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ppt/metadata" ContentType="application/binary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 autoCompressPictures="0">
  <p:sldMasterIdLst>
    <p:sldMasterId id="2147483648" r:id="rId1"/>
  </p:sldMasterIdLst>
  <p:notesMasterIdLst>
    <p:notesMasterId r:id="rId46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7" r:id="rId33"/>
    <p:sldId id="288" r:id="rId34"/>
    <p:sldId id="289" r:id="rId35"/>
    <p:sldId id="290" r:id="rId36"/>
    <p:sldId id="291" r:id="rId37"/>
    <p:sldId id="292" r:id="rId38"/>
    <p:sldId id="293" r:id="rId39"/>
    <p:sldId id="294" r:id="rId40"/>
    <p:sldId id="295" r:id="rId41"/>
    <p:sldId id="296" r:id="rId42"/>
    <p:sldId id="297" r:id="rId43"/>
    <p:sldId id="298" r:id="rId44"/>
    <p:sldId id="299" r:id="rId45"/>
  </p:sldIdLst>
  <p:sldSz cx="12192000" cy="6858000"/>
  <p:notesSz cx="6858000" cy="9144000"/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  <p:ext uri="http://customooxmlschemas.google.com/">
      <go:slidesCustomData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xmlns:go="http://customooxmlschemas.google.com/" r:id="rId49" roundtripDataSignature="AMtx7mgv/BWjoa5VLv9lJultwiTqlHSbJg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10"/>
    <p:restoredTop sz="94648"/>
  </p:normalViewPr>
  <p:slideViewPr>
    <p:cSldViewPr snapToGrid="0" snapToObjects="1">
      <p:cViewPr varScale="1">
        <p:scale>
          <a:sx n="107" d="100"/>
          <a:sy n="107" d="100"/>
        </p:scale>
        <p:origin x="736" y="16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50" Type="http://schemas.openxmlformats.org/officeDocument/2006/relationships/presProps" Target="pres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customschemas.google.com/relationships/presentationmetadata" Target="meta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8" Type="http://schemas.openxmlformats.org/officeDocument/2006/relationships/slide" Target="slides/slide7.xml"/><Relationship Id="rId51" Type="http://schemas.openxmlformats.org/officeDocument/2006/relationships/viewProps" Target="view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notesMaster" Target="notesMasters/notesMaster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" name="Google Shape;4;n"/>
          <p:cNvSpPr txBox="1">
            <a:spLocks noGrp="1"/>
          </p:cNvSpPr>
          <p:nvPr>
            <p:ph type="dt" idx="10"/>
          </p:nvPr>
        </p:nvSpPr>
        <p:spPr>
          <a:xfrm>
            <a:off x="3884613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5" name="Google Shape;5;n"/>
          <p:cNvSpPr>
            <a:spLocks noGrp="1" noRot="1" noChangeAspect="1"/>
          </p:cNvSpPr>
          <p:nvPr>
            <p:ph type="sldImg" idx="3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6" name="Google Shape;6;n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7" name="Google Shape;7;n"/>
          <p:cNvSpPr txBox="1">
            <a:spLocks noGrp="1"/>
          </p:cNvSpPr>
          <p:nvPr>
            <p:ph type="ftr" idx="11"/>
          </p:nvPr>
        </p:nvSpPr>
        <p:spPr>
          <a:xfrm>
            <a:off x="0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" name="Google Shape;8;n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-US"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‹#›</a:t>
            </a:fld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" name="Google Shape;147;p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48" name="Google Shape;148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1" name="Google Shape;3971;p2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3972" name="Google Shape;3972;p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85" name="Google Shape;4385;p2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4386" name="Google Shape;4386;p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2" name="Google Shape;4772;p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773" name="Google Shape;4773;p2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4774" name="Google Shape;4774;p2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fld id="{00000000-1234-1234-1234-123412341234}" type="slidenum">
              <a:rPr lang="en-US"/>
              <a:t>12</a:t>
            </a:fld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55" name="Google Shape;5155;p3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5156" name="Google Shape;5156;p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66" name="Google Shape;5566;p3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5567" name="Google Shape;5567;p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69" name="Google Shape;5969;p3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5970" name="Google Shape;5970;p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46" name="Google Shape;6446;p3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6447" name="Google Shape;6447;p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52" name="Google Shape;6852;p3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6853" name="Google Shape;6853;p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38" name="Google Shape;7238;ge48d01fb7f_0_301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7239" name="Google Shape;7239;ge48d01fb7f_0_30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3" name="Google Shape;7643;ge48d01fb7f_0_341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7644" name="Google Shape;7644;ge48d01fb7f_0_34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8" name="Google Shape;658;p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659" name="Google Shape;659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58" name="Google Shape;8058;ge48d01fb7f_0_382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8059" name="Google Shape;8059;ge48d01fb7f_0_38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67" name="Google Shape;8467;ge48d01fb7f_0_422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8468" name="Google Shape;8468;ge48d01fb7f_0_42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67" name="Google Shape;8867;ge48d01fb7f_0_499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8868" name="Google Shape;8868;ge48d01fb7f_0_499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58" name="Google Shape;9258;ge48d01fb7f_0_538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9259" name="Google Shape;9259;ge48d01fb7f_0_53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56" name="Google Shape;9656;ge48d01fb7f_3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57" name="Google Shape;9657;ge48d01fb7f_3_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58" name="Google Shape;9658;ge48d01fb7f_3_6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-US"/>
              <a:t>24</a:t>
            </a:fld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63" name="Google Shape;9663;ge48d01fb7f_0_578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9664" name="Google Shape;9664;ge48d01fb7f_0_57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62" name="Google Shape;10162;ge48d01fb7f_0_462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163" name="Google Shape;10163;ge48d01fb7f_0_46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52" name="Google Shape;10552;ge48d01fb7f_0_2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53" name="Google Shape;10553;ge48d01fb7f_0_2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6" name="Google Shape;10586;ge48d01fb7f_0_22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87" name="Google Shape;10587;ge48d01fb7f_0_224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97" name="Google Shape;10597;ge48d01fb7f_0_238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98" name="Google Shape;10598;ge48d01fb7f_0_23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2" name="Google Shape;1042;p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43" name="Google Shape;1043;p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3" name="Google Shape;10643;ge48d01fb7f_0_243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44" name="Google Shape;10644;ge48d01fb7f_0_24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76" name="Google Shape;10676;ge48d01fb7f_0_246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77" name="Google Shape;10677;ge48d01fb7f_0_246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7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07" name="Google Shape;10707;ge48d01fb7f_0_249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08" name="Google Shape;10708;ge48d01fb7f_0_24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0" name="Google Shape;10750;ge48d01fb7f_0_253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51" name="Google Shape;10751;ge48d01fb7f_0_25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7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87" name="Google Shape;10787;ge48d01fb7f_0_257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88" name="Google Shape;10788;ge48d01fb7f_0_25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21" name="Google Shape;10821;ge48d01fb7f_0_260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22" name="Google Shape;10822;ge48d01fb7f_0_26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7" name="Google Shape;10857;ge48d01fb7f_0_264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58" name="Google Shape;10858;ge48d01fb7f_0_26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91" name="Google Shape;10891;ge48d01fb7f_0_267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92" name="Google Shape;10892;ge48d01fb7f_0_26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29" name="Google Shape;10929;ge48d01fb7f_0_271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30" name="Google Shape;10930;ge48d01fb7f_0_27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7" name="Google Shape;10967;ge48d01fb7f_0_155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968" name="Google Shape;10968;ge48d01fb7f_0_15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8" name="Google Shape;1498;p1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499" name="Google Shape;1499;p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98" name="Google Shape;10998;ge48d01fb7f_0_158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999" name="Google Shape;10999;ge48d01fb7f_0_15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28" name="Google Shape;11028;ge48d01fb7f_0_175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29" name="Google Shape;11029;ge48d01fb7f_0_17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0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39" name="Google Shape;11039;ge48d01fb7f_0_183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1040" name="Google Shape;11040;ge48d01fb7f_0_18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12" name="Google Shape;11412;p3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1413" name="Google Shape;11413;p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90" name="Google Shape;11790;p3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1791" name="Google Shape;11791;p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1" name="Google Shape;1911;p1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912" name="Google Shape;1912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3" name="Google Shape;2323;p1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324" name="Google Shape;2324;p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5" name="Google Shape;2725;p1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726" name="Google Shape;2726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4" name="Google Shape;3124;p1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3125" name="Google Shape;3125;p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2" name="Google Shape;3542;p1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3543" name="Google Shape;3543;p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40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rial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40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" name="Google Shape;18;p4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" name="Google Shape;19;p4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4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_WITH_CAPTION_TEXT">
    <p:spTree>
      <p:nvGrpSpPr>
        <p:cNvPr id="1" name="Shape 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Google Shape;70;p49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" name="Google Shape;71;p49"/>
          <p:cNvSpPr>
            <a:spLocks noGrp="1"/>
          </p:cNvSpPr>
          <p:nvPr>
            <p:ph type="pic" idx="2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72" name="Google Shape;72;p49"/>
          <p:cNvSpPr txBox="1">
            <a:spLocks noGrp="1"/>
          </p:cNvSpPr>
          <p:nvPr>
            <p:ph type="body" idx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73" name="Google Shape;73;p4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" name="Google Shape;74;p4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" name="Google Shape;75;p4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VERTICAL_TEXT">
    <p:spTree>
      <p:nvGrpSpPr>
        <p:cNvPr id="1" name="Shape 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Google Shape;77;p50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" name="Google Shape;78;p50"/>
          <p:cNvSpPr txBox="1">
            <a:spLocks noGrp="1"/>
          </p:cNvSpPr>
          <p:nvPr>
            <p:ph type="body" idx="1"/>
          </p:nvPr>
        </p:nvSpPr>
        <p:spPr>
          <a:xfrm rot="5400000">
            <a:off x="3920331" y="-1256506"/>
            <a:ext cx="4351338" cy="105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" name="Google Shape;79;p5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" name="Google Shape;80;p5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" name="Google Shape;81;p5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_TITLE_AND_VERTICAL_TEXT">
    <p:spTree>
      <p:nvGrpSpPr>
        <p:cNvPr id="1" name="Shape 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Google Shape;83;p51"/>
          <p:cNvSpPr txBox="1">
            <a:spLocks noGrp="1"/>
          </p:cNvSpPr>
          <p:nvPr>
            <p:ph type="title"/>
          </p:nvPr>
        </p:nvSpPr>
        <p:spPr>
          <a:xfrm rot="5400000">
            <a:off x="7133431" y="1956594"/>
            <a:ext cx="5811838" cy="262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" name="Google Shape;84;p51"/>
          <p:cNvSpPr txBox="1">
            <a:spLocks noGrp="1"/>
          </p:cNvSpPr>
          <p:nvPr>
            <p:ph type="body" idx="1"/>
          </p:nvPr>
        </p:nvSpPr>
        <p:spPr>
          <a:xfrm rot="5400000">
            <a:off x="1799431" y="-596106"/>
            <a:ext cx="5811838" cy="773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" name="Google Shape;85;p51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" name="Google Shape;86;p51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" name="Google Shape;87;p51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Blank">
  <p:cSld name="2_Blank"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Google Shape;89;p52"/>
          <p:cNvSpPr txBox="1">
            <a:spLocks noGrp="1"/>
          </p:cNvSpPr>
          <p:nvPr>
            <p:ph type="body" idx="1"/>
          </p:nvPr>
        </p:nvSpPr>
        <p:spPr>
          <a:xfrm>
            <a:off x="1695450" y="1212369"/>
            <a:ext cx="10547350" cy="4664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latin typeface="Arial"/>
                <a:ea typeface="Arial"/>
                <a:cs typeface="Arial"/>
                <a:sym typeface="Arial"/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latin typeface="Arial"/>
                <a:ea typeface="Arial"/>
                <a:cs typeface="Arial"/>
                <a:sym typeface="Arial"/>
              </a:defRPr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latin typeface="Arial"/>
                <a:ea typeface="Arial"/>
                <a:cs typeface="Arial"/>
                <a:sym typeface="Arial"/>
              </a:defRPr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latin typeface="Arial"/>
                <a:ea typeface="Arial"/>
                <a:cs typeface="Arial"/>
                <a:sym typeface="Arial"/>
              </a:defRPr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latin typeface="Arial"/>
                <a:ea typeface="Arial"/>
                <a:cs typeface="Arial"/>
                <a:sym typeface="Arial"/>
              </a:defRPr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0" name="Google Shape;90;p52"/>
          <p:cNvCxnSpPr/>
          <p:nvPr/>
        </p:nvCxnSpPr>
        <p:spPr>
          <a:xfrm>
            <a:off x="1760217" y="1678783"/>
            <a:ext cx="10146513" cy="0"/>
          </a:xfrm>
          <a:prstGeom prst="straightConnector1">
            <a:avLst/>
          </a:prstGeom>
          <a:noFill/>
          <a:ln w="9525" cap="flat" cmpd="sng">
            <a:solidFill>
              <a:srgbClr val="B8114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" name="Google Shape;91;p52"/>
          <p:cNvSpPr txBox="1">
            <a:spLocks noGrp="1"/>
          </p:cNvSpPr>
          <p:nvPr>
            <p:ph type="body" idx="2"/>
          </p:nvPr>
        </p:nvSpPr>
        <p:spPr>
          <a:xfrm>
            <a:off x="1682750" y="757655"/>
            <a:ext cx="10560050" cy="5747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B8114F"/>
              </a:buClr>
              <a:buSzPts val="3600"/>
              <a:buNone/>
              <a:defRPr sz="3600">
                <a:solidFill>
                  <a:srgbClr val="B8114F"/>
                </a:solidFill>
                <a:latin typeface="Georgia"/>
                <a:ea typeface="Georgia"/>
                <a:cs typeface="Georgia"/>
                <a:sym typeface="Georgia"/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" name="Google Shape;92;p52"/>
          <p:cNvSpPr>
            <a:spLocks noGrp="1"/>
          </p:cNvSpPr>
          <p:nvPr>
            <p:ph type="pic" idx="3"/>
          </p:nvPr>
        </p:nvSpPr>
        <p:spPr>
          <a:xfrm>
            <a:off x="1760538" y="1857375"/>
            <a:ext cx="7259637" cy="3201988"/>
          </a:xfrm>
          <a:prstGeom prst="rect">
            <a:avLst/>
          </a:prstGeom>
          <a:solidFill>
            <a:schemeClr val="accent2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ustom Layout">
  <p:cSld name="Custom Layout">
    <p:spTree>
      <p:nvGrpSpPr>
        <p:cNvPr id="1" name="Shape 9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ustom Layout">
  <p:cSld name="7_Custom Layout"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5" name="Google Shape;95;ge48d01fb7f_0_1337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6284781"/>
            <a:ext cx="12218980" cy="574407"/>
          </a:xfrm>
          <a:prstGeom prst="rect">
            <a:avLst/>
          </a:prstGeom>
          <a:noFill/>
          <a:ln>
            <a:noFill/>
          </a:ln>
        </p:spPr>
      </p:pic>
      <p:pic>
        <p:nvPicPr>
          <p:cNvPr id="96" name="Google Shape;96;ge48d01fb7f_0_1337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04388" y="6389102"/>
            <a:ext cx="1602539" cy="360290"/>
          </a:xfrm>
          <a:prstGeom prst="rect">
            <a:avLst/>
          </a:prstGeom>
          <a:noFill/>
          <a:ln>
            <a:noFill/>
          </a:ln>
        </p:spPr>
      </p:pic>
      <p:sp>
        <p:nvSpPr>
          <p:cNvPr id="97" name="Google Shape;97;ge48d01fb7f_0_1337"/>
          <p:cNvSpPr txBox="1">
            <a:spLocks noGrp="1"/>
          </p:cNvSpPr>
          <p:nvPr>
            <p:ph type="sldNum" idx="12"/>
          </p:nvPr>
        </p:nvSpPr>
        <p:spPr>
          <a:xfrm>
            <a:off x="190501" y="6381064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l" rtl="0">
              <a:spcBef>
                <a:spcPts val="0"/>
              </a:spcBef>
              <a:buNone/>
              <a:defRPr sz="1200" b="0" i="0" u="none" strike="noStrike" cap="none">
                <a:solidFill>
                  <a:schemeClr val="accent4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l" rtl="0">
              <a:spcBef>
                <a:spcPts val="0"/>
              </a:spcBef>
              <a:buNone/>
              <a:defRPr sz="1200" b="0" i="0" u="none" strike="noStrike" cap="none">
                <a:solidFill>
                  <a:schemeClr val="accent4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l" rtl="0">
              <a:spcBef>
                <a:spcPts val="0"/>
              </a:spcBef>
              <a:buNone/>
              <a:defRPr sz="1200" b="0" i="0" u="none" strike="noStrike" cap="none">
                <a:solidFill>
                  <a:schemeClr val="accent4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l" rtl="0">
              <a:spcBef>
                <a:spcPts val="0"/>
              </a:spcBef>
              <a:buNone/>
              <a:defRPr sz="1200" b="0" i="0" u="none" strike="noStrike" cap="none">
                <a:solidFill>
                  <a:schemeClr val="accent4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l" rtl="0">
              <a:spcBef>
                <a:spcPts val="0"/>
              </a:spcBef>
              <a:buNone/>
              <a:defRPr sz="1200" b="0" i="0" u="none" strike="noStrike" cap="none">
                <a:solidFill>
                  <a:schemeClr val="accent4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l" rtl="0">
              <a:spcBef>
                <a:spcPts val="0"/>
              </a:spcBef>
              <a:buNone/>
              <a:defRPr sz="1200" b="0" i="0" u="none" strike="noStrike" cap="none">
                <a:solidFill>
                  <a:schemeClr val="accent4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l" rtl="0">
              <a:spcBef>
                <a:spcPts val="0"/>
              </a:spcBef>
              <a:buNone/>
              <a:defRPr sz="1200" b="0" i="0" u="none" strike="noStrike" cap="none">
                <a:solidFill>
                  <a:schemeClr val="accent4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l" rtl="0">
              <a:spcBef>
                <a:spcPts val="0"/>
              </a:spcBef>
              <a:buNone/>
              <a:defRPr sz="1200" b="0" i="0" u="none" strike="noStrike" cap="none">
                <a:solidFill>
                  <a:schemeClr val="accent4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l" rtl="0">
              <a:spcBef>
                <a:spcPts val="0"/>
              </a:spcBef>
              <a:buNone/>
              <a:defRPr sz="1200" b="0" i="0" u="none" strike="noStrike" cap="none">
                <a:solidFill>
                  <a:schemeClr val="accent4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8" name="Google Shape;98;ge48d01fb7f_0_1337"/>
          <p:cNvSpPr txBox="1">
            <a:spLocks noGrp="1"/>
          </p:cNvSpPr>
          <p:nvPr>
            <p:ph type="title"/>
          </p:nvPr>
        </p:nvSpPr>
        <p:spPr>
          <a:xfrm>
            <a:off x="1248636" y="757654"/>
            <a:ext cx="10515600" cy="42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A4123F"/>
              </a:buClr>
              <a:buSzPts val="4000"/>
              <a:buFont typeface="Georgia"/>
              <a:buNone/>
              <a:defRPr sz="4000" b="0">
                <a:solidFill>
                  <a:srgbClr val="A4123F"/>
                </a:solidFill>
                <a:latin typeface="Georgia"/>
                <a:ea typeface="Georgia"/>
                <a:cs typeface="Georgia"/>
                <a:sym typeface="Georgi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99" name="Google Shape;99;ge48d01fb7f_0_1337"/>
          <p:cNvCxnSpPr/>
          <p:nvPr/>
        </p:nvCxnSpPr>
        <p:spPr>
          <a:xfrm>
            <a:off x="495300" y="1600096"/>
            <a:ext cx="11049000" cy="0"/>
          </a:xfrm>
          <a:prstGeom prst="straightConnector1">
            <a:avLst/>
          </a:prstGeom>
          <a:noFill/>
          <a:ln w="9525" cap="flat" cmpd="sng">
            <a:solidFill>
              <a:srgbClr val="A4123F"/>
            </a:solidFill>
            <a:prstDash val="solid"/>
            <a:miter lim="800000"/>
            <a:headEnd type="none" w="sm" len="sm"/>
            <a:tailEnd type="none" w="sm" len="sm"/>
          </a:ln>
        </p:spPr>
      </p:cxnSp>
      <p:pic>
        <p:nvPicPr>
          <p:cNvPr id="100" name="Google Shape;100;ge48d01fb7f_0_1337"/>
          <p:cNvPicPr preferRelativeResize="0"/>
          <p:nvPr/>
        </p:nvPicPr>
        <p:blipFill rotWithShape="1">
          <a:blip r:embed="rId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95300" y="757654"/>
            <a:ext cx="583354" cy="712277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101" name="Google Shape;101;ge48d01fb7f_0_1337"/>
          <p:cNvCxnSpPr/>
          <p:nvPr/>
        </p:nvCxnSpPr>
        <p:spPr>
          <a:xfrm>
            <a:off x="1202478" y="757655"/>
            <a:ext cx="0" cy="7035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" name="Google Shape;102;ge48d01fb7f_0_1337"/>
          <p:cNvSpPr txBox="1">
            <a:spLocks noGrp="1"/>
          </p:cNvSpPr>
          <p:nvPr>
            <p:ph type="body" idx="1"/>
          </p:nvPr>
        </p:nvSpPr>
        <p:spPr>
          <a:xfrm>
            <a:off x="1248636" y="1155701"/>
            <a:ext cx="10515600" cy="44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/>
            </a:lvl2pPr>
            <a:lvl3pPr marL="1371600" lvl="2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/>
            </a:lvl3pPr>
            <a:lvl4pPr marL="1828800" lvl="3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4pPr>
            <a:lvl5pPr marL="2286000" lvl="4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5pPr>
            <a:lvl6pPr marL="274320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" name="Google Shape;103;ge48d01fb7f_0_1337"/>
          <p:cNvSpPr txBox="1">
            <a:spLocks noGrp="1"/>
          </p:cNvSpPr>
          <p:nvPr>
            <p:ph type="body" idx="2"/>
          </p:nvPr>
        </p:nvSpPr>
        <p:spPr>
          <a:xfrm>
            <a:off x="495301" y="2402014"/>
            <a:ext cx="5485500" cy="186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7F7F7F"/>
              </a:buClr>
              <a:buSzPts val="1800"/>
              <a:buNone/>
              <a:defRPr sz="1800">
                <a:solidFill>
                  <a:srgbClr val="7F7F7F"/>
                </a:solidFill>
                <a:latin typeface="Georgia"/>
                <a:ea typeface="Georgia"/>
                <a:cs typeface="Georgia"/>
                <a:sym typeface="Georgia"/>
              </a:defRPr>
            </a:lvl1pPr>
            <a:lvl2pPr marL="914400" lvl="1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/>
            </a:lvl2pPr>
            <a:lvl3pPr marL="1371600" lvl="2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/>
            </a:lvl3pPr>
            <a:lvl4pPr marL="1828800" lvl="3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4pPr>
            <a:lvl5pPr marL="2286000" lvl="4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5pPr>
            <a:lvl6pPr marL="274320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ustom Layout">
  <p:cSld name="8_Custom Layout">
    <p:spTree>
      <p:nvGrpSpPr>
        <p:cNvPr id="1" name="Shape 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5" name="Google Shape;105;ge48d01fb7f_0_1722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6284781"/>
            <a:ext cx="12218980" cy="574407"/>
          </a:xfrm>
          <a:prstGeom prst="rect">
            <a:avLst/>
          </a:prstGeom>
          <a:noFill/>
          <a:ln>
            <a:noFill/>
          </a:ln>
        </p:spPr>
      </p:pic>
      <p:pic>
        <p:nvPicPr>
          <p:cNvPr id="106" name="Google Shape;106;ge48d01fb7f_0_1722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04388" y="6389102"/>
            <a:ext cx="1602539" cy="360290"/>
          </a:xfrm>
          <a:prstGeom prst="rect">
            <a:avLst/>
          </a:prstGeom>
          <a:noFill/>
          <a:ln>
            <a:noFill/>
          </a:ln>
        </p:spPr>
      </p:pic>
      <p:sp>
        <p:nvSpPr>
          <p:cNvPr id="107" name="Google Shape;107;ge48d01fb7f_0_1722"/>
          <p:cNvSpPr txBox="1">
            <a:spLocks noGrp="1"/>
          </p:cNvSpPr>
          <p:nvPr>
            <p:ph type="sldNum" idx="12"/>
          </p:nvPr>
        </p:nvSpPr>
        <p:spPr>
          <a:xfrm>
            <a:off x="190501" y="6381064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l" rtl="0">
              <a:spcBef>
                <a:spcPts val="0"/>
              </a:spcBef>
              <a:buNone/>
              <a:defRPr sz="1200">
                <a:solidFill>
                  <a:schemeClr val="accent4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l" rtl="0">
              <a:spcBef>
                <a:spcPts val="0"/>
              </a:spcBef>
              <a:buNone/>
              <a:defRPr sz="1200">
                <a:solidFill>
                  <a:schemeClr val="accent4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l" rtl="0">
              <a:spcBef>
                <a:spcPts val="0"/>
              </a:spcBef>
              <a:buNone/>
              <a:defRPr sz="1200">
                <a:solidFill>
                  <a:schemeClr val="accent4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l" rtl="0">
              <a:spcBef>
                <a:spcPts val="0"/>
              </a:spcBef>
              <a:buNone/>
              <a:defRPr sz="1200">
                <a:solidFill>
                  <a:schemeClr val="accent4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l" rtl="0">
              <a:spcBef>
                <a:spcPts val="0"/>
              </a:spcBef>
              <a:buNone/>
              <a:defRPr sz="1200">
                <a:solidFill>
                  <a:schemeClr val="accent4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l" rtl="0">
              <a:spcBef>
                <a:spcPts val="0"/>
              </a:spcBef>
              <a:buNone/>
              <a:defRPr sz="1200">
                <a:solidFill>
                  <a:schemeClr val="accent4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l" rtl="0">
              <a:spcBef>
                <a:spcPts val="0"/>
              </a:spcBef>
              <a:buNone/>
              <a:defRPr sz="1200">
                <a:solidFill>
                  <a:schemeClr val="accent4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l" rtl="0">
              <a:spcBef>
                <a:spcPts val="0"/>
              </a:spcBef>
              <a:buNone/>
              <a:defRPr sz="1200">
                <a:solidFill>
                  <a:schemeClr val="accent4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l" rtl="0">
              <a:spcBef>
                <a:spcPts val="0"/>
              </a:spcBef>
              <a:buNone/>
              <a:defRPr sz="1200">
                <a:solidFill>
                  <a:schemeClr val="accent4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08" name="Google Shape;108;ge48d01fb7f_0_1722"/>
          <p:cNvSpPr txBox="1">
            <a:spLocks noGrp="1"/>
          </p:cNvSpPr>
          <p:nvPr>
            <p:ph type="title"/>
          </p:nvPr>
        </p:nvSpPr>
        <p:spPr>
          <a:xfrm>
            <a:off x="1248636" y="757654"/>
            <a:ext cx="10515600" cy="42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A4123F"/>
              </a:buClr>
              <a:buSzPts val="4000"/>
              <a:buFont typeface="Georgia"/>
              <a:buNone/>
              <a:defRPr sz="4000" b="0">
                <a:solidFill>
                  <a:srgbClr val="A4123F"/>
                </a:solidFill>
                <a:latin typeface="Georgia"/>
                <a:ea typeface="Georgia"/>
                <a:cs typeface="Georgia"/>
                <a:sym typeface="Georgi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109" name="Google Shape;109;ge48d01fb7f_0_1722"/>
          <p:cNvCxnSpPr/>
          <p:nvPr/>
        </p:nvCxnSpPr>
        <p:spPr>
          <a:xfrm>
            <a:off x="495300" y="1600096"/>
            <a:ext cx="11049000" cy="0"/>
          </a:xfrm>
          <a:prstGeom prst="straightConnector1">
            <a:avLst/>
          </a:prstGeom>
          <a:noFill/>
          <a:ln w="9525" cap="flat" cmpd="sng">
            <a:solidFill>
              <a:srgbClr val="A4123F"/>
            </a:solidFill>
            <a:prstDash val="solid"/>
            <a:miter lim="800000"/>
            <a:headEnd type="none" w="sm" len="sm"/>
            <a:tailEnd type="none" w="sm" len="sm"/>
          </a:ln>
        </p:spPr>
      </p:cxnSp>
      <p:pic>
        <p:nvPicPr>
          <p:cNvPr id="110" name="Google Shape;110;ge48d01fb7f_0_1722"/>
          <p:cNvPicPr preferRelativeResize="0"/>
          <p:nvPr/>
        </p:nvPicPr>
        <p:blipFill rotWithShape="1">
          <a:blip r:embed="rId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95300" y="757654"/>
            <a:ext cx="583354" cy="712277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111" name="Google Shape;111;ge48d01fb7f_0_1722"/>
          <p:cNvCxnSpPr/>
          <p:nvPr/>
        </p:nvCxnSpPr>
        <p:spPr>
          <a:xfrm>
            <a:off x="1202478" y="757655"/>
            <a:ext cx="0" cy="7035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2" name="Google Shape;112;ge48d01fb7f_0_1722"/>
          <p:cNvSpPr txBox="1">
            <a:spLocks noGrp="1"/>
          </p:cNvSpPr>
          <p:nvPr>
            <p:ph type="body" idx="1"/>
          </p:nvPr>
        </p:nvSpPr>
        <p:spPr>
          <a:xfrm>
            <a:off x="1248636" y="1155701"/>
            <a:ext cx="10515600" cy="44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/>
            </a:lvl2pPr>
            <a:lvl3pPr marL="1371600" lvl="2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/>
            </a:lvl3pPr>
            <a:lvl4pPr marL="1828800" lvl="3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4pPr>
            <a:lvl5pPr marL="2286000" lvl="4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5pPr>
            <a:lvl6pPr marL="274320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" name="Google Shape;113;ge48d01fb7f_0_1722"/>
          <p:cNvSpPr>
            <a:spLocks noGrp="1"/>
          </p:cNvSpPr>
          <p:nvPr>
            <p:ph type="pic" idx="2"/>
          </p:nvPr>
        </p:nvSpPr>
        <p:spPr>
          <a:xfrm>
            <a:off x="1202478" y="2239351"/>
            <a:ext cx="1170000" cy="1170000"/>
          </a:xfrm>
          <a:prstGeom prst="ellipse">
            <a:avLst/>
          </a:prstGeom>
          <a:solidFill>
            <a:schemeClr val="lt1"/>
          </a:solidFill>
          <a:ln w="12700" cap="flat" cmpd="sng">
            <a:solidFill>
              <a:schemeClr val="accent6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Char char="•"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14" name="Google Shape;114;ge48d01fb7f_0_1722"/>
          <p:cNvSpPr>
            <a:spLocks noGrp="1"/>
          </p:cNvSpPr>
          <p:nvPr>
            <p:ph type="pic" idx="3"/>
          </p:nvPr>
        </p:nvSpPr>
        <p:spPr>
          <a:xfrm>
            <a:off x="3356707" y="2240041"/>
            <a:ext cx="1170000" cy="1170000"/>
          </a:xfrm>
          <a:prstGeom prst="ellipse">
            <a:avLst/>
          </a:prstGeom>
          <a:solidFill>
            <a:schemeClr val="lt1"/>
          </a:solidFill>
          <a:ln w="12700" cap="flat" cmpd="sng">
            <a:solidFill>
              <a:schemeClr val="accent6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Char char="•"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15" name="Google Shape;115;ge48d01fb7f_0_1722"/>
          <p:cNvSpPr>
            <a:spLocks noGrp="1"/>
          </p:cNvSpPr>
          <p:nvPr>
            <p:ph type="pic" idx="4"/>
          </p:nvPr>
        </p:nvSpPr>
        <p:spPr>
          <a:xfrm>
            <a:off x="5510936" y="2220554"/>
            <a:ext cx="1170000" cy="1170000"/>
          </a:xfrm>
          <a:prstGeom prst="ellipse">
            <a:avLst/>
          </a:prstGeom>
          <a:solidFill>
            <a:schemeClr val="lt1"/>
          </a:solidFill>
          <a:ln w="12700" cap="flat" cmpd="sng">
            <a:solidFill>
              <a:schemeClr val="accent6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Char char="•"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16" name="Google Shape;116;ge48d01fb7f_0_1722"/>
          <p:cNvSpPr>
            <a:spLocks noGrp="1"/>
          </p:cNvSpPr>
          <p:nvPr>
            <p:ph type="pic" idx="5"/>
          </p:nvPr>
        </p:nvSpPr>
        <p:spPr>
          <a:xfrm>
            <a:off x="7665165" y="2221244"/>
            <a:ext cx="1170000" cy="1170000"/>
          </a:xfrm>
          <a:prstGeom prst="ellipse">
            <a:avLst/>
          </a:prstGeom>
          <a:solidFill>
            <a:schemeClr val="lt1"/>
          </a:solidFill>
          <a:ln w="12700" cap="flat" cmpd="sng">
            <a:solidFill>
              <a:schemeClr val="accent6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Char char="•"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17" name="Google Shape;117;ge48d01fb7f_0_1722"/>
          <p:cNvSpPr>
            <a:spLocks noGrp="1"/>
          </p:cNvSpPr>
          <p:nvPr>
            <p:ph type="pic" idx="6"/>
          </p:nvPr>
        </p:nvSpPr>
        <p:spPr>
          <a:xfrm>
            <a:off x="9819394" y="2220554"/>
            <a:ext cx="1170000" cy="1170000"/>
          </a:xfrm>
          <a:prstGeom prst="ellipse">
            <a:avLst/>
          </a:prstGeom>
          <a:solidFill>
            <a:schemeClr val="lt1"/>
          </a:solidFill>
          <a:ln w="12700" cap="flat" cmpd="sng">
            <a:solidFill>
              <a:schemeClr val="accent6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Char char="•"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18" name="Google Shape;118;ge48d01fb7f_0_1722"/>
          <p:cNvSpPr>
            <a:spLocks noGrp="1"/>
          </p:cNvSpPr>
          <p:nvPr>
            <p:ph type="pic" idx="7"/>
          </p:nvPr>
        </p:nvSpPr>
        <p:spPr>
          <a:xfrm>
            <a:off x="1202478" y="4214355"/>
            <a:ext cx="1170000" cy="1170000"/>
          </a:xfrm>
          <a:prstGeom prst="ellipse">
            <a:avLst/>
          </a:prstGeom>
          <a:solidFill>
            <a:schemeClr val="lt1"/>
          </a:solidFill>
          <a:ln w="12700" cap="flat" cmpd="sng">
            <a:solidFill>
              <a:schemeClr val="accent6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Char char="•"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19" name="Google Shape;119;ge48d01fb7f_0_1722"/>
          <p:cNvSpPr>
            <a:spLocks noGrp="1"/>
          </p:cNvSpPr>
          <p:nvPr>
            <p:ph type="pic" idx="8"/>
          </p:nvPr>
        </p:nvSpPr>
        <p:spPr>
          <a:xfrm>
            <a:off x="3356707" y="4215045"/>
            <a:ext cx="1170000" cy="1170000"/>
          </a:xfrm>
          <a:prstGeom prst="ellipse">
            <a:avLst/>
          </a:prstGeom>
          <a:solidFill>
            <a:schemeClr val="lt1"/>
          </a:solidFill>
          <a:ln w="12700" cap="flat" cmpd="sng">
            <a:solidFill>
              <a:schemeClr val="accent6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Char char="•"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0" name="Google Shape;120;ge48d01fb7f_0_1722"/>
          <p:cNvSpPr>
            <a:spLocks noGrp="1"/>
          </p:cNvSpPr>
          <p:nvPr>
            <p:ph type="pic" idx="9"/>
          </p:nvPr>
        </p:nvSpPr>
        <p:spPr>
          <a:xfrm>
            <a:off x="5510936" y="4195558"/>
            <a:ext cx="1170000" cy="1170000"/>
          </a:xfrm>
          <a:prstGeom prst="ellipse">
            <a:avLst/>
          </a:prstGeom>
          <a:solidFill>
            <a:schemeClr val="lt1"/>
          </a:solidFill>
          <a:ln w="12700" cap="flat" cmpd="sng">
            <a:solidFill>
              <a:schemeClr val="accent6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Char char="•"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1" name="Google Shape;121;ge48d01fb7f_0_1722"/>
          <p:cNvSpPr>
            <a:spLocks noGrp="1"/>
          </p:cNvSpPr>
          <p:nvPr>
            <p:ph type="pic" idx="13"/>
          </p:nvPr>
        </p:nvSpPr>
        <p:spPr>
          <a:xfrm>
            <a:off x="7665165" y="4196248"/>
            <a:ext cx="1170000" cy="1170000"/>
          </a:xfrm>
          <a:prstGeom prst="ellipse">
            <a:avLst/>
          </a:prstGeom>
          <a:solidFill>
            <a:schemeClr val="lt1"/>
          </a:solidFill>
          <a:ln w="12700" cap="flat" cmpd="sng">
            <a:solidFill>
              <a:schemeClr val="accent6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Char char="•"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2" name="Google Shape;122;ge48d01fb7f_0_1722"/>
          <p:cNvSpPr>
            <a:spLocks noGrp="1"/>
          </p:cNvSpPr>
          <p:nvPr>
            <p:ph type="pic" idx="14"/>
          </p:nvPr>
        </p:nvSpPr>
        <p:spPr>
          <a:xfrm>
            <a:off x="9819394" y="4195558"/>
            <a:ext cx="1170000" cy="1170000"/>
          </a:xfrm>
          <a:prstGeom prst="ellipse">
            <a:avLst/>
          </a:prstGeom>
          <a:solidFill>
            <a:schemeClr val="lt1"/>
          </a:solidFill>
          <a:ln w="12700" cap="flat" cmpd="sng">
            <a:solidFill>
              <a:schemeClr val="accent6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Char char="•"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Custom Layout">
  <p:cSld name="4_Custom Layout">
    <p:spTree>
      <p:nvGrpSpPr>
        <p:cNvPr id="1" name="Shape 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" name="Google Shape;124;ge48d01fb7f_0_2373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6284781"/>
            <a:ext cx="12218988" cy="574407"/>
          </a:xfrm>
          <a:prstGeom prst="rect">
            <a:avLst/>
          </a:prstGeom>
          <a:noFill/>
          <a:ln>
            <a:noFill/>
          </a:ln>
        </p:spPr>
      </p:pic>
      <p:pic>
        <p:nvPicPr>
          <p:cNvPr id="125" name="Google Shape;125;ge48d01fb7f_0_2373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04388" y="6389102"/>
            <a:ext cx="1602540" cy="360290"/>
          </a:xfrm>
          <a:prstGeom prst="rect">
            <a:avLst/>
          </a:prstGeom>
          <a:noFill/>
          <a:ln>
            <a:noFill/>
          </a:ln>
        </p:spPr>
      </p:pic>
      <p:sp>
        <p:nvSpPr>
          <p:cNvPr id="126" name="Google Shape;126;ge48d01fb7f_0_2373"/>
          <p:cNvSpPr txBox="1">
            <a:spLocks noGrp="1"/>
          </p:cNvSpPr>
          <p:nvPr>
            <p:ph type="sldNum" idx="12"/>
          </p:nvPr>
        </p:nvSpPr>
        <p:spPr>
          <a:xfrm>
            <a:off x="190501" y="6381064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l" rtl="0">
              <a:spcBef>
                <a:spcPts val="0"/>
              </a:spcBef>
              <a:buNone/>
              <a:defRPr sz="1200" b="0" i="0" u="none" strike="noStrike" cap="none">
                <a:solidFill>
                  <a:schemeClr val="accent4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l" rtl="0">
              <a:spcBef>
                <a:spcPts val="0"/>
              </a:spcBef>
              <a:buNone/>
              <a:defRPr sz="1200" b="0" i="0" u="none" strike="noStrike" cap="none">
                <a:solidFill>
                  <a:schemeClr val="accent4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l" rtl="0">
              <a:spcBef>
                <a:spcPts val="0"/>
              </a:spcBef>
              <a:buNone/>
              <a:defRPr sz="1200" b="0" i="0" u="none" strike="noStrike" cap="none">
                <a:solidFill>
                  <a:schemeClr val="accent4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l" rtl="0">
              <a:spcBef>
                <a:spcPts val="0"/>
              </a:spcBef>
              <a:buNone/>
              <a:defRPr sz="1200" b="0" i="0" u="none" strike="noStrike" cap="none">
                <a:solidFill>
                  <a:schemeClr val="accent4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l" rtl="0">
              <a:spcBef>
                <a:spcPts val="0"/>
              </a:spcBef>
              <a:buNone/>
              <a:defRPr sz="1200" b="0" i="0" u="none" strike="noStrike" cap="none">
                <a:solidFill>
                  <a:schemeClr val="accent4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l" rtl="0">
              <a:spcBef>
                <a:spcPts val="0"/>
              </a:spcBef>
              <a:buNone/>
              <a:defRPr sz="1200" b="0" i="0" u="none" strike="noStrike" cap="none">
                <a:solidFill>
                  <a:schemeClr val="accent4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l" rtl="0">
              <a:spcBef>
                <a:spcPts val="0"/>
              </a:spcBef>
              <a:buNone/>
              <a:defRPr sz="1200" b="0" i="0" u="none" strike="noStrike" cap="none">
                <a:solidFill>
                  <a:schemeClr val="accent4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l" rtl="0">
              <a:spcBef>
                <a:spcPts val="0"/>
              </a:spcBef>
              <a:buNone/>
              <a:defRPr sz="1200" b="0" i="0" u="none" strike="noStrike" cap="none">
                <a:solidFill>
                  <a:schemeClr val="accent4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l" rtl="0">
              <a:spcBef>
                <a:spcPts val="0"/>
              </a:spcBef>
              <a:buNone/>
              <a:defRPr sz="1200" b="0" i="0" u="none" strike="noStrike" cap="none">
                <a:solidFill>
                  <a:schemeClr val="accent4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7" name="Google Shape;127;ge48d01fb7f_0_2373"/>
          <p:cNvSpPr txBox="1">
            <a:spLocks noGrp="1"/>
          </p:cNvSpPr>
          <p:nvPr>
            <p:ph type="title"/>
          </p:nvPr>
        </p:nvSpPr>
        <p:spPr>
          <a:xfrm>
            <a:off x="1248636" y="757654"/>
            <a:ext cx="10515600" cy="42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A4123F"/>
              </a:buClr>
              <a:buSzPts val="4000"/>
              <a:buFont typeface="Georgia"/>
              <a:buNone/>
              <a:defRPr sz="4000" b="0">
                <a:solidFill>
                  <a:srgbClr val="A4123F"/>
                </a:solidFill>
                <a:latin typeface="Georgia"/>
                <a:ea typeface="Georgia"/>
                <a:cs typeface="Georgia"/>
                <a:sym typeface="Georgi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128" name="Google Shape;128;ge48d01fb7f_0_2373"/>
          <p:cNvCxnSpPr/>
          <p:nvPr/>
        </p:nvCxnSpPr>
        <p:spPr>
          <a:xfrm>
            <a:off x="495300" y="1600096"/>
            <a:ext cx="11049300" cy="0"/>
          </a:xfrm>
          <a:prstGeom prst="straightConnector1">
            <a:avLst/>
          </a:prstGeom>
          <a:noFill/>
          <a:ln w="9525" cap="flat" cmpd="sng">
            <a:solidFill>
              <a:srgbClr val="A4123F"/>
            </a:solidFill>
            <a:prstDash val="solid"/>
            <a:miter lim="800000"/>
            <a:headEnd type="none" w="sm" len="sm"/>
            <a:tailEnd type="none" w="sm" len="sm"/>
          </a:ln>
        </p:spPr>
      </p:cxnSp>
      <p:pic>
        <p:nvPicPr>
          <p:cNvPr id="129" name="Google Shape;129;ge48d01fb7f_0_2373"/>
          <p:cNvPicPr preferRelativeResize="0"/>
          <p:nvPr/>
        </p:nvPicPr>
        <p:blipFill rotWithShape="1">
          <a:blip r:embed="rId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95300" y="757654"/>
            <a:ext cx="583354" cy="712277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130" name="Google Shape;130;ge48d01fb7f_0_2373"/>
          <p:cNvCxnSpPr/>
          <p:nvPr/>
        </p:nvCxnSpPr>
        <p:spPr>
          <a:xfrm>
            <a:off x="1202478" y="757655"/>
            <a:ext cx="0" cy="7035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1" name="Google Shape;131;ge48d01fb7f_0_2373"/>
          <p:cNvSpPr txBox="1">
            <a:spLocks noGrp="1"/>
          </p:cNvSpPr>
          <p:nvPr>
            <p:ph type="body" idx="1"/>
          </p:nvPr>
        </p:nvSpPr>
        <p:spPr>
          <a:xfrm>
            <a:off x="1248636" y="1155701"/>
            <a:ext cx="10515600" cy="44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 rtl="0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/>
            </a:lvl2pPr>
            <a:lvl3pPr marL="1371600" lvl="2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/>
            </a:lvl3pPr>
            <a:lvl4pPr marL="1828800" lvl="3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None/>
              <a:defRPr/>
            </a:lvl4pPr>
            <a:lvl5pPr marL="2286000" lvl="4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None/>
              <a:defRPr/>
            </a:lvl5pPr>
            <a:lvl6pPr marL="2743200" lvl="5" indent="-34925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  <p:sp>
        <p:nvSpPr>
          <p:cNvPr id="132" name="Google Shape;132;ge48d01fb7f_0_2373"/>
          <p:cNvSpPr txBox="1">
            <a:spLocks noGrp="1"/>
          </p:cNvSpPr>
          <p:nvPr>
            <p:ph type="body" idx="2"/>
          </p:nvPr>
        </p:nvSpPr>
        <p:spPr>
          <a:xfrm>
            <a:off x="495301" y="2402014"/>
            <a:ext cx="5485500" cy="186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 rtl="0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rgbClr val="7F7F7F"/>
              </a:buClr>
              <a:buSzPts val="1900"/>
              <a:buNone/>
              <a:defRPr sz="1900">
                <a:solidFill>
                  <a:srgbClr val="7F7F7F"/>
                </a:solidFill>
                <a:latin typeface="Georgia"/>
                <a:ea typeface="Georgia"/>
                <a:cs typeface="Georgia"/>
                <a:sym typeface="Georgia"/>
              </a:defRPr>
            </a:lvl1pPr>
            <a:lvl2pPr marL="914400" lvl="1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/>
            </a:lvl2pPr>
            <a:lvl3pPr marL="1371600" lvl="2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/>
            </a:lvl3pPr>
            <a:lvl4pPr marL="1828800" lvl="3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None/>
              <a:defRPr/>
            </a:lvl4pPr>
            <a:lvl5pPr marL="2286000" lvl="4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None/>
              <a:defRPr/>
            </a:lvl5pPr>
            <a:lvl6pPr marL="2743200" lvl="5" indent="-34925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6pPr>
            <a:lvl7pPr marL="3200400" lvl="6" indent="-34925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7pPr>
            <a:lvl8pPr marL="3657600" lvl="7" indent="-34925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8pPr>
            <a:lvl9pPr marL="4114800" lvl="8" indent="-34925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ustom Layout 1">
  <p:cSld name="8_Custom Layout_1"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" name="Google Shape;134;ge48d01fb7f_0_2998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6284781"/>
            <a:ext cx="12218980" cy="574407"/>
          </a:xfrm>
          <a:prstGeom prst="rect">
            <a:avLst/>
          </a:prstGeom>
          <a:noFill/>
          <a:ln>
            <a:noFill/>
          </a:ln>
        </p:spPr>
      </p:pic>
      <p:pic>
        <p:nvPicPr>
          <p:cNvPr id="135" name="Google Shape;135;ge48d01fb7f_0_2998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04388" y="6389102"/>
            <a:ext cx="1602539" cy="360290"/>
          </a:xfrm>
          <a:prstGeom prst="rect">
            <a:avLst/>
          </a:prstGeom>
          <a:noFill/>
          <a:ln>
            <a:noFill/>
          </a:ln>
        </p:spPr>
      </p:pic>
      <p:sp>
        <p:nvSpPr>
          <p:cNvPr id="136" name="Google Shape;136;ge48d01fb7f_0_2998"/>
          <p:cNvSpPr txBox="1">
            <a:spLocks noGrp="1"/>
          </p:cNvSpPr>
          <p:nvPr>
            <p:ph type="sldNum" idx="12"/>
          </p:nvPr>
        </p:nvSpPr>
        <p:spPr>
          <a:xfrm>
            <a:off x="190501" y="6381064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l" rtl="0">
              <a:spcBef>
                <a:spcPts val="0"/>
              </a:spcBef>
              <a:buNone/>
              <a:defRPr sz="1200">
                <a:solidFill>
                  <a:schemeClr val="accent4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l" rtl="0">
              <a:spcBef>
                <a:spcPts val="0"/>
              </a:spcBef>
              <a:buNone/>
              <a:defRPr sz="1200">
                <a:solidFill>
                  <a:schemeClr val="accent4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l" rtl="0">
              <a:spcBef>
                <a:spcPts val="0"/>
              </a:spcBef>
              <a:buNone/>
              <a:defRPr sz="1200">
                <a:solidFill>
                  <a:schemeClr val="accent4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l" rtl="0">
              <a:spcBef>
                <a:spcPts val="0"/>
              </a:spcBef>
              <a:buNone/>
              <a:defRPr sz="1200">
                <a:solidFill>
                  <a:schemeClr val="accent4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l" rtl="0">
              <a:spcBef>
                <a:spcPts val="0"/>
              </a:spcBef>
              <a:buNone/>
              <a:defRPr sz="1200">
                <a:solidFill>
                  <a:schemeClr val="accent4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l" rtl="0">
              <a:spcBef>
                <a:spcPts val="0"/>
              </a:spcBef>
              <a:buNone/>
              <a:defRPr sz="1200">
                <a:solidFill>
                  <a:schemeClr val="accent4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l" rtl="0">
              <a:spcBef>
                <a:spcPts val="0"/>
              </a:spcBef>
              <a:buNone/>
              <a:defRPr sz="1200">
                <a:solidFill>
                  <a:schemeClr val="accent4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l" rtl="0">
              <a:spcBef>
                <a:spcPts val="0"/>
              </a:spcBef>
              <a:buNone/>
              <a:defRPr sz="1200">
                <a:solidFill>
                  <a:schemeClr val="accent4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l" rtl="0">
              <a:spcBef>
                <a:spcPts val="0"/>
              </a:spcBef>
              <a:buNone/>
              <a:defRPr sz="1200">
                <a:solidFill>
                  <a:schemeClr val="accent4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7" name="Google Shape;137;ge48d01fb7f_0_2998"/>
          <p:cNvSpPr txBox="1">
            <a:spLocks noGrp="1"/>
          </p:cNvSpPr>
          <p:nvPr>
            <p:ph type="title"/>
          </p:nvPr>
        </p:nvSpPr>
        <p:spPr>
          <a:xfrm>
            <a:off x="1248636" y="466709"/>
            <a:ext cx="10515600" cy="42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A4123F"/>
              </a:buClr>
              <a:buSzPts val="4000"/>
              <a:buFont typeface="Georgia"/>
              <a:buNone/>
              <a:defRPr sz="4000" b="0">
                <a:solidFill>
                  <a:srgbClr val="A4123F"/>
                </a:solidFill>
                <a:latin typeface="Georgia"/>
                <a:ea typeface="Georgia"/>
                <a:cs typeface="Georgia"/>
                <a:sym typeface="Georgi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138" name="Google Shape;138;ge48d01fb7f_0_2998"/>
          <p:cNvCxnSpPr/>
          <p:nvPr/>
        </p:nvCxnSpPr>
        <p:spPr>
          <a:xfrm>
            <a:off x="495300" y="1309151"/>
            <a:ext cx="11049000" cy="0"/>
          </a:xfrm>
          <a:prstGeom prst="straightConnector1">
            <a:avLst/>
          </a:prstGeom>
          <a:noFill/>
          <a:ln w="9525" cap="flat" cmpd="sng">
            <a:solidFill>
              <a:srgbClr val="A4123F"/>
            </a:solidFill>
            <a:prstDash val="solid"/>
            <a:miter lim="800000"/>
            <a:headEnd type="none" w="sm" len="sm"/>
            <a:tailEnd type="none" w="sm" len="sm"/>
          </a:ln>
        </p:spPr>
      </p:cxnSp>
      <p:pic>
        <p:nvPicPr>
          <p:cNvPr id="139" name="Google Shape;139;ge48d01fb7f_0_2998"/>
          <p:cNvPicPr preferRelativeResize="0"/>
          <p:nvPr/>
        </p:nvPicPr>
        <p:blipFill rotWithShape="1">
          <a:blip r:embed="rId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95300" y="466709"/>
            <a:ext cx="583354" cy="712277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140" name="Google Shape;140;ge48d01fb7f_0_2998"/>
          <p:cNvCxnSpPr/>
          <p:nvPr/>
        </p:nvCxnSpPr>
        <p:spPr>
          <a:xfrm>
            <a:off x="1202478" y="466710"/>
            <a:ext cx="0" cy="7035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1" name="Google Shape;141;ge48d01fb7f_0_2998"/>
          <p:cNvSpPr txBox="1">
            <a:spLocks noGrp="1"/>
          </p:cNvSpPr>
          <p:nvPr>
            <p:ph type="body" idx="1"/>
          </p:nvPr>
        </p:nvSpPr>
        <p:spPr>
          <a:xfrm>
            <a:off x="1248636" y="864756"/>
            <a:ext cx="10515600" cy="44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/>
            </a:lvl2pPr>
            <a:lvl3pPr marL="1371600" lvl="2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/>
            </a:lvl3pPr>
            <a:lvl4pPr marL="1828800" lvl="3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4pPr>
            <a:lvl5pPr marL="2286000" lvl="4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5pPr>
            <a:lvl6pPr marL="274320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2" name="Google Shape;142;ge48d01fb7f_0_2998" descr="A picture containing text&#10;&#10;Description automatically generated"/>
          <p:cNvPicPr preferRelativeResize="0"/>
          <p:nvPr/>
        </p:nvPicPr>
        <p:blipFill rotWithShape="1">
          <a:blip r:embed="rId5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664462" y="456554"/>
            <a:ext cx="1338538" cy="684782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143" name="Google Shape;143;ge48d01fb7f_0_2998"/>
          <p:cNvCxnSpPr/>
          <p:nvPr/>
        </p:nvCxnSpPr>
        <p:spPr>
          <a:xfrm>
            <a:off x="11546771" y="1309152"/>
            <a:ext cx="0" cy="4973100"/>
          </a:xfrm>
          <a:prstGeom prst="straightConnector1">
            <a:avLst/>
          </a:prstGeom>
          <a:noFill/>
          <a:ln w="9525" cap="flat" cmpd="sng">
            <a:solidFill>
              <a:schemeClr val="accent6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4" name="Google Shape;144;ge48d01fb7f_0_2998"/>
          <p:cNvSpPr>
            <a:spLocks noGrp="1"/>
          </p:cNvSpPr>
          <p:nvPr>
            <p:ph type="pic" idx="2"/>
          </p:nvPr>
        </p:nvSpPr>
        <p:spPr>
          <a:xfrm>
            <a:off x="645228" y="1454489"/>
            <a:ext cx="1954200" cy="1954200"/>
          </a:xfrm>
          <a:prstGeom prst="ellipse">
            <a:avLst/>
          </a:prstGeom>
          <a:solidFill>
            <a:srgbClr val="D8D8D8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5" name="Google Shape;145;ge48d01fb7f_0_2998"/>
          <p:cNvSpPr>
            <a:spLocks noGrp="1"/>
          </p:cNvSpPr>
          <p:nvPr>
            <p:ph type="pic" idx="3"/>
          </p:nvPr>
        </p:nvSpPr>
        <p:spPr>
          <a:xfrm>
            <a:off x="9315403" y="3947853"/>
            <a:ext cx="1954200" cy="1954200"/>
          </a:xfrm>
          <a:prstGeom prst="ellipse">
            <a:avLst/>
          </a:prstGeom>
          <a:solidFill>
            <a:srgbClr val="D8D8D8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lank">
  <p:cSld name="1_Blank"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Google Shape;22;p41"/>
          <p:cNvSpPr txBox="1">
            <a:spLocks noGrp="1"/>
          </p:cNvSpPr>
          <p:nvPr>
            <p:ph type="body" idx="1"/>
          </p:nvPr>
        </p:nvSpPr>
        <p:spPr>
          <a:xfrm>
            <a:off x="1695450" y="1212369"/>
            <a:ext cx="10547350" cy="4664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latin typeface="Arial"/>
                <a:ea typeface="Arial"/>
                <a:cs typeface="Arial"/>
                <a:sym typeface="Arial"/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latin typeface="Arial"/>
                <a:ea typeface="Arial"/>
                <a:cs typeface="Arial"/>
                <a:sym typeface="Arial"/>
              </a:defRPr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latin typeface="Arial"/>
                <a:ea typeface="Arial"/>
                <a:cs typeface="Arial"/>
                <a:sym typeface="Arial"/>
              </a:defRPr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latin typeface="Arial"/>
                <a:ea typeface="Arial"/>
                <a:cs typeface="Arial"/>
                <a:sym typeface="Arial"/>
              </a:defRPr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latin typeface="Arial"/>
                <a:ea typeface="Arial"/>
                <a:cs typeface="Arial"/>
                <a:sym typeface="Arial"/>
              </a:defRPr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3" name="Google Shape;23;p41"/>
          <p:cNvCxnSpPr/>
          <p:nvPr/>
        </p:nvCxnSpPr>
        <p:spPr>
          <a:xfrm>
            <a:off x="1760217" y="1678783"/>
            <a:ext cx="10146513" cy="0"/>
          </a:xfrm>
          <a:prstGeom prst="straightConnector1">
            <a:avLst/>
          </a:prstGeom>
          <a:noFill/>
          <a:ln w="9525" cap="flat" cmpd="sng">
            <a:solidFill>
              <a:srgbClr val="B8114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" name="Google Shape;24;p41"/>
          <p:cNvSpPr txBox="1">
            <a:spLocks noGrp="1"/>
          </p:cNvSpPr>
          <p:nvPr>
            <p:ph type="body" idx="2"/>
          </p:nvPr>
        </p:nvSpPr>
        <p:spPr>
          <a:xfrm>
            <a:off x="1682750" y="757655"/>
            <a:ext cx="10560050" cy="5747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B8114F"/>
              </a:buClr>
              <a:buSzPts val="3600"/>
              <a:buNone/>
              <a:defRPr sz="3600">
                <a:solidFill>
                  <a:srgbClr val="B8114F"/>
                </a:solidFill>
                <a:latin typeface="Georgia"/>
                <a:ea typeface="Georgia"/>
                <a:cs typeface="Georgia"/>
                <a:sym typeface="Georgia"/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4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" name="Google Shape;27;p42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" name="Google Shape;28;p42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" name="Google Shape;29;p42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" name="Google Shape;30;p42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Google Shape;32;p43"/>
          <p:cNvSpPr txBox="1"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rial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" name="Google Shape;33;p43"/>
          <p:cNvSpPr txBox="1"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888888"/>
              </a:buClr>
              <a:buSzPts val="2400"/>
              <a:buNone/>
              <a:defRPr sz="2400">
                <a:solidFill>
                  <a:srgbClr val="888888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 sz="2000">
                <a:solidFill>
                  <a:srgbClr val="888888"/>
                </a:solidFill>
              </a:defRPr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800"/>
              <a:buNone/>
              <a:defRPr sz="1800">
                <a:solidFill>
                  <a:srgbClr val="888888"/>
                </a:solidFill>
              </a:defRPr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34" name="Google Shape;34;p43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" name="Google Shape;35;p43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" name="Google Shape;36;p43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Google Shape;38;p44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" name="Google Shape;39;p44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" name="Google Shape;40;p44"/>
          <p:cNvSpPr txBox="1">
            <a:spLocks noGrp="1"/>
          </p:cNvSpPr>
          <p:nvPr>
            <p:ph type="body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" name="Google Shape;41;p44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44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" name="Google Shape;43;p44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Google Shape;45;p45"/>
          <p:cNvSpPr txBox="1"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" name="Google Shape;46;p45"/>
          <p:cNvSpPr txBox="1"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7" name="Google Shape;47;p45"/>
          <p:cNvSpPr txBox="1">
            <a:spLocks noGrp="1"/>
          </p:cNvSpPr>
          <p:nvPr>
            <p:ph type="body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" name="Google Shape;48;p4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9" name="Google Shape;49;p4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" name="Google Shape;50;p45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45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" name="Google Shape;52;p45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Google Shape;54;p46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46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46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" name="Google Shape;57;p46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Google Shape;59;p4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4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" name="Google Shape;61;p4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Google Shape;63;p48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48"/>
          <p:cNvSpPr txBox="1">
            <a:spLocks noGrp="1"/>
          </p:cNvSpPr>
          <p:nvPr>
            <p:ph type="body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318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marL="914400" lvl="1" indent="-406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2800"/>
            </a:lvl2pPr>
            <a:lvl3pPr marL="1371600" lvl="2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marL="1828800" lvl="3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4pPr>
            <a:lvl5pPr marL="2286000" lvl="4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65" name="Google Shape;65;p48"/>
          <p:cNvSpPr txBox="1">
            <a:spLocks noGrp="1"/>
          </p:cNvSpPr>
          <p:nvPr>
            <p:ph type="body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66" name="Google Shape;66;p4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" name="Google Shape;67;p4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" name="Google Shape;68;p4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39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Arial"/>
              <a:buNone/>
              <a:defRPr sz="4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" name="Google Shape;11;p39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2" name="Google Shape;12;p3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3" name="Google Shape;13;p3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4" name="Google Shape;14;p3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slide" Target="slide8.xml"/><Relationship Id="rId3" Type="http://schemas.openxmlformats.org/officeDocument/2006/relationships/image" Target="../media/image5.jpg"/><Relationship Id="rId7" Type="http://schemas.openxmlformats.org/officeDocument/2006/relationships/slide" Target="slide3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slide" Target="slide2.xml"/><Relationship Id="rId5" Type="http://schemas.openxmlformats.org/officeDocument/2006/relationships/slide" Target="slide1.xml"/><Relationship Id="rId4" Type="http://schemas.openxmlformats.org/officeDocument/2006/relationships/image" Target="../media/image6.png"/><Relationship Id="rId9" Type="http://schemas.openxmlformats.org/officeDocument/2006/relationships/slide" Target="slide13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slide" Target="slide13.xml"/><Relationship Id="rId13" Type="http://schemas.openxmlformats.org/officeDocument/2006/relationships/image" Target="../media/image47.png"/><Relationship Id="rId18" Type="http://schemas.openxmlformats.org/officeDocument/2006/relationships/slide" Target="slide11.xml"/><Relationship Id="rId3" Type="http://schemas.openxmlformats.org/officeDocument/2006/relationships/image" Target="../media/image6.png"/><Relationship Id="rId7" Type="http://schemas.openxmlformats.org/officeDocument/2006/relationships/slide" Target="slide8.xml"/><Relationship Id="rId12" Type="http://schemas.openxmlformats.org/officeDocument/2006/relationships/image" Target="../media/image46.png"/><Relationship Id="rId17" Type="http://schemas.openxmlformats.org/officeDocument/2006/relationships/slide" Target="slide10.xml"/><Relationship Id="rId2" Type="http://schemas.openxmlformats.org/officeDocument/2006/relationships/notesSlide" Target="../notesSlides/notesSlide10.xml"/><Relationship Id="rId16" Type="http://schemas.openxmlformats.org/officeDocument/2006/relationships/image" Target="../media/image4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3.xml"/><Relationship Id="rId11" Type="http://schemas.openxmlformats.org/officeDocument/2006/relationships/image" Target="../media/image45.jpeg"/><Relationship Id="rId5" Type="http://schemas.openxmlformats.org/officeDocument/2006/relationships/slide" Target="slide2.xml"/><Relationship Id="rId15" Type="http://schemas.openxmlformats.org/officeDocument/2006/relationships/image" Target="../media/image18.png"/><Relationship Id="rId10" Type="http://schemas.openxmlformats.org/officeDocument/2006/relationships/image" Target="../media/image44.jpeg"/><Relationship Id="rId4" Type="http://schemas.openxmlformats.org/officeDocument/2006/relationships/slide" Target="slide1.xml"/><Relationship Id="rId9" Type="http://schemas.openxmlformats.org/officeDocument/2006/relationships/image" Target="../media/image43.png"/><Relationship Id="rId14" Type="http://schemas.openxmlformats.org/officeDocument/2006/relationships/image" Target="../media/image48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slide" Target="slide13.xml"/><Relationship Id="rId13" Type="http://schemas.openxmlformats.org/officeDocument/2006/relationships/slide" Target="slide10.xml"/><Relationship Id="rId3" Type="http://schemas.openxmlformats.org/officeDocument/2006/relationships/image" Target="../media/image6.png"/><Relationship Id="rId7" Type="http://schemas.openxmlformats.org/officeDocument/2006/relationships/slide" Target="slide8.xml"/><Relationship Id="rId12" Type="http://schemas.openxmlformats.org/officeDocument/2006/relationships/image" Target="../media/image53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6" Type="http://schemas.openxmlformats.org/officeDocument/2006/relationships/slide" Target="slide3.xml"/><Relationship Id="rId11" Type="http://schemas.openxmlformats.org/officeDocument/2006/relationships/image" Target="../media/image52.png"/><Relationship Id="rId5" Type="http://schemas.openxmlformats.org/officeDocument/2006/relationships/slide" Target="slide2.xml"/><Relationship Id="rId10" Type="http://schemas.openxmlformats.org/officeDocument/2006/relationships/image" Target="../media/image51.png"/><Relationship Id="rId4" Type="http://schemas.openxmlformats.org/officeDocument/2006/relationships/slide" Target="slide1.xml"/><Relationship Id="rId9" Type="http://schemas.openxmlformats.org/officeDocument/2006/relationships/image" Target="../media/image50.png"/><Relationship Id="rId14" Type="http://schemas.openxmlformats.org/officeDocument/2006/relationships/slide" Target="slide11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slide" Target="slide13.xml"/><Relationship Id="rId3" Type="http://schemas.openxmlformats.org/officeDocument/2006/relationships/image" Target="../media/image6.png"/><Relationship Id="rId7" Type="http://schemas.openxmlformats.org/officeDocument/2006/relationships/slide" Target="slide8.xm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6" Type="http://schemas.openxmlformats.org/officeDocument/2006/relationships/slide" Target="slide3.xml"/><Relationship Id="rId11" Type="http://schemas.openxmlformats.org/officeDocument/2006/relationships/image" Target="../media/image54.png"/><Relationship Id="rId5" Type="http://schemas.openxmlformats.org/officeDocument/2006/relationships/slide" Target="slide2.xml"/><Relationship Id="rId10" Type="http://schemas.openxmlformats.org/officeDocument/2006/relationships/slide" Target="slide11.xml"/><Relationship Id="rId4" Type="http://schemas.openxmlformats.org/officeDocument/2006/relationships/slide" Target="slide1.xml"/><Relationship Id="rId9" Type="http://schemas.openxmlformats.org/officeDocument/2006/relationships/slide" Target="slide10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slide" Target="slide13.xml"/><Relationship Id="rId13" Type="http://schemas.openxmlformats.org/officeDocument/2006/relationships/image" Target="../media/image59.jpeg"/><Relationship Id="rId18" Type="http://schemas.openxmlformats.org/officeDocument/2006/relationships/slide" Target="slide15.xml"/><Relationship Id="rId3" Type="http://schemas.openxmlformats.org/officeDocument/2006/relationships/image" Target="../media/image6.png"/><Relationship Id="rId7" Type="http://schemas.openxmlformats.org/officeDocument/2006/relationships/slide" Target="slide8.xml"/><Relationship Id="rId12" Type="http://schemas.openxmlformats.org/officeDocument/2006/relationships/image" Target="../media/image58.jpeg"/><Relationship Id="rId17" Type="http://schemas.openxmlformats.org/officeDocument/2006/relationships/slide" Target="slide14.xml"/><Relationship Id="rId2" Type="http://schemas.openxmlformats.org/officeDocument/2006/relationships/notesSlide" Target="../notesSlides/notesSlide13.xml"/><Relationship Id="rId16" Type="http://schemas.openxmlformats.org/officeDocument/2006/relationships/image" Target="../media/image62.jpeg"/><Relationship Id="rId20" Type="http://schemas.openxmlformats.org/officeDocument/2006/relationships/slide" Target="slide17.xml"/><Relationship Id="rId1" Type="http://schemas.openxmlformats.org/officeDocument/2006/relationships/slideLayout" Target="../slideLayouts/slideLayout2.xml"/><Relationship Id="rId6" Type="http://schemas.openxmlformats.org/officeDocument/2006/relationships/slide" Target="slide3.xml"/><Relationship Id="rId11" Type="http://schemas.openxmlformats.org/officeDocument/2006/relationships/image" Target="../media/image57.jpeg"/><Relationship Id="rId5" Type="http://schemas.openxmlformats.org/officeDocument/2006/relationships/slide" Target="slide2.xml"/><Relationship Id="rId15" Type="http://schemas.openxmlformats.org/officeDocument/2006/relationships/image" Target="../media/image61.jpeg"/><Relationship Id="rId10" Type="http://schemas.openxmlformats.org/officeDocument/2006/relationships/image" Target="../media/image56.png"/><Relationship Id="rId19" Type="http://schemas.openxmlformats.org/officeDocument/2006/relationships/slide" Target="slide16.xml"/><Relationship Id="rId4" Type="http://schemas.openxmlformats.org/officeDocument/2006/relationships/slide" Target="slide1.xml"/><Relationship Id="rId9" Type="http://schemas.openxmlformats.org/officeDocument/2006/relationships/image" Target="../media/image55.png"/><Relationship Id="rId14" Type="http://schemas.openxmlformats.org/officeDocument/2006/relationships/image" Target="../media/image60.jpe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slide" Target="slide13.xml"/><Relationship Id="rId13" Type="http://schemas.openxmlformats.org/officeDocument/2006/relationships/image" Target="../media/image67.png"/><Relationship Id="rId18" Type="http://schemas.openxmlformats.org/officeDocument/2006/relationships/slide" Target="slide17.xml"/><Relationship Id="rId3" Type="http://schemas.openxmlformats.org/officeDocument/2006/relationships/image" Target="../media/image6.png"/><Relationship Id="rId7" Type="http://schemas.openxmlformats.org/officeDocument/2006/relationships/slide" Target="slide8.xml"/><Relationship Id="rId12" Type="http://schemas.openxmlformats.org/officeDocument/2006/relationships/image" Target="../media/image66.png"/><Relationship Id="rId17" Type="http://schemas.openxmlformats.org/officeDocument/2006/relationships/slide" Target="slide16.xml"/><Relationship Id="rId2" Type="http://schemas.openxmlformats.org/officeDocument/2006/relationships/notesSlide" Target="../notesSlides/notesSlide14.xml"/><Relationship Id="rId16" Type="http://schemas.openxmlformats.org/officeDocument/2006/relationships/slide" Target="slide15.xml"/><Relationship Id="rId1" Type="http://schemas.openxmlformats.org/officeDocument/2006/relationships/slideLayout" Target="../slideLayouts/slideLayout2.xml"/><Relationship Id="rId6" Type="http://schemas.openxmlformats.org/officeDocument/2006/relationships/slide" Target="slide3.xml"/><Relationship Id="rId11" Type="http://schemas.openxmlformats.org/officeDocument/2006/relationships/image" Target="../media/image65.png"/><Relationship Id="rId5" Type="http://schemas.openxmlformats.org/officeDocument/2006/relationships/slide" Target="slide2.xml"/><Relationship Id="rId15" Type="http://schemas.openxmlformats.org/officeDocument/2006/relationships/slide" Target="slide14.xml"/><Relationship Id="rId10" Type="http://schemas.openxmlformats.org/officeDocument/2006/relationships/image" Target="../media/image64.png"/><Relationship Id="rId4" Type="http://schemas.openxmlformats.org/officeDocument/2006/relationships/slide" Target="slide1.xml"/><Relationship Id="rId9" Type="http://schemas.openxmlformats.org/officeDocument/2006/relationships/image" Target="../media/image63.png"/><Relationship Id="rId14" Type="http://schemas.openxmlformats.org/officeDocument/2006/relationships/image" Target="../media/image68.png"/></Relationships>
</file>

<file path=ppt/slides/_rels/slide1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3.png"/><Relationship Id="rId18" Type="http://schemas.openxmlformats.org/officeDocument/2006/relationships/image" Target="../media/image78.png"/><Relationship Id="rId26" Type="http://schemas.openxmlformats.org/officeDocument/2006/relationships/image" Target="../media/image86.png"/><Relationship Id="rId39" Type="http://schemas.openxmlformats.org/officeDocument/2006/relationships/image" Target="../media/image99.png"/><Relationship Id="rId21" Type="http://schemas.openxmlformats.org/officeDocument/2006/relationships/image" Target="../media/image81.png"/><Relationship Id="rId34" Type="http://schemas.openxmlformats.org/officeDocument/2006/relationships/image" Target="../media/image94.jpeg"/><Relationship Id="rId42" Type="http://schemas.openxmlformats.org/officeDocument/2006/relationships/image" Target="../media/image102.jpeg"/><Relationship Id="rId47" Type="http://schemas.openxmlformats.org/officeDocument/2006/relationships/image" Target="../media/image107.png"/><Relationship Id="rId50" Type="http://schemas.openxmlformats.org/officeDocument/2006/relationships/image" Target="../media/image110.gif"/><Relationship Id="rId55" Type="http://schemas.openxmlformats.org/officeDocument/2006/relationships/slide" Target="slide16.xml"/><Relationship Id="rId7" Type="http://schemas.openxmlformats.org/officeDocument/2006/relationships/slide" Target="slide8.xml"/><Relationship Id="rId2" Type="http://schemas.openxmlformats.org/officeDocument/2006/relationships/notesSlide" Target="../notesSlides/notesSlide15.xml"/><Relationship Id="rId16" Type="http://schemas.openxmlformats.org/officeDocument/2006/relationships/image" Target="../media/image76.jpeg"/><Relationship Id="rId29" Type="http://schemas.openxmlformats.org/officeDocument/2006/relationships/image" Target="../media/image89.png"/><Relationship Id="rId11" Type="http://schemas.openxmlformats.org/officeDocument/2006/relationships/image" Target="../media/image71.png"/><Relationship Id="rId24" Type="http://schemas.openxmlformats.org/officeDocument/2006/relationships/image" Target="../media/image84.jpeg"/><Relationship Id="rId32" Type="http://schemas.openxmlformats.org/officeDocument/2006/relationships/image" Target="../media/image92.png"/><Relationship Id="rId37" Type="http://schemas.openxmlformats.org/officeDocument/2006/relationships/image" Target="../media/image97.png"/><Relationship Id="rId40" Type="http://schemas.openxmlformats.org/officeDocument/2006/relationships/image" Target="../media/image100.png"/><Relationship Id="rId45" Type="http://schemas.openxmlformats.org/officeDocument/2006/relationships/image" Target="../media/image105.jpeg"/><Relationship Id="rId53" Type="http://schemas.openxmlformats.org/officeDocument/2006/relationships/slide" Target="slide14.xml"/><Relationship Id="rId5" Type="http://schemas.openxmlformats.org/officeDocument/2006/relationships/slide" Target="slide2.xml"/><Relationship Id="rId10" Type="http://schemas.openxmlformats.org/officeDocument/2006/relationships/image" Target="../media/image70.png"/><Relationship Id="rId19" Type="http://schemas.openxmlformats.org/officeDocument/2006/relationships/image" Target="../media/image79.png"/><Relationship Id="rId31" Type="http://schemas.openxmlformats.org/officeDocument/2006/relationships/image" Target="../media/image91.png"/><Relationship Id="rId44" Type="http://schemas.openxmlformats.org/officeDocument/2006/relationships/image" Target="../media/image104.png"/><Relationship Id="rId52" Type="http://schemas.openxmlformats.org/officeDocument/2006/relationships/image" Target="../media/image112.png"/><Relationship Id="rId4" Type="http://schemas.openxmlformats.org/officeDocument/2006/relationships/slide" Target="slide1.xml"/><Relationship Id="rId9" Type="http://schemas.openxmlformats.org/officeDocument/2006/relationships/image" Target="../media/image69.png"/><Relationship Id="rId14" Type="http://schemas.openxmlformats.org/officeDocument/2006/relationships/image" Target="../media/image74.png"/><Relationship Id="rId22" Type="http://schemas.openxmlformats.org/officeDocument/2006/relationships/image" Target="../media/image82.png"/><Relationship Id="rId27" Type="http://schemas.openxmlformats.org/officeDocument/2006/relationships/image" Target="../media/image87.png"/><Relationship Id="rId30" Type="http://schemas.openxmlformats.org/officeDocument/2006/relationships/image" Target="../media/image90.jpeg"/><Relationship Id="rId35" Type="http://schemas.openxmlformats.org/officeDocument/2006/relationships/image" Target="../media/image95.png"/><Relationship Id="rId43" Type="http://schemas.openxmlformats.org/officeDocument/2006/relationships/image" Target="../media/image103.png"/><Relationship Id="rId48" Type="http://schemas.openxmlformats.org/officeDocument/2006/relationships/image" Target="../media/image108.png"/><Relationship Id="rId56" Type="http://schemas.openxmlformats.org/officeDocument/2006/relationships/slide" Target="slide17.xml"/><Relationship Id="rId8" Type="http://schemas.openxmlformats.org/officeDocument/2006/relationships/slide" Target="slide13.xml"/><Relationship Id="rId51" Type="http://schemas.openxmlformats.org/officeDocument/2006/relationships/image" Target="../media/image111.png"/><Relationship Id="rId3" Type="http://schemas.openxmlformats.org/officeDocument/2006/relationships/image" Target="../media/image6.png"/><Relationship Id="rId12" Type="http://schemas.openxmlformats.org/officeDocument/2006/relationships/image" Target="../media/image72.png"/><Relationship Id="rId17" Type="http://schemas.openxmlformats.org/officeDocument/2006/relationships/image" Target="../media/image77.jpeg"/><Relationship Id="rId25" Type="http://schemas.openxmlformats.org/officeDocument/2006/relationships/image" Target="../media/image85.png"/><Relationship Id="rId33" Type="http://schemas.openxmlformats.org/officeDocument/2006/relationships/image" Target="../media/image93.jpeg"/><Relationship Id="rId38" Type="http://schemas.openxmlformats.org/officeDocument/2006/relationships/image" Target="../media/image98.jpeg"/><Relationship Id="rId46" Type="http://schemas.openxmlformats.org/officeDocument/2006/relationships/image" Target="../media/image106.jpeg"/><Relationship Id="rId20" Type="http://schemas.openxmlformats.org/officeDocument/2006/relationships/image" Target="../media/image80.jpeg"/><Relationship Id="rId41" Type="http://schemas.openxmlformats.org/officeDocument/2006/relationships/image" Target="../media/image101.png"/><Relationship Id="rId54" Type="http://schemas.openxmlformats.org/officeDocument/2006/relationships/slide" Target="slide15.xml"/><Relationship Id="rId1" Type="http://schemas.openxmlformats.org/officeDocument/2006/relationships/slideLayout" Target="../slideLayouts/slideLayout2.xml"/><Relationship Id="rId6" Type="http://schemas.openxmlformats.org/officeDocument/2006/relationships/slide" Target="slide3.xml"/><Relationship Id="rId15" Type="http://schemas.openxmlformats.org/officeDocument/2006/relationships/image" Target="../media/image75.png"/><Relationship Id="rId23" Type="http://schemas.openxmlformats.org/officeDocument/2006/relationships/image" Target="../media/image83.png"/><Relationship Id="rId28" Type="http://schemas.openxmlformats.org/officeDocument/2006/relationships/image" Target="../media/image88.png"/><Relationship Id="rId36" Type="http://schemas.openxmlformats.org/officeDocument/2006/relationships/image" Target="../media/image96.png"/><Relationship Id="rId49" Type="http://schemas.openxmlformats.org/officeDocument/2006/relationships/image" Target="../media/image109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slide" Target="slide8.xml"/><Relationship Id="rId13" Type="http://schemas.openxmlformats.org/officeDocument/2006/relationships/slide" Target="slide17.xml"/><Relationship Id="rId3" Type="http://schemas.openxmlformats.org/officeDocument/2006/relationships/image" Target="../media/image113.png"/><Relationship Id="rId7" Type="http://schemas.openxmlformats.org/officeDocument/2006/relationships/slide" Target="slide3.xml"/><Relationship Id="rId12" Type="http://schemas.openxmlformats.org/officeDocument/2006/relationships/slide" Target="slide16.xml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6" Type="http://schemas.openxmlformats.org/officeDocument/2006/relationships/slide" Target="slide2.xml"/><Relationship Id="rId11" Type="http://schemas.openxmlformats.org/officeDocument/2006/relationships/slide" Target="slide15.xml"/><Relationship Id="rId5" Type="http://schemas.openxmlformats.org/officeDocument/2006/relationships/slide" Target="slide1.xml"/><Relationship Id="rId10" Type="http://schemas.openxmlformats.org/officeDocument/2006/relationships/slide" Target="slide14.xml"/><Relationship Id="rId4" Type="http://schemas.openxmlformats.org/officeDocument/2006/relationships/image" Target="../media/image6.png"/><Relationship Id="rId9" Type="http://schemas.openxmlformats.org/officeDocument/2006/relationships/slide" Target="slide13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slide" Target="slide13.xml"/><Relationship Id="rId13" Type="http://schemas.openxmlformats.org/officeDocument/2006/relationships/slide" Target="slide16.xml"/><Relationship Id="rId3" Type="http://schemas.openxmlformats.org/officeDocument/2006/relationships/image" Target="../media/image6.png"/><Relationship Id="rId7" Type="http://schemas.openxmlformats.org/officeDocument/2006/relationships/slide" Target="slide8.xml"/><Relationship Id="rId12" Type="http://schemas.openxmlformats.org/officeDocument/2006/relationships/slide" Target="slide15.xm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6" Type="http://schemas.openxmlformats.org/officeDocument/2006/relationships/slide" Target="slide3.xml"/><Relationship Id="rId11" Type="http://schemas.openxmlformats.org/officeDocument/2006/relationships/slide" Target="slide14.xml"/><Relationship Id="rId5" Type="http://schemas.openxmlformats.org/officeDocument/2006/relationships/slide" Target="slide2.xml"/><Relationship Id="rId10" Type="http://schemas.openxmlformats.org/officeDocument/2006/relationships/image" Target="../media/image115.png"/><Relationship Id="rId4" Type="http://schemas.openxmlformats.org/officeDocument/2006/relationships/slide" Target="slide1.xml"/><Relationship Id="rId9" Type="http://schemas.openxmlformats.org/officeDocument/2006/relationships/image" Target="../media/image114.png"/><Relationship Id="rId14" Type="http://schemas.openxmlformats.org/officeDocument/2006/relationships/slide" Target="slide17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slide" Target="slide3.xml"/><Relationship Id="rId13" Type="http://schemas.openxmlformats.org/officeDocument/2006/relationships/image" Target="../media/image117.png"/><Relationship Id="rId3" Type="http://schemas.openxmlformats.org/officeDocument/2006/relationships/image" Target="../media/image116.png"/><Relationship Id="rId7" Type="http://schemas.openxmlformats.org/officeDocument/2006/relationships/slide" Target="slide2.xml"/><Relationship Id="rId12" Type="http://schemas.openxmlformats.org/officeDocument/2006/relationships/hyperlink" Target="about:blank" TargetMode="External"/><Relationship Id="rId17" Type="http://schemas.openxmlformats.org/officeDocument/2006/relationships/slide" Target="slide19.xml"/><Relationship Id="rId2" Type="http://schemas.openxmlformats.org/officeDocument/2006/relationships/notesSlide" Target="../notesSlides/notesSlide18.xml"/><Relationship Id="rId16" Type="http://schemas.openxmlformats.org/officeDocument/2006/relationships/image" Target="../media/image12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8.xml"/><Relationship Id="rId11" Type="http://schemas.openxmlformats.org/officeDocument/2006/relationships/slide" Target="slide13.xml"/><Relationship Id="rId5" Type="http://schemas.openxmlformats.org/officeDocument/2006/relationships/slide" Target="slide1.xml"/><Relationship Id="rId15" Type="http://schemas.openxmlformats.org/officeDocument/2006/relationships/image" Target="../media/image119.png"/><Relationship Id="rId10" Type="http://schemas.openxmlformats.org/officeDocument/2006/relationships/slide" Target="slide25.xml"/><Relationship Id="rId4" Type="http://schemas.openxmlformats.org/officeDocument/2006/relationships/image" Target="../media/image6.png"/><Relationship Id="rId9" Type="http://schemas.openxmlformats.org/officeDocument/2006/relationships/slide" Target="slide8.xml"/><Relationship Id="rId14" Type="http://schemas.openxmlformats.org/officeDocument/2006/relationships/image" Target="../media/image118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slide" Target="slide8.xml"/><Relationship Id="rId13" Type="http://schemas.openxmlformats.org/officeDocument/2006/relationships/hyperlink" Target="about:blank" TargetMode="External"/><Relationship Id="rId18" Type="http://schemas.openxmlformats.org/officeDocument/2006/relationships/image" Target="../media/image125.png"/><Relationship Id="rId3" Type="http://schemas.openxmlformats.org/officeDocument/2006/relationships/image" Target="../media/image6.png"/><Relationship Id="rId21" Type="http://schemas.openxmlformats.org/officeDocument/2006/relationships/image" Target="../media/image128.png"/><Relationship Id="rId7" Type="http://schemas.openxmlformats.org/officeDocument/2006/relationships/slide" Target="slide3.xml"/><Relationship Id="rId12" Type="http://schemas.openxmlformats.org/officeDocument/2006/relationships/image" Target="../media/image121.jpeg"/><Relationship Id="rId17" Type="http://schemas.openxmlformats.org/officeDocument/2006/relationships/image" Target="../media/image124.png"/><Relationship Id="rId2" Type="http://schemas.openxmlformats.org/officeDocument/2006/relationships/notesSlide" Target="../notesSlides/notesSlide19.xml"/><Relationship Id="rId16" Type="http://schemas.openxmlformats.org/officeDocument/2006/relationships/image" Target="../media/image78.png"/><Relationship Id="rId20" Type="http://schemas.openxmlformats.org/officeDocument/2006/relationships/image" Target="../media/image127.jpeg"/><Relationship Id="rId1" Type="http://schemas.openxmlformats.org/officeDocument/2006/relationships/slideLayout" Target="../slideLayouts/slideLayout2.xml"/><Relationship Id="rId6" Type="http://schemas.openxmlformats.org/officeDocument/2006/relationships/slide" Target="slide2.xml"/><Relationship Id="rId11" Type="http://schemas.openxmlformats.org/officeDocument/2006/relationships/hyperlink" Target="http://ucsd.pdf" TargetMode="External"/><Relationship Id="rId5" Type="http://schemas.openxmlformats.org/officeDocument/2006/relationships/slide" Target="slide18.xml"/><Relationship Id="rId15" Type="http://schemas.openxmlformats.org/officeDocument/2006/relationships/image" Target="../media/image123.png"/><Relationship Id="rId10" Type="http://schemas.openxmlformats.org/officeDocument/2006/relationships/slide" Target="slide13.xml"/><Relationship Id="rId19" Type="http://schemas.openxmlformats.org/officeDocument/2006/relationships/image" Target="../media/image126.jpeg"/><Relationship Id="rId4" Type="http://schemas.openxmlformats.org/officeDocument/2006/relationships/slide" Target="slide1.xml"/><Relationship Id="rId9" Type="http://schemas.openxmlformats.org/officeDocument/2006/relationships/slide" Target="slide25.xml"/><Relationship Id="rId14" Type="http://schemas.openxmlformats.org/officeDocument/2006/relationships/image" Target="../media/image122.jpe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slide" Target="slide3.xml"/><Relationship Id="rId3" Type="http://schemas.openxmlformats.org/officeDocument/2006/relationships/image" Target="../media/image7.png"/><Relationship Id="rId7" Type="http://schemas.openxmlformats.org/officeDocument/2006/relationships/slide" Target="slide2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slide" Target="slide1.xml"/><Relationship Id="rId11" Type="http://schemas.openxmlformats.org/officeDocument/2006/relationships/image" Target="../media/image9.png"/><Relationship Id="rId5" Type="http://schemas.openxmlformats.org/officeDocument/2006/relationships/image" Target="../media/image6.png"/><Relationship Id="rId10" Type="http://schemas.openxmlformats.org/officeDocument/2006/relationships/slide" Target="slide13.xml"/><Relationship Id="rId4" Type="http://schemas.openxmlformats.org/officeDocument/2006/relationships/image" Target="../media/image8.jpeg"/><Relationship Id="rId9" Type="http://schemas.openxmlformats.org/officeDocument/2006/relationships/slide" Target="slide8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slide" Target="slide8.xml"/><Relationship Id="rId13" Type="http://schemas.openxmlformats.org/officeDocument/2006/relationships/image" Target="../media/image130.png"/><Relationship Id="rId18" Type="http://schemas.openxmlformats.org/officeDocument/2006/relationships/image" Target="../media/image92.png"/><Relationship Id="rId3" Type="http://schemas.openxmlformats.org/officeDocument/2006/relationships/image" Target="../media/image6.png"/><Relationship Id="rId7" Type="http://schemas.openxmlformats.org/officeDocument/2006/relationships/slide" Target="slide3.xml"/><Relationship Id="rId12" Type="http://schemas.openxmlformats.org/officeDocument/2006/relationships/image" Target="../media/image129.png"/><Relationship Id="rId17" Type="http://schemas.openxmlformats.org/officeDocument/2006/relationships/hyperlink" Target="http://img_20191203_0001.pdf" TargetMode="External"/><Relationship Id="rId2" Type="http://schemas.openxmlformats.org/officeDocument/2006/relationships/notesSlide" Target="../notesSlides/notesSlide20.xml"/><Relationship Id="rId16" Type="http://schemas.openxmlformats.org/officeDocument/2006/relationships/image" Target="../media/image133.png"/><Relationship Id="rId20" Type="http://schemas.openxmlformats.org/officeDocument/2006/relationships/image" Target="../media/image13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2.xml"/><Relationship Id="rId11" Type="http://schemas.openxmlformats.org/officeDocument/2006/relationships/hyperlink" Target="about:blank" TargetMode="External"/><Relationship Id="rId5" Type="http://schemas.openxmlformats.org/officeDocument/2006/relationships/slide" Target="slide18.xml"/><Relationship Id="rId15" Type="http://schemas.openxmlformats.org/officeDocument/2006/relationships/image" Target="../media/image132.png"/><Relationship Id="rId10" Type="http://schemas.openxmlformats.org/officeDocument/2006/relationships/slide" Target="slide13.xml"/><Relationship Id="rId19" Type="http://schemas.openxmlformats.org/officeDocument/2006/relationships/image" Target="../media/image134.png"/><Relationship Id="rId4" Type="http://schemas.openxmlformats.org/officeDocument/2006/relationships/slide" Target="slide1.xml"/><Relationship Id="rId9" Type="http://schemas.openxmlformats.org/officeDocument/2006/relationships/slide" Target="slide25.xml"/><Relationship Id="rId14" Type="http://schemas.openxmlformats.org/officeDocument/2006/relationships/image" Target="../media/image131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slide" Target="slide8.xml"/><Relationship Id="rId13" Type="http://schemas.openxmlformats.org/officeDocument/2006/relationships/image" Target="../media/image137.jpeg"/><Relationship Id="rId3" Type="http://schemas.openxmlformats.org/officeDocument/2006/relationships/image" Target="../media/image6.png"/><Relationship Id="rId7" Type="http://schemas.openxmlformats.org/officeDocument/2006/relationships/slide" Target="slide3.xml"/><Relationship Id="rId12" Type="http://schemas.openxmlformats.org/officeDocument/2006/relationships/hyperlink" Target="about:blank" TargetMode="External"/><Relationship Id="rId2" Type="http://schemas.openxmlformats.org/officeDocument/2006/relationships/notesSlide" Target="../notesSlides/notesSlide21.xml"/><Relationship Id="rId16" Type="http://schemas.openxmlformats.org/officeDocument/2006/relationships/image" Target="../media/image13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2.xml"/><Relationship Id="rId11" Type="http://schemas.openxmlformats.org/officeDocument/2006/relationships/image" Target="../media/image136.png"/><Relationship Id="rId5" Type="http://schemas.openxmlformats.org/officeDocument/2006/relationships/slide" Target="slide18.xml"/><Relationship Id="rId15" Type="http://schemas.openxmlformats.org/officeDocument/2006/relationships/image" Target="../media/image110.gif"/><Relationship Id="rId10" Type="http://schemas.openxmlformats.org/officeDocument/2006/relationships/slide" Target="slide13.xml"/><Relationship Id="rId4" Type="http://schemas.openxmlformats.org/officeDocument/2006/relationships/slide" Target="slide1.xml"/><Relationship Id="rId9" Type="http://schemas.openxmlformats.org/officeDocument/2006/relationships/slide" Target="slide25.xml"/><Relationship Id="rId14" Type="http://schemas.openxmlformats.org/officeDocument/2006/relationships/image" Target="../media/image138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slide" Target="slide8.xml"/><Relationship Id="rId13" Type="http://schemas.openxmlformats.org/officeDocument/2006/relationships/image" Target="../media/image142.png"/><Relationship Id="rId18" Type="http://schemas.openxmlformats.org/officeDocument/2006/relationships/image" Target="../media/image147.png"/><Relationship Id="rId26" Type="http://schemas.openxmlformats.org/officeDocument/2006/relationships/image" Target="../media/image155.png"/><Relationship Id="rId3" Type="http://schemas.openxmlformats.org/officeDocument/2006/relationships/image" Target="../media/image6.png"/><Relationship Id="rId21" Type="http://schemas.openxmlformats.org/officeDocument/2006/relationships/image" Target="../media/image150.png"/><Relationship Id="rId7" Type="http://schemas.openxmlformats.org/officeDocument/2006/relationships/slide" Target="slide3.xml"/><Relationship Id="rId12" Type="http://schemas.openxmlformats.org/officeDocument/2006/relationships/image" Target="../media/image141.png"/><Relationship Id="rId17" Type="http://schemas.openxmlformats.org/officeDocument/2006/relationships/image" Target="../media/image146.png"/><Relationship Id="rId25" Type="http://schemas.openxmlformats.org/officeDocument/2006/relationships/image" Target="../media/image154.png"/><Relationship Id="rId2" Type="http://schemas.openxmlformats.org/officeDocument/2006/relationships/notesSlide" Target="../notesSlides/notesSlide22.xml"/><Relationship Id="rId16" Type="http://schemas.openxmlformats.org/officeDocument/2006/relationships/image" Target="../media/image145.png"/><Relationship Id="rId20" Type="http://schemas.openxmlformats.org/officeDocument/2006/relationships/image" Target="../media/image14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2.xml"/><Relationship Id="rId11" Type="http://schemas.openxmlformats.org/officeDocument/2006/relationships/image" Target="../media/image140.png"/><Relationship Id="rId24" Type="http://schemas.openxmlformats.org/officeDocument/2006/relationships/image" Target="../media/image153.png"/><Relationship Id="rId5" Type="http://schemas.openxmlformats.org/officeDocument/2006/relationships/slide" Target="slide18.xml"/><Relationship Id="rId15" Type="http://schemas.openxmlformats.org/officeDocument/2006/relationships/image" Target="../media/image144.png"/><Relationship Id="rId23" Type="http://schemas.openxmlformats.org/officeDocument/2006/relationships/image" Target="../media/image152.png"/><Relationship Id="rId10" Type="http://schemas.openxmlformats.org/officeDocument/2006/relationships/slide" Target="slide13.xml"/><Relationship Id="rId19" Type="http://schemas.openxmlformats.org/officeDocument/2006/relationships/image" Target="../media/image148.png"/><Relationship Id="rId4" Type="http://schemas.openxmlformats.org/officeDocument/2006/relationships/slide" Target="slide1.xml"/><Relationship Id="rId9" Type="http://schemas.openxmlformats.org/officeDocument/2006/relationships/slide" Target="slide25.xml"/><Relationship Id="rId14" Type="http://schemas.openxmlformats.org/officeDocument/2006/relationships/image" Target="../media/image143.png"/><Relationship Id="rId22" Type="http://schemas.openxmlformats.org/officeDocument/2006/relationships/image" Target="../media/image151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slide" Target="slide8.xml"/><Relationship Id="rId13" Type="http://schemas.openxmlformats.org/officeDocument/2006/relationships/image" Target="../media/image158.png"/><Relationship Id="rId3" Type="http://schemas.openxmlformats.org/officeDocument/2006/relationships/image" Target="../media/image6.png"/><Relationship Id="rId7" Type="http://schemas.openxmlformats.org/officeDocument/2006/relationships/slide" Target="slide3.xml"/><Relationship Id="rId12" Type="http://schemas.openxmlformats.org/officeDocument/2006/relationships/image" Target="../media/image157.png"/><Relationship Id="rId2" Type="http://schemas.openxmlformats.org/officeDocument/2006/relationships/notesSlide" Target="../notesSlides/notesSlide23.xml"/><Relationship Id="rId16" Type="http://schemas.openxmlformats.org/officeDocument/2006/relationships/image" Target="../media/image16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2.xml"/><Relationship Id="rId11" Type="http://schemas.openxmlformats.org/officeDocument/2006/relationships/image" Target="../media/image156.png"/><Relationship Id="rId5" Type="http://schemas.openxmlformats.org/officeDocument/2006/relationships/slide" Target="slide18.xml"/><Relationship Id="rId15" Type="http://schemas.openxmlformats.org/officeDocument/2006/relationships/image" Target="../media/image160.png"/><Relationship Id="rId10" Type="http://schemas.openxmlformats.org/officeDocument/2006/relationships/slide" Target="slide13.xml"/><Relationship Id="rId4" Type="http://schemas.openxmlformats.org/officeDocument/2006/relationships/slide" Target="slide1.xml"/><Relationship Id="rId9" Type="http://schemas.openxmlformats.org/officeDocument/2006/relationships/slide" Target="slide25.xml"/><Relationship Id="rId14" Type="http://schemas.openxmlformats.org/officeDocument/2006/relationships/image" Target="../media/image159.pn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slide" Target="slide8.xml"/><Relationship Id="rId3" Type="http://schemas.openxmlformats.org/officeDocument/2006/relationships/image" Target="../media/image162.png"/><Relationship Id="rId7" Type="http://schemas.openxmlformats.org/officeDocument/2006/relationships/slide" Target="slide3.xml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6" Type="http://schemas.openxmlformats.org/officeDocument/2006/relationships/slide" Target="slide2.xml"/><Relationship Id="rId11" Type="http://schemas.openxmlformats.org/officeDocument/2006/relationships/image" Target="../media/image163.jpeg"/><Relationship Id="rId5" Type="http://schemas.openxmlformats.org/officeDocument/2006/relationships/slide" Target="slide18.xml"/><Relationship Id="rId10" Type="http://schemas.openxmlformats.org/officeDocument/2006/relationships/slide" Target="slide13.xml"/><Relationship Id="rId4" Type="http://schemas.openxmlformats.org/officeDocument/2006/relationships/slide" Target="slide1.xml"/><Relationship Id="rId9" Type="http://schemas.openxmlformats.org/officeDocument/2006/relationships/slide" Target="slide25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slide" Target="slide3.xml"/><Relationship Id="rId13" Type="http://schemas.openxmlformats.org/officeDocument/2006/relationships/image" Target="../media/image166.jpeg"/><Relationship Id="rId18" Type="http://schemas.openxmlformats.org/officeDocument/2006/relationships/image" Target="../media/image171.jpeg"/><Relationship Id="rId26" Type="http://schemas.openxmlformats.org/officeDocument/2006/relationships/image" Target="../media/image179.png"/><Relationship Id="rId3" Type="http://schemas.openxmlformats.org/officeDocument/2006/relationships/image" Target="../media/image164.jpeg"/><Relationship Id="rId21" Type="http://schemas.openxmlformats.org/officeDocument/2006/relationships/image" Target="../media/image174.png"/><Relationship Id="rId7" Type="http://schemas.openxmlformats.org/officeDocument/2006/relationships/slide" Target="slide2.xml"/><Relationship Id="rId12" Type="http://schemas.openxmlformats.org/officeDocument/2006/relationships/image" Target="../media/image165.png"/><Relationship Id="rId17" Type="http://schemas.openxmlformats.org/officeDocument/2006/relationships/image" Target="../media/image170.jpeg"/><Relationship Id="rId25" Type="http://schemas.openxmlformats.org/officeDocument/2006/relationships/image" Target="../media/image178.png"/><Relationship Id="rId2" Type="http://schemas.openxmlformats.org/officeDocument/2006/relationships/notesSlide" Target="../notesSlides/notesSlide26.xml"/><Relationship Id="rId16" Type="http://schemas.openxmlformats.org/officeDocument/2006/relationships/image" Target="../media/image169.jpeg"/><Relationship Id="rId20" Type="http://schemas.openxmlformats.org/officeDocument/2006/relationships/image" Target="../media/image173.jpeg"/><Relationship Id="rId1" Type="http://schemas.openxmlformats.org/officeDocument/2006/relationships/slideLayout" Target="../slideLayouts/slideLayout2.xml"/><Relationship Id="rId6" Type="http://schemas.openxmlformats.org/officeDocument/2006/relationships/slide" Target="slide18.xml"/><Relationship Id="rId11" Type="http://schemas.openxmlformats.org/officeDocument/2006/relationships/slide" Target="slide13.xml"/><Relationship Id="rId24" Type="http://schemas.openxmlformats.org/officeDocument/2006/relationships/image" Target="../media/image177.png"/><Relationship Id="rId5" Type="http://schemas.openxmlformats.org/officeDocument/2006/relationships/slide" Target="slide1.xml"/><Relationship Id="rId15" Type="http://schemas.openxmlformats.org/officeDocument/2006/relationships/image" Target="../media/image168.jpeg"/><Relationship Id="rId23" Type="http://schemas.openxmlformats.org/officeDocument/2006/relationships/image" Target="../media/image176.png"/><Relationship Id="rId28" Type="http://schemas.openxmlformats.org/officeDocument/2006/relationships/image" Target="../media/image181.png"/><Relationship Id="rId10" Type="http://schemas.openxmlformats.org/officeDocument/2006/relationships/slide" Target="slide25.xml"/><Relationship Id="rId19" Type="http://schemas.openxmlformats.org/officeDocument/2006/relationships/image" Target="../media/image172.jpeg"/><Relationship Id="rId4" Type="http://schemas.openxmlformats.org/officeDocument/2006/relationships/image" Target="../media/image6.png"/><Relationship Id="rId9" Type="http://schemas.openxmlformats.org/officeDocument/2006/relationships/slide" Target="slide8.xml"/><Relationship Id="rId14" Type="http://schemas.openxmlformats.org/officeDocument/2006/relationships/image" Target="../media/image167.png"/><Relationship Id="rId22" Type="http://schemas.openxmlformats.org/officeDocument/2006/relationships/image" Target="../media/image175.jpeg"/><Relationship Id="rId27" Type="http://schemas.openxmlformats.org/officeDocument/2006/relationships/image" Target="../media/image180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7.jpeg"/><Relationship Id="rId3" Type="http://schemas.openxmlformats.org/officeDocument/2006/relationships/image" Target="../media/image182.jpeg"/><Relationship Id="rId7" Type="http://schemas.openxmlformats.org/officeDocument/2006/relationships/image" Target="../media/image186.jpeg"/><Relationship Id="rId12" Type="http://schemas.openxmlformats.org/officeDocument/2006/relationships/image" Target="../media/image191.jpe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185.jpeg"/><Relationship Id="rId11" Type="http://schemas.openxmlformats.org/officeDocument/2006/relationships/image" Target="../media/image190.jpeg"/><Relationship Id="rId5" Type="http://schemas.openxmlformats.org/officeDocument/2006/relationships/image" Target="../media/image184.png"/><Relationship Id="rId10" Type="http://schemas.openxmlformats.org/officeDocument/2006/relationships/image" Target="../media/image189.jpeg"/><Relationship Id="rId4" Type="http://schemas.openxmlformats.org/officeDocument/2006/relationships/image" Target="../media/image183.jpeg"/><Relationship Id="rId9" Type="http://schemas.openxmlformats.org/officeDocument/2006/relationships/image" Target="../media/image188.jpe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2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193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9.jpeg"/><Relationship Id="rId13" Type="http://schemas.openxmlformats.org/officeDocument/2006/relationships/image" Target="../media/image204.png"/><Relationship Id="rId3" Type="http://schemas.openxmlformats.org/officeDocument/2006/relationships/image" Target="../media/image194.jpeg"/><Relationship Id="rId7" Type="http://schemas.openxmlformats.org/officeDocument/2006/relationships/image" Target="../media/image198.jpeg"/><Relationship Id="rId12" Type="http://schemas.openxmlformats.org/officeDocument/2006/relationships/image" Target="../media/image203.jpe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197.jpeg"/><Relationship Id="rId11" Type="http://schemas.openxmlformats.org/officeDocument/2006/relationships/image" Target="../media/image202.jpeg"/><Relationship Id="rId5" Type="http://schemas.openxmlformats.org/officeDocument/2006/relationships/image" Target="../media/image196.jpeg"/><Relationship Id="rId10" Type="http://schemas.openxmlformats.org/officeDocument/2006/relationships/image" Target="../media/image201.jpeg"/><Relationship Id="rId4" Type="http://schemas.openxmlformats.org/officeDocument/2006/relationships/image" Target="../media/image195.jpeg"/><Relationship Id="rId9" Type="http://schemas.openxmlformats.org/officeDocument/2006/relationships/image" Target="../media/image200.jpeg"/><Relationship Id="rId14" Type="http://schemas.openxmlformats.org/officeDocument/2006/relationships/image" Target="../media/image205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slide" Target="slide13.xml"/><Relationship Id="rId3" Type="http://schemas.openxmlformats.org/officeDocument/2006/relationships/image" Target="../media/image6.png"/><Relationship Id="rId7" Type="http://schemas.openxmlformats.org/officeDocument/2006/relationships/slide" Target="slide8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slide" Target="slide3.xml"/><Relationship Id="rId5" Type="http://schemas.openxmlformats.org/officeDocument/2006/relationships/slide" Target="slide2.xml"/><Relationship Id="rId10" Type="http://schemas.openxmlformats.org/officeDocument/2006/relationships/slide" Target="slide4.xml"/><Relationship Id="rId4" Type="http://schemas.openxmlformats.org/officeDocument/2006/relationships/slide" Target="slide1.xml"/><Relationship Id="rId9" Type="http://schemas.openxmlformats.org/officeDocument/2006/relationships/image" Target="../media/image10.png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1.jpeg"/><Relationship Id="rId3" Type="http://schemas.openxmlformats.org/officeDocument/2006/relationships/image" Target="../media/image206.png"/><Relationship Id="rId7" Type="http://schemas.openxmlformats.org/officeDocument/2006/relationships/image" Target="../media/image210.jpe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209.jpeg"/><Relationship Id="rId5" Type="http://schemas.openxmlformats.org/officeDocument/2006/relationships/image" Target="../media/image208.jpeg"/><Relationship Id="rId4" Type="http://schemas.openxmlformats.org/officeDocument/2006/relationships/image" Target="../media/image207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4.jpeg"/><Relationship Id="rId7" Type="http://schemas.openxmlformats.org/officeDocument/2006/relationships/image" Target="../media/image212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203.jpeg"/><Relationship Id="rId5" Type="http://schemas.openxmlformats.org/officeDocument/2006/relationships/image" Target="../media/image202.jpeg"/><Relationship Id="rId4" Type="http://schemas.openxmlformats.org/officeDocument/2006/relationships/image" Target="../media/image200.jpe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4.png"/><Relationship Id="rId3" Type="http://schemas.openxmlformats.org/officeDocument/2006/relationships/image" Target="../media/image195.jpeg"/><Relationship Id="rId7" Type="http://schemas.openxmlformats.org/officeDocument/2006/relationships/image" Target="../media/image213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203.jpeg"/><Relationship Id="rId5" Type="http://schemas.openxmlformats.org/officeDocument/2006/relationships/image" Target="../media/image200.jpeg"/><Relationship Id="rId4" Type="http://schemas.openxmlformats.org/officeDocument/2006/relationships/image" Target="../media/image199.jpeg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5.jpeg"/><Relationship Id="rId3" Type="http://schemas.openxmlformats.org/officeDocument/2006/relationships/image" Target="../media/image215.png"/><Relationship Id="rId7" Type="http://schemas.openxmlformats.org/officeDocument/2006/relationships/image" Target="../media/image194.jpe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218.png"/><Relationship Id="rId11" Type="http://schemas.openxmlformats.org/officeDocument/2006/relationships/image" Target="../media/image203.jpeg"/><Relationship Id="rId5" Type="http://schemas.openxmlformats.org/officeDocument/2006/relationships/image" Target="../media/image217.png"/><Relationship Id="rId10" Type="http://schemas.openxmlformats.org/officeDocument/2006/relationships/image" Target="../media/image200.jpeg"/><Relationship Id="rId4" Type="http://schemas.openxmlformats.org/officeDocument/2006/relationships/image" Target="../media/image216.png"/><Relationship Id="rId9" Type="http://schemas.openxmlformats.org/officeDocument/2006/relationships/image" Target="../media/image199.jpeg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2.jpeg"/><Relationship Id="rId3" Type="http://schemas.openxmlformats.org/officeDocument/2006/relationships/image" Target="../media/image219.jpeg"/><Relationship Id="rId7" Type="http://schemas.openxmlformats.org/officeDocument/2006/relationships/image" Target="../media/image197.jpe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195.jpeg"/><Relationship Id="rId11" Type="http://schemas.openxmlformats.org/officeDocument/2006/relationships/image" Target="../media/image222.jpeg"/><Relationship Id="rId5" Type="http://schemas.openxmlformats.org/officeDocument/2006/relationships/image" Target="../media/image221.jpeg"/><Relationship Id="rId10" Type="http://schemas.openxmlformats.org/officeDocument/2006/relationships/image" Target="../media/image194.jpeg"/><Relationship Id="rId4" Type="http://schemas.openxmlformats.org/officeDocument/2006/relationships/image" Target="../media/image220.jpeg"/><Relationship Id="rId9" Type="http://schemas.openxmlformats.org/officeDocument/2006/relationships/image" Target="../media/image203.jpeg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0.jpeg"/><Relationship Id="rId3" Type="http://schemas.openxmlformats.org/officeDocument/2006/relationships/image" Target="../media/image194.jpeg"/><Relationship Id="rId7" Type="http://schemas.openxmlformats.org/officeDocument/2006/relationships/image" Target="../media/image199.jpeg"/><Relationship Id="rId12" Type="http://schemas.openxmlformats.org/officeDocument/2006/relationships/image" Target="../media/image223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198.jpeg"/><Relationship Id="rId11" Type="http://schemas.openxmlformats.org/officeDocument/2006/relationships/image" Target="../media/image203.jpeg"/><Relationship Id="rId5" Type="http://schemas.openxmlformats.org/officeDocument/2006/relationships/image" Target="../media/image197.jpeg"/><Relationship Id="rId10" Type="http://schemas.openxmlformats.org/officeDocument/2006/relationships/image" Target="../media/image202.jpeg"/><Relationship Id="rId4" Type="http://schemas.openxmlformats.org/officeDocument/2006/relationships/image" Target="../media/image196.jpeg"/><Relationship Id="rId9" Type="http://schemas.openxmlformats.org/officeDocument/2006/relationships/image" Target="../media/image201.jpe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4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8.xml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3.jpeg"/><Relationship Id="rId3" Type="http://schemas.openxmlformats.org/officeDocument/2006/relationships/image" Target="../media/image225.png"/><Relationship Id="rId7" Type="http://schemas.openxmlformats.org/officeDocument/2006/relationships/image" Target="../media/image201.jpe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198.jpeg"/><Relationship Id="rId5" Type="http://schemas.openxmlformats.org/officeDocument/2006/relationships/image" Target="../media/image197.jpeg"/><Relationship Id="rId4" Type="http://schemas.openxmlformats.org/officeDocument/2006/relationships/image" Target="../media/image194.jpeg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3.jpeg"/><Relationship Id="rId3" Type="http://schemas.openxmlformats.org/officeDocument/2006/relationships/image" Target="../media/image225.png"/><Relationship Id="rId7" Type="http://schemas.openxmlformats.org/officeDocument/2006/relationships/image" Target="../media/image201.jpe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198.jpeg"/><Relationship Id="rId5" Type="http://schemas.openxmlformats.org/officeDocument/2006/relationships/image" Target="../media/image197.jpeg"/><Relationship Id="rId4" Type="http://schemas.openxmlformats.org/officeDocument/2006/relationships/image" Target="../media/image194.jpeg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1.jpeg"/><Relationship Id="rId13" Type="http://schemas.openxmlformats.org/officeDocument/2006/relationships/image" Target="../media/image236.jpeg"/><Relationship Id="rId3" Type="http://schemas.openxmlformats.org/officeDocument/2006/relationships/image" Target="../media/image226.png"/><Relationship Id="rId7" Type="http://schemas.openxmlformats.org/officeDocument/2006/relationships/image" Target="../media/image230.jpeg"/><Relationship Id="rId12" Type="http://schemas.openxmlformats.org/officeDocument/2006/relationships/image" Target="../media/image235.jpe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229.jpeg"/><Relationship Id="rId11" Type="http://schemas.openxmlformats.org/officeDocument/2006/relationships/image" Target="../media/image234.jpeg"/><Relationship Id="rId5" Type="http://schemas.openxmlformats.org/officeDocument/2006/relationships/image" Target="../media/image228.jpeg"/><Relationship Id="rId10" Type="http://schemas.openxmlformats.org/officeDocument/2006/relationships/image" Target="../media/image233.jpeg"/><Relationship Id="rId4" Type="http://schemas.openxmlformats.org/officeDocument/2006/relationships/image" Target="../media/image227.jpeg"/><Relationship Id="rId9" Type="http://schemas.openxmlformats.org/officeDocument/2006/relationships/image" Target="../media/image232.jpe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slide" Target="slide13.xml"/><Relationship Id="rId3" Type="http://schemas.openxmlformats.org/officeDocument/2006/relationships/image" Target="../media/image11.png"/><Relationship Id="rId7" Type="http://schemas.openxmlformats.org/officeDocument/2006/relationships/image" Target="../media/image15.png"/><Relationship Id="rId12" Type="http://schemas.openxmlformats.org/officeDocument/2006/relationships/slide" Target="slide8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.png"/><Relationship Id="rId11" Type="http://schemas.openxmlformats.org/officeDocument/2006/relationships/slide" Target="slide3.xml"/><Relationship Id="rId5" Type="http://schemas.openxmlformats.org/officeDocument/2006/relationships/image" Target="../media/image13.png"/><Relationship Id="rId10" Type="http://schemas.openxmlformats.org/officeDocument/2006/relationships/slide" Target="slide2.xml"/><Relationship Id="rId4" Type="http://schemas.openxmlformats.org/officeDocument/2006/relationships/image" Target="../media/image12.png"/><Relationship Id="rId9" Type="http://schemas.openxmlformats.org/officeDocument/2006/relationships/slide" Target="slide1.xml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2.jpeg"/><Relationship Id="rId3" Type="http://schemas.openxmlformats.org/officeDocument/2006/relationships/image" Target="../media/image237.jpeg"/><Relationship Id="rId7" Type="http://schemas.openxmlformats.org/officeDocument/2006/relationships/image" Target="../media/image241.jpeg"/><Relationship Id="rId12" Type="http://schemas.openxmlformats.org/officeDocument/2006/relationships/image" Target="../media/image246.jpe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240.jpeg"/><Relationship Id="rId11" Type="http://schemas.openxmlformats.org/officeDocument/2006/relationships/image" Target="../media/image245.jpeg"/><Relationship Id="rId5" Type="http://schemas.openxmlformats.org/officeDocument/2006/relationships/image" Target="../media/image239.jpeg"/><Relationship Id="rId10" Type="http://schemas.openxmlformats.org/officeDocument/2006/relationships/image" Target="../media/image244.jpeg"/><Relationship Id="rId4" Type="http://schemas.openxmlformats.org/officeDocument/2006/relationships/image" Target="../media/image238.png"/><Relationship Id="rId9" Type="http://schemas.openxmlformats.org/officeDocument/2006/relationships/image" Target="../media/image243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7.jpe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248.png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slide" Target="slide13.xml"/><Relationship Id="rId3" Type="http://schemas.openxmlformats.org/officeDocument/2006/relationships/image" Target="../media/image6.png"/><Relationship Id="rId7" Type="http://schemas.openxmlformats.org/officeDocument/2006/relationships/slide" Target="slide8.xml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.xml"/><Relationship Id="rId6" Type="http://schemas.openxmlformats.org/officeDocument/2006/relationships/slide" Target="slide3.xml"/><Relationship Id="rId5" Type="http://schemas.openxmlformats.org/officeDocument/2006/relationships/slide" Target="slide2.xml"/><Relationship Id="rId4" Type="http://schemas.openxmlformats.org/officeDocument/2006/relationships/slide" Target="slide1.xml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slide" Target="slide13.xml"/><Relationship Id="rId3" Type="http://schemas.openxmlformats.org/officeDocument/2006/relationships/image" Target="../media/image6.png"/><Relationship Id="rId7" Type="http://schemas.openxmlformats.org/officeDocument/2006/relationships/slide" Target="slide8.xml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.xml"/><Relationship Id="rId6" Type="http://schemas.openxmlformats.org/officeDocument/2006/relationships/slide" Target="slide3.xml"/><Relationship Id="rId5" Type="http://schemas.openxmlformats.org/officeDocument/2006/relationships/slide" Target="slide2.xml"/><Relationship Id="rId10" Type="http://schemas.openxmlformats.org/officeDocument/2006/relationships/image" Target="../media/image250.png"/><Relationship Id="rId4" Type="http://schemas.openxmlformats.org/officeDocument/2006/relationships/slide" Target="slide1.xml"/><Relationship Id="rId9" Type="http://schemas.openxmlformats.org/officeDocument/2006/relationships/image" Target="../media/image249.png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slide" Target="slide3.xml"/><Relationship Id="rId3" Type="http://schemas.openxmlformats.org/officeDocument/2006/relationships/image" Target="../media/image251.png"/><Relationship Id="rId7" Type="http://schemas.openxmlformats.org/officeDocument/2006/relationships/slide" Target="slide2.xml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.xml"/><Relationship Id="rId6" Type="http://schemas.openxmlformats.org/officeDocument/2006/relationships/slide" Target="slide1.xml"/><Relationship Id="rId5" Type="http://schemas.openxmlformats.org/officeDocument/2006/relationships/image" Target="../media/image6.png"/><Relationship Id="rId10" Type="http://schemas.openxmlformats.org/officeDocument/2006/relationships/slide" Target="slide13.xml"/><Relationship Id="rId4" Type="http://schemas.openxmlformats.org/officeDocument/2006/relationships/image" Target="../media/image252.png"/><Relationship Id="rId9" Type="http://schemas.openxmlformats.org/officeDocument/2006/relationships/slide" Target="slide8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slide" Target="slide13.xml"/><Relationship Id="rId13" Type="http://schemas.openxmlformats.org/officeDocument/2006/relationships/image" Target="../media/image20.jpeg"/><Relationship Id="rId3" Type="http://schemas.openxmlformats.org/officeDocument/2006/relationships/image" Target="../media/image6.png"/><Relationship Id="rId7" Type="http://schemas.openxmlformats.org/officeDocument/2006/relationships/slide" Target="slide8.xml"/><Relationship Id="rId12" Type="http://schemas.openxmlformats.org/officeDocument/2006/relationships/image" Target="../media/image19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slide" Target="slide3.xml"/><Relationship Id="rId11" Type="http://schemas.openxmlformats.org/officeDocument/2006/relationships/image" Target="../media/image18.png"/><Relationship Id="rId5" Type="http://schemas.openxmlformats.org/officeDocument/2006/relationships/slide" Target="slide2.xml"/><Relationship Id="rId10" Type="http://schemas.openxmlformats.org/officeDocument/2006/relationships/image" Target="../media/image17.png"/><Relationship Id="rId4" Type="http://schemas.openxmlformats.org/officeDocument/2006/relationships/slide" Target="slide1.xml"/><Relationship Id="rId9" Type="http://schemas.openxmlformats.org/officeDocument/2006/relationships/image" Target="../media/image16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slide" Target="slide13.xml"/><Relationship Id="rId3" Type="http://schemas.openxmlformats.org/officeDocument/2006/relationships/image" Target="../media/image6.png"/><Relationship Id="rId7" Type="http://schemas.openxmlformats.org/officeDocument/2006/relationships/slide" Target="slide8.xml"/><Relationship Id="rId12" Type="http://schemas.openxmlformats.org/officeDocument/2006/relationships/image" Target="../media/image23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slide" Target="slide3.xml"/><Relationship Id="rId11" Type="http://schemas.openxmlformats.org/officeDocument/2006/relationships/image" Target="../media/image22.png"/><Relationship Id="rId5" Type="http://schemas.openxmlformats.org/officeDocument/2006/relationships/slide" Target="slide2.xml"/><Relationship Id="rId10" Type="http://schemas.openxmlformats.org/officeDocument/2006/relationships/image" Target="../media/image13.png"/><Relationship Id="rId4" Type="http://schemas.openxmlformats.org/officeDocument/2006/relationships/slide" Target="slide1.xml"/><Relationship Id="rId9" Type="http://schemas.openxmlformats.org/officeDocument/2006/relationships/image" Target="../media/image21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slide" Target="slide13.xml"/><Relationship Id="rId13" Type="http://schemas.openxmlformats.org/officeDocument/2006/relationships/image" Target="../media/image13.png"/><Relationship Id="rId3" Type="http://schemas.openxmlformats.org/officeDocument/2006/relationships/image" Target="../media/image6.png"/><Relationship Id="rId7" Type="http://schemas.openxmlformats.org/officeDocument/2006/relationships/slide" Target="slide8.xml"/><Relationship Id="rId12" Type="http://schemas.openxmlformats.org/officeDocument/2006/relationships/image" Target="../media/image2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openxmlformats.org/officeDocument/2006/relationships/slide" Target="slide3.xml"/><Relationship Id="rId11" Type="http://schemas.openxmlformats.org/officeDocument/2006/relationships/image" Target="../media/image26.png"/><Relationship Id="rId5" Type="http://schemas.openxmlformats.org/officeDocument/2006/relationships/slide" Target="slide2.xml"/><Relationship Id="rId10" Type="http://schemas.openxmlformats.org/officeDocument/2006/relationships/image" Target="../media/image25.jpeg"/><Relationship Id="rId4" Type="http://schemas.openxmlformats.org/officeDocument/2006/relationships/slide" Target="slide1.xml"/><Relationship Id="rId9" Type="http://schemas.openxmlformats.org/officeDocument/2006/relationships/image" Target="../media/image24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slide" Target="slide13.xml"/><Relationship Id="rId13" Type="http://schemas.openxmlformats.org/officeDocument/2006/relationships/image" Target="../media/image30.png"/><Relationship Id="rId3" Type="http://schemas.openxmlformats.org/officeDocument/2006/relationships/image" Target="../media/image6.png"/><Relationship Id="rId7" Type="http://schemas.openxmlformats.org/officeDocument/2006/relationships/slide" Target="slide8.xml"/><Relationship Id="rId12" Type="http://schemas.openxmlformats.org/officeDocument/2006/relationships/image" Target="../media/image29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slide" Target="slide3.xml"/><Relationship Id="rId11" Type="http://schemas.openxmlformats.org/officeDocument/2006/relationships/slide" Target="slide11.xml"/><Relationship Id="rId5" Type="http://schemas.openxmlformats.org/officeDocument/2006/relationships/slide" Target="slide2.xml"/><Relationship Id="rId10" Type="http://schemas.openxmlformats.org/officeDocument/2006/relationships/slide" Target="slide10.xml"/><Relationship Id="rId4" Type="http://schemas.openxmlformats.org/officeDocument/2006/relationships/slide" Target="slide1.xml"/><Relationship Id="rId9" Type="http://schemas.openxmlformats.org/officeDocument/2006/relationships/image" Target="../media/image28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slide" Target="slide13.xml"/><Relationship Id="rId13" Type="http://schemas.openxmlformats.org/officeDocument/2006/relationships/image" Target="../media/image33.png"/><Relationship Id="rId18" Type="http://schemas.openxmlformats.org/officeDocument/2006/relationships/image" Target="../media/image38.png"/><Relationship Id="rId3" Type="http://schemas.openxmlformats.org/officeDocument/2006/relationships/image" Target="../media/image6.png"/><Relationship Id="rId21" Type="http://schemas.openxmlformats.org/officeDocument/2006/relationships/image" Target="../media/image41.png"/><Relationship Id="rId7" Type="http://schemas.openxmlformats.org/officeDocument/2006/relationships/slide" Target="slide8.xml"/><Relationship Id="rId12" Type="http://schemas.openxmlformats.org/officeDocument/2006/relationships/image" Target="../media/image32.png"/><Relationship Id="rId17" Type="http://schemas.openxmlformats.org/officeDocument/2006/relationships/image" Target="../media/image37.png"/><Relationship Id="rId2" Type="http://schemas.openxmlformats.org/officeDocument/2006/relationships/notesSlide" Target="../notesSlides/notesSlide9.xml"/><Relationship Id="rId16" Type="http://schemas.openxmlformats.org/officeDocument/2006/relationships/image" Target="../media/image36.png"/><Relationship Id="rId20" Type="http://schemas.openxmlformats.org/officeDocument/2006/relationships/image" Target="../media/image4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3.xml"/><Relationship Id="rId11" Type="http://schemas.openxmlformats.org/officeDocument/2006/relationships/image" Target="../media/image31.png"/><Relationship Id="rId5" Type="http://schemas.openxmlformats.org/officeDocument/2006/relationships/slide" Target="slide2.xml"/><Relationship Id="rId15" Type="http://schemas.openxmlformats.org/officeDocument/2006/relationships/image" Target="../media/image35.png"/><Relationship Id="rId10" Type="http://schemas.openxmlformats.org/officeDocument/2006/relationships/slide" Target="slide11.xml"/><Relationship Id="rId19" Type="http://schemas.openxmlformats.org/officeDocument/2006/relationships/image" Target="../media/image39.png"/><Relationship Id="rId4" Type="http://schemas.openxmlformats.org/officeDocument/2006/relationships/slide" Target="slide1.xml"/><Relationship Id="rId9" Type="http://schemas.openxmlformats.org/officeDocument/2006/relationships/slide" Target="slide10.xml"/><Relationship Id="rId14" Type="http://schemas.openxmlformats.org/officeDocument/2006/relationships/image" Target="../media/image34.png"/><Relationship Id="rId22" Type="http://schemas.openxmlformats.org/officeDocument/2006/relationships/image" Target="../media/image4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0" name="Google Shape;150;p1" descr="A large mountain in the background&#10;&#10;Description automatically generated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92582" y="434363"/>
            <a:ext cx="11459250" cy="642590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51" name="Google Shape;151;p1"/>
          <p:cNvGrpSpPr/>
          <p:nvPr/>
        </p:nvGrpSpPr>
        <p:grpSpPr>
          <a:xfrm>
            <a:off x="3253016" y="1364518"/>
            <a:ext cx="6596662" cy="1632290"/>
            <a:chOff x="2663054" y="2119669"/>
            <a:chExt cx="8266072" cy="2045371"/>
          </a:xfrm>
        </p:grpSpPr>
        <p:grpSp>
          <p:nvGrpSpPr>
            <p:cNvPr id="152" name="Google Shape;152;p1"/>
            <p:cNvGrpSpPr/>
            <p:nvPr/>
          </p:nvGrpSpPr>
          <p:grpSpPr>
            <a:xfrm>
              <a:off x="2663054" y="2119669"/>
              <a:ext cx="8266072" cy="1856455"/>
              <a:chOff x="2663054" y="2119669"/>
              <a:chExt cx="8266072" cy="1856455"/>
            </a:xfrm>
          </p:grpSpPr>
          <p:grpSp>
            <p:nvGrpSpPr>
              <p:cNvPr id="153" name="Google Shape;153;p1"/>
              <p:cNvGrpSpPr/>
              <p:nvPr/>
            </p:nvGrpSpPr>
            <p:grpSpPr>
              <a:xfrm>
                <a:off x="4240364" y="3479867"/>
                <a:ext cx="6688762" cy="428022"/>
                <a:chOff x="4240364" y="3479867"/>
                <a:chExt cx="6688762" cy="428022"/>
              </a:xfrm>
            </p:grpSpPr>
            <p:sp>
              <p:nvSpPr>
                <p:cNvPr id="154" name="Google Shape;154;p1"/>
                <p:cNvSpPr/>
                <p:nvPr/>
              </p:nvSpPr>
              <p:spPr>
                <a:xfrm>
                  <a:off x="4240364" y="3501296"/>
                  <a:ext cx="377832" cy="406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832" h="406029" extrusionOk="0">
                      <a:moveTo>
                        <a:pt x="206398" y="288732"/>
                      </a:moveTo>
                      <a:lnTo>
                        <a:pt x="315236" y="49062"/>
                      </a:lnTo>
                      <a:cubicBezTo>
                        <a:pt x="326515" y="24813"/>
                        <a:pt x="337230" y="0"/>
                        <a:pt x="377832" y="0"/>
                      </a:cubicBezTo>
                      <a:cubicBezTo>
                        <a:pt x="377832" y="0"/>
                        <a:pt x="362606" y="24813"/>
                        <a:pt x="351328" y="49062"/>
                      </a:cubicBezTo>
                      <a:lnTo>
                        <a:pt x="188916" y="406029"/>
                      </a:lnTo>
                      <a:lnTo>
                        <a:pt x="26505" y="49062"/>
                      </a:lnTo>
                      <a:cubicBezTo>
                        <a:pt x="15226" y="24249"/>
                        <a:pt x="0" y="0"/>
                        <a:pt x="0" y="0"/>
                      </a:cubicBezTo>
                      <a:cubicBezTo>
                        <a:pt x="74439" y="0"/>
                        <a:pt x="86281" y="25377"/>
                        <a:pt x="97560" y="49062"/>
                      </a:cubicBezTo>
                      <a:lnTo>
                        <a:pt x="206398" y="288732"/>
                      </a:ln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5" name="Google Shape;155;p1"/>
                <p:cNvSpPr/>
                <p:nvPr/>
              </p:nvSpPr>
              <p:spPr>
                <a:xfrm>
                  <a:off x="4676845" y="3501296"/>
                  <a:ext cx="69363" cy="3795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63" h="379524" extrusionOk="0">
                      <a:moveTo>
                        <a:pt x="64288" y="379524"/>
                      </a:moveTo>
                      <a:lnTo>
                        <a:pt x="0" y="379524"/>
                      </a:lnTo>
                      <a:lnTo>
                        <a:pt x="0" y="58649"/>
                      </a:lnTo>
                      <a:cubicBezTo>
                        <a:pt x="0" y="32144"/>
                        <a:pt x="0" y="0"/>
                        <a:pt x="69363" y="0"/>
                      </a:cubicBezTo>
                      <a:cubicBezTo>
                        <a:pt x="69363" y="0"/>
                        <a:pt x="64288" y="32144"/>
                        <a:pt x="64288" y="58649"/>
                      </a:cubicBezTo>
                      <a:lnTo>
                        <a:pt x="64288" y="379524"/>
                      </a:ln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6" name="Google Shape;156;p1"/>
                <p:cNvSpPr/>
                <p:nvPr/>
              </p:nvSpPr>
              <p:spPr>
                <a:xfrm>
                  <a:off x="4824031" y="3504679"/>
                  <a:ext cx="268994" cy="3795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994" h="379524" extrusionOk="0">
                      <a:moveTo>
                        <a:pt x="130831" y="28196"/>
                      </a:moveTo>
                      <a:cubicBezTo>
                        <a:pt x="79514" y="28196"/>
                        <a:pt x="54701" y="55265"/>
                        <a:pt x="54701" y="85153"/>
                      </a:cubicBezTo>
                      <a:cubicBezTo>
                        <a:pt x="54701" y="100380"/>
                        <a:pt x="62032" y="113914"/>
                        <a:pt x="76694" y="121245"/>
                      </a:cubicBezTo>
                      <a:lnTo>
                        <a:pt x="210345" y="186661"/>
                      </a:lnTo>
                      <a:cubicBezTo>
                        <a:pt x="250384" y="206398"/>
                        <a:pt x="268994" y="239106"/>
                        <a:pt x="268994" y="271814"/>
                      </a:cubicBezTo>
                      <a:cubicBezTo>
                        <a:pt x="268994" y="325387"/>
                        <a:pt x="219368" y="379524"/>
                        <a:pt x="129704" y="379524"/>
                      </a:cubicBezTo>
                      <a:cubicBezTo>
                        <a:pt x="86845" y="379524"/>
                        <a:pt x="49626" y="377269"/>
                        <a:pt x="0" y="376705"/>
                      </a:cubicBezTo>
                      <a:lnTo>
                        <a:pt x="28196" y="336666"/>
                      </a:lnTo>
                      <a:cubicBezTo>
                        <a:pt x="60340" y="343997"/>
                        <a:pt x="98688" y="349072"/>
                        <a:pt x="129140" y="349072"/>
                      </a:cubicBezTo>
                      <a:cubicBezTo>
                        <a:pt x="188352" y="349072"/>
                        <a:pt x="216549" y="319184"/>
                        <a:pt x="216549" y="291551"/>
                      </a:cubicBezTo>
                      <a:cubicBezTo>
                        <a:pt x="216549" y="275762"/>
                        <a:pt x="208090" y="261099"/>
                        <a:pt x="190608" y="253204"/>
                      </a:cubicBezTo>
                      <a:lnTo>
                        <a:pt x="59776" y="188352"/>
                      </a:lnTo>
                      <a:cubicBezTo>
                        <a:pt x="23685" y="170871"/>
                        <a:pt x="5075" y="136471"/>
                        <a:pt x="5075" y="101507"/>
                      </a:cubicBezTo>
                      <a:cubicBezTo>
                        <a:pt x="5075" y="50754"/>
                        <a:pt x="45114" y="0"/>
                        <a:pt x="130267" y="0"/>
                      </a:cubicBezTo>
                      <a:cubicBezTo>
                        <a:pt x="168051" y="0"/>
                        <a:pt x="206962" y="2256"/>
                        <a:pt x="250384" y="2820"/>
                      </a:cubicBezTo>
                      <a:cubicBezTo>
                        <a:pt x="250384" y="6767"/>
                        <a:pt x="249821" y="38911"/>
                        <a:pt x="211473" y="38911"/>
                      </a:cubicBezTo>
                      <a:cubicBezTo>
                        <a:pt x="179893" y="32708"/>
                        <a:pt x="154517" y="28196"/>
                        <a:pt x="130831" y="28196"/>
                      </a:cubicBez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7" name="Google Shape;157;p1"/>
                <p:cNvSpPr/>
                <p:nvPr/>
              </p:nvSpPr>
              <p:spPr>
                <a:xfrm>
                  <a:off x="5155057" y="3501296"/>
                  <a:ext cx="312416" cy="384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416" h="384599" extrusionOk="0">
                      <a:moveTo>
                        <a:pt x="69363" y="176510"/>
                      </a:moveTo>
                      <a:lnTo>
                        <a:pt x="243053" y="176510"/>
                      </a:lnTo>
                      <a:lnTo>
                        <a:pt x="243053" y="58649"/>
                      </a:lnTo>
                      <a:cubicBezTo>
                        <a:pt x="243053" y="32144"/>
                        <a:pt x="243053" y="0"/>
                        <a:pt x="312417" y="0"/>
                      </a:cubicBezTo>
                      <a:cubicBezTo>
                        <a:pt x="312417" y="0"/>
                        <a:pt x="307342" y="32144"/>
                        <a:pt x="307342" y="58649"/>
                      </a:cubicBezTo>
                      <a:lnTo>
                        <a:pt x="307342" y="326515"/>
                      </a:lnTo>
                      <a:cubicBezTo>
                        <a:pt x="307342" y="353020"/>
                        <a:pt x="312417" y="384600"/>
                        <a:pt x="312417" y="384600"/>
                      </a:cubicBezTo>
                      <a:cubicBezTo>
                        <a:pt x="243053" y="384600"/>
                        <a:pt x="243053" y="352456"/>
                        <a:pt x="243053" y="325951"/>
                      </a:cubicBezTo>
                      <a:lnTo>
                        <a:pt x="243053" y="208090"/>
                      </a:lnTo>
                      <a:lnTo>
                        <a:pt x="69363" y="208090"/>
                      </a:lnTo>
                      <a:lnTo>
                        <a:pt x="69363" y="325951"/>
                      </a:lnTo>
                      <a:cubicBezTo>
                        <a:pt x="69363" y="352456"/>
                        <a:pt x="69363" y="384600"/>
                        <a:pt x="0" y="384600"/>
                      </a:cubicBezTo>
                      <a:cubicBezTo>
                        <a:pt x="0" y="384600"/>
                        <a:pt x="5075" y="353020"/>
                        <a:pt x="5075" y="326515"/>
                      </a:cubicBezTo>
                      <a:lnTo>
                        <a:pt x="5075" y="58649"/>
                      </a:lnTo>
                      <a:cubicBezTo>
                        <a:pt x="5075" y="32144"/>
                        <a:pt x="0" y="0"/>
                        <a:pt x="0" y="0"/>
                      </a:cubicBezTo>
                      <a:cubicBezTo>
                        <a:pt x="69363" y="0"/>
                        <a:pt x="69363" y="32144"/>
                        <a:pt x="69363" y="58649"/>
                      </a:cubicBezTo>
                      <a:lnTo>
                        <a:pt x="69363" y="176510"/>
                      </a:ln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8" name="Google Shape;158;p1"/>
                <p:cNvSpPr/>
                <p:nvPr/>
              </p:nvSpPr>
              <p:spPr>
                <a:xfrm>
                  <a:off x="5505257" y="3479867"/>
                  <a:ext cx="582538" cy="4280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2538" h="428022" extrusionOk="0">
                      <a:moveTo>
                        <a:pt x="302830" y="0"/>
                      </a:moveTo>
                      <a:lnTo>
                        <a:pt x="446068" y="299446"/>
                      </a:lnTo>
                      <a:lnTo>
                        <a:pt x="525582" y="72747"/>
                      </a:lnTo>
                      <a:cubicBezTo>
                        <a:pt x="534041" y="47370"/>
                        <a:pt x="544755" y="21429"/>
                        <a:pt x="582539" y="21429"/>
                      </a:cubicBezTo>
                      <a:cubicBezTo>
                        <a:pt x="582539" y="21429"/>
                        <a:pt x="569568" y="47370"/>
                        <a:pt x="560546" y="72747"/>
                      </a:cubicBezTo>
                      <a:lnTo>
                        <a:pt x="436481" y="428022"/>
                      </a:lnTo>
                      <a:lnTo>
                        <a:pt x="287604" y="112786"/>
                      </a:lnTo>
                      <a:lnTo>
                        <a:pt x="146058" y="428022"/>
                      </a:lnTo>
                      <a:lnTo>
                        <a:pt x="21993" y="72747"/>
                      </a:lnTo>
                      <a:cubicBezTo>
                        <a:pt x="12970" y="46806"/>
                        <a:pt x="0" y="21429"/>
                        <a:pt x="0" y="21429"/>
                      </a:cubicBezTo>
                      <a:cubicBezTo>
                        <a:pt x="71055" y="21429"/>
                        <a:pt x="79514" y="47370"/>
                        <a:pt x="88537" y="72747"/>
                      </a:cubicBezTo>
                      <a:lnTo>
                        <a:pt x="168051" y="300010"/>
                      </a:lnTo>
                      <a:lnTo>
                        <a:pt x="302830" y="0"/>
                      </a:ln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9" name="Google Shape;159;p1"/>
                <p:cNvSpPr/>
                <p:nvPr/>
              </p:nvSpPr>
              <p:spPr>
                <a:xfrm>
                  <a:off x="6060163" y="3479867"/>
                  <a:ext cx="377832" cy="4065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832" h="406592" extrusionOk="0">
                      <a:moveTo>
                        <a:pt x="237414" y="262227"/>
                      </a:moveTo>
                      <a:lnTo>
                        <a:pt x="106019" y="262227"/>
                      </a:lnTo>
                      <a:lnTo>
                        <a:pt x="62596" y="357531"/>
                      </a:lnTo>
                      <a:cubicBezTo>
                        <a:pt x="51317" y="381780"/>
                        <a:pt x="40603" y="406593"/>
                        <a:pt x="0" y="406593"/>
                      </a:cubicBezTo>
                      <a:cubicBezTo>
                        <a:pt x="0" y="406593"/>
                        <a:pt x="15226" y="381780"/>
                        <a:pt x="26504" y="357531"/>
                      </a:cubicBezTo>
                      <a:lnTo>
                        <a:pt x="188916" y="0"/>
                      </a:lnTo>
                      <a:lnTo>
                        <a:pt x="351328" y="357531"/>
                      </a:lnTo>
                      <a:cubicBezTo>
                        <a:pt x="362606" y="382344"/>
                        <a:pt x="377832" y="406593"/>
                        <a:pt x="377832" y="406593"/>
                      </a:cubicBezTo>
                      <a:cubicBezTo>
                        <a:pt x="303394" y="406593"/>
                        <a:pt x="291551" y="381216"/>
                        <a:pt x="280272" y="357531"/>
                      </a:cubicBezTo>
                      <a:lnTo>
                        <a:pt x="237414" y="262227"/>
                      </a:lnTo>
                      <a:close/>
                      <a:moveTo>
                        <a:pt x="120117" y="230083"/>
                      </a:moveTo>
                      <a:lnTo>
                        <a:pt x="222752" y="230083"/>
                      </a:lnTo>
                      <a:lnTo>
                        <a:pt x="171434" y="117861"/>
                      </a:lnTo>
                      <a:lnTo>
                        <a:pt x="120117" y="230083"/>
                      </a:ln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0" name="Google Shape;160;p1"/>
                <p:cNvSpPr/>
                <p:nvPr/>
              </p:nvSpPr>
              <p:spPr>
                <a:xfrm>
                  <a:off x="6626348" y="3501296"/>
                  <a:ext cx="377832" cy="406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832" h="406029" extrusionOk="0">
                      <a:moveTo>
                        <a:pt x="206398" y="288732"/>
                      </a:moveTo>
                      <a:lnTo>
                        <a:pt x="315237" y="49062"/>
                      </a:lnTo>
                      <a:cubicBezTo>
                        <a:pt x="326515" y="24813"/>
                        <a:pt x="337230" y="0"/>
                        <a:pt x="377832" y="0"/>
                      </a:cubicBezTo>
                      <a:cubicBezTo>
                        <a:pt x="377832" y="0"/>
                        <a:pt x="362043" y="24813"/>
                        <a:pt x="351328" y="49062"/>
                      </a:cubicBezTo>
                      <a:lnTo>
                        <a:pt x="188916" y="406029"/>
                      </a:lnTo>
                      <a:lnTo>
                        <a:pt x="26505" y="49062"/>
                      </a:lnTo>
                      <a:cubicBezTo>
                        <a:pt x="15226" y="24249"/>
                        <a:pt x="0" y="0"/>
                        <a:pt x="0" y="0"/>
                      </a:cubicBezTo>
                      <a:cubicBezTo>
                        <a:pt x="74439" y="0"/>
                        <a:pt x="86281" y="25377"/>
                        <a:pt x="97560" y="49062"/>
                      </a:cubicBezTo>
                      <a:lnTo>
                        <a:pt x="206398" y="288732"/>
                      </a:ln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1" name="Google Shape;161;p1"/>
                <p:cNvSpPr/>
                <p:nvPr/>
              </p:nvSpPr>
              <p:spPr>
                <a:xfrm>
                  <a:off x="7063393" y="3501296"/>
                  <a:ext cx="69363" cy="3795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63" h="379524" extrusionOk="0">
                      <a:moveTo>
                        <a:pt x="64288" y="379524"/>
                      </a:moveTo>
                      <a:lnTo>
                        <a:pt x="0" y="379524"/>
                      </a:lnTo>
                      <a:lnTo>
                        <a:pt x="0" y="58649"/>
                      </a:lnTo>
                      <a:cubicBezTo>
                        <a:pt x="0" y="32144"/>
                        <a:pt x="0" y="0"/>
                        <a:pt x="69363" y="0"/>
                      </a:cubicBezTo>
                      <a:cubicBezTo>
                        <a:pt x="69363" y="0"/>
                        <a:pt x="64288" y="32144"/>
                        <a:pt x="64288" y="58649"/>
                      </a:cubicBezTo>
                      <a:lnTo>
                        <a:pt x="64288" y="379524"/>
                      </a:ln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2" name="Google Shape;162;p1"/>
                <p:cNvSpPr/>
                <p:nvPr/>
              </p:nvSpPr>
              <p:spPr>
                <a:xfrm>
                  <a:off x="7224113" y="3504116"/>
                  <a:ext cx="317492" cy="380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7492" h="380088" extrusionOk="0">
                      <a:moveTo>
                        <a:pt x="132523" y="0"/>
                      </a:moveTo>
                      <a:cubicBezTo>
                        <a:pt x="243054" y="0"/>
                        <a:pt x="317492" y="83461"/>
                        <a:pt x="317492" y="190044"/>
                      </a:cubicBezTo>
                      <a:cubicBezTo>
                        <a:pt x="317492" y="296627"/>
                        <a:pt x="243054" y="380088"/>
                        <a:pt x="132523" y="380088"/>
                      </a:cubicBezTo>
                      <a:cubicBezTo>
                        <a:pt x="82334" y="380088"/>
                        <a:pt x="41167" y="377269"/>
                        <a:pt x="0" y="377269"/>
                      </a:cubicBezTo>
                      <a:cubicBezTo>
                        <a:pt x="0" y="377269"/>
                        <a:pt x="5075" y="348508"/>
                        <a:pt x="5075" y="323695"/>
                      </a:cubicBezTo>
                      <a:lnTo>
                        <a:pt x="5075" y="56393"/>
                      </a:lnTo>
                      <a:cubicBezTo>
                        <a:pt x="5075" y="29888"/>
                        <a:pt x="0" y="2820"/>
                        <a:pt x="0" y="2820"/>
                      </a:cubicBezTo>
                      <a:cubicBezTo>
                        <a:pt x="43986" y="2256"/>
                        <a:pt x="87973" y="0"/>
                        <a:pt x="132523" y="0"/>
                      </a:cubicBezTo>
                      <a:close/>
                      <a:moveTo>
                        <a:pt x="69363" y="30452"/>
                      </a:moveTo>
                      <a:lnTo>
                        <a:pt x="69363" y="349072"/>
                      </a:lnTo>
                      <a:cubicBezTo>
                        <a:pt x="92485" y="349636"/>
                        <a:pt x="112786" y="350764"/>
                        <a:pt x="133087" y="350764"/>
                      </a:cubicBezTo>
                      <a:cubicBezTo>
                        <a:pt x="215421" y="350764"/>
                        <a:pt x="250948" y="281401"/>
                        <a:pt x="250948" y="190044"/>
                      </a:cubicBezTo>
                      <a:cubicBezTo>
                        <a:pt x="250948" y="99815"/>
                        <a:pt x="209218" y="29324"/>
                        <a:pt x="133087" y="29324"/>
                      </a:cubicBezTo>
                      <a:cubicBezTo>
                        <a:pt x="109966" y="28760"/>
                        <a:pt x="89665" y="30452"/>
                        <a:pt x="69363" y="30452"/>
                      </a:cubicBez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3" name="Google Shape;163;p1"/>
                <p:cNvSpPr/>
                <p:nvPr/>
              </p:nvSpPr>
              <p:spPr>
                <a:xfrm>
                  <a:off x="7534838" y="3500732"/>
                  <a:ext cx="370501" cy="380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501" h="380088" extrusionOk="0">
                      <a:moveTo>
                        <a:pt x="236850" y="167487"/>
                      </a:moveTo>
                      <a:cubicBezTo>
                        <a:pt x="226135" y="182149"/>
                        <a:pt x="222188" y="210346"/>
                        <a:pt x="222188" y="227827"/>
                      </a:cubicBezTo>
                      <a:lnTo>
                        <a:pt x="222188" y="380088"/>
                      </a:lnTo>
                      <a:lnTo>
                        <a:pt x="157900" y="380088"/>
                      </a:lnTo>
                      <a:lnTo>
                        <a:pt x="157900" y="227827"/>
                      </a:lnTo>
                      <a:cubicBezTo>
                        <a:pt x="157900" y="210346"/>
                        <a:pt x="153953" y="190608"/>
                        <a:pt x="143238" y="175946"/>
                      </a:cubicBezTo>
                      <a:lnTo>
                        <a:pt x="55829" y="60340"/>
                      </a:lnTo>
                      <a:cubicBezTo>
                        <a:pt x="40039" y="39475"/>
                        <a:pt x="0" y="564"/>
                        <a:pt x="0" y="564"/>
                      </a:cubicBezTo>
                      <a:cubicBezTo>
                        <a:pt x="87973" y="564"/>
                        <a:pt x="106019" y="24249"/>
                        <a:pt x="123500" y="47370"/>
                      </a:cubicBezTo>
                      <a:lnTo>
                        <a:pt x="203578" y="153389"/>
                      </a:lnTo>
                      <a:lnTo>
                        <a:pt x="284220" y="45114"/>
                      </a:lnTo>
                      <a:cubicBezTo>
                        <a:pt x="300574" y="22557"/>
                        <a:pt x="318056" y="0"/>
                        <a:pt x="370501" y="0"/>
                      </a:cubicBezTo>
                      <a:cubicBezTo>
                        <a:pt x="370501" y="0"/>
                        <a:pt x="338357" y="30452"/>
                        <a:pt x="323131" y="51318"/>
                      </a:cubicBezTo>
                      <a:lnTo>
                        <a:pt x="236850" y="167487"/>
                      </a:ln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4" name="Google Shape;164;p1"/>
                <p:cNvSpPr/>
                <p:nvPr/>
              </p:nvSpPr>
              <p:spPr>
                <a:xfrm>
                  <a:off x="7879398" y="3479867"/>
                  <a:ext cx="377832" cy="4065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832" h="406592" extrusionOk="0">
                      <a:moveTo>
                        <a:pt x="237414" y="262227"/>
                      </a:moveTo>
                      <a:lnTo>
                        <a:pt x="106019" y="262227"/>
                      </a:lnTo>
                      <a:lnTo>
                        <a:pt x="62596" y="357531"/>
                      </a:lnTo>
                      <a:cubicBezTo>
                        <a:pt x="51317" y="381780"/>
                        <a:pt x="40603" y="406593"/>
                        <a:pt x="0" y="406593"/>
                      </a:cubicBezTo>
                      <a:cubicBezTo>
                        <a:pt x="0" y="406593"/>
                        <a:pt x="15790" y="381780"/>
                        <a:pt x="26505" y="357531"/>
                      </a:cubicBezTo>
                      <a:lnTo>
                        <a:pt x="188916" y="0"/>
                      </a:lnTo>
                      <a:lnTo>
                        <a:pt x="351328" y="357531"/>
                      </a:lnTo>
                      <a:cubicBezTo>
                        <a:pt x="362606" y="382344"/>
                        <a:pt x="377832" y="406593"/>
                        <a:pt x="377832" y="406593"/>
                      </a:cubicBezTo>
                      <a:cubicBezTo>
                        <a:pt x="303394" y="406593"/>
                        <a:pt x="291551" y="381216"/>
                        <a:pt x="280273" y="357531"/>
                      </a:cubicBezTo>
                      <a:lnTo>
                        <a:pt x="237414" y="262227"/>
                      </a:lnTo>
                      <a:close/>
                      <a:moveTo>
                        <a:pt x="120117" y="230083"/>
                      </a:moveTo>
                      <a:lnTo>
                        <a:pt x="222752" y="230083"/>
                      </a:lnTo>
                      <a:lnTo>
                        <a:pt x="171435" y="117861"/>
                      </a:lnTo>
                      <a:lnTo>
                        <a:pt x="120117" y="230083"/>
                      </a:ln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5" name="Google Shape;165;p1"/>
                <p:cNvSpPr/>
                <p:nvPr/>
              </p:nvSpPr>
              <p:spPr>
                <a:xfrm>
                  <a:off x="8295578" y="3505807"/>
                  <a:ext cx="265046" cy="380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046" h="380652" extrusionOk="0">
                      <a:moveTo>
                        <a:pt x="265047" y="102071"/>
                      </a:moveTo>
                      <a:cubicBezTo>
                        <a:pt x="265047" y="165795"/>
                        <a:pt x="207525" y="208090"/>
                        <a:pt x="138726" y="208090"/>
                      </a:cubicBezTo>
                      <a:cubicBezTo>
                        <a:pt x="115605" y="208090"/>
                        <a:pt x="91920" y="206398"/>
                        <a:pt x="69363" y="206398"/>
                      </a:cubicBezTo>
                      <a:lnTo>
                        <a:pt x="69363" y="322004"/>
                      </a:lnTo>
                      <a:cubicBezTo>
                        <a:pt x="69363" y="348508"/>
                        <a:pt x="69363" y="380652"/>
                        <a:pt x="0" y="380652"/>
                      </a:cubicBezTo>
                      <a:cubicBezTo>
                        <a:pt x="0" y="380652"/>
                        <a:pt x="5075" y="348508"/>
                        <a:pt x="5075" y="322004"/>
                      </a:cubicBezTo>
                      <a:lnTo>
                        <a:pt x="5075" y="54701"/>
                      </a:lnTo>
                      <a:cubicBezTo>
                        <a:pt x="5075" y="28196"/>
                        <a:pt x="0" y="1128"/>
                        <a:pt x="0" y="1128"/>
                      </a:cubicBezTo>
                      <a:lnTo>
                        <a:pt x="77258" y="1128"/>
                      </a:lnTo>
                      <a:cubicBezTo>
                        <a:pt x="89100" y="1128"/>
                        <a:pt x="98123" y="1128"/>
                        <a:pt x="107710" y="564"/>
                      </a:cubicBezTo>
                      <a:cubicBezTo>
                        <a:pt x="117297" y="564"/>
                        <a:pt x="127448" y="0"/>
                        <a:pt x="138726" y="0"/>
                      </a:cubicBezTo>
                      <a:cubicBezTo>
                        <a:pt x="207525" y="0"/>
                        <a:pt x="265047" y="37783"/>
                        <a:pt x="265047" y="102071"/>
                      </a:cubicBezTo>
                      <a:close/>
                      <a:moveTo>
                        <a:pt x="69363" y="27632"/>
                      </a:moveTo>
                      <a:lnTo>
                        <a:pt x="69363" y="181021"/>
                      </a:lnTo>
                      <a:cubicBezTo>
                        <a:pt x="90229" y="182149"/>
                        <a:pt x="113350" y="182713"/>
                        <a:pt x="128012" y="182713"/>
                      </a:cubicBezTo>
                      <a:cubicBezTo>
                        <a:pt x="166923" y="182713"/>
                        <a:pt x="199630" y="153953"/>
                        <a:pt x="199630" y="102071"/>
                      </a:cubicBezTo>
                      <a:cubicBezTo>
                        <a:pt x="199630" y="51882"/>
                        <a:pt x="166923" y="26505"/>
                        <a:pt x="128012" y="26505"/>
                      </a:cubicBezTo>
                      <a:cubicBezTo>
                        <a:pt x="108838" y="26505"/>
                        <a:pt x="89664" y="27632"/>
                        <a:pt x="69363" y="27632"/>
                      </a:cubicBez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6" name="Google Shape;166;p1"/>
                <p:cNvSpPr/>
                <p:nvPr/>
              </p:nvSpPr>
              <p:spPr>
                <a:xfrm>
                  <a:off x="8616453" y="3506935"/>
                  <a:ext cx="251512" cy="374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512" h="374448" extrusionOk="0">
                      <a:moveTo>
                        <a:pt x="69927" y="342305"/>
                      </a:moveTo>
                      <a:lnTo>
                        <a:pt x="214293" y="342305"/>
                      </a:lnTo>
                      <a:cubicBezTo>
                        <a:pt x="251513" y="342305"/>
                        <a:pt x="251513" y="374449"/>
                        <a:pt x="251513" y="374449"/>
                      </a:cubicBezTo>
                      <a:lnTo>
                        <a:pt x="0" y="374449"/>
                      </a:lnTo>
                      <a:cubicBezTo>
                        <a:pt x="0" y="374449"/>
                        <a:pt x="5075" y="348508"/>
                        <a:pt x="5075" y="321440"/>
                      </a:cubicBezTo>
                      <a:lnTo>
                        <a:pt x="5075" y="53573"/>
                      </a:lnTo>
                      <a:cubicBezTo>
                        <a:pt x="5075" y="27069"/>
                        <a:pt x="0" y="0"/>
                        <a:pt x="0" y="0"/>
                      </a:cubicBezTo>
                      <a:lnTo>
                        <a:pt x="251513" y="0"/>
                      </a:lnTo>
                      <a:cubicBezTo>
                        <a:pt x="251513" y="0"/>
                        <a:pt x="251513" y="32144"/>
                        <a:pt x="214293" y="32144"/>
                      </a:cubicBezTo>
                      <a:lnTo>
                        <a:pt x="69927" y="32144"/>
                      </a:lnTo>
                      <a:lnTo>
                        <a:pt x="69927" y="171434"/>
                      </a:lnTo>
                      <a:lnTo>
                        <a:pt x="203579" y="171434"/>
                      </a:lnTo>
                      <a:lnTo>
                        <a:pt x="203579" y="203578"/>
                      </a:lnTo>
                      <a:lnTo>
                        <a:pt x="69927" y="203578"/>
                      </a:lnTo>
                      <a:lnTo>
                        <a:pt x="69927" y="342305"/>
                      </a:ln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7" name="Google Shape;167;p1"/>
                <p:cNvSpPr/>
                <p:nvPr/>
              </p:nvSpPr>
              <p:spPr>
                <a:xfrm>
                  <a:off x="8932254" y="3506935"/>
                  <a:ext cx="251512" cy="374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512" h="374448" extrusionOk="0">
                      <a:moveTo>
                        <a:pt x="69927" y="342305"/>
                      </a:moveTo>
                      <a:lnTo>
                        <a:pt x="214293" y="342305"/>
                      </a:lnTo>
                      <a:cubicBezTo>
                        <a:pt x="251513" y="342305"/>
                        <a:pt x="251513" y="374449"/>
                        <a:pt x="251513" y="374449"/>
                      </a:cubicBezTo>
                      <a:lnTo>
                        <a:pt x="0" y="374449"/>
                      </a:lnTo>
                      <a:cubicBezTo>
                        <a:pt x="0" y="374449"/>
                        <a:pt x="5075" y="348508"/>
                        <a:pt x="5075" y="321440"/>
                      </a:cubicBezTo>
                      <a:lnTo>
                        <a:pt x="5075" y="53573"/>
                      </a:lnTo>
                      <a:cubicBezTo>
                        <a:pt x="5075" y="27069"/>
                        <a:pt x="0" y="0"/>
                        <a:pt x="0" y="0"/>
                      </a:cubicBezTo>
                      <a:lnTo>
                        <a:pt x="251513" y="0"/>
                      </a:lnTo>
                      <a:cubicBezTo>
                        <a:pt x="251513" y="0"/>
                        <a:pt x="251513" y="32144"/>
                        <a:pt x="214293" y="32144"/>
                      </a:cubicBezTo>
                      <a:lnTo>
                        <a:pt x="69927" y="32144"/>
                      </a:lnTo>
                      <a:lnTo>
                        <a:pt x="69927" y="171434"/>
                      </a:lnTo>
                      <a:lnTo>
                        <a:pt x="203579" y="171434"/>
                      </a:lnTo>
                      <a:lnTo>
                        <a:pt x="203579" y="203578"/>
                      </a:lnTo>
                      <a:lnTo>
                        <a:pt x="69927" y="203578"/>
                      </a:lnTo>
                      <a:lnTo>
                        <a:pt x="69927" y="342305"/>
                      </a:ln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8" name="Google Shape;168;p1"/>
                <p:cNvSpPr/>
                <p:nvPr/>
              </p:nvSpPr>
              <p:spPr>
                <a:xfrm>
                  <a:off x="9210835" y="3506935"/>
                  <a:ext cx="358094" cy="374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094" h="374448" extrusionOk="0">
                      <a:moveTo>
                        <a:pt x="0" y="0"/>
                      </a:moveTo>
                      <a:lnTo>
                        <a:pt x="358095" y="0"/>
                      </a:lnTo>
                      <a:cubicBezTo>
                        <a:pt x="358095" y="2256"/>
                        <a:pt x="357531" y="33272"/>
                        <a:pt x="331591" y="33272"/>
                      </a:cubicBezTo>
                      <a:cubicBezTo>
                        <a:pt x="297755" y="32708"/>
                        <a:pt x="280273" y="31016"/>
                        <a:pt x="241362" y="31016"/>
                      </a:cubicBezTo>
                      <a:lnTo>
                        <a:pt x="214293" y="31016"/>
                      </a:lnTo>
                      <a:lnTo>
                        <a:pt x="214293" y="374449"/>
                      </a:lnTo>
                      <a:lnTo>
                        <a:pt x="144930" y="374449"/>
                      </a:lnTo>
                      <a:lnTo>
                        <a:pt x="144930" y="31016"/>
                      </a:lnTo>
                      <a:lnTo>
                        <a:pt x="117861" y="31016"/>
                      </a:lnTo>
                      <a:cubicBezTo>
                        <a:pt x="78950" y="31016"/>
                        <a:pt x="60905" y="32708"/>
                        <a:pt x="27633" y="33272"/>
                      </a:cubicBezTo>
                      <a:cubicBezTo>
                        <a:pt x="0" y="32708"/>
                        <a:pt x="0" y="1692"/>
                        <a:pt x="0" y="0"/>
                      </a:cubicBez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9" name="Google Shape;169;p1"/>
                <p:cNvSpPr/>
                <p:nvPr/>
              </p:nvSpPr>
              <p:spPr>
                <a:xfrm>
                  <a:off x="9606713" y="3501296"/>
                  <a:ext cx="312416" cy="384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416" h="384599" extrusionOk="0">
                      <a:moveTo>
                        <a:pt x="69363" y="176510"/>
                      </a:moveTo>
                      <a:lnTo>
                        <a:pt x="243053" y="176510"/>
                      </a:lnTo>
                      <a:lnTo>
                        <a:pt x="243053" y="58649"/>
                      </a:lnTo>
                      <a:cubicBezTo>
                        <a:pt x="243053" y="32144"/>
                        <a:pt x="243053" y="0"/>
                        <a:pt x="312416" y="0"/>
                      </a:cubicBezTo>
                      <a:cubicBezTo>
                        <a:pt x="312416" y="0"/>
                        <a:pt x="307341" y="32144"/>
                        <a:pt x="307341" y="58649"/>
                      </a:cubicBezTo>
                      <a:lnTo>
                        <a:pt x="307341" y="326515"/>
                      </a:lnTo>
                      <a:cubicBezTo>
                        <a:pt x="307341" y="353020"/>
                        <a:pt x="312416" y="384600"/>
                        <a:pt x="312416" y="384600"/>
                      </a:cubicBezTo>
                      <a:cubicBezTo>
                        <a:pt x="243053" y="384600"/>
                        <a:pt x="243053" y="352456"/>
                        <a:pt x="243053" y="325951"/>
                      </a:cubicBezTo>
                      <a:lnTo>
                        <a:pt x="243053" y="208090"/>
                      </a:lnTo>
                      <a:lnTo>
                        <a:pt x="69363" y="208090"/>
                      </a:lnTo>
                      <a:lnTo>
                        <a:pt x="69363" y="325951"/>
                      </a:lnTo>
                      <a:cubicBezTo>
                        <a:pt x="69363" y="352456"/>
                        <a:pt x="69363" y="384600"/>
                        <a:pt x="0" y="384600"/>
                      </a:cubicBezTo>
                      <a:cubicBezTo>
                        <a:pt x="0" y="384600"/>
                        <a:pt x="5075" y="353020"/>
                        <a:pt x="5075" y="326515"/>
                      </a:cubicBezTo>
                      <a:lnTo>
                        <a:pt x="5075" y="58649"/>
                      </a:lnTo>
                      <a:cubicBezTo>
                        <a:pt x="5075" y="32144"/>
                        <a:pt x="0" y="0"/>
                        <a:pt x="0" y="0"/>
                      </a:cubicBezTo>
                      <a:cubicBezTo>
                        <a:pt x="69363" y="0"/>
                        <a:pt x="69363" y="32144"/>
                        <a:pt x="69363" y="58649"/>
                      </a:cubicBezTo>
                      <a:lnTo>
                        <a:pt x="69363" y="176510"/>
                      </a:ln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0" name="Google Shape;170;p1"/>
                <p:cNvSpPr/>
                <p:nvPr/>
              </p:nvSpPr>
              <p:spPr>
                <a:xfrm>
                  <a:off x="9956913" y="3479867"/>
                  <a:ext cx="377832" cy="4065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832" h="406592" extrusionOk="0">
                      <a:moveTo>
                        <a:pt x="237414" y="262227"/>
                      </a:moveTo>
                      <a:lnTo>
                        <a:pt x="106018" y="262227"/>
                      </a:lnTo>
                      <a:lnTo>
                        <a:pt x="62596" y="357531"/>
                      </a:lnTo>
                      <a:cubicBezTo>
                        <a:pt x="51317" y="381780"/>
                        <a:pt x="40603" y="406593"/>
                        <a:pt x="0" y="406593"/>
                      </a:cubicBezTo>
                      <a:cubicBezTo>
                        <a:pt x="0" y="406593"/>
                        <a:pt x="15790" y="381780"/>
                        <a:pt x="26504" y="357531"/>
                      </a:cubicBezTo>
                      <a:lnTo>
                        <a:pt x="188916" y="0"/>
                      </a:lnTo>
                      <a:lnTo>
                        <a:pt x="351327" y="357531"/>
                      </a:lnTo>
                      <a:cubicBezTo>
                        <a:pt x="362606" y="382344"/>
                        <a:pt x="377832" y="406593"/>
                        <a:pt x="377832" y="406593"/>
                      </a:cubicBezTo>
                      <a:cubicBezTo>
                        <a:pt x="303393" y="406593"/>
                        <a:pt x="291551" y="381216"/>
                        <a:pt x="280272" y="357531"/>
                      </a:cubicBezTo>
                      <a:lnTo>
                        <a:pt x="237414" y="262227"/>
                      </a:lnTo>
                      <a:close/>
                      <a:moveTo>
                        <a:pt x="120116" y="230083"/>
                      </a:moveTo>
                      <a:lnTo>
                        <a:pt x="222752" y="230083"/>
                      </a:lnTo>
                      <a:lnTo>
                        <a:pt x="171435" y="117861"/>
                      </a:lnTo>
                      <a:lnTo>
                        <a:pt x="120116" y="230083"/>
                      </a:ln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1" name="Google Shape;171;p1"/>
                <p:cNvSpPr/>
                <p:nvPr/>
              </p:nvSpPr>
              <p:spPr>
                <a:xfrm>
                  <a:off x="10346024" y="3479867"/>
                  <a:ext cx="583102" cy="4280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102" h="428022" extrusionOk="0">
                      <a:moveTo>
                        <a:pt x="279709" y="428022"/>
                      </a:moveTo>
                      <a:lnTo>
                        <a:pt x="136471" y="128576"/>
                      </a:lnTo>
                      <a:lnTo>
                        <a:pt x="56957" y="355275"/>
                      </a:lnTo>
                      <a:cubicBezTo>
                        <a:pt x="48498" y="380652"/>
                        <a:pt x="37783" y="406593"/>
                        <a:pt x="0" y="406593"/>
                      </a:cubicBezTo>
                      <a:cubicBezTo>
                        <a:pt x="0" y="406593"/>
                        <a:pt x="12970" y="380652"/>
                        <a:pt x="21993" y="355275"/>
                      </a:cubicBezTo>
                      <a:lnTo>
                        <a:pt x="146058" y="0"/>
                      </a:lnTo>
                      <a:lnTo>
                        <a:pt x="295499" y="315236"/>
                      </a:lnTo>
                      <a:lnTo>
                        <a:pt x="437045" y="0"/>
                      </a:lnTo>
                      <a:lnTo>
                        <a:pt x="561109" y="355275"/>
                      </a:lnTo>
                      <a:cubicBezTo>
                        <a:pt x="570132" y="381216"/>
                        <a:pt x="583103" y="406593"/>
                        <a:pt x="583103" y="406593"/>
                      </a:cubicBezTo>
                      <a:cubicBezTo>
                        <a:pt x="512047" y="406593"/>
                        <a:pt x="503588" y="380652"/>
                        <a:pt x="494566" y="355275"/>
                      </a:cubicBezTo>
                      <a:lnTo>
                        <a:pt x="415052" y="128012"/>
                      </a:lnTo>
                      <a:lnTo>
                        <a:pt x="279709" y="428022"/>
                      </a:ln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72" name="Google Shape;172;p1"/>
              <p:cNvGrpSpPr/>
              <p:nvPr/>
            </p:nvGrpSpPr>
            <p:grpSpPr>
              <a:xfrm>
                <a:off x="4239800" y="2119669"/>
                <a:ext cx="6687634" cy="1320722"/>
                <a:chOff x="4239800" y="2119669"/>
                <a:chExt cx="6687634" cy="1320722"/>
              </a:xfrm>
            </p:grpSpPr>
            <p:sp>
              <p:nvSpPr>
                <p:cNvPr id="173" name="Google Shape;173;p1"/>
                <p:cNvSpPr/>
                <p:nvPr/>
              </p:nvSpPr>
              <p:spPr>
                <a:xfrm>
                  <a:off x="4239800" y="2119669"/>
                  <a:ext cx="1153234" cy="12304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3234" h="1230493" extrusionOk="0">
                      <a:moveTo>
                        <a:pt x="576335" y="0"/>
                      </a:moveTo>
                      <a:lnTo>
                        <a:pt x="91920" y="1064698"/>
                      </a:lnTo>
                      <a:cubicBezTo>
                        <a:pt x="69927" y="1113760"/>
                        <a:pt x="26505" y="1187071"/>
                        <a:pt x="0" y="1230493"/>
                      </a:cubicBezTo>
                      <a:lnTo>
                        <a:pt x="12406" y="1230493"/>
                      </a:lnTo>
                      <a:cubicBezTo>
                        <a:pt x="111094" y="1230493"/>
                        <a:pt x="156772" y="1184251"/>
                        <a:pt x="187224" y="1130678"/>
                      </a:cubicBezTo>
                      <a:cubicBezTo>
                        <a:pt x="197375" y="1113760"/>
                        <a:pt x="205270" y="1095714"/>
                        <a:pt x="213729" y="1078233"/>
                      </a:cubicBezTo>
                      <a:lnTo>
                        <a:pt x="215985" y="1072593"/>
                      </a:lnTo>
                      <a:lnTo>
                        <a:pt x="336102" y="809238"/>
                      </a:lnTo>
                      <a:lnTo>
                        <a:pt x="712806" y="809238"/>
                      </a:lnTo>
                      <a:lnTo>
                        <a:pt x="833487" y="1073157"/>
                      </a:lnTo>
                      <a:cubicBezTo>
                        <a:pt x="867887" y="1147032"/>
                        <a:pt x="906798" y="1230493"/>
                        <a:pt x="1140829" y="1230493"/>
                      </a:cubicBezTo>
                      <a:lnTo>
                        <a:pt x="1153235" y="1230493"/>
                      </a:lnTo>
                      <a:cubicBezTo>
                        <a:pt x="1153235" y="1230493"/>
                        <a:pt x="1094586" y="1138009"/>
                        <a:pt x="1061314" y="1064698"/>
                      </a:cubicBezTo>
                      <a:lnTo>
                        <a:pt x="576335" y="0"/>
                      </a:lnTo>
                      <a:close/>
                      <a:moveTo>
                        <a:pt x="377269" y="717318"/>
                      </a:moveTo>
                      <a:lnTo>
                        <a:pt x="523326" y="396442"/>
                      </a:lnTo>
                      <a:lnTo>
                        <a:pt x="669948" y="717318"/>
                      </a:lnTo>
                      <a:lnTo>
                        <a:pt x="377269" y="717318"/>
                      </a:ln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4" name="Google Shape;174;p1"/>
                <p:cNvSpPr/>
                <p:nvPr/>
              </p:nvSpPr>
              <p:spPr>
                <a:xfrm>
                  <a:off x="5476497" y="2119669"/>
                  <a:ext cx="1754947" cy="1320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4947" h="1320722" extrusionOk="0">
                      <a:moveTo>
                        <a:pt x="1311135" y="0"/>
                      </a:moveTo>
                      <a:lnTo>
                        <a:pt x="888752" y="938942"/>
                      </a:lnTo>
                      <a:lnTo>
                        <a:pt x="444376" y="0"/>
                      </a:lnTo>
                      <a:lnTo>
                        <a:pt x="74438" y="1058495"/>
                      </a:lnTo>
                      <a:cubicBezTo>
                        <a:pt x="47370" y="1135189"/>
                        <a:pt x="0" y="1230493"/>
                        <a:pt x="0" y="1230493"/>
                      </a:cubicBezTo>
                      <a:lnTo>
                        <a:pt x="9587" y="1230493"/>
                      </a:lnTo>
                      <a:cubicBezTo>
                        <a:pt x="139854" y="1230493"/>
                        <a:pt x="174254" y="1130678"/>
                        <a:pt x="196247" y="1064698"/>
                      </a:cubicBezTo>
                      <a:lnTo>
                        <a:pt x="417871" y="432534"/>
                      </a:lnTo>
                      <a:lnTo>
                        <a:pt x="843074" y="1320722"/>
                      </a:lnTo>
                      <a:lnTo>
                        <a:pt x="1241772" y="432534"/>
                      </a:lnTo>
                      <a:lnTo>
                        <a:pt x="1464524" y="1068082"/>
                      </a:lnTo>
                      <a:cubicBezTo>
                        <a:pt x="1492156" y="1144212"/>
                        <a:pt x="1523172" y="1231057"/>
                        <a:pt x="1745924" y="1231057"/>
                      </a:cubicBezTo>
                      <a:lnTo>
                        <a:pt x="1754947" y="1231057"/>
                      </a:lnTo>
                      <a:cubicBezTo>
                        <a:pt x="1754947" y="1231057"/>
                        <a:pt x="1707577" y="1135753"/>
                        <a:pt x="1680509" y="1059059"/>
                      </a:cubicBezTo>
                      <a:lnTo>
                        <a:pt x="1311135" y="0"/>
                      </a:ln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5" name="Google Shape;175;p1"/>
                <p:cNvSpPr/>
                <p:nvPr/>
              </p:nvSpPr>
              <p:spPr>
                <a:xfrm>
                  <a:off x="8446711" y="2151249"/>
                  <a:ext cx="249257" cy="1195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7" h="1195529" extrusionOk="0">
                      <a:moveTo>
                        <a:pt x="0" y="193992"/>
                      </a:moveTo>
                      <a:lnTo>
                        <a:pt x="0" y="1195530"/>
                      </a:lnTo>
                      <a:lnTo>
                        <a:pt x="229520" y="1195530"/>
                      </a:lnTo>
                      <a:lnTo>
                        <a:pt x="229520" y="193992"/>
                      </a:lnTo>
                      <a:cubicBezTo>
                        <a:pt x="229520" y="116733"/>
                        <a:pt x="245309" y="22557"/>
                        <a:pt x="245309" y="21993"/>
                      </a:cubicBezTo>
                      <a:lnTo>
                        <a:pt x="249257" y="0"/>
                      </a:lnTo>
                      <a:lnTo>
                        <a:pt x="226700" y="0"/>
                      </a:lnTo>
                      <a:cubicBezTo>
                        <a:pt x="0" y="0"/>
                        <a:pt x="0" y="112222"/>
                        <a:pt x="0" y="193992"/>
                      </a:cubicBez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" name="Google Shape;176;p1"/>
                <p:cNvSpPr/>
                <p:nvPr/>
              </p:nvSpPr>
              <p:spPr>
                <a:xfrm>
                  <a:off x="8842025" y="2151249"/>
                  <a:ext cx="1105865" cy="11949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5865" h="1194965" extrusionOk="0">
                      <a:moveTo>
                        <a:pt x="1007178" y="117861"/>
                      </a:moveTo>
                      <a:cubicBezTo>
                        <a:pt x="1085000" y="117861"/>
                        <a:pt x="1105866" y="43986"/>
                        <a:pt x="1105866" y="0"/>
                      </a:cubicBezTo>
                      <a:lnTo>
                        <a:pt x="564" y="0"/>
                      </a:lnTo>
                      <a:lnTo>
                        <a:pt x="0" y="0"/>
                      </a:lnTo>
                      <a:cubicBezTo>
                        <a:pt x="0" y="43986"/>
                        <a:pt x="20866" y="117861"/>
                        <a:pt x="99252" y="117861"/>
                      </a:cubicBezTo>
                      <a:cubicBezTo>
                        <a:pt x="140418" y="117297"/>
                        <a:pt x="174254" y="116169"/>
                        <a:pt x="206399" y="115042"/>
                      </a:cubicBezTo>
                      <a:cubicBezTo>
                        <a:pt x="254333" y="113350"/>
                        <a:pt x="300011" y="111658"/>
                        <a:pt x="368246" y="111658"/>
                      </a:cubicBezTo>
                      <a:lnTo>
                        <a:pt x="430278" y="111658"/>
                      </a:lnTo>
                      <a:lnTo>
                        <a:pt x="430278" y="1194966"/>
                      </a:lnTo>
                      <a:lnTo>
                        <a:pt x="675587" y="1194966"/>
                      </a:lnTo>
                      <a:lnTo>
                        <a:pt x="675587" y="111658"/>
                      </a:lnTo>
                      <a:lnTo>
                        <a:pt x="737620" y="111658"/>
                      </a:lnTo>
                      <a:cubicBezTo>
                        <a:pt x="805855" y="111658"/>
                        <a:pt x="851533" y="113350"/>
                        <a:pt x="899467" y="115042"/>
                      </a:cubicBezTo>
                      <a:cubicBezTo>
                        <a:pt x="932175" y="116169"/>
                        <a:pt x="966011" y="117297"/>
                        <a:pt x="1007178" y="117861"/>
                      </a:cubicBez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7" name="Google Shape;177;p1"/>
                <p:cNvSpPr/>
                <p:nvPr/>
              </p:nvSpPr>
              <p:spPr>
                <a:xfrm>
                  <a:off x="7366223" y="2151249"/>
                  <a:ext cx="914693" cy="11994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4693" h="1199477" extrusionOk="0">
                      <a:moveTo>
                        <a:pt x="801343" y="1070338"/>
                      </a:moveTo>
                      <a:lnTo>
                        <a:pt x="496821" y="662617"/>
                      </a:lnTo>
                      <a:cubicBezTo>
                        <a:pt x="681790" y="630473"/>
                        <a:pt x="829540" y="496258"/>
                        <a:pt x="818825" y="299446"/>
                      </a:cubicBezTo>
                      <a:cubicBezTo>
                        <a:pt x="808674" y="113350"/>
                        <a:pt x="640623" y="0"/>
                        <a:pt x="436481" y="0"/>
                      </a:cubicBezTo>
                      <a:cubicBezTo>
                        <a:pt x="285348" y="0"/>
                        <a:pt x="144930" y="6203"/>
                        <a:pt x="6203" y="6203"/>
                      </a:cubicBezTo>
                      <a:cubicBezTo>
                        <a:pt x="6203" y="6203"/>
                        <a:pt x="21993" y="85717"/>
                        <a:pt x="21993" y="165795"/>
                      </a:cubicBezTo>
                      <a:lnTo>
                        <a:pt x="15790" y="1024095"/>
                      </a:lnTo>
                      <a:cubicBezTo>
                        <a:pt x="15790" y="1103609"/>
                        <a:pt x="0" y="1199477"/>
                        <a:pt x="0" y="1199477"/>
                      </a:cubicBezTo>
                      <a:cubicBezTo>
                        <a:pt x="206962" y="1199477"/>
                        <a:pt x="206962" y="1103609"/>
                        <a:pt x="206962" y="1024095"/>
                      </a:cubicBezTo>
                      <a:lnTo>
                        <a:pt x="213165" y="90793"/>
                      </a:lnTo>
                      <a:cubicBezTo>
                        <a:pt x="297755" y="90793"/>
                        <a:pt x="350200" y="87409"/>
                        <a:pt x="404337" y="87409"/>
                      </a:cubicBezTo>
                      <a:cubicBezTo>
                        <a:pt x="525018" y="87973"/>
                        <a:pt x="620322" y="173690"/>
                        <a:pt x="633856" y="302266"/>
                      </a:cubicBezTo>
                      <a:cubicBezTo>
                        <a:pt x="649082" y="443812"/>
                        <a:pt x="599457" y="549267"/>
                        <a:pt x="496821" y="596073"/>
                      </a:cubicBezTo>
                      <a:cubicBezTo>
                        <a:pt x="421255" y="627089"/>
                        <a:pt x="256588" y="622578"/>
                        <a:pt x="256588" y="622578"/>
                      </a:cubicBezTo>
                      <a:lnTo>
                        <a:pt x="593253" y="1074849"/>
                      </a:lnTo>
                      <a:cubicBezTo>
                        <a:pt x="641187" y="1138573"/>
                        <a:pt x="706039" y="1199477"/>
                        <a:pt x="914693" y="1199477"/>
                      </a:cubicBezTo>
                      <a:cubicBezTo>
                        <a:pt x="914693" y="1199477"/>
                        <a:pt x="857172" y="1145340"/>
                        <a:pt x="801343" y="1070338"/>
                      </a:cubicBez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8" name="Google Shape;178;p1"/>
                <p:cNvSpPr/>
                <p:nvPr/>
              </p:nvSpPr>
              <p:spPr>
                <a:xfrm>
                  <a:off x="9774200" y="2119669"/>
                  <a:ext cx="1153234" cy="1230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3234" h="1230495" extrusionOk="0">
                      <a:moveTo>
                        <a:pt x="1061314" y="1064698"/>
                      </a:moveTo>
                      <a:lnTo>
                        <a:pt x="576900" y="0"/>
                      </a:lnTo>
                      <a:lnTo>
                        <a:pt x="91921" y="1064698"/>
                      </a:lnTo>
                      <a:cubicBezTo>
                        <a:pt x="69927" y="1113760"/>
                        <a:pt x="26504" y="1187071"/>
                        <a:pt x="0" y="1230493"/>
                      </a:cubicBezTo>
                      <a:lnTo>
                        <a:pt x="12406" y="1230493"/>
                      </a:lnTo>
                      <a:cubicBezTo>
                        <a:pt x="111094" y="1230493"/>
                        <a:pt x="156773" y="1184251"/>
                        <a:pt x="187224" y="1130678"/>
                      </a:cubicBezTo>
                      <a:cubicBezTo>
                        <a:pt x="197375" y="1113760"/>
                        <a:pt x="205270" y="1095714"/>
                        <a:pt x="213729" y="1078233"/>
                      </a:cubicBezTo>
                      <a:lnTo>
                        <a:pt x="215985" y="1072593"/>
                      </a:lnTo>
                      <a:lnTo>
                        <a:pt x="336102" y="809238"/>
                      </a:lnTo>
                      <a:lnTo>
                        <a:pt x="712807" y="809238"/>
                      </a:lnTo>
                      <a:lnTo>
                        <a:pt x="833487" y="1073157"/>
                      </a:lnTo>
                      <a:cubicBezTo>
                        <a:pt x="867887" y="1147032"/>
                        <a:pt x="906798" y="1230493"/>
                        <a:pt x="1140829" y="1230493"/>
                      </a:cubicBezTo>
                      <a:lnTo>
                        <a:pt x="1153235" y="1230493"/>
                      </a:lnTo>
                      <a:cubicBezTo>
                        <a:pt x="1153235" y="1231057"/>
                        <a:pt x="1094586" y="1138009"/>
                        <a:pt x="1061314" y="1064698"/>
                      </a:cubicBezTo>
                      <a:close/>
                      <a:moveTo>
                        <a:pt x="377832" y="717318"/>
                      </a:moveTo>
                      <a:lnTo>
                        <a:pt x="523890" y="396442"/>
                      </a:lnTo>
                      <a:lnTo>
                        <a:pt x="670512" y="717318"/>
                      </a:lnTo>
                      <a:lnTo>
                        <a:pt x="377832" y="717318"/>
                      </a:ln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79" name="Google Shape;179;p1"/>
              <p:cNvGrpSpPr/>
              <p:nvPr/>
            </p:nvGrpSpPr>
            <p:grpSpPr>
              <a:xfrm>
                <a:off x="2663054" y="2119669"/>
                <a:ext cx="1514714" cy="1856455"/>
                <a:chOff x="2663054" y="2119669"/>
                <a:chExt cx="1514714" cy="1856455"/>
              </a:xfrm>
            </p:grpSpPr>
            <p:sp>
              <p:nvSpPr>
                <p:cNvPr id="180" name="Google Shape;180;p1"/>
                <p:cNvSpPr/>
                <p:nvPr/>
              </p:nvSpPr>
              <p:spPr>
                <a:xfrm>
                  <a:off x="3570980" y="3006730"/>
                  <a:ext cx="367681" cy="270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681" h="27068" extrusionOk="0">
                      <a:moveTo>
                        <a:pt x="22557" y="11843"/>
                      </a:moveTo>
                      <a:lnTo>
                        <a:pt x="0" y="19174"/>
                      </a:lnTo>
                      <a:cubicBezTo>
                        <a:pt x="6767" y="23121"/>
                        <a:pt x="16354" y="26505"/>
                        <a:pt x="29888" y="26505"/>
                      </a:cubicBezTo>
                      <a:cubicBezTo>
                        <a:pt x="30452" y="26505"/>
                        <a:pt x="31580" y="26505"/>
                        <a:pt x="32144" y="26505"/>
                      </a:cubicBezTo>
                      <a:cubicBezTo>
                        <a:pt x="34400" y="26505"/>
                        <a:pt x="36091" y="26505"/>
                        <a:pt x="37783" y="27069"/>
                      </a:cubicBezTo>
                      <a:lnTo>
                        <a:pt x="358095" y="27069"/>
                      </a:lnTo>
                      <a:cubicBezTo>
                        <a:pt x="361479" y="18046"/>
                        <a:pt x="364862" y="9023"/>
                        <a:pt x="367682" y="0"/>
                      </a:cubicBezTo>
                      <a:lnTo>
                        <a:pt x="49626" y="0"/>
                      </a:lnTo>
                      <a:cubicBezTo>
                        <a:pt x="41731" y="4511"/>
                        <a:pt x="32708" y="8459"/>
                        <a:pt x="22557" y="11843"/>
                      </a:cubicBez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1" name="Google Shape;181;p1"/>
                <p:cNvSpPr/>
                <p:nvPr/>
              </p:nvSpPr>
              <p:spPr>
                <a:xfrm>
                  <a:off x="2899341" y="3006730"/>
                  <a:ext cx="370501" cy="270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501" h="27068" extrusionOk="0">
                      <a:moveTo>
                        <a:pt x="337794" y="26505"/>
                      </a:moveTo>
                      <a:cubicBezTo>
                        <a:pt x="338921" y="26505"/>
                        <a:pt x="339485" y="26505"/>
                        <a:pt x="340613" y="26505"/>
                      </a:cubicBezTo>
                      <a:cubicBezTo>
                        <a:pt x="354711" y="26505"/>
                        <a:pt x="363734" y="23121"/>
                        <a:pt x="370501" y="19174"/>
                      </a:cubicBezTo>
                      <a:lnTo>
                        <a:pt x="347944" y="11843"/>
                      </a:lnTo>
                      <a:cubicBezTo>
                        <a:pt x="337794" y="8459"/>
                        <a:pt x="328771" y="4511"/>
                        <a:pt x="320312" y="0"/>
                      </a:cubicBezTo>
                      <a:lnTo>
                        <a:pt x="0" y="0"/>
                      </a:lnTo>
                      <a:cubicBezTo>
                        <a:pt x="2820" y="9023"/>
                        <a:pt x="6203" y="18046"/>
                        <a:pt x="9587" y="27069"/>
                      </a:cubicBezTo>
                      <a:lnTo>
                        <a:pt x="332154" y="27069"/>
                      </a:lnTo>
                      <a:cubicBezTo>
                        <a:pt x="333846" y="26505"/>
                        <a:pt x="335538" y="26505"/>
                        <a:pt x="337794" y="26505"/>
                      </a:cubicBez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" name="Google Shape;182;p1"/>
                <p:cNvSpPr/>
                <p:nvPr/>
              </p:nvSpPr>
              <p:spPr>
                <a:xfrm>
                  <a:off x="3499361" y="3057484"/>
                  <a:ext cx="420691" cy="270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691" h="27068" extrusionOk="0">
                      <a:moveTo>
                        <a:pt x="111658" y="564"/>
                      </a:moveTo>
                      <a:cubicBezTo>
                        <a:pt x="99251" y="8459"/>
                        <a:pt x="73875" y="16354"/>
                        <a:pt x="48498" y="16354"/>
                      </a:cubicBezTo>
                      <a:lnTo>
                        <a:pt x="47934" y="16354"/>
                      </a:lnTo>
                      <a:cubicBezTo>
                        <a:pt x="45678" y="16354"/>
                        <a:pt x="43423" y="15790"/>
                        <a:pt x="41731" y="15226"/>
                      </a:cubicBezTo>
                      <a:cubicBezTo>
                        <a:pt x="33836" y="19738"/>
                        <a:pt x="15790" y="24813"/>
                        <a:pt x="0" y="27069"/>
                      </a:cubicBezTo>
                      <a:lnTo>
                        <a:pt x="407721" y="27069"/>
                      </a:lnTo>
                      <a:cubicBezTo>
                        <a:pt x="412232" y="18046"/>
                        <a:pt x="416744" y="9023"/>
                        <a:pt x="420691" y="0"/>
                      </a:cubicBezTo>
                      <a:lnTo>
                        <a:pt x="112222" y="0"/>
                      </a:lnTo>
                      <a:cubicBezTo>
                        <a:pt x="111658" y="0"/>
                        <a:pt x="111658" y="0"/>
                        <a:pt x="111658" y="564"/>
                      </a:cubicBez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3" name="Google Shape;183;p1"/>
                <p:cNvSpPr/>
                <p:nvPr/>
              </p:nvSpPr>
              <p:spPr>
                <a:xfrm>
                  <a:off x="2919078" y="3057484"/>
                  <a:ext cx="422946" cy="270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946" h="27068" extrusionOk="0">
                      <a:moveTo>
                        <a:pt x="381216" y="15226"/>
                      </a:moveTo>
                      <a:cubicBezTo>
                        <a:pt x="379524" y="15790"/>
                        <a:pt x="377269" y="16354"/>
                        <a:pt x="375013" y="16354"/>
                      </a:cubicBezTo>
                      <a:lnTo>
                        <a:pt x="374449" y="16354"/>
                      </a:lnTo>
                      <a:cubicBezTo>
                        <a:pt x="349072" y="16354"/>
                        <a:pt x="323695" y="8459"/>
                        <a:pt x="311289" y="564"/>
                      </a:cubicBezTo>
                      <a:cubicBezTo>
                        <a:pt x="311289" y="564"/>
                        <a:pt x="310725" y="0"/>
                        <a:pt x="310161" y="0"/>
                      </a:cubicBezTo>
                      <a:lnTo>
                        <a:pt x="0" y="0"/>
                      </a:lnTo>
                      <a:cubicBezTo>
                        <a:pt x="3947" y="9023"/>
                        <a:pt x="8459" y="18046"/>
                        <a:pt x="12970" y="27069"/>
                      </a:cubicBezTo>
                      <a:lnTo>
                        <a:pt x="422947" y="27069"/>
                      </a:lnTo>
                      <a:cubicBezTo>
                        <a:pt x="407157" y="24813"/>
                        <a:pt x="389111" y="19738"/>
                        <a:pt x="381216" y="15226"/>
                      </a:cubicBez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" name="Google Shape;184;p1"/>
                <p:cNvSpPr/>
                <p:nvPr/>
              </p:nvSpPr>
              <p:spPr>
                <a:xfrm>
                  <a:off x="2763026" y="2119669"/>
                  <a:ext cx="1310822" cy="1428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822" h="1428432" extrusionOk="0">
                      <a:moveTo>
                        <a:pt x="47214" y="714498"/>
                      </a:moveTo>
                      <a:cubicBezTo>
                        <a:pt x="33115" y="718446"/>
                        <a:pt x="22401" y="725777"/>
                        <a:pt x="14506" y="737619"/>
                      </a:cubicBezTo>
                      <a:cubicBezTo>
                        <a:pt x="-13127" y="779350"/>
                        <a:pt x="7175" y="864503"/>
                        <a:pt x="23529" y="932739"/>
                      </a:cubicBezTo>
                      <a:cubicBezTo>
                        <a:pt x="29168" y="956988"/>
                        <a:pt x="34807" y="980109"/>
                        <a:pt x="37063" y="997591"/>
                      </a:cubicBezTo>
                      <a:cubicBezTo>
                        <a:pt x="37627" y="1000410"/>
                        <a:pt x="37627" y="1003794"/>
                        <a:pt x="38191" y="1007178"/>
                      </a:cubicBezTo>
                      <a:cubicBezTo>
                        <a:pt x="41010" y="1028043"/>
                        <a:pt x="44394" y="1052292"/>
                        <a:pt x="39883" y="1066954"/>
                      </a:cubicBezTo>
                      <a:lnTo>
                        <a:pt x="38191" y="1071465"/>
                      </a:lnTo>
                      <a:lnTo>
                        <a:pt x="42702" y="1072593"/>
                      </a:lnTo>
                      <a:cubicBezTo>
                        <a:pt x="57928" y="1075977"/>
                        <a:pt x="77102" y="1090639"/>
                        <a:pt x="94020" y="1104173"/>
                      </a:cubicBezTo>
                      <a:cubicBezTo>
                        <a:pt x="96276" y="1106429"/>
                        <a:pt x="99095" y="1108121"/>
                        <a:pt x="101351" y="1109813"/>
                      </a:cubicBezTo>
                      <a:cubicBezTo>
                        <a:pt x="114885" y="1120527"/>
                        <a:pt x="132367" y="1136881"/>
                        <a:pt x="150413" y="1153799"/>
                      </a:cubicBezTo>
                      <a:cubicBezTo>
                        <a:pt x="200038" y="1200605"/>
                        <a:pt x="262071" y="1259254"/>
                        <a:pt x="311696" y="1259254"/>
                      </a:cubicBezTo>
                      <a:cubicBezTo>
                        <a:pt x="312824" y="1259254"/>
                        <a:pt x="313952" y="1259254"/>
                        <a:pt x="315080" y="1259254"/>
                      </a:cubicBezTo>
                      <a:cubicBezTo>
                        <a:pt x="329178" y="1258690"/>
                        <a:pt x="341585" y="1252487"/>
                        <a:pt x="351735" y="1242336"/>
                      </a:cubicBezTo>
                      <a:cubicBezTo>
                        <a:pt x="347788" y="1256434"/>
                        <a:pt x="348916" y="1269969"/>
                        <a:pt x="355683" y="1282375"/>
                      </a:cubicBezTo>
                      <a:cubicBezTo>
                        <a:pt x="378240" y="1326925"/>
                        <a:pt x="461702" y="1352302"/>
                        <a:pt x="528809" y="1372040"/>
                      </a:cubicBezTo>
                      <a:cubicBezTo>
                        <a:pt x="553058" y="1379371"/>
                        <a:pt x="575615" y="1386138"/>
                        <a:pt x="591405" y="1392905"/>
                      </a:cubicBezTo>
                      <a:cubicBezTo>
                        <a:pt x="594225" y="1394033"/>
                        <a:pt x="597045" y="1395161"/>
                        <a:pt x="599864" y="1396289"/>
                      </a:cubicBezTo>
                      <a:cubicBezTo>
                        <a:pt x="619602" y="1404184"/>
                        <a:pt x="642159" y="1413207"/>
                        <a:pt x="652874" y="1425049"/>
                      </a:cubicBezTo>
                      <a:lnTo>
                        <a:pt x="656257" y="1428433"/>
                      </a:lnTo>
                      <a:lnTo>
                        <a:pt x="659641" y="1425049"/>
                      </a:lnTo>
                      <a:cubicBezTo>
                        <a:pt x="670355" y="1413770"/>
                        <a:pt x="692913" y="1404748"/>
                        <a:pt x="712650" y="1396289"/>
                      </a:cubicBezTo>
                      <a:cubicBezTo>
                        <a:pt x="715470" y="1395161"/>
                        <a:pt x="718289" y="1394033"/>
                        <a:pt x="721109" y="1392905"/>
                      </a:cubicBezTo>
                      <a:cubicBezTo>
                        <a:pt x="736899" y="1386138"/>
                        <a:pt x="760020" y="1379371"/>
                        <a:pt x="783705" y="1372040"/>
                      </a:cubicBezTo>
                      <a:cubicBezTo>
                        <a:pt x="850813" y="1351738"/>
                        <a:pt x="934274" y="1326925"/>
                        <a:pt x="956831" y="1282375"/>
                      </a:cubicBezTo>
                      <a:cubicBezTo>
                        <a:pt x="963035" y="1269969"/>
                        <a:pt x="964162" y="1255870"/>
                        <a:pt x="960215" y="1241772"/>
                      </a:cubicBezTo>
                      <a:cubicBezTo>
                        <a:pt x="970366" y="1251923"/>
                        <a:pt x="982772" y="1257562"/>
                        <a:pt x="996870" y="1258690"/>
                      </a:cubicBezTo>
                      <a:cubicBezTo>
                        <a:pt x="997998" y="1258690"/>
                        <a:pt x="999126" y="1258690"/>
                        <a:pt x="1000254" y="1258690"/>
                      </a:cubicBezTo>
                      <a:cubicBezTo>
                        <a:pt x="1049880" y="1258690"/>
                        <a:pt x="1111348" y="1200605"/>
                        <a:pt x="1161538" y="1153235"/>
                      </a:cubicBezTo>
                      <a:cubicBezTo>
                        <a:pt x="1179583" y="1135753"/>
                        <a:pt x="1197065" y="1119963"/>
                        <a:pt x="1210599" y="1109249"/>
                      </a:cubicBezTo>
                      <a:cubicBezTo>
                        <a:pt x="1212855" y="1107557"/>
                        <a:pt x="1215675" y="1105301"/>
                        <a:pt x="1217931" y="1103609"/>
                      </a:cubicBezTo>
                      <a:cubicBezTo>
                        <a:pt x="1234848" y="1090639"/>
                        <a:pt x="1254022" y="1075413"/>
                        <a:pt x="1269248" y="1072029"/>
                      </a:cubicBezTo>
                      <a:lnTo>
                        <a:pt x="1273760" y="1070902"/>
                      </a:lnTo>
                      <a:lnTo>
                        <a:pt x="1272068" y="1066390"/>
                      </a:lnTo>
                      <a:cubicBezTo>
                        <a:pt x="1267556" y="1051728"/>
                        <a:pt x="1270940" y="1027479"/>
                        <a:pt x="1273760" y="1006614"/>
                      </a:cubicBezTo>
                      <a:cubicBezTo>
                        <a:pt x="1274323" y="1003230"/>
                        <a:pt x="1274887" y="1000410"/>
                        <a:pt x="1274887" y="997027"/>
                      </a:cubicBezTo>
                      <a:cubicBezTo>
                        <a:pt x="1277143" y="980109"/>
                        <a:pt x="1282782" y="956988"/>
                        <a:pt x="1288422" y="932175"/>
                      </a:cubicBezTo>
                      <a:cubicBezTo>
                        <a:pt x="1304776" y="863939"/>
                        <a:pt x="1324513" y="778786"/>
                        <a:pt x="1297444" y="737055"/>
                      </a:cubicBezTo>
                      <a:cubicBezTo>
                        <a:pt x="1289549" y="725213"/>
                        <a:pt x="1278271" y="717318"/>
                        <a:pt x="1264173" y="713934"/>
                      </a:cubicBezTo>
                      <a:cubicBezTo>
                        <a:pt x="1278271" y="709987"/>
                        <a:pt x="1288986" y="702656"/>
                        <a:pt x="1296881" y="690813"/>
                      </a:cubicBezTo>
                      <a:cubicBezTo>
                        <a:pt x="1324513" y="649083"/>
                        <a:pt x="1304212" y="563929"/>
                        <a:pt x="1287858" y="495694"/>
                      </a:cubicBezTo>
                      <a:cubicBezTo>
                        <a:pt x="1282218" y="471445"/>
                        <a:pt x="1276579" y="448324"/>
                        <a:pt x="1274323" y="430842"/>
                      </a:cubicBezTo>
                      <a:cubicBezTo>
                        <a:pt x="1273760" y="428022"/>
                        <a:pt x="1273760" y="424639"/>
                        <a:pt x="1273196" y="421255"/>
                      </a:cubicBezTo>
                      <a:cubicBezTo>
                        <a:pt x="1270376" y="400390"/>
                        <a:pt x="1266992" y="376141"/>
                        <a:pt x="1271504" y="361479"/>
                      </a:cubicBezTo>
                      <a:lnTo>
                        <a:pt x="1273196" y="356967"/>
                      </a:lnTo>
                      <a:lnTo>
                        <a:pt x="1268684" y="355839"/>
                      </a:lnTo>
                      <a:cubicBezTo>
                        <a:pt x="1253458" y="352456"/>
                        <a:pt x="1234284" y="337794"/>
                        <a:pt x="1217367" y="324259"/>
                      </a:cubicBezTo>
                      <a:cubicBezTo>
                        <a:pt x="1214547" y="322004"/>
                        <a:pt x="1212291" y="320312"/>
                        <a:pt x="1210035" y="318620"/>
                      </a:cubicBezTo>
                      <a:cubicBezTo>
                        <a:pt x="1196501" y="307905"/>
                        <a:pt x="1179019" y="291551"/>
                        <a:pt x="1160974" y="274634"/>
                      </a:cubicBezTo>
                      <a:cubicBezTo>
                        <a:pt x="1111348" y="227827"/>
                        <a:pt x="1049316" y="169179"/>
                        <a:pt x="999690" y="169179"/>
                      </a:cubicBezTo>
                      <a:cubicBezTo>
                        <a:pt x="998562" y="169179"/>
                        <a:pt x="997434" y="169179"/>
                        <a:pt x="996306" y="169179"/>
                      </a:cubicBezTo>
                      <a:cubicBezTo>
                        <a:pt x="982208" y="169743"/>
                        <a:pt x="969802" y="175946"/>
                        <a:pt x="959651" y="186097"/>
                      </a:cubicBezTo>
                      <a:cubicBezTo>
                        <a:pt x="963599" y="171998"/>
                        <a:pt x="962471" y="158464"/>
                        <a:pt x="955703" y="146058"/>
                      </a:cubicBezTo>
                      <a:cubicBezTo>
                        <a:pt x="933146" y="101507"/>
                        <a:pt x="849685" y="76130"/>
                        <a:pt x="782013" y="56393"/>
                      </a:cubicBezTo>
                      <a:cubicBezTo>
                        <a:pt x="757764" y="49062"/>
                        <a:pt x="735207" y="42295"/>
                        <a:pt x="719417" y="35528"/>
                      </a:cubicBezTo>
                      <a:cubicBezTo>
                        <a:pt x="716598" y="34400"/>
                        <a:pt x="713778" y="33272"/>
                        <a:pt x="710958" y="32144"/>
                      </a:cubicBezTo>
                      <a:cubicBezTo>
                        <a:pt x="691221" y="24249"/>
                        <a:pt x="668664" y="15226"/>
                        <a:pt x="657949" y="3384"/>
                      </a:cubicBezTo>
                      <a:lnTo>
                        <a:pt x="654565" y="0"/>
                      </a:lnTo>
                      <a:lnTo>
                        <a:pt x="651182" y="3384"/>
                      </a:lnTo>
                      <a:cubicBezTo>
                        <a:pt x="640467" y="14662"/>
                        <a:pt x="617910" y="23685"/>
                        <a:pt x="598172" y="32144"/>
                      </a:cubicBezTo>
                      <a:cubicBezTo>
                        <a:pt x="595353" y="33272"/>
                        <a:pt x="592533" y="34400"/>
                        <a:pt x="589714" y="35528"/>
                      </a:cubicBezTo>
                      <a:cubicBezTo>
                        <a:pt x="573923" y="42295"/>
                        <a:pt x="550802" y="49062"/>
                        <a:pt x="527117" y="56393"/>
                      </a:cubicBezTo>
                      <a:cubicBezTo>
                        <a:pt x="460010" y="76694"/>
                        <a:pt x="376548" y="101507"/>
                        <a:pt x="353991" y="146058"/>
                      </a:cubicBezTo>
                      <a:cubicBezTo>
                        <a:pt x="347788" y="158464"/>
                        <a:pt x="346660" y="172562"/>
                        <a:pt x="350608" y="186661"/>
                      </a:cubicBezTo>
                      <a:cubicBezTo>
                        <a:pt x="340457" y="176510"/>
                        <a:pt x="328050" y="170871"/>
                        <a:pt x="313952" y="169743"/>
                      </a:cubicBezTo>
                      <a:cubicBezTo>
                        <a:pt x="263762" y="166923"/>
                        <a:pt x="200602" y="226700"/>
                        <a:pt x="149285" y="275197"/>
                      </a:cubicBezTo>
                      <a:cubicBezTo>
                        <a:pt x="131239" y="292679"/>
                        <a:pt x="113757" y="308469"/>
                        <a:pt x="100223" y="319184"/>
                      </a:cubicBezTo>
                      <a:cubicBezTo>
                        <a:pt x="97967" y="320876"/>
                        <a:pt x="95148" y="323131"/>
                        <a:pt x="92892" y="324823"/>
                      </a:cubicBezTo>
                      <a:cubicBezTo>
                        <a:pt x="75974" y="337794"/>
                        <a:pt x="56800" y="353020"/>
                        <a:pt x="41574" y="356403"/>
                      </a:cubicBezTo>
                      <a:lnTo>
                        <a:pt x="37063" y="357531"/>
                      </a:lnTo>
                      <a:lnTo>
                        <a:pt x="38755" y="362043"/>
                      </a:lnTo>
                      <a:cubicBezTo>
                        <a:pt x="43266" y="376705"/>
                        <a:pt x="39883" y="400954"/>
                        <a:pt x="37063" y="421819"/>
                      </a:cubicBezTo>
                      <a:cubicBezTo>
                        <a:pt x="36499" y="425203"/>
                        <a:pt x="35935" y="428022"/>
                        <a:pt x="35935" y="431406"/>
                      </a:cubicBezTo>
                      <a:cubicBezTo>
                        <a:pt x="33679" y="448324"/>
                        <a:pt x="28040" y="471445"/>
                        <a:pt x="22401" y="496258"/>
                      </a:cubicBezTo>
                      <a:cubicBezTo>
                        <a:pt x="6047" y="564493"/>
                        <a:pt x="-13691" y="649646"/>
                        <a:pt x="13378" y="691377"/>
                      </a:cubicBezTo>
                      <a:cubicBezTo>
                        <a:pt x="21837" y="703220"/>
                        <a:pt x="33115" y="711115"/>
                        <a:pt x="47214" y="714498"/>
                      </a:cubicBezTo>
                      <a:close/>
                      <a:moveTo>
                        <a:pt x="656257" y="114478"/>
                      </a:moveTo>
                      <a:cubicBezTo>
                        <a:pt x="985592" y="114478"/>
                        <a:pt x="1253458" y="383472"/>
                        <a:pt x="1253458" y="714498"/>
                      </a:cubicBezTo>
                      <a:cubicBezTo>
                        <a:pt x="1253458" y="1045525"/>
                        <a:pt x="985592" y="1314519"/>
                        <a:pt x="656257" y="1314519"/>
                      </a:cubicBezTo>
                      <a:cubicBezTo>
                        <a:pt x="326923" y="1314519"/>
                        <a:pt x="59056" y="1045525"/>
                        <a:pt x="59056" y="714498"/>
                      </a:cubicBezTo>
                      <a:cubicBezTo>
                        <a:pt x="59056" y="384036"/>
                        <a:pt x="326923" y="114478"/>
                        <a:pt x="656257" y="114478"/>
                      </a:cubicBez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" name="Google Shape;185;p1"/>
                <p:cNvSpPr/>
                <p:nvPr/>
              </p:nvSpPr>
              <p:spPr>
                <a:xfrm>
                  <a:off x="3148033" y="3309560"/>
                  <a:ext cx="542499" cy="270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2499" h="27068" extrusionOk="0">
                      <a:moveTo>
                        <a:pt x="53573" y="27069"/>
                      </a:moveTo>
                      <a:lnTo>
                        <a:pt x="488927" y="27069"/>
                      </a:lnTo>
                      <a:cubicBezTo>
                        <a:pt x="507536" y="19174"/>
                        <a:pt x="525582" y="10151"/>
                        <a:pt x="542500" y="0"/>
                      </a:cubicBezTo>
                      <a:lnTo>
                        <a:pt x="0" y="0"/>
                      </a:lnTo>
                      <a:cubicBezTo>
                        <a:pt x="17482" y="10151"/>
                        <a:pt x="34964" y="19174"/>
                        <a:pt x="53573" y="27069"/>
                      </a:cubicBez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6" name="Google Shape;186;p1"/>
                <p:cNvSpPr/>
                <p:nvPr/>
              </p:nvSpPr>
              <p:spPr>
                <a:xfrm>
                  <a:off x="3267022" y="3360314"/>
                  <a:ext cx="305085" cy="214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85" h="21429" extrusionOk="0">
                      <a:moveTo>
                        <a:pt x="152261" y="21429"/>
                      </a:moveTo>
                      <a:cubicBezTo>
                        <a:pt x="205270" y="21429"/>
                        <a:pt x="256588" y="14098"/>
                        <a:pt x="305086" y="0"/>
                      </a:cubicBezTo>
                      <a:lnTo>
                        <a:pt x="0" y="0"/>
                      </a:lnTo>
                      <a:cubicBezTo>
                        <a:pt x="48498" y="14098"/>
                        <a:pt x="99251" y="21429"/>
                        <a:pt x="152261" y="21429"/>
                      </a:cubicBez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7" name="Google Shape;187;p1"/>
                <p:cNvSpPr/>
                <p:nvPr/>
              </p:nvSpPr>
              <p:spPr>
                <a:xfrm>
                  <a:off x="3468909" y="2827964"/>
                  <a:ext cx="121962" cy="181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962" h="181021" extrusionOk="0">
                      <a:moveTo>
                        <a:pt x="82898" y="6767"/>
                      </a:moveTo>
                      <a:cubicBezTo>
                        <a:pt x="79514" y="3384"/>
                        <a:pt x="68235" y="0"/>
                        <a:pt x="54701" y="0"/>
                      </a:cubicBezTo>
                      <a:cubicBezTo>
                        <a:pt x="48498" y="0"/>
                        <a:pt x="42859" y="564"/>
                        <a:pt x="37219" y="2256"/>
                      </a:cubicBezTo>
                      <a:cubicBezTo>
                        <a:pt x="16918" y="7331"/>
                        <a:pt x="0" y="28760"/>
                        <a:pt x="0" y="39475"/>
                      </a:cubicBezTo>
                      <a:cubicBezTo>
                        <a:pt x="6203" y="47370"/>
                        <a:pt x="14098" y="55829"/>
                        <a:pt x="21429" y="63160"/>
                      </a:cubicBezTo>
                      <a:cubicBezTo>
                        <a:pt x="37783" y="78950"/>
                        <a:pt x="53009" y="94740"/>
                        <a:pt x="53573" y="116169"/>
                      </a:cubicBezTo>
                      <a:cubicBezTo>
                        <a:pt x="54137" y="126320"/>
                        <a:pt x="52445" y="135343"/>
                        <a:pt x="49062" y="144366"/>
                      </a:cubicBezTo>
                      <a:cubicBezTo>
                        <a:pt x="41731" y="163539"/>
                        <a:pt x="24249" y="174818"/>
                        <a:pt x="8459" y="181021"/>
                      </a:cubicBezTo>
                      <a:cubicBezTo>
                        <a:pt x="54701" y="178766"/>
                        <a:pt x="88537" y="168615"/>
                        <a:pt x="106019" y="150005"/>
                      </a:cubicBezTo>
                      <a:cubicBezTo>
                        <a:pt x="117861" y="138163"/>
                        <a:pt x="122937" y="122373"/>
                        <a:pt x="121809" y="103199"/>
                      </a:cubicBezTo>
                      <a:cubicBezTo>
                        <a:pt x="120681" y="90229"/>
                        <a:pt x="111094" y="77258"/>
                        <a:pt x="102071" y="64288"/>
                      </a:cubicBezTo>
                      <a:cubicBezTo>
                        <a:pt x="89101" y="46806"/>
                        <a:pt x="75567" y="28196"/>
                        <a:pt x="82898" y="6767"/>
                      </a:cubicBezTo>
                      <a:cubicBezTo>
                        <a:pt x="83462" y="6767"/>
                        <a:pt x="83462" y="6767"/>
                        <a:pt x="82898" y="6767"/>
                      </a:cubicBez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8" name="Google Shape;188;p1"/>
                <p:cNvSpPr/>
                <p:nvPr/>
              </p:nvSpPr>
              <p:spPr>
                <a:xfrm>
                  <a:off x="3502181" y="2846574"/>
                  <a:ext cx="155186" cy="1686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86" h="168614" extrusionOk="0">
                      <a:moveTo>
                        <a:pt x="112786" y="0"/>
                      </a:moveTo>
                      <a:cubicBezTo>
                        <a:pt x="105455" y="0"/>
                        <a:pt x="94740" y="564"/>
                        <a:pt x="84589" y="4511"/>
                      </a:cubicBezTo>
                      <a:cubicBezTo>
                        <a:pt x="72183" y="9023"/>
                        <a:pt x="64852" y="13534"/>
                        <a:pt x="62032" y="18046"/>
                      </a:cubicBezTo>
                      <a:cubicBezTo>
                        <a:pt x="65980" y="25377"/>
                        <a:pt x="71055" y="33272"/>
                        <a:pt x="76694" y="40039"/>
                      </a:cubicBezTo>
                      <a:cubicBezTo>
                        <a:pt x="86845" y="53573"/>
                        <a:pt x="96996" y="67672"/>
                        <a:pt x="98124" y="83461"/>
                      </a:cubicBezTo>
                      <a:cubicBezTo>
                        <a:pt x="99815" y="105455"/>
                        <a:pt x="93612" y="123500"/>
                        <a:pt x="80078" y="137035"/>
                      </a:cubicBezTo>
                      <a:cubicBezTo>
                        <a:pt x="63724" y="153953"/>
                        <a:pt x="36655" y="164667"/>
                        <a:pt x="0" y="168615"/>
                      </a:cubicBezTo>
                      <a:cubicBezTo>
                        <a:pt x="2820" y="168615"/>
                        <a:pt x="5075" y="168615"/>
                        <a:pt x="7895" y="168615"/>
                      </a:cubicBezTo>
                      <a:cubicBezTo>
                        <a:pt x="62596" y="168615"/>
                        <a:pt x="107147" y="156208"/>
                        <a:pt x="132523" y="133651"/>
                      </a:cubicBezTo>
                      <a:cubicBezTo>
                        <a:pt x="148313" y="119553"/>
                        <a:pt x="156208" y="102635"/>
                        <a:pt x="155081" y="83461"/>
                      </a:cubicBezTo>
                      <a:cubicBezTo>
                        <a:pt x="154517" y="70491"/>
                        <a:pt x="147185" y="60340"/>
                        <a:pt x="140418" y="50190"/>
                      </a:cubicBezTo>
                      <a:cubicBezTo>
                        <a:pt x="130832" y="36655"/>
                        <a:pt x="120117" y="21429"/>
                        <a:pt x="131959" y="564"/>
                      </a:cubicBezTo>
                      <a:cubicBezTo>
                        <a:pt x="128012" y="1128"/>
                        <a:pt x="121809" y="0"/>
                        <a:pt x="112786" y="0"/>
                      </a:cubicBez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" name="Google Shape;189;p1"/>
                <p:cNvSpPr/>
                <p:nvPr/>
              </p:nvSpPr>
              <p:spPr>
                <a:xfrm>
                  <a:off x="3326691" y="2814430"/>
                  <a:ext cx="186907" cy="1956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907" h="195683" extrusionOk="0">
                      <a:moveTo>
                        <a:pt x="182821" y="154517"/>
                      </a:moveTo>
                      <a:cubicBezTo>
                        <a:pt x="186205" y="146622"/>
                        <a:pt x="187332" y="138727"/>
                        <a:pt x="186769" y="129704"/>
                      </a:cubicBezTo>
                      <a:cubicBezTo>
                        <a:pt x="185641" y="111658"/>
                        <a:pt x="172106" y="96996"/>
                        <a:pt x="157444" y="82898"/>
                      </a:cubicBezTo>
                      <a:cubicBezTo>
                        <a:pt x="152369" y="77822"/>
                        <a:pt x="125864" y="51882"/>
                        <a:pt x="116277" y="29324"/>
                      </a:cubicBezTo>
                      <a:lnTo>
                        <a:pt x="114586" y="25941"/>
                      </a:lnTo>
                      <a:cubicBezTo>
                        <a:pt x="108382" y="9587"/>
                        <a:pt x="103871" y="0"/>
                        <a:pt x="93156" y="0"/>
                      </a:cubicBezTo>
                      <a:cubicBezTo>
                        <a:pt x="83006" y="0"/>
                        <a:pt x="77930" y="10715"/>
                        <a:pt x="71163" y="27069"/>
                      </a:cubicBezTo>
                      <a:cubicBezTo>
                        <a:pt x="70599" y="27633"/>
                        <a:pt x="53117" y="60904"/>
                        <a:pt x="27741" y="85153"/>
                      </a:cubicBezTo>
                      <a:cubicBezTo>
                        <a:pt x="13078" y="98688"/>
                        <a:pt x="672" y="112786"/>
                        <a:pt x="108" y="130268"/>
                      </a:cubicBezTo>
                      <a:cubicBezTo>
                        <a:pt x="-456" y="138727"/>
                        <a:pt x="1236" y="146622"/>
                        <a:pt x="4056" y="155081"/>
                      </a:cubicBezTo>
                      <a:cubicBezTo>
                        <a:pt x="14770" y="183277"/>
                        <a:pt x="55937" y="195684"/>
                        <a:pt x="92028" y="195684"/>
                      </a:cubicBezTo>
                      <a:lnTo>
                        <a:pt x="93720" y="195684"/>
                      </a:lnTo>
                      <a:lnTo>
                        <a:pt x="93720" y="195684"/>
                      </a:lnTo>
                      <a:lnTo>
                        <a:pt x="93720" y="195684"/>
                      </a:lnTo>
                      <a:lnTo>
                        <a:pt x="95412" y="195684"/>
                      </a:lnTo>
                      <a:cubicBezTo>
                        <a:pt x="130940" y="195120"/>
                        <a:pt x="172106" y="182713"/>
                        <a:pt x="182821" y="154517"/>
                      </a:cubicBez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" name="Google Shape;190;p1"/>
                <p:cNvSpPr/>
                <p:nvPr/>
              </p:nvSpPr>
              <p:spPr>
                <a:xfrm>
                  <a:off x="3249387" y="2827964"/>
                  <a:ext cx="121962" cy="181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962" h="181021" extrusionOk="0">
                      <a:moveTo>
                        <a:pt x="153" y="103199"/>
                      </a:moveTo>
                      <a:cubicBezTo>
                        <a:pt x="-974" y="122373"/>
                        <a:pt x="4101" y="138163"/>
                        <a:pt x="15943" y="150005"/>
                      </a:cubicBezTo>
                      <a:cubicBezTo>
                        <a:pt x="33425" y="168051"/>
                        <a:pt x="67261" y="178766"/>
                        <a:pt x="113503" y="181021"/>
                      </a:cubicBezTo>
                      <a:cubicBezTo>
                        <a:pt x="97713" y="174818"/>
                        <a:pt x="80231" y="163539"/>
                        <a:pt x="72900" y="144366"/>
                      </a:cubicBezTo>
                      <a:cubicBezTo>
                        <a:pt x="69517" y="135343"/>
                        <a:pt x="67825" y="125756"/>
                        <a:pt x="68389" y="116169"/>
                      </a:cubicBezTo>
                      <a:cubicBezTo>
                        <a:pt x="69517" y="94740"/>
                        <a:pt x="84179" y="78950"/>
                        <a:pt x="100533" y="63160"/>
                      </a:cubicBezTo>
                      <a:cubicBezTo>
                        <a:pt x="107864" y="55829"/>
                        <a:pt x="115759" y="47370"/>
                        <a:pt x="121962" y="39475"/>
                      </a:cubicBezTo>
                      <a:cubicBezTo>
                        <a:pt x="121962" y="28760"/>
                        <a:pt x="105044" y="7331"/>
                        <a:pt x="84743" y="2256"/>
                      </a:cubicBezTo>
                      <a:cubicBezTo>
                        <a:pt x="79103" y="1128"/>
                        <a:pt x="73464" y="0"/>
                        <a:pt x="67261" y="0"/>
                      </a:cubicBezTo>
                      <a:cubicBezTo>
                        <a:pt x="53727" y="0"/>
                        <a:pt x="42448" y="3384"/>
                        <a:pt x="39064" y="6767"/>
                      </a:cubicBezTo>
                      <a:cubicBezTo>
                        <a:pt x="39064" y="6767"/>
                        <a:pt x="38501" y="7331"/>
                        <a:pt x="38501" y="7331"/>
                      </a:cubicBezTo>
                      <a:cubicBezTo>
                        <a:pt x="46396" y="28760"/>
                        <a:pt x="32861" y="46806"/>
                        <a:pt x="19891" y="64852"/>
                      </a:cubicBezTo>
                      <a:cubicBezTo>
                        <a:pt x="10868" y="77258"/>
                        <a:pt x="1281" y="90229"/>
                        <a:pt x="153" y="103199"/>
                      </a:cubicBez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" name="Google Shape;191;p1"/>
                <p:cNvSpPr/>
                <p:nvPr/>
              </p:nvSpPr>
              <p:spPr>
                <a:xfrm>
                  <a:off x="3184019" y="2847702"/>
                  <a:ext cx="155186" cy="1686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86" h="168614" extrusionOk="0">
                      <a:moveTo>
                        <a:pt x="106" y="83462"/>
                      </a:moveTo>
                      <a:cubicBezTo>
                        <a:pt x="-1022" y="102635"/>
                        <a:pt x="6873" y="119553"/>
                        <a:pt x="22663" y="133651"/>
                      </a:cubicBezTo>
                      <a:cubicBezTo>
                        <a:pt x="48040" y="156208"/>
                        <a:pt x="92590" y="168615"/>
                        <a:pt x="147292" y="168615"/>
                      </a:cubicBezTo>
                      <a:cubicBezTo>
                        <a:pt x="150111" y="168615"/>
                        <a:pt x="152367" y="168615"/>
                        <a:pt x="155186" y="168615"/>
                      </a:cubicBezTo>
                      <a:cubicBezTo>
                        <a:pt x="117967" y="164103"/>
                        <a:pt x="91463" y="153389"/>
                        <a:pt x="75109" y="137035"/>
                      </a:cubicBezTo>
                      <a:cubicBezTo>
                        <a:pt x="61574" y="122937"/>
                        <a:pt x="55371" y="104891"/>
                        <a:pt x="57063" y="83462"/>
                      </a:cubicBezTo>
                      <a:cubicBezTo>
                        <a:pt x="58191" y="67672"/>
                        <a:pt x="68341" y="53573"/>
                        <a:pt x="78492" y="40039"/>
                      </a:cubicBezTo>
                      <a:cubicBezTo>
                        <a:pt x="84131" y="32708"/>
                        <a:pt x="89207" y="25377"/>
                        <a:pt x="93154" y="18046"/>
                      </a:cubicBezTo>
                      <a:cubicBezTo>
                        <a:pt x="90335" y="12970"/>
                        <a:pt x="83004" y="8459"/>
                        <a:pt x="70597" y="4511"/>
                      </a:cubicBezTo>
                      <a:cubicBezTo>
                        <a:pt x="60446" y="1128"/>
                        <a:pt x="49168" y="0"/>
                        <a:pt x="42401" y="0"/>
                      </a:cubicBezTo>
                      <a:cubicBezTo>
                        <a:pt x="33942" y="0"/>
                        <a:pt x="27175" y="1128"/>
                        <a:pt x="23791" y="2256"/>
                      </a:cubicBezTo>
                      <a:cubicBezTo>
                        <a:pt x="36197" y="23121"/>
                        <a:pt x="24919" y="38347"/>
                        <a:pt x="15332" y="51881"/>
                      </a:cubicBezTo>
                      <a:cubicBezTo>
                        <a:pt x="8001" y="60340"/>
                        <a:pt x="670" y="70491"/>
                        <a:pt x="106" y="83462"/>
                      </a:cubicBez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" name="Google Shape;192;p1"/>
                <p:cNvSpPr/>
                <p:nvPr/>
              </p:nvSpPr>
              <p:spPr>
                <a:xfrm>
                  <a:off x="3238262" y="3024212"/>
                  <a:ext cx="89100" cy="36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100" h="36655" extrusionOk="0">
                      <a:moveTo>
                        <a:pt x="72747" y="15226"/>
                      </a:moveTo>
                      <a:cubicBezTo>
                        <a:pt x="75003" y="14098"/>
                        <a:pt x="76694" y="12970"/>
                        <a:pt x="77822" y="11842"/>
                      </a:cubicBezTo>
                      <a:cubicBezTo>
                        <a:pt x="81206" y="9587"/>
                        <a:pt x="83462" y="7331"/>
                        <a:pt x="85717" y="5075"/>
                      </a:cubicBezTo>
                      <a:cubicBezTo>
                        <a:pt x="86845" y="3947"/>
                        <a:pt x="87973" y="2820"/>
                        <a:pt x="89101" y="1692"/>
                      </a:cubicBezTo>
                      <a:cubicBezTo>
                        <a:pt x="78386" y="1692"/>
                        <a:pt x="68235" y="1128"/>
                        <a:pt x="58085" y="0"/>
                      </a:cubicBezTo>
                      <a:lnTo>
                        <a:pt x="58085" y="0"/>
                      </a:lnTo>
                      <a:cubicBezTo>
                        <a:pt x="56957" y="0"/>
                        <a:pt x="56393" y="564"/>
                        <a:pt x="55829" y="1128"/>
                      </a:cubicBezTo>
                      <a:cubicBezTo>
                        <a:pt x="54701" y="2256"/>
                        <a:pt x="53009" y="3384"/>
                        <a:pt x="51881" y="4511"/>
                      </a:cubicBezTo>
                      <a:cubicBezTo>
                        <a:pt x="43423" y="11842"/>
                        <a:pt x="29324" y="23685"/>
                        <a:pt x="1128" y="23685"/>
                      </a:cubicBezTo>
                      <a:lnTo>
                        <a:pt x="0" y="23685"/>
                      </a:lnTo>
                      <a:cubicBezTo>
                        <a:pt x="9587" y="28760"/>
                        <a:pt x="31580" y="36091"/>
                        <a:pt x="54701" y="36655"/>
                      </a:cubicBezTo>
                      <a:lnTo>
                        <a:pt x="54701" y="36655"/>
                      </a:lnTo>
                      <a:cubicBezTo>
                        <a:pt x="56957" y="36655"/>
                        <a:pt x="57521" y="36091"/>
                        <a:pt x="57521" y="34964"/>
                      </a:cubicBezTo>
                      <a:cubicBezTo>
                        <a:pt x="57521" y="33272"/>
                        <a:pt x="57521" y="32144"/>
                        <a:pt x="57521" y="31016"/>
                      </a:cubicBezTo>
                      <a:cubicBezTo>
                        <a:pt x="59213" y="23685"/>
                        <a:pt x="65980" y="19738"/>
                        <a:pt x="72747" y="15226"/>
                      </a:cubicBez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" name="Google Shape;193;p1"/>
                <p:cNvSpPr/>
                <p:nvPr/>
              </p:nvSpPr>
              <p:spPr>
                <a:xfrm>
                  <a:off x="3305370" y="3024212"/>
                  <a:ext cx="61468" cy="47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68" h="47933" extrusionOk="0">
                      <a:moveTo>
                        <a:pt x="40603" y="47934"/>
                      </a:moveTo>
                      <a:cubicBezTo>
                        <a:pt x="46242" y="47934"/>
                        <a:pt x="51882" y="47370"/>
                        <a:pt x="55829" y="45678"/>
                      </a:cubicBezTo>
                      <a:cubicBezTo>
                        <a:pt x="58649" y="44550"/>
                        <a:pt x="60904" y="43423"/>
                        <a:pt x="61468" y="42295"/>
                      </a:cubicBezTo>
                      <a:cubicBezTo>
                        <a:pt x="60340" y="41167"/>
                        <a:pt x="59777" y="40039"/>
                        <a:pt x="58649" y="38911"/>
                      </a:cubicBezTo>
                      <a:cubicBezTo>
                        <a:pt x="52445" y="28760"/>
                        <a:pt x="48498" y="12970"/>
                        <a:pt x="60340" y="564"/>
                      </a:cubicBezTo>
                      <a:cubicBezTo>
                        <a:pt x="60340" y="564"/>
                        <a:pt x="60340" y="564"/>
                        <a:pt x="60904" y="0"/>
                      </a:cubicBezTo>
                      <a:cubicBezTo>
                        <a:pt x="57521" y="564"/>
                        <a:pt x="53573" y="564"/>
                        <a:pt x="50190" y="564"/>
                      </a:cubicBezTo>
                      <a:cubicBezTo>
                        <a:pt x="32708" y="2820"/>
                        <a:pt x="29324" y="6203"/>
                        <a:pt x="25377" y="11279"/>
                      </a:cubicBezTo>
                      <a:cubicBezTo>
                        <a:pt x="23121" y="13534"/>
                        <a:pt x="20301" y="16354"/>
                        <a:pt x="16354" y="19738"/>
                      </a:cubicBezTo>
                      <a:cubicBezTo>
                        <a:pt x="14662" y="20865"/>
                        <a:pt x="12970" y="21993"/>
                        <a:pt x="11279" y="23121"/>
                      </a:cubicBezTo>
                      <a:cubicBezTo>
                        <a:pt x="5639" y="26505"/>
                        <a:pt x="564" y="29888"/>
                        <a:pt x="0" y="32708"/>
                      </a:cubicBezTo>
                      <a:cubicBezTo>
                        <a:pt x="0" y="33836"/>
                        <a:pt x="0" y="34400"/>
                        <a:pt x="1128" y="36091"/>
                      </a:cubicBezTo>
                      <a:cubicBezTo>
                        <a:pt x="5075" y="42295"/>
                        <a:pt x="23685" y="47934"/>
                        <a:pt x="40603" y="47934"/>
                      </a:cubicBez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" name="Google Shape;194;p1"/>
                <p:cNvSpPr/>
                <p:nvPr/>
              </p:nvSpPr>
              <p:spPr>
                <a:xfrm>
                  <a:off x="3367875" y="3019700"/>
                  <a:ext cx="106200" cy="76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200" h="76694" extrusionOk="0">
                      <a:moveTo>
                        <a:pt x="52536" y="0"/>
                      </a:moveTo>
                      <a:lnTo>
                        <a:pt x="52536" y="0"/>
                      </a:lnTo>
                      <a:lnTo>
                        <a:pt x="51972" y="0"/>
                      </a:lnTo>
                      <a:cubicBezTo>
                        <a:pt x="26596" y="0"/>
                        <a:pt x="11933" y="3384"/>
                        <a:pt x="5166" y="11279"/>
                      </a:cubicBezTo>
                      <a:cubicBezTo>
                        <a:pt x="-2729" y="19738"/>
                        <a:pt x="-473" y="31016"/>
                        <a:pt x="4602" y="38347"/>
                      </a:cubicBezTo>
                      <a:cubicBezTo>
                        <a:pt x="5730" y="40039"/>
                        <a:pt x="6858" y="41731"/>
                        <a:pt x="8550" y="42859"/>
                      </a:cubicBezTo>
                      <a:lnTo>
                        <a:pt x="9678" y="43986"/>
                      </a:lnTo>
                      <a:cubicBezTo>
                        <a:pt x="13625" y="46806"/>
                        <a:pt x="18137" y="48498"/>
                        <a:pt x="22648" y="50190"/>
                      </a:cubicBezTo>
                      <a:cubicBezTo>
                        <a:pt x="33363" y="54137"/>
                        <a:pt x="45205" y="58649"/>
                        <a:pt x="53100" y="76694"/>
                      </a:cubicBezTo>
                      <a:cubicBezTo>
                        <a:pt x="60995" y="58085"/>
                        <a:pt x="72838" y="54137"/>
                        <a:pt x="83552" y="50190"/>
                      </a:cubicBezTo>
                      <a:cubicBezTo>
                        <a:pt x="88064" y="48498"/>
                        <a:pt x="92575" y="46806"/>
                        <a:pt x="96523" y="43986"/>
                      </a:cubicBezTo>
                      <a:lnTo>
                        <a:pt x="97651" y="42859"/>
                      </a:lnTo>
                      <a:cubicBezTo>
                        <a:pt x="99343" y="41731"/>
                        <a:pt x="100470" y="40039"/>
                        <a:pt x="101598" y="38347"/>
                      </a:cubicBezTo>
                      <a:cubicBezTo>
                        <a:pt x="106674" y="31016"/>
                        <a:pt x="108929" y="19738"/>
                        <a:pt x="101034" y="11279"/>
                      </a:cubicBezTo>
                      <a:cubicBezTo>
                        <a:pt x="93139" y="3384"/>
                        <a:pt x="78477" y="0"/>
                        <a:pt x="52536" y="0"/>
                      </a:cubicBezTo>
                      <a:lnTo>
                        <a:pt x="52536" y="0"/>
                      </a:ln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5" name="Google Shape;195;p1"/>
                <p:cNvSpPr/>
                <p:nvPr/>
              </p:nvSpPr>
              <p:spPr>
                <a:xfrm>
                  <a:off x="3473420" y="3023648"/>
                  <a:ext cx="62032" cy="484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32" h="48497" extrusionOk="0">
                      <a:moveTo>
                        <a:pt x="0" y="42859"/>
                      </a:moveTo>
                      <a:cubicBezTo>
                        <a:pt x="1128" y="43986"/>
                        <a:pt x="2820" y="45678"/>
                        <a:pt x="5639" y="46242"/>
                      </a:cubicBezTo>
                      <a:cubicBezTo>
                        <a:pt x="9587" y="47370"/>
                        <a:pt x="14662" y="48498"/>
                        <a:pt x="20865" y="48498"/>
                      </a:cubicBezTo>
                      <a:cubicBezTo>
                        <a:pt x="38347" y="48498"/>
                        <a:pt x="56393" y="42859"/>
                        <a:pt x="60904" y="36091"/>
                      </a:cubicBezTo>
                      <a:cubicBezTo>
                        <a:pt x="62032" y="34964"/>
                        <a:pt x="62032" y="33836"/>
                        <a:pt x="62032" y="32708"/>
                      </a:cubicBezTo>
                      <a:cubicBezTo>
                        <a:pt x="61468" y="29888"/>
                        <a:pt x="56393" y="26505"/>
                        <a:pt x="50754" y="23121"/>
                      </a:cubicBezTo>
                      <a:cubicBezTo>
                        <a:pt x="49062" y="21993"/>
                        <a:pt x="47370" y="20865"/>
                        <a:pt x="45678" y="19738"/>
                      </a:cubicBezTo>
                      <a:cubicBezTo>
                        <a:pt x="41167" y="16918"/>
                        <a:pt x="38911" y="14098"/>
                        <a:pt x="36655" y="11279"/>
                      </a:cubicBezTo>
                      <a:cubicBezTo>
                        <a:pt x="32144" y="6767"/>
                        <a:pt x="28760" y="2820"/>
                        <a:pt x="11843" y="564"/>
                      </a:cubicBezTo>
                      <a:cubicBezTo>
                        <a:pt x="8459" y="564"/>
                        <a:pt x="5075" y="0"/>
                        <a:pt x="1128" y="0"/>
                      </a:cubicBezTo>
                      <a:cubicBezTo>
                        <a:pt x="1128" y="0"/>
                        <a:pt x="1128" y="0"/>
                        <a:pt x="1692" y="564"/>
                      </a:cubicBezTo>
                      <a:cubicBezTo>
                        <a:pt x="12970" y="12970"/>
                        <a:pt x="9587" y="29324"/>
                        <a:pt x="3384" y="38911"/>
                      </a:cubicBezTo>
                      <a:cubicBezTo>
                        <a:pt x="2256" y="40603"/>
                        <a:pt x="1128" y="41731"/>
                        <a:pt x="0" y="42859"/>
                      </a:cubicBez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6" name="Google Shape;196;p1"/>
                <p:cNvSpPr/>
                <p:nvPr/>
              </p:nvSpPr>
              <p:spPr>
                <a:xfrm>
                  <a:off x="3512895" y="3023084"/>
                  <a:ext cx="89100" cy="36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100" h="36655" extrusionOk="0">
                      <a:moveTo>
                        <a:pt x="34400" y="36655"/>
                      </a:moveTo>
                      <a:lnTo>
                        <a:pt x="34400" y="36655"/>
                      </a:lnTo>
                      <a:cubicBezTo>
                        <a:pt x="57521" y="36655"/>
                        <a:pt x="80078" y="29324"/>
                        <a:pt x="89101" y="23685"/>
                      </a:cubicBezTo>
                      <a:lnTo>
                        <a:pt x="87973" y="23685"/>
                      </a:lnTo>
                      <a:cubicBezTo>
                        <a:pt x="59777" y="23685"/>
                        <a:pt x="45678" y="11843"/>
                        <a:pt x="37219" y="4511"/>
                      </a:cubicBezTo>
                      <a:cubicBezTo>
                        <a:pt x="36092" y="3384"/>
                        <a:pt x="34400" y="2256"/>
                        <a:pt x="33272" y="1128"/>
                      </a:cubicBezTo>
                      <a:cubicBezTo>
                        <a:pt x="32708" y="564"/>
                        <a:pt x="32144" y="564"/>
                        <a:pt x="31016" y="0"/>
                      </a:cubicBezTo>
                      <a:lnTo>
                        <a:pt x="31016" y="0"/>
                      </a:lnTo>
                      <a:cubicBezTo>
                        <a:pt x="20865" y="1128"/>
                        <a:pt x="10151" y="1692"/>
                        <a:pt x="0" y="1692"/>
                      </a:cubicBezTo>
                      <a:cubicBezTo>
                        <a:pt x="1128" y="2820"/>
                        <a:pt x="2256" y="3948"/>
                        <a:pt x="3384" y="5075"/>
                      </a:cubicBezTo>
                      <a:cubicBezTo>
                        <a:pt x="5639" y="7331"/>
                        <a:pt x="7331" y="9587"/>
                        <a:pt x="11279" y="11843"/>
                      </a:cubicBezTo>
                      <a:cubicBezTo>
                        <a:pt x="12970" y="12970"/>
                        <a:pt x="14662" y="14098"/>
                        <a:pt x="16354" y="15226"/>
                      </a:cubicBezTo>
                      <a:cubicBezTo>
                        <a:pt x="23685" y="19738"/>
                        <a:pt x="29888" y="23685"/>
                        <a:pt x="31016" y="30452"/>
                      </a:cubicBezTo>
                      <a:cubicBezTo>
                        <a:pt x="31016" y="31580"/>
                        <a:pt x="31580" y="33272"/>
                        <a:pt x="31016" y="34400"/>
                      </a:cubicBezTo>
                      <a:cubicBezTo>
                        <a:pt x="31580" y="36092"/>
                        <a:pt x="32144" y="36655"/>
                        <a:pt x="34400" y="36655"/>
                      </a:cubicBez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7" name="Google Shape;197;p1"/>
                <p:cNvSpPr/>
                <p:nvPr/>
              </p:nvSpPr>
              <p:spPr>
                <a:xfrm>
                  <a:off x="3138427" y="3186764"/>
                  <a:ext cx="256559" cy="88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59" h="88945" extrusionOk="0">
                      <a:moveTo>
                        <a:pt x="166378" y="48921"/>
                      </a:moveTo>
                      <a:cubicBezTo>
                        <a:pt x="169198" y="50049"/>
                        <a:pt x="206981" y="61327"/>
                        <a:pt x="214312" y="61891"/>
                      </a:cubicBezTo>
                      <a:cubicBezTo>
                        <a:pt x="226719" y="63583"/>
                        <a:pt x="239689" y="63019"/>
                        <a:pt x="249276" y="54560"/>
                      </a:cubicBezTo>
                      <a:cubicBezTo>
                        <a:pt x="249840" y="53996"/>
                        <a:pt x="250404" y="53432"/>
                        <a:pt x="251531" y="52868"/>
                      </a:cubicBezTo>
                      <a:cubicBezTo>
                        <a:pt x="253223" y="50613"/>
                        <a:pt x="254915" y="48921"/>
                        <a:pt x="255479" y="46665"/>
                      </a:cubicBezTo>
                      <a:cubicBezTo>
                        <a:pt x="260554" y="33695"/>
                        <a:pt x="248148" y="17905"/>
                        <a:pt x="209801" y="8882"/>
                      </a:cubicBezTo>
                      <a:cubicBezTo>
                        <a:pt x="162431" y="-2397"/>
                        <a:pt x="90812" y="-4088"/>
                        <a:pt x="40058" y="10574"/>
                      </a:cubicBezTo>
                      <a:cubicBezTo>
                        <a:pt x="11298" y="19033"/>
                        <a:pt x="-545" y="30875"/>
                        <a:pt x="19" y="42718"/>
                      </a:cubicBezTo>
                      <a:cubicBezTo>
                        <a:pt x="19" y="46101"/>
                        <a:pt x="1147" y="48921"/>
                        <a:pt x="2839" y="52304"/>
                      </a:cubicBezTo>
                      <a:lnTo>
                        <a:pt x="2839" y="52304"/>
                      </a:lnTo>
                      <a:cubicBezTo>
                        <a:pt x="6222" y="57944"/>
                        <a:pt x="11862" y="63583"/>
                        <a:pt x="19757" y="68094"/>
                      </a:cubicBezTo>
                      <a:cubicBezTo>
                        <a:pt x="23704" y="70350"/>
                        <a:pt x="27652" y="72606"/>
                        <a:pt x="32727" y="74298"/>
                      </a:cubicBezTo>
                      <a:lnTo>
                        <a:pt x="32727" y="74298"/>
                      </a:lnTo>
                      <a:cubicBezTo>
                        <a:pt x="41186" y="77681"/>
                        <a:pt x="50209" y="80501"/>
                        <a:pt x="60923" y="82193"/>
                      </a:cubicBezTo>
                      <a:cubicBezTo>
                        <a:pt x="89120" y="87832"/>
                        <a:pt x="123520" y="90088"/>
                        <a:pt x="152844" y="88396"/>
                      </a:cubicBezTo>
                      <a:cubicBezTo>
                        <a:pt x="195703" y="86140"/>
                        <a:pt x="192319" y="73170"/>
                        <a:pt x="183296" y="67530"/>
                      </a:cubicBezTo>
                      <a:cubicBezTo>
                        <a:pt x="181040" y="66403"/>
                        <a:pt x="170326" y="60763"/>
                        <a:pt x="162995" y="55124"/>
                      </a:cubicBezTo>
                      <a:cubicBezTo>
                        <a:pt x="156791" y="51177"/>
                        <a:pt x="160739" y="46665"/>
                        <a:pt x="166378" y="48921"/>
                      </a:cubicBez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8" name="Google Shape;198;p1"/>
                <p:cNvSpPr/>
                <p:nvPr/>
              </p:nvSpPr>
              <p:spPr>
                <a:xfrm>
                  <a:off x="3298602" y="3256551"/>
                  <a:ext cx="465805" cy="29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805" h="29888" extrusionOk="0">
                      <a:moveTo>
                        <a:pt x="38347" y="0"/>
                      </a:moveTo>
                      <a:cubicBezTo>
                        <a:pt x="38911" y="564"/>
                        <a:pt x="38911" y="1692"/>
                        <a:pt x="38911" y="2820"/>
                      </a:cubicBezTo>
                      <a:cubicBezTo>
                        <a:pt x="39475" y="5076"/>
                        <a:pt x="39475" y="7895"/>
                        <a:pt x="38911" y="10151"/>
                      </a:cubicBezTo>
                      <a:cubicBezTo>
                        <a:pt x="35528" y="24249"/>
                        <a:pt x="16918" y="28196"/>
                        <a:pt x="0" y="29888"/>
                      </a:cubicBezTo>
                      <a:lnTo>
                        <a:pt x="429714" y="29888"/>
                      </a:lnTo>
                      <a:cubicBezTo>
                        <a:pt x="442120" y="21429"/>
                        <a:pt x="453963" y="12407"/>
                        <a:pt x="465805" y="2820"/>
                      </a:cubicBezTo>
                      <a:lnTo>
                        <a:pt x="48498" y="2820"/>
                      </a:lnTo>
                      <a:cubicBezTo>
                        <a:pt x="45678" y="2256"/>
                        <a:pt x="42295" y="1128"/>
                        <a:pt x="38347" y="0"/>
                      </a:cubicBez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9" name="Google Shape;199;p1"/>
                <p:cNvSpPr/>
                <p:nvPr/>
              </p:nvSpPr>
              <p:spPr>
                <a:xfrm>
                  <a:off x="3074723" y="3259370"/>
                  <a:ext cx="165231" cy="270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231" h="27068" extrusionOk="0">
                      <a:moveTo>
                        <a:pt x="122373" y="20865"/>
                      </a:moveTo>
                      <a:cubicBezTo>
                        <a:pt x="111094" y="18610"/>
                        <a:pt x="101507" y="15790"/>
                        <a:pt x="93048" y="12407"/>
                      </a:cubicBezTo>
                      <a:lnTo>
                        <a:pt x="92484" y="12407"/>
                      </a:lnTo>
                      <a:lnTo>
                        <a:pt x="91920" y="12407"/>
                      </a:lnTo>
                      <a:cubicBezTo>
                        <a:pt x="86845" y="10151"/>
                        <a:pt x="82334" y="7895"/>
                        <a:pt x="77822" y="5639"/>
                      </a:cubicBezTo>
                      <a:cubicBezTo>
                        <a:pt x="75003" y="3948"/>
                        <a:pt x="72183" y="2256"/>
                        <a:pt x="69927" y="0"/>
                      </a:cubicBezTo>
                      <a:lnTo>
                        <a:pt x="0" y="0"/>
                      </a:lnTo>
                      <a:cubicBezTo>
                        <a:pt x="11843" y="9587"/>
                        <a:pt x="23685" y="18610"/>
                        <a:pt x="36091" y="27069"/>
                      </a:cubicBezTo>
                      <a:lnTo>
                        <a:pt x="165231" y="27069"/>
                      </a:lnTo>
                      <a:cubicBezTo>
                        <a:pt x="149441" y="25377"/>
                        <a:pt x="134779" y="23685"/>
                        <a:pt x="122373" y="20865"/>
                      </a:cubicBez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0" name="Google Shape;200;p1"/>
                <p:cNvSpPr/>
                <p:nvPr/>
              </p:nvSpPr>
              <p:spPr>
                <a:xfrm>
                  <a:off x="2945019" y="3107109"/>
                  <a:ext cx="583102" cy="270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102" h="27068" extrusionOk="0">
                      <a:moveTo>
                        <a:pt x="562801" y="26505"/>
                      </a:moveTo>
                      <a:cubicBezTo>
                        <a:pt x="561109" y="21429"/>
                        <a:pt x="561673" y="15790"/>
                        <a:pt x="564493" y="11279"/>
                      </a:cubicBezTo>
                      <a:cubicBezTo>
                        <a:pt x="566185" y="8459"/>
                        <a:pt x="568441" y="6767"/>
                        <a:pt x="572388" y="4511"/>
                      </a:cubicBezTo>
                      <a:cubicBezTo>
                        <a:pt x="575208" y="2820"/>
                        <a:pt x="579155" y="1692"/>
                        <a:pt x="583103" y="0"/>
                      </a:cubicBezTo>
                      <a:lnTo>
                        <a:pt x="0" y="0"/>
                      </a:lnTo>
                      <a:cubicBezTo>
                        <a:pt x="5075" y="9023"/>
                        <a:pt x="10715" y="18046"/>
                        <a:pt x="16918" y="27069"/>
                      </a:cubicBezTo>
                      <a:lnTo>
                        <a:pt x="563365" y="27069"/>
                      </a:lnTo>
                      <a:cubicBezTo>
                        <a:pt x="563365" y="27069"/>
                        <a:pt x="562801" y="27069"/>
                        <a:pt x="562801" y="26505"/>
                      </a:cubicBez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1" name="Google Shape;201;p1"/>
                <p:cNvSpPr/>
                <p:nvPr/>
              </p:nvSpPr>
              <p:spPr>
                <a:xfrm>
                  <a:off x="3668540" y="3107673"/>
                  <a:ext cx="225571" cy="270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571" h="27068" extrusionOk="0">
                      <a:moveTo>
                        <a:pt x="43986" y="9023"/>
                      </a:moveTo>
                      <a:cubicBezTo>
                        <a:pt x="65980" y="14662"/>
                        <a:pt x="82334" y="20865"/>
                        <a:pt x="94176" y="27069"/>
                      </a:cubicBezTo>
                      <a:lnTo>
                        <a:pt x="208654" y="27069"/>
                      </a:lnTo>
                      <a:cubicBezTo>
                        <a:pt x="214293" y="18046"/>
                        <a:pt x="219932" y="9023"/>
                        <a:pt x="225572" y="0"/>
                      </a:cubicBezTo>
                      <a:lnTo>
                        <a:pt x="0" y="0"/>
                      </a:lnTo>
                      <a:cubicBezTo>
                        <a:pt x="15226" y="2256"/>
                        <a:pt x="30452" y="5639"/>
                        <a:pt x="43986" y="9023"/>
                      </a:cubicBez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2" name="Google Shape;202;p1"/>
                <p:cNvSpPr/>
                <p:nvPr/>
              </p:nvSpPr>
              <p:spPr>
                <a:xfrm>
                  <a:off x="3765536" y="3157863"/>
                  <a:ext cx="95867" cy="270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67" h="27068" extrusionOk="0">
                      <a:moveTo>
                        <a:pt x="16918" y="4511"/>
                      </a:moveTo>
                      <a:cubicBezTo>
                        <a:pt x="16354" y="10151"/>
                        <a:pt x="12970" y="15790"/>
                        <a:pt x="7895" y="20865"/>
                      </a:cubicBezTo>
                      <a:lnTo>
                        <a:pt x="6203" y="22557"/>
                      </a:lnTo>
                      <a:cubicBezTo>
                        <a:pt x="4511" y="24249"/>
                        <a:pt x="2256" y="25941"/>
                        <a:pt x="0" y="27069"/>
                      </a:cubicBezTo>
                      <a:lnTo>
                        <a:pt x="74439" y="27069"/>
                      </a:lnTo>
                      <a:cubicBezTo>
                        <a:pt x="81770" y="18046"/>
                        <a:pt x="89101" y="9587"/>
                        <a:pt x="95868" y="0"/>
                      </a:cubicBezTo>
                      <a:lnTo>
                        <a:pt x="17482" y="0"/>
                      </a:lnTo>
                      <a:cubicBezTo>
                        <a:pt x="16918" y="1692"/>
                        <a:pt x="16918" y="3384"/>
                        <a:pt x="16918" y="4511"/>
                      </a:cubicBez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3" name="Google Shape;203;p1"/>
                <p:cNvSpPr/>
                <p:nvPr/>
              </p:nvSpPr>
              <p:spPr>
                <a:xfrm>
                  <a:off x="2978291" y="3158427"/>
                  <a:ext cx="482723" cy="270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2723" h="27068" extrusionOk="0">
                      <a:moveTo>
                        <a:pt x="204142" y="27069"/>
                      </a:moveTo>
                      <a:cubicBezTo>
                        <a:pt x="227827" y="20865"/>
                        <a:pt x="256024" y="18046"/>
                        <a:pt x="286476" y="18046"/>
                      </a:cubicBezTo>
                      <a:cubicBezTo>
                        <a:pt x="316928" y="18046"/>
                        <a:pt x="347944" y="21429"/>
                        <a:pt x="372193" y="27069"/>
                      </a:cubicBezTo>
                      <a:lnTo>
                        <a:pt x="477084" y="27069"/>
                      </a:lnTo>
                      <a:cubicBezTo>
                        <a:pt x="474828" y="20865"/>
                        <a:pt x="475392" y="15790"/>
                        <a:pt x="475956" y="12407"/>
                      </a:cubicBezTo>
                      <a:cubicBezTo>
                        <a:pt x="477084" y="7331"/>
                        <a:pt x="479340" y="3384"/>
                        <a:pt x="482723" y="0"/>
                      </a:cubicBezTo>
                      <a:lnTo>
                        <a:pt x="0" y="0"/>
                      </a:lnTo>
                      <a:cubicBezTo>
                        <a:pt x="6767" y="9023"/>
                        <a:pt x="14098" y="18046"/>
                        <a:pt x="21429" y="27069"/>
                      </a:cubicBezTo>
                      <a:lnTo>
                        <a:pt x="204142" y="27069"/>
                      </a:ln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4" name="Google Shape;204;p1"/>
                <p:cNvSpPr/>
                <p:nvPr/>
              </p:nvSpPr>
              <p:spPr>
                <a:xfrm>
                  <a:off x="3020021" y="3208617"/>
                  <a:ext cx="116169" cy="270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169" h="27068" extrusionOk="0">
                      <a:moveTo>
                        <a:pt x="107710" y="21429"/>
                      </a:moveTo>
                      <a:cubicBezTo>
                        <a:pt x="107710" y="15226"/>
                        <a:pt x="109402" y="7331"/>
                        <a:pt x="116169" y="0"/>
                      </a:cubicBezTo>
                      <a:lnTo>
                        <a:pt x="0" y="0"/>
                      </a:lnTo>
                      <a:cubicBezTo>
                        <a:pt x="8459" y="9023"/>
                        <a:pt x="18046" y="18046"/>
                        <a:pt x="27069" y="27069"/>
                      </a:cubicBezTo>
                      <a:lnTo>
                        <a:pt x="108274" y="27069"/>
                      </a:lnTo>
                      <a:cubicBezTo>
                        <a:pt x="108274" y="25377"/>
                        <a:pt x="107710" y="23121"/>
                        <a:pt x="107710" y="21429"/>
                      </a:cubicBez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5" name="Google Shape;205;p1"/>
                <p:cNvSpPr/>
                <p:nvPr/>
              </p:nvSpPr>
              <p:spPr>
                <a:xfrm>
                  <a:off x="3397854" y="3208617"/>
                  <a:ext cx="421255" cy="270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255" h="27068" extrusionOk="0">
                      <a:moveTo>
                        <a:pt x="279709" y="8459"/>
                      </a:moveTo>
                      <a:lnTo>
                        <a:pt x="275761" y="9023"/>
                      </a:lnTo>
                      <a:cubicBezTo>
                        <a:pt x="243053" y="15790"/>
                        <a:pt x="209218" y="19174"/>
                        <a:pt x="177638" y="19174"/>
                      </a:cubicBezTo>
                      <a:cubicBezTo>
                        <a:pt x="146058" y="19174"/>
                        <a:pt x="106019" y="15790"/>
                        <a:pt x="80078" y="0"/>
                      </a:cubicBezTo>
                      <a:lnTo>
                        <a:pt x="0" y="0"/>
                      </a:lnTo>
                      <a:cubicBezTo>
                        <a:pt x="1692" y="2256"/>
                        <a:pt x="3947" y="4511"/>
                        <a:pt x="5075" y="6767"/>
                      </a:cubicBezTo>
                      <a:cubicBezTo>
                        <a:pt x="8459" y="12970"/>
                        <a:pt x="9023" y="20301"/>
                        <a:pt x="7331" y="27069"/>
                      </a:cubicBezTo>
                      <a:lnTo>
                        <a:pt x="394186" y="27069"/>
                      </a:lnTo>
                      <a:cubicBezTo>
                        <a:pt x="403773" y="18610"/>
                        <a:pt x="412796" y="9587"/>
                        <a:pt x="421255" y="0"/>
                      </a:cubicBezTo>
                      <a:lnTo>
                        <a:pt x="313545" y="0"/>
                      </a:lnTo>
                      <a:cubicBezTo>
                        <a:pt x="302830" y="3384"/>
                        <a:pt x="291551" y="5639"/>
                        <a:pt x="279709" y="8459"/>
                      </a:cubicBez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" name="Google Shape;206;p1"/>
                <p:cNvSpPr/>
                <p:nvPr/>
              </p:nvSpPr>
              <p:spPr>
                <a:xfrm>
                  <a:off x="3464335" y="3112749"/>
                  <a:ext cx="308008" cy="104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008" h="104890" extrusionOk="0">
                      <a:moveTo>
                        <a:pt x="99314" y="47370"/>
                      </a:moveTo>
                      <a:cubicBezTo>
                        <a:pt x="93675" y="47370"/>
                        <a:pt x="86908" y="46242"/>
                        <a:pt x="79577" y="45114"/>
                      </a:cubicBezTo>
                      <a:cubicBezTo>
                        <a:pt x="71682" y="43986"/>
                        <a:pt x="62659" y="42295"/>
                        <a:pt x="53636" y="42295"/>
                      </a:cubicBezTo>
                      <a:cubicBezTo>
                        <a:pt x="51380" y="42295"/>
                        <a:pt x="49125" y="42295"/>
                        <a:pt x="46869" y="42295"/>
                      </a:cubicBezTo>
                      <a:cubicBezTo>
                        <a:pt x="35590" y="42295"/>
                        <a:pt x="25440" y="43423"/>
                        <a:pt x="17544" y="45678"/>
                      </a:cubicBezTo>
                      <a:cubicBezTo>
                        <a:pt x="6266" y="48498"/>
                        <a:pt x="-10652" y="63160"/>
                        <a:pt x="9086" y="79514"/>
                      </a:cubicBezTo>
                      <a:cubicBezTo>
                        <a:pt x="25440" y="95868"/>
                        <a:pt x="61531" y="104891"/>
                        <a:pt x="111721" y="104891"/>
                      </a:cubicBezTo>
                      <a:cubicBezTo>
                        <a:pt x="142737" y="104891"/>
                        <a:pt x="176009" y="101507"/>
                        <a:pt x="208153" y="94740"/>
                      </a:cubicBezTo>
                      <a:lnTo>
                        <a:pt x="211536" y="94176"/>
                      </a:lnTo>
                      <a:cubicBezTo>
                        <a:pt x="252703" y="85717"/>
                        <a:pt x="285975" y="72747"/>
                        <a:pt x="300073" y="60340"/>
                      </a:cubicBezTo>
                      <a:lnTo>
                        <a:pt x="301765" y="58649"/>
                      </a:lnTo>
                      <a:cubicBezTo>
                        <a:pt x="305148" y="55265"/>
                        <a:pt x="307404" y="51881"/>
                        <a:pt x="307968" y="48498"/>
                      </a:cubicBezTo>
                      <a:cubicBezTo>
                        <a:pt x="308532" y="42859"/>
                        <a:pt x="304020" y="28760"/>
                        <a:pt x="245936" y="14098"/>
                      </a:cubicBezTo>
                      <a:cubicBezTo>
                        <a:pt x="211536" y="5639"/>
                        <a:pt x="165294" y="0"/>
                        <a:pt x="125255" y="0"/>
                      </a:cubicBezTo>
                      <a:lnTo>
                        <a:pt x="122999" y="0"/>
                      </a:lnTo>
                      <a:cubicBezTo>
                        <a:pt x="86908" y="0"/>
                        <a:pt x="67170" y="3947"/>
                        <a:pt x="58711" y="9023"/>
                      </a:cubicBezTo>
                      <a:cubicBezTo>
                        <a:pt x="57019" y="10151"/>
                        <a:pt x="55328" y="11279"/>
                        <a:pt x="54764" y="12406"/>
                      </a:cubicBezTo>
                      <a:cubicBezTo>
                        <a:pt x="54200" y="13534"/>
                        <a:pt x="53636" y="15790"/>
                        <a:pt x="54200" y="18046"/>
                      </a:cubicBezTo>
                      <a:cubicBezTo>
                        <a:pt x="59839" y="31580"/>
                        <a:pt x="82960" y="34964"/>
                        <a:pt x="103826" y="34964"/>
                      </a:cubicBezTo>
                      <a:cubicBezTo>
                        <a:pt x="115668" y="35528"/>
                        <a:pt x="115104" y="40603"/>
                        <a:pt x="112849" y="42859"/>
                      </a:cubicBezTo>
                      <a:cubicBezTo>
                        <a:pt x="108901" y="46806"/>
                        <a:pt x="103262" y="47370"/>
                        <a:pt x="99314" y="47370"/>
                      </a:cubicBez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" name="Google Shape;207;p1"/>
                <p:cNvSpPr/>
                <p:nvPr/>
              </p:nvSpPr>
              <p:spPr>
                <a:xfrm>
                  <a:off x="3740723" y="2976278"/>
                  <a:ext cx="137034" cy="22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34" h="22557" extrusionOk="0">
                      <a:moveTo>
                        <a:pt x="137035" y="11842"/>
                      </a:moveTo>
                      <a:lnTo>
                        <a:pt x="1128" y="0"/>
                      </a:lnTo>
                      <a:cubicBezTo>
                        <a:pt x="564" y="3384"/>
                        <a:pt x="564" y="7331"/>
                        <a:pt x="0" y="10715"/>
                      </a:cubicBezTo>
                      <a:lnTo>
                        <a:pt x="135907" y="22557"/>
                      </a:lnTo>
                      <a:cubicBezTo>
                        <a:pt x="136471" y="19174"/>
                        <a:pt x="136471" y="15790"/>
                        <a:pt x="137035" y="11842"/>
                      </a:cubicBez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8" name="Google Shape;208;p1"/>
                <p:cNvSpPr/>
                <p:nvPr/>
              </p:nvSpPr>
              <p:spPr>
                <a:xfrm>
                  <a:off x="3738467" y="2868567"/>
                  <a:ext cx="136470" cy="34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70" h="34399" extrusionOk="0">
                      <a:moveTo>
                        <a:pt x="134779" y="0"/>
                      </a:moveTo>
                      <a:lnTo>
                        <a:pt x="0" y="23685"/>
                      </a:lnTo>
                      <a:cubicBezTo>
                        <a:pt x="564" y="27069"/>
                        <a:pt x="1128" y="31016"/>
                        <a:pt x="1692" y="34400"/>
                      </a:cubicBezTo>
                      <a:lnTo>
                        <a:pt x="136471" y="10151"/>
                      </a:lnTo>
                      <a:cubicBezTo>
                        <a:pt x="135907" y="6767"/>
                        <a:pt x="135343" y="3384"/>
                        <a:pt x="134779" y="0"/>
                      </a:cubicBez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9" name="Google Shape;209;p1"/>
                <p:cNvSpPr/>
                <p:nvPr/>
              </p:nvSpPr>
              <p:spPr>
                <a:xfrm>
                  <a:off x="3714218" y="2753526"/>
                  <a:ext cx="128575" cy="676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575" h="67671" extrusionOk="0">
                      <a:moveTo>
                        <a:pt x="0" y="58085"/>
                      </a:moveTo>
                      <a:cubicBezTo>
                        <a:pt x="1692" y="61468"/>
                        <a:pt x="2820" y="64852"/>
                        <a:pt x="4511" y="67672"/>
                      </a:cubicBezTo>
                      <a:lnTo>
                        <a:pt x="128576" y="9587"/>
                      </a:lnTo>
                      <a:cubicBezTo>
                        <a:pt x="126884" y="6203"/>
                        <a:pt x="125756" y="2820"/>
                        <a:pt x="124064" y="0"/>
                      </a:cubicBezTo>
                      <a:lnTo>
                        <a:pt x="0" y="58085"/>
                      </a:ln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0" name="Google Shape;210;p1"/>
                <p:cNvSpPr/>
                <p:nvPr/>
              </p:nvSpPr>
              <p:spPr>
                <a:xfrm>
                  <a:off x="3669104" y="2652019"/>
                  <a:ext cx="111657" cy="96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657" h="96995" extrusionOk="0">
                      <a:moveTo>
                        <a:pt x="111658" y="8459"/>
                      </a:moveTo>
                      <a:cubicBezTo>
                        <a:pt x="109402" y="5639"/>
                        <a:pt x="107147" y="2820"/>
                        <a:pt x="104891" y="0"/>
                      </a:cubicBezTo>
                      <a:lnTo>
                        <a:pt x="0" y="88537"/>
                      </a:lnTo>
                      <a:cubicBezTo>
                        <a:pt x="2256" y="91357"/>
                        <a:pt x="4511" y="94176"/>
                        <a:pt x="6767" y="96996"/>
                      </a:cubicBezTo>
                      <a:lnTo>
                        <a:pt x="111658" y="8459"/>
                      </a:ln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1" name="Google Shape;211;p1"/>
                <p:cNvSpPr/>
                <p:nvPr/>
              </p:nvSpPr>
              <p:spPr>
                <a:xfrm>
                  <a:off x="3610455" y="2573632"/>
                  <a:ext cx="88536" cy="11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536" h="118425" extrusionOk="0">
                      <a:moveTo>
                        <a:pt x="88537" y="6203"/>
                      </a:moveTo>
                      <a:cubicBezTo>
                        <a:pt x="85717" y="3947"/>
                        <a:pt x="82898" y="1692"/>
                        <a:pt x="80078" y="0"/>
                      </a:cubicBezTo>
                      <a:lnTo>
                        <a:pt x="0" y="111658"/>
                      </a:lnTo>
                      <a:cubicBezTo>
                        <a:pt x="2820" y="113914"/>
                        <a:pt x="5639" y="116169"/>
                        <a:pt x="8459" y="118425"/>
                      </a:cubicBezTo>
                      <a:lnTo>
                        <a:pt x="88537" y="6203"/>
                      </a:ln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2" name="Google Shape;212;p1"/>
                <p:cNvSpPr/>
                <p:nvPr/>
              </p:nvSpPr>
              <p:spPr>
                <a:xfrm>
                  <a:off x="3539964" y="2518367"/>
                  <a:ext cx="59776" cy="131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76" h="131959" extrusionOk="0">
                      <a:moveTo>
                        <a:pt x="10151" y="131959"/>
                      </a:moveTo>
                      <a:lnTo>
                        <a:pt x="59777" y="3947"/>
                      </a:lnTo>
                      <a:cubicBezTo>
                        <a:pt x="56393" y="2820"/>
                        <a:pt x="53009" y="1128"/>
                        <a:pt x="49626" y="0"/>
                      </a:cubicBezTo>
                      <a:lnTo>
                        <a:pt x="0" y="128012"/>
                      </a:lnTo>
                      <a:cubicBezTo>
                        <a:pt x="3384" y="129140"/>
                        <a:pt x="6767" y="130832"/>
                        <a:pt x="10151" y="131959"/>
                      </a:cubicBez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" name="Google Shape;213;p1"/>
                <p:cNvSpPr/>
                <p:nvPr/>
              </p:nvSpPr>
              <p:spPr>
                <a:xfrm>
                  <a:off x="2965320" y="2976842"/>
                  <a:ext cx="135342" cy="21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42" h="21993" extrusionOk="0">
                      <a:moveTo>
                        <a:pt x="1128" y="21993"/>
                      </a:moveTo>
                      <a:lnTo>
                        <a:pt x="135343" y="10715"/>
                      </a:lnTo>
                      <a:cubicBezTo>
                        <a:pt x="134779" y="7331"/>
                        <a:pt x="134215" y="3384"/>
                        <a:pt x="134215" y="0"/>
                      </a:cubicBezTo>
                      <a:lnTo>
                        <a:pt x="0" y="11279"/>
                      </a:lnTo>
                      <a:cubicBezTo>
                        <a:pt x="0" y="14662"/>
                        <a:pt x="564" y="18610"/>
                        <a:pt x="1128" y="21993"/>
                      </a:cubicBez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" name="Google Shape;214;p1"/>
                <p:cNvSpPr/>
                <p:nvPr/>
              </p:nvSpPr>
              <p:spPr>
                <a:xfrm>
                  <a:off x="2967576" y="2868567"/>
                  <a:ext cx="134779" cy="34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79" h="34399" extrusionOk="0">
                      <a:moveTo>
                        <a:pt x="134779" y="23685"/>
                      </a:moveTo>
                      <a:lnTo>
                        <a:pt x="1692" y="0"/>
                      </a:lnTo>
                      <a:cubicBezTo>
                        <a:pt x="1128" y="3384"/>
                        <a:pt x="564" y="7331"/>
                        <a:pt x="0" y="10715"/>
                      </a:cubicBezTo>
                      <a:lnTo>
                        <a:pt x="133087" y="34400"/>
                      </a:lnTo>
                      <a:cubicBezTo>
                        <a:pt x="133651" y="30452"/>
                        <a:pt x="134215" y="27069"/>
                        <a:pt x="134779" y="23685"/>
                      </a:cubicBez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5" name="Google Shape;215;p1"/>
                <p:cNvSpPr/>
                <p:nvPr/>
              </p:nvSpPr>
              <p:spPr>
                <a:xfrm>
                  <a:off x="3000284" y="2754090"/>
                  <a:ext cx="127447" cy="671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447" h="67107" extrusionOk="0">
                      <a:moveTo>
                        <a:pt x="0" y="9587"/>
                      </a:moveTo>
                      <a:lnTo>
                        <a:pt x="122937" y="67108"/>
                      </a:lnTo>
                      <a:cubicBezTo>
                        <a:pt x="124064" y="63724"/>
                        <a:pt x="125756" y="60340"/>
                        <a:pt x="127448" y="57521"/>
                      </a:cubicBezTo>
                      <a:lnTo>
                        <a:pt x="5075" y="0"/>
                      </a:lnTo>
                      <a:cubicBezTo>
                        <a:pt x="2820" y="3384"/>
                        <a:pt x="1128" y="6203"/>
                        <a:pt x="0" y="9587"/>
                      </a:cubicBez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6" name="Google Shape;216;p1"/>
                <p:cNvSpPr/>
                <p:nvPr/>
              </p:nvSpPr>
              <p:spPr>
                <a:xfrm>
                  <a:off x="3061752" y="2652582"/>
                  <a:ext cx="110530" cy="95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530" h="95867" extrusionOk="0">
                      <a:moveTo>
                        <a:pt x="110530" y="87409"/>
                      </a:moveTo>
                      <a:lnTo>
                        <a:pt x="6767" y="0"/>
                      </a:lnTo>
                      <a:cubicBezTo>
                        <a:pt x="4511" y="2820"/>
                        <a:pt x="2256" y="5639"/>
                        <a:pt x="0" y="8459"/>
                      </a:cubicBezTo>
                      <a:lnTo>
                        <a:pt x="103763" y="95868"/>
                      </a:lnTo>
                      <a:cubicBezTo>
                        <a:pt x="106019" y="93048"/>
                        <a:pt x="108274" y="90229"/>
                        <a:pt x="110530" y="87409"/>
                      </a:cubicBez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7" name="Google Shape;217;p1"/>
                <p:cNvSpPr/>
                <p:nvPr/>
              </p:nvSpPr>
              <p:spPr>
                <a:xfrm>
                  <a:off x="3138447" y="2577580"/>
                  <a:ext cx="89100" cy="116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100" h="116733" extrusionOk="0">
                      <a:moveTo>
                        <a:pt x="80642" y="116733"/>
                      </a:moveTo>
                      <a:cubicBezTo>
                        <a:pt x="83461" y="114478"/>
                        <a:pt x="86281" y="112222"/>
                        <a:pt x="89101" y="109966"/>
                      </a:cubicBezTo>
                      <a:lnTo>
                        <a:pt x="8459" y="0"/>
                      </a:lnTo>
                      <a:cubicBezTo>
                        <a:pt x="5639" y="2256"/>
                        <a:pt x="2820" y="4511"/>
                        <a:pt x="0" y="6767"/>
                      </a:cubicBezTo>
                      <a:lnTo>
                        <a:pt x="80642" y="116733"/>
                      </a:ln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8" name="Google Shape;218;p1"/>
                <p:cNvSpPr/>
                <p:nvPr/>
              </p:nvSpPr>
              <p:spPr>
                <a:xfrm>
                  <a:off x="3223036" y="2527390"/>
                  <a:ext cx="64851" cy="129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851" h="129703" extrusionOk="0">
                      <a:moveTo>
                        <a:pt x="64852" y="124628"/>
                      </a:moveTo>
                      <a:lnTo>
                        <a:pt x="9587" y="0"/>
                      </a:lnTo>
                      <a:cubicBezTo>
                        <a:pt x="6203" y="1692"/>
                        <a:pt x="2820" y="2820"/>
                        <a:pt x="0" y="4511"/>
                      </a:cubicBezTo>
                      <a:lnTo>
                        <a:pt x="55265" y="129704"/>
                      </a:lnTo>
                      <a:cubicBezTo>
                        <a:pt x="58085" y="127448"/>
                        <a:pt x="61468" y="126320"/>
                        <a:pt x="64852" y="124628"/>
                      </a:cubicBez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9" name="Google Shape;219;p1"/>
                <p:cNvSpPr/>
                <p:nvPr/>
              </p:nvSpPr>
              <p:spPr>
                <a:xfrm>
                  <a:off x="3742979" y="2923832"/>
                  <a:ext cx="237978" cy="214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978" h="21429" extrusionOk="0">
                      <a:moveTo>
                        <a:pt x="564" y="21429"/>
                      </a:moveTo>
                      <a:lnTo>
                        <a:pt x="237978" y="10715"/>
                      </a:lnTo>
                      <a:cubicBezTo>
                        <a:pt x="237978" y="7331"/>
                        <a:pt x="237978" y="3384"/>
                        <a:pt x="237414" y="0"/>
                      </a:cubicBezTo>
                      <a:lnTo>
                        <a:pt x="0" y="10715"/>
                      </a:lnTo>
                      <a:cubicBezTo>
                        <a:pt x="0" y="14098"/>
                        <a:pt x="564" y="17482"/>
                        <a:pt x="564" y="21429"/>
                      </a:cubicBez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0" name="Google Shape;220;p1"/>
                <p:cNvSpPr/>
                <p:nvPr/>
              </p:nvSpPr>
              <p:spPr>
                <a:xfrm>
                  <a:off x="3728880" y="2780030"/>
                  <a:ext cx="230646" cy="81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646" h="81769" extrusionOk="0">
                      <a:moveTo>
                        <a:pt x="3384" y="81770"/>
                      </a:moveTo>
                      <a:lnTo>
                        <a:pt x="230647" y="10151"/>
                      </a:lnTo>
                      <a:cubicBezTo>
                        <a:pt x="229519" y="6767"/>
                        <a:pt x="228391" y="3384"/>
                        <a:pt x="227827" y="0"/>
                      </a:cubicBezTo>
                      <a:lnTo>
                        <a:pt x="0" y="71055"/>
                      </a:lnTo>
                      <a:cubicBezTo>
                        <a:pt x="1128" y="74439"/>
                        <a:pt x="2256" y="78386"/>
                        <a:pt x="3384" y="81770"/>
                      </a:cubicBez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1" name="Google Shape;221;p1"/>
                <p:cNvSpPr/>
                <p:nvPr/>
              </p:nvSpPr>
              <p:spPr>
                <a:xfrm>
                  <a:off x="3693917" y="2646943"/>
                  <a:ext cx="206397" cy="137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397" h="137034" extrusionOk="0">
                      <a:moveTo>
                        <a:pt x="5639" y="137035"/>
                      </a:moveTo>
                      <a:lnTo>
                        <a:pt x="206398" y="9023"/>
                      </a:lnTo>
                      <a:cubicBezTo>
                        <a:pt x="204706" y="6203"/>
                        <a:pt x="202451" y="2820"/>
                        <a:pt x="200759" y="0"/>
                      </a:cubicBezTo>
                      <a:lnTo>
                        <a:pt x="0" y="128012"/>
                      </a:lnTo>
                      <a:cubicBezTo>
                        <a:pt x="1692" y="130832"/>
                        <a:pt x="3947" y="133651"/>
                        <a:pt x="5639" y="137035"/>
                      </a:cubicBez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2" name="Google Shape;222;p1"/>
                <p:cNvSpPr/>
                <p:nvPr/>
              </p:nvSpPr>
              <p:spPr>
                <a:xfrm>
                  <a:off x="3640343" y="2534157"/>
                  <a:ext cx="168614" cy="1832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614" h="183276" extrusionOk="0">
                      <a:moveTo>
                        <a:pt x="168615" y="7331"/>
                      </a:moveTo>
                      <a:cubicBezTo>
                        <a:pt x="165795" y="5075"/>
                        <a:pt x="163539" y="2256"/>
                        <a:pt x="160720" y="0"/>
                      </a:cubicBezTo>
                      <a:lnTo>
                        <a:pt x="0" y="175946"/>
                      </a:lnTo>
                      <a:cubicBezTo>
                        <a:pt x="2820" y="178202"/>
                        <a:pt x="5075" y="181021"/>
                        <a:pt x="7895" y="183277"/>
                      </a:cubicBezTo>
                      <a:lnTo>
                        <a:pt x="168615" y="7331"/>
                      </a:ln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3" name="Google Shape;223;p1"/>
                <p:cNvSpPr/>
                <p:nvPr/>
              </p:nvSpPr>
              <p:spPr>
                <a:xfrm>
                  <a:off x="3573800" y="2452388"/>
                  <a:ext cx="121808" cy="215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08" h="215984" extrusionOk="0">
                      <a:moveTo>
                        <a:pt x="121809" y="5075"/>
                      </a:moveTo>
                      <a:cubicBezTo>
                        <a:pt x="118425" y="3384"/>
                        <a:pt x="115605" y="1692"/>
                        <a:pt x="112222" y="0"/>
                      </a:cubicBezTo>
                      <a:lnTo>
                        <a:pt x="0" y="210346"/>
                      </a:lnTo>
                      <a:cubicBezTo>
                        <a:pt x="3384" y="212037"/>
                        <a:pt x="6203" y="213729"/>
                        <a:pt x="9587" y="215985"/>
                      </a:cubicBezTo>
                      <a:lnTo>
                        <a:pt x="121809" y="5075"/>
                      </a:ln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4" name="Google Shape;224;p1"/>
                <p:cNvSpPr/>
                <p:nvPr/>
              </p:nvSpPr>
              <p:spPr>
                <a:xfrm>
                  <a:off x="2862121" y="2924396"/>
                  <a:ext cx="235722" cy="208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722" h="20865" extrusionOk="0">
                      <a:moveTo>
                        <a:pt x="235722" y="10151"/>
                      </a:moveTo>
                      <a:lnTo>
                        <a:pt x="564" y="0"/>
                      </a:lnTo>
                      <a:cubicBezTo>
                        <a:pt x="564" y="3384"/>
                        <a:pt x="564" y="7331"/>
                        <a:pt x="0" y="10715"/>
                      </a:cubicBezTo>
                      <a:lnTo>
                        <a:pt x="235722" y="20865"/>
                      </a:lnTo>
                      <a:cubicBezTo>
                        <a:pt x="235722" y="16918"/>
                        <a:pt x="235722" y="13534"/>
                        <a:pt x="235722" y="10151"/>
                      </a:cubicBez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5" name="Google Shape;225;p1"/>
                <p:cNvSpPr/>
                <p:nvPr/>
              </p:nvSpPr>
              <p:spPr>
                <a:xfrm>
                  <a:off x="2884115" y="2780030"/>
                  <a:ext cx="227827" cy="812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827" h="81205" extrusionOk="0">
                      <a:moveTo>
                        <a:pt x="227827" y="71055"/>
                      </a:moveTo>
                      <a:lnTo>
                        <a:pt x="2820" y="0"/>
                      </a:lnTo>
                      <a:cubicBezTo>
                        <a:pt x="1692" y="3384"/>
                        <a:pt x="564" y="6767"/>
                        <a:pt x="0" y="10151"/>
                      </a:cubicBezTo>
                      <a:lnTo>
                        <a:pt x="225572" y="81206"/>
                      </a:lnTo>
                      <a:cubicBezTo>
                        <a:pt x="226136" y="77822"/>
                        <a:pt x="226700" y="74439"/>
                        <a:pt x="227827" y="71055"/>
                      </a:cubicBez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6" name="Google Shape;226;p1"/>
                <p:cNvSpPr/>
                <p:nvPr/>
              </p:nvSpPr>
              <p:spPr>
                <a:xfrm>
                  <a:off x="2942199" y="2646943"/>
                  <a:ext cx="205270" cy="1364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270" h="136470" extrusionOk="0">
                      <a:moveTo>
                        <a:pt x="205270" y="127448"/>
                      </a:moveTo>
                      <a:lnTo>
                        <a:pt x="5639" y="0"/>
                      </a:lnTo>
                      <a:cubicBezTo>
                        <a:pt x="3947" y="2820"/>
                        <a:pt x="1692" y="6203"/>
                        <a:pt x="0" y="9023"/>
                      </a:cubicBezTo>
                      <a:lnTo>
                        <a:pt x="199631" y="136471"/>
                      </a:lnTo>
                      <a:cubicBezTo>
                        <a:pt x="201323" y="133651"/>
                        <a:pt x="203578" y="130268"/>
                        <a:pt x="205270" y="127448"/>
                      </a:cubicBez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7" name="Google Shape;227;p1"/>
                <p:cNvSpPr/>
                <p:nvPr/>
              </p:nvSpPr>
              <p:spPr>
                <a:xfrm>
                  <a:off x="3026789" y="2540924"/>
                  <a:ext cx="170870" cy="1793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70" h="179329" extrusionOk="0">
                      <a:moveTo>
                        <a:pt x="170871" y="171998"/>
                      </a:moveTo>
                      <a:lnTo>
                        <a:pt x="7895" y="0"/>
                      </a:lnTo>
                      <a:cubicBezTo>
                        <a:pt x="5075" y="2256"/>
                        <a:pt x="2820" y="5075"/>
                        <a:pt x="0" y="7331"/>
                      </a:cubicBezTo>
                      <a:lnTo>
                        <a:pt x="162976" y="179330"/>
                      </a:lnTo>
                      <a:cubicBezTo>
                        <a:pt x="165795" y="177074"/>
                        <a:pt x="168051" y="174818"/>
                        <a:pt x="170871" y="171998"/>
                      </a:cubicBez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8" name="Google Shape;228;p1"/>
                <p:cNvSpPr/>
                <p:nvPr/>
              </p:nvSpPr>
              <p:spPr>
                <a:xfrm>
                  <a:off x="3127732" y="2463102"/>
                  <a:ext cx="128575" cy="2109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575" h="210909" extrusionOk="0">
                      <a:moveTo>
                        <a:pt x="0" y="5639"/>
                      </a:moveTo>
                      <a:lnTo>
                        <a:pt x="119553" y="210910"/>
                      </a:lnTo>
                      <a:cubicBezTo>
                        <a:pt x="122373" y="209218"/>
                        <a:pt x="125756" y="206962"/>
                        <a:pt x="128576" y="205270"/>
                      </a:cubicBezTo>
                      <a:lnTo>
                        <a:pt x="9023" y="0"/>
                      </a:lnTo>
                      <a:cubicBezTo>
                        <a:pt x="6203" y="1692"/>
                        <a:pt x="3384" y="3384"/>
                        <a:pt x="0" y="5639"/>
                      </a:cubicBez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9" name="Google Shape;229;p1"/>
                <p:cNvSpPr/>
                <p:nvPr/>
              </p:nvSpPr>
              <p:spPr>
                <a:xfrm>
                  <a:off x="3014382" y="2468742"/>
                  <a:ext cx="41730" cy="42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30" h="42631" extrusionOk="0">
                      <a:moveTo>
                        <a:pt x="24813" y="6767"/>
                      </a:moveTo>
                      <a:lnTo>
                        <a:pt x="16918" y="0"/>
                      </a:lnTo>
                      <a:lnTo>
                        <a:pt x="3947" y="14662"/>
                      </a:lnTo>
                      <a:cubicBezTo>
                        <a:pt x="1128" y="17482"/>
                        <a:pt x="0" y="20865"/>
                        <a:pt x="0" y="24813"/>
                      </a:cubicBezTo>
                      <a:cubicBezTo>
                        <a:pt x="0" y="28760"/>
                        <a:pt x="1692" y="32144"/>
                        <a:pt x="4511" y="34400"/>
                      </a:cubicBezTo>
                      <a:cubicBezTo>
                        <a:pt x="7895" y="37219"/>
                        <a:pt x="12970" y="40039"/>
                        <a:pt x="19174" y="41167"/>
                      </a:cubicBezTo>
                      <a:cubicBezTo>
                        <a:pt x="25377" y="42859"/>
                        <a:pt x="32708" y="42859"/>
                        <a:pt x="41167" y="42295"/>
                      </a:cubicBezTo>
                      <a:lnTo>
                        <a:pt x="41731" y="37783"/>
                      </a:lnTo>
                      <a:cubicBezTo>
                        <a:pt x="36655" y="37783"/>
                        <a:pt x="31580" y="37219"/>
                        <a:pt x="27632" y="36091"/>
                      </a:cubicBezTo>
                      <a:cubicBezTo>
                        <a:pt x="23685" y="34964"/>
                        <a:pt x="20301" y="33272"/>
                        <a:pt x="18046" y="31016"/>
                      </a:cubicBezTo>
                      <a:cubicBezTo>
                        <a:pt x="15790" y="29324"/>
                        <a:pt x="14662" y="26505"/>
                        <a:pt x="14098" y="23685"/>
                      </a:cubicBezTo>
                      <a:cubicBezTo>
                        <a:pt x="13534" y="20865"/>
                        <a:pt x="14662" y="18610"/>
                        <a:pt x="16354" y="16354"/>
                      </a:cubicBezTo>
                      <a:lnTo>
                        <a:pt x="24813" y="6767"/>
                      </a:ln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0" name="Google Shape;230;p1"/>
                <p:cNvSpPr/>
                <p:nvPr/>
              </p:nvSpPr>
              <p:spPr>
                <a:xfrm>
                  <a:off x="3086001" y="2345805"/>
                  <a:ext cx="45607" cy="16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07" h="16353" extrusionOk="0">
                      <a:moveTo>
                        <a:pt x="14662" y="9023"/>
                      </a:moveTo>
                      <a:cubicBezTo>
                        <a:pt x="16354" y="7895"/>
                        <a:pt x="18046" y="7331"/>
                        <a:pt x="20301" y="7331"/>
                      </a:cubicBezTo>
                      <a:cubicBezTo>
                        <a:pt x="21993" y="7331"/>
                        <a:pt x="23685" y="7331"/>
                        <a:pt x="25377" y="7895"/>
                      </a:cubicBezTo>
                      <a:lnTo>
                        <a:pt x="44550" y="16354"/>
                      </a:lnTo>
                      <a:cubicBezTo>
                        <a:pt x="47370" y="14662"/>
                        <a:pt x="44550" y="11843"/>
                        <a:pt x="36091" y="7331"/>
                      </a:cubicBezTo>
                      <a:cubicBezTo>
                        <a:pt x="31580" y="5075"/>
                        <a:pt x="28760" y="3947"/>
                        <a:pt x="27069" y="3384"/>
                      </a:cubicBezTo>
                      <a:cubicBezTo>
                        <a:pt x="23121" y="1692"/>
                        <a:pt x="18610" y="564"/>
                        <a:pt x="14098" y="0"/>
                      </a:cubicBezTo>
                      <a:cubicBezTo>
                        <a:pt x="9587" y="0"/>
                        <a:pt x="6203" y="564"/>
                        <a:pt x="3384" y="2256"/>
                      </a:cubicBezTo>
                      <a:cubicBezTo>
                        <a:pt x="1692" y="3384"/>
                        <a:pt x="564" y="4511"/>
                        <a:pt x="0" y="5639"/>
                      </a:cubicBezTo>
                      <a:lnTo>
                        <a:pt x="10151" y="12970"/>
                      </a:lnTo>
                      <a:cubicBezTo>
                        <a:pt x="11279" y="11279"/>
                        <a:pt x="12970" y="10151"/>
                        <a:pt x="14662" y="9023"/>
                      </a:cubicBez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1" name="Google Shape;231;p1"/>
                <p:cNvSpPr/>
                <p:nvPr/>
              </p:nvSpPr>
              <p:spPr>
                <a:xfrm>
                  <a:off x="3142394" y="2308535"/>
                  <a:ext cx="47370" cy="276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70" h="27683" extrusionOk="0">
                      <a:moveTo>
                        <a:pt x="11843" y="25992"/>
                      </a:moveTo>
                      <a:cubicBezTo>
                        <a:pt x="13534" y="24864"/>
                        <a:pt x="15226" y="24300"/>
                        <a:pt x="16354" y="23736"/>
                      </a:cubicBezTo>
                      <a:cubicBezTo>
                        <a:pt x="19174" y="22608"/>
                        <a:pt x="22557" y="22044"/>
                        <a:pt x="26505" y="22044"/>
                      </a:cubicBezTo>
                      <a:cubicBezTo>
                        <a:pt x="31016" y="22044"/>
                        <a:pt x="35528" y="23172"/>
                        <a:pt x="40603" y="24864"/>
                      </a:cubicBezTo>
                      <a:lnTo>
                        <a:pt x="47370" y="22044"/>
                      </a:lnTo>
                      <a:lnTo>
                        <a:pt x="29888" y="6254"/>
                      </a:lnTo>
                      <a:cubicBezTo>
                        <a:pt x="27069" y="3434"/>
                        <a:pt x="24249" y="1743"/>
                        <a:pt x="21429" y="615"/>
                      </a:cubicBezTo>
                      <a:cubicBezTo>
                        <a:pt x="18046" y="-513"/>
                        <a:pt x="15226" y="51"/>
                        <a:pt x="12406" y="1179"/>
                      </a:cubicBezTo>
                      <a:cubicBezTo>
                        <a:pt x="9023" y="2870"/>
                        <a:pt x="6767" y="4562"/>
                        <a:pt x="5639" y="5690"/>
                      </a:cubicBezTo>
                      <a:lnTo>
                        <a:pt x="15790" y="13021"/>
                      </a:lnTo>
                      <a:cubicBezTo>
                        <a:pt x="15790" y="12457"/>
                        <a:pt x="16354" y="11329"/>
                        <a:pt x="16918" y="10765"/>
                      </a:cubicBezTo>
                      <a:cubicBezTo>
                        <a:pt x="18046" y="9638"/>
                        <a:pt x="19174" y="9074"/>
                        <a:pt x="20301" y="8510"/>
                      </a:cubicBezTo>
                      <a:cubicBezTo>
                        <a:pt x="21993" y="7946"/>
                        <a:pt x="23685" y="7946"/>
                        <a:pt x="25941" y="8510"/>
                      </a:cubicBezTo>
                      <a:cubicBezTo>
                        <a:pt x="28196" y="9638"/>
                        <a:pt x="30452" y="10765"/>
                        <a:pt x="32708" y="13021"/>
                      </a:cubicBezTo>
                      <a:lnTo>
                        <a:pt x="43423" y="20916"/>
                      </a:lnTo>
                      <a:lnTo>
                        <a:pt x="42295" y="21480"/>
                      </a:lnTo>
                      <a:cubicBezTo>
                        <a:pt x="32144" y="18661"/>
                        <a:pt x="24249" y="16405"/>
                        <a:pt x="18610" y="15277"/>
                      </a:cubicBezTo>
                      <a:cubicBezTo>
                        <a:pt x="12406" y="14149"/>
                        <a:pt x="7895" y="14149"/>
                        <a:pt x="5639" y="15277"/>
                      </a:cubicBezTo>
                      <a:cubicBezTo>
                        <a:pt x="4511" y="15841"/>
                        <a:pt x="3384" y="16405"/>
                        <a:pt x="2256" y="16969"/>
                      </a:cubicBezTo>
                      <a:cubicBezTo>
                        <a:pt x="1128" y="17533"/>
                        <a:pt x="564" y="18097"/>
                        <a:pt x="0" y="19224"/>
                      </a:cubicBezTo>
                      <a:lnTo>
                        <a:pt x="9587" y="27683"/>
                      </a:lnTo>
                      <a:cubicBezTo>
                        <a:pt x="9587" y="27683"/>
                        <a:pt x="10715" y="26556"/>
                        <a:pt x="11843" y="25992"/>
                      </a:cubicBez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2" name="Google Shape;232;p1"/>
                <p:cNvSpPr/>
                <p:nvPr/>
              </p:nvSpPr>
              <p:spPr>
                <a:xfrm>
                  <a:off x="2987314" y="2297871"/>
                  <a:ext cx="306855" cy="196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855" h="196247" extrusionOk="0">
                      <a:moveTo>
                        <a:pt x="49062" y="154517"/>
                      </a:moveTo>
                      <a:cubicBezTo>
                        <a:pt x="49626" y="154517"/>
                        <a:pt x="50190" y="154517"/>
                        <a:pt x="50754" y="155081"/>
                      </a:cubicBezTo>
                      <a:cubicBezTo>
                        <a:pt x="51318" y="155644"/>
                        <a:pt x="52445" y="156208"/>
                        <a:pt x="53009" y="156772"/>
                      </a:cubicBezTo>
                      <a:cubicBezTo>
                        <a:pt x="54701" y="158464"/>
                        <a:pt x="55265" y="161284"/>
                        <a:pt x="54137" y="164667"/>
                      </a:cubicBezTo>
                      <a:cubicBezTo>
                        <a:pt x="53009" y="168051"/>
                        <a:pt x="51318" y="171434"/>
                        <a:pt x="47934" y="174254"/>
                      </a:cubicBezTo>
                      <a:cubicBezTo>
                        <a:pt x="54701" y="178766"/>
                        <a:pt x="62032" y="181021"/>
                        <a:pt x="69363" y="182149"/>
                      </a:cubicBezTo>
                      <a:cubicBezTo>
                        <a:pt x="76130" y="182713"/>
                        <a:pt x="81770" y="181021"/>
                        <a:pt x="85717" y="177638"/>
                      </a:cubicBezTo>
                      <a:cubicBezTo>
                        <a:pt x="87409" y="175946"/>
                        <a:pt x="89101" y="173690"/>
                        <a:pt x="89665" y="171434"/>
                      </a:cubicBezTo>
                      <a:cubicBezTo>
                        <a:pt x="90793" y="168615"/>
                        <a:pt x="91920" y="166359"/>
                        <a:pt x="91920" y="162976"/>
                      </a:cubicBezTo>
                      <a:lnTo>
                        <a:pt x="100379" y="171434"/>
                      </a:lnTo>
                      <a:lnTo>
                        <a:pt x="113914" y="168615"/>
                      </a:lnTo>
                      <a:lnTo>
                        <a:pt x="76130" y="129140"/>
                      </a:lnTo>
                      <a:cubicBezTo>
                        <a:pt x="81770" y="124064"/>
                        <a:pt x="87409" y="119553"/>
                        <a:pt x="93048" y="114478"/>
                      </a:cubicBezTo>
                      <a:lnTo>
                        <a:pt x="121809" y="151133"/>
                      </a:lnTo>
                      <a:lnTo>
                        <a:pt x="136471" y="150005"/>
                      </a:lnTo>
                      <a:lnTo>
                        <a:pt x="102635" y="106583"/>
                      </a:lnTo>
                      <a:cubicBezTo>
                        <a:pt x="108838" y="101507"/>
                        <a:pt x="115605" y="96996"/>
                        <a:pt x="121809" y="92484"/>
                      </a:cubicBezTo>
                      <a:lnTo>
                        <a:pt x="130832" y="106583"/>
                      </a:lnTo>
                      <a:lnTo>
                        <a:pt x="125756" y="109966"/>
                      </a:lnTo>
                      <a:cubicBezTo>
                        <a:pt x="125192" y="110530"/>
                        <a:pt x="124628" y="111094"/>
                        <a:pt x="124628" y="112222"/>
                      </a:cubicBezTo>
                      <a:cubicBezTo>
                        <a:pt x="124064" y="112786"/>
                        <a:pt x="124628" y="113914"/>
                        <a:pt x="125192" y="114478"/>
                      </a:cubicBezTo>
                      <a:cubicBezTo>
                        <a:pt x="126884" y="116733"/>
                        <a:pt x="130268" y="118425"/>
                        <a:pt x="136471" y="119553"/>
                      </a:cubicBezTo>
                      <a:cubicBezTo>
                        <a:pt x="142674" y="120681"/>
                        <a:pt x="146622" y="120681"/>
                        <a:pt x="148877" y="118989"/>
                      </a:cubicBezTo>
                      <a:cubicBezTo>
                        <a:pt x="150005" y="118425"/>
                        <a:pt x="150569" y="117297"/>
                        <a:pt x="150569" y="116733"/>
                      </a:cubicBezTo>
                      <a:cubicBezTo>
                        <a:pt x="150569" y="115605"/>
                        <a:pt x="150569" y="114478"/>
                        <a:pt x="150005" y="113914"/>
                      </a:cubicBezTo>
                      <a:lnTo>
                        <a:pt x="132523" y="85717"/>
                      </a:lnTo>
                      <a:cubicBezTo>
                        <a:pt x="137035" y="82898"/>
                        <a:pt x="141546" y="79514"/>
                        <a:pt x="146058" y="76694"/>
                      </a:cubicBezTo>
                      <a:lnTo>
                        <a:pt x="172562" y="117861"/>
                      </a:lnTo>
                      <a:lnTo>
                        <a:pt x="186097" y="116733"/>
                      </a:lnTo>
                      <a:lnTo>
                        <a:pt x="156208" y="70491"/>
                      </a:lnTo>
                      <a:cubicBezTo>
                        <a:pt x="169743" y="62032"/>
                        <a:pt x="183841" y="54701"/>
                        <a:pt x="198503" y="47370"/>
                      </a:cubicBezTo>
                      <a:lnTo>
                        <a:pt x="205834" y="62596"/>
                      </a:lnTo>
                      <a:lnTo>
                        <a:pt x="182149" y="74439"/>
                      </a:lnTo>
                      <a:cubicBezTo>
                        <a:pt x="181021" y="75003"/>
                        <a:pt x="179893" y="76130"/>
                        <a:pt x="179329" y="77258"/>
                      </a:cubicBezTo>
                      <a:cubicBezTo>
                        <a:pt x="178766" y="78950"/>
                        <a:pt x="178766" y="80078"/>
                        <a:pt x="179329" y="81206"/>
                      </a:cubicBezTo>
                      <a:cubicBezTo>
                        <a:pt x="181021" y="84025"/>
                        <a:pt x="183841" y="86845"/>
                        <a:pt x="187788" y="88537"/>
                      </a:cubicBezTo>
                      <a:cubicBezTo>
                        <a:pt x="191736" y="90793"/>
                        <a:pt x="195119" y="91357"/>
                        <a:pt x="197375" y="90229"/>
                      </a:cubicBezTo>
                      <a:cubicBezTo>
                        <a:pt x="197939" y="89665"/>
                        <a:pt x="198503" y="89101"/>
                        <a:pt x="198503" y="88537"/>
                      </a:cubicBezTo>
                      <a:cubicBezTo>
                        <a:pt x="199067" y="87973"/>
                        <a:pt x="199067" y="87409"/>
                        <a:pt x="198503" y="86281"/>
                      </a:cubicBezTo>
                      <a:lnTo>
                        <a:pt x="196247" y="82334"/>
                      </a:lnTo>
                      <a:cubicBezTo>
                        <a:pt x="195683" y="81770"/>
                        <a:pt x="195683" y="80642"/>
                        <a:pt x="196247" y="80078"/>
                      </a:cubicBezTo>
                      <a:cubicBezTo>
                        <a:pt x="196247" y="79514"/>
                        <a:pt x="196811" y="78386"/>
                        <a:pt x="197375" y="78386"/>
                      </a:cubicBezTo>
                      <a:lnTo>
                        <a:pt x="210346" y="71619"/>
                      </a:lnTo>
                      <a:lnTo>
                        <a:pt x="219932" y="90793"/>
                      </a:lnTo>
                      <a:lnTo>
                        <a:pt x="233467" y="91357"/>
                      </a:lnTo>
                      <a:lnTo>
                        <a:pt x="208654" y="42295"/>
                      </a:lnTo>
                      <a:cubicBezTo>
                        <a:pt x="223880" y="35528"/>
                        <a:pt x="239106" y="28760"/>
                        <a:pt x="255460" y="23121"/>
                      </a:cubicBezTo>
                      <a:lnTo>
                        <a:pt x="262227" y="41167"/>
                      </a:lnTo>
                      <a:cubicBezTo>
                        <a:pt x="258280" y="38911"/>
                        <a:pt x="254332" y="37219"/>
                        <a:pt x="250384" y="36091"/>
                      </a:cubicBezTo>
                      <a:cubicBezTo>
                        <a:pt x="247001" y="34964"/>
                        <a:pt x="243617" y="34964"/>
                        <a:pt x="241926" y="36091"/>
                      </a:cubicBezTo>
                      <a:cubicBezTo>
                        <a:pt x="237414" y="37783"/>
                        <a:pt x="234031" y="40603"/>
                        <a:pt x="231775" y="44550"/>
                      </a:cubicBezTo>
                      <a:cubicBezTo>
                        <a:pt x="229519" y="48498"/>
                        <a:pt x="229519" y="52445"/>
                        <a:pt x="230647" y="56393"/>
                      </a:cubicBezTo>
                      <a:cubicBezTo>
                        <a:pt x="232339" y="60904"/>
                        <a:pt x="236286" y="64288"/>
                        <a:pt x="241926" y="67108"/>
                      </a:cubicBezTo>
                      <a:cubicBezTo>
                        <a:pt x="247565" y="69927"/>
                        <a:pt x="253204" y="70491"/>
                        <a:pt x="257152" y="69363"/>
                      </a:cubicBezTo>
                      <a:cubicBezTo>
                        <a:pt x="258843" y="68799"/>
                        <a:pt x="261099" y="67108"/>
                        <a:pt x="262791" y="65416"/>
                      </a:cubicBezTo>
                      <a:cubicBezTo>
                        <a:pt x="264483" y="63724"/>
                        <a:pt x="266738" y="61468"/>
                        <a:pt x="268430" y="58085"/>
                      </a:cubicBezTo>
                      <a:lnTo>
                        <a:pt x="272378" y="68799"/>
                      </a:lnTo>
                      <a:lnTo>
                        <a:pt x="285912" y="71619"/>
                      </a:lnTo>
                      <a:lnTo>
                        <a:pt x="277453" y="47934"/>
                      </a:lnTo>
                      <a:cubicBezTo>
                        <a:pt x="278581" y="44550"/>
                        <a:pt x="280273" y="42295"/>
                        <a:pt x="281965" y="40039"/>
                      </a:cubicBezTo>
                      <a:cubicBezTo>
                        <a:pt x="284220" y="37783"/>
                        <a:pt x="285912" y="36091"/>
                        <a:pt x="288168" y="35528"/>
                      </a:cubicBezTo>
                      <a:cubicBezTo>
                        <a:pt x="289296" y="34964"/>
                        <a:pt x="290423" y="34964"/>
                        <a:pt x="291551" y="36091"/>
                      </a:cubicBezTo>
                      <a:cubicBezTo>
                        <a:pt x="292679" y="36655"/>
                        <a:pt x="293807" y="37783"/>
                        <a:pt x="294371" y="38911"/>
                      </a:cubicBezTo>
                      <a:cubicBezTo>
                        <a:pt x="295499" y="41167"/>
                        <a:pt x="295499" y="44550"/>
                        <a:pt x="295499" y="47934"/>
                      </a:cubicBezTo>
                      <a:cubicBezTo>
                        <a:pt x="294935" y="51318"/>
                        <a:pt x="294371" y="55265"/>
                        <a:pt x="293243" y="58649"/>
                      </a:cubicBezTo>
                      <a:lnTo>
                        <a:pt x="305650" y="62032"/>
                      </a:lnTo>
                      <a:cubicBezTo>
                        <a:pt x="307341" y="54137"/>
                        <a:pt x="307341" y="47370"/>
                        <a:pt x="305086" y="41167"/>
                      </a:cubicBezTo>
                      <a:cubicBezTo>
                        <a:pt x="303394" y="36655"/>
                        <a:pt x="300010" y="32708"/>
                        <a:pt x="294935" y="29888"/>
                      </a:cubicBezTo>
                      <a:cubicBezTo>
                        <a:pt x="289860" y="26505"/>
                        <a:pt x="285348" y="25941"/>
                        <a:pt x="281965" y="27069"/>
                      </a:cubicBezTo>
                      <a:cubicBezTo>
                        <a:pt x="280273" y="27632"/>
                        <a:pt x="278581" y="28760"/>
                        <a:pt x="276889" y="29888"/>
                      </a:cubicBezTo>
                      <a:cubicBezTo>
                        <a:pt x="275197" y="31016"/>
                        <a:pt x="273506" y="33272"/>
                        <a:pt x="271814" y="34964"/>
                      </a:cubicBezTo>
                      <a:lnTo>
                        <a:pt x="266738" y="20301"/>
                      </a:lnTo>
                      <a:cubicBezTo>
                        <a:pt x="278581" y="16354"/>
                        <a:pt x="290423" y="12970"/>
                        <a:pt x="302830" y="9587"/>
                      </a:cubicBezTo>
                      <a:lnTo>
                        <a:pt x="300010" y="7331"/>
                      </a:lnTo>
                      <a:lnTo>
                        <a:pt x="300010" y="7331"/>
                      </a:lnTo>
                      <a:lnTo>
                        <a:pt x="299446" y="6767"/>
                      </a:lnTo>
                      <a:lnTo>
                        <a:pt x="292115" y="0"/>
                      </a:lnTo>
                      <a:cubicBezTo>
                        <a:pt x="174818" y="31016"/>
                        <a:pt x="72747" y="99815"/>
                        <a:pt x="0" y="192864"/>
                      </a:cubicBezTo>
                      <a:lnTo>
                        <a:pt x="12406" y="196247"/>
                      </a:lnTo>
                      <a:cubicBezTo>
                        <a:pt x="23685" y="181585"/>
                        <a:pt x="36091" y="168051"/>
                        <a:pt x="49062" y="154517"/>
                      </a:cubicBezTo>
                      <a:close/>
                      <a:moveTo>
                        <a:pt x="257716" y="55829"/>
                      </a:moveTo>
                      <a:cubicBezTo>
                        <a:pt x="255460" y="58085"/>
                        <a:pt x="252640" y="59776"/>
                        <a:pt x="250384" y="60904"/>
                      </a:cubicBezTo>
                      <a:cubicBezTo>
                        <a:pt x="248693" y="61468"/>
                        <a:pt x="247001" y="61468"/>
                        <a:pt x="245873" y="60904"/>
                      </a:cubicBezTo>
                      <a:cubicBezTo>
                        <a:pt x="244181" y="60340"/>
                        <a:pt x="243617" y="59213"/>
                        <a:pt x="243053" y="58085"/>
                      </a:cubicBezTo>
                      <a:cubicBezTo>
                        <a:pt x="241926" y="55265"/>
                        <a:pt x="242490" y="53009"/>
                        <a:pt x="243617" y="50754"/>
                      </a:cubicBezTo>
                      <a:cubicBezTo>
                        <a:pt x="244745" y="47934"/>
                        <a:pt x="246437" y="46242"/>
                        <a:pt x="249257" y="45678"/>
                      </a:cubicBezTo>
                      <a:cubicBezTo>
                        <a:pt x="251512" y="45114"/>
                        <a:pt x="253768" y="44550"/>
                        <a:pt x="256588" y="45114"/>
                      </a:cubicBezTo>
                      <a:cubicBezTo>
                        <a:pt x="259407" y="45114"/>
                        <a:pt x="262227" y="46242"/>
                        <a:pt x="264483" y="47370"/>
                      </a:cubicBezTo>
                      <a:cubicBezTo>
                        <a:pt x="262791" y="50190"/>
                        <a:pt x="260535" y="53009"/>
                        <a:pt x="257716" y="55829"/>
                      </a:cubicBezTo>
                      <a:close/>
                      <a:moveTo>
                        <a:pt x="67671" y="137035"/>
                      </a:moveTo>
                      <a:lnTo>
                        <a:pt x="82898" y="152825"/>
                      </a:lnTo>
                      <a:cubicBezTo>
                        <a:pt x="82334" y="157336"/>
                        <a:pt x="81206" y="161284"/>
                        <a:pt x="80078" y="164667"/>
                      </a:cubicBezTo>
                      <a:cubicBezTo>
                        <a:pt x="78950" y="168051"/>
                        <a:pt x="77258" y="170307"/>
                        <a:pt x="75567" y="172562"/>
                      </a:cubicBezTo>
                      <a:cubicBezTo>
                        <a:pt x="73875" y="174254"/>
                        <a:pt x="71619" y="175382"/>
                        <a:pt x="69363" y="175946"/>
                      </a:cubicBezTo>
                      <a:cubicBezTo>
                        <a:pt x="67108" y="176510"/>
                        <a:pt x="64852" y="176510"/>
                        <a:pt x="62596" y="175946"/>
                      </a:cubicBezTo>
                      <a:cubicBezTo>
                        <a:pt x="62596" y="175946"/>
                        <a:pt x="62032" y="175382"/>
                        <a:pt x="62032" y="175382"/>
                      </a:cubicBezTo>
                      <a:cubicBezTo>
                        <a:pt x="62032" y="174818"/>
                        <a:pt x="62032" y="174818"/>
                        <a:pt x="62032" y="174818"/>
                      </a:cubicBezTo>
                      <a:cubicBezTo>
                        <a:pt x="64852" y="170871"/>
                        <a:pt x="66544" y="167487"/>
                        <a:pt x="67671" y="164103"/>
                      </a:cubicBezTo>
                      <a:cubicBezTo>
                        <a:pt x="68799" y="160720"/>
                        <a:pt x="68235" y="157900"/>
                        <a:pt x="67108" y="156772"/>
                      </a:cubicBezTo>
                      <a:cubicBezTo>
                        <a:pt x="65980" y="155644"/>
                        <a:pt x="64288" y="154517"/>
                        <a:pt x="61468" y="153389"/>
                      </a:cubicBezTo>
                      <a:cubicBezTo>
                        <a:pt x="59213" y="152825"/>
                        <a:pt x="56393" y="152261"/>
                        <a:pt x="53573" y="151697"/>
                      </a:cubicBezTo>
                      <a:cubicBezTo>
                        <a:pt x="58085" y="146058"/>
                        <a:pt x="62596" y="141546"/>
                        <a:pt x="67671" y="137035"/>
                      </a:cubicBez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3" name="Google Shape;233;p1"/>
                <p:cNvSpPr/>
                <p:nvPr/>
              </p:nvSpPr>
              <p:spPr>
                <a:xfrm>
                  <a:off x="3202171" y="2284619"/>
                  <a:ext cx="42705" cy="23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5" h="23966" extrusionOk="0">
                      <a:moveTo>
                        <a:pt x="13534" y="10433"/>
                      </a:moveTo>
                      <a:cubicBezTo>
                        <a:pt x="15226" y="9869"/>
                        <a:pt x="17482" y="9869"/>
                        <a:pt x="19174" y="9869"/>
                      </a:cubicBezTo>
                      <a:cubicBezTo>
                        <a:pt x="20865" y="9869"/>
                        <a:pt x="22557" y="10433"/>
                        <a:pt x="24249" y="11561"/>
                      </a:cubicBezTo>
                      <a:lnTo>
                        <a:pt x="41167" y="23967"/>
                      </a:lnTo>
                      <a:cubicBezTo>
                        <a:pt x="44550" y="22839"/>
                        <a:pt x="42295" y="19456"/>
                        <a:pt x="34964" y="13252"/>
                      </a:cubicBezTo>
                      <a:cubicBezTo>
                        <a:pt x="31016" y="9869"/>
                        <a:pt x="28760" y="8177"/>
                        <a:pt x="27069" y="7049"/>
                      </a:cubicBezTo>
                      <a:cubicBezTo>
                        <a:pt x="23685" y="4229"/>
                        <a:pt x="19738" y="1974"/>
                        <a:pt x="15226" y="846"/>
                      </a:cubicBezTo>
                      <a:cubicBezTo>
                        <a:pt x="11279" y="-282"/>
                        <a:pt x="7331" y="-282"/>
                        <a:pt x="4511" y="846"/>
                      </a:cubicBezTo>
                      <a:cubicBezTo>
                        <a:pt x="2820" y="1410"/>
                        <a:pt x="1128" y="2538"/>
                        <a:pt x="0" y="3102"/>
                      </a:cubicBezTo>
                      <a:lnTo>
                        <a:pt x="8459" y="12688"/>
                      </a:lnTo>
                      <a:cubicBezTo>
                        <a:pt x="10151" y="12124"/>
                        <a:pt x="11843" y="10997"/>
                        <a:pt x="13534" y="10433"/>
                      </a:cubicBez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" name="Google Shape;234;p1"/>
                <p:cNvSpPr/>
                <p:nvPr/>
              </p:nvSpPr>
              <p:spPr>
                <a:xfrm>
                  <a:off x="3437786" y="2345038"/>
                  <a:ext cx="35634" cy="32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634" h="32580" extrusionOk="0">
                      <a:moveTo>
                        <a:pt x="11385" y="10354"/>
                      </a:moveTo>
                      <a:cubicBezTo>
                        <a:pt x="13641" y="9226"/>
                        <a:pt x="16461" y="8662"/>
                        <a:pt x="19280" y="8662"/>
                      </a:cubicBezTo>
                      <a:lnTo>
                        <a:pt x="26048" y="9226"/>
                      </a:lnTo>
                      <a:lnTo>
                        <a:pt x="21536" y="767"/>
                      </a:lnTo>
                      <a:lnTo>
                        <a:pt x="15333" y="203"/>
                      </a:lnTo>
                      <a:cubicBezTo>
                        <a:pt x="11385" y="-361"/>
                        <a:pt x="8002" y="203"/>
                        <a:pt x="5182" y="2459"/>
                      </a:cubicBezTo>
                      <a:cubicBezTo>
                        <a:pt x="2363" y="4151"/>
                        <a:pt x="671" y="6407"/>
                        <a:pt x="107" y="9790"/>
                      </a:cubicBezTo>
                      <a:cubicBezTo>
                        <a:pt x="-457" y="14866"/>
                        <a:pt x="1235" y="19941"/>
                        <a:pt x="4618" y="24452"/>
                      </a:cubicBezTo>
                      <a:cubicBezTo>
                        <a:pt x="8566" y="28964"/>
                        <a:pt x="13077" y="31783"/>
                        <a:pt x="18153" y="32347"/>
                      </a:cubicBezTo>
                      <a:cubicBezTo>
                        <a:pt x="21536" y="32911"/>
                        <a:pt x="24920" y="32347"/>
                        <a:pt x="27739" y="31783"/>
                      </a:cubicBezTo>
                      <a:cubicBezTo>
                        <a:pt x="30559" y="31219"/>
                        <a:pt x="33379" y="30092"/>
                        <a:pt x="35634" y="28400"/>
                      </a:cubicBezTo>
                      <a:lnTo>
                        <a:pt x="31123" y="18813"/>
                      </a:lnTo>
                      <a:cubicBezTo>
                        <a:pt x="28303" y="20505"/>
                        <a:pt x="25484" y="22197"/>
                        <a:pt x="22100" y="23325"/>
                      </a:cubicBezTo>
                      <a:cubicBezTo>
                        <a:pt x="18717" y="24452"/>
                        <a:pt x="15897" y="24452"/>
                        <a:pt x="13077" y="24452"/>
                      </a:cubicBezTo>
                      <a:cubicBezTo>
                        <a:pt x="11385" y="24452"/>
                        <a:pt x="9694" y="23325"/>
                        <a:pt x="8566" y="21633"/>
                      </a:cubicBezTo>
                      <a:cubicBezTo>
                        <a:pt x="7438" y="19941"/>
                        <a:pt x="6874" y="18249"/>
                        <a:pt x="6874" y="15993"/>
                      </a:cubicBezTo>
                      <a:cubicBezTo>
                        <a:pt x="8002" y="13174"/>
                        <a:pt x="9130" y="11482"/>
                        <a:pt x="11385" y="10354"/>
                      </a:cubicBez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" name="Google Shape;235;p1"/>
                <p:cNvSpPr/>
                <p:nvPr/>
              </p:nvSpPr>
              <p:spPr>
                <a:xfrm>
                  <a:off x="3541998" y="2318150"/>
                  <a:ext cx="36877" cy="462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77" h="46265" extrusionOk="0">
                      <a:moveTo>
                        <a:pt x="13756" y="13557"/>
                      </a:moveTo>
                      <a:cubicBezTo>
                        <a:pt x="16012" y="11865"/>
                        <a:pt x="18832" y="11301"/>
                        <a:pt x="21651" y="12429"/>
                      </a:cubicBezTo>
                      <a:lnTo>
                        <a:pt x="34058" y="15813"/>
                      </a:lnTo>
                      <a:lnTo>
                        <a:pt x="36877" y="5662"/>
                      </a:lnTo>
                      <a:lnTo>
                        <a:pt x="18268" y="587"/>
                      </a:lnTo>
                      <a:cubicBezTo>
                        <a:pt x="14320" y="-541"/>
                        <a:pt x="10937" y="23"/>
                        <a:pt x="7553" y="1715"/>
                      </a:cubicBezTo>
                      <a:cubicBezTo>
                        <a:pt x="4170" y="3406"/>
                        <a:pt x="1914" y="6226"/>
                        <a:pt x="786" y="9610"/>
                      </a:cubicBezTo>
                      <a:cubicBezTo>
                        <a:pt x="-342" y="14121"/>
                        <a:pt x="-342" y="19760"/>
                        <a:pt x="1350" y="25964"/>
                      </a:cubicBezTo>
                      <a:cubicBezTo>
                        <a:pt x="3042" y="32167"/>
                        <a:pt x="5861" y="38934"/>
                        <a:pt x="9809" y="46265"/>
                      </a:cubicBezTo>
                      <a:lnTo>
                        <a:pt x="14320" y="44573"/>
                      </a:lnTo>
                      <a:cubicBezTo>
                        <a:pt x="12065" y="40062"/>
                        <a:pt x="10373" y="35550"/>
                        <a:pt x="9809" y="31039"/>
                      </a:cubicBezTo>
                      <a:cubicBezTo>
                        <a:pt x="9245" y="26528"/>
                        <a:pt x="9245" y="23144"/>
                        <a:pt x="9809" y="19760"/>
                      </a:cubicBezTo>
                      <a:cubicBezTo>
                        <a:pt x="9809" y="16941"/>
                        <a:pt x="11501" y="14685"/>
                        <a:pt x="13756" y="13557"/>
                      </a:cubicBez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6" name="Google Shape;236;p1"/>
                <p:cNvSpPr/>
                <p:nvPr/>
              </p:nvSpPr>
              <p:spPr>
                <a:xfrm>
                  <a:off x="3756865" y="2431219"/>
                  <a:ext cx="51827" cy="58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27" h="58388" extrusionOk="0">
                      <a:moveTo>
                        <a:pt x="31228" y="304"/>
                      </a:moveTo>
                      <a:cubicBezTo>
                        <a:pt x="26716" y="1431"/>
                        <a:pt x="24460" y="4251"/>
                        <a:pt x="23333" y="10454"/>
                      </a:cubicBezTo>
                      <a:cubicBezTo>
                        <a:pt x="22205" y="16658"/>
                        <a:pt x="22769" y="23989"/>
                        <a:pt x="25588" y="31320"/>
                      </a:cubicBezTo>
                      <a:cubicBezTo>
                        <a:pt x="20513" y="33011"/>
                        <a:pt x="15438" y="32448"/>
                        <a:pt x="10926" y="30756"/>
                      </a:cubicBezTo>
                      <a:cubicBezTo>
                        <a:pt x="12054" y="29064"/>
                        <a:pt x="12054" y="27372"/>
                        <a:pt x="12054" y="26244"/>
                      </a:cubicBezTo>
                      <a:cubicBezTo>
                        <a:pt x="12054" y="24553"/>
                        <a:pt x="12054" y="23425"/>
                        <a:pt x="11490" y="22861"/>
                      </a:cubicBezTo>
                      <a:cubicBezTo>
                        <a:pt x="10362" y="21733"/>
                        <a:pt x="8670" y="21169"/>
                        <a:pt x="6979" y="21169"/>
                      </a:cubicBezTo>
                      <a:cubicBezTo>
                        <a:pt x="5287" y="21733"/>
                        <a:pt x="3031" y="22297"/>
                        <a:pt x="1903" y="23989"/>
                      </a:cubicBezTo>
                      <a:cubicBezTo>
                        <a:pt x="211" y="25680"/>
                        <a:pt x="-352" y="27936"/>
                        <a:pt x="211" y="30756"/>
                      </a:cubicBezTo>
                      <a:cubicBezTo>
                        <a:pt x="775" y="33575"/>
                        <a:pt x="2467" y="35831"/>
                        <a:pt x="4723" y="38087"/>
                      </a:cubicBezTo>
                      <a:lnTo>
                        <a:pt x="775" y="56696"/>
                      </a:lnTo>
                      <a:lnTo>
                        <a:pt x="7543" y="58388"/>
                      </a:lnTo>
                      <a:lnTo>
                        <a:pt x="8106" y="39779"/>
                      </a:lnTo>
                      <a:cubicBezTo>
                        <a:pt x="16002" y="42034"/>
                        <a:pt x="23333" y="42598"/>
                        <a:pt x="30100" y="41470"/>
                      </a:cubicBezTo>
                      <a:cubicBezTo>
                        <a:pt x="36867" y="40906"/>
                        <a:pt x="41942" y="38651"/>
                        <a:pt x="45326" y="34703"/>
                      </a:cubicBezTo>
                      <a:cubicBezTo>
                        <a:pt x="52093" y="27372"/>
                        <a:pt x="55477" y="13838"/>
                        <a:pt x="45890" y="3123"/>
                      </a:cubicBezTo>
                      <a:cubicBezTo>
                        <a:pt x="43070" y="1431"/>
                        <a:pt x="38559" y="-824"/>
                        <a:pt x="31228" y="304"/>
                      </a:cubicBezTo>
                      <a:close/>
                      <a:moveTo>
                        <a:pt x="41942" y="17785"/>
                      </a:moveTo>
                      <a:cubicBezTo>
                        <a:pt x="41378" y="20605"/>
                        <a:pt x="40250" y="22861"/>
                        <a:pt x="38559" y="25116"/>
                      </a:cubicBezTo>
                      <a:cubicBezTo>
                        <a:pt x="36867" y="26808"/>
                        <a:pt x="35175" y="28500"/>
                        <a:pt x="33483" y="29064"/>
                      </a:cubicBezTo>
                      <a:cubicBezTo>
                        <a:pt x="31792" y="30192"/>
                        <a:pt x="30664" y="30756"/>
                        <a:pt x="29536" y="30756"/>
                      </a:cubicBezTo>
                      <a:cubicBezTo>
                        <a:pt x="28408" y="26808"/>
                        <a:pt x="28408" y="22861"/>
                        <a:pt x="28408" y="20041"/>
                      </a:cubicBezTo>
                      <a:cubicBezTo>
                        <a:pt x="28408" y="16658"/>
                        <a:pt x="29536" y="14402"/>
                        <a:pt x="30664" y="13274"/>
                      </a:cubicBezTo>
                      <a:cubicBezTo>
                        <a:pt x="32355" y="11582"/>
                        <a:pt x="34047" y="10454"/>
                        <a:pt x="35739" y="10454"/>
                      </a:cubicBezTo>
                      <a:cubicBezTo>
                        <a:pt x="37431" y="9890"/>
                        <a:pt x="39123" y="10454"/>
                        <a:pt x="40250" y="11582"/>
                      </a:cubicBezTo>
                      <a:cubicBezTo>
                        <a:pt x="41942" y="12710"/>
                        <a:pt x="42506" y="14966"/>
                        <a:pt x="41942" y="17785"/>
                      </a:cubicBez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7" name="Google Shape;237;p1"/>
                <p:cNvSpPr/>
                <p:nvPr/>
              </p:nvSpPr>
              <p:spPr>
                <a:xfrm>
                  <a:off x="3743399" y="2483968"/>
                  <a:ext cx="42582" cy="455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82" h="45546" extrusionOk="0">
                      <a:moveTo>
                        <a:pt x="28340" y="35528"/>
                      </a:moveTo>
                      <a:cubicBezTo>
                        <a:pt x="24393" y="34964"/>
                        <a:pt x="21573" y="33272"/>
                        <a:pt x="18753" y="29888"/>
                      </a:cubicBezTo>
                      <a:cubicBezTo>
                        <a:pt x="14242" y="24249"/>
                        <a:pt x="10294" y="19174"/>
                        <a:pt x="8039" y="14098"/>
                      </a:cubicBezTo>
                      <a:cubicBezTo>
                        <a:pt x="5783" y="9023"/>
                        <a:pt x="4655" y="4511"/>
                        <a:pt x="4655" y="564"/>
                      </a:cubicBezTo>
                      <a:lnTo>
                        <a:pt x="144" y="0"/>
                      </a:lnTo>
                      <a:cubicBezTo>
                        <a:pt x="-420" y="6203"/>
                        <a:pt x="708" y="12406"/>
                        <a:pt x="2963" y="19174"/>
                      </a:cubicBezTo>
                      <a:cubicBezTo>
                        <a:pt x="5219" y="25941"/>
                        <a:pt x="9167" y="32144"/>
                        <a:pt x="13678" y="37783"/>
                      </a:cubicBezTo>
                      <a:cubicBezTo>
                        <a:pt x="17062" y="41731"/>
                        <a:pt x="21573" y="44550"/>
                        <a:pt x="26084" y="45114"/>
                      </a:cubicBezTo>
                      <a:cubicBezTo>
                        <a:pt x="30596" y="46242"/>
                        <a:pt x="34543" y="45114"/>
                        <a:pt x="37927" y="42295"/>
                      </a:cubicBezTo>
                      <a:cubicBezTo>
                        <a:pt x="40747" y="40039"/>
                        <a:pt x="42438" y="36091"/>
                        <a:pt x="42438" y="31016"/>
                      </a:cubicBezTo>
                      <a:cubicBezTo>
                        <a:pt x="43002" y="25941"/>
                        <a:pt x="41874" y="21993"/>
                        <a:pt x="39619" y="19174"/>
                      </a:cubicBezTo>
                      <a:cubicBezTo>
                        <a:pt x="38491" y="17482"/>
                        <a:pt x="36799" y="16354"/>
                        <a:pt x="34543" y="15790"/>
                      </a:cubicBezTo>
                      <a:cubicBezTo>
                        <a:pt x="32288" y="14662"/>
                        <a:pt x="30032" y="14098"/>
                        <a:pt x="27212" y="14098"/>
                      </a:cubicBezTo>
                      <a:lnTo>
                        <a:pt x="26648" y="24813"/>
                      </a:lnTo>
                      <a:cubicBezTo>
                        <a:pt x="28904" y="24813"/>
                        <a:pt x="30596" y="24813"/>
                        <a:pt x="32852" y="25377"/>
                      </a:cubicBezTo>
                      <a:cubicBezTo>
                        <a:pt x="35107" y="25941"/>
                        <a:pt x="36235" y="26505"/>
                        <a:pt x="37363" y="27632"/>
                      </a:cubicBezTo>
                      <a:cubicBezTo>
                        <a:pt x="38491" y="28760"/>
                        <a:pt x="38491" y="29324"/>
                        <a:pt x="38491" y="30452"/>
                      </a:cubicBezTo>
                      <a:cubicBezTo>
                        <a:pt x="38491" y="31580"/>
                        <a:pt x="38491" y="32708"/>
                        <a:pt x="37363" y="33272"/>
                      </a:cubicBezTo>
                      <a:cubicBezTo>
                        <a:pt x="35671" y="35528"/>
                        <a:pt x="32288" y="36091"/>
                        <a:pt x="28340" y="35528"/>
                      </a:cubicBez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8" name="Google Shape;238;p1"/>
                <p:cNvSpPr/>
                <p:nvPr/>
              </p:nvSpPr>
              <p:spPr>
                <a:xfrm>
                  <a:off x="3329055" y="2278697"/>
                  <a:ext cx="462985" cy="181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2985" h="181585" extrusionOk="0">
                      <a:moveTo>
                        <a:pt x="16354" y="62032"/>
                      </a:moveTo>
                      <a:cubicBezTo>
                        <a:pt x="22557" y="65980"/>
                        <a:pt x="28196" y="68235"/>
                        <a:pt x="33836" y="67672"/>
                      </a:cubicBezTo>
                      <a:cubicBezTo>
                        <a:pt x="37783" y="67108"/>
                        <a:pt x="41167" y="65416"/>
                        <a:pt x="43986" y="62032"/>
                      </a:cubicBezTo>
                      <a:cubicBezTo>
                        <a:pt x="46806" y="58649"/>
                        <a:pt x="47934" y="54701"/>
                        <a:pt x="47370" y="50190"/>
                      </a:cubicBezTo>
                      <a:cubicBezTo>
                        <a:pt x="47370" y="48498"/>
                        <a:pt x="46806" y="46806"/>
                        <a:pt x="46242" y="45114"/>
                      </a:cubicBezTo>
                      <a:cubicBezTo>
                        <a:pt x="45678" y="43423"/>
                        <a:pt x="44550" y="42295"/>
                        <a:pt x="43423" y="40603"/>
                      </a:cubicBezTo>
                      <a:cubicBezTo>
                        <a:pt x="46242" y="42295"/>
                        <a:pt x="48498" y="43423"/>
                        <a:pt x="50754" y="44550"/>
                      </a:cubicBezTo>
                      <a:cubicBezTo>
                        <a:pt x="53009" y="45678"/>
                        <a:pt x="55265" y="45678"/>
                        <a:pt x="57521" y="45678"/>
                      </a:cubicBezTo>
                      <a:cubicBezTo>
                        <a:pt x="59776" y="45114"/>
                        <a:pt x="61468" y="44550"/>
                        <a:pt x="62596" y="43986"/>
                      </a:cubicBezTo>
                      <a:lnTo>
                        <a:pt x="64288" y="62596"/>
                      </a:lnTo>
                      <a:lnTo>
                        <a:pt x="76694" y="68235"/>
                      </a:lnTo>
                      <a:lnTo>
                        <a:pt x="71619" y="13534"/>
                      </a:lnTo>
                      <a:cubicBezTo>
                        <a:pt x="78950" y="12970"/>
                        <a:pt x="85717" y="12970"/>
                        <a:pt x="93048" y="12970"/>
                      </a:cubicBezTo>
                      <a:cubicBezTo>
                        <a:pt x="94176" y="12970"/>
                        <a:pt x="95304" y="12970"/>
                        <a:pt x="96432" y="12970"/>
                      </a:cubicBezTo>
                      <a:lnTo>
                        <a:pt x="95304" y="34964"/>
                      </a:lnTo>
                      <a:lnTo>
                        <a:pt x="91356" y="34964"/>
                      </a:lnTo>
                      <a:cubicBezTo>
                        <a:pt x="90229" y="34964"/>
                        <a:pt x="89665" y="34964"/>
                        <a:pt x="89101" y="36091"/>
                      </a:cubicBezTo>
                      <a:cubicBezTo>
                        <a:pt x="88537" y="36655"/>
                        <a:pt x="87973" y="37219"/>
                        <a:pt x="87973" y="38347"/>
                      </a:cubicBezTo>
                      <a:cubicBezTo>
                        <a:pt x="87973" y="40603"/>
                        <a:pt x="90229" y="43986"/>
                        <a:pt x="94176" y="48498"/>
                      </a:cubicBezTo>
                      <a:cubicBezTo>
                        <a:pt x="98688" y="53009"/>
                        <a:pt x="101507" y="55829"/>
                        <a:pt x="103763" y="55829"/>
                      </a:cubicBezTo>
                      <a:cubicBezTo>
                        <a:pt x="104327" y="55829"/>
                        <a:pt x="104891" y="55265"/>
                        <a:pt x="105455" y="54701"/>
                      </a:cubicBezTo>
                      <a:cubicBezTo>
                        <a:pt x="106019" y="53573"/>
                        <a:pt x="106583" y="53009"/>
                        <a:pt x="106583" y="51881"/>
                      </a:cubicBezTo>
                      <a:lnTo>
                        <a:pt x="106583" y="46806"/>
                      </a:lnTo>
                      <a:lnTo>
                        <a:pt x="126320" y="47934"/>
                      </a:lnTo>
                      <a:lnTo>
                        <a:pt x="125756" y="62596"/>
                      </a:lnTo>
                      <a:lnTo>
                        <a:pt x="137599" y="71055"/>
                      </a:lnTo>
                      <a:lnTo>
                        <a:pt x="140418" y="15790"/>
                      </a:lnTo>
                      <a:cubicBezTo>
                        <a:pt x="157336" y="17482"/>
                        <a:pt x="173690" y="19738"/>
                        <a:pt x="190044" y="22557"/>
                      </a:cubicBezTo>
                      <a:lnTo>
                        <a:pt x="188352" y="31580"/>
                      </a:lnTo>
                      <a:lnTo>
                        <a:pt x="171434" y="28760"/>
                      </a:lnTo>
                      <a:cubicBezTo>
                        <a:pt x="167487" y="28196"/>
                        <a:pt x="163539" y="28760"/>
                        <a:pt x="160156" y="31016"/>
                      </a:cubicBezTo>
                      <a:cubicBezTo>
                        <a:pt x="156772" y="33272"/>
                        <a:pt x="155081" y="36091"/>
                        <a:pt x="154517" y="39475"/>
                      </a:cubicBezTo>
                      <a:cubicBezTo>
                        <a:pt x="153389" y="44550"/>
                        <a:pt x="153953" y="50190"/>
                        <a:pt x="156208" y="56393"/>
                      </a:cubicBezTo>
                      <a:cubicBezTo>
                        <a:pt x="157900" y="62596"/>
                        <a:pt x="161284" y="68799"/>
                        <a:pt x="165231" y="75003"/>
                      </a:cubicBezTo>
                      <a:lnTo>
                        <a:pt x="169743" y="73311"/>
                      </a:lnTo>
                      <a:cubicBezTo>
                        <a:pt x="166923" y="69363"/>
                        <a:pt x="164667" y="65416"/>
                        <a:pt x="163539" y="61468"/>
                      </a:cubicBezTo>
                      <a:cubicBezTo>
                        <a:pt x="162412" y="56957"/>
                        <a:pt x="162412" y="53009"/>
                        <a:pt x="162975" y="49062"/>
                      </a:cubicBezTo>
                      <a:cubicBezTo>
                        <a:pt x="163539" y="46242"/>
                        <a:pt x="164667" y="43986"/>
                        <a:pt x="167487" y="42295"/>
                      </a:cubicBezTo>
                      <a:cubicBezTo>
                        <a:pt x="169743" y="40603"/>
                        <a:pt x="172562" y="40039"/>
                        <a:pt x="175382" y="40603"/>
                      </a:cubicBezTo>
                      <a:lnTo>
                        <a:pt x="187224" y="42859"/>
                      </a:lnTo>
                      <a:lnTo>
                        <a:pt x="182713" y="70491"/>
                      </a:lnTo>
                      <a:lnTo>
                        <a:pt x="193428" y="80642"/>
                      </a:lnTo>
                      <a:lnTo>
                        <a:pt x="202451" y="25941"/>
                      </a:lnTo>
                      <a:cubicBezTo>
                        <a:pt x="233467" y="32144"/>
                        <a:pt x="263919" y="41167"/>
                        <a:pt x="293243" y="53009"/>
                      </a:cubicBezTo>
                      <a:lnTo>
                        <a:pt x="287040" y="69363"/>
                      </a:lnTo>
                      <a:cubicBezTo>
                        <a:pt x="285348" y="64852"/>
                        <a:pt x="283092" y="60904"/>
                        <a:pt x="280273" y="57521"/>
                      </a:cubicBezTo>
                      <a:cubicBezTo>
                        <a:pt x="277453" y="54137"/>
                        <a:pt x="274069" y="51881"/>
                        <a:pt x="271250" y="50754"/>
                      </a:cubicBezTo>
                      <a:cubicBezTo>
                        <a:pt x="266175" y="49062"/>
                        <a:pt x="261663" y="48498"/>
                        <a:pt x="257152" y="50190"/>
                      </a:cubicBezTo>
                      <a:cubicBezTo>
                        <a:pt x="252640" y="51881"/>
                        <a:pt x="249821" y="54701"/>
                        <a:pt x="248129" y="58649"/>
                      </a:cubicBezTo>
                      <a:cubicBezTo>
                        <a:pt x="246437" y="63724"/>
                        <a:pt x="247001" y="69363"/>
                        <a:pt x="250384" y="76130"/>
                      </a:cubicBezTo>
                      <a:cubicBezTo>
                        <a:pt x="253768" y="82898"/>
                        <a:pt x="257716" y="87409"/>
                        <a:pt x="262227" y="89101"/>
                      </a:cubicBezTo>
                      <a:cubicBezTo>
                        <a:pt x="265047" y="90229"/>
                        <a:pt x="267866" y="90229"/>
                        <a:pt x="270686" y="90229"/>
                      </a:cubicBezTo>
                      <a:cubicBezTo>
                        <a:pt x="273506" y="90229"/>
                        <a:pt x="276889" y="89101"/>
                        <a:pt x="279709" y="87973"/>
                      </a:cubicBezTo>
                      <a:lnTo>
                        <a:pt x="275761" y="98124"/>
                      </a:lnTo>
                      <a:lnTo>
                        <a:pt x="284220" y="109966"/>
                      </a:lnTo>
                      <a:lnTo>
                        <a:pt x="303394" y="58085"/>
                      </a:lnTo>
                      <a:cubicBezTo>
                        <a:pt x="310725" y="61468"/>
                        <a:pt x="318620" y="64852"/>
                        <a:pt x="325951" y="68235"/>
                      </a:cubicBezTo>
                      <a:lnTo>
                        <a:pt x="315800" y="87973"/>
                      </a:lnTo>
                      <a:lnTo>
                        <a:pt x="312417" y="86281"/>
                      </a:lnTo>
                      <a:cubicBezTo>
                        <a:pt x="311289" y="85717"/>
                        <a:pt x="310725" y="85717"/>
                        <a:pt x="310161" y="86281"/>
                      </a:cubicBezTo>
                      <a:cubicBezTo>
                        <a:pt x="309033" y="86281"/>
                        <a:pt x="308469" y="86845"/>
                        <a:pt x="307905" y="87973"/>
                      </a:cubicBezTo>
                      <a:cubicBezTo>
                        <a:pt x="306777" y="89665"/>
                        <a:pt x="307341" y="93612"/>
                        <a:pt x="309597" y="99815"/>
                      </a:cubicBezTo>
                      <a:cubicBezTo>
                        <a:pt x="311289" y="106019"/>
                        <a:pt x="313545" y="109402"/>
                        <a:pt x="315236" y="110530"/>
                      </a:cubicBezTo>
                      <a:cubicBezTo>
                        <a:pt x="315800" y="111094"/>
                        <a:pt x="316364" y="111094"/>
                        <a:pt x="317492" y="110530"/>
                      </a:cubicBezTo>
                      <a:cubicBezTo>
                        <a:pt x="318620" y="109966"/>
                        <a:pt x="319184" y="109402"/>
                        <a:pt x="319748" y="108274"/>
                      </a:cubicBezTo>
                      <a:lnTo>
                        <a:pt x="322003" y="103763"/>
                      </a:lnTo>
                      <a:lnTo>
                        <a:pt x="339485" y="113350"/>
                      </a:lnTo>
                      <a:lnTo>
                        <a:pt x="332154" y="121809"/>
                      </a:lnTo>
                      <a:lnTo>
                        <a:pt x="338921" y="134215"/>
                      </a:lnTo>
                      <a:lnTo>
                        <a:pt x="364862" y="85153"/>
                      </a:lnTo>
                      <a:cubicBezTo>
                        <a:pt x="371065" y="89101"/>
                        <a:pt x="377832" y="92484"/>
                        <a:pt x="384036" y="96432"/>
                      </a:cubicBezTo>
                      <a:lnTo>
                        <a:pt x="358095" y="136471"/>
                      </a:lnTo>
                      <a:lnTo>
                        <a:pt x="363734" y="150005"/>
                      </a:lnTo>
                      <a:lnTo>
                        <a:pt x="394186" y="103199"/>
                      </a:lnTo>
                      <a:cubicBezTo>
                        <a:pt x="407157" y="112222"/>
                        <a:pt x="420127" y="121245"/>
                        <a:pt x="431970" y="131395"/>
                      </a:cubicBezTo>
                      <a:lnTo>
                        <a:pt x="421255" y="144930"/>
                      </a:lnTo>
                      <a:lnTo>
                        <a:pt x="400390" y="128576"/>
                      </a:lnTo>
                      <a:cubicBezTo>
                        <a:pt x="399262" y="127448"/>
                        <a:pt x="398134" y="127448"/>
                        <a:pt x="396442" y="127448"/>
                      </a:cubicBezTo>
                      <a:cubicBezTo>
                        <a:pt x="394750" y="127448"/>
                        <a:pt x="393622" y="128012"/>
                        <a:pt x="393059" y="129140"/>
                      </a:cubicBezTo>
                      <a:cubicBezTo>
                        <a:pt x="390803" y="131959"/>
                        <a:pt x="389675" y="135343"/>
                        <a:pt x="389675" y="139854"/>
                      </a:cubicBezTo>
                      <a:cubicBezTo>
                        <a:pt x="389675" y="144366"/>
                        <a:pt x="390803" y="147749"/>
                        <a:pt x="392495" y="148877"/>
                      </a:cubicBezTo>
                      <a:cubicBezTo>
                        <a:pt x="393059" y="149441"/>
                        <a:pt x="393622" y="149441"/>
                        <a:pt x="394186" y="149441"/>
                      </a:cubicBezTo>
                      <a:cubicBezTo>
                        <a:pt x="394750" y="149441"/>
                        <a:pt x="395314" y="149441"/>
                        <a:pt x="395878" y="148313"/>
                      </a:cubicBezTo>
                      <a:lnTo>
                        <a:pt x="398698" y="144366"/>
                      </a:lnTo>
                      <a:cubicBezTo>
                        <a:pt x="399262" y="143802"/>
                        <a:pt x="399826" y="143238"/>
                        <a:pt x="400954" y="143238"/>
                      </a:cubicBezTo>
                      <a:cubicBezTo>
                        <a:pt x="401518" y="142674"/>
                        <a:pt x="402645" y="143238"/>
                        <a:pt x="403209" y="143238"/>
                      </a:cubicBezTo>
                      <a:lnTo>
                        <a:pt x="414488" y="152261"/>
                      </a:lnTo>
                      <a:lnTo>
                        <a:pt x="401518" y="169179"/>
                      </a:lnTo>
                      <a:lnTo>
                        <a:pt x="406593" y="181585"/>
                      </a:lnTo>
                      <a:lnTo>
                        <a:pt x="440429" y="138163"/>
                      </a:lnTo>
                      <a:cubicBezTo>
                        <a:pt x="445504" y="142110"/>
                        <a:pt x="450579" y="146622"/>
                        <a:pt x="455091" y="151133"/>
                      </a:cubicBezTo>
                      <a:lnTo>
                        <a:pt x="462986" y="142674"/>
                      </a:lnTo>
                      <a:cubicBezTo>
                        <a:pt x="364862" y="54137"/>
                        <a:pt x="234594" y="0"/>
                        <a:pt x="91920" y="0"/>
                      </a:cubicBezTo>
                      <a:cubicBezTo>
                        <a:pt x="75566" y="0"/>
                        <a:pt x="59213" y="564"/>
                        <a:pt x="42859" y="2256"/>
                      </a:cubicBezTo>
                      <a:lnTo>
                        <a:pt x="50190" y="13534"/>
                      </a:lnTo>
                      <a:cubicBezTo>
                        <a:pt x="53009" y="13534"/>
                        <a:pt x="55265" y="12970"/>
                        <a:pt x="58085" y="12970"/>
                      </a:cubicBezTo>
                      <a:lnTo>
                        <a:pt x="59776" y="28760"/>
                      </a:lnTo>
                      <a:cubicBezTo>
                        <a:pt x="58649" y="30452"/>
                        <a:pt x="57521" y="31580"/>
                        <a:pt x="55829" y="32708"/>
                      </a:cubicBezTo>
                      <a:cubicBezTo>
                        <a:pt x="54137" y="33836"/>
                        <a:pt x="52445" y="34400"/>
                        <a:pt x="50754" y="34400"/>
                      </a:cubicBezTo>
                      <a:cubicBezTo>
                        <a:pt x="47370" y="34964"/>
                        <a:pt x="44550" y="34964"/>
                        <a:pt x="42859" y="34400"/>
                      </a:cubicBezTo>
                      <a:cubicBezTo>
                        <a:pt x="40603" y="34400"/>
                        <a:pt x="38911" y="33836"/>
                        <a:pt x="38347" y="33272"/>
                      </a:cubicBezTo>
                      <a:cubicBezTo>
                        <a:pt x="40039" y="31580"/>
                        <a:pt x="41167" y="29888"/>
                        <a:pt x="42295" y="27633"/>
                      </a:cubicBezTo>
                      <a:cubicBezTo>
                        <a:pt x="43423" y="25377"/>
                        <a:pt x="43423" y="23121"/>
                        <a:pt x="43423" y="21429"/>
                      </a:cubicBezTo>
                      <a:cubicBezTo>
                        <a:pt x="42859" y="16918"/>
                        <a:pt x="40039" y="13534"/>
                        <a:pt x="34964" y="9587"/>
                      </a:cubicBezTo>
                      <a:cubicBezTo>
                        <a:pt x="29888" y="6203"/>
                        <a:pt x="24249" y="4511"/>
                        <a:pt x="19174" y="5075"/>
                      </a:cubicBezTo>
                      <a:cubicBezTo>
                        <a:pt x="16354" y="5075"/>
                        <a:pt x="14098" y="6203"/>
                        <a:pt x="11279" y="7895"/>
                      </a:cubicBezTo>
                      <a:cubicBezTo>
                        <a:pt x="8459" y="9023"/>
                        <a:pt x="6203" y="11279"/>
                        <a:pt x="3947" y="13534"/>
                      </a:cubicBezTo>
                      <a:lnTo>
                        <a:pt x="10715" y="21429"/>
                      </a:lnTo>
                      <a:cubicBezTo>
                        <a:pt x="12970" y="19174"/>
                        <a:pt x="15790" y="16918"/>
                        <a:pt x="18610" y="15226"/>
                      </a:cubicBezTo>
                      <a:cubicBezTo>
                        <a:pt x="21429" y="13534"/>
                        <a:pt x="24249" y="12970"/>
                        <a:pt x="26505" y="12406"/>
                      </a:cubicBezTo>
                      <a:cubicBezTo>
                        <a:pt x="28760" y="12406"/>
                        <a:pt x="30452" y="12406"/>
                        <a:pt x="32144" y="13534"/>
                      </a:cubicBezTo>
                      <a:cubicBezTo>
                        <a:pt x="33836" y="14662"/>
                        <a:pt x="34964" y="16354"/>
                        <a:pt x="34964" y="18046"/>
                      </a:cubicBezTo>
                      <a:cubicBezTo>
                        <a:pt x="34964" y="20865"/>
                        <a:pt x="34964" y="23685"/>
                        <a:pt x="33836" y="25941"/>
                      </a:cubicBezTo>
                      <a:cubicBezTo>
                        <a:pt x="33272" y="28196"/>
                        <a:pt x="31580" y="29324"/>
                        <a:pt x="28760" y="29888"/>
                      </a:cubicBezTo>
                      <a:cubicBezTo>
                        <a:pt x="27069" y="29324"/>
                        <a:pt x="25377" y="29888"/>
                        <a:pt x="23121" y="29888"/>
                      </a:cubicBezTo>
                      <a:cubicBezTo>
                        <a:pt x="20865" y="30452"/>
                        <a:pt x="18610" y="31580"/>
                        <a:pt x="16354" y="32708"/>
                      </a:cubicBezTo>
                      <a:lnTo>
                        <a:pt x="21993" y="42295"/>
                      </a:lnTo>
                      <a:cubicBezTo>
                        <a:pt x="26505" y="41167"/>
                        <a:pt x="30452" y="39475"/>
                        <a:pt x="34964" y="36091"/>
                      </a:cubicBezTo>
                      <a:cubicBezTo>
                        <a:pt x="36091" y="36655"/>
                        <a:pt x="36655" y="37783"/>
                        <a:pt x="37219" y="38911"/>
                      </a:cubicBezTo>
                      <a:cubicBezTo>
                        <a:pt x="37783" y="39475"/>
                        <a:pt x="38347" y="41167"/>
                        <a:pt x="38347" y="42295"/>
                      </a:cubicBezTo>
                      <a:cubicBezTo>
                        <a:pt x="38911" y="45678"/>
                        <a:pt x="37783" y="48498"/>
                        <a:pt x="36091" y="51318"/>
                      </a:cubicBezTo>
                      <a:cubicBezTo>
                        <a:pt x="33836" y="54137"/>
                        <a:pt x="31016" y="55265"/>
                        <a:pt x="27632" y="55829"/>
                      </a:cubicBezTo>
                      <a:cubicBezTo>
                        <a:pt x="23685" y="56393"/>
                        <a:pt x="19174" y="55265"/>
                        <a:pt x="15226" y="52445"/>
                      </a:cubicBezTo>
                      <a:cubicBezTo>
                        <a:pt x="10715" y="49626"/>
                        <a:pt x="7331" y="45678"/>
                        <a:pt x="3947" y="40603"/>
                      </a:cubicBezTo>
                      <a:lnTo>
                        <a:pt x="0" y="43423"/>
                      </a:lnTo>
                      <a:cubicBezTo>
                        <a:pt x="5075" y="51881"/>
                        <a:pt x="10151" y="57521"/>
                        <a:pt x="16354" y="62032"/>
                      </a:cubicBezTo>
                      <a:close/>
                      <a:moveTo>
                        <a:pt x="271250" y="76694"/>
                      </a:moveTo>
                      <a:cubicBezTo>
                        <a:pt x="266738" y="77258"/>
                        <a:pt x="263355" y="76694"/>
                        <a:pt x="259971" y="75567"/>
                      </a:cubicBezTo>
                      <a:cubicBezTo>
                        <a:pt x="257716" y="74439"/>
                        <a:pt x="256024" y="73311"/>
                        <a:pt x="254332" y="71055"/>
                      </a:cubicBezTo>
                      <a:cubicBezTo>
                        <a:pt x="253204" y="68799"/>
                        <a:pt x="253204" y="67108"/>
                        <a:pt x="253768" y="65416"/>
                      </a:cubicBezTo>
                      <a:cubicBezTo>
                        <a:pt x="254896" y="62596"/>
                        <a:pt x="257152" y="60904"/>
                        <a:pt x="261663" y="59776"/>
                      </a:cubicBezTo>
                      <a:cubicBezTo>
                        <a:pt x="266175" y="58649"/>
                        <a:pt x="270686" y="59213"/>
                        <a:pt x="274633" y="60340"/>
                      </a:cubicBezTo>
                      <a:cubicBezTo>
                        <a:pt x="276889" y="60904"/>
                        <a:pt x="278581" y="62596"/>
                        <a:pt x="280273" y="64852"/>
                      </a:cubicBezTo>
                      <a:cubicBezTo>
                        <a:pt x="281965" y="67108"/>
                        <a:pt x="283656" y="69927"/>
                        <a:pt x="284784" y="72747"/>
                      </a:cubicBezTo>
                      <a:cubicBezTo>
                        <a:pt x="280273" y="75003"/>
                        <a:pt x="275761" y="76130"/>
                        <a:pt x="271250" y="76694"/>
                      </a:cubicBezTo>
                      <a:close/>
                      <a:moveTo>
                        <a:pt x="336666" y="70491"/>
                      </a:moveTo>
                      <a:cubicBezTo>
                        <a:pt x="342869" y="73311"/>
                        <a:pt x="348508" y="76694"/>
                        <a:pt x="354147" y="80078"/>
                      </a:cubicBezTo>
                      <a:lnTo>
                        <a:pt x="343433" y="99815"/>
                      </a:lnTo>
                      <a:lnTo>
                        <a:pt x="325951" y="90229"/>
                      </a:lnTo>
                      <a:lnTo>
                        <a:pt x="336666" y="70491"/>
                      </a:lnTo>
                      <a:close/>
                      <a:moveTo>
                        <a:pt x="108274" y="12406"/>
                      </a:moveTo>
                      <a:cubicBezTo>
                        <a:pt x="115042" y="12406"/>
                        <a:pt x="121809" y="12970"/>
                        <a:pt x="128012" y="13534"/>
                      </a:cubicBezTo>
                      <a:lnTo>
                        <a:pt x="126884" y="36091"/>
                      </a:lnTo>
                      <a:lnTo>
                        <a:pt x="107147" y="34964"/>
                      </a:lnTo>
                      <a:lnTo>
                        <a:pt x="108274" y="12406"/>
                      </a:ln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9" name="Google Shape;239;p1"/>
                <p:cNvSpPr/>
                <p:nvPr/>
              </p:nvSpPr>
              <p:spPr>
                <a:xfrm>
                  <a:off x="3784709" y="2445620"/>
                  <a:ext cx="54701" cy="65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01" h="65979" extrusionOk="0">
                      <a:moveTo>
                        <a:pt x="0" y="53009"/>
                      </a:moveTo>
                      <a:lnTo>
                        <a:pt x="3948" y="65980"/>
                      </a:lnTo>
                      <a:lnTo>
                        <a:pt x="42859" y="27633"/>
                      </a:lnTo>
                      <a:cubicBezTo>
                        <a:pt x="45678" y="31016"/>
                        <a:pt x="48498" y="34400"/>
                        <a:pt x="51318" y="37219"/>
                      </a:cubicBezTo>
                      <a:lnTo>
                        <a:pt x="54701" y="23121"/>
                      </a:lnTo>
                      <a:cubicBezTo>
                        <a:pt x="47934" y="15226"/>
                        <a:pt x="40603" y="7331"/>
                        <a:pt x="33272" y="0"/>
                      </a:cubicBezTo>
                      <a:lnTo>
                        <a:pt x="24813" y="8459"/>
                      </a:lnTo>
                      <a:cubicBezTo>
                        <a:pt x="28196" y="11843"/>
                        <a:pt x="31016" y="15226"/>
                        <a:pt x="34400" y="18610"/>
                      </a:cubicBezTo>
                      <a:lnTo>
                        <a:pt x="0" y="53009"/>
                      </a:ln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0" name="Google Shape;240;p1"/>
                <p:cNvSpPr/>
                <p:nvPr/>
              </p:nvSpPr>
              <p:spPr>
                <a:xfrm>
                  <a:off x="3808958" y="2508217"/>
                  <a:ext cx="15226" cy="152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26" h="15226" extrusionOk="0">
                      <a:moveTo>
                        <a:pt x="0" y="0"/>
                      </a:moveTo>
                      <a:lnTo>
                        <a:pt x="15226" y="0"/>
                      </a:lnTo>
                      <a:lnTo>
                        <a:pt x="15226" y="15226"/>
                      </a:lnTo>
                      <a:lnTo>
                        <a:pt x="0" y="15226"/>
                      </a:ln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1" name="Google Shape;241;p1"/>
                <p:cNvSpPr/>
                <p:nvPr/>
              </p:nvSpPr>
              <p:spPr>
                <a:xfrm>
                  <a:off x="3825876" y="2491863"/>
                  <a:ext cx="15226" cy="152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26" h="15226" extrusionOk="0">
                      <a:moveTo>
                        <a:pt x="0" y="0"/>
                      </a:moveTo>
                      <a:lnTo>
                        <a:pt x="15226" y="0"/>
                      </a:lnTo>
                      <a:lnTo>
                        <a:pt x="15226" y="15226"/>
                      </a:lnTo>
                      <a:lnTo>
                        <a:pt x="0" y="15226"/>
                      </a:ln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42" name="Google Shape;242;p1"/>
                <p:cNvGrpSpPr/>
                <p:nvPr/>
              </p:nvGrpSpPr>
              <p:grpSpPr>
                <a:xfrm>
                  <a:off x="2663054" y="3747733"/>
                  <a:ext cx="1514714" cy="228391"/>
                  <a:chOff x="2663054" y="3747733"/>
                  <a:chExt cx="1514714" cy="228391"/>
                </a:xfrm>
              </p:grpSpPr>
              <p:sp>
                <p:nvSpPr>
                  <p:cNvPr id="243" name="Google Shape;243;p1"/>
                  <p:cNvSpPr/>
                  <p:nvPr/>
                </p:nvSpPr>
                <p:spPr>
                  <a:xfrm>
                    <a:off x="2663054" y="3799614"/>
                    <a:ext cx="600584" cy="1556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0584" h="155644" extrusionOk="0">
                        <a:moveTo>
                          <a:pt x="558854" y="108274"/>
                        </a:moveTo>
                        <a:lnTo>
                          <a:pt x="579719" y="119553"/>
                        </a:lnTo>
                        <a:lnTo>
                          <a:pt x="579719" y="22557"/>
                        </a:lnTo>
                        <a:lnTo>
                          <a:pt x="600585" y="22557"/>
                        </a:lnTo>
                        <a:lnTo>
                          <a:pt x="590434" y="3947"/>
                        </a:lnTo>
                        <a:lnTo>
                          <a:pt x="490618" y="3947"/>
                        </a:lnTo>
                        <a:lnTo>
                          <a:pt x="486107" y="3947"/>
                        </a:lnTo>
                        <a:lnTo>
                          <a:pt x="434225" y="3947"/>
                        </a:lnTo>
                        <a:lnTo>
                          <a:pt x="429714" y="3947"/>
                        </a:lnTo>
                        <a:lnTo>
                          <a:pt x="318056" y="3947"/>
                        </a:lnTo>
                        <a:lnTo>
                          <a:pt x="313545" y="3947"/>
                        </a:lnTo>
                        <a:lnTo>
                          <a:pt x="261663" y="3947"/>
                        </a:lnTo>
                        <a:lnTo>
                          <a:pt x="257152" y="3947"/>
                        </a:lnTo>
                        <a:lnTo>
                          <a:pt x="120117" y="3947"/>
                        </a:lnTo>
                        <a:lnTo>
                          <a:pt x="115605" y="3947"/>
                        </a:lnTo>
                        <a:lnTo>
                          <a:pt x="72747" y="3947"/>
                        </a:lnTo>
                        <a:lnTo>
                          <a:pt x="84025" y="22557"/>
                        </a:lnTo>
                        <a:lnTo>
                          <a:pt x="88537" y="22557"/>
                        </a:lnTo>
                        <a:lnTo>
                          <a:pt x="88537" y="65416"/>
                        </a:lnTo>
                        <a:lnTo>
                          <a:pt x="65416" y="55265"/>
                        </a:lnTo>
                        <a:cubicBezTo>
                          <a:pt x="67671" y="53009"/>
                          <a:pt x="69363" y="50190"/>
                          <a:pt x="70491" y="46806"/>
                        </a:cubicBezTo>
                        <a:cubicBezTo>
                          <a:pt x="71619" y="43422"/>
                          <a:pt x="72183" y="40039"/>
                          <a:pt x="72183" y="36655"/>
                        </a:cubicBezTo>
                        <a:cubicBezTo>
                          <a:pt x="72183" y="28760"/>
                          <a:pt x="68235" y="20301"/>
                          <a:pt x="60904" y="12406"/>
                        </a:cubicBezTo>
                        <a:cubicBezTo>
                          <a:pt x="53009" y="3947"/>
                          <a:pt x="45114" y="0"/>
                          <a:pt x="37783" y="0"/>
                        </a:cubicBezTo>
                        <a:cubicBezTo>
                          <a:pt x="30452" y="0"/>
                          <a:pt x="24249" y="2256"/>
                          <a:pt x="18610" y="6767"/>
                        </a:cubicBezTo>
                        <a:cubicBezTo>
                          <a:pt x="13534" y="11279"/>
                          <a:pt x="11279" y="16918"/>
                          <a:pt x="11279" y="23121"/>
                        </a:cubicBezTo>
                        <a:cubicBezTo>
                          <a:pt x="11279" y="28196"/>
                          <a:pt x="13534" y="33836"/>
                          <a:pt x="18610" y="39475"/>
                        </a:cubicBezTo>
                        <a:cubicBezTo>
                          <a:pt x="23121" y="44550"/>
                          <a:pt x="29888" y="49062"/>
                          <a:pt x="37783" y="53573"/>
                        </a:cubicBezTo>
                        <a:cubicBezTo>
                          <a:pt x="30452" y="58649"/>
                          <a:pt x="17482" y="65416"/>
                          <a:pt x="0" y="73311"/>
                        </a:cubicBezTo>
                        <a:lnTo>
                          <a:pt x="16354" y="87409"/>
                        </a:lnTo>
                        <a:cubicBezTo>
                          <a:pt x="36091" y="77822"/>
                          <a:pt x="50190" y="69363"/>
                          <a:pt x="59213" y="62032"/>
                        </a:cubicBezTo>
                        <a:lnTo>
                          <a:pt x="77822" y="71055"/>
                        </a:lnTo>
                        <a:lnTo>
                          <a:pt x="23685" y="104327"/>
                        </a:lnTo>
                        <a:lnTo>
                          <a:pt x="38911" y="116733"/>
                        </a:lnTo>
                        <a:lnTo>
                          <a:pt x="89665" y="82334"/>
                        </a:lnTo>
                        <a:lnTo>
                          <a:pt x="89665" y="108838"/>
                        </a:lnTo>
                        <a:lnTo>
                          <a:pt x="110530" y="120117"/>
                        </a:lnTo>
                        <a:lnTo>
                          <a:pt x="110530" y="23121"/>
                        </a:lnTo>
                        <a:lnTo>
                          <a:pt x="126884" y="23121"/>
                        </a:lnTo>
                        <a:lnTo>
                          <a:pt x="131395" y="23121"/>
                        </a:lnTo>
                        <a:lnTo>
                          <a:pt x="234031" y="23121"/>
                        </a:lnTo>
                        <a:lnTo>
                          <a:pt x="234031" y="39475"/>
                        </a:lnTo>
                        <a:lnTo>
                          <a:pt x="209782" y="39475"/>
                        </a:lnTo>
                        <a:cubicBezTo>
                          <a:pt x="201323" y="39475"/>
                          <a:pt x="193992" y="42295"/>
                          <a:pt x="188352" y="48498"/>
                        </a:cubicBezTo>
                        <a:cubicBezTo>
                          <a:pt x="182713" y="54701"/>
                          <a:pt x="179329" y="61468"/>
                          <a:pt x="179329" y="69927"/>
                        </a:cubicBezTo>
                        <a:cubicBezTo>
                          <a:pt x="179329" y="79514"/>
                          <a:pt x="184405" y="90229"/>
                          <a:pt x="195119" y="101507"/>
                        </a:cubicBezTo>
                        <a:cubicBezTo>
                          <a:pt x="205834" y="112786"/>
                          <a:pt x="215985" y="117861"/>
                          <a:pt x="225572" y="117861"/>
                        </a:cubicBezTo>
                        <a:cubicBezTo>
                          <a:pt x="226136" y="117861"/>
                          <a:pt x="227263" y="117861"/>
                          <a:pt x="229519" y="116733"/>
                        </a:cubicBezTo>
                        <a:lnTo>
                          <a:pt x="232339" y="115605"/>
                        </a:lnTo>
                        <a:cubicBezTo>
                          <a:pt x="229519" y="124628"/>
                          <a:pt x="226136" y="131959"/>
                          <a:pt x="221060" y="137035"/>
                        </a:cubicBezTo>
                        <a:cubicBezTo>
                          <a:pt x="216549" y="142674"/>
                          <a:pt x="211473" y="145494"/>
                          <a:pt x="205834" y="145494"/>
                        </a:cubicBezTo>
                        <a:cubicBezTo>
                          <a:pt x="203014" y="145494"/>
                          <a:pt x="200759" y="144366"/>
                          <a:pt x="199631" y="142674"/>
                        </a:cubicBezTo>
                        <a:cubicBezTo>
                          <a:pt x="197939" y="140982"/>
                          <a:pt x="196811" y="138727"/>
                          <a:pt x="196811" y="136471"/>
                        </a:cubicBezTo>
                        <a:cubicBezTo>
                          <a:pt x="196811" y="133651"/>
                          <a:pt x="197939" y="131395"/>
                          <a:pt x="200759" y="129140"/>
                        </a:cubicBezTo>
                        <a:cubicBezTo>
                          <a:pt x="203578" y="126884"/>
                          <a:pt x="206962" y="125192"/>
                          <a:pt x="210909" y="124064"/>
                        </a:cubicBezTo>
                        <a:lnTo>
                          <a:pt x="192300" y="112786"/>
                        </a:lnTo>
                        <a:cubicBezTo>
                          <a:pt x="189480" y="113350"/>
                          <a:pt x="187224" y="114478"/>
                          <a:pt x="184969" y="116733"/>
                        </a:cubicBezTo>
                        <a:cubicBezTo>
                          <a:pt x="182713" y="118425"/>
                          <a:pt x="181585" y="120117"/>
                          <a:pt x="181021" y="122373"/>
                        </a:cubicBezTo>
                        <a:cubicBezTo>
                          <a:pt x="173126" y="122373"/>
                          <a:pt x="167487" y="121245"/>
                          <a:pt x="163539" y="118989"/>
                        </a:cubicBezTo>
                        <a:cubicBezTo>
                          <a:pt x="167487" y="117861"/>
                          <a:pt x="170871" y="115042"/>
                          <a:pt x="172562" y="111658"/>
                        </a:cubicBezTo>
                        <a:cubicBezTo>
                          <a:pt x="174818" y="108274"/>
                          <a:pt x="175946" y="104327"/>
                          <a:pt x="175946" y="100379"/>
                        </a:cubicBezTo>
                        <a:cubicBezTo>
                          <a:pt x="175946" y="94740"/>
                          <a:pt x="174254" y="90229"/>
                          <a:pt x="170307" y="86281"/>
                        </a:cubicBezTo>
                        <a:cubicBezTo>
                          <a:pt x="166923" y="82334"/>
                          <a:pt x="162412" y="80642"/>
                          <a:pt x="157336" y="80642"/>
                        </a:cubicBezTo>
                        <a:cubicBezTo>
                          <a:pt x="151133" y="80642"/>
                          <a:pt x="145494" y="82334"/>
                          <a:pt x="140982" y="86281"/>
                        </a:cubicBezTo>
                        <a:cubicBezTo>
                          <a:pt x="136471" y="90229"/>
                          <a:pt x="134215" y="95304"/>
                          <a:pt x="134215" y="101507"/>
                        </a:cubicBezTo>
                        <a:cubicBezTo>
                          <a:pt x="134215" y="109402"/>
                          <a:pt x="138727" y="116169"/>
                          <a:pt x="147185" y="121809"/>
                        </a:cubicBezTo>
                        <a:cubicBezTo>
                          <a:pt x="156208" y="127448"/>
                          <a:pt x="166359" y="130268"/>
                          <a:pt x="178766" y="130268"/>
                        </a:cubicBezTo>
                        <a:cubicBezTo>
                          <a:pt x="177074" y="135907"/>
                          <a:pt x="179893" y="141546"/>
                          <a:pt x="187788" y="147186"/>
                        </a:cubicBezTo>
                        <a:cubicBezTo>
                          <a:pt x="195683" y="152825"/>
                          <a:pt x="204706" y="155644"/>
                          <a:pt x="214293" y="155644"/>
                        </a:cubicBezTo>
                        <a:cubicBezTo>
                          <a:pt x="219932" y="155644"/>
                          <a:pt x="225572" y="153389"/>
                          <a:pt x="231211" y="149441"/>
                        </a:cubicBezTo>
                        <a:cubicBezTo>
                          <a:pt x="236850" y="144930"/>
                          <a:pt x="240798" y="139290"/>
                          <a:pt x="244181" y="131959"/>
                        </a:cubicBezTo>
                        <a:lnTo>
                          <a:pt x="253204" y="151697"/>
                        </a:lnTo>
                        <a:lnTo>
                          <a:pt x="265611" y="146058"/>
                        </a:lnTo>
                        <a:lnTo>
                          <a:pt x="248129" y="117297"/>
                        </a:lnTo>
                        <a:cubicBezTo>
                          <a:pt x="251512" y="116169"/>
                          <a:pt x="253768" y="114478"/>
                          <a:pt x="255460" y="112222"/>
                        </a:cubicBezTo>
                        <a:cubicBezTo>
                          <a:pt x="257716" y="109402"/>
                          <a:pt x="258280" y="106583"/>
                          <a:pt x="258280" y="103199"/>
                        </a:cubicBezTo>
                        <a:cubicBezTo>
                          <a:pt x="258280" y="98688"/>
                          <a:pt x="256588" y="94176"/>
                          <a:pt x="252640" y="89101"/>
                        </a:cubicBezTo>
                        <a:cubicBezTo>
                          <a:pt x="248693" y="84589"/>
                          <a:pt x="244745" y="82334"/>
                          <a:pt x="241362" y="82334"/>
                        </a:cubicBezTo>
                        <a:cubicBezTo>
                          <a:pt x="237414" y="82334"/>
                          <a:pt x="233467" y="83461"/>
                          <a:pt x="230647" y="85717"/>
                        </a:cubicBezTo>
                        <a:cubicBezTo>
                          <a:pt x="227827" y="87973"/>
                          <a:pt x="226136" y="90793"/>
                          <a:pt x="226136" y="94176"/>
                        </a:cubicBezTo>
                        <a:cubicBezTo>
                          <a:pt x="226136" y="96996"/>
                          <a:pt x="227263" y="100379"/>
                          <a:pt x="229519" y="104327"/>
                        </a:cubicBezTo>
                        <a:cubicBezTo>
                          <a:pt x="225572" y="106583"/>
                          <a:pt x="222188" y="107711"/>
                          <a:pt x="219368" y="107711"/>
                        </a:cubicBezTo>
                        <a:cubicBezTo>
                          <a:pt x="212601" y="107711"/>
                          <a:pt x="206962" y="105455"/>
                          <a:pt x="202451" y="100379"/>
                        </a:cubicBezTo>
                        <a:cubicBezTo>
                          <a:pt x="197939" y="95304"/>
                          <a:pt x="195119" y="89101"/>
                          <a:pt x="195119" y="81206"/>
                        </a:cubicBezTo>
                        <a:cubicBezTo>
                          <a:pt x="195119" y="75566"/>
                          <a:pt x="196811" y="70491"/>
                          <a:pt x="200759" y="65980"/>
                        </a:cubicBezTo>
                        <a:cubicBezTo>
                          <a:pt x="204142" y="61468"/>
                          <a:pt x="208654" y="59777"/>
                          <a:pt x="213729" y="59777"/>
                        </a:cubicBezTo>
                        <a:lnTo>
                          <a:pt x="252640" y="59777"/>
                        </a:lnTo>
                        <a:lnTo>
                          <a:pt x="252640" y="25377"/>
                        </a:lnTo>
                        <a:lnTo>
                          <a:pt x="266175" y="25377"/>
                        </a:lnTo>
                        <a:lnTo>
                          <a:pt x="270686" y="25377"/>
                        </a:lnTo>
                        <a:lnTo>
                          <a:pt x="285348" y="25377"/>
                        </a:lnTo>
                        <a:lnTo>
                          <a:pt x="285348" y="108274"/>
                        </a:lnTo>
                        <a:lnTo>
                          <a:pt x="306214" y="122373"/>
                        </a:lnTo>
                        <a:lnTo>
                          <a:pt x="306214" y="25377"/>
                        </a:lnTo>
                        <a:lnTo>
                          <a:pt x="322567" y="25377"/>
                        </a:lnTo>
                        <a:lnTo>
                          <a:pt x="327079" y="25377"/>
                        </a:lnTo>
                        <a:lnTo>
                          <a:pt x="400954" y="25377"/>
                        </a:lnTo>
                        <a:lnTo>
                          <a:pt x="400954" y="56393"/>
                        </a:lnTo>
                        <a:cubicBezTo>
                          <a:pt x="395878" y="50190"/>
                          <a:pt x="389675" y="45114"/>
                          <a:pt x="383472" y="41167"/>
                        </a:cubicBezTo>
                        <a:cubicBezTo>
                          <a:pt x="376705" y="37219"/>
                          <a:pt x="369937" y="35527"/>
                          <a:pt x="364298" y="35527"/>
                        </a:cubicBezTo>
                        <a:cubicBezTo>
                          <a:pt x="355275" y="35527"/>
                          <a:pt x="347380" y="37783"/>
                          <a:pt x="341741" y="42859"/>
                        </a:cubicBezTo>
                        <a:cubicBezTo>
                          <a:pt x="335538" y="47934"/>
                          <a:pt x="332154" y="54137"/>
                          <a:pt x="332154" y="62032"/>
                        </a:cubicBezTo>
                        <a:cubicBezTo>
                          <a:pt x="332154" y="71055"/>
                          <a:pt x="336666" y="80078"/>
                          <a:pt x="346252" y="88537"/>
                        </a:cubicBezTo>
                        <a:cubicBezTo>
                          <a:pt x="355839" y="97560"/>
                          <a:pt x="364862" y="102071"/>
                          <a:pt x="373885" y="102071"/>
                        </a:cubicBezTo>
                        <a:cubicBezTo>
                          <a:pt x="378960" y="102071"/>
                          <a:pt x="383472" y="100943"/>
                          <a:pt x="388547" y="98688"/>
                        </a:cubicBezTo>
                        <a:cubicBezTo>
                          <a:pt x="393059" y="96432"/>
                          <a:pt x="397570" y="93612"/>
                          <a:pt x="401518" y="89101"/>
                        </a:cubicBezTo>
                        <a:lnTo>
                          <a:pt x="401518" y="107711"/>
                        </a:lnTo>
                        <a:lnTo>
                          <a:pt x="422383" y="121809"/>
                        </a:lnTo>
                        <a:lnTo>
                          <a:pt x="422383" y="24813"/>
                        </a:lnTo>
                        <a:lnTo>
                          <a:pt x="438737" y="24813"/>
                        </a:lnTo>
                        <a:lnTo>
                          <a:pt x="443248" y="24813"/>
                        </a:lnTo>
                        <a:lnTo>
                          <a:pt x="457910" y="24813"/>
                        </a:lnTo>
                        <a:lnTo>
                          <a:pt x="457910" y="107711"/>
                        </a:lnTo>
                        <a:lnTo>
                          <a:pt x="478776" y="121809"/>
                        </a:lnTo>
                        <a:lnTo>
                          <a:pt x="478776" y="24813"/>
                        </a:lnTo>
                        <a:lnTo>
                          <a:pt x="495130" y="24813"/>
                        </a:lnTo>
                        <a:lnTo>
                          <a:pt x="499641" y="24813"/>
                        </a:lnTo>
                        <a:lnTo>
                          <a:pt x="557726" y="24813"/>
                        </a:lnTo>
                        <a:lnTo>
                          <a:pt x="557726" y="54701"/>
                        </a:lnTo>
                        <a:lnTo>
                          <a:pt x="511484" y="54701"/>
                        </a:lnTo>
                        <a:cubicBezTo>
                          <a:pt x="508664" y="54701"/>
                          <a:pt x="506972" y="55829"/>
                          <a:pt x="505280" y="57521"/>
                        </a:cubicBezTo>
                        <a:cubicBezTo>
                          <a:pt x="503589" y="59213"/>
                          <a:pt x="502461" y="61468"/>
                          <a:pt x="502461" y="63724"/>
                        </a:cubicBezTo>
                        <a:cubicBezTo>
                          <a:pt x="502461" y="69363"/>
                          <a:pt x="504717" y="75566"/>
                          <a:pt x="509792" y="81770"/>
                        </a:cubicBezTo>
                        <a:cubicBezTo>
                          <a:pt x="514867" y="87973"/>
                          <a:pt x="519379" y="91356"/>
                          <a:pt x="523326" y="91356"/>
                        </a:cubicBezTo>
                        <a:cubicBezTo>
                          <a:pt x="524454" y="91356"/>
                          <a:pt x="525582" y="90793"/>
                          <a:pt x="526146" y="90229"/>
                        </a:cubicBezTo>
                        <a:cubicBezTo>
                          <a:pt x="527274" y="89665"/>
                          <a:pt x="527838" y="88537"/>
                          <a:pt x="527838" y="86845"/>
                        </a:cubicBezTo>
                        <a:lnTo>
                          <a:pt x="527838" y="78950"/>
                        </a:lnTo>
                        <a:cubicBezTo>
                          <a:pt x="527838" y="77258"/>
                          <a:pt x="528402" y="76130"/>
                          <a:pt x="529529" y="75003"/>
                        </a:cubicBezTo>
                        <a:cubicBezTo>
                          <a:pt x="530093" y="73875"/>
                          <a:pt x="531221" y="73311"/>
                          <a:pt x="532349" y="73311"/>
                        </a:cubicBezTo>
                        <a:lnTo>
                          <a:pt x="557726" y="73311"/>
                        </a:lnTo>
                        <a:lnTo>
                          <a:pt x="557726" y="108274"/>
                        </a:lnTo>
                        <a:close/>
                        <a:moveTo>
                          <a:pt x="53573" y="40603"/>
                        </a:moveTo>
                        <a:cubicBezTo>
                          <a:pt x="51881" y="44550"/>
                          <a:pt x="49062" y="46806"/>
                          <a:pt x="46242" y="48498"/>
                        </a:cubicBezTo>
                        <a:cubicBezTo>
                          <a:pt x="42295" y="47370"/>
                          <a:pt x="38911" y="44550"/>
                          <a:pt x="36091" y="41167"/>
                        </a:cubicBezTo>
                        <a:cubicBezTo>
                          <a:pt x="33272" y="37783"/>
                          <a:pt x="32144" y="33836"/>
                          <a:pt x="32144" y="29888"/>
                        </a:cubicBezTo>
                        <a:cubicBezTo>
                          <a:pt x="32144" y="26505"/>
                          <a:pt x="33272" y="23685"/>
                          <a:pt x="36091" y="20865"/>
                        </a:cubicBezTo>
                        <a:cubicBezTo>
                          <a:pt x="38911" y="18046"/>
                          <a:pt x="42295" y="16918"/>
                          <a:pt x="46242" y="16918"/>
                        </a:cubicBezTo>
                        <a:cubicBezTo>
                          <a:pt x="49062" y="16918"/>
                          <a:pt x="51881" y="18046"/>
                          <a:pt x="53573" y="19738"/>
                        </a:cubicBezTo>
                        <a:cubicBezTo>
                          <a:pt x="55829" y="21993"/>
                          <a:pt x="56393" y="24249"/>
                          <a:pt x="56393" y="27069"/>
                        </a:cubicBezTo>
                        <a:cubicBezTo>
                          <a:pt x="56957" y="32708"/>
                          <a:pt x="55829" y="36655"/>
                          <a:pt x="53573" y="40603"/>
                        </a:cubicBezTo>
                        <a:close/>
                        <a:moveTo>
                          <a:pt x="148877" y="107711"/>
                        </a:moveTo>
                        <a:cubicBezTo>
                          <a:pt x="146622" y="105455"/>
                          <a:pt x="146058" y="103199"/>
                          <a:pt x="146058" y="100379"/>
                        </a:cubicBezTo>
                        <a:cubicBezTo>
                          <a:pt x="146058" y="97560"/>
                          <a:pt x="147185" y="94740"/>
                          <a:pt x="148877" y="93048"/>
                        </a:cubicBezTo>
                        <a:cubicBezTo>
                          <a:pt x="151133" y="90793"/>
                          <a:pt x="153389" y="90229"/>
                          <a:pt x="156208" y="90229"/>
                        </a:cubicBezTo>
                        <a:cubicBezTo>
                          <a:pt x="159028" y="90229"/>
                          <a:pt x="161848" y="91356"/>
                          <a:pt x="163539" y="93048"/>
                        </a:cubicBezTo>
                        <a:cubicBezTo>
                          <a:pt x="165795" y="95304"/>
                          <a:pt x="166359" y="97560"/>
                          <a:pt x="166359" y="100379"/>
                        </a:cubicBezTo>
                        <a:cubicBezTo>
                          <a:pt x="166359" y="103199"/>
                          <a:pt x="165231" y="106019"/>
                          <a:pt x="163539" y="107711"/>
                        </a:cubicBezTo>
                        <a:cubicBezTo>
                          <a:pt x="161284" y="109966"/>
                          <a:pt x="159028" y="110530"/>
                          <a:pt x="156208" y="110530"/>
                        </a:cubicBezTo>
                        <a:cubicBezTo>
                          <a:pt x="153389" y="110530"/>
                          <a:pt x="150569" y="109402"/>
                          <a:pt x="148877" y="107711"/>
                        </a:cubicBezTo>
                        <a:close/>
                        <a:moveTo>
                          <a:pt x="384036" y="78950"/>
                        </a:moveTo>
                        <a:cubicBezTo>
                          <a:pt x="377269" y="82334"/>
                          <a:pt x="371065" y="84025"/>
                          <a:pt x="364862" y="84025"/>
                        </a:cubicBezTo>
                        <a:cubicBezTo>
                          <a:pt x="360351" y="84025"/>
                          <a:pt x="356403" y="82334"/>
                          <a:pt x="353584" y="80078"/>
                        </a:cubicBezTo>
                        <a:cubicBezTo>
                          <a:pt x="350764" y="77258"/>
                          <a:pt x="349072" y="74439"/>
                          <a:pt x="349072" y="71055"/>
                        </a:cubicBezTo>
                        <a:cubicBezTo>
                          <a:pt x="349072" y="65980"/>
                          <a:pt x="351892" y="61468"/>
                          <a:pt x="358659" y="56957"/>
                        </a:cubicBezTo>
                        <a:cubicBezTo>
                          <a:pt x="365426" y="52445"/>
                          <a:pt x="372193" y="50754"/>
                          <a:pt x="380088" y="50754"/>
                        </a:cubicBezTo>
                        <a:cubicBezTo>
                          <a:pt x="384036" y="50754"/>
                          <a:pt x="387983" y="51881"/>
                          <a:pt x="392495" y="54701"/>
                        </a:cubicBezTo>
                        <a:cubicBezTo>
                          <a:pt x="397006" y="56957"/>
                          <a:pt x="400954" y="60340"/>
                          <a:pt x="404337" y="64852"/>
                        </a:cubicBezTo>
                        <a:cubicBezTo>
                          <a:pt x="397570" y="70491"/>
                          <a:pt x="390803" y="75566"/>
                          <a:pt x="384036" y="78950"/>
                        </a:cubicBezTo>
                        <a:close/>
                      </a:path>
                    </a:pathLst>
                  </a:custGeom>
                  <a:solidFill>
                    <a:srgbClr val="B8114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4" name="Google Shape;244;p1"/>
                  <p:cNvSpPr/>
                  <p:nvPr/>
                </p:nvSpPr>
                <p:spPr>
                  <a:xfrm>
                    <a:off x="3211193" y="3924243"/>
                    <a:ext cx="70491" cy="51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491" h="51881" extrusionOk="0">
                        <a:moveTo>
                          <a:pt x="32144" y="7895"/>
                        </a:moveTo>
                        <a:cubicBezTo>
                          <a:pt x="25377" y="2256"/>
                          <a:pt x="20301" y="0"/>
                          <a:pt x="16354" y="0"/>
                        </a:cubicBezTo>
                        <a:cubicBezTo>
                          <a:pt x="12970" y="0"/>
                          <a:pt x="10151" y="564"/>
                          <a:pt x="7331" y="1128"/>
                        </a:cubicBezTo>
                        <a:cubicBezTo>
                          <a:pt x="5075" y="1692"/>
                          <a:pt x="2820" y="3383"/>
                          <a:pt x="0" y="5639"/>
                        </a:cubicBezTo>
                        <a:lnTo>
                          <a:pt x="7895" y="18046"/>
                        </a:lnTo>
                        <a:cubicBezTo>
                          <a:pt x="10151" y="16354"/>
                          <a:pt x="11843" y="15226"/>
                          <a:pt x="13534" y="14662"/>
                        </a:cubicBezTo>
                        <a:cubicBezTo>
                          <a:pt x="15790" y="13534"/>
                          <a:pt x="17482" y="13534"/>
                          <a:pt x="19738" y="13534"/>
                        </a:cubicBezTo>
                        <a:cubicBezTo>
                          <a:pt x="24813" y="13534"/>
                          <a:pt x="35528" y="21993"/>
                          <a:pt x="51318" y="38911"/>
                        </a:cubicBezTo>
                        <a:lnTo>
                          <a:pt x="63724" y="51881"/>
                        </a:lnTo>
                        <a:lnTo>
                          <a:pt x="70491" y="46242"/>
                        </a:lnTo>
                        <a:cubicBezTo>
                          <a:pt x="61468" y="36091"/>
                          <a:pt x="48498" y="23121"/>
                          <a:pt x="32144" y="7895"/>
                        </a:cubicBezTo>
                        <a:close/>
                      </a:path>
                    </a:pathLst>
                  </a:custGeom>
                  <a:solidFill>
                    <a:srgbClr val="B8114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5" name="Google Shape;245;p1"/>
                  <p:cNvSpPr/>
                  <p:nvPr/>
                </p:nvSpPr>
                <p:spPr>
                  <a:xfrm>
                    <a:off x="3322851" y="3796231"/>
                    <a:ext cx="377268" cy="1240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7268" h="124064" extrusionOk="0">
                        <a:moveTo>
                          <a:pt x="341741" y="7895"/>
                        </a:moveTo>
                        <a:lnTo>
                          <a:pt x="261099" y="7895"/>
                        </a:lnTo>
                        <a:lnTo>
                          <a:pt x="256588" y="7895"/>
                        </a:lnTo>
                        <a:lnTo>
                          <a:pt x="195683" y="7895"/>
                        </a:lnTo>
                        <a:lnTo>
                          <a:pt x="206962" y="26505"/>
                        </a:lnTo>
                        <a:lnTo>
                          <a:pt x="230083" y="26505"/>
                        </a:lnTo>
                        <a:lnTo>
                          <a:pt x="230083" y="65416"/>
                        </a:lnTo>
                        <a:lnTo>
                          <a:pt x="197939" y="65416"/>
                        </a:lnTo>
                        <a:lnTo>
                          <a:pt x="197939" y="32144"/>
                        </a:lnTo>
                        <a:cubicBezTo>
                          <a:pt x="197939" y="24813"/>
                          <a:pt x="194556" y="18046"/>
                          <a:pt x="187224" y="10715"/>
                        </a:cubicBezTo>
                        <a:cubicBezTo>
                          <a:pt x="179893" y="3384"/>
                          <a:pt x="172562" y="0"/>
                          <a:pt x="165795" y="0"/>
                        </a:cubicBezTo>
                        <a:cubicBezTo>
                          <a:pt x="159592" y="0"/>
                          <a:pt x="154517" y="1692"/>
                          <a:pt x="150569" y="5639"/>
                        </a:cubicBezTo>
                        <a:cubicBezTo>
                          <a:pt x="146058" y="10151"/>
                          <a:pt x="144366" y="14662"/>
                          <a:pt x="144366" y="20865"/>
                        </a:cubicBezTo>
                        <a:cubicBezTo>
                          <a:pt x="144366" y="22557"/>
                          <a:pt x="144366" y="24813"/>
                          <a:pt x="144930" y="26505"/>
                        </a:cubicBezTo>
                        <a:lnTo>
                          <a:pt x="134779" y="8459"/>
                        </a:lnTo>
                        <a:lnTo>
                          <a:pt x="0" y="8459"/>
                        </a:lnTo>
                        <a:lnTo>
                          <a:pt x="10151" y="27069"/>
                        </a:lnTo>
                        <a:lnTo>
                          <a:pt x="94176" y="27069"/>
                        </a:lnTo>
                        <a:lnTo>
                          <a:pt x="94176" y="42295"/>
                        </a:lnTo>
                        <a:cubicBezTo>
                          <a:pt x="91356" y="42295"/>
                          <a:pt x="88537" y="43423"/>
                          <a:pt x="85153" y="46242"/>
                        </a:cubicBezTo>
                        <a:cubicBezTo>
                          <a:pt x="81770" y="49062"/>
                          <a:pt x="78386" y="52445"/>
                          <a:pt x="75003" y="57521"/>
                        </a:cubicBezTo>
                        <a:cubicBezTo>
                          <a:pt x="70491" y="52445"/>
                          <a:pt x="65980" y="48498"/>
                          <a:pt x="61468" y="45678"/>
                        </a:cubicBezTo>
                        <a:cubicBezTo>
                          <a:pt x="56957" y="42859"/>
                          <a:pt x="52445" y="41731"/>
                          <a:pt x="48498" y="41731"/>
                        </a:cubicBezTo>
                        <a:cubicBezTo>
                          <a:pt x="41167" y="41731"/>
                          <a:pt x="34400" y="44550"/>
                          <a:pt x="28760" y="50190"/>
                        </a:cubicBezTo>
                        <a:cubicBezTo>
                          <a:pt x="23121" y="55829"/>
                          <a:pt x="20865" y="62032"/>
                          <a:pt x="20865" y="69363"/>
                        </a:cubicBezTo>
                        <a:cubicBezTo>
                          <a:pt x="20865" y="77258"/>
                          <a:pt x="24249" y="85717"/>
                          <a:pt x="31016" y="94740"/>
                        </a:cubicBezTo>
                        <a:cubicBezTo>
                          <a:pt x="37783" y="103763"/>
                          <a:pt x="47370" y="113350"/>
                          <a:pt x="59777" y="122373"/>
                        </a:cubicBezTo>
                        <a:lnTo>
                          <a:pt x="65416" y="115605"/>
                        </a:lnTo>
                        <a:cubicBezTo>
                          <a:pt x="57521" y="108838"/>
                          <a:pt x="51318" y="102071"/>
                          <a:pt x="46806" y="95868"/>
                        </a:cubicBezTo>
                        <a:cubicBezTo>
                          <a:pt x="42295" y="89101"/>
                          <a:pt x="40603" y="82898"/>
                          <a:pt x="40603" y="77822"/>
                        </a:cubicBezTo>
                        <a:cubicBezTo>
                          <a:pt x="40603" y="72183"/>
                          <a:pt x="42295" y="67672"/>
                          <a:pt x="45114" y="63724"/>
                        </a:cubicBezTo>
                        <a:cubicBezTo>
                          <a:pt x="47934" y="59777"/>
                          <a:pt x="51881" y="58085"/>
                          <a:pt x="56393" y="58085"/>
                        </a:cubicBezTo>
                        <a:cubicBezTo>
                          <a:pt x="59213" y="58085"/>
                          <a:pt x="61468" y="58649"/>
                          <a:pt x="63724" y="60340"/>
                        </a:cubicBezTo>
                        <a:cubicBezTo>
                          <a:pt x="65980" y="61468"/>
                          <a:pt x="68235" y="63724"/>
                          <a:pt x="69927" y="66544"/>
                        </a:cubicBezTo>
                        <a:cubicBezTo>
                          <a:pt x="65416" y="76130"/>
                          <a:pt x="62596" y="82334"/>
                          <a:pt x="62032" y="85153"/>
                        </a:cubicBezTo>
                        <a:lnTo>
                          <a:pt x="80642" y="93048"/>
                        </a:lnTo>
                        <a:cubicBezTo>
                          <a:pt x="82898" y="82898"/>
                          <a:pt x="86845" y="73875"/>
                          <a:pt x="91920" y="67108"/>
                        </a:cubicBezTo>
                        <a:cubicBezTo>
                          <a:pt x="96996" y="60340"/>
                          <a:pt x="102635" y="56957"/>
                          <a:pt x="108274" y="56957"/>
                        </a:cubicBezTo>
                        <a:cubicBezTo>
                          <a:pt x="111658" y="56957"/>
                          <a:pt x="114478" y="58085"/>
                          <a:pt x="116733" y="59777"/>
                        </a:cubicBezTo>
                        <a:cubicBezTo>
                          <a:pt x="118989" y="61468"/>
                          <a:pt x="120117" y="63724"/>
                          <a:pt x="120117" y="65980"/>
                        </a:cubicBezTo>
                        <a:cubicBezTo>
                          <a:pt x="120681" y="71055"/>
                          <a:pt x="117861" y="76694"/>
                          <a:pt x="112786" y="82898"/>
                        </a:cubicBezTo>
                        <a:cubicBezTo>
                          <a:pt x="107710" y="89665"/>
                          <a:pt x="100943" y="95868"/>
                          <a:pt x="92484" y="101507"/>
                        </a:cubicBezTo>
                        <a:lnTo>
                          <a:pt x="109966" y="117861"/>
                        </a:lnTo>
                        <a:cubicBezTo>
                          <a:pt x="117297" y="109966"/>
                          <a:pt x="122937" y="102071"/>
                          <a:pt x="126884" y="94740"/>
                        </a:cubicBezTo>
                        <a:cubicBezTo>
                          <a:pt x="130832" y="87409"/>
                          <a:pt x="133087" y="80078"/>
                          <a:pt x="133087" y="73875"/>
                        </a:cubicBezTo>
                        <a:cubicBezTo>
                          <a:pt x="133087" y="66544"/>
                          <a:pt x="131396" y="60340"/>
                          <a:pt x="128012" y="54701"/>
                        </a:cubicBezTo>
                        <a:cubicBezTo>
                          <a:pt x="125192" y="49062"/>
                          <a:pt x="120681" y="45678"/>
                          <a:pt x="115605" y="43423"/>
                        </a:cubicBezTo>
                        <a:lnTo>
                          <a:pt x="115605" y="27069"/>
                        </a:lnTo>
                        <a:lnTo>
                          <a:pt x="144366" y="27069"/>
                        </a:lnTo>
                        <a:cubicBezTo>
                          <a:pt x="145494" y="32708"/>
                          <a:pt x="148313" y="37219"/>
                          <a:pt x="153389" y="41731"/>
                        </a:cubicBezTo>
                        <a:cubicBezTo>
                          <a:pt x="160156" y="47934"/>
                          <a:pt x="168051" y="51882"/>
                          <a:pt x="177638" y="53573"/>
                        </a:cubicBezTo>
                        <a:lnTo>
                          <a:pt x="177638" y="65980"/>
                        </a:lnTo>
                        <a:lnTo>
                          <a:pt x="170871" y="65980"/>
                        </a:lnTo>
                        <a:cubicBezTo>
                          <a:pt x="168615" y="65980"/>
                          <a:pt x="166923" y="66544"/>
                          <a:pt x="165231" y="67672"/>
                        </a:cubicBezTo>
                        <a:cubicBezTo>
                          <a:pt x="163539" y="68799"/>
                          <a:pt x="162975" y="70491"/>
                          <a:pt x="162975" y="72747"/>
                        </a:cubicBezTo>
                        <a:cubicBezTo>
                          <a:pt x="162975" y="77258"/>
                          <a:pt x="166923" y="82898"/>
                          <a:pt x="174254" y="90229"/>
                        </a:cubicBezTo>
                        <a:cubicBezTo>
                          <a:pt x="181585" y="96996"/>
                          <a:pt x="187224" y="100379"/>
                          <a:pt x="191736" y="100379"/>
                        </a:cubicBezTo>
                        <a:cubicBezTo>
                          <a:pt x="193992" y="100379"/>
                          <a:pt x="195683" y="99252"/>
                          <a:pt x="196811" y="97560"/>
                        </a:cubicBezTo>
                        <a:cubicBezTo>
                          <a:pt x="197939" y="95868"/>
                          <a:pt x="198503" y="93612"/>
                          <a:pt x="198503" y="91357"/>
                        </a:cubicBezTo>
                        <a:lnTo>
                          <a:pt x="198503" y="84589"/>
                        </a:lnTo>
                        <a:lnTo>
                          <a:pt x="230647" y="84589"/>
                        </a:lnTo>
                        <a:lnTo>
                          <a:pt x="230647" y="112222"/>
                        </a:lnTo>
                        <a:lnTo>
                          <a:pt x="251512" y="123500"/>
                        </a:lnTo>
                        <a:lnTo>
                          <a:pt x="251512" y="26505"/>
                        </a:lnTo>
                        <a:lnTo>
                          <a:pt x="267866" y="26505"/>
                        </a:lnTo>
                        <a:lnTo>
                          <a:pt x="272378" y="26505"/>
                        </a:lnTo>
                        <a:lnTo>
                          <a:pt x="335538" y="26505"/>
                        </a:lnTo>
                        <a:lnTo>
                          <a:pt x="335538" y="42859"/>
                        </a:lnTo>
                        <a:lnTo>
                          <a:pt x="305650" y="42859"/>
                        </a:lnTo>
                        <a:cubicBezTo>
                          <a:pt x="298318" y="42859"/>
                          <a:pt x="292115" y="45114"/>
                          <a:pt x="286476" y="49626"/>
                        </a:cubicBezTo>
                        <a:cubicBezTo>
                          <a:pt x="281401" y="54137"/>
                          <a:pt x="279145" y="59777"/>
                          <a:pt x="279145" y="65980"/>
                        </a:cubicBezTo>
                        <a:cubicBezTo>
                          <a:pt x="279145" y="75003"/>
                          <a:pt x="281401" y="84589"/>
                          <a:pt x="286476" y="94176"/>
                        </a:cubicBezTo>
                        <a:cubicBezTo>
                          <a:pt x="290987" y="103763"/>
                          <a:pt x="298318" y="113914"/>
                          <a:pt x="307905" y="123500"/>
                        </a:cubicBezTo>
                        <a:lnTo>
                          <a:pt x="314672" y="118989"/>
                        </a:lnTo>
                        <a:cubicBezTo>
                          <a:pt x="308469" y="113350"/>
                          <a:pt x="303958" y="107147"/>
                          <a:pt x="300574" y="100379"/>
                        </a:cubicBezTo>
                        <a:cubicBezTo>
                          <a:pt x="297755" y="93612"/>
                          <a:pt x="296063" y="86845"/>
                          <a:pt x="296063" y="80078"/>
                        </a:cubicBezTo>
                        <a:cubicBezTo>
                          <a:pt x="296063" y="75003"/>
                          <a:pt x="297755" y="70491"/>
                          <a:pt x="301702" y="67108"/>
                        </a:cubicBezTo>
                        <a:cubicBezTo>
                          <a:pt x="305086" y="63160"/>
                          <a:pt x="309597" y="61468"/>
                          <a:pt x="314672" y="61468"/>
                        </a:cubicBezTo>
                        <a:lnTo>
                          <a:pt x="335538" y="61468"/>
                        </a:lnTo>
                        <a:lnTo>
                          <a:pt x="335538" y="109966"/>
                        </a:lnTo>
                        <a:lnTo>
                          <a:pt x="356403" y="124064"/>
                        </a:lnTo>
                        <a:lnTo>
                          <a:pt x="356403" y="27069"/>
                        </a:lnTo>
                        <a:lnTo>
                          <a:pt x="377269" y="27069"/>
                        </a:lnTo>
                        <a:lnTo>
                          <a:pt x="367118" y="8459"/>
                        </a:lnTo>
                        <a:lnTo>
                          <a:pt x="341741" y="8459"/>
                        </a:lnTo>
                        <a:close/>
                        <a:moveTo>
                          <a:pt x="177074" y="44550"/>
                        </a:moveTo>
                        <a:cubicBezTo>
                          <a:pt x="173126" y="43423"/>
                          <a:pt x="170307" y="41167"/>
                          <a:pt x="168051" y="37783"/>
                        </a:cubicBezTo>
                        <a:cubicBezTo>
                          <a:pt x="165795" y="34400"/>
                          <a:pt x="164667" y="30452"/>
                          <a:pt x="164667" y="25377"/>
                        </a:cubicBezTo>
                        <a:cubicBezTo>
                          <a:pt x="164667" y="21993"/>
                          <a:pt x="165795" y="18610"/>
                          <a:pt x="166923" y="16354"/>
                        </a:cubicBezTo>
                        <a:cubicBezTo>
                          <a:pt x="168615" y="14098"/>
                          <a:pt x="170307" y="12407"/>
                          <a:pt x="172562" y="12407"/>
                        </a:cubicBezTo>
                        <a:cubicBezTo>
                          <a:pt x="174254" y="12407"/>
                          <a:pt x="175382" y="13534"/>
                          <a:pt x="175946" y="15226"/>
                        </a:cubicBezTo>
                        <a:cubicBezTo>
                          <a:pt x="177074" y="16918"/>
                          <a:pt x="177074" y="19174"/>
                          <a:pt x="177074" y="21429"/>
                        </a:cubicBezTo>
                        <a:lnTo>
                          <a:pt x="177074" y="44550"/>
                        </a:lnTo>
                        <a:close/>
                      </a:path>
                    </a:pathLst>
                  </a:custGeom>
                  <a:solidFill>
                    <a:srgbClr val="B8114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6" name="Google Shape;246;p1"/>
                  <p:cNvSpPr/>
                  <p:nvPr/>
                </p:nvSpPr>
                <p:spPr>
                  <a:xfrm>
                    <a:off x="3606508" y="3747733"/>
                    <a:ext cx="61617" cy="558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17" h="55861" extrusionOk="0">
                        <a:moveTo>
                          <a:pt x="53009" y="35528"/>
                        </a:moveTo>
                        <a:cubicBezTo>
                          <a:pt x="48498" y="28196"/>
                          <a:pt x="45114" y="23685"/>
                          <a:pt x="42859" y="21429"/>
                        </a:cubicBezTo>
                        <a:cubicBezTo>
                          <a:pt x="38347" y="15226"/>
                          <a:pt x="32708" y="9587"/>
                          <a:pt x="26505" y="5639"/>
                        </a:cubicBezTo>
                        <a:cubicBezTo>
                          <a:pt x="20301" y="1692"/>
                          <a:pt x="14098" y="0"/>
                          <a:pt x="8459" y="0"/>
                        </a:cubicBezTo>
                        <a:cubicBezTo>
                          <a:pt x="5075" y="564"/>
                          <a:pt x="2256" y="1128"/>
                          <a:pt x="0" y="1692"/>
                        </a:cubicBezTo>
                        <a:lnTo>
                          <a:pt x="9023" y="21429"/>
                        </a:lnTo>
                        <a:cubicBezTo>
                          <a:pt x="11842" y="20301"/>
                          <a:pt x="15226" y="19738"/>
                          <a:pt x="18610" y="19738"/>
                        </a:cubicBezTo>
                        <a:cubicBezTo>
                          <a:pt x="21993" y="19738"/>
                          <a:pt x="25377" y="20301"/>
                          <a:pt x="28196" y="21993"/>
                        </a:cubicBezTo>
                        <a:cubicBezTo>
                          <a:pt x="31016" y="23121"/>
                          <a:pt x="33836" y="24813"/>
                          <a:pt x="35528" y="27069"/>
                        </a:cubicBezTo>
                        <a:lnTo>
                          <a:pt x="57521" y="55829"/>
                        </a:lnTo>
                        <a:cubicBezTo>
                          <a:pt x="64288" y="56393"/>
                          <a:pt x="62596" y="49626"/>
                          <a:pt x="53009" y="35528"/>
                        </a:cubicBezTo>
                        <a:close/>
                      </a:path>
                    </a:pathLst>
                  </a:custGeom>
                  <a:solidFill>
                    <a:srgbClr val="B8114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7" name="Google Shape;247;p1"/>
                  <p:cNvSpPr/>
                  <p:nvPr/>
                </p:nvSpPr>
                <p:spPr>
                  <a:xfrm>
                    <a:off x="3759332" y="3804126"/>
                    <a:ext cx="400389" cy="1387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0389" h="138726" extrusionOk="0">
                        <a:moveTo>
                          <a:pt x="358659" y="101507"/>
                        </a:moveTo>
                        <a:lnTo>
                          <a:pt x="379524" y="115605"/>
                        </a:lnTo>
                        <a:lnTo>
                          <a:pt x="379524" y="18610"/>
                        </a:lnTo>
                        <a:lnTo>
                          <a:pt x="400390" y="18610"/>
                        </a:lnTo>
                        <a:lnTo>
                          <a:pt x="390239" y="0"/>
                        </a:lnTo>
                        <a:lnTo>
                          <a:pt x="276889" y="0"/>
                        </a:lnTo>
                        <a:lnTo>
                          <a:pt x="272378" y="0"/>
                        </a:lnTo>
                        <a:lnTo>
                          <a:pt x="177074" y="0"/>
                        </a:lnTo>
                        <a:lnTo>
                          <a:pt x="172562" y="0"/>
                        </a:lnTo>
                        <a:lnTo>
                          <a:pt x="120681" y="0"/>
                        </a:lnTo>
                        <a:lnTo>
                          <a:pt x="116169" y="0"/>
                        </a:lnTo>
                        <a:lnTo>
                          <a:pt x="0" y="0"/>
                        </a:lnTo>
                        <a:lnTo>
                          <a:pt x="10151" y="18610"/>
                        </a:lnTo>
                        <a:lnTo>
                          <a:pt x="89665" y="18610"/>
                        </a:lnTo>
                        <a:lnTo>
                          <a:pt x="89665" y="34964"/>
                        </a:lnTo>
                        <a:lnTo>
                          <a:pt x="25941" y="34964"/>
                        </a:lnTo>
                        <a:lnTo>
                          <a:pt x="22557" y="41731"/>
                        </a:lnTo>
                        <a:cubicBezTo>
                          <a:pt x="32144" y="44550"/>
                          <a:pt x="40039" y="49062"/>
                          <a:pt x="46242" y="54701"/>
                        </a:cubicBezTo>
                        <a:cubicBezTo>
                          <a:pt x="51882" y="60904"/>
                          <a:pt x="55265" y="67108"/>
                          <a:pt x="55265" y="73875"/>
                        </a:cubicBezTo>
                        <a:cubicBezTo>
                          <a:pt x="55265" y="76694"/>
                          <a:pt x="54137" y="79514"/>
                          <a:pt x="51318" y="81770"/>
                        </a:cubicBezTo>
                        <a:cubicBezTo>
                          <a:pt x="47934" y="84589"/>
                          <a:pt x="44550" y="85717"/>
                          <a:pt x="40603" y="86845"/>
                        </a:cubicBezTo>
                        <a:cubicBezTo>
                          <a:pt x="39475" y="84589"/>
                          <a:pt x="37783" y="82898"/>
                          <a:pt x="35528" y="81206"/>
                        </a:cubicBezTo>
                        <a:cubicBezTo>
                          <a:pt x="33272" y="79514"/>
                          <a:pt x="31016" y="78950"/>
                          <a:pt x="29324" y="78950"/>
                        </a:cubicBezTo>
                        <a:cubicBezTo>
                          <a:pt x="26505" y="78950"/>
                          <a:pt x="23685" y="80078"/>
                          <a:pt x="21993" y="82334"/>
                        </a:cubicBezTo>
                        <a:cubicBezTo>
                          <a:pt x="19738" y="84589"/>
                          <a:pt x="19174" y="87409"/>
                          <a:pt x="19174" y="90793"/>
                        </a:cubicBezTo>
                        <a:cubicBezTo>
                          <a:pt x="19174" y="95304"/>
                          <a:pt x="21429" y="99816"/>
                          <a:pt x="26505" y="102635"/>
                        </a:cubicBezTo>
                        <a:cubicBezTo>
                          <a:pt x="31016" y="106019"/>
                          <a:pt x="37219" y="107711"/>
                          <a:pt x="43423" y="107711"/>
                        </a:cubicBezTo>
                        <a:lnTo>
                          <a:pt x="57521" y="138727"/>
                        </a:lnTo>
                        <a:lnTo>
                          <a:pt x="67671" y="133087"/>
                        </a:lnTo>
                        <a:lnTo>
                          <a:pt x="49062" y="106583"/>
                        </a:lnTo>
                        <a:cubicBezTo>
                          <a:pt x="55265" y="105455"/>
                          <a:pt x="60904" y="102635"/>
                          <a:pt x="65416" y="98688"/>
                        </a:cubicBezTo>
                        <a:cubicBezTo>
                          <a:pt x="69927" y="94740"/>
                          <a:pt x="71619" y="90229"/>
                          <a:pt x="71619" y="84589"/>
                        </a:cubicBezTo>
                        <a:cubicBezTo>
                          <a:pt x="71619" y="78950"/>
                          <a:pt x="69927" y="73311"/>
                          <a:pt x="66544" y="67672"/>
                        </a:cubicBezTo>
                        <a:cubicBezTo>
                          <a:pt x="63724" y="62032"/>
                          <a:pt x="59213" y="57521"/>
                          <a:pt x="53009" y="53573"/>
                        </a:cubicBezTo>
                        <a:lnTo>
                          <a:pt x="89665" y="53573"/>
                        </a:lnTo>
                        <a:lnTo>
                          <a:pt x="89665" y="104327"/>
                        </a:lnTo>
                        <a:lnTo>
                          <a:pt x="110530" y="115605"/>
                        </a:lnTo>
                        <a:lnTo>
                          <a:pt x="110530" y="18610"/>
                        </a:lnTo>
                        <a:lnTo>
                          <a:pt x="126884" y="18610"/>
                        </a:lnTo>
                        <a:lnTo>
                          <a:pt x="131396" y="18610"/>
                        </a:lnTo>
                        <a:lnTo>
                          <a:pt x="146058" y="18610"/>
                        </a:lnTo>
                        <a:lnTo>
                          <a:pt x="146058" y="101507"/>
                        </a:lnTo>
                        <a:lnTo>
                          <a:pt x="166923" y="115605"/>
                        </a:lnTo>
                        <a:lnTo>
                          <a:pt x="166923" y="18610"/>
                        </a:lnTo>
                        <a:lnTo>
                          <a:pt x="183277" y="18610"/>
                        </a:lnTo>
                        <a:lnTo>
                          <a:pt x="187788" y="18610"/>
                        </a:lnTo>
                        <a:lnTo>
                          <a:pt x="245873" y="18610"/>
                        </a:lnTo>
                        <a:lnTo>
                          <a:pt x="245873" y="48498"/>
                        </a:lnTo>
                        <a:lnTo>
                          <a:pt x="199631" y="48498"/>
                        </a:lnTo>
                        <a:cubicBezTo>
                          <a:pt x="196811" y="48498"/>
                          <a:pt x="195120" y="49626"/>
                          <a:pt x="193428" y="51318"/>
                        </a:cubicBezTo>
                        <a:cubicBezTo>
                          <a:pt x="191736" y="53009"/>
                          <a:pt x="190608" y="55265"/>
                          <a:pt x="190608" y="57521"/>
                        </a:cubicBezTo>
                        <a:cubicBezTo>
                          <a:pt x="190608" y="63160"/>
                          <a:pt x="192864" y="69363"/>
                          <a:pt x="197939" y="75566"/>
                        </a:cubicBezTo>
                        <a:cubicBezTo>
                          <a:pt x="203014" y="81770"/>
                          <a:pt x="207526" y="85153"/>
                          <a:pt x="211473" y="85153"/>
                        </a:cubicBezTo>
                        <a:cubicBezTo>
                          <a:pt x="212601" y="85153"/>
                          <a:pt x="213729" y="84589"/>
                          <a:pt x="214293" y="84025"/>
                        </a:cubicBezTo>
                        <a:cubicBezTo>
                          <a:pt x="215421" y="83462"/>
                          <a:pt x="215985" y="82334"/>
                          <a:pt x="215985" y="80642"/>
                        </a:cubicBezTo>
                        <a:lnTo>
                          <a:pt x="215985" y="72747"/>
                        </a:lnTo>
                        <a:cubicBezTo>
                          <a:pt x="215985" y="71055"/>
                          <a:pt x="216549" y="69927"/>
                          <a:pt x="217677" y="68799"/>
                        </a:cubicBezTo>
                        <a:cubicBezTo>
                          <a:pt x="218241" y="67672"/>
                          <a:pt x="219368" y="67108"/>
                          <a:pt x="220496" y="67108"/>
                        </a:cubicBezTo>
                        <a:lnTo>
                          <a:pt x="245873" y="67108"/>
                        </a:lnTo>
                        <a:lnTo>
                          <a:pt x="245873" y="103763"/>
                        </a:lnTo>
                        <a:lnTo>
                          <a:pt x="266739" y="115042"/>
                        </a:lnTo>
                        <a:lnTo>
                          <a:pt x="266739" y="18046"/>
                        </a:lnTo>
                        <a:lnTo>
                          <a:pt x="283092" y="18046"/>
                        </a:lnTo>
                        <a:lnTo>
                          <a:pt x="287604" y="18046"/>
                        </a:lnTo>
                        <a:lnTo>
                          <a:pt x="303958" y="18046"/>
                        </a:lnTo>
                        <a:lnTo>
                          <a:pt x="303958" y="56957"/>
                        </a:lnTo>
                        <a:lnTo>
                          <a:pt x="296627" y="56957"/>
                        </a:lnTo>
                        <a:cubicBezTo>
                          <a:pt x="294935" y="56957"/>
                          <a:pt x="293807" y="57521"/>
                          <a:pt x="292679" y="58649"/>
                        </a:cubicBezTo>
                        <a:cubicBezTo>
                          <a:pt x="291551" y="59777"/>
                          <a:pt x="290987" y="60904"/>
                          <a:pt x="290987" y="62596"/>
                        </a:cubicBezTo>
                        <a:cubicBezTo>
                          <a:pt x="290987" y="65980"/>
                          <a:pt x="294935" y="71619"/>
                          <a:pt x="302830" y="79514"/>
                        </a:cubicBezTo>
                        <a:cubicBezTo>
                          <a:pt x="310725" y="87409"/>
                          <a:pt x="316364" y="91357"/>
                          <a:pt x="319748" y="91357"/>
                        </a:cubicBezTo>
                        <a:cubicBezTo>
                          <a:pt x="320876" y="91357"/>
                          <a:pt x="322004" y="90793"/>
                          <a:pt x="322568" y="89665"/>
                        </a:cubicBezTo>
                        <a:cubicBezTo>
                          <a:pt x="323695" y="87973"/>
                          <a:pt x="324259" y="86281"/>
                          <a:pt x="324259" y="84589"/>
                        </a:cubicBezTo>
                        <a:lnTo>
                          <a:pt x="324259" y="75566"/>
                        </a:lnTo>
                        <a:lnTo>
                          <a:pt x="358659" y="75566"/>
                        </a:lnTo>
                        <a:lnTo>
                          <a:pt x="358659" y="101507"/>
                        </a:lnTo>
                        <a:close/>
                        <a:moveTo>
                          <a:pt x="324259" y="57521"/>
                        </a:moveTo>
                        <a:lnTo>
                          <a:pt x="324259" y="18610"/>
                        </a:lnTo>
                        <a:lnTo>
                          <a:pt x="358659" y="18610"/>
                        </a:lnTo>
                        <a:lnTo>
                          <a:pt x="358659" y="57521"/>
                        </a:lnTo>
                        <a:lnTo>
                          <a:pt x="324259" y="57521"/>
                        </a:lnTo>
                        <a:close/>
                      </a:path>
                    </a:pathLst>
                  </a:custGeom>
                  <a:solidFill>
                    <a:srgbClr val="B8114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8" name="Google Shape;248;p1"/>
                  <p:cNvSpPr/>
                  <p:nvPr/>
                </p:nvSpPr>
                <p:spPr>
                  <a:xfrm>
                    <a:off x="4107277" y="3924243"/>
                    <a:ext cx="70491" cy="51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491" h="51881" extrusionOk="0">
                        <a:moveTo>
                          <a:pt x="32144" y="7895"/>
                        </a:moveTo>
                        <a:cubicBezTo>
                          <a:pt x="25377" y="2256"/>
                          <a:pt x="20301" y="0"/>
                          <a:pt x="16354" y="0"/>
                        </a:cubicBezTo>
                        <a:cubicBezTo>
                          <a:pt x="12970" y="0"/>
                          <a:pt x="10151" y="564"/>
                          <a:pt x="7331" y="1128"/>
                        </a:cubicBezTo>
                        <a:cubicBezTo>
                          <a:pt x="5075" y="1692"/>
                          <a:pt x="2820" y="3383"/>
                          <a:pt x="0" y="5639"/>
                        </a:cubicBezTo>
                        <a:lnTo>
                          <a:pt x="7895" y="18046"/>
                        </a:lnTo>
                        <a:cubicBezTo>
                          <a:pt x="10151" y="16354"/>
                          <a:pt x="11843" y="15226"/>
                          <a:pt x="13534" y="14662"/>
                        </a:cubicBezTo>
                        <a:cubicBezTo>
                          <a:pt x="15790" y="13534"/>
                          <a:pt x="17482" y="13534"/>
                          <a:pt x="19738" y="13534"/>
                        </a:cubicBezTo>
                        <a:cubicBezTo>
                          <a:pt x="24813" y="13534"/>
                          <a:pt x="35527" y="21993"/>
                          <a:pt x="51318" y="38911"/>
                        </a:cubicBezTo>
                        <a:lnTo>
                          <a:pt x="63724" y="51881"/>
                        </a:lnTo>
                        <a:lnTo>
                          <a:pt x="70491" y="46242"/>
                        </a:lnTo>
                        <a:cubicBezTo>
                          <a:pt x="61468" y="36091"/>
                          <a:pt x="48498" y="23121"/>
                          <a:pt x="32144" y="7895"/>
                        </a:cubicBezTo>
                        <a:close/>
                      </a:path>
                    </a:pathLst>
                  </a:custGeom>
                  <a:solidFill>
                    <a:srgbClr val="B8114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249" name="Google Shape;249;p1"/>
                <p:cNvSpPr/>
                <p:nvPr/>
              </p:nvSpPr>
              <p:spPr>
                <a:xfrm>
                  <a:off x="3296154" y="2369490"/>
                  <a:ext cx="240760" cy="426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760" h="426894" extrusionOk="0">
                      <a:moveTo>
                        <a:pt x="44743" y="341177"/>
                      </a:moveTo>
                      <a:cubicBezTo>
                        <a:pt x="44743" y="341177"/>
                        <a:pt x="44743" y="341177"/>
                        <a:pt x="44743" y="341177"/>
                      </a:cubicBezTo>
                      <a:cubicBezTo>
                        <a:pt x="40231" y="350200"/>
                        <a:pt x="41359" y="358095"/>
                        <a:pt x="44179" y="362606"/>
                      </a:cubicBezTo>
                      <a:cubicBezTo>
                        <a:pt x="47563" y="369374"/>
                        <a:pt x="54330" y="374449"/>
                        <a:pt x="64480" y="378960"/>
                      </a:cubicBezTo>
                      <a:cubicBezTo>
                        <a:pt x="64480" y="378960"/>
                        <a:pt x="64480" y="379524"/>
                        <a:pt x="64480" y="379524"/>
                      </a:cubicBezTo>
                      <a:cubicBezTo>
                        <a:pt x="64480" y="391367"/>
                        <a:pt x="75759" y="400954"/>
                        <a:pt x="94933" y="405465"/>
                      </a:cubicBezTo>
                      <a:cubicBezTo>
                        <a:pt x="96060" y="414488"/>
                        <a:pt x="105083" y="426894"/>
                        <a:pt x="124821" y="426894"/>
                      </a:cubicBezTo>
                      <a:cubicBezTo>
                        <a:pt x="127077" y="426894"/>
                        <a:pt x="129896" y="426894"/>
                        <a:pt x="133844" y="425767"/>
                      </a:cubicBezTo>
                      <a:cubicBezTo>
                        <a:pt x="144558" y="422383"/>
                        <a:pt x="151889" y="414488"/>
                        <a:pt x="152453" y="405465"/>
                      </a:cubicBezTo>
                      <a:cubicBezTo>
                        <a:pt x="171627" y="400390"/>
                        <a:pt x="182905" y="391367"/>
                        <a:pt x="182905" y="379524"/>
                      </a:cubicBezTo>
                      <a:cubicBezTo>
                        <a:pt x="182905" y="378397"/>
                        <a:pt x="182905" y="377269"/>
                        <a:pt x="182342" y="376141"/>
                      </a:cubicBezTo>
                      <a:cubicBezTo>
                        <a:pt x="195312" y="368246"/>
                        <a:pt x="202643" y="358659"/>
                        <a:pt x="202643" y="349072"/>
                      </a:cubicBezTo>
                      <a:cubicBezTo>
                        <a:pt x="202643" y="346252"/>
                        <a:pt x="201515" y="343433"/>
                        <a:pt x="200387" y="341177"/>
                      </a:cubicBezTo>
                      <a:cubicBezTo>
                        <a:pt x="220125" y="321440"/>
                        <a:pt x="230839" y="302266"/>
                        <a:pt x="236479" y="284220"/>
                      </a:cubicBezTo>
                      <a:lnTo>
                        <a:pt x="236479" y="284220"/>
                      </a:lnTo>
                      <a:cubicBezTo>
                        <a:pt x="237043" y="283092"/>
                        <a:pt x="237043" y="281965"/>
                        <a:pt x="237607" y="280837"/>
                      </a:cubicBezTo>
                      <a:cubicBezTo>
                        <a:pt x="239298" y="274070"/>
                        <a:pt x="240426" y="265611"/>
                        <a:pt x="240426" y="264483"/>
                      </a:cubicBezTo>
                      <a:cubicBezTo>
                        <a:pt x="241554" y="249257"/>
                        <a:pt x="239862" y="234031"/>
                        <a:pt x="234787" y="219368"/>
                      </a:cubicBezTo>
                      <a:lnTo>
                        <a:pt x="229712" y="207526"/>
                      </a:lnTo>
                      <a:cubicBezTo>
                        <a:pt x="225200" y="199067"/>
                        <a:pt x="219561" y="191172"/>
                        <a:pt x="213358" y="184969"/>
                      </a:cubicBezTo>
                      <a:cubicBezTo>
                        <a:pt x="211666" y="183277"/>
                        <a:pt x="209974" y="181585"/>
                        <a:pt x="208282" y="180457"/>
                      </a:cubicBezTo>
                      <a:lnTo>
                        <a:pt x="208282" y="180457"/>
                      </a:lnTo>
                      <a:lnTo>
                        <a:pt x="201515" y="174254"/>
                      </a:lnTo>
                      <a:cubicBezTo>
                        <a:pt x="199823" y="172562"/>
                        <a:pt x="198132" y="170871"/>
                        <a:pt x="196440" y="169743"/>
                      </a:cubicBezTo>
                      <a:cubicBezTo>
                        <a:pt x="173319" y="148877"/>
                        <a:pt x="156401" y="133087"/>
                        <a:pt x="161476" y="96996"/>
                      </a:cubicBezTo>
                      <a:cubicBezTo>
                        <a:pt x="167679" y="63160"/>
                        <a:pt x="156965" y="28196"/>
                        <a:pt x="142867" y="19174"/>
                      </a:cubicBezTo>
                      <a:cubicBezTo>
                        <a:pt x="141739" y="18610"/>
                        <a:pt x="141175" y="18046"/>
                        <a:pt x="140047" y="18046"/>
                      </a:cubicBezTo>
                      <a:cubicBezTo>
                        <a:pt x="139483" y="12970"/>
                        <a:pt x="138919" y="9587"/>
                        <a:pt x="138355" y="9587"/>
                      </a:cubicBezTo>
                      <a:cubicBezTo>
                        <a:pt x="134408" y="2820"/>
                        <a:pt x="128768" y="564"/>
                        <a:pt x="124821" y="0"/>
                      </a:cubicBezTo>
                      <a:cubicBezTo>
                        <a:pt x="123693" y="0"/>
                        <a:pt x="123129" y="0"/>
                        <a:pt x="122001" y="0"/>
                      </a:cubicBezTo>
                      <a:cubicBezTo>
                        <a:pt x="115234" y="0"/>
                        <a:pt x="103392" y="2820"/>
                        <a:pt x="98316" y="21993"/>
                      </a:cubicBezTo>
                      <a:cubicBezTo>
                        <a:pt x="94933" y="34400"/>
                        <a:pt x="95496" y="51881"/>
                        <a:pt x="95496" y="68235"/>
                      </a:cubicBezTo>
                      <a:cubicBezTo>
                        <a:pt x="95496" y="71619"/>
                        <a:pt x="95496" y="75003"/>
                        <a:pt x="95496" y="77258"/>
                      </a:cubicBezTo>
                      <a:cubicBezTo>
                        <a:pt x="94369" y="105455"/>
                        <a:pt x="67864" y="140418"/>
                        <a:pt x="48126" y="164103"/>
                      </a:cubicBezTo>
                      <a:cubicBezTo>
                        <a:pt x="48126" y="164103"/>
                        <a:pt x="32900" y="180457"/>
                        <a:pt x="19930" y="203578"/>
                      </a:cubicBezTo>
                      <a:cubicBezTo>
                        <a:pt x="8651" y="221624"/>
                        <a:pt x="-29696" y="292115"/>
                        <a:pt x="44743" y="341177"/>
                      </a:cubicBezTo>
                      <a:close/>
                      <a:moveTo>
                        <a:pt x="125385" y="412232"/>
                      </a:moveTo>
                      <a:cubicBezTo>
                        <a:pt x="117490" y="412232"/>
                        <a:pt x="110723" y="407721"/>
                        <a:pt x="110723" y="403209"/>
                      </a:cubicBezTo>
                      <a:cubicBezTo>
                        <a:pt x="110723" y="402645"/>
                        <a:pt x="110723" y="401518"/>
                        <a:pt x="111287" y="400954"/>
                      </a:cubicBezTo>
                      <a:cubicBezTo>
                        <a:pt x="113542" y="400954"/>
                        <a:pt x="115798" y="401518"/>
                        <a:pt x="118054" y="401518"/>
                      </a:cubicBezTo>
                      <a:cubicBezTo>
                        <a:pt x="120309" y="401518"/>
                        <a:pt x="122565" y="401518"/>
                        <a:pt x="125385" y="401518"/>
                      </a:cubicBezTo>
                      <a:cubicBezTo>
                        <a:pt x="129896" y="401518"/>
                        <a:pt x="134972" y="401518"/>
                        <a:pt x="138919" y="400954"/>
                      </a:cubicBezTo>
                      <a:cubicBezTo>
                        <a:pt x="139483" y="401518"/>
                        <a:pt x="139483" y="402645"/>
                        <a:pt x="139483" y="403209"/>
                      </a:cubicBezTo>
                      <a:cubicBezTo>
                        <a:pt x="139483" y="407721"/>
                        <a:pt x="132716" y="412232"/>
                        <a:pt x="125385" y="412232"/>
                      </a:cubicBezTo>
                      <a:close/>
                      <a:moveTo>
                        <a:pt x="140611" y="392495"/>
                      </a:moveTo>
                      <a:cubicBezTo>
                        <a:pt x="137791" y="393059"/>
                        <a:pt x="134408" y="393059"/>
                        <a:pt x="131588" y="393623"/>
                      </a:cubicBezTo>
                      <a:cubicBezTo>
                        <a:pt x="129332" y="393623"/>
                        <a:pt x="127640" y="393623"/>
                        <a:pt x="125385" y="393623"/>
                      </a:cubicBezTo>
                      <a:cubicBezTo>
                        <a:pt x="120309" y="393623"/>
                        <a:pt x="115234" y="393059"/>
                        <a:pt x="110159" y="392495"/>
                      </a:cubicBezTo>
                      <a:cubicBezTo>
                        <a:pt x="91549" y="390239"/>
                        <a:pt x="80834" y="383472"/>
                        <a:pt x="80834" y="378397"/>
                      </a:cubicBezTo>
                      <a:cubicBezTo>
                        <a:pt x="80834" y="377833"/>
                        <a:pt x="80834" y="377833"/>
                        <a:pt x="80834" y="377269"/>
                      </a:cubicBezTo>
                      <a:cubicBezTo>
                        <a:pt x="94933" y="380088"/>
                        <a:pt x="110159" y="380652"/>
                        <a:pt x="120309" y="380652"/>
                      </a:cubicBezTo>
                      <a:cubicBezTo>
                        <a:pt x="140047" y="380652"/>
                        <a:pt x="158657" y="378397"/>
                        <a:pt x="168807" y="375013"/>
                      </a:cubicBezTo>
                      <a:cubicBezTo>
                        <a:pt x="169935" y="376141"/>
                        <a:pt x="170499" y="377269"/>
                        <a:pt x="170499" y="378397"/>
                      </a:cubicBezTo>
                      <a:cubicBezTo>
                        <a:pt x="169935" y="383472"/>
                        <a:pt x="158657" y="390239"/>
                        <a:pt x="140611" y="392495"/>
                      </a:cubicBezTo>
                      <a:close/>
                      <a:moveTo>
                        <a:pt x="53202" y="180457"/>
                      </a:moveTo>
                      <a:lnTo>
                        <a:pt x="53766" y="179330"/>
                      </a:lnTo>
                      <a:cubicBezTo>
                        <a:pt x="78579" y="150005"/>
                        <a:pt x="107339" y="111658"/>
                        <a:pt x="109031" y="77822"/>
                      </a:cubicBezTo>
                      <a:cubicBezTo>
                        <a:pt x="109031" y="74439"/>
                        <a:pt x="109031" y="71055"/>
                        <a:pt x="109031" y="67672"/>
                      </a:cubicBezTo>
                      <a:cubicBezTo>
                        <a:pt x="109031" y="51881"/>
                        <a:pt x="108467" y="36091"/>
                        <a:pt x="111287" y="25377"/>
                      </a:cubicBezTo>
                      <a:cubicBezTo>
                        <a:pt x="113542" y="15790"/>
                        <a:pt x="117490" y="14662"/>
                        <a:pt x="119745" y="14662"/>
                      </a:cubicBezTo>
                      <a:cubicBezTo>
                        <a:pt x="120309" y="14662"/>
                        <a:pt x="120873" y="14662"/>
                        <a:pt x="120873" y="14662"/>
                      </a:cubicBezTo>
                      <a:cubicBezTo>
                        <a:pt x="122565" y="14662"/>
                        <a:pt x="123693" y="17482"/>
                        <a:pt x="124257" y="21993"/>
                      </a:cubicBezTo>
                      <a:cubicBezTo>
                        <a:pt x="124257" y="24813"/>
                        <a:pt x="124257" y="33272"/>
                        <a:pt x="123693" y="42295"/>
                      </a:cubicBezTo>
                      <a:cubicBezTo>
                        <a:pt x="122565" y="62596"/>
                        <a:pt x="121437" y="89665"/>
                        <a:pt x="124257" y="102071"/>
                      </a:cubicBezTo>
                      <a:cubicBezTo>
                        <a:pt x="127640" y="115605"/>
                        <a:pt x="133844" y="129140"/>
                        <a:pt x="139483" y="142110"/>
                      </a:cubicBezTo>
                      <a:cubicBezTo>
                        <a:pt x="147378" y="159028"/>
                        <a:pt x="154709" y="175382"/>
                        <a:pt x="155273" y="190608"/>
                      </a:cubicBezTo>
                      <a:cubicBezTo>
                        <a:pt x="156401" y="217677"/>
                        <a:pt x="142867" y="219932"/>
                        <a:pt x="133280" y="221624"/>
                      </a:cubicBezTo>
                      <a:cubicBezTo>
                        <a:pt x="128768" y="222188"/>
                        <a:pt x="123693" y="223316"/>
                        <a:pt x="123693" y="228391"/>
                      </a:cubicBezTo>
                      <a:cubicBezTo>
                        <a:pt x="123693" y="230647"/>
                        <a:pt x="125385" y="232903"/>
                        <a:pt x="128204" y="232903"/>
                      </a:cubicBezTo>
                      <a:cubicBezTo>
                        <a:pt x="129332" y="232903"/>
                        <a:pt x="130460" y="232339"/>
                        <a:pt x="132716" y="232339"/>
                      </a:cubicBezTo>
                      <a:cubicBezTo>
                        <a:pt x="135535" y="231775"/>
                        <a:pt x="140611" y="230647"/>
                        <a:pt x="145686" y="230647"/>
                      </a:cubicBezTo>
                      <a:cubicBezTo>
                        <a:pt x="149070" y="230647"/>
                        <a:pt x="151889" y="231211"/>
                        <a:pt x="154709" y="231775"/>
                      </a:cubicBezTo>
                      <a:cubicBezTo>
                        <a:pt x="163168" y="234031"/>
                        <a:pt x="169371" y="240234"/>
                        <a:pt x="172191" y="247565"/>
                      </a:cubicBezTo>
                      <a:cubicBezTo>
                        <a:pt x="174447" y="254332"/>
                        <a:pt x="174447" y="266175"/>
                        <a:pt x="162040" y="282529"/>
                      </a:cubicBezTo>
                      <a:cubicBezTo>
                        <a:pt x="159784" y="285912"/>
                        <a:pt x="153581" y="290424"/>
                        <a:pt x="141175" y="292679"/>
                      </a:cubicBezTo>
                      <a:cubicBezTo>
                        <a:pt x="137227" y="293243"/>
                        <a:pt x="137227" y="295499"/>
                        <a:pt x="137227" y="297191"/>
                      </a:cubicBezTo>
                      <a:cubicBezTo>
                        <a:pt x="137227" y="298882"/>
                        <a:pt x="138919" y="300574"/>
                        <a:pt x="141739" y="300574"/>
                      </a:cubicBezTo>
                      <a:cubicBezTo>
                        <a:pt x="142867" y="300574"/>
                        <a:pt x="143994" y="300574"/>
                        <a:pt x="145122" y="300574"/>
                      </a:cubicBezTo>
                      <a:cubicBezTo>
                        <a:pt x="164296" y="300574"/>
                        <a:pt x="178958" y="304522"/>
                        <a:pt x="185725" y="311853"/>
                      </a:cubicBezTo>
                      <a:cubicBezTo>
                        <a:pt x="189109" y="315236"/>
                        <a:pt x="190237" y="319184"/>
                        <a:pt x="190237" y="323695"/>
                      </a:cubicBezTo>
                      <a:cubicBezTo>
                        <a:pt x="189673" y="332154"/>
                        <a:pt x="178394" y="335538"/>
                        <a:pt x="170499" y="337230"/>
                      </a:cubicBezTo>
                      <a:cubicBezTo>
                        <a:pt x="164860" y="338921"/>
                        <a:pt x="161476" y="339485"/>
                        <a:pt x="161476" y="343433"/>
                      </a:cubicBezTo>
                      <a:lnTo>
                        <a:pt x="161476" y="345125"/>
                      </a:lnTo>
                      <a:lnTo>
                        <a:pt x="164296" y="347380"/>
                      </a:lnTo>
                      <a:lnTo>
                        <a:pt x="165988" y="347380"/>
                      </a:lnTo>
                      <a:cubicBezTo>
                        <a:pt x="167115" y="347380"/>
                        <a:pt x="168243" y="346816"/>
                        <a:pt x="170499" y="346252"/>
                      </a:cubicBezTo>
                      <a:cubicBezTo>
                        <a:pt x="175574" y="344561"/>
                        <a:pt x="180086" y="343997"/>
                        <a:pt x="183469" y="343997"/>
                      </a:cubicBezTo>
                      <a:cubicBezTo>
                        <a:pt x="185161" y="343997"/>
                        <a:pt x="186289" y="343997"/>
                        <a:pt x="186853" y="344561"/>
                      </a:cubicBezTo>
                      <a:cubicBezTo>
                        <a:pt x="189673" y="345125"/>
                        <a:pt x="189673" y="346816"/>
                        <a:pt x="189673" y="347380"/>
                      </a:cubicBezTo>
                      <a:cubicBezTo>
                        <a:pt x="189673" y="351892"/>
                        <a:pt x="182905" y="359223"/>
                        <a:pt x="167679" y="365426"/>
                      </a:cubicBezTo>
                      <a:lnTo>
                        <a:pt x="167115" y="365426"/>
                      </a:lnTo>
                      <a:lnTo>
                        <a:pt x="167115" y="365426"/>
                      </a:lnTo>
                      <a:cubicBezTo>
                        <a:pt x="159784" y="368810"/>
                        <a:pt x="142867" y="370501"/>
                        <a:pt x="124821" y="370501"/>
                      </a:cubicBezTo>
                      <a:cubicBezTo>
                        <a:pt x="96624" y="370501"/>
                        <a:pt x="63916" y="365426"/>
                        <a:pt x="58277" y="353584"/>
                      </a:cubicBezTo>
                      <a:cubicBezTo>
                        <a:pt x="57149" y="350764"/>
                        <a:pt x="57149" y="347380"/>
                        <a:pt x="59969" y="343433"/>
                      </a:cubicBezTo>
                      <a:cubicBezTo>
                        <a:pt x="60533" y="343997"/>
                        <a:pt x="61661" y="345125"/>
                        <a:pt x="62789" y="345689"/>
                      </a:cubicBezTo>
                      <a:cubicBezTo>
                        <a:pt x="81398" y="355275"/>
                        <a:pt x="105647" y="356967"/>
                        <a:pt x="119181" y="356967"/>
                      </a:cubicBezTo>
                      <a:cubicBezTo>
                        <a:pt x="128204" y="356967"/>
                        <a:pt x="134972" y="356403"/>
                        <a:pt x="137791" y="355839"/>
                      </a:cubicBezTo>
                      <a:cubicBezTo>
                        <a:pt x="141175" y="355275"/>
                        <a:pt x="146814" y="354148"/>
                        <a:pt x="146250" y="349636"/>
                      </a:cubicBezTo>
                      <a:cubicBezTo>
                        <a:pt x="146250" y="346816"/>
                        <a:pt x="143994" y="345689"/>
                        <a:pt x="140047" y="345689"/>
                      </a:cubicBezTo>
                      <a:cubicBezTo>
                        <a:pt x="139483" y="345689"/>
                        <a:pt x="138919" y="345689"/>
                        <a:pt x="137791" y="345689"/>
                      </a:cubicBezTo>
                      <a:cubicBezTo>
                        <a:pt x="134972" y="345689"/>
                        <a:pt x="131024" y="346252"/>
                        <a:pt x="125949" y="346252"/>
                      </a:cubicBezTo>
                      <a:cubicBezTo>
                        <a:pt x="108467" y="346252"/>
                        <a:pt x="90985" y="342869"/>
                        <a:pt x="71248" y="335538"/>
                      </a:cubicBezTo>
                      <a:cubicBezTo>
                        <a:pt x="61661" y="332718"/>
                        <a:pt x="42487" y="320876"/>
                        <a:pt x="38540" y="318056"/>
                      </a:cubicBezTo>
                      <a:cubicBezTo>
                        <a:pt x="23877" y="306777"/>
                        <a:pt x="15983" y="287040"/>
                        <a:pt x="15983" y="263355"/>
                      </a:cubicBezTo>
                      <a:cubicBezTo>
                        <a:pt x="14291" y="226700"/>
                        <a:pt x="41359" y="194556"/>
                        <a:pt x="53202" y="180457"/>
                      </a:cubicBez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0" name="Google Shape;250;p1"/>
                <p:cNvSpPr/>
                <p:nvPr/>
              </p:nvSpPr>
              <p:spPr>
                <a:xfrm>
                  <a:off x="3514023" y="2649763"/>
                  <a:ext cx="218240" cy="3738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240" h="373885" extrusionOk="0">
                      <a:moveTo>
                        <a:pt x="208090" y="373885"/>
                      </a:moveTo>
                      <a:lnTo>
                        <a:pt x="194556" y="370501"/>
                      </a:lnTo>
                      <a:cubicBezTo>
                        <a:pt x="200759" y="346253"/>
                        <a:pt x="204142" y="321440"/>
                        <a:pt x="204142" y="296063"/>
                      </a:cubicBezTo>
                      <a:cubicBezTo>
                        <a:pt x="204142" y="167487"/>
                        <a:pt x="122373" y="53573"/>
                        <a:pt x="0" y="13534"/>
                      </a:cubicBezTo>
                      <a:lnTo>
                        <a:pt x="4511" y="0"/>
                      </a:lnTo>
                      <a:cubicBezTo>
                        <a:pt x="132523" y="42295"/>
                        <a:pt x="218241" y="161284"/>
                        <a:pt x="218241" y="296063"/>
                      </a:cubicBezTo>
                      <a:cubicBezTo>
                        <a:pt x="218241" y="322004"/>
                        <a:pt x="214857" y="348508"/>
                        <a:pt x="208090" y="373885"/>
                      </a:cubicBez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1" name="Google Shape;251;p1"/>
                <p:cNvSpPr/>
                <p:nvPr/>
              </p:nvSpPr>
              <p:spPr>
                <a:xfrm>
                  <a:off x="3108558" y="2655966"/>
                  <a:ext cx="199630" cy="3676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630" h="367681" extrusionOk="0">
                      <a:moveTo>
                        <a:pt x="10151" y="367682"/>
                      </a:moveTo>
                      <a:cubicBezTo>
                        <a:pt x="3384" y="342305"/>
                        <a:pt x="0" y="315800"/>
                        <a:pt x="0" y="289296"/>
                      </a:cubicBezTo>
                      <a:cubicBezTo>
                        <a:pt x="0" y="161848"/>
                        <a:pt x="76694" y="47934"/>
                        <a:pt x="194556" y="0"/>
                      </a:cubicBezTo>
                      <a:lnTo>
                        <a:pt x="199631" y="12970"/>
                      </a:lnTo>
                      <a:cubicBezTo>
                        <a:pt x="86845" y="58649"/>
                        <a:pt x="13534" y="166923"/>
                        <a:pt x="13534" y="288732"/>
                      </a:cubicBezTo>
                      <a:cubicBezTo>
                        <a:pt x="13534" y="314109"/>
                        <a:pt x="16918" y="338921"/>
                        <a:pt x="23121" y="363170"/>
                      </a:cubicBezTo>
                      <a:lnTo>
                        <a:pt x="10151" y="367682"/>
                      </a:lnTo>
                      <a:close/>
                    </a:path>
                  </a:pathLst>
                </a:custGeom>
                <a:solidFill>
                  <a:srgbClr val="B8114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52" name="Google Shape;252;p1"/>
                <p:cNvGrpSpPr/>
                <p:nvPr/>
              </p:nvGrpSpPr>
              <p:grpSpPr>
                <a:xfrm>
                  <a:off x="2716961" y="3277705"/>
                  <a:ext cx="1406899" cy="459876"/>
                  <a:chOff x="2716961" y="3277705"/>
                  <a:chExt cx="1406899" cy="459876"/>
                </a:xfrm>
              </p:grpSpPr>
              <p:sp>
                <p:nvSpPr>
                  <p:cNvPr id="253" name="Google Shape;253;p1"/>
                  <p:cNvSpPr/>
                  <p:nvPr/>
                </p:nvSpPr>
                <p:spPr>
                  <a:xfrm>
                    <a:off x="3336950" y="3652993"/>
                    <a:ext cx="15226" cy="197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226" h="19737" extrusionOk="0">
                        <a:moveTo>
                          <a:pt x="7331" y="0"/>
                        </a:moveTo>
                        <a:cubicBezTo>
                          <a:pt x="5639" y="0"/>
                          <a:pt x="3947" y="564"/>
                          <a:pt x="2256" y="2256"/>
                        </a:cubicBezTo>
                        <a:cubicBezTo>
                          <a:pt x="564" y="3384"/>
                          <a:pt x="0" y="5639"/>
                          <a:pt x="0" y="7331"/>
                        </a:cubicBezTo>
                        <a:cubicBezTo>
                          <a:pt x="0" y="10151"/>
                          <a:pt x="1128" y="12970"/>
                          <a:pt x="3384" y="15226"/>
                        </a:cubicBezTo>
                        <a:cubicBezTo>
                          <a:pt x="5639" y="17482"/>
                          <a:pt x="8459" y="19174"/>
                          <a:pt x="12406" y="19738"/>
                        </a:cubicBezTo>
                        <a:cubicBezTo>
                          <a:pt x="12970" y="18610"/>
                          <a:pt x="14098" y="18046"/>
                          <a:pt x="14098" y="16354"/>
                        </a:cubicBezTo>
                        <a:cubicBezTo>
                          <a:pt x="14662" y="15226"/>
                          <a:pt x="14662" y="13534"/>
                          <a:pt x="15226" y="11279"/>
                        </a:cubicBezTo>
                        <a:cubicBezTo>
                          <a:pt x="15226" y="8459"/>
                          <a:pt x="14662" y="5639"/>
                          <a:pt x="12970" y="3947"/>
                        </a:cubicBezTo>
                        <a:cubicBezTo>
                          <a:pt x="11279" y="1128"/>
                          <a:pt x="9587" y="0"/>
                          <a:pt x="7331" y="0"/>
                        </a:cubicBezTo>
                        <a:close/>
                      </a:path>
                    </a:pathLst>
                  </a:custGeom>
                  <a:solidFill>
                    <a:srgbClr val="B8114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4" name="Google Shape;254;p1"/>
                  <p:cNvSpPr/>
                  <p:nvPr/>
                </p:nvSpPr>
                <p:spPr>
                  <a:xfrm>
                    <a:off x="3379808" y="3673858"/>
                    <a:ext cx="31579" cy="186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579" h="18609" extrusionOk="0">
                        <a:moveTo>
                          <a:pt x="15790" y="0"/>
                        </a:moveTo>
                        <a:cubicBezTo>
                          <a:pt x="11279" y="0"/>
                          <a:pt x="7895" y="1128"/>
                          <a:pt x="5075" y="2820"/>
                        </a:cubicBezTo>
                        <a:cubicBezTo>
                          <a:pt x="1692" y="5076"/>
                          <a:pt x="564" y="7895"/>
                          <a:pt x="0" y="10715"/>
                        </a:cubicBezTo>
                        <a:cubicBezTo>
                          <a:pt x="0" y="12970"/>
                          <a:pt x="564" y="14662"/>
                          <a:pt x="2820" y="16354"/>
                        </a:cubicBezTo>
                        <a:cubicBezTo>
                          <a:pt x="4511" y="18046"/>
                          <a:pt x="6767" y="18610"/>
                          <a:pt x="9023" y="18610"/>
                        </a:cubicBezTo>
                        <a:cubicBezTo>
                          <a:pt x="12406" y="18610"/>
                          <a:pt x="16354" y="18046"/>
                          <a:pt x="19738" y="16354"/>
                        </a:cubicBezTo>
                        <a:cubicBezTo>
                          <a:pt x="23121" y="14662"/>
                          <a:pt x="27069" y="12407"/>
                          <a:pt x="31580" y="9023"/>
                        </a:cubicBezTo>
                        <a:cubicBezTo>
                          <a:pt x="29324" y="6203"/>
                          <a:pt x="26505" y="3948"/>
                          <a:pt x="23685" y="2256"/>
                        </a:cubicBezTo>
                        <a:cubicBezTo>
                          <a:pt x="21429" y="564"/>
                          <a:pt x="18610" y="0"/>
                          <a:pt x="15790" y="0"/>
                        </a:cubicBezTo>
                        <a:close/>
                      </a:path>
                    </a:pathLst>
                  </a:custGeom>
                  <a:solidFill>
                    <a:srgbClr val="B8114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5" name="Google Shape;255;p1"/>
                  <p:cNvSpPr/>
                  <p:nvPr/>
                </p:nvSpPr>
                <p:spPr>
                  <a:xfrm rot="-4289663">
                    <a:off x="3074638" y="3598717"/>
                    <a:ext cx="21993" cy="214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993" h="21429" extrusionOk="0">
                        <a:moveTo>
                          <a:pt x="0" y="0"/>
                        </a:moveTo>
                        <a:lnTo>
                          <a:pt x="21993" y="0"/>
                        </a:lnTo>
                        <a:lnTo>
                          <a:pt x="21993" y="21429"/>
                        </a:lnTo>
                        <a:lnTo>
                          <a:pt x="0" y="21429"/>
                        </a:lnTo>
                        <a:close/>
                      </a:path>
                    </a:pathLst>
                  </a:custGeom>
                  <a:solidFill>
                    <a:srgbClr val="B8114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6" name="Google Shape;256;p1"/>
                  <p:cNvSpPr/>
                  <p:nvPr/>
                </p:nvSpPr>
                <p:spPr>
                  <a:xfrm>
                    <a:off x="3263489" y="3664060"/>
                    <a:ext cx="31730" cy="179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730" h="17914" extrusionOk="0">
                        <a:moveTo>
                          <a:pt x="17068" y="211"/>
                        </a:moveTo>
                        <a:cubicBezTo>
                          <a:pt x="12556" y="-352"/>
                          <a:pt x="9173" y="211"/>
                          <a:pt x="5789" y="1903"/>
                        </a:cubicBezTo>
                        <a:cubicBezTo>
                          <a:pt x="2406" y="3595"/>
                          <a:pt x="714" y="6415"/>
                          <a:pt x="150" y="9234"/>
                        </a:cubicBezTo>
                        <a:cubicBezTo>
                          <a:pt x="-414" y="11490"/>
                          <a:pt x="714" y="13182"/>
                          <a:pt x="1842" y="14874"/>
                        </a:cubicBezTo>
                        <a:cubicBezTo>
                          <a:pt x="3534" y="16565"/>
                          <a:pt x="5225" y="17693"/>
                          <a:pt x="8045" y="17693"/>
                        </a:cubicBezTo>
                        <a:cubicBezTo>
                          <a:pt x="11429" y="18257"/>
                          <a:pt x="15376" y="17693"/>
                          <a:pt x="19324" y="16565"/>
                        </a:cubicBezTo>
                        <a:cubicBezTo>
                          <a:pt x="23271" y="15437"/>
                          <a:pt x="27219" y="13746"/>
                          <a:pt x="31730" y="10926"/>
                        </a:cubicBezTo>
                        <a:cubicBezTo>
                          <a:pt x="29474" y="8106"/>
                          <a:pt x="27219" y="5287"/>
                          <a:pt x="24963" y="3031"/>
                        </a:cubicBezTo>
                        <a:cubicBezTo>
                          <a:pt x="22143" y="1903"/>
                          <a:pt x="19888" y="775"/>
                          <a:pt x="17068" y="211"/>
                        </a:cubicBezTo>
                        <a:close/>
                      </a:path>
                    </a:pathLst>
                  </a:custGeom>
                  <a:solidFill>
                    <a:srgbClr val="B8114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7" name="Google Shape;257;p1"/>
                  <p:cNvSpPr/>
                  <p:nvPr/>
                </p:nvSpPr>
                <p:spPr>
                  <a:xfrm rot="-1450734">
                    <a:off x="3849646" y="3557152"/>
                    <a:ext cx="21429" cy="219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429" h="21993" extrusionOk="0">
                        <a:moveTo>
                          <a:pt x="0" y="0"/>
                        </a:moveTo>
                        <a:lnTo>
                          <a:pt x="21430" y="0"/>
                        </a:lnTo>
                        <a:lnTo>
                          <a:pt x="21430" y="21994"/>
                        </a:lnTo>
                        <a:lnTo>
                          <a:pt x="0" y="21994"/>
                        </a:lnTo>
                        <a:close/>
                      </a:path>
                    </a:pathLst>
                  </a:custGeom>
                  <a:solidFill>
                    <a:srgbClr val="B8114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8" name="Google Shape;258;p1"/>
                  <p:cNvSpPr/>
                  <p:nvPr/>
                </p:nvSpPr>
                <p:spPr>
                  <a:xfrm>
                    <a:off x="3792947" y="3606413"/>
                    <a:ext cx="32188" cy="27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188" h="27687" extrusionOk="0">
                        <a:moveTo>
                          <a:pt x="1349" y="14436"/>
                        </a:moveTo>
                        <a:cubicBezTo>
                          <a:pt x="221" y="16691"/>
                          <a:pt x="-343" y="18383"/>
                          <a:pt x="221" y="20639"/>
                        </a:cubicBezTo>
                        <a:cubicBezTo>
                          <a:pt x="1349" y="24022"/>
                          <a:pt x="3605" y="25714"/>
                          <a:pt x="6988" y="26842"/>
                        </a:cubicBezTo>
                        <a:cubicBezTo>
                          <a:pt x="10372" y="27970"/>
                          <a:pt x="14319" y="27970"/>
                          <a:pt x="17703" y="26842"/>
                        </a:cubicBezTo>
                        <a:cubicBezTo>
                          <a:pt x="23342" y="24586"/>
                          <a:pt x="27290" y="21767"/>
                          <a:pt x="29546" y="17255"/>
                        </a:cubicBezTo>
                        <a:cubicBezTo>
                          <a:pt x="32365" y="13308"/>
                          <a:pt x="32929" y="8796"/>
                          <a:pt x="31237" y="4849"/>
                        </a:cubicBezTo>
                        <a:cubicBezTo>
                          <a:pt x="30109" y="2593"/>
                          <a:pt x="28418" y="901"/>
                          <a:pt x="25034" y="337"/>
                        </a:cubicBezTo>
                        <a:cubicBezTo>
                          <a:pt x="21651" y="-227"/>
                          <a:pt x="18267" y="-227"/>
                          <a:pt x="14883" y="1465"/>
                        </a:cubicBezTo>
                        <a:cubicBezTo>
                          <a:pt x="13756" y="3157"/>
                          <a:pt x="10936" y="5413"/>
                          <a:pt x="6988" y="8232"/>
                        </a:cubicBezTo>
                        <a:cubicBezTo>
                          <a:pt x="4169" y="9924"/>
                          <a:pt x="2477" y="12180"/>
                          <a:pt x="1349" y="14436"/>
                        </a:cubicBezTo>
                        <a:close/>
                      </a:path>
                    </a:pathLst>
                  </a:custGeom>
                  <a:solidFill>
                    <a:srgbClr val="B8114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9" name="Google Shape;259;p1"/>
                  <p:cNvSpPr/>
                  <p:nvPr/>
                </p:nvSpPr>
                <p:spPr>
                  <a:xfrm>
                    <a:off x="3695609" y="3609006"/>
                    <a:ext cx="28760" cy="41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760" h="41025" extrusionOk="0">
                        <a:moveTo>
                          <a:pt x="0" y="6767"/>
                        </a:moveTo>
                        <a:lnTo>
                          <a:pt x="9023" y="37783"/>
                        </a:lnTo>
                        <a:cubicBezTo>
                          <a:pt x="9587" y="38911"/>
                          <a:pt x="10151" y="40039"/>
                          <a:pt x="11279" y="40603"/>
                        </a:cubicBezTo>
                        <a:cubicBezTo>
                          <a:pt x="12406" y="41167"/>
                          <a:pt x="13534" y="41167"/>
                          <a:pt x="14662" y="40603"/>
                        </a:cubicBezTo>
                        <a:cubicBezTo>
                          <a:pt x="18046" y="39475"/>
                          <a:pt x="21429" y="37219"/>
                          <a:pt x="23685" y="34400"/>
                        </a:cubicBezTo>
                        <a:cubicBezTo>
                          <a:pt x="26505" y="31016"/>
                          <a:pt x="27632" y="27633"/>
                          <a:pt x="28760" y="23121"/>
                        </a:cubicBezTo>
                        <a:lnTo>
                          <a:pt x="21993" y="0"/>
                        </a:lnTo>
                        <a:lnTo>
                          <a:pt x="0" y="6767"/>
                        </a:lnTo>
                        <a:close/>
                      </a:path>
                    </a:pathLst>
                  </a:custGeom>
                  <a:solidFill>
                    <a:srgbClr val="B8114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60" name="Google Shape;260;p1"/>
                  <p:cNvSpPr/>
                  <p:nvPr/>
                </p:nvSpPr>
                <p:spPr>
                  <a:xfrm>
                    <a:off x="3523610" y="3667444"/>
                    <a:ext cx="31579" cy="199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579" h="19949" extrusionOk="0">
                        <a:moveTo>
                          <a:pt x="14098" y="211"/>
                        </a:moveTo>
                        <a:cubicBezTo>
                          <a:pt x="9587" y="775"/>
                          <a:pt x="6203" y="2467"/>
                          <a:pt x="3947" y="4723"/>
                        </a:cubicBezTo>
                        <a:cubicBezTo>
                          <a:pt x="1128" y="7542"/>
                          <a:pt x="0" y="10362"/>
                          <a:pt x="0" y="13182"/>
                        </a:cubicBezTo>
                        <a:cubicBezTo>
                          <a:pt x="0" y="15437"/>
                          <a:pt x="1128" y="17129"/>
                          <a:pt x="3384" y="18257"/>
                        </a:cubicBezTo>
                        <a:cubicBezTo>
                          <a:pt x="5075" y="19385"/>
                          <a:pt x="7331" y="19949"/>
                          <a:pt x="10151" y="19949"/>
                        </a:cubicBezTo>
                        <a:cubicBezTo>
                          <a:pt x="13534" y="19385"/>
                          <a:pt x="16918" y="18257"/>
                          <a:pt x="20865" y="16001"/>
                        </a:cubicBezTo>
                        <a:cubicBezTo>
                          <a:pt x="24249" y="13746"/>
                          <a:pt x="27632" y="10926"/>
                          <a:pt x="31580" y="7542"/>
                        </a:cubicBezTo>
                        <a:cubicBezTo>
                          <a:pt x="28760" y="5287"/>
                          <a:pt x="25941" y="3031"/>
                          <a:pt x="23121" y="1903"/>
                        </a:cubicBezTo>
                        <a:cubicBezTo>
                          <a:pt x="19738" y="211"/>
                          <a:pt x="16918" y="-352"/>
                          <a:pt x="14098" y="211"/>
                        </a:cubicBezTo>
                        <a:close/>
                      </a:path>
                    </a:pathLst>
                  </a:custGeom>
                  <a:solidFill>
                    <a:srgbClr val="B8114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61" name="Google Shape;261;p1"/>
                  <p:cNvSpPr/>
                  <p:nvPr/>
                </p:nvSpPr>
                <p:spPr>
                  <a:xfrm>
                    <a:off x="3589026" y="3631563"/>
                    <a:ext cx="44550" cy="521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550" h="52115" extrusionOk="0">
                        <a:moveTo>
                          <a:pt x="23121" y="3948"/>
                        </a:moveTo>
                        <a:lnTo>
                          <a:pt x="26505" y="20865"/>
                        </a:lnTo>
                        <a:lnTo>
                          <a:pt x="4511" y="24813"/>
                        </a:lnTo>
                        <a:cubicBezTo>
                          <a:pt x="2820" y="24813"/>
                          <a:pt x="1692" y="25941"/>
                          <a:pt x="1128" y="27069"/>
                        </a:cubicBezTo>
                        <a:cubicBezTo>
                          <a:pt x="0" y="28196"/>
                          <a:pt x="0" y="29324"/>
                          <a:pt x="0" y="31016"/>
                        </a:cubicBezTo>
                        <a:cubicBezTo>
                          <a:pt x="0" y="32144"/>
                          <a:pt x="1128" y="33272"/>
                          <a:pt x="2256" y="34400"/>
                        </a:cubicBezTo>
                        <a:cubicBezTo>
                          <a:pt x="3384" y="35528"/>
                          <a:pt x="5075" y="36092"/>
                          <a:pt x="6767" y="36655"/>
                        </a:cubicBezTo>
                        <a:cubicBezTo>
                          <a:pt x="7895" y="35528"/>
                          <a:pt x="9587" y="34400"/>
                          <a:pt x="11843" y="33272"/>
                        </a:cubicBezTo>
                        <a:cubicBezTo>
                          <a:pt x="13534" y="32708"/>
                          <a:pt x="16354" y="31580"/>
                          <a:pt x="19738" y="31016"/>
                        </a:cubicBezTo>
                        <a:lnTo>
                          <a:pt x="27069" y="38911"/>
                        </a:lnTo>
                        <a:lnTo>
                          <a:pt x="20301" y="40039"/>
                        </a:lnTo>
                        <a:cubicBezTo>
                          <a:pt x="18046" y="40603"/>
                          <a:pt x="15790" y="41731"/>
                          <a:pt x="14098" y="42859"/>
                        </a:cubicBezTo>
                        <a:cubicBezTo>
                          <a:pt x="12406" y="44551"/>
                          <a:pt x="11843" y="46242"/>
                          <a:pt x="12406" y="47934"/>
                        </a:cubicBezTo>
                        <a:cubicBezTo>
                          <a:pt x="12970" y="49626"/>
                          <a:pt x="13534" y="50754"/>
                          <a:pt x="15226" y="51318"/>
                        </a:cubicBezTo>
                        <a:cubicBezTo>
                          <a:pt x="16918" y="51882"/>
                          <a:pt x="19174" y="52446"/>
                          <a:pt x="20865" y="51882"/>
                        </a:cubicBezTo>
                        <a:cubicBezTo>
                          <a:pt x="25941" y="50754"/>
                          <a:pt x="31016" y="48498"/>
                          <a:pt x="34964" y="44551"/>
                        </a:cubicBezTo>
                        <a:cubicBezTo>
                          <a:pt x="39475" y="40603"/>
                          <a:pt x="42295" y="35528"/>
                          <a:pt x="44550" y="29324"/>
                        </a:cubicBezTo>
                        <a:lnTo>
                          <a:pt x="38911" y="0"/>
                        </a:lnTo>
                        <a:lnTo>
                          <a:pt x="23121" y="3948"/>
                        </a:lnTo>
                        <a:close/>
                      </a:path>
                    </a:pathLst>
                  </a:custGeom>
                  <a:solidFill>
                    <a:srgbClr val="B8114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62" name="Google Shape;262;p1"/>
                  <p:cNvSpPr/>
                  <p:nvPr/>
                </p:nvSpPr>
                <p:spPr>
                  <a:xfrm>
                    <a:off x="2716961" y="3277705"/>
                    <a:ext cx="1406899" cy="4598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899" h="459876" extrusionOk="0">
                        <a:moveTo>
                          <a:pt x="1376217" y="237689"/>
                        </a:moveTo>
                        <a:cubicBezTo>
                          <a:pt x="1371142" y="227538"/>
                          <a:pt x="1366066" y="217387"/>
                          <a:pt x="1361555" y="207237"/>
                        </a:cubicBezTo>
                        <a:cubicBezTo>
                          <a:pt x="1371706" y="199906"/>
                          <a:pt x="1380729" y="192575"/>
                          <a:pt x="1390315" y="184116"/>
                        </a:cubicBezTo>
                        <a:cubicBezTo>
                          <a:pt x="1420768" y="156483"/>
                          <a:pt x="1402722" y="119828"/>
                          <a:pt x="1388060" y="90503"/>
                        </a:cubicBezTo>
                        <a:lnTo>
                          <a:pt x="1385240" y="84300"/>
                        </a:lnTo>
                        <a:cubicBezTo>
                          <a:pt x="1377909" y="69074"/>
                          <a:pt x="1379037" y="53848"/>
                          <a:pt x="1380165" y="40877"/>
                        </a:cubicBezTo>
                        <a:cubicBezTo>
                          <a:pt x="1381293" y="28471"/>
                          <a:pt x="1382420" y="16629"/>
                          <a:pt x="1374525" y="8734"/>
                        </a:cubicBezTo>
                        <a:cubicBezTo>
                          <a:pt x="1367758" y="1402"/>
                          <a:pt x="1354788" y="-853"/>
                          <a:pt x="1333923" y="275"/>
                        </a:cubicBezTo>
                        <a:lnTo>
                          <a:pt x="1333923" y="275"/>
                        </a:lnTo>
                        <a:cubicBezTo>
                          <a:pt x="1333923" y="275"/>
                          <a:pt x="1333359" y="275"/>
                          <a:pt x="1333359" y="275"/>
                        </a:cubicBezTo>
                        <a:cubicBezTo>
                          <a:pt x="1288244" y="3094"/>
                          <a:pt x="1260048" y="40314"/>
                          <a:pt x="1254408" y="105165"/>
                        </a:cubicBezTo>
                        <a:cubicBezTo>
                          <a:pt x="1250461" y="106857"/>
                          <a:pt x="1247077" y="109113"/>
                          <a:pt x="1243130" y="110805"/>
                        </a:cubicBezTo>
                        <a:cubicBezTo>
                          <a:pt x="1214933" y="123775"/>
                          <a:pt x="1181662" y="133926"/>
                          <a:pt x="1150646" y="141821"/>
                        </a:cubicBezTo>
                        <a:lnTo>
                          <a:pt x="1150646" y="141821"/>
                        </a:lnTo>
                        <a:cubicBezTo>
                          <a:pt x="1143878" y="143513"/>
                          <a:pt x="1138803" y="144641"/>
                          <a:pt x="1134292" y="145768"/>
                        </a:cubicBezTo>
                        <a:cubicBezTo>
                          <a:pt x="1134292" y="145768"/>
                          <a:pt x="1134292" y="145768"/>
                          <a:pt x="1133728" y="145768"/>
                        </a:cubicBezTo>
                        <a:lnTo>
                          <a:pt x="1133728" y="145768"/>
                        </a:lnTo>
                        <a:cubicBezTo>
                          <a:pt x="1128652" y="147460"/>
                          <a:pt x="1125269" y="148588"/>
                          <a:pt x="1123013" y="150280"/>
                        </a:cubicBezTo>
                        <a:cubicBezTo>
                          <a:pt x="1104967" y="161558"/>
                          <a:pt x="1117374" y="208364"/>
                          <a:pt x="1123013" y="225846"/>
                        </a:cubicBezTo>
                        <a:cubicBezTo>
                          <a:pt x="1042371" y="283367"/>
                          <a:pt x="890674" y="320022"/>
                          <a:pt x="722059" y="320022"/>
                        </a:cubicBezTo>
                        <a:cubicBezTo>
                          <a:pt x="715856" y="320022"/>
                          <a:pt x="710217" y="320022"/>
                          <a:pt x="704014" y="320022"/>
                        </a:cubicBezTo>
                        <a:lnTo>
                          <a:pt x="704014" y="320022"/>
                        </a:lnTo>
                        <a:cubicBezTo>
                          <a:pt x="704014" y="320022"/>
                          <a:pt x="704014" y="320022"/>
                          <a:pt x="703450" y="320022"/>
                        </a:cubicBezTo>
                        <a:cubicBezTo>
                          <a:pt x="703450" y="320022"/>
                          <a:pt x="703450" y="320022"/>
                          <a:pt x="702886" y="320022"/>
                        </a:cubicBezTo>
                        <a:lnTo>
                          <a:pt x="702886" y="320022"/>
                        </a:lnTo>
                        <a:cubicBezTo>
                          <a:pt x="696683" y="320022"/>
                          <a:pt x="691043" y="320022"/>
                          <a:pt x="684840" y="320022"/>
                        </a:cubicBezTo>
                        <a:cubicBezTo>
                          <a:pt x="516225" y="320022"/>
                          <a:pt x="364528" y="283931"/>
                          <a:pt x="283886" y="225846"/>
                        </a:cubicBezTo>
                        <a:cubicBezTo>
                          <a:pt x="289526" y="208364"/>
                          <a:pt x="301932" y="161558"/>
                          <a:pt x="283886" y="150280"/>
                        </a:cubicBezTo>
                        <a:cubicBezTo>
                          <a:pt x="281631" y="148588"/>
                          <a:pt x="277683" y="147460"/>
                          <a:pt x="273172" y="145768"/>
                        </a:cubicBezTo>
                        <a:lnTo>
                          <a:pt x="273172" y="145768"/>
                        </a:lnTo>
                        <a:cubicBezTo>
                          <a:pt x="273172" y="145768"/>
                          <a:pt x="273172" y="145768"/>
                          <a:pt x="272608" y="145768"/>
                        </a:cubicBezTo>
                        <a:cubicBezTo>
                          <a:pt x="268096" y="144641"/>
                          <a:pt x="263021" y="142949"/>
                          <a:pt x="256254" y="141821"/>
                        </a:cubicBezTo>
                        <a:lnTo>
                          <a:pt x="256254" y="141821"/>
                        </a:lnTo>
                        <a:cubicBezTo>
                          <a:pt x="224674" y="133926"/>
                          <a:pt x="191402" y="123211"/>
                          <a:pt x="163770" y="110805"/>
                        </a:cubicBezTo>
                        <a:cubicBezTo>
                          <a:pt x="159822" y="109113"/>
                          <a:pt x="155875" y="107421"/>
                          <a:pt x="152491" y="105165"/>
                        </a:cubicBezTo>
                        <a:cubicBezTo>
                          <a:pt x="146852" y="40314"/>
                          <a:pt x="118655" y="3658"/>
                          <a:pt x="73541" y="275"/>
                        </a:cubicBezTo>
                        <a:cubicBezTo>
                          <a:pt x="73541" y="275"/>
                          <a:pt x="72977" y="275"/>
                          <a:pt x="72977" y="275"/>
                        </a:cubicBezTo>
                        <a:lnTo>
                          <a:pt x="72977" y="275"/>
                        </a:lnTo>
                        <a:cubicBezTo>
                          <a:pt x="51548" y="-853"/>
                          <a:pt x="39141" y="1966"/>
                          <a:pt x="32374" y="8734"/>
                        </a:cubicBezTo>
                        <a:cubicBezTo>
                          <a:pt x="24479" y="16629"/>
                          <a:pt x="25607" y="28471"/>
                          <a:pt x="26735" y="40877"/>
                        </a:cubicBezTo>
                        <a:cubicBezTo>
                          <a:pt x="27863" y="54412"/>
                          <a:pt x="29554" y="69074"/>
                          <a:pt x="21659" y="84300"/>
                        </a:cubicBezTo>
                        <a:lnTo>
                          <a:pt x="18840" y="90503"/>
                        </a:lnTo>
                        <a:cubicBezTo>
                          <a:pt x="4178" y="119828"/>
                          <a:pt x="-13868" y="156483"/>
                          <a:pt x="16584" y="184116"/>
                        </a:cubicBezTo>
                        <a:cubicBezTo>
                          <a:pt x="25607" y="192575"/>
                          <a:pt x="35194" y="200469"/>
                          <a:pt x="45344" y="207237"/>
                        </a:cubicBezTo>
                        <a:cubicBezTo>
                          <a:pt x="41397" y="217387"/>
                          <a:pt x="35758" y="228102"/>
                          <a:pt x="30682" y="237689"/>
                        </a:cubicBezTo>
                        <a:cubicBezTo>
                          <a:pt x="21659" y="254607"/>
                          <a:pt x="12637" y="272652"/>
                          <a:pt x="8125" y="292390"/>
                        </a:cubicBezTo>
                        <a:cubicBezTo>
                          <a:pt x="6433" y="299721"/>
                          <a:pt x="2486" y="360625"/>
                          <a:pt x="14892" y="365137"/>
                        </a:cubicBezTo>
                        <a:cubicBezTo>
                          <a:pt x="17148" y="365701"/>
                          <a:pt x="21659" y="366265"/>
                          <a:pt x="25043" y="358934"/>
                        </a:cubicBezTo>
                        <a:cubicBezTo>
                          <a:pt x="38013" y="332993"/>
                          <a:pt x="59443" y="305924"/>
                          <a:pt x="72977" y="305360"/>
                        </a:cubicBezTo>
                        <a:cubicBezTo>
                          <a:pt x="75233" y="305360"/>
                          <a:pt x="79180" y="305924"/>
                          <a:pt x="83128" y="311563"/>
                        </a:cubicBezTo>
                        <a:cubicBezTo>
                          <a:pt x="86511" y="316639"/>
                          <a:pt x="89331" y="324534"/>
                          <a:pt x="92151" y="330173"/>
                        </a:cubicBezTo>
                        <a:cubicBezTo>
                          <a:pt x="96098" y="339760"/>
                          <a:pt x="97790" y="344271"/>
                          <a:pt x="102865" y="343144"/>
                        </a:cubicBezTo>
                        <a:cubicBezTo>
                          <a:pt x="107941" y="342016"/>
                          <a:pt x="107941" y="336376"/>
                          <a:pt x="107941" y="331865"/>
                        </a:cubicBezTo>
                        <a:cubicBezTo>
                          <a:pt x="107941" y="302541"/>
                          <a:pt x="116400" y="274344"/>
                          <a:pt x="125422" y="248403"/>
                        </a:cubicBezTo>
                        <a:cubicBezTo>
                          <a:pt x="146288" y="256298"/>
                          <a:pt x="166589" y="261938"/>
                          <a:pt x="186891" y="267577"/>
                        </a:cubicBezTo>
                        <a:cubicBezTo>
                          <a:pt x="187455" y="267577"/>
                          <a:pt x="188019" y="268141"/>
                          <a:pt x="188582" y="268141"/>
                        </a:cubicBezTo>
                        <a:lnTo>
                          <a:pt x="186891" y="269833"/>
                        </a:lnTo>
                        <a:cubicBezTo>
                          <a:pt x="180687" y="276600"/>
                          <a:pt x="171665" y="285059"/>
                          <a:pt x="171665" y="285059"/>
                        </a:cubicBezTo>
                        <a:cubicBezTo>
                          <a:pt x="165461" y="291826"/>
                          <a:pt x="162078" y="300285"/>
                          <a:pt x="163206" y="308180"/>
                        </a:cubicBezTo>
                        <a:cubicBezTo>
                          <a:pt x="163770" y="316075"/>
                          <a:pt x="168281" y="322842"/>
                          <a:pt x="175612" y="327918"/>
                        </a:cubicBezTo>
                        <a:cubicBezTo>
                          <a:pt x="291782" y="410815"/>
                          <a:pt x="482390" y="459877"/>
                          <a:pt x="685404" y="459877"/>
                        </a:cubicBezTo>
                        <a:cubicBezTo>
                          <a:pt x="691043" y="459877"/>
                          <a:pt x="697246" y="459877"/>
                          <a:pt x="704014" y="459877"/>
                        </a:cubicBezTo>
                        <a:cubicBezTo>
                          <a:pt x="710217" y="459877"/>
                          <a:pt x="716420" y="459877"/>
                          <a:pt x="722623" y="459877"/>
                        </a:cubicBezTo>
                        <a:cubicBezTo>
                          <a:pt x="925638" y="459877"/>
                          <a:pt x="1116246" y="410251"/>
                          <a:pt x="1232415" y="327918"/>
                        </a:cubicBezTo>
                        <a:cubicBezTo>
                          <a:pt x="1239746" y="322842"/>
                          <a:pt x="1243694" y="315511"/>
                          <a:pt x="1244822" y="308180"/>
                        </a:cubicBezTo>
                        <a:cubicBezTo>
                          <a:pt x="1245386" y="300285"/>
                          <a:pt x="1242566" y="291826"/>
                          <a:pt x="1236363" y="285059"/>
                        </a:cubicBezTo>
                        <a:cubicBezTo>
                          <a:pt x="1236363" y="285059"/>
                          <a:pt x="1227340" y="276600"/>
                          <a:pt x="1221137" y="269833"/>
                        </a:cubicBezTo>
                        <a:lnTo>
                          <a:pt x="1219445" y="268141"/>
                        </a:lnTo>
                        <a:cubicBezTo>
                          <a:pt x="1220009" y="268141"/>
                          <a:pt x="1220573" y="267577"/>
                          <a:pt x="1221137" y="267577"/>
                        </a:cubicBezTo>
                        <a:cubicBezTo>
                          <a:pt x="1241438" y="261938"/>
                          <a:pt x="1262303" y="255734"/>
                          <a:pt x="1282605" y="248403"/>
                        </a:cubicBezTo>
                        <a:cubicBezTo>
                          <a:pt x="1291628" y="274344"/>
                          <a:pt x="1300087" y="302541"/>
                          <a:pt x="1300087" y="331865"/>
                        </a:cubicBezTo>
                        <a:cubicBezTo>
                          <a:pt x="1300087" y="336376"/>
                          <a:pt x="1300087" y="342016"/>
                          <a:pt x="1305162" y="343144"/>
                        </a:cubicBezTo>
                        <a:cubicBezTo>
                          <a:pt x="1310237" y="344271"/>
                          <a:pt x="1311929" y="339760"/>
                          <a:pt x="1315877" y="330173"/>
                        </a:cubicBezTo>
                        <a:cubicBezTo>
                          <a:pt x="1318132" y="323970"/>
                          <a:pt x="1321516" y="316639"/>
                          <a:pt x="1324900" y="311563"/>
                        </a:cubicBezTo>
                        <a:cubicBezTo>
                          <a:pt x="1328847" y="305924"/>
                          <a:pt x="1332231" y="305360"/>
                          <a:pt x="1335050" y="305360"/>
                        </a:cubicBezTo>
                        <a:cubicBezTo>
                          <a:pt x="1348585" y="305924"/>
                          <a:pt x="1370014" y="333557"/>
                          <a:pt x="1382984" y="358934"/>
                        </a:cubicBezTo>
                        <a:cubicBezTo>
                          <a:pt x="1386368" y="366265"/>
                          <a:pt x="1390879" y="365701"/>
                          <a:pt x="1393135" y="365137"/>
                        </a:cubicBezTo>
                        <a:cubicBezTo>
                          <a:pt x="1405541" y="360625"/>
                          <a:pt x="1401594" y="299721"/>
                          <a:pt x="1399902" y="292390"/>
                        </a:cubicBezTo>
                        <a:cubicBezTo>
                          <a:pt x="1394263" y="272652"/>
                          <a:pt x="1385240" y="254607"/>
                          <a:pt x="1376217" y="237689"/>
                        </a:cubicBezTo>
                        <a:close/>
                        <a:moveTo>
                          <a:pt x="97790" y="318895"/>
                        </a:moveTo>
                        <a:cubicBezTo>
                          <a:pt x="96098" y="314383"/>
                          <a:pt x="93842" y="309872"/>
                          <a:pt x="91023" y="305924"/>
                        </a:cubicBezTo>
                        <a:cubicBezTo>
                          <a:pt x="84819" y="296337"/>
                          <a:pt x="77488" y="294646"/>
                          <a:pt x="71849" y="295210"/>
                        </a:cubicBezTo>
                        <a:cubicBezTo>
                          <a:pt x="51548" y="296337"/>
                          <a:pt x="28991" y="328481"/>
                          <a:pt x="17712" y="350475"/>
                        </a:cubicBezTo>
                        <a:cubicBezTo>
                          <a:pt x="15456" y="336376"/>
                          <a:pt x="15456" y="305360"/>
                          <a:pt x="17712" y="294646"/>
                        </a:cubicBezTo>
                        <a:cubicBezTo>
                          <a:pt x="22223" y="276036"/>
                          <a:pt x="30682" y="259118"/>
                          <a:pt x="39705" y="242200"/>
                        </a:cubicBezTo>
                        <a:cubicBezTo>
                          <a:pt x="44781" y="232613"/>
                          <a:pt x="49856" y="223027"/>
                          <a:pt x="53803" y="212876"/>
                        </a:cubicBezTo>
                        <a:cubicBezTo>
                          <a:pt x="72413" y="225282"/>
                          <a:pt x="92715" y="235997"/>
                          <a:pt x="115272" y="245020"/>
                        </a:cubicBezTo>
                        <a:cubicBezTo>
                          <a:pt x="107377" y="268141"/>
                          <a:pt x="100046" y="292954"/>
                          <a:pt x="97790" y="318895"/>
                        </a:cubicBezTo>
                        <a:close/>
                        <a:moveTo>
                          <a:pt x="61134" y="15501"/>
                        </a:moveTo>
                        <a:cubicBezTo>
                          <a:pt x="61698" y="13809"/>
                          <a:pt x="62262" y="9861"/>
                          <a:pt x="72977" y="9861"/>
                        </a:cubicBezTo>
                        <a:cubicBezTo>
                          <a:pt x="120347" y="13245"/>
                          <a:pt x="136701" y="57795"/>
                          <a:pt x="141776" y="98398"/>
                        </a:cubicBezTo>
                        <a:cubicBezTo>
                          <a:pt x="88203" y="68510"/>
                          <a:pt x="58315" y="30727"/>
                          <a:pt x="61134" y="15501"/>
                        </a:cubicBezTo>
                        <a:close/>
                        <a:moveTo>
                          <a:pt x="277683" y="204417"/>
                        </a:moveTo>
                        <a:cubicBezTo>
                          <a:pt x="276555" y="208364"/>
                          <a:pt x="275428" y="211748"/>
                          <a:pt x="274864" y="215695"/>
                        </a:cubicBezTo>
                        <a:cubicBezTo>
                          <a:pt x="273736" y="215132"/>
                          <a:pt x="273172" y="214568"/>
                          <a:pt x="272044" y="213440"/>
                        </a:cubicBezTo>
                        <a:cubicBezTo>
                          <a:pt x="261329" y="204981"/>
                          <a:pt x="255690" y="199342"/>
                          <a:pt x="257946" y="192011"/>
                        </a:cubicBezTo>
                        <a:cubicBezTo>
                          <a:pt x="259638" y="186371"/>
                          <a:pt x="263021" y="185243"/>
                          <a:pt x="268096" y="185243"/>
                        </a:cubicBezTo>
                        <a:cubicBezTo>
                          <a:pt x="270352" y="185243"/>
                          <a:pt x="272608" y="185243"/>
                          <a:pt x="275428" y="185807"/>
                        </a:cubicBezTo>
                        <a:cubicBezTo>
                          <a:pt x="277683" y="185807"/>
                          <a:pt x="279375" y="186371"/>
                          <a:pt x="281631" y="186371"/>
                        </a:cubicBezTo>
                        <a:moveTo>
                          <a:pt x="335204" y="348783"/>
                        </a:moveTo>
                        <a:cubicBezTo>
                          <a:pt x="332384" y="342580"/>
                          <a:pt x="331820" y="338068"/>
                          <a:pt x="332948" y="334685"/>
                        </a:cubicBezTo>
                        <a:cubicBezTo>
                          <a:pt x="332948" y="334121"/>
                          <a:pt x="334076" y="333557"/>
                          <a:pt x="334640" y="333557"/>
                        </a:cubicBezTo>
                        <a:cubicBezTo>
                          <a:pt x="335768" y="333557"/>
                          <a:pt x="336896" y="333557"/>
                          <a:pt x="338024" y="333557"/>
                        </a:cubicBezTo>
                        <a:lnTo>
                          <a:pt x="344227" y="335812"/>
                        </a:lnTo>
                        <a:lnTo>
                          <a:pt x="350994" y="314947"/>
                        </a:lnTo>
                        <a:lnTo>
                          <a:pt x="339715" y="311000"/>
                        </a:lnTo>
                        <a:lnTo>
                          <a:pt x="339715" y="311563"/>
                        </a:lnTo>
                        <a:lnTo>
                          <a:pt x="328437" y="307052"/>
                        </a:lnTo>
                        <a:lnTo>
                          <a:pt x="304188" y="364573"/>
                        </a:lnTo>
                        <a:lnTo>
                          <a:pt x="296293" y="353858"/>
                        </a:lnTo>
                        <a:lnTo>
                          <a:pt x="304752" y="334121"/>
                        </a:lnTo>
                        <a:cubicBezTo>
                          <a:pt x="303624" y="334685"/>
                          <a:pt x="302496" y="335249"/>
                          <a:pt x="300804" y="335249"/>
                        </a:cubicBezTo>
                        <a:cubicBezTo>
                          <a:pt x="299676" y="335249"/>
                          <a:pt x="298549" y="335249"/>
                          <a:pt x="297421" y="334685"/>
                        </a:cubicBezTo>
                        <a:cubicBezTo>
                          <a:pt x="296293" y="334121"/>
                          <a:pt x="295729" y="333557"/>
                          <a:pt x="294601" y="332429"/>
                        </a:cubicBezTo>
                        <a:cubicBezTo>
                          <a:pt x="293473" y="331301"/>
                          <a:pt x="292345" y="330173"/>
                          <a:pt x="291782" y="328481"/>
                        </a:cubicBezTo>
                        <a:cubicBezTo>
                          <a:pt x="291782" y="330737"/>
                          <a:pt x="291218" y="332429"/>
                          <a:pt x="290654" y="334121"/>
                        </a:cubicBezTo>
                        <a:cubicBezTo>
                          <a:pt x="288962" y="338068"/>
                          <a:pt x="286142" y="340888"/>
                          <a:pt x="282195" y="342016"/>
                        </a:cubicBezTo>
                        <a:cubicBezTo>
                          <a:pt x="278247" y="343707"/>
                          <a:pt x="274864" y="343707"/>
                          <a:pt x="270916" y="342016"/>
                        </a:cubicBezTo>
                        <a:cubicBezTo>
                          <a:pt x="265277" y="339760"/>
                          <a:pt x="261329" y="334685"/>
                          <a:pt x="258510" y="326790"/>
                        </a:cubicBezTo>
                        <a:cubicBezTo>
                          <a:pt x="255690" y="318895"/>
                          <a:pt x="254562" y="309308"/>
                          <a:pt x="255126" y="298593"/>
                        </a:cubicBezTo>
                        <a:lnTo>
                          <a:pt x="259074" y="298029"/>
                        </a:lnTo>
                        <a:cubicBezTo>
                          <a:pt x="258510" y="305360"/>
                          <a:pt x="260201" y="312127"/>
                          <a:pt x="262457" y="317767"/>
                        </a:cubicBezTo>
                        <a:cubicBezTo>
                          <a:pt x="264713" y="323406"/>
                          <a:pt x="268660" y="327354"/>
                          <a:pt x="273172" y="329045"/>
                        </a:cubicBezTo>
                        <a:cubicBezTo>
                          <a:pt x="275991" y="330173"/>
                          <a:pt x="278247" y="330173"/>
                          <a:pt x="281067" y="329609"/>
                        </a:cubicBezTo>
                        <a:cubicBezTo>
                          <a:pt x="283886" y="328481"/>
                          <a:pt x="285578" y="326790"/>
                          <a:pt x="286706" y="324534"/>
                        </a:cubicBezTo>
                        <a:cubicBezTo>
                          <a:pt x="287270" y="323406"/>
                          <a:pt x="287270" y="321714"/>
                          <a:pt x="287270" y="320022"/>
                        </a:cubicBezTo>
                        <a:cubicBezTo>
                          <a:pt x="287270" y="318331"/>
                          <a:pt x="286706" y="316639"/>
                          <a:pt x="286142" y="315511"/>
                        </a:cubicBezTo>
                        <a:cubicBezTo>
                          <a:pt x="282759" y="316075"/>
                          <a:pt x="278247" y="315511"/>
                          <a:pt x="272608" y="314383"/>
                        </a:cubicBezTo>
                        <a:lnTo>
                          <a:pt x="271480" y="302541"/>
                        </a:lnTo>
                        <a:cubicBezTo>
                          <a:pt x="275991" y="304232"/>
                          <a:pt x="280503" y="304796"/>
                          <a:pt x="285014" y="304232"/>
                        </a:cubicBezTo>
                        <a:cubicBezTo>
                          <a:pt x="288962" y="303668"/>
                          <a:pt x="291782" y="301413"/>
                          <a:pt x="293473" y="298593"/>
                        </a:cubicBezTo>
                        <a:cubicBezTo>
                          <a:pt x="294037" y="296901"/>
                          <a:pt x="294037" y="295773"/>
                          <a:pt x="293473" y="294082"/>
                        </a:cubicBezTo>
                        <a:cubicBezTo>
                          <a:pt x="292909" y="292390"/>
                          <a:pt x="291782" y="291826"/>
                          <a:pt x="290654" y="291262"/>
                        </a:cubicBezTo>
                        <a:cubicBezTo>
                          <a:pt x="287270" y="290134"/>
                          <a:pt x="283886" y="289006"/>
                          <a:pt x="280503" y="289006"/>
                        </a:cubicBezTo>
                        <a:cubicBezTo>
                          <a:pt x="277119" y="289006"/>
                          <a:pt x="273736" y="289570"/>
                          <a:pt x="270916" y="291262"/>
                        </a:cubicBezTo>
                        <a:lnTo>
                          <a:pt x="268096" y="279420"/>
                        </a:lnTo>
                        <a:cubicBezTo>
                          <a:pt x="270916" y="278292"/>
                          <a:pt x="274300" y="277728"/>
                          <a:pt x="277683" y="277728"/>
                        </a:cubicBezTo>
                        <a:cubicBezTo>
                          <a:pt x="281067" y="277728"/>
                          <a:pt x="284450" y="278856"/>
                          <a:pt x="288398" y="279984"/>
                        </a:cubicBezTo>
                        <a:cubicBezTo>
                          <a:pt x="291782" y="281675"/>
                          <a:pt x="295165" y="285623"/>
                          <a:pt x="297421" y="292390"/>
                        </a:cubicBezTo>
                        <a:cubicBezTo>
                          <a:pt x="299676" y="299157"/>
                          <a:pt x="300240" y="304232"/>
                          <a:pt x="299113" y="307616"/>
                        </a:cubicBezTo>
                        <a:cubicBezTo>
                          <a:pt x="298549" y="309308"/>
                          <a:pt x="297421" y="311000"/>
                          <a:pt x="295729" y="312127"/>
                        </a:cubicBezTo>
                        <a:cubicBezTo>
                          <a:pt x="294037" y="313255"/>
                          <a:pt x="292345" y="314383"/>
                          <a:pt x="290090" y="314947"/>
                        </a:cubicBezTo>
                        <a:cubicBezTo>
                          <a:pt x="291218" y="316639"/>
                          <a:pt x="291782" y="318895"/>
                          <a:pt x="292345" y="322278"/>
                        </a:cubicBezTo>
                        <a:cubicBezTo>
                          <a:pt x="293473" y="323406"/>
                          <a:pt x="295165" y="324534"/>
                          <a:pt x="296857" y="325098"/>
                        </a:cubicBezTo>
                        <a:cubicBezTo>
                          <a:pt x="299113" y="326226"/>
                          <a:pt x="301368" y="326226"/>
                          <a:pt x="303624" y="326226"/>
                        </a:cubicBezTo>
                        <a:cubicBezTo>
                          <a:pt x="305880" y="325662"/>
                          <a:pt x="308135" y="325098"/>
                          <a:pt x="309827" y="323406"/>
                        </a:cubicBezTo>
                        <a:lnTo>
                          <a:pt x="318286" y="302541"/>
                        </a:lnTo>
                        <a:lnTo>
                          <a:pt x="309263" y="298593"/>
                        </a:lnTo>
                        <a:lnTo>
                          <a:pt x="305880" y="287879"/>
                        </a:lnTo>
                        <a:lnTo>
                          <a:pt x="336896" y="300849"/>
                        </a:lnTo>
                        <a:lnTo>
                          <a:pt x="400620" y="322278"/>
                        </a:lnTo>
                        <a:lnTo>
                          <a:pt x="400620" y="322842"/>
                        </a:lnTo>
                        <a:lnTo>
                          <a:pt x="463780" y="339760"/>
                        </a:lnTo>
                        <a:lnTo>
                          <a:pt x="467727" y="349347"/>
                        </a:lnTo>
                        <a:lnTo>
                          <a:pt x="455885" y="346527"/>
                        </a:lnTo>
                        <a:lnTo>
                          <a:pt x="440095" y="406304"/>
                        </a:lnTo>
                        <a:lnTo>
                          <a:pt x="431072" y="396717"/>
                        </a:lnTo>
                        <a:lnTo>
                          <a:pt x="439531" y="365137"/>
                        </a:lnTo>
                        <a:lnTo>
                          <a:pt x="418666" y="359497"/>
                        </a:lnTo>
                        <a:cubicBezTo>
                          <a:pt x="416974" y="358934"/>
                          <a:pt x="415282" y="359497"/>
                          <a:pt x="413590" y="360625"/>
                        </a:cubicBezTo>
                        <a:cubicBezTo>
                          <a:pt x="411898" y="362317"/>
                          <a:pt x="410771" y="364009"/>
                          <a:pt x="410207" y="366829"/>
                        </a:cubicBezTo>
                        <a:cubicBezTo>
                          <a:pt x="409079" y="371340"/>
                          <a:pt x="409079" y="375851"/>
                          <a:pt x="410207" y="380927"/>
                        </a:cubicBezTo>
                        <a:cubicBezTo>
                          <a:pt x="411334" y="386002"/>
                          <a:pt x="413590" y="390514"/>
                          <a:pt x="416410" y="395025"/>
                        </a:cubicBezTo>
                        <a:lnTo>
                          <a:pt x="411334" y="397281"/>
                        </a:lnTo>
                        <a:cubicBezTo>
                          <a:pt x="406823" y="388822"/>
                          <a:pt x="403439" y="381491"/>
                          <a:pt x="401748" y="375288"/>
                        </a:cubicBezTo>
                        <a:cubicBezTo>
                          <a:pt x="399492" y="369084"/>
                          <a:pt x="399492" y="363445"/>
                          <a:pt x="400056" y="360061"/>
                        </a:cubicBezTo>
                        <a:cubicBezTo>
                          <a:pt x="401184" y="356114"/>
                          <a:pt x="403439" y="353294"/>
                          <a:pt x="406259" y="351038"/>
                        </a:cubicBezTo>
                        <a:cubicBezTo>
                          <a:pt x="409643" y="348783"/>
                          <a:pt x="412462" y="348219"/>
                          <a:pt x="415846" y="349347"/>
                        </a:cubicBezTo>
                        <a:lnTo>
                          <a:pt x="441787" y="356114"/>
                        </a:lnTo>
                        <a:lnTo>
                          <a:pt x="445170" y="343707"/>
                        </a:lnTo>
                        <a:lnTo>
                          <a:pt x="404003" y="332993"/>
                        </a:lnTo>
                        <a:lnTo>
                          <a:pt x="404003" y="332993"/>
                        </a:lnTo>
                        <a:lnTo>
                          <a:pt x="402312" y="332429"/>
                        </a:lnTo>
                        <a:lnTo>
                          <a:pt x="401748" y="332429"/>
                        </a:lnTo>
                        <a:lnTo>
                          <a:pt x="401748" y="332429"/>
                        </a:lnTo>
                        <a:lnTo>
                          <a:pt x="392725" y="329609"/>
                        </a:lnTo>
                        <a:lnTo>
                          <a:pt x="375243" y="382055"/>
                        </a:lnTo>
                        <a:lnTo>
                          <a:pt x="376371" y="382619"/>
                        </a:lnTo>
                        <a:lnTo>
                          <a:pt x="379754" y="391641"/>
                        </a:lnTo>
                        <a:lnTo>
                          <a:pt x="369604" y="388822"/>
                        </a:lnTo>
                        <a:cubicBezTo>
                          <a:pt x="367348" y="388258"/>
                          <a:pt x="364528" y="388258"/>
                          <a:pt x="362273" y="389950"/>
                        </a:cubicBezTo>
                        <a:cubicBezTo>
                          <a:pt x="360017" y="391641"/>
                          <a:pt x="358325" y="393897"/>
                          <a:pt x="357761" y="396717"/>
                        </a:cubicBezTo>
                        <a:cubicBezTo>
                          <a:pt x="357197" y="398409"/>
                          <a:pt x="357197" y="400100"/>
                          <a:pt x="358325" y="402356"/>
                        </a:cubicBezTo>
                        <a:cubicBezTo>
                          <a:pt x="359453" y="404048"/>
                          <a:pt x="360581" y="405176"/>
                          <a:pt x="362273" y="405740"/>
                        </a:cubicBezTo>
                        <a:cubicBezTo>
                          <a:pt x="365092" y="406304"/>
                          <a:pt x="367912" y="406868"/>
                          <a:pt x="370732" y="406304"/>
                        </a:cubicBezTo>
                        <a:cubicBezTo>
                          <a:pt x="374115" y="405740"/>
                          <a:pt x="376935" y="405176"/>
                          <a:pt x="379754" y="403484"/>
                        </a:cubicBezTo>
                        <a:lnTo>
                          <a:pt x="383702" y="413635"/>
                        </a:lnTo>
                        <a:cubicBezTo>
                          <a:pt x="380882" y="414763"/>
                          <a:pt x="378063" y="415327"/>
                          <a:pt x="374679" y="415327"/>
                        </a:cubicBezTo>
                        <a:cubicBezTo>
                          <a:pt x="371296" y="415327"/>
                          <a:pt x="367912" y="414763"/>
                          <a:pt x="363964" y="413635"/>
                        </a:cubicBezTo>
                        <a:cubicBezTo>
                          <a:pt x="360017" y="412507"/>
                          <a:pt x="357197" y="409123"/>
                          <a:pt x="354942" y="403484"/>
                        </a:cubicBezTo>
                        <a:cubicBezTo>
                          <a:pt x="352686" y="397845"/>
                          <a:pt x="352122" y="392769"/>
                          <a:pt x="353250" y="388258"/>
                        </a:cubicBezTo>
                        <a:cubicBezTo>
                          <a:pt x="354378" y="384874"/>
                          <a:pt x="356069" y="382619"/>
                          <a:pt x="359453" y="380927"/>
                        </a:cubicBezTo>
                        <a:cubicBezTo>
                          <a:pt x="361145" y="379799"/>
                          <a:pt x="363400" y="379799"/>
                          <a:pt x="365656" y="379799"/>
                        </a:cubicBezTo>
                        <a:lnTo>
                          <a:pt x="363964" y="378107"/>
                        </a:lnTo>
                        <a:lnTo>
                          <a:pt x="371296" y="356114"/>
                        </a:lnTo>
                        <a:lnTo>
                          <a:pt x="350994" y="349347"/>
                        </a:lnTo>
                        <a:lnTo>
                          <a:pt x="348738" y="356114"/>
                        </a:lnTo>
                        <a:cubicBezTo>
                          <a:pt x="348174" y="357806"/>
                          <a:pt x="347610" y="358934"/>
                          <a:pt x="346483" y="359497"/>
                        </a:cubicBezTo>
                        <a:cubicBezTo>
                          <a:pt x="345355" y="360061"/>
                          <a:pt x="344227" y="360625"/>
                          <a:pt x="343099" y="360061"/>
                        </a:cubicBezTo>
                        <a:moveTo>
                          <a:pt x="706833" y="375851"/>
                        </a:moveTo>
                        <a:lnTo>
                          <a:pt x="705705" y="437884"/>
                        </a:lnTo>
                        <a:lnTo>
                          <a:pt x="694427" y="430553"/>
                        </a:lnTo>
                        <a:lnTo>
                          <a:pt x="694427" y="416454"/>
                        </a:lnTo>
                        <a:cubicBezTo>
                          <a:pt x="691607" y="418710"/>
                          <a:pt x="688788" y="420402"/>
                          <a:pt x="685968" y="421530"/>
                        </a:cubicBezTo>
                        <a:cubicBezTo>
                          <a:pt x="683148" y="422658"/>
                          <a:pt x="680329" y="423222"/>
                          <a:pt x="677509" y="423222"/>
                        </a:cubicBezTo>
                        <a:cubicBezTo>
                          <a:pt x="672434" y="423222"/>
                          <a:pt x="666794" y="420402"/>
                          <a:pt x="661719" y="415327"/>
                        </a:cubicBezTo>
                        <a:cubicBezTo>
                          <a:pt x="656644" y="410251"/>
                          <a:pt x="653824" y="405176"/>
                          <a:pt x="653824" y="400664"/>
                        </a:cubicBezTo>
                        <a:cubicBezTo>
                          <a:pt x="653824" y="396717"/>
                          <a:pt x="655516" y="393333"/>
                          <a:pt x="658899" y="390514"/>
                        </a:cubicBezTo>
                        <a:cubicBezTo>
                          <a:pt x="662283" y="387694"/>
                          <a:pt x="666794" y="386566"/>
                          <a:pt x="671306" y="386566"/>
                        </a:cubicBezTo>
                        <a:cubicBezTo>
                          <a:pt x="675817" y="386566"/>
                          <a:pt x="679765" y="387694"/>
                          <a:pt x="683712" y="390514"/>
                        </a:cubicBezTo>
                        <a:cubicBezTo>
                          <a:pt x="687660" y="392769"/>
                          <a:pt x="691043" y="396153"/>
                          <a:pt x="694427" y="400664"/>
                        </a:cubicBezTo>
                        <a:lnTo>
                          <a:pt x="694991" y="375851"/>
                        </a:lnTo>
                        <a:lnTo>
                          <a:pt x="648749" y="374724"/>
                        </a:lnTo>
                        <a:lnTo>
                          <a:pt x="648749" y="374160"/>
                        </a:lnTo>
                        <a:lnTo>
                          <a:pt x="634086" y="373032"/>
                        </a:lnTo>
                        <a:cubicBezTo>
                          <a:pt x="637470" y="375851"/>
                          <a:pt x="639726" y="378671"/>
                          <a:pt x="641418" y="382619"/>
                        </a:cubicBezTo>
                        <a:cubicBezTo>
                          <a:pt x="643109" y="386566"/>
                          <a:pt x="644237" y="389950"/>
                          <a:pt x="643673" y="393897"/>
                        </a:cubicBezTo>
                        <a:cubicBezTo>
                          <a:pt x="643109" y="398409"/>
                          <a:pt x="641418" y="402920"/>
                          <a:pt x="638034" y="407431"/>
                        </a:cubicBezTo>
                        <a:cubicBezTo>
                          <a:pt x="634650" y="411379"/>
                          <a:pt x="630703" y="414763"/>
                          <a:pt x="625628" y="417582"/>
                        </a:cubicBezTo>
                        <a:lnTo>
                          <a:pt x="639162" y="435628"/>
                        </a:lnTo>
                        <a:lnTo>
                          <a:pt x="632959" y="440139"/>
                        </a:lnTo>
                        <a:lnTo>
                          <a:pt x="621116" y="419274"/>
                        </a:lnTo>
                        <a:cubicBezTo>
                          <a:pt x="620552" y="419838"/>
                          <a:pt x="619988" y="419838"/>
                          <a:pt x="618860" y="419838"/>
                        </a:cubicBezTo>
                        <a:cubicBezTo>
                          <a:pt x="618296" y="419838"/>
                          <a:pt x="617169" y="419838"/>
                          <a:pt x="616041" y="419838"/>
                        </a:cubicBezTo>
                        <a:cubicBezTo>
                          <a:pt x="613785" y="419838"/>
                          <a:pt x="610965" y="418146"/>
                          <a:pt x="608710" y="415327"/>
                        </a:cubicBezTo>
                        <a:cubicBezTo>
                          <a:pt x="606454" y="412507"/>
                          <a:pt x="605326" y="409687"/>
                          <a:pt x="605326" y="407431"/>
                        </a:cubicBezTo>
                        <a:cubicBezTo>
                          <a:pt x="605326" y="405740"/>
                          <a:pt x="605890" y="404048"/>
                          <a:pt x="607582" y="402920"/>
                        </a:cubicBezTo>
                        <a:cubicBezTo>
                          <a:pt x="608710" y="401792"/>
                          <a:pt x="609837" y="401228"/>
                          <a:pt x="611529" y="401228"/>
                        </a:cubicBezTo>
                        <a:cubicBezTo>
                          <a:pt x="613221" y="401228"/>
                          <a:pt x="614913" y="401792"/>
                          <a:pt x="616605" y="402920"/>
                        </a:cubicBezTo>
                        <a:cubicBezTo>
                          <a:pt x="618296" y="404048"/>
                          <a:pt x="619424" y="405740"/>
                          <a:pt x="620552" y="407431"/>
                        </a:cubicBezTo>
                        <a:cubicBezTo>
                          <a:pt x="622244" y="406868"/>
                          <a:pt x="624500" y="405740"/>
                          <a:pt x="626191" y="404048"/>
                        </a:cubicBezTo>
                        <a:cubicBezTo>
                          <a:pt x="627883" y="402356"/>
                          <a:pt x="629575" y="400100"/>
                          <a:pt x="631267" y="397845"/>
                        </a:cubicBezTo>
                        <a:cubicBezTo>
                          <a:pt x="623936" y="396717"/>
                          <a:pt x="618860" y="393897"/>
                          <a:pt x="614913" y="390514"/>
                        </a:cubicBezTo>
                        <a:cubicBezTo>
                          <a:pt x="610965" y="386566"/>
                          <a:pt x="608710" y="382619"/>
                          <a:pt x="609274" y="378107"/>
                        </a:cubicBezTo>
                        <a:cubicBezTo>
                          <a:pt x="609274" y="376979"/>
                          <a:pt x="609837" y="375851"/>
                          <a:pt x="610401" y="374724"/>
                        </a:cubicBezTo>
                        <a:cubicBezTo>
                          <a:pt x="610965" y="373596"/>
                          <a:pt x="612093" y="373032"/>
                          <a:pt x="613221" y="371904"/>
                        </a:cubicBezTo>
                        <a:lnTo>
                          <a:pt x="605890" y="371340"/>
                        </a:lnTo>
                        <a:lnTo>
                          <a:pt x="605890" y="371904"/>
                        </a:lnTo>
                        <a:lnTo>
                          <a:pt x="594047" y="370212"/>
                        </a:lnTo>
                        <a:lnTo>
                          <a:pt x="586152" y="431680"/>
                        </a:lnTo>
                        <a:lnTo>
                          <a:pt x="576002" y="423222"/>
                        </a:lnTo>
                        <a:lnTo>
                          <a:pt x="577694" y="409123"/>
                        </a:lnTo>
                        <a:cubicBezTo>
                          <a:pt x="574874" y="410815"/>
                          <a:pt x="572054" y="412507"/>
                          <a:pt x="568671" y="413071"/>
                        </a:cubicBezTo>
                        <a:cubicBezTo>
                          <a:pt x="565851" y="414199"/>
                          <a:pt x="562467" y="414199"/>
                          <a:pt x="560212" y="414199"/>
                        </a:cubicBezTo>
                        <a:cubicBezTo>
                          <a:pt x="555136" y="413635"/>
                          <a:pt x="550061" y="410251"/>
                          <a:pt x="545550" y="404612"/>
                        </a:cubicBezTo>
                        <a:cubicBezTo>
                          <a:pt x="541038" y="398972"/>
                          <a:pt x="538782" y="393897"/>
                          <a:pt x="539346" y="389386"/>
                        </a:cubicBezTo>
                        <a:cubicBezTo>
                          <a:pt x="539910" y="385438"/>
                          <a:pt x="542166" y="382055"/>
                          <a:pt x="545550" y="379799"/>
                        </a:cubicBezTo>
                        <a:cubicBezTo>
                          <a:pt x="549497" y="377543"/>
                          <a:pt x="554009" y="376415"/>
                          <a:pt x="558520" y="376979"/>
                        </a:cubicBezTo>
                        <a:cubicBezTo>
                          <a:pt x="563031" y="377543"/>
                          <a:pt x="566979" y="379235"/>
                          <a:pt x="570362" y="382055"/>
                        </a:cubicBezTo>
                        <a:cubicBezTo>
                          <a:pt x="574310" y="384874"/>
                          <a:pt x="577130" y="388822"/>
                          <a:pt x="579949" y="393333"/>
                        </a:cubicBezTo>
                        <a:lnTo>
                          <a:pt x="583333" y="369084"/>
                        </a:lnTo>
                        <a:lnTo>
                          <a:pt x="537655" y="363445"/>
                        </a:lnTo>
                        <a:lnTo>
                          <a:pt x="537091" y="362881"/>
                        </a:lnTo>
                        <a:lnTo>
                          <a:pt x="529196" y="361189"/>
                        </a:lnTo>
                        <a:lnTo>
                          <a:pt x="518481" y="422094"/>
                        </a:lnTo>
                        <a:lnTo>
                          <a:pt x="508330" y="413071"/>
                        </a:lnTo>
                        <a:lnTo>
                          <a:pt x="517917" y="358934"/>
                        </a:lnTo>
                        <a:lnTo>
                          <a:pt x="506638" y="357242"/>
                        </a:lnTo>
                        <a:lnTo>
                          <a:pt x="502127" y="347655"/>
                        </a:lnTo>
                        <a:lnTo>
                          <a:pt x="522992" y="351602"/>
                        </a:lnTo>
                        <a:cubicBezTo>
                          <a:pt x="521865" y="348219"/>
                          <a:pt x="521301" y="345399"/>
                          <a:pt x="520737" y="343707"/>
                        </a:cubicBezTo>
                        <a:cubicBezTo>
                          <a:pt x="520173" y="341452"/>
                          <a:pt x="520173" y="339760"/>
                          <a:pt x="520173" y="338068"/>
                        </a:cubicBezTo>
                        <a:cubicBezTo>
                          <a:pt x="521301" y="332429"/>
                          <a:pt x="524120" y="327918"/>
                          <a:pt x="529196" y="324534"/>
                        </a:cubicBezTo>
                        <a:cubicBezTo>
                          <a:pt x="534271" y="321150"/>
                          <a:pt x="539910" y="320022"/>
                          <a:pt x="546113" y="321150"/>
                        </a:cubicBezTo>
                        <a:cubicBezTo>
                          <a:pt x="551189" y="322278"/>
                          <a:pt x="556264" y="325662"/>
                          <a:pt x="561340" y="331865"/>
                        </a:cubicBezTo>
                        <a:cubicBezTo>
                          <a:pt x="566979" y="338632"/>
                          <a:pt x="572618" y="347091"/>
                          <a:pt x="577694" y="357242"/>
                        </a:cubicBezTo>
                        <a:lnTo>
                          <a:pt x="574310" y="358934"/>
                        </a:lnTo>
                        <a:cubicBezTo>
                          <a:pt x="570926" y="351602"/>
                          <a:pt x="566979" y="344835"/>
                          <a:pt x="561904" y="339760"/>
                        </a:cubicBezTo>
                        <a:cubicBezTo>
                          <a:pt x="557392" y="334685"/>
                          <a:pt x="552317" y="331865"/>
                          <a:pt x="547241" y="331301"/>
                        </a:cubicBezTo>
                        <a:cubicBezTo>
                          <a:pt x="542730" y="330737"/>
                          <a:pt x="538219" y="331301"/>
                          <a:pt x="534271" y="334121"/>
                        </a:cubicBezTo>
                        <a:cubicBezTo>
                          <a:pt x="530324" y="336940"/>
                          <a:pt x="528068" y="340324"/>
                          <a:pt x="526940" y="344835"/>
                        </a:cubicBezTo>
                        <a:cubicBezTo>
                          <a:pt x="526376" y="348219"/>
                          <a:pt x="526376" y="350475"/>
                          <a:pt x="526376" y="352166"/>
                        </a:cubicBezTo>
                        <a:lnTo>
                          <a:pt x="535399" y="353858"/>
                        </a:lnTo>
                        <a:lnTo>
                          <a:pt x="535963" y="354422"/>
                        </a:lnTo>
                        <a:lnTo>
                          <a:pt x="600251" y="362881"/>
                        </a:lnTo>
                        <a:lnTo>
                          <a:pt x="600251" y="362881"/>
                        </a:lnTo>
                        <a:lnTo>
                          <a:pt x="647057" y="366265"/>
                        </a:lnTo>
                        <a:lnTo>
                          <a:pt x="647621" y="366829"/>
                        </a:lnTo>
                        <a:lnTo>
                          <a:pt x="713037" y="367956"/>
                        </a:lnTo>
                        <a:lnTo>
                          <a:pt x="719240" y="376415"/>
                        </a:lnTo>
                        <a:lnTo>
                          <a:pt x="706833" y="375851"/>
                        </a:lnTo>
                        <a:close/>
                        <a:moveTo>
                          <a:pt x="1131472" y="185807"/>
                        </a:moveTo>
                        <a:cubicBezTo>
                          <a:pt x="1134292" y="185243"/>
                          <a:pt x="1136547" y="185243"/>
                          <a:pt x="1138803" y="185243"/>
                        </a:cubicBezTo>
                        <a:cubicBezTo>
                          <a:pt x="1144442" y="185243"/>
                          <a:pt x="1147262" y="186935"/>
                          <a:pt x="1148954" y="192011"/>
                        </a:cubicBezTo>
                        <a:cubicBezTo>
                          <a:pt x="1151773" y="199342"/>
                          <a:pt x="1145570" y="204981"/>
                          <a:pt x="1134856" y="213440"/>
                        </a:cubicBezTo>
                        <a:cubicBezTo>
                          <a:pt x="1133728" y="214004"/>
                          <a:pt x="1133164" y="214568"/>
                          <a:pt x="1132036" y="215695"/>
                        </a:cubicBezTo>
                        <a:cubicBezTo>
                          <a:pt x="1131472" y="211748"/>
                          <a:pt x="1129780" y="208364"/>
                          <a:pt x="1129216" y="204417"/>
                        </a:cubicBezTo>
                        <a:cubicBezTo>
                          <a:pt x="1127524" y="198214"/>
                          <a:pt x="1125269" y="191447"/>
                          <a:pt x="1125269" y="186371"/>
                        </a:cubicBezTo>
                        <a:cubicBezTo>
                          <a:pt x="1126960" y="186371"/>
                          <a:pt x="1129216" y="186371"/>
                          <a:pt x="1131472" y="185807"/>
                        </a:cubicBezTo>
                        <a:close/>
                        <a:moveTo>
                          <a:pt x="1145006" y="320022"/>
                        </a:moveTo>
                        <a:cubicBezTo>
                          <a:pt x="1145570" y="321714"/>
                          <a:pt x="1146134" y="322842"/>
                          <a:pt x="1145570" y="323970"/>
                        </a:cubicBezTo>
                        <a:cubicBezTo>
                          <a:pt x="1145006" y="325662"/>
                          <a:pt x="1144442" y="326226"/>
                          <a:pt x="1143314" y="326790"/>
                        </a:cubicBezTo>
                        <a:cubicBezTo>
                          <a:pt x="1139931" y="328481"/>
                          <a:pt x="1135419" y="327918"/>
                          <a:pt x="1129780" y="325098"/>
                        </a:cubicBezTo>
                        <a:cubicBezTo>
                          <a:pt x="1124141" y="322278"/>
                          <a:pt x="1120193" y="319459"/>
                          <a:pt x="1118502" y="316075"/>
                        </a:cubicBezTo>
                        <a:cubicBezTo>
                          <a:pt x="1117938" y="315511"/>
                          <a:pt x="1118502" y="314383"/>
                          <a:pt x="1119065" y="313819"/>
                        </a:cubicBezTo>
                        <a:cubicBezTo>
                          <a:pt x="1119629" y="312691"/>
                          <a:pt x="1120757" y="312127"/>
                          <a:pt x="1121885" y="311563"/>
                        </a:cubicBezTo>
                        <a:lnTo>
                          <a:pt x="1127524" y="308744"/>
                        </a:lnTo>
                        <a:lnTo>
                          <a:pt x="1118502" y="289006"/>
                        </a:lnTo>
                        <a:lnTo>
                          <a:pt x="1107787" y="294082"/>
                        </a:lnTo>
                        <a:lnTo>
                          <a:pt x="1107787" y="294082"/>
                        </a:lnTo>
                        <a:lnTo>
                          <a:pt x="1105531" y="295210"/>
                        </a:lnTo>
                        <a:lnTo>
                          <a:pt x="1104967" y="295773"/>
                        </a:lnTo>
                        <a:lnTo>
                          <a:pt x="1104967" y="295773"/>
                        </a:lnTo>
                        <a:lnTo>
                          <a:pt x="1085230" y="303104"/>
                        </a:lnTo>
                        <a:cubicBezTo>
                          <a:pt x="1088049" y="304796"/>
                          <a:pt x="1090305" y="306488"/>
                          <a:pt x="1091997" y="308180"/>
                        </a:cubicBezTo>
                        <a:cubicBezTo>
                          <a:pt x="1093689" y="309872"/>
                          <a:pt x="1095380" y="312127"/>
                          <a:pt x="1095944" y="313819"/>
                        </a:cubicBezTo>
                        <a:cubicBezTo>
                          <a:pt x="1096508" y="315511"/>
                          <a:pt x="1096508" y="317203"/>
                          <a:pt x="1095944" y="319459"/>
                        </a:cubicBezTo>
                        <a:cubicBezTo>
                          <a:pt x="1095380" y="321714"/>
                          <a:pt x="1094253" y="323406"/>
                          <a:pt x="1093125" y="325662"/>
                        </a:cubicBezTo>
                        <a:cubicBezTo>
                          <a:pt x="1098764" y="324534"/>
                          <a:pt x="1104403" y="325098"/>
                          <a:pt x="1108915" y="326790"/>
                        </a:cubicBezTo>
                        <a:cubicBezTo>
                          <a:pt x="1113426" y="328481"/>
                          <a:pt x="1116810" y="331865"/>
                          <a:pt x="1118502" y="335812"/>
                        </a:cubicBezTo>
                        <a:cubicBezTo>
                          <a:pt x="1120757" y="340888"/>
                          <a:pt x="1120193" y="346527"/>
                          <a:pt x="1116810" y="351602"/>
                        </a:cubicBezTo>
                        <a:cubicBezTo>
                          <a:pt x="1113426" y="357242"/>
                          <a:pt x="1108351" y="361189"/>
                          <a:pt x="1102148" y="363445"/>
                        </a:cubicBezTo>
                        <a:cubicBezTo>
                          <a:pt x="1096508" y="365701"/>
                          <a:pt x="1089741" y="364573"/>
                          <a:pt x="1081846" y="360625"/>
                        </a:cubicBezTo>
                        <a:cubicBezTo>
                          <a:pt x="1073951" y="356678"/>
                          <a:pt x="1068876" y="351602"/>
                          <a:pt x="1066620" y="345399"/>
                        </a:cubicBezTo>
                        <a:cubicBezTo>
                          <a:pt x="1065492" y="342580"/>
                          <a:pt x="1066056" y="339196"/>
                          <a:pt x="1067748" y="335812"/>
                        </a:cubicBezTo>
                        <a:cubicBezTo>
                          <a:pt x="1070004" y="332429"/>
                          <a:pt x="1072823" y="329609"/>
                          <a:pt x="1076771" y="326790"/>
                        </a:cubicBezTo>
                        <a:cubicBezTo>
                          <a:pt x="1080154" y="325098"/>
                          <a:pt x="1082410" y="322278"/>
                          <a:pt x="1084102" y="319459"/>
                        </a:cubicBezTo>
                        <a:cubicBezTo>
                          <a:pt x="1085794" y="316639"/>
                          <a:pt x="1086358" y="314383"/>
                          <a:pt x="1085230" y="312127"/>
                        </a:cubicBezTo>
                        <a:cubicBezTo>
                          <a:pt x="1084666" y="310436"/>
                          <a:pt x="1083538" y="308744"/>
                          <a:pt x="1082410" y="307616"/>
                        </a:cubicBezTo>
                        <a:cubicBezTo>
                          <a:pt x="1081282" y="306488"/>
                          <a:pt x="1080718" y="305360"/>
                          <a:pt x="1079026" y="304796"/>
                        </a:cubicBezTo>
                        <a:lnTo>
                          <a:pt x="1049138" y="316075"/>
                        </a:lnTo>
                        <a:lnTo>
                          <a:pt x="1049138" y="316075"/>
                        </a:lnTo>
                        <a:lnTo>
                          <a:pt x="1040679" y="318895"/>
                        </a:lnTo>
                        <a:lnTo>
                          <a:pt x="1060417" y="377543"/>
                        </a:lnTo>
                        <a:lnTo>
                          <a:pt x="1047446" y="374724"/>
                        </a:lnTo>
                        <a:lnTo>
                          <a:pt x="1029965" y="322842"/>
                        </a:lnTo>
                        <a:lnTo>
                          <a:pt x="1022070" y="325662"/>
                        </a:lnTo>
                        <a:lnTo>
                          <a:pt x="1022634" y="326226"/>
                        </a:lnTo>
                        <a:lnTo>
                          <a:pt x="1011355" y="329609"/>
                        </a:lnTo>
                        <a:lnTo>
                          <a:pt x="1028837" y="389386"/>
                        </a:lnTo>
                        <a:lnTo>
                          <a:pt x="1015866" y="386002"/>
                        </a:lnTo>
                        <a:lnTo>
                          <a:pt x="1011355" y="371340"/>
                        </a:lnTo>
                        <a:cubicBezTo>
                          <a:pt x="1010791" y="373032"/>
                          <a:pt x="1009663" y="374160"/>
                          <a:pt x="1007971" y="375288"/>
                        </a:cubicBezTo>
                        <a:cubicBezTo>
                          <a:pt x="1006280" y="376415"/>
                          <a:pt x="1004588" y="377543"/>
                          <a:pt x="1002896" y="378107"/>
                        </a:cubicBezTo>
                        <a:cubicBezTo>
                          <a:pt x="997821" y="379799"/>
                          <a:pt x="992181" y="379235"/>
                          <a:pt x="985978" y="376415"/>
                        </a:cubicBezTo>
                        <a:cubicBezTo>
                          <a:pt x="979775" y="374160"/>
                          <a:pt x="975828" y="370776"/>
                          <a:pt x="974700" y="366829"/>
                        </a:cubicBezTo>
                        <a:lnTo>
                          <a:pt x="967369" y="342580"/>
                        </a:lnTo>
                        <a:lnTo>
                          <a:pt x="960601" y="344835"/>
                        </a:lnTo>
                        <a:lnTo>
                          <a:pt x="960037" y="344271"/>
                        </a:lnTo>
                        <a:lnTo>
                          <a:pt x="951579" y="346527"/>
                        </a:lnTo>
                        <a:lnTo>
                          <a:pt x="966241" y="406868"/>
                        </a:lnTo>
                        <a:lnTo>
                          <a:pt x="953834" y="402920"/>
                        </a:lnTo>
                        <a:lnTo>
                          <a:pt x="940864" y="349347"/>
                        </a:lnTo>
                        <a:lnTo>
                          <a:pt x="932405" y="351602"/>
                        </a:lnTo>
                        <a:lnTo>
                          <a:pt x="932969" y="352166"/>
                        </a:lnTo>
                        <a:lnTo>
                          <a:pt x="921126" y="354422"/>
                        </a:lnTo>
                        <a:lnTo>
                          <a:pt x="932405" y="415327"/>
                        </a:lnTo>
                        <a:lnTo>
                          <a:pt x="919998" y="410251"/>
                        </a:lnTo>
                        <a:lnTo>
                          <a:pt x="918307" y="400664"/>
                        </a:lnTo>
                        <a:cubicBezTo>
                          <a:pt x="916615" y="404048"/>
                          <a:pt x="913795" y="406304"/>
                          <a:pt x="910412" y="408559"/>
                        </a:cubicBezTo>
                        <a:cubicBezTo>
                          <a:pt x="906464" y="410815"/>
                          <a:pt x="902517" y="412507"/>
                          <a:pt x="898005" y="413071"/>
                        </a:cubicBezTo>
                        <a:cubicBezTo>
                          <a:pt x="892930" y="414199"/>
                          <a:pt x="887855" y="413071"/>
                          <a:pt x="882215" y="410251"/>
                        </a:cubicBezTo>
                        <a:cubicBezTo>
                          <a:pt x="876576" y="407431"/>
                          <a:pt x="873192" y="404048"/>
                          <a:pt x="872628" y="400664"/>
                        </a:cubicBezTo>
                        <a:cubicBezTo>
                          <a:pt x="872628" y="400100"/>
                          <a:pt x="872628" y="398972"/>
                          <a:pt x="873192" y="397845"/>
                        </a:cubicBezTo>
                        <a:cubicBezTo>
                          <a:pt x="873756" y="396717"/>
                          <a:pt x="874320" y="395589"/>
                          <a:pt x="875448" y="394461"/>
                        </a:cubicBezTo>
                        <a:cubicBezTo>
                          <a:pt x="872065" y="393333"/>
                          <a:pt x="868681" y="391641"/>
                          <a:pt x="866425" y="389386"/>
                        </a:cubicBezTo>
                        <a:cubicBezTo>
                          <a:pt x="864170" y="387130"/>
                          <a:pt x="862478" y="384874"/>
                          <a:pt x="861914" y="382619"/>
                        </a:cubicBezTo>
                        <a:cubicBezTo>
                          <a:pt x="861350" y="379799"/>
                          <a:pt x="861914" y="376979"/>
                          <a:pt x="864170" y="375288"/>
                        </a:cubicBezTo>
                        <a:cubicBezTo>
                          <a:pt x="865861" y="373032"/>
                          <a:pt x="868117" y="371904"/>
                          <a:pt x="871501" y="370776"/>
                        </a:cubicBezTo>
                        <a:lnTo>
                          <a:pt x="885599" y="367956"/>
                        </a:lnTo>
                        <a:lnTo>
                          <a:pt x="884471" y="361189"/>
                        </a:lnTo>
                        <a:lnTo>
                          <a:pt x="854583" y="366829"/>
                        </a:lnTo>
                        <a:lnTo>
                          <a:pt x="854583" y="366829"/>
                        </a:lnTo>
                        <a:lnTo>
                          <a:pt x="846124" y="367956"/>
                        </a:lnTo>
                        <a:lnTo>
                          <a:pt x="853455" y="429425"/>
                        </a:lnTo>
                        <a:lnTo>
                          <a:pt x="841612" y="423785"/>
                        </a:lnTo>
                        <a:lnTo>
                          <a:pt x="839921" y="409687"/>
                        </a:lnTo>
                        <a:cubicBezTo>
                          <a:pt x="837665" y="412507"/>
                          <a:pt x="834845" y="414199"/>
                          <a:pt x="832026" y="415890"/>
                        </a:cubicBezTo>
                        <a:cubicBezTo>
                          <a:pt x="829206" y="417582"/>
                          <a:pt x="826386" y="418710"/>
                          <a:pt x="824131" y="418710"/>
                        </a:cubicBezTo>
                        <a:cubicBezTo>
                          <a:pt x="819055" y="419274"/>
                          <a:pt x="813416" y="417582"/>
                          <a:pt x="807213" y="413071"/>
                        </a:cubicBezTo>
                        <a:cubicBezTo>
                          <a:pt x="801573" y="408559"/>
                          <a:pt x="798190" y="404612"/>
                          <a:pt x="797626" y="399536"/>
                        </a:cubicBezTo>
                        <a:cubicBezTo>
                          <a:pt x="797062" y="395589"/>
                          <a:pt x="798190" y="391641"/>
                          <a:pt x="801573" y="388822"/>
                        </a:cubicBezTo>
                        <a:cubicBezTo>
                          <a:pt x="804957" y="385438"/>
                          <a:pt x="808904" y="383746"/>
                          <a:pt x="813416" y="383183"/>
                        </a:cubicBezTo>
                        <a:cubicBezTo>
                          <a:pt x="817927" y="382619"/>
                          <a:pt x="821875" y="383183"/>
                          <a:pt x="826386" y="385438"/>
                        </a:cubicBezTo>
                        <a:cubicBezTo>
                          <a:pt x="830898" y="387130"/>
                          <a:pt x="834845" y="389950"/>
                          <a:pt x="838229" y="393897"/>
                        </a:cubicBezTo>
                        <a:lnTo>
                          <a:pt x="835409" y="369648"/>
                        </a:lnTo>
                        <a:lnTo>
                          <a:pt x="789731" y="375288"/>
                        </a:lnTo>
                        <a:lnTo>
                          <a:pt x="789167" y="374724"/>
                        </a:lnTo>
                        <a:lnTo>
                          <a:pt x="780708" y="375288"/>
                        </a:lnTo>
                        <a:lnTo>
                          <a:pt x="785219" y="437320"/>
                        </a:lnTo>
                        <a:lnTo>
                          <a:pt x="773377" y="431116"/>
                        </a:lnTo>
                        <a:lnTo>
                          <a:pt x="769429" y="376415"/>
                        </a:lnTo>
                        <a:lnTo>
                          <a:pt x="758151" y="376979"/>
                        </a:lnTo>
                        <a:lnTo>
                          <a:pt x="751384" y="369084"/>
                        </a:lnTo>
                        <a:lnTo>
                          <a:pt x="772249" y="367393"/>
                        </a:lnTo>
                        <a:cubicBezTo>
                          <a:pt x="770557" y="364573"/>
                          <a:pt x="768865" y="362317"/>
                          <a:pt x="768302" y="360061"/>
                        </a:cubicBezTo>
                        <a:cubicBezTo>
                          <a:pt x="767174" y="357806"/>
                          <a:pt x="766610" y="356114"/>
                          <a:pt x="766610" y="354986"/>
                        </a:cubicBezTo>
                        <a:cubicBezTo>
                          <a:pt x="766046" y="349347"/>
                          <a:pt x="768302" y="344271"/>
                          <a:pt x="772249" y="339760"/>
                        </a:cubicBezTo>
                        <a:cubicBezTo>
                          <a:pt x="776197" y="335249"/>
                          <a:pt x="781272" y="332993"/>
                          <a:pt x="787475" y="332429"/>
                        </a:cubicBezTo>
                        <a:cubicBezTo>
                          <a:pt x="792551" y="331865"/>
                          <a:pt x="798190" y="334121"/>
                          <a:pt x="804957" y="339196"/>
                        </a:cubicBezTo>
                        <a:cubicBezTo>
                          <a:pt x="812288" y="344271"/>
                          <a:pt x="819619" y="351038"/>
                          <a:pt x="826950" y="360061"/>
                        </a:cubicBezTo>
                        <a:lnTo>
                          <a:pt x="824131" y="362317"/>
                        </a:lnTo>
                        <a:cubicBezTo>
                          <a:pt x="819055" y="355550"/>
                          <a:pt x="813416" y="350475"/>
                          <a:pt x="807777" y="346527"/>
                        </a:cubicBezTo>
                        <a:cubicBezTo>
                          <a:pt x="802137" y="343144"/>
                          <a:pt x="796498" y="341452"/>
                          <a:pt x="791987" y="341452"/>
                        </a:cubicBezTo>
                        <a:cubicBezTo>
                          <a:pt x="787475" y="342016"/>
                          <a:pt x="782964" y="343707"/>
                          <a:pt x="779580" y="347655"/>
                        </a:cubicBezTo>
                        <a:cubicBezTo>
                          <a:pt x="776197" y="351038"/>
                          <a:pt x="775069" y="354986"/>
                          <a:pt x="775069" y="360061"/>
                        </a:cubicBezTo>
                        <a:cubicBezTo>
                          <a:pt x="775069" y="363445"/>
                          <a:pt x="775633" y="365701"/>
                          <a:pt x="776197" y="366829"/>
                        </a:cubicBezTo>
                        <a:lnTo>
                          <a:pt x="785219" y="366265"/>
                        </a:lnTo>
                        <a:lnTo>
                          <a:pt x="785783" y="366829"/>
                        </a:lnTo>
                        <a:lnTo>
                          <a:pt x="850635" y="359497"/>
                        </a:lnTo>
                        <a:lnTo>
                          <a:pt x="851199" y="360061"/>
                        </a:lnTo>
                        <a:lnTo>
                          <a:pt x="922818" y="346527"/>
                        </a:lnTo>
                        <a:lnTo>
                          <a:pt x="922818" y="346527"/>
                        </a:lnTo>
                        <a:lnTo>
                          <a:pt x="956654" y="338068"/>
                        </a:lnTo>
                        <a:lnTo>
                          <a:pt x="957218" y="338632"/>
                        </a:lnTo>
                        <a:lnTo>
                          <a:pt x="1011919" y="322842"/>
                        </a:lnTo>
                        <a:lnTo>
                          <a:pt x="1032784" y="316075"/>
                        </a:lnTo>
                        <a:cubicBezTo>
                          <a:pt x="1028837" y="310436"/>
                          <a:pt x="1024889" y="305924"/>
                          <a:pt x="1019814" y="303104"/>
                        </a:cubicBezTo>
                        <a:cubicBezTo>
                          <a:pt x="1014739" y="300285"/>
                          <a:pt x="1010227" y="299721"/>
                          <a:pt x="1006280" y="301413"/>
                        </a:cubicBezTo>
                        <a:cubicBezTo>
                          <a:pt x="1003460" y="302541"/>
                          <a:pt x="1001204" y="304232"/>
                          <a:pt x="1000076" y="307616"/>
                        </a:cubicBezTo>
                        <a:cubicBezTo>
                          <a:pt x="998949" y="310436"/>
                          <a:pt x="998949" y="313819"/>
                          <a:pt x="1000076" y="317203"/>
                        </a:cubicBezTo>
                        <a:cubicBezTo>
                          <a:pt x="1000640" y="318331"/>
                          <a:pt x="1001204" y="320022"/>
                          <a:pt x="1002332" y="321150"/>
                        </a:cubicBezTo>
                        <a:cubicBezTo>
                          <a:pt x="1003460" y="322278"/>
                          <a:pt x="1004588" y="323406"/>
                          <a:pt x="1006280" y="324534"/>
                        </a:cubicBezTo>
                        <a:lnTo>
                          <a:pt x="1002332" y="325662"/>
                        </a:lnTo>
                        <a:cubicBezTo>
                          <a:pt x="1000076" y="324534"/>
                          <a:pt x="997821" y="322278"/>
                          <a:pt x="996129" y="320022"/>
                        </a:cubicBezTo>
                        <a:cubicBezTo>
                          <a:pt x="994437" y="317203"/>
                          <a:pt x="992745" y="314947"/>
                          <a:pt x="992181" y="312127"/>
                        </a:cubicBezTo>
                        <a:cubicBezTo>
                          <a:pt x="990490" y="307616"/>
                          <a:pt x="991054" y="303668"/>
                          <a:pt x="992745" y="299157"/>
                        </a:cubicBezTo>
                        <a:cubicBezTo>
                          <a:pt x="994437" y="295210"/>
                          <a:pt x="997821" y="292390"/>
                          <a:pt x="1001768" y="290698"/>
                        </a:cubicBezTo>
                        <a:cubicBezTo>
                          <a:pt x="1007407" y="289006"/>
                          <a:pt x="1013611" y="290134"/>
                          <a:pt x="1019814" y="294646"/>
                        </a:cubicBezTo>
                        <a:cubicBezTo>
                          <a:pt x="1026581" y="299157"/>
                          <a:pt x="1032220" y="305924"/>
                          <a:pt x="1037296" y="314383"/>
                        </a:cubicBezTo>
                        <a:lnTo>
                          <a:pt x="1045191" y="311563"/>
                        </a:lnTo>
                        <a:lnTo>
                          <a:pt x="1045755" y="311563"/>
                        </a:lnTo>
                        <a:lnTo>
                          <a:pt x="1101020" y="290698"/>
                        </a:lnTo>
                        <a:lnTo>
                          <a:pt x="1101020" y="290698"/>
                        </a:lnTo>
                        <a:lnTo>
                          <a:pt x="1161924" y="263629"/>
                        </a:lnTo>
                        <a:lnTo>
                          <a:pt x="1170947" y="268705"/>
                        </a:lnTo>
                        <a:lnTo>
                          <a:pt x="1160232" y="273780"/>
                        </a:lnTo>
                        <a:lnTo>
                          <a:pt x="1185609" y="330173"/>
                        </a:lnTo>
                        <a:lnTo>
                          <a:pt x="1172639" y="328481"/>
                        </a:lnTo>
                        <a:lnTo>
                          <a:pt x="1163052" y="307052"/>
                        </a:lnTo>
                        <a:lnTo>
                          <a:pt x="1143878" y="315511"/>
                        </a:lnTo>
                        <a:lnTo>
                          <a:pt x="1145006" y="320022"/>
                        </a:lnTo>
                        <a:close/>
                        <a:moveTo>
                          <a:pt x="1207038" y="341452"/>
                        </a:moveTo>
                        <a:lnTo>
                          <a:pt x="1187865" y="335249"/>
                        </a:lnTo>
                        <a:cubicBezTo>
                          <a:pt x="1186737" y="334685"/>
                          <a:pt x="1185045" y="334685"/>
                          <a:pt x="1183917" y="334121"/>
                        </a:cubicBezTo>
                        <a:cubicBezTo>
                          <a:pt x="1182790" y="334121"/>
                          <a:pt x="1181662" y="334121"/>
                          <a:pt x="1181098" y="334121"/>
                        </a:cubicBezTo>
                        <a:cubicBezTo>
                          <a:pt x="1180534" y="334685"/>
                          <a:pt x="1179406" y="335249"/>
                          <a:pt x="1178842" y="335812"/>
                        </a:cubicBezTo>
                        <a:cubicBezTo>
                          <a:pt x="1178278" y="336376"/>
                          <a:pt x="1177150" y="338068"/>
                          <a:pt x="1176022" y="339760"/>
                        </a:cubicBezTo>
                        <a:lnTo>
                          <a:pt x="1169255" y="335812"/>
                        </a:lnTo>
                        <a:cubicBezTo>
                          <a:pt x="1170383" y="334685"/>
                          <a:pt x="1171511" y="332993"/>
                          <a:pt x="1172639" y="331865"/>
                        </a:cubicBezTo>
                        <a:cubicBezTo>
                          <a:pt x="1173767" y="330737"/>
                          <a:pt x="1174894" y="330173"/>
                          <a:pt x="1175458" y="329609"/>
                        </a:cubicBezTo>
                        <a:cubicBezTo>
                          <a:pt x="1176586" y="329045"/>
                          <a:pt x="1177150" y="329045"/>
                          <a:pt x="1177714" y="329045"/>
                        </a:cubicBezTo>
                        <a:cubicBezTo>
                          <a:pt x="1178278" y="329045"/>
                          <a:pt x="1179406" y="329045"/>
                          <a:pt x="1180534" y="329609"/>
                        </a:cubicBezTo>
                        <a:lnTo>
                          <a:pt x="1208730" y="337504"/>
                        </a:lnTo>
                        <a:lnTo>
                          <a:pt x="1207038" y="341452"/>
                        </a:lnTo>
                        <a:close/>
                        <a:moveTo>
                          <a:pt x="1265687" y="98398"/>
                        </a:moveTo>
                        <a:cubicBezTo>
                          <a:pt x="1270198" y="57795"/>
                          <a:pt x="1286553" y="12681"/>
                          <a:pt x="1334486" y="9861"/>
                        </a:cubicBezTo>
                        <a:cubicBezTo>
                          <a:pt x="1344637" y="9861"/>
                          <a:pt x="1345765" y="14373"/>
                          <a:pt x="1346329" y="15501"/>
                        </a:cubicBezTo>
                        <a:cubicBezTo>
                          <a:pt x="1349148" y="30727"/>
                          <a:pt x="1319260" y="68510"/>
                          <a:pt x="1265687" y="98398"/>
                        </a:cubicBezTo>
                        <a:close/>
                        <a:moveTo>
                          <a:pt x="1389187" y="350475"/>
                        </a:moveTo>
                        <a:cubicBezTo>
                          <a:pt x="1377909" y="328481"/>
                          <a:pt x="1355352" y="296337"/>
                          <a:pt x="1335050" y="295210"/>
                        </a:cubicBezTo>
                        <a:cubicBezTo>
                          <a:pt x="1329975" y="294646"/>
                          <a:pt x="1322080" y="296337"/>
                          <a:pt x="1315877" y="305924"/>
                        </a:cubicBezTo>
                        <a:cubicBezTo>
                          <a:pt x="1313621" y="309872"/>
                          <a:pt x="1311365" y="314383"/>
                          <a:pt x="1309110" y="318895"/>
                        </a:cubicBezTo>
                        <a:cubicBezTo>
                          <a:pt x="1306854" y="292954"/>
                          <a:pt x="1299523" y="268141"/>
                          <a:pt x="1291628" y="245020"/>
                        </a:cubicBezTo>
                        <a:cubicBezTo>
                          <a:pt x="1314185" y="235997"/>
                          <a:pt x="1334486" y="225282"/>
                          <a:pt x="1353096" y="212876"/>
                        </a:cubicBezTo>
                        <a:cubicBezTo>
                          <a:pt x="1357607" y="223027"/>
                          <a:pt x="1362119" y="232613"/>
                          <a:pt x="1367194" y="242200"/>
                        </a:cubicBezTo>
                        <a:cubicBezTo>
                          <a:pt x="1375653" y="258554"/>
                          <a:pt x="1384676" y="276036"/>
                          <a:pt x="1389187" y="294646"/>
                        </a:cubicBezTo>
                        <a:cubicBezTo>
                          <a:pt x="1391443" y="305360"/>
                          <a:pt x="1391443" y="336376"/>
                          <a:pt x="1389187" y="350475"/>
                        </a:cubicBezTo>
                        <a:close/>
                      </a:path>
                    </a:pathLst>
                  </a:custGeom>
                  <a:solidFill>
                    <a:srgbClr val="B8114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263" name="Google Shape;263;p1"/>
            <p:cNvGrpSpPr/>
            <p:nvPr/>
          </p:nvGrpSpPr>
          <p:grpSpPr>
            <a:xfrm>
              <a:off x="2663054" y="4030261"/>
              <a:ext cx="8265508" cy="134779"/>
              <a:chOff x="2663054" y="4030261"/>
              <a:chExt cx="8265508" cy="134779"/>
            </a:xfrm>
          </p:grpSpPr>
          <p:grpSp>
            <p:nvGrpSpPr>
              <p:cNvPr id="264" name="Google Shape;264;p1"/>
              <p:cNvGrpSpPr/>
              <p:nvPr/>
            </p:nvGrpSpPr>
            <p:grpSpPr>
              <a:xfrm>
                <a:off x="4719140" y="4030261"/>
                <a:ext cx="4219318" cy="134779"/>
                <a:chOff x="4719140" y="4030261"/>
                <a:chExt cx="4219318" cy="134779"/>
              </a:xfrm>
            </p:grpSpPr>
            <p:sp>
              <p:nvSpPr>
                <p:cNvPr id="265" name="Google Shape;265;p1"/>
                <p:cNvSpPr/>
                <p:nvPr/>
              </p:nvSpPr>
              <p:spPr>
                <a:xfrm>
                  <a:off x="4719140" y="4033081"/>
                  <a:ext cx="124064" cy="12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064" h="128575" extrusionOk="0">
                      <a:moveTo>
                        <a:pt x="0" y="126320"/>
                      </a:moveTo>
                      <a:lnTo>
                        <a:pt x="10715" y="125192"/>
                      </a:lnTo>
                      <a:cubicBezTo>
                        <a:pt x="20865" y="124064"/>
                        <a:pt x="22557" y="120681"/>
                        <a:pt x="22557" y="112786"/>
                      </a:cubicBezTo>
                      <a:lnTo>
                        <a:pt x="22557" y="16354"/>
                      </a:lnTo>
                      <a:cubicBezTo>
                        <a:pt x="22557" y="9023"/>
                        <a:pt x="20865" y="5639"/>
                        <a:pt x="10715" y="3948"/>
                      </a:cubicBezTo>
                      <a:lnTo>
                        <a:pt x="0" y="2820"/>
                      </a:lnTo>
                      <a:lnTo>
                        <a:pt x="0" y="0"/>
                      </a:lnTo>
                      <a:lnTo>
                        <a:pt x="56957" y="0"/>
                      </a:lnTo>
                      <a:cubicBezTo>
                        <a:pt x="94740" y="0"/>
                        <a:pt x="124064" y="21993"/>
                        <a:pt x="124064" y="64288"/>
                      </a:cubicBezTo>
                      <a:cubicBezTo>
                        <a:pt x="124064" y="106583"/>
                        <a:pt x="95304" y="128576"/>
                        <a:pt x="56957" y="128576"/>
                      </a:cubicBezTo>
                      <a:lnTo>
                        <a:pt x="0" y="128576"/>
                      </a:lnTo>
                      <a:lnTo>
                        <a:pt x="0" y="126320"/>
                      </a:lnTo>
                      <a:close/>
                      <a:moveTo>
                        <a:pt x="56393" y="125756"/>
                      </a:moveTo>
                      <a:cubicBezTo>
                        <a:pt x="89665" y="125756"/>
                        <a:pt x="106583" y="104891"/>
                        <a:pt x="106583" y="64852"/>
                      </a:cubicBezTo>
                      <a:cubicBezTo>
                        <a:pt x="106583" y="25377"/>
                        <a:pt x="89665" y="3948"/>
                        <a:pt x="56957" y="3948"/>
                      </a:cubicBezTo>
                      <a:lnTo>
                        <a:pt x="37783" y="3948"/>
                      </a:lnTo>
                      <a:lnTo>
                        <a:pt x="37783" y="113350"/>
                      </a:lnTo>
                      <a:cubicBezTo>
                        <a:pt x="37783" y="121809"/>
                        <a:pt x="41167" y="125756"/>
                        <a:pt x="50754" y="125756"/>
                      </a:cubicBezTo>
                      <a:lnTo>
                        <a:pt x="56393" y="125756"/>
                      </a:lnTo>
                      <a:close/>
                    </a:path>
                  </a:pathLst>
                </a:custGeom>
                <a:solidFill>
                  <a:srgbClr val="41404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266;p1"/>
                <p:cNvSpPr/>
                <p:nvPr/>
              </p:nvSpPr>
              <p:spPr>
                <a:xfrm>
                  <a:off x="4932305" y="4033081"/>
                  <a:ext cx="108274" cy="129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274" h="129139" extrusionOk="0">
                      <a:moveTo>
                        <a:pt x="54701" y="60904"/>
                      </a:moveTo>
                      <a:cubicBezTo>
                        <a:pt x="67671" y="60904"/>
                        <a:pt x="70491" y="54701"/>
                        <a:pt x="75003" y="32708"/>
                      </a:cubicBezTo>
                      <a:lnTo>
                        <a:pt x="77822" y="32708"/>
                      </a:lnTo>
                      <a:cubicBezTo>
                        <a:pt x="77822" y="42295"/>
                        <a:pt x="77822" y="52445"/>
                        <a:pt x="77822" y="62596"/>
                      </a:cubicBezTo>
                      <a:cubicBezTo>
                        <a:pt x="77822" y="72747"/>
                        <a:pt x="77822" y="82334"/>
                        <a:pt x="77822" y="92484"/>
                      </a:cubicBezTo>
                      <a:lnTo>
                        <a:pt x="75003" y="92484"/>
                      </a:lnTo>
                      <a:cubicBezTo>
                        <a:pt x="70491" y="70491"/>
                        <a:pt x="67671" y="64288"/>
                        <a:pt x="54701" y="64288"/>
                      </a:cubicBezTo>
                      <a:lnTo>
                        <a:pt x="37219" y="64288"/>
                      </a:lnTo>
                      <a:lnTo>
                        <a:pt x="37219" y="113350"/>
                      </a:lnTo>
                      <a:cubicBezTo>
                        <a:pt x="37219" y="121809"/>
                        <a:pt x="40603" y="125756"/>
                        <a:pt x="50190" y="125756"/>
                      </a:cubicBezTo>
                      <a:lnTo>
                        <a:pt x="70491" y="125756"/>
                      </a:lnTo>
                      <a:cubicBezTo>
                        <a:pt x="91921" y="125756"/>
                        <a:pt x="95868" y="120117"/>
                        <a:pt x="104891" y="84025"/>
                      </a:cubicBezTo>
                      <a:lnTo>
                        <a:pt x="108274" y="84025"/>
                      </a:lnTo>
                      <a:lnTo>
                        <a:pt x="105455" y="129140"/>
                      </a:lnTo>
                      <a:lnTo>
                        <a:pt x="0" y="129140"/>
                      </a:lnTo>
                      <a:lnTo>
                        <a:pt x="0" y="126320"/>
                      </a:lnTo>
                      <a:lnTo>
                        <a:pt x="10715" y="125192"/>
                      </a:lnTo>
                      <a:cubicBezTo>
                        <a:pt x="20865" y="124064"/>
                        <a:pt x="22557" y="120681"/>
                        <a:pt x="22557" y="112786"/>
                      </a:cubicBezTo>
                      <a:lnTo>
                        <a:pt x="22557" y="16354"/>
                      </a:lnTo>
                      <a:cubicBezTo>
                        <a:pt x="22557" y="9023"/>
                        <a:pt x="20865" y="5639"/>
                        <a:pt x="10715" y="3948"/>
                      </a:cubicBezTo>
                      <a:lnTo>
                        <a:pt x="0" y="2820"/>
                      </a:lnTo>
                      <a:lnTo>
                        <a:pt x="0" y="0"/>
                      </a:lnTo>
                      <a:lnTo>
                        <a:pt x="99252" y="0"/>
                      </a:lnTo>
                      <a:lnTo>
                        <a:pt x="101507" y="41167"/>
                      </a:lnTo>
                      <a:lnTo>
                        <a:pt x="98124" y="41167"/>
                      </a:lnTo>
                      <a:cubicBezTo>
                        <a:pt x="89665" y="8459"/>
                        <a:pt x="86281" y="3384"/>
                        <a:pt x="66544" y="3384"/>
                      </a:cubicBezTo>
                      <a:lnTo>
                        <a:pt x="37219" y="3384"/>
                      </a:lnTo>
                      <a:lnTo>
                        <a:pt x="37219" y="60904"/>
                      </a:lnTo>
                      <a:lnTo>
                        <a:pt x="54701" y="60904"/>
                      </a:lnTo>
                      <a:close/>
                    </a:path>
                  </a:pathLst>
                </a:custGeom>
                <a:solidFill>
                  <a:srgbClr val="41404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267;p1"/>
                <p:cNvSpPr/>
                <p:nvPr/>
              </p:nvSpPr>
              <p:spPr>
                <a:xfrm>
                  <a:off x="5131372" y="4033081"/>
                  <a:ext cx="108274" cy="129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274" h="129139" extrusionOk="0">
                      <a:moveTo>
                        <a:pt x="54701" y="60904"/>
                      </a:moveTo>
                      <a:cubicBezTo>
                        <a:pt x="67671" y="60904"/>
                        <a:pt x="70491" y="54701"/>
                        <a:pt x="75003" y="32708"/>
                      </a:cubicBezTo>
                      <a:lnTo>
                        <a:pt x="77822" y="32708"/>
                      </a:lnTo>
                      <a:cubicBezTo>
                        <a:pt x="77822" y="42295"/>
                        <a:pt x="77822" y="52445"/>
                        <a:pt x="77822" y="62596"/>
                      </a:cubicBezTo>
                      <a:cubicBezTo>
                        <a:pt x="77822" y="72747"/>
                        <a:pt x="77822" y="82334"/>
                        <a:pt x="77822" y="92484"/>
                      </a:cubicBezTo>
                      <a:lnTo>
                        <a:pt x="75003" y="92484"/>
                      </a:lnTo>
                      <a:cubicBezTo>
                        <a:pt x="70491" y="70491"/>
                        <a:pt x="67671" y="64288"/>
                        <a:pt x="54701" y="64288"/>
                      </a:cubicBezTo>
                      <a:lnTo>
                        <a:pt x="37219" y="64288"/>
                      </a:lnTo>
                      <a:lnTo>
                        <a:pt x="37219" y="113350"/>
                      </a:lnTo>
                      <a:cubicBezTo>
                        <a:pt x="37219" y="121809"/>
                        <a:pt x="40603" y="125756"/>
                        <a:pt x="50190" y="125756"/>
                      </a:cubicBezTo>
                      <a:lnTo>
                        <a:pt x="70491" y="125756"/>
                      </a:lnTo>
                      <a:cubicBezTo>
                        <a:pt x="91920" y="125756"/>
                        <a:pt x="95868" y="120117"/>
                        <a:pt x="104891" y="84025"/>
                      </a:cubicBezTo>
                      <a:lnTo>
                        <a:pt x="108274" y="84025"/>
                      </a:lnTo>
                      <a:lnTo>
                        <a:pt x="105455" y="129140"/>
                      </a:lnTo>
                      <a:lnTo>
                        <a:pt x="0" y="129140"/>
                      </a:lnTo>
                      <a:lnTo>
                        <a:pt x="0" y="126320"/>
                      </a:lnTo>
                      <a:lnTo>
                        <a:pt x="10715" y="125192"/>
                      </a:lnTo>
                      <a:cubicBezTo>
                        <a:pt x="20865" y="124064"/>
                        <a:pt x="22557" y="120681"/>
                        <a:pt x="22557" y="112786"/>
                      </a:cubicBezTo>
                      <a:lnTo>
                        <a:pt x="22557" y="16354"/>
                      </a:lnTo>
                      <a:cubicBezTo>
                        <a:pt x="22557" y="9023"/>
                        <a:pt x="20865" y="5639"/>
                        <a:pt x="10715" y="3948"/>
                      </a:cubicBezTo>
                      <a:lnTo>
                        <a:pt x="0" y="2820"/>
                      </a:lnTo>
                      <a:lnTo>
                        <a:pt x="0" y="0"/>
                      </a:lnTo>
                      <a:lnTo>
                        <a:pt x="99815" y="0"/>
                      </a:lnTo>
                      <a:lnTo>
                        <a:pt x="102071" y="41167"/>
                      </a:lnTo>
                      <a:lnTo>
                        <a:pt x="98688" y="41167"/>
                      </a:lnTo>
                      <a:cubicBezTo>
                        <a:pt x="90229" y="8459"/>
                        <a:pt x="86845" y="3384"/>
                        <a:pt x="67108" y="3384"/>
                      </a:cubicBezTo>
                      <a:lnTo>
                        <a:pt x="37219" y="3384"/>
                      </a:lnTo>
                      <a:lnTo>
                        <a:pt x="37219" y="60904"/>
                      </a:lnTo>
                      <a:lnTo>
                        <a:pt x="54701" y="60904"/>
                      </a:lnTo>
                      <a:close/>
                    </a:path>
                  </a:pathLst>
                </a:custGeom>
                <a:solidFill>
                  <a:srgbClr val="41404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268;p1"/>
                <p:cNvSpPr/>
                <p:nvPr/>
              </p:nvSpPr>
              <p:spPr>
                <a:xfrm>
                  <a:off x="5330439" y="4033081"/>
                  <a:ext cx="169742" cy="129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742" h="129139" extrusionOk="0">
                      <a:moveTo>
                        <a:pt x="27069" y="7895"/>
                      </a:moveTo>
                      <a:lnTo>
                        <a:pt x="27069" y="102071"/>
                      </a:lnTo>
                      <a:cubicBezTo>
                        <a:pt x="27069" y="119553"/>
                        <a:pt x="29888" y="122936"/>
                        <a:pt x="41731" y="125192"/>
                      </a:cubicBezTo>
                      <a:lnTo>
                        <a:pt x="49626" y="126320"/>
                      </a:lnTo>
                      <a:lnTo>
                        <a:pt x="49626" y="129140"/>
                      </a:lnTo>
                      <a:cubicBezTo>
                        <a:pt x="41167" y="129140"/>
                        <a:pt x="33272" y="129140"/>
                        <a:pt x="24813" y="129140"/>
                      </a:cubicBezTo>
                      <a:cubicBezTo>
                        <a:pt x="16354" y="129140"/>
                        <a:pt x="8459" y="129140"/>
                        <a:pt x="0" y="129140"/>
                      </a:cubicBezTo>
                      <a:lnTo>
                        <a:pt x="0" y="126320"/>
                      </a:lnTo>
                      <a:lnTo>
                        <a:pt x="7331" y="125192"/>
                      </a:lnTo>
                      <a:cubicBezTo>
                        <a:pt x="19738" y="123500"/>
                        <a:pt x="22557" y="119553"/>
                        <a:pt x="22557" y="102071"/>
                      </a:cubicBezTo>
                      <a:lnTo>
                        <a:pt x="22557" y="16354"/>
                      </a:lnTo>
                      <a:cubicBezTo>
                        <a:pt x="22557" y="9023"/>
                        <a:pt x="20865" y="5639"/>
                        <a:pt x="10715" y="3948"/>
                      </a:cubicBezTo>
                      <a:lnTo>
                        <a:pt x="0" y="2820"/>
                      </a:lnTo>
                      <a:lnTo>
                        <a:pt x="0" y="0"/>
                      </a:lnTo>
                      <a:lnTo>
                        <a:pt x="40039" y="0"/>
                      </a:lnTo>
                      <a:lnTo>
                        <a:pt x="85153" y="111658"/>
                      </a:lnTo>
                      <a:lnTo>
                        <a:pt x="130267" y="0"/>
                      </a:lnTo>
                      <a:lnTo>
                        <a:pt x="169743" y="0"/>
                      </a:lnTo>
                      <a:lnTo>
                        <a:pt x="169743" y="2820"/>
                      </a:lnTo>
                      <a:lnTo>
                        <a:pt x="159028" y="3948"/>
                      </a:lnTo>
                      <a:cubicBezTo>
                        <a:pt x="148877" y="5075"/>
                        <a:pt x="147185" y="8459"/>
                        <a:pt x="147185" y="16354"/>
                      </a:cubicBezTo>
                      <a:lnTo>
                        <a:pt x="147185" y="112786"/>
                      </a:lnTo>
                      <a:cubicBezTo>
                        <a:pt x="147185" y="120117"/>
                        <a:pt x="148877" y="123500"/>
                        <a:pt x="159028" y="125192"/>
                      </a:cubicBezTo>
                      <a:lnTo>
                        <a:pt x="169743" y="126320"/>
                      </a:lnTo>
                      <a:lnTo>
                        <a:pt x="169743" y="129140"/>
                      </a:lnTo>
                      <a:cubicBezTo>
                        <a:pt x="159592" y="129140"/>
                        <a:pt x="150005" y="129140"/>
                        <a:pt x="139854" y="129140"/>
                      </a:cubicBezTo>
                      <a:cubicBezTo>
                        <a:pt x="129704" y="129140"/>
                        <a:pt x="120117" y="129140"/>
                        <a:pt x="109966" y="129140"/>
                      </a:cubicBezTo>
                      <a:lnTo>
                        <a:pt x="109966" y="126320"/>
                      </a:lnTo>
                      <a:lnTo>
                        <a:pt x="120681" y="125192"/>
                      </a:lnTo>
                      <a:cubicBezTo>
                        <a:pt x="130832" y="124064"/>
                        <a:pt x="132523" y="120681"/>
                        <a:pt x="132523" y="112786"/>
                      </a:cubicBezTo>
                      <a:lnTo>
                        <a:pt x="132523" y="6767"/>
                      </a:lnTo>
                      <a:lnTo>
                        <a:pt x="82898" y="129140"/>
                      </a:lnTo>
                      <a:lnTo>
                        <a:pt x="77822" y="129140"/>
                      </a:lnTo>
                      <a:lnTo>
                        <a:pt x="27069" y="7895"/>
                      </a:lnTo>
                      <a:close/>
                    </a:path>
                  </a:pathLst>
                </a:custGeom>
                <a:solidFill>
                  <a:srgbClr val="41404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269;p1"/>
                <p:cNvSpPr/>
                <p:nvPr/>
              </p:nvSpPr>
              <p:spPr>
                <a:xfrm>
                  <a:off x="5588155" y="4033081"/>
                  <a:ext cx="108274" cy="129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274" h="129139" extrusionOk="0">
                      <a:moveTo>
                        <a:pt x="54701" y="60904"/>
                      </a:moveTo>
                      <a:cubicBezTo>
                        <a:pt x="67671" y="60904"/>
                        <a:pt x="70491" y="54701"/>
                        <a:pt x="75003" y="32708"/>
                      </a:cubicBezTo>
                      <a:lnTo>
                        <a:pt x="77822" y="32708"/>
                      </a:lnTo>
                      <a:cubicBezTo>
                        <a:pt x="77822" y="42295"/>
                        <a:pt x="77822" y="52445"/>
                        <a:pt x="77822" y="62596"/>
                      </a:cubicBezTo>
                      <a:cubicBezTo>
                        <a:pt x="77822" y="72747"/>
                        <a:pt x="77822" y="82334"/>
                        <a:pt x="77822" y="92484"/>
                      </a:cubicBezTo>
                      <a:lnTo>
                        <a:pt x="75003" y="92484"/>
                      </a:lnTo>
                      <a:cubicBezTo>
                        <a:pt x="70491" y="70491"/>
                        <a:pt x="67671" y="64288"/>
                        <a:pt x="54701" y="64288"/>
                      </a:cubicBezTo>
                      <a:lnTo>
                        <a:pt x="37219" y="64288"/>
                      </a:lnTo>
                      <a:lnTo>
                        <a:pt x="37219" y="113350"/>
                      </a:lnTo>
                      <a:cubicBezTo>
                        <a:pt x="37219" y="121809"/>
                        <a:pt x="40603" y="125756"/>
                        <a:pt x="50189" y="125756"/>
                      </a:cubicBezTo>
                      <a:lnTo>
                        <a:pt x="70491" y="125756"/>
                      </a:lnTo>
                      <a:cubicBezTo>
                        <a:pt x="91920" y="125756"/>
                        <a:pt x="95868" y="120117"/>
                        <a:pt x="104891" y="84025"/>
                      </a:cubicBezTo>
                      <a:lnTo>
                        <a:pt x="108274" y="84025"/>
                      </a:lnTo>
                      <a:lnTo>
                        <a:pt x="105455" y="129140"/>
                      </a:lnTo>
                      <a:lnTo>
                        <a:pt x="0" y="129140"/>
                      </a:lnTo>
                      <a:lnTo>
                        <a:pt x="0" y="126320"/>
                      </a:lnTo>
                      <a:lnTo>
                        <a:pt x="10714" y="125192"/>
                      </a:lnTo>
                      <a:cubicBezTo>
                        <a:pt x="20865" y="124064"/>
                        <a:pt x="22557" y="120681"/>
                        <a:pt x="22557" y="112786"/>
                      </a:cubicBezTo>
                      <a:lnTo>
                        <a:pt x="22557" y="16354"/>
                      </a:lnTo>
                      <a:cubicBezTo>
                        <a:pt x="22557" y="9023"/>
                        <a:pt x="20865" y="5639"/>
                        <a:pt x="10714" y="3948"/>
                      </a:cubicBezTo>
                      <a:lnTo>
                        <a:pt x="0" y="2820"/>
                      </a:lnTo>
                      <a:lnTo>
                        <a:pt x="0" y="0"/>
                      </a:lnTo>
                      <a:lnTo>
                        <a:pt x="99816" y="0"/>
                      </a:lnTo>
                      <a:lnTo>
                        <a:pt x="102071" y="41167"/>
                      </a:lnTo>
                      <a:lnTo>
                        <a:pt x="98688" y="41167"/>
                      </a:lnTo>
                      <a:cubicBezTo>
                        <a:pt x="90229" y="8459"/>
                        <a:pt x="86845" y="3384"/>
                        <a:pt x="67107" y="3384"/>
                      </a:cubicBezTo>
                      <a:lnTo>
                        <a:pt x="37219" y="3384"/>
                      </a:lnTo>
                      <a:lnTo>
                        <a:pt x="37219" y="60904"/>
                      </a:lnTo>
                      <a:lnTo>
                        <a:pt x="54701" y="60904"/>
                      </a:lnTo>
                      <a:close/>
                    </a:path>
                  </a:pathLst>
                </a:custGeom>
                <a:solidFill>
                  <a:srgbClr val="41404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270;p1"/>
                <p:cNvSpPr/>
                <p:nvPr/>
              </p:nvSpPr>
              <p:spPr>
                <a:xfrm>
                  <a:off x="5787221" y="4033081"/>
                  <a:ext cx="123500" cy="12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500" h="128575" extrusionOk="0">
                      <a:moveTo>
                        <a:pt x="0" y="126320"/>
                      </a:moveTo>
                      <a:lnTo>
                        <a:pt x="10715" y="125192"/>
                      </a:lnTo>
                      <a:cubicBezTo>
                        <a:pt x="20865" y="124064"/>
                        <a:pt x="22557" y="120681"/>
                        <a:pt x="22557" y="112786"/>
                      </a:cubicBezTo>
                      <a:lnTo>
                        <a:pt x="22557" y="16354"/>
                      </a:lnTo>
                      <a:cubicBezTo>
                        <a:pt x="22557" y="9023"/>
                        <a:pt x="20865" y="5639"/>
                        <a:pt x="10715" y="3948"/>
                      </a:cubicBezTo>
                      <a:lnTo>
                        <a:pt x="0" y="2820"/>
                      </a:lnTo>
                      <a:lnTo>
                        <a:pt x="0" y="0"/>
                      </a:lnTo>
                      <a:lnTo>
                        <a:pt x="56393" y="0"/>
                      </a:lnTo>
                      <a:cubicBezTo>
                        <a:pt x="94176" y="0"/>
                        <a:pt x="123501" y="21993"/>
                        <a:pt x="123501" y="64288"/>
                      </a:cubicBezTo>
                      <a:cubicBezTo>
                        <a:pt x="123501" y="106583"/>
                        <a:pt x="94740" y="128576"/>
                        <a:pt x="56393" y="128576"/>
                      </a:cubicBezTo>
                      <a:lnTo>
                        <a:pt x="0" y="128576"/>
                      </a:lnTo>
                      <a:lnTo>
                        <a:pt x="0" y="126320"/>
                      </a:lnTo>
                      <a:close/>
                      <a:moveTo>
                        <a:pt x="56393" y="125756"/>
                      </a:moveTo>
                      <a:cubicBezTo>
                        <a:pt x="89665" y="125756"/>
                        <a:pt x="106583" y="104891"/>
                        <a:pt x="106583" y="64852"/>
                      </a:cubicBezTo>
                      <a:cubicBezTo>
                        <a:pt x="106583" y="25377"/>
                        <a:pt x="89665" y="3948"/>
                        <a:pt x="56957" y="3948"/>
                      </a:cubicBezTo>
                      <a:lnTo>
                        <a:pt x="37783" y="3948"/>
                      </a:lnTo>
                      <a:lnTo>
                        <a:pt x="37783" y="113350"/>
                      </a:lnTo>
                      <a:cubicBezTo>
                        <a:pt x="37783" y="121809"/>
                        <a:pt x="41167" y="125756"/>
                        <a:pt x="50754" y="125756"/>
                      </a:cubicBezTo>
                      <a:lnTo>
                        <a:pt x="56393" y="125756"/>
                      </a:lnTo>
                      <a:close/>
                    </a:path>
                  </a:pathLst>
                </a:custGeom>
                <a:solidFill>
                  <a:srgbClr val="41404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271;p1"/>
                <p:cNvSpPr/>
                <p:nvPr/>
              </p:nvSpPr>
              <p:spPr>
                <a:xfrm>
                  <a:off x="6063547" y="4033081"/>
                  <a:ext cx="115041" cy="129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041" h="129139" extrusionOk="0">
                      <a:moveTo>
                        <a:pt x="88537" y="129140"/>
                      </a:moveTo>
                      <a:cubicBezTo>
                        <a:pt x="77822" y="129140"/>
                        <a:pt x="68235" y="129140"/>
                        <a:pt x="57521" y="129140"/>
                      </a:cubicBezTo>
                      <a:cubicBezTo>
                        <a:pt x="46806" y="129140"/>
                        <a:pt x="37219" y="129140"/>
                        <a:pt x="26505" y="129140"/>
                      </a:cubicBezTo>
                      <a:lnTo>
                        <a:pt x="26505" y="126320"/>
                      </a:lnTo>
                      <a:lnTo>
                        <a:pt x="37783" y="125192"/>
                      </a:lnTo>
                      <a:cubicBezTo>
                        <a:pt x="48498" y="124064"/>
                        <a:pt x="50190" y="120117"/>
                        <a:pt x="50190" y="112222"/>
                      </a:cubicBezTo>
                      <a:lnTo>
                        <a:pt x="50190" y="3384"/>
                      </a:lnTo>
                      <a:lnTo>
                        <a:pt x="33272" y="3384"/>
                      </a:lnTo>
                      <a:cubicBezTo>
                        <a:pt x="14662" y="3384"/>
                        <a:pt x="11279" y="8459"/>
                        <a:pt x="3383" y="43423"/>
                      </a:cubicBezTo>
                      <a:lnTo>
                        <a:pt x="0" y="43423"/>
                      </a:lnTo>
                      <a:lnTo>
                        <a:pt x="1692" y="0"/>
                      </a:lnTo>
                      <a:lnTo>
                        <a:pt x="113350" y="0"/>
                      </a:lnTo>
                      <a:lnTo>
                        <a:pt x="115042" y="43423"/>
                      </a:lnTo>
                      <a:lnTo>
                        <a:pt x="112222" y="43423"/>
                      </a:lnTo>
                      <a:cubicBezTo>
                        <a:pt x="104327" y="8459"/>
                        <a:pt x="100379" y="3384"/>
                        <a:pt x="81770" y="3384"/>
                      </a:cubicBezTo>
                      <a:lnTo>
                        <a:pt x="64852" y="3384"/>
                      </a:lnTo>
                      <a:lnTo>
                        <a:pt x="64852" y="112222"/>
                      </a:lnTo>
                      <a:cubicBezTo>
                        <a:pt x="64852" y="120117"/>
                        <a:pt x="66544" y="123500"/>
                        <a:pt x="77258" y="125192"/>
                      </a:cubicBezTo>
                      <a:lnTo>
                        <a:pt x="88537" y="126320"/>
                      </a:lnTo>
                      <a:lnTo>
                        <a:pt x="88537" y="129140"/>
                      </a:lnTo>
                      <a:close/>
                    </a:path>
                  </a:pathLst>
                </a:custGeom>
                <a:solidFill>
                  <a:srgbClr val="41404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272;p1"/>
                <p:cNvSpPr/>
                <p:nvPr/>
              </p:nvSpPr>
              <p:spPr>
                <a:xfrm>
                  <a:off x="6271073" y="4030825"/>
                  <a:ext cx="125192" cy="134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192" h="134215" extrusionOk="0">
                      <a:moveTo>
                        <a:pt x="62596" y="134215"/>
                      </a:moveTo>
                      <a:cubicBezTo>
                        <a:pt x="27069" y="134215"/>
                        <a:pt x="0" y="107147"/>
                        <a:pt x="0" y="67108"/>
                      </a:cubicBezTo>
                      <a:cubicBezTo>
                        <a:pt x="0" y="26505"/>
                        <a:pt x="27069" y="0"/>
                        <a:pt x="62596" y="0"/>
                      </a:cubicBezTo>
                      <a:cubicBezTo>
                        <a:pt x="98124" y="0"/>
                        <a:pt x="125192" y="26505"/>
                        <a:pt x="125192" y="67108"/>
                      </a:cubicBezTo>
                      <a:cubicBezTo>
                        <a:pt x="125192" y="107147"/>
                        <a:pt x="98124" y="134215"/>
                        <a:pt x="62596" y="134215"/>
                      </a:cubicBezTo>
                      <a:close/>
                      <a:moveTo>
                        <a:pt x="62596" y="131395"/>
                      </a:moveTo>
                      <a:cubicBezTo>
                        <a:pt x="92485" y="131395"/>
                        <a:pt x="108274" y="103763"/>
                        <a:pt x="108274" y="67108"/>
                      </a:cubicBezTo>
                      <a:cubicBezTo>
                        <a:pt x="108274" y="31016"/>
                        <a:pt x="93048" y="2820"/>
                        <a:pt x="62596" y="2820"/>
                      </a:cubicBezTo>
                      <a:cubicBezTo>
                        <a:pt x="32144" y="2820"/>
                        <a:pt x="16918" y="31016"/>
                        <a:pt x="16918" y="67108"/>
                      </a:cubicBezTo>
                      <a:cubicBezTo>
                        <a:pt x="16918" y="103199"/>
                        <a:pt x="32144" y="131395"/>
                        <a:pt x="62596" y="131395"/>
                      </a:cubicBezTo>
                      <a:close/>
                    </a:path>
                  </a:pathLst>
                </a:custGeom>
                <a:solidFill>
                  <a:srgbClr val="41404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273;p1"/>
                <p:cNvSpPr/>
                <p:nvPr/>
              </p:nvSpPr>
              <p:spPr>
                <a:xfrm>
                  <a:off x="6567699" y="4033081"/>
                  <a:ext cx="109402" cy="129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02" h="129139" extrusionOk="0">
                      <a:moveTo>
                        <a:pt x="0" y="126320"/>
                      </a:moveTo>
                      <a:lnTo>
                        <a:pt x="10714" y="125192"/>
                      </a:lnTo>
                      <a:cubicBezTo>
                        <a:pt x="20865" y="124064"/>
                        <a:pt x="22557" y="120681"/>
                        <a:pt x="22557" y="112786"/>
                      </a:cubicBezTo>
                      <a:lnTo>
                        <a:pt x="22557" y="16354"/>
                      </a:lnTo>
                      <a:cubicBezTo>
                        <a:pt x="22557" y="9023"/>
                        <a:pt x="20865" y="5639"/>
                        <a:pt x="10714" y="3948"/>
                      </a:cubicBezTo>
                      <a:lnTo>
                        <a:pt x="0" y="2820"/>
                      </a:lnTo>
                      <a:lnTo>
                        <a:pt x="0" y="0"/>
                      </a:lnTo>
                      <a:lnTo>
                        <a:pt x="54137" y="0"/>
                      </a:lnTo>
                      <a:cubicBezTo>
                        <a:pt x="80078" y="0"/>
                        <a:pt x="103199" y="6767"/>
                        <a:pt x="103199" y="29324"/>
                      </a:cubicBezTo>
                      <a:cubicBezTo>
                        <a:pt x="103199" y="47934"/>
                        <a:pt x="86281" y="58085"/>
                        <a:pt x="64288" y="60904"/>
                      </a:cubicBezTo>
                      <a:lnTo>
                        <a:pt x="64288" y="61468"/>
                      </a:lnTo>
                      <a:cubicBezTo>
                        <a:pt x="90229" y="62596"/>
                        <a:pt x="109402" y="71055"/>
                        <a:pt x="109402" y="93048"/>
                      </a:cubicBezTo>
                      <a:cubicBezTo>
                        <a:pt x="109402" y="116733"/>
                        <a:pt x="88537" y="129140"/>
                        <a:pt x="56957" y="129140"/>
                      </a:cubicBezTo>
                      <a:lnTo>
                        <a:pt x="0" y="129140"/>
                      </a:lnTo>
                      <a:lnTo>
                        <a:pt x="0" y="126320"/>
                      </a:lnTo>
                      <a:close/>
                      <a:moveTo>
                        <a:pt x="53009" y="59777"/>
                      </a:moveTo>
                      <a:cubicBezTo>
                        <a:pt x="77258" y="59777"/>
                        <a:pt x="86845" y="49062"/>
                        <a:pt x="86845" y="29888"/>
                      </a:cubicBezTo>
                      <a:cubicBezTo>
                        <a:pt x="86845" y="7895"/>
                        <a:pt x="74438" y="3948"/>
                        <a:pt x="53573" y="3948"/>
                      </a:cubicBezTo>
                      <a:lnTo>
                        <a:pt x="37219" y="3948"/>
                      </a:lnTo>
                      <a:lnTo>
                        <a:pt x="37219" y="60340"/>
                      </a:lnTo>
                      <a:lnTo>
                        <a:pt x="53009" y="60340"/>
                      </a:lnTo>
                      <a:close/>
                      <a:moveTo>
                        <a:pt x="37219" y="113350"/>
                      </a:moveTo>
                      <a:cubicBezTo>
                        <a:pt x="37219" y="121809"/>
                        <a:pt x="40603" y="125756"/>
                        <a:pt x="50189" y="125756"/>
                      </a:cubicBezTo>
                      <a:lnTo>
                        <a:pt x="56957" y="125756"/>
                      </a:lnTo>
                      <a:cubicBezTo>
                        <a:pt x="80642" y="125756"/>
                        <a:pt x="92484" y="116169"/>
                        <a:pt x="92484" y="93048"/>
                      </a:cubicBezTo>
                      <a:cubicBezTo>
                        <a:pt x="92484" y="71055"/>
                        <a:pt x="78386" y="63160"/>
                        <a:pt x="53009" y="63160"/>
                      </a:cubicBezTo>
                      <a:lnTo>
                        <a:pt x="37219" y="63160"/>
                      </a:lnTo>
                      <a:lnTo>
                        <a:pt x="37219" y="113350"/>
                      </a:lnTo>
                      <a:close/>
                    </a:path>
                  </a:pathLst>
                </a:custGeom>
                <a:solidFill>
                  <a:srgbClr val="41404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274;p1"/>
                <p:cNvSpPr/>
                <p:nvPr/>
              </p:nvSpPr>
              <p:spPr>
                <a:xfrm>
                  <a:off x="6768458" y="4033081"/>
                  <a:ext cx="108838" cy="129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838" h="129139" extrusionOk="0">
                      <a:moveTo>
                        <a:pt x="55265" y="60904"/>
                      </a:moveTo>
                      <a:cubicBezTo>
                        <a:pt x="68235" y="60904"/>
                        <a:pt x="71055" y="54701"/>
                        <a:pt x="75567" y="32708"/>
                      </a:cubicBezTo>
                      <a:lnTo>
                        <a:pt x="78386" y="32708"/>
                      </a:lnTo>
                      <a:cubicBezTo>
                        <a:pt x="78386" y="42295"/>
                        <a:pt x="78386" y="52445"/>
                        <a:pt x="78386" y="62596"/>
                      </a:cubicBezTo>
                      <a:cubicBezTo>
                        <a:pt x="78386" y="72747"/>
                        <a:pt x="78386" y="82334"/>
                        <a:pt x="78386" y="92484"/>
                      </a:cubicBezTo>
                      <a:lnTo>
                        <a:pt x="75567" y="92484"/>
                      </a:lnTo>
                      <a:cubicBezTo>
                        <a:pt x="71055" y="70491"/>
                        <a:pt x="68235" y="64288"/>
                        <a:pt x="55265" y="64288"/>
                      </a:cubicBezTo>
                      <a:lnTo>
                        <a:pt x="37783" y="64288"/>
                      </a:lnTo>
                      <a:lnTo>
                        <a:pt x="37783" y="113350"/>
                      </a:lnTo>
                      <a:cubicBezTo>
                        <a:pt x="37783" y="121809"/>
                        <a:pt x="41167" y="125756"/>
                        <a:pt x="50754" y="125756"/>
                      </a:cubicBezTo>
                      <a:lnTo>
                        <a:pt x="71055" y="125756"/>
                      </a:lnTo>
                      <a:cubicBezTo>
                        <a:pt x="92485" y="125756"/>
                        <a:pt x="96432" y="120117"/>
                        <a:pt x="105455" y="84025"/>
                      </a:cubicBezTo>
                      <a:lnTo>
                        <a:pt x="108838" y="84025"/>
                      </a:lnTo>
                      <a:lnTo>
                        <a:pt x="106019" y="129140"/>
                      </a:lnTo>
                      <a:lnTo>
                        <a:pt x="0" y="129140"/>
                      </a:lnTo>
                      <a:lnTo>
                        <a:pt x="0" y="126320"/>
                      </a:lnTo>
                      <a:lnTo>
                        <a:pt x="10715" y="125192"/>
                      </a:lnTo>
                      <a:cubicBezTo>
                        <a:pt x="20865" y="124064"/>
                        <a:pt x="22557" y="120681"/>
                        <a:pt x="22557" y="112786"/>
                      </a:cubicBezTo>
                      <a:lnTo>
                        <a:pt x="22557" y="16354"/>
                      </a:lnTo>
                      <a:cubicBezTo>
                        <a:pt x="22557" y="9023"/>
                        <a:pt x="20865" y="5639"/>
                        <a:pt x="10715" y="3948"/>
                      </a:cubicBezTo>
                      <a:lnTo>
                        <a:pt x="0" y="2820"/>
                      </a:lnTo>
                      <a:lnTo>
                        <a:pt x="0" y="0"/>
                      </a:lnTo>
                      <a:lnTo>
                        <a:pt x="99816" y="0"/>
                      </a:lnTo>
                      <a:lnTo>
                        <a:pt x="102071" y="41167"/>
                      </a:lnTo>
                      <a:lnTo>
                        <a:pt x="98688" y="41167"/>
                      </a:lnTo>
                      <a:cubicBezTo>
                        <a:pt x="90229" y="8459"/>
                        <a:pt x="86845" y="3384"/>
                        <a:pt x="67108" y="3384"/>
                      </a:cubicBezTo>
                      <a:lnTo>
                        <a:pt x="37219" y="3384"/>
                      </a:lnTo>
                      <a:lnTo>
                        <a:pt x="37219" y="60904"/>
                      </a:lnTo>
                      <a:lnTo>
                        <a:pt x="55265" y="60904"/>
                      </a:lnTo>
                      <a:close/>
                    </a:path>
                  </a:pathLst>
                </a:custGeom>
                <a:solidFill>
                  <a:srgbClr val="41404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275;p1"/>
                <p:cNvSpPr/>
                <p:nvPr/>
              </p:nvSpPr>
              <p:spPr>
                <a:xfrm>
                  <a:off x="7052678" y="4033081"/>
                  <a:ext cx="140418" cy="1313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18" h="131395" extrusionOk="0">
                      <a:moveTo>
                        <a:pt x="69927" y="131395"/>
                      </a:moveTo>
                      <a:cubicBezTo>
                        <a:pt x="43986" y="131395"/>
                        <a:pt x="22557" y="121809"/>
                        <a:pt x="22557" y="84025"/>
                      </a:cubicBezTo>
                      <a:lnTo>
                        <a:pt x="22557" y="16354"/>
                      </a:lnTo>
                      <a:cubicBezTo>
                        <a:pt x="22557" y="9023"/>
                        <a:pt x="20865" y="5639"/>
                        <a:pt x="10714" y="3948"/>
                      </a:cubicBezTo>
                      <a:lnTo>
                        <a:pt x="0" y="2820"/>
                      </a:lnTo>
                      <a:lnTo>
                        <a:pt x="0" y="0"/>
                      </a:lnTo>
                      <a:cubicBezTo>
                        <a:pt x="10151" y="0"/>
                        <a:pt x="19738" y="0"/>
                        <a:pt x="29888" y="0"/>
                      </a:cubicBezTo>
                      <a:cubicBezTo>
                        <a:pt x="40039" y="0"/>
                        <a:pt x="49626" y="0"/>
                        <a:pt x="59776" y="0"/>
                      </a:cubicBezTo>
                      <a:lnTo>
                        <a:pt x="59776" y="2820"/>
                      </a:lnTo>
                      <a:lnTo>
                        <a:pt x="49062" y="3948"/>
                      </a:lnTo>
                      <a:cubicBezTo>
                        <a:pt x="38911" y="5075"/>
                        <a:pt x="37219" y="8459"/>
                        <a:pt x="37219" y="16354"/>
                      </a:cubicBezTo>
                      <a:lnTo>
                        <a:pt x="37219" y="84025"/>
                      </a:lnTo>
                      <a:cubicBezTo>
                        <a:pt x="37219" y="117297"/>
                        <a:pt x="53573" y="125756"/>
                        <a:pt x="75003" y="125756"/>
                      </a:cubicBezTo>
                      <a:cubicBezTo>
                        <a:pt x="100943" y="125756"/>
                        <a:pt x="113913" y="109966"/>
                        <a:pt x="113913" y="84589"/>
                      </a:cubicBezTo>
                      <a:lnTo>
                        <a:pt x="113913" y="27632"/>
                      </a:lnTo>
                      <a:cubicBezTo>
                        <a:pt x="113913" y="10151"/>
                        <a:pt x="111094" y="6767"/>
                        <a:pt x="98688" y="4511"/>
                      </a:cubicBezTo>
                      <a:lnTo>
                        <a:pt x="90792" y="3384"/>
                      </a:lnTo>
                      <a:lnTo>
                        <a:pt x="90792" y="564"/>
                      </a:lnTo>
                      <a:cubicBezTo>
                        <a:pt x="99251" y="564"/>
                        <a:pt x="107147" y="564"/>
                        <a:pt x="115605" y="564"/>
                      </a:cubicBezTo>
                      <a:cubicBezTo>
                        <a:pt x="124064" y="564"/>
                        <a:pt x="131959" y="564"/>
                        <a:pt x="140418" y="564"/>
                      </a:cubicBezTo>
                      <a:lnTo>
                        <a:pt x="140418" y="3384"/>
                      </a:lnTo>
                      <a:lnTo>
                        <a:pt x="133087" y="4511"/>
                      </a:lnTo>
                      <a:cubicBezTo>
                        <a:pt x="120681" y="6203"/>
                        <a:pt x="117861" y="10151"/>
                        <a:pt x="117861" y="27632"/>
                      </a:cubicBezTo>
                      <a:lnTo>
                        <a:pt x="117861" y="84589"/>
                      </a:lnTo>
                      <a:cubicBezTo>
                        <a:pt x="118425" y="113914"/>
                        <a:pt x="103199" y="131395"/>
                        <a:pt x="69927" y="131395"/>
                      </a:cubicBezTo>
                      <a:close/>
                    </a:path>
                  </a:pathLst>
                </a:custGeom>
                <a:solidFill>
                  <a:srgbClr val="41404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276;p1"/>
                <p:cNvSpPr/>
                <p:nvPr/>
              </p:nvSpPr>
              <p:spPr>
                <a:xfrm>
                  <a:off x="7279942" y="4032517"/>
                  <a:ext cx="138162" cy="129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162" h="129703" extrusionOk="0">
                      <a:moveTo>
                        <a:pt x="27069" y="12970"/>
                      </a:moveTo>
                      <a:lnTo>
                        <a:pt x="27069" y="102635"/>
                      </a:lnTo>
                      <a:cubicBezTo>
                        <a:pt x="27069" y="120117"/>
                        <a:pt x="29888" y="123500"/>
                        <a:pt x="41731" y="125756"/>
                      </a:cubicBezTo>
                      <a:lnTo>
                        <a:pt x="49626" y="126884"/>
                      </a:lnTo>
                      <a:lnTo>
                        <a:pt x="49626" y="129704"/>
                      </a:lnTo>
                      <a:cubicBezTo>
                        <a:pt x="41167" y="129704"/>
                        <a:pt x="33272" y="129704"/>
                        <a:pt x="24813" y="129704"/>
                      </a:cubicBezTo>
                      <a:cubicBezTo>
                        <a:pt x="16354" y="129704"/>
                        <a:pt x="8459" y="129704"/>
                        <a:pt x="0" y="129704"/>
                      </a:cubicBezTo>
                      <a:lnTo>
                        <a:pt x="0" y="126884"/>
                      </a:lnTo>
                      <a:lnTo>
                        <a:pt x="7331" y="125756"/>
                      </a:lnTo>
                      <a:cubicBezTo>
                        <a:pt x="19738" y="124064"/>
                        <a:pt x="22557" y="120117"/>
                        <a:pt x="22557" y="102635"/>
                      </a:cubicBezTo>
                      <a:lnTo>
                        <a:pt x="22557" y="16918"/>
                      </a:lnTo>
                      <a:cubicBezTo>
                        <a:pt x="22557" y="9587"/>
                        <a:pt x="20865" y="6203"/>
                        <a:pt x="10714" y="4512"/>
                      </a:cubicBezTo>
                      <a:lnTo>
                        <a:pt x="0" y="3384"/>
                      </a:lnTo>
                      <a:lnTo>
                        <a:pt x="0" y="564"/>
                      </a:lnTo>
                      <a:lnTo>
                        <a:pt x="37219" y="564"/>
                      </a:lnTo>
                      <a:lnTo>
                        <a:pt x="111658" y="109966"/>
                      </a:lnTo>
                      <a:lnTo>
                        <a:pt x="111658" y="27069"/>
                      </a:lnTo>
                      <a:cubicBezTo>
                        <a:pt x="111658" y="9587"/>
                        <a:pt x="108838" y="6203"/>
                        <a:pt x="96432" y="3948"/>
                      </a:cubicBezTo>
                      <a:lnTo>
                        <a:pt x="88537" y="2820"/>
                      </a:lnTo>
                      <a:lnTo>
                        <a:pt x="88537" y="0"/>
                      </a:lnTo>
                      <a:cubicBezTo>
                        <a:pt x="96996" y="0"/>
                        <a:pt x="104891" y="0"/>
                        <a:pt x="113350" y="0"/>
                      </a:cubicBezTo>
                      <a:cubicBezTo>
                        <a:pt x="121809" y="0"/>
                        <a:pt x="129704" y="0"/>
                        <a:pt x="138163" y="0"/>
                      </a:cubicBezTo>
                      <a:lnTo>
                        <a:pt x="138163" y="2820"/>
                      </a:lnTo>
                      <a:lnTo>
                        <a:pt x="130832" y="3948"/>
                      </a:lnTo>
                      <a:cubicBezTo>
                        <a:pt x="118425" y="5639"/>
                        <a:pt x="115605" y="9587"/>
                        <a:pt x="115605" y="27069"/>
                      </a:cubicBezTo>
                      <a:lnTo>
                        <a:pt x="115605" y="129704"/>
                      </a:lnTo>
                      <a:lnTo>
                        <a:pt x="106582" y="129704"/>
                      </a:lnTo>
                      <a:lnTo>
                        <a:pt x="27069" y="12970"/>
                      </a:lnTo>
                      <a:close/>
                    </a:path>
                  </a:pathLst>
                </a:custGeom>
                <a:solidFill>
                  <a:srgbClr val="41404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277;p1"/>
                <p:cNvSpPr/>
                <p:nvPr/>
              </p:nvSpPr>
              <p:spPr>
                <a:xfrm>
                  <a:off x="7504949" y="4033081"/>
                  <a:ext cx="59776" cy="129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76" h="129139" extrusionOk="0">
                      <a:moveTo>
                        <a:pt x="0" y="126320"/>
                      </a:moveTo>
                      <a:lnTo>
                        <a:pt x="10715" y="125192"/>
                      </a:lnTo>
                      <a:cubicBezTo>
                        <a:pt x="20865" y="124064"/>
                        <a:pt x="22557" y="120681"/>
                        <a:pt x="22557" y="112786"/>
                      </a:cubicBezTo>
                      <a:lnTo>
                        <a:pt x="22557" y="16354"/>
                      </a:lnTo>
                      <a:cubicBezTo>
                        <a:pt x="22557" y="9023"/>
                        <a:pt x="20865" y="5639"/>
                        <a:pt x="10715" y="3948"/>
                      </a:cubicBezTo>
                      <a:lnTo>
                        <a:pt x="0" y="2820"/>
                      </a:lnTo>
                      <a:lnTo>
                        <a:pt x="0" y="0"/>
                      </a:lnTo>
                      <a:cubicBezTo>
                        <a:pt x="10151" y="0"/>
                        <a:pt x="19738" y="0"/>
                        <a:pt x="29889" y="0"/>
                      </a:cubicBezTo>
                      <a:cubicBezTo>
                        <a:pt x="40039" y="0"/>
                        <a:pt x="49626" y="0"/>
                        <a:pt x="59777" y="0"/>
                      </a:cubicBezTo>
                      <a:lnTo>
                        <a:pt x="59777" y="2820"/>
                      </a:lnTo>
                      <a:lnTo>
                        <a:pt x="48498" y="3948"/>
                      </a:lnTo>
                      <a:cubicBezTo>
                        <a:pt x="38347" y="5075"/>
                        <a:pt x="36655" y="8459"/>
                        <a:pt x="36655" y="16354"/>
                      </a:cubicBezTo>
                      <a:lnTo>
                        <a:pt x="36655" y="112786"/>
                      </a:lnTo>
                      <a:cubicBezTo>
                        <a:pt x="36655" y="120117"/>
                        <a:pt x="38347" y="123500"/>
                        <a:pt x="48498" y="125192"/>
                      </a:cubicBezTo>
                      <a:lnTo>
                        <a:pt x="59777" y="126320"/>
                      </a:lnTo>
                      <a:lnTo>
                        <a:pt x="59777" y="129140"/>
                      </a:lnTo>
                      <a:cubicBezTo>
                        <a:pt x="49626" y="129140"/>
                        <a:pt x="40039" y="129140"/>
                        <a:pt x="29889" y="129140"/>
                      </a:cubicBezTo>
                      <a:cubicBezTo>
                        <a:pt x="19738" y="129140"/>
                        <a:pt x="10151" y="129140"/>
                        <a:pt x="0" y="129140"/>
                      </a:cubicBezTo>
                      <a:lnTo>
                        <a:pt x="0" y="126320"/>
                      </a:lnTo>
                      <a:close/>
                    </a:path>
                  </a:pathLst>
                </a:custGeom>
                <a:solidFill>
                  <a:srgbClr val="41404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278;p1"/>
                <p:cNvSpPr/>
                <p:nvPr/>
              </p:nvSpPr>
              <p:spPr>
                <a:xfrm>
                  <a:off x="7647059" y="4033081"/>
                  <a:ext cx="137034" cy="129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34" h="129703" extrusionOk="0">
                      <a:moveTo>
                        <a:pt x="24249" y="21429"/>
                      </a:moveTo>
                      <a:cubicBezTo>
                        <a:pt x="19174" y="8459"/>
                        <a:pt x="16354" y="5075"/>
                        <a:pt x="7331" y="3948"/>
                      </a:cubicBezTo>
                      <a:lnTo>
                        <a:pt x="0" y="2820"/>
                      </a:lnTo>
                      <a:lnTo>
                        <a:pt x="0" y="0"/>
                      </a:lnTo>
                      <a:cubicBezTo>
                        <a:pt x="9587" y="0"/>
                        <a:pt x="19738" y="0"/>
                        <a:pt x="29324" y="0"/>
                      </a:cubicBezTo>
                      <a:cubicBezTo>
                        <a:pt x="38911" y="0"/>
                        <a:pt x="48498" y="0"/>
                        <a:pt x="58085" y="0"/>
                      </a:cubicBezTo>
                      <a:lnTo>
                        <a:pt x="58085" y="2820"/>
                      </a:lnTo>
                      <a:lnTo>
                        <a:pt x="47934" y="3948"/>
                      </a:lnTo>
                      <a:cubicBezTo>
                        <a:pt x="37783" y="5075"/>
                        <a:pt x="35527" y="9587"/>
                        <a:pt x="38911" y="18610"/>
                      </a:cubicBezTo>
                      <a:lnTo>
                        <a:pt x="73875" y="113914"/>
                      </a:lnTo>
                      <a:lnTo>
                        <a:pt x="104891" y="30452"/>
                      </a:lnTo>
                      <a:cubicBezTo>
                        <a:pt x="112222" y="11279"/>
                        <a:pt x="109966" y="5639"/>
                        <a:pt x="96996" y="3948"/>
                      </a:cubicBezTo>
                      <a:lnTo>
                        <a:pt x="88537" y="2820"/>
                      </a:lnTo>
                      <a:lnTo>
                        <a:pt x="88537" y="0"/>
                      </a:lnTo>
                      <a:cubicBezTo>
                        <a:pt x="96432" y="0"/>
                        <a:pt x="104891" y="0"/>
                        <a:pt x="112786" y="0"/>
                      </a:cubicBezTo>
                      <a:cubicBezTo>
                        <a:pt x="120681" y="0"/>
                        <a:pt x="129140" y="0"/>
                        <a:pt x="137035" y="0"/>
                      </a:cubicBezTo>
                      <a:lnTo>
                        <a:pt x="137035" y="2820"/>
                      </a:lnTo>
                      <a:lnTo>
                        <a:pt x="131395" y="3948"/>
                      </a:lnTo>
                      <a:cubicBezTo>
                        <a:pt x="119553" y="6203"/>
                        <a:pt x="116170" y="10715"/>
                        <a:pt x="108274" y="31580"/>
                      </a:cubicBezTo>
                      <a:lnTo>
                        <a:pt x="77822" y="112222"/>
                      </a:lnTo>
                      <a:lnTo>
                        <a:pt x="71619" y="129704"/>
                      </a:lnTo>
                      <a:lnTo>
                        <a:pt x="64288" y="129704"/>
                      </a:lnTo>
                      <a:lnTo>
                        <a:pt x="24249" y="21429"/>
                      </a:lnTo>
                      <a:close/>
                    </a:path>
                  </a:pathLst>
                </a:custGeom>
                <a:solidFill>
                  <a:srgbClr val="41404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279;p1"/>
                <p:cNvSpPr/>
                <p:nvPr/>
              </p:nvSpPr>
              <p:spPr>
                <a:xfrm>
                  <a:off x="7866992" y="4033081"/>
                  <a:ext cx="108274" cy="129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274" h="129139" extrusionOk="0">
                      <a:moveTo>
                        <a:pt x="54701" y="60904"/>
                      </a:moveTo>
                      <a:cubicBezTo>
                        <a:pt x="67671" y="60904"/>
                        <a:pt x="70491" y="54701"/>
                        <a:pt x="75003" y="32708"/>
                      </a:cubicBezTo>
                      <a:lnTo>
                        <a:pt x="77822" y="32708"/>
                      </a:lnTo>
                      <a:cubicBezTo>
                        <a:pt x="77822" y="42295"/>
                        <a:pt x="77822" y="52445"/>
                        <a:pt x="77822" y="62596"/>
                      </a:cubicBezTo>
                      <a:cubicBezTo>
                        <a:pt x="77822" y="72747"/>
                        <a:pt x="77822" y="82334"/>
                        <a:pt x="77822" y="92484"/>
                      </a:cubicBezTo>
                      <a:lnTo>
                        <a:pt x="75003" y="92484"/>
                      </a:lnTo>
                      <a:cubicBezTo>
                        <a:pt x="70491" y="70491"/>
                        <a:pt x="67671" y="64288"/>
                        <a:pt x="54701" y="64288"/>
                      </a:cubicBezTo>
                      <a:lnTo>
                        <a:pt x="37220" y="64288"/>
                      </a:lnTo>
                      <a:lnTo>
                        <a:pt x="37220" y="113350"/>
                      </a:lnTo>
                      <a:cubicBezTo>
                        <a:pt x="37220" y="121809"/>
                        <a:pt x="40603" y="125756"/>
                        <a:pt x="50190" y="125756"/>
                      </a:cubicBezTo>
                      <a:lnTo>
                        <a:pt x="70491" y="125756"/>
                      </a:lnTo>
                      <a:cubicBezTo>
                        <a:pt x="91920" y="125756"/>
                        <a:pt x="95868" y="120117"/>
                        <a:pt x="104891" y="84025"/>
                      </a:cubicBezTo>
                      <a:lnTo>
                        <a:pt x="108274" y="84025"/>
                      </a:lnTo>
                      <a:lnTo>
                        <a:pt x="105455" y="129140"/>
                      </a:lnTo>
                      <a:lnTo>
                        <a:pt x="0" y="129140"/>
                      </a:lnTo>
                      <a:lnTo>
                        <a:pt x="0" y="126320"/>
                      </a:lnTo>
                      <a:lnTo>
                        <a:pt x="10715" y="125192"/>
                      </a:lnTo>
                      <a:cubicBezTo>
                        <a:pt x="20865" y="124064"/>
                        <a:pt x="22557" y="120681"/>
                        <a:pt x="22557" y="112786"/>
                      </a:cubicBezTo>
                      <a:lnTo>
                        <a:pt x="22557" y="16354"/>
                      </a:lnTo>
                      <a:cubicBezTo>
                        <a:pt x="22557" y="9023"/>
                        <a:pt x="20865" y="5639"/>
                        <a:pt x="10715" y="3948"/>
                      </a:cubicBezTo>
                      <a:lnTo>
                        <a:pt x="0" y="2820"/>
                      </a:lnTo>
                      <a:lnTo>
                        <a:pt x="0" y="0"/>
                      </a:lnTo>
                      <a:lnTo>
                        <a:pt x="99816" y="0"/>
                      </a:lnTo>
                      <a:lnTo>
                        <a:pt x="102071" y="41167"/>
                      </a:lnTo>
                      <a:lnTo>
                        <a:pt x="98688" y="41167"/>
                      </a:lnTo>
                      <a:cubicBezTo>
                        <a:pt x="90229" y="8459"/>
                        <a:pt x="86845" y="3384"/>
                        <a:pt x="67108" y="3384"/>
                      </a:cubicBezTo>
                      <a:lnTo>
                        <a:pt x="37220" y="3384"/>
                      </a:lnTo>
                      <a:lnTo>
                        <a:pt x="37220" y="60904"/>
                      </a:lnTo>
                      <a:lnTo>
                        <a:pt x="54701" y="60904"/>
                      </a:lnTo>
                      <a:close/>
                    </a:path>
                  </a:pathLst>
                </a:custGeom>
                <a:solidFill>
                  <a:srgbClr val="41404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280;p1"/>
                <p:cNvSpPr/>
                <p:nvPr/>
              </p:nvSpPr>
              <p:spPr>
                <a:xfrm>
                  <a:off x="8065495" y="4033081"/>
                  <a:ext cx="124628" cy="129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628" h="129139" extrusionOk="0">
                      <a:moveTo>
                        <a:pt x="102071" y="129140"/>
                      </a:moveTo>
                      <a:cubicBezTo>
                        <a:pt x="93612" y="129140"/>
                        <a:pt x="91920" y="127448"/>
                        <a:pt x="88537" y="120681"/>
                      </a:cubicBezTo>
                      <a:lnTo>
                        <a:pt x="62596" y="68235"/>
                      </a:lnTo>
                      <a:cubicBezTo>
                        <a:pt x="59776" y="68799"/>
                        <a:pt x="56393" y="68799"/>
                        <a:pt x="53009" y="68799"/>
                      </a:cubicBezTo>
                      <a:cubicBezTo>
                        <a:pt x="47934" y="68799"/>
                        <a:pt x="43423" y="68799"/>
                        <a:pt x="37783" y="68235"/>
                      </a:cubicBezTo>
                      <a:lnTo>
                        <a:pt x="37783" y="112786"/>
                      </a:lnTo>
                      <a:cubicBezTo>
                        <a:pt x="37783" y="120681"/>
                        <a:pt x="39475" y="124064"/>
                        <a:pt x="50190" y="125192"/>
                      </a:cubicBezTo>
                      <a:lnTo>
                        <a:pt x="61468" y="126320"/>
                      </a:lnTo>
                      <a:lnTo>
                        <a:pt x="61468" y="129140"/>
                      </a:lnTo>
                      <a:cubicBezTo>
                        <a:pt x="51317" y="129140"/>
                        <a:pt x="41731" y="129140"/>
                        <a:pt x="31016" y="129140"/>
                      </a:cubicBezTo>
                      <a:cubicBezTo>
                        <a:pt x="20301" y="129140"/>
                        <a:pt x="11279" y="129140"/>
                        <a:pt x="564" y="129140"/>
                      </a:cubicBezTo>
                      <a:lnTo>
                        <a:pt x="564" y="126320"/>
                      </a:lnTo>
                      <a:lnTo>
                        <a:pt x="11279" y="125192"/>
                      </a:lnTo>
                      <a:cubicBezTo>
                        <a:pt x="21429" y="124064"/>
                        <a:pt x="23121" y="120681"/>
                        <a:pt x="23121" y="112786"/>
                      </a:cubicBezTo>
                      <a:lnTo>
                        <a:pt x="23121" y="16354"/>
                      </a:lnTo>
                      <a:cubicBezTo>
                        <a:pt x="23121" y="9023"/>
                        <a:pt x="21429" y="5639"/>
                        <a:pt x="11279" y="3948"/>
                      </a:cubicBezTo>
                      <a:lnTo>
                        <a:pt x="0" y="2820"/>
                      </a:lnTo>
                      <a:lnTo>
                        <a:pt x="0" y="0"/>
                      </a:lnTo>
                      <a:lnTo>
                        <a:pt x="52445" y="0"/>
                      </a:lnTo>
                      <a:cubicBezTo>
                        <a:pt x="85153" y="0"/>
                        <a:pt x="106019" y="9587"/>
                        <a:pt x="106019" y="33836"/>
                      </a:cubicBezTo>
                      <a:cubicBezTo>
                        <a:pt x="106019" y="51882"/>
                        <a:pt x="90792" y="60904"/>
                        <a:pt x="75003" y="64852"/>
                      </a:cubicBezTo>
                      <a:cubicBezTo>
                        <a:pt x="77258" y="67672"/>
                        <a:pt x="79514" y="71055"/>
                        <a:pt x="82334" y="76694"/>
                      </a:cubicBezTo>
                      <a:lnTo>
                        <a:pt x="99251" y="109402"/>
                      </a:lnTo>
                      <a:cubicBezTo>
                        <a:pt x="104891" y="121245"/>
                        <a:pt x="107710" y="123500"/>
                        <a:pt x="117861" y="125192"/>
                      </a:cubicBezTo>
                      <a:lnTo>
                        <a:pt x="124628" y="126320"/>
                      </a:lnTo>
                      <a:lnTo>
                        <a:pt x="124628" y="129140"/>
                      </a:lnTo>
                      <a:lnTo>
                        <a:pt x="102071" y="129140"/>
                      </a:lnTo>
                      <a:close/>
                      <a:moveTo>
                        <a:pt x="37783" y="64288"/>
                      </a:moveTo>
                      <a:cubicBezTo>
                        <a:pt x="43423" y="64852"/>
                        <a:pt x="48498" y="64852"/>
                        <a:pt x="53573" y="64852"/>
                      </a:cubicBezTo>
                      <a:cubicBezTo>
                        <a:pt x="78386" y="64852"/>
                        <a:pt x="90229" y="54701"/>
                        <a:pt x="90229" y="33836"/>
                      </a:cubicBezTo>
                      <a:cubicBezTo>
                        <a:pt x="90229" y="10715"/>
                        <a:pt x="78386" y="3384"/>
                        <a:pt x="53573" y="3384"/>
                      </a:cubicBezTo>
                      <a:lnTo>
                        <a:pt x="38347" y="3384"/>
                      </a:lnTo>
                      <a:lnTo>
                        <a:pt x="38347" y="64288"/>
                      </a:lnTo>
                      <a:close/>
                    </a:path>
                  </a:pathLst>
                </a:custGeom>
                <a:solidFill>
                  <a:srgbClr val="41404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281;p1"/>
                <p:cNvSpPr/>
                <p:nvPr/>
              </p:nvSpPr>
              <p:spPr>
                <a:xfrm>
                  <a:off x="8279224" y="4030261"/>
                  <a:ext cx="84601" cy="134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601" h="134779" extrusionOk="0">
                      <a:moveTo>
                        <a:pt x="44551" y="134779"/>
                      </a:moveTo>
                      <a:cubicBezTo>
                        <a:pt x="28196" y="134779"/>
                        <a:pt x="16354" y="129704"/>
                        <a:pt x="7331" y="120117"/>
                      </a:cubicBezTo>
                      <a:lnTo>
                        <a:pt x="1692" y="134215"/>
                      </a:lnTo>
                      <a:lnTo>
                        <a:pt x="0" y="134215"/>
                      </a:lnTo>
                      <a:lnTo>
                        <a:pt x="0" y="82334"/>
                      </a:lnTo>
                      <a:lnTo>
                        <a:pt x="3383" y="82334"/>
                      </a:lnTo>
                      <a:cubicBezTo>
                        <a:pt x="10150" y="120117"/>
                        <a:pt x="24249" y="131959"/>
                        <a:pt x="44551" y="131959"/>
                      </a:cubicBezTo>
                      <a:cubicBezTo>
                        <a:pt x="62032" y="131959"/>
                        <a:pt x="73311" y="121809"/>
                        <a:pt x="73311" y="104891"/>
                      </a:cubicBezTo>
                      <a:cubicBezTo>
                        <a:pt x="73311" y="86845"/>
                        <a:pt x="58649" y="80078"/>
                        <a:pt x="39475" y="72747"/>
                      </a:cubicBezTo>
                      <a:cubicBezTo>
                        <a:pt x="17482" y="64852"/>
                        <a:pt x="1692" y="54701"/>
                        <a:pt x="1692" y="34400"/>
                      </a:cubicBezTo>
                      <a:cubicBezTo>
                        <a:pt x="1692" y="12407"/>
                        <a:pt x="19174" y="0"/>
                        <a:pt x="40603" y="0"/>
                      </a:cubicBezTo>
                      <a:cubicBezTo>
                        <a:pt x="55265" y="0"/>
                        <a:pt x="65416" y="5075"/>
                        <a:pt x="72747" y="13534"/>
                      </a:cubicBezTo>
                      <a:lnTo>
                        <a:pt x="77822" y="564"/>
                      </a:lnTo>
                      <a:lnTo>
                        <a:pt x="79514" y="564"/>
                      </a:lnTo>
                      <a:lnTo>
                        <a:pt x="79514" y="50754"/>
                      </a:lnTo>
                      <a:lnTo>
                        <a:pt x="76130" y="50754"/>
                      </a:lnTo>
                      <a:cubicBezTo>
                        <a:pt x="69363" y="16354"/>
                        <a:pt x="59213" y="2820"/>
                        <a:pt x="40603" y="2820"/>
                      </a:cubicBezTo>
                      <a:cubicBezTo>
                        <a:pt x="23121" y="2820"/>
                        <a:pt x="12970" y="13534"/>
                        <a:pt x="12970" y="27632"/>
                      </a:cubicBezTo>
                      <a:cubicBezTo>
                        <a:pt x="12970" y="45114"/>
                        <a:pt x="27633" y="52445"/>
                        <a:pt x="47370" y="59777"/>
                      </a:cubicBezTo>
                      <a:cubicBezTo>
                        <a:pt x="68235" y="67108"/>
                        <a:pt x="84589" y="75566"/>
                        <a:pt x="84589" y="98688"/>
                      </a:cubicBezTo>
                      <a:cubicBezTo>
                        <a:pt x="85153" y="122373"/>
                        <a:pt x="65416" y="134779"/>
                        <a:pt x="44551" y="134779"/>
                      </a:cubicBezTo>
                      <a:close/>
                    </a:path>
                  </a:pathLst>
                </a:custGeom>
                <a:solidFill>
                  <a:srgbClr val="41404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2" name="Google Shape;282;p1"/>
                <p:cNvSpPr/>
                <p:nvPr/>
              </p:nvSpPr>
              <p:spPr>
                <a:xfrm>
                  <a:off x="8458553" y="4033081"/>
                  <a:ext cx="59777" cy="129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77" h="129139" extrusionOk="0">
                      <a:moveTo>
                        <a:pt x="0" y="126320"/>
                      </a:moveTo>
                      <a:lnTo>
                        <a:pt x="10715" y="125192"/>
                      </a:lnTo>
                      <a:cubicBezTo>
                        <a:pt x="20866" y="124064"/>
                        <a:pt x="22557" y="120681"/>
                        <a:pt x="22557" y="112786"/>
                      </a:cubicBezTo>
                      <a:lnTo>
                        <a:pt x="22557" y="16354"/>
                      </a:lnTo>
                      <a:cubicBezTo>
                        <a:pt x="22557" y="9023"/>
                        <a:pt x="20866" y="5639"/>
                        <a:pt x="10715" y="3948"/>
                      </a:cubicBezTo>
                      <a:lnTo>
                        <a:pt x="0" y="2820"/>
                      </a:lnTo>
                      <a:lnTo>
                        <a:pt x="0" y="0"/>
                      </a:lnTo>
                      <a:cubicBezTo>
                        <a:pt x="10151" y="0"/>
                        <a:pt x="19738" y="0"/>
                        <a:pt x="29889" y="0"/>
                      </a:cubicBezTo>
                      <a:cubicBezTo>
                        <a:pt x="40040" y="0"/>
                        <a:pt x="49626" y="0"/>
                        <a:pt x="59777" y="0"/>
                      </a:cubicBezTo>
                      <a:lnTo>
                        <a:pt x="59777" y="2820"/>
                      </a:lnTo>
                      <a:lnTo>
                        <a:pt x="48498" y="3948"/>
                      </a:lnTo>
                      <a:cubicBezTo>
                        <a:pt x="38347" y="5075"/>
                        <a:pt x="36655" y="8459"/>
                        <a:pt x="36655" y="16354"/>
                      </a:cubicBezTo>
                      <a:lnTo>
                        <a:pt x="36655" y="112786"/>
                      </a:lnTo>
                      <a:cubicBezTo>
                        <a:pt x="36655" y="120117"/>
                        <a:pt x="38347" y="123500"/>
                        <a:pt x="48498" y="125192"/>
                      </a:cubicBezTo>
                      <a:lnTo>
                        <a:pt x="59777" y="126320"/>
                      </a:lnTo>
                      <a:lnTo>
                        <a:pt x="59777" y="129140"/>
                      </a:lnTo>
                      <a:cubicBezTo>
                        <a:pt x="49626" y="129140"/>
                        <a:pt x="40040" y="129140"/>
                        <a:pt x="29889" y="129140"/>
                      </a:cubicBezTo>
                      <a:cubicBezTo>
                        <a:pt x="19738" y="129140"/>
                        <a:pt x="10151" y="129140"/>
                        <a:pt x="0" y="129140"/>
                      </a:cubicBezTo>
                      <a:lnTo>
                        <a:pt x="0" y="126320"/>
                      </a:lnTo>
                      <a:close/>
                    </a:path>
                  </a:pathLst>
                </a:custGeom>
                <a:solidFill>
                  <a:srgbClr val="41404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3" name="Google Shape;283;p1"/>
                <p:cNvSpPr/>
                <p:nvPr/>
              </p:nvSpPr>
              <p:spPr>
                <a:xfrm>
                  <a:off x="8609123" y="4033081"/>
                  <a:ext cx="115041" cy="129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041" h="129139" extrusionOk="0">
                      <a:moveTo>
                        <a:pt x="87973" y="129140"/>
                      </a:moveTo>
                      <a:cubicBezTo>
                        <a:pt x="77258" y="129140"/>
                        <a:pt x="67671" y="129140"/>
                        <a:pt x="56957" y="129140"/>
                      </a:cubicBezTo>
                      <a:cubicBezTo>
                        <a:pt x="46242" y="129140"/>
                        <a:pt x="36655" y="129140"/>
                        <a:pt x="25941" y="129140"/>
                      </a:cubicBezTo>
                      <a:lnTo>
                        <a:pt x="25941" y="126320"/>
                      </a:lnTo>
                      <a:lnTo>
                        <a:pt x="37219" y="125192"/>
                      </a:lnTo>
                      <a:cubicBezTo>
                        <a:pt x="47934" y="124064"/>
                        <a:pt x="49625" y="120117"/>
                        <a:pt x="49625" y="112222"/>
                      </a:cubicBezTo>
                      <a:lnTo>
                        <a:pt x="49625" y="3384"/>
                      </a:lnTo>
                      <a:lnTo>
                        <a:pt x="32707" y="3384"/>
                      </a:lnTo>
                      <a:cubicBezTo>
                        <a:pt x="14098" y="3384"/>
                        <a:pt x="10715" y="8459"/>
                        <a:pt x="2820" y="43423"/>
                      </a:cubicBezTo>
                      <a:lnTo>
                        <a:pt x="0" y="43423"/>
                      </a:lnTo>
                      <a:lnTo>
                        <a:pt x="1691" y="0"/>
                      </a:lnTo>
                      <a:lnTo>
                        <a:pt x="113350" y="0"/>
                      </a:lnTo>
                      <a:lnTo>
                        <a:pt x="115042" y="43423"/>
                      </a:lnTo>
                      <a:lnTo>
                        <a:pt x="112222" y="43423"/>
                      </a:lnTo>
                      <a:cubicBezTo>
                        <a:pt x="104327" y="8459"/>
                        <a:pt x="100379" y="3384"/>
                        <a:pt x="81770" y="3384"/>
                      </a:cubicBezTo>
                      <a:lnTo>
                        <a:pt x="64852" y="3384"/>
                      </a:lnTo>
                      <a:lnTo>
                        <a:pt x="64852" y="112222"/>
                      </a:lnTo>
                      <a:cubicBezTo>
                        <a:pt x="64852" y="120117"/>
                        <a:pt x="66543" y="123500"/>
                        <a:pt x="77258" y="125192"/>
                      </a:cubicBezTo>
                      <a:lnTo>
                        <a:pt x="88537" y="126320"/>
                      </a:lnTo>
                      <a:lnTo>
                        <a:pt x="88537" y="129140"/>
                      </a:lnTo>
                      <a:close/>
                    </a:path>
                  </a:pathLst>
                </a:custGeom>
                <a:solidFill>
                  <a:srgbClr val="41404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4" name="Google Shape;284;p1"/>
                <p:cNvSpPr/>
                <p:nvPr/>
              </p:nvSpPr>
              <p:spPr>
                <a:xfrm>
                  <a:off x="8805934" y="4031953"/>
                  <a:ext cx="132523" cy="1299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23" h="129954" extrusionOk="0">
                      <a:moveTo>
                        <a:pt x="65979" y="129704"/>
                      </a:moveTo>
                      <a:cubicBezTo>
                        <a:pt x="55265" y="129704"/>
                        <a:pt x="45114" y="129704"/>
                        <a:pt x="34963" y="129704"/>
                      </a:cubicBezTo>
                      <a:lnTo>
                        <a:pt x="34963" y="126884"/>
                      </a:lnTo>
                      <a:lnTo>
                        <a:pt x="46242" y="125756"/>
                      </a:lnTo>
                      <a:cubicBezTo>
                        <a:pt x="56957" y="124628"/>
                        <a:pt x="58648" y="120681"/>
                        <a:pt x="58648" y="112786"/>
                      </a:cubicBezTo>
                      <a:lnTo>
                        <a:pt x="58648" y="78950"/>
                      </a:lnTo>
                      <a:lnTo>
                        <a:pt x="24812" y="19174"/>
                      </a:lnTo>
                      <a:cubicBezTo>
                        <a:pt x="18609" y="7895"/>
                        <a:pt x="14662" y="5076"/>
                        <a:pt x="6203" y="3948"/>
                      </a:cubicBezTo>
                      <a:lnTo>
                        <a:pt x="0" y="2820"/>
                      </a:lnTo>
                      <a:lnTo>
                        <a:pt x="0" y="0"/>
                      </a:lnTo>
                      <a:cubicBezTo>
                        <a:pt x="9587" y="0"/>
                        <a:pt x="19738" y="0"/>
                        <a:pt x="29324" y="0"/>
                      </a:cubicBezTo>
                      <a:cubicBezTo>
                        <a:pt x="38911" y="0"/>
                        <a:pt x="49062" y="0"/>
                        <a:pt x="58648" y="0"/>
                      </a:cubicBezTo>
                      <a:lnTo>
                        <a:pt x="58648" y="2820"/>
                      </a:lnTo>
                      <a:lnTo>
                        <a:pt x="47934" y="3948"/>
                      </a:lnTo>
                      <a:cubicBezTo>
                        <a:pt x="37783" y="5076"/>
                        <a:pt x="36655" y="10151"/>
                        <a:pt x="41166" y="17482"/>
                      </a:cubicBezTo>
                      <a:lnTo>
                        <a:pt x="71619" y="72747"/>
                      </a:lnTo>
                      <a:lnTo>
                        <a:pt x="95303" y="31016"/>
                      </a:lnTo>
                      <a:cubicBezTo>
                        <a:pt x="100943" y="20865"/>
                        <a:pt x="103199" y="15790"/>
                        <a:pt x="103199" y="11843"/>
                      </a:cubicBezTo>
                      <a:cubicBezTo>
                        <a:pt x="103199" y="7331"/>
                        <a:pt x="99815" y="5076"/>
                        <a:pt x="90792" y="3948"/>
                      </a:cubicBezTo>
                      <a:lnTo>
                        <a:pt x="84025" y="2820"/>
                      </a:lnTo>
                      <a:lnTo>
                        <a:pt x="84025" y="0"/>
                      </a:lnTo>
                      <a:cubicBezTo>
                        <a:pt x="91920" y="0"/>
                        <a:pt x="100379" y="0"/>
                        <a:pt x="108274" y="0"/>
                      </a:cubicBezTo>
                      <a:cubicBezTo>
                        <a:pt x="116169" y="0"/>
                        <a:pt x="124628" y="0"/>
                        <a:pt x="132523" y="0"/>
                      </a:cubicBezTo>
                      <a:lnTo>
                        <a:pt x="132523" y="2820"/>
                      </a:lnTo>
                      <a:lnTo>
                        <a:pt x="127448" y="3948"/>
                      </a:lnTo>
                      <a:cubicBezTo>
                        <a:pt x="116733" y="6203"/>
                        <a:pt x="111658" y="10715"/>
                        <a:pt x="98688" y="32708"/>
                      </a:cubicBezTo>
                      <a:lnTo>
                        <a:pt x="72746" y="77258"/>
                      </a:lnTo>
                      <a:lnTo>
                        <a:pt x="72746" y="112786"/>
                      </a:lnTo>
                      <a:cubicBezTo>
                        <a:pt x="72746" y="120681"/>
                        <a:pt x="74438" y="124064"/>
                        <a:pt x="85153" y="125756"/>
                      </a:cubicBezTo>
                      <a:lnTo>
                        <a:pt x="96432" y="126884"/>
                      </a:lnTo>
                      <a:lnTo>
                        <a:pt x="96432" y="129704"/>
                      </a:lnTo>
                      <a:cubicBezTo>
                        <a:pt x="86845" y="130268"/>
                        <a:pt x="76694" y="129704"/>
                        <a:pt x="65979" y="129704"/>
                      </a:cubicBezTo>
                      <a:close/>
                    </a:path>
                  </a:pathLst>
                </a:custGeom>
                <a:solidFill>
                  <a:srgbClr val="41404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85" name="Google Shape;285;p1"/>
              <p:cNvSpPr/>
              <p:nvPr/>
            </p:nvSpPr>
            <p:spPr>
              <a:xfrm>
                <a:off x="2663054" y="4097933"/>
                <a:ext cx="1995181" cy="5639"/>
              </a:xfrm>
              <a:custGeom>
                <a:avLst/>
                <a:gdLst/>
                <a:ahLst/>
                <a:cxnLst/>
                <a:rect l="l" t="t" r="r" b="b"/>
                <a:pathLst>
                  <a:path w="1995181" h="5639" extrusionOk="0">
                    <a:moveTo>
                      <a:pt x="0" y="0"/>
                    </a:moveTo>
                    <a:lnTo>
                      <a:pt x="1995181" y="0"/>
                    </a:lnTo>
                  </a:path>
                </a:pathLst>
              </a:custGeom>
              <a:noFill/>
              <a:ln w="9525" cap="flat" cmpd="sng">
                <a:solidFill>
                  <a:srgbClr val="424142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6" name="Google Shape;286;p1"/>
              <p:cNvSpPr/>
              <p:nvPr/>
            </p:nvSpPr>
            <p:spPr>
              <a:xfrm>
                <a:off x="8961014" y="4097369"/>
                <a:ext cx="1967548" cy="5639"/>
              </a:xfrm>
              <a:custGeom>
                <a:avLst/>
                <a:gdLst/>
                <a:ahLst/>
                <a:cxnLst/>
                <a:rect l="l" t="t" r="r" b="b"/>
                <a:pathLst>
                  <a:path w="1967548" h="5639" extrusionOk="0">
                    <a:moveTo>
                      <a:pt x="0" y="0"/>
                    </a:moveTo>
                    <a:lnTo>
                      <a:pt x="1967548" y="0"/>
                    </a:lnTo>
                  </a:path>
                </a:pathLst>
              </a:custGeom>
              <a:noFill/>
              <a:ln w="9525" cap="flat" cmpd="sng">
                <a:solidFill>
                  <a:srgbClr val="58595B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87" name="Google Shape;287;p1"/>
          <p:cNvGrpSpPr/>
          <p:nvPr/>
        </p:nvGrpSpPr>
        <p:grpSpPr>
          <a:xfrm>
            <a:off x="3253016" y="3165771"/>
            <a:ext cx="6621180" cy="435591"/>
            <a:chOff x="2831609" y="4505228"/>
            <a:chExt cx="7466227" cy="491184"/>
          </a:xfrm>
        </p:grpSpPr>
        <p:sp>
          <p:nvSpPr>
            <p:cNvPr id="288" name="Google Shape;288;p1"/>
            <p:cNvSpPr/>
            <p:nvPr/>
          </p:nvSpPr>
          <p:spPr>
            <a:xfrm>
              <a:off x="2831609" y="4505228"/>
              <a:ext cx="7466227" cy="287303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" name="Google Shape;289;p1"/>
            <p:cNvSpPr txBox="1"/>
            <p:nvPr/>
          </p:nvSpPr>
          <p:spPr>
            <a:xfrm>
              <a:off x="2910871" y="4510533"/>
              <a:ext cx="7272460" cy="48587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</a:pPr>
              <a:r>
                <a:rPr lang="en-US" sz="1100" b="0" i="0" u="none" strike="noStrike" cap="none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AMRITAPURI       |       BENGALURU       |       CHENNAI       |       COIMBATORE       |       KOCHI       |       MYSURU</a:t>
              </a:r>
              <a:br>
                <a:rPr lang="en-US" sz="1100" b="0" i="0" u="none" strike="noStrike" cap="none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</a:br>
              <a:endParaRPr sz="11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90" name="Google Shape;290;p1"/>
          <p:cNvSpPr txBox="1"/>
          <p:nvPr/>
        </p:nvSpPr>
        <p:spPr>
          <a:xfrm>
            <a:off x="3237389" y="3497634"/>
            <a:ext cx="6652434" cy="3385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-US" sz="1600" b="0" i="1" u="none" strike="noStrike" cap="none">
                <a:solidFill>
                  <a:srgbClr val="595959"/>
                </a:solidFill>
                <a:latin typeface="Arial"/>
                <a:ea typeface="Arial"/>
                <a:cs typeface="Arial"/>
                <a:sym typeface="Arial"/>
              </a:rPr>
              <a:t>www.amrita.edu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91" name="Google Shape;291;p1"/>
          <p:cNvGrpSpPr/>
          <p:nvPr/>
        </p:nvGrpSpPr>
        <p:grpSpPr>
          <a:xfrm>
            <a:off x="-812316" y="4835469"/>
            <a:ext cx="896786" cy="896786"/>
            <a:chOff x="-812316" y="4835469"/>
            <a:chExt cx="896786" cy="896786"/>
          </a:xfrm>
        </p:grpSpPr>
        <p:sp>
          <p:nvSpPr>
            <p:cNvPr id="292" name="Google Shape;292;p1"/>
            <p:cNvSpPr/>
            <p:nvPr/>
          </p:nvSpPr>
          <p:spPr>
            <a:xfrm>
              <a:off x="-812316" y="4835469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" name="Google Shape;293;p1"/>
            <p:cNvSpPr/>
            <p:nvPr/>
          </p:nvSpPr>
          <p:spPr>
            <a:xfrm>
              <a:off x="-726564" y="4910380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94" name="Google Shape;294;p1"/>
            <p:cNvGrpSpPr/>
            <p:nvPr/>
          </p:nvGrpSpPr>
          <p:grpSpPr>
            <a:xfrm>
              <a:off x="-646724" y="4948860"/>
              <a:ext cx="573429" cy="573428"/>
              <a:chOff x="-646724" y="4948860"/>
              <a:chExt cx="573429" cy="573428"/>
            </a:xfrm>
          </p:grpSpPr>
          <p:sp>
            <p:nvSpPr>
              <p:cNvPr id="295" name="Google Shape;295;p1"/>
              <p:cNvSpPr/>
              <p:nvPr/>
            </p:nvSpPr>
            <p:spPr>
              <a:xfrm>
                <a:off x="-352393" y="5349364"/>
                <a:ext cx="131597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131597" h="37743" extrusionOk="0">
                    <a:moveTo>
                      <a:pt x="0" y="0"/>
                    </a:moveTo>
                    <a:lnTo>
                      <a:pt x="131597" y="0"/>
                    </a:lnTo>
                    <a:lnTo>
                      <a:pt x="131597" y="37743"/>
                    </a:lnTo>
                    <a:lnTo>
                      <a:pt x="0" y="377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65E7D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6" name="Google Shape;296;p1"/>
              <p:cNvSpPr/>
              <p:nvPr/>
            </p:nvSpPr>
            <p:spPr>
              <a:xfrm>
                <a:off x="-281611" y="5349364"/>
                <a:ext cx="60926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60926" h="37743" extrusionOk="0">
                    <a:moveTo>
                      <a:pt x="0" y="37743"/>
                    </a:moveTo>
                    <a:lnTo>
                      <a:pt x="60927" y="37743"/>
                    </a:lnTo>
                    <a:lnTo>
                      <a:pt x="60927" y="0"/>
                    </a:lnTo>
                    <a:lnTo>
                      <a:pt x="3248" y="0"/>
                    </a:lnTo>
                    <a:lnTo>
                      <a:pt x="0" y="37743"/>
                    </a:lnTo>
                    <a:close/>
                  </a:path>
                </a:pathLst>
              </a:custGeom>
              <a:solidFill>
                <a:srgbClr val="2B4D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7" name="Google Shape;297;p1"/>
              <p:cNvSpPr/>
              <p:nvPr/>
            </p:nvSpPr>
            <p:spPr>
              <a:xfrm>
                <a:off x="-619060" y="5208695"/>
                <a:ext cx="266666" cy="305194"/>
              </a:xfrm>
              <a:custGeom>
                <a:avLst/>
                <a:gdLst/>
                <a:ahLst/>
                <a:cxnLst/>
                <a:rect l="l" t="t" r="r" b="b"/>
                <a:pathLst>
                  <a:path w="266666" h="305194" extrusionOk="0">
                    <a:moveTo>
                      <a:pt x="266667" y="305194"/>
                    </a:moveTo>
                    <a:lnTo>
                      <a:pt x="0" y="305194"/>
                    </a:lnTo>
                    <a:lnTo>
                      <a:pt x="0" y="0"/>
                    </a:lnTo>
                    <a:lnTo>
                      <a:pt x="266667" y="103262"/>
                    </a:lnTo>
                    <a:lnTo>
                      <a:pt x="266667" y="305194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8" name="Google Shape;298;p1"/>
              <p:cNvSpPr/>
              <p:nvPr/>
            </p:nvSpPr>
            <p:spPr>
              <a:xfrm>
                <a:off x="-619060" y="5208695"/>
                <a:ext cx="266666" cy="305194"/>
              </a:xfrm>
              <a:custGeom>
                <a:avLst/>
                <a:gdLst/>
                <a:ahLst/>
                <a:cxnLst/>
                <a:rect l="l" t="t" r="r" b="b"/>
                <a:pathLst>
                  <a:path w="266666" h="305194" extrusionOk="0">
                    <a:moveTo>
                      <a:pt x="0" y="0"/>
                    </a:moveTo>
                    <a:lnTo>
                      <a:pt x="0" y="27327"/>
                    </a:lnTo>
                    <a:lnTo>
                      <a:pt x="221308" y="113006"/>
                    </a:lnTo>
                    <a:cubicBezTo>
                      <a:pt x="233852" y="117822"/>
                      <a:pt x="242139" y="129918"/>
                      <a:pt x="242139" y="143469"/>
                    </a:cubicBezTo>
                    <a:lnTo>
                      <a:pt x="242139" y="305194"/>
                    </a:lnTo>
                    <a:lnTo>
                      <a:pt x="266667" y="305194"/>
                    </a:lnTo>
                    <a:lnTo>
                      <a:pt x="266667" y="1032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9" name="Google Shape;299;p1"/>
              <p:cNvSpPr/>
              <p:nvPr/>
            </p:nvSpPr>
            <p:spPr>
              <a:xfrm>
                <a:off x="-574261" y="5273653"/>
                <a:ext cx="177068" cy="120845"/>
              </a:xfrm>
              <a:custGeom>
                <a:avLst/>
                <a:gdLst/>
                <a:ahLst/>
                <a:cxnLst/>
                <a:rect l="l" t="t" r="r" b="b"/>
                <a:pathLst>
                  <a:path w="177068" h="120845" extrusionOk="0">
                    <a:moveTo>
                      <a:pt x="177069" y="62383"/>
                    </a:moveTo>
                    <a:lnTo>
                      <a:pt x="177069" y="120846"/>
                    </a:lnTo>
                    <a:lnTo>
                      <a:pt x="0" y="120846"/>
                    </a:lnTo>
                    <a:lnTo>
                      <a:pt x="0" y="0"/>
                    </a:lnTo>
                    <a:lnTo>
                      <a:pt x="60031" y="21168"/>
                    </a:lnTo>
                    <a:lnTo>
                      <a:pt x="117038" y="41327"/>
                    </a:lnTo>
                    <a:lnTo>
                      <a:pt x="177069" y="62383"/>
                    </a:ln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0" name="Google Shape;300;p1"/>
              <p:cNvSpPr/>
              <p:nvPr/>
            </p:nvSpPr>
            <p:spPr>
              <a:xfrm>
                <a:off x="-574261" y="5273653"/>
                <a:ext cx="177068" cy="120957"/>
              </a:xfrm>
              <a:custGeom>
                <a:avLst/>
                <a:gdLst/>
                <a:ahLst/>
                <a:cxnLst/>
                <a:rect l="l" t="t" r="r" b="b"/>
                <a:pathLst>
                  <a:path w="177068" h="120957" extrusionOk="0">
                    <a:moveTo>
                      <a:pt x="117150" y="41215"/>
                    </a:moveTo>
                    <a:lnTo>
                      <a:pt x="60143" y="21056"/>
                    </a:lnTo>
                    <a:lnTo>
                      <a:pt x="0" y="0"/>
                    </a:lnTo>
                    <a:lnTo>
                      <a:pt x="0" y="19264"/>
                    </a:lnTo>
                    <a:lnTo>
                      <a:pt x="35503" y="31807"/>
                    </a:lnTo>
                    <a:lnTo>
                      <a:pt x="92510" y="51967"/>
                    </a:lnTo>
                    <a:lnTo>
                      <a:pt x="141117" y="69103"/>
                    </a:lnTo>
                    <a:cubicBezTo>
                      <a:pt x="147949" y="71567"/>
                      <a:pt x="152541" y="77951"/>
                      <a:pt x="152541" y="85230"/>
                    </a:cubicBezTo>
                    <a:lnTo>
                      <a:pt x="152541" y="120958"/>
                    </a:lnTo>
                    <a:lnTo>
                      <a:pt x="177069" y="120958"/>
                    </a:lnTo>
                    <a:lnTo>
                      <a:pt x="177069" y="62495"/>
                    </a:lnTo>
                    <a:lnTo>
                      <a:pt x="117150" y="41215"/>
                    </a:ln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1" name="Google Shape;301;p1"/>
              <p:cNvSpPr/>
              <p:nvPr/>
            </p:nvSpPr>
            <p:spPr>
              <a:xfrm>
                <a:off x="-261787" y="5175207"/>
                <a:ext cx="103598" cy="279098"/>
              </a:xfrm>
              <a:custGeom>
                <a:avLst/>
                <a:gdLst/>
                <a:ahLst/>
                <a:cxnLst/>
                <a:rect l="l" t="t" r="r" b="b"/>
                <a:pathLst>
                  <a:path w="103598" h="279098" extrusionOk="0">
                    <a:moveTo>
                      <a:pt x="103598" y="256699"/>
                    </a:moveTo>
                    <a:lnTo>
                      <a:pt x="85118" y="279099"/>
                    </a:lnTo>
                    <a:lnTo>
                      <a:pt x="18480" y="279099"/>
                    </a:lnTo>
                    <a:lnTo>
                      <a:pt x="0" y="256699"/>
                    </a:lnTo>
                    <a:lnTo>
                      <a:pt x="12320" y="111550"/>
                    </a:lnTo>
                    <a:lnTo>
                      <a:pt x="18480" y="38975"/>
                    </a:lnTo>
                    <a:lnTo>
                      <a:pt x="19600" y="26319"/>
                    </a:lnTo>
                    <a:lnTo>
                      <a:pt x="31695" y="4816"/>
                    </a:lnTo>
                    <a:cubicBezTo>
                      <a:pt x="31919" y="2128"/>
                      <a:pt x="33599" y="0"/>
                      <a:pt x="35503" y="0"/>
                    </a:cubicBezTo>
                    <a:lnTo>
                      <a:pt x="68207" y="0"/>
                    </a:lnTo>
                    <a:cubicBezTo>
                      <a:pt x="70223" y="0"/>
                      <a:pt x="71903" y="2128"/>
                      <a:pt x="72015" y="4816"/>
                    </a:cubicBezTo>
                    <a:lnTo>
                      <a:pt x="84222" y="27327"/>
                    </a:lnTo>
                    <a:lnTo>
                      <a:pt x="91390" y="111550"/>
                    </a:lnTo>
                    <a:lnTo>
                      <a:pt x="97550" y="184124"/>
                    </a:lnTo>
                    <a:lnTo>
                      <a:pt x="103598" y="256699"/>
                    </a:lnTo>
                    <a:close/>
                  </a:path>
                </a:pathLst>
              </a:custGeom>
              <a:solidFill>
                <a:srgbClr val="C3D5E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2" name="Google Shape;302;p1"/>
              <p:cNvSpPr/>
              <p:nvPr/>
            </p:nvSpPr>
            <p:spPr>
              <a:xfrm>
                <a:off x="-208140" y="5141608"/>
                <a:ext cx="49951" cy="312697"/>
              </a:xfrm>
              <a:custGeom>
                <a:avLst/>
                <a:gdLst/>
                <a:ahLst/>
                <a:cxnLst/>
                <a:rect l="l" t="t" r="r" b="b"/>
                <a:pathLst>
                  <a:path w="49951" h="312697" extrusionOk="0">
                    <a:moveTo>
                      <a:pt x="43791" y="217724"/>
                    </a:moveTo>
                    <a:lnTo>
                      <a:pt x="37631" y="145149"/>
                    </a:lnTo>
                    <a:lnTo>
                      <a:pt x="25760" y="4816"/>
                    </a:lnTo>
                    <a:cubicBezTo>
                      <a:pt x="25535" y="2128"/>
                      <a:pt x="23184" y="0"/>
                      <a:pt x="20496" y="0"/>
                    </a:cubicBezTo>
                    <a:lnTo>
                      <a:pt x="0" y="0"/>
                    </a:lnTo>
                    <a:cubicBezTo>
                      <a:pt x="2800" y="0"/>
                      <a:pt x="5040" y="2128"/>
                      <a:pt x="5264" y="4816"/>
                    </a:cubicBezTo>
                    <a:lnTo>
                      <a:pt x="17136" y="145149"/>
                    </a:lnTo>
                    <a:lnTo>
                      <a:pt x="23296" y="217724"/>
                    </a:lnTo>
                    <a:lnTo>
                      <a:pt x="29455" y="312698"/>
                    </a:lnTo>
                    <a:lnTo>
                      <a:pt x="49951" y="290298"/>
                    </a:lnTo>
                    <a:lnTo>
                      <a:pt x="43791" y="217724"/>
                    </a:lnTo>
                    <a:close/>
                  </a:path>
                </a:pathLst>
              </a:custGeom>
              <a:solidFill>
                <a:srgbClr val="B7C8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3" name="Google Shape;303;p1"/>
              <p:cNvSpPr/>
              <p:nvPr/>
            </p:nvSpPr>
            <p:spPr>
              <a:xfrm>
                <a:off x="-243307" y="5141496"/>
                <a:ext cx="66638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66638" h="72574" extrusionOk="0">
                    <a:moveTo>
                      <a:pt x="66639" y="72575"/>
                    </a:moveTo>
                    <a:lnTo>
                      <a:pt x="0" y="72575"/>
                    </a:lnTo>
                    <a:lnTo>
                      <a:pt x="5712" y="4816"/>
                    </a:lnTo>
                    <a:cubicBezTo>
                      <a:pt x="5936" y="2128"/>
                      <a:pt x="8288" y="0"/>
                      <a:pt x="10976" y="0"/>
                    </a:cubicBezTo>
                    <a:lnTo>
                      <a:pt x="55551" y="0"/>
                    </a:lnTo>
                    <a:cubicBezTo>
                      <a:pt x="58351" y="0"/>
                      <a:pt x="60591" y="2128"/>
                      <a:pt x="60815" y="4816"/>
                    </a:cubicBezTo>
                    <a:lnTo>
                      <a:pt x="66639" y="72575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4" name="Google Shape;304;p1"/>
              <p:cNvSpPr/>
              <p:nvPr/>
            </p:nvSpPr>
            <p:spPr>
              <a:xfrm>
                <a:off x="-208140" y="5141604"/>
                <a:ext cx="31471" cy="72578"/>
              </a:xfrm>
              <a:custGeom>
                <a:avLst/>
                <a:gdLst/>
                <a:ahLst/>
                <a:cxnLst/>
                <a:rect l="l" t="t" r="r" b="b"/>
                <a:pathLst>
                  <a:path w="31471" h="72578" extrusionOk="0">
                    <a:moveTo>
                      <a:pt x="5264" y="4820"/>
                    </a:moveTo>
                    <a:lnTo>
                      <a:pt x="10976" y="72579"/>
                    </a:lnTo>
                    <a:lnTo>
                      <a:pt x="31471" y="72579"/>
                    </a:lnTo>
                    <a:lnTo>
                      <a:pt x="25760" y="4820"/>
                    </a:lnTo>
                    <a:cubicBezTo>
                      <a:pt x="25535" y="2132"/>
                      <a:pt x="23184" y="4"/>
                      <a:pt x="20496" y="4"/>
                    </a:cubicBezTo>
                    <a:lnTo>
                      <a:pt x="0" y="4"/>
                    </a:lnTo>
                    <a:cubicBezTo>
                      <a:pt x="2800" y="-108"/>
                      <a:pt x="5040" y="2020"/>
                      <a:pt x="5264" y="4820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" name="Google Shape;305;p1"/>
              <p:cNvSpPr/>
              <p:nvPr/>
            </p:nvSpPr>
            <p:spPr>
              <a:xfrm>
                <a:off x="-255627" y="5286757"/>
                <a:ext cx="91278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91278" h="72574" extrusionOk="0">
                    <a:moveTo>
                      <a:pt x="91278" y="72575"/>
                    </a:moveTo>
                    <a:lnTo>
                      <a:pt x="0" y="72575"/>
                    </a:lnTo>
                    <a:lnTo>
                      <a:pt x="6160" y="0"/>
                    </a:lnTo>
                    <a:lnTo>
                      <a:pt x="85118" y="0"/>
                    </a:lnTo>
                    <a:lnTo>
                      <a:pt x="91278" y="72575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" name="Google Shape;306;p1"/>
              <p:cNvSpPr/>
              <p:nvPr/>
            </p:nvSpPr>
            <p:spPr>
              <a:xfrm>
                <a:off x="-191004" y="5286757"/>
                <a:ext cx="26655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26655" h="72574" extrusionOk="0">
                    <a:moveTo>
                      <a:pt x="26656" y="72575"/>
                    </a:moveTo>
                    <a:lnTo>
                      <a:pt x="20496" y="0"/>
                    </a:lnTo>
                    <a:lnTo>
                      <a:pt x="0" y="0"/>
                    </a:lnTo>
                    <a:lnTo>
                      <a:pt x="6160" y="72575"/>
                    </a:lnTo>
                    <a:lnTo>
                      <a:pt x="26656" y="72575"/>
                    </a:ln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" name="Google Shape;307;p1"/>
              <p:cNvSpPr/>
              <p:nvPr/>
            </p:nvSpPr>
            <p:spPr>
              <a:xfrm>
                <a:off x="-541670" y="5457106"/>
                <a:ext cx="111885" cy="56782"/>
              </a:xfrm>
              <a:custGeom>
                <a:avLst/>
                <a:gdLst/>
                <a:ahLst/>
                <a:cxnLst/>
                <a:rect l="l" t="t" r="r" b="b"/>
                <a:pathLst>
                  <a:path w="111885" h="56782" extrusionOk="0">
                    <a:moveTo>
                      <a:pt x="0" y="0"/>
                    </a:moveTo>
                    <a:lnTo>
                      <a:pt x="111886" y="0"/>
                    </a:lnTo>
                    <a:lnTo>
                      <a:pt x="111886" y="56783"/>
                    </a:lnTo>
                    <a:lnTo>
                      <a:pt x="0" y="5678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" name="Google Shape;308;p1"/>
              <p:cNvSpPr/>
              <p:nvPr/>
            </p:nvSpPr>
            <p:spPr>
              <a:xfrm>
                <a:off x="-453415" y="5457106"/>
                <a:ext cx="23631" cy="56782"/>
              </a:xfrm>
              <a:custGeom>
                <a:avLst/>
                <a:gdLst/>
                <a:ahLst/>
                <a:cxnLst/>
                <a:rect l="l" t="t" r="r" b="b"/>
                <a:pathLst>
                  <a:path w="23631" h="56782" extrusionOk="0">
                    <a:moveTo>
                      <a:pt x="0" y="0"/>
                    </a:moveTo>
                    <a:lnTo>
                      <a:pt x="23632" y="0"/>
                    </a:lnTo>
                    <a:lnTo>
                      <a:pt x="23632" y="56783"/>
                    </a:lnTo>
                    <a:lnTo>
                      <a:pt x="0" y="5678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" name="Google Shape;309;p1"/>
              <p:cNvSpPr/>
              <p:nvPr/>
            </p:nvSpPr>
            <p:spPr>
              <a:xfrm>
                <a:off x="-352393" y="5431906"/>
                <a:ext cx="251435" cy="81982"/>
              </a:xfrm>
              <a:custGeom>
                <a:avLst/>
                <a:gdLst/>
                <a:ahLst/>
                <a:cxnLst/>
                <a:rect l="l" t="t" r="r" b="b"/>
                <a:pathLst>
                  <a:path w="251435" h="81982" extrusionOk="0">
                    <a:moveTo>
                      <a:pt x="251435" y="81982"/>
                    </a:moveTo>
                    <a:lnTo>
                      <a:pt x="0" y="81982"/>
                    </a:lnTo>
                    <a:lnTo>
                      <a:pt x="0" y="0"/>
                    </a:lnTo>
                    <a:lnTo>
                      <a:pt x="235308" y="0"/>
                    </a:lnTo>
                    <a:cubicBezTo>
                      <a:pt x="244155" y="0"/>
                      <a:pt x="251435" y="7168"/>
                      <a:pt x="251435" y="16128"/>
                    </a:cubicBezTo>
                    <a:lnTo>
                      <a:pt x="251435" y="81982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0" name="Google Shape;310;p1"/>
              <p:cNvSpPr/>
              <p:nvPr/>
            </p:nvSpPr>
            <p:spPr>
              <a:xfrm>
                <a:off x="-141613" y="5431906"/>
                <a:ext cx="40655" cy="82094"/>
              </a:xfrm>
              <a:custGeom>
                <a:avLst/>
                <a:gdLst/>
                <a:ahLst/>
                <a:cxnLst/>
                <a:rect l="l" t="t" r="r" b="b"/>
                <a:pathLst>
                  <a:path w="40655" h="82094" extrusionOk="0">
                    <a:moveTo>
                      <a:pt x="24528" y="0"/>
                    </a:moveTo>
                    <a:lnTo>
                      <a:pt x="0" y="0"/>
                    </a:lnTo>
                    <a:cubicBezTo>
                      <a:pt x="8848" y="0"/>
                      <a:pt x="16128" y="7168"/>
                      <a:pt x="16128" y="16128"/>
                    </a:cubicBezTo>
                    <a:lnTo>
                      <a:pt x="16128" y="82094"/>
                    </a:lnTo>
                    <a:lnTo>
                      <a:pt x="40655" y="82094"/>
                    </a:lnTo>
                    <a:lnTo>
                      <a:pt x="40655" y="16128"/>
                    </a:lnTo>
                    <a:cubicBezTo>
                      <a:pt x="40655" y="7168"/>
                      <a:pt x="33375" y="0"/>
                      <a:pt x="24528" y="0"/>
                    </a:cubicBez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311" name="Google Shape;311;p1"/>
              <p:cNvGrpSpPr/>
              <p:nvPr/>
            </p:nvGrpSpPr>
            <p:grpSpPr>
              <a:xfrm>
                <a:off x="-646724" y="4948860"/>
                <a:ext cx="573429" cy="573428"/>
                <a:chOff x="-646724" y="4948860"/>
                <a:chExt cx="573429" cy="573428"/>
              </a:xfrm>
            </p:grpSpPr>
            <p:sp>
              <p:nvSpPr>
                <p:cNvPr id="312" name="Google Shape;312;p1"/>
                <p:cNvSpPr/>
                <p:nvPr/>
              </p:nvSpPr>
              <p:spPr>
                <a:xfrm>
                  <a:off x="-238827" y="4948860"/>
                  <a:ext cx="97998" cy="172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98" h="172924" extrusionOk="0">
                      <a:moveTo>
                        <a:pt x="29903" y="66527"/>
                      </a:moveTo>
                      <a:lnTo>
                        <a:pt x="59023" y="66527"/>
                      </a:lnTo>
                      <a:cubicBezTo>
                        <a:pt x="71231" y="66527"/>
                        <a:pt x="81198" y="76495"/>
                        <a:pt x="81198" y="88702"/>
                      </a:cubicBezTo>
                      <a:lnTo>
                        <a:pt x="81198" y="100462"/>
                      </a:lnTo>
                      <a:cubicBezTo>
                        <a:pt x="81198" y="112670"/>
                        <a:pt x="71231" y="122638"/>
                        <a:pt x="59023" y="122638"/>
                      </a:cubicBezTo>
                      <a:cubicBezTo>
                        <a:pt x="42671" y="122638"/>
                        <a:pt x="29455" y="135965"/>
                        <a:pt x="29455" y="152205"/>
                      </a:cubicBezTo>
                      <a:lnTo>
                        <a:pt x="29455" y="164525"/>
                      </a:lnTo>
                      <a:cubicBezTo>
                        <a:pt x="29455" y="169117"/>
                        <a:pt x="33263" y="172925"/>
                        <a:pt x="37855" y="172925"/>
                      </a:cubicBezTo>
                      <a:cubicBezTo>
                        <a:pt x="42447" y="172925"/>
                        <a:pt x="46255" y="169117"/>
                        <a:pt x="46255" y="164525"/>
                      </a:cubicBezTo>
                      <a:lnTo>
                        <a:pt x="46255" y="152205"/>
                      </a:lnTo>
                      <a:cubicBezTo>
                        <a:pt x="46255" y="145149"/>
                        <a:pt x="51967" y="139437"/>
                        <a:pt x="59023" y="139437"/>
                      </a:cubicBezTo>
                      <a:cubicBezTo>
                        <a:pt x="80526" y="139437"/>
                        <a:pt x="97998" y="121966"/>
                        <a:pt x="97998" y="100462"/>
                      </a:cubicBezTo>
                      <a:lnTo>
                        <a:pt x="97998" y="88814"/>
                      </a:lnTo>
                      <a:cubicBezTo>
                        <a:pt x="97998" y="67311"/>
                        <a:pt x="80526" y="49839"/>
                        <a:pt x="59023" y="49839"/>
                      </a:cubicBezTo>
                      <a:lnTo>
                        <a:pt x="29903" y="49839"/>
                      </a:lnTo>
                      <a:cubicBezTo>
                        <a:pt x="22624" y="49839"/>
                        <a:pt x="16800" y="43903"/>
                        <a:pt x="16800" y="36735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36623"/>
                      </a:lnTo>
                      <a:cubicBezTo>
                        <a:pt x="0" y="53199"/>
                        <a:pt x="13440" y="66527"/>
                        <a:pt x="29903" y="6652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3" name="Google Shape;313;p1"/>
                <p:cNvSpPr/>
                <p:nvPr/>
              </p:nvSpPr>
              <p:spPr>
                <a:xfrm>
                  <a:off x="-279147" y="5027594"/>
                  <a:ext cx="54430" cy="8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30" h="86350" extrusionOk="0">
                      <a:moveTo>
                        <a:pt x="27215" y="53871"/>
                      </a:moveTo>
                      <a:cubicBezTo>
                        <a:pt x="32927" y="53871"/>
                        <a:pt x="37631" y="58575"/>
                        <a:pt x="37631" y="64287"/>
                      </a:cubicBezTo>
                      <a:lnTo>
                        <a:pt x="37631" y="77950"/>
                      </a:lnTo>
                      <a:cubicBezTo>
                        <a:pt x="37631" y="82542"/>
                        <a:pt x="41439" y="86350"/>
                        <a:pt x="46031" y="86350"/>
                      </a:cubicBezTo>
                      <a:cubicBezTo>
                        <a:pt x="50623" y="86350"/>
                        <a:pt x="54431" y="82542"/>
                        <a:pt x="54431" y="77950"/>
                      </a:cubicBezTo>
                      <a:lnTo>
                        <a:pt x="54431" y="64287"/>
                      </a:lnTo>
                      <a:cubicBezTo>
                        <a:pt x="54431" y="49279"/>
                        <a:pt x="42223" y="37071"/>
                        <a:pt x="27215" y="37071"/>
                      </a:cubicBezTo>
                      <a:cubicBezTo>
                        <a:pt x="21504" y="37071"/>
                        <a:pt x="16800" y="32367"/>
                        <a:pt x="16800" y="26655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26655"/>
                      </a:lnTo>
                      <a:cubicBezTo>
                        <a:pt x="0" y="41663"/>
                        <a:pt x="12208" y="53871"/>
                        <a:pt x="27215" y="5387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4" name="Google Shape;314;p1"/>
                <p:cNvSpPr/>
                <p:nvPr/>
              </p:nvSpPr>
              <p:spPr>
                <a:xfrm>
                  <a:off x="-198284" y="4948971"/>
                  <a:ext cx="16799" cy="32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32703" extrusionOk="0">
                      <a:moveTo>
                        <a:pt x="8400" y="32703"/>
                      </a:moveTo>
                      <a:cubicBezTo>
                        <a:pt x="12992" y="32703"/>
                        <a:pt x="16800" y="28895"/>
                        <a:pt x="16800" y="24304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24416"/>
                      </a:lnTo>
                      <a:cubicBezTo>
                        <a:pt x="0" y="29007"/>
                        <a:pt x="3808" y="32703"/>
                        <a:pt x="8400" y="3270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5" name="Google Shape;315;p1"/>
                <p:cNvSpPr/>
                <p:nvPr/>
              </p:nvSpPr>
              <p:spPr>
                <a:xfrm>
                  <a:off x="-313754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6" name="Google Shape;316;p1"/>
                <p:cNvSpPr/>
                <p:nvPr/>
              </p:nvSpPr>
              <p:spPr>
                <a:xfrm>
                  <a:off x="-261339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3104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7" name="Google Shape;317;p1"/>
                <p:cNvSpPr/>
                <p:nvPr/>
              </p:nvSpPr>
              <p:spPr>
                <a:xfrm>
                  <a:off x="-208812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8" name="Google Shape;318;p1"/>
                <p:cNvSpPr/>
                <p:nvPr/>
              </p:nvSpPr>
              <p:spPr>
                <a:xfrm>
                  <a:off x="-156397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3104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9" name="Google Shape;319;p1"/>
                <p:cNvSpPr/>
                <p:nvPr/>
              </p:nvSpPr>
              <p:spPr>
                <a:xfrm>
                  <a:off x="-646724" y="5133096"/>
                  <a:ext cx="573429" cy="3891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429" h="389192" extrusionOk="0">
                      <a:moveTo>
                        <a:pt x="565029" y="372393"/>
                      </a:moveTo>
                      <a:lnTo>
                        <a:pt x="554165" y="372393"/>
                      </a:lnTo>
                      <a:lnTo>
                        <a:pt x="554165" y="314826"/>
                      </a:lnTo>
                      <a:cubicBezTo>
                        <a:pt x="554165" y="301274"/>
                        <a:pt x="543190" y="290298"/>
                        <a:pt x="529638" y="290298"/>
                      </a:cubicBezTo>
                      <a:lnTo>
                        <a:pt x="496263" y="290298"/>
                      </a:lnTo>
                      <a:cubicBezTo>
                        <a:pt x="496263" y="290186"/>
                        <a:pt x="472743" y="12992"/>
                        <a:pt x="472743" y="12544"/>
                      </a:cubicBezTo>
                      <a:cubicBezTo>
                        <a:pt x="472183" y="5488"/>
                        <a:pt x="466135" y="0"/>
                        <a:pt x="459079" y="0"/>
                      </a:cubicBezTo>
                      <a:lnTo>
                        <a:pt x="414392" y="0"/>
                      </a:lnTo>
                      <a:cubicBezTo>
                        <a:pt x="407224" y="0"/>
                        <a:pt x="401400" y="5376"/>
                        <a:pt x="400728" y="12544"/>
                      </a:cubicBezTo>
                      <a:cubicBezTo>
                        <a:pt x="373401" y="334874"/>
                        <a:pt x="401288" y="6160"/>
                        <a:pt x="384153" y="207868"/>
                      </a:cubicBezTo>
                      <a:lnTo>
                        <a:pt x="302730" y="207868"/>
                      </a:lnTo>
                      <a:lnTo>
                        <a:pt x="302730" y="178861"/>
                      </a:lnTo>
                      <a:cubicBezTo>
                        <a:pt x="302730" y="175389"/>
                        <a:pt x="300602" y="172253"/>
                        <a:pt x="297354" y="171021"/>
                      </a:cubicBezTo>
                      <a:lnTo>
                        <a:pt x="281563" y="164861"/>
                      </a:lnTo>
                      <a:cubicBezTo>
                        <a:pt x="277195" y="163181"/>
                        <a:pt x="272379" y="165309"/>
                        <a:pt x="270699" y="169677"/>
                      </a:cubicBezTo>
                      <a:cubicBezTo>
                        <a:pt x="269019" y="174045"/>
                        <a:pt x="271147" y="178861"/>
                        <a:pt x="275515" y="180541"/>
                      </a:cubicBezTo>
                      <a:lnTo>
                        <a:pt x="285931" y="184572"/>
                      </a:lnTo>
                      <a:lnTo>
                        <a:pt x="285931" y="372393"/>
                      </a:lnTo>
                      <a:lnTo>
                        <a:pt x="225340" y="372393"/>
                      </a:lnTo>
                      <a:lnTo>
                        <a:pt x="225340" y="324010"/>
                      </a:lnTo>
                      <a:cubicBezTo>
                        <a:pt x="225340" y="319418"/>
                        <a:pt x="221532" y="315610"/>
                        <a:pt x="216940" y="315610"/>
                      </a:cubicBezTo>
                      <a:lnTo>
                        <a:pt x="105054" y="315610"/>
                      </a:lnTo>
                      <a:cubicBezTo>
                        <a:pt x="100462" y="315610"/>
                        <a:pt x="96654" y="319418"/>
                        <a:pt x="96654" y="324010"/>
                      </a:cubicBezTo>
                      <a:lnTo>
                        <a:pt x="96654" y="372393"/>
                      </a:lnTo>
                      <a:lnTo>
                        <a:pt x="36063" y="372393"/>
                      </a:lnTo>
                      <a:lnTo>
                        <a:pt x="36063" y="87806"/>
                      </a:lnTo>
                      <a:lnTo>
                        <a:pt x="241915" y="167549"/>
                      </a:lnTo>
                      <a:cubicBezTo>
                        <a:pt x="246283" y="169229"/>
                        <a:pt x="251099" y="167101"/>
                        <a:pt x="252779" y="162733"/>
                      </a:cubicBezTo>
                      <a:cubicBezTo>
                        <a:pt x="254459" y="158365"/>
                        <a:pt x="252331" y="153549"/>
                        <a:pt x="247963" y="151869"/>
                      </a:cubicBezTo>
                      <a:lnTo>
                        <a:pt x="90494" y="90830"/>
                      </a:lnTo>
                      <a:lnTo>
                        <a:pt x="90494" y="30687"/>
                      </a:lnTo>
                      <a:cubicBezTo>
                        <a:pt x="90494" y="26096"/>
                        <a:pt x="86686" y="22288"/>
                        <a:pt x="82094" y="22288"/>
                      </a:cubicBezTo>
                      <a:cubicBezTo>
                        <a:pt x="77503" y="22288"/>
                        <a:pt x="73695" y="26096"/>
                        <a:pt x="73695" y="30687"/>
                      </a:cubicBezTo>
                      <a:lnTo>
                        <a:pt x="73695" y="84334"/>
                      </a:lnTo>
                      <a:lnTo>
                        <a:pt x="30687" y="67759"/>
                      </a:lnTo>
                      <a:cubicBezTo>
                        <a:pt x="28111" y="66751"/>
                        <a:pt x="25200" y="67087"/>
                        <a:pt x="22960" y="68655"/>
                      </a:cubicBezTo>
                      <a:cubicBezTo>
                        <a:pt x="20720" y="70223"/>
                        <a:pt x="19264" y="72799"/>
                        <a:pt x="19264" y="75599"/>
                      </a:cubicBezTo>
                      <a:lnTo>
                        <a:pt x="19264" y="372393"/>
                      </a:lnTo>
                      <a:lnTo>
                        <a:pt x="8400" y="372393"/>
                      </a:lnTo>
                      <a:cubicBezTo>
                        <a:pt x="3808" y="372393"/>
                        <a:pt x="0" y="376201"/>
                        <a:pt x="0" y="380793"/>
                      </a:cubicBezTo>
                      <a:cubicBezTo>
                        <a:pt x="0" y="385385"/>
                        <a:pt x="3808" y="389193"/>
                        <a:pt x="8400" y="389193"/>
                      </a:cubicBezTo>
                      <a:lnTo>
                        <a:pt x="565029" y="389193"/>
                      </a:lnTo>
                      <a:cubicBezTo>
                        <a:pt x="569621" y="389193"/>
                        <a:pt x="573429" y="385385"/>
                        <a:pt x="573429" y="380793"/>
                      </a:cubicBezTo>
                      <a:cubicBezTo>
                        <a:pt x="573429" y="376201"/>
                        <a:pt x="569621" y="372393"/>
                        <a:pt x="565029" y="372393"/>
                      </a:cubicBezTo>
                      <a:lnTo>
                        <a:pt x="565029" y="372393"/>
                      </a:lnTo>
                      <a:close/>
                      <a:moveTo>
                        <a:pt x="302730" y="290410"/>
                      </a:moveTo>
                      <a:lnTo>
                        <a:pt x="302730" y="262523"/>
                      </a:lnTo>
                      <a:lnTo>
                        <a:pt x="379561" y="262523"/>
                      </a:lnTo>
                      <a:lnTo>
                        <a:pt x="377209" y="290410"/>
                      </a:lnTo>
                      <a:lnTo>
                        <a:pt x="302730" y="290410"/>
                      </a:lnTo>
                      <a:close/>
                      <a:moveTo>
                        <a:pt x="479351" y="290410"/>
                      </a:moveTo>
                      <a:lnTo>
                        <a:pt x="394008" y="290410"/>
                      </a:lnTo>
                      <a:cubicBezTo>
                        <a:pt x="395240" y="275627"/>
                        <a:pt x="397928" y="244043"/>
                        <a:pt x="398712" y="234636"/>
                      </a:cubicBezTo>
                      <a:lnTo>
                        <a:pt x="419880" y="234636"/>
                      </a:lnTo>
                      <a:cubicBezTo>
                        <a:pt x="424472" y="234636"/>
                        <a:pt x="428280" y="230828"/>
                        <a:pt x="428280" y="226236"/>
                      </a:cubicBezTo>
                      <a:cubicBezTo>
                        <a:pt x="428280" y="221644"/>
                        <a:pt x="424472" y="217836"/>
                        <a:pt x="419880" y="217836"/>
                      </a:cubicBezTo>
                      <a:lnTo>
                        <a:pt x="400168" y="217836"/>
                      </a:lnTo>
                      <a:cubicBezTo>
                        <a:pt x="400616" y="212796"/>
                        <a:pt x="404424" y="167213"/>
                        <a:pt x="404872" y="162061"/>
                      </a:cubicBezTo>
                      <a:lnTo>
                        <a:pt x="468375" y="162061"/>
                      </a:lnTo>
                      <a:lnTo>
                        <a:pt x="473079" y="217836"/>
                      </a:lnTo>
                      <a:lnTo>
                        <a:pt x="453367" y="217836"/>
                      </a:lnTo>
                      <a:cubicBezTo>
                        <a:pt x="448775" y="217836"/>
                        <a:pt x="444967" y="221644"/>
                        <a:pt x="444967" y="226236"/>
                      </a:cubicBezTo>
                      <a:cubicBezTo>
                        <a:pt x="444967" y="230828"/>
                        <a:pt x="448775" y="234636"/>
                        <a:pt x="453367" y="234636"/>
                      </a:cubicBezTo>
                      <a:lnTo>
                        <a:pt x="474535" y="234636"/>
                      </a:lnTo>
                      <a:lnTo>
                        <a:pt x="479351" y="290410"/>
                      </a:lnTo>
                      <a:close/>
                      <a:moveTo>
                        <a:pt x="467031" y="145149"/>
                      </a:moveTo>
                      <a:lnTo>
                        <a:pt x="406328" y="145149"/>
                      </a:lnTo>
                      <a:lnTo>
                        <a:pt x="411032" y="89374"/>
                      </a:lnTo>
                      <a:lnTo>
                        <a:pt x="462327" y="89374"/>
                      </a:lnTo>
                      <a:lnTo>
                        <a:pt x="467031" y="145149"/>
                      </a:lnTo>
                      <a:close/>
                      <a:moveTo>
                        <a:pt x="417304" y="16800"/>
                      </a:moveTo>
                      <a:lnTo>
                        <a:pt x="456279" y="16800"/>
                      </a:lnTo>
                      <a:lnTo>
                        <a:pt x="460983" y="72575"/>
                      </a:lnTo>
                      <a:lnTo>
                        <a:pt x="412600" y="72575"/>
                      </a:lnTo>
                      <a:lnTo>
                        <a:pt x="417304" y="16800"/>
                      </a:lnTo>
                      <a:close/>
                      <a:moveTo>
                        <a:pt x="382809" y="224668"/>
                      </a:moveTo>
                      <a:lnTo>
                        <a:pt x="381017" y="245611"/>
                      </a:lnTo>
                      <a:lnTo>
                        <a:pt x="302842" y="245611"/>
                      </a:lnTo>
                      <a:lnTo>
                        <a:pt x="302842" y="224668"/>
                      </a:lnTo>
                      <a:lnTo>
                        <a:pt x="382809" y="224668"/>
                      </a:lnTo>
                      <a:close/>
                      <a:moveTo>
                        <a:pt x="113454" y="372393"/>
                      </a:moveTo>
                      <a:lnTo>
                        <a:pt x="113454" y="332410"/>
                      </a:lnTo>
                      <a:lnTo>
                        <a:pt x="208540" y="332410"/>
                      </a:lnTo>
                      <a:lnTo>
                        <a:pt x="208540" y="372393"/>
                      </a:lnTo>
                      <a:lnTo>
                        <a:pt x="113454" y="372393"/>
                      </a:lnTo>
                      <a:close/>
                      <a:moveTo>
                        <a:pt x="302730" y="372393"/>
                      </a:moveTo>
                      <a:lnTo>
                        <a:pt x="302730" y="307210"/>
                      </a:lnTo>
                      <a:lnTo>
                        <a:pt x="529638" y="307210"/>
                      </a:lnTo>
                      <a:cubicBezTo>
                        <a:pt x="533894" y="307210"/>
                        <a:pt x="537366" y="310682"/>
                        <a:pt x="537366" y="314938"/>
                      </a:cubicBezTo>
                      <a:lnTo>
                        <a:pt x="537366" y="372393"/>
                      </a:lnTo>
                      <a:lnTo>
                        <a:pt x="302730" y="3723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0" name="Google Shape;320;p1"/>
                <p:cNvSpPr/>
                <p:nvPr/>
              </p:nvSpPr>
              <p:spPr>
                <a:xfrm>
                  <a:off x="-582661" y="5265218"/>
                  <a:ext cx="193868" cy="1376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868" h="137680" extrusionOk="0">
                      <a:moveTo>
                        <a:pt x="11200" y="483"/>
                      </a:moveTo>
                      <a:cubicBezTo>
                        <a:pt x="8624" y="-413"/>
                        <a:pt x="5824" y="-77"/>
                        <a:pt x="3584" y="1603"/>
                      </a:cubicBezTo>
                      <a:cubicBezTo>
                        <a:pt x="1344" y="3171"/>
                        <a:pt x="0" y="5747"/>
                        <a:pt x="0" y="8435"/>
                      </a:cubicBezTo>
                      <a:lnTo>
                        <a:pt x="0" y="56482"/>
                      </a:lnTo>
                      <a:cubicBezTo>
                        <a:pt x="0" y="61074"/>
                        <a:pt x="3808" y="64882"/>
                        <a:pt x="8400" y="64882"/>
                      </a:cubicBezTo>
                      <a:cubicBezTo>
                        <a:pt x="12992" y="64882"/>
                        <a:pt x="16800" y="61074"/>
                        <a:pt x="16800" y="56482"/>
                      </a:cubicBezTo>
                      <a:lnTo>
                        <a:pt x="16800" y="20307"/>
                      </a:lnTo>
                      <a:lnTo>
                        <a:pt x="60031" y="35539"/>
                      </a:lnTo>
                      <a:lnTo>
                        <a:pt x="60031" y="120881"/>
                      </a:lnTo>
                      <a:lnTo>
                        <a:pt x="16800" y="120881"/>
                      </a:lnTo>
                      <a:lnTo>
                        <a:pt x="16800" y="90082"/>
                      </a:lnTo>
                      <a:cubicBezTo>
                        <a:pt x="16800" y="85490"/>
                        <a:pt x="12992" y="81682"/>
                        <a:pt x="8400" y="81682"/>
                      </a:cubicBezTo>
                      <a:cubicBezTo>
                        <a:pt x="3808" y="81682"/>
                        <a:pt x="0" y="85490"/>
                        <a:pt x="0" y="90082"/>
                      </a:cubicBezTo>
                      <a:lnTo>
                        <a:pt x="0" y="129281"/>
                      </a:lnTo>
                      <a:cubicBezTo>
                        <a:pt x="0" y="133873"/>
                        <a:pt x="3808" y="137681"/>
                        <a:pt x="8400" y="137681"/>
                      </a:cubicBezTo>
                      <a:lnTo>
                        <a:pt x="185468" y="137681"/>
                      </a:lnTo>
                      <a:cubicBezTo>
                        <a:pt x="190060" y="137681"/>
                        <a:pt x="193868" y="133873"/>
                        <a:pt x="193868" y="129281"/>
                      </a:cubicBezTo>
                      <a:lnTo>
                        <a:pt x="193868" y="70818"/>
                      </a:lnTo>
                      <a:cubicBezTo>
                        <a:pt x="193868" y="67234"/>
                        <a:pt x="191628" y="64098"/>
                        <a:pt x="188268" y="62866"/>
                      </a:cubicBezTo>
                      <a:lnTo>
                        <a:pt x="11200" y="483"/>
                      </a:lnTo>
                      <a:close/>
                      <a:moveTo>
                        <a:pt x="76831" y="41475"/>
                      </a:moveTo>
                      <a:lnTo>
                        <a:pt x="117038" y="55698"/>
                      </a:lnTo>
                      <a:lnTo>
                        <a:pt x="117038" y="120993"/>
                      </a:lnTo>
                      <a:lnTo>
                        <a:pt x="76831" y="120993"/>
                      </a:lnTo>
                      <a:lnTo>
                        <a:pt x="76831" y="41475"/>
                      </a:lnTo>
                      <a:close/>
                      <a:moveTo>
                        <a:pt x="177069" y="120881"/>
                      </a:moveTo>
                      <a:lnTo>
                        <a:pt x="133837" y="120881"/>
                      </a:lnTo>
                      <a:lnTo>
                        <a:pt x="133837" y="61522"/>
                      </a:lnTo>
                      <a:lnTo>
                        <a:pt x="177069" y="76754"/>
                      </a:lnTo>
                      <a:lnTo>
                        <a:pt x="177069" y="1208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321" name="Google Shape;321;p1"/>
          <p:cNvSpPr txBox="1"/>
          <p:nvPr/>
        </p:nvSpPr>
        <p:spPr>
          <a:xfrm>
            <a:off x="31626" y="888367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AMRITA</a:t>
            </a:r>
            <a:endParaRPr sz="500" b="1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22" name="Google Shape;322;p1"/>
          <p:cNvGrpSpPr/>
          <p:nvPr/>
        </p:nvGrpSpPr>
        <p:grpSpPr>
          <a:xfrm>
            <a:off x="-812316" y="1158145"/>
            <a:ext cx="896786" cy="896786"/>
            <a:chOff x="-812316" y="1158145"/>
            <a:chExt cx="896786" cy="896786"/>
          </a:xfrm>
        </p:grpSpPr>
        <p:sp>
          <p:nvSpPr>
            <p:cNvPr id="323" name="Google Shape;323;p1"/>
            <p:cNvSpPr/>
            <p:nvPr/>
          </p:nvSpPr>
          <p:spPr>
            <a:xfrm>
              <a:off x="-812316" y="1158145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1"/>
            <p:cNvSpPr/>
            <p:nvPr/>
          </p:nvSpPr>
          <p:spPr>
            <a:xfrm>
              <a:off x="-726564" y="1233056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25" name="Google Shape;325;p1"/>
            <p:cNvGrpSpPr/>
            <p:nvPr/>
          </p:nvGrpSpPr>
          <p:grpSpPr>
            <a:xfrm>
              <a:off x="-605166" y="1341299"/>
              <a:ext cx="521272" cy="488616"/>
              <a:chOff x="995035" y="1466004"/>
              <a:chExt cx="521272" cy="488616"/>
            </a:xfrm>
          </p:grpSpPr>
          <p:sp>
            <p:nvSpPr>
              <p:cNvPr id="326" name="Google Shape;326;p1"/>
              <p:cNvSpPr/>
              <p:nvPr/>
            </p:nvSpPr>
            <p:spPr>
              <a:xfrm>
                <a:off x="1360842" y="1718419"/>
                <a:ext cx="131132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131132" h="81448" extrusionOk="0">
                    <a:moveTo>
                      <a:pt x="0" y="0"/>
                    </a:moveTo>
                    <a:lnTo>
                      <a:pt x="109243" y="0"/>
                    </a:lnTo>
                    <a:cubicBezTo>
                      <a:pt x="121359" y="0"/>
                      <a:pt x="131133" y="7330"/>
                      <a:pt x="131133" y="16290"/>
                    </a:cubicBezTo>
                    <a:lnTo>
                      <a:pt x="131133" y="65159"/>
                    </a:lnTo>
                    <a:cubicBezTo>
                      <a:pt x="131133" y="74118"/>
                      <a:pt x="121359" y="81449"/>
                      <a:pt x="109243" y="81449"/>
                    </a:cubicBez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7" name="Google Shape;327;p1"/>
              <p:cNvSpPr/>
              <p:nvPr/>
            </p:nvSpPr>
            <p:spPr>
              <a:xfrm>
                <a:off x="1350457" y="1799868"/>
                <a:ext cx="157705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157705" h="65159" extrusionOk="0">
                    <a:moveTo>
                      <a:pt x="0" y="0"/>
                    </a:moveTo>
                    <a:lnTo>
                      <a:pt x="135205" y="0"/>
                    </a:lnTo>
                    <a:cubicBezTo>
                      <a:pt x="147626" y="0"/>
                      <a:pt x="157705" y="7330"/>
                      <a:pt x="157705" y="16290"/>
                    </a:cubicBezTo>
                    <a:lnTo>
                      <a:pt x="157705" y="48869"/>
                    </a:lnTo>
                    <a:cubicBezTo>
                      <a:pt x="157705" y="57829"/>
                      <a:pt x="147626" y="65159"/>
                      <a:pt x="135205" y="65159"/>
                    </a:cubicBezTo>
                    <a:lnTo>
                      <a:pt x="0" y="651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8" name="Google Shape;328;p1"/>
              <p:cNvSpPr/>
              <p:nvPr/>
            </p:nvSpPr>
            <p:spPr>
              <a:xfrm>
                <a:off x="1249868" y="1865027"/>
                <a:ext cx="233860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233860" h="81448" extrusionOk="0">
                    <a:moveTo>
                      <a:pt x="0" y="81449"/>
                    </a:moveTo>
                    <a:lnTo>
                      <a:pt x="214414" y="81449"/>
                    </a:lnTo>
                    <a:cubicBezTo>
                      <a:pt x="225206" y="81449"/>
                      <a:pt x="233860" y="74118"/>
                      <a:pt x="233860" y="65159"/>
                    </a:cubicBezTo>
                    <a:lnTo>
                      <a:pt x="233860" y="16290"/>
                    </a:lnTo>
                    <a:cubicBezTo>
                      <a:pt x="233860" y="7330"/>
                      <a:pt x="225104" y="0"/>
                      <a:pt x="214414" y="0"/>
                    </a:cubicBezTo>
                    <a:lnTo>
                      <a:pt x="0" y="0"/>
                    </a:lnTo>
                    <a:lnTo>
                      <a:pt x="0" y="81449"/>
                    </a:lnTo>
                    <a:close/>
                  </a:path>
                </a:pathLst>
              </a:custGeom>
              <a:solidFill>
                <a:srgbClr val="B9CB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9" name="Google Shape;329;p1"/>
              <p:cNvSpPr/>
              <p:nvPr/>
            </p:nvSpPr>
            <p:spPr>
              <a:xfrm>
                <a:off x="1003179" y="1568247"/>
                <a:ext cx="374664" cy="378330"/>
              </a:xfrm>
              <a:custGeom>
                <a:avLst/>
                <a:gdLst/>
                <a:ahLst/>
                <a:cxnLst/>
                <a:rect l="l" t="t" r="r" b="b"/>
                <a:pathLst>
                  <a:path w="374664" h="378330" extrusionOk="0">
                    <a:moveTo>
                      <a:pt x="374665" y="187332"/>
                    </a:moveTo>
                    <a:cubicBezTo>
                      <a:pt x="374665" y="83892"/>
                      <a:pt x="290773" y="0"/>
                      <a:pt x="187332" y="0"/>
                    </a:cubicBezTo>
                    <a:cubicBezTo>
                      <a:pt x="83892" y="0"/>
                      <a:pt x="0" y="83892"/>
                      <a:pt x="0" y="187332"/>
                    </a:cubicBezTo>
                    <a:cubicBezTo>
                      <a:pt x="0" y="187943"/>
                      <a:pt x="102" y="188554"/>
                      <a:pt x="102" y="189165"/>
                    </a:cubicBezTo>
                    <a:cubicBezTo>
                      <a:pt x="102" y="189776"/>
                      <a:pt x="0" y="190387"/>
                      <a:pt x="0" y="190998"/>
                    </a:cubicBezTo>
                    <a:cubicBezTo>
                      <a:pt x="0" y="294438"/>
                      <a:pt x="83892" y="378330"/>
                      <a:pt x="187332" y="378330"/>
                    </a:cubicBezTo>
                    <a:cubicBezTo>
                      <a:pt x="290773" y="378330"/>
                      <a:pt x="374665" y="294438"/>
                      <a:pt x="374665" y="190998"/>
                    </a:cubicBezTo>
                    <a:cubicBezTo>
                      <a:pt x="374665" y="190387"/>
                      <a:pt x="374563" y="189776"/>
                      <a:pt x="374563" y="189165"/>
                    </a:cubicBezTo>
                    <a:cubicBezTo>
                      <a:pt x="374563" y="188554"/>
                      <a:pt x="374665" y="187943"/>
                      <a:pt x="374665" y="187332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" name="Google Shape;330;p1"/>
              <p:cNvSpPr/>
              <p:nvPr/>
            </p:nvSpPr>
            <p:spPr>
              <a:xfrm>
                <a:off x="1107332" y="1775331"/>
                <a:ext cx="213497" cy="171144"/>
              </a:xfrm>
              <a:custGeom>
                <a:avLst/>
                <a:gdLst/>
                <a:ahLst/>
                <a:cxnLst/>
                <a:rect l="l" t="t" r="r" b="b"/>
                <a:pathLst>
                  <a:path w="213497" h="171144" extrusionOk="0">
                    <a:moveTo>
                      <a:pt x="91325" y="48971"/>
                    </a:moveTo>
                    <a:lnTo>
                      <a:pt x="91325" y="89696"/>
                    </a:lnTo>
                    <a:cubicBezTo>
                      <a:pt x="91325" y="94175"/>
                      <a:pt x="87659" y="97841"/>
                      <a:pt x="83180" y="97841"/>
                    </a:cubicBezTo>
                    <a:lnTo>
                      <a:pt x="71268" y="97841"/>
                    </a:lnTo>
                    <a:cubicBezTo>
                      <a:pt x="68519" y="97841"/>
                      <a:pt x="65974" y="96517"/>
                      <a:pt x="64446" y="94175"/>
                    </a:cubicBezTo>
                    <a:lnTo>
                      <a:pt x="52942" y="76969"/>
                    </a:lnTo>
                    <a:cubicBezTo>
                      <a:pt x="51415" y="74729"/>
                      <a:pt x="48869" y="73304"/>
                      <a:pt x="46120" y="73304"/>
                    </a:cubicBezTo>
                    <a:lnTo>
                      <a:pt x="31969" y="73304"/>
                    </a:lnTo>
                    <a:cubicBezTo>
                      <a:pt x="28507" y="73304"/>
                      <a:pt x="25351" y="75544"/>
                      <a:pt x="24231" y="78904"/>
                    </a:cubicBezTo>
                    <a:lnTo>
                      <a:pt x="0" y="151597"/>
                    </a:lnTo>
                    <a:cubicBezTo>
                      <a:pt x="25147" y="164120"/>
                      <a:pt x="53349" y="171145"/>
                      <a:pt x="83180" y="171145"/>
                    </a:cubicBezTo>
                    <a:cubicBezTo>
                      <a:pt x="133882" y="171145"/>
                      <a:pt x="179798" y="150986"/>
                      <a:pt x="213498" y="118305"/>
                    </a:cubicBezTo>
                    <a:lnTo>
                      <a:pt x="213498" y="57116"/>
                    </a:lnTo>
                    <a:cubicBezTo>
                      <a:pt x="213498" y="52636"/>
                      <a:pt x="209833" y="48971"/>
                      <a:pt x="205353" y="48971"/>
                    </a:cubicBezTo>
                    <a:lnTo>
                      <a:pt x="177151" y="48971"/>
                    </a:lnTo>
                    <a:cubicBezTo>
                      <a:pt x="174402" y="48971"/>
                      <a:pt x="171857" y="47648"/>
                      <a:pt x="170330" y="45306"/>
                    </a:cubicBezTo>
                    <a:lnTo>
                      <a:pt x="142536" y="3665"/>
                    </a:lnTo>
                    <a:cubicBezTo>
                      <a:pt x="141008" y="1425"/>
                      <a:pt x="138463" y="0"/>
                      <a:pt x="135714" y="0"/>
                    </a:cubicBezTo>
                    <a:lnTo>
                      <a:pt x="99469" y="0"/>
                    </a:lnTo>
                    <a:cubicBezTo>
                      <a:pt x="94990" y="0"/>
                      <a:pt x="91325" y="3665"/>
                      <a:pt x="91325" y="8145"/>
                    </a:cubicBezTo>
                    <a:lnTo>
                      <a:pt x="91325" y="32580"/>
                    </a:lnTo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" name="Google Shape;331;p1"/>
              <p:cNvSpPr/>
              <p:nvPr/>
            </p:nvSpPr>
            <p:spPr>
              <a:xfrm>
                <a:off x="1160783" y="1568451"/>
                <a:ext cx="20973" cy="2138"/>
              </a:xfrm>
              <a:custGeom>
                <a:avLst/>
                <a:gdLst/>
                <a:ahLst/>
                <a:cxnLst/>
                <a:rect l="l" t="t" r="r" b="b"/>
                <a:pathLst>
                  <a:path w="20973" h="2138" extrusionOk="0">
                    <a:moveTo>
                      <a:pt x="0" y="2138"/>
                    </a:moveTo>
                    <a:lnTo>
                      <a:pt x="20973" y="0"/>
                    </a:lnTo>
                    <a:cubicBezTo>
                      <a:pt x="13846" y="305"/>
                      <a:pt x="6821" y="1018"/>
                      <a:pt x="0" y="2138"/>
                    </a:cubicBezTo>
                    <a:close/>
                  </a:path>
                </a:pathLst>
              </a:custGeom>
              <a:solidFill>
                <a:srgbClr val="33C0D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2" name="Google Shape;332;p1"/>
              <p:cNvSpPr/>
              <p:nvPr/>
            </p:nvSpPr>
            <p:spPr>
              <a:xfrm>
                <a:off x="1084526" y="1570691"/>
                <a:ext cx="76256" cy="30441"/>
              </a:xfrm>
              <a:custGeom>
                <a:avLst/>
                <a:gdLst/>
                <a:ahLst/>
                <a:cxnLst/>
                <a:rect l="l" t="t" r="r" b="b"/>
                <a:pathLst>
                  <a:path w="76256" h="30441" extrusionOk="0">
                    <a:moveTo>
                      <a:pt x="64650" y="1120"/>
                    </a:moveTo>
                    <a:cubicBezTo>
                      <a:pt x="41132" y="6618"/>
                      <a:pt x="19242" y="16697"/>
                      <a:pt x="0" y="30442"/>
                    </a:cubicBezTo>
                    <a:cubicBezTo>
                      <a:pt x="22398" y="15068"/>
                      <a:pt x="48258" y="4378"/>
                      <a:pt x="76257" y="0"/>
                    </a:cubicBezTo>
                    <a:lnTo>
                      <a:pt x="64650" y="1120"/>
                    </a:lnTo>
                    <a:close/>
                  </a:path>
                </a:pathLst>
              </a:custGeom>
              <a:solidFill>
                <a:srgbClr val="33C0D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3" name="Google Shape;333;p1"/>
              <p:cNvSpPr/>
              <p:nvPr/>
            </p:nvSpPr>
            <p:spPr>
              <a:xfrm>
                <a:off x="1067117" y="1572931"/>
                <a:ext cx="188554" cy="137343"/>
              </a:xfrm>
              <a:custGeom>
                <a:avLst/>
                <a:gdLst/>
                <a:ahLst/>
                <a:cxnLst/>
                <a:rect l="l" t="t" r="r" b="b"/>
                <a:pathLst>
                  <a:path w="188554" h="137343" extrusionOk="0">
                    <a:moveTo>
                      <a:pt x="15272" y="75849"/>
                    </a:moveTo>
                    <a:cubicBezTo>
                      <a:pt x="16697" y="78598"/>
                      <a:pt x="19446" y="80329"/>
                      <a:pt x="22602" y="80329"/>
                    </a:cubicBezTo>
                    <a:lnTo>
                      <a:pt x="41946" y="80329"/>
                    </a:lnTo>
                    <a:cubicBezTo>
                      <a:pt x="46426" y="80329"/>
                      <a:pt x="50091" y="83994"/>
                      <a:pt x="50091" y="88474"/>
                    </a:cubicBezTo>
                    <a:lnTo>
                      <a:pt x="50091" y="129198"/>
                    </a:lnTo>
                    <a:cubicBezTo>
                      <a:pt x="50091" y="133678"/>
                      <a:pt x="53756" y="137343"/>
                      <a:pt x="58236" y="137343"/>
                    </a:cubicBezTo>
                    <a:lnTo>
                      <a:pt x="109854" y="137343"/>
                    </a:lnTo>
                    <a:cubicBezTo>
                      <a:pt x="113112" y="137343"/>
                      <a:pt x="116065" y="135409"/>
                      <a:pt x="117388" y="132456"/>
                    </a:cubicBezTo>
                    <a:lnTo>
                      <a:pt x="137547" y="85318"/>
                    </a:lnTo>
                    <a:cubicBezTo>
                      <a:pt x="138870" y="82365"/>
                      <a:pt x="141721" y="80329"/>
                      <a:pt x="145081" y="80329"/>
                    </a:cubicBezTo>
                    <a:lnTo>
                      <a:pt x="180409" y="80329"/>
                    </a:lnTo>
                    <a:cubicBezTo>
                      <a:pt x="184889" y="80329"/>
                      <a:pt x="188554" y="76664"/>
                      <a:pt x="188554" y="72184"/>
                    </a:cubicBezTo>
                    <a:lnTo>
                      <a:pt x="188554" y="11301"/>
                    </a:lnTo>
                    <a:cubicBezTo>
                      <a:pt x="168294" y="3971"/>
                      <a:pt x="146303" y="0"/>
                      <a:pt x="123395" y="0"/>
                    </a:cubicBezTo>
                    <a:cubicBezTo>
                      <a:pt x="120443" y="0"/>
                      <a:pt x="117490" y="102"/>
                      <a:pt x="114639" y="204"/>
                    </a:cubicBezTo>
                    <a:lnTo>
                      <a:pt x="93666" y="2240"/>
                    </a:lnTo>
                    <a:cubicBezTo>
                      <a:pt x="65668" y="6516"/>
                      <a:pt x="39808" y="16799"/>
                      <a:pt x="17410" y="31663"/>
                    </a:cubicBezTo>
                    <a:cubicBezTo>
                      <a:pt x="11301" y="35838"/>
                      <a:pt x="5498" y="40317"/>
                      <a:pt x="0" y="45204"/>
                    </a:cubicBezTo>
                    <a:lnTo>
                      <a:pt x="15272" y="75849"/>
                    </a:ln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4" name="Google Shape;334;p1"/>
              <p:cNvSpPr/>
              <p:nvPr/>
            </p:nvSpPr>
            <p:spPr>
              <a:xfrm>
                <a:off x="995035" y="1568349"/>
                <a:ext cx="390954" cy="386169"/>
              </a:xfrm>
              <a:custGeom>
                <a:avLst/>
                <a:gdLst/>
                <a:ahLst/>
                <a:cxnLst/>
                <a:rect l="l" t="t" r="r" b="b"/>
                <a:pathLst>
                  <a:path w="390954" h="386169" extrusionOk="0">
                    <a:moveTo>
                      <a:pt x="390955" y="190794"/>
                    </a:moveTo>
                    <a:cubicBezTo>
                      <a:pt x="390955" y="145081"/>
                      <a:pt x="375072" y="101098"/>
                      <a:pt x="345954" y="66075"/>
                    </a:cubicBezTo>
                    <a:cubicBezTo>
                      <a:pt x="343002" y="62512"/>
                      <a:pt x="337606" y="62105"/>
                      <a:pt x="334246" y="65261"/>
                    </a:cubicBezTo>
                    <a:lnTo>
                      <a:pt x="334246" y="65261"/>
                    </a:lnTo>
                    <a:cubicBezTo>
                      <a:pt x="330988" y="68213"/>
                      <a:pt x="330683" y="73100"/>
                      <a:pt x="333431" y="76460"/>
                    </a:cubicBezTo>
                    <a:cubicBezTo>
                      <a:pt x="360106" y="108531"/>
                      <a:pt x="374665" y="148848"/>
                      <a:pt x="374665" y="190794"/>
                    </a:cubicBezTo>
                    <a:cubicBezTo>
                      <a:pt x="374665" y="233860"/>
                      <a:pt x="359393" y="273465"/>
                      <a:pt x="333941" y="304415"/>
                    </a:cubicBezTo>
                    <a:lnTo>
                      <a:pt x="333941" y="264098"/>
                    </a:lnTo>
                    <a:cubicBezTo>
                      <a:pt x="333941" y="255139"/>
                      <a:pt x="326610" y="247808"/>
                      <a:pt x="317651" y="247808"/>
                    </a:cubicBezTo>
                    <a:lnTo>
                      <a:pt x="289449" y="247808"/>
                    </a:lnTo>
                    <a:lnTo>
                      <a:pt x="261655" y="206168"/>
                    </a:lnTo>
                    <a:cubicBezTo>
                      <a:pt x="258600" y="201586"/>
                      <a:pt x="253510" y="198939"/>
                      <a:pt x="248114" y="198939"/>
                    </a:cubicBezTo>
                    <a:lnTo>
                      <a:pt x="211767" y="198939"/>
                    </a:lnTo>
                    <a:cubicBezTo>
                      <a:pt x="202808" y="198939"/>
                      <a:pt x="195477" y="206269"/>
                      <a:pt x="195477" y="215229"/>
                    </a:cubicBezTo>
                    <a:lnTo>
                      <a:pt x="195477" y="231519"/>
                    </a:lnTo>
                    <a:cubicBezTo>
                      <a:pt x="195477" y="235998"/>
                      <a:pt x="199143" y="239663"/>
                      <a:pt x="203622" y="239663"/>
                    </a:cubicBezTo>
                    <a:lnTo>
                      <a:pt x="203622" y="239663"/>
                    </a:lnTo>
                    <a:cubicBezTo>
                      <a:pt x="208102" y="239663"/>
                      <a:pt x="211767" y="235998"/>
                      <a:pt x="211767" y="231519"/>
                    </a:cubicBezTo>
                    <a:lnTo>
                      <a:pt x="211767" y="215229"/>
                    </a:lnTo>
                    <a:lnTo>
                      <a:pt x="248114" y="215229"/>
                    </a:lnTo>
                    <a:lnTo>
                      <a:pt x="275908" y="256869"/>
                    </a:lnTo>
                    <a:cubicBezTo>
                      <a:pt x="278963" y="261451"/>
                      <a:pt x="284053" y="264098"/>
                      <a:pt x="289449" y="264098"/>
                    </a:cubicBezTo>
                    <a:lnTo>
                      <a:pt x="317651" y="264098"/>
                    </a:lnTo>
                    <a:lnTo>
                      <a:pt x="317651" y="321723"/>
                    </a:lnTo>
                    <a:cubicBezTo>
                      <a:pt x="317651" y="321723"/>
                      <a:pt x="317651" y="321723"/>
                      <a:pt x="317651" y="321723"/>
                    </a:cubicBezTo>
                    <a:cubicBezTo>
                      <a:pt x="314087" y="325083"/>
                      <a:pt x="310320" y="328239"/>
                      <a:pt x="306553" y="331293"/>
                    </a:cubicBezTo>
                    <a:cubicBezTo>
                      <a:pt x="305535" y="332108"/>
                      <a:pt x="304517" y="332922"/>
                      <a:pt x="303397" y="333737"/>
                    </a:cubicBezTo>
                    <a:cubicBezTo>
                      <a:pt x="300037" y="336282"/>
                      <a:pt x="296576" y="338726"/>
                      <a:pt x="293012" y="340966"/>
                    </a:cubicBezTo>
                    <a:cubicBezTo>
                      <a:pt x="291791" y="341780"/>
                      <a:pt x="290569" y="342594"/>
                      <a:pt x="289245" y="343409"/>
                    </a:cubicBezTo>
                    <a:cubicBezTo>
                      <a:pt x="285784" y="345547"/>
                      <a:pt x="282119" y="347583"/>
                      <a:pt x="278555" y="349518"/>
                    </a:cubicBezTo>
                    <a:cubicBezTo>
                      <a:pt x="277232" y="350230"/>
                      <a:pt x="275806" y="350943"/>
                      <a:pt x="274483" y="351656"/>
                    </a:cubicBezTo>
                    <a:cubicBezTo>
                      <a:pt x="270716" y="353488"/>
                      <a:pt x="266949" y="355219"/>
                      <a:pt x="263182" y="356746"/>
                    </a:cubicBezTo>
                    <a:cubicBezTo>
                      <a:pt x="261858" y="357255"/>
                      <a:pt x="260535" y="357764"/>
                      <a:pt x="259211" y="358273"/>
                    </a:cubicBezTo>
                    <a:cubicBezTo>
                      <a:pt x="255139" y="359801"/>
                      <a:pt x="251066" y="361226"/>
                      <a:pt x="246892" y="362448"/>
                    </a:cubicBezTo>
                    <a:cubicBezTo>
                      <a:pt x="245772" y="362753"/>
                      <a:pt x="244652" y="363059"/>
                      <a:pt x="243532" y="363466"/>
                    </a:cubicBezTo>
                    <a:cubicBezTo>
                      <a:pt x="239154" y="364687"/>
                      <a:pt x="234675" y="365807"/>
                      <a:pt x="230093" y="366622"/>
                    </a:cubicBezTo>
                    <a:cubicBezTo>
                      <a:pt x="229279" y="366826"/>
                      <a:pt x="228362" y="366927"/>
                      <a:pt x="227446" y="367131"/>
                    </a:cubicBezTo>
                    <a:cubicBezTo>
                      <a:pt x="222661" y="368047"/>
                      <a:pt x="217774" y="368760"/>
                      <a:pt x="212887" y="369167"/>
                    </a:cubicBezTo>
                    <a:cubicBezTo>
                      <a:pt x="212378" y="369269"/>
                      <a:pt x="211869" y="369269"/>
                      <a:pt x="211360" y="369269"/>
                    </a:cubicBezTo>
                    <a:cubicBezTo>
                      <a:pt x="206066" y="369676"/>
                      <a:pt x="200772" y="369982"/>
                      <a:pt x="195477" y="369982"/>
                    </a:cubicBezTo>
                    <a:cubicBezTo>
                      <a:pt x="192423" y="369982"/>
                      <a:pt x="189267" y="369880"/>
                      <a:pt x="186213" y="369778"/>
                    </a:cubicBezTo>
                    <a:cubicBezTo>
                      <a:pt x="183769" y="369676"/>
                      <a:pt x="181326" y="369473"/>
                      <a:pt x="178882" y="369269"/>
                    </a:cubicBezTo>
                    <a:cubicBezTo>
                      <a:pt x="178271" y="369167"/>
                      <a:pt x="177660" y="369167"/>
                      <a:pt x="177151" y="369167"/>
                    </a:cubicBezTo>
                    <a:cubicBezTo>
                      <a:pt x="174301" y="368862"/>
                      <a:pt x="171552" y="368556"/>
                      <a:pt x="168803" y="368149"/>
                    </a:cubicBezTo>
                    <a:cubicBezTo>
                      <a:pt x="168599" y="368149"/>
                      <a:pt x="168396" y="368047"/>
                      <a:pt x="168192" y="368047"/>
                    </a:cubicBezTo>
                    <a:cubicBezTo>
                      <a:pt x="165443" y="367640"/>
                      <a:pt x="162796" y="367131"/>
                      <a:pt x="160047" y="366622"/>
                    </a:cubicBezTo>
                    <a:cubicBezTo>
                      <a:pt x="159843" y="366520"/>
                      <a:pt x="159538" y="366520"/>
                      <a:pt x="159334" y="366520"/>
                    </a:cubicBezTo>
                    <a:cubicBezTo>
                      <a:pt x="156789" y="366011"/>
                      <a:pt x="154346" y="365400"/>
                      <a:pt x="151800" y="364789"/>
                    </a:cubicBezTo>
                    <a:cubicBezTo>
                      <a:pt x="151393" y="364687"/>
                      <a:pt x="150884" y="364586"/>
                      <a:pt x="150477" y="364484"/>
                    </a:cubicBezTo>
                    <a:cubicBezTo>
                      <a:pt x="148237" y="363873"/>
                      <a:pt x="145997" y="363262"/>
                      <a:pt x="143859" y="362549"/>
                    </a:cubicBezTo>
                    <a:cubicBezTo>
                      <a:pt x="143146" y="362346"/>
                      <a:pt x="142434" y="362142"/>
                      <a:pt x="141721" y="361939"/>
                    </a:cubicBezTo>
                    <a:cubicBezTo>
                      <a:pt x="139787" y="361328"/>
                      <a:pt x="137852" y="360615"/>
                      <a:pt x="135918" y="360004"/>
                    </a:cubicBezTo>
                    <a:cubicBezTo>
                      <a:pt x="134900" y="359699"/>
                      <a:pt x="133983" y="359292"/>
                      <a:pt x="133067" y="358986"/>
                    </a:cubicBezTo>
                    <a:cubicBezTo>
                      <a:pt x="131336" y="358375"/>
                      <a:pt x="129606" y="357663"/>
                      <a:pt x="127977" y="356950"/>
                    </a:cubicBezTo>
                    <a:cubicBezTo>
                      <a:pt x="126857" y="356441"/>
                      <a:pt x="125635" y="356034"/>
                      <a:pt x="124515" y="355524"/>
                    </a:cubicBezTo>
                    <a:cubicBezTo>
                      <a:pt x="123802" y="355219"/>
                      <a:pt x="123191" y="354914"/>
                      <a:pt x="122479" y="354608"/>
                    </a:cubicBezTo>
                    <a:lnTo>
                      <a:pt x="144470" y="288838"/>
                    </a:lnTo>
                    <a:lnTo>
                      <a:pt x="158622" y="288838"/>
                    </a:lnTo>
                    <a:lnTo>
                      <a:pt x="170126" y="306044"/>
                    </a:lnTo>
                    <a:cubicBezTo>
                      <a:pt x="173181" y="310626"/>
                      <a:pt x="178271" y="313273"/>
                      <a:pt x="183667" y="313273"/>
                    </a:cubicBezTo>
                    <a:lnTo>
                      <a:pt x="195477" y="313273"/>
                    </a:lnTo>
                    <a:cubicBezTo>
                      <a:pt x="204437" y="313273"/>
                      <a:pt x="211767" y="305942"/>
                      <a:pt x="211767" y="296983"/>
                    </a:cubicBezTo>
                    <a:lnTo>
                      <a:pt x="211767" y="264404"/>
                    </a:lnTo>
                    <a:cubicBezTo>
                      <a:pt x="211767" y="259924"/>
                      <a:pt x="208102" y="256259"/>
                      <a:pt x="203622" y="256259"/>
                    </a:cubicBezTo>
                    <a:lnTo>
                      <a:pt x="203622" y="256259"/>
                    </a:lnTo>
                    <a:cubicBezTo>
                      <a:pt x="199143" y="256259"/>
                      <a:pt x="195477" y="259924"/>
                      <a:pt x="195477" y="264404"/>
                    </a:cubicBezTo>
                    <a:lnTo>
                      <a:pt x="195477" y="296983"/>
                    </a:lnTo>
                    <a:lnTo>
                      <a:pt x="183565" y="296983"/>
                    </a:lnTo>
                    <a:lnTo>
                      <a:pt x="172061" y="279472"/>
                    </a:lnTo>
                    <a:cubicBezTo>
                      <a:pt x="169006" y="274890"/>
                      <a:pt x="163916" y="272243"/>
                      <a:pt x="158520" y="272243"/>
                    </a:cubicBezTo>
                    <a:lnTo>
                      <a:pt x="144368" y="272243"/>
                    </a:lnTo>
                    <a:cubicBezTo>
                      <a:pt x="137343" y="272243"/>
                      <a:pt x="131133" y="276723"/>
                      <a:pt x="128893" y="283340"/>
                    </a:cubicBezTo>
                    <a:lnTo>
                      <a:pt x="107716" y="346871"/>
                    </a:lnTo>
                    <a:cubicBezTo>
                      <a:pt x="53145" y="316124"/>
                      <a:pt x="16290" y="257684"/>
                      <a:pt x="16290" y="190794"/>
                    </a:cubicBezTo>
                    <a:cubicBezTo>
                      <a:pt x="16290" y="142027"/>
                      <a:pt x="36652" y="96517"/>
                      <a:pt x="69842" y="63632"/>
                    </a:cubicBezTo>
                    <a:lnTo>
                      <a:pt x="80024" y="84096"/>
                    </a:lnTo>
                    <a:cubicBezTo>
                      <a:pt x="82772" y="89696"/>
                      <a:pt x="88372" y="93055"/>
                      <a:pt x="94583" y="93055"/>
                    </a:cubicBezTo>
                    <a:lnTo>
                      <a:pt x="114028" y="93055"/>
                    </a:lnTo>
                    <a:lnTo>
                      <a:pt x="114028" y="133780"/>
                    </a:lnTo>
                    <a:cubicBezTo>
                      <a:pt x="114028" y="142739"/>
                      <a:pt x="121359" y="150070"/>
                      <a:pt x="130318" y="150070"/>
                    </a:cubicBezTo>
                    <a:lnTo>
                      <a:pt x="181936" y="150070"/>
                    </a:lnTo>
                    <a:cubicBezTo>
                      <a:pt x="188452" y="150070"/>
                      <a:pt x="194357" y="146201"/>
                      <a:pt x="196903" y="140194"/>
                    </a:cubicBezTo>
                    <a:lnTo>
                      <a:pt x="217061" y="93055"/>
                    </a:lnTo>
                    <a:lnTo>
                      <a:pt x="252492" y="93055"/>
                    </a:lnTo>
                    <a:cubicBezTo>
                      <a:pt x="261451" y="93055"/>
                      <a:pt x="268781" y="85725"/>
                      <a:pt x="268781" y="76766"/>
                    </a:cubicBezTo>
                    <a:lnTo>
                      <a:pt x="268781" y="68621"/>
                    </a:lnTo>
                    <a:cubicBezTo>
                      <a:pt x="268781" y="64141"/>
                      <a:pt x="265116" y="60476"/>
                      <a:pt x="260637" y="60476"/>
                    </a:cubicBezTo>
                    <a:lnTo>
                      <a:pt x="260637" y="60476"/>
                    </a:lnTo>
                    <a:cubicBezTo>
                      <a:pt x="256157" y="60476"/>
                      <a:pt x="252492" y="64141"/>
                      <a:pt x="252492" y="68621"/>
                    </a:cubicBezTo>
                    <a:lnTo>
                      <a:pt x="252492" y="76766"/>
                    </a:lnTo>
                    <a:lnTo>
                      <a:pt x="217163" y="76766"/>
                    </a:lnTo>
                    <a:cubicBezTo>
                      <a:pt x="210647" y="76766"/>
                      <a:pt x="204742" y="80634"/>
                      <a:pt x="202197" y="86641"/>
                    </a:cubicBezTo>
                    <a:lnTo>
                      <a:pt x="181936" y="133780"/>
                    </a:lnTo>
                    <a:lnTo>
                      <a:pt x="130318" y="133780"/>
                    </a:lnTo>
                    <a:lnTo>
                      <a:pt x="130318" y="93055"/>
                    </a:lnTo>
                    <a:cubicBezTo>
                      <a:pt x="130318" y="84096"/>
                      <a:pt x="122988" y="76766"/>
                      <a:pt x="114028" y="76766"/>
                    </a:cubicBezTo>
                    <a:lnTo>
                      <a:pt x="94583" y="76766"/>
                    </a:lnTo>
                    <a:lnTo>
                      <a:pt x="82365" y="52229"/>
                    </a:lnTo>
                    <a:cubicBezTo>
                      <a:pt x="91528" y="44695"/>
                      <a:pt x="101302" y="37976"/>
                      <a:pt x="111890" y="32376"/>
                    </a:cubicBezTo>
                    <a:cubicBezTo>
                      <a:pt x="112603" y="31969"/>
                      <a:pt x="113316" y="31663"/>
                      <a:pt x="114028" y="31256"/>
                    </a:cubicBezTo>
                    <a:cubicBezTo>
                      <a:pt x="118101" y="29220"/>
                      <a:pt x="122173" y="27184"/>
                      <a:pt x="126449" y="25453"/>
                    </a:cubicBezTo>
                    <a:cubicBezTo>
                      <a:pt x="126857" y="25249"/>
                      <a:pt x="127366" y="25147"/>
                      <a:pt x="127773" y="24944"/>
                    </a:cubicBezTo>
                    <a:cubicBezTo>
                      <a:pt x="131438" y="23417"/>
                      <a:pt x="135205" y="22093"/>
                      <a:pt x="138972" y="20769"/>
                    </a:cubicBezTo>
                    <a:cubicBezTo>
                      <a:pt x="140296" y="20362"/>
                      <a:pt x="141721" y="19853"/>
                      <a:pt x="143045" y="19446"/>
                    </a:cubicBezTo>
                    <a:cubicBezTo>
                      <a:pt x="146913" y="18224"/>
                      <a:pt x="150884" y="17104"/>
                      <a:pt x="154957" y="16188"/>
                    </a:cubicBezTo>
                    <a:cubicBezTo>
                      <a:pt x="155262" y="16086"/>
                      <a:pt x="155567" y="15984"/>
                      <a:pt x="155873" y="15984"/>
                    </a:cubicBezTo>
                    <a:lnTo>
                      <a:pt x="154651" y="10690"/>
                    </a:lnTo>
                    <a:lnTo>
                      <a:pt x="152208" y="0"/>
                    </a:lnTo>
                    <a:cubicBezTo>
                      <a:pt x="151902" y="102"/>
                      <a:pt x="151699" y="102"/>
                      <a:pt x="151393" y="204"/>
                    </a:cubicBezTo>
                    <a:cubicBezTo>
                      <a:pt x="146812" y="1222"/>
                      <a:pt x="142332" y="2545"/>
                      <a:pt x="137954" y="3869"/>
                    </a:cubicBezTo>
                    <a:cubicBezTo>
                      <a:pt x="136325" y="4378"/>
                      <a:pt x="134798" y="4887"/>
                      <a:pt x="133271" y="5396"/>
                    </a:cubicBezTo>
                    <a:cubicBezTo>
                      <a:pt x="129809" y="6516"/>
                      <a:pt x="126348" y="7839"/>
                      <a:pt x="122988" y="9163"/>
                    </a:cubicBezTo>
                    <a:cubicBezTo>
                      <a:pt x="121766" y="9672"/>
                      <a:pt x="120544" y="10079"/>
                      <a:pt x="119323" y="10588"/>
                    </a:cubicBezTo>
                    <a:cubicBezTo>
                      <a:pt x="114639" y="12523"/>
                      <a:pt x="110058" y="14661"/>
                      <a:pt x="105578" y="17002"/>
                    </a:cubicBezTo>
                    <a:cubicBezTo>
                      <a:pt x="105375" y="17104"/>
                      <a:pt x="105171" y="17206"/>
                      <a:pt x="104967" y="17308"/>
                    </a:cubicBezTo>
                    <a:cubicBezTo>
                      <a:pt x="100284" y="19751"/>
                      <a:pt x="95804" y="22398"/>
                      <a:pt x="91325" y="25249"/>
                    </a:cubicBezTo>
                    <a:cubicBezTo>
                      <a:pt x="91223" y="25249"/>
                      <a:pt x="91121" y="25351"/>
                      <a:pt x="91121" y="25351"/>
                    </a:cubicBezTo>
                    <a:cubicBezTo>
                      <a:pt x="82569" y="30747"/>
                      <a:pt x="74322" y="36754"/>
                      <a:pt x="66686" y="43473"/>
                    </a:cubicBezTo>
                    <a:cubicBezTo>
                      <a:pt x="66279" y="43779"/>
                      <a:pt x="66075" y="44186"/>
                      <a:pt x="65770" y="44593"/>
                    </a:cubicBezTo>
                    <a:cubicBezTo>
                      <a:pt x="25249" y="81245"/>
                      <a:pt x="0" y="133983"/>
                      <a:pt x="0" y="190794"/>
                    </a:cubicBezTo>
                    <a:cubicBezTo>
                      <a:pt x="0" y="267356"/>
                      <a:pt x="44186" y="333635"/>
                      <a:pt x="108429" y="365807"/>
                    </a:cubicBezTo>
                    <a:cubicBezTo>
                      <a:pt x="108531" y="365909"/>
                      <a:pt x="108632" y="366011"/>
                      <a:pt x="108734" y="366011"/>
                    </a:cubicBezTo>
                    <a:cubicBezTo>
                      <a:pt x="109142" y="366215"/>
                      <a:pt x="109651" y="366418"/>
                      <a:pt x="110160" y="366622"/>
                    </a:cubicBezTo>
                    <a:cubicBezTo>
                      <a:pt x="111789" y="367436"/>
                      <a:pt x="113418" y="368149"/>
                      <a:pt x="115148" y="368862"/>
                    </a:cubicBezTo>
                    <a:cubicBezTo>
                      <a:pt x="117897" y="370083"/>
                      <a:pt x="120748" y="371305"/>
                      <a:pt x="123497" y="372425"/>
                    </a:cubicBezTo>
                    <a:cubicBezTo>
                      <a:pt x="125126" y="373138"/>
                      <a:pt x="126857" y="373749"/>
                      <a:pt x="128486" y="374360"/>
                    </a:cubicBezTo>
                    <a:cubicBezTo>
                      <a:pt x="130420" y="375072"/>
                      <a:pt x="132456" y="375683"/>
                      <a:pt x="134391" y="376396"/>
                    </a:cubicBezTo>
                    <a:cubicBezTo>
                      <a:pt x="135612" y="376803"/>
                      <a:pt x="136936" y="377210"/>
                      <a:pt x="138158" y="377618"/>
                    </a:cubicBezTo>
                    <a:cubicBezTo>
                      <a:pt x="140194" y="378228"/>
                      <a:pt x="142230" y="378839"/>
                      <a:pt x="144266" y="379348"/>
                    </a:cubicBezTo>
                    <a:cubicBezTo>
                      <a:pt x="145488" y="379654"/>
                      <a:pt x="146710" y="380061"/>
                      <a:pt x="148033" y="380366"/>
                    </a:cubicBezTo>
                    <a:cubicBezTo>
                      <a:pt x="150070" y="380875"/>
                      <a:pt x="152208" y="381385"/>
                      <a:pt x="154244" y="381792"/>
                    </a:cubicBezTo>
                    <a:cubicBezTo>
                      <a:pt x="155567" y="382097"/>
                      <a:pt x="156891" y="382301"/>
                      <a:pt x="158215" y="382606"/>
                    </a:cubicBezTo>
                    <a:cubicBezTo>
                      <a:pt x="160251" y="383013"/>
                      <a:pt x="162287" y="383319"/>
                      <a:pt x="164323" y="383726"/>
                    </a:cubicBezTo>
                    <a:cubicBezTo>
                      <a:pt x="165850" y="383930"/>
                      <a:pt x="167378" y="384133"/>
                      <a:pt x="168905" y="384337"/>
                    </a:cubicBezTo>
                    <a:cubicBezTo>
                      <a:pt x="170737" y="384541"/>
                      <a:pt x="172672" y="384846"/>
                      <a:pt x="174504" y="385050"/>
                    </a:cubicBezTo>
                    <a:cubicBezTo>
                      <a:pt x="176439" y="385253"/>
                      <a:pt x="178373" y="385355"/>
                      <a:pt x="180308" y="385559"/>
                    </a:cubicBezTo>
                    <a:cubicBezTo>
                      <a:pt x="181835" y="385661"/>
                      <a:pt x="183260" y="385864"/>
                      <a:pt x="184787" y="385864"/>
                    </a:cubicBezTo>
                    <a:cubicBezTo>
                      <a:pt x="188351" y="386068"/>
                      <a:pt x="191812" y="386170"/>
                      <a:pt x="195376" y="386170"/>
                    </a:cubicBezTo>
                    <a:cubicBezTo>
                      <a:pt x="201484" y="386170"/>
                      <a:pt x="207491" y="385864"/>
                      <a:pt x="213396" y="385355"/>
                    </a:cubicBezTo>
                    <a:cubicBezTo>
                      <a:pt x="213803" y="385355"/>
                      <a:pt x="214312" y="385253"/>
                      <a:pt x="214720" y="385253"/>
                    </a:cubicBezTo>
                    <a:cubicBezTo>
                      <a:pt x="220319" y="384744"/>
                      <a:pt x="225919" y="383828"/>
                      <a:pt x="231417" y="382810"/>
                    </a:cubicBezTo>
                    <a:cubicBezTo>
                      <a:pt x="232231" y="382708"/>
                      <a:pt x="233046" y="382504"/>
                      <a:pt x="233860" y="382403"/>
                    </a:cubicBezTo>
                    <a:cubicBezTo>
                      <a:pt x="239053" y="381385"/>
                      <a:pt x="244041" y="380061"/>
                      <a:pt x="249132" y="378636"/>
                    </a:cubicBezTo>
                    <a:cubicBezTo>
                      <a:pt x="250252" y="378330"/>
                      <a:pt x="251372" y="378025"/>
                      <a:pt x="252492" y="377618"/>
                    </a:cubicBezTo>
                    <a:cubicBezTo>
                      <a:pt x="257175" y="376192"/>
                      <a:pt x="261756" y="374563"/>
                      <a:pt x="266338" y="372731"/>
                    </a:cubicBezTo>
                    <a:cubicBezTo>
                      <a:pt x="267763" y="372222"/>
                      <a:pt x="269087" y="371712"/>
                      <a:pt x="270410" y="371102"/>
                    </a:cubicBezTo>
                    <a:cubicBezTo>
                      <a:pt x="274686" y="369269"/>
                      <a:pt x="278963" y="367335"/>
                      <a:pt x="283137" y="365197"/>
                    </a:cubicBezTo>
                    <a:cubicBezTo>
                      <a:pt x="284562" y="364484"/>
                      <a:pt x="286089" y="363771"/>
                      <a:pt x="287515" y="362957"/>
                    </a:cubicBezTo>
                    <a:cubicBezTo>
                      <a:pt x="291587" y="360819"/>
                      <a:pt x="295558" y="358477"/>
                      <a:pt x="299427" y="356034"/>
                    </a:cubicBezTo>
                    <a:cubicBezTo>
                      <a:pt x="300852" y="355117"/>
                      <a:pt x="302175" y="354303"/>
                      <a:pt x="303601" y="353386"/>
                    </a:cubicBezTo>
                    <a:cubicBezTo>
                      <a:pt x="307571" y="350739"/>
                      <a:pt x="311338" y="347990"/>
                      <a:pt x="315105" y="345140"/>
                    </a:cubicBezTo>
                    <a:cubicBezTo>
                      <a:pt x="316327" y="344223"/>
                      <a:pt x="317447" y="343307"/>
                      <a:pt x="318669" y="342391"/>
                    </a:cubicBezTo>
                    <a:cubicBezTo>
                      <a:pt x="322436" y="339337"/>
                      <a:pt x="326101" y="336079"/>
                      <a:pt x="329664" y="332719"/>
                    </a:cubicBezTo>
                    <a:cubicBezTo>
                      <a:pt x="330275" y="332108"/>
                      <a:pt x="330886" y="331701"/>
                      <a:pt x="331497" y="331090"/>
                    </a:cubicBezTo>
                    <a:cubicBezTo>
                      <a:pt x="331599" y="330988"/>
                      <a:pt x="331701" y="330784"/>
                      <a:pt x="331802" y="330683"/>
                    </a:cubicBezTo>
                    <a:cubicBezTo>
                      <a:pt x="368251" y="295252"/>
                      <a:pt x="390955" y="245670"/>
                      <a:pt x="390955" y="19079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5" name="Google Shape;335;p1"/>
              <p:cNvSpPr/>
              <p:nvPr/>
            </p:nvSpPr>
            <p:spPr>
              <a:xfrm>
                <a:off x="1043904" y="1742854"/>
                <a:ext cx="87850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87850" h="65159" extrusionOk="0">
                    <a:moveTo>
                      <a:pt x="85420" y="28405"/>
                    </a:moveTo>
                    <a:lnTo>
                      <a:pt x="76562" y="19548"/>
                    </a:lnTo>
                    <a:cubicBezTo>
                      <a:pt x="74526" y="17512"/>
                      <a:pt x="71573" y="16697"/>
                      <a:pt x="68824" y="17410"/>
                    </a:cubicBezTo>
                    <a:lnTo>
                      <a:pt x="46324" y="23009"/>
                    </a:lnTo>
                    <a:cubicBezTo>
                      <a:pt x="42964" y="23824"/>
                      <a:pt x="39503" y="22500"/>
                      <a:pt x="37568" y="19650"/>
                    </a:cubicBezTo>
                    <a:lnTo>
                      <a:pt x="26878" y="3665"/>
                    </a:lnTo>
                    <a:cubicBezTo>
                      <a:pt x="25351" y="1425"/>
                      <a:pt x="22806" y="0"/>
                      <a:pt x="20159" y="0"/>
                    </a:cubicBezTo>
                    <a:lnTo>
                      <a:pt x="8145" y="0"/>
                    </a:lnTo>
                    <a:cubicBezTo>
                      <a:pt x="3665" y="0"/>
                      <a:pt x="0" y="3665"/>
                      <a:pt x="0" y="8145"/>
                    </a:cubicBezTo>
                    <a:lnTo>
                      <a:pt x="0" y="29220"/>
                    </a:lnTo>
                    <a:cubicBezTo>
                      <a:pt x="0" y="31358"/>
                      <a:pt x="814" y="33496"/>
                      <a:pt x="2342" y="35023"/>
                    </a:cubicBezTo>
                    <a:lnTo>
                      <a:pt x="30136" y="62817"/>
                    </a:lnTo>
                    <a:cubicBezTo>
                      <a:pt x="31663" y="64345"/>
                      <a:pt x="33699" y="65159"/>
                      <a:pt x="35939" y="65159"/>
                    </a:cubicBezTo>
                    <a:lnTo>
                      <a:pt x="68213" y="65159"/>
                    </a:lnTo>
                    <a:cubicBezTo>
                      <a:pt x="71268" y="65159"/>
                      <a:pt x="74119" y="63428"/>
                      <a:pt x="75544" y="60679"/>
                    </a:cubicBezTo>
                    <a:lnTo>
                      <a:pt x="86947" y="37874"/>
                    </a:lnTo>
                    <a:cubicBezTo>
                      <a:pt x="88576" y="34718"/>
                      <a:pt x="87965" y="30951"/>
                      <a:pt x="85420" y="2840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6" name="Google Shape;336;p1"/>
              <p:cNvSpPr/>
              <p:nvPr/>
            </p:nvSpPr>
            <p:spPr>
              <a:xfrm>
                <a:off x="1035759" y="1734709"/>
                <a:ext cx="104056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104056" h="81448" extrusionOk="0">
                    <a:moveTo>
                      <a:pt x="76460" y="81449"/>
                    </a:moveTo>
                    <a:lnTo>
                      <a:pt x="44084" y="81449"/>
                    </a:lnTo>
                    <a:cubicBezTo>
                      <a:pt x="39808" y="81449"/>
                      <a:pt x="35634" y="79718"/>
                      <a:pt x="32580" y="76664"/>
                    </a:cubicBezTo>
                    <a:lnTo>
                      <a:pt x="4785" y="48869"/>
                    </a:lnTo>
                    <a:cubicBezTo>
                      <a:pt x="1731" y="45815"/>
                      <a:pt x="0" y="41743"/>
                      <a:pt x="0" y="37365"/>
                    </a:cubicBezTo>
                    <a:lnTo>
                      <a:pt x="0" y="16290"/>
                    </a:lnTo>
                    <a:cubicBezTo>
                      <a:pt x="0" y="7330"/>
                      <a:pt x="7330" y="0"/>
                      <a:pt x="16290" y="0"/>
                    </a:cubicBezTo>
                    <a:lnTo>
                      <a:pt x="28202" y="0"/>
                    </a:lnTo>
                    <a:cubicBezTo>
                      <a:pt x="33699" y="0"/>
                      <a:pt x="38688" y="2749"/>
                      <a:pt x="41743" y="7229"/>
                    </a:cubicBezTo>
                    <a:lnTo>
                      <a:pt x="52433" y="23213"/>
                    </a:lnTo>
                    <a:lnTo>
                      <a:pt x="74933" y="17613"/>
                    </a:lnTo>
                    <a:cubicBezTo>
                      <a:pt x="80431" y="16188"/>
                      <a:pt x="86336" y="17919"/>
                      <a:pt x="90408" y="21889"/>
                    </a:cubicBezTo>
                    <a:lnTo>
                      <a:pt x="99266" y="30747"/>
                    </a:lnTo>
                    <a:cubicBezTo>
                      <a:pt x="104255" y="35736"/>
                      <a:pt x="105476" y="43270"/>
                      <a:pt x="102320" y="49582"/>
                    </a:cubicBezTo>
                    <a:lnTo>
                      <a:pt x="90917" y="72388"/>
                    </a:lnTo>
                    <a:cubicBezTo>
                      <a:pt x="88168" y="77987"/>
                      <a:pt x="82671" y="81449"/>
                      <a:pt x="76460" y="81449"/>
                    </a:cubicBezTo>
                    <a:close/>
                    <a:moveTo>
                      <a:pt x="16290" y="16290"/>
                    </a:moveTo>
                    <a:lnTo>
                      <a:pt x="16290" y="37365"/>
                    </a:lnTo>
                    <a:lnTo>
                      <a:pt x="44084" y="65159"/>
                    </a:lnTo>
                    <a:lnTo>
                      <a:pt x="76358" y="65159"/>
                    </a:lnTo>
                    <a:lnTo>
                      <a:pt x="87761" y="42353"/>
                    </a:lnTo>
                    <a:lnTo>
                      <a:pt x="78904" y="33496"/>
                    </a:lnTo>
                    <a:lnTo>
                      <a:pt x="56403" y="39095"/>
                    </a:lnTo>
                    <a:cubicBezTo>
                      <a:pt x="49684" y="40724"/>
                      <a:pt x="42761" y="38077"/>
                      <a:pt x="38892" y="32376"/>
                    </a:cubicBezTo>
                    <a:lnTo>
                      <a:pt x="28202" y="16290"/>
                    </a:lnTo>
                    <a:lnTo>
                      <a:pt x="16290" y="162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7" name="Google Shape;337;p1"/>
              <p:cNvSpPr/>
              <p:nvPr/>
            </p:nvSpPr>
            <p:spPr>
              <a:xfrm>
                <a:off x="1258057" y="1693984"/>
                <a:ext cx="87208" cy="73202"/>
              </a:xfrm>
              <a:custGeom>
                <a:avLst/>
                <a:gdLst/>
                <a:ahLst/>
                <a:cxnLst/>
                <a:rect l="l" t="t" r="r" b="b"/>
                <a:pathLst>
                  <a:path w="87208" h="73202" extrusionOk="0">
                    <a:moveTo>
                      <a:pt x="61246" y="29525"/>
                    </a:moveTo>
                    <a:lnTo>
                      <a:pt x="48724" y="4480"/>
                    </a:lnTo>
                    <a:cubicBezTo>
                      <a:pt x="47298" y="1731"/>
                      <a:pt x="44549" y="0"/>
                      <a:pt x="41393" y="0"/>
                    </a:cubicBezTo>
                    <a:lnTo>
                      <a:pt x="24492" y="0"/>
                    </a:lnTo>
                    <a:cubicBezTo>
                      <a:pt x="22863" y="0"/>
                      <a:pt x="21336" y="509"/>
                      <a:pt x="20013" y="1324"/>
                    </a:cubicBezTo>
                    <a:lnTo>
                      <a:pt x="3621" y="12217"/>
                    </a:lnTo>
                    <a:cubicBezTo>
                      <a:pt x="160" y="14457"/>
                      <a:pt x="-960" y="18937"/>
                      <a:pt x="872" y="22602"/>
                    </a:cubicBezTo>
                    <a:lnTo>
                      <a:pt x="12886" y="46629"/>
                    </a:lnTo>
                    <a:cubicBezTo>
                      <a:pt x="13599" y="48055"/>
                      <a:pt x="14617" y="49175"/>
                      <a:pt x="15940" y="49989"/>
                    </a:cubicBezTo>
                    <a:lnTo>
                      <a:pt x="52694" y="72082"/>
                    </a:lnTo>
                    <a:cubicBezTo>
                      <a:pt x="53916" y="72897"/>
                      <a:pt x="55443" y="73202"/>
                      <a:pt x="56868" y="73202"/>
                    </a:cubicBezTo>
                    <a:lnTo>
                      <a:pt x="79063" y="73202"/>
                    </a:lnTo>
                    <a:cubicBezTo>
                      <a:pt x="83543" y="73202"/>
                      <a:pt x="87208" y="69537"/>
                      <a:pt x="87208" y="65057"/>
                    </a:cubicBezTo>
                    <a:lnTo>
                      <a:pt x="87208" y="46528"/>
                    </a:lnTo>
                    <a:cubicBezTo>
                      <a:pt x="87208" y="43066"/>
                      <a:pt x="84968" y="39910"/>
                      <a:pt x="81609" y="38790"/>
                    </a:cubicBezTo>
                    <a:lnTo>
                      <a:pt x="65930" y="33598"/>
                    </a:lnTo>
                    <a:cubicBezTo>
                      <a:pt x="63893" y="32987"/>
                      <a:pt x="62264" y="31460"/>
                      <a:pt x="61246" y="2952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8" name="Google Shape;338;p1"/>
              <p:cNvSpPr/>
              <p:nvPr/>
            </p:nvSpPr>
            <p:spPr>
              <a:xfrm>
                <a:off x="1249875" y="1685839"/>
                <a:ext cx="103433" cy="89593"/>
              </a:xfrm>
              <a:custGeom>
                <a:avLst/>
                <a:gdLst/>
                <a:ahLst/>
                <a:cxnLst/>
                <a:rect l="l" t="t" r="r" b="b"/>
                <a:pathLst>
                  <a:path w="103433" h="89593" extrusionOk="0">
                    <a:moveTo>
                      <a:pt x="87245" y="89594"/>
                    </a:moveTo>
                    <a:lnTo>
                      <a:pt x="65050" y="89594"/>
                    </a:lnTo>
                    <a:cubicBezTo>
                      <a:pt x="62097" y="89594"/>
                      <a:pt x="59145" y="88779"/>
                      <a:pt x="56701" y="87252"/>
                    </a:cubicBezTo>
                    <a:lnTo>
                      <a:pt x="19948" y="65159"/>
                    </a:lnTo>
                    <a:cubicBezTo>
                      <a:pt x="17300" y="63530"/>
                      <a:pt x="15162" y="61290"/>
                      <a:pt x="13737" y="58440"/>
                    </a:cubicBezTo>
                    <a:lnTo>
                      <a:pt x="1723" y="34514"/>
                    </a:lnTo>
                    <a:cubicBezTo>
                      <a:pt x="-1942" y="27184"/>
                      <a:pt x="400" y="18224"/>
                      <a:pt x="7221" y="13643"/>
                    </a:cubicBezTo>
                    <a:lnTo>
                      <a:pt x="23613" y="2749"/>
                    </a:lnTo>
                    <a:cubicBezTo>
                      <a:pt x="26260" y="916"/>
                      <a:pt x="29416" y="0"/>
                      <a:pt x="32674" y="0"/>
                    </a:cubicBezTo>
                    <a:lnTo>
                      <a:pt x="49575" y="0"/>
                    </a:lnTo>
                    <a:cubicBezTo>
                      <a:pt x="55785" y="0"/>
                      <a:pt x="61385" y="3462"/>
                      <a:pt x="64134" y="9061"/>
                    </a:cubicBezTo>
                    <a:lnTo>
                      <a:pt x="76656" y="34107"/>
                    </a:lnTo>
                    <a:cubicBezTo>
                      <a:pt x="76656" y="34107"/>
                      <a:pt x="76656" y="34107"/>
                      <a:pt x="76656" y="34107"/>
                    </a:cubicBezTo>
                    <a:lnTo>
                      <a:pt x="92335" y="39299"/>
                    </a:lnTo>
                    <a:cubicBezTo>
                      <a:pt x="98953" y="41539"/>
                      <a:pt x="103433" y="47749"/>
                      <a:pt x="103433" y="54774"/>
                    </a:cubicBezTo>
                    <a:lnTo>
                      <a:pt x="103433" y="73304"/>
                    </a:lnTo>
                    <a:cubicBezTo>
                      <a:pt x="103535" y="82263"/>
                      <a:pt x="96204" y="89594"/>
                      <a:pt x="87245" y="89594"/>
                    </a:cubicBezTo>
                    <a:close/>
                    <a:moveTo>
                      <a:pt x="49676" y="16290"/>
                    </a:moveTo>
                    <a:lnTo>
                      <a:pt x="32776" y="16290"/>
                    </a:lnTo>
                    <a:lnTo>
                      <a:pt x="16384" y="27184"/>
                    </a:lnTo>
                    <a:lnTo>
                      <a:pt x="28398" y="51211"/>
                    </a:lnTo>
                    <a:lnTo>
                      <a:pt x="65152" y="73304"/>
                    </a:lnTo>
                    <a:lnTo>
                      <a:pt x="87245" y="73304"/>
                    </a:lnTo>
                    <a:lnTo>
                      <a:pt x="87245" y="54774"/>
                    </a:lnTo>
                    <a:lnTo>
                      <a:pt x="71566" y="49582"/>
                    </a:lnTo>
                    <a:cubicBezTo>
                      <a:pt x="67392" y="48157"/>
                      <a:pt x="64134" y="45306"/>
                      <a:pt x="62199" y="41437"/>
                    </a:cubicBezTo>
                    <a:lnTo>
                      <a:pt x="62199" y="41437"/>
                    </a:lnTo>
                    <a:lnTo>
                      <a:pt x="49676" y="162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9" name="Google Shape;339;p1"/>
              <p:cNvSpPr/>
              <p:nvPr/>
            </p:nvSpPr>
            <p:spPr>
              <a:xfrm>
                <a:off x="1223091" y="1522750"/>
                <a:ext cx="162897" cy="97930"/>
              </a:xfrm>
              <a:custGeom>
                <a:avLst/>
                <a:gdLst/>
                <a:ahLst/>
                <a:cxnLst/>
                <a:rect l="l" t="t" r="r" b="b"/>
                <a:pathLst>
                  <a:path w="162897" h="97930" extrusionOk="0">
                    <a:moveTo>
                      <a:pt x="0" y="69830"/>
                    </a:moveTo>
                    <a:lnTo>
                      <a:pt x="81449" y="97930"/>
                    </a:lnTo>
                    <a:lnTo>
                      <a:pt x="162898" y="69830"/>
                    </a:lnTo>
                    <a:lnTo>
                      <a:pt x="162898" y="16481"/>
                    </a:lnTo>
                    <a:lnTo>
                      <a:pt x="132253" y="7420"/>
                    </a:lnTo>
                    <a:cubicBezTo>
                      <a:pt x="98655" y="-2558"/>
                      <a:pt x="62817" y="-2456"/>
                      <a:pt x="29220" y="7624"/>
                    </a:cubicBezTo>
                    <a:lnTo>
                      <a:pt x="0" y="16481"/>
                    </a:lnTo>
                    <a:lnTo>
                      <a:pt x="0" y="69830"/>
                    </a:lnTo>
                    <a:close/>
                  </a:path>
                </a:pathLst>
              </a:custGeom>
              <a:solidFill>
                <a:srgbClr val="9C979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0" name="Google Shape;340;p1"/>
              <p:cNvSpPr/>
              <p:nvPr/>
            </p:nvSpPr>
            <p:spPr>
              <a:xfrm>
                <a:off x="1133498" y="1474072"/>
                <a:ext cx="342085" cy="105883"/>
              </a:xfrm>
              <a:custGeom>
                <a:avLst/>
                <a:gdLst/>
                <a:ahLst/>
                <a:cxnLst/>
                <a:rect l="l" t="t" r="r" b="b"/>
                <a:pathLst>
                  <a:path w="342085" h="105883" extrusionOk="0">
                    <a:moveTo>
                      <a:pt x="171043" y="0"/>
                    </a:moveTo>
                    <a:lnTo>
                      <a:pt x="0" y="65159"/>
                    </a:lnTo>
                    <a:lnTo>
                      <a:pt x="89594" y="105884"/>
                    </a:lnTo>
                    <a:lnTo>
                      <a:pt x="89594" y="65159"/>
                    </a:lnTo>
                    <a:lnTo>
                      <a:pt x="119526" y="56200"/>
                    </a:lnTo>
                    <a:cubicBezTo>
                      <a:pt x="153124" y="46120"/>
                      <a:pt x="188961" y="46120"/>
                      <a:pt x="222457" y="56200"/>
                    </a:cubicBezTo>
                    <a:lnTo>
                      <a:pt x="252492" y="65159"/>
                    </a:lnTo>
                    <a:lnTo>
                      <a:pt x="252492" y="105884"/>
                    </a:lnTo>
                    <a:lnTo>
                      <a:pt x="342085" y="65159"/>
                    </a:lnTo>
                    <a:lnTo>
                      <a:pt x="171043" y="0"/>
                    </a:lnTo>
                    <a:close/>
                  </a:path>
                </a:pathLst>
              </a:custGeom>
              <a:solidFill>
                <a:srgbClr val="706D6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1" name="Google Shape;341;p1"/>
              <p:cNvSpPr/>
              <p:nvPr/>
            </p:nvSpPr>
            <p:spPr>
              <a:xfrm>
                <a:off x="1459293" y="1596246"/>
                <a:ext cx="32579" cy="40724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40724" extrusionOk="0">
                    <a:moveTo>
                      <a:pt x="0" y="40724"/>
                    </a:moveTo>
                    <a:lnTo>
                      <a:pt x="0" y="16290"/>
                    </a:lnTo>
                    <a:cubicBezTo>
                      <a:pt x="0" y="7330"/>
                      <a:pt x="7330" y="0"/>
                      <a:pt x="16290" y="0"/>
                    </a:cubicBezTo>
                    <a:cubicBezTo>
                      <a:pt x="25249" y="0"/>
                      <a:pt x="32580" y="7330"/>
                      <a:pt x="32580" y="16290"/>
                    </a:cubicBezTo>
                    <a:lnTo>
                      <a:pt x="32580" y="40724"/>
                    </a:lnTo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2" name="Google Shape;342;p1"/>
              <p:cNvSpPr/>
              <p:nvPr/>
            </p:nvSpPr>
            <p:spPr>
              <a:xfrm>
                <a:off x="1451148" y="1588101"/>
                <a:ext cx="48869" cy="48869"/>
              </a:xfrm>
              <a:custGeom>
                <a:avLst/>
                <a:gdLst/>
                <a:ahLst/>
                <a:cxnLst/>
                <a:rect l="l" t="t" r="r" b="b"/>
                <a:pathLst>
                  <a:path w="48869" h="48869" extrusionOk="0">
                    <a:moveTo>
                      <a:pt x="48869" y="48869"/>
                    </a:moveTo>
                    <a:lnTo>
                      <a:pt x="32580" y="48869"/>
                    </a:lnTo>
                    <a:lnTo>
                      <a:pt x="32580" y="24435"/>
                    </a:lnTo>
                    <a:cubicBezTo>
                      <a:pt x="32580" y="19955"/>
                      <a:pt x="28914" y="16290"/>
                      <a:pt x="24435" y="16290"/>
                    </a:cubicBezTo>
                    <a:cubicBezTo>
                      <a:pt x="19955" y="16290"/>
                      <a:pt x="16290" y="19955"/>
                      <a:pt x="16290" y="24435"/>
                    </a:cubicBezTo>
                    <a:lnTo>
                      <a:pt x="16290" y="48869"/>
                    </a:lnTo>
                    <a:lnTo>
                      <a:pt x="0" y="48869"/>
                    </a:lnTo>
                    <a:lnTo>
                      <a:pt x="0" y="24435"/>
                    </a:lnTo>
                    <a:cubicBezTo>
                      <a:pt x="0" y="10996"/>
                      <a:pt x="10996" y="0"/>
                      <a:pt x="24435" y="0"/>
                    </a:cubicBezTo>
                    <a:cubicBezTo>
                      <a:pt x="37874" y="0"/>
                      <a:pt x="48869" y="10996"/>
                      <a:pt x="48869" y="24435"/>
                    </a:cubicBezTo>
                    <a:lnTo>
                      <a:pt x="48869" y="488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3" name="Google Shape;343;p1"/>
              <p:cNvSpPr/>
              <p:nvPr/>
            </p:nvSpPr>
            <p:spPr>
              <a:xfrm>
                <a:off x="1467438" y="1661405"/>
                <a:ext cx="16289" cy="24434"/>
              </a:xfrm>
              <a:custGeom>
                <a:avLst/>
                <a:gdLst/>
                <a:ahLst/>
                <a:cxnLst/>
                <a:rect l="l" t="t" r="r" b="b"/>
                <a:pathLst>
                  <a:path w="16289" h="24434" extrusionOk="0">
                    <a:moveTo>
                      <a:pt x="0" y="0"/>
                    </a:moveTo>
                    <a:lnTo>
                      <a:pt x="16290" y="0"/>
                    </a:lnTo>
                    <a:lnTo>
                      <a:pt x="16290" y="16290"/>
                    </a:lnTo>
                    <a:cubicBezTo>
                      <a:pt x="16290" y="20769"/>
                      <a:pt x="12625" y="24435"/>
                      <a:pt x="8145" y="24435"/>
                    </a:cubicBezTo>
                    <a:lnTo>
                      <a:pt x="8145" y="24435"/>
                    </a:lnTo>
                    <a:cubicBezTo>
                      <a:pt x="3665" y="24435"/>
                      <a:pt x="0" y="20769"/>
                      <a:pt x="0" y="1629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4" name="Google Shape;344;p1"/>
              <p:cNvSpPr/>
              <p:nvPr/>
            </p:nvSpPr>
            <p:spPr>
              <a:xfrm>
                <a:off x="1486884" y="1650816"/>
                <a:ext cx="23386" cy="26339"/>
              </a:xfrm>
              <a:custGeom>
                <a:avLst/>
                <a:gdLst/>
                <a:ahLst/>
                <a:cxnLst/>
                <a:rect l="l" t="t" r="r" b="b"/>
                <a:pathLst>
                  <a:path w="23386" h="26339" extrusionOk="0">
                    <a:moveTo>
                      <a:pt x="0" y="8145"/>
                    </a:moveTo>
                    <a:lnTo>
                      <a:pt x="14152" y="0"/>
                    </a:lnTo>
                    <a:lnTo>
                      <a:pt x="22297" y="14152"/>
                    </a:lnTo>
                    <a:cubicBezTo>
                      <a:pt x="24536" y="18021"/>
                      <a:pt x="23213" y="23009"/>
                      <a:pt x="19344" y="25249"/>
                    </a:cubicBezTo>
                    <a:lnTo>
                      <a:pt x="19344" y="25249"/>
                    </a:lnTo>
                    <a:cubicBezTo>
                      <a:pt x="15475" y="27489"/>
                      <a:pt x="10487" y="26165"/>
                      <a:pt x="8247" y="22297"/>
                    </a:cubicBezTo>
                    <a:lnTo>
                      <a:pt x="0" y="81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5" name="Google Shape;345;p1"/>
              <p:cNvSpPr/>
              <p:nvPr/>
            </p:nvSpPr>
            <p:spPr>
              <a:xfrm>
                <a:off x="1441001" y="1650714"/>
                <a:ext cx="23382" cy="26339"/>
              </a:xfrm>
              <a:custGeom>
                <a:avLst/>
                <a:gdLst/>
                <a:ahLst/>
                <a:cxnLst/>
                <a:rect l="l" t="t" r="r" b="b"/>
                <a:pathLst>
                  <a:path w="23382" h="26339" extrusionOk="0">
                    <a:moveTo>
                      <a:pt x="1086" y="14152"/>
                    </a:moveTo>
                    <a:lnTo>
                      <a:pt x="9231" y="0"/>
                    </a:lnTo>
                    <a:lnTo>
                      <a:pt x="23383" y="8145"/>
                    </a:lnTo>
                    <a:lnTo>
                      <a:pt x="15238" y="22297"/>
                    </a:lnTo>
                    <a:cubicBezTo>
                      <a:pt x="12998" y="26165"/>
                      <a:pt x="8009" y="27489"/>
                      <a:pt x="4141" y="25249"/>
                    </a:cubicBezTo>
                    <a:lnTo>
                      <a:pt x="4141" y="25249"/>
                    </a:lnTo>
                    <a:cubicBezTo>
                      <a:pt x="170" y="23111"/>
                      <a:pt x="-1154" y="18122"/>
                      <a:pt x="1086" y="1415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" name="Google Shape;346;p1"/>
              <p:cNvSpPr/>
              <p:nvPr/>
            </p:nvSpPr>
            <p:spPr>
              <a:xfrm>
                <a:off x="1125451" y="1466004"/>
                <a:ext cx="358379" cy="162821"/>
              </a:xfrm>
              <a:custGeom>
                <a:avLst/>
                <a:gdLst/>
                <a:ahLst/>
                <a:cxnLst/>
                <a:rect l="l" t="t" r="r" b="b"/>
                <a:pathLst>
                  <a:path w="358379" h="162821" extrusionOk="0">
                    <a:moveTo>
                      <a:pt x="358277" y="73228"/>
                    </a:moveTo>
                    <a:cubicBezTo>
                      <a:pt x="358277" y="73126"/>
                      <a:pt x="358277" y="73024"/>
                      <a:pt x="358277" y="73024"/>
                    </a:cubicBezTo>
                    <a:cubicBezTo>
                      <a:pt x="358176" y="69766"/>
                      <a:pt x="356139" y="66814"/>
                      <a:pt x="353085" y="65694"/>
                    </a:cubicBezTo>
                    <a:lnTo>
                      <a:pt x="182042" y="535"/>
                    </a:lnTo>
                    <a:cubicBezTo>
                      <a:pt x="180210" y="-178"/>
                      <a:pt x="178072" y="-178"/>
                      <a:pt x="176239" y="535"/>
                    </a:cubicBezTo>
                    <a:lnTo>
                      <a:pt x="5196" y="65694"/>
                    </a:lnTo>
                    <a:cubicBezTo>
                      <a:pt x="2142" y="66915"/>
                      <a:pt x="106" y="69766"/>
                      <a:pt x="4" y="73024"/>
                    </a:cubicBezTo>
                    <a:cubicBezTo>
                      <a:pt x="-98" y="76282"/>
                      <a:pt x="1735" y="79336"/>
                      <a:pt x="4789" y="80660"/>
                    </a:cubicBezTo>
                    <a:lnTo>
                      <a:pt x="89598" y="119246"/>
                    </a:lnTo>
                    <a:lnTo>
                      <a:pt x="89598" y="126577"/>
                    </a:lnTo>
                    <a:cubicBezTo>
                      <a:pt x="89598" y="130038"/>
                      <a:pt x="91838" y="133093"/>
                      <a:pt x="95096" y="134314"/>
                    </a:cubicBezTo>
                    <a:lnTo>
                      <a:pt x="176545" y="162414"/>
                    </a:lnTo>
                    <a:cubicBezTo>
                      <a:pt x="177359" y="162720"/>
                      <a:pt x="178275" y="162821"/>
                      <a:pt x="179192" y="162821"/>
                    </a:cubicBezTo>
                    <a:cubicBezTo>
                      <a:pt x="180108" y="162821"/>
                      <a:pt x="181024" y="162720"/>
                      <a:pt x="181839" y="162414"/>
                    </a:cubicBezTo>
                    <a:lnTo>
                      <a:pt x="263288" y="134314"/>
                    </a:lnTo>
                    <a:cubicBezTo>
                      <a:pt x="266546" y="133194"/>
                      <a:pt x="268785" y="130140"/>
                      <a:pt x="268785" y="126577"/>
                    </a:cubicBezTo>
                    <a:lnTo>
                      <a:pt x="268785" y="119246"/>
                    </a:lnTo>
                    <a:lnTo>
                      <a:pt x="342089" y="85954"/>
                    </a:lnTo>
                    <a:lnTo>
                      <a:pt x="342089" y="105807"/>
                    </a:lnTo>
                    <a:cubicBezTo>
                      <a:pt x="342089" y="110287"/>
                      <a:pt x="345755" y="113952"/>
                      <a:pt x="350234" y="113952"/>
                    </a:cubicBezTo>
                    <a:lnTo>
                      <a:pt x="350234" y="113952"/>
                    </a:lnTo>
                    <a:cubicBezTo>
                      <a:pt x="354714" y="113952"/>
                      <a:pt x="358379" y="110287"/>
                      <a:pt x="358379" y="105807"/>
                    </a:cubicBezTo>
                    <a:lnTo>
                      <a:pt x="358277" y="73228"/>
                    </a:lnTo>
                    <a:lnTo>
                      <a:pt x="358277" y="73228"/>
                    </a:lnTo>
                    <a:close/>
                    <a:moveTo>
                      <a:pt x="252394" y="120773"/>
                    </a:moveTo>
                    <a:lnTo>
                      <a:pt x="179090" y="146124"/>
                    </a:lnTo>
                    <a:lnTo>
                      <a:pt x="105786" y="120773"/>
                    </a:lnTo>
                    <a:lnTo>
                      <a:pt x="105786" y="79235"/>
                    </a:lnTo>
                    <a:lnTo>
                      <a:pt x="129915" y="72006"/>
                    </a:lnTo>
                    <a:cubicBezTo>
                      <a:pt x="141929" y="68341"/>
                      <a:pt x="154248" y="66101"/>
                      <a:pt x="166669" y="65185"/>
                    </a:cubicBezTo>
                    <a:cubicBezTo>
                      <a:pt x="167178" y="65185"/>
                      <a:pt x="167687" y="65185"/>
                      <a:pt x="168196" y="65083"/>
                    </a:cubicBezTo>
                    <a:cubicBezTo>
                      <a:pt x="169112" y="64981"/>
                      <a:pt x="170029" y="64981"/>
                      <a:pt x="170945" y="64981"/>
                    </a:cubicBezTo>
                    <a:lnTo>
                      <a:pt x="170945" y="113850"/>
                    </a:lnTo>
                    <a:cubicBezTo>
                      <a:pt x="170945" y="118330"/>
                      <a:pt x="174610" y="121995"/>
                      <a:pt x="179090" y="121995"/>
                    </a:cubicBezTo>
                    <a:lnTo>
                      <a:pt x="179090" y="121995"/>
                    </a:lnTo>
                    <a:cubicBezTo>
                      <a:pt x="183570" y="121995"/>
                      <a:pt x="187235" y="118330"/>
                      <a:pt x="187235" y="113850"/>
                    </a:cubicBezTo>
                    <a:lnTo>
                      <a:pt x="187235" y="64981"/>
                    </a:lnTo>
                    <a:cubicBezTo>
                      <a:pt x="187642" y="64981"/>
                      <a:pt x="188151" y="64981"/>
                      <a:pt x="188660" y="64981"/>
                    </a:cubicBezTo>
                    <a:cubicBezTo>
                      <a:pt x="189373" y="64981"/>
                      <a:pt x="190187" y="64981"/>
                      <a:pt x="190900" y="65083"/>
                    </a:cubicBezTo>
                    <a:cubicBezTo>
                      <a:pt x="203219" y="65999"/>
                      <a:pt x="215538" y="68239"/>
                      <a:pt x="227552" y="71802"/>
                    </a:cubicBezTo>
                    <a:lnTo>
                      <a:pt x="252394" y="79336"/>
                    </a:lnTo>
                    <a:lnTo>
                      <a:pt x="252394" y="120773"/>
                    </a:lnTo>
                    <a:close/>
                    <a:moveTo>
                      <a:pt x="268684" y="101328"/>
                    </a:moveTo>
                    <a:lnTo>
                      <a:pt x="268684" y="73228"/>
                    </a:lnTo>
                    <a:cubicBezTo>
                      <a:pt x="268684" y="72311"/>
                      <a:pt x="268582" y="71497"/>
                      <a:pt x="268276" y="70682"/>
                    </a:cubicBezTo>
                    <a:cubicBezTo>
                      <a:pt x="268073" y="70173"/>
                      <a:pt x="267767" y="69664"/>
                      <a:pt x="267462" y="69155"/>
                    </a:cubicBezTo>
                    <a:cubicBezTo>
                      <a:pt x="267360" y="68952"/>
                      <a:pt x="267258" y="68646"/>
                      <a:pt x="267055" y="68443"/>
                    </a:cubicBezTo>
                    <a:cubicBezTo>
                      <a:pt x="266749" y="68035"/>
                      <a:pt x="266240" y="67628"/>
                      <a:pt x="265833" y="67323"/>
                    </a:cubicBezTo>
                    <a:cubicBezTo>
                      <a:pt x="265629" y="67119"/>
                      <a:pt x="265426" y="66814"/>
                      <a:pt x="265222" y="66712"/>
                    </a:cubicBezTo>
                    <a:cubicBezTo>
                      <a:pt x="264917" y="66508"/>
                      <a:pt x="264509" y="66406"/>
                      <a:pt x="264102" y="66203"/>
                    </a:cubicBezTo>
                    <a:cubicBezTo>
                      <a:pt x="263695" y="65999"/>
                      <a:pt x="263288" y="65694"/>
                      <a:pt x="262779" y="65592"/>
                    </a:cubicBezTo>
                    <a:lnTo>
                      <a:pt x="232846" y="56632"/>
                    </a:lnTo>
                    <a:cubicBezTo>
                      <a:pt x="219407" y="52662"/>
                      <a:pt x="205764" y="50117"/>
                      <a:pt x="191918" y="49200"/>
                    </a:cubicBezTo>
                    <a:cubicBezTo>
                      <a:pt x="191816" y="49200"/>
                      <a:pt x="191714" y="49200"/>
                      <a:pt x="191511" y="49200"/>
                    </a:cubicBezTo>
                    <a:cubicBezTo>
                      <a:pt x="187337" y="48895"/>
                      <a:pt x="183162" y="48793"/>
                      <a:pt x="178988" y="48793"/>
                    </a:cubicBezTo>
                    <a:cubicBezTo>
                      <a:pt x="178784" y="48793"/>
                      <a:pt x="178479" y="48895"/>
                      <a:pt x="178275" y="48793"/>
                    </a:cubicBezTo>
                    <a:cubicBezTo>
                      <a:pt x="176748" y="48284"/>
                      <a:pt x="175221" y="48386"/>
                      <a:pt x="173694" y="48691"/>
                    </a:cubicBezTo>
                    <a:cubicBezTo>
                      <a:pt x="170945" y="49302"/>
                      <a:pt x="168094" y="49098"/>
                      <a:pt x="165345" y="49302"/>
                    </a:cubicBezTo>
                    <a:cubicBezTo>
                      <a:pt x="151601" y="50320"/>
                      <a:pt x="137958" y="52764"/>
                      <a:pt x="124519" y="56836"/>
                    </a:cubicBezTo>
                    <a:lnTo>
                      <a:pt x="95605" y="65388"/>
                    </a:lnTo>
                    <a:lnTo>
                      <a:pt x="95299" y="65490"/>
                    </a:lnTo>
                    <a:lnTo>
                      <a:pt x="95299" y="65490"/>
                    </a:lnTo>
                    <a:cubicBezTo>
                      <a:pt x="94587" y="65694"/>
                      <a:pt x="93976" y="65999"/>
                      <a:pt x="93467" y="66406"/>
                    </a:cubicBezTo>
                    <a:cubicBezTo>
                      <a:pt x="93365" y="66508"/>
                      <a:pt x="93161" y="66508"/>
                      <a:pt x="92958" y="66610"/>
                    </a:cubicBezTo>
                    <a:cubicBezTo>
                      <a:pt x="90820" y="68137"/>
                      <a:pt x="89496" y="70581"/>
                      <a:pt x="89496" y="73228"/>
                    </a:cubicBezTo>
                    <a:lnTo>
                      <a:pt x="89496" y="101328"/>
                    </a:lnTo>
                    <a:lnTo>
                      <a:pt x="29224" y="73940"/>
                    </a:lnTo>
                    <a:lnTo>
                      <a:pt x="179090" y="16824"/>
                    </a:lnTo>
                    <a:lnTo>
                      <a:pt x="328956" y="73940"/>
                    </a:lnTo>
                    <a:lnTo>
                      <a:pt x="268684" y="1013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" name="Google Shape;347;p1"/>
              <p:cNvSpPr/>
              <p:nvPr/>
            </p:nvSpPr>
            <p:spPr>
              <a:xfrm>
                <a:off x="1410424" y="1865027"/>
                <a:ext cx="32579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81448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81449"/>
                    </a:ln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" name="Google Shape;348;p1"/>
              <p:cNvSpPr/>
              <p:nvPr/>
            </p:nvSpPr>
            <p:spPr>
              <a:xfrm>
                <a:off x="1434859" y="1799868"/>
                <a:ext cx="32579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65159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65159"/>
                    </a:lnTo>
                    <a:lnTo>
                      <a:pt x="0" y="651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979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9" name="Google Shape;349;p1"/>
              <p:cNvSpPr/>
              <p:nvPr/>
            </p:nvSpPr>
            <p:spPr>
              <a:xfrm>
                <a:off x="1410424" y="1718419"/>
                <a:ext cx="32579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81448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81449"/>
                    </a:ln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0" name="Google Shape;350;p1"/>
              <p:cNvSpPr/>
              <p:nvPr/>
            </p:nvSpPr>
            <p:spPr>
              <a:xfrm>
                <a:off x="1191530" y="1710274"/>
                <a:ext cx="324777" cy="244346"/>
              </a:xfrm>
              <a:custGeom>
                <a:avLst/>
                <a:gdLst/>
                <a:ahLst/>
                <a:cxnLst/>
                <a:rect l="l" t="t" r="r" b="b"/>
                <a:pathLst>
                  <a:path w="324777" h="244346" extrusionOk="0">
                    <a:moveTo>
                      <a:pt x="306655" y="82365"/>
                    </a:moveTo>
                    <a:cubicBezTo>
                      <a:pt x="307775" y="79515"/>
                      <a:pt x="308488" y="76460"/>
                      <a:pt x="308488" y="73304"/>
                    </a:cubicBezTo>
                    <a:lnTo>
                      <a:pt x="308488" y="24435"/>
                    </a:lnTo>
                    <a:cubicBezTo>
                      <a:pt x="308488" y="10996"/>
                      <a:pt x="297492" y="0"/>
                      <a:pt x="284053" y="0"/>
                    </a:cubicBezTo>
                    <a:lnTo>
                      <a:pt x="186314" y="0"/>
                    </a:lnTo>
                    <a:lnTo>
                      <a:pt x="186314" y="16290"/>
                    </a:lnTo>
                    <a:lnTo>
                      <a:pt x="210749" y="16290"/>
                    </a:lnTo>
                    <a:lnTo>
                      <a:pt x="210749" y="81449"/>
                    </a:lnTo>
                    <a:lnTo>
                      <a:pt x="186314" y="81449"/>
                    </a:lnTo>
                    <a:lnTo>
                      <a:pt x="186314" y="97739"/>
                    </a:lnTo>
                    <a:lnTo>
                      <a:pt x="235184" y="97739"/>
                    </a:lnTo>
                    <a:lnTo>
                      <a:pt x="235184" y="146608"/>
                    </a:lnTo>
                    <a:lnTo>
                      <a:pt x="151597" y="146608"/>
                    </a:lnTo>
                    <a:lnTo>
                      <a:pt x="151597" y="162898"/>
                    </a:lnTo>
                    <a:lnTo>
                      <a:pt x="210749" y="162898"/>
                    </a:lnTo>
                    <a:lnTo>
                      <a:pt x="210749" y="228057"/>
                    </a:lnTo>
                    <a:lnTo>
                      <a:pt x="0" y="228057"/>
                    </a:lnTo>
                    <a:lnTo>
                      <a:pt x="0" y="244347"/>
                    </a:lnTo>
                    <a:lnTo>
                      <a:pt x="275908" y="244347"/>
                    </a:lnTo>
                    <a:cubicBezTo>
                      <a:pt x="289347" y="244347"/>
                      <a:pt x="300343" y="233351"/>
                      <a:pt x="300343" y="219912"/>
                    </a:cubicBezTo>
                    <a:lnTo>
                      <a:pt x="300343" y="171043"/>
                    </a:lnTo>
                    <a:cubicBezTo>
                      <a:pt x="300343" y="168192"/>
                      <a:pt x="299732" y="165443"/>
                      <a:pt x="298816" y="162898"/>
                    </a:cubicBezTo>
                    <a:lnTo>
                      <a:pt x="300343" y="162898"/>
                    </a:lnTo>
                    <a:cubicBezTo>
                      <a:pt x="313782" y="162898"/>
                      <a:pt x="324778" y="151902"/>
                      <a:pt x="324778" y="138463"/>
                    </a:cubicBezTo>
                    <a:lnTo>
                      <a:pt x="324778" y="105884"/>
                    </a:lnTo>
                    <a:cubicBezTo>
                      <a:pt x="324778" y="94583"/>
                      <a:pt x="317040" y="85216"/>
                      <a:pt x="306655" y="82365"/>
                    </a:cubicBezTo>
                    <a:close/>
                    <a:moveTo>
                      <a:pt x="292198" y="24435"/>
                    </a:moveTo>
                    <a:lnTo>
                      <a:pt x="292198" y="73304"/>
                    </a:lnTo>
                    <a:cubicBezTo>
                      <a:pt x="292198" y="77784"/>
                      <a:pt x="288533" y="81449"/>
                      <a:pt x="284053" y="81449"/>
                    </a:cubicBezTo>
                    <a:lnTo>
                      <a:pt x="259618" y="81449"/>
                    </a:lnTo>
                    <a:lnTo>
                      <a:pt x="259618" y="16290"/>
                    </a:lnTo>
                    <a:lnTo>
                      <a:pt x="284053" y="16290"/>
                    </a:lnTo>
                    <a:cubicBezTo>
                      <a:pt x="288533" y="16290"/>
                      <a:pt x="292198" y="19955"/>
                      <a:pt x="292198" y="24435"/>
                    </a:cubicBezTo>
                    <a:close/>
                    <a:moveTo>
                      <a:pt x="227039" y="16290"/>
                    </a:moveTo>
                    <a:lnTo>
                      <a:pt x="243329" y="16290"/>
                    </a:lnTo>
                    <a:lnTo>
                      <a:pt x="243329" y="81449"/>
                    </a:lnTo>
                    <a:lnTo>
                      <a:pt x="227039" y="81449"/>
                    </a:lnTo>
                    <a:lnTo>
                      <a:pt x="227039" y="16290"/>
                    </a:lnTo>
                    <a:close/>
                    <a:moveTo>
                      <a:pt x="251474" y="97739"/>
                    </a:moveTo>
                    <a:lnTo>
                      <a:pt x="267763" y="97739"/>
                    </a:lnTo>
                    <a:lnTo>
                      <a:pt x="267763" y="146608"/>
                    </a:lnTo>
                    <a:lnTo>
                      <a:pt x="251474" y="146608"/>
                    </a:lnTo>
                    <a:lnTo>
                      <a:pt x="251474" y="97739"/>
                    </a:lnTo>
                    <a:close/>
                    <a:moveTo>
                      <a:pt x="227039" y="228057"/>
                    </a:moveTo>
                    <a:lnTo>
                      <a:pt x="227039" y="162898"/>
                    </a:lnTo>
                    <a:lnTo>
                      <a:pt x="243329" y="162898"/>
                    </a:lnTo>
                    <a:lnTo>
                      <a:pt x="243329" y="228057"/>
                    </a:lnTo>
                    <a:lnTo>
                      <a:pt x="227039" y="228057"/>
                    </a:lnTo>
                    <a:close/>
                    <a:moveTo>
                      <a:pt x="284053" y="171043"/>
                    </a:moveTo>
                    <a:lnTo>
                      <a:pt x="284053" y="219912"/>
                    </a:lnTo>
                    <a:cubicBezTo>
                      <a:pt x="284053" y="224392"/>
                      <a:pt x="280388" y="228057"/>
                      <a:pt x="275908" y="228057"/>
                    </a:cubicBezTo>
                    <a:lnTo>
                      <a:pt x="259618" y="228057"/>
                    </a:lnTo>
                    <a:lnTo>
                      <a:pt x="259618" y="162898"/>
                    </a:lnTo>
                    <a:lnTo>
                      <a:pt x="275908" y="162898"/>
                    </a:lnTo>
                    <a:cubicBezTo>
                      <a:pt x="280388" y="162898"/>
                      <a:pt x="284053" y="166563"/>
                      <a:pt x="284053" y="171043"/>
                    </a:cubicBezTo>
                    <a:close/>
                    <a:moveTo>
                      <a:pt x="308488" y="138463"/>
                    </a:moveTo>
                    <a:cubicBezTo>
                      <a:pt x="308488" y="142943"/>
                      <a:pt x="304823" y="146608"/>
                      <a:pt x="300343" y="146608"/>
                    </a:cubicBezTo>
                    <a:lnTo>
                      <a:pt x="284053" y="146608"/>
                    </a:lnTo>
                    <a:lnTo>
                      <a:pt x="284053" y="97739"/>
                    </a:lnTo>
                    <a:lnTo>
                      <a:pt x="300343" y="97739"/>
                    </a:lnTo>
                    <a:cubicBezTo>
                      <a:pt x="304823" y="97739"/>
                      <a:pt x="308488" y="101404"/>
                      <a:pt x="308488" y="105884"/>
                    </a:cubicBezTo>
                    <a:lnTo>
                      <a:pt x="308488" y="1384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51" name="Google Shape;351;p1"/>
          <p:cNvSpPr/>
          <p:nvPr/>
        </p:nvSpPr>
        <p:spPr>
          <a:xfrm>
            <a:off x="-812316" y="2996807"/>
            <a:ext cx="896786" cy="896786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52" name="Google Shape;352;p1"/>
          <p:cNvGrpSpPr/>
          <p:nvPr/>
        </p:nvGrpSpPr>
        <p:grpSpPr>
          <a:xfrm>
            <a:off x="-812316" y="2077476"/>
            <a:ext cx="896786" cy="896786"/>
            <a:chOff x="-812316" y="2077476"/>
            <a:chExt cx="896786" cy="896786"/>
          </a:xfrm>
        </p:grpSpPr>
        <p:sp>
          <p:nvSpPr>
            <p:cNvPr id="353" name="Google Shape;353;p1"/>
            <p:cNvSpPr/>
            <p:nvPr/>
          </p:nvSpPr>
          <p:spPr>
            <a:xfrm>
              <a:off x="-812316" y="2077476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" name="Google Shape;354;p1"/>
            <p:cNvSpPr/>
            <p:nvPr/>
          </p:nvSpPr>
          <p:spPr>
            <a:xfrm>
              <a:off x="-726564" y="2152387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55" name="Google Shape;355;p1"/>
            <p:cNvGrpSpPr/>
            <p:nvPr/>
          </p:nvGrpSpPr>
          <p:grpSpPr>
            <a:xfrm>
              <a:off x="-613597" y="2317629"/>
              <a:ext cx="538134" cy="368676"/>
              <a:chOff x="992063" y="2434116"/>
              <a:chExt cx="538134" cy="368676"/>
            </a:xfrm>
          </p:grpSpPr>
          <p:sp>
            <p:nvSpPr>
              <p:cNvPr id="356" name="Google Shape;356;p1"/>
              <p:cNvSpPr/>
              <p:nvPr/>
            </p:nvSpPr>
            <p:spPr>
              <a:xfrm>
                <a:off x="1008580" y="2615194"/>
                <a:ext cx="505958" cy="179779"/>
              </a:xfrm>
              <a:custGeom>
                <a:avLst/>
                <a:gdLst/>
                <a:ahLst/>
                <a:cxnLst/>
                <a:rect l="l" t="t" r="r" b="b"/>
                <a:pathLst>
                  <a:path w="505958" h="179779" extrusionOk="0">
                    <a:moveTo>
                      <a:pt x="505958" y="0"/>
                    </a:moveTo>
                    <a:lnTo>
                      <a:pt x="0" y="0"/>
                    </a:lnTo>
                    <a:lnTo>
                      <a:pt x="0" y="169269"/>
                    </a:lnTo>
                    <a:cubicBezTo>
                      <a:pt x="0" y="175074"/>
                      <a:pt x="4706" y="179780"/>
                      <a:pt x="10510" y="179780"/>
                    </a:cubicBezTo>
                    <a:lnTo>
                      <a:pt x="495448" y="179780"/>
                    </a:lnTo>
                    <a:cubicBezTo>
                      <a:pt x="501253" y="179780"/>
                      <a:pt x="505958" y="175074"/>
                      <a:pt x="505958" y="169269"/>
                    </a:cubicBez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7" name="Google Shape;357;p1"/>
              <p:cNvSpPr/>
              <p:nvPr/>
            </p:nvSpPr>
            <p:spPr>
              <a:xfrm>
                <a:off x="1487365" y="2615194"/>
                <a:ext cx="27172" cy="179779"/>
              </a:xfrm>
              <a:custGeom>
                <a:avLst/>
                <a:gdLst/>
                <a:ahLst/>
                <a:cxnLst/>
                <a:rect l="l" t="t" r="r" b="b"/>
                <a:pathLst>
                  <a:path w="27172" h="179779" extrusionOk="0">
                    <a:moveTo>
                      <a:pt x="0" y="0"/>
                    </a:moveTo>
                    <a:lnTo>
                      <a:pt x="0" y="179780"/>
                    </a:lnTo>
                    <a:lnTo>
                      <a:pt x="16746" y="179780"/>
                    </a:lnTo>
                    <a:cubicBezTo>
                      <a:pt x="22505" y="179780"/>
                      <a:pt x="27173" y="175112"/>
                      <a:pt x="27173" y="169354"/>
                    </a:cubicBezTo>
                    <a:lnTo>
                      <a:pt x="27173" y="0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8" name="Google Shape;358;p1"/>
              <p:cNvSpPr/>
              <p:nvPr/>
            </p:nvSpPr>
            <p:spPr>
              <a:xfrm>
                <a:off x="1008581" y="2571770"/>
                <a:ext cx="505958" cy="50120"/>
              </a:xfrm>
              <a:custGeom>
                <a:avLst/>
                <a:gdLst/>
                <a:ahLst/>
                <a:cxnLst/>
                <a:rect l="l" t="t" r="r" b="b"/>
                <a:pathLst>
                  <a:path w="505958" h="50120" extrusionOk="0">
                    <a:moveTo>
                      <a:pt x="473434" y="0"/>
                    </a:moveTo>
                    <a:lnTo>
                      <a:pt x="32522" y="0"/>
                    </a:lnTo>
                    <a:cubicBezTo>
                      <a:pt x="27651" y="0"/>
                      <a:pt x="23008" y="2066"/>
                      <a:pt x="19748" y="5686"/>
                    </a:cubicBezTo>
                    <a:lnTo>
                      <a:pt x="2598" y="24728"/>
                    </a:lnTo>
                    <a:cubicBezTo>
                      <a:pt x="925" y="26585"/>
                      <a:pt x="0" y="28996"/>
                      <a:pt x="0" y="31496"/>
                    </a:cubicBezTo>
                    <a:lnTo>
                      <a:pt x="0" y="50120"/>
                    </a:lnTo>
                    <a:lnTo>
                      <a:pt x="505958" y="50120"/>
                    </a:lnTo>
                    <a:lnTo>
                      <a:pt x="505958" y="31496"/>
                    </a:lnTo>
                    <a:cubicBezTo>
                      <a:pt x="505958" y="28996"/>
                      <a:pt x="505032" y="26585"/>
                      <a:pt x="503360" y="24728"/>
                    </a:cubicBezTo>
                    <a:lnTo>
                      <a:pt x="486210" y="5686"/>
                    </a:lnTo>
                    <a:cubicBezTo>
                      <a:pt x="482948" y="2067"/>
                      <a:pt x="478305" y="0"/>
                      <a:pt x="473434" y="0"/>
                    </a:cubicBez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9" name="Google Shape;359;p1"/>
              <p:cNvSpPr/>
              <p:nvPr/>
            </p:nvSpPr>
            <p:spPr>
              <a:xfrm>
                <a:off x="1455050" y="2571770"/>
                <a:ext cx="59487" cy="50121"/>
              </a:xfrm>
              <a:custGeom>
                <a:avLst/>
                <a:gdLst/>
                <a:ahLst/>
                <a:cxnLst/>
                <a:rect l="l" t="t" r="r" b="b"/>
                <a:pathLst>
                  <a:path w="59487" h="50121" extrusionOk="0">
                    <a:moveTo>
                      <a:pt x="56890" y="24728"/>
                    </a:moveTo>
                    <a:lnTo>
                      <a:pt x="39740" y="5686"/>
                    </a:lnTo>
                    <a:cubicBezTo>
                      <a:pt x="36480" y="2066"/>
                      <a:pt x="31837" y="0"/>
                      <a:pt x="26966" y="0"/>
                    </a:cubicBezTo>
                    <a:lnTo>
                      <a:pt x="0" y="0"/>
                    </a:lnTo>
                    <a:lnTo>
                      <a:pt x="26118" y="28998"/>
                    </a:lnTo>
                    <a:cubicBezTo>
                      <a:pt x="30107" y="33427"/>
                      <a:pt x="32315" y="39177"/>
                      <a:pt x="32315" y="45138"/>
                    </a:cubicBezTo>
                    <a:lnTo>
                      <a:pt x="32315" y="50121"/>
                    </a:lnTo>
                    <a:lnTo>
                      <a:pt x="59488" y="50121"/>
                    </a:lnTo>
                    <a:lnTo>
                      <a:pt x="59488" y="31496"/>
                    </a:lnTo>
                    <a:cubicBezTo>
                      <a:pt x="59488" y="28996"/>
                      <a:pt x="58562" y="26585"/>
                      <a:pt x="56890" y="24728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0" name="Google Shape;360;p1"/>
              <p:cNvSpPr/>
              <p:nvPr/>
            </p:nvSpPr>
            <p:spPr>
              <a:xfrm>
                <a:off x="1153957" y="2510401"/>
                <a:ext cx="215203" cy="153006"/>
              </a:xfrm>
              <a:custGeom>
                <a:avLst/>
                <a:gdLst/>
                <a:ahLst/>
                <a:cxnLst/>
                <a:rect l="l" t="t" r="r" b="b"/>
                <a:pathLst>
                  <a:path w="215203" h="153006" extrusionOk="0">
                    <a:moveTo>
                      <a:pt x="0" y="0"/>
                    </a:moveTo>
                    <a:lnTo>
                      <a:pt x="215203" y="0"/>
                    </a:lnTo>
                    <a:lnTo>
                      <a:pt x="215203" y="153007"/>
                    </a:lnTo>
                    <a:lnTo>
                      <a:pt x="0" y="153007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" name="Google Shape;361;p1"/>
              <p:cNvSpPr/>
              <p:nvPr/>
            </p:nvSpPr>
            <p:spPr>
              <a:xfrm>
                <a:off x="1341988" y="2510401"/>
                <a:ext cx="27172" cy="153006"/>
              </a:xfrm>
              <a:custGeom>
                <a:avLst/>
                <a:gdLst/>
                <a:ahLst/>
                <a:cxnLst/>
                <a:rect l="l" t="t" r="r" b="b"/>
                <a:pathLst>
                  <a:path w="27172" h="153006" extrusionOk="0">
                    <a:moveTo>
                      <a:pt x="0" y="0"/>
                    </a:moveTo>
                    <a:lnTo>
                      <a:pt x="27173" y="0"/>
                    </a:lnTo>
                    <a:lnTo>
                      <a:pt x="27173" y="153007"/>
                    </a:lnTo>
                    <a:lnTo>
                      <a:pt x="0" y="153007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2" name="Google Shape;362;p1"/>
              <p:cNvSpPr/>
              <p:nvPr/>
            </p:nvSpPr>
            <p:spPr>
              <a:xfrm>
                <a:off x="1045410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6" y="12166"/>
                      <a:pt x="42180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3" name="Google Shape;363;p1"/>
              <p:cNvSpPr/>
              <p:nvPr/>
            </p:nvSpPr>
            <p:spPr>
              <a:xfrm>
                <a:off x="1139898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6" y="12166"/>
                      <a:pt x="42180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4" name="Google Shape;364;p1"/>
              <p:cNvSpPr/>
              <p:nvPr/>
            </p:nvSpPr>
            <p:spPr>
              <a:xfrm>
                <a:off x="1234387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5" name="Google Shape;365;p1"/>
              <p:cNvSpPr/>
              <p:nvPr/>
            </p:nvSpPr>
            <p:spPr>
              <a:xfrm>
                <a:off x="1328874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6" name="Google Shape;366;p1"/>
              <p:cNvSpPr/>
              <p:nvPr/>
            </p:nvSpPr>
            <p:spPr>
              <a:xfrm>
                <a:off x="1423362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7" name="Google Shape;367;p1"/>
              <p:cNvSpPr/>
              <p:nvPr/>
            </p:nvSpPr>
            <p:spPr>
              <a:xfrm>
                <a:off x="1061681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5" y="12165"/>
                      <a:pt x="25909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8" name="Google Shape;368;p1"/>
              <p:cNvSpPr/>
              <p:nvPr/>
            </p:nvSpPr>
            <p:spPr>
              <a:xfrm>
                <a:off x="1156170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9" name="Google Shape;369;p1"/>
              <p:cNvSpPr/>
              <p:nvPr/>
            </p:nvSpPr>
            <p:spPr>
              <a:xfrm>
                <a:off x="1250658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0" name="Google Shape;370;p1"/>
              <p:cNvSpPr/>
              <p:nvPr/>
            </p:nvSpPr>
            <p:spPr>
              <a:xfrm>
                <a:off x="1345146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1" name="Google Shape;371;p1"/>
              <p:cNvSpPr/>
              <p:nvPr/>
            </p:nvSpPr>
            <p:spPr>
              <a:xfrm>
                <a:off x="1441330" y="2713385"/>
                <a:ext cx="36377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6377" h="81588" extrusionOk="0">
                    <a:moveTo>
                      <a:pt x="9205" y="0"/>
                    </a:moveTo>
                    <a:cubicBezTo>
                      <a:pt x="5973" y="0"/>
                      <a:pt x="2875" y="567"/>
                      <a:pt x="0" y="1602"/>
                    </a:cubicBezTo>
                    <a:cubicBezTo>
                      <a:pt x="10476" y="5374"/>
                      <a:pt x="17968" y="15397"/>
                      <a:pt x="17968" y="27173"/>
                    </a:cubicBezTo>
                    <a:lnTo>
                      <a:pt x="17968" y="81588"/>
                    </a:lnTo>
                    <a:lnTo>
                      <a:pt x="36378" y="81588"/>
                    </a:lnTo>
                    <a:lnTo>
                      <a:pt x="36378" y="27173"/>
                    </a:lnTo>
                    <a:cubicBezTo>
                      <a:pt x="36378" y="12165"/>
                      <a:pt x="24212" y="0"/>
                      <a:pt x="9205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2" name="Google Shape;372;p1"/>
              <p:cNvSpPr/>
              <p:nvPr/>
            </p:nvSpPr>
            <p:spPr>
              <a:xfrm>
                <a:off x="1125634" y="2441923"/>
                <a:ext cx="271850" cy="90937"/>
              </a:xfrm>
              <a:custGeom>
                <a:avLst/>
                <a:gdLst/>
                <a:ahLst/>
                <a:cxnLst/>
                <a:rect l="l" t="t" r="r" b="b"/>
                <a:pathLst>
                  <a:path w="271850" h="90937" extrusionOk="0">
                    <a:moveTo>
                      <a:pt x="271850" y="85723"/>
                    </a:moveTo>
                    <a:lnTo>
                      <a:pt x="271850" y="71500"/>
                    </a:lnTo>
                    <a:cubicBezTo>
                      <a:pt x="271850" y="68345"/>
                      <a:pt x="270070" y="65460"/>
                      <a:pt x="267251" y="64045"/>
                    </a:cubicBezTo>
                    <a:lnTo>
                      <a:pt x="142940" y="1662"/>
                    </a:lnTo>
                    <a:cubicBezTo>
                      <a:pt x="138525" y="-554"/>
                      <a:pt x="133325" y="-554"/>
                      <a:pt x="128910" y="1662"/>
                    </a:cubicBezTo>
                    <a:lnTo>
                      <a:pt x="4599" y="64046"/>
                    </a:lnTo>
                    <a:cubicBezTo>
                      <a:pt x="1779" y="65461"/>
                      <a:pt x="0" y="68346"/>
                      <a:pt x="0" y="71501"/>
                    </a:cubicBezTo>
                    <a:lnTo>
                      <a:pt x="0" y="85724"/>
                    </a:lnTo>
                    <a:cubicBezTo>
                      <a:pt x="0" y="88603"/>
                      <a:pt x="2334" y="90937"/>
                      <a:pt x="5213" y="90937"/>
                    </a:cubicBezTo>
                    <a:lnTo>
                      <a:pt x="266637" y="90937"/>
                    </a:lnTo>
                    <a:cubicBezTo>
                      <a:pt x="269516" y="90936"/>
                      <a:pt x="271850" y="88603"/>
                      <a:pt x="271850" y="85723"/>
                    </a:cubicBez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" name="Google Shape;373;p1"/>
              <p:cNvSpPr/>
              <p:nvPr/>
            </p:nvSpPr>
            <p:spPr>
              <a:xfrm>
                <a:off x="1125633" y="2500921"/>
                <a:ext cx="271850" cy="31940"/>
              </a:xfrm>
              <a:custGeom>
                <a:avLst/>
                <a:gdLst/>
                <a:ahLst/>
                <a:cxnLst/>
                <a:rect l="l" t="t" r="r" b="b"/>
                <a:pathLst>
                  <a:path w="271850" h="31940" extrusionOk="0">
                    <a:moveTo>
                      <a:pt x="267251" y="5049"/>
                    </a:moveTo>
                    <a:lnTo>
                      <a:pt x="257189" y="0"/>
                    </a:lnTo>
                    <a:lnTo>
                      <a:pt x="257189" y="10892"/>
                    </a:lnTo>
                    <a:cubicBezTo>
                      <a:pt x="257189" y="13771"/>
                      <a:pt x="254855" y="16105"/>
                      <a:pt x="251976" y="16105"/>
                    </a:cubicBezTo>
                    <a:lnTo>
                      <a:pt x="0" y="16105"/>
                    </a:lnTo>
                    <a:lnTo>
                      <a:pt x="0" y="26727"/>
                    </a:lnTo>
                    <a:cubicBezTo>
                      <a:pt x="0" y="29606"/>
                      <a:pt x="2334" y="31940"/>
                      <a:pt x="5213" y="31940"/>
                    </a:cubicBezTo>
                    <a:lnTo>
                      <a:pt x="266637" y="31940"/>
                    </a:lnTo>
                    <a:cubicBezTo>
                      <a:pt x="269516" y="31940"/>
                      <a:pt x="271850" y="29606"/>
                      <a:pt x="271850" y="26727"/>
                    </a:cubicBezTo>
                    <a:lnTo>
                      <a:pt x="271850" y="12503"/>
                    </a:lnTo>
                    <a:cubicBezTo>
                      <a:pt x="271851" y="9349"/>
                      <a:pt x="270071" y="6464"/>
                      <a:pt x="267251" y="5049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" name="Google Shape;374;p1"/>
              <p:cNvSpPr/>
              <p:nvPr/>
            </p:nvSpPr>
            <p:spPr>
              <a:xfrm>
                <a:off x="999882" y="2653687"/>
                <a:ext cx="522494" cy="33904"/>
              </a:xfrm>
              <a:custGeom>
                <a:avLst/>
                <a:gdLst/>
                <a:ahLst/>
                <a:cxnLst/>
                <a:rect l="l" t="t" r="r" b="b"/>
                <a:pathLst>
                  <a:path w="522494" h="33904" extrusionOk="0">
                    <a:moveTo>
                      <a:pt x="516239" y="33905"/>
                    </a:moveTo>
                    <a:lnTo>
                      <a:pt x="6256" y="33905"/>
                    </a:lnTo>
                    <a:cubicBezTo>
                      <a:pt x="2801" y="33905"/>
                      <a:pt x="0" y="31104"/>
                      <a:pt x="0" y="27649"/>
                    </a:cubicBezTo>
                    <a:lnTo>
                      <a:pt x="0" y="6256"/>
                    </a:lnTo>
                    <a:cubicBezTo>
                      <a:pt x="0" y="2801"/>
                      <a:pt x="2801" y="0"/>
                      <a:pt x="6256" y="0"/>
                    </a:cubicBezTo>
                    <a:lnTo>
                      <a:pt x="516239" y="0"/>
                    </a:lnTo>
                    <a:cubicBezTo>
                      <a:pt x="519693" y="0"/>
                      <a:pt x="522494" y="2801"/>
                      <a:pt x="522494" y="6256"/>
                    </a:cubicBezTo>
                    <a:lnTo>
                      <a:pt x="522494" y="27649"/>
                    </a:lnTo>
                    <a:cubicBezTo>
                      <a:pt x="522494" y="31105"/>
                      <a:pt x="519693" y="33905"/>
                      <a:pt x="516239" y="33905"/>
                    </a:cubicBez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" name="Google Shape;375;p1"/>
              <p:cNvSpPr/>
              <p:nvPr/>
            </p:nvSpPr>
            <p:spPr>
              <a:xfrm>
                <a:off x="999882" y="2653687"/>
                <a:ext cx="522494" cy="33904"/>
              </a:xfrm>
              <a:custGeom>
                <a:avLst/>
                <a:gdLst/>
                <a:ahLst/>
                <a:cxnLst/>
                <a:rect l="l" t="t" r="r" b="b"/>
                <a:pathLst>
                  <a:path w="522494" h="33904" extrusionOk="0">
                    <a:moveTo>
                      <a:pt x="516239" y="0"/>
                    </a:moveTo>
                    <a:lnTo>
                      <a:pt x="507538" y="0"/>
                    </a:lnTo>
                    <a:lnTo>
                      <a:pt x="507538" y="12692"/>
                    </a:lnTo>
                    <a:cubicBezTo>
                      <a:pt x="507538" y="16147"/>
                      <a:pt x="504737" y="18948"/>
                      <a:pt x="501282" y="18948"/>
                    </a:cubicBezTo>
                    <a:lnTo>
                      <a:pt x="0" y="18948"/>
                    </a:lnTo>
                    <a:lnTo>
                      <a:pt x="0" y="27649"/>
                    </a:lnTo>
                    <a:cubicBezTo>
                      <a:pt x="0" y="31104"/>
                      <a:pt x="2801" y="33905"/>
                      <a:pt x="6256" y="33905"/>
                    </a:cubicBezTo>
                    <a:lnTo>
                      <a:pt x="516239" y="33905"/>
                    </a:lnTo>
                    <a:cubicBezTo>
                      <a:pt x="519693" y="33905"/>
                      <a:pt x="522494" y="31104"/>
                      <a:pt x="522494" y="27649"/>
                    </a:cubicBezTo>
                    <a:lnTo>
                      <a:pt x="522494" y="6256"/>
                    </a:lnTo>
                    <a:cubicBezTo>
                      <a:pt x="522494" y="2801"/>
                      <a:pt x="519693" y="0"/>
                      <a:pt x="516239" y="0"/>
                    </a:cubicBezTo>
                    <a:close/>
                  </a:path>
                </a:pathLst>
              </a:custGeom>
              <a:solidFill>
                <a:srgbClr val="B9CB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" name="Google Shape;376;p1"/>
              <p:cNvSpPr/>
              <p:nvPr/>
            </p:nvSpPr>
            <p:spPr>
              <a:xfrm>
                <a:off x="1212264" y="2544500"/>
                <a:ext cx="98589" cy="98589"/>
              </a:xfrm>
              <a:custGeom>
                <a:avLst/>
                <a:gdLst/>
                <a:ahLst/>
                <a:cxnLst/>
                <a:rect l="l" t="t" r="r" b="b"/>
                <a:pathLst>
                  <a:path w="98589" h="98589" extrusionOk="0">
                    <a:moveTo>
                      <a:pt x="98590" y="49295"/>
                    </a:moveTo>
                    <a:cubicBezTo>
                      <a:pt x="98590" y="76520"/>
                      <a:pt x="76520" y="98590"/>
                      <a:pt x="49295" y="98590"/>
                    </a:cubicBezTo>
                    <a:cubicBezTo>
                      <a:pt x="22070" y="98590"/>
                      <a:pt x="0" y="76520"/>
                      <a:pt x="0" y="49295"/>
                    </a:cubicBezTo>
                    <a:cubicBezTo>
                      <a:pt x="0" y="22070"/>
                      <a:pt x="22070" y="0"/>
                      <a:pt x="49295" y="0"/>
                    </a:cubicBezTo>
                    <a:cubicBezTo>
                      <a:pt x="76520" y="0"/>
                      <a:pt x="98590" y="22070"/>
                      <a:pt x="98590" y="4929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" name="Google Shape;377;p1"/>
              <p:cNvSpPr/>
              <p:nvPr/>
            </p:nvSpPr>
            <p:spPr>
              <a:xfrm>
                <a:off x="1219699" y="2551935"/>
                <a:ext cx="91154" cy="91154"/>
              </a:xfrm>
              <a:custGeom>
                <a:avLst/>
                <a:gdLst/>
                <a:ahLst/>
                <a:cxnLst/>
                <a:rect l="l" t="t" r="r" b="b"/>
                <a:pathLst>
                  <a:path w="91154" h="91154" extrusionOk="0">
                    <a:moveTo>
                      <a:pt x="67887" y="0"/>
                    </a:moveTo>
                    <a:cubicBezTo>
                      <a:pt x="72594" y="7555"/>
                      <a:pt x="75322" y="16471"/>
                      <a:pt x="75322" y="26027"/>
                    </a:cubicBezTo>
                    <a:cubicBezTo>
                      <a:pt x="75322" y="53252"/>
                      <a:pt x="53252" y="75322"/>
                      <a:pt x="26027" y="75322"/>
                    </a:cubicBezTo>
                    <a:cubicBezTo>
                      <a:pt x="16470" y="75322"/>
                      <a:pt x="7554" y="72594"/>
                      <a:pt x="0" y="67887"/>
                    </a:cubicBezTo>
                    <a:cubicBezTo>
                      <a:pt x="8703" y="81854"/>
                      <a:pt x="24192" y="91155"/>
                      <a:pt x="41860" y="91155"/>
                    </a:cubicBezTo>
                    <a:cubicBezTo>
                      <a:pt x="69085" y="91155"/>
                      <a:pt x="91155" y="69084"/>
                      <a:pt x="91155" y="41860"/>
                    </a:cubicBezTo>
                    <a:cubicBezTo>
                      <a:pt x="91155" y="24192"/>
                      <a:pt x="81854" y="8703"/>
                      <a:pt x="67887" y="0"/>
                    </a:cubicBez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8" name="Google Shape;378;p1"/>
              <p:cNvSpPr/>
              <p:nvPr/>
            </p:nvSpPr>
            <p:spPr>
              <a:xfrm>
                <a:off x="1213062" y="2476475"/>
                <a:ext cx="96993" cy="26592"/>
              </a:xfrm>
              <a:custGeom>
                <a:avLst/>
                <a:gdLst/>
                <a:ahLst/>
                <a:cxnLst/>
                <a:rect l="l" t="t" r="r" b="b"/>
                <a:pathLst>
                  <a:path w="96993" h="26592" extrusionOk="0">
                    <a:moveTo>
                      <a:pt x="95841" y="22643"/>
                    </a:moveTo>
                    <a:lnTo>
                      <a:pt x="52706" y="997"/>
                    </a:lnTo>
                    <a:cubicBezTo>
                      <a:pt x="50057" y="-332"/>
                      <a:pt x="46937" y="-332"/>
                      <a:pt x="44288" y="997"/>
                    </a:cubicBezTo>
                    <a:lnTo>
                      <a:pt x="1153" y="22643"/>
                    </a:lnTo>
                    <a:cubicBezTo>
                      <a:pt x="-812" y="23629"/>
                      <a:pt x="-110" y="26592"/>
                      <a:pt x="2089" y="26592"/>
                    </a:cubicBezTo>
                    <a:lnTo>
                      <a:pt x="94905" y="26592"/>
                    </a:lnTo>
                    <a:cubicBezTo>
                      <a:pt x="97104" y="26592"/>
                      <a:pt x="97806" y="23629"/>
                      <a:pt x="95841" y="22643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9" name="Google Shape;379;p1"/>
              <p:cNvSpPr/>
              <p:nvPr/>
            </p:nvSpPr>
            <p:spPr>
              <a:xfrm>
                <a:off x="1244397" y="2476475"/>
                <a:ext cx="65658" cy="26592"/>
              </a:xfrm>
              <a:custGeom>
                <a:avLst/>
                <a:gdLst/>
                <a:ahLst/>
                <a:cxnLst/>
                <a:rect l="l" t="t" r="r" b="b"/>
                <a:pathLst>
                  <a:path w="65658" h="26592" extrusionOk="0">
                    <a:moveTo>
                      <a:pt x="38050" y="26592"/>
                    </a:moveTo>
                    <a:lnTo>
                      <a:pt x="63570" y="26592"/>
                    </a:lnTo>
                    <a:cubicBezTo>
                      <a:pt x="65769" y="26592"/>
                      <a:pt x="66471" y="23629"/>
                      <a:pt x="64506" y="22643"/>
                    </a:cubicBezTo>
                    <a:lnTo>
                      <a:pt x="21371" y="997"/>
                    </a:lnTo>
                    <a:cubicBezTo>
                      <a:pt x="18722" y="-332"/>
                      <a:pt x="15602" y="-332"/>
                      <a:pt x="12953" y="997"/>
                    </a:cubicBezTo>
                    <a:lnTo>
                      <a:pt x="0" y="7498"/>
                    </a:ln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380" name="Google Shape;380;p1"/>
              <p:cNvGrpSpPr/>
              <p:nvPr/>
            </p:nvGrpSpPr>
            <p:grpSpPr>
              <a:xfrm>
                <a:off x="992063" y="2434116"/>
                <a:ext cx="538134" cy="368676"/>
                <a:chOff x="992063" y="2434116"/>
                <a:chExt cx="538134" cy="368676"/>
              </a:xfrm>
            </p:grpSpPr>
            <p:sp>
              <p:nvSpPr>
                <p:cNvPr id="381" name="Google Shape;381;p1"/>
                <p:cNvSpPr/>
                <p:nvPr/>
              </p:nvSpPr>
              <p:spPr>
                <a:xfrm>
                  <a:off x="1253740" y="2571641"/>
                  <a:ext cx="29221" cy="29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21" h="29973" extrusionOk="0">
                      <a:moveTo>
                        <a:pt x="21401" y="14334"/>
                      </a:moveTo>
                      <a:lnTo>
                        <a:pt x="15640" y="14334"/>
                      </a:lnTo>
                      <a:lnTo>
                        <a:pt x="15640" y="7820"/>
                      </a:lnTo>
                      <a:cubicBezTo>
                        <a:pt x="15640" y="3501"/>
                        <a:pt x="12139" y="0"/>
                        <a:pt x="7820" y="0"/>
                      </a:cubicBezTo>
                      <a:cubicBezTo>
                        <a:pt x="3501" y="0"/>
                        <a:pt x="0" y="3501"/>
                        <a:pt x="0" y="7820"/>
                      </a:cubicBezTo>
                      <a:lnTo>
                        <a:pt x="0" y="22154"/>
                      </a:lnTo>
                      <a:cubicBezTo>
                        <a:pt x="0" y="26473"/>
                        <a:pt x="3501" y="29974"/>
                        <a:pt x="7820" y="29974"/>
                      </a:cubicBezTo>
                      <a:lnTo>
                        <a:pt x="21401" y="29974"/>
                      </a:lnTo>
                      <a:cubicBezTo>
                        <a:pt x="25720" y="29974"/>
                        <a:pt x="29221" y="26473"/>
                        <a:pt x="29221" y="22154"/>
                      </a:cubicBezTo>
                      <a:cubicBezTo>
                        <a:pt x="29221" y="17835"/>
                        <a:pt x="25720" y="14334"/>
                        <a:pt x="21401" y="1433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382" name="Google Shape;382;p1"/>
                <p:cNvGrpSpPr/>
                <p:nvPr/>
              </p:nvGrpSpPr>
              <p:grpSpPr>
                <a:xfrm>
                  <a:off x="992063" y="2434116"/>
                  <a:ext cx="538134" cy="368676"/>
                  <a:chOff x="992063" y="2434116"/>
                  <a:chExt cx="538134" cy="368676"/>
                </a:xfrm>
              </p:grpSpPr>
              <p:sp>
                <p:nvSpPr>
                  <p:cNvPr id="383" name="Google Shape;383;p1"/>
                  <p:cNvSpPr/>
                  <p:nvPr/>
                </p:nvSpPr>
                <p:spPr>
                  <a:xfrm>
                    <a:off x="1205243" y="2468664"/>
                    <a:ext cx="112633" cy="422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633" h="42222" extrusionOk="0">
                        <a:moveTo>
                          <a:pt x="107168" y="23465"/>
                        </a:moveTo>
                        <a:lnTo>
                          <a:pt x="107167" y="23465"/>
                        </a:lnTo>
                        <a:lnTo>
                          <a:pt x="64032" y="1818"/>
                        </a:lnTo>
                        <a:cubicBezTo>
                          <a:pt x="59202" y="-607"/>
                          <a:pt x="53432" y="-606"/>
                          <a:pt x="48601" y="1818"/>
                        </a:cubicBezTo>
                        <a:lnTo>
                          <a:pt x="5465" y="23465"/>
                        </a:lnTo>
                        <a:cubicBezTo>
                          <a:pt x="1344" y="25535"/>
                          <a:pt x="-792" y="30114"/>
                          <a:pt x="271" y="34601"/>
                        </a:cubicBezTo>
                        <a:cubicBezTo>
                          <a:pt x="1334" y="39088"/>
                          <a:pt x="5298" y="42222"/>
                          <a:pt x="9909" y="42222"/>
                        </a:cubicBezTo>
                        <a:lnTo>
                          <a:pt x="102725" y="42222"/>
                        </a:lnTo>
                        <a:cubicBezTo>
                          <a:pt x="107336" y="42222"/>
                          <a:pt x="111300" y="39088"/>
                          <a:pt x="112363" y="34601"/>
                        </a:cubicBezTo>
                        <a:cubicBezTo>
                          <a:pt x="113425" y="30114"/>
                          <a:pt x="111290" y="25535"/>
                          <a:pt x="107168" y="23465"/>
                        </a:cubicBezTo>
                        <a:close/>
                        <a:moveTo>
                          <a:pt x="34119" y="26583"/>
                        </a:moveTo>
                        <a:lnTo>
                          <a:pt x="55614" y="15796"/>
                        </a:lnTo>
                        <a:cubicBezTo>
                          <a:pt x="56055" y="15575"/>
                          <a:pt x="56580" y="15576"/>
                          <a:pt x="57017" y="15796"/>
                        </a:cubicBezTo>
                        <a:lnTo>
                          <a:pt x="78512" y="2658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84" name="Google Shape;384;p1"/>
                  <p:cNvSpPr/>
                  <p:nvPr/>
                </p:nvSpPr>
                <p:spPr>
                  <a:xfrm>
                    <a:off x="992063" y="2434116"/>
                    <a:ext cx="538134" cy="3686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8134" h="368676" extrusionOk="0">
                        <a:moveTo>
                          <a:pt x="530295" y="213227"/>
                        </a:moveTo>
                        <a:lnTo>
                          <a:pt x="530295" y="169151"/>
                        </a:lnTo>
                        <a:cubicBezTo>
                          <a:pt x="530295" y="164717"/>
                          <a:pt x="528654" y="160442"/>
                          <a:pt x="525687" y="157148"/>
                        </a:cubicBezTo>
                        <a:lnTo>
                          <a:pt x="508537" y="138107"/>
                        </a:lnTo>
                        <a:cubicBezTo>
                          <a:pt x="503802" y="132850"/>
                          <a:pt x="497028" y="129834"/>
                          <a:pt x="489952" y="129834"/>
                        </a:cubicBezTo>
                        <a:lnTo>
                          <a:pt x="384918" y="129834"/>
                        </a:lnTo>
                        <a:lnTo>
                          <a:pt x="384918" y="106563"/>
                        </a:lnTo>
                        <a:lnTo>
                          <a:pt x="400209" y="106563"/>
                        </a:lnTo>
                        <a:cubicBezTo>
                          <a:pt x="407406" y="106563"/>
                          <a:pt x="413242" y="100728"/>
                          <a:pt x="413242" y="93530"/>
                        </a:cubicBezTo>
                        <a:lnTo>
                          <a:pt x="413242" y="79308"/>
                        </a:lnTo>
                        <a:cubicBezTo>
                          <a:pt x="413242" y="73157"/>
                          <a:pt x="409827" y="67623"/>
                          <a:pt x="404329" y="64863"/>
                        </a:cubicBezTo>
                        <a:lnTo>
                          <a:pt x="280019" y="2480"/>
                        </a:lnTo>
                        <a:cubicBezTo>
                          <a:pt x="273431" y="-826"/>
                          <a:pt x="265564" y="-827"/>
                          <a:pt x="258975" y="2480"/>
                        </a:cubicBezTo>
                        <a:lnTo>
                          <a:pt x="134664" y="64863"/>
                        </a:lnTo>
                        <a:cubicBezTo>
                          <a:pt x="129167" y="67622"/>
                          <a:pt x="125752" y="73157"/>
                          <a:pt x="125752" y="79308"/>
                        </a:cubicBezTo>
                        <a:lnTo>
                          <a:pt x="125752" y="93530"/>
                        </a:lnTo>
                        <a:cubicBezTo>
                          <a:pt x="125752" y="100728"/>
                          <a:pt x="131587" y="106563"/>
                          <a:pt x="138785" y="106563"/>
                        </a:cubicBezTo>
                        <a:lnTo>
                          <a:pt x="154076" y="106563"/>
                        </a:lnTo>
                        <a:lnTo>
                          <a:pt x="154076" y="129834"/>
                        </a:lnTo>
                        <a:lnTo>
                          <a:pt x="49040" y="129834"/>
                        </a:lnTo>
                        <a:cubicBezTo>
                          <a:pt x="41952" y="129834"/>
                          <a:pt x="35198" y="132841"/>
                          <a:pt x="30456" y="138107"/>
                        </a:cubicBezTo>
                        <a:lnTo>
                          <a:pt x="13305" y="157150"/>
                        </a:lnTo>
                        <a:cubicBezTo>
                          <a:pt x="10339" y="160443"/>
                          <a:pt x="8697" y="164719"/>
                          <a:pt x="8697" y="169151"/>
                        </a:cubicBezTo>
                        <a:lnTo>
                          <a:pt x="8697" y="212825"/>
                        </a:lnTo>
                        <a:cubicBezTo>
                          <a:pt x="3598" y="214941"/>
                          <a:pt x="0" y="219970"/>
                          <a:pt x="0" y="225826"/>
                        </a:cubicBezTo>
                        <a:lnTo>
                          <a:pt x="0" y="247219"/>
                        </a:lnTo>
                        <a:cubicBezTo>
                          <a:pt x="0" y="253076"/>
                          <a:pt x="3598" y="258105"/>
                          <a:pt x="8697" y="260222"/>
                        </a:cubicBezTo>
                        <a:lnTo>
                          <a:pt x="8697" y="350430"/>
                        </a:lnTo>
                        <a:cubicBezTo>
                          <a:pt x="8697" y="360508"/>
                          <a:pt x="16866" y="368677"/>
                          <a:pt x="26943" y="368677"/>
                        </a:cubicBezTo>
                        <a:lnTo>
                          <a:pt x="512049" y="368677"/>
                        </a:lnTo>
                        <a:cubicBezTo>
                          <a:pt x="522127" y="368677"/>
                          <a:pt x="530295" y="360508"/>
                          <a:pt x="530295" y="350430"/>
                        </a:cubicBezTo>
                        <a:lnTo>
                          <a:pt x="530295" y="330087"/>
                        </a:lnTo>
                        <a:cubicBezTo>
                          <a:pt x="530295" y="325805"/>
                          <a:pt x="526996" y="322071"/>
                          <a:pt x="522716" y="321943"/>
                        </a:cubicBezTo>
                        <a:cubicBezTo>
                          <a:pt x="518288" y="321811"/>
                          <a:pt x="514656" y="325360"/>
                          <a:pt x="514656" y="329759"/>
                        </a:cubicBezTo>
                        <a:lnTo>
                          <a:pt x="514656" y="350430"/>
                        </a:lnTo>
                        <a:cubicBezTo>
                          <a:pt x="514656" y="351870"/>
                          <a:pt x="513489" y="353037"/>
                          <a:pt x="512049" y="353037"/>
                        </a:cubicBezTo>
                        <a:lnTo>
                          <a:pt x="493465" y="353037"/>
                        </a:lnTo>
                        <a:lnTo>
                          <a:pt x="493465" y="307138"/>
                        </a:lnTo>
                        <a:cubicBezTo>
                          <a:pt x="493465" y="287559"/>
                          <a:pt x="477443" y="271120"/>
                          <a:pt x="457867" y="271453"/>
                        </a:cubicBezTo>
                        <a:cubicBezTo>
                          <a:pt x="438849" y="271777"/>
                          <a:pt x="423480" y="287347"/>
                          <a:pt x="423480" y="306440"/>
                        </a:cubicBezTo>
                        <a:lnTo>
                          <a:pt x="423480" y="353036"/>
                        </a:lnTo>
                        <a:lnTo>
                          <a:pt x="398977" y="353036"/>
                        </a:lnTo>
                        <a:lnTo>
                          <a:pt x="398977" y="307137"/>
                        </a:lnTo>
                        <a:cubicBezTo>
                          <a:pt x="398977" y="287558"/>
                          <a:pt x="382955" y="271119"/>
                          <a:pt x="363379" y="271452"/>
                        </a:cubicBezTo>
                        <a:cubicBezTo>
                          <a:pt x="344363" y="271776"/>
                          <a:pt x="328991" y="287346"/>
                          <a:pt x="328991" y="306439"/>
                        </a:cubicBezTo>
                        <a:lnTo>
                          <a:pt x="328991" y="353035"/>
                        </a:lnTo>
                        <a:lnTo>
                          <a:pt x="304488" y="353035"/>
                        </a:lnTo>
                        <a:lnTo>
                          <a:pt x="304488" y="307136"/>
                        </a:lnTo>
                        <a:cubicBezTo>
                          <a:pt x="304488" y="287557"/>
                          <a:pt x="288466" y="271118"/>
                          <a:pt x="268890" y="271451"/>
                        </a:cubicBezTo>
                        <a:cubicBezTo>
                          <a:pt x="249873" y="271775"/>
                          <a:pt x="234503" y="287345"/>
                          <a:pt x="234503" y="306438"/>
                        </a:cubicBezTo>
                        <a:lnTo>
                          <a:pt x="234503" y="353034"/>
                        </a:lnTo>
                        <a:lnTo>
                          <a:pt x="210000" y="353034"/>
                        </a:lnTo>
                        <a:lnTo>
                          <a:pt x="210000" y="307135"/>
                        </a:lnTo>
                        <a:cubicBezTo>
                          <a:pt x="210000" y="287556"/>
                          <a:pt x="193978" y="271117"/>
                          <a:pt x="174403" y="271451"/>
                        </a:cubicBezTo>
                        <a:cubicBezTo>
                          <a:pt x="155386" y="271776"/>
                          <a:pt x="140016" y="287346"/>
                          <a:pt x="140016" y="306438"/>
                        </a:cubicBezTo>
                        <a:lnTo>
                          <a:pt x="140016" y="353034"/>
                        </a:lnTo>
                        <a:lnTo>
                          <a:pt x="115513" y="353034"/>
                        </a:lnTo>
                        <a:lnTo>
                          <a:pt x="115513" y="307135"/>
                        </a:lnTo>
                        <a:cubicBezTo>
                          <a:pt x="115513" y="287556"/>
                          <a:pt x="99491" y="271117"/>
                          <a:pt x="79915" y="271450"/>
                        </a:cubicBezTo>
                        <a:cubicBezTo>
                          <a:pt x="60897" y="271775"/>
                          <a:pt x="45528" y="287345"/>
                          <a:pt x="45528" y="306437"/>
                        </a:cubicBezTo>
                        <a:lnTo>
                          <a:pt x="45528" y="353033"/>
                        </a:lnTo>
                        <a:lnTo>
                          <a:pt x="26943" y="353033"/>
                        </a:lnTo>
                        <a:cubicBezTo>
                          <a:pt x="25504" y="353033"/>
                          <a:pt x="24337" y="351866"/>
                          <a:pt x="24337" y="350426"/>
                        </a:cubicBezTo>
                        <a:lnTo>
                          <a:pt x="24337" y="261290"/>
                        </a:lnTo>
                        <a:lnTo>
                          <a:pt x="397602" y="261290"/>
                        </a:lnTo>
                        <a:cubicBezTo>
                          <a:pt x="401921" y="261290"/>
                          <a:pt x="405422" y="257789"/>
                          <a:pt x="405422" y="253471"/>
                        </a:cubicBezTo>
                        <a:cubicBezTo>
                          <a:pt x="405422" y="249152"/>
                          <a:pt x="401921" y="245651"/>
                          <a:pt x="397602" y="245651"/>
                        </a:cubicBezTo>
                        <a:lnTo>
                          <a:pt x="15640" y="245651"/>
                        </a:lnTo>
                        <a:lnTo>
                          <a:pt x="15640" y="227386"/>
                        </a:lnTo>
                        <a:lnTo>
                          <a:pt x="188029" y="227386"/>
                        </a:lnTo>
                        <a:cubicBezTo>
                          <a:pt x="192311" y="227386"/>
                          <a:pt x="196045" y="224087"/>
                          <a:pt x="196173" y="219807"/>
                        </a:cubicBezTo>
                        <a:cubicBezTo>
                          <a:pt x="196305" y="215379"/>
                          <a:pt x="192755" y="211746"/>
                          <a:pt x="188357" y="211746"/>
                        </a:cubicBezTo>
                        <a:lnTo>
                          <a:pt x="169714" y="211746"/>
                        </a:lnTo>
                        <a:lnTo>
                          <a:pt x="169714" y="106563"/>
                        </a:lnTo>
                        <a:lnTo>
                          <a:pt x="248540" y="106563"/>
                        </a:lnTo>
                        <a:cubicBezTo>
                          <a:pt x="227388" y="114939"/>
                          <a:pt x="212381" y="135583"/>
                          <a:pt x="212381" y="159678"/>
                        </a:cubicBezTo>
                        <a:cubicBezTo>
                          <a:pt x="212381" y="182828"/>
                          <a:pt x="226234" y="202790"/>
                          <a:pt x="246078" y="211751"/>
                        </a:cubicBezTo>
                        <a:lnTo>
                          <a:pt x="227964" y="211751"/>
                        </a:lnTo>
                        <a:cubicBezTo>
                          <a:pt x="223682" y="211751"/>
                          <a:pt x="219949" y="215050"/>
                          <a:pt x="219820" y="219330"/>
                        </a:cubicBezTo>
                        <a:cubicBezTo>
                          <a:pt x="219688" y="223758"/>
                          <a:pt x="223238" y="227390"/>
                          <a:pt x="227636" y="227390"/>
                        </a:cubicBezTo>
                        <a:lnTo>
                          <a:pt x="522494" y="227390"/>
                        </a:lnTo>
                        <a:lnTo>
                          <a:pt x="522494" y="245655"/>
                        </a:lnTo>
                        <a:lnTo>
                          <a:pt x="435792" y="245655"/>
                        </a:lnTo>
                        <a:cubicBezTo>
                          <a:pt x="431473" y="245655"/>
                          <a:pt x="427972" y="249156"/>
                          <a:pt x="427972" y="253475"/>
                        </a:cubicBezTo>
                        <a:cubicBezTo>
                          <a:pt x="427972" y="257794"/>
                          <a:pt x="431473" y="261295"/>
                          <a:pt x="435792" y="261295"/>
                        </a:cubicBezTo>
                        <a:lnTo>
                          <a:pt x="514656" y="261295"/>
                        </a:lnTo>
                        <a:lnTo>
                          <a:pt x="514656" y="292065"/>
                        </a:lnTo>
                        <a:cubicBezTo>
                          <a:pt x="514656" y="296347"/>
                          <a:pt x="517955" y="300080"/>
                          <a:pt x="522235" y="300210"/>
                        </a:cubicBezTo>
                        <a:cubicBezTo>
                          <a:pt x="526663" y="300342"/>
                          <a:pt x="530295" y="296792"/>
                          <a:pt x="530295" y="292394"/>
                        </a:cubicBezTo>
                        <a:lnTo>
                          <a:pt x="530295" y="259819"/>
                        </a:lnTo>
                        <a:cubicBezTo>
                          <a:pt x="534933" y="257514"/>
                          <a:pt x="538134" y="252739"/>
                          <a:pt x="538134" y="247220"/>
                        </a:cubicBezTo>
                        <a:lnTo>
                          <a:pt x="538134" y="225827"/>
                        </a:lnTo>
                        <a:cubicBezTo>
                          <a:pt x="538134" y="220306"/>
                          <a:pt x="534933" y="215532"/>
                          <a:pt x="530295" y="213227"/>
                        </a:cubicBezTo>
                        <a:close/>
                        <a:moveTo>
                          <a:pt x="439119" y="306441"/>
                        </a:moveTo>
                        <a:cubicBezTo>
                          <a:pt x="439119" y="295770"/>
                          <a:pt x="447801" y="287088"/>
                          <a:pt x="458472" y="287088"/>
                        </a:cubicBezTo>
                        <a:cubicBezTo>
                          <a:pt x="469144" y="287088"/>
                          <a:pt x="477825" y="295770"/>
                          <a:pt x="477825" y="306441"/>
                        </a:cubicBezTo>
                        <a:lnTo>
                          <a:pt x="477825" y="353037"/>
                        </a:lnTo>
                        <a:lnTo>
                          <a:pt x="439118" y="353037"/>
                        </a:lnTo>
                        <a:lnTo>
                          <a:pt x="439118" y="306441"/>
                        </a:lnTo>
                        <a:close/>
                        <a:moveTo>
                          <a:pt x="344632" y="306441"/>
                        </a:moveTo>
                        <a:cubicBezTo>
                          <a:pt x="344632" y="295770"/>
                          <a:pt x="353313" y="287088"/>
                          <a:pt x="363985" y="287088"/>
                        </a:cubicBezTo>
                        <a:cubicBezTo>
                          <a:pt x="374656" y="287088"/>
                          <a:pt x="383337" y="295770"/>
                          <a:pt x="383337" y="306441"/>
                        </a:cubicBezTo>
                        <a:lnTo>
                          <a:pt x="383337" y="353037"/>
                        </a:lnTo>
                        <a:lnTo>
                          <a:pt x="344632" y="353037"/>
                        </a:lnTo>
                        <a:close/>
                        <a:moveTo>
                          <a:pt x="250143" y="306441"/>
                        </a:moveTo>
                        <a:cubicBezTo>
                          <a:pt x="250143" y="295770"/>
                          <a:pt x="258825" y="287088"/>
                          <a:pt x="269496" y="287088"/>
                        </a:cubicBezTo>
                        <a:cubicBezTo>
                          <a:pt x="280167" y="287088"/>
                          <a:pt x="288849" y="295770"/>
                          <a:pt x="288849" y="306441"/>
                        </a:cubicBezTo>
                        <a:lnTo>
                          <a:pt x="288849" y="353037"/>
                        </a:lnTo>
                        <a:lnTo>
                          <a:pt x="250142" y="353037"/>
                        </a:lnTo>
                        <a:lnTo>
                          <a:pt x="250142" y="306441"/>
                        </a:lnTo>
                        <a:close/>
                        <a:moveTo>
                          <a:pt x="155655" y="306441"/>
                        </a:moveTo>
                        <a:cubicBezTo>
                          <a:pt x="155655" y="295770"/>
                          <a:pt x="164337" y="287088"/>
                          <a:pt x="175008" y="287088"/>
                        </a:cubicBezTo>
                        <a:cubicBezTo>
                          <a:pt x="185679" y="287088"/>
                          <a:pt x="194361" y="295770"/>
                          <a:pt x="194361" y="306441"/>
                        </a:cubicBezTo>
                        <a:lnTo>
                          <a:pt x="194361" y="353037"/>
                        </a:lnTo>
                        <a:lnTo>
                          <a:pt x="155655" y="353037"/>
                        </a:lnTo>
                        <a:close/>
                        <a:moveTo>
                          <a:pt x="61168" y="306441"/>
                        </a:moveTo>
                        <a:cubicBezTo>
                          <a:pt x="61168" y="295770"/>
                          <a:pt x="69849" y="287088"/>
                          <a:pt x="80520" y="287088"/>
                        </a:cubicBezTo>
                        <a:cubicBezTo>
                          <a:pt x="91192" y="287088"/>
                          <a:pt x="99873" y="295770"/>
                          <a:pt x="99873" y="306441"/>
                        </a:cubicBezTo>
                        <a:lnTo>
                          <a:pt x="99873" y="353037"/>
                        </a:lnTo>
                        <a:lnTo>
                          <a:pt x="61168" y="353037"/>
                        </a:lnTo>
                        <a:close/>
                        <a:moveTo>
                          <a:pt x="96869" y="145474"/>
                        </a:moveTo>
                        <a:lnTo>
                          <a:pt x="117919" y="145474"/>
                        </a:lnTo>
                        <a:lnTo>
                          <a:pt x="117919" y="179956"/>
                        </a:lnTo>
                        <a:lnTo>
                          <a:pt x="96869" y="179956"/>
                        </a:lnTo>
                        <a:close/>
                        <a:moveTo>
                          <a:pt x="60720" y="145474"/>
                        </a:moveTo>
                        <a:lnTo>
                          <a:pt x="81104" y="145474"/>
                        </a:lnTo>
                        <a:lnTo>
                          <a:pt x="81104" y="179956"/>
                        </a:lnTo>
                        <a:lnTo>
                          <a:pt x="60720" y="179956"/>
                        </a:lnTo>
                        <a:close/>
                        <a:moveTo>
                          <a:pt x="24337" y="169150"/>
                        </a:moveTo>
                        <a:cubicBezTo>
                          <a:pt x="24337" y="168582"/>
                          <a:pt x="24546" y="168038"/>
                          <a:pt x="24927" y="167615"/>
                        </a:cubicBezTo>
                        <a:lnTo>
                          <a:pt x="42077" y="148573"/>
                        </a:lnTo>
                        <a:cubicBezTo>
                          <a:pt x="42894" y="147666"/>
                          <a:pt x="43878" y="146948"/>
                          <a:pt x="44954" y="146425"/>
                        </a:cubicBezTo>
                        <a:lnTo>
                          <a:pt x="44954" y="179954"/>
                        </a:lnTo>
                        <a:lnTo>
                          <a:pt x="24337" y="179954"/>
                        </a:lnTo>
                        <a:close/>
                        <a:moveTo>
                          <a:pt x="154074" y="211751"/>
                        </a:moveTo>
                        <a:lnTo>
                          <a:pt x="24337" y="211751"/>
                        </a:lnTo>
                        <a:lnTo>
                          <a:pt x="24337" y="195595"/>
                        </a:lnTo>
                        <a:lnTo>
                          <a:pt x="154074" y="195595"/>
                        </a:lnTo>
                        <a:close/>
                        <a:moveTo>
                          <a:pt x="154074" y="179956"/>
                        </a:moveTo>
                        <a:lnTo>
                          <a:pt x="133684" y="179956"/>
                        </a:lnTo>
                        <a:lnTo>
                          <a:pt x="133684" y="145474"/>
                        </a:lnTo>
                        <a:lnTo>
                          <a:pt x="154074" y="145474"/>
                        </a:lnTo>
                        <a:close/>
                        <a:moveTo>
                          <a:pt x="456365" y="145474"/>
                        </a:moveTo>
                        <a:lnTo>
                          <a:pt x="477414" y="145474"/>
                        </a:lnTo>
                        <a:lnTo>
                          <a:pt x="477414" y="179956"/>
                        </a:lnTo>
                        <a:lnTo>
                          <a:pt x="456365" y="179956"/>
                        </a:lnTo>
                        <a:close/>
                        <a:moveTo>
                          <a:pt x="419550" y="145474"/>
                        </a:moveTo>
                        <a:lnTo>
                          <a:pt x="440599" y="145474"/>
                        </a:lnTo>
                        <a:lnTo>
                          <a:pt x="440599" y="179956"/>
                        </a:lnTo>
                        <a:lnTo>
                          <a:pt x="419550" y="179956"/>
                        </a:lnTo>
                        <a:close/>
                        <a:moveTo>
                          <a:pt x="403784" y="145474"/>
                        </a:moveTo>
                        <a:lnTo>
                          <a:pt x="403784" y="179956"/>
                        </a:lnTo>
                        <a:lnTo>
                          <a:pt x="384918" y="179956"/>
                        </a:lnTo>
                        <a:lnTo>
                          <a:pt x="384918" y="145474"/>
                        </a:lnTo>
                        <a:close/>
                        <a:moveTo>
                          <a:pt x="141391" y="90924"/>
                        </a:moveTo>
                        <a:lnTo>
                          <a:pt x="141391" y="79308"/>
                        </a:lnTo>
                        <a:cubicBezTo>
                          <a:pt x="141391" y="79109"/>
                          <a:pt x="141501" y="78930"/>
                          <a:pt x="141679" y="78841"/>
                        </a:cubicBezTo>
                        <a:lnTo>
                          <a:pt x="265989" y="16457"/>
                        </a:lnTo>
                        <a:cubicBezTo>
                          <a:pt x="268184" y="15355"/>
                          <a:pt x="270808" y="15355"/>
                          <a:pt x="273004" y="16457"/>
                        </a:cubicBezTo>
                        <a:lnTo>
                          <a:pt x="397314" y="78841"/>
                        </a:lnTo>
                        <a:cubicBezTo>
                          <a:pt x="397492" y="78930"/>
                          <a:pt x="397602" y="79109"/>
                          <a:pt x="397602" y="79308"/>
                        </a:cubicBezTo>
                        <a:lnTo>
                          <a:pt x="397602" y="90924"/>
                        </a:lnTo>
                        <a:close/>
                        <a:moveTo>
                          <a:pt x="228021" y="159679"/>
                        </a:moveTo>
                        <a:cubicBezTo>
                          <a:pt x="228021" y="136809"/>
                          <a:pt x="246626" y="118204"/>
                          <a:pt x="269496" y="118204"/>
                        </a:cubicBezTo>
                        <a:cubicBezTo>
                          <a:pt x="292365" y="118204"/>
                          <a:pt x="310971" y="136809"/>
                          <a:pt x="310971" y="159679"/>
                        </a:cubicBezTo>
                        <a:cubicBezTo>
                          <a:pt x="310971" y="182548"/>
                          <a:pt x="292365" y="201154"/>
                          <a:pt x="269496" y="201154"/>
                        </a:cubicBezTo>
                        <a:cubicBezTo>
                          <a:pt x="246627" y="201154"/>
                          <a:pt x="228021" y="182548"/>
                          <a:pt x="228021" y="159679"/>
                        </a:cubicBezTo>
                        <a:close/>
                        <a:moveTo>
                          <a:pt x="369279" y="211751"/>
                        </a:moveTo>
                        <a:lnTo>
                          <a:pt x="292915" y="211751"/>
                        </a:lnTo>
                        <a:cubicBezTo>
                          <a:pt x="312759" y="202790"/>
                          <a:pt x="326612" y="182828"/>
                          <a:pt x="326612" y="159678"/>
                        </a:cubicBezTo>
                        <a:cubicBezTo>
                          <a:pt x="326612" y="135582"/>
                          <a:pt x="311605" y="114938"/>
                          <a:pt x="290453" y="106563"/>
                        </a:cubicBezTo>
                        <a:lnTo>
                          <a:pt x="369279" y="106563"/>
                        </a:lnTo>
                        <a:close/>
                        <a:moveTo>
                          <a:pt x="514656" y="211751"/>
                        </a:moveTo>
                        <a:lnTo>
                          <a:pt x="384918" y="211751"/>
                        </a:lnTo>
                        <a:lnTo>
                          <a:pt x="384918" y="195595"/>
                        </a:lnTo>
                        <a:lnTo>
                          <a:pt x="514656" y="195595"/>
                        </a:lnTo>
                        <a:close/>
                        <a:moveTo>
                          <a:pt x="514656" y="179956"/>
                        </a:moveTo>
                        <a:lnTo>
                          <a:pt x="493181" y="179956"/>
                        </a:lnTo>
                        <a:lnTo>
                          <a:pt x="493181" y="146061"/>
                        </a:lnTo>
                        <a:cubicBezTo>
                          <a:pt x="494597" y="146583"/>
                          <a:pt x="495887" y="147431"/>
                          <a:pt x="496916" y="148575"/>
                        </a:cubicBezTo>
                        <a:lnTo>
                          <a:pt x="514067" y="167616"/>
                        </a:lnTo>
                        <a:cubicBezTo>
                          <a:pt x="514448" y="168038"/>
                          <a:pt x="514657" y="168583"/>
                          <a:pt x="514657" y="169151"/>
                        </a:cubicBezTo>
                        <a:lnTo>
                          <a:pt x="514657" y="17995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  <p:grpSp>
        <p:nvGrpSpPr>
          <p:cNvPr id="385" name="Google Shape;385;p1"/>
          <p:cNvGrpSpPr/>
          <p:nvPr/>
        </p:nvGrpSpPr>
        <p:grpSpPr>
          <a:xfrm>
            <a:off x="-726564" y="3071718"/>
            <a:ext cx="745958" cy="745958"/>
            <a:chOff x="-726564" y="3071718"/>
            <a:chExt cx="745958" cy="745958"/>
          </a:xfrm>
        </p:grpSpPr>
        <p:sp>
          <p:nvSpPr>
            <p:cNvPr id="386" name="Google Shape;386;p1"/>
            <p:cNvSpPr/>
            <p:nvPr/>
          </p:nvSpPr>
          <p:spPr>
            <a:xfrm>
              <a:off x="-726564" y="3071718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87" name="Google Shape;387;p1"/>
            <p:cNvGrpSpPr/>
            <p:nvPr/>
          </p:nvGrpSpPr>
          <p:grpSpPr>
            <a:xfrm>
              <a:off x="-584419" y="3192970"/>
              <a:ext cx="479778" cy="493818"/>
              <a:chOff x="1038576" y="3298462"/>
              <a:chExt cx="479778" cy="493818"/>
            </a:xfrm>
          </p:grpSpPr>
          <p:grpSp>
            <p:nvGrpSpPr>
              <p:cNvPr id="388" name="Google Shape;388;p1"/>
              <p:cNvGrpSpPr/>
              <p:nvPr/>
            </p:nvGrpSpPr>
            <p:grpSpPr>
              <a:xfrm>
                <a:off x="1040708" y="3298462"/>
                <a:ext cx="477646" cy="492855"/>
                <a:chOff x="1040708" y="3298462"/>
                <a:chExt cx="477646" cy="492855"/>
              </a:xfrm>
            </p:grpSpPr>
            <p:sp>
              <p:nvSpPr>
                <p:cNvPr id="389" name="Google Shape;389;p1"/>
                <p:cNvSpPr/>
                <p:nvPr/>
              </p:nvSpPr>
              <p:spPr>
                <a:xfrm>
                  <a:off x="1107898" y="3298462"/>
                  <a:ext cx="328249" cy="4928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249" h="492855" extrusionOk="0">
                      <a:moveTo>
                        <a:pt x="265006" y="102710"/>
                      </a:moveTo>
                      <a:lnTo>
                        <a:pt x="184243" y="51403"/>
                      </a:lnTo>
                      <a:lnTo>
                        <a:pt x="103481" y="0"/>
                      </a:lnTo>
                      <a:lnTo>
                        <a:pt x="64399" y="19156"/>
                      </a:lnTo>
                      <a:lnTo>
                        <a:pt x="64110" y="19541"/>
                      </a:lnTo>
                      <a:lnTo>
                        <a:pt x="63532" y="19156"/>
                      </a:lnTo>
                      <a:lnTo>
                        <a:pt x="0" y="59008"/>
                      </a:lnTo>
                      <a:cubicBezTo>
                        <a:pt x="1636" y="175580"/>
                        <a:pt x="42355" y="356743"/>
                        <a:pt x="144103" y="492856"/>
                      </a:cubicBezTo>
                      <a:cubicBezTo>
                        <a:pt x="166146" y="491508"/>
                        <a:pt x="187324" y="483711"/>
                        <a:pt x="204940" y="470427"/>
                      </a:cubicBezTo>
                      <a:cubicBezTo>
                        <a:pt x="290997" y="448672"/>
                        <a:pt x="326325" y="330849"/>
                        <a:pt x="328057" y="224962"/>
                      </a:cubicBezTo>
                      <a:cubicBezTo>
                        <a:pt x="328154" y="224288"/>
                        <a:pt x="328154" y="223710"/>
                        <a:pt x="328154" y="223037"/>
                      </a:cubicBezTo>
                      <a:lnTo>
                        <a:pt x="328250" y="223133"/>
                      </a:lnTo>
                      <a:lnTo>
                        <a:pt x="265006" y="102710"/>
                      </a:lnTo>
                      <a:close/>
                    </a:path>
                  </a:pathLst>
                </a:custGeom>
                <a:solidFill>
                  <a:srgbClr val="F1D3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0" name="Google Shape;390;p1"/>
                <p:cNvSpPr/>
                <p:nvPr/>
              </p:nvSpPr>
              <p:spPr>
                <a:xfrm>
                  <a:off x="1107898" y="3317714"/>
                  <a:ext cx="288494" cy="4736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494" h="473603" extrusionOk="0">
                      <a:moveTo>
                        <a:pt x="288494" y="223037"/>
                      </a:moveTo>
                      <a:lnTo>
                        <a:pt x="288302" y="222940"/>
                      </a:lnTo>
                      <a:cubicBezTo>
                        <a:pt x="287146" y="311212"/>
                        <a:pt x="262696" y="408050"/>
                        <a:pt x="205036" y="451175"/>
                      </a:cubicBezTo>
                      <a:cubicBezTo>
                        <a:pt x="187420" y="464459"/>
                        <a:pt x="166243" y="472256"/>
                        <a:pt x="144199" y="473604"/>
                      </a:cubicBezTo>
                      <a:cubicBezTo>
                        <a:pt x="42355" y="337587"/>
                        <a:pt x="1636" y="156328"/>
                        <a:pt x="0" y="39756"/>
                      </a:cubicBezTo>
                      <a:lnTo>
                        <a:pt x="63532" y="0"/>
                      </a:lnTo>
                      <a:lnTo>
                        <a:pt x="64110" y="385"/>
                      </a:lnTo>
                      <a:lnTo>
                        <a:pt x="144295" y="51307"/>
                      </a:lnTo>
                      <a:lnTo>
                        <a:pt x="225058" y="102614"/>
                      </a:lnTo>
                      <a:lnTo>
                        <a:pt x="288494" y="223037"/>
                      </a:lnTo>
                      <a:close/>
                    </a:path>
                  </a:pathLst>
                </a:custGeom>
                <a:solidFill>
                  <a:srgbClr val="F6E2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1" name="Google Shape;391;p1"/>
                <p:cNvSpPr/>
                <p:nvPr/>
              </p:nvSpPr>
              <p:spPr>
                <a:xfrm>
                  <a:off x="1332956" y="3401172"/>
                  <a:ext cx="103288" cy="139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288" h="139674" extrusionOk="0">
                      <a:moveTo>
                        <a:pt x="103288" y="120422"/>
                      </a:moveTo>
                      <a:lnTo>
                        <a:pt x="103192" y="120326"/>
                      </a:lnTo>
                      <a:cubicBezTo>
                        <a:pt x="103192" y="121000"/>
                        <a:pt x="103192" y="121578"/>
                        <a:pt x="103095" y="122251"/>
                      </a:cubicBezTo>
                      <a:lnTo>
                        <a:pt x="63436" y="139675"/>
                      </a:lnTo>
                      <a:lnTo>
                        <a:pt x="0" y="19156"/>
                      </a:lnTo>
                      <a:lnTo>
                        <a:pt x="39948" y="0"/>
                      </a:lnTo>
                      <a:lnTo>
                        <a:pt x="103288" y="120422"/>
                      </a:lnTo>
                      <a:close/>
                    </a:path>
                  </a:pathLst>
                </a:custGeom>
                <a:solidFill>
                  <a:srgbClr val="EC913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2" name="Google Shape;392;p1"/>
                <p:cNvSpPr/>
                <p:nvPr/>
              </p:nvSpPr>
              <p:spPr>
                <a:xfrm>
                  <a:off x="1312934" y="3523424"/>
                  <a:ext cx="123117" cy="245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117" h="245465" extrusionOk="0">
                      <a:moveTo>
                        <a:pt x="123118" y="0"/>
                      </a:moveTo>
                      <a:cubicBezTo>
                        <a:pt x="121385" y="105983"/>
                        <a:pt x="86057" y="223710"/>
                        <a:pt x="0" y="245465"/>
                      </a:cubicBezTo>
                      <a:cubicBezTo>
                        <a:pt x="57660" y="202340"/>
                        <a:pt x="82014" y="105502"/>
                        <a:pt x="83266" y="17231"/>
                      </a:cubicBezTo>
                      <a:lnTo>
                        <a:pt x="83458" y="17327"/>
                      </a:lnTo>
                      <a:lnTo>
                        <a:pt x="123118" y="0"/>
                      </a:lnTo>
                      <a:close/>
                    </a:path>
                  </a:pathLst>
                </a:custGeom>
                <a:solidFill>
                  <a:srgbClr val="DC6C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3" name="Google Shape;393;p1"/>
                <p:cNvSpPr/>
                <p:nvPr/>
              </p:nvSpPr>
              <p:spPr>
                <a:xfrm>
                  <a:off x="1134947" y="3348325"/>
                  <a:ext cx="234491" cy="4153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491" h="415365" extrusionOk="0">
                      <a:moveTo>
                        <a:pt x="129567" y="415366"/>
                      </a:moveTo>
                      <a:cubicBezTo>
                        <a:pt x="40141" y="288687"/>
                        <a:pt x="4235" y="129278"/>
                        <a:pt x="0" y="22814"/>
                      </a:cubicBezTo>
                      <a:lnTo>
                        <a:pt x="36387" y="0"/>
                      </a:lnTo>
                      <a:lnTo>
                        <a:pt x="177409" y="89619"/>
                      </a:lnTo>
                      <a:lnTo>
                        <a:pt x="234492" y="198009"/>
                      </a:lnTo>
                      <a:cubicBezTo>
                        <a:pt x="231893" y="297928"/>
                        <a:pt x="198683" y="398905"/>
                        <a:pt x="129567" y="415366"/>
                      </a:cubicBezTo>
                      <a:close/>
                    </a:path>
                  </a:pathLst>
                </a:custGeom>
                <a:solidFill>
                  <a:srgbClr val="4A80A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4" name="Google Shape;394;p1"/>
                <p:cNvSpPr/>
                <p:nvPr/>
              </p:nvSpPr>
              <p:spPr>
                <a:xfrm>
                  <a:off x="1040708" y="3420258"/>
                  <a:ext cx="477646" cy="327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646" h="327754" extrusionOk="0">
                      <a:moveTo>
                        <a:pt x="477454" y="222144"/>
                      </a:moveTo>
                      <a:lnTo>
                        <a:pt x="476588" y="221855"/>
                      </a:lnTo>
                      <a:cubicBezTo>
                        <a:pt x="454159" y="215694"/>
                        <a:pt x="432597" y="206550"/>
                        <a:pt x="412671" y="194517"/>
                      </a:cubicBezTo>
                      <a:lnTo>
                        <a:pt x="412574" y="194517"/>
                      </a:lnTo>
                      <a:lnTo>
                        <a:pt x="372049" y="212325"/>
                      </a:lnTo>
                      <a:cubicBezTo>
                        <a:pt x="363770" y="217620"/>
                        <a:pt x="353855" y="219834"/>
                        <a:pt x="344133" y="218678"/>
                      </a:cubicBezTo>
                      <a:cubicBezTo>
                        <a:pt x="320741" y="217235"/>
                        <a:pt x="282622" y="202025"/>
                        <a:pt x="229582" y="140996"/>
                      </a:cubicBezTo>
                      <a:cubicBezTo>
                        <a:pt x="168264" y="70437"/>
                        <a:pt x="111085" y="52051"/>
                        <a:pt x="78164" y="47912"/>
                      </a:cubicBezTo>
                      <a:cubicBezTo>
                        <a:pt x="77394" y="43099"/>
                        <a:pt x="76527" y="38382"/>
                        <a:pt x="75854" y="33761"/>
                      </a:cubicBezTo>
                      <a:cubicBezTo>
                        <a:pt x="74698" y="26638"/>
                        <a:pt x="73736" y="19611"/>
                        <a:pt x="72870" y="12776"/>
                      </a:cubicBezTo>
                      <a:cubicBezTo>
                        <a:pt x="37060" y="-8594"/>
                        <a:pt x="21081" y="3728"/>
                        <a:pt x="866" y="1899"/>
                      </a:cubicBezTo>
                      <a:lnTo>
                        <a:pt x="0" y="1803"/>
                      </a:lnTo>
                      <a:lnTo>
                        <a:pt x="40045" y="56864"/>
                      </a:lnTo>
                      <a:cubicBezTo>
                        <a:pt x="33210" y="67260"/>
                        <a:pt x="29745" y="79581"/>
                        <a:pt x="30226" y="92095"/>
                      </a:cubicBezTo>
                      <a:cubicBezTo>
                        <a:pt x="30418" y="107978"/>
                        <a:pt x="34173" y="123573"/>
                        <a:pt x="41007" y="137819"/>
                      </a:cubicBezTo>
                      <a:lnTo>
                        <a:pt x="49189" y="156686"/>
                      </a:lnTo>
                      <a:cubicBezTo>
                        <a:pt x="49286" y="156590"/>
                        <a:pt x="71907" y="152258"/>
                        <a:pt x="106753" y="163040"/>
                      </a:cubicBezTo>
                      <a:cubicBezTo>
                        <a:pt x="139675" y="173243"/>
                        <a:pt x="183473" y="196827"/>
                        <a:pt x="229679" y="249867"/>
                      </a:cubicBezTo>
                      <a:cubicBezTo>
                        <a:pt x="259231" y="283943"/>
                        <a:pt x="284162" y="303677"/>
                        <a:pt x="304473" y="314747"/>
                      </a:cubicBezTo>
                      <a:cubicBezTo>
                        <a:pt x="349523" y="339390"/>
                        <a:pt x="371952" y="321485"/>
                        <a:pt x="372145" y="321293"/>
                      </a:cubicBezTo>
                      <a:cubicBezTo>
                        <a:pt x="372434" y="321100"/>
                        <a:pt x="372819" y="320908"/>
                        <a:pt x="373107" y="320715"/>
                      </a:cubicBezTo>
                      <a:lnTo>
                        <a:pt x="376669" y="318212"/>
                      </a:lnTo>
                      <a:lnTo>
                        <a:pt x="414211" y="292414"/>
                      </a:lnTo>
                      <a:cubicBezTo>
                        <a:pt x="433656" y="304351"/>
                        <a:pt x="454737" y="313303"/>
                        <a:pt x="476780" y="319079"/>
                      </a:cubicBezTo>
                      <a:lnTo>
                        <a:pt x="477647" y="319367"/>
                      </a:lnTo>
                      <a:lnTo>
                        <a:pt x="443570" y="260841"/>
                      </a:lnTo>
                      <a:lnTo>
                        <a:pt x="477454" y="222144"/>
                      </a:lnTo>
                      <a:close/>
                    </a:path>
                  </a:pathLst>
                </a:custGeom>
                <a:solidFill>
                  <a:srgbClr val="DD636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5" name="Google Shape;395;p1"/>
                <p:cNvSpPr/>
                <p:nvPr/>
              </p:nvSpPr>
              <p:spPr>
                <a:xfrm>
                  <a:off x="1070793" y="3466893"/>
                  <a:ext cx="360986" cy="2810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986" h="281023" extrusionOk="0">
                      <a:moveTo>
                        <a:pt x="346487" y="271481"/>
                      </a:moveTo>
                      <a:lnTo>
                        <a:pt x="342926" y="273984"/>
                      </a:lnTo>
                      <a:cubicBezTo>
                        <a:pt x="342637" y="274176"/>
                        <a:pt x="342348" y="274369"/>
                        <a:pt x="341963" y="274561"/>
                      </a:cubicBezTo>
                      <a:cubicBezTo>
                        <a:pt x="341770" y="274754"/>
                        <a:pt x="319342" y="292659"/>
                        <a:pt x="274292" y="268016"/>
                      </a:cubicBezTo>
                      <a:cubicBezTo>
                        <a:pt x="253981" y="256946"/>
                        <a:pt x="229049" y="237212"/>
                        <a:pt x="199497" y="203136"/>
                      </a:cubicBezTo>
                      <a:cubicBezTo>
                        <a:pt x="153388" y="150096"/>
                        <a:pt x="109493" y="126512"/>
                        <a:pt x="76572" y="116308"/>
                      </a:cubicBezTo>
                      <a:cubicBezTo>
                        <a:pt x="41725" y="105527"/>
                        <a:pt x="19200" y="109763"/>
                        <a:pt x="19008" y="109955"/>
                      </a:cubicBezTo>
                      <a:lnTo>
                        <a:pt x="10825" y="91088"/>
                      </a:lnTo>
                      <a:cubicBezTo>
                        <a:pt x="3991" y="76841"/>
                        <a:pt x="237" y="61151"/>
                        <a:pt x="44" y="45364"/>
                      </a:cubicBezTo>
                      <a:cubicBezTo>
                        <a:pt x="-437" y="32850"/>
                        <a:pt x="3028" y="20529"/>
                        <a:pt x="9863" y="10133"/>
                      </a:cubicBezTo>
                      <a:lnTo>
                        <a:pt x="19008" y="988"/>
                      </a:lnTo>
                      <a:cubicBezTo>
                        <a:pt x="28634" y="-360"/>
                        <a:pt x="38452" y="-360"/>
                        <a:pt x="48078" y="1180"/>
                      </a:cubicBezTo>
                      <a:cubicBezTo>
                        <a:pt x="81000" y="5223"/>
                        <a:pt x="138179" y="23705"/>
                        <a:pt x="199497" y="94265"/>
                      </a:cubicBezTo>
                      <a:cubicBezTo>
                        <a:pt x="252537" y="155294"/>
                        <a:pt x="290656" y="170503"/>
                        <a:pt x="314047" y="171947"/>
                      </a:cubicBezTo>
                      <a:cubicBezTo>
                        <a:pt x="323770" y="173102"/>
                        <a:pt x="333685" y="170888"/>
                        <a:pt x="341963" y="165594"/>
                      </a:cubicBezTo>
                      <a:lnTo>
                        <a:pt x="350145" y="184461"/>
                      </a:lnTo>
                      <a:cubicBezTo>
                        <a:pt x="365836" y="221233"/>
                        <a:pt x="364392" y="256561"/>
                        <a:pt x="346487" y="271481"/>
                      </a:cubicBezTo>
                      <a:close/>
                    </a:path>
                  </a:pathLst>
                </a:custGeom>
                <a:solidFill>
                  <a:srgbClr val="DD636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6" name="Google Shape;396;p1"/>
                <p:cNvSpPr/>
                <p:nvPr/>
              </p:nvSpPr>
              <p:spPr>
                <a:xfrm>
                  <a:off x="1412756" y="3614583"/>
                  <a:ext cx="42258" cy="123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58" h="123695" extrusionOk="0">
                      <a:moveTo>
                        <a:pt x="42259" y="97801"/>
                      </a:moveTo>
                      <a:lnTo>
                        <a:pt x="41970" y="97897"/>
                      </a:lnTo>
                      <a:lnTo>
                        <a:pt x="4428" y="123695"/>
                      </a:lnTo>
                      <a:cubicBezTo>
                        <a:pt x="22333" y="108679"/>
                        <a:pt x="23776" y="73447"/>
                        <a:pt x="8182" y="36675"/>
                      </a:cubicBezTo>
                      <a:lnTo>
                        <a:pt x="0" y="17808"/>
                      </a:lnTo>
                      <a:lnTo>
                        <a:pt x="40526" y="0"/>
                      </a:lnTo>
                      <a:lnTo>
                        <a:pt x="40622" y="0"/>
                      </a:lnTo>
                      <a:lnTo>
                        <a:pt x="42259" y="97801"/>
                      </a:ln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97" name="Google Shape;397;p1"/>
              <p:cNvSpPr/>
              <p:nvPr/>
            </p:nvSpPr>
            <p:spPr>
              <a:xfrm>
                <a:off x="1173163" y="3417633"/>
                <a:ext cx="12901" cy="56505"/>
              </a:xfrm>
              <a:custGeom>
                <a:avLst/>
                <a:gdLst/>
                <a:ahLst/>
                <a:cxnLst/>
                <a:rect l="l" t="t" r="r" b="b"/>
                <a:pathLst>
                  <a:path w="12901" h="56505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50056"/>
                    </a:lnTo>
                    <a:cubicBezTo>
                      <a:pt x="0" y="53617"/>
                      <a:pt x="2888" y="56505"/>
                      <a:pt x="6449" y="56505"/>
                    </a:cubicBezTo>
                    <a:cubicBezTo>
                      <a:pt x="10011" y="56505"/>
                      <a:pt x="12899" y="53617"/>
                      <a:pt x="12899" y="50056"/>
                    </a:cubicBezTo>
                    <a:lnTo>
                      <a:pt x="12899" y="6449"/>
                    </a:lnTo>
                    <a:cubicBezTo>
                      <a:pt x="12995" y="2888"/>
                      <a:pt x="10107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" name="Google Shape;398;p1"/>
              <p:cNvSpPr/>
              <p:nvPr/>
            </p:nvSpPr>
            <p:spPr>
              <a:xfrm>
                <a:off x="1199153" y="3411376"/>
                <a:ext cx="12898" cy="37830"/>
              </a:xfrm>
              <a:custGeom>
                <a:avLst/>
                <a:gdLst/>
                <a:ahLst/>
                <a:cxnLst/>
                <a:rect l="l" t="t" r="r" b="b"/>
                <a:pathLst>
                  <a:path w="12898" h="37830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31381"/>
                    </a:lnTo>
                    <a:cubicBezTo>
                      <a:pt x="0" y="34943"/>
                      <a:pt x="2888" y="37831"/>
                      <a:pt x="6449" y="37831"/>
                    </a:cubicBezTo>
                    <a:cubicBezTo>
                      <a:pt x="10011" y="37831"/>
                      <a:pt x="12899" y="34943"/>
                      <a:pt x="12899" y="31381"/>
                    </a:cubicBezTo>
                    <a:lnTo>
                      <a:pt x="12899" y="6449"/>
                    </a:lnTo>
                    <a:cubicBezTo>
                      <a:pt x="12899" y="2888"/>
                      <a:pt x="10011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9" name="Google Shape;399;p1"/>
              <p:cNvSpPr/>
              <p:nvPr/>
            </p:nvSpPr>
            <p:spPr>
              <a:xfrm>
                <a:off x="1225048" y="3430050"/>
                <a:ext cx="12901" cy="44087"/>
              </a:xfrm>
              <a:custGeom>
                <a:avLst/>
                <a:gdLst/>
                <a:ahLst/>
                <a:cxnLst/>
                <a:rect l="l" t="t" r="r" b="b"/>
                <a:pathLst>
                  <a:path w="12901" h="44087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37638"/>
                    </a:lnTo>
                    <a:cubicBezTo>
                      <a:pt x="0" y="41200"/>
                      <a:pt x="2888" y="44088"/>
                      <a:pt x="6449" y="44088"/>
                    </a:cubicBezTo>
                    <a:cubicBezTo>
                      <a:pt x="10011" y="44088"/>
                      <a:pt x="12899" y="41200"/>
                      <a:pt x="12899" y="37638"/>
                    </a:cubicBezTo>
                    <a:lnTo>
                      <a:pt x="12899" y="6449"/>
                    </a:lnTo>
                    <a:cubicBezTo>
                      <a:pt x="12995" y="2888"/>
                      <a:pt x="10107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0" name="Google Shape;400;p1"/>
              <p:cNvSpPr/>
              <p:nvPr/>
            </p:nvSpPr>
            <p:spPr>
              <a:xfrm>
                <a:off x="1038576" y="3299162"/>
                <a:ext cx="477949" cy="493118"/>
              </a:xfrm>
              <a:custGeom>
                <a:avLst/>
                <a:gdLst/>
                <a:ahLst/>
                <a:cxnLst/>
                <a:rect l="l" t="t" r="r" b="b"/>
                <a:pathLst>
                  <a:path w="477949" h="493118" extrusionOk="0">
                    <a:moveTo>
                      <a:pt x="476987" y="432667"/>
                    </a:moveTo>
                    <a:lnTo>
                      <a:pt x="446376" y="379819"/>
                    </a:lnTo>
                    <a:lnTo>
                      <a:pt x="476313" y="345550"/>
                    </a:lnTo>
                    <a:cubicBezTo>
                      <a:pt x="477757" y="343914"/>
                      <a:pt x="478239" y="341604"/>
                      <a:pt x="477661" y="339486"/>
                    </a:cubicBezTo>
                    <a:cubicBezTo>
                      <a:pt x="477084" y="337368"/>
                      <a:pt x="475447" y="335732"/>
                      <a:pt x="473329" y="335058"/>
                    </a:cubicBezTo>
                    <a:lnTo>
                      <a:pt x="472174" y="334673"/>
                    </a:lnTo>
                    <a:cubicBezTo>
                      <a:pt x="450901" y="328897"/>
                      <a:pt x="430590" y="320138"/>
                      <a:pt x="411722" y="308683"/>
                    </a:cubicBezTo>
                    <a:cubicBezTo>
                      <a:pt x="411530" y="308586"/>
                      <a:pt x="411337" y="308586"/>
                      <a:pt x="411241" y="308490"/>
                    </a:cubicBezTo>
                    <a:cubicBezTo>
                      <a:pt x="411049" y="308394"/>
                      <a:pt x="410856" y="308298"/>
                      <a:pt x="410664" y="308298"/>
                    </a:cubicBezTo>
                    <a:cubicBezTo>
                      <a:pt x="409990" y="308009"/>
                      <a:pt x="409316" y="307912"/>
                      <a:pt x="408642" y="307912"/>
                    </a:cubicBezTo>
                    <a:cubicBezTo>
                      <a:pt x="408642" y="307912"/>
                      <a:pt x="408546" y="307912"/>
                      <a:pt x="408546" y="307912"/>
                    </a:cubicBezTo>
                    <a:lnTo>
                      <a:pt x="408450" y="307912"/>
                    </a:lnTo>
                    <a:cubicBezTo>
                      <a:pt x="408257" y="307912"/>
                      <a:pt x="408161" y="308009"/>
                      <a:pt x="408064" y="308009"/>
                    </a:cubicBezTo>
                    <a:cubicBezTo>
                      <a:pt x="407391" y="308009"/>
                      <a:pt x="406813" y="308201"/>
                      <a:pt x="406139" y="308394"/>
                    </a:cubicBezTo>
                    <a:cubicBezTo>
                      <a:pt x="406043" y="308394"/>
                      <a:pt x="406043" y="308394"/>
                      <a:pt x="405947" y="308490"/>
                    </a:cubicBezTo>
                    <a:lnTo>
                      <a:pt x="405850" y="308490"/>
                    </a:lnTo>
                    <a:lnTo>
                      <a:pt x="387946" y="316383"/>
                    </a:lnTo>
                    <a:cubicBezTo>
                      <a:pt x="394203" y="286928"/>
                      <a:pt x="397572" y="256990"/>
                      <a:pt x="398053" y="226861"/>
                    </a:cubicBezTo>
                    <a:cubicBezTo>
                      <a:pt x="398246" y="226187"/>
                      <a:pt x="398246" y="225417"/>
                      <a:pt x="398150" y="224743"/>
                    </a:cubicBezTo>
                    <a:cubicBezTo>
                      <a:pt x="398342" y="223395"/>
                      <a:pt x="398150" y="221951"/>
                      <a:pt x="397572" y="220796"/>
                    </a:cubicBezTo>
                    <a:lnTo>
                      <a:pt x="335965" y="103839"/>
                    </a:lnTo>
                    <a:lnTo>
                      <a:pt x="335965" y="103743"/>
                    </a:lnTo>
                    <a:cubicBezTo>
                      <a:pt x="335965" y="103743"/>
                      <a:pt x="335869" y="103647"/>
                      <a:pt x="335869" y="103647"/>
                    </a:cubicBezTo>
                    <a:lnTo>
                      <a:pt x="335869" y="103551"/>
                    </a:lnTo>
                    <a:cubicBezTo>
                      <a:pt x="335580" y="102973"/>
                      <a:pt x="335195" y="102492"/>
                      <a:pt x="334714" y="102010"/>
                    </a:cubicBezTo>
                    <a:cubicBezTo>
                      <a:pt x="334521" y="101818"/>
                      <a:pt x="334232" y="101625"/>
                      <a:pt x="334040" y="101433"/>
                    </a:cubicBezTo>
                    <a:cubicBezTo>
                      <a:pt x="333944" y="101336"/>
                      <a:pt x="333847" y="101240"/>
                      <a:pt x="333655" y="101144"/>
                    </a:cubicBezTo>
                    <a:lnTo>
                      <a:pt x="176172" y="1033"/>
                    </a:lnTo>
                    <a:cubicBezTo>
                      <a:pt x="174247" y="-219"/>
                      <a:pt x="171840" y="-315"/>
                      <a:pt x="169819" y="648"/>
                    </a:cubicBezTo>
                    <a:lnTo>
                      <a:pt x="132854" y="18841"/>
                    </a:lnTo>
                    <a:cubicBezTo>
                      <a:pt x="131988" y="18937"/>
                      <a:pt x="131122" y="19226"/>
                      <a:pt x="130352" y="19707"/>
                    </a:cubicBezTo>
                    <a:lnTo>
                      <a:pt x="68552" y="58500"/>
                    </a:lnTo>
                    <a:cubicBezTo>
                      <a:pt x="66627" y="59752"/>
                      <a:pt x="65472" y="61773"/>
                      <a:pt x="65472" y="64084"/>
                    </a:cubicBezTo>
                    <a:cubicBezTo>
                      <a:pt x="65761" y="83817"/>
                      <a:pt x="67204" y="104513"/>
                      <a:pt x="69611" y="125883"/>
                    </a:cubicBezTo>
                    <a:cubicBezTo>
                      <a:pt x="55172" y="118952"/>
                      <a:pt x="39000" y="116738"/>
                      <a:pt x="23213" y="119530"/>
                    </a:cubicBezTo>
                    <a:cubicBezTo>
                      <a:pt x="18111" y="120300"/>
                      <a:pt x="13010" y="120589"/>
                      <a:pt x="7811" y="120300"/>
                    </a:cubicBezTo>
                    <a:lnTo>
                      <a:pt x="6945" y="120204"/>
                    </a:lnTo>
                    <a:cubicBezTo>
                      <a:pt x="3383" y="119915"/>
                      <a:pt x="303" y="122610"/>
                      <a:pt x="14" y="126172"/>
                    </a:cubicBezTo>
                    <a:cubicBezTo>
                      <a:pt x="-82" y="127712"/>
                      <a:pt x="303" y="129252"/>
                      <a:pt x="1266" y="130504"/>
                    </a:cubicBezTo>
                    <a:lnTo>
                      <a:pt x="37652" y="180559"/>
                    </a:lnTo>
                    <a:cubicBezTo>
                      <a:pt x="25909" y="200678"/>
                      <a:pt x="26390" y="231674"/>
                      <a:pt x="40444" y="261803"/>
                    </a:cubicBezTo>
                    <a:lnTo>
                      <a:pt x="48434" y="280189"/>
                    </a:lnTo>
                    <a:cubicBezTo>
                      <a:pt x="49300" y="282018"/>
                      <a:pt x="50936" y="283462"/>
                      <a:pt x="52862" y="283943"/>
                    </a:cubicBezTo>
                    <a:cubicBezTo>
                      <a:pt x="53824" y="284136"/>
                      <a:pt x="54883" y="284136"/>
                      <a:pt x="55942" y="283943"/>
                    </a:cubicBezTo>
                    <a:cubicBezTo>
                      <a:pt x="72595" y="282307"/>
                      <a:pt x="89441" y="284232"/>
                      <a:pt x="105420" y="289430"/>
                    </a:cubicBezTo>
                    <a:cubicBezTo>
                      <a:pt x="128138" y="361530"/>
                      <a:pt x="162503" y="429394"/>
                      <a:pt x="207072" y="490519"/>
                    </a:cubicBezTo>
                    <a:cubicBezTo>
                      <a:pt x="208323" y="492156"/>
                      <a:pt x="210248" y="493119"/>
                      <a:pt x="212270" y="493119"/>
                    </a:cubicBezTo>
                    <a:cubicBezTo>
                      <a:pt x="212366" y="493119"/>
                      <a:pt x="212559" y="493119"/>
                      <a:pt x="212655" y="493119"/>
                    </a:cubicBezTo>
                    <a:cubicBezTo>
                      <a:pt x="234891" y="491771"/>
                      <a:pt x="256357" y="483974"/>
                      <a:pt x="274358" y="470690"/>
                    </a:cubicBezTo>
                    <a:cubicBezTo>
                      <a:pt x="291396" y="466069"/>
                      <a:pt x="307183" y="457791"/>
                      <a:pt x="320467" y="446239"/>
                    </a:cubicBezTo>
                    <a:cubicBezTo>
                      <a:pt x="328553" y="449031"/>
                      <a:pt x="337024" y="450475"/>
                      <a:pt x="345495" y="450571"/>
                    </a:cubicBezTo>
                    <a:cubicBezTo>
                      <a:pt x="354928" y="450956"/>
                      <a:pt x="364169" y="448453"/>
                      <a:pt x="372159" y="443448"/>
                    </a:cubicBezTo>
                    <a:cubicBezTo>
                      <a:pt x="372448" y="443255"/>
                      <a:pt x="372737" y="443063"/>
                      <a:pt x="373025" y="442870"/>
                    </a:cubicBezTo>
                    <a:cubicBezTo>
                      <a:pt x="373122" y="442774"/>
                      <a:pt x="373314" y="442774"/>
                      <a:pt x="373411" y="442678"/>
                    </a:cubicBezTo>
                    <a:lnTo>
                      <a:pt x="409990" y="417457"/>
                    </a:lnTo>
                    <a:cubicBezTo>
                      <a:pt x="428279" y="428335"/>
                      <a:pt x="448013" y="436613"/>
                      <a:pt x="468709" y="442004"/>
                    </a:cubicBezTo>
                    <a:lnTo>
                      <a:pt x="469575" y="442293"/>
                    </a:lnTo>
                    <a:cubicBezTo>
                      <a:pt x="470153" y="442485"/>
                      <a:pt x="470827" y="442582"/>
                      <a:pt x="471500" y="442582"/>
                    </a:cubicBezTo>
                    <a:cubicBezTo>
                      <a:pt x="475062" y="442582"/>
                      <a:pt x="477950" y="439694"/>
                      <a:pt x="477950" y="436132"/>
                    </a:cubicBezTo>
                    <a:cubicBezTo>
                      <a:pt x="477854" y="434784"/>
                      <a:pt x="477565" y="433726"/>
                      <a:pt x="476987" y="432667"/>
                    </a:cubicBezTo>
                    <a:close/>
                    <a:moveTo>
                      <a:pt x="383422" y="221951"/>
                    </a:moveTo>
                    <a:lnTo>
                      <a:pt x="355699" y="234080"/>
                    </a:lnTo>
                    <a:lnTo>
                      <a:pt x="299867" y="128097"/>
                    </a:lnTo>
                    <a:lnTo>
                      <a:pt x="327013" y="115102"/>
                    </a:lnTo>
                    <a:lnTo>
                      <a:pt x="383422" y="221951"/>
                    </a:lnTo>
                    <a:close/>
                    <a:moveTo>
                      <a:pt x="384577" y="235621"/>
                    </a:moveTo>
                    <a:cubicBezTo>
                      <a:pt x="383614" y="263055"/>
                      <a:pt x="380245" y="290297"/>
                      <a:pt x="374373" y="317057"/>
                    </a:cubicBezTo>
                    <a:cubicBezTo>
                      <a:pt x="374373" y="317154"/>
                      <a:pt x="374277" y="317346"/>
                      <a:pt x="374277" y="317539"/>
                    </a:cubicBezTo>
                    <a:lnTo>
                      <a:pt x="373025" y="322833"/>
                    </a:lnTo>
                    <a:lnTo>
                      <a:pt x="366191" y="325817"/>
                    </a:lnTo>
                    <a:cubicBezTo>
                      <a:pt x="365998" y="325913"/>
                      <a:pt x="365710" y="326106"/>
                      <a:pt x="365517" y="326298"/>
                    </a:cubicBezTo>
                    <a:cubicBezTo>
                      <a:pt x="365228" y="326395"/>
                      <a:pt x="365036" y="326491"/>
                      <a:pt x="364747" y="326683"/>
                    </a:cubicBezTo>
                    <a:cubicBezTo>
                      <a:pt x="360127" y="329475"/>
                      <a:pt x="354928" y="331015"/>
                      <a:pt x="349538" y="331208"/>
                    </a:cubicBezTo>
                    <a:cubicBezTo>
                      <a:pt x="355217" y="303388"/>
                      <a:pt x="358298" y="275184"/>
                      <a:pt x="358971" y="246787"/>
                    </a:cubicBezTo>
                    <a:lnTo>
                      <a:pt x="384577" y="235621"/>
                    </a:lnTo>
                    <a:close/>
                    <a:moveTo>
                      <a:pt x="172225" y="13932"/>
                    </a:moveTo>
                    <a:lnTo>
                      <a:pt x="316520" y="105668"/>
                    </a:lnTo>
                    <a:lnTo>
                      <a:pt x="291396" y="117701"/>
                    </a:lnTo>
                    <a:lnTo>
                      <a:pt x="147294" y="26157"/>
                    </a:lnTo>
                    <a:lnTo>
                      <a:pt x="172225" y="13932"/>
                    </a:lnTo>
                    <a:close/>
                    <a:moveTo>
                      <a:pt x="133721" y="32895"/>
                    </a:moveTo>
                    <a:lnTo>
                      <a:pt x="286102" y="129733"/>
                    </a:lnTo>
                    <a:lnTo>
                      <a:pt x="346169" y="243706"/>
                    </a:lnTo>
                    <a:cubicBezTo>
                      <a:pt x="345687" y="272970"/>
                      <a:pt x="342415" y="302041"/>
                      <a:pt x="336446" y="330726"/>
                    </a:cubicBezTo>
                    <a:cubicBezTo>
                      <a:pt x="332211" y="330053"/>
                      <a:pt x="328072" y="328994"/>
                      <a:pt x="323932" y="327646"/>
                    </a:cubicBezTo>
                    <a:cubicBezTo>
                      <a:pt x="329419" y="301463"/>
                      <a:pt x="332403" y="274895"/>
                      <a:pt x="333077" y="248134"/>
                    </a:cubicBezTo>
                    <a:cubicBezTo>
                      <a:pt x="333077" y="246979"/>
                      <a:pt x="332885" y="245920"/>
                      <a:pt x="332307" y="244958"/>
                    </a:cubicBezTo>
                    <a:lnTo>
                      <a:pt x="276668" y="139360"/>
                    </a:lnTo>
                    <a:cubicBezTo>
                      <a:pt x="276187" y="138397"/>
                      <a:pt x="275321" y="137531"/>
                      <a:pt x="274454" y="136953"/>
                    </a:cubicBezTo>
                    <a:lnTo>
                      <a:pt x="137186" y="49548"/>
                    </a:lnTo>
                    <a:cubicBezTo>
                      <a:pt x="135068" y="48200"/>
                      <a:pt x="132373" y="48200"/>
                      <a:pt x="130255" y="49548"/>
                    </a:cubicBezTo>
                    <a:lnTo>
                      <a:pt x="94831" y="71688"/>
                    </a:lnTo>
                    <a:cubicBezTo>
                      <a:pt x="92906" y="72940"/>
                      <a:pt x="91655" y="75154"/>
                      <a:pt x="91751" y="77464"/>
                    </a:cubicBezTo>
                    <a:cubicBezTo>
                      <a:pt x="93099" y="107979"/>
                      <a:pt x="96468" y="138397"/>
                      <a:pt x="101762" y="168430"/>
                    </a:cubicBezTo>
                    <a:cubicBezTo>
                      <a:pt x="96949" y="167275"/>
                      <a:pt x="92425" y="166313"/>
                      <a:pt x="88189" y="165639"/>
                    </a:cubicBezTo>
                    <a:cubicBezTo>
                      <a:pt x="87708" y="162655"/>
                      <a:pt x="87227" y="159671"/>
                      <a:pt x="86745" y="156783"/>
                    </a:cubicBezTo>
                    <a:cubicBezTo>
                      <a:pt x="85687" y="149948"/>
                      <a:pt x="84724" y="143210"/>
                      <a:pt x="83858" y="136568"/>
                    </a:cubicBezTo>
                    <a:cubicBezTo>
                      <a:pt x="80874" y="113658"/>
                      <a:pt x="79045" y="90652"/>
                      <a:pt x="78467" y="67549"/>
                    </a:cubicBezTo>
                    <a:lnTo>
                      <a:pt x="133721" y="32895"/>
                    </a:lnTo>
                    <a:close/>
                    <a:moveTo>
                      <a:pt x="192921" y="193266"/>
                    </a:moveTo>
                    <a:cubicBezTo>
                      <a:pt x="192921" y="193266"/>
                      <a:pt x="192921" y="193266"/>
                      <a:pt x="192921" y="193266"/>
                    </a:cubicBezTo>
                    <a:cubicBezTo>
                      <a:pt x="189360" y="193266"/>
                      <a:pt x="186472" y="196154"/>
                      <a:pt x="186472" y="199715"/>
                    </a:cubicBezTo>
                    <a:cubicBezTo>
                      <a:pt x="186472" y="199715"/>
                      <a:pt x="186472" y="199715"/>
                      <a:pt x="186472" y="199715"/>
                    </a:cubicBezTo>
                    <a:lnTo>
                      <a:pt x="186472" y="211555"/>
                    </a:lnTo>
                    <a:cubicBezTo>
                      <a:pt x="182140" y="208186"/>
                      <a:pt x="177808" y="205010"/>
                      <a:pt x="173477" y="202025"/>
                    </a:cubicBezTo>
                    <a:lnTo>
                      <a:pt x="173477" y="174784"/>
                    </a:lnTo>
                    <a:cubicBezTo>
                      <a:pt x="173477" y="171222"/>
                      <a:pt x="170589" y="168334"/>
                      <a:pt x="167027" y="168334"/>
                    </a:cubicBezTo>
                    <a:cubicBezTo>
                      <a:pt x="163465" y="168334"/>
                      <a:pt x="160578" y="171222"/>
                      <a:pt x="160578" y="174784"/>
                    </a:cubicBezTo>
                    <a:lnTo>
                      <a:pt x="160578" y="193554"/>
                    </a:lnTo>
                    <a:cubicBezTo>
                      <a:pt x="146427" y="184891"/>
                      <a:pt x="131411" y="177768"/>
                      <a:pt x="115720" y="172473"/>
                    </a:cubicBezTo>
                    <a:cubicBezTo>
                      <a:pt x="110137" y="142151"/>
                      <a:pt x="106575" y="111444"/>
                      <a:pt x="104939" y="80640"/>
                    </a:cubicBezTo>
                    <a:lnTo>
                      <a:pt x="133625" y="62736"/>
                    </a:lnTo>
                    <a:lnTo>
                      <a:pt x="265983" y="146868"/>
                    </a:lnTo>
                    <a:lnTo>
                      <a:pt x="319986" y="249386"/>
                    </a:lnTo>
                    <a:cubicBezTo>
                      <a:pt x="319312" y="273932"/>
                      <a:pt x="316520" y="298383"/>
                      <a:pt x="311611" y="322544"/>
                    </a:cubicBezTo>
                    <a:cubicBezTo>
                      <a:pt x="291685" y="313014"/>
                      <a:pt x="266176" y="294051"/>
                      <a:pt x="234795" y="257953"/>
                    </a:cubicBezTo>
                    <a:cubicBezTo>
                      <a:pt x="223821" y="245247"/>
                      <a:pt x="211981" y="233310"/>
                      <a:pt x="199274" y="222240"/>
                    </a:cubicBezTo>
                    <a:lnTo>
                      <a:pt x="199274" y="199715"/>
                    </a:lnTo>
                    <a:cubicBezTo>
                      <a:pt x="199467" y="196154"/>
                      <a:pt x="196579" y="193266"/>
                      <a:pt x="192921" y="193266"/>
                    </a:cubicBezTo>
                    <a:close/>
                    <a:moveTo>
                      <a:pt x="19170" y="133006"/>
                    </a:moveTo>
                    <a:cubicBezTo>
                      <a:pt x="21095" y="132814"/>
                      <a:pt x="22924" y="132621"/>
                      <a:pt x="24753" y="132429"/>
                    </a:cubicBezTo>
                    <a:cubicBezTo>
                      <a:pt x="40925" y="129541"/>
                      <a:pt x="57578" y="132814"/>
                      <a:pt x="71536" y="141477"/>
                    </a:cubicBezTo>
                    <a:cubicBezTo>
                      <a:pt x="72114" y="145617"/>
                      <a:pt x="72691" y="149948"/>
                      <a:pt x="73365" y="154184"/>
                    </a:cubicBezTo>
                    <a:lnTo>
                      <a:pt x="68937" y="156494"/>
                    </a:lnTo>
                    <a:cubicBezTo>
                      <a:pt x="68456" y="156783"/>
                      <a:pt x="51418" y="165639"/>
                      <a:pt x="51418" y="165639"/>
                    </a:cubicBezTo>
                    <a:lnTo>
                      <a:pt x="51514" y="165831"/>
                    </a:lnTo>
                    <a:cubicBezTo>
                      <a:pt x="51225" y="165928"/>
                      <a:pt x="50936" y="166024"/>
                      <a:pt x="50744" y="166120"/>
                    </a:cubicBezTo>
                    <a:lnTo>
                      <a:pt x="50744" y="166024"/>
                    </a:lnTo>
                    <a:cubicBezTo>
                      <a:pt x="49107" y="167179"/>
                      <a:pt x="47471" y="168430"/>
                      <a:pt x="46027" y="169874"/>
                    </a:cubicBezTo>
                    <a:lnTo>
                      <a:pt x="19170" y="133006"/>
                    </a:lnTo>
                    <a:close/>
                    <a:moveTo>
                      <a:pt x="267716" y="459331"/>
                    </a:moveTo>
                    <a:cubicBezTo>
                      <a:pt x="252507" y="470786"/>
                      <a:pt x="234410" y="477813"/>
                      <a:pt x="215350" y="479642"/>
                    </a:cubicBezTo>
                    <a:cubicBezTo>
                      <a:pt x="174535" y="423137"/>
                      <a:pt x="142769" y="360663"/>
                      <a:pt x="120918" y="294532"/>
                    </a:cubicBezTo>
                    <a:cubicBezTo>
                      <a:pt x="125924" y="296457"/>
                      <a:pt x="131218" y="298864"/>
                      <a:pt x="136705" y="301559"/>
                    </a:cubicBezTo>
                    <a:cubicBezTo>
                      <a:pt x="156727" y="358931"/>
                      <a:pt x="184450" y="413414"/>
                      <a:pt x="219104" y="463278"/>
                    </a:cubicBezTo>
                    <a:cubicBezTo>
                      <a:pt x="220356" y="465010"/>
                      <a:pt x="222281" y="466069"/>
                      <a:pt x="224399" y="466069"/>
                    </a:cubicBezTo>
                    <a:cubicBezTo>
                      <a:pt x="224880" y="466069"/>
                      <a:pt x="225361" y="465973"/>
                      <a:pt x="225843" y="465877"/>
                    </a:cubicBezTo>
                    <a:cubicBezTo>
                      <a:pt x="248849" y="459812"/>
                      <a:pt x="269064" y="445854"/>
                      <a:pt x="282829" y="426506"/>
                    </a:cubicBezTo>
                    <a:cubicBezTo>
                      <a:pt x="286487" y="429105"/>
                      <a:pt x="290049" y="431319"/>
                      <a:pt x="293514" y="433437"/>
                    </a:cubicBezTo>
                    <a:cubicBezTo>
                      <a:pt x="286102" y="443159"/>
                      <a:pt x="277438" y="451919"/>
                      <a:pt x="267716" y="459331"/>
                    </a:cubicBezTo>
                    <a:close/>
                    <a:moveTo>
                      <a:pt x="154032" y="310993"/>
                    </a:moveTo>
                    <a:cubicBezTo>
                      <a:pt x="180792" y="327742"/>
                      <a:pt x="204761" y="348535"/>
                      <a:pt x="225169" y="372600"/>
                    </a:cubicBezTo>
                    <a:cubicBezTo>
                      <a:pt x="239512" y="389445"/>
                      <a:pt x="255298" y="404847"/>
                      <a:pt x="272433" y="418709"/>
                    </a:cubicBezTo>
                    <a:cubicBezTo>
                      <a:pt x="261170" y="434303"/>
                      <a:pt x="245287" y="446047"/>
                      <a:pt x="227094" y="452111"/>
                    </a:cubicBezTo>
                    <a:cubicBezTo>
                      <a:pt x="197060" y="408216"/>
                      <a:pt x="172514" y="360760"/>
                      <a:pt x="154032" y="310993"/>
                    </a:cubicBezTo>
                    <a:close/>
                    <a:moveTo>
                      <a:pt x="301504" y="444122"/>
                    </a:moveTo>
                    <a:cubicBezTo>
                      <a:pt x="302659" y="442678"/>
                      <a:pt x="303814" y="441138"/>
                      <a:pt x="304873" y="439597"/>
                    </a:cubicBezTo>
                    <a:cubicBezTo>
                      <a:pt x="305450" y="439886"/>
                      <a:pt x="306028" y="440175"/>
                      <a:pt x="306702" y="440464"/>
                    </a:cubicBezTo>
                    <a:cubicBezTo>
                      <a:pt x="304969" y="441811"/>
                      <a:pt x="303236" y="442967"/>
                      <a:pt x="301504" y="444122"/>
                    </a:cubicBezTo>
                    <a:close/>
                    <a:moveTo>
                      <a:pt x="365517" y="432185"/>
                    </a:moveTo>
                    <a:cubicBezTo>
                      <a:pt x="365228" y="432378"/>
                      <a:pt x="364940" y="432570"/>
                      <a:pt x="364651" y="432763"/>
                    </a:cubicBezTo>
                    <a:cubicBezTo>
                      <a:pt x="364266" y="433052"/>
                      <a:pt x="321526" y="463855"/>
                      <a:pt x="234891" y="364129"/>
                    </a:cubicBezTo>
                    <a:lnTo>
                      <a:pt x="234891" y="364129"/>
                    </a:lnTo>
                    <a:cubicBezTo>
                      <a:pt x="209959" y="334288"/>
                      <a:pt x="179445" y="309453"/>
                      <a:pt x="145080" y="291163"/>
                    </a:cubicBezTo>
                    <a:cubicBezTo>
                      <a:pt x="144791" y="290971"/>
                      <a:pt x="144406" y="290778"/>
                      <a:pt x="144117" y="290682"/>
                    </a:cubicBezTo>
                    <a:cubicBezTo>
                      <a:pt x="120437" y="278072"/>
                      <a:pt x="94254" y="271045"/>
                      <a:pt x="67397" y="270178"/>
                    </a:cubicBezTo>
                    <a:cubicBezTo>
                      <a:pt x="64413" y="270178"/>
                      <a:pt x="61333" y="270274"/>
                      <a:pt x="58348" y="270659"/>
                    </a:cubicBezTo>
                    <a:lnTo>
                      <a:pt x="52188" y="256509"/>
                    </a:lnTo>
                    <a:cubicBezTo>
                      <a:pt x="39289" y="228786"/>
                      <a:pt x="39193" y="199908"/>
                      <a:pt x="50744" y="184025"/>
                    </a:cubicBezTo>
                    <a:cubicBezTo>
                      <a:pt x="50840" y="183832"/>
                      <a:pt x="50936" y="183736"/>
                      <a:pt x="51033" y="183543"/>
                    </a:cubicBezTo>
                    <a:cubicBezTo>
                      <a:pt x="52669" y="181329"/>
                      <a:pt x="54691" y="179308"/>
                      <a:pt x="56808" y="177671"/>
                    </a:cubicBezTo>
                    <a:cubicBezTo>
                      <a:pt x="66531" y="176420"/>
                      <a:pt x="141807" y="170837"/>
                      <a:pt x="225072" y="266617"/>
                    </a:cubicBezTo>
                    <a:cubicBezTo>
                      <a:pt x="301600" y="354695"/>
                      <a:pt x="348479" y="348246"/>
                      <a:pt x="365517" y="340930"/>
                    </a:cubicBezTo>
                    <a:lnTo>
                      <a:pt x="370619" y="352674"/>
                    </a:lnTo>
                    <a:cubicBezTo>
                      <a:pt x="385924" y="388290"/>
                      <a:pt x="383807" y="421789"/>
                      <a:pt x="365517" y="432185"/>
                    </a:cubicBezTo>
                    <a:close/>
                    <a:moveTo>
                      <a:pt x="391893" y="413992"/>
                    </a:moveTo>
                    <a:cubicBezTo>
                      <a:pt x="395743" y="391371"/>
                      <a:pt x="392470" y="368172"/>
                      <a:pt x="382652" y="347476"/>
                    </a:cubicBezTo>
                    <a:lnTo>
                      <a:pt x="377261" y="335058"/>
                    </a:lnTo>
                    <a:lnTo>
                      <a:pt x="402000" y="324181"/>
                    </a:lnTo>
                    <a:lnTo>
                      <a:pt x="403348" y="406099"/>
                    </a:lnTo>
                    <a:lnTo>
                      <a:pt x="391893" y="413992"/>
                    </a:lnTo>
                    <a:close/>
                    <a:moveTo>
                      <a:pt x="416343" y="406002"/>
                    </a:moveTo>
                    <a:lnTo>
                      <a:pt x="414995" y="325528"/>
                    </a:lnTo>
                    <a:cubicBezTo>
                      <a:pt x="429242" y="333422"/>
                      <a:pt x="444259" y="339871"/>
                      <a:pt x="459757" y="344780"/>
                    </a:cubicBezTo>
                    <a:lnTo>
                      <a:pt x="433574" y="374814"/>
                    </a:lnTo>
                    <a:cubicBezTo>
                      <a:pt x="431745" y="376932"/>
                      <a:pt x="431456" y="379916"/>
                      <a:pt x="432804" y="382322"/>
                    </a:cubicBezTo>
                    <a:lnTo>
                      <a:pt x="457639" y="425158"/>
                    </a:lnTo>
                    <a:cubicBezTo>
                      <a:pt x="443296" y="420153"/>
                      <a:pt x="429434" y="413703"/>
                      <a:pt x="416343" y="40600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01" name="Google Shape;401;p1"/>
          <p:cNvGrpSpPr/>
          <p:nvPr/>
        </p:nvGrpSpPr>
        <p:grpSpPr>
          <a:xfrm>
            <a:off x="-812316" y="3916138"/>
            <a:ext cx="896786" cy="896786"/>
            <a:chOff x="-812316" y="3916138"/>
            <a:chExt cx="896786" cy="896786"/>
          </a:xfrm>
        </p:grpSpPr>
        <p:sp>
          <p:nvSpPr>
            <p:cNvPr id="402" name="Google Shape;402;p1"/>
            <p:cNvSpPr/>
            <p:nvPr/>
          </p:nvSpPr>
          <p:spPr>
            <a:xfrm>
              <a:off x="-812316" y="3916138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1"/>
            <p:cNvSpPr/>
            <p:nvPr/>
          </p:nvSpPr>
          <p:spPr>
            <a:xfrm>
              <a:off x="-726564" y="3991049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04" name="Google Shape;404;p1"/>
            <p:cNvGrpSpPr/>
            <p:nvPr/>
          </p:nvGrpSpPr>
          <p:grpSpPr>
            <a:xfrm>
              <a:off x="-579708" y="4145347"/>
              <a:ext cx="470356" cy="470356"/>
              <a:chOff x="1033885" y="5142519"/>
              <a:chExt cx="470356" cy="470356"/>
            </a:xfrm>
          </p:grpSpPr>
          <p:sp>
            <p:nvSpPr>
              <p:cNvPr id="405" name="Google Shape;405;p1"/>
              <p:cNvSpPr/>
              <p:nvPr/>
            </p:nvSpPr>
            <p:spPr>
              <a:xfrm>
                <a:off x="1205731" y="5377698"/>
                <a:ext cx="221663" cy="158331"/>
              </a:xfrm>
              <a:custGeom>
                <a:avLst/>
                <a:gdLst/>
                <a:ahLst/>
                <a:cxnLst/>
                <a:rect l="l" t="t" r="r" b="b"/>
                <a:pathLst>
                  <a:path w="221663" h="158331" extrusionOk="0">
                    <a:moveTo>
                      <a:pt x="0" y="0"/>
                    </a:moveTo>
                    <a:lnTo>
                      <a:pt x="221664" y="0"/>
                    </a:lnTo>
                    <a:lnTo>
                      <a:pt x="221664" y="158331"/>
                    </a:lnTo>
                    <a:lnTo>
                      <a:pt x="0" y="158331"/>
                    </a:lnTo>
                    <a:close/>
                  </a:path>
                </a:pathLst>
              </a:custGeom>
              <a:solidFill>
                <a:srgbClr val="EF52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6" name="Google Shape;406;p1"/>
              <p:cNvSpPr/>
              <p:nvPr/>
            </p:nvSpPr>
            <p:spPr>
              <a:xfrm>
                <a:off x="1110732" y="5219366"/>
                <a:ext cx="229580" cy="158331"/>
              </a:xfrm>
              <a:custGeom>
                <a:avLst/>
                <a:gdLst/>
                <a:ahLst/>
                <a:cxnLst/>
                <a:rect l="l" t="t" r="r" b="b"/>
                <a:pathLst>
                  <a:path w="229580" h="158331" extrusionOk="0">
                    <a:moveTo>
                      <a:pt x="0" y="0"/>
                    </a:moveTo>
                    <a:lnTo>
                      <a:pt x="229580" y="0"/>
                    </a:lnTo>
                    <a:lnTo>
                      <a:pt x="229580" y="158331"/>
                    </a:lnTo>
                    <a:lnTo>
                      <a:pt x="0" y="158331"/>
                    </a:lnTo>
                    <a:close/>
                  </a:path>
                </a:pathLst>
              </a:custGeom>
              <a:solidFill>
                <a:srgbClr val="88BF4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7" name="Google Shape;407;p1"/>
              <p:cNvSpPr/>
              <p:nvPr/>
            </p:nvSpPr>
            <p:spPr>
              <a:xfrm>
                <a:off x="1110732" y="5322272"/>
                <a:ext cx="158331" cy="213757"/>
              </a:xfrm>
              <a:custGeom>
                <a:avLst/>
                <a:gdLst/>
                <a:ahLst/>
                <a:cxnLst/>
                <a:rect l="l" t="t" r="r" b="b"/>
                <a:pathLst>
                  <a:path w="158331" h="213757" extrusionOk="0">
                    <a:moveTo>
                      <a:pt x="0" y="55426"/>
                    </a:moveTo>
                    <a:lnTo>
                      <a:pt x="58231" y="55426"/>
                    </a:lnTo>
                    <a:cubicBezTo>
                      <a:pt x="45110" y="43864"/>
                      <a:pt x="43845" y="23854"/>
                      <a:pt x="55406" y="10732"/>
                    </a:cubicBezTo>
                    <a:cubicBezTo>
                      <a:pt x="66968" y="-2390"/>
                      <a:pt x="86978" y="-3654"/>
                      <a:pt x="100100" y="7908"/>
                    </a:cubicBezTo>
                    <a:cubicBezTo>
                      <a:pt x="113222" y="19469"/>
                      <a:pt x="114486" y="39479"/>
                      <a:pt x="102925" y="52601"/>
                    </a:cubicBezTo>
                    <a:cubicBezTo>
                      <a:pt x="102044" y="53601"/>
                      <a:pt x="101100" y="54544"/>
                      <a:pt x="100100" y="55426"/>
                    </a:cubicBezTo>
                    <a:lnTo>
                      <a:pt x="158331" y="55426"/>
                    </a:lnTo>
                    <a:lnTo>
                      <a:pt x="158331" y="113657"/>
                    </a:lnTo>
                    <a:cubicBezTo>
                      <a:pt x="146769" y="100535"/>
                      <a:pt x="126759" y="99271"/>
                      <a:pt x="113637" y="110832"/>
                    </a:cubicBezTo>
                    <a:cubicBezTo>
                      <a:pt x="100516" y="122394"/>
                      <a:pt x="99251" y="142404"/>
                      <a:pt x="110813" y="155526"/>
                    </a:cubicBezTo>
                    <a:cubicBezTo>
                      <a:pt x="122374" y="168648"/>
                      <a:pt x="142384" y="169912"/>
                      <a:pt x="155506" y="158351"/>
                    </a:cubicBezTo>
                    <a:cubicBezTo>
                      <a:pt x="156506" y="157469"/>
                      <a:pt x="157450" y="156526"/>
                      <a:pt x="158331" y="155526"/>
                    </a:cubicBezTo>
                    <a:lnTo>
                      <a:pt x="158331" y="213757"/>
                    </a:lnTo>
                    <a:lnTo>
                      <a:pt x="0" y="213757"/>
                    </a:lnTo>
                    <a:close/>
                  </a:path>
                </a:pathLst>
              </a:custGeom>
              <a:solidFill>
                <a:srgbClr val="0093B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8" name="Google Shape;408;p1"/>
              <p:cNvSpPr/>
              <p:nvPr/>
            </p:nvSpPr>
            <p:spPr>
              <a:xfrm>
                <a:off x="1269064" y="5219366"/>
                <a:ext cx="158331" cy="213757"/>
              </a:xfrm>
              <a:custGeom>
                <a:avLst/>
                <a:gdLst/>
                <a:ahLst/>
                <a:cxnLst/>
                <a:rect l="l" t="t" r="r" b="b"/>
                <a:pathLst>
                  <a:path w="158331" h="213757" extrusionOk="0">
                    <a:moveTo>
                      <a:pt x="0" y="0"/>
                    </a:moveTo>
                    <a:lnTo>
                      <a:pt x="0" y="58231"/>
                    </a:lnTo>
                    <a:cubicBezTo>
                      <a:pt x="11562" y="45110"/>
                      <a:pt x="31572" y="43845"/>
                      <a:pt x="44694" y="55406"/>
                    </a:cubicBezTo>
                    <a:cubicBezTo>
                      <a:pt x="57816" y="66968"/>
                      <a:pt x="59080" y="86978"/>
                      <a:pt x="47518" y="100100"/>
                    </a:cubicBezTo>
                    <a:cubicBezTo>
                      <a:pt x="35957" y="113222"/>
                      <a:pt x="15947" y="114486"/>
                      <a:pt x="2825" y="102925"/>
                    </a:cubicBezTo>
                    <a:cubicBezTo>
                      <a:pt x="1825" y="102044"/>
                      <a:pt x="882" y="101100"/>
                      <a:pt x="0" y="100100"/>
                    </a:cubicBezTo>
                    <a:lnTo>
                      <a:pt x="0" y="158331"/>
                    </a:lnTo>
                    <a:lnTo>
                      <a:pt x="58231" y="158331"/>
                    </a:lnTo>
                    <a:cubicBezTo>
                      <a:pt x="45110" y="169893"/>
                      <a:pt x="43845" y="189903"/>
                      <a:pt x="55406" y="203025"/>
                    </a:cubicBezTo>
                    <a:cubicBezTo>
                      <a:pt x="66968" y="216147"/>
                      <a:pt x="86978" y="217412"/>
                      <a:pt x="100100" y="205849"/>
                    </a:cubicBezTo>
                    <a:cubicBezTo>
                      <a:pt x="113222" y="194288"/>
                      <a:pt x="114486" y="174278"/>
                      <a:pt x="102925" y="161156"/>
                    </a:cubicBezTo>
                    <a:cubicBezTo>
                      <a:pt x="102043" y="160156"/>
                      <a:pt x="101100" y="159213"/>
                      <a:pt x="100100" y="158331"/>
                    </a:cubicBezTo>
                    <a:lnTo>
                      <a:pt x="158331" y="158331"/>
                    </a:lnTo>
                    <a:lnTo>
                      <a:pt x="158331" y="0"/>
                    </a:lnTo>
                    <a:close/>
                  </a:path>
                </a:pathLst>
              </a:custGeom>
              <a:solidFill>
                <a:srgbClr val="FFC11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9" name="Google Shape;409;p1"/>
              <p:cNvSpPr/>
              <p:nvPr/>
            </p:nvSpPr>
            <p:spPr>
              <a:xfrm>
                <a:off x="1323604" y="5472781"/>
                <a:ext cx="103790" cy="63247"/>
              </a:xfrm>
              <a:custGeom>
                <a:avLst/>
                <a:gdLst/>
                <a:ahLst/>
                <a:cxnLst/>
                <a:rect l="l" t="t" r="r" b="b"/>
                <a:pathLst>
                  <a:path w="103790" h="63247" extrusionOk="0">
                    <a:moveTo>
                      <a:pt x="24625" y="48375"/>
                    </a:moveTo>
                    <a:lnTo>
                      <a:pt x="41623" y="63247"/>
                    </a:lnTo>
                    <a:lnTo>
                      <a:pt x="103791" y="63247"/>
                    </a:lnTo>
                    <a:lnTo>
                      <a:pt x="103791" y="28053"/>
                    </a:lnTo>
                    <a:cubicBezTo>
                      <a:pt x="89361" y="25449"/>
                      <a:pt x="74571" y="30084"/>
                      <a:pt x="64208" y="40459"/>
                    </a:cubicBezTo>
                    <a:lnTo>
                      <a:pt x="28583" y="4834"/>
                    </a:lnTo>
                    <a:cubicBezTo>
                      <a:pt x="21978" y="-1677"/>
                      <a:pt x="11345" y="-1601"/>
                      <a:pt x="4834" y="5004"/>
                    </a:cubicBezTo>
                    <a:cubicBezTo>
                      <a:pt x="-1611" y="11543"/>
                      <a:pt x="-1611" y="22046"/>
                      <a:pt x="4834" y="28584"/>
                    </a:cubicBezTo>
                    <a:close/>
                  </a:path>
                </a:pathLst>
              </a:custGeom>
              <a:solidFill>
                <a:srgbClr val="E8493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0" name="Google Shape;410;p1"/>
              <p:cNvSpPr/>
              <p:nvPr/>
            </p:nvSpPr>
            <p:spPr>
              <a:xfrm>
                <a:off x="1110732" y="5432238"/>
                <a:ext cx="63247" cy="103790"/>
              </a:xfrm>
              <a:custGeom>
                <a:avLst/>
                <a:gdLst/>
                <a:ahLst/>
                <a:cxnLst/>
                <a:rect l="l" t="t" r="r" b="b"/>
                <a:pathLst>
                  <a:path w="63247" h="103790" extrusionOk="0">
                    <a:moveTo>
                      <a:pt x="14872" y="24625"/>
                    </a:moveTo>
                    <a:lnTo>
                      <a:pt x="0" y="41623"/>
                    </a:lnTo>
                    <a:lnTo>
                      <a:pt x="0" y="103791"/>
                    </a:lnTo>
                    <a:lnTo>
                      <a:pt x="35194" y="103791"/>
                    </a:lnTo>
                    <a:cubicBezTo>
                      <a:pt x="37799" y="89361"/>
                      <a:pt x="33163" y="74571"/>
                      <a:pt x="22789" y="64208"/>
                    </a:cubicBezTo>
                    <a:lnTo>
                      <a:pt x="58413" y="28583"/>
                    </a:lnTo>
                    <a:cubicBezTo>
                      <a:pt x="64925" y="21978"/>
                      <a:pt x="64849" y="11345"/>
                      <a:pt x="58243" y="4834"/>
                    </a:cubicBezTo>
                    <a:cubicBezTo>
                      <a:pt x="51704" y="-1611"/>
                      <a:pt x="41202" y="-1611"/>
                      <a:pt x="34664" y="4834"/>
                    </a:cubicBezTo>
                    <a:close/>
                  </a:path>
                </a:pathLst>
              </a:custGeom>
              <a:solidFill>
                <a:srgbClr val="047FA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1" name="Google Shape;411;p1"/>
              <p:cNvSpPr/>
              <p:nvPr/>
            </p:nvSpPr>
            <p:spPr>
              <a:xfrm>
                <a:off x="1110732" y="5219366"/>
                <a:ext cx="103790" cy="63247"/>
              </a:xfrm>
              <a:custGeom>
                <a:avLst/>
                <a:gdLst/>
                <a:ahLst/>
                <a:cxnLst/>
                <a:rect l="l" t="t" r="r" b="b"/>
                <a:pathLst>
                  <a:path w="103790" h="63247" extrusionOk="0">
                    <a:moveTo>
                      <a:pt x="79166" y="14872"/>
                    </a:moveTo>
                    <a:lnTo>
                      <a:pt x="62168" y="0"/>
                    </a:lnTo>
                    <a:lnTo>
                      <a:pt x="0" y="0"/>
                    </a:lnTo>
                    <a:lnTo>
                      <a:pt x="0" y="35194"/>
                    </a:lnTo>
                    <a:cubicBezTo>
                      <a:pt x="14430" y="37799"/>
                      <a:pt x="29220" y="33163"/>
                      <a:pt x="39583" y="22789"/>
                    </a:cubicBezTo>
                    <a:lnTo>
                      <a:pt x="75207" y="58413"/>
                    </a:lnTo>
                    <a:cubicBezTo>
                      <a:pt x="81813" y="64925"/>
                      <a:pt x="92446" y="64849"/>
                      <a:pt x="98957" y="58243"/>
                    </a:cubicBezTo>
                    <a:cubicBezTo>
                      <a:pt x="105402" y="51704"/>
                      <a:pt x="105402" y="41202"/>
                      <a:pt x="98957" y="34664"/>
                    </a:cubicBezTo>
                    <a:close/>
                  </a:path>
                </a:pathLst>
              </a:custGeom>
              <a:solidFill>
                <a:srgbClr val="7CA54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2" name="Google Shape;412;p1"/>
              <p:cNvSpPr/>
              <p:nvPr/>
            </p:nvSpPr>
            <p:spPr>
              <a:xfrm>
                <a:off x="1364147" y="5219366"/>
                <a:ext cx="63247" cy="103790"/>
              </a:xfrm>
              <a:custGeom>
                <a:avLst/>
                <a:gdLst/>
                <a:ahLst/>
                <a:cxnLst/>
                <a:rect l="l" t="t" r="r" b="b"/>
                <a:pathLst>
                  <a:path w="63247" h="103790" extrusionOk="0">
                    <a:moveTo>
                      <a:pt x="48375" y="79166"/>
                    </a:moveTo>
                    <a:lnTo>
                      <a:pt x="63247" y="62168"/>
                    </a:lnTo>
                    <a:lnTo>
                      <a:pt x="63247" y="0"/>
                    </a:lnTo>
                    <a:lnTo>
                      <a:pt x="28053" y="0"/>
                    </a:lnTo>
                    <a:cubicBezTo>
                      <a:pt x="25449" y="14430"/>
                      <a:pt x="30084" y="29220"/>
                      <a:pt x="40459" y="39583"/>
                    </a:cubicBezTo>
                    <a:lnTo>
                      <a:pt x="4834" y="75207"/>
                    </a:lnTo>
                    <a:cubicBezTo>
                      <a:pt x="-1677" y="81813"/>
                      <a:pt x="-1601" y="92446"/>
                      <a:pt x="5004" y="98957"/>
                    </a:cubicBezTo>
                    <a:cubicBezTo>
                      <a:pt x="11543" y="105402"/>
                      <a:pt x="22046" y="105402"/>
                      <a:pt x="28584" y="98957"/>
                    </a:cubicBezTo>
                    <a:close/>
                  </a:path>
                </a:pathLst>
              </a:custGeom>
              <a:solidFill>
                <a:srgbClr val="FAAC2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13" name="Google Shape;413;p1"/>
              <p:cNvGrpSpPr/>
              <p:nvPr/>
            </p:nvGrpSpPr>
            <p:grpSpPr>
              <a:xfrm>
                <a:off x="1039483" y="5148117"/>
                <a:ext cx="459160" cy="459160"/>
                <a:chOff x="1039483" y="5148117"/>
                <a:chExt cx="459160" cy="459160"/>
              </a:xfrm>
            </p:grpSpPr>
            <p:sp>
              <p:nvSpPr>
                <p:cNvPr id="414" name="Google Shape;414;p1"/>
                <p:cNvSpPr/>
                <p:nvPr/>
              </p:nvSpPr>
              <p:spPr>
                <a:xfrm>
                  <a:off x="1039483" y="5425197"/>
                  <a:ext cx="119708" cy="174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08" h="174164" extrusionOk="0">
                      <a:moveTo>
                        <a:pt x="0" y="110832"/>
                      </a:moveTo>
                      <a:lnTo>
                        <a:pt x="15833" y="94999"/>
                      </a:lnTo>
                      <a:lnTo>
                        <a:pt x="15833" y="23750"/>
                      </a:lnTo>
                      <a:cubicBezTo>
                        <a:pt x="15833" y="10633"/>
                        <a:pt x="26466" y="0"/>
                        <a:pt x="39583" y="0"/>
                      </a:cubicBezTo>
                      <a:lnTo>
                        <a:pt x="71249" y="0"/>
                      </a:lnTo>
                      <a:lnTo>
                        <a:pt x="71249" y="31666"/>
                      </a:lnTo>
                      <a:lnTo>
                        <a:pt x="91040" y="11875"/>
                      </a:lnTo>
                      <a:cubicBezTo>
                        <a:pt x="97599" y="5317"/>
                        <a:pt x="108231" y="5317"/>
                        <a:pt x="114790" y="11875"/>
                      </a:cubicBezTo>
                      <a:cubicBezTo>
                        <a:pt x="121348" y="18434"/>
                        <a:pt x="121348" y="29066"/>
                        <a:pt x="114790" y="35625"/>
                      </a:cubicBezTo>
                      <a:lnTo>
                        <a:pt x="79166" y="71249"/>
                      </a:lnTo>
                      <a:cubicBezTo>
                        <a:pt x="96654" y="88738"/>
                        <a:pt x="96654" y="117093"/>
                        <a:pt x="79166" y="134582"/>
                      </a:cubicBezTo>
                      <a:lnTo>
                        <a:pt x="39583" y="174164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5" name="Google Shape;415;p1"/>
                <p:cNvSpPr/>
                <p:nvPr/>
              </p:nvSpPr>
              <p:spPr>
                <a:xfrm>
                  <a:off x="1047400" y="5148117"/>
                  <a:ext cx="174164" cy="119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164" h="119708" extrusionOk="0">
                      <a:moveTo>
                        <a:pt x="63333" y="0"/>
                      </a:moveTo>
                      <a:lnTo>
                        <a:pt x="79166" y="15833"/>
                      </a:lnTo>
                      <a:lnTo>
                        <a:pt x="150415" y="15833"/>
                      </a:lnTo>
                      <a:cubicBezTo>
                        <a:pt x="163531" y="15833"/>
                        <a:pt x="174164" y="26466"/>
                        <a:pt x="174164" y="39583"/>
                      </a:cubicBezTo>
                      <a:lnTo>
                        <a:pt x="174164" y="71249"/>
                      </a:lnTo>
                      <a:lnTo>
                        <a:pt x="142498" y="71249"/>
                      </a:lnTo>
                      <a:lnTo>
                        <a:pt x="162290" y="91040"/>
                      </a:lnTo>
                      <a:cubicBezTo>
                        <a:pt x="168847" y="97599"/>
                        <a:pt x="168847" y="108231"/>
                        <a:pt x="162290" y="114790"/>
                      </a:cubicBezTo>
                      <a:cubicBezTo>
                        <a:pt x="155731" y="121348"/>
                        <a:pt x="145099" y="121348"/>
                        <a:pt x="138540" y="114790"/>
                      </a:cubicBezTo>
                      <a:lnTo>
                        <a:pt x="102915" y="79166"/>
                      </a:lnTo>
                      <a:cubicBezTo>
                        <a:pt x="85427" y="96654"/>
                        <a:pt x="57072" y="96654"/>
                        <a:pt x="39583" y="79166"/>
                      </a:cubicBezTo>
                      <a:lnTo>
                        <a:pt x="0" y="39583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6" name="Google Shape;416;p1"/>
                <p:cNvSpPr/>
                <p:nvPr/>
              </p:nvSpPr>
              <p:spPr>
                <a:xfrm>
                  <a:off x="1378935" y="5156034"/>
                  <a:ext cx="119708" cy="174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08" h="174164" extrusionOk="0">
                      <a:moveTo>
                        <a:pt x="119709" y="63333"/>
                      </a:moveTo>
                      <a:lnTo>
                        <a:pt x="103875" y="79166"/>
                      </a:lnTo>
                      <a:lnTo>
                        <a:pt x="103875" y="150415"/>
                      </a:lnTo>
                      <a:cubicBezTo>
                        <a:pt x="103875" y="163531"/>
                        <a:pt x="93243" y="174164"/>
                        <a:pt x="80126" y="174164"/>
                      </a:cubicBezTo>
                      <a:lnTo>
                        <a:pt x="48460" y="174164"/>
                      </a:lnTo>
                      <a:lnTo>
                        <a:pt x="48460" y="142498"/>
                      </a:lnTo>
                      <a:lnTo>
                        <a:pt x="28668" y="162290"/>
                      </a:lnTo>
                      <a:cubicBezTo>
                        <a:pt x="22109" y="168847"/>
                        <a:pt x="11477" y="168847"/>
                        <a:pt x="4918" y="162290"/>
                      </a:cubicBezTo>
                      <a:cubicBezTo>
                        <a:pt x="-1639" y="155731"/>
                        <a:pt x="-1639" y="145099"/>
                        <a:pt x="4918" y="138540"/>
                      </a:cubicBezTo>
                      <a:lnTo>
                        <a:pt x="40543" y="102915"/>
                      </a:lnTo>
                      <a:cubicBezTo>
                        <a:pt x="23054" y="85427"/>
                        <a:pt x="23054" y="57072"/>
                        <a:pt x="40543" y="39583"/>
                      </a:cubicBezTo>
                      <a:lnTo>
                        <a:pt x="80126" y="0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7" name="Google Shape;417;p1"/>
                <p:cNvSpPr/>
                <p:nvPr/>
              </p:nvSpPr>
              <p:spPr>
                <a:xfrm>
                  <a:off x="1316563" y="5487569"/>
                  <a:ext cx="174164" cy="119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164" h="119708" extrusionOk="0">
                      <a:moveTo>
                        <a:pt x="110832" y="119709"/>
                      </a:moveTo>
                      <a:lnTo>
                        <a:pt x="94999" y="103875"/>
                      </a:lnTo>
                      <a:lnTo>
                        <a:pt x="23750" y="103875"/>
                      </a:lnTo>
                      <a:cubicBezTo>
                        <a:pt x="10633" y="103875"/>
                        <a:pt x="0" y="93243"/>
                        <a:pt x="0" y="80126"/>
                      </a:cubicBezTo>
                      <a:lnTo>
                        <a:pt x="0" y="48460"/>
                      </a:lnTo>
                      <a:lnTo>
                        <a:pt x="31666" y="48460"/>
                      </a:lnTo>
                      <a:lnTo>
                        <a:pt x="11875" y="28668"/>
                      </a:lnTo>
                      <a:cubicBezTo>
                        <a:pt x="5317" y="22109"/>
                        <a:pt x="5317" y="11477"/>
                        <a:pt x="11875" y="4918"/>
                      </a:cubicBezTo>
                      <a:cubicBezTo>
                        <a:pt x="18434" y="-1639"/>
                        <a:pt x="29066" y="-1639"/>
                        <a:pt x="35625" y="4918"/>
                      </a:cubicBezTo>
                      <a:lnTo>
                        <a:pt x="71249" y="40543"/>
                      </a:lnTo>
                      <a:cubicBezTo>
                        <a:pt x="88738" y="23054"/>
                        <a:pt x="117093" y="23054"/>
                        <a:pt x="134582" y="40543"/>
                      </a:cubicBezTo>
                      <a:lnTo>
                        <a:pt x="174164" y="80126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18" name="Google Shape;418;p1"/>
              <p:cNvSpPr/>
              <p:nvPr/>
            </p:nvSpPr>
            <p:spPr>
              <a:xfrm>
                <a:off x="1033885" y="5142519"/>
                <a:ext cx="470356" cy="470356"/>
              </a:xfrm>
              <a:custGeom>
                <a:avLst/>
                <a:gdLst/>
                <a:ahLst/>
                <a:cxnLst/>
                <a:rect l="l" t="t" r="r" b="b"/>
                <a:pathLst>
                  <a:path w="470356" h="470356" extrusionOk="0">
                    <a:moveTo>
                      <a:pt x="385593" y="364560"/>
                    </a:moveTo>
                    <a:cubicBezTo>
                      <a:pt x="374345" y="364528"/>
                      <a:pt x="363385" y="368123"/>
                      <a:pt x="354341" y="374812"/>
                    </a:cubicBezTo>
                    <a:lnTo>
                      <a:pt x="323900" y="344370"/>
                    </a:lnTo>
                    <a:cubicBezTo>
                      <a:pt x="314208" y="334762"/>
                      <a:pt x="298563" y="334829"/>
                      <a:pt x="288955" y="344521"/>
                    </a:cubicBezTo>
                    <a:cubicBezTo>
                      <a:pt x="279404" y="354153"/>
                      <a:pt x="279404" y="369684"/>
                      <a:pt x="288955" y="379316"/>
                    </a:cubicBezTo>
                    <a:lnTo>
                      <a:pt x="295231" y="385593"/>
                    </a:lnTo>
                    <a:lnTo>
                      <a:pt x="243095" y="385593"/>
                    </a:lnTo>
                    <a:lnTo>
                      <a:pt x="243095" y="335278"/>
                    </a:lnTo>
                    <a:cubicBezTo>
                      <a:pt x="243095" y="330906"/>
                      <a:pt x="239551" y="327362"/>
                      <a:pt x="235178" y="327362"/>
                    </a:cubicBezTo>
                    <a:cubicBezTo>
                      <a:pt x="232906" y="327361"/>
                      <a:pt x="230744" y="328337"/>
                      <a:pt x="229241" y="330042"/>
                    </a:cubicBezTo>
                    <a:cubicBezTo>
                      <a:pt x="220571" y="339885"/>
                      <a:pt x="205564" y="340836"/>
                      <a:pt x="195721" y="332166"/>
                    </a:cubicBezTo>
                    <a:cubicBezTo>
                      <a:pt x="185878" y="323496"/>
                      <a:pt x="184927" y="308490"/>
                      <a:pt x="193597" y="298646"/>
                    </a:cubicBezTo>
                    <a:cubicBezTo>
                      <a:pt x="202266" y="288803"/>
                      <a:pt x="217273" y="287852"/>
                      <a:pt x="227116" y="296522"/>
                    </a:cubicBezTo>
                    <a:cubicBezTo>
                      <a:pt x="227868" y="297185"/>
                      <a:pt x="228578" y="297894"/>
                      <a:pt x="229241" y="298646"/>
                    </a:cubicBezTo>
                    <a:cubicBezTo>
                      <a:pt x="232132" y="301926"/>
                      <a:pt x="237136" y="302240"/>
                      <a:pt x="240414" y="299348"/>
                    </a:cubicBezTo>
                    <a:cubicBezTo>
                      <a:pt x="242119" y="297845"/>
                      <a:pt x="243095" y="295682"/>
                      <a:pt x="243095" y="293410"/>
                    </a:cubicBezTo>
                    <a:lnTo>
                      <a:pt x="243095" y="243095"/>
                    </a:lnTo>
                    <a:lnTo>
                      <a:pt x="278073" y="243095"/>
                    </a:lnTo>
                    <a:cubicBezTo>
                      <a:pt x="269319" y="263127"/>
                      <a:pt x="278462" y="286462"/>
                      <a:pt x="298494" y="295216"/>
                    </a:cubicBezTo>
                    <a:cubicBezTo>
                      <a:pt x="318525" y="303970"/>
                      <a:pt x="341861" y="294828"/>
                      <a:pt x="350615" y="274796"/>
                    </a:cubicBezTo>
                    <a:cubicBezTo>
                      <a:pt x="355031" y="264690"/>
                      <a:pt x="355031" y="253200"/>
                      <a:pt x="350615" y="243095"/>
                    </a:cubicBezTo>
                    <a:lnTo>
                      <a:pt x="385593" y="243095"/>
                    </a:lnTo>
                    <a:lnTo>
                      <a:pt x="385593" y="346010"/>
                    </a:lnTo>
                    <a:lnTo>
                      <a:pt x="401426" y="346010"/>
                    </a:lnTo>
                    <a:lnTo>
                      <a:pt x="401426" y="195596"/>
                    </a:lnTo>
                    <a:lnTo>
                      <a:pt x="425176" y="195596"/>
                    </a:lnTo>
                    <a:cubicBezTo>
                      <a:pt x="442657" y="195576"/>
                      <a:pt x="456822" y="181410"/>
                      <a:pt x="456842" y="163929"/>
                    </a:cubicBezTo>
                    <a:lnTo>
                      <a:pt x="456842" y="95960"/>
                    </a:lnTo>
                    <a:lnTo>
                      <a:pt x="470357" y="82445"/>
                    </a:lnTo>
                    <a:lnTo>
                      <a:pt x="459161" y="71249"/>
                    </a:lnTo>
                    <a:lnTo>
                      <a:pt x="443328" y="87082"/>
                    </a:lnTo>
                    <a:cubicBezTo>
                      <a:pt x="441843" y="88567"/>
                      <a:pt x="441009" y="90580"/>
                      <a:pt x="441009" y="92680"/>
                    </a:cubicBezTo>
                    <a:lnTo>
                      <a:pt x="441009" y="163929"/>
                    </a:lnTo>
                    <a:cubicBezTo>
                      <a:pt x="440999" y="172669"/>
                      <a:pt x="433916" y="179752"/>
                      <a:pt x="425176" y="179762"/>
                    </a:cubicBezTo>
                    <a:lnTo>
                      <a:pt x="401426" y="179762"/>
                    </a:lnTo>
                    <a:lnTo>
                      <a:pt x="401426" y="159292"/>
                    </a:lnTo>
                    <a:lnTo>
                      <a:pt x="414941" y="145778"/>
                    </a:lnTo>
                    <a:lnTo>
                      <a:pt x="403745" y="134582"/>
                    </a:lnTo>
                    <a:lnTo>
                      <a:pt x="368120" y="170206"/>
                    </a:lnTo>
                    <a:cubicBezTo>
                      <a:pt x="364654" y="173673"/>
                      <a:pt x="359033" y="173673"/>
                      <a:pt x="355566" y="170206"/>
                    </a:cubicBezTo>
                    <a:cubicBezTo>
                      <a:pt x="352100" y="166740"/>
                      <a:pt x="352100" y="161119"/>
                      <a:pt x="355566" y="157652"/>
                    </a:cubicBezTo>
                    <a:lnTo>
                      <a:pt x="391191" y="122028"/>
                    </a:lnTo>
                    <a:cubicBezTo>
                      <a:pt x="394282" y="118936"/>
                      <a:pt x="394282" y="113924"/>
                      <a:pt x="391191" y="110832"/>
                    </a:cubicBezTo>
                    <a:cubicBezTo>
                      <a:pt x="391191" y="110832"/>
                      <a:pt x="391191" y="110832"/>
                      <a:pt x="391191" y="110832"/>
                    </a:cubicBezTo>
                    <a:cubicBezTo>
                      <a:pt x="376818" y="96425"/>
                      <a:pt x="376818" y="73103"/>
                      <a:pt x="391191" y="58695"/>
                    </a:cubicBezTo>
                    <a:lnTo>
                      <a:pt x="430774" y="19113"/>
                    </a:lnTo>
                    <a:lnTo>
                      <a:pt x="419578" y="7917"/>
                    </a:lnTo>
                    <a:lnTo>
                      <a:pt x="379995" y="47499"/>
                    </a:lnTo>
                    <a:cubicBezTo>
                      <a:pt x="361609" y="65934"/>
                      <a:pt x="359411" y="95022"/>
                      <a:pt x="374817" y="116010"/>
                    </a:cubicBezTo>
                    <a:lnTo>
                      <a:pt x="344370" y="146456"/>
                    </a:lnTo>
                    <a:cubicBezTo>
                      <a:pt x="334679" y="156065"/>
                      <a:pt x="334611" y="171710"/>
                      <a:pt x="344220" y="181402"/>
                    </a:cubicBezTo>
                    <a:cubicBezTo>
                      <a:pt x="353829" y="191094"/>
                      <a:pt x="369474" y="191161"/>
                      <a:pt x="379166" y="181553"/>
                    </a:cubicBezTo>
                    <a:cubicBezTo>
                      <a:pt x="379216" y="181503"/>
                      <a:pt x="379267" y="181453"/>
                      <a:pt x="379316" y="181402"/>
                    </a:cubicBezTo>
                    <a:lnTo>
                      <a:pt x="385593" y="175125"/>
                    </a:lnTo>
                    <a:lnTo>
                      <a:pt x="385593" y="227262"/>
                    </a:lnTo>
                    <a:lnTo>
                      <a:pt x="335277" y="227262"/>
                    </a:lnTo>
                    <a:cubicBezTo>
                      <a:pt x="330905" y="227262"/>
                      <a:pt x="327361" y="230805"/>
                      <a:pt x="327361" y="235177"/>
                    </a:cubicBezTo>
                    <a:cubicBezTo>
                      <a:pt x="327360" y="237450"/>
                      <a:pt x="328336" y="239613"/>
                      <a:pt x="330041" y="241116"/>
                    </a:cubicBezTo>
                    <a:cubicBezTo>
                      <a:pt x="339884" y="249784"/>
                      <a:pt x="340836" y="264792"/>
                      <a:pt x="332167" y="274635"/>
                    </a:cubicBezTo>
                    <a:cubicBezTo>
                      <a:pt x="323498" y="284479"/>
                      <a:pt x="308491" y="285431"/>
                      <a:pt x="298647" y="276762"/>
                    </a:cubicBezTo>
                    <a:cubicBezTo>
                      <a:pt x="288804" y="268093"/>
                      <a:pt x="287852" y="253086"/>
                      <a:pt x="296521" y="243242"/>
                    </a:cubicBezTo>
                    <a:cubicBezTo>
                      <a:pt x="297184" y="242489"/>
                      <a:pt x="297894" y="241779"/>
                      <a:pt x="298647" y="241116"/>
                    </a:cubicBezTo>
                    <a:cubicBezTo>
                      <a:pt x="301927" y="238224"/>
                      <a:pt x="302241" y="233221"/>
                      <a:pt x="299348" y="229942"/>
                    </a:cubicBezTo>
                    <a:cubicBezTo>
                      <a:pt x="297846" y="228237"/>
                      <a:pt x="295683" y="227262"/>
                      <a:pt x="293411" y="227262"/>
                    </a:cubicBezTo>
                    <a:lnTo>
                      <a:pt x="243095" y="227262"/>
                    </a:lnTo>
                    <a:lnTo>
                      <a:pt x="243095" y="192284"/>
                    </a:lnTo>
                    <a:cubicBezTo>
                      <a:pt x="263127" y="201037"/>
                      <a:pt x="286462" y="191894"/>
                      <a:pt x="295215" y="171861"/>
                    </a:cubicBezTo>
                    <a:cubicBezTo>
                      <a:pt x="303967" y="151829"/>
                      <a:pt x="294824" y="128494"/>
                      <a:pt x="274791" y="119741"/>
                    </a:cubicBezTo>
                    <a:cubicBezTo>
                      <a:pt x="264687" y="115327"/>
                      <a:pt x="253199" y="115327"/>
                      <a:pt x="243095" y="119741"/>
                    </a:cubicBezTo>
                    <a:lnTo>
                      <a:pt x="243095" y="84764"/>
                    </a:lnTo>
                    <a:lnTo>
                      <a:pt x="346010" y="84764"/>
                    </a:lnTo>
                    <a:lnTo>
                      <a:pt x="346010" y="68931"/>
                    </a:lnTo>
                    <a:lnTo>
                      <a:pt x="195596" y="68931"/>
                    </a:lnTo>
                    <a:lnTo>
                      <a:pt x="195596" y="45181"/>
                    </a:lnTo>
                    <a:cubicBezTo>
                      <a:pt x="195576" y="27700"/>
                      <a:pt x="181410" y="13534"/>
                      <a:pt x="163929" y="13515"/>
                    </a:cubicBezTo>
                    <a:lnTo>
                      <a:pt x="95959" y="13515"/>
                    </a:lnTo>
                    <a:lnTo>
                      <a:pt x="82445" y="0"/>
                    </a:lnTo>
                    <a:lnTo>
                      <a:pt x="71249" y="11196"/>
                    </a:lnTo>
                    <a:lnTo>
                      <a:pt x="87082" y="27029"/>
                    </a:lnTo>
                    <a:cubicBezTo>
                      <a:pt x="88567" y="28514"/>
                      <a:pt x="90580" y="29348"/>
                      <a:pt x="92680" y="29348"/>
                    </a:cubicBezTo>
                    <a:lnTo>
                      <a:pt x="163929" y="29348"/>
                    </a:lnTo>
                    <a:cubicBezTo>
                      <a:pt x="172669" y="29358"/>
                      <a:pt x="179752" y="36441"/>
                      <a:pt x="179762" y="45181"/>
                    </a:cubicBezTo>
                    <a:lnTo>
                      <a:pt x="179762" y="68931"/>
                    </a:lnTo>
                    <a:lnTo>
                      <a:pt x="159292" y="68931"/>
                    </a:lnTo>
                    <a:lnTo>
                      <a:pt x="145778" y="55416"/>
                    </a:lnTo>
                    <a:lnTo>
                      <a:pt x="134582" y="66612"/>
                    </a:lnTo>
                    <a:lnTo>
                      <a:pt x="170206" y="102236"/>
                    </a:lnTo>
                    <a:cubicBezTo>
                      <a:pt x="173673" y="105703"/>
                      <a:pt x="173673" y="111324"/>
                      <a:pt x="170206" y="114790"/>
                    </a:cubicBezTo>
                    <a:cubicBezTo>
                      <a:pt x="166740" y="118257"/>
                      <a:pt x="161119" y="118257"/>
                      <a:pt x="157652" y="114790"/>
                    </a:cubicBezTo>
                    <a:lnTo>
                      <a:pt x="122028" y="79166"/>
                    </a:lnTo>
                    <a:cubicBezTo>
                      <a:pt x="118936" y="76074"/>
                      <a:pt x="113924" y="76074"/>
                      <a:pt x="110832" y="79165"/>
                    </a:cubicBezTo>
                    <a:cubicBezTo>
                      <a:pt x="110832" y="79165"/>
                      <a:pt x="110832" y="79166"/>
                      <a:pt x="110832" y="79166"/>
                    </a:cubicBezTo>
                    <a:cubicBezTo>
                      <a:pt x="96436" y="93563"/>
                      <a:pt x="73093" y="93563"/>
                      <a:pt x="58696" y="79167"/>
                    </a:cubicBezTo>
                    <a:cubicBezTo>
                      <a:pt x="58696" y="79166"/>
                      <a:pt x="58696" y="79166"/>
                      <a:pt x="58695" y="79166"/>
                    </a:cubicBezTo>
                    <a:lnTo>
                      <a:pt x="19113" y="39583"/>
                    </a:lnTo>
                    <a:lnTo>
                      <a:pt x="7917" y="50779"/>
                    </a:lnTo>
                    <a:lnTo>
                      <a:pt x="47499" y="90362"/>
                    </a:lnTo>
                    <a:cubicBezTo>
                      <a:pt x="65922" y="108777"/>
                      <a:pt x="95031" y="110978"/>
                      <a:pt x="116015" y="95545"/>
                    </a:cubicBezTo>
                    <a:lnTo>
                      <a:pt x="146456" y="125986"/>
                    </a:lnTo>
                    <a:cubicBezTo>
                      <a:pt x="156148" y="135595"/>
                      <a:pt x="171793" y="135528"/>
                      <a:pt x="181402" y="125836"/>
                    </a:cubicBezTo>
                    <a:cubicBezTo>
                      <a:pt x="190952" y="116203"/>
                      <a:pt x="190952" y="100673"/>
                      <a:pt x="181402" y="91040"/>
                    </a:cubicBezTo>
                    <a:lnTo>
                      <a:pt x="175125" y="84764"/>
                    </a:lnTo>
                    <a:lnTo>
                      <a:pt x="227262" y="84764"/>
                    </a:lnTo>
                    <a:lnTo>
                      <a:pt x="227262" y="135078"/>
                    </a:lnTo>
                    <a:cubicBezTo>
                      <a:pt x="227262" y="139450"/>
                      <a:pt x="230805" y="142995"/>
                      <a:pt x="235177" y="142996"/>
                    </a:cubicBezTo>
                    <a:cubicBezTo>
                      <a:pt x="237450" y="142996"/>
                      <a:pt x="239613" y="142019"/>
                      <a:pt x="241116" y="140315"/>
                    </a:cubicBezTo>
                    <a:cubicBezTo>
                      <a:pt x="249785" y="130472"/>
                      <a:pt x="264792" y="129521"/>
                      <a:pt x="274635" y="138191"/>
                    </a:cubicBezTo>
                    <a:cubicBezTo>
                      <a:pt x="284479" y="146860"/>
                      <a:pt x="285430" y="161867"/>
                      <a:pt x="276760" y="171710"/>
                    </a:cubicBezTo>
                    <a:cubicBezTo>
                      <a:pt x="268090" y="181554"/>
                      <a:pt x="253084" y="182504"/>
                      <a:pt x="243240" y="173835"/>
                    </a:cubicBezTo>
                    <a:cubicBezTo>
                      <a:pt x="242488" y="173172"/>
                      <a:pt x="241779" y="172462"/>
                      <a:pt x="241116" y="171710"/>
                    </a:cubicBezTo>
                    <a:cubicBezTo>
                      <a:pt x="238224" y="168431"/>
                      <a:pt x="233221" y="168117"/>
                      <a:pt x="229942" y="171010"/>
                    </a:cubicBezTo>
                    <a:cubicBezTo>
                      <a:pt x="228237" y="172512"/>
                      <a:pt x="227262" y="174675"/>
                      <a:pt x="227262" y="176947"/>
                    </a:cubicBezTo>
                    <a:lnTo>
                      <a:pt x="227262" y="227262"/>
                    </a:lnTo>
                    <a:lnTo>
                      <a:pt x="192283" y="227262"/>
                    </a:lnTo>
                    <a:cubicBezTo>
                      <a:pt x="201037" y="207230"/>
                      <a:pt x="191895" y="183895"/>
                      <a:pt x="171863" y="175141"/>
                    </a:cubicBezTo>
                    <a:cubicBezTo>
                      <a:pt x="151832" y="166386"/>
                      <a:pt x="128496" y="175529"/>
                      <a:pt x="119742" y="195561"/>
                    </a:cubicBezTo>
                    <a:cubicBezTo>
                      <a:pt x="115326" y="205666"/>
                      <a:pt x="115326" y="217156"/>
                      <a:pt x="119742" y="227262"/>
                    </a:cubicBezTo>
                    <a:lnTo>
                      <a:pt x="84764" y="227262"/>
                    </a:lnTo>
                    <a:lnTo>
                      <a:pt x="84764" y="124346"/>
                    </a:lnTo>
                    <a:lnTo>
                      <a:pt x="68931" y="124346"/>
                    </a:lnTo>
                    <a:lnTo>
                      <a:pt x="68931" y="274761"/>
                    </a:lnTo>
                    <a:lnTo>
                      <a:pt x="45181" y="274761"/>
                    </a:lnTo>
                    <a:cubicBezTo>
                      <a:pt x="27700" y="274781"/>
                      <a:pt x="13534" y="288947"/>
                      <a:pt x="13515" y="306427"/>
                    </a:cubicBezTo>
                    <a:lnTo>
                      <a:pt x="13515" y="374397"/>
                    </a:lnTo>
                    <a:lnTo>
                      <a:pt x="0" y="387912"/>
                    </a:lnTo>
                    <a:lnTo>
                      <a:pt x="11196" y="399108"/>
                    </a:lnTo>
                    <a:lnTo>
                      <a:pt x="27029" y="383274"/>
                    </a:lnTo>
                    <a:cubicBezTo>
                      <a:pt x="28514" y="381790"/>
                      <a:pt x="29348" y="379776"/>
                      <a:pt x="29348" y="377676"/>
                    </a:cubicBezTo>
                    <a:lnTo>
                      <a:pt x="29348" y="306427"/>
                    </a:lnTo>
                    <a:cubicBezTo>
                      <a:pt x="29358" y="297688"/>
                      <a:pt x="36441" y="290604"/>
                      <a:pt x="45181" y="290594"/>
                    </a:cubicBezTo>
                    <a:lnTo>
                      <a:pt x="68931" y="290594"/>
                    </a:lnTo>
                    <a:lnTo>
                      <a:pt x="68931" y="311065"/>
                    </a:lnTo>
                    <a:lnTo>
                      <a:pt x="55416" y="324579"/>
                    </a:lnTo>
                    <a:lnTo>
                      <a:pt x="66612" y="335775"/>
                    </a:lnTo>
                    <a:lnTo>
                      <a:pt x="102236" y="300151"/>
                    </a:lnTo>
                    <a:cubicBezTo>
                      <a:pt x="105703" y="296684"/>
                      <a:pt x="111324" y="296684"/>
                      <a:pt x="114790" y="300151"/>
                    </a:cubicBezTo>
                    <a:cubicBezTo>
                      <a:pt x="118257" y="303617"/>
                      <a:pt x="118257" y="309238"/>
                      <a:pt x="114790" y="312704"/>
                    </a:cubicBezTo>
                    <a:lnTo>
                      <a:pt x="79166" y="348329"/>
                    </a:lnTo>
                    <a:cubicBezTo>
                      <a:pt x="76074" y="351420"/>
                      <a:pt x="76074" y="356432"/>
                      <a:pt x="79165" y="359525"/>
                    </a:cubicBezTo>
                    <a:cubicBezTo>
                      <a:pt x="79165" y="359525"/>
                      <a:pt x="79166" y="359525"/>
                      <a:pt x="79166" y="359525"/>
                    </a:cubicBezTo>
                    <a:cubicBezTo>
                      <a:pt x="93538" y="373932"/>
                      <a:pt x="93538" y="397254"/>
                      <a:pt x="79166" y="411661"/>
                    </a:cubicBezTo>
                    <a:lnTo>
                      <a:pt x="39583" y="451244"/>
                    </a:lnTo>
                    <a:lnTo>
                      <a:pt x="50779" y="462440"/>
                    </a:lnTo>
                    <a:lnTo>
                      <a:pt x="90362" y="422857"/>
                    </a:lnTo>
                    <a:cubicBezTo>
                      <a:pt x="108748" y="404423"/>
                      <a:pt x="110946" y="375335"/>
                      <a:pt x="95540" y="354346"/>
                    </a:cubicBezTo>
                    <a:lnTo>
                      <a:pt x="125986" y="323900"/>
                    </a:lnTo>
                    <a:cubicBezTo>
                      <a:pt x="135678" y="314291"/>
                      <a:pt x="135745" y="298646"/>
                      <a:pt x="126137" y="288955"/>
                    </a:cubicBezTo>
                    <a:cubicBezTo>
                      <a:pt x="116528" y="279263"/>
                      <a:pt x="100883" y="279195"/>
                      <a:pt x="91191" y="288804"/>
                    </a:cubicBezTo>
                    <a:cubicBezTo>
                      <a:pt x="91140" y="288854"/>
                      <a:pt x="91090" y="288904"/>
                      <a:pt x="91040" y="288955"/>
                    </a:cubicBezTo>
                    <a:lnTo>
                      <a:pt x="84764" y="295231"/>
                    </a:lnTo>
                    <a:lnTo>
                      <a:pt x="84764" y="243095"/>
                    </a:lnTo>
                    <a:lnTo>
                      <a:pt x="135079" y="243095"/>
                    </a:lnTo>
                    <a:cubicBezTo>
                      <a:pt x="139451" y="243095"/>
                      <a:pt x="142996" y="239551"/>
                      <a:pt x="142996" y="235178"/>
                    </a:cubicBezTo>
                    <a:cubicBezTo>
                      <a:pt x="142997" y="232906"/>
                      <a:pt x="142020" y="230744"/>
                      <a:pt x="140316" y="229241"/>
                    </a:cubicBezTo>
                    <a:cubicBezTo>
                      <a:pt x="130473" y="220572"/>
                      <a:pt x="129521" y="205564"/>
                      <a:pt x="138190" y="195721"/>
                    </a:cubicBezTo>
                    <a:cubicBezTo>
                      <a:pt x="146858" y="185878"/>
                      <a:pt x="161866" y="184926"/>
                      <a:pt x="171709" y="193595"/>
                    </a:cubicBezTo>
                    <a:cubicBezTo>
                      <a:pt x="181553" y="202263"/>
                      <a:pt x="182504" y="217271"/>
                      <a:pt x="173836" y="227114"/>
                    </a:cubicBezTo>
                    <a:cubicBezTo>
                      <a:pt x="173173" y="227867"/>
                      <a:pt x="172462" y="228578"/>
                      <a:pt x="171709" y="229241"/>
                    </a:cubicBezTo>
                    <a:cubicBezTo>
                      <a:pt x="168430" y="232132"/>
                      <a:pt x="168116" y="237136"/>
                      <a:pt x="171009" y="240414"/>
                    </a:cubicBezTo>
                    <a:cubicBezTo>
                      <a:pt x="172511" y="242119"/>
                      <a:pt x="174674" y="243095"/>
                      <a:pt x="176946" y="243095"/>
                    </a:cubicBezTo>
                    <a:lnTo>
                      <a:pt x="227262" y="243095"/>
                    </a:lnTo>
                    <a:lnTo>
                      <a:pt x="227262" y="278072"/>
                    </a:lnTo>
                    <a:cubicBezTo>
                      <a:pt x="207230" y="269319"/>
                      <a:pt x="183895" y="278463"/>
                      <a:pt x="175142" y="298496"/>
                    </a:cubicBezTo>
                    <a:cubicBezTo>
                      <a:pt x="166389" y="318528"/>
                      <a:pt x="175533" y="341863"/>
                      <a:pt x="195566" y="350616"/>
                    </a:cubicBezTo>
                    <a:cubicBezTo>
                      <a:pt x="205669" y="355030"/>
                      <a:pt x="217157" y="355030"/>
                      <a:pt x="227262" y="350616"/>
                    </a:cubicBezTo>
                    <a:lnTo>
                      <a:pt x="227262" y="385593"/>
                    </a:lnTo>
                    <a:lnTo>
                      <a:pt x="124346" y="385593"/>
                    </a:lnTo>
                    <a:lnTo>
                      <a:pt x="124346" y="401426"/>
                    </a:lnTo>
                    <a:lnTo>
                      <a:pt x="274761" y="401426"/>
                    </a:lnTo>
                    <a:lnTo>
                      <a:pt x="274761" y="425176"/>
                    </a:lnTo>
                    <a:cubicBezTo>
                      <a:pt x="274781" y="442657"/>
                      <a:pt x="288947" y="456822"/>
                      <a:pt x="306427" y="456842"/>
                    </a:cubicBezTo>
                    <a:lnTo>
                      <a:pt x="374398" y="456842"/>
                    </a:lnTo>
                    <a:lnTo>
                      <a:pt x="387912" y="470357"/>
                    </a:lnTo>
                    <a:lnTo>
                      <a:pt x="399108" y="459161"/>
                    </a:lnTo>
                    <a:lnTo>
                      <a:pt x="383274" y="443328"/>
                    </a:lnTo>
                    <a:cubicBezTo>
                      <a:pt x="381790" y="441843"/>
                      <a:pt x="379776" y="441009"/>
                      <a:pt x="377676" y="441009"/>
                    </a:cubicBezTo>
                    <a:lnTo>
                      <a:pt x="306427" y="441009"/>
                    </a:lnTo>
                    <a:cubicBezTo>
                      <a:pt x="297688" y="440999"/>
                      <a:pt x="290604" y="433916"/>
                      <a:pt x="290594" y="425176"/>
                    </a:cubicBezTo>
                    <a:lnTo>
                      <a:pt x="290594" y="401426"/>
                    </a:lnTo>
                    <a:lnTo>
                      <a:pt x="311065" y="401426"/>
                    </a:lnTo>
                    <a:lnTo>
                      <a:pt x="324579" y="414941"/>
                    </a:lnTo>
                    <a:lnTo>
                      <a:pt x="335775" y="403745"/>
                    </a:lnTo>
                    <a:lnTo>
                      <a:pt x="300151" y="368120"/>
                    </a:lnTo>
                    <a:cubicBezTo>
                      <a:pt x="296684" y="364654"/>
                      <a:pt x="296684" y="359033"/>
                      <a:pt x="300151" y="355566"/>
                    </a:cubicBezTo>
                    <a:cubicBezTo>
                      <a:pt x="303617" y="352100"/>
                      <a:pt x="309238" y="352100"/>
                      <a:pt x="312704" y="355566"/>
                    </a:cubicBezTo>
                    <a:lnTo>
                      <a:pt x="348329" y="391191"/>
                    </a:lnTo>
                    <a:cubicBezTo>
                      <a:pt x="351420" y="394282"/>
                      <a:pt x="356432" y="394282"/>
                      <a:pt x="359525" y="391191"/>
                    </a:cubicBezTo>
                    <a:cubicBezTo>
                      <a:pt x="359525" y="391191"/>
                      <a:pt x="359525" y="391191"/>
                      <a:pt x="359525" y="391191"/>
                    </a:cubicBezTo>
                    <a:cubicBezTo>
                      <a:pt x="373921" y="376794"/>
                      <a:pt x="397263" y="376794"/>
                      <a:pt x="411660" y="391190"/>
                    </a:cubicBezTo>
                    <a:cubicBezTo>
                      <a:pt x="411660" y="391190"/>
                      <a:pt x="411661" y="391191"/>
                      <a:pt x="411661" y="391191"/>
                    </a:cubicBezTo>
                    <a:lnTo>
                      <a:pt x="451244" y="430774"/>
                    </a:lnTo>
                    <a:lnTo>
                      <a:pt x="462440" y="419578"/>
                    </a:lnTo>
                    <a:lnTo>
                      <a:pt x="422857" y="379995"/>
                    </a:lnTo>
                    <a:cubicBezTo>
                      <a:pt x="412996" y="370080"/>
                      <a:pt x="399578" y="364522"/>
                      <a:pt x="385593" y="36456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19" name="Google Shape;419;p1"/>
          <p:cNvGrpSpPr/>
          <p:nvPr/>
        </p:nvGrpSpPr>
        <p:grpSpPr>
          <a:xfrm>
            <a:off x="-812316" y="5754800"/>
            <a:ext cx="896786" cy="896786"/>
            <a:chOff x="-812316" y="5754800"/>
            <a:chExt cx="896786" cy="896786"/>
          </a:xfrm>
        </p:grpSpPr>
        <p:sp>
          <p:nvSpPr>
            <p:cNvPr id="420" name="Google Shape;420;p1"/>
            <p:cNvSpPr/>
            <p:nvPr/>
          </p:nvSpPr>
          <p:spPr>
            <a:xfrm>
              <a:off x="-812316" y="5754800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1"/>
            <p:cNvSpPr/>
            <p:nvPr/>
          </p:nvSpPr>
          <p:spPr>
            <a:xfrm>
              <a:off x="-726564" y="5829711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22" name="Google Shape;422;p1"/>
            <p:cNvGrpSpPr/>
            <p:nvPr/>
          </p:nvGrpSpPr>
          <p:grpSpPr>
            <a:xfrm>
              <a:off x="-581772" y="5987784"/>
              <a:ext cx="441375" cy="441375"/>
              <a:chOff x="3733800" y="1066800"/>
              <a:chExt cx="4724400" cy="4724400"/>
            </a:xfrm>
          </p:grpSpPr>
          <p:grpSp>
            <p:nvGrpSpPr>
              <p:cNvPr id="423" name="Google Shape;423;p1"/>
              <p:cNvGrpSpPr/>
              <p:nvPr/>
            </p:nvGrpSpPr>
            <p:grpSpPr>
              <a:xfrm>
                <a:off x="3810000" y="1143000"/>
                <a:ext cx="4572000" cy="4572000"/>
                <a:chOff x="3810000" y="1143000"/>
                <a:chExt cx="4572000" cy="4572000"/>
              </a:xfrm>
            </p:grpSpPr>
            <p:sp>
              <p:nvSpPr>
                <p:cNvPr id="424" name="Google Shape;424;p1"/>
                <p:cNvSpPr/>
                <p:nvPr/>
              </p:nvSpPr>
              <p:spPr>
                <a:xfrm>
                  <a:off x="5334000" y="4800600"/>
                  <a:ext cx="30480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0" h="609600" extrusionOk="0">
                      <a:moveTo>
                        <a:pt x="2895600" y="0"/>
                      </a:moveTo>
                      <a:cubicBezTo>
                        <a:pt x="2979420" y="0"/>
                        <a:pt x="3048000" y="68580"/>
                        <a:pt x="3048000" y="152400"/>
                      </a:cubicBezTo>
                      <a:cubicBezTo>
                        <a:pt x="3048000" y="278892"/>
                        <a:pt x="2996946" y="393192"/>
                        <a:pt x="2913888" y="475488"/>
                      </a:cubicBezTo>
                      <a:cubicBezTo>
                        <a:pt x="2831592" y="558546"/>
                        <a:pt x="2717292" y="609600"/>
                        <a:pt x="2590800" y="609600"/>
                      </a:cubicBezTo>
                      <a:lnTo>
                        <a:pt x="0" y="609600"/>
                      </a:lnTo>
                      <a:lnTo>
                        <a:pt x="0" y="0"/>
                      </a:lnTo>
                      <a:lnTo>
                        <a:pt x="2590800" y="0"/>
                      </a:lnTo>
                      <a:close/>
                    </a:path>
                  </a:pathLst>
                </a:custGeom>
                <a:solidFill>
                  <a:srgbClr val="D8E2F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5" name="Google Shape;425;p1"/>
                <p:cNvSpPr/>
                <p:nvPr/>
              </p:nvSpPr>
              <p:spPr>
                <a:xfrm>
                  <a:off x="6083808" y="2552700"/>
                  <a:ext cx="1231391" cy="41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1391" h="419100" extrusionOk="0">
                      <a:moveTo>
                        <a:pt x="1078992" y="266700"/>
                      </a:moveTo>
                      <a:cubicBezTo>
                        <a:pt x="1078992" y="350520"/>
                        <a:pt x="1147572" y="419100"/>
                        <a:pt x="1231392" y="419100"/>
                      </a:cubicBezTo>
                      <a:lnTo>
                        <a:pt x="1524" y="419100"/>
                      </a:lnTo>
                      <a:lnTo>
                        <a:pt x="0" y="418338"/>
                      </a:lnTo>
                      <a:cubicBezTo>
                        <a:pt x="54864" y="323850"/>
                        <a:pt x="97536" y="221742"/>
                        <a:pt x="124968" y="114300"/>
                      </a:cubicBezTo>
                      <a:lnTo>
                        <a:pt x="774192" y="114300"/>
                      </a:lnTo>
                      <a:lnTo>
                        <a:pt x="1078992" y="0"/>
                      </a:lnTo>
                      <a:close/>
                    </a:path>
                  </a:pathLst>
                </a:custGeom>
                <a:solidFill>
                  <a:srgbClr val="E6E9E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6" name="Google Shape;426;p1"/>
                <p:cNvSpPr/>
                <p:nvPr/>
              </p:nvSpPr>
              <p:spPr>
                <a:xfrm>
                  <a:off x="5105400" y="2971800"/>
                  <a:ext cx="3124200" cy="182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4200" h="1828800" extrusionOk="0">
                      <a:moveTo>
                        <a:pt x="228600" y="1219200"/>
                      </a:moveTo>
                      <a:cubicBezTo>
                        <a:pt x="228600" y="1135380"/>
                        <a:pt x="160020" y="1066800"/>
                        <a:pt x="76200" y="1066800"/>
                      </a:cubicBezTo>
                      <a:lnTo>
                        <a:pt x="0" y="1066800"/>
                      </a:lnTo>
                      <a:cubicBezTo>
                        <a:pt x="83820" y="1066800"/>
                        <a:pt x="152400" y="998220"/>
                        <a:pt x="152400" y="914400"/>
                      </a:cubicBezTo>
                      <a:lnTo>
                        <a:pt x="152400" y="588264"/>
                      </a:lnTo>
                      <a:cubicBezTo>
                        <a:pt x="288798" y="562356"/>
                        <a:pt x="417576" y="513588"/>
                        <a:pt x="533400" y="445770"/>
                      </a:cubicBezTo>
                      <a:lnTo>
                        <a:pt x="533400" y="446532"/>
                      </a:lnTo>
                      <a:lnTo>
                        <a:pt x="533400" y="1447800"/>
                      </a:lnTo>
                      <a:cubicBezTo>
                        <a:pt x="533400" y="1489710"/>
                        <a:pt x="567690" y="1524000"/>
                        <a:pt x="609600" y="1524000"/>
                      </a:cubicBezTo>
                      <a:lnTo>
                        <a:pt x="990600" y="1524000"/>
                      </a:lnTo>
                      <a:lnTo>
                        <a:pt x="1295400" y="1524000"/>
                      </a:lnTo>
                      <a:lnTo>
                        <a:pt x="1600200" y="1524000"/>
                      </a:lnTo>
                      <a:lnTo>
                        <a:pt x="1905000" y="1524000"/>
                      </a:lnTo>
                      <a:lnTo>
                        <a:pt x="2209800" y="1524000"/>
                      </a:lnTo>
                      <a:lnTo>
                        <a:pt x="2514600" y="1524000"/>
                      </a:lnTo>
                      <a:lnTo>
                        <a:pt x="2743200" y="1524000"/>
                      </a:lnTo>
                      <a:cubicBezTo>
                        <a:pt x="2785110" y="1524000"/>
                        <a:pt x="2819400" y="1489710"/>
                        <a:pt x="2819400" y="1447800"/>
                      </a:cubicBezTo>
                      <a:lnTo>
                        <a:pt x="2819400" y="76200"/>
                      </a:lnTo>
                      <a:cubicBezTo>
                        <a:pt x="2819400" y="34290"/>
                        <a:pt x="2785110" y="0"/>
                        <a:pt x="2743200" y="0"/>
                      </a:cubicBezTo>
                      <a:lnTo>
                        <a:pt x="3124200" y="0"/>
                      </a:lnTo>
                      <a:lnTo>
                        <a:pt x="3124200" y="16764"/>
                      </a:lnTo>
                      <a:lnTo>
                        <a:pt x="3124200" y="1524000"/>
                      </a:lnTo>
                      <a:cubicBezTo>
                        <a:pt x="3124200" y="1692402"/>
                        <a:pt x="2987802" y="1828800"/>
                        <a:pt x="2819400" y="1828800"/>
                      </a:cubicBezTo>
                      <a:lnTo>
                        <a:pt x="228600" y="1828800"/>
                      </a:lnTo>
                      <a:close/>
                    </a:path>
                  </a:pathLst>
                </a:custGeom>
                <a:solidFill>
                  <a:srgbClr val="F6E2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7" name="Google Shape;427;p1"/>
                <p:cNvSpPr/>
                <p:nvPr/>
              </p:nvSpPr>
              <p:spPr>
                <a:xfrm>
                  <a:off x="5638800" y="2971037"/>
                  <a:ext cx="2286000" cy="1524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6000" h="1524762" extrusionOk="0">
                      <a:moveTo>
                        <a:pt x="2286000" y="76962"/>
                      </a:moveTo>
                      <a:lnTo>
                        <a:pt x="2286000" y="1448562"/>
                      </a:lnTo>
                      <a:cubicBezTo>
                        <a:pt x="2286000" y="1490472"/>
                        <a:pt x="2251710" y="1524762"/>
                        <a:pt x="2209800" y="1524762"/>
                      </a:cubicBezTo>
                      <a:lnTo>
                        <a:pt x="1981200" y="1524762"/>
                      </a:lnTo>
                      <a:lnTo>
                        <a:pt x="1981200" y="305562"/>
                      </a:lnTo>
                      <a:lnTo>
                        <a:pt x="1676400" y="305562"/>
                      </a:lnTo>
                      <a:lnTo>
                        <a:pt x="1676400" y="1524762"/>
                      </a:lnTo>
                      <a:lnTo>
                        <a:pt x="1371600" y="1524762"/>
                      </a:lnTo>
                      <a:lnTo>
                        <a:pt x="1371600" y="457962"/>
                      </a:lnTo>
                      <a:lnTo>
                        <a:pt x="1066800" y="457962"/>
                      </a:lnTo>
                      <a:lnTo>
                        <a:pt x="1066800" y="1524762"/>
                      </a:lnTo>
                      <a:lnTo>
                        <a:pt x="762000" y="1524762"/>
                      </a:lnTo>
                      <a:lnTo>
                        <a:pt x="762000" y="762762"/>
                      </a:lnTo>
                      <a:lnTo>
                        <a:pt x="457200" y="762762"/>
                      </a:lnTo>
                      <a:lnTo>
                        <a:pt x="457200" y="1524762"/>
                      </a:lnTo>
                      <a:lnTo>
                        <a:pt x="76200" y="1524762"/>
                      </a:lnTo>
                      <a:cubicBezTo>
                        <a:pt x="34290" y="1524762"/>
                        <a:pt x="0" y="1490472"/>
                        <a:pt x="0" y="1448562"/>
                      </a:cubicBezTo>
                      <a:lnTo>
                        <a:pt x="0" y="447294"/>
                      </a:lnTo>
                      <a:lnTo>
                        <a:pt x="0" y="446532"/>
                      </a:lnTo>
                      <a:cubicBezTo>
                        <a:pt x="185166" y="339852"/>
                        <a:pt x="339090" y="185166"/>
                        <a:pt x="445008" y="0"/>
                      </a:cubicBezTo>
                      <a:lnTo>
                        <a:pt x="446532" y="762"/>
                      </a:lnTo>
                      <a:lnTo>
                        <a:pt x="1676400" y="762"/>
                      </a:lnTo>
                      <a:lnTo>
                        <a:pt x="2209800" y="762"/>
                      </a:lnTo>
                      <a:cubicBezTo>
                        <a:pt x="2251710" y="762"/>
                        <a:pt x="2286000" y="35052"/>
                        <a:pt x="2286000" y="76962"/>
                      </a:cubicBez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8" name="Google Shape;428;p1"/>
                <p:cNvSpPr/>
                <p:nvPr/>
              </p:nvSpPr>
              <p:spPr>
                <a:xfrm>
                  <a:off x="7315200" y="3276600"/>
                  <a:ext cx="304800" cy="12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12192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1219200"/>
                      </a:lnTo>
                      <a:lnTo>
                        <a:pt x="0" y="12192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9" name="Google Shape;429;p1"/>
                <p:cNvSpPr/>
                <p:nvPr/>
              </p:nvSpPr>
              <p:spPr>
                <a:xfrm>
                  <a:off x="6705600" y="3429000"/>
                  <a:ext cx="304800" cy="106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10668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1066800"/>
                      </a:lnTo>
                      <a:lnTo>
                        <a:pt x="0" y="10668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0" name="Google Shape;430;p1"/>
                <p:cNvSpPr/>
                <p:nvPr/>
              </p:nvSpPr>
              <p:spPr>
                <a:xfrm>
                  <a:off x="6096000" y="3733800"/>
                  <a:ext cx="304800" cy="7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7620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762000"/>
                      </a:lnTo>
                      <a:lnTo>
                        <a:pt x="0" y="7620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1" name="Google Shape;431;p1"/>
                <p:cNvSpPr/>
                <p:nvPr/>
              </p:nvSpPr>
              <p:spPr>
                <a:xfrm>
                  <a:off x="4724400" y="4038600"/>
                  <a:ext cx="609600" cy="167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1676400" extrusionOk="0">
                      <a:moveTo>
                        <a:pt x="457200" y="0"/>
                      </a:moveTo>
                      <a:cubicBezTo>
                        <a:pt x="541020" y="0"/>
                        <a:pt x="609600" y="68580"/>
                        <a:pt x="609600" y="152400"/>
                      </a:cubicBezTo>
                      <a:lnTo>
                        <a:pt x="609600" y="762000"/>
                      </a:lnTo>
                      <a:lnTo>
                        <a:pt x="609600" y="1371600"/>
                      </a:lnTo>
                      <a:cubicBezTo>
                        <a:pt x="609600" y="1455420"/>
                        <a:pt x="575310" y="1531620"/>
                        <a:pt x="520446" y="1587246"/>
                      </a:cubicBezTo>
                      <a:cubicBezTo>
                        <a:pt x="464820" y="1642110"/>
                        <a:pt x="388620" y="1676400"/>
                        <a:pt x="304800" y="1676400"/>
                      </a:cubicBezTo>
                      <a:cubicBezTo>
                        <a:pt x="136398" y="1676400"/>
                        <a:pt x="0" y="1540002"/>
                        <a:pt x="0" y="1371600"/>
                      </a:cubicBezTo>
                      <a:lnTo>
                        <a:pt x="0" y="152400"/>
                      </a:lnTo>
                      <a:cubicBezTo>
                        <a:pt x="0" y="68580"/>
                        <a:pt x="68580" y="0"/>
                        <a:pt x="152400" y="0"/>
                      </a:cubicBezTo>
                      <a:lnTo>
                        <a:pt x="228600" y="0"/>
                      </a:lnTo>
                      <a:lnTo>
                        <a:pt x="381000" y="0"/>
                      </a:ln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2" name="Google Shape;432;p1"/>
                <p:cNvSpPr/>
                <p:nvPr/>
              </p:nvSpPr>
              <p:spPr>
                <a:xfrm>
                  <a:off x="4800600" y="3560064"/>
                  <a:ext cx="457200" cy="478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200" h="478535" extrusionOk="0">
                      <a:moveTo>
                        <a:pt x="457200" y="0"/>
                      </a:moveTo>
                      <a:lnTo>
                        <a:pt x="457200" y="326136"/>
                      </a:lnTo>
                      <a:cubicBezTo>
                        <a:pt x="457200" y="409956"/>
                        <a:pt x="388620" y="478536"/>
                        <a:pt x="304800" y="478536"/>
                      </a:cubicBezTo>
                      <a:lnTo>
                        <a:pt x="152400" y="478536"/>
                      </a:lnTo>
                      <a:cubicBezTo>
                        <a:pt x="68580" y="478536"/>
                        <a:pt x="0" y="409956"/>
                        <a:pt x="0" y="326136"/>
                      </a:cubicBezTo>
                      <a:lnTo>
                        <a:pt x="0" y="0"/>
                      </a:lnTo>
                      <a:cubicBezTo>
                        <a:pt x="73914" y="13716"/>
                        <a:pt x="150876" y="21336"/>
                        <a:pt x="228600" y="21336"/>
                      </a:cubicBezTo>
                      <a:cubicBezTo>
                        <a:pt x="307086" y="21336"/>
                        <a:pt x="383286" y="13716"/>
                        <a:pt x="457200" y="0"/>
                      </a:cubicBezTo>
                      <a:close/>
                    </a:path>
                  </a:pathLst>
                </a:custGeom>
                <a:solidFill>
                  <a:srgbClr val="CCD1D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3" name="Google Shape;433;p1"/>
                <p:cNvSpPr/>
                <p:nvPr/>
              </p:nvSpPr>
              <p:spPr>
                <a:xfrm>
                  <a:off x="3810000" y="1143000"/>
                  <a:ext cx="2398775" cy="243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8775" h="2438400" extrusionOk="0">
                      <a:moveTo>
                        <a:pt x="1447800" y="2417064"/>
                      </a:moveTo>
                      <a:cubicBezTo>
                        <a:pt x="1373886" y="2430780"/>
                        <a:pt x="1297686" y="2438400"/>
                        <a:pt x="1219200" y="2438400"/>
                      </a:cubicBezTo>
                      <a:cubicBezTo>
                        <a:pt x="1141476" y="2438400"/>
                        <a:pt x="1064514" y="2430780"/>
                        <a:pt x="990600" y="2417064"/>
                      </a:cubicBezTo>
                      <a:cubicBezTo>
                        <a:pt x="426720" y="2310384"/>
                        <a:pt x="0" y="1815084"/>
                        <a:pt x="0" y="1219200"/>
                      </a:cubicBezTo>
                      <a:cubicBezTo>
                        <a:pt x="0" y="545592"/>
                        <a:pt x="545592" y="0"/>
                        <a:pt x="1219200" y="0"/>
                      </a:cubicBezTo>
                      <a:cubicBezTo>
                        <a:pt x="1786890" y="0"/>
                        <a:pt x="2263140" y="388620"/>
                        <a:pt x="2398776" y="914400"/>
                      </a:cubicBezTo>
                      <a:lnTo>
                        <a:pt x="2080260" y="914400"/>
                      </a:lnTo>
                      <a:cubicBezTo>
                        <a:pt x="1954530" y="559308"/>
                        <a:pt x="1616964" y="304800"/>
                        <a:pt x="1219200" y="304800"/>
                      </a:cubicBezTo>
                      <a:cubicBezTo>
                        <a:pt x="713994" y="304800"/>
                        <a:pt x="304800" y="713994"/>
                        <a:pt x="304800" y="1219200"/>
                      </a:cubicBezTo>
                      <a:cubicBezTo>
                        <a:pt x="304800" y="1724406"/>
                        <a:pt x="713994" y="2133600"/>
                        <a:pt x="1219200" y="2133600"/>
                      </a:cubicBezTo>
                      <a:cubicBezTo>
                        <a:pt x="1616964" y="2133600"/>
                        <a:pt x="1954530" y="1879092"/>
                        <a:pt x="2080260" y="1524000"/>
                      </a:cubicBezTo>
                      <a:lnTo>
                        <a:pt x="2398776" y="1524000"/>
                      </a:lnTo>
                      <a:cubicBezTo>
                        <a:pt x="2371344" y="1631442"/>
                        <a:pt x="2328672" y="1733550"/>
                        <a:pt x="2273808" y="1828038"/>
                      </a:cubicBezTo>
                      <a:cubicBezTo>
                        <a:pt x="2167890" y="2013204"/>
                        <a:pt x="2013966" y="2167890"/>
                        <a:pt x="1828800" y="2274570"/>
                      </a:cubicBezTo>
                      <a:cubicBezTo>
                        <a:pt x="1712976" y="2342388"/>
                        <a:pt x="1584198" y="2391156"/>
                        <a:pt x="1447800" y="2417064"/>
                      </a:cubicBezTo>
                      <a:close/>
                    </a:path>
                  </a:pathLst>
                </a:custGeom>
                <a:solidFill>
                  <a:srgbClr val="4A80A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34;p1"/>
                <p:cNvSpPr/>
                <p:nvPr/>
              </p:nvSpPr>
              <p:spPr>
                <a:xfrm>
                  <a:off x="4114800" y="1447800"/>
                  <a:ext cx="1775459" cy="182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5459" h="1828800" extrusionOk="0">
                      <a:moveTo>
                        <a:pt x="1775460" y="609600"/>
                      </a:moveTo>
                      <a:lnTo>
                        <a:pt x="1066800" y="609600"/>
                      </a:lnTo>
                      <a:lnTo>
                        <a:pt x="762000" y="609600"/>
                      </a:lnTo>
                      <a:cubicBezTo>
                        <a:pt x="593598" y="609600"/>
                        <a:pt x="457200" y="745998"/>
                        <a:pt x="457200" y="914400"/>
                      </a:cubicBezTo>
                      <a:cubicBezTo>
                        <a:pt x="457200" y="998220"/>
                        <a:pt x="491490" y="1074420"/>
                        <a:pt x="546354" y="1130046"/>
                      </a:cubicBezTo>
                      <a:cubicBezTo>
                        <a:pt x="601980" y="1184910"/>
                        <a:pt x="678180" y="1219200"/>
                        <a:pt x="762000" y="1219200"/>
                      </a:cubicBezTo>
                      <a:lnTo>
                        <a:pt x="1066800" y="1219200"/>
                      </a:lnTo>
                      <a:lnTo>
                        <a:pt x="1775460" y="1219200"/>
                      </a:lnTo>
                      <a:cubicBezTo>
                        <a:pt x="1649730" y="1574292"/>
                        <a:pt x="1312164" y="1828800"/>
                        <a:pt x="914400" y="1828800"/>
                      </a:cubicBezTo>
                      <a:cubicBezTo>
                        <a:pt x="409194" y="1828800"/>
                        <a:pt x="0" y="1419606"/>
                        <a:pt x="0" y="914400"/>
                      </a:cubicBezTo>
                      <a:cubicBezTo>
                        <a:pt x="0" y="409194"/>
                        <a:pt x="409194" y="0"/>
                        <a:pt x="914400" y="0"/>
                      </a:cubicBezTo>
                      <a:cubicBezTo>
                        <a:pt x="1312164" y="0"/>
                        <a:pt x="1649730" y="254508"/>
                        <a:pt x="1775460" y="609600"/>
                      </a:cubicBezTo>
                      <a:close/>
                    </a:path>
                  </a:pathLst>
                </a:custGeom>
                <a:solidFill>
                  <a:srgbClr val="D8E2F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35;p1"/>
                <p:cNvSpPr/>
                <p:nvPr/>
              </p:nvSpPr>
              <p:spPr>
                <a:xfrm>
                  <a:off x="5181600" y="2362200"/>
                  <a:ext cx="1676400" cy="3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400" h="304800" extrusionOk="0">
                      <a:moveTo>
                        <a:pt x="1676400" y="0"/>
                      </a:moveTo>
                      <a:lnTo>
                        <a:pt x="1676400" y="304800"/>
                      </a:lnTo>
                      <a:lnTo>
                        <a:pt x="1027176" y="304800"/>
                      </a:lnTo>
                      <a:lnTo>
                        <a:pt x="708660" y="3048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1645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36;p1"/>
                <p:cNvSpPr/>
                <p:nvPr/>
              </p:nvSpPr>
              <p:spPr>
                <a:xfrm>
                  <a:off x="5181600" y="2057400"/>
                  <a:ext cx="1676400" cy="3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400" h="304800" extrusionOk="0">
                      <a:moveTo>
                        <a:pt x="1676400" y="0"/>
                      </a:moveTo>
                      <a:lnTo>
                        <a:pt x="1676400" y="3048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lnTo>
                        <a:pt x="708660" y="0"/>
                      </a:lnTo>
                      <a:lnTo>
                        <a:pt x="1027176" y="0"/>
                      </a:lnTo>
                      <a:close/>
                    </a:path>
                  </a:pathLst>
                </a:custGeom>
                <a:solidFill>
                  <a:srgbClr val="C3996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37;p1"/>
                <p:cNvSpPr/>
                <p:nvPr/>
              </p:nvSpPr>
              <p:spPr>
                <a:xfrm>
                  <a:off x="4572000" y="2057400"/>
                  <a:ext cx="6096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609600" extrusionOk="0">
                      <a:moveTo>
                        <a:pt x="609600" y="304800"/>
                      </a:moveTo>
                      <a:lnTo>
                        <a:pt x="609600" y="609600"/>
                      </a:lnTo>
                      <a:lnTo>
                        <a:pt x="304800" y="609600"/>
                      </a:lnTo>
                      <a:cubicBezTo>
                        <a:pt x="220980" y="609600"/>
                        <a:pt x="144780" y="575310"/>
                        <a:pt x="89154" y="520446"/>
                      </a:cubicBezTo>
                      <a:cubicBezTo>
                        <a:pt x="34290" y="464820"/>
                        <a:pt x="0" y="388620"/>
                        <a:pt x="0" y="304800"/>
                      </a:cubicBezTo>
                      <a:cubicBezTo>
                        <a:pt x="0" y="136398"/>
                        <a:pt x="136398" y="0"/>
                        <a:pt x="304800" y="0"/>
                      </a:cubicBezTo>
                      <a:lnTo>
                        <a:pt x="609600" y="0"/>
                      </a:lnTo>
                      <a:close/>
                    </a:path>
                  </a:pathLst>
                </a:custGeom>
                <a:solidFill>
                  <a:srgbClr val="AAB2B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38;p1"/>
                <p:cNvSpPr/>
                <p:nvPr/>
              </p:nvSpPr>
              <p:spPr>
                <a:xfrm>
                  <a:off x="6858000" y="2057400"/>
                  <a:ext cx="6096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609600" extrusionOk="0">
                      <a:moveTo>
                        <a:pt x="537972" y="201930"/>
                      </a:moveTo>
                      <a:cubicBezTo>
                        <a:pt x="581406" y="217932"/>
                        <a:pt x="609600" y="259080"/>
                        <a:pt x="609600" y="304800"/>
                      </a:cubicBezTo>
                      <a:cubicBezTo>
                        <a:pt x="609600" y="350520"/>
                        <a:pt x="581406" y="391668"/>
                        <a:pt x="537972" y="407670"/>
                      </a:cubicBezTo>
                      <a:lnTo>
                        <a:pt x="304800" y="495300"/>
                      </a:lnTo>
                      <a:lnTo>
                        <a:pt x="0" y="6096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lnTo>
                        <a:pt x="304800" y="114300"/>
                      </a:lnTo>
                      <a:close/>
                    </a:path>
                  </a:pathLst>
                </a:custGeom>
                <a:solidFill>
                  <a:srgbClr val="AAB2B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39;p1"/>
                <p:cNvSpPr/>
                <p:nvPr/>
              </p:nvSpPr>
              <p:spPr>
                <a:xfrm>
                  <a:off x="7162800" y="1752600"/>
                  <a:ext cx="1219200" cy="12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9200" h="1219200" extrusionOk="0">
                      <a:moveTo>
                        <a:pt x="1219200" y="152400"/>
                      </a:moveTo>
                      <a:lnTo>
                        <a:pt x="1219200" y="1066800"/>
                      </a:lnTo>
                      <a:cubicBezTo>
                        <a:pt x="1219200" y="1150620"/>
                        <a:pt x="1150620" y="1219200"/>
                        <a:pt x="1066800" y="1219200"/>
                      </a:cubicBezTo>
                      <a:lnTo>
                        <a:pt x="685800" y="1219200"/>
                      </a:lnTo>
                      <a:lnTo>
                        <a:pt x="152400" y="1219200"/>
                      </a:lnTo>
                      <a:cubicBezTo>
                        <a:pt x="68580" y="1219200"/>
                        <a:pt x="0" y="1150620"/>
                        <a:pt x="0" y="1066800"/>
                      </a:cubicBezTo>
                      <a:lnTo>
                        <a:pt x="0" y="800100"/>
                      </a:lnTo>
                      <a:lnTo>
                        <a:pt x="233172" y="712470"/>
                      </a:lnTo>
                      <a:cubicBezTo>
                        <a:pt x="276606" y="696468"/>
                        <a:pt x="304800" y="655320"/>
                        <a:pt x="304800" y="609600"/>
                      </a:cubicBezTo>
                      <a:cubicBezTo>
                        <a:pt x="304800" y="563880"/>
                        <a:pt x="276606" y="522732"/>
                        <a:pt x="233172" y="506730"/>
                      </a:cubicBezTo>
                      <a:lnTo>
                        <a:pt x="0" y="419100"/>
                      </a:lnTo>
                      <a:lnTo>
                        <a:pt x="0" y="152400"/>
                      </a:lnTo>
                      <a:cubicBezTo>
                        <a:pt x="0" y="68580"/>
                        <a:pt x="68580" y="0"/>
                        <a:pt x="152400" y="0"/>
                      </a:cubicBezTo>
                      <a:lnTo>
                        <a:pt x="1066800" y="0"/>
                      </a:lnTo>
                      <a:cubicBezTo>
                        <a:pt x="1150620" y="0"/>
                        <a:pt x="1219200" y="68580"/>
                        <a:pt x="1219200" y="152400"/>
                      </a:cubicBezTo>
                      <a:close/>
                    </a:path>
                  </a:pathLst>
                </a:custGeom>
                <a:solidFill>
                  <a:srgbClr val="88BF4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40" name="Google Shape;440;p1"/>
              <p:cNvGrpSpPr/>
              <p:nvPr/>
            </p:nvGrpSpPr>
            <p:grpSpPr>
              <a:xfrm>
                <a:off x="3733800" y="1066800"/>
                <a:ext cx="4724400" cy="4724400"/>
                <a:chOff x="3733800" y="1066800"/>
                <a:chExt cx="4724400" cy="4724400"/>
              </a:xfrm>
            </p:grpSpPr>
            <p:sp>
              <p:nvSpPr>
                <p:cNvPr id="441" name="Google Shape;441;p1"/>
                <p:cNvSpPr/>
                <p:nvPr/>
              </p:nvSpPr>
              <p:spPr>
                <a:xfrm>
                  <a:off x="3733800" y="1066800"/>
                  <a:ext cx="4724400" cy="472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4400" h="4724400" extrusionOk="0">
                      <a:moveTo>
                        <a:pt x="4572000" y="1967179"/>
                      </a:moveTo>
                      <a:cubicBezTo>
                        <a:pt x="4660468" y="1935632"/>
                        <a:pt x="4724400" y="1851812"/>
                        <a:pt x="4724400" y="1752600"/>
                      </a:cubicBezTo>
                      <a:lnTo>
                        <a:pt x="4724400" y="838200"/>
                      </a:lnTo>
                      <a:cubicBezTo>
                        <a:pt x="4724400" y="712165"/>
                        <a:pt x="4621835" y="609600"/>
                        <a:pt x="4495800" y="609600"/>
                      </a:cubicBezTo>
                      <a:lnTo>
                        <a:pt x="3581400" y="609600"/>
                      </a:lnTo>
                      <a:cubicBezTo>
                        <a:pt x="3455365" y="609600"/>
                        <a:pt x="3352800" y="712165"/>
                        <a:pt x="3352800" y="838200"/>
                      </a:cubicBezTo>
                      <a:lnTo>
                        <a:pt x="3352800" y="994943"/>
                      </a:lnTo>
                      <a:lnTo>
                        <a:pt x="3137992" y="914400"/>
                      </a:lnTo>
                      <a:lnTo>
                        <a:pt x="2531059" y="914400"/>
                      </a:lnTo>
                      <a:cubicBezTo>
                        <a:pt x="2364791" y="373380"/>
                        <a:pt x="1865605" y="0"/>
                        <a:pt x="1295400" y="0"/>
                      </a:cubicBezTo>
                      <a:cubicBezTo>
                        <a:pt x="581101" y="0"/>
                        <a:pt x="0" y="581101"/>
                        <a:pt x="0" y="1295400"/>
                      </a:cubicBezTo>
                      <a:cubicBezTo>
                        <a:pt x="0" y="1904543"/>
                        <a:pt x="423139" y="2415464"/>
                        <a:pt x="990600" y="2553081"/>
                      </a:cubicBezTo>
                      <a:lnTo>
                        <a:pt x="990600" y="2819400"/>
                      </a:lnTo>
                      <a:cubicBezTo>
                        <a:pt x="990600" y="2860319"/>
                        <a:pt x="1002259" y="2898191"/>
                        <a:pt x="1021156" y="2931490"/>
                      </a:cubicBezTo>
                      <a:cubicBezTo>
                        <a:pt x="957224" y="2972029"/>
                        <a:pt x="914400" y="3043047"/>
                        <a:pt x="914400" y="3124200"/>
                      </a:cubicBezTo>
                      <a:lnTo>
                        <a:pt x="914400" y="4343400"/>
                      </a:lnTo>
                      <a:cubicBezTo>
                        <a:pt x="914400" y="4553484"/>
                        <a:pt x="1085317" y="4724400"/>
                        <a:pt x="1295400" y="4724400"/>
                      </a:cubicBezTo>
                      <a:cubicBezTo>
                        <a:pt x="1479347" y="4724400"/>
                        <a:pt x="1633271" y="4593260"/>
                        <a:pt x="1668704" y="4419600"/>
                      </a:cubicBezTo>
                      <a:lnTo>
                        <a:pt x="4191000" y="4419600"/>
                      </a:lnTo>
                      <a:cubicBezTo>
                        <a:pt x="4485132" y="4419600"/>
                        <a:pt x="4724400" y="4180256"/>
                        <a:pt x="4724400" y="3886200"/>
                      </a:cubicBezTo>
                      <a:cubicBezTo>
                        <a:pt x="4724400" y="3760165"/>
                        <a:pt x="4621835" y="3657600"/>
                        <a:pt x="4495800" y="3657600"/>
                      </a:cubicBezTo>
                      <a:lnTo>
                        <a:pt x="4493819" y="3657600"/>
                      </a:lnTo>
                      <a:cubicBezTo>
                        <a:pt x="4542206" y="3593744"/>
                        <a:pt x="4572000" y="3515106"/>
                        <a:pt x="4572000" y="3429000"/>
                      </a:cubicBezTo>
                      <a:close/>
                      <a:moveTo>
                        <a:pt x="3505200" y="838200"/>
                      </a:moveTo>
                      <a:cubicBezTo>
                        <a:pt x="3505200" y="796138"/>
                        <a:pt x="3539414" y="762000"/>
                        <a:pt x="3581400" y="762000"/>
                      </a:cubicBezTo>
                      <a:lnTo>
                        <a:pt x="4495800" y="762000"/>
                      </a:lnTo>
                      <a:cubicBezTo>
                        <a:pt x="4537786" y="762000"/>
                        <a:pt x="4572000" y="796138"/>
                        <a:pt x="4572000" y="838200"/>
                      </a:cubicBezTo>
                      <a:lnTo>
                        <a:pt x="4572000" y="1752600"/>
                      </a:lnTo>
                      <a:cubicBezTo>
                        <a:pt x="4572000" y="1794662"/>
                        <a:pt x="4537786" y="1828800"/>
                        <a:pt x="4495800" y="1828800"/>
                      </a:cubicBezTo>
                      <a:lnTo>
                        <a:pt x="4114800" y="1828800"/>
                      </a:lnTo>
                      <a:lnTo>
                        <a:pt x="3581400" y="1828800"/>
                      </a:lnTo>
                      <a:cubicBezTo>
                        <a:pt x="3539414" y="1828800"/>
                        <a:pt x="3505200" y="1794662"/>
                        <a:pt x="3505200" y="1752600"/>
                      </a:cubicBezTo>
                      <a:lnTo>
                        <a:pt x="3505200" y="1538707"/>
                      </a:lnTo>
                      <a:lnTo>
                        <a:pt x="3603803" y="1501750"/>
                      </a:lnTo>
                      <a:lnTo>
                        <a:pt x="3810000" y="1707947"/>
                      </a:lnTo>
                      <a:lnTo>
                        <a:pt x="4473474" y="1044473"/>
                      </a:lnTo>
                      <a:lnTo>
                        <a:pt x="4365727" y="936727"/>
                      </a:lnTo>
                      <a:lnTo>
                        <a:pt x="3810000" y="1492453"/>
                      </a:lnTo>
                      <a:lnTo>
                        <a:pt x="3749421" y="1431874"/>
                      </a:lnTo>
                      <a:cubicBezTo>
                        <a:pt x="3786911" y="1397203"/>
                        <a:pt x="3810000" y="1348130"/>
                        <a:pt x="3810000" y="1295400"/>
                      </a:cubicBezTo>
                      <a:cubicBezTo>
                        <a:pt x="3810000" y="1218286"/>
                        <a:pt x="3761461" y="1148258"/>
                        <a:pt x="3689223" y="1121054"/>
                      </a:cubicBezTo>
                      <a:lnTo>
                        <a:pt x="3505200" y="1052093"/>
                      </a:lnTo>
                      <a:close/>
                      <a:moveTo>
                        <a:pt x="3810000" y="3352800"/>
                      </a:moveTo>
                      <a:lnTo>
                        <a:pt x="3657600" y="3352800"/>
                      </a:lnTo>
                      <a:lnTo>
                        <a:pt x="3657600" y="2286000"/>
                      </a:lnTo>
                      <a:lnTo>
                        <a:pt x="3810000" y="2286000"/>
                      </a:lnTo>
                      <a:close/>
                      <a:moveTo>
                        <a:pt x="3505200" y="2133600"/>
                      </a:moveTo>
                      <a:lnTo>
                        <a:pt x="3505200" y="3352800"/>
                      </a:lnTo>
                      <a:lnTo>
                        <a:pt x="3352800" y="3352800"/>
                      </a:lnTo>
                      <a:lnTo>
                        <a:pt x="3352800" y="2286000"/>
                      </a:lnTo>
                      <a:lnTo>
                        <a:pt x="2895600" y="2286000"/>
                      </a:lnTo>
                      <a:lnTo>
                        <a:pt x="2895600" y="3352800"/>
                      </a:lnTo>
                      <a:lnTo>
                        <a:pt x="2743200" y="3352800"/>
                      </a:lnTo>
                      <a:lnTo>
                        <a:pt x="2743200" y="2590800"/>
                      </a:lnTo>
                      <a:lnTo>
                        <a:pt x="2286000" y="2590800"/>
                      </a:lnTo>
                      <a:lnTo>
                        <a:pt x="2286000" y="3352800"/>
                      </a:lnTo>
                      <a:lnTo>
                        <a:pt x="1981200" y="3352800"/>
                      </a:lnTo>
                      <a:lnTo>
                        <a:pt x="1981200" y="2393137"/>
                      </a:lnTo>
                      <a:cubicBezTo>
                        <a:pt x="2146630" y="2289505"/>
                        <a:pt x="2287600" y="2149069"/>
                        <a:pt x="2392299" y="1981200"/>
                      </a:cubicBezTo>
                      <a:lnTo>
                        <a:pt x="3581400" y="1981200"/>
                      </a:lnTo>
                      <a:lnTo>
                        <a:pt x="4114800" y="1981200"/>
                      </a:lnTo>
                      <a:lnTo>
                        <a:pt x="4114800" y="3352800"/>
                      </a:lnTo>
                      <a:lnTo>
                        <a:pt x="3962400" y="3352800"/>
                      </a:lnTo>
                      <a:lnTo>
                        <a:pt x="3962400" y="2133600"/>
                      </a:lnTo>
                      <a:close/>
                      <a:moveTo>
                        <a:pt x="3200400" y="3352800"/>
                      </a:moveTo>
                      <a:lnTo>
                        <a:pt x="3048000" y="3352800"/>
                      </a:lnTo>
                      <a:lnTo>
                        <a:pt x="3048000" y="2438400"/>
                      </a:lnTo>
                      <a:lnTo>
                        <a:pt x="3200400" y="2438400"/>
                      </a:lnTo>
                      <a:close/>
                      <a:moveTo>
                        <a:pt x="2590800" y="3352800"/>
                      </a:moveTo>
                      <a:lnTo>
                        <a:pt x="2438400" y="3352800"/>
                      </a:lnTo>
                      <a:lnTo>
                        <a:pt x="2438400" y="2743200"/>
                      </a:lnTo>
                      <a:lnTo>
                        <a:pt x="2590800" y="2743200"/>
                      </a:lnTo>
                      <a:close/>
                      <a:moveTo>
                        <a:pt x="3635655" y="1327023"/>
                      </a:moveTo>
                      <a:lnTo>
                        <a:pt x="3200400" y="1490243"/>
                      </a:lnTo>
                      <a:lnTo>
                        <a:pt x="3200400" y="1100557"/>
                      </a:lnTo>
                      <a:lnTo>
                        <a:pt x="3635578" y="1263701"/>
                      </a:lnTo>
                      <a:cubicBezTo>
                        <a:pt x="3648761" y="1268654"/>
                        <a:pt x="3657600" y="1281379"/>
                        <a:pt x="3657600" y="1295400"/>
                      </a:cubicBezTo>
                      <a:cubicBezTo>
                        <a:pt x="3657600" y="1309421"/>
                        <a:pt x="3648761" y="1322146"/>
                        <a:pt x="3635655" y="1327023"/>
                      </a:cubicBezTo>
                      <a:close/>
                      <a:moveTo>
                        <a:pt x="3048000" y="1219200"/>
                      </a:moveTo>
                      <a:lnTo>
                        <a:pt x="1524000" y="1219200"/>
                      </a:lnTo>
                      <a:lnTo>
                        <a:pt x="1524000" y="1066800"/>
                      </a:lnTo>
                      <a:lnTo>
                        <a:pt x="3048000" y="1066800"/>
                      </a:lnTo>
                      <a:close/>
                      <a:moveTo>
                        <a:pt x="1143000" y="1524000"/>
                      </a:moveTo>
                      <a:cubicBezTo>
                        <a:pt x="1016965" y="1524000"/>
                        <a:pt x="914400" y="1421435"/>
                        <a:pt x="914400" y="1295400"/>
                      </a:cubicBezTo>
                      <a:cubicBezTo>
                        <a:pt x="914400" y="1169365"/>
                        <a:pt x="1016965" y="1066800"/>
                        <a:pt x="1143000" y="1066800"/>
                      </a:cubicBezTo>
                      <a:lnTo>
                        <a:pt x="1371600" y="1066800"/>
                      </a:lnTo>
                      <a:lnTo>
                        <a:pt x="1371600" y="1524000"/>
                      </a:lnTo>
                      <a:close/>
                      <a:moveTo>
                        <a:pt x="1143000" y="914400"/>
                      </a:moveTo>
                      <a:cubicBezTo>
                        <a:pt x="932917" y="914400"/>
                        <a:pt x="762000" y="1085317"/>
                        <a:pt x="762000" y="1295400"/>
                      </a:cubicBezTo>
                      <a:cubicBezTo>
                        <a:pt x="762000" y="1505483"/>
                        <a:pt x="932917" y="1676400"/>
                        <a:pt x="1143000" y="1676400"/>
                      </a:cubicBezTo>
                      <a:lnTo>
                        <a:pt x="2040484" y="1676400"/>
                      </a:lnTo>
                      <a:cubicBezTo>
                        <a:pt x="1898675" y="1953616"/>
                        <a:pt x="1611935" y="2133600"/>
                        <a:pt x="1295400" y="2133600"/>
                      </a:cubicBezTo>
                      <a:cubicBezTo>
                        <a:pt x="833247" y="2133600"/>
                        <a:pt x="457200" y="1757553"/>
                        <a:pt x="457200" y="1295400"/>
                      </a:cubicBezTo>
                      <a:cubicBezTo>
                        <a:pt x="457200" y="833247"/>
                        <a:pt x="833247" y="457200"/>
                        <a:pt x="1295400" y="457200"/>
                      </a:cubicBezTo>
                      <a:cubicBezTo>
                        <a:pt x="1611859" y="457200"/>
                        <a:pt x="1898675" y="637184"/>
                        <a:pt x="2040484" y="914400"/>
                      </a:cubicBezTo>
                      <a:close/>
                      <a:moveTo>
                        <a:pt x="1524000" y="1524000"/>
                      </a:moveTo>
                      <a:lnTo>
                        <a:pt x="1524000" y="1371600"/>
                      </a:lnTo>
                      <a:lnTo>
                        <a:pt x="3048000" y="1371600"/>
                      </a:lnTo>
                      <a:lnTo>
                        <a:pt x="3048000" y="1524000"/>
                      </a:lnTo>
                      <a:close/>
                      <a:moveTo>
                        <a:pt x="3137992" y="1676400"/>
                      </a:moveTo>
                      <a:lnTo>
                        <a:pt x="3352800" y="1595857"/>
                      </a:lnTo>
                      <a:lnTo>
                        <a:pt x="3352800" y="1752600"/>
                      </a:lnTo>
                      <a:cubicBezTo>
                        <a:pt x="3352800" y="1779422"/>
                        <a:pt x="3358286" y="1804873"/>
                        <a:pt x="3366821" y="1828800"/>
                      </a:cubicBezTo>
                      <a:lnTo>
                        <a:pt x="2474671" y="1828800"/>
                      </a:lnTo>
                      <a:cubicBezTo>
                        <a:pt x="2496769" y="1779803"/>
                        <a:pt x="2515057" y="1728673"/>
                        <a:pt x="2531135" y="1676400"/>
                      </a:cubicBezTo>
                      <a:close/>
                      <a:moveTo>
                        <a:pt x="152400" y="1295400"/>
                      </a:moveTo>
                      <a:cubicBezTo>
                        <a:pt x="152400" y="665150"/>
                        <a:pt x="665150" y="152400"/>
                        <a:pt x="1295400" y="152400"/>
                      </a:cubicBezTo>
                      <a:cubicBezTo>
                        <a:pt x="1782699" y="152400"/>
                        <a:pt x="2211934" y="461162"/>
                        <a:pt x="2371725" y="914400"/>
                      </a:cubicBezTo>
                      <a:lnTo>
                        <a:pt x="2208276" y="914400"/>
                      </a:lnTo>
                      <a:cubicBezTo>
                        <a:pt x="2055190" y="547802"/>
                        <a:pt x="1695374" y="304800"/>
                        <a:pt x="1295400" y="304800"/>
                      </a:cubicBezTo>
                      <a:cubicBezTo>
                        <a:pt x="749198" y="304800"/>
                        <a:pt x="304800" y="749198"/>
                        <a:pt x="304800" y="1295400"/>
                      </a:cubicBezTo>
                      <a:cubicBezTo>
                        <a:pt x="304800" y="1841602"/>
                        <a:pt x="749198" y="2286000"/>
                        <a:pt x="1295400" y="2286000"/>
                      </a:cubicBezTo>
                      <a:cubicBezTo>
                        <a:pt x="1695374" y="2286000"/>
                        <a:pt x="2055190" y="2042998"/>
                        <a:pt x="2208276" y="1676400"/>
                      </a:cubicBezTo>
                      <a:lnTo>
                        <a:pt x="2371725" y="1676400"/>
                      </a:lnTo>
                      <a:cubicBezTo>
                        <a:pt x="2211934" y="2129638"/>
                        <a:pt x="1782699" y="2438400"/>
                        <a:pt x="1295400" y="2438400"/>
                      </a:cubicBezTo>
                      <a:cubicBezTo>
                        <a:pt x="665150" y="2438400"/>
                        <a:pt x="152400" y="1925650"/>
                        <a:pt x="152400" y="1295400"/>
                      </a:cubicBezTo>
                      <a:close/>
                      <a:moveTo>
                        <a:pt x="1295400" y="2590800"/>
                      </a:moveTo>
                      <a:cubicBezTo>
                        <a:pt x="1346911" y="2590800"/>
                        <a:pt x="1397584" y="2586685"/>
                        <a:pt x="1447800" y="2580742"/>
                      </a:cubicBezTo>
                      <a:lnTo>
                        <a:pt x="1447800" y="2819400"/>
                      </a:lnTo>
                      <a:cubicBezTo>
                        <a:pt x="1447800" y="2861462"/>
                        <a:pt x="1413586" y="2895600"/>
                        <a:pt x="1371600" y="2895600"/>
                      </a:cubicBezTo>
                      <a:lnTo>
                        <a:pt x="1219200" y="2895600"/>
                      </a:lnTo>
                      <a:cubicBezTo>
                        <a:pt x="1177214" y="2895600"/>
                        <a:pt x="1143000" y="2861462"/>
                        <a:pt x="1143000" y="2819400"/>
                      </a:cubicBezTo>
                      <a:lnTo>
                        <a:pt x="1143000" y="2581047"/>
                      </a:lnTo>
                      <a:cubicBezTo>
                        <a:pt x="1193063" y="2586914"/>
                        <a:pt x="1243737" y="2590800"/>
                        <a:pt x="1295400" y="2590800"/>
                      </a:cubicBezTo>
                      <a:close/>
                      <a:moveTo>
                        <a:pt x="1524000" y="4343400"/>
                      </a:moveTo>
                      <a:cubicBezTo>
                        <a:pt x="1524000" y="4469435"/>
                        <a:pt x="1421435" y="4572000"/>
                        <a:pt x="1295400" y="4572000"/>
                      </a:cubicBezTo>
                      <a:cubicBezTo>
                        <a:pt x="1169365" y="4572000"/>
                        <a:pt x="1066800" y="4469435"/>
                        <a:pt x="1066800" y="4343400"/>
                      </a:cubicBezTo>
                      <a:lnTo>
                        <a:pt x="1066800" y="3124200"/>
                      </a:lnTo>
                      <a:cubicBezTo>
                        <a:pt x="1066800" y="3082138"/>
                        <a:pt x="1101014" y="3048000"/>
                        <a:pt x="1143000" y="3048000"/>
                      </a:cubicBezTo>
                      <a:lnTo>
                        <a:pt x="1219200" y="3048000"/>
                      </a:lnTo>
                      <a:lnTo>
                        <a:pt x="1371600" y="3048000"/>
                      </a:lnTo>
                      <a:lnTo>
                        <a:pt x="1447800" y="3048000"/>
                      </a:lnTo>
                      <a:cubicBezTo>
                        <a:pt x="1489786" y="3048000"/>
                        <a:pt x="1524000" y="3082138"/>
                        <a:pt x="1524000" y="3124200"/>
                      </a:cubicBezTo>
                      <a:close/>
                      <a:moveTo>
                        <a:pt x="4572000" y="3886200"/>
                      </a:moveTo>
                      <a:cubicBezTo>
                        <a:pt x="4572000" y="4096284"/>
                        <a:pt x="4401084" y="4267200"/>
                        <a:pt x="4191000" y="4267200"/>
                      </a:cubicBezTo>
                      <a:lnTo>
                        <a:pt x="1676400" y="4267200"/>
                      </a:lnTo>
                      <a:lnTo>
                        <a:pt x="1676400" y="3810000"/>
                      </a:lnTo>
                      <a:lnTo>
                        <a:pt x="4191000" y="3810000"/>
                      </a:lnTo>
                      <a:lnTo>
                        <a:pt x="4495800" y="3810000"/>
                      </a:lnTo>
                      <a:cubicBezTo>
                        <a:pt x="4537786" y="3810000"/>
                        <a:pt x="4572000" y="3844138"/>
                        <a:pt x="4572000" y="3886200"/>
                      </a:cubicBezTo>
                      <a:close/>
                      <a:moveTo>
                        <a:pt x="1676400" y="3657600"/>
                      </a:moveTo>
                      <a:lnTo>
                        <a:pt x="1676400" y="3124200"/>
                      </a:lnTo>
                      <a:cubicBezTo>
                        <a:pt x="1676400" y="3043047"/>
                        <a:pt x="1633576" y="2972029"/>
                        <a:pt x="1569644" y="2931490"/>
                      </a:cubicBezTo>
                      <a:cubicBezTo>
                        <a:pt x="1588541" y="2898191"/>
                        <a:pt x="1600200" y="2860319"/>
                        <a:pt x="1600200" y="2819400"/>
                      </a:cubicBezTo>
                      <a:lnTo>
                        <a:pt x="1600200" y="2553843"/>
                      </a:lnTo>
                      <a:cubicBezTo>
                        <a:pt x="1679296" y="2534641"/>
                        <a:pt x="1755724" y="2508428"/>
                        <a:pt x="1828800" y="2475281"/>
                      </a:cubicBezTo>
                      <a:lnTo>
                        <a:pt x="1828800" y="3352800"/>
                      </a:lnTo>
                      <a:cubicBezTo>
                        <a:pt x="1828800" y="3436849"/>
                        <a:pt x="1897151" y="3505200"/>
                        <a:pt x="1981200" y="3505200"/>
                      </a:cubicBezTo>
                      <a:lnTo>
                        <a:pt x="4114800" y="3505200"/>
                      </a:lnTo>
                      <a:cubicBezTo>
                        <a:pt x="4198849" y="3505200"/>
                        <a:pt x="4267200" y="3436849"/>
                        <a:pt x="4267200" y="3352800"/>
                      </a:cubicBezTo>
                      <a:lnTo>
                        <a:pt x="4267200" y="1981200"/>
                      </a:lnTo>
                      <a:lnTo>
                        <a:pt x="4419600" y="1981200"/>
                      </a:lnTo>
                      <a:lnTo>
                        <a:pt x="4419600" y="3429000"/>
                      </a:lnTo>
                      <a:cubicBezTo>
                        <a:pt x="4419600" y="3555035"/>
                        <a:pt x="4317035" y="3657600"/>
                        <a:pt x="4191000" y="365760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42;p1"/>
                <p:cNvSpPr/>
                <p:nvPr/>
              </p:nvSpPr>
              <p:spPr>
                <a:xfrm>
                  <a:off x="72390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43;p1"/>
                <p:cNvSpPr/>
                <p:nvPr/>
              </p:nvSpPr>
              <p:spPr>
                <a:xfrm>
                  <a:off x="78486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44;p1"/>
                <p:cNvSpPr/>
                <p:nvPr/>
              </p:nvSpPr>
              <p:spPr>
                <a:xfrm>
                  <a:off x="75438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445" name="Google Shape;445;p1"/>
          <p:cNvGrpSpPr/>
          <p:nvPr/>
        </p:nvGrpSpPr>
        <p:grpSpPr>
          <a:xfrm>
            <a:off x="347954" y="238814"/>
            <a:ext cx="896786" cy="896786"/>
            <a:chOff x="-812316" y="238814"/>
            <a:chExt cx="896786" cy="896786"/>
          </a:xfrm>
        </p:grpSpPr>
        <p:sp>
          <p:nvSpPr>
            <p:cNvPr id="446" name="Google Shape;446;p1"/>
            <p:cNvSpPr/>
            <p:nvPr/>
          </p:nvSpPr>
          <p:spPr>
            <a:xfrm>
              <a:off x="-812316" y="238814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1"/>
            <p:cNvSpPr/>
            <p:nvPr/>
          </p:nvSpPr>
          <p:spPr>
            <a:xfrm>
              <a:off x="-726564" y="313725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48" name="Google Shape;448;p1"/>
            <p:cNvGrpSpPr/>
            <p:nvPr/>
          </p:nvGrpSpPr>
          <p:grpSpPr>
            <a:xfrm>
              <a:off x="-573509" y="396206"/>
              <a:ext cx="442629" cy="542493"/>
              <a:chOff x="4819650" y="1862137"/>
              <a:chExt cx="2558414" cy="3135630"/>
            </a:xfrm>
          </p:grpSpPr>
          <p:sp>
            <p:nvSpPr>
              <p:cNvPr id="449" name="Google Shape;449;p1"/>
              <p:cNvSpPr/>
              <p:nvPr/>
            </p:nvSpPr>
            <p:spPr>
              <a:xfrm>
                <a:off x="6353175" y="3360420"/>
                <a:ext cx="621029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621029" h="45720" extrusionOk="0">
                    <a:moveTo>
                      <a:pt x="38100" y="20002"/>
                    </a:moveTo>
                    <a:lnTo>
                      <a:pt x="0" y="32385"/>
                    </a:lnTo>
                    <a:cubicBezTo>
                      <a:pt x="11430" y="39052"/>
                      <a:pt x="27622" y="44767"/>
                      <a:pt x="50483" y="44767"/>
                    </a:cubicBezTo>
                    <a:cubicBezTo>
                      <a:pt x="51435" y="44767"/>
                      <a:pt x="53340" y="44767"/>
                      <a:pt x="54292" y="44767"/>
                    </a:cubicBezTo>
                    <a:cubicBezTo>
                      <a:pt x="58103" y="44767"/>
                      <a:pt x="60960" y="44767"/>
                      <a:pt x="63817" y="45720"/>
                    </a:cubicBezTo>
                    <a:lnTo>
                      <a:pt x="604838" y="45720"/>
                    </a:lnTo>
                    <a:cubicBezTo>
                      <a:pt x="610553" y="30480"/>
                      <a:pt x="616268" y="15240"/>
                      <a:pt x="621030" y="0"/>
                    </a:cubicBezTo>
                    <a:lnTo>
                      <a:pt x="83820" y="0"/>
                    </a:lnTo>
                    <a:cubicBezTo>
                      <a:pt x="70485" y="7620"/>
                      <a:pt x="55245" y="14288"/>
                      <a:pt x="38100" y="200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0" name="Google Shape;450;p1"/>
              <p:cNvSpPr/>
              <p:nvPr/>
            </p:nvSpPr>
            <p:spPr>
              <a:xfrm>
                <a:off x="5218747" y="3360420"/>
                <a:ext cx="625792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625792" h="45720" extrusionOk="0">
                    <a:moveTo>
                      <a:pt x="570548" y="44767"/>
                    </a:moveTo>
                    <a:cubicBezTo>
                      <a:pt x="572453" y="44767"/>
                      <a:pt x="573405" y="44767"/>
                      <a:pt x="575310" y="44767"/>
                    </a:cubicBezTo>
                    <a:cubicBezTo>
                      <a:pt x="599123" y="44767"/>
                      <a:pt x="614363" y="39052"/>
                      <a:pt x="625793" y="32385"/>
                    </a:cubicBezTo>
                    <a:lnTo>
                      <a:pt x="587693" y="20002"/>
                    </a:lnTo>
                    <a:cubicBezTo>
                      <a:pt x="570548" y="14288"/>
                      <a:pt x="555307" y="7620"/>
                      <a:pt x="541020" y="0"/>
                    </a:cubicBezTo>
                    <a:lnTo>
                      <a:pt x="0" y="0"/>
                    </a:lnTo>
                    <a:cubicBezTo>
                      <a:pt x="4763" y="15240"/>
                      <a:pt x="10477" y="30480"/>
                      <a:pt x="16192" y="45720"/>
                    </a:cubicBezTo>
                    <a:lnTo>
                      <a:pt x="561023" y="45720"/>
                    </a:lnTo>
                    <a:cubicBezTo>
                      <a:pt x="563880" y="44767"/>
                      <a:pt x="566738" y="44767"/>
                      <a:pt x="570548" y="4476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1" name="Google Shape;451;p1"/>
              <p:cNvSpPr/>
              <p:nvPr/>
            </p:nvSpPr>
            <p:spPr>
              <a:xfrm>
                <a:off x="6231254" y="3445192"/>
                <a:ext cx="710565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710565" h="45720" extrusionOk="0">
                    <a:moveTo>
                      <a:pt x="188595" y="953"/>
                    </a:moveTo>
                    <a:cubicBezTo>
                      <a:pt x="167640" y="14288"/>
                      <a:pt x="124778" y="27623"/>
                      <a:pt x="81915" y="27623"/>
                    </a:cubicBezTo>
                    <a:lnTo>
                      <a:pt x="80963" y="27623"/>
                    </a:lnTo>
                    <a:cubicBezTo>
                      <a:pt x="77153" y="27623"/>
                      <a:pt x="73342" y="26670"/>
                      <a:pt x="70485" y="25717"/>
                    </a:cubicBezTo>
                    <a:cubicBezTo>
                      <a:pt x="57150" y="33338"/>
                      <a:pt x="26670" y="41910"/>
                      <a:pt x="0" y="45720"/>
                    </a:cubicBezTo>
                    <a:lnTo>
                      <a:pt x="688658" y="45720"/>
                    </a:lnTo>
                    <a:cubicBezTo>
                      <a:pt x="696278" y="30480"/>
                      <a:pt x="703898" y="15240"/>
                      <a:pt x="710565" y="0"/>
                    </a:cubicBezTo>
                    <a:lnTo>
                      <a:pt x="189548" y="0"/>
                    </a:lnTo>
                    <a:cubicBezTo>
                      <a:pt x="189548" y="953"/>
                      <a:pt x="189548" y="953"/>
                      <a:pt x="188595" y="95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2" name="Google Shape;452;p1"/>
              <p:cNvSpPr/>
              <p:nvPr/>
            </p:nvSpPr>
            <p:spPr>
              <a:xfrm>
                <a:off x="5252085" y="3446145"/>
                <a:ext cx="714374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714374" h="45720" extrusionOk="0">
                    <a:moveTo>
                      <a:pt x="643890" y="25717"/>
                    </a:moveTo>
                    <a:cubicBezTo>
                      <a:pt x="641032" y="26670"/>
                      <a:pt x="637223" y="27622"/>
                      <a:pt x="633413" y="27622"/>
                    </a:cubicBezTo>
                    <a:lnTo>
                      <a:pt x="632460" y="27622"/>
                    </a:lnTo>
                    <a:cubicBezTo>
                      <a:pt x="589598" y="27622"/>
                      <a:pt x="546735" y="14288"/>
                      <a:pt x="525780" y="952"/>
                    </a:cubicBezTo>
                    <a:cubicBezTo>
                      <a:pt x="525780" y="952"/>
                      <a:pt x="524828" y="0"/>
                      <a:pt x="523875" y="0"/>
                    </a:cubicBezTo>
                    <a:lnTo>
                      <a:pt x="0" y="0"/>
                    </a:lnTo>
                    <a:cubicBezTo>
                      <a:pt x="6667" y="15240"/>
                      <a:pt x="14288" y="30480"/>
                      <a:pt x="21907" y="45720"/>
                    </a:cubicBezTo>
                    <a:lnTo>
                      <a:pt x="714375" y="45720"/>
                    </a:lnTo>
                    <a:cubicBezTo>
                      <a:pt x="687705" y="41910"/>
                      <a:pt x="657225" y="33338"/>
                      <a:pt x="643890" y="2571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3" name="Google Shape;453;p1"/>
              <p:cNvSpPr/>
              <p:nvPr/>
            </p:nvSpPr>
            <p:spPr>
              <a:xfrm>
                <a:off x="4989989" y="1862137"/>
                <a:ext cx="2212551" cy="2412682"/>
              </a:xfrm>
              <a:custGeom>
                <a:avLst/>
                <a:gdLst/>
                <a:ahLst/>
                <a:cxnLst/>
                <a:rect l="l" t="t" r="r" b="b"/>
                <a:pathLst>
                  <a:path w="2212551" h="2412682" extrusionOk="0">
                    <a:moveTo>
                      <a:pt x="78263" y="1206818"/>
                    </a:moveTo>
                    <a:cubicBezTo>
                      <a:pt x="54450" y="1213485"/>
                      <a:pt x="36353" y="1225868"/>
                      <a:pt x="23018" y="1245870"/>
                    </a:cubicBezTo>
                    <a:cubicBezTo>
                      <a:pt x="-23655" y="1316355"/>
                      <a:pt x="10635" y="1460183"/>
                      <a:pt x="38258" y="1575435"/>
                    </a:cubicBezTo>
                    <a:cubicBezTo>
                      <a:pt x="47783" y="1616393"/>
                      <a:pt x="57308" y="1655445"/>
                      <a:pt x="61118" y="1684973"/>
                    </a:cubicBezTo>
                    <a:cubicBezTo>
                      <a:pt x="62070" y="1689735"/>
                      <a:pt x="62070" y="1695450"/>
                      <a:pt x="63023" y="1701165"/>
                    </a:cubicBezTo>
                    <a:cubicBezTo>
                      <a:pt x="67785" y="1736408"/>
                      <a:pt x="73500" y="1777365"/>
                      <a:pt x="65880" y="1802130"/>
                    </a:cubicBezTo>
                    <a:lnTo>
                      <a:pt x="63023" y="1809750"/>
                    </a:lnTo>
                    <a:lnTo>
                      <a:pt x="70643" y="1811655"/>
                    </a:lnTo>
                    <a:cubicBezTo>
                      <a:pt x="96360" y="1817370"/>
                      <a:pt x="128745" y="1842135"/>
                      <a:pt x="157320" y="1864995"/>
                    </a:cubicBezTo>
                    <a:cubicBezTo>
                      <a:pt x="161130" y="1868805"/>
                      <a:pt x="165893" y="1871663"/>
                      <a:pt x="169703" y="1874520"/>
                    </a:cubicBezTo>
                    <a:cubicBezTo>
                      <a:pt x="192563" y="1892618"/>
                      <a:pt x="222090" y="1920240"/>
                      <a:pt x="252570" y="1948815"/>
                    </a:cubicBezTo>
                    <a:cubicBezTo>
                      <a:pt x="336390" y="2027873"/>
                      <a:pt x="441165" y="2126933"/>
                      <a:pt x="524985" y="2126933"/>
                    </a:cubicBezTo>
                    <a:cubicBezTo>
                      <a:pt x="526890" y="2126933"/>
                      <a:pt x="528795" y="2126933"/>
                      <a:pt x="530700" y="2126933"/>
                    </a:cubicBezTo>
                    <a:cubicBezTo>
                      <a:pt x="554513" y="2125980"/>
                      <a:pt x="575468" y="2115503"/>
                      <a:pt x="592613" y="2098358"/>
                    </a:cubicBezTo>
                    <a:cubicBezTo>
                      <a:pt x="585945" y="2122170"/>
                      <a:pt x="587850" y="2145030"/>
                      <a:pt x="599280" y="2165985"/>
                    </a:cubicBezTo>
                    <a:cubicBezTo>
                      <a:pt x="637380" y="2241233"/>
                      <a:pt x="778350" y="2284095"/>
                      <a:pt x="891698" y="2317433"/>
                    </a:cubicBezTo>
                    <a:cubicBezTo>
                      <a:pt x="932655" y="2329815"/>
                      <a:pt x="970755" y="2341245"/>
                      <a:pt x="997425" y="2352675"/>
                    </a:cubicBezTo>
                    <a:cubicBezTo>
                      <a:pt x="1002188" y="2354580"/>
                      <a:pt x="1006950" y="2356485"/>
                      <a:pt x="1011713" y="2358390"/>
                    </a:cubicBezTo>
                    <a:cubicBezTo>
                      <a:pt x="1045050" y="2371725"/>
                      <a:pt x="1083150" y="2386965"/>
                      <a:pt x="1101248" y="2406968"/>
                    </a:cubicBezTo>
                    <a:lnTo>
                      <a:pt x="1106963" y="2412683"/>
                    </a:lnTo>
                    <a:lnTo>
                      <a:pt x="1112678" y="2406968"/>
                    </a:lnTo>
                    <a:cubicBezTo>
                      <a:pt x="1130775" y="2387918"/>
                      <a:pt x="1168875" y="2372678"/>
                      <a:pt x="1202213" y="2358390"/>
                    </a:cubicBezTo>
                    <a:cubicBezTo>
                      <a:pt x="1206975" y="2356485"/>
                      <a:pt x="1211738" y="2354580"/>
                      <a:pt x="1216500" y="2352675"/>
                    </a:cubicBezTo>
                    <a:cubicBezTo>
                      <a:pt x="1243170" y="2341245"/>
                      <a:pt x="1282223" y="2329815"/>
                      <a:pt x="1322228" y="2317433"/>
                    </a:cubicBezTo>
                    <a:cubicBezTo>
                      <a:pt x="1435575" y="2283143"/>
                      <a:pt x="1576545" y="2241233"/>
                      <a:pt x="1614645" y="2165985"/>
                    </a:cubicBezTo>
                    <a:cubicBezTo>
                      <a:pt x="1625123" y="2145030"/>
                      <a:pt x="1627028" y="2121218"/>
                      <a:pt x="1620360" y="2097405"/>
                    </a:cubicBezTo>
                    <a:cubicBezTo>
                      <a:pt x="1637505" y="2114550"/>
                      <a:pt x="1658460" y="2124075"/>
                      <a:pt x="1682273" y="2125980"/>
                    </a:cubicBezTo>
                    <a:cubicBezTo>
                      <a:pt x="1684178" y="2125980"/>
                      <a:pt x="1686083" y="2125980"/>
                      <a:pt x="1687988" y="2125980"/>
                    </a:cubicBezTo>
                    <a:cubicBezTo>
                      <a:pt x="1771808" y="2125980"/>
                      <a:pt x="1875630" y="2027873"/>
                      <a:pt x="1960403" y="1947863"/>
                    </a:cubicBezTo>
                    <a:cubicBezTo>
                      <a:pt x="1990883" y="1918335"/>
                      <a:pt x="2020410" y="1891665"/>
                      <a:pt x="2043270" y="1873568"/>
                    </a:cubicBezTo>
                    <a:cubicBezTo>
                      <a:pt x="2047080" y="1870710"/>
                      <a:pt x="2051843" y="1866900"/>
                      <a:pt x="2055653" y="1864043"/>
                    </a:cubicBezTo>
                    <a:cubicBezTo>
                      <a:pt x="2084228" y="1842135"/>
                      <a:pt x="2116613" y="1816418"/>
                      <a:pt x="2142330" y="1810703"/>
                    </a:cubicBezTo>
                    <a:lnTo>
                      <a:pt x="2149950" y="1808798"/>
                    </a:lnTo>
                    <a:lnTo>
                      <a:pt x="2147093" y="1801178"/>
                    </a:lnTo>
                    <a:cubicBezTo>
                      <a:pt x="2139473" y="1776413"/>
                      <a:pt x="2145188" y="1735455"/>
                      <a:pt x="2149950" y="1700213"/>
                    </a:cubicBezTo>
                    <a:cubicBezTo>
                      <a:pt x="2150903" y="1694498"/>
                      <a:pt x="2151855" y="1689735"/>
                      <a:pt x="2151855" y="1684020"/>
                    </a:cubicBezTo>
                    <a:cubicBezTo>
                      <a:pt x="2155665" y="1655445"/>
                      <a:pt x="2165190" y="1616393"/>
                      <a:pt x="2174715" y="1574483"/>
                    </a:cubicBezTo>
                    <a:cubicBezTo>
                      <a:pt x="2202338" y="1459230"/>
                      <a:pt x="2235675" y="1315403"/>
                      <a:pt x="2189955" y="1244918"/>
                    </a:cubicBezTo>
                    <a:cubicBezTo>
                      <a:pt x="2176620" y="1224915"/>
                      <a:pt x="2157570" y="1211580"/>
                      <a:pt x="2133758" y="1205865"/>
                    </a:cubicBezTo>
                    <a:cubicBezTo>
                      <a:pt x="2157570" y="1199198"/>
                      <a:pt x="2175668" y="1186815"/>
                      <a:pt x="2189003" y="1166813"/>
                    </a:cubicBezTo>
                    <a:cubicBezTo>
                      <a:pt x="2235675" y="1096328"/>
                      <a:pt x="2201385" y="952500"/>
                      <a:pt x="2173763" y="837248"/>
                    </a:cubicBezTo>
                    <a:cubicBezTo>
                      <a:pt x="2164238" y="796290"/>
                      <a:pt x="2154713" y="757238"/>
                      <a:pt x="2150903" y="727710"/>
                    </a:cubicBezTo>
                    <a:cubicBezTo>
                      <a:pt x="2149950" y="722948"/>
                      <a:pt x="2149950" y="717233"/>
                      <a:pt x="2148998" y="711518"/>
                    </a:cubicBezTo>
                    <a:cubicBezTo>
                      <a:pt x="2144235" y="676275"/>
                      <a:pt x="2138520" y="635318"/>
                      <a:pt x="2146140" y="610553"/>
                    </a:cubicBezTo>
                    <a:lnTo>
                      <a:pt x="2148998" y="602933"/>
                    </a:lnTo>
                    <a:lnTo>
                      <a:pt x="2141378" y="601028"/>
                    </a:lnTo>
                    <a:cubicBezTo>
                      <a:pt x="2115660" y="595313"/>
                      <a:pt x="2083275" y="570548"/>
                      <a:pt x="2054700" y="547688"/>
                    </a:cubicBezTo>
                    <a:cubicBezTo>
                      <a:pt x="2049938" y="543878"/>
                      <a:pt x="2046128" y="541020"/>
                      <a:pt x="2042318" y="538163"/>
                    </a:cubicBezTo>
                    <a:cubicBezTo>
                      <a:pt x="2019458" y="520065"/>
                      <a:pt x="1989930" y="492443"/>
                      <a:pt x="1959450" y="463868"/>
                    </a:cubicBezTo>
                    <a:cubicBezTo>
                      <a:pt x="1875630" y="384810"/>
                      <a:pt x="1770855" y="285750"/>
                      <a:pt x="1687035" y="285750"/>
                    </a:cubicBezTo>
                    <a:cubicBezTo>
                      <a:pt x="1685130" y="285750"/>
                      <a:pt x="1683225" y="285750"/>
                      <a:pt x="1681320" y="285750"/>
                    </a:cubicBezTo>
                    <a:cubicBezTo>
                      <a:pt x="1657508" y="286703"/>
                      <a:pt x="1636553" y="297180"/>
                      <a:pt x="1619408" y="314325"/>
                    </a:cubicBezTo>
                    <a:cubicBezTo>
                      <a:pt x="1626075" y="290513"/>
                      <a:pt x="1624170" y="267653"/>
                      <a:pt x="1612740" y="246698"/>
                    </a:cubicBezTo>
                    <a:cubicBezTo>
                      <a:pt x="1574640" y="171450"/>
                      <a:pt x="1433670" y="128588"/>
                      <a:pt x="1319370" y="95250"/>
                    </a:cubicBezTo>
                    <a:cubicBezTo>
                      <a:pt x="1278413" y="82868"/>
                      <a:pt x="1240313" y="71438"/>
                      <a:pt x="1213643" y="60008"/>
                    </a:cubicBezTo>
                    <a:cubicBezTo>
                      <a:pt x="1208880" y="58103"/>
                      <a:pt x="1204118" y="56197"/>
                      <a:pt x="1199355" y="54293"/>
                    </a:cubicBezTo>
                    <a:cubicBezTo>
                      <a:pt x="1166018" y="40958"/>
                      <a:pt x="1127918" y="25717"/>
                      <a:pt x="1109820" y="5715"/>
                    </a:cubicBezTo>
                    <a:lnTo>
                      <a:pt x="1106010" y="0"/>
                    </a:lnTo>
                    <a:lnTo>
                      <a:pt x="1100295" y="5715"/>
                    </a:lnTo>
                    <a:cubicBezTo>
                      <a:pt x="1082198" y="24765"/>
                      <a:pt x="1044098" y="40005"/>
                      <a:pt x="1010760" y="54293"/>
                    </a:cubicBezTo>
                    <a:cubicBezTo>
                      <a:pt x="1005998" y="56197"/>
                      <a:pt x="1001235" y="58103"/>
                      <a:pt x="996473" y="60008"/>
                    </a:cubicBezTo>
                    <a:cubicBezTo>
                      <a:pt x="969803" y="71438"/>
                      <a:pt x="930750" y="82868"/>
                      <a:pt x="890745" y="95250"/>
                    </a:cubicBezTo>
                    <a:cubicBezTo>
                      <a:pt x="777398" y="129540"/>
                      <a:pt x="636428" y="171450"/>
                      <a:pt x="598328" y="246698"/>
                    </a:cubicBezTo>
                    <a:cubicBezTo>
                      <a:pt x="587850" y="267653"/>
                      <a:pt x="585945" y="291465"/>
                      <a:pt x="592613" y="315278"/>
                    </a:cubicBezTo>
                    <a:cubicBezTo>
                      <a:pt x="575468" y="298133"/>
                      <a:pt x="554513" y="288608"/>
                      <a:pt x="530700" y="286703"/>
                    </a:cubicBezTo>
                    <a:cubicBezTo>
                      <a:pt x="445928" y="281940"/>
                      <a:pt x="339248" y="382905"/>
                      <a:pt x="252570" y="464820"/>
                    </a:cubicBezTo>
                    <a:cubicBezTo>
                      <a:pt x="222090" y="494348"/>
                      <a:pt x="192563" y="521018"/>
                      <a:pt x="169703" y="539115"/>
                    </a:cubicBezTo>
                    <a:cubicBezTo>
                      <a:pt x="165893" y="541973"/>
                      <a:pt x="161130" y="545783"/>
                      <a:pt x="157320" y="548640"/>
                    </a:cubicBezTo>
                    <a:cubicBezTo>
                      <a:pt x="128745" y="570548"/>
                      <a:pt x="96360" y="596265"/>
                      <a:pt x="70643" y="601980"/>
                    </a:cubicBezTo>
                    <a:lnTo>
                      <a:pt x="63023" y="603885"/>
                    </a:lnTo>
                    <a:lnTo>
                      <a:pt x="65880" y="611505"/>
                    </a:lnTo>
                    <a:cubicBezTo>
                      <a:pt x="73500" y="636270"/>
                      <a:pt x="67785" y="677228"/>
                      <a:pt x="63023" y="712470"/>
                    </a:cubicBezTo>
                    <a:cubicBezTo>
                      <a:pt x="62070" y="718185"/>
                      <a:pt x="61118" y="722948"/>
                      <a:pt x="61118" y="728663"/>
                    </a:cubicBezTo>
                    <a:cubicBezTo>
                      <a:pt x="57308" y="757238"/>
                      <a:pt x="47783" y="796290"/>
                      <a:pt x="38258" y="838200"/>
                    </a:cubicBezTo>
                    <a:cubicBezTo>
                      <a:pt x="10635" y="953453"/>
                      <a:pt x="-22702" y="1097280"/>
                      <a:pt x="23018" y="1167765"/>
                    </a:cubicBezTo>
                    <a:cubicBezTo>
                      <a:pt x="35400" y="1187768"/>
                      <a:pt x="53498" y="1201103"/>
                      <a:pt x="78263" y="1206818"/>
                    </a:cubicBezTo>
                    <a:close/>
                    <a:moveTo>
                      <a:pt x="1106963" y="193358"/>
                    </a:moveTo>
                    <a:cubicBezTo>
                      <a:pt x="1663223" y="193358"/>
                      <a:pt x="2115660" y="647700"/>
                      <a:pt x="2115660" y="1206818"/>
                    </a:cubicBezTo>
                    <a:cubicBezTo>
                      <a:pt x="2115660" y="1765935"/>
                      <a:pt x="1663223" y="2220278"/>
                      <a:pt x="1106963" y="2220278"/>
                    </a:cubicBezTo>
                    <a:cubicBezTo>
                      <a:pt x="550703" y="2220278"/>
                      <a:pt x="98265" y="1765935"/>
                      <a:pt x="98265" y="1206818"/>
                    </a:cubicBezTo>
                    <a:cubicBezTo>
                      <a:pt x="98265" y="647700"/>
                      <a:pt x="550703" y="193358"/>
                      <a:pt x="1106963" y="1933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4" name="Google Shape;454;p1"/>
              <p:cNvSpPr/>
              <p:nvPr/>
            </p:nvSpPr>
            <p:spPr>
              <a:xfrm>
                <a:off x="5638800" y="3871912"/>
                <a:ext cx="916304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916304" h="45720" extrusionOk="0">
                    <a:moveTo>
                      <a:pt x="90488" y="45720"/>
                    </a:moveTo>
                    <a:lnTo>
                      <a:pt x="825818" y="45720"/>
                    </a:lnTo>
                    <a:cubicBezTo>
                      <a:pt x="857250" y="32385"/>
                      <a:pt x="887730" y="17145"/>
                      <a:pt x="916305" y="0"/>
                    </a:cubicBezTo>
                    <a:lnTo>
                      <a:pt x="0" y="0"/>
                    </a:lnTo>
                    <a:cubicBezTo>
                      <a:pt x="28575" y="16192"/>
                      <a:pt x="59055" y="31433"/>
                      <a:pt x="90488" y="457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5" name="Google Shape;455;p1"/>
              <p:cNvSpPr/>
              <p:nvPr/>
            </p:nvSpPr>
            <p:spPr>
              <a:xfrm>
                <a:off x="5838825" y="3957637"/>
                <a:ext cx="516254" cy="36195"/>
              </a:xfrm>
              <a:custGeom>
                <a:avLst/>
                <a:gdLst/>
                <a:ahLst/>
                <a:cxnLst/>
                <a:rect l="l" t="t" r="r" b="b"/>
                <a:pathLst>
                  <a:path w="516254" h="36195" extrusionOk="0">
                    <a:moveTo>
                      <a:pt x="258128" y="36195"/>
                    </a:moveTo>
                    <a:cubicBezTo>
                      <a:pt x="347663" y="36195"/>
                      <a:pt x="434340" y="23813"/>
                      <a:pt x="516255" y="0"/>
                    </a:cubicBezTo>
                    <a:lnTo>
                      <a:pt x="0" y="0"/>
                    </a:lnTo>
                    <a:cubicBezTo>
                      <a:pt x="81915" y="22860"/>
                      <a:pt x="168592" y="36195"/>
                      <a:pt x="258128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6" name="Google Shape;456;p1"/>
              <p:cNvSpPr/>
              <p:nvPr/>
            </p:nvSpPr>
            <p:spPr>
              <a:xfrm>
                <a:off x="6180772" y="3058477"/>
                <a:ext cx="205999" cy="305752"/>
              </a:xfrm>
              <a:custGeom>
                <a:avLst/>
                <a:gdLst/>
                <a:ahLst/>
                <a:cxnLst/>
                <a:rect l="l" t="t" r="r" b="b"/>
                <a:pathLst>
                  <a:path w="205999" h="305752" extrusionOk="0">
                    <a:moveTo>
                      <a:pt x="140018" y="11430"/>
                    </a:moveTo>
                    <a:cubicBezTo>
                      <a:pt x="134303" y="5715"/>
                      <a:pt x="115253" y="0"/>
                      <a:pt x="92393" y="0"/>
                    </a:cubicBezTo>
                    <a:cubicBezTo>
                      <a:pt x="81915" y="0"/>
                      <a:pt x="72390" y="952"/>
                      <a:pt x="62865" y="3810"/>
                    </a:cubicBezTo>
                    <a:cubicBezTo>
                      <a:pt x="28575" y="12382"/>
                      <a:pt x="0" y="48577"/>
                      <a:pt x="0" y="66675"/>
                    </a:cubicBezTo>
                    <a:cubicBezTo>
                      <a:pt x="10478" y="80010"/>
                      <a:pt x="23813" y="94297"/>
                      <a:pt x="36195" y="106680"/>
                    </a:cubicBezTo>
                    <a:cubicBezTo>
                      <a:pt x="63818" y="133350"/>
                      <a:pt x="89535" y="160020"/>
                      <a:pt x="90488" y="196215"/>
                    </a:cubicBezTo>
                    <a:cubicBezTo>
                      <a:pt x="91440" y="213360"/>
                      <a:pt x="88583" y="228600"/>
                      <a:pt x="82868" y="243840"/>
                    </a:cubicBezTo>
                    <a:cubicBezTo>
                      <a:pt x="70485" y="276225"/>
                      <a:pt x="40958" y="295275"/>
                      <a:pt x="14288" y="305752"/>
                    </a:cubicBezTo>
                    <a:cubicBezTo>
                      <a:pt x="92393" y="301942"/>
                      <a:pt x="149543" y="284797"/>
                      <a:pt x="179070" y="253365"/>
                    </a:cubicBezTo>
                    <a:cubicBezTo>
                      <a:pt x="199073" y="233363"/>
                      <a:pt x="207645" y="206692"/>
                      <a:pt x="205740" y="174307"/>
                    </a:cubicBezTo>
                    <a:cubicBezTo>
                      <a:pt x="203835" y="152400"/>
                      <a:pt x="187643" y="130492"/>
                      <a:pt x="172403" y="108585"/>
                    </a:cubicBezTo>
                    <a:cubicBezTo>
                      <a:pt x="150495" y="79057"/>
                      <a:pt x="127635" y="47625"/>
                      <a:pt x="140018" y="11430"/>
                    </a:cubicBezTo>
                    <a:cubicBezTo>
                      <a:pt x="140970" y="11430"/>
                      <a:pt x="140018" y="11430"/>
                      <a:pt x="140018" y="1143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7" name="Google Shape;457;p1"/>
              <p:cNvSpPr/>
              <p:nvPr/>
            </p:nvSpPr>
            <p:spPr>
              <a:xfrm>
                <a:off x="6236970" y="3089909"/>
                <a:ext cx="262116" cy="284797"/>
              </a:xfrm>
              <a:custGeom>
                <a:avLst/>
                <a:gdLst/>
                <a:ahLst/>
                <a:cxnLst/>
                <a:rect l="l" t="t" r="r" b="b"/>
                <a:pathLst>
                  <a:path w="262116" h="284797" extrusionOk="0">
                    <a:moveTo>
                      <a:pt x="190500" y="0"/>
                    </a:moveTo>
                    <a:cubicBezTo>
                      <a:pt x="178117" y="0"/>
                      <a:pt x="160020" y="953"/>
                      <a:pt x="142875" y="7620"/>
                    </a:cubicBezTo>
                    <a:cubicBezTo>
                      <a:pt x="121920" y="15240"/>
                      <a:pt x="109538" y="22860"/>
                      <a:pt x="104775" y="30480"/>
                    </a:cubicBezTo>
                    <a:cubicBezTo>
                      <a:pt x="111442" y="42863"/>
                      <a:pt x="120015" y="56198"/>
                      <a:pt x="129540" y="67628"/>
                    </a:cubicBezTo>
                    <a:cubicBezTo>
                      <a:pt x="146685" y="90488"/>
                      <a:pt x="163830" y="114300"/>
                      <a:pt x="165735" y="140970"/>
                    </a:cubicBezTo>
                    <a:cubicBezTo>
                      <a:pt x="168592" y="178118"/>
                      <a:pt x="158115" y="208598"/>
                      <a:pt x="135255" y="231458"/>
                    </a:cubicBezTo>
                    <a:cubicBezTo>
                      <a:pt x="107633" y="260033"/>
                      <a:pt x="61913" y="278130"/>
                      <a:pt x="0" y="284798"/>
                    </a:cubicBezTo>
                    <a:cubicBezTo>
                      <a:pt x="4763" y="284798"/>
                      <a:pt x="8572" y="284798"/>
                      <a:pt x="13335" y="284798"/>
                    </a:cubicBezTo>
                    <a:cubicBezTo>
                      <a:pt x="105727" y="284798"/>
                      <a:pt x="180975" y="263843"/>
                      <a:pt x="223838" y="225743"/>
                    </a:cubicBezTo>
                    <a:cubicBezTo>
                      <a:pt x="250508" y="201930"/>
                      <a:pt x="263842" y="173355"/>
                      <a:pt x="261938" y="140970"/>
                    </a:cubicBezTo>
                    <a:cubicBezTo>
                      <a:pt x="260985" y="119063"/>
                      <a:pt x="248602" y="101918"/>
                      <a:pt x="237172" y="84773"/>
                    </a:cubicBezTo>
                    <a:cubicBezTo>
                      <a:pt x="220980" y="61913"/>
                      <a:pt x="202883" y="36195"/>
                      <a:pt x="222885" y="953"/>
                    </a:cubicBezTo>
                    <a:cubicBezTo>
                      <a:pt x="216217" y="1905"/>
                      <a:pt x="204788" y="0"/>
                      <a:pt x="1905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8" name="Google Shape;458;p1"/>
              <p:cNvSpPr/>
              <p:nvPr/>
            </p:nvSpPr>
            <p:spPr>
              <a:xfrm>
                <a:off x="5940559" y="3035617"/>
                <a:ext cx="315693" cy="330517"/>
              </a:xfrm>
              <a:custGeom>
                <a:avLst/>
                <a:gdLst/>
                <a:ahLst/>
                <a:cxnLst/>
                <a:rect l="l" t="t" r="r" b="b"/>
                <a:pathLst>
                  <a:path w="315693" h="330517" extrusionOk="0">
                    <a:moveTo>
                      <a:pt x="308793" y="260985"/>
                    </a:moveTo>
                    <a:cubicBezTo>
                      <a:pt x="314507" y="247650"/>
                      <a:pt x="316412" y="234315"/>
                      <a:pt x="315460" y="219075"/>
                    </a:cubicBezTo>
                    <a:cubicBezTo>
                      <a:pt x="313555" y="188595"/>
                      <a:pt x="290695" y="163830"/>
                      <a:pt x="265930" y="140017"/>
                    </a:cubicBezTo>
                    <a:cubicBezTo>
                      <a:pt x="257357" y="131445"/>
                      <a:pt x="212590" y="87630"/>
                      <a:pt x="196398" y="49530"/>
                    </a:cubicBezTo>
                    <a:lnTo>
                      <a:pt x="193540" y="43815"/>
                    </a:lnTo>
                    <a:cubicBezTo>
                      <a:pt x="183062" y="16192"/>
                      <a:pt x="175443" y="0"/>
                      <a:pt x="157345" y="0"/>
                    </a:cubicBezTo>
                    <a:cubicBezTo>
                      <a:pt x="140200" y="0"/>
                      <a:pt x="131628" y="18098"/>
                      <a:pt x="120198" y="45720"/>
                    </a:cubicBezTo>
                    <a:cubicBezTo>
                      <a:pt x="119245" y="46673"/>
                      <a:pt x="89718" y="102870"/>
                      <a:pt x="46855" y="143828"/>
                    </a:cubicBezTo>
                    <a:cubicBezTo>
                      <a:pt x="22090" y="166688"/>
                      <a:pt x="1135" y="190500"/>
                      <a:pt x="182" y="220028"/>
                    </a:cubicBezTo>
                    <a:cubicBezTo>
                      <a:pt x="-770" y="234315"/>
                      <a:pt x="2087" y="247650"/>
                      <a:pt x="6850" y="261938"/>
                    </a:cubicBezTo>
                    <a:cubicBezTo>
                      <a:pt x="24948" y="309563"/>
                      <a:pt x="94480" y="330517"/>
                      <a:pt x="155440" y="330517"/>
                    </a:cubicBezTo>
                    <a:lnTo>
                      <a:pt x="158298" y="330517"/>
                    </a:lnTo>
                    <a:lnTo>
                      <a:pt x="158298" y="330517"/>
                    </a:lnTo>
                    <a:lnTo>
                      <a:pt x="158298" y="330517"/>
                    </a:lnTo>
                    <a:lnTo>
                      <a:pt x="161155" y="330517"/>
                    </a:lnTo>
                    <a:cubicBezTo>
                      <a:pt x="221162" y="329565"/>
                      <a:pt x="290695" y="308610"/>
                      <a:pt x="308793" y="26098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9" name="Google Shape;459;p1"/>
              <p:cNvSpPr/>
              <p:nvPr/>
            </p:nvSpPr>
            <p:spPr>
              <a:xfrm>
                <a:off x="5809990" y="3058477"/>
                <a:ext cx="205999" cy="305752"/>
              </a:xfrm>
              <a:custGeom>
                <a:avLst/>
                <a:gdLst/>
                <a:ahLst/>
                <a:cxnLst/>
                <a:rect l="l" t="t" r="r" b="b"/>
                <a:pathLst>
                  <a:path w="205999" h="305752" extrusionOk="0">
                    <a:moveTo>
                      <a:pt x="259" y="174307"/>
                    </a:moveTo>
                    <a:cubicBezTo>
                      <a:pt x="-1646" y="206692"/>
                      <a:pt x="6927" y="233363"/>
                      <a:pt x="26929" y="253365"/>
                    </a:cubicBezTo>
                    <a:cubicBezTo>
                      <a:pt x="56457" y="283845"/>
                      <a:pt x="113607" y="301942"/>
                      <a:pt x="191712" y="305752"/>
                    </a:cubicBezTo>
                    <a:cubicBezTo>
                      <a:pt x="165042" y="295275"/>
                      <a:pt x="135514" y="276225"/>
                      <a:pt x="123132" y="243840"/>
                    </a:cubicBezTo>
                    <a:cubicBezTo>
                      <a:pt x="117417" y="228600"/>
                      <a:pt x="114559" y="212407"/>
                      <a:pt x="115512" y="196215"/>
                    </a:cubicBezTo>
                    <a:cubicBezTo>
                      <a:pt x="117417" y="160020"/>
                      <a:pt x="142182" y="133350"/>
                      <a:pt x="169804" y="106680"/>
                    </a:cubicBezTo>
                    <a:cubicBezTo>
                      <a:pt x="182187" y="94297"/>
                      <a:pt x="195522" y="80010"/>
                      <a:pt x="205999" y="66675"/>
                    </a:cubicBezTo>
                    <a:cubicBezTo>
                      <a:pt x="205999" y="48577"/>
                      <a:pt x="177424" y="12382"/>
                      <a:pt x="143134" y="3810"/>
                    </a:cubicBezTo>
                    <a:cubicBezTo>
                      <a:pt x="133609" y="1905"/>
                      <a:pt x="124084" y="0"/>
                      <a:pt x="113607" y="0"/>
                    </a:cubicBezTo>
                    <a:cubicBezTo>
                      <a:pt x="90747" y="0"/>
                      <a:pt x="71697" y="5715"/>
                      <a:pt x="65982" y="11430"/>
                    </a:cubicBezTo>
                    <a:cubicBezTo>
                      <a:pt x="65982" y="11430"/>
                      <a:pt x="65029" y="12382"/>
                      <a:pt x="65029" y="12382"/>
                    </a:cubicBezTo>
                    <a:cubicBezTo>
                      <a:pt x="78364" y="48577"/>
                      <a:pt x="55504" y="79057"/>
                      <a:pt x="33597" y="109538"/>
                    </a:cubicBezTo>
                    <a:cubicBezTo>
                      <a:pt x="18357" y="130492"/>
                      <a:pt x="2164" y="152400"/>
                      <a:pt x="259" y="1743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0" name="Google Shape;460;p1"/>
              <p:cNvSpPr/>
              <p:nvPr/>
            </p:nvSpPr>
            <p:spPr>
              <a:xfrm>
                <a:off x="5698628" y="3091815"/>
                <a:ext cx="262116" cy="284797"/>
              </a:xfrm>
              <a:custGeom>
                <a:avLst/>
                <a:gdLst/>
                <a:ahLst/>
                <a:cxnLst/>
                <a:rect l="l" t="t" r="r" b="b"/>
                <a:pathLst>
                  <a:path w="262116" h="284797" extrusionOk="0">
                    <a:moveTo>
                      <a:pt x="179" y="140970"/>
                    </a:moveTo>
                    <a:cubicBezTo>
                      <a:pt x="-1726" y="173355"/>
                      <a:pt x="11609" y="201930"/>
                      <a:pt x="38279" y="225742"/>
                    </a:cubicBezTo>
                    <a:cubicBezTo>
                      <a:pt x="81142" y="263842"/>
                      <a:pt x="156389" y="284797"/>
                      <a:pt x="248781" y="284797"/>
                    </a:cubicBezTo>
                    <a:cubicBezTo>
                      <a:pt x="253544" y="284797"/>
                      <a:pt x="257354" y="284797"/>
                      <a:pt x="262117" y="284797"/>
                    </a:cubicBezTo>
                    <a:cubicBezTo>
                      <a:pt x="199252" y="277177"/>
                      <a:pt x="154484" y="259080"/>
                      <a:pt x="126862" y="231457"/>
                    </a:cubicBezTo>
                    <a:cubicBezTo>
                      <a:pt x="104002" y="207645"/>
                      <a:pt x="93524" y="177165"/>
                      <a:pt x="96382" y="140970"/>
                    </a:cubicBezTo>
                    <a:cubicBezTo>
                      <a:pt x="98287" y="114300"/>
                      <a:pt x="115432" y="90488"/>
                      <a:pt x="132577" y="67627"/>
                    </a:cubicBezTo>
                    <a:cubicBezTo>
                      <a:pt x="142102" y="55245"/>
                      <a:pt x="150674" y="42863"/>
                      <a:pt x="157342" y="30480"/>
                    </a:cubicBezTo>
                    <a:cubicBezTo>
                      <a:pt x="152579" y="21907"/>
                      <a:pt x="140197" y="14288"/>
                      <a:pt x="119242" y="7620"/>
                    </a:cubicBezTo>
                    <a:cubicBezTo>
                      <a:pt x="102097" y="1905"/>
                      <a:pt x="83047" y="0"/>
                      <a:pt x="71617" y="0"/>
                    </a:cubicBezTo>
                    <a:cubicBezTo>
                      <a:pt x="57329" y="0"/>
                      <a:pt x="45899" y="1905"/>
                      <a:pt x="40184" y="3810"/>
                    </a:cubicBezTo>
                    <a:cubicBezTo>
                      <a:pt x="61139" y="39052"/>
                      <a:pt x="42089" y="64770"/>
                      <a:pt x="25897" y="87630"/>
                    </a:cubicBezTo>
                    <a:cubicBezTo>
                      <a:pt x="13514" y="101917"/>
                      <a:pt x="2084" y="119063"/>
                      <a:pt x="179" y="14097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1" name="Google Shape;461;p1"/>
              <p:cNvSpPr/>
              <p:nvPr/>
            </p:nvSpPr>
            <p:spPr>
              <a:xfrm>
                <a:off x="5791200" y="3389947"/>
                <a:ext cx="150495" cy="61912"/>
              </a:xfrm>
              <a:custGeom>
                <a:avLst/>
                <a:gdLst/>
                <a:ahLst/>
                <a:cxnLst/>
                <a:rect l="l" t="t" r="r" b="b"/>
                <a:pathLst>
                  <a:path w="150495" h="61912" extrusionOk="0">
                    <a:moveTo>
                      <a:pt x="122873" y="25718"/>
                    </a:moveTo>
                    <a:cubicBezTo>
                      <a:pt x="126683" y="23813"/>
                      <a:pt x="129540" y="21908"/>
                      <a:pt x="131445" y="20003"/>
                    </a:cubicBezTo>
                    <a:cubicBezTo>
                      <a:pt x="137160" y="16193"/>
                      <a:pt x="140970" y="12383"/>
                      <a:pt x="144780" y="8573"/>
                    </a:cubicBezTo>
                    <a:cubicBezTo>
                      <a:pt x="146685" y="6668"/>
                      <a:pt x="148590" y="4763"/>
                      <a:pt x="150495" y="2858"/>
                    </a:cubicBezTo>
                    <a:cubicBezTo>
                      <a:pt x="132398" y="2858"/>
                      <a:pt x="115252" y="1905"/>
                      <a:pt x="98108" y="0"/>
                    </a:cubicBezTo>
                    <a:lnTo>
                      <a:pt x="98108" y="0"/>
                    </a:lnTo>
                    <a:cubicBezTo>
                      <a:pt x="96202" y="0"/>
                      <a:pt x="95250" y="953"/>
                      <a:pt x="94298" y="1905"/>
                    </a:cubicBezTo>
                    <a:cubicBezTo>
                      <a:pt x="92392" y="3810"/>
                      <a:pt x="89535" y="5715"/>
                      <a:pt x="87630" y="7620"/>
                    </a:cubicBezTo>
                    <a:cubicBezTo>
                      <a:pt x="73342" y="20003"/>
                      <a:pt x="49530" y="40005"/>
                      <a:pt x="1905" y="40005"/>
                    </a:cubicBezTo>
                    <a:lnTo>
                      <a:pt x="0" y="40005"/>
                    </a:lnTo>
                    <a:cubicBezTo>
                      <a:pt x="16192" y="48578"/>
                      <a:pt x="53340" y="60960"/>
                      <a:pt x="92392" y="61913"/>
                    </a:cubicBezTo>
                    <a:lnTo>
                      <a:pt x="92392" y="61913"/>
                    </a:lnTo>
                    <a:cubicBezTo>
                      <a:pt x="96202" y="61913"/>
                      <a:pt x="97155" y="60960"/>
                      <a:pt x="97155" y="59055"/>
                    </a:cubicBezTo>
                    <a:cubicBezTo>
                      <a:pt x="97155" y="56198"/>
                      <a:pt x="97155" y="54293"/>
                      <a:pt x="97155" y="52388"/>
                    </a:cubicBezTo>
                    <a:cubicBezTo>
                      <a:pt x="100013" y="40005"/>
                      <a:pt x="110490" y="33338"/>
                      <a:pt x="122873" y="257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2" name="Google Shape;462;p1"/>
              <p:cNvSpPr/>
              <p:nvPr/>
            </p:nvSpPr>
            <p:spPr>
              <a:xfrm>
                <a:off x="5904547" y="3388995"/>
                <a:ext cx="103822" cy="80962"/>
              </a:xfrm>
              <a:custGeom>
                <a:avLst/>
                <a:gdLst/>
                <a:ahLst/>
                <a:cxnLst/>
                <a:rect l="l" t="t" r="r" b="b"/>
                <a:pathLst>
                  <a:path w="103822" h="80962" extrusionOk="0">
                    <a:moveTo>
                      <a:pt x="68580" y="80963"/>
                    </a:moveTo>
                    <a:cubicBezTo>
                      <a:pt x="78105" y="80963"/>
                      <a:pt x="87630" y="80010"/>
                      <a:pt x="94298" y="77152"/>
                    </a:cubicBezTo>
                    <a:cubicBezTo>
                      <a:pt x="99060" y="75247"/>
                      <a:pt x="102870" y="73342"/>
                      <a:pt x="103823" y="71438"/>
                    </a:cubicBezTo>
                    <a:cubicBezTo>
                      <a:pt x="101918" y="69533"/>
                      <a:pt x="100965" y="67627"/>
                      <a:pt x="99060" y="65722"/>
                    </a:cubicBezTo>
                    <a:cubicBezTo>
                      <a:pt x="88582" y="48577"/>
                      <a:pt x="81915" y="21908"/>
                      <a:pt x="101918" y="952"/>
                    </a:cubicBezTo>
                    <a:cubicBezTo>
                      <a:pt x="101918" y="952"/>
                      <a:pt x="101918" y="952"/>
                      <a:pt x="102870" y="0"/>
                    </a:cubicBezTo>
                    <a:cubicBezTo>
                      <a:pt x="97155" y="952"/>
                      <a:pt x="90487" y="952"/>
                      <a:pt x="84773" y="952"/>
                    </a:cubicBezTo>
                    <a:cubicBezTo>
                      <a:pt x="55245" y="4763"/>
                      <a:pt x="49530" y="10477"/>
                      <a:pt x="42862" y="19050"/>
                    </a:cubicBezTo>
                    <a:cubicBezTo>
                      <a:pt x="39052" y="22860"/>
                      <a:pt x="34290" y="27622"/>
                      <a:pt x="27623" y="33338"/>
                    </a:cubicBezTo>
                    <a:cubicBezTo>
                      <a:pt x="24765" y="35242"/>
                      <a:pt x="21907" y="37147"/>
                      <a:pt x="19050" y="39052"/>
                    </a:cubicBezTo>
                    <a:cubicBezTo>
                      <a:pt x="9525" y="44767"/>
                      <a:pt x="952" y="50483"/>
                      <a:pt x="0" y="55245"/>
                    </a:cubicBezTo>
                    <a:cubicBezTo>
                      <a:pt x="0" y="57150"/>
                      <a:pt x="0" y="58102"/>
                      <a:pt x="1905" y="60960"/>
                    </a:cubicBezTo>
                    <a:cubicBezTo>
                      <a:pt x="8573" y="71438"/>
                      <a:pt x="39052" y="80963"/>
                      <a:pt x="68580" y="8096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3" name="Google Shape;463;p1"/>
              <p:cNvSpPr/>
              <p:nvPr/>
            </p:nvSpPr>
            <p:spPr>
              <a:xfrm>
                <a:off x="6010121" y="3382327"/>
                <a:ext cx="179377" cy="129539"/>
              </a:xfrm>
              <a:custGeom>
                <a:avLst/>
                <a:gdLst/>
                <a:ahLst/>
                <a:cxnLst/>
                <a:rect l="l" t="t" r="r" b="b"/>
                <a:pathLst>
                  <a:path w="179377" h="129539" extrusionOk="0">
                    <a:moveTo>
                      <a:pt x="88736" y="0"/>
                    </a:moveTo>
                    <a:lnTo>
                      <a:pt x="88736" y="0"/>
                    </a:lnTo>
                    <a:lnTo>
                      <a:pt x="87784" y="0"/>
                    </a:lnTo>
                    <a:cubicBezTo>
                      <a:pt x="44921" y="0"/>
                      <a:pt x="20156" y="5715"/>
                      <a:pt x="8726" y="19050"/>
                    </a:cubicBezTo>
                    <a:cubicBezTo>
                      <a:pt x="-4609" y="33338"/>
                      <a:pt x="-799" y="52388"/>
                      <a:pt x="7774" y="64770"/>
                    </a:cubicBezTo>
                    <a:cubicBezTo>
                      <a:pt x="9679" y="67627"/>
                      <a:pt x="11584" y="70485"/>
                      <a:pt x="14441" y="72390"/>
                    </a:cubicBezTo>
                    <a:lnTo>
                      <a:pt x="16346" y="74295"/>
                    </a:lnTo>
                    <a:cubicBezTo>
                      <a:pt x="23014" y="79057"/>
                      <a:pt x="30634" y="81915"/>
                      <a:pt x="38254" y="84772"/>
                    </a:cubicBezTo>
                    <a:cubicBezTo>
                      <a:pt x="56351" y="91440"/>
                      <a:pt x="76354" y="99060"/>
                      <a:pt x="89689" y="129540"/>
                    </a:cubicBezTo>
                    <a:cubicBezTo>
                      <a:pt x="103024" y="98107"/>
                      <a:pt x="123026" y="91440"/>
                      <a:pt x="141124" y="84772"/>
                    </a:cubicBezTo>
                    <a:cubicBezTo>
                      <a:pt x="148744" y="81915"/>
                      <a:pt x="156364" y="79057"/>
                      <a:pt x="163031" y="74295"/>
                    </a:cubicBezTo>
                    <a:lnTo>
                      <a:pt x="164936" y="72390"/>
                    </a:lnTo>
                    <a:cubicBezTo>
                      <a:pt x="167794" y="70485"/>
                      <a:pt x="169699" y="67627"/>
                      <a:pt x="171604" y="64770"/>
                    </a:cubicBezTo>
                    <a:cubicBezTo>
                      <a:pt x="180176" y="52388"/>
                      <a:pt x="183986" y="33338"/>
                      <a:pt x="170651" y="19050"/>
                    </a:cubicBezTo>
                    <a:cubicBezTo>
                      <a:pt x="157316" y="5715"/>
                      <a:pt x="131599" y="0"/>
                      <a:pt x="88736" y="0"/>
                    </a:cubicBezTo>
                    <a:lnTo>
                      <a:pt x="88736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4" name="Google Shape;464;p1"/>
              <p:cNvSpPr/>
              <p:nvPr/>
            </p:nvSpPr>
            <p:spPr>
              <a:xfrm>
                <a:off x="6188392" y="3388995"/>
                <a:ext cx="104775" cy="81914"/>
              </a:xfrm>
              <a:custGeom>
                <a:avLst/>
                <a:gdLst/>
                <a:ahLst/>
                <a:cxnLst/>
                <a:rect l="l" t="t" r="r" b="b"/>
                <a:pathLst>
                  <a:path w="104775" h="81914" extrusionOk="0">
                    <a:moveTo>
                      <a:pt x="0" y="72390"/>
                    </a:moveTo>
                    <a:cubicBezTo>
                      <a:pt x="1905" y="74295"/>
                      <a:pt x="4763" y="77152"/>
                      <a:pt x="9525" y="78105"/>
                    </a:cubicBezTo>
                    <a:cubicBezTo>
                      <a:pt x="16192" y="80010"/>
                      <a:pt x="24765" y="81915"/>
                      <a:pt x="35242" y="81915"/>
                    </a:cubicBezTo>
                    <a:cubicBezTo>
                      <a:pt x="64770" y="81915"/>
                      <a:pt x="95250" y="72390"/>
                      <a:pt x="102870" y="60960"/>
                    </a:cubicBezTo>
                    <a:cubicBezTo>
                      <a:pt x="104775" y="59055"/>
                      <a:pt x="104775" y="57150"/>
                      <a:pt x="104775" y="55245"/>
                    </a:cubicBezTo>
                    <a:cubicBezTo>
                      <a:pt x="103823" y="50483"/>
                      <a:pt x="95250" y="44767"/>
                      <a:pt x="85725" y="39052"/>
                    </a:cubicBezTo>
                    <a:cubicBezTo>
                      <a:pt x="82867" y="37147"/>
                      <a:pt x="80010" y="35242"/>
                      <a:pt x="77153" y="33338"/>
                    </a:cubicBezTo>
                    <a:cubicBezTo>
                      <a:pt x="69533" y="28575"/>
                      <a:pt x="65723" y="23813"/>
                      <a:pt x="61913" y="19050"/>
                    </a:cubicBezTo>
                    <a:cubicBezTo>
                      <a:pt x="54292" y="11430"/>
                      <a:pt x="48578" y="4763"/>
                      <a:pt x="20003" y="952"/>
                    </a:cubicBezTo>
                    <a:cubicBezTo>
                      <a:pt x="14288" y="952"/>
                      <a:pt x="8573" y="0"/>
                      <a:pt x="1905" y="0"/>
                    </a:cubicBezTo>
                    <a:cubicBezTo>
                      <a:pt x="1905" y="0"/>
                      <a:pt x="1905" y="0"/>
                      <a:pt x="2858" y="952"/>
                    </a:cubicBezTo>
                    <a:cubicBezTo>
                      <a:pt x="21908" y="21908"/>
                      <a:pt x="16192" y="49530"/>
                      <a:pt x="5715" y="65722"/>
                    </a:cubicBezTo>
                    <a:cubicBezTo>
                      <a:pt x="3810" y="67627"/>
                      <a:pt x="1905" y="70485"/>
                      <a:pt x="0" y="7239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5" name="Google Shape;465;p1"/>
              <p:cNvSpPr/>
              <p:nvPr/>
            </p:nvSpPr>
            <p:spPr>
              <a:xfrm>
                <a:off x="6255067" y="3388042"/>
                <a:ext cx="150495" cy="61912"/>
              </a:xfrm>
              <a:custGeom>
                <a:avLst/>
                <a:gdLst/>
                <a:ahLst/>
                <a:cxnLst/>
                <a:rect l="l" t="t" r="r" b="b"/>
                <a:pathLst>
                  <a:path w="150495" h="61912" extrusionOk="0">
                    <a:moveTo>
                      <a:pt x="58103" y="61913"/>
                    </a:moveTo>
                    <a:lnTo>
                      <a:pt x="58103" y="61913"/>
                    </a:lnTo>
                    <a:cubicBezTo>
                      <a:pt x="97155" y="61913"/>
                      <a:pt x="135255" y="49530"/>
                      <a:pt x="150495" y="40005"/>
                    </a:cubicBezTo>
                    <a:lnTo>
                      <a:pt x="148590" y="40005"/>
                    </a:lnTo>
                    <a:cubicBezTo>
                      <a:pt x="100965" y="40005"/>
                      <a:pt x="77153" y="20003"/>
                      <a:pt x="62865" y="7620"/>
                    </a:cubicBezTo>
                    <a:cubicBezTo>
                      <a:pt x="60960" y="5715"/>
                      <a:pt x="58103" y="3810"/>
                      <a:pt x="56198" y="1905"/>
                    </a:cubicBezTo>
                    <a:cubicBezTo>
                      <a:pt x="55245" y="953"/>
                      <a:pt x="54292" y="953"/>
                      <a:pt x="52388" y="0"/>
                    </a:cubicBezTo>
                    <a:lnTo>
                      <a:pt x="52388" y="0"/>
                    </a:lnTo>
                    <a:cubicBezTo>
                      <a:pt x="35242" y="1905"/>
                      <a:pt x="17145" y="2858"/>
                      <a:pt x="0" y="2858"/>
                    </a:cubicBezTo>
                    <a:cubicBezTo>
                      <a:pt x="1905" y="4763"/>
                      <a:pt x="3810" y="6667"/>
                      <a:pt x="5715" y="8573"/>
                    </a:cubicBezTo>
                    <a:cubicBezTo>
                      <a:pt x="9525" y="12383"/>
                      <a:pt x="12383" y="16192"/>
                      <a:pt x="19050" y="20003"/>
                    </a:cubicBezTo>
                    <a:cubicBezTo>
                      <a:pt x="21908" y="21908"/>
                      <a:pt x="24765" y="23813"/>
                      <a:pt x="27623" y="25717"/>
                    </a:cubicBezTo>
                    <a:cubicBezTo>
                      <a:pt x="40005" y="33338"/>
                      <a:pt x="50483" y="40005"/>
                      <a:pt x="52388" y="51435"/>
                    </a:cubicBezTo>
                    <a:cubicBezTo>
                      <a:pt x="52388" y="53340"/>
                      <a:pt x="53340" y="56198"/>
                      <a:pt x="52388" y="58103"/>
                    </a:cubicBezTo>
                    <a:cubicBezTo>
                      <a:pt x="53340" y="60960"/>
                      <a:pt x="54292" y="61913"/>
                      <a:pt x="58103" y="619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6" name="Google Shape;466;p1"/>
              <p:cNvSpPr/>
              <p:nvPr/>
            </p:nvSpPr>
            <p:spPr>
              <a:xfrm>
                <a:off x="5622575" y="3664505"/>
                <a:ext cx="433339" cy="150232"/>
              </a:xfrm>
              <a:custGeom>
                <a:avLst/>
                <a:gdLst/>
                <a:ahLst/>
                <a:cxnLst/>
                <a:rect l="l" t="t" r="r" b="b"/>
                <a:pathLst>
                  <a:path w="433339" h="150232" extrusionOk="0">
                    <a:moveTo>
                      <a:pt x="281020" y="82629"/>
                    </a:moveTo>
                    <a:cubicBezTo>
                      <a:pt x="285782" y="84534"/>
                      <a:pt x="349600" y="103584"/>
                      <a:pt x="361982" y="104537"/>
                    </a:cubicBezTo>
                    <a:cubicBezTo>
                      <a:pt x="382937" y="107394"/>
                      <a:pt x="404845" y="106442"/>
                      <a:pt x="421037" y="92154"/>
                    </a:cubicBezTo>
                    <a:cubicBezTo>
                      <a:pt x="421990" y="91202"/>
                      <a:pt x="422942" y="90249"/>
                      <a:pt x="424847" y="89297"/>
                    </a:cubicBezTo>
                    <a:cubicBezTo>
                      <a:pt x="427705" y="85487"/>
                      <a:pt x="430562" y="82629"/>
                      <a:pt x="431515" y="78819"/>
                    </a:cubicBezTo>
                    <a:cubicBezTo>
                      <a:pt x="440087" y="56912"/>
                      <a:pt x="419132" y="30242"/>
                      <a:pt x="354362" y="15002"/>
                    </a:cubicBezTo>
                    <a:cubicBezTo>
                      <a:pt x="274352" y="-4048"/>
                      <a:pt x="153385" y="-6906"/>
                      <a:pt x="67660" y="17859"/>
                    </a:cubicBezTo>
                    <a:cubicBezTo>
                      <a:pt x="19082" y="32147"/>
                      <a:pt x="-920" y="52149"/>
                      <a:pt x="32" y="72152"/>
                    </a:cubicBezTo>
                    <a:cubicBezTo>
                      <a:pt x="32" y="77867"/>
                      <a:pt x="1937" y="82629"/>
                      <a:pt x="4795" y="88344"/>
                    </a:cubicBezTo>
                    <a:lnTo>
                      <a:pt x="4795" y="88344"/>
                    </a:lnTo>
                    <a:cubicBezTo>
                      <a:pt x="10510" y="97869"/>
                      <a:pt x="20035" y="107394"/>
                      <a:pt x="33370" y="115014"/>
                    </a:cubicBezTo>
                    <a:cubicBezTo>
                      <a:pt x="40037" y="118824"/>
                      <a:pt x="46705" y="122634"/>
                      <a:pt x="55277" y="125492"/>
                    </a:cubicBezTo>
                    <a:lnTo>
                      <a:pt x="55277" y="125492"/>
                    </a:lnTo>
                    <a:cubicBezTo>
                      <a:pt x="69565" y="131207"/>
                      <a:pt x="84805" y="135969"/>
                      <a:pt x="102902" y="138827"/>
                    </a:cubicBezTo>
                    <a:cubicBezTo>
                      <a:pt x="150527" y="148352"/>
                      <a:pt x="208630" y="152162"/>
                      <a:pt x="258160" y="149304"/>
                    </a:cubicBezTo>
                    <a:cubicBezTo>
                      <a:pt x="330550" y="145494"/>
                      <a:pt x="324835" y="123587"/>
                      <a:pt x="309595" y="114062"/>
                    </a:cubicBezTo>
                    <a:cubicBezTo>
                      <a:pt x="305785" y="112157"/>
                      <a:pt x="287687" y="102632"/>
                      <a:pt x="275305" y="93107"/>
                    </a:cubicBezTo>
                    <a:cubicBezTo>
                      <a:pt x="264827" y="86439"/>
                      <a:pt x="271495" y="78819"/>
                      <a:pt x="281020" y="8262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7" name="Google Shape;467;p1"/>
              <p:cNvSpPr/>
              <p:nvPr/>
            </p:nvSpPr>
            <p:spPr>
              <a:xfrm>
                <a:off x="5892164" y="3782377"/>
                <a:ext cx="786764" cy="50482"/>
              </a:xfrm>
              <a:custGeom>
                <a:avLst/>
                <a:gdLst/>
                <a:ahLst/>
                <a:cxnLst/>
                <a:rect l="l" t="t" r="r" b="b"/>
                <a:pathLst>
                  <a:path w="786764" h="50482" extrusionOk="0">
                    <a:moveTo>
                      <a:pt x="64770" y="0"/>
                    </a:moveTo>
                    <a:cubicBezTo>
                      <a:pt x="65723" y="952"/>
                      <a:pt x="65723" y="2857"/>
                      <a:pt x="65723" y="4763"/>
                    </a:cubicBezTo>
                    <a:cubicBezTo>
                      <a:pt x="66675" y="8572"/>
                      <a:pt x="66675" y="13335"/>
                      <a:pt x="65723" y="17145"/>
                    </a:cubicBezTo>
                    <a:cubicBezTo>
                      <a:pt x="60007" y="40957"/>
                      <a:pt x="28575" y="47625"/>
                      <a:pt x="0" y="50482"/>
                    </a:cubicBezTo>
                    <a:lnTo>
                      <a:pt x="725805" y="50482"/>
                    </a:lnTo>
                    <a:cubicBezTo>
                      <a:pt x="746760" y="36195"/>
                      <a:pt x="766763" y="20955"/>
                      <a:pt x="786765" y="4763"/>
                    </a:cubicBezTo>
                    <a:lnTo>
                      <a:pt x="81915" y="4763"/>
                    </a:lnTo>
                    <a:cubicBezTo>
                      <a:pt x="78105" y="2857"/>
                      <a:pt x="72390" y="1905"/>
                      <a:pt x="647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8" name="Google Shape;468;p1"/>
              <p:cNvSpPr/>
              <p:nvPr/>
            </p:nvSpPr>
            <p:spPr>
              <a:xfrm>
                <a:off x="5514022" y="3787140"/>
                <a:ext cx="279082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279082" h="45719" extrusionOk="0">
                    <a:moveTo>
                      <a:pt x="206692" y="35242"/>
                    </a:moveTo>
                    <a:cubicBezTo>
                      <a:pt x="187642" y="31432"/>
                      <a:pt x="171450" y="26670"/>
                      <a:pt x="157163" y="20955"/>
                    </a:cubicBezTo>
                    <a:lnTo>
                      <a:pt x="156210" y="20955"/>
                    </a:lnTo>
                    <a:lnTo>
                      <a:pt x="155257" y="20955"/>
                    </a:lnTo>
                    <a:cubicBezTo>
                      <a:pt x="146685" y="17145"/>
                      <a:pt x="139065" y="13335"/>
                      <a:pt x="131445" y="9525"/>
                    </a:cubicBezTo>
                    <a:cubicBezTo>
                      <a:pt x="126682" y="6667"/>
                      <a:pt x="121920" y="3810"/>
                      <a:pt x="118110" y="0"/>
                    </a:cubicBezTo>
                    <a:lnTo>
                      <a:pt x="0" y="0"/>
                    </a:lnTo>
                    <a:cubicBezTo>
                      <a:pt x="20002" y="16192"/>
                      <a:pt x="40005" y="31432"/>
                      <a:pt x="60960" y="45720"/>
                    </a:cubicBezTo>
                    <a:lnTo>
                      <a:pt x="279082" y="45720"/>
                    </a:lnTo>
                    <a:cubicBezTo>
                      <a:pt x="253365" y="42863"/>
                      <a:pt x="228600" y="40005"/>
                      <a:pt x="206692" y="3524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9" name="Google Shape;469;p1"/>
              <p:cNvSpPr/>
              <p:nvPr/>
            </p:nvSpPr>
            <p:spPr>
              <a:xfrm>
                <a:off x="5295900" y="3529965"/>
                <a:ext cx="984884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984884" h="45719" extrusionOk="0">
                    <a:moveTo>
                      <a:pt x="950595" y="44767"/>
                    </a:moveTo>
                    <a:cubicBezTo>
                      <a:pt x="947738" y="36195"/>
                      <a:pt x="948690" y="26670"/>
                      <a:pt x="953453" y="19050"/>
                    </a:cubicBezTo>
                    <a:cubicBezTo>
                      <a:pt x="956310" y="14288"/>
                      <a:pt x="960120" y="11430"/>
                      <a:pt x="966788" y="7620"/>
                    </a:cubicBezTo>
                    <a:cubicBezTo>
                      <a:pt x="971550" y="4763"/>
                      <a:pt x="978218" y="2857"/>
                      <a:pt x="984885" y="0"/>
                    </a:cubicBezTo>
                    <a:lnTo>
                      <a:pt x="0" y="0"/>
                    </a:lnTo>
                    <a:cubicBezTo>
                      <a:pt x="8573" y="15240"/>
                      <a:pt x="18098" y="30480"/>
                      <a:pt x="28575" y="45720"/>
                    </a:cubicBezTo>
                    <a:lnTo>
                      <a:pt x="951547" y="45720"/>
                    </a:lnTo>
                    <a:cubicBezTo>
                      <a:pt x="950595" y="45720"/>
                      <a:pt x="950595" y="45720"/>
                      <a:pt x="950595" y="4476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0" name="Google Shape;470;p1"/>
              <p:cNvSpPr/>
              <p:nvPr/>
            </p:nvSpPr>
            <p:spPr>
              <a:xfrm>
                <a:off x="6517957" y="3529965"/>
                <a:ext cx="381000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381000" h="45719" extrusionOk="0">
                    <a:moveTo>
                      <a:pt x="74295" y="15240"/>
                    </a:moveTo>
                    <a:cubicBezTo>
                      <a:pt x="111442" y="24765"/>
                      <a:pt x="139065" y="35242"/>
                      <a:pt x="159067" y="45720"/>
                    </a:cubicBezTo>
                    <a:lnTo>
                      <a:pt x="352425" y="45720"/>
                    </a:lnTo>
                    <a:cubicBezTo>
                      <a:pt x="361950" y="30480"/>
                      <a:pt x="371475" y="15240"/>
                      <a:pt x="381000" y="0"/>
                    </a:cubicBezTo>
                    <a:lnTo>
                      <a:pt x="0" y="0"/>
                    </a:lnTo>
                    <a:cubicBezTo>
                      <a:pt x="25717" y="4763"/>
                      <a:pt x="51435" y="9525"/>
                      <a:pt x="74295" y="1524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1" name="Google Shape;471;p1"/>
              <p:cNvSpPr/>
              <p:nvPr/>
            </p:nvSpPr>
            <p:spPr>
              <a:xfrm>
                <a:off x="6681787" y="3615690"/>
                <a:ext cx="161925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161925" h="45719" extrusionOk="0">
                    <a:moveTo>
                      <a:pt x="28575" y="7620"/>
                    </a:moveTo>
                    <a:cubicBezTo>
                      <a:pt x="27622" y="17145"/>
                      <a:pt x="21908" y="26670"/>
                      <a:pt x="13335" y="35242"/>
                    </a:cubicBezTo>
                    <a:lnTo>
                      <a:pt x="10478" y="38100"/>
                    </a:lnTo>
                    <a:cubicBezTo>
                      <a:pt x="7620" y="40957"/>
                      <a:pt x="3810" y="43815"/>
                      <a:pt x="0" y="45720"/>
                    </a:cubicBezTo>
                    <a:lnTo>
                      <a:pt x="125730" y="45720"/>
                    </a:lnTo>
                    <a:cubicBezTo>
                      <a:pt x="138113" y="30480"/>
                      <a:pt x="150495" y="16192"/>
                      <a:pt x="161925" y="0"/>
                    </a:cubicBezTo>
                    <a:lnTo>
                      <a:pt x="29528" y="0"/>
                    </a:lnTo>
                    <a:cubicBezTo>
                      <a:pt x="28575" y="2857"/>
                      <a:pt x="28575" y="4763"/>
                      <a:pt x="28575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2" name="Google Shape;472;p1"/>
              <p:cNvSpPr/>
              <p:nvPr/>
            </p:nvSpPr>
            <p:spPr>
              <a:xfrm>
                <a:off x="5352097" y="3615690"/>
                <a:ext cx="815339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815339" h="45719" extrusionOk="0">
                    <a:moveTo>
                      <a:pt x="344805" y="45720"/>
                    </a:moveTo>
                    <a:cubicBezTo>
                      <a:pt x="384810" y="35242"/>
                      <a:pt x="432435" y="30480"/>
                      <a:pt x="483870" y="30480"/>
                    </a:cubicBezTo>
                    <a:cubicBezTo>
                      <a:pt x="535305" y="30480"/>
                      <a:pt x="587693" y="36195"/>
                      <a:pt x="628650" y="45720"/>
                    </a:cubicBezTo>
                    <a:lnTo>
                      <a:pt x="805815" y="45720"/>
                    </a:lnTo>
                    <a:cubicBezTo>
                      <a:pt x="802005" y="35242"/>
                      <a:pt x="802957" y="26670"/>
                      <a:pt x="803910" y="20955"/>
                    </a:cubicBezTo>
                    <a:cubicBezTo>
                      <a:pt x="805815" y="12382"/>
                      <a:pt x="809625" y="5715"/>
                      <a:pt x="815340" y="0"/>
                    </a:cubicBezTo>
                    <a:lnTo>
                      <a:pt x="0" y="0"/>
                    </a:lnTo>
                    <a:cubicBezTo>
                      <a:pt x="11430" y="15240"/>
                      <a:pt x="23813" y="30480"/>
                      <a:pt x="36195" y="45720"/>
                    </a:cubicBezTo>
                    <a:lnTo>
                      <a:pt x="344805" y="4572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3" name="Google Shape;473;p1"/>
              <p:cNvSpPr/>
              <p:nvPr/>
            </p:nvSpPr>
            <p:spPr>
              <a:xfrm>
                <a:off x="5422582" y="3701415"/>
                <a:ext cx="196214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196214" h="45719" extrusionOk="0">
                    <a:moveTo>
                      <a:pt x="181927" y="36195"/>
                    </a:moveTo>
                    <a:cubicBezTo>
                      <a:pt x="181927" y="25717"/>
                      <a:pt x="184785" y="12382"/>
                      <a:pt x="196215" y="0"/>
                    </a:cubicBezTo>
                    <a:lnTo>
                      <a:pt x="0" y="0"/>
                    </a:lnTo>
                    <a:cubicBezTo>
                      <a:pt x="14288" y="15240"/>
                      <a:pt x="30480" y="30480"/>
                      <a:pt x="45720" y="45720"/>
                    </a:cubicBezTo>
                    <a:lnTo>
                      <a:pt x="182880" y="45720"/>
                    </a:lnTo>
                    <a:cubicBezTo>
                      <a:pt x="181927" y="41910"/>
                      <a:pt x="181927" y="39052"/>
                      <a:pt x="181927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4" name="Google Shape;474;p1"/>
              <p:cNvSpPr/>
              <p:nvPr/>
            </p:nvSpPr>
            <p:spPr>
              <a:xfrm>
                <a:off x="6060757" y="3701415"/>
                <a:ext cx="711517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711517" h="45719" extrusionOk="0">
                    <a:moveTo>
                      <a:pt x="472440" y="14288"/>
                    </a:moveTo>
                    <a:lnTo>
                      <a:pt x="465772" y="15240"/>
                    </a:lnTo>
                    <a:cubicBezTo>
                      <a:pt x="410527" y="26670"/>
                      <a:pt x="353377" y="32385"/>
                      <a:pt x="300038" y="32385"/>
                    </a:cubicBezTo>
                    <a:cubicBezTo>
                      <a:pt x="246697" y="32385"/>
                      <a:pt x="179070" y="26670"/>
                      <a:pt x="135255" y="0"/>
                    </a:cubicBezTo>
                    <a:lnTo>
                      <a:pt x="0" y="0"/>
                    </a:lnTo>
                    <a:cubicBezTo>
                      <a:pt x="2858" y="3810"/>
                      <a:pt x="6667" y="7620"/>
                      <a:pt x="8572" y="11430"/>
                    </a:cubicBezTo>
                    <a:cubicBezTo>
                      <a:pt x="14288" y="21907"/>
                      <a:pt x="15240" y="34290"/>
                      <a:pt x="12383" y="45720"/>
                    </a:cubicBezTo>
                    <a:lnTo>
                      <a:pt x="665797" y="45720"/>
                    </a:lnTo>
                    <a:cubicBezTo>
                      <a:pt x="681990" y="31432"/>
                      <a:pt x="697230" y="16192"/>
                      <a:pt x="711518" y="0"/>
                    </a:cubicBezTo>
                    <a:lnTo>
                      <a:pt x="529590" y="0"/>
                    </a:lnTo>
                    <a:cubicBezTo>
                      <a:pt x="510540" y="4763"/>
                      <a:pt x="492442" y="9525"/>
                      <a:pt x="472440" y="1428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5" name="Google Shape;475;p1"/>
              <p:cNvSpPr/>
              <p:nvPr/>
            </p:nvSpPr>
            <p:spPr>
              <a:xfrm>
                <a:off x="6172094" y="3539490"/>
                <a:ext cx="520239" cy="177164"/>
              </a:xfrm>
              <a:custGeom>
                <a:avLst/>
                <a:gdLst/>
                <a:ahLst/>
                <a:cxnLst/>
                <a:rect l="l" t="t" r="r" b="b"/>
                <a:pathLst>
                  <a:path w="520239" h="177164" extrusionOk="0">
                    <a:moveTo>
                      <a:pt x="167746" y="80010"/>
                    </a:moveTo>
                    <a:cubicBezTo>
                      <a:pt x="158221" y="80010"/>
                      <a:pt x="146791" y="78105"/>
                      <a:pt x="134408" y="76200"/>
                    </a:cubicBezTo>
                    <a:cubicBezTo>
                      <a:pt x="121073" y="74295"/>
                      <a:pt x="105833" y="71438"/>
                      <a:pt x="90593" y="71438"/>
                    </a:cubicBezTo>
                    <a:cubicBezTo>
                      <a:pt x="86783" y="71438"/>
                      <a:pt x="82973" y="71438"/>
                      <a:pt x="79163" y="71438"/>
                    </a:cubicBezTo>
                    <a:cubicBezTo>
                      <a:pt x="60113" y="71438"/>
                      <a:pt x="42968" y="73342"/>
                      <a:pt x="29633" y="77152"/>
                    </a:cubicBezTo>
                    <a:cubicBezTo>
                      <a:pt x="10583" y="81915"/>
                      <a:pt x="-17992" y="106680"/>
                      <a:pt x="15346" y="134302"/>
                    </a:cubicBezTo>
                    <a:cubicBezTo>
                      <a:pt x="42968" y="161925"/>
                      <a:pt x="103928" y="177165"/>
                      <a:pt x="188701" y="177165"/>
                    </a:cubicBezTo>
                    <a:cubicBezTo>
                      <a:pt x="241088" y="177165"/>
                      <a:pt x="297286" y="171450"/>
                      <a:pt x="351578" y="160020"/>
                    </a:cubicBezTo>
                    <a:lnTo>
                      <a:pt x="357293" y="159067"/>
                    </a:lnTo>
                    <a:cubicBezTo>
                      <a:pt x="426826" y="144780"/>
                      <a:pt x="483023" y="122872"/>
                      <a:pt x="506836" y="101917"/>
                    </a:cubicBezTo>
                    <a:lnTo>
                      <a:pt x="509693" y="99060"/>
                    </a:lnTo>
                    <a:cubicBezTo>
                      <a:pt x="515408" y="93345"/>
                      <a:pt x="519218" y="87630"/>
                      <a:pt x="520171" y="81915"/>
                    </a:cubicBezTo>
                    <a:cubicBezTo>
                      <a:pt x="521123" y="72390"/>
                      <a:pt x="513503" y="48577"/>
                      <a:pt x="415396" y="23813"/>
                    </a:cubicBezTo>
                    <a:cubicBezTo>
                      <a:pt x="357293" y="9525"/>
                      <a:pt x="279188" y="0"/>
                      <a:pt x="211561" y="0"/>
                    </a:cubicBezTo>
                    <a:lnTo>
                      <a:pt x="207751" y="0"/>
                    </a:lnTo>
                    <a:cubicBezTo>
                      <a:pt x="146791" y="0"/>
                      <a:pt x="113453" y="6667"/>
                      <a:pt x="99166" y="15240"/>
                    </a:cubicBezTo>
                    <a:cubicBezTo>
                      <a:pt x="96308" y="17145"/>
                      <a:pt x="93451" y="19050"/>
                      <a:pt x="92498" y="20955"/>
                    </a:cubicBezTo>
                    <a:cubicBezTo>
                      <a:pt x="91546" y="22860"/>
                      <a:pt x="90593" y="26670"/>
                      <a:pt x="91546" y="30480"/>
                    </a:cubicBezTo>
                    <a:cubicBezTo>
                      <a:pt x="101071" y="53340"/>
                      <a:pt x="140123" y="59055"/>
                      <a:pt x="175366" y="59055"/>
                    </a:cubicBezTo>
                    <a:cubicBezTo>
                      <a:pt x="195368" y="60007"/>
                      <a:pt x="194416" y="68580"/>
                      <a:pt x="190606" y="72390"/>
                    </a:cubicBezTo>
                    <a:cubicBezTo>
                      <a:pt x="183938" y="79057"/>
                      <a:pt x="174413" y="80010"/>
                      <a:pt x="167746" y="8001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" name="Google Shape;476;p1"/>
              <p:cNvSpPr/>
              <p:nvPr/>
            </p:nvSpPr>
            <p:spPr>
              <a:xfrm>
                <a:off x="6639877" y="3308984"/>
                <a:ext cx="231457" cy="38100"/>
              </a:xfrm>
              <a:custGeom>
                <a:avLst/>
                <a:gdLst/>
                <a:ahLst/>
                <a:cxnLst/>
                <a:rect l="l" t="t" r="r" b="b"/>
                <a:pathLst>
                  <a:path w="231457" h="38100" extrusionOk="0">
                    <a:moveTo>
                      <a:pt x="231457" y="20003"/>
                    </a:moveTo>
                    <a:lnTo>
                      <a:pt x="1905" y="0"/>
                    </a:lnTo>
                    <a:cubicBezTo>
                      <a:pt x="952" y="5715"/>
                      <a:pt x="952" y="12383"/>
                      <a:pt x="0" y="18098"/>
                    </a:cubicBezTo>
                    <a:lnTo>
                      <a:pt x="229552" y="38100"/>
                    </a:lnTo>
                    <a:cubicBezTo>
                      <a:pt x="229552" y="32385"/>
                      <a:pt x="230505" y="25718"/>
                      <a:pt x="231457" y="2000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7" name="Google Shape;477;p1"/>
              <p:cNvSpPr/>
              <p:nvPr/>
            </p:nvSpPr>
            <p:spPr>
              <a:xfrm>
                <a:off x="6636067" y="3126104"/>
                <a:ext cx="230504" cy="58102"/>
              </a:xfrm>
              <a:custGeom>
                <a:avLst/>
                <a:gdLst/>
                <a:ahLst/>
                <a:cxnLst/>
                <a:rect l="l" t="t" r="r" b="b"/>
                <a:pathLst>
                  <a:path w="230504" h="58102" extrusionOk="0">
                    <a:moveTo>
                      <a:pt x="227648" y="0"/>
                    </a:moveTo>
                    <a:lnTo>
                      <a:pt x="0" y="40005"/>
                    </a:lnTo>
                    <a:cubicBezTo>
                      <a:pt x="953" y="45720"/>
                      <a:pt x="1905" y="52388"/>
                      <a:pt x="2858" y="58103"/>
                    </a:cubicBezTo>
                    <a:lnTo>
                      <a:pt x="230505" y="17145"/>
                    </a:lnTo>
                    <a:cubicBezTo>
                      <a:pt x="229553" y="12383"/>
                      <a:pt x="228600" y="6667"/>
                      <a:pt x="2276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8" name="Google Shape;478;p1"/>
              <p:cNvSpPr/>
              <p:nvPr/>
            </p:nvSpPr>
            <p:spPr>
              <a:xfrm>
                <a:off x="6594157" y="2932747"/>
                <a:ext cx="217170" cy="114299"/>
              </a:xfrm>
              <a:custGeom>
                <a:avLst/>
                <a:gdLst/>
                <a:ahLst/>
                <a:cxnLst/>
                <a:rect l="l" t="t" r="r" b="b"/>
                <a:pathLst>
                  <a:path w="217170" h="114299" extrusionOk="0">
                    <a:moveTo>
                      <a:pt x="0" y="98107"/>
                    </a:moveTo>
                    <a:cubicBezTo>
                      <a:pt x="2858" y="103823"/>
                      <a:pt x="4763" y="109537"/>
                      <a:pt x="7620" y="114300"/>
                    </a:cubicBezTo>
                    <a:lnTo>
                      <a:pt x="217170" y="16192"/>
                    </a:lnTo>
                    <a:cubicBezTo>
                      <a:pt x="214313" y="10477"/>
                      <a:pt x="212408" y="4763"/>
                      <a:pt x="209550" y="0"/>
                    </a:cubicBezTo>
                    <a:lnTo>
                      <a:pt x="0" y="9810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9" name="Google Shape;479;p1"/>
              <p:cNvSpPr/>
              <p:nvPr/>
            </p:nvSpPr>
            <p:spPr>
              <a:xfrm>
                <a:off x="6518909" y="2761297"/>
                <a:ext cx="188595" cy="163829"/>
              </a:xfrm>
              <a:custGeom>
                <a:avLst/>
                <a:gdLst/>
                <a:ahLst/>
                <a:cxnLst/>
                <a:rect l="l" t="t" r="r" b="b"/>
                <a:pathLst>
                  <a:path w="188595" h="163829" extrusionOk="0">
                    <a:moveTo>
                      <a:pt x="188595" y="14288"/>
                    </a:moveTo>
                    <a:cubicBezTo>
                      <a:pt x="184785" y="9525"/>
                      <a:pt x="180975" y="4763"/>
                      <a:pt x="177165" y="0"/>
                    </a:cubicBezTo>
                    <a:lnTo>
                      <a:pt x="0" y="149542"/>
                    </a:lnTo>
                    <a:cubicBezTo>
                      <a:pt x="3810" y="154305"/>
                      <a:pt x="7620" y="159067"/>
                      <a:pt x="11430" y="163830"/>
                    </a:cubicBezTo>
                    <a:lnTo>
                      <a:pt x="188595" y="14288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0" name="Google Shape;480;p1"/>
              <p:cNvSpPr/>
              <p:nvPr/>
            </p:nvSpPr>
            <p:spPr>
              <a:xfrm>
                <a:off x="6419850" y="2628900"/>
                <a:ext cx="149542" cy="200025"/>
              </a:xfrm>
              <a:custGeom>
                <a:avLst/>
                <a:gdLst/>
                <a:ahLst/>
                <a:cxnLst/>
                <a:rect l="l" t="t" r="r" b="b"/>
                <a:pathLst>
                  <a:path w="149542" h="200025" extrusionOk="0">
                    <a:moveTo>
                      <a:pt x="149542" y="10477"/>
                    </a:moveTo>
                    <a:cubicBezTo>
                      <a:pt x="144780" y="6667"/>
                      <a:pt x="140017" y="2858"/>
                      <a:pt x="135255" y="0"/>
                    </a:cubicBezTo>
                    <a:lnTo>
                      <a:pt x="0" y="188595"/>
                    </a:lnTo>
                    <a:cubicBezTo>
                      <a:pt x="4763" y="192405"/>
                      <a:pt x="9525" y="196215"/>
                      <a:pt x="14288" y="200025"/>
                    </a:cubicBezTo>
                    <a:lnTo>
                      <a:pt x="149542" y="1047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1" name="Google Shape;481;p1"/>
              <p:cNvSpPr/>
              <p:nvPr/>
            </p:nvSpPr>
            <p:spPr>
              <a:xfrm>
                <a:off x="6299834" y="2535554"/>
                <a:ext cx="100965" cy="222885"/>
              </a:xfrm>
              <a:custGeom>
                <a:avLst/>
                <a:gdLst/>
                <a:ahLst/>
                <a:cxnLst/>
                <a:rect l="l" t="t" r="r" b="b"/>
                <a:pathLst>
                  <a:path w="100965" h="222885" extrusionOk="0">
                    <a:moveTo>
                      <a:pt x="17145" y="222885"/>
                    </a:moveTo>
                    <a:lnTo>
                      <a:pt x="100965" y="6668"/>
                    </a:lnTo>
                    <a:cubicBezTo>
                      <a:pt x="95250" y="4763"/>
                      <a:pt x="89535" y="1905"/>
                      <a:pt x="83820" y="0"/>
                    </a:cubicBezTo>
                    <a:lnTo>
                      <a:pt x="0" y="216218"/>
                    </a:lnTo>
                    <a:cubicBezTo>
                      <a:pt x="6668" y="218123"/>
                      <a:pt x="12383" y="220980"/>
                      <a:pt x="17145" y="22288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2" name="Google Shape;482;p1"/>
              <p:cNvSpPr/>
              <p:nvPr/>
            </p:nvSpPr>
            <p:spPr>
              <a:xfrm>
                <a:off x="5330189" y="3309937"/>
                <a:ext cx="228600" cy="37147"/>
              </a:xfrm>
              <a:custGeom>
                <a:avLst/>
                <a:gdLst/>
                <a:ahLst/>
                <a:cxnLst/>
                <a:rect l="l" t="t" r="r" b="b"/>
                <a:pathLst>
                  <a:path w="228600" h="37147" extrusionOk="0">
                    <a:moveTo>
                      <a:pt x="1905" y="37147"/>
                    </a:moveTo>
                    <a:lnTo>
                      <a:pt x="228600" y="18097"/>
                    </a:lnTo>
                    <a:cubicBezTo>
                      <a:pt x="227648" y="12383"/>
                      <a:pt x="226695" y="5715"/>
                      <a:pt x="226695" y="0"/>
                    </a:cubicBezTo>
                    <a:lnTo>
                      <a:pt x="0" y="19050"/>
                    </a:lnTo>
                    <a:cubicBezTo>
                      <a:pt x="0" y="24765"/>
                      <a:pt x="952" y="30480"/>
                      <a:pt x="1905" y="3714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3" name="Google Shape;483;p1"/>
              <p:cNvSpPr/>
              <p:nvPr/>
            </p:nvSpPr>
            <p:spPr>
              <a:xfrm>
                <a:off x="5334000" y="3127057"/>
                <a:ext cx="227647" cy="58102"/>
              </a:xfrm>
              <a:custGeom>
                <a:avLst/>
                <a:gdLst/>
                <a:ahLst/>
                <a:cxnLst/>
                <a:rect l="l" t="t" r="r" b="b"/>
                <a:pathLst>
                  <a:path w="227647" h="58102" extrusionOk="0">
                    <a:moveTo>
                      <a:pt x="227648" y="40005"/>
                    </a:moveTo>
                    <a:lnTo>
                      <a:pt x="2858" y="0"/>
                    </a:lnTo>
                    <a:cubicBezTo>
                      <a:pt x="1905" y="5715"/>
                      <a:pt x="952" y="12383"/>
                      <a:pt x="0" y="18097"/>
                    </a:cubicBezTo>
                    <a:lnTo>
                      <a:pt x="224790" y="58102"/>
                    </a:lnTo>
                    <a:cubicBezTo>
                      <a:pt x="225742" y="51435"/>
                      <a:pt x="226695" y="45720"/>
                      <a:pt x="227648" y="400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4" name="Google Shape;484;p1"/>
              <p:cNvSpPr/>
              <p:nvPr/>
            </p:nvSpPr>
            <p:spPr>
              <a:xfrm>
                <a:off x="5389245" y="2933700"/>
                <a:ext cx="215264" cy="113347"/>
              </a:xfrm>
              <a:custGeom>
                <a:avLst/>
                <a:gdLst/>
                <a:ahLst/>
                <a:cxnLst/>
                <a:rect l="l" t="t" r="r" b="b"/>
                <a:pathLst>
                  <a:path w="215264" h="113347" extrusionOk="0">
                    <a:moveTo>
                      <a:pt x="0" y="16192"/>
                    </a:moveTo>
                    <a:lnTo>
                      <a:pt x="207645" y="113347"/>
                    </a:lnTo>
                    <a:cubicBezTo>
                      <a:pt x="209550" y="107633"/>
                      <a:pt x="212407" y="101917"/>
                      <a:pt x="215265" y="97155"/>
                    </a:cubicBezTo>
                    <a:lnTo>
                      <a:pt x="7620" y="0"/>
                    </a:lnTo>
                    <a:cubicBezTo>
                      <a:pt x="4763" y="4763"/>
                      <a:pt x="1905" y="10477"/>
                      <a:pt x="0" y="1619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5" name="Google Shape;485;p1"/>
              <p:cNvSpPr/>
              <p:nvPr/>
            </p:nvSpPr>
            <p:spPr>
              <a:xfrm>
                <a:off x="5492114" y="2762250"/>
                <a:ext cx="187642" cy="161925"/>
              </a:xfrm>
              <a:custGeom>
                <a:avLst/>
                <a:gdLst/>
                <a:ahLst/>
                <a:cxnLst/>
                <a:rect l="l" t="t" r="r" b="b"/>
                <a:pathLst>
                  <a:path w="187642" h="161925" extrusionOk="0">
                    <a:moveTo>
                      <a:pt x="187643" y="147638"/>
                    </a:moveTo>
                    <a:lnTo>
                      <a:pt x="11430" y="0"/>
                    </a:lnTo>
                    <a:cubicBezTo>
                      <a:pt x="7620" y="4763"/>
                      <a:pt x="3810" y="9525"/>
                      <a:pt x="0" y="14288"/>
                    </a:cubicBezTo>
                    <a:lnTo>
                      <a:pt x="175260" y="161925"/>
                    </a:lnTo>
                    <a:cubicBezTo>
                      <a:pt x="180023" y="157163"/>
                      <a:pt x="183833" y="152400"/>
                      <a:pt x="187643" y="14763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6" name="Google Shape;486;p1"/>
              <p:cNvSpPr/>
              <p:nvPr/>
            </p:nvSpPr>
            <p:spPr>
              <a:xfrm>
                <a:off x="5621654" y="2635567"/>
                <a:ext cx="151447" cy="197167"/>
              </a:xfrm>
              <a:custGeom>
                <a:avLst/>
                <a:gdLst/>
                <a:ahLst/>
                <a:cxnLst/>
                <a:rect l="l" t="t" r="r" b="b"/>
                <a:pathLst>
                  <a:path w="151447" h="197167" extrusionOk="0">
                    <a:moveTo>
                      <a:pt x="137160" y="197168"/>
                    </a:moveTo>
                    <a:cubicBezTo>
                      <a:pt x="141923" y="193358"/>
                      <a:pt x="146685" y="189548"/>
                      <a:pt x="151448" y="185738"/>
                    </a:cubicBezTo>
                    <a:lnTo>
                      <a:pt x="14288" y="0"/>
                    </a:lnTo>
                    <a:cubicBezTo>
                      <a:pt x="9525" y="3810"/>
                      <a:pt x="4763" y="7620"/>
                      <a:pt x="0" y="11430"/>
                    </a:cubicBezTo>
                    <a:lnTo>
                      <a:pt x="137160" y="197168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7" name="Google Shape;487;p1"/>
              <p:cNvSpPr/>
              <p:nvPr/>
            </p:nvSpPr>
            <p:spPr>
              <a:xfrm>
                <a:off x="5765482" y="2550795"/>
                <a:ext cx="109537" cy="219075"/>
              </a:xfrm>
              <a:custGeom>
                <a:avLst/>
                <a:gdLst/>
                <a:ahLst/>
                <a:cxnLst/>
                <a:rect l="l" t="t" r="r" b="b"/>
                <a:pathLst>
                  <a:path w="109537" h="219075" extrusionOk="0">
                    <a:moveTo>
                      <a:pt x="109538" y="210502"/>
                    </a:moveTo>
                    <a:lnTo>
                      <a:pt x="16192" y="0"/>
                    </a:lnTo>
                    <a:cubicBezTo>
                      <a:pt x="10477" y="2857"/>
                      <a:pt x="4763" y="4763"/>
                      <a:pt x="0" y="7620"/>
                    </a:cubicBezTo>
                    <a:lnTo>
                      <a:pt x="93345" y="219075"/>
                    </a:lnTo>
                    <a:cubicBezTo>
                      <a:pt x="98107" y="215265"/>
                      <a:pt x="103822" y="212407"/>
                      <a:pt x="109538" y="2105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8" name="Google Shape;488;p1"/>
              <p:cNvSpPr/>
              <p:nvPr/>
            </p:nvSpPr>
            <p:spPr>
              <a:xfrm>
                <a:off x="6642734" y="3220402"/>
                <a:ext cx="401955" cy="36194"/>
              </a:xfrm>
              <a:custGeom>
                <a:avLst/>
                <a:gdLst/>
                <a:ahLst/>
                <a:cxnLst/>
                <a:rect l="l" t="t" r="r" b="b"/>
                <a:pathLst>
                  <a:path w="401955" h="36194" extrusionOk="0">
                    <a:moveTo>
                      <a:pt x="953" y="36195"/>
                    </a:moveTo>
                    <a:lnTo>
                      <a:pt x="401955" y="18097"/>
                    </a:lnTo>
                    <a:cubicBezTo>
                      <a:pt x="401955" y="12382"/>
                      <a:pt x="401955" y="5715"/>
                      <a:pt x="401003" y="0"/>
                    </a:cubicBezTo>
                    <a:lnTo>
                      <a:pt x="0" y="18097"/>
                    </a:lnTo>
                    <a:cubicBezTo>
                      <a:pt x="953" y="23813"/>
                      <a:pt x="953" y="29527"/>
                      <a:pt x="953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9" name="Google Shape;489;p1"/>
              <p:cNvSpPr/>
              <p:nvPr/>
            </p:nvSpPr>
            <p:spPr>
              <a:xfrm>
                <a:off x="6619875" y="2976562"/>
                <a:ext cx="388620" cy="138112"/>
              </a:xfrm>
              <a:custGeom>
                <a:avLst/>
                <a:gdLst/>
                <a:ahLst/>
                <a:cxnLst/>
                <a:rect l="l" t="t" r="r" b="b"/>
                <a:pathLst>
                  <a:path w="388620" h="138112" extrusionOk="0">
                    <a:moveTo>
                      <a:pt x="4763" y="138113"/>
                    </a:moveTo>
                    <a:lnTo>
                      <a:pt x="388620" y="17145"/>
                    </a:lnTo>
                    <a:cubicBezTo>
                      <a:pt x="386715" y="11430"/>
                      <a:pt x="384810" y="5715"/>
                      <a:pt x="383858" y="0"/>
                    </a:cubicBezTo>
                    <a:lnTo>
                      <a:pt x="0" y="120967"/>
                    </a:lnTo>
                    <a:cubicBezTo>
                      <a:pt x="1905" y="126683"/>
                      <a:pt x="3810" y="132397"/>
                      <a:pt x="4763" y="1381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0" name="Google Shape;490;p1"/>
              <p:cNvSpPr/>
              <p:nvPr/>
            </p:nvSpPr>
            <p:spPr>
              <a:xfrm>
                <a:off x="6560820" y="2752725"/>
                <a:ext cx="348614" cy="231457"/>
              </a:xfrm>
              <a:custGeom>
                <a:avLst/>
                <a:gdLst/>
                <a:ahLst/>
                <a:cxnLst/>
                <a:rect l="l" t="t" r="r" b="b"/>
                <a:pathLst>
                  <a:path w="348614" h="231457" extrusionOk="0">
                    <a:moveTo>
                      <a:pt x="9525" y="231458"/>
                    </a:moveTo>
                    <a:lnTo>
                      <a:pt x="348615" y="15240"/>
                    </a:lnTo>
                    <a:cubicBezTo>
                      <a:pt x="345758" y="10477"/>
                      <a:pt x="341947" y="4763"/>
                      <a:pt x="339090" y="0"/>
                    </a:cubicBezTo>
                    <a:lnTo>
                      <a:pt x="0" y="216217"/>
                    </a:lnTo>
                    <a:cubicBezTo>
                      <a:pt x="2858" y="220980"/>
                      <a:pt x="5715" y="225742"/>
                      <a:pt x="9525" y="2314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1" name="Google Shape;491;p1"/>
              <p:cNvSpPr/>
              <p:nvPr/>
            </p:nvSpPr>
            <p:spPr>
              <a:xfrm>
                <a:off x="6470332" y="2562225"/>
                <a:ext cx="284797" cy="309562"/>
              </a:xfrm>
              <a:custGeom>
                <a:avLst/>
                <a:gdLst/>
                <a:ahLst/>
                <a:cxnLst/>
                <a:rect l="l" t="t" r="r" b="b"/>
                <a:pathLst>
                  <a:path w="284797" h="309562" extrusionOk="0">
                    <a:moveTo>
                      <a:pt x="284797" y="12383"/>
                    </a:moveTo>
                    <a:cubicBezTo>
                      <a:pt x="280035" y="8573"/>
                      <a:pt x="276225" y="3810"/>
                      <a:pt x="271463" y="0"/>
                    </a:cubicBezTo>
                    <a:lnTo>
                      <a:pt x="0" y="297180"/>
                    </a:lnTo>
                    <a:cubicBezTo>
                      <a:pt x="4763" y="300990"/>
                      <a:pt x="8572" y="305753"/>
                      <a:pt x="13335" y="309563"/>
                    </a:cubicBezTo>
                    <a:lnTo>
                      <a:pt x="284797" y="12383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2" name="Google Shape;492;p1"/>
              <p:cNvSpPr/>
              <p:nvPr/>
            </p:nvSpPr>
            <p:spPr>
              <a:xfrm>
                <a:off x="6357937" y="2423160"/>
                <a:ext cx="205740" cy="364807"/>
              </a:xfrm>
              <a:custGeom>
                <a:avLst/>
                <a:gdLst/>
                <a:ahLst/>
                <a:cxnLst/>
                <a:rect l="l" t="t" r="r" b="b"/>
                <a:pathLst>
                  <a:path w="205740" h="364807" extrusionOk="0">
                    <a:moveTo>
                      <a:pt x="205740" y="8573"/>
                    </a:moveTo>
                    <a:cubicBezTo>
                      <a:pt x="200025" y="5715"/>
                      <a:pt x="195263" y="2857"/>
                      <a:pt x="189547" y="0"/>
                    </a:cubicBezTo>
                    <a:lnTo>
                      <a:pt x="0" y="355282"/>
                    </a:lnTo>
                    <a:cubicBezTo>
                      <a:pt x="5715" y="358140"/>
                      <a:pt x="10478" y="360998"/>
                      <a:pt x="16192" y="364807"/>
                    </a:cubicBezTo>
                    <a:lnTo>
                      <a:pt x="205740" y="8573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3" name="Google Shape;493;p1"/>
              <p:cNvSpPr/>
              <p:nvPr/>
            </p:nvSpPr>
            <p:spPr>
              <a:xfrm>
                <a:off x="5155882" y="3220402"/>
                <a:ext cx="398144" cy="35242"/>
              </a:xfrm>
              <a:custGeom>
                <a:avLst/>
                <a:gdLst/>
                <a:ahLst/>
                <a:cxnLst/>
                <a:rect l="l" t="t" r="r" b="b"/>
                <a:pathLst>
                  <a:path w="398144" h="35242" extrusionOk="0">
                    <a:moveTo>
                      <a:pt x="398145" y="17145"/>
                    </a:moveTo>
                    <a:lnTo>
                      <a:pt x="953" y="0"/>
                    </a:lnTo>
                    <a:cubicBezTo>
                      <a:pt x="953" y="5715"/>
                      <a:pt x="953" y="12382"/>
                      <a:pt x="0" y="18097"/>
                    </a:cubicBezTo>
                    <a:lnTo>
                      <a:pt x="398145" y="35242"/>
                    </a:lnTo>
                    <a:cubicBezTo>
                      <a:pt x="398145" y="29527"/>
                      <a:pt x="398145" y="23813"/>
                      <a:pt x="398145" y="1714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4" name="Google Shape;494;p1"/>
              <p:cNvSpPr/>
              <p:nvPr/>
            </p:nvSpPr>
            <p:spPr>
              <a:xfrm>
                <a:off x="5193030" y="2977514"/>
                <a:ext cx="384809" cy="137160"/>
              </a:xfrm>
              <a:custGeom>
                <a:avLst/>
                <a:gdLst/>
                <a:ahLst/>
                <a:cxnLst/>
                <a:rect l="l" t="t" r="r" b="b"/>
                <a:pathLst>
                  <a:path w="384809" h="137160" extrusionOk="0">
                    <a:moveTo>
                      <a:pt x="384810" y="120015"/>
                    </a:moveTo>
                    <a:lnTo>
                      <a:pt x="4763" y="0"/>
                    </a:lnTo>
                    <a:cubicBezTo>
                      <a:pt x="2857" y="5715"/>
                      <a:pt x="952" y="11430"/>
                      <a:pt x="0" y="17145"/>
                    </a:cubicBezTo>
                    <a:lnTo>
                      <a:pt x="381000" y="137160"/>
                    </a:lnTo>
                    <a:cubicBezTo>
                      <a:pt x="381953" y="131445"/>
                      <a:pt x="382905" y="125730"/>
                      <a:pt x="384810" y="12001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5" name="Google Shape;495;p1"/>
              <p:cNvSpPr/>
              <p:nvPr/>
            </p:nvSpPr>
            <p:spPr>
              <a:xfrm>
                <a:off x="5291137" y="2752725"/>
                <a:ext cx="346710" cy="230504"/>
              </a:xfrm>
              <a:custGeom>
                <a:avLst/>
                <a:gdLst/>
                <a:ahLst/>
                <a:cxnLst/>
                <a:rect l="l" t="t" r="r" b="b"/>
                <a:pathLst>
                  <a:path w="346710" h="230504" extrusionOk="0">
                    <a:moveTo>
                      <a:pt x="346710" y="215265"/>
                    </a:moveTo>
                    <a:lnTo>
                      <a:pt x="9525" y="0"/>
                    </a:lnTo>
                    <a:cubicBezTo>
                      <a:pt x="6668" y="4763"/>
                      <a:pt x="2857" y="10477"/>
                      <a:pt x="0" y="15240"/>
                    </a:cubicBezTo>
                    <a:lnTo>
                      <a:pt x="337185" y="230505"/>
                    </a:lnTo>
                    <a:cubicBezTo>
                      <a:pt x="340042" y="224790"/>
                      <a:pt x="342900" y="220027"/>
                      <a:pt x="346710" y="21526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6" name="Google Shape;496;p1"/>
              <p:cNvSpPr/>
              <p:nvPr/>
            </p:nvSpPr>
            <p:spPr>
              <a:xfrm>
                <a:off x="5434012" y="2573654"/>
                <a:ext cx="288607" cy="302895"/>
              </a:xfrm>
              <a:custGeom>
                <a:avLst/>
                <a:gdLst/>
                <a:ahLst/>
                <a:cxnLst/>
                <a:rect l="l" t="t" r="r" b="b"/>
                <a:pathLst>
                  <a:path w="288607" h="302895" extrusionOk="0">
                    <a:moveTo>
                      <a:pt x="288608" y="290513"/>
                    </a:moveTo>
                    <a:lnTo>
                      <a:pt x="13335" y="0"/>
                    </a:lnTo>
                    <a:cubicBezTo>
                      <a:pt x="8573" y="3810"/>
                      <a:pt x="4763" y="8573"/>
                      <a:pt x="0" y="12383"/>
                    </a:cubicBezTo>
                    <a:lnTo>
                      <a:pt x="275273" y="302895"/>
                    </a:lnTo>
                    <a:cubicBezTo>
                      <a:pt x="279083" y="299085"/>
                      <a:pt x="283845" y="294323"/>
                      <a:pt x="288608" y="2905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7" name="Google Shape;497;p1"/>
              <p:cNvSpPr/>
              <p:nvPr/>
            </p:nvSpPr>
            <p:spPr>
              <a:xfrm>
                <a:off x="5604510" y="2442210"/>
                <a:ext cx="217169" cy="356235"/>
              </a:xfrm>
              <a:custGeom>
                <a:avLst/>
                <a:gdLst/>
                <a:ahLst/>
                <a:cxnLst/>
                <a:rect l="l" t="t" r="r" b="b"/>
                <a:pathLst>
                  <a:path w="217169" h="356235" extrusionOk="0">
                    <a:moveTo>
                      <a:pt x="0" y="9525"/>
                    </a:moveTo>
                    <a:lnTo>
                      <a:pt x="201930" y="356235"/>
                    </a:lnTo>
                    <a:cubicBezTo>
                      <a:pt x="206692" y="353378"/>
                      <a:pt x="212407" y="349567"/>
                      <a:pt x="217170" y="346710"/>
                    </a:cubicBezTo>
                    <a:lnTo>
                      <a:pt x="16192" y="0"/>
                    </a:lnTo>
                    <a:cubicBezTo>
                      <a:pt x="10477" y="2857"/>
                      <a:pt x="5715" y="5715"/>
                      <a:pt x="0" y="952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8" name="Google Shape;498;p1"/>
              <p:cNvSpPr/>
              <p:nvPr/>
            </p:nvSpPr>
            <p:spPr>
              <a:xfrm>
                <a:off x="5412104" y="2451735"/>
                <a:ext cx="70485" cy="72007"/>
              </a:xfrm>
              <a:custGeom>
                <a:avLst/>
                <a:gdLst/>
                <a:ahLst/>
                <a:cxnLst/>
                <a:rect l="l" t="t" r="r" b="b"/>
                <a:pathLst>
                  <a:path w="70485" h="72007" extrusionOk="0">
                    <a:moveTo>
                      <a:pt x="41910" y="11430"/>
                    </a:moveTo>
                    <a:lnTo>
                      <a:pt x="28575" y="0"/>
                    </a:lnTo>
                    <a:lnTo>
                      <a:pt x="6668" y="24765"/>
                    </a:lnTo>
                    <a:cubicBezTo>
                      <a:pt x="1905" y="29527"/>
                      <a:pt x="0" y="35242"/>
                      <a:pt x="0" y="41910"/>
                    </a:cubicBezTo>
                    <a:cubicBezTo>
                      <a:pt x="0" y="48577"/>
                      <a:pt x="2858" y="54292"/>
                      <a:pt x="7620" y="58102"/>
                    </a:cubicBezTo>
                    <a:cubicBezTo>
                      <a:pt x="13335" y="62865"/>
                      <a:pt x="21908" y="67627"/>
                      <a:pt x="32385" y="69532"/>
                    </a:cubicBezTo>
                    <a:cubicBezTo>
                      <a:pt x="42863" y="72390"/>
                      <a:pt x="55245" y="72390"/>
                      <a:pt x="69533" y="71438"/>
                    </a:cubicBezTo>
                    <a:lnTo>
                      <a:pt x="70485" y="63817"/>
                    </a:lnTo>
                    <a:cubicBezTo>
                      <a:pt x="61913" y="63817"/>
                      <a:pt x="53340" y="62865"/>
                      <a:pt x="46673" y="60960"/>
                    </a:cubicBezTo>
                    <a:cubicBezTo>
                      <a:pt x="40005" y="59055"/>
                      <a:pt x="34290" y="56198"/>
                      <a:pt x="30480" y="52388"/>
                    </a:cubicBezTo>
                    <a:cubicBezTo>
                      <a:pt x="26670" y="49530"/>
                      <a:pt x="24765" y="44767"/>
                      <a:pt x="23813" y="40005"/>
                    </a:cubicBezTo>
                    <a:cubicBezTo>
                      <a:pt x="22860" y="35242"/>
                      <a:pt x="24765" y="31432"/>
                      <a:pt x="27623" y="27623"/>
                    </a:cubicBezTo>
                    <a:lnTo>
                      <a:pt x="41910" y="1143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9" name="Google Shape;499;p1"/>
              <p:cNvSpPr/>
              <p:nvPr/>
            </p:nvSpPr>
            <p:spPr>
              <a:xfrm>
                <a:off x="5534025" y="2244089"/>
                <a:ext cx="77033" cy="27622"/>
              </a:xfrm>
              <a:custGeom>
                <a:avLst/>
                <a:gdLst/>
                <a:ahLst/>
                <a:cxnLst/>
                <a:rect l="l" t="t" r="r" b="b"/>
                <a:pathLst>
                  <a:path w="77033" h="27622" extrusionOk="0">
                    <a:moveTo>
                      <a:pt x="24765" y="15240"/>
                    </a:moveTo>
                    <a:cubicBezTo>
                      <a:pt x="27623" y="13335"/>
                      <a:pt x="30480" y="12383"/>
                      <a:pt x="34290" y="12383"/>
                    </a:cubicBezTo>
                    <a:cubicBezTo>
                      <a:pt x="37148" y="12383"/>
                      <a:pt x="40005" y="12383"/>
                      <a:pt x="42863" y="13335"/>
                    </a:cubicBezTo>
                    <a:lnTo>
                      <a:pt x="75248" y="27623"/>
                    </a:lnTo>
                    <a:cubicBezTo>
                      <a:pt x="80010" y="24765"/>
                      <a:pt x="75248" y="20003"/>
                      <a:pt x="60960" y="12383"/>
                    </a:cubicBezTo>
                    <a:cubicBezTo>
                      <a:pt x="53340" y="8573"/>
                      <a:pt x="48577" y="6668"/>
                      <a:pt x="45720" y="5715"/>
                    </a:cubicBezTo>
                    <a:cubicBezTo>
                      <a:pt x="39052" y="2858"/>
                      <a:pt x="31433" y="953"/>
                      <a:pt x="23813" y="0"/>
                    </a:cubicBezTo>
                    <a:cubicBezTo>
                      <a:pt x="16192" y="0"/>
                      <a:pt x="10477" y="953"/>
                      <a:pt x="5715" y="3810"/>
                    </a:cubicBezTo>
                    <a:cubicBezTo>
                      <a:pt x="2858" y="5715"/>
                      <a:pt x="952" y="7620"/>
                      <a:pt x="0" y="9525"/>
                    </a:cubicBezTo>
                    <a:lnTo>
                      <a:pt x="17145" y="21908"/>
                    </a:lnTo>
                    <a:cubicBezTo>
                      <a:pt x="19050" y="18098"/>
                      <a:pt x="21908" y="16193"/>
                      <a:pt x="24765" y="1524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0" name="Google Shape;500;p1"/>
              <p:cNvSpPr/>
              <p:nvPr/>
            </p:nvSpPr>
            <p:spPr>
              <a:xfrm>
                <a:off x="5629275" y="2180186"/>
                <a:ext cx="80010" cy="46758"/>
              </a:xfrm>
              <a:custGeom>
                <a:avLst/>
                <a:gdLst/>
                <a:ahLst/>
                <a:cxnLst/>
                <a:rect l="l" t="t" r="r" b="b"/>
                <a:pathLst>
                  <a:path w="80010" h="46758" extrusionOk="0">
                    <a:moveTo>
                      <a:pt x="20002" y="43901"/>
                    </a:moveTo>
                    <a:cubicBezTo>
                      <a:pt x="22860" y="41996"/>
                      <a:pt x="25717" y="41043"/>
                      <a:pt x="27623" y="40091"/>
                    </a:cubicBezTo>
                    <a:cubicBezTo>
                      <a:pt x="32385" y="38186"/>
                      <a:pt x="38100" y="37233"/>
                      <a:pt x="44767" y="37233"/>
                    </a:cubicBezTo>
                    <a:cubicBezTo>
                      <a:pt x="52388" y="37233"/>
                      <a:pt x="60008" y="39138"/>
                      <a:pt x="68580" y="41996"/>
                    </a:cubicBezTo>
                    <a:lnTo>
                      <a:pt x="80010" y="37233"/>
                    </a:lnTo>
                    <a:lnTo>
                      <a:pt x="50483" y="10563"/>
                    </a:lnTo>
                    <a:cubicBezTo>
                      <a:pt x="45720" y="5801"/>
                      <a:pt x="40958" y="2943"/>
                      <a:pt x="36195" y="1038"/>
                    </a:cubicBezTo>
                    <a:cubicBezTo>
                      <a:pt x="30480" y="-867"/>
                      <a:pt x="25717" y="86"/>
                      <a:pt x="20955" y="1991"/>
                    </a:cubicBezTo>
                    <a:cubicBezTo>
                      <a:pt x="15240" y="4848"/>
                      <a:pt x="11430" y="7706"/>
                      <a:pt x="9525" y="9611"/>
                    </a:cubicBezTo>
                    <a:lnTo>
                      <a:pt x="26670" y="21993"/>
                    </a:lnTo>
                    <a:cubicBezTo>
                      <a:pt x="26670" y="21041"/>
                      <a:pt x="27623" y="19136"/>
                      <a:pt x="28575" y="18183"/>
                    </a:cubicBezTo>
                    <a:cubicBezTo>
                      <a:pt x="30480" y="16278"/>
                      <a:pt x="32385" y="15326"/>
                      <a:pt x="34290" y="14373"/>
                    </a:cubicBezTo>
                    <a:cubicBezTo>
                      <a:pt x="37148" y="13421"/>
                      <a:pt x="40005" y="13421"/>
                      <a:pt x="43815" y="14373"/>
                    </a:cubicBezTo>
                    <a:cubicBezTo>
                      <a:pt x="47625" y="16278"/>
                      <a:pt x="51435" y="18183"/>
                      <a:pt x="55245" y="21993"/>
                    </a:cubicBezTo>
                    <a:lnTo>
                      <a:pt x="73342" y="35328"/>
                    </a:lnTo>
                    <a:lnTo>
                      <a:pt x="71438" y="36281"/>
                    </a:lnTo>
                    <a:cubicBezTo>
                      <a:pt x="54292" y="31518"/>
                      <a:pt x="40958" y="27708"/>
                      <a:pt x="31433" y="25803"/>
                    </a:cubicBezTo>
                    <a:cubicBezTo>
                      <a:pt x="20955" y="23898"/>
                      <a:pt x="13335" y="23898"/>
                      <a:pt x="9525" y="25803"/>
                    </a:cubicBezTo>
                    <a:cubicBezTo>
                      <a:pt x="7620" y="26756"/>
                      <a:pt x="5715" y="27708"/>
                      <a:pt x="3810" y="28661"/>
                    </a:cubicBezTo>
                    <a:cubicBezTo>
                      <a:pt x="1905" y="29613"/>
                      <a:pt x="952" y="30566"/>
                      <a:pt x="0" y="32471"/>
                    </a:cubicBezTo>
                    <a:lnTo>
                      <a:pt x="16192" y="46758"/>
                    </a:lnTo>
                    <a:cubicBezTo>
                      <a:pt x="16192" y="46758"/>
                      <a:pt x="18098" y="45806"/>
                      <a:pt x="20002" y="4390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1" name="Google Shape;501;p1"/>
              <p:cNvSpPr/>
              <p:nvPr/>
            </p:nvSpPr>
            <p:spPr>
              <a:xfrm>
                <a:off x="5366385" y="2163127"/>
                <a:ext cx="518291" cy="331470"/>
              </a:xfrm>
              <a:custGeom>
                <a:avLst/>
                <a:gdLst/>
                <a:ahLst/>
                <a:cxnLst/>
                <a:rect l="l" t="t" r="r" b="b"/>
                <a:pathLst>
                  <a:path w="518291" h="331470" extrusionOk="0">
                    <a:moveTo>
                      <a:pt x="83820" y="260985"/>
                    </a:moveTo>
                    <a:cubicBezTo>
                      <a:pt x="84773" y="260985"/>
                      <a:pt x="85725" y="260985"/>
                      <a:pt x="86677" y="261938"/>
                    </a:cubicBezTo>
                    <a:cubicBezTo>
                      <a:pt x="87630" y="262890"/>
                      <a:pt x="89535" y="263843"/>
                      <a:pt x="90488" y="264795"/>
                    </a:cubicBezTo>
                    <a:cubicBezTo>
                      <a:pt x="93345" y="267653"/>
                      <a:pt x="94298" y="272415"/>
                      <a:pt x="92392" y="278130"/>
                    </a:cubicBezTo>
                    <a:cubicBezTo>
                      <a:pt x="90488" y="283845"/>
                      <a:pt x="87630" y="289560"/>
                      <a:pt x="81915" y="294323"/>
                    </a:cubicBezTo>
                    <a:cubicBezTo>
                      <a:pt x="93345" y="301943"/>
                      <a:pt x="105727" y="305753"/>
                      <a:pt x="118110" y="307658"/>
                    </a:cubicBezTo>
                    <a:cubicBezTo>
                      <a:pt x="129540" y="308610"/>
                      <a:pt x="139065" y="305753"/>
                      <a:pt x="145732" y="300038"/>
                    </a:cubicBezTo>
                    <a:cubicBezTo>
                      <a:pt x="148590" y="297180"/>
                      <a:pt x="151448" y="293370"/>
                      <a:pt x="152400" y="289560"/>
                    </a:cubicBezTo>
                    <a:cubicBezTo>
                      <a:pt x="154305" y="284798"/>
                      <a:pt x="156210" y="280988"/>
                      <a:pt x="156210" y="275273"/>
                    </a:cubicBezTo>
                    <a:lnTo>
                      <a:pt x="170498" y="289560"/>
                    </a:lnTo>
                    <a:lnTo>
                      <a:pt x="193357" y="284798"/>
                    </a:lnTo>
                    <a:lnTo>
                      <a:pt x="129540" y="218123"/>
                    </a:lnTo>
                    <a:cubicBezTo>
                      <a:pt x="139065" y="209550"/>
                      <a:pt x="148590" y="201930"/>
                      <a:pt x="158115" y="193358"/>
                    </a:cubicBezTo>
                    <a:lnTo>
                      <a:pt x="206692" y="255270"/>
                    </a:lnTo>
                    <a:lnTo>
                      <a:pt x="231457" y="253365"/>
                    </a:lnTo>
                    <a:lnTo>
                      <a:pt x="174307" y="180023"/>
                    </a:lnTo>
                    <a:cubicBezTo>
                      <a:pt x="184785" y="171450"/>
                      <a:pt x="196215" y="163830"/>
                      <a:pt x="206692" y="156210"/>
                    </a:cubicBezTo>
                    <a:lnTo>
                      <a:pt x="221932" y="180023"/>
                    </a:lnTo>
                    <a:lnTo>
                      <a:pt x="213360" y="185738"/>
                    </a:lnTo>
                    <a:cubicBezTo>
                      <a:pt x="212407" y="186690"/>
                      <a:pt x="211455" y="187643"/>
                      <a:pt x="211455" y="189548"/>
                    </a:cubicBezTo>
                    <a:cubicBezTo>
                      <a:pt x="210502" y="190500"/>
                      <a:pt x="211455" y="192405"/>
                      <a:pt x="212407" y="193358"/>
                    </a:cubicBezTo>
                    <a:cubicBezTo>
                      <a:pt x="215265" y="197168"/>
                      <a:pt x="220980" y="200025"/>
                      <a:pt x="231457" y="201930"/>
                    </a:cubicBezTo>
                    <a:cubicBezTo>
                      <a:pt x="241935" y="203835"/>
                      <a:pt x="248602" y="203835"/>
                      <a:pt x="252413" y="200978"/>
                    </a:cubicBezTo>
                    <a:cubicBezTo>
                      <a:pt x="254317" y="200025"/>
                      <a:pt x="255270" y="198120"/>
                      <a:pt x="255270" y="197168"/>
                    </a:cubicBezTo>
                    <a:cubicBezTo>
                      <a:pt x="255270" y="195263"/>
                      <a:pt x="255270" y="193358"/>
                      <a:pt x="254317" y="192405"/>
                    </a:cubicBezTo>
                    <a:lnTo>
                      <a:pt x="223838" y="145733"/>
                    </a:lnTo>
                    <a:cubicBezTo>
                      <a:pt x="231457" y="140970"/>
                      <a:pt x="239077" y="135255"/>
                      <a:pt x="246698" y="130493"/>
                    </a:cubicBezTo>
                    <a:lnTo>
                      <a:pt x="291465" y="199073"/>
                    </a:lnTo>
                    <a:lnTo>
                      <a:pt x="314325" y="197168"/>
                    </a:lnTo>
                    <a:lnTo>
                      <a:pt x="263842" y="119063"/>
                    </a:lnTo>
                    <a:cubicBezTo>
                      <a:pt x="286703" y="104775"/>
                      <a:pt x="310515" y="92393"/>
                      <a:pt x="335280" y="80010"/>
                    </a:cubicBezTo>
                    <a:lnTo>
                      <a:pt x="347663" y="105728"/>
                    </a:lnTo>
                    <a:lnTo>
                      <a:pt x="307657" y="125730"/>
                    </a:lnTo>
                    <a:cubicBezTo>
                      <a:pt x="305753" y="126683"/>
                      <a:pt x="303848" y="128588"/>
                      <a:pt x="302895" y="130493"/>
                    </a:cubicBezTo>
                    <a:cubicBezTo>
                      <a:pt x="301942" y="133350"/>
                      <a:pt x="301942" y="135255"/>
                      <a:pt x="302895" y="137160"/>
                    </a:cubicBezTo>
                    <a:cubicBezTo>
                      <a:pt x="305753" y="141923"/>
                      <a:pt x="310515" y="146685"/>
                      <a:pt x="317182" y="149543"/>
                    </a:cubicBezTo>
                    <a:cubicBezTo>
                      <a:pt x="323850" y="153353"/>
                      <a:pt x="329565" y="154305"/>
                      <a:pt x="333375" y="152400"/>
                    </a:cubicBezTo>
                    <a:cubicBezTo>
                      <a:pt x="334328" y="151448"/>
                      <a:pt x="335280" y="150495"/>
                      <a:pt x="335280" y="149543"/>
                    </a:cubicBezTo>
                    <a:cubicBezTo>
                      <a:pt x="336232" y="148590"/>
                      <a:pt x="336232" y="147638"/>
                      <a:pt x="335280" y="145733"/>
                    </a:cubicBezTo>
                    <a:lnTo>
                      <a:pt x="331470" y="139065"/>
                    </a:lnTo>
                    <a:cubicBezTo>
                      <a:pt x="330517" y="138113"/>
                      <a:pt x="330517" y="136208"/>
                      <a:pt x="331470" y="135255"/>
                    </a:cubicBezTo>
                    <a:cubicBezTo>
                      <a:pt x="331470" y="134303"/>
                      <a:pt x="332423" y="132398"/>
                      <a:pt x="333375" y="132398"/>
                    </a:cubicBezTo>
                    <a:lnTo>
                      <a:pt x="355282" y="120968"/>
                    </a:lnTo>
                    <a:lnTo>
                      <a:pt x="371475" y="153353"/>
                    </a:lnTo>
                    <a:lnTo>
                      <a:pt x="394335" y="154305"/>
                    </a:lnTo>
                    <a:lnTo>
                      <a:pt x="352425" y="71438"/>
                    </a:lnTo>
                    <a:cubicBezTo>
                      <a:pt x="378142" y="60008"/>
                      <a:pt x="403860" y="48578"/>
                      <a:pt x="431482" y="39053"/>
                    </a:cubicBezTo>
                    <a:lnTo>
                      <a:pt x="442913" y="69533"/>
                    </a:lnTo>
                    <a:cubicBezTo>
                      <a:pt x="436245" y="65723"/>
                      <a:pt x="429578" y="62865"/>
                      <a:pt x="422910" y="60960"/>
                    </a:cubicBezTo>
                    <a:cubicBezTo>
                      <a:pt x="417195" y="59055"/>
                      <a:pt x="411480" y="59055"/>
                      <a:pt x="408623" y="60960"/>
                    </a:cubicBezTo>
                    <a:cubicBezTo>
                      <a:pt x="401003" y="63818"/>
                      <a:pt x="395288" y="68580"/>
                      <a:pt x="391478" y="75248"/>
                    </a:cubicBezTo>
                    <a:cubicBezTo>
                      <a:pt x="387667" y="81915"/>
                      <a:pt x="387667" y="88583"/>
                      <a:pt x="389573" y="95250"/>
                    </a:cubicBezTo>
                    <a:cubicBezTo>
                      <a:pt x="392430" y="102870"/>
                      <a:pt x="399098" y="108585"/>
                      <a:pt x="408623" y="113348"/>
                    </a:cubicBezTo>
                    <a:cubicBezTo>
                      <a:pt x="418148" y="118110"/>
                      <a:pt x="427673" y="119063"/>
                      <a:pt x="434340" y="117158"/>
                    </a:cubicBezTo>
                    <a:cubicBezTo>
                      <a:pt x="437198" y="116205"/>
                      <a:pt x="441007" y="113348"/>
                      <a:pt x="443865" y="110490"/>
                    </a:cubicBezTo>
                    <a:cubicBezTo>
                      <a:pt x="446723" y="107633"/>
                      <a:pt x="450532" y="103823"/>
                      <a:pt x="453390" y="98108"/>
                    </a:cubicBezTo>
                    <a:lnTo>
                      <a:pt x="460057" y="116205"/>
                    </a:lnTo>
                    <a:lnTo>
                      <a:pt x="482917" y="120968"/>
                    </a:lnTo>
                    <a:lnTo>
                      <a:pt x="468630" y="80963"/>
                    </a:lnTo>
                    <a:cubicBezTo>
                      <a:pt x="470535" y="75248"/>
                      <a:pt x="473392" y="71438"/>
                      <a:pt x="476250" y="67628"/>
                    </a:cubicBezTo>
                    <a:cubicBezTo>
                      <a:pt x="480060" y="63818"/>
                      <a:pt x="482917" y="60960"/>
                      <a:pt x="486728" y="60008"/>
                    </a:cubicBezTo>
                    <a:cubicBezTo>
                      <a:pt x="488632" y="59055"/>
                      <a:pt x="490538" y="59055"/>
                      <a:pt x="492442" y="60960"/>
                    </a:cubicBezTo>
                    <a:cubicBezTo>
                      <a:pt x="494348" y="61913"/>
                      <a:pt x="496253" y="63818"/>
                      <a:pt x="497205" y="65723"/>
                    </a:cubicBezTo>
                    <a:cubicBezTo>
                      <a:pt x="499110" y="69533"/>
                      <a:pt x="499110" y="75248"/>
                      <a:pt x="499110" y="80963"/>
                    </a:cubicBezTo>
                    <a:cubicBezTo>
                      <a:pt x="498157" y="86678"/>
                      <a:pt x="497205" y="93345"/>
                      <a:pt x="495300" y="99060"/>
                    </a:cubicBezTo>
                    <a:lnTo>
                      <a:pt x="516255" y="104775"/>
                    </a:lnTo>
                    <a:cubicBezTo>
                      <a:pt x="519113" y="91440"/>
                      <a:pt x="519113" y="80010"/>
                      <a:pt x="515303" y="69533"/>
                    </a:cubicBezTo>
                    <a:cubicBezTo>
                      <a:pt x="512445" y="61913"/>
                      <a:pt x="506730" y="55245"/>
                      <a:pt x="498157" y="50483"/>
                    </a:cubicBezTo>
                    <a:cubicBezTo>
                      <a:pt x="489585" y="44768"/>
                      <a:pt x="481965" y="43815"/>
                      <a:pt x="476250" y="45720"/>
                    </a:cubicBezTo>
                    <a:cubicBezTo>
                      <a:pt x="473392" y="46673"/>
                      <a:pt x="470535" y="48578"/>
                      <a:pt x="467678" y="50483"/>
                    </a:cubicBezTo>
                    <a:cubicBezTo>
                      <a:pt x="464820" y="52388"/>
                      <a:pt x="461963" y="56198"/>
                      <a:pt x="459105" y="59055"/>
                    </a:cubicBezTo>
                    <a:lnTo>
                      <a:pt x="450532" y="34290"/>
                    </a:lnTo>
                    <a:cubicBezTo>
                      <a:pt x="470535" y="27623"/>
                      <a:pt x="490538" y="21908"/>
                      <a:pt x="511492" y="16193"/>
                    </a:cubicBezTo>
                    <a:lnTo>
                      <a:pt x="506730" y="12383"/>
                    </a:lnTo>
                    <a:lnTo>
                      <a:pt x="506730" y="12383"/>
                    </a:lnTo>
                    <a:lnTo>
                      <a:pt x="505778" y="11430"/>
                    </a:lnTo>
                    <a:lnTo>
                      <a:pt x="493395" y="0"/>
                    </a:lnTo>
                    <a:cubicBezTo>
                      <a:pt x="295275" y="52388"/>
                      <a:pt x="122873" y="168593"/>
                      <a:pt x="0" y="325755"/>
                    </a:cubicBezTo>
                    <a:lnTo>
                      <a:pt x="20955" y="331470"/>
                    </a:lnTo>
                    <a:cubicBezTo>
                      <a:pt x="40957" y="306705"/>
                      <a:pt x="61913" y="282893"/>
                      <a:pt x="83820" y="260985"/>
                    </a:cubicBezTo>
                    <a:close/>
                    <a:moveTo>
                      <a:pt x="436245" y="93345"/>
                    </a:moveTo>
                    <a:cubicBezTo>
                      <a:pt x="432435" y="97155"/>
                      <a:pt x="427673" y="100013"/>
                      <a:pt x="423863" y="101918"/>
                    </a:cubicBezTo>
                    <a:cubicBezTo>
                      <a:pt x="421005" y="102870"/>
                      <a:pt x="418148" y="102870"/>
                      <a:pt x="416242" y="101918"/>
                    </a:cubicBezTo>
                    <a:cubicBezTo>
                      <a:pt x="413385" y="100965"/>
                      <a:pt x="412432" y="99060"/>
                      <a:pt x="411480" y="97155"/>
                    </a:cubicBezTo>
                    <a:cubicBezTo>
                      <a:pt x="409575" y="92393"/>
                      <a:pt x="410528" y="88583"/>
                      <a:pt x="412432" y="84773"/>
                    </a:cubicBezTo>
                    <a:cubicBezTo>
                      <a:pt x="414338" y="80010"/>
                      <a:pt x="417195" y="77153"/>
                      <a:pt x="421957" y="76200"/>
                    </a:cubicBezTo>
                    <a:cubicBezTo>
                      <a:pt x="425767" y="75248"/>
                      <a:pt x="429578" y="74295"/>
                      <a:pt x="434340" y="75248"/>
                    </a:cubicBezTo>
                    <a:cubicBezTo>
                      <a:pt x="439103" y="75248"/>
                      <a:pt x="443865" y="77153"/>
                      <a:pt x="447675" y="79058"/>
                    </a:cubicBezTo>
                    <a:cubicBezTo>
                      <a:pt x="443865" y="83820"/>
                      <a:pt x="440055" y="89535"/>
                      <a:pt x="436245" y="93345"/>
                    </a:cubicBezTo>
                    <a:close/>
                    <a:moveTo>
                      <a:pt x="115252" y="231458"/>
                    </a:moveTo>
                    <a:lnTo>
                      <a:pt x="140970" y="258127"/>
                    </a:lnTo>
                    <a:cubicBezTo>
                      <a:pt x="140017" y="265748"/>
                      <a:pt x="138113" y="272415"/>
                      <a:pt x="136207" y="278130"/>
                    </a:cubicBezTo>
                    <a:cubicBezTo>
                      <a:pt x="134302" y="283845"/>
                      <a:pt x="131445" y="287655"/>
                      <a:pt x="128588" y="291465"/>
                    </a:cubicBezTo>
                    <a:cubicBezTo>
                      <a:pt x="125730" y="294323"/>
                      <a:pt x="121920" y="296228"/>
                      <a:pt x="118110" y="297180"/>
                    </a:cubicBezTo>
                    <a:cubicBezTo>
                      <a:pt x="114300" y="298133"/>
                      <a:pt x="110490" y="298133"/>
                      <a:pt x="106680" y="297180"/>
                    </a:cubicBezTo>
                    <a:cubicBezTo>
                      <a:pt x="106680" y="297180"/>
                      <a:pt x="105727" y="296228"/>
                      <a:pt x="105727" y="296228"/>
                    </a:cubicBezTo>
                    <a:cubicBezTo>
                      <a:pt x="105727" y="295275"/>
                      <a:pt x="105727" y="295275"/>
                      <a:pt x="105727" y="295275"/>
                    </a:cubicBezTo>
                    <a:cubicBezTo>
                      <a:pt x="110490" y="288608"/>
                      <a:pt x="113348" y="282893"/>
                      <a:pt x="115252" y="277178"/>
                    </a:cubicBezTo>
                    <a:cubicBezTo>
                      <a:pt x="117157" y="271463"/>
                      <a:pt x="116205" y="266700"/>
                      <a:pt x="114300" y="264795"/>
                    </a:cubicBezTo>
                    <a:cubicBezTo>
                      <a:pt x="112395" y="262890"/>
                      <a:pt x="109538" y="260985"/>
                      <a:pt x="104775" y="259080"/>
                    </a:cubicBezTo>
                    <a:cubicBezTo>
                      <a:pt x="100965" y="258127"/>
                      <a:pt x="96202" y="257175"/>
                      <a:pt x="91440" y="256223"/>
                    </a:cubicBezTo>
                    <a:cubicBezTo>
                      <a:pt x="98107" y="246698"/>
                      <a:pt x="106680" y="239077"/>
                      <a:pt x="115252" y="2314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2" name="Google Shape;502;p1"/>
              <p:cNvSpPr/>
              <p:nvPr/>
            </p:nvSpPr>
            <p:spPr>
              <a:xfrm>
                <a:off x="5730239" y="2140743"/>
                <a:ext cx="72130" cy="40481"/>
              </a:xfrm>
              <a:custGeom>
                <a:avLst/>
                <a:gdLst/>
                <a:ahLst/>
                <a:cxnLst/>
                <a:rect l="l" t="t" r="r" b="b"/>
                <a:pathLst>
                  <a:path w="72130" h="40481" extrusionOk="0">
                    <a:moveTo>
                      <a:pt x="22860" y="17621"/>
                    </a:moveTo>
                    <a:cubicBezTo>
                      <a:pt x="25718" y="16669"/>
                      <a:pt x="29527" y="16669"/>
                      <a:pt x="32385" y="16669"/>
                    </a:cubicBezTo>
                    <a:cubicBezTo>
                      <a:pt x="35243" y="16669"/>
                      <a:pt x="38100" y="17621"/>
                      <a:pt x="40958" y="19526"/>
                    </a:cubicBezTo>
                    <a:lnTo>
                      <a:pt x="69533" y="40481"/>
                    </a:lnTo>
                    <a:cubicBezTo>
                      <a:pt x="75248" y="38576"/>
                      <a:pt x="71438" y="32861"/>
                      <a:pt x="59055" y="22384"/>
                    </a:cubicBezTo>
                    <a:cubicBezTo>
                      <a:pt x="52388" y="16669"/>
                      <a:pt x="48577" y="13811"/>
                      <a:pt x="45720" y="11906"/>
                    </a:cubicBezTo>
                    <a:cubicBezTo>
                      <a:pt x="40005" y="7144"/>
                      <a:pt x="33338" y="3334"/>
                      <a:pt x="25718" y="1429"/>
                    </a:cubicBezTo>
                    <a:cubicBezTo>
                      <a:pt x="19050" y="-476"/>
                      <a:pt x="12383" y="-476"/>
                      <a:pt x="7620" y="1429"/>
                    </a:cubicBezTo>
                    <a:cubicBezTo>
                      <a:pt x="4763" y="2381"/>
                      <a:pt x="1905" y="4286"/>
                      <a:pt x="0" y="5239"/>
                    </a:cubicBezTo>
                    <a:lnTo>
                      <a:pt x="14288" y="21431"/>
                    </a:lnTo>
                    <a:cubicBezTo>
                      <a:pt x="17145" y="20479"/>
                      <a:pt x="20002" y="18574"/>
                      <a:pt x="22860" y="176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3" name="Google Shape;503;p1"/>
              <p:cNvSpPr/>
              <p:nvPr/>
            </p:nvSpPr>
            <p:spPr>
              <a:xfrm>
                <a:off x="6128204" y="2241841"/>
                <a:ext cx="60187" cy="55030"/>
              </a:xfrm>
              <a:custGeom>
                <a:avLst/>
                <a:gdLst/>
                <a:ahLst/>
                <a:cxnLst/>
                <a:rect l="l" t="t" r="r" b="b"/>
                <a:pathLst>
                  <a:path w="60187" h="55030" extrusionOk="0">
                    <a:moveTo>
                      <a:pt x="19230" y="17489"/>
                    </a:moveTo>
                    <a:cubicBezTo>
                      <a:pt x="23041" y="15584"/>
                      <a:pt x="27803" y="14631"/>
                      <a:pt x="32566" y="14631"/>
                    </a:cubicBezTo>
                    <a:lnTo>
                      <a:pt x="43996" y="15584"/>
                    </a:lnTo>
                    <a:lnTo>
                      <a:pt x="36375" y="1296"/>
                    </a:lnTo>
                    <a:lnTo>
                      <a:pt x="25898" y="344"/>
                    </a:lnTo>
                    <a:cubicBezTo>
                      <a:pt x="19230" y="-609"/>
                      <a:pt x="13516" y="344"/>
                      <a:pt x="8753" y="4154"/>
                    </a:cubicBezTo>
                    <a:cubicBezTo>
                      <a:pt x="3991" y="7011"/>
                      <a:pt x="1133" y="10821"/>
                      <a:pt x="180" y="16536"/>
                    </a:cubicBezTo>
                    <a:cubicBezTo>
                      <a:pt x="-772" y="25109"/>
                      <a:pt x="2086" y="33681"/>
                      <a:pt x="7800" y="41301"/>
                    </a:cubicBezTo>
                    <a:cubicBezTo>
                      <a:pt x="14468" y="48921"/>
                      <a:pt x="22088" y="53684"/>
                      <a:pt x="30661" y="54636"/>
                    </a:cubicBezTo>
                    <a:cubicBezTo>
                      <a:pt x="36375" y="55589"/>
                      <a:pt x="42091" y="54636"/>
                      <a:pt x="46853" y="53684"/>
                    </a:cubicBezTo>
                    <a:cubicBezTo>
                      <a:pt x="51616" y="52731"/>
                      <a:pt x="56378" y="50826"/>
                      <a:pt x="60188" y="47969"/>
                    </a:cubicBezTo>
                    <a:lnTo>
                      <a:pt x="52568" y="31776"/>
                    </a:lnTo>
                    <a:cubicBezTo>
                      <a:pt x="47805" y="34634"/>
                      <a:pt x="43043" y="37491"/>
                      <a:pt x="37328" y="39396"/>
                    </a:cubicBezTo>
                    <a:cubicBezTo>
                      <a:pt x="31613" y="41301"/>
                      <a:pt x="26850" y="41301"/>
                      <a:pt x="22088" y="41301"/>
                    </a:cubicBezTo>
                    <a:cubicBezTo>
                      <a:pt x="19230" y="41301"/>
                      <a:pt x="16373" y="39396"/>
                      <a:pt x="14468" y="36539"/>
                    </a:cubicBezTo>
                    <a:cubicBezTo>
                      <a:pt x="12563" y="33681"/>
                      <a:pt x="11611" y="30824"/>
                      <a:pt x="11611" y="27014"/>
                    </a:cubicBezTo>
                    <a:cubicBezTo>
                      <a:pt x="12563" y="23204"/>
                      <a:pt x="15421" y="20346"/>
                      <a:pt x="19230" y="1748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4" name="Google Shape;504;p1"/>
              <p:cNvSpPr/>
              <p:nvPr/>
            </p:nvSpPr>
            <p:spPr>
              <a:xfrm>
                <a:off x="6304222" y="2196426"/>
                <a:ext cx="62287" cy="78143"/>
              </a:xfrm>
              <a:custGeom>
                <a:avLst/>
                <a:gdLst/>
                <a:ahLst/>
                <a:cxnLst/>
                <a:rect l="l" t="t" r="r" b="b"/>
                <a:pathLst>
                  <a:path w="62287" h="78143" extrusionOk="0">
                    <a:moveTo>
                      <a:pt x="23235" y="22899"/>
                    </a:moveTo>
                    <a:cubicBezTo>
                      <a:pt x="27045" y="20041"/>
                      <a:pt x="31808" y="19089"/>
                      <a:pt x="36570" y="20994"/>
                    </a:cubicBezTo>
                    <a:lnTo>
                      <a:pt x="57525" y="26709"/>
                    </a:lnTo>
                    <a:lnTo>
                      <a:pt x="62288" y="9564"/>
                    </a:lnTo>
                    <a:lnTo>
                      <a:pt x="30855" y="991"/>
                    </a:lnTo>
                    <a:cubicBezTo>
                      <a:pt x="24188" y="-914"/>
                      <a:pt x="18473" y="39"/>
                      <a:pt x="12758" y="2896"/>
                    </a:cubicBezTo>
                    <a:cubicBezTo>
                      <a:pt x="7043" y="5754"/>
                      <a:pt x="3233" y="10516"/>
                      <a:pt x="1328" y="16231"/>
                    </a:cubicBezTo>
                    <a:cubicBezTo>
                      <a:pt x="-577" y="23851"/>
                      <a:pt x="-577" y="33376"/>
                      <a:pt x="2280" y="43854"/>
                    </a:cubicBezTo>
                    <a:cubicBezTo>
                      <a:pt x="5138" y="54331"/>
                      <a:pt x="9900" y="65761"/>
                      <a:pt x="16568" y="78144"/>
                    </a:cubicBezTo>
                    <a:lnTo>
                      <a:pt x="24188" y="75286"/>
                    </a:lnTo>
                    <a:cubicBezTo>
                      <a:pt x="20378" y="67666"/>
                      <a:pt x="17520" y="60046"/>
                      <a:pt x="16568" y="52426"/>
                    </a:cubicBezTo>
                    <a:cubicBezTo>
                      <a:pt x="15615" y="44806"/>
                      <a:pt x="15615" y="39091"/>
                      <a:pt x="16568" y="33376"/>
                    </a:cubicBezTo>
                    <a:cubicBezTo>
                      <a:pt x="16568" y="29566"/>
                      <a:pt x="19425" y="25756"/>
                      <a:pt x="23235" y="2289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5" name="Google Shape;505;p1"/>
              <p:cNvSpPr/>
              <p:nvPr/>
            </p:nvSpPr>
            <p:spPr>
              <a:xfrm>
                <a:off x="6667142" y="2388357"/>
                <a:ext cx="87539" cy="98620"/>
              </a:xfrm>
              <a:custGeom>
                <a:avLst/>
                <a:gdLst/>
                <a:ahLst/>
                <a:cxnLst/>
                <a:rect l="l" t="t" r="r" b="b"/>
                <a:pathLst>
                  <a:path w="87539" h="98620" extrusionOk="0">
                    <a:moveTo>
                      <a:pt x="52745" y="513"/>
                    </a:moveTo>
                    <a:cubicBezTo>
                      <a:pt x="45125" y="2418"/>
                      <a:pt x="41315" y="7180"/>
                      <a:pt x="39410" y="17658"/>
                    </a:cubicBezTo>
                    <a:cubicBezTo>
                      <a:pt x="37505" y="28135"/>
                      <a:pt x="38457" y="40518"/>
                      <a:pt x="43220" y="52900"/>
                    </a:cubicBezTo>
                    <a:cubicBezTo>
                      <a:pt x="34647" y="55758"/>
                      <a:pt x="26075" y="54805"/>
                      <a:pt x="18455" y="51948"/>
                    </a:cubicBezTo>
                    <a:cubicBezTo>
                      <a:pt x="20360" y="49090"/>
                      <a:pt x="20360" y="46233"/>
                      <a:pt x="20360" y="44328"/>
                    </a:cubicBezTo>
                    <a:cubicBezTo>
                      <a:pt x="20360" y="41470"/>
                      <a:pt x="20360" y="39565"/>
                      <a:pt x="19407" y="38613"/>
                    </a:cubicBezTo>
                    <a:cubicBezTo>
                      <a:pt x="17502" y="36708"/>
                      <a:pt x="14645" y="35755"/>
                      <a:pt x="11787" y="35755"/>
                    </a:cubicBezTo>
                    <a:cubicBezTo>
                      <a:pt x="8930" y="36708"/>
                      <a:pt x="5120" y="37660"/>
                      <a:pt x="3215" y="40518"/>
                    </a:cubicBezTo>
                    <a:cubicBezTo>
                      <a:pt x="357" y="43375"/>
                      <a:pt x="-595" y="47185"/>
                      <a:pt x="357" y="51948"/>
                    </a:cubicBezTo>
                    <a:cubicBezTo>
                      <a:pt x="1310" y="56710"/>
                      <a:pt x="4167" y="60520"/>
                      <a:pt x="7977" y="64330"/>
                    </a:cubicBezTo>
                    <a:lnTo>
                      <a:pt x="1310" y="95763"/>
                    </a:lnTo>
                    <a:lnTo>
                      <a:pt x="12740" y="98620"/>
                    </a:lnTo>
                    <a:lnTo>
                      <a:pt x="13692" y="67188"/>
                    </a:lnTo>
                    <a:cubicBezTo>
                      <a:pt x="27027" y="70998"/>
                      <a:pt x="39410" y="71950"/>
                      <a:pt x="50840" y="70045"/>
                    </a:cubicBezTo>
                    <a:cubicBezTo>
                      <a:pt x="62270" y="69093"/>
                      <a:pt x="70842" y="65283"/>
                      <a:pt x="76557" y="58615"/>
                    </a:cubicBezTo>
                    <a:cubicBezTo>
                      <a:pt x="87987" y="46233"/>
                      <a:pt x="93702" y="23373"/>
                      <a:pt x="77510" y="5275"/>
                    </a:cubicBezTo>
                    <a:cubicBezTo>
                      <a:pt x="72747" y="2418"/>
                      <a:pt x="65127" y="-1392"/>
                      <a:pt x="52745" y="513"/>
                    </a:cubicBezTo>
                    <a:close/>
                    <a:moveTo>
                      <a:pt x="70842" y="29088"/>
                    </a:moveTo>
                    <a:cubicBezTo>
                      <a:pt x="69890" y="33850"/>
                      <a:pt x="67985" y="37660"/>
                      <a:pt x="65127" y="41470"/>
                    </a:cubicBezTo>
                    <a:cubicBezTo>
                      <a:pt x="62270" y="44328"/>
                      <a:pt x="59412" y="47185"/>
                      <a:pt x="56555" y="48138"/>
                    </a:cubicBezTo>
                    <a:cubicBezTo>
                      <a:pt x="53697" y="50043"/>
                      <a:pt x="51792" y="50995"/>
                      <a:pt x="49887" y="50995"/>
                    </a:cubicBezTo>
                    <a:cubicBezTo>
                      <a:pt x="47982" y="44328"/>
                      <a:pt x="47982" y="37660"/>
                      <a:pt x="47982" y="32898"/>
                    </a:cubicBezTo>
                    <a:cubicBezTo>
                      <a:pt x="47982" y="27183"/>
                      <a:pt x="49887" y="23373"/>
                      <a:pt x="51792" y="21468"/>
                    </a:cubicBezTo>
                    <a:cubicBezTo>
                      <a:pt x="54650" y="18610"/>
                      <a:pt x="57507" y="16705"/>
                      <a:pt x="60365" y="16705"/>
                    </a:cubicBezTo>
                    <a:cubicBezTo>
                      <a:pt x="63222" y="15753"/>
                      <a:pt x="66080" y="16705"/>
                      <a:pt x="67985" y="18610"/>
                    </a:cubicBezTo>
                    <a:cubicBezTo>
                      <a:pt x="69890" y="21468"/>
                      <a:pt x="70842" y="25278"/>
                      <a:pt x="70842" y="2908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6" name="Google Shape;506;p1"/>
              <p:cNvSpPr/>
              <p:nvPr/>
            </p:nvSpPr>
            <p:spPr>
              <a:xfrm>
                <a:off x="6644397" y="2477452"/>
                <a:ext cx="71922" cy="76930"/>
              </a:xfrm>
              <a:custGeom>
                <a:avLst/>
                <a:gdLst/>
                <a:ahLst/>
                <a:cxnLst/>
                <a:rect l="l" t="t" r="r" b="b"/>
                <a:pathLst>
                  <a:path w="71922" h="76930" extrusionOk="0">
                    <a:moveTo>
                      <a:pt x="47868" y="60008"/>
                    </a:moveTo>
                    <a:cubicBezTo>
                      <a:pt x="41200" y="59055"/>
                      <a:pt x="36438" y="56198"/>
                      <a:pt x="31675" y="50483"/>
                    </a:cubicBezTo>
                    <a:cubicBezTo>
                      <a:pt x="24055" y="40958"/>
                      <a:pt x="17388" y="32385"/>
                      <a:pt x="13578" y="23813"/>
                    </a:cubicBezTo>
                    <a:cubicBezTo>
                      <a:pt x="9768" y="15240"/>
                      <a:pt x="7863" y="7620"/>
                      <a:pt x="7863" y="952"/>
                    </a:cubicBezTo>
                    <a:lnTo>
                      <a:pt x="243" y="0"/>
                    </a:lnTo>
                    <a:cubicBezTo>
                      <a:pt x="-710" y="10477"/>
                      <a:pt x="1195" y="20955"/>
                      <a:pt x="5005" y="32385"/>
                    </a:cubicBezTo>
                    <a:cubicBezTo>
                      <a:pt x="8815" y="43815"/>
                      <a:pt x="15483" y="54293"/>
                      <a:pt x="23103" y="63818"/>
                    </a:cubicBezTo>
                    <a:cubicBezTo>
                      <a:pt x="28818" y="70485"/>
                      <a:pt x="36438" y="75248"/>
                      <a:pt x="44058" y="76200"/>
                    </a:cubicBezTo>
                    <a:cubicBezTo>
                      <a:pt x="51678" y="78105"/>
                      <a:pt x="58345" y="76200"/>
                      <a:pt x="64060" y="71438"/>
                    </a:cubicBezTo>
                    <a:cubicBezTo>
                      <a:pt x="68823" y="67627"/>
                      <a:pt x="71680" y="60960"/>
                      <a:pt x="71680" y="52388"/>
                    </a:cubicBezTo>
                    <a:cubicBezTo>
                      <a:pt x="72633" y="43815"/>
                      <a:pt x="70728" y="37148"/>
                      <a:pt x="66918" y="32385"/>
                    </a:cubicBezTo>
                    <a:cubicBezTo>
                      <a:pt x="65013" y="29527"/>
                      <a:pt x="62155" y="27623"/>
                      <a:pt x="58345" y="26670"/>
                    </a:cubicBezTo>
                    <a:cubicBezTo>
                      <a:pt x="54535" y="24765"/>
                      <a:pt x="50725" y="23813"/>
                      <a:pt x="45963" y="23813"/>
                    </a:cubicBezTo>
                    <a:lnTo>
                      <a:pt x="45010" y="41910"/>
                    </a:lnTo>
                    <a:cubicBezTo>
                      <a:pt x="48820" y="41910"/>
                      <a:pt x="51678" y="41910"/>
                      <a:pt x="55488" y="42863"/>
                    </a:cubicBezTo>
                    <a:cubicBezTo>
                      <a:pt x="59298" y="43815"/>
                      <a:pt x="61203" y="44768"/>
                      <a:pt x="63108" y="46673"/>
                    </a:cubicBezTo>
                    <a:cubicBezTo>
                      <a:pt x="65013" y="48577"/>
                      <a:pt x="65013" y="49530"/>
                      <a:pt x="65013" y="51435"/>
                    </a:cubicBezTo>
                    <a:cubicBezTo>
                      <a:pt x="65013" y="53340"/>
                      <a:pt x="65013" y="55245"/>
                      <a:pt x="63108" y="56198"/>
                    </a:cubicBezTo>
                    <a:cubicBezTo>
                      <a:pt x="59298" y="60008"/>
                      <a:pt x="54535" y="60960"/>
                      <a:pt x="47868" y="6000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7" name="Google Shape;507;p1"/>
              <p:cNvSpPr/>
              <p:nvPr/>
            </p:nvSpPr>
            <p:spPr>
              <a:xfrm>
                <a:off x="5945504" y="2138362"/>
                <a:ext cx="782002" cy="306704"/>
              </a:xfrm>
              <a:custGeom>
                <a:avLst/>
                <a:gdLst/>
                <a:ahLst/>
                <a:cxnLst/>
                <a:rect l="l" t="t" r="r" b="b"/>
                <a:pathLst>
                  <a:path w="782002" h="306704" extrusionOk="0">
                    <a:moveTo>
                      <a:pt x="26670" y="97155"/>
                    </a:moveTo>
                    <a:cubicBezTo>
                      <a:pt x="37148" y="103823"/>
                      <a:pt x="46673" y="107632"/>
                      <a:pt x="56198" y="106680"/>
                    </a:cubicBezTo>
                    <a:cubicBezTo>
                      <a:pt x="62865" y="105727"/>
                      <a:pt x="68580" y="102870"/>
                      <a:pt x="73342" y="97155"/>
                    </a:cubicBezTo>
                    <a:cubicBezTo>
                      <a:pt x="78105" y="91440"/>
                      <a:pt x="80010" y="84773"/>
                      <a:pt x="79058" y="77152"/>
                    </a:cubicBezTo>
                    <a:cubicBezTo>
                      <a:pt x="79058" y="74295"/>
                      <a:pt x="78105" y="71438"/>
                      <a:pt x="77153" y="68580"/>
                    </a:cubicBezTo>
                    <a:cubicBezTo>
                      <a:pt x="76200" y="65723"/>
                      <a:pt x="74295" y="63818"/>
                      <a:pt x="72390" y="60960"/>
                    </a:cubicBezTo>
                    <a:cubicBezTo>
                      <a:pt x="77153" y="63818"/>
                      <a:pt x="80963" y="65723"/>
                      <a:pt x="84773" y="67627"/>
                    </a:cubicBezTo>
                    <a:cubicBezTo>
                      <a:pt x="88583" y="69532"/>
                      <a:pt x="92392" y="69532"/>
                      <a:pt x="96203" y="69532"/>
                    </a:cubicBezTo>
                    <a:cubicBezTo>
                      <a:pt x="100013" y="68580"/>
                      <a:pt x="102870" y="67627"/>
                      <a:pt x="104775" y="66675"/>
                    </a:cubicBezTo>
                    <a:lnTo>
                      <a:pt x="107633" y="98107"/>
                    </a:lnTo>
                    <a:lnTo>
                      <a:pt x="128588" y="107632"/>
                    </a:lnTo>
                    <a:lnTo>
                      <a:pt x="120015" y="15240"/>
                    </a:lnTo>
                    <a:cubicBezTo>
                      <a:pt x="132398" y="14288"/>
                      <a:pt x="143828" y="14288"/>
                      <a:pt x="156210" y="14288"/>
                    </a:cubicBezTo>
                    <a:cubicBezTo>
                      <a:pt x="158115" y="14288"/>
                      <a:pt x="160020" y="14288"/>
                      <a:pt x="161925" y="14288"/>
                    </a:cubicBezTo>
                    <a:lnTo>
                      <a:pt x="160020" y="51435"/>
                    </a:lnTo>
                    <a:lnTo>
                      <a:pt x="153353" y="51435"/>
                    </a:lnTo>
                    <a:cubicBezTo>
                      <a:pt x="151448" y="51435"/>
                      <a:pt x="150495" y="51435"/>
                      <a:pt x="149542" y="53340"/>
                    </a:cubicBezTo>
                    <a:cubicBezTo>
                      <a:pt x="148590" y="54293"/>
                      <a:pt x="147638" y="55245"/>
                      <a:pt x="147638" y="57150"/>
                    </a:cubicBezTo>
                    <a:cubicBezTo>
                      <a:pt x="147638" y="60960"/>
                      <a:pt x="151448" y="66675"/>
                      <a:pt x="158115" y="74295"/>
                    </a:cubicBezTo>
                    <a:cubicBezTo>
                      <a:pt x="165735" y="81915"/>
                      <a:pt x="170498" y="86677"/>
                      <a:pt x="174308" y="86677"/>
                    </a:cubicBezTo>
                    <a:cubicBezTo>
                      <a:pt x="175260" y="86677"/>
                      <a:pt x="176213" y="85725"/>
                      <a:pt x="177165" y="84773"/>
                    </a:cubicBezTo>
                    <a:cubicBezTo>
                      <a:pt x="178117" y="82868"/>
                      <a:pt x="179070" y="81915"/>
                      <a:pt x="179070" y="80010"/>
                    </a:cubicBezTo>
                    <a:lnTo>
                      <a:pt x="179070" y="71438"/>
                    </a:lnTo>
                    <a:lnTo>
                      <a:pt x="212408" y="73343"/>
                    </a:lnTo>
                    <a:lnTo>
                      <a:pt x="211455" y="98107"/>
                    </a:lnTo>
                    <a:lnTo>
                      <a:pt x="231458" y="112395"/>
                    </a:lnTo>
                    <a:lnTo>
                      <a:pt x="236220" y="19050"/>
                    </a:lnTo>
                    <a:cubicBezTo>
                      <a:pt x="264795" y="21907"/>
                      <a:pt x="292417" y="25718"/>
                      <a:pt x="320040" y="30480"/>
                    </a:cubicBezTo>
                    <a:lnTo>
                      <a:pt x="317183" y="45720"/>
                    </a:lnTo>
                    <a:lnTo>
                      <a:pt x="288608" y="40957"/>
                    </a:lnTo>
                    <a:cubicBezTo>
                      <a:pt x="281940" y="40005"/>
                      <a:pt x="275273" y="40957"/>
                      <a:pt x="269558" y="44768"/>
                    </a:cubicBezTo>
                    <a:cubicBezTo>
                      <a:pt x="263842" y="48577"/>
                      <a:pt x="260985" y="53340"/>
                      <a:pt x="260033" y="59055"/>
                    </a:cubicBezTo>
                    <a:cubicBezTo>
                      <a:pt x="258128" y="67627"/>
                      <a:pt x="259080" y="77152"/>
                      <a:pt x="262890" y="87630"/>
                    </a:cubicBezTo>
                    <a:cubicBezTo>
                      <a:pt x="265748" y="98107"/>
                      <a:pt x="271463" y="108585"/>
                      <a:pt x="278130" y="119063"/>
                    </a:cubicBezTo>
                    <a:lnTo>
                      <a:pt x="285750" y="116205"/>
                    </a:lnTo>
                    <a:cubicBezTo>
                      <a:pt x="280988" y="109538"/>
                      <a:pt x="277178" y="102870"/>
                      <a:pt x="275273" y="96202"/>
                    </a:cubicBezTo>
                    <a:cubicBezTo>
                      <a:pt x="273367" y="88582"/>
                      <a:pt x="273367" y="81915"/>
                      <a:pt x="274320" y="75248"/>
                    </a:cubicBezTo>
                    <a:cubicBezTo>
                      <a:pt x="275273" y="70485"/>
                      <a:pt x="277178" y="66675"/>
                      <a:pt x="281940" y="63818"/>
                    </a:cubicBezTo>
                    <a:cubicBezTo>
                      <a:pt x="285750" y="60960"/>
                      <a:pt x="290513" y="60007"/>
                      <a:pt x="295275" y="60960"/>
                    </a:cubicBezTo>
                    <a:lnTo>
                      <a:pt x="315278" y="64770"/>
                    </a:lnTo>
                    <a:lnTo>
                      <a:pt x="307658" y="111443"/>
                    </a:lnTo>
                    <a:lnTo>
                      <a:pt x="325755" y="128588"/>
                    </a:lnTo>
                    <a:lnTo>
                      <a:pt x="340995" y="36195"/>
                    </a:lnTo>
                    <a:cubicBezTo>
                      <a:pt x="393383" y="46673"/>
                      <a:pt x="444817" y="61913"/>
                      <a:pt x="494348" y="81915"/>
                    </a:cubicBezTo>
                    <a:lnTo>
                      <a:pt x="483870" y="109538"/>
                    </a:lnTo>
                    <a:cubicBezTo>
                      <a:pt x="481013" y="101918"/>
                      <a:pt x="477203" y="95250"/>
                      <a:pt x="472440" y="89535"/>
                    </a:cubicBezTo>
                    <a:cubicBezTo>
                      <a:pt x="467678" y="83820"/>
                      <a:pt x="461963" y="80010"/>
                      <a:pt x="457200" y="78105"/>
                    </a:cubicBezTo>
                    <a:cubicBezTo>
                      <a:pt x="448628" y="75248"/>
                      <a:pt x="441008" y="74295"/>
                      <a:pt x="433388" y="77152"/>
                    </a:cubicBezTo>
                    <a:cubicBezTo>
                      <a:pt x="425767" y="80010"/>
                      <a:pt x="421005" y="84773"/>
                      <a:pt x="418148" y="91440"/>
                    </a:cubicBezTo>
                    <a:cubicBezTo>
                      <a:pt x="415290" y="100013"/>
                      <a:pt x="416242" y="109538"/>
                      <a:pt x="421958" y="120968"/>
                    </a:cubicBezTo>
                    <a:cubicBezTo>
                      <a:pt x="427673" y="132398"/>
                      <a:pt x="434340" y="140018"/>
                      <a:pt x="441960" y="142875"/>
                    </a:cubicBezTo>
                    <a:cubicBezTo>
                      <a:pt x="446723" y="144780"/>
                      <a:pt x="451485" y="144780"/>
                      <a:pt x="456248" y="144780"/>
                    </a:cubicBezTo>
                    <a:cubicBezTo>
                      <a:pt x="461010" y="144780"/>
                      <a:pt x="466725" y="142875"/>
                      <a:pt x="471488" y="140970"/>
                    </a:cubicBezTo>
                    <a:lnTo>
                      <a:pt x="464820" y="158115"/>
                    </a:lnTo>
                    <a:lnTo>
                      <a:pt x="479108" y="178118"/>
                    </a:lnTo>
                    <a:lnTo>
                      <a:pt x="511492" y="90488"/>
                    </a:lnTo>
                    <a:cubicBezTo>
                      <a:pt x="523875" y="96202"/>
                      <a:pt x="537210" y="101918"/>
                      <a:pt x="549593" y="107632"/>
                    </a:cubicBezTo>
                    <a:lnTo>
                      <a:pt x="532448" y="140970"/>
                    </a:lnTo>
                    <a:lnTo>
                      <a:pt x="526733" y="138113"/>
                    </a:lnTo>
                    <a:cubicBezTo>
                      <a:pt x="524828" y="137160"/>
                      <a:pt x="523875" y="137160"/>
                      <a:pt x="522923" y="138113"/>
                    </a:cubicBezTo>
                    <a:cubicBezTo>
                      <a:pt x="521017" y="138113"/>
                      <a:pt x="520065" y="139065"/>
                      <a:pt x="519113" y="140970"/>
                    </a:cubicBezTo>
                    <a:cubicBezTo>
                      <a:pt x="517208" y="143827"/>
                      <a:pt x="518160" y="150495"/>
                      <a:pt x="521970" y="160973"/>
                    </a:cubicBezTo>
                    <a:cubicBezTo>
                      <a:pt x="524828" y="171450"/>
                      <a:pt x="528638" y="177165"/>
                      <a:pt x="531495" y="179070"/>
                    </a:cubicBezTo>
                    <a:cubicBezTo>
                      <a:pt x="532448" y="180023"/>
                      <a:pt x="533400" y="180023"/>
                      <a:pt x="535305" y="179070"/>
                    </a:cubicBezTo>
                    <a:cubicBezTo>
                      <a:pt x="537210" y="178118"/>
                      <a:pt x="538163" y="177165"/>
                      <a:pt x="539115" y="175260"/>
                    </a:cubicBezTo>
                    <a:lnTo>
                      <a:pt x="542925" y="167640"/>
                    </a:lnTo>
                    <a:lnTo>
                      <a:pt x="572453" y="183833"/>
                    </a:lnTo>
                    <a:lnTo>
                      <a:pt x="561023" y="205740"/>
                    </a:lnTo>
                    <a:lnTo>
                      <a:pt x="572453" y="226695"/>
                    </a:lnTo>
                    <a:lnTo>
                      <a:pt x="616268" y="143827"/>
                    </a:lnTo>
                    <a:cubicBezTo>
                      <a:pt x="626745" y="150495"/>
                      <a:pt x="638175" y="156210"/>
                      <a:pt x="648653" y="162877"/>
                    </a:cubicBezTo>
                    <a:lnTo>
                      <a:pt x="604838" y="230505"/>
                    </a:lnTo>
                    <a:lnTo>
                      <a:pt x="614363" y="253365"/>
                    </a:lnTo>
                    <a:lnTo>
                      <a:pt x="665798" y="174308"/>
                    </a:lnTo>
                    <a:cubicBezTo>
                      <a:pt x="687705" y="189548"/>
                      <a:pt x="709613" y="204788"/>
                      <a:pt x="729615" y="221933"/>
                    </a:cubicBezTo>
                    <a:lnTo>
                      <a:pt x="711518" y="244793"/>
                    </a:lnTo>
                    <a:lnTo>
                      <a:pt x="676275" y="217170"/>
                    </a:lnTo>
                    <a:cubicBezTo>
                      <a:pt x="674370" y="215265"/>
                      <a:pt x="672465" y="215265"/>
                      <a:pt x="669608" y="215265"/>
                    </a:cubicBezTo>
                    <a:cubicBezTo>
                      <a:pt x="666750" y="215265"/>
                      <a:pt x="664845" y="216218"/>
                      <a:pt x="663893" y="218123"/>
                    </a:cubicBezTo>
                    <a:cubicBezTo>
                      <a:pt x="660083" y="222885"/>
                      <a:pt x="658178" y="228600"/>
                      <a:pt x="658178" y="236220"/>
                    </a:cubicBezTo>
                    <a:cubicBezTo>
                      <a:pt x="658178" y="243840"/>
                      <a:pt x="660083" y="249555"/>
                      <a:pt x="662940" y="251460"/>
                    </a:cubicBezTo>
                    <a:cubicBezTo>
                      <a:pt x="663893" y="252413"/>
                      <a:pt x="664845" y="252413"/>
                      <a:pt x="665798" y="252413"/>
                    </a:cubicBezTo>
                    <a:cubicBezTo>
                      <a:pt x="666750" y="252413"/>
                      <a:pt x="667703" y="252413"/>
                      <a:pt x="668655" y="250508"/>
                    </a:cubicBezTo>
                    <a:lnTo>
                      <a:pt x="673418" y="243840"/>
                    </a:lnTo>
                    <a:cubicBezTo>
                      <a:pt x="674370" y="242888"/>
                      <a:pt x="675323" y="241935"/>
                      <a:pt x="677228" y="241935"/>
                    </a:cubicBezTo>
                    <a:cubicBezTo>
                      <a:pt x="678180" y="240983"/>
                      <a:pt x="680085" y="241935"/>
                      <a:pt x="681038" y="241935"/>
                    </a:cubicBezTo>
                    <a:lnTo>
                      <a:pt x="700088" y="257175"/>
                    </a:lnTo>
                    <a:lnTo>
                      <a:pt x="678180" y="285750"/>
                    </a:lnTo>
                    <a:lnTo>
                      <a:pt x="686753" y="306705"/>
                    </a:lnTo>
                    <a:lnTo>
                      <a:pt x="743903" y="233363"/>
                    </a:lnTo>
                    <a:cubicBezTo>
                      <a:pt x="752475" y="240030"/>
                      <a:pt x="761048" y="247650"/>
                      <a:pt x="768668" y="255270"/>
                    </a:cubicBezTo>
                    <a:lnTo>
                      <a:pt x="782003" y="240983"/>
                    </a:lnTo>
                    <a:cubicBezTo>
                      <a:pt x="616268" y="91440"/>
                      <a:pt x="396240" y="0"/>
                      <a:pt x="155258" y="0"/>
                    </a:cubicBezTo>
                    <a:cubicBezTo>
                      <a:pt x="127635" y="0"/>
                      <a:pt x="100013" y="952"/>
                      <a:pt x="72390" y="3810"/>
                    </a:cubicBezTo>
                    <a:lnTo>
                      <a:pt x="84773" y="22860"/>
                    </a:lnTo>
                    <a:cubicBezTo>
                      <a:pt x="89535" y="22860"/>
                      <a:pt x="93345" y="21907"/>
                      <a:pt x="98108" y="21907"/>
                    </a:cubicBezTo>
                    <a:lnTo>
                      <a:pt x="100965" y="48577"/>
                    </a:lnTo>
                    <a:cubicBezTo>
                      <a:pt x="99060" y="51435"/>
                      <a:pt x="97155" y="53340"/>
                      <a:pt x="94298" y="55245"/>
                    </a:cubicBezTo>
                    <a:cubicBezTo>
                      <a:pt x="91440" y="57150"/>
                      <a:pt x="88583" y="58102"/>
                      <a:pt x="85725" y="58102"/>
                    </a:cubicBezTo>
                    <a:cubicBezTo>
                      <a:pt x="80010" y="59055"/>
                      <a:pt x="75248" y="59055"/>
                      <a:pt x="72390" y="58102"/>
                    </a:cubicBezTo>
                    <a:cubicBezTo>
                      <a:pt x="68580" y="58102"/>
                      <a:pt x="65723" y="57150"/>
                      <a:pt x="64770" y="56198"/>
                    </a:cubicBezTo>
                    <a:cubicBezTo>
                      <a:pt x="67628" y="53340"/>
                      <a:pt x="69533" y="50482"/>
                      <a:pt x="71438" y="46673"/>
                    </a:cubicBezTo>
                    <a:cubicBezTo>
                      <a:pt x="73342" y="42863"/>
                      <a:pt x="73342" y="39052"/>
                      <a:pt x="73342" y="36195"/>
                    </a:cubicBezTo>
                    <a:cubicBezTo>
                      <a:pt x="72390" y="28575"/>
                      <a:pt x="67628" y="22860"/>
                      <a:pt x="59055" y="16193"/>
                    </a:cubicBezTo>
                    <a:cubicBezTo>
                      <a:pt x="50483" y="10477"/>
                      <a:pt x="40958" y="7620"/>
                      <a:pt x="32385" y="8573"/>
                    </a:cubicBezTo>
                    <a:cubicBezTo>
                      <a:pt x="27623" y="8573"/>
                      <a:pt x="23813" y="10477"/>
                      <a:pt x="19050" y="13335"/>
                    </a:cubicBezTo>
                    <a:cubicBezTo>
                      <a:pt x="14288" y="15240"/>
                      <a:pt x="10478" y="19050"/>
                      <a:pt x="6667" y="22860"/>
                    </a:cubicBezTo>
                    <a:lnTo>
                      <a:pt x="18098" y="36195"/>
                    </a:lnTo>
                    <a:cubicBezTo>
                      <a:pt x="21908" y="32385"/>
                      <a:pt x="26670" y="28575"/>
                      <a:pt x="31433" y="25718"/>
                    </a:cubicBezTo>
                    <a:cubicBezTo>
                      <a:pt x="36195" y="22860"/>
                      <a:pt x="40958" y="21907"/>
                      <a:pt x="44767" y="20955"/>
                    </a:cubicBezTo>
                    <a:cubicBezTo>
                      <a:pt x="48578" y="20955"/>
                      <a:pt x="51435" y="20955"/>
                      <a:pt x="54292" y="22860"/>
                    </a:cubicBezTo>
                    <a:cubicBezTo>
                      <a:pt x="57150" y="24765"/>
                      <a:pt x="59055" y="27623"/>
                      <a:pt x="59055" y="30480"/>
                    </a:cubicBezTo>
                    <a:cubicBezTo>
                      <a:pt x="59055" y="35243"/>
                      <a:pt x="59055" y="40005"/>
                      <a:pt x="57150" y="43815"/>
                    </a:cubicBezTo>
                    <a:cubicBezTo>
                      <a:pt x="56198" y="47625"/>
                      <a:pt x="53340" y="49530"/>
                      <a:pt x="48578" y="50482"/>
                    </a:cubicBezTo>
                    <a:cubicBezTo>
                      <a:pt x="45720" y="49530"/>
                      <a:pt x="42863" y="50482"/>
                      <a:pt x="39053" y="50482"/>
                    </a:cubicBezTo>
                    <a:cubicBezTo>
                      <a:pt x="35242" y="51435"/>
                      <a:pt x="31433" y="53340"/>
                      <a:pt x="27623" y="55245"/>
                    </a:cubicBezTo>
                    <a:lnTo>
                      <a:pt x="37148" y="71438"/>
                    </a:lnTo>
                    <a:cubicBezTo>
                      <a:pt x="44767" y="69532"/>
                      <a:pt x="51435" y="66675"/>
                      <a:pt x="59055" y="60960"/>
                    </a:cubicBezTo>
                    <a:cubicBezTo>
                      <a:pt x="60960" y="61913"/>
                      <a:pt x="61913" y="63818"/>
                      <a:pt x="62865" y="65723"/>
                    </a:cubicBezTo>
                    <a:cubicBezTo>
                      <a:pt x="63817" y="66675"/>
                      <a:pt x="64770" y="69532"/>
                      <a:pt x="64770" y="71438"/>
                    </a:cubicBezTo>
                    <a:cubicBezTo>
                      <a:pt x="65723" y="77152"/>
                      <a:pt x="63817" y="81915"/>
                      <a:pt x="60960" y="86677"/>
                    </a:cubicBezTo>
                    <a:cubicBezTo>
                      <a:pt x="57150" y="91440"/>
                      <a:pt x="52388" y="93345"/>
                      <a:pt x="46673" y="94298"/>
                    </a:cubicBezTo>
                    <a:cubicBezTo>
                      <a:pt x="40005" y="95250"/>
                      <a:pt x="32385" y="93345"/>
                      <a:pt x="25717" y="88582"/>
                    </a:cubicBezTo>
                    <a:cubicBezTo>
                      <a:pt x="18098" y="83820"/>
                      <a:pt x="12383" y="77152"/>
                      <a:pt x="6667" y="68580"/>
                    </a:cubicBezTo>
                    <a:lnTo>
                      <a:pt x="0" y="73343"/>
                    </a:lnTo>
                    <a:cubicBezTo>
                      <a:pt x="7620" y="80010"/>
                      <a:pt x="16192" y="89535"/>
                      <a:pt x="26670" y="97155"/>
                    </a:cubicBezTo>
                    <a:close/>
                    <a:moveTo>
                      <a:pt x="457200" y="121920"/>
                    </a:moveTo>
                    <a:cubicBezTo>
                      <a:pt x="449580" y="122873"/>
                      <a:pt x="443865" y="121920"/>
                      <a:pt x="438150" y="120015"/>
                    </a:cubicBezTo>
                    <a:cubicBezTo>
                      <a:pt x="434340" y="118110"/>
                      <a:pt x="431483" y="116205"/>
                      <a:pt x="428625" y="112395"/>
                    </a:cubicBezTo>
                    <a:cubicBezTo>
                      <a:pt x="426720" y="108585"/>
                      <a:pt x="426720" y="105727"/>
                      <a:pt x="427673" y="102870"/>
                    </a:cubicBezTo>
                    <a:cubicBezTo>
                      <a:pt x="429578" y="98107"/>
                      <a:pt x="433388" y="95250"/>
                      <a:pt x="441008" y="93345"/>
                    </a:cubicBezTo>
                    <a:cubicBezTo>
                      <a:pt x="448628" y="91440"/>
                      <a:pt x="456248" y="92393"/>
                      <a:pt x="462915" y="94298"/>
                    </a:cubicBezTo>
                    <a:cubicBezTo>
                      <a:pt x="466725" y="95250"/>
                      <a:pt x="469583" y="98107"/>
                      <a:pt x="472440" y="101918"/>
                    </a:cubicBezTo>
                    <a:cubicBezTo>
                      <a:pt x="475298" y="105727"/>
                      <a:pt x="478155" y="110490"/>
                      <a:pt x="480060" y="115252"/>
                    </a:cubicBezTo>
                    <a:cubicBezTo>
                      <a:pt x="472440" y="118110"/>
                      <a:pt x="464820" y="120968"/>
                      <a:pt x="457200" y="121920"/>
                    </a:cubicBezTo>
                    <a:close/>
                    <a:moveTo>
                      <a:pt x="567690" y="110490"/>
                    </a:moveTo>
                    <a:cubicBezTo>
                      <a:pt x="578168" y="115252"/>
                      <a:pt x="587693" y="120968"/>
                      <a:pt x="597218" y="126682"/>
                    </a:cubicBezTo>
                    <a:lnTo>
                      <a:pt x="579120" y="160020"/>
                    </a:lnTo>
                    <a:lnTo>
                      <a:pt x="549593" y="143827"/>
                    </a:lnTo>
                    <a:lnTo>
                      <a:pt x="567690" y="110490"/>
                    </a:lnTo>
                    <a:close/>
                    <a:moveTo>
                      <a:pt x="181928" y="13335"/>
                    </a:moveTo>
                    <a:cubicBezTo>
                      <a:pt x="193358" y="13335"/>
                      <a:pt x="204788" y="14288"/>
                      <a:pt x="215265" y="15240"/>
                    </a:cubicBezTo>
                    <a:lnTo>
                      <a:pt x="213360" y="53340"/>
                    </a:lnTo>
                    <a:lnTo>
                      <a:pt x="180023" y="51435"/>
                    </a:lnTo>
                    <a:lnTo>
                      <a:pt x="181928" y="13335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8" name="Google Shape;508;p1"/>
              <p:cNvSpPr/>
              <p:nvPr/>
            </p:nvSpPr>
            <p:spPr>
              <a:xfrm>
                <a:off x="6714172" y="2412682"/>
                <a:ext cx="92392" cy="111442"/>
              </a:xfrm>
              <a:custGeom>
                <a:avLst/>
                <a:gdLst/>
                <a:ahLst/>
                <a:cxnLst/>
                <a:rect l="l" t="t" r="r" b="b"/>
                <a:pathLst>
                  <a:path w="92392" h="111442" extrusionOk="0">
                    <a:moveTo>
                      <a:pt x="0" y="89535"/>
                    </a:moveTo>
                    <a:lnTo>
                      <a:pt x="6668" y="111442"/>
                    </a:lnTo>
                    <a:lnTo>
                      <a:pt x="72390" y="46672"/>
                    </a:lnTo>
                    <a:cubicBezTo>
                      <a:pt x="77153" y="52388"/>
                      <a:pt x="81915" y="58102"/>
                      <a:pt x="86678" y="62865"/>
                    </a:cubicBezTo>
                    <a:lnTo>
                      <a:pt x="92393" y="39052"/>
                    </a:lnTo>
                    <a:cubicBezTo>
                      <a:pt x="80963" y="25717"/>
                      <a:pt x="68580" y="12382"/>
                      <a:pt x="56198" y="0"/>
                    </a:cubicBezTo>
                    <a:lnTo>
                      <a:pt x="41910" y="14288"/>
                    </a:lnTo>
                    <a:cubicBezTo>
                      <a:pt x="47625" y="20002"/>
                      <a:pt x="52388" y="25717"/>
                      <a:pt x="58103" y="31432"/>
                    </a:cubicBezTo>
                    <a:lnTo>
                      <a:pt x="0" y="89535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9" name="Google Shape;509;p1"/>
              <p:cNvSpPr/>
              <p:nvPr/>
            </p:nvSpPr>
            <p:spPr>
              <a:xfrm>
                <a:off x="6755130" y="2518410"/>
                <a:ext cx="25717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25717" extrusionOk="0">
                    <a:moveTo>
                      <a:pt x="0" y="0"/>
                    </a:moveTo>
                    <a:lnTo>
                      <a:pt x="25717" y="0"/>
                    </a:lnTo>
                    <a:lnTo>
                      <a:pt x="25717" y="25717"/>
                    </a:lnTo>
                    <a:lnTo>
                      <a:pt x="0" y="2571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0" name="Google Shape;510;p1"/>
              <p:cNvSpPr/>
              <p:nvPr/>
            </p:nvSpPr>
            <p:spPr>
              <a:xfrm>
                <a:off x="6782752" y="2489835"/>
                <a:ext cx="25717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25717" extrusionOk="0">
                    <a:moveTo>
                      <a:pt x="0" y="0"/>
                    </a:moveTo>
                    <a:lnTo>
                      <a:pt x="25718" y="0"/>
                    </a:lnTo>
                    <a:lnTo>
                      <a:pt x="25718" y="25717"/>
                    </a:lnTo>
                    <a:lnTo>
                      <a:pt x="0" y="2571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511" name="Google Shape;511;p1"/>
              <p:cNvGrpSpPr/>
              <p:nvPr/>
            </p:nvGrpSpPr>
            <p:grpSpPr>
              <a:xfrm>
                <a:off x="4819650" y="4612005"/>
                <a:ext cx="2558414" cy="385762"/>
                <a:chOff x="4819650" y="4612005"/>
                <a:chExt cx="2558414" cy="385762"/>
              </a:xfrm>
            </p:grpSpPr>
            <p:sp>
              <p:nvSpPr>
                <p:cNvPr id="512" name="Google Shape;512;p1"/>
                <p:cNvSpPr/>
                <p:nvPr/>
              </p:nvSpPr>
              <p:spPr>
                <a:xfrm>
                  <a:off x="4819650" y="4699634"/>
                  <a:ext cx="1013460" cy="262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3460" h="262890" extrusionOk="0">
                      <a:moveTo>
                        <a:pt x="942975" y="182880"/>
                      </a:moveTo>
                      <a:lnTo>
                        <a:pt x="978218" y="201930"/>
                      </a:lnTo>
                      <a:lnTo>
                        <a:pt x="978218" y="38100"/>
                      </a:lnTo>
                      <a:lnTo>
                        <a:pt x="1013460" y="38100"/>
                      </a:lnTo>
                      <a:lnTo>
                        <a:pt x="996315" y="6668"/>
                      </a:lnTo>
                      <a:lnTo>
                        <a:pt x="827723" y="6668"/>
                      </a:lnTo>
                      <a:lnTo>
                        <a:pt x="819150" y="6668"/>
                      </a:lnTo>
                      <a:lnTo>
                        <a:pt x="731520" y="6668"/>
                      </a:lnTo>
                      <a:lnTo>
                        <a:pt x="723900" y="6668"/>
                      </a:lnTo>
                      <a:lnTo>
                        <a:pt x="537210" y="6668"/>
                      </a:lnTo>
                      <a:lnTo>
                        <a:pt x="529590" y="6668"/>
                      </a:lnTo>
                      <a:lnTo>
                        <a:pt x="441960" y="6668"/>
                      </a:lnTo>
                      <a:lnTo>
                        <a:pt x="434340" y="6668"/>
                      </a:lnTo>
                      <a:lnTo>
                        <a:pt x="202883" y="6668"/>
                      </a:lnTo>
                      <a:lnTo>
                        <a:pt x="195263" y="6668"/>
                      </a:lnTo>
                      <a:lnTo>
                        <a:pt x="122873" y="6668"/>
                      </a:lnTo>
                      <a:lnTo>
                        <a:pt x="141923" y="38100"/>
                      </a:lnTo>
                      <a:lnTo>
                        <a:pt x="149543" y="38100"/>
                      </a:lnTo>
                      <a:lnTo>
                        <a:pt x="149543" y="110490"/>
                      </a:lnTo>
                      <a:lnTo>
                        <a:pt x="110490" y="93345"/>
                      </a:lnTo>
                      <a:cubicBezTo>
                        <a:pt x="114300" y="89535"/>
                        <a:pt x="117157" y="84772"/>
                        <a:pt x="119063" y="79058"/>
                      </a:cubicBezTo>
                      <a:cubicBezTo>
                        <a:pt x="120968" y="73343"/>
                        <a:pt x="121920" y="67628"/>
                        <a:pt x="121920" y="61913"/>
                      </a:cubicBezTo>
                      <a:cubicBezTo>
                        <a:pt x="121920" y="48578"/>
                        <a:pt x="115253" y="34290"/>
                        <a:pt x="102870" y="20955"/>
                      </a:cubicBezTo>
                      <a:cubicBezTo>
                        <a:pt x="89535" y="6668"/>
                        <a:pt x="76200" y="0"/>
                        <a:pt x="63818" y="0"/>
                      </a:cubicBezTo>
                      <a:cubicBezTo>
                        <a:pt x="51435" y="0"/>
                        <a:pt x="40958" y="3810"/>
                        <a:pt x="31433" y="11430"/>
                      </a:cubicBezTo>
                      <a:cubicBezTo>
                        <a:pt x="22860" y="19050"/>
                        <a:pt x="19050" y="28575"/>
                        <a:pt x="19050" y="39053"/>
                      </a:cubicBezTo>
                      <a:cubicBezTo>
                        <a:pt x="19050" y="47625"/>
                        <a:pt x="22860" y="57150"/>
                        <a:pt x="31433" y="66675"/>
                      </a:cubicBezTo>
                      <a:cubicBezTo>
                        <a:pt x="39053" y="75247"/>
                        <a:pt x="50482" y="82868"/>
                        <a:pt x="63818" y="90488"/>
                      </a:cubicBezTo>
                      <a:cubicBezTo>
                        <a:pt x="51435" y="99060"/>
                        <a:pt x="29528" y="110490"/>
                        <a:pt x="0" y="123825"/>
                      </a:cubicBezTo>
                      <a:lnTo>
                        <a:pt x="27622" y="147638"/>
                      </a:lnTo>
                      <a:cubicBezTo>
                        <a:pt x="60960" y="131445"/>
                        <a:pt x="84773" y="117158"/>
                        <a:pt x="100013" y="104775"/>
                      </a:cubicBezTo>
                      <a:lnTo>
                        <a:pt x="131445" y="120015"/>
                      </a:lnTo>
                      <a:lnTo>
                        <a:pt x="40005" y="176213"/>
                      </a:lnTo>
                      <a:lnTo>
                        <a:pt x="65723" y="197168"/>
                      </a:lnTo>
                      <a:lnTo>
                        <a:pt x="151448" y="139065"/>
                      </a:lnTo>
                      <a:lnTo>
                        <a:pt x="151448" y="183833"/>
                      </a:lnTo>
                      <a:lnTo>
                        <a:pt x="186690" y="202883"/>
                      </a:lnTo>
                      <a:lnTo>
                        <a:pt x="186690" y="39053"/>
                      </a:lnTo>
                      <a:lnTo>
                        <a:pt x="214313" y="39053"/>
                      </a:lnTo>
                      <a:lnTo>
                        <a:pt x="221933" y="39053"/>
                      </a:lnTo>
                      <a:lnTo>
                        <a:pt x="395288" y="39053"/>
                      </a:lnTo>
                      <a:lnTo>
                        <a:pt x="395288" y="66675"/>
                      </a:lnTo>
                      <a:lnTo>
                        <a:pt x="354330" y="66675"/>
                      </a:lnTo>
                      <a:cubicBezTo>
                        <a:pt x="340043" y="66675"/>
                        <a:pt x="327660" y="71438"/>
                        <a:pt x="318135" y="81915"/>
                      </a:cubicBezTo>
                      <a:cubicBezTo>
                        <a:pt x="308610" y="92393"/>
                        <a:pt x="302895" y="103822"/>
                        <a:pt x="302895" y="118110"/>
                      </a:cubicBezTo>
                      <a:cubicBezTo>
                        <a:pt x="302895" y="134303"/>
                        <a:pt x="311468" y="152400"/>
                        <a:pt x="329565" y="171450"/>
                      </a:cubicBezTo>
                      <a:cubicBezTo>
                        <a:pt x="347663" y="190500"/>
                        <a:pt x="364808" y="199072"/>
                        <a:pt x="381000" y="199072"/>
                      </a:cubicBezTo>
                      <a:cubicBezTo>
                        <a:pt x="381953" y="199072"/>
                        <a:pt x="383858" y="199072"/>
                        <a:pt x="387668" y="197168"/>
                      </a:cubicBezTo>
                      <a:lnTo>
                        <a:pt x="392430" y="195263"/>
                      </a:lnTo>
                      <a:cubicBezTo>
                        <a:pt x="387668" y="210503"/>
                        <a:pt x="381953" y="222885"/>
                        <a:pt x="373380" y="231458"/>
                      </a:cubicBezTo>
                      <a:cubicBezTo>
                        <a:pt x="365760" y="240983"/>
                        <a:pt x="357188" y="245745"/>
                        <a:pt x="347663" y="245745"/>
                      </a:cubicBezTo>
                      <a:cubicBezTo>
                        <a:pt x="342900" y="245745"/>
                        <a:pt x="339090" y="243840"/>
                        <a:pt x="337185" y="240983"/>
                      </a:cubicBezTo>
                      <a:cubicBezTo>
                        <a:pt x="334328" y="238125"/>
                        <a:pt x="332423" y="234315"/>
                        <a:pt x="332423" y="230505"/>
                      </a:cubicBezTo>
                      <a:cubicBezTo>
                        <a:pt x="332423" y="225743"/>
                        <a:pt x="334328" y="221933"/>
                        <a:pt x="339090" y="218122"/>
                      </a:cubicBezTo>
                      <a:cubicBezTo>
                        <a:pt x="343853" y="214313"/>
                        <a:pt x="349568" y="211455"/>
                        <a:pt x="356235" y="209550"/>
                      </a:cubicBezTo>
                      <a:lnTo>
                        <a:pt x="324803" y="190500"/>
                      </a:lnTo>
                      <a:cubicBezTo>
                        <a:pt x="320040" y="191453"/>
                        <a:pt x="316230" y="193358"/>
                        <a:pt x="312420" y="197168"/>
                      </a:cubicBezTo>
                      <a:cubicBezTo>
                        <a:pt x="308610" y="200025"/>
                        <a:pt x="306705" y="202883"/>
                        <a:pt x="305753" y="206693"/>
                      </a:cubicBezTo>
                      <a:cubicBezTo>
                        <a:pt x="292418" y="206693"/>
                        <a:pt x="282893" y="204788"/>
                        <a:pt x="276225" y="200978"/>
                      </a:cubicBezTo>
                      <a:cubicBezTo>
                        <a:pt x="282893" y="199072"/>
                        <a:pt x="288608" y="194310"/>
                        <a:pt x="291465" y="188595"/>
                      </a:cubicBezTo>
                      <a:cubicBezTo>
                        <a:pt x="295275" y="182880"/>
                        <a:pt x="297180" y="176213"/>
                        <a:pt x="297180" y="169545"/>
                      </a:cubicBezTo>
                      <a:cubicBezTo>
                        <a:pt x="297180" y="160020"/>
                        <a:pt x="294323" y="152400"/>
                        <a:pt x="287655" y="145733"/>
                      </a:cubicBezTo>
                      <a:cubicBezTo>
                        <a:pt x="281940" y="139065"/>
                        <a:pt x="274320" y="136208"/>
                        <a:pt x="265748" y="136208"/>
                      </a:cubicBezTo>
                      <a:cubicBezTo>
                        <a:pt x="255270" y="136208"/>
                        <a:pt x="245745" y="139065"/>
                        <a:pt x="238125" y="145733"/>
                      </a:cubicBezTo>
                      <a:cubicBezTo>
                        <a:pt x="230505" y="152400"/>
                        <a:pt x="226695" y="160972"/>
                        <a:pt x="226695" y="171450"/>
                      </a:cubicBezTo>
                      <a:cubicBezTo>
                        <a:pt x="226695" y="184785"/>
                        <a:pt x="234315" y="196215"/>
                        <a:pt x="248602" y="205740"/>
                      </a:cubicBezTo>
                      <a:cubicBezTo>
                        <a:pt x="263843" y="215265"/>
                        <a:pt x="280988" y="220028"/>
                        <a:pt x="301943" y="220028"/>
                      </a:cubicBezTo>
                      <a:cubicBezTo>
                        <a:pt x="299085" y="229553"/>
                        <a:pt x="303848" y="239078"/>
                        <a:pt x="317183" y="248603"/>
                      </a:cubicBezTo>
                      <a:cubicBezTo>
                        <a:pt x="330518" y="258128"/>
                        <a:pt x="345758" y="262890"/>
                        <a:pt x="361950" y="262890"/>
                      </a:cubicBezTo>
                      <a:cubicBezTo>
                        <a:pt x="371475" y="262890"/>
                        <a:pt x="381000" y="259080"/>
                        <a:pt x="390525" y="252413"/>
                      </a:cubicBezTo>
                      <a:cubicBezTo>
                        <a:pt x="400050" y="244793"/>
                        <a:pt x="406718" y="235268"/>
                        <a:pt x="412433" y="222885"/>
                      </a:cubicBezTo>
                      <a:lnTo>
                        <a:pt x="427673" y="256222"/>
                      </a:lnTo>
                      <a:lnTo>
                        <a:pt x="448628" y="246697"/>
                      </a:lnTo>
                      <a:lnTo>
                        <a:pt x="419100" y="198120"/>
                      </a:lnTo>
                      <a:cubicBezTo>
                        <a:pt x="424815" y="196215"/>
                        <a:pt x="428625" y="193358"/>
                        <a:pt x="431483" y="189547"/>
                      </a:cubicBezTo>
                      <a:cubicBezTo>
                        <a:pt x="435293" y="184785"/>
                        <a:pt x="436245" y="180022"/>
                        <a:pt x="436245" y="174308"/>
                      </a:cubicBezTo>
                      <a:cubicBezTo>
                        <a:pt x="436245" y="166688"/>
                        <a:pt x="433388" y="159068"/>
                        <a:pt x="426720" y="150495"/>
                      </a:cubicBezTo>
                      <a:cubicBezTo>
                        <a:pt x="420053" y="142875"/>
                        <a:pt x="413385" y="139065"/>
                        <a:pt x="407670" y="139065"/>
                      </a:cubicBezTo>
                      <a:cubicBezTo>
                        <a:pt x="401003" y="139065"/>
                        <a:pt x="394335" y="140970"/>
                        <a:pt x="389573" y="144780"/>
                      </a:cubicBezTo>
                      <a:cubicBezTo>
                        <a:pt x="384810" y="148590"/>
                        <a:pt x="381953" y="153353"/>
                        <a:pt x="381953" y="159068"/>
                      </a:cubicBezTo>
                      <a:cubicBezTo>
                        <a:pt x="381953" y="163830"/>
                        <a:pt x="383858" y="169545"/>
                        <a:pt x="387668" y="176213"/>
                      </a:cubicBezTo>
                      <a:cubicBezTo>
                        <a:pt x="381000" y="180022"/>
                        <a:pt x="375285" y="181928"/>
                        <a:pt x="370523" y="181928"/>
                      </a:cubicBezTo>
                      <a:cubicBezTo>
                        <a:pt x="359093" y="181928"/>
                        <a:pt x="349568" y="178118"/>
                        <a:pt x="341948" y="169545"/>
                      </a:cubicBezTo>
                      <a:cubicBezTo>
                        <a:pt x="334328" y="160972"/>
                        <a:pt x="329565" y="150495"/>
                        <a:pt x="329565" y="137160"/>
                      </a:cubicBezTo>
                      <a:cubicBezTo>
                        <a:pt x="329565" y="127635"/>
                        <a:pt x="332423" y="119063"/>
                        <a:pt x="339090" y="111443"/>
                      </a:cubicBezTo>
                      <a:cubicBezTo>
                        <a:pt x="344805" y="103822"/>
                        <a:pt x="352425" y="100965"/>
                        <a:pt x="360998" y="100965"/>
                      </a:cubicBezTo>
                      <a:lnTo>
                        <a:pt x="428625" y="100965"/>
                      </a:lnTo>
                      <a:lnTo>
                        <a:pt x="428625" y="42863"/>
                      </a:lnTo>
                      <a:lnTo>
                        <a:pt x="451485" y="42863"/>
                      </a:lnTo>
                      <a:lnTo>
                        <a:pt x="459105" y="42863"/>
                      </a:lnTo>
                      <a:lnTo>
                        <a:pt x="483870" y="42863"/>
                      </a:lnTo>
                      <a:lnTo>
                        <a:pt x="483870" y="182880"/>
                      </a:lnTo>
                      <a:lnTo>
                        <a:pt x="519113" y="206693"/>
                      </a:lnTo>
                      <a:lnTo>
                        <a:pt x="519113" y="42863"/>
                      </a:lnTo>
                      <a:lnTo>
                        <a:pt x="546735" y="42863"/>
                      </a:lnTo>
                      <a:lnTo>
                        <a:pt x="554355" y="42863"/>
                      </a:lnTo>
                      <a:lnTo>
                        <a:pt x="679133" y="42863"/>
                      </a:lnTo>
                      <a:lnTo>
                        <a:pt x="679133" y="95250"/>
                      </a:lnTo>
                      <a:cubicBezTo>
                        <a:pt x="670560" y="84772"/>
                        <a:pt x="660083" y="76200"/>
                        <a:pt x="649605" y="69533"/>
                      </a:cubicBezTo>
                      <a:cubicBezTo>
                        <a:pt x="638175" y="62865"/>
                        <a:pt x="626745" y="60008"/>
                        <a:pt x="617220" y="60008"/>
                      </a:cubicBezTo>
                      <a:cubicBezTo>
                        <a:pt x="601980" y="60008"/>
                        <a:pt x="588645" y="63818"/>
                        <a:pt x="579120" y="72390"/>
                      </a:cubicBezTo>
                      <a:cubicBezTo>
                        <a:pt x="568643" y="80963"/>
                        <a:pt x="562928" y="91440"/>
                        <a:pt x="562928" y="104775"/>
                      </a:cubicBezTo>
                      <a:cubicBezTo>
                        <a:pt x="562928" y="120015"/>
                        <a:pt x="570548" y="135255"/>
                        <a:pt x="586740" y="149543"/>
                      </a:cubicBezTo>
                      <a:cubicBezTo>
                        <a:pt x="602933" y="164783"/>
                        <a:pt x="618173" y="172403"/>
                        <a:pt x="633413" y="172403"/>
                      </a:cubicBezTo>
                      <a:cubicBezTo>
                        <a:pt x="641985" y="172403"/>
                        <a:pt x="649605" y="170497"/>
                        <a:pt x="658178" y="166688"/>
                      </a:cubicBezTo>
                      <a:cubicBezTo>
                        <a:pt x="665798" y="162878"/>
                        <a:pt x="673418" y="158115"/>
                        <a:pt x="680085" y="150495"/>
                      </a:cubicBezTo>
                      <a:lnTo>
                        <a:pt x="680085" y="181928"/>
                      </a:lnTo>
                      <a:lnTo>
                        <a:pt x="715328" y="205740"/>
                      </a:lnTo>
                      <a:lnTo>
                        <a:pt x="715328" y="41910"/>
                      </a:lnTo>
                      <a:lnTo>
                        <a:pt x="742950" y="41910"/>
                      </a:lnTo>
                      <a:lnTo>
                        <a:pt x="750570" y="41910"/>
                      </a:lnTo>
                      <a:lnTo>
                        <a:pt x="775335" y="41910"/>
                      </a:lnTo>
                      <a:lnTo>
                        <a:pt x="775335" y="181928"/>
                      </a:lnTo>
                      <a:lnTo>
                        <a:pt x="810578" y="205740"/>
                      </a:lnTo>
                      <a:lnTo>
                        <a:pt x="810578" y="41910"/>
                      </a:lnTo>
                      <a:lnTo>
                        <a:pt x="838200" y="41910"/>
                      </a:lnTo>
                      <a:lnTo>
                        <a:pt x="845820" y="41910"/>
                      </a:lnTo>
                      <a:lnTo>
                        <a:pt x="942975" y="41910"/>
                      </a:lnTo>
                      <a:lnTo>
                        <a:pt x="942975" y="92393"/>
                      </a:lnTo>
                      <a:lnTo>
                        <a:pt x="864870" y="92393"/>
                      </a:lnTo>
                      <a:cubicBezTo>
                        <a:pt x="860108" y="92393"/>
                        <a:pt x="857250" y="94297"/>
                        <a:pt x="854393" y="97155"/>
                      </a:cubicBezTo>
                      <a:cubicBezTo>
                        <a:pt x="851535" y="100013"/>
                        <a:pt x="849630" y="103822"/>
                        <a:pt x="849630" y="107633"/>
                      </a:cubicBezTo>
                      <a:cubicBezTo>
                        <a:pt x="849630" y="117158"/>
                        <a:pt x="853440" y="127635"/>
                        <a:pt x="862013" y="138113"/>
                      </a:cubicBezTo>
                      <a:cubicBezTo>
                        <a:pt x="870585" y="148590"/>
                        <a:pt x="878205" y="154305"/>
                        <a:pt x="884873" y="154305"/>
                      </a:cubicBezTo>
                      <a:cubicBezTo>
                        <a:pt x="886778" y="154305"/>
                        <a:pt x="888683" y="153353"/>
                        <a:pt x="889635" y="152400"/>
                      </a:cubicBezTo>
                      <a:cubicBezTo>
                        <a:pt x="891540" y="151447"/>
                        <a:pt x="892493" y="149543"/>
                        <a:pt x="892493" y="146685"/>
                      </a:cubicBezTo>
                      <a:lnTo>
                        <a:pt x="892493" y="133350"/>
                      </a:lnTo>
                      <a:cubicBezTo>
                        <a:pt x="892493" y="130493"/>
                        <a:pt x="893445" y="128588"/>
                        <a:pt x="895350" y="126683"/>
                      </a:cubicBezTo>
                      <a:cubicBezTo>
                        <a:pt x="896303" y="124778"/>
                        <a:pt x="898208" y="123825"/>
                        <a:pt x="900113" y="123825"/>
                      </a:cubicBezTo>
                      <a:lnTo>
                        <a:pt x="942975" y="123825"/>
                      </a:lnTo>
                      <a:lnTo>
                        <a:pt x="942975" y="182880"/>
                      </a:lnTo>
                      <a:close/>
                      <a:moveTo>
                        <a:pt x="90488" y="68580"/>
                      </a:moveTo>
                      <a:cubicBezTo>
                        <a:pt x="87630" y="75247"/>
                        <a:pt x="82868" y="79058"/>
                        <a:pt x="78105" y="81915"/>
                      </a:cubicBezTo>
                      <a:cubicBezTo>
                        <a:pt x="71438" y="80010"/>
                        <a:pt x="65723" y="75247"/>
                        <a:pt x="60960" y="69533"/>
                      </a:cubicBezTo>
                      <a:cubicBezTo>
                        <a:pt x="56197" y="63818"/>
                        <a:pt x="54293" y="57150"/>
                        <a:pt x="54293" y="50483"/>
                      </a:cubicBezTo>
                      <a:cubicBezTo>
                        <a:pt x="54293" y="44768"/>
                        <a:pt x="56197" y="40005"/>
                        <a:pt x="60960" y="35243"/>
                      </a:cubicBezTo>
                      <a:cubicBezTo>
                        <a:pt x="65723" y="30480"/>
                        <a:pt x="71438" y="28575"/>
                        <a:pt x="78105" y="28575"/>
                      </a:cubicBezTo>
                      <a:cubicBezTo>
                        <a:pt x="82868" y="28575"/>
                        <a:pt x="87630" y="30480"/>
                        <a:pt x="90488" y="33338"/>
                      </a:cubicBezTo>
                      <a:cubicBezTo>
                        <a:pt x="94298" y="37147"/>
                        <a:pt x="95250" y="40958"/>
                        <a:pt x="95250" y="45720"/>
                      </a:cubicBezTo>
                      <a:cubicBezTo>
                        <a:pt x="96203" y="54293"/>
                        <a:pt x="94298" y="61913"/>
                        <a:pt x="90488" y="68580"/>
                      </a:cubicBezTo>
                      <a:close/>
                      <a:moveTo>
                        <a:pt x="251460" y="181928"/>
                      </a:moveTo>
                      <a:cubicBezTo>
                        <a:pt x="247650" y="178118"/>
                        <a:pt x="246698" y="174308"/>
                        <a:pt x="246698" y="169545"/>
                      </a:cubicBezTo>
                      <a:cubicBezTo>
                        <a:pt x="246698" y="164783"/>
                        <a:pt x="248602" y="160020"/>
                        <a:pt x="251460" y="157163"/>
                      </a:cubicBezTo>
                      <a:cubicBezTo>
                        <a:pt x="255270" y="153353"/>
                        <a:pt x="259080" y="152400"/>
                        <a:pt x="263843" y="152400"/>
                      </a:cubicBezTo>
                      <a:cubicBezTo>
                        <a:pt x="268605" y="152400"/>
                        <a:pt x="273368" y="154305"/>
                        <a:pt x="276225" y="157163"/>
                      </a:cubicBezTo>
                      <a:cubicBezTo>
                        <a:pt x="280035" y="160972"/>
                        <a:pt x="280988" y="164783"/>
                        <a:pt x="280988" y="169545"/>
                      </a:cubicBezTo>
                      <a:cubicBezTo>
                        <a:pt x="280988" y="174308"/>
                        <a:pt x="279083" y="179070"/>
                        <a:pt x="276225" y="181928"/>
                      </a:cubicBezTo>
                      <a:cubicBezTo>
                        <a:pt x="272415" y="185738"/>
                        <a:pt x="268605" y="186690"/>
                        <a:pt x="263843" y="186690"/>
                      </a:cubicBezTo>
                      <a:cubicBezTo>
                        <a:pt x="259080" y="186690"/>
                        <a:pt x="254318" y="184785"/>
                        <a:pt x="251460" y="181928"/>
                      </a:cubicBezTo>
                      <a:close/>
                      <a:moveTo>
                        <a:pt x="648653" y="133350"/>
                      </a:moveTo>
                      <a:cubicBezTo>
                        <a:pt x="637223" y="139065"/>
                        <a:pt x="626745" y="141922"/>
                        <a:pt x="616268" y="141922"/>
                      </a:cubicBezTo>
                      <a:cubicBezTo>
                        <a:pt x="608648" y="141922"/>
                        <a:pt x="601980" y="139065"/>
                        <a:pt x="597218" y="135255"/>
                      </a:cubicBezTo>
                      <a:cubicBezTo>
                        <a:pt x="592455" y="130493"/>
                        <a:pt x="589598" y="125730"/>
                        <a:pt x="589598" y="120015"/>
                      </a:cubicBezTo>
                      <a:cubicBezTo>
                        <a:pt x="589598" y="111443"/>
                        <a:pt x="594360" y="103822"/>
                        <a:pt x="605790" y="96203"/>
                      </a:cubicBezTo>
                      <a:cubicBezTo>
                        <a:pt x="617220" y="88583"/>
                        <a:pt x="628650" y="85725"/>
                        <a:pt x="641985" y="85725"/>
                      </a:cubicBezTo>
                      <a:cubicBezTo>
                        <a:pt x="648653" y="85725"/>
                        <a:pt x="655320" y="87630"/>
                        <a:pt x="662940" y="92393"/>
                      </a:cubicBezTo>
                      <a:cubicBezTo>
                        <a:pt x="670560" y="96203"/>
                        <a:pt x="677228" y="101918"/>
                        <a:pt x="682943" y="109538"/>
                      </a:cubicBezTo>
                      <a:cubicBezTo>
                        <a:pt x="671513" y="119063"/>
                        <a:pt x="660083" y="127635"/>
                        <a:pt x="648653" y="13335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3" name="Google Shape;513;p1"/>
                <p:cNvSpPr/>
                <p:nvPr/>
              </p:nvSpPr>
              <p:spPr>
                <a:xfrm>
                  <a:off x="5744527" y="4910137"/>
                  <a:ext cx="119062" cy="87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062" h="87630" extrusionOk="0">
                      <a:moveTo>
                        <a:pt x="54293" y="13335"/>
                      </a:moveTo>
                      <a:cubicBezTo>
                        <a:pt x="42863" y="3810"/>
                        <a:pt x="34290" y="0"/>
                        <a:pt x="27623" y="0"/>
                      </a:cubicBezTo>
                      <a:cubicBezTo>
                        <a:pt x="21908" y="0"/>
                        <a:pt x="17145" y="953"/>
                        <a:pt x="12383" y="1905"/>
                      </a:cubicBezTo>
                      <a:cubicBezTo>
                        <a:pt x="8573" y="2857"/>
                        <a:pt x="4763" y="5715"/>
                        <a:pt x="0" y="9525"/>
                      </a:cubicBezTo>
                      <a:lnTo>
                        <a:pt x="13335" y="30480"/>
                      </a:lnTo>
                      <a:cubicBezTo>
                        <a:pt x="17145" y="27622"/>
                        <a:pt x="20002" y="25718"/>
                        <a:pt x="22860" y="24765"/>
                      </a:cubicBezTo>
                      <a:cubicBezTo>
                        <a:pt x="26670" y="22860"/>
                        <a:pt x="29527" y="22860"/>
                        <a:pt x="33338" y="22860"/>
                      </a:cubicBezTo>
                      <a:cubicBezTo>
                        <a:pt x="41910" y="22860"/>
                        <a:pt x="60008" y="37147"/>
                        <a:pt x="86677" y="65722"/>
                      </a:cubicBezTo>
                      <a:lnTo>
                        <a:pt x="107633" y="87630"/>
                      </a:lnTo>
                      <a:lnTo>
                        <a:pt x="119063" y="78105"/>
                      </a:lnTo>
                      <a:cubicBezTo>
                        <a:pt x="103823" y="60007"/>
                        <a:pt x="82868" y="39053"/>
                        <a:pt x="54293" y="1333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4" name="Google Shape;514;p1"/>
                <p:cNvSpPr/>
                <p:nvPr/>
              </p:nvSpPr>
              <p:spPr>
                <a:xfrm>
                  <a:off x="5934075" y="4693919"/>
                  <a:ext cx="635317" cy="20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17" h="209550" extrusionOk="0">
                      <a:moveTo>
                        <a:pt x="577215" y="13335"/>
                      </a:moveTo>
                      <a:lnTo>
                        <a:pt x="441008" y="13335"/>
                      </a:lnTo>
                      <a:lnTo>
                        <a:pt x="433388" y="13335"/>
                      </a:lnTo>
                      <a:lnTo>
                        <a:pt x="330517" y="13335"/>
                      </a:lnTo>
                      <a:lnTo>
                        <a:pt x="349567" y="44768"/>
                      </a:lnTo>
                      <a:lnTo>
                        <a:pt x="388620" y="44768"/>
                      </a:lnTo>
                      <a:lnTo>
                        <a:pt x="388620" y="110490"/>
                      </a:lnTo>
                      <a:lnTo>
                        <a:pt x="334328" y="110490"/>
                      </a:lnTo>
                      <a:lnTo>
                        <a:pt x="334328" y="54293"/>
                      </a:lnTo>
                      <a:cubicBezTo>
                        <a:pt x="334328" y="41910"/>
                        <a:pt x="328613" y="30480"/>
                        <a:pt x="316230" y="18098"/>
                      </a:cubicBezTo>
                      <a:cubicBezTo>
                        <a:pt x="303847" y="5715"/>
                        <a:pt x="291465" y="0"/>
                        <a:pt x="280035" y="0"/>
                      </a:cubicBezTo>
                      <a:cubicBezTo>
                        <a:pt x="269558" y="0"/>
                        <a:pt x="260985" y="2858"/>
                        <a:pt x="254317" y="9525"/>
                      </a:cubicBezTo>
                      <a:cubicBezTo>
                        <a:pt x="246697" y="17145"/>
                        <a:pt x="243840" y="24765"/>
                        <a:pt x="243840" y="35243"/>
                      </a:cubicBezTo>
                      <a:cubicBezTo>
                        <a:pt x="243840" y="38100"/>
                        <a:pt x="243840" y="41910"/>
                        <a:pt x="244792" y="44768"/>
                      </a:cubicBezTo>
                      <a:lnTo>
                        <a:pt x="227647" y="14288"/>
                      </a:lnTo>
                      <a:lnTo>
                        <a:pt x="0" y="14288"/>
                      </a:lnTo>
                      <a:lnTo>
                        <a:pt x="17145" y="45720"/>
                      </a:lnTo>
                      <a:lnTo>
                        <a:pt x="159067" y="45720"/>
                      </a:lnTo>
                      <a:lnTo>
                        <a:pt x="159067" y="71438"/>
                      </a:lnTo>
                      <a:cubicBezTo>
                        <a:pt x="154305" y="71438"/>
                        <a:pt x="149542" y="73343"/>
                        <a:pt x="143828" y="78105"/>
                      </a:cubicBezTo>
                      <a:cubicBezTo>
                        <a:pt x="138113" y="82868"/>
                        <a:pt x="132397" y="88583"/>
                        <a:pt x="126683" y="97155"/>
                      </a:cubicBezTo>
                      <a:cubicBezTo>
                        <a:pt x="119063" y="88583"/>
                        <a:pt x="111442" y="81915"/>
                        <a:pt x="103822" y="77153"/>
                      </a:cubicBezTo>
                      <a:cubicBezTo>
                        <a:pt x="96203" y="72390"/>
                        <a:pt x="88583" y="70485"/>
                        <a:pt x="81915" y="70485"/>
                      </a:cubicBezTo>
                      <a:cubicBezTo>
                        <a:pt x="69533" y="70485"/>
                        <a:pt x="58103" y="75248"/>
                        <a:pt x="48578" y="84773"/>
                      </a:cubicBezTo>
                      <a:cubicBezTo>
                        <a:pt x="39053" y="94298"/>
                        <a:pt x="35242" y="104775"/>
                        <a:pt x="35242" y="117158"/>
                      </a:cubicBezTo>
                      <a:cubicBezTo>
                        <a:pt x="35242" y="130493"/>
                        <a:pt x="40958" y="144780"/>
                        <a:pt x="52388" y="160020"/>
                      </a:cubicBezTo>
                      <a:cubicBezTo>
                        <a:pt x="63817" y="175260"/>
                        <a:pt x="80010" y="191453"/>
                        <a:pt x="100965" y="206693"/>
                      </a:cubicBezTo>
                      <a:lnTo>
                        <a:pt x="110490" y="195263"/>
                      </a:lnTo>
                      <a:cubicBezTo>
                        <a:pt x="97155" y="183833"/>
                        <a:pt x="86678" y="172403"/>
                        <a:pt x="79058" y="161925"/>
                      </a:cubicBezTo>
                      <a:cubicBezTo>
                        <a:pt x="71438" y="150495"/>
                        <a:pt x="68580" y="140018"/>
                        <a:pt x="68580" y="131445"/>
                      </a:cubicBezTo>
                      <a:cubicBezTo>
                        <a:pt x="68580" y="121920"/>
                        <a:pt x="71438" y="114300"/>
                        <a:pt x="76200" y="107633"/>
                      </a:cubicBezTo>
                      <a:cubicBezTo>
                        <a:pt x="80963" y="100965"/>
                        <a:pt x="87630" y="98108"/>
                        <a:pt x="95250" y="98108"/>
                      </a:cubicBezTo>
                      <a:cubicBezTo>
                        <a:pt x="100013" y="98108"/>
                        <a:pt x="103822" y="99060"/>
                        <a:pt x="107633" y="101918"/>
                      </a:cubicBezTo>
                      <a:cubicBezTo>
                        <a:pt x="111442" y="103823"/>
                        <a:pt x="115253" y="107633"/>
                        <a:pt x="118110" y="112395"/>
                      </a:cubicBezTo>
                      <a:cubicBezTo>
                        <a:pt x="110490" y="128588"/>
                        <a:pt x="105728" y="139065"/>
                        <a:pt x="104775" y="143828"/>
                      </a:cubicBezTo>
                      <a:lnTo>
                        <a:pt x="136208" y="157163"/>
                      </a:lnTo>
                      <a:cubicBezTo>
                        <a:pt x="140017" y="140018"/>
                        <a:pt x="146685" y="124778"/>
                        <a:pt x="155258" y="113348"/>
                      </a:cubicBezTo>
                      <a:cubicBezTo>
                        <a:pt x="163830" y="101918"/>
                        <a:pt x="173355" y="96203"/>
                        <a:pt x="182880" y="96203"/>
                      </a:cubicBezTo>
                      <a:cubicBezTo>
                        <a:pt x="188595" y="96203"/>
                        <a:pt x="193358" y="98108"/>
                        <a:pt x="197167" y="100965"/>
                      </a:cubicBezTo>
                      <a:cubicBezTo>
                        <a:pt x="200978" y="103823"/>
                        <a:pt x="202883" y="107633"/>
                        <a:pt x="202883" y="111443"/>
                      </a:cubicBezTo>
                      <a:cubicBezTo>
                        <a:pt x="203835" y="120015"/>
                        <a:pt x="199072" y="129540"/>
                        <a:pt x="190500" y="140018"/>
                      </a:cubicBezTo>
                      <a:cubicBezTo>
                        <a:pt x="181928" y="151448"/>
                        <a:pt x="170497" y="161925"/>
                        <a:pt x="156210" y="171450"/>
                      </a:cubicBezTo>
                      <a:lnTo>
                        <a:pt x="185738" y="199073"/>
                      </a:lnTo>
                      <a:cubicBezTo>
                        <a:pt x="198120" y="185738"/>
                        <a:pt x="207645" y="172403"/>
                        <a:pt x="214313" y="160020"/>
                      </a:cubicBezTo>
                      <a:cubicBezTo>
                        <a:pt x="220980" y="147638"/>
                        <a:pt x="224790" y="135255"/>
                        <a:pt x="224790" y="124778"/>
                      </a:cubicBezTo>
                      <a:cubicBezTo>
                        <a:pt x="224790" y="112395"/>
                        <a:pt x="221933" y="101918"/>
                        <a:pt x="216217" y="92393"/>
                      </a:cubicBezTo>
                      <a:cubicBezTo>
                        <a:pt x="211455" y="82868"/>
                        <a:pt x="203835" y="77153"/>
                        <a:pt x="195263" y="73343"/>
                      </a:cubicBezTo>
                      <a:lnTo>
                        <a:pt x="195263" y="45720"/>
                      </a:lnTo>
                      <a:lnTo>
                        <a:pt x="243840" y="45720"/>
                      </a:lnTo>
                      <a:cubicBezTo>
                        <a:pt x="245745" y="55245"/>
                        <a:pt x="250508" y="62865"/>
                        <a:pt x="259080" y="70485"/>
                      </a:cubicBezTo>
                      <a:cubicBezTo>
                        <a:pt x="270510" y="80963"/>
                        <a:pt x="283845" y="87630"/>
                        <a:pt x="300038" y="90488"/>
                      </a:cubicBezTo>
                      <a:lnTo>
                        <a:pt x="300038" y="111443"/>
                      </a:lnTo>
                      <a:lnTo>
                        <a:pt x="288608" y="111443"/>
                      </a:lnTo>
                      <a:cubicBezTo>
                        <a:pt x="284797" y="111443"/>
                        <a:pt x="281940" y="112395"/>
                        <a:pt x="279083" y="114300"/>
                      </a:cubicBezTo>
                      <a:cubicBezTo>
                        <a:pt x="276225" y="116205"/>
                        <a:pt x="275272" y="119063"/>
                        <a:pt x="275272" y="122873"/>
                      </a:cubicBezTo>
                      <a:cubicBezTo>
                        <a:pt x="275272" y="130493"/>
                        <a:pt x="281940" y="140018"/>
                        <a:pt x="294322" y="152400"/>
                      </a:cubicBezTo>
                      <a:cubicBezTo>
                        <a:pt x="306705" y="163830"/>
                        <a:pt x="316230" y="169545"/>
                        <a:pt x="323850" y="169545"/>
                      </a:cubicBezTo>
                      <a:cubicBezTo>
                        <a:pt x="327660" y="169545"/>
                        <a:pt x="330517" y="167640"/>
                        <a:pt x="332422" y="164783"/>
                      </a:cubicBezTo>
                      <a:cubicBezTo>
                        <a:pt x="334328" y="161925"/>
                        <a:pt x="335280" y="158115"/>
                        <a:pt x="335280" y="154305"/>
                      </a:cubicBezTo>
                      <a:lnTo>
                        <a:pt x="335280" y="142875"/>
                      </a:lnTo>
                      <a:lnTo>
                        <a:pt x="389572" y="142875"/>
                      </a:lnTo>
                      <a:lnTo>
                        <a:pt x="389572" y="189548"/>
                      </a:lnTo>
                      <a:lnTo>
                        <a:pt x="424815" y="208598"/>
                      </a:lnTo>
                      <a:lnTo>
                        <a:pt x="424815" y="44768"/>
                      </a:lnTo>
                      <a:lnTo>
                        <a:pt x="452438" y="44768"/>
                      </a:lnTo>
                      <a:lnTo>
                        <a:pt x="460058" y="44768"/>
                      </a:lnTo>
                      <a:lnTo>
                        <a:pt x="566738" y="44768"/>
                      </a:lnTo>
                      <a:lnTo>
                        <a:pt x="566738" y="72390"/>
                      </a:lnTo>
                      <a:lnTo>
                        <a:pt x="514350" y="72390"/>
                      </a:lnTo>
                      <a:cubicBezTo>
                        <a:pt x="501967" y="72390"/>
                        <a:pt x="491490" y="76200"/>
                        <a:pt x="481965" y="83820"/>
                      </a:cubicBezTo>
                      <a:cubicBezTo>
                        <a:pt x="473392" y="91440"/>
                        <a:pt x="469583" y="100965"/>
                        <a:pt x="469583" y="111443"/>
                      </a:cubicBezTo>
                      <a:cubicBezTo>
                        <a:pt x="469583" y="126683"/>
                        <a:pt x="473392" y="142875"/>
                        <a:pt x="481965" y="159068"/>
                      </a:cubicBezTo>
                      <a:cubicBezTo>
                        <a:pt x="489585" y="175260"/>
                        <a:pt x="501967" y="192405"/>
                        <a:pt x="518160" y="208598"/>
                      </a:cubicBezTo>
                      <a:lnTo>
                        <a:pt x="529590" y="200978"/>
                      </a:lnTo>
                      <a:cubicBezTo>
                        <a:pt x="519113" y="191453"/>
                        <a:pt x="511492" y="180975"/>
                        <a:pt x="505778" y="169545"/>
                      </a:cubicBezTo>
                      <a:cubicBezTo>
                        <a:pt x="501015" y="158115"/>
                        <a:pt x="498158" y="146685"/>
                        <a:pt x="498158" y="135255"/>
                      </a:cubicBezTo>
                      <a:cubicBezTo>
                        <a:pt x="498158" y="126683"/>
                        <a:pt x="501015" y="119063"/>
                        <a:pt x="507683" y="113348"/>
                      </a:cubicBezTo>
                      <a:cubicBezTo>
                        <a:pt x="513397" y="106680"/>
                        <a:pt x="521017" y="103823"/>
                        <a:pt x="529590" y="103823"/>
                      </a:cubicBezTo>
                      <a:lnTo>
                        <a:pt x="564833" y="103823"/>
                      </a:lnTo>
                      <a:lnTo>
                        <a:pt x="564833" y="185738"/>
                      </a:lnTo>
                      <a:lnTo>
                        <a:pt x="600075" y="209550"/>
                      </a:lnTo>
                      <a:lnTo>
                        <a:pt x="600075" y="45720"/>
                      </a:lnTo>
                      <a:lnTo>
                        <a:pt x="635318" y="45720"/>
                      </a:lnTo>
                      <a:lnTo>
                        <a:pt x="618172" y="14288"/>
                      </a:lnTo>
                      <a:lnTo>
                        <a:pt x="577215" y="14288"/>
                      </a:lnTo>
                      <a:close/>
                      <a:moveTo>
                        <a:pt x="299085" y="75248"/>
                      </a:moveTo>
                      <a:cubicBezTo>
                        <a:pt x="292417" y="73343"/>
                        <a:pt x="287655" y="69533"/>
                        <a:pt x="283845" y="63818"/>
                      </a:cubicBezTo>
                      <a:cubicBezTo>
                        <a:pt x="280035" y="58103"/>
                        <a:pt x="278130" y="51435"/>
                        <a:pt x="278130" y="42863"/>
                      </a:cubicBezTo>
                      <a:cubicBezTo>
                        <a:pt x="278130" y="37148"/>
                        <a:pt x="280035" y="31433"/>
                        <a:pt x="281940" y="27623"/>
                      </a:cubicBezTo>
                      <a:cubicBezTo>
                        <a:pt x="284797" y="23813"/>
                        <a:pt x="287655" y="20955"/>
                        <a:pt x="291465" y="20955"/>
                      </a:cubicBezTo>
                      <a:cubicBezTo>
                        <a:pt x="294322" y="20955"/>
                        <a:pt x="296228" y="22860"/>
                        <a:pt x="297180" y="25718"/>
                      </a:cubicBezTo>
                      <a:cubicBezTo>
                        <a:pt x="299085" y="28575"/>
                        <a:pt x="299085" y="32385"/>
                        <a:pt x="299085" y="36195"/>
                      </a:cubicBezTo>
                      <a:lnTo>
                        <a:pt x="299085" y="75248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5" name="Google Shape;515;p1"/>
                <p:cNvSpPr/>
                <p:nvPr/>
              </p:nvSpPr>
              <p:spPr>
                <a:xfrm>
                  <a:off x="6413182" y="4612005"/>
                  <a:ext cx="104075" cy="94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5" h="94352" extrusionOk="0">
                      <a:moveTo>
                        <a:pt x="89535" y="60007"/>
                      </a:moveTo>
                      <a:cubicBezTo>
                        <a:pt x="81915" y="47625"/>
                        <a:pt x="76200" y="40005"/>
                        <a:pt x="72390" y="36195"/>
                      </a:cubicBezTo>
                      <a:cubicBezTo>
                        <a:pt x="64770" y="25717"/>
                        <a:pt x="55245" y="16192"/>
                        <a:pt x="44767" y="9525"/>
                      </a:cubicBezTo>
                      <a:cubicBezTo>
                        <a:pt x="34290" y="2857"/>
                        <a:pt x="23813" y="0"/>
                        <a:pt x="14288" y="0"/>
                      </a:cubicBezTo>
                      <a:cubicBezTo>
                        <a:pt x="8572" y="952"/>
                        <a:pt x="3810" y="1905"/>
                        <a:pt x="0" y="2857"/>
                      </a:cubicBezTo>
                      <a:lnTo>
                        <a:pt x="15240" y="36195"/>
                      </a:lnTo>
                      <a:cubicBezTo>
                        <a:pt x="20002" y="34290"/>
                        <a:pt x="25717" y="33338"/>
                        <a:pt x="31433" y="33338"/>
                      </a:cubicBezTo>
                      <a:cubicBezTo>
                        <a:pt x="37147" y="33338"/>
                        <a:pt x="42863" y="34290"/>
                        <a:pt x="47625" y="37147"/>
                      </a:cubicBezTo>
                      <a:cubicBezTo>
                        <a:pt x="52388" y="39052"/>
                        <a:pt x="57150" y="41910"/>
                        <a:pt x="60008" y="45720"/>
                      </a:cubicBezTo>
                      <a:lnTo>
                        <a:pt x="97155" y="94297"/>
                      </a:lnTo>
                      <a:cubicBezTo>
                        <a:pt x="108585" y="95250"/>
                        <a:pt x="105727" y="83820"/>
                        <a:pt x="89535" y="6000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6" name="Google Shape;516;p1"/>
                <p:cNvSpPr/>
                <p:nvPr/>
              </p:nvSpPr>
              <p:spPr>
                <a:xfrm>
                  <a:off x="6671309" y="4707255"/>
                  <a:ext cx="676275" cy="2343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6275" h="234314" extrusionOk="0">
                      <a:moveTo>
                        <a:pt x="605790" y="171450"/>
                      </a:moveTo>
                      <a:lnTo>
                        <a:pt x="641033" y="195263"/>
                      </a:lnTo>
                      <a:lnTo>
                        <a:pt x="641033" y="31432"/>
                      </a:lnTo>
                      <a:lnTo>
                        <a:pt x="676275" y="31432"/>
                      </a:lnTo>
                      <a:lnTo>
                        <a:pt x="659130" y="0"/>
                      </a:lnTo>
                      <a:lnTo>
                        <a:pt x="467678" y="0"/>
                      </a:lnTo>
                      <a:lnTo>
                        <a:pt x="460058" y="0"/>
                      </a:lnTo>
                      <a:lnTo>
                        <a:pt x="299085" y="0"/>
                      </a:lnTo>
                      <a:lnTo>
                        <a:pt x="291465" y="0"/>
                      </a:lnTo>
                      <a:lnTo>
                        <a:pt x="203835" y="0"/>
                      </a:lnTo>
                      <a:lnTo>
                        <a:pt x="196215" y="0"/>
                      </a:lnTo>
                      <a:lnTo>
                        <a:pt x="0" y="0"/>
                      </a:lnTo>
                      <a:lnTo>
                        <a:pt x="17145" y="31432"/>
                      </a:lnTo>
                      <a:lnTo>
                        <a:pt x="151448" y="31432"/>
                      </a:lnTo>
                      <a:lnTo>
                        <a:pt x="151448" y="59055"/>
                      </a:lnTo>
                      <a:lnTo>
                        <a:pt x="43815" y="59055"/>
                      </a:lnTo>
                      <a:lnTo>
                        <a:pt x="38100" y="70485"/>
                      </a:lnTo>
                      <a:cubicBezTo>
                        <a:pt x="54293" y="75247"/>
                        <a:pt x="67628" y="82867"/>
                        <a:pt x="78105" y="92392"/>
                      </a:cubicBezTo>
                      <a:cubicBezTo>
                        <a:pt x="87630" y="102870"/>
                        <a:pt x="93345" y="113347"/>
                        <a:pt x="93345" y="124777"/>
                      </a:cubicBezTo>
                      <a:cubicBezTo>
                        <a:pt x="93345" y="129540"/>
                        <a:pt x="91440" y="134302"/>
                        <a:pt x="86678" y="138113"/>
                      </a:cubicBezTo>
                      <a:cubicBezTo>
                        <a:pt x="80963" y="142875"/>
                        <a:pt x="75248" y="144780"/>
                        <a:pt x="68580" y="146685"/>
                      </a:cubicBezTo>
                      <a:cubicBezTo>
                        <a:pt x="66675" y="142875"/>
                        <a:pt x="63818" y="140017"/>
                        <a:pt x="60008" y="137160"/>
                      </a:cubicBezTo>
                      <a:cubicBezTo>
                        <a:pt x="56198" y="134302"/>
                        <a:pt x="52388" y="133350"/>
                        <a:pt x="49530" y="133350"/>
                      </a:cubicBezTo>
                      <a:cubicBezTo>
                        <a:pt x="44768" y="133350"/>
                        <a:pt x="40005" y="135255"/>
                        <a:pt x="37148" y="139065"/>
                      </a:cubicBezTo>
                      <a:cubicBezTo>
                        <a:pt x="33338" y="142875"/>
                        <a:pt x="32385" y="147638"/>
                        <a:pt x="32385" y="153352"/>
                      </a:cubicBezTo>
                      <a:cubicBezTo>
                        <a:pt x="32385" y="160972"/>
                        <a:pt x="36195" y="168592"/>
                        <a:pt x="44768" y="173355"/>
                      </a:cubicBezTo>
                      <a:cubicBezTo>
                        <a:pt x="52388" y="179070"/>
                        <a:pt x="62865" y="181927"/>
                        <a:pt x="73343" y="181927"/>
                      </a:cubicBezTo>
                      <a:lnTo>
                        <a:pt x="97155" y="234315"/>
                      </a:lnTo>
                      <a:lnTo>
                        <a:pt x="114300" y="224790"/>
                      </a:lnTo>
                      <a:lnTo>
                        <a:pt x="82868" y="180022"/>
                      </a:lnTo>
                      <a:cubicBezTo>
                        <a:pt x="93345" y="178117"/>
                        <a:pt x="102870" y="173355"/>
                        <a:pt x="110490" y="166688"/>
                      </a:cubicBezTo>
                      <a:cubicBezTo>
                        <a:pt x="118110" y="160020"/>
                        <a:pt x="120968" y="152400"/>
                        <a:pt x="120968" y="142875"/>
                      </a:cubicBezTo>
                      <a:cubicBezTo>
                        <a:pt x="120968" y="133350"/>
                        <a:pt x="118110" y="123825"/>
                        <a:pt x="112395" y="114300"/>
                      </a:cubicBezTo>
                      <a:cubicBezTo>
                        <a:pt x="107633" y="104775"/>
                        <a:pt x="100013" y="97155"/>
                        <a:pt x="89535" y="90488"/>
                      </a:cubicBezTo>
                      <a:lnTo>
                        <a:pt x="151448" y="90488"/>
                      </a:lnTo>
                      <a:lnTo>
                        <a:pt x="151448" y="176213"/>
                      </a:lnTo>
                      <a:lnTo>
                        <a:pt x="186690" y="195263"/>
                      </a:lnTo>
                      <a:lnTo>
                        <a:pt x="186690" y="31432"/>
                      </a:lnTo>
                      <a:lnTo>
                        <a:pt x="214313" y="31432"/>
                      </a:lnTo>
                      <a:lnTo>
                        <a:pt x="221933" y="31432"/>
                      </a:lnTo>
                      <a:lnTo>
                        <a:pt x="246698" y="31432"/>
                      </a:lnTo>
                      <a:lnTo>
                        <a:pt x="246698" y="171450"/>
                      </a:lnTo>
                      <a:lnTo>
                        <a:pt x="281940" y="195263"/>
                      </a:lnTo>
                      <a:lnTo>
                        <a:pt x="281940" y="31432"/>
                      </a:lnTo>
                      <a:lnTo>
                        <a:pt x="309563" y="31432"/>
                      </a:lnTo>
                      <a:lnTo>
                        <a:pt x="317183" y="31432"/>
                      </a:lnTo>
                      <a:lnTo>
                        <a:pt x="415290" y="31432"/>
                      </a:lnTo>
                      <a:lnTo>
                        <a:pt x="415290" y="81915"/>
                      </a:lnTo>
                      <a:lnTo>
                        <a:pt x="337185" y="81915"/>
                      </a:lnTo>
                      <a:cubicBezTo>
                        <a:pt x="332423" y="81915"/>
                        <a:pt x="329565" y="83820"/>
                        <a:pt x="326708" y="86677"/>
                      </a:cubicBezTo>
                      <a:cubicBezTo>
                        <a:pt x="323850" y="89535"/>
                        <a:pt x="321945" y="93345"/>
                        <a:pt x="321945" y="97155"/>
                      </a:cubicBezTo>
                      <a:cubicBezTo>
                        <a:pt x="321945" y="106680"/>
                        <a:pt x="325755" y="117157"/>
                        <a:pt x="334328" y="127635"/>
                      </a:cubicBezTo>
                      <a:cubicBezTo>
                        <a:pt x="342900" y="138113"/>
                        <a:pt x="350520" y="143827"/>
                        <a:pt x="357188" y="143827"/>
                      </a:cubicBezTo>
                      <a:cubicBezTo>
                        <a:pt x="359093" y="143827"/>
                        <a:pt x="360998" y="142875"/>
                        <a:pt x="361950" y="141922"/>
                      </a:cubicBezTo>
                      <a:cubicBezTo>
                        <a:pt x="363855" y="140970"/>
                        <a:pt x="364808" y="139065"/>
                        <a:pt x="364808" y="136207"/>
                      </a:cubicBezTo>
                      <a:lnTo>
                        <a:pt x="364808" y="122872"/>
                      </a:lnTo>
                      <a:cubicBezTo>
                        <a:pt x="364808" y="120015"/>
                        <a:pt x="365760" y="118110"/>
                        <a:pt x="367665" y="116205"/>
                      </a:cubicBezTo>
                      <a:cubicBezTo>
                        <a:pt x="368618" y="114300"/>
                        <a:pt x="370523" y="113347"/>
                        <a:pt x="372428" y="113347"/>
                      </a:cubicBezTo>
                      <a:lnTo>
                        <a:pt x="415290" y="113347"/>
                      </a:lnTo>
                      <a:lnTo>
                        <a:pt x="415290" y="175260"/>
                      </a:lnTo>
                      <a:lnTo>
                        <a:pt x="450533" y="194310"/>
                      </a:lnTo>
                      <a:lnTo>
                        <a:pt x="450533" y="30480"/>
                      </a:lnTo>
                      <a:lnTo>
                        <a:pt x="478155" y="30480"/>
                      </a:lnTo>
                      <a:lnTo>
                        <a:pt x="485775" y="30480"/>
                      </a:lnTo>
                      <a:lnTo>
                        <a:pt x="513397" y="30480"/>
                      </a:lnTo>
                      <a:lnTo>
                        <a:pt x="513397" y="96202"/>
                      </a:lnTo>
                      <a:lnTo>
                        <a:pt x="501968" y="96202"/>
                      </a:lnTo>
                      <a:cubicBezTo>
                        <a:pt x="499110" y="96202"/>
                        <a:pt x="497205" y="97155"/>
                        <a:pt x="495300" y="99060"/>
                      </a:cubicBezTo>
                      <a:cubicBezTo>
                        <a:pt x="493395" y="100965"/>
                        <a:pt x="492443" y="102870"/>
                        <a:pt x="492443" y="105727"/>
                      </a:cubicBezTo>
                      <a:cubicBezTo>
                        <a:pt x="492443" y="111442"/>
                        <a:pt x="499110" y="120967"/>
                        <a:pt x="512445" y="134302"/>
                      </a:cubicBezTo>
                      <a:cubicBezTo>
                        <a:pt x="525780" y="147638"/>
                        <a:pt x="535305" y="154305"/>
                        <a:pt x="541020" y="154305"/>
                      </a:cubicBezTo>
                      <a:cubicBezTo>
                        <a:pt x="542925" y="154305"/>
                        <a:pt x="544830" y="153352"/>
                        <a:pt x="545783" y="151447"/>
                      </a:cubicBezTo>
                      <a:cubicBezTo>
                        <a:pt x="547688" y="148590"/>
                        <a:pt x="548640" y="145732"/>
                        <a:pt x="548640" y="142875"/>
                      </a:cubicBezTo>
                      <a:lnTo>
                        <a:pt x="548640" y="127635"/>
                      </a:lnTo>
                      <a:lnTo>
                        <a:pt x="606743" y="127635"/>
                      </a:lnTo>
                      <a:lnTo>
                        <a:pt x="606743" y="171450"/>
                      </a:lnTo>
                      <a:close/>
                      <a:moveTo>
                        <a:pt x="547688" y="97155"/>
                      </a:moveTo>
                      <a:lnTo>
                        <a:pt x="547688" y="31432"/>
                      </a:lnTo>
                      <a:lnTo>
                        <a:pt x="605790" y="31432"/>
                      </a:lnTo>
                      <a:lnTo>
                        <a:pt x="605790" y="97155"/>
                      </a:lnTo>
                      <a:lnTo>
                        <a:pt x="547688" y="97155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7" name="Google Shape;517;p1"/>
                <p:cNvSpPr/>
                <p:nvPr/>
              </p:nvSpPr>
              <p:spPr>
                <a:xfrm>
                  <a:off x="7259002" y="4910137"/>
                  <a:ext cx="119062" cy="87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062" h="87630" extrusionOk="0">
                      <a:moveTo>
                        <a:pt x="54292" y="13335"/>
                      </a:moveTo>
                      <a:cubicBezTo>
                        <a:pt x="42863" y="3810"/>
                        <a:pt x="34290" y="0"/>
                        <a:pt x="27622" y="0"/>
                      </a:cubicBezTo>
                      <a:cubicBezTo>
                        <a:pt x="21907" y="0"/>
                        <a:pt x="17145" y="953"/>
                        <a:pt x="12382" y="1905"/>
                      </a:cubicBezTo>
                      <a:cubicBezTo>
                        <a:pt x="8572" y="2857"/>
                        <a:pt x="4763" y="5715"/>
                        <a:pt x="0" y="9525"/>
                      </a:cubicBezTo>
                      <a:lnTo>
                        <a:pt x="13335" y="30480"/>
                      </a:lnTo>
                      <a:cubicBezTo>
                        <a:pt x="17145" y="27622"/>
                        <a:pt x="20003" y="25718"/>
                        <a:pt x="22860" y="24765"/>
                      </a:cubicBezTo>
                      <a:cubicBezTo>
                        <a:pt x="26670" y="22860"/>
                        <a:pt x="29528" y="22860"/>
                        <a:pt x="33338" y="22860"/>
                      </a:cubicBezTo>
                      <a:cubicBezTo>
                        <a:pt x="41910" y="22860"/>
                        <a:pt x="60007" y="37147"/>
                        <a:pt x="86678" y="65722"/>
                      </a:cubicBezTo>
                      <a:lnTo>
                        <a:pt x="107632" y="87630"/>
                      </a:lnTo>
                      <a:lnTo>
                        <a:pt x="119063" y="78105"/>
                      </a:lnTo>
                      <a:cubicBezTo>
                        <a:pt x="103822" y="60007"/>
                        <a:pt x="81915" y="39053"/>
                        <a:pt x="54292" y="1333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518" name="Google Shape;518;p1"/>
              <p:cNvSpPr/>
              <p:nvPr/>
            </p:nvSpPr>
            <p:spPr>
              <a:xfrm>
                <a:off x="5888982" y="2284094"/>
                <a:ext cx="406654" cy="721042"/>
              </a:xfrm>
              <a:custGeom>
                <a:avLst/>
                <a:gdLst/>
                <a:ahLst/>
                <a:cxnLst/>
                <a:rect l="l" t="t" r="r" b="b"/>
                <a:pathLst>
                  <a:path w="406654" h="721042" extrusionOk="0">
                    <a:moveTo>
                      <a:pt x="75573" y="576263"/>
                    </a:moveTo>
                    <a:cubicBezTo>
                      <a:pt x="75573" y="576263"/>
                      <a:pt x="75573" y="576263"/>
                      <a:pt x="75573" y="576263"/>
                    </a:cubicBezTo>
                    <a:cubicBezTo>
                      <a:pt x="67953" y="591503"/>
                      <a:pt x="69858" y="604838"/>
                      <a:pt x="74620" y="612458"/>
                    </a:cubicBezTo>
                    <a:cubicBezTo>
                      <a:pt x="80335" y="623888"/>
                      <a:pt x="91765" y="632460"/>
                      <a:pt x="108910" y="640080"/>
                    </a:cubicBezTo>
                    <a:cubicBezTo>
                      <a:pt x="108910" y="640080"/>
                      <a:pt x="108910" y="641033"/>
                      <a:pt x="108910" y="641033"/>
                    </a:cubicBezTo>
                    <a:cubicBezTo>
                      <a:pt x="108910" y="661035"/>
                      <a:pt x="127960" y="677228"/>
                      <a:pt x="160345" y="684848"/>
                    </a:cubicBezTo>
                    <a:cubicBezTo>
                      <a:pt x="162250" y="700088"/>
                      <a:pt x="177490" y="721043"/>
                      <a:pt x="210828" y="721043"/>
                    </a:cubicBezTo>
                    <a:cubicBezTo>
                      <a:pt x="214638" y="721043"/>
                      <a:pt x="219400" y="721043"/>
                      <a:pt x="226068" y="719138"/>
                    </a:cubicBezTo>
                    <a:cubicBezTo>
                      <a:pt x="244165" y="713423"/>
                      <a:pt x="256548" y="700088"/>
                      <a:pt x="257500" y="684848"/>
                    </a:cubicBezTo>
                    <a:cubicBezTo>
                      <a:pt x="289885" y="676275"/>
                      <a:pt x="308935" y="661035"/>
                      <a:pt x="308935" y="641033"/>
                    </a:cubicBezTo>
                    <a:cubicBezTo>
                      <a:pt x="308935" y="639128"/>
                      <a:pt x="308935" y="637223"/>
                      <a:pt x="307983" y="635318"/>
                    </a:cubicBezTo>
                    <a:cubicBezTo>
                      <a:pt x="329890" y="621983"/>
                      <a:pt x="342273" y="605790"/>
                      <a:pt x="342273" y="589598"/>
                    </a:cubicBezTo>
                    <a:cubicBezTo>
                      <a:pt x="342273" y="584835"/>
                      <a:pt x="340368" y="580073"/>
                      <a:pt x="338463" y="576263"/>
                    </a:cubicBezTo>
                    <a:cubicBezTo>
                      <a:pt x="371800" y="542925"/>
                      <a:pt x="389898" y="510540"/>
                      <a:pt x="399423" y="480060"/>
                    </a:cubicBezTo>
                    <a:lnTo>
                      <a:pt x="399423" y="480060"/>
                    </a:lnTo>
                    <a:cubicBezTo>
                      <a:pt x="400375" y="478155"/>
                      <a:pt x="400375" y="476250"/>
                      <a:pt x="401328" y="474345"/>
                    </a:cubicBezTo>
                    <a:cubicBezTo>
                      <a:pt x="404185" y="462915"/>
                      <a:pt x="406090" y="448628"/>
                      <a:pt x="406090" y="446722"/>
                    </a:cubicBezTo>
                    <a:cubicBezTo>
                      <a:pt x="407995" y="421005"/>
                      <a:pt x="405138" y="395288"/>
                      <a:pt x="396565" y="370522"/>
                    </a:cubicBezTo>
                    <a:lnTo>
                      <a:pt x="387993" y="350520"/>
                    </a:lnTo>
                    <a:cubicBezTo>
                      <a:pt x="380373" y="336233"/>
                      <a:pt x="370848" y="322897"/>
                      <a:pt x="360370" y="312420"/>
                    </a:cubicBezTo>
                    <a:cubicBezTo>
                      <a:pt x="357513" y="309563"/>
                      <a:pt x="354655" y="306705"/>
                      <a:pt x="351798" y="304800"/>
                    </a:cubicBezTo>
                    <a:lnTo>
                      <a:pt x="351798" y="304800"/>
                    </a:lnTo>
                    <a:lnTo>
                      <a:pt x="340368" y="294322"/>
                    </a:lnTo>
                    <a:cubicBezTo>
                      <a:pt x="337510" y="291465"/>
                      <a:pt x="334653" y="288608"/>
                      <a:pt x="331795" y="286703"/>
                    </a:cubicBezTo>
                    <a:cubicBezTo>
                      <a:pt x="292743" y="251460"/>
                      <a:pt x="264168" y="224790"/>
                      <a:pt x="272740" y="163830"/>
                    </a:cubicBezTo>
                    <a:cubicBezTo>
                      <a:pt x="283218" y="106680"/>
                      <a:pt x="265120" y="47625"/>
                      <a:pt x="241308" y="32385"/>
                    </a:cubicBezTo>
                    <a:cubicBezTo>
                      <a:pt x="239403" y="31432"/>
                      <a:pt x="238450" y="30480"/>
                      <a:pt x="236545" y="30480"/>
                    </a:cubicBezTo>
                    <a:cubicBezTo>
                      <a:pt x="235593" y="21907"/>
                      <a:pt x="234640" y="16193"/>
                      <a:pt x="233688" y="16193"/>
                    </a:cubicBezTo>
                    <a:cubicBezTo>
                      <a:pt x="227020" y="4763"/>
                      <a:pt x="217495" y="953"/>
                      <a:pt x="210828" y="0"/>
                    </a:cubicBezTo>
                    <a:cubicBezTo>
                      <a:pt x="208923" y="0"/>
                      <a:pt x="207970" y="0"/>
                      <a:pt x="206065" y="0"/>
                    </a:cubicBezTo>
                    <a:cubicBezTo>
                      <a:pt x="194635" y="0"/>
                      <a:pt x="174633" y="4763"/>
                      <a:pt x="166060" y="37148"/>
                    </a:cubicBezTo>
                    <a:cubicBezTo>
                      <a:pt x="160345" y="58103"/>
                      <a:pt x="161298" y="87630"/>
                      <a:pt x="161298" y="115253"/>
                    </a:cubicBezTo>
                    <a:cubicBezTo>
                      <a:pt x="161298" y="120968"/>
                      <a:pt x="161298" y="126682"/>
                      <a:pt x="161298" y="130493"/>
                    </a:cubicBezTo>
                    <a:cubicBezTo>
                      <a:pt x="159393" y="178118"/>
                      <a:pt x="114625" y="237172"/>
                      <a:pt x="81288" y="277178"/>
                    </a:cubicBezTo>
                    <a:cubicBezTo>
                      <a:pt x="81288" y="277178"/>
                      <a:pt x="55570" y="304800"/>
                      <a:pt x="33663" y="343853"/>
                    </a:cubicBezTo>
                    <a:cubicBezTo>
                      <a:pt x="14613" y="374333"/>
                      <a:pt x="-50157" y="493395"/>
                      <a:pt x="75573" y="576263"/>
                    </a:cubicBezTo>
                    <a:close/>
                    <a:moveTo>
                      <a:pt x="210828" y="696278"/>
                    </a:moveTo>
                    <a:cubicBezTo>
                      <a:pt x="197493" y="696278"/>
                      <a:pt x="186063" y="688658"/>
                      <a:pt x="186063" y="681038"/>
                    </a:cubicBezTo>
                    <a:cubicBezTo>
                      <a:pt x="186063" y="680085"/>
                      <a:pt x="186063" y="678180"/>
                      <a:pt x="187015" y="677228"/>
                    </a:cubicBezTo>
                    <a:cubicBezTo>
                      <a:pt x="190825" y="677228"/>
                      <a:pt x="194635" y="678180"/>
                      <a:pt x="198445" y="678180"/>
                    </a:cubicBezTo>
                    <a:cubicBezTo>
                      <a:pt x="202255" y="678180"/>
                      <a:pt x="206065" y="678180"/>
                      <a:pt x="210828" y="678180"/>
                    </a:cubicBezTo>
                    <a:cubicBezTo>
                      <a:pt x="218448" y="678180"/>
                      <a:pt x="227020" y="678180"/>
                      <a:pt x="233688" y="677228"/>
                    </a:cubicBezTo>
                    <a:cubicBezTo>
                      <a:pt x="234640" y="678180"/>
                      <a:pt x="234640" y="680085"/>
                      <a:pt x="234640" y="681038"/>
                    </a:cubicBezTo>
                    <a:cubicBezTo>
                      <a:pt x="235593" y="688658"/>
                      <a:pt x="224163" y="696278"/>
                      <a:pt x="210828" y="696278"/>
                    </a:cubicBezTo>
                    <a:close/>
                    <a:moveTo>
                      <a:pt x="236545" y="662940"/>
                    </a:moveTo>
                    <a:cubicBezTo>
                      <a:pt x="231783" y="663893"/>
                      <a:pt x="226068" y="663893"/>
                      <a:pt x="221305" y="664845"/>
                    </a:cubicBezTo>
                    <a:cubicBezTo>
                      <a:pt x="217495" y="664845"/>
                      <a:pt x="214638" y="664845"/>
                      <a:pt x="210828" y="664845"/>
                    </a:cubicBezTo>
                    <a:cubicBezTo>
                      <a:pt x="202255" y="664845"/>
                      <a:pt x="193683" y="663893"/>
                      <a:pt x="185110" y="662940"/>
                    </a:cubicBezTo>
                    <a:cubicBezTo>
                      <a:pt x="153678" y="659130"/>
                      <a:pt x="135580" y="647700"/>
                      <a:pt x="135580" y="639128"/>
                    </a:cubicBezTo>
                    <a:cubicBezTo>
                      <a:pt x="135580" y="638175"/>
                      <a:pt x="135580" y="638175"/>
                      <a:pt x="135580" y="637223"/>
                    </a:cubicBezTo>
                    <a:cubicBezTo>
                      <a:pt x="159393" y="641985"/>
                      <a:pt x="185110" y="642938"/>
                      <a:pt x="202255" y="642938"/>
                    </a:cubicBezTo>
                    <a:cubicBezTo>
                      <a:pt x="235593" y="642938"/>
                      <a:pt x="267025" y="639128"/>
                      <a:pt x="284170" y="633413"/>
                    </a:cubicBezTo>
                    <a:cubicBezTo>
                      <a:pt x="286075" y="635318"/>
                      <a:pt x="287028" y="637223"/>
                      <a:pt x="287028" y="639128"/>
                    </a:cubicBezTo>
                    <a:cubicBezTo>
                      <a:pt x="287028" y="647700"/>
                      <a:pt x="267978" y="659130"/>
                      <a:pt x="236545" y="662940"/>
                    </a:cubicBezTo>
                    <a:close/>
                    <a:moveTo>
                      <a:pt x="89860" y="304800"/>
                    </a:moveTo>
                    <a:lnTo>
                      <a:pt x="90813" y="302895"/>
                    </a:lnTo>
                    <a:cubicBezTo>
                      <a:pt x="132723" y="253365"/>
                      <a:pt x="181300" y="188595"/>
                      <a:pt x="184158" y="131445"/>
                    </a:cubicBezTo>
                    <a:cubicBezTo>
                      <a:pt x="184158" y="125730"/>
                      <a:pt x="184158" y="120015"/>
                      <a:pt x="184158" y="114300"/>
                    </a:cubicBezTo>
                    <a:cubicBezTo>
                      <a:pt x="184158" y="87630"/>
                      <a:pt x="183205" y="60960"/>
                      <a:pt x="187968" y="42863"/>
                    </a:cubicBezTo>
                    <a:cubicBezTo>
                      <a:pt x="191778" y="26670"/>
                      <a:pt x="198445" y="24765"/>
                      <a:pt x="202255" y="24765"/>
                    </a:cubicBezTo>
                    <a:cubicBezTo>
                      <a:pt x="203208" y="24765"/>
                      <a:pt x="204160" y="24765"/>
                      <a:pt x="204160" y="24765"/>
                    </a:cubicBezTo>
                    <a:cubicBezTo>
                      <a:pt x="207018" y="24765"/>
                      <a:pt x="208923" y="29528"/>
                      <a:pt x="209875" y="37148"/>
                    </a:cubicBezTo>
                    <a:cubicBezTo>
                      <a:pt x="209875" y="41910"/>
                      <a:pt x="209875" y="56198"/>
                      <a:pt x="208923" y="71438"/>
                    </a:cubicBezTo>
                    <a:cubicBezTo>
                      <a:pt x="207018" y="105728"/>
                      <a:pt x="205113" y="151447"/>
                      <a:pt x="209875" y="172403"/>
                    </a:cubicBezTo>
                    <a:cubicBezTo>
                      <a:pt x="215590" y="195263"/>
                      <a:pt x="226068" y="218122"/>
                      <a:pt x="235593" y="240030"/>
                    </a:cubicBezTo>
                    <a:cubicBezTo>
                      <a:pt x="248928" y="268605"/>
                      <a:pt x="261310" y="296228"/>
                      <a:pt x="262263" y="321945"/>
                    </a:cubicBezTo>
                    <a:cubicBezTo>
                      <a:pt x="264168" y="367665"/>
                      <a:pt x="241308" y="371475"/>
                      <a:pt x="225115" y="374333"/>
                    </a:cubicBezTo>
                    <a:cubicBezTo>
                      <a:pt x="217495" y="375285"/>
                      <a:pt x="208923" y="377190"/>
                      <a:pt x="208923" y="385763"/>
                    </a:cubicBezTo>
                    <a:cubicBezTo>
                      <a:pt x="208923" y="389572"/>
                      <a:pt x="211780" y="393383"/>
                      <a:pt x="216543" y="393383"/>
                    </a:cubicBezTo>
                    <a:cubicBezTo>
                      <a:pt x="218448" y="393383"/>
                      <a:pt x="220353" y="392430"/>
                      <a:pt x="224163" y="392430"/>
                    </a:cubicBezTo>
                    <a:cubicBezTo>
                      <a:pt x="228925" y="391478"/>
                      <a:pt x="237498" y="389572"/>
                      <a:pt x="246070" y="389572"/>
                    </a:cubicBezTo>
                    <a:cubicBezTo>
                      <a:pt x="251785" y="389572"/>
                      <a:pt x="256548" y="390525"/>
                      <a:pt x="261310" y="391478"/>
                    </a:cubicBezTo>
                    <a:cubicBezTo>
                      <a:pt x="275598" y="395288"/>
                      <a:pt x="286075" y="405765"/>
                      <a:pt x="290838" y="418147"/>
                    </a:cubicBezTo>
                    <a:cubicBezTo>
                      <a:pt x="294648" y="429578"/>
                      <a:pt x="294648" y="449580"/>
                      <a:pt x="273693" y="477203"/>
                    </a:cubicBezTo>
                    <a:cubicBezTo>
                      <a:pt x="269883" y="482918"/>
                      <a:pt x="259405" y="490538"/>
                      <a:pt x="238450" y="494347"/>
                    </a:cubicBezTo>
                    <a:cubicBezTo>
                      <a:pt x="231783" y="495300"/>
                      <a:pt x="231783" y="499110"/>
                      <a:pt x="231783" y="501968"/>
                    </a:cubicBezTo>
                    <a:cubicBezTo>
                      <a:pt x="231783" y="504825"/>
                      <a:pt x="234640" y="507683"/>
                      <a:pt x="239403" y="507683"/>
                    </a:cubicBezTo>
                    <a:cubicBezTo>
                      <a:pt x="241308" y="507683"/>
                      <a:pt x="243213" y="507683"/>
                      <a:pt x="245118" y="507683"/>
                    </a:cubicBezTo>
                    <a:cubicBezTo>
                      <a:pt x="277503" y="507683"/>
                      <a:pt x="302268" y="514350"/>
                      <a:pt x="313698" y="526733"/>
                    </a:cubicBezTo>
                    <a:cubicBezTo>
                      <a:pt x="319413" y="532448"/>
                      <a:pt x="321318" y="539115"/>
                      <a:pt x="321318" y="546735"/>
                    </a:cubicBezTo>
                    <a:cubicBezTo>
                      <a:pt x="320365" y="561023"/>
                      <a:pt x="301315" y="566738"/>
                      <a:pt x="287980" y="569595"/>
                    </a:cubicBezTo>
                    <a:cubicBezTo>
                      <a:pt x="278455" y="572453"/>
                      <a:pt x="272740" y="573405"/>
                      <a:pt x="272740" y="580073"/>
                    </a:cubicBezTo>
                    <a:lnTo>
                      <a:pt x="272740" y="582930"/>
                    </a:lnTo>
                    <a:lnTo>
                      <a:pt x="277503" y="586740"/>
                    </a:lnTo>
                    <a:lnTo>
                      <a:pt x="280360" y="586740"/>
                    </a:lnTo>
                    <a:cubicBezTo>
                      <a:pt x="282265" y="586740"/>
                      <a:pt x="284170" y="585788"/>
                      <a:pt x="287980" y="584835"/>
                    </a:cubicBezTo>
                    <a:cubicBezTo>
                      <a:pt x="296553" y="581978"/>
                      <a:pt x="304173" y="581025"/>
                      <a:pt x="309888" y="581025"/>
                    </a:cubicBezTo>
                    <a:cubicBezTo>
                      <a:pt x="312745" y="581025"/>
                      <a:pt x="314650" y="581025"/>
                      <a:pt x="315603" y="581978"/>
                    </a:cubicBezTo>
                    <a:cubicBezTo>
                      <a:pt x="320365" y="582930"/>
                      <a:pt x="320365" y="585788"/>
                      <a:pt x="320365" y="586740"/>
                    </a:cubicBezTo>
                    <a:cubicBezTo>
                      <a:pt x="320365" y="594360"/>
                      <a:pt x="308935" y="606743"/>
                      <a:pt x="283218" y="617220"/>
                    </a:cubicBezTo>
                    <a:lnTo>
                      <a:pt x="282265" y="617220"/>
                    </a:lnTo>
                    <a:lnTo>
                      <a:pt x="282265" y="617220"/>
                    </a:lnTo>
                    <a:cubicBezTo>
                      <a:pt x="269883" y="622935"/>
                      <a:pt x="241308" y="625793"/>
                      <a:pt x="210828" y="625793"/>
                    </a:cubicBezTo>
                    <a:cubicBezTo>
                      <a:pt x="163203" y="625793"/>
                      <a:pt x="107958" y="617220"/>
                      <a:pt x="98433" y="597218"/>
                    </a:cubicBezTo>
                    <a:cubicBezTo>
                      <a:pt x="96528" y="592455"/>
                      <a:pt x="96528" y="586740"/>
                      <a:pt x="101290" y="580073"/>
                    </a:cubicBezTo>
                    <a:cubicBezTo>
                      <a:pt x="102243" y="581025"/>
                      <a:pt x="104148" y="582930"/>
                      <a:pt x="106053" y="583883"/>
                    </a:cubicBezTo>
                    <a:cubicBezTo>
                      <a:pt x="137485" y="600075"/>
                      <a:pt x="178443" y="602933"/>
                      <a:pt x="201303" y="602933"/>
                    </a:cubicBezTo>
                    <a:cubicBezTo>
                      <a:pt x="216543" y="602933"/>
                      <a:pt x="227973" y="601980"/>
                      <a:pt x="232735" y="601028"/>
                    </a:cubicBezTo>
                    <a:cubicBezTo>
                      <a:pt x="238450" y="600075"/>
                      <a:pt x="247975" y="598170"/>
                      <a:pt x="247023" y="590550"/>
                    </a:cubicBezTo>
                    <a:cubicBezTo>
                      <a:pt x="247023" y="585788"/>
                      <a:pt x="243213" y="583883"/>
                      <a:pt x="236545" y="583883"/>
                    </a:cubicBezTo>
                    <a:cubicBezTo>
                      <a:pt x="235593" y="583883"/>
                      <a:pt x="234640" y="583883"/>
                      <a:pt x="232735" y="583883"/>
                    </a:cubicBezTo>
                    <a:cubicBezTo>
                      <a:pt x="227973" y="583883"/>
                      <a:pt x="221305" y="584835"/>
                      <a:pt x="212733" y="584835"/>
                    </a:cubicBezTo>
                    <a:cubicBezTo>
                      <a:pt x="183205" y="584835"/>
                      <a:pt x="153678" y="579120"/>
                      <a:pt x="120340" y="566738"/>
                    </a:cubicBezTo>
                    <a:cubicBezTo>
                      <a:pt x="104148" y="561975"/>
                      <a:pt x="71763" y="541973"/>
                      <a:pt x="65095" y="537210"/>
                    </a:cubicBezTo>
                    <a:cubicBezTo>
                      <a:pt x="40330" y="518160"/>
                      <a:pt x="26995" y="484822"/>
                      <a:pt x="26995" y="444818"/>
                    </a:cubicBezTo>
                    <a:cubicBezTo>
                      <a:pt x="24138" y="382905"/>
                      <a:pt x="69858" y="327660"/>
                      <a:pt x="89860" y="30480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9" name="Google Shape;519;p1"/>
              <p:cNvSpPr/>
              <p:nvPr/>
            </p:nvSpPr>
            <p:spPr>
              <a:xfrm>
                <a:off x="6256972" y="2756535"/>
                <a:ext cx="368617" cy="631507"/>
              </a:xfrm>
              <a:custGeom>
                <a:avLst/>
                <a:gdLst/>
                <a:ahLst/>
                <a:cxnLst/>
                <a:rect l="l" t="t" r="r" b="b"/>
                <a:pathLst>
                  <a:path w="368617" h="631507" extrusionOk="0">
                    <a:moveTo>
                      <a:pt x="351473" y="631507"/>
                    </a:moveTo>
                    <a:lnTo>
                      <a:pt x="328613" y="625793"/>
                    </a:lnTo>
                    <a:cubicBezTo>
                      <a:pt x="339090" y="584835"/>
                      <a:pt x="344805" y="542925"/>
                      <a:pt x="344805" y="500062"/>
                    </a:cubicBezTo>
                    <a:cubicBezTo>
                      <a:pt x="344805" y="282893"/>
                      <a:pt x="206693" y="90488"/>
                      <a:pt x="0" y="22860"/>
                    </a:cubicBezTo>
                    <a:lnTo>
                      <a:pt x="7620" y="0"/>
                    </a:lnTo>
                    <a:cubicBezTo>
                      <a:pt x="223838" y="71438"/>
                      <a:pt x="368618" y="272415"/>
                      <a:pt x="368618" y="500062"/>
                    </a:cubicBezTo>
                    <a:cubicBezTo>
                      <a:pt x="368618" y="544830"/>
                      <a:pt x="362903" y="588645"/>
                      <a:pt x="351473" y="6315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0" name="Google Shape;520;p1"/>
              <p:cNvSpPr/>
              <p:nvPr/>
            </p:nvSpPr>
            <p:spPr>
              <a:xfrm>
                <a:off x="5572125" y="2767964"/>
                <a:ext cx="337185" cy="621030"/>
              </a:xfrm>
              <a:custGeom>
                <a:avLst/>
                <a:gdLst/>
                <a:ahLst/>
                <a:cxnLst/>
                <a:rect l="l" t="t" r="r" b="b"/>
                <a:pathLst>
                  <a:path w="337185" h="621030" extrusionOk="0">
                    <a:moveTo>
                      <a:pt x="17145" y="621030"/>
                    </a:moveTo>
                    <a:cubicBezTo>
                      <a:pt x="5715" y="578168"/>
                      <a:pt x="0" y="533400"/>
                      <a:pt x="0" y="488632"/>
                    </a:cubicBezTo>
                    <a:cubicBezTo>
                      <a:pt x="0" y="273368"/>
                      <a:pt x="129540" y="80963"/>
                      <a:pt x="328613" y="0"/>
                    </a:cubicBezTo>
                    <a:lnTo>
                      <a:pt x="337185" y="21908"/>
                    </a:lnTo>
                    <a:cubicBezTo>
                      <a:pt x="146685" y="99060"/>
                      <a:pt x="22860" y="281940"/>
                      <a:pt x="22860" y="487680"/>
                    </a:cubicBezTo>
                    <a:cubicBezTo>
                      <a:pt x="22860" y="530543"/>
                      <a:pt x="28575" y="572453"/>
                      <a:pt x="39052" y="613410"/>
                    </a:cubicBezTo>
                    <a:lnTo>
                      <a:pt x="17145" y="62103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521" name="Google Shape;521;p1"/>
              <p:cNvGrpSpPr/>
              <p:nvPr/>
            </p:nvGrpSpPr>
            <p:grpSpPr>
              <a:xfrm>
                <a:off x="4910701" y="3818108"/>
                <a:ext cx="2376312" cy="776751"/>
                <a:chOff x="4910701" y="3818108"/>
                <a:chExt cx="2376312" cy="776751"/>
              </a:xfrm>
            </p:grpSpPr>
            <p:sp>
              <p:nvSpPr>
                <p:cNvPr id="522" name="Google Shape;522;p1"/>
                <p:cNvSpPr/>
                <p:nvPr/>
              </p:nvSpPr>
              <p:spPr>
                <a:xfrm>
                  <a:off x="5957887" y="4451032"/>
                  <a:ext cx="25717" cy="33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7" h="33337" extrusionOk="0">
                      <a:moveTo>
                        <a:pt x="12383" y="0"/>
                      </a:moveTo>
                      <a:cubicBezTo>
                        <a:pt x="9525" y="0"/>
                        <a:pt x="6667" y="953"/>
                        <a:pt x="3810" y="3810"/>
                      </a:cubicBezTo>
                      <a:cubicBezTo>
                        <a:pt x="953" y="5715"/>
                        <a:pt x="0" y="9525"/>
                        <a:pt x="0" y="12383"/>
                      </a:cubicBezTo>
                      <a:cubicBezTo>
                        <a:pt x="0" y="17145"/>
                        <a:pt x="1905" y="21908"/>
                        <a:pt x="5715" y="25718"/>
                      </a:cubicBezTo>
                      <a:cubicBezTo>
                        <a:pt x="9525" y="29528"/>
                        <a:pt x="14288" y="32385"/>
                        <a:pt x="20955" y="33338"/>
                      </a:cubicBezTo>
                      <a:cubicBezTo>
                        <a:pt x="21908" y="31433"/>
                        <a:pt x="23813" y="30480"/>
                        <a:pt x="23813" y="27623"/>
                      </a:cubicBezTo>
                      <a:cubicBezTo>
                        <a:pt x="24765" y="25718"/>
                        <a:pt x="24765" y="22860"/>
                        <a:pt x="25717" y="19050"/>
                      </a:cubicBezTo>
                      <a:cubicBezTo>
                        <a:pt x="25717" y="14288"/>
                        <a:pt x="24765" y="9525"/>
                        <a:pt x="21908" y="6668"/>
                      </a:cubicBezTo>
                      <a:cubicBezTo>
                        <a:pt x="19050" y="2858"/>
                        <a:pt x="16192" y="953"/>
                        <a:pt x="123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3" name="Google Shape;523;p1"/>
                <p:cNvSpPr/>
                <p:nvPr/>
              </p:nvSpPr>
              <p:spPr>
                <a:xfrm>
                  <a:off x="6030277" y="4486275"/>
                  <a:ext cx="53339" cy="31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39" h="31432" extrusionOk="0">
                      <a:moveTo>
                        <a:pt x="26670" y="0"/>
                      </a:moveTo>
                      <a:cubicBezTo>
                        <a:pt x="19050" y="0"/>
                        <a:pt x="13335" y="1905"/>
                        <a:pt x="8572" y="4763"/>
                      </a:cubicBezTo>
                      <a:cubicBezTo>
                        <a:pt x="2857" y="8572"/>
                        <a:pt x="952" y="13335"/>
                        <a:pt x="0" y="18097"/>
                      </a:cubicBezTo>
                      <a:cubicBezTo>
                        <a:pt x="0" y="21907"/>
                        <a:pt x="952" y="24765"/>
                        <a:pt x="4763" y="27622"/>
                      </a:cubicBezTo>
                      <a:cubicBezTo>
                        <a:pt x="7620" y="30480"/>
                        <a:pt x="11430" y="31432"/>
                        <a:pt x="15240" y="31432"/>
                      </a:cubicBezTo>
                      <a:cubicBezTo>
                        <a:pt x="20955" y="31432"/>
                        <a:pt x="27622" y="30480"/>
                        <a:pt x="33338" y="27622"/>
                      </a:cubicBezTo>
                      <a:cubicBezTo>
                        <a:pt x="39052" y="24765"/>
                        <a:pt x="45720" y="20955"/>
                        <a:pt x="53340" y="15240"/>
                      </a:cubicBezTo>
                      <a:cubicBezTo>
                        <a:pt x="49530" y="10478"/>
                        <a:pt x="44767" y="6668"/>
                        <a:pt x="40005" y="3810"/>
                      </a:cubicBezTo>
                      <a:cubicBezTo>
                        <a:pt x="36195" y="1905"/>
                        <a:pt x="31432" y="953"/>
                        <a:pt x="2667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4" name="Google Shape;524;p1"/>
                <p:cNvSpPr/>
                <p:nvPr/>
              </p:nvSpPr>
              <p:spPr>
                <a:xfrm rot="-4289663">
                  <a:off x="5514869" y="4359959"/>
                  <a:ext cx="37147" cy="36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147" h="36195" extrusionOk="0">
                      <a:moveTo>
                        <a:pt x="0" y="0"/>
                      </a:moveTo>
                      <a:lnTo>
                        <a:pt x="37148" y="0"/>
                      </a:lnTo>
                      <a:lnTo>
                        <a:pt x="37148" y="36195"/>
                      </a:lnTo>
                      <a:lnTo>
                        <a:pt x="0" y="36195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5" name="Google Shape;525;p1"/>
                <p:cNvSpPr/>
                <p:nvPr/>
              </p:nvSpPr>
              <p:spPr>
                <a:xfrm>
                  <a:off x="5833809" y="4470677"/>
                  <a:ext cx="53593" cy="30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93" h="30258" extrusionOk="0">
                      <a:moveTo>
                        <a:pt x="28828" y="357"/>
                      </a:moveTo>
                      <a:cubicBezTo>
                        <a:pt x="21208" y="-595"/>
                        <a:pt x="15493" y="357"/>
                        <a:pt x="9778" y="3215"/>
                      </a:cubicBezTo>
                      <a:cubicBezTo>
                        <a:pt x="4063" y="6072"/>
                        <a:pt x="1206" y="10835"/>
                        <a:pt x="253" y="15597"/>
                      </a:cubicBezTo>
                      <a:cubicBezTo>
                        <a:pt x="-699" y="19407"/>
                        <a:pt x="1206" y="22265"/>
                        <a:pt x="3111" y="25122"/>
                      </a:cubicBezTo>
                      <a:cubicBezTo>
                        <a:pt x="5968" y="27980"/>
                        <a:pt x="8826" y="29885"/>
                        <a:pt x="13588" y="29885"/>
                      </a:cubicBezTo>
                      <a:cubicBezTo>
                        <a:pt x="19303" y="30837"/>
                        <a:pt x="25971" y="29885"/>
                        <a:pt x="32638" y="27980"/>
                      </a:cubicBezTo>
                      <a:cubicBezTo>
                        <a:pt x="39306" y="26075"/>
                        <a:pt x="45973" y="23217"/>
                        <a:pt x="53593" y="18455"/>
                      </a:cubicBezTo>
                      <a:cubicBezTo>
                        <a:pt x="49783" y="13692"/>
                        <a:pt x="45973" y="8930"/>
                        <a:pt x="42163" y="5120"/>
                      </a:cubicBezTo>
                      <a:cubicBezTo>
                        <a:pt x="37401" y="3215"/>
                        <a:pt x="32638" y="1310"/>
                        <a:pt x="28828" y="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6" name="Google Shape;526;p1"/>
                <p:cNvSpPr/>
                <p:nvPr/>
              </p:nvSpPr>
              <p:spPr>
                <a:xfrm rot="-1450734">
                  <a:off x="6823927" y="4289965"/>
                  <a:ext cx="36196" cy="37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196" h="37148" extrusionOk="0">
                      <a:moveTo>
                        <a:pt x="0" y="0"/>
                      </a:moveTo>
                      <a:lnTo>
                        <a:pt x="36196" y="0"/>
                      </a:lnTo>
                      <a:lnTo>
                        <a:pt x="36196" y="37149"/>
                      </a:lnTo>
                      <a:lnTo>
                        <a:pt x="0" y="37149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7" name="Google Shape;527;p1"/>
                <p:cNvSpPr/>
                <p:nvPr/>
              </p:nvSpPr>
              <p:spPr>
                <a:xfrm>
                  <a:off x="6727133" y="4373310"/>
                  <a:ext cx="54368" cy="467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68" h="46765" extrusionOk="0">
                      <a:moveTo>
                        <a:pt x="2279" y="24382"/>
                      </a:moveTo>
                      <a:cubicBezTo>
                        <a:pt x="374" y="28192"/>
                        <a:pt x="-579" y="31050"/>
                        <a:pt x="374" y="34859"/>
                      </a:cubicBezTo>
                      <a:cubicBezTo>
                        <a:pt x="2279" y="40575"/>
                        <a:pt x="6089" y="43432"/>
                        <a:pt x="11804" y="45337"/>
                      </a:cubicBezTo>
                      <a:cubicBezTo>
                        <a:pt x="17519" y="47242"/>
                        <a:pt x="24186" y="47242"/>
                        <a:pt x="29901" y="45337"/>
                      </a:cubicBezTo>
                      <a:cubicBezTo>
                        <a:pt x="39426" y="41527"/>
                        <a:pt x="46094" y="36765"/>
                        <a:pt x="49904" y="29145"/>
                      </a:cubicBezTo>
                      <a:cubicBezTo>
                        <a:pt x="54666" y="22477"/>
                        <a:pt x="55619" y="14857"/>
                        <a:pt x="52761" y="8190"/>
                      </a:cubicBezTo>
                      <a:cubicBezTo>
                        <a:pt x="50856" y="4380"/>
                        <a:pt x="47999" y="1522"/>
                        <a:pt x="42284" y="570"/>
                      </a:cubicBezTo>
                      <a:cubicBezTo>
                        <a:pt x="36569" y="-383"/>
                        <a:pt x="30854" y="-383"/>
                        <a:pt x="25139" y="2475"/>
                      </a:cubicBezTo>
                      <a:cubicBezTo>
                        <a:pt x="23234" y="5332"/>
                        <a:pt x="18471" y="9142"/>
                        <a:pt x="11804" y="13905"/>
                      </a:cubicBezTo>
                      <a:cubicBezTo>
                        <a:pt x="7994" y="16762"/>
                        <a:pt x="4184" y="20572"/>
                        <a:pt x="2279" y="2438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8" name="Google Shape;528;p1"/>
                <p:cNvSpPr/>
                <p:nvPr/>
              </p:nvSpPr>
              <p:spPr>
                <a:xfrm>
                  <a:off x="6563677" y="4377690"/>
                  <a:ext cx="48577" cy="692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77" h="69294" extrusionOk="0">
                      <a:moveTo>
                        <a:pt x="0" y="11430"/>
                      </a:moveTo>
                      <a:lnTo>
                        <a:pt x="15240" y="63817"/>
                      </a:lnTo>
                      <a:cubicBezTo>
                        <a:pt x="16192" y="65722"/>
                        <a:pt x="17145" y="67628"/>
                        <a:pt x="19050" y="68580"/>
                      </a:cubicBezTo>
                      <a:cubicBezTo>
                        <a:pt x="20955" y="69532"/>
                        <a:pt x="22860" y="69532"/>
                        <a:pt x="24765" y="68580"/>
                      </a:cubicBezTo>
                      <a:cubicBezTo>
                        <a:pt x="30480" y="66675"/>
                        <a:pt x="36195" y="62865"/>
                        <a:pt x="40005" y="58103"/>
                      </a:cubicBezTo>
                      <a:cubicBezTo>
                        <a:pt x="44767" y="52388"/>
                        <a:pt x="46672" y="46672"/>
                        <a:pt x="48577" y="39053"/>
                      </a:cubicBezTo>
                      <a:lnTo>
                        <a:pt x="37147" y="0"/>
                      </a:lnTo>
                      <a:lnTo>
                        <a:pt x="0" y="1143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9" name="Google Shape;529;p1"/>
                <p:cNvSpPr/>
                <p:nvPr/>
              </p:nvSpPr>
              <p:spPr>
                <a:xfrm>
                  <a:off x="6273165" y="4475797"/>
                  <a:ext cx="53339" cy="33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39" h="33337" extrusionOk="0">
                      <a:moveTo>
                        <a:pt x="23813" y="0"/>
                      </a:moveTo>
                      <a:cubicBezTo>
                        <a:pt x="16192" y="953"/>
                        <a:pt x="10477" y="3810"/>
                        <a:pt x="6667" y="7620"/>
                      </a:cubicBezTo>
                      <a:cubicBezTo>
                        <a:pt x="1905" y="12383"/>
                        <a:pt x="0" y="17145"/>
                        <a:pt x="0" y="21908"/>
                      </a:cubicBezTo>
                      <a:cubicBezTo>
                        <a:pt x="0" y="25718"/>
                        <a:pt x="1905" y="28575"/>
                        <a:pt x="5715" y="30480"/>
                      </a:cubicBezTo>
                      <a:cubicBezTo>
                        <a:pt x="8572" y="32385"/>
                        <a:pt x="12382" y="33338"/>
                        <a:pt x="17145" y="33338"/>
                      </a:cubicBezTo>
                      <a:cubicBezTo>
                        <a:pt x="22860" y="32385"/>
                        <a:pt x="28575" y="30480"/>
                        <a:pt x="35242" y="26670"/>
                      </a:cubicBezTo>
                      <a:cubicBezTo>
                        <a:pt x="40957" y="22860"/>
                        <a:pt x="46672" y="18097"/>
                        <a:pt x="53340" y="12383"/>
                      </a:cubicBezTo>
                      <a:cubicBezTo>
                        <a:pt x="48577" y="8572"/>
                        <a:pt x="43815" y="4763"/>
                        <a:pt x="39052" y="2858"/>
                      </a:cubicBezTo>
                      <a:cubicBezTo>
                        <a:pt x="33338" y="953"/>
                        <a:pt x="28575" y="0"/>
                        <a:pt x="2381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0" name="Google Shape;530;p1"/>
                <p:cNvSpPr/>
                <p:nvPr/>
              </p:nvSpPr>
              <p:spPr>
                <a:xfrm>
                  <a:off x="6383654" y="4415790"/>
                  <a:ext cx="75247" cy="88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247" h="88024" extrusionOk="0">
                      <a:moveTo>
                        <a:pt x="39053" y="6667"/>
                      </a:moveTo>
                      <a:lnTo>
                        <a:pt x="44767" y="35242"/>
                      </a:lnTo>
                      <a:lnTo>
                        <a:pt x="7620" y="41910"/>
                      </a:lnTo>
                      <a:cubicBezTo>
                        <a:pt x="4763" y="41910"/>
                        <a:pt x="2858" y="43815"/>
                        <a:pt x="1905" y="45720"/>
                      </a:cubicBezTo>
                      <a:cubicBezTo>
                        <a:pt x="0" y="47625"/>
                        <a:pt x="0" y="49530"/>
                        <a:pt x="0" y="52388"/>
                      </a:cubicBezTo>
                      <a:cubicBezTo>
                        <a:pt x="0" y="54292"/>
                        <a:pt x="1905" y="56197"/>
                        <a:pt x="3810" y="58103"/>
                      </a:cubicBezTo>
                      <a:cubicBezTo>
                        <a:pt x="5715" y="60007"/>
                        <a:pt x="8573" y="60960"/>
                        <a:pt x="11430" y="61913"/>
                      </a:cubicBezTo>
                      <a:cubicBezTo>
                        <a:pt x="13335" y="60007"/>
                        <a:pt x="16192" y="58103"/>
                        <a:pt x="20003" y="56197"/>
                      </a:cubicBezTo>
                      <a:cubicBezTo>
                        <a:pt x="22860" y="55245"/>
                        <a:pt x="27623" y="53340"/>
                        <a:pt x="33338" y="52388"/>
                      </a:cubicBezTo>
                      <a:lnTo>
                        <a:pt x="45720" y="65722"/>
                      </a:lnTo>
                      <a:lnTo>
                        <a:pt x="34290" y="67628"/>
                      </a:lnTo>
                      <a:cubicBezTo>
                        <a:pt x="30480" y="68580"/>
                        <a:pt x="26670" y="70485"/>
                        <a:pt x="23813" y="72390"/>
                      </a:cubicBezTo>
                      <a:cubicBezTo>
                        <a:pt x="20955" y="75247"/>
                        <a:pt x="20003" y="78105"/>
                        <a:pt x="20955" y="80963"/>
                      </a:cubicBezTo>
                      <a:cubicBezTo>
                        <a:pt x="21908" y="83820"/>
                        <a:pt x="22860" y="85725"/>
                        <a:pt x="25717" y="86678"/>
                      </a:cubicBezTo>
                      <a:cubicBezTo>
                        <a:pt x="28575" y="87630"/>
                        <a:pt x="32385" y="88582"/>
                        <a:pt x="35242" y="87630"/>
                      </a:cubicBezTo>
                      <a:cubicBezTo>
                        <a:pt x="43815" y="85725"/>
                        <a:pt x="52388" y="81915"/>
                        <a:pt x="59055" y="75247"/>
                      </a:cubicBezTo>
                      <a:cubicBezTo>
                        <a:pt x="66675" y="68580"/>
                        <a:pt x="71438" y="60007"/>
                        <a:pt x="75248" y="49530"/>
                      </a:cubicBezTo>
                      <a:lnTo>
                        <a:pt x="65723" y="0"/>
                      </a:lnTo>
                      <a:lnTo>
                        <a:pt x="39053" y="6667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1" name="Google Shape;531;p1"/>
                <p:cNvSpPr/>
                <p:nvPr/>
              </p:nvSpPr>
              <p:spPr>
                <a:xfrm>
                  <a:off x="4910701" y="3818108"/>
                  <a:ext cx="2376312" cy="776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6312" h="776751" extrusionOk="0">
                      <a:moveTo>
                        <a:pt x="2324489" y="401466"/>
                      </a:moveTo>
                      <a:cubicBezTo>
                        <a:pt x="2315916" y="384321"/>
                        <a:pt x="2307344" y="367176"/>
                        <a:pt x="2299724" y="350031"/>
                      </a:cubicBezTo>
                      <a:cubicBezTo>
                        <a:pt x="2316869" y="337649"/>
                        <a:pt x="2332109" y="325266"/>
                        <a:pt x="2348301" y="310979"/>
                      </a:cubicBezTo>
                      <a:cubicBezTo>
                        <a:pt x="2399736" y="264306"/>
                        <a:pt x="2369256" y="202394"/>
                        <a:pt x="2344491" y="152864"/>
                      </a:cubicBezTo>
                      <a:lnTo>
                        <a:pt x="2339729" y="142386"/>
                      </a:lnTo>
                      <a:cubicBezTo>
                        <a:pt x="2327346" y="116669"/>
                        <a:pt x="2329251" y="90951"/>
                        <a:pt x="2331156" y="69044"/>
                      </a:cubicBezTo>
                      <a:cubicBezTo>
                        <a:pt x="2333061" y="48089"/>
                        <a:pt x="2334966" y="28086"/>
                        <a:pt x="2321631" y="14751"/>
                      </a:cubicBezTo>
                      <a:cubicBezTo>
                        <a:pt x="2310201" y="2369"/>
                        <a:pt x="2288294" y="-1441"/>
                        <a:pt x="2253051" y="464"/>
                      </a:cubicBezTo>
                      <a:lnTo>
                        <a:pt x="2253051" y="464"/>
                      </a:lnTo>
                      <a:cubicBezTo>
                        <a:pt x="2253051" y="464"/>
                        <a:pt x="2252099" y="464"/>
                        <a:pt x="2252099" y="464"/>
                      </a:cubicBezTo>
                      <a:cubicBezTo>
                        <a:pt x="2175899" y="5226"/>
                        <a:pt x="2128274" y="68091"/>
                        <a:pt x="2118749" y="177629"/>
                      </a:cubicBezTo>
                      <a:cubicBezTo>
                        <a:pt x="2112081" y="180486"/>
                        <a:pt x="2106366" y="184296"/>
                        <a:pt x="2099699" y="187154"/>
                      </a:cubicBezTo>
                      <a:cubicBezTo>
                        <a:pt x="2052074" y="209061"/>
                        <a:pt x="1995876" y="226206"/>
                        <a:pt x="1943489" y="239541"/>
                      </a:cubicBezTo>
                      <a:lnTo>
                        <a:pt x="1943489" y="239541"/>
                      </a:lnTo>
                      <a:cubicBezTo>
                        <a:pt x="1932059" y="242399"/>
                        <a:pt x="1923486" y="244304"/>
                        <a:pt x="1915866" y="246209"/>
                      </a:cubicBezTo>
                      <a:cubicBezTo>
                        <a:pt x="1915866" y="246209"/>
                        <a:pt x="1915866" y="246209"/>
                        <a:pt x="1914914" y="246209"/>
                      </a:cubicBezTo>
                      <a:lnTo>
                        <a:pt x="1914914" y="246209"/>
                      </a:lnTo>
                      <a:cubicBezTo>
                        <a:pt x="1906341" y="249066"/>
                        <a:pt x="1900626" y="250971"/>
                        <a:pt x="1896816" y="253829"/>
                      </a:cubicBezTo>
                      <a:cubicBezTo>
                        <a:pt x="1866336" y="272879"/>
                        <a:pt x="1887291" y="351936"/>
                        <a:pt x="1896816" y="381464"/>
                      </a:cubicBezTo>
                      <a:cubicBezTo>
                        <a:pt x="1760609" y="478619"/>
                        <a:pt x="1504386" y="540531"/>
                        <a:pt x="1219589" y="540531"/>
                      </a:cubicBezTo>
                      <a:cubicBezTo>
                        <a:pt x="1209111" y="540531"/>
                        <a:pt x="1199586" y="540531"/>
                        <a:pt x="1189109" y="540531"/>
                      </a:cubicBezTo>
                      <a:lnTo>
                        <a:pt x="1189109" y="540531"/>
                      </a:lnTo>
                      <a:cubicBezTo>
                        <a:pt x="1189109" y="540531"/>
                        <a:pt x="1189109" y="540531"/>
                        <a:pt x="1188156" y="540531"/>
                      </a:cubicBezTo>
                      <a:cubicBezTo>
                        <a:pt x="1188156" y="540531"/>
                        <a:pt x="1188156" y="540531"/>
                        <a:pt x="1187204" y="540531"/>
                      </a:cubicBezTo>
                      <a:lnTo>
                        <a:pt x="1187204" y="540531"/>
                      </a:lnTo>
                      <a:cubicBezTo>
                        <a:pt x="1176726" y="540531"/>
                        <a:pt x="1167201" y="540531"/>
                        <a:pt x="1156724" y="540531"/>
                      </a:cubicBezTo>
                      <a:cubicBezTo>
                        <a:pt x="871926" y="540531"/>
                        <a:pt x="615704" y="479571"/>
                        <a:pt x="479496" y="381464"/>
                      </a:cubicBezTo>
                      <a:cubicBezTo>
                        <a:pt x="489021" y="351936"/>
                        <a:pt x="509976" y="272879"/>
                        <a:pt x="479496" y="253829"/>
                      </a:cubicBezTo>
                      <a:cubicBezTo>
                        <a:pt x="475686" y="250971"/>
                        <a:pt x="469019" y="249066"/>
                        <a:pt x="461399" y="246209"/>
                      </a:cubicBezTo>
                      <a:lnTo>
                        <a:pt x="461399" y="246209"/>
                      </a:lnTo>
                      <a:cubicBezTo>
                        <a:pt x="461399" y="246209"/>
                        <a:pt x="461399" y="246209"/>
                        <a:pt x="460446" y="246209"/>
                      </a:cubicBezTo>
                      <a:cubicBezTo>
                        <a:pt x="452826" y="244304"/>
                        <a:pt x="444254" y="241446"/>
                        <a:pt x="432824" y="239541"/>
                      </a:cubicBezTo>
                      <a:lnTo>
                        <a:pt x="432824" y="239541"/>
                      </a:lnTo>
                      <a:cubicBezTo>
                        <a:pt x="379484" y="226206"/>
                        <a:pt x="323286" y="208109"/>
                        <a:pt x="276614" y="187154"/>
                      </a:cubicBezTo>
                      <a:cubicBezTo>
                        <a:pt x="269946" y="184296"/>
                        <a:pt x="263279" y="181439"/>
                        <a:pt x="257564" y="177629"/>
                      </a:cubicBezTo>
                      <a:cubicBezTo>
                        <a:pt x="248039" y="68091"/>
                        <a:pt x="200414" y="6179"/>
                        <a:pt x="124214" y="464"/>
                      </a:cubicBezTo>
                      <a:cubicBezTo>
                        <a:pt x="124214" y="464"/>
                        <a:pt x="123261" y="464"/>
                        <a:pt x="123261" y="464"/>
                      </a:cubicBezTo>
                      <a:lnTo>
                        <a:pt x="123261" y="464"/>
                      </a:lnTo>
                      <a:cubicBezTo>
                        <a:pt x="87066" y="-1441"/>
                        <a:pt x="66111" y="3321"/>
                        <a:pt x="54681" y="14751"/>
                      </a:cubicBezTo>
                      <a:cubicBezTo>
                        <a:pt x="41346" y="28086"/>
                        <a:pt x="43251" y="48089"/>
                        <a:pt x="45156" y="69044"/>
                      </a:cubicBezTo>
                      <a:cubicBezTo>
                        <a:pt x="47061" y="91904"/>
                        <a:pt x="49919" y="116669"/>
                        <a:pt x="36584" y="142386"/>
                      </a:cubicBezTo>
                      <a:lnTo>
                        <a:pt x="31821" y="152864"/>
                      </a:lnTo>
                      <a:cubicBezTo>
                        <a:pt x="7056" y="202394"/>
                        <a:pt x="-23424" y="264306"/>
                        <a:pt x="28011" y="310979"/>
                      </a:cubicBezTo>
                      <a:cubicBezTo>
                        <a:pt x="43251" y="325266"/>
                        <a:pt x="59444" y="338601"/>
                        <a:pt x="76589" y="350031"/>
                      </a:cubicBezTo>
                      <a:cubicBezTo>
                        <a:pt x="69921" y="367176"/>
                        <a:pt x="60396" y="385274"/>
                        <a:pt x="51824" y="401466"/>
                      </a:cubicBezTo>
                      <a:cubicBezTo>
                        <a:pt x="36584" y="430041"/>
                        <a:pt x="21344" y="460521"/>
                        <a:pt x="13724" y="493859"/>
                      </a:cubicBezTo>
                      <a:cubicBezTo>
                        <a:pt x="10866" y="506241"/>
                        <a:pt x="4199" y="609111"/>
                        <a:pt x="25154" y="616731"/>
                      </a:cubicBezTo>
                      <a:cubicBezTo>
                        <a:pt x="28964" y="617684"/>
                        <a:pt x="36584" y="618636"/>
                        <a:pt x="42299" y="606254"/>
                      </a:cubicBezTo>
                      <a:cubicBezTo>
                        <a:pt x="64206" y="562439"/>
                        <a:pt x="100401" y="516719"/>
                        <a:pt x="123261" y="515766"/>
                      </a:cubicBezTo>
                      <a:cubicBezTo>
                        <a:pt x="127071" y="515766"/>
                        <a:pt x="133739" y="516719"/>
                        <a:pt x="140406" y="526244"/>
                      </a:cubicBezTo>
                      <a:cubicBezTo>
                        <a:pt x="146121" y="534816"/>
                        <a:pt x="150884" y="548151"/>
                        <a:pt x="155646" y="557676"/>
                      </a:cubicBezTo>
                      <a:cubicBezTo>
                        <a:pt x="162314" y="573869"/>
                        <a:pt x="165171" y="581489"/>
                        <a:pt x="173744" y="579584"/>
                      </a:cubicBezTo>
                      <a:cubicBezTo>
                        <a:pt x="182316" y="577679"/>
                        <a:pt x="182316" y="568154"/>
                        <a:pt x="182316" y="560534"/>
                      </a:cubicBezTo>
                      <a:cubicBezTo>
                        <a:pt x="182316" y="511004"/>
                        <a:pt x="196604" y="463379"/>
                        <a:pt x="211844" y="419564"/>
                      </a:cubicBezTo>
                      <a:cubicBezTo>
                        <a:pt x="247086" y="432899"/>
                        <a:pt x="281376" y="442424"/>
                        <a:pt x="315666" y="451949"/>
                      </a:cubicBezTo>
                      <a:cubicBezTo>
                        <a:pt x="316619" y="451949"/>
                        <a:pt x="317571" y="452901"/>
                        <a:pt x="318524" y="452901"/>
                      </a:cubicBezTo>
                      <a:lnTo>
                        <a:pt x="315666" y="455759"/>
                      </a:lnTo>
                      <a:cubicBezTo>
                        <a:pt x="305189" y="467189"/>
                        <a:pt x="289949" y="481476"/>
                        <a:pt x="289949" y="481476"/>
                      </a:cubicBezTo>
                      <a:cubicBezTo>
                        <a:pt x="279471" y="492906"/>
                        <a:pt x="273756" y="507194"/>
                        <a:pt x="275661" y="520529"/>
                      </a:cubicBezTo>
                      <a:cubicBezTo>
                        <a:pt x="276614" y="533864"/>
                        <a:pt x="284234" y="545294"/>
                        <a:pt x="296616" y="553866"/>
                      </a:cubicBezTo>
                      <a:cubicBezTo>
                        <a:pt x="492831" y="693884"/>
                        <a:pt x="814776" y="776751"/>
                        <a:pt x="1157676" y="776751"/>
                      </a:cubicBezTo>
                      <a:cubicBezTo>
                        <a:pt x="1167201" y="776751"/>
                        <a:pt x="1177679" y="776751"/>
                        <a:pt x="1189109" y="776751"/>
                      </a:cubicBezTo>
                      <a:cubicBezTo>
                        <a:pt x="1199586" y="776751"/>
                        <a:pt x="1210064" y="776751"/>
                        <a:pt x="1220541" y="776751"/>
                      </a:cubicBezTo>
                      <a:cubicBezTo>
                        <a:pt x="1563441" y="776751"/>
                        <a:pt x="1885386" y="692931"/>
                        <a:pt x="2081601" y="553866"/>
                      </a:cubicBezTo>
                      <a:cubicBezTo>
                        <a:pt x="2093984" y="545294"/>
                        <a:pt x="2100651" y="532911"/>
                        <a:pt x="2102556" y="520529"/>
                      </a:cubicBezTo>
                      <a:cubicBezTo>
                        <a:pt x="2103509" y="507194"/>
                        <a:pt x="2098746" y="492906"/>
                        <a:pt x="2088269" y="481476"/>
                      </a:cubicBezTo>
                      <a:cubicBezTo>
                        <a:pt x="2088269" y="481476"/>
                        <a:pt x="2073029" y="467189"/>
                        <a:pt x="2062551" y="455759"/>
                      </a:cubicBezTo>
                      <a:lnTo>
                        <a:pt x="2059694" y="452901"/>
                      </a:lnTo>
                      <a:cubicBezTo>
                        <a:pt x="2060646" y="452901"/>
                        <a:pt x="2061599" y="451949"/>
                        <a:pt x="2062551" y="451949"/>
                      </a:cubicBezTo>
                      <a:cubicBezTo>
                        <a:pt x="2096841" y="442424"/>
                        <a:pt x="2132084" y="431946"/>
                        <a:pt x="2166374" y="419564"/>
                      </a:cubicBezTo>
                      <a:cubicBezTo>
                        <a:pt x="2181614" y="463379"/>
                        <a:pt x="2195901" y="511004"/>
                        <a:pt x="2195901" y="560534"/>
                      </a:cubicBezTo>
                      <a:cubicBezTo>
                        <a:pt x="2195901" y="568154"/>
                        <a:pt x="2195901" y="577679"/>
                        <a:pt x="2204474" y="579584"/>
                      </a:cubicBezTo>
                      <a:cubicBezTo>
                        <a:pt x="2213046" y="581489"/>
                        <a:pt x="2215904" y="573869"/>
                        <a:pt x="2222571" y="557676"/>
                      </a:cubicBezTo>
                      <a:cubicBezTo>
                        <a:pt x="2226381" y="547199"/>
                        <a:pt x="2232096" y="534816"/>
                        <a:pt x="2237811" y="526244"/>
                      </a:cubicBezTo>
                      <a:cubicBezTo>
                        <a:pt x="2244479" y="516719"/>
                        <a:pt x="2250194" y="515766"/>
                        <a:pt x="2254956" y="515766"/>
                      </a:cubicBezTo>
                      <a:cubicBezTo>
                        <a:pt x="2277816" y="516719"/>
                        <a:pt x="2314011" y="563391"/>
                        <a:pt x="2335919" y="606254"/>
                      </a:cubicBezTo>
                      <a:cubicBezTo>
                        <a:pt x="2341634" y="618636"/>
                        <a:pt x="2349254" y="617684"/>
                        <a:pt x="2353064" y="616731"/>
                      </a:cubicBezTo>
                      <a:cubicBezTo>
                        <a:pt x="2374019" y="609111"/>
                        <a:pt x="2367351" y="506241"/>
                        <a:pt x="2364494" y="493859"/>
                      </a:cubicBezTo>
                      <a:cubicBezTo>
                        <a:pt x="2354969" y="459569"/>
                        <a:pt x="2339729" y="430041"/>
                        <a:pt x="2324489" y="401466"/>
                      </a:cubicBezTo>
                      <a:close/>
                      <a:moveTo>
                        <a:pt x="165171" y="538626"/>
                      </a:moveTo>
                      <a:cubicBezTo>
                        <a:pt x="162314" y="531006"/>
                        <a:pt x="158504" y="523386"/>
                        <a:pt x="153741" y="516719"/>
                      </a:cubicBezTo>
                      <a:cubicBezTo>
                        <a:pt x="143264" y="500526"/>
                        <a:pt x="130881" y="497669"/>
                        <a:pt x="121356" y="498621"/>
                      </a:cubicBezTo>
                      <a:cubicBezTo>
                        <a:pt x="87066" y="500526"/>
                        <a:pt x="48966" y="554819"/>
                        <a:pt x="29916" y="591966"/>
                      </a:cubicBezTo>
                      <a:cubicBezTo>
                        <a:pt x="26106" y="568154"/>
                        <a:pt x="26106" y="515766"/>
                        <a:pt x="29916" y="497669"/>
                      </a:cubicBezTo>
                      <a:cubicBezTo>
                        <a:pt x="37536" y="466236"/>
                        <a:pt x="51824" y="437661"/>
                        <a:pt x="67064" y="409086"/>
                      </a:cubicBezTo>
                      <a:cubicBezTo>
                        <a:pt x="75636" y="392894"/>
                        <a:pt x="84209" y="376701"/>
                        <a:pt x="90876" y="359556"/>
                      </a:cubicBezTo>
                      <a:cubicBezTo>
                        <a:pt x="122309" y="380511"/>
                        <a:pt x="156599" y="398609"/>
                        <a:pt x="194699" y="413849"/>
                      </a:cubicBezTo>
                      <a:cubicBezTo>
                        <a:pt x="181364" y="452901"/>
                        <a:pt x="168029" y="494811"/>
                        <a:pt x="165171" y="538626"/>
                      </a:cubicBezTo>
                      <a:close/>
                      <a:moveTo>
                        <a:pt x="103259" y="26181"/>
                      </a:moveTo>
                      <a:cubicBezTo>
                        <a:pt x="104211" y="23324"/>
                        <a:pt x="105164" y="16656"/>
                        <a:pt x="123261" y="16656"/>
                      </a:cubicBezTo>
                      <a:cubicBezTo>
                        <a:pt x="203271" y="22371"/>
                        <a:pt x="230894" y="97619"/>
                        <a:pt x="239466" y="166199"/>
                      </a:cubicBezTo>
                      <a:cubicBezTo>
                        <a:pt x="148979" y="115716"/>
                        <a:pt x="97544" y="50946"/>
                        <a:pt x="103259" y="26181"/>
                      </a:cubicBezTo>
                      <a:close/>
                      <a:moveTo>
                        <a:pt x="469019" y="345269"/>
                      </a:moveTo>
                      <a:cubicBezTo>
                        <a:pt x="467114" y="351936"/>
                        <a:pt x="465209" y="357651"/>
                        <a:pt x="464256" y="364319"/>
                      </a:cubicBezTo>
                      <a:cubicBezTo>
                        <a:pt x="462351" y="363366"/>
                        <a:pt x="461399" y="362414"/>
                        <a:pt x="459494" y="360509"/>
                      </a:cubicBezTo>
                      <a:cubicBezTo>
                        <a:pt x="441396" y="346221"/>
                        <a:pt x="431871" y="336696"/>
                        <a:pt x="435681" y="324314"/>
                      </a:cubicBezTo>
                      <a:cubicBezTo>
                        <a:pt x="438539" y="314789"/>
                        <a:pt x="444254" y="312884"/>
                        <a:pt x="452826" y="312884"/>
                      </a:cubicBezTo>
                      <a:cubicBezTo>
                        <a:pt x="456636" y="312884"/>
                        <a:pt x="460446" y="312884"/>
                        <a:pt x="465209" y="313836"/>
                      </a:cubicBezTo>
                      <a:cubicBezTo>
                        <a:pt x="469019" y="313836"/>
                        <a:pt x="471876" y="314789"/>
                        <a:pt x="475686" y="314789"/>
                      </a:cubicBezTo>
                      <a:moveTo>
                        <a:pt x="565221" y="589109"/>
                      </a:moveTo>
                      <a:cubicBezTo>
                        <a:pt x="560459" y="578631"/>
                        <a:pt x="559506" y="571011"/>
                        <a:pt x="561411" y="565296"/>
                      </a:cubicBezTo>
                      <a:cubicBezTo>
                        <a:pt x="561411" y="564344"/>
                        <a:pt x="563316" y="563391"/>
                        <a:pt x="564269" y="563391"/>
                      </a:cubicBezTo>
                      <a:cubicBezTo>
                        <a:pt x="566174" y="563391"/>
                        <a:pt x="568079" y="563391"/>
                        <a:pt x="569984" y="563391"/>
                      </a:cubicBezTo>
                      <a:lnTo>
                        <a:pt x="580461" y="567201"/>
                      </a:lnTo>
                      <a:lnTo>
                        <a:pt x="591891" y="531959"/>
                      </a:lnTo>
                      <a:lnTo>
                        <a:pt x="572841" y="525291"/>
                      </a:lnTo>
                      <a:lnTo>
                        <a:pt x="572841" y="526244"/>
                      </a:lnTo>
                      <a:lnTo>
                        <a:pt x="553791" y="518624"/>
                      </a:lnTo>
                      <a:lnTo>
                        <a:pt x="512834" y="615779"/>
                      </a:lnTo>
                      <a:lnTo>
                        <a:pt x="499499" y="597681"/>
                      </a:lnTo>
                      <a:lnTo>
                        <a:pt x="513786" y="564344"/>
                      </a:lnTo>
                      <a:cubicBezTo>
                        <a:pt x="511881" y="565296"/>
                        <a:pt x="509976" y="566249"/>
                        <a:pt x="507119" y="566249"/>
                      </a:cubicBezTo>
                      <a:cubicBezTo>
                        <a:pt x="505214" y="566249"/>
                        <a:pt x="503309" y="566249"/>
                        <a:pt x="501404" y="565296"/>
                      </a:cubicBezTo>
                      <a:cubicBezTo>
                        <a:pt x="499499" y="564344"/>
                        <a:pt x="498546" y="563391"/>
                        <a:pt x="496641" y="561486"/>
                      </a:cubicBezTo>
                      <a:cubicBezTo>
                        <a:pt x="494736" y="559581"/>
                        <a:pt x="492831" y="557676"/>
                        <a:pt x="491879" y="554819"/>
                      </a:cubicBezTo>
                      <a:cubicBezTo>
                        <a:pt x="491879" y="558629"/>
                        <a:pt x="490926" y="561486"/>
                        <a:pt x="489974" y="564344"/>
                      </a:cubicBezTo>
                      <a:cubicBezTo>
                        <a:pt x="487116" y="571011"/>
                        <a:pt x="482354" y="575774"/>
                        <a:pt x="475686" y="577679"/>
                      </a:cubicBezTo>
                      <a:cubicBezTo>
                        <a:pt x="469019" y="580536"/>
                        <a:pt x="463304" y="580536"/>
                        <a:pt x="456636" y="577679"/>
                      </a:cubicBezTo>
                      <a:cubicBezTo>
                        <a:pt x="447111" y="573869"/>
                        <a:pt x="440444" y="565296"/>
                        <a:pt x="435681" y="551961"/>
                      </a:cubicBezTo>
                      <a:cubicBezTo>
                        <a:pt x="430919" y="538626"/>
                        <a:pt x="429014" y="522434"/>
                        <a:pt x="429966" y="504336"/>
                      </a:cubicBezTo>
                      <a:lnTo>
                        <a:pt x="436634" y="503384"/>
                      </a:lnTo>
                      <a:cubicBezTo>
                        <a:pt x="435681" y="515766"/>
                        <a:pt x="438539" y="527196"/>
                        <a:pt x="442349" y="536721"/>
                      </a:cubicBezTo>
                      <a:cubicBezTo>
                        <a:pt x="446159" y="546246"/>
                        <a:pt x="452826" y="552914"/>
                        <a:pt x="460446" y="555771"/>
                      </a:cubicBezTo>
                      <a:cubicBezTo>
                        <a:pt x="465209" y="557676"/>
                        <a:pt x="469019" y="557676"/>
                        <a:pt x="473781" y="556724"/>
                      </a:cubicBezTo>
                      <a:cubicBezTo>
                        <a:pt x="478544" y="554819"/>
                        <a:pt x="481401" y="551961"/>
                        <a:pt x="483306" y="548151"/>
                      </a:cubicBezTo>
                      <a:cubicBezTo>
                        <a:pt x="484259" y="546246"/>
                        <a:pt x="484259" y="543389"/>
                        <a:pt x="484259" y="540531"/>
                      </a:cubicBezTo>
                      <a:cubicBezTo>
                        <a:pt x="484259" y="537674"/>
                        <a:pt x="483306" y="534816"/>
                        <a:pt x="482354" y="532911"/>
                      </a:cubicBezTo>
                      <a:cubicBezTo>
                        <a:pt x="476639" y="533864"/>
                        <a:pt x="469019" y="532911"/>
                        <a:pt x="459494" y="531006"/>
                      </a:cubicBezTo>
                      <a:lnTo>
                        <a:pt x="457589" y="511004"/>
                      </a:lnTo>
                      <a:cubicBezTo>
                        <a:pt x="465209" y="513861"/>
                        <a:pt x="472829" y="514814"/>
                        <a:pt x="480449" y="513861"/>
                      </a:cubicBezTo>
                      <a:cubicBezTo>
                        <a:pt x="487116" y="512909"/>
                        <a:pt x="491879" y="509099"/>
                        <a:pt x="494736" y="504336"/>
                      </a:cubicBezTo>
                      <a:cubicBezTo>
                        <a:pt x="495689" y="501479"/>
                        <a:pt x="495689" y="499574"/>
                        <a:pt x="494736" y="496716"/>
                      </a:cubicBezTo>
                      <a:cubicBezTo>
                        <a:pt x="493784" y="493859"/>
                        <a:pt x="491879" y="492906"/>
                        <a:pt x="489974" y="491954"/>
                      </a:cubicBezTo>
                      <a:cubicBezTo>
                        <a:pt x="484259" y="490049"/>
                        <a:pt x="478544" y="488144"/>
                        <a:pt x="472829" y="488144"/>
                      </a:cubicBezTo>
                      <a:cubicBezTo>
                        <a:pt x="467114" y="488144"/>
                        <a:pt x="461399" y="489096"/>
                        <a:pt x="456636" y="491954"/>
                      </a:cubicBezTo>
                      <a:lnTo>
                        <a:pt x="451874" y="471951"/>
                      </a:lnTo>
                      <a:cubicBezTo>
                        <a:pt x="456636" y="470046"/>
                        <a:pt x="462351" y="469094"/>
                        <a:pt x="468066" y="469094"/>
                      </a:cubicBezTo>
                      <a:cubicBezTo>
                        <a:pt x="473781" y="469094"/>
                        <a:pt x="479496" y="470999"/>
                        <a:pt x="486164" y="472904"/>
                      </a:cubicBezTo>
                      <a:cubicBezTo>
                        <a:pt x="491879" y="475761"/>
                        <a:pt x="497594" y="482429"/>
                        <a:pt x="501404" y="493859"/>
                      </a:cubicBezTo>
                      <a:cubicBezTo>
                        <a:pt x="505214" y="505289"/>
                        <a:pt x="506166" y="513861"/>
                        <a:pt x="504261" y="519576"/>
                      </a:cubicBezTo>
                      <a:cubicBezTo>
                        <a:pt x="503309" y="522434"/>
                        <a:pt x="501404" y="525291"/>
                        <a:pt x="498546" y="527196"/>
                      </a:cubicBezTo>
                      <a:cubicBezTo>
                        <a:pt x="495689" y="529101"/>
                        <a:pt x="492831" y="531006"/>
                        <a:pt x="489021" y="531959"/>
                      </a:cubicBezTo>
                      <a:cubicBezTo>
                        <a:pt x="490926" y="534816"/>
                        <a:pt x="491879" y="538626"/>
                        <a:pt x="492831" y="544341"/>
                      </a:cubicBezTo>
                      <a:cubicBezTo>
                        <a:pt x="494736" y="546246"/>
                        <a:pt x="497594" y="548151"/>
                        <a:pt x="500451" y="549104"/>
                      </a:cubicBezTo>
                      <a:cubicBezTo>
                        <a:pt x="504261" y="551009"/>
                        <a:pt x="508071" y="551009"/>
                        <a:pt x="511881" y="551009"/>
                      </a:cubicBezTo>
                      <a:cubicBezTo>
                        <a:pt x="515691" y="550056"/>
                        <a:pt x="519501" y="549104"/>
                        <a:pt x="522359" y="546246"/>
                      </a:cubicBezTo>
                      <a:lnTo>
                        <a:pt x="536646" y="511004"/>
                      </a:lnTo>
                      <a:lnTo>
                        <a:pt x="521406" y="504336"/>
                      </a:lnTo>
                      <a:lnTo>
                        <a:pt x="515691" y="486239"/>
                      </a:lnTo>
                      <a:lnTo>
                        <a:pt x="568079" y="508146"/>
                      </a:lnTo>
                      <a:lnTo>
                        <a:pt x="675711" y="544341"/>
                      </a:lnTo>
                      <a:lnTo>
                        <a:pt x="675711" y="545294"/>
                      </a:lnTo>
                      <a:lnTo>
                        <a:pt x="782391" y="573869"/>
                      </a:lnTo>
                      <a:lnTo>
                        <a:pt x="789059" y="590061"/>
                      </a:lnTo>
                      <a:lnTo>
                        <a:pt x="769056" y="585299"/>
                      </a:lnTo>
                      <a:lnTo>
                        <a:pt x="742386" y="686264"/>
                      </a:lnTo>
                      <a:lnTo>
                        <a:pt x="727146" y="670071"/>
                      </a:lnTo>
                      <a:lnTo>
                        <a:pt x="741434" y="616731"/>
                      </a:lnTo>
                      <a:lnTo>
                        <a:pt x="706191" y="607206"/>
                      </a:lnTo>
                      <a:cubicBezTo>
                        <a:pt x="703334" y="606254"/>
                        <a:pt x="700476" y="607206"/>
                        <a:pt x="697619" y="609111"/>
                      </a:cubicBezTo>
                      <a:cubicBezTo>
                        <a:pt x="694761" y="611969"/>
                        <a:pt x="692856" y="614826"/>
                        <a:pt x="691904" y="619589"/>
                      </a:cubicBezTo>
                      <a:cubicBezTo>
                        <a:pt x="689999" y="627209"/>
                        <a:pt x="689999" y="634829"/>
                        <a:pt x="691904" y="643401"/>
                      </a:cubicBezTo>
                      <a:cubicBezTo>
                        <a:pt x="693809" y="651974"/>
                        <a:pt x="697619" y="659594"/>
                        <a:pt x="702381" y="667214"/>
                      </a:cubicBezTo>
                      <a:lnTo>
                        <a:pt x="693809" y="671024"/>
                      </a:lnTo>
                      <a:cubicBezTo>
                        <a:pt x="686189" y="656736"/>
                        <a:pt x="680474" y="644354"/>
                        <a:pt x="677616" y="633876"/>
                      </a:cubicBezTo>
                      <a:cubicBezTo>
                        <a:pt x="673806" y="623399"/>
                        <a:pt x="673806" y="613874"/>
                        <a:pt x="674759" y="608159"/>
                      </a:cubicBezTo>
                      <a:cubicBezTo>
                        <a:pt x="676664" y="601491"/>
                        <a:pt x="680474" y="596729"/>
                        <a:pt x="685236" y="592919"/>
                      </a:cubicBezTo>
                      <a:cubicBezTo>
                        <a:pt x="690951" y="589109"/>
                        <a:pt x="695714" y="588156"/>
                        <a:pt x="701429" y="590061"/>
                      </a:cubicBezTo>
                      <a:lnTo>
                        <a:pt x="745244" y="601491"/>
                      </a:lnTo>
                      <a:lnTo>
                        <a:pt x="750959" y="580536"/>
                      </a:lnTo>
                      <a:lnTo>
                        <a:pt x="681426" y="562439"/>
                      </a:lnTo>
                      <a:lnTo>
                        <a:pt x="681426" y="562439"/>
                      </a:lnTo>
                      <a:lnTo>
                        <a:pt x="678569" y="561486"/>
                      </a:lnTo>
                      <a:lnTo>
                        <a:pt x="677616" y="561486"/>
                      </a:lnTo>
                      <a:lnTo>
                        <a:pt x="677616" y="561486"/>
                      </a:lnTo>
                      <a:lnTo>
                        <a:pt x="662376" y="556724"/>
                      </a:lnTo>
                      <a:lnTo>
                        <a:pt x="632849" y="645306"/>
                      </a:lnTo>
                      <a:lnTo>
                        <a:pt x="634754" y="646259"/>
                      </a:lnTo>
                      <a:lnTo>
                        <a:pt x="640469" y="661499"/>
                      </a:lnTo>
                      <a:lnTo>
                        <a:pt x="623324" y="656736"/>
                      </a:lnTo>
                      <a:cubicBezTo>
                        <a:pt x="619514" y="655784"/>
                        <a:pt x="614751" y="655784"/>
                        <a:pt x="610941" y="658641"/>
                      </a:cubicBezTo>
                      <a:cubicBezTo>
                        <a:pt x="607131" y="661499"/>
                        <a:pt x="604274" y="665309"/>
                        <a:pt x="603321" y="670071"/>
                      </a:cubicBezTo>
                      <a:cubicBezTo>
                        <a:pt x="602369" y="672929"/>
                        <a:pt x="602369" y="675786"/>
                        <a:pt x="604274" y="679596"/>
                      </a:cubicBezTo>
                      <a:cubicBezTo>
                        <a:pt x="606179" y="682454"/>
                        <a:pt x="608084" y="684359"/>
                        <a:pt x="610941" y="685311"/>
                      </a:cubicBezTo>
                      <a:cubicBezTo>
                        <a:pt x="615704" y="686264"/>
                        <a:pt x="620466" y="687216"/>
                        <a:pt x="625229" y="686264"/>
                      </a:cubicBezTo>
                      <a:cubicBezTo>
                        <a:pt x="630944" y="685311"/>
                        <a:pt x="635706" y="684359"/>
                        <a:pt x="640469" y="681501"/>
                      </a:cubicBezTo>
                      <a:lnTo>
                        <a:pt x="647136" y="698646"/>
                      </a:lnTo>
                      <a:cubicBezTo>
                        <a:pt x="642374" y="700551"/>
                        <a:pt x="637611" y="701504"/>
                        <a:pt x="631896" y="701504"/>
                      </a:cubicBezTo>
                      <a:cubicBezTo>
                        <a:pt x="626181" y="701504"/>
                        <a:pt x="620466" y="700551"/>
                        <a:pt x="613799" y="698646"/>
                      </a:cubicBezTo>
                      <a:cubicBezTo>
                        <a:pt x="607131" y="696741"/>
                        <a:pt x="602369" y="691026"/>
                        <a:pt x="598559" y="681501"/>
                      </a:cubicBezTo>
                      <a:cubicBezTo>
                        <a:pt x="594749" y="671976"/>
                        <a:pt x="593796" y="663404"/>
                        <a:pt x="595701" y="655784"/>
                      </a:cubicBezTo>
                      <a:cubicBezTo>
                        <a:pt x="597606" y="650069"/>
                        <a:pt x="600464" y="646259"/>
                        <a:pt x="606179" y="643401"/>
                      </a:cubicBezTo>
                      <a:cubicBezTo>
                        <a:pt x="609036" y="641496"/>
                        <a:pt x="612846" y="641496"/>
                        <a:pt x="616656" y="641496"/>
                      </a:cubicBezTo>
                      <a:lnTo>
                        <a:pt x="613799" y="638639"/>
                      </a:lnTo>
                      <a:lnTo>
                        <a:pt x="626181" y="601491"/>
                      </a:lnTo>
                      <a:lnTo>
                        <a:pt x="591891" y="590061"/>
                      </a:lnTo>
                      <a:lnTo>
                        <a:pt x="588081" y="601491"/>
                      </a:lnTo>
                      <a:cubicBezTo>
                        <a:pt x="587129" y="604349"/>
                        <a:pt x="586176" y="606254"/>
                        <a:pt x="584271" y="607206"/>
                      </a:cubicBezTo>
                      <a:cubicBezTo>
                        <a:pt x="582366" y="608159"/>
                        <a:pt x="580461" y="609111"/>
                        <a:pt x="578556" y="608159"/>
                      </a:cubicBezTo>
                      <a:moveTo>
                        <a:pt x="1193871" y="634829"/>
                      </a:moveTo>
                      <a:lnTo>
                        <a:pt x="1191966" y="739604"/>
                      </a:lnTo>
                      <a:lnTo>
                        <a:pt x="1172916" y="727221"/>
                      </a:lnTo>
                      <a:lnTo>
                        <a:pt x="1172916" y="703409"/>
                      </a:lnTo>
                      <a:cubicBezTo>
                        <a:pt x="1168154" y="707219"/>
                        <a:pt x="1163391" y="710076"/>
                        <a:pt x="1158629" y="711981"/>
                      </a:cubicBezTo>
                      <a:cubicBezTo>
                        <a:pt x="1153866" y="713886"/>
                        <a:pt x="1149104" y="714839"/>
                        <a:pt x="1144341" y="714839"/>
                      </a:cubicBezTo>
                      <a:cubicBezTo>
                        <a:pt x="1135769" y="714839"/>
                        <a:pt x="1126244" y="710076"/>
                        <a:pt x="1117671" y="701504"/>
                      </a:cubicBezTo>
                      <a:cubicBezTo>
                        <a:pt x="1109099" y="692931"/>
                        <a:pt x="1104336" y="684359"/>
                        <a:pt x="1104336" y="676739"/>
                      </a:cubicBezTo>
                      <a:cubicBezTo>
                        <a:pt x="1104336" y="670071"/>
                        <a:pt x="1107194" y="664356"/>
                        <a:pt x="1112909" y="659594"/>
                      </a:cubicBezTo>
                      <a:cubicBezTo>
                        <a:pt x="1118624" y="654831"/>
                        <a:pt x="1126244" y="652926"/>
                        <a:pt x="1133864" y="652926"/>
                      </a:cubicBezTo>
                      <a:cubicBezTo>
                        <a:pt x="1141484" y="652926"/>
                        <a:pt x="1148151" y="654831"/>
                        <a:pt x="1154819" y="659594"/>
                      </a:cubicBezTo>
                      <a:cubicBezTo>
                        <a:pt x="1161486" y="663404"/>
                        <a:pt x="1167201" y="669119"/>
                        <a:pt x="1172916" y="676739"/>
                      </a:cubicBezTo>
                      <a:lnTo>
                        <a:pt x="1173869" y="634829"/>
                      </a:lnTo>
                      <a:lnTo>
                        <a:pt x="1095764" y="632924"/>
                      </a:lnTo>
                      <a:lnTo>
                        <a:pt x="1095764" y="631971"/>
                      </a:lnTo>
                      <a:lnTo>
                        <a:pt x="1070999" y="630066"/>
                      </a:lnTo>
                      <a:cubicBezTo>
                        <a:pt x="1076714" y="634829"/>
                        <a:pt x="1080524" y="639591"/>
                        <a:pt x="1083381" y="646259"/>
                      </a:cubicBezTo>
                      <a:cubicBezTo>
                        <a:pt x="1086239" y="652926"/>
                        <a:pt x="1088144" y="658641"/>
                        <a:pt x="1087191" y="665309"/>
                      </a:cubicBezTo>
                      <a:cubicBezTo>
                        <a:pt x="1086239" y="672929"/>
                        <a:pt x="1083381" y="680549"/>
                        <a:pt x="1077666" y="688169"/>
                      </a:cubicBezTo>
                      <a:cubicBezTo>
                        <a:pt x="1071951" y="694836"/>
                        <a:pt x="1065284" y="700551"/>
                        <a:pt x="1056711" y="705314"/>
                      </a:cubicBezTo>
                      <a:lnTo>
                        <a:pt x="1079571" y="735794"/>
                      </a:lnTo>
                      <a:lnTo>
                        <a:pt x="1069094" y="743414"/>
                      </a:lnTo>
                      <a:lnTo>
                        <a:pt x="1049091" y="708171"/>
                      </a:lnTo>
                      <a:cubicBezTo>
                        <a:pt x="1048139" y="709124"/>
                        <a:pt x="1047186" y="709124"/>
                        <a:pt x="1045281" y="709124"/>
                      </a:cubicBezTo>
                      <a:cubicBezTo>
                        <a:pt x="1044329" y="709124"/>
                        <a:pt x="1042424" y="709124"/>
                        <a:pt x="1040519" y="709124"/>
                      </a:cubicBezTo>
                      <a:cubicBezTo>
                        <a:pt x="1036709" y="709124"/>
                        <a:pt x="1031946" y="706266"/>
                        <a:pt x="1028136" y="701504"/>
                      </a:cubicBezTo>
                      <a:cubicBezTo>
                        <a:pt x="1024326" y="696741"/>
                        <a:pt x="1022421" y="691979"/>
                        <a:pt x="1022421" y="688169"/>
                      </a:cubicBezTo>
                      <a:cubicBezTo>
                        <a:pt x="1022421" y="685311"/>
                        <a:pt x="1023374" y="682454"/>
                        <a:pt x="1026231" y="680549"/>
                      </a:cubicBezTo>
                      <a:cubicBezTo>
                        <a:pt x="1028136" y="678644"/>
                        <a:pt x="1030041" y="677691"/>
                        <a:pt x="1032899" y="677691"/>
                      </a:cubicBezTo>
                      <a:cubicBezTo>
                        <a:pt x="1035756" y="677691"/>
                        <a:pt x="1038614" y="678644"/>
                        <a:pt x="1041471" y="680549"/>
                      </a:cubicBezTo>
                      <a:cubicBezTo>
                        <a:pt x="1044329" y="682454"/>
                        <a:pt x="1046234" y="685311"/>
                        <a:pt x="1048139" y="688169"/>
                      </a:cubicBezTo>
                      <a:cubicBezTo>
                        <a:pt x="1050996" y="687216"/>
                        <a:pt x="1054806" y="685311"/>
                        <a:pt x="1057664" y="682454"/>
                      </a:cubicBezTo>
                      <a:cubicBezTo>
                        <a:pt x="1060521" y="679596"/>
                        <a:pt x="1063379" y="675786"/>
                        <a:pt x="1066236" y="671976"/>
                      </a:cubicBezTo>
                      <a:cubicBezTo>
                        <a:pt x="1053854" y="670071"/>
                        <a:pt x="1045281" y="665309"/>
                        <a:pt x="1038614" y="659594"/>
                      </a:cubicBezTo>
                      <a:cubicBezTo>
                        <a:pt x="1031946" y="652926"/>
                        <a:pt x="1028136" y="646259"/>
                        <a:pt x="1029089" y="638639"/>
                      </a:cubicBezTo>
                      <a:cubicBezTo>
                        <a:pt x="1029089" y="636734"/>
                        <a:pt x="1030041" y="634829"/>
                        <a:pt x="1030994" y="632924"/>
                      </a:cubicBezTo>
                      <a:cubicBezTo>
                        <a:pt x="1031946" y="631019"/>
                        <a:pt x="1033851" y="630066"/>
                        <a:pt x="1035756" y="628161"/>
                      </a:cubicBezTo>
                      <a:lnTo>
                        <a:pt x="1023374" y="627209"/>
                      </a:lnTo>
                      <a:lnTo>
                        <a:pt x="1023374" y="628161"/>
                      </a:lnTo>
                      <a:lnTo>
                        <a:pt x="1003371" y="625304"/>
                      </a:lnTo>
                      <a:lnTo>
                        <a:pt x="990036" y="729126"/>
                      </a:lnTo>
                      <a:lnTo>
                        <a:pt x="972891" y="714839"/>
                      </a:lnTo>
                      <a:lnTo>
                        <a:pt x="975749" y="691026"/>
                      </a:lnTo>
                      <a:cubicBezTo>
                        <a:pt x="970986" y="693884"/>
                        <a:pt x="966224" y="696741"/>
                        <a:pt x="960509" y="697694"/>
                      </a:cubicBezTo>
                      <a:cubicBezTo>
                        <a:pt x="955746" y="699599"/>
                        <a:pt x="950031" y="699599"/>
                        <a:pt x="946221" y="699599"/>
                      </a:cubicBezTo>
                      <a:cubicBezTo>
                        <a:pt x="937649" y="698646"/>
                        <a:pt x="929076" y="692931"/>
                        <a:pt x="921456" y="683406"/>
                      </a:cubicBezTo>
                      <a:cubicBezTo>
                        <a:pt x="913836" y="673881"/>
                        <a:pt x="910026" y="665309"/>
                        <a:pt x="910979" y="657689"/>
                      </a:cubicBezTo>
                      <a:cubicBezTo>
                        <a:pt x="911931" y="651021"/>
                        <a:pt x="915741" y="645306"/>
                        <a:pt x="921456" y="641496"/>
                      </a:cubicBezTo>
                      <a:cubicBezTo>
                        <a:pt x="928124" y="637686"/>
                        <a:pt x="935744" y="635781"/>
                        <a:pt x="943364" y="636734"/>
                      </a:cubicBezTo>
                      <a:cubicBezTo>
                        <a:pt x="950984" y="637686"/>
                        <a:pt x="957651" y="640544"/>
                        <a:pt x="963366" y="645306"/>
                      </a:cubicBezTo>
                      <a:cubicBezTo>
                        <a:pt x="970034" y="650069"/>
                        <a:pt x="974796" y="656736"/>
                        <a:pt x="979559" y="664356"/>
                      </a:cubicBezTo>
                      <a:lnTo>
                        <a:pt x="985274" y="623399"/>
                      </a:lnTo>
                      <a:lnTo>
                        <a:pt x="908121" y="613874"/>
                      </a:lnTo>
                      <a:lnTo>
                        <a:pt x="907169" y="612921"/>
                      </a:lnTo>
                      <a:lnTo>
                        <a:pt x="893834" y="610064"/>
                      </a:lnTo>
                      <a:lnTo>
                        <a:pt x="875736" y="712934"/>
                      </a:lnTo>
                      <a:lnTo>
                        <a:pt x="858591" y="697694"/>
                      </a:lnTo>
                      <a:lnTo>
                        <a:pt x="874784" y="606254"/>
                      </a:lnTo>
                      <a:lnTo>
                        <a:pt x="855734" y="603396"/>
                      </a:lnTo>
                      <a:lnTo>
                        <a:pt x="848114" y="587204"/>
                      </a:lnTo>
                      <a:lnTo>
                        <a:pt x="883356" y="593871"/>
                      </a:lnTo>
                      <a:cubicBezTo>
                        <a:pt x="881451" y="588156"/>
                        <a:pt x="880499" y="583394"/>
                        <a:pt x="879546" y="580536"/>
                      </a:cubicBezTo>
                      <a:cubicBezTo>
                        <a:pt x="878594" y="576726"/>
                        <a:pt x="878594" y="573869"/>
                        <a:pt x="878594" y="571011"/>
                      </a:cubicBezTo>
                      <a:cubicBezTo>
                        <a:pt x="880499" y="561486"/>
                        <a:pt x="885261" y="553866"/>
                        <a:pt x="893834" y="548151"/>
                      </a:cubicBezTo>
                      <a:cubicBezTo>
                        <a:pt x="902406" y="542436"/>
                        <a:pt x="911931" y="540531"/>
                        <a:pt x="922409" y="542436"/>
                      </a:cubicBezTo>
                      <a:cubicBezTo>
                        <a:pt x="930981" y="544341"/>
                        <a:pt x="939554" y="550056"/>
                        <a:pt x="948126" y="560534"/>
                      </a:cubicBezTo>
                      <a:cubicBezTo>
                        <a:pt x="957651" y="571964"/>
                        <a:pt x="967176" y="586251"/>
                        <a:pt x="975749" y="603396"/>
                      </a:cubicBezTo>
                      <a:lnTo>
                        <a:pt x="970034" y="606254"/>
                      </a:lnTo>
                      <a:cubicBezTo>
                        <a:pt x="964319" y="593871"/>
                        <a:pt x="957651" y="582441"/>
                        <a:pt x="949079" y="573869"/>
                      </a:cubicBezTo>
                      <a:cubicBezTo>
                        <a:pt x="941459" y="565296"/>
                        <a:pt x="932886" y="560534"/>
                        <a:pt x="924314" y="559581"/>
                      </a:cubicBezTo>
                      <a:cubicBezTo>
                        <a:pt x="916694" y="558629"/>
                        <a:pt x="909074" y="559581"/>
                        <a:pt x="902406" y="564344"/>
                      </a:cubicBezTo>
                      <a:cubicBezTo>
                        <a:pt x="895739" y="569106"/>
                        <a:pt x="891929" y="574821"/>
                        <a:pt x="890024" y="582441"/>
                      </a:cubicBezTo>
                      <a:cubicBezTo>
                        <a:pt x="889071" y="588156"/>
                        <a:pt x="889071" y="591966"/>
                        <a:pt x="889071" y="594824"/>
                      </a:cubicBezTo>
                      <a:lnTo>
                        <a:pt x="904311" y="597681"/>
                      </a:lnTo>
                      <a:lnTo>
                        <a:pt x="905264" y="598634"/>
                      </a:lnTo>
                      <a:lnTo>
                        <a:pt x="1013849" y="612921"/>
                      </a:lnTo>
                      <a:lnTo>
                        <a:pt x="1013849" y="612921"/>
                      </a:lnTo>
                      <a:lnTo>
                        <a:pt x="1092906" y="618636"/>
                      </a:lnTo>
                      <a:lnTo>
                        <a:pt x="1093859" y="619589"/>
                      </a:lnTo>
                      <a:lnTo>
                        <a:pt x="1204349" y="621494"/>
                      </a:lnTo>
                      <a:lnTo>
                        <a:pt x="1214826" y="635781"/>
                      </a:lnTo>
                      <a:lnTo>
                        <a:pt x="1193871" y="634829"/>
                      </a:lnTo>
                      <a:close/>
                      <a:moveTo>
                        <a:pt x="1911104" y="313836"/>
                      </a:moveTo>
                      <a:cubicBezTo>
                        <a:pt x="1915866" y="312884"/>
                        <a:pt x="1919676" y="312884"/>
                        <a:pt x="1923486" y="312884"/>
                      </a:cubicBezTo>
                      <a:cubicBezTo>
                        <a:pt x="1933011" y="312884"/>
                        <a:pt x="1937774" y="315741"/>
                        <a:pt x="1940631" y="324314"/>
                      </a:cubicBezTo>
                      <a:cubicBezTo>
                        <a:pt x="1945394" y="336696"/>
                        <a:pt x="1934916" y="346221"/>
                        <a:pt x="1916819" y="360509"/>
                      </a:cubicBezTo>
                      <a:cubicBezTo>
                        <a:pt x="1914914" y="361461"/>
                        <a:pt x="1913961" y="362414"/>
                        <a:pt x="1912056" y="364319"/>
                      </a:cubicBezTo>
                      <a:cubicBezTo>
                        <a:pt x="1911104" y="357651"/>
                        <a:pt x="1908246" y="351936"/>
                        <a:pt x="1907294" y="345269"/>
                      </a:cubicBezTo>
                      <a:cubicBezTo>
                        <a:pt x="1904436" y="334791"/>
                        <a:pt x="1900626" y="323361"/>
                        <a:pt x="1900626" y="314789"/>
                      </a:cubicBezTo>
                      <a:cubicBezTo>
                        <a:pt x="1903484" y="314789"/>
                        <a:pt x="1907294" y="313836"/>
                        <a:pt x="1911104" y="313836"/>
                      </a:cubicBezTo>
                      <a:close/>
                      <a:moveTo>
                        <a:pt x="1933964" y="540531"/>
                      </a:moveTo>
                      <a:cubicBezTo>
                        <a:pt x="1934916" y="543389"/>
                        <a:pt x="1935869" y="545294"/>
                        <a:pt x="1934916" y="547199"/>
                      </a:cubicBezTo>
                      <a:cubicBezTo>
                        <a:pt x="1933964" y="550056"/>
                        <a:pt x="1933011" y="551009"/>
                        <a:pt x="1931106" y="551961"/>
                      </a:cubicBezTo>
                      <a:cubicBezTo>
                        <a:pt x="1925391" y="554819"/>
                        <a:pt x="1917771" y="553866"/>
                        <a:pt x="1908246" y="549104"/>
                      </a:cubicBezTo>
                      <a:cubicBezTo>
                        <a:pt x="1898721" y="544341"/>
                        <a:pt x="1892054" y="539579"/>
                        <a:pt x="1889196" y="533864"/>
                      </a:cubicBezTo>
                      <a:cubicBezTo>
                        <a:pt x="1888244" y="532911"/>
                        <a:pt x="1889196" y="531006"/>
                        <a:pt x="1890149" y="530054"/>
                      </a:cubicBezTo>
                      <a:cubicBezTo>
                        <a:pt x="1891101" y="528149"/>
                        <a:pt x="1893006" y="527196"/>
                        <a:pt x="1894911" y="526244"/>
                      </a:cubicBezTo>
                      <a:lnTo>
                        <a:pt x="1904436" y="521481"/>
                      </a:lnTo>
                      <a:lnTo>
                        <a:pt x="1889196" y="488144"/>
                      </a:lnTo>
                      <a:lnTo>
                        <a:pt x="1871099" y="496716"/>
                      </a:lnTo>
                      <a:lnTo>
                        <a:pt x="1871099" y="496716"/>
                      </a:lnTo>
                      <a:lnTo>
                        <a:pt x="1867289" y="498621"/>
                      </a:lnTo>
                      <a:lnTo>
                        <a:pt x="1866336" y="499574"/>
                      </a:lnTo>
                      <a:lnTo>
                        <a:pt x="1866336" y="499574"/>
                      </a:lnTo>
                      <a:lnTo>
                        <a:pt x="1832999" y="511956"/>
                      </a:lnTo>
                      <a:cubicBezTo>
                        <a:pt x="1837761" y="514814"/>
                        <a:pt x="1841571" y="517671"/>
                        <a:pt x="1844429" y="520529"/>
                      </a:cubicBezTo>
                      <a:cubicBezTo>
                        <a:pt x="1847286" y="523386"/>
                        <a:pt x="1850144" y="527196"/>
                        <a:pt x="1851096" y="530054"/>
                      </a:cubicBezTo>
                      <a:cubicBezTo>
                        <a:pt x="1852049" y="532911"/>
                        <a:pt x="1852049" y="535769"/>
                        <a:pt x="1851096" y="539579"/>
                      </a:cubicBezTo>
                      <a:cubicBezTo>
                        <a:pt x="1850144" y="543389"/>
                        <a:pt x="1848239" y="546246"/>
                        <a:pt x="1846334" y="550056"/>
                      </a:cubicBezTo>
                      <a:cubicBezTo>
                        <a:pt x="1855859" y="548151"/>
                        <a:pt x="1865384" y="549104"/>
                        <a:pt x="1873004" y="551961"/>
                      </a:cubicBezTo>
                      <a:cubicBezTo>
                        <a:pt x="1880624" y="554819"/>
                        <a:pt x="1886339" y="560534"/>
                        <a:pt x="1889196" y="567201"/>
                      </a:cubicBezTo>
                      <a:cubicBezTo>
                        <a:pt x="1893006" y="575774"/>
                        <a:pt x="1892054" y="585299"/>
                        <a:pt x="1886339" y="593871"/>
                      </a:cubicBezTo>
                      <a:cubicBezTo>
                        <a:pt x="1880624" y="603396"/>
                        <a:pt x="1872051" y="610064"/>
                        <a:pt x="1861574" y="613874"/>
                      </a:cubicBezTo>
                      <a:cubicBezTo>
                        <a:pt x="1852049" y="617684"/>
                        <a:pt x="1840619" y="615779"/>
                        <a:pt x="1827284" y="609111"/>
                      </a:cubicBezTo>
                      <a:cubicBezTo>
                        <a:pt x="1813949" y="602444"/>
                        <a:pt x="1805376" y="593871"/>
                        <a:pt x="1801566" y="583394"/>
                      </a:cubicBezTo>
                      <a:cubicBezTo>
                        <a:pt x="1799661" y="578631"/>
                        <a:pt x="1800614" y="572916"/>
                        <a:pt x="1803471" y="567201"/>
                      </a:cubicBezTo>
                      <a:cubicBezTo>
                        <a:pt x="1807281" y="561486"/>
                        <a:pt x="1812044" y="556724"/>
                        <a:pt x="1818711" y="551961"/>
                      </a:cubicBezTo>
                      <a:cubicBezTo>
                        <a:pt x="1824426" y="549104"/>
                        <a:pt x="1828236" y="544341"/>
                        <a:pt x="1831094" y="539579"/>
                      </a:cubicBezTo>
                      <a:cubicBezTo>
                        <a:pt x="1833951" y="534816"/>
                        <a:pt x="1834904" y="531006"/>
                        <a:pt x="1832999" y="527196"/>
                      </a:cubicBezTo>
                      <a:cubicBezTo>
                        <a:pt x="1832046" y="524339"/>
                        <a:pt x="1830141" y="521481"/>
                        <a:pt x="1828236" y="519576"/>
                      </a:cubicBezTo>
                      <a:cubicBezTo>
                        <a:pt x="1826331" y="517671"/>
                        <a:pt x="1825379" y="515766"/>
                        <a:pt x="1822521" y="514814"/>
                      </a:cubicBezTo>
                      <a:lnTo>
                        <a:pt x="1772039" y="533864"/>
                      </a:lnTo>
                      <a:lnTo>
                        <a:pt x="1772039" y="533864"/>
                      </a:lnTo>
                      <a:lnTo>
                        <a:pt x="1757751" y="538626"/>
                      </a:lnTo>
                      <a:lnTo>
                        <a:pt x="1791089" y="637686"/>
                      </a:lnTo>
                      <a:lnTo>
                        <a:pt x="1769181" y="632924"/>
                      </a:lnTo>
                      <a:lnTo>
                        <a:pt x="1739654" y="545294"/>
                      </a:lnTo>
                      <a:lnTo>
                        <a:pt x="1726319" y="550056"/>
                      </a:lnTo>
                      <a:lnTo>
                        <a:pt x="1727271" y="551009"/>
                      </a:lnTo>
                      <a:lnTo>
                        <a:pt x="1708221" y="556724"/>
                      </a:lnTo>
                      <a:lnTo>
                        <a:pt x="1737749" y="657689"/>
                      </a:lnTo>
                      <a:lnTo>
                        <a:pt x="1715841" y="651974"/>
                      </a:lnTo>
                      <a:lnTo>
                        <a:pt x="1708221" y="627209"/>
                      </a:lnTo>
                      <a:cubicBezTo>
                        <a:pt x="1707269" y="630066"/>
                        <a:pt x="1705364" y="631971"/>
                        <a:pt x="1702506" y="633876"/>
                      </a:cubicBezTo>
                      <a:cubicBezTo>
                        <a:pt x="1699649" y="635781"/>
                        <a:pt x="1696791" y="637686"/>
                        <a:pt x="1693934" y="638639"/>
                      </a:cubicBezTo>
                      <a:cubicBezTo>
                        <a:pt x="1685361" y="641496"/>
                        <a:pt x="1675836" y="640544"/>
                        <a:pt x="1665359" y="635781"/>
                      </a:cubicBezTo>
                      <a:cubicBezTo>
                        <a:pt x="1654881" y="631971"/>
                        <a:pt x="1648214" y="626256"/>
                        <a:pt x="1646309" y="619589"/>
                      </a:cubicBezTo>
                      <a:lnTo>
                        <a:pt x="1633926" y="578631"/>
                      </a:lnTo>
                      <a:lnTo>
                        <a:pt x="1622496" y="582441"/>
                      </a:lnTo>
                      <a:lnTo>
                        <a:pt x="1621544" y="581489"/>
                      </a:lnTo>
                      <a:lnTo>
                        <a:pt x="1607256" y="585299"/>
                      </a:lnTo>
                      <a:lnTo>
                        <a:pt x="1632021" y="687216"/>
                      </a:lnTo>
                      <a:lnTo>
                        <a:pt x="1611066" y="680549"/>
                      </a:lnTo>
                      <a:lnTo>
                        <a:pt x="1589159" y="590061"/>
                      </a:lnTo>
                      <a:lnTo>
                        <a:pt x="1574871" y="593871"/>
                      </a:lnTo>
                      <a:lnTo>
                        <a:pt x="1575824" y="594824"/>
                      </a:lnTo>
                      <a:lnTo>
                        <a:pt x="1555821" y="598634"/>
                      </a:lnTo>
                      <a:lnTo>
                        <a:pt x="1574871" y="701504"/>
                      </a:lnTo>
                      <a:lnTo>
                        <a:pt x="1553916" y="692931"/>
                      </a:lnTo>
                      <a:lnTo>
                        <a:pt x="1551059" y="676739"/>
                      </a:lnTo>
                      <a:cubicBezTo>
                        <a:pt x="1548201" y="682454"/>
                        <a:pt x="1543439" y="686264"/>
                        <a:pt x="1537724" y="690074"/>
                      </a:cubicBezTo>
                      <a:cubicBezTo>
                        <a:pt x="1531056" y="693884"/>
                        <a:pt x="1524389" y="696741"/>
                        <a:pt x="1516769" y="697694"/>
                      </a:cubicBezTo>
                      <a:cubicBezTo>
                        <a:pt x="1508196" y="699599"/>
                        <a:pt x="1499624" y="697694"/>
                        <a:pt x="1490099" y="692931"/>
                      </a:cubicBezTo>
                      <a:cubicBezTo>
                        <a:pt x="1480574" y="688169"/>
                        <a:pt x="1474859" y="682454"/>
                        <a:pt x="1473906" y="676739"/>
                      </a:cubicBezTo>
                      <a:cubicBezTo>
                        <a:pt x="1473906" y="675786"/>
                        <a:pt x="1473906" y="673881"/>
                        <a:pt x="1474859" y="671976"/>
                      </a:cubicBezTo>
                      <a:cubicBezTo>
                        <a:pt x="1475811" y="670071"/>
                        <a:pt x="1476764" y="668166"/>
                        <a:pt x="1478669" y="666261"/>
                      </a:cubicBezTo>
                      <a:cubicBezTo>
                        <a:pt x="1472954" y="664356"/>
                        <a:pt x="1467239" y="661499"/>
                        <a:pt x="1463429" y="657689"/>
                      </a:cubicBezTo>
                      <a:cubicBezTo>
                        <a:pt x="1459619" y="653879"/>
                        <a:pt x="1456761" y="650069"/>
                        <a:pt x="1455809" y="646259"/>
                      </a:cubicBezTo>
                      <a:cubicBezTo>
                        <a:pt x="1454856" y="641496"/>
                        <a:pt x="1455809" y="636734"/>
                        <a:pt x="1459619" y="633876"/>
                      </a:cubicBezTo>
                      <a:cubicBezTo>
                        <a:pt x="1462476" y="630066"/>
                        <a:pt x="1466286" y="628161"/>
                        <a:pt x="1472001" y="626256"/>
                      </a:cubicBezTo>
                      <a:lnTo>
                        <a:pt x="1495814" y="621494"/>
                      </a:lnTo>
                      <a:lnTo>
                        <a:pt x="1493909" y="610064"/>
                      </a:lnTo>
                      <a:lnTo>
                        <a:pt x="1443426" y="619589"/>
                      </a:lnTo>
                      <a:lnTo>
                        <a:pt x="1443426" y="619589"/>
                      </a:lnTo>
                      <a:lnTo>
                        <a:pt x="1429139" y="621494"/>
                      </a:lnTo>
                      <a:lnTo>
                        <a:pt x="1441521" y="725316"/>
                      </a:lnTo>
                      <a:lnTo>
                        <a:pt x="1421519" y="715791"/>
                      </a:lnTo>
                      <a:lnTo>
                        <a:pt x="1418661" y="691979"/>
                      </a:lnTo>
                      <a:cubicBezTo>
                        <a:pt x="1414851" y="696741"/>
                        <a:pt x="1410089" y="699599"/>
                        <a:pt x="1405326" y="702456"/>
                      </a:cubicBezTo>
                      <a:cubicBezTo>
                        <a:pt x="1400564" y="705314"/>
                        <a:pt x="1395801" y="707219"/>
                        <a:pt x="1391991" y="707219"/>
                      </a:cubicBezTo>
                      <a:cubicBezTo>
                        <a:pt x="1383419" y="708171"/>
                        <a:pt x="1373894" y="705314"/>
                        <a:pt x="1363416" y="697694"/>
                      </a:cubicBezTo>
                      <a:cubicBezTo>
                        <a:pt x="1353891" y="690074"/>
                        <a:pt x="1348176" y="683406"/>
                        <a:pt x="1347224" y="674834"/>
                      </a:cubicBezTo>
                      <a:cubicBezTo>
                        <a:pt x="1346271" y="668166"/>
                        <a:pt x="1348176" y="661499"/>
                        <a:pt x="1353891" y="656736"/>
                      </a:cubicBezTo>
                      <a:cubicBezTo>
                        <a:pt x="1359606" y="651021"/>
                        <a:pt x="1366274" y="648164"/>
                        <a:pt x="1373894" y="647211"/>
                      </a:cubicBezTo>
                      <a:cubicBezTo>
                        <a:pt x="1381514" y="646259"/>
                        <a:pt x="1388181" y="647211"/>
                        <a:pt x="1395801" y="651021"/>
                      </a:cubicBezTo>
                      <a:cubicBezTo>
                        <a:pt x="1403421" y="653879"/>
                        <a:pt x="1410089" y="658641"/>
                        <a:pt x="1415804" y="665309"/>
                      </a:cubicBezTo>
                      <a:lnTo>
                        <a:pt x="1411041" y="624351"/>
                      </a:lnTo>
                      <a:lnTo>
                        <a:pt x="1333889" y="633876"/>
                      </a:lnTo>
                      <a:lnTo>
                        <a:pt x="1332936" y="632924"/>
                      </a:lnTo>
                      <a:lnTo>
                        <a:pt x="1318649" y="633876"/>
                      </a:lnTo>
                      <a:lnTo>
                        <a:pt x="1326269" y="738651"/>
                      </a:lnTo>
                      <a:lnTo>
                        <a:pt x="1306266" y="728174"/>
                      </a:lnTo>
                      <a:lnTo>
                        <a:pt x="1299599" y="635781"/>
                      </a:lnTo>
                      <a:lnTo>
                        <a:pt x="1280549" y="636734"/>
                      </a:lnTo>
                      <a:lnTo>
                        <a:pt x="1269119" y="623399"/>
                      </a:lnTo>
                      <a:lnTo>
                        <a:pt x="1304361" y="620541"/>
                      </a:lnTo>
                      <a:cubicBezTo>
                        <a:pt x="1301504" y="615779"/>
                        <a:pt x="1298646" y="611969"/>
                        <a:pt x="1297694" y="608159"/>
                      </a:cubicBezTo>
                      <a:cubicBezTo>
                        <a:pt x="1295789" y="604349"/>
                        <a:pt x="1294836" y="601491"/>
                        <a:pt x="1294836" y="599586"/>
                      </a:cubicBezTo>
                      <a:cubicBezTo>
                        <a:pt x="1293884" y="590061"/>
                        <a:pt x="1297694" y="581489"/>
                        <a:pt x="1304361" y="573869"/>
                      </a:cubicBezTo>
                      <a:cubicBezTo>
                        <a:pt x="1311029" y="566249"/>
                        <a:pt x="1319601" y="562439"/>
                        <a:pt x="1330079" y="561486"/>
                      </a:cubicBezTo>
                      <a:cubicBezTo>
                        <a:pt x="1338651" y="560534"/>
                        <a:pt x="1348176" y="564344"/>
                        <a:pt x="1359606" y="572916"/>
                      </a:cubicBezTo>
                      <a:cubicBezTo>
                        <a:pt x="1371989" y="581489"/>
                        <a:pt x="1384371" y="592919"/>
                        <a:pt x="1396754" y="608159"/>
                      </a:cubicBezTo>
                      <a:lnTo>
                        <a:pt x="1391991" y="611969"/>
                      </a:lnTo>
                      <a:cubicBezTo>
                        <a:pt x="1383419" y="600539"/>
                        <a:pt x="1373894" y="591966"/>
                        <a:pt x="1364369" y="585299"/>
                      </a:cubicBezTo>
                      <a:cubicBezTo>
                        <a:pt x="1354844" y="579584"/>
                        <a:pt x="1345319" y="576726"/>
                        <a:pt x="1337699" y="576726"/>
                      </a:cubicBezTo>
                      <a:cubicBezTo>
                        <a:pt x="1330079" y="577679"/>
                        <a:pt x="1322459" y="580536"/>
                        <a:pt x="1316744" y="587204"/>
                      </a:cubicBezTo>
                      <a:cubicBezTo>
                        <a:pt x="1311029" y="592919"/>
                        <a:pt x="1309124" y="599586"/>
                        <a:pt x="1309124" y="608159"/>
                      </a:cubicBezTo>
                      <a:cubicBezTo>
                        <a:pt x="1309124" y="613874"/>
                        <a:pt x="1310076" y="617684"/>
                        <a:pt x="1311029" y="619589"/>
                      </a:cubicBezTo>
                      <a:lnTo>
                        <a:pt x="1326269" y="618636"/>
                      </a:lnTo>
                      <a:lnTo>
                        <a:pt x="1327221" y="619589"/>
                      </a:lnTo>
                      <a:lnTo>
                        <a:pt x="1436759" y="607206"/>
                      </a:lnTo>
                      <a:lnTo>
                        <a:pt x="1437711" y="608159"/>
                      </a:lnTo>
                      <a:lnTo>
                        <a:pt x="1558679" y="585299"/>
                      </a:lnTo>
                      <a:lnTo>
                        <a:pt x="1558679" y="585299"/>
                      </a:lnTo>
                      <a:lnTo>
                        <a:pt x="1615829" y="571011"/>
                      </a:lnTo>
                      <a:lnTo>
                        <a:pt x="1616781" y="571964"/>
                      </a:lnTo>
                      <a:lnTo>
                        <a:pt x="1709174" y="545294"/>
                      </a:lnTo>
                      <a:lnTo>
                        <a:pt x="1744416" y="533864"/>
                      </a:lnTo>
                      <a:cubicBezTo>
                        <a:pt x="1737749" y="524339"/>
                        <a:pt x="1731081" y="516719"/>
                        <a:pt x="1722509" y="511956"/>
                      </a:cubicBezTo>
                      <a:cubicBezTo>
                        <a:pt x="1713936" y="507194"/>
                        <a:pt x="1706316" y="506241"/>
                        <a:pt x="1699649" y="509099"/>
                      </a:cubicBezTo>
                      <a:cubicBezTo>
                        <a:pt x="1694886" y="511004"/>
                        <a:pt x="1691076" y="513861"/>
                        <a:pt x="1689171" y="519576"/>
                      </a:cubicBezTo>
                      <a:cubicBezTo>
                        <a:pt x="1687266" y="524339"/>
                        <a:pt x="1687266" y="530054"/>
                        <a:pt x="1689171" y="535769"/>
                      </a:cubicBezTo>
                      <a:cubicBezTo>
                        <a:pt x="1690124" y="537674"/>
                        <a:pt x="1691076" y="540531"/>
                        <a:pt x="1692981" y="542436"/>
                      </a:cubicBezTo>
                      <a:cubicBezTo>
                        <a:pt x="1694886" y="544341"/>
                        <a:pt x="1696791" y="546246"/>
                        <a:pt x="1699649" y="548151"/>
                      </a:cubicBezTo>
                      <a:lnTo>
                        <a:pt x="1692981" y="550056"/>
                      </a:lnTo>
                      <a:cubicBezTo>
                        <a:pt x="1689171" y="548151"/>
                        <a:pt x="1685361" y="544341"/>
                        <a:pt x="1682504" y="540531"/>
                      </a:cubicBezTo>
                      <a:cubicBezTo>
                        <a:pt x="1679646" y="535769"/>
                        <a:pt x="1676789" y="531959"/>
                        <a:pt x="1675836" y="527196"/>
                      </a:cubicBezTo>
                      <a:cubicBezTo>
                        <a:pt x="1672979" y="519576"/>
                        <a:pt x="1673931" y="512909"/>
                        <a:pt x="1676789" y="505289"/>
                      </a:cubicBezTo>
                      <a:cubicBezTo>
                        <a:pt x="1679646" y="498621"/>
                        <a:pt x="1685361" y="493859"/>
                        <a:pt x="1692029" y="491001"/>
                      </a:cubicBezTo>
                      <a:cubicBezTo>
                        <a:pt x="1701554" y="488144"/>
                        <a:pt x="1712031" y="490049"/>
                        <a:pt x="1722509" y="497669"/>
                      </a:cubicBezTo>
                      <a:cubicBezTo>
                        <a:pt x="1733939" y="505289"/>
                        <a:pt x="1743464" y="516719"/>
                        <a:pt x="1752036" y="531006"/>
                      </a:cubicBezTo>
                      <a:lnTo>
                        <a:pt x="1765371" y="526244"/>
                      </a:lnTo>
                      <a:lnTo>
                        <a:pt x="1766324" y="526244"/>
                      </a:lnTo>
                      <a:lnTo>
                        <a:pt x="1859669" y="491001"/>
                      </a:lnTo>
                      <a:lnTo>
                        <a:pt x="1859669" y="491001"/>
                      </a:lnTo>
                      <a:lnTo>
                        <a:pt x="1962539" y="445281"/>
                      </a:lnTo>
                      <a:lnTo>
                        <a:pt x="1977779" y="453854"/>
                      </a:lnTo>
                      <a:lnTo>
                        <a:pt x="1959681" y="462426"/>
                      </a:lnTo>
                      <a:lnTo>
                        <a:pt x="2002544" y="557676"/>
                      </a:lnTo>
                      <a:lnTo>
                        <a:pt x="1980636" y="554819"/>
                      </a:lnTo>
                      <a:lnTo>
                        <a:pt x="1964444" y="518624"/>
                      </a:lnTo>
                      <a:lnTo>
                        <a:pt x="1932059" y="532911"/>
                      </a:lnTo>
                      <a:lnTo>
                        <a:pt x="1933964" y="540531"/>
                      </a:lnTo>
                      <a:close/>
                      <a:moveTo>
                        <a:pt x="2038739" y="575774"/>
                      </a:moveTo>
                      <a:lnTo>
                        <a:pt x="2006354" y="565296"/>
                      </a:lnTo>
                      <a:cubicBezTo>
                        <a:pt x="2004449" y="564344"/>
                        <a:pt x="2001591" y="564344"/>
                        <a:pt x="1999686" y="563391"/>
                      </a:cubicBezTo>
                      <a:cubicBezTo>
                        <a:pt x="1997781" y="563391"/>
                        <a:pt x="1995876" y="563391"/>
                        <a:pt x="1994924" y="563391"/>
                      </a:cubicBezTo>
                      <a:cubicBezTo>
                        <a:pt x="1993971" y="564344"/>
                        <a:pt x="1992066" y="565296"/>
                        <a:pt x="1991114" y="566249"/>
                      </a:cubicBezTo>
                      <a:cubicBezTo>
                        <a:pt x="1990161" y="567201"/>
                        <a:pt x="1988256" y="570059"/>
                        <a:pt x="1986351" y="572916"/>
                      </a:cubicBezTo>
                      <a:lnTo>
                        <a:pt x="1974921" y="566249"/>
                      </a:lnTo>
                      <a:cubicBezTo>
                        <a:pt x="1976826" y="564344"/>
                        <a:pt x="1978731" y="561486"/>
                        <a:pt x="1980636" y="559581"/>
                      </a:cubicBezTo>
                      <a:cubicBezTo>
                        <a:pt x="1982541" y="557676"/>
                        <a:pt x="1984446" y="556724"/>
                        <a:pt x="1985399" y="555771"/>
                      </a:cubicBezTo>
                      <a:cubicBezTo>
                        <a:pt x="1987304" y="554819"/>
                        <a:pt x="1988256" y="554819"/>
                        <a:pt x="1989209" y="554819"/>
                      </a:cubicBezTo>
                      <a:cubicBezTo>
                        <a:pt x="1990161" y="554819"/>
                        <a:pt x="1992066" y="554819"/>
                        <a:pt x="1993971" y="555771"/>
                      </a:cubicBezTo>
                      <a:lnTo>
                        <a:pt x="2041596" y="569106"/>
                      </a:lnTo>
                      <a:lnTo>
                        <a:pt x="2038739" y="575774"/>
                      </a:lnTo>
                      <a:close/>
                      <a:moveTo>
                        <a:pt x="2137799" y="166199"/>
                      </a:moveTo>
                      <a:cubicBezTo>
                        <a:pt x="2145419" y="97619"/>
                        <a:pt x="2173041" y="21419"/>
                        <a:pt x="2254004" y="16656"/>
                      </a:cubicBezTo>
                      <a:cubicBezTo>
                        <a:pt x="2271149" y="16656"/>
                        <a:pt x="2273054" y="24276"/>
                        <a:pt x="2274006" y="26181"/>
                      </a:cubicBezTo>
                      <a:cubicBezTo>
                        <a:pt x="2278769" y="50946"/>
                        <a:pt x="2227334" y="115716"/>
                        <a:pt x="2137799" y="166199"/>
                      </a:cubicBezTo>
                      <a:close/>
                      <a:moveTo>
                        <a:pt x="2346396" y="591014"/>
                      </a:moveTo>
                      <a:cubicBezTo>
                        <a:pt x="2327346" y="553866"/>
                        <a:pt x="2289246" y="499574"/>
                        <a:pt x="2254956" y="497669"/>
                      </a:cubicBezTo>
                      <a:cubicBezTo>
                        <a:pt x="2246384" y="496716"/>
                        <a:pt x="2233049" y="499574"/>
                        <a:pt x="2222571" y="515766"/>
                      </a:cubicBezTo>
                      <a:cubicBezTo>
                        <a:pt x="2218761" y="522434"/>
                        <a:pt x="2214951" y="530054"/>
                        <a:pt x="2211141" y="537674"/>
                      </a:cubicBezTo>
                      <a:cubicBezTo>
                        <a:pt x="2207331" y="493859"/>
                        <a:pt x="2194949" y="451949"/>
                        <a:pt x="2181614" y="412896"/>
                      </a:cubicBezTo>
                      <a:cubicBezTo>
                        <a:pt x="2219714" y="397656"/>
                        <a:pt x="2254004" y="379559"/>
                        <a:pt x="2285436" y="358604"/>
                      </a:cubicBezTo>
                      <a:cubicBezTo>
                        <a:pt x="2293056" y="375749"/>
                        <a:pt x="2300676" y="391941"/>
                        <a:pt x="2309249" y="408134"/>
                      </a:cubicBezTo>
                      <a:cubicBezTo>
                        <a:pt x="2323536" y="435756"/>
                        <a:pt x="2338776" y="465284"/>
                        <a:pt x="2346396" y="496716"/>
                      </a:cubicBezTo>
                      <a:cubicBezTo>
                        <a:pt x="2350206" y="515766"/>
                        <a:pt x="2350206" y="568154"/>
                        <a:pt x="2346396" y="59101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532" name="Google Shape;532;p1"/>
          <p:cNvSpPr/>
          <p:nvPr/>
        </p:nvSpPr>
        <p:spPr>
          <a:xfrm>
            <a:off x="-522" y="-6843447"/>
            <a:ext cx="794084" cy="14164521"/>
          </a:xfrm>
          <a:custGeom>
            <a:avLst/>
            <a:gdLst/>
            <a:ahLst/>
            <a:cxnLst/>
            <a:rect l="l" t="t" r="r" b="b"/>
            <a:pathLst>
              <a:path w="794084" h="14164521" extrusionOk="0">
                <a:moveTo>
                  <a:pt x="652655" y="7943935"/>
                </a:moveTo>
                <a:lnTo>
                  <a:pt x="650770" y="7944316"/>
                </a:lnTo>
                <a:lnTo>
                  <a:pt x="650770" y="7944316"/>
                </a:lnTo>
                <a:lnTo>
                  <a:pt x="652655" y="7943935"/>
                </a:lnTo>
                <a:close/>
                <a:moveTo>
                  <a:pt x="0" y="2381"/>
                </a:moveTo>
                <a:lnTo>
                  <a:pt x="794084" y="0"/>
                </a:lnTo>
                <a:lnTo>
                  <a:pt x="792386" y="6521110"/>
                </a:lnTo>
                <a:lnTo>
                  <a:pt x="792695" y="6521110"/>
                </a:lnTo>
                <a:lnTo>
                  <a:pt x="792695" y="6940210"/>
                </a:lnTo>
                <a:lnTo>
                  <a:pt x="792428" y="6940210"/>
                </a:lnTo>
                <a:cubicBezTo>
                  <a:pt x="792430" y="6950301"/>
                  <a:pt x="792433" y="6960393"/>
                  <a:pt x="792435" y="6970484"/>
                </a:cubicBezTo>
                <a:lnTo>
                  <a:pt x="785164" y="7006498"/>
                </a:lnTo>
                <a:cubicBezTo>
                  <a:pt x="777887" y="7023703"/>
                  <a:pt x="767356" y="7039198"/>
                  <a:pt x="754344" y="7052210"/>
                </a:cubicBezTo>
                <a:cubicBezTo>
                  <a:pt x="719662" y="7075911"/>
                  <a:pt x="708791" y="7075801"/>
                  <a:pt x="686015" y="7087596"/>
                </a:cubicBezTo>
                <a:lnTo>
                  <a:pt x="653151" y="7094231"/>
                </a:lnTo>
                <a:lnTo>
                  <a:pt x="653151" y="7094231"/>
                </a:lnTo>
                <a:lnTo>
                  <a:pt x="686015" y="7087596"/>
                </a:lnTo>
                <a:lnTo>
                  <a:pt x="620390" y="7107967"/>
                </a:lnTo>
                <a:cubicBezTo>
                  <a:pt x="460230" y="7175709"/>
                  <a:pt x="347851" y="7334297"/>
                  <a:pt x="347851" y="7519133"/>
                </a:cubicBezTo>
                <a:cubicBezTo>
                  <a:pt x="347851" y="7703969"/>
                  <a:pt x="460230" y="7862557"/>
                  <a:pt x="620390" y="7930299"/>
                </a:cubicBezTo>
                <a:lnTo>
                  <a:pt x="686015" y="7950670"/>
                </a:lnTo>
                <a:lnTo>
                  <a:pt x="704152" y="7956300"/>
                </a:lnTo>
                <a:lnTo>
                  <a:pt x="754344" y="7986056"/>
                </a:lnTo>
                <a:cubicBezTo>
                  <a:pt x="767356" y="7999068"/>
                  <a:pt x="777887" y="8014563"/>
                  <a:pt x="785164" y="8031768"/>
                </a:cubicBezTo>
                <a:lnTo>
                  <a:pt x="792687" y="8069030"/>
                </a:lnTo>
                <a:cubicBezTo>
                  <a:pt x="792690" y="8081493"/>
                  <a:pt x="792692" y="8093955"/>
                  <a:pt x="792695" y="8106418"/>
                </a:cubicBezTo>
                <a:lnTo>
                  <a:pt x="791819" y="8110756"/>
                </a:lnTo>
                <a:lnTo>
                  <a:pt x="791819" y="8110756"/>
                </a:lnTo>
                <a:lnTo>
                  <a:pt x="792695" y="8106418"/>
                </a:lnTo>
                <a:lnTo>
                  <a:pt x="794084" y="14164521"/>
                </a:lnTo>
                <a:lnTo>
                  <a:pt x="0" y="14164521"/>
                </a:lnTo>
                <a:lnTo>
                  <a:pt x="0" y="2381"/>
                </a:lnTo>
                <a:close/>
              </a:path>
            </a:pathLst>
          </a:custGeom>
          <a:solidFill>
            <a:srgbClr val="B8114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3" name="Google Shape;533;p1"/>
          <p:cNvSpPr/>
          <p:nvPr/>
        </p:nvSpPr>
        <p:spPr>
          <a:xfrm>
            <a:off x="177277" y="4148453"/>
            <a:ext cx="470356" cy="470356"/>
          </a:xfrm>
          <a:custGeom>
            <a:avLst/>
            <a:gdLst/>
            <a:ahLst/>
            <a:cxnLst/>
            <a:rect l="l" t="t" r="r" b="b"/>
            <a:pathLst>
              <a:path w="470356" h="470356" extrusionOk="0">
                <a:moveTo>
                  <a:pt x="385593" y="364560"/>
                </a:moveTo>
                <a:cubicBezTo>
                  <a:pt x="374345" y="364528"/>
                  <a:pt x="363385" y="368123"/>
                  <a:pt x="354341" y="374812"/>
                </a:cubicBezTo>
                <a:lnTo>
                  <a:pt x="323900" y="344370"/>
                </a:lnTo>
                <a:cubicBezTo>
                  <a:pt x="314208" y="334762"/>
                  <a:pt x="298563" y="334829"/>
                  <a:pt x="288955" y="344521"/>
                </a:cubicBezTo>
                <a:cubicBezTo>
                  <a:pt x="279404" y="354153"/>
                  <a:pt x="279404" y="369684"/>
                  <a:pt x="288955" y="379316"/>
                </a:cubicBezTo>
                <a:lnTo>
                  <a:pt x="295231" y="385593"/>
                </a:lnTo>
                <a:lnTo>
                  <a:pt x="243095" y="385593"/>
                </a:lnTo>
                <a:lnTo>
                  <a:pt x="243095" y="335278"/>
                </a:lnTo>
                <a:cubicBezTo>
                  <a:pt x="243095" y="330906"/>
                  <a:pt x="239551" y="327362"/>
                  <a:pt x="235178" y="327362"/>
                </a:cubicBezTo>
                <a:cubicBezTo>
                  <a:pt x="232906" y="327361"/>
                  <a:pt x="230744" y="328337"/>
                  <a:pt x="229241" y="330042"/>
                </a:cubicBezTo>
                <a:cubicBezTo>
                  <a:pt x="220571" y="339885"/>
                  <a:pt x="205564" y="340836"/>
                  <a:pt x="195721" y="332166"/>
                </a:cubicBezTo>
                <a:cubicBezTo>
                  <a:pt x="185878" y="323496"/>
                  <a:pt x="184927" y="308490"/>
                  <a:pt x="193597" y="298646"/>
                </a:cubicBezTo>
                <a:cubicBezTo>
                  <a:pt x="202266" y="288803"/>
                  <a:pt x="217273" y="287852"/>
                  <a:pt x="227116" y="296522"/>
                </a:cubicBezTo>
                <a:cubicBezTo>
                  <a:pt x="227868" y="297185"/>
                  <a:pt x="228578" y="297894"/>
                  <a:pt x="229241" y="298646"/>
                </a:cubicBezTo>
                <a:cubicBezTo>
                  <a:pt x="232132" y="301926"/>
                  <a:pt x="237136" y="302240"/>
                  <a:pt x="240414" y="299348"/>
                </a:cubicBezTo>
                <a:cubicBezTo>
                  <a:pt x="242119" y="297845"/>
                  <a:pt x="243095" y="295682"/>
                  <a:pt x="243095" y="293410"/>
                </a:cubicBezTo>
                <a:lnTo>
                  <a:pt x="243095" y="243095"/>
                </a:lnTo>
                <a:lnTo>
                  <a:pt x="278073" y="243095"/>
                </a:lnTo>
                <a:cubicBezTo>
                  <a:pt x="269319" y="263127"/>
                  <a:pt x="278462" y="286462"/>
                  <a:pt x="298494" y="295216"/>
                </a:cubicBezTo>
                <a:cubicBezTo>
                  <a:pt x="318525" y="303970"/>
                  <a:pt x="341861" y="294828"/>
                  <a:pt x="350615" y="274796"/>
                </a:cubicBezTo>
                <a:cubicBezTo>
                  <a:pt x="355031" y="264690"/>
                  <a:pt x="355031" y="253200"/>
                  <a:pt x="350615" y="243095"/>
                </a:cubicBezTo>
                <a:lnTo>
                  <a:pt x="385593" y="243095"/>
                </a:lnTo>
                <a:lnTo>
                  <a:pt x="385593" y="346010"/>
                </a:lnTo>
                <a:lnTo>
                  <a:pt x="401426" y="346010"/>
                </a:lnTo>
                <a:lnTo>
                  <a:pt x="401426" y="195596"/>
                </a:lnTo>
                <a:lnTo>
                  <a:pt x="425176" y="195596"/>
                </a:lnTo>
                <a:cubicBezTo>
                  <a:pt x="442657" y="195576"/>
                  <a:pt x="456822" y="181410"/>
                  <a:pt x="456842" y="163929"/>
                </a:cubicBezTo>
                <a:lnTo>
                  <a:pt x="456842" y="95960"/>
                </a:lnTo>
                <a:lnTo>
                  <a:pt x="470357" y="82445"/>
                </a:lnTo>
                <a:lnTo>
                  <a:pt x="459161" y="71249"/>
                </a:lnTo>
                <a:lnTo>
                  <a:pt x="443328" y="87082"/>
                </a:lnTo>
                <a:cubicBezTo>
                  <a:pt x="441843" y="88567"/>
                  <a:pt x="441009" y="90580"/>
                  <a:pt x="441009" y="92680"/>
                </a:cubicBezTo>
                <a:lnTo>
                  <a:pt x="441009" y="163929"/>
                </a:lnTo>
                <a:cubicBezTo>
                  <a:pt x="440999" y="172669"/>
                  <a:pt x="433916" y="179752"/>
                  <a:pt x="425176" y="179762"/>
                </a:cubicBezTo>
                <a:lnTo>
                  <a:pt x="401426" y="179762"/>
                </a:lnTo>
                <a:lnTo>
                  <a:pt x="401426" y="159292"/>
                </a:lnTo>
                <a:lnTo>
                  <a:pt x="414941" y="145778"/>
                </a:lnTo>
                <a:lnTo>
                  <a:pt x="403745" y="134582"/>
                </a:lnTo>
                <a:lnTo>
                  <a:pt x="368120" y="170206"/>
                </a:lnTo>
                <a:cubicBezTo>
                  <a:pt x="364654" y="173673"/>
                  <a:pt x="359033" y="173673"/>
                  <a:pt x="355566" y="170206"/>
                </a:cubicBezTo>
                <a:cubicBezTo>
                  <a:pt x="352100" y="166740"/>
                  <a:pt x="352100" y="161119"/>
                  <a:pt x="355566" y="157652"/>
                </a:cubicBezTo>
                <a:lnTo>
                  <a:pt x="391191" y="122028"/>
                </a:lnTo>
                <a:cubicBezTo>
                  <a:pt x="394282" y="118936"/>
                  <a:pt x="394282" y="113924"/>
                  <a:pt x="391191" y="110832"/>
                </a:cubicBezTo>
                <a:cubicBezTo>
                  <a:pt x="391191" y="110832"/>
                  <a:pt x="391191" y="110832"/>
                  <a:pt x="391191" y="110832"/>
                </a:cubicBezTo>
                <a:cubicBezTo>
                  <a:pt x="376818" y="96425"/>
                  <a:pt x="376818" y="73103"/>
                  <a:pt x="391191" y="58695"/>
                </a:cubicBezTo>
                <a:lnTo>
                  <a:pt x="430774" y="19113"/>
                </a:lnTo>
                <a:lnTo>
                  <a:pt x="419578" y="7917"/>
                </a:lnTo>
                <a:lnTo>
                  <a:pt x="379995" y="47499"/>
                </a:lnTo>
                <a:cubicBezTo>
                  <a:pt x="361609" y="65934"/>
                  <a:pt x="359411" y="95022"/>
                  <a:pt x="374817" y="116010"/>
                </a:cubicBezTo>
                <a:lnTo>
                  <a:pt x="344370" y="146456"/>
                </a:lnTo>
                <a:cubicBezTo>
                  <a:pt x="334679" y="156065"/>
                  <a:pt x="334611" y="171710"/>
                  <a:pt x="344220" y="181402"/>
                </a:cubicBezTo>
                <a:cubicBezTo>
                  <a:pt x="353829" y="191094"/>
                  <a:pt x="369474" y="191161"/>
                  <a:pt x="379166" y="181553"/>
                </a:cubicBezTo>
                <a:cubicBezTo>
                  <a:pt x="379216" y="181503"/>
                  <a:pt x="379267" y="181453"/>
                  <a:pt x="379316" y="181402"/>
                </a:cubicBezTo>
                <a:lnTo>
                  <a:pt x="385593" y="175125"/>
                </a:lnTo>
                <a:lnTo>
                  <a:pt x="385593" y="227262"/>
                </a:lnTo>
                <a:lnTo>
                  <a:pt x="335277" y="227262"/>
                </a:lnTo>
                <a:cubicBezTo>
                  <a:pt x="330905" y="227262"/>
                  <a:pt x="327361" y="230805"/>
                  <a:pt x="327361" y="235177"/>
                </a:cubicBezTo>
                <a:cubicBezTo>
                  <a:pt x="327360" y="237450"/>
                  <a:pt x="328336" y="239613"/>
                  <a:pt x="330041" y="241116"/>
                </a:cubicBezTo>
                <a:cubicBezTo>
                  <a:pt x="339884" y="249784"/>
                  <a:pt x="340836" y="264792"/>
                  <a:pt x="332167" y="274635"/>
                </a:cubicBezTo>
                <a:cubicBezTo>
                  <a:pt x="323498" y="284479"/>
                  <a:pt x="308491" y="285431"/>
                  <a:pt x="298647" y="276762"/>
                </a:cubicBezTo>
                <a:cubicBezTo>
                  <a:pt x="288804" y="268093"/>
                  <a:pt x="287852" y="253086"/>
                  <a:pt x="296521" y="243242"/>
                </a:cubicBezTo>
                <a:cubicBezTo>
                  <a:pt x="297184" y="242489"/>
                  <a:pt x="297894" y="241779"/>
                  <a:pt x="298647" y="241116"/>
                </a:cubicBezTo>
                <a:cubicBezTo>
                  <a:pt x="301927" y="238224"/>
                  <a:pt x="302241" y="233221"/>
                  <a:pt x="299348" y="229942"/>
                </a:cubicBezTo>
                <a:cubicBezTo>
                  <a:pt x="297846" y="228237"/>
                  <a:pt x="295683" y="227262"/>
                  <a:pt x="293411" y="227262"/>
                </a:cubicBezTo>
                <a:lnTo>
                  <a:pt x="243095" y="227262"/>
                </a:lnTo>
                <a:lnTo>
                  <a:pt x="243095" y="192284"/>
                </a:lnTo>
                <a:cubicBezTo>
                  <a:pt x="263127" y="201037"/>
                  <a:pt x="286462" y="191894"/>
                  <a:pt x="295215" y="171861"/>
                </a:cubicBezTo>
                <a:cubicBezTo>
                  <a:pt x="303967" y="151829"/>
                  <a:pt x="294824" y="128494"/>
                  <a:pt x="274791" y="119741"/>
                </a:cubicBezTo>
                <a:cubicBezTo>
                  <a:pt x="264687" y="115327"/>
                  <a:pt x="253199" y="115327"/>
                  <a:pt x="243095" y="119741"/>
                </a:cubicBezTo>
                <a:lnTo>
                  <a:pt x="243095" y="84764"/>
                </a:lnTo>
                <a:lnTo>
                  <a:pt x="346010" y="84764"/>
                </a:lnTo>
                <a:lnTo>
                  <a:pt x="346010" y="68931"/>
                </a:lnTo>
                <a:lnTo>
                  <a:pt x="195596" y="68931"/>
                </a:lnTo>
                <a:lnTo>
                  <a:pt x="195596" y="45181"/>
                </a:lnTo>
                <a:cubicBezTo>
                  <a:pt x="195576" y="27700"/>
                  <a:pt x="181410" y="13534"/>
                  <a:pt x="163929" y="13515"/>
                </a:cubicBezTo>
                <a:lnTo>
                  <a:pt x="95959" y="13515"/>
                </a:lnTo>
                <a:lnTo>
                  <a:pt x="82445" y="0"/>
                </a:lnTo>
                <a:lnTo>
                  <a:pt x="71249" y="11196"/>
                </a:lnTo>
                <a:lnTo>
                  <a:pt x="87082" y="27029"/>
                </a:lnTo>
                <a:cubicBezTo>
                  <a:pt x="88567" y="28514"/>
                  <a:pt x="90580" y="29348"/>
                  <a:pt x="92680" y="29348"/>
                </a:cubicBezTo>
                <a:lnTo>
                  <a:pt x="163929" y="29348"/>
                </a:lnTo>
                <a:cubicBezTo>
                  <a:pt x="172669" y="29358"/>
                  <a:pt x="179752" y="36441"/>
                  <a:pt x="179762" y="45181"/>
                </a:cubicBezTo>
                <a:lnTo>
                  <a:pt x="179762" y="68931"/>
                </a:lnTo>
                <a:lnTo>
                  <a:pt x="159292" y="68931"/>
                </a:lnTo>
                <a:lnTo>
                  <a:pt x="145778" y="55416"/>
                </a:lnTo>
                <a:lnTo>
                  <a:pt x="134582" y="66612"/>
                </a:lnTo>
                <a:lnTo>
                  <a:pt x="170206" y="102236"/>
                </a:lnTo>
                <a:cubicBezTo>
                  <a:pt x="173673" y="105703"/>
                  <a:pt x="173673" y="111324"/>
                  <a:pt x="170206" y="114790"/>
                </a:cubicBezTo>
                <a:cubicBezTo>
                  <a:pt x="166740" y="118257"/>
                  <a:pt x="161119" y="118257"/>
                  <a:pt x="157652" y="114790"/>
                </a:cubicBezTo>
                <a:lnTo>
                  <a:pt x="122028" y="79166"/>
                </a:lnTo>
                <a:cubicBezTo>
                  <a:pt x="118936" y="76074"/>
                  <a:pt x="113924" y="76074"/>
                  <a:pt x="110832" y="79165"/>
                </a:cubicBezTo>
                <a:cubicBezTo>
                  <a:pt x="110832" y="79165"/>
                  <a:pt x="110832" y="79166"/>
                  <a:pt x="110832" y="79166"/>
                </a:cubicBezTo>
                <a:cubicBezTo>
                  <a:pt x="96436" y="93563"/>
                  <a:pt x="73093" y="93563"/>
                  <a:pt x="58696" y="79167"/>
                </a:cubicBezTo>
                <a:cubicBezTo>
                  <a:pt x="58696" y="79166"/>
                  <a:pt x="58696" y="79166"/>
                  <a:pt x="58695" y="79166"/>
                </a:cubicBezTo>
                <a:lnTo>
                  <a:pt x="19113" y="39583"/>
                </a:lnTo>
                <a:lnTo>
                  <a:pt x="7917" y="50779"/>
                </a:lnTo>
                <a:lnTo>
                  <a:pt x="47499" y="90362"/>
                </a:lnTo>
                <a:cubicBezTo>
                  <a:pt x="65922" y="108777"/>
                  <a:pt x="95031" y="110978"/>
                  <a:pt x="116015" y="95545"/>
                </a:cubicBezTo>
                <a:lnTo>
                  <a:pt x="146456" y="125986"/>
                </a:lnTo>
                <a:cubicBezTo>
                  <a:pt x="156148" y="135595"/>
                  <a:pt x="171793" y="135528"/>
                  <a:pt x="181402" y="125836"/>
                </a:cubicBezTo>
                <a:cubicBezTo>
                  <a:pt x="190952" y="116203"/>
                  <a:pt x="190952" y="100673"/>
                  <a:pt x="181402" y="91040"/>
                </a:cubicBezTo>
                <a:lnTo>
                  <a:pt x="175125" y="84764"/>
                </a:lnTo>
                <a:lnTo>
                  <a:pt x="227262" y="84764"/>
                </a:lnTo>
                <a:lnTo>
                  <a:pt x="227262" y="135078"/>
                </a:lnTo>
                <a:cubicBezTo>
                  <a:pt x="227262" y="139450"/>
                  <a:pt x="230805" y="142995"/>
                  <a:pt x="235177" y="142996"/>
                </a:cubicBezTo>
                <a:cubicBezTo>
                  <a:pt x="237450" y="142996"/>
                  <a:pt x="239613" y="142019"/>
                  <a:pt x="241116" y="140315"/>
                </a:cubicBezTo>
                <a:cubicBezTo>
                  <a:pt x="249785" y="130472"/>
                  <a:pt x="264792" y="129521"/>
                  <a:pt x="274635" y="138191"/>
                </a:cubicBezTo>
                <a:cubicBezTo>
                  <a:pt x="284479" y="146860"/>
                  <a:pt x="285430" y="161867"/>
                  <a:pt x="276760" y="171710"/>
                </a:cubicBezTo>
                <a:cubicBezTo>
                  <a:pt x="268090" y="181554"/>
                  <a:pt x="253084" y="182504"/>
                  <a:pt x="243240" y="173835"/>
                </a:cubicBezTo>
                <a:cubicBezTo>
                  <a:pt x="242488" y="173172"/>
                  <a:pt x="241779" y="172462"/>
                  <a:pt x="241116" y="171710"/>
                </a:cubicBezTo>
                <a:cubicBezTo>
                  <a:pt x="238224" y="168431"/>
                  <a:pt x="233221" y="168117"/>
                  <a:pt x="229942" y="171010"/>
                </a:cubicBezTo>
                <a:cubicBezTo>
                  <a:pt x="228237" y="172512"/>
                  <a:pt x="227262" y="174675"/>
                  <a:pt x="227262" y="176947"/>
                </a:cubicBezTo>
                <a:lnTo>
                  <a:pt x="227262" y="227262"/>
                </a:lnTo>
                <a:lnTo>
                  <a:pt x="192283" y="227262"/>
                </a:lnTo>
                <a:cubicBezTo>
                  <a:pt x="201037" y="207230"/>
                  <a:pt x="191895" y="183895"/>
                  <a:pt x="171863" y="175141"/>
                </a:cubicBezTo>
                <a:cubicBezTo>
                  <a:pt x="151832" y="166386"/>
                  <a:pt x="128496" y="175529"/>
                  <a:pt x="119742" y="195561"/>
                </a:cubicBezTo>
                <a:cubicBezTo>
                  <a:pt x="115326" y="205666"/>
                  <a:pt x="115326" y="217156"/>
                  <a:pt x="119742" y="227262"/>
                </a:cubicBezTo>
                <a:lnTo>
                  <a:pt x="84764" y="227262"/>
                </a:lnTo>
                <a:lnTo>
                  <a:pt x="84764" y="124346"/>
                </a:lnTo>
                <a:lnTo>
                  <a:pt x="68931" y="124346"/>
                </a:lnTo>
                <a:lnTo>
                  <a:pt x="68931" y="274761"/>
                </a:lnTo>
                <a:lnTo>
                  <a:pt x="45181" y="274761"/>
                </a:lnTo>
                <a:cubicBezTo>
                  <a:pt x="27700" y="274781"/>
                  <a:pt x="13534" y="288947"/>
                  <a:pt x="13515" y="306427"/>
                </a:cubicBezTo>
                <a:lnTo>
                  <a:pt x="13515" y="374397"/>
                </a:lnTo>
                <a:lnTo>
                  <a:pt x="0" y="387912"/>
                </a:lnTo>
                <a:lnTo>
                  <a:pt x="11196" y="399108"/>
                </a:lnTo>
                <a:lnTo>
                  <a:pt x="27029" y="383274"/>
                </a:lnTo>
                <a:cubicBezTo>
                  <a:pt x="28514" y="381790"/>
                  <a:pt x="29348" y="379776"/>
                  <a:pt x="29348" y="377676"/>
                </a:cubicBezTo>
                <a:lnTo>
                  <a:pt x="29348" y="306427"/>
                </a:lnTo>
                <a:cubicBezTo>
                  <a:pt x="29358" y="297688"/>
                  <a:pt x="36441" y="290604"/>
                  <a:pt x="45181" y="290594"/>
                </a:cubicBezTo>
                <a:lnTo>
                  <a:pt x="68931" y="290594"/>
                </a:lnTo>
                <a:lnTo>
                  <a:pt x="68931" y="311065"/>
                </a:lnTo>
                <a:lnTo>
                  <a:pt x="55416" y="324579"/>
                </a:lnTo>
                <a:lnTo>
                  <a:pt x="66612" y="335775"/>
                </a:lnTo>
                <a:lnTo>
                  <a:pt x="102236" y="300151"/>
                </a:lnTo>
                <a:cubicBezTo>
                  <a:pt x="105703" y="296684"/>
                  <a:pt x="111324" y="296684"/>
                  <a:pt x="114790" y="300151"/>
                </a:cubicBezTo>
                <a:cubicBezTo>
                  <a:pt x="118257" y="303617"/>
                  <a:pt x="118257" y="309238"/>
                  <a:pt x="114790" y="312704"/>
                </a:cubicBezTo>
                <a:lnTo>
                  <a:pt x="79166" y="348329"/>
                </a:lnTo>
                <a:cubicBezTo>
                  <a:pt x="76074" y="351420"/>
                  <a:pt x="76074" y="356432"/>
                  <a:pt x="79165" y="359525"/>
                </a:cubicBezTo>
                <a:cubicBezTo>
                  <a:pt x="79165" y="359525"/>
                  <a:pt x="79166" y="359525"/>
                  <a:pt x="79166" y="359525"/>
                </a:cubicBezTo>
                <a:cubicBezTo>
                  <a:pt x="93538" y="373932"/>
                  <a:pt x="93538" y="397254"/>
                  <a:pt x="79166" y="411661"/>
                </a:cubicBezTo>
                <a:lnTo>
                  <a:pt x="39583" y="451244"/>
                </a:lnTo>
                <a:lnTo>
                  <a:pt x="50779" y="462440"/>
                </a:lnTo>
                <a:lnTo>
                  <a:pt x="90362" y="422857"/>
                </a:lnTo>
                <a:cubicBezTo>
                  <a:pt x="108748" y="404423"/>
                  <a:pt x="110946" y="375335"/>
                  <a:pt x="95540" y="354346"/>
                </a:cubicBezTo>
                <a:lnTo>
                  <a:pt x="125986" y="323900"/>
                </a:lnTo>
                <a:cubicBezTo>
                  <a:pt x="135678" y="314291"/>
                  <a:pt x="135745" y="298646"/>
                  <a:pt x="126137" y="288955"/>
                </a:cubicBezTo>
                <a:cubicBezTo>
                  <a:pt x="116528" y="279263"/>
                  <a:pt x="100883" y="279195"/>
                  <a:pt x="91191" y="288804"/>
                </a:cubicBezTo>
                <a:cubicBezTo>
                  <a:pt x="91140" y="288854"/>
                  <a:pt x="91090" y="288904"/>
                  <a:pt x="91040" y="288955"/>
                </a:cubicBezTo>
                <a:lnTo>
                  <a:pt x="84764" y="295231"/>
                </a:lnTo>
                <a:lnTo>
                  <a:pt x="84764" y="243095"/>
                </a:lnTo>
                <a:lnTo>
                  <a:pt x="135079" y="243095"/>
                </a:lnTo>
                <a:cubicBezTo>
                  <a:pt x="139451" y="243095"/>
                  <a:pt x="142996" y="239551"/>
                  <a:pt x="142996" y="235178"/>
                </a:cubicBezTo>
                <a:cubicBezTo>
                  <a:pt x="142997" y="232906"/>
                  <a:pt x="142020" y="230744"/>
                  <a:pt x="140316" y="229241"/>
                </a:cubicBezTo>
                <a:cubicBezTo>
                  <a:pt x="130473" y="220572"/>
                  <a:pt x="129521" y="205564"/>
                  <a:pt x="138190" y="195721"/>
                </a:cubicBezTo>
                <a:cubicBezTo>
                  <a:pt x="146858" y="185878"/>
                  <a:pt x="161866" y="184926"/>
                  <a:pt x="171709" y="193595"/>
                </a:cubicBezTo>
                <a:cubicBezTo>
                  <a:pt x="181553" y="202263"/>
                  <a:pt x="182504" y="217271"/>
                  <a:pt x="173836" y="227114"/>
                </a:cubicBezTo>
                <a:cubicBezTo>
                  <a:pt x="173173" y="227867"/>
                  <a:pt x="172462" y="228578"/>
                  <a:pt x="171709" y="229241"/>
                </a:cubicBezTo>
                <a:cubicBezTo>
                  <a:pt x="168430" y="232132"/>
                  <a:pt x="168116" y="237136"/>
                  <a:pt x="171009" y="240414"/>
                </a:cubicBezTo>
                <a:cubicBezTo>
                  <a:pt x="172511" y="242119"/>
                  <a:pt x="174674" y="243095"/>
                  <a:pt x="176946" y="243095"/>
                </a:cubicBezTo>
                <a:lnTo>
                  <a:pt x="227262" y="243095"/>
                </a:lnTo>
                <a:lnTo>
                  <a:pt x="227262" y="278072"/>
                </a:lnTo>
                <a:cubicBezTo>
                  <a:pt x="207230" y="269319"/>
                  <a:pt x="183895" y="278463"/>
                  <a:pt x="175142" y="298496"/>
                </a:cubicBezTo>
                <a:cubicBezTo>
                  <a:pt x="166389" y="318528"/>
                  <a:pt x="175533" y="341863"/>
                  <a:pt x="195566" y="350616"/>
                </a:cubicBezTo>
                <a:cubicBezTo>
                  <a:pt x="205669" y="355030"/>
                  <a:pt x="217157" y="355030"/>
                  <a:pt x="227262" y="350616"/>
                </a:cubicBezTo>
                <a:lnTo>
                  <a:pt x="227262" y="385593"/>
                </a:lnTo>
                <a:lnTo>
                  <a:pt x="124346" y="385593"/>
                </a:lnTo>
                <a:lnTo>
                  <a:pt x="124346" y="401426"/>
                </a:lnTo>
                <a:lnTo>
                  <a:pt x="274761" y="401426"/>
                </a:lnTo>
                <a:lnTo>
                  <a:pt x="274761" y="425176"/>
                </a:lnTo>
                <a:cubicBezTo>
                  <a:pt x="274781" y="442657"/>
                  <a:pt x="288947" y="456822"/>
                  <a:pt x="306427" y="456842"/>
                </a:cubicBezTo>
                <a:lnTo>
                  <a:pt x="374398" y="456842"/>
                </a:lnTo>
                <a:lnTo>
                  <a:pt x="387912" y="470357"/>
                </a:lnTo>
                <a:lnTo>
                  <a:pt x="399108" y="459161"/>
                </a:lnTo>
                <a:lnTo>
                  <a:pt x="383274" y="443328"/>
                </a:lnTo>
                <a:cubicBezTo>
                  <a:pt x="381790" y="441843"/>
                  <a:pt x="379776" y="441009"/>
                  <a:pt x="377676" y="441009"/>
                </a:cubicBezTo>
                <a:lnTo>
                  <a:pt x="306427" y="441009"/>
                </a:lnTo>
                <a:cubicBezTo>
                  <a:pt x="297688" y="440999"/>
                  <a:pt x="290604" y="433916"/>
                  <a:pt x="290594" y="425176"/>
                </a:cubicBezTo>
                <a:lnTo>
                  <a:pt x="290594" y="401426"/>
                </a:lnTo>
                <a:lnTo>
                  <a:pt x="311065" y="401426"/>
                </a:lnTo>
                <a:lnTo>
                  <a:pt x="324579" y="414941"/>
                </a:lnTo>
                <a:lnTo>
                  <a:pt x="335775" y="403745"/>
                </a:lnTo>
                <a:lnTo>
                  <a:pt x="300151" y="368120"/>
                </a:lnTo>
                <a:cubicBezTo>
                  <a:pt x="296684" y="364654"/>
                  <a:pt x="296684" y="359033"/>
                  <a:pt x="300151" y="355566"/>
                </a:cubicBezTo>
                <a:cubicBezTo>
                  <a:pt x="303617" y="352100"/>
                  <a:pt x="309238" y="352100"/>
                  <a:pt x="312704" y="355566"/>
                </a:cubicBezTo>
                <a:lnTo>
                  <a:pt x="348329" y="391191"/>
                </a:lnTo>
                <a:cubicBezTo>
                  <a:pt x="351420" y="394282"/>
                  <a:pt x="356432" y="394282"/>
                  <a:pt x="359525" y="391191"/>
                </a:cubicBezTo>
                <a:cubicBezTo>
                  <a:pt x="359525" y="391191"/>
                  <a:pt x="359525" y="391191"/>
                  <a:pt x="359525" y="391191"/>
                </a:cubicBezTo>
                <a:cubicBezTo>
                  <a:pt x="373921" y="376794"/>
                  <a:pt x="397263" y="376794"/>
                  <a:pt x="411660" y="391190"/>
                </a:cubicBezTo>
                <a:cubicBezTo>
                  <a:pt x="411660" y="391190"/>
                  <a:pt x="411661" y="391191"/>
                  <a:pt x="411661" y="391191"/>
                </a:cubicBezTo>
                <a:lnTo>
                  <a:pt x="451244" y="430774"/>
                </a:lnTo>
                <a:lnTo>
                  <a:pt x="462440" y="419578"/>
                </a:lnTo>
                <a:lnTo>
                  <a:pt x="422857" y="379995"/>
                </a:lnTo>
                <a:cubicBezTo>
                  <a:pt x="412996" y="370080"/>
                  <a:pt x="399578" y="364522"/>
                  <a:pt x="385593" y="364560"/>
                </a:cubicBezTo>
                <a:close/>
              </a:path>
            </a:pathLst>
          </a:custGeom>
          <a:solidFill>
            <a:srgbClr val="FFFFFF">
              <a:alpha val="49411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34" name="Google Shape;534;p1"/>
          <p:cNvGrpSpPr/>
          <p:nvPr/>
        </p:nvGrpSpPr>
        <p:grpSpPr>
          <a:xfrm>
            <a:off x="174261" y="3190310"/>
            <a:ext cx="477811" cy="492854"/>
            <a:chOff x="183129" y="3298366"/>
            <a:chExt cx="477811" cy="492854"/>
          </a:xfrm>
        </p:grpSpPr>
        <p:sp>
          <p:nvSpPr>
            <p:cNvPr id="535" name="Google Shape;535;p1"/>
            <p:cNvSpPr/>
            <p:nvPr/>
          </p:nvSpPr>
          <p:spPr>
            <a:xfrm>
              <a:off x="317679" y="3416778"/>
              <a:ext cx="12970" cy="56596"/>
            </a:xfrm>
            <a:custGeom>
              <a:avLst/>
              <a:gdLst/>
              <a:ahLst/>
              <a:cxnLst/>
              <a:rect l="l" t="t" r="r" b="b"/>
              <a:pathLst>
                <a:path w="12970" h="56596" extrusionOk="0">
                  <a:moveTo>
                    <a:pt x="6488" y="0"/>
                  </a:moveTo>
                  <a:cubicBezTo>
                    <a:pt x="6487" y="0"/>
                    <a:pt x="6486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4"/>
                  </a:cubicBezTo>
                  <a:lnTo>
                    <a:pt x="0" y="50112"/>
                  </a:lnTo>
                  <a:cubicBezTo>
                    <a:pt x="0" y="53693"/>
                    <a:pt x="2903" y="56597"/>
                    <a:pt x="6485" y="56597"/>
                  </a:cubicBezTo>
                  <a:cubicBezTo>
                    <a:pt x="10067" y="56597"/>
                    <a:pt x="12970" y="53693"/>
                    <a:pt x="12970" y="50112"/>
                  </a:cubicBezTo>
                  <a:lnTo>
                    <a:pt x="12970" y="6484"/>
                  </a:lnTo>
                  <a:cubicBezTo>
                    <a:pt x="12970" y="2905"/>
                    <a:pt x="10069" y="1"/>
                    <a:pt x="6488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" name="Google Shape;536;p1"/>
            <p:cNvSpPr/>
            <p:nvPr/>
          </p:nvSpPr>
          <p:spPr>
            <a:xfrm>
              <a:off x="343617" y="3410547"/>
              <a:ext cx="12970" cy="37896"/>
            </a:xfrm>
            <a:custGeom>
              <a:avLst/>
              <a:gdLst/>
              <a:ahLst/>
              <a:cxnLst/>
              <a:rect l="l" t="t" r="r" b="b"/>
              <a:pathLst>
                <a:path w="12970" h="37896" extrusionOk="0">
                  <a:moveTo>
                    <a:pt x="6489" y="0"/>
                  </a:moveTo>
                  <a:cubicBezTo>
                    <a:pt x="6488" y="0"/>
                    <a:pt x="6487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4"/>
                  </a:cubicBezTo>
                  <a:lnTo>
                    <a:pt x="0" y="31411"/>
                  </a:lnTo>
                  <a:cubicBezTo>
                    <a:pt x="0" y="34993"/>
                    <a:pt x="2903" y="37896"/>
                    <a:pt x="6485" y="37896"/>
                  </a:cubicBezTo>
                  <a:cubicBezTo>
                    <a:pt x="10067" y="37896"/>
                    <a:pt x="12970" y="34993"/>
                    <a:pt x="12970" y="31411"/>
                  </a:cubicBezTo>
                  <a:lnTo>
                    <a:pt x="12970" y="6484"/>
                  </a:lnTo>
                  <a:cubicBezTo>
                    <a:pt x="12972" y="2904"/>
                    <a:pt x="10070" y="1"/>
                    <a:pt x="6489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" name="Google Shape;537;p1"/>
            <p:cNvSpPr/>
            <p:nvPr/>
          </p:nvSpPr>
          <p:spPr>
            <a:xfrm>
              <a:off x="369559" y="3429242"/>
              <a:ext cx="12970" cy="44134"/>
            </a:xfrm>
            <a:custGeom>
              <a:avLst/>
              <a:gdLst/>
              <a:ahLst/>
              <a:cxnLst/>
              <a:rect l="l" t="t" r="r" b="b"/>
              <a:pathLst>
                <a:path w="12970" h="44134" extrusionOk="0">
                  <a:moveTo>
                    <a:pt x="6488" y="0"/>
                  </a:moveTo>
                  <a:cubicBezTo>
                    <a:pt x="6487" y="0"/>
                    <a:pt x="6486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5"/>
                  </a:cubicBezTo>
                  <a:lnTo>
                    <a:pt x="0" y="37650"/>
                  </a:lnTo>
                  <a:cubicBezTo>
                    <a:pt x="0" y="41231"/>
                    <a:pt x="2903" y="44135"/>
                    <a:pt x="6485" y="44135"/>
                  </a:cubicBezTo>
                  <a:cubicBezTo>
                    <a:pt x="10067" y="44135"/>
                    <a:pt x="12970" y="41231"/>
                    <a:pt x="12970" y="37650"/>
                  </a:cubicBezTo>
                  <a:lnTo>
                    <a:pt x="12970" y="6485"/>
                  </a:lnTo>
                  <a:cubicBezTo>
                    <a:pt x="12970" y="2904"/>
                    <a:pt x="10069" y="1"/>
                    <a:pt x="6488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" name="Google Shape;538;p1"/>
            <p:cNvSpPr/>
            <p:nvPr/>
          </p:nvSpPr>
          <p:spPr>
            <a:xfrm>
              <a:off x="183129" y="3298366"/>
              <a:ext cx="477811" cy="492854"/>
            </a:xfrm>
            <a:custGeom>
              <a:avLst/>
              <a:gdLst/>
              <a:ahLst/>
              <a:cxnLst/>
              <a:rect l="l" t="t" r="r" b="b"/>
              <a:pathLst>
                <a:path w="477811" h="492854" extrusionOk="0">
                  <a:moveTo>
                    <a:pt x="476937" y="432666"/>
                  </a:moveTo>
                  <a:lnTo>
                    <a:pt x="446324" y="379811"/>
                  </a:lnTo>
                  <a:lnTo>
                    <a:pt x="476215" y="345562"/>
                  </a:lnTo>
                  <a:cubicBezTo>
                    <a:pt x="477656" y="343907"/>
                    <a:pt x="478163" y="341638"/>
                    <a:pt x="477565" y="339528"/>
                  </a:cubicBezTo>
                  <a:cubicBezTo>
                    <a:pt x="476963" y="337416"/>
                    <a:pt x="475337" y="335750"/>
                    <a:pt x="473240" y="335101"/>
                  </a:cubicBezTo>
                  <a:lnTo>
                    <a:pt x="472056" y="334746"/>
                  </a:lnTo>
                  <a:cubicBezTo>
                    <a:pt x="450787" y="328951"/>
                    <a:pt x="430431" y="320217"/>
                    <a:pt x="411576" y="308793"/>
                  </a:cubicBezTo>
                  <a:cubicBezTo>
                    <a:pt x="411415" y="308700"/>
                    <a:pt x="411226" y="308660"/>
                    <a:pt x="411056" y="308580"/>
                  </a:cubicBezTo>
                  <a:cubicBezTo>
                    <a:pt x="410867" y="308490"/>
                    <a:pt x="410672" y="308410"/>
                    <a:pt x="410474" y="308341"/>
                  </a:cubicBezTo>
                  <a:cubicBezTo>
                    <a:pt x="409813" y="308097"/>
                    <a:pt x="409118" y="307960"/>
                    <a:pt x="408414" y="307931"/>
                  </a:cubicBezTo>
                  <a:cubicBezTo>
                    <a:pt x="408373" y="307930"/>
                    <a:pt x="408338" y="307907"/>
                    <a:pt x="408296" y="307907"/>
                  </a:cubicBezTo>
                  <a:lnTo>
                    <a:pt x="408188" y="307907"/>
                  </a:lnTo>
                  <a:cubicBezTo>
                    <a:pt x="408035" y="307910"/>
                    <a:pt x="407909" y="307988"/>
                    <a:pt x="407759" y="308000"/>
                  </a:cubicBezTo>
                  <a:cubicBezTo>
                    <a:pt x="407109" y="308023"/>
                    <a:pt x="406468" y="308153"/>
                    <a:pt x="405860" y="308385"/>
                  </a:cubicBezTo>
                  <a:cubicBezTo>
                    <a:pt x="405802" y="308408"/>
                    <a:pt x="405738" y="308412"/>
                    <a:pt x="405681" y="308436"/>
                  </a:cubicBezTo>
                  <a:lnTo>
                    <a:pt x="405630" y="308451"/>
                  </a:lnTo>
                  <a:lnTo>
                    <a:pt x="387711" y="316307"/>
                  </a:lnTo>
                  <a:cubicBezTo>
                    <a:pt x="393954" y="286860"/>
                    <a:pt x="397354" y="256883"/>
                    <a:pt x="397863" y="226786"/>
                  </a:cubicBezTo>
                  <a:cubicBezTo>
                    <a:pt x="398027" y="226077"/>
                    <a:pt x="398068" y="225345"/>
                    <a:pt x="397981" y="224623"/>
                  </a:cubicBezTo>
                  <a:cubicBezTo>
                    <a:pt x="398209" y="223266"/>
                    <a:pt x="397996" y="221871"/>
                    <a:pt x="397371" y="220644"/>
                  </a:cubicBezTo>
                  <a:lnTo>
                    <a:pt x="335773" y="103731"/>
                  </a:lnTo>
                  <a:lnTo>
                    <a:pt x="335751" y="103644"/>
                  </a:lnTo>
                  <a:cubicBezTo>
                    <a:pt x="335731" y="103603"/>
                    <a:pt x="335693" y="103579"/>
                    <a:pt x="335673" y="103539"/>
                  </a:cubicBezTo>
                  <a:lnTo>
                    <a:pt x="335631" y="103460"/>
                  </a:lnTo>
                  <a:cubicBezTo>
                    <a:pt x="335316" y="102882"/>
                    <a:pt x="334915" y="102356"/>
                    <a:pt x="334439" y="101900"/>
                  </a:cubicBezTo>
                  <a:cubicBezTo>
                    <a:pt x="334215" y="101682"/>
                    <a:pt x="333975" y="101483"/>
                    <a:pt x="333721" y="101302"/>
                  </a:cubicBezTo>
                  <a:cubicBezTo>
                    <a:pt x="333598" y="101211"/>
                    <a:pt x="333500" y="101091"/>
                    <a:pt x="333370" y="101009"/>
                  </a:cubicBezTo>
                  <a:lnTo>
                    <a:pt x="176112" y="1012"/>
                  </a:lnTo>
                  <a:cubicBezTo>
                    <a:pt x="174205" y="-200"/>
                    <a:pt x="171805" y="-332"/>
                    <a:pt x="169776" y="664"/>
                  </a:cubicBezTo>
                  <a:lnTo>
                    <a:pt x="132799" y="18805"/>
                  </a:lnTo>
                  <a:cubicBezTo>
                    <a:pt x="131906" y="18912"/>
                    <a:pt x="131046" y="19207"/>
                    <a:pt x="130275" y="19669"/>
                  </a:cubicBezTo>
                  <a:lnTo>
                    <a:pt x="68474" y="58452"/>
                  </a:lnTo>
                  <a:cubicBezTo>
                    <a:pt x="66556" y="59656"/>
                    <a:pt x="65405" y="61773"/>
                    <a:pt x="65437" y="64038"/>
                  </a:cubicBezTo>
                  <a:cubicBezTo>
                    <a:pt x="65722" y="83732"/>
                    <a:pt x="67153" y="104513"/>
                    <a:pt x="69564" y="125885"/>
                  </a:cubicBezTo>
                  <a:cubicBezTo>
                    <a:pt x="55140" y="118987"/>
                    <a:pt x="38924" y="116758"/>
                    <a:pt x="23174" y="119508"/>
                  </a:cubicBezTo>
                  <a:cubicBezTo>
                    <a:pt x="18095" y="120297"/>
                    <a:pt x="12947" y="120545"/>
                    <a:pt x="7816" y="120249"/>
                  </a:cubicBezTo>
                  <a:lnTo>
                    <a:pt x="6971" y="120185"/>
                  </a:lnTo>
                  <a:cubicBezTo>
                    <a:pt x="3401" y="119916"/>
                    <a:pt x="288" y="122592"/>
                    <a:pt x="18" y="126163"/>
                  </a:cubicBezTo>
                  <a:cubicBezTo>
                    <a:pt x="-97" y="127697"/>
                    <a:pt x="336" y="129220"/>
                    <a:pt x="1240" y="130464"/>
                  </a:cubicBezTo>
                  <a:lnTo>
                    <a:pt x="37591" y="180479"/>
                  </a:lnTo>
                  <a:cubicBezTo>
                    <a:pt x="25873" y="200628"/>
                    <a:pt x="26365" y="231612"/>
                    <a:pt x="40397" y="261708"/>
                  </a:cubicBezTo>
                  <a:lnTo>
                    <a:pt x="48380" y="280055"/>
                  </a:lnTo>
                  <a:cubicBezTo>
                    <a:pt x="49199" y="281931"/>
                    <a:pt x="50855" y="283311"/>
                    <a:pt x="52848" y="283778"/>
                  </a:cubicBezTo>
                  <a:cubicBezTo>
                    <a:pt x="53859" y="284007"/>
                    <a:pt x="54909" y="283998"/>
                    <a:pt x="55917" y="283753"/>
                  </a:cubicBezTo>
                  <a:cubicBezTo>
                    <a:pt x="72614" y="282159"/>
                    <a:pt x="89459" y="284016"/>
                    <a:pt x="105407" y="289211"/>
                  </a:cubicBezTo>
                  <a:cubicBezTo>
                    <a:pt x="128141" y="361306"/>
                    <a:pt x="162476" y="429213"/>
                    <a:pt x="207062" y="490259"/>
                  </a:cubicBezTo>
                  <a:cubicBezTo>
                    <a:pt x="208288" y="491893"/>
                    <a:pt x="210212" y="492856"/>
                    <a:pt x="212255" y="492855"/>
                  </a:cubicBezTo>
                  <a:cubicBezTo>
                    <a:pt x="212395" y="492855"/>
                    <a:pt x="212537" y="492848"/>
                    <a:pt x="212680" y="492842"/>
                  </a:cubicBezTo>
                  <a:cubicBezTo>
                    <a:pt x="234960" y="491467"/>
                    <a:pt x="256371" y="483693"/>
                    <a:pt x="274342" y="470453"/>
                  </a:cubicBezTo>
                  <a:cubicBezTo>
                    <a:pt x="291363" y="465875"/>
                    <a:pt x="307133" y="457522"/>
                    <a:pt x="320484" y="446014"/>
                  </a:cubicBezTo>
                  <a:cubicBezTo>
                    <a:pt x="328547" y="448773"/>
                    <a:pt x="336995" y="450242"/>
                    <a:pt x="345516" y="450368"/>
                  </a:cubicBezTo>
                  <a:cubicBezTo>
                    <a:pt x="354903" y="450715"/>
                    <a:pt x="364179" y="448248"/>
                    <a:pt x="372153" y="443281"/>
                  </a:cubicBezTo>
                  <a:cubicBezTo>
                    <a:pt x="372446" y="443112"/>
                    <a:pt x="372699" y="442893"/>
                    <a:pt x="372987" y="442715"/>
                  </a:cubicBezTo>
                  <a:cubicBezTo>
                    <a:pt x="373105" y="442645"/>
                    <a:pt x="373235" y="442619"/>
                    <a:pt x="373350" y="442540"/>
                  </a:cubicBezTo>
                  <a:lnTo>
                    <a:pt x="409899" y="417317"/>
                  </a:lnTo>
                  <a:cubicBezTo>
                    <a:pt x="428218" y="428192"/>
                    <a:pt x="447967" y="436452"/>
                    <a:pt x="468572" y="441856"/>
                  </a:cubicBezTo>
                  <a:lnTo>
                    <a:pt x="469415" y="442115"/>
                  </a:lnTo>
                  <a:cubicBezTo>
                    <a:pt x="470035" y="442302"/>
                    <a:pt x="470679" y="442399"/>
                    <a:pt x="471327" y="442400"/>
                  </a:cubicBezTo>
                  <a:cubicBezTo>
                    <a:pt x="474908" y="442401"/>
                    <a:pt x="477811" y="439497"/>
                    <a:pt x="477811" y="435917"/>
                  </a:cubicBezTo>
                  <a:cubicBezTo>
                    <a:pt x="477811" y="434775"/>
                    <a:pt x="477509" y="433653"/>
                    <a:pt x="476937" y="432666"/>
                  </a:cubicBezTo>
                  <a:close/>
                  <a:moveTo>
                    <a:pt x="383389" y="221927"/>
                  </a:moveTo>
                  <a:lnTo>
                    <a:pt x="355697" y="234018"/>
                  </a:lnTo>
                  <a:lnTo>
                    <a:pt x="299868" y="128048"/>
                  </a:lnTo>
                  <a:lnTo>
                    <a:pt x="327055" y="115008"/>
                  </a:lnTo>
                  <a:lnTo>
                    <a:pt x="383389" y="221927"/>
                  </a:lnTo>
                  <a:close/>
                  <a:moveTo>
                    <a:pt x="384528" y="235577"/>
                  </a:moveTo>
                  <a:cubicBezTo>
                    <a:pt x="383602" y="262988"/>
                    <a:pt x="380193" y="290257"/>
                    <a:pt x="374343" y="317053"/>
                  </a:cubicBezTo>
                  <a:cubicBezTo>
                    <a:pt x="374312" y="317192"/>
                    <a:pt x="374287" y="317350"/>
                    <a:pt x="374261" y="317515"/>
                  </a:cubicBezTo>
                  <a:lnTo>
                    <a:pt x="372985" y="322764"/>
                  </a:lnTo>
                  <a:lnTo>
                    <a:pt x="366135" y="325767"/>
                  </a:lnTo>
                  <a:cubicBezTo>
                    <a:pt x="365899" y="325910"/>
                    <a:pt x="365673" y="326068"/>
                    <a:pt x="365459" y="326242"/>
                  </a:cubicBezTo>
                  <a:cubicBezTo>
                    <a:pt x="365191" y="326342"/>
                    <a:pt x="364930" y="326460"/>
                    <a:pt x="364679" y="326596"/>
                  </a:cubicBezTo>
                  <a:cubicBezTo>
                    <a:pt x="360089" y="329378"/>
                    <a:pt x="354866" y="330943"/>
                    <a:pt x="349503" y="331144"/>
                  </a:cubicBezTo>
                  <a:cubicBezTo>
                    <a:pt x="355154" y="303350"/>
                    <a:pt x="358310" y="275107"/>
                    <a:pt x="358936" y="246751"/>
                  </a:cubicBezTo>
                  <a:lnTo>
                    <a:pt x="384528" y="235577"/>
                  </a:lnTo>
                  <a:close/>
                  <a:moveTo>
                    <a:pt x="172221" y="13907"/>
                  </a:moveTo>
                  <a:lnTo>
                    <a:pt x="316536" y="105672"/>
                  </a:lnTo>
                  <a:lnTo>
                    <a:pt x="291445" y="117707"/>
                  </a:lnTo>
                  <a:lnTo>
                    <a:pt x="147304" y="26131"/>
                  </a:lnTo>
                  <a:lnTo>
                    <a:pt x="172221" y="13907"/>
                  </a:lnTo>
                  <a:close/>
                  <a:moveTo>
                    <a:pt x="133685" y="32842"/>
                  </a:moveTo>
                  <a:lnTo>
                    <a:pt x="286050" y="129641"/>
                  </a:lnTo>
                  <a:lnTo>
                    <a:pt x="346086" y="243597"/>
                  </a:lnTo>
                  <a:cubicBezTo>
                    <a:pt x="345611" y="272833"/>
                    <a:pt x="342368" y="301958"/>
                    <a:pt x="336401" y="330582"/>
                  </a:cubicBezTo>
                  <a:cubicBezTo>
                    <a:pt x="332168" y="329906"/>
                    <a:pt x="327998" y="328878"/>
                    <a:pt x="323934" y="327509"/>
                  </a:cubicBezTo>
                  <a:cubicBezTo>
                    <a:pt x="329381" y="301344"/>
                    <a:pt x="332439" y="274736"/>
                    <a:pt x="333072" y="248017"/>
                  </a:cubicBezTo>
                  <a:cubicBezTo>
                    <a:pt x="333099" y="246909"/>
                    <a:pt x="332842" y="245812"/>
                    <a:pt x="332325" y="244832"/>
                  </a:cubicBezTo>
                  <a:lnTo>
                    <a:pt x="276683" y="139261"/>
                  </a:lnTo>
                  <a:cubicBezTo>
                    <a:pt x="276156" y="138260"/>
                    <a:pt x="275377" y="137415"/>
                    <a:pt x="274422" y="136810"/>
                  </a:cubicBezTo>
                  <a:lnTo>
                    <a:pt x="137140" y="49522"/>
                  </a:lnTo>
                  <a:cubicBezTo>
                    <a:pt x="135031" y="48178"/>
                    <a:pt x="132337" y="48169"/>
                    <a:pt x="130218" y="49497"/>
                  </a:cubicBezTo>
                  <a:lnTo>
                    <a:pt x="94810" y="71675"/>
                  </a:lnTo>
                  <a:cubicBezTo>
                    <a:pt x="92841" y="72909"/>
                    <a:pt x="91682" y="75103"/>
                    <a:pt x="91773" y="77425"/>
                  </a:cubicBezTo>
                  <a:cubicBezTo>
                    <a:pt x="93111" y="107948"/>
                    <a:pt x="96463" y="138348"/>
                    <a:pt x="101808" y="168429"/>
                  </a:cubicBezTo>
                  <a:cubicBezTo>
                    <a:pt x="97007" y="167242"/>
                    <a:pt x="92463" y="166325"/>
                    <a:pt x="88216" y="165650"/>
                  </a:cubicBezTo>
                  <a:cubicBezTo>
                    <a:pt x="87717" y="162669"/>
                    <a:pt x="87221" y="159715"/>
                    <a:pt x="86757" y="156759"/>
                  </a:cubicBezTo>
                  <a:cubicBezTo>
                    <a:pt x="85665" y="149888"/>
                    <a:pt x="84700" y="143139"/>
                    <a:pt x="83863" y="136512"/>
                  </a:cubicBezTo>
                  <a:cubicBezTo>
                    <a:pt x="80827" y="113619"/>
                    <a:pt x="79027" y="90577"/>
                    <a:pt x="78470" y="67489"/>
                  </a:cubicBezTo>
                  <a:lnTo>
                    <a:pt x="133685" y="32842"/>
                  </a:lnTo>
                  <a:close/>
                  <a:moveTo>
                    <a:pt x="192933" y="193186"/>
                  </a:moveTo>
                  <a:cubicBezTo>
                    <a:pt x="192932" y="193186"/>
                    <a:pt x="192931" y="193186"/>
                    <a:pt x="192930" y="193186"/>
                  </a:cubicBezTo>
                  <a:cubicBezTo>
                    <a:pt x="189349" y="193185"/>
                    <a:pt x="186446" y="196087"/>
                    <a:pt x="186445" y="199667"/>
                  </a:cubicBezTo>
                  <a:cubicBezTo>
                    <a:pt x="186445" y="199668"/>
                    <a:pt x="186445" y="199669"/>
                    <a:pt x="186445" y="199670"/>
                  </a:cubicBezTo>
                  <a:lnTo>
                    <a:pt x="186445" y="211516"/>
                  </a:lnTo>
                  <a:cubicBezTo>
                    <a:pt x="182068" y="208101"/>
                    <a:pt x="177748" y="204945"/>
                    <a:pt x="173475" y="201986"/>
                  </a:cubicBezTo>
                  <a:lnTo>
                    <a:pt x="173475" y="174768"/>
                  </a:lnTo>
                  <a:cubicBezTo>
                    <a:pt x="173475" y="171186"/>
                    <a:pt x="170572" y="168283"/>
                    <a:pt x="166990" y="168283"/>
                  </a:cubicBezTo>
                  <a:cubicBezTo>
                    <a:pt x="163408" y="168283"/>
                    <a:pt x="160505" y="171186"/>
                    <a:pt x="160505" y="174768"/>
                  </a:cubicBezTo>
                  <a:lnTo>
                    <a:pt x="160505" y="193519"/>
                  </a:lnTo>
                  <a:cubicBezTo>
                    <a:pt x="146393" y="184829"/>
                    <a:pt x="131343" y="177762"/>
                    <a:pt x="115643" y="172454"/>
                  </a:cubicBezTo>
                  <a:cubicBezTo>
                    <a:pt x="110047" y="142128"/>
                    <a:pt x="106456" y="111466"/>
                    <a:pt x="104892" y="80667"/>
                  </a:cubicBezTo>
                  <a:lnTo>
                    <a:pt x="133634" y="62663"/>
                  </a:lnTo>
                  <a:lnTo>
                    <a:pt x="266012" y="146828"/>
                  </a:lnTo>
                  <a:lnTo>
                    <a:pt x="320058" y="249371"/>
                  </a:lnTo>
                  <a:cubicBezTo>
                    <a:pt x="319383" y="273942"/>
                    <a:pt x="316591" y="298409"/>
                    <a:pt x="311711" y="322500"/>
                  </a:cubicBezTo>
                  <a:cubicBezTo>
                    <a:pt x="291794" y="312954"/>
                    <a:pt x="266240" y="294007"/>
                    <a:pt x="234905" y="257945"/>
                  </a:cubicBezTo>
                  <a:cubicBezTo>
                    <a:pt x="223915" y="245236"/>
                    <a:pt x="212056" y="233305"/>
                    <a:pt x="199415" y="222236"/>
                  </a:cubicBezTo>
                  <a:lnTo>
                    <a:pt x="199415" y="199669"/>
                  </a:lnTo>
                  <a:cubicBezTo>
                    <a:pt x="199416" y="196090"/>
                    <a:pt x="196514" y="193187"/>
                    <a:pt x="192933" y="193186"/>
                  </a:cubicBezTo>
                  <a:close/>
                  <a:moveTo>
                    <a:pt x="19122" y="133004"/>
                  </a:moveTo>
                  <a:cubicBezTo>
                    <a:pt x="21006" y="132826"/>
                    <a:pt x="22862" y="132611"/>
                    <a:pt x="24699" y="132389"/>
                  </a:cubicBezTo>
                  <a:cubicBezTo>
                    <a:pt x="40878" y="129488"/>
                    <a:pt x="57558" y="132730"/>
                    <a:pt x="71473" y="141481"/>
                  </a:cubicBezTo>
                  <a:cubicBezTo>
                    <a:pt x="72024" y="145664"/>
                    <a:pt x="72640" y="149909"/>
                    <a:pt x="73289" y="154187"/>
                  </a:cubicBezTo>
                  <a:lnTo>
                    <a:pt x="68908" y="156511"/>
                  </a:lnTo>
                  <a:cubicBezTo>
                    <a:pt x="68418" y="156770"/>
                    <a:pt x="51344" y="165619"/>
                    <a:pt x="51344" y="165619"/>
                  </a:cubicBezTo>
                  <a:lnTo>
                    <a:pt x="51442" y="165807"/>
                  </a:lnTo>
                  <a:cubicBezTo>
                    <a:pt x="51166" y="165907"/>
                    <a:pt x="50882" y="166008"/>
                    <a:pt x="50680" y="166106"/>
                  </a:cubicBezTo>
                  <a:lnTo>
                    <a:pt x="50635" y="166042"/>
                  </a:lnTo>
                  <a:cubicBezTo>
                    <a:pt x="48975" y="167207"/>
                    <a:pt x="47401" y="168489"/>
                    <a:pt x="45925" y="169881"/>
                  </a:cubicBezTo>
                  <a:lnTo>
                    <a:pt x="19122" y="133004"/>
                  </a:lnTo>
                  <a:close/>
                  <a:moveTo>
                    <a:pt x="267653" y="459316"/>
                  </a:moveTo>
                  <a:cubicBezTo>
                    <a:pt x="252419" y="470792"/>
                    <a:pt x="234302" y="477818"/>
                    <a:pt x="215314" y="479612"/>
                  </a:cubicBezTo>
                  <a:cubicBezTo>
                    <a:pt x="174536" y="423103"/>
                    <a:pt x="142695" y="360657"/>
                    <a:pt x="120912" y="294463"/>
                  </a:cubicBezTo>
                  <a:cubicBezTo>
                    <a:pt x="125949" y="296429"/>
                    <a:pt x="131222" y="298771"/>
                    <a:pt x="136660" y="301447"/>
                  </a:cubicBezTo>
                  <a:cubicBezTo>
                    <a:pt x="156662" y="358842"/>
                    <a:pt x="184368" y="413255"/>
                    <a:pt x="219019" y="463191"/>
                  </a:cubicBezTo>
                  <a:cubicBezTo>
                    <a:pt x="220234" y="464914"/>
                    <a:pt x="222211" y="465938"/>
                    <a:pt x="224320" y="465939"/>
                  </a:cubicBezTo>
                  <a:cubicBezTo>
                    <a:pt x="224822" y="465939"/>
                    <a:pt x="225323" y="465881"/>
                    <a:pt x="225811" y="465762"/>
                  </a:cubicBezTo>
                  <a:cubicBezTo>
                    <a:pt x="248827" y="459699"/>
                    <a:pt x="268988" y="445758"/>
                    <a:pt x="282788" y="426366"/>
                  </a:cubicBezTo>
                  <a:cubicBezTo>
                    <a:pt x="286451" y="428931"/>
                    <a:pt x="289987" y="431209"/>
                    <a:pt x="293432" y="433288"/>
                  </a:cubicBezTo>
                  <a:cubicBezTo>
                    <a:pt x="286059" y="443092"/>
                    <a:pt x="277386" y="451848"/>
                    <a:pt x="267653" y="459316"/>
                  </a:cubicBezTo>
                  <a:close/>
                  <a:moveTo>
                    <a:pt x="153997" y="310953"/>
                  </a:moveTo>
                  <a:cubicBezTo>
                    <a:pt x="180755" y="327671"/>
                    <a:pt x="204748" y="348452"/>
                    <a:pt x="225114" y="372548"/>
                  </a:cubicBezTo>
                  <a:cubicBezTo>
                    <a:pt x="239410" y="389351"/>
                    <a:pt x="255240" y="404786"/>
                    <a:pt x="272397" y="418653"/>
                  </a:cubicBezTo>
                  <a:cubicBezTo>
                    <a:pt x="261180" y="434288"/>
                    <a:pt x="245299" y="445969"/>
                    <a:pt x="227032" y="452021"/>
                  </a:cubicBezTo>
                  <a:cubicBezTo>
                    <a:pt x="197037" y="408146"/>
                    <a:pt x="172509" y="360773"/>
                    <a:pt x="153997" y="310953"/>
                  </a:cubicBezTo>
                  <a:close/>
                  <a:moveTo>
                    <a:pt x="301477" y="444126"/>
                  </a:moveTo>
                  <a:cubicBezTo>
                    <a:pt x="302640" y="442680"/>
                    <a:pt x="303754" y="441138"/>
                    <a:pt x="304886" y="439631"/>
                  </a:cubicBezTo>
                  <a:cubicBezTo>
                    <a:pt x="305495" y="439932"/>
                    <a:pt x="306071" y="440170"/>
                    <a:pt x="306671" y="440456"/>
                  </a:cubicBezTo>
                  <a:cubicBezTo>
                    <a:pt x="304963" y="441737"/>
                    <a:pt x="303232" y="442960"/>
                    <a:pt x="301477" y="444126"/>
                  </a:cubicBezTo>
                  <a:close/>
                  <a:moveTo>
                    <a:pt x="365496" y="432141"/>
                  </a:moveTo>
                  <a:cubicBezTo>
                    <a:pt x="365211" y="432312"/>
                    <a:pt x="364937" y="432497"/>
                    <a:pt x="364672" y="432699"/>
                  </a:cubicBezTo>
                  <a:cubicBezTo>
                    <a:pt x="364242" y="433028"/>
                    <a:pt x="321558" y="463774"/>
                    <a:pt x="234904" y="364037"/>
                  </a:cubicBezTo>
                  <a:lnTo>
                    <a:pt x="234904" y="364037"/>
                  </a:lnTo>
                  <a:cubicBezTo>
                    <a:pt x="209926" y="334174"/>
                    <a:pt x="179425" y="309408"/>
                    <a:pt x="145070" y="291094"/>
                  </a:cubicBezTo>
                  <a:cubicBezTo>
                    <a:pt x="144758" y="290899"/>
                    <a:pt x="144430" y="290732"/>
                    <a:pt x="144089" y="290594"/>
                  </a:cubicBezTo>
                  <a:cubicBezTo>
                    <a:pt x="120448" y="277945"/>
                    <a:pt x="94203" y="270924"/>
                    <a:pt x="67403" y="270081"/>
                  </a:cubicBezTo>
                  <a:cubicBezTo>
                    <a:pt x="64389" y="270068"/>
                    <a:pt x="61377" y="270216"/>
                    <a:pt x="58378" y="270525"/>
                  </a:cubicBezTo>
                  <a:lnTo>
                    <a:pt x="52220" y="256377"/>
                  </a:lnTo>
                  <a:cubicBezTo>
                    <a:pt x="39304" y="228679"/>
                    <a:pt x="39179" y="199817"/>
                    <a:pt x="50772" y="183896"/>
                  </a:cubicBezTo>
                  <a:cubicBezTo>
                    <a:pt x="50883" y="183734"/>
                    <a:pt x="51000" y="183588"/>
                    <a:pt x="51094" y="183417"/>
                  </a:cubicBezTo>
                  <a:cubicBezTo>
                    <a:pt x="52753" y="181199"/>
                    <a:pt x="54704" y="179217"/>
                    <a:pt x="56896" y="177525"/>
                  </a:cubicBezTo>
                  <a:cubicBezTo>
                    <a:pt x="66645" y="176322"/>
                    <a:pt x="141925" y="170718"/>
                    <a:pt x="225112" y="266459"/>
                  </a:cubicBezTo>
                  <a:cubicBezTo>
                    <a:pt x="301652" y="354531"/>
                    <a:pt x="348535" y="348047"/>
                    <a:pt x="365602" y="340801"/>
                  </a:cubicBezTo>
                  <a:lnTo>
                    <a:pt x="370732" y="352581"/>
                  </a:lnTo>
                  <a:cubicBezTo>
                    <a:pt x="385933" y="388298"/>
                    <a:pt x="383736" y="421755"/>
                    <a:pt x="365496" y="432141"/>
                  </a:cubicBezTo>
                  <a:close/>
                  <a:moveTo>
                    <a:pt x="391877" y="413994"/>
                  </a:moveTo>
                  <a:cubicBezTo>
                    <a:pt x="395694" y="391391"/>
                    <a:pt x="392471" y="368161"/>
                    <a:pt x="382647" y="347450"/>
                  </a:cubicBezTo>
                  <a:lnTo>
                    <a:pt x="377253" y="335055"/>
                  </a:lnTo>
                  <a:lnTo>
                    <a:pt x="401969" y="324219"/>
                  </a:lnTo>
                  <a:lnTo>
                    <a:pt x="403311" y="406105"/>
                  </a:lnTo>
                  <a:lnTo>
                    <a:pt x="391877" y="413994"/>
                  </a:lnTo>
                  <a:close/>
                  <a:moveTo>
                    <a:pt x="416281" y="405988"/>
                  </a:moveTo>
                  <a:lnTo>
                    <a:pt x="414963" y="325481"/>
                  </a:lnTo>
                  <a:cubicBezTo>
                    <a:pt x="429222" y="333329"/>
                    <a:pt x="444203" y="339787"/>
                    <a:pt x="459699" y="344765"/>
                  </a:cubicBezTo>
                  <a:lnTo>
                    <a:pt x="433500" y="374783"/>
                  </a:lnTo>
                  <a:cubicBezTo>
                    <a:pt x="431675" y="376874"/>
                    <a:pt x="431385" y="379895"/>
                    <a:pt x="432778" y="382294"/>
                  </a:cubicBezTo>
                  <a:lnTo>
                    <a:pt x="457572" y="425099"/>
                  </a:lnTo>
                  <a:cubicBezTo>
                    <a:pt x="443213" y="420101"/>
                    <a:pt x="429383" y="413699"/>
                    <a:pt x="416281" y="40598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39" name="Google Shape;539;p1"/>
          <p:cNvGrpSpPr/>
          <p:nvPr/>
        </p:nvGrpSpPr>
        <p:grpSpPr>
          <a:xfrm>
            <a:off x="144101" y="2319061"/>
            <a:ext cx="538134" cy="368676"/>
            <a:chOff x="153773" y="2457764"/>
            <a:chExt cx="538134" cy="368676"/>
          </a:xfrm>
        </p:grpSpPr>
        <p:sp>
          <p:nvSpPr>
            <p:cNvPr id="540" name="Google Shape;540;p1"/>
            <p:cNvSpPr/>
            <p:nvPr/>
          </p:nvSpPr>
          <p:spPr>
            <a:xfrm>
              <a:off x="415451" y="2595289"/>
              <a:ext cx="29221" cy="29973"/>
            </a:xfrm>
            <a:custGeom>
              <a:avLst/>
              <a:gdLst/>
              <a:ahLst/>
              <a:cxnLst/>
              <a:rect l="l" t="t" r="r" b="b"/>
              <a:pathLst>
                <a:path w="29221" h="29973" extrusionOk="0">
                  <a:moveTo>
                    <a:pt x="21401" y="14334"/>
                  </a:moveTo>
                  <a:lnTo>
                    <a:pt x="15640" y="14334"/>
                  </a:lnTo>
                  <a:lnTo>
                    <a:pt x="15640" y="7820"/>
                  </a:lnTo>
                  <a:cubicBezTo>
                    <a:pt x="15640" y="3501"/>
                    <a:pt x="12139" y="0"/>
                    <a:pt x="7820" y="0"/>
                  </a:cubicBezTo>
                  <a:cubicBezTo>
                    <a:pt x="3501" y="0"/>
                    <a:pt x="0" y="3501"/>
                    <a:pt x="0" y="7820"/>
                  </a:cubicBezTo>
                  <a:lnTo>
                    <a:pt x="0" y="22154"/>
                  </a:lnTo>
                  <a:cubicBezTo>
                    <a:pt x="0" y="26473"/>
                    <a:pt x="3501" y="29974"/>
                    <a:pt x="7820" y="29974"/>
                  </a:cubicBezTo>
                  <a:lnTo>
                    <a:pt x="21401" y="29974"/>
                  </a:lnTo>
                  <a:cubicBezTo>
                    <a:pt x="25720" y="29974"/>
                    <a:pt x="29221" y="26473"/>
                    <a:pt x="29221" y="22154"/>
                  </a:cubicBezTo>
                  <a:cubicBezTo>
                    <a:pt x="29221" y="17835"/>
                    <a:pt x="25720" y="14334"/>
                    <a:pt x="21401" y="14334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41" name="Google Shape;541;p1"/>
            <p:cNvGrpSpPr/>
            <p:nvPr/>
          </p:nvGrpSpPr>
          <p:grpSpPr>
            <a:xfrm>
              <a:off x="153773" y="2457764"/>
              <a:ext cx="538134" cy="368676"/>
              <a:chOff x="153773" y="2457764"/>
              <a:chExt cx="538134" cy="368676"/>
            </a:xfrm>
          </p:grpSpPr>
          <p:sp>
            <p:nvSpPr>
              <p:cNvPr id="542" name="Google Shape;542;p1"/>
              <p:cNvSpPr/>
              <p:nvPr/>
            </p:nvSpPr>
            <p:spPr>
              <a:xfrm>
                <a:off x="366954" y="2492312"/>
                <a:ext cx="112633" cy="42222"/>
              </a:xfrm>
              <a:custGeom>
                <a:avLst/>
                <a:gdLst/>
                <a:ahLst/>
                <a:cxnLst/>
                <a:rect l="l" t="t" r="r" b="b"/>
                <a:pathLst>
                  <a:path w="112633" h="42222" extrusionOk="0">
                    <a:moveTo>
                      <a:pt x="107168" y="23465"/>
                    </a:moveTo>
                    <a:lnTo>
                      <a:pt x="107167" y="23465"/>
                    </a:lnTo>
                    <a:lnTo>
                      <a:pt x="64032" y="1818"/>
                    </a:lnTo>
                    <a:cubicBezTo>
                      <a:pt x="59202" y="-607"/>
                      <a:pt x="53432" y="-606"/>
                      <a:pt x="48601" y="1818"/>
                    </a:cubicBezTo>
                    <a:lnTo>
                      <a:pt x="5465" y="23465"/>
                    </a:lnTo>
                    <a:cubicBezTo>
                      <a:pt x="1344" y="25535"/>
                      <a:pt x="-792" y="30114"/>
                      <a:pt x="271" y="34601"/>
                    </a:cubicBezTo>
                    <a:cubicBezTo>
                      <a:pt x="1334" y="39088"/>
                      <a:pt x="5298" y="42222"/>
                      <a:pt x="9909" y="42222"/>
                    </a:cubicBezTo>
                    <a:lnTo>
                      <a:pt x="102725" y="42222"/>
                    </a:lnTo>
                    <a:cubicBezTo>
                      <a:pt x="107336" y="42222"/>
                      <a:pt x="111300" y="39088"/>
                      <a:pt x="112363" y="34601"/>
                    </a:cubicBezTo>
                    <a:cubicBezTo>
                      <a:pt x="113425" y="30114"/>
                      <a:pt x="111290" y="25535"/>
                      <a:pt x="107168" y="23465"/>
                    </a:cubicBezTo>
                    <a:close/>
                    <a:moveTo>
                      <a:pt x="34119" y="26583"/>
                    </a:moveTo>
                    <a:lnTo>
                      <a:pt x="55614" y="15796"/>
                    </a:lnTo>
                    <a:cubicBezTo>
                      <a:pt x="56055" y="15575"/>
                      <a:pt x="56580" y="15576"/>
                      <a:pt x="57017" y="15796"/>
                    </a:cubicBezTo>
                    <a:lnTo>
                      <a:pt x="78512" y="26583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3" name="Google Shape;543;p1"/>
              <p:cNvSpPr/>
              <p:nvPr/>
            </p:nvSpPr>
            <p:spPr>
              <a:xfrm>
                <a:off x="153773" y="2457764"/>
                <a:ext cx="538134" cy="368676"/>
              </a:xfrm>
              <a:custGeom>
                <a:avLst/>
                <a:gdLst/>
                <a:ahLst/>
                <a:cxnLst/>
                <a:rect l="l" t="t" r="r" b="b"/>
                <a:pathLst>
                  <a:path w="538134" h="368676" extrusionOk="0">
                    <a:moveTo>
                      <a:pt x="530295" y="213227"/>
                    </a:moveTo>
                    <a:lnTo>
                      <a:pt x="530295" y="169151"/>
                    </a:lnTo>
                    <a:cubicBezTo>
                      <a:pt x="530295" y="164717"/>
                      <a:pt x="528654" y="160442"/>
                      <a:pt x="525687" y="157148"/>
                    </a:cubicBezTo>
                    <a:lnTo>
                      <a:pt x="508537" y="138107"/>
                    </a:lnTo>
                    <a:cubicBezTo>
                      <a:pt x="503802" y="132850"/>
                      <a:pt x="497028" y="129834"/>
                      <a:pt x="489952" y="129834"/>
                    </a:cubicBezTo>
                    <a:lnTo>
                      <a:pt x="384918" y="129834"/>
                    </a:lnTo>
                    <a:lnTo>
                      <a:pt x="384918" y="106563"/>
                    </a:lnTo>
                    <a:lnTo>
                      <a:pt x="400209" y="106563"/>
                    </a:lnTo>
                    <a:cubicBezTo>
                      <a:pt x="407406" y="106563"/>
                      <a:pt x="413242" y="100728"/>
                      <a:pt x="413242" y="93530"/>
                    </a:cubicBezTo>
                    <a:lnTo>
                      <a:pt x="413242" y="79308"/>
                    </a:lnTo>
                    <a:cubicBezTo>
                      <a:pt x="413242" y="73157"/>
                      <a:pt x="409827" y="67623"/>
                      <a:pt x="404329" y="64863"/>
                    </a:cubicBezTo>
                    <a:lnTo>
                      <a:pt x="280019" y="2480"/>
                    </a:lnTo>
                    <a:cubicBezTo>
                      <a:pt x="273431" y="-826"/>
                      <a:pt x="265564" y="-827"/>
                      <a:pt x="258975" y="2480"/>
                    </a:cubicBezTo>
                    <a:lnTo>
                      <a:pt x="134664" y="64863"/>
                    </a:lnTo>
                    <a:cubicBezTo>
                      <a:pt x="129167" y="67622"/>
                      <a:pt x="125752" y="73157"/>
                      <a:pt x="125752" y="79308"/>
                    </a:cubicBezTo>
                    <a:lnTo>
                      <a:pt x="125752" y="93530"/>
                    </a:lnTo>
                    <a:cubicBezTo>
                      <a:pt x="125752" y="100728"/>
                      <a:pt x="131587" y="106563"/>
                      <a:pt x="138785" y="106563"/>
                    </a:cubicBezTo>
                    <a:lnTo>
                      <a:pt x="154076" y="106563"/>
                    </a:lnTo>
                    <a:lnTo>
                      <a:pt x="154076" y="129834"/>
                    </a:lnTo>
                    <a:lnTo>
                      <a:pt x="49040" y="129834"/>
                    </a:lnTo>
                    <a:cubicBezTo>
                      <a:pt x="41952" y="129834"/>
                      <a:pt x="35198" y="132841"/>
                      <a:pt x="30456" y="138107"/>
                    </a:cubicBezTo>
                    <a:lnTo>
                      <a:pt x="13305" y="157150"/>
                    </a:lnTo>
                    <a:cubicBezTo>
                      <a:pt x="10339" y="160443"/>
                      <a:pt x="8697" y="164719"/>
                      <a:pt x="8697" y="169151"/>
                    </a:cubicBezTo>
                    <a:lnTo>
                      <a:pt x="8697" y="212825"/>
                    </a:lnTo>
                    <a:cubicBezTo>
                      <a:pt x="3598" y="214941"/>
                      <a:pt x="0" y="219970"/>
                      <a:pt x="0" y="225826"/>
                    </a:cubicBezTo>
                    <a:lnTo>
                      <a:pt x="0" y="247219"/>
                    </a:lnTo>
                    <a:cubicBezTo>
                      <a:pt x="0" y="253076"/>
                      <a:pt x="3598" y="258105"/>
                      <a:pt x="8697" y="260222"/>
                    </a:cubicBezTo>
                    <a:lnTo>
                      <a:pt x="8697" y="350430"/>
                    </a:lnTo>
                    <a:cubicBezTo>
                      <a:pt x="8697" y="360508"/>
                      <a:pt x="16866" y="368677"/>
                      <a:pt x="26943" y="368677"/>
                    </a:cubicBezTo>
                    <a:lnTo>
                      <a:pt x="512049" y="368677"/>
                    </a:lnTo>
                    <a:cubicBezTo>
                      <a:pt x="522127" y="368677"/>
                      <a:pt x="530295" y="360508"/>
                      <a:pt x="530295" y="350430"/>
                    </a:cubicBezTo>
                    <a:lnTo>
                      <a:pt x="530295" y="330087"/>
                    </a:lnTo>
                    <a:cubicBezTo>
                      <a:pt x="530295" y="325805"/>
                      <a:pt x="526996" y="322071"/>
                      <a:pt x="522716" y="321943"/>
                    </a:cubicBezTo>
                    <a:cubicBezTo>
                      <a:pt x="518288" y="321811"/>
                      <a:pt x="514656" y="325360"/>
                      <a:pt x="514656" y="329759"/>
                    </a:cubicBezTo>
                    <a:lnTo>
                      <a:pt x="514656" y="350430"/>
                    </a:lnTo>
                    <a:cubicBezTo>
                      <a:pt x="514656" y="351870"/>
                      <a:pt x="513489" y="353037"/>
                      <a:pt x="512049" y="353037"/>
                    </a:cubicBezTo>
                    <a:lnTo>
                      <a:pt x="493465" y="353037"/>
                    </a:lnTo>
                    <a:lnTo>
                      <a:pt x="493465" y="307138"/>
                    </a:lnTo>
                    <a:cubicBezTo>
                      <a:pt x="493465" y="287559"/>
                      <a:pt x="477443" y="271120"/>
                      <a:pt x="457867" y="271453"/>
                    </a:cubicBezTo>
                    <a:cubicBezTo>
                      <a:pt x="438849" y="271777"/>
                      <a:pt x="423480" y="287347"/>
                      <a:pt x="423480" y="306440"/>
                    </a:cubicBezTo>
                    <a:lnTo>
                      <a:pt x="423480" y="353036"/>
                    </a:lnTo>
                    <a:lnTo>
                      <a:pt x="398977" y="353036"/>
                    </a:lnTo>
                    <a:lnTo>
                      <a:pt x="398977" y="307137"/>
                    </a:lnTo>
                    <a:cubicBezTo>
                      <a:pt x="398977" y="287558"/>
                      <a:pt x="382955" y="271119"/>
                      <a:pt x="363379" y="271452"/>
                    </a:cubicBezTo>
                    <a:cubicBezTo>
                      <a:pt x="344363" y="271776"/>
                      <a:pt x="328991" y="287346"/>
                      <a:pt x="328991" y="306439"/>
                    </a:cubicBezTo>
                    <a:lnTo>
                      <a:pt x="328991" y="353035"/>
                    </a:lnTo>
                    <a:lnTo>
                      <a:pt x="304488" y="353035"/>
                    </a:lnTo>
                    <a:lnTo>
                      <a:pt x="304488" y="307136"/>
                    </a:lnTo>
                    <a:cubicBezTo>
                      <a:pt x="304488" y="287557"/>
                      <a:pt x="288466" y="271118"/>
                      <a:pt x="268890" y="271451"/>
                    </a:cubicBezTo>
                    <a:cubicBezTo>
                      <a:pt x="249873" y="271775"/>
                      <a:pt x="234503" y="287345"/>
                      <a:pt x="234503" y="306438"/>
                    </a:cubicBezTo>
                    <a:lnTo>
                      <a:pt x="234503" y="353034"/>
                    </a:lnTo>
                    <a:lnTo>
                      <a:pt x="210000" y="353034"/>
                    </a:lnTo>
                    <a:lnTo>
                      <a:pt x="210000" y="307135"/>
                    </a:lnTo>
                    <a:cubicBezTo>
                      <a:pt x="210000" y="287556"/>
                      <a:pt x="193978" y="271117"/>
                      <a:pt x="174403" y="271451"/>
                    </a:cubicBezTo>
                    <a:cubicBezTo>
                      <a:pt x="155386" y="271776"/>
                      <a:pt x="140016" y="287346"/>
                      <a:pt x="140016" y="306438"/>
                    </a:cubicBezTo>
                    <a:lnTo>
                      <a:pt x="140016" y="353034"/>
                    </a:lnTo>
                    <a:lnTo>
                      <a:pt x="115513" y="353034"/>
                    </a:lnTo>
                    <a:lnTo>
                      <a:pt x="115513" y="307135"/>
                    </a:lnTo>
                    <a:cubicBezTo>
                      <a:pt x="115513" y="287556"/>
                      <a:pt x="99491" y="271117"/>
                      <a:pt x="79915" y="271450"/>
                    </a:cubicBezTo>
                    <a:cubicBezTo>
                      <a:pt x="60897" y="271775"/>
                      <a:pt x="45528" y="287345"/>
                      <a:pt x="45528" y="306437"/>
                    </a:cubicBezTo>
                    <a:lnTo>
                      <a:pt x="45528" y="353033"/>
                    </a:lnTo>
                    <a:lnTo>
                      <a:pt x="26943" y="353033"/>
                    </a:lnTo>
                    <a:cubicBezTo>
                      <a:pt x="25504" y="353033"/>
                      <a:pt x="24337" y="351866"/>
                      <a:pt x="24337" y="350426"/>
                    </a:cubicBezTo>
                    <a:lnTo>
                      <a:pt x="24337" y="261290"/>
                    </a:lnTo>
                    <a:lnTo>
                      <a:pt x="397602" y="261290"/>
                    </a:lnTo>
                    <a:cubicBezTo>
                      <a:pt x="401921" y="261290"/>
                      <a:pt x="405422" y="257789"/>
                      <a:pt x="405422" y="253471"/>
                    </a:cubicBezTo>
                    <a:cubicBezTo>
                      <a:pt x="405422" y="249152"/>
                      <a:pt x="401921" y="245651"/>
                      <a:pt x="397602" y="245651"/>
                    </a:cubicBezTo>
                    <a:lnTo>
                      <a:pt x="15640" y="245651"/>
                    </a:lnTo>
                    <a:lnTo>
                      <a:pt x="15640" y="227386"/>
                    </a:lnTo>
                    <a:lnTo>
                      <a:pt x="188029" y="227386"/>
                    </a:lnTo>
                    <a:cubicBezTo>
                      <a:pt x="192311" y="227386"/>
                      <a:pt x="196045" y="224087"/>
                      <a:pt x="196173" y="219807"/>
                    </a:cubicBezTo>
                    <a:cubicBezTo>
                      <a:pt x="196305" y="215379"/>
                      <a:pt x="192755" y="211746"/>
                      <a:pt x="188357" y="211746"/>
                    </a:cubicBezTo>
                    <a:lnTo>
                      <a:pt x="169714" y="211746"/>
                    </a:lnTo>
                    <a:lnTo>
                      <a:pt x="169714" y="106563"/>
                    </a:lnTo>
                    <a:lnTo>
                      <a:pt x="248540" y="106563"/>
                    </a:lnTo>
                    <a:cubicBezTo>
                      <a:pt x="227388" y="114939"/>
                      <a:pt x="212381" y="135583"/>
                      <a:pt x="212381" y="159678"/>
                    </a:cubicBezTo>
                    <a:cubicBezTo>
                      <a:pt x="212381" y="182828"/>
                      <a:pt x="226234" y="202790"/>
                      <a:pt x="246078" y="211751"/>
                    </a:cubicBezTo>
                    <a:lnTo>
                      <a:pt x="227964" y="211751"/>
                    </a:lnTo>
                    <a:cubicBezTo>
                      <a:pt x="223682" y="211751"/>
                      <a:pt x="219949" y="215050"/>
                      <a:pt x="219820" y="219330"/>
                    </a:cubicBezTo>
                    <a:cubicBezTo>
                      <a:pt x="219688" y="223758"/>
                      <a:pt x="223238" y="227390"/>
                      <a:pt x="227636" y="227390"/>
                    </a:cubicBezTo>
                    <a:lnTo>
                      <a:pt x="522494" y="227390"/>
                    </a:lnTo>
                    <a:lnTo>
                      <a:pt x="522494" y="245655"/>
                    </a:lnTo>
                    <a:lnTo>
                      <a:pt x="435792" y="245655"/>
                    </a:lnTo>
                    <a:cubicBezTo>
                      <a:pt x="431473" y="245655"/>
                      <a:pt x="427972" y="249156"/>
                      <a:pt x="427972" y="253475"/>
                    </a:cubicBezTo>
                    <a:cubicBezTo>
                      <a:pt x="427972" y="257794"/>
                      <a:pt x="431473" y="261295"/>
                      <a:pt x="435792" y="261295"/>
                    </a:cubicBezTo>
                    <a:lnTo>
                      <a:pt x="514656" y="261295"/>
                    </a:lnTo>
                    <a:lnTo>
                      <a:pt x="514656" y="292065"/>
                    </a:lnTo>
                    <a:cubicBezTo>
                      <a:pt x="514656" y="296347"/>
                      <a:pt x="517955" y="300080"/>
                      <a:pt x="522235" y="300210"/>
                    </a:cubicBezTo>
                    <a:cubicBezTo>
                      <a:pt x="526663" y="300342"/>
                      <a:pt x="530295" y="296792"/>
                      <a:pt x="530295" y="292394"/>
                    </a:cubicBezTo>
                    <a:lnTo>
                      <a:pt x="530295" y="259819"/>
                    </a:lnTo>
                    <a:cubicBezTo>
                      <a:pt x="534933" y="257514"/>
                      <a:pt x="538134" y="252739"/>
                      <a:pt x="538134" y="247220"/>
                    </a:cubicBezTo>
                    <a:lnTo>
                      <a:pt x="538134" y="225827"/>
                    </a:lnTo>
                    <a:cubicBezTo>
                      <a:pt x="538134" y="220306"/>
                      <a:pt x="534933" y="215532"/>
                      <a:pt x="530295" y="213227"/>
                    </a:cubicBezTo>
                    <a:close/>
                    <a:moveTo>
                      <a:pt x="439119" y="306441"/>
                    </a:moveTo>
                    <a:cubicBezTo>
                      <a:pt x="439119" y="295770"/>
                      <a:pt x="447801" y="287088"/>
                      <a:pt x="458472" y="287088"/>
                    </a:cubicBezTo>
                    <a:cubicBezTo>
                      <a:pt x="469144" y="287088"/>
                      <a:pt x="477825" y="295770"/>
                      <a:pt x="477825" y="306441"/>
                    </a:cubicBezTo>
                    <a:lnTo>
                      <a:pt x="477825" y="353037"/>
                    </a:lnTo>
                    <a:lnTo>
                      <a:pt x="439118" y="353037"/>
                    </a:lnTo>
                    <a:lnTo>
                      <a:pt x="439118" y="306441"/>
                    </a:lnTo>
                    <a:close/>
                    <a:moveTo>
                      <a:pt x="344632" y="306441"/>
                    </a:moveTo>
                    <a:cubicBezTo>
                      <a:pt x="344632" y="295770"/>
                      <a:pt x="353313" y="287088"/>
                      <a:pt x="363985" y="287088"/>
                    </a:cubicBezTo>
                    <a:cubicBezTo>
                      <a:pt x="374656" y="287088"/>
                      <a:pt x="383337" y="295770"/>
                      <a:pt x="383337" y="306441"/>
                    </a:cubicBezTo>
                    <a:lnTo>
                      <a:pt x="383337" y="353037"/>
                    </a:lnTo>
                    <a:lnTo>
                      <a:pt x="344632" y="353037"/>
                    </a:lnTo>
                    <a:close/>
                    <a:moveTo>
                      <a:pt x="250143" y="306441"/>
                    </a:moveTo>
                    <a:cubicBezTo>
                      <a:pt x="250143" y="295770"/>
                      <a:pt x="258825" y="287088"/>
                      <a:pt x="269496" y="287088"/>
                    </a:cubicBezTo>
                    <a:cubicBezTo>
                      <a:pt x="280167" y="287088"/>
                      <a:pt x="288849" y="295770"/>
                      <a:pt x="288849" y="306441"/>
                    </a:cubicBezTo>
                    <a:lnTo>
                      <a:pt x="288849" y="353037"/>
                    </a:lnTo>
                    <a:lnTo>
                      <a:pt x="250142" y="353037"/>
                    </a:lnTo>
                    <a:lnTo>
                      <a:pt x="250142" y="306441"/>
                    </a:lnTo>
                    <a:close/>
                    <a:moveTo>
                      <a:pt x="155655" y="306441"/>
                    </a:moveTo>
                    <a:cubicBezTo>
                      <a:pt x="155655" y="295770"/>
                      <a:pt x="164337" y="287088"/>
                      <a:pt x="175008" y="287088"/>
                    </a:cubicBezTo>
                    <a:cubicBezTo>
                      <a:pt x="185679" y="287088"/>
                      <a:pt x="194361" y="295770"/>
                      <a:pt x="194361" y="306441"/>
                    </a:cubicBezTo>
                    <a:lnTo>
                      <a:pt x="194361" y="353037"/>
                    </a:lnTo>
                    <a:lnTo>
                      <a:pt x="155655" y="353037"/>
                    </a:lnTo>
                    <a:close/>
                    <a:moveTo>
                      <a:pt x="61168" y="306441"/>
                    </a:moveTo>
                    <a:cubicBezTo>
                      <a:pt x="61168" y="295770"/>
                      <a:pt x="69849" y="287088"/>
                      <a:pt x="80520" y="287088"/>
                    </a:cubicBezTo>
                    <a:cubicBezTo>
                      <a:pt x="91192" y="287088"/>
                      <a:pt x="99873" y="295770"/>
                      <a:pt x="99873" y="306441"/>
                    </a:cubicBezTo>
                    <a:lnTo>
                      <a:pt x="99873" y="353037"/>
                    </a:lnTo>
                    <a:lnTo>
                      <a:pt x="61168" y="353037"/>
                    </a:lnTo>
                    <a:close/>
                    <a:moveTo>
                      <a:pt x="96869" y="145474"/>
                    </a:moveTo>
                    <a:lnTo>
                      <a:pt x="117919" y="145474"/>
                    </a:lnTo>
                    <a:lnTo>
                      <a:pt x="117919" y="179956"/>
                    </a:lnTo>
                    <a:lnTo>
                      <a:pt x="96869" y="179956"/>
                    </a:lnTo>
                    <a:close/>
                    <a:moveTo>
                      <a:pt x="60720" y="145474"/>
                    </a:moveTo>
                    <a:lnTo>
                      <a:pt x="81104" y="145474"/>
                    </a:lnTo>
                    <a:lnTo>
                      <a:pt x="81104" y="179956"/>
                    </a:lnTo>
                    <a:lnTo>
                      <a:pt x="60720" y="179956"/>
                    </a:lnTo>
                    <a:close/>
                    <a:moveTo>
                      <a:pt x="24337" y="169150"/>
                    </a:moveTo>
                    <a:cubicBezTo>
                      <a:pt x="24337" y="168582"/>
                      <a:pt x="24546" y="168038"/>
                      <a:pt x="24927" y="167615"/>
                    </a:cubicBezTo>
                    <a:lnTo>
                      <a:pt x="42077" y="148573"/>
                    </a:lnTo>
                    <a:cubicBezTo>
                      <a:pt x="42894" y="147666"/>
                      <a:pt x="43878" y="146948"/>
                      <a:pt x="44954" y="146425"/>
                    </a:cubicBezTo>
                    <a:lnTo>
                      <a:pt x="44954" y="179954"/>
                    </a:lnTo>
                    <a:lnTo>
                      <a:pt x="24337" y="179954"/>
                    </a:lnTo>
                    <a:close/>
                    <a:moveTo>
                      <a:pt x="154074" y="211751"/>
                    </a:moveTo>
                    <a:lnTo>
                      <a:pt x="24337" y="211751"/>
                    </a:lnTo>
                    <a:lnTo>
                      <a:pt x="24337" y="195595"/>
                    </a:lnTo>
                    <a:lnTo>
                      <a:pt x="154074" y="195595"/>
                    </a:lnTo>
                    <a:close/>
                    <a:moveTo>
                      <a:pt x="154074" y="179956"/>
                    </a:moveTo>
                    <a:lnTo>
                      <a:pt x="133684" y="179956"/>
                    </a:lnTo>
                    <a:lnTo>
                      <a:pt x="133684" y="145474"/>
                    </a:lnTo>
                    <a:lnTo>
                      <a:pt x="154074" y="145474"/>
                    </a:lnTo>
                    <a:close/>
                    <a:moveTo>
                      <a:pt x="456365" y="145474"/>
                    </a:moveTo>
                    <a:lnTo>
                      <a:pt x="477414" y="145474"/>
                    </a:lnTo>
                    <a:lnTo>
                      <a:pt x="477414" y="179956"/>
                    </a:lnTo>
                    <a:lnTo>
                      <a:pt x="456365" y="179956"/>
                    </a:lnTo>
                    <a:close/>
                    <a:moveTo>
                      <a:pt x="419550" y="145474"/>
                    </a:moveTo>
                    <a:lnTo>
                      <a:pt x="440599" y="145474"/>
                    </a:lnTo>
                    <a:lnTo>
                      <a:pt x="440599" y="179956"/>
                    </a:lnTo>
                    <a:lnTo>
                      <a:pt x="419550" y="179956"/>
                    </a:lnTo>
                    <a:close/>
                    <a:moveTo>
                      <a:pt x="403784" y="145474"/>
                    </a:moveTo>
                    <a:lnTo>
                      <a:pt x="403784" y="179956"/>
                    </a:lnTo>
                    <a:lnTo>
                      <a:pt x="384918" y="179956"/>
                    </a:lnTo>
                    <a:lnTo>
                      <a:pt x="384918" y="145474"/>
                    </a:lnTo>
                    <a:close/>
                    <a:moveTo>
                      <a:pt x="141391" y="90924"/>
                    </a:moveTo>
                    <a:lnTo>
                      <a:pt x="141391" y="79308"/>
                    </a:lnTo>
                    <a:cubicBezTo>
                      <a:pt x="141391" y="79109"/>
                      <a:pt x="141501" y="78930"/>
                      <a:pt x="141679" y="78841"/>
                    </a:cubicBezTo>
                    <a:lnTo>
                      <a:pt x="265989" y="16457"/>
                    </a:lnTo>
                    <a:cubicBezTo>
                      <a:pt x="268184" y="15355"/>
                      <a:pt x="270808" y="15355"/>
                      <a:pt x="273004" y="16457"/>
                    </a:cubicBezTo>
                    <a:lnTo>
                      <a:pt x="397314" y="78841"/>
                    </a:lnTo>
                    <a:cubicBezTo>
                      <a:pt x="397492" y="78930"/>
                      <a:pt x="397602" y="79109"/>
                      <a:pt x="397602" y="79308"/>
                    </a:cubicBezTo>
                    <a:lnTo>
                      <a:pt x="397602" y="90924"/>
                    </a:lnTo>
                    <a:close/>
                    <a:moveTo>
                      <a:pt x="228021" y="159679"/>
                    </a:moveTo>
                    <a:cubicBezTo>
                      <a:pt x="228021" y="136809"/>
                      <a:pt x="246626" y="118204"/>
                      <a:pt x="269496" y="118204"/>
                    </a:cubicBezTo>
                    <a:cubicBezTo>
                      <a:pt x="292365" y="118204"/>
                      <a:pt x="310971" y="136809"/>
                      <a:pt x="310971" y="159679"/>
                    </a:cubicBezTo>
                    <a:cubicBezTo>
                      <a:pt x="310971" y="182548"/>
                      <a:pt x="292365" y="201154"/>
                      <a:pt x="269496" y="201154"/>
                    </a:cubicBezTo>
                    <a:cubicBezTo>
                      <a:pt x="246627" y="201154"/>
                      <a:pt x="228021" y="182548"/>
                      <a:pt x="228021" y="159679"/>
                    </a:cubicBezTo>
                    <a:close/>
                    <a:moveTo>
                      <a:pt x="369279" y="211751"/>
                    </a:moveTo>
                    <a:lnTo>
                      <a:pt x="292915" y="211751"/>
                    </a:lnTo>
                    <a:cubicBezTo>
                      <a:pt x="312759" y="202790"/>
                      <a:pt x="326612" y="182828"/>
                      <a:pt x="326612" y="159678"/>
                    </a:cubicBezTo>
                    <a:cubicBezTo>
                      <a:pt x="326612" y="135582"/>
                      <a:pt x="311605" y="114938"/>
                      <a:pt x="290453" y="106563"/>
                    </a:cubicBezTo>
                    <a:lnTo>
                      <a:pt x="369279" y="106563"/>
                    </a:lnTo>
                    <a:close/>
                    <a:moveTo>
                      <a:pt x="514656" y="211751"/>
                    </a:moveTo>
                    <a:lnTo>
                      <a:pt x="384918" y="211751"/>
                    </a:lnTo>
                    <a:lnTo>
                      <a:pt x="384918" y="195595"/>
                    </a:lnTo>
                    <a:lnTo>
                      <a:pt x="514656" y="195595"/>
                    </a:lnTo>
                    <a:close/>
                    <a:moveTo>
                      <a:pt x="514656" y="179956"/>
                    </a:moveTo>
                    <a:lnTo>
                      <a:pt x="493181" y="179956"/>
                    </a:lnTo>
                    <a:lnTo>
                      <a:pt x="493181" y="146061"/>
                    </a:lnTo>
                    <a:cubicBezTo>
                      <a:pt x="494597" y="146583"/>
                      <a:pt x="495887" y="147431"/>
                      <a:pt x="496916" y="148575"/>
                    </a:cubicBezTo>
                    <a:lnTo>
                      <a:pt x="514067" y="167616"/>
                    </a:lnTo>
                    <a:cubicBezTo>
                      <a:pt x="514448" y="168038"/>
                      <a:pt x="514657" y="168583"/>
                      <a:pt x="514657" y="169151"/>
                    </a:cubicBezTo>
                    <a:lnTo>
                      <a:pt x="514657" y="179956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44" name="Google Shape;544;p1"/>
          <p:cNvGrpSpPr/>
          <p:nvPr/>
        </p:nvGrpSpPr>
        <p:grpSpPr>
          <a:xfrm>
            <a:off x="183580" y="5987469"/>
            <a:ext cx="441375" cy="441375"/>
            <a:chOff x="181853" y="6040218"/>
            <a:chExt cx="441375" cy="441375"/>
          </a:xfrm>
        </p:grpSpPr>
        <p:sp>
          <p:nvSpPr>
            <p:cNvPr id="545" name="Google Shape;545;p1"/>
            <p:cNvSpPr/>
            <p:nvPr/>
          </p:nvSpPr>
          <p:spPr>
            <a:xfrm>
              <a:off x="181853" y="6040218"/>
              <a:ext cx="441375" cy="441375"/>
            </a:xfrm>
            <a:custGeom>
              <a:avLst/>
              <a:gdLst/>
              <a:ahLst/>
              <a:cxnLst/>
              <a:rect l="l" t="t" r="r" b="b"/>
              <a:pathLst>
                <a:path w="441375" h="441375" extrusionOk="0">
                  <a:moveTo>
                    <a:pt x="427137" y="183783"/>
                  </a:moveTo>
                  <a:cubicBezTo>
                    <a:pt x="435402" y="180836"/>
                    <a:pt x="441375" y="173005"/>
                    <a:pt x="441375" y="163736"/>
                  </a:cubicBezTo>
                  <a:lnTo>
                    <a:pt x="441375" y="78308"/>
                  </a:lnTo>
                  <a:cubicBezTo>
                    <a:pt x="441375" y="66534"/>
                    <a:pt x="431793" y="56952"/>
                    <a:pt x="420018" y="56952"/>
                  </a:cubicBezTo>
                  <a:lnTo>
                    <a:pt x="334591" y="56952"/>
                  </a:lnTo>
                  <a:cubicBezTo>
                    <a:pt x="322816" y="56952"/>
                    <a:pt x="313234" y="66534"/>
                    <a:pt x="313234" y="78308"/>
                  </a:cubicBezTo>
                  <a:lnTo>
                    <a:pt x="313234" y="92952"/>
                  </a:lnTo>
                  <a:lnTo>
                    <a:pt x="293166" y="85427"/>
                  </a:lnTo>
                  <a:lnTo>
                    <a:pt x="236463" y="85427"/>
                  </a:lnTo>
                  <a:cubicBezTo>
                    <a:pt x="220930" y="34883"/>
                    <a:pt x="174293" y="0"/>
                    <a:pt x="121022" y="0"/>
                  </a:cubicBezTo>
                  <a:cubicBezTo>
                    <a:pt x="54289" y="0"/>
                    <a:pt x="0" y="54289"/>
                    <a:pt x="0" y="121022"/>
                  </a:cubicBezTo>
                  <a:cubicBezTo>
                    <a:pt x="0" y="177931"/>
                    <a:pt x="39532" y="225664"/>
                    <a:pt x="92546" y="238521"/>
                  </a:cubicBezTo>
                  <a:lnTo>
                    <a:pt x="92546" y="263401"/>
                  </a:lnTo>
                  <a:cubicBezTo>
                    <a:pt x="92546" y="267224"/>
                    <a:pt x="93636" y="270762"/>
                    <a:pt x="95401" y="273873"/>
                  </a:cubicBezTo>
                  <a:cubicBezTo>
                    <a:pt x="89428" y="277661"/>
                    <a:pt x="85427" y="284295"/>
                    <a:pt x="85427" y="291877"/>
                  </a:cubicBezTo>
                  <a:lnTo>
                    <a:pt x="85427" y="405780"/>
                  </a:lnTo>
                  <a:cubicBezTo>
                    <a:pt x="85427" y="425407"/>
                    <a:pt x="101395" y="441375"/>
                    <a:pt x="121022" y="441375"/>
                  </a:cubicBezTo>
                  <a:cubicBezTo>
                    <a:pt x="138207" y="441375"/>
                    <a:pt x="152588" y="429123"/>
                    <a:pt x="155898" y="412899"/>
                  </a:cubicBezTo>
                  <a:lnTo>
                    <a:pt x="391542" y="412899"/>
                  </a:lnTo>
                  <a:cubicBezTo>
                    <a:pt x="419022" y="412899"/>
                    <a:pt x="441375" y="390539"/>
                    <a:pt x="441375" y="363067"/>
                  </a:cubicBezTo>
                  <a:cubicBezTo>
                    <a:pt x="441375" y="351292"/>
                    <a:pt x="431793" y="341710"/>
                    <a:pt x="420018" y="341710"/>
                  </a:cubicBezTo>
                  <a:lnTo>
                    <a:pt x="419833" y="341710"/>
                  </a:lnTo>
                  <a:cubicBezTo>
                    <a:pt x="424354" y="335744"/>
                    <a:pt x="427137" y="328397"/>
                    <a:pt x="427137" y="320353"/>
                  </a:cubicBezTo>
                  <a:close/>
                  <a:moveTo>
                    <a:pt x="327472" y="78308"/>
                  </a:moveTo>
                  <a:cubicBezTo>
                    <a:pt x="327472" y="74379"/>
                    <a:pt x="330668" y="71190"/>
                    <a:pt x="334591" y="71190"/>
                  </a:cubicBezTo>
                  <a:lnTo>
                    <a:pt x="420018" y="71190"/>
                  </a:lnTo>
                  <a:cubicBezTo>
                    <a:pt x="423941" y="71190"/>
                    <a:pt x="427137" y="74379"/>
                    <a:pt x="427137" y="78308"/>
                  </a:cubicBezTo>
                  <a:lnTo>
                    <a:pt x="427137" y="163736"/>
                  </a:lnTo>
                  <a:cubicBezTo>
                    <a:pt x="427137" y="167666"/>
                    <a:pt x="423941" y="170855"/>
                    <a:pt x="420018" y="170855"/>
                  </a:cubicBezTo>
                  <a:lnTo>
                    <a:pt x="384423" y="170855"/>
                  </a:lnTo>
                  <a:lnTo>
                    <a:pt x="334591" y="170855"/>
                  </a:lnTo>
                  <a:cubicBezTo>
                    <a:pt x="330668" y="170855"/>
                    <a:pt x="327472" y="167666"/>
                    <a:pt x="327472" y="163736"/>
                  </a:cubicBezTo>
                  <a:lnTo>
                    <a:pt x="327472" y="143753"/>
                  </a:lnTo>
                  <a:lnTo>
                    <a:pt x="336684" y="140300"/>
                  </a:lnTo>
                  <a:lnTo>
                    <a:pt x="355948" y="159564"/>
                  </a:lnTo>
                  <a:lnTo>
                    <a:pt x="417932" y="97579"/>
                  </a:lnTo>
                  <a:lnTo>
                    <a:pt x="407866" y="87513"/>
                  </a:lnTo>
                  <a:lnTo>
                    <a:pt x="355948" y="139432"/>
                  </a:lnTo>
                  <a:lnTo>
                    <a:pt x="350288" y="133772"/>
                  </a:lnTo>
                  <a:cubicBezTo>
                    <a:pt x="353791" y="130533"/>
                    <a:pt x="355948" y="125949"/>
                    <a:pt x="355948" y="121022"/>
                  </a:cubicBezTo>
                  <a:cubicBezTo>
                    <a:pt x="355948" y="113818"/>
                    <a:pt x="351413" y="107276"/>
                    <a:pt x="344664" y="104734"/>
                  </a:cubicBezTo>
                  <a:lnTo>
                    <a:pt x="327472" y="98291"/>
                  </a:lnTo>
                  <a:close/>
                  <a:moveTo>
                    <a:pt x="355948" y="313234"/>
                  </a:moveTo>
                  <a:lnTo>
                    <a:pt x="341710" y="313234"/>
                  </a:lnTo>
                  <a:lnTo>
                    <a:pt x="341710" y="213569"/>
                  </a:lnTo>
                  <a:lnTo>
                    <a:pt x="355948" y="213569"/>
                  </a:lnTo>
                  <a:close/>
                  <a:moveTo>
                    <a:pt x="327472" y="199331"/>
                  </a:moveTo>
                  <a:lnTo>
                    <a:pt x="327472" y="313234"/>
                  </a:lnTo>
                  <a:lnTo>
                    <a:pt x="313234" y="313234"/>
                  </a:lnTo>
                  <a:lnTo>
                    <a:pt x="313234" y="213569"/>
                  </a:lnTo>
                  <a:lnTo>
                    <a:pt x="270520" y="213569"/>
                  </a:lnTo>
                  <a:lnTo>
                    <a:pt x="270520" y="313234"/>
                  </a:lnTo>
                  <a:lnTo>
                    <a:pt x="256282" y="313234"/>
                  </a:lnTo>
                  <a:lnTo>
                    <a:pt x="256282" y="242044"/>
                  </a:lnTo>
                  <a:lnTo>
                    <a:pt x="213569" y="242044"/>
                  </a:lnTo>
                  <a:lnTo>
                    <a:pt x="213569" y="313234"/>
                  </a:lnTo>
                  <a:lnTo>
                    <a:pt x="185093" y="313234"/>
                  </a:lnTo>
                  <a:lnTo>
                    <a:pt x="185093" y="223578"/>
                  </a:lnTo>
                  <a:cubicBezTo>
                    <a:pt x="200548" y="213896"/>
                    <a:pt x="213718" y="200776"/>
                    <a:pt x="223500" y="185093"/>
                  </a:cubicBezTo>
                  <a:lnTo>
                    <a:pt x="334591" y="185093"/>
                  </a:lnTo>
                  <a:lnTo>
                    <a:pt x="384423" y="185093"/>
                  </a:lnTo>
                  <a:lnTo>
                    <a:pt x="384423" y="313234"/>
                  </a:lnTo>
                  <a:lnTo>
                    <a:pt x="370186" y="313234"/>
                  </a:lnTo>
                  <a:lnTo>
                    <a:pt x="370186" y="199331"/>
                  </a:lnTo>
                  <a:close/>
                  <a:moveTo>
                    <a:pt x="298996" y="313234"/>
                  </a:moveTo>
                  <a:lnTo>
                    <a:pt x="284758" y="313234"/>
                  </a:lnTo>
                  <a:lnTo>
                    <a:pt x="284758" y="227807"/>
                  </a:lnTo>
                  <a:lnTo>
                    <a:pt x="298996" y="227807"/>
                  </a:lnTo>
                  <a:close/>
                  <a:moveTo>
                    <a:pt x="242044" y="313234"/>
                  </a:moveTo>
                  <a:lnTo>
                    <a:pt x="227807" y="313234"/>
                  </a:lnTo>
                  <a:lnTo>
                    <a:pt x="227807" y="256282"/>
                  </a:lnTo>
                  <a:lnTo>
                    <a:pt x="242044" y="256282"/>
                  </a:lnTo>
                  <a:close/>
                  <a:moveTo>
                    <a:pt x="339660" y="123977"/>
                  </a:moveTo>
                  <a:lnTo>
                    <a:pt x="298996" y="139225"/>
                  </a:lnTo>
                  <a:lnTo>
                    <a:pt x="298996" y="102819"/>
                  </a:lnTo>
                  <a:lnTo>
                    <a:pt x="339652" y="118061"/>
                  </a:lnTo>
                  <a:cubicBezTo>
                    <a:pt x="340884" y="118523"/>
                    <a:pt x="341710" y="119712"/>
                    <a:pt x="341710" y="121022"/>
                  </a:cubicBezTo>
                  <a:cubicBezTo>
                    <a:pt x="341710" y="122332"/>
                    <a:pt x="340884" y="123521"/>
                    <a:pt x="339660" y="123977"/>
                  </a:cubicBezTo>
                  <a:close/>
                  <a:moveTo>
                    <a:pt x="284758" y="113903"/>
                  </a:moveTo>
                  <a:lnTo>
                    <a:pt x="142379" y="113903"/>
                  </a:lnTo>
                  <a:lnTo>
                    <a:pt x="142379" y="99665"/>
                  </a:lnTo>
                  <a:lnTo>
                    <a:pt x="284758" y="99665"/>
                  </a:lnTo>
                  <a:close/>
                  <a:moveTo>
                    <a:pt x="106784" y="142379"/>
                  </a:moveTo>
                  <a:cubicBezTo>
                    <a:pt x="95010" y="142379"/>
                    <a:pt x="85427" y="132797"/>
                    <a:pt x="85427" y="121022"/>
                  </a:cubicBezTo>
                  <a:cubicBezTo>
                    <a:pt x="85427" y="109247"/>
                    <a:pt x="95010" y="99665"/>
                    <a:pt x="106784" y="99665"/>
                  </a:cubicBezTo>
                  <a:lnTo>
                    <a:pt x="128141" y="99665"/>
                  </a:lnTo>
                  <a:lnTo>
                    <a:pt x="128141" y="142379"/>
                  </a:lnTo>
                  <a:close/>
                  <a:moveTo>
                    <a:pt x="106784" y="85427"/>
                  </a:moveTo>
                  <a:cubicBezTo>
                    <a:pt x="87157" y="85427"/>
                    <a:pt x="71190" y="101395"/>
                    <a:pt x="71190" y="121022"/>
                  </a:cubicBezTo>
                  <a:cubicBezTo>
                    <a:pt x="71190" y="140649"/>
                    <a:pt x="87157" y="156617"/>
                    <a:pt x="106784" y="156617"/>
                  </a:cubicBezTo>
                  <a:lnTo>
                    <a:pt x="190631" y="156617"/>
                  </a:lnTo>
                  <a:cubicBezTo>
                    <a:pt x="177383" y="182516"/>
                    <a:pt x="150594" y="199331"/>
                    <a:pt x="121022" y="199331"/>
                  </a:cubicBezTo>
                  <a:cubicBezTo>
                    <a:pt x="77846" y="199331"/>
                    <a:pt x="42714" y="164199"/>
                    <a:pt x="42714" y="121022"/>
                  </a:cubicBezTo>
                  <a:cubicBezTo>
                    <a:pt x="42714" y="77846"/>
                    <a:pt x="77846" y="42714"/>
                    <a:pt x="121022" y="42714"/>
                  </a:cubicBezTo>
                  <a:cubicBezTo>
                    <a:pt x="150587" y="42714"/>
                    <a:pt x="177383" y="59529"/>
                    <a:pt x="190631" y="85427"/>
                  </a:cubicBezTo>
                  <a:close/>
                  <a:moveTo>
                    <a:pt x="142379" y="142379"/>
                  </a:moveTo>
                  <a:lnTo>
                    <a:pt x="142379" y="128141"/>
                  </a:lnTo>
                  <a:lnTo>
                    <a:pt x="284758" y="128141"/>
                  </a:lnTo>
                  <a:lnTo>
                    <a:pt x="284758" y="142379"/>
                  </a:lnTo>
                  <a:close/>
                  <a:moveTo>
                    <a:pt x="293166" y="156617"/>
                  </a:moveTo>
                  <a:lnTo>
                    <a:pt x="313234" y="149092"/>
                  </a:lnTo>
                  <a:lnTo>
                    <a:pt x="313234" y="163736"/>
                  </a:lnTo>
                  <a:cubicBezTo>
                    <a:pt x="313234" y="166242"/>
                    <a:pt x="313747" y="168620"/>
                    <a:pt x="314544" y="170855"/>
                  </a:cubicBezTo>
                  <a:lnTo>
                    <a:pt x="231195" y="170855"/>
                  </a:lnTo>
                  <a:cubicBezTo>
                    <a:pt x="233260" y="166277"/>
                    <a:pt x="234968" y="161501"/>
                    <a:pt x="236470" y="156617"/>
                  </a:cubicBezTo>
                  <a:close/>
                  <a:moveTo>
                    <a:pt x="14238" y="121022"/>
                  </a:moveTo>
                  <a:cubicBezTo>
                    <a:pt x="14238" y="62141"/>
                    <a:pt x="62141" y="14238"/>
                    <a:pt x="121022" y="14238"/>
                  </a:cubicBezTo>
                  <a:cubicBezTo>
                    <a:pt x="166548" y="14238"/>
                    <a:pt x="206649" y="43084"/>
                    <a:pt x="221577" y="85427"/>
                  </a:cubicBezTo>
                  <a:lnTo>
                    <a:pt x="206307" y="85427"/>
                  </a:lnTo>
                  <a:cubicBezTo>
                    <a:pt x="192005" y="51178"/>
                    <a:pt x="158390" y="28476"/>
                    <a:pt x="121022" y="28476"/>
                  </a:cubicBezTo>
                  <a:cubicBezTo>
                    <a:pt x="69994" y="28476"/>
                    <a:pt x="28476" y="69994"/>
                    <a:pt x="28476" y="121022"/>
                  </a:cubicBezTo>
                  <a:cubicBezTo>
                    <a:pt x="28476" y="172051"/>
                    <a:pt x="69994" y="213569"/>
                    <a:pt x="121022" y="213569"/>
                  </a:cubicBezTo>
                  <a:cubicBezTo>
                    <a:pt x="158390" y="213569"/>
                    <a:pt x="192005" y="190866"/>
                    <a:pt x="206307" y="156617"/>
                  </a:cubicBezTo>
                  <a:lnTo>
                    <a:pt x="221577" y="156617"/>
                  </a:lnTo>
                  <a:cubicBezTo>
                    <a:pt x="206649" y="198961"/>
                    <a:pt x="166548" y="227807"/>
                    <a:pt x="121022" y="227807"/>
                  </a:cubicBezTo>
                  <a:cubicBezTo>
                    <a:pt x="62141" y="227807"/>
                    <a:pt x="14238" y="179903"/>
                    <a:pt x="14238" y="121022"/>
                  </a:cubicBezTo>
                  <a:close/>
                  <a:moveTo>
                    <a:pt x="121022" y="242044"/>
                  </a:moveTo>
                  <a:cubicBezTo>
                    <a:pt x="125835" y="242044"/>
                    <a:pt x="130569" y="241660"/>
                    <a:pt x="135260" y="241105"/>
                  </a:cubicBezTo>
                  <a:lnTo>
                    <a:pt x="135260" y="263401"/>
                  </a:lnTo>
                  <a:cubicBezTo>
                    <a:pt x="135260" y="267331"/>
                    <a:pt x="132064" y="270520"/>
                    <a:pt x="128141" y="270520"/>
                  </a:cubicBezTo>
                  <a:lnTo>
                    <a:pt x="113903" y="270520"/>
                  </a:lnTo>
                  <a:cubicBezTo>
                    <a:pt x="109981" y="270520"/>
                    <a:pt x="106784" y="267331"/>
                    <a:pt x="106784" y="263401"/>
                  </a:cubicBezTo>
                  <a:lnTo>
                    <a:pt x="106784" y="241133"/>
                  </a:lnTo>
                  <a:cubicBezTo>
                    <a:pt x="111461" y="241681"/>
                    <a:pt x="116196" y="242044"/>
                    <a:pt x="121022" y="242044"/>
                  </a:cubicBezTo>
                  <a:close/>
                  <a:moveTo>
                    <a:pt x="142379" y="405780"/>
                  </a:moveTo>
                  <a:cubicBezTo>
                    <a:pt x="142379" y="417555"/>
                    <a:pt x="132797" y="427137"/>
                    <a:pt x="121022" y="427137"/>
                  </a:cubicBezTo>
                  <a:cubicBezTo>
                    <a:pt x="109247" y="427137"/>
                    <a:pt x="99665" y="417555"/>
                    <a:pt x="99665" y="405780"/>
                  </a:cubicBezTo>
                  <a:lnTo>
                    <a:pt x="99665" y="291877"/>
                  </a:lnTo>
                  <a:cubicBezTo>
                    <a:pt x="99665" y="287947"/>
                    <a:pt x="102862" y="284758"/>
                    <a:pt x="106784" y="284758"/>
                  </a:cubicBezTo>
                  <a:lnTo>
                    <a:pt x="113903" y="284758"/>
                  </a:lnTo>
                  <a:lnTo>
                    <a:pt x="128141" y="284758"/>
                  </a:lnTo>
                  <a:lnTo>
                    <a:pt x="135260" y="284758"/>
                  </a:lnTo>
                  <a:cubicBezTo>
                    <a:pt x="139183" y="284758"/>
                    <a:pt x="142379" y="287947"/>
                    <a:pt x="142379" y="291877"/>
                  </a:cubicBezTo>
                  <a:close/>
                  <a:moveTo>
                    <a:pt x="427137" y="363067"/>
                  </a:moveTo>
                  <a:cubicBezTo>
                    <a:pt x="427137" y="382694"/>
                    <a:pt x="411169" y="398661"/>
                    <a:pt x="391542" y="398661"/>
                  </a:cubicBezTo>
                  <a:lnTo>
                    <a:pt x="156617" y="398661"/>
                  </a:lnTo>
                  <a:lnTo>
                    <a:pt x="156617" y="355948"/>
                  </a:lnTo>
                  <a:lnTo>
                    <a:pt x="391542" y="355948"/>
                  </a:lnTo>
                  <a:lnTo>
                    <a:pt x="420018" y="355948"/>
                  </a:lnTo>
                  <a:cubicBezTo>
                    <a:pt x="423941" y="355948"/>
                    <a:pt x="427137" y="359137"/>
                    <a:pt x="427137" y="363067"/>
                  </a:cubicBezTo>
                  <a:close/>
                  <a:moveTo>
                    <a:pt x="156617" y="341710"/>
                  </a:moveTo>
                  <a:lnTo>
                    <a:pt x="156617" y="291877"/>
                  </a:lnTo>
                  <a:cubicBezTo>
                    <a:pt x="156617" y="284295"/>
                    <a:pt x="152616" y="277661"/>
                    <a:pt x="146643" y="273873"/>
                  </a:cubicBezTo>
                  <a:cubicBezTo>
                    <a:pt x="148409" y="270762"/>
                    <a:pt x="149498" y="267224"/>
                    <a:pt x="149498" y="263401"/>
                  </a:cubicBezTo>
                  <a:lnTo>
                    <a:pt x="149498" y="238592"/>
                  </a:lnTo>
                  <a:cubicBezTo>
                    <a:pt x="156887" y="236798"/>
                    <a:pt x="164028" y="234349"/>
                    <a:pt x="170855" y="231252"/>
                  </a:cubicBezTo>
                  <a:lnTo>
                    <a:pt x="170855" y="313234"/>
                  </a:lnTo>
                  <a:cubicBezTo>
                    <a:pt x="170855" y="321086"/>
                    <a:pt x="177241" y="327472"/>
                    <a:pt x="185093" y="327472"/>
                  </a:cubicBezTo>
                  <a:lnTo>
                    <a:pt x="384423" y="327472"/>
                  </a:lnTo>
                  <a:cubicBezTo>
                    <a:pt x="392276" y="327472"/>
                    <a:pt x="398661" y="321086"/>
                    <a:pt x="398661" y="313234"/>
                  </a:cubicBezTo>
                  <a:lnTo>
                    <a:pt x="398661" y="185093"/>
                  </a:lnTo>
                  <a:lnTo>
                    <a:pt x="412899" y="185093"/>
                  </a:lnTo>
                  <a:lnTo>
                    <a:pt x="412899" y="320353"/>
                  </a:lnTo>
                  <a:cubicBezTo>
                    <a:pt x="412899" y="332128"/>
                    <a:pt x="403317" y="341710"/>
                    <a:pt x="391542" y="34171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" name="Google Shape;546;p1"/>
            <p:cNvSpPr/>
            <p:nvPr/>
          </p:nvSpPr>
          <p:spPr>
            <a:xfrm>
              <a:off x="537801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" name="Google Shape;547;p1"/>
            <p:cNvSpPr/>
            <p:nvPr/>
          </p:nvSpPr>
          <p:spPr>
            <a:xfrm>
              <a:off x="509325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" name="Google Shape;548;p1"/>
            <p:cNvSpPr/>
            <p:nvPr/>
          </p:nvSpPr>
          <p:spPr>
            <a:xfrm>
              <a:off x="566277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49" name="Google Shape;549;p1"/>
          <p:cNvGrpSpPr/>
          <p:nvPr/>
        </p:nvGrpSpPr>
        <p:grpSpPr>
          <a:xfrm>
            <a:off x="199637" y="396206"/>
            <a:ext cx="442629" cy="542493"/>
            <a:chOff x="4819650" y="1862137"/>
            <a:chExt cx="2558414" cy="3135630"/>
          </a:xfrm>
        </p:grpSpPr>
        <p:sp>
          <p:nvSpPr>
            <p:cNvPr id="550" name="Google Shape;550;p1"/>
            <p:cNvSpPr/>
            <p:nvPr/>
          </p:nvSpPr>
          <p:spPr>
            <a:xfrm>
              <a:off x="6353175" y="3360420"/>
              <a:ext cx="621029" cy="45720"/>
            </a:xfrm>
            <a:custGeom>
              <a:avLst/>
              <a:gdLst/>
              <a:ahLst/>
              <a:cxnLst/>
              <a:rect l="l" t="t" r="r" b="b"/>
              <a:pathLst>
                <a:path w="621029" h="45720" extrusionOk="0">
                  <a:moveTo>
                    <a:pt x="38100" y="20002"/>
                  </a:moveTo>
                  <a:lnTo>
                    <a:pt x="0" y="32385"/>
                  </a:lnTo>
                  <a:cubicBezTo>
                    <a:pt x="11430" y="39052"/>
                    <a:pt x="27622" y="44767"/>
                    <a:pt x="50483" y="44767"/>
                  </a:cubicBezTo>
                  <a:cubicBezTo>
                    <a:pt x="51435" y="44767"/>
                    <a:pt x="53340" y="44767"/>
                    <a:pt x="54292" y="44767"/>
                  </a:cubicBezTo>
                  <a:cubicBezTo>
                    <a:pt x="58103" y="44767"/>
                    <a:pt x="60960" y="44767"/>
                    <a:pt x="63817" y="45720"/>
                  </a:cubicBezTo>
                  <a:lnTo>
                    <a:pt x="604838" y="45720"/>
                  </a:lnTo>
                  <a:cubicBezTo>
                    <a:pt x="610553" y="30480"/>
                    <a:pt x="616268" y="15240"/>
                    <a:pt x="621030" y="0"/>
                  </a:cubicBezTo>
                  <a:lnTo>
                    <a:pt x="83820" y="0"/>
                  </a:lnTo>
                  <a:cubicBezTo>
                    <a:pt x="70485" y="7620"/>
                    <a:pt x="55245" y="14288"/>
                    <a:pt x="38100" y="20002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" name="Google Shape;551;p1"/>
            <p:cNvSpPr/>
            <p:nvPr/>
          </p:nvSpPr>
          <p:spPr>
            <a:xfrm>
              <a:off x="5218747" y="3360420"/>
              <a:ext cx="625792" cy="45720"/>
            </a:xfrm>
            <a:custGeom>
              <a:avLst/>
              <a:gdLst/>
              <a:ahLst/>
              <a:cxnLst/>
              <a:rect l="l" t="t" r="r" b="b"/>
              <a:pathLst>
                <a:path w="625792" h="45720" extrusionOk="0">
                  <a:moveTo>
                    <a:pt x="570548" y="44767"/>
                  </a:moveTo>
                  <a:cubicBezTo>
                    <a:pt x="572453" y="44767"/>
                    <a:pt x="573405" y="44767"/>
                    <a:pt x="575310" y="44767"/>
                  </a:cubicBezTo>
                  <a:cubicBezTo>
                    <a:pt x="599123" y="44767"/>
                    <a:pt x="614363" y="39052"/>
                    <a:pt x="625793" y="32385"/>
                  </a:cubicBezTo>
                  <a:lnTo>
                    <a:pt x="587693" y="20002"/>
                  </a:lnTo>
                  <a:cubicBezTo>
                    <a:pt x="570548" y="14288"/>
                    <a:pt x="555307" y="7620"/>
                    <a:pt x="541020" y="0"/>
                  </a:cubicBezTo>
                  <a:lnTo>
                    <a:pt x="0" y="0"/>
                  </a:lnTo>
                  <a:cubicBezTo>
                    <a:pt x="4763" y="15240"/>
                    <a:pt x="10477" y="30480"/>
                    <a:pt x="16192" y="45720"/>
                  </a:cubicBezTo>
                  <a:lnTo>
                    <a:pt x="561023" y="45720"/>
                  </a:lnTo>
                  <a:cubicBezTo>
                    <a:pt x="563880" y="44767"/>
                    <a:pt x="566738" y="44767"/>
                    <a:pt x="570548" y="44767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" name="Google Shape;552;p1"/>
            <p:cNvSpPr/>
            <p:nvPr/>
          </p:nvSpPr>
          <p:spPr>
            <a:xfrm>
              <a:off x="6231254" y="3445192"/>
              <a:ext cx="710565" cy="45720"/>
            </a:xfrm>
            <a:custGeom>
              <a:avLst/>
              <a:gdLst/>
              <a:ahLst/>
              <a:cxnLst/>
              <a:rect l="l" t="t" r="r" b="b"/>
              <a:pathLst>
                <a:path w="710565" h="45720" extrusionOk="0">
                  <a:moveTo>
                    <a:pt x="188595" y="953"/>
                  </a:moveTo>
                  <a:cubicBezTo>
                    <a:pt x="167640" y="14288"/>
                    <a:pt x="124778" y="27623"/>
                    <a:pt x="81915" y="27623"/>
                  </a:cubicBezTo>
                  <a:lnTo>
                    <a:pt x="80963" y="27623"/>
                  </a:lnTo>
                  <a:cubicBezTo>
                    <a:pt x="77153" y="27623"/>
                    <a:pt x="73342" y="26670"/>
                    <a:pt x="70485" y="25717"/>
                  </a:cubicBezTo>
                  <a:cubicBezTo>
                    <a:pt x="57150" y="33338"/>
                    <a:pt x="26670" y="41910"/>
                    <a:pt x="0" y="45720"/>
                  </a:cubicBezTo>
                  <a:lnTo>
                    <a:pt x="688658" y="45720"/>
                  </a:lnTo>
                  <a:cubicBezTo>
                    <a:pt x="696278" y="30480"/>
                    <a:pt x="703898" y="15240"/>
                    <a:pt x="710565" y="0"/>
                  </a:cubicBezTo>
                  <a:lnTo>
                    <a:pt x="189548" y="0"/>
                  </a:lnTo>
                  <a:cubicBezTo>
                    <a:pt x="189548" y="953"/>
                    <a:pt x="189548" y="953"/>
                    <a:pt x="188595" y="953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" name="Google Shape;553;p1"/>
            <p:cNvSpPr/>
            <p:nvPr/>
          </p:nvSpPr>
          <p:spPr>
            <a:xfrm>
              <a:off x="5252085" y="3446145"/>
              <a:ext cx="714374" cy="45720"/>
            </a:xfrm>
            <a:custGeom>
              <a:avLst/>
              <a:gdLst/>
              <a:ahLst/>
              <a:cxnLst/>
              <a:rect l="l" t="t" r="r" b="b"/>
              <a:pathLst>
                <a:path w="714374" h="45720" extrusionOk="0">
                  <a:moveTo>
                    <a:pt x="643890" y="25717"/>
                  </a:moveTo>
                  <a:cubicBezTo>
                    <a:pt x="641032" y="26670"/>
                    <a:pt x="637223" y="27622"/>
                    <a:pt x="633413" y="27622"/>
                  </a:cubicBezTo>
                  <a:lnTo>
                    <a:pt x="632460" y="27622"/>
                  </a:lnTo>
                  <a:cubicBezTo>
                    <a:pt x="589598" y="27622"/>
                    <a:pt x="546735" y="14288"/>
                    <a:pt x="525780" y="952"/>
                  </a:cubicBezTo>
                  <a:cubicBezTo>
                    <a:pt x="525780" y="952"/>
                    <a:pt x="524828" y="0"/>
                    <a:pt x="523875" y="0"/>
                  </a:cubicBezTo>
                  <a:lnTo>
                    <a:pt x="0" y="0"/>
                  </a:lnTo>
                  <a:cubicBezTo>
                    <a:pt x="6667" y="15240"/>
                    <a:pt x="14288" y="30480"/>
                    <a:pt x="21907" y="45720"/>
                  </a:cubicBezTo>
                  <a:lnTo>
                    <a:pt x="714375" y="45720"/>
                  </a:lnTo>
                  <a:cubicBezTo>
                    <a:pt x="687705" y="41910"/>
                    <a:pt x="657225" y="33338"/>
                    <a:pt x="643890" y="25717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" name="Google Shape;554;p1"/>
            <p:cNvSpPr/>
            <p:nvPr/>
          </p:nvSpPr>
          <p:spPr>
            <a:xfrm>
              <a:off x="4989989" y="1862137"/>
              <a:ext cx="2212551" cy="2412682"/>
            </a:xfrm>
            <a:custGeom>
              <a:avLst/>
              <a:gdLst/>
              <a:ahLst/>
              <a:cxnLst/>
              <a:rect l="l" t="t" r="r" b="b"/>
              <a:pathLst>
                <a:path w="2212551" h="2412682" extrusionOk="0">
                  <a:moveTo>
                    <a:pt x="78263" y="1206818"/>
                  </a:moveTo>
                  <a:cubicBezTo>
                    <a:pt x="54450" y="1213485"/>
                    <a:pt x="36353" y="1225868"/>
                    <a:pt x="23018" y="1245870"/>
                  </a:cubicBezTo>
                  <a:cubicBezTo>
                    <a:pt x="-23655" y="1316355"/>
                    <a:pt x="10635" y="1460183"/>
                    <a:pt x="38258" y="1575435"/>
                  </a:cubicBezTo>
                  <a:cubicBezTo>
                    <a:pt x="47783" y="1616393"/>
                    <a:pt x="57308" y="1655445"/>
                    <a:pt x="61118" y="1684973"/>
                  </a:cubicBezTo>
                  <a:cubicBezTo>
                    <a:pt x="62070" y="1689735"/>
                    <a:pt x="62070" y="1695450"/>
                    <a:pt x="63023" y="1701165"/>
                  </a:cubicBezTo>
                  <a:cubicBezTo>
                    <a:pt x="67785" y="1736408"/>
                    <a:pt x="73500" y="1777365"/>
                    <a:pt x="65880" y="1802130"/>
                  </a:cubicBezTo>
                  <a:lnTo>
                    <a:pt x="63023" y="1809750"/>
                  </a:lnTo>
                  <a:lnTo>
                    <a:pt x="70643" y="1811655"/>
                  </a:lnTo>
                  <a:cubicBezTo>
                    <a:pt x="96360" y="1817370"/>
                    <a:pt x="128745" y="1842135"/>
                    <a:pt x="157320" y="1864995"/>
                  </a:cubicBezTo>
                  <a:cubicBezTo>
                    <a:pt x="161130" y="1868805"/>
                    <a:pt x="165893" y="1871663"/>
                    <a:pt x="169703" y="1874520"/>
                  </a:cubicBezTo>
                  <a:cubicBezTo>
                    <a:pt x="192563" y="1892618"/>
                    <a:pt x="222090" y="1920240"/>
                    <a:pt x="252570" y="1948815"/>
                  </a:cubicBezTo>
                  <a:cubicBezTo>
                    <a:pt x="336390" y="2027873"/>
                    <a:pt x="441165" y="2126933"/>
                    <a:pt x="524985" y="2126933"/>
                  </a:cubicBezTo>
                  <a:cubicBezTo>
                    <a:pt x="526890" y="2126933"/>
                    <a:pt x="528795" y="2126933"/>
                    <a:pt x="530700" y="2126933"/>
                  </a:cubicBezTo>
                  <a:cubicBezTo>
                    <a:pt x="554513" y="2125980"/>
                    <a:pt x="575468" y="2115503"/>
                    <a:pt x="592613" y="2098358"/>
                  </a:cubicBezTo>
                  <a:cubicBezTo>
                    <a:pt x="585945" y="2122170"/>
                    <a:pt x="587850" y="2145030"/>
                    <a:pt x="599280" y="2165985"/>
                  </a:cubicBezTo>
                  <a:cubicBezTo>
                    <a:pt x="637380" y="2241233"/>
                    <a:pt x="778350" y="2284095"/>
                    <a:pt x="891698" y="2317433"/>
                  </a:cubicBezTo>
                  <a:cubicBezTo>
                    <a:pt x="932655" y="2329815"/>
                    <a:pt x="970755" y="2341245"/>
                    <a:pt x="997425" y="2352675"/>
                  </a:cubicBezTo>
                  <a:cubicBezTo>
                    <a:pt x="1002188" y="2354580"/>
                    <a:pt x="1006950" y="2356485"/>
                    <a:pt x="1011713" y="2358390"/>
                  </a:cubicBezTo>
                  <a:cubicBezTo>
                    <a:pt x="1045050" y="2371725"/>
                    <a:pt x="1083150" y="2386965"/>
                    <a:pt x="1101248" y="2406968"/>
                  </a:cubicBezTo>
                  <a:lnTo>
                    <a:pt x="1106963" y="2412683"/>
                  </a:lnTo>
                  <a:lnTo>
                    <a:pt x="1112678" y="2406968"/>
                  </a:lnTo>
                  <a:cubicBezTo>
                    <a:pt x="1130775" y="2387918"/>
                    <a:pt x="1168875" y="2372678"/>
                    <a:pt x="1202213" y="2358390"/>
                  </a:cubicBezTo>
                  <a:cubicBezTo>
                    <a:pt x="1206975" y="2356485"/>
                    <a:pt x="1211738" y="2354580"/>
                    <a:pt x="1216500" y="2352675"/>
                  </a:cubicBezTo>
                  <a:cubicBezTo>
                    <a:pt x="1243170" y="2341245"/>
                    <a:pt x="1282223" y="2329815"/>
                    <a:pt x="1322228" y="2317433"/>
                  </a:cubicBezTo>
                  <a:cubicBezTo>
                    <a:pt x="1435575" y="2283143"/>
                    <a:pt x="1576545" y="2241233"/>
                    <a:pt x="1614645" y="2165985"/>
                  </a:cubicBezTo>
                  <a:cubicBezTo>
                    <a:pt x="1625123" y="2145030"/>
                    <a:pt x="1627028" y="2121218"/>
                    <a:pt x="1620360" y="2097405"/>
                  </a:cubicBezTo>
                  <a:cubicBezTo>
                    <a:pt x="1637505" y="2114550"/>
                    <a:pt x="1658460" y="2124075"/>
                    <a:pt x="1682273" y="2125980"/>
                  </a:cubicBezTo>
                  <a:cubicBezTo>
                    <a:pt x="1684178" y="2125980"/>
                    <a:pt x="1686083" y="2125980"/>
                    <a:pt x="1687988" y="2125980"/>
                  </a:cubicBezTo>
                  <a:cubicBezTo>
                    <a:pt x="1771808" y="2125980"/>
                    <a:pt x="1875630" y="2027873"/>
                    <a:pt x="1960403" y="1947863"/>
                  </a:cubicBezTo>
                  <a:cubicBezTo>
                    <a:pt x="1990883" y="1918335"/>
                    <a:pt x="2020410" y="1891665"/>
                    <a:pt x="2043270" y="1873568"/>
                  </a:cubicBezTo>
                  <a:cubicBezTo>
                    <a:pt x="2047080" y="1870710"/>
                    <a:pt x="2051843" y="1866900"/>
                    <a:pt x="2055653" y="1864043"/>
                  </a:cubicBezTo>
                  <a:cubicBezTo>
                    <a:pt x="2084228" y="1842135"/>
                    <a:pt x="2116613" y="1816418"/>
                    <a:pt x="2142330" y="1810703"/>
                  </a:cubicBezTo>
                  <a:lnTo>
                    <a:pt x="2149950" y="1808798"/>
                  </a:lnTo>
                  <a:lnTo>
                    <a:pt x="2147093" y="1801178"/>
                  </a:lnTo>
                  <a:cubicBezTo>
                    <a:pt x="2139473" y="1776413"/>
                    <a:pt x="2145188" y="1735455"/>
                    <a:pt x="2149950" y="1700213"/>
                  </a:cubicBezTo>
                  <a:cubicBezTo>
                    <a:pt x="2150903" y="1694498"/>
                    <a:pt x="2151855" y="1689735"/>
                    <a:pt x="2151855" y="1684020"/>
                  </a:cubicBezTo>
                  <a:cubicBezTo>
                    <a:pt x="2155665" y="1655445"/>
                    <a:pt x="2165190" y="1616393"/>
                    <a:pt x="2174715" y="1574483"/>
                  </a:cubicBezTo>
                  <a:cubicBezTo>
                    <a:pt x="2202338" y="1459230"/>
                    <a:pt x="2235675" y="1315403"/>
                    <a:pt x="2189955" y="1244918"/>
                  </a:cubicBezTo>
                  <a:cubicBezTo>
                    <a:pt x="2176620" y="1224915"/>
                    <a:pt x="2157570" y="1211580"/>
                    <a:pt x="2133758" y="1205865"/>
                  </a:cubicBezTo>
                  <a:cubicBezTo>
                    <a:pt x="2157570" y="1199198"/>
                    <a:pt x="2175668" y="1186815"/>
                    <a:pt x="2189003" y="1166813"/>
                  </a:cubicBezTo>
                  <a:cubicBezTo>
                    <a:pt x="2235675" y="1096328"/>
                    <a:pt x="2201385" y="952500"/>
                    <a:pt x="2173763" y="837248"/>
                  </a:cubicBezTo>
                  <a:cubicBezTo>
                    <a:pt x="2164238" y="796290"/>
                    <a:pt x="2154713" y="757238"/>
                    <a:pt x="2150903" y="727710"/>
                  </a:cubicBezTo>
                  <a:cubicBezTo>
                    <a:pt x="2149950" y="722948"/>
                    <a:pt x="2149950" y="717233"/>
                    <a:pt x="2148998" y="711518"/>
                  </a:cubicBezTo>
                  <a:cubicBezTo>
                    <a:pt x="2144235" y="676275"/>
                    <a:pt x="2138520" y="635318"/>
                    <a:pt x="2146140" y="610553"/>
                  </a:cubicBezTo>
                  <a:lnTo>
                    <a:pt x="2148998" y="602933"/>
                  </a:lnTo>
                  <a:lnTo>
                    <a:pt x="2141378" y="601028"/>
                  </a:lnTo>
                  <a:cubicBezTo>
                    <a:pt x="2115660" y="595313"/>
                    <a:pt x="2083275" y="570548"/>
                    <a:pt x="2054700" y="547688"/>
                  </a:cubicBezTo>
                  <a:cubicBezTo>
                    <a:pt x="2049938" y="543878"/>
                    <a:pt x="2046128" y="541020"/>
                    <a:pt x="2042318" y="538163"/>
                  </a:cubicBezTo>
                  <a:cubicBezTo>
                    <a:pt x="2019458" y="520065"/>
                    <a:pt x="1989930" y="492443"/>
                    <a:pt x="1959450" y="463868"/>
                  </a:cubicBezTo>
                  <a:cubicBezTo>
                    <a:pt x="1875630" y="384810"/>
                    <a:pt x="1770855" y="285750"/>
                    <a:pt x="1687035" y="285750"/>
                  </a:cubicBezTo>
                  <a:cubicBezTo>
                    <a:pt x="1685130" y="285750"/>
                    <a:pt x="1683225" y="285750"/>
                    <a:pt x="1681320" y="285750"/>
                  </a:cubicBezTo>
                  <a:cubicBezTo>
                    <a:pt x="1657508" y="286703"/>
                    <a:pt x="1636553" y="297180"/>
                    <a:pt x="1619408" y="314325"/>
                  </a:cubicBezTo>
                  <a:cubicBezTo>
                    <a:pt x="1626075" y="290513"/>
                    <a:pt x="1624170" y="267653"/>
                    <a:pt x="1612740" y="246698"/>
                  </a:cubicBezTo>
                  <a:cubicBezTo>
                    <a:pt x="1574640" y="171450"/>
                    <a:pt x="1433670" y="128588"/>
                    <a:pt x="1319370" y="95250"/>
                  </a:cubicBezTo>
                  <a:cubicBezTo>
                    <a:pt x="1278413" y="82868"/>
                    <a:pt x="1240313" y="71438"/>
                    <a:pt x="1213643" y="60008"/>
                  </a:cubicBezTo>
                  <a:cubicBezTo>
                    <a:pt x="1208880" y="58103"/>
                    <a:pt x="1204118" y="56197"/>
                    <a:pt x="1199355" y="54293"/>
                  </a:cubicBezTo>
                  <a:cubicBezTo>
                    <a:pt x="1166018" y="40958"/>
                    <a:pt x="1127918" y="25717"/>
                    <a:pt x="1109820" y="5715"/>
                  </a:cubicBezTo>
                  <a:lnTo>
                    <a:pt x="1106010" y="0"/>
                  </a:lnTo>
                  <a:lnTo>
                    <a:pt x="1100295" y="5715"/>
                  </a:lnTo>
                  <a:cubicBezTo>
                    <a:pt x="1082198" y="24765"/>
                    <a:pt x="1044098" y="40005"/>
                    <a:pt x="1010760" y="54293"/>
                  </a:cubicBezTo>
                  <a:cubicBezTo>
                    <a:pt x="1005998" y="56197"/>
                    <a:pt x="1001235" y="58103"/>
                    <a:pt x="996473" y="60008"/>
                  </a:cubicBezTo>
                  <a:cubicBezTo>
                    <a:pt x="969803" y="71438"/>
                    <a:pt x="930750" y="82868"/>
                    <a:pt x="890745" y="95250"/>
                  </a:cubicBezTo>
                  <a:cubicBezTo>
                    <a:pt x="777398" y="129540"/>
                    <a:pt x="636428" y="171450"/>
                    <a:pt x="598328" y="246698"/>
                  </a:cubicBezTo>
                  <a:cubicBezTo>
                    <a:pt x="587850" y="267653"/>
                    <a:pt x="585945" y="291465"/>
                    <a:pt x="592613" y="315278"/>
                  </a:cubicBezTo>
                  <a:cubicBezTo>
                    <a:pt x="575468" y="298133"/>
                    <a:pt x="554513" y="288608"/>
                    <a:pt x="530700" y="286703"/>
                  </a:cubicBezTo>
                  <a:cubicBezTo>
                    <a:pt x="445928" y="281940"/>
                    <a:pt x="339248" y="382905"/>
                    <a:pt x="252570" y="464820"/>
                  </a:cubicBezTo>
                  <a:cubicBezTo>
                    <a:pt x="222090" y="494348"/>
                    <a:pt x="192563" y="521018"/>
                    <a:pt x="169703" y="539115"/>
                  </a:cubicBezTo>
                  <a:cubicBezTo>
                    <a:pt x="165893" y="541973"/>
                    <a:pt x="161130" y="545783"/>
                    <a:pt x="157320" y="548640"/>
                  </a:cubicBezTo>
                  <a:cubicBezTo>
                    <a:pt x="128745" y="570548"/>
                    <a:pt x="96360" y="596265"/>
                    <a:pt x="70643" y="601980"/>
                  </a:cubicBezTo>
                  <a:lnTo>
                    <a:pt x="63023" y="603885"/>
                  </a:lnTo>
                  <a:lnTo>
                    <a:pt x="65880" y="611505"/>
                  </a:lnTo>
                  <a:cubicBezTo>
                    <a:pt x="73500" y="636270"/>
                    <a:pt x="67785" y="677228"/>
                    <a:pt x="63023" y="712470"/>
                  </a:cubicBezTo>
                  <a:cubicBezTo>
                    <a:pt x="62070" y="718185"/>
                    <a:pt x="61118" y="722948"/>
                    <a:pt x="61118" y="728663"/>
                  </a:cubicBezTo>
                  <a:cubicBezTo>
                    <a:pt x="57308" y="757238"/>
                    <a:pt x="47783" y="796290"/>
                    <a:pt x="38258" y="838200"/>
                  </a:cubicBezTo>
                  <a:cubicBezTo>
                    <a:pt x="10635" y="953453"/>
                    <a:pt x="-22702" y="1097280"/>
                    <a:pt x="23018" y="1167765"/>
                  </a:cubicBezTo>
                  <a:cubicBezTo>
                    <a:pt x="35400" y="1187768"/>
                    <a:pt x="53498" y="1201103"/>
                    <a:pt x="78263" y="1206818"/>
                  </a:cubicBezTo>
                  <a:close/>
                  <a:moveTo>
                    <a:pt x="1106963" y="193358"/>
                  </a:moveTo>
                  <a:cubicBezTo>
                    <a:pt x="1663223" y="193358"/>
                    <a:pt x="2115660" y="647700"/>
                    <a:pt x="2115660" y="1206818"/>
                  </a:cubicBezTo>
                  <a:cubicBezTo>
                    <a:pt x="2115660" y="1765935"/>
                    <a:pt x="1663223" y="2220278"/>
                    <a:pt x="1106963" y="2220278"/>
                  </a:cubicBezTo>
                  <a:cubicBezTo>
                    <a:pt x="550703" y="2220278"/>
                    <a:pt x="98265" y="1765935"/>
                    <a:pt x="98265" y="1206818"/>
                  </a:cubicBezTo>
                  <a:cubicBezTo>
                    <a:pt x="98265" y="647700"/>
                    <a:pt x="550703" y="193358"/>
                    <a:pt x="1106963" y="193358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" name="Google Shape;555;p1"/>
            <p:cNvSpPr/>
            <p:nvPr/>
          </p:nvSpPr>
          <p:spPr>
            <a:xfrm>
              <a:off x="5638800" y="3871912"/>
              <a:ext cx="916304" cy="45720"/>
            </a:xfrm>
            <a:custGeom>
              <a:avLst/>
              <a:gdLst/>
              <a:ahLst/>
              <a:cxnLst/>
              <a:rect l="l" t="t" r="r" b="b"/>
              <a:pathLst>
                <a:path w="916304" h="45720" extrusionOk="0">
                  <a:moveTo>
                    <a:pt x="90488" y="45720"/>
                  </a:moveTo>
                  <a:lnTo>
                    <a:pt x="825818" y="45720"/>
                  </a:lnTo>
                  <a:cubicBezTo>
                    <a:pt x="857250" y="32385"/>
                    <a:pt x="887730" y="17145"/>
                    <a:pt x="916305" y="0"/>
                  </a:cubicBezTo>
                  <a:lnTo>
                    <a:pt x="0" y="0"/>
                  </a:lnTo>
                  <a:cubicBezTo>
                    <a:pt x="28575" y="16192"/>
                    <a:pt x="59055" y="31433"/>
                    <a:pt x="90488" y="45720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" name="Google Shape;556;p1"/>
            <p:cNvSpPr/>
            <p:nvPr/>
          </p:nvSpPr>
          <p:spPr>
            <a:xfrm>
              <a:off x="5838825" y="3957637"/>
              <a:ext cx="516254" cy="36195"/>
            </a:xfrm>
            <a:custGeom>
              <a:avLst/>
              <a:gdLst/>
              <a:ahLst/>
              <a:cxnLst/>
              <a:rect l="l" t="t" r="r" b="b"/>
              <a:pathLst>
                <a:path w="516254" h="36195" extrusionOk="0">
                  <a:moveTo>
                    <a:pt x="258128" y="36195"/>
                  </a:moveTo>
                  <a:cubicBezTo>
                    <a:pt x="347663" y="36195"/>
                    <a:pt x="434340" y="23813"/>
                    <a:pt x="516255" y="0"/>
                  </a:cubicBezTo>
                  <a:lnTo>
                    <a:pt x="0" y="0"/>
                  </a:lnTo>
                  <a:cubicBezTo>
                    <a:pt x="81915" y="22860"/>
                    <a:pt x="168592" y="36195"/>
                    <a:pt x="258128" y="36195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" name="Google Shape;557;p1"/>
            <p:cNvSpPr/>
            <p:nvPr/>
          </p:nvSpPr>
          <p:spPr>
            <a:xfrm>
              <a:off x="6180772" y="3058477"/>
              <a:ext cx="205999" cy="305752"/>
            </a:xfrm>
            <a:custGeom>
              <a:avLst/>
              <a:gdLst/>
              <a:ahLst/>
              <a:cxnLst/>
              <a:rect l="l" t="t" r="r" b="b"/>
              <a:pathLst>
                <a:path w="205999" h="305752" extrusionOk="0">
                  <a:moveTo>
                    <a:pt x="140018" y="11430"/>
                  </a:moveTo>
                  <a:cubicBezTo>
                    <a:pt x="134303" y="5715"/>
                    <a:pt x="115253" y="0"/>
                    <a:pt x="92393" y="0"/>
                  </a:cubicBezTo>
                  <a:cubicBezTo>
                    <a:pt x="81915" y="0"/>
                    <a:pt x="72390" y="952"/>
                    <a:pt x="62865" y="3810"/>
                  </a:cubicBezTo>
                  <a:cubicBezTo>
                    <a:pt x="28575" y="12382"/>
                    <a:pt x="0" y="48577"/>
                    <a:pt x="0" y="66675"/>
                  </a:cubicBezTo>
                  <a:cubicBezTo>
                    <a:pt x="10478" y="80010"/>
                    <a:pt x="23813" y="94297"/>
                    <a:pt x="36195" y="106680"/>
                  </a:cubicBezTo>
                  <a:cubicBezTo>
                    <a:pt x="63818" y="133350"/>
                    <a:pt x="89535" y="160020"/>
                    <a:pt x="90488" y="196215"/>
                  </a:cubicBezTo>
                  <a:cubicBezTo>
                    <a:pt x="91440" y="213360"/>
                    <a:pt x="88583" y="228600"/>
                    <a:pt x="82868" y="243840"/>
                  </a:cubicBezTo>
                  <a:cubicBezTo>
                    <a:pt x="70485" y="276225"/>
                    <a:pt x="40958" y="295275"/>
                    <a:pt x="14288" y="305752"/>
                  </a:cubicBezTo>
                  <a:cubicBezTo>
                    <a:pt x="92393" y="301942"/>
                    <a:pt x="149543" y="284797"/>
                    <a:pt x="179070" y="253365"/>
                  </a:cubicBezTo>
                  <a:cubicBezTo>
                    <a:pt x="199073" y="233363"/>
                    <a:pt x="207645" y="206692"/>
                    <a:pt x="205740" y="174307"/>
                  </a:cubicBezTo>
                  <a:cubicBezTo>
                    <a:pt x="203835" y="152400"/>
                    <a:pt x="187643" y="130492"/>
                    <a:pt x="172403" y="108585"/>
                  </a:cubicBezTo>
                  <a:cubicBezTo>
                    <a:pt x="150495" y="79057"/>
                    <a:pt x="127635" y="47625"/>
                    <a:pt x="140018" y="11430"/>
                  </a:cubicBezTo>
                  <a:cubicBezTo>
                    <a:pt x="140970" y="11430"/>
                    <a:pt x="140018" y="11430"/>
                    <a:pt x="140018" y="11430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" name="Google Shape;558;p1"/>
            <p:cNvSpPr/>
            <p:nvPr/>
          </p:nvSpPr>
          <p:spPr>
            <a:xfrm>
              <a:off x="6236970" y="3089909"/>
              <a:ext cx="262116" cy="284797"/>
            </a:xfrm>
            <a:custGeom>
              <a:avLst/>
              <a:gdLst/>
              <a:ahLst/>
              <a:cxnLst/>
              <a:rect l="l" t="t" r="r" b="b"/>
              <a:pathLst>
                <a:path w="262116" h="284797" extrusionOk="0">
                  <a:moveTo>
                    <a:pt x="190500" y="0"/>
                  </a:moveTo>
                  <a:cubicBezTo>
                    <a:pt x="178117" y="0"/>
                    <a:pt x="160020" y="953"/>
                    <a:pt x="142875" y="7620"/>
                  </a:cubicBezTo>
                  <a:cubicBezTo>
                    <a:pt x="121920" y="15240"/>
                    <a:pt x="109538" y="22860"/>
                    <a:pt x="104775" y="30480"/>
                  </a:cubicBezTo>
                  <a:cubicBezTo>
                    <a:pt x="111442" y="42863"/>
                    <a:pt x="120015" y="56198"/>
                    <a:pt x="129540" y="67628"/>
                  </a:cubicBezTo>
                  <a:cubicBezTo>
                    <a:pt x="146685" y="90488"/>
                    <a:pt x="163830" y="114300"/>
                    <a:pt x="165735" y="140970"/>
                  </a:cubicBezTo>
                  <a:cubicBezTo>
                    <a:pt x="168592" y="178118"/>
                    <a:pt x="158115" y="208598"/>
                    <a:pt x="135255" y="231458"/>
                  </a:cubicBezTo>
                  <a:cubicBezTo>
                    <a:pt x="107633" y="260033"/>
                    <a:pt x="61913" y="278130"/>
                    <a:pt x="0" y="284798"/>
                  </a:cubicBezTo>
                  <a:cubicBezTo>
                    <a:pt x="4763" y="284798"/>
                    <a:pt x="8572" y="284798"/>
                    <a:pt x="13335" y="284798"/>
                  </a:cubicBezTo>
                  <a:cubicBezTo>
                    <a:pt x="105727" y="284798"/>
                    <a:pt x="180975" y="263843"/>
                    <a:pt x="223838" y="225743"/>
                  </a:cubicBezTo>
                  <a:cubicBezTo>
                    <a:pt x="250508" y="201930"/>
                    <a:pt x="263842" y="173355"/>
                    <a:pt x="261938" y="140970"/>
                  </a:cubicBezTo>
                  <a:cubicBezTo>
                    <a:pt x="260985" y="119063"/>
                    <a:pt x="248602" y="101918"/>
                    <a:pt x="237172" y="84773"/>
                  </a:cubicBezTo>
                  <a:cubicBezTo>
                    <a:pt x="220980" y="61913"/>
                    <a:pt x="202883" y="36195"/>
                    <a:pt x="222885" y="953"/>
                  </a:cubicBezTo>
                  <a:cubicBezTo>
                    <a:pt x="216217" y="1905"/>
                    <a:pt x="204788" y="0"/>
                    <a:pt x="190500" y="0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1"/>
            <p:cNvSpPr/>
            <p:nvPr/>
          </p:nvSpPr>
          <p:spPr>
            <a:xfrm>
              <a:off x="5940559" y="3035617"/>
              <a:ext cx="315693" cy="330517"/>
            </a:xfrm>
            <a:custGeom>
              <a:avLst/>
              <a:gdLst/>
              <a:ahLst/>
              <a:cxnLst/>
              <a:rect l="l" t="t" r="r" b="b"/>
              <a:pathLst>
                <a:path w="315693" h="330517" extrusionOk="0">
                  <a:moveTo>
                    <a:pt x="308793" y="260985"/>
                  </a:moveTo>
                  <a:cubicBezTo>
                    <a:pt x="314507" y="247650"/>
                    <a:pt x="316412" y="234315"/>
                    <a:pt x="315460" y="219075"/>
                  </a:cubicBezTo>
                  <a:cubicBezTo>
                    <a:pt x="313555" y="188595"/>
                    <a:pt x="290695" y="163830"/>
                    <a:pt x="265930" y="140017"/>
                  </a:cubicBezTo>
                  <a:cubicBezTo>
                    <a:pt x="257357" y="131445"/>
                    <a:pt x="212590" y="87630"/>
                    <a:pt x="196398" y="49530"/>
                  </a:cubicBezTo>
                  <a:lnTo>
                    <a:pt x="193540" y="43815"/>
                  </a:lnTo>
                  <a:cubicBezTo>
                    <a:pt x="183062" y="16192"/>
                    <a:pt x="175443" y="0"/>
                    <a:pt x="157345" y="0"/>
                  </a:cubicBezTo>
                  <a:cubicBezTo>
                    <a:pt x="140200" y="0"/>
                    <a:pt x="131628" y="18098"/>
                    <a:pt x="120198" y="45720"/>
                  </a:cubicBezTo>
                  <a:cubicBezTo>
                    <a:pt x="119245" y="46673"/>
                    <a:pt x="89718" y="102870"/>
                    <a:pt x="46855" y="143828"/>
                  </a:cubicBezTo>
                  <a:cubicBezTo>
                    <a:pt x="22090" y="166688"/>
                    <a:pt x="1135" y="190500"/>
                    <a:pt x="182" y="220028"/>
                  </a:cubicBezTo>
                  <a:cubicBezTo>
                    <a:pt x="-770" y="234315"/>
                    <a:pt x="2087" y="247650"/>
                    <a:pt x="6850" y="261938"/>
                  </a:cubicBezTo>
                  <a:cubicBezTo>
                    <a:pt x="24948" y="309563"/>
                    <a:pt x="94480" y="330517"/>
                    <a:pt x="155440" y="330517"/>
                  </a:cubicBezTo>
                  <a:lnTo>
                    <a:pt x="158298" y="330517"/>
                  </a:lnTo>
                  <a:lnTo>
                    <a:pt x="158298" y="330517"/>
                  </a:lnTo>
                  <a:lnTo>
                    <a:pt x="158298" y="330517"/>
                  </a:lnTo>
                  <a:lnTo>
                    <a:pt x="161155" y="330517"/>
                  </a:lnTo>
                  <a:cubicBezTo>
                    <a:pt x="221162" y="329565"/>
                    <a:pt x="290695" y="308610"/>
                    <a:pt x="308793" y="260985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1"/>
            <p:cNvSpPr/>
            <p:nvPr/>
          </p:nvSpPr>
          <p:spPr>
            <a:xfrm>
              <a:off x="5809990" y="3058477"/>
              <a:ext cx="205999" cy="305752"/>
            </a:xfrm>
            <a:custGeom>
              <a:avLst/>
              <a:gdLst/>
              <a:ahLst/>
              <a:cxnLst/>
              <a:rect l="l" t="t" r="r" b="b"/>
              <a:pathLst>
                <a:path w="205999" h="305752" extrusionOk="0">
                  <a:moveTo>
                    <a:pt x="259" y="174307"/>
                  </a:moveTo>
                  <a:cubicBezTo>
                    <a:pt x="-1646" y="206692"/>
                    <a:pt x="6927" y="233363"/>
                    <a:pt x="26929" y="253365"/>
                  </a:cubicBezTo>
                  <a:cubicBezTo>
                    <a:pt x="56457" y="283845"/>
                    <a:pt x="113607" y="301942"/>
                    <a:pt x="191712" y="305752"/>
                  </a:cubicBezTo>
                  <a:cubicBezTo>
                    <a:pt x="165042" y="295275"/>
                    <a:pt x="135514" y="276225"/>
                    <a:pt x="123132" y="243840"/>
                  </a:cubicBezTo>
                  <a:cubicBezTo>
                    <a:pt x="117417" y="228600"/>
                    <a:pt x="114559" y="212407"/>
                    <a:pt x="115512" y="196215"/>
                  </a:cubicBezTo>
                  <a:cubicBezTo>
                    <a:pt x="117417" y="160020"/>
                    <a:pt x="142182" y="133350"/>
                    <a:pt x="169804" y="106680"/>
                  </a:cubicBezTo>
                  <a:cubicBezTo>
                    <a:pt x="182187" y="94297"/>
                    <a:pt x="195522" y="80010"/>
                    <a:pt x="205999" y="66675"/>
                  </a:cubicBezTo>
                  <a:cubicBezTo>
                    <a:pt x="205999" y="48577"/>
                    <a:pt x="177424" y="12382"/>
                    <a:pt x="143134" y="3810"/>
                  </a:cubicBezTo>
                  <a:cubicBezTo>
                    <a:pt x="133609" y="1905"/>
                    <a:pt x="124084" y="0"/>
                    <a:pt x="113607" y="0"/>
                  </a:cubicBezTo>
                  <a:cubicBezTo>
                    <a:pt x="90747" y="0"/>
                    <a:pt x="71697" y="5715"/>
                    <a:pt x="65982" y="11430"/>
                  </a:cubicBezTo>
                  <a:cubicBezTo>
                    <a:pt x="65982" y="11430"/>
                    <a:pt x="65029" y="12382"/>
                    <a:pt x="65029" y="12382"/>
                  </a:cubicBezTo>
                  <a:cubicBezTo>
                    <a:pt x="78364" y="48577"/>
                    <a:pt x="55504" y="79057"/>
                    <a:pt x="33597" y="109538"/>
                  </a:cubicBezTo>
                  <a:cubicBezTo>
                    <a:pt x="18357" y="130492"/>
                    <a:pt x="2164" y="152400"/>
                    <a:pt x="259" y="174307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1"/>
            <p:cNvSpPr/>
            <p:nvPr/>
          </p:nvSpPr>
          <p:spPr>
            <a:xfrm>
              <a:off x="5698628" y="3091815"/>
              <a:ext cx="262116" cy="284797"/>
            </a:xfrm>
            <a:custGeom>
              <a:avLst/>
              <a:gdLst/>
              <a:ahLst/>
              <a:cxnLst/>
              <a:rect l="l" t="t" r="r" b="b"/>
              <a:pathLst>
                <a:path w="262116" h="284797" extrusionOk="0">
                  <a:moveTo>
                    <a:pt x="179" y="140970"/>
                  </a:moveTo>
                  <a:cubicBezTo>
                    <a:pt x="-1726" y="173355"/>
                    <a:pt x="11609" y="201930"/>
                    <a:pt x="38279" y="225742"/>
                  </a:cubicBezTo>
                  <a:cubicBezTo>
                    <a:pt x="81142" y="263842"/>
                    <a:pt x="156389" y="284797"/>
                    <a:pt x="248781" y="284797"/>
                  </a:cubicBezTo>
                  <a:cubicBezTo>
                    <a:pt x="253544" y="284797"/>
                    <a:pt x="257354" y="284797"/>
                    <a:pt x="262117" y="284797"/>
                  </a:cubicBezTo>
                  <a:cubicBezTo>
                    <a:pt x="199252" y="277177"/>
                    <a:pt x="154484" y="259080"/>
                    <a:pt x="126862" y="231457"/>
                  </a:cubicBezTo>
                  <a:cubicBezTo>
                    <a:pt x="104002" y="207645"/>
                    <a:pt x="93524" y="177165"/>
                    <a:pt x="96382" y="140970"/>
                  </a:cubicBezTo>
                  <a:cubicBezTo>
                    <a:pt x="98287" y="114300"/>
                    <a:pt x="115432" y="90488"/>
                    <a:pt x="132577" y="67627"/>
                  </a:cubicBezTo>
                  <a:cubicBezTo>
                    <a:pt x="142102" y="55245"/>
                    <a:pt x="150674" y="42863"/>
                    <a:pt x="157342" y="30480"/>
                  </a:cubicBezTo>
                  <a:cubicBezTo>
                    <a:pt x="152579" y="21907"/>
                    <a:pt x="140197" y="14288"/>
                    <a:pt x="119242" y="7620"/>
                  </a:cubicBezTo>
                  <a:cubicBezTo>
                    <a:pt x="102097" y="1905"/>
                    <a:pt x="83047" y="0"/>
                    <a:pt x="71617" y="0"/>
                  </a:cubicBezTo>
                  <a:cubicBezTo>
                    <a:pt x="57329" y="0"/>
                    <a:pt x="45899" y="1905"/>
                    <a:pt x="40184" y="3810"/>
                  </a:cubicBezTo>
                  <a:cubicBezTo>
                    <a:pt x="61139" y="39052"/>
                    <a:pt x="42089" y="64770"/>
                    <a:pt x="25897" y="87630"/>
                  </a:cubicBezTo>
                  <a:cubicBezTo>
                    <a:pt x="13514" y="101917"/>
                    <a:pt x="2084" y="119063"/>
                    <a:pt x="179" y="140970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1"/>
            <p:cNvSpPr/>
            <p:nvPr/>
          </p:nvSpPr>
          <p:spPr>
            <a:xfrm>
              <a:off x="5791200" y="3389947"/>
              <a:ext cx="150495" cy="61912"/>
            </a:xfrm>
            <a:custGeom>
              <a:avLst/>
              <a:gdLst/>
              <a:ahLst/>
              <a:cxnLst/>
              <a:rect l="l" t="t" r="r" b="b"/>
              <a:pathLst>
                <a:path w="150495" h="61912" extrusionOk="0">
                  <a:moveTo>
                    <a:pt x="122873" y="25718"/>
                  </a:moveTo>
                  <a:cubicBezTo>
                    <a:pt x="126683" y="23813"/>
                    <a:pt x="129540" y="21908"/>
                    <a:pt x="131445" y="20003"/>
                  </a:cubicBezTo>
                  <a:cubicBezTo>
                    <a:pt x="137160" y="16193"/>
                    <a:pt x="140970" y="12383"/>
                    <a:pt x="144780" y="8573"/>
                  </a:cubicBezTo>
                  <a:cubicBezTo>
                    <a:pt x="146685" y="6668"/>
                    <a:pt x="148590" y="4763"/>
                    <a:pt x="150495" y="2858"/>
                  </a:cubicBezTo>
                  <a:cubicBezTo>
                    <a:pt x="132398" y="2858"/>
                    <a:pt x="115252" y="1905"/>
                    <a:pt x="98108" y="0"/>
                  </a:cubicBezTo>
                  <a:lnTo>
                    <a:pt x="98108" y="0"/>
                  </a:lnTo>
                  <a:cubicBezTo>
                    <a:pt x="96202" y="0"/>
                    <a:pt x="95250" y="953"/>
                    <a:pt x="94298" y="1905"/>
                  </a:cubicBezTo>
                  <a:cubicBezTo>
                    <a:pt x="92392" y="3810"/>
                    <a:pt x="89535" y="5715"/>
                    <a:pt x="87630" y="7620"/>
                  </a:cubicBezTo>
                  <a:cubicBezTo>
                    <a:pt x="73342" y="20003"/>
                    <a:pt x="49530" y="40005"/>
                    <a:pt x="1905" y="40005"/>
                  </a:cubicBezTo>
                  <a:lnTo>
                    <a:pt x="0" y="40005"/>
                  </a:lnTo>
                  <a:cubicBezTo>
                    <a:pt x="16192" y="48578"/>
                    <a:pt x="53340" y="60960"/>
                    <a:pt x="92392" y="61913"/>
                  </a:cubicBezTo>
                  <a:lnTo>
                    <a:pt x="92392" y="61913"/>
                  </a:lnTo>
                  <a:cubicBezTo>
                    <a:pt x="96202" y="61913"/>
                    <a:pt x="97155" y="60960"/>
                    <a:pt x="97155" y="59055"/>
                  </a:cubicBezTo>
                  <a:cubicBezTo>
                    <a:pt x="97155" y="56198"/>
                    <a:pt x="97155" y="54293"/>
                    <a:pt x="97155" y="52388"/>
                  </a:cubicBezTo>
                  <a:cubicBezTo>
                    <a:pt x="100013" y="40005"/>
                    <a:pt x="110490" y="33338"/>
                    <a:pt x="122873" y="25718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1"/>
            <p:cNvSpPr/>
            <p:nvPr/>
          </p:nvSpPr>
          <p:spPr>
            <a:xfrm>
              <a:off x="5904547" y="3388995"/>
              <a:ext cx="103822" cy="80962"/>
            </a:xfrm>
            <a:custGeom>
              <a:avLst/>
              <a:gdLst/>
              <a:ahLst/>
              <a:cxnLst/>
              <a:rect l="l" t="t" r="r" b="b"/>
              <a:pathLst>
                <a:path w="103822" h="80962" extrusionOk="0">
                  <a:moveTo>
                    <a:pt x="68580" y="80963"/>
                  </a:moveTo>
                  <a:cubicBezTo>
                    <a:pt x="78105" y="80963"/>
                    <a:pt x="87630" y="80010"/>
                    <a:pt x="94298" y="77152"/>
                  </a:cubicBezTo>
                  <a:cubicBezTo>
                    <a:pt x="99060" y="75247"/>
                    <a:pt x="102870" y="73342"/>
                    <a:pt x="103823" y="71438"/>
                  </a:cubicBezTo>
                  <a:cubicBezTo>
                    <a:pt x="101918" y="69533"/>
                    <a:pt x="100965" y="67627"/>
                    <a:pt x="99060" y="65722"/>
                  </a:cubicBezTo>
                  <a:cubicBezTo>
                    <a:pt x="88582" y="48577"/>
                    <a:pt x="81915" y="21908"/>
                    <a:pt x="101918" y="952"/>
                  </a:cubicBezTo>
                  <a:cubicBezTo>
                    <a:pt x="101918" y="952"/>
                    <a:pt x="101918" y="952"/>
                    <a:pt x="102870" y="0"/>
                  </a:cubicBezTo>
                  <a:cubicBezTo>
                    <a:pt x="97155" y="952"/>
                    <a:pt x="90487" y="952"/>
                    <a:pt x="84773" y="952"/>
                  </a:cubicBezTo>
                  <a:cubicBezTo>
                    <a:pt x="55245" y="4763"/>
                    <a:pt x="49530" y="10477"/>
                    <a:pt x="42862" y="19050"/>
                  </a:cubicBezTo>
                  <a:cubicBezTo>
                    <a:pt x="39052" y="22860"/>
                    <a:pt x="34290" y="27622"/>
                    <a:pt x="27623" y="33338"/>
                  </a:cubicBezTo>
                  <a:cubicBezTo>
                    <a:pt x="24765" y="35242"/>
                    <a:pt x="21907" y="37147"/>
                    <a:pt x="19050" y="39052"/>
                  </a:cubicBezTo>
                  <a:cubicBezTo>
                    <a:pt x="9525" y="44767"/>
                    <a:pt x="952" y="50483"/>
                    <a:pt x="0" y="55245"/>
                  </a:cubicBezTo>
                  <a:cubicBezTo>
                    <a:pt x="0" y="57150"/>
                    <a:pt x="0" y="58102"/>
                    <a:pt x="1905" y="60960"/>
                  </a:cubicBezTo>
                  <a:cubicBezTo>
                    <a:pt x="8573" y="71438"/>
                    <a:pt x="39052" y="80963"/>
                    <a:pt x="68580" y="80963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1"/>
            <p:cNvSpPr/>
            <p:nvPr/>
          </p:nvSpPr>
          <p:spPr>
            <a:xfrm>
              <a:off x="6010121" y="3382327"/>
              <a:ext cx="179377" cy="129539"/>
            </a:xfrm>
            <a:custGeom>
              <a:avLst/>
              <a:gdLst/>
              <a:ahLst/>
              <a:cxnLst/>
              <a:rect l="l" t="t" r="r" b="b"/>
              <a:pathLst>
                <a:path w="179377" h="129539" extrusionOk="0">
                  <a:moveTo>
                    <a:pt x="88736" y="0"/>
                  </a:moveTo>
                  <a:lnTo>
                    <a:pt x="88736" y="0"/>
                  </a:lnTo>
                  <a:lnTo>
                    <a:pt x="87784" y="0"/>
                  </a:lnTo>
                  <a:cubicBezTo>
                    <a:pt x="44921" y="0"/>
                    <a:pt x="20156" y="5715"/>
                    <a:pt x="8726" y="19050"/>
                  </a:cubicBezTo>
                  <a:cubicBezTo>
                    <a:pt x="-4609" y="33338"/>
                    <a:pt x="-799" y="52388"/>
                    <a:pt x="7774" y="64770"/>
                  </a:cubicBezTo>
                  <a:cubicBezTo>
                    <a:pt x="9679" y="67627"/>
                    <a:pt x="11584" y="70485"/>
                    <a:pt x="14441" y="72390"/>
                  </a:cubicBezTo>
                  <a:lnTo>
                    <a:pt x="16346" y="74295"/>
                  </a:lnTo>
                  <a:cubicBezTo>
                    <a:pt x="23014" y="79057"/>
                    <a:pt x="30634" y="81915"/>
                    <a:pt x="38254" y="84772"/>
                  </a:cubicBezTo>
                  <a:cubicBezTo>
                    <a:pt x="56351" y="91440"/>
                    <a:pt x="76354" y="99060"/>
                    <a:pt x="89689" y="129540"/>
                  </a:cubicBezTo>
                  <a:cubicBezTo>
                    <a:pt x="103024" y="98107"/>
                    <a:pt x="123026" y="91440"/>
                    <a:pt x="141124" y="84772"/>
                  </a:cubicBezTo>
                  <a:cubicBezTo>
                    <a:pt x="148744" y="81915"/>
                    <a:pt x="156364" y="79057"/>
                    <a:pt x="163031" y="74295"/>
                  </a:cubicBezTo>
                  <a:lnTo>
                    <a:pt x="164936" y="72390"/>
                  </a:lnTo>
                  <a:cubicBezTo>
                    <a:pt x="167794" y="70485"/>
                    <a:pt x="169699" y="67627"/>
                    <a:pt x="171604" y="64770"/>
                  </a:cubicBezTo>
                  <a:cubicBezTo>
                    <a:pt x="180176" y="52388"/>
                    <a:pt x="183986" y="33338"/>
                    <a:pt x="170651" y="19050"/>
                  </a:cubicBezTo>
                  <a:cubicBezTo>
                    <a:pt x="157316" y="5715"/>
                    <a:pt x="131599" y="0"/>
                    <a:pt x="88736" y="0"/>
                  </a:cubicBezTo>
                  <a:lnTo>
                    <a:pt x="88736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1"/>
            <p:cNvSpPr/>
            <p:nvPr/>
          </p:nvSpPr>
          <p:spPr>
            <a:xfrm>
              <a:off x="6188392" y="3388995"/>
              <a:ext cx="104775" cy="81914"/>
            </a:xfrm>
            <a:custGeom>
              <a:avLst/>
              <a:gdLst/>
              <a:ahLst/>
              <a:cxnLst/>
              <a:rect l="l" t="t" r="r" b="b"/>
              <a:pathLst>
                <a:path w="104775" h="81914" extrusionOk="0">
                  <a:moveTo>
                    <a:pt x="0" y="72390"/>
                  </a:moveTo>
                  <a:cubicBezTo>
                    <a:pt x="1905" y="74295"/>
                    <a:pt x="4763" y="77152"/>
                    <a:pt x="9525" y="78105"/>
                  </a:cubicBezTo>
                  <a:cubicBezTo>
                    <a:pt x="16192" y="80010"/>
                    <a:pt x="24765" y="81915"/>
                    <a:pt x="35242" y="81915"/>
                  </a:cubicBezTo>
                  <a:cubicBezTo>
                    <a:pt x="64770" y="81915"/>
                    <a:pt x="95250" y="72390"/>
                    <a:pt x="102870" y="60960"/>
                  </a:cubicBezTo>
                  <a:cubicBezTo>
                    <a:pt x="104775" y="59055"/>
                    <a:pt x="104775" y="57150"/>
                    <a:pt x="104775" y="55245"/>
                  </a:cubicBezTo>
                  <a:cubicBezTo>
                    <a:pt x="103823" y="50483"/>
                    <a:pt x="95250" y="44767"/>
                    <a:pt x="85725" y="39052"/>
                  </a:cubicBezTo>
                  <a:cubicBezTo>
                    <a:pt x="82867" y="37147"/>
                    <a:pt x="80010" y="35242"/>
                    <a:pt x="77153" y="33338"/>
                  </a:cubicBezTo>
                  <a:cubicBezTo>
                    <a:pt x="69533" y="28575"/>
                    <a:pt x="65723" y="23813"/>
                    <a:pt x="61913" y="19050"/>
                  </a:cubicBezTo>
                  <a:cubicBezTo>
                    <a:pt x="54292" y="11430"/>
                    <a:pt x="48578" y="4763"/>
                    <a:pt x="20003" y="952"/>
                  </a:cubicBezTo>
                  <a:cubicBezTo>
                    <a:pt x="14288" y="952"/>
                    <a:pt x="8573" y="0"/>
                    <a:pt x="1905" y="0"/>
                  </a:cubicBezTo>
                  <a:cubicBezTo>
                    <a:pt x="1905" y="0"/>
                    <a:pt x="1905" y="0"/>
                    <a:pt x="2858" y="952"/>
                  </a:cubicBezTo>
                  <a:cubicBezTo>
                    <a:pt x="21908" y="21908"/>
                    <a:pt x="16192" y="49530"/>
                    <a:pt x="5715" y="65722"/>
                  </a:cubicBezTo>
                  <a:cubicBezTo>
                    <a:pt x="3810" y="67627"/>
                    <a:pt x="1905" y="70485"/>
                    <a:pt x="0" y="72390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1"/>
            <p:cNvSpPr/>
            <p:nvPr/>
          </p:nvSpPr>
          <p:spPr>
            <a:xfrm>
              <a:off x="6255067" y="3388042"/>
              <a:ext cx="150495" cy="61912"/>
            </a:xfrm>
            <a:custGeom>
              <a:avLst/>
              <a:gdLst/>
              <a:ahLst/>
              <a:cxnLst/>
              <a:rect l="l" t="t" r="r" b="b"/>
              <a:pathLst>
                <a:path w="150495" h="61912" extrusionOk="0">
                  <a:moveTo>
                    <a:pt x="58103" y="61913"/>
                  </a:moveTo>
                  <a:lnTo>
                    <a:pt x="58103" y="61913"/>
                  </a:lnTo>
                  <a:cubicBezTo>
                    <a:pt x="97155" y="61913"/>
                    <a:pt x="135255" y="49530"/>
                    <a:pt x="150495" y="40005"/>
                  </a:cubicBezTo>
                  <a:lnTo>
                    <a:pt x="148590" y="40005"/>
                  </a:lnTo>
                  <a:cubicBezTo>
                    <a:pt x="100965" y="40005"/>
                    <a:pt x="77153" y="20003"/>
                    <a:pt x="62865" y="7620"/>
                  </a:cubicBezTo>
                  <a:cubicBezTo>
                    <a:pt x="60960" y="5715"/>
                    <a:pt x="58103" y="3810"/>
                    <a:pt x="56198" y="1905"/>
                  </a:cubicBezTo>
                  <a:cubicBezTo>
                    <a:pt x="55245" y="953"/>
                    <a:pt x="54292" y="953"/>
                    <a:pt x="52388" y="0"/>
                  </a:cubicBezTo>
                  <a:lnTo>
                    <a:pt x="52388" y="0"/>
                  </a:lnTo>
                  <a:cubicBezTo>
                    <a:pt x="35242" y="1905"/>
                    <a:pt x="17145" y="2858"/>
                    <a:pt x="0" y="2858"/>
                  </a:cubicBezTo>
                  <a:cubicBezTo>
                    <a:pt x="1905" y="4763"/>
                    <a:pt x="3810" y="6667"/>
                    <a:pt x="5715" y="8573"/>
                  </a:cubicBezTo>
                  <a:cubicBezTo>
                    <a:pt x="9525" y="12383"/>
                    <a:pt x="12383" y="16192"/>
                    <a:pt x="19050" y="20003"/>
                  </a:cubicBezTo>
                  <a:cubicBezTo>
                    <a:pt x="21908" y="21908"/>
                    <a:pt x="24765" y="23813"/>
                    <a:pt x="27623" y="25717"/>
                  </a:cubicBezTo>
                  <a:cubicBezTo>
                    <a:pt x="40005" y="33338"/>
                    <a:pt x="50483" y="40005"/>
                    <a:pt x="52388" y="51435"/>
                  </a:cubicBezTo>
                  <a:cubicBezTo>
                    <a:pt x="52388" y="53340"/>
                    <a:pt x="53340" y="56198"/>
                    <a:pt x="52388" y="58103"/>
                  </a:cubicBezTo>
                  <a:cubicBezTo>
                    <a:pt x="53340" y="60960"/>
                    <a:pt x="54292" y="61913"/>
                    <a:pt x="58103" y="61913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1"/>
            <p:cNvSpPr/>
            <p:nvPr/>
          </p:nvSpPr>
          <p:spPr>
            <a:xfrm>
              <a:off x="5622575" y="3664505"/>
              <a:ext cx="433339" cy="150232"/>
            </a:xfrm>
            <a:custGeom>
              <a:avLst/>
              <a:gdLst/>
              <a:ahLst/>
              <a:cxnLst/>
              <a:rect l="l" t="t" r="r" b="b"/>
              <a:pathLst>
                <a:path w="433339" h="150232" extrusionOk="0">
                  <a:moveTo>
                    <a:pt x="281020" y="82629"/>
                  </a:moveTo>
                  <a:cubicBezTo>
                    <a:pt x="285782" y="84534"/>
                    <a:pt x="349600" y="103584"/>
                    <a:pt x="361982" y="104537"/>
                  </a:cubicBezTo>
                  <a:cubicBezTo>
                    <a:pt x="382937" y="107394"/>
                    <a:pt x="404845" y="106442"/>
                    <a:pt x="421037" y="92154"/>
                  </a:cubicBezTo>
                  <a:cubicBezTo>
                    <a:pt x="421990" y="91202"/>
                    <a:pt x="422942" y="90249"/>
                    <a:pt x="424847" y="89297"/>
                  </a:cubicBezTo>
                  <a:cubicBezTo>
                    <a:pt x="427705" y="85487"/>
                    <a:pt x="430562" y="82629"/>
                    <a:pt x="431515" y="78819"/>
                  </a:cubicBezTo>
                  <a:cubicBezTo>
                    <a:pt x="440087" y="56912"/>
                    <a:pt x="419132" y="30242"/>
                    <a:pt x="354362" y="15002"/>
                  </a:cubicBezTo>
                  <a:cubicBezTo>
                    <a:pt x="274352" y="-4048"/>
                    <a:pt x="153385" y="-6906"/>
                    <a:pt x="67660" y="17859"/>
                  </a:cubicBezTo>
                  <a:cubicBezTo>
                    <a:pt x="19082" y="32147"/>
                    <a:pt x="-920" y="52149"/>
                    <a:pt x="32" y="72152"/>
                  </a:cubicBezTo>
                  <a:cubicBezTo>
                    <a:pt x="32" y="77867"/>
                    <a:pt x="1937" y="82629"/>
                    <a:pt x="4795" y="88344"/>
                  </a:cubicBezTo>
                  <a:lnTo>
                    <a:pt x="4795" y="88344"/>
                  </a:lnTo>
                  <a:cubicBezTo>
                    <a:pt x="10510" y="97869"/>
                    <a:pt x="20035" y="107394"/>
                    <a:pt x="33370" y="115014"/>
                  </a:cubicBezTo>
                  <a:cubicBezTo>
                    <a:pt x="40037" y="118824"/>
                    <a:pt x="46705" y="122634"/>
                    <a:pt x="55277" y="125492"/>
                  </a:cubicBezTo>
                  <a:lnTo>
                    <a:pt x="55277" y="125492"/>
                  </a:lnTo>
                  <a:cubicBezTo>
                    <a:pt x="69565" y="131207"/>
                    <a:pt x="84805" y="135969"/>
                    <a:pt x="102902" y="138827"/>
                  </a:cubicBezTo>
                  <a:cubicBezTo>
                    <a:pt x="150527" y="148352"/>
                    <a:pt x="208630" y="152162"/>
                    <a:pt x="258160" y="149304"/>
                  </a:cubicBezTo>
                  <a:cubicBezTo>
                    <a:pt x="330550" y="145494"/>
                    <a:pt x="324835" y="123587"/>
                    <a:pt x="309595" y="114062"/>
                  </a:cubicBezTo>
                  <a:cubicBezTo>
                    <a:pt x="305785" y="112157"/>
                    <a:pt x="287687" y="102632"/>
                    <a:pt x="275305" y="93107"/>
                  </a:cubicBezTo>
                  <a:cubicBezTo>
                    <a:pt x="264827" y="86439"/>
                    <a:pt x="271495" y="78819"/>
                    <a:pt x="281020" y="82629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1"/>
            <p:cNvSpPr/>
            <p:nvPr/>
          </p:nvSpPr>
          <p:spPr>
            <a:xfrm>
              <a:off x="5892164" y="3782377"/>
              <a:ext cx="786764" cy="50482"/>
            </a:xfrm>
            <a:custGeom>
              <a:avLst/>
              <a:gdLst/>
              <a:ahLst/>
              <a:cxnLst/>
              <a:rect l="l" t="t" r="r" b="b"/>
              <a:pathLst>
                <a:path w="786764" h="50482" extrusionOk="0">
                  <a:moveTo>
                    <a:pt x="64770" y="0"/>
                  </a:moveTo>
                  <a:cubicBezTo>
                    <a:pt x="65723" y="952"/>
                    <a:pt x="65723" y="2857"/>
                    <a:pt x="65723" y="4763"/>
                  </a:cubicBezTo>
                  <a:cubicBezTo>
                    <a:pt x="66675" y="8572"/>
                    <a:pt x="66675" y="13335"/>
                    <a:pt x="65723" y="17145"/>
                  </a:cubicBezTo>
                  <a:cubicBezTo>
                    <a:pt x="60007" y="40957"/>
                    <a:pt x="28575" y="47625"/>
                    <a:pt x="0" y="50482"/>
                  </a:cubicBezTo>
                  <a:lnTo>
                    <a:pt x="725805" y="50482"/>
                  </a:lnTo>
                  <a:cubicBezTo>
                    <a:pt x="746760" y="36195"/>
                    <a:pt x="766763" y="20955"/>
                    <a:pt x="786765" y="4763"/>
                  </a:cubicBezTo>
                  <a:lnTo>
                    <a:pt x="81915" y="4763"/>
                  </a:lnTo>
                  <a:cubicBezTo>
                    <a:pt x="78105" y="2857"/>
                    <a:pt x="72390" y="1905"/>
                    <a:pt x="64770" y="0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1"/>
            <p:cNvSpPr/>
            <p:nvPr/>
          </p:nvSpPr>
          <p:spPr>
            <a:xfrm>
              <a:off x="5514022" y="3787140"/>
              <a:ext cx="279082" cy="45719"/>
            </a:xfrm>
            <a:custGeom>
              <a:avLst/>
              <a:gdLst/>
              <a:ahLst/>
              <a:cxnLst/>
              <a:rect l="l" t="t" r="r" b="b"/>
              <a:pathLst>
                <a:path w="279082" h="45719" extrusionOk="0">
                  <a:moveTo>
                    <a:pt x="206692" y="35242"/>
                  </a:moveTo>
                  <a:cubicBezTo>
                    <a:pt x="187642" y="31432"/>
                    <a:pt x="171450" y="26670"/>
                    <a:pt x="157163" y="20955"/>
                  </a:cubicBezTo>
                  <a:lnTo>
                    <a:pt x="156210" y="20955"/>
                  </a:lnTo>
                  <a:lnTo>
                    <a:pt x="155257" y="20955"/>
                  </a:lnTo>
                  <a:cubicBezTo>
                    <a:pt x="146685" y="17145"/>
                    <a:pt x="139065" y="13335"/>
                    <a:pt x="131445" y="9525"/>
                  </a:cubicBezTo>
                  <a:cubicBezTo>
                    <a:pt x="126682" y="6667"/>
                    <a:pt x="121920" y="3810"/>
                    <a:pt x="118110" y="0"/>
                  </a:cubicBezTo>
                  <a:lnTo>
                    <a:pt x="0" y="0"/>
                  </a:lnTo>
                  <a:cubicBezTo>
                    <a:pt x="20002" y="16192"/>
                    <a:pt x="40005" y="31432"/>
                    <a:pt x="60960" y="45720"/>
                  </a:cubicBezTo>
                  <a:lnTo>
                    <a:pt x="279082" y="45720"/>
                  </a:lnTo>
                  <a:cubicBezTo>
                    <a:pt x="253365" y="42863"/>
                    <a:pt x="228600" y="40005"/>
                    <a:pt x="206692" y="35242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1"/>
            <p:cNvSpPr/>
            <p:nvPr/>
          </p:nvSpPr>
          <p:spPr>
            <a:xfrm>
              <a:off x="5295900" y="3529965"/>
              <a:ext cx="984884" cy="45719"/>
            </a:xfrm>
            <a:custGeom>
              <a:avLst/>
              <a:gdLst/>
              <a:ahLst/>
              <a:cxnLst/>
              <a:rect l="l" t="t" r="r" b="b"/>
              <a:pathLst>
                <a:path w="984884" h="45719" extrusionOk="0">
                  <a:moveTo>
                    <a:pt x="950595" y="44767"/>
                  </a:moveTo>
                  <a:cubicBezTo>
                    <a:pt x="947738" y="36195"/>
                    <a:pt x="948690" y="26670"/>
                    <a:pt x="953453" y="19050"/>
                  </a:cubicBezTo>
                  <a:cubicBezTo>
                    <a:pt x="956310" y="14288"/>
                    <a:pt x="960120" y="11430"/>
                    <a:pt x="966788" y="7620"/>
                  </a:cubicBezTo>
                  <a:cubicBezTo>
                    <a:pt x="971550" y="4763"/>
                    <a:pt x="978218" y="2857"/>
                    <a:pt x="984885" y="0"/>
                  </a:cubicBezTo>
                  <a:lnTo>
                    <a:pt x="0" y="0"/>
                  </a:lnTo>
                  <a:cubicBezTo>
                    <a:pt x="8573" y="15240"/>
                    <a:pt x="18098" y="30480"/>
                    <a:pt x="28575" y="45720"/>
                  </a:cubicBezTo>
                  <a:lnTo>
                    <a:pt x="951547" y="45720"/>
                  </a:lnTo>
                  <a:cubicBezTo>
                    <a:pt x="950595" y="45720"/>
                    <a:pt x="950595" y="45720"/>
                    <a:pt x="950595" y="44767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1"/>
            <p:cNvSpPr/>
            <p:nvPr/>
          </p:nvSpPr>
          <p:spPr>
            <a:xfrm>
              <a:off x="6517957" y="3529965"/>
              <a:ext cx="381000" cy="45719"/>
            </a:xfrm>
            <a:custGeom>
              <a:avLst/>
              <a:gdLst/>
              <a:ahLst/>
              <a:cxnLst/>
              <a:rect l="l" t="t" r="r" b="b"/>
              <a:pathLst>
                <a:path w="381000" h="45719" extrusionOk="0">
                  <a:moveTo>
                    <a:pt x="74295" y="15240"/>
                  </a:moveTo>
                  <a:cubicBezTo>
                    <a:pt x="111442" y="24765"/>
                    <a:pt x="139065" y="35242"/>
                    <a:pt x="159067" y="45720"/>
                  </a:cubicBezTo>
                  <a:lnTo>
                    <a:pt x="352425" y="45720"/>
                  </a:lnTo>
                  <a:cubicBezTo>
                    <a:pt x="361950" y="30480"/>
                    <a:pt x="371475" y="15240"/>
                    <a:pt x="381000" y="0"/>
                  </a:cubicBezTo>
                  <a:lnTo>
                    <a:pt x="0" y="0"/>
                  </a:lnTo>
                  <a:cubicBezTo>
                    <a:pt x="25717" y="4763"/>
                    <a:pt x="51435" y="9525"/>
                    <a:pt x="74295" y="15240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1"/>
            <p:cNvSpPr/>
            <p:nvPr/>
          </p:nvSpPr>
          <p:spPr>
            <a:xfrm>
              <a:off x="6681787" y="3615690"/>
              <a:ext cx="161925" cy="45719"/>
            </a:xfrm>
            <a:custGeom>
              <a:avLst/>
              <a:gdLst/>
              <a:ahLst/>
              <a:cxnLst/>
              <a:rect l="l" t="t" r="r" b="b"/>
              <a:pathLst>
                <a:path w="161925" h="45719" extrusionOk="0">
                  <a:moveTo>
                    <a:pt x="28575" y="7620"/>
                  </a:moveTo>
                  <a:cubicBezTo>
                    <a:pt x="27622" y="17145"/>
                    <a:pt x="21908" y="26670"/>
                    <a:pt x="13335" y="35242"/>
                  </a:cubicBezTo>
                  <a:lnTo>
                    <a:pt x="10478" y="38100"/>
                  </a:lnTo>
                  <a:cubicBezTo>
                    <a:pt x="7620" y="40957"/>
                    <a:pt x="3810" y="43815"/>
                    <a:pt x="0" y="45720"/>
                  </a:cubicBezTo>
                  <a:lnTo>
                    <a:pt x="125730" y="45720"/>
                  </a:lnTo>
                  <a:cubicBezTo>
                    <a:pt x="138113" y="30480"/>
                    <a:pt x="150495" y="16192"/>
                    <a:pt x="161925" y="0"/>
                  </a:cubicBezTo>
                  <a:lnTo>
                    <a:pt x="29528" y="0"/>
                  </a:lnTo>
                  <a:cubicBezTo>
                    <a:pt x="28575" y="2857"/>
                    <a:pt x="28575" y="4763"/>
                    <a:pt x="28575" y="7620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1"/>
            <p:cNvSpPr/>
            <p:nvPr/>
          </p:nvSpPr>
          <p:spPr>
            <a:xfrm>
              <a:off x="5352097" y="3615690"/>
              <a:ext cx="815339" cy="45719"/>
            </a:xfrm>
            <a:custGeom>
              <a:avLst/>
              <a:gdLst/>
              <a:ahLst/>
              <a:cxnLst/>
              <a:rect l="l" t="t" r="r" b="b"/>
              <a:pathLst>
                <a:path w="815339" h="45719" extrusionOk="0">
                  <a:moveTo>
                    <a:pt x="344805" y="45720"/>
                  </a:moveTo>
                  <a:cubicBezTo>
                    <a:pt x="384810" y="35242"/>
                    <a:pt x="432435" y="30480"/>
                    <a:pt x="483870" y="30480"/>
                  </a:cubicBezTo>
                  <a:cubicBezTo>
                    <a:pt x="535305" y="30480"/>
                    <a:pt x="587693" y="36195"/>
                    <a:pt x="628650" y="45720"/>
                  </a:cubicBezTo>
                  <a:lnTo>
                    <a:pt x="805815" y="45720"/>
                  </a:lnTo>
                  <a:cubicBezTo>
                    <a:pt x="802005" y="35242"/>
                    <a:pt x="802957" y="26670"/>
                    <a:pt x="803910" y="20955"/>
                  </a:cubicBezTo>
                  <a:cubicBezTo>
                    <a:pt x="805815" y="12382"/>
                    <a:pt x="809625" y="5715"/>
                    <a:pt x="815340" y="0"/>
                  </a:cubicBezTo>
                  <a:lnTo>
                    <a:pt x="0" y="0"/>
                  </a:lnTo>
                  <a:cubicBezTo>
                    <a:pt x="11430" y="15240"/>
                    <a:pt x="23813" y="30480"/>
                    <a:pt x="36195" y="45720"/>
                  </a:cubicBezTo>
                  <a:lnTo>
                    <a:pt x="344805" y="4572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1"/>
            <p:cNvSpPr/>
            <p:nvPr/>
          </p:nvSpPr>
          <p:spPr>
            <a:xfrm>
              <a:off x="5422582" y="3701415"/>
              <a:ext cx="196214" cy="45719"/>
            </a:xfrm>
            <a:custGeom>
              <a:avLst/>
              <a:gdLst/>
              <a:ahLst/>
              <a:cxnLst/>
              <a:rect l="l" t="t" r="r" b="b"/>
              <a:pathLst>
                <a:path w="196214" h="45719" extrusionOk="0">
                  <a:moveTo>
                    <a:pt x="181927" y="36195"/>
                  </a:moveTo>
                  <a:cubicBezTo>
                    <a:pt x="181927" y="25717"/>
                    <a:pt x="184785" y="12382"/>
                    <a:pt x="196215" y="0"/>
                  </a:cubicBezTo>
                  <a:lnTo>
                    <a:pt x="0" y="0"/>
                  </a:lnTo>
                  <a:cubicBezTo>
                    <a:pt x="14288" y="15240"/>
                    <a:pt x="30480" y="30480"/>
                    <a:pt x="45720" y="45720"/>
                  </a:cubicBezTo>
                  <a:lnTo>
                    <a:pt x="182880" y="45720"/>
                  </a:lnTo>
                  <a:cubicBezTo>
                    <a:pt x="181927" y="41910"/>
                    <a:pt x="181927" y="39052"/>
                    <a:pt x="181927" y="36195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1"/>
            <p:cNvSpPr/>
            <p:nvPr/>
          </p:nvSpPr>
          <p:spPr>
            <a:xfrm>
              <a:off x="6060757" y="3701415"/>
              <a:ext cx="711517" cy="45719"/>
            </a:xfrm>
            <a:custGeom>
              <a:avLst/>
              <a:gdLst/>
              <a:ahLst/>
              <a:cxnLst/>
              <a:rect l="l" t="t" r="r" b="b"/>
              <a:pathLst>
                <a:path w="711517" h="45719" extrusionOk="0">
                  <a:moveTo>
                    <a:pt x="472440" y="14288"/>
                  </a:moveTo>
                  <a:lnTo>
                    <a:pt x="465772" y="15240"/>
                  </a:lnTo>
                  <a:cubicBezTo>
                    <a:pt x="410527" y="26670"/>
                    <a:pt x="353377" y="32385"/>
                    <a:pt x="300038" y="32385"/>
                  </a:cubicBezTo>
                  <a:cubicBezTo>
                    <a:pt x="246697" y="32385"/>
                    <a:pt x="179070" y="26670"/>
                    <a:pt x="135255" y="0"/>
                  </a:cubicBezTo>
                  <a:lnTo>
                    <a:pt x="0" y="0"/>
                  </a:lnTo>
                  <a:cubicBezTo>
                    <a:pt x="2858" y="3810"/>
                    <a:pt x="6667" y="7620"/>
                    <a:pt x="8572" y="11430"/>
                  </a:cubicBezTo>
                  <a:cubicBezTo>
                    <a:pt x="14288" y="21907"/>
                    <a:pt x="15240" y="34290"/>
                    <a:pt x="12383" y="45720"/>
                  </a:cubicBezTo>
                  <a:lnTo>
                    <a:pt x="665797" y="45720"/>
                  </a:lnTo>
                  <a:cubicBezTo>
                    <a:pt x="681990" y="31432"/>
                    <a:pt x="697230" y="16192"/>
                    <a:pt x="711518" y="0"/>
                  </a:cubicBezTo>
                  <a:lnTo>
                    <a:pt x="529590" y="0"/>
                  </a:lnTo>
                  <a:cubicBezTo>
                    <a:pt x="510540" y="4763"/>
                    <a:pt x="492442" y="9525"/>
                    <a:pt x="472440" y="14288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" name="Google Shape;576;p1"/>
            <p:cNvSpPr/>
            <p:nvPr/>
          </p:nvSpPr>
          <p:spPr>
            <a:xfrm>
              <a:off x="6172094" y="3539490"/>
              <a:ext cx="520239" cy="177164"/>
            </a:xfrm>
            <a:custGeom>
              <a:avLst/>
              <a:gdLst/>
              <a:ahLst/>
              <a:cxnLst/>
              <a:rect l="l" t="t" r="r" b="b"/>
              <a:pathLst>
                <a:path w="520239" h="177164" extrusionOk="0">
                  <a:moveTo>
                    <a:pt x="167746" y="80010"/>
                  </a:moveTo>
                  <a:cubicBezTo>
                    <a:pt x="158221" y="80010"/>
                    <a:pt x="146791" y="78105"/>
                    <a:pt x="134408" y="76200"/>
                  </a:cubicBezTo>
                  <a:cubicBezTo>
                    <a:pt x="121073" y="74295"/>
                    <a:pt x="105833" y="71438"/>
                    <a:pt x="90593" y="71438"/>
                  </a:cubicBezTo>
                  <a:cubicBezTo>
                    <a:pt x="86783" y="71438"/>
                    <a:pt x="82973" y="71438"/>
                    <a:pt x="79163" y="71438"/>
                  </a:cubicBezTo>
                  <a:cubicBezTo>
                    <a:pt x="60113" y="71438"/>
                    <a:pt x="42968" y="73342"/>
                    <a:pt x="29633" y="77152"/>
                  </a:cubicBezTo>
                  <a:cubicBezTo>
                    <a:pt x="10583" y="81915"/>
                    <a:pt x="-17992" y="106680"/>
                    <a:pt x="15346" y="134302"/>
                  </a:cubicBezTo>
                  <a:cubicBezTo>
                    <a:pt x="42968" y="161925"/>
                    <a:pt x="103928" y="177165"/>
                    <a:pt x="188701" y="177165"/>
                  </a:cubicBezTo>
                  <a:cubicBezTo>
                    <a:pt x="241088" y="177165"/>
                    <a:pt x="297286" y="171450"/>
                    <a:pt x="351578" y="160020"/>
                  </a:cubicBezTo>
                  <a:lnTo>
                    <a:pt x="357293" y="159067"/>
                  </a:lnTo>
                  <a:cubicBezTo>
                    <a:pt x="426826" y="144780"/>
                    <a:pt x="483023" y="122872"/>
                    <a:pt x="506836" y="101917"/>
                  </a:cubicBezTo>
                  <a:lnTo>
                    <a:pt x="509693" y="99060"/>
                  </a:lnTo>
                  <a:cubicBezTo>
                    <a:pt x="515408" y="93345"/>
                    <a:pt x="519218" y="87630"/>
                    <a:pt x="520171" y="81915"/>
                  </a:cubicBezTo>
                  <a:cubicBezTo>
                    <a:pt x="521123" y="72390"/>
                    <a:pt x="513503" y="48577"/>
                    <a:pt x="415396" y="23813"/>
                  </a:cubicBezTo>
                  <a:cubicBezTo>
                    <a:pt x="357293" y="9525"/>
                    <a:pt x="279188" y="0"/>
                    <a:pt x="211561" y="0"/>
                  </a:cubicBezTo>
                  <a:lnTo>
                    <a:pt x="207751" y="0"/>
                  </a:lnTo>
                  <a:cubicBezTo>
                    <a:pt x="146791" y="0"/>
                    <a:pt x="113453" y="6667"/>
                    <a:pt x="99166" y="15240"/>
                  </a:cubicBezTo>
                  <a:cubicBezTo>
                    <a:pt x="96308" y="17145"/>
                    <a:pt x="93451" y="19050"/>
                    <a:pt x="92498" y="20955"/>
                  </a:cubicBezTo>
                  <a:cubicBezTo>
                    <a:pt x="91546" y="22860"/>
                    <a:pt x="90593" y="26670"/>
                    <a:pt x="91546" y="30480"/>
                  </a:cubicBezTo>
                  <a:cubicBezTo>
                    <a:pt x="101071" y="53340"/>
                    <a:pt x="140123" y="59055"/>
                    <a:pt x="175366" y="59055"/>
                  </a:cubicBezTo>
                  <a:cubicBezTo>
                    <a:pt x="195368" y="60007"/>
                    <a:pt x="194416" y="68580"/>
                    <a:pt x="190606" y="72390"/>
                  </a:cubicBezTo>
                  <a:cubicBezTo>
                    <a:pt x="183938" y="79057"/>
                    <a:pt x="174413" y="80010"/>
                    <a:pt x="167746" y="80010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" name="Google Shape;577;p1"/>
            <p:cNvSpPr/>
            <p:nvPr/>
          </p:nvSpPr>
          <p:spPr>
            <a:xfrm>
              <a:off x="6639877" y="3308984"/>
              <a:ext cx="231457" cy="38100"/>
            </a:xfrm>
            <a:custGeom>
              <a:avLst/>
              <a:gdLst/>
              <a:ahLst/>
              <a:cxnLst/>
              <a:rect l="l" t="t" r="r" b="b"/>
              <a:pathLst>
                <a:path w="231457" h="38100" extrusionOk="0">
                  <a:moveTo>
                    <a:pt x="231457" y="20003"/>
                  </a:moveTo>
                  <a:lnTo>
                    <a:pt x="1905" y="0"/>
                  </a:lnTo>
                  <a:cubicBezTo>
                    <a:pt x="952" y="5715"/>
                    <a:pt x="952" y="12383"/>
                    <a:pt x="0" y="18098"/>
                  </a:cubicBezTo>
                  <a:lnTo>
                    <a:pt x="229552" y="38100"/>
                  </a:lnTo>
                  <a:cubicBezTo>
                    <a:pt x="229552" y="32385"/>
                    <a:pt x="230505" y="25718"/>
                    <a:pt x="231457" y="20003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" name="Google Shape;578;p1"/>
            <p:cNvSpPr/>
            <p:nvPr/>
          </p:nvSpPr>
          <p:spPr>
            <a:xfrm>
              <a:off x="6636067" y="3126104"/>
              <a:ext cx="230504" cy="58102"/>
            </a:xfrm>
            <a:custGeom>
              <a:avLst/>
              <a:gdLst/>
              <a:ahLst/>
              <a:cxnLst/>
              <a:rect l="l" t="t" r="r" b="b"/>
              <a:pathLst>
                <a:path w="230504" h="58102" extrusionOk="0">
                  <a:moveTo>
                    <a:pt x="227648" y="0"/>
                  </a:moveTo>
                  <a:lnTo>
                    <a:pt x="0" y="40005"/>
                  </a:lnTo>
                  <a:cubicBezTo>
                    <a:pt x="953" y="45720"/>
                    <a:pt x="1905" y="52388"/>
                    <a:pt x="2858" y="58103"/>
                  </a:cubicBezTo>
                  <a:lnTo>
                    <a:pt x="230505" y="17145"/>
                  </a:lnTo>
                  <a:cubicBezTo>
                    <a:pt x="229553" y="12383"/>
                    <a:pt x="228600" y="6667"/>
                    <a:pt x="227648" y="0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" name="Google Shape;579;p1"/>
            <p:cNvSpPr/>
            <p:nvPr/>
          </p:nvSpPr>
          <p:spPr>
            <a:xfrm>
              <a:off x="6594157" y="2932747"/>
              <a:ext cx="217170" cy="114299"/>
            </a:xfrm>
            <a:custGeom>
              <a:avLst/>
              <a:gdLst/>
              <a:ahLst/>
              <a:cxnLst/>
              <a:rect l="l" t="t" r="r" b="b"/>
              <a:pathLst>
                <a:path w="217170" h="114299" extrusionOk="0">
                  <a:moveTo>
                    <a:pt x="0" y="98107"/>
                  </a:moveTo>
                  <a:cubicBezTo>
                    <a:pt x="2858" y="103823"/>
                    <a:pt x="4763" y="109537"/>
                    <a:pt x="7620" y="114300"/>
                  </a:cubicBezTo>
                  <a:lnTo>
                    <a:pt x="217170" y="16192"/>
                  </a:lnTo>
                  <a:cubicBezTo>
                    <a:pt x="214313" y="10477"/>
                    <a:pt x="212408" y="4763"/>
                    <a:pt x="209550" y="0"/>
                  </a:cubicBezTo>
                  <a:lnTo>
                    <a:pt x="0" y="98107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" name="Google Shape;580;p1"/>
            <p:cNvSpPr/>
            <p:nvPr/>
          </p:nvSpPr>
          <p:spPr>
            <a:xfrm>
              <a:off x="6518909" y="2761297"/>
              <a:ext cx="188595" cy="163829"/>
            </a:xfrm>
            <a:custGeom>
              <a:avLst/>
              <a:gdLst/>
              <a:ahLst/>
              <a:cxnLst/>
              <a:rect l="l" t="t" r="r" b="b"/>
              <a:pathLst>
                <a:path w="188595" h="163829" extrusionOk="0">
                  <a:moveTo>
                    <a:pt x="188595" y="14288"/>
                  </a:moveTo>
                  <a:cubicBezTo>
                    <a:pt x="184785" y="9525"/>
                    <a:pt x="180975" y="4763"/>
                    <a:pt x="177165" y="0"/>
                  </a:cubicBezTo>
                  <a:lnTo>
                    <a:pt x="0" y="149542"/>
                  </a:lnTo>
                  <a:cubicBezTo>
                    <a:pt x="3810" y="154305"/>
                    <a:pt x="7620" y="159067"/>
                    <a:pt x="11430" y="163830"/>
                  </a:cubicBezTo>
                  <a:lnTo>
                    <a:pt x="188595" y="14288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" name="Google Shape;581;p1"/>
            <p:cNvSpPr/>
            <p:nvPr/>
          </p:nvSpPr>
          <p:spPr>
            <a:xfrm>
              <a:off x="6419850" y="2628900"/>
              <a:ext cx="149542" cy="200025"/>
            </a:xfrm>
            <a:custGeom>
              <a:avLst/>
              <a:gdLst/>
              <a:ahLst/>
              <a:cxnLst/>
              <a:rect l="l" t="t" r="r" b="b"/>
              <a:pathLst>
                <a:path w="149542" h="200025" extrusionOk="0">
                  <a:moveTo>
                    <a:pt x="149542" y="10477"/>
                  </a:moveTo>
                  <a:cubicBezTo>
                    <a:pt x="144780" y="6667"/>
                    <a:pt x="140017" y="2858"/>
                    <a:pt x="135255" y="0"/>
                  </a:cubicBezTo>
                  <a:lnTo>
                    <a:pt x="0" y="188595"/>
                  </a:lnTo>
                  <a:cubicBezTo>
                    <a:pt x="4763" y="192405"/>
                    <a:pt x="9525" y="196215"/>
                    <a:pt x="14288" y="200025"/>
                  </a:cubicBezTo>
                  <a:lnTo>
                    <a:pt x="149542" y="10477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" name="Google Shape;582;p1"/>
            <p:cNvSpPr/>
            <p:nvPr/>
          </p:nvSpPr>
          <p:spPr>
            <a:xfrm>
              <a:off x="6299834" y="2535554"/>
              <a:ext cx="100965" cy="222885"/>
            </a:xfrm>
            <a:custGeom>
              <a:avLst/>
              <a:gdLst/>
              <a:ahLst/>
              <a:cxnLst/>
              <a:rect l="l" t="t" r="r" b="b"/>
              <a:pathLst>
                <a:path w="100965" h="222885" extrusionOk="0">
                  <a:moveTo>
                    <a:pt x="17145" y="222885"/>
                  </a:moveTo>
                  <a:lnTo>
                    <a:pt x="100965" y="6668"/>
                  </a:lnTo>
                  <a:cubicBezTo>
                    <a:pt x="95250" y="4763"/>
                    <a:pt x="89535" y="1905"/>
                    <a:pt x="83820" y="0"/>
                  </a:cubicBezTo>
                  <a:lnTo>
                    <a:pt x="0" y="216218"/>
                  </a:lnTo>
                  <a:cubicBezTo>
                    <a:pt x="6668" y="218123"/>
                    <a:pt x="12383" y="220980"/>
                    <a:pt x="17145" y="222885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1"/>
            <p:cNvSpPr/>
            <p:nvPr/>
          </p:nvSpPr>
          <p:spPr>
            <a:xfrm>
              <a:off x="5330189" y="3309937"/>
              <a:ext cx="228600" cy="37147"/>
            </a:xfrm>
            <a:custGeom>
              <a:avLst/>
              <a:gdLst/>
              <a:ahLst/>
              <a:cxnLst/>
              <a:rect l="l" t="t" r="r" b="b"/>
              <a:pathLst>
                <a:path w="228600" h="37147" extrusionOk="0">
                  <a:moveTo>
                    <a:pt x="1905" y="37147"/>
                  </a:moveTo>
                  <a:lnTo>
                    <a:pt x="228600" y="18097"/>
                  </a:lnTo>
                  <a:cubicBezTo>
                    <a:pt x="227648" y="12383"/>
                    <a:pt x="226695" y="5715"/>
                    <a:pt x="226695" y="0"/>
                  </a:cubicBezTo>
                  <a:lnTo>
                    <a:pt x="0" y="19050"/>
                  </a:lnTo>
                  <a:cubicBezTo>
                    <a:pt x="0" y="24765"/>
                    <a:pt x="952" y="30480"/>
                    <a:pt x="1905" y="37147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1"/>
            <p:cNvSpPr/>
            <p:nvPr/>
          </p:nvSpPr>
          <p:spPr>
            <a:xfrm>
              <a:off x="5334000" y="3127057"/>
              <a:ext cx="227647" cy="58102"/>
            </a:xfrm>
            <a:custGeom>
              <a:avLst/>
              <a:gdLst/>
              <a:ahLst/>
              <a:cxnLst/>
              <a:rect l="l" t="t" r="r" b="b"/>
              <a:pathLst>
                <a:path w="227647" h="58102" extrusionOk="0">
                  <a:moveTo>
                    <a:pt x="227648" y="40005"/>
                  </a:moveTo>
                  <a:lnTo>
                    <a:pt x="2858" y="0"/>
                  </a:lnTo>
                  <a:cubicBezTo>
                    <a:pt x="1905" y="5715"/>
                    <a:pt x="952" y="12383"/>
                    <a:pt x="0" y="18097"/>
                  </a:cubicBezTo>
                  <a:lnTo>
                    <a:pt x="224790" y="58102"/>
                  </a:lnTo>
                  <a:cubicBezTo>
                    <a:pt x="225742" y="51435"/>
                    <a:pt x="226695" y="45720"/>
                    <a:pt x="227648" y="40005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1"/>
            <p:cNvSpPr/>
            <p:nvPr/>
          </p:nvSpPr>
          <p:spPr>
            <a:xfrm>
              <a:off x="5389245" y="2933700"/>
              <a:ext cx="215264" cy="113347"/>
            </a:xfrm>
            <a:custGeom>
              <a:avLst/>
              <a:gdLst/>
              <a:ahLst/>
              <a:cxnLst/>
              <a:rect l="l" t="t" r="r" b="b"/>
              <a:pathLst>
                <a:path w="215264" h="113347" extrusionOk="0">
                  <a:moveTo>
                    <a:pt x="0" y="16192"/>
                  </a:moveTo>
                  <a:lnTo>
                    <a:pt x="207645" y="113347"/>
                  </a:lnTo>
                  <a:cubicBezTo>
                    <a:pt x="209550" y="107633"/>
                    <a:pt x="212407" y="101917"/>
                    <a:pt x="215265" y="97155"/>
                  </a:cubicBezTo>
                  <a:lnTo>
                    <a:pt x="7620" y="0"/>
                  </a:lnTo>
                  <a:cubicBezTo>
                    <a:pt x="4763" y="4763"/>
                    <a:pt x="1905" y="10477"/>
                    <a:pt x="0" y="16192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1"/>
            <p:cNvSpPr/>
            <p:nvPr/>
          </p:nvSpPr>
          <p:spPr>
            <a:xfrm>
              <a:off x="5492114" y="2762250"/>
              <a:ext cx="187642" cy="161925"/>
            </a:xfrm>
            <a:custGeom>
              <a:avLst/>
              <a:gdLst/>
              <a:ahLst/>
              <a:cxnLst/>
              <a:rect l="l" t="t" r="r" b="b"/>
              <a:pathLst>
                <a:path w="187642" h="161925" extrusionOk="0">
                  <a:moveTo>
                    <a:pt x="187643" y="147638"/>
                  </a:moveTo>
                  <a:lnTo>
                    <a:pt x="11430" y="0"/>
                  </a:lnTo>
                  <a:cubicBezTo>
                    <a:pt x="7620" y="4763"/>
                    <a:pt x="3810" y="9525"/>
                    <a:pt x="0" y="14288"/>
                  </a:cubicBezTo>
                  <a:lnTo>
                    <a:pt x="175260" y="161925"/>
                  </a:lnTo>
                  <a:cubicBezTo>
                    <a:pt x="180023" y="157163"/>
                    <a:pt x="183833" y="152400"/>
                    <a:pt x="187643" y="147638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1"/>
            <p:cNvSpPr/>
            <p:nvPr/>
          </p:nvSpPr>
          <p:spPr>
            <a:xfrm>
              <a:off x="5621654" y="2635567"/>
              <a:ext cx="151447" cy="197167"/>
            </a:xfrm>
            <a:custGeom>
              <a:avLst/>
              <a:gdLst/>
              <a:ahLst/>
              <a:cxnLst/>
              <a:rect l="l" t="t" r="r" b="b"/>
              <a:pathLst>
                <a:path w="151447" h="197167" extrusionOk="0">
                  <a:moveTo>
                    <a:pt x="137160" y="197168"/>
                  </a:moveTo>
                  <a:cubicBezTo>
                    <a:pt x="141923" y="193358"/>
                    <a:pt x="146685" y="189548"/>
                    <a:pt x="151448" y="185738"/>
                  </a:cubicBezTo>
                  <a:lnTo>
                    <a:pt x="14288" y="0"/>
                  </a:lnTo>
                  <a:cubicBezTo>
                    <a:pt x="9525" y="3810"/>
                    <a:pt x="4763" y="7620"/>
                    <a:pt x="0" y="11430"/>
                  </a:cubicBezTo>
                  <a:lnTo>
                    <a:pt x="137160" y="197168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1"/>
            <p:cNvSpPr/>
            <p:nvPr/>
          </p:nvSpPr>
          <p:spPr>
            <a:xfrm>
              <a:off x="5765482" y="2550795"/>
              <a:ext cx="109537" cy="219075"/>
            </a:xfrm>
            <a:custGeom>
              <a:avLst/>
              <a:gdLst/>
              <a:ahLst/>
              <a:cxnLst/>
              <a:rect l="l" t="t" r="r" b="b"/>
              <a:pathLst>
                <a:path w="109537" h="219075" extrusionOk="0">
                  <a:moveTo>
                    <a:pt x="109538" y="210502"/>
                  </a:moveTo>
                  <a:lnTo>
                    <a:pt x="16192" y="0"/>
                  </a:lnTo>
                  <a:cubicBezTo>
                    <a:pt x="10477" y="2857"/>
                    <a:pt x="4763" y="4763"/>
                    <a:pt x="0" y="7620"/>
                  </a:cubicBezTo>
                  <a:lnTo>
                    <a:pt x="93345" y="219075"/>
                  </a:lnTo>
                  <a:cubicBezTo>
                    <a:pt x="98107" y="215265"/>
                    <a:pt x="103822" y="212407"/>
                    <a:pt x="109538" y="210502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1"/>
            <p:cNvSpPr/>
            <p:nvPr/>
          </p:nvSpPr>
          <p:spPr>
            <a:xfrm>
              <a:off x="6642734" y="3220402"/>
              <a:ext cx="401955" cy="36194"/>
            </a:xfrm>
            <a:custGeom>
              <a:avLst/>
              <a:gdLst/>
              <a:ahLst/>
              <a:cxnLst/>
              <a:rect l="l" t="t" r="r" b="b"/>
              <a:pathLst>
                <a:path w="401955" h="36194" extrusionOk="0">
                  <a:moveTo>
                    <a:pt x="953" y="36195"/>
                  </a:moveTo>
                  <a:lnTo>
                    <a:pt x="401955" y="18097"/>
                  </a:lnTo>
                  <a:cubicBezTo>
                    <a:pt x="401955" y="12382"/>
                    <a:pt x="401955" y="5715"/>
                    <a:pt x="401003" y="0"/>
                  </a:cubicBezTo>
                  <a:lnTo>
                    <a:pt x="0" y="18097"/>
                  </a:lnTo>
                  <a:cubicBezTo>
                    <a:pt x="953" y="23813"/>
                    <a:pt x="953" y="29527"/>
                    <a:pt x="953" y="36195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1"/>
            <p:cNvSpPr/>
            <p:nvPr/>
          </p:nvSpPr>
          <p:spPr>
            <a:xfrm>
              <a:off x="6619875" y="2976562"/>
              <a:ext cx="388620" cy="138112"/>
            </a:xfrm>
            <a:custGeom>
              <a:avLst/>
              <a:gdLst/>
              <a:ahLst/>
              <a:cxnLst/>
              <a:rect l="l" t="t" r="r" b="b"/>
              <a:pathLst>
                <a:path w="388620" h="138112" extrusionOk="0">
                  <a:moveTo>
                    <a:pt x="4763" y="138113"/>
                  </a:moveTo>
                  <a:lnTo>
                    <a:pt x="388620" y="17145"/>
                  </a:lnTo>
                  <a:cubicBezTo>
                    <a:pt x="386715" y="11430"/>
                    <a:pt x="384810" y="5715"/>
                    <a:pt x="383858" y="0"/>
                  </a:cubicBezTo>
                  <a:lnTo>
                    <a:pt x="0" y="120967"/>
                  </a:lnTo>
                  <a:cubicBezTo>
                    <a:pt x="1905" y="126683"/>
                    <a:pt x="3810" y="132397"/>
                    <a:pt x="4763" y="138113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1"/>
            <p:cNvSpPr/>
            <p:nvPr/>
          </p:nvSpPr>
          <p:spPr>
            <a:xfrm>
              <a:off x="6560820" y="2752725"/>
              <a:ext cx="348614" cy="231457"/>
            </a:xfrm>
            <a:custGeom>
              <a:avLst/>
              <a:gdLst/>
              <a:ahLst/>
              <a:cxnLst/>
              <a:rect l="l" t="t" r="r" b="b"/>
              <a:pathLst>
                <a:path w="348614" h="231457" extrusionOk="0">
                  <a:moveTo>
                    <a:pt x="9525" y="231458"/>
                  </a:moveTo>
                  <a:lnTo>
                    <a:pt x="348615" y="15240"/>
                  </a:lnTo>
                  <a:cubicBezTo>
                    <a:pt x="345758" y="10477"/>
                    <a:pt x="341947" y="4763"/>
                    <a:pt x="339090" y="0"/>
                  </a:cubicBezTo>
                  <a:lnTo>
                    <a:pt x="0" y="216217"/>
                  </a:lnTo>
                  <a:cubicBezTo>
                    <a:pt x="2858" y="220980"/>
                    <a:pt x="5715" y="225742"/>
                    <a:pt x="9525" y="231458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1"/>
            <p:cNvSpPr/>
            <p:nvPr/>
          </p:nvSpPr>
          <p:spPr>
            <a:xfrm>
              <a:off x="6470332" y="2562225"/>
              <a:ext cx="284797" cy="309562"/>
            </a:xfrm>
            <a:custGeom>
              <a:avLst/>
              <a:gdLst/>
              <a:ahLst/>
              <a:cxnLst/>
              <a:rect l="l" t="t" r="r" b="b"/>
              <a:pathLst>
                <a:path w="284797" h="309562" extrusionOk="0">
                  <a:moveTo>
                    <a:pt x="284797" y="12383"/>
                  </a:moveTo>
                  <a:cubicBezTo>
                    <a:pt x="280035" y="8573"/>
                    <a:pt x="276225" y="3810"/>
                    <a:pt x="271463" y="0"/>
                  </a:cubicBezTo>
                  <a:lnTo>
                    <a:pt x="0" y="297180"/>
                  </a:lnTo>
                  <a:cubicBezTo>
                    <a:pt x="4763" y="300990"/>
                    <a:pt x="8572" y="305753"/>
                    <a:pt x="13335" y="309563"/>
                  </a:cubicBezTo>
                  <a:lnTo>
                    <a:pt x="284797" y="12383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1"/>
            <p:cNvSpPr/>
            <p:nvPr/>
          </p:nvSpPr>
          <p:spPr>
            <a:xfrm>
              <a:off x="6357937" y="2423160"/>
              <a:ext cx="205740" cy="364807"/>
            </a:xfrm>
            <a:custGeom>
              <a:avLst/>
              <a:gdLst/>
              <a:ahLst/>
              <a:cxnLst/>
              <a:rect l="l" t="t" r="r" b="b"/>
              <a:pathLst>
                <a:path w="205740" h="364807" extrusionOk="0">
                  <a:moveTo>
                    <a:pt x="205740" y="8573"/>
                  </a:moveTo>
                  <a:cubicBezTo>
                    <a:pt x="200025" y="5715"/>
                    <a:pt x="195263" y="2857"/>
                    <a:pt x="189547" y="0"/>
                  </a:cubicBezTo>
                  <a:lnTo>
                    <a:pt x="0" y="355282"/>
                  </a:lnTo>
                  <a:cubicBezTo>
                    <a:pt x="5715" y="358140"/>
                    <a:pt x="10478" y="360998"/>
                    <a:pt x="16192" y="364807"/>
                  </a:cubicBezTo>
                  <a:lnTo>
                    <a:pt x="205740" y="8573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1"/>
            <p:cNvSpPr/>
            <p:nvPr/>
          </p:nvSpPr>
          <p:spPr>
            <a:xfrm>
              <a:off x="5155882" y="3220402"/>
              <a:ext cx="398144" cy="35242"/>
            </a:xfrm>
            <a:custGeom>
              <a:avLst/>
              <a:gdLst/>
              <a:ahLst/>
              <a:cxnLst/>
              <a:rect l="l" t="t" r="r" b="b"/>
              <a:pathLst>
                <a:path w="398144" h="35242" extrusionOk="0">
                  <a:moveTo>
                    <a:pt x="398145" y="17145"/>
                  </a:moveTo>
                  <a:lnTo>
                    <a:pt x="953" y="0"/>
                  </a:lnTo>
                  <a:cubicBezTo>
                    <a:pt x="953" y="5715"/>
                    <a:pt x="953" y="12382"/>
                    <a:pt x="0" y="18097"/>
                  </a:cubicBezTo>
                  <a:lnTo>
                    <a:pt x="398145" y="35242"/>
                  </a:lnTo>
                  <a:cubicBezTo>
                    <a:pt x="398145" y="29527"/>
                    <a:pt x="398145" y="23813"/>
                    <a:pt x="398145" y="17145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1"/>
            <p:cNvSpPr/>
            <p:nvPr/>
          </p:nvSpPr>
          <p:spPr>
            <a:xfrm>
              <a:off x="5193030" y="2977514"/>
              <a:ext cx="384809" cy="137160"/>
            </a:xfrm>
            <a:custGeom>
              <a:avLst/>
              <a:gdLst/>
              <a:ahLst/>
              <a:cxnLst/>
              <a:rect l="l" t="t" r="r" b="b"/>
              <a:pathLst>
                <a:path w="384809" h="137160" extrusionOk="0">
                  <a:moveTo>
                    <a:pt x="384810" y="120015"/>
                  </a:moveTo>
                  <a:lnTo>
                    <a:pt x="4763" y="0"/>
                  </a:lnTo>
                  <a:cubicBezTo>
                    <a:pt x="2857" y="5715"/>
                    <a:pt x="952" y="11430"/>
                    <a:pt x="0" y="17145"/>
                  </a:cubicBezTo>
                  <a:lnTo>
                    <a:pt x="381000" y="137160"/>
                  </a:lnTo>
                  <a:cubicBezTo>
                    <a:pt x="381953" y="131445"/>
                    <a:pt x="382905" y="125730"/>
                    <a:pt x="384810" y="120015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" name="Google Shape;596;p1"/>
            <p:cNvSpPr/>
            <p:nvPr/>
          </p:nvSpPr>
          <p:spPr>
            <a:xfrm>
              <a:off x="5291137" y="2752725"/>
              <a:ext cx="346710" cy="230504"/>
            </a:xfrm>
            <a:custGeom>
              <a:avLst/>
              <a:gdLst/>
              <a:ahLst/>
              <a:cxnLst/>
              <a:rect l="l" t="t" r="r" b="b"/>
              <a:pathLst>
                <a:path w="346710" h="230504" extrusionOk="0">
                  <a:moveTo>
                    <a:pt x="346710" y="215265"/>
                  </a:moveTo>
                  <a:lnTo>
                    <a:pt x="9525" y="0"/>
                  </a:lnTo>
                  <a:cubicBezTo>
                    <a:pt x="6668" y="4763"/>
                    <a:pt x="2857" y="10477"/>
                    <a:pt x="0" y="15240"/>
                  </a:cubicBezTo>
                  <a:lnTo>
                    <a:pt x="337185" y="230505"/>
                  </a:lnTo>
                  <a:cubicBezTo>
                    <a:pt x="340042" y="224790"/>
                    <a:pt x="342900" y="220027"/>
                    <a:pt x="346710" y="215265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1"/>
            <p:cNvSpPr/>
            <p:nvPr/>
          </p:nvSpPr>
          <p:spPr>
            <a:xfrm>
              <a:off x="5434012" y="2573654"/>
              <a:ext cx="288607" cy="302895"/>
            </a:xfrm>
            <a:custGeom>
              <a:avLst/>
              <a:gdLst/>
              <a:ahLst/>
              <a:cxnLst/>
              <a:rect l="l" t="t" r="r" b="b"/>
              <a:pathLst>
                <a:path w="288607" h="302895" extrusionOk="0">
                  <a:moveTo>
                    <a:pt x="288608" y="290513"/>
                  </a:moveTo>
                  <a:lnTo>
                    <a:pt x="13335" y="0"/>
                  </a:lnTo>
                  <a:cubicBezTo>
                    <a:pt x="8573" y="3810"/>
                    <a:pt x="4763" y="8573"/>
                    <a:pt x="0" y="12383"/>
                  </a:cubicBezTo>
                  <a:lnTo>
                    <a:pt x="275273" y="302895"/>
                  </a:lnTo>
                  <a:cubicBezTo>
                    <a:pt x="279083" y="299085"/>
                    <a:pt x="283845" y="294323"/>
                    <a:pt x="288608" y="290513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" name="Google Shape;598;p1"/>
            <p:cNvSpPr/>
            <p:nvPr/>
          </p:nvSpPr>
          <p:spPr>
            <a:xfrm>
              <a:off x="5604510" y="2442210"/>
              <a:ext cx="217169" cy="356235"/>
            </a:xfrm>
            <a:custGeom>
              <a:avLst/>
              <a:gdLst/>
              <a:ahLst/>
              <a:cxnLst/>
              <a:rect l="l" t="t" r="r" b="b"/>
              <a:pathLst>
                <a:path w="217169" h="356235" extrusionOk="0">
                  <a:moveTo>
                    <a:pt x="0" y="9525"/>
                  </a:moveTo>
                  <a:lnTo>
                    <a:pt x="201930" y="356235"/>
                  </a:lnTo>
                  <a:cubicBezTo>
                    <a:pt x="206692" y="353378"/>
                    <a:pt x="212407" y="349567"/>
                    <a:pt x="217170" y="346710"/>
                  </a:cubicBezTo>
                  <a:lnTo>
                    <a:pt x="16192" y="0"/>
                  </a:lnTo>
                  <a:cubicBezTo>
                    <a:pt x="10477" y="2857"/>
                    <a:pt x="5715" y="5715"/>
                    <a:pt x="0" y="9525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" name="Google Shape;599;p1"/>
            <p:cNvSpPr/>
            <p:nvPr/>
          </p:nvSpPr>
          <p:spPr>
            <a:xfrm>
              <a:off x="5412104" y="2451735"/>
              <a:ext cx="70485" cy="72007"/>
            </a:xfrm>
            <a:custGeom>
              <a:avLst/>
              <a:gdLst/>
              <a:ahLst/>
              <a:cxnLst/>
              <a:rect l="l" t="t" r="r" b="b"/>
              <a:pathLst>
                <a:path w="70485" h="72007" extrusionOk="0">
                  <a:moveTo>
                    <a:pt x="41910" y="11430"/>
                  </a:moveTo>
                  <a:lnTo>
                    <a:pt x="28575" y="0"/>
                  </a:lnTo>
                  <a:lnTo>
                    <a:pt x="6668" y="24765"/>
                  </a:lnTo>
                  <a:cubicBezTo>
                    <a:pt x="1905" y="29527"/>
                    <a:pt x="0" y="35242"/>
                    <a:pt x="0" y="41910"/>
                  </a:cubicBezTo>
                  <a:cubicBezTo>
                    <a:pt x="0" y="48577"/>
                    <a:pt x="2858" y="54292"/>
                    <a:pt x="7620" y="58102"/>
                  </a:cubicBezTo>
                  <a:cubicBezTo>
                    <a:pt x="13335" y="62865"/>
                    <a:pt x="21908" y="67627"/>
                    <a:pt x="32385" y="69532"/>
                  </a:cubicBezTo>
                  <a:cubicBezTo>
                    <a:pt x="42863" y="72390"/>
                    <a:pt x="55245" y="72390"/>
                    <a:pt x="69533" y="71438"/>
                  </a:cubicBezTo>
                  <a:lnTo>
                    <a:pt x="70485" y="63817"/>
                  </a:lnTo>
                  <a:cubicBezTo>
                    <a:pt x="61913" y="63817"/>
                    <a:pt x="53340" y="62865"/>
                    <a:pt x="46673" y="60960"/>
                  </a:cubicBezTo>
                  <a:cubicBezTo>
                    <a:pt x="40005" y="59055"/>
                    <a:pt x="34290" y="56198"/>
                    <a:pt x="30480" y="52388"/>
                  </a:cubicBezTo>
                  <a:cubicBezTo>
                    <a:pt x="26670" y="49530"/>
                    <a:pt x="24765" y="44767"/>
                    <a:pt x="23813" y="40005"/>
                  </a:cubicBezTo>
                  <a:cubicBezTo>
                    <a:pt x="22860" y="35242"/>
                    <a:pt x="24765" y="31432"/>
                    <a:pt x="27623" y="27623"/>
                  </a:cubicBezTo>
                  <a:lnTo>
                    <a:pt x="41910" y="1143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" name="Google Shape;600;p1"/>
            <p:cNvSpPr/>
            <p:nvPr/>
          </p:nvSpPr>
          <p:spPr>
            <a:xfrm>
              <a:off x="5534025" y="2244089"/>
              <a:ext cx="77033" cy="27622"/>
            </a:xfrm>
            <a:custGeom>
              <a:avLst/>
              <a:gdLst/>
              <a:ahLst/>
              <a:cxnLst/>
              <a:rect l="l" t="t" r="r" b="b"/>
              <a:pathLst>
                <a:path w="77033" h="27622" extrusionOk="0">
                  <a:moveTo>
                    <a:pt x="24765" y="15240"/>
                  </a:moveTo>
                  <a:cubicBezTo>
                    <a:pt x="27623" y="13335"/>
                    <a:pt x="30480" y="12383"/>
                    <a:pt x="34290" y="12383"/>
                  </a:cubicBezTo>
                  <a:cubicBezTo>
                    <a:pt x="37148" y="12383"/>
                    <a:pt x="40005" y="12383"/>
                    <a:pt x="42863" y="13335"/>
                  </a:cubicBezTo>
                  <a:lnTo>
                    <a:pt x="75248" y="27623"/>
                  </a:lnTo>
                  <a:cubicBezTo>
                    <a:pt x="80010" y="24765"/>
                    <a:pt x="75248" y="20003"/>
                    <a:pt x="60960" y="12383"/>
                  </a:cubicBezTo>
                  <a:cubicBezTo>
                    <a:pt x="53340" y="8573"/>
                    <a:pt x="48577" y="6668"/>
                    <a:pt x="45720" y="5715"/>
                  </a:cubicBezTo>
                  <a:cubicBezTo>
                    <a:pt x="39052" y="2858"/>
                    <a:pt x="31433" y="953"/>
                    <a:pt x="23813" y="0"/>
                  </a:cubicBezTo>
                  <a:cubicBezTo>
                    <a:pt x="16192" y="0"/>
                    <a:pt x="10477" y="953"/>
                    <a:pt x="5715" y="3810"/>
                  </a:cubicBezTo>
                  <a:cubicBezTo>
                    <a:pt x="2858" y="5715"/>
                    <a:pt x="952" y="7620"/>
                    <a:pt x="0" y="9525"/>
                  </a:cubicBezTo>
                  <a:lnTo>
                    <a:pt x="17145" y="21908"/>
                  </a:lnTo>
                  <a:cubicBezTo>
                    <a:pt x="19050" y="18098"/>
                    <a:pt x="21908" y="16193"/>
                    <a:pt x="24765" y="15240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1"/>
            <p:cNvSpPr/>
            <p:nvPr/>
          </p:nvSpPr>
          <p:spPr>
            <a:xfrm>
              <a:off x="5629275" y="2180186"/>
              <a:ext cx="80010" cy="46758"/>
            </a:xfrm>
            <a:custGeom>
              <a:avLst/>
              <a:gdLst/>
              <a:ahLst/>
              <a:cxnLst/>
              <a:rect l="l" t="t" r="r" b="b"/>
              <a:pathLst>
                <a:path w="80010" h="46758" extrusionOk="0">
                  <a:moveTo>
                    <a:pt x="20002" y="43901"/>
                  </a:moveTo>
                  <a:cubicBezTo>
                    <a:pt x="22860" y="41996"/>
                    <a:pt x="25717" y="41043"/>
                    <a:pt x="27623" y="40091"/>
                  </a:cubicBezTo>
                  <a:cubicBezTo>
                    <a:pt x="32385" y="38186"/>
                    <a:pt x="38100" y="37233"/>
                    <a:pt x="44767" y="37233"/>
                  </a:cubicBezTo>
                  <a:cubicBezTo>
                    <a:pt x="52388" y="37233"/>
                    <a:pt x="60008" y="39138"/>
                    <a:pt x="68580" y="41996"/>
                  </a:cubicBezTo>
                  <a:lnTo>
                    <a:pt x="80010" y="37233"/>
                  </a:lnTo>
                  <a:lnTo>
                    <a:pt x="50483" y="10563"/>
                  </a:lnTo>
                  <a:cubicBezTo>
                    <a:pt x="45720" y="5801"/>
                    <a:pt x="40958" y="2943"/>
                    <a:pt x="36195" y="1038"/>
                  </a:cubicBezTo>
                  <a:cubicBezTo>
                    <a:pt x="30480" y="-867"/>
                    <a:pt x="25717" y="86"/>
                    <a:pt x="20955" y="1991"/>
                  </a:cubicBezTo>
                  <a:cubicBezTo>
                    <a:pt x="15240" y="4848"/>
                    <a:pt x="11430" y="7706"/>
                    <a:pt x="9525" y="9611"/>
                  </a:cubicBezTo>
                  <a:lnTo>
                    <a:pt x="26670" y="21993"/>
                  </a:lnTo>
                  <a:cubicBezTo>
                    <a:pt x="26670" y="21041"/>
                    <a:pt x="27623" y="19136"/>
                    <a:pt x="28575" y="18183"/>
                  </a:cubicBezTo>
                  <a:cubicBezTo>
                    <a:pt x="30480" y="16278"/>
                    <a:pt x="32385" y="15326"/>
                    <a:pt x="34290" y="14373"/>
                  </a:cubicBezTo>
                  <a:cubicBezTo>
                    <a:pt x="37148" y="13421"/>
                    <a:pt x="40005" y="13421"/>
                    <a:pt x="43815" y="14373"/>
                  </a:cubicBezTo>
                  <a:cubicBezTo>
                    <a:pt x="47625" y="16278"/>
                    <a:pt x="51435" y="18183"/>
                    <a:pt x="55245" y="21993"/>
                  </a:cubicBezTo>
                  <a:lnTo>
                    <a:pt x="73342" y="35328"/>
                  </a:lnTo>
                  <a:lnTo>
                    <a:pt x="71438" y="36281"/>
                  </a:lnTo>
                  <a:cubicBezTo>
                    <a:pt x="54292" y="31518"/>
                    <a:pt x="40958" y="27708"/>
                    <a:pt x="31433" y="25803"/>
                  </a:cubicBezTo>
                  <a:cubicBezTo>
                    <a:pt x="20955" y="23898"/>
                    <a:pt x="13335" y="23898"/>
                    <a:pt x="9525" y="25803"/>
                  </a:cubicBezTo>
                  <a:cubicBezTo>
                    <a:pt x="7620" y="26756"/>
                    <a:pt x="5715" y="27708"/>
                    <a:pt x="3810" y="28661"/>
                  </a:cubicBezTo>
                  <a:cubicBezTo>
                    <a:pt x="1905" y="29613"/>
                    <a:pt x="952" y="30566"/>
                    <a:pt x="0" y="32471"/>
                  </a:cubicBezTo>
                  <a:lnTo>
                    <a:pt x="16192" y="46758"/>
                  </a:lnTo>
                  <a:cubicBezTo>
                    <a:pt x="16192" y="46758"/>
                    <a:pt x="18098" y="45806"/>
                    <a:pt x="20002" y="43901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" name="Google Shape;602;p1"/>
            <p:cNvSpPr/>
            <p:nvPr/>
          </p:nvSpPr>
          <p:spPr>
            <a:xfrm>
              <a:off x="5366385" y="2163127"/>
              <a:ext cx="518291" cy="331470"/>
            </a:xfrm>
            <a:custGeom>
              <a:avLst/>
              <a:gdLst/>
              <a:ahLst/>
              <a:cxnLst/>
              <a:rect l="l" t="t" r="r" b="b"/>
              <a:pathLst>
                <a:path w="518291" h="331470" extrusionOk="0">
                  <a:moveTo>
                    <a:pt x="83820" y="260985"/>
                  </a:moveTo>
                  <a:cubicBezTo>
                    <a:pt x="84773" y="260985"/>
                    <a:pt x="85725" y="260985"/>
                    <a:pt x="86677" y="261938"/>
                  </a:cubicBezTo>
                  <a:cubicBezTo>
                    <a:pt x="87630" y="262890"/>
                    <a:pt x="89535" y="263843"/>
                    <a:pt x="90488" y="264795"/>
                  </a:cubicBezTo>
                  <a:cubicBezTo>
                    <a:pt x="93345" y="267653"/>
                    <a:pt x="94298" y="272415"/>
                    <a:pt x="92392" y="278130"/>
                  </a:cubicBezTo>
                  <a:cubicBezTo>
                    <a:pt x="90488" y="283845"/>
                    <a:pt x="87630" y="289560"/>
                    <a:pt x="81915" y="294323"/>
                  </a:cubicBezTo>
                  <a:cubicBezTo>
                    <a:pt x="93345" y="301943"/>
                    <a:pt x="105727" y="305753"/>
                    <a:pt x="118110" y="307658"/>
                  </a:cubicBezTo>
                  <a:cubicBezTo>
                    <a:pt x="129540" y="308610"/>
                    <a:pt x="139065" y="305753"/>
                    <a:pt x="145732" y="300038"/>
                  </a:cubicBezTo>
                  <a:cubicBezTo>
                    <a:pt x="148590" y="297180"/>
                    <a:pt x="151448" y="293370"/>
                    <a:pt x="152400" y="289560"/>
                  </a:cubicBezTo>
                  <a:cubicBezTo>
                    <a:pt x="154305" y="284798"/>
                    <a:pt x="156210" y="280988"/>
                    <a:pt x="156210" y="275273"/>
                  </a:cubicBezTo>
                  <a:lnTo>
                    <a:pt x="170498" y="289560"/>
                  </a:lnTo>
                  <a:lnTo>
                    <a:pt x="193357" y="284798"/>
                  </a:lnTo>
                  <a:lnTo>
                    <a:pt x="129540" y="218123"/>
                  </a:lnTo>
                  <a:cubicBezTo>
                    <a:pt x="139065" y="209550"/>
                    <a:pt x="148590" y="201930"/>
                    <a:pt x="158115" y="193358"/>
                  </a:cubicBezTo>
                  <a:lnTo>
                    <a:pt x="206692" y="255270"/>
                  </a:lnTo>
                  <a:lnTo>
                    <a:pt x="231457" y="253365"/>
                  </a:lnTo>
                  <a:lnTo>
                    <a:pt x="174307" y="180023"/>
                  </a:lnTo>
                  <a:cubicBezTo>
                    <a:pt x="184785" y="171450"/>
                    <a:pt x="196215" y="163830"/>
                    <a:pt x="206692" y="156210"/>
                  </a:cubicBezTo>
                  <a:lnTo>
                    <a:pt x="221932" y="180023"/>
                  </a:lnTo>
                  <a:lnTo>
                    <a:pt x="213360" y="185738"/>
                  </a:lnTo>
                  <a:cubicBezTo>
                    <a:pt x="212407" y="186690"/>
                    <a:pt x="211455" y="187643"/>
                    <a:pt x="211455" y="189548"/>
                  </a:cubicBezTo>
                  <a:cubicBezTo>
                    <a:pt x="210502" y="190500"/>
                    <a:pt x="211455" y="192405"/>
                    <a:pt x="212407" y="193358"/>
                  </a:cubicBezTo>
                  <a:cubicBezTo>
                    <a:pt x="215265" y="197168"/>
                    <a:pt x="220980" y="200025"/>
                    <a:pt x="231457" y="201930"/>
                  </a:cubicBezTo>
                  <a:cubicBezTo>
                    <a:pt x="241935" y="203835"/>
                    <a:pt x="248602" y="203835"/>
                    <a:pt x="252413" y="200978"/>
                  </a:cubicBezTo>
                  <a:cubicBezTo>
                    <a:pt x="254317" y="200025"/>
                    <a:pt x="255270" y="198120"/>
                    <a:pt x="255270" y="197168"/>
                  </a:cubicBezTo>
                  <a:cubicBezTo>
                    <a:pt x="255270" y="195263"/>
                    <a:pt x="255270" y="193358"/>
                    <a:pt x="254317" y="192405"/>
                  </a:cubicBezTo>
                  <a:lnTo>
                    <a:pt x="223838" y="145733"/>
                  </a:lnTo>
                  <a:cubicBezTo>
                    <a:pt x="231457" y="140970"/>
                    <a:pt x="239077" y="135255"/>
                    <a:pt x="246698" y="130493"/>
                  </a:cubicBezTo>
                  <a:lnTo>
                    <a:pt x="291465" y="199073"/>
                  </a:lnTo>
                  <a:lnTo>
                    <a:pt x="314325" y="197168"/>
                  </a:lnTo>
                  <a:lnTo>
                    <a:pt x="263842" y="119063"/>
                  </a:lnTo>
                  <a:cubicBezTo>
                    <a:pt x="286703" y="104775"/>
                    <a:pt x="310515" y="92393"/>
                    <a:pt x="335280" y="80010"/>
                  </a:cubicBezTo>
                  <a:lnTo>
                    <a:pt x="347663" y="105728"/>
                  </a:lnTo>
                  <a:lnTo>
                    <a:pt x="307657" y="125730"/>
                  </a:lnTo>
                  <a:cubicBezTo>
                    <a:pt x="305753" y="126683"/>
                    <a:pt x="303848" y="128588"/>
                    <a:pt x="302895" y="130493"/>
                  </a:cubicBezTo>
                  <a:cubicBezTo>
                    <a:pt x="301942" y="133350"/>
                    <a:pt x="301942" y="135255"/>
                    <a:pt x="302895" y="137160"/>
                  </a:cubicBezTo>
                  <a:cubicBezTo>
                    <a:pt x="305753" y="141923"/>
                    <a:pt x="310515" y="146685"/>
                    <a:pt x="317182" y="149543"/>
                  </a:cubicBezTo>
                  <a:cubicBezTo>
                    <a:pt x="323850" y="153353"/>
                    <a:pt x="329565" y="154305"/>
                    <a:pt x="333375" y="152400"/>
                  </a:cubicBezTo>
                  <a:cubicBezTo>
                    <a:pt x="334328" y="151448"/>
                    <a:pt x="335280" y="150495"/>
                    <a:pt x="335280" y="149543"/>
                  </a:cubicBezTo>
                  <a:cubicBezTo>
                    <a:pt x="336232" y="148590"/>
                    <a:pt x="336232" y="147638"/>
                    <a:pt x="335280" y="145733"/>
                  </a:cubicBezTo>
                  <a:lnTo>
                    <a:pt x="331470" y="139065"/>
                  </a:lnTo>
                  <a:cubicBezTo>
                    <a:pt x="330517" y="138113"/>
                    <a:pt x="330517" y="136208"/>
                    <a:pt x="331470" y="135255"/>
                  </a:cubicBezTo>
                  <a:cubicBezTo>
                    <a:pt x="331470" y="134303"/>
                    <a:pt x="332423" y="132398"/>
                    <a:pt x="333375" y="132398"/>
                  </a:cubicBezTo>
                  <a:lnTo>
                    <a:pt x="355282" y="120968"/>
                  </a:lnTo>
                  <a:lnTo>
                    <a:pt x="371475" y="153353"/>
                  </a:lnTo>
                  <a:lnTo>
                    <a:pt x="394335" y="154305"/>
                  </a:lnTo>
                  <a:lnTo>
                    <a:pt x="352425" y="71438"/>
                  </a:lnTo>
                  <a:cubicBezTo>
                    <a:pt x="378142" y="60008"/>
                    <a:pt x="403860" y="48578"/>
                    <a:pt x="431482" y="39053"/>
                  </a:cubicBezTo>
                  <a:lnTo>
                    <a:pt x="442913" y="69533"/>
                  </a:lnTo>
                  <a:cubicBezTo>
                    <a:pt x="436245" y="65723"/>
                    <a:pt x="429578" y="62865"/>
                    <a:pt x="422910" y="60960"/>
                  </a:cubicBezTo>
                  <a:cubicBezTo>
                    <a:pt x="417195" y="59055"/>
                    <a:pt x="411480" y="59055"/>
                    <a:pt x="408623" y="60960"/>
                  </a:cubicBezTo>
                  <a:cubicBezTo>
                    <a:pt x="401003" y="63818"/>
                    <a:pt x="395288" y="68580"/>
                    <a:pt x="391478" y="75248"/>
                  </a:cubicBezTo>
                  <a:cubicBezTo>
                    <a:pt x="387667" y="81915"/>
                    <a:pt x="387667" y="88583"/>
                    <a:pt x="389573" y="95250"/>
                  </a:cubicBezTo>
                  <a:cubicBezTo>
                    <a:pt x="392430" y="102870"/>
                    <a:pt x="399098" y="108585"/>
                    <a:pt x="408623" y="113348"/>
                  </a:cubicBezTo>
                  <a:cubicBezTo>
                    <a:pt x="418148" y="118110"/>
                    <a:pt x="427673" y="119063"/>
                    <a:pt x="434340" y="117158"/>
                  </a:cubicBezTo>
                  <a:cubicBezTo>
                    <a:pt x="437198" y="116205"/>
                    <a:pt x="441007" y="113348"/>
                    <a:pt x="443865" y="110490"/>
                  </a:cubicBezTo>
                  <a:cubicBezTo>
                    <a:pt x="446723" y="107633"/>
                    <a:pt x="450532" y="103823"/>
                    <a:pt x="453390" y="98108"/>
                  </a:cubicBezTo>
                  <a:lnTo>
                    <a:pt x="460057" y="116205"/>
                  </a:lnTo>
                  <a:lnTo>
                    <a:pt x="482917" y="120968"/>
                  </a:lnTo>
                  <a:lnTo>
                    <a:pt x="468630" y="80963"/>
                  </a:lnTo>
                  <a:cubicBezTo>
                    <a:pt x="470535" y="75248"/>
                    <a:pt x="473392" y="71438"/>
                    <a:pt x="476250" y="67628"/>
                  </a:cubicBezTo>
                  <a:cubicBezTo>
                    <a:pt x="480060" y="63818"/>
                    <a:pt x="482917" y="60960"/>
                    <a:pt x="486728" y="60008"/>
                  </a:cubicBezTo>
                  <a:cubicBezTo>
                    <a:pt x="488632" y="59055"/>
                    <a:pt x="490538" y="59055"/>
                    <a:pt x="492442" y="60960"/>
                  </a:cubicBezTo>
                  <a:cubicBezTo>
                    <a:pt x="494348" y="61913"/>
                    <a:pt x="496253" y="63818"/>
                    <a:pt x="497205" y="65723"/>
                  </a:cubicBezTo>
                  <a:cubicBezTo>
                    <a:pt x="499110" y="69533"/>
                    <a:pt x="499110" y="75248"/>
                    <a:pt x="499110" y="80963"/>
                  </a:cubicBezTo>
                  <a:cubicBezTo>
                    <a:pt x="498157" y="86678"/>
                    <a:pt x="497205" y="93345"/>
                    <a:pt x="495300" y="99060"/>
                  </a:cubicBezTo>
                  <a:lnTo>
                    <a:pt x="516255" y="104775"/>
                  </a:lnTo>
                  <a:cubicBezTo>
                    <a:pt x="519113" y="91440"/>
                    <a:pt x="519113" y="80010"/>
                    <a:pt x="515303" y="69533"/>
                  </a:cubicBezTo>
                  <a:cubicBezTo>
                    <a:pt x="512445" y="61913"/>
                    <a:pt x="506730" y="55245"/>
                    <a:pt x="498157" y="50483"/>
                  </a:cubicBezTo>
                  <a:cubicBezTo>
                    <a:pt x="489585" y="44768"/>
                    <a:pt x="481965" y="43815"/>
                    <a:pt x="476250" y="45720"/>
                  </a:cubicBezTo>
                  <a:cubicBezTo>
                    <a:pt x="473392" y="46673"/>
                    <a:pt x="470535" y="48578"/>
                    <a:pt x="467678" y="50483"/>
                  </a:cubicBezTo>
                  <a:cubicBezTo>
                    <a:pt x="464820" y="52388"/>
                    <a:pt x="461963" y="56198"/>
                    <a:pt x="459105" y="59055"/>
                  </a:cubicBezTo>
                  <a:lnTo>
                    <a:pt x="450532" y="34290"/>
                  </a:lnTo>
                  <a:cubicBezTo>
                    <a:pt x="470535" y="27623"/>
                    <a:pt x="490538" y="21908"/>
                    <a:pt x="511492" y="16193"/>
                  </a:cubicBezTo>
                  <a:lnTo>
                    <a:pt x="506730" y="12383"/>
                  </a:lnTo>
                  <a:lnTo>
                    <a:pt x="506730" y="12383"/>
                  </a:lnTo>
                  <a:lnTo>
                    <a:pt x="505778" y="11430"/>
                  </a:lnTo>
                  <a:lnTo>
                    <a:pt x="493395" y="0"/>
                  </a:lnTo>
                  <a:cubicBezTo>
                    <a:pt x="295275" y="52388"/>
                    <a:pt x="122873" y="168593"/>
                    <a:pt x="0" y="325755"/>
                  </a:cubicBezTo>
                  <a:lnTo>
                    <a:pt x="20955" y="331470"/>
                  </a:lnTo>
                  <a:cubicBezTo>
                    <a:pt x="40957" y="306705"/>
                    <a:pt x="61913" y="282893"/>
                    <a:pt x="83820" y="260985"/>
                  </a:cubicBezTo>
                  <a:close/>
                  <a:moveTo>
                    <a:pt x="436245" y="93345"/>
                  </a:moveTo>
                  <a:cubicBezTo>
                    <a:pt x="432435" y="97155"/>
                    <a:pt x="427673" y="100013"/>
                    <a:pt x="423863" y="101918"/>
                  </a:cubicBezTo>
                  <a:cubicBezTo>
                    <a:pt x="421005" y="102870"/>
                    <a:pt x="418148" y="102870"/>
                    <a:pt x="416242" y="101918"/>
                  </a:cubicBezTo>
                  <a:cubicBezTo>
                    <a:pt x="413385" y="100965"/>
                    <a:pt x="412432" y="99060"/>
                    <a:pt x="411480" y="97155"/>
                  </a:cubicBezTo>
                  <a:cubicBezTo>
                    <a:pt x="409575" y="92393"/>
                    <a:pt x="410528" y="88583"/>
                    <a:pt x="412432" y="84773"/>
                  </a:cubicBezTo>
                  <a:cubicBezTo>
                    <a:pt x="414338" y="80010"/>
                    <a:pt x="417195" y="77153"/>
                    <a:pt x="421957" y="76200"/>
                  </a:cubicBezTo>
                  <a:cubicBezTo>
                    <a:pt x="425767" y="75248"/>
                    <a:pt x="429578" y="74295"/>
                    <a:pt x="434340" y="75248"/>
                  </a:cubicBezTo>
                  <a:cubicBezTo>
                    <a:pt x="439103" y="75248"/>
                    <a:pt x="443865" y="77153"/>
                    <a:pt x="447675" y="79058"/>
                  </a:cubicBezTo>
                  <a:cubicBezTo>
                    <a:pt x="443865" y="83820"/>
                    <a:pt x="440055" y="89535"/>
                    <a:pt x="436245" y="93345"/>
                  </a:cubicBezTo>
                  <a:close/>
                  <a:moveTo>
                    <a:pt x="115252" y="231458"/>
                  </a:moveTo>
                  <a:lnTo>
                    <a:pt x="140970" y="258127"/>
                  </a:lnTo>
                  <a:cubicBezTo>
                    <a:pt x="140017" y="265748"/>
                    <a:pt x="138113" y="272415"/>
                    <a:pt x="136207" y="278130"/>
                  </a:cubicBezTo>
                  <a:cubicBezTo>
                    <a:pt x="134302" y="283845"/>
                    <a:pt x="131445" y="287655"/>
                    <a:pt x="128588" y="291465"/>
                  </a:cubicBezTo>
                  <a:cubicBezTo>
                    <a:pt x="125730" y="294323"/>
                    <a:pt x="121920" y="296228"/>
                    <a:pt x="118110" y="297180"/>
                  </a:cubicBezTo>
                  <a:cubicBezTo>
                    <a:pt x="114300" y="298133"/>
                    <a:pt x="110490" y="298133"/>
                    <a:pt x="106680" y="297180"/>
                  </a:cubicBezTo>
                  <a:cubicBezTo>
                    <a:pt x="106680" y="297180"/>
                    <a:pt x="105727" y="296228"/>
                    <a:pt x="105727" y="296228"/>
                  </a:cubicBezTo>
                  <a:cubicBezTo>
                    <a:pt x="105727" y="295275"/>
                    <a:pt x="105727" y="295275"/>
                    <a:pt x="105727" y="295275"/>
                  </a:cubicBezTo>
                  <a:cubicBezTo>
                    <a:pt x="110490" y="288608"/>
                    <a:pt x="113348" y="282893"/>
                    <a:pt x="115252" y="277178"/>
                  </a:cubicBezTo>
                  <a:cubicBezTo>
                    <a:pt x="117157" y="271463"/>
                    <a:pt x="116205" y="266700"/>
                    <a:pt x="114300" y="264795"/>
                  </a:cubicBezTo>
                  <a:cubicBezTo>
                    <a:pt x="112395" y="262890"/>
                    <a:pt x="109538" y="260985"/>
                    <a:pt x="104775" y="259080"/>
                  </a:cubicBezTo>
                  <a:cubicBezTo>
                    <a:pt x="100965" y="258127"/>
                    <a:pt x="96202" y="257175"/>
                    <a:pt x="91440" y="256223"/>
                  </a:cubicBezTo>
                  <a:cubicBezTo>
                    <a:pt x="98107" y="246698"/>
                    <a:pt x="106680" y="239077"/>
                    <a:pt x="115252" y="231458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" name="Google Shape;603;p1"/>
            <p:cNvSpPr/>
            <p:nvPr/>
          </p:nvSpPr>
          <p:spPr>
            <a:xfrm>
              <a:off x="5730239" y="2140743"/>
              <a:ext cx="72130" cy="40481"/>
            </a:xfrm>
            <a:custGeom>
              <a:avLst/>
              <a:gdLst/>
              <a:ahLst/>
              <a:cxnLst/>
              <a:rect l="l" t="t" r="r" b="b"/>
              <a:pathLst>
                <a:path w="72130" h="40481" extrusionOk="0">
                  <a:moveTo>
                    <a:pt x="22860" y="17621"/>
                  </a:moveTo>
                  <a:cubicBezTo>
                    <a:pt x="25718" y="16669"/>
                    <a:pt x="29527" y="16669"/>
                    <a:pt x="32385" y="16669"/>
                  </a:cubicBezTo>
                  <a:cubicBezTo>
                    <a:pt x="35243" y="16669"/>
                    <a:pt x="38100" y="17621"/>
                    <a:pt x="40958" y="19526"/>
                  </a:cubicBezTo>
                  <a:lnTo>
                    <a:pt x="69533" y="40481"/>
                  </a:lnTo>
                  <a:cubicBezTo>
                    <a:pt x="75248" y="38576"/>
                    <a:pt x="71438" y="32861"/>
                    <a:pt x="59055" y="22384"/>
                  </a:cubicBezTo>
                  <a:cubicBezTo>
                    <a:pt x="52388" y="16669"/>
                    <a:pt x="48577" y="13811"/>
                    <a:pt x="45720" y="11906"/>
                  </a:cubicBezTo>
                  <a:cubicBezTo>
                    <a:pt x="40005" y="7144"/>
                    <a:pt x="33338" y="3334"/>
                    <a:pt x="25718" y="1429"/>
                  </a:cubicBezTo>
                  <a:cubicBezTo>
                    <a:pt x="19050" y="-476"/>
                    <a:pt x="12383" y="-476"/>
                    <a:pt x="7620" y="1429"/>
                  </a:cubicBezTo>
                  <a:cubicBezTo>
                    <a:pt x="4763" y="2381"/>
                    <a:pt x="1905" y="4286"/>
                    <a:pt x="0" y="5239"/>
                  </a:cubicBezTo>
                  <a:lnTo>
                    <a:pt x="14288" y="21431"/>
                  </a:lnTo>
                  <a:cubicBezTo>
                    <a:pt x="17145" y="20479"/>
                    <a:pt x="20002" y="18574"/>
                    <a:pt x="22860" y="17621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1"/>
            <p:cNvSpPr/>
            <p:nvPr/>
          </p:nvSpPr>
          <p:spPr>
            <a:xfrm>
              <a:off x="6128204" y="2241841"/>
              <a:ext cx="60187" cy="55030"/>
            </a:xfrm>
            <a:custGeom>
              <a:avLst/>
              <a:gdLst/>
              <a:ahLst/>
              <a:cxnLst/>
              <a:rect l="l" t="t" r="r" b="b"/>
              <a:pathLst>
                <a:path w="60187" h="55030" extrusionOk="0">
                  <a:moveTo>
                    <a:pt x="19230" y="17489"/>
                  </a:moveTo>
                  <a:cubicBezTo>
                    <a:pt x="23041" y="15584"/>
                    <a:pt x="27803" y="14631"/>
                    <a:pt x="32566" y="14631"/>
                  </a:cubicBezTo>
                  <a:lnTo>
                    <a:pt x="43996" y="15584"/>
                  </a:lnTo>
                  <a:lnTo>
                    <a:pt x="36375" y="1296"/>
                  </a:lnTo>
                  <a:lnTo>
                    <a:pt x="25898" y="344"/>
                  </a:lnTo>
                  <a:cubicBezTo>
                    <a:pt x="19230" y="-609"/>
                    <a:pt x="13516" y="344"/>
                    <a:pt x="8753" y="4154"/>
                  </a:cubicBezTo>
                  <a:cubicBezTo>
                    <a:pt x="3991" y="7011"/>
                    <a:pt x="1133" y="10821"/>
                    <a:pt x="180" y="16536"/>
                  </a:cubicBezTo>
                  <a:cubicBezTo>
                    <a:pt x="-772" y="25109"/>
                    <a:pt x="2086" y="33681"/>
                    <a:pt x="7800" y="41301"/>
                  </a:cubicBezTo>
                  <a:cubicBezTo>
                    <a:pt x="14468" y="48921"/>
                    <a:pt x="22088" y="53684"/>
                    <a:pt x="30661" y="54636"/>
                  </a:cubicBezTo>
                  <a:cubicBezTo>
                    <a:pt x="36375" y="55589"/>
                    <a:pt x="42091" y="54636"/>
                    <a:pt x="46853" y="53684"/>
                  </a:cubicBezTo>
                  <a:cubicBezTo>
                    <a:pt x="51616" y="52731"/>
                    <a:pt x="56378" y="50826"/>
                    <a:pt x="60188" y="47969"/>
                  </a:cubicBezTo>
                  <a:lnTo>
                    <a:pt x="52568" y="31776"/>
                  </a:lnTo>
                  <a:cubicBezTo>
                    <a:pt x="47805" y="34634"/>
                    <a:pt x="43043" y="37491"/>
                    <a:pt x="37328" y="39396"/>
                  </a:cubicBezTo>
                  <a:cubicBezTo>
                    <a:pt x="31613" y="41301"/>
                    <a:pt x="26850" y="41301"/>
                    <a:pt x="22088" y="41301"/>
                  </a:cubicBezTo>
                  <a:cubicBezTo>
                    <a:pt x="19230" y="41301"/>
                    <a:pt x="16373" y="39396"/>
                    <a:pt x="14468" y="36539"/>
                  </a:cubicBezTo>
                  <a:cubicBezTo>
                    <a:pt x="12563" y="33681"/>
                    <a:pt x="11611" y="30824"/>
                    <a:pt x="11611" y="27014"/>
                  </a:cubicBezTo>
                  <a:cubicBezTo>
                    <a:pt x="12563" y="23204"/>
                    <a:pt x="15421" y="20346"/>
                    <a:pt x="19230" y="17489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" name="Google Shape;605;p1"/>
            <p:cNvSpPr/>
            <p:nvPr/>
          </p:nvSpPr>
          <p:spPr>
            <a:xfrm>
              <a:off x="6304222" y="2196426"/>
              <a:ext cx="62287" cy="78143"/>
            </a:xfrm>
            <a:custGeom>
              <a:avLst/>
              <a:gdLst/>
              <a:ahLst/>
              <a:cxnLst/>
              <a:rect l="l" t="t" r="r" b="b"/>
              <a:pathLst>
                <a:path w="62287" h="78143" extrusionOk="0">
                  <a:moveTo>
                    <a:pt x="23235" y="22899"/>
                  </a:moveTo>
                  <a:cubicBezTo>
                    <a:pt x="27045" y="20041"/>
                    <a:pt x="31808" y="19089"/>
                    <a:pt x="36570" y="20994"/>
                  </a:cubicBezTo>
                  <a:lnTo>
                    <a:pt x="57525" y="26709"/>
                  </a:lnTo>
                  <a:lnTo>
                    <a:pt x="62288" y="9564"/>
                  </a:lnTo>
                  <a:lnTo>
                    <a:pt x="30855" y="991"/>
                  </a:lnTo>
                  <a:cubicBezTo>
                    <a:pt x="24188" y="-914"/>
                    <a:pt x="18473" y="39"/>
                    <a:pt x="12758" y="2896"/>
                  </a:cubicBezTo>
                  <a:cubicBezTo>
                    <a:pt x="7043" y="5754"/>
                    <a:pt x="3233" y="10516"/>
                    <a:pt x="1328" y="16231"/>
                  </a:cubicBezTo>
                  <a:cubicBezTo>
                    <a:pt x="-577" y="23851"/>
                    <a:pt x="-577" y="33376"/>
                    <a:pt x="2280" y="43854"/>
                  </a:cubicBezTo>
                  <a:cubicBezTo>
                    <a:pt x="5138" y="54331"/>
                    <a:pt x="9900" y="65761"/>
                    <a:pt x="16568" y="78144"/>
                  </a:cubicBezTo>
                  <a:lnTo>
                    <a:pt x="24188" y="75286"/>
                  </a:lnTo>
                  <a:cubicBezTo>
                    <a:pt x="20378" y="67666"/>
                    <a:pt x="17520" y="60046"/>
                    <a:pt x="16568" y="52426"/>
                  </a:cubicBezTo>
                  <a:cubicBezTo>
                    <a:pt x="15615" y="44806"/>
                    <a:pt x="15615" y="39091"/>
                    <a:pt x="16568" y="33376"/>
                  </a:cubicBezTo>
                  <a:cubicBezTo>
                    <a:pt x="16568" y="29566"/>
                    <a:pt x="19425" y="25756"/>
                    <a:pt x="23235" y="22899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" name="Google Shape;606;p1"/>
            <p:cNvSpPr/>
            <p:nvPr/>
          </p:nvSpPr>
          <p:spPr>
            <a:xfrm>
              <a:off x="6667142" y="2388357"/>
              <a:ext cx="87539" cy="98620"/>
            </a:xfrm>
            <a:custGeom>
              <a:avLst/>
              <a:gdLst/>
              <a:ahLst/>
              <a:cxnLst/>
              <a:rect l="l" t="t" r="r" b="b"/>
              <a:pathLst>
                <a:path w="87539" h="98620" extrusionOk="0">
                  <a:moveTo>
                    <a:pt x="52745" y="513"/>
                  </a:moveTo>
                  <a:cubicBezTo>
                    <a:pt x="45125" y="2418"/>
                    <a:pt x="41315" y="7180"/>
                    <a:pt x="39410" y="17658"/>
                  </a:cubicBezTo>
                  <a:cubicBezTo>
                    <a:pt x="37505" y="28135"/>
                    <a:pt x="38457" y="40518"/>
                    <a:pt x="43220" y="52900"/>
                  </a:cubicBezTo>
                  <a:cubicBezTo>
                    <a:pt x="34647" y="55758"/>
                    <a:pt x="26075" y="54805"/>
                    <a:pt x="18455" y="51948"/>
                  </a:cubicBezTo>
                  <a:cubicBezTo>
                    <a:pt x="20360" y="49090"/>
                    <a:pt x="20360" y="46233"/>
                    <a:pt x="20360" y="44328"/>
                  </a:cubicBezTo>
                  <a:cubicBezTo>
                    <a:pt x="20360" y="41470"/>
                    <a:pt x="20360" y="39565"/>
                    <a:pt x="19407" y="38613"/>
                  </a:cubicBezTo>
                  <a:cubicBezTo>
                    <a:pt x="17502" y="36708"/>
                    <a:pt x="14645" y="35755"/>
                    <a:pt x="11787" y="35755"/>
                  </a:cubicBezTo>
                  <a:cubicBezTo>
                    <a:pt x="8930" y="36708"/>
                    <a:pt x="5120" y="37660"/>
                    <a:pt x="3215" y="40518"/>
                  </a:cubicBezTo>
                  <a:cubicBezTo>
                    <a:pt x="357" y="43375"/>
                    <a:pt x="-595" y="47185"/>
                    <a:pt x="357" y="51948"/>
                  </a:cubicBezTo>
                  <a:cubicBezTo>
                    <a:pt x="1310" y="56710"/>
                    <a:pt x="4167" y="60520"/>
                    <a:pt x="7977" y="64330"/>
                  </a:cubicBezTo>
                  <a:lnTo>
                    <a:pt x="1310" y="95763"/>
                  </a:lnTo>
                  <a:lnTo>
                    <a:pt x="12740" y="98620"/>
                  </a:lnTo>
                  <a:lnTo>
                    <a:pt x="13692" y="67188"/>
                  </a:lnTo>
                  <a:cubicBezTo>
                    <a:pt x="27027" y="70998"/>
                    <a:pt x="39410" y="71950"/>
                    <a:pt x="50840" y="70045"/>
                  </a:cubicBezTo>
                  <a:cubicBezTo>
                    <a:pt x="62270" y="69093"/>
                    <a:pt x="70842" y="65283"/>
                    <a:pt x="76557" y="58615"/>
                  </a:cubicBezTo>
                  <a:cubicBezTo>
                    <a:pt x="87987" y="46233"/>
                    <a:pt x="93702" y="23373"/>
                    <a:pt x="77510" y="5275"/>
                  </a:cubicBezTo>
                  <a:cubicBezTo>
                    <a:pt x="72747" y="2418"/>
                    <a:pt x="65127" y="-1392"/>
                    <a:pt x="52745" y="513"/>
                  </a:cubicBezTo>
                  <a:close/>
                  <a:moveTo>
                    <a:pt x="70842" y="29088"/>
                  </a:moveTo>
                  <a:cubicBezTo>
                    <a:pt x="69890" y="33850"/>
                    <a:pt x="67985" y="37660"/>
                    <a:pt x="65127" y="41470"/>
                  </a:cubicBezTo>
                  <a:cubicBezTo>
                    <a:pt x="62270" y="44328"/>
                    <a:pt x="59412" y="47185"/>
                    <a:pt x="56555" y="48138"/>
                  </a:cubicBezTo>
                  <a:cubicBezTo>
                    <a:pt x="53697" y="50043"/>
                    <a:pt x="51792" y="50995"/>
                    <a:pt x="49887" y="50995"/>
                  </a:cubicBezTo>
                  <a:cubicBezTo>
                    <a:pt x="47982" y="44328"/>
                    <a:pt x="47982" y="37660"/>
                    <a:pt x="47982" y="32898"/>
                  </a:cubicBezTo>
                  <a:cubicBezTo>
                    <a:pt x="47982" y="27183"/>
                    <a:pt x="49887" y="23373"/>
                    <a:pt x="51792" y="21468"/>
                  </a:cubicBezTo>
                  <a:cubicBezTo>
                    <a:pt x="54650" y="18610"/>
                    <a:pt x="57507" y="16705"/>
                    <a:pt x="60365" y="16705"/>
                  </a:cubicBezTo>
                  <a:cubicBezTo>
                    <a:pt x="63222" y="15753"/>
                    <a:pt x="66080" y="16705"/>
                    <a:pt x="67985" y="18610"/>
                  </a:cubicBezTo>
                  <a:cubicBezTo>
                    <a:pt x="69890" y="21468"/>
                    <a:pt x="70842" y="25278"/>
                    <a:pt x="70842" y="29088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1"/>
            <p:cNvSpPr/>
            <p:nvPr/>
          </p:nvSpPr>
          <p:spPr>
            <a:xfrm>
              <a:off x="6644397" y="2477452"/>
              <a:ext cx="71922" cy="76930"/>
            </a:xfrm>
            <a:custGeom>
              <a:avLst/>
              <a:gdLst/>
              <a:ahLst/>
              <a:cxnLst/>
              <a:rect l="l" t="t" r="r" b="b"/>
              <a:pathLst>
                <a:path w="71922" h="76930" extrusionOk="0">
                  <a:moveTo>
                    <a:pt x="47868" y="60008"/>
                  </a:moveTo>
                  <a:cubicBezTo>
                    <a:pt x="41200" y="59055"/>
                    <a:pt x="36438" y="56198"/>
                    <a:pt x="31675" y="50483"/>
                  </a:cubicBezTo>
                  <a:cubicBezTo>
                    <a:pt x="24055" y="40958"/>
                    <a:pt x="17388" y="32385"/>
                    <a:pt x="13578" y="23813"/>
                  </a:cubicBezTo>
                  <a:cubicBezTo>
                    <a:pt x="9768" y="15240"/>
                    <a:pt x="7863" y="7620"/>
                    <a:pt x="7863" y="952"/>
                  </a:cubicBezTo>
                  <a:lnTo>
                    <a:pt x="243" y="0"/>
                  </a:lnTo>
                  <a:cubicBezTo>
                    <a:pt x="-710" y="10477"/>
                    <a:pt x="1195" y="20955"/>
                    <a:pt x="5005" y="32385"/>
                  </a:cubicBezTo>
                  <a:cubicBezTo>
                    <a:pt x="8815" y="43815"/>
                    <a:pt x="15483" y="54293"/>
                    <a:pt x="23103" y="63818"/>
                  </a:cubicBezTo>
                  <a:cubicBezTo>
                    <a:pt x="28818" y="70485"/>
                    <a:pt x="36438" y="75248"/>
                    <a:pt x="44058" y="76200"/>
                  </a:cubicBezTo>
                  <a:cubicBezTo>
                    <a:pt x="51678" y="78105"/>
                    <a:pt x="58345" y="76200"/>
                    <a:pt x="64060" y="71438"/>
                  </a:cubicBezTo>
                  <a:cubicBezTo>
                    <a:pt x="68823" y="67627"/>
                    <a:pt x="71680" y="60960"/>
                    <a:pt x="71680" y="52388"/>
                  </a:cubicBezTo>
                  <a:cubicBezTo>
                    <a:pt x="72633" y="43815"/>
                    <a:pt x="70728" y="37148"/>
                    <a:pt x="66918" y="32385"/>
                  </a:cubicBezTo>
                  <a:cubicBezTo>
                    <a:pt x="65013" y="29527"/>
                    <a:pt x="62155" y="27623"/>
                    <a:pt x="58345" y="26670"/>
                  </a:cubicBezTo>
                  <a:cubicBezTo>
                    <a:pt x="54535" y="24765"/>
                    <a:pt x="50725" y="23813"/>
                    <a:pt x="45963" y="23813"/>
                  </a:cubicBezTo>
                  <a:lnTo>
                    <a:pt x="45010" y="41910"/>
                  </a:lnTo>
                  <a:cubicBezTo>
                    <a:pt x="48820" y="41910"/>
                    <a:pt x="51678" y="41910"/>
                    <a:pt x="55488" y="42863"/>
                  </a:cubicBezTo>
                  <a:cubicBezTo>
                    <a:pt x="59298" y="43815"/>
                    <a:pt x="61203" y="44768"/>
                    <a:pt x="63108" y="46673"/>
                  </a:cubicBezTo>
                  <a:cubicBezTo>
                    <a:pt x="65013" y="48577"/>
                    <a:pt x="65013" y="49530"/>
                    <a:pt x="65013" y="51435"/>
                  </a:cubicBezTo>
                  <a:cubicBezTo>
                    <a:pt x="65013" y="53340"/>
                    <a:pt x="65013" y="55245"/>
                    <a:pt x="63108" y="56198"/>
                  </a:cubicBezTo>
                  <a:cubicBezTo>
                    <a:pt x="59298" y="60008"/>
                    <a:pt x="54535" y="60960"/>
                    <a:pt x="47868" y="60008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1"/>
            <p:cNvSpPr/>
            <p:nvPr/>
          </p:nvSpPr>
          <p:spPr>
            <a:xfrm>
              <a:off x="5945504" y="2138362"/>
              <a:ext cx="782002" cy="306704"/>
            </a:xfrm>
            <a:custGeom>
              <a:avLst/>
              <a:gdLst/>
              <a:ahLst/>
              <a:cxnLst/>
              <a:rect l="l" t="t" r="r" b="b"/>
              <a:pathLst>
                <a:path w="782002" h="306704" extrusionOk="0">
                  <a:moveTo>
                    <a:pt x="26670" y="97155"/>
                  </a:moveTo>
                  <a:cubicBezTo>
                    <a:pt x="37148" y="103823"/>
                    <a:pt x="46673" y="107632"/>
                    <a:pt x="56198" y="106680"/>
                  </a:cubicBezTo>
                  <a:cubicBezTo>
                    <a:pt x="62865" y="105727"/>
                    <a:pt x="68580" y="102870"/>
                    <a:pt x="73342" y="97155"/>
                  </a:cubicBezTo>
                  <a:cubicBezTo>
                    <a:pt x="78105" y="91440"/>
                    <a:pt x="80010" y="84773"/>
                    <a:pt x="79058" y="77152"/>
                  </a:cubicBezTo>
                  <a:cubicBezTo>
                    <a:pt x="79058" y="74295"/>
                    <a:pt x="78105" y="71438"/>
                    <a:pt x="77153" y="68580"/>
                  </a:cubicBezTo>
                  <a:cubicBezTo>
                    <a:pt x="76200" y="65723"/>
                    <a:pt x="74295" y="63818"/>
                    <a:pt x="72390" y="60960"/>
                  </a:cubicBezTo>
                  <a:cubicBezTo>
                    <a:pt x="77153" y="63818"/>
                    <a:pt x="80963" y="65723"/>
                    <a:pt x="84773" y="67627"/>
                  </a:cubicBezTo>
                  <a:cubicBezTo>
                    <a:pt x="88583" y="69532"/>
                    <a:pt x="92392" y="69532"/>
                    <a:pt x="96203" y="69532"/>
                  </a:cubicBezTo>
                  <a:cubicBezTo>
                    <a:pt x="100013" y="68580"/>
                    <a:pt x="102870" y="67627"/>
                    <a:pt x="104775" y="66675"/>
                  </a:cubicBezTo>
                  <a:lnTo>
                    <a:pt x="107633" y="98107"/>
                  </a:lnTo>
                  <a:lnTo>
                    <a:pt x="128588" y="107632"/>
                  </a:lnTo>
                  <a:lnTo>
                    <a:pt x="120015" y="15240"/>
                  </a:lnTo>
                  <a:cubicBezTo>
                    <a:pt x="132398" y="14288"/>
                    <a:pt x="143828" y="14288"/>
                    <a:pt x="156210" y="14288"/>
                  </a:cubicBezTo>
                  <a:cubicBezTo>
                    <a:pt x="158115" y="14288"/>
                    <a:pt x="160020" y="14288"/>
                    <a:pt x="161925" y="14288"/>
                  </a:cubicBezTo>
                  <a:lnTo>
                    <a:pt x="160020" y="51435"/>
                  </a:lnTo>
                  <a:lnTo>
                    <a:pt x="153353" y="51435"/>
                  </a:lnTo>
                  <a:cubicBezTo>
                    <a:pt x="151448" y="51435"/>
                    <a:pt x="150495" y="51435"/>
                    <a:pt x="149542" y="53340"/>
                  </a:cubicBezTo>
                  <a:cubicBezTo>
                    <a:pt x="148590" y="54293"/>
                    <a:pt x="147638" y="55245"/>
                    <a:pt x="147638" y="57150"/>
                  </a:cubicBezTo>
                  <a:cubicBezTo>
                    <a:pt x="147638" y="60960"/>
                    <a:pt x="151448" y="66675"/>
                    <a:pt x="158115" y="74295"/>
                  </a:cubicBezTo>
                  <a:cubicBezTo>
                    <a:pt x="165735" y="81915"/>
                    <a:pt x="170498" y="86677"/>
                    <a:pt x="174308" y="86677"/>
                  </a:cubicBezTo>
                  <a:cubicBezTo>
                    <a:pt x="175260" y="86677"/>
                    <a:pt x="176213" y="85725"/>
                    <a:pt x="177165" y="84773"/>
                  </a:cubicBezTo>
                  <a:cubicBezTo>
                    <a:pt x="178117" y="82868"/>
                    <a:pt x="179070" y="81915"/>
                    <a:pt x="179070" y="80010"/>
                  </a:cubicBezTo>
                  <a:lnTo>
                    <a:pt x="179070" y="71438"/>
                  </a:lnTo>
                  <a:lnTo>
                    <a:pt x="212408" y="73343"/>
                  </a:lnTo>
                  <a:lnTo>
                    <a:pt x="211455" y="98107"/>
                  </a:lnTo>
                  <a:lnTo>
                    <a:pt x="231458" y="112395"/>
                  </a:lnTo>
                  <a:lnTo>
                    <a:pt x="236220" y="19050"/>
                  </a:lnTo>
                  <a:cubicBezTo>
                    <a:pt x="264795" y="21907"/>
                    <a:pt x="292417" y="25718"/>
                    <a:pt x="320040" y="30480"/>
                  </a:cubicBezTo>
                  <a:lnTo>
                    <a:pt x="317183" y="45720"/>
                  </a:lnTo>
                  <a:lnTo>
                    <a:pt x="288608" y="40957"/>
                  </a:lnTo>
                  <a:cubicBezTo>
                    <a:pt x="281940" y="40005"/>
                    <a:pt x="275273" y="40957"/>
                    <a:pt x="269558" y="44768"/>
                  </a:cubicBezTo>
                  <a:cubicBezTo>
                    <a:pt x="263842" y="48577"/>
                    <a:pt x="260985" y="53340"/>
                    <a:pt x="260033" y="59055"/>
                  </a:cubicBezTo>
                  <a:cubicBezTo>
                    <a:pt x="258128" y="67627"/>
                    <a:pt x="259080" y="77152"/>
                    <a:pt x="262890" y="87630"/>
                  </a:cubicBezTo>
                  <a:cubicBezTo>
                    <a:pt x="265748" y="98107"/>
                    <a:pt x="271463" y="108585"/>
                    <a:pt x="278130" y="119063"/>
                  </a:cubicBezTo>
                  <a:lnTo>
                    <a:pt x="285750" y="116205"/>
                  </a:lnTo>
                  <a:cubicBezTo>
                    <a:pt x="280988" y="109538"/>
                    <a:pt x="277178" y="102870"/>
                    <a:pt x="275273" y="96202"/>
                  </a:cubicBezTo>
                  <a:cubicBezTo>
                    <a:pt x="273367" y="88582"/>
                    <a:pt x="273367" y="81915"/>
                    <a:pt x="274320" y="75248"/>
                  </a:cubicBezTo>
                  <a:cubicBezTo>
                    <a:pt x="275273" y="70485"/>
                    <a:pt x="277178" y="66675"/>
                    <a:pt x="281940" y="63818"/>
                  </a:cubicBezTo>
                  <a:cubicBezTo>
                    <a:pt x="285750" y="60960"/>
                    <a:pt x="290513" y="60007"/>
                    <a:pt x="295275" y="60960"/>
                  </a:cubicBezTo>
                  <a:lnTo>
                    <a:pt x="315278" y="64770"/>
                  </a:lnTo>
                  <a:lnTo>
                    <a:pt x="307658" y="111443"/>
                  </a:lnTo>
                  <a:lnTo>
                    <a:pt x="325755" y="128588"/>
                  </a:lnTo>
                  <a:lnTo>
                    <a:pt x="340995" y="36195"/>
                  </a:lnTo>
                  <a:cubicBezTo>
                    <a:pt x="393383" y="46673"/>
                    <a:pt x="444817" y="61913"/>
                    <a:pt x="494348" y="81915"/>
                  </a:cubicBezTo>
                  <a:lnTo>
                    <a:pt x="483870" y="109538"/>
                  </a:lnTo>
                  <a:cubicBezTo>
                    <a:pt x="481013" y="101918"/>
                    <a:pt x="477203" y="95250"/>
                    <a:pt x="472440" y="89535"/>
                  </a:cubicBezTo>
                  <a:cubicBezTo>
                    <a:pt x="467678" y="83820"/>
                    <a:pt x="461963" y="80010"/>
                    <a:pt x="457200" y="78105"/>
                  </a:cubicBezTo>
                  <a:cubicBezTo>
                    <a:pt x="448628" y="75248"/>
                    <a:pt x="441008" y="74295"/>
                    <a:pt x="433388" y="77152"/>
                  </a:cubicBezTo>
                  <a:cubicBezTo>
                    <a:pt x="425767" y="80010"/>
                    <a:pt x="421005" y="84773"/>
                    <a:pt x="418148" y="91440"/>
                  </a:cubicBezTo>
                  <a:cubicBezTo>
                    <a:pt x="415290" y="100013"/>
                    <a:pt x="416242" y="109538"/>
                    <a:pt x="421958" y="120968"/>
                  </a:cubicBezTo>
                  <a:cubicBezTo>
                    <a:pt x="427673" y="132398"/>
                    <a:pt x="434340" y="140018"/>
                    <a:pt x="441960" y="142875"/>
                  </a:cubicBezTo>
                  <a:cubicBezTo>
                    <a:pt x="446723" y="144780"/>
                    <a:pt x="451485" y="144780"/>
                    <a:pt x="456248" y="144780"/>
                  </a:cubicBezTo>
                  <a:cubicBezTo>
                    <a:pt x="461010" y="144780"/>
                    <a:pt x="466725" y="142875"/>
                    <a:pt x="471488" y="140970"/>
                  </a:cubicBezTo>
                  <a:lnTo>
                    <a:pt x="464820" y="158115"/>
                  </a:lnTo>
                  <a:lnTo>
                    <a:pt x="479108" y="178118"/>
                  </a:lnTo>
                  <a:lnTo>
                    <a:pt x="511492" y="90488"/>
                  </a:lnTo>
                  <a:cubicBezTo>
                    <a:pt x="523875" y="96202"/>
                    <a:pt x="537210" y="101918"/>
                    <a:pt x="549593" y="107632"/>
                  </a:cubicBezTo>
                  <a:lnTo>
                    <a:pt x="532448" y="140970"/>
                  </a:lnTo>
                  <a:lnTo>
                    <a:pt x="526733" y="138113"/>
                  </a:lnTo>
                  <a:cubicBezTo>
                    <a:pt x="524828" y="137160"/>
                    <a:pt x="523875" y="137160"/>
                    <a:pt x="522923" y="138113"/>
                  </a:cubicBezTo>
                  <a:cubicBezTo>
                    <a:pt x="521017" y="138113"/>
                    <a:pt x="520065" y="139065"/>
                    <a:pt x="519113" y="140970"/>
                  </a:cubicBezTo>
                  <a:cubicBezTo>
                    <a:pt x="517208" y="143827"/>
                    <a:pt x="518160" y="150495"/>
                    <a:pt x="521970" y="160973"/>
                  </a:cubicBezTo>
                  <a:cubicBezTo>
                    <a:pt x="524828" y="171450"/>
                    <a:pt x="528638" y="177165"/>
                    <a:pt x="531495" y="179070"/>
                  </a:cubicBezTo>
                  <a:cubicBezTo>
                    <a:pt x="532448" y="180023"/>
                    <a:pt x="533400" y="180023"/>
                    <a:pt x="535305" y="179070"/>
                  </a:cubicBezTo>
                  <a:cubicBezTo>
                    <a:pt x="537210" y="178118"/>
                    <a:pt x="538163" y="177165"/>
                    <a:pt x="539115" y="175260"/>
                  </a:cubicBezTo>
                  <a:lnTo>
                    <a:pt x="542925" y="167640"/>
                  </a:lnTo>
                  <a:lnTo>
                    <a:pt x="572453" y="183833"/>
                  </a:lnTo>
                  <a:lnTo>
                    <a:pt x="561023" y="205740"/>
                  </a:lnTo>
                  <a:lnTo>
                    <a:pt x="572453" y="226695"/>
                  </a:lnTo>
                  <a:lnTo>
                    <a:pt x="616268" y="143827"/>
                  </a:lnTo>
                  <a:cubicBezTo>
                    <a:pt x="626745" y="150495"/>
                    <a:pt x="638175" y="156210"/>
                    <a:pt x="648653" y="162877"/>
                  </a:cubicBezTo>
                  <a:lnTo>
                    <a:pt x="604838" y="230505"/>
                  </a:lnTo>
                  <a:lnTo>
                    <a:pt x="614363" y="253365"/>
                  </a:lnTo>
                  <a:lnTo>
                    <a:pt x="665798" y="174308"/>
                  </a:lnTo>
                  <a:cubicBezTo>
                    <a:pt x="687705" y="189548"/>
                    <a:pt x="709613" y="204788"/>
                    <a:pt x="729615" y="221933"/>
                  </a:cubicBezTo>
                  <a:lnTo>
                    <a:pt x="711518" y="244793"/>
                  </a:lnTo>
                  <a:lnTo>
                    <a:pt x="676275" y="217170"/>
                  </a:lnTo>
                  <a:cubicBezTo>
                    <a:pt x="674370" y="215265"/>
                    <a:pt x="672465" y="215265"/>
                    <a:pt x="669608" y="215265"/>
                  </a:cubicBezTo>
                  <a:cubicBezTo>
                    <a:pt x="666750" y="215265"/>
                    <a:pt x="664845" y="216218"/>
                    <a:pt x="663893" y="218123"/>
                  </a:cubicBezTo>
                  <a:cubicBezTo>
                    <a:pt x="660083" y="222885"/>
                    <a:pt x="658178" y="228600"/>
                    <a:pt x="658178" y="236220"/>
                  </a:cubicBezTo>
                  <a:cubicBezTo>
                    <a:pt x="658178" y="243840"/>
                    <a:pt x="660083" y="249555"/>
                    <a:pt x="662940" y="251460"/>
                  </a:cubicBezTo>
                  <a:cubicBezTo>
                    <a:pt x="663893" y="252413"/>
                    <a:pt x="664845" y="252413"/>
                    <a:pt x="665798" y="252413"/>
                  </a:cubicBezTo>
                  <a:cubicBezTo>
                    <a:pt x="666750" y="252413"/>
                    <a:pt x="667703" y="252413"/>
                    <a:pt x="668655" y="250508"/>
                  </a:cubicBezTo>
                  <a:lnTo>
                    <a:pt x="673418" y="243840"/>
                  </a:lnTo>
                  <a:cubicBezTo>
                    <a:pt x="674370" y="242888"/>
                    <a:pt x="675323" y="241935"/>
                    <a:pt x="677228" y="241935"/>
                  </a:cubicBezTo>
                  <a:cubicBezTo>
                    <a:pt x="678180" y="240983"/>
                    <a:pt x="680085" y="241935"/>
                    <a:pt x="681038" y="241935"/>
                  </a:cubicBezTo>
                  <a:lnTo>
                    <a:pt x="700088" y="257175"/>
                  </a:lnTo>
                  <a:lnTo>
                    <a:pt x="678180" y="285750"/>
                  </a:lnTo>
                  <a:lnTo>
                    <a:pt x="686753" y="306705"/>
                  </a:lnTo>
                  <a:lnTo>
                    <a:pt x="743903" y="233363"/>
                  </a:lnTo>
                  <a:cubicBezTo>
                    <a:pt x="752475" y="240030"/>
                    <a:pt x="761048" y="247650"/>
                    <a:pt x="768668" y="255270"/>
                  </a:cubicBezTo>
                  <a:lnTo>
                    <a:pt x="782003" y="240983"/>
                  </a:lnTo>
                  <a:cubicBezTo>
                    <a:pt x="616268" y="91440"/>
                    <a:pt x="396240" y="0"/>
                    <a:pt x="155258" y="0"/>
                  </a:cubicBezTo>
                  <a:cubicBezTo>
                    <a:pt x="127635" y="0"/>
                    <a:pt x="100013" y="952"/>
                    <a:pt x="72390" y="3810"/>
                  </a:cubicBezTo>
                  <a:lnTo>
                    <a:pt x="84773" y="22860"/>
                  </a:lnTo>
                  <a:cubicBezTo>
                    <a:pt x="89535" y="22860"/>
                    <a:pt x="93345" y="21907"/>
                    <a:pt x="98108" y="21907"/>
                  </a:cubicBezTo>
                  <a:lnTo>
                    <a:pt x="100965" y="48577"/>
                  </a:lnTo>
                  <a:cubicBezTo>
                    <a:pt x="99060" y="51435"/>
                    <a:pt x="97155" y="53340"/>
                    <a:pt x="94298" y="55245"/>
                  </a:cubicBezTo>
                  <a:cubicBezTo>
                    <a:pt x="91440" y="57150"/>
                    <a:pt x="88583" y="58102"/>
                    <a:pt x="85725" y="58102"/>
                  </a:cubicBezTo>
                  <a:cubicBezTo>
                    <a:pt x="80010" y="59055"/>
                    <a:pt x="75248" y="59055"/>
                    <a:pt x="72390" y="58102"/>
                  </a:cubicBezTo>
                  <a:cubicBezTo>
                    <a:pt x="68580" y="58102"/>
                    <a:pt x="65723" y="57150"/>
                    <a:pt x="64770" y="56198"/>
                  </a:cubicBezTo>
                  <a:cubicBezTo>
                    <a:pt x="67628" y="53340"/>
                    <a:pt x="69533" y="50482"/>
                    <a:pt x="71438" y="46673"/>
                  </a:cubicBezTo>
                  <a:cubicBezTo>
                    <a:pt x="73342" y="42863"/>
                    <a:pt x="73342" y="39052"/>
                    <a:pt x="73342" y="36195"/>
                  </a:cubicBezTo>
                  <a:cubicBezTo>
                    <a:pt x="72390" y="28575"/>
                    <a:pt x="67628" y="22860"/>
                    <a:pt x="59055" y="16193"/>
                  </a:cubicBezTo>
                  <a:cubicBezTo>
                    <a:pt x="50483" y="10477"/>
                    <a:pt x="40958" y="7620"/>
                    <a:pt x="32385" y="8573"/>
                  </a:cubicBezTo>
                  <a:cubicBezTo>
                    <a:pt x="27623" y="8573"/>
                    <a:pt x="23813" y="10477"/>
                    <a:pt x="19050" y="13335"/>
                  </a:cubicBezTo>
                  <a:cubicBezTo>
                    <a:pt x="14288" y="15240"/>
                    <a:pt x="10478" y="19050"/>
                    <a:pt x="6667" y="22860"/>
                  </a:cubicBezTo>
                  <a:lnTo>
                    <a:pt x="18098" y="36195"/>
                  </a:lnTo>
                  <a:cubicBezTo>
                    <a:pt x="21908" y="32385"/>
                    <a:pt x="26670" y="28575"/>
                    <a:pt x="31433" y="25718"/>
                  </a:cubicBezTo>
                  <a:cubicBezTo>
                    <a:pt x="36195" y="22860"/>
                    <a:pt x="40958" y="21907"/>
                    <a:pt x="44767" y="20955"/>
                  </a:cubicBezTo>
                  <a:cubicBezTo>
                    <a:pt x="48578" y="20955"/>
                    <a:pt x="51435" y="20955"/>
                    <a:pt x="54292" y="22860"/>
                  </a:cubicBezTo>
                  <a:cubicBezTo>
                    <a:pt x="57150" y="24765"/>
                    <a:pt x="59055" y="27623"/>
                    <a:pt x="59055" y="30480"/>
                  </a:cubicBezTo>
                  <a:cubicBezTo>
                    <a:pt x="59055" y="35243"/>
                    <a:pt x="59055" y="40005"/>
                    <a:pt x="57150" y="43815"/>
                  </a:cubicBezTo>
                  <a:cubicBezTo>
                    <a:pt x="56198" y="47625"/>
                    <a:pt x="53340" y="49530"/>
                    <a:pt x="48578" y="50482"/>
                  </a:cubicBezTo>
                  <a:cubicBezTo>
                    <a:pt x="45720" y="49530"/>
                    <a:pt x="42863" y="50482"/>
                    <a:pt x="39053" y="50482"/>
                  </a:cubicBezTo>
                  <a:cubicBezTo>
                    <a:pt x="35242" y="51435"/>
                    <a:pt x="31433" y="53340"/>
                    <a:pt x="27623" y="55245"/>
                  </a:cubicBezTo>
                  <a:lnTo>
                    <a:pt x="37148" y="71438"/>
                  </a:lnTo>
                  <a:cubicBezTo>
                    <a:pt x="44767" y="69532"/>
                    <a:pt x="51435" y="66675"/>
                    <a:pt x="59055" y="60960"/>
                  </a:cubicBezTo>
                  <a:cubicBezTo>
                    <a:pt x="60960" y="61913"/>
                    <a:pt x="61913" y="63818"/>
                    <a:pt x="62865" y="65723"/>
                  </a:cubicBezTo>
                  <a:cubicBezTo>
                    <a:pt x="63817" y="66675"/>
                    <a:pt x="64770" y="69532"/>
                    <a:pt x="64770" y="71438"/>
                  </a:cubicBezTo>
                  <a:cubicBezTo>
                    <a:pt x="65723" y="77152"/>
                    <a:pt x="63817" y="81915"/>
                    <a:pt x="60960" y="86677"/>
                  </a:cubicBezTo>
                  <a:cubicBezTo>
                    <a:pt x="57150" y="91440"/>
                    <a:pt x="52388" y="93345"/>
                    <a:pt x="46673" y="94298"/>
                  </a:cubicBezTo>
                  <a:cubicBezTo>
                    <a:pt x="40005" y="95250"/>
                    <a:pt x="32385" y="93345"/>
                    <a:pt x="25717" y="88582"/>
                  </a:cubicBezTo>
                  <a:cubicBezTo>
                    <a:pt x="18098" y="83820"/>
                    <a:pt x="12383" y="77152"/>
                    <a:pt x="6667" y="68580"/>
                  </a:cubicBezTo>
                  <a:lnTo>
                    <a:pt x="0" y="73343"/>
                  </a:lnTo>
                  <a:cubicBezTo>
                    <a:pt x="7620" y="80010"/>
                    <a:pt x="16192" y="89535"/>
                    <a:pt x="26670" y="97155"/>
                  </a:cubicBezTo>
                  <a:close/>
                  <a:moveTo>
                    <a:pt x="457200" y="121920"/>
                  </a:moveTo>
                  <a:cubicBezTo>
                    <a:pt x="449580" y="122873"/>
                    <a:pt x="443865" y="121920"/>
                    <a:pt x="438150" y="120015"/>
                  </a:cubicBezTo>
                  <a:cubicBezTo>
                    <a:pt x="434340" y="118110"/>
                    <a:pt x="431483" y="116205"/>
                    <a:pt x="428625" y="112395"/>
                  </a:cubicBezTo>
                  <a:cubicBezTo>
                    <a:pt x="426720" y="108585"/>
                    <a:pt x="426720" y="105727"/>
                    <a:pt x="427673" y="102870"/>
                  </a:cubicBezTo>
                  <a:cubicBezTo>
                    <a:pt x="429578" y="98107"/>
                    <a:pt x="433388" y="95250"/>
                    <a:pt x="441008" y="93345"/>
                  </a:cubicBezTo>
                  <a:cubicBezTo>
                    <a:pt x="448628" y="91440"/>
                    <a:pt x="456248" y="92393"/>
                    <a:pt x="462915" y="94298"/>
                  </a:cubicBezTo>
                  <a:cubicBezTo>
                    <a:pt x="466725" y="95250"/>
                    <a:pt x="469583" y="98107"/>
                    <a:pt x="472440" y="101918"/>
                  </a:cubicBezTo>
                  <a:cubicBezTo>
                    <a:pt x="475298" y="105727"/>
                    <a:pt x="478155" y="110490"/>
                    <a:pt x="480060" y="115252"/>
                  </a:cubicBezTo>
                  <a:cubicBezTo>
                    <a:pt x="472440" y="118110"/>
                    <a:pt x="464820" y="120968"/>
                    <a:pt x="457200" y="121920"/>
                  </a:cubicBezTo>
                  <a:close/>
                  <a:moveTo>
                    <a:pt x="567690" y="110490"/>
                  </a:moveTo>
                  <a:cubicBezTo>
                    <a:pt x="578168" y="115252"/>
                    <a:pt x="587693" y="120968"/>
                    <a:pt x="597218" y="126682"/>
                  </a:cubicBezTo>
                  <a:lnTo>
                    <a:pt x="579120" y="160020"/>
                  </a:lnTo>
                  <a:lnTo>
                    <a:pt x="549593" y="143827"/>
                  </a:lnTo>
                  <a:lnTo>
                    <a:pt x="567690" y="110490"/>
                  </a:lnTo>
                  <a:close/>
                  <a:moveTo>
                    <a:pt x="181928" y="13335"/>
                  </a:moveTo>
                  <a:cubicBezTo>
                    <a:pt x="193358" y="13335"/>
                    <a:pt x="204788" y="14288"/>
                    <a:pt x="215265" y="15240"/>
                  </a:cubicBezTo>
                  <a:lnTo>
                    <a:pt x="213360" y="53340"/>
                  </a:lnTo>
                  <a:lnTo>
                    <a:pt x="180023" y="51435"/>
                  </a:lnTo>
                  <a:lnTo>
                    <a:pt x="181928" y="13335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1"/>
            <p:cNvSpPr/>
            <p:nvPr/>
          </p:nvSpPr>
          <p:spPr>
            <a:xfrm>
              <a:off x="6714172" y="2412682"/>
              <a:ext cx="92392" cy="111442"/>
            </a:xfrm>
            <a:custGeom>
              <a:avLst/>
              <a:gdLst/>
              <a:ahLst/>
              <a:cxnLst/>
              <a:rect l="l" t="t" r="r" b="b"/>
              <a:pathLst>
                <a:path w="92392" h="111442" extrusionOk="0">
                  <a:moveTo>
                    <a:pt x="0" y="89535"/>
                  </a:moveTo>
                  <a:lnTo>
                    <a:pt x="6668" y="111442"/>
                  </a:lnTo>
                  <a:lnTo>
                    <a:pt x="72390" y="46672"/>
                  </a:lnTo>
                  <a:cubicBezTo>
                    <a:pt x="77153" y="52388"/>
                    <a:pt x="81915" y="58102"/>
                    <a:pt x="86678" y="62865"/>
                  </a:cubicBezTo>
                  <a:lnTo>
                    <a:pt x="92393" y="39052"/>
                  </a:lnTo>
                  <a:cubicBezTo>
                    <a:pt x="80963" y="25717"/>
                    <a:pt x="68580" y="12382"/>
                    <a:pt x="56198" y="0"/>
                  </a:cubicBezTo>
                  <a:lnTo>
                    <a:pt x="41910" y="14288"/>
                  </a:lnTo>
                  <a:cubicBezTo>
                    <a:pt x="47625" y="20002"/>
                    <a:pt x="52388" y="25717"/>
                    <a:pt x="58103" y="31432"/>
                  </a:cubicBezTo>
                  <a:lnTo>
                    <a:pt x="0" y="89535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1"/>
            <p:cNvSpPr/>
            <p:nvPr/>
          </p:nvSpPr>
          <p:spPr>
            <a:xfrm>
              <a:off x="6755130" y="2518410"/>
              <a:ext cx="25717" cy="25717"/>
            </a:xfrm>
            <a:custGeom>
              <a:avLst/>
              <a:gdLst/>
              <a:ahLst/>
              <a:cxnLst/>
              <a:rect l="l" t="t" r="r" b="b"/>
              <a:pathLst>
                <a:path w="25717" h="25717" extrusionOk="0">
                  <a:moveTo>
                    <a:pt x="0" y="0"/>
                  </a:moveTo>
                  <a:lnTo>
                    <a:pt x="25717" y="0"/>
                  </a:lnTo>
                  <a:lnTo>
                    <a:pt x="25717" y="25717"/>
                  </a:lnTo>
                  <a:lnTo>
                    <a:pt x="0" y="25717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1"/>
            <p:cNvSpPr/>
            <p:nvPr/>
          </p:nvSpPr>
          <p:spPr>
            <a:xfrm>
              <a:off x="6782752" y="2489835"/>
              <a:ext cx="25717" cy="25717"/>
            </a:xfrm>
            <a:custGeom>
              <a:avLst/>
              <a:gdLst/>
              <a:ahLst/>
              <a:cxnLst/>
              <a:rect l="l" t="t" r="r" b="b"/>
              <a:pathLst>
                <a:path w="25717" h="25717" extrusionOk="0">
                  <a:moveTo>
                    <a:pt x="0" y="0"/>
                  </a:moveTo>
                  <a:lnTo>
                    <a:pt x="25718" y="0"/>
                  </a:lnTo>
                  <a:lnTo>
                    <a:pt x="25718" y="25717"/>
                  </a:lnTo>
                  <a:lnTo>
                    <a:pt x="0" y="25717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12" name="Google Shape;612;p1"/>
            <p:cNvGrpSpPr/>
            <p:nvPr/>
          </p:nvGrpSpPr>
          <p:grpSpPr>
            <a:xfrm>
              <a:off x="4819650" y="4612005"/>
              <a:ext cx="2558414" cy="385762"/>
              <a:chOff x="4819650" y="4612005"/>
              <a:chExt cx="2558414" cy="385762"/>
            </a:xfrm>
          </p:grpSpPr>
          <p:sp>
            <p:nvSpPr>
              <p:cNvPr id="613" name="Google Shape;613;p1"/>
              <p:cNvSpPr/>
              <p:nvPr/>
            </p:nvSpPr>
            <p:spPr>
              <a:xfrm>
                <a:off x="4819650" y="4699634"/>
                <a:ext cx="1013460" cy="262890"/>
              </a:xfrm>
              <a:custGeom>
                <a:avLst/>
                <a:gdLst/>
                <a:ahLst/>
                <a:cxnLst/>
                <a:rect l="l" t="t" r="r" b="b"/>
                <a:pathLst>
                  <a:path w="1013460" h="262890" extrusionOk="0">
                    <a:moveTo>
                      <a:pt x="942975" y="182880"/>
                    </a:moveTo>
                    <a:lnTo>
                      <a:pt x="978218" y="201930"/>
                    </a:lnTo>
                    <a:lnTo>
                      <a:pt x="978218" y="38100"/>
                    </a:lnTo>
                    <a:lnTo>
                      <a:pt x="1013460" y="38100"/>
                    </a:lnTo>
                    <a:lnTo>
                      <a:pt x="996315" y="6668"/>
                    </a:lnTo>
                    <a:lnTo>
                      <a:pt x="827723" y="6668"/>
                    </a:lnTo>
                    <a:lnTo>
                      <a:pt x="819150" y="6668"/>
                    </a:lnTo>
                    <a:lnTo>
                      <a:pt x="731520" y="6668"/>
                    </a:lnTo>
                    <a:lnTo>
                      <a:pt x="723900" y="6668"/>
                    </a:lnTo>
                    <a:lnTo>
                      <a:pt x="537210" y="6668"/>
                    </a:lnTo>
                    <a:lnTo>
                      <a:pt x="529590" y="6668"/>
                    </a:lnTo>
                    <a:lnTo>
                      <a:pt x="441960" y="6668"/>
                    </a:lnTo>
                    <a:lnTo>
                      <a:pt x="434340" y="6668"/>
                    </a:lnTo>
                    <a:lnTo>
                      <a:pt x="202883" y="6668"/>
                    </a:lnTo>
                    <a:lnTo>
                      <a:pt x="195263" y="6668"/>
                    </a:lnTo>
                    <a:lnTo>
                      <a:pt x="122873" y="6668"/>
                    </a:lnTo>
                    <a:lnTo>
                      <a:pt x="141923" y="38100"/>
                    </a:lnTo>
                    <a:lnTo>
                      <a:pt x="149543" y="38100"/>
                    </a:lnTo>
                    <a:lnTo>
                      <a:pt x="149543" y="110490"/>
                    </a:lnTo>
                    <a:lnTo>
                      <a:pt x="110490" y="93345"/>
                    </a:lnTo>
                    <a:cubicBezTo>
                      <a:pt x="114300" y="89535"/>
                      <a:pt x="117157" y="84772"/>
                      <a:pt x="119063" y="79058"/>
                    </a:cubicBezTo>
                    <a:cubicBezTo>
                      <a:pt x="120968" y="73343"/>
                      <a:pt x="121920" y="67628"/>
                      <a:pt x="121920" y="61913"/>
                    </a:cubicBezTo>
                    <a:cubicBezTo>
                      <a:pt x="121920" y="48578"/>
                      <a:pt x="115253" y="34290"/>
                      <a:pt x="102870" y="20955"/>
                    </a:cubicBezTo>
                    <a:cubicBezTo>
                      <a:pt x="89535" y="6668"/>
                      <a:pt x="76200" y="0"/>
                      <a:pt x="63818" y="0"/>
                    </a:cubicBezTo>
                    <a:cubicBezTo>
                      <a:pt x="51435" y="0"/>
                      <a:pt x="40958" y="3810"/>
                      <a:pt x="31433" y="11430"/>
                    </a:cubicBezTo>
                    <a:cubicBezTo>
                      <a:pt x="22860" y="19050"/>
                      <a:pt x="19050" y="28575"/>
                      <a:pt x="19050" y="39053"/>
                    </a:cubicBezTo>
                    <a:cubicBezTo>
                      <a:pt x="19050" y="47625"/>
                      <a:pt x="22860" y="57150"/>
                      <a:pt x="31433" y="66675"/>
                    </a:cubicBezTo>
                    <a:cubicBezTo>
                      <a:pt x="39053" y="75247"/>
                      <a:pt x="50482" y="82868"/>
                      <a:pt x="63818" y="90488"/>
                    </a:cubicBezTo>
                    <a:cubicBezTo>
                      <a:pt x="51435" y="99060"/>
                      <a:pt x="29528" y="110490"/>
                      <a:pt x="0" y="123825"/>
                    </a:cubicBezTo>
                    <a:lnTo>
                      <a:pt x="27622" y="147638"/>
                    </a:lnTo>
                    <a:cubicBezTo>
                      <a:pt x="60960" y="131445"/>
                      <a:pt x="84773" y="117158"/>
                      <a:pt x="100013" y="104775"/>
                    </a:cubicBezTo>
                    <a:lnTo>
                      <a:pt x="131445" y="120015"/>
                    </a:lnTo>
                    <a:lnTo>
                      <a:pt x="40005" y="176213"/>
                    </a:lnTo>
                    <a:lnTo>
                      <a:pt x="65723" y="197168"/>
                    </a:lnTo>
                    <a:lnTo>
                      <a:pt x="151448" y="139065"/>
                    </a:lnTo>
                    <a:lnTo>
                      <a:pt x="151448" y="183833"/>
                    </a:lnTo>
                    <a:lnTo>
                      <a:pt x="186690" y="202883"/>
                    </a:lnTo>
                    <a:lnTo>
                      <a:pt x="186690" y="39053"/>
                    </a:lnTo>
                    <a:lnTo>
                      <a:pt x="214313" y="39053"/>
                    </a:lnTo>
                    <a:lnTo>
                      <a:pt x="221933" y="39053"/>
                    </a:lnTo>
                    <a:lnTo>
                      <a:pt x="395288" y="39053"/>
                    </a:lnTo>
                    <a:lnTo>
                      <a:pt x="395288" y="66675"/>
                    </a:lnTo>
                    <a:lnTo>
                      <a:pt x="354330" y="66675"/>
                    </a:lnTo>
                    <a:cubicBezTo>
                      <a:pt x="340043" y="66675"/>
                      <a:pt x="327660" y="71438"/>
                      <a:pt x="318135" y="81915"/>
                    </a:cubicBezTo>
                    <a:cubicBezTo>
                      <a:pt x="308610" y="92393"/>
                      <a:pt x="302895" y="103822"/>
                      <a:pt x="302895" y="118110"/>
                    </a:cubicBezTo>
                    <a:cubicBezTo>
                      <a:pt x="302895" y="134303"/>
                      <a:pt x="311468" y="152400"/>
                      <a:pt x="329565" y="171450"/>
                    </a:cubicBezTo>
                    <a:cubicBezTo>
                      <a:pt x="347663" y="190500"/>
                      <a:pt x="364808" y="199072"/>
                      <a:pt x="381000" y="199072"/>
                    </a:cubicBezTo>
                    <a:cubicBezTo>
                      <a:pt x="381953" y="199072"/>
                      <a:pt x="383858" y="199072"/>
                      <a:pt x="387668" y="197168"/>
                    </a:cubicBezTo>
                    <a:lnTo>
                      <a:pt x="392430" y="195263"/>
                    </a:lnTo>
                    <a:cubicBezTo>
                      <a:pt x="387668" y="210503"/>
                      <a:pt x="381953" y="222885"/>
                      <a:pt x="373380" y="231458"/>
                    </a:cubicBezTo>
                    <a:cubicBezTo>
                      <a:pt x="365760" y="240983"/>
                      <a:pt x="357188" y="245745"/>
                      <a:pt x="347663" y="245745"/>
                    </a:cubicBezTo>
                    <a:cubicBezTo>
                      <a:pt x="342900" y="245745"/>
                      <a:pt x="339090" y="243840"/>
                      <a:pt x="337185" y="240983"/>
                    </a:cubicBezTo>
                    <a:cubicBezTo>
                      <a:pt x="334328" y="238125"/>
                      <a:pt x="332423" y="234315"/>
                      <a:pt x="332423" y="230505"/>
                    </a:cubicBezTo>
                    <a:cubicBezTo>
                      <a:pt x="332423" y="225743"/>
                      <a:pt x="334328" y="221933"/>
                      <a:pt x="339090" y="218122"/>
                    </a:cubicBezTo>
                    <a:cubicBezTo>
                      <a:pt x="343853" y="214313"/>
                      <a:pt x="349568" y="211455"/>
                      <a:pt x="356235" y="209550"/>
                    </a:cubicBezTo>
                    <a:lnTo>
                      <a:pt x="324803" y="190500"/>
                    </a:lnTo>
                    <a:cubicBezTo>
                      <a:pt x="320040" y="191453"/>
                      <a:pt x="316230" y="193358"/>
                      <a:pt x="312420" y="197168"/>
                    </a:cubicBezTo>
                    <a:cubicBezTo>
                      <a:pt x="308610" y="200025"/>
                      <a:pt x="306705" y="202883"/>
                      <a:pt x="305753" y="206693"/>
                    </a:cubicBezTo>
                    <a:cubicBezTo>
                      <a:pt x="292418" y="206693"/>
                      <a:pt x="282893" y="204788"/>
                      <a:pt x="276225" y="200978"/>
                    </a:cubicBezTo>
                    <a:cubicBezTo>
                      <a:pt x="282893" y="199072"/>
                      <a:pt x="288608" y="194310"/>
                      <a:pt x="291465" y="188595"/>
                    </a:cubicBezTo>
                    <a:cubicBezTo>
                      <a:pt x="295275" y="182880"/>
                      <a:pt x="297180" y="176213"/>
                      <a:pt x="297180" y="169545"/>
                    </a:cubicBezTo>
                    <a:cubicBezTo>
                      <a:pt x="297180" y="160020"/>
                      <a:pt x="294323" y="152400"/>
                      <a:pt x="287655" y="145733"/>
                    </a:cubicBezTo>
                    <a:cubicBezTo>
                      <a:pt x="281940" y="139065"/>
                      <a:pt x="274320" y="136208"/>
                      <a:pt x="265748" y="136208"/>
                    </a:cubicBezTo>
                    <a:cubicBezTo>
                      <a:pt x="255270" y="136208"/>
                      <a:pt x="245745" y="139065"/>
                      <a:pt x="238125" y="145733"/>
                    </a:cubicBezTo>
                    <a:cubicBezTo>
                      <a:pt x="230505" y="152400"/>
                      <a:pt x="226695" y="160972"/>
                      <a:pt x="226695" y="171450"/>
                    </a:cubicBezTo>
                    <a:cubicBezTo>
                      <a:pt x="226695" y="184785"/>
                      <a:pt x="234315" y="196215"/>
                      <a:pt x="248602" y="205740"/>
                    </a:cubicBezTo>
                    <a:cubicBezTo>
                      <a:pt x="263843" y="215265"/>
                      <a:pt x="280988" y="220028"/>
                      <a:pt x="301943" y="220028"/>
                    </a:cubicBezTo>
                    <a:cubicBezTo>
                      <a:pt x="299085" y="229553"/>
                      <a:pt x="303848" y="239078"/>
                      <a:pt x="317183" y="248603"/>
                    </a:cubicBezTo>
                    <a:cubicBezTo>
                      <a:pt x="330518" y="258128"/>
                      <a:pt x="345758" y="262890"/>
                      <a:pt x="361950" y="262890"/>
                    </a:cubicBezTo>
                    <a:cubicBezTo>
                      <a:pt x="371475" y="262890"/>
                      <a:pt x="381000" y="259080"/>
                      <a:pt x="390525" y="252413"/>
                    </a:cubicBezTo>
                    <a:cubicBezTo>
                      <a:pt x="400050" y="244793"/>
                      <a:pt x="406718" y="235268"/>
                      <a:pt x="412433" y="222885"/>
                    </a:cubicBezTo>
                    <a:lnTo>
                      <a:pt x="427673" y="256222"/>
                    </a:lnTo>
                    <a:lnTo>
                      <a:pt x="448628" y="246697"/>
                    </a:lnTo>
                    <a:lnTo>
                      <a:pt x="419100" y="198120"/>
                    </a:lnTo>
                    <a:cubicBezTo>
                      <a:pt x="424815" y="196215"/>
                      <a:pt x="428625" y="193358"/>
                      <a:pt x="431483" y="189547"/>
                    </a:cubicBezTo>
                    <a:cubicBezTo>
                      <a:pt x="435293" y="184785"/>
                      <a:pt x="436245" y="180022"/>
                      <a:pt x="436245" y="174308"/>
                    </a:cubicBezTo>
                    <a:cubicBezTo>
                      <a:pt x="436245" y="166688"/>
                      <a:pt x="433388" y="159068"/>
                      <a:pt x="426720" y="150495"/>
                    </a:cubicBezTo>
                    <a:cubicBezTo>
                      <a:pt x="420053" y="142875"/>
                      <a:pt x="413385" y="139065"/>
                      <a:pt x="407670" y="139065"/>
                    </a:cubicBezTo>
                    <a:cubicBezTo>
                      <a:pt x="401003" y="139065"/>
                      <a:pt x="394335" y="140970"/>
                      <a:pt x="389573" y="144780"/>
                    </a:cubicBezTo>
                    <a:cubicBezTo>
                      <a:pt x="384810" y="148590"/>
                      <a:pt x="381953" y="153353"/>
                      <a:pt x="381953" y="159068"/>
                    </a:cubicBezTo>
                    <a:cubicBezTo>
                      <a:pt x="381953" y="163830"/>
                      <a:pt x="383858" y="169545"/>
                      <a:pt x="387668" y="176213"/>
                    </a:cubicBezTo>
                    <a:cubicBezTo>
                      <a:pt x="381000" y="180022"/>
                      <a:pt x="375285" y="181928"/>
                      <a:pt x="370523" y="181928"/>
                    </a:cubicBezTo>
                    <a:cubicBezTo>
                      <a:pt x="359093" y="181928"/>
                      <a:pt x="349568" y="178118"/>
                      <a:pt x="341948" y="169545"/>
                    </a:cubicBezTo>
                    <a:cubicBezTo>
                      <a:pt x="334328" y="160972"/>
                      <a:pt x="329565" y="150495"/>
                      <a:pt x="329565" y="137160"/>
                    </a:cubicBezTo>
                    <a:cubicBezTo>
                      <a:pt x="329565" y="127635"/>
                      <a:pt x="332423" y="119063"/>
                      <a:pt x="339090" y="111443"/>
                    </a:cubicBezTo>
                    <a:cubicBezTo>
                      <a:pt x="344805" y="103822"/>
                      <a:pt x="352425" y="100965"/>
                      <a:pt x="360998" y="100965"/>
                    </a:cubicBezTo>
                    <a:lnTo>
                      <a:pt x="428625" y="100965"/>
                    </a:lnTo>
                    <a:lnTo>
                      <a:pt x="428625" y="42863"/>
                    </a:lnTo>
                    <a:lnTo>
                      <a:pt x="451485" y="42863"/>
                    </a:lnTo>
                    <a:lnTo>
                      <a:pt x="459105" y="42863"/>
                    </a:lnTo>
                    <a:lnTo>
                      <a:pt x="483870" y="42863"/>
                    </a:lnTo>
                    <a:lnTo>
                      <a:pt x="483870" y="182880"/>
                    </a:lnTo>
                    <a:lnTo>
                      <a:pt x="519113" y="206693"/>
                    </a:lnTo>
                    <a:lnTo>
                      <a:pt x="519113" y="42863"/>
                    </a:lnTo>
                    <a:lnTo>
                      <a:pt x="546735" y="42863"/>
                    </a:lnTo>
                    <a:lnTo>
                      <a:pt x="554355" y="42863"/>
                    </a:lnTo>
                    <a:lnTo>
                      <a:pt x="679133" y="42863"/>
                    </a:lnTo>
                    <a:lnTo>
                      <a:pt x="679133" y="95250"/>
                    </a:lnTo>
                    <a:cubicBezTo>
                      <a:pt x="670560" y="84772"/>
                      <a:pt x="660083" y="76200"/>
                      <a:pt x="649605" y="69533"/>
                    </a:cubicBezTo>
                    <a:cubicBezTo>
                      <a:pt x="638175" y="62865"/>
                      <a:pt x="626745" y="60008"/>
                      <a:pt x="617220" y="60008"/>
                    </a:cubicBezTo>
                    <a:cubicBezTo>
                      <a:pt x="601980" y="60008"/>
                      <a:pt x="588645" y="63818"/>
                      <a:pt x="579120" y="72390"/>
                    </a:cubicBezTo>
                    <a:cubicBezTo>
                      <a:pt x="568643" y="80963"/>
                      <a:pt x="562928" y="91440"/>
                      <a:pt x="562928" y="104775"/>
                    </a:cubicBezTo>
                    <a:cubicBezTo>
                      <a:pt x="562928" y="120015"/>
                      <a:pt x="570548" y="135255"/>
                      <a:pt x="586740" y="149543"/>
                    </a:cubicBezTo>
                    <a:cubicBezTo>
                      <a:pt x="602933" y="164783"/>
                      <a:pt x="618173" y="172403"/>
                      <a:pt x="633413" y="172403"/>
                    </a:cubicBezTo>
                    <a:cubicBezTo>
                      <a:pt x="641985" y="172403"/>
                      <a:pt x="649605" y="170497"/>
                      <a:pt x="658178" y="166688"/>
                    </a:cubicBezTo>
                    <a:cubicBezTo>
                      <a:pt x="665798" y="162878"/>
                      <a:pt x="673418" y="158115"/>
                      <a:pt x="680085" y="150495"/>
                    </a:cubicBezTo>
                    <a:lnTo>
                      <a:pt x="680085" y="181928"/>
                    </a:lnTo>
                    <a:lnTo>
                      <a:pt x="715328" y="205740"/>
                    </a:lnTo>
                    <a:lnTo>
                      <a:pt x="715328" y="41910"/>
                    </a:lnTo>
                    <a:lnTo>
                      <a:pt x="742950" y="41910"/>
                    </a:lnTo>
                    <a:lnTo>
                      <a:pt x="750570" y="41910"/>
                    </a:lnTo>
                    <a:lnTo>
                      <a:pt x="775335" y="41910"/>
                    </a:lnTo>
                    <a:lnTo>
                      <a:pt x="775335" y="181928"/>
                    </a:lnTo>
                    <a:lnTo>
                      <a:pt x="810578" y="205740"/>
                    </a:lnTo>
                    <a:lnTo>
                      <a:pt x="810578" y="41910"/>
                    </a:lnTo>
                    <a:lnTo>
                      <a:pt x="838200" y="41910"/>
                    </a:lnTo>
                    <a:lnTo>
                      <a:pt x="845820" y="41910"/>
                    </a:lnTo>
                    <a:lnTo>
                      <a:pt x="942975" y="41910"/>
                    </a:lnTo>
                    <a:lnTo>
                      <a:pt x="942975" y="92393"/>
                    </a:lnTo>
                    <a:lnTo>
                      <a:pt x="864870" y="92393"/>
                    </a:lnTo>
                    <a:cubicBezTo>
                      <a:pt x="860108" y="92393"/>
                      <a:pt x="857250" y="94297"/>
                      <a:pt x="854393" y="97155"/>
                    </a:cubicBezTo>
                    <a:cubicBezTo>
                      <a:pt x="851535" y="100013"/>
                      <a:pt x="849630" y="103822"/>
                      <a:pt x="849630" y="107633"/>
                    </a:cubicBezTo>
                    <a:cubicBezTo>
                      <a:pt x="849630" y="117158"/>
                      <a:pt x="853440" y="127635"/>
                      <a:pt x="862013" y="138113"/>
                    </a:cubicBezTo>
                    <a:cubicBezTo>
                      <a:pt x="870585" y="148590"/>
                      <a:pt x="878205" y="154305"/>
                      <a:pt x="884873" y="154305"/>
                    </a:cubicBezTo>
                    <a:cubicBezTo>
                      <a:pt x="886778" y="154305"/>
                      <a:pt x="888683" y="153353"/>
                      <a:pt x="889635" y="152400"/>
                    </a:cubicBezTo>
                    <a:cubicBezTo>
                      <a:pt x="891540" y="151447"/>
                      <a:pt x="892493" y="149543"/>
                      <a:pt x="892493" y="146685"/>
                    </a:cubicBezTo>
                    <a:lnTo>
                      <a:pt x="892493" y="133350"/>
                    </a:lnTo>
                    <a:cubicBezTo>
                      <a:pt x="892493" y="130493"/>
                      <a:pt x="893445" y="128588"/>
                      <a:pt x="895350" y="126683"/>
                    </a:cubicBezTo>
                    <a:cubicBezTo>
                      <a:pt x="896303" y="124778"/>
                      <a:pt x="898208" y="123825"/>
                      <a:pt x="900113" y="123825"/>
                    </a:cubicBezTo>
                    <a:lnTo>
                      <a:pt x="942975" y="123825"/>
                    </a:lnTo>
                    <a:lnTo>
                      <a:pt x="942975" y="182880"/>
                    </a:lnTo>
                    <a:close/>
                    <a:moveTo>
                      <a:pt x="90488" y="68580"/>
                    </a:moveTo>
                    <a:cubicBezTo>
                      <a:pt x="87630" y="75247"/>
                      <a:pt x="82868" y="79058"/>
                      <a:pt x="78105" y="81915"/>
                    </a:cubicBezTo>
                    <a:cubicBezTo>
                      <a:pt x="71438" y="80010"/>
                      <a:pt x="65723" y="75247"/>
                      <a:pt x="60960" y="69533"/>
                    </a:cubicBezTo>
                    <a:cubicBezTo>
                      <a:pt x="56197" y="63818"/>
                      <a:pt x="54293" y="57150"/>
                      <a:pt x="54293" y="50483"/>
                    </a:cubicBezTo>
                    <a:cubicBezTo>
                      <a:pt x="54293" y="44768"/>
                      <a:pt x="56197" y="40005"/>
                      <a:pt x="60960" y="35243"/>
                    </a:cubicBezTo>
                    <a:cubicBezTo>
                      <a:pt x="65723" y="30480"/>
                      <a:pt x="71438" y="28575"/>
                      <a:pt x="78105" y="28575"/>
                    </a:cubicBezTo>
                    <a:cubicBezTo>
                      <a:pt x="82868" y="28575"/>
                      <a:pt x="87630" y="30480"/>
                      <a:pt x="90488" y="33338"/>
                    </a:cubicBezTo>
                    <a:cubicBezTo>
                      <a:pt x="94298" y="37147"/>
                      <a:pt x="95250" y="40958"/>
                      <a:pt x="95250" y="45720"/>
                    </a:cubicBezTo>
                    <a:cubicBezTo>
                      <a:pt x="96203" y="54293"/>
                      <a:pt x="94298" y="61913"/>
                      <a:pt x="90488" y="68580"/>
                    </a:cubicBezTo>
                    <a:close/>
                    <a:moveTo>
                      <a:pt x="251460" y="181928"/>
                    </a:moveTo>
                    <a:cubicBezTo>
                      <a:pt x="247650" y="178118"/>
                      <a:pt x="246698" y="174308"/>
                      <a:pt x="246698" y="169545"/>
                    </a:cubicBezTo>
                    <a:cubicBezTo>
                      <a:pt x="246698" y="164783"/>
                      <a:pt x="248602" y="160020"/>
                      <a:pt x="251460" y="157163"/>
                    </a:cubicBezTo>
                    <a:cubicBezTo>
                      <a:pt x="255270" y="153353"/>
                      <a:pt x="259080" y="152400"/>
                      <a:pt x="263843" y="152400"/>
                    </a:cubicBezTo>
                    <a:cubicBezTo>
                      <a:pt x="268605" y="152400"/>
                      <a:pt x="273368" y="154305"/>
                      <a:pt x="276225" y="157163"/>
                    </a:cubicBezTo>
                    <a:cubicBezTo>
                      <a:pt x="280035" y="160972"/>
                      <a:pt x="280988" y="164783"/>
                      <a:pt x="280988" y="169545"/>
                    </a:cubicBezTo>
                    <a:cubicBezTo>
                      <a:pt x="280988" y="174308"/>
                      <a:pt x="279083" y="179070"/>
                      <a:pt x="276225" y="181928"/>
                    </a:cubicBezTo>
                    <a:cubicBezTo>
                      <a:pt x="272415" y="185738"/>
                      <a:pt x="268605" y="186690"/>
                      <a:pt x="263843" y="186690"/>
                    </a:cubicBezTo>
                    <a:cubicBezTo>
                      <a:pt x="259080" y="186690"/>
                      <a:pt x="254318" y="184785"/>
                      <a:pt x="251460" y="181928"/>
                    </a:cubicBezTo>
                    <a:close/>
                    <a:moveTo>
                      <a:pt x="648653" y="133350"/>
                    </a:moveTo>
                    <a:cubicBezTo>
                      <a:pt x="637223" y="139065"/>
                      <a:pt x="626745" y="141922"/>
                      <a:pt x="616268" y="141922"/>
                    </a:cubicBezTo>
                    <a:cubicBezTo>
                      <a:pt x="608648" y="141922"/>
                      <a:pt x="601980" y="139065"/>
                      <a:pt x="597218" y="135255"/>
                    </a:cubicBezTo>
                    <a:cubicBezTo>
                      <a:pt x="592455" y="130493"/>
                      <a:pt x="589598" y="125730"/>
                      <a:pt x="589598" y="120015"/>
                    </a:cubicBezTo>
                    <a:cubicBezTo>
                      <a:pt x="589598" y="111443"/>
                      <a:pt x="594360" y="103822"/>
                      <a:pt x="605790" y="96203"/>
                    </a:cubicBezTo>
                    <a:cubicBezTo>
                      <a:pt x="617220" y="88583"/>
                      <a:pt x="628650" y="85725"/>
                      <a:pt x="641985" y="85725"/>
                    </a:cubicBezTo>
                    <a:cubicBezTo>
                      <a:pt x="648653" y="85725"/>
                      <a:pt x="655320" y="87630"/>
                      <a:pt x="662940" y="92393"/>
                    </a:cubicBezTo>
                    <a:cubicBezTo>
                      <a:pt x="670560" y="96203"/>
                      <a:pt x="677228" y="101918"/>
                      <a:pt x="682943" y="109538"/>
                    </a:cubicBezTo>
                    <a:cubicBezTo>
                      <a:pt x="671513" y="119063"/>
                      <a:pt x="660083" y="127635"/>
                      <a:pt x="648653" y="133350"/>
                    </a:cubicBez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4" name="Google Shape;614;p1"/>
              <p:cNvSpPr/>
              <p:nvPr/>
            </p:nvSpPr>
            <p:spPr>
              <a:xfrm>
                <a:off x="5744527" y="4910137"/>
                <a:ext cx="119062" cy="87630"/>
              </a:xfrm>
              <a:custGeom>
                <a:avLst/>
                <a:gdLst/>
                <a:ahLst/>
                <a:cxnLst/>
                <a:rect l="l" t="t" r="r" b="b"/>
                <a:pathLst>
                  <a:path w="119062" h="87630" extrusionOk="0">
                    <a:moveTo>
                      <a:pt x="54293" y="13335"/>
                    </a:moveTo>
                    <a:cubicBezTo>
                      <a:pt x="42863" y="3810"/>
                      <a:pt x="34290" y="0"/>
                      <a:pt x="27623" y="0"/>
                    </a:cubicBezTo>
                    <a:cubicBezTo>
                      <a:pt x="21908" y="0"/>
                      <a:pt x="17145" y="953"/>
                      <a:pt x="12383" y="1905"/>
                    </a:cubicBezTo>
                    <a:cubicBezTo>
                      <a:pt x="8573" y="2857"/>
                      <a:pt x="4763" y="5715"/>
                      <a:pt x="0" y="9525"/>
                    </a:cubicBezTo>
                    <a:lnTo>
                      <a:pt x="13335" y="30480"/>
                    </a:lnTo>
                    <a:cubicBezTo>
                      <a:pt x="17145" y="27622"/>
                      <a:pt x="20002" y="25718"/>
                      <a:pt x="22860" y="24765"/>
                    </a:cubicBezTo>
                    <a:cubicBezTo>
                      <a:pt x="26670" y="22860"/>
                      <a:pt x="29527" y="22860"/>
                      <a:pt x="33338" y="22860"/>
                    </a:cubicBezTo>
                    <a:cubicBezTo>
                      <a:pt x="41910" y="22860"/>
                      <a:pt x="60008" y="37147"/>
                      <a:pt x="86677" y="65722"/>
                    </a:cubicBezTo>
                    <a:lnTo>
                      <a:pt x="107633" y="87630"/>
                    </a:lnTo>
                    <a:lnTo>
                      <a:pt x="119063" y="78105"/>
                    </a:lnTo>
                    <a:cubicBezTo>
                      <a:pt x="103823" y="60007"/>
                      <a:pt x="82868" y="39053"/>
                      <a:pt x="54293" y="13335"/>
                    </a:cubicBez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5" name="Google Shape;615;p1"/>
              <p:cNvSpPr/>
              <p:nvPr/>
            </p:nvSpPr>
            <p:spPr>
              <a:xfrm>
                <a:off x="5934075" y="4693919"/>
                <a:ext cx="635317" cy="209550"/>
              </a:xfrm>
              <a:custGeom>
                <a:avLst/>
                <a:gdLst/>
                <a:ahLst/>
                <a:cxnLst/>
                <a:rect l="l" t="t" r="r" b="b"/>
                <a:pathLst>
                  <a:path w="635317" h="209550" extrusionOk="0">
                    <a:moveTo>
                      <a:pt x="577215" y="13335"/>
                    </a:moveTo>
                    <a:lnTo>
                      <a:pt x="441008" y="13335"/>
                    </a:lnTo>
                    <a:lnTo>
                      <a:pt x="433388" y="13335"/>
                    </a:lnTo>
                    <a:lnTo>
                      <a:pt x="330517" y="13335"/>
                    </a:lnTo>
                    <a:lnTo>
                      <a:pt x="349567" y="44768"/>
                    </a:lnTo>
                    <a:lnTo>
                      <a:pt x="388620" y="44768"/>
                    </a:lnTo>
                    <a:lnTo>
                      <a:pt x="388620" y="110490"/>
                    </a:lnTo>
                    <a:lnTo>
                      <a:pt x="334328" y="110490"/>
                    </a:lnTo>
                    <a:lnTo>
                      <a:pt x="334328" y="54293"/>
                    </a:lnTo>
                    <a:cubicBezTo>
                      <a:pt x="334328" y="41910"/>
                      <a:pt x="328613" y="30480"/>
                      <a:pt x="316230" y="18098"/>
                    </a:cubicBezTo>
                    <a:cubicBezTo>
                      <a:pt x="303847" y="5715"/>
                      <a:pt x="291465" y="0"/>
                      <a:pt x="280035" y="0"/>
                    </a:cubicBezTo>
                    <a:cubicBezTo>
                      <a:pt x="269558" y="0"/>
                      <a:pt x="260985" y="2858"/>
                      <a:pt x="254317" y="9525"/>
                    </a:cubicBezTo>
                    <a:cubicBezTo>
                      <a:pt x="246697" y="17145"/>
                      <a:pt x="243840" y="24765"/>
                      <a:pt x="243840" y="35243"/>
                    </a:cubicBezTo>
                    <a:cubicBezTo>
                      <a:pt x="243840" y="38100"/>
                      <a:pt x="243840" y="41910"/>
                      <a:pt x="244792" y="44768"/>
                    </a:cubicBezTo>
                    <a:lnTo>
                      <a:pt x="227647" y="14288"/>
                    </a:lnTo>
                    <a:lnTo>
                      <a:pt x="0" y="14288"/>
                    </a:lnTo>
                    <a:lnTo>
                      <a:pt x="17145" y="45720"/>
                    </a:lnTo>
                    <a:lnTo>
                      <a:pt x="159067" y="45720"/>
                    </a:lnTo>
                    <a:lnTo>
                      <a:pt x="159067" y="71438"/>
                    </a:lnTo>
                    <a:cubicBezTo>
                      <a:pt x="154305" y="71438"/>
                      <a:pt x="149542" y="73343"/>
                      <a:pt x="143828" y="78105"/>
                    </a:cubicBezTo>
                    <a:cubicBezTo>
                      <a:pt x="138113" y="82868"/>
                      <a:pt x="132397" y="88583"/>
                      <a:pt x="126683" y="97155"/>
                    </a:cubicBezTo>
                    <a:cubicBezTo>
                      <a:pt x="119063" y="88583"/>
                      <a:pt x="111442" y="81915"/>
                      <a:pt x="103822" y="77153"/>
                    </a:cubicBezTo>
                    <a:cubicBezTo>
                      <a:pt x="96203" y="72390"/>
                      <a:pt x="88583" y="70485"/>
                      <a:pt x="81915" y="70485"/>
                    </a:cubicBezTo>
                    <a:cubicBezTo>
                      <a:pt x="69533" y="70485"/>
                      <a:pt x="58103" y="75248"/>
                      <a:pt x="48578" y="84773"/>
                    </a:cubicBezTo>
                    <a:cubicBezTo>
                      <a:pt x="39053" y="94298"/>
                      <a:pt x="35242" y="104775"/>
                      <a:pt x="35242" y="117158"/>
                    </a:cubicBezTo>
                    <a:cubicBezTo>
                      <a:pt x="35242" y="130493"/>
                      <a:pt x="40958" y="144780"/>
                      <a:pt x="52388" y="160020"/>
                    </a:cubicBezTo>
                    <a:cubicBezTo>
                      <a:pt x="63817" y="175260"/>
                      <a:pt x="80010" y="191453"/>
                      <a:pt x="100965" y="206693"/>
                    </a:cubicBezTo>
                    <a:lnTo>
                      <a:pt x="110490" y="195263"/>
                    </a:lnTo>
                    <a:cubicBezTo>
                      <a:pt x="97155" y="183833"/>
                      <a:pt x="86678" y="172403"/>
                      <a:pt x="79058" y="161925"/>
                    </a:cubicBezTo>
                    <a:cubicBezTo>
                      <a:pt x="71438" y="150495"/>
                      <a:pt x="68580" y="140018"/>
                      <a:pt x="68580" y="131445"/>
                    </a:cubicBezTo>
                    <a:cubicBezTo>
                      <a:pt x="68580" y="121920"/>
                      <a:pt x="71438" y="114300"/>
                      <a:pt x="76200" y="107633"/>
                    </a:cubicBezTo>
                    <a:cubicBezTo>
                      <a:pt x="80963" y="100965"/>
                      <a:pt x="87630" y="98108"/>
                      <a:pt x="95250" y="98108"/>
                    </a:cubicBezTo>
                    <a:cubicBezTo>
                      <a:pt x="100013" y="98108"/>
                      <a:pt x="103822" y="99060"/>
                      <a:pt x="107633" y="101918"/>
                    </a:cubicBezTo>
                    <a:cubicBezTo>
                      <a:pt x="111442" y="103823"/>
                      <a:pt x="115253" y="107633"/>
                      <a:pt x="118110" y="112395"/>
                    </a:cubicBezTo>
                    <a:cubicBezTo>
                      <a:pt x="110490" y="128588"/>
                      <a:pt x="105728" y="139065"/>
                      <a:pt x="104775" y="143828"/>
                    </a:cubicBezTo>
                    <a:lnTo>
                      <a:pt x="136208" y="157163"/>
                    </a:lnTo>
                    <a:cubicBezTo>
                      <a:pt x="140017" y="140018"/>
                      <a:pt x="146685" y="124778"/>
                      <a:pt x="155258" y="113348"/>
                    </a:cubicBezTo>
                    <a:cubicBezTo>
                      <a:pt x="163830" y="101918"/>
                      <a:pt x="173355" y="96203"/>
                      <a:pt x="182880" y="96203"/>
                    </a:cubicBezTo>
                    <a:cubicBezTo>
                      <a:pt x="188595" y="96203"/>
                      <a:pt x="193358" y="98108"/>
                      <a:pt x="197167" y="100965"/>
                    </a:cubicBezTo>
                    <a:cubicBezTo>
                      <a:pt x="200978" y="103823"/>
                      <a:pt x="202883" y="107633"/>
                      <a:pt x="202883" y="111443"/>
                    </a:cubicBezTo>
                    <a:cubicBezTo>
                      <a:pt x="203835" y="120015"/>
                      <a:pt x="199072" y="129540"/>
                      <a:pt x="190500" y="140018"/>
                    </a:cubicBezTo>
                    <a:cubicBezTo>
                      <a:pt x="181928" y="151448"/>
                      <a:pt x="170497" y="161925"/>
                      <a:pt x="156210" y="171450"/>
                    </a:cubicBezTo>
                    <a:lnTo>
                      <a:pt x="185738" y="199073"/>
                    </a:lnTo>
                    <a:cubicBezTo>
                      <a:pt x="198120" y="185738"/>
                      <a:pt x="207645" y="172403"/>
                      <a:pt x="214313" y="160020"/>
                    </a:cubicBezTo>
                    <a:cubicBezTo>
                      <a:pt x="220980" y="147638"/>
                      <a:pt x="224790" y="135255"/>
                      <a:pt x="224790" y="124778"/>
                    </a:cubicBezTo>
                    <a:cubicBezTo>
                      <a:pt x="224790" y="112395"/>
                      <a:pt x="221933" y="101918"/>
                      <a:pt x="216217" y="92393"/>
                    </a:cubicBezTo>
                    <a:cubicBezTo>
                      <a:pt x="211455" y="82868"/>
                      <a:pt x="203835" y="77153"/>
                      <a:pt x="195263" y="73343"/>
                    </a:cubicBezTo>
                    <a:lnTo>
                      <a:pt x="195263" y="45720"/>
                    </a:lnTo>
                    <a:lnTo>
                      <a:pt x="243840" y="45720"/>
                    </a:lnTo>
                    <a:cubicBezTo>
                      <a:pt x="245745" y="55245"/>
                      <a:pt x="250508" y="62865"/>
                      <a:pt x="259080" y="70485"/>
                    </a:cubicBezTo>
                    <a:cubicBezTo>
                      <a:pt x="270510" y="80963"/>
                      <a:pt x="283845" y="87630"/>
                      <a:pt x="300038" y="90488"/>
                    </a:cubicBezTo>
                    <a:lnTo>
                      <a:pt x="300038" y="111443"/>
                    </a:lnTo>
                    <a:lnTo>
                      <a:pt x="288608" y="111443"/>
                    </a:lnTo>
                    <a:cubicBezTo>
                      <a:pt x="284797" y="111443"/>
                      <a:pt x="281940" y="112395"/>
                      <a:pt x="279083" y="114300"/>
                    </a:cubicBezTo>
                    <a:cubicBezTo>
                      <a:pt x="276225" y="116205"/>
                      <a:pt x="275272" y="119063"/>
                      <a:pt x="275272" y="122873"/>
                    </a:cubicBezTo>
                    <a:cubicBezTo>
                      <a:pt x="275272" y="130493"/>
                      <a:pt x="281940" y="140018"/>
                      <a:pt x="294322" y="152400"/>
                    </a:cubicBezTo>
                    <a:cubicBezTo>
                      <a:pt x="306705" y="163830"/>
                      <a:pt x="316230" y="169545"/>
                      <a:pt x="323850" y="169545"/>
                    </a:cubicBezTo>
                    <a:cubicBezTo>
                      <a:pt x="327660" y="169545"/>
                      <a:pt x="330517" y="167640"/>
                      <a:pt x="332422" y="164783"/>
                    </a:cubicBezTo>
                    <a:cubicBezTo>
                      <a:pt x="334328" y="161925"/>
                      <a:pt x="335280" y="158115"/>
                      <a:pt x="335280" y="154305"/>
                    </a:cubicBezTo>
                    <a:lnTo>
                      <a:pt x="335280" y="142875"/>
                    </a:lnTo>
                    <a:lnTo>
                      <a:pt x="389572" y="142875"/>
                    </a:lnTo>
                    <a:lnTo>
                      <a:pt x="389572" y="189548"/>
                    </a:lnTo>
                    <a:lnTo>
                      <a:pt x="424815" y="208598"/>
                    </a:lnTo>
                    <a:lnTo>
                      <a:pt x="424815" y="44768"/>
                    </a:lnTo>
                    <a:lnTo>
                      <a:pt x="452438" y="44768"/>
                    </a:lnTo>
                    <a:lnTo>
                      <a:pt x="460058" y="44768"/>
                    </a:lnTo>
                    <a:lnTo>
                      <a:pt x="566738" y="44768"/>
                    </a:lnTo>
                    <a:lnTo>
                      <a:pt x="566738" y="72390"/>
                    </a:lnTo>
                    <a:lnTo>
                      <a:pt x="514350" y="72390"/>
                    </a:lnTo>
                    <a:cubicBezTo>
                      <a:pt x="501967" y="72390"/>
                      <a:pt x="491490" y="76200"/>
                      <a:pt x="481965" y="83820"/>
                    </a:cubicBezTo>
                    <a:cubicBezTo>
                      <a:pt x="473392" y="91440"/>
                      <a:pt x="469583" y="100965"/>
                      <a:pt x="469583" y="111443"/>
                    </a:cubicBezTo>
                    <a:cubicBezTo>
                      <a:pt x="469583" y="126683"/>
                      <a:pt x="473392" y="142875"/>
                      <a:pt x="481965" y="159068"/>
                    </a:cubicBezTo>
                    <a:cubicBezTo>
                      <a:pt x="489585" y="175260"/>
                      <a:pt x="501967" y="192405"/>
                      <a:pt x="518160" y="208598"/>
                    </a:cubicBezTo>
                    <a:lnTo>
                      <a:pt x="529590" y="200978"/>
                    </a:lnTo>
                    <a:cubicBezTo>
                      <a:pt x="519113" y="191453"/>
                      <a:pt x="511492" y="180975"/>
                      <a:pt x="505778" y="169545"/>
                    </a:cubicBezTo>
                    <a:cubicBezTo>
                      <a:pt x="501015" y="158115"/>
                      <a:pt x="498158" y="146685"/>
                      <a:pt x="498158" y="135255"/>
                    </a:cubicBezTo>
                    <a:cubicBezTo>
                      <a:pt x="498158" y="126683"/>
                      <a:pt x="501015" y="119063"/>
                      <a:pt x="507683" y="113348"/>
                    </a:cubicBezTo>
                    <a:cubicBezTo>
                      <a:pt x="513397" y="106680"/>
                      <a:pt x="521017" y="103823"/>
                      <a:pt x="529590" y="103823"/>
                    </a:cubicBezTo>
                    <a:lnTo>
                      <a:pt x="564833" y="103823"/>
                    </a:lnTo>
                    <a:lnTo>
                      <a:pt x="564833" y="185738"/>
                    </a:lnTo>
                    <a:lnTo>
                      <a:pt x="600075" y="209550"/>
                    </a:lnTo>
                    <a:lnTo>
                      <a:pt x="600075" y="45720"/>
                    </a:lnTo>
                    <a:lnTo>
                      <a:pt x="635318" y="45720"/>
                    </a:lnTo>
                    <a:lnTo>
                      <a:pt x="618172" y="14288"/>
                    </a:lnTo>
                    <a:lnTo>
                      <a:pt x="577215" y="14288"/>
                    </a:lnTo>
                    <a:close/>
                    <a:moveTo>
                      <a:pt x="299085" y="75248"/>
                    </a:moveTo>
                    <a:cubicBezTo>
                      <a:pt x="292417" y="73343"/>
                      <a:pt x="287655" y="69533"/>
                      <a:pt x="283845" y="63818"/>
                    </a:cubicBezTo>
                    <a:cubicBezTo>
                      <a:pt x="280035" y="58103"/>
                      <a:pt x="278130" y="51435"/>
                      <a:pt x="278130" y="42863"/>
                    </a:cubicBezTo>
                    <a:cubicBezTo>
                      <a:pt x="278130" y="37148"/>
                      <a:pt x="280035" y="31433"/>
                      <a:pt x="281940" y="27623"/>
                    </a:cubicBezTo>
                    <a:cubicBezTo>
                      <a:pt x="284797" y="23813"/>
                      <a:pt x="287655" y="20955"/>
                      <a:pt x="291465" y="20955"/>
                    </a:cubicBezTo>
                    <a:cubicBezTo>
                      <a:pt x="294322" y="20955"/>
                      <a:pt x="296228" y="22860"/>
                      <a:pt x="297180" y="25718"/>
                    </a:cubicBezTo>
                    <a:cubicBezTo>
                      <a:pt x="299085" y="28575"/>
                      <a:pt x="299085" y="32385"/>
                      <a:pt x="299085" y="36195"/>
                    </a:cubicBezTo>
                    <a:lnTo>
                      <a:pt x="299085" y="75248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6" name="Google Shape;616;p1"/>
              <p:cNvSpPr/>
              <p:nvPr/>
            </p:nvSpPr>
            <p:spPr>
              <a:xfrm>
                <a:off x="6413182" y="4612005"/>
                <a:ext cx="104075" cy="94352"/>
              </a:xfrm>
              <a:custGeom>
                <a:avLst/>
                <a:gdLst/>
                <a:ahLst/>
                <a:cxnLst/>
                <a:rect l="l" t="t" r="r" b="b"/>
                <a:pathLst>
                  <a:path w="104075" h="94352" extrusionOk="0">
                    <a:moveTo>
                      <a:pt x="89535" y="60007"/>
                    </a:moveTo>
                    <a:cubicBezTo>
                      <a:pt x="81915" y="47625"/>
                      <a:pt x="76200" y="40005"/>
                      <a:pt x="72390" y="36195"/>
                    </a:cubicBezTo>
                    <a:cubicBezTo>
                      <a:pt x="64770" y="25717"/>
                      <a:pt x="55245" y="16192"/>
                      <a:pt x="44767" y="9525"/>
                    </a:cubicBezTo>
                    <a:cubicBezTo>
                      <a:pt x="34290" y="2857"/>
                      <a:pt x="23813" y="0"/>
                      <a:pt x="14288" y="0"/>
                    </a:cubicBezTo>
                    <a:cubicBezTo>
                      <a:pt x="8572" y="952"/>
                      <a:pt x="3810" y="1905"/>
                      <a:pt x="0" y="2857"/>
                    </a:cubicBezTo>
                    <a:lnTo>
                      <a:pt x="15240" y="36195"/>
                    </a:lnTo>
                    <a:cubicBezTo>
                      <a:pt x="20002" y="34290"/>
                      <a:pt x="25717" y="33338"/>
                      <a:pt x="31433" y="33338"/>
                    </a:cubicBezTo>
                    <a:cubicBezTo>
                      <a:pt x="37147" y="33338"/>
                      <a:pt x="42863" y="34290"/>
                      <a:pt x="47625" y="37147"/>
                    </a:cubicBezTo>
                    <a:cubicBezTo>
                      <a:pt x="52388" y="39052"/>
                      <a:pt x="57150" y="41910"/>
                      <a:pt x="60008" y="45720"/>
                    </a:cubicBezTo>
                    <a:lnTo>
                      <a:pt x="97155" y="94297"/>
                    </a:lnTo>
                    <a:cubicBezTo>
                      <a:pt x="108585" y="95250"/>
                      <a:pt x="105727" y="83820"/>
                      <a:pt x="89535" y="60007"/>
                    </a:cubicBez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7" name="Google Shape;617;p1"/>
              <p:cNvSpPr/>
              <p:nvPr/>
            </p:nvSpPr>
            <p:spPr>
              <a:xfrm>
                <a:off x="6671309" y="4707255"/>
                <a:ext cx="676275" cy="234314"/>
              </a:xfrm>
              <a:custGeom>
                <a:avLst/>
                <a:gdLst/>
                <a:ahLst/>
                <a:cxnLst/>
                <a:rect l="l" t="t" r="r" b="b"/>
                <a:pathLst>
                  <a:path w="676275" h="234314" extrusionOk="0">
                    <a:moveTo>
                      <a:pt x="605790" y="171450"/>
                    </a:moveTo>
                    <a:lnTo>
                      <a:pt x="641033" y="195263"/>
                    </a:lnTo>
                    <a:lnTo>
                      <a:pt x="641033" y="31432"/>
                    </a:lnTo>
                    <a:lnTo>
                      <a:pt x="676275" y="31432"/>
                    </a:lnTo>
                    <a:lnTo>
                      <a:pt x="659130" y="0"/>
                    </a:lnTo>
                    <a:lnTo>
                      <a:pt x="467678" y="0"/>
                    </a:lnTo>
                    <a:lnTo>
                      <a:pt x="460058" y="0"/>
                    </a:lnTo>
                    <a:lnTo>
                      <a:pt x="299085" y="0"/>
                    </a:lnTo>
                    <a:lnTo>
                      <a:pt x="291465" y="0"/>
                    </a:lnTo>
                    <a:lnTo>
                      <a:pt x="203835" y="0"/>
                    </a:lnTo>
                    <a:lnTo>
                      <a:pt x="196215" y="0"/>
                    </a:lnTo>
                    <a:lnTo>
                      <a:pt x="0" y="0"/>
                    </a:lnTo>
                    <a:lnTo>
                      <a:pt x="17145" y="31432"/>
                    </a:lnTo>
                    <a:lnTo>
                      <a:pt x="151448" y="31432"/>
                    </a:lnTo>
                    <a:lnTo>
                      <a:pt x="151448" y="59055"/>
                    </a:lnTo>
                    <a:lnTo>
                      <a:pt x="43815" y="59055"/>
                    </a:lnTo>
                    <a:lnTo>
                      <a:pt x="38100" y="70485"/>
                    </a:lnTo>
                    <a:cubicBezTo>
                      <a:pt x="54293" y="75247"/>
                      <a:pt x="67628" y="82867"/>
                      <a:pt x="78105" y="92392"/>
                    </a:cubicBezTo>
                    <a:cubicBezTo>
                      <a:pt x="87630" y="102870"/>
                      <a:pt x="93345" y="113347"/>
                      <a:pt x="93345" y="124777"/>
                    </a:cubicBezTo>
                    <a:cubicBezTo>
                      <a:pt x="93345" y="129540"/>
                      <a:pt x="91440" y="134302"/>
                      <a:pt x="86678" y="138113"/>
                    </a:cubicBezTo>
                    <a:cubicBezTo>
                      <a:pt x="80963" y="142875"/>
                      <a:pt x="75248" y="144780"/>
                      <a:pt x="68580" y="146685"/>
                    </a:cubicBezTo>
                    <a:cubicBezTo>
                      <a:pt x="66675" y="142875"/>
                      <a:pt x="63818" y="140017"/>
                      <a:pt x="60008" y="137160"/>
                    </a:cubicBezTo>
                    <a:cubicBezTo>
                      <a:pt x="56198" y="134302"/>
                      <a:pt x="52388" y="133350"/>
                      <a:pt x="49530" y="133350"/>
                    </a:cubicBezTo>
                    <a:cubicBezTo>
                      <a:pt x="44768" y="133350"/>
                      <a:pt x="40005" y="135255"/>
                      <a:pt x="37148" y="139065"/>
                    </a:cubicBezTo>
                    <a:cubicBezTo>
                      <a:pt x="33338" y="142875"/>
                      <a:pt x="32385" y="147638"/>
                      <a:pt x="32385" y="153352"/>
                    </a:cubicBezTo>
                    <a:cubicBezTo>
                      <a:pt x="32385" y="160972"/>
                      <a:pt x="36195" y="168592"/>
                      <a:pt x="44768" y="173355"/>
                    </a:cubicBezTo>
                    <a:cubicBezTo>
                      <a:pt x="52388" y="179070"/>
                      <a:pt x="62865" y="181927"/>
                      <a:pt x="73343" y="181927"/>
                    </a:cubicBezTo>
                    <a:lnTo>
                      <a:pt x="97155" y="234315"/>
                    </a:lnTo>
                    <a:lnTo>
                      <a:pt x="114300" y="224790"/>
                    </a:lnTo>
                    <a:lnTo>
                      <a:pt x="82868" y="180022"/>
                    </a:lnTo>
                    <a:cubicBezTo>
                      <a:pt x="93345" y="178117"/>
                      <a:pt x="102870" y="173355"/>
                      <a:pt x="110490" y="166688"/>
                    </a:cubicBezTo>
                    <a:cubicBezTo>
                      <a:pt x="118110" y="160020"/>
                      <a:pt x="120968" y="152400"/>
                      <a:pt x="120968" y="142875"/>
                    </a:cubicBezTo>
                    <a:cubicBezTo>
                      <a:pt x="120968" y="133350"/>
                      <a:pt x="118110" y="123825"/>
                      <a:pt x="112395" y="114300"/>
                    </a:cubicBezTo>
                    <a:cubicBezTo>
                      <a:pt x="107633" y="104775"/>
                      <a:pt x="100013" y="97155"/>
                      <a:pt x="89535" y="90488"/>
                    </a:cubicBezTo>
                    <a:lnTo>
                      <a:pt x="151448" y="90488"/>
                    </a:lnTo>
                    <a:lnTo>
                      <a:pt x="151448" y="176213"/>
                    </a:lnTo>
                    <a:lnTo>
                      <a:pt x="186690" y="195263"/>
                    </a:lnTo>
                    <a:lnTo>
                      <a:pt x="186690" y="31432"/>
                    </a:lnTo>
                    <a:lnTo>
                      <a:pt x="214313" y="31432"/>
                    </a:lnTo>
                    <a:lnTo>
                      <a:pt x="221933" y="31432"/>
                    </a:lnTo>
                    <a:lnTo>
                      <a:pt x="246698" y="31432"/>
                    </a:lnTo>
                    <a:lnTo>
                      <a:pt x="246698" y="171450"/>
                    </a:lnTo>
                    <a:lnTo>
                      <a:pt x="281940" y="195263"/>
                    </a:lnTo>
                    <a:lnTo>
                      <a:pt x="281940" y="31432"/>
                    </a:lnTo>
                    <a:lnTo>
                      <a:pt x="309563" y="31432"/>
                    </a:lnTo>
                    <a:lnTo>
                      <a:pt x="317183" y="31432"/>
                    </a:lnTo>
                    <a:lnTo>
                      <a:pt x="415290" y="31432"/>
                    </a:lnTo>
                    <a:lnTo>
                      <a:pt x="415290" y="81915"/>
                    </a:lnTo>
                    <a:lnTo>
                      <a:pt x="337185" y="81915"/>
                    </a:lnTo>
                    <a:cubicBezTo>
                      <a:pt x="332423" y="81915"/>
                      <a:pt x="329565" y="83820"/>
                      <a:pt x="326708" y="86677"/>
                    </a:cubicBezTo>
                    <a:cubicBezTo>
                      <a:pt x="323850" y="89535"/>
                      <a:pt x="321945" y="93345"/>
                      <a:pt x="321945" y="97155"/>
                    </a:cubicBezTo>
                    <a:cubicBezTo>
                      <a:pt x="321945" y="106680"/>
                      <a:pt x="325755" y="117157"/>
                      <a:pt x="334328" y="127635"/>
                    </a:cubicBezTo>
                    <a:cubicBezTo>
                      <a:pt x="342900" y="138113"/>
                      <a:pt x="350520" y="143827"/>
                      <a:pt x="357188" y="143827"/>
                    </a:cubicBezTo>
                    <a:cubicBezTo>
                      <a:pt x="359093" y="143827"/>
                      <a:pt x="360998" y="142875"/>
                      <a:pt x="361950" y="141922"/>
                    </a:cubicBezTo>
                    <a:cubicBezTo>
                      <a:pt x="363855" y="140970"/>
                      <a:pt x="364808" y="139065"/>
                      <a:pt x="364808" y="136207"/>
                    </a:cubicBezTo>
                    <a:lnTo>
                      <a:pt x="364808" y="122872"/>
                    </a:lnTo>
                    <a:cubicBezTo>
                      <a:pt x="364808" y="120015"/>
                      <a:pt x="365760" y="118110"/>
                      <a:pt x="367665" y="116205"/>
                    </a:cubicBezTo>
                    <a:cubicBezTo>
                      <a:pt x="368618" y="114300"/>
                      <a:pt x="370523" y="113347"/>
                      <a:pt x="372428" y="113347"/>
                    </a:cubicBezTo>
                    <a:lnTo>
                      <a:pt x="415290" y="113347"/>
                    </a:lnTo>
                    <a:lnTo>
                      <a:pt x="415290" y="175260"/>
                    </a:lnTo>
                    <a:lnTo>
                      <a:pt x="450533" y="194310"/>
                    </a:lnTo>
                    <a:lnTo>
                      <a:pt x="450533" y="30480"/>
                    </a:lnTo>
                    <a:lnTo>
                      <a:pt x="478155" y="30480"/>
                    </a:lnTo>
                    <a:lnTo>
                      <a:pt x="485775" y="30480"/>
                    </a:lnTo>
                    <a:lnTo>
                      <a:pt x="513397" y="30480"/>
                    </a:lnTo>
                    <a:lnTo>
                      <a:pt x="513397" y="96202"/>
                    </a:lnTo>
                    <a:lnTo>
                      <a:pt x="501968" y="96202"/>
                    </a:lnTo>
                    <a:cubicBezTo>
                      <a:pt x="499110" y="96202"/>
                      <a:pt x="497205" y="97155"/>
                      <a:pt x="495300" y="99060"/>
                    </a:cubicBezTo>
                    <a:cubicBezTo>
                      <a:pt x="493395" y="100965"/>
                      <a:pt x="492443" y="102870"/>
                      <a:pt x="492443" y="105727"/>
                    </a:cubicBezTo>
                    <a:cubicBezTo>
                      <a:pt x="492443" y="111442"/>
                      <a:pt x="499110" y="120967"/>
                      <a:pt x="512445" y="134302"/>
                    </a:cubicBezTo>
                    <a:cubicBezTo>
                      <a:pt x="525780" y="147638"/>
                      <a:pt x="535305" y="154305"/>
                      <a:pt x="541020" y="154305"/>
                    </a:cubicBezTo>
                    <a:cubicBezTo>
                      <a:pt x="542925" y="154305"/>
                      <a:pt x="544830" y="153352"/>
                      <a:pt x="545783" y="151447"/>
                    </a:cubicBezTo>
                    <a:cubicBezTo>
                      <a:pt x="547688" y="148590"/>
                      <a:pt x="548640" y="145732"/>
                      <a:pt x="548640" y="142875"/>
                    </a:cubicBezTo>
                    <a:lnTo>
                      <a:pt x="548640" y="127635"/>
                    </a:lnTo>
                    <a:lnTo>
                      <a:pt x="606743" y="127635"/>
                    </a:lnTo>
                    <a:lnTo>
                      <a:pt x="606743" y="171450"/>
                    </a:lnTo>
                    <a:close/>
                    <a:moveTo>
                      <a:pt x="547688" y="97155"/>
                    </a:moveTo>
                    <a:lnTo>
                      <a:pt x="547688" y="31432"/>
                    </a:lnTo>
                    <a:lnTo>
                      <a:pt x="605790" y="31432"/>
                    </a:lnTo>
                    <a:lnTo>
                      <a:pt x="605790" y="97155"/>
                    </a:lnTo>
                    <a:lnTo>
                      <a:pt x="547688" y="97155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8" name="Google Shape;618;p1"/>
              <p:cNvSpPr/>
              <p:nvPr/>
            </p:nvSpPr>
            <p:spPr>
              <a:xfrm>
                <a:off x="7259002" y="4910137"/>
                <a:ext cx="119062" cy="87630"/>
              </a:xfrm>
              <a:custGeom>
                <a:avLst/>
                <a:gdLst/>
                <a:ahLst/>
                <a:cxnLst/>
                <a:rect l="l" t="t" r="r" b="b"/>
                <a:pathLst>
                  <a:path w="119062" h="87630" extrusionOk="0">
                    <a:moveTo>
                      <a:pt x="54292" y="13335"/>
                    </a:moveTo>
                    <a:cubicBezTo>
                      <a:pt x="42863" y="3810"/>
                      <a:pt x="34290" y="0"/>
                      <a:pt x="27622" y="0"/>
                    </a:cubicBezTo>
                    <a:cubicBezTo>
                      <a:pt x="21907" y="0"/>
                      <a:pt x="17145" y="953"/>
                      <a:pt x="12382" y="1905"/>
                    </a:cubicBezTo>
                    <a:cubicBezTo>
                      <a:pt x="8572" y="2857"/>
                      <a:pt x="4763" y="5715"/>
                      <a:pt x="0" y="9525"/>
                    </a:cubicBezTo>
                    <a:lnTo>
                      <a:pt x="13335" y="30480"/>
                    </a:lnTo>
                    <a:cubicBezTo>
                      <a:pt x="17145" y="27622"/>
                      <a:pt x="20003" y="25718"/>
                      <a:pt x="22860" y="24765"/>
                    </a:cubicBezTo>
                    <a:cubicBezTo>
                      <a:pt x="26670" y="22860"/>
                      <a:pt x="29528" y="22860"/>
                      <a:pt x="33338" y="22860"/>
                    </a:cubicBezTo>
                    <a:cubicBezTo>
                      <a:pt x="41910" y="22860"/>
                      <a:pt x="60007" y="37147"/>
                      <a:pt x="86678" y="65722"/>
                    </a:cubicBezTo>
                    <a:lnTo>
                      <a:pt x="107632" y="87630"/>
                    </a:lnTo>
                    <a:lnTo>
                      <a:pt x="119063" y="78105"/>
                    </a:lnTo>
                    <a:cubicBezTo>
                      <a:pt x="103822" y="60007"/>
                      <a:pt x="81915" y="39053"/>
                      <a:pt x="54292" y="13335"/>
                    </a:cubicBez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19" name="Google Shape;619;p1"/>
            <p:cNvSpPr/>
            <p:nvPr/>
          </p:nvSpPr>
          <p:spPr>
            <a:xfrm>
              <a:off x="5888982" y="2284094"/>
              <a:ext cx="406654" cy="721042"/>
            </a:xfrm>
            <a:custGeom>
              <a:avLst/>
              <a:gdLst/>
              <a:ahLst/>
              <a:cxnLst/>
              <a:rect l="l" t="t" r="r" b="b"/>
              <a:pathLst>
                <a:path w="406654" h="721042" extrusionOk="0">
                  <a:moveTo>
                    <a:pt x="75573" y="576263"/>
                  </a:moveTo>
                  <a:cubicBezTo>
                    <a:pt x="75573" y="576263"/>
                    <a:pt x="75573" y="576263"/>
                    <a:pt x="75573" y="576263"/>
                  </a:cubicBezTo>
                  <a:cubicBezTo>
                    <a:pt x="67953" y="591503"/>
                    <a:pt x="69858" y="604838"/>
                    <a:pt x="74620" y="612458"/>
                  </a:cubicBezTo>
                  <a:cubicBezTo>
                    <a:pt x="80335" y="623888"/>
                    <a:pt x="91765" y="632460"/>
                    <a:pt x="108910" y="640080"/>
                  </a:cubicBezTo>
                  <a:cubicBezTo>
                    <a:pt x="108910" y="640080"/>
                    <a:pt x="108910" y="641033"/>
                    <a:pt x="108910" y="641033"/>
                  </a:cubicBezTo>
                  <a:cubicBezTo>
                    <a:pt x="108910" y="661035"/>
                    <a:pt x="127960" y="677228"/>
                    <a:pt x="160345" y="684848"/>
                  </a:cubicBezTo>
                  <a:cubicBezTo>
                    <a:pt x="162250" y="700088"/>
                    <a:pt x="177490" y="721043"/>
                    <a:pt x="210828" y="721043"/>
                  </a:cubicBezTo>
                  <a:cubicBezTo>
                    <a:pt x="214638" y="721043"/>
                    <a:pt x="219400" y="721043"/>
                    <a:pt x="226068" y="719138"/>
                  </a:cubicBezTo>
                  <a:cubicBezTo>
                    <a:pt x="244165" y="713423"/>
                    <a:pt x="256548" y="700088"/>
                    <a:pt x="257500" y="684848"/>
                  </a:cubicBezTo>
                  <a:cubicBezTo>
                    <a:pt x="289885" y="676275"/>
                    <a:pt x="308935" y="661035"/>
                    <a:pt x="308935" y="641033"/>
                  </a:cubicBezTo>
                  <a:cubicBezTo>
                    <a:pt x="308935" y="639128"/>
                    <a:pt x="308935" y="637223"/>
                    <a:pt x="307983" y="635318"/>
                  </a:cubicBezTo>
                  <a:cubicBezTo>
                    <a:pt x="329890" y="621983"/>
                    <a:pt x="342273" y="605790"/>
                    <a:pt x="342273" y="589598"/>
                  </a:cubicBezTo>
                  <a:cubicBezTo>
                    <a:pt x="342273" y="584835"/>
                    <a:pt x="340368" y="580073"/>
                    <a:pt x="338463" y="576263"/>
                  </a:cubicBezTo>
                  <a:cubicBezTo>
                    <a:pt x="371800" y="542925"/>
                    <a:pt x="389898" y="510540"/>
                    <a:pt x="399423" y="480060"/>
                  </a:cubicBezTo>
                  <a:lnTo>
                    <a:pt x="399423" y="480060"/>
                  </a:lnTo>
                  <a:cubicBezTo>
                    <a:pt x="400375" y="478155"/>
                    <a:pt x="400375" y="476250"/>
                    <a:pt x="401328" y="474345"/>
                  </a:cubicBezTo>
                  <a:cubicBezTo>
                    <a:pt x="404185" y="462915"/>
                    <a:pt x="406090" y="448628"/>
                    <a:pt x="406090" y="446722"/>
                  </a:cubicBezTo>
                  <a:cubicBezTo>
                    <a:pt x="407995" y="421005"/>
                    <a:pt x="405138" y="395288"/>
                    <a:pt x="396565" y="370522"/>
                  </a:cubicBezTo>
                  <a:lnTo>
                    <a:pt x="387993" y="350520"/>
                  </a:lnTo>
                  <a:cubicBezTo>
                    <a:pt x="380373" y="336233"/>
                    <a:pt x="370848" y="322897"/>
                    <a:pt x="360370" y="312420"/>
                  </a:cubicBezTo>
                  <a:cubicBezTo>
                    <a:pt x="357513" y="309563"/>
                    <a:pt x="354655" y="306705"/>
                    <a:pt x="351798" y="304800"/>
                  </a:cubicBezTo>
                  <a:lnTo>
                    <a:pt x="351798" y="304800"/>
                  </a:lnTo>
                  <a:lnTo>
                    <a:pt x="340368" y="294322"/>
                  </a:lnTo>
                  <a:cubicBezTo>
                    <a:pt x="337510" y="291465"/>
                    <a:pt x="334653" y="288608"/>
                    <a:pt x="331795" y="286703"/>
                  </a:cubicBezTo>
                  <a:cubicBezTo>
                    <a:pt x="292743" y="251460"/>
                    <a:pt x="264168" y="224790"/>
                    <a:pt x="272740" y="163830"/>
                  </a:cubicBezTo>
                  <a:cubicBezTo>
                    <a:pt x="283218" y="106680"/>
                    <a:pt x="265120" y="47625"/>
                    <a:pt x="241308" y="32385"/>
                  </a:cubicBezTo>
                  <a:cubicBezTo>
                    <a:pt x="239403" y="31432"/>
                    <a:pt x="238450" y="30480"/>
                    <a:pt x="236545" y="30480"/>
                  </a:cubicBezTo>
                  <a:cubicBezTo>
                    <a:pt x="235593" y="21907"/>
                    <a:pt x="234640" y="16193"/>
                    <a:pt x="233688" y="16193"/>
                  </a:cubicBezTo>
                  <a:cubicBezTo>
                    <a:pt x="227020" y="4763"/>
                    <a:pt x="217495" y="953"/>
                    <a:pt x="210828" y="0"/>
                  </a:cubicBezTo>
                  <a:cubicBezTo>
                    <a:pt x="208923" y="0"/>
                    <a:pt x="207970" y="0"/>
                    <a:pt x="206065" y="0"/>
                  </a:cubicBezTo>
                  <a:cubicBezTo>
                    <a:pt x="194635" y="0"/>
                    <a:pt x="174633" y="4763"/>
                    <a:pt x="166060" y="37148"/>
                  </a:cubicBezTo>
                  <a:cubicBezTo>
                    <a:pt x="160345" y="58103"/>
                    <a:pt x="161298" y="87630"/>
                    <a:pt x="161298" y="115253"/>
                  </a:cubicBezTo>
                  <a:cubicBezTo>
                    <a:pt x="161298" y="120968"/>
                    <a:pt x="161298" y="126682"/>
                    <a:pt x="161298" y="130493"/>
                  </a:cubicBezTo>
                  <a:cubicBezTo>
                    <a:pt x="159393" y="178118"/>
                    <a:pt x="114625" y="237172"/>
                    <a:pt x="81288" y="277178"/>
                  </a:cubicBezTo>
                  <a:cubicBezTo>
                    <a:pt x="81288" y="277178"/>
                    <a:pt x="55570" y="304800"/>
                    <a:pt x="33663" y="343853"/>
                  </a:cubicBezTo>
                  <a:cubicBezTo>
                    <a:pt x="14613" y="374333"/>
                    <a:pt x="-50157" y="493395"/>
                    <a:pt x="75573" y="576263"/>
                  </a:cubicBezTo>
                  <a:close/>
                  <a:moveTo>
                    <a:pt x="210828" y="696278"/>
                  </a:moveTo>
                  <a:cubicBezTo>
                    <a:pt x="197493" y="696278"/>
                    <a:pt x="186063" y="688658"/>
                    <a:pt x="186063" y="681038"/>
                  </a:cubicBezTo>
                  <a:cubicBezTo>
                    <a:pt x="186063" y="680085"/>
                    <a:pt x="186063" y="678180"/>
                    <a:pt x="187015" y="677228"/>
                  </a:cubicBezTo>
                  <a:cubicBezTo>
                    <a:pt x="190825" y="677228"/>
                    <a:pt x="194635" y="678180"/>
                    <a:pt x="198445" y="678180"/>
                  </a:cubicBezTo>
                  <a:cubicBezTo>
                    <a:pt x="202255" y="678180"/>
                    <a:pt x="206065" y="678180"/>
                    <a:pt x="210828" y="678180"/>
                  </a:cubicBezTo>
                  <a:cubicBezTo>
                    <a:pt x="218448" y="678180"/>
                    <a:pt x="227020" y="678180"/>
                    <a:pt x="233688" y="677228"/>
                  </a:cubicBezTo>
                  <a:cubicBezTo>
                    <a:pt x="234640" y="678180"/>
                    <a:pt x="234640" y="680085"/>
                    <a:pt x="234640" y="681038"/>
                  </a:cubicBezTo>
                  <a:cubicBezTo>
                    <a:pt x="235593" y="688658"/>
                    <a:pt x="224163" y="696278"/>
                    <a:pt x="210828" y="696278"/>
                  </a:cubicBezTo>
                  <a:close/>
                  <a:moveTo>
                    <a:pt x="236545" y="662940"/>
                  </a:moveTo>
                  <a:cubicBezTo>
                    <a:pt x="231783" y="663893"/>
                    <a:pt x="226068" y="663893"/>
                    <a:pt x="221305" y="664845"/>
                  </a:cubicBezTo>
                  <a:cubicBezTo>
                    <a:pt x="217495" y="664845"/>
                    <a:pt x="214638" y="664845"/>
                    <a:pt x="210828" y="664845"/>
                  </a:cubicBezTo>
                  <a:cubicBezTo>
                    <a:pt x="202255" y="664845"/>
                    <a:pt x="193683" y="663893"/>
                    <a:pt x="185110" y="662940"/>
                  </a:cubicBezTo>
                  <a:cubicBezTo>
                    <a:pt x="153678" y="659130"/>
                    <a:pt x="135580" y="647700"/>
                    <a:pt x="135580" y="639128"/>
                  </a:cubicBezTo>
                  <a:cubicBezTo>
                    <a:pt x="135580" y="638175"/>
                    <a:pt x="135580" y="638175"/>
                    <a:pt x="135580" y="637223"/>
                  </a:cubicBezTo>
                  <a:cubicBezTo>
                    <a:pt x="159393" y="641985"/>
                    <a:pt x="185110" y="642938"/>
                    <a:pt x="202255" y="642938"/>
                  </a:cubicBezTo>
                  <a:cubicBezTo>
                    <a:pt x="235593" y="642938"/>
                    <a:pt x="267025" y="639128"/>
                    <a:pt x="284170" y="633413"/>
                  </a:cubicBezTo>
                  <a:cubicBezTo>
                    <a:pt x="286075" y="635318"/>
                    <a:pt x="287028" y="637223"/>
                    <a:pt x="287028" y="639128"/>
                  </a:cubicBezTo>
                  <a:cubicBezTo>
                    <a:pt x="287028" y="647700"/>
                    <a:pt x="267978" y="659130"/>
                    <a:pt x="236545" y="662940"/>
                  </a:cubicBezTo>
                  <a:close/>
                  <a:moveTo>
                    <a:pt x="89860" y="304800"/>
                  </a:moveTo>
                  <a:lnTo>
                    <a:pt x="90813" y="302895"/>
                  </a:lnTo>
                  <a:cubicBezTo>
                    <a:pt x="132723" y="253365"/>
                    <a:pt x="181300" y="188595"/>
                    <a:pt x="184158" y="131445"/>
                  </a:cubicBezTo>
                  <a:cubicBezTo>
                    <a:pt x="184158" y="125730"/>
                    <a:pt x="184158" y="120015"/>
                    <a:pt x="184158" y="114300"/>
                  </a:cubicBezTo>
                  <a:cubicBezTo>
                    <a:pt x="184158" y="87630"/>
                    <a:pt x="183205" y="60960"/>
                    <a:pt x="187968" y="42863"/>
                  </a:cubicBezTo>
                  <a:cubicBezTo>
                    <a:pt x="191778" y="26670"/>
                    <a:pt x="198445" y="24765"/>
                    <a:pt x="202255" y="24765"/>
                  </a:cubicBezTo>
                  <a:cubicBezTo>
                    <a:pt x="203208" y="24765"/>
                    <a:pt x="204160" y="24765"/>
                    <a:pt x="204160" y="24765"/>
                  </a:cubicBezTo>
                  <a:cubicBezTo>
                    <a:pt x="207018" y="24765"/>
                    <a:pt x="208923" y="29528"/>
                    <a:pt x="209875" y="37148"/>
                  </a:cubicBezTo>
                  <a:cubicBezTo>
                    <a:pt x="209875" y="41910"/>
                    <a:pt x="209875" y="56198"/>
                    <a:pt x="208923" y="71438"/>
                  </a:cubicBezTo>
                  <a:cubicBezTo>
                    <a:pt x="207018" y="105728"/>
                    <a:pt x="205113" y="151447"/>
                    <a:pt x="209875" y="172403"/>
                  </a:cubicBezTo>
                  <a:cubicBezTo>
                    <a:pt x="215590" y="195263"/>
                    <a:pt x="226068" y="218122"/>
                    <a:pt x="235593" y="240030"/>
                  </a:cubicBezTo>
                  <a:cubicBezTo>
                    <a:pt x="248928" y="268605"/>
                    <a:pt x="261310" y="296228"/>
                    <a:pt x="262263" y="321945"/>
                  </a:cubicBezTo>
                  <a:cubicBezTo>
                    <a:pt x="264168" y="367665"/>
                    <a:pt x="241308" y="371475"/>
                    <a:pt x="225115" y="374333"/>
                  </a:cubicBezTo>
                  <a:cubicBezTo>
                    <a:pt x="217495" y="375285"/>
                    <a:pt x="208923" y="377190"/>
                    <a:pt x="208923" y="385763"/>
                  </a:cubicBezTo>
                  <a:cubicBezTo>
                    <a:pt x="208923" y="389572"/>
                    <a:pt x="211780" y="393383"/>
                    <a:pt x="216543" y="393383"/>
                  </a:cubicBezTo>
                  <a:cubicBezTo>
                    <a:pt x="218448" y="393383"/>
                    <a:pt x="220353" y="392430"/>
                    <a:pt x="224163" y="392430"/>
                  </a:cubicBezTo>
                  <a:cubicBezTo>
                    <a:pt x="228925" y="391478"/>
                    <a:pt x="237498" y="389572"/>
                    <a:pt x="246070" y="389572"/>
                  </a:cubicBezTo>
                  <a:cubicBezTo>
                    <a:pt x="251785" y="389572"/>
                    <a:pt x="256548" y="390525"/>
                    <a:pt x="261310" y="391478"/>
                  </a:cubicBezTo>
                  <a:cubicBezTo>
                    <a:pt x="275598" y="395288"/>
                    <a:pt x="286075" y="405765"/>
                    <a:pt x="290838" y="418147"/>
                  </a:cubicBezTo>
                  <a:cubicBezTo>
                    <a:pt x="294648" y="429578"/>
                    <a:pt x="294648" y="449580"/>
                    <a:pt x="273693" y="477203"/>
                  </a:cubicBezTo>
                  <a:cubicBezTo>
                    <a:pt x="269883" y="482918"/>
                    <a:pt x="259405" y="490538"/>
                    <a:pt x="238450" y="494347"/>
                  </a:cubicBezTo>
                  <a:cubicBezTo>
                    <a:pt x="231783" y="495300"/>
                    <a:pt x="231783" y="499110"/>
                    <a:pt x="231783" y="501968"/>
                  </a:cubicBezTo>
                  <a:cubicBezTo>
                    <a:pt x="231783" y="504825"/>
                    <a:pt x="234640" y="507683"/>
                    <a:pt x="239403" y="507683"/>
                  </a:cubicBezTo>
                  <a:cubicBezTo>
                    <a:pt x="241308" y="507683"/>
                    <a:pt x="243213" y="507683"/>
                    <a:pt x="245118" y="507683"/>
                  </a:cubicBezTo>
                  <a:cubicBezTo>
                    <a:pt x="277503" y="507683"/>
                    <a:pt x="302268" y="514350"/>
                    <a:pt x="313698" y="526733"/>
                  </a:cubicBezTo>
                  <a:cubicBezTo>
                    <a:pt x="319413" y="532448"/>
                    <a:pt x="321318" y="539115"/>
                    <a:pt x="321318" y="546735"/>
                  </a:cubicBezTo>
                  <a:cubicBezTo>
                    <a:pt x="320365" y="561023"/>
                    <a:pt x="301315" y="566738"/>
                    <a:pt x="287980" y="569595"/>
                  </a:cubicBezTo>
                  <a:cubicBezTo>
                    <a:pt x="278455" y="572453"/>
                    <a:pt x="272740" y="573405"/>
                    <a:pt x="272740" y="580073"/>
                  </a:cubicBezTo>
                  <a:lnTo>
                    <a:pt x="272740" y="582930"/>
                  </a:lnTo>
                  <a:lnTo>
                    <a:pt x="277503" y="586740"/>
                  </a:lnTo>
                  <a:lnTo>
                    <a:pt x="280360" y="586740"/>
                  </a:lnTo>
                  <a:cubicBezTo>
                    <a:pt x="282265" y="586740"/>
                    <a:pt x="284170" y="585788"/>
                    <a:pt x="287980" y="584835"/>
                  </a:cubicBezTo>
                  <a:cubicBezTo>
                    <a:pt x="296553" y="581978"/>
                    <a:pt x="304173" y="581025"/>
                    <a:pt x="309888" y="581025"/>
                  </a:cubicBezTo>
                  <a:cubicBezTo>
                    <a:pt x="312745" y="581025"/>
                    <a:pt x="314650" y="581025"/>
                    <a:pt x="315603" y="581978"/>
                  </a:cubicBezTo>
                  <a:cubicBezTo>
                    <a:pt x="320365" y="582930"/>
                    <a:pt x="320365" y="585788"/>
                    <a:pt x="320365" y="586740"/>
                  </a:cubicBezTo>
                  <a:cubicBezTo>
                    <a:pt x="320365" y="594360"/>
                    <a:pt x="308935" y="606743"/>
                    <a:pt x="283218" y="617220"/>
                  </a:cubicBezTo>
                  <a:lnTo>
                    <a:pt x="282265" y="617220"/>
                  </a:lnTo>
                  <a:lnTo>
                    <a:pt x="282265" y="617220"/>
                  </a:lnTo>
                  <a:cubicBezTo>
                    <a:pt x="269883" y="622935"/>
                    <a:pt x="241308" y="625793"/>
                    <a:pt x="210828" y="625793"/>
                  </a:cubicBezTo>
                  <a:cubicBezTo>
                    <a:pt x="163203" y="625793"/>
                    <a:pt x="107958" y="617220"/>
                    <a:pt x="98433" y="597218"/>
                  </a:cubicBezTo>
                  <a:cubicBezTo>
                    <a:pt x="96528" y="592455"/>
                    <a:pt x="96528" y="586740"/>
                    <a:pt x="101290" y="580073"/>
                  </a:cubicBezTo>
                  <a:cubicBezTo>
                    <a:pt x="102243" y="581025"/>
                    <a:pt x="104148" y="582930"/>
                    <a:pt x="106053" y="583883"/>
                  </a:cubicBezTo>
                  <a:cubicBezTo>
                    <a:pt x="137485" y="600075"/>
                    <a:pt x="178443" y="602933"/>
                    <a:pt x="201303" y="602933"/>
                  </a:cubicBezTo>
                  <a:cubicBezTo>
                    <a:pt x="216543" y="602933"/>
                    <a:pt x="227973" y="601980"/>
                    <a:pt x="232735" y="601028"/>
                  </a:cubicBezTo>
                  <a:cubicBezTo>
                    <a:pt x="238450" y="600075"/>
                    <a:pt x="247975" y="598170"/>
                    <a:pt x="247023" y="590550"/>
                  </a:cubicBezTo>
                  <a:cubicBezTo>
                    <a:pt x="247023" y="585788"/>
                    <a:pt x="243213" y="583883"/>
                    <a:pt x="236545" y="583883"/>
                  </a:cubicBezTo>
                  <a:cubicBezTo>
                    <a:pt x="235593" y="583883"/>
                    <a:pt x="234640" y="583883"/>
                    <a:pt x="232735" y="583883"/>
                  </a:cubicBezTo>
                  <a:cubicBezTo>
                    <a:pt x="227973" y="583883"/>
                    <a:pt x="221305" y="584835"/>
                    <a:pt x="212733" y="584835"/>
                  </a:cubicBezTo>
                  <a:cubicBezTo>
                    <a:pt x="183205" y="584835"/>
                    <a:pt x="153678" y="579120"/>
                    <a:pt x="120340" y="566738"/>
                  </a:cubicBezTo>
                  <a:cubicBezTo>
                    <a:pt x="104148" y="561975"/>
                    <a:pt x="71763" y="541973"/>
                    <a:pt x="65095" y="537210"/>
                  </a:cubicBezTo>
                  <a:cubicBezTo>
                    <a:pt x="40330" y="518160"/>
                    <a:pt x="26995" y="484822"/>
                    <a:pt x="26995" y="444818"/>
                  </a:cubicBezTo>
                  <a:cubicBezTo>
                    <a:pt x="24138" y="382905"/>
                    <a:pt x="69858" y="327660"/>
                    <a:pt x="89860" y="304800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" name="Google Shape;620;p1"/>
            <p:cNvSpPr/>
            <p:nvPr/>
          </p:nvSpPr>
          <p:spPr>
            <a:xfrm>
              <a:off x="6256972" y="2756535"/>
              <a:ext cx="368617" cy="631507"/>
            </a:xfrm>
            <a:custGeom>
              <a:avLst/>
              <a:gdLst/>
              <a:ahLst/>
              <a:cxnLst/>
              <a:rect l="l" t="t" r="r" b="b"/>
              <a:pathLst>
                <a:path w="368617" h="631507" extrusionOk="0">
                  <a:moveTo>
                    <a:pt x="351473" y="631507"/>
                  </a:moveTo>
                  <a:lnTo>
                    <a:pt x="328613" y="625793"/>
                  </a:lnTo>
                  <a:cubicBezTo>
                    <a:pt x="339090" y="584835"/>
                    <a:pt x="344805" y="542925"/>
                    <a:pt x="344805" y="500062"/>
                  </a:cubicBezTo>
                  <a:cubicBezTo>
                    <a:pt x="344805" y="282893"/>
                    <a:pt x="206693" y="90488"/>
                    <a:pt x="0" y="22860"/>
                  </a:cubicBezTo>
                  <a:lnTo>
                    <a:pt x="7620" y="0"/>
                  </a:lnTo>
                  <a:cubicBezTo>
                    <a:pt x="223838" y="71438"/>
                    <a:pt x="368618" y="272415"/>
                    <a:pt x="368618" y="500062"/>
                  </a:cubicBezTo>
                  <a:cubicBezTo>
                    <a:pt x="368618" y="544830"/>
                    <a:pt x="362903" y="588645"/>
                    <a:pt x="351473" y="631507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" name="Google Shape;621;p1"/>
            <p:cNvSpPr/>
            <p:nvPr/>
          </p:nvSpPr>
          <p:spPr>
            <a:xfrm>
              <a:off x="5572125" y="2767964"/>
              <a:ext cx="337185" cy="621030"/>
            </a:xfrm>
            <a:custGeom>
              <a:avLst/>
              <a:gdLst/>
              <a:ahLst/>
              <a:cxnLst/>
              <a:rect l="l" t="t" r="r" b="b"/>
              <a:pathLst>
                <a:path w="337185" h="621030" extrusionOk="0">
                  <a:moveTo>
                    <a:pt x="17145" y="621030"/>
                  </a:moveTo>
                  <a:cubicBezTo>
                    <a:pt x="5715" y="578168"/>
                    <a:pt x="0" y="533400"/>
                    <a:pt x="0" y="488632"/>
                  </a:cubicBezTo>
                  <a:cubicBezTo>
                    <a:pt x="0" y="273368"/>
                    <a:pt x="129540" y="80963"/>
                    <a:pt x="328613" y="0"/>
                  </a:cubicBezTo>
                  <a:lnTo>
                    <a:pt x="337185" y="21908"/>
                  </a:lnTo>
                  <a:cubicBezTo>
                    <a:pt x="146685" y="99060"/>
                    <a:pt x="22860" y="281940"/>
                    <a:pt x="22860" y="487680"/>
                  </a:cubicBezTo>
                  <a:cubicBezTo>
                    <a:pt x="22860" y="530543"/>
                    <a:pt x="28575" y="572453"/>
                    <a:pt x="39052" y="613410"/>
                  </a:cubicBezTo>
                  <a:lnTo>
                    <a:pt x="17145" y="62103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22" name="Google Shape;622;p1"/>
            <p:cNvGrpSpPr/>
            <p:nvPr/>
          </p:nvGrpSpPr>
          <p:grpSpPr>
            <a:xfrm>
              <a:off x="4910701" y="3818108"/>
              <a:ext cx="2376312" cy="776751"/>
              <a:chOff x="4910701" y="3818108"/>
              <a:chExt cx="2376312" cy="776751"/>
            </a:xfrm>
          </p:grpSpPr>
          <p:sp>
            <p:nvSpPr>
              <p:cNvPr id="623" name="Google Shape;623;p1"/>
              <p:cNvSpPr/>
              <p:nvPr/>
            </p:nvSpPr>
            <p:spPr>
              <a:xfrm>
                <a:off x="5957887" y="4451032"/>
                <a:ext cx="25717" cy="3333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33337" extrusionOk="0">
                    <a:moveTo>
                      <a:pt x="12383" y="0"/>
                    </a:moveTo>
                    <a:cubicBezTo>
                      <a:pt x="9525" y="0"/>
                      <a:pt x="6667" y="953"/>
                      <a:pt x="3810" y="3810"/>
                    </a:cubicBezTo>
                    <a:cubicBezTo>
                      <a:pt x="953" y="5715"/>
                      <a:pt x="0" y="9525"/>
                      <a:pt x="0" y="12383"/>
                    </a:cubicBezTo>
                    <a:cubicBezTo>
                      <a:pt x="0" y="17145"/>
                      <a:pt x="1905" y="21908"/>
                      <a:pt x="5715" y="25718"/>
                    </a:cubicBezTo>
                    <a:cubicBezTo>
                      <a:pt x="9525" y="29528"/>
                      <a:pt x="14288" y="32385"/>
                      <a:pt x="20955" y="33338"/>
                    </a:cubicBezTo>
                    <a:cubicBezTo>
                      <a:pt x="21908" y="31433"/>
                      <a:pt x="23813" y="30480"/>
                      <a:pt x="23813" y="27623"/>
                    </a:cubicBezTo>
                    <a:cubicBezTo>
                      <a:pt x="24765" y="25718"/>
                      <a:pt x="24765" y="22860"/>
                      <a:pt x="25717" y="19050"/>
                    </a:cubicBezTo>
                    <a:cubicBezTo>
                      <a:pt x="25717" y="14288"/>
                      <a:pt x="24765" y="9525"/>
                      <a:pt x="21908" y="6668"/>
                    </a:cubicBezTo>
                    <a:cubicBezTo>
                      <a:pt x="19050" y="2858"/>
                      <a:pt x="16192" y="953"/>
                      <a:pt x="12383" y="0"/>
                    </a:cubicBez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4" name="Google Shape;624;p1"/>
              <p:cNvSpPr/>
              <p:nvPr/>
            </p:nvSpPr>
            <p:spPr>
              <a:xfrm>
                <a:off x="6030277" y="4486275"/>
                <a:ext cx="53339" cy="31432"/>
              </a:xfrm>
              <a:custGeom>
                <a:avLst/>
                <a:gdLst/>
                <a:ahLst/>
                <a:cxnLst/>
                <a:rect l="l" t="t" r="r" b="b"/>
                <a:pathLst>
                  <a:path w="53339" h="31432" extrusionOk="0">
                    <a:moveTo>
                      <a:pt x="26670" y="0"/>
                    </a:moveTo>
                    <a:cubicBezTo>
                      <a:pt x="19050" y="0"/>
                      <a:pt x="13335" y="1905"/>
                      <a:pt x="8572" y="4763"/>
                    </a:cubicBezTo>
                    <a:cubicBezTo>
                      <a:pt x="2857" y="8572"/>
                      <a:pt x="952" y="13335"/>
                      <a:pt x="0" y="18097"/>
                    </a:cubicBezTo>
                    <a:cubicBezTo>
                      <a:pt x="0" y="21907"/>
                      <a:pt x="952" y="24765"/>
                      <a:pt x="4763" y="27622"/>
                    </a:cubicBezTo>
                    <a:cubicBezTo>
                      <a:pt x="7620" y="30480"/>
                      <a:pt x="11430" y="31432"/>
                      <a:pt x="15240" y="31432"/>
                    </a:cubicBezTo>
                    <a:cubicBezTo>
                      <a:pt x="20955" y="31432"/>
                      <a:pt x="27622" y="30480"/>
                      <a:pt x="33338" y="27622"/>
                    </a:cubicBezTo>
                    <a:cubicBezTo>
                      <a:pt x="39052" y="24765"/>
                      <a:pt x="45720" y="20955"/>
                      <a:pt x="53340" y="15240"/>
                    </a:cubicBezTo>
                    <a:cubicBezTo>
                      <a:pt x="49530" y="10478"/>
                      <a:pt x="44767" y="6668"/>
                      <a:pt x="40005" y="3810"/>
                    </a:cubicBezTo>
                    <a:cubicBezTo>
                      <a:pt x="36195" y="1905"/>
                      <a:pt x="31432" y="953"/>
                      <a:pt x="26670" y="0"/>
                    </a:cubicBez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5" name="Google Shape;625;p1"/>
              <p:cNvSpPr/>
              <p:nvPr/>
            </p:nvSpPr>
            <p:spPr>
              <a:xfrm rot="-4289663">
                <a:off x="5514869" y="4359959"/>
                <a:ext cx="37147" cy="36195"/>
              </a:xfrm>
              <a:custGeom>
                <a:avLst/>
                <a:gdLst/>
                <a:ahLst/>
                <a:cxnLst/>
                <a:rect l="l" t="t" r="r" b="b"/>
                <a:pathLst>
                  <a:path w="37147" h="36195" extrusionOk="0">
                    <a:moveTo>
                      <a:pt x="0" y="0"/>
                    </a:moveTo>
                    <a:lnTo>
                      <a:pt x="37148" y="0"/>
                    </a:lnTo>
                    <a:lnTo>
                      <a:pt x="37148" y="36195"/>
                    </a:lnTo>
                    <a:lnTo>
                      <a:pt x="0" y="36195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6" name="Google Shape;626;p1"/>
              <p:cNvSpPr/>
              <p:nvPr/>
            </p:nvSpPr>
            <p:spPr>
              <a:xfrm>
                <a:off x="5833809" y="4470677"/>
                <a:ext cx="53593" cy="30258"/>
              </a:xfrm>
              <a:custGeom>
                <a:avLst/>
                <a:gdLst/>
                <a:ahLst/>
                <a:cxnLst/>
                <a:rect l="l" t="t" r="r" b="b"/>
                <a:pathLst>
                  <a:path w="53593" h="30258" extrusionOk="0">
                    <a:moveTo>
                      <a:pt x="28828" y="357"/>
                    </a:moveTo>
                    <a:cubicBezTo>
                      <a:pt x="21208" y="-595"/>
                      <a:pt x="15493" y="357"/>
                      <a:pt x="9778" y="3215"/>
                    </a:cubicBezTo>
                    <a:cubicBezTo>
                      <a:pt x="4063" y="6072"/>
                      <a:pt x="1206" y="10835"/>
                      <a:pt x="253" y="15597"/>
                    </a:cubicBezTo>
                    <a:cubicBezTo>
                      <a:pt x="-699" y="19407"/>
                      <a:pt x="1206" y="22265"/>
                      <a:pt x="3111" y="25122"/>
                    </a:cubicBezTo>
                    <a:cubicBezTo>
                      <a:pt x="5968" y="27980"/>
                      <a:pt x="8826" y="29885"/>
                      <a:pt x="13588" y="29885"/>
                    </a:cubicBezTo>
                    <a:cubicBezTo>
                      <a:pt x="19303" y="30837"/>
                      <a:pt x="25971" y="29885"/>
                      <a:pt x="32638" y="27980"/>
                    </a:cubicBezTo>
                    <a:cubicBezTo>
                      <a:pt x="39306" y="26075"/>
                      <a:pt x="45973" y="23217"/>
                      <a:pt x="53593" y="18455"/>
                    </a:cubicBezTo>
                    <a:cubicBezTo>
                      <a:pt x="49783" y="13692"/>
                      <a:pt x="45973" y="8930"/>
                      <a:pt x="42163" y="5120"/>
                    </a:cubicBezTo>
                    <a:cubicBezTo>
                      <a:pt x="37401" y="3215"/>
                      <a:pt x="32638" y="1310"/>
                      <a:pt x="28828" y="357"/>
                    </a:cubicBez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7" name="Google Shape;627;p1"/>
              <p:cNvSpPr/>
              <p:nvPr/>
            </p:nvSpPr>
            <p:spPr>
              <a:xfrm rot="-1450734">
                <a:off x="6823927" y="4289965"/>
                <a:ext cx="36196" cy="37148"/>
              </a:xfrm>
              <a:custGeom>
                <a:avLst/>
                <a:gdLst/>
                <a:ahLst/>
                <a:cxnLst/>
                <a:rect l="l" t="t" r="r" b="b"/>
                <a:pathLst>
                  <a:path w="36196" h="37148" extrusionOk="0">
                    <a:moveTo>
                      <a:pt x="0" y="0"/>
                    </a:moveTo>
                    <a:lnTo>
                      <a:pt x="36196" y="0"/>
                    </a:lnTo>
                    <a:lnTo>
                      <a:pt x="36196" y="37149"/>
                    </a:lnTo>
                    <a:lnTo>
                      <a:pt x="0" y="37149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8" name="Google Shape;628;p1"/>
              <p:cNvSpPr/>
              <p:nvPr/>
            </p:nvSpPr>
            <p:spPr>
              <a:xfrm>
                <a:off x="6727133" y="4373310"/>
                <a:ext cx="54368" cy="46765"/>
              </a:xfrm>
              <a:custGeom>
                <a:avLst/>
                <a:gdLst/>
                <a:ahLst/>
                <a:cxnLst/>
                <a:rect l="l" t="t" r="r" b="b"/>
                <a:pathLst>
                  <a:path w="54368" h="46765" extrusionOk="0">
                    <a:moveTo>
                      <a:pt x="2279" y="24382"/>
                    </a:moveTo>
                    <a:cubicBezTo>
                      <a:pt x="374" y="28192"/>
                      <a:pt x="-579" y="31050"/>
                      <a:pt x="374" y="34859"/>
                    </a:cubicBezTo>
                    <a:cubicBezTo>
                      <a:pt x="2279" y="40575"/>
                      <a:pt x="6089" y="43432"/>
                      <a:pt x="11804" y="45337"/>
                    </a:cubicBezTo>
                    <a:cubicBezTo>
                      <a:pt x="17519" y="47242"/>
                      <a:pt x="24186" y="47242"/>
                      <a:pt x="29901" y="45337"/>
                    </a:cubicBezTo>
                    <a:cubicBezTo>
                      <a:pt x="39426" y="41527"/>
                      <a:pt x="46094" y="36765"/>
                      <a:pt x="49904" y="29145"/>
                    </a:cubicBezTo>
                    <a:cubicBezTo>
                      <a:pt x="54666" y="22477"/>
                      <a:pt x="55619" y="14857"/>
                      <a:pt x="52761" y="8190"/>
                    </a:cubicBezTo>
                    <a:cubicBezTo>
                      <a:pt x="50856" y="4380"/>
                      <a:pt x="47999" y="1522"/>
                      <a:pt x="42284" y="570"/>
                    </a:cubicBezTo>
                    <a:cubicBezTo>
                      <a:pt x="36569" y="-383"/>
                      <a:pt x="30854" y="-383"/>
                      <a:pt x="25139" y="2475"/>
                    </a:cubicBezTo>
                    <a:cubicBezTo>
                      <a:pt x="23234" y="5332"/>
                      <a:pt x="18471" y="9142"/>
                      <a:pt x="11804" y="13905"/>
                    </a:cubicBezTo>
                    <a:cubicBezTo>
                      <a:pt x="7994" y="16762"/>
                      <a:pt x="4184" y="20572"/>
                      <a:pt x="2279" y="24382"/>
                    </a:cubicBez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9" name="Google Shape;629;p1"/>
              <p:cNvSpPr/>
              <p:nvPr/>
            </p:nvSpPr>
            <p:spPr>
              <a:xfrm>
                <a:off x="6563677" y="4377690"/>
                <a:ext cx="48577" cy="69294"/>
              </a:xfrm>
              <a:custGeom>
                <a:avLst/>
                <a:gdLst/>
                <a:ahLst/>
                <a:cxnLst/>
                <a:rect l="l" t="t" r="r" b="b"/>
                <a:pathLst>
                  <a:path w="48577" h="69294" extrusionOk="0">
                    <a:moveTo>
                      <a:pt x="0" y="11430"/>
                    </a:moveTo>
                    <a:lnTo>
                      <a:pt x="15240" y="63817"/>
                    </a:lnTo>
                    <a:cubicBezTo>
                      <a:pt x="16192" y="65722"/>
                      <a:pt x="17145" y="67628"/>
                      <a:pt x="19050" y="68580"/>
                    </a:cubicBezTo>
                    <a:cubicBezTo>
                      <a:pt x="20955" y="69532"/>
                      <a:pt x="22860" y="69532"/>
                      <a:pt x="24765" y="68580"/>
                    </a:cubicBezTo>
                    <a:cubicBezTo>
                      <a:pt x="30480" y="66675"/>
                      <a:pt x="36195" y="62865"/>
                      <a:pt x="40005" y="58103"/>
                    </a:cubicBezTo>
                    <a:cubicBezTo>
                      <a:pt x="44767" y="52388"/>
                      <a:pt x="46672" y="46672"/>
                      <a:pt x="48577" y="39053"/>
                    </a:cubicBezTo>
                    <a:lnTo>
                      <a:pt x="37147" y="0"/>
                    </a:lnTo>
                    <a:lnTo>
                      <a:pt x="0" y="11430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0" name="Google Shape;630;p1"/>
              <p:cNvSpPr/>
              <p:nvPr/>
            </p:nvSpPr>
            <p:spPr>
              <a:xfrm>
                <a:off x="6273165" y="4475797"/>
                <a:ext cx="53339" cy="33337"/>
              </a:xfrm>
              <a:custGeom>
                <a:avLst/>
                <a:gdLst/>
                <a:ahLst/>
                <a:cxnLst/>
                <a:rect l="l" t="t" r="r" b="b"/>
                <a:pathLst>
                  <a:path w="53339" h="33337" extrusionOk="0">
                    <a:moveTo>
                      <a:pt x="23813" y="0"/>
                    </a:moveTo>
                    <a:cubicBezTo>
                      <a:pt x="16192" y="953"/>
                      <a:pt x="10477" y="3810"/>
                      <a:pt x="6667" y="7620"/>
                    </a:cubicBezTo>
                    <a:cubicBezTo>
                      <a:pt x="1905" y="12383"/>
                      <a:pt x="0" y="17145"/>
                      <a:pt x="0" y="21908"/>
                    </a:cubicBezTo>
                    <a:cubicBezTo>
                      <a:pt x="0" y="25718"/>
                      <a:pt x="1905" y="28575"/>
                      <a:pt x="5715" y="30480"/>
                    </a:cubicBezTo>
                    <a:cubicBezTo>
                      <a:pt x="8572" y="32385"/>
                      <a:pt x="12382" y="33338"/>
                      <a:pt x="17145" y="33338"/>
                    </a:cubicBezTo>
                    <a:cubicBezTo>
                      <a:pt x="22860" y="32385"/>
                      <a:pt x="28575" y="30480"/>
                      <a:pt x="35242" y="26670"/>
                    </a:cubicBezTo>
                    <a:cubicBezTo>
                      <a:pt x="40957" y="22860"/>
                      <a:pt x="46672" y="18097"/>
                      <a:pt x="53340" y="12383"/>
                    </a:cubicBezTo>
                    <a:cubicBezTo>
                      <a:pt x="48577" y="8572"/>
                      <a:pt x="43815" y="4763"/>
                      <a:pt x="39052" y="2858"/>
                    </a:cubicBezTo>
                    <a:cubicBezTo>
                      <a:pt x="33338" y="953"/>
                      <a:pt x="28575" y="0"/>
                      <a:pt x="23813" y="0"/>
                    </a:cubicBez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1" name="Google Shape;631;p1"/>
              <p:cNvSpPr/>
              <p:nvPr/>
            </p:nvSpPr>
            <p:spPr>
              <a:xfrm>
                <a:off x="6383654" y="4415790"/>
                <a:ext cx="75247" cy="88024"/>
              </a:xfrm>
              <a:custGeom>
                <a:avLst/>
                <a:gdLst/>
                <a:ahLst/>
                <a:cxnLst/>
                <a:rect l="l" t="t" r="r" b="b"/>
                <a:pathLst>
                  <a:path w="75247" h="88024" extrusionOk="0">
                    <a:moveTo>
                      <a:pt x="39053" y="6667"/>
                    </a:moveTo>
                    <a:lnTo>
                      <a:pt x="44767" y="35242"/>
                    </a:lnTo>
                    <a:lnTo>
                      <a:pt x="7620" y="41910"/>
                    </a:lnTo>
                    <a:cubicBezTo>
                      <a:pt x="4763" y="41910"/>
                      <a:pt x="2858" y="43815"/>
                      <a:pt x="1905" y="45720"/>
                    </a:cubicBezTo>
                    <a:cubicBezTo>
                      <a:pt x="0" y="47625"/>
                      <a:pt x="0" y="49530"/>
                      <a:pt x="0" y="52388"/>
                    </a:cubicBezTo>
                    <a:cubicBezTo>
                      <a:pt x="0" y="54292"/>
                      <a:pt x="1905" y="56197"/>
                      <a:pt x="3810" y="58103"/>
                    </a:cubicBezTo>
                    <a:cubicBezTo>
                      <a:pt x="5715" y="60007"/>
                      <a:pt x="8573" y="60960"/>
                      <a:pt x="11430" y="61913"/>
                    </a:cubicBezTo>
                    <a:cubicBezTo>
                      <a:pt x="13335" y="60007"/>
                      <a:pt x="16192" y="58103"/>
                      <a:pt x="20003" y="56197"/>
                    </a:cubicBezTo>
                    <a:cubicBezTo>
                      <a:pt x="22860" y="55245"/>
                      <a:pt x="27623" y="53340"/>
                      <a:pt x="33338" y="52388"/>
                    </a:cubicBezTo>
                    <a:lnTo>
                      <a:pt x="45720" y="65722"/>
                    </a:lnTo>
                    <a:lnTo>
                      <a:pt x="34290" y="67628"/>
                    </a:lnTo>
                    <a:cubicBezTo>
                      <a:pt x="30480" y="68580"/>
                      <a:pt x="26670" y="70485"/>
                      <a:pt x="23813" y="72390"/>
                    </a:cubicBezTo>
                    <a:cubicBezTo>
                      <a:pt x="20955" y="75247"/>
                      <a:pt x="20003" y="78105"/>
                      <a:pt x="20955" y="80963"/>
                    </a:cubicBezTo>
                    <a:cubicBezTo>
                      <a:pt x="21908" y="83820"/>
                      <a:pt x="22860" y="85725"/>
                      <a:pt x="25717" y="86678"/>
                    </a:cubicBezTo>
                    <a:cubicBezTo>
                      <a:pt x="28575" y="87630"/>
                      <a:pt x="32385" y="88582"/>
                      <a:pt x="35242" y="87630"/>
                    </a:cubicBezTo>
                    <a:cubicBezTo>
                      <a:pt x="43815" y="85725"/>
                      <a:pt x="52388" y="81915"/>
                      <a:pt x="59055" y="75247"/>
                    </a:cubicBezTo>
                    <a:cubicBezTo>
                      <a:pt x="66675" y="68580"/>
                      <a:pt x="71438" y="60007"/>
                      <a:pt x="75248" y="49530"/>
                    </a:cubicBezTo>
                    <a:lnTo>
                      <a:pt x="65723" y="0"/>
                    </a:lnTo>
                    <a:lnTo>
                      <a:pt x="39053" y="6667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2" name="Google Shape;632;p1"/>
              <p:cNvSpPr/>
              <p:nvPr/>
            </p:nvSpPr>
            <p:spPr>
              <a:xfrm>
                <a:off x="4910701" y="3818108"/>
                <a:ext cx="2376312" cy="776751"/>
              </a:xfrm>
              <a:custGeom>
                <a:avLst/>
                <a:gdLst/>
                <a:ahLst/>
                <a:cxnLst/>
                <a:rect l="l" t="t" r="r" b="b"/>
                <a:pathLst>
                  <a:path w="2376312" h="776751" extrusionOk="0">
                    <a:moveTo>
                      <a:pt x="2324489" y="401466"/>
                    </a:moveTo>
                    <a:cubicBezTo>
                      <a:pt x="2315916" y="384321"/>
                      <a:pt x="2307344" y="367176"/>
                      <a:pt x="2299724" y="350031"/>
                    </a:cubicBezTo>
                    <a:cubicBezTo>
                      <a:pt x="2316869" y="337649"/>
                      <a:pt x="2332109" y="325266"/>
                      <a:pt x="2348301" y="310979"/>
                    </a:cubicBezTo>
                    <a:cubicBezTo>
                      <a:pt x="2399736" y="264306"/>
                      <a:pt x="2369256" y="202394"/>
                      <a:pt x="2344491" y="152864"/>
                    </a:cubicBezTo>
                    <a:lnTo>
                      <a:pt x="2339729" y="142386"/>
                    </a:lnTo>
                    <a:cubicBezTo>
                      <a:pt x="2327346" y="116669"/>
                      <a:pt x="2329251" y="90951"/>
                      <a:pt x="2331156" y="69044"/>
                    </a:cubicBezTo>
                    <a:cubicBezTo>
                      <a:pt x="2333061" y="48089"/>
                      <a:pt x="2334966" y="28086"/>
                      <a:pt x="2321631" y="14751"/>
                    </a:cubicBezTo>
                    <a:cubicBezTo>
                      <a:pt x="2310201" y="2369"/>
                      <a:pt x="2288294" y="-1441"/>
                      <a:pt x="2253051" y="464"/>
                    </a:cubicBezTo>
                    <a:lnTo>
                      <a:pt x="2253051" y="464"/>
                    </a:lnTo>
                    <a:cubicBezTo>
                      <a:pt x="2253051" y="464"/>
                      <a:pt x="2252099" y="464"/>
                      <a:pt x="2252099" y="464"/>
                    </a:cubicBezTo>
                    <a:cubicBezTo>
                      <a:pt x="2175899" y="5226"/>
                      <a:pt x="2128274" y="68091"/>
                      <a:pt x="2118749" y="177629"/>
                    </a:cubicBezTo>
                    <a:cubicBezTo>
                      <a:pt x="2112081" y="180486"/>
                      <a:pt x="2106366" y="184296"/>
                      <a:pt x="2099699" y="187154"/>
                    </a:cubicBezTo>
                    <a:cubicBezTo>
                      <a:pt x="2052074" y="209061"/>
                      <a:pt x="1995876" y="226206"/>
                      <a:pt x="1943489" y="239541"/>
                    </a:cubicBezTo>
                    <a:lnTo>
                      <a:pt x="1943489" y="239541"/>
                    </a:lnTo>
                    <a:cubicBezTo>
                      <a:pt x="1932059" y="242399"/>
                      <a:pt x="1923486" y="244304"/>
                      <a:pt x="1915866" y="246209"/>
                    </a:cubicBezTo>
                    <a:cubicBezTo>
                      <a:pt x="1915866" y="246209"/>
                      <a:pt x="1915866" y="246209"/>
                      <a:pt x="1914914" y="246209"/>
                    </a:cubicBezTo>
                    <a:lnTo>
                      <a:pt x="1914914" y="246209"/>
                    </a:lnTo>
                    <a:cubicBezTo>
                      <a:pt x="1906341" y="249066"/>
                      <a:pt x="1900626" y="250971"/>
                      <a:pt x="1896816" y="253829"/>
                    </a:cubicBezTo>
                    <a:cubicBezTo>
                      <a:pt x="1866336" y="272879"/>
                      <a:pt x="1887291" y="351936"/>
                      <a:pt x="1896816" y="381464"/>
                    </a:cubicBezTo>
                    <a:cubicBezTo>
                      <a:pt x="1760609" y="478619"/>
                      <a:pt x="1504386" y="540531"/>
                      <a:pt x="1219589" y="540531"/>
                    </a:cubicBezTo>
                    <a:cubicBezTo>
                      <a:pt x="1209111" y="540531"/>
                      <a:pt x="1199586" y="540531"/>
                      <a:pt x="1189109" y="540531"/>
                    </a:cubicBezTo>
                    <a:lnTo>
                      <a:pt x="1189109" y="540531"/>
                    </a:lnTo>
                    <a:cubicBezTo>
                      <a:pt x="1189109" y="540531"/>
                      <a:pt x="1189109" y="540531"/>
                      <a:pt x="1188156" y="540531"/>
                    </a:cubicBezTo>
                    <a:cubicBezTo>
                      <a:pt x="1188156" y="540531"/>
                      <a:pt x="1188156" y="540531"/>
                      <a:pt x="1187204" y="540531"/>
                    </a:cubicBezTo>
                    <a:lnTo>
                      <a:pt x="1187204" y="540531"/>
                    </a:lnTo>
                    <a:cubicBezTo>
                      <a:pt x="1176726" y="540531"/>
                      <a:pt x="1167201" y="540531"/>
                      <a:pt x="1156724" y="540531"/>
                    </a:cubicBezTo>
                    <a:cubicBezTo>
                      <a:pt x="871926" y="540531"/>
                      <a:pt x="615704" y="479571"/>
                      <a:pt x="479496" y="381464"/>
                    </a:cubicBezTo>
                    <a:cubicBezTo>
                      <a:pt x="489021" y="351936"/>
                      <a:pt x="509976" y="272879"/>
                      <a:pt x="479496" y="253829"/>
                    </a:cubicBezTo>
                    <a:cubicBezTo>
                      <a:pt x="475686" y="250971"/>
                      <a:pt x="469019" y="249066"/>
                      <a:pt x="461399" y="246209"/>
                    </a:cubicBezTo>
                    <a:lnTo>
                      <a:pt x="461399" y="246209"/>
                    </a:lnTo>
                    <a:cubicBezTo>
                      <a:pt x="461399" y="246209"/>
                      <a:pt x="461399" y="246209"/>
                      <a:pt x="460446" y="246209"/>
                    </a:cubicBezTo>
                    <a:cubicBezTo>
                      <a:pt x="452826" y="244304"/>
                      <a:pt x="444254" y="241446"/>
                      <a:pt x="432824" y="239541"/>
                    </a:cubicBezTo>
                    <a:lnTo>
                      <a:pt x="432824" y="239541"/>
                    </a:lnTo>
                    <a:cubicBezTo>
                      <a:pt x="379484" y="226206"/>
                      <a:pt x="323286" y="208109"/>
                      <a:pt x="276614" y="187154"/>
                    </a:cubicBezTo>
                    <a:cubicBezTo>
                      <a:pt x="269946" y="184296"/>
                      <a:pt x="263279" y="181439"/>
                      <a:pt x="257564" y="177629"/>
                    </a:cubicBezTo>
                    <a:cubicBezTo>
                      <a:pt x="248039" y="68091"/>
                      <a:pt x="200414" y="6179"/>
                      <a:pt x="124214" y="464"/>
                    </a:cubicBezTo>
                    <a:cubicBezTo>
                      <a:pt x="124214" y="464"/>
                      <a:pt x="123261" y="464"/>
                      <a:pt x="123261" y="464"/>
                    </a:cubicBezTo>
                    <a:lnTo>
                      <a:pt x="123261" y="464"/>
                    </a:lnTo>
                    <a:cubicBezTo>
                      <a:pt x="87066" y="-1441"/>
                      <a:pt x="66111" y="3321"/>
                      <a:pt x="54681" y="14751"/>
                    </a:cubicBezTo>
                    <a:cubicBezTo>
                      <a:pt x="41346" y="28086"/>
                      <a:pt x="43251" y="48089"/>
                      <a:pt x="45156" y="69044"/>
                    </a:cubicBezTo>
                    <a:cubicBezTo>
                      <a:pt x="47061" y="91904"/>
                      <a:pt x="49919" y="116669"/>
                      <a:pt x="36584" y="142386"/>
                    </a:cubicBezTo>
                    <a:lnTo>
                      <a:pt x="31821" y="152864"/>
                    </a:lnTo>
                    <a:cubicBezTo>
                      <a:pt x="7056" y="202394"/>
                      <a:pt x="-23424" y="264306"/>
                      <a:pt x="28011" y="310979"/>
                    </a:cubicBezTo>
                    <a:cubicBezTo>
                      <a:pt x="43251" y="325266"/>
                      <a:pt x="59444" y="338601"/>
                      <a:pt x="76589" y="350031"/>
                    </a:cubicBezTo>
                    <a:cubicBezTo>
                      <a:pt x="69921" y="367176"/>
                      <a:pt x="60396" y="385274"/>
                      <a:pt x="51824" y="401466"/>
                    </a:cubicBezTo>
                    <a:cubicBezTo>
                      <a:pt x="36584" y="430041"/>
                      <a:pt x="21344" y="460521"/>
                      <a:pt x="13724" y="493859"/>
                    </a:cubicBezTo>
                    <a:cubicBezTo>
                      <a:pt x="10866" y="506241"/>
                      <a:pt x="4199" y="609111"/>
                      <a:pt x="25154" y="616731"/>
                    </a:cubicBezTo>
                    <a:cubicBezTo>
                      <a:pt x="28964" y="617684"/>
                      <a:pt x="36584" y="618636"/>
                      <a:pt x="42299" y="606254"/>
                    </a:cubicBezTo>
                    <a:cubicBezTo>
                      <a:pt x="64206" y="562439"/>
                      <a:pt x="100401" y="516719"/>
                      <a:pt x="123261" y="515766"/>
                    </a:cubicBezTo>
                    <a:cubicBezTo>
                      <a:pt x="127071" y="515766"/>
                      <a:pt x="133739" y="516719"/>
                      <a:pt x="140406" y="526244"/>
                    </a:cubicBezTo>
                    <a:cubicBezTo>
                      <a:pt x="146121" y="534816"/>
                      <a:pt x="150884" y="548151"/>
                      <a:pt x="155646" y="557676"/>
                    </a:cubicBezTo>
                    <a:cubicBezTo>
                      <a:pt x="162314" y="573869"/>
                      <a:pt x="165171" y="581489"/>
                      <a:pt x="173744" y="579584"/>
                    </a:cubicBezTo>
                    <a:cubicBezTo>
                      <a:pt x="182316" y="577679"/>
                      <a:pt x="182316" y="568154"/>
                      <a:pt x="182316" y="560534"/>
                    </a:cubicBezTo>
                    <a:cubicBezTo>
                      <a:pt x="182316" y="511004"/>
                      <a:pt x="196604" y="463379"/>
                      <a:pt x="211844" y="419564"/>
                    </a:cubicBezTo>
                    <a:cubicBezTo>
                      <a:pt x="247086" y="432899"/>
                      <a:pt x="281376" y="442424"/>
                      <a:pt x="315666" y="451949"/>
                    </a:cubicBezTo>
                    <a:cubicBezTo>
                      <a:pt x="316619" y="451949"/>
                      <a:pt x="317571" y="452901"/>
                      <a:pt x="318524" y="452901"/>
                    </a:cubicBezTo>
                    <a:lnTo>
                      <a:pt x="315666" y="455759"/>
                    </a:lnTo>
                    <a:cubicBezTo>
                      <a:pt x="305189" y="467189"/>
                      <a:pt x="289949" y="481476"/>
                      <a:pt x="289949" y="481476"/>
                    </a:cubicBezTo>
                    <a:cubicBezTo>
                      <a:pt x="279471" y="492906"/>
                      <a:pt x="273756" y="507194"/>
                      <a:pt x="275661" y="520529"/>
                    </a:cubicBezTo>
                    <a:cubicBezTo>
                      <a:pt x="276614" y="533864"/>
                      <a:pt x="284234" y="545294"/>
                      <a:pt x="296616" y="553866"/>
                    </a:cubicBezTo>
                    <a:cubicBezTo>
                      <a:pt x="492831" y="693884"/>
                      <a:pt x="814776" y="776751"/>
                      <a:pt x="1157676" y="776751"/>
                    </a:cubicBezTo>
                    <a:cubicBezTo>
                      <a:pt x="1167201" y="776751"/>
                      <a:pt x="1177679" y="776751"/>
                      <a:pt x="1189109" y="776751"/>
                    </a:cubicBezTo>
                    <a:cubicBezTo>
                      <a:pt x="1199586" y="776751"/>
                      <a:pt x="1210064" y="776751"/>
                      <a:pt x="1220541" y="776751"/>
                    </a:cubicBezTo>
                    <a:cubicBezTo>
                      <a:pt x="1563441" y="776751"/>
                      <a:pt x="1885386" y="692931"/>
                      <a:pt x="2081601" y="553866"/>
                    </a:cubicBezTo>
                    <a:cubicBezTo>
                      <a:pt x="2093984" y="545294"/>
                      <a:pt x="2100651" y="532911"/>
                      <a:pt x="2102556" y="520529"/>
                    </a:cubicBezTo>
                    <a:cubicBezTo>
                      <a:pt x="2103509" y="507194"/>
                      <a:pt x="2098746" y="492906"/>
                      <a:pt x="2088269" y="481476"/>
                    </a:cubicBezTo>
                    <a:cubicBezTo>
                      <a:pt x="2088269" y="481476"/>
                      <a:pt x="2073029" y="467189"/>
                      <a:pt x="2062551" y="455759"/>
                    </a:cubicBezTo>
                    <a:lnTo>
                      <a:pt x="2059694" y="452901"/>
                    </a:lnTo>
                    <a:cubicBezTo>
                      <a:pt x="2060646" y="452901"/>
                      <a:pt x="2061599" y="451949"/>
                      <a:pt x="2062551" y="451949"/>
                    </a:cubicBezTo>
                    <a:cubicBezTo>
                      <a:pt x="2096841" y="442424"/>
                      <a:pt x="2132084" y="431946"/>
                      <a:pt x="2166374" y="419564"/>
                    </a:cubicBezTo>
                    <a:cubicBezTo>
                      <a:pt x="2181614" y="463379"/>
                      <a:pt x="2195901" y="511004"/>
                      <a:pt x="2195901" y="560534"/>
                    </a:cubicBezTo>
                    <a:cubicBezTo>
                      <a:pt x="2195901" y="568154"/>
                      <a:pt x="2195901" y="577679"/>
                      <a:pt x="2204474" y="579584"/>
                    </a:cubicBezTo>
                    <a:cubicBezTo>
                      <a:pt x="2213046" y="581489"/>
                      <a:pt x="2215904" y="573869"/>
                      <a:pt x="2222571" y="557676"/>
                    </a:cubicBezTo>
                    <a:cubicBezTo>
                      <a:pt x="2226381" y="547199"/>
                      <a:pt x="2232096" y="534816"/>
                      <a:pt x="2237811" y="526244"/>
                    </a:cubicBezTo>
                    <a:cubicBezTo>
                      <a:pt x="2244479" y="516719"/>
                      <a:pt x="2250194" y="515766"/>
                      <a:pt x="2254956" y="515766"/>
                    </a:cubicBezTo>
                    <a:cubicBezTo>
                      <a:pt x="2277816" y="516719"/>
                      <a:pt x="2314011" y="563391"/>
                      <a:pt x="2335919" y="606254"/>
                    </a:cubicBezTo>
                    <a:cubicBezTo>
                      <a:pt x="2341634" y="618636"/>
                      <a:pt x="2349254" y="617684"/>
                      <a:pt x="2353064" y="616731"/>
                    </a:cubicBezTo>
                    <a:cubicBezTo>
                      <a:pt x="2374019" y="609111"/>
                      <a:pt x="2367351" y="506241"/>
                      <a:pt x="2364494" y="493859"/>
                    </a:cubicBezTo>
                    <a:cubicBezTo>
                      <a:pt x="2354969" y="459569"/>
                      <a:pt x="2339729" y="430041"/>
                      <a:pt x="2324489" y="401466"/>
                    </a:cubicBezTo>
                    <a:close/>
                    <a:moveTo>
                      <a:pt x="165171" y="538626"/>
                    </a:moveTo>
                    <a:cubicBezTo>
                      <a:pt x="162314" y="531006"/>
                      <a:pt x="158504" y="523386"/>
                      <a:pt x="153741" y="516719"/>
                    </a:cubicBezTo>
                    <a:cubicBezTo>
                      <a:pt x="143264" y="500526"/>
                      <a:pt x="130881" y="497669"/>
                      <a:pt x="121356" y="498621"/>
                    </a:cubicBezTo>
                    <a:cubicBezTo>
                      <a:pt x="87066" y="500526"/>
                      <a:pt x="48966" y="554819"/>
                      <a:pt x="29916" y="591966"/>
                    </a:cubicBezTo>
                    <a:cubicBezTo>
                      <a:pt x="26106" y="568154"/>
                      <a:pt x="26106" y="515766"/>
                      <a:pt x="29916" y="497669"/>
                    </a:cubicBezTo>
                    <a:cubicBezTo>
                      <a:pt x="37536" y="466236"/>
                      <a:pt x="51824" y="437661"/>
                      <a:pt x="67064" y="409086"/>
                    </a:cubicBezTo>
                    <a:cubicBezTo>
                      <a:pt x="75636" y="392894"/>
                      <a:pt x="84209" y="376701"/>
                      <a:pt x="90876" y="359556"/>
                    </a:cubicBezTo>
                    <a:cubicBezTo>
                      <a:pt x="122309" y="380511"/>
                      <a:pt x="156599" y="398609"/>
                      <a:pt x="194699" y="413849"/>
                    </a:cubicBezTo>
                    <a:cubicBezTo>
                      <a:pt x="181364" y="452901"/>
                      <a:pt x="168029" y="494811"/>
                      <a:pt x="165171" y="538626"/>
                    </a:cubicBezTo>
                    <a:close/>
                    <a:moveTo>
                      <a:pt x="103259" y="26181"/>
                    </a:moveTo>
                    <a:cubicBezTo>
                      <a:pt x="104211" y="23324"/>
                      <a:pt x="105164" y="16656"/>
                      <a:pt x="123261" y="16656"/>
                    </a:cubicBezTo>
                    <a:cubicBezTo>
                      <a:pt x="203271" y="22371"/>
                      <a:pt x="230894" y="97619"/>
                      <a:pt x="239466" y="166199"/>
                    </a:cubicBezTo>
                    <a:cubicBezTo>
                      <a:pt x="148979" y="115716"/>
                      <a:pt x="97544" y="50946"/>
                      <a:pt x="103259" y="26181"/>
                    </a:cubicBezTo>
                    <a:close/>
                    <a:moveTo>
                      <a:pt x="469019" y="345269"/>
                    </a:moveTo>
                    <a:cubicBezTo>
                      <a:pt x="467114" y="351936"/>
                      <a:pt x="465209" y="357651"/>
                      <a:pt x="464256" y="364319"/>
                    </a:cubicBezTo>
                    <a:cubicBezTo>
                      <a:pt x="462351" y="363366"/>
                      <a:pt x="461399" y="362414"/>
                      <a:pt x="459494" y="360509"/>
                    </a:cubicBezTo>
                    <a:cubicBezTo>
                      <a:pt x="441396" y="346221"/>
                      <a:pt x="431871" y="336696"/>
                      <a:pt x="435681" y="324314"/>
                    </a:cubicBezTo>
                    <a:cubicBezTo>
                      <a:pt x="438539" y="314789"/>
                      <a:pt x="444254" y="312884"/>
                      <a:pt x="452826" y="312884"/>
                    </a:cubicBezTo>
                    <a:cubicBezTo>
                      <a:pt x="456636" y="312884"/>
                      <a:pt x="460446" y="312884"/>
                      <a:pt x="465209" y="313836"/>
                    </a:cubicBezTo>
                    <a:cubicBezTo>
                      <a:pt x="469019" y="313836"/>
                      <a:pt x="471876" y="314789"/>
                      <a:pt x="475686" y="314789"/>
                    </a:cubicBezTo>
                    <a:moveTo>
                      <a:pt x="565221" y="589109"/>
                    </a:moveTo>
                    <a:cubicBezTo>
                      <a:pt x="560459" y="578631"/>
                      <a:pt x="559506" y="571011"/>
                      <a:pt x="561411" y="565296"/>
                    </a:cubicBezTo>
                    <a:cubicBezTo>
                      <a:pt x="561411" y="564344"/>
                      <a:pt x="563316" y="563391"/>
                      <a:pt x="564269" y="563391"/>
                    </a:cubicBezTo>
                    <a:cubicBezTo>
                      <a:pt x="566174" y="563391"/>
                      <a:pt x="568079" y="563391"/>
                      <a:pt x="569984" y="563391"/>
                    </a:cubicBezTo>
                    <a:lnTo>
                      <a:pt x="580461" y="567201"/>
                    </a:lnTo>
                    <a:lnTo>
                      <a:pt x="591891" y="531959"/>
                    </a:lnTo>
                    <a:lnTo>
                      <a:pt x="572841" y="525291"/>
                    </a:lnTo>
                    <a:lnTo>
                      <a:pt x="572841" y="526244"/>
                    </a:lnTo>
                    <a:lnTo>
                      <a:pt x="553791" y="518624"/>
                    </a:lnTo>
                    <a:lnTo>
                      <a:pt x="512834" y="615779"/>
                    </a:lnTo>
                    <a:lnTo>
                      <a:pt x="499499" y="597681"/>
                    </a:lnTo>
                    <a:lnTo>
                      <a:pt x="513786" y="564344"/>
                    </a:lnTo>
                    <a:cubicBezTo>
                      <a:pt x="511881" y="565296"/>
                      <a:pt x="509976" y="566249"/>
                      <a:pt x="507119" y="566249"/>
                    </a:cubicBezTo>
                    <a:cubicBezTo>
                      <a:pt x="505214" y="566249"/>
                      <a:pt x="503309" y="566249"/>
                      <a:pt x="501404" y="565296"/>
                    </a:cubicBezTo>
                    <a:cubicBezTo>
                      <a:pt x="499499" y="564344"/>
                      <a:pt x="498546" y="563391"/>
                      <a:pt x="496641" y="561486"/>
                    </a:cubicBezTo>
                    <a:cubicBezTo>
                      <a:pt x="494736" y="559581"/>
                      <a:pt x="492831" y="557676"/>
                      <a:pt x="491879" y="554819"/>
                    </a:cubicBezTo>
                    <a:cubicBezTo>
                      <a:pt x="491879" y="558629"/>
                      <a:pt x="490926" y="561486"/>
                      <a:pt x="489974" y="564344"/>
                    </a:cubicBezTo>
                    <a:cubicBezTo>
                      <a:pt x="487116" y="571011"/>
                      <a:pt x="482354" y="575774"/>
                      <a:pt x="475686" y="577679"/>
                    </a:cubicBezTo>
                    <a:cubicBezTo>
                      <a:pt x="469019" y="580536"/>
                      <a:pt x="463304" y="580536"/>
                      <a:pt x="456636" y="577679"/>
                    </a:cubicBezTo>
                    <a:cubicBezTo>
                      <a:pt x="447111" y="573869"/>
                      <a:pt x="440444" y="565296"/>
                      <a:pt x="435681" y="551961"/>
                    </a:cubicBezTo>
                    <a:cubicBezTo>
                      <a:pt x="430919" y="538626"/>
                      <a:pt x="429014" y="522434"/>
                      <a:pt x="429966" y="504336"/>
                    </a:cubicBezTo>
                    <a:lnTo>
                      <a:pt x="436634" y="503384"/>
                    </a:lnTo>
                    <a:cubicBezTo>
                      <a:pt x="435681" y="515766"/>
                      <a:pt x="438539" y="527196"/>
                      <a:pt x="442349" y="536721"/>
                    </a:cubicBezTo>
                    <a:cubicBezTo>
                      <a:pt x="446159" y="546246"/>
                      <a:pt x="452826" y="552914"/>
                      <a:pt x="460446" y="555771"/>
                    </a:cubicBezTo>
                    <a:cubicBezTo>
                      <a:pt x="465209" y="557676"/>
                      <a:pt x="469019" y="557676"/>
                      <a:pt x="473781" y="556724"/>
                    </a:cubicBezTo>
                    <a:cubicBezTo>
                      <a:pt x="478544" y="554819"/>
                      <a:pt x="481401" y="551961"/>
                      <a:pt x="483306" y="548151"/>
                    </a:cubicBezTo>
                    <a:cubicBezTo>
                      <a:pt x="484259" y="546246"/>
                      <a:pt x="484259" y="543389"/>
                      <a:pt x="484259" y="540531"/>
                    </a:cubicBezTo>
                    <a:cubicBezTo>
                      <a:pt x="484259" y="537674"/>
                      <a:pt x="483306" y="534816"/>
                      <a:pt x="482354" y="532911"/>
                    </a:cubicBezTo>
                    <a:cubicBezTo>
                      <a:pt x="476639" y="533864"/>
                      <a:pt x="469019" y="532911"/>
                      <a:pt x="459494" y="531006"/>
                    </a:cubicBezTo>
                    <a:lnTo>
                      <a:pt x="457589" y="511004"/>
                    </a:lnTo>
                    <a:cubicBezTo>
                      <a:pt x="465209" y="513861"/>
                      <a:pt x="472829" y="514814"/>
                      <a:pt x="480449" y="513861"/>
                    </a:cubicBezTo>
                    <a:cubicBezTo>
                      <a:pt x="487116" y="512909"/>
                      <a:pt x="491879" y="509099"/>
                      <a:pt x="494736" y="504336"/>
                    </a:cubicBezTo>
                    <a:cubicBezTo>
                      <a:pt x="495689" y="501479"/>
                      <a:pt x="495689" y="499574"/>
                      <a:pt x="494736" y="496716"/>
                    </a:cubicBezTo>
                    <a:cubicBezTo>
                      <a:pt x="493784" y="493859"/>
                      <a:pt x="491879" y="492906"/>
                      <a:pt x="489974" y="491954"/>
                    </a:cubicBezTo>
                    <a:cubicBezTo>
                      <a:pt x="484259" y="490049"/>
                      <a:pt x="478544" y="488144"/>
                      <a:pt x="472829" y="488144"/>
                    </a:cubicBezTo>
                    <a:cubicBezTo>
                      <a:pt x="467114" y="488144"/>
                      <a:pt x="461399" y="489096"/>
                      <a:pt x="456636" y="491954"/>
                    </a:cubicBezTo>
                    <a:lnTo>
                      <a:pt x="451874" y="471951"/>
                    </a:lnTo>
                    <a:cubicBezTo>
                      <a:pt x="456636" y="470046"/>
                      <a:pt x="462351" y="469094"/>
                      <a:pt x="468066" y="469094"/>
                    </a:cubicBezTo>
                    <a:cubicBezTo>
                      <a:pt x="473781" y="469094"/>
                      <a:pt x="479496" y="470999"/>
                      <a:pt x="486164" y="472904"/>
                    </a:cubicBezTo>
                    <a:cubicBezTo>
                      <a:pt x="491879" y="475761"/>
                      <a:pt x="497594" y="482429"/>
                      <a:pt x="501404" y="493859"/>
                    </a:cubicBezTo>
                    <a:cubicBezTo>
                      <a:pt x="505214" y="505289"/>
                      <a:pt x="506166" y="513861"/>
                      <a:pt x="504261" y="519576"/>
                    </a:cubicBezTo>
                    <a:cubicBezTo>
                      <a:pt x="503309" y="522434"/>
                      <a:pt x="501404" y="525291"/>
                      <a:pt x="498546" y="527196"/>
                    </a:cubicBezTo>
                    <a:cubicBezTo>
                      <a:pt x="495689" y="529101"/>
                      <a:pt x="492831" y="531006"/>
                      <a:pt x="489021" y="531959"/>
                    </a:cubicBezTo>
                    <a:cubicBezTo>
                      <a:pt x="490926" y="534816"/>
                      <a:pt x="491879" y="538626"/>
                      <a:pt x="492831" y="544341"/>
                    </a:cubicBezTo>
                    <a:cubicBezTo>
                      <a:pt x="494736" y="546246"/>
                      <a:pt x="497594" y="548151"/>
                      <a:pt x="500451" y="549104"/>
                    </a:cubicBezTo>
                    <a:cubicBezTo>
                      <a:pt x="504261" y="551009"/>
                      <a:pt x="508071" y="551009"/>
                      <a:pt x="511881" y="551009"/>
                    </a:cubicBezTo>
                    <a:cubicBezTo>
                      <a:pt x="515691" y="550056"/>
                      <a:pt x="519501" y="549104"/>
                      <a:pt x="522359" y="546246"/>
                    </a:cubicBezTo>
                    <a:lnTo>
                      <a:pt x="536646" y="511004"/>
                    </a:lnTo>
                    <a:lnTo>
                      <a:pt x="521406" y="504336"/>
                    </a:lnTo>
                    <a:lnTo>
                      <a:pt x="515691" y="486239"/>
                    </a:lnTo>
                    <a:lnTo>
                      <a:pt x="568079" y="508146"/>
                    </a:lnTo>
                    <a:lnTo>
                      <a:pt x="675711" y="544341"/>
                    </a:lnTo>
                    <a:lnTo>
                      <a:pt x="675711" y="545294"/>
                    </a:lnTo>
                    <a:lnTo>
                      <a:pt x="782391" y="573869"/>
                    </a:lnTo>
                    <a:lnTo>
                      <a:pt x="789059" y="590061"/>
                    </a:lnTo>
                    <a:lnTo>
                      <a:pt x="769056" y="585299"/>
                    </a:lnTo>
                    <a:lnTo>
                      <a:pt x="742386" y="686264"/>
                    </a:lnTo>
                    <a:lnTo>
                      <a:pt x="727146" y="670071"/>
                    </a:lnTo>
                    <a:lnTo>
                      <a:pt x="741434" y="616731"/>
                    </a:lnTo>
                    <a:lnTo>
                      <a:pt x="706191" y="607206"/>
                    </a:lnTo>
                    <a:cubicBezTo>
                      <a:pt x="703334" y="606254"/>
                      <a:pt x="700476" y="607206"/>
                      <a:pt x="697619" y="609111"/>
                    </a:cubicBezTo>
                    <a:cubicBezTo>
                      <a:pt x="694761" y="611969"/>
                      <a:pt x="692856" y="614826"/>
                      <a:pt x="691904" y="619589"/>
                    </a:cubicBezTo>
                    <a:cubicBezTo>
                      <a:pt x="689999" y="627209"/>
                      <a:pt x="689999" y="634829"/>
                      <a:pt x="691904" y="643401"/>
                    </a:cubicBezTo>
                    <a:cubicBezTo>
                      <a:pt x="693809" y="651974"/>
                      <a:pt x="697619" y="659594"/>
                      <a:pt x="702381" y="667214"/>
                    </a:cubicBezTo>
                    <a:lnTo>
                      <a:pt x="693809" y="671024"/>
                    </a:lnTo>
                    <a:cubicBezTo>
                      <a:pt x="686189" y="656736"/>
                      <a:pt x="680474" y="644354"/>
                      <a:pt x="677616" y="633876"/>
                    </a:cubicBezTo>
                    <a:cubicBezTo>
                      <a:pt x="673806" y="623399"/>
                      <a:pt x="673806" y="613874"/>
                      <a:pt x="674759" y="608159"/>
                    </a:cubicBezTo>
                    <a:cubicBezTo>
                      <a:pt x="676664" y="601491"/>
                      <a:pt x="680474" y="596729"/>
                      <a:pt x="685236" y="592919"/>
                    </a:cubicBezTo>
                    <a:cubicBezTo>
                      <a:pt x="690951" y="589109"/>
                      <a:pt x="695714" y="588156"/>
                      <a:pt x="701429" y="590061"/>
                    </a:cubicBezTo>
                    <a:lnTo>
                      <a:pt x="745244" y="601491"/>
                    </a:lnTo>
                    <a:lnTo>
                      <a:pt x="750959" y="580536"/>
                    </a:lnTo>
                    <a:lnTo>
                      <a:pt x="681426" y="562439"/>
                    </a:lnTo>
                    <a:lnTo>
                      <a:pt x="681426" y="562439"/>
                    </a:lnTo>
                    <a:lnTo>
                      <a:pt x="678569" y="561486"/>
                    </a:lnTo>
                    <a:lnTo>
                      <a:pt x="677616" y="561486"/>
                    </a:lnTo>
                    <a:lnTo>
                      <a:pt x="677616" y="561486"/>
                    </a:lnTo>
                    <a:lnTo>
                      <a:pt x="662376" y="556724"/>
                    </a:lnTo>
                    <a:lnTo>
                      <a:pt x="632849" y="645306"/>
                    </a:lnTo>
                    <a:lnTo>
                      <a:pt x="634754" y="646259"/>
                    </a:lnTo>
                    <a:lnTo>
                      <a:pt x="640469" y="661499"/>
                    </a:lnTo>
                    <a:lnTo>
                      <a:pt x="623324" y="656736"/>
                    </a:lnTo>
                    <a:cubicBezTo>
                      <a:pt x="619514" y="655784"/>
                      <a:pt x="614751" y="655784"/>
                      <a:pt x="610941" y="658641"/>
                    </a:cubicBezTo>
                    <a:cubicBezTo>
                      <a:pt x="607131" y="661499"/>
                      <a:pt x="604274" y="665309"/>
                      <a:pt x="603321" y="670071"/>
                    </a:cubicBezTo>
                    <a:cubicBezTo>
                      <a:pt x="602369" y="672929"/>
                      <a:pt x="602369" y="675786"/>
                      <a:pt x="604274" y="679596"/>
                    </a:cubicBezTo>
                    <a:cubicBezTo>
                      <a:pt x="606179" y="682454"/>
                      <a:pt x="608084" y="684359"/>
                      <a:pt x="610941" y="685311"/>
                    </a:cubicBezTo>
                    <a:cubicBezTo>
                      <a:pt x="615704" y="686264"/>
                      <a:pt x="620466" y="687216"/>
                      <a:pt x="625229" y="686264"/>
                    </a:cubicBezTo>
                    <a:cubicBezTo>
                      <a:pt x="630944" y="685311"/>
                      <a:pt x="635706" y="684359"/>
                      <a:pt x="640469" y="681501"/>
                    </a:cubicBezTo>
                    <a:lnTo>
                      <a:pt x="647136" y="698646"/>
                    </a:lnTo>
                    <a:cubicBezTo>
                      <a:pt x="642374" y="700551"/>
                      <a:pt x="637611" y="701504"/>
                      <a:pt x="631896" y="701504"/>
                    </a:cubicBezTo>
                    <a:cubicBezTo>
                      <a:pt x="626181" y="701504"/>
                      <a:pt x="620466" y="700551"/>
                      <a:pt x="613799" y="698646"/>
                    </a:cubicBezTo>
                    <a:cubicBezTo>
                      <a:pt x="607131" y="696741"/>
                      <a:pt x="602369" y="691026"/>
                      <a:pt x="598559" y="681501"/>
                    </a:cubicBezTo>
                    <a:cubicBezTo>
                      <a:pt x="594749" y="671976"/>
                      <a:pt x="593796" y="663404"/>
                      <a:pt x="595701" y="655784"/>
                    </a:cubicBezTo>
                    <a:cubicBezTo>
                      <a:pt x="597606" y="650069"/>
                      <a:pt x="600464" y="646259"/>
                      <a:pt x="606179" y="643401"/>
                    </a:cubicBezTo>
                    <a:cubicBezTo>
                      <a:pt x="609036" y="641496"/>
                      <a:pt x="612846" y="641496"/>
                      <a:pt x="616656" y="641496"/>
                    </a:cubicBezTo>
                    <a:lnTo>
                      <a:pt x="613799" y="638639"/>
                    </a:lnTo>
                    <a:lnTo>
                      <a:pt x="626181" y="601491"/>
                    </a:lnTo>
                    <a:lnTo>
                      <a:pt x="591891" y="590061"/>
                    </a:lnTo>
                    <a:lnTo>
                      <a:pt x="588081" y="601491"/>
                    </a:lnTo>
                    <a:cubicBezTo>
                      <a:pt x="587129" y="604349"/>
                      <a:pt x="586176" y="606254"/>
                      <a:pt x="584271" y="607206"/>
                    </a:cubicBezTo>
                    <a:cubicBezTo>
                      <a:pt x="582366" y="608159"/>
                      <a:pt x="580461" y="609111"/>
                      <a:pt x="578556" y="608159"/>
                    </a:cubicBezTo>
                    <a:moveTo>
                      <a:pt x="1193871" y="634829"/>
                    </a:moveTo>
                    <a:lnTo>
                      <a:pt x="1191966" y="739604"/>
                    </a:lnTo>
                    <a:lnTo>
                      <a:pt x="1172916" y="727221"/>
                    </a:lnTo>
                    <a:lnTo>
                      <a:pt x="1172916" y="703409"/>
                    </a:lnTo>
                    <a:cubicBezTo>
                      <a:pt x="1168154" y="707219"/>
                      <a:pt x="1163391" y="710076"/>
                      <a:pt x="1158629" y="711981"/>
                    </a:cubicBezTo>
                    <a:cubicBezTo>
                      <a:pt x="1153866" y="713886"/>
                      <a:pt x="1149104" y="714839"/>
                      <a:pt x="1144341" y="714839"/>
                    </a:cubicBezTo>
                    <a:cubicBezTo>
                      <a:pt x="1135769" y="714839"/>
                      <a:pt x="1126244" y="710076"/>
                      <a:pt x="1117671" y="701504"/>
                    </a:cubicBezTo>
                    <a:cubicBezTo>
                      <a:pt x="1109099" y="692931"/>
                      <a:pt x="1104336" y="684359"/>
                      <a:pt x="1104336" y="676739"/>
                    </a:cubicBezTo>
                    <a:cubicBezTo>
                      <a:pt x="1104336" y="670071"/>
                      <a:pt x="1107194" y="664356"/>
                      <a:pt x="1112909" y="659594"/>
                    </a:cubicBezTo>
                    <a:cubicBezTo>
                      <a:pt x="1118624" y="654831"/>
                      <a:pt x="1126244" y="652926"/>
                      <a:pt x="1133864" y="652926"/>
                    </a:cubicBezTo>
                    <a:cubicBezTo>
                      <a:pt x="1141484" y="652926"/>
                      <a:pt x="1148151" y="654831"/>
                      <a:pt x="1154819" y="659594"/>
                    </a:cubicBezTo>
                    <a:cubicBezTo>
                      <a:pt x="1161486" y="663404"/>
                      <a:pt x="1167201" y="669119"/>
                      <a:pt x="1172916" y="676739"/>
                    </a:cubicBezTo>
                    <a:lnTo>
                      <a:pt x="1173869" y="634829"/>
                    </a:lnTo>
                    <a:lnTo>
                      <a:pt x="1095764" y="632924"/>
                    </a:lnTo>
                    <a:lnTo>
                      <a:pt x="1095764" y="631971"/>
                    </a:lnTo>
                    <a:lnTo>
                      <a:pt x="1070999" y="630066"/>
                    </a:lnTo>
                    <a:cubicBezTo>
                      <a:pt x="1076714" y="634829"/>
                      <a:pt x="1080524" y="639591"/>
                      <a:pt x="1083381" y="646259"/>
                    </a:cubicBezTo>
                    <a:cubicBezTo>
                      <a:pt x="1086239" y="652926"/>
                      <a:pt x="1088144" y="658641"/>
                      <a:pt x="1087191" y="665309"/>
                    </a:cubicBezTo>
                    <a:cubicBezTo>
                      <a:pt x="1086239" y="672929"/>
                      <a:pt x="1083381" y="680549"/>
                      <a:pt x="1077666" y="688169"/>
                    </a:cubicBezTo>
                    <a:cubicBezTo>
                      <a:pt x="1071951" y="694836"/>
                      <a:pt x="1065284" y="700551"/>
                      <a:pt x="1056711" y="705314"/>
                    </a:cubicBezTo>
                    <a:lnTo>
                      <a:pt x="1079571" y="735794"/>
                    </a:lnTo>
                    <a:lnTo>
                      <a:pt x="1069094" y="743414"/>
                    </a:lnTo>
                    <a:lnTo>
                      <a:pt x="1049091" y="708171"/>
                    </a:lnTo>
                    <a:cubicBezTo>
                      <a:pt x="1048139" y="709124"/>
                      <a:pt x="1047186" y="709124"/>
                      <a:pt x="1045281" y="709124"/>
                    </a:cubicBezTo>
                    <a:cubicBezTo>
                      <a:pt x="1044329" y="709124"/>
                      <a:pt x="1042424" y="709124"/>
                      <a:pt x="1040519" y="709124"/>
                    </a:cubicBezTo>
                    <a:cubicBezTo>
                      <a:pt x="1036709" y="709124"/>
                      <a:pt x="1031946" y="706266"/>
                      <a:pt x="1028136" y="701504"/>
                    </a:cubicBezTo>
                    <a:cubicBezTo>
                      <a:pt x="1024326" y="696741"/>
                      <a:pt x="1022421" y="691979"/>
                      <a:pt x="1022421" y="688169"/>
                    </a:cubicBezTo>
                    <a:cubicBezTo>
                      <a:pt x="1022421" y="685311"/>
                      <a:pt x="1023374" y="682454"/>
                      <a:pt x="1026231" y="680549"/>
                    </a:cubicBezTo>
                    <a:cubicBezTo>
                      <a:pt x="1028136" y="678644"/>
                      <a:pt x="1030041" y="677691"/>
                      <a:pt x="1032899" y="677691"/>
                    </a:cubicBezTo>
                    <a:cubicBezTo>
                      <a:pt x="1035756" y="677691"/>
                      <a:pt x="1038614" y="678644"/>
                      <a:pt x="1041471" y="680549"/>
                    </a:cubicBezTo>
                    <a:cubicBezTo>
                      <a:pt x="1044329" y="682454"/>
                      <a:pt x="1046234" y="685311"/>
                      <a:pt x="1048139" y="688169"/>
                    </a:cubicBezTo>
                    <a:cubicBezTo>
                      <a:pt x="1050996" y="687216"/>
                      <a:pt x="1054806" y="685311"/>
                      <a:pt x="1057664" y="682454"/>
                    </a:cubicBezTo>
                    <a:cubicBezTo>
                      <a:pt x="1060521" y="679596"/>
                      <a:pt x="1063379" y="675786"/>
                      <a:pt x="1066236" y="671976"/>
                    </a:cubicBezTo>
                    <a:cubicBezTo>
                      <a:pt x="1053854" y="670071"/>
                      <a:pt x="1045281" y="665309"/>
                      <a:pt x="1038614" y="659594"/>
                    </a:cubicBezTo>
                    <a:cubicBezTo>
                      <a:pt x="1031946" y="652926"/>
                      <a:pt x="1028136" y="646259"/>
                      <a:pt x="1029089" y="638639"/>
                    </a:cubicBezTo>
                    <a:cubicBezTo>
                      <a:pt x="1029089" y="636734"/>
                      <a:pt x="1030041" y="634829"/>
                      <a:pt x="1030994" y="632924"/>
                    </a:cubicBezTo>
                    <a:cubicBezTo>
                      <a:pt x="1031946" y="631019"/>
                      <a:pt x="1033851" y="630066"/>
                      <a:pt x="1035756" y="628161"/>
                    </a:cubicBezTo>
                    <a:lnTo>
                      <a:pt x="1023374" y="627209"/>
                    </a:lnTo>
                    <a:lnTo>
                      <a:pt x="1023374" y="628161"/>
                    </a:lnTo>
                    <a:lnTo>
                      <a:pt x="1003371" y="625304"/>
                    </a:lnTo>
                    <a:lnTo>
                      <a:pt x="990036" y="729126"/>
                    </a:lnTo>
                    <a:lnTo>
                      <a:pt x="972891" y="714839"/>
                    </a:lnTo>
                    <a:lnTo>
                      <a:pt x="975749" y="691026"/>
                    </a:lnTo>
                    <a:cubicBezTo>
                      <a:pt x="970986" y="693884"/>
                      <a:pt x="966224" y="696741"/>
                      <a:pt x="960509" y="697694"/>
                    </a:cubicBezTo>
                    <a:cubicBezTo>
                      <a:pt x="955746" y="699599"/>
                      <a:pt x="950031" y="699599"/>
                      <a:pt x="946221" y="699599"/>
                    </a:cubicBezTo>
                    <a:cubicBezTo>
                      <a:pt x="937649" y="698646"/>
                      <a:pt x="929076" y="692931"/>
                      <a:pt x="921456" y="683406"/>
                    </a:cubicBezTo>
                    <a:cubicBezTo>
                      <a:pt x="913836" y="673881"/>
                      <a:pt x="910026" y="665309"/>
                      <a:pt x="910979" y="657689"/>
                    </a:cubicBezTo>
                    <a:cubicBezTo>
                      <a:pt x="911931" y="651021"/>
                      <a:pt x="915741" y="645306"/>
                      <a:pt x="921456" y="641496"/>
                    </a:cubicBezTo>
                    <a:cubicBezTo>
                      <a:pt x="928124" y="637686"/>
                      <a:pt x="935744" y="635781"/>
                      <a:pt x="943364" y="636734"/>
                    </a:cubicBezTo>
                    <a:cubicBezTo>
                      <a:pt x="950984" y="637686"/>
                      <a:pt x="957651" y="640544"/>
                      <a:pt x="963366" y="645306"/>
                    </a:cubicBezTo>
                    <a:cubicBezTo>
                      <a:pt x="970034" y="650069"/>
                      <a:pt x="974796" y="656736"/>
                      <a:pt x="979559" y="664356"/>
                    </a:cubicBezTo>
                    <a:lnTo>
                      <a:pt x="985274" y="623399"/>
                    </a:lnTo>
                    <a:lnTo>
                      <a:pt x="908121" y="613874"/>
                    </a:lnTo>
                    <a:lnTo>
                      <a:pt x="907169" y="612921"/>
                    </a:lnTo>
                    <a:lnTo>
                      <a:pt x="893834" y="610064"/>
                    </a:lnTo>
                    <a:lnTo>
                      <a:pt x="875736" y="712934"/>
                    </a:lnTo>
                    <a:lnTo>
                      <a:pt x="858591" y="697694"/>
                    </a:lnTo>
                    <a:lnTo>
                      <a:pt x="874784" y="606254"/>
                    </a:lnTo>
                    <a:lnTo>
                      <a:pt x="855734" y="603396"/>
                    </a:lnTo>
                    <a:lnTo>
                      <a:pt x="848114" y="587204"/>
                    </a:lnTo>
                    <a:lnTo>
                      <a:pt x="883356" y="593871"/>
                    </a:lnTo>
                    <a:cubicBezTo>
                      <a:pt x="881451" y="588156"/>
                      <a:pt x="880499" y="583394"/>
                      <a:pt x="879546" y="580536"/>
                    </a:cubicBezTo>
                    <a:cubicBezTo>
                      <a:pt x="878594" y="576726"/>
                      <a:pt x="878594" y="573869"/>
                      <a:pt x="878594" y="571011"/>
                    </a:cubicBezTo>
                    <a:cubicBezTo>
                      <a:pt x="880499" y="561486"/>
                      <a:pt x="885261" y="553866"/>
                      <a:pt x="893834" y="548151"/>
                    </a:cubicBezTo>
                    <a:cubicBezTo>
                      <a:pt x="902406" y="542436"/>
                      <a:pt x="911931" y="540531"/>
                      <a:pt x="922409" y="542436"/>
                    </a:cubicBezTo>
                    <a:cubicBezTo>
                      <a:pt x="930981" y="544341"/>
                      <a:pt x="939554" y="550056"/>
                      <a:pt x="948126" y="560534"/>
                    </a:cubicBezTo>
                    <a:cubicBezTo>
                      <a:pt x="957651" y="571964"/>
                      <a:pt x="967176" y="586251"/>
                      <a:pt x="975749" y="603396"/>
                    </a:cubicBezTo>
                    <a:lnTo>
                      <a:pt x="970034" y="606254"/>
                    </a:lnTo>
                    <a:cubicBezTo>
                      <a:pt x="964319" y="593871"/>
                      <a:pt x="957651" y="582441"/>
                      <a:pt x="949079" y="573869"/>
                    </a:cubicBezTo>
                    <a:cubicBezTo>
                      <a:pt x="941459" y="565296"/>
                      <a:pt x="932886" y="560534"/>
                      <a:pt x="924314" y="559581"/>
                    </a:cubicBezTo>
                    <a:cubicBezTo>
                      <a:pt x="916694" y="558629"/>
                      <a:pt x="909074" y="559581"/>
                      <a:pt x="902406" y="564344"/>
                    </a:cubicBezTo>
                    <a:cubicBezTo>
                      <a:pt x="895739" y="569106"/>
                      <a:pt x="891929" y="574821"/>
                      <a:pt x="890024" y="582441"/>
                    </a:cubicBezTo>
                    <a:cubicBezTo>
                      <a:pt x="889071" y="588156"/>
                      <a:pt x="889071" y="591966"/>
                      <a:pt x="889071" y="594824"/>
                    </a:cubicBezTo>
                    <a:lnTo>
                      <a:pt x="904311" y="597681"/>
                    </a:lnTo>
                    <a:lnTo>
                      <a:pt x="905264" y="598634"/>
                    </a:lnTo>
                    <a:lnTo>
                      <a:pt x="1013849" y="612921"/>
                    </a:lnTo>
                    <a:lnTo>
                      <a:pt x="1013849" y="612921"/>
                    </a:lnTo>
                    <a:lnTo>
                      <a:pt x="1092906" y="618636"/>
                    </a:lnTo>
                    <a:lnTo>
                      <a:pt x="1093859" y="619589"/>
                    </a:lnTo>
                    <a:lnTo>
                      <a:pt x="1204349" y="621494"/>
                    </a:lnTo>
                    <a:lnTo>
                      <a:pt x="1214826" y="635781"/>
                    </a:lnTo>
                    <a:lnTo>
                      <a:pt x="1193871" y="634829"/>
                    </a:lnTo>
                    <a:close/>
                    <a:moveTo>
                      <a:pt x="1911104" y="313836"/>
                    </a:moveTo>
                    <a:cubicBezTo>
                      <a:pt x="1915866" y="312884"/>
                      <a:pt x="1919676" y="312884"/>
                      <a:pt x="1923486" y="312884"/>
                    </a:cubicBezTo>
                    <a:cubicBezTo>
                      <a:pt x="1933011" y="312884"/>
                      <a:pt x="1937774" y="315741"/>
                      <a:pt x="1940631" y="324314"/>
                    </a:cubicBezTo>
                    <a:cubicBezTo>
                      <a:pt x="1945394" y="336696"/>
                      <a:pt x="1934916" y="346221"/>
                      <a:pt x="1916819" y="360509"/>
                    </a:cubicBezTo>
                    <a:cubicBezTo>
                      <a:pt x="1914914" y="361461"/>
                      <a:pt x="1913961" y="362414"/>
                      <a:pt x="1912056" y="364319"/>
                    </a:cubicBezTo>
                    <a:cubicBezTo>
                      <a:pt x="1911104" y="357651"/>
                      <a:pt x="1908246" y="351936"/>
                      <a:pt x="1907294" y="345269"/>
                    </a:cubicBezTo>
                    <a:cubicBezTo>
                      <a:pt x="1904436" y="334791"/>
                      <a:pt x="1900626" y="323361"/>
                      <a:pt x="1900626" y="314789"/>
                    </a:cubicBezTo>
                    <a:cubicBezTo>
                      <a:pt x="1903484" y="314789"/>
                      <a:pt x="1907294" y="313836"/>
                      <a:pt x="1911104" y="313836"/>
                    </a:cubicBezTo>
                    <a:close/>
                    <a:moveTo>
                      <a:pt x="1933964" y="540531"/>
                    </a:moveTo>
                    <a:cubicBezTo>
                      <a:pt x="1934916" y="543389"/>
                      <a:pt x="1935869" y="545294"/>
                      <a:pt x="1934916" y="547199"/>
                    </a:cubicBezTo>
                    <a:cubicBezTo>
                      <a:pt x="1933964" y="550056"/>
                      <a:pt x="1933011" y="551009"/>
                      <a:pt x="1931106" y="551961"/>
                    </a:cubicBezTo>
                    <a:cubicBezTo>
                      <a:pt x="1925391" y="554819"/>
                      <a:pt x="1917771" y="553866"/>
                      <a:pt x="1908246" y="549104"/>
                    </a:cubicBezTo>
                    <a:cubicBezTo>
                      <a:pt x="1898721" y="544341"/>
                      <a:pt x="1892054" y="539579"/>
                      <a:pt x="1889196" y="533864"/>
                    </a:cubicBezTo>
                    <a:cubicBezTo>
                      <a:pt x="1888244" y="532911"/>
                      <a:pt x="1889196" y="531006"/>
                      <a:pt x="1890149" y="530054"/>
                    </a:cubicBezTo>
                    <a:cubicBezTo>
                      <a:pt x="1891101" y="528149"/>
                      <a:pt x="1893006" y="527196"/>
                      <a:pt x="1894911" y="526244"/>
                    </a:cubicBezTo>
                    <a:lnTo>
                      <a:pt x="1904436" y="521481"/>
                    </a:lnTo>
                    <a:lnTo>
                      <a:pt x="1889196" y="488144"/>
                    </a:lnTo>
                    <a:lnTo>
                      <a:pt x="1871099" y="496716"/>
                    </a:lnTo>
                    <a:lnTo>
                      <a:pt x="1871099" y="496716"/>
                    </a:lnTo>
                    <a:lnTo>
                      <a:pt x="1867289" y="498621"/>
                    </a:lnTo>
                    <a:lnTo>
                      <a:pt x="1866336" y="499574"/>
                    </a:lnTo>
                    <a:lnTo>
                      <a:pt x="1866336" y="499574"/>
                    </a:lnTo>
                    <a:lnTo>
                      <a:pt x="1832999" y="511956"/>
                    </a:lnTo>
                    <a:cubicBezTo>
                      <a:pt x="1837761" y="514814"/>
                      <a:pt x="1841571" y="517671"/>
                      <a:pt x="1844429" y="520529"/>
                    </a:cubicBezTo>
                    <a:cubicBezTo>
                      <a:pt x="1847286" y="523386"/>
                      <a:pt x="1850144" y="527196"/>
                      <a:pt x="1851096" y="530054"/>
                    </a:cubicBezTo>
                    <a:cubicBezTo>
                      <a:pt x="1852049" y="532911"/>
                      <a:pt x="1852049" y="535769"/>
                      <a:pt x="1851096" y="539579"/>
                    </a:cubicBezTo>
                    <a:cubicBezTo>
                      <a:pt x="1850144" y="543389"/>
                      <a:pt x="1848239" y="546246"/>
                      <a:pt x="1846334" y="550056"/>
                    </a:cubicBezTo>
                    <a:cubicBezTo>
                      <a:pt x="1855859" y="548151"/>
                      <a:pt x="1865384" y="549104"/>
                      <a:pt x="1873004" y="551961"/>
                    </a:cubicBezTo>
                    <a:cubicBezTo>
                      <a:pt x="1880624" y="554819"/>
                      <a:pt x="1886339" y="560534"/>
                      <a:pt x="1889196" y="567201"/>
                    </a:cubicBezTo>
                    <a:cubicBezTo>
                      <a:pt x="1893006" y="575774"/>
                      <a:pt x="1892054" y="585299"/>
                      <a:pt x="1886339" y="593871"/>
                    </a:cubicBezTo>
                    <a:cubicBezTo>
                      <a:pt x="1880624" y="603396"/>
                      <a:pt x="1872051" y="610064"/>
                      <a:pt x="1861574" y="613874"/>
                    </a:cubicBezTo>
                    <a:cubicBezTo>
                      <a:pt x="1852049" y="617684"/>
                      <a:pt x="1840619" y="615779"/>
                      <a:pt x="1827284" y="609111"/>
                    </a:cubicBezTo>
                    <a:cubicBezTo>
                      <a:pt x="1813949" y="602444"/>
                      <a:pt x="1805376" y="593871"/>
                      <a:pt x="1801566" y="583394"/>
                    </a:cubicBezTo>
                    <a:cubicBezTo>
                      <a:pt x="1799661" y="578631"/>
                      <a:pt x="1800614" y="572916"/>
                      <a:pt x="1803471" y="567201"/>
                    </a:cubicBezTo>
                    <a:cubicBezTo>
                      <a:pt x="1807281" y="561486"/>
                      <a:pt x="1812044" y="556724"/>
                      <a:pt x="1818711" y="551961"/>
                    </a:cubicBezTo>
                    <a:cubicBezTo>
                      <a:pt x="1824426" y="549104"/>
                      <a:pt x="1828236" y="544341"/>
                      <a:pt x="1831094" y="539579"/>
                    </a:cubicBezTo>
                    <a:cubicBezTo>
                      <a:pt x="1833951" y="534816"/>
                      <a:pt x="1834904" y="531006"/>
                      <a:pt x="1832999" y="527196"/>
                    </a:cubicBezTo>
                    <a:cubicBezTo>
                      <a:pt x="1832046" y="524339"/>
                      <a:pt x="1830141" y="521481"/>
                      <a:pt x="1828236" y="519576"/>
                    </a:cubicBezTo>
                    <a:cubicBezTo>
                      <a:pt x="1826331" y="517671"/>
                      <a:pt x="1825379" y="515766"/>
                      <a:pt x="1822521" y="514814"/>
                    </a:cubicBezTo>
                    <a:lnTo>
                      <a:pt x="1772039" y="533864"/>
                    </a:lnTo>
                    <a:lnTo>
                      <a:pt x="1772039" y="533864"/>
                    </a:lnTo>
                    <a:lnTo>
                      <a:pt x="1757751" y="538626"/>
                    </a:lnTo>
                    <a:lnTo>
                      <a:pt x="1791089" y="637686"/>
                    </a:lnTo>
                    <a:lnTo>
                      <a:pt x="1769181" y="632924"/>
                    </a:lnTo>
                    <a:lnTo>
                      <a:pt x="1739654" y="545294"/>
                    </a:lnTo>
                    <a:lnTo>
                      <a:pt x="1726319" y="550056"/>
                    </a:lnTo>
                    <a:lnTo>
                      <a:pt x="1727271" y="551009"/>
                    </a:lnTo>
                    <a:lnTo>
                      <a:pt x="1708221" y="556724"/>
                    </a:lnTo>
                    <a:lnTo>
                      <a:pt x="1737749" y="657689"/>
                    </a:lnTo>
                    <a:lnTo>
                      <a:pt x="1715841" y="651974"/>
                    </a:lnTo>
                    <a:lnTo>
                      <a:pt x="1708221" y="627209"/>
                    </a:lnTo>
                    <a:cubicBezTo>
                      <a:pt x="1707269" y="630066"/>
                      <a:pt x="1705364" y="631971"/>
                      <a:pt x="1702506" y="633876"/>
                    </a:cubicBezTo>
                    <a:cubicBezTo>
                      <a:pt x="1699649" y="635781"/>
                      <a:pt x="1696791" y="637686"/>
                      <a:pt x="1693934" y="638639"/>
                    </a:cubicBezTo>
                    <a:cubicBezTo>
                      <a:pt x="1685361" y="641496"/>
                      <a:pt x="1675836" y="640544"/>
                      <a:pt x="1665359" y="635781"/>
                    </a:cubicBezTo>
                    <a:cubicBezTo>
                      <a:pt x="1654881" y="631971"/>
                      <a:pt x="1648214" y="626256"/>
                      <a:pt x="1646309" y="619589"/>
                    </a:cubicBezTo>
                    <a:lnTo>
                      <a:pt x="1633926" y="578631"/>
                    </a:lnTo>
                    <a:lnTo>
                      <a:pt x="1622496" y="582441"/>
                    </a:lnTo>
                    <a:lnTo>
                      <a:pt x="1621544" y="581489"/>
                    </a:lnTo>
                    <a:lnTo>
                      <a:pt x="1607256" y="585299"/>
                    </a:lnTo>
                    <a:lnTo>
                      <a:pt x="1632021" y="687216"/>
                    </a:lnTo>
                    <a:lnTo>
                      <a:pt x="1611066" y="680549"/>
                    </a:lnTo>
                    <a:lnTo>
                      <a:pt x="1589159" y="590061"/>
                    </a:lnTo>
                    <a:lnTo>
                      <a:pt x="1574871" y="593871"/>
                    </a:lnTo>
                    <a:lnTo>
                      <a:pt x="1575824" y="594824"/>
                    </a:lnTo>
                    <a:lnTo>
                      <a:pt x="1555821" y="598634"/>
                    </a:lnTo>
                    <a:lnTo>
                      <a:pt x="1574871" y="701504"/>
                    </a:lnTo>
                    <a:lnTo>
                      <a:pt x="1553916" y="692931"/>
                    </a:lnTo>
                    <a:lnTo>
                      <a:pt x="1551059" y="676739"/>
                    </a:lnTo>
                    <a:cubicBezTo>
                      <a:pt x="1548201" y="682454"/>
                      <a:pt x="1543439" y="686264"/>
                      <a:pt x="1537724" y="690074"/>
                    </a:cubicBezTo>
                    <a:cubicBezTo>
                      <a:pt x="1531056" y="693884"/>
                      <a:pt x="1524389" y="696741"/>
                      <a:pt x="1516769" y="697694"/>
                    </a:cubicBezTo>
                    <a:cubicBezTo>
                      <a:pt x="1508196" y="699599"/>
                      <a:pt x="1499624" y="697694"/>
                      <a:pt x="1490099" y="692931"/>
                    </a:cubicBezTo>
                    <a:cubicBezTo>
                      <a:pt x="1480574" y="688169"/>
                      <a:pt x="1474859" y="682454"/>
                      <a:pt x="1473906" y="676739"/>
                    </a:cubicBezTo>
                    <a:cubicBezTo>
                      <a:pt x="1473906" y="675786"/>
                      <a:pt x="1473906" y="673881"/>
                      <a:pt x="1474859" y="671976"/>
                    </a:cubicBezTo>
                    <a:cubicBezTo>
                      <a:pt x="1475811" y="670071"/>
                      <a:pt x="1476764" y="668166"/>
                      <a:pt x="1478669" y="666261"/>
                    </a:cubicBezTo>
                    <a:cubicBezTo>
                      <a:pt x="1472954" y="664356"/>
                      <a:pt x="1467239" y="661499"/>
                      <a:pt x="1463429" y="657689"/>
                    </a:cubicBezTo>
                    <a:cubicBezTo>
                      <a:pt x="1459619" y="653879"/>
                      <a:pt x="1456761" y="650069"/>
                      <a:pt x="1455809" y="646259"/>
                    </a:cubicBezTo>
                    <a:cubicBezTo>
                      <a:pt x="1454856" y="641496"/>
                      <a:pt x="1455809" y="636734"/>
                      <a:pt x="1459619" y="633876"/>
                    </a:cubicBezTo>
                    <a:cubicBezTo>
                      <a:pt x="1462476" y="630066"/>
                      <a:pt x="1466286" y="628161"/>
                      <a:pt x="1472001" y="626256"/>
                    </a:cubicBezTo>
                    <a:lnTo>
                      <a:pt x="1495814" y="621494"/>
                    </a:lnTo>
                    <a:lnTo>
                      <a:pt x="1493909" y="610064"/>
                    </a:lnTo>
                    <a:lnTo>
                      <a:pt x="1443426" y="619589"/>
                    </a:lnTo>
                    <a:lnTo>
                      <a:pt x="1443426" y="619589"/>
                    </a:lnTo>
                    <a:lnTo>
                      <a:pt x="1429139" y="621494"/>
                    </a:lnTo>
                    <a:lnTo>
                      <a:pt x="1441521" y="725316"/>
                    </a:lnTo>
                    <a:lnTo>
                      <a:pt x="1421519" y="715791"/>
                    </a:lnTo>
                    <a:lnTo>
                      <a:pt x="1418661" y="691979"/>
                    </a:lnTo>
                    <a:cubicBezTo>
                      <a:pt x="1414851" y="696741"/>
                      <a:pt x="1410089" y="699599"/>
                      <a:pt x="1405326" y="702456"/>
                    </a:cubicBezTo>
                    <a:cubicBezTo>
                      <a:pt x="1400564" y="705314"/>
                      <a:pt x="1395801" y="707219"/>
                      <a:pt x="1391991" y="707219"/>
                    </a:cubicBezTo>
                    <a:cubicBezTo>
                      <a:pt x="1383419" y="708171"/>
                      <a:pt x="1373894" y="705314"/>
                      <a:pt x="1363416" y="697694"/>
                    </a:cubicBezTo>
                    <a:cubicBezTo>
                      <a:pt x="1353891" y="690074"/>
                      <a:pt x="1348176" y="683406"/>
                      <a:pt x="1347224" y="674834"/>
                    </a:cubicBezTo>
                    <a:cubicBezTo>
                      <a:pt x="1346271" y="668166"/>
                      <a:pt x="1348176" y="661499"/>
                      <a:pt x="1353891" y="656736"/>
                    </a:cubicBezTo>
                    <a:cubicBezTo>
                      <a:pt x="1359606" y="651021"/>
                      <a:pt x="1366274" y="648164"/>
                      <a:pt x="1373894" y="647211"/>
                    </a:cubicBezTo>
                    <a:cubicBezTo>
                      <a:pt x="1381514" y="646259"/>
                      <a:pt x="1388181" y="647211"/>
                      <a:pt x="1395801" y="651021"/>
                    </a:cubicBezTo>
                    <a:cubicBezTo>
                      <a:pt x="1403421" y="653879"/>
                      <a:pt x="1410089" y="658641"/>
                      <a:pt x="1415804" y="665309"/>
                    </a:cubicBezTo>
                    <a:lnTo>
                      <a:pt x="1411041" y="624351"/>
                    </a:lnTo>
                    <a:lnTo>
                      <a:pt x="1333889" y="633876"/>
                    </a:lnTo>
                    <a:lnTo>
                      <a:pt x="1332936" y="632924"/>
                    </a:lnTo>
                    <a:lnTo>
                      <a:pt x="1318649" y="633876"/>
                    </a:lnTo>
                    <a:lnTo>
                      <a:pt x="1326269" y="738651"/>
                    </a:lnTo>
                    <a:lnTo>
                      <a:pt x="1306266" y="728174"/>
                    </a:lnTo>
                    <a:lnTo>
                      <a:pt x="1299599" y="635781"/>
                    </a:lnTo>
                    <a:lnTo>
                      <a:pt x="1280549" y="636734"/>
                    </a:lnTo>
                    <a:lnTo>
                      <a:pt x="1269119" y="623399"/>
                    </a:lnTo>
                    <a:lnTo>
                      <a:pt x="1304361" y="620541"/>
                    </a:lnTo>
                    <a:cubicBezTo>
                      <a:pt x="1301504" y="615779"/>
                      <a:pt x="1298646" y="611969"/>
                      <a:pt x="1297694" y="608159"/>
                    </a:cubicBezTo>
                    <a:cubicBezTo>
                      <a:pt x="1295789" y="604349"/>
                      <a:pt x="1294836" y="601491"/>
                      <a:pt x="1294836" y="599586"/>
                    </a:cubicBezTo>
                    <a:cubicBezTo>
                      <a:pt x="1293884" y="590061"/>
                      <a:pt x="1297694" y="581489"/>
                      <a:pt x="1304361" y="573869"/>
                    </a:cubicBezTo>
                    <a:cubicBezTo>
                      <a:pt x="1311029" y="566249"/>
                      <a:pt x="1319601" y="562439"/>
                      <a:pt x="1330079" y="561486"/>
                    </a:cubicBezTo>
                    <a:cubicBezTo>
                      <a:pt x="1338651" y="560534"/>
                      <a:pt x="1348176" y="564344"/>
                      <a:pt x="1359606" y="572916"/>
                    </a:cubicBezTo>
                    <a:cubicBezTo>
                      <a:pt x="1371989" y="581489"/>
                      <a:pt x="1384371" y="592919"/>
                      <a:pt x="1396754" y="608159"/>
                    </a:cubicBezTo>
                    <a:lnTo>
                      <a:pt x="1391991" y="611969"/>
                    </a:lnTo>
                    <a:cubicBezTo>
                      <a:pt x="1383419" y="600539"/>
                      <a:pt x="1373894" y="591966"/>
                      <a:pt x="1364369" y="585299"/>
                    </a:cubicBezTo>
                    <a:cubicBezTo>
                      <a:pt x="1354844" y="579584"/>
                      <a:pt x="1345319" y="576726"/>
                      <a:pt x="1337699" y="576726"/>
                    </a:cubicBezTo>
                    <a:cubicBezTo>
                      <a:pt x="1330079" y="577679"/>
                      <a:pt x="1322459" y="580536"/>
                      <a:pt x="1316744" y="587204"/>
                    </a:cubicBezTo>
                    <a:cubicBezTo>
                      <a:pt x="1311029" y="592919"/>
                      <a:pt x="1309124" y="599586"/>
                      <a:pt x="1309124" y="608159"/>
                    </a:cubicBezTo>
                    <a:cubicBezTo>
                      <a:pt x="1309124" y="613874"/>
                      <a:pt x="1310076" y="617684"/>
                      <a:pt x="1311029" y="619589"/>
                    </a:cubicBezTo>
                    <a:lnTo>
                      <a:pt x="1326269" y="618636"/>
                    </a:lnTo>
                    <a:lnTo>
                      <a:pt x="1327221" y="619589"/>
                    </a:lnTo>
                    <a:lnTo>
                      <a:pt x="1436759" y="607206"/>
                    </a:lnTo>
                    <a:lnTo>
                      <a:pt x="1437711" y="608159"/>
                    </a:lnTo>
                    <a:lnTo>
                      <a:pt x="1558679" y="585299"/>
                    </a:lnTo>
                    <a:lnTo>
                      <a:pt x="1558679" y="585299"/>
                    </a:lnTo>
                    <a:lnTo>
                      <a:pt x="1615829" y="571011"/>
                    </a:lnTo>
                    <a:lnTo>
                      <a:pt x="1616781" y="571964"/>
                    </a:lnTo>
                    <a:lnTo>
                      <a:pt x="1709174" y="545294"/>
                    </a:lnTo>
                    <a:lnTo>
                      <a:pt x="1744416" y="533864"/>
                    </a:lnTo>
                    <a:cubicBezTo>
                      <a:pt x="1737749" y="524339"/>
                      <a:pt x="1731081" y="516719"/>
                      <a:pt x="1722509" y="511956"/>
                    </a:cubicBezTo>
                    <a:cubicBezTo>
                      <a:pt x="1713936" y="507194"/>
                      <a:pt x="1706316" y="506241"/>
                      <a:pt x="1699649" y="509099"/>
                    </a:cubicBezTo>
                    <a:cubicBezTo>
                      <a:pt x="1694886" y="511004"/>
                      <a:pt x="1691076" y="513861"/>
                      <a:pt x="1689171" y="519576"/>
                    </a:cubicBezTo>
                    <a:cubicBezTo>
                      <a:pt x="1687266" y="524339"/>
                      <a:pt x="1687266" y="530054"/>
                      <a:pt x="1689171" y="535769"/>
                    </a:cubicBezTo>
                    <a:cubicBezTo>
                      <a:pt x="1690124" y="537674"/>
                      <a:pt x="1691076" y="540531"/>
                      <a:pt x="1692981" y="542436"/>
                    </a:cubicBezTo>
                    <a:cubicBezTo>
                      <a:pt x="1694886" y="544341"/>
                      <a:pt x="1696791" y="546246"/>
                      <a:pt x="1699649" y="548151"/>
                    </a:cubicBezTo>
                    <a:lnTo>
                      <a:pt x="1692981" y="550056"/>
                    </a:lnTo>
                    <a:cubicBezTo>
                      <a:pt x="1689171" y="548151"/>
                      <a:pt x="1685361" y="544341"/>
                      <a:pt x="1682504" y="540531"/>
                    </a:cubicBezTo>
                    <a:cubicBezTo>
                      <a:pt x="1679646" y="535769"/>
                      <a:pt x="1676789" y="531959"/>
                      <a:pt x="1675836" y="527196"/>
                    </a:cubicBezTo>
                    <a:cubicBezTo>
                      <a:pt x="1672979" y="519576"/>
                      <a:pt x="1673931" y="512909"/>
                      <a:pt x="1676789" y="505289"/>
                    </a:cubicBezTo>
                    <a:cubicBezTo>
                      <a:pt x="1679646" y="498621"/>
                      <a:pt x="1685361" y="493859"/>
                      <a:pt x="1692029" y="491001"/>
                    </a:cubicBezTo>
                    <a:cubicBezTo>
                      <a:pt x="1701554" y="488144"/>
                      <a:pt x="1712031" y="490049"/>
                      <a:pt x="1722509" y="497669"/>
                    </a:cubicBezTo>
                    <a:cubicBezTo>
                      <a:pt x="1733939" y="505289"/>
                      <a:pt x="1743464" y="516719"/>
                      <a:pt x="1752036" y="531006"/>
                    </a:cubicBezTo>
                    <a:lnTo>
                      <a:pt x="1765371" y="526244"/>
                    </a:lnTo>
                    <a:lnTo>
                      <a:pt x="1766324" y="526244"/>
                    </a:lnTo>
                    <a:lnTo>
                      <a:pt x="1859669" y="491001"/>
                    </a:lnTo>
                    <a:lnTo>
                      <a:pt x="1859669" y="491001"/>
                    </a:lnTo>
                    <a:lnTo>
                      <a:pt x="1962539" y="445281"/>
                    </a:lnTo>
                    <a:lnTo>
                      <a:pt x="1977779" y="453854"/>
                    </a:lnTo>
                    <a:lnTo>
                      <a:pt x="1959681" y="462426"/>
                    </a:lnTo>
                    <a:lnTo>
                      <a:pt x="2002544" y="557676"/>
                    </a:lnTo>
                    <a:lnTo>
                      <a:pt x="1980636" y="554819"/>
                    </a:lnTo>
                    <a:lnTo>
                      <a:pt x="1964444" y="518624"/>
                    </a:lnTo>
                    <a:lnTo>
                      <a:pt x="1932059" y="532911"/>
                    </a:lnTo>
                    <a:lnTo>
                      <a:pt x="1933964" y="540531"/>
                    </a:lnTo>
                    <a:close/>
                    <a:moveTo>
                      <a:pt x="2038739" y="575774"/>
                    </a:moveTo>
                    <a:lnTo>
                      <a:pt x="2006354" y="565296"/>
                    </a:lnTo>
                    <a:cubicBezTo>
                      <a:pt x="2004449" y="564344"/>
                      <a:pt x="2001591" y="564344"/>
                      <a:pt x="1999686" y="563391"/>
                    </a:cubicBezTo>
                    <a:cubicBezTo>
                      <a:pt x="1997781" y="563391"/>
                      <a:pt x="1995876" y="563391"/>
                      <a:pt x="1994924" y="563391"/>
                    </a:cubicBezTo>
                    <a:cubicBezTo>
                      <a:pt x="1993971" y="564344"/>
                      <a:pt x="1992066" y="565296"/>
                      <a:pt x="1991114" y="566249"/>
                    </a:cubicBezTo>
                    <a:cubicBezTo>
                      <a:pt x="1990161" y="567201"/>
                      <a:pt x="1988256" y="570059"/>
                      <a:pt x="1986351" y="572916"/>
                    </a:cubicBezTo>
                    <a:lnTo>
                      <a:pt x="1974921" y="566249"/>
                    </a:lnTo>
                    <a:cubicBezTo>
                      <a:pt x="1976826" y="564344"/>
                      <a:pt x="1978731" y="561486"/>
                      <a:pt x="1980636" y="559581"/>
                    </a:cubicBezTo>
                    <a:cubicBezTo>
                      <a:pt x="1982541" y="557676"/>
                      <a:pt x="1984446" y="556724"/>
                      <a:pt x="1985399" y="555771"/>
                    </a:cubicBezTo>
                    <a:cubicBezTo>
                      <a:pt x="1987304" y="554819"/>
                      <a:pt x="1988256" y="554819"/>
                      <a:pt x="1989209" y="554819"/>
                    </a:cubicBezTo>
                    <a:cubicBezTo>
                      <a:pt x="1990161" y="554819"/>
                      <a:pt x="1992066" y="554819"/>
                      <a:pt x="1993971" y="555771"/>
                    </a:cubicBezTo>
                    <a:lnTo>
                      <a:pt x="2041596" y="569106"/>
                    </a:lnTo>
                    <a:lnTo>
                      <a:pt x="2038739" y="575774"/>
                    </a:lnTo>
                    <a:close/>
                    <a:moveTo>
                      <a:pt x="2137799" y="166199"/>
                    </a:moveTo>
                    <a:cubicBezTo>
                      <a:pt x="2145419" y="97619"/>
                      <a:pt x="2173041" y="21419"/>
                      <a:pt x="2254004" y="16656"/>
                    </a:cubicBezTo>
                    <a:cubicBezTo>
                      <a:pt x="2271149" y="16656"/>
                      <a:pt x="2273054" y="24276"/>
                      <a:pt x="2274006" y="26181"/>
                    </a:cubicBezTo>
                    <a:cubicBezTo>
                      <a:pt x="2278769" y="50946"/>
                      <a:pt x="2227334" y="115716"/>
                      <a:pt x="2137799" y="166199"/>
                    </a:cubicBezTo>
                    <a:close/>
                    <a:moveTo>
                      <a:pt x="2346396" y="591014"/>
                    </a:moveTo>
                    <a:cubicBezTo>
                      <a:pt x="2327346" y="553866"/>
                      <a:pt x="2289246" y="499574"/>
                      <a:pt x="2254956" y="497669"/>
                    </a:cubicBezTo>
                    <a:cubicBezTo>
                      <a:pt x="2246384" y="496716"/>
                      <a:pt x="2233049" y="499574"/>
                      <a:pt x="2222571" y="515766"/>
                    </a:cubicBezTo>
                    <a:cubicBezTo>
                      <a:pt x="2218761" y="522434"/>
                      <a:pt x="2214951" y="530054"/>
                      <a:pt x="2211141" y="537674"/>
                    </a:cubicBezTo>
                    <a:cubicBezTo>
                      <a:pt x="2207331" y="493859"/>
                      <a:pt x="2194949" y="451949"/>
                      <a:pt x="2181614" y="412896"/>
                    </a:cubicBezTo>
                    <a:cubicBezTo>
                      <a:pt x="2219714" y="397656"/>
                      <a:pt x="2254004" y="379559"/>
                      <a:pt x="2285436" y="358604"/>
                    </a:cubicBezTo>
                    <a:cubicBezTo>
                      <a:pt x="2293056" y="375749"/>
                      <a:pt x="2300676" y="391941"/>
                      <a:pt x="2309249" y="408134"/>
                    </a:cubicBezTo>
                    <a:cubicBezTo>
                      <a:pt x="2323536" y="435756"/>
                      <a:pt x="2338776" y="465284"/>
                      <a:pt x="2346396" y="496716"/>
                    </a:cubicBezTo>
                    <a:cubicBezTo>
                      <a:pt x="2350206" y="515766"/>
                      <a:pt x="2350206" y="568154"/>
                      <a:pt x="2346396" y="591014"/>
                    </a:cubicBez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633" name="Google Shape;633;p1"/>
          <p:cNvGrpSpPr/>
          <p:nvPr/>
        </p:nvGrpSpPr>
        <p:grpSpPr>
          <a:xfrm>
            <a:off x="158293" y="1337240"/>
            <a:ext cx="522450" cy="489790"/>
            <a:chOff x="149196" y="1449049"/>
            <a:chExt cx="522450" cy="489790"/>
          </a:xfrm>
        </p:grpSpPr>
        <p:sp>
          <p:nvSpPr>
            <p:cNvPr id="634" name="Google Shape;634;p1"/>
            <p:cNvSpPr/>
            <p:nvPr/>
          </p:nvSpPr>
          <p:spPr>
            <a:xfrm>
              <a:off x="149196" y="1551804"/>
              <a:ext cx="391838" cy="387035"/>
            </a:xfrm>
            <a:custGeom>
              <a:avLst/>
              <a:gdLst/>
              <a:ahLst/>
              <a:cxnLst/>
              <a:rect l="l" t="t" r="r" b="b"/>
              <a:pathLst>
                <a:path w="391838" h="387035" extrusionOk="0">
                  <a:moveTo>
                    <a:pt x="123721" y="373192"/>
                  </a:moveTo>
                  <a:cubicBezTo>
                    <a:pt x="125404" y="373862"/>
                    <a:pt x="127069" y="374556"/>
                    <a:pt x="128767" y="375177"/>
                  </a:cubicBezTo>
                  <a:cubicBezTo>
                    <a:pt x="130728" y="375894"/>
                    <a:pt x="132710" y="376532"/>
                    <a:pt x="134686" y="377186"/>
                  </a:cubicBezTo>
                  <a:cubicBezTo>
                    <a:pt x="135950" y="377600"/>
                    <a:pt x="137210" y="378043"/>
                    <a:pt x="138489" y="378433"/>
                  </a:cubicBezTo>
                  <a:cubicBezTo>
                    <a:pt x="140530" y="379064"/>
                    <a:pt x="142594" y="379625"/>
                    <a:pt x="144656" y="380187"/>
                  </a:cubicBezTo>
                  <a:cubicBezTo>
                    <a:pt x="145903" y="380522"/>
                    <a:pt x="147142" y="380865"/>
                    <a:pt x="148403" y="381184"/>
                  </a:cubicBezTo>
                  <a:cubicBezTo>
                    <a:pt x="150467" y="381698"/>
                    <a:pt x="152548" y="382180"/>
                    <a:pt x="154628" y="382619"/>
                  </a:cubicBezTo>
                  <a:cubicBezTo>
                    <a:pt x="155952" y="382906"/>
                    <a:pt x="157275" y="383177"/>
                    <a:pt x="158607" y="383428"/>
                  </a:cubicBezTo>
                  <a:cubicBezTo>
                    <a:pt x="160627" y="383823"/>
                    <a:pt x="162645" y="384189"/>
                    <a:pt x="164685" y="384516"/>
                  </a:cubicBezTo>
                  <a:cubicBezTo>
                    <a:pt x="166196" y="384760"/>
                    <a:pt x="167722" y="384963"/>
                    <a:pt x="169249" y="385166"/>
                  </a:cubicBezTo>
                  <a:cubicBezTo>
                    <a:pt x="171126" y="385421"/>
                    <a:pt x="172996" y="385680"/>
                    <a:pt x="174881" y="385887"/>
                  </a:cubicBezTo>
                  <a:cubicBezTo>
                    <a:pt x="176826" y="386098"/>
                    <a:pt x="178783" y="386238"/>
                    <a:pt x="180745" y="386385"/>
                  </a:cubicBezTo>
                  <a:cubicBezTo>
                    <a:pt x="182255" y="386497"/>
                    <a:pt x="183754" y="386653"/>
                    <a:pt x="185272" y="386728"/>
                  </a:cubicBezTo>
                  <a:cubicBezTo>
                    <a:pt x="188800" y="386932"/>
                    <a:pt x="192344" y="387035"/>
                    <a:pt x="195919" y="387035"/>
                  </a:cubicBezTo>
                  <a:cubicBezTo>
                    <a:pt x="202025" y="387035"/>
                    <a:pt x="208049" y="386721"/>
                    <a:pt x="214015" y="386171"/>
                  </a:cubicBezTo>
                  <a:cubicBezTo>
                    <a:pt x="214458" y="386130"/>
                    <a:pt x="214901" y="386115"/>
                    <a:pt x="215330" y="386075"/>
                  </a:cubicBezTo>
                  <a:cubicBezTo>
                    <a:pt x="220971" y="385521"/>
                    <a:pt x="226531" y="384680"/>
                    <a:pt x="232016" y="383651"/>
                  </a:cubicBezTo>
                  <a:cubicBezTo>
                    <a:pt x="232825" y="383504"/>
                    <a:pt x="233635" y="383380"/>
                    <a:pt x="234432" y="383217"/>
                  </a:cubicBezTo>
                  <a:cubicBezTo>
                    <a:pt x="239602" y="382180"/>
                    <a:pt x="244680" y="380905"/>
                    <a:pt x="249690" y="379478"/>
                  </a:cubicBezTo>
                  <a:cubicBezTo>
                    <a:pt x="250826" y="379151"/>
                    <a:pt x="251970" y="378848"/>
                    <a:pt x="253094" y="378506"/>
                  </a:cubicBezTo>
                  <a:cubicBezTo>
                    <a:pt x="257798" y="377071"/>
                    <a:pt x="262417" y="375428"/>
                    <a:pt x="266965" y="373650"/>
                  </a:cubicBezTo>
                  <a:cubicBezTo>
                    <a:pt x="268345" y="373113"/>
                    <a:pt x="269732" y="372590"/>
                    <a:pt x="271095" y="372016"/>
                  </a:cubicBezTo>
                  <a:cubicBezTo>
                    <a:pt x="275419" y="370215"/>
                    <a:pt x="279649" y="368229"/>
                    <a:pt x="283814" y="366133"/>
                  </a:cubicBezTo>
                  <a:cubicBezTo>
                    <a:pt x="285293" y="365387"/>
                    <a:pt x="286759" y="364654"/>
                    <a:pt x="288223" y="363869"/>
                  </a:cubicBezTo>
                  <a:cubicBezTo>
                    <a:pt x="292288" y="361688"/>
                    <a:pt x="296254" y="359341"/>
                    <a:pt x="300149" y="356889"/>
                  </a:cubicBezTo>
                  <a:cubicBezTo>
                    <a:pt x="301544" y="356009"/>
                    <a:pt x="302931" y="355135"/>
                    <a:pt x="304302" y="354223"/>
                  </a:cubicBezTo>
                  <a:cubicBezTo>
                    <a:pt x="308236" y="351600"/>
                    <a:pt x="312051" y="348818"/>
                    <a:pt x="315782" y="345928"/>
                  </a:cubicBezTo>
                  <a:cubicBezTo>
                    <a:pt x="316974" y="345003"/>
                    <a:pt x="318166" y="344090"/>
                    <a:pt x="319333" y="343134"/>
                  </a:cubicBezTo>
                  <a:cubicBezTo>
                    <a:pt x="323136" y="340041"/>
                    <a:pt x="326810" y="336784"/>
                    <a:pt x="330371" y="333420"/>
                  </a:cubicBezTo>
                  <a:cubicBezTo>
                    <a:pt x="330965" y="332857"/>
                    <a:pt x="331618" y="332376"/>
                    <a:pt x="332212" y="331797"/>
                  </a:cubicBezTo>
                  <a:cubicBezTo>
                    <a:pt x="332328" y="331682"/>
                    <a:pt x="332368" y="331527"/>
                    <a:pt x="332483" y="331403"/>
                  </a:cubicBezTo>
                  <a:cubicBezTo>
                    <a:pt x="369055" y="295796"/>
                    <a:pt x="391838" y="246083"/>
                    <a:pt x="391838" y="191116"/>
                  </a:cubicBezTo>
                  <a:cubicBezTo>
                    <a:pt x="391838" y="142416"/>
                    <a:pt x="373845" y="95724"/>
                    <a:pt x="341184" y="59654"/>
                  </a:cubicBezTo>
                  <a:lnTo>
                    <a:pt x="329087" y="70620"/>
                  </a:lnTo>
                  <a:cubicBezTo>
                    <a:pt x="359022" y="103680"/>
                    <a:pt x="375512" y="146473"/>
                    <a:pt x="375512" y="191116"/>
                  </a:cubicBezTo>
                  <a:cubicBezTo>
                    <a:pt x="375512" y="234300"/>
                    <a:pt x="360182" y="273969"/>
                    <a:pt x="334695" y="304980"/>
                  </a:cubicBezTo>
                  <a:lnTo>
                    <a:pt x="334695" y="264586"/>
                  </a:lnTo>
                  <a:cubicBezTo>
                    <a:pt x="334695" y="255586"/>
                    <a:pt x="327373" y="248259"/>
                    <a:pt x="318369" y="248259"/>
                  </a:cubicBezTo>
                  <a:lnTo>
                    <a:pt x="290084" y="248259"/>
                  </a:lnTo>
                  <a:lnTo>
                    <a:pt x="262278" y="206554"/>
                  </a:lnTo>
                  <a:cubicBezTo>
                    <a:pt x="259241" y="201998"/>
                    <a:pt x="254162" y="199279"/>
                    <a:pt x="248694" y="199279"/>
                  </a:cubicBezTo>
                  <a:lnTo>
                    <a:pt x="212246" y="199279"/>
                  </a:lnTo>
                  <a:cubicBezTo>
                    <a:pt x="203242" y="199279"/>
                    <a:pt x="195919" y="206606"/>
                    <a:pt x="195919" y="215606"/>
                  </a:cubicBezTo>
                  <a:lnTo>
                    <a:pt x="195919" y="240096"/>
                  </a:lnTo>
                  <a:lnTo>
                    <a:pt x="212246" y="240096"/>
                  </a:lnTo>
                  <a:lnTo>
                    <a:pt x="212246" y="215606"/>
                  </a:lnTo>
                  <a:lnTo>
                    <a:pt x="248694" y="215606"/>
                  </a:lnTo>
                  <a:lnTo>
                    <a:pt x="276500" y="257315"/>
                  </a:lnTo>
                  <a:cubicBezTo>
                    <a:pt x="279537" y="261867"/>
                    <a:pt x="284615" y="264586"/>
                    <a:pt x="290084" y="264586"/>
                  </a:cubicBezTo>
                  <a:lnTo>
                    <a:pt x="318369" y="264586"/>
                  </a:lnTo>
                  <a:lnTo>
                    <a:pt x="318369" y="322327"/>
                  </a:lnTo>
                  <a:cubicBezTo>
                    <a:pt x="318018" y="322653"/>
                    <a:pt x="317675" y="322996"/>
                    <a:pt x="317325" y="323324"/>
                  </a:cubicBezTo>
                  <a:cubicBezTo>
                    <a:pt x="314052" y="326337"/>
                    <a:pt x="310663" y="329183"/>
                    <a:pt x="307200" y="331918"/>
                  </a:cubicBezTo>
                  <a:cubicBezTo>
                    <a:pt x="306155" y="332742"/>
                    <a:pt x="305127" y="333576"/>
                    <a:pt x="304067" y="334385"/>
                  </a:cubicBezTo>
                  <a:cubicBezTo>
                    <a:pt x="300687" y="336947"/>
                    <a:pt x="297219" y="339347"/>
                    <a:pt x="293684" y="341651"/>
                  </a:cubicBezTo>
                  <a:cubicBezTo>
                    <a:pt x="292436" y="342464"/>
                    <a:pt x="291184" y="343281"/>
                    <a:pt x="289912" y="344075"/>
                  </a:cubicBezTo>
                  <a:cubicBezTo>
                    <a:pt x="286401" y="346239"/>
                    <a:pt x="282817" y="348260"/>
                    <a:pt x="279179" y="350173"/>
                  </a:cubicBezTo>
                  <a:cubicBezTo>
                    <a:pt x="277824" y="350882"/>
                    <a:pt x="276468" y="351584"/>
                    <a:pt x="275097" y="352270"/>
                  </a:cubicBezTo>
                  <a:cubicBezTo>
                    <a:pt x="271366" y="354108"/>
                    <a:pt x="267576" y="355814"/>
                    <a:pt x="263725" y="357388"/>
                  </a:cubicBezTo>
                  <a:cubicBezTo>
                    <a:pt x="262409" y="357926"/>
                    <a:pt x="261094" y="358440"/>
                    <a:pt x="259762" y="358946"/>
                  </a:cubicBezTo>
                  <a:cubicBezTo>
                    <a:pt x="255717" y="360489"/>
                    <a:pt x="251619" y="361903"/>
                    <a:pt x="247462" y="363143"/>
                  </a:cubicBezTo>
                  <a:cubicBezTo>
                    <a:pt x="246334" y="363486"/>
                    <a:pt x="245194" y="363797"/>
                    <a:pt x="244058" y="364116"/>
                  </a:cubicBezTo>
                  <a:cubicBezTo>
                    <a:pt x="239634" y="365347"/>
                    <a:pt x="235161" y="366432"/>
                    <a:pt x="230637" y="367325"/>
                  </a:cubicBezTo>
                  <a:cubicBezTo>
                    <a:pt x="229772" y="367496"/>
                    <a:pt x="228899" y="367632"/>
                    <a:pt x="228035" y="367787"/>
                  </a:cubicBezTo>
                  <a:cubicBezTo>
                    <a:pt x="223199" y="368660"/>
                    <a:pt x="218337" y="369381"/>
                    <a:pt x="213414" y="369851"/>
                  </a:cubicBezTo>
                  <a:cubicBezTo>
                    <a:pt x="212892" y="369903"/>
                    <a:pt x="212369" y="369928"/>
                    <a:pt x="211847" y="369975"/>
                  </a:cubicBezTo>
                  <a:cubicBezTo>
                    <a:pt x="206590" y="370426"/>
                    <a:pt x="201272" y="370709"/>
                    <a:pt x="195919" y="370709"/>
                  </a:cubicBezTo>
                  <a:cubicBezTo>
                    <a:pt x="192810" y="370709"/>
                    <a:pt x="189705" y="370629"/>
                    <a:pt x="186620" y="370474"/>
                  </a:cubicBezTo>
                  <a:cubicBezTo>
                    <a:pt x="184164" y="370350"/>
                    <a:pt x="181725" y="370139"/>
                    <a:pt x="179289" y="369920"/>
                  </a:cubicBezTo>
                  <a:cubicBezTo>
                    <a:pt x="178704" y="369860"/>
                    <a:pt x="178106" y="369836"/>
                    <a:pt x="177520" y="369780"/>
                  </a:cubicBezTo>
                  <a:cubicBezTo>
                    <a:pt x="174710" y="369493"/>
                    <a:pt x="171927" y="369126"/>
                    <a:pt x="169161" y="368712"/>
                  </a:cubicBezTo>
                  <a:cubicBezTo>
                    <a:pt x="168966" y="368680"/>
                    <a:pt x="168759" y="368660"/>
                    <a:pt x="168563" y="368628"/>
                  </a:cubicBezTo>
                  <a:cubicBezTo>
                    <a:pt x="165829" y="368214"/>
                    <a:pt x="163118" y="367716"/>
                    <a:pt x="160432" y="367177"/>
                  </a:cubicBezTo>
                  <a:cubicBezTo>
                    <a:pt x="160181" y="367125"/>
                    <a:pt x="159926" y="367085"/>
                    <a:pt x="159682" y="367038"/>
                  </a:cubicBezTo>
                  <a:cubicBezTo>
                    <a:pt x="157152" y="366516"/>
                    <a:pt x="154653" y="365918"/>
                    <a:pt x="152157" y="365299"/>
                  </a:cubicBezTo>
                  <a:cubicBezTo>
                    <a:pt x="151723" y="365192"/>
                    <a:pt x="151284" y="365092"/>
                    <a:pt x="150850" y="364981"/>
                  </a:cubicBezTo>
                  <a:cubicBezTo>
                    <a:pt x="148606" y="364399"/>
                    <a:pt x="146385" y="363749"/>
                    <a:pt x="144173" y="363080"/>
                  </a:cubicBezTo>
                  <a:cubicBezTo>
                    <a:pt x="143464" y="362865"/>
                    <a:pt x="142742" y="362661"/>
                    <a:pt x="142025" y="362442"/>
                  </a:cubicBezTo>
                  <a:cubicBezTo>
                    <a:pt x="140068" y="361820"/>
                    <a:pt x="138130" y="361150"/>
                    <a:pt x="136197" y="360465"/>
                  </a:cubicBezTo>
                  <a:cubicBezTo>
                    <a:pt x="135225" y="360122"/>
                    <a:pt x="134252" y="359787"/>
                    <a:pt x="133291" y="359429"/>
                  </a:cubicBezTo>
                  <a:cubicBezTo>
                    <a:pt x="131570" y="358783"/>
                    <a:pt x="129864" y="358097"/>
                    <a:pt x="128166" y="357403"/>
                  </a:cubicBezTo>
                  <a:cubicBezTo>
                    <a:pt x="127014" y="356929"/>
                    <a:pt x="125870" y="356467"/>
                    <a:pt x="124725" y="355969"/>
                  </a:cubicBezTo>
                  <a:cubicBezTo>
                    <a:pt x="124032" y="355666"/>
                    <a:pt x="123355" y="355347"/>
                    <a:pt x="122669" y="355036"/>
                  </a:cubicBezTo>
                  <a:lnTo>
                    <a:pt x="144664" y="289076"/>
                  </a:lnTo>
                  <a:lnTo>
                    <a:pt x="158898" y="289076"/>
                  </a:lnTo>
                  <a:lnTo>
                    <a:pt x="170377" y="306295"/>
                  </a:lnTo>
                  <a:cubicBezTo>
                    <a:pt x="173414" y="310847"/>
                    <a:pt x="178493" y="313566"/>
                    <a:pt x="183961" y="313566"/>
                  </a:cubicBezTo>
                  <a:lnTo>
                    <a:pt x="195919" y="313566"/>
                  </a:lnTo>
                  <a:cubicBezTo>
                    <a:pt x="204923" y="313566"/>
                    <a:pt x="212246" y="306243"/>
                    <a:pt x="212246" y="297239"/>
                  </a:cubicBezTo>
                  <a:lnTo>
                    <a:pt x="212246" y="256422"/>
                  </a:lnTo>
                  <a:lnTo>
                    <a:pt x="195919" y="256422"/>
                  </a:lnTo>
                  <a:lnTo>
                    <a:pt x="195919" y="297239"/>
                  </a:lnTo>
                  <a:lnTo>
                    <a:pt x="183961" y="297239"/>
                  </a:lnTo>
                  <a:lnTo>
                    <a:pt x="172481" y="280024"/>
                  </a:lnTo>
                  <a:cubicBezTo>
                    <a:pt x="169445" y="275467"/>
                    <a:pt x="164366" y="272749"/>
                    <a:pt x="158898" y="272749"/>
                  </a:cubicBezTo>
                  <a:lnTo>
                    <a:pt x="144664" y="272749"/>
                  </a:lnTo>
                  <a:cubicBezTo>
                    <a:pt x="137624" y="272749"/>
                    <a:pt x="131398" y="277242"/>
                    <a:pt x="129186" y="283910"/>
                  </a:cubicBezTo>
                  <a:lnTo>
                    <a:pt x="107952" y="347602"/>
                  </a:lnTo>
                  <a:cubicBezTo>
                    <a:pt x="53313" y="316767"/>
                    <a:pt x="16327" y="258196"/>
                    <a:pt x="16327" y="191116"/>
                  </a:cubicBezTo>
                  <a:cubicBezTo>
                    <a:pt x="16327" y="142188"/>
                    <a:pt x="36767" y="96661"/>
                    <a:pt x="69994" y="63648"/>
                  </a:cubicBezTo>
                  <a:lnTo>
                    <a:pt x="80238" y="84129"/>
                  </a:lnTo>
                  <a:cubicBezTo>
                    <a:pt x="83012" y="89697"/>
                    <a:pt x="88604" y="93156"/>
                    <a:pt x="94843" y="93156"/>
                  </a:cubicBezTo>
                  <a:lnTo>
                    <a:pt x="114286" y="93156"/>
                  </a:lnTo>
                  <a:lnTo>
                    <a:pt x="114286" y="133973"/>
                  </a:lnTo>
                  <a:cubicBezTo>
                    <a:pt x="114286" y="142977"/>
                    <a:pt x="121609" y="150300"/>
                    <a:pt x="130613" y="150300"/>
                  </a:cubicBezTo>
                  <a:lnTo>
                    <a:pt x="182375" y="150300"/>
                  </a:lnTo>
                  <a:cubicBezTo>
                    <a:pt x="188924" y="150300"/>
                    <a:pt x="194807" y="146418"/>
                    <a:pt x="197382" y="140407"/>
                  </a:cubicBezTo>
                  <a:lnTo>
                    <a:pt x="217626" y="93156"/>
                  </a:lnTo>
                  <a:lnTo>
                    <a:pt x="253062" y="93156"/>
                  </a:lnTo>
                  <a:cubicBezTo>
                    <a:pt x="262066" y="93156"/>
                    <a:pt x="269389" y="85834"/>
                    <a:pt x="269389" y="76830"/>
                  </a:cubicBezTo>
                  <a:lnTo>
                    <a:pt x="269389" y="60503"/>
                  </a:lnTo>
                  <a:lnTo>
                    <a:pt x="253062" y="60503"/>
                  </a:lnTo>
                  <a:lnTo>
                    <a:pt x="253062" y="76830"/>
                  </a:lnTo>
                  <a:lnTo>
                    <a:pt x="217626" y="76830"/>
                  </a:lnTo>
                  <a:cubicBezTo>
                    <a:pt x="211077" y="76830"/>
                    <a:pt x="205195" y="80717"/>
                    <a:pt x="202619" y="86727"/>
                  </a:cubicBezTo>
                  <a:lnTo>
                    <a:pt x="182375" y="133973"/>
                  </a:lnTo>
                  <a:lnTo>
                    <a:pt x="130613" y="133973"/>
                  </a:lnTo>
                  <a:lnTo>
                    <a:pt x="130613" y="93156"/>
                  </a:lnTo>
                  <a:cubicBezTo>
                    <a:pt x="130613" y="84156"/>
                    <a:pt x="123290" y="76830"/>
                    <a:pt x="114286" y="76830"/>
                  </a:cubicBezTo>
                  <a:lnTo>
                    <a:pt x="94843" y="76830"/>
                  </a:lnTo>
                  <a:lnTo>
                    <a:pt x="82562" y="52285"/>
                  </a:lnTo>
                  <a:cubicBezTo>
                    <a:pt x="91729" y="44743"/>
                    <a:pt x="101583" y="37999"/>
                    <a:pt x="112166" y="32358"/>
                  </a:cubicBezTo>
                  <a:cubicBezTo>
                    <a:pt x="112883" y="31984"/>
                    <a:pt x="113592" y="31597"/>
                    <a:pt x="114318" y="31231"/>
                  </a:cubicBezTo>
                  <a:cubicBezTo>
                    <a:pt x="118384" y="29142"/>
                    <a:pt x="122513" y="27164"/>
                    <a:pt x="126759" y="25379"/>
                  </a:cubicBezTo>
                  <a:cubicBezTo>
                    <a:pt x="127185" y="25200"/>
                    <a:pt x="127631" y="25052"/>
                    <a:pt x="128058" y="24881"/>
                  </a:cubicBezTo>
                  <a:cubicBezTo>
                    <a:pt x="131733" y="23370"/>
                    <a:pt x="135487" y="22007"/>
                    <a:pt x="139282" y="20743"/>
                  </a:cubicBezTo>
                  <a:cubicBezTo>
                    <a:pt x="140645" y="20285"/>
                    <a:pt x="142017" y="19843"/>
                    <a:pt x="143395" y="19428"/>
                  </a:cubicBezTo>
                  <a:cubicBezTo>
                    <a:pt x="147322" y="18220"/>
                    <a:pt x="151300" y="17108"/>
                    <a:pt x="155337" y="16180"/>
                  </a:cubicBezTo>
                  <a:cubicBezTo>
                    <a:pt x="155649" y="16103"/>
                    <a:pt x="155960" y="16008"/>
                    <a:pt x="156271" y="15940"/>
                  </a:cubicBezTo>
                  <a:lnTo>
                    <a:pt x="155079" y="10666"/>
                  </a:lnTo>
                  <a:lnTo>
                    <a:pt x="152679" y="0"/>
                  </a:lnTo>
                  <a:cubicBezTo>
                    <a:pt x="152416" y="56"/>
                    <a:pt x="152165" y="148"/>
                    <a:pt x="151902" y="211"/>
                  </a:cubicBezTo>
                  <a:cubicBezTo>
                    <a:pt x="147354" y="1256"/>
                    <a:pt x="142858" y="2511"/>
                    <a:pt x="138393" y="3887"/>
                  </a:cubicBezTo>
                  <a:cubicBezTo>
                    <a:pt x="136807" y="4372"/>
                    <a:pt x="135240" y="4907"/>
                    <a:pt x="133674" y="5430"/>
                  </a:cubicBezTo>
                  <a:cubicBezTo>
                    <a:pt x="130207" y="6593"/>
                    <a:pt x="126766" y="7868"/>
                    <a:pt x="123363" y="9232"/>
                  </a:cubicBezTo>
                  <a:cubicBezTo>
                    <a:pt x="122123" y="9730"/>
                    <a:pt x="120867" y="10189"/>
                    <a:pt x="119639" y="10710"/>
                  </a:cubicBezTo>
                  <a:cubicBezTo>
                    <a:pt x="114980" y="12684"/>
                    <a:pt x="110392" y="14840"/>
                    <a:pt x="105895" y="17176"/>
                  </a:cubicBezTo>
                  <a:cubicBezTo>
                    <a:pt x="105688" y="17280"/>
                    <a:pt x="105493" y="17395"/>
                    <a:pt x="105290" y="17503"/>
                  </a:cubicBezTo>
                  <a:cubicBezTo>
                    <a:pt x="100630" y="19942"/>
                    <a:pt x="96082" y="22605"/>
                    <a:pt x="91618" y="25418"/>
                  </a:cubicBezTo>
                  <a:cubicBezTo>
                    <a:pt x="91542" y="25466"/>
                    <a:pt x="91462" y="25518"/>
                    <a:pt x="91387" y="25566"/>
                  </a:cubicBezTo>
                  <a:cubicBezTo>
                    <a:pt x="82793" y="31003"/>
                    <a:pt x="74546" y="37034"/>
                    <a:pt x="66857" y="43771"/>
                  </a:cubicBezTo>
                  <a:cubicBezTo>
                    <a:pt x="66482" y="44105"/>
                    <a:pt x="66227" y="44520"/>
                    <a:pt x="65928" y="44914"/>
                  </a:cubicBezTo>
                  <a:cubicBezTo>
                    <a:pt x="25275" y="81323"/>
                    <a:pt x="0" y="134157"/>
                    <a:pt x="0" y="191116"/>
                  </a:cubicBezTo>
                  <a:cubicBezTo>
                    <a:pt x="0" y="267818"/>
                    <a:pt x="44328" y="334329"/>
                    <a:pt x="108686" y="366476"/>
                  </a:cubicBezTo>
                  <a:cubicBezTo>
                    <a:pt x="108801" y="366539"/>
                    <a:pt x="108873" y="366647"/>
                    <a:pt x="108989" y="366702"/>
                  </a:cubicBezTo>
                  <a:cubicBezTo>
                    <a:pt x="109447" y="366930"/>
                    <a:pt x="109910" y="367118"/>
                    <a:pt x="110368" y="367340"/>
                  </a:cubicBezTo>
                  <a:cubicBezTo>
                    <a:pt x="112011" y="368138"/>
                    <a:pt x="113672" y="368875"/>
                    <a:pt x="115338" y="369633"/>
                  </a:cubicBezTo>
                  <a:cubicBezTo>
                    <a:pt x="118117" y="370880"/>
                    <a:pt x="120907" y="372072"/>
                    <a:pt x="123721" y="37319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" name="Google Shape;635;p1"/>
            <p:cNvSpPr/>
            <p:nvPr/>
          </p:nvSpPr>
          <p:spPr>
            <a:xfrm>
              <a:off x="190012" y="1718430"/>
              <a:ext cx="104356" cy="81632"/>
            </a:xfrm>
            <a:custGeom>
              <a:avLst/>
              <a:gdLst/>
              <a:ahLst/>
              <a:cxnLst/>
              <a:rect l="l" t="t" r="r" b="b"/>
              <a:pathLst>
                <a:path w="104356" h="81632" extrusionOk="0">
                  <a:moveTo>
                    <a:pt x="75176" y="17690"/>
                  </a:moveTo>
                  <a:lnTo>
                    <a:pt x="52579" y="23342"/>
                  </a:lnTo>
                  <a:lnTo>
                    <a:pt x="41869" y="7275"/>
                  </a:lnTo>
                  <a:cubicBezTo>
                    <a:pt x="38831" y="2718"/>
                    <a:pt x="33753" y="0"/>
                    <a:pt x="28285" y="0"/>
                  </a:cubicBezTo>
                  <a:lnTo>
                    <a:pt x="16327" y="0"/>
                  </a:lnTo>
                  <a:cubicBezTo>
                    <a:pt x="7322" y="0"/>
                    <a:pt x="0" y="7327"/>
                    <a:pt x="0" y="16327"/>
                  </a:cubicBezTo>
                  <a:lnTo>
                    <a:pt x="0" y="37441"/>
                  </a:lnTo>
                  <a:cubicBezTo>
                    <a:pt x="0" y="41797"/>
                    <a:pt x="1698" y="45895"/>
                    <a:pt x="4783" y="48980"/>
                  </a:cubicBezTo>
                  <a:lnTo>
                    <a:pt x="32653" y="76850"/>
                  </a:lnTo>
                  <a:cubicBezTo>
                    <a:pt x="35691" y="79895"/>
                    <a:pt x="39904" y="81633"/>
                    <a:pt x="44197" y="81633"/>
                  </a:cubicBezTo>
                  <a:lnTo>
                    <a:pt x="76587" y="81633"/>
                  </a:lnTo>
                  <a:cubicBezTo>
                    <a:pt x="82825" y="81633"/>
                    <a:pt x="88417" y="78174"/>
                    <a:pt x="91191" y="72613"/>
                  </a:cubicBezTo>
                  <a:lnTo>
                    <a:pt x="102627" y="49733"/>
                  </a:lnTo>
                  <a:cubicBezTo>
                    <a:pt x="105780" y="43439"/>
                    <a:pt x="104540" y="35862"/>
                    <a:pt x="99566" y="30884"/>
                  </a:cubicBezTo>
                  <a:lnTo>
                    <a:pt x="90677" y="21995"/>
                  </a:lnTo>
                  <a:cubicBezTo>
                    <a:pt x="86643" y="17945"/>
                    <a:pt x="80669" y="16303"/>
                    <a:pt x="75176" y="17690"/>
                  </a:cubicBezTo>
                  <a:close/>
                  <a:moveTo>
                    <a:pt x="76587" y="65306"/>
                  </a:moveTo>
                  <a:lnTo>
                    <a:pt x="44197" y="65306"/>
                  </a:lnTo>
                  <a:lnTo>
                    <a:pt x="16327" y="37441"/>
                  </a:lnTo>
                  <a:lnTo>
                    <a:pt x="16327" y="16327"/>
                  </a:lnTo>
                  <a:lnTo>
                    <a:pt x="28285" y="16327"/>
                  </a:lnTo>
                  <a:lnTo>
                    <a:pt x="38995" y="32394"/>
                  </a:lnTo>
                  <a:cubicBezTo>
                    <a:pt x="42817" y="38119"/>
                    <a:pt x="49845" y="40837"/>
                    <a:pt x="56529" y="39179"/>
                  </a:cubicBezTo>
                  <a:lnTo>
                    <a:pt x="79126" y="33531"/>
                  </a:lnTo>
                  <a:lnTo>
                    <a:pt x="88027" y="4242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" name="Google Shape;636;p1"/>
            <p:cNvSpPr/>
            <p:nvPr/>
          </p:nvSpPr>
          <p:spPr>
            <a:xfrm>
              <a:off x="404620" y="1669450"/>
              <a:ext cx="103760" cy="89796"/>
            </a:xfrm>
            <a:custGeom>
              <a:avLst/>
              <a:gdLst/>
              <a:ahLst/>
              <a:cxnLst/>
              <a:rect l="l" t="t" r="r" b="b"/>
              <a:pathLst>
                <a:path w="103760" h="89796" extrusionOk="0">
                  <a:moveTo>
                    <a:pt x="32767" y="0"/>
                  </a:moveTo>
                  <a:cubicBezTo>
                    <a:pt x="29534" y="0"/>
                    <a:pt x="26405" y="949"/>
                    <a:pt x="23711" y="2747"/>
                  </a:cubicBezTo>
                  <a:lnTo>
                    <a:pt x="7272" y="13700"/>
                  </a:lnTo>
                  <a:cubicBezTo>
                    <a:pt x="428" y="18256"/>
                    <a:pt x="-1956" y="27237"/>
                    <a:pt x="1720" y="34591"/>
                  </a:cubicBezTo>
                  <a:lnTo>
                    <a:pt x="13770" y="58670"/>
                  </a:lnTo>
                  <a:cubicBezTo>
                    <a:pt x="15157" y="61448"/>
                    <a:pt x="17304" y="63756"/>
                    <a:pt x="19972" y="65367"/>
                  </a:cubicBezTo>
                  <a:lnTo>
                    <a:pt x="56814" y="87473"/>
                  </a:lnTo>
                  <a:cubicBezTo>
                    <a:pt x="59345" y="88991"/>
                    <a:pt x="62251" y="89796"/>
                    <a:pt x="65205" y="89796"/>
                  </a:cubicBezTo>
                  <a:lnTo>
                    <a:pt x="87434" y="89796"/>
                  </a:lnTo>
                  <a:cubicBezTo>
                    <a:pt x="96438" y="89796"/>
                    <a:pt x="103761" y="82474"/>
                    <a:pt x="103761" y="73470"/>
                  </a:cubicBezTo>
                  <a:lnTo>
                    <a:pt x="103761" y="54868"/>
                  </a:lnTo>
                  <a:cubicBezTo>
                    <a:pt x="103761" y="47832"/>
                    <a:pt x="99273" y="41602"/>
                    <a:pt x="92600" y="39382"/>
                  </a:cubicBezTo>
                  <a:lnTo>
                    <a:pt x="76904" y="34148"/>
                  </a:lnTo>
                  <a:cubicBezTo>
                    <a:pt x="76904" y="34148"/>
                    <a:pt x="76896" y="34148"/>
                    <a:pt x="76887" y="34132"/>
                  </a:cubicBezTo>
                  <a:lnTo>
                    <a:pt x="64339" y="9041"/>
                  </a:lnTo>
                  <a:cubicBezTo>
                    <a:pt x="61565" y="3464"/>
                    <a:pt x="55973" y="0"/>
                    <a:pt x="49735" y="0"/>
                  </a:cubicBezTo>
                  <a:close/>
                  <a:moveTo>
                    <a:pt x="62290" y="41446"/>
                  </a:moveTo>
                  <a:cubicBezTo>
                    <a:pt x="62290" y="41446"/>
                    <a:pt x="62299" y="41454"/>
                    <a:pt x="62299" y="41454"/>
                  </a:cubicBezTo>
                  <a:cubicBezTo>
                    <a:pt x="64252" y="45349"/>
                    <a:pt x="67596" y="48246"/>
                    <a:pt x="71729" y="49626"/>
                  </a:cubicBezTo>
                  <a:lnTo>
                    <a:pt x="87434" y="54868"/>
                  </a:lnTo>
                  <a:lnTo>
                    <a:pt x="87434" y="73470"/>
                  </a:lnTo>
                  <a:lnTo>
                    <a:pt x="65205" y="73470"/>
                  </a:lnTo>
                  <a:lnTo>
                    <a:pt x="28366" y="51363"/>
                  </a:lnTo>
                  <a:lnTo>
                    <a:pt x="16317" y="27284"/>
                  </a:lnTo>
                  <a:lnTo>
                    <a:pt x="32767" y="16327"/>
                  </a:lnTo>
                  <a:lnTo>
                    <a:pt x="49735" y="1632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" name="Google Shape;637;p1"/>
            <p:cNvSpPr/>
            <p:nvPr/>
          </p:nvSpPr>
          <p:spPr>
            <a:xfrm>
              <a:off x="279804" y="1449049"/>
              <a:ext cx="359188" cy="163258"/>
            </a:xfrm>
            <a:custGeom>
              <a:avLst/>
              <a:gdLst/>
              <a:ahLst/>
              <a:cxnLst/>
              <a:rect l="l" t="t" r="r" b="b"/>
              <a:pathLst>
                <a:path w="359188" h="163258" extrusionOk="0">
                  <a:moveTo>
                    <a:pt x="4787" y="80893"/>
                  </a:moveTo>
                  <a:lnTo>
                    <a:pt x="89800" y="119537"/>
                  </a:lnTo>
                  <a:lnTo>
                    <a:pt x="89800" y="126903"/>
                  </a:lnTo>
                  <a:cubicBezTo>
                    <a:pt x="89800" y="130379"/>
                    <a:pt x="92012" y="133480"/>
                    <a:pt x="95301" y="134616"/>
                  </a:cubicBezTo>
                  <a:lnTo>
                    <a:pt x="176934" y="162820"/>
                  </a:lnTo>
                  <a:cubicBezTo>
                    <a:pt x="177790" y="163116"/>
                    <a:pt x="178699" y="163259"/>
                    <a:pt x="179596" y="163259"/>
                  </a:cubicBezTo>
                  <a:cubicBezTo>
                    <a:pt x="180493" y="163259"/>
                    <a:pt x="181402" y="163116"/>
                    <a:pt x="182259" y="162813"/>
                  </a:cubicBezTo>
                  <a:lnTo>
                    <a:pt x="263892" y="134608"/>
                  </a:lnTo>
                  <a:cubicBezTo>
                    <a:pt x="267180" y="133480"/>
                    <a:pt x="269393" y="130379"/>
                    <a:pt x="269393" y="126894"/>
                  </a:cubicBezTo>
                  <a:lnTo>
                    <a:pt x="269393" y="119529"/>
                  </a:lnTo>
                  <a:lnTo>
                    <a:pt x="342862" y="86134"/>
                  </a:lnTo>
                  <a:lnTo>
                    <a:pt x="342862" y="114279"/>
                  </a:lnTo>
                  <a:lnTo>
                    <a:pt x="359189" y="114279"/>
                  </a:lnTo>
                  <a:lnTo>
                    <a:pt x="359189" y="73463"/>
                  </a:lnTo>
                  <a:lnTo>
                    <a:pt x="359149" y="73463"/>
                  </a:lnTo>
                  <a:cubicBezTo>
                    <a:pt x="359149" y="73375"/>
                    <a:pt x="359181" y="73291"/>
                    <a:pt x="359181" y="73212"/>
                  </a:cubicBezTo>
                  <a:cubicBezTo>
                    <a:pt x="359082" y="69923"/>
                    <a:pt x="357008" y="67005"/>
                    <a:pt x="353932" y="65841"/>
                  </a:cubicBezTo>
                  <a:lnTo>
                    <a:pt x="182502" y="535"/>
                  </a:lnTo>
                  <a:cubicBezTo>
                    <a:pt x="180625" y="-178"/>
                    <a:pt x="178568" y="-178"/>
                    <a:pt x="176683" y="535"/>
                  </a:cubicBezTo>
                  <a:lnTo>
                    <a:pt x="5254" y="65841"/>
                  </a:lnTo>
                  <a:cubicBezTo>
                    <a:pt x="2176" y="67017"/>
                    <a:pt x="104" y="69923"/>
                    <a:pt x="4" y="73212"/>
                  </a:cubicBezTo>
                  <a:cubicBezTo>
                    <a:pt x="-96" y="76500"/>
                    <a:pt x="1794" y="79529"/>
                    <a:pt x="4787" y="80893"/>
                  </a:cubicBezTo>
                  <a:close/>
                  <a:moveTo>
                    <a:pt x="253066" y="121079"/>
                  </a:moveTo>
                  <a:lnTo>
                    <a:pt x="179596" y="146462"/>
                  </a:lnTo>
                  <a:lnTo>
                    <a:pt x="106127" y="121079"/>
                  </a:lnTo>
                  <a:lnTo>
                    <a:pt x="106127" y="79537"/>
                  </a:lnTo>
                  <a:lnTo>
                    <a:pt x="130338" y="72271"/>
                  </a:lnTo>
                  <a:cubicBezTo>
                    <a:pt x="142403" y="68648"/>
                    <a:pt x="154732" y="66388"/>
                    <a:pt x="167124" y="65483"/>
                  </a:cubicBezTo>
                  <a:cubicBezTo>
                    <a:pt x="167646" y="65439"/>
                    <a:pt x="168169" y="65455"/>
                    <a:pt x="168690" y="65423"/>
                  </a:cubicBezTo>
                  <a:cubicBezTo>
                    <a:pt x="169612" y="65367"/>
                    <a:pt x="170536" y="65367"/>
                    <a:pt x="171465" y="65327"/>
                  </a:cubicBezTo>
                  <a:lnTo>
                    <a:pt x="171433" y="122442"/>
                  </a:lnTo>
                  <a:lnTo>
                    <a:pt x="187760" y="122442"/>
                  </a:lnTo>
                  <a:lnTo>
                    <a:pt x="187791" y="65327"/>
                  </a:lnTo>
                  <a:cubicBezTo>
                    <a:pt x="188249" y="65351"/>
                    <a:pt x="188717" y="65351"/>
                    <a:pt x="189171" y="65375"/>
                  </a:cubicBezTo>
                  <a:cubicBezTo>
                    <a:pt x="189932" y="65415"/>
                    <a:pt x="190689" y="65407"/>
                    <a:pt x="191450" y="65455"/>
                  </a:cubicBezTo>
                  <a:cubicBezTo>
                    <a:pt x="203835" y="66340"/>
                    <a:pt x="216160" y="68576"/>
                    <a:pt x="228233" y="72167"/>
                  </a:cubicBezTo>
                  <a:lnTo>
                    <a:pt x="253066" y="79553"/>
                  </a:lnTo>
                  <a:close/>
                  <a:moveTo>
                    <a:pt x="179596" y="16894"/>
                  </a:moveTo>
                  <a:lnTo>
                    <a:pt x="329832" y="74124"/>
                  </a:lnTo>
                  <a:lnTo>
                    <a:pt x="269393" y="101604"/>
                  </a:lnTo>
                  <a:lnTo>
                    <a:pt x="269393" y="73463"/>
                  </a:lnTo>
                  <a:cubicBezTo>
                    <a:pt x="269393" y="72566"/>
                    <a:pt x="269245" y="71685"/>
                    <a:pt x="268970" y="70868"/>
                  </a:cubicBezTo>
                  <a:cubicBezTo>
                    <a:pt x="268778" y="70322"/>
                    <a:pt x="268464" y="69839"/>
                    <a:pt x="268177" y="69349"/>
                  </a:cubicBezTo>
                  <a:cubicBezTo>
                    <a:pt x="268029" y="69106"/>
                    <a:pt x="267950" y="68819"/>
                    <a:pt x="267774" y="68592"/>
                  </a:cubicBezTo>
                  <a:cubicBezTo>
                    <a:pt x="267452" y="68149"/>
                    <a:pt x="267009" y="67807"/>
                    <a:pt x="266595" y="67440"/>
                  </a:cubicBezTo>
                  <a:cubicBezTo>
                    <a:pt x="266363" y="67237"/>
                    <a:pt x="266183" y="66974"/>
                    <a:pt x="265932" y="66794"/>
                  </a:cubicBezTo>
                  <a:cubicBezTo>
                    <a:pt x="265614" y="66567"/>
                    <a:pt x="265211" y="66451"/>
                    <a:pt x="264853" y="66272"/>
                  </a:cubicBezTo>
                  <a:cubicBezTo>
                    <a:pt x="264430" y="66061"/>
                    <a:pt x="264040" y="65790"/>
                    <a:pt x="263573" y="65642"/>
                  </a:cubicBezTo>
                  <a:lnTo>
                    <a:pt x="233538" y="56630"/>
                  </a:lnTo>
                  <a:cubicBezTo>
                    <a:pt x="220086" y="52600"/>
                    <a:pt x="206346" y="50125"/>
                    <a:pt x="192535" y="49164"/>
                  </a:cubicBezTo>
                  <a:cubicBezTo>
                    <a:pt x="192412" y="49156"/>
                    <a:pt x="192291" y="49156"/>
                    <a:pt x="192160" y="49144"/>
                  </a:cubicBezTo>
                  <a:cubicBezTo>
                    <a:pt x="187971" y="48861"/>
                    <a:pt x="179318" y="48706"/>
                    <a:pt x="179182" y="48706"/>
                  </a:cubicBezTo>
                  <a:cubicBezTo>
                    <a:pt x="176257" y="48706"/>
                    <a:pt x="173342" y="48885"/>
                    <a:pt x="170429" y="49025"/>
                  </a:cubicBezTo>
                  <a:cubicBezTo>
                    <a:pt x="168902" y="49096"/>
                    <a:pt x="167368" y="49088"/>
                    <a:pt x="165841" y="49204"/>
                  </a:cubicBezTo>
                  <a:cubicBezTo>
                    <a:pt x="152069" y="50200"/>
                    <a:pt x="138374" y="52704"/>
                    <a:pt x="124969" y="56761"/>
                  </a:cubicBezTo>
                  <a:lnTo>
                    <a:pt x="95899" y="65562"/>
                  </a:lnTo>
                  <a:lnTo>
                    <a:pt x="95611" y="65642"/>
                  </a:lnTo>
                  <a:lnTo>
                    <a:pt x="95596" y="65654"/>
                  </a:lnTo>
                  <a:cubicBezTo>
                    <a:pt x="94910" y="65857"/>
                    <a:pt x="94316" y="66208"/>
                    <a:pt x="93727" y="66567"/>
                  </a:cubicBezTo>
                  <a:cubicBezTo>
                    <a:pt x="93579" y="66655"/>
                    <a:pt x="93392" y="66698"/>
                    <a:pt x="93252" y="66794"/>
                  </a:cubicBezTo>
                  <a:cubicBezTo>
                    <a:pt x="91132" y="68297"/>
                    <a:pt x="89800" y="70764"/>
                    <a:pt x="89800" y="73463"/>
                  </a:cubicBezTo>
                  <a:lnTo>
                    <a:pt x="89800" y="101604"/>
                  </a:lnTo>
                  <a:lnTo>
                    <a:pt x="29361" y="74132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" name="Google Shape;638;p1"/>
            <p:cNvSpPr/>
            <p:nvPr/>
          </p:nvSpPr>
          <p:spPr>
            <a:xfrm>
              <a:off x="606340" y="1571491"/>
              <a:ext cx="48979" cy="48979"/>
            </a:xfrm>
            <a:custGeom>
              <a:avLst/>
              <a:gdLst/>
              <a:ahLst/>
              <a:cxnLst/>
              <a:rect l="l" t="t" r="r" b="b"/>
              <a:pathLst>
                <a:path w="48979" h="48979" extrusionOk="0">
                  <a:moveTo>
                    <a:pt x="0" y="24490"/>
                  </a:moveTo>
                  <a:lnTo>
                    <a:pt x="0" y="48980"/>
                  </a:lnTo>
                  <a:lnTo>
                    <a:pt x="16327" y="48980"/>
                  </a:lnTo>
                  <a:lnTo>
                    <a:pt x="16327" y="24490"/>
                  </a:lnTo>
                  <a:cubicBezTo>
                    <a:pt x="16327" y="19994"/>
                    <a:pt x="19986" y="16327"/>
                    <a:pt x="24490" y="16327"/>
                  </a:cubicBezTo>
                  <a:cubicBezTo>
                    <a:pt x="28994" y="16327"/>
                    <a:pt x="32653" y="19994"/>
                    <a:pt x="32653" y="24490"/>
                  </a:cubicBezTo>
                  <a:lnTo>
                    <a:pt x="32653" y="48980"/>
                  </a:lnTo>
                  <a:lnTo>
                    <a:pt x="48980" y="48980"/>
                  </a:lnTo>
                  <a:lnTo>
                    <a:pt x="48980" y="24490"/>
                  </a:lnTo>
                  <a:cubicBezTo>
                    <a:pt x="48980" y="10990"/>
                    <a:pt x="37990" y="0"/>
                    <a:pt x="24490" y="0"/>
                  </a:cubicBezTo>
                  <a:cubicBezTo>
                    <a:pt x="10990" y="0"/>
                    <a:pt x="0" y="10990"/>
                    <a:pt x="0" y="2449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" name="Google Shape;639;p1"/>
            <p:cNvSpPr/>
            <p:nvPr/>
          </p:nvSpPr>
          <p:spPr>
            <a:xfrm>
              <a:off x="622667" y="1644960"/>
              <a:ext cx="16326" cy="24489"/>
            </a:xfrm>
            <a:custGeom>
              <a:avLst/>
              <a:gdLst/>
              <a:ahLst/>
              <a:cxnLst/>
              <a:rect l="l" t="t" r="r" b="b"/>
              <a:pathLst>
                <a:path w="16326" h="24489" extrusionOk="0">
                  <a:moveTo>
                    <a:pt x="0" y="0"/>
                  </a:moveTo>
                  <a:lnTo>
                    <a:pt x="16327" y="0"/>
                  </a:lnTo>
                  <a:lnTo>
                    <a:pt x="16327" y="24490"/>
                  </a:lnTo>
                  <a:lnTo>
                    <a:pt x="0" y="2449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" name="Google Shape;640;p1"/>
            <p:cNvSpPr/>
            <p:nvPr/>
          </p:nvSpPr>
          <p:spPr>
            <a:xfrm>
              <a:off x="642138" y="1634374"/>
              <a:ext cx="26383" cy="29372"/>
            </a:xfrm>
            <a:custGeom>
              <a:avLst/>
              <a:gdLst/>
              <a:ahLst/>
              <a:cxnLst/>
              <a:rect l="l" t="t" r="r" b="b"/>
              <a:pathLst>
                <a:path w="26383" h="29372" extrusionOk="0">
                  <a:moveTo>
                    <a:pt x="0" y="8163"/>
                  </a:moveTo>
                  <a:lnTo>
                    <a:pt x="14142" y="0"/>
                  </a:lnTo>
                  <a:lnTo>
                    <a:pt x="26384" y="21209"/>
                  </a:lnTo>
                  <a:lnTo>
                    <a:pt x="12241" y="2937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" name="Google Shape;641;p1"/>
            <p:cNvSpPr/>
            <p:nvPr/>
          </p:nvSpPr>
          <p:spPr>
            <a:xfrm>
              <a:off x="593146" y="1634342"/>
              <a:ext cx="26383" cy="29372"/>
            </a:xfrm>
            <a:custGeom>
              <a:avLst/>
              <a:gdLst/>
              <a:ahLst/>
              <a:cxnLst/>
              <a:rect l="l" t="t" r="r" b="b"/>
              <a:pathLst>
                <a:path w="26383" h="29372" extrusionOk="0">
                  <a:moveTo>
                    <a:pt x="0" y="21209"/>
                  </a:moveTo>
                  <a:lnTo>
                    <a:pt x="12241" y="0"/>
                  </a:lnTo>
                  <a:lnTo>
                    <a:pt x="26384" y="8159"/>
                  </a:lnTo>
                  <a:lnTo>
                    <a:pt x="14139" y="2937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" name="Google Shape;642;p1"/>
            <p:cNvSpPr/>
            <p:nvPr/>
          </p:nvSpPr>
          <p:spPr>
            <a:xfrm>
              <a:off x="443074" y="1693940"/>
              <a:ext cx="228572" cy="244898"/>
            </a:xfrm>
            <a:custGeom>
              <a:avLst/>
              <a:gdLst/>
              <a:ahLst/>
              <a:cxnLst/>
              <a:rect l="l" t="t" r="r" b="b"/>
              <a:pathLst>
                <a:path w="228572" h="244898" extrusionOk="0">
                  <a:moveTo>
                    <a:pt x="210448" y="82582"/>
                  </a:moveTo>
                  <a:cubicBezTo>
                    <a:pt x="211584" y="79755"/>
                    <a:pt x="212246" y="76694"/>
                    <a:pt x="212246" y="73470"/>
                  </a:cubicBezTo>
                  <a:lnTo>
                    <a:pt x="212246" y="24490"/>
                  </a:lnTo>
                  <a:cubicBezTo>
                    <a:pt x="212246" y="10990"/>
                    <a:pt x="201256" y="0"/>
                    <a:pt x="187756" y="0"/>
                  </a:cubicBezTo>
                  <a:lnTo>
                    <a:pt x="106123" y="0"/>
                  </a:lnTo>
                  <a:lnTo>
                    <a:pt x="106123" y="16327"/>
                  </a:lnTo>
                  <a:lnTo>
                    <a:pt x="114286" y="16327"/>
                  </a:lnTo>
                  <a:lnTo>
                    <a:pt x="114286" y="81633"/>
                  </a:lnTo>
                  <a:lnTo>
                    <a:pt x="106123" y="81633"/>
                  </a:lnTo>
                  <a:lnTo>
                    <a:pt x="106123" y="97960"/>
                  </a:lnTo>
                  <a:lnTo>
                    <a:pt x="138776" y="97960"/>
                  </a:lnTo>
                  <a:lnTo>
                    <a:pt x="138776" y="146939"/>
                  </a:lnTo>
                  <a:lnTo>
                    <a:pt x="81633" y="146939"/>
                  </a:lnTo>
                  <a:lnTo>
                    <a:pt x="81633" y="163266"/>
                  </a:lnTo>
                  <a:lnTo>
                    <a:pt x="114286" y="163266"/>
                  </a:lnTo>
                  <a:lnTo>
                    <a:pt x="114286" y="228572"/>
                  </a:lnTo>
                  <a:lnTo>
                    <a:pt x="0" y="228572"/>
                  </a:lnTo>
                  <a:lnTo>
                    <a:pt x="0" y="244899"/>
                  </a:lnTo>
                  <a:lnTo>
                    <a:pt x="179593" y="244899"/>
                  </a:lnTo>
                  <a:cubicBezTo>
                    <a:pt x="193093" y="244899"/>
                    <a:pt x="204082" y="233914"/>
                    <a:pt x="204082" y="220409"/>
                  </a:cubicBezTo>
                  <a:lnTo>
                    <a:pt x="204082" y="171429"/>
                  </a:lnTo>
                  <a:cubicBezTo>
                    <a:pt x="204082" y="168560"/>
                    <a:pt x="203497" y="165833"/>
                    <a:pt x="202579" y="163266"/>
                  </a:cubicBezTo>
                  <a:lnTo>
                    <a:pt x="204082" y="163266"/>
                  </a:lnTo>
                  <a:cubicBezTo>
                    <a:pt x="217582" y="163266"/>
                    <a:pt x="228572" y="152281"/>
                    <a:pt x="228572" y="138776"/>
                  </a:cubicBezTo>
                  <a:lnTo>
                    <a:pt x="228572" y="106123"/>
                  </a:lnTo>
                  <a:cubicBezTo>
                    <a:pt x="228572" y="94835"/>
                    <a:pt x="220859" y="85400"/>
                    <a:pt x="210448" y="82582"/>
                  </a:cubicBezTo>
                  <a:close/>
                  <a:moveTo>
                    <a:pt x="195919" y="24490"/>
                  </a:moveTo>
                  <a:lnTo>
                    <a:pt x="195919" y="73470"/>
                  </a:lnTo>
                  <a:cubicBezTo>
                    <a:pt x="195919" y="77970"/>
                    <a:pt x="192260" y="81633"/>
                    <a:pt x="187756" y="81633"/>
                  </a:cubicBezTo>
                  <a:lnTo>
                    <a:pt x="163266" y="81633"/>
                  </a:lnTo>
                  <a:lnTo>
                    <a:pt x="163266" y="16327"/>
                  </a:lnTo>
                  <a:lnTo>
                    <a:pt x="187756" y="16327"/>
                  </a:lnTo>
                  <a:cubicBezTo>
                    <a:pt x="192260" y="16327"/>
                    <a:pt x="195919" y="19994"/>
                    <a:pt x="195919" y="24490"/>
                  </a:cubicBezTo>
                  <a:close/>
                  <a:moveTo>
                    <a:pt x="130613" y="16327"/>
                  </a:moveTo>
                  <a:lnTo>
                    <a:pt x="146939" y="16327"/>
                  </a:lnTo>
                  <a:lnTo>
                    <a:pt x="146939" y="81633"/>
                  </a:lnTo>
                  <a:lnTo>
                    <a:pt x="130613" y="81633"/>
                  </a:lnTo>
                  <a:close/>
                  <a:moveTo>
                    <a:pt x="155103" y="97960"/>
                  </a:moveTo>
                  <a:lnTo>
                    <a:pt x="171429" y="97960"/>
                  </a:lnTo>
                  <a:lnTo>
                    <a:pt x="171429" y="146939"/>
                  </a:lnTo>
                  <a:lnTo>
                    <a:pt x="155103" y="146939"/>
                  </a:lnTo>
                  <a:close/>
                  <a:moveTo>
                    <a:pt x="130613" y="228572"/>
                  </a:moveTo>
                  <a:lnTo>
                    <a:pt x="130613" y="163266"/>
                  </a:lnTo>
                  <a:lnTo>
                    <a:pt x="146939" y="163266"/>
                  </a:lnTo>
                  <a:lnTo>
                    <a:pt x="146939" y="228572"/>
                  </a:lnTo>
                  <a:close/>
                  <a:moveTo>
                    <a:pt x="187756" y="171429"/>
                  </a:moveTo>
                  <a:lnTo>
                    <a:pt x="187756" y="220409"/>
                  </a:lnTo>
                  <a:cubicBezTo>
                    <a:pt x="187756" y="224909"/>
                    <a:pt x="184097" y="228572"/>
                    <a:pt x="179593" y="228572"/>
                  </a:cubicBezTo>
                  <a:lnTo>
                    <a:pt x="163266" y="228572"/>
                  </a:lnTo>
                  <a:lnTo>
                    <a:pt x="163266" y="163266"/>
                  </a:lnTo>
                  <a:lnTo>
                    <a:pt x="179593" y="163266"/>
                  </a:lnTo>
                  <a:cubicBezTo>
                    <a:pt x="184097" y="163266"/>
                    <a:pt x="187756" y="166933"/>
                    <a:pt x="187756" y="171429"/>
                  </a:cubicBezTo>
                  <a:close/>
                  <a:moveTo>
                    <a:pt x="212246" y="138776"/>
                  </a:moveTo>
                  <a:cubicBezTo>
                    <a:pt x="212246" y="143276"/>
                    <a:pt x="208587" y="146939"/>
                    <a:pt x="204082" y="146939"/>
                  </a:cubicBezTo>
                  <a:lnTo>
                    <a:pt x="187756" y="146939"/>
                  </a:lnTo>
                  <a:lnTo>
                    <a:pt x="187756" y="97960"/>
                  </a:lnTo>
                  <a:lnTo>
                    <a:pt x="204082" y="97960"/>
                  </a:lnTo>
                  <a:cubicBezTo>
                    <a:pt x="208587" y="97960"/>
                    <a:pt x="212246" y="101627"/>
                    <a:pt x="212246" y="10612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43" name="Google Shape;643;p1"/>
          <p:cNvSpPr txBox="1"/>
          <p:nvPr/>
        </p:nvSpPr>
        <p:spPr>
          <a:xfrm>
            <a:off x="31626" y="180886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MISSION &amp; VISION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4" name="Google Shape;644;p1"/>
          <p:cNvSpPr txBox="1"/>
          <p:nvPr/>
        </p:nvSpPr>
        <p:spPr>
          <a:xfrm>
            <a:off x="31626" y="268509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THE UNIVESITY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5" name="Google Shape;645;p1"/>
          <p:cNvSpPr txBox="1"/>
          <p:nvPr/>
        </p:nvSpPr>
        <p:spPr>
          <a:xfrm>
            <a:off x="31626" y="364841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RECOGNITIONS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6" name="Google Shape;646;p1"/>
          <p:cNvSpPr txBox="1"/>
          <p:nvPr/>
        </p:nvSpPr>
        <p:spPr>
          <a:xfrm>
            <a:off x="31626" y="4568194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COLLABOATIONS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7" name="Google Shape;647;p1"/>
          <p:cNvSpPr txBox="1"/>
          <p:nvPr/>
        </p:nvSpPr>
        <p:spPr>
          <a:xfrm>
            <a:off x="31626" y="548796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INDUSTRY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8" name="Google Shape;648;p1"/>
          <p:cNvSpPr txBox="1"/>
          <p:nvPr/>
        </p:nvSpPr>
        <p:spPr>
          <a:xfrm>
            <a:off x="31626" y="6407742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RESEARCH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649" name="Google Shape;649;p1"/>
          <p:cNvPicPr preferRelativeResize="0"/>
          <p:nvPr/>
        </p:nvPicPr>
        <p:blipFill rotWithShape="1">
          <a:blip r:embed="rId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22509" y="4951242"/>
            <a:ext cx="565459" cy="565459"/>
          </a:xfrm>
          <a:prstGeom prst="rect">
            <a:avLst/>
          </a:prstGeom>
          <a:noFill/>
          <a:ln>
            <a:noFill/>
          </a:ln>
        </p:spPr>
      </p:pic>
      <p:sp>
        <p:nvSpPr>
          <p:cNvPr id="650" name="Google Shape;650;p1">
            <a:hlinkClick r:id="rId5" action="ppaction://hlinksldjump"/>
          </p:cNvPr>
          <p:cNvSpPr/>
          <p:nvPr/>
        </p:nvSpPr>
        <p:spPr>
          <a:xfrm>
            <a:off x="22745" y="315776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1" name="Google Shape;651;p1">
            <a:hlinkClick r:id="" action="ppaction://noaction"/>
          </p:cNvPr>
          <p:cNvSpPr/>
          <p:nvPr/>
        </p:nvSpPr>
        <p:spPr>
          <a:xfrm>
            <a:off x="22745" y="3993100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2" name="Google Shape;652;p1">
            <a:hlinkClick r:id="rId6" action="ppaction://hlinksldjump"/>
          </p:cNvPr>
          <p:cNvSpPr/>
          <p:nvPr/>
        </p:nvSpPr>
        <p:spPr>
          <a:xfrm>
            <a:off x="22745" y="1235107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3" name="Google Shape;653;p1">
            <a:hlinkClick r:id="rId7" action="ppaction://hlinksldjump"/>
          </p:cNvPr>
          <p:cNvSpPr/>
          <p:nvPr/>
        </p:nvSpPr>
        <p:spPr>
          <a:xfrm>
            <a:off x="22745" y="2154438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4" name="Google Shape;654;p1">
            <a:hlinkClick r:id="rId8" action="ppaction://hlinksldjump"/>
          </p:cNvPr>
          <p:cNvSpPr/>
          <p:nvPr/>
        </p:nvSpPr>
        <p:spPr>
          <a:xfrm>
            <a:off x="22745" y="3073769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5" name="Google Shape;655;p1">
            <a:hlinkClick r:id="" action="ppaction://noaction"/>
          </p:cNvPr>
          <p:cNvSpPr/>
          <p:nvPr/>
        </p:nvSpPr>
        <p:spPr>
          <a:xfrm>
            <a:off x="22745" y="4912431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6" name="Google Shape;656;p1">
            <a:hlinkClick r:id="rId9" action="ppaction://hlinksldjump"/>
          </p:cNvPr>
          <p:cNvSpPr/>
          <p:nvPr/>
        </p:nvSpPr>
        <p:spPr>
          <a:xfrm>
            <a:off x="22745" y="5831762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74" name="Google Shape;3974;p20"/>
          <p:cNvGrpSpPr/>
          <p:nvPr/>
        </p:nvGrpSpPr>
        <p:grpSpPr>
          <a:xfrm>
            <a:off x="-812316" y="4835469"/>
            <a:ext cx="896786" cy="896786"/>
            <a:chOff x="-812316" y="4835469"/>
            <a:chExt cx="896786" cy="896786"/>
          </a:xfrm>
        </p:grpSpPr>
        <p:sp>
          <p:nvSpPr>
            <p:cNvPr id="3975" name="Google Shape;3975;p20"/>
            <p:cNvSpPr/>
            <p:nvPr/>
          </p:nvSpPr>
          <p:spPr>
            <a:xfrm>
              <a:off x="-812316" y="4835469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6" name="Google Shape;3976;p20"/>
            <p:cNvSpPr/>
            <p:nvPr/>
          </p:nvSpPr>
          <p:spPr>
            <a:xfrm>
              <a:off x="-726564" y="4910380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977" name="Google Shape;3977;p20"/>
            <p:cNvGrpSpPr/>
            <p:nvPr/>
          </p:nvGrpSpPr>
          <p:grpSpPr>
            <a:xfrm>
              <a:off x="-646724" y="4948860"/>
              <a:ext cx="573429" cy="573428"/>
              <a:chOff x="-646724" y="4948860"/>
              <a:chExt cx="573429" cy="573428"/>
            </a:xfrm>
          </p:grpSpPr>
          <p:sp>
            <p:nvSpPr>
              <p:cNvPr id="3978" name="Google Shape;3978;p20"/>
              <p:cNvSpPr/>
              <p:nvPr/>
            </p:nvSpPr>
            <p:spPr>
              <a:xfrm>
                <a:off x="-352393" y="5349364"/>
                <a:ext cx="131597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131597" h="37743" extrusionOk="0">
                    <a:moveTo>
                      <a:pt x="0" y="0"/>
                    </a:moveTo>
                    <a:lnTo>
                      <a:pt x="131597" y="0"/>
                    </a:lnTo>
                    <a:lnTo>
                      <a:pt x="131597" y="37743"/>
                    </a:lnTo>
                    <a:lnTo>
                      <a:pt x="0" y="377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65E7D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79" name="Google Shape;3979;p20"/>
              <p:cNvSpPr/>
              <p:nvPr/>
            </p:nvSpPr>
            <p:spPr>
              <a:xfrm>
                <a:off x="-281611" y="5349364"/>
                <a:ext cx="60926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60926" h="37743" extrusionOk="0">
                    <a:moveTo>
                      <a:pt x="0" y="37743"/>
                    </a:moveTo>
                    <a:lnTo>
                      <a:pt x="60927" y="37743"/>
                    </a:lnTo>
                    <a:lnTo>
                      <a:pt x="60927" y="0"/>
                    </a:lnTo>
                    <a:lnTo>
                      <a:pt x="3248" y="0"/>
                    </a:lnTo>
                    <a:lnTo>
                      <a:pt x="0" y="37743"/>
                    </a:lnTo>
                    <a:close/>
                  </a:path>
                </a:pathLst>
              </a:custGeom>
              <a:solidFill>
                <a:srgbClr val="2B4D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0" name="Google Shape;3980;p20"/>
              <p:cNvSpPr/>
              <p:nvPr/>
            </p:nvSpPr>
            <p:spPr>
              <a:xfrm>
                <a:off x="-619060" y="5208695"/>
                <a:ext cx="266666" cy="305194"/>
              </a:xfrm>
              <a:custGeom>
                <a:avLst/>
                <a:gdLst/>
                <a:ahLst/>
                <a:cxnLst/>
                <a:rect l="l" t="t" r="r" b="b"/>
                <a:pathLst>
                  <a:path w="266666" h="305194" extrusionOk="0">
                    <a:moveTo>
                      <a:pt x="266667" y="305194"/>
                    </a:moveTo>
                    <a:lnTo>
                      <a:pt x="0" y="305194"/>
                    </a:lnTo>
                    <a:lnTo>
                      <a:pt x="0" y="0"/>
                    </a:lnTo>
                    <a:lnTo>
                      <a:pt x="266667" y="103262"/>
                    </a:lnTo>
                    <a:lnTo>
                      <a:pt x="266667" y="305194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1" name="Google Shape;3981;p20"/>
              <p:cNvSpPr/>
              <p:nvPr/>
            </p:nvSpPr>
            <p:spPr>
              <a:xfrm>
                <a:off x="-619060" y="5208695"/>
                <a:ext cx="266666" cy="305194"/>
              </a:xfrm>
              <a:custGeom>
                <a:avLst/>
                <a:gdLst/>
                <a:ahLst/>
                <a:cxnLst/>
                <a:rect l="l" t="t" r="r" b="b"/>
                <a:pathLst>
                  <a:path w="266666" h="305194" extrusionOk="0">
                    <a:moveTo>
                      <a:pt x="0" y="0"/>
                    </a:moveTo>
                    <a:lnTo>
                      <a:pt x="0" y="27327"/>
                    </a:lnTo>
                    <a:lnTo>
                      <a:pt x="221308" y="113006"/>
                    </a:lnTo>
                    <a:cubicBezTo>
                      <a:pt x="233852" y="117822"/>
                      <a:pt x="242139" y="129918"/>
                      <a:pt x="242139" y="143469"/>
                    </a:cubicBezTo>
                    <a:lnTo>
                      <a:pt x="242139" y="305194"/>
                    </a:lnTo>
                    <a:lnTo>
                      <a:pt x="266667" y="305194"/>
                    </a:lnTo>
                    <a:lnTo>
                      <a:pt x="266667" y="1032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2" name="Google Shape;3982;p20"/>
              <p:cNvSpPr/>
              <p:nvPr/>
            </p:nvSpPr>
            <p:spPr>
              <a:xfrm>
                <a:off x="-574261" y="5273653"/>
                <a:ext cx="177068" cy="120845"/>
              </a:xfrm>
              <a:custGeom>
                <a:avLst/>
                <a:gdLst/>
                <a:ahLst/>
                <a:cxnLst/>
                <a:rect l="l" t="t" r="r" b="b"/>
                <a:pathLst>
                  <a:path w="177068" h="120845" extrusionOk="0">
                    <a:moveTo>
                      <a:pt x="177069" y="62383"/>
                    </a:moveTo>
                    <a:lnTo>
                      <a:pt x="177069" y="120846"/>
                    </a:lnTo>
                    <a:lnTo>
                      <a:pt x="0" y="120846"/>
                    </a:lnTo>
                    <a:lnTo>
                      <a:pt x="0" y="0"/>
                    </a:lnTo>
                    <a:lnTo>
                      <a:pt x="60031" y="21168"/>
                    </a:lnTo>
                    <a:lnTo>
                      <a:pt x="117038" y="41327"/>
                    </a:lnTo>
                    <a:lnTo>
                      <a:pt x="177069" y="62383"/>
                    </a:ln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3" name="Google Shape;3983;p20"/>
              <p:cNvSpPr/>
              <p:nvPr/>
            </p:nvSpPr>
            <p:spPr>
              <a:xfrm>
                <a:off x="-574261" y="5273653"/>
                <a:ext cx="177068" cy="120957"/>
              </a:xfrm>
              <a:custGeom>
                <a:avLst/>
                <a:gdLst/>
                <a:ahLst/>
                <a:cxnLst/>
                <a:rect l="l" t="t" r="r" b="b"/>
                <a:pathLst>
                  <a:path w="177068" h="120957" extrusionOk="0">
                    <a:moveTo>
                      <a:pt x="117150" y="41215"/>
                    </a:moveTo>
                    <a:lnTo>
                      <a:pt x="60143" y="21056"/>
                    </a:lnTo>
                    <a:lnTo>
                      <a:pt x="0" y="0"/>
                    </a:lnTo>
                    <a:lnTo>
                      <a:pt x="0" y="19264"/>
                    </a:lnTo>
                    <a:lnTo>
                      <a:pt x="35503" y="31807"/>
                    </a:lnTo>
                    <a:lnTo>
                      <a:pt x="92510" y="51967"/>
                    </a:lnTo>
                    <a:lnTo>
                      <a:pt x="141117" y="69103"/>
                    </a:lnTo>
                    <a:cubicBezTo>
                      <a:pt x="147949" y="71567"/>
                      <a:pt x="152541" y="77951"/>
                      <a:pt x="152541" y="85230"/>
                    </a:cubicBezTo>
                    <a:lnTo>
                      <a:pt x="152541" y="120958"/>
                    </a:lnTo>
                    <a:lnTo>
                      <a:pt x="177069" y="120958"/>
                    </a:lnTo>
                    <a:lnTo>
                      <a:pt x="177069" y="62495"/>
                    </a:lnTo>
                    <a:lnTo>
                      <a:pt x="117150" y="41215"/>
                    </a:ln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4" name="Google Shape;3984;p20"/>
              <p:cNvSpPr/>
              <p:nvPr/>
            </p:nvSpPr>
            <p:spPr>
              <a:xfrm>
                <a:off x="-261787" y="5175207"/>
                <a:ext cx="103598" cy="279098"/>
              </a:xfrm>
              <a:custGeom>
                <a:avLst/>
                <a:gdLst/>
                <a:ahLst/>
                <a:cxnLst/>
                <a:rect l="l" t="t" r="r" b="b"/>
                <a:pathLst>
                  <a:path w="103598" h="279098" extrusionOk="0">
                    <a:moveTo>
                      <a:pt x="103598" y="256699"/>
                    </a:moveTo>
                    <a:lnTo>
                      <a:pt x="85118" y="279099"/>
                    </a:lnTo>
                    <a:lnTo>
                      <a:pt x="18480" y="279099"/>
                    </a:lnTo>
                    <a:lnTo>
                      <a:pt x="0" y="256699"/>
                    </a:lnTo>
                    <a:lnTo>
                      <a:pt x="12320" y="111550"/>
                    </a:lnTo>
                    <a:lnTo>
                      <a:pt x="18480" y="38975"/>
                    </a:lnTo>
                    <a:lnTo>
                      <a:pt x="19600" y="26319"/>
                    </a:lnTo>
                    <a:lnTo>
                      <a:pt x="31695" y="4816"/>
                    </a:lnTo>
                    <a:cubicBezTo>
                      <a:pt x="31919" y="2128"/>
                      <a:pt x="33599" y="0"/>
                      <a:pt x="35503" y="0"/>
                    </a:cubicBezTo>
                    <a:lnTo>
                      <a:pt x="68207" y="0"/>
                    </a:lnTo>
                    <a:cubicBezTo>
                      <a:pt x="70223" y="0"/>
                      <a:pt x="71903" y="2128"/>
                      <a:pt x="72015" y="4816"/>
                    </a:cubicBezTo>
                    <a:lnTo>
                      <a:pt x="84222" y="27327"/>
                    </a:lnTo>
                    <a:lnTo>
                      <a:pt x="91390" y="111550"/>
                    </a:lnTo>
                    <a:lnTo>
                      <a:pt x="97550" y="184124"/>
                    </a:lnTo>
                    <a:lnTo>
                      <a:pt x="103598" y="256699"/>
                    </a:lnTo>
                    <a:close/>
                  </a:path>
                </a:pathLst>
              </a:custGeom>
              <a:solidFill>
                <a:srgbClr val="C3D5E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5" name="Google Shape;3985;p20"/>
              <p:cNvSpPr/>
              <p:nvPr/>
            </p:nvSpPr>
            <p:spPr>
              <a:xfrm>
                <a:off x="-208140" y="5141608"/>
                <a:ext cx="49951" cy="312697"/>
              </a:xfrm>
              <a:custGeom>
                <a:avLst/>
                <a:gdLst/>
                <a:ahLst/>
                <a:cxnLst/>
                <a:rect l="l" t="t" r="r" b="b"/>
                <a:pathLst>
                  <a:path w="49951" h="312697" extrusionOk="0">
                    <a:moveTo>
                      <a:pt x="43791" y="217724"/>
                    </a:moveTo>
                    <a:lnTo>
                      <a:pt x="37631" y="145149"/>
                    </a:lnTo>
                    <a:lnTo>
                      <a:pt x="25760" y="4816"/>
                    </a:lnTo>
                    <a:cubicBezTo>
                      <a:pt x="25535" y="2128"/>
                      <a:pt x="23184" y="0"/>
                      <a:pt x="20496" y="0"/>
                    </a:cubicBezTo>
                    <a:lnTo>
                      <a:pt x="0" y="0"/>
                    </a:lnTo>
                    <a:cubicBezTo>
                      <a:pt x="2800" y="0"/>
                      <a:pt x="5040" y="2128"/>
                      <a:pt x="5264" y="4816"/>
                    </a:cubicBezTo>
                    <a:lnTo>
                      <a:pt x="17136" y="145149"/>
                    </a:lnTo>
                    <a:lnTo>
                      <a:pt x="23296" y="217724"/>
                    </a:lnTo>
                    <a:lnTo>
                      <a:pt x="29455" y="312698"/>
                    </a:lnTo>
                    <a:lnTo>
                      <a:pt x="49951" y="290298"/>
                    </a:lnTo>
                    <a:lnTo>
                      <a:pt x="43791" y="217724"/>
                    </a:lnTo>
                    <a:close/>
                  </a:path>
                </a:pathLst>
              </a:custGeom>
              <a:solidFill>
                <a:srgbClr val="B7C8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6" name="Google Shape;3986;p20"/>
              <p:cNvSpPr/>
              <p:nvPr/>
            </p:nvSpPr>
            <p:spPr>
              <a:xfrm>
                <a:off x="-243307" y="5141496"/>
                <a:ext cx="66638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66638" h="72574" extrusionOk="0">
                    <a:moveTo>
                      <a:pt x="66639" y="72575"/>
                    </a:moveTo>
                    <a:lnTo>
                      <a:pt x="0" y="72575"/>
                    </a:lnTo>
                    <a:lnTo>
                      <a:pt x="5712" y="4816"/>
                    </a:lnTo>
                    <a:cubicBezTo>
                      <a:pt x="5936" y="2128"/>
                      <a:pt x="8288" y="0"/>
                      <a:pt x="10976" y="0"/>
                    </a:cubicBezTo>
                    <a:lnTo>
                      <a:pt x="55551" y="0"/>
                    </a:lnTo>
                    <a:cubicBezTo>
                      <a:pt x="58351" y="0"/>
                      <a:pt x="60591" y="2128"/>
                      <a:pt x="60815" y="4816"/>
                    </a:cubicBezTo>
                    <a:lnTo>
                      <a:pt x="66639" y="72575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7" name="Google Shape;3987;p20"/>
              <p:cNvSpPr/>
              <p:nvPr/>
            </p:nvSpPr>
            <p:spPr>
              <a:xfrm>
                <a:off x="-208140" y="5141604"/>
                <a:ext cx="31471" cy="72578"/>
              </a:xfrm>
              <a:custGeom>
                <a:avLst/>
                <a:gdLst/>
                <a:ahLst/>
                <a:cxnLst/>
                <a:rect l="l" t="t" r="r" b="b"/>
                <a:pathLst>
                  <a:path w="31471" h="72578" extrusionOk="0">
                    <a:moveTo>
                      <a:pt x="5264" y="4820"/>
                    </a:moveTo>
                    <a:lnTo>
                      <a:pt x="10976" y="72579"/>
                    </a:lnTo>
                    <a:lnTo>
                      <a:pt x="31471" y="72579"/>
                    </a:lnTo>
                    <a:lnTo>
                      <a:pt x="25760" y="4820"/>
                    </a:lnTo>
                    <a:cubicBezTo>
                      <a:pt x="25535" y="2132"/>
                      <a:pt x="23184" y="4"/>
                      <a:pt x="20496" y="4"/>
                    </a:cubicBezTo>
                    <a:lnTo>
                      <a:pt x="0" y="4"/>
                    </a:lnTo>
                    <a:cubicBezTo>
                      <a:pt x="2800" y="-108"/>
                      <a:pt x="5040" y="2020"/>
                      <a:pt x="5264" y="4820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8" name="Google Shape;3988;p20"/>
              <p:cNvSpPr/>
              <p:nvPr/>
            </p:nvSpPr>
            <p:spPr>
              <a:xfrm>
                <a:off x="-255627" y="5286757"/>
                <a:ext cx="91278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91278" h="72574" extrusionOk="0">
                    <a:moveTo>
                      <a:pt x="91278" y="72575"/>
                    </a:moveTo>
                    <a:lnTo>
                      <a:pt x="0" y="72575"/>
                    </a:lnTo>
                    <a:lnTo>
                      <a:pt x="6160" y="0"/>
                    </a:lnTo>
                    <a:lnTo>
                      <a:pt x="85118" y="0"/>
                    </a:lnTo>
                    <a:lnTo>
                      <a:pt x="91278" y="72575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9" name="Google Shape;3989;p20"/>
              <p:cNvSpPr/>
              <p:nvPr/>
            </p:nvSpPr>
            <p:spPr>
              <a:xfrm>
                <a:off x="-191004" y="5286757"/>
                <a:ext cx="26655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26655" h="72574" extrusionOk="0">
                    <a:moveTo>
                      <a:pt x="26656" y="72575"/>
                    </a:moveTo>
                    <a:lnTo>
                      <a:pt x="20496" y="0"/>
                    </a:lnTo>
                    <a:lnTo>
                      <a:pt x="0" y="0"/>
                    </a:lnTo>
                    <a:lnTo>
                      <a:pt x="6160" y="72575"/>
                    </a:lnTo>
                    <a:lnTo>
                      <a:pt x="26656" y="72575"/>
                    </a:ln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90" name="Google Shape;3990;p20"/>
              <p:cNvSpPr/>
              <p:nvPr/>
            </p:nvSpPr>
            <p:spPr>
              <a:xfrm>
                <a:off x="-541670" y="5457106"/>
                <a:ext cx="111885" cy="56782"/>
              </a:xfrm>
              <a:custGeom>
                <a:avLst/>
                <a:gdLst/>
                <a:ahLst/>
                <a:cxnLst/>
                <a:rect l="l" t="t" r="r" b="b"/>
                <a:pathLst>
                  <a:path w="111885" h="56782" extrusionOk="0">
                    <a:moveTo>
                      <a:pt x="0" y="0"/>
                    </a:moveTo>
                    <a:lnTo>
                      <a:pt x="111886" y="0"/>
                    </a:lnTo>
                    <a:lnTo>
                      <a:pt x="111886" y="56783"/>
                    </a:lnTo>
                    <a:lnTo>
                      <a:pt x="0" y="5678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91" name="Google Shape;3991;p20"/>
              <p:cNvSpPr/>
              <p:nvPr/>
            </p:nvSpPr>
            <p:spPr>
              <a:xfrm>
                <a:off x="-453415" y="5457106"/>
                <a:ext cx="23631" cy="56782"/>
              </a:xfrm>
              <a:custGeom>
                <a:avLst/>
                <a:gdLst/>
                <a:ahLst/>
                <a:cxnLst/>
                <a:rect l="l" t="t" r="r" b="b"/>
                <a:pathLst>
                  <a:path w="23631" h="56782" extrusionOk="0">
                    <a:moveTo>
                      <a:pt x="0" y="0"/>
                    </a:moveTo>
                    <a:lnTo>
                      <a:pt x="23632" y="0"/>
                    </a:lnTo>
                    <a:lnTo>
                      <a:pt x="23632" y="56783"/>
                    </a:lnTo>
                    <a:lnTo>
                      <a:pt x="0" y="5678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92" name="Google Shape;3992;p20"/>
              <p:cNvSpPr/>
              <p:nvPr/>
            </p:nvSpPr>
            <p:spPr>
              <a:xfrm>
                <a:off x="-352393" y="5431906"/>
                <a:ext cx="251435" cy="81982"/>
              </a:xfrm>
              <a:custGeom>
                <a:avLst/>
                <a:gdLst/>
                <a:ahLst/>
                <a:cxnLst/>
                <a:rect l="l" t="t" r="r" b="b"/>
                <a:pathLst>
                  <a:path w="251435" h="81982" extrusionOk="0">
                    <a:moveTo>
                      <a:pt x="251435" y="81982"/>
                    </a:moveTo>
                    <a:lnTo>
                      <a:pt x="0" y="81982"/>
                    </a:lnTo>
                    <a:lnTo>
                      <a:pt x="0" y="0"/>
                    </a:lnTo>
                    <a:lnTo>
                      <a:pt x="235308" y="0"/>
                    </a:lnTo>
                    <a:cubicBezTo>
                      <a:pt x="244155" y="0"/>
                      <a:pt x="251435" y="7168"/>
                      <a:pt x="251435" y="16128"/>
                    </a:cubicBezTo>
                    <a:lnTo>
                      <a:pt x="251435" y="81982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93" name="Google Shape;3993;p20"/>
              <p:cNvSpPr/>
              <p:nvPr/>
            </p:nvSpPr>
            <p:spPr>
              <a:xfrm>
                <a:off x="-141613" y="5431906"/>
                <a:ext cx="40655" cy="82094"/>
              </a:xfrm>
              <a:custGeom>
                <a:avLst/>
                <a:gdLst/>
                <a:ahLst/>
                <a:cxnLst/>
                <a:rect l="l" t="t" r="r" b="b"/>
                <a:pathLst>
                  <a:path w="40655" h="82094" extrusionOk="0">
                    <a:moveTo>
                      <a:pt x="24528" y="0"/>
                    </a:moveTo>
                    <a:lnTo>
                      <a:pt x="0" y="0"/>
                    </a:lnTo>
                    <a:cubicBezTo>
                      <a:pt x="8848" y="0"/>
                      <a:pt x="16128" y="7168"/>
                      <a:pt x="16128" y="16128"/>
                    </a:cubicBezTo>
                    <a:lnTo>
                      <a:pt x="16128" y="82094"/>
                    </a:lnTo>
                    <a:lnTo>
                      <a:pt x="40655" y="82094"/>
                    </a:lnTo>
                    <a:lnTo>
                      <a:pt x="40655" y="16128"/>
                    </a:lnTo>
                    <a:cubicBezTo>
                      <a:pt x="40655" y="7168"/>
                      <a:pt x="33375" y="0"/>
                      <a:pt x="24528" y="0"/>
                    </a:cubicBez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3994" name="Google Shape;3994;p20"/>
              <p:cNvGrpSpPr/>
              <p:nvPr/>
            </p:nvGrpSpPr>
            <p:grpSpPr>
              <a:xfrm>
                <a:off x="-646724" y="4948860"/>
                <a:ext cx="573429" cy="573428"/>
                <a:chOff x="-646724" y="4948860"/>
                <a:chExt cx="573429" cy="573428"/>
              </a:xfrm>
            </p:grpSpPr>
            <p:sp>
              <p:nvSpPr>
                <p:cNvPr id="3995" name="Google Shape;3995;p20"/>
                <p:cNvSpPr/>
                <p:nvPr/>
              </p:nvSpPr>
              <p:spPr>
                <a:xfrm>
                  <a:off x="-238827" y="4948860"/>
                  <a:ext cx="97998" cy="172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98" h="172924" extrusionOk="0">
                      <a:moveTo>
                        <a:pt x="29903" y="66527"/>
                      </a:moveTo>
                      <a:lnTo>
                        <a:pt x="59023" y="66527"/>
                      </a:lnTo>
                      <a:cubicBezTo>
                        <a:pt x="71231" y="66527"/>
                        <a:pt x="81198" y="76495"/>
                        <a:pt x="81198" y="88702"/>
                      </a:cubicBezTo>
                      <a:lnTo>
                        <a:pt x="81198" y="100462"/>
                      </a:lnTo>
                      <a:cubicBezTo>
                        <a:pt x="81198" y="112670"/>
                        <a:pt x="71231" y="122638"/>
                        <a:pt x="59023" y="122638"/>
                      </a:cubicBezTo>
                      <a:cubicBezTo>
                        <a:pt x="42671" y="122638"/>
                        <a:pt x="29455" y="135965"/>
                        <a:pt x="29455" y="152205"/>
                      </a:cubicBezTo>
                      <a:lnTo>
                        <a:pt x="29455" y="164525"/>
                      </a:lnTo>
                      <a:cubicBezTo>
                        <a:pt x="29455" y="169117"/>
                        <a:pt x="33263" y="172925"/>
                        <a:pt x="37855" y="172925"/>
                      </a:cubicBezTo>
                      <a:cubicBezTo>
                        <a:pt x="42447" y="172925"/>
                        <a:pt x="46255" y="169117"/>
                        <a:pt x="46255" y="164525"/>
                      </a:cubicBezTo>
                      <a:lnTo>
                        <a:pt x="46255" y="152205"/>
                      </a:lnTo>
                      <a:cubicBezTo>
                        <a:pt x="46255" y="145149"/>
                        <a:pt x="51967" y="139437"/>
                        <a:pt x="59023" y="139437"/>
                      </a:cubicBezTo>
                      <a:cubicBezTo>
                        <a:pt x="80526" y="139437"/>
                        <a:pt x="97998" y="121966"/>
                        <a:pt x="97998" y="100462"/>
                      </a:cubicBezTo>
                      <a:lnTo>
                        <a:pt x="97998" y="88814"/>
                      </a:lnTo>
                      <a:cubicBezTo>
                        <a:pt x="97998" y="67311"/>
                        <a:pt x="80526" y="49839"/>
                        <a:pt x="59023" y="49839"/>
                      </a:cubicBezTo>
                      <a:lnTo>
                        <a:pt x="29903" y="49839"/>
                      </a:lnTo>
                      <a:cubicBezTo>
                        <a:pt x="22624" y="49839"/>
                        <a:pt x="16800" y="43903"/>
                        <a:pt x="16800" y="36735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36623"/>
                      </a:lnTo>
                      <a:cubicBezTo>
                        <a:pt x="0" y="53199"/>
                        <a:pt x="13440" y="66527"/>
                        <a:pt x="29903" y="6652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96" name="Google Shape;3996;p20"/>
                <p:cNvSpPr/>
                <p:nvPr/>
              </p:nvSpPr>
              <p:spPr>
                <a:xfrm>
                  <a:off x="-279147" y="5027594"/>
                  <a:ext cx="54430" cy="8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30" h="86350" extrusionOk="0">
                      <a:moveTo>
                        <a:pt x="27215" y="53871"/>
                      </a:moveTo>
                      <a:cubicBezTo>
                        <a:pt x="32927" y="53871"/>
                        <a:pt x="37631" y="58575"/>
                        <a:pt x="37631" y="64287"/>
                      </a:cubicBezTo>
                      <a:lnTo>
                        <a:pt x="37631" y="77950"/>
                      </a:lnTo>
                      <a:cubicBezTo>
                        <a:pt x="37631" y="82542"/>
                        <a:pt x="41439" y="86350"/>
                        <a:pt x="46031" y="86350"/>
                      </a:cubicBezTo>
                      <a:cubicBezTo>
                        <a:pt x="50623" y="86350"/>
                        <a:pt x="54431" y="82542"/>
                        <a:pt x="54431" y="77950"/>
                      </a:cubicBezTo>
                      <a:lnTo>
                        <a:pt x="54431" y="64287"/>
                      </a:lnTo>
                      <a:cubicBezTo>
                        <a:pt x="54431" y="49279"/>
                        <a:pt x="42223" y="37071"/>
                        <a:pt x="27215" y="37071"/>
                      </a:cubicBezTo>
                      <a:cubicBezTo>
                        <a:pt x="21504" y="37071"/>
                        <a:pt x="16800" y="32367"/>
                        <a:pt x="16800" y="26655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26655"/>
                      </a:lnTo>
                      <a:cubicBezTo>
                        <a:pt x="0" y="41663"/>
                        <a:pt x="12208" y="53871"/>
                        <a:pt x="27215" y="5387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97" name="Google Shape;3997;p20"/>
                <p:cNvSpPr/>
                <p:nvPr/>
              </p:nvSpPr>
              <p:spPr>
                <a:xfrm>
                  <a:off x="-198284" y="4948971"/>
                  <a:ext cx="16799" cy="32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32703" extrusionOk="0">
                      <a:moveTo>
                        <a:pt x="8400" y="32703"/>
                      </a:moveTo>
                      <a:cubicBezTo>
                        <a:pt x="12992" y="32703"/>
                        <a:pt x="16800" y="28895"/>
                        <a:pt x="16800" y="24304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24416"/>
                      </a:lnTo>
                      <a:cubicBezTo>
                        <a:pt x="0" y="29007"/>
                        <a:pt x="3808" y="32703"/>
                        <a:pt x="8400" y="3270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98" name="Google Shape;3998;p20"/>
                <p:cNvSpPr/>
                <p:nvPr/>
              </p:nvSpPr>
              <p:spPr>
                <a:xfrm>
                  <a:off x="-313754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99" name="Google Shape;3999;p20"/>
                <p:cNvSpPr/>
                <p:nvPr/>
              </p:nvSpPr>
              <p:spPr>
                <a:xfrm>
                  <a:off x="-261339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3104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00" name="Google Shape;4000;p20"/>
                <p:cNvSpPr/>
                <p:nvPr/>
              </p:nvSpPr>
              <p:spPr>
                <a:xfrm>
                  <a:off x="-208812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01" name="Google Shape;4001;p20"/>
                <p:cNvSpPr/>
                <p:nvPr/>
              </p:nvSpPr>
              <p:spPr>
                <a:xfrm>
                  <a:off x="-156397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3104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02" name="Google Shape;4002;p20"/>
                <p:cNvSpPr/>
                <p:nvPr/>
              </p:nvSpPr>
              <p:spPr>
                <a:xfrm>
                  <a:off x="-646724" y="5133096"/>
                  <a:ext cx="573429" cy="3891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429" h="389192" extrusionOk="0">
                      <a:moveTo>
                        <a:pt x="565029" y="372393"/>
                      </a:moveTo>
                      <a:lnTo>
                        <a:pt x="554165" y="372393"/>
                      </a:lnTo>
                      <a:lnTo>
                        <a:pt x="554165" y="314826"/>
                      </a:lnTo>
                      <a:cubicBezTo>
                        <a:pt x="554165" y="301274"/>
                        <a:pt x="543190" y="290298"/>
                        <a:pt x="529638" y="290298"/>
                      </a:cubicBezTo>
                      <a:lnTo>
                        <a:pt x="496263" y="290298"/>
                      </a:lnTo>
                      <a:cubicBezTo>
                        <a:pt x="496263" y="290186"/>
                        <a:pt x="472743" y="12992"/>
                        <a:pt x="472743" y="12544"/>
                      </a:cubicBezTo>
                      <a:cubicBezTo>
                        <a:pt x="472183" y="5488"/>
                        <a:pt x="466135" y="0"/>
                        <a:pt x="459079" y="0"/>
                      </a:cubicBezTo>
                      <a:lnTo>
                        <a:pt x="414392" y="0"/>
                      </a:lnTo>
                      <a:cubicBezTo>
                        <a:pt x="407224" y="0"/>
                        <a:pt x="401400" y="5376"/>
                        <a:pt x="400728" y="12544"/>
                      </a:cubicBezTo>
                      <a:cubicBezTo>
                        <a:pt x="373401" y="334874"/>
                        <a:pt x="401288" y="6160"/>
                        <a:pt x="384153" y="207868"/>
                      </a:cubicBezTo>
                      <a:lnTo>
                        <a:pt x="302730" y="207868"/>
                      </a:lnTo>
                      <a:lnTo>
                        <a:pt x="302730" y="178861"/>
                      </a:lnTo>
                      <a:cubicBezTo>
                        <a:pt x="302730" y="175389"/>
                        <a:pt x="300602" y="172253"/>
                        <a:pt x="297354" y="171021"/>
                      </a:cubicBezTo>
                      <a:lnTo>
                        <a:pt x="281563" y="164861"/>
                      </a:lnTo>
                      <a:cubicBezTo>
                        <a:pt x="277195" y="163181"/>
                        <a:pt x="272379" y="165309"/>
                        <a:pt x="270699" y="169677"/>
                      </a:cubicBezTo>
                      <a:cubicBezTo>
                        <a:pt x="269019" y="174045"/>
                        <a:pt x="271147" y="178861"/>
                        <a:pt x="275515" y="180541"/>
                      </a:cubicBezTo>
                      <a:lnTo>
                        <a:pt x="285931" y="184572"/>
                      </a:lnTo>
                      <a:lnTo>
                        <a:pt x="285931" y="372393"/>
                      </a:lnTo>
                      <a:lnTo>
                        <a:pt x="225340" y="372393"/>
                      </a:lnTo>
                      <a:lnTo>
                        <a:pt x="225340" y="324010"/>
                      </a:lnTo>
                      <a:cubicBezTo>
                        <a:pt x="225340" y="319418"/>
                        <a:pt x="221532" y="315610"/>
                        <a:pt x="216940" y="315610"/>
                      </a:cubicBezTo>
                      <a:lnTo>
                        <a:pt x="105054" y="315610"/>
                      </a:lnTo>
                      <a:cubicBezTo>
                        <a:pt x="100462" y="315610"/>
                        <a:pt x="96654" y="319418"/>
                        <a:pt x="96654" y="324010"/>
                      </a:cubicBezTo>
                      <a:lnTo>
                        <a:pt x="96654" y="372393"/>
                      </a:lnTo>
                      <a:lnTo>
                        <a:pt x="36063" y="372393"/>
                      </a:lnTo>
                      <a:lnTo>
                        <a:pt x="36063" y="87806"/>
                      </a:lnTo>
                      <a:lnTo>
                        <a:pt x="241915" y="167549"/>
                      </a:lnTo>
                      <a:cubicBezTo>
                        <a:pt x="246283" y="169229"/>
                        <a:pt x="251099" y="167101"/>
                        <a:pt x="252779" y="162733"/>
                      </a:cubicBezTo>
                      <a:cubicBezTo>
                        <a:pt x="254459" y="158365"/>
                        <a:pt x="252331" y="153549"/>
                        <a:pt x="247963" y="151869"/>
                      </a:cubicBezTo>
                      <a:lnTo>
                        <a:pt x="90494" y="90830"/>
                      </a:lnTo>
                      <a:lnTo>
                        <a:pt x="90494" y="30687"/>
                      </a:lnTo>
                      <a:cubicBezTo>
                        <a:pt x="90494" y="26096"/>
                        <a:pt x="86686" y="22288"/>
                        <a:pt x="82094" y="22288"/>
                      </a:cubicBezTo>
                      <a:cubicBezTo>
                        <a:pt x="77503" y="22288"/>
                        <a:pt x="73695" y="26096"/>
                        <a:pt x="73695" y="30687"/>
                      </a:cubicBezTo>
                      <a:lnTo>
                        <a:pt x="73695" y="84334"/>
                      </a:lnTo>
                      <a:lnTo>
                        <a:pt x="30687" y="67759"/>
                      </a:lnTo>
                      <a:cubicBezTo>
                        <a:pt x="28111" y="66751"/>
                        <a:pt x="25200" y="67087"/>
                        <a:pt x="22960" y="68655"/>
                      </a:cubicBezTo>
                      <a:cubicBezTo>
                        <a:pt x="20720" y="70223"/>
                        <a:pt x="19264" y="72799"/>
                        <a:pt x="19264" y="75599"/>
                      </a:cubicBezTo>
                      <a:lnTo>
                        <a:pt x="19264" y="372393"/>
                      </a:lnTo>
                      <a:lnTo>
                        <a:pt x="8400" y="372393"/>
                      </a:lnTo>
                      <a:cubicBezTo>
                        <a:pt x="3808" y="372393"/>
                        <a:pt x="0" y="376201"/>
                        <a:pt x="0" y="380793"/>
                      </a:cubicBezTo>
                      <a:cubicBezTo>
                        <a:pt x="0" y="385385"/>
                        <a:pt x="3808" y="389193"/>
                        <a:pt x="8400" y="389193"/>
                      </a:cubicBezTo>
                      <a:lnTo>
                        <a:pt x="565029" y="389193"/>
                      </a:lnTo>
                      <a:cubicBezTo>
                        <a:pt x="569621" y="389193"/>
                        <a:pt x="573429" y="385385"/>
                        <a:pt x="573429" y="380793"/>
                      </a:cubicBezTo>
                      <a:cubicBezTo>
                        <a:pt x="573429" y="376201"/>
                        <a:pt x="569621" y="372393"/>
                        <a:pt x="565029" y="372393"/>
                      </a:cubicBezTo>
                      <a:lnTo>
                        <a:pt x="565029" y="372393"/>
                      </a:lnTo>
                      <a:close/>
                      <a:moveTo>
                        <a:pt x="302730" y="290410"/>
                      </a:moveTo>
                      <a:lnTo>
                        <a:pt x="302730" y="262523"/>
                      </a:lnTo>
                      <a:lnTo>
                        <a:pt x="379561" y="262523"/>
                      </a:lnTo>
                      <a:lnTo>
                        <a:pt x="377209" y="290410"/>
                      </a:lnTo>
                      <a:lnTo>
                        <a:pt x="302730" y="290410"/>
                      </a:lnTo>
                      <a:close/>
                      <a:moveTo>
                        <a:pt x="479351" y="290410"/>
                      </a:moveTo>
                      <a:lnTo>
                        <a:pt x="394008" y="290410"/>
                      </a:lnTo>
                      <a:cubicBezTo>
                        <a:pt x="395240" y="275627"/>
                        <a:pt x="397928" y="244043"/>
                        <a:pt x="398712" y="234636"/>
                      </a:cubicBezTo>
                      <a:lnTo>
                        <a:pt x="419880" y="234636"/>
                      </a:lnTo>
                      <a:cubicBezTo>
                        <a:pt x="424472" y="234636"/>
                        <a:pt x="428280" y="230828"/>
                        <a:pt x="428280" y="226236"/>
                      </a:cubicBezTo>
                      <a:cubicBezTo>
                        <a:pt x="428280" y="221644"/>
                        <a:pt x="424472" y="217836"/>
                        <a:pt x="419880" y="217836"/>
                      </a:cubicBezTo>
                      <a:lnTo>
                        <a:pt x="400168" y="217836"/>
                      </a:lnTo>
                      <a:cubicBezTo>
                        <a:pt x="400616" y="212796"/>
                        <a:pt x="404424" y="167213"/>
                        <a:pt x="404872" y="162061"/>
                      </a:cubicBezTo>
                      <a:lnTo>
                        <a:pt x="468375" y="162061"/>
                      </a:lnTo>
                      <a:lnTo>
                        <a:pt x="473079" y="217836"/>
                      </a:lnTo>
                      <a:lnTo>
                        <a:pt x="453367" y="217836"/>
                      </a:lnTo>
                      <a:cubicBezTo>
                        <a:pt x="448775" y="217836"/>
                        <a:pt x="444967" y="221644"/>
                        <a:pt x="444967" y="226236"/>
                      </a:cubicBezTo>
                      <a:cubicBezTo>
                        <a:pt x="444967" y="230828"/>
                        <a:pt x="448775" y="234636"/>
                        <a:pt x="453367" y="234636"/>
                      </a:cubicBezTo>
                      <a:lnTo>
                        <a:pt x="474535" y="234636"/>
                      </a:lnTo>
                      <a:lnTo>
                        <a:pt x="479351" y="290410"/>
                      </a:lnTo>
                      <a:close/>
                      <a:moveTo>
                        <a:pt x="467031" y="145149"/>
                      </a:moveTo>
                      <a:lnTo>
                        <a:pt x="406328" y="145149"/>
                      </a:lnTo>
                      <a:lnTo>
                        <a:pt x="411032" y="89374"/>
                      </a:lnTo>
                      <a:lnTo>
                        <a:pt x="462327" y="89374"/>
                      </a:lnTo>
                      <a:lnTo>
                        <a:pt x="467031" y="145149"/>
                      </a:lnTo>
                      <a:close/>
                      <a:moveTo>
                        <a:pt x="417304" y="16800"/>
                      </a:moveTo>
                      <a:lnTo>
                        <a:pt x="456279" y="16800"/>
                      </a:lnTo>
                      <a:lnTo>
                        <a:pt x="460983" y="72575"/>
                      </a:lnTo>
                      <a:lnTo>
                        <a:pt x="412600" y="72575"/>
                      </a:lnTo>
                      <a:lnTo>
                        <a:pt x="417304" y="16800"/>
                      </a:lnTo>
                      <a:close/>
                      <a:moveTo>
                        <a:pt x="382809" y="224668"/>
                      </a:moveTo>
                      <a:lnTo>
                        <a:pt x="381017" y="245611"/>
                      </a:lnTo>
                      <a:lnTo>
                        <a:pt x="302842" y="245611"/>
                      </a:lnTo>
                      <a:lnTo>
                        <a:pt x="302842" y="224668"/>
                      </a:lnTo>
                      <a:lnTo>
                        <a:pt x="382809" y="224668"/>
                      </a:lnTo>
                      <a:close/>
                      <a:moveTo>
                        <a:pt x="113454" y="372393"/>
                      </a:moveTo>
                      <a:lnTo>
                        <a:pt x="113454" y="332410"/>
                      </a:lnTo>
                      <a:lnTo>
                        <a:pt x="208540" y="332410"/>
                      </a:lnTo>
                      <a:lnTo>
                        <a:pt x="208540" y="372393"/>
                      </a:lnTo>
                      <a:lnTo>
                        <a:pt x="113454" y="372393"/>
                      </a:lnTo>
                      <a:close/>
                      <a:moveTo>
                        <a:pt x="302730" y="372393"/>
                      </a:moveTo>
                      <a:lnTo>
                        <a:pt x="302730" y="307210"/>
                      </a:lnTo>
                      <a:lnTo>
                        <a:pt x="529638" y="307210"/>
                      </a:lnTo>
                      <a:cubicBezTo>
                        <a:pt x="533894" y="307210"/>
                        <a:pt x="537366" y="310682"/>
                        <a:pt x="537366" y="314938"/>
                      </a:cubicBezTo>
                      <a:lnTo>
                        <a:pt x="537366" y="372393"/>
                      </a:lnTo>
                      <a:lnTo>
                        <a:pt x="302730" y="3723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03" name="Google Shape;4003;p20"/>
                <p:cNvSpPr/>
                <p:nvPr/>
              </p:nvSpPr>
              <p:spPr>
                <a:xfrm>
                  <a:off x="-582661" y="5265218"/>
                  <a:ext cx="193868" cy="1376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868" h="137680" extrusionOk="0">
                      <a:moveTo>
                        <a:pt x="11200" y="483"/>
                      </a:moveTo>
                      <a:cubicBezTo>
                        <a:pt x="8624" y="-413"/>
                        <a:pt x="5824" y="-77"/>
                        <a:pt x="3584" y="1603"/>
                      </a:cubicBezTo>
                      <a:cubicBezTo>
                        <a:pt x="1344" y="3171"/>
                        <a:pt x="0" y="5747"/>
                        <a:pt x="0" y="8435"/>
                      </a:cubicBezTo>
                      <a:lnTo>
                        <a:pt x="0" y="56482"/>
                      </a:lnTo>
                      <a:cubicBezTo>
                        <a:pt x="0" y="61074"/>
                        <a:pt x="3808" y="64882"/>
                        <a:pt x="8400" y="64882"/>
                      </a:cubicBezTo>
                      <a:cubicBezTo>
                        <a:pt x="12992" y="64882"/>
                        <a:pt x="16800" y="61074"/>
                        <a:pt x="16800" y="56482"/>
                      </a:cubicBezTo>
                      <a:lnTo>
                        <a:pt x="16800" y="20307"/>
                      </a:lnTo>
                      <a:lnTo>
                        <a:pt x="60031" y="35539"/>
                      </a:lnTo>
                      <a:lnTo>
                        <a:pt x="60031" y="120881"/>
                      </a:lnTo>
                      <a:lnTo>
                        <a:pt x="16800" y="120881"/>
                      </a:lnTo>
                      <a:lnTo>
                        <a:pt x="16800" y="90082"/>
                      </a:lnTo>
                      <a:cubicBezTo>
                        <a:pt x="16800" y="85490"/>
                        <a:pt x="12992" y="81682"/>
                        <a:pt x="8400" y="81682"/>
                      </a:cubicBezTo>
                      <a:cubicBezTo>
                        <a:pt x="3808" y="81682"/>
                        <a:pt x="0" y="85490"/>
                        <a:pt x="0" y="90082"/>
                      </a:cubicBezTo>
                      <a:lnTo>
                        <a:pt x="0" y="129281"/>
                      </a:lnTo>
                      <a:cubicBezTo>
                        <a:pt x="0" y="133873"/>
                        <a:pt x="3808" y="137681"/>
                        <a:pt x="8400" y="137681"/>
                      </a:cubicBezTo>
                      <a:lnTo>
                        <a:pt x="185468" y="137681"/>
                      </a:lnTo>
                      <a:cubicBezTo>
                        <a:pt x="190060" y="137681"/>
                        <a:pt x="193868" y="133873"/>
                        <a:pt x="193868" y="129281"/>
                      </a:cubicBezTo>
                      <a:lnTo>
                        <a:pt x="193868" y="70818"/>
                      </a:lnTo>
                      <a:cubicBezTo>
                        <a:pt x="193868" y="67234"/>
                        <a:pt x="191628" y="64098"/>
                        <a:pt x="188268" y="62866"/>
                      </a:cubicBezTo>
                      <a:lnTo>
                        <a:pt x="11200" y="483"/>
                      </a:lnTo>
                      <a:close/>
                      <a:moveTo>
                        <a:pt x="76831" y="41475"/>
                      </a:moveTo>
                      <a:lnTo>
                        <a:pt x="117038" y="55698"/>
                      </a:lnTo>
                      <a:lnTo>
                        <a:pt x="117038" y="120993"/>
                      </a:lnTo>
                      <a:lnTo>
                        <a:pt x="76831" y="120993"/>
                      </a:lnTo>
                      <a:lnTo>
                        <a:pt x="76831" y="41475"/>
                      </a:lnTo>
                      <a:close/>
                      <a:moveTo>
                        <a:pt x="177069" y="120881"/>
                      </a:moveTo>
                      <a:lnTo>
                        <a:pt x="133837" y="120881"/>
                      </a:lnTo>
                      <a:lnTo>
                        <a:pt x="133837" y="61522"/>
                      </a:lnTo>
                      <a:lnTo>
                        <a:pt x="177069" y="76754"/>
                      </a:lnTo>
                      <a:lnTo>
                        <a:pt x="177069" y="1208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4004" name="Google Shape;4004;p20"/>
          <p:cNvSpPr txBox="1"/>
          <p:nvPr/>
        </p:nvSpPr>
        <p:spPr>
          <a:xfrm>
            <a:off x="31626" y="364841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RECOGNITIONS</a:t>
            </a:r>
            <a:endParaRPr sz="500" b="1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005" name="Google Shape;4005;p20"/>
          <p:cNvGrpSpPr/>
          <p:nvPr/>
        </p:nvGrpSpPr>
        <p:grpSpPr>
          <a:xfrm>
            <a:off x="-812316" y="1158145"/>
            <a:ext cx="896786" cy="896786"/>
            <a:chOff x="-812316" y="1158145"/>
            <a:chExt cx="896786" cy="896786"/>
          </a:xfrm>
        </p:grpSpPr>
        <p:sp>
          <p:nvSpPr>
            <p:cNvPr id="4006" name="Google Shape;4006;p20"/>
            <p:cNvSpPr/>
            <p:nvPr/>
          </p:nvSpPr>
          <p:spPr>
            <a:xfrm>
              <a:off x="-812316" y="1158145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7" name="Google Shape;4007;p20"/>
            <p:cNvSpPr/>
            <p:nvPr/>
          </p:nvSpPr>
          <p:spPr>
            <a:xfrm>
              <a:off x="-726564" y="1233056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008" name="Google Shape;4008;p20"/>
            <p:cNvGrpSpPr/>
            <p:nvPr/>
          </p:nvGrpSpPr>
          <p:grpSpPr>
            <a:xfrm>
              <a:off x="-605166" y="1341299"/>
              <a:ext cx="521272" cy="488616"/>
              <a:chOff x="995035" y="1466004"/>
              <a:chExt cx="521272" cy="488616"/>
            </a:xfrm>
          </p:grpSpPr>
          <p:sp>
            <p:nvSpPr>
              <p:cNvPr id="4009" name="Google Shape;4009;p20"/>
              <p:cNvSpPr/>
              <p:nvPr/>
            </p:nvSpPr>
            <p:spPr>
              <a:xfrm>
                <a:off x="1360842" y="1718419"/>
                <a:ext cx="131132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131132" h="81448" extrusionOk="0">
                    <a:moveTo>
                      <a:pt x="0" y="0"/>
                    </a:moveTo>
                    <a:lnTo>
                      <a:pt x="109243" y="0"/>
                    </a:lnTo>
                    <a:cubicBezTo>
                      <a:pt x="121359" y="0"/>
                      <a:pt x="131133" y="7330"/>
                      <a:pt x="131133" y="16290"/>
                    </a:cubicBezTo>
                    <a:lnTo>
                      <a:pt x="131133" y="65159"/>
                    </a:lnTo>
                    <a:cubicBezTo>
                      <a:pt x="131133" y="74118"/>
                      <a:pt x="121359" y="81449"/>
                      <a:pt x="109243" y="81449"/>
                    </a:cubicBez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10" name="Google Shape;4010;p20"/>
              <p:cNvSpPr/>
              <p:nvPr/>
            </p:nvSpPr>
            <p:spPr>
              <a:xfrm>
                <a:off x="1350457" y="1799868"/>
                <a:ext cx="157705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157705" h="65159" extrusionOk="0">
                    <a:moveTo>
                      <a:pt x="0" y="0"/>
                    </a:moveTo>
                    <a:lnTo>
                      <a:pt x="135205" y="0"/>
                    </a:lnTo>
                    <a:cubicBezTo>
                      <a:pt x="147626" y="0"/>
                      <a:pt x="157705" y="7330"/>
                      <a:pt x="157705" y="16290"/>
                    </a:cubicBezTo>
                    <a:lnTo>
                      <a:pt x="157705" y="48869"/>
                    </a:lnTo>
                    <a:cubicBezTo>
                      <a:pt x="157705" y="57829"/>
                      <a:pt x="147626" y="65159"/>
                      <a:pt x="135205" y="65159"/>
                    </a:cubicBezTo>
                    <a:lnTo>
                      <a:pt x="0" y="651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11" name="Google Shape;4011;p20"/>
              <p:cNvSpPr/>
              <p:nvPr/>
            </p:nvSpPr>
            <p:spPr>
              <a:xfrm>
                <a:off x="1249868" y="1865027"/>
                <a:ext cx="233860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233860" h="81448" extrusionOk="0">
                    <a:moveTo>
                      <a:pt x="0" y="81449"/>
                    </a:moveTo>
                    <a:lnTo>
                      <a:pt x="214414" y="81449"/>
                    </a:lnTo>
                    <a:cubicBezTo>
                      <a:pt x="225206" y="81449"/>
                      <a:pt x="233860" y="74118"/>
                      <a:pt x="233860" y="65159"/>
                    </a:cubicBezTo>
                    <a:lnTo>
                      <a:pt x="233860" y="16290"/>
                    </a:lnTo>
                    <a:cubicBezTo>
                      <a:pt x="233860" y="7330"/>
                      <a:pt x="225104" y="0"/>
                      <a:pt x="214414" y="0"/>
                    </a:cubicBezTo>
                    <a:lnTo>
                      <a:pt x="0" y="0"/>
                    </a:lnTo>
                    <a:lnTo>
                      <a:pt x="0" y="81449"/>
                    </a:lnTo>
                    <a:close/>
                  </a:path>
                </a:pathLst>
              </a:custGeom>
              <a:solidFill>
                <a:srgbClr val="B9CB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12" name="Google Shape;4012;p20"/>
              <p:cNvSpPr/>
              <p:nvPr/>
            </p:nvSpPr>
            <p:spPr>
              <a:xfrm>
                <a:off x="1003179" y="1568247"/>
                <a:ext cx="374664" cy="378330"/>
              </a:xfrm>
              <a:custGeom>
                <a:avLst/>
                <a:gdLst/>
                <a:ahLst/>
                <a:cxnLst/>
                <a:rect l="l" t="t" r="r" b="b"/>
                <a:pathLst>
                  <a:path w="374664" h="378330" extrusionOk="0">
                    <a:moveTo>
                      <a:pt x="374665" y="187332"/>
                    </a:moveTo>
                    <a:cubicBezTo>
                      <a:pt x="374665" y="83892"/>
                      <a:pt x="290773" y="0"/>
                      <a:pt x="187332" y="0"/>
                    </a:cubicBezTo>
                    <a:cubicBezTo>
                      <a:pt x="83892" y="0"/>
                      <a:pt x="0" y="83892"/>
                      <a:pt x="0" y="187332"/>
                    </a:cubicBezTo>
                    <a:cubicBezTo>
                      <a:pt x="0" y="187943"/>
                      <a:pt x="102" y="188554"/>
                      <a:pt x="102" y="189165"/>
                    </a:cubicBezTo>
                    <a:cubicBezTo>
                      <a:pt x="102" y="189776"/>
                      <a:pt x="0" y="190387"/>
                      <a:pt x="0" y="190998"/>
                    </a:cubicBezTo>
                    <a:cubicBezTo>
                      <a:pt x="0" y="294438"/>
                      <a:pt x="83892" y="378330"/>
                      <a:pt x="187332" y="378330"/>
                    </a:cubicBezTo>
                    <a:cubicBezTo>
                      <a:pt x="290773" y="378330"/>
                      <a:pt x="374665" y="294438"/>
                      <a:pt x="374665" y="190998"/>
                    </a:cubicBezTo>
                    <a:cubicBezTo>
                      <a:pt x="374665" y="190387"/>
                      <a:pt x="374563" y="189776"/>
                      <a:pt x="374563" y="189165"/>
                    </a:cubicBezTo>
                    <a:cubicBezTo>
                      <a:pt x="374563" y="188554"/>
                      <a:pt x="374665" y="187943"/>
                      <a:pt x="374665" y="187332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13" name="Google Shape;4013;p20"/>
              <p:cNvSpPr/>
              <p:nvPr/>
            </p:nvSpPr>
            <p:spPr>
              <a:xfrm>
                <a:off x="1107332" y="1775331"/>
                <a:ext cx="213497" cy="171144"/>
              </a:xfrm>
              <a:custGeom>
                <a:avLst/>
                <a:gdLst/>
                <a:ahLst/>
                <a:cxnLst/>
                <a:rect l="l" t="t" r="r" b="b"/>
                <a:pathLst>
                  <a:path w="213497" h="171144" extrusionOk="0">
                    <a:moveTo>
                      <a:pt x="91325" y="48971"/>
                    </a:moveTo>
                    <a:lnTo>
                      <a:pt x="91325" y="89696"/>
                    </a:lnTo>
                    <a:cubicBezTo>
                      <a:pt x="91325" y="94175"/>
                      <a:pt x="87659" y="97841"/>
                      <a:pt x="83180" y="97841"/>
                    </a:cubicBezTo>
                    <a:lnTo>
                      <a:pt x="71268" y="97841"/>
                    </a:lnTo>
                    <a:cubicBezTo>
                      <a:pt x="68519" y="97841"/>
                      <a:pt x="65974" y="96517"/>
                      <a:pt x="64446" y="94175"/>
                    </a:cubicBezTo>
                    <a:lnTo>
                      <a:pt x="52942" y="76969"/>
                    </a:lnTo>
                    <a:cubicBezTo>
                      <a:pt x="51415" y="74729"/>
                      <a:pt x="48869" y="73304"/>
                      <a:pt x="46120" y="73304"/>
                    </a:cubicBezTo>
                    <a:lnTo>
                      <a:pt x="31969" y="73304"/>
                    </a:lnTo>
                    <a:cubicBezTo>
                      <a:pt x="28507" y="73304"/>
                      <a:pt x="25351" y="75544"/>
                      <a:pt x="24231" y="78904"/>
                    </a:cubicBezTo>
                    <a:lnTo>
                      <a:pt x="0" y="151597"/>
                    </a:lnTo>
                    <a:cubicBezTo>
                      <a:pt x="25147" y="164120"/>
                      <a:pt x="53349" y="171145"/>
                      <a:pt x="83180" y="171145"/>
                    </a:cubicBezTo>
                    <a:cubicBezTo>
                      <a:pt x="133882" y="171145"/>
                      <a:pt x="179798" y="150986"/>
                      <a:pt x="213498" y="118305"/>
                    </a:cubicBezTo>
                    <a:lnTo>
                      <a:pt x="213498" y="57116"/>
                    </a:lnTo>
                    <a:cubicBezTo>
                      <a:pt x="213498" y="52636"/>
                      <a:pt x="209833" y="48971"/>
                      <a:pt x="205353" y="48971"/>
                    </a:cubicBezTo>
                    <a:lnTo>
                      <a:pt x="177151" y="48971"/>
                    </a:lnTo>
                    <a:cubicBezTo>
                      <a:pt x="174402" y="48971"/>
                      <a:pt x="171857" y="47648"/>
                      <a:pt x="170330" y="45306"/>
                    </a:cubicBezTo>
                    <a:lnTo>
                      <a:pt x="142536" y="3665"/>
                    </a:lnTo>
                    <a:cubicBezTo>
                      <a:pt x="141008" y="1425"/>
                      <a:pt x="138463" y="0"/>
                      <a:pt x="135714" y="0"/>
                    </a:cubicBezTo>
                    <a:lnTo>
                      <a:pt x="99469" y="0"/>
                    </a:lnTo>
                    <a:cubicBezTo>
                      <a:pt x="94990" y="0"/>
                      <a:pt x="91325" y="3665"/>
                      <a:pt x="91325" y="8145"/>
                    </a:cubicBezTo>
                    <a:lnTo>
                      <a:pt x="91325" y="32580"/>
                    </a:lnTo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14" name="Google Shape;4014;p20"/>
              <p:cNvSpPr/>
              <p:nvPr/>
            </p:nvSpPr>
            <p:spPr>
              <a:xfrm>
                <a:off x="1160783" y="1568451"/>
                <a:ext cx="20973" cy="2138"/>
              </a:xfrm>
              <a:custGeom>
                <a:avLst/>
                <a:gdLst/>
                <a:ahLst/>
                <a:cxnLst/>
                <a:rect l="l" t="t" r="r" b="b"/>
                <a:pathLst>
                  <a:path w="20973" h="2138" extrusionOk="0">
                    <a:moveTo>
                      <a:pt x="0" y="2138"/>
                    </a:moveTo>
                    <a:lnTo>
                      <a:pt x="20973" y="0"/>
                    </a:lnTo>
                    <a:cubicBezTo>
                      <a:pt x="13846" y="305"/>
                      <a:pt x="6821" y="1018"/>
                      <a:pt x="0" y="2138"/>
                    </a:cubicBezTo>
                    <a:close/>
                  </a:path>
                </a:pathLst>
              </a:custGeom>
              <a:solidFill>
                <a:srgbClr val="33C0D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15" name="Google Shape;4015;p20"/>
              <p:cNvSpPr/>
              <p:nvPr/>
            </p:nvSpPr>
            <p:spPr>
              <a:xfrm>
                <a:off x="1084526" y="1570691"/>
                <a:ext cx="76256" cy="30441"/>
              </a:xfrm>
              <a:custGeom>
                <a:avLst/>
                <a:gdLst/>
                <a:ahLst/>
                <a:cxnLst/>
                <a:rect l="l" t="t" r="r" b="b"/>
                <a:pathLst>
                  <a:path w="76256" h="30441" extrusionOk="0">
                    <a:moveTo>
                      <a:pt x="64650" y="1120"/>
                    </a:moveTo>
                    <a:cubicBezTo>
                      <a:pt x="41132" y="6618"/>
                      <a:pt x="19242" y="16697"/>
                      <a:pt x="0" y="30442"/>
                    </a:cubicBezTo>
                    <a:cubicBezTo>
                      <a:pt x="22398" y="15068"/>
                      <a:pt x="48258" y="4378"/>
                      <a:pt x="76257" y="0"/>
                    </a:cubicBezTo>
                    <a:lnTo>
                      <a:pt x="64650" y="1120"/>
                    </a:lnTo>
                    <a:close/>
                  </a:path>
                </a:pathLst>
              </a:custGeom>
              <a:solidFill>
                <a:srgbClr val="33C0D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16" name="Google Shape;4016;p20"/>
              <p:cNvSpPr/>
              <p:nvPr/>
            </p:nvSpPr>
            <p:spPr>
              <a:xfrm>
                <a:off x="1067117" y="1572931"/>
                <a:ext cx="188554" cy="137343"/>
              </a:xfrm>
              <a:custGeom>
                <a:avLst/>
                <a:gdLst/>
                <a:ahLst/>
                <a:cxnLst/>
                <a:rect l="l" t="t" r="r" b="b"/>
                <a:pathLst>
                  <a:path w="188554" h="137343" extrusionOk="0">
                    <a:moveTo>
                      <a:pt x="15272" y="75849"/>
                    </a:moveTo>
                    <a:cubicBezTo>
                      <a:pt x="16697" y="78598"/>
                      <a:pt x="19446" y="80329"/>
                      <a:pt x="22602" y="80329"/>
                    </a:cubicBezTo>
                    <a:lnTo>
                      <a:pt x="41946" y="80329"/>
                    </a:lnTo>
                    <a:cubicBezTo>
                      <a:pt x="46426" y="80329"/>
                      <a:pt x="50091" y="83994"/>
                      <a:pt x="50091" y="88474"/>
                    </a:cubicBezTo>
                    <a:lnTo>
                      <a:pt x="50091" y="129198"/>
                    </a:lnTo>
                    <a:cubicBezTo>
                      <a:pt x="50091" y="133678"/>
                      <a:pt x="53756" y="137343"/>
                      <a:pt x="58236" y="137343"/>
                    </a:cubicBezTo>
                    <a:lnTo>
                      <a:pt x="109854" y="137343"/>
                    </a:lnTo>
                    <a:cubicBezTo>
                      <a:pt x="113112" y="137343"/>
                      <a:pt x="116065" y="135409"/>
                      <a:pt x="117388" y="132456"/>
                    </a:cubicBezTo>
                    <a:lnTo>
                      <a:pt x="137547" y="85318"/>
                    </a:lnTo>
                    <a:cubicBezTo>
                      <a:pt x="138870" y="82365"/>
                      <a:pt x="141721" y="80329"/>
                      <a:pt x="145081" y="80329"/>
                    </a:cubicBezTo>
                    <a:lnTo>
                      <a:pt x="180409" y="80329"/>
                    </a:lnTo>
                    <a:cubicBezTo>
                      <a:pt x="184889" y="80329"/>
                      <a:pt x="188554" y="76664"/>
                      <a:pt x="188554" y="72184"/>
                    </a:cubicBezTo>
                    <a:lnTo>
                      <a:pt x="188554" y="11301"/>
                    </a:lnTo>
                    <a:cubicBezTo>
                      <a:pt x="168294" y="3971"/>
                      <a:pt x="146303" y="0"/>
                      <a:pt x="123395" y="0"/>
                    </a:cubicBezTo>
                    <a:cubicBezTo>
                      <a:pt x="120443" y="0"/>
                      <a:pt x="117490" y="102"/>
                      <a:pt x="114639" y="204"/>
                    </a:cubicBezTo>
                    <a:lnTo>
                      <a:pt x="93666" y="2240"/>
                    </a:lnTo>
                    <a:cubicBezTo>
                      <a:pt x="65668" y="6516"/>
                      <a:pt x="39808" y="16799"/>
                      <a:pt x="17410" y="31663"/>
                    </a:cubicBezTo>
                    <a:cubicBezTo>
                      <a:pt x="11301" y="35838"/>
                      <a:pt x="5498" y="40317"/>
                      <a:pt x="0" y="45204"/>
                    </a:cubicBezTo>
                    <a:lnTo>
                      <a:pt x="15272" y="75849"/>
                    </a:ln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17" name="Google Shape;4017;p20"/>
              <p:cNvSpPr/>
              <p:nvPr/>
            </p:nvSpPr>
            <p:spPr>
              <a:xfrm>
                <a:off x="995035" y="1568349"/>
                <a:ext cx="390954" cy="386169"/>
              </a:xfrm>
              <a:custGeom>
                <a:avLst/>
                <a:gdLst/>
                <a:ahLst/>
                <a:cxnLst/>
                <a:rect l="l" t="t" r="r" b="b"/>
                <a:pathLst>
                  <a:path w="390954" h="386169" extrusionOk="0">
                    <a:moveTo>
                      <a:pt x="390955" y="190794"/>
                    </a:moveTo>
                    <a:cubicBezTo>
                      <a:pt x="390955" y="145081"/>
                      <a:pt x="375072" y="101098"/>
                      <a:pt x="345954" y="66075"/>
                    </a:cubicBezTo>
                    <a:cubicBezTo>
                      <a:pt x="343002" y="62512"/>
                      <a:pt x="337606" y="62105"/>
                      <a:pt x="334246" y="65261"/>
                    </a:cubicBezTo>
                    <a:lnTo>
                      <a:pt x="334246" y="65261"/>
                    </a:lnTo>
                    <a:cubicBezTo>
                      <a:pt x="330988" y="68213"/>
                      <a:pt x="330683" y="73100"/>
                      <a:pt x="333431" y="76460"/>
                    </a:cubicBezTo>
                    <a:cubicBezTo>
                      <a:pt x="360106" y="108531"/>
                      <a:pt x="374665" y="148848"/>
                      <a:pt x="374665" y="190794"/>
                    </a:cubicBezTo>
                    <a:cubicBezTo>
                      <a:pt x="374665" y="233860"/>
                      <a:pt x="359393" y="273465"/>
                      <a:pt x="333941" y="304415"/>
                    </a:cubicBezTo>
                    <a:lnTo>
                      <a:pt x="333941" y="264098"/>
                    </a:lnTo>
                    <a:cubicBezTo>
                      <a:pt x="333941" y="255139"/>
                      <a:pt x="326610" y="247808"/>
                      <a:pt x="317651" y="247808"/>
                    </a:cubicBezTo>
                    <a:lnTo>
                      <a:pt x="289449" y="247808"/>
                    </a:lnTo>
                    <a:lnTo>
                      <a:pt x="261655" y="206168"/>
                    </a:lnTo>
                    <a:cubicBezTo>
                      <a:pt x="258600" y="201586"/>
                      <a:pt x="253510" y="198939"/>
                      <a:pt x="248114" y="198939"/>
                    </a:cubicBezTo>
                    <a:lnTo>
                      <a:pt x="211767" y="198939"/>
                    </a:lnTo>
                    <a:cubicBezTo>
                      <a:pt x="202808" y="198939"/>
                      <a:pt x="195477" y="206269"/>
                      <a:pt x="195477" y="215229"/>
                    </a:cubicBezTo>
                    <a:lnTo>
                      <a:pt x="195477" y="231519"/>
                    </a:lnTo>
                    <a:cubicBezTo>
                      <a:pt x="195477" y="235998"/>
                      <a:pt x="199143" y="239663"/>
                      <a:pt x="203622" y="239663"/>
                    </a:cubicBezTo>
                    <a:lnTo>
                      <a:pt x="203622" y="239663"/>
                    </a:lnTo>
                    <a:cubicBezTo>
                      <a:pt x="208102" y="239663"/>
                      <a:pt x="211767" y="235998"/>
                      <a:pt x="211767" y="231519"/>
                    </a:cubicBezTo>
                    <a:lnTo>
                      <a:pt x="211767" y="215229"/>
                    </a:lnTo>
                    <a:lnTo>
                      <a:pt x="248114" y="215229"/>
                    </a:lnTo>
                    <a:lnTo>
                      <a:pt x="275908" y="256869"/>
                    </a:lnTo>
                    <a:cubicBezTo>
                      <a:pt x="278963" y="261451"/>
                      <a:pt x="284053" y="264098"/>
                      <a:pt x="289449" y="264098"/>
                    </a:cubicBezTo>
                    <a:lnTo>
                      <a:pt x="317651" y="264098"/>
                    </a:lnTo>
                    <a:lnTo>
                      <a:pt x="317651" y="321723"/>
                    </a:lnTo>
                    <a:cubicBezTo>
                      <a:pt x="317651" y="321723"/>
                      <a:pt x="317651" y="321723"/>
                      <a:pt x="317651" y="321723"/>
                    </a:cubicBezTo>
                    <a:cubicBezTo>
                      <a:pt x="314087" y="325083"/>
                      <a:pt x="310320" y="328239"/>
                      <a:pt x="306553" y="331293"/>
                    </a:cubicBezTo>
                    <a:cubicBezTo>
                      <a:pt x="305535" y="332108"/>
                      <a:pt x="304517" y="332922"/>
                      <a:pt x="303397" y="333737"/>
                    </a:cubicBezTo>
                    <a:cubicBezTo>
                      <a:pt x="300037" y="336282"/>
                      <a:pt x="296576" y="338726"/>
                      <a:pt x="293012" y="340966"/>
                    </a:cubicBezTo>
                    <a:cubicBezTo>
                      <a:pt x="291791" y="341780"/>
                      <a:pt x="290569" y="342594"/>
                      <a:pt x="289245" y="343409"/>
                    </a:cubicBezTo>
                    <a:cubicBezTo>
                      <a:pt x="285784" y="345547"/>
                      <a:pt x="282119" y="347583"/>
                      <a:pt x="278555" y="349518"/>
                    </a:cubicBezTo>
                    <a:cubicBezTo>
                      <a:pt x="277232" y="350230"/>
                      <a:pt x="275806" y="350943"/>
                      <a:pt x="274483" y="351656"/>
                    </a:cubicBezTo>
                    <a:cubicBezTo>
                      <a:pt x="270716" y="353488"/>
                      <a:pt x="266949" y="355219"/>
                      <a:pt x="263182" y="356746"/>
                    </a:cubicBezTo>
                    <a:cubicBezTo>
                      <a:pt x="261858" y="357255"/>
                      <a:pt x="260535" y="357764"/>
                      <a:pt x="259211" y="358273"/>
                    </a:cubicBezTo>
                    <a:cubicBezTo>
                      <a:pt x="255139" y="359801"/>
                      <a:pt x="251066" y="361226"/>
                      <a:pt x="246892" y="362448"/>
                    </a:cubicBezTo>
                    <a:cubicBezTo>
                      <a:pt x="245772" y="362753"/>
                      <a:pt x="244652" y="363059"/>
                      <a:pt x="243532" y="363466"/>
                    </a:cubicBezTo>
                    <a:cubicBezTo>
                      <a:pt x="239154" y="364687"/>
                      <a:pt x="234675" y="365807"/>
                      <a:pt x="230093" y="366622"/>
                    </a:cubicBezTo>
                    <a:cubicBezTo>
                      <a:pt x="229279" y="366826"/>
                      <a:pt x="228362" y="366927"/>
                      <a:pt x="227446" y="367131"/>
                    </a:cubicBezTo>
                    <a:cubicBezTo>
                      <a:pt x="222661" y="368047"/>
                      <a:pt x="217774" y="368760"/>
                      <a:pt x="212887" y="369167"/>
                    </a:cubicBezTo>
                    <a:cubicBezTo>
                      <a:pt x="212378" y="369269"/>
                      <a:pt x="211869" y="369269"/>
                      <a:pt x="211360" y="369269"/>
                    </a:cubicBezTo>
                    <a:cubicBezTo>
                      <a:pt x="206066" y="369676"/>
                      <a:pt x="200772" y="369982"/>
                      <a:pt x="195477" y="369982"/>
                    </a:cubicBezTo>
                    <a:cubicBezTo>
                      <a:pt x="192423" y="369982"/>
                      <a:pt x="189267" y="369880"/>
                      <a:pt x="186213" y="369778"/>
                    </a:cubicBezTo>
                    <a:cubicBezTo>
                      <a:pt x="183769" y="369676"/>
                      <a:pt x="181326" y="369473"/>
                      <a:pt x="178882" y="369269"/>
                    </a:cubicBezTo>
                    <a:cubicBezTo>
                      <a:pt x="178271" y="369167"/>
                      <a:pt x="177660" y="369167"/>
                      <a:pt x="177151" y="369167"/>
                    </a:cubicBezTo>
                    <a:cubicBezTo>
                      <a:pt x="174301" y="368862"/>
                      <a:pt x="171552" y="368556"/>
                      <a:pt x="168803" y="368149"/>
                    </a:cubicBezTo>
                    <a:cubicBezTo>
                      <a:pt x="168599" y="368149"/>
                      <a:pt x="168396" y="368047"/>
                      <a:pt x="168192" y="368047"/>
                    </a:cubicBezTo>
                    <a:cubicBezTo>
                      <a:pt x="165443" y="367640"/>
                      <a:pt x="162796" y="367131"/>
                      <a:pt x="160047" y="366622"/>
                    </a:cubicBezTo>
                    <a:cubicBezTo>
                      <a:pt x="159843" y="366520"/>
                      <a:pt x="159538" y="366520"/>
                      <a:pt x="159334" y="366520"/>
                    </a:cubicBezTo>
                    <a:cubicBezTo>
                      <a:pt x="156789" y="366011"/>
                      <a:pt x="154346" y="365400"/>
                      <a:pt x="151800" y="364789"/>
                    </a:cubicBezTo>
                    <a:cubicBezTo>
                      <a:pt x="151393" y="364687"/>
                      <a:pt x="150884" y="364586"/>
                      <a:pt x="150477" y="364484"/>
                    </a:cubicBezTo>
                    <a:cubicBezTo>
                      <a:pt x="148237" y="363873"/>
                      <a:pt x="145997" y="363262"/>
                      <a:pt x="143859" y="362549"/>
                    </a:cubicBezTo>
                    <a:cubicBezTo>
                      <a:pt x="143146" y="362346"/>
                      <a:pt x="142434" y="362142"/>
                      <a:pt x="141721" y="361939"/>
                    </a:cubicBezTo>
                    <a:cubicBezTo>
                      <a:pt x="139787" y="361328"/>
                      <a:pt x="137852" y="360615"/>
                      <a:pt x="135918" y="360004"/>
                    </a:cubicBezTo>
                    <a:cubicBezTo>
                      <a:pt x="134900" y="359699"/>
                      <a:pt x="133983" y="359292"/>
                      <a:pt x="133067" y="358986"/>
                    </a:cubicBezTo>
                    <a:cubicBezTo>
                      <a:pt x="131336" y="358375"/>
                      <a:pt x="129606" y="357663"/>
                      <a:pt x="127977" y="356950"/>
                    </a:cubicBezTo>
                    <a:cubicBezTo>
                      <a:pt x="126857" y="356441"/>
                      <a:pt x="125635" y="356034"/>
                      <a:pt x="124515" y="355524"/>
                    </a:cubicBezTo>
                    <a:cubicBezTo>
                      <a:pt x="123802" y="355219"/>
                      <a:pt x="123191" y="354914"/>
                      <a:pt x="122479" y="354608"/>
                    </a:cubicBezTo>
                    <a:lnTo>
                      <a:pt x="144470" y="288838"/>
                    </a:lnTo>
                    <a:lnTo>
                      <a:pt x="158622" y="288838"/>
                    </a:lnTo>
                    <a:lnTo>
                      <a:pt x="170126" y="306044"/>
                    </a:lnTo>
                    <a:cubicBezTo>
                      <a:pt x="173181" y="310626"/>
                      <a:pt x="178271" y="313273"/>
                      <a:pt x="183667" y="313273"/>
                    </a:cubicBezTo>
                    <a:lnTo>
                      <a:pt x="195477" y="313273"/>
                    </a:lnTo>
                    <a:cubicBezTo>
                      <a:pt x="204437" y="313273"/>
                      <a:pt x="211767" y="305942"/>
                      <a:pt x="211767" y="296983"/>
                    </a:cubicBezTo>
                    <a:lnTo>
                      <a:pt x="211767" y="264404"/>
                    </a:lnTo>
                    <a:cubicBezTo>
                      <a:pt x="211767" y="259924"/>
                      <a:pt x="208102" y="256259"/>
                      <a:pt x="203622" y="256259"/>
                    </a:cubicBezTo>
                    <a:lnTo>
                      <a:pt x="203622" y="256259"/>
                    </a:lnTo>
                    <a:cubicBezTo>
                      <a:pt x="199143" y="256259"/>
                      <a:pt x="195477" y="259924"/>
                      <a:pt x="195477" y="264404"/>
                    </a:cubicBezTo>
                    <a:lnTo>
                      <a:pt x="195477" y="296983"/>
                    </a:lnTo>
                    <a:lnTo>
                      <a:pt x="183565" y="296983"/>
                    </a:lnTo>
                    <a:lnTo>
                      <a:pt x="172061" y="279472"/>
                    </a:lnTo>
                    <a:cubicBezTo>
                      <a:pt x="169006" y="274890"/>
                      <a:pt x="163916" y="272243"/>
                      <a:pt x="158520" y="272243"/>
                    </a:cubicBezTo>
                    <a:lnTo>
                      <a:pt x="144368" y="272243"/>
                    </a:lnTo>
                    <a:cubicBezTo>
                      <a:pt x="137343" y="272243"/>
                      <a:pt x="131133" y="276723"/>
                      <a:pt x="128893" y="283340"/>
                    </a:cubicBezTo>
                    <a:lnTo>
                      <a:pt x="107716" y="346871"/>
                    </a:lnTo>
                    <a:cubicBezTo>
                      <a:pt x="53145" y="316124"/>
                      <a:pt x="16290" y="257684"/>
                      <a:pt x="16290" y="190794"/>
                    </a:cubicBezTo>
                    <a:cubicBezTo>
                      <a:pt x="16290" y="142027"/>
                      <a:pt x="36652" y="96517"/>
                      <a:pt x="69842" y="63632"/>
                    </a:cubicBezTo>
                    <a:lnTo>
                      <a:pt x="80024" y="84096"/>
                    </a:lnTo>
                    <a:cubicBezTo>
                      <a:pt x="82772" y="89696"/>
                      <a:pt x="88372" y="93055"/>
                      <a:pt x="94583" y="93055"/>
                    </a:cubicBezTo>
                    <a:lnTo>
                      <a:pt x="114028" y="93055"/>
                    </a:lnTo>
                    <a:lnTo>
                      <a:pt x="114028" y="133780"/>
                    </a:lnTo>
                    <a:cubicBezTo>
                      <a:pt x="114028" y="142739"/>
                      <a:pt x="121359" y="150070"/>
                      <a:pt x="130318" y="150070"/>
                    </a:cubicBezTo>
                    <a:lnTo>
                      <a:pt x="181936" y="150070"/>
                    </a:lnTo>
                    <a:cubicBezTo>
                      <a:pt x="188452" y="150070"/>
                      <a:pt x="194357" y="146201"/>
                      <a:pt x="196903" y="140194"/>
                    </a:cubicBezTo>
                    <a:lnTo>
                      <a:pt x="217061" y="93055"/>
                    </a:lnTo>
                    <a:lnTo>
                      <a:pt x="252492" y="93055"/>
                    </a:lnTo>
                    <a:cubicBezTo>
                      <a:pt x="261451" y="93055"/>
                      <a:pt x="268781" y="85725"/>
                      <a:pt x="268781" y="76766"/>
                    </a:cubicBezTo>
                    <a:lnTo>
                      <a:pt x="268781" y="68621"/>
                    </a:lnTo>
                    <a:cubicBezTo>
                      <a:pt x="268781" y="64141"/>
                      <a:pt x="265116" y="60476"/>
                      <a:pt x="260637" y="60476"/>
                    </a:cubicBezTo>
                    <a:lnTo>
                      <a:pt x="260637" y="60476"/>
                    </a:lnTo>
                    <a:cubicBezTo>
                      <a:pt x="256157" y="60476"/>
                      <a:pt x="252492" y="64141"/>
                      <a:pt x="252492" y="68621"/>
                    </a:cubicBezTo>
                    <a:lnTo>
                      <a:pt x="252492" y="76766"/>
                    </a:lnTo>
                    <a:lnTo>
                      <a:pt x="217163" y="76766"/>
                    </a:lnTo>
                    <a:cubicBezTo>
                      <a:pt x="210647" y="76766"/>
                      <a:pt x="204742" y="80634"/>
                      <a:pt x="202197" y="86641"/>
                    </a:cubicBezTo>
                    <a:lnTo>
                      <a:pt x="181936" y="133780"/>
                    </a:lnTo>
                    <a:lnTo>
                      <a:pt x="130318" y="133780"/>
                    </a:lnTo>
                    <a:lnTo>
                      <a:pt x="130318" y="93055"/>
                    </a:lnTo>
                    <a:cubicBezTo>
                      <a:pt x="130318" y="84096"/>
                      <a:pt x="122988" y="76766"/>
                      <a:pt x="114028" y="76766"/>
                    </a:cubicBezTo>
                    <a:lnTo>
                      <a:pt x="94583" y="76766"/>
                    </a:lnTo>
                    <a:lnTo>
                      <a:pt x="82365" y="52229"/>
                    </a:lnTo>
                    <a:cubicBezTo>
                      <a:pt x="91528" y="44695"/>
                      <a:pt x="101302" y="37976"/>
                      <a:pt x="111890" y="32376"/>
                    </a:cubicBezTo>
                    <a:cubicBezTo>
                      <a:pt x="112603" y="31969"/>
                      <a:pt x="113316" y="31663"/>
                      <a:pt x="114028" y="31256"/>
                    </a:cubicBezTo>
                    <a:cubicBezTo>
                      <a:pt x="118101" y="29220"/>
                      <a:pt x="122173" y="27184"/>
                      <a:pt x="126449" y="25453"/>
                    </a:cubicBezTo>
                    <a:cubicBezTo>
                      <a:pt x="126857" y="25249"/>
                      <a:pt x="127366" y="25147"/>
                      <a:pt x="127773" y="24944"/>
                    </a:cubicBezTo>
                    <a:cubicBezTo>
                      <a:pt x="131438" y="23417"/>
                      <a:pt x="135205" y="22093"/>
                      <a:pt x="138972" y="20769"/>
                    </a:cubicBezTo>
                    <a:cubicBezTo>
                      <a:pt x="140296" y="20362"/>
                      <a:pt x="141721" y="19853"/>
                      <a:pt x="143045" y="19446"/>
                    </a:cubicBezTo>
                    <a:cubicBezTo>
                      <a:pt x="146913" y="18224"/>
                      <a:pt x="150884" y="17104"/>
                      <a:pt x="154957" y="16188"/>
                    </a:cubicBezTo>
                    <a:cubicBezTo>
                      <a:pt x="155262" y="16086"/>
                      <a:pt x="155567" y="15984"/>
                      <a:pt x="155873" y="15984"/>
                    </a:cubicBezTo>
                    <a:lnTo>
                      <a:pt x="154651" y="10690"/>
                    </a:lnTo>
                    <a:lnTo>
                      <a:pt x="152208" y="0"/>
                    </a:lnTo>
                    <a:cubicBezTo>
                      <a:pt x="151902" y="102"/>
                      <a:pt x="151699" y="102"/>
                      <a:pt x="151393" y="204"/>
                    </a:cubicBezTo>
                    <a:cubicBezTo>
                      <a:pt x="146812" y="1222"/>
                      <a:pt x="142332" y="2545"/>
                      <a:pt x="137954" y="3869"/>
                    </a:cubicBezTo>
                    <a:cubicBezTo>
                      <a:pt x="136325" y="4378"/>
                      <a:pt x="134798" y="4887"/>
                      <a:pt x="133271" y="5396"/>
                    </a:cubicBezTo>
                    <a:cubicBezTo>
                      <a:pt x="129809" y="6516"/>
                      <a:pt x="126348" y="7839"/>
                      <a:pt x="122988" y="9163"/>
                    </a:cubicBezTo>
                    <a:cubicBezTo>
                      <a:pt x="121766" y="9672"/>
                      <a:pt x="120544" y="10079"/>
                      <a:pt x="119323" y="10588"/>
                    </a:cubicBezTo>
                    <a:cubicBezTo>
                      <a:pt x="114639" y="12523"/>
                      <a:pt x="110058" y="14661"/>
                      <a:pt x="105578" y="17002"/>
                    </a:cubicBezTo>
                    <a:cubicBezTo>
                      <a:pt x="105375" y="17104"/>
                      <a:pt x="105171" y="17206"/>
                      <a:pt x="104967" y="17308"/>
                    </a:cubicBezTo>
                    <a:cubicBezTo>
                      <a:pt x="100284" y="19751"/>
                      <a:pt x="95804" y="22398"/>
                      <a:pt x="91325" y="25249"/>
                    </a:cubicBezTo>
                    <a:cubicBezTo>
                      <a:pt x="91223" y="25249"/>
                      <a:pt x="91121" y="25351"/>
                      <a:pt x="91121" y="25351"/>
                    </a:cubicBezTo>
                    <a:cubicBezTo>
                      <a:pt x="82569" y="30747"/>
                      <a:pt x="74322" y="36754"/>
                      <a:pt x="66686" y="43473"/>
                    </a:cubicBezTo>
                    <a:cubicBezTo>
                      <a:pt x="66279" y="43779"/>
                      <a:pt x="66075" y="44186"/>
                      <a:pt x="65770" y="44593"/>
                    </a:cubicBezTo>
                    <a:cubicBezTo>
                      <a:pt x="25249" y="81245"/>
                      <a:pt x="0" y="133983"/>
                      <a:pt x="0" y="190794"/>
                    </a:cubicBezTo>
                    <a:cubicBezTo>
                      <a:pt x="0" y="267356"/>
                      <a:pt x="44186" y="333635"/>
                      <a:pt x="108429" y="365807"/>
                    </a:cubicBezTo>
                    <a:cubicBezTo>
                      <a:pt x="108531" y="365909"/>
                      <a:pt x="108632" y="366011"/>
                      <a:pt x="108734" y="366011"/>
                    </a:cubicBezTo>
                    <a:cubicBezTo>
                      <a:pt x="109142" y="366215"/>
                      <a:pt x="109651" y="366418"/>
                      <a:pt x="110160" y="366622"/>
                    </a:cubicBezTo>
                    <a:cubicBezTo>
                      <a:pt x="111789" y="367436"/>
                      <a:pt x="113418" y="368149"/>
                      <a:pt x="115148" y="368862"/>
                    </a:cubicBezTo>
                    <a:cubicBezTo>
                      <a:pt x="117897" y="370083"/>
                      <a:pt x="120748" y="371305"/>
                      <a:pt x="123497" y="372425"/>
                    </a:cubicBezTo>
                    <a:cubicBezTo>
                      <a:pt x="125126" y="373138"/>
                      <a:pt x="126857" y="373749"/>
                      <a:pt x="128486" y="374360"/>
                    </a:cubicBezTo>
                    <a:cubicBezTo>
                      <a:pt x="130420" y="375072"/>
                      <a:pt x="132456" y="375683"/>
                      <a:pt x="134391" y="376396"/>
                    </a:cubicBezTo>
                    <a:cubicBezTo>
                      <a:pt x="135612" y="376803"/>
                      <a:pt x="136936" y="377210"/>
                      <a:pt x="138158" y="377618"/>
                    </a:cubicBezTo>
                    <a:cubicBezTo>
                      <a:pt x="140194" y="378228"/>
                      <a:pt x="142230" y="378839"/>
                      <a:pt x="144266" y="379348"/>
                    </a:cubicBezTo>
                    <a:cubicBezTo>
                      <a:pt x="145488" y="379654"/>
                      <a:pt x="146710" y="380061"/>
                      <a:pt x="148033" y="380366"/>
                    </a:cubicBezTo>
                    <a:cubicBezTo>
                      <a:pt x="150070" y="380875"/>
                      <a:pt x="152208" y="381385"/>
                      <a:pt x="154244" y="381792"/>
                    </a:cubicBezTo>
                    <a:cubicBezTo>
                      <a:pt x="155567" y="382097"/>
                      <a:pt x="156891" y="382301"/>
                      <a:pt x="158215" y="382606"/>
                    </a:cubicBezTo>
                    <a:cubicBezTo>
                      <a:pt x="160251" y="383013"/>
                      <a:pt x="162287" y="383319"/>
                      <a:pt x="164323" y="383726"/>
                    </a:cubicBezTo>
                    <a:cubicBezTo>
                      <a:pt x="165850" y="383930"/>
                      <a:pt x="167378" y="384133"/>
                      <a:pt x="168905" y="384337"/>
                    </a:cubicBezTo>
                    <a:cubicBezTo>
                      <a:pt x="170737" y="384541"/>
                      <a:pt x="172672" y="384846"/>
                      <a:pt x="174504" y="385050"/>
                    </a:cubicBezTo>
                    <a:cubicBezTo>
                      <a:pt x="176439" y="385253"/>
                      <a:pt x="178373" y="385355"/>
                      <a:pt x="180308" y="385559"/>
                    </a:cubicBezTo>
                    <a:cubicBezTo>
                      <a:pt x="181835" y="385661"/>
                      <a:pt x="183260" y="385864"/>
                      <a:pt x="184787" y="385864"/>
                    </a:cubicBezTo>
                    <a:cubicBezTo>
                      <a:pt x="188351" y="386068"/>
                      <a:pt x="191812" y="386170"/>
                      <a:pt x="195376" y="386170"/>
                    </a:cubicBezTo>
                    <a:cubicBezTo>
                      <a:pt x="201484" y="386170"/>
                      <a:pt x="207491" y="385864"/>
                      <a:pt x="213396" y="385355"/>
                    </a:cubicBezTo>
                    <a:cubicBezTo>
                      <a:pt x="213803" y="385355"/>
                      <a:pt x="214312" y="385253"/>
                      <a:pt x="214720" y="385253"/>
                    </a:cubicBezTo>
                    <a:cubicBezTo>
                      <a:pt x="220319" y="384744"/>
                      <a:pt x="225919" y="383828"/>
                      <a:pt x="231417" y="382810"/>
                    </a:cubicBezTo>
                    <a:cubicBezTo>
                      <a:pt x="232231" y="382708"/>
                      <a:pt x="233046" y="382504"/>
                      <a:pt x="233860" y="382403"/>
                    </a:cubicBezTo>
                    <a:cubicBezTo>
                      <a:pt x="239053" y="381385"/>
                      <a:pt x="244041" y="380061"/>
                      <a:pt x="249132" y="378636"/>
                    </a:cubicBezTo>
                    <a:cubicBezTo>
                      <a:pt x="250252" y="378330"/>
                      <a:pt x="251372" y="378025"/>
                      <a:pt x="252492" y="377618"/>
                    </a:cubicBezTo>
                    <a:cubicBezTo>
                      <a:pt x="257175" y="376192"/>
                      <a:pt x="261756" y="374563"/>
                      <a:pt x="266338" y="372731"/>
                    </a:cubicBezTo>
                    <a:cubicBezTo>
                      <a:pt x="267763" y="372222"/>
                      <a:pt x="269087" y="371712"/>
                      <a:pt x="270410" y="371102"/>
                    </a:cubicBezTo>
                    <a:cubicBezTo>
                      <a:pt x="274686" y="369269"/>
                      <a:pt x="278963" y="367335"/>
                      <a:pt x="283137" y="365197"/>
                    </a:cubicBezTo>
                    <a:cubicBezTo>
                      <a:pt x="284562" y="364484"/>
                      <a:pt x="286089" y="363771"/>
                      <a:pt x="287515" y="362957"/>
                    </a:cubicBezTo>
                    <a:cubicBezTo>
                      <a:pt x="291587" y="360819"/>
                      <a:pt x="295558" y="358477"/>
                      <a:pt x="299427" y="356034"/>
                    </a:cubicBezTo>
                    <a:cubicBezTo>
                      <a:pt x="300852" y="355117"/>
                      <a:pt x="302175" y="354303"/>
                      <a:pt x="303601" y="353386"/>
                    </a:cubicBezTo>
                    <a:cubicBezTo>
                      <a:pt x="307571" y="350739"/>
                      <a:pt x="311338" y="347990"/>
                      <a:pt x="315105" y="345140"/>
                    </a:cubicBezTo>
                    <a:cubicBezTo>
                      <a:pt x="316327" y="344223"/>
                      <a:pt x="317447" y="343307"/>
                      <a:pt x="318669" y="342391"/>
                    </a:cubicBezTo>
                    <a:cubicBezTo>
                      <a:pt x="322436" y="339337"/>
                      <a:pt x="326101" y="336079"/>
                      <a:pt x="329664" y="332719"/>
                    </a:cubicBezTo>
                    <a:cubicBezTo>
                      <a:pt x="330275" y="332108"/>
                      <a:pt x="330886" y="331701"/>
                      <a:pt x="331497" y="331090"/>
                    </a:cubicBezTo>
                    <a:cubicBezTo>
                      <a:pt x="331599" y="330988"/>
                      <a:pt x="331701" y="330784"/>
                      <a:pt x="331802" y="330683"/>
                    </a:cubicBezTo>
                    <a:cubicBezTo>
                      <a:pt x="368251" y="295252"/>
                      <a:pt x="390955" y="245670"/>
                      <a:pt x="390955" y="19079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18" name="Google Shape;4018;p20"/>
              <p:cNvSpPr/>
              <p:nvPr/>
            </p:nvSpPr>
            <p:spPr>
              <a:xfrm>
                <a:off x="1043904" y="1742854"/>
                <a:ext cx="87850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87850" h="65159" extrusionOk="0">
                    <a:moveTo>
                      <a:pt x="85420" y="28405"/>
                    </a:moveTo>
                    <a:lnTo>
                      <a:pt x="76562" y="19548"/>
                    </a:lnTo>
                    <a:cubicBezTo>
                      <a:pt x="74526" y="17512"/>
                      <a:pt x="71573" y="16697"/>
                      <a:pt x="68824" y="17410"/>
                    </a:cubicBezTo>
                    <a:lnTo>
                      <a:pt x="46324" y="23009"/>
                    </a:lnTo>
                    <a:cubicBezTo>
                      <a:pt x="42964" y="23824"/>
                      <a:pt x="39503" y="22500"/>
                      <a:pt x="37568" y="19650"/>
                    </a:cubicBezTo>
                    <a:lnTo>
                      <a:pt x="26878" y="3665"/>
                    </a:lnTo>
                    <a:cubicBezTo>
                      <a:pt x="25351" y="1425"/>
                      <a:pt x="22806" y="0"/>
                      <a:pt x="20159" y="0"/>
                    </a:cubicBezTo>
                    <a:lnTo>
                      <a:pt x="8145" y="0"/>
                    </a:lnTo>
                    <a:cubicBezTo>
                      <a:pt x="3665" y="0"/>
                      <a:pt x="0" y="3665"/>
                      <a:pt x="0" y="8145"/>
                    </a:cubicBezTo>
                    <a:lnTo>
                      <a:pt x="0" y="29220"/>
                    </a:lnTo>
                    <a:cubicBezTo>
                      <a:pt x="0" y="31358"/>
                      <a:pt x="814" y="33496"/>
                      <a:pt x="2342" y="35023"/>
                    </a:cubicBezTo>
                    <a:lnTo>
                      <a:pt x="30136" y="62817"/>
                    </a:lnTo>
                    <a:cubicBezTo>
                      <a:pt x="31663" y="64345"/>
                      <a:pt x="33699" y="65159"/>
                      <a:pt x="35939" y="65159"/>
                    </a:cubicBezTo>
                    <a:lnTo>
                      <a:pt x="68213" y="65159"/>
                    </a:lnTo>
                    <a:cubicBezTo>
                      <a:pt x="71268" y="65159"/>
                      <a:pt x="74119" y="63428"/>
                      <a:pt x="75544" y="60679"/>
                    </a:cubicBezTo>
                    <a:lnTo>
                      <a:pt x="86947" y="37874"/>
                    </a:lnTo>
                    <a:cubicBezTo>
                      <a:pt x="88576" y="34718"/>
                      <a:pt x="87965" y="30951"/>
                      <a:pt x="85420" y="2840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19" name="Google Shape;4019;p20"/>
              <p:cNvSpPr/>
              <p:nvPr/>
            </p:nvSpPr>
            <p:spPr>
              <a:xfrm>
                <a:off x="1035759" y="1734709"/>
                <a:ext cx="104056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104056" h="81448" extrusionOk="0">
                    <a:moveTo>
                      <a:pt x="76460" y="81449"/>
                    </a:moveTo>
                    <a:lnTo>
                      <a:pt x="44084" y="81449"/>
                    </a:lnTo>
                    <a:cubicBezTo>
                      <a:pt x="39808" y="81449"/>
                      <a:pt x="35634" y="79718"/>
                      <a:pt x="32580" y="76664"/>
                    </a:cubicBezTo>
                    <a:lnTo>
                      <a:pt x="4785" y="48869"/>
                    </a:lnTo>
                    <a:cubicBezTo>
                      <a:pt x="1731" y="45815"/>
                      <a:pt x="0" y="41743"/>
                      <a:pt x="0" y="37365"/>
                    </a:cubicBezTo>
                    <a:lnTo>
                      <a:pt x="0" y="16290"/>
                    </a:lnTo>
                    <a:cubicBezTo>
                      <a:pt x="0" y="7330"/>
                      <a:pt x="7330" y="0"/>
                      <a:pt x="16290" y="0"/>
                    </a:cubicBezTo>
                    <a:lnTo>
                      <a:pt x="28202" y="0"/>
                    </a:lnTo>
                    <a:cubicBezTo>
                      <a:pt x="33699" y="0"/>
                      <a:pt x="38688" y="2749"/>
                      <a:pt x="41743" y="7229"/>
                    </a:cubicBezTo>
                    <a:lnTo>
                      <a:pt x="52433" y="23213"/>
                    </a:lnTo>
                    <a:lnTo>
                      <a:pt x="74933" y="17613"/>
                    </a:lnTo>
                    <a:cubicBezTo>
                      <a:pt x="80431" y="16188"/>
                      <a:pt x="86336" y="17919"/>
                      <a:pt x="90408" y="21889"/>
                    </a:cubicBezTo>
                    <a:lnTo>
                      <a:pt x="99266" y="30747"/>
                    </a:lnTo>
                    <a:cubicBezTo>
                      <a:pt x="104255" y="35736"/>
                      <a:pt x="105476" y="43270"/>
                      <a:pt x="102320" y="49582"/>
                    </a:cubicBezTo>
                    <a:lnTo>
                      <a:pt x="90917" y="72388"/>
                    </a:lnTo>
                    <a:cubicBezTo>
                      <a:pt x="88168" y="77987"/>
                      <a:pt x="82671" y="81449"/>
                      <a:pt x="76460" y="81449"/>
                    </a:cubicBezTo>
                    <a:close/>
                    <a:moveTo>
                      <a:pt x="16290" y="16290"/>
                    </a:moveTo>
                    <a:lnTo>
                      <a:pt x="16290" y="37365"/>
                    </a:lnTo>
                    <a:lnTo>
                      <a:pt x="44084" y="65159"/>
                    </a:lnTo>
                    <a:lnTo>
                      <a:pt x="76358" y="65159"/>
                    </a:lnTo>
                    <a:lnTo>
                      <a:pt x="87761" y="42353"/>
                    </a:lnTo>
                    <a:lnTo>
                      <a:pt x="78904" y="33496"/>
                    </a:lnTo>
                    <a:lnTo>
                      <a:pt x="56403" y="39095"/>
                    </a:lnTo>
                    <a:cubicBezTo>
                      <a:pt x="49684" y="40724"/>
                      <a:pt x="42761" y="38077"/>
                      <a:pt x="38892" y="32376"/>
                    </a:cubicBezTo>
                    <a:lnTo>
                      <a:pt x="28202" y="16290"/>
                    </a:lnTo>
                    <a:lnTo>
                      <a:pt x="16290" y="162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20" name="Google Shape;4020;p20"/>
              <p:cNvSpPr/>
              <p:nvPr/>
            </p:nvSpPr>
            <p:spPr>
              <a:xfrm>
                <a:off x="1258057" y="1693984"/>
                <a:ext cx="87208" cy="73202"/>
              </a:xfrm>
              <a:custGeom>
                <a:avLst/>
                <a:gdLst/>
                <a:ahLst/>
                <a:cxnLst/>
                <a:rect l="l" t="t" r="r" b="b"/>
                <a:pathLst>
                  <a:path w="87208" h="73202" extrusionOk="0">
                    <a:moveTo>
                      <a:pt x="61246" y="29525"/>
                    </a:moveTo>
                    <a:lnTo>
                      <a:pt x="48724" y="4480"/>
                    </a:lnTo>
                    <a:cubicBezTo>
                      <a:pt x="47298" y="1731"/>
                      <a:pt x="44549" y="0"/>
                      <a:pt x="41393" y="0"/>
                    </a:cubicBezTo>
                    <a:lnTo>
                      <a:pt x="24492" y="0"/>
                    </a:lnTo>
                    <a:cubicBezTo>
                      <a:pt x="22863" y="0"/>
                      <a:pt x="21336" y="509"/>
                      <a:pt x="20013" y="1324"/>
                    </a:cubicBezTo>
                    <a:lnTo>
                      <a:pt x="3621" y="12217"/>
                    </a:lnTo>
                    <a:cubicBezTo>
                      <a:pt x="160" y="14457"/>
                      <a:pt x="-960" y="18937"/>
                      <a:pt x="872" y="22602"/>
                    </a:cubicBezTo>
                    <a:lnTo>
                      <a:pt x="12886" y="46629"/>
                    </a:lnTo>
                    <a:cubicBezTo>
                      <a:pt x="13599" y="48055"/>
                      <a:pt x="14617" y="49175"/>
                      <a:pt x="15940" y="49989"/>
                    </a:cubicBezTo>
                    <a:lnTo>
                      <a:pt x="52694" y="72082"/>
                    </a:lnTo>
                    <a:cubicBezTo>
                      <a:pt x="53916" y="72897"/>
                      <a:pt x="55443" y="73202"/>
                      <a:pt x="56868" y="73202"/>
                    </a:cubicBezTo>
                    <a:lnTo>
                      <a:pt x="79063" y="73202"/>
                    </a:lnTo>
                    <a:cubicBezTo>
                      <a:pt x="83543" y="73202"/>
                      <a:pt x="87208" y="69537"/>
                      <a:pt x="87208" y="65057"/>
                    </a:cubicBezTo>
                    <a:lnTo>
                      <a:pt x="87208" y="46528"/>
                    </a:lnTo>
                    <a:cubicBezTo>
                      <a:pt x="87208" y="43066"/>
                      <a:pt x="84968" y="39910"/>
                      <a:pt x="81609" y="38790"/>
                    </a:cubicBezTo>
                    <a:lnTo>
                      <a:pt x="65930" y="33598"/>
                    </a:lnTo>
                    <a:cubicBezTo>
                      <a:pt x="63893" y="32987"/>
                      <a:pt x="62264" y="31460"/>
                      <a:pt x="61246" y="2952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21" name="Google Shape;4021;p20"/>
              <p:cNvSpPr/>
              <p:nvPr/>
            </p:nvSpPr>
            <p:spPr>
              <a:xfrm>
                <a:off x="1249875" y="1685839"/>
                <a:ext cx="103433" cy="89593"/>
              </a:xfrm>
              <a:custGeom>
                <a:avLst/>
                <a:gdLst/>
                <a:ahLst/>
                <a:cxnLst/>
                <a:rect l="l" t="t" r="r" b="b"/>
                <a:pathLst>
                  <a:path w="103433" h="89593" extrusionOk="0">
                    <a:moveTo>
                      <a:pt x="87245" y="89594"/>
                    </a:moveTo>
                    <a:lnTo>
                      <a:pt x="65050" y="89594"/>
                    </a:lnTo>
                    <a:cubicBezTo>
                      <a:pt x="62097" y="89594"/>
                      <a:pt x="59145" y="88779"/>
                      <a:pt x="56701" y="87252"/>
                    </a:cubicBezTo>
                    <a:lnTo>
                      <a:pt x="19948" y="65159"/>
                    </a:lnTo>
                    <a:cubicBezTo>
                      <a:pt x="17300" y="63530"/>
                      <a:pt x="15162" y="61290"/>
                      <a:pt x="13737" y="58440"/>
                    </a:cubicBezTo>
                    <a:lnTo>
                      <a:pt x="1723" y="34514"/>
                    </a:lnTo>
                    <a:cubicBezTo>
                      <a:pt x="-1942" y="27184"/>
                      <a:pt x="400" y="18224"/>
                      <a:pt x="7221" y="13643"/>
                    </a:cubicBezTo>
                    <a:lnTo>
                      <a:pt x="23613" y="2749"/>
                    </a:lnTo>
                    <a:cubicBezTo>
                      <a:pt x="26260" y="916"/>
                      <a:pt x="29416" y="0"/>
                      <a:pt x="32674" y="0"/>
                    </a:cubicBezTo>
                    <a:lnTo>
                      <a:pt x="49575" y="0"/>
                    </a:lnTo>
                    <a:cubicBezTo>
                      <a:pt x="55785" y="0"/>
                      <a:pt x="61385" y="3462"/>
                      <a:pt x="64134" y="9061"/>
                    </a:cubicBezTo>
                    <a:lnTo>
                      <a:pt x="76656" y="34107"/>
                    </a:lnTo>
                    <a:cubicBezTo>
                      <a:pt x="76656" y="34107"/>
                      <a:pt x="76656" y="34107"/>
                      <a:pt x="76656" y="34107"/>
                    </a:cubicBezTo>
                    <a:lnTo>
                      <a:pt x="92335" y="39299"/>
                    </a:lnTo>
                    <a:cubicBezTo>
                      <a:pt x="98953" y="41539"/>
                      <a:pt x="103433" y="47749"/>
                      <a:pt x="103433" y="54774"/>
                    </a:cubicBezTo>
                    <a:lnTo>
                      <a:pt x="103433" y="73304"/>
                    </a:lnTo>
                    <a:cubicBezTo>
                      <a:pt x="103535" y="82263"/>
                      <a:pt x="96204" y="89594"/>
                      <a:pt x="87245" y="89594"/>
                    </a:cubicBezTo>
                    <a:close/>
                    <a:moveTo>
                      <a:pt x="49676" y="16290"/>
                    </a:moveTo>
                    <a:lnTo>
                      <a:pt x="32776" y="16290"/>
                    </a:lnTo>
                    <a:lnTo>
                      <a:pt x="16384" y="27184"/>
                    </a:lnTo>
                    <a:lnTo>
                      <a:pt x="28398" y="51211"/>
                    </a:lnTo>
                    <a:lnTo>
                      <a:pt x="65152" y="73304"/>
                    </a:lnTo>
                    <a:lnTo>
                      <a:pt x="87245" y="73304"/>
                    </a:lnTo>
                    <a:lnTo>
                      <a:pt x="87245" y="54774"/>
                    </a:lnTo>
                    <a:lnTo>
                      <a:pt x="71566" y="49582"/>
                    </a:lnTo>
                    <a:cubicBezTo>
                      <a:pt x="67392" y="48157"/>
                      <a:pt x="64134" y="45306"/>
                      <a:pt x="62199" y="41437"/>
                    </a:cubicBezTo>
                    <a:lnTo>
                      <a:pt x="62199" y="41437"/>
                    </a:lnTo>
                    <a:lnTo>
                      <a:pt x="49676" y="162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22" name="Google Shape;4022;p20"/>
              <p:cNvSpPr/>
              <p:nvPr/>
            </p:nvSpPr>
            <p:spPr>
              <a:xfrm>
                <a:off x="1223091" y="1522750"/>
                <a:ext cx="162897" cy="97930"/>
              </a:xfrm>
              <a:custGeom>
                <a:avLst/>
                <a:gdLst/>
                <a:ahLst/>
                <a:cxnLst/>
                <a:rect l="l" t="t" r="r" b="b"/>
                <a:pathLst>
                  <a:path w="162897" h="97930" extrusionOk="0">
                    <a:moveTo>
                      <a:pt x="0" y="69830"/>
                    </a:moveTo>
                    <a:lnTo>
                      <a:pt x="81449" y="97930"/>
                    </a:lnTo>
                    <a:lnTo>
                      <a:pt x="162898" y="69830"/>
                    </a:lnTo>
                    <a:lnTo>
                      <a:pt x="162898" y="16481"/>
                    </a:lnTo>
                    <a:lnTo>
                      <a:pt x="132253" y="7420"/>
                    </a:lnTo>
                    <a:cubicBezTo>
                      <a:pt x="98655" y="-2558"/>
                      <a:pt x="62817" y="-2456"/>
                      <a:pt x="29220" y="7624"/>
                    </a:cubicBezTo>
                    <a:lnTo>
                      <a:pt x="0" y="16481"/>
                    </a:lnTo>
                    <a:lnTo>
                      <a:pt x="0" y="69830"/>
                    </a:lnTo>
                    <a:close/>
                  </a:path>
                </a:pathLst>
              </a:custGeom>
              <a:solidFill>
                <a:srgbClr val="9C979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23" name="Google Shape;4023;p20"/>
              <p:cNvSpPr/>
              <p:nvPr/>
            </p:nvSpPr>
            <p:spPr>
              <a:xfrm>
                <a:off x="1133498" y="1474072"/>
                <a:ext cx="342085" cy="105883"/>
              </a:xfrm>
              <a:custGeom>
                <a:avLst/>
                <a:gdLst/>
                <a:ahLst/>
                <a:cxnLst/>
                <a:rect l="l" t="t" r="r" b="b"/>
                <a:pathLst>
                  <a:path w="342085" h="105883" extrusionOk="0">
                    <a:moveTo>
                      <a:pt x="171043" y="0"/>
                    </a:moveTo>
                    <a:lnTo>
                      <a:pt x="0" y="65159"/>
                    </a:lnTo>
                    <a:lnTo>
                      <a:pt x="89594" y="105884"/>
                    </a:lnTo>
                    <a:lnTo>
                      <a:pt x="89594" y="65159"/>
                    </a:lnTo>
                    <a:lnTo>
                      <a:pt x="119526" y="56200"/>
                    </a:lnTo>
                    <a:cubicBezTo>
                      <a:pt x="153124" y="46120"/>
                      <a:pt x="188961" y="46120"/>
                      <a:pt x="222457" y="56200"/>
                    </a:cubicBezTo>
                    <a:lnTo>
                      <a:pt x="252492" y="65159"/>
                    </a:lnTo>
                    <a:lnTo>
                      <a:pt x="252492" y="105884"/>
                    </a:lnTo>
                    <a:lnTo>
                      <a:pt x="342085" y="65159"/>
                    </a:lnTo>
                    <a:lnTo>
                      <a:pt x="171043" y="0"/>
                    </a:lnTo>
                    <a:close/>
                  </a:path>
                </a:pathLst>
              </a:custGeom>
              <a:solidFill>
                <a:srgbClr val="706D6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24" name="Google Shape;4024;p20"/>
              <p:cNvSpPr/>
              <p:nvPr/>
            </p:nvSpPr>
            <p:spPr>
              <a:xfrm>
                <a:off x="1459293" y="1596246"/>
                <a:ext cx="32579" cy="40724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40724" extrusionOk="0">
                    <a:moveTo>
                      <a:pt x="0" y="40724"/>
                    </a:moveTo>
                    <a:lnTo>
                      <a:pt x="0" y="16290"/>
                    </a:lnTo>
                    <a:cubicBezTo>
                      <a:pt x="0" y="7330"/>
                      <a:pt x="7330" y="0"/>
                      <a:pt x="16290" y="0"/>
                    </a:cubicBezTo>
                    <a:cubicBezTo>
                      <a:pt x="25249" y="0"/>
                      <a:pt x="32580" y="7330"/>
                      <a:pt x="32580" y="16290"/>
                    </a:cubicBezTo>
                    <a:lnTo>
                      <a:pt x="32580" y="40724"/>
                    </a:lnTo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25" name="Google Shape;4025;p20"/>
              <p:cNvSpPr/>
              <p:nvPr/>
            </p:nvSpPr>
            <p:spPr>
              <a:xfrm>
                <a:off x="1451148" y="1588101"/>
                <a:ext cx="48869" cy="48869"/>
              </a:xfrm>
              <a:custGeom>
                <a:avLst/>
                <a:gdLst/>
                <a:ahLst/>
                <a:cxnLst/>
                <a:rect l="l" t="t" r="r" b="b"/>
                <a:pathLst>
                  <a:path w="48869" h="48869" extrusionOk="0">
                    <a:moveTo>
                      <a:pt x="48869" y="48869"/>
                    </a:moveTo>
                    <a:lnTo>
                      <a:pt x="32580" y="48869"/>
                    </a:lnTo>
                    <a:lnTo>
                      <a:pt x="32580" y="24435"/>
                    </a:lnTo>
                    <a:cubicBezTo>
                      <a:pt x="32580" y="19955"/>
                      <a:pt x="28914" y="16290"/>
                      <a:pt x="24435" y="16290"/>
                    </a:cubicBezTo>
                    <a:cubicBezTo>
                      <a:pt x="19955" y="16290"/>
                      <a:pt x="16290" y="19955"/>
                      <a:pt x="16290" y="24435"/>
                    </a:cubicBezTo>
                    <a:lnTo>
                      <a:pt x="16290" y="48869"/>
                    </a:lnTo>
                    <a:lnTo>
                      <a:pt x="0" y="48869"/>
                    </a:lnTo>
                    <a:lnTo>
                      <a:pt x="0" y="24435"/>
                    </a:lnTo>
                    <a:cubicBezTo>
                      <a:pt x="0" y="10996"/>
                      <a:pt x="10996" y="0"/>
                      <a:pt x="24435" y="0"/>
                    </a:cubicBezTo>
                    <a:cubicBezTo>
                      <a:pt x="37874" y="0"/>
                      <a:pt x="48869" y="10996"/>
                      <a:pt x="48869" y="24435"/>
                    </a:cubicBezTo>
                    <a:lnTo>
                      <a:pt x="48869" y="488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26" name="Google Shape;4026;p20"/>
              <p:cNvSpPr/>
              <p:nvPr/>
            </p:nvSpPr>
            <p:spPr>
              <a:xfrm>
                <a:off x="1467438" y="1661405"/>
                <a:ext cx="16289" cy="24434"/>
              </a:xfrm>
              <a:custGeom>
                <a:avLst/>
                <a:gdLst/>
                <a:ahLst/>
                <a:cxnLst/>
                <a:rect l="l" t="t" r="r" b="b"/>
                <a:pathLst>
                  <a:path w="16289" h="24434" extrusionOk="0">
                    <a:moveTo>
                      <a:pt x="0" y="0"/>
                    </a:moveTo>
                    <a:lnTo>
                      <a:pt x="16290" y="0"/>
                    </a:lnTo>
                    <a:lnTo>
                      <a:pt x="16290" y="16290"/>
                    </a:lnTo>
                    <a:cubicBezTo>
                      <a:pt x="16290" y="20769"/>
                      <a:pt x="12625" y="24435"/>
                      <a:pt x="8145" y="24435"/>
                    </a:cubicBezTo>
                    <a:lnTo>
                      <a:pt x="8145" y="24435"/>
                    </a:lnTo>
                    <a:cubicBezTo>
                      <a:pt x="3665" y="24435"/>
                      <a:pt x="0" y="20769"/>
                      <a:pt x="0" y="1629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27" name="Google Shape;4027;p20"/>
              <p:cNvSpPr/>
              <p:nvPr/>
            </p:nvSpPr>
            <p:spPr>
              <a:xfrm>
                <a:off x="1486884" y="1650816"/>
                <a:ext cx="23386" cy="26339"/>
              </a:xfrm>
              <a:custGeom>
                <a:avLst/>
                <a:gdLst/>
                <a:ahLst/>
                <a:cxnLst/>
                <a:rect l="l" t="t" r="r" b="b"/>
                <a:pathLst>
                  <a:path w="23386" h="26339" extrusionOk="0">
                    <a:moveTo>
                      <a:pt x="0" y="8145"/>
                    </a:moveTo>
                    <a:lnTo>
                      <a:pt x="14152" y="0"/>
                    </a:lnTo>
                    <a:lnTo>
                      <a:pt x="22297" y="14152"/>
                    </a:lnTo>
                    <a:cubicBezTo>
                      <a:pt x="24536" y="18021"/>
                      <a:pt x="23213" y="23009"/>
                      <a:pt x="19344" y="25249"/>
                    </a:cubicBezTo>
                    <a:lnTo>
                      <a:pt x="19344" y="25249"/>
                    </a:lnTo>
                    <a:cubicBezTo>
                      <a:pt x="15475" y="27489"/>
                      <a:pt x="10487" y="26165"/>
                      <a:pt x="8247" y="22297"/>
                    </a:cubicBezTo>
                    <a:lnTo>
                      <a:pt x="0" y="81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28" name="Google Shape;4028;p20"/>
              <p:cNvSpPr/>
              <p:nvPr/>
            </p:nvSpPr>
            <p:spPr>
              <a:xfrm>
                <a:off x="1441001" y="1650714"/>
                <a:ext cx="23382" cy="26339"/>
              </a:xfrm>
              <a:custGeom>
                <a:avLst/>
                <a:gdLst/>
                <a:ahLst/>
                <a:cxnLst/>
                <a:rect l="l" t="t" r="r" b="b"/>
                <a:pathLst>
                  <a:path w="23382" h="26339" extrusionOk="0">
                    <a:moveTo>
                      <a:pt x="1086" y="14152"/>
                    </a:moveTo>
                    <a:lnTo>
                      <a:pt x="9231" y="0"/>
                    </a:lnTo>
                    <a:lnTo>
                      <a:pt x="23383" y="8145"/>
                    </a:lnTo>
                    <a:lnTo>
                      <a:pt x="15238" y="22297"/>
                    </a:lnTo>
                    <a:cubicBezTo>
                      <a:pt x="12998" y="26165"/>
                      <a:pt x="8009" y="27489"/>
                      <a:pt x="4141" y="25249"/>
                    </a:cubicBezTo>
                    <a:lnTo>
                      <a:pt x="4141" y="25249"/>
                    </a:lnTo>
                    <a:cubicBezTo>
                      <a:pt x="170" y="23111"/>
                      <a:pt x="-1154" y="18122"/>
                      <a:pt x="1086" y="1415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29" name="Google Shape;4029;p20"/>
              <p:cNvSpPr/>
              <p:nvPr/>
            </p:nvSpPr>
            <p:spPr>
              <a:xfrm>
                <a:off x="1125451" y="1466004"/>
                <a:ext cx="358379" cy="162821"/>
              </a:xfrm>
              <a:custGeom>
                <a:avLst/>
                <a:gdLst/>
                <a:ahLst/>
                <a:cxnLst/>
                <a:rect l="l" t="t" r="r" b="b"/>
                <a:pathLst>
                  <a:path w="358379" h="162821" extrusionOk="0">
                    <a:moveTo>
                      <a:pt x="358277" y="73228"/>
                    </a:moveTo>
                    <a:cubicBezTo>
                      <a:pt x="358277" y="73126"/>
                      <a:pt x="358277" y="73024"/>
                      <a:pt x="358277" y="73024"/>
                    </a:cubicBezTo>
                    <a:cubicBezTo>
                      <a:pt x="358176" y="69766"/>
                      <a:pt x="356139" y="66814"/>
                      <a:pt x="353085" y="65694"/>
                    </a:cubicBezTo>
                    <a:lnTo>
                      <a:pt x="182042" y="535"/>
                    </a:lnTo>
                    <a:cubicBezTo>
                      <a:pt x="180210" y="-178"/>
                      <a:pt x="178072" y="-178"/>
                      <a:pt x="176239" y="535"/>
                    </a:cubicBezTo>
                    <a:lnTo>
                      <a:pt x="5196" y="65694"/>
                    </a:lnTo>
                    <a:cubicBezTo>
                      <a:pt x="2142" y="66915"/>
                      <a:pt x="106" y="69766"/>
                      <a:pt x="4" y="73024"/>
                    </a:cubicBezTo>
                    <a:cubicBezTo>
                      <a:pt x="-98" y="76282"/>
                      <a:pt x="1735" y="79336"/>
                      <a:pt x="4789" y="80660"/>
                    </a:cubicBezTo>
                    <a:lnTo>
                      <a:pt x="89598" y="119246"/>
                    </a:lnTo>
                    <a:lnTo>
                      <a:pt x="89598" y="126577"/>
                    </a:lnTo>
                    <a:cubicBezTo>
                      <a:pt x="89598" y="130038"/>
                      <a:pt x="91838" y="133093"/>
                      <a:pt x="95096" y="134314"/>
                    </a:cubicBezTo>
                    <a:lnTo>
                      <a:pt x="176545" y="162414"/>
                    </a:lnTo>
                    <a:cubicBezTo>
                      <a:pt x="177359" y="162720"/>
                      <a:pt x="178275" y="162821"/>
                      <a:pt x="179192" y="162821"/>
                    </a:cubicBezTo>
                    <a:cubicBezTo>
                      <a:pt x="180108" y="162821"/>
                      <a:pt x="181024" y="162720"/>
                      <a:pt x="181839" y="162414"/>
                    </a:cubicBezTo>
                    <a:lnTo>
                      <a:pt x="263288" y="134314"/>
                    </a:lnTo>
                    <a:cubicBezTo>
                      <a:pt x="266546" y="133194"/>
                      <a:pt x="268785" y="130140"/>
                      <a:pt x="268785" y="126577"/>
                    </a:cubicBezTo>
                    <a:lnTo>
                      <a:pt x="268785" y="119246"/>
                    </a:lnTo>
                    <a:lnTo>
                      <a:pt x="342089" y="85954"/>
                    </a:lnTo>
                    <a:lnTo>
                      <a:pt x="342089" y="105807"/>
                    </a:lnTo>
                    <a:cubicBezTo>
                      <a:pt x="342089" y="110287"/>
                      <a:pt x="345755" y="113952"/>
                      <a:pt x="350234" y="113952"/>
                    </a:cubicBezTo>
                    <a:lnTo>
                      <a:pt x="350234" y="113952"/>
                    </a:lnTo>
                    <a:cubicBezTo>
                      <a:pt x="354714" y="113952"/>
                      <a:pt x="358379" y="110287"/>
                      <a:pt x="358379" y="105807"/>
                    </a:cubicBezTo>
                    <a:lnTo>
                      <a:pt x="358277" y="73228"/>
                    </a:lnTo>
                    <a:lnTo>
                      <a:pt x="358277" y="73228"/>
                    </a:lnTo>
                    <a:close/>
                    <a:moveTo>
                      <a:pt x="252394" y="120773"/>
                    </a:moveTo>
                    <a:lnTo>
                      <a:pt x="179090" y="146124"/>
                    </a:lnTo>
                    <a:lnTo>
                      <a:pt x="105786" y="120773"/>
                    </a:lnTo>
                    <a:lnTo>
                      <a:pt x="105786" y="79235"/>
                    </a:lnTo>
                    <a:lnTo>
                      <a:pt x="129915" y="72006"/>
                    </a:lnTo>
                    <a:cubicBezTo>
                      <a:pt x="141929" y="68341"/>
                      <a:pt x="154248" y="66101"/>
                      <a:pt x="166669" y="65185"/>
                    </a:cubicBezTo>
                    <a:cubicBezTo>
                      <a:pt x="167178" y="65185"/>
                      <a:pt x="167687" y="65185"/>
                      <a:pt x="168196" y="65083"/>
                    </a:cubicBezTo>
                    <a:cubicBezTo>
                      <a:pt x="169112" y="64981"/>
                      <a:pt x="170029" y="64981"/>
                      <a:pt x="170945" y="64981"/>
                    </a:cubicBezTo>
                    <a:lnTo>
                      <a:pt x="170945" y="113850"/>
                    </a:lnTo>
                    <a:cubicBezTo>
                      <a:pt x="170945" y="118330"/>
                      <a:pt x="174610" y="121995"/>
                      <a:pt x="179090" y="121995"/>
                    </a:cubicBezTo>
                    <a:lnTo>
                      <a:pt x="179090" y="121995"/>
                    </a:lnTo>
                    <a:cubicBezTo>
                      <a:pt x="183570" y="121995"/>
                      <a:pt x="187235" y="118330"/>
                      <a:pt x="187235" y="113850"/>
                    </a:cubicBezTo>
                    <a:lnTo>
                      <a:pt x="187235" y="64981"/>
                    </a:lnTo>
                    <a:cubicBezTo>
                      <a:pt x="187642" y="64981"/>
                      <a:pt x="188151" y="64981"/>
                      <a:pt x="188660" y="64981"/>
                    </a:cubicBezTo>
                    <a:cubicBezTo>
                      <a:pt x="189373" y="64981"/>
                      <a:pt x="190187" y="64981"/>
                      <a:pt x="190900" y="65083"/>
                    </a:cubicBezTo>
                    <a:cubicBezTo>
                      <a:pt x="203219" y="65999"/>
                      <a:pt x="215538" y="68239"/>
                      <a:pt x="227552" y="71802"/>
                    </a:cubicBezTo>
                    <a:lnTo>
                      <a:pt x="252394" y="79336"/>
                    </a:lnTo>
                    <a:lnTo>
                      <a:pt x="252394" y="120773"/>
                    </a:lnTo>
                    <a:close/>
                    <a:moveTo>
                      <a:pt x="268684" y="101328"/>
                    </a:moveTo>
                    <a:lnTo>
                      <a:pt x="268684" y="73228"/>
                    </a:lnTo>
                    <a:cubicBezTo>
                      <a:pt x="268684" y="72311"/>
                      <a:pt x="268582" y="71497"/>
                      <a:pt x="268276" y="70682"/>
                    </a:cubicBezTo>
                    <a:cubicBezTo>
                      <a:pt x="268073" y="70173"/>
                      <a:pt x="267767" y="69664"/>
                      <a:pt x="267462" y="69155"/>
                    </a:cubicBezTo>
                    <a:cubicBezTo>
                      <a:pt x="267360" y="68952"/>
                      <a:pt x="267258" y="68646"/>
                      <a:pt x="267055" y="68443"/>
                    </a:cubicBezTo>
                    <a:cubicBezTo>
                      <a:pt x="266749" y="68035"/>
                      <a:pt x="266240" y="67628"/>
                      <a:pt x="265833" y="67323"/>
                    </a:cubicBezTo>
                    <a:cubicBezTo>
                      <a:pt x="265629" y="67119"/>
                      <a:pt x="265426" y="66814"/>
                      <a:pt x="265222" y="66712"/>
                    </a:cubicBezTo>
                    <a:cubicBezTo>
                      <a:pt x="264917" y="66508"/>
                      <a:pt x="264509" y="66406"/>
                      <a:pt x="264102" y="66203"/>
                    </a:cubicBezTo>
                    <a:cubicBezTo>
                      <a:pt x="263695" y="65999"/>
                      <a:pt x="263288" y="65694"/>
                      <a:pt x="262779" y="65592"/>
                    </a:cubicBezTo>
                    <a:lnTo>
                      <a:pt x="232846" y="56632"/>
                    </a:lnTo>
                    <a:cubicBezTo>
                      <a:pt x="219407" y="52662"/>
                      <a:pt x="205764" y="50117"/>
                      <a:pt x="191918" y="49200"/>
                    </a:cubicBezTo>
                    <a:cubicBezTo>
                      <a:pt x="191816" y="49200"/>
                      <a:pt x="191714" y="49200"/>
                      <a:pt x="191511" y="49200"/>
                    </a:cubicBezTo>
                    <a:cubicBezTo>
                      <a:pt x="187337" y="48895"/>
                      <a:pt x="183162" y="48793"/>
                      <a:pt x="178988" y="48793"/>
                    </a:cubicBezTo>
                    <a:cubicBezTo>
                      <a:pt x="178784" y="48793"/>
                      <a:pt x="178479" y="48895"/>
                      <a:pt x="178275" y="48793"/>
                    </a:cubicBezTo>
                    <a:cubicBezTo>
                      <a:pt x="176748" y="48284"/>
                      <a:pt x="175221" y="48386"/>
                      <a:pt x="173694" y="48691"/>
                    </a:cubicBezTo>
                    <a:cubicBezTo>
                      <a:pt x="170945" y="49302"/>
                      <a:pt x="168094" y="49098"/>
                      <a:pt x="165345" y="49302"/>
                    </a:cubicBezTo>
                    <a:cubicBezTo>
                      <a:pt x="151601" y="50320"/>
                      <a:pt x="137958" y="52764"/>
                      <a:pt x="124519" y="56836"/>
                    </a:cubicBezTo>
                    <a:lnTo>
                      <a:pt x="95605" y="65388"/>
                    </a:lnTo>
                    <a:lnTo>
                      <a:pt x="95299" y="65490"/>
                    </a:lnTo>
                    <a:lnTo>
                      <a:pt x="95299" y="65490"/>
                    </a:lnTo>
                    <a:cubicBezTo>
                      <a:pt x="94587" y="65694"/>
                      <a:pt x="93976" y="65999"/>
                      <a:pt x="93467" y="66406"/>
                    </a:cubicBezTo>
                    <a:cubicBezTo>
                      <a:pt x="93365" y="66508"/>
                      <a:pt x="93161" y="66508"/>
                      <a:pt x="92958" y="66610"/>
                    </a:cubicBezTo>
                    <a:cubicBezTo>
                      <a:pt x="90820" y="68137"/>
                      <a:pt x="89496" y="70581"/>
                      <a:pt x="89496" y="73228"/>
                    </a:cubicBezTo>
                    <a:lnTo>
                      <a:pt x="89496" y="101328"/>
                    </a:lnTo>
                    <a:lnTo>
                      <a:pt x="29224" y="73940"/>
                    </a:lnTo>
                    <a:lnTo>
                      <a:pt x="179090" y="16824"/>
                    </a:lnTo>
                    <a:lnTo>
                      <a:pt x="328956" y="73940"/>
                    </a:lnTo>
                    <a:lnTo>
                      <a:pt x="268684" y="1013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30" name="Google Shape;4030;p20"/>
              <p:cNvSpPr/>
              <p:nvPr/>
            </p:nvSpPr>
            <p:spPr>
              <a:xfrm>
                <a:off x="1410424" y="1865027"/>
                <a:ext cx="32579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81448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81449"/>
                    </a:ln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31" name="Google Shape;4031;p20"/>
              <p:cNvSpPr/>
              <p:nvPr/>
            </p:nvSpPr>
            <p:spPr>
              <a:xfrm>
                <a:off x="1434859" y="1799868"/>
                <a:ext cx="32579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65159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65159"/>
                    </a:lnTo>
                    <a:lnTo>
                      <a:pt x="0" y="651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979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32" name="Google Shape;4032;p20"/>
              <p:cNvSpPr/>
              <p:nvPr/>
            </p:nvSpPr>
            <p:spPr>
              <a:xfrm>
                <a:off x="1410424" y="1718419"/>
                <a:ext cx="32579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81448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81449"/>
                    </a:ln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33" name="Google Shape;4033;p20"/>
              <p:cNvSpPr/>
              <p:nvPr/>
            </p:nvSpPr>
            <p:spPr>
              <a:xfrm>
                <a:off x="1191530" y="1710274"/>
                <a:ext cx="324777" cy="244346"/>
              </a:xfrm>
              <a:custGeom>
                <a:avLst/>
                <a:gdLst/>
                <a:ahLst/>
                <a:cxnLst/>
                <a:rect l="l" t="t" r="r" b="b"/>
                <a:pathLst>
                  <a:path w="324777" h="244346" extrusionOk="0">
                    <a:moveTo>
                      <a:pt x="306655" y="82365"/>
                    </a:moveTo>
                    <a:cubicBezTo>
                      <a:pt x="307775" y="79515"/>
                      <a:pt x="308488" y="76460"/>
                      <a:pt x="308488" y="73304"/>
                    </a:cubicBezTo>
                    <a:lnTo>
                      <a:pt x="308488" y="24435"/>
                    </a:lnTo>
                    <a:cubicBezTo>
                      <a:pt x="308488" y="10996"/>
                      <a:pt x="297492" y="0"/>
                      <a:pt x="284053" y="0"/>
                    </a:cubicBezTo>
                    <a:lnTo>
                      <a:pt x="186314" y="0"/>
                    </a:lnTo>
                    <a:lnTo>
                      <a:pt x="186314" y="16290"/>
                    </a:lnTo>
                    <a:lnTo>
                      <a:pt x="210749" y="16290"/>
                    </a:lnTo>
                    <a:lnTo>
                      <a:pt x="210749" y="81449"/>
                    </a:lnTo>
                    <a:lnTo>
                      <a:pt x="186314" y="81449"/>
                    </a:lnTo>
                    <a:lnTo>
                      <a:pt x="186314" y="97739"/>
                    </a:lnTo>
                    <a:lnTo>
                      <a:pt x="235184" y="97739"/>
                    </a:lnTo>
                    <a:lnTo>
                      <a:pt x="235184" y="146608"/>
                    </a:lnTo>
                    <a:lnTo>
                      <a:pt x="151597" y="146608"/>
                    </a:lnTo>
                    <a:lnTo>
                      <a:pt x="151597" y="162898"/>
                    </a:lnTo>
                    <a:lnTo>
                      <a:pt x="210749" y="162898"/>
                    </a:lnTo>
                    <a:lnTo>
                      <a:pt x="210749" y="228057"/>
                    </a:lnTo>
                    <a:lnTo>
                      <a:pt x="0" y="228057"/>
                    </a:lnTo>
                    <a:lnTo>
                      <a:pt x="0" y="244347"/>
                    </a:lnTo>
                    <a:lnTo>
                      <a:pt x="275908" y="244347"/>
                    </a:lnTo>
                    <a:cubicBezTo>
                      <a:pt x="289347" y="244347"/>
                      <a:pt x="300343" y="233351"/>
                      <a:pt x="300343" y="219912"/>
                    </a:cubicBezTo>
                    <a:lnTo>
                      <a:pt x="300343" y="171043"/>
                    </a:lnTo>
                    <a:cubicBezTo>
                      <a:pt x="300343" y="168192"/>
                      <a:pt x="299732" y="165443"/>
                      <a:pt x="298816" y="162898"/>
                    </a:cubicBezTo>
                    <a:lnTo>
                      <a:pt x="300343" y="162898"/>
                    </a:lnTo>
                    <a:cubicBezTo>
                      <a:pt x="313782" y="162898"/>
                      <a:pt x="324778" y="151902"/>
                      <a:pt x="324778" y="138463"/>
                    </a:cubicBezTo>
                    <a:lnTo>
                      <a:pt x="324778" y="105884"/>
                    </a:lnTo>
                    <a:cubicBezTo>
                      <a:pt x="324778" y="94583"/>
                      <a:pt x="317040" y="85216"/>
                      <a:pt x="306655" y="82365"/>
                    </a:cubicBezTo>
                    <a:close/>
                    <a:moveTo>
                      <a:pt x="292198" y="24435"/>
                    </a:moveTo>
                    <a:lnTo>
                      <a:pt x="292198" y="73304"/>
                    </a:lnTo>
                    <a:cubicBezTo>
                      <a:pt x="292198" y="77784"/>
                      <a:pt x="288533" y="81449"/>
                      <a:pt x="284053" y="81449"/>
                    </a:cubicBezTo>
                    <a:lnTo>
                      <a:pt x="259618" y="81449"/>
                    </a:lnTo>
                    <a:lnTo>
                      <a:pt x="259618" y="16290"/>
                    </a:lnTo>
                    <a:lnTo>
                      <a:pt x="284053" y="16290"/>
                    </a:lnTo>
                    <a:cubicBezTo>
                      <a:pt x="288533" y="16290"/>
                      <a:pt x="292198" y="19955"/>
                      <a:pt x="292198" y="24435"/>
                    </a:cubicBezTo>
                    <a:close/>
                    <a:moveTo>
                      <a:pt x="227039" y="16290"/>
                    </a:moveTo>
                    <a:lnTo>
                      <a:pt x="243329" y="16290"/>
                    </a:lnTo>
                    <a:lnTo>
                      <a:pt x="243329" y="81449"/>
                    </a:lnTo>
                    <a:lnTo>
                      <a:pt x="227039" y="81449"/>
                    </a:lnTo>
                    <a:lnTo>
                      <a:pt x="227039" y="16290"/>
                    </a:lnTo>
                    <a:close/>
                    <a:moveTo>
                      <a:pt x="251474" y="97739"/>
                    </a:moveTo>
                    <a:lnTo>
                      <a:pt x="267763" y="97739"/>
                    </a:lnTo>
                    <a:lnTo>
                      <a:pt x="267763" y="146608"/>
                    </a:lnTo>
                    <a:lnTo>
                      <a:pt x="251474" y="146608"/>
                    </a:lnTo>
                    <a:lnTo>
                      <a:pt x="251474" y="97739"/>
                    </a:lnTo>
                    <a:close/>
                    <a:moveTo>
                      <a:pt x="227039" y="228057"/>
                    </a:moveTo>
                    <a:lnTo>
                      <a:pt x="227039" y="162898"/>
                    </a:lnTo>
                    <a:lnTo>
                      <a:pt x="243329" y="162898"/>
                    </a:lnTo>
                    <a:lnTo>
                      <a:pt x="243329" y="228057"/>
                    </a:lnTo>
                    <a:lnTo>
                      <a:pt x="227039" y="228057"/>
                    </a:lnTo>
                    <a:close/>
                    <a:moveTo>
                      <a:pt x="284053" y="171043"/>
                    </a:moveTo>
                    <a:lnTo>
                      <a:pt x="284053" y="219912"/>
                    </a:lnTo>
                    <a:cubicBezTo>
                      <a:pt x="284053" y="224392"/>
                      <a:pt x="280388" y="228057"/>
                      <a:pt x="275908" y="228057"/>
                    </a:cubicBezTo>
                    <a:lnTo>
                      <a:pt x="259618" y="228057"/>
                    </a:lnTo>
                    <a:lnTo>
                      <a:pt x="259618" y="162898"/>
                    </a:lnTo>
                    <a:lnTo>
                      <a:pt x="275908" y="162898"/>
                    </a:lnTo>
                    <a:cubicBezTo>
                      <a:pt x="280388" y="162898"/>
                      <a:pt x="284053" y="166563"/>
                      <a:pt x="284053" y="171043"/>
                    </a:cubicBezTo>
                    <a:close/>
                    <a:moveTo>
                      <a:pt x="308488" y="138463"/>
                    </a:moveTo>
                    <a:cubicBezTo>
                      <a:pt x="308488" y="142943"/>
                      <a:pt x="304823" y="146608"/>
                      <a:pt x="300343" y="146608"/>
                    </a:cubicBezTo>
                    <a:lnTo>
                      <a:pt x="284053" y="146608"/>
                    </a:lnTo>
                    <a:lnTo>
                      <a:pt x="284053" y="97739"/>
                    </a:lnTo>
                    <a:lnTo>
                      <a:pt x="300343" y="97739"/>
                    </a:lnTo>
                    <a:cubicBezTo>
                      <a:pt x="304823" y="97739"/>
                      <a:pt x="308488" y="101404"/>
                      <a:pt x="308488" y="105884"/>
                    </a:cubicBezTo>
                    <a:lnTo>
                      <a:pt x="308488" y="1384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034" name="Google Shape;4034;p20"/>
          <p:cNvGrpSpPr/>
          <p:nvPr/>
        </p:nvGrpSpPr>
        <p:grpSpPr>
          <a:xfrm>
            <a:off x="-812316" y="2077476"/>
            <a:ext cx="896786" cy="896786"/>
            <a:chOff x="-812316" y="2077476"/>
            <a:chExt cx="896786" cy="896786"/>
          </a:xfrm>
        </p:grpSpPr>
        <p:sp>
          <p:nvSpPr>
            <p:cNvPr id="4035" name="Google Shape;4035;p20"/>
            <p:cNvSpPr/>
            <p:nvPr/>
          </p:nvSpPr>
          <p:spPr>
            <a:xfrm>
              <a:off x="-812316" y="2077476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6" name="Google Shape;4036;p20"/>
            <p:cNvSpPr/>
            <p:nvPr/>
          </p:nvSpPr>
          <p:spPr>
            <a:xfrm>
              <a:off x="-726564" y="2152387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037" name="Google Shape;4037;p20"/>
            <p:cNvGrpSpPr/>
            <p:nvPr/>
          </p:nvGrpSpPr>
          <p:grpSpPr>
            <a:xfrm>
              <a:off x="-613597" y="2317629"/>
              <a:ext cx="538134" cy="368676"/>
              <a:chOff x="992063" y="2434116"/>
              <a:chExt cx="538134" cy="368676"/>
            </a:xfrm>
          </p:grpSpPr>
          <p:sp>
            <p:nvSpPr>
              <p:cNvPr id="4038" name="Google Shape;4038;p20"/>
              <p:cNvSpPr/>
              <p:nvPr/>
            </p:nvSpPr>
            <p:spPr>
              <a:xfrm>
                <a:off x="1008580" y="2615194"/>
                <a:ext cx="505958" cy="179779"/>
              </a:xfrm>
              <a:custGeom>
                <a:avLst/>
                <a:gdLst/>
                <a:ahLst/>
                <a:cxnLst/>
                <a:rect l="l" t="t" r="r" b="b"/>
                <a:pathLst>
                  <a:path w="505958" h="179779" extrusionOk="0">
                    <a:moveTo>
                      <a:pt x="505958" y="0"/>
                    </a:moveTo>
                    <a:lnTo>
                      <a:pt x="0" y="0"/>
                    </a:lnTo>
                    <a:lnTo>
                      <a:pt x="0" y="169269"/>
                    </a:lnTo>
                    <a:cubicBezTo>
                      <a:pt x="0" y="175074"/>
                      <a:pt x="4706" y="179780"/>
                      <a:pt x="10510" y="179780"/>
                    </a:cubicBezTo>
                    <a:lnTo>
                      <a:pt x="495448" y="179780"/>
                    </a:lnTo>
                    <a:cubicBezTo>
                      <a:pt x="501253" y="179780"/>
                      <a:pt x="505958" y="175074"/>
                      <a:pt x="505958" y="169269"/>
                    </a:cubicBez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39" name="Google Shape;4039;p20"/>
              <p:cNvSpPr/>
              <p:nvPr/>
            </p:nvSpPr>
            <p:spPr>
              <a:xfrm>
                <a:off x="1487365" y="2615194"/>
                <a:ext cx="27172" cy="179779"/>
              </a:xfrm>
              <a:custGeom>
                <a:avLst/>
                <a:gdLst/>
                <a:ahLst/>
                <a:cxnLst/>
                <a:rect l="l" t="t" r="r" b="b"/>
                <a:pathLst>
                  <a:path w="27172" h="179779" extrusionOk="0">
                    <a:moveTo>
                      <a:pt x="0" y="0"/>
                    </a:moveTo>
                    <a:lnTo>
                      <a:pt x="0" y="179780"/>
                    </a:lnTo>
                    <a:lnTo>
                      <a:pt x="16746" y="179780"/>
                    </a:lnTo>
                    <a:cubicBezTo>
                      <a:pt x="22505" y="179780"/>
                      <a:pt x="27173" y="175112"/>
                      <a:pt x="27173" y="169354"/>
                    </a:cubicBezTo>
                    <a:lnTo>
                      <a:pt x="27173" y="0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40" name="Google Shape;4040;p20"/>
              <p:cNvSpPr/>
              <p:nvPr/>
            </p:nvSpPr>
            <p:spPr>
              <a:xfrm>
                <a:off x="1008581" y="2571770"/>
                <a:ext cx="505958" cy="50120"/>
              </a:xfrm>
              <a:custGeom>
                <a:avLst/>
                <a:gdLst/>
                <a:ahLst/>
                <a:cxnLst/>
                <a:rect l="l" t="t" r="r" b="b"/>
                <a:pathLst>
                  <a:path w="505958" h="50120" extrusionOk="0">
                    <a:moveTo>
                      <a:pt x="473434" y="0"/>
                    </a:moveTo>
                    <a:lnTo>
                      <a:pt x="32522" y="0"/>
                    </a:lnTo>
                    <a:cubicBezTo>
                      <a:pt x="27651" y="0"/>
                      <a:pt x="23008" y="2066"/>
                      <a:pt x="19748" y="5686"/>
                    </a:cubicBezTo>
                    <a:lnTo>
                      <a:pt x="2598" y="24728"/>
                    </a:lnTo>
                    <a:cubicBezTo>
                      <a:pt x="925" y="26585"/>
                      <a:pt x="0" y="28996"/>
                      <a:pt x="0" y="31496"/>
                    </a:cubicBezTo>
                    <a:lnTo>
                      <a:pt x="0" y="50120"/>
                    </a:lnTo>
                    <a:lnTo>
                      <a:pt x="505958" y="50120"/>
                    </a:lnTo>
                    <a:lnTo>
                      <a:pt x="505958" y="31496"/>
                    </a:lnTo>
                    <a:cubicBezTo>
                      <a:pt x="505958" y="28996"/>
                      <a:pt x="505032" y="26585"/>
                      <a:pt x="503360" y="24728"/>
                    </a:cubicBezTo>
                    <a:lnTo>
                      <a:pt x="486210" y="5686"/>
                    </a:lnTo>
                    <a:cubicBezTo>
                      <a:pt x="482948" y="2067"/>
                      <a:pt x="478305" y="0"/>
                      <a:pt x="473434" y="0"/>
                    </a:cubicBez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41" name="Google Shape;4041;p20"/>
              <p:cNvSpPr/>
              <p:nvPr/>
            </p:nvSpPr>
            <p:spPr>
              <a:xfrm>
                <a:off x="1455050" y="2571770"/>
                <a:ext cx="59487" cy="50121"/>
              </a:xfrm>
              <a:custGeom>
                <a:avLst/>
                <a:gdLst/>
                <a:ahLst/>
                <a:cxnLst/>
                <a:rect l="l" t="t" r="r" b="b"/>
                <a:pathLst>
                  <a:path w="59487" h="50121" extrusionOk="0">
                    <a:moveTo>
                      <a:pt x="56890" y="24728"/>
                    </a:moveTo>
                    <a:lnTo>
                      <a:pt x="39740" y="5686"/>
                    </a:lnTo>
                    <a:cubicBezTo>
                      <a:pt x="36480" y="2066"/>
                      <a:pt x="31837" y="0"/>
                      <a:pt x="26966" y="0"/>
                    </a:cubicBezTo>
                    <a:lnTo>
                      <a:pt x="0" y="0"/>
                    </a:lnTo>
                    <a:lnTo>
                      <a:pt x="26118" y="28998"/>
                    </a:lnTo>
                    <a:cubicBezTo>
                      <a:pt x="30107" y="33427"/>
                      <a:pt x="32315" y="39177"/>
                      <a:pt x="32315" y="45138"/>
                    </a:cubicBezTo>
                    <a:lnTo>
                      <a:pt x="32315" y="50121"/>
                    </a:lnTo>
                    <a:lnTo>
                      <a:pt x="59488" y="50121"/>
                    </a:lnTo>
                    <a:lnTo>
                      <a:pt x="59488" y="31496"/>
                    </a:lnTo>
                    <a:cubicBezTo>
                      <a:pt x="59488" y="28996"/>
                      <a:pt x="58562" y="26585"/>
                      <a:pt x="56890" y="24728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42" name="Google Shape;4042;p20"/>
              <p:cNvSpPr/>
              <p:nvPr/>
            </p:nvSpPr>
            <p:spPr>
              <a:xfrm>
                <a:off x="1153957" y="2510401"/>
                <a:ext cx="215203" cy="153006"/>
              </a:xfrm>
              <a:custGeom>
                <a:avLst/>
                <a:gdLst/>
                <a:ahLst/>
                <a:cxnLst/>
                <a:rect l="l" t="t" r="r" b="b"/>
                <a:pathLst>
                  <a:path w="215203" h="153006" extrusionOk="0">
                    <a:moveTo>
                      <a:pt x="0" y="0"/>
                    </a:moveTo>
                    <a:lnTo>
                      <a:pt x="215203" y="0"/>
                    </a:lnTo>
                    <a:lnTo>
                      <a:pt x="215203" y="153007"/>
                    </a:lnTo>
                    <a:lnTo>
                      <a:pt x="0" y="153007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43" name="Google Shape;4043;p20"/>
              <p:cNvSpPr/>
              <p:nvPr/>
            </p:nvSpPr>
            <p:spPr>
              <a:xfrm>
                <a:off x="1341988" y="2510401"/>
                <a:ext cx="27172" cy="153006"/>
              </a:xfrm>
              <a:custGeom>
                <a:avLst/>
                <a:gdLst/>
                <a:ahLst/>
                <a:cxnLst/>
                <a:rect l="l" t="t" r="r" b="b"/>
                <a:pathLst>
                  <a:path w="27172" h="153006" extrusionOk="0">
                    <a:moveTo>
                      <a:pt x="0" y="0"/>
                    </a:moveTo>
                    <a:lnTo>
                      <a:pt x="27173" y="0"/>
                    </a:lnTo>
                    <a:lnTo>
                      <a:pt x="27173" y="153007"/>
                    </a:lnTo>
                    <a:lnTo>
                      <a:pt x="0" y="153007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44" name="Google Shape;4044;p20"/>
              <p:cNvSpPr/>
              <p:nvPr/>
            </p:nvSpPr>
            <p:spPr>
              <a:xfrm>
                <a:off x="1045410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6" y="12166"/>
                      <a:pt x="42180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45" name="Google Shape;4045;p20"/>
              <p:cNvSpPr/>
              <p:nvPr/>
            </p:nvSpPr>
            <p:spPr>
              <a:xfrm>
                <a:off x="1139898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6" y="12166"/>
                      <a:pt x="42180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46" name="Google Shape;4046;p20"/>
              <p:cNvSpPr/>
              <p:nvPr/>
            </p:nvSpPr>
            <p:spPr>
              <a:xfrm>
                <a:off x="1234387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47" name="Google Shape;4047;p20"/>
              <p:cNvSpPr/>
              <p:nvPr/>
            </p:nvSpPr>
            <p:spPr>
              <a:xfrm>
                <a:off x="1328874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48" name="Google Shape;4048;p20"/>
              <p:cNvSpPr/>
              <p:nvPr/>
            </p:nvSpPr>
            <p:spPr>
              <a:xfrm>
                <a:off x="1423362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49" name="Google Shape;4049;p20"/>
              <p:cNvSpPr/>
              <p:nvPr/>
            </p:nvSpPr>
            <p:spPr>
              <a:xfrm>
                <a:off x="1061681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5" y="12165"/>
                      <a:pt x="25909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50" name="Google Shape;4050;p20"/>
              <p:cNvSpPr/>
              <p:nvPr/>
            </p:nvSpPr>
            <p:spPr>
              <a:xfrm>
                <a:off x="1156170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51" name="Google Shape;4051;p20"/>
              <p:cNvSpPr/>
              <p:nvPr/>
            </p:nvSpPr>
            <p:spPr>
              <a:xfrm>
                <a:off x="1250658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52" name="Google Shape;4052;p20"/>
              <p:cNvSpPr/>
              <p:nvPr/>
            </p:nvSpPr>
            <p:spPr>
              <a:xfrm>
                <a:off x="1345146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53" name="Google Shape;4053;p20"/>
              <p:cNvSpPr/>
              <p:nvPr/>
            </p:nvSpPr>
            <p:spPr>
              <a:xfrm>
                <a:off x="1441330" y="2713385"/>
                <a:ext cx="36377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6377" h="81588" extrusionOk="0">
                    <a:moveTo>
                      <a:pt x="9205" y="0"/>
                    </a:moveTo>
                    <a:cubicBezTo>
                      <a:pt x="5973" y="0"/>
                      <a:pt x="2875" y="567"/>
                      <a:pt x="0" y="1602"/>
                    </a:cubicBezTo>
                    <a:cubicBezTo>
                      <a:pt x="10476" y="5374"/>
                      <a:pt x="17968" y="15397"/>
                      <a:pt x="17968" y="27173"/>
                    </a:cubicBezTo>
                    <a:lnTo>
                      <a:pt x="17968" y="81588"/>
                    </a:lnTo>
                    <a:lnTo>
                      <a:pt x="36378" y="81588"/>
                    </a:lnTo>
                    <a:lnTo>
                      <a:pt x="36378" y="27173"/>
                    </a:lnTo>
                    <a:cubicBezTo>
                      <a:pt x="36378" y="12165"/>
                      <a:pt x="24212" y="0"/>
                      <a:pt x="9205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54" name="Google Shape;4054;p20"/>
              <p:cNvSpPr/>
              <p:nvPr/>
            </p:nvSpPr>
            <p:spPr>
              <a:xfrm>
                <a:off x="1125634" y="2441923"/>
                <a:ext cx="271850" cy="90937"/>
              </a:xfrm>
              <a:custGeom>
                <a:avLst/>
                <a:gdLst/>
                <a:ahLst/>
                <a:cxnLst/>
                <a:rect l="l" t="t" r="r" b="b"/>
                <a:pathLst>
                  <a:path w="271850" h="90937" extrusionOk="0">
                    <a:moveTo>
                      <a:pt x="271850" y="85723"/>
                    </a:moveTo>
                    <a:lnTo>
                      <a:pt x="271850" y="71500"/>
                    </a:lnTo>
                    <a:cubicBezTo>
                      <a:pt x="271850" y="68345"/>
                      <a:pt x="270070" y="65460"/>
                      <a:pt x="267251" y="64045"/>
                    </a:cubicBezTo>
                    <a:lnTo>
                      <a:pt x="142940" y="1662"/>
                    </a:lnTo>
                    <a:cubicBezTo>
                      <a:pt x="138525" y="-554"/>
                      <a:pt x="133325" y="-554"/>
                      <a:pt x="128910" y="1662"/>
                    </a:cubicBezTo>
                    <a:lnTo>
                      <a:pt x="4599" y="64046"/>
                    </a:lnTo>
                    <a:cubicBezTo>
                      <a:pt x="1779" y="65461"/>
                      <a:pt x="0" y="68346"/>
                      <a:pt x="0" y="71501"/>
                    </a:cubicBezTo>
                    <a:lnTo>
                      <a:pt x="0" y="85724"/>
                    </a:lnTo>
                    <a:cubicBezTo>
                      <a:pt x="0" y="88603"/>
                      <a:pt x="2334" y="90937"/>
                      <a:pt x="5213" y="90937"/>
                    </a:cubicBezTo>
                    <a:lnTo>
                      <a:pt x="266637" y="90937"/>
                    </a:lnTo>
                    <a:cubicBezTo>
                      <a:pt x="269516" y="90936"/>
                      <a:pt x="271850" y="88603"/>
                      <a:pt x="271850" y="85723"/>
                    </a:cubicBez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55" name="Google Shape;4055;p20"/>
              <p:cNvSpPr/>
              <p:nvPr/>
            </p:nvSpPr>
            <p:spPr>
              <a:xfrm>
                <a:off x="1125633" y="2500921"/>
                <a:ext cx="271850" cy="31940"/>
              </a:xfrm>
              <a:custGeom>
                <a:avLst/>
                <a:gdLst/>
                <a:ahLst/>
                <a:cxnLst/>
                <a:rect l="l" t="t" r="r" b="b"/>
                <a:pathLst>
                  <a:path w="271850" h="31940" extrusionOk="0">
                    <a:moveTo>
                      <a:pt x="267251" y="5049"/>
                    </a:moveTo>
                    <a:lnTo>
                      <a:pt x="257189" y="0"/>
                    </a:lnTo>
                    <a:lnTo>
                      <a:pt x="257189" y="10892"/>
                    </a:lnTo>
                    <a:cubicBezTo>
                      <a:pt x="257189" y="13771"/>
                      <a:pt x="254855" y="16105"/>
                      <a:pt x="251976" y="16105"/>
                    </a:cubicBezTo>
                    <a:lnTo>
                      <a:pt x="0" y="16105"/>
                    </a:lnTo>
                    <a:lnTo>
                      <a:pt x="0" y="26727"/>
                    </a:lnTo>
                    <a:cubicBezTo>
                      <a:pt x="0" y="29606"/>
                      <a:pt x="2334" y="31940"/>
                      <a:pt x="5213" y="31940"/>
                    </a:cubicBezTo>
                    <a:lnTo>
                      <a:pt x="266637" y="31940"/>
                    </a:lnTo>
                    <a:cubicBezTo>
                      <a:pt x="269516" y="31940"/>
                      <a:pt x="271850" y="29606"/>
                      <a:pt x="271850" y="26727"/>
                    </a:cubicBezTo>
                    <a:lnTo>
                      <a:pt x="271850" y="12503"/>
                    </a:lnTo>
                    <a:cubicBezTo>
                      <a:pt x="271851" y="9349"/>
                      <a:pt x="270071" y="6464"/>
                      <a:pt x="267251" y="5049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56" name="Google Shape;4056;p20"/>
              <p:cNvSpPr/>
              <p:nvPr/>
            </p:nvSpPr>
            <p:spPr>
              <a:xfrm>
                <a:off x="999882" y="2653687"/>
                <a:ext cx="522494" cy="33904"/>
              </a:xfrm>
              <a:custGeom>
                <a:avLst/>
                <a:gdLst/>
                <a:ahLst/>
                <a:cxnLst/>
                <a:rect l="l" t="t" r="r" b="b"/>
                <a:pathLst>
                  <a:path w="522494" h="33904" extrusionOk="0">
                    <a:moveTo>
                      <a:pt x="516239" y="33905"/>
                    </a:moveTo>
                    <a:lnTo>
                      <a:pt x="6256" y="33905"/>
                    </a:lnTo>
                    <a:cubicBezTo>
                      <a:pt x="2801" y="33905"/>
                      <a:pt x="0" y="31104"/>
                      <a:pt x="0" y="27649"/>
                    </a:cubicBezTo>
                    <a:lnTo>
                      <a:pt x="0" y="6256"/>
                    </a:lnTo>
                    <a:cubicBezTo>
                      <a:pt x="0" y="2801"/>
                      <a:pt x="2801" y="0"/>
                      <a:pt x="6256" y="0"/>
                    </a:cubicBezTo>
                    <a:lnTo>
                      <a:pt x="516239" y="0"/>
                    </a:lnTo>
                    <a:cubicBezTo>
                      <a:pt x="519693" y="0"/>
                      <a:pt x="522494" y="2801"/>
                      <a:pt x="522494" y="6256"/>
                    </a:cubicBezTo>
                    <a:lnTo>
                      <a:pt x="522494" y="27649"/>
                    </a:lnTo>
                    <a:cubicBezTo>
                      <a:pt x="522494" y="31105"/>
                      <a:pt x="519693" y="33905"/>
                      <a:pt x="516239" y="33905"/>
                    </a:cubicBez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57" name="Google Shape;4057;p20"/>
              <p:cNvSpPr/>
              <p:nvPr/>
            </p:nvSpPr>
            <p:spPr>
              <a:xfrm>
                <a:off x="999882" y="2653687"/>
                <a:ext cx="522494" cy="33904"/>
              </a:xfrm>
              <a:custGeom>
                <a:avLst/>
                <a:gdLst/>
                <a:ahLst/>
                <a:cxnLst/>
                <a:rect l="l" t="t" r="r" b="b"/>
                <a:pathLst>
                  <a:path w="522494" h="33904" extrusionOk="0">
                    <a:moveTo>
                      <a:pt x="516239" y="0"/>
                    </a:moveTo>
                    <a:lnTo>
                      <a:pt x="507538" y="0"/>
                    </a:lnTo>
                    <a:lnTo>
                      <a:pt x="507538" y="12692"/>
                    </a:lnTo>
                    <a:cubicBezTo>
                      <a:pt x="507538" y="16147"/>
                      <a:pt x="504737" y="18948"/>
                      <a:pt x="501282" y="18948"/>
                    </a:cubicBezTo>
                    <a:lnTo>
                      <a:pt x="0" y="18948"/>
                    </a:lnTo>
                    <a:lnTo>
                      <a:pt x="0" y="27649"/>
                    </a:lnTo>
                    <a:cubicBezTo>
                      <a:pt x="0" y="31104"/>
                      <a:pt x="2801" y="33905"/>
                      <a:pt x="6256" y="33905"/>
                    </a:cubicBezTo>
                    <a:lnTo>
                      <a:pt x="516239" y="33905"/>
                    </a:lnTo>
                    <a:cubicBezTo>
                      <a:pt x="519693" y="33905"/>
                      <a:pt x="522494" y="31104"/>
                      <a:pt x="522494" y="27649"/>
                    </a:cubicBezTo>
                    <a:lnTo>
                      <a:pt x="522494" y="6256"/>
                    </a:lnTo>
                    <a:cubicBezTo>
                      <a:pt x="522494" y="2801"/>
                      <a:pt x="519693" y="0"/>
                      <a:pt x="516239" y="0"/>
                    </a:cubicBezTo>
                    <a:close/>
                  </a:path>
                </a:pathLst>
              </a:custGeom>
              <a:solidFill>
                <a:srgbClr val="B9CB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58" name="Google Shape;4058;p20"/>
              <p:cNvSpPr/>
              <p:nvPr/>
            </p:nvSpPr>
            <p:spPr>
              <a:xfrm>
                <a:off x="1212264" y="2544500"/>
                <a:ext cx="98589" cy="98589"/>
              </a:xfrm>
              <a:custGeom>
                <a:avLst/>
                <a:gdLst/>
                <a:ahLst/>
                <a:cxnLst/>
                <a:rect l="l" t="t" r="r" b="b"/>
                <a:pathLst>
                  <a:path w="98589" h="98589" extrusionOk="0">
                    <a:moveTo>
                      <a:pt x="98590" y="49295"/>
                    </a:moveTo>
                    <a:cubicBezTo>
                      <a:pt x="98590" y="76520"/>
                      <a:pt x="76520" y="98590"/>
                      <a:pt x="49295" y="98590"/>
                    </a:cubicBezTo>
                    <a:cubicBezTo>
                      <a:pt x="22070" y="98590"/>
                      <a:pt x="0" y="76520"/>
                      <a:pt x="0" y="49295"/>
                    </a:cubicBezTo>
                    <a:cubicBezTo>
                      <a:pt x="0" y="22070"/>
                      <a:pt x="22070" y="0"/>
                      <a:pt x="49295" y="0"/>
                    </a:cubicBezTo>
                    <a:cubicBezTo>
                      <a:pt x="76520" y="0"/>
                      <a:pt x="98590" y="22070"/>
                      <a:pt x="98590" y="4929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59" name="Google Shape;4059;p20"/>
              <p:cNvSpPr/>
              <p:nvPr/>
            </p:nvSpPr>
            <p:spPr>
              <a:xfrm>
                <a:off x="1219699" y="2551935"/>
                <a:ext cx="91154" cy="91154"/>
              </a:xfrm>
              <a:custGeom>
                <a:avLst/>
                <a:gdLst/>
                <a:ahLst/>
                <a:cxnLst/>
                <a:rect l="l" t="t" r="r" b="b"/>
                <a:pathLst>
                  <a:path w="91154" h="91154" extrusionOk="0">
                    <a:moveTo>
                      <a:pt x="67887" y="0"/>
                    </a:moveTo>
                    <a:cubicBezTo>
                      <a:pt x="72594" y="7555"/>
                      <a:pt x="75322" y="16471"/>
                      <a:pt x="75322" y="26027"/>
                    </a:cubicBezTo>
                    <a:cubicBezTo>
                      <a:pt x="75322" y="53252"/>
                      <a:pt x="53252" y="75322"/>
                      <a:pt x="26027" y="75322"/>
                    </a:cubicBezTo>
                    <a:cubicBezTo>
                      <a:pt x="16470" y="75322"/>
                      <a:pt x="7554" y="72594"/>
                      <a:pt x="0" y="67887"/>
                    </a:cubicBezTo>
                    <a:cubicBezTo>
                      <a:pt x="8703" y="81854"/>
                      <a:pt x="24192" y="91155"/>
                      <a:pt x="41860" y="91155"/>
                    </a:cubicBezTo>
                    <a:cubicBezTo>
                      <a:pt x="69085" y="91155"/>
                      <a:pt x="91155" y="69084"/>
                      <a:pt x="91155" y="41860"/>
                    </a:cubicBezTo>
                    <a:cubicBezTo>
                      <a:pt x="91155" y="24192"/>
                      <a:pt x="81854" y="8703"/>
                      <a:pt x="67887" y="0"/>
                    </a:cubicBez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60" name="Google Shape;4060;p20"/>
              <p:cNvSpPr/>
              <p:nvPr/>
            </p:nvSpPr>
            <p:spPr>
              <a:xfrm>
                <a:off x="1213062" y="2476475"/>
                <a:ext cx="96993" cy="26592"/>
              </a:xfrm>
              <a:custGeom>
                <a:avLst/>
                <a:gdLst/>
                <a:ahLst/>
                <a:cxnLst/>
                <a:rect l="l" t="t" r="r" b="b"/>
                <a:pathLst>
                  <a:path w="96993" h="26592" extrusionOk="0">
                    <a:moveTo>
                      <a:pt x="95841" y="22643"/>
                    </a:moveTo>
                    <a:lnTo>
                      <a:pt x="52706" y="997"/>
                    </a:lnTo>
                    <a:cubicBezTo>
                      <a:pt x="50057" y="-332"/>
                      <a:pt x="46937" y="-332"/>
                      <a:pt x="44288" y="997"/>
                    </a:cubicBezTo>
                    <a:lnTo>
                      <a:pt x="1153" y="22643"/>
                    </a:lnTo>
                    <a:cubicBezTo>
                      <a:pt x="-812" y="23629"/>
                      <a:pt x="-110" y="26592"/>
                      <a:pt x="2089" y="26592"/>
                    </a:cubicBezTo>
                    <a:lnTo>
                      <a:pt x="94905" y="26592"/>
                    </a:lnTo>
                    <a:cubicBezTo>
                      <a:pt x="97104" y="26592"/>
                      <a:pt x="97806" y="23629"/>
                      <a:pt x="95841" y="22643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61" name="Google Shape;4061;p20"/>
              <p:cNvSpPr/>
              <p:nvPr/>
            </p:nvSpPr>
            <p:spPr>
              <a:xfrm>
                <a:off x="1244397" y="2476475"/>
                <a:ext cx="65658" cy="26592"/>
              </a:xfrm>
              <a:custGeom>
                <a:avLst/>
                <a:gdLst/>
                <a:ahLst/>
                <a:cxnLst/>
                <a:rect l="l" t="t" r="r" b="b"/>
                <a:pathLst>
                  <a:path w="65658" h="26592" extrusionOk="0">
                    <a:moveTo>
                      <a:pt x="38050" y="26592"/>
                    </a:moveTo>
                    <a:lnTo>
                      <a:pt x="63570" y="26592"/>
                    </a:lnTo>
                    <a:cubicBezTo>
                      <a:pt x="65769" y="26592"/>
                      <a:pt x="66471" y="23629"/>
                      <a:pt x="64506" y="22643"/>
                    </a:cubicBezTo>
                    <a:lnTo>
                      <a:pt x="21371" y="997"/>
                    </a:lnTo>
                    <a:cubicBezTo>
                      <a:pt x="18722" y="-332"/>
                      <a:pt x="15602" y="-332"/>
                      <a:pt x="12953" y="997"/>
                    </a:cubicBezTo>
                    <a:lnTo>
                      <a:pt x="0" y="7498"/>
                    </a:ln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062" name="Google Shape;4062;p20"/>
              <p:cNvGrpSpPr/>
              <p:nvPr/>
            </p:nvGrpSpPr>
            <p:grpSpPr>
              <a:xfrm>
                <a:off x="992063" y="2434116"/>
                <a:ext cx="538134" cy="368676"/>
                <a:chOff x="992063" y="2434116"/>
                <a:chExt cx="538134" cy="368676"/>
              </a:xfrm>
            </p:grpSpPr>
            <p:sp>
              <p:nvSpPr>
                <p:cNvPr id="4063" name="Google Shape;4063;p20"/>
                <p:cNvSpPr/>
                <p:nvPr/>
              </p:nvSpPr>
              <p:spPr>
                <a:xfrm>
                  <a:off x="1253740" y="2571641"/>
                  <a:ext cx="29221" cy="29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21" h="29973" extrusionOk="0">
                      <a:moveTo>
                        <a:pt x="21401" y="14334"/>
                      </a:moveTo>
                      <a:lnTo>
                        <a:pt x="15640" y="14334"/>
                      </a:lnTo>
                      <a:lnTo>
                        <a:pt x="15640" y="7820"/>
                      </a:lnTo>
                      <a:cubicBezTo>
                        <a:pt x="15640" y="3501"/>
                        <a:pt x="12139" y="0"/>
                        <a:pt x="7820" y="0"/>
                      </a:cubicBezTo>
                      <a:cubicBezTo>
                        <a:pt x="3501" y="0"/>
                        <a:pt x="0" y="3501"/>
                        <a:pt x="0" y="7820"/>
                      </a:cubicBezTo>
                      <a:lnTo>
                        <a:pt x="0" y="22154"/>
                      </a:lnTo>
                      <a:cubicBezTo>
                        <a:pt x="0" y="26473"/>
                        <a:pt x="3501" y="29974"/>
                        <a:pt x="7820" y="29974"/>
                      </a:cubicBezTo>
                      <a:lnTo>
                        <a:pt x="21401" y="29974"/>
                      </a:lnTo>
                      <a:cubicBezTo>
                        <a:pt x="25720" y="29974"/>
                        <a:pt x="29221" y="26473"/>
                        <a:pt x="29221" y="22154"/>
                      </a:cubicBezTo>
                      <a:cubicBezTo>
                        <a:pt x="29221" y="17835"/>
                        <a:pt x="25720" y="14334"/>
                        <a:pt x="21401" y="1433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4064" name="Google Shape;4064;p20"/>
                <p:cNvGrpSpPr/>
                <p:nvPr/>
              </p:nvGrpSpPr>
              <p:grpSpPr>
                <a:xfrm>
                  <a:off x="992063" y="2434116"/>
                  <a:ext cx="538134" cy="368676"/>
                  <a:chOff x="992063" y="2434116"/>
                  <a:chExt cx="538134" cy="368676"/>
                </a:xfrm>
              </p:grpSpPr>
              <p:sp>
                <p:nvSpPr>
                  <p:cNvPr id="4065" name="Google Shape;4065;p20"/>
                  <p:cNvSpPr/>
                  <p:nvPr/>
                </p:nvSpPr>
                <p:spPr>
                  <a:xfrm>
                    <a:off x="1205243" y="2468664"/>
                    <a:ext cx="112633" cy="422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633" h="42222" extrusionOk="0">
                        <a:moveTo>
                          <a:pt x="107168" y="23465"/>
                        </a:moveTo>
                        <a:lnTo>
                          <a:pt x="107167" y="23465"/>
                        </a:lnTo>
                        <a:lnTo>
                          <a:pt x="64032" y="1818"/>
                        </a:lnTo>
                        <a:cubicBezTo>
                          <a:pt x="59202" y="-607"/>
                          <a:pt x="53432" y="-606"/>
                          <a:pt x="48601" y="1818"/>
                        </a:cubicBezTo>
                        <a:lnTo>
                          <a:pt x="5465" y="23465"/>
                        </a:lnTo>
                        <a:cubicBezTo>
                          <a:pt x="1344" y="25535"/>
                          <a:pt x="-792" y="30114"/>
                          <a:pt x="271" y="34601"/>
                        </a:cubicBezTo>
                        <a:cubicBezTo>
                          <a:pt x="1334" y="39088"/>
                          <a:pt x="5298" y="42222"/>
                          <a:pt x="9909" y="42222"/>
                        </a:cubicBezTo>
                        <a:lnTo>
                          <a:pt x="102725" y="42222"/>
                        </a:lnTo>
                        <a:cubicBezTo>
                          <a:pt x="107336" y="42222"/>
                          <a:pt x="111300" y="39088"/>
                          <a:pt x="112363" y="34601"/>
                        </a:cubicBezTo>
                        <a:cubicBezTo>
                          <a:pt x="113425" y="30114"/>
                          <a:pt x="111290" y="25535"/>
                          <a:pt x="107168" y="23465"/>
                        </a:cubicBezTo>
                        <a:close/>
                        <a:moveTo>
                          <a:pt x="34119" y="26583"/>
                        </a:moveTo>
                        <a:lnTo>
                          <a:pt x="55614" y="15796"/>
                        </a:lnTo>
                        <a:cubicBezTo>
                          <a:pt x="56055" y="15575"/>
                          <a:pt x="56580" y="15576"/>
                          <a:pt x="57017" y="15796"/>
                        </a:cubicBezTo>
                        <a:lnTo>
                          <a:pt x="78512" y="2658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066" name="Google Shape;4066;p20"/>
                  <p:cNvSpPr/>
                  <p:nvPr/>
                </p:nvSpPr>
                <p:spPr>
                  <a:xfrm>
                    <a:off x="992063" y="2434116"/>
                    <a:ext cx="538134" cy="3686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8134" h="368676" extrusionOk="0">
                        <a:moveTo>
                          <a:pt x="530295" y="213227"/>
                        </a:moveTo>
                        <a:lnTo>
                          <a:pt x="530295" y="169151"/>
                        </a:lnTo>
                        <a:cubicBezTo>
                          <a:pt x="530295" y="164717"/>
                          <a:pt x="528654" y="160442"/>
                          <a:pt x="525687" y="157148"/>
                        </a:cubicBezTo>
                        <a:lnTo>
                          <a:pt x="508537" y="138107"/>
                        </a:lnTo>
                        <a:cubicBezTo>
                          <a:pt x="503802" y="132850"/>
                          <a:pt x="497028" y="129834"/>
                          <a:pt x="489952" y="129834"/>
                        </a:cubicBezTo>
                        <a:lnTo>
                          <a:pt x="384918" y="129834"/>
                        </a:lnTo>
                        <a:lnTo>
                          <a:pt x="384918" y="106563"/>
                        </a:lnTo>
                        <a:lnTo>
                          <a:pt x="400209" y="106563"/>
                        </a:lnTo>
                        <a:cubicBezTo>
                          <a:pt x="407406" y="106563"/>
                          <a:pt x="413242" y="100728"/>
                          <a:pt x="413242" y="93530"/>
                        </a:cubicBezTo>
                        <a:lnTo>
                          <a:pt x="413242" y="79308"/>
                        </a:lnTo>
                        <a:cubicBezTo>
                          <a:pt x="413242" y="73157"/>
                          <a:pt x="409827" y="67623"/>
                          <a:pt x="404329" y="64863"/>
                        </a:cubicBezTo>
                        <a:lnTo>
                          <a:pt x="280019" y="2480"/>
                        </a:lnTo>
                        <a:cubicBezTo>
                          <a:pt x="273431" y="-826"/>
                          <a:pt x="265564" y="-827"/>
                          <a:pt x="258975" y="2480"/>
                        </a:cubicBezTo>
                        <a:lnTo>
                          <a:pt x="134664" y="64863"/>
                        </a:lnTo>
                        <a:cubicBezTo>
                          <a:pt x="129167" y="67622"/>
                          <a:pt x="125752" y="73157"/>
                          <a:pt x="125752" y="79308"/>
                        </a:cubicBezTo>
                        <a:lnTo>
                          <a:pt x="125752" y="93530"/>
                        </a:lnTo>
                        <a:cubicBezTo>
                          <a:pt x="125752" y="100728"/>
                          <a:pt x="131587" y="106563"/>
                          <a:pt x="138785" y="106563"/>
                        </a:cubicBezTo>
                        <a:lnTo>
                          <a:pt x="154076" y="106563"/>
                        </a:lnTo>
                        <a:lnTo>
                          <a:pt x="154076" y="129834"/>
                        </a:lnTo>
                        <a:lnTo>
                          <a:pt x="49040" y="129834"/>
                        </a:lnTo>
                        <a:cubicBezTo>
                          <a:pt x="41952" y="129834"/>
                          <a:pt x="35198" y="132841"/>
                          <a:pt x="30456" y="138107"/>
                        </a:cubicBezTo>
                        <a:lnTo>
                          <a:pt x="13305" y="157150"/>
                        </a:lnTo>
                        <a:cubicBezTo>
                          <a:pt x="10339" y="160443"/>
                          <a:pt x="8697" y="164719"/>
                          <a:pt x="8697" y="169151"/>
                        </a:cubicBezTo>
                        <a:lnTo>
                          <a:pt x="8697" y="212825"/>
                        </a:lnTo>
                        <a:cubicBezTo>
                          <a:pt x="3598" y="214941"/>
                          <a:pt x="0" y="219970"/>
                          <a:pt x="0" y="225826"/>
                        </a:cubicBezTo>
                        <a:lnTo>
                          <a:pt x="0" y="247219"/>
                        </a:lnTo>
                        <a:cubicBezTo>
                          <a:pt x="0" y="253076"/>
                          <a:pt x="3598" y="258105"/>
                          <a:pt x="8697" y="260222"/>
                        </a:cubicBezTo>
                        <a:lnTo>
                          <a:pt x="8697" y="350430"/>
                        </a:lnTo>
                        <a:cubicBezTo>
                          <a:pt x="8697" y="360508"/>
                          <a:pt x="16866" y="368677"/>
                          <a:pt x="26943" y="368677"/>
                        </a:cubicBezTo>
                        <a:lnTo>
                          <a:pt x="512049" y="368677"/>
                        </a:lnTo>
                        <a:cubicBezTo>
                          <a:pt x="522127" y="368677"/>
                          <a:pt x="530295" y="360508"/>
                          <a:pt x="530295" y="350430"/>
                        </a:cubicBezTo>
                        <a:lnTo>
                          <a:pt x="530295" y="330087"/>
                        </a:lnTo>
                        <a:cubicBezTo>
                          <a:pt x="530295" y="325805"/>
                          <a:pt x="526996" y="322071"/>
                          <a:pt x="522716" y="321943"/>
                        </a:cubicBezTo>
                        <a:cubicBezTo>
                          <a:pt x="518288" y="321811"/>
                          <a:pt x="514656" y="325360"/>
                          <a:pt x="514656" y="329759"/>
                        </a:cubicBezTo>
                        <a:lnTo>
                          <a:pt x="514656" y="350430"/>
                        </a:lnTo>
                        <a:cubicBezTo>
                          <a:pt x="514656" y="351870"/>
                          <a:pt x="513489" y="353037"/>
                          <a:pt x="512049" y="353037"/>
                        </a:cubicBezTo>
                        <a:lnTo>
                          <a:pt x="493465" y="353037"/>
                        </a:lnTo>
                        <a:lnTo>
                          <a:pt x="493465" y="307138"/>
                        </a:lnTo>
                        <a:cubicBezTo>
                          <a:pt x="493465" y="287559"/>
                          <a:pt x="477443" y="271120"/>
                          <a:pt x="457867" y="271453"/>
                        </a:cubicBezTo>
                        <a:cubicBezTo>
                          <a:pt x="438849" y="271777"/>
                          <a:pt x="423480" y="287347"/>
                          <a:pt x="423480" y="306440"/>
                        </a:cubicBezTo>
                        <a:lnTo>
                          <a:pt x="423480" y="353036"/>
                        </a:lnTo>
                        <a:lnTo>
                          <a:pt x="398977" y="353036"/>
                        </a:lnTo>
                        <a:lnTo>
                          <a:pt x="398977" y="307137"/>
                        </a:lnTo>
                        <a:cubicBezTo>
                          <a:pt x="398977" y="287558"/>
                          <a:pt x="382955" y="271119"/>
                          <a:pt x="363379" y="271452"/>
                        </a:cubicBezTo>
                        <a:cubicBezTo>
                          <a:pt x="344363" y="271776"/>
                          <a:pt x="328991" y="287346"/>
                          <a:pt x="328991" y="306439"/>
                        </a:cubicBezTo>
                        <a:lnTo>
                          <a:pt x="328991" y="353035"/>
                        </a:lnTo>
                        <a:lnTo>
                          <a:pt x="304488" y="353035"/>
                        </a:lnTo>
                        <a:lnTo>
                          <a:pt x="304488" y="307136"/>
                        </a:lnTo>
                        <a:cubicBezTo>
                          <a:pt x="304488" y="287557"/>
                          <a:pt x="288466" y="271118"/>
                          <a:pt x="268890" y="271451"/>
                        </a:cubicBezTo>
                        <a:cubicBezTo>
                          <a:pt x="249873" y="271775"/>
                          <a:pt x="234503" y="287345"/>
                          <a:pt x="234503" y="306438"/>
                        </a:cubicBezTo>
                        <a:lnTo>
                          <a:pt x="234503" y="353034"/>
                        </a:lnTo>
                        <a:lnTo>
                          <a:pt x="210000" y="353034"/>
                        </a:lnTo>
                        <a:lnTo>
                          <a:pt x="210000" y="307135"/>
                        </a:lnTo>
                        <a:cubicBezTo>
                          <a:pt x="210000" y="287556"/>
                          <a:pt x="193978" y="271117"/>
                          <a:pt x="174403" y="271451"/>
                        </a:cubicBezTo>
                        <a:cubicBezTo>
                          <a:pt x="155386" y="271776"/>
                          <a:pt x="140016" y="287346"/>
                          <a:pt x="140016" y="306438"/>
                        </a:cubicBezTo>
                        <a:lnTo>
                          <a:pt x="140016" y="353034"/>
                        </a:lnTo>
                        <a:lnTo>
                          <a:pt x="115513" y="353034"/>
                        </a:lnTo>
                        <a:lnTo>
                          <a:pt x="115513" y="307135"/>
                        </a:lnTo>
                        <a:cubicBezTo>
                          <a:pt x="115513" y="287556"/>
                          <a:pt x="99491" y="271117"/>
                          <a:pt x="79915" y="271450"/>
                        </a:cubicBezTo>
                        <a:cubicBezTo>
                          <a:pt x="60897" y="271775"/>
                          <a:pt x="45528" y="287345"/>
                          <a:pt x="45528" y="306437"/>
                        </a:cubicBezTo>
                        <a:lnTo>
                          <a:pt x="45528" y="353033"/>
                        </a:lnTo>
                        <a:lnTo>
                          <a:pt x="26943" y="353033"/>
                        </a:lnTo>
                        <a:cubicBezTo>
                          <a:pt x="25504" y="353033"/>
                          <a:pt x="24337" y="351866"/>
                          <a:pt x="24337" y="350426"/>
                        </a:cubicBezTo>
                        <a:lnTo>
                          <a:pt x="24337" y="261290"/>
                        </a:lnTo>
                        <a:lnTo>
                          <a:pt x="397602" y="261290"/>
                        </a:lnTo>
                        <a:cubicBezTo>
                          <a:pt x="401921" y="261290"/>
                          <a:pt x="405422" y="257789"/>
                          <a:pt x="405422" y="253471"/>
                        </a:cubicBezTo>
                        <a:cubicBezTo>
                          <a:pt x="405422" y="249152"/>
                          <a:pt x="401921" y="245651"/>
                          <a:pt x="397602" y="245651"/>
                        </a:cubicBezTo>
                        <a:lnTo>
                          <a:pt x="15640" y="245651"/>
                        </a:lnTo>
                        <a:lnTo>
                          <a:pt x="15640" y="227386"/>
                        </a:lnTo>
                        <a:lnTo>
                          <a:pt x="188029" y="227386"/>
                        </a:lnTo>
                        <a:cubicBezTo>
                          <a:pt x="192311" y="227386"/>
                          <a:pt x="196045" y="224087"/>
                          <a:pt x="196173" y="219807"/>
                        </a:cubicBezTo>
                        <a:cubicBezTo>
                          <a:pt x="196305" y="215379"/>
                          <a:pt x="192755" y="211746"/>
                          <a:pt x="188357" y="211746"/>
                        </a:cubicBezTo>
                        <a:lnTo>
                          <a:pt x="169714" y="211746"/>
                        </a:lnTo>
                        <a:lnTo>
                          <a:pt x="169714" y="106563"/>
                        </a:lnTo>
                        <a:lnTo>
                          <a:pt x="248540" y="106563"/>
                        </a:lnTo>
                        <a:cubicBezTo>
                          <a:pt x="227388" y="114939"/>
                          <a:pt x="212381" y="135583"/>
                          <a:pt x="212381" y="159678"/>
                        </a:cubicBezTo>
                        <a:cubicBezTo>
                          <a:pt x="212381" y="182828"/>
                          <a:pt x="226234" y="202790"/>
                          <a:pt x="246078" y="211751"/>
                        </a:cubicBezTo>
                        <a:lnTo>
                          <a:pt x="227964" y="211751"/>
                        </a:lnTo>
                        <a:cubicBezTo>
                          <a:pt x="223682" y="211751"/>
                          <a:pt x="219949" y="215050"/>
                          <a:pt x="219820" y="219330"/>
                        </a:cubicBezTo>
                        <a:cubicBezTo>
                          <a:pt x="219688" y="223758"/>
                          <a:pt x="223238" y="227390"/>
                          <a:pt x="227636" y="227390"/>
                        </a:cubicBezTo>
                        <a:lnTo>
                          <a:pt x="522494" y="227390"/>
                        </a:lnTo>
                        <a:lnTo>
                          <a:pt x="522494" y="245655"/>
                        </a:lnTo>
                        <a:lnTo>
                          <a:pt x="435792" y="245655"/>
                        </a:lnTo>
                        <a:cubicBezTo>
                          <a:pt x="431473" y="245655"/>
                          <a:pt x="427972" y="249156"/>
                          <a:pt x="427972" y="253475"/>
                        </a:cubicBezTo>
                        <a:cubicBezTo>
                          <a:pt x="427972" y="257794"/>
                          <a:pt x="431473" y="261295"/>
                          <a:pt x="435792" y="261295"/>
                        </a:cubicBezTo>
                        <a:lnTo>
                          <a:pt x="514656" y="261295"/>
                        </a:lnTo>
                        <a:lnTo>
                          <a:pt x="514656" y="292065"/>
                        </a:lnTo>
                        <a:cubicBezTo>
                          <a:pt x="514656" y="296347"/>
                          <a:pt x="517955" y="300080"/>
                          <a:pt x="522235" y="300210"/>
                        </a:cubicBezTo>
                        <a:cubicBezTo>
                          <a:pt x="526663" y="300342"/>
                          <a:pt x="530295" y="296792"/>
                          <a:pt x="530295" y="292394"/>
                        </a:cubicBezTo>
                        <a:lnTo>
                          <a:pt x="530295" y="259819"/>
                        </a:lnTo>
                        <a:cubicBezTo>
                          <a:pt x="534933" y="257514"/>
                          <a:pt x="538134" y="252739"/>
                          <a:pt x="538134" y="247220"/>
                        </a:cubicBezTo>
                        <a:lnTo>
                          <a:pt x="538134" y="225827"/>
                        </a:lnTo>
                        <a:cubicBezTo>
                          <a:pt x="538134" y="220306"/>
                          <a:pt x="534933" y="215532"/>
                          <a:pt x="530295" y="213227"/>
                        </a:cubicBezTo>
                        <a:close/>
                        <a:moveTo>
                          <a:pt x="439119" y="306441"/>
                        </a:moveTo>
                        <a:cubicBezTo>
                          <a:pt x="439119" y="295770"/>
                          <a:pt x="447801" y="287088"/>
                          <a:pt x="458472" y="287088"/>
                        </a:cubicBezTo>
                        <a:cubicBezTo>
                          <a:pt x="469144" y="287088"/>
                          <a:pt x="477825" y="295770"/>
                          <a:pt x="477825" y="306441"/>
                        </a:cubicBezTo>
                        <a:lnTo>
                          <a:pt x="477825" y="353037"/>
                        </a:lnTo>
                        <a:lnTo>
                          <a:pt x="439118" y="353037"/>
                        </a:lnTo>
                        <a:lnTo>
                          <a:pt x="439118" y="306441"/>
                        </a:lnTo>
                        <a:close/>
                        <a:moveTo>
                          <a:pt x="344632" y="306441"/>
                        </a:moveTo>
                        <a:cubicBezTo>
                          <a:pt x="344632" y="295770"/>
                          <a:pt x="353313" y="287088"/>
                          <a:pt x="363985" y="287088"/>
                        </a:cubicBezTo>
                        <a:cubicBezTo>
                          <a:pt x="374656" y="287088"/>
                          <a:pt x="383337" y="295770"/>
                          <a:pt x="383337" y="306441"/>
                        </a:cubicBezTo>
                        <a:lnTo>
                          <a:pt x="383337" y="353037"/>
                        </a:lnTo>
                        <a:lnTo>
                          <a:pt x="344632" y="353037"/>
                        </a:lnTo>
                        <a:close/>
                        <a:moveTo>
                          <a:pt x="250143" y="306441"/>
                        </a:moveTo>
                        <a:cubicBezTo>
                          <a:pt x="250143" y="295770"/>
                          <a:pt x="258825" y="287088"/>
                          <a:pt x="269496" y="287088"/>
                        </a:cubicBezTo>
                        <a:cubicBezTo>
                          <a:pt x="280167" y="287088"/>
                          <a:pt x="288849" y="295770"/>
                          <a:pt x="288849" y="306441"/>
                        </a:cubicBezTo>
                        <a:lnTo>
                          <a:pt x="288849" y="353037"/>
                        </a:lnTo>
                        <a:lnTo>
                          <a:pt x="250142" y="353037"/>
                        </a:lnTo>
                        <a:lnTo>
                          <a:pt x="250142" y="306441"/>
                        </a:lnTo>
                        <a:close/>
                        <a:moveTo>
                          <a:pt x="155655" y="306441"/>
                        </a:moveTo>
                        <a:cubicBezTo>
                          <a:pt x="155655" y="295770"/>
                          <a:pt x="164337" y="287088"/>
                          <a:pt x="175008" y="287088"/>
                        </a:cubicBezTo>
                        <a:cubicBezTo>
                          <a:pt x="185679" y="287088"/>
                          <a:pt x="194361" y="295770"/>
                          <a:pt x="194361" y="306441"/>
                        </a:cubicBezTo>
                        <a:lnTo>
                          <a:pt x="194361" y="353037"/>
                        </a:lnTo>
                        <a:lnTo>
                          <a:pt x="155655" y="353037"/>
                        </a:lnTo>
                        <a:close/>
                        <a:moveTo>
                          <a:pt x="61168" y="306441"/>
                        </a:moveTo>
                        <a:cubicBezTo>
                          <a:pt x="61168" y="295770"/>
                          <a:pt x="69849" y="287088"/>
                          <a:pt x="80520" y="287088"/>
                        </a:cubicBezTo>
                        <a:cubicBezTo>
                          <a:pt x="91192" y="287088"/>
                          <a:pt x="99873" y="295770"/>
                          <a:pt x="99873" y="306441"/>
                        </a:cubicBezTo>
                        <a:lnTo>
                          <a:pt x="99873" y="353037"/>
                        </a:lnTo>
                        <a:lnTo>
                          <a:pt x="61168" y="353037"/>
                        </a:lnTo>
                        <a:close/>
                        <a:moveTo>
                          <a:pt x="96869" y="145474"/>
                        </a:moveTo>
                        <a:lnTo>
                          <a:pt x="117919" y="145474"/>
                        </a:lnTo>
                        <a:lnTo>
                          <a:pt x="117919" y="179956"/>
                        </a:lnTo>
                        <a:lnTo>
                          <a:pt x="96869" y="179956"/>
                        </a:lnTo>
                        <a:close/>
                        <a:moveTo>
                          <a:pt x="60720" y="145474"/>
                        </a:moveTo>
                        <a:lnTo>
                          <a:pt x="81104" y="145474"/>
                        </a:lnTo>
                        <a:lnTo>
                          <a:pt x="81104" y="179956"/>
                        </a:lnTo>
                        <a:lnTo>
                          <a:pt x="60720" y="179956"/>
                        </a:lnTo>
                        <a:close/>
                        <a:moveTo>
                          <a:pt x="24337" y="169150"/>
                        </a:moveTo>
                        <a:cubicBezTo>
                          <a:pt x="24337" y="168582"/>
                          <a:pt x="24546" y="168038"/>
                          <a:pt x="24927" y="167615"/>
                        </a:cubicBezTo>
                        <a:lnTo>
                          <a:pt x="42077" y="148573"/>
                        </a:lnTo>
                        <a:cubicBezTo>
                          <a:pt x="42894" y="147666"/>
                          <a:pt x="43878" y="146948"/>
                          <a:pt x="44954" y="146425"/>
                        </a:cubicBezTo>
                        <a:lnTo>
                          <a:pt x="44954" y="179954"/>
                        </a:lnTo>
                        <a:lnTo>
                          <a:pt x="24337" y="179954"/>
                        </a:lnTo>
                        <a:close/>
                        <a:moveTo>
                          <a:pt x="154074" y="211751"/>
                        </a:moveTo>
                        <a:lnTo>
                          <a:pt x="24337" y="211751"/>
                        </a:lnTo>
                        <a:lnTo>
                          <a:pt x="24337" y="195595"/>
                        </a:lnTo>
                        <a:lnTo>
                          <a:pt x="154074" y="195595"/>
                        </a:lnTo>
                        <a:close/>
                        <a:moveTo>
                          <a:pt x="154074" y="179956"/>
                        </a:moveTo>
                        <a:lnTo>
                          <a:pt x="133684" y="179956"/>
                        </a:lnTo>
                        <a:lnTo>
                          <a:pt x="133684" y="145474"/>
                        </a:lnTo>
                        <a:lnTo>
                          <a:pt x="154074" y="145474"/>
                        </a:lnTo>
                        <a:close/>
                        <a:moveTo>
                          <a:pt x="456365" y="145474"/>
                        </a:moveTo>
                        <a:lnTo>
                          <a:pt x="477414" y="145474"/>
                        </a:lnTo>
                        <a:lnTo>
                          <a:pt x="477414" y="179956"/>
                        </a:lnTo>
                        <a:lnTo>
                          <a:pt x="456365" y="179956"/>
                        </a:lnTo>
                        <a:close/>
                        <a:moveTo>
                          <a:pt x="419550" y="145474"/>
                        </a:moveTo>
                        <a:lnTo>
                          <a:pt x="440599" y="145474"/>
                        </a:lnTo>
                        <a:lnTo>
                          <a:pt x="440599" y="179956"/>
                        </a:lnTo>
                        <a:lnTo>
                          <a:pt x="419550" y="179956"/>
                        </a:lnTo>
                        <a:close/>
                        <a:moveTo>
                          <a:pt x="403784" y="145474"/>
                        </a:moveTo>
                        <a:lnTo>
                          <a:pt x="403784" y="179956"/>
                        </a:lnTo>
                        <a:lnTo>
                          <a:pt x="384918" y="179956"/>
                        </a:lnTo>
                        <a:lnTo>
                          <a:pt x="384918" y="145474"/>
                        </a:lnTo>
                        <a:close/>
                        <a:moveTo>
                          <a:pt x="141391" y="90924"/>
                        </a:moveTo>
                        <a:lnTo>
                          <a:pt x="141391" y="79308"/>
                        </a:lnTo>
                        <a:cubicBezTo>
                          <a:pt x="141391" y="79109"/>
                          <a:pt x="141501" y="78930"/>
                          <a:pt x="141679" y="78841"/>
                        </a:cubicBezTo>
                        <a:lnTo>
                          <a:pt x="265989" y="16457"/>
                        </a:lnTo>
                        <a:cubicBezTo>
                          <a:pt x="268184" y="15355"/>
                          <a:pt x="270808" y="15355"/>
                          <a:pt x="273004" y="16457"/>
                        </a:cubicBezTo>
                        <a:lnTo>
                          <a:pt x="397314" y="78841"/>
                        </a:lnTo>
                        <a:cubicBezTo>
                          <a:pt x="397492" y="78930"/>
                          <a:pt x="397602" y="79109"/>
                          <a:pt x="397602" y="79308"/>
                        </a:cubicBezTo>
                        <a:lnTo>
                          <a:pt x="397602" y="90924"/>
                        </a:lnTo>
                        <a:close/>
                        <a:moveTo>
                          <a:pt x="228021" y="159679"/>
                        </a:moveTo>
                        <a:cubicBezTo>
                          <a:pt x="228021" y="136809"/>
                          <a:pt x="246626" y="118204"/>
                          <a:pt x="269496" y="118204"/>
                        </a:cubicBezTo>
                        <a:cubicBezTo>
                          <a:pt x="292365" y="118204"/>
                          <a:pt x="310971" y="136809"/>
                          <a:pt x="310971" y="159679"/>
                        </a:cubicBezTo>
                        <a:cubicBezTo>
                          <a:pt x="310971" y="182548"/>
                          <a:pt x="292365" y="201154"/>
                          <a:pt x="269496" y="201154"/>
                        </a:cubicBezTo>
                        <a:cubicBezTo>
                          <a:pt x="246627" y="201154"/>
                          <a:pt x="228021" y="182548"/>
                          <a:pt x="228021" y="159679"/>
                        </a:cubicBezTo>
                        <a:close/>
                        <a:moveTo>
                          <a:pt x="369279" y="211751"/>
                        </a:moveTo>
                        <a:lnTo>
                          <a:pt x="292915" y="211751"/>
                        </a:lnTo>
                        <a:cubicBezTo>
                          <a:pt x="312759" y="202790"/>
                          <a:pt x="326612" y="182828"/>
                          <a:pt x="326612" y="159678"/>
                        </a:cubicBezTo>
                        <a:cubicBezTo>
                          <a:pt x="326612" y="135582"/>
                          <a:pt x="311605" y="114938"/>
                          <a:pt x="290453" y="106563"/>
                        </a:cubicBezTo>
                        <a:lnTo>
                          <a:pt x="369279" y="106563"/>
                        </a:lnTo>
                        <a:close/>
                        <a:moveTo>
                          <a:pt x="514656" y="211751"/>
                        </a:moveTo>
                        <a:lnTo>
                          <a:pt x="384918" y="211751"/>
                        </a:lnTo>
                        <a:lnTo>
                          <a:pt x="384918" y="195595"/>
                        </a:lnTo>
                        <a:lnTo>
                          <a:pt x="514656" y="195595"/>
                        </a:lnTo>
                        <a:close/>
                        <a:moveTo>
                          <a:pt x="514656" y="179956"/>
                        </a:moveTo>
                        <a:lnTo>
                          <a:pt x="493181" y="179956"/>
                        </a:lnTo>
                        <a:lnTo>
                          <a:pt x="493181" y="146061"/>
                        </a:lnTo>
                        <a:cubicBezTo>
                          <a:pt x="494597" y="146583"/>
                          <a:pt x="495887" y="147431"/>
                          <a:pt x="496916" y="148575"/>
                        </a:cubicBezTo>
                        <a:lnTo>
                          <a:pt x="514067" y="167616"/>
                        </a:lnTo>
                        <a:cubicBezTo>
                          <a:pt x="514448" y="168038"/>
                          <a:pt x="514657" y="168583"/>
                          <a:pt x="514657" y="169151"/>
                        </a:cubicBezTo>
                        <a:lnTo>
                          <a:pt x="514657" y="17995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  <p:grpSp>
        <p:nvGrpSpPr>
          <p:cNvPr id="4067" name="Google Shape;4067;p20"/>
          <p:cNvGrpSpPr/>
          <p:nvPr/>
        </p:nvGrpSpPr>
        <p:grpSpPr>
          <a:xfrm>
            <a:off x="347954" y="2996807"/>
            <a:ext cx="896786" cy="896786"/>
            <a:chOff x="-812316" y="2996807"/>
            <a:chExt cx="896786" cy="896786"/>
          </a:xfrm>
        </p:grpSpPr>
        <p:sp>
          <p:nvSpPr>
            <p:cNvPr id="4068" name="Google Shape;4068;p20"/>
            <p:cNvSpPr/>
            <p:nvPr/>
          </p:nvSpPr>
          <p:spPr>
            <a:xfrm>
              <a:off x="-812316" y="2996807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9" name="Google Shape;4069;p20"/>
            <p:cNvSpPr/>
            <p:nvPr/>
          </p:nvSpPr>
          <p:spPr>
            <a:xfrm>
              <a:off x="-726564" y="3071718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070" name="Google Shape;4070;p20"/>
            <p:cNvGrpSpPr/>
            <p:nvPr/>
          </p:nvGrpSpPr>
          <p:grpSpPr>
            <a:xfrm>
              <a:off x="-584419" y="3192970"/>
              <a:ext cx="479778" cy="493818"/>
              <a:chOff x="1038576" y="3298462"/>
              <a:chExt cx="479778" cy="493818"/>
            </a:xfrm>
          </p:grpSpPr>
          <p:grpSp>
            <p:nvGrpSpPr>
              <p:cNvPr id="4071" name="Google Shape;4071;p20"/>
              <p:cNvGrpSpPr/>
              <p:nvPr/>
            </p:nvGrpSpPr>
            <p:grpSpPr>
              <a:xfrm>
                <a:off x="1040708" y="3298462"/>
                <a:ext cx="477646" cy="492855"/>
                <a:chOff x="1040708" y="3298462"/>
                <a:chExt cx="477646" cy="492855"/>
              </a:xfrm>
            </p:grpSpPr>
            <p:sp>
              <p:nvSpPr>
                <p:cNvPr id="4072" name="Google Shape;4072;p20"/>
                <p:cNvSpPr/>
                <p:nvPr/>
              </p:nvSpPr>
              <p:spPr>
                <a:xfrm>
                  <a:off x="1107898" y="3298462"/>
                  <a:ext cx="328249" cy="4928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249" h="492855" extrusionOk="0">
                      <a:moveTo>
                        <a:pt x="265006" y="102710"/>
                      </a:moveTo>
                      <a:lnTo>
                        <a:pt x="184243" y="51403"/>
                      </a:lnTo>
                      <a:lnTo>
                        <a:pt x="103481" y="0"/>
                      </a:lnTo>
                      <a:lnTo>
                        <a:pt x="64399" y="19156"/>
                      </a:lnTo>
                      <a:lnTo>
                        <a:pt x="64110" y="19541"/>
                      </a:lnTo>
                      <a:lnTo>
                        <a:pt x="63532" y="19156"/>
                      </a:lnTo>
                      <a:lnTo>
                        <a:pt x="0" y="59008"/>
                      </a:lnTo>
                      <a:cubicBezTo>
                        <a:pt x="1636" y="175580"/>
                        <a:pt x="42355" y="356743"/>
                        <a:pt x="144103" y="492856"/>
                      </a:cubicBezTo>
                      <a:cubicBezTo>
                        <a:pt x="166146" y="491508"/>
                        <a:pt x="187324" y="483711"/>
                        <a:pt x="204940" y="470427"/>
                      </a:cubicBezTo>
                      <a:cubicBezTo>
                        <a:pt x="290997" y="448672"/>
                        <a:pt x="326325" y="330849"/>
                        <a:pt x="328057" y="224962"/>
                      </a:cubicBezTo>
                      <a:cubicBezTo>
                        <a:pt x="328154" y="224288"/>
                        <a:pt x="328154" y="223710"/>
                        <a:pt x="328154" y="223037"/>
                      </a:cubicBezTo>
                      <a:lnTo>
                        <a:pt x="328250" y="223133"/>
                      </a:lnTo>
                      <a:lnTo>
                        <a:pt x="265006" y="102710"/>
                      </a:lnTo>
                      <a:close/>
                    </a:path>
                  </a:pathLst>
                </a:custGeom>
                <a:solidFill>
                  <a:srgbClr val="F1D3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73" name="Google Shape;4073;p20"/>
                <p:cNvSpPr/>
                <p:nvPr/>
              </p:nvSpPr>
              <p:spPr>
                <a:xfrm>
                  <a:off x="1107898" y="3317714"/>
                  <a:ext cx="288494" cy="4736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494" h="473603" extrusionOk="0">
                      <a:moveTo>
                        <a:pt x="288494" y="223037"/>
                      </a:moveTo>
                      <a:lnTo>
                        <a:pt x="288302" y="222940"/>
                      </a:lnTo>
                      <a:cubicBezTo>
                        <a:pt x="287146" y="311212"/>
                        <a:pt x="262696" y="408050"/>
                        <a:pt x="205036" y="451175"/>
                      </a:cubicBezTo>
                      <a:cubicBezTo>
                        <a:pt x="187420" y="464459"/>
                        <a:pt x="166243" y="472256"/>
                        <a:pt x="144199" y="473604"/>
                      </a:cubicBezTo>
                      <a:cubicBezTo>
                        <a:pt x="42355" y="337587"/>
                        <a:pt x="1636" y="156328"/>
                        <a:pt x="0" y="39756"/>
                      </a:cubicBezTo>
                      <a:lnTo>
                        <a:pt x="63532" y="0"/>
                      </a:lnTo>
                      <a:lnTo>
                        <a:pt x="64110" y="385"/>
                      </a:lnTo>
                      <a:lnTo>
                        <a:pt x="144295" y="51307"/>
                      </a:lnTo>
                      <a:lnTo>
                        <a:pt x="225058" y="102614"/>
                      </a:lnTo>
                      <a:lnTo>
                        <a:pt x="288494" y="223037"/>
                      </a:lnTo>
                      <a:close/>
                    </a:path>
                  </a:pathLst>
                </a:custGeom>
                <a:solidFill>
                  <a:srgbClr val="F6E2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74" name="Google Shape;4074;p20"/>
                <p:cNvSpPr/>
                <p:nvPr/>
              </p:nvSpPr>
              <p:spPr>
                <a:xfrm>
                  <a:off x="1332956" y="3401172"/>
                  <a:ext cx="103288" cy="139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288" h="139674" extrusionOk="0">
                      <a:moveTo>
                        <a:pt x="103288" y="120422"/>
                      </a:moveTo>
                      <a:lnTo>
                        <a:pt x="103192" y="120326"/>
                      </a:lnTo>
                      <a:cubicBezTo>
                        <a:pt x="103192" y="121000"/>
                        <a:pt x="103192" y="121578"/>
                        <a:pt x="103095" y="122251"/>
                      </a:cubicBezTo>
                      <a:lnTo>
                        <a:pt x="63436" y="139675"/>
                      </a:lnTo>
                      <a:lnTo>
                        <a:pt x="0" y="19156"/>
                      </a:lnTo>
                      <a:lnTo>
                        <a:pt x="39948" y="0"/>
                      </a:lnTo>
                      <a:lnTo>
                        <a:pt x="103288" y="120422"/>
                      </a:lnTo>
                      <a:close/>
                    </a:path>
                  </a:pathLst>
                </a:custGeom>
                <a:solidFill>
                  <a:srgbClr val="EC913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75" name="Google Shape;4075;p20"/>
                <p:cNvSpPr/>
                <p:nvPr/>
              </p:nvSpPr>
              <p:spPr>
                <a:xfrm>
                  <a:off x="1312934" y="3523424"/>
                  <a:ext cx="123117" cy="245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117" h="245465" extrusionOk="0">
                      <a:moveTo>
                        <a:pt x="123118" y="0"/>
                      </a:moveTo>
                      <a:cubicBezTo>
                        <a:pt x="121385" y="105983"/>
                        <a:pt x="86057" y="223710"/>
                        <a:pt x="0" y="245465"/>
                      </a:cubicBezTo>
                      <a:cubicBezTo>
                        <a:pt x="57660" y="202340"/>
                        <a:pt x="82014" y="105502"/>
                        <a:pt x="83266" y="17231"/>
                      </a:cubicBezTo>
                      <a:lnTo>
                        <a:pt x="83458" y="17327"/>
                      </a:lnTo>
                      <a:lnTo>
                        <a:pt x="123118" y="0"/>
                      </a:lnTo>
                      <a:close/>
                    </a:path>
                  </a:pathLst>
                </a:custGeom>
                <a:solidFill>
                  <a:srgbClr val="DC6C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76" name="Google Shape;4076;p20"/>
                <p:cNvSpPr/>
                <p:nvPr/>
              </p:nvSpPr>
              <p:spPr>
                <a:xfrm>
                  <a:off x="1134947" y="3348325"/>
                  <a:ext cx="234491" cy="4153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491" h="415365" extrusionOk="0">
                      <a:moveTo>
                        <a:pt x="129567" y="415366"/>
                      </a:moveTo>
                      <a:cubicBezTo>
                        <a:pt x="40141" y="288687"/>
                        <a:pt x="4235" y="129278"/>
                        <a:pt x="0" y="22814"/>
                      </a:cubicBezTo>
                      <a:lnTo>
                        <a:pt x="36387" y="0"/>
                      </a:lnTo>
                      <a:lnTo>
                        <a:pt x="177409" y="89619"/>
                      </a:lnTo>
                      <a:lnTo>
                        <a:pt x="234492" y="198009"/>
                      </a:lnTo>
                      <a:cubicBezTo>
                        <a:pt x="231893" y="297928"/>
                        <a:pt x="198683" y="398905"/>
                        <a:pt x="129567" y="415366"/>
                      </a:cubicBezTo>
                      <a:close/>
                    </a:path>
                  </a:pathLst>
                </a:custGeom>
                <a:solidFill>
                  <a:srgbClr val="4A80A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77" name="Google Shape;4077;p20"/>
                <p:cNvSpPr/>
                <p:nvPr/>
              </p:nvSpPr>
              <p:spPr>
                <a:xfrm>
                  <a:off x="1040708" y="3420258"/>
                  <a:ext cx="477646" cy="327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646" h="327754" extrusionOk="0">
                      <a:moveTo>
                        <a:pt x="477454" y="222144"/>
                      </a:moveTo>
                      <a:lnTo>
                        <a:pt x="476588" y="221855"/>
                      </a:lnTo>
                      <a:cubicBezTo>
                        <a:pt x="454159" y="215694"/>
                        <a:pt x="432597" y="206550"/>
                        <a:pt x="412671" y="194517"/>
                      </a:cubicBezTo>
                      <a:lnTo>
                        <a:pt x="412574" y="194517"/>
                      </a:lnTo>
                      <a:lnTo>
                        <a:pt x="372049" y="212325"/>
                      </a:lnTo>
                      <a:cubicBezTo>
                        <a:pt x="363770" y="217620"/>
                        <a:pt x="353855" y="219834"/>
                        <a:pt x="344133" y="218678"/>
                      </a:cubicBezTo>
                      <a:cubicBezTo>
                        <a:pt x="320741" y="217235"/>
                        <a:pt x="282622" y="202025"/>
                        <a:pt x="229582" y="140996"/>
                      </a:cubicBezTo>
                      <a:cubicBezTo>
                        <a:pt x="168264" y="70437"/>
                        <a:pt x="111085" y="52051"/>
                        <a:pt x="78164" y="47912"/>
                      </a:cubicBezTo>
                      <a:cubicBezTo>
                        <a:pt x="77394" y="43099"/>
                        <a:pt x="76527" y="38382"/>
                        <a:pt x="75854" y="33761"/>
                      </a:cubicBezTo>
                      <a:cubicBezTo>
                        <a:pt x="74698" y="26638"/>
                        <a:pt x="73736" y="19611"/>
                        <a:pt x="72870" y="12776"/>
                      </a:cubicBezTo>
                      <a:cubicBezTo>
                        <a:pt x="37060" y="-8594"/>
                        <a:pt x="21081" y="3728"/>
                        <a:pt x="866" y="1899"/>
                      </a:cubicBezTo>
                      <a:lnTo>
                        <a:pt x="0" y="1803"/>
                      </a:lnTo>
                      <a:lnTo>
                        <a:pt x="40045" y="56864"/>
                      </a:lnTo>
                      <a:cubicBezTo>
                        <a:pt x="33210" y="67260"/>
                        <a:pt x="29745" y="79581"/>
                        <a:pt x="30226" y="92095"/>
                      </a:cubicBezTo>
                      <a:cubicBezTo>
                        <a:pt x="30418" y="107978"/>
                        <a:pt x="34173" y="123573"/>
                        <a:pt x="41007" y="137819"/>
                      </a:cubicBezTo>
                      <a:lnTo>
                        <a:pt x="49189" y="156686"/>
                      </a:lnTo>
                      <a:cubicBezTo>
                        <a:pt x="49286" y="156590"/>
                        <a:pt x="71907" y="152258"/>
                        <a:pt x="106753" y="163040"/>
                      </a:cubicBezTo>
                      <a:cubicBezTo>
                        <a:pt x="139675" y="173243"/>
                        <a:pt x="183473" y="196827"/>
                        <a:pt x="229679" y="249867"/>
                      </a:cubicBezTo>
                      <a:cubicBezTo>
                        <a:pt x="259231" y="283943"/>
                        <a:pt x="284162" y="303677"/>
                        <a:pt x="304473" y="314747"/>
                      </a:cubicBezTo>
                      <a:cubicBezTo>
                        <a:pt x="349523" y="339390"/>
                        <a:pt x="371952" y="321485"/>
                        <a:pt x="372145" y="321293"/>
                      </a:cubicBezTo>
                      <a:cubicBezTo>
                        <a:pt x="372434" y="321100"/>
                        <a:pt x="372819" y="320908"/>
                        <a:pt x="373107" y="320715"/>
                      </a:cubicBezTo>
                      <a:lnTo>
                        <a:pt x="376669" y="318212"/>
                      </a:lnTo>
                      <a:lnTo>
                        <a:pt x="414211" y="292414"/>
                      </a:lnTo>
                      <a:cubicBezTo>
                        <a:pt x="433656" y="304351"/>
                        <a:pt x="454737" y="313303"/>
                        <a:pt x="476780" y="319079"/>
                      </a:cubicBezTo>
                      <a:lnTo>
                        <a:pt x="477647" y="319367"/>
                      </a:lnTo>
                      <a:lnTo>
                        <a:pt x="443570" y="260841"/>
                      </a:lnTo>
                      <a:lnTo>
                        <a:pt x="477454" y="222144"/>
                      </a:lnTo>
                      <a:close/>
                    </a:path>
                  </a:pathLst>
                </a:custGeom>
                <a:solidFill>
                  <a:srgbClr val="DD636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78" name="Google Shape;4078;p20"/>
                <p:cNvSpPr/>
                <p:nvPr/>
              </p:nvSpPr>
              <p:spPr>
                <a:xfrm>
                  <a:off x="1070793" y="3466893"/>
                  <a:ext cx="360986" cy="2810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986" h="281023" extrusionOk="0">
                      <a:moveTo>
                        <a:pt x="346487" y="271481"/>
                      </a:moveTo>
                      <a:lnTo>
                        <a:pt x="342926" y="273984"/>
                      </a:lnTo>
                      <a:cubicBezTo>
                        <a:pt x="342637" y="274176"/>
                        <a:pt x="342348" y="274369"/>
                        <a:pt x="341963" y="274561"/>
                      </a:cubicBezTo>
                      <a:cubicBezTo>
                        <a:pt x="341770" y="274754"/>
                        <a:pt x="319342" y="292659"/>
                        <a:pt x="274292" y="268016"/>
                      </a:cubicBezTo>
                      <a:cubicBezTo>
                        <a:pt x="253981" y="256946"/>
                        <a:pt x="229049" y="237212"/>
                        <a:pt x="199497" y="203136"/>
                      </a:cubicBezTo>
                      <a:cubicBezTo>
                        <a:pt x="153388" y="150096"/>
                        <a:pt x="109493" y="126512"/>
                        <a:pt x="76572" y="116308"/>
                      </a:cubicBezTo>
                      <a:cubicBezTo>
                        <a:pt x="41725" y="105527"/>
                        <a:pt x="19200" y="109763"/>
                        <a:pt x="19008" y="109955"/>
                      </a:cubicBezTo>
                      <a:lnTo>
                        <a:pt x="10825" y="91088"/>
                      </a:lnTo>
                      <a:cubicBezTo>
                        <a:pt x="3991" y="76841"/>
                        <a:pt x="237" y="61151"/>
                        <a:pt x="44" y="45364"/>
                      </a:cubicBezTo>
                      <a:cubicBezTo>
                        <a:pt x="-437" y="32850"/>
                        <a:pt x="3028" y="20529"/>
                        <a:pt x="9863" y="10133"/>
                      </a:cubicBezTo>
                      <a:lnTo>
                        <a:pt x="19008" y="988"/>
                      </a:lnTo>
                      <a:cubicBezTo>
                        <a:pt x="28634" y="-360"/>
                        <a:pt x="38452" y="-360"/>
                        <a:pt x="48078" y="1180"/>
                      </a:cubicBezTo>
                      <a:cubicBezTo>
                        <a:pt x="81000" y="5223"/>
                        <a:pt x="138179" y="23705"/>
                        <a:pt x="199497" y="94265"/>
                      </a:cubicBezTo>
                      <a:cubicBezTo>
                        <a:pt x="252537" y="155294"/>
                        <a:pt x="290656" y="170503"/>
                        <a:pt x="314047" y="171947"/>
                      </a:cubicBezTo>
                      <a:cubicBezTo>
                        <a:pt x="323770" y="173102"/>
                        <a:pt x="333685" y="170888"/>
                        <a:pt x="341963" y="165594"/>
                      </a:cubicBezTo>
                      <a:lnTo>
                        <a:pt x="350145" y="184461"/>
                      </a:lnTo>
                      <a:cubicBezTo>
                        <a:pt x="365836" y="221233"/>
                        <a:pt x="364392" y="256561"/>
                        <a:pt x="346487" y="271481"/>
                      </a:cubicBezTo>
                      <a:close/>
                    </a:path>
                  </a:pathLst>
                </a:custGeom>
                <a:solidFill>
                  <a:srgbClr val="DD636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79" name="Google Shape;4079;p20"/>
                <p:cNvSpPr/>
                <p:nvPr/>
              </p:nvSpPr>
              <p:spPr>
                <a:xfrm>
                  <a:off x="1412756" y="3614583"/>
                  <a:ext cx="42258" cy="123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58" h="123695" extrusionOk="0">
                      <a:moveTo>
                        <a:pt x="42259" y="97801"/>
                      </a:moveTo>
                      <a:lnTo>
                        <a:pt x="41970" y="97897"/>
                      </a:lnTo>
                      <a:lnTo>
                        <a:pt x="4428" y="123695"/>
                      </a:lnTo>
                      <a:cubicBezTo>
                        <a:pt x="22333" y="108679"/>
                        <a:pt x="23776" y="73447"/>
                        <a:pt x="8182" y="36675"/>
                      </a:cubicBezTo>
                      <a:lnTo>
                        <a:pt x="0" y="17808"/>
                      </a:lnTo>
                      <a:lnTo>
                        <a:pt x="40526" y="0"/>
                      </a:lnTo>
                      <a:lnTo>
                        <a:pt x="40622" y="0"/>
                      </a:lnTo>
                      <a:lnTo>
                        <a:pt x="42259" y="97801"/>
                      </a:ln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080" name="Google Shape;4080;p20"/>
              <p:cNvSpPr/>
              <p:nvPr/>
            </p:nvSpPr>
            <p:spPr>
              <a:xfrm>
                <a:off x="1173163" y="3417633"/>
                <a:ext cx="12901" cy="56505"/>
              </a:xfrm>
              <a:custGeom>
                <a:avLst/>
                <a:gdLst/>
                <a:ahLst/>
                <a:cxnLst/>
                <a:rect l="l" t="t" r="r" b="b"/>
                <a:pathLst>
                  <a:path w="12901" h="56505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50056"/>
                    </a:lnTo>
                    <a:cubicBezTo>
                      <a:pt x="0" y="53617"/>
                      <a:pt x="2888" y="56505"/>
                      <a:pt x="6449" y="56505"/>
                    </a:cubicBezTo>
                    <a:cubicBezTo>
                      <a:pt x="10011" y="56505"/>
                      <a:pt x="12899" y="53617"/>
                      <a:pt x="12899" y="50056"/>
                    </a:cubicBezTo>
                    <a:lnTo>
                      <a:pt x="12899" y="6449"/>
                    </a:lnTo>
                    <a:cubicBezTo>
                      <a:pt x="12995" y="2888"/>
                      <a:pt x="10107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81" name="Google Shape;4081;p20"/>
              <p:cNvSpPr/>
              <p:nvPr/>
            </p:nvSpPr>
            <p:spPr>
              <a:xfrm>
                <a:off x="1199153" y="3411376"/>
                <a:ext cx="12898" cy="37830"/>
              </a:xfrm>
              <a:custGeom>
                <a:avLst/>
                <a:gdLst/>
                <a:ahLst/>
                <a:cxnLst/>
                <a:rect l="l" t="t" r="r" b="b"/>
                <a:pathLst>
                  <a:path w="12898" h="37830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31381"/>
                    </a:lnTo>
                    <a:cubicBezTo>
                      <a:pt x="0" y="34943"/>
                      <a:pt x="2888" y="37831"/>
                      <a:pt x="6449" y="37831"/>
                    </a:cubicBezTo>
                    <a:cubicBezTo>
                      <a:pt x="10011" y="37831"/>
                      <a:pt x="12899" y="34943"/>
                      <a:pt x="12899" y="31381"/>
                    </a:cubicBezTo>
                    <a:lnTo>
                      <a:pt x="12899" y="6449"/>
                    </a:lnTo>
                    <a:cubicBezTo>
                      <a:pt x="12899" y="2888"/>
                      <a:pt x="10011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82" name="Google Shape;4082;p20"/>
              <p:cNvSpPr/>
              <p:nvPr/>
            </p:nvSpPr>
            <p:spPr>
              <a:xfrm>
                <a:off x="1225048" y="3430050"/>
                <a:ext cx="12901" cy="44087"/>
              </a:xfrm>
              <a:custGeom>
                <a:avLst/>
                <a:gdLst/>
                <a:ahLst/>
                <a:cxnLst/>
                <a:rect l="l" t="t" r="r" b="b"/>
                <a:pathLst>
                  <a:path w="12901" h="44087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37638"/>
                    </a:lnTo>
                    <a:cubicBezTo>
                      <a:pt x="0" y="41200"/>
                      <a:pt x="2888" y="44088"/>
                      <a:pt x="6449" y="44088"/>
                    </a:cubicBezTo>
                    <a:cubicBezTo>
                      <a:pt x="10011" y="44088"/>
                      <a:pt x="12899" y="41200"/>
                      <a:pt x="12899" y="37638"/>
                    </a:cubicBezTo>
                    <a:lnTo>
                      <a:pt x="12899" y="6449"/>
                    </a:lnTo>
                    <a:cubicBezTo>
                      <a:pt x="12995" y="2888"/>
                      <a:pt x="10107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83" name="Google Shape;4083;p20"/>
              <p:cNvSpPr/>
              <p:nvPr/>
            </p:nvSpPr>
            <p:spPr>
              <a:xfrm>
                <a:off x="1038576" y="3299162"/>
                <a:ext cx="477949" cy="493118"/>
              </a:xfrm>
              <a:custGeom>
                <a:avLst/>
                <a:gdLst/>
                <a:ahLst/>
                <a:cxnLst/>
                <a:rect l="l" t="t" r="r" b="b"/>
                <a:pathLst>
                  <a:path w="477949" h="493118" extrusionOk="0">
                    <a:moveTo>
                      <a:pt x="476987" y="432667"/>
                    </a:moveTo>
                    <a:lnTo>
                      <a:pt x="446376" y="379819"/>
                    </a:lnTo>
                    <a:lnTo>
                      <a:pt x="476313" y="345550"/>
                    </a:lnTo>
                    <a:cubicBezTo>
                      <a:pt x="477757" y="343914"/>
                      <a:pt x="478239" y="341604"/>
                      <a:pt x="477661" y="339486"/>
                    </a:cubicBezTo>
                    <a:cubicBezTo>
                      <a:pt x="477084" y="337368"/>
                      <a:pt x="475447" y="335732"/>
                      <a:pt x="473329" y="335058"/>
                    </a:cubicBezTo>
                    <a:lnTo>
                      <a:pt x="472174" y="334673"/>
                    </a:lnTo>
                    <a:cubicBezTo>
                      <a:pt x="450901" y="328897"/>
                      <a:pt x="430590" y="320138"/>
                      <a:pt x="411722" y="308683"/>
                    </a:cubicBezTo>
                    <a:cubicBezTo>
                      <a:pt x="411530" y="308586"/>
                      <a:pt x="411337" y="308586"/>
                      <a:pt x="411241" y="308490"/>
                    </a:cubicBezTo>
                    <a:cubicBezTo>
                      <a:pt x="411049" y="308394"/>
                      <a:pt x="410856" y="308298"/>
                      <a:pt x="410664" y="308298"/>
                    </a:cubicBezTo>
                    <a:cubicBezTo>
                      <a:pt x="409990" y="308009"/>
                      <a:pt x="409316" y="307912"/>
                      <a:pt x="408642" y="307912"/>
                    </a:cubicBezTo>
                    <a:cubicBezTo>
                      <a:pt x="408642" y="307912"/>
                      <a:pt x="408546" y="307912"/>
                      <a:pt x="408546" y="307912"/>
                    </a:cubicBezTo>
                    <a:lnTo>
                      <a:pt x="408450" y="307912"/>
                    </a:lnTo>
                    <a:cubicBezTo>
                      <a:pt x="408257" y="307912"/>
                      <a:pt x="408161" y="308009"/>
                      <a:pt x="408064" y="308009"/>
                    </a:cubicBezTo>
                    <a:cubicBezTo>
                      <a:pt x="407391" y="308009"/>
                      <a:pt x="406813" y="308201"/>
                      <a:pt x="406139" y="308394"/>
                    </a:cubicBezTo>
                    <a:cubicBezTo>
                      <a:pt x="406043" y="308394"/>
                      <a:pt x="406043" y="308394"/>
                      <a:pt x="405947" y="308490"/>
                    </a:cubicBezTo>
                    <a:lnTo>
                      <a:pt x="405850" y="308490"/>
                    </a:lnTo>
                    <a:lnTo>
                      <a:pt x="387946" y="316383"/>
                    </a:lnTo>
                    <a:cubicBezTo>
                      <a:pt x="394203" y="286928"/>
                      <a:pt x="397572" y="256990"/>
                      <a:pt x="398053" y="226861"/>
                    </a:cubicBezTo>
                    <a:cubicBezTo>
                      <a:pt x="398246" y="226187"/>
                      <a:pt x="398246" y="225417"/>
                      <a:pt x="398150" y="224743"/>
                    </a:cubicBezTo>
                    <a:cubicBezTo>
                      <a:pt x="398342" y="223395"/>
                      <a:pt x="398150" y="221951"/>
                      <a:pt x="397572" y="220796"/>
                    </a:cubicBezTo>
                    <a:lnTo>
                      <a:pt x="335965" y="103839"/>
                    </a:lnTo>
                    <a:lnTo>
                      <a:pt x="335965" y="103743"/>
                    </a:lnTo>
                    <a:cubicBezTo>
                      <a:pt x="335965" y="103743"/>
                      <a:pt x="335869" y="103647"/>
                      <a:pt x="335869" y="103647"/>
                    </a:cubicBezTo>
                    <a:lnTo>
                      <a:pt x="335869" y="103551"/>
                    </a:lnTo>
                    <a:cubicBezTo>
                      <a:pt x="335580" y="102973"/>
                      <a:pt x="335195" y="102492"/>
                      <a:pt x="334714" y="102010"/>
                    </a:cubicBezTo>
                    <a:cubicBezTo>
                      <a:pt x="334521" y="101818"/>
                      <a:pt x="334232" y="101625"/>
                      <a:pt x="334040" y="101433"/>
                    </a:cubicBezTo>
                    <a:cubicBezTo>
                      <a:pt x="333944" y="101336"/>
                      <a:pt x="333847" y="101240"/>
                      <a:pt x="333655" y="101144"/>
                    </a:cubicBezTo>
                    <a:lnTo>
                      <a:pt x="176172" y="1033"/>
                    </a:lnTo>
                    <a:cubicBezTo>
                      <a:pt x="174247" y="-219"/>
                      <a:pt x="171840" y="-315"/>
                      <a:pt x="169819" y="648"/>
                    </a:cubicBezTo>
                    <a:lnTo>
                      <a:pt x="132854" y="18841"/>
                    </a:lnTo>
                    <a:cubicBezTo>
                      <a:pt x="131988" y="18937"/>
                      <a:pt x="131122" y="19226"/>
                      <a:pt x="130352" y="19707"/>
                    </a:cubicBezTo>
                    <a:lnTo>
                      <a:pt x="68552" y="58500"/>
                    </a:lnTo>
                    <a:cubicBezTo>
                      <a:pt x="66627" y="59752"/>
                      <a:pt x="65472" y="61773"/>
                      <a:pt x="65472" y="64084"/>
                    </a:cubicBezTo>
                    <a:cubicBezTo>
                      <a:pt x="65761" y="83817"/>
                      <a:pt x="67204" y="104513"/>
                      <a:pt x="69611" y="125883"/>
                    </a:cubicBezTo>
                    <a:cubicBezTo>
                      <a:pt x="55172" y="118952"/>
                      <a:pt x="39000" y="116738"/>
                      <a:pt x="23213" y="119530"/>
                    </a:cubicBezTo>
                    <a:cubicBezTo>
                      <a:pt x="18111" y="120300"/>
                      <a:pt x="13010" y="120589"/>
                      <a:pt x="7811" y="120300"/>
                    </a:cubicBezTo>
                    <a:lnTo>
                      <a:pt x="6945" y="120204"/>
                    </a:lnTo>
                    <a:cubicBezTo>
                      <a:pt x="3383" y="119915"/>
                      <a:pt x="303" y="122610"/>
                      <a:pt x="14" y="126172"/>
                    </a:cubicBezTo>
                    <a:cubicBezTo>
                      <a:pt x="-82" y="127712"/>
                      <a:pt x="303" y="129252"/>
                      <a:pt x="1266" y="130504"/>
                    </a:cubicBezTo>
                    <a:lnTo>
                      <a:pt x="37652" y="180559"/>
                    </a:lnTo>
                    <a:cubicBezTo>
                      <a:pt x="25909" y="200678"/>
                      <a:pt x="26390" y="231674"/>
                      <a:pt x="40444" y="261803"/>
                    </a:cubicBezTo>
                    <a:lnTo>
                      <a:pt x="48434" y="280189"/>
                    </a:lnTo>
                    <a:cubicBezTo>
                      <a:pt x="49300" y="282018"/>
                      <a:pt x="50936" y="283462"/>
                      <a:pt x="52862" y="283943"/>
                    </a:cubicBezTo>
                    <a:cubicBezTo>
                      <a:pt x="53824" y="284136"/>
                      <a:pt x="54883" y="284136"/>
                      <a:pt x="55942" y="283943"/>
                    </a:cubicBezTo>
                    <a:cubicBezTo>
                      <a:pt x="72595" y="282307"/>
                      <a:pt x="89441" y="284232"/>
                      <a:pt x="105420" y="289430"/>
                    </a:cubicBezTo>
                    <a:cubicBezTo>
                      <a:pt x="128138" y="361530"/>
                      <a:pt x="162503" y="429394"/>
                      <a:pt x="207072" y="490519"/>
                    </a:cubicBezTo>
                    <a:cubicBezTo>
                      <a:pt x="208323" y="492156"/>
                      <a:pt x="210248" y="493119"/>
                      <a:pt x="212270" y="493119"/>
                    </a:cubicBezTo>
                    <a:cubicBezTo>
                      <a:pt x="212366" y="493119"/>
                      <a:pt x="212559" y="493119"/>
                      <a:pt x="212655" y="493119"/>
                    </a:cubicBezTo>
                    <a:cubicBezTo>
                      <a:pt x="234891" y="491771"/>
                      <a:pt x="256357" y="483974"/>
                      <a:pt x="274358" y="470690"/>
                    </a:cubicBezTo>
                    <a:cubicBezTo>
                      <a:pt x="291396" y="466069"/>
                      <a:pt x="307183" y="457791"/>
                      <a:pt x="320467" y="446239"/>
                    </a:cubicBezTo>
                    <a:cubicBezTo>
                      <a:pt x="328553" y="449031"/>
                      <a:pt x="337024" y="450475"/>
                      <a:pt x="345495" y="450571"/>
                    </a:cubicBezTo>
                    <a:cubicBezTo>
                      <a:pt x="354928" y="450956"/>
                      <a:pt x="364169" y="448453"/>
                      <a:pt x="372159" y="443448"/>
                    </a:cubicBezTo>
                    <a:cubicBezTo>
                      <a:pt x="372448" y="443255"/>
                      <a:pt x="372737" y="443063"/>
                      <a:pt x="373025" y="442870"/>
                    </a:cubicBezTo>
                    <a:cubicBezTo>
                      <a:pt x="373122" y="442774"/>
                      <a:pt x="373314" y="442774"/>
                      <a:pt x="373411" y="442678"/>
                    </a:cubicBezTo>
                    <a:lnTo>
                      <a:pt x="409990" y="417457"/>
                    </a:lnTo>
                    <a:cubicBezTo>
                      <a:pt x="428279" y="428335"/>
                      <a:pt x="448013" y="436613"/>
                      <a:pt x="468709" y="442004"/>
                    </a:cubicBezTo>
                    <a:lnTo>
                      <a:pt x="469575" y="442293"/>
                    </a:lnTo>
                    <a:cubicBezTo>
                      <a:pt x="470153" y="442485"/>
                      <a:pt x="470827" y="442582"/>
                      <a:pt x="471500" y="442582"/>
                    </a:cubicBezTo>
                    <a:cubicBezTo>
                      <a:pt x="475062" y="442582"/>
                      <a:pt x="477950" y="439694"/>
                      <a:pt x="477950" y="436132"/>
                    </a:cubicBezTo>
                    <a:cubicBezTo>
                      <a:pt x="477854" y="434784"/>
                      <a:pt x="477565" y="433726"/>
                      <a:pt x="476987" y="432667"/>
                    </a:cubicBezTo>
                    <a:close/>
                    <a:moveTo>
                      <a:pt x="383422" y="221951"/>
                    </a:moveTo>
                    <a:lnTo>
                      <a:pt x="355699" y="234080"/>
                    </a:lnTo>
                    <a:lnTo>
                      <a:pt x="299867" y="128097"/>
                    </a:lnTo>
                    <a:lnTo>
                      <a:pt x="327013" y="115102"/>
                    </a:lnTo>
                    <a:lnTo>
                      <a:pt x="383422" y="221951"/>
                    </a:lnTo>
                    <a:close/>
                    <a:moveTo>
                      <a:pt x="384577" y="235621"/>
                    </a:moveTo>
                    <a:cubicBezTo>
                      <a:pt x="383614" y="263055"/>
                      <a:pt x="380245" y="290297"/>
                      <a:pt x="374373" y="317057"/>
                    </a:cubicBezTo>
                    <a:cubicBezTo>
                      <a:pt x="374373" y="317154"/>
                      <a:pt x="374277" y="317346"/>
                      <a:pt x="374277" y="317539"/>
                    </a:cubicBezTo>
                    <a:lnTo>
                      <a:pt x="373025" y="322833"/>
                    </a:lnTo>
                    <a:lnTo>
                      <a:pt x="366191" y="325817"/>
                    </a:lnTo>
                    <a:cubicBezTo>
                      <a:pt x="365998" y="325913"/>
                      <a:pt x="365710" y="326106"/>
                      <a:pt x="365517" y="326298"/>
                    </a:cubicBezTo>
                    <a:cubicBezTo>
                      <a:pt x="365228" y="326395"/>
                      <a:pt x="365036" y="326491"/>
                      <a:pt x="364747" y="326683"/>
                    </a:cubicBezTo>
                    <a:cubicBezTo>
                      <a:pt x="360127" y="329475"/>
                      <a:pt x="354928" y="331015"/>
                      <a:pt x="349538" y="331208"/>
                    </a:cubicBezTo>
                    <a:cubicBezTo>
                      <a:pt x="355217" y="303388"/>
                      <a:pt x="358298" y="275184"/>
                      <a:pt x="358971" y="246787"/>
                    </a:cubicBezTo>
                    <a:lnTo>
                      <a:pt x="384577" y="235621"/>
                    </a:lnTo>
                    <a:close/>
                    <a:moveTo>
                      <a:pt x="172225" y="13932"/>
                    </a:moveTo>
                    <a:lnTo>
                      <a:pt x="316520" y="105668"/>
                    </a:lnTo>
                    <a:lnTo>
                      <a:pt x="291396" y="117701"/>
                    </a:lnTo>
                    <a:lnTo>
                      <a:pt x="147294" y="26157"/>
                    </a:lnTo>
                    <a:lnTo>
                      <a:pt x="172225" y="13932"/>
                    </a:lnTo>
                    <a:close/>
                    <a:moveTo>
                      <a:pt x="133721" y="32895"/>
                    </a:moveTo>
                    <a:lnTo>
                      <a:pt x="286102" y="129733"/>
                    </a:lnTo>
                    <a:lnTo>
                      <a:pt x="346169" y="243706"/>
                    </a:lnTo>
                    <a:cubicBezTo>
                      <a:pt x="345687" y="272970"/>
                      <a:pt x="342415" y="302041"/>
                      <a:pt x="336446" y="330726"/>
                    </a:cubicBezTo>
                    <a:cubicBezTo>
                      <a:pt x="332211" y="330053"/>
                      <a:pt x="328072" y="328994"/>
                      <a:pt x="323932" y="327646"/>
                    </a:cubicBezTo>
                    <a:cubicBezTo>
                      <a:pt x="329419" y="301463"/>
                      <a:pt x="332403" y="274895"/>
                      <a:pt x="333077" y="248134"/>
                    </a:cubicBezTo>
                    <a:cubicBezTo>
                      <a:pt x="333077" y="246979"/>
                      <a:pt x="332885" y="245920"/>
                      <a:pt x="332307" y="244958"/>
                    </a:cubicBezTo>
                    <a:lnTo>
                      <a:pt x="276668" y="139360"/>
                    </a:lnTo>
                    <a:cubicBezTo>
                      <a:pt x="276187" y="138397"/>
                      <a:pt x="275321" y="137531"/>
                      <a:pt x="274454" y="136953"/>
                    </a:cubicBezTo>
                    <a:lnTo>
                      <a:pt x="137186" y="49548"/>
                    </a:lnTo>
                    <a:cubicBezTo>
                      <a:pt x="135068" y="48200"/>
                      <a:pt x="132373" y="48200"/>
                      <a:pt x="130255" y="49548"/>
                    </a:cubicBezTo>
                    <a:lnTo>
                      <a:pt x="94831" y="71688"/>
                    </a:lnTo>
                    <a:cubicBezTo>
                      <a:pt x="92906" y="72940"/>
                      <a:pt x="91655" y="75154"/>
                      <a:pt x="91751" y="77464"/>
                    </a:cubicBezTo>
                    <a:cubicBezTo>
                      <a:pt x="93099" y="107979"/>
                      <a:pt x="96468" y="138397"/>
                      <a:pt x="101762" y="168430"/>
                    </a:cubicBezTo>
                    <a:cubicBezTo>
                      <a:pt x="96949" y="167275"/>
                      <a:pt x="92425" y="166313"/>
                      <a:pt x="88189" y="165639"/>
                    </a:cubicBezTo>
                    <a:cubicBezTo>
                      <a:pt x="87708" y="162655"/>
                      <a:pt x="87227" y="159671"/>
                      <a:pt x="86745" y="156783"/>
                    </a:cubicBezTo>
                    <a:cubicBezTo>
                      <a:pt x="85687" y="149948"/>
                      <a:pt x="84724" y="143210"/>
                      <a:pt x="83858" y="136568"/>
                    </a:cubicBezTo>
                    <a:cubicBezTo>
                      <a:pt x="80874" y="113658"/>
                      <a:pt x="79045" y="90652"/>
                      <a:pt x="78467" y="67549"/>
                    </a:cubicBezTo>
                    <a:lnTo>
                      <a:pt x="133721" y="32895"/>
                    </a:lnTo>
                    <a:close/>
                    <a:moveTo>
                      <a:pt x="192921" y="193266"/>
                    </a:moveTo>
                    <a:cubicBezTo>
                      <a:pt x="192921" y="193266"/>
                      <a:pt x="192921" y="193266"/>
                      <a:pt x="192921" y="193266"/>
                    </a:cubicBezTo>
                    <a:cubicBezTo>
                      <a:pt x="189360" y="193266"/>
                      <a:pt x="186472" y="196154"/>
                      <a:pt x="186472" y="199715"/>
                    </a:cubicBezTo>
                    <a:cubicBezTo>
                      <a:pt x="186472" y="199715"/>
                      <a:pt x="186472" y="199715"/>
                      <a:pt x="186472" y="199715"/>
                    </a:cubicBezTo>
                    <a:lnTo>
                      <a:pt x="186472" y="211555"/>
                    </a:lnTo>
                    <a:cubicBezTo>
                      <a:pt x="182140" y="208186"/>
                      <a:pt x="177808" y="205010"/>
                      <a:pt x="173477" y="202025"/>
                    </a:cubicBezTo>
                    <a:lnTo>
                      <a:pt x="173477" y="174784"/>
                    </a:lnTo>
                    <a:cubicBezTo>
                      <a:pt x="173477" y="171222"/>
                      <a:pt x="170589" y="168334"/>
                      <a:pt x="167027" y="168334"/>
                    </a:cubicBezTo>
                    <a:cubicBezTo>
                      <a:pt x="163465" y="168334"/>
                      <a:pt x="160578" y="171222"/>
                      <a:pt x="160578" y="174784"/>
                    </a:cubicBezTo>
                    <a:lnTo>
                      <a:pt x="160578" y="193554"/>
                    </a:lnTo>
                    <a:cubicBezTo>
                      <a:pt x="146427" y="184891"/>
                      <a:pt x="131411" y="177768"/>
                      <a:pt x="115720" y="172473"/>
                    </a:cubicBezTo>
                    <a:cubicBezTo>
                      <a:pt x="110137" y="142151"/>
                      <a:pt x="106575" y="111444"/>
                      <a:pt x="104939" y="80640"/>
                    </a:cubicBezTo>
                    <a:lnTo>
                      <a:pt x="133625" y="62736"/>
                    </a:lnTo>
                    <a:lnTo>
                      <a:pt x="265983" y="146868"/>
                    </a:lnTo>
                    <a:lnTo>
                      <a:pt x="319986" y="249386"/>
                    </a:lnTo>
                    <a:cubicBezTo>
                      <a:pt x="319312" y="273932"/>
                      <a:pt x="316520" y="298383"/>
                      <a:pt x="311611" y="322544"/>
                    </a:cubicBezTo>
                    <a:cubicBezTo>
                      <a:pt x="291685" y="313014"/>
                      <a:pt x="266176" y="294051"/>
                      <a:pt x="234795" y="257953"/>
                    </a:cubicBezTo>
                    <a:cubicBezTo>
                      <a:pt x="223821" y="245247"/>
                      <a:pt x="211981" y="233310"/>
                      <a:pt x="199274" y="222240"/>
                    </a:cubicBezTo>
                    <a:lnTo>
                      <a:pt x="199274" y="199715"/>
                    </a:lnTo>
                    <a:cubicBezTo>
                      <a:pt x="199467" y="196154"/>
                      <a:pt x="196579" y="193266"/>
                      <a:pt x="192921" y="193266"/>
                    </a:cubicBezTo>
                    <a:close/>
                    <a:moveTo>
                      <a:pt x="19170" y="133006"/>
                    </a:moveTo>
                    <a:cubicBezTo>
                      <a:pt x="21095" y="132814"/>
                      <a:pt x="22924" y="132621"/>
                      <a:pt x="24753" y="132429"/>
                    </a:cubicBezTo>
                    <a:cubicBezTo>
                      <a:pt x="40925" y="129541"/>
                      <a:pt x="57578" y="132814"/>
                      <a:pt x="71536" y="141477"/>
                    </a:cubicBezTo>
                    <a:cubicBezTo>
                      <a:pt x="72114" y="145617"/>
                      <a:pt x="72691" y="149948"/>
                      <a:pt x="73365" y="154184"/>
                    </a:cubicBezTo>
                    <a:lnTo>
                      <a:pt x="68937" y="156494"/>
                    </a:lnTo>
                    <a:cubicBezTo>
                      <a:pt x="68456" y="156783"/>
                      <a:pt x="51418" y="165639"/>
                      <a:pt x="51418" y="165639"/>
                    </a:cubicBezTo>
                    <a:lnTo>
                      <a:pt x="51514" y="165831"/>
                    </a:lnTo>
                    <a:cubicBezTo>
                      <a:pt x="51225" y="165928"/>
                      <a:pt x="50936" y="166024"/>
                      <a:pt x="50744" y="166120"/>
                    </a:cubicBezTo>
                    <a:lnTo>
                      <a:pt x="50744" y="166024"/>
                    </a:lnTo>
                    <a:cubicBezTo>
                      <a:pt x="49107" y="167179"/>
                      <a:pt x="47471" y="168430"/>
                      <a:pt x="46027" y="169874"/>
                    </a:cubicBezTo>
                    <a:lnTo>
                      <a:pt x="19170" y="133006"/>
                    </a:lnTo>
                    <a:close/>
                    <a:moveTo>
                      <a:pt x="267716" y="459331"/>
                    </a:moveTo>
                    <a:cubicBezTo>
                      <a:pt x="252507" y="470786"/>
                      <a:pt x="234410" y="477813"/>
                      <a:pt x="215350" y="479642"/>
                    </a:cubicBezTo>
                    <a:cubicBezTo>
                      <a:pt x="174535" y="423137"/>
                      <a:pt x="142769" y="360663"/>
                      <a:pt x="120918" y="294532"/>
                    </a:cubicBezTo>
                    <a:cubicBezTo>
                      <a:pt x="125924" y="296457"/>
                      <a:pt x="131218" y="298864"/>
                      <a:pt x="136705" y="301559"/>
                    </a:cubicBezTo>
                    <a:cubicBezTo>
                      <a:pt x="156727" y="358931"/>
                      <a:pt x="184450" y="413414"/>
                      <a:pt x="219104" y="463278"/>
                    </a:cubicBezTo>
                    <a:cubicBezTo>
                      <a:pt x="220356" y="465010"/>
                      <a:pt x="222281" y="466069"/>
                      <a:pt x="224399" y="466069"/>
                    </a:cubicBezTo>
                    <a:cubicBezTo>
                      <a:pt x="224880" y="466069"/>
                      <a:pt x="225361" y="465973"/>
                      <a:pt x="225843" y="465877"/>
                    </a:cubicBezTo>
                    <a:cubicBezTo>
                      <a:pt x="248849" y="459812"/>
                      <a:pt x="269064" y="445854"/>
                      <a:pt x="282829" y="426506"/>
                    </a:cubicBezTo>
                    <a:cubicBezTo>
                      <a:pt x="286487" y="429105"/>
                      <a:pt x="290049" y="431319"/>
                      <a:pt x="293514" y="433437"/>
                    </a:cubicBezTo>
                    <a:cubicBezTo>
                      <a:pt x="286102" y="443159"/>
                      <a:pt x="277438" y="451919"/>
                      <a:pt x="267716" y="459331"/>
                    </a:cubicBezTo>
                    <a:close/>
                    <a:moveTo>
                      <a:pt x="154032" y="310993"/>
                    </a:moveTo>
                    <a:cubicBezTo>
                      <a:pt x="180792" y="327742"/>
                      <a:pt x="204761" y="348535"/>
                      <a:pt x="225169" y="372600"/>
                    </a:cubicBezTo>
                    <a:cubicBezTo>
                      <a:pt x="239512" y="389445"/>
                      <a:pt x="255298" y="404847"/>
                      <a:pt x="272433" y="418709"/>
                    </a:cubicBezTo>
                    <a:cubicBezTo>
                      <a:pt x="261170" y="434303"/>
                      <a:pt x="245287" y="446047"/>
                      <a:pt x="227094" y="452111"/>
                    </a:cubicBezTo>
                    <a:cubicBezTo>
                      <a:pt x="197060" y="408216"/>
                      <a:pt x="172514" y="360760"/>
                      <a:pt x="154032" y="310993"/>
                    </a:cubicBezTo>
                    <a:close/>
                    <a:moveTo>
                      <a:pt x="301504" y="444122"/>
                    </a:moveTo>
                    <a:cubicBezTo>
                      <a:pt x="302659" y="442678"/>
                      <a:pt x="303814" y="441138"/>
                      <a:pt x="304873" y="439597"/>
                    </a:cubicBezTo>
                    <a:cubicBezTo>
                      <a:pt x="305450" y="439886"/>
                      <a:pt x="306028" y="440175"/>
                      <a:pt x="306702" y="440464"/>
                    </a:cubicBezTo>
                    <a:cubicBezTo>
                      <a:pt x="304969" y="441811"/>
                      <a:pt x="303236" y="442967"/>
                      <a:pt x="301504" y="444122"/>
                    </a:cubicBezTo>
                    <a:close/>
                    <a:moveTo>
                      <a:pt x="365517" y="432185"/>
                    </a:moveTo>
                    <a:cubicBezTo>
                      <a:pt x="365228" y="432378"/>
                      <a:pt x="364940" y="432570"/>
                      <a:pt x="364651" y="432763"/>
                    </a:cubicBezTo>
                    <a:cubicBezTo>
                      <a:pt x="364266" y="433052"/>
                      <a:pt x="321526" y="463855"/>
                      <a:pt x="234891" y="364129"/>
                    </a:cubicBezTo>
                    <a:lnTo>
                      <a:pt x="234891" y="364129"/>
                    </a:lnTo>
                    <a:cubicBezTo>
                      <a:pt x="209959" y="334288"/>
                      <a:pt x="179445" y="309453"/>
                      <a:pt x="145080" y="291163"/>
                    </a:cubicBezTo>
                    <a:cubicBezTo>
                      <a:pt x="144791" y="290971"/>
                      <a:pt x="144406" y="290778"/>
                      <a:pt x="144117" y="290682"/>
                    </a:cubicBezTo>
                    <a:cubicBezTo>
                      <a:pt x="120437" y="278072"/>
                      <a:pt x="94254" y="271045"/>
                      <a:pt x="67397" y="270178"/>
                    </a:cubicBezTo>
                    <a:cubicBezTo>
                      <a:pt x="64413" y="270178"/>
                      <a:pt x="61333" y="270274"/>
                      <a:pt x="58348" y="270659"/>
                    </a:cubicBezTo>
                    <a:lnTo>
                      <a:pt x="52188" y="256509"/>
                    </a:lnTo>
                    <a:cubicBezTo>
                      <a:pt x="39289" y="228786"/>
                      <a:pt x="39193" y="199908"/>
                      <a:pt x="50744" y="184025"/>
                    </a:cubicBezTo>
                    <a:cubicBezTo>
                      <a:pt x="50840" y="183832"/>
                      <a:pt x="50936" y="183736"/>
                      <a:pt x="51033" y="183543"/>
                    </a:cubicBezTo>
                    <a:cubicBezTo>
                      <a:pt x="52669" y="181329"/>
                      <a:pt x="54691" y="179308"/>
                      <a:pt x="56808" y="177671"/>
                    </a:cubicBezTo>
                    <a:cubicBezTo>
                      <a:pt x="66531" y="176420"/>
                      <a:pt x="141807" y="170837"/>
                      <a:pt x="225072" y="266617"/>
                    </a:cubicBezTo>
                    <a:cubicBezTo>
                      <a:pt x="301600" y="354695"/>
                      <a:pt x="348479" y="348246"/>
                      <a:pt x="365517" y="340930"/>
                    </a:cubicBezTo>
                    <a:lnTo>
                      <a:pt x="370619" y="352674"/>
                    </a:lnTo>
                    <a:cubicBezTo>
                      <a:pt x="385924" y="388290"/>
                      <a:pt x="383807" y="421789"/>
                      <a:pt x="365517" y="432185"/>
                    </a:cubicBezTo>
                    <a:close/>
                    <a:moveTo>
                      <a:pt x="391893" y="413992"/>
                    </a:moveTo>
                    <a:cubicBezTo>
                      <a:pt x="395743" y="391371"/>
                      <a:pt x="392470" y="368172"/>
                      <a:pt x="382652" y="347476"/>
                    </a:cubicBezTo>
                    <a:lnTo>
                      <a:pt x="377261" y="335058"/>
                    </a:lnTo>
                    <a:lnTo>
                      <a:pt x="402000" y="324181"/>
                    </a:lnTo>
                    <a:lnTo>
                      <a:pt x="403348" y="406099"/>
                    </a:lnTo>
                    <a:lnTo>
                      <a:pt x="391893" y="413992"/>
                    </a:lnTo>
                    <a:close/>
                    <a:moveTo>
                      <a:pt x="416343" y="406002"/>
                    </a:moveTo>
                    <a:lnTo>
                      <a:pt x="414995" y="325528"/>
                    </a:lnTo>
                    <a:cubicBezTo>
                      <a:pt x="429242" y="333422"/>
                      <a:pt x="444259" y="339871"/>
                      <a:pt x="459757" y="344780"/>
                    </a:cubicBezTo>
                    <a:lnTo>
                      <a:pt x="433574" y="374814"/>
                    </a:lnTo>
                    <a:cubicBezTo>
                      <a:pt x="431745" y="376932"/>
                      <a:pt x="431456" y="379916"/>
                      <a:pt x="432804" y="382322"/>
                    </a:cubicBezTo>
                    <a:lnTo>
                      <a:pt x="457639" y="425158"/>
                    </a:lnTo>
                    <a:cubicBezTo>
                      <a:pt x="443296" y="420153"/>
                      <a:pt x="429434" y="413703"/>
                      <a:pt x="416343" y="40600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084" name="Google Shape;4084;p20"/>
          <p:cNvGrpSpPr/>
          <p:nvPr/>
        </p:nvGrpSpPr>
        <p:grpSpPr>
          <a:xfrm>
            <a:off x="-812316" y="3916138"/>
            <a:ext cx="896786" cy="896786"/>
            <a:chOff x="-812316" y="3916138"/>
            <a:chExt cx="896786" cy="896786"/>
          </a:xfrm>
        </p:grpSpPr>
        <p:sp>
          <p:nvSpPr>
            <p:cNvPr id="4085" name="Google Shape;4085;p20"/>
            <p:cNvSpPr/>
            <p:nvPr/>
          </p:nvSpPr>
          <p:spPr>
            <a:xfrm>
              <a:off x="-812316" y="3916138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6" name="Google Shape;4086;p20"/>
            <p:cNvSpPr/>
            <p:nvPr/>
          </p:nvSpPr>
          <p:spPr>
            <a:xfrm>
              <a:off x="-726564" y="3991049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087" name="Google Shape;4087;p20"/>
            <p:cNvGrpSpPr/>
            <p:nvPr/>
          </p:nvGrpSpPr>
          <p:grpSpPr>
            <a:xfrm>
              <a:off x="-579708" y="4145347"/>
              <a:ext cx="470356" cy="470356"/>
              <a:chOff x="1033885" y="5142519"/>
              <a:chExt cx="470356" cy="470356"/>
            </a:xfrm>
          </p:grpSpPr>
          <p:sp>
            <p:nvSpPr>
              <p:cNvPr id="4088" name="Google Shape;4088;p20"/>
              <p:cNvSpPr/>
              <p:nvPr/>
            </p:nvSpPr>
            <p:spPr>
              <a:xfrm>
                <a:off x="1205731" y="5377698"/>
                <a:ext cx="221663" cy="158331"/>
              </a:xfrm>
              <a:custGeom>
                <a:avLst/>
                <a:gdLst/>
                <a:ahLst/>
                <a:cxnLst/>
                <a:rect l="l" t="t" r="r" b="b"/>
                <a:pathLst>
                  <a:path w="221663" h="158331" extrusionOk="0">
                    <a:moveTo>
                      <a:pt x="0" y="0"/>
                    </a:moveTo>
                    <a:lnTo>
                      <a:pt x="221664" y="0"/>
                    </a:lnTo>
                    <a:lnTo>
                      <a:pt x="221664" y="158331"/>
                    </a:lnTo>
                    <a:lnTo>
                      <a:pt x="0" y="158331"/>
                    </a:lnTo>
                    <a:close/>
                  </a:path>
                </a:pathLst>
              </a:custGeom>
              <a:solidFill>
                <a:srgbClr val="EF52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89" name="Google Shape;4089;p20"/>
              <p:cNvSpPr/>
              <p:nvPr/>
            </p:nvSpPr>
            <p:spPr>
              <a:xfrm>
                <a:off x="1110732" y="5219366"/>
                <a:ext cx="229580" cy="158331"/>
              </a:xfrm>
              <a:custGeom>
                <a:avLst/>
                <a:gdLst/>
                <a:ahLst/>
                <a:cxnLst/>
                <a:rect l="l" t="t" r="r" b="b"/>
                <a:pathLst>
                  <a:path w="229580" h="158331" extrusionOk="0">
                    <a:moveTo>
                      <a:pt x="0" y="0"/>
                    </a:moveTo>
                    <a:lnTo>
                      <a:pt x="229580" y="0"/>
                    </a:lnTo>
                    <a:lnTo>
                      <a:pt x="229580" y="158331"/>
                    </a:lnTo>
                    <a:lnTo>
                      <a:pt x="0" y="158331"/>
                    </a:lnTo>
                    <a:close/>
                  </a:path>
                </a:pathLst>
              </a:custGeom>
              <a:solidFill>
                <a:srgbClr val="88BF4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90" name="Google Shape;4090;p20"/>
              <p:cNvSpPr/>
              <p:nvPr/>
            </p:nvSpPr>
            <p:spPr>
              <a:xfrm>
                <a:off x="1110732" y="5322272"/>
                <a:ext cx="158331" cy="213757"/>
              </a:xfrm>
              <a:custGeom>
                <a:avLst/>
                <a:gdLst/>
                <a:ahLst/>
                <a:cxnLst/>
                <a:rect l="l" t="t" r="r" b="b"/>
                <a:pathLst>
                  <a:path w="158331" h="213757" extrusionOk="0">
                    <a:moveTo>
                      <a:pt x="0" y="55426"/>
                    </a:moveTo>
                    <a:lnTo>
                      <a:pt x="58231" y="55426"/>
                    </a:lnTo>
                    <a:cubicBezTo>
                      <a:pt x="45110" y="43864"/>
                      <a:pt x="43845" y="23854"/>
                      <a:pt x="55406" y="10732"/>
                    </a:cubicBezTo>
                    <a:cubicBezTo>
                      <a:pt x="66968" y="-2390"/>
                      <a:pt x="86978" y="-3654"/>
                      <a:pt x="100100" y="7908"/>
                    </a:cubicBezTo>
                    <a:cubicBezTo>
                      <a:pt x="113222" y="19469"/>
                      <a:pt x="114486" y="39479"/>
                      <a:pt x="102925" y="52601"/>
                    </a:cubicBezTo>
                    <a:cubicBezTo>
                      <a:pt x="102044" y="53601"/>
                      <a:pt x="101100" y="54544"/>
                      <a:pt x="100100" y="55426"/>
                    </a:cubicBezTo>
                    <a:lnTo>
                      <a:pt x="158331" y="55426"/>
                    </a:lnTo>
                    <a:lnTo>
                      <a:pt x="158331" y="113657"/>
                    </a:lnTo>
                    <a:cubicBezTo>
                      <a:pt x="146769" y="100535"/>
                      <a:pt x="126759" y="99271"/>
                      <a:pt x="113637" y="110832"/>
                    </a:cubicBezTo>
                    <a:cubicBezTo>
                      <a:pt x="100516" y="122394"/>
                      <a:pt x="99251" y="142404"/>
                      <a:pt x="110813" y="155526"/>
                    </a:cubicBezTo>
                    <a:cubicBezTo>
                      <a:pt x="122374" y="168648"/>
                      <a:pt x="142384" y="169912"/>
                      <a:pt x="155506" y="158351"/>
                    </a:cubicBezTo>
                    <a:cubicBezTo>
                      <a:pt x="156506" y="157469"/>
                      <a:pt x="157450" y="156526"/>
                      <a:pt x="158331" y="155526"/>
                    </a:cubicBezTo>
                    <a:lnTo>
                      <a:pt x="158331" y="213757"/>
                    </a:lnTo>
                    <a:lnTo>
                      <a:pt x="0" y="213757"/>
                    </a:lnTo>
                    <a:close/>
                  </a:path>
                </a:pathLst>
              </a:custGeom>
              <a:solidFill>
                <a:srgbClr val="0093B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91" name="Google Shape;4091;p20"/>
              <p:cNvSpPr/>
              <p:nvPr/>
            </p:nvSpPr>
            <p:spPr>
              <a:xfrm>
                <a:off x="1269064" y="5219366"/>
                <a:ext cx="158331" cy="213757"/>
              </a:xfrm>
              <a:custGeom>
                <a:avLst/>
                <a:gdLst/>
                <a:ahLst/>
                <a:cxnLst/>
                <a:rect l="l" t="t" r="r" b="b"/>
                <a:pathLst>
                  <a:path w="158331" h="213757" extrusionOk="0">
                    <a:moveTo>
                      <a:pt x="0" y="0"/>
                    </a:moveTo>
                    <a:lnTo>
                      <a:pt x="0" y="58231"/>
                    </a:lnTo>
                    <a:cubicBezTo>
                      <a:pt x="11562" y="45110"/>
                      <a:pt x="31572" y="43845"/>
                      <a:pt x="44694" y="55406"/>
                    </a:cubicBezTo>
                    <a:cubicBezTo>
                      <a:pt x="57816" y="66968"/>
                      <a:pt x="59080" y="86978"/>
                      <a:pt x="47518" y="100100"/>
                    </a:cubicBezTo>
                    <a:cubicBezTo>
                      <a:pt x="35957" y="113222"/>
                      <a:pt x="15947" y="114486"/>
                      <a:pt x="2825" y="102925"/>
                    </a:cubicBezTo>
                    <a:cubicBezTo>
                      <a:pt x="1825" y="102044"/>
                      <a:pt x="882" y="101100"/>
                      <a:pt x="0" y="100100"/>
                    </a:cubicBezTo>
                    <a:lnTo>
                      <a:pt x="0" y="158331"/>
                    </a:lnTo>
                    <a:lnTo>
                      <a:pt x="58231" y="158331"/>
                    </a:lnTo>
                    <a:cubicBezTo>
                      <a:pt x="45110" y="169893"/>
                      <a:pt x="43845" y="189903"/>
                      <a:pt x="55406" y="203025"/>
                    </a:cubicBezTo>
                    <a:cubicBezTo>
                      <a:pt x="66968" y="216147"/>
                      <a:pt x="86978" y="217412"/>
                      <a:pt x="100100" y="205849"/>
                    </a:cubicBezTo>
                    <a:cubicBezTo>
                      <a:pt x="113222" y="194288"/>
                      <a:pt x="114486" y="174278"/>
                      <a:pt x="102925" y="161156"/>
                    </a:cubicBezTo>
                    <a:cubicBezTo>
                      <a:pt x="102043" y="160156"/>
                      <a:pt x="101100" y="159213"/>
                      <a:pt x="100100" y="158331"/>
                    </a:cubicBezTo>
                    <a:lnTo>
                      <a:pt x="158331" y="158331"/>
                    </a:lnTo>
                    <a:lnTo>
                      <a:pt x="158331" y="0"/>
                    </a:lnTo>
                    <a:close/>
                  </a:path>
                </a:pathLst>
              </a:custGeom>
              <a:solidFill>
                <a:srgbClr val="FFC11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92" name="Google Shape;4092;p20"/>
              <p:cNvSpPr/>
              <p:nvPr/>
            </p:nvSpPr>
            <p:spPr>
              <a:xfrm>
                <a:off x="1323604" y="5472781"/>
                <a:ext cx="103790" cy="63247"/>
              </a:xfrm>
              <a:custGeom>
                <a:avLst/>
                <a:gdLst/>
                <a:ahLst/>
                <a:cxnLst/>
                <a:rect l="l" t="t" r="r" b="b"/>
                <a:pathLst>
                  <a:path w="103790" h="63247" extrusionOk="0">
                    <a:moveTo>
                      <a:pt x="24625" y="48375"/>
                    </a:moveTo>
                    <a:lnTo>
                      <a:pt x="41623" y="63247"/>
                    </a:lnTo>
                    <a:lnTo>
                      <a:pt x="103791" y="63247"/>
                    </a:lnTo>
                    <a:lnTo>
                      <a:pt x="103791" y="28053"/>
                    </a:lnTo>
                    <a:cubicBezTo>
                      <a:pt x="89361" y="25449"/>
                      <a:pt x="74571" y="30084"/>
                      <a:pt x="64208" y="40459"/>
                    </a:cubicBezTo>
                    <a:lnTo>
                      <a:pt x="28583" y="4834"/>
                    </a:lnTo>
                    <a:cubicBezTo>
                      <a:pt x="21978" y="-1677"/>
                      <a:pt x="11345" y="-1601"/>
                      <a:pt x="4834" y="5004"/>
                    </a:cubicBezTo>
                    <a:cubicBezTo>
                      <a:pt x="-1611" y="11543"/>
                      <a:pt x="-1611" y="22046"/>
                      <a:pt x="4834" y="28584"/>
                    </a:cubicBezTo>
                    <a:close/>
                  </a:path>
                </a:pathLst>
              </a:custGeom>
              <a:solidFill>
                <a:srgbClr val="E8493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93" name="Google Shape;4093;p20"/>
              <p:cNvSpPr/>
              <p:nvPr/>
            </p:nvSpPr>
            <p:spPr>
              <a:xfrm>
                <a:off x="1110732" y="5432238"/>
                <a:ext cx="63247" cy="103790"/>
              </a:xfrm>
              <a:custGeom>
                <a:avLst/>
                <a:gdLst/>
                <a:ahLst/>
                <a:cxnLst/>
                <a:rect l="l" t="t" r="r" b="b"/>
                <a:pathLst>
                  <a:path w="63247" h="103790" extrusionOk="0">
                    <a:moveTo>
                      <a:pt x="14872" y="24625"/>
                    </a:moveTo>
                    <a:lnTo>
                      <a:pt x="0" y="41623"/>
                    </a:lnTo>
                    <a:lnTo>
                      <a:pt x="0" y="103791"/>
                    </a:lnTo>
                    <a:lnTo>
                      <a:pt x="35194" y="103791"/>
                    </a:lnTo>
                    <a:cubicBezTo>
                      <a:pt x="37799" y="89361"/>
                      <a:pt x="33163" y="74571"/>
                      <a:pt x="22789" y="64208"/>
                    </a:cubicBezTo>
                    <a:lnTo>
                      <a:pt x="58413" y="28583"/>
                    </a:lnTo>
                    <a:cubicBezTo>
                      <a:pt x="64925" y="21978"/>
                      <a:pt x="64849" y="11345"/>
                      <a:pt x="58243" y="4834"/>
                    </a:cubicBezTo>
                    <a:cubicBezTo>
                      <a:pt x="51704" y="-1611"/>
                      <a:pt x="41202" y="-1611"/>
                      <a:pt x="34664" y="4834"/>
                    </a:cubicBezTo>
                    <a:close/>
                  </a:path>
                </a:pathLst>
              </a:custGeom>
              <a:solidFill>
                <a:srgbClr val="047FA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94" name="Google Shape;4094;p20"/>
              <p:cNvSpPr/>
              <p:nvPr/>
            </p:nvSpPr>
            <p:spPr>
              <a:xfrm>
                <a:off x="1110732" y="5219366"/>
                <a:ext cx="103790" cy="63247"/>
              </a:xfrm>
              <a:custGeom>
                <a:avLst/>
                <a:gdLst/>
                <a:ahLst/>
                <a:cxnLst/>
                <a:rect l="l" t="t" r="r" b="b"/>
                <a:pathLst>
                  <a:path w="103790" h="63247" extrusionOk="0">
                    <a:moveTo>
                      <a:pt x="79166" y="14872"/>
                    </a:moveTo>
                    <a:lnTo>
                      <a:pt x="62168" y="0"/>
                    </a:lnTo>
                    <a:lnTo>
                      <a:pt x="0" y="0"/>
                    </a:lnTo>
                    <a:lnTo>
                      <a:pt x="0" y="35194"/>
                    </a:lnTo>
                    <a:cubicBezTo>
                      <a:pt x="14430" y="37799"/>
                      <a:pt x="29220" y="33163"/>
                      <a:pt x="39583" y="22789"/>
                    </a:cubicBezTo>
                    <a:lnTo>
                      <a:pt x="75207" y="58413"/>
                    </a:lnTo>
                    <a:cubicBezTo>
                      <a:pt x="81813" y="64925"/>
                      <a:pt x="92446" y="64849"/>
                      <a:pt x="98957" y="58243"/>
                    </a:cubicBezTo>
                    <a:cubicBezTo>
                      <a:pt x="105402" y="51704"/>
                      <a:pt x="105402" y="41202"/>
                      <a:pt x="98957" y="34664"/>
                    </a:cubicBezTo>
                    <a:close/>
                  </a:path>
                </a:pathLst>
              </a:custGeom>
              <a:solidFill>
                <a:srgbClr val="7CA54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95" name="Google Shape;4095;p20"/>
              <p:cNvSpPr/>
              <p:nvPr/>
            </p:nvSpPr>
            <p:spPr>
              <a:xfrm>
                <a:off x="1364147" y="5219366"/>
                <a:ext cx="63247" cy="103790"/>
              </a:xfrm>
              <a:custGeom>
                <a:avLst/>
                <a:gdLst/>
                <a:ahLst/>
                <a:cxnLst/>
                <a:rect l="l" t="t" r="r" b="b"/>
                <a:pathLst>
                  <a:path w="63247" h="103790" extrusionOk="0">
                    <a:moveTo>
                      <a:pt x="48375" y="79166"/>
                    </a:moveTo>
                    <a:lnTo>
                      <a:pt x="63247" y="62168"/>
                    </a:lnTo>
                    <a:lnTo>
                      <a:pt x="63247" y="0"/>
                    </a:lnTo>
                    <a:lnTo>
                      <a:pt x="28053" y="0"/>
                    </a:lnTo>
                    <a:cubicBezTo>
                      <a:pt x="25449" y="14430"/>
                      <a:pt x="30084" y="29220"/>
                      <a:pt x="40459" y="39583"/>
                    </a:cubicBezTo>
                    <a:lnTo>
                      <a:pt x="4834" y="75207"/>
                    </a:lnTo>
                    <a:cubicBezTo>
                      <a:pt x="-1677" y="81813"/>
                      <a:pt x="-1601" y="92446"/>
                      <a:pt x="5004" y="98957"/>
                    </a:cubicBezTo>
                    <a:cubicBezTo>
                      <a:pt x="11543" y="105402"/>
                      <a:pt x="22046" y="105402"/>
                      <a:pt x="28584" y="98957"/>
                    </a:cubicBezTo>
                    <a:close/>
                  </a:path>
                </a:pathLst>
              </a:custGeom>
              <a:solidFill>
                <a:srgbClr val="FAAC2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096" name="Google Shape;4096;p20"/>
              <p:cNvGrpSpPr/>
              <p:nvPr/>
            </p:nvGrpSpPr>
            <p:grpSpPr>
              <a:xfrm>
                <a:off x="1039483" y="5148117"/>
                <a:ext cx="459160" cy="459160"/>
                <a:chOff x="1039483" y="5148117"/>
                <a:chExt cx="459160" cy="459160"/>
              </a:xfrm>
            </p:grpSpPr>
            <p:sp>
              <p:nvSpPr>
                <p:cNvPr id="4097" name="Google Shape;4097;p20"/>
                <p:cNvSpPr/>
                <p:nvPr/>
              </p:nvSpPr>
              <p:spPr>
                <a:xfrm>
                  <a:off x="1039483" y="5425197"/>
                  <a:ext cx="119708" cy="174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08" h="174164" extrusionOk="0">
                      <a:moveTo>
                        <a:pt x="0" y="110832"/>
                      </a:moveTo>
                      <a:lnTo>
                        <a:pt x="15833" y="94999"/>
                      </a:lnTo>
                      <a:lnTo>
                        <a:pt x="15833" y="23750"/>
                      </a:lnTo>
                      <a:cubicBezTo>
                        <a:pt x="15833" y="10633"/>
                        <a:pt x="26466" y="0"/>
                        <a:pt x="39583" y="0"/>
                      </a:cubicBezTo>
                      <a:lnTo>
                        <a:pt x="71249" y="0"/>
                      </a:lnTo>
                      <a:lnTo>
                        <a:pt x="71249" y="31666"/>
                      </a:lnTo>
                      <a:lnTo>
                        <a:pt x="91040" y="11875"/>
                      </a:lnTo>
                      <a:cubicBezTo>
                        <a:pt x="97599" y="5317"/>
                        <a:pt x="108231" y="5317"/>
                        <a:pt x="114790" y="11875"/>
                      </a:cubicBezTo>
                      <a:cubicBezTo>
                        <a:pt x="121348" y="18434"/>
                        <a:pt x="121348" y="29066"/>
                        <a:pt x="114790" y="35625"/>
                      </a:cubicBezTo>
                      <a:lnTo>
                        <a:pt x="79166" y="71249"/>
                      </a:lnTo>
                      <a:cubicBezTo>
                        <a:pt x="96654" y="88738"/>
                        <a:pt x="96654" y="117093"/>
                        <a:pt x="79166" y="134582"/>
                      </a:cubicBezTo>
                      <a:lnTo>
                        <a:pt x="39583" y="174164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98" name="Google Shape;4098;p20"/>
                <p:cNvSpPr/>
                <p:nvPr/>
              </p:nvSpPr>
              <p:spPr>
                <a:xfrm>
                  <a:off x="1047400" y="5148117"/>
                  <a:ext cx="174164" cy="119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164" h="119708" extrusionOk="0">
                      <a:moveTo>
                        <a:pt x="63333" y="0"/>
                      </a:moveTo>
                      <a:lnTo>
                        <a:pt x="79166" y="15833"/>
                      </a:lnTo>
                      <a:lnTo>
                        <a:pt x="150415" y="15833"/>
                      </a:lnTo>
                      <a:cubicBezTo>
                        <a:pt x="163531" y="15833"/>
                        <a:pt x="174164" y="26466"/>
                        <a:pt x="174164" y="39583"/>
                      </a:cubicBezTo>
                      <a:lnTo>
                        <a:pt x="174164" y="71249"/>
                      </a:lnTo>
                      <a:lnTo>
                        <a:pt x="142498" y="71249"/>
                      </a:lnTo>
                      <a:lnTo>
                        <a:pt x="162290" y="91040"/>
                      </a:lnTo>
                      <a:cubicBezTo>
                        <a:pt x="168847" y="97599"/>
                        <a:pt x="168847" y="108231"/>
                        <a:pt x="162290" y="114790"/>
                      </a:cubicBezTo>
                      <a:cubicBezTo>
                        <a:pt x="155731" y="121348"/>
                        <a:pt x="145099" y="121348"/>
                        <a:pt x="138540" y="114790"/>
                      </a:cubicBezTo>
                      <a:lnTo>
                        <a:pt x="102915" y="79166"/>
                      </a:lnTo>
                      <a:cubicBezTo>
                        <a:pt x="85427" y="96654"/>
                        <a:pt x="57072" y="96654"/>
                        <a:pt x="39583" y="79166"/>
                      </a:cubicBezTo>
                      <a:lnTo>
                        <a:pt x="0" y="39583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99" name="Google Shape;4099;p20"/>
                <p:cNvSpPr/>
                <p:nvPr/>
              </p:nvSpPr>
              <p:spPr>
                <a:xfrm>
                  <a:off x="1378935" y="5156034"/>
                  <a:ext cx="119708" cy="174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08" h="174164" extrusionOk="0">
                      <a:moveTo>
                        <a:pt x="119709" y="63333"/>
                      </a:moveTo>
                      <a:lnTo>
                        <a:pt x="103875" y="79166"/>
                      </a:lnTo>
                      <a:lnTo>
                        <a:pt x="103875" y="150415"/>
                      </a:lnTo>
                      <a:cubicBezTo>
                        <a:pt x="103875" y="163531"/>
                        <a:pt x="93243" y="174164"/>
                        <a:pt x="80126" y="174164"/>
                      </a:cubicBezTo>
                      <a:lnTo>
                        <a:pt x="48460" y="174164"/>
                      </a:lnTo>
                      <a:lnTo>
                        <a:pt x="48460" y="142498"/>
                      </a:lnTo>
                      <a:lnTo>
                        <a:pt x="28668" y="162290"/>
                      </a:lnTo>
                      <a:cubicBezTo>
                        <a:pt x="22109" y="168847"/>
                        <a:pt x="11477" y="168847"/>
                        <a:pt x="4918" y="162290"/>
                      </a:cubicBezTo>
                      <a:cubicBezTo>
                        <a:pt x="-1639" y="155731"/>
                        <a:pt x="-1639" y="145099"/>
                        <a:pt x="4918" y="138540"/>
                      </a:cubicBezTo>
                      <a:lnTo>
                        <a:pt x="40543" y="102915"/>
                      </a:lnTo>
                      <a:cubicBezTo>
                        <a:pt x="23054" y="85427"/>
                        <a:pt x="23054" y="57072"/>
                        <a:pt x="40543" y="39583"/>
                      </a:cubicBezTo>
                      <a:lnTo>
                        <a:pt x="80126" y="0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00" name="Google Shape;4100;p20"/>
                <p:cNvSpPr/>
                <p:nvPr/>
              </p:nvSpPr>
              <p:spPr>
                <a:xfrm>
                  <a:off x="1316563" y="5487569"/>
                  <a:ext cx="174164" cy="119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164" h="119708" extrusionOk="0">
                      <a:moveTo>
                        <a:pt x="110832" y="119709"/>
                      </a:moveTo>
                      <a:lnTo>
                        <a:pt x="94999" y="103875"/>
                      </a:lnTo>
                      <a:lnTo>
                        <a:pt x="23750" y="103875"/>
                      </a:lnTo>
                      <a:cubicBezTo>
                        <a:pt x="10633" y="103875"/>
                        <a:pt x="0" y="93243"/>
                        <a:pt x="0" y="80126"/>
                      </a:cubicBezTo>
                      <a:lnTo>
                        <a:pt x="0" y="48460"/>
                      </a:lnTo>
                      <a:lnTo>
                        <a:pt x="31666" y="48460"/>
                      </a:lnTo>
                      <a:lnTo>
                        <a:pt x="11875" y="28668"/>
                      </a:lnTo>
                      <a:cubicBezTo>
                        <a:pt x="5317" y="22109"/>
                        <a:pt x="5317" y="11477"/>
                        <a:pt x="11875" y="4918"/>
                      </a:cubicBezTo>
                      <a:cubicBezTo>
                        <a:pt x="18434" y="-1639"/>
                        <a:pt x="29066" y="-1639"/>
                        <a:pt x="35625" y="4918"/>
                      </a:cubicBezTo>
                      <a:lnTo>
                        <a:pt x="71249" y="40543"/>
                      </a:lnTo>
                      <a:cubicBezTo>
                        <a:pt x="88738" y="23054"/>
                        <a:pt x="117093" y="23054"/>
                        <a:pt x="134582" y="40543"/>
                      </a:cubicBezTo>
                      <a:lnTo>
                        <a:pt x="174164" y="80126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101" name="Google Shape;4101;p20"/>
              <p:cNvSpPr/>
              <p:nvPr/>
            </p:nvSpPr>
            <p:spPr>
              <a:xfrm>
                <a:off x="1033885" y="5142519"/>
                <a:ext cx="470356" cy="470356"/>
              </a:xfrm>
              <a:custGeom>
                <a:avLst/>
                <a:gdLst/>
                <a:ahLst/>
                <a:cxnLst/>
                <a:rect l="l" t="t" r="r" b="b"/>
                <a:pathLst>
                  <a:path w="470356" h="470356" extrusionOk="0">
                    <a:moveTo>
                      <a:pt x="385593" y="364560"/>
                    </a:moveTo>
                    <a:cubicBezTo>
                      <a:pt x="374345" y="364528"/>
                      <a:pt x="363385" y="368123"/>
                      <a:pt x="354341" y="374812"/>
                    </a:cubicBezTo>
                    <a:lnTo>
                      <a:pt x="323900" y="344370"/>
                    </a:lnTo>
                    <a:cubicBezTo>
                      <a:pt x="314208" y="334762"/>
                      <a:pt x="298563" y="334829"/>
                      <a:pt x="288955" y="344521"/>
                    </a:cubicBezTo>
                    <a:cubicBezTo>
                      <a:pt x="279404" y="354153"/>
                      <a:pt x="279404" y="369684"/>
                      <a:pt x="288955" y="379316"/>
                    </a:cubicBezTo>
                    <a:lnTo>
                      <a:pt x="295231" y="385593"/>
                    </a:lnTo>
                    <a:lnTo>
                      <a:pt x="243095" y="385593"/>
                    </a:lnTo>
                    <a:lnTo>
                      <a:pt x="243095" y="335278"/>
                    </a:lnTo>
                    <a:cubicBezTo>
                      <a:pt x="243095" y="330906"/>
                      <a:pt x="239551" y="327362"/>
                      <a:pt x="235178" y="327362"/>
                    </a:cubicBezTo>
                    <a:cubicBezTo>
                      <a:pt x="232906" y="327361"/>
                      <a:pt x="230744" y="328337"/>
                      <a:pt x="229241" y="330042"/>
                    </a:cubicBezTo>
                    <a:cubicBezTo>
                      <a:pt x="220571" y="339885"/>
                      <a:pt x="205564" y="340836"/>
                      <a:pt x="195721" y="332166"/>
                    </a:cubicBezTo>
                    <a:cubicBezTo>
                      <a:pt x="185878" y="323496"/>
                      <a:pt x="184927" y="308490"/>
                      <a:pt x="193597" y="298646"/>
                    </a:cubicBezTo>
                    <a:cubicBezTo>
                      <a:pt x="202266" y="288803"/>
                      <a:pt x="217273" y="287852"/>
                      <a:pt x="227116" y="296522"/>
                    </a:cubicBezTo>
                    <a:cubicBezTo>
                      <a:pt x="227868" y="297185"/>
                      <a:pt x="228578" y="297894"/>
                      <a:pt x="229241" y="298646"/>
                    </a:cubicBezTo>
                    <a:cubicBezTo>
                      <a:pt x="232132" y="301926"/>
                      <a:pt x="237136" y="302240"/>
                      <a:pt x="240414" y="299348"/>
                    </a:cubicBezTo>
                    <a:cubicBezTo>
                      <a:pt x="242119" y="297845"/>
                      <a:pt x="243095" y="295682"/>
                      <a:pt x="243095" y="293410"/>
                    </a:cubicBezTo>
                    <a:lnTo>
                      <a:pt x="243095" y="243095"/>
                    </a:lnTo>
                    <a:lnTo>
                      <a:pt x="278073" y="243095"/>
                    </a:lnTo>
                    <a:cubicBezTo>
                      <a:pt x="269319" y="263127"/>
                      <a:pt x="278462" y="286462"/>
                      <a:pt x="298494" y="295216"/>
                    </a:cubicBezTo>
                    <a:cubicBezTo>
                      <a:pt x="318525" y="303970"/>
                      <a:pt x="341861" y="294828"/>
                      <a:pt x="350615" y="274796"/>
                    </a:cubicBezTo>
                    <a:cubicBezTo>
                      <a:pt x="355031" y="264690"/>
                      <a:pt x="355031" y="253200"/>
                      <a:pt x="350615" y="243095"/>
                    </a:cubicBezTo>
                    <a:lnTo>
                      <a:pt x="385593" y="243095"/>
                    </a:lnTo>
                    <a:lnTo>
                      <a:pt x="385593" y="346010"/>
                    </a:lnTo>
                    <a:lnTo>
                      <a:pt x="401426" y="346010"/>
                    </a:lnTo>
                    <a:lnTo>
                      <a:pt x="401426" y="195596"/>
                    </a:lnTo>
                    <a:lnTo>
                      <a:pt x="425176" y="195596"/>
                    </a:lnTo>
                    <a:cubicBezTo>
                      <a:pt x="442657" y="195576"/>
                      <a:pt x="456822" y="181410"/>
                      <a:pt x="456842" y="163929"/>
                    </a:cubicBezTo>
                    <a:lnTo>
                      <a:pt x="456842" y="95960"/>
                    </a:lnTo>
                    <a:lnTo>
                      <a:pt x="470357" y="82445"/>
                    </a:lnTo>
                    <a:lnTo>
                      <a:pt x="459161" y="71249"/>
                    </a:lnTo>
                    <a:lnTo>
                      <a:pt x="443328" y="87082"/>
                    </a:lnTo>
                    <a:cubicBezTo>
                      <a:pt x="441843" y="88567"/>
                      <a:pt x="441009" y="90580"/>
                      <a:pt x="441009" y="92680"/>
                    </a:cubicBezTo>
                    <a:lnTo>
                      <a:pt x="441009" y="163929"/>
                    </a:lnTo>
                    <a:cubicBezTo>
                      <a:pt x="440999" y="172669"/>
                      <a:pt x="433916" y="179752"/>
                      <a:pt x="425176" y="179762"/>
                    </a:cubicBezTo>
                    <a:lnTo>
                      <a:pt x="401426" y="179762"/>
                    </a:lnTo>
                    <a:lnTo>
                      <a:pt x="401426" y="159292"/>
                    </a:lnTo>
                    <a:lnTo>
                      <a:pt x="414941" y="145778"/>
                    </a:lnTo>
                    <a:lnTo>
                      <a:pt x="403745" y="134582"/>
                    </a:lnTo>
                    <a:lnTo>
                      <a:pt x="368120" y="170206"/>
                    </a:lnTo>
                    <a:cubicBezTo>
                      <a:pt x="364654" y="173673"/>
                      <a:pt x="359033" y="173673"/>
                      <a:pt x="355566" y="170206"/>
                    </a:cubicBezTo>
                    <a:cubicBezTo>
                      <a:pt x="352100" y="166740"/>
                      <a:pt x="352100" y="161119"/>
                      <a:pt x="355566" y="157652"/>
                    </a:cubicBezTo>
                    <a:lnTo>
                      <a:pt x="391191" y="122028"/>
                    </a:lnTo>
                    <a:cubicBezTo>
                      <a:pt x="394282" y="118936"/>
                      <a:pt x="394282" y="113924"/>
                      <a:pt x="391191" y="110832"/>
                    </a:cubicBezTo>
                    <a:cubicBezTo>
                      <a:pt x="391191" y="110832"/>
                      <a:pt x="391191" y="110832"/>
                      <a:pt x="391191" y="110832"/>
                    </a:cubicBezTo>
                    <a:cubicBezTo>
                      <a:pt x="376818" y="96425"/>
                      <a:pt x="376818" y="73103"/>
                      <a:pt x="391191" y="58695"/>
                    </a:cubicBezTo>
                    <a:lnTo>
                      <a:pt x="430774" y="19113"/>
                    </a:lnTo>
                    <a:lnTo>
                      <a:pt x="419578" y="7917"/>
                    </a:lnTo>
                    <a:lnTo>
                      <a:pt x="379995" y="47499"/>
                    </a:lnTo>
                    <a:cubicBezTo>
                      <a:pt x="361609" y="65934"/>
                      <a:pt x="359411" y="95022"/>
                      <a:pt x="374817" y="116010"/>
                    </a:cubicBezTo>
                    <a:lnTo>
                      <a:pt x="344370" y="146456"/>
                    </a:lnTo>
                    <a:cubicBezTo>
                      <a:pt x="334679" y="156065"/>
                      <a:pt x="334611" y="171710"/>
                      <a:pt x="344220" y="181402"/>
                    </a:cubicBezTo>
                    <a:cubicBezTo>
                      <a:pt x="353829" y="191094"/>
                      <a:pt x="369474" y="191161"/>
                      <a:pt x="379166" y="181553"/>
                    </a:cubicBezTo>
                    <a:cubicBezTo>
                      <a:pt x="379216" y="181503"/>
                      <a:pt x="379267" y="181453"/>
                      <a:pt x="379316" y="181402"/>
                    </a:cubicBezTo>
                    <a:lnTo>
                      <a:pt x="385593" y="175125"/>
                    </a:lnTo>
                    <a:lnTo>
                      <a:pt x="385593" y="227262"/>
                    </a:lnTo>
                    <a:lnTo>
                      <a:pt x="335277" y="227262"/>
                    </a:lnTo>
                    <a:cubicBezTo>
                      <a:pt x="330905" y="227262"/>
                      <a:pt x="327361" y="230805"/>
                      <a:pt x="327361" y="235177"/>
                    </a:cubicBezTo>
                    <a:cubicBezTo>
                      <a:pt x="327360" y="237450"/>
                      <a:pt x="328336" y="239613"/>
                      <a:pt x="330041" y="241116"/>
                    </a:cubicBezTo>
                    <a:cubicBezTo>
                      <a:pt x="339884" y="249784"/>
                      <a:pt x="340836" y="264792"/>
                      <a:pt x="332167" y="274635"/>
                    </a:cubicBezTo>
                    <a:cubicBezTo>
                      <a:pt x="323498" y="284479"/>
                      <a:pt x="308491" y="285431"/>
                      <a:pt x="298647" y="276762"/>
                    </a:cubicBezTo>
                    <a:cubicBezTo>
                      <a:pt x="288804" y="268093"/>
                      <a:pt x="287852" y="253086"/>
                      <a:pt x="296521" y="243242"/>
                    </a:cubicBezTo>
                    <a:cubicBezTo>
                      <a:pt x="297184" y="242489"/>
                      <a:pt x="297894" y="241779"/>
                      <a:pt x="298647" y="241116"/>
                    </a:cubicBezTo>
                    <a:cubicBezTo>
                      <a:pt x="301927" y="238224"/>
                      <a:pt x="302241" y="233221"/>
                      <a:pt x="299348" y="229942"/>
                    </a:cubicBezTo>
                    <a:cubicBezTo>
                      <a:pt x="297846" y="228237"/>
                      <a:pt x="295683" y="227262"/>
                      <a:pt x="293411" y="227262"/>
                    </a:cubicBezTo>
                    <a:lnTo>
                      <a:pt x="243095" y="227262"/>
                    </a:lnTo>
                    <a:lnTo>
                      <a:pt x="243095" y="192284"/>
                    </a:lnTo>
                    <a:cubicBezTo>
                      <a:pt x="263127" y="201037"/>
                      <a:pt x="286462" y="191894"/>
                      <a:pt x="295215" y="171861"/>
                    </a:cubicBezTo>
                    <a:cubicBezTo>
                      <a:pt x="303967" y="151829"/>
                      <a:pt x="294824" y="128494"/>
                      <a:pt x="274791" y="119741"/>
                    </a:cubicBezTo>
                    <a:cubicBezTo>
                      <a:pt x="264687" y="115327"/>
                      <a:pt x="253199" y="115327"/>
                      <a:pt x="243095" y="119741"/>
                    </a:cubicBezTo>
                    <a:lnTo>
                      <a:pt x="243095" y="84764"/>
                    </a:lnTo>
                    <a:lnTo>
                      <a:pt x="346010" y="84764"/>
                    </a:lnTo>
                    <a:lnTo>
                      <a:pt x="346010" y="68931"/>
                    </a:lnTo>
                    <a:lnTo>
                      <a:pt x="195596" y="68931"/>
                    </a:lnTo>
                    <a:lnTo>
                      <a:pt x="195596" y="45181"/>
                    </a:lnTo>
                    <a:cubicBezTo>
                      <a:pt x="195576" y="27700"/>
                      <a:pt x="181410" y="13534"/>
                      <a:pt x="163929" y="13515"/>
                    </a:cubicBezTo>
                    <a:lnTo>
                      <a:pt x="95959" y="13515"/>
                    </a:lnTo>
                    <a:lnTo>
                      <a:pt x="82445" y="0"/>
                    </a:lnTo>
                    <a:lnTo>
                      <a:pt x="71249" y="11196"/>
                    </a:lnTo>
                    <a:lnTo>
                      <a:pt x="87082" y="27029"/>
                    </a:lnTo>
                    <a:cubicBezTo>
                      <a:pt x="88567" y="28514"/>
                      <a:pt x="90580" y="29348"/>
                      <a:pt x="92680" y="29348"/>
                    </a:cubicBezTo>
                    <a:lnTo>
                      <a:pt x="163929" y="29348"/>
                    </a:lnTo>
                    <a:cubicBezTo>
                      <a:pt x="172669" y="29358"/>
                      <a:pt x="179752" y="36441"/>
                      <a:pt x="179762" y="45181"/>
                    </a:cubicBezTo>
                    <a:lnTo>
                      <a:pt x="179762" y="68931"/>
                    </a:lnTo>
                    <a:lnTo>
                      <a:pt x="159292" y="68931"/>
                    </a:lnTo>
                    <a:lnTo>
                      <a:pt x="145778" y="55416"/>
                    </a:lnTo>
                    <a:lnTo>
                      <a:pt x="134582" y="66612"/>
                    </a:lnTo>
                    <a:lnTo>
                      <a:pt x="170206" y="102236"/>
                    </a:lnTo>
                    <a:cubicBezTo>
                      <a:pt x="173673" y="105703"/>
                      <a:pt x="173673" y="111324"/>
                      <a:pt x="170206" y="114790"/>
                    </a:cubicBezTo>
                    <a:cubicBezTo>
                      <a:pt x="166740" y="118257"/>
                      <a:pt x="161119" y="118257"/>
                      <a:pt x="157652" y="114790"/>
                    </a:cubicBezTo>
                    <a:lnTo>
                      <a:pt x="122028" y="79166"/>
                    </a:lnTo>
                    <a:cubicBezTo>
                      <a:pt x="118936" y="76074"/>
                      <a:pt x="113924" y="76074"/>
                      <a:pt x="110832" y="79165"/>
                    </a:cubicBezTo>
                    <a:cubicBezTo>
                      <a:pt x="110832" y="79165"/>
                      <a:pt x="110832" y="79166"/>
                      <a:pt x="110832" y="79166"/>
                    </a:cubicBezTo>
                    <a:cubicBezTo>
                      <a:pt x="96436" y="93563"/>
                      <a:pt x="73093" y="93563"/>
                      <a:pt x="58696" y="79167"/>
                    </a:cubicBezTo>
                    <a:cubicBezTo>
                      <a:pt x="58696" y="79166"/>
                      <a:pt x="58696" y="79166"/>
                      <a:pt x="58695" y="79166"/>
                    </a:cubicBezTo>
                    <a:lnTo>
                      <a:pt x="19113" y="39583"/>
                    </a:lnTo>
                    <a:lnTo>
                      <a:pt x="7917" y="50779"/>
                    </a:lnTo>
                    <a:lnTo>
                      <a:pt x="47499" y="90362"/>
                    </a:lnTo>
                    <a:cubicBezTo>
                      <a:pt x="65922" y="108777"/>
                      <a:pt x="95031" y="110978"/>
                      <a:pt x="116015" y="95545"/>
                    </a:cubicBezTo>
                    <a:lnTo>
                      <a:pt x="146456" y="125986"/>
                    </a:lnTo>
                    <a:cubicBezTo>
                      <a:pt x="156148" y="135595"/>
                      <a:pt x="171793" y="135528"/>
                      <a:pt x="181402" y="125836"/>
                    </a:cubicBezTo>
                    <a:cubicBezTo>
                      <a:pt x="190952" y="116203"/>
                      <a:pt x="190952" y="100673"/>
                      <a:pt x="181402" y="91040"/>
                    </a:cubicBezTo>
                    <a:lnTo>
                      <a:pt x="175125" y="84764"/>
                    </a:lnTo>
                    <a:lnTo>
                      <a:pt x="227262" y="84764"/>
                    </a:lnTo>
                    <a:lnTo>
                      <a:pt x="227262" y="135078"/>
                    </a:lnTo>
                    <a:cubicBezTo>
                      <a:pt x="227262" y="139450"/>
                      <a:pt x="230805" y="142995"/>
                      <a:pt x="235177" y="142996"/>
                    </a:cubicBezTo>
                    <a:cubicBezTo>
                      <a:pt x="237450" y="142996"/>
                      <a:pt x="239613" y="142019"/>
                      <a:pt x="241116" y="140315"/>
                    </a:cubicBezTo>
                    <a:cubicBezTo>
                      <a:pt x="249785" y="130472"/>
                      <a:pt x="264792" y="129521"/>
                      <a:pt x="274635" y="138191"/>
                    </a:cubicBezTo>
                    <a:cubicBezTo>
                      <a:pt x="284479" y="146860"/>
                      <a:pt x="285430" y="161867"/>
                      <a:pt x="276760" y="171710"/>
                    </a:cubicBezTo>
                    <a:cubicBezTo>
                      <a:pt x="268090" y="181554"/>
                      <a:pt x="253084" y="182504"/>
                      <a:pt x="243240" y="173835"/>
                    </a:cubicBezTo>
                    <a:cubicBezTo>
                      <a:pt x="242488" y="173172"/>
                      <a:pt x="241779" y="172462"/>
                      <a:pt x="241116" y="171710"/>
                    </a:cubicBezTo>
                    <a:cubicBezTo>
                      <a:pt x="238224" y="168431"/>
                      <a:pt x="233221" y="168117"/>
                      <a:pt x="229942" y="171010"/>
                    </a:cubicBezTo>
                    <a:cubicBezTo>
                      <a:pt x="228237" y="172512"/>
                      <a:pt x="227262" y="174675"/>
                      <a:pt x="227262" y="176947"/>
                    </a:cubicBezTo>
                    <a:lnTo>
                      <a:pt x="227262" y="227262"/>
                    </a:lnTo>
                    <a:lnTo>
                      <a:pt x="192283" y="227262"/>
                    </a:lnTo>
                    <a:cubicBezTo>
                      <a:pt x="201037" y="207230"/>
                      <a:pt x="191895" y="183895"/>
                      <a:pt x="171863" y="175141"/>
                    </a:cubicBezTo>
                    <a:cubicBezTo>
                      <a:pt x="151832" y="166386"/>
                      <a:pt x="128496" y="175529"/>
                      <a:pt x="119742" y="195561"/>
                    </a:cubicBezTo>
                    <a:cubicBezTo>
                      <a:pt x="115326" y="205666"/>
                      <a:pt x="115326" y="217156"/>
                      <a:pt x="119742" y="227262"/>
                    </a:cubicBezTo>
                    <a:lnTo>
                      <a:pt x="84764" y="227262"/>
                    </a:lnTo>
                    <a:lnTo>
                      <a:pt x="84764" y="124346"/>
                    </a:lnTo>
                    <a:lnTo>
                      <a:pt x="68931" y="124346"/>
                    </a:lnTo>
                    <a:lnTo>
                      <a:pt x="68931" y="274761"/>
                    </a:lnTo>
                    <a:lnTo>
                      <a:pt x="45181" y="274761"/>
                    </a:lnTo>
                    <a:cubicBezTo>
                      <a:pt x="27700" y="274781"/>
                      <a:pt x="13534" y="288947"/>
                      <a:pt x="13515" y="306427"/>
                    </a:cubicBezTo>
                    <a:lnTo>
                      <a:pt x="13515" y="374397"/>
                    </a:lnTo>
                    <a:lnTo>
                      <a:pt x="0" y="387912"/>
                    </a:lnTo>
                    <a:lnTo>
                      <a:pt x="11196" y="399108"/>
                    </a:lnTo>
                    <a:lnTo>
                      <a:pt x="27029" y="383274"/>
                    </a:lnTo>
                    <a:cubicBezTo>
                      <a:pt x="28514" y="381790"/>
                      <a:pt x="29348" y="379776"/>
                      <a:pt x="29348" y="377676"/>
                    </a:cubicBezTo>
                    <a:lnTo>
                      <a:pt x="29348" y="306427"/>
                    </a:lnTo>
                    <a:cubicBezTo>
                      <a:pt x="29358" y="297688"/>
                      <a:pt x="36441" y="290604"/>
                      <a:pt x="45181" y="290594"/>
                    </a:cubicBezTo>
                    <a:lnTo>
                      <a:pt x="68931" y="290594"/>
                    </a:lnTo>
                    <a:lnTo>
                      <a:pt x="68931" y="311065"/>
                    </a:lnTo>
                    <a:lnTo>
                      <a:pt x="55416" y="324579"/>
                    </a:lnTo>
                    <a:lnTo>
                      <a:pt x="66612" y="335775"/>
                    </a:lnTo>
                    <a:lnTo>
                      <a:pt x="102236" y="300151"/>
                    </a:lnTo>
                    <a:cubicBezTo>
                      <a:pt x="105703" y="296684"/>
                      <a:pt x="111324" y="296684"/>
                      <a:pt x="114790" y="300151"/>
                    </a:cubicBezTo>
                    <a:cubicBezTo>
                      <a:pt x="118257" y="303617"/>
                      <a:pt x="118257" y="309238"/>
                      <a:pt x="114790" y="312704"/>
                    </a:cubicBezTo>
                    <a:lnTo>
                      <a:pt x="79166" y="348329"/>
                    </a:lnTo>
                    <a:cubicBezTo>
                      <a:pt x="76074" y="351420"/>
                      <a:pt x="76074" y="356432"/>
                      <a:pt x="79165" y="359525"/>
                    </a:cubicBezTo>
                    <a:cubicBezTo>
                      <a:pt x="79165" y="359525"/>
                      <a:pt x="79166" y="359525"/>
                      <a:pt x="79166" y="359525"/>
                    </a:cubicBezTo>
                    <a:cubicBezTo>
                      <a:pt x="93538" y="373932"/>
                      <a:pt x="93538" y="397254"/>
                      <a:pt x="79166" y="411661"/>
                    </a:cubicBezTo>
                    <a:lnTo>
                      <a:pt x="39583" y="451244"/>
                    </a:lnTo>
                    <a:lnTo>
                      <a:pt x="50779" y="462440"/>
                    </a:lnTo>
                    <a:lnTo>
                      <a:pt x="90362" y="422857"/>
                    </a:lnTo>
                    <a:cubicBezTo>
                      <a:pt x="108748" y="404423"/>
                      <a:pt x="110946" y="375335"/>
                      <a:pt x="95540" y="354346"/>
                    </a:cubicBezTo>
                    <a:lnTo>
                      <a:pt x="125986" y="323900"/>
                    </a:lnTo>
                    <a:cubicBezTo>
                      <a:pt x="135678" y="314291"/>
                      <a:pt x="135745" y="298646"/>
                      <a:pt x="126137" y="288955"/>
                    </a:cubicBezTo>
                    <a:cubicBezTo>
                      <a:pt x="116528" y="279263"/>
                      <a:pt x="100883" y="279195"/>
                      <a:pt x="91191" y="288804"/>
                    </a:cubicBezTo>
                    <a:cubicBezTo>
                      <a:pt x="91140" y="288854"/>
                      <a:pt x="91090" y="288904"/>
                      <a:pt x="91040" y="288955"/>
                    </a:cubicBezTo>
                    <a:lnTo>
                      <a:pt x="84764" y="295231"/>
                    </a:lnTo>
                    <a:lnTo>
                      <a:pt x="84764" y="243095"/>
                    </a:lnTo>
                    <a:lnTo>
                      <a:pt x="135079" y="243095"/>
                    </a:lnTo>
                    <a:cubicBezTo>
                      <a:pt x="139451" y="243095"/>
                      <a:pt x="142996" y="239551"/>
                      <a:pt x="142996" y="235178"/>
                    </a:cubicBezTo>
                    <a:cubicBezTo>
                      <a:pt x="142997" y="232906"/>
                      <a:pt x="142020" y="230744"/>
                      <a:pt x="140316" y="229241"/>
                    </a:cubicBezTo>
                    <a:cubicBezTo>
                      <a:pt x="130473" y="220572"/>
                      <a:pt x="129521" y="205564"/>
                      <a:pt x="138190" y="195721"/>
                    </a:cubicBezTo>
                    <a:cubicBezTo>
                      <a:pt x="146858" y="185878"/>
                      <a:pt x="161866" y="184926"/>
                      <a:pt x="171709" y="193595"/>
                    </a:cubicBezTo>
                    <a:cubicBezTo>
                      <a:pt x="181553" y="202263"/>
                      <a:pt x="182504" y="217271"/>
                      <a:pt x="173836" y="227114"/>
                    </a:cubicBezTo>
                    <a:cubicBezTo>
                      <a:pt x="173173" y="227867"/>
                      <a:pt x="172462" y="228578"/>
                      <a:pt x="171709" y="229241"/>
                    </a:cubicBezTo>
                    <a:cubicBezTo>
                      <a:pt x="168430" y="232132"/>
                      <a:pt x="168116" y="237136"/>
                      <a:pt x="171009" y="240414"/>
                    </a:cubicBezTo>
                    <a:cubicBezTo>
                      <a:pt x="172511" y="242119"/>
                      <a:pt x="174674" y="243095"/>
                      <a:pt x="176946" y="243095"/>
                    </a:cubicBezTo>
                    <a:lnTo>
                      <a:pt x="227262" y="243095"/>
                    </a:lnTo>
                    <a:lnTo>
                      <a:pt x="227262" y="278072"/>
                    </a:lnTo>
                    <a:cubicBezTo>
                      <a:pt x="207230" y="269319"/>
                      <a:pt x="183895" y="278463"/>
                      <a:pt x="175142" y="298496"/>
                    </a:cubicBezTo>
                    <a:cubicBezTo>
                      <a:pt x="166389" y="318528"/>
                      <a:pt x="175533" y="341863"/>
                      <a:pt x="195566" y="350616"/>
                    </a:cubicBezTo>
                    <a:cubicBezTo>
                      <a:pt x="205669" y="355030"/>
                      <a:pt x="217157" y="355030"/>
                      <a:pt x="227262" y="350616"/>
                    </a:cubicBezTo>
                    <a:lnTo>
                      <a:pt x="227262" y="385593"/>
                    </a:lnTo>
                    <a:lnTo>
                      <a:pt x="124346" y="385593"/>
                    </a:lnTo>
                    <a:lnTo>
                      <a:pt x="124346" y="401426"/>
                    </a:lnTo>
                    <a:lnTo>
                      <a:pt x="274761" y="401426"/>
                    </a:lnTo>
                    <a:lnTo>
                      <a:pt x="274761" y="425176"/>
                    </a:lnTo>
                    <a:cubicBezTo>
                      <a:pt x="274781" y="442657"/>
                      <a:pt x="288947" y="456822"/>
                      <a:pt x="306427" y="456842"/>
                    </a:cubicBezTo>
                    <a:lnTo>
                      <a:pt x="374398" y="456842"/>
                    </a:lnTo>
                    <a:lnTo>
                      <a:pt x="387912" y="470357"/>
                    </a:lnTo>
                    <a:lnTo>
                      <a:pt x="399108" y="459161"/>
                    </a:lnTo>
                    <a:lnTo>
                      <a:pt x="383274" y="443328"/>
                    </a:lnTo>
                    <a:cubicBezTo>
                      <a:pt x="381790" y="441843"/>
                      <a:pt x="379776" y="441009"/>
                      <a:pt x="377676" y="441009"/>
                    </a:cubicBezTo>
                    <a:lnTo>
                      <a:pt x="306427" y="441009"/>
                    </a:lnTo>
                    <a:cubicBezTo>
                      <a:pt x="297688" y="440999"/>
                      <a:pt x="290604" y="433916"/>
                      <a:pt x="290594" y="425176"/>
                    </a:cubicBezTo>
                    <a:lnTo>
                      <a:pt x="290594" y="401426"/>
                    </a:lnTo>
                    <a:lnTo>
                      <a:pt x="311065" y="401426"/>
                    </a:lnTo>
                    <a:lnTo>
                      <a:pt x="324579" y="414941"/>
                    </a:lnTo>
                    <a:lnTo>
                      <a:pt x="335775" y="403745"/>
                    </a:lnTo>
                    <a:lnTo>
                      <a:pt x="300151" y="368120"/>
                    </a:lnTo>
                    <a:cubicBezTo>
                      <a:pt x="296684" y="364654"/>
                      <a:pt x="296684" y="359033"/>
                      <a:pt x="300151" y="355566"/>
                    </a:cubicBezTo>
                    <a:cubicBezTo>
                      <a:pt x="303617" y="352100"/>
                      <a:pt x="309238" y="352100"/>
                      <a:pt x="312704" y="355566"/>
                    </a:cubicBezTo>
                    <a:lnTo>
                      <a:pt x="348329" y="391191"/>
                    </a:lnTo>
                    <a:cubicBezTo>
                      <a:pt x="351420" y="394282"/>
                      <a:pt x="356432" y="394282"/>
                      <a:pt x="359525" y="391191"/>
                    </a:cubicBezTo>
                    <a:cubicBezTo>
                      <a:pt x="359525" y="391191"/>
                      <a:pt x="359525" y="391191"/>
                      <a:pt x="359525" y="391191"/>
                    </a:cubicBezTo>
                    <a:cubicBezTo>
                      <a:pt x="373921" y="376794"/>
                      <a:pt x="397263" y="376794"/>
                      <a:pt x="411660" y="391190"/>
                    </a:cubicBezTo>
                    <a:cubicBezTo>
                      <a:pt x="411660" y="391190"/>
                      <a:pt x="411661" y="391191"/>
                      <a:pt x="411661" y="391191"/>
                    </a:cubicBezTo>
                    <a:lnTo>
                      <a:pt x="451244" y="430774"/>
                    </a:lnTo>
                    <a:lnTo>
                      <a:pt x="462440" y="419578"/>
                    </a:lnTo>
                    <a:lnTo>
                      <a:pt x="422857" y="379995"/>
                    </a:lnTo>
                    <a:cubicBezTo>
                      <a:pt x="412996" y="370080"/>
                      <a:pt x="399578" y="364522"/>
                      <a:pt x="385593" y="36456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102" name="Google Shape;4102;p20"/>
          <p:cNvGrpSpPr/>
          <p:nvPr/>
        </p:nvGrpSpPr>
        <p:grpSpPr>
          <a:xfrm>
            <a:off x="-812316" y="5754800"/>
            <a:ext cx="896786" cy="896786"/>
            <a:chOff x="-812316" y="5754800"/>
            <a:chExt cx="896786" cy="896786"/>
          </a:xfrm>
        </p:grpSpPr>
        <p:sp>
          <p:nvSpPr>
            <p:cNvPr id="4103" name="Google Shape;4103;p20"/>
            <p:cNvSpPr/>
            <p:nvPr/>
          </p:nvSpPr>
          <p:spPr>
            <a:xfrm>
              <a:off x="-812316" y="5754800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4" name="Google Shape;4104;p20"/>
            <p:cNvSpPr/>
            <p:nvPr/>
          </p:nvSpPr>
          <p:spPr>
            <a:xfrm>
              <a:off x="-726564" y="5829711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105" name="Google Shape;4105;p20"/>
            <p:cNvGrpSpPr/>
            <p:nvPr/>
          </p:nvGrpSpPr>
          <p:grpSpPr>
            <a:xfrm>
              <a:off x="-581772" y="5987784"/>
              <a:ext cx="441375" cy="441375"/>
              <a:chOff x="3733800" y="1066800"/>
              <a:chExt cx="4724400" cy="4724400"/>
            </a:xfrm>
          </p:grpSpPr>
          <p:grpSp>
            <p:nvGrpSpPr>
              <p:cNvPr id="4106" name="Google Shape;4106;p20"/>
              <p:cNvGrpSpPr/>
              <p:nvPr/>
            </p:nvGrpSpPr>
            <p:grpSpPr>
              <a:xfrm>
                <a:off x="3810000" y="1143000"/>
                <a:ext cx="4572000" cy="4572000"/>
                <a:chOff x="3810000" y="1143000"/>
                <a:chExt cx="4572000" cy="4572000"/>
              </a:xfrm>
            </p:grpSpPr>
            <p:sp>
              <p:nvSpPr>
                <p:cNvPr id="4107" name="Google Shape;4107;p20"/>
                <p:cNvSpPr/>
                <p:nvPr/>
              </p:nvSpPr>
              <p:spPr>
                <a:xfrm>
                  <a:off x="5334000" y="4800600"/>
                  <a:ext cx="30480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0" h="609600" extrusionOk="0">
                      <a:moveTo>
                        <a:pt x="2895600" y="0"/>
                      </a:moveTo>
                      <a:cubicBezTo>
                        <a:pt x="2979420" y="0"/>
                        <a:pt x="3048000" y="68580"/>
                        <a:pt x="3048000" y="152400"/>
                      </a:cubicBezTo>
                      <a:cubicBezTo>
                        <a:pt x="3048000" y="278892"/>
                        <a:pt x="2996946" y="393192"/>
                        <a:pt x="2913888" y="475488"/>
                      </a:cubicBezTo>
                      <a:cubicBezTo>
                        <a:pt x="2831592" y="558546"/>
                        <a:pt x="2717292" y="609600"/>
                        <a:pt x="2590800" y="609600"/>
                      </a:cubicBezTo>
                      <a:lnTo>
                        <a:pt x="0" y="609600"/>
                      </a:lnTo>
                      <a:lnTo>
                        <a:pt x="0" y="0"/>
                      </a:lnTo>
                      <a:lnTo>
                        <a:pt x="2590800" y="0"/>
                      </a:lnTo>
                      <a:close/>
                    </a:path>
                  </a:pathLst>
                </a:custGeom>
                <a:solidFill>
                  <a:srgbClr val="D8E2F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08" name="Google Shape;4108;p20"/>
                <p:cNvSpPr/>
                <p:nvPr/>
              </p:nvSpPr>
              <p:spPr>
                <a:xfrm>
                  <a:off x="6083808" y="2552700"/>
                  <a:ext cx="1231391" cy="41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1391" h="419100" extrusionOk="0">
                      <a:moveTo>
                        <a:pt x="1078992" y="266700"/>
                      </a:moveTo>
                      <a:cubicBezTo>
                        <a:pt x="1078992" y="350520"/>
                        <a:pt x="1147572" y="419100"/>
                        <a:pt x="1231392" y="419100"/>
                      </a:cubicBezTo>
                      <a:lnTo>
                        <a:pt x="1524" y="419100"/>
                      </a:lnTo>
                      <a:lnTo>
                        <a:pt x="0" y="418338"/>
                      </a:lnTo>
                      <a:cubicBezTo>
                        <a:pt x="54864" y="323850"/>
                        <a:pt x="97536" y="221742"/>
                        <a:pt x="124968" y="114300"/>
                      </a:cubicBezTo>
                      <a:lnTo>
                        <a:pt x="774192" y="114300"/>
                      </a:lnTo>
                      <a:lnTo>
                        <a:pt x="1078992" y="0"/>
                      </a:lnTo>
                      <a:close/>
                    </a:path>
                  </a:pathLst>
                </a:custGeom>
                <a:solidFill>
                  <a:srgbClr val="E6E9E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09" name="Google Shape;4109;p20"/>
                <p:cNvSpPr/>
                <p:nvPr/>
              </p:nvSpPr>
              <p:spPr>
                <a:xfrm>
                  <a:off x="5105400" y="2971800"/>
                  <a:ext cx="3124200" cy="182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4200" h="1828800" extrusionOk="0">
                      <a:moveTo>
                        <a:pt x="228600" y="1219200"/>
                      </a:moveTo>
                      <a:cubicBezTo>
                        <a:pt x="228600" y="1135380"/>
                        <a:pt x="160020" y="1066800"/>
                        <a:pt x="76200" y="1066800"/>
                      </a:cubicBezTo>
                      <a:lnTo>
                        <a:pt x="0" y="1066800"/>
                      </a:lnTo>
                      <a:cubicBezTo>
                        <a:pt x="83820" y="1066800"/>
                        <a:pt x="152400" y="998220"/>
                        <a:pt x="152400" y="914400"/>
                      </a:cubicBezTo>
                      <a:lnTo>
                        <a:pt x="152400" y="588264"/>
                      </a:lnTo>
                      <a:cubicBezTo>
                        <a:pt x="288798" y="562356"/>
                        <a:pt x="417576" y="513588"/>
                        <a:pt x="533400" y="445770"/>
                      </a:cubicBezTo>
                      <a:lnTo>
                        <a:pt x="533400" y="446532"/>
                      </a:lnTo>
                      <a:lnTo>
                        <a:pt x="533400" y="1447800"/>
                      </a:lnTo>
                      <a:cubicBezTo>
                        <a:pt x="533400" y="1489710"/>
                        <a:pt x="567690" y="1524000"/>
                        <a:pt x="609600" y="1524000"/>
                      </a:cubicBezTo>
                      <a:lnTo>
                        <a:pt x="990600" y="1524000"/>
                      </a:lnTo>
                      <a:lnTo>
                        <a:pt x="1295400" y="1524000"/>
                      </a:lnTo>
                      <a:lnTo>
                        <a:pt x="1600200" y="1524000"/>
                      </a:lnTo>
                      <a:lnTo>
                        <a:pt x="1905000" y="1524000"/>
                      </a:lnTo>
                      <a:lnTo>
                        <a:pt x="2209800" y="1524000"/>
                      </a:lnTo>
                      <a:lnTo>
                        <a:pt x="2514600" y="1524000"/>
                      </a:lnTo>
                      <a:lnTo>
                        <a:pt x="2743200" y="1524000"/>
                      </a:lnTo>
                      <a:cubicBezTo>
                        <a:pt x="2785110" y="1524000"/>
                        <a:pt x="2819400" y="1489710"/>
                        <a:pt x="2819400" y="1447800"/>
                      </a:cubicBezTo>
                      <a:lnTo>
                        <a:pt x="2819400" y="76200"/>
                      </a:lnTo>
                      <a:cubicBezTo>
                        <a:pt x="2819400" y="34290"/>
                        <a:pt x="2785110" y="0"/>
                        <a:pt x="2743200" y="0"/>
                      </a:cubicBezTo>
                      <a:lnTo>
                        <a:pt x="3124200" y="0"/>
                      </a:lnTo>
                      <a:lnTo>
                        <a:pt x="3124200" y="16764"/>
                      </a:lnTo>
                      <a:lnTo>
                        <a:pt x="3124200" y="1524000"/>
                      </a:lnTo>
                      <a:cubicBezTo>
                        <a:pt x="3124200" y="1692402"/>
                        <a:pt x="2987802" y="1828800"/>
                        <a:pt x="2819400" y="1828800"/>
                      </a:cubicBezTo>
                      <a:lnTo>
                        <a:pt x="228600" y="1828800"/>
                      </a:lnTo>
                      <a:close/>
                    </a:path>
                  </a:pathLst>
                </a:custGeom>
                <a:solidFill>
                  <a:srgbClr val="F6E2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10" name="Google Shape;4110;p20"/>
                <p:cNvSpPr/>
                <p:nvPr/>
              </p:nvSpPr>
              <p:spPr>
                <a:xfrm>
                  <a:off x="5638800" y="2971037"/>
                  <a:ext cx="2286000" cy="1524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6000" h="1524762" extrusionOk="0">
                      <a:moveTo>
                        <a:pt x="2286000" y="76962"/>
                      </a:moveTo>
                      <a:lnTo>
                        <a:pt x="2286000" y="1448562"/>
                      </a:lnTo>
                      <a:cubicBezTo>
                        <a:pt x="2286000" y="1490472"/>
                        <a:pt x="2251710" y="1524762"/>
                        <a:pt x="2209800" y="1524762"/>
                      </a:cubicBezTo>
                      <a:lnTo>
                        <a:pt x="1981200" y="1524762"/>
                      </a:lnTo>
                      <a:lnTo>
                        <a:pt x="1981200" y="305562"/>
                      </a:lnTo>
                      <a:lnTo>
                        <a:pt x="1676400" y="305562"/>
                      </a:lnTo>
                      <a:lnTo>
                        <a:pt x="1676400" y="1524762"/>
                      </a:lnTo>
                      <a:lnTo>
                        <a:pt x="1371600" y="1524762"/>
                      </a:lnTo>
                      <a:lnTo>
                        <a:pt x="1371600" y="457962"/>
                      </a:lnTo>
                      <a:lnTo>
                        <a:pt x="1066800" y="457962"/>
                      </a:lnTo>
                      <a:lnTo>
                        <a:pt x="1066800" y="1524762"/>
                      </a:lnTo>
                      <a:lnTo>
                        <a:pt x="762000" y="1524762"/>
                      </a:lnTo>
                      <a:lnTo>
                        <a:pt x="762000" y="762762"/>
                      </a:lnTo>
                      <a:lnTo>
                        <a:pt x="457200" y="762762"/>
                      </a:lnTo>
                      <a:lnTo>
                        <a:pt x="457200" y="1524762"/>
                      </a:lnTo>
                      <a:lnTo>
                        <a:pt x="76200" y="1524762"/>
                      </a:lnTo>
                      <a:cubicBezTo>
                        <a:pt x="34290" y="1524762"/>
                        <a:pt x="0" y="1490472"/>
                        <a:pt x="0" y="1448562"/>
                      </a:cubicBezTo>
                      <a:lnTo>
                        <a:pt x="0" y="447294"/>
                      </a:lnTo>
                      <a:lnTo>
                        <a:pt x="0" y="446532"/>
                      </a:lnTo>
                      <a:cubicBezTo>
                        <a:pt x="185166" y="339852"/>
                        <a:pt x="339090" y="185166"/>
                        <a:pt x="445008" y="0"/>
                      </a:cubicBezTo>
                      <a:lnTo>
                        <a:pt x="446532" y="762"/>
                      </a:lnTo>
                      <a:lnTo>
                        <a:pt x="1676400" y="762"/>
                      </a:lnTo>
                      <a:lnTo>
                        <a:pt x="2209800" y="762"/>
                      </a:lnTo>
                      <a:cubicBezTo>
                        <a:pt x="2251710" y="762"/>
                        <a:pt x="2286000" y="35052"/>
                        <a:pt x="2286000" y="76962"/>
                      </a:cubicBez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11" name="Google Shape;4111;p20"/>
                <p:cNvSpPr/>
                <p:nvPr/>
              </p:nvSpPr>
              <p:spPr>
                <a:xfrm>
                  <a:off x="7315200" y="3276600"/>
                  <a:ext cx="304800" cy="12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12192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1219200"/>
                      </a:lnTo>
                      <a:lnTo>
                        <a:pt x="0" y="12192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12" name="Google Shape;4112;p20"/>
                <p:cNvSpPr/>
                <p:nvPr/>
              </p:nvSpPr>
              <p:spPr>
                <a:xfrm>
                  <a:off x="6705600" y="3429000"/>
                  <a:ext cx="304800" cy="106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10668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1066800"/>
                      </a:lnTo>
                      <a:lnTo>
                        <a:pt x="0" y="10668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13" name="Google Shape;4113;p20"/>
                <p:cNvSpPr/>
                <p:nvPr/>
              </p:nvSpPr>
              <p:spPr>
                <a:xfrm>
                  <a:off x="6096000" y="3733800"/>
                  <a:ext cx="304800" cy="7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7620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762000"/>
                      </a:lnTo>
                      <a:lnTo>
                        <a:pt x="0" y="7620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14" name="Google Shape;4114;p20"/>
                <p:cNvSpPr/>
                <p:nvPr/>
              </p:nvSpPr>
              <p:spPr>
                <a:xfrm>
                  <a:off x="4724400" y="4038600"/>
                  <a:ext cx="609600" cy="167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1676400" extrusionOk="0">
                      <a:moveTo>
                        <a:pt x="457200" y="0"/>
                      </a:moveTo>
                      <a:cubicBezTo>
                        <a:pt x="541020" y="0"/>
                        <a:pt x="609600" y="68580"/>
                        <a:pt x="609600" y="152400"/>
                      </a:cubicBezTo>
                      <a:lnTo>
                        <a:pt x="609600" y="762000"/>
                      </a:lnTo>
                      <a:lnTo>
                        <a:pt x="609600" y="1371600"/>
                      </a:lnTo>
                      <a:cubicBezTo>
                        <a:pt x="609600" y="1455420"/>
                        <a:pt x="575310" y="1531620"/>
                        <a:pt x="520446" y="1587246"/>
                      </a:cubicBezTo>
                      <a:cubicBezTo>
                        <a:pt x="464820" y="1642110"/>
                        <a:pt x="388620" y="1676400"/>
                        <a:pt x="304800" y="1676400"/>
                      </a:cubicBezTo>
                      <a:cubicBezTo>
                        <a:pt x="136398" y="1676400"/>
                        <a:pt x="0" y="1540002"/>
                        <a:pt x="0" y="1371600"/>
                      </a:cubicBezTo>
                      <a:lnTo>
                        <a:pt x="0" y="152400"/>
                      </a:lnTo>
                      <a:cubicBezTo>
                        <a:pt x="0" y="68580"/>
                        <a:pt x="68580" y="0"/>
                        <a:pt x="152400" y="0"/>
                      </a:cubicBezTo>
                      <a:lnTo>
                        <a:pt x="228600" y="0"/>
                      </a:lnTo>
                      <a:lnTo>
                        <a:pt x="381000" y="0"/>
                      </a:ln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15" name="Google Shape;4115;p20"/>
                <p:cNvSpPr/>
                <p:nvPr/>
              </p:nvSpPr>
              <p:spPr>
                <a:xfrm>
                  <a:off x="4800600" y="3560064"/>
                  <a:ext cx="457200" cy="478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200" h="478535" extrusionOk="0">
                      <a:moveTo>
                        <a:pt x="457200" y="0"/>
                      </a:moveTo>
                      <a:lnTo>
                        <a:pt x="457200" y="326136"/>
                      </a:lnTo>
                      <a:cubicBezTo>
                        <a:pt x="457200" y="409956"/>
                        <a:pt x="388620" y="478536"/>
                        <a:pt x="304800" y="478536"/>
                      </a:cubicBezTo>
                      <a:lnTo>
                        <a:pt x="152400" y="478536"/>
                      </a:lnTo>
                      <a:cubicBezTo>
                        <a:pt x="68580" y="478536"/>
                        <a:pt x="0" y="409956"/>
                        <a:pt x="0" y="326136"/>
                      </a:cubicBezTo>
                      <a:lnTo>
                        <a:pt x="0" y="0"/>
                      </a:lnTo>
                      <a:cubicBezTo>
                        <a:pt x="73914" y="13716"/>
                        <a:pt x="150876" y="21336"/>
                        <a:pt x="228600" y="21336"/>
                      </a:cubicBezTo>
                      <a:cubicBezTo>
                        <a:pt x="307086" y="21336"/>
                        <a:pt x="383286" y="13716"/>
                        <a:pt x="457200" y="0"/>
                      </a:cubicBezTo>
                      <a:close/>
                    </a:path>
                  </a:pathLst>
                </a:custGeom>
                <a:solidFill>
                  <a:srgbClr val="CCD1D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16" name="Google Shape;4116;p20"/>
                <p:cNvSpPr/>
                <p:nvPr/>
              </p:nvSpPr>
              <p:spPr>
                <a:xfrm>
                  <a:off x="3810000" y="1143000"/>
                  <a:ext cx="2398775" cy="243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8775" h="2438400" extrusionOk="0">
                      <a:moveTo>
                        <a:pt x="1447800" y="2417064"/>
                      </a:moveTo>
                      <a:cubicBezTo>
                        <a:pt x="1373886" y="2430780"/>
                        <a:pt x="1297686" y="2438400"/>
                        <a:pt x="1219200" y="2438400"/>
                      </a:cubicBezTo>
                      <a:cubicBezTo>
                        <a:pt x="1141476" y="2438400"/>
                        <a:pt x="1064514" y="2430780"/>
                        <a:pt x="990600" y="2417064"/>
                      </a:cubicBezTo>
                      <a:cubicBezTo>
                        <a:pt x="426720" y="2310384"/>
                        <a:pt x="0" y="1815084"/>
                        <a:pt x="0" y="1219200"/>
                      </a:cubicBezTo>
                      <a:cubicBezTo>
                        <a:pt x="0" y="545592"/>
                        <a:pt x="545592" y="0"/>
                        <a:pt x="1219200" y="0"/>
                      </a:cubicBezTo>
                      <a:cubicBezTo>
                        <a:pt x="1786890" y="0"/>
                        <a:pt x="2263140" y="388620"/>
                        <a:pt x="2398776" y="914400"/>
                      </a:cubicBezTo>
                      <a:lnTo>
                        <a:pt x="2080260" y="914400"/>
                      </a:lnTo>
                      <a:cubicBezTo>
                        <a:pt x="1954530" y="559308"/>
                        <a:pt x="1616964" y="304800"/>
                        <a:pt x="1219200" y="304800"/>
                      </a:cubicBezTo>
                      <a:cubicBezTo>
                        <a:pt x="713994" y="304800"/>
                        <a:pt x="304800" y="713994"/>
                        <a:pt x="304800" y="1219200"/>
                      </a:cubicBezTo>
                      <a:cubicBezTo>
                        <a:pt x="304800" y="1724406"/>
                        <a:pt x="713994" y="2133600"/>
                        <a:pt x="1219200" y="2133600"/>
                      </a:cubicBezTo>
                      <a:cubicBezTo>
                        <a:pt x="1616964" y="2133600"/>
                        <a:pt x="1954530" y="1879092"/>
                        <a:pt x="2080260" y="1524000"/>
                      </a:cubicBezTo>
                      <a:lnTo>
                        <a:pt x="2398776" y="1524000"/>
                      </a:lnTo>
                      <a:cubicBezTo>
                        <a:pt x="2371344" y="1631442"/>
                        <a:pt x="2328672" y="1733550"/>
                        <a:pt x="2273808" y="1828038"/>
                      </a:cubicBezTo>
                      <a:cubicBezTo>
                        <a:pt x="2167890" y="2013204"/>
                        <a:pt x="2013966" y="2167890"/>
                        <a:pt x="1828800" y="2274570"/>
                      </a:cubicBezTo>
                      <a:cubicBezTo>
                        <a:pt x="1712976" y="2342388"/>
                        <a:pt x="1584198" y="2391156"/>
                        <a:pt x="1447800" y="2417064"/>
                      </a:cubicBezTo>
                      <a:close/>
                    </a:path>
                  </a:pathLst>
                </a:custGeom>
                <a:solidFill>
                  <a:srgbClr val="4A80A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17" name="Google Shape;4117;p20"/>
                <p:cNvSpPr/>
                <p:nvPr/>
              </p:nvSpPr>
              <p:spPr>
                <a:xfrm>
                  <a:off x="4114800" y="1447800"/>
                  <a:ext cx="1775459" cy="182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5459" h="1828800" extrusionOk="0">
                      <a:moveTo>
                        <a:pt x="1775460" y="609600"/>
                      </a:moveTo>
                      <a:lnTo>
                        <a:pt x="1066800" y="609600"/>
                      </a:lnTo>
                      <a:lnTo>
                        <a:pt x="762000" y="609600"/>
                      </a:lnTo>
                      <a:cubicBezTo>
                        <a:pt x="593598" y="609600"/>
                        <a:pt x="457200" y="745998"/>
                        <a:pt x="457200" y="914400"/>
                      </a:cubicBezTo>
                      <a:cubicBezTo>
                        <a:pt x="457200" y="998220"/>
                        <a:pt x="491490" y="1074420"/>
                        <a:pt x="546354" y="1130046"/>
                      </a:cubicBezTo>
                      <a:cubicBezTo>
                        <a:pt x="601980" y="1184910"/>
                        <a:pt x="678180" y="1219200"/>
                        <a:pt x="762000" y="1219200"/>
                      </a:cubicBezTo>
                      <a:lnTo>
                        <a:pt x="1066800" y="1219200"/>
                      </a:lnTo>
                      <a:lnTo>
                        <a:pt x="1775460" y="1219200"/>
                      </a:lnTo>
                      <a:cubicBezTo>
                        <a:pt x="1649730" y="1574292"/>
                        <a:pt x="1312164" y="1828800"/>
                        <a:pt x="914400" y="1828800"/>
                      </a:cubicBezTo>
                      <a:cubicBezTo>
                        <a:pt x="409194" y="1828800"/>
                        <a:pt x="0" y="1419606"/>
                        <a:pt x="0" y="914400"/>
                      </a:cubicBezTo>
                      <a:cubicBezTo>
                        <a:pt x="0" y="409194"/>
                        <a:pt x="409194" y="0"/>
                        <a:pt x="914400" y="0"/>
                      </a:cubicBezTo>
                      <a:cubicBezTo>
                        <a:pt x="1312164" y="0"/>
                        <a:pt x="1649730" y="254508"/>
                        <a:pt x="1775460" y="609600"/>
                      </a:cubicBezTo>
                      <a:close/>
                    </a:path>
                  </a:pathLst>
                </a:custGeom>
                <a:solidFill>
                  <a:srgbClr val="D8E2F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18" name="Google Shape;4118;p20"/>
                <p:cNvSpPr/>
                <p:nvPr/>
              </p:nvSpPr>
              <p:spPr>
                <a:xfrm>
                  <a:off x="5181600" y="2362200"/>
                  <a:ext cx="1676400" cy="3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400" h="304800" extrusionOk="0">
                      <a:moveTo>
                        <a:pt x="1676400" y="0"/>
                      </a:moveTo>
                      <a:lnTo>
                        <a:pt x="1676400" y="304800"/>
                      </a:lnTo>
                      <a:lnTo>
                        <a:pt x="1027176" y="304800"/>
                      </a:lnTo>
                      <a:lnTo>
                        <a:pt x="708660" y="3048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1645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19" name="Google Shape;4119;p20"/>
                <p:cNvSpPr/>
                <p:nvPr/>
              </p:nvSpPr>
              <p:spPr>
                <a:xfrm>
                  <a:off x="5181600" y="2057400"/>
                  <a:ext cx="1676400" cy="3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400" h="304800" extrusionOk="0">
                      <a:moveTo>
                        <a:pt x="1676400" y="0"/>
                      </a:moveTo>
                      <a:lnTo>
                        <a:pt x="1676400" y="3048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lnTo>
                        <a:pt x="708660" y="0"/>
                      </a:lnTo>
                      <a:lnTo>
                        <a:pt x="1027176" y="0"/>
                      </a:lnTo>
                      <a:close/>
                    </a:path>
                  </a:pathLst>
                </a:custGeom>
                <a:solidFill>
                  <a:srgbClr val="C3996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20" name="Google Shape;4120;p20"/>
                <p:cNvSpPr/>
                <p:nvPr/>
              </p:nvSpPr>
              <p:spPr>
                <a:xfrm>
                  <a:off x="4572000" y="2057400"/>
                  <a:ext cx="6096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609600" extrusionOk="0">
                      <a:moveTo>
                        <a:pt x="609600" y="304800"/>
                      </a:moveTo>
                      <a:lnTo>
                        <a:pt x="609600" y="609600"/>
                      </a:lnTo>
                      <a:lnTo>
                        <a:pt x="304800" y="609600"/>
                      </a:lnTo>
                      <a:cubicBezTo>
                        <a:pt x="220980" y="609600"/>
                        <a:pt x="144780" y="575310"/>
                        <a:pt x="89154" y="520446"/>
                      </a:cubicBezTo>
                      <a:cubicBezTo>
                        <a:pt x="34290" y="464820"/>
                        <a:pt x="0" y="388620"/>
                        <a:pt x="0" y="304800"/>
                      </a:cubicBezTo>
                      <a:cubicBezTo>
                        <a:pt x="0" y="136398"/>
                        <a:pt x="136398" y="0"/>
                        <a:pt x="304800" y="0"/>
                      </a:cubicBezTo>
                      <a:lnTo>
                        <a:pt x="609600" y="0"/>
                      </a:lnTo>
                      <a:close/>
                    </a:path>
                  </a:pathLst>
                </a:custGeom>
                <a:solidFill>
                  <a:srgbClr val="AAB2B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21" name="Google Shape;4121;p20"/>
                <p:cNvSpPr/>
                <p:nvPr/>
              </p:nvSpPr>
              <p:spPr>
                <a:xfrm>
                  <a:off x="6858000" y="2057400"/>
                  <a:ext cx="6096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609600" extrusionOk="0">
                      <a:moveTo>
                        <a:pt x="537972" y="201930"/>
                      </a:moveTo>
                      <a:cubicBezTo>
                        <a:pt x="581406" y="217932"/>
                        <a:pt x="609600" y="259080"/>
                        <a:pt x="609600" y="304800"/>
                      </a:cubicBezTo>
                      <a:cubicBezTo>
                        <a:pt x="609600" y="350520"/>
                        <a:pt x="581406" y="391668"/>
                        <a:pt x="537972" y="407670"/>
                      </a:cubicBezTo>
                      <a:lnTo>
                        <a:pt x="304800" y="495300"/>
                      </a:lnTo>
                      <a:lnTo>
                        <a:pt x="0" y="6096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lnTo>
                        <a:pt x="304800" y="114300"/>
                      </a:lnTo>
                      <a:close/>
                    </a:path>
                  </a:pathLst>
                </a:custGeom>
                <a:solidFill>
                  <a:srgbClr val="AAB2B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22" name="Google Shape;4122;p20"/>
                <p:cNvSpPr/>
                <p:nvPr/>
              </p:nvSpPr>
              <p:spPr>
                <a:xfrm>
                  <a:off x="7162800" y="1752600"/>
                  <a:ext cx="1219200" cy="12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9200" h="1219200" extrusionOk="0">
                      <a:moveTo>
                        <a:pt x="1219200" y="152400"/>
                      </a:moveTo>
                      <a:lnTo>
                        <a:pt x="1219200" y="1066800"/>
                      </a:lnTo>
                      <a:cubicBezTo>
                        <a:pt x="1219200" y="1150620"/>
                        <a:pt x="1150620" y="1219200"/>
                        <a:pt x="1066800" y="1219200"/>
                      </a:cubicBezTo>
                      <a:lnTo>
                        <a:pt x="685800" y="1219200"/>
                      </a:lnTo>
                      <a:lnTo>
                        <a:pt x="152400" y="1219200"/>
                      </a:lnTo>
                      <a:cubicBezTo>
                        <a:pt x="68580" y="1219200"/>
                        <a:pt x="0" y="1150620"/>
                        <a:pt x="0" y="1066800"/>
                      </a:cubicBezTo>
                      <a:lnTo>
                        <a:pt x="0" y="800100"/>
                      </a:lnTo>
                      <a:lnTo>
                        <a:pt x="233172" y="712470"/>
                      </a:lnTo>
                      <a:cubicBezTo>
                        <a:pt x="276606" y="696468"/>
                        <a:pt x="304800" y="655320"/>
                        <a:pt x="304800" y="609600"/>
                      </a:cubicBezTo>
                      <a:cubicBezTo>
                        <a:pt x="304800" y="563880"/>
                        <a:pt x="276606" y="522732"/>
                        <a:pt x="233172" y="506730"/>
                      </a:cubicBezTo>
                      <a:lnTo>
                        <a:pt x="0" y="419100"/>
                      </a:lnTo>
                      <a:lnTo>
                        <a:pt x="0" y="152400"/>
                      </a:lnTo>
                      <a:cubicBezTo>
                        <a:pt x="0" y="68580"/>
                        <a:pt x="68580" y="0"/>
                        <a:pt x="152400" y="0"/>
                      </a:cubicBezTo>
                      <a:lnTo>
                        <a:pt x="1066800" y="0"/>
                      </a:lnTo>
                      <a:cubicBezTo>
                        <a:pt x="1150620" y="0"/>
                        <a:pt x="1219200" y="68580"/>
                        <a:pt x="1219200" y="152400"/>
                      </a:cubicBezTo>
                      <a:close/>
                    </a:path>
                  </a:pathLst>
                </a:custGeom>
                <a:solidFill>
                  <a:srgbClr val="88BF4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123" name="Google Shape;4123;p20"/>
              <p:cNvGrpSpPr/>
              <p:nvPr/>
            </p:nvGrpSpPr>
            <p:grpSpPr>
              <a:xfrm>
                <a:off x="3733800" y="1066800"/>
                <a:ext cx="4724400" cy="4724400"/>
                <a:chOff x="3733800" y="1066800"/>
                <a:chExt cx="4724400" cy="4724400"/>
              </a:xfrm>
            </p:grpSpPr>
            <p:sp>
              <p:nvSpPr>
                <p:cNvPr id="4124" name="Google Shape;4124;p20"/>
                <p:cNvSpPr/>
                <p:nvPr/>
              </p:nvSpPr>
              <p:spPr>
                <a:xfrm>
                  <a:off x="3733800" y="1066800"/>
                  <a:ext cx="4724400" cy="472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4400" h="4724400" extrusionOk="0">
                      <a:moveTo>
                        <a:pt x="4572000" y="1967179"/>
                      </a:moveTo>
                      <a:cubicBezTo>
                        <a:pt x="4660468" y="1935632"/>
                        <a:pt x="4724400" y="1851812"/>
                        <a:pt x="4724400" y="1752600"/>
                      </a:cubicBezTo>
                      <a:lnTo>
                        <a:pt x="4724400" y="838200"/>
                      </a:lnTo>
                      <a:cubicBezTo>
                        <a:pt x="4724400" y="712165"/>
                        <a:pt x="4621835" y="609600"/>
                        <a:pt x="4495800" y="609600"/>
                      </a:cubicBezTo>
                      <a:lnTo>
                        <a:pt x="3581400" y="609600"/>
                      </a:lnTo>
                      <a:cubicBezTo>
                        <a:pt x="3455365" y="609600"/>
                        <a:pt x="3352800" y="712165"/>
                        <a:pt x="3352800" y="838200"/>
                      </a:cubicBezTo>
                      <a:lnTo>
                        <a:pt x="3352800" y="994943"/>
                      </a:lnTo>
                      <a:lnTo>
                        <a:pt x="3137992" y="914400"/>
                      </a:lnTo>
                      <a:lnTo>
                        <a:pt x="2531059" y="914400"/>
                      </a:lnTo>
                      <a:cubicBezTo>
                        <a:pt x="2364791" y="373380"/>
                        <a:pt x="1865605" y="0"/>
                        <a:pt x="1295400" y="0"/>
                      </a:cubicBezTo>
                      <a:cubicBezTo>
                        <a:pt x="581101" y="0"/>
                        <a:pt x="0" y="581101"/>
                        <a:pt x="0" y="1295400"/>
                      </a:cubicBezTo>
                      <a:cubicBezTo>
                        <a:pt x="0" y="1904543"/>
                        <a:pt x="423139" y="2415464"/>
                        <a:pt x="990600" y="2553081"/>
                      </a:cubicBezTo>
                      <a:lnTo>
                        <a:pt x="990600" y="2819400"/>
                      </a:lnTo>
                      <a:cubicBezTo>
                        <a:pt x="990600" y="2860319"/>
                        <a:pt x="1002259" y="2898191"/>
                        <a:pt x="1021156" y="2931490"/>
                      </a:cubicBezTo>
                      <a:cubicBezTo>
                        <a:pt x="957224" y="2972029"/>
                        <a:pt x="914400" y="3043047"/>
                        <a:pt x="914400" y="3124200"/>
                      </a:cubicBezTo>
                      <a:lnTo>
                        <a:pt x="914400" y="4343400"/>
                      </a:lnTo>
                      <a:cubicBezTo>
                        <a:pt x="914400" y="4553484"/>
                        <a:pt x="1085317" y="4724400"/>
                        <a:pt x="1295400" y="4724400"/>
                      </a:cubicBezTo>
                      <a:cubicBezTo>
                        <a:pt x="1479347" y="4724400"/>
                        <a:pt x="1633271" y="4593260"/>
                        <a:pt x="1668704" y="4419600"/>
                      </a:cubicBezTo>
                      <a:lnTo>
                        <a:pt x="4191000" y="4419600"/>
                      </a:lnTo>
                      <a:cubicBezTo>
                        <a:pt x="4485132" y="4419600"/>
                        <a:pt x="4724400" y="4180256"/>
                        <a:pt x="4724400" y="3886200"/>
                      </a:cubicBezTo>
                      <a:cubicBezTo>
                        <a:pt x="4724400" y="3760165"/>
                        <a:pt x="4621835" y="3657600"/>
                        <a:pt x="4495800" y="3657600"/>
                      </a:cubicBezTo>
                      <a:lnTo>
                        <a:pt x="4493819" y="3657600"/>
                      </a:lnTo>
                      <a:cubicBezTo>
                        <a:pt x="4542206" y="3593744"/>
                        <a:pt x="4572000" y="3515106"/>
                        <a:pt x="4572000" y="3429000"/>
                      </a:cubicBezTo>
                      <a:close/>
                      <a:moveTo>
                        <a:pt x="3505200" y="838200"/>
                      </a:moveTo>
                      <a:cubicBezTo>
                        <a:pt x="3505200" y="796138"/>
                        <a:pt x="3539414" y="762000"/>
                        <a:pt x="3581400" y="762000"/>
                      </a:cubicBezTo>
                      <a:lnTo>
                        <a:pt x="4495800" y="762000"/>
                      </a:lnTo>
                      <a:cubicBezTo>
                        <a:pt x="4537786" y="762000"/>
                        <a:pt x="4572000" y="796138"/>
                        <a:pt x="4572000" y="838200"/>
                      </a:cubicBezTo>
                      <a:lnTo>
                        <a:pt x="4572000" y="1752600"/>
                      </a:lnTo>
                      <a:cubicBezTo>
                        <a:pt x="4572000" y="1794662"/>
                        <a:pt x="4537786" y="1828800"/>
                        <a:pt x="4495800" y="1828800"/>
                      </a:cubicBezTo>
                      <a:lnTo>
                        <a:pt x="4114800" y="1828800"/>
                      </a:lnTo>
                      <a:lnTo>
                        <a:pt x="3581400" y="1828800"/>
                      </a:lnTo>
                      <a:cubicBezTo>
                        <a:pt x="3539414" y="1828800"/>
                        <a:pt x="3505200" y="1794662"/>
                        <a:pt x="3505200" y="1752600"/>
                      </a:cubicBezTo>
                      <a:lnTo>
                        <a:pt x="3505200" y="1538707"/>
                      </a:lnTo>
                      <a:lnTo>
                        <a:pt x="3603803" y="1501750"/>
                      </a:lnTo>
                      <a:lnTo>
                        <a:pt x="3810000" y="1707947"/>
                      </a:lnTo>
                      <a:lnTo>
                        <a:pt x="4473474" y="1044473"/>
                      </a:lnTo>
                      <a:lnTo>
                        <a:pt x="4365727" y="936727"/>
                      </a:lnTo>
                      <a:lnTo>
                        <a:pt x="3810000" y="1492453"/>
                      </a:lnTo>
                      <a:lnTo>
                        <a:pt x="3749421" y="1431874"/>
                      </a:lnTo>
                      <a:cubicBezTo>
                        <a:pt x="3786911" y="1397203"/>
                        <a:pt x="3810000" y="1348130"/>
                        <a:pt x="3810000" y="1295400"/>
                      </a:cubicBezTo>
                      <a:cubicBezTo>
                        <a:pt x="3810000" y="1218286"/>
                        <a:pt x="3761461" y="1148258"/>
                        <a:pt x="3689223" y="1121054"/>
                      </a:cubicBezTo>
                      <a:lnTo>
                        <a:pt x="3505200" y="1052093"/>
                      </a:lnTo>
                      <a:close/>
                      <a:moveTo>
                        <a:pt x="3810000" y="3352800"/>
                      </a:moveTo>
                      <a:lnTo>
                        <a:pt x="3657600" y="3352800"/>
                      </a:lnTo>
                      <a:lnTo>
                        <a:pt x="3657600" y="2286000"/>
                      </a:lnTo>
                      <a:lnTo>
                        <a:pt x="3810000" y="2286000"/>
                      </a:lnTo>
                      <a:close/>
                      <a:moveTo>
                        <a:pt x="3505200" y="2133600"/>
                      </a:moveTo>
                      <a:lnTo>
                        <a:pt x="3505200" y="3352800"/>
                      </a:lnTo>
                      <a:lnTo>
                        <a:pt x="3352800" y="3352800"/>
                      </a:lnTo>
                      <a:lnTo>
                        <a:pt x="3352800" y="2286000"/>
                      </a:lnTo>
                      <a:lnTo>
                        <a:pt x="2895600" y="2286000"/>
                      </a:lnTo>
                      <a:lnTo>
                        <a:pt x="2895600" y="3352800"/>
                      </a:lnTo>
                      <a:lnTo>
                        <a:pt x="2743200" y="3352800"/>
                      </a:lnTo>
                      <a:lnTo>
                        <a:pt x="2743200" y="2590800"/>
                      </a:lnTo>
                      <a:lnTo>
                        <a:pt x="2286000" y="2590800"/>
                      </a:lnTo>
                      <a:lnTo>
                        <a:pt x="2286000" y="3352800"/>
                      </a:lnTo>
                      <a:lnTo>
                        <a:pt x="1981200" y="3352800"/>
                      </a:lnTo>
                      <a:lnTo>
                        <a:pt x="1981200" y="2393137"/>
                      </a:lnTo>
                      <a:cubicBezTo>
                        <a:pt x="2146630" y="2289505"/>
                        <a:pt x="2287600" y="2149069"/>
                        <a:pt x="2392299" y="1981200"/>
                      </a:cubicBezTo>
                      <a:lnTo>
                        <a:pt x="3581400" y="1981200"/>
                      </a:lnTo>
                      <a:lnTo>
                        <a:pt x="4114800" y="1981200"/>
                      </a:lnTo>
                      <a:lnTo>
                        <a:pt x="4114800" y="3352800"/>
                      </a:lnTo>
                      <a:lnTo>
                        <a:pt x="3962400" y="3352800"/>
                      </a:lnTo>
                      <a:lnTo>
                        <a:pt x="3962400" y="2133600"/>
                      </a:lnTo>
                      <a:close/>
                      <a:moveTo>
                        <a:pt x="3200400" y="3352800"/>
                      </a:moveTo>
                      <a:lnTo>
                        <a:pt x="3048000" y="3352800"/>
                      </a:lnTo>
                      <a:lnTo>
                        <a:pt x="3048000" y="2438400"/>
                      </a:lnTo>
                      <a:lnTo>
                        <a:pt x="3200400" y="2438400"/>
                      </a:lnTo>
                      <a:close/>
                      <a:moveTo>
                        <a:pt x="2590800" y="3352800"/>
                      </a:moveTo>
                      <a:lnTo>
                        <a:pt x="2438400" y="3352800"/>
                      </a:lnTo>
                      <a:lnTo>
                        <a:pt x="2438400" y="2743200"/>
                      </a:lnTo>
                      <a:lnTo>
                        <a:pt x="2590800" y="2743200"/>
                      </a:lnTo>
                      <a:close/>
                      <a:moveTo>
                        <a:pt x="3635655" y="1327023"/>
                      </a:moveTo>
                      <a:lnTo>
                        <a:pt x="3200400" y="1490243"/>
                      </a:lnTo>
                      <a:lnTo>
                        <a:pt x="3200400" y="1100557"/>
                      </a:lnTo>
                      <a:lnTo>
                        <a:pt x="3635578" y="1263701"/>
                      </a:lnTo>
                      <a:cubicBezTo>
                        <a:pt x="3648761" y="1268654"/>
                        <a:pt x="3657600" y="1281379"/>
                        <a:pt x="3657600" y="1295400"/>
                      </a:cubicBezTo>
                      <a:cubicBezTo>
                        <a:pt x="3657600" y="1309421"/>
                        <a:pt x="3648761" y="1322146"/>
                        <a:pt x="3635655" y="1327023"/>
                      </a:cubicBezTo>
                      <a:close/>
                      <a:moveTo>
                        <a:pt x="3048000" y="1219200"/>
                      </a:moveTo>
                      <a:lnTo>
                        <a:pt x="1524000" y="1219200"/>
                      </a:lnTo>
                      <a:lnTo>
                        <a:pt x="1524000" y="1066800"/>
                      </a:lnTo>
                      <a:lnTo>
                        <a:pt x="3048000" y="1066800"/>
                      </a:lnTo>
                      <a:close/>
                      <a:moveTo>
                        <a:pt x="1143000" y="1524000"/>
                      </a:moveTo>
                      <a:cubicBezTo>
                        <a:pt x="1016965" y="1524000"/>
                        <a:pt x="914400" y="1421435"/>
                        <a:pt x="914400" y="1295400"/>
                      </a:cubicBezTo>
                      <a:cubicBezTo>
                        <a:pt x="914400" y="1169365"/>
                        <a:pt x="1016965" y="1066800"/>
                        <a:pt x="1143000" y="1066800"/>
                      </a:cubicBezTo>
                      <a:lnTo>
                        <a:pt x="1371600" y="1066800"/>
                      </a:lnTo>
                      <a:lnTo>
                        <a:pt x="1371600" y="1524000"/>
                      </a:lnTo>
                      <a:close/>
                      <a:moveTo>
                        <a:pt x="1143000" y="914400"/>
                      </a:moveTo>
                      <a:cubicBezTo>
                        <a:pt x="932917" y="914400"/>
                        <a:pt x="762000" y="1085317"/>
                        <a:pt x="762000" y="1295400"/>
                      </a:cubicBezTo>
                      <a:cubicBezTo>
                        <a:pt x="762000" y="1505483"/>
                        <a:pt x="932917" y="1676400"/>
                        <a:pt x="1143000" y="1676400"/>
                      </a:cubicBezTo>
                      <a:lnTo>
                        <a:pt x="2040484" y="1676400"/>
                      </a:lnTo>
                      <a:cubicBezTo>
                        <a:pt x="1898675" y="1953616"/>
                        <a:pt x="1611935" y="2133600"/>
                        <a:pt x="1295400" y="2133600"/>
                      </a:cubicBezTo>
                      <a:cubicBezTo>
                        <a:pt x="833247" y="2133600"/>
                        <a:pt x="457200" y="1757553"/>
                        <a:pt x="457200" y="1295400"/>
                      </a:cubicBezTo>
                      <a:cubicBezTo>
                        <a:pt x="457200" y="833247"/>
                        <a:pt x="833247" y="457200"/>
                        <a:pt x="1295400" y="457200"/>
                      </a:cubicBezTo>
                      <a:cubicBezTo>
                        <a:pt x="1611859" y="457200"/>
                        <a:pt x="1898675" y="637184"/>
                        <a:pt x="2040484" y="914400"/>
                      </a:cubicBezTo>
                      <a:close/>
                      <a:moveTo>
                        <a:pt x="1524000" y="1524000"/>
                      </a:moveTo>
                      <a:lnTo>
                        <a:pt x="1524000" y="1371600"/>
                      </a:lnTo>
                      <a:lnTo>
                        <a:pt x="3048000" y="1371600"/>
                      </a:lnTo>
                      <a:lnTo>
                        <a:pt x="3048000" y="1524000"/>
                      </a:lnTo>
                      <a:close/>
                      <a:moveTo>
                        <a:pt x="3137992" y="1676400"/>
                      </a:moveTo>
                      <a:lnTo>
                        <a:pt x="3352800" y="1595857"/>
                      </a:lnTo>
                      <a:lnTo>
                        <a:pt x="3352800" y="1752600"/>
                      </a:lnTo>
                      <a:cubicBezTo>
                        <a:pt x="3352800" y="1779422"/>
                        <a:pt x="3358286" y="1804873"/>
                        <a:pt x="3366821" y="1828800"/>
                      </a:cubicBezTo>
                      <a:lnTo>
                        <a:pt x="2474671" y="1828800"/>
                      </a:lnTo>
                      <a:cubicBezTo>
                        <a:pt x="2496769" y="1779803"/>
                        <a:pt x="2515057" y="1728673"/>
                        <a:pt x="2531135" y="1676400"/>
                      </a:cubicBezTo>
                      <a:close/>
                      <a:moveTo>
                        <a:pt x="152400" y="1295400"/>
                      </a:moveTo>
                      <a:cubicBezTo>
                        <a:pt x="152400" y="665150"/>
                        <a:pt x="665150" y="152400"/>
                        <a:pt x="1295400" y="152400"/>
                      </a:cubicBezTo>
                      <a:cubicBezTo>
                        <a:pt x="1782699" y="152400"/>
                        <a:pt x="2211934" y="461162"/>
                        <a:pt x="2371725" y="914400"/>
                      </a:cubicBezTo>
                      <a:lnTo>
                        <a:pt x="2208276" y="914400"/>
                      </a:lnTo>
                      <a:cubicBezTo>
                        <a:pt x="2055190" y="547802"/>
                        <a:pt x="1695374" y="304800"/>
                        <a:pt x="1295400" y="304800"/>
                      </a:cubicBezTo>
                      <a:cubicBezTo>
                        <a:pt x="749198" y="304800"/>
                        <a:pt x="304800" y="749198"/>
                        <a:pt x="304800" y="1295400"/>
                      </a:cubicBezTo>
                      <a:cubicBezTo>
                        <a:pt x="304800" y="1841602"/>
                        <a:pt x="749198" y="2286000"/>
                        <a:pt x="1295400" y="2286000"/>
                      </a:cubicBezTo>
                      <a:cubicBezTo>
                        <a:pt x="1695374" y="2286000"/>
                        <a:pt x="2055190" y="2042998"/>
                        <a:pt x="2208276" y="1676400"/>
                      </a:cubicBezTo>
                      <a:lnTo>
                        <a:pt x="2371725" y="1676400"/>
                      </a:lnTo>
                      <a:cubicBezTo>
                        <a:pt x="2211934" y="2129638"/>
                        <a:pt x="1782699" y="2438400"/>
                        <a:pt x="1295400" y="2438400"/>
                      </a:cubicBezTo>
                      <a:cubicBezTo>
                        <a:pt x="665150" y="2438400"/>
                        <a:pt x="152400" y="1925650"/>
                        <a:pt x="152400" y="1295400"/>
                      </a:cubicBezTo>
                      <a:close/>
                      <a:moveTo>
                        <a:pt x="1295400" y="2590800"/>
                      </a:moveTo>
                      <a:cubicBezTo>
                        <a:pt x="1346911" y="2590800"/>
                        <a:pt x="1397584" y="2586685"/>
                        <a:pt x="1447800" y="2580742"/>
                      </a:cubicBezTo>
                      <a:lnTo>
                        <a:pt x="1447800" y="2819400"/>
                      </a:lnTo>
                      <a:cubicBezTo>
                        <a:pt x="1447800" y="2861462"/>
                        <a:pt x="1413586" y="2895600"/>
                        <a:pt x="1371600" y="2895600"/>
                      </a:cubicBezTo>
                      <a:lnTo>
                        <a:pt x="1219200" y="2895600"/>
                      </a:lnTo>
                      <a:cubicBezTo>
                        <a:pt x="1177214" y="2895600"/>
                        <a:pt x="1143000" y="2861462"/>
                        <a:pt x="1143000" y="2819400"/>
                      </a:cubicBezTo>
                      <a:lnTo>
                        <a:pt x="1143000" y="2581047"/>
                      </a:lnTo>
                      <a:cubicBezTo>
                        <a:pt x="1193063" y="2586914"/>
                        <a:pt x="1243737" y="2590800"/>
                        <a:pt x="1295400" y="2590800"/>
                      </a:cubicBezTo>
                      <a:close/>
                      <a:moveTo>
                        <a:pt x="1524000" y="4343400"/>
                      </a:moveTo>
                      <a:cubicBezTo>
                        <a:pt x="1524000" y="4469435"/>
                        <a:pt x="1421435" y="4572000"/>
                        <a:pt x="1295400" y="4572000"/>
                      </a:cubicBezTo>
                      <a:cubicBezTo>
                        <a:pt x="1169365" y="4572000"/>
                        <a:pt x="1066800" y="4469435"/>
                        <a:pt x="1066800" y="4343400"/>
                      </a:cubicBezTo>
                      <a:lnTo>
                        <a:pt x="1066800" y="3124200"/>
                      </a:lnTo>
                      <a:cubicBezTo>
                        <a:pt x="1066800" y="3082138"/>
                        <a:pt x="1101014" y="3048000"/>
                        <a:pt x="1143000" y="3048000"/>
                      </a:cubicBezTo>
                      <a:lnTo>
                        <a:pt x="1219200" y="3048000"/>
                      </a:lnTo>
                      <a:lnTo>
                        <a:pt x="1371600" y="3048000"/>
                      </a:lnTo>
                      <a:lnTo>
                        <a:pt x="1447800" y="3048000"/>
                      </a:lnTo>
                      <a:cubicBezTo>
                        <a:pt x="1489786" y="3048000"/>
                        <a:pt x="1524000" y="3082138"/>
                        <a:pt x="1524000" y="3124200"/>
                      </a:cubicBezTo>
                      <a:close/>
                      <a:moveTo>
                        <a:pt x="4572000" y="3886200"/>
                      </a:moveTo>
                      <a:cubicBezTo>
                        <a:pt x="4572000" y="4096284"/>
                        <a:pt x="4401084" y="4267200"/>
                        <a:pt x="4191000" y="4267200"/>
                      </a:cubicBezTo>
                      <a:lnTo>
                        <a:pt x="1676400" y="4267200"/>
                      </a:lnTo>
                      <a:lnTo>
                        <a:pt x="1676400" y="3810000"/>
                      </a:lnTo>
                      <a:lnTo>
                        <a:pt x="4191000" y="3810000"/>
                      </a:lnTo>
                      <a:lnTo>
                        <a:pt x="4495800" y="3810000"/>
                      </a:lnTo>
                      <a:cubicBezTo>
                        <a:pt x="4537786" y="3810000"/>
                        <a:pt x="4572000" y="3844138"/>
                        <a:pt x="4572000" y="3886200"/>
                      </a:cubicBezTo>
                      <a:close/>
                      <a:moveTo>
                        <a:pt x="1676400" y="3657600"/>
                      </a:moveTo>
                      <a:lnTo>
                        <a:pt x="1676400" y="3124200"/>
                      </a:lnTo>
                      <a:cubicBezTo>
                        <a:pt x="1676400" y="3043047"/>
                        <a:pt x="1633576" y="2972029"/>
                        <a:pt x="1569644" y="2931490"/>
                      </a:cubicBezTo>
                      <a:cubicBezTo>
                        <a:pt x="1588541" y="2898191"/>
                        <a:pt x="1600200" y="2860319"/>
                        <a:pt x="1600200" y="2819400"/>
                      </a:cubicBezTo>
                      <a:lnTo>
                        <a:pt x="1600200" y="2553843"/>
                      </a:lnTo>
                      <a:cubicBezTo>
                        <a:pt x="1679296" y="2534641"/>
                        <a:pt x="1755724" y="2508428"/>
                        <a:pt x="1828800" y="2475281"/>
                      </a:cubicBezTo>
                      <a:lnTo>
                        <a:pt x="1828800" y="3352800"/>
                      </a:lnTo>
                      <a:cubicBezTo>
                        <a:pt x="1828800" y="3436849"/>
                        <a:pt x="1897151" y="3505200"/>
                        <a:pt x="1981200" y="3505200"/>
                      </a:cubicBezTo>
                      <a:lnTo>
                        <a:pt x="4114800" y="3505200"/>
                      </a:lnTo>
                      <a:cubicBezTo>
                        <a:pt x="4198849" y="3505200"/>
                        <a:pt x="4267200" y="3436849"/>
                        <a:pt x="4267200" y="3352800"/>
                      </a:cubicBezTo>
                      <a:lnTo>
                        <a:pt x="4267200" y="1981200"/>
                      </a:lnTo>
                      <a:lnTo>
                        <a:pt x="4419600" y="1981200"/>
                      </a:lnTo>
                      <a:lnTo>
                        <a:pt x="4419600" y="3429000"/>
                      </a:lnTo>
                      <a:cubicBezTo>
                        <a:pt x="4419600" y="3555035"/>
                        <a:pt x="4317035" y="3657600"/>
                        <a:pt x="4191000" y="365760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25" name="Google Shape;4125;p20"/>
                <p:cNvSpPr/>
                <p:nvPr/>
              </p:nvSpPr>
              <p:spPr>
                <a:xfrm>
                  <a:off x="72390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26" name="Google Shape;4126;p20"/>
                <p:cNvSpPr/>
                <p:nvPr/>
              </p:nvSpPr>
              <p:spPr>
                <a:xfrm>
                  <a:off x="78486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27" name="Google Shape;4127;p20"/>
                <p:cNvSpPr/>
                <p:nvPr/>
              </p:nvSpPr>
              <p:spPr>
                <a:xfrm>
                  <a:off x="75438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4128" name="Google Shape;4128;p20"/>
          <p:cNvGrpSpPr/>
          <p:nvPr/>
        </p:nvGrpSpPr>
        <p:grpSpPr>
          <a:xfrm>
            <a:off x="-812316" y="238814"/>
            <a:ext cx="896786" cy="896786"/>
            <a:chOff x="-812316" y="238814"/>
            <a:chExt cx="896786" cy="896786"/>
          </a:xfrm>
        </p:grpSpPr>
        <p:sp>
          <p:nvSpPr>
            <p:cNvPr id="4129" name="Google Shape;4129;p20"/>
            <p:cNvSpPr/>
            <p:nvPr/>
          </p:nvSpPr>
          <p:spPr>
            <a:xfrm>
              <a:off x="-812316" y="238814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0" name="Google Shape;4130;p20"/>
            <p:cNvSpPr/>
            <p:nvPr/>
          </p:nvSpPr>
          <p:spPr>
            <a:xfrm>
              <a:off x="-726564" y="313725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131" name="Google Shape;4131;p20"/>
            <p:cNvGrpSpPr/>
            <p:nvPr/>
          </p:nvGrpSpPr>
          <p:grpSpPr>
            <a:xfrm>
              <a:off x="-573509" y="396206"/>
              <a:ext cx="442629" cy="542493"/>
              <a:chOff x="4819650" y="1862137"/>
              <a:chExt cx="2558414" cy="3135630"/>
            </a:xfrm>
          </p:grpSpPr>
          <p:sp>
            <p:nvSpPr>
              <p:cNvPr id="4132" name="Google Shape;4132;p20"/>
              <p:cNvSpPr/>
              <p:nvPr/>
            </p:nvSpPr>
            <p:spPr>
              <a:xfrm>
                <a:off x="6353175" y="3360420"/>
                <a:ext cx="621029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621029" h="45720" extrusionOk="0">
                    <a:moveTo>
                      <a:pt x="38100" y="20002"/>
                    </a:moveTo>
                    <a:lnTo>
                      <a:pt x="0" y="32385"/>
                    </a:lnTo>
                    <a:cubicBezTo>
                      <a:pt x="11430" y="39052"/>
                      <a:pt x="27622" y="44767"/>
                      <a:pt x="50483" y="44767"/>
                    </a:cubicBezTo>
                    <a:cubicBezTo>
                      <a:pt x="51435" y="44767"/>
                      <a:pt x="53340" y="44767"/>
                      <a:pt x="54292" y="44767"/>
                    </a:cubicBezTo>
                    <a:cubicBezTo>
                      <a:pt x="58103" y="44767"/>
                      <a:pt x="60960" y="44767"/>
                      <a:pt x="63817" y="45720"/>
                    </a:cubicBezTo>
                    <a:lnTo>
                      <a:pt x="604838" y="45720"/>
                    </a:lnTo>
                    <a:cubicBezTo>
                      <a:pt x="610553" y="30480"/>
                      <a:pt x="616268" y="15240"/>
                      <a:pt x="621030" y="0"/>
                    </a:cubicBezTo>
                    <a:lnTo>
                      <a:pt x="83820" y="0"/>
                    </a:lnTo>
                    <a:cubicBezTo>
                      <a:pt x="70485" y="7620"/>
                      <a:pt x="55245" y="14288"/>
                      <a:pt x="38100" y="200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33" name="Google Shape;4133;p20"/>
              <p:cNvSpPr/>
              <p:nvPr/>
            </p:nvSpPr>
            <p:spPr>
              <a:xfrm>
                <a:off x="5218747" y="3360420"/>
                <a:ext cx="625792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625792" h="45720" extrusionOk="0">
                    <a:moveTo>
                      <a:pt x="570548" y="44767"/>
                    </a:moveTo>
                    <a:cubicBezTo>
                      <a:pt x="572453" y="44767"/>
                      <a:pt x="573405" y="44767"/>
                      <a:pt x="575310" y="44767"/>
                    </a:cubicBezTo>
                    <a:cubicBezTo>
                      <a:pt x="599123" y="44767"/>
                      <a:pt x="614363" y="39052"/>
                      <a:pt x="625793" y="32385"/>
                    </a:cubicBezTo>
                    <a:lnTo>
                      <a:pt x="587693" y="20002"/>
                    </a:lnTo>
                    <a:cubicBezTo>
                      <a:pt x="570548" y="14288"/>
                      <a:pt x="555307" y="7620"/>
                      <a:pt x="541020" y="0"/>
                    </a:cubicBezTo>
                    <a:lnTo>
                      <a:pt x="0" y="0"/>
                    </a:lnTo>
                    <a:cubicBezTo>
                      <a:pt x="4763" y="15240"/>
                      <a:pt x="10477" y="30480"/>
                      <a:pt x="16192" y="45720"/>
                    </a:cubicBezTo>
                    <a:lnTo>
                      <a:pt x="561023" y="45720"/>
                    </a:lnTo>
                    <a:cubicBezTo>
                      <a:pt x="563880" y="44767"/>
                      <a:pt x="566738" y="44767"/>
                      <a:pt x="570548" y="4476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34" name="Google Shape;4134;p20"/>
              <p:cNvSpPr/>
              <p:nvPr/>
            </p:nvSpPr>
            <p:spPr>
              <a:xfrm>
                <a:off x="6231254" y="3445192"/>
                <a:ext cx="710565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710565" h="45720" extrusionOk="0">
                    <a:moveTo>
                      <a:pt x="188595" y="953"/>
                    </a:moveTo>
                    <a:cubicBezTo>
                      <a:pt x="167640" y="14288"/>
                      <a:pt x="124778" y="27623"/>
                      <a:pt x="81915" y="27623"/>
                    </a:cubicBezTo>
                    <a:lnTo>
                      <a:pt x="80963" y="27623"/>
                    </a:lnTo>
                    <a:cubicBezTo>
                      <a:pt x="77153" y="27623"/>
                      <a:pt x="73342" y="26670"/>
                      <a:pt x="70485" y="25717"/>
                    </a:cubicBezTo>
                    <a:cubicBezTo>
                      <a:pt x="57150" y="33338"/>
                      <a:pt x="26670" y="41910"/>
                      <a:pt x="0" y="45720"/>
                    </a:cubicBezTo>
                    <a:lnTo>
                      <a:pt x="688658" y="45720"/>
                    </a:lnTo>
                    <a:cubicBezTo>
                      <a:pt x="696278" y="30480"/>
                      <a:pt x="703898" y="15240"/>
                      <a:pt x="710565" y="0"/>
                    </a:cubicBezTo>
                    <a:lnTo>
                      <a:pt x="189548" y="0"/>
                    </a:lnTo>
                    <a:cubicBezTo>
                      <a:pt x="189548" y="953"/>
                      <a:pt x="189548" y="953"/>
                      <a:pt x="188595" y="95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35" name="Google Shape;4135;p20"/>
              <p:cNvSpPr/>
              <p:nvPr/>
            </p:nvSpPr>
            <p:spPr>
              <a:xfrm>
                <a:off x="5252085" y="3446145"/>
                <a:ext cx="714374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714374" h="45720" extrusionOk="0">
                    <a:moveTo>
                      <a:pt x="643890" y="25717"/>
                    </a:moveTo>
                    <a:cubicBezTo>
                      <a:pt x="641032" y="26670"/>
                      <a:pt x="637223" y="27622"/>
                      <a:pt x="633413" y="27622"/>
                    </a:cubicBezTo>
                    <a:lnTo>
                      <a:pt x="632460" y="27622"/>
                    </a:lnTo>
                    <a:cubicBezTo>
                      <a:pt x="589598" y="27622"/>
                      <a:pt x="546735" y="14288"/>
                      <a:pt x="525780" y="952"/>
                    </a:cubicBezTo>
                    <a:cubicBezTo>
                      <a:pt x="525780" y="952"/>
                      <a:pt x="524828" y="0"/>
                      <a:pt x="523875" y="0"/>
                    </a:cubicBezTo>
                    <a:lnTo>
                      <a:pt x="0" y="0"/>
                    </a:lnTo>
                    <a:cubicBezTo>
                      <a:pt x="6667" y="15240"/>
                      <a:pt x="14288" y="30480"/>
                      <a:pt x="21907" y="45720"/>
                    </a:cubicBezTo>
                    <a:lnTo>
                      <a:pt x="714375" y="45720"/>
                    </a:lnTo>
                    <a:cubicBezTo>
                      <a:pt x="687705" y="41910"/>
                      <a:pt x="657225" y="33338"/>
                      <a:pt x="643890" y="2571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36" name="Google Shape;4136;p20"/>
              <p:cNvSpPr/>
              <p:nvPr/>
            </p:nvSpPr>
            <p:spPr>
              <a:xfrm>
                <a:off x="4989989" y="1862137"/>
                <a:ext cx="2212551" cy="2412682"/>
              </a:xfrm>
              <a:custGeom>
                <a:avLst/>
                <a:gdLst/>
                <a:ahLst/>
                <a:cxnLst/>
                <a:rect l="l" t="t" r="r" b="b"/>
                <a:pathLst>
                  <a:path w="2212551" h="2412682" extrusionOk="0">
                    <a:moveTo>
                      <a:pt x="78263" y="1206818"/>
                    </a:moveTo>
                    <a:cubicBezTo>
                      <a:pt x="54450" y="1213485"/>
                      <a:pt x="36353" y="1225868"/>
                      <a:pt x="23018" y="1245870"/>
                    </a:cubicBezTo>
                    <a:cubicBezTo>
                      <a:pt x="-23655" y="1316355"/>
                      <a:pt x="10635" y="1460183"/>
                      <a:pt x="38258" y="1575435"/>
                    </a:cubicBezTo>
                    <a:cubicBezTo>
                      <a:pt x="47783" y="1616393"/>
                      <a:pt x="57308" y="1655445"/>
                      <a:pt x="61118" y="1684973"/>
                    </a:cubicBezTo>
                    <a:cubicBezTo>
                      <a:pt x="62070" y="1689735"/>
                      <a:pt x="62070" y="1695450"/>
                      <a:pt x="63023" y="1701165"/>
                    </a:cubicBezTo>
                    <a:cubicBezTo>
                      <a:pt x="67785" y="1736408"/>
                      <a:pt x="73500" y="1777365"/>
                      <a:pt x="65880" y="1802130"/>
                    </a:cubicBezTo>
                    <a:lnTo>
                      <a:pt x="63023" y="1809750"/>
                    </a:lnTo>
                    <a:lnTo>
                      <a:pt x="70643" y="1811655"/>
                    </a:lnTo>
                    <a:cubicBezTo>
                      <a:pt x="96360" y="1817370"/>
                      <a:pt x="128745" y="1842135"/>
                      <a:pt x="157320" y="1864995"/>
                    </a:cubicBezTo>
                    <a:cubicBezTo>
                      <a:pt x="161130" y="1868805"/>
                      <a:pt x="165893" y="1871663"/>
                      <a:pt x="169703" y="1874520"/>
                    </a:cubicBezTo>
                    <a:cubicBezTo>
                      <a:pt x="192563" y="1892618"/>
                      <a:pt x="222090" y="1920240"/>
                      <a:pt x="252570" y="1948815"/>
                    </a:cubicBezTo>
                    <a:cubicBezTo>
                      <a:pt x="336390" y="2027873"/>
                      <a:pt x="441165" y="2126933"/>
                      <a:pt x="524985" y="2126933"/>
                    </a:cubicBezTo>
                    <a:cubicBezTo>
                      <a:pt x="526890" y="2126933"/>
                      <a:pt x="528795" y="2126933"/>
                      <a:pt x="530700" y="2126933"/>
                    </a:cubicBezTo>
                    <a:cubicBezTo>
                      <a:pt x="554513" y="2125980"/>
                      <a:pt x="575468" y="2115503"/>
                      <a:pt x="592613" y="2098358"/>
                    </a:cubicBezTo>
                    <a:cubicBezTo>
                      <a:pt x="585945" y="2122170"/>
                      <a:pt x="587850" y="2145030"/>
                      <a:pt x="599280" y="2165985"/>
                    </a:cubicBezTo>
                    <a:cubicBezTo>
                      <a:pt x="637380" y="2241233"/>
                      <a:pt x="778350" y="2284095"/>
                      <a:pt x="891698" y="2317433"/>
                    </a:cubicBezTo>
                    <a:cubicBezTo>
                      <a:pt x="932655" y="2329815"/>
                      <a:pt x="970755" y="2341245"/>
                      <a:pt x="997425" y="2352675"/>
                    </a:cubicBezTo>
                    <a:cubicBezTo>
                      <a:pt x="1002188" y="2354580"/>
                      <a:pt x="1006950" y="2356485"/>
                      <a:pt x="1011713" y="2358390"/>
                    </a:cubicBezTo>
                    <a:cubicBezTo>
                      <a:pt x="1045050" y="2371725"/>
                      <a:pt x="1083150" y="2386965"/>
                      <a:pt x="1101248" y="2406968"/>
                    </a:cubicBezTo>
                    <a:lnTo>
                      <a:pt x="1106963" y="2412683"/>
                    </a:lnTo>
                    <a:lnTo>
                      <a:pt x="1112678" y="2406968"/>
                    </a:lnTo>
                    <a:cubicBezTo>
                      <a:pt x="1130775" y="2387918"/>
                      <a:pt x="1168875" y="2372678"/>
                      <a:pt x="1202213" y="2358390"/>
                    </a:cubicBezTo>
                    <a:cubicBezTo>
                      <a:pt x="1206975" y="2356485"/>
                      <a:pt x="1211738" y="2354580"/>
                      <a:pt x="1216500" y="2352675"/>
                    </a:cubicBezTo>
                    <a:cubicBezTo>
                      <a:pt x="1243170" y="2341245"/>
                      <a:pt x="1282223" y="2329815"/>
                      <a:pt x="1322228" y="2317433"/>
                    </a:cubicBezTo>
                    <a:cubicBezTo>
                      <a:pt x="1435575" y="2283143"/>
                      <a:pt x="1576545" y="2241233"/>
                      <a:pt x="1614645" y="2165985"/>
                    </a:cubicBezTo>
                    <a:cubicBezTo>
                      <a:pt x="1625123" y="2145030"/>
                      <a:pt x="1627028" y="2121218"/>
                      <a:pt x="1620360" y="2097405"/>
                    </a:cubicBezTo>
                    <a:cubicBezTo>
                      <a:pt x="1637505" y="2114550"/>
                      <a:pt x="1658460" y="2124075"/>
                      <a:pt x="1682273" y="2125980"/>
                    </a:cubicBezTo>
                    <a:cubicBezTo>
                      <a:pt x="1684178" y="2125980"/>
                      <a:pt x="1686083" y="2125980"/>
                      <a:pt x="1687988" y="2125980"/>
                    </a:cubicBezTo>
                    <a:cubicBezTo>
                      <a:pt x="1771808" y="2125980"/>
                      <a:pt x="1875630" y="2027873"/>
                      <a:pt x="1960403" y="1947863"/>
                    </a:cubicBezTo>
                    <a:cubicBezTo>
                      <a:pt x="1990883" y="1918335"/>
                      <a:pt x="2020410" y="1891665"/>
                      <a:pt x="2043270" y="1873568"/>
                    </a:cubicBezTo>
                    <a:cubicBezTo>
                      <a:pt x="2047080" y="1870710"/>
                      <a:pt x="2051843" y="1866900"/>
                      <a:pt x="2055653" y="1864043"/>
                    </a:cubicBezTo>
                    <a:cubicBezTo>
                      <a:pt x="2084228" y="1842135"/>
                      <a:pt x="2116613" y="1816418"/>
                      <a:pt x="2142330" y="1810703"/>
                    </a:cubicBezTo>
                    <a:lnTo>
                      <a:pt x="2149950" y="1808798"/>
                    </a:lnTo>
                    <a:lnTo>
                      <a:pt x="2147093" y="1801178"/>
                    </a:lnTo>
                    <a:cubicBezTo>
                      <a:pt x="2139473" y="1776413"/>
                      <a:pt x="2145188" y="1735455"/>
                      <a:pt x="2149950" y="1700213"/>
                    </a:cubicBezTo>
                    <a:cubicBezTo>
                      <a:pt x="2150903" y="1694498"/>
                      <a:pt x="2151855" y="1689735"/>
                      <a:pt x="2151855" y="1684020"/>
                    </a:cubicBezTo>
                    <a:cubicBezTo>
                      <a:pt x="2155665" y="1655445"/>
                      <a:pt x="2165190" y="1616393"/>
                      <a:pt x="2174715" y="1574483"/>
                    </a:cubicBezTo>
                    <a:cubicBezTo>
                      <a:pt x="2202338" y="1459230"/>
                      <a:pt x="2235675" y="1315403"/>
                      <a:pt x="2189955" y="1244918"/>
                    </a:cubicBezTo>
                    <a:cubicBezTo>
                      <a:pt x="2176620" y="1224915"/>
                      <a:pt x="2157570" y="1211580"/>
                      <a:pt x="2133758" y="1205865"/>
                    </a:cubicBezTo>
                    <a:cubicBezTo>
                      <a:pt x="2157570" y="1199198"/>
                      <a:pt x="2175668" y="1186815"/>
                      <a:pt x="2189003" y="1166813"/>
                    </a:cubicBezTo>
                    <a:cubicBezTo>
                      <a:pt x="2235675" y="1096328"/>
                      <a:pt x="2201385" y="952500"/>
                      <a:pt x="2173763" y="837248"/>
                    </a:cubicBezTo>
                    <a:cubicBezTo>
                      <a:pt x="2164238" y="796290"/>
                      <a:pt x="2154713" y="757238"/>
                      <a:pt x="2150903" y="727710"/>
                    </a:cubicBezTo>
                    <a:cubicBezTo>
                      <a:pt x="2149950" y="722948"/>
                      <a:pt x="2149950" y="717233"/>
                      <a:pt x="2148998" y="711518"/>
                    </a:cubicBezTo>
                    <a:cubicBezTo>
                      <a:pt x="2144235" y="676275"/>
                      <a:pt x="2138520" y="635318"/>
                      <a:pt x="2146140" y="610553"/>
                    </a:cubicBezTo>
                    <a:lnTo>
                      <a:pt x="2148998" y="602933"/>
                    </a:lnTo>
                    <a:lnTo>
                      <a:pt x="2141378" y="601028"/>
                    </a:lnTo>
                    <a:cubicBezTo>
                      <a:pt x="2115660" y="595313"/>
                      <a:pt x="2083275" y="570548"/>
                      <a:pt x="2054700" y="547688"/>
                    </a:cubicBezTo>
                    <a:cubicBezTo>
                      <a:pt x="2049938" y="543878"/>
                      <a:pt x="2046128" y="541020"/>
                      <a:pt x="2042318" y="538163"/>
                    </a:cubicBezTo>
                    <a:cubicBezTo>
                      <a:pt x="2019458" y="520065"/>
                      <a:pt x="1989930" y="492443"/>
                      <a:pt x="1959450" y="463868"/>
                    </a:cubicBezTo>
                    <a:cubicBezTo>
                      <a:pt x="1875630" y="384810"/>
                      <a:pt x="1770855" y="285750"/>
                      <a:pt x="1687035" y="285750"/>
                    </a:cubicBezTo>
                    <a:cubicBezTo>
                      <a:pt x="1685130" y="285750"/>
                      <a:pt x="1683225" y="285750"/>
                      <a:pt x="1681320" y="285750"/>
                    </a:cubicBezTo>
                    <a:cubicBezTo>
                      <a:pt x="1657508" y="286703"/>
                      <a:pt x="1636553" y="297180"/>
                      <a:pt x="1619408" y="314325"/>
                    </a:cubicBezTo>
                    <a:cubicBezTo>
                      <a:pt x="1626075" y="290513"/>
                      <a:pt x="1624170" y="267653"/>
                      <a:pt x="1612740" y="246698"/>
                    </a:cubicBezTo>
                    <a:cubicBezTo>
                      <a:pt x="1574640" y="171450"/>
                      <a:pt x="1433670" y="128588"/>
                      <a:pt x="1319370" y="95250"/>
                    </a:cubicBezTo>
                    <a:cubicBezTo>
                      <a:pt x="1278413" y="82868"/>
                      <a:pt x="1240313" y="71438"/>
                      <a:pt x="1213643" y="60008"/>
                    </a:cubicBezTo>
                    <a:cubicBezTo>
                      <a:pt x="1208880" y="58103"/>
                      <a:pt x="1204118" y="56197"/>
                      <a:pt x="1199355" y="54293"/>
                    </a:cubicBezTo>
                    <a:cubicBezTo>
                      <a:pt x="1166018" y="40958"/>
                      <a:pt x="1127918" y="25717"/>
                      <a:pt x="1109820" y="5715"/>
                    </a:cubicBezTo>
                    <a:lnTo>
                      <a:pt x="1106010" y="0"/>
                    </a:lnTo>
                    <a:lnTo>
                      <a:pt x="1100295" y="5715"/>
                    </a:lnTo>
                    <a:cubicBezTo>
                      <a:pt x="1082198" y="24765"/>
                      <a:pt x="1044098" y="40005"/>
                      <a:pt x="1010760" y="54293"/>
                    </a:cubicBezTo>
                    <a:cubicBezTo>
                      <a:pt x="1005998" y="56197"/>
                      <a:pt x="1001235" y="58103"/>
                      <a:pt x="996473" y="60008"/>
                    </a:cubicBezTo>
                    <a:cubicBezTo>
                      <a:pt x="969803" y="71438"/>
                      <a:pt x="930750" y="82868"/>
                      <a:pt x="890745" y="95250"/>
                    </a:cubicBezTo>
                    <a:cubicBezTo>
                      <a:pt x="777398" y="129540"/>
                      <a:pt x="636428" y="171450"/>
                      <a:pt x="598328" y="246698"/>
                    </a:cubicBezTo>
                    <a:cubicBezTo>
                      <a:pt x="587850" y="267653"/>
                      <a:pt x="585945" y="291465"/>
                      <a:pt x="592613" y="315278"/>
                    </a:cubicBezTo>
                    <a:cubicBezTo>
                      <a:pt x="575468" y="298133"/>
                      <a:pt x="554513" y="288608"/>
                      <a:pt x="530700" y="286703"/>
                    </a:cubicBezTo>
                    <a:cubicBezTo>
                      <a:pt x="445928" y="281940"/>
                      <a:pt x="339248" y="382905"/>
                      <a:pt x="252570" y="464820"/>
                    </a:cubicBezTo>
                    <a:cubicBezTo>
                      <a:pt x="222090" y="494348"/>
                      <a:pt x="192563" y="521018"/>
                      <a:pt x="169703" y="539115"/>
                    </a:cubicBezTo>
                    <a:cubicBezTo>
                      <a:pt x="165893" y="541973"/>
                      <a:pt x="161130" y="545783"/>
                      <a:pt x="157320" y="548640"/>
                    </a:cubicBezTo>
                    <a:cubicBezTo>
                      <a:pt x="128745" y="570548"/>
                      <a:pt x="96360" y="596265"/>
                      <a:pt x="70643" y="601980"/>
                    </a:cubicBezTo>
                    <a:lnTo>
                      <a:pt x="63023" y="603885"/>
                    </a:lnTo>
                    <a:lnTo>
                      <a:pt x="65880" y="611505"/>
                    </a:lnTo>
                    <a:cubicBezTo>
                      <a:pt x="73500" y="636270"/>
                      <a:pt x="67785" y="677228"/>
                      <a:pt x="63023" y="712470"/>
                    </a:cubicBezTo>
                    <a:cubicBezTo>
                      <a:pt x="62070" y="718185"/>
                      <a:pt x="61118" y="722948"/>
                      <a:pt x="61118" y="728663"/>
                    </a:cubicBezTo>
                    <a:cubicBezTo>
                      <a:pt x="57308" y="757238"/>
                      <a:pt x="47783" y="796290"/>
                      <a:pt x="38258" y="838200"/>
                    </a:cubicBezTo>
                    <a:cubicBezTo>
                      <a:pt x="10635" y="953453"/>
                      <a:pt x="-22702" y="1097280"/>
                      <a:pt x="23018" y="1167765"/>
                    </a:cubicBezTo>
                    <a:cubicBezTo>
                      <a:pt x="35400" y="1187768"/>
                      <a:pt x="53498" y="1201103"/>
                      <a:pt x="78263" y="1206818"/>
                    </a:cubicBezTo>
                    <a:close/>
                    <a:moveTo>
                      <a:pt x="1106963" y="193358"/>
                    </a:moveTo>
                    <a:cubicBezTo>
                      <a:pt x="1663223" y="193358"/>
                      <a:pt x="2115660" y="647700"/>
                      <a:pt x="2115660" y="1206818"/>
                    </a:cubicBezTo>
                    <a:cubicBezTo>
                      <a:pt x="2115660" y="1765935"/>
                      <a:pt x="1663223" y="2220278"/>
                      <a:pt x="1106963" y="2220278"/>
                    </a:cubicBezTo>
                    <a:cubicBezTo>
                      <a:pt x="550703" y="2220278"/>
                      <a:pt x="98265" y="1765935"/>
                      <a:pt x="98265" y="1206818"/>
                    </a:cubicBezTo>
                    <a:cubicBezTo>
                      <a:pt x="98265" y="647700"/>
                      <a:pt x="550703" y="193358"/>
                      <a:pt x="1106963" y="1933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37" name="Google Shape;4137;p20"/>
              <p:cNvSpPr/>
              <p:nvPr/>
            </p:nvSpPr>
            <p:spPr>
              <a:xfrm>
                <a:off x="5638800" y="3871912"/>
                <a:ext cx="916304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916304" h="45720" extrusionOk="0">
                    <a:moveTo>
                      <a:pt x="90488" y="45720"/>
                    </a:moveTo>
                    <a:lnTo>
                      <a:pt x="825818" y="45720"/>
                    </a:lnTo>
                    <a:cubicBezTo>
                      <a:pt x="857250" y="32385"/>
                      <a:pt x="887730" y="17145"/>
                      <a:pt x="916305" y="0"/>
                    </a:cubicBezTo>
                    <a:lnTo>
                      <a:pt x="0" y="0"/>
                    </a:lnTo>
                    <a:cubicBezTo>
                      <a:pt x="28575" y="16192"/>
                      <a:pt x="59055" y="31433"/>
                      <a:pt x="90488" y="457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38" name="Google Shape;4138;p20"/>
              <p:cNvSpPr/>
              <p:nvPr/>
            </p:nvSpPr>
            <p:spPr>
              <a:xfrm>
                <a:off x="5838825" y="3957637"/>
                <a:ext cx="516254" cy="36195"/>
              </a:xfrm>
              <a:custGeom>
                <a:avLst/>
                <a:gdLst/>
                <a:ahLst/>
                <a:cxnLst/>
                <a:rect l="l" t="t" r="r" b="b"/>
                <a:pathLst>
                  <a:path w="516254" h="36195" extrusionOk="0">
                    <a:moveTo>
                      <a:pt x="258128" y="36195"/>
                    </a:moveTo>
                    <a:cubicBezTo>
                      <a:pt x="347663" y="36195"/>
                      <a:pt x="434340" y="23813"/>
                      <a:pt x="516255" y="0"/>
                    </a:cubicBezTo>
                    <a:lnTo>
                      <a:pt x="0" y="0"/>
                    </a:lnTo>
                    <a:cubicBezTo>
                      <a:pt x="81915" y="22860"/>
                      <a:pt x="168592" y="36195"/>
                      <a:pt x="258128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39" name="Google Shape;4139;p20"/>
              <p:cNvSpPr/>
              <p:nvPr/>
            </p:nvSpPr>
            <p:spPr>
              <a:xfrm>
                <a:off x="6180772" y="3058477"/>
                <a:ext cx="205999" cy="305752"/>
              </a:xfrm>
              <a:custGeom>
                <a:avLst/>
                <a:gdLst/>
                <a:ahLst/>
                <a:cxnLst/>
                <a:rect l="l" t="t" r="r" b="b"/>
                <a:pathLst>
                  <a:path w="205999" h="305752" extrusionOk="0">
                    <a:moveTo>
                      <a:pt x="140018" y="11430"/>
                    </a:moveTo>
                    <a:cubicBezTo>
                      <a:pt x="134303" y="5715"/>
                      <a:pt x="115253" y="0"/>
                      <a:pt x="92393" y="0"/>
                    </a:cubicBezTo>
                    <a:cubicBezTo>
                      <a:pt x="81915" y="0"/>
                      <a:pt x="72390" y="952"/>
                      <a:pt x="62865" y="3810"/>
                    </a:cubicBezTo>
                    <a:cubicBezTo>
                      <a:pt x="28575" y="12382"/>
                      <a:pt x="0" y="48577"/>
                      <a:pt x="0" y="66675"/>
                    </a:cubicBezTo>
                    <a:cubicBezTo>
                      <a:pt x="10478" y="80010"/>
                      <a:pt x="23813" y="94297"/>
                      <a:pt x="36195" y="106680"/>
                    </a:cubicBezTo>
                    <a:cubicBezTo>
                      <a:pt x="63818" y="133350"/>
                      <a:pt x="89535" y="160020"/>
                      <a:pt x="90488" y="196215"/>
                    </a:cubicBezTo>
                    <a:cubicBezTo>
                      <a:pt x="91440" y="213360"/>
                      <a:pt x="88583" y="228600"/>
                      <a:pt x="82868" y="243840"/>
                    </a:cubicBezTo>
                    <a:cubicBezTo>
                      <a:pt x="70485" y="276225"/>
                      <a:pt x="40958" y="295275"/>
                      <a:pt x="14288" y="305752"/>
                    </a:cubicBezTo>
                    <a:cubicBezTo>
                      <a:pt x="92393" y="301942"/>
                      <a:pt x="149543" y="284797"/>
                      <a:pt x="179070" y="253365"/>
                    </a:cubicBezTo>
                    <a:cubicBezTo>
                      <a:pt x="199073" y="233363"/>
                      <a:pt x="207645" y="206692"/>
                      <a:pt x="205740" y="174307"/>
                    </a:cubicBezTo>
                    <a:cubicBezTo>
                      <a:pt x="203835" y="152400"/>
                      <a:pt x="187643" y="130492"/>
                      <a:pt x="172403" y="108585"/>
                    </a:cubicBezTo>
                    <a:cubicBezTo>
                      <a:pt x="150495" y="79057"/>
                      <a:pt x="127635" y="47625"/>
                      <a:pt x="140018" y="11430"/>
                    </a:cubicBezTo>
                    <a:cubicBezTo>
                      <a:pt x="140970" y="11430"/>
                      <a:pt x="140018" y="11430"/>
                      <a:pt x="140018" y="1143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40" name="Google Shape;4140;p20"/>
              <p:cNvSpPr/>
              <p:nvPr/>
            </p:nvSpPr>
            <p:spPr>
              <a:xfrm>
                <a:off x="6236970" y="3089909"/>
                <a:ext cx="262116" cy="284797"/>
              </a:xfrm>
              <a:custGeom>
                <a:avLst/>
                <a:gdLst/>
                <a:ahLst/>
                <a:cxnLst/>
                <a:rect l="l" t="t" r="r" b="b"/>
                <a:pathLst>
                  <a:path w="262116" h="284797" extrusionOk="0">
                    <a:moveTo>
                      <a:pt x="190500" y="0"/>
                    </a:moveTo>
                    <a:cubicBezTo>
                      <a:pt x="178117" y="0"/>
                      <a:pt x="160020" y="953"/>
                      <a:pt x="142875" y="7620"/>
                    </a:cubicBezTo>
                    <a:cubicBezTo>
                      <a:pt x="121920" y="15240"/>
                      <a:pt x="109538" y="22860"/>
                      <a:pt x="104775" y="30480"/>
                    </a:cubicBezTo>
                    <a:cubicBezTo>
                      <a:pt x="111442" y="42863"/>
                      <a:pt x="120015" y="56198"/>
                      <a:pt x="129540" y="67628"/>
                    </a:cubicBezTo>
                    <a:cubicBezTo>
                      <a:pt x="146685" y="90488"/>
                      <a:pt x="163830" y="114300"/>
                      <a:pt x="165735" y="140970"/>
                    </a:cubicBezTo>
                    <a:cubicBezTo>
                      <a:pt x="168592" y="178118"/>
                      <a:pt x="158115" y="208598"/>
                      <a:pt x="135255" y="231458"/>
                    </a:cubicBezTo>
                    <a:cubicBezTo>
                      <a:pt x="107633" y="260033"/>
                      <a:pt x="61913" y="278130"/>
                      <a:pt x="0" y="284798"/>
                    </a:cubicBezTo>
                    <a:cubicBezTo>
                      <a:pt x="4763" y="284798"/>
                      <a:pt x="8572" y="284798"/>
                      <a:pt x="13335" y="284798"/>
                    </a:cubicBezTo>
                    <a:cubicBezTo>
                      <a:pt x="105727" y="284798"/>
                      <a:pt x="180975" y="263843"/>
                      <a:pt x="223838" y="225743"/>
                    </a:cubicBezTo>
                    <a:cubicBezTo>
                      <a:pt x="250508" y="201930"/>
                      <a:pt x="263842" y="173355"/>
                      <a:pt x="261938" y="140970"/>
                    </a:cubicBezTo>
                    <a:cubicBezTo>
                      <a:pt x="260985" y="119063"/>
                      <a:pt x="248602" y="101918"/>
                      <a:pt x="237172" y="84773"/>
                    </a:cubicBezTo>
                    <a:cubicBezTo>
                      <a:pt x="220980" y="61913"/>
                      <a:pt x="202883" y="36195"/>
                      <a:pt x="222885" y="953"/>
                    </a:cubicBezTo>
                    <a:cubicBezTo>
                      <a:pt x="216217" y="1905"/>
                      <a:pt x="204788" y="0"/>
                      <a:pt x="1905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41" name="Google Shape;4141;p20"/>
              <p:cNvSpPr/>
              <p:nvPr/>
            </p:nvSpPr>
            <p:spPr>
              <a:xfrm>
                <a:off x="5940559" y="3035617"/>
                <a:ext cx="315693" cy="330517"/>
              </a:xfrm>
              <a:custGeom>
                <a:avLst/>
                <a:gdLst/>
                <a:ahLst/>
                <a:cxnLst/>
                <a:rect l="l" t="t" r="r" b="b"/>
                <a:pathLst>
                  <a:path w="315693" h="330517" extrusionOk="0">
                    <a:moveTo>
                      <a:pt x="308793" y="260985"/>
                    </a:moveTo>
                    <a:cubicBezTo>
                      <a:pt x="314507" y="247650"/>
                      <a:pt x="316412" y="234315"/>
                      <a:pt x="315460" y="219075"/>
                    </a:cubicBezTo>
                    <a:cubicBezTo>
                      <a:pt x="313555" y="188595"/>
                      <a:pt x="290695" y="163830"/>
                      <a:pt x="265930" y="140017"/>
                    </a:cubicBezTo>
                    <a:cubicBezTo>
                      <a:pt x="257357" y="131445"/>
                      <a:pt x="212590" y="87630"/>
                      <a:pt x="196398" y="49530"/>
                    </a:cubicBezTo>
                    <a:lnTo>
                      <a:pt x="193540" y="43815"/>
                    </a:lnTo>
                    <a:cubicBezTo>
                      <a:pt x="183062" y="16192"/>
                      <a:pt x="175443" y="0"/>
                      <a:pt x="157345" y="0"/>
                    </a:cubicBezTo>
                    <a:cubicBezTo>
                      <a:pt x="140200" y="0"/>
                      <a:pt x="131628" y="18098"/>
                      <a:pt x="120198" y="45720"/>
                    </a:cubicBezTo>
                    <a:cubicBezTo>
                      <a:pt x="119245" y="46673"/>
                      <a:pt x="89718" y="102870"/>
                      <a:pt x="46855" y="143828"/>
                    </a:cubicBezTo>
                    <a:cubicBezTo>
                      <a:pt x="22090" y="166688"/>
                      <a:pt x="1135" y="190500"/>
                      <a:pt x="182" y="220028"/>
                    </a:cubicBezTo>
                    <a:cubicBezTo>
                      <a:pt x="-770" y="234315"/>
                      <a:pt x="2087" y="247650"/>
                      <a:pt x="6850" y="261938"/>
                    </a:cubicBezTo>
                    <a:cubicBezTo>
                      <a:pt x="24948" y="309563"/>
                      <a:pt x="94480" y="330517"/>
                      <a:pt x="155440" y="330517"/>
                    </a:cubicBezTo>
                    <a:lnTo>
                      <a:pt x="158298" y="330517"/>
                    </a:lnTo>
                    <a:lnTo>
                      <a:pt x="158298" y="330517"/>
                    </a:lnTo>
                    <a:lnTo>
                      <a:pt x="158298" y="330517"/>
                    </a:lnTo>
                    <a:lnTo>
                      <a:pt x="161155" y="330517"/>
                    </a:lnTo>
                    <a:cubicBezTo>
                      <a:pt x="221162" y="329565"/>
                      <a:pt x="290695" y="308610"/>
                      <a:pt x="308793" y="26098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42" name="Google Shape;4142;p20"/>
              <p:cNvSpPr/>
              <p:nvPr/>
            </p:nvSpPr>
            <p:spPr>
              <a:xfrm>
                <a:off x="5809990" y="3058477"/>
                <a:ext cx="205999" cy="305752"/>
              </a:xfrm>
              <a:custGeom>
                <a:avLst/>
                <a:gdLst/>
                <a:ahLst/>
                <a:cxnLst/>
                <a:rect l="l" t="t" r="r" b="b"/>
                <a:pathLst>
                  <a:path w="205999" h="305752" extrusionOk="0">
                    <a:moveTo>
                      <a:pt x="259" y="174307"/>
                    </a:moveTo>
                    <a:cubicBezTo>
                      <a:pt x="-1646" y="206692"/>
                      <a:pt x="6927" y="233363"/>
                      <a:pt x="26929" y="253365"/>
                    </a:cubicBezTo>
                    <a:cubicBezTo>
                      <a:pt x="56457" y="283845"/>
                      <a:pt x="113607" y="301942"/>
                      <a:pt x="191712" y="305752"/>
                    </a:cubicBezTo>
                    <a:cubicBezTo>
                      <a:pt x="165042" y="295275"/>
                      <a:pt x="135514" y="276225"/>
                      <a:pt x="123132" y="243840"/>
                    </a:cubicBezTo>
                    <a:cubicBezTo>
                      <a:pt x="117417" y="228600"/>
                      <a:pt x="114559" y="212407"/>
                      <a:pt x="115512" y="196215"/>
                    </a:cubicBezTo>
                    <a:cubicBezTo>
                      <a:pt x="117417" y="160020"/>
                      <a:pt x="142182" y="133350"/>
                      <a:pt x="169804" y="106680"/>
                    </a:cubicBezTo>
                    <a:cubicBezTo>
                      <a:pt x="182187" y="94297"/>
                      <a:pt x="195522" y="80010"/>
                      <a:pt x="205999" y="66675"/>
                    </a:cubicBezTo>
                    <a:cubicBezTo>
                      <a:pt x="205999" y="48577"/>
                      <a:pt x="177424" y="12382"/>
                      <a:pt x="143134" y="3810"/>
                    </a:cubicBezTo>
                    <a:cubicBezTo>
                      <a:pt x="133609" y="1905"/>
                      <a:pt x="124084" y="0"/>
                      <a:pt x="113607" y="0"/>
                    </a:cubicBezTo>
                    <a:cubicBezTo>
                      <a:pt x="90747" y="0"/>
                      <a:pt x="71697" y="5715"/>
                      <a:pt x="65982" y="11430"/>
                    </a:cubicBezTo>
                    <a:cubicBezTo>
                      <a:pt x="65982" y="11430"/>
                      <a:pt x="65029" y="12382"/>
                      <a:pt x="65029" y="12382"/>
                    </a:cubicBezTo>
                    <a:cubicBezTo>
                      <a:pt x="78364" y="48577"/>
                      <a:pt x="55504" y="79057"/>
                      <a:pt x="33597" y="109538"/>
                    </a:cubicBezTo>
                    <a:cubicBezTo>
                      <a:pt x="18357" y="130492"/>
                      <a:pt x="2164" y="152400"/>
                      <a:pt x="259" y="1743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43" name="Google Shape;4143;p20"/>
              <p:cNvSpPr/>
              <p:nvPr/>
            </p:nvSpPr>
            <p:spPr>
              <a:xfrm>
                <a:off x="5698628" y="3091815"/>
                <a:ext cx="262116" cy="284797"/>
              </a:xfrm>
              <a:custGeom>
                <a:avLst/>
                <a:gdLst/>
                <a:ahLst/>
                <a:cxnLst/>
                <a:rect l="l" t="t" r="r" b="b"/>
                <a:pathLst>
                  <a:path w="262116" h="284797" extrusionOk="0">
                    <a:moveTo>
                      <a:pt x="179" y="140970"/>
                    </a:moveTo>
                    <a:cubicBezTo>
                      <a:pt x="-1726" y="173355"/>
                      <a:pt x="11609" y="201930"/>
                      <a:pt x="38279" y="225742"/>
                    </a:cubicBezTo>
                    <a:cubicBezTo>
                      <a:pt x="81142" y="263842"/>
                      <a:pt x="156389" y="284797"/>
                      <a:pt x="248781" y="284797"/>
                    </a:cubicBezTo>
                    <a:cubicBezTo>
                      <a:pt x="253544" y="284797"/>
                      <a:pt x="257354" y="284797"/>
                      <a:pt x="262117" y="284797"/>
                    </a:cubicBezTo>
                    <a:cubicBezTo>
                      <a:pt x="199252" y="277177"/>
                      <a:pt x="154484" y="259080"/>
                      <a:pt x="126862" y="231457"/>
                    </a:cubicBezTo>
                    <a:cubicBezTo>
                      <a:pt x="104002" y="207645"/>
                      <a:pt x="93524" y="177165"/>
                      <a:pt x="96382" y="140970"/>
                    </a:cubicBezTo>
                    <a:cubicBezTo>
                      <a:pt x="98287" y="114300"/>
                      <a:pt x="115432" y="90488"/>
                      <a:pt x="132577" y="67627"/>
                    </a:cubicBezTo>
                    <a:cubicBezTo>
                      <a:pt x="142102" y="55245"/>
                      <a:pt x="150674" y="42863"/>
                      <a:pt x="157342" y="30480"/>
                    </a:cubicBezTo>
                    <a:cubicBezTo>
                      <a:pt x="152579" y="21907"/>
                      <a:pt x="140197" y="14288"/>
                      <a:pt x="119242" y="7620"/>
                    </a:cubicBezTo>
                    <a:cubicBezTo>
                      <a:pt x="102097" y="1905"/>
                      <a:pt x="83047" y="0"/>
                      <a:pt x="71617" y="0"/>
                    </a:cubicBezTo>
                    <a:cubicBezTo>
                      <a:pt x="57329" y="0"/>
                      <a:pt x="45899" y="1905"/>
                      <a:pt x="40184" y="3810"/>
                    </a:cubicBezTo>
                    <a:cubicBezTo>
                      <a:pt x="61139" y="39052"/>
                      <a:pt x="42089" y="64770"/>
                      <a:pt x="25897" y="87630"/>
                    </a:cubicBezTo>
                    <a:cubicBezTo>
                      <a:pt x="13514" y="101917"/>
                      <a:pt x="2084" y="119063"/>
                      <a:pt x="179" y="14097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44" name="Google Shape;4144;p20"/>
              <p:cNvSpPr/>
              <p:nvPr/>
            </p:nvSpPr>
            <p:spPr>
              <a:xfrm>
                <a:off x="5791200" y="3389947"/>
                <a:ext cx="150495" cy="61912"/>
              </a:xfrm>
              <a:custGeom>
                <a:avLst/>
                <a:gdLst/>
                <a:ahLst/>
                <a:cxnLst/>
                <a:rect l="l" t="t" r="r" b="b"/>
                <a:pathLst>
                  <a:path w="150495" h="61912" extrusionOk="0">
                    <a:moveTo>
                      <a:pt x="122873" y="25718"/>
                    </a:moveTo>
                    <a:cubicBezTo>
                      <a:pt x="126683" y="23813"/>
                      <a:pt x="129540" y="21908"/>
                      <a:pt x="131445" y="20003"/>
                    </a:cubicBezTo>
                    <a:cubicBezTo>
                      <a:pt x="137160" y="16193"/>
                      <a:pt x="140970" y="12383"/>
                      <a:pt x="144780" y="8573"/>
                    </a:cubicBezTo>
                    <a:cubicBezTo>
                      <a:pt x="146685" y="6668"/>
                      <a:pt x="148590" y="4763"/>
                      <a:pt x="150495" y="2858"/>
                    </a:cubicBezTo>
                    <a:cubicBezTo>
                      <a:pt x="132398" y="2858"/>
                      <a:pt x="115252" y="1905"/>
                      <a:pt x="98108" y="0"/>
                    </a:cubicBezTo>
                    <a:lnTo>
                      <a:pt x="98108" y="0"/>
                    </a:lnTo>
                    <a:cubicBezTo>
                      <a:pt x="96202" y="0"/>
                      <a:pt x="95250" y="953"/>
                      <a:pt x="94298" y="1905"/>
                    </a:cubicBezTo>
                    <a:cubicBezTo>
                      <a:pt x="92392" y="3810"/>
                      <a:pt x="89535" y="5715"/>
                      <a:pt x="87630" y="7620"/>
                    </a:cubicBezTo>
                    <a:cubicBezTo>
                      <a:pt x="73342" y="20003"/>
                      <a:pt x="49530" y="40005"/>
                      <a:pt x="1905" y="40005"/>
                    </a:cubicBezTo>
                    <a:lnTo>
                      <a:pt x="0" y="40005"/>
                    </a:lnTo>
                    <a:cubicBezTo>
                      <a:pt x="16192" y="48578"/>
                      <a:pt x="53340" y="60960"/>
                      <a:pt x="92392" y="61913"/>
                    </a:cubicBezTo>
                    <a:lnTo>
                      <a:pt x="92392" y="61913"/>
                    </a:lnTo>
                    <a:cubicBezTo>
                      <a:pt x="96202" y="61913"/>
                      <a:pt x="97155" y="60960"/>
                      <a:pt x="97155" y="59055"/>
                    </a:cubicBezTo>
                    <a:cubicBezTo>
                      <a:pt x="97155" y="56198"/>
                      <a:pt x="97155" y="54293"/>
                      <a:pt x="97155" y="52388"/>
                    </a:cubicBezTo>
                    <a:cubicBezTo>
                      <a:pt x="100013" y="40005"/>
                      <a:pt x="110490" y="33338"/>
                      <a:pt x="122873" y="257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45" name="Google Shape;4145;p20"/>
              <p:cNvSpPr/>
              <p:nvPr/>
            </p:nvSpPr>
            <p:spPr>
              <a:xfrm>
                <a:off x="5904547" y="3388995"/>
                <a:ext cx="103822" cy="80962"/>
              </a:xfrm>
              <a:custGeom>
                <a:avLst/>
                <a:gdLst/>
                <a:ahLst/>
                <a:cxnLst/>
                <a:rect l="l" t="t" r="r" b="b"/>
                <a:pathLst>
                  <a:path w="103822" h="80962" extrusionOk="0">
                    <a:moveTo>
                      <a:pt x="68580" y="80963"/>
                    </a:moveTo>
                    <a:cubicBezTo>
                      <a:pt x="78105" y="80963"/>
                      <a:pt x="87630" y="80010"/>
                      <a:pt x="94298" y="77152"/>
                    </a:cubicBezTo>
                    <a:cubicBezTo>
                      <a:pt x="99060" y="75247"/>
                      <a:pt x="102870" y="73342"/>
                      <a:pt x="103823" y="71438"/>
                    </a:cubicBezTo>
                    <a:cubicBezTo>
                      <a:pt x="101918" y="69533"/>
                      <a:pt x="100965" y="67627"/>
                      <a:pt x="99060" y="65722"/>
                    </a:cubicBezTo>
                    <a:cubicBezTo>
                      <a:pt x="88582" y="48577"/>
                      <a:pt x="81915" y="21908"/>
                      <a:pt x="101918" y="952"/>
                    </a:cubicBezTo>
                    <a:cubicBezTo>
                      <a:pt x="101918" y="952"/>
                      <a:pt x="101918" y="952"/>
                      <a:pt x="102870" y="0"/>
                    </a:cubicBezTo>
                    <a:cubicBezTo>
                      <a:pt x="97155" y="952"/>
                      <a:pt x="90487" y="952"/>
                      <a:pt x="84773" y="952"/>
                    </a:cubicBezTo>
                    <a:cubicBezTo>
                      <a:pt x="55245" y="4763"/>
                      <a:pt x="49530" y="10477"/>
                      <a:pt x="42862" y="19050"/>
                    </a:cubicBezTo>
                    <a:cubicBezTo>
                      <a:pt x="39052" y="22860"/>
                      <a:pt x="34290" y="27622"/>
                      <a:pt x="27623" y="33338"/>
                    </a:cubicBezTo>
                    <a:cubicBezTo>
                      <a:pt x="24765" y="35242"/>
                      <a:pt x="21907" y="37147"/>
                      <a:pt x="19050" y="39052"/>
                    </a:cubicBezTo>
                    <a:cubicBezTo>
                      <a:pt x="9525" y="44767"/>
                      <a:pt x="952" y="50483"/>
                      <a:pt x="0" y="55245"/>
                    </a:cubicBezTo>
                    <a:cubicBezTo>
                      <a:pt x="0" y="57150"/>
                      <a:pt x="0" y="58102"/>
                      <a:pt x="1905" y="60960"/>
                    </a:cubicBezTo>
                    <a:cubicBezTo>
                      <a:pt x="8573" y="71438"/>
                      <a:pt x="39052" y="80963"/>
                      <a:pt x="68580" y="8096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46" name="Google Shape;4146;p20"/>
              <p:cNvSpPr/>
              <p:nvPr/>
            </p:nvSpPr>
            <p:spPr>
              <a:xfrm>
                <a:off x="6010121" y="3382327"/>
                <a:ext cx="179377" cy="129539"/>
              </a:xfrm>
              <a:custGeom>
                <a:avLst/>
                <a:gdLst/>
                <a:ahLst/>
                <a:cxnLst/>
                <a:rect l="l" t="t" r="r" b="b"/>
                <a:pathLst>
                  <a:path w="179377" h="129539" extrusionOk="0">
                    <a:moveTo>
                      <a:pt x="88736" y="0"/>
                    </a:moveTo>
                    <a:lnTo>
                      <a:pt x="88736" y="0"/>
                    </a:lnTo>
                    <a:lnTo>
                      <a:pt x="87784" y="0"/>
                    </a:lnTo>
                    <a:cubicBezTo>
                      <a:pt x="44921" y="0"/>
                      <a:pt x="20156" y="5715"/>
                      <a:pt x="8726" y="19050"/>
                    </a:cubicBezTo>
                    <a:cubicBezTo>
                      <a:pt x="-4609" y="33338"/>
                      <a:pt x="-799" y="52388"/>
                      <a:pt x="7774" y="64770"/>
                    </a:cubicBezTo>
                    <a:cubicBezTo>
                      <a:pt x="9679" y="67627"/>
                      <a:pt x="11584" y="70485"/>
                      <a:pt x="14441" y="72390"/>
                    </a:cubicBezTo>
                    <a:lnTo>
                      <a:pt x="16346" y="74295"/>
                    </a:lnTo>
                    <a:cubicBezTo>
                      <a:pt x="23014" y="79057"/>
                      <a:pt x="30634" y="81915"/>
                      <a:pt x="38254" y="84772"/>
                    </a:cubicBezTo>
                    <a:cubicBezTo>
                      <a:pt x="56351" y="91440"/>
                      <a:pt x="76354" y="99060"/>
                      <a:pt x="89689" y="129540"/>
                    </a:cubicBezTo>
                    <a:cubicBezTo>
                      <a:pt x="103024" y="98107"/>
                      <a:pt x="123026" y="91440"/>
                      <a:pt x="141124" y="84772"/>
                    </a:cubicBezTo>
                    <a:cubicBezTo>
                      <a:pt x="148744" y="81915"/>
                      <a:pt x="156364" y="79057"/>
                      <a:pt x="163031" y="74295"/>
                    </a:cubicBezTo>
                    <a:lnTo>
                      <a:pt x="164936" y="72390"/>
                    </a:lnTo>
                    <a:cubicBezTo>
                      <a:pt x="167794" y="70485"/>
                      <a:pt x="169699" y="67627"/>
                      <a:pt x="171604" y="64770"/>
                    </a:cubicBezTo>
                    <a:cubicBezTo>
                      <a:pt x="180176" y="52388"/>
                      <a:pt x="183986" y="33338"/>
                      <a:pt x="170651" y="19050"/>
                    </a:cubicBezTo>
                    <a:cubicBezTo>
                      <a:pt x="157316" y="5715"/>
                      <a:pt x="131599" y="0"/>
                      <a:pt x="88736" y="0"/>
                    </a:cubicBezTo>
                    <a:lnTo>
                      <a:pt x="88736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47" name="Google Shape;4147;p20"/>
              <p:cNvSpPr/>
              <p:nvPr/>
            </p:nvSpPr>
            <p:spPr>
              <a:xfrm>
                <a:off x="6188392" y="3388995"/>
                <a:ext cx="104775" cy="81914"/>
              </a:xfrm>
              <a:custGeom>
                <a:avLst/>
                <a:gdLst/>
                <a:ahLst/>
                <a:cxnLst/>
                <a:rect l="l" t="t" r="r" b="b"/>
                <a:pathLst>
                  <a:path w="104775" h="81914" extrusionOk="0">
                    <a:moveTo>
                      <a:pt x="0" y="72390"/>
                    </a:moveTo>
                    <a:cubicBezTo>
                      <a:pt x="1905" y="74295"/>
                      <a:pt x="4763" y="77152"/>
                      <a:pt x="9525" y="78105"/>
                    </a:cubicBezTo>
                    <a:cubicBezTo>
                      <a:pt x="16192" y="80010"/>
                      <a:pt x="24765" y="81915"/>
                      <a:pt x="35242" y="81915"/>
                    </a:cubicBezTo>
                    <a:cubicBezTo>
                      <a:pt x="64770" y="81915"/>
                      <a:pt x="95250" y="72390"/>
                      <a:pt x="102870" y="60960"/>
                    </a:cubicBezTo>
                    <a:cubicBezTo>
                      <a:pt x="104775" y="59055"/>
                      <a:pt x="104775" y="57150"/>
                      <a:pt x="104775" y="55245"/>
                    </a:cubicBezTo>
                    <a:cubicBezTo>
                      <a:pt x="103823" y="50483"/>
                      <a:pt x="95250" y="44767"/>
                      <a:pt x="85725" y="39052"/>
                    </a:cubicBezTo>
                    <a:cubicBezTo>
                      <a:pt x="82867" y="37147"/>
                      <a:pt x="80010" y="35242"/>
                      <a:pt x="77153" y="33338"/>
                    </a:cubicBezTo>
                    <a:cubicBezTo>
                      <a:pt x="69533" y="28575"/>
                      <a:pt x="65723" y="23813"/>
                      <a:pt x="61913" y="19050"/>
                    </a:cubicBezTo>
                    <a:cubicBezTo>
                      <a:pt x="54292" y="11430"/>
                      <a:pt x="48578" y="4763"/>
                      <a:pt x="20003" y="952"/>
                    </a:cubicBezTo>
                    <a:cubicBezTo>
                      <a:pt x="14288" y="952"/>
                      <a:pt x="8573" y="0"/>
                      <a:pt x="1905" y="0"/>
                    </a:cubicBezTo>
                    <a:cubicBezTo>
                      <a:pt x="1905" y="0"/>
                      <a:pt x="1905" y="0"/>
                      <a:pt x="2858" y="952"/>
                    </a:cubicBezTo>
                    <a:cubicBezTo>
                      <a:pt x="21908" y="21908"/>
                      <a:pt x="16192" y="49530"/>
                      <a:pt x="5715" y="65722"/>
                    </a:cubicBezTo>
                    <a:cubicBezTo>
                      <a:pt x="3810" y="67627"/>
                      <a:pt x="1905" y="70485"/>
                      <a:pt x="0" y="7239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48" name="Google Shape;4148;p20"/>
              <p:cNvSpPr/>
              <p:nvPr/>
            </p:nvSpPr>
            <p:spPr>
              <a:xfrm>
                <a:off x="6255067" y="3388042"/>
                <a:ext cx="150495" cy="61912"/>
              </a:xfrm>
              <a:custGeom>
                <a:avLst/>
                <a:gdLst/>
                <a:ahLst/>
                <a:cxnLst/>
                <a:rect l="l" t="t" r="r" b="b"/>
                <a:pathLst>
                  <a:path w="150495" h="61912" extrusionOk="0">
                    <a:moveTo>
                      <a:pt x="58103" y="61913"/>
                    </a:moveTo>
                    <a:lnTo>
                      <a:pt x="58103" y="61913"/>
                    </a:lnTo>
                    <a:cubicBezTo>
                      <a:pt x="97155" y="61913"/>
                      <a:pt x="135255" y="49530"/>
                      <a:pt x="150495" y="40005"/>
                    </a:cubicBezTo>
                    <a:lnTo>
                      <a:pt x="148590" y="40005"/>
                    </a:lnTo>
                    <a:cubicBezTo>
                      <a:pt x="100965" y="40005"/>
                      <a:pt x="77153" y="20003"/>
                      <a:pt x="62865" y="7620"/>
                    </a:cubicBezTo>
                    <a:cubicBezTo>
                      <a:pt x="60960" y="5715"/>
                      <a:pt x="58103" y="3810"/>
                      <a:pt x="56198" y="1905"/>
                    </a:cubicBezTo>
                    <a:cubicBezTo>
                      <a:pt x="55245" y="953"/>
                      <a:pt x="54292" y="953"/>
                      <a:pt x="52388" y="0"/>
                    </a:cubicBezTo>
                    <a:lnTo>
                      <a:pt x="52388" y="0"/>
                    </a:lnTo>
                    <a:cubicBezTo>
                      <a:pt x="35242" y="1905"/>
                      <a:pt x="17145" y="2858"/>
                      <a:pt x="0" y="2858"/>
                    </a:cubicBezTo>
                    <a:cubicBezTo>
                      <a:pt x="1905" y="4763"/>
                      <a:pt x="3810" y="6667"/>
                      <a:pt x="5715" y="8573"/>
                    </a:cubicBezTo>
                    <a:cubicBezTo>
                      <a:pt x="9525" y="12383"/>
                      <a:pt x="12383" y="16192"/>
                      <a:pt x="19050" y="20003"/>
                    </a:cubicBezTo>
                    <a:cubicBezTo>
                      <a:pt x="21908" y="21908"/>
                      <a:pt x="24765" y="23813"/>
                      <a:pt x="27623" y="25717"/>
                    </a:cubicBezTo>
                    <a:cubicBezTo>
                      <a:pt x="40005" y="33338"/>
                      <a:pt x="50483" y="40005"/>
                      <a:pt x="52388" y="51435"/>
                    </a:cubicBezTo>
                    <a:cubicBezTo>
                      <a:pt x="52388" y="53340"/>
                      <a:pt x="53340" y="56198"/>
                      <a:pt x="52388" y="58103"/>
                    </a:cubicBezTo>
                    <a:cubicBezTo>
                      <a:pt x="53340" y="60960"/>
                      <a:pt x="54292" y="61913"/>
                      <a:pt x="58103" y="619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49" name="Google Shape;4149;p20"/>
              <p:cNvSpPr/>
              <p:nvPr/>
            </p:nvSpPr>
            <p:spPr>
              <a:xfrm>
                <a:off x="5622575" y="3664505"/>
                <a:ext cx="433339" cy="150232"/>
              </a:xfrm>
              <a:custGeom>
                <a:avLst/>
                <a:gdLst/>
                <a:ahLst/>
                <a:cxnLst/>
                <a:rect l="l" t="t" r="r" b="b"/>
                <a:pathLst>
                  <a:path w="433339" h="150232" extrusionOk="0">
                    <a:moveTo>
                      <a:pt x="281020" y="82629"/>
                    </a:moveTo>
                    <a:cubicBezTo>
                      <a:pt x="285782" y="84534"/>
                      <a:pt x="349600" y="103584"/>
                      <a:pt x="361982" y="104537"/>
                    </a:cubicBezTo>
                    <a:cubicBezTo>
                      <a:pt x="382937" y="107394"/>
                      <a:pt x="404845" y="106442"/>
                      <a:pt x="421037" y="92154"/>
                    </a:cubicBezTo>
                    <a:cubicBezTo>
                      <a:pt x="421990" y="91202"/>
                      <a:pt x="422942" y="90249"/>
                      <a:pt x="424847" y="89297"/>
                    </a:cubicBezTo>
                    <a:cubicBezTo>
                      <a:pt x="427705" y="85487"/>
                      <a:pt x="430562" y="82629"/>
                      <a:pt x="431515" y="78819"/>
                    </a:cubicBezTo>
                    <a:cubicBezTo>
                      <a:pt x="440087" y="56912"/>
                      <a:pt x="419132" y="30242"/>
                      <a:pt x="354362" y="15002"/>
                    </a:cubicBezTo>
                    <a:cubicBezTo>
                      <a:pt x="274352" y="-4048"/>
                      <a:pt x="153385" y="-6906"/>
                      <a:pt x="67660" y="17859"/>
                    </a:cubicBezTo>
                    <a:cubicBezTo>
                      <a:pt x="19082" y="32147"/>
                      <a:pt x="-920" y="52149"/>
                      <a:pt x="32" y="72152"/>
                    </a:cubicBezTo>
                    <a:cubicBezTo>
                      <a:pt x="32" y="77867"/>
                      <a:pt x="1937" y="82629"/>
                      <a:pt x="4795" y="88344"/>
                    </a:cubicBezTo>
                    <a:lnTo>
                      <a:pt x="4795" y="88344"/>
                    </a:lnTo>
                    <a:cubicBezTo>
                      <a:pt x="10510" y="97869"/>
                      <a:pt x="20035" y="107394"/>
                      <a:pt x="33370" y="115014"/>
                    </a:cubicBezTo>
                    <a:cubicBezTo>
                      <a:pt x="40037" y="118824"/>
                      <a:pt x="46705" y="122634"/>
                      <a:pt x="55277" y="125492"/>
                    </a:cubicBezTo>
                    <a:lnTo>
                      <a:pt x="55277" y="125492"/>
                    </a:lnTo>
                    <a:cubicBezTo>
                      <a:pt x="69565" y="131207"/>
                      <a:pt x="84805" y="135969"/>
                      <a:pt x="102902" y="138827"/>
                    </a:cubicBezTo>
                    <a:cubicBezTo>
                      <a:pt x="150527" y="148352"/>
                      <a:pt x="208630" y="152162"/>
                      <a:pt x="258160" y="149304"/>
                    </a:cubicBezTo>
                    <a:cubicBezTo>
                      <a:pt x="330550" y="145494"/>
                      <a:pt x="324835" y="123587"/>
                      <a:pt x="309595" y="114062"/>
                    </a:cubicBezTo>
                    <a:cubicBezTo>
                      <a:pt x="305785" y="112157"/>
                      <a:pt x="287687" y="102632"/>
                      <a:pt x="275305" y="93107"/>
                    </a:cubicBezTo>
                    <a:cubicBezTo>
                      <a:pt x="264827" y="86439"/>
                      <a:pt x="271495" y="78819"/>
                      <a:pt x="281020" y="8262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50" name="Google Shape;4150;p20"/>
              <p:cNvSpPr/>
              <p:nvPr/>
            </p:nvSpPr>
            <p:spPr>
              <a:xfrm>
                <a:off x="5892164" y="3782377"/>
                <a:ext cx="786764" cy="50482"/>
              </a:xfrm>
              <a:custGeom>
                <a:avLst/>
                <a:gdLst/>
                <a:ahLst/>
                <a:cxnLst/>
                <a:rect l="l" t="t" r="r" b="b"/>
                <a:pathLst>
                  <a:path w="786764" h="50482" extrusionOk="0">
                    <a:moveTo>
                      <a:pt x="64770" y="0"/>
                    </a:moveTo>
                    <a:cubicBezTo>
                      <a:pt x="65723" y="952"/>
                      <a:pt x="65723" y="2857"/>
                      <a:pt x="65723" y="4763"/>
                    </a:cubicBezTo>
                    <a:cubicBezTo>
                      <a:pt x="66675" y="8572"/>
                      <a:pt x="66675" y="13335"/>
                      <a:pt x="65723" y="17145"/>
                    </a:cubicBezTo>
                    <a:cubicBezTo>
                      <a:pt x="60007" y="40957"/>
                      <a:pt x="28575" y="47625"/>
                      <a:pt x="0" y="50482"/>
                    </a:cubicBezTo>
                    <a:lnTo>
                      <a:pt x="725805" y="50482"/>
                    </a:lnTo>
                    <a:cubicBezTo>
                      <a:pt x="746760" y="36195"/>
                      <a:pt x="766763" y="20955"/>
                      <a:pt x="786765" y="4763"/>
                    </a:cubicBezTo>
                    <a:lnTo>
                      <a:pt x="81915" y="4763"/>
                    </a:lnTo>
                    <a:cubicBezTo>
                      <a:pt x="78105" y="2857"/>
                      <a:pt x="72390" y="1905"/>
                      <a:pt x="647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51" name="Google Shape;4151;p20"/>
              <p:cNvSpPr/>
              <p:nvPr/>
            </p:nvSpPr>
            <p:spPr>
              <a:xfrm>
                <a:off x="5514022" y="3787140"/>
                <a:ext cx="279082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279082" h="45719" extrusionOk="0">
                    <a:moveTo>
                      <a:pt x="206692" y="35242"/>
                    </a:moveTo>
                    <a:cubicBezTo>
                      <a:pt x="187642" y="31432"/>
                      <a:pt x="171450" y="26670"/>
                      <a:pt x="157163" y="20955"/>
                    </a:cubicBezTo>
                    <a:lnTo>
                      <a:pt x="156210" y="20955"/>
                    </a:lnTo>
                    <a:lnTo>
                      <a:pt x="155257" y="20955"/>
                    </a:lnTo>
                    <a:cubicBezTo>
                      <a:pt x="146685" y="17145"/>
                      <a:pt x="139065" y="13335"/>
                      <a:pt x="131445" y="9525"/>
                    </a:cubicBezTo>
                    <a:cubicBezTo>
                      <a:pt x="126682" y="6667"/>
                      <a:pt x="121920" y="3810"/>
                      <a:pt x="118110" y="0"/>
                    </a:cubicBezTo>
                    <a:lnTo>
                      <a:pt x="0" y="0"/>
                    </a:lnTo>
                    <a:cubicBezTo>
                      <a:pt x="20002" y="16192"/>
                      <a:pt x="40005" y="31432"/>
                      <a:pt x="60960" y="45720"/>
                    </a:cubicBezTo>
                    <a:lnTo>
                      <a:pt x="279082" y="45720"/>
                    </a:lnTo>
                    <a:cubicBezTo>
                      <a:pt x="253365" y="42863"/>
                      <a:pt x="228600" y="40005"/>
                      <a:pt x="206692" y="3524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52" name="Google Shape;4152;p20"/>
              <p:cNvSpPr/>
              <p:nvPr/>
            </p:nvSpPr>
            <p:spPr>
              <a:xfrm>
                <a:off x="5295900" y="3529965"/>
                <a:ext cx="984884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984884" h="45719" extrusionOk="0">
                    <a:moveTo>
                      <a:pt x="950595" y="44767"/>
                    </a:moveTo>
                    <a:cubicBezTo>
                      <a:pt x="947738" y="36195"/>
                      <a:pt x="948690" y="26670"/>
                      <a:pt x="953453" y="19050"/>
                    </a:cubicBezTo>
                    <a:cubicBezTo>
                      <a:pt x="956310" y="14288"/>
                      <a:pt x="960120" y="11430"/>
                      <a:pt x="966788" y="7620"/>
                    </a:cubicBezTo>
                    <a:cubicBezTo>
                      <a:pt x="971550" y="4763"/>
                      <a:pt x="978218" y="2857"/>
                      <a:pt x="984885" y="0"/>
                    </a:cubicBezTo>
                    <a:lnTo>
                      <a:pt x="0" y="0"/>
                    </a:lnTo>
                    <a:cubicBezTo>
                      <a:pt x="8573" y="15240"/>
                      <a:pt x="18098" y="30480"/>
                      <a:pt x="28575" y="45720"/>
                    </a:cubicBezTo>
                    <a:lnTo>
                      <a:pt x="951547" y="45720"/>
                    </a:lnTo>
                    <a:cubicBezTo>
                      <a:pt x="950595" y="45720"/>
                      <a:pt x="950595" y="45720"/>
                      <a:pt x="950595" y="4476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53" name="Google Shape;4153;p20"/>
              <p:cNvSpPr/>
              <p:nvPr/>
            </p:nvSpPr>
            <p:spPr>
              <a:xfrm>
                <a:off x="6517957" y="3529965"/>
                <a:ext cx="381000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381000" h="45719" extrusionOk="0">
                    <a:moveTo>
                      <a:pt x="74295" y="15240"/>
                    </a:moveTo>
                    <a:cubicBezTo>
                      <a:pt x="111442" y="24765"/>
                      <a:pt x="139065" y="35242"/>
                      <a:pt x="159067" y="45720"/>
                    </a:cubicBezTo>
                    <a:lnTo>
                      <a:pt x="352425" y="45720"/>
                    </a:lnTo>
                    <a:cubicBezTo>
                      <a:pt x="361950" y="30480"/>
                      <a:pt x="371475" y="15240"/>
                      <a:pt x="381000" y="0"/>
                    </a:cubicBezTo>
                    <a:lnTo>
                      <a:pt x="0" y="0"/>
                    </a:lnTo>
                    <a:cubicBezTo>
                      <a:pt x="25717" y="4763"/>
                      <a:pt x="51435" y="9525"/>
                      <a:pt x="74295" y="1524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54" name="Google Shape;4154;p20"/>
              <p:cNvSpPr/>
              <p:nvPr/>
            </p:nvSpPr>
            <p:spPr>
              <a:xfrm>
                <a:off x="6681787" y="3615690"/>
                <a:ext cx="161925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161925" h="45719" extrusionOk="0">
                    <a:moveTo>
                      <a:pt x="28575" y="7620"/>
                    </a:moveTo>
                    <a:cubicBezTo>
                      <a:pt x="27622" y="17145"/>
                      <a:pt x="21908" y="26670"/>
                      <a:pt x="13335" y="35242"/>
                    </a:cubicBezTo>
                    <a:lnTo>
                      <a:pt x="10478" y="38100"/>
                    </a:lnTo>
                    <a:cubicBezTo>
                      <a:pt x="7620" y="40957"/>
                      <a:pt x="3810" y="43815"/>
                      <a:pt x="0" y="45720"/>
                    </a:cubicBezTo>
                    <a:lnTo>
                      <a:pt x="125730" y="45720"/>
                    </a:lnTo>
                    <a:cubicBezTo>
                      <a:pt x="138113" y="30480"/>
                      <a:pt x="150495" y="16192"/>
                      <a:pt x="161925" y="0"/>
                    </a:cubicBezTo>
                    <a:lnTo>
                      <a:pt x="29528" y="0"/>
                    </a:lnTo>
                    <a:cubicBezTo>
                      <a:pt x="28575" y="2857"/>
                      <a:pt x="28575" y="4763"/>
                      <a:pt x="28575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55" name="Google Shape;4155;p20"/>
              <p:cNvSpPr/>
              <p:nvPr/>
            </p:nvSpPr>
            <p:spPr>
              <a:xfrm>
                <a:off x="5352097" y="3615690"/>
                <a:ext cx="815339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815339" h="45719" extrusionOk="0">
                    <a:moveTo>
                      <a:pt x="344805" y="45720"/>
                    </a:moveTo>
                    <a:cubicBezTo>
                      <a:pt x="384810" y="35242"/>
                      <a:pt x="432435" y="30480"/>
                      <a:pt x="483870" y="30480"/>
                    </a:cubicBezTo>
                    <a:cubicBezTo>
                      <a:pt x="535305" y="30480"/>
                      <a:pt x="587693" y="36195"/>
                      <a:pt x="628650" y="45720"/>
                    </a:cubicBezTo>
                    <a:lnTo>
                      <a:pt x="805815" y="45720"/>
                    </a:lnTo>
                    <a:cubicBezTo>
                      <a:pt x="802005" y="35242"/>
                      <a:pt x="802957" y="26670"/>
                      <a:pt x="803910" y="20955"/>
                    </a:cubicBezTo>
                    <a:cubicBezTo>
                      <a:pt x="805815" y="12382"/>
                      <a:pt x="809625" y="5715"/>
                      <a:pt x="815340" y="0"/>
                    </a:cubicBezTo>
                    <a:lnTo>
                      <a:pt x="0" y="0"/>
                    </a:lnTo>
                    <a:cubicBezTo>
                      <a:pt x="11430" y="15240"/>
                      <a:pt x="23813" y="30480"/>
                      <a:pt x="36195" y="45720"/>
                    </a:cubicBezTo>
                    <a:lnTo>
                      <a:pt x="344805" y="4572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56" name="Google Shape;4156;p20"/>
              <p:cNvSpPr/>
              <p:nvPr/>
            </p:nvSpPr>
            <p:spPr>
              <a:xfrm>
                <a:off x="5422582" y="3701415"/>
                <a:ext cx="196214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196214" h="45719" extrusionOk="0">
                    <a:moveTo>
                      <a:pt x="181927" y="36195"/>
                    </a:moveTo>
                    <a:cubicBezTo>
                      <a:pt x="181927" y="25717"/>
                      <a:pt x="184785" y="12382"/>
                      <a:pt x="196215" y="0"/>
                    </a:cubicBezTo>
                    <a:lnTo>
                      <a:pt x="0" y="0"/>
                    </a:lnTo>
                    <a:cubicBezTo>
                      <a:pt x="14288" y="15240"/>
                      <a:pt x="30480" y="30480"/>
                      <a:pt x="45720" y="45720"/>
                    </a:cubicBezTo>
                    <a:lnTo>
                      <a:pt x="182880" y="45720"/>
                    </a:lnTo>
                    <a:cubicBezTo>
                      <a:pt x="181927" y="41910"/>
                      <a:pt x="181927" y="39052"/>
                      <a:pt x="181927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57" name="Google Shape;4157;p20"/>
              <p:cNvSpPr/>
              <p:nvPr/>
            </p:nvSpPr>
            <p:spPr>
              <a:xfrm>
                <a:off x="6060757" y="3701415"/>
                <a:ext cx="711517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711517" h="45719" extrusionOk="0">
                    <a:moveTo>
                      <a:pt x="472440" y="14288"/>
                    </a:moveTo>
                    <a:lnTo>
                      <a:pt x="465772" y="15240"/>
                    </a:lnTo>
                    <a:cubicBezTo>
                      <a:pt x="410527" y="26670"/>
                      <a:pt x="353377" y="32385"/>
                      <a:pt x="300038" y="32385"/>
                    </a:cubicBezTo>
                    <a:cubicBezTo>
                      <a:pt x="246697" y="32385"/>
                      <a:pt x="179070" y="26670"/>
                      <a:pt x="135255" y="0"/>
                    </a:cubicBezTo>
                    <a:lnTo>
                      <a:pt x="0" y="0"/>
                    </a:lnTo>
                    <a:cubicBezTo>
                      <a:pt x="2858" y="3810"/>
                      <a:pt x="6667" y="7620"/>
                      <a:pt x="8572" y="11430"/>
                    </a:cubicBezTo>
                    <a:cubicBezTo>
                      <a:pt x="14288" y="21907"/>
                      <a:pt x="15240" y="34290"/>
                      <a:pt x="12383" y="45720"/>
                    </a:cubicBezTo>
                    <a:lnTo>
                      <a:pt x="665797" y="45720"/>
                    </a:lnTo>
                    <a:cubicBezTo>
                      <a:pt x="681990" y="31432"/>
                      <a:pt x="697230" y="16192"/>
                      <a:pt x="711518" y="0"/>
                    </a:cubicBezTo>
                    <a:lnTo>
                      <a:pt x="529590" y="0"/>
                    </a:lnTo>
                    <a:cubicBezTo>
                      <a:pt x="510540" y="4763"/>
                      <a:pt x="492442" y="9525"/>
                      <a:pt x="472440" y="1428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58" name="Google Shape;4158;p20"/>
              <p:cNvSpPr/>
              <p:nvPr/>
            </p:nvSpPr>
            <p:spPr>
              <a:xfrm>
                <a:off x="6172094" y="3539490"/>
                <a:ext cx="520239" cy="177164"/>
              </a:xfrm>
              <a:custGeom>
                <a:avLst/>
                <a:gdLst/>
                <a:ahLst/>
                <a:cxnLst/>
                <a:rect l="l" t="t" r="r" b="b"/>
                <a:pathLst>
                  <a:path w="520239" h="177164" extrusionOk="0">
                    <a:moveTo>
                      <a:pt x="167746" y="80010"/>
                    </a:moveTo>
                    <a:cubicBezTo>
                      <a:pt x="158221" y="80010"/>
                      <a:pt x="146791" y="78105"/>
                      <a:pt x="134408" y="76200"/>
                    </a:cubicBezTo>
                    <a:cubicBezTo>
                      <a:pt x="121073" y="74295"/>
                      <a:pt x="105833" y="71438"/>
                      <a:pt x="90593" y="71438"/>
                    </a:cubicBezTo>
                    <a:cubicBezTo>
                      <a:pt x="86783" y="71438"/>
                      <a:pt x="82973" y="71438"/>
                      <a:pt x="79163" y="71438"/>
                    </a:cubicBezTo>
                    <a:cubicBezTo>
                      <a:pt x="60113" y="71438"/>
                      <a:pt x="42968" y="73342"/>
                      <a:pt x="29633" y="77152"/>
                    </a:cubicBezTo>
                    <a:cubicBezTo>
                      <a:pt x="10583" y="81915"/>
                      <a:pt x="-17992" y="106680"/>
                      <a:pt x="15346" y="134302"/>
                    </a:cubicBezTo>
                    <a:cubicBezTo>
                      <a:pt x="42968" y="161925"/>
                      <a:pt x="103928" y="177165"/>
                      <a:pt x="188701" y="177165"/>
                    </a:cubicBezTo>
                    <a:cubicBezTo>
                      <a:pt x="241088" y="177165"/>
                      <a:pt x="297286" y="171450"/>
                      <a:pt x="351578" y="160020"/>
                    </a:cubicBezTo>
                    <a:lnTo>
                      <a:pt x="357293" y="159067"/>
                    </a:lnTo>
                    <a:cubicBezTo>
                      <a:pt x="426826" y="144780"/>
                      <a:pt x="483023" y="122872"/>
                      <a:pt x="506836" y="101917"/>
                    </a:cubicBezTo>
                    <a:lnTo>
                      <a:pt x="509693" y="99060"/>
                    </a:lnTo>
                    <a:cubicBezTo>
                      <a:pt x="515408" y="93345"/>
                      <a:pt x="519218" y="87630"/>
                      <a:pt x="520171" y="81915"/>
                    </a:cubicBezTo>
                    <a:cubicBezTo>
                      <a:pt x="521123" y="72390"/>
                      <a:pt x="513503" y="48577"/>
                      <a:pt x="415396" y="23813"/>
                    </a:cubicBezTo>
                    <a:cubicBezTo>
                      <a:pt x="357293" y="9525"/>
                      <a:pt x="279188" y="0"/>
                      <a:pt x="211561" y="0"/>
                    </a:cubicBezTo>
                    <a:lnTo>
                      <a:pt x="207751" y="0"/>
                    </a:lnTo>
                    <a:cubicBezTo>
                      <a:pt x="146791" y="0"/>
                      <a:pt x="113453" y="6667"/>
                      <a:pt x="99166" y="15240"/>
                    </a:cubicBezTo>
                    <a:cubicBezTo>
                      <a:pt x="96308" y="17145"/>
                      <a:pt x="93451" y="19050"/>
                      <a:pt x="92498" y="20955"/>
                    </a:cubicBezTo>
                    <a:cubicBezTo>
                      <a:pt x="91546" y="22860"/>
                      <a:pt x="90593" y="26670"/>
                      <a:pt x="91546" y="30480"/>
                    </a:cubicBezTo>
                    <a:cubicBezTo>
                      <a:pt x="101071" y="53340"/>
                      <a:pt x="140123" y="59055"/>
                      <a:pt x="175366" y="59055"/>
                    </a:cubicBezTo>
                    <a:cubicBezTo>
                      <a:pt x="195368" y="60007"/>
                      <a:pt x="194416" y="68580"/>
                      <a:pt x="190606" y="72390"/>
                    </a:cubicBezTo>
                    <a:cubicBezTo>
                      <a:pt x="183938" y="79057"/>
                      <a:pt x="174413" y="80010"/>
                      <a:pt x="167746" y="8001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59" name="Google Shape;4159;p20"/>
              <p:cNvSpPr/>
              <p:nvPr/>
            </p:nvSpPr>
            <p:spPr>
              <a:xfrm>
                <a:off x="6639877" y="3308984"/>
                <a:ext cx="231457" cy="38100"/>
              </a:xfrm>
              <a:custGeom>
                <a:avLst/>
                <a:gdLst/>
                <a:ahLst/>
                <a:cxnLst/>
                <a:rect l="l" t="t" r="r" b="b"/>
                <a:pathLst>
                  <a:path w="231457" h="38100" extrusionOk="0">
                    <a:moveTo>
                      <a:pt x="231457" y="20003"/>
                    </a:moveTo>
                    <a:lnTo>
                      <a:pt x="1905" y="0"/>
                    </a:lnTo>
                    <a:cubicBezTo>
                      <a:pt x="952" y="5715"/>
                      <a:pt x="952" y="12383"/>
                      <a:pt x="0" y="18098"/>
                    </a:cubicBezTo>
                    <a:lnTo>
                      <a:pt x="229552" y="38100"/>
                    </a:lnTo>
                    <a:cubicBezTo>
                      <a:pt x="229552" y="32385"/>
                      <a:pt x="230505" y="25718"/>
                      <a:pt x="231457" y="2000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60" name="Google Shape;4160;p20"/>
              <p:cNvSpPr/>
              <p:nvPr/>
            </p:nvSpPr>
            <p:spPr>
              <a:xfrm>
                <a:off x="6636067" y="3126104"/>
                <a:ext cx="230504" cy="58102"/>
              </a:xfrm>
              <a:custGeom>
                <a:avLst/>
                <a:gdLst/>
                <a:ahLst/>
                <a:cxnLst/>
                <a:rect l="l" t="t" r="r" b="b"/>
                <a:pathLst>
                  <a:path w="230504" h="58102" extrusionOk="0">
                    <a:moveTo>
                      <a:pt x="227648" y="0"/>
                    </a:moveTo>
                    <a:lnTo>
                      <a:pt x="0" y="40005"/>
                    </a:lnTo>
                    <a:cubicBezTo>
                      <a:pt x="953" y="45720"/>
                      <a:pt x="1905" y="52388"/>
                      <a:pt x="2858" y="58103"/>
                    </a:cubicBezTo>
                    <a:lnTo>
                      <a:pt x="230505" y="17145"/>
                    </a:lnTo>
                    <a:cubicBezTo>
                      <a:pt x="229553" y="12383"/>
                      <a:pt x="228600" y="6667"/>
                      <a:pt x="2276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61" name="Google Shape;4161;p20"/>
              <p:cNvSpPr/>
              <p:nvPr/>
            </p:nvSpPr>
            <p:spPr>
              <a:xfrm>
                <a:off x="6594157" y="2932747"/>
                <a:ext cx="217170" cy="114299"/>
              </a:xfrm>
              <a:custGeom>
                <a:avLst/>
                <a:gdLst/>
                <a:ahLst/>
                <a:cxnLst/>
                <a:rect l="l" t="t" r="r" b="b"/>
                <a:pathLst>
                  <a:path w="217170" h="114299" extrusionOk="0">
                    <a:moveTo>
                      <a:pt x="0" y="98107"/>
                    </a:moveTo>
                    <a:cubicBezTo>
                      <a:pt x="2858" y="103823"/>
                      <a:pt x="4763" y="109537"/>
                      <a:pt x="7620" y="114300"/>
                    </a:cubicBezTo>
                    <a:lnTo>
                      <a:pt x="217170" y="16192"/>
                    </a:lnTo>
                    <a:cubicBezTo>
                      <a:pt x="214313" y="10477"/>
                      <a:pt x="212408" y="4763"/>
                      <a:pt x="209550" y="0"/>
                    </a:cubicBezTo>
                    <a:lnTo>
                      <a:pt x="0" y="9810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62" name="Google Shape;4162;p20"/>
              <p:cNvSpPr/>
              <p:nvPr/>
            </p:nvSpPr>
            <p:spPr>
              <a:xfrm>
                <a:off x="6518909" y="2761297"/>
                <a:ext cx="188595" cy="163829"/>
              </a:xfrm>
              <a:custGeom>
                <a:avLst/>
                <a:gdLst/>
                <a:ahLst/>
                <a:cxnLst/>
                <a:rect l="l" t="t" r="r" b="b"/>
                <a:pathLst>
                  <a:path w="188595" h="163829" extrusionOk="0">
                    <a:moveTo>
                      <a:pt x="188595" y="14288"/>
                    </a:moveTo>
                    <a:cubicBezTo>
                      <a:pt x="184785" y="9525"/>
                      <a:pt x="180975" y="4763"/>
                      <a:pt x="177165" y="0"/>
                    </a:cubicBezTo>
                    <a:lnTo>
                      <a:pt x="0" y="149542"/>
                    </a:lnTo>
                    <a:cubicBezTo>
                      <a:pt x="3810" y="154305"/>
                      <a:pt x="7620" y="159067"/>
                      <a:pt x="11430" y="163830"/>
                    </a:cubicBezTo>
                    <a:lnTo>
                      <a:pt x="188595" y="14288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63" name="Google Shape;4163;p20"/>
              <p:cNvSpPr/>
              <p:nvPr/>
            </p:nvSpPr>
            <p:spPr>
              <a:xfrm>
                <a:off x="6419850" y="2628900"/>
                <a:ext cx="149542" cy="200025"/>
              </a:xfrm>
              <a:custGeom>
                <a:avLst/>
                <a:gdLst/>
                <a:ahLst/>
                <a:cxnLst/>
                <a:rect l="l" t="t" r="r" b="b"/>
                <a:pathLst>
                  <a:path w="149542" h="200025" extrusionOk="0">
                    <a:moveTo>
                      <a:pt x="149542" y="10477"/>
                    </a:moveTo>
                    <a:cubicBezTo>
                      <a:pt x="144780" y="6667"/>
                      <a:pt x="140017" y="2858"/>
                      <a:pt x="135255" y="0"/>
                    </a:cubicBezTo>
                    <a:lnTo>
                      <a:pt x="0" y="188595"/>
                    </a:lnTo>
                    <a:cubicBezTo>
                      <a:pt x="4763" y="192405"/>
                      <a:pt x="9525" y="196215"/>
                      <a:pt x="14288" y="200025"/>
                    </a:cubicBezTo>
                    <a:lnTo>
                      <a:pt x="149542" y="1047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64" name="Google Shape;4164;p20"/>
              <p:cNvSpPr/>
              <p:nvPr/>
            </p:nvSpPr>
            <p:spPr>
              <a:xfrm>
                <a:off x="6299834" y="2535554"/>
                <a:ext cx="100965" cy="222885"/>
              </a:xfrm>
              <a:custGeom>
                <a:avLst/>
                <a:gdLst/>
                <a:ahLst/>
                <a:cxnLst/>
                <a:rect l="l" t="t" r="r" b="b"/>
                <a:pathLst>
                  <a:path w="100965" h="222885" extrusionOk="0">
                    <a:moveTo>
                      <a:pt x="17145" y="222885"/>
                    </a:moveTo>
                    <a:lnTo>
                      <a:pt x="100965" y="6668"/>
                    </a:lnTo>
                    <a:cubicBezTo>
                      <a:pt x="95250" y="4763"/>
                      <a:pt x="89535" y="1905"/>
                      <a:pt x="83820" y="0"/>
                    </a:cubicBezTo>
                    <a:lnTo>
                      <a:pt x="0" y="216218"/>
                    </a:lnTo>
                    <a:cubicBezTo>
                      <a:pt x="6668" y="218123"/>
                      <a:pt x="12383" y="220980"/>
                      <a:pt x="17145" y="22288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65" name="Google Shape;4165;p20"/>
              <p:cNvSpPr/>
              <p:nvPr/>
            </p:nvSpPr>
            <p:spPr>
              <a:xfrm>
                <a:off x="5330189" y="3309937"/>
                <a:ext cx="228600" cy="37147"/>
              </a:xfrm>
              <a:custGeom>
                <a:avLst/>
                <a:gdLst/>
                <a:ahLst/>
                <a:cxnLst/>
                <a:rect l="l" t="t" r="r" b="b"/>
                <a:pathLst>
                  <a:path w="228600" h="37147" extrusionOk="0">
                    <a:moveTo>
                      <a:pt x="1905" y="37147"/>
                    </a:moveTo>
                    <a:lnTo>
                      <a:pt x="228600" y="18097"/>
                    </a:lnTo>
                    <a:cubicBezTo>
                      <a:pt x="227648" y="12383"/>
                      <a:pt x="226695" y="5715"/>
                      <a:pt x="226695" y="0"/>
                    </a:cubicBezTo>
                    <a:lnTo>
                      <a:pt x="0" y="19050"/>
                    </a:lnTo>
                    <a:cubicBezTo>
                      <a:pt x="0" y="24765"/>
                      <a:pt x="952" y="30480"/>
                      <a:pt x="1905" y="3714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66" name="Google Shape;4166;p20"/>
              <p:cNvSpPr/>
              <p:nvPr/>
            </p:nvSpPr>
            <p:spPr>
              <a:xfrm>
                <a:off x="5334000" y="3127057"/>
                <a:ext cx="227647" cy="58102"/>
              </a:xfrm>
              <a:custGeom>
                <a:avLst/>
                <a:gdLst/>
                <a:ahLst/>
                <a:cxnLst/>
                <a:rect l="l" t="t" r="r" b="b"/>
                <a:pathLst>
                  <a:path w="227647" h="58102" extrusionOk="0">
                    <a:moveTo>
                      <a:pt x="227648" y="40005"/>
                    </a:moveTo>
                    <a:lnTo>
                      <a:pt x="2858" y="0"/>
                    </a:lnTo>
                    <a:cubicBezTo>
                      <a:pt x="1905" y="5715"/>
                      <a:pt x="952" y="12383"/>
                      <a:pt x="0" y="18097"/>
                    </a:cubicBezTo>
                    <a:lnTo>
                      <a:pt x="224790" y="58102"/>
                    </a:lnTo>
                    <a:cubicBezTo>
                      <a:pt x="225742" y="51435"/>
                      <a:pt x="226695" y="45720"/>
                      <a:pt x="227648" y="400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67" name="Google Shape;4167;p20"/>
              <p:cNvSpPr/>
              <p:nvPr/>
            </p:nvSpPr>
            <p:spPr>
              <a:xfrm>
                <a:off x="5389245" y="2933700"/>
                <a:ext cx="215264" cy="113347"/>
              </a:xfrm>
              <a:custGeom>
                <a:avLst/>
                <a:gdLst/>
                <a:ahLst/>
                <a:cxnLst/>
                <a:rect l="l" t="t" r="r" b="b"/>
                <a:pathLst>
                  <a:path w="215264" h="113347" extrusionOk="0">
                    <a:moveTo>
                      <a:pt x="0" y="16192"/>
                    </a:moveTo>
                    <a:lnTo>
                      <a:pt x="207645" y="113347"/>
                    </a:lnTo>
                    <a:cubicBezTo>
                      <a:pt x="209550" y="107633"/>
                      <a:pt x="212407" y="101917"/>
                      <a:pt x="215265" y="97155"/>
                    </a:cubicBezTo>
                    <a:lnTo>
                      <a:pt x="7620" y="0"/>
                    </a:lnTo>
                    <a:cubicBezTo>
                      <a:pt x="4763" y="4763"/>
                      <a:pt x="1905" y="10477"/>
                      <a:pt x="0" y="1619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68" name="Google Shape;4168;p20"/>
              <p:cNvSpPr/>
              <p:nvPr/>
            </p:nvSpPr>
            <p:spPr>
              <a:xfrm>
                <a:off x="5492114" y="2762250"/>
                <a:ext cx="187642" cy="161925"/>
              </a:xfrm>
              <a:custGeom>
                <a:avLst/>
                <a:gdLst/>
                <a:ahLst/>
                <a:cxnLst/>
                <a:rect l="l" t="t" r="r" b="b"/>
                <a:pathLst>
                  <a:path w="187642" h="161925" extrusionOk="0">
                    <a:moveTo>
                      <a:pt x="187643" y="147638"/>
                    </a:moveTo>
                    <a:lnTo>
                      <a:pt x="11430" y="0"/>
                    </a:lnTo>
                    <a:cubicBezTo>
                      <a:pt x="7620" y="4763"/>
                      <a:pt x="3810" y="9525"/>
                      <a:pt x="0" y="14288"/>
                    </a:cubicBezTo>
                    <a:lnTo>
                      <a:pt x="175260" y="161925"/>
                    </a:lnTo>
                    <a:cubicBezTo>
                      <a:pt x="180023" y="157163"/>
                      <a:pt x="183833" y="152400"/>
                      <a:pt x="187643" y="14763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69" name="Google Shape;4169;p20"/>
              <p:cNvSpPr/>
              <p:nvPr/>
            </p:nvSpPr>
            <p:spPr>
              <a:xfrm>
                <a:off x="5621654" y="2635567"/>
                <a:ext cx="151447" cy="197167"/>
              </a:xfrm>
              <a:custGeom>
                <a:avLst/>
                <a:gdLst/>
                <a:ahLst/>
                <a:cxnLst/>
                <a:rect l="l" t="t" r="r" b="b"/>
                <a:pathLst>
                  <a:path w="151447" h="197167" extrusionOk="0">
                    <a:moveTo>
                      <a:pt x="137160" y="197168"/>
                    </a:moveTo>
                    <a:cubicBezTo>
                      <a:pt x="141923" y="193358"/>
                      <a:pt x="146685" y="189548"/>
                      <a:pt x="151448" y="185738"/>
                    </a:cubicBezTo>
                    <a:lnTo>
                      <a:pt x="14288" y="0"/>
                    </a:lnTo>
                    <a:cubicBezTo>
                      <a:pt x="9525" y="3810"/>
                      <a:pt x="4763" y="7620"/>
                      <a:pt x="0" y="11430"/>
                    </a:cubicBezTo>
                    <a:lnTo>
                      <a:pt x="137160" y="197168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70" name="Google Shape;4170;p20"/>
              <p:cNvSpPr/>
              <p:nvPr/>
            </p:nvSpPr>
            <p:spPr>
              <a:xfrm>
                <a:off x="5765482" y="2550795"/>
                <a:ext cx="109537" cy="219075"/>
              </a:xfrm>
              <a:custGeom>
                <a:avLst/>
                <a:gdLst/>
                <a:ahLst/>
                <a:cxnLst/>
                <a:rect l="l" t="t" r="r" b="b"/>
                <a:pathLst>
                  <a:path w="109537" h="219075" extrusionOk="0">
                    <a:moveTo>
                      <a:pt x="109538" y="210502"/>
                    </a:moveTo>
                    <a:lnTo>
                      <a:pt x="16192" y="0"/>
                    </a:lnTo>
                    <a:cubicBezTo>
                      <a:pt x="10477" y="2857"/>
                      <a:pt x="4763" y="4763"/>
                      <a:pt x="0" y="7620"/>
                    </a:cubicBezTo>
                    <a:lnTo>
                      <a:pt x="93345" y="219075"/>
                    </a:lnTo>
                    <a:cubicBezTo>
                      <a:pt x="98107" y="215265"/>
                      <a:pt x="103822" y="212407"/>
                      <a:pt x="109538" y="2105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71" name="Google Shape;4171;p20"/>
              <p:cNvSpPr/>
              <p:nvPr/>
            </p:nvSpPr>
            <p:spPr>
              <a:xfrm>
                <a:off x="6642734" y="3220402"/>
                <a:ext cx="401955" cy="36194"/>
              </a:xfrm>
              <a:custGeom>
                <a:avLst/>
                <a:gdLst/>
                <a:ahLst/>
                <a:cxnLst/>
                <a:rect l="l" t="t" r="r" b="b"/>
                <a:pathLst>
                  <a:path w="401955" h="36194" extrusionOk="0">
                    <a:moveTo>
                      <a:pt x="953" y="36195"/>
                    </a:moveTo>
                    <a:lnTo>
                      <a:pt x="401955" y="18097"/>
                    </a:lnTo>
                    <a:cubicBezTo>
                      <a:pt x="401955" y="12382"/>
                      <a:pt x="401955" y="5715"/>
                      <a:pt x="401003" y="0"/>
                    </a:cubicBezTo>
                    <a:lnTo>
                      <a:pt x="0" y="18097"/>
                    </a:lnTo>
                    <a:cubicBezTo>
                      <a:pt x="953" y="23813"/>
                      <a:pt x="953" y="29527"/>
                      <a:pt x="953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72" name="Google Shape;4172;p20"/>
              <p:cNvSpPr/>
              <p:nvPr/>
            </p:nvSpPr>
            <p:spPr>
              <a:xfrm>
                <a:off x="6619875" y="2976562"/>
                <a:ext cx="388620" cy="138112"/>
              </a:xfrm>
              <a:custGeom>
                <a:avLst/>
                <a:gdLst/>
                <a:ahLst/>
                <a:cxnLst/>
                <a:rect l="l" t="t" r="r" b="b"/>
                <a:pathLst>
                  <a:path w="388620" h="138112" extrusionOk="0">
                    <a:moveTo>
                      <a:pt x="4763" y="138113"/>
                    </a:moveTo>
                    <a:lnTo>
                      <a:pt x="388620" y="17145"/>
                    </a:lnTo>
                    <a:cubicBezTo>
                      <a:pt x="386715" y="11430"/>
                      <a:pt x="384810" y="5715"/>
                      <a:pt x="383858" y="0"/>
                    </a:cubicBezTo>
                    <a:lnTo>
                      <a:pt x="0" y="120967"/>
                    </a:lnTo>
                    <a:cubicBezTo>
                      <a:pt x="1905" y="126683"/>
                      <a:pt x="3810" y="132397"/>
                      <a:pt x="4763" y="1381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73" name="Google Shape;4173;p20"/>
              <p:cNvSpPr/>
              <p:nvPr/>
            </p:nvSpPr>
            <p:spPr>
              <a:xfrm>
                <a:off x="6560820" y="2752725"/>
                <a:ext cx="348614" cy="231457"/>
              </a:xfrm>
              <a:custGeom>
                <a:avLst/>
                <a:gdLst/>
                <a:ahLst/>
                <a:cxnLst/>
                <a:rect l="l" t="t" r="r" b="b"/>
                <a:pathLst>
                  <a:path w="348614" h="231457" extrusionOk="0">
                    <a:moveTo>
                      <a:pt x="9525" y="231458"/>
                    </a:moveTo>
                    <a:lnTo>
                      <a:pt x="348615" y="15240"/>
                    </a:lnTo>
                    <a:cubicBezTo>
                      <a:pt x="345758" y="10477"/>
                      <a:pt x="341947" y="4763"/>
                      <a:pt x="339090" y="0"/>
                    </a:cubicBezTo>
                    <a:lnTo>
                      <a:pt x="0" y="216217"/>
                    </a:lnTo>
                    <a:cubicBezTo>
                      <a:pt x="2858" y="220980"/>
                      <a:pt x="5715" y="225742"/>
                      <a:pt x="9525" y="2314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74" name="Google Shape;4174;p20"/>
              <p:cNvSpPr/>
              <p:nvPr/>
            </p:nvSpPr>
            <p:spPr>
              <a:xfrm>
                <a:off x="6470332" y="2562225"/>
                <a:ext cx="284797" cy="309562"/>
              </a:xfrm>
              <a:custGeom>
                <a:avLst/>
                <a:gdLst/>
                <a:ahLst/>
                <a:cxnLst/>
                <a:rect l="l" t="t" r="r" b="b"/>
                <a:pathLst>
                  <a:path w="284797" h="309562" extrusionOk="0">
                    <a:moveTo>
                      <a:pt x="284797" y="12383"/>
                    </a:moveTo>
                    <a:cubicBezTo>
                      <a:pt x="280035" y="8573"/>
                      <a:pt x="276225" y="3810"/>
                      <a:pt x="271463" y="0"/>
                    </a:cubicBezTo>
                    <a:lnTo>
                      <a:pt x="0" y="297180"/>
                    </a:lnTo>
                    <a:cubicBezTo>
                      <a:pt x="4763" y="300990"/>
                      <a:pt x="8572" y="305753"/>
                      <a:pt x="13335" y="309563"/>
                    </a:cubicBezTo>
                    <a:lnTo>
                      <a:pt x="284797" y="12383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75" name="Google Shape;4175;p20"/>
              <p:cNvSpPr/>
              <p:nvPr/>
            </p:nvSpPr>
            <p:spPr>
              <a:xfrm>
                <a:off x="6357937" y="2423160"/>
                <a:ext cx="205740" cy="364807"/>
              </a:xfrm>
              <a:custGeom>
                <a:avLst/>
                <a:gdLst/>
                <a:ahLst/>
                <a:cxnLst/>
                <a:rect l="l" t="t" r="r" b="b"/>
                <a:pathLst>
                  <a:path w="205740" h="364807" extrusionOk="0">
                    <a:moveTo>
                      <a:pt x="205740" y="8573"/>
                    </a:moveTo>
                    <a:cubicBezTo>
                      <a:pt x="200025" y="5715"/>
                      <a:pt x="195263" y="2857"/>
                      <a:pt x="189547" y="0"/>
                    </a:cubicBezTo>
                    <a:lnTo>
                      <a:pt x="0" y="355282"/>
                    </a:lnTo>
                    <a:cubicBezTo>
                      <a:pt x="5715" y="358140"/>
                      <a:pt x="10478" y="360998"/>
                      <a:pt x="16192" y="364807"/>
                    </a:cubicBezTo>
                    <a:lnTo>
                      <a:pt x="205740" y="8573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76" name="Google Shape;4176;p20"/>
              <p:cNvSpPr/>
              <p:nvPr/>
            </p:nvSpPr>
            <p:spPr>
              <a:xfrm>
                <a:off x="5155882" y="3220402"/>
                <a:ext cx="398144" cy="35242"/>
              </a:xfrm>
              <a:custGeom>
                <a:avLst/>
                <a:gdLst/>
                <a:ahLst/>
                <a:cxnLst/>
                <a:rect l="l" t="t" r="r" b="b"/>
                <a:pathLst>
                  <a:path w="398144" h="35242" extrusionOk="0">
                    <a:moveTo>
                      <a:pt x="398145" y="17145"/>
                    </a:moveTo>
                    <a:lnTo>
                      <a:pt x="953" y="0"/>
                    </a:lnTo>
                    <a:cubicBezTo>
                      <a:pt x="953" y="5715"/>
                      <a:pt x="953" y="12382"/>
                      <a:pt x="0" y="18097"/>
                    </a:cubicBezTo>
                    <a:lnTo>
                      <a:pt x="398145" y="35242"/>
                    </a:lnTo>
                    <a:cubicBezTo>
                      <a:pt x="398145" y="29527"/>
                      <a:pt x="398145" y="23813"/>
                      <a:pt x="398145" y="1714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77" name="Google Shape;4177;p20"/>
              <p:cNvSpPr/>
              <p:nvPr/>
            </p:nvSpPr>
            <p:spPr>
              <a:xfrm>
                <a:off x="5193030" y="2977514"/>
                <a:ext cx="384809" cy="137160"/>
              </a:xfrm>
              <a:custGeom>
                <a:avLst/>
                <a:gdLst/>
                <a:ahLst/>
                <a:cxnLst/>
                <a:rect l="l" t="t" r="r" b="b"/>
                <a:pathLst>
                  <a:path w="384809" h="137160" extrusionOk="0">
                    <a:moveTo>
                      <a:pt x="384810" y="120015"/>
                    </a:moveTo>
                    <a:lnTo>
                      <a:pt x="4763" y="0"/>
                    </a:lnTo>
                    <a:cubicBezTo>
                      <a:pt x="2857" y="5715"/>
                      <a:pt x="952" y="11430"/>
                      <a:pt x="0" y="17145"/>
                    </a:cubicBezTo>
                    <a:lnTo>
                      <a:pt x="381000" y="137160"/>
                    </a:lnTo>
                    <a:cubicBezTo>
                      <a:pt x="381953" y="131445"/>
                      <a:pt x="382905" y="125730"/>
                      <a:pt x="384810" y="12001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78" name="Google Shape;4178;p20"/>
              <p:cNvSpPr/>
              <p:nvPr/>
            </p:nvSpPr>
            <p:spPr>
              <a:xfrm>
                <a:off x="5291137" y="2752725"/>
                <a:ext cx="346710" cy="230504"/>
              </a:xfrm>
              <a:custGeom>
                <a:avLst/>
                <a:gdLst/>
                <a:ahLst/>
                <a:cxnLst/>
                <a:rect l="l" t="t" r="r" b="b"/>
                <a:pathLst>
                  <a:path w="346710" h="230504" extrusionOk="0">
                    <a:moveTo>
                      <a:pt x="346710" y="215265"/>
                    </a:moveTo>
                    <a:lnTo>
                      <a:pt x="9525" y="0"/>
                    </a:lnTo>
                    <a:cubicBezTo>
                      <a:pt x="6668" y="4763"/>
                      <a:pt x="2857" y="10477"/>
                      <a:pt x="0" y="15240"/>
                    </a:cubicBezTo>
                    <a:lnTo>
                      <a:pt x="337185" y="230505"/>
                    </a:lnTo>
                    <a:cubicBezTo>
                      <a:pt x="340042" y="224790"/>
                      <a:pt x="342900" y="220027"/>
                      <a:pt x="346710" y="21526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79" name="Google Shape;4179;p20"/>
              <p:cNvSpPr/>
              <p:nvPr/>
            </p:nvSpPr>
            <p:spPr>
              <a:xfrm>
                <a:off x="5434012" y="2573654"/>
                <a:ext cx="288607" cy="302895"/>
              </a:xfrm>
              <a:custGeom>
                <a:avLst/>
                <a:gdLst/>
                <a:ahLst/>
                <a:cxnLst/>
                <a:rect l="l" t="t" r="r" b="b"/>
                <a:pathLst>
                  <a:path w="288607" h="302895" extrusionOk="0">
                    <a:moveTo>
                      <a:pt x="288608" y="290513"/>
                    </a:moveTo>
                    <a:lnTo>
                      <a:pt x="13335" y="0"/>
                    </a:lnTo>
                    <a:cubicBezTo>
                      <a:pt x="8573" y="3810"/>
                      <a:pt x="4763" y="8573"/>
                      <a:pt x="0" y="12383"/>
                    </a:cubicBezTo>
                    <a:lnTo>
                      <a:pt x="275273" y="302895"/>
                    </a:lnTo>
                    <a:cubicBezTo>
                      <a:pt x="279083" y="299085"/>
                      <a:pt x="283845" y="294323"/>
                      <a:pt x="288608" y="2905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80" name="Google Shape;4180;p20"/>
              <p:cNvSpPr/>
              <p:nvPr/>
            </p:nvSpPr>
            <p:spPr>
              <a:xfrm>
                <a:off x="5604510" y="2442210"/>
                <a:ext cx="217169" cy="356235"/>
              </a:xfrm>
              <a:custGeom>
                <a:avLst/>
                <a:gdLst/>
                <a:ahLst/>
                <a:cxnLst/>
                <a:rect l="l" t="t" r="r" b="b"/>
                <a:pathLst>
                  <a:path w="217169" h="356235" extrusionOk="0">
                    <a:moveTo>
                      <a:pt x="0" y="9525"/>
                    </a:moveTo>
                    <a:lnTo>
                      <a:pt x="201930" y="356235"/>
                    </a:lnTo>
                    <a:cubicBezTo>
                      <a:pt x="206692" y="353378"/>
                      <a:pt x="212407" y="349567"/>
                      <a:pt x="217170" y="346710"/>
                    </a:cubicBezTo>
                    <a:lnTo>
                      <a:pt x="16192" y="0"/>
                    </a:lnTo>
                    <a:cubicBezTo>
                      <a:pt x="10477" y="2857"/>
                      <a:pt x="5715" y="5715"/>
                      <a:pt x="0" y="952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81" name="Google Shape;4181;p20"/>
              <p:cNvSpPr/>
              <p:nvPr/>
            </p:nvSpPr>
            <p:spPr>
              <a:xfrm>
                <a:off x="5412104" y="2451735"/>
                <a:ext cx="70485" cy="72007"/>
              </a:xfrm>
              <a:custGeom>
                <a:avLst/>
                <a:gdLst/>
                <a:ahLst/>
                <a:cxnLst/>
                <a:rect l="l" t="t" r="r" b="b"/>
                <a:pathLst>
                  <a:path w="70485" h="72007" extrusionOk="0">
                    <a:moveTo>
                      <a:pt x="41910" y="11430"/>
                    </a:moveTo>
                    <a:lnTo>
                      <a:pt x="28575" y="0"/>
                    </a:lnTo>
                    <a:lnTo>
                      <a:pt x="6668" y="24765"/>
                    </a:lnTo>
                    <a:cubicBezTo>
                      <a:pt x="1905" y="29527"/>
                      <a:pt x="0" y="35242"/>
                      <a:pt x="0" y="41910"/>
                    </a:cubicBezTo>
                    <a:cubicBezTo>
                      <a:pt x="0" y="48577"/>
                      <a:pt x="2858" y="54292"/>
                      <a:pt x="7620" y="58102"/>
                    </a:cubicBezTo>
                    <a:cubicBezTo>
                      <a:pt x="13335" y="62865"/>
                      <a:pt x="21908" y="67627"/>
                      <a:pt x="32385" y="69532"/>
                    </a:cubicBezTo>
                    <a:cubicBezTo>
                      <a:pt x="42863" y="72390"/>
                      <a:pt x="55245" y="72390"/>
                      <a:pt x="69533" y="71438"/>
                    </a:cubicBezTo>
                    <a:lnTo>
                      <a:pt x="70485" y="63817"/>
                    </a:lnTo>
                    <a:cubicBezTo>
                      <a:pt x="61913" y="63817"/>
                      <a:pt x="53340" y="62865"/>
                      <a:pt x="46673" y="60960"/>
                    </a:cubicBezTo>
                    <a:cubicBezTo>
                      <a:pt x="40005" y="59055"/>
                      <a:pt x="34290" y="56198"/>
                      <a:pt x="30480" y="52388"/>
                    </a:cubicBezTo>
                    <a:cubicBezTo>
                      <a:pt x="26670" y="49530"/>
                      <a:pt x="24765" y="44767"/>
                      <a:pt x="23813" y="40005"/>
                    </a:cubicBezTo>
                    <a:cubicBezTo>
                      <a:pt x="22860" y="35242"/>
                      <a:pt x="24765" y="31432"/>
                      <a:pt x="27623" y="27623"/>
                    </a:cubicBezTo>
                    <a:lnTo>
                      <a:pt x="41910" y="1143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82" name="Google Shape;4182;p20"/>
              <p:cNvSpPr/>
              <p:nvPr/>
            </p:nvSpPr>
            <p:spPr>
              <a:xfrm>
                <a:off x="5534025" y="2244089"/>
                <a:ext cx="77033" cy="27622"/>
              </a:xfrm>
              <a:custGeom>
                <a:avLst/>
                <a:gdLst/>
                <a:ahLst/>
                <a:cxnLst/>
                <a:rect l="l" t="t" r="r" b="b"/>
                <a:pathLst>
                  <a:path w="77033" h="27622" extrusionOk="0">
                    <a:moveTo>
                      <a:pt x="24765" y="15240"/>
                    </a:moveTo>
                    <a:cubicBezTo>
                      <a:pt x="27623" y="13335"/>
                      <a:pt x="30480" y="12383"/>
                      <a:pt x="34290" y="12383"/>
                    </a:cubicBezTo>
                    <a:cubicBezTo>
                      <a:pt x="37148" y="12383"/>
                      <a:pt x="40005" y="12383"/>
                      <a:pt x="42863" y="13335"/>
                    </a:cubicBezTo>
                    <a:lnTo>
                      <a:pt x="75248" y="27623"/>
                    </a:lnTo>
                    <a:cubicBezTo>
                      <a:pt x="80010" y="24765"/>
                      <a:pt x="75248" y="20003"/>
                      <a:pt x="60960" y="12383"/>
                    </a:cubicBezTo>
                    <a:cubicBezTo>
                      <a:pt x="53340" y="8573"/>
                      <a:pt x="48577" y="6668"/>
                      <a:pt x="45720" y="5715"/>
                    </a:cubicBezTo>
                    <a:cubicBezTo>
                      <a:pt x="39052" y="2858"/>
                      <a:pt x="31433" y="953"/>
                      <a:pt x="23813" y="0"/>
                    </a:cubicBezTo>
                    <a:cubicBezTo>
                      <a:pt x="16192" y="0"/>
                      <a:pt x="10477" y="953"/>
                      <a:pt x="5715" y="3810"/>
                    </a:cubicBezTo>
                    <a:cubicBezTo>
                      <a:pt x="2858" y="5715"/>
                      <a:pt x="952" y="7620"/>
                      <a:pt x="0" y="9525"/>
                    </a:cubicBezTo>
                    <a:lnTo>
                      <a:pt x="17145" y="21908"/>
                    </a:lnTo>
                    <a:cubicBezTo>
                      <a:pt x="19050" y="18098"/>
                      <a:pt x="21908" y="16193"/>
                      <a:pt x="24765" y="1524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83" name="Google Shape;4183;p20"/>
              <p:cNvSpPr/>
              <p:nvPr/>
            </p:nvSpPr>
            <p:spPr>
              <a:xfrm>
                <a:off x="5629275" y="2180186"/>
                <a:ext cx="80010" cy="46758"/>
              </a:xfrm>
              <a:custGeom>
                <a:avLst/>
                <a:gdLst/>
                <a:ahLst/>
                <a:cxnLst/>
                <a:rect l="l" t="t" r="r" b="b"/>
                <a:pathLst>
                  <a:path w="80010" h="46758" extrusionOk="0">
                    <a:moveTo>
                      <a:pt x="20002" y="43901"/>
                    </a:moveTo>
                    <a:cubicBezTo>
                      <a:pt x="22860" y="41996"/>
                      <a:pt x="25717" y="41043"/>
                      <a:pt x="27623" y="40091"/>
                    </a:cubicBezTo>
                    <a:cubicBezTo>
                      <a:pt x="32385" y="38186"/>
                      <a:pt x="38100" y="37233"/>
                      <a:pt x="44767" y="37233"/>
                    </a:cubicBezTo>
                    <a:cubicBezTo>
                      <a:pt x="52388" y="37233"/>
                      <a:pt x="60008" y="39138"/>
                      <a:pt x="68580" y="41996"/>
                    </a:cubicBezTo>
                    <a:lnTo>
                      <a:pt x="80010" y="37233"/>
                    </a:lnTo>
                    <a:lnTo>
                      <a:pt x="50483" y="10563"/>
                    </a:lnTo>
                    <a:cubicBezTo>
                      <a:pt x="45720" y="5801"/>
                      <a:pt x="40958" y="2943"/>
                      <a:pt x="36195" y="1038"/>
                    </a:cubicBezTo>
                    <a:cubicBezTo>
                      <a:pt x="30480" y="-867"/>
                      <a:pt x="25717" y="86"/>
                      <a:pt x="20955" y="1991"/>
                    </a:cubicBezTo>
                    <a:cubicBezTo>
                      <a:pt x="15240" y="4848"/>
                      <a:pt x="11430" y="7706"/>
                      <a:pt x="9525" y="9611"/>
                    </a:cubicBezTo>
                    <a:lnTo>
                      <a:pt x="26670" y="21993"/>
                    </a:lnTo>
                    <a:cubicBezTo>
                      <a:pt x="26670" y="21041"/>
                      <a:pt x="27623" y="19136"/>
                      <a:pt x="28575" y="18183"/>
                    </a:cubicBezTo>
                    <a:cubicBezTo>
                      <a:pt x="30480" y="16278"/>
                      <a:pt x="32385" y="15326"/>
                      <a:pt x="34290" y="14373"/>
                    </a:cubicBezTo>
                    <a:cubicBezTo>
                      <a:pt x="37148" y="13421"/>
                      <a:pt x="40005" y="13421"/>
                      <a:pt x="43815" y="14373"/>
                    </a:cubicBezTo>
                    <a:cubicBezTo>
                      <a:pt x="47625" y="16278"/>
                      <a:pt x="51435" y="18183"/>
                      <a:pt x="55245" y="21993"/>
                    </a:cubicBezTo>
                    <a:lnTo>
                      <a:pt x="73342" y="35328"/>
                    </a:lnTo>
                    <a:lnTo>
                      <a:pt x="71438" y="36281"/>
                    </a:lnTo>
                    <a:cubicBezTo>
                      <a:pt x="54292" y="31518"/>
                      <a:pt x="40958" y="27708"/>
                      <a:pt x="31433" y="25803"/>
                    </a:cubicBezTo>
                    <a:cubicBezTo>
                      <a:pt x="20955" y="23898"/>
                      <a:pt x="13335" y="23898"/>
                      <a:pt x="9525" y="25803"/>
                    </a:cubicBezTo>
                    <a:cubicBezTo>
                      <a:pt x="7620" y="26756"/>
                      <a:pt x="5715" y="27708"/>
                      <a:pt x="3810" y="28661"/>
                    </a:cubicBezTo>
                    <a:cubicBezTo>
                      <a:pt x="1905" y="29613"/>
                      <a:pt x="952" y="30566"/>
                      <a:pt x="0" y="32471"/>
                    </a:cubicBezTo>
                    <a:lnTo>
                      <a:pt x="16192" y="46758"/>
                    </a:lnTo>
                    <a:cubicBezTo>
                      <a:pt x="16192" y="46758"/>
                      <a:pt x="18098" y="45806"/>
                      <a:pt x="20002" y="4390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84" name="Google Shape;4184;p20"/>
              <p:cNvSpPr/>
              <p:nvPr/>
            </p:nvSpPr>
            <p:spPr>
              <a:xfrm>
                <a:off x="5366385" y="2163127"/>
                <a:ext cx="518291" cy="331470"/>
              </a:xfrm>
              <a:custGeom>
                <a:avLst/>
                <a:gdLst/>
                <a:ahLst/>
                <a:cxnLst/>
                <a:rect l="l" t="t" r="r" b="b"/>
                <a:pathLst>
                  <a:path w="518291" h="331470" extrusionOk="0">
                    <a:moveTo>
                      <a:pt x="83820" y="260985"/>
                    </a:moveTo>
                    <a:cubicBezTo>
                      <a:pt x="84773" y="260985"/>
                      <a:pt x="85725" y="260985"/>
                      <a:pt x="86677" y="261938"/>
                    </a:cubicBezTo>
                    <a:cubicBezTo>
                      <a:pt x="87630" y="262890"/>
                      <a:pt x="89535" y="263843"/>
                      <a:pt x="90488" y="264795"/>
                    </a:cubicBezTo>
                    <a:cubicBezTo>
                      <a:pt x="93345" y="267653"/>
                      <a:pt x="94298" y="272415"/>
                      <a:pt x="92392" y="278130"/>
                    </a:cubicBezTo>
                    <a:cubicBezTo>
                      <a:pt x="90488" y="283845"/>
                      <a:pt x="87630" y="289560"/>
                      <a:pt x="81915" y="294323"/>
                    </a:cubicBezTo>
                    <a:cubicBezTo>
                      <a:pt x="93345" y="301943"/>
                      <a:pt x="105727" y="305753"/>
                      <a:pt x="118110" y="307658"/>
                    </a:cubicBezTo>
                    <a:cubicBezTo>
                      <a:pt x="129540" y="308610"/>
                      <a:pt x="139065" y="305753"/>
                      <a:pt x="145732" y="300038"/>
                    </a:cubicBezTo>
                    <a:cubicBezTo>
                      <a:pt x="148590" y="297180"/>
                      <a:pt x="151448" y="293370"/>
                      <a:pt x="152400" y="289560"/>
                    </a:cubicBezTo>
                    <a:cubicBezTo>
                      <a:pt x="154305" y="284798"/>
                      <a:pt x="156210" y="280988"/>
                      <a:pt x="156210" y="275273"/>
                    </a:cubicBezTo>
                    <a:lnTo>
                      <a:pt x="170498" y="289560"/>
                    </a:lnTo>
                    <a:lnTo>
                      <a:pt x="193357" y="284798"/>
                    </a:lnTo>
                    <a:lnTo>
                      <a:pt x="129540" y="218123"/>
                    </a:lnTo>
                    <a:cubicBezTo>
                      <a:pt x="139065" y="209550"/>
                      <a:pt x="148590" y="201930"/>
                      <a:pt x="158115" y="193358"/>
                    </a:cubicBezTo>
                    <a:lnTo>
                      <a:pt x="206692" y="255270"/>
                    </a:lnTo>
                    <a:lnTo>
                      <a:pt x="231457" y="253365"/>
                    </a:lnTo>
                    <a:lnTo>
                      <a:pt x="174307" y="180023"/>
                    </a:lnTo>
                    <a:cubicBezTo>
                      <a:pt x="184785" y="171450"/>
                      <a:pt x="196215" y="163830"/>
                      <a:pt x="206692" y="156210"/>
                    </a:cubicBezTo>
                    <a:lnTo>
                      <a:pt x="221932" y="180023"/>
                    </a:lnTo>
                    <a:lnTo>
                      <a:pt x="213360" y="185738"/>
                    </a:lnTo>
                    <a:cubicBezTo>
                      <a:pt x="212407" y="186690"/>
                      <a:pt x="211455" y="187643"/>
                      <a:pt x="211455" y="189548"/>
                    </a:cubicBezTo>
                    <a:cubicBezTo>
                      <a:pt x="210502" y="190500"/>
                      <a:pt x="211455" y="192405"/>
                      <a:pt x="212407" y="193358"/>
                    </a:cubicBezTo>
                    <a:cubicBezTo>
                      <a:pt x="215265" y="197168"/>
                      <a:pt x="220980" y="200025"/>
                      <a:pt x="231457" y="201930"/>
                    </a:cubicBezTo>
                    <a:cubicBezTo>
                      <a:pt x="241935" y="203835"/>
                      <a:pt x="248602" y="203835"/>
                      <a:pt x="252413" y="200978"/>
                    </a:cubicBezTo>
                    <a:cubicBezTo>
                      <a:pt x="254317" y="200025"/>
                      <a:pt x="255270" y="198120"/>
                      <a:pt x="255270" y="197168"/>
                    </a:cubicBezTo>
                    <a:cubicBezTo>
                      <a:pt x="255270" y="195263"/>
                      <a:pt x="255270" y="193358"/>
                      <a:pt x="254317" y="192405"/>
                    </a:cubicBezTo>
                    <a:lnTo>
                      <a:pt x="223838" y="145733"/>
                    </a:lnTo>
                    <a:cubicBezTo>
                      <a:pt x="231457" y="140970"/>
                      <a:pt x="239077" y="135255"/>
                      <a:pt x="246698" y="130493"/>
                    </a:cubicBezTo>
                    <a:lnTo>
                      <a:pt x="291465" y="199073"/>
                    </a:lnTo>
                    <a:lnTo>
                      <a:pt x="314325" y="197168"/>
                    </a:lnTo>
                    <a:lnTo>
                      <a:pt x="263842" y="119063"/>
                    </a:lnTo>
                    <a:cubicBezTo>
                      <a:pt x="286703" y="104775"/>
                      <a:pt x="310515" y="92393"/>
                      <a:pt x="335280" y="80010"/>
                    </a:cubicBezTo>
                    <a:lnTo>
                      <a:pt x="347663" y="105728"/>
                    </a:lnTo>
                    <a:lnTo>
                      <a:pt x="307657" y="125730"/>
                    </a:lnTo>
                    <a:cubicBezTo>
                      <a:pt x="305753" y="126683"/>
                      <a:pt x="303848" y="128588"/>
                      <a:pt x="302895" y="130493"/>
                    </a:cubicBezTo>
                    <a:cubicBezTo>
                      <a:pt x="301942" y="133350"/>
                      <a:pt x="301942" y="135255"/>
                      <a:pt x="302895" y="137160"/>
                    </a:cubicBezTo>
                    <a:cubicBezTo>
                      <a:pt x="305753" y="141923"/>
                      <a:pt x="310515" y="146685"/>
                      <a:pt x="317182" y="149543"/>
                    </a:cubicBezTo>
                    <a:cubicBezTo>
                      <a:pt x="323850" y="153353"/>
                      <a:pt x="329565" y="154305"/>
                      <a:pt x="333375" y="152400"/>
                    </a:cubicBezTo>
                    <a:cubicBezTo>
                      <a:pt x="334328" y="151448"/>
                      <a:pt x="335280" y="150495"/>
                      <a:pt x="335280" y="149543"/>
                    </a:cubicBezTo>
                    <a:cubicBezTo>
                      <a:pt x="336232" y="148590"/>
                      <a:pt x="336232" y="147638"/>
                      <a:pt x="335280" y="145733"/>
                    </a:cubicBezTo>
                    <a:lnTo>
                      <a:pt x="331470" y="139065"/>
                    </a:lnTo>
                    <a:cubicBezTo>
                      <a:pt x="330517" y="138113"/>
                      <a:pt x="330517" y="136208"/>
                      <a:pt x="331470" y="135255"/>
                    </a:cubicBezTo>
                    <a:cubicBezTo>
                      <a:pt x="331470" y="134303"/>
                      <a:pt x="332423" y="132398"/>
                      <a:pt x="333375" y="132398"/>
                    </a:cubicBezTo>
                    <a:lnTo>
                      <a:pt x="355282" y="120968"/>
                    </a:lnTo>
                    <a:lnTo>
                      <a:pt x="371475" y="153353"/>
                    </a:lnTo>
                    <a:lnTo>
                      <a:pt x="394335" y="154305"/>
                    </a:lnTo>
                    <a:lnTo>
                      <a:pt x="352425" y="71438"/>
                    </a:lnTo>
                    <a:cubicBezTo>
                      <a:pt x="378142" y="60008"/>
                      <a:pt x="403860" y="48578"/>
                      <a:pt x="431482" y="39053"/>
                    </a:cubicBezTo>
                    <a:lnTo>
                      <a:pt x="442913" y="69533"/>
                    </a:lnTo>
                    <a:cubicBezTo>
                      <a:pt x="436245" y="65723"/>
                      <a:pt x="429578" y="62865"/>
                      <a:pt x="422910" y="60960"/>
                    </a:cubicBezTo>
                    <a:cubicBezTo>
                      <a:pt x="417195" y="59055"/>
                      <a:pt x="411480" y="59055"/>
                      <a:pt x="408623" y="60960"/>
                    </a:cubicBezTo>
                    <a:cubicBezTo>
                      <a:pt x="401003" y="63818"/>
                      <a:pt x="395288" y="68580"/>
                      <a:pt x="391478" y="75248"/>
                    </a:cubicBezTo>
                    <a:cubicBezTo>
                      <a:pt x="387667" y="81915"/>
                      <a:pt x="387667" y="88583"/>
                      <a:pt x="389573" y="95250"/>
                    </a:cubicBezTo>
                    <a:cubicBezTo>
                      <a:pt x="392430" y="102870"/>
                      <a:pt x="399098" y="108585"/>
                      <a:pt x="408623" y="113348"/>
                    </a:cubicBezTo>
                    <a:cubicBezTo>
                      <a:pt x="418148" y="118110"/>
                      <a:pt x="427673" y="119063"/>
                      <a:pt x="434340" y="117158"/>
                    </a:cubicBezTo>
                    <a:cubicBezTo>
                      <a:pt x="437198" y="116205"/>
                      <a:pt x="441007" y="113348"/>
                      <a:pt x="443865" y="110490"/>
                    </a:cubicBezTo>
                    <a:cubicBezTo>
                      <a:pt x="446723" y="107633"/>
                      <a:pt x="450532" y="103823"/>
                      <a:pt x="453390" y="98108"/>
                    </a:cubicBezTo>
                    <a:lnTo>
                      <a:pt x="460057" y="116205"/>
                    </a:lnTo>
                    <a:lnTo>
                      <a:pt x="482917" y="120968"/>
                    </a:lnTo>
                    <a:lnTo>
                      <a:pt x="468630" y="80963"/>
                    </a:lnTo>
                    <a:cubicBezTo>
                      <a:pt x="470535" y="75248"/>
                      <a:pt x="473392" y="71438"/>
                      <a:pt x="476250" y="67628"/>
                    </a:cubicBezTo>
                    <a:cubicBezTo>
                      <a:pt x="480060" y="63818"/>
                      <a:pt x="482917" y="60960"/>
                      <a:pt x="486728" y="60008"/>
                    </a:cubicBezTo>
                    <a:cubicBezTo>
                      <a:pt x="488632" y="59055"/>
                      <a:pt x="490538" y="59055"/>
                      <a:pt x="492442" y="60960"/>
                    </a:cubicBezTo>
                    <a:cubicBezTo>
                      <a:pt x="494348" y="61913"/>
                      <a:pt x="496253" y="63818"/>
                      <a:pt x="497205" y="65723"/>
                    </a:cubicBezTo>
                    <a:cubicBezTo>
                      <a:pt x="499110" y="69533"/>
                      <a:pt x="499110" y="75248"/>
                      <a:pt x="499110" y="80963"/>
                    </a:cubicBezTo>
                    <a:cubicBezTo>
                      <a:pt x="498157" y="86678"/>
                      <a:pt x="497205" y="93345"/>
                      <a:pt x="495300" y="99060"/>
                    </a:cubicBezTo>
                    <a:lnTo>
                      <a:pt x="516255" y="104775"/>
                    </a:lnTo>
                    <a:cubicBezTo>
                      <a:pt x="519113" y="91440"/>
                      <a:pt x="519113" y="80010"/>
                      <a:pt x="515303" y="69533"/>
                    </a:cubicBezTo>
                    <a:cubicBezTo>
                      <a:pt x="512445" y="61913"/>
                      <a:pt x="506730" y="55245"/>
                      <a:pt x="498157" y="50483"/>
                    </a:cubicBezTo>
                    <a:cubicBezTo>
                      <a:pt x="489585" y="44768"/>
                      <a:pt x="481965" y="43815"/>
                      <a:pt x="476250" y="45720"/>
                    </a:cubicBezTo>
                    <a:cubicBezTo>
                      <a:pt x="473392" y="46673"/>
                      <a:pt x="470535" y="48578"/>
                      <a:pt x="467678" y="50483"/>
                    </a:cubicBezTo>
                    <a:cubicBezTo>
                      <a:pt x="464820" y="52388"/>
                      <a:pt x="461963" y="56198"/>
                      <a:pt x="459105" y="59055"/>
                    </a:cubicBezTo>
                    <a:lnTo>
                      <a:pt x="450532" y="34290"/>
                    </a:lnTo>
                    <a:cubicBezTo>
                      <a:pt x="470535" y="27623"/>
                      <a:pt x="490538" y="21908"/>
                      <a:pt x="511492" y="16193"/>
                    </a:cubicBezTo>
                    <a:lnTo>
                      <a:pt x="506730" y="12383"/>
                    </a:lnTo>
                    <a:lnTo>
                      <a:pt x="506730" y="12383"/>
                    </a:lnTo>
                    <a:lnTo>
                      <a:pt x="505778" y="11430"/>
                    </a:lnTo>
                    <a:lnTo>
                      <a:pt x="493395" y="0"/>
                    </a:lnTo>
                    <a:cubicBezTo>
                      <a:pt x="295275" y="52388"/>
                      <a:pt x="122873" y="168593"/>
                      <a:pt x="0" y="325755"/>
                    </a:cubicBezTo>
                    <a:lnTo>
                      <a:pt x="20955" y="331470"/>
                    </a:lnTo>
                    <a:cubicBezTo>
                      <a:pt x="40957" y="306705"/>
                      <a:pt x="61913" y="282893"/>
                      <a:pt x="83820" y="260985"/>
                    </a:cubicBezTo>
                    <a:close/>
                    <a:moveTo>
                      <a:pt x="436245" y="93345"/>
                    </a:moveTo>
                    <a:cubicBezTo>
                      <a:pt x="432435" y="97155"/>
                      <a:pt x="427673" y="100013"/>
                      <a:pt x="423863" y="101918"/>
                    </a:cubicBezTo>
                    <a:cubicBezTo>
                      <a:pt x="421005" y="102870"/>
                      <a:pt x="418148" y="102870"/>
                      <a:pt x="416242" y="101918"/>
                    </a:cubicBezTo>
                    <a:cubicBezTo>
                      <a:pt x="413385" y="100965"/>
                      <a:pt x="412432" y="99060"/>
                      <a:pt x="411480" y="97155"/>
                    </a:cubicBezTo>
                    <a:cubicBezTo>
                      <a:pt x="409575" y="92393"/>
                      <a:pt x="410528" y="88583"/>
                      <a:pt x="412432" y="84773"/>
                    </a:cubicBezTo>
                    <a:cubicBezTo>
                      <a:pt x="414338" y="80010"/>
                      <a:pt x="417195" y="77153"/>
                      <a:pt x="421957" y="76200"/>
                    </a:cubicBezTo>
                    <a:cubicBezTo>
                      <a:pt x="425767" y="75248"/>
                      <a:pt x="429578" y="74295"/>
                      <a:pt x="434340" y="75248"/>
                    </a:cubicBezTo>
                    <a:cubicBezTo>
                      <a:pt x="439103" y="75248"/>
                      <a:pt x="443865" y="77153"/>
                      <a:pt x="447675" y="79058"/>
                    </a:cubicBezTo>
                    <a:cubicBezTo>
                      <a:pt x="443865" y="83820"/>
                      <a:pt x="440055" y="89535"/>
                      <a:pt x="436245" y="93345"/>
                    </a:cubicBezTo>
                    <a:close/>
                    <a:moveTo>
                      <a:pt x="115252" y="231458"/>
                    </a:moveTo>
                    <a:lnTo>
                      <a:pt x="140970" y="258127"/>
                    </a:lnTo>
                    <a:cubicBezTo>
                      <a:pt x="140017" y="265748"/>
                      <a:pt x="138113" y="272415"/>
                      <a:pt x="136207" y="278130"/>
                    </a:cubicBezTo>
                    <a:cubicBezTo>
                      <a:pt x="134302" y="283845"/>
                      <a:pt x="131445" y="287655"/>
                      <a:pt x="128588" y="291465"/>
                    </a:cubicBezTo>
                    <a:cubicBezTo>
                      <a:pt x="125730" y="294323"/>
                      <a:pt x="121920" y="296228"/>
                      <a:pt x="118110" y="297180"/>
                    </a:cubicBezTo>
                    <a:cubicBezTo>
                      <a:pt x="114300" y="298133"/>
                      <a:pt x="110490" y="298133"/>
                      <a:pt x="106680" y="297180"/>
                    </a:cubicBezTo>
                    <a:cubicBezTo>
                      <a:pt x="106680" y="297180"/>
                      <a:pt x="105727" y="296228"/>
                      <a:pt x="105727" y="296228"/>
                    </a:cubicBezTo>
                    <a:cubicBezTo>
                      <a:pt x="105727" y="295275"/>
                      <a:pt x="105727" y="295275"/>
                      <a:pt x="105727" y="295275"/>
                    </a:cubicBezTo>
                    <a:cubicBezTo>
                      <a:pt x="110490" y="288608"/>
                      <a:pt x="113348" y="282893"/>
                      <a:pt x="115252" y="277178"/>
                    </a:cubicBezTo>
                    <a:cubicBezTo>
                      <a:pt x="117157" y="271463"/>
                      <a:pt x="116205" y="266700"/>
                      <a:pt x="114300" y="264795"/>
                    </a:cubicBezTo>
                    <a:cubicBezTo>
                      <a:pt x="112395" y="262890"/>
                      <a:pt x="109538" y="260985"/>
                      <a:pt x="104775" y="259080"/>
                    </a:cubicBezTo>
                    <a:cubicBezTo>
                      <a:pt x="100965" y="258127"/>
                      <a:pt x="96202" y="257175"/>
                      <a:pt x="91440" y="256223"/>
                    </a:cubicBezTo>
                    <a:cubicBezTo>
                      <a:pt x="98107" y="246698"/>
                      <a:pt x="106680" y="239077"/>
                      <a:pt x="115252" y="2314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85" name="Google Shape;4185;p20"/>
              <p:cNvSpPr/>
              <p:nvPr/>
            </p:nvSpPr>
            <p:spPr>
              <a:xfrm>
                <a:off x="5730239" y="2140743"/>
                <a:ext cx="72130" cy="40481"/>
              </a:xfrm>
              <a:custGeom>
                <a:avLst/>
                <a:gdLst/>
                <a:ahLst/>
                <a:cxnLst/>
                <a:rect l="l" t="t" r="r" b="b"/>
                <a:pathLst>
                  <a:path w="72130" h="40481" extrusionOk="0">
                    <a:moveTo>
                      <a:pt x="22860" y="17621"/>
                    </a:moveTo>
                    <a:cubicBezTo>
                      <a:pt x="25718" y="16669"/>
                      <a:pt x="29527" y="16669"/>
                      <a:pt x="32385" y="16669"/>
                    </a:cubicBezTo>
                    <a:cubicBezTo>
                      <a:pt x="35243" y="16669"/>
                      <a:pt x="38100" y="17621"/>
                      <a:pt x="40958" y="19526"/>
                    </a:cubicBezTo>
                    <a:lnTo>
                      <a:pt x="69533" y="40481"/>
                    </a:lnTo>
                    <a:cubicBezTo>
                      <a:pt x="75248" y="38576"/>
                      <a:pt x="71438" y="32861"/>
                      <a:pt x="59055" y="22384"/>
                    </a:cubicBezTo>
                    <a:cubicBezTo>
                      <a:pt x="52388" y="16669"/>
                      <a:pt x="48577" y="13811"/>
                      <a:pt x="45720" y="11906"/>
                    </a:cubicBezTo>
                    <a:cubicBezTo>
                      <a:pt x="40005" y="7144"/>
                      <a:pt x="33338" y="3334"/>
                      <a:pt x="25718" y="1429"/>
                    </a:cubicBezTo>
                    <a:cubicBezTo>
                      <a:pt x="19050" y="-476"/>
                      <a:pt x="12383" y="-476"/>
                      <a:pt x="7620" y="1429"/>
                    </a:cubicBezTo>
                    <a:cubicBezTo>
                      <a:pt x="4763" y="2381"/>
                      <a:pt x="1905" y="4286"/>
                      <a:pt x="0" y="5239"/>
                    </a:cubicBezTo>
                    <a:lnTo>
                      <a:pt x="14288" y="21431"/>
                    </a:lnTo>
                    <a:cubicBezTo>
                      <a:pt x="17145" y="20479"/>
                      <a:pt x="20002" y="18574"/>
                      <a:pt x="22860" y="176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86" name="Google Shape;4186;p20"/>
              <p:cNvSpPr/>
              <p:nvPr/>
            </p:nvSpPr>
            <p:spPr>
              <a:xfrm>
                <a:off x="6128204" y="2241841"/>
                <a:ext cx="60187" cy="55030"/>
              </a:xfrm>
              <a:custGeom>
                <a:avLst/>
                <a:gdLst/>
                <a:ahLst/>
                <a:cxnLst/>
                <a:rect l="l" t="t" r="r" b="b"/>
                <a:pathLst>
                  <a:path w="60187" h="55030" extrusionOk="0">
                    <a:moveTo>
                      <a:pt x="19230" y="17489"/>
                    </a:moveTo>
                    <a:cubicBezTo>
                      <a:pt x="23041" y="15584"/>
                      <a:pt x="27803" y="14631"/>
                      <a:pt x="32566" y="14631"/>
                    </a:cubicBezTo>
                    <a:lnTo>
                      <a:pt x="43996" y="15584"/>
                    </a:lnTo>
                    <a:lnTo>
                      <a:pt x="36375" y="1296"/>
                    </a:lnTo>
                    <a:lnTo>
                      <a:pt x="25898" y="344"/>
                    </a:lnTo>
                    <a:cubicBezTo>
                      <a:pt x="19230" y="-609"/>
                      <a:pt x="13516" y="344"/>
                      <a:pt x="8753" y="4154"/>
                    </a:cubicBezTo>
                    <a:cubicBezTo>
                      <a:pt x="3991" y="7011"/>
                      <a:pt x="1133" y="10821"/>
                      <a:pt x="180" y="16536"/>
                    </a:cubicBezTo>
                    <a:cubicBezTo>
                      <a:pt x="-772" y="25109"/>
                      <a:pt x="2086" y="33681"/>
                      <a:pt x="7800" y="41301"/>
                    </a:cubicBezTo>
                    <a:cubicBezTo>
                      <a:pt x="14468" y="48921"/>
                      <a:pt x="22088" y="53684"/>
                      <a:pt x="30661" y="54636"/>
                    </a:cubicBezTo>
                    <a:cubicBezTo>
                      <a:pt x="36375" y="55589"/>
                      <a:pt x="42091" y="54636"/>
                      <a:pt x="46853" y="53684"/>
                    </a:cubicBezTo>
                    <a:cubicBezTo>
                      <a:pt x="51616" y="52731"/>
                      <a:pt x="56378" y="50826"/>
                      <a:pt x="60188" y="47969"/>
                    </a:cubicBezTo>
                    <a:lnTo>
                      <a:pt x="52568" y="31776"/>
                    </a:lnTo>
                    <a:cubicBezTo>
                      <a:pt x="47805" y="34634"/>
                      <a:pt x="43043" y="37491"/>
                      <a:pt x="37328" y="39396"/>
                    </a:cubicBezTo>
                    <a:cubicBezTo>
                      <a:pt x="31613" y="41301"/>
                      <a:pt x="26850" y="41301"/>
                      <a:pt x="22088" y="41301"/>
                    </a:cubicBezTo>
                    <a:cubicBezTo>
                      <a:pt x="19230" y="41301"/>
                      <a:pt x="16373" y="39396"/>
                      <a:pt x="14468" y="36539"/>
                    </a:cubicBezTo>
                    <a:cubicBezTo>
                      <a:pt x="12563" y="33681"/>
                      <a:pt x="11611" y="30824"/>
                      <a:pt x="11611" y="27014"/>
                    </a:cubicBezTo>
                    <a:cubicBezTo>
                      <a:pt x="12563" y="23204"/>
                      <a:pt x="15421" y="20346"/>
                      <a:pt x="19230" y="1748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87" name="Google Shape;4187;p20"/>
              <p:cNvSpPr/>
              <p:nvPr/>
            </p:nvSpPr>
            <p:spPr>
              <a:xfrm>
                <a:off x="6304222" y="2196426"/>
                <a:ext cx="62287" cy="78143"/>
              </a:xfrm>
              <a:custGeom>
                <a:avLst/>
                <a:gdLst/>
                <a:ahLst/>
                <a:cxnLst/>
                <a:rect l="l" t="t" r="r" b="b"/>
                <a:pathLst>
                  <a:path w="62287" h="78143" extrusionOk="0">
                    <a:moveTo>
                      <a:pt x="23235" y="22899"/>
                    </a:moveTo>
                    <a:cubicBezTo>
                      <a:pt x="27045" y="20041"/>
                      <a:pt x="31808" y="19089"/>
                      <a:pt x="36570" y="20994"/>
                    </a:cubicBezTo>
                    <a:lnTo>
                      <a:pt x="57525" y="26709"/>
                    </a:lnTo>
                    <a:lnTo>
                      <a:pt x="62288" y="9564"/>
                    </a:lnTo>
                    <a:lnTo>
                      <a:pt x="30855" y="991"/>
                    </a:lnTo>
                    <a:cubicBezTo>
                      <a:pt x="24188" y="-914"/>
                      <a:pt x="18473" y="39"/>
                      <a:pt x="12758" y="2896"/>
                    </a:cubicBezTo>
                    <a:cubicBezTo>
                      <a:pt x="7043" y="5754"/>
                      <a:pt x="3233" y="10516"/>
                      <a:pt x="1328" y="16231"/>
                    </a:cubicBezTo>
                    <a:cubicBezTo>
                      <a:pt x="-577" y="23851"/>
                      <a:pt x="-577" y="33376"/>
                      <a:pt x="2280" y="43854"/>
                    </a:cubicBezTo>
                    <a:cubicBezTo>
                      <a:pt x="5138" y="54331"/>
                      <a:pt x="9900" y="65761"/>
                      <a:pt x="16568" y="78144"/>
                    </a:cubicBezTo>
                    <a:lnTo>
                      <a:pt x="24188" y="75286"/>
                    </a:lnTo>
                    <a:cubicBezTo>
                      <a:pt x="20378" y="67666"/>
                      <a:pt x="17520" y="60046"/>
                      <a:pt x="16568" y="52426"/>
                    </a:cubicBezTo>
                    <a:cubicBezTo>
                      <a:pt x="15615" y="44806"/>
                      <a:pt x="15615" y="39091"/>
                      <a:pt x="16568" y="33376"/>
                    </a:cubicBezTo>
                    <a:cubicBezTo>
                      <a:pt x="16568" y="29566"/>
                      <a:pt x="19425" y="25756"/>
                      <a:pt x="23235" y="2289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88" name="Google Shape;4188;p20"/>
              <p:cNvSpPr/>
              <p:nvPr/>
            </p:nvSpPr>
            <p:spPr>
              <a:xfrm>
                <a:off x="6667142" y="2388357"/>
                <a:ext cx="87539" cy="98620"/>
              </a:xfrm>
              <a:custGeom>
                <a:avLst/>
                <a:gdLst/>
                <a:ahLst/>
                <a:cxnLst/>
                <a:rect l="l" t="t" r="r" b="b"/>
                <a:pathLst>
                  <a:path w="87539" h="98620" extrusionOk="0">
                    <a:moveTo>
                      <a:pt x="52745" y="513"/>
                    </a:moveTo>
                    <a:cubicBezTo>
                      <a:pt x="45125" y="2418"/>
                      <a:pt x="41315" y="7180"/>
                      <a:pt x="39410" y="17658"/>
                    </a:cubicBezTo>
                    <a:cubicBezTo>
                      <a:pt x="37505" y="28135"/>
                      <a:pt x="38457" y="40518"/>
                      <a:pt x="43220" y="52900"/>
                    </a:cubicBezTo>
                    <a:cubicBezTo>
                      <a:pt x="34647" y="55758"/>
                      <a:pt x="26075" y="54805"/>
                      <a:pt x="18455" y="51948"/>
                    </a:cubicBezTo>
                    <a:cubicBezTo>
                      <a:pt x="20360" y="49090"/>
                      <a:pt x="20360" y="46233"/>
                      <a:pt x="20360" y="44328"/>
                    </a:cubicBezTo>
                    <a:cubicBezTo>
                      <a:pt x="20360" y="41470"/>
                      <a:pt x="20360" y="39565"/>
                      <a:pt x="19407" y="38613"/>
                    </a:cubicBezTo>
                    <a:cubicBezTo>
                      <a:pt x="17502" y="36708"/>
                      <a:pt x="14645" y="35755"/>
                      <a:pt x="11787" y="35755"/>
                    </a:cubicBezTo>
                    <a:cubicBezTo>
                      <a:pt x="8930" y="36708"/>
                      <a:pt x="5120" y="37660"/>
                      <a:pt x="3215" y="40518"/>
                    </a:cubicBezTo>
                    <a:cubicBezTo>
                      <a:pt x="357" y="43375"/>
                      <a:pt x="-595" y="47185"/>
                      <a:pt x="357" y="51948"/>
                    </a:cubicBezTo>
                    <a:cubicBezTo>
                      <a:pt x="1310" y="56710"/>
                      <a:pt x="4167" y="60520"/>
                      <a:pt x="7977" y="64330"/>
                    </a:cubicBezTo>
                    <a:lnTo>
                      <a:pt x="1310" y="95763"/>
                    </a:lnTo>
                    <a:lnTo>
                      <a:pt x="12740" y="98620"/>
                    </a:lnTo>
                    <a:lnTo>
                      <a:pt x="13692" y="67188"/>
                    </a:lnTo>
                    <a:cubicBezTo>
                      <a:pt x="27027" y="70998"/>
                      <a:pt x="39410" y="71950"/>
                      <a:pt x="50840" y="70045"/>
                    </a:cubicBezTo>
                    <a:cubicBezTo>
                      <a:pt x="62270" y="69093"/>
                      <a:pt x="70842" y="65283"/>
                      <a:pt x="76557" y="58615"/>
                    </a:cubicBezTo>
                    <a:cubicBezTo>
                      <a:pt x="87987" y="46233"/>
                      <a:pt x="93702" y="23373"/>
                      <a:pt x="77510" y="5275"/>
                    </a:cubicBezTo>
                    <a:cubicBezTo>
                      <a:pt x="72747" y="2418"/>
                      <a:pt x="65127" y="-1392"/>
                      <a:pt x="52745" y="513"/>
                    </a:cubicBezTo>
                    <a:close/>
                    <a:moveTo>
                      <a:pt x="70842" y="29088"/>
                    </a:moveTo>
                    <a:cubicBezTo>
                      <a:pt x="69890" y="33850"/>
                      <a:pt x="67985" y="37660"/>
                      <a:pt x="65127" y="41470"/>
                    </a:cubicBezTo>
                    <a:cubicBezTo>
                      <a:pt x="62270" y="44328"/>
                      <a:pt x="59412" y="47185"/>
                      <a:pt x="56555" y="48138"/>
                    </a:cubicBezTo>
                    <a:cubicBezTo>
                      <a:pt x="53697" y="50043"/>
                      <a:pt x="51792" y="50995"/>
                      <a:pt x="49887" y="50995"/>
                    </a:cubicBezTo>
                    <a:cubicBezTo>
                      <a:pt x="47982" y="44328"/>
                      <a:pt x="47982" y="37660"/>
                      <a:pt x="47982" y="32898"/>
                    </a:cubicBezTo>
                    <a:cubicBezTo>
                      <a:pt x="47982" y="27183"/>
                      <a:pt x="49887" y="23373"/>
                      <a:pt x="51792" y="21468"/>
                    </a:cubicBezTo>
                    <a:cubicBezTo>
                      <a:pt x="54650" y="18610"/>
                      <a:pt x="57507" y="16705"/>
                      <a:pt x="60365" y="16705"/>
                    </a:cubicBezTo>
                    <a:cubicBezTo>
                      <a:pt x="63222" y="15753"/>
                      <a:pt x="66080" y="16705"/>
                      <a:pt x="67985" y="18610"/>
                    </a:cubicBezTo>
                    <a:cubicBezTo>
                      <a:pt x="69890" y="21468"/>
                      <a:pt x="70842" y="25278"/>
                      <a:pt x="70842" y="2908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89" name="Google Shape;4189;p20"/>
              <p:cNvSpPr/>
              <p:nvPr/>
            </p:nvSpPr>
            <p:spPr>
              <a:xfrm>
                <a:off x="6644397" y="2477452"/>
                <a:ext cx="71922" cy="76930"/>
              </a:xfrm>
              <a:custGeom>
                <a:avLst/>
                <a:gdLst/>
                <a:ahLst/>
                <a:cxnLst/>
                <a:rect l="l" t="t" r="r" b="b"/>
                <a:pathLst>
                  <a:path w="71922" h="76930" extrusionOk="0">
                    <a:moveTo>
                      <a:pt x="47868" y="60008"/>
                    </a:moveTo>
                    <a:cubicBezTo>
                      <a:pt x="41200" y="59055"/>
                      <a:pt x="36438" y="56198"/>
                      <a:pt x="31675" y="50483"/>
                    </a:cubicBezTo>
                    <a:cubicBezTo>
                      <a:pt x="24055" y="40958"/>
                      <a:pt x="17388" y="32385"/>
                      <a:pt x="13578" y="23813"/>
                    </a:cubicBezTo>
                    <a:cubicBezTo>
                      <a:pt x="9768" y="15240"/>
                      <a:pt x="7863" y="7620"/>
                      <a:pt x="7863" y="952"/>
                    </a:cubicBezTo>
                    <a:lnTo>
                      <a:pt x="243" y="0"/>
                    </a:lnTo>
                    <a:cubicBezTo>
                      <a:pt x="-710" y="10477"/>
                      <a:pt x="1195" y="20955"/>
                      <a:pt x="5005" y="32385"/>
                    </a:cubicBezTo>
                    <a:cubicBezTo>
                      <a:pt x="8815" y="43815"/>
                      <a:pt x="15483" y="54293"/>
                      <a:pt x="23103" y="63818"/>
                    </a:cubicBezTo>
                    <a:cubicBezTo>
                      <a:pt x="28818" y="70485"/>
                      <a:pt x="36438" y="75248"/>
                      <a:pt x="44058" y="76200"/>
                    </a:cubicBezTo>
                    <a:cubicBezTo>
                      <a:pt x="51678" y="78105"/>
                      <a:pt x="58345" y="76200"/>
                      <a:pt x="64060" y="71438"/>
                    </a:cubicBezTo>
                    <a:cubicBezTo>
                      <a:pt x="68823" y="67627"/>
                      <a:pt x="71680" y="60960"/>
                      <a:pt x="71680" y="52388"/>
                    </a:cubicBezTo>
                    <a:cubicBezTo>
                      <a:pt x="72633" y="43815"/>
                      <a:pt x="70728" y="37148"/>
                      <a:pt x="66918" y="32385"/>
                    </a:cubicBezTo>
                    <a:cubicBezTo>
                      <a:pt x="65013" y="29527"/>
                      <a:pt x="62155" y="27623"/>
                      <a:pt x="58345" y="26670"/>
                    </a:cubicBezTo>
                    <a:cubicBezTo>
                      <a:pt x="54535" y="24765"/>
                      <a:pt x="50725" y="23813"/>
                      <a:pt x="45963" y="23813"/>
                    </a:cubicBezTo>
                    <a:lnTo>
                      <a:pt x="45010" y="41910"/>
                    </a:lnTo>
                    <a:cubicBezTo>
                      <a:pt x="48820" y="41910"/>
                      <a:pt x="51678" y="41910"/>
                      <a:pt x="55488" y="42863"/>
                    </a:cubicBezTo>
                    <a:cubicBezTo>
                      <a:pt x="59298" y="43815"/>
                      <a:pt x="61203" y="44768"/>
                      <a:pt x="63108" y="46673"/>
                    </a:cubicBezTo>
                    <a:cubicBezTo>
                      <a:pt x="65013" y="48577"/>
                      <a:pt x="65013" y="49530"/>
                      <a:pt x="65013" y="51435"/>
                    </a:cubicBezTo>
                    <a:cubicBezTo>
                      <a:pt x="65013" y="53340"/>
                      <a:pt x="65013" y="55245"/>
                      <a:pt x="63108" y="56198"/>
                    </a:cubicBezTo>
                    <a:cubicBezTo>
                      <a:pt x="59298" y="60008"/>
                      <a:pt x="54535" y="60960"/>
                      <a:pt x="47868" y="6000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90" name="Google Shape;4190;p20"/>
              <p:cNvSpPr/>
              <p:nvPr/>
            </p:nvSpPr>
            <p:spPr>
              <a:xfrm>
                <a:off x="5945504" y="2138362"/>
                <a:ext cx="782002" cy="306704"/>
              </a:xfrm>
              <a:custGeom>
                <a:avLst/>
                <a:gdLst/>
                <a:ahLst/>
                <a:cxnLst/>
                <a:rect l="l" t="t" r="r" b="b"/>
                <a:pathLst>
                  <a:path w="782002" h="306704" extrusionOk="0">
                    <a:moveTo>
                      <a:pt x="26670" y="97155"/>
                    </a:moveTo>
                    <a:cubicBezTo>
                      <a:pt x="37148" y="103823"/>
                      <a:pt x="46673" y="107632"/>
                      <a:pt x="56198" y="106680"/>
                    </a:cubicBezTo>
                    <a:cubicBezTo>
                      <a:pt x="62865" y="105727"/>
                      <a:pt x="68580" y="102870"/>
                      <a:pt x="73342" y="97155"/>
                    </a:cubicBezTo>
                    <a:cubicBezTo>
                      <a:pt x="78105" y="91440"/>
                      <a:pt x="80010" y="84773"/>
                      <a:pt x="79058" y="77152"/>
                    </a:cubicBezTo>
                    <a:cubicBezTo>
                      <a:pt x="79058" y="74295"/>
                      <a:pt x="78105" y="71438"/>
                      <a:pt x="77153" y="68580"/>
                    </a:cubicBezTo>
                    <a:cubicBezTo>
                      <a:pt x="76200" y="65723"/>
                      <a:pt x="74295" y="63818"/>
                      <a:pt x="72390" y="60960"/>
                    </a:cubicBezTo>
                    <a:cubicBezTo>
                      <a:pt x="77153" y="63818"/>
                      <a:pt x="80963" y="65723"/>
                      <a:pt x="84773" y="67627"/>
                    </a:cubicBezTo>
                    <a:cubicBezTo>
                      <a:pt x="88583" y="69532"/>
                      <a:pt x="92392" y="69532"/>
                      <a:pt x="96203" y="69532"/>
                    </a:cubicBezTo>
                    <a:cubicBezTo>
                      <a:pt x="100013" y="68580"/>
                      <a:pt x="102870" y="67627"/>
                      <a:pt x="104775" y="66675"/>
                    </a:cubicBezTo>
                    <a:lnTo>
                      <a:pt x="107633" y="98107"/>
                    </a:lnTo>
                    <a:lnTo>
                      <a:pt x="128588" y="107632"/>
                    </a:lnTo>
                    <a:lnTo>
                      <a:pt x="120015" y="15240"/>
                    </a:lnTo>
                    <a:cubicBezTo>
                      <a:pt x="132398" y="14288"/>
                      <a:pt x="143828" y="14288"/>
                      <a:pt x="156210" y="14288"/>
                    </a:cubicBezTo>
                    <a:cubicBezTo>
                      <a:pt x="158115" y="14288"/>
                      <a:pt x="160020" y="14288"/>
                      <a:pt x="161925" y="14288"/>
                    </a:cubicBezTo>
                    <a:lnTo>
                      <a:pt x="160020" y="51435"/>
                    </a:lnTo>
                    <a:lnTo>
                      <a:pt x="153353" y="51435"/>
                    </a:lnTo>
                    <a:cubicBezTo>
                      <a:pt x="151448" y="51435"/>
                      <a:pt x="150495" y="51435"/>
                      <a:pt x="149542" y="53340"/>
                    </a:cubicBezTo>
                    <a:cubicBezTo>
                      <a:pt x="148590" y="54293"/>
                      <a:pt x="147638" y="55245"/>
                      <a:pt x="147638" y="57150"/>
                    </a:cubicBezTo>
                    <a:cubicBezTo>
                      <a:pt x="147638" y="60960"/>
                      <a:pt x="151448" y="66675"/>
                      <a:pt x="158115" y="74295"/>
                    </a:cubicBezTo>
                    <a:cubicBezTo>
                      <a:pt x="165735" y="81915"/>
                      <a:pt x="170498" y="86677"/>
                      <a:pt x="174308" y="86677"/>
                    </a:cubicBezTo>
                    <a:cubicBezTo>
                      <a:pt x="175260" y="86677"/>
                      <a:pt x="176213" y="85725"/>
                      <a:pt x="177165" y="84773"/>
                    </a:cubicBezTo>
                    <a:cubicBezTo>
                      <a:pt x="178117" y="82868"/>
                      <a:pt x="179070" y="81915"/>
                      <a:pt x="179070" y="80010"/>
                    </a:cubicBezTo>
                    <a:lnTo>
                      <a:pt x="179070" y="71438"/>
                    </a:lnTo>
                    <a:lnTo>
                      <a:pt x="212408" y="73343"/>
                    </a:lnTo>
                    <a:lnTo>
                      <a:pt x="211455" y="98107"/>
                    </a:lnTo>
                    <a:lnTo>
                      <a:pt x="231458" y="112395"/>
                    </a:lnTo>
                    <a:lnTo>
                      <a:pt x="236220" y="19050"/>
                    </a:lnTo>
                    <a:cubicBezTo>
                      <a:pt x="264795" y="21907"/>
                      <a:pt x="292417" y="25718"/>
                      <a:pt x="320040" y="30480"/>
                    </a:cubicBezTo>
                    <a:lnTo>
                      <a:pt x="317183" y="45720"/>
                    </a:lnTo>
                    <a:lnTo>
                      <a:pt x="288608" y="40957"/>
                    </a:lnTo>
                    <a:cubicBezTo>
                      <a:pt x="281940" y="40005"/>
                      <a:pt x="275273" y="40957"/>
                      <a:pt x="269558" y="44768"/>
                    </a:cubicBezTo>
                    <a:cubicBezTo>
                      <a:pt x="263842" y="48577"/>
                      <a:pt x="260985" y="53340"/>
                      <a:pt x="260033" y="59055"/>
                    </a:cubicBezTo>
                    <a:cubicBezTo>
                      <a:pt x="258128" y="67627"/>
                      <a:pt x="259080" y="77152"/>
                      <a:pt x="262890" y="87630"/>
                    </a:cubicBezTo>
                    <a:cubicBezTo>
                      <a:pt x="265748" y="98107"/>
                      <a:pt x="271463" y="108585"/>
                      <a:pt x="278130" y="119063"/>
                    </a:cubicBezTo>
                    <a:lnTo>
                      <a:pt x="285750" y="116205"/>
                    </a:lnTo>
                    <a:cubicBezTo>
                      <a:pt x="280988" y="109538"/>
                      <a:pt x="277178" y="102870"/>
                      <a:pt x="275273" y="96202"/>
                    </a:cubicBezTo>
                    <a:cubicBezTo>
                      <a:pt x="273367" y="88582"/>
                      <a:pt x="273367" y="81915"/>
                      <a:pt x="274320" y="75248"/>
                    </a:cubicBezTo>
                    <a:cubicBezTo>
                      <a:pt x="275273" y="70485"/>
                      <a:pt x="277178" y="66675"/>
                      <a:pt x="281940" y="63818"/>
                    </a:cubicBezTo>
                    <a:cubicBezTo>
                      <a:pt x="285750" y="60960"/>
                      <a:pt x="290513" y="60007"/>
                      <a:pt x="295275" y="60960"/>
                    </a:cubicBezTo>
                    <a:lnTo>
                      <a:pt x="315278" y="64770"/>
                    </a:lnTo>
                    <a:lnTo>
                      <a:pt x="307658" y="111443"/>
                    </a:lnTo>
                    <a:lnTo>
                      <a:pt x="325755" y="128588"/>
                    </a:lnTo>
                    <a:lnTo>
                      <a:pt x="340995" y="36195"/>
                    </a:lnTo>
                    <a:cubicBezTo>
                      <a:pt x="393383" y="46673"/>
                      <a:pt x="444817" y="61913"/>
                      <a:pt x="494348" y="81915"/>
                    </a:cubicBezTo>
                    <a:lnTo>
                      <a:pt x="483870" y="109538"/>
                    </a:lnTo>
                    <a:cubicBezTo>
                      <a:pt x="481013" y="101918"/>
                      <a:pt x="477203" y="95250"/>
                      <a:pt x="472440" y="89535"/>
                    </a:cubicBezTo>
                    <a:cubicBezTo>
                      <a:pt x="467678" y="83820"/>
                      <a:pt x="461963" y="80010"/>
                      <a:pt x="457200" y="78105"/>
                    </a:cubicBezTo>
                    <a:cubicBezTo>
                      <a:pt x="448628" y="75248"/>
                      <a:pt x="441008" y="74295"/>
                      <a:pt x="433388" y="77152"/>
                    </a:cubicBezTo>
                    <a:cubicBezTo>
                      <a:pt x="425767" y="80010"/>
                      <a:pt x="421005" y="84773"/>
                      <a:pt x="418148" y="91440"/>
                    </a:cubicBezTo>
                    <a:cubicBezTo>
                      <a:pt x="415290" y="100013"/>
                      <a:pt x="416242" y="109538"/>
                      <a:pt x="421958" y="120968"/>
                    </a:cubicBezTo>
                    <a:cubicBezTo>
                      <a:pt x="427673" y="132398"/>
                      <a:pt x="434340" y="140018"/>
                      <a:pt x="441960" y="142875"/>
                    </a:cubicBezTo>
                    <a:cubicBezTo>
                      <a:pt x="446723" y="144780"/>
                      <a:pt x="451485" y="144780"/>
                      <a:pt x="456248" y="144780"/>
                    </a:cubicBezTo>
                    <a:cubicBezTo>
                      <a:pt x="461010" y="144780"/>
                      <a:pt x="466725" y="142875"/>
                      <a:pt x="471488" y="140970"/>
                    </a:cubicBezTo>
                    <a:lnTo>
                      <a:pt x="464820" y="158115"/>
                    </a:lnTo>
                    <a:lnTo>
                      <a:pt x="479108" y="178118"/>
                    </a:lnTo>
                    <a:lnTo>
                      <a:pt x="511492" y="90488"/>
                    </a:lnTo>
                    <a:cubicBezTo>
                      <a:pt x="523875" y="96202"/>
                      <a:pt x="537210" y="101918"/>
                      <a:pt x="549593" y="107632"/>
                    </a:cubicBezTo>
                    <a:lnTo>
                      <a:pt x="532448" y="140970"/>
                    </a:lnTo>
                    <a:lnTo>
                      <a:pt x="526733" y="138113"/>
                    </a:lnTo>
                    <a:cubicBezTo>
                      <a:pt x="524828" y="137160"/>
                      <a:pt x="523875" y="137160"/>
                      <a:pt x="522923" y="138113"/>
                    </a:cubicBezTo>
                    <a:cubicBezTo>
                      <a:pt x="521017" y="138113"/>
                      <a:pt x="520065" y="139065"/>
                      <a:pt x="519113" y="140970"/>
                    </a:cubicBezTo>
                    <a:cubicBezTo>
                      <a:pt x="517208" y="143827"/>
                      <a:pt x="518160" y="150495"/>
                      <a:pt x="521970" y="160973"/>
                    </a:cubicBezTo>
                    <a:cubicBezTo>
                      <a:pt x="524828" y="171450"/>
                      <a:pt x="528638" y="177165"/>
                      <a:pt x="531495" y="179070"/>
                    </a:cubicBezTo>
                    <a:cubicBezTo>
                      <a:pt x="532448" y="180023"/>
                      <a:pt x="533400" y="180023"/>
                      <a:pt x="535305" y="179070"/>
                    </a:cubicBezTo>
                    <a:cubicBezTo>
                      <a:pt x="537210" y="178118"/>
                      <a:pt x="538163" y="177165"/>
                      <a:pt x="539115" y="175260"/>
                    </a:cubicBezTo>
                    <a:lnTo>
                      <a:pt x="542925" y="167640"/>
                    </a:lnTo>
                    <a:lnTo>
                      <a:pt x="572453" y="183833"/>
                    </a:lnTo>
                    <a:lnTo>
                      <a:pt x="561023" y="205740"/>
                    </a:lnTo>
                    <a:lnTo>
                      <a:pt x="572453" y="226695"/>
                    </a:lnTo>
                    <a:lnTo>
                      <a:pt x="616268" y="143827"/>
                    </a:lnTo>
                    <a:cubicBezTo>
                      <a:pt x="626745" y="150495"/>
                      <a:pt x="638175" y="156210"/>
                      <a:pt x="648653" y="162877"/>
                    </a:cubicBezTo>
                    <a:lnTo>
                      <a:pt x="604838" y="230505"/>
                    </a:lnTo>
                    <a:lnTo>
                      <a:pt x="614363" y="253365"/>
                    </a:lnTo>
                    <a:lnTo>
                      <a:pt x="665798" y="174308"/>
                    </a:lnTo>
                    <a:cubicBezTo>
                      <a:pt x="687705" y="189548"/>
                      <a:pt x="709613" y="204788"/>
                      <a:pt x="729615" y="221933"/>
                    </a:cubicBezTo>
                    <a:lnTo>
                      <a:pt x="711518" y="244793"/>
                    </a:lnTo>
                    <a:lnTo>
                      <a:pt x="676275" y="217170"/>
                    </a:lnTo>
                    <a:cubicBezTo>
                      <a:pt x="674370" y="215265"/>
                      <a:pt x="672465" y="215265"/>
                      <a:pt x="669608" y="215265"/>
                    </a:cubicBezTo>
                    <a:cubicBezTo>
                      <a:pt x="666750" y="215265"/>
                      <a:pt x="664845" y="216218"/>
                      <a:pt x="663893" y="218123"/>
                    </a:cubicBezTo>
                    <a:cubicBezTo>
                      <a:pt x="660083" y="222885"/>
                      <a:pt x="658178" y="228600"/>
                      <a:pt x="658178" y="236220"/>
                    </a:cubicBezTo>
                    <a:cubicBezTo>
                      <a:pt x="658178" y="243840"/>
                      <a:pt x="660083" y="249555"/>
                      <a:pt x="662940" y="251460"/>
                    </a:cubicBezTo>
                    <a:cubicBezTo>
                      <a:pt x="663893" y="252413"/>
                      <a:pt x="664845" y="252413"/>
                      <a:pt x="665798" y="252413"/>
                    </a:cubicBezTo>
                    <a:cubicBezTo>
                      <a:pt x="666750" y="252413"/>
                      <a:pt x="667703" y="252413"/>
                      <a:pt x="668655" y="250508"/>
                    </a:cubicBezTo>
                    <a:lnTo>
                      <a:pt x="673418" y="243840"/>
                    </a:lnTo>
                    <a:cubicBezTo>
                      <a:pt x="674370" y="242888"/>
                      <a:pt x="675323" y="241935"/>
                      <a:pt x="677228" y="241935"/>
                    </a:cubicBezTo>
                    <a:cubicBezTo>
                      <a:pt x="678180" y="240983"/>
                      <a:pt x="680085" y="241935"/>
                      <a:pt x="681038" y="241935"/>
                    </a:cubicBezTo>
                    <a:lnTo>
                      <a:pt x="700088" y="257175"/>
                    </a:lnTo>
                    <a:lnTo>
                      <a:pt x="678180" y="285750"/>
                    </a:lnTo>
                    <a:lnTo>
                      <a:pt x="686753" y="306705"/>
                    </a:lnTo>
                    <a:lnTo>
                      <a:pt x="743903" y="233363"/>
                    </a:lnTo>
                    <a:cubicBezTo>
                      <a:pt x="752475" y="240030"/>
                      <a:pt x="761048" y="247650"/>
                      <a:pt x="768668" y="255270"/>
                    </a:cubicBezTo>
                    <a:lnTo>
                      <a:pt x="782003" y="240983"/>
                    </a:lnTo>
                    <a:cubicBezTo>
                      <a:pt x="616268" y="91440"/>
                      <a:pt x="396240" y="0"/>
                      <a:pt x="155258" y="0"/>
                    </a:cubicBezTo>
                    <a:cubicBezTo>
                      <a:pt x="127635" y="0"/>
                      <a:pt x="100013" y="952"/>
                      <a:pt x="72390" y="3810"/>
                    </a:cubicBezTo>
                    <a:lnTo>
                      <a:pt x="84773" y="22860"/>
                    </a:lnTo>
                    <a:cubicBezTo>
                      <a:pt x="89535" y="22860"/>
                      <a:pt x="93345" y="21907"/>
                      <a:pt x="98108" y="21907"/>
                    </a:cubicBezTo>
                    <a:lnTo>
                      <a:pt x="100965" y="48577"/>
                    </a:lnTo>
                    <a:cubicBezTo>
                      <a:pt x="99060" y="51435"/>
                      <a:pt x="97155" y="53340"/>
                      <a:pt x="94298" y="55245"/>
                    </a:cubicBezTo>
                    <a:cubicBezTo>
                      <a:pt x="91440" y="57150"/>
                      <a:pt x="88583" y="58102"/>
                      <a:pt x="85725" y="58102"/>
                    </a:cubicBezTo>
                    <a:cubicBezTo>
                      <a:pt x="80010" y="59055"/>
                      <a:pt x="75248" y="59055"/>
                      <a:pt x="72390" y="58102"/>
                    </a:cubicBezTo>
                    <a:cubicBezTo>
                      <a:pt x="68580" y="58102"/>
                      <a:pt x="65723" y="57150"/>
                      <a:pt x="64770" y="56198"/>
                    </a:cubicBezTo>
                    <a:cubicBezTo>
                      <a:pt x="67628" y="53340"/>
                      <a:pt x="69533" y="50482"/>
                      <a:pt x="71438" y="46673"/>
                    </a:cubicBezTo>
                    <a:cubicBezTo>
                      <a:pt x="73342" y="42863"/>
                      <a:pt x="73342" y="39052"/>
                      <a:pt x="73342" y="36195"/>
                    </a:cubicBezTo>
                    <a:cubicBezTo>
                      <a:pt x="72390" y="28575"/>
                      <a:pt x="67628" y="22860"/>
                      <a:pt x="59055" y="16193"/>
                    </a:cubicBezTo>
                    <a:cubicBezTo>
                      <a:pt x="50483" y="10477"/>
                      <a:pt x="40958" y="7620"/>
                      <a:pt x="32385" y="8573"/>
                    </a:cubicBezTo>
                    <a:cubicBezTo>
                      <a:pt x="27623" y="8573"/>
                      <a:pt x="23813" y="10477"/>
                      <a:pt x="19050" y="13335"/>
                    </a:cubicBezTo>
                    <a:cubicBezTo>
                      <a:pt x="14288" y="15240"/>
                      <a:pt x="10478" y="19050"/>
                      <a:pt x="6667" y="22860"/>
                    </a:cubicBezTo>
                    <a:lnTo>
                      <a:pt x="18098" y="36195"/>
                    </a:lnTo>
                    <a:cubicBezTo>
                      <a:pt x="21908" y="32385"/>
                      <a:pt x="26670" y="28575"/>
                      <a:pt x="31433" y="25718"/>
                    </a:cubicBezTo>
                    <a:cubicBezTo>
                      <a:pt x="36195" y="22860"/>
                      <a:pt x="40958" y="21907"/>
                      <a:pt x="44767" y="20955"/>
                    </a:cubicBezTo>
                    <a:cubicBezTo>
                      <a:pt x="48578" y="20955"/>
                      <a:pt x="51435" y="20955"/>
                      <a:pt x="54292" y="22860"/>
                    </a:cubicBezTo>
                    <a:cubicBezTo>
                      <a:pt x="57150" y="24765"/>
                      <a:pt x="59055" y="27623"/>
                      <a:pt x="59055" y="30480"/>
                    </a:cubicBezTo>
                    <a:cubicBezTo>
                      <a:pt x="59055" y="35243"/>
                      <a:pt x="59055" y="40005"/>
                      <a:pt x="57150" y="43815"/>
                    </a:cubicBezTo>
                    <a:cubicBezTo>
                      <a:pt x="56198" y="47625"/>
                      <a:pt x="53340" y="49530"/>
                      <a:pt x="48578" y="50482"/>
                    </a:cubicBezTo>
                    <a:cubicBezTo>
                      <a:pt x="45720" y="49530"/>
                      <a:pt x="42863" y="50482"/>
                      <a:pt x="39053" y="50482"/>
                    </a:cubicBezTo>
                    <a:cubicBezTo>
                      <a:pt x="35242" y="51435"/>
                      <a:pt x="31433" y="53340"/>
                      <a:pt x="27623" y="55245"/>
                    </a:cubicBezTo>
                    <a:lnTo>
                      <a:pt x="37148" y="71438"/>
                    </a:lnTo>
                    <a:cubicBezTo>
                      <a:pt x="44767" y="69532"/>
                      <a:pt x="51435" y="66675"/>
                      <a:pt x="59055" y="60960"/>
                    </a:cubicBezTo>
                    <a:cubicBezTo>
                      <a:pt x="60960" y="61913"/>
                      <a:pt x="61913" y="63818"/>
                      <a:pt x="62865" y="65723"/>
                    </a:cubicBezTo>
                    <a:cubicBezTo>
                      <a:pt x="63817" y="66675"/>
                      <a:pt x="64770" y="69532"/>
                      <a:pt x="64770" y="71438"/>
                    </a:cubicBezTo>
                    <a:cubicBezTo>
                      <a:pt x="65723" y="77152"/>
                      <a:pt x="63817" y="81915"/>
                      <a:pt x="60960" y="86677"/>
                    </a:cubicBezTo>
                    <a:cubicBezTo>
                      <a:pt x="57150" y="91440"/>
                      <a:pt x="52388" y="93345"/>
                      <a:pt x="46673" y="94298"/>
                    </a:cubicBezTo>
                    <a:cubicBezTo>
                      <a:pt x="40005" y="95250"/>
                      <a:pt x="32385" y="93345"/>
                      <a:pt x="25717" y="88582"/>
                    </a:cubicBezTo>
                    <a:cubicBezTo>
                      <a:pt x="18098" y="83820"/>
                      <a:pt x="12383" y="77152"/>
                      <a:pt x="6667" y="68580"/>
                    </a:cubicBezTo>
                    <a:lnTo>
                      <a:pt x="0" y="73343"/>
                    </a:lnTo>
                    <a:cubicBezTo>
                      <a:pt x="7620" y="80010"/>
                      <a:pt x="16192" y="89535"/>
                      <a:pt x="26670" y="97155"/>
                    </a:cubicBezTo>
                    <a:close/>
                    <a:moveTo>
                      <a:pt x="457200" y="121920"/>
                    </a:moveTo>
                    <a:cubicBezTo>
                      <a:pt x="449580" y="122873"/>
                      <a:pt x="443865" y="121920"/>
                      <a:pt x="438150" y="120015"/>
                    </a:cubicBezTo>
                    <a:cubicBezTo>
                      <a:pt x="434340" y="118110"/>
                      <a:pt x="431483" y="116205"/>
                      <a:pt x="428625" y="112395"/>
                    </a:cubicBezTo>
                    <a:cubicBezTo>
                      <a:pt x="426720" y="108585"/>
                      <a:pt x="426720" y="105727"/>
                      <a:pt x="427673" y="102870"/>
                    </a:cubicBezTo>
                    <a:cubicBezTo>
                      <a:pt x="429578" y="98107"/>
                      <a:pt x="433388" y="95250"/>
                      <a:pt x="441008" y="93345"/>
                    </a:cubicBezTo>
                    <a:cubicBezTo>
                      <a:pt x="448628" y="91440"/>
                      <a:pt x="456248" y="92393"/>
                      <a:pt x="462915" y="94298"/>
                    </a:cubicBezTo>
                    <a:cubicBezTo>
                      <a:pt x="466725" y="95250"/>
                      <a:pt x="469583" y="98107"/>
                      <a:pt x="472440" y="101918"/>
                    </a:cubicBezTo>
                    <a:cubicBezTo>
                      <a:pt x="475298" y="105727"/>
                      <a:pt x="478155" y="110490"/>
                      <a:pt x="480060" y="115252"/>
                    </a:cubicBezTo>
                    <a:cubicBezTo>
                      <a:pt x="472440" y="118110"/>
                      <a:pt x="464820" y="120968"/>
                      <a:pt x="457200" y="121920"/>
                    </a:cubicBezTo>
                    <a:close/>
                    <a:moveTo>
                      <a:pt x="567690" y="110490"/>
                    </a:moveTo>
                    <a:cubicBezTo>
                      <a:pt x="578168" y="115252"/>
                      <a:pt x="587693" y="120968"/>
                      <a:pt x="597218" y="126682"/>
                    </a:cubicBezTo>
                    <a:lnTo>
                      <a:pt x="579120" y="160020"/>
                    </a:lnTo>
                    <a:lnTo>
                      <a:pt x="549593" y="143827"/>
                    </a:lnTo>
                    <a:lnTo>
                      <a:pt x="567690" y="110490"/>
                    </a:lnTo>
                    <a:close/>
                    <a:moveTo>
                      <a:pt x="181928" y="13335"/>
                    </a:moveTo>
                    <a:cubicBezTo>
                      <a:pt x="193358" y="13335"/>
                      <a:pt x="204788" y="14288"/>
                      <a:pt x="215265" y="15240"/>
                    </a:cubicBezTo>
                    <a:lnTo>
                      <a:pt x="213360" y="53340"/>
                    </a:lnTo>
                    <a:lnTo>
                      <a:pt x="180023" y="51435"/>
                    </a:lnTo>
                    <a:lnTo>
                      <a:pt x="181928" y="13335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91" name="Google Shape;4191;p20"/>
              <p:cNvSpPr/>
              <p:nvPr/>
            </p:nvSpPr>
            <p:spPr>
              <a:xfrm>
                <a:off x="6714172" y="2412682"/>
                <a:ext cx="92392" cy="111442"/>
              </a:xfrm>
              <a:custGeom>
                <a:avLst/>
                <a:gdLst/>
                <a:ahLst/>
                <a:cxnLst/>
                <a:rect l="l" t="t" r="r" b="b"/>
                <a:pathLst>
                  <a:path w="92392" h="111442" extrusionOk="0">
                    <a:moveTo>
                      <a:pt x="0" y="89535"/>
                    </a:moveTo>
                    <a:lnTo>
                      <a:pt x="6668" y="111442"/>
                    </a:lnTo>
                    <a:lnTo>
                      <a:pt x="72390" y="46672"/>
                    </a:lnTo>
                    <a:cubicBezTo>
                      <a:pt x="77153" y="52388"/>
                      <a:pt x="81915" y="58102"/>
                      <a:pt x="86678" y="62865"/>
                    </a:cubicBezTo>
                    <a:lnTo>
                      <a:pt x="92393" y="39052"/>
                    </a:lnTo>
                    <a:cubicBezTo>
                      <a:pt x="80963" y="25717"/>
                      <a:pt x="68580" y="12382"/>
                      <a:pt x="56198" y="0"/>
                    </a:cubicBezTo>
                    <a:lnTo>
                      <a:pt x="41910" y="14288"/>
                    </a:lnTo>
                    <a:cubicBezTo>
                      <a:pt x="47625" y="20002"/>
                      <a:pt x="52388" y="25717"/>
                      <a:pt x="58103" y="31432"/>
                    </a:cubicBezTo>
                    <a:lnTo>
                      <a:pt x="0" y="89535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92" name="Google Shape;4192;p20"/>
              <p:cNvSpPr/>
              <p:nvPr/>
            </p:nvSpPr>
            <p:spPr>
              <a:xfrm>
                <a:off x="6755130" y="2518410"/>
                <a:ext cx="25717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25717" extrusionOk="0">
                    <a:moveTo>
                      <a:pt x="0" y="0"/>
                    </a:moveTo>
                    <a:lnTo>
                      <a:pt x="25717" y="0"/>
                    </a:lnTo>
                    <a:lnTo>
                      <a:pt x="25717" y="25717"/>
                    </a:lnTo>
                    <a:lnTo>
                      <a:pt x="0" y="2571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93" name="Google Shape;4193;p20"/>
              <p:cNvSpPr/>
              <p:nvPr/>
            </p:nvSpPr>
            <p:spPr>
              <a:xfrm>
                <a:off x="6782752" y="2489835"/>
                <a:ext cx="25717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25717" extrusionOk="0">
                    <a:moveTo>
                      <a:pt x="0" y="0"/>
                    </a:moveTo>
                    <a:lnTo>
                      <a:pt x="25718" y="0"/>
                    </a:lnTo>
                    <a:lnTo>
                      <a:pt x="25718" y="25717"/>
                    </a:lnTo>
                    <a:lnTo>
                      <a:pt x="0" y="2571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194" name="Google Shape;4194;p20"/>
              <p:cNvGrpSpPr/>
              <p:nvPr/>
            </p:nvGrpSpPr>
            <p:grpSpPr>
              <a:xfrm>
                <a:off x="4819650" y="4612005"/>
                <a:ext cx="2558414" cy="385762"/>
                <a:chOff x="4819650" y="4612005"/>
                <a:chExt cx="2558414" cy="385762"/>
              </a:xfrm>
            </p:grpSpPr>
            <p:sp>
              <p:nvSpPr>
                <p:cNvPr id="4195" name="Google Shape;4195;p20"/>
                <p:cNvSpPr/>
                <p:nvPr/>
              </p:nvSpPr>
              <p:spPr>
                <a:xfrm>
                  <a:off x="4819650" y="4699634"/>
                  <a:ext cx="1013460" cy="262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3460" h="262890" extrusionOk="0">
                      <a:moveTo>
                        <a:pt x="942975" y="182880"/>
                      </a:moveTo>
                      <a:lnTo>
                        <a:pt x="978218" y="201930"/>
                      </a:lnTo>
                      <a:lnTo>
                        <a:pt x="978218" y="38100"/>
                      </a:lnTo>
                      <a:lnTo>
                        <a:pt x="1013460" y="38100"/>
                      </a:lnTo>
                      <a:lnTo>
                        <a:pt x="996315" y="6668"/>
                      </a:lnTo>
                      <a:lnTo>
                        <a:pt x="827723" y="6668"/>
                      </a:lnTo>
                      <a:lnTo>
                        <a:pt x="819150" y="6668"/>
                      </a:lnTo>
                      <a:lnTo>
                        <a:pt x="731520" y="6668"/>
                      </a:lnTo>
                      <a:lnTo>
                        <a:pt x="723900" y="6668"/>
                      </a:lnTo>
                      <a:lnTo>
                        <a:pt x="537210" y="6668"/>
                      </a:lnTo>
                      <a:lnTo>
                        <a:pt x="529590" y="6668"/>
                      </a:lnTo>
                      <a:lnTo>
                        <a:pt x="441960" y="6668"/>
                      </a:lnTo>
                      <a:lnTo>
                        <a:pt x="434340" y="6668"/>
                      </a:lnTo>
                      <a:lnTo>
                        <a:pt x="202883" y="6668"/>
                      </a:lnTo>
                      <a:lnTo>
                        <a:pt x="195263" y="6668"/>
                      </a:lnTo>
                      <a:lnTo>
                        <a:pt x="122873" y="6668"/>
                      </a:lnTo>
                      <a:lnTo>
                        <a:pt x="141923" y="38100"/>
                      </a:lnTo>
                      <a:lnTo>
                        <a:pt x="149543" y="38100"/>
                      </a:lnTo>
                      <a:lnTo>
                        <a:pt x="149543" y="110490"/>
                      </a:lnTo>
                      <a:lnTo>
                        <a:pt x="110490" y="93345"/>
                      </a:lnTo>
                      <a:cubicBezTo>
                        <a:pt x="114300" y="89535"/>
                        <a:pt x="117157" y="84772"/>
                        <a:pt x="119063" y="79058"/>
                      </a:cubicBezTo>
                      <a:cubicBezTo>
                        <a:pt x="120968" y="73343"/>
                        <a:pt x="121920" y="67628"/>
                        <a:pt x="121920" y="61913"/>
                      </a:cubicBezTo>
                      <a:cubicBezTo>
                        <a:pt x="121920" y="48578"/>
                        <a:pt x="115253" y="34290"/>
                        <a:pt x="102870" y="20955"/>
                      </a:cubicBezTo>
                      <a:cubicBezTo>
                        <a:pt x="89535" y="6668"/>
                        <a:pt x="76200" y="0"/>
                        <a:pt x="63818" y="0"/>
                      </a:cubicBezTo>
                      <a:cubicBezTo>
                        <a:pt x="51435" y="0"/>
                        <a:pt x="40958" y="3810"/>
                        <a:pt x="31433" y="11430"/>
                      </a:cubicBezTo>
                      <a:cubicBezTo>
                        <a:pt x="22860" y="19050"/>
                        <a:pt x="19050" y="28575"/>
                        <a:pt x="19050" y="39053"/>
                      </a:cubicBezTo>
                      <a:cubicBezTo>
                        <a:pt x="19050" y="47625"/>
                        <a:pt x="22860" y="57150"/>
                        <a:pt x="31433" y="66675"/>
                      </a:cubicBezTo>
                      <a:cubicBezTo>
                        <a:pt x="39053" y="75247"/>
                        <a:pt x="50482" y="82868"/>
                        <a:pt x="63818" y="90488"/>
                      </a:cubicBezTo>
                      <a:cubicBezTo>
                        <a:pt x="51435" y="99060"/>
                        <a:pt x="29528" y="110490"/>
                        <a:pt x="0" y="123825"/>
                      </a:cubicBezTo>
                      <a:lnTo>
                        <a:pt x="27622" y="147638"/>
                      </a:lnTo>
                      <a:cubicBezTo>
                        <a:pt x="60960" y="131445"/>
                        <a:pt x="84773" y="117158"/>
                        <a:pt x="100013" y="104775"/>
                      </a:cubicBezTo>
                      <a:lnTo>
                        <a:pt x="131445" y="120015"/>
                      </a:lnTo>
                      <a:lnTo>
                        <a:pt x="40005" y="176213"/>
                      </a:lnTo>
                      <a:lnTo>
                        <a:pt x="65723" y="197168"/>
                      </a:lnTo>
                      <a:lnTo>
                        <a:pt x="151448" y="139065"/>
                      </a:lnTo>
                      <a:lnTo>
                        <a:pt x="151448" y="183833"/>
                      </a:lnTo>
                      <a:lnTo>
                        <a:pt x="186690" y="202883"/>
                      </a:lnTo>
                      <a:lnTo>
                        <a:pt x="186690" y="39053"/>
                      </a:lnTo>
                      <a:lnTo>
                        <a:pt x="214313" y="39053"/>
                      </a:lnTo>
                      <a:lnTo>
                        <a:pt x="221933" y="39053"/>
                      </a:lnTo>
                      <a:lnTo>
                        <a:pt x="395288" y="39053"/>
                      </a:lnTo>
                      <a:lnTo>
                        <a:pt x="395288" y="66675"/>
                      </a:lnTo>
                      <a:lnTo>
                        <a:pt x="354330" y="66675"/>
                      </a:lnTo>
                      <a:cubicBezTo>
                        <a:pt x="340043" y="66675"/>
                        <a:pt x="327660" y="71438"/>
                        <a:pt x="318135" y="81915"/>
                      </a:cubicBezTo>
                      <a:cubicBezTo>
                        <a:pt x="308610" y="92393"/>
                        <a:pt x="302895" y="103822"/>
                        <a:pt x="302895" y="118110"/>
                      </a:cubicBezTo>
                      <a:cubicBezTo>
                        <a:pt x="302895" y="134303"/>
                        <a:pt x="311468" y="152400"/>
                        <a:pt x="329565" y="171450"/>
                      </a:cubicBezTo>
                      <a:cubicBezTo>
                        <a:pt x="347663" y="190500"/>
                        <a:pt x="364808" y="199072"/>
                        <a:pt x="381000" y="199072"/>
                      </a:cubicBezTo>
                      <a:cubicBezTo>
                        <a:pt x="381953" y="199072"/>
                        <a:pt x="383858" y="199072"/>
                        <a:pt x="387668" y="197168"/>
                      </a:cubicBezTo>
                      <a:lnTo>
                        <a:pt x="392430" y="195263"/>
                      </a:lnTo>
                      <a:cubicBezTo>
                        <a:pt x="387668" y="210503"/>
                        <a:pt x="381953" y="222885"/>
                        <a:pt x="373380" y="231458"/>
                      </a:cubicBezTo>
                      <a:cubicBezTo>
                        <a:pt x="365760" y="240983"/>
                        <a:pt x="357188" y="245745"/>
                        <a:pt x="347663" y="245745"/>
                      </a:cubicBezTo>
                      <a:cubicBezTo>
                        <a:pt x="342900" y="245745"/>
                        <a:pt x="339090" y="243840"/>
                        <a:pt x="337185" y="240983"/>
                      </a:cubicBezTo>
                      <a:cubicBezTo>
                        <a:pt x="334328" y="238125"/>
                        <a:pt x="332423" y="234315"/>
                        <a:pt x="332423" y="230505"/>
                      </a:cubicBezTo>
                      <a:cubicBezTo>
                        <a:pt x="332423" y="225743"/>
                        <a:pt x="334328" y="221933"/>
                        <a:pt x="339090" y="218122"/>
                      </a:cubicBezTo>
                      <a:cubicBezTo>
                        <a:pt x="343853" y="214313"/>
                        <a:pt x="349568" y="211455"/>
                        <a:pt x="356235" y="209550"/>
                      </a:cubicBezTo>
                      <a:lnTo>
                        <a:pt x="324803" y="190500"/>
                      </a:lnTo>
                      <a:cubicBezTo>
                        <a:pt x="320040" y="191453"/>
                        <a:pt x="316230" y="193358"/>
                        <a:pt x="312420" y="197168"/>
                      </a:cubicBezTo>
                      <a:cubicBezTo>
                        <a:pt x="308610" y="200025"/>
                        <a:pt x="306705" y="202883"/>
                        <a:pt x="305753" y="206693"/>
                      </a:cubicBezTo>
                      <a:cubicBezTo>
                        <a:pt x="292418" y="206693"/>
                        <a:pt x="282893" y="204788"/>
                        <a:pt x="276225" y="200978"/>
                      </a:cubicBezTo>
                      <a:cubicBezTo>
                        <a:pt x="282893" y="199072"/>
                        <a:pt x="288608" y="194310"/>
                        <a:pt x="291465" y="188595"/>
                      </a:cubicBezTo>
                      <a:cubicBezTo>
                        <a:pt x="295275" y="182880"/>
                        <a:pt x="297180" y="176213"/>
                        <a:pt x="297180" y="169545"/>
                      </a:cubicBezTo>
                      <a:cubicBezTo>
                        <a:pt x="297180" y="160020"/>
                        <a:pt x="294323" y="152400"/>
                        <a:pt x="287655" y="145733"/>
                      </a:cubicBezTo>
                      <a:cubicBezTo>
                        <a:pt x="281940" y="139065"/>
                        <a:pt x="274320" y="136208"/>
                        <a:pt x="265748" y="136208"/>
                      </a:cubicBezTo>
                      <a:cubicBezTo>
                        <a:pt x="255270" y="136208"/>
                        <a:pt x="245745" y="139065"/>
                        <a:pt x="238125" y="145733"/>
                      </a:cubicBezTo>
                      <a:cubicBezTo>
                        <a:pt x="230505" y="152400"/>
                        <a:pt x="226695" y="160972"/>
                        <a:pt x="226695" y="171450"/>
                      </a:cubicBezTo>
                      <a:cubicBezTo>
                        <a:pt x="226695" y="184785"/>
                        <a:pt x="234315" y="196215"/>
                        <a:pt x="248602" y="205740"/>
                      </a:cubicBezTo>
                      <a:cubicBezTo>
                        <a:pt x="263843" y="215265"/>
                        <a:pt x="280988" y="220028"/>
                        <a:pt x="301943" y="220028"/>
                      </a:cubicBezTo>
                      <a:cubicBezTo>
                        <a:pt x="299085" y="229553"/>
                        <a:pt x="303848" y="239078"/>
                        <a:pt x="317183" y="248603"/>
                      </a:cubicBezTo>
                      <a:cubicBezTo>
                        <a:pt x="330518" y="258128"/>
                        <a:pt x="345758" y="262890"/>
                        <a:pt x="361950" y="262890"/>
                      </a:cubicBezTo>
                      <a:cubicBezTo>
                        <a:pt x="371475" y="262890"/>
                        <a:pt x="381000" y="259080"/>
                        <a:pt x="390525" y="252413"/>
                      </a:cubicBezTo>
                      <a:cubicBezTo>
                        <a:pt x="400050" y="244793"/>
                        <a:pt x="406718" y="235268"/>
                        <a:pt x="412433" y="222885"/>
                      </a:cubicBezTo>
                      <a:lnTo>
                        <a:pt x="427673" y="256222"/>
                      </a:lnTo>
                      <a:lnTo>
                        <a:pt x="448628" y="246697"/>
                      </a:lnTo>
                      <a:lnTo>
                        <a:pt x="419100" y="198120"/>
                      </a:lnTo>
                      <a:cubicBezTo>
                        <a:pt x="424815" y="196215"/>
                        <a:pt x="428625" y="193358"/>
                        <a:pt x="431483" y="189547"/>
                      </a:cubicBezTo>
                      <a:cubicBezTo>
                        <a:pt x="435293" y="184785"/>
                        <a:pt x="436245" y="180022"/>
                        <a:pt x="436245" y="174308"/>
                      </a:cubicBezTo>
                      <a:cubicBezTo>
                        <a:pt x="436245" y="166688"/>
                        <a:pt x="433388" y="159068"/>
                        <a:pt x="426720" y="150495"/>
                      </a:cubicBezTo>
                      <a:cubicBezTo>
                        <a:pt x="420053" y="142875"/>
                        <a:pt x="413385" y="139065"/>
                        <a:pt x="407670" y="139065"/>
                      </a:cubicBezTo>
                      <a:cubicBezTo>
                        <a:pt x="401003" y="139065"/>
                        <a:pt x="394335" y="140970"/>
                        <a:pt x="389573" y="144780"/>
                      </a:cubicBezTo>
                      <a:cubicBezTo>
                        <a:pt x="384810" y="148590"/>
                        <a:pt x="381953" y="153353"/>
                        <a:pt x="381953" y="159068"/>
                      </a:cubicBezTo>
                      <a:cubicBezTo>
                        <a:pt x="381953" y="163830"/>
                        <a:pt x="383858" y="169545"/>
                        <a:pt x="387668" y="176213"/>
                      </a:cubicBezTo>
                      <a:cubicBezTo>
                        <a:pt x="381000" y="180022"/>
                        <a:pt x="375285" y="181928"/>
                        <a:pt x="370523" y="181928"/>
                      </a:cubicBezTo>
                      <a:cubicBezTo>
                        <a:pt x="359093" y="181928"/>
                        <a:pt x="349568" y="178118"/>
                        <a:pt x="341948" y="169545"/>
                      </a:cubicBezTo>
                      <a:cubicBezTo>
                        <a:pt x="334328" y="160972"/>
                        <a:pt x="329565" y="150495"/>
                        <a:pt x="329565" y="137160"/>
                      </a:cubicBezTo>
                      <a:cubicBezTo>
                        <a:pt x="329565" y="127635"/>
                        <a:pt x="332423" y="119063"/>
                        <a:pt x="339090" y="111443"/>
                      </a:cubicBezTo>
                      <a:cubicBezTo>
                        <a:pt x="344805" y="103822"/>
                        <a:pt x="352425" y="100965"/>
                        <a:pt x="360998" y="100965"/>
                      </a:cubicBezTo>
                      <a:lnTo>
                        <a:pt x="428625" y="100965"/>
                      </a:lnTo>
                      <a:lnTo>
                        <a:pt x="428625" y="42863"/>
                      </a:lnTo>
                      <a:lnTo>
                        <a:pt x="451485" y="42863"/>
                      </a:lnTo>
                      <a:lnTo>
                        <a:pt x="459105" y="42863"/>
                      </a:lnTo>
                      <a:lnTo>
                        <a:pt x="483870" y="42863"/>
                      </a:lnTo>
                      <a:lnTo>
                        <a:pt x="483870" y="182880"/>
                      </a:lnTo>
                      <a:lnTo>
                        <a:pt x="519113" y="206693"/>
                      </a:lnTo>
                      <a:lnTo>
                        <a:pt x="519113" y="42863"/>
                      </a:lnTo>
                      <a:lnTo>
                        <a:pt x="546735" y="42863"/>
                      </a:lnTo>
                      <a:lnTo>
                        <a:pt x="554355" y="42863"/>
                      </a:lnTo>
                      <a:lnTo>
                        <a:pt x="679133" y="42863"/>
                      </a:lnTo>
                      <a:lnTo>
                        <a:pt x="679133" y="95250"/>
                      </a:lnTo>
                      <a:cubicBezTo>
                        <a:pt x="670560" y="84772"/>
                        <a:pt x="660083" y="76200"/>
                        <a:pt x="649605" y="69533"/>
                      </a:cubicBezTo>
                      <a:cubicBezTo>
                        <a:pt x="638175" y="62865"/>
                        <a:pt x="626745" y="60008"/>
                        <a:pt x="617220" y="60008"/>
                      </a:cubicBezTo>
                      <a:cubicBezTo>
                        <a:pt x="601980" y="60008"/>
                        <a:pt x="588645" y="63818"/>
                        <a:pt x="579120" y="72390"/>
                      </a:cubicBezTo>
                      <a:cubicBezTo>
                        <a:pt x="568643" y="80963"/>
                        <a:pt x="562928" y="91440"/>
                        <a:pt x="562928" y="104775"/>
                      </a:cubicBezTo>
                      <a:cubicBezTo>
                        <a:pt x="562928" y="120015"/>
                        <a:pt x="570548" y="135255"/>
                        <a:pt x="586740" y="149543"/>
                      </a:cubicBezTo>
                      <a:cubicBezTo>
                        <a:pt x="602933" y="164783"/>
                        <a:pt x="618173" y="172403"/>
                        <a:pt x="633413" y="172403"/>
                      </a:cubicBezTo>
                      <a:cubicBezTo>
                        <a:pt x="641985" y="172403"/>
                        <a:pt x="649605" y="170497"/>
                        <a:pt x="658178" y="166688"/>
                      </a:cubicBezTo>
                      <a:cubicBezTo>
                        <a:pt x="665798" y="162878"/>
                        <a:pt x="673418" y="158115"/>
                        <a:pt x="680085" y="150495"/>
                      </a:cubicBezTo>
                      <a:lnTo>
                        <a:pt x="680085" y="181928"/>
                      </a:lnTo>
                      <a:lnTo>
                        <a:pt x="715328" y="205740"/>
                      </a:lnTo>
                      <a:lnTo>
                        <a:pt x="715328" y="41910"/>
                      </a:lnTo>
                      <a:lnTo>
                        <a:pt x="742950" y="41910"/>
                      </a:lnTo>
                      <a:lnTo>
                        <a:pt x="750570" y="41910"/>
                      </a:lnTo>
                      <a:lnTo>
                        <a:pt x="775335" y="41910"/>
                      </a:lnTo>
                      <a:lnTo>
                        <a:pt x="775335" y="181928"/>
                      </a:lnTo>
                      <a:lnTo>
                        <a:pt x="810578" y="205740"/>
                      </a:lnTo>
                      <a:lnTo>
                        <a:pt x="810578" y="41910"/>
                      </a:lnTo>
                      <a:lnTo>
                        <a:pt x="838200" y="41910"/>
                      </a:lnTo>
                      <a:lnTo>
                        <a:pt x="845820" y="41910"/>
                      </a:lnTo>
                      <a:lnTo>
                        <a:pt x="942975" y="41910"/>
                      </a:lnTo>
                      <a:lnTo>
                        <a:pt x="942975" y="92393"/>
                      </a:lnTo>
                      <a:lnTo>
                        <a:pt x="864870" y="92393"/>
                      </a:lnTo>
                      <a:cubicBezTo>
                        <a:pt x="860108" y="92393"/>
                        <a:pt x="857250" y="94297"/>
                        <a:pt x="854393" y="97155"/>
                      </a:cubicBezTo>
                      <a:cubicBezTo>
                        <a:pt x="851535" y="100013"/>
                        <a:pt x="849630" y="103822"/>
                        <a:pt x="849630" y="107633"/>
                      </a:cubicBezTo>
                      <a:cubicBezTo>
                        <a:pt x="849630" y="117158"/>
                        <a:pt x="853440" y="127635"/>
                        <a:pt x="862013" y="138113"/>
                      </a:cubicBezTo>
                      <a:cubicBezTo>
                        <a:pt x="870585" y="148590"/>
                        <a:pt x="878205" y="154305"/>
                        <a:pt x="884873" y="154305"/>
                      </a:cubicBezTo>
                      <a:cubicBezTo>
                        <a:pt x="886778" y="154305"/>
                        <a:pt x="888683" y="153353"/>
                        <a:pt x="889635" y="152400"/>
                      </a:cubicBezTo>
                      <a:cubicBezTo>
                        <a:pt x="891540" y="151447"/>
                        <a:pt x="892493" y="149543"/>
                        <a:pt x="892493" y="146685"/>
                      </a:cubicBezTo>
                      <a:lnTo>
                        <a:pt x="892493" y="133350"/>
                      </a:lnTo>
                      <a:cubicBezTo>
                        <a:pt x="892493" y="130493"/>
                        <a:pt x="893445" y="128588"/>
                        <a:pt x="895350" y="126683"/>
                      </a:cubicBezTo>
                      <a:cubicBezTo>
                        <a:pt x="896303" y="124778"/>
                        <a:pt x="898208" y="123825"/>
                        <a:pt x="900113" y="123825"/>
                      </a:cubicBezTo>
                      <a:lnTo>
                        <a:pt x="942975" y="123825"/>
                      </a:lnTo>
                      <a:lnTo>
                        <a:pt x="942975" y="182880"/>
                      </a:lnTo>
                      <a:close/>
                      <a:moveTo>
                        <a:pt x="90488" y="68580"/>
                      </a:moveTo>
                      <a:cubicBezTo>
                        <a:pt x="87630" y="75247"/>
                        <a:pt x="82868" y="79058"/>
                        <a:pt x="78105" y="81915"/>
                      </a:cubicBezTo>
                      <a:cubicBezTo>
                        <a:pt x="71438" y="80010"/>
                        <a:pt x="65723" y="75247"/>
                        <a:pt x="60960" y="69533"/>
                      </a:cubicBezTo>
                      <a:cubicBezTo>
                        <a:pt x="56197" y="63818"/>
                        <a:pt x="54293" y="57150"/>
                        <a:pt x="54293" y="50483"/>
                      </a:cubicBezTo>
                      <a:cubicBezTo>
                        <a:pt x="54293" y="44768"/>
                        <a:pt x="56197" y="40005"/>
                        <a:pt x="60960" y="35243"/>
                      </a:cubicBezTo>
                      <a:cubicBezTo>
                        <a:pt x="65723" y="30480"/>
                        <a:pt x="71438" y="28575"/>
                        <a:pt x="78105" y="28575"/>
                      </a:cubicBezTo>
                      <a:cubicBezTo>
                        <a:pt x="82868" y="28575"/>
                        <a:pt x="87630" y="30480"/>
                        <a:pt x="90488" y="33338"/>
                      </a:cubicBezTo>
                      <a:cubicBezTo>
                        <a:pt x="94298" y="37147"/>
                        <a:pt x="95250" y="40958"/>
                        <a:pt x="95250" y="45720"/>
                      </a:cubicBezTo>
                      <a:cubicBezTo>
                        <a:pt x="96203" y="54293"/>
                        <a:pt x="94298" y="61913"/>
                        <a:pt x="90488" y="68580"/>
                      </a:cubicBezTo>
                      <a:close/>
                      <a:moveTo>
                        <a:pt x="251460" y="181928"/>
                      </a:moveTo>
                      <a:cubicBezTo>
                        <a:pt x="247650" y="178118"/>
                        <a:pt x="246698" y="174308"/>
                        <a:pt x="246698" y="169545"/>
                      </a:cubicBezTo>
                      <a:cubicBezTo>
                        <a:pt x="246698" y="164783"/>
                        <a:pt x="248602" y="160020"/>
                        <a:pt x="251460" y="157163"/>
                      </a:cubicBezTo>
                      <a:cubicBezTo>
                        <a:pt x="255270" y="153353"/>
                        <a:pt x="259080" y="152400"/>
                        <a:pt x="263843" y="152400"/>
                      </a:cubicBezTo>
                      <a:cubicBezTo>
                        <a:pt x="268605" y="152400"/>
                        <a:pt x="273368" y="154305"/>
                        <a:pt x="276225" y="157163"/>
                      </a:cubicBezTo>
                      <a:cubicBezTo>
                        <a:pt x="280035" y="160972"/>
                        <a:pt x="280988" y="164783"/>
                        <a:pt x="280988" y="169545"/>
                      </a:cubicBezTo>
                      <a:cubicBezTo>
                        <a:pt x="280988" y="174308"/>
                        <a:pt x="279083" y="179070"/>
                        <a:pt x="276225" y="181928"/>
                      </a:cubicBezTo>
                      <a:cubicBezTo>
                        <a:pt x="272415" y="185738"/>
                        <a:pt x="268605" y="186690"/>
                        <a:pt x="263843" y="186690"/>
                      </a:cubicBezTo>
                      <a:cubicBezTo>
                        <a:pt x="259080" y="186690"/>
                        <a:pt x="254318" y="184785"/>
                        <a:pt x="251460" y="181928"/>
                      </a:cubicBezTo>
                      <a:close/>
                      <a:moveTo>
                        <a:pt x="648653" y="133350"/>
                      </a:moveTo>
                      <a:cubicBezTo>
                        <a:pt x="637223" y="139065"/>
                        <a:pt x="626745" y="141922"/>
                        <a:pt x="616268" y="141922"/>
                      </a:cubicBezTo>
                      <a:cubicBezTo>
                        <a:pt x="608648" y="141922"/>
                        <a:pt x="601980" y="139065"/>
                        <a:pt x="597218" y="135255"/>
                      </a:cubicBezTo>
                      <a:cubicBezTo>
                        <a:pt x="592455" y="130493"/>
                        <a:pt x="589598" y="125730"/>
                        <a:pt x="589598" y="120015"/>
                      </a:cubicBezTo>
                      <a:cubicBezTo>
                        <a:pt x="589598" y="111443"/>
                        <a:pt x="594360" y="103822"/>
                        <a:pt x="605790" y="96203"/>
                      </a:cubicBezTo>
                      <a:cubicBezTo>
                        <a:pt x="617220" y="88583"/>
                        <a:pt x="628650" y="85725"/>
                        <a:pt x="641985" y="85725"/>
                      </a:cubicBezTo>
                      <a:cubicBezTo>
                        <a:pt x="648653" y="85725"/>
                        <a:pt x="655320" y="87630"/>
                        <a:pt x="662940" y="92393"/>
                      </a:cubicBezTo>
                      <a:cubicBezTo>
                        <a:pt x="670560" y="96203"/>
                        <a:pt x="677228" y="101918"/>
                        <a:pt x="682943" y="109538"/>
                      </a:cubicBezTo>
                      <a:cubicBezTo>
                        <a:pt x="671513" y="119063"/>
                        <a:pt x="660083" y="127635"/>
                        <a:pt x="648653" y="13335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96" name="Google Shape;4196;p20"/>
                <p:cNvSpPr/>
                <p:nvPr/>
              </p:nvSpPr>
              <p:spPr>
                <a:xfrm>
                  <a:off x="5744527" y="4910137"/>
                  <a:ext cx="119062" cy="87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062" h="87630" extrusionOk="0">
                      <a:moveTo>
                        <a:pt x="54293" y="13335"/>
                      </a:moveTo>
                      <a:cubicBezTo>
                        <a:pt x="42863" y="3810"/>
                        <a:pt x="34290" y="0"/>
                        <a:pt x="27623" y="0"/>
                      </a:cubicBezTo>
                      <a:cubicBezTo>
                        <a:pt x="21908" y="0"/>
                        <a:pt x="17145" y="953"/>
                        <a:pt x="12383" y="1905"/>
                      </a:cubicBezTo>
                      <a:cubicBezTo>
                        <a:pt x="8573" y="2857"/>
                        <a:pt x="4763" y="5715"/>
                        <a:pt x="0" y="9525"/>
                      </a:cubicBezTo>
                      <a:lnTo>
                        <a:pt x="13335" y="30480"/>
                      </a:lnTo>
                      <a:cubicBezTo>
                        <a:pt x="17145" y="27622"/>
                        <a:pt x="20002" y="25718"/>
                        <a:pt x="22860" y="24765"/>
                      </a:cubicBezTo>
                      <a:cubicBezTo>
                        <a:pt x="26670" y="22860"/>
                        <a:pt x="29527" y="22860"/>
                        <a:pt x="33338" y="22860"/>
                      </a:cubicBezTo>
                      <a:cubicBezTo>
                        <a:pt x="41910" y="22860"/>
                        <a:pt x="60008" y="37147"/>
                        <a:pt x="86677" y="65722"/>
                      </a:cubicBezTo>
                      <a:lnTo>
                        <a:pt x="107633" y="87630"/>
                      </a:lnTo>
                      <a:lnTo>
                        <a:pt x="119063" y="78105"/>
                      </a:lnTo>
                      <a:cubicBezTo>
                        <a:pt x="103823" y="60007"/>
                        <a:pt x="82868" y="39053"/>
                        <a:pt x="54293" y="1333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97" name="Google Shape;4197;p20"/>
                <p:cNvSpPr/>
                <p:nvPr/>
              </p:nvSpPr>
              <p:spPr>
                <a:xfrm>
                  <a:off x="5934075" y="4693919"/>
                  <a:ext cx="635317" cy="20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17" h="209550" extrusionOk="0">
                      <a:moveTo>
                        <a:pt x="577215" y="13335"/>
                      </a:moveTo>
                      <a:lnTo>
                        <a:pt x="441008" y="13335"/>
                      </a:lnTo>
                      <a:lnTo>
                        <a:pt x="433388" y="13335"/>
                      </a:lnTo>
                      <a:lnTo>
                        <a:pt x="330517" y="13335"/>
                      </a:lnTo>
                      <a:lnTo>
                        <a:pt x="349567" y="44768"/>
                      </a:lnTo>
                      <a:lnTo>
                        <a:pt x="388620" y="44768"/>
                      </a:lnTo>
                      <a:lnTo>
                        <a:pt x="388620" y="110490"/>
                      </a:lnTo>
                      <a:lnTo>
                        <a:pt x="334328" y="110490"/>
                      </a:lnTo>
                      <a:lnTo>
                        <a:pt x="334328" y="54293"/>
                      </a:lnTo>
                      <a:cubicBezTo>
                        <a:pt x="334328" y="41910"/>
                        <a:pt x="328613" y="30480"/>
                        <a:pt x="316230" y="18098"/>
                      </a:cubicBezTo>
                      <a:cubicBezTo>
                        <a:pt x="303847" y="5715"/>
                        <a:pt x="291465" y="0"/>
                        <a:pt x="280035" y="0"/>
                      </a:cubicBezTo>
                      <a:cubicBezTo>
                        <a:pt x="269558" y="0"/>
                        <a:pt x="260985" y="2858"/>
                        <a:pt x="254317" y="9525"/>
                      </a:cubicBezTo>
                      <a:cubicBezTo>
                        <a:pt x="246697" y="17145"/>
                        <a:pt x="243840" y="24765"/>
                        <a:pt x="243840" y="35243"/>
                      </a:cubicBezTo>
                      <a:cubicBezTo>
                        <a:pt x="243840" y="38100"/>
                        <a:pt x="243840" y="41910"/>
                        <a:pt x="244792" y="44768"/>
                      </a:cubicBezTo>
                      <a:lnTo>
                        <a:pt x="227647" y="14288"/>
                      </a:lnTo>
                      <a:lnTo>
                        <a:pt x="0" y="14288"/>
                      </a:lnTo>
                      <a:lnTo>
                        <a:pt x="17145" y="45720"/>
                      </a:lnTo>
                      <a:lnTo>
                        <a:pt x="159067" y="45720"/>
                      </a:lnTo>
                      <a:lnTo>
                        <a:pt x="159067" y="71438"/>
                      </a:lnTo>
                      <a:cubicBezTo>
                        <a:pt x="154305" y="71438"/>
                        <a:pt x="149542" y="73343"/>
                        <a:pt x="143828" y="78105"/>
                      </a:cubicBezTo>
                      <a:cubicBezTo>
                        <a:pt x="138113" y="82868"/>
                        <a:pt x="132397" y="88583"/>
                        <a:pt x="126683" y="97155"/>
                      </a:cubicBezTo>
                      <a:cubicBezTo>
                        <a:pt x="119063" y="88583"/>
                        <a:pt x="111442" y="81915"/>
                        <a:pt x="103822" y="77153"/>
                      </a:cubicBezTo>
                      <a:cubicBezTo>
                        <a:pt x="96203" y="72390"/>
                        <a:pt x="88583" y="70485"/>
                        <a:pt x="81915" y="70485"/>
                      </a:cubicBezTo>
                      <a:cubicBezTo>
                        <a:pt x="69533" y="70485"/>
                        <a:pt x="58103" y="75248"/>
                        <a:pt x="48578" y="84773"/>
                      </a:cubicBezTo>
                      <a:cubicBezTo>
                        <a:pt x="39053" y="94298"/>
                        <a:pt x="35242" y="104775"/>
                        <a:pt x="35242" y="117158"/>
                      </a:cubicBezTo>
                      <a:cubicBezTo>
                        <a:pt x="35242" y="130493"/>
                        <a:pt x="40958" y="144780"/>
                        <a:pt x="52388" y="160020"/>
                      </a:cubicBezTo>
                      <a:cubicBezTo>
                        <a:pt x="63817" y="175260"/>
                        <a:pt x="80010" y="191453"/>
                        <a:pt x="100965" y="206693"/>
                      </a:cubicBezTo>
                      <a:lnTo>
                        <a:pt x="110490" y="195263"/>
                      </a:lnTo>
                      <a:cubicBezTo>
                        <a:pt x="97155" y="183833"/>
                        <a:pt x="86678" y="172403"/>
                        <a:pt x="79058" y="161925"/>
                      </a:cubicBezTo>
                      <a:cubicBezTo>
                        <a:pt x="71438" y="150495"/>
                        <a:pt x="68580" y="140018"/>
                        <a:pt x="68580" y="131445"/>
                      </a:cubicBezTo>
                      <a:cubicBezTo>
                        <a:pt x="68580" y="121920"/>
                        <a:pt x="71438" y="114300"/>
                        <a:pt x="76200" y="107633"/>
                      </a:cubicBezTo>
                      <a:cubicBezTo>
                        <a:pt x="80963" y="100965"/>
                        <a:pt x="87630" y="98108"/>
                        <a:pt x="95250" y="98108"/>
                      </a:cubicBezTo>
                      <a:cubicBezTo>
                        <a:pt x="100013" y="98108"/>
                        <a:pt x="103822" y="99060"/>
                        <a:pt x="107633" y="101918"/>
                      </a:cubicBezTo>
                      <a:cubicBezTo>
                        <a:pt x="111442" y="103823"/>
                        <a:pt x="115253" y="107633"/>
                        <a:pt x="118110" y="112395"/>
                      </a:cubicBezTo>
                      <a:cubicBezTo>
                        <a:pt x="110490" y="128588"/>
                        <a:pt x="105728" y="139065"/>
                        <a:pt x="104775" y="143828"/>
                      </a:cubicBezTo>
                      <a:lnTo>
                        <a:pt x="136208" y="157163"/>
                      </a:lnTo>
                      <a:cubicBezTo>
                        <a:pt x="140017" y="140018"/>
                        <a:pt x="146685" y="124778"/>
                        <a:pt x="155258" y="113348"/>
                      </a:cubicBezTo>
                      <a:cubicBezTo>
                        <a:pt x="163830" y="101918"/>
                        <a:pt x="173355" y="96203"/>
                        <a:pt x="182880" y="96203"/>
                      </a:cubicBezTo>
                      <a:cubicBezTo>
                        <a:pt x="188595" y="96203"/>
                        <a:pt x="193358" y="98108"/>
                        <a:pt x="197167" y="100965"/>
                      </a:cubicBezTo>
                      <a:cubicBezTo>
                        <a:pt x="200978" y="103823"/>
                        <a:pt x="202883" y="107633"/>
                        <a:pt x="202883" y="111443"/>
                      </a:cubicBezTo>
                      <a:cubicBezTo>
                        <a:pt x="203835" y="120015"/>
                        <a:pt x="199072" y="129540"/>
                        <a:pt x="190500" y="140018"/>
                      </a:cubicBezTo>
                      <a:cubicBezTo>
                        <a:pt x="181928" y="151448"/>
                        <a:pt x="170497" y="161925"/>
                        <a:pt x="156210" y="171450"/>
                      </a:cubicBezTo>
                      <a:lnTo>
                        <a:pt x="185738" y="199073"/>
                      </a:lnTo>
                      <a:cubicBezTo>
                        <a:pt x="198120" y="185738"/>
                        <a:pt x="207645" y="172403"/>
                        <a:pt x="214313" y="160020"/>
                      </a:cubicBezTo>
                      <a:cubicBezTo>
                        <a:pt x="220980" y="147638"/>
                        <a:pt x="224790" y="135255"/>
                        <a:pt x="224790" y="124778"/>
                      </a:cubicBezTo>
                      <a:cubicBezTo>
                        <a:pt x="224790" y="112395"/>
                        <a:pt x="221933" y="101918"/>
                        <a:pt x="216217" y="92393"/>
                      </a:cubicBezTo>
                      <a:cubicBezTo>
                        <a:pt x="211455" y="82868"/>
                        <a:pt x="203835" y="77153"/>
                        <a:pt x="195263" y="73343"/>
                      </a:cubicBezTo>
                      <a:lnTo>
                        <a:pt x="195263" y="45720"/>
                      </a:lnTo>
                      <a:lnTo>
                        <a:pt x="243840" y="45720"/>
                      </a:lnTo>
                      <a:cubicBezTo>
                        <a:pt x="245745" y="55245"/>
                        <a:pt x="250508" y="62865"/>
                        <a:pt x="259080" y="70485"/>
                      </a:cubicBezTo>
                      <a:cubicBezTo>
                        <a:pt x="270510" y="80963"/>
                        <a:pt x="283845" y="87630"/>
                        <a:pt x="300038" y="90488"/>
                      </a:cubicBezTo>
                      <a:lnTo>
                        <a:pt x="300038" y="111443"/>
                      </a:lnTo>
                      <a:lnTo>
                        <a:pt x="288608" y="111443"/>
                      </a:lnTo>
                      <a:cubicBezTo>
                        <a:pt x="284797" y="111443"/>
                        <a:pt x="281940" y="112395"/>
                        <a:pt x="279083" y="114300"/>
                      </a:cubicBezTo>
                      <a:cubicBezTo>
                        <a:pt x="276225" y="116205"/>
                        <a:pt x="275272" y="119063"/>
                        <a:pt x="275272" y="122873"/>
                      </a:cubicBezTo>
                      <a:cubicBezTo>
                        <a:pt x="275272" y="130493"/>
                        <a:pt x="281940" y="140018"/>
                        <a:pt x="294322" y="152400"/>
                      </a:cubicBezTo>
                      <a:cubicBezTo>
                        <a:pt x="306705" y="163830"/>
                        <a:pt x="316230" y="169545"/>
                        <a:pt x="323850" y="169545"/>
                      </a:cubicBezTo>
                      <a:cubicBezTo>
                        <a:pt x="327660" y="169545"/>
                        <a:pt x="330517" y="167640"/>
                        <a:pt x="332422" y="164783"/>
                      </a:cubicBezTo>
                      <a:cubicBezTo>
                        <a:pt x="334328" y="161925"/>
                        <a:pt x="335280" y="158115"/>
                        <a:pt x="335280" y="154305"/>
                      </a:cubicBezTo>
                      <a:lnTo>
                        <a:pt x="335280" y="142875"/>
                      </a:lnTo>
                      <a:lnTo>
                        <a:pt x="389572" y="142875"/>
                      </a:lnTo>
                      <a:lnTo>
                        <a:pt x="389572" y="189548"/>
                      </a:lnTo>
                      <a:lnTo>
                        <a:pt x="424815" y="208598"/>
                      </a:lnTo>
                      <a:lnTo>
                        <a:pt x="424815" y="44768"/>
                      </a:lnTo>
                      <a:lnTo>
                        <a:pt x="452438" y="44768"/>
                      </a:lnTo>
                      <a:lnTo>
                        <a:pt x="460058" y="44768"/>
                      </a:lnTo>
                      <a:lnTo>
                        <a:pt x="566738" y="44768"/>
                      </a:lnTo>
                      <a:lnTo>
                        <a:pt x="566738" y="72390"/>
                      </a:lnTo>
                      <a:lnTo>
                        <a:pt x="514350" y="72390"/>
                      </a:lnTo>
                      <a:cubicBezTo>
                        <a:pt x="501967" y="72390"/>
                        <a:pt x="491490" y="76200"/>
                        <a:pt x="481965" y="83820"/>
                      </a:cubicBezTo>
                      <a:cubicBezTo>
                        <a:pt x="473392" y="91440"/>
                        <a:pt x="469583" y="100965"/>
                        <a:pt x="469583" y="111443"/>
                      </a:cubicBezTo>
                      <a:cubicBezTo>
                        <a:pt x="469583" y="126683"/>
                        <a:pt x="473392" y="142875"/>
                        <a:pt x="481965" y="159068"/>
                      </a:cubicBezTo>
                      <a:cubicBezTo>
                        <a:pt x="489585" y="175260"/>
                        <a:pt x="501967" y="192405"/>
                        <a:pt x="518160" y="208598"/>
                      </a:cubicBezTo>
                      <a:lnTo>
                        <a:pt x="529590" y="200978"/>
                      </a:lnTo>
                      <a:cubicBezTo>
                        <a:pt x="519113" y="191453"/>
                        <a:pt x="511492" y="180975"/>
                        <a:pt x="505778" y="169545"/>
                      </a:cubicBezTo>
                      <a:cubicBezTo>
                        <a:pt x="501015" y="158115"/>
                        <a:pt x="498158" y="146685"/>
                        <a:pt x="498158" y="135255"/>
                      </a:cubicBezTo>
                      <a:cubicBezTo>
                        <a:pt x="498158" y="126683"/>
                        <a:pt x="501015" y="119063"/>
                        <a:pt x="507683" y="113348"/>
                      </a:cubicBezTo>
                      <a:cubicBezTo>
                        <a:pt x="513397" y="106680"/>
                        <a:pt x="521017" y="103823"/>
                        <a:pt x="529590" y="103823"/>
                      </a:cubicBezTo>
                      <a:lnTo>
                        <a:pt x="564833" y="103823"/>
                      </a:lnTo>
                      <a:lnTo>
                        <a:pt x="564833" y="185738"/>
                      </a:lnTo>
                      <a:lnTo>
                        <a:pt x="600075" y="209550"/>
                      </a:lnTo>
                      <a:lnTo>
                        <a:pt x="600075" y="45720"/>
                      </a:lnTo>
                      <a:lnTo>
                        <a:pt x="635318" y="45720"/>
                      </a:lnTo>
                      <a:lnTo>
                        <a:pt x="618172" y="14288"/>
                      </a:lnTo>
                      <a:lnTo>
                        <a:pt x="577215" y="14288"/>
                      </a:lnTo>
                      <a:close/>
                      <a:moveTo>
                        <a:pt x="299085" y="75248"/>
                      </a:moveTo>
                      <a:cubicBezTo>
                        <a:pt x="292417" y="73343"/>
                        <a:pt x="287655" y="69533"/>
                        <a:pt x="283845" y="63818"/>
                      </a:cubicBezTo>
                      <a:cubicBezTo>
                        <a:pt x="280035" y="58103"/>
                        <a:pt x="278130" y="51435"/>
                        <a:pt x="278130" y="42863"/>
                      </a:cubicBezTo>
                      <a:cubicBezTo>
                        <a:pt x="278130" y="37148"/>
                        <a:pt x="280035" y="31433"/>
                        <a:pt x="281940" y="27623"/>
                      </a:cubicBezTo>
                      <a:cubicBezTo>
                        <a:pt x="284797" y="23813"/>
                        <a:pt x="287655" y="20955"/>
                        <a:pt x="291465" y="20955"/>
                      </a:cubicBezTo>
                      <a:cubicBezTo>
                        <a:pt x="294322" y="20955"/>
                        <a:pt x="296228" y="22860"/>
                        <a:pt x="297180" y="25718"/>
                      </a:cubicBezTo>
                      <a:cubicBezTo>
                        <a:pt x="299085" y="28575"/>
                        <a:pt x="299085" y="32385"/>
                        <a:pt x="299085" y="36195"/>
                      </a:cubicBezTo>
                      <a:lnTo>
                        <a:pt x="299085" y="75248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98" name="Google Shape;4198;p20"/>
                <p:cNvSpPr/>
                <p:nvPr/>
              </p:nvSpPr>
              <p:spPr>
                <a:xfrm>
                  <a:off x="6413182" y="4612005"/>
                  <a:ext cx="104075" cy="94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5" h="94352" extrusionOk="0">
                      <a:moveTo>
                        <a:pt x="89535" y="60007"/>
                      </a:moveTo>
                      <a:cubicBezTo>
                        <a:pt x="81915" y="47625"/>
                        <a:pt x="76200" y="40005"/>
                        <a:pt x="72390" y="36195"/>
                      </a:cubicBezTo>
                      <a:cubicBezTo>
                        <a:pt x="64770" y="25717"/>
                        <a:pt x="55245" y="16192"/>
                        <a:pt x="44767" y="9525"/>
                      </a:cubicBezTo>
                      <a:cubicBezTo>
                        <a:pt x="34290" y="2857"/>
                        <a:pt x="23813" y="0"/>
                        <a:pt x="14288" y="0"/>
                      </a:cubicBezTo>
                      <a:cubicBezTo>
                        <a:pt x="8572" y="952"/>
                        <a:pt x="3810" y="1905"/>
                        <a:pt x="0" y="2857"/>
                      </a:cubicBezTo>
                      <a:lnTo>
                        <a:pt x="15240" y="36195"/>
                      </a:lnTo>
                      <a:cubicBezTo>
                        <a:pt x="20002" y="34290"/>
                        <a:pt x="25717" y="33338"/>
                        <a:pt x="31433" y="33338"/>
                      </a:cubicBezTo>
                      <a:cubicBezTo>
                        <a:pt x="37147" y="33338"/>
                        <a:pt x="42863" y="34290"/>
                        <a:pt x="47625" y="37147"/>
                      </a:cubicBezTo>
                      <a:cubicBezTo>
                        <a:pt x="52388" y="39052"/>
                        <a:pt x="57150" y="41910"/>
                        <a:pt x="60008" y="45720"/>
                      </a:cubicBezTo>
                      <a:lnTo>
                        <a:pt x="97155" y="94297"/>
                      </a:lnTo>
                      <a:cubicBezTo>
                        <a:pt x="108585" y="95250"/>
                        <a:pt x="105727" y="83820"/>
                        <a:pt x="89535" y="6000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99" name="Google Shape;4199;p20"/>
                <p:cNvSpPr/>
                <p:nvPr/>
              </p:nvSpPr>
              <p:spPr>
                <a:xfrm>
                  <a:off x="6671309" y="4707255"/>
                  <a:ext cx="676275" cy="2343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6275" h="234314" extrusionOk="0">
                      <a:moveTo>
                        <a:pt x="605790" y="171450"/>
                      </a:moveTo>
                      <a:lnTo>
                        <a:pt x="641033" y="195263"/>
                      </a:lnTo>
                      <a:lnTo>
                        <a:pt x="641033" y="31432"/>
                      </a:lnTo>
                      <a:lnTo>
                        <a:pt x="676275" y="31432"/>
                      </a:lnTo>
                      <a:lnTo>
                        <a:pt x="659130" y="0"/>
                      </a:lnTo>
                      <a:lnTo>
                        <a:pt x="467678" y="0"/>
                      </a:lnTo>
                      <a:lnTo>
                        <a:pt x="460058" y="0"/>
                      </a:lnTo>
                      <a:lnTo>
                        <a:pt x="299085" y="0"/>
                      </a:lnTo>
                      <a:lnTo>
                        <a:pt x="291465" y="0"/>
                      </a:lnTo>
                      <a:lnTo>
                        <a:pt x="203835" y="0"/>
                      </a:lnTo>
                      <a:lnTo>
                        <a:pt x="196215" y="0"/>
                      </a:lnTo>
                      <a:lnTo>
                        <a:pt x="0" y="0"/>
                      </a:lnTo>
                      <a:lnTo>
                        <a:pt x="17145" y="31432"/>
                      </a:lnTo>
                      <a:lnTo>
                        <a:pt x="151448" y="31432"/>
                      </a:lnTo>
                      <a:lnTo>
                        <a:pt x="151448" y="59055"/>
                      </a:lnTo>
                      <a:lnTo>
                        <a:pt x="43815" y="59055"/>
                      </a:lnTo>
                      <a:lnTo>
                        <a:pt x="38100" y="70485"/>
                      </a:lnTo>
                      <a:cubicBezTo>
                        <a:pt x="54293" y="75247"/>
                        <a:pt x="67628" y="82867"/>
                        <a:pt x="78105" y="92392"/>
                      </a:cubicBezTo>
                      <a:cubicBezTo>
                        <a:pt x="87630" y="102870"/>
                        <a:pt x="93345" y="113347"/>
                        <a:pt x="93345" y="124777"/>
                      </a:cubicBezTo>
                      <a:cubicBezTo>
                        <a:pt x="93345" y="129540"/>
                        <a:pt x="91440" y="134302"/>
                        <a:pt x="86678" y="138113"/>
                      </a:cubicBezTo>
                      <a:cubicBezTo>
                        <a:pt x="80963" y="142875"/>
                        <a:pt x="75248" y="144780"/>
                        <a:pt x="68580" y="146685"/>
                      </a:cubicBezTo>
                      <a:cubicBezTo>
                        <a:pt x="66675" y="142875"/>
                        <a:pt x="63818" y="140017"/>
                        <a:pt x="60008" y="137160"/>
                      </a:cubicBezTo>
                      <a:cubicBezTo>
                        <a:pt x="56198" y="134302"/>
                        <a:pt x="52388" y="133350"/>
                        <a:pt x="49530" y="133350"/>
                      </a:cubicBezTo>
                      <a:cubicBezTo>
                        <a:pt x="44768" y="133350"/>
                        <a:pt x="40005" y="135255"/>
                        <a:pt x="37148" y="139065"/>
                      </a:cubicBezTo>
                      <a:cubicBezTo>
                        <a:pt x="33338" y="142875"/>
                        <a:pt x="32385" y="147638"/>
                        <a:pt x="32385" y="153352"/>
                      </a:cubicBezTo>
                      <a:cubicBezTo>
                        <a:pt x="32385" y="160972"/>
                        <a:pt x="36195" y="168592"/>
                        <a:pt x="44768" y="173355"/>
                      </a:cubicBezTo>
                      <a:cubicBezTo>
                        <a:pt x="52388" y="179070"/>
                        <a:pt x="62865" y="181927"/>
                        <a:pt x="73343" y="181927"/>
                      </a:cubicBezTo>
                      <a:lnTo>
                        <a:pt x="97155" y="234315"/>
                      </a:lnTo>
                      <a:lnTo>
                        <a:pt x="114300" y="224790"/>
                      </a:lnTo>
                      <a:lnTo>
                        <a:pt x="82868" y="180022"/>
                      </a:lnTo>
                      <a:cubicBezTo>
                        <a:pt x="93345" y="178117"/>
                        <a:pt x="102870" y="173355"/>
                        <a:pt x="110490" y="166688"/>
                      </a:cubicBezTo>
                      <a:cubicBezTo>
                        <a:pt x="118110" y="160020"/>
                        <a:pt x="120968" y="152400"/>
                        <a:pt x="120968" y="142875"/>
                      </a:cubicBezTo>
                      <a:cubicBezTo>
                        <a:pt x="120968" y="133350"/>
                        <a:pt x="118110" y="123825"/>
                        <a:pt x="112395" y="114300"/>
                      </a:cubicBezTo>
                      <a:cubicBezTo>
                        <a:pt x="107633" y="104775"/>
                        <a:pt x="100013" y="97155"/>
                        <a:pt x="89535" y="90488"/>
                      </a:cubicBezTo>
                      <a:lnTo>
                        <a:pt x="151448" y="90488"/>
                      </a:lnTo>
                      <a:lnTo>
                        <a:pt x="151448" y="176213"/>
                      </a:lnTo>
                      <a:lnTo>
                        <a:pt x="186690" y="195263"/>
                      </a:lnTo>
                      <a:lnTo>
                        <a:pt x="186690" y="31432"/>
                      </a:lnTo>
                      <a:lnTo>
                        <a:pt x="214313" y="31432"/>
                      </a:lnTo>
                      <a:lnTo>
                        <a:pt x="221933" y="31432"/>
                      </a:lnTo>
                      <a:lnTo>
                        <a:pt x="246698" y="31432"/>
                      </a:lnTo>
                      <a:lnTo>
                        <a:pt x="246698" y="171450"/>
                      </a:lnTo>
                      <a:lnTo>
                        <a:pt x="281940" y="195263"/>
                      </a:lnTo>
                      <a:lnTo>
                        <a:pt x="281940" y="31432"/>
                      </a:lnTo>
                      <a:lnTo>
                        <a:pt x="309563" y="31432"/>
                      </a:lnTo>
                      <a:lnTo>
                        <a:pt x="317183" y="31432"/>
                      </a:lnTo>
                      <a:lnTo>
                        <a:pt x="415290" y="31432"/>
                      </a:lnTo>
                      <a:lnTo>
                        <a:pt x="415290" y="81915"/>
                      </a:lnTo>
                      <a:lnTo>
                        <a:pt x="337185" y="81915"/>
                      </a:lnTo>
                      <a:cubicBezTo>
                        <a:pt x="332423" y="81915"/>
                        <a:pt x="329565" y="83820"/>
                        <a:pt x="326708" y="86677"/>
                      </a:cubicBezTo>
                      <a:cubicBezTo>
                        <a:pt x="323850" y="89535"/>
                        <a:pt x="321945" y="93345"/>
                        <a:pt x="321945" y="97155"/>
                      </a:cubicBezTo>
                      <a:cubicBezTo>
                        <a:pt x="321945" y="106680"/>
                        <a:pt x="325755" y="117157"/>
                        <a:pt x="334328" y="127635"/>
                      </a:cubicBezTo>
                      <a:cubicBezTo>
                        <a:pt x="342900" y="138113"/>
                        <a:pt x="350520" y="143827"/>
                        <a:pt x="357188" y="143827"/>
                      </a:cubicBezTo>
                      <a:cubicBezTo>
                        <a:pt x="359093" y="143827"/>
                        <a:pt x="360998" y="142875"/>
                        <a:pt x="361950" y="141922"/>
                      </a:cubicBezTo>
                      <a:cubicBezTo>
                        <a:pt x="363855" y="140970"/>
                        <a:pt x="364808" y="139065"/>
                        <a:pt x="364808" y="136207"/>
                      </a:cubicBezTo>
                      <a:lnTo>
                        <a:pt x="364808" y="122872"/>
                      </a:lnTo>
                      <a:cubicBezTo>
                        <a:pt x="364808" y="120015"/>
                        <a:pt x="365760" y="118110"/>
                        <a:pt x="367665" y="116205"/>
                      </a:cubicBezTo>
                      <a:cubicBezTo>
                        <a:pt x="368618" y="114300"/>
                        <a:pt x="370523" y="113347"/>
                        <a:pt x="372428" y="113347"/>
                      </a:cubicBezTo>
                      <a:lnTo>
                        <a:pt x="415290" y="113347"/>
                      </a:lnTo>
                      <a:lnTo>
                        <a:pt x="415290" y="175260"/>
                      </a:lnTo>
                      <a:lnTo>
                        <a:pt x="450533" y="194310"/>
                      </a:lnTo>
                      <a:lnTo>
                        <a:pt x="450533" y="30480"/>
                      </a:lnTo>
                      <a:lnTo>
                        <a:pt x="478155" y="30480"/>
                      </a:lnTo>
                      <a:lnTo>
                        <a:pt x="485775" y="30480"/>
                      </a:lnTo>
                      <a:lnTo>
                        <a:pt x="513397" y="30480"/>
                      </a:lnTo>
                      <a:lnTo>
                        <a:pt x="513397" y="96202"/>
                      </a:lnTo>
                      <a:lnTo>
                        <a:pt x="501968" y="96202"/>
                      </a:lnTo>
                      <a:cubicBezTo>
                        <a:pt x="499110" y="96202"/>
                        <a:pt x="497205" y="97155"/>
                        <a:pt x="495300" y="99060"/>
                      </a:cubicBezTo>
                      <a:cubicBezTo>
                        <a:pt x="493395" y="100965"/>
                        <a:pt x="492443" y="102870"/>
                        <a:pt x="492443" y="105727"/>
                      </a:cubicBezTo>
                      <a:cubicBezTo>
                        <a:pt x="492443" y="111442"/>
                        <a:pt x="499110" y="120967"/>
                        <a:pt x="512445" y="134302"/>
                      </a:cubicBezTo>
                      <a:cubicBezTo>
                        <a:pt x="525780" y="147638"/>
                        <a:pt x="535305" y="154305"/>
                        <a:pt x="541020" y="154305"/>
                      </a:cubicBezTo>
                      <a:cubicBezTo>
                        <a:pt x="542925" y="154305"/>
                        <a:pt x="544830" y="153352"/>
                        <a:pt x="545783" y="151447"/>
                      </a:cubicBezTo>
                      <a:cubicBezTo>
                        <a:pt x="547688" y="148590"/>
                        <a:pt x="548640" y="145732"/>
                        <a:pt x="548640" y="142875"/>
                      </a:cubicBezTo>
                      <a:lnTo>
                        <a:pt x="548640" y="127635"/>
                      </a:lnTo>
                      <a:lnTo>
                        <a:pt x="606743" y="127635"/>
                      </a:lnTo>
                      <a:lnTo>
                        <a:pt x="606743" y="171450"/>
                      </a:lnTo>
                      <a:close/>
                      <a:moveTo>
                        <a:pt x="547688" y="97155"/>
                      </a:moveTo>
                      <a:lnTo>
                        <a:pt x="547688" y="31432"/>
                      </a:lnTo>
                      <a:lnTo>
                        <a:pt x="605790" y="31432"/>
                      </a:lnTo>
                      <a:lnTo>
                        <a:pt x="605790" y="97155"/>
                      </a:lnTo>
                      <a:lnTo>
                        <a:pt x="547688" y="97155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00" name="Google Shape;4200;p20"/>
                <p:cNvSpPr/>
                <p:nvPr/>
              </p:nvSpPr>
              <p:spPr>
                <a:xfrm>
                  <a:off x="7259002" y="4910137"/>
                  <a:ext cx="119062" cy="87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062" h="87630" extrusionOk="0">
                      <a:moveTo>
                        <a:pt x="54292" y="13335"/>
                      </a:moveTo>
                      <a:cubicBezTo>
                        <a:pt x="42863" y="3810"/>
                        <a:pt x="34290" y="0"/>
                        <a:pt x="27622" y="0"/>
                      </a:cubicBezTo>
                      <a:cubicBezTo>
                        <a:pt x="21907" y="0"/>
                        <a:pt x="17145" y="953"/>
                        <a:pt x="12382" y="1905"/>
                      </a:cubicBezTo>
                      <a:cubicBezTo>
                        <a:pt x="8572" y="2857"/>
                        <a:pt x="4763" y="5715"/>
                        <a:pt x="0" y="9525"/>
                      </a:cubicBezTo>
                      <a:lnTo>
                        <a:pt x="13335" y="30480"/>
                      </a:lnTo>
                      <a:cubicBezTo>
                        <a:pt x="17145" y="27622"/>
                        <a:pt x="20003" y="25718"/>
                        <a:pt x="22860" y="24765"/>
                      </a:cubicBezTo>
                      <a:cubicBezTo>
                        <a:pt x="26670" y="22860"/>
                        <a:pt x="29528" y="22860"/>
                        <a:pt x="33338" y="22860"/>
                      </a:cubicBezTo>
                      <a:cubicBezTo>
                        <a:pt x="41910" y="22860"/>
                        <a:pt x="60007" y="37147"/>
                        <a:pt x="86678" y="65722"/>
                      </a:cubicBezTo>
                      <a:lnTo>
                        <a:pt x="107632" y="87630"/>
                      </a:lnTo>
                      <a:lnTo>
                        <a:pt x="119063" y="78105"/>
                      </a:lnTo>
                      <a:cubicBezTo>
                        <a:pt x="103822" y="60007"/>
                        <a:pt x="81915" y="39053"/>
                        <a:pt x="54292" y="1333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201" name="Google Shape;4201;p20"/>
              <p:cNvSpPr/>
              <p:nvPr/>
            </p:nvSpPr>
            <p:spPr>
              <a:xfrm>
                <a:off x="5888982" y="2284094"/>
                <a:ext cx="406654" cy="721042"/>
              </a:xfrm>
              <a:custGeom>
                <a:avLst/>
                <a:gdLst/>
                <a:ahLst/>
                <a:cxnLst/>
                <a:rect l="l" t="t" r="r" b="b"/>
                <a:pathLst>
                  <a:path w="406654" h="721042" extrusionOk="0">
                    <a:moveTo>
                      <a:pt x="75573" y="576263"/>
                    </a:moveTo>
                    <a:cubicBezTo>
                      <a:pt x="75573" y="576263"/>
                      <a:pt x="75573" y="576263"/>
                      <a:pt x="75573" y="576263"/>
                    </a:cubicBezTo>
                    <a:cubicBezTo>
                      <a:pt x="67953" y="591503"/>
                      <a:pt x="69858" y="604838"/>
                      <a:pt x="74620" y="612458"/>
                    </a:cubicBezTo>
                    <a:cubicBezTo>
                      <a:pt x="80335" y="623888"/>
                      <a:pt x="91765" y="632460"/>
                      <a:pt x="108910" y="640080"/>
                    </a:cubicBezTo>
                    <a:cubicBezTo>
                      <a:pt x="108910" y="640080"/>
                      <a:pt x="108910" y="641033"/>
                      <a:pt x="108910" y="641033"/>
                    </a:cubicBezTo>
                    <a:cubicBezTo>
                      <a:pt x="108910" y="661035"/>
                      <a:pt x="127960" y="677228"/>
                      <a:pt x="160345" y="684848"/>
                    </a:cubicBezTo>
                    <a:cubicBezTo>
                      <a:pt x="162250" y="700088"/>
                      <a:pt x="177490" y="721043"/>
                      <a:pt x="210828" y="721043"/>
                    </a:cubicBezTo>
                    <a:cubicBezTo>
                      <a:pt x="214638" y="721043"/>
                      <a:pt x="219400" y="721043"/>
                      <a:pt x="226068" y="719138"/>
                    </a:cubicBezTo>
                    <a:cubicBezTo>
                      <a:pt x="244165" y="713423"/>
                      <a:pt x="256548" y="700088"/>
                      <a:pt x="257500" y="684848"/>
                    </a:cubicBezTo>
                    <a:cubicBezTo>
                      <a:pt x="289885" y="676275"/>
                      <a:pt x="308935" y="661035"/>
                      <a:pt x="308935" y="641033"/>
                    </a:cubicBezTo>
                    <a:cubicBezTo>
                      <a:pt x="308935" y="639128"/>
                      <a:pt x="308935" y="637223"/>
                      <a:pt x="307983" y="635318"/>
                    </a:cubicBezTo>
                    <a:cubicBezTo>
                      <a:pt x="329890" y="621983"/>
                      <a:pt x="342273" y="605790"/>
                      <a:pt x="342273" y="589598"/>
                    </a:cubicBezTo>
                    <a:cubicBezTo>
                      <a:pt x="342273" y="584835"/>
                      <a:pt x="340368" y="580073"/>
                      <a:pt x="338463" y="576263"/>
                    </a:cubicBezTo>
                    <a:cubicBezTo>
                      <a:pt x="371800" y="542925"/>
                      <a:pt x="389898" y="510540"/>
                      <a:pt x="399423" y="480060"/>
                    </a:cubicBezTo>
                    <a:lnTo>
                      <a:pt x="399423" y="480060"/>
                    </a:lnTo>
                    <a:cubicBezTo>
                      <a:pt x="400375" y="478155"/>
                      <a:pt x="400375" y="476250"/>
                      <a:pt x="401328" y="474345"/>
                    </a:cubicBezTo>
                    <a:cubicBezTo>
                      <a:pt x="404185" y="462915"/>
                      <a:pt x="406090" y="448628"/>
                      <a:pt x="406090" y="446722"/>
                    </a:cubicBezTo>
                    <a:cubicBezTo>
                      <a:pt x="407995" y="421005"/>
                      <a:pt x="405138" y="395288"/>
                      <a:pt x="396565" y="370522"/>
                    </a:cubicBezTo>
                    <a:lnTo>
                      <a:pt x="387993" y="350520"/>
                    </a:lnTo>
                    <a:cubicBezTo>
                      <a:pt x="380373" y="336233"/>
                      <a:pt x="370848" y="322897"/>
                      <a:pt x="360370" y="312420"/>
                    </a:cubicBezTo>
                    <a:cubicBezTo>
                      <a:pt x="357513" y="309563"/>
                      <a:pt x="354655" y="306705"/>
                      <a:pt x="351798" y="304800"/>
                    </a:cubicBezTo>
                    <a:lnTo>
                      <a:pt x="351798" y="304800"/>
                    </a:lnTo>
                    <a:lnTo>
                      <a:pt x="340368" y="294322"/>
                    </a:lnTo>
                    <a:cubicBezTo>
                      <a:pt x="337510" y="291465"/>
                      <a:pt x="334653" y="288608"/>
                      <a:pt x="331795" y="286703"/>
                    </a:cubicBezTo>
                    <a:cubicBezTo>
                      <a:pt x="292743" y="251460"/>
                      <a:pt x="264168" y="224790"/>
                      <a:pt x="272740" y="163830"/>
                    </a:cubicBezTo>
                    <a:cubicBezTo>
                      <a:pt x="283218" y="106680"/>
                      <a:pt x="265120" y="47625"/>
                      <a:pt x="241308" y="32385"/>
                    </a:cubicBezTo>
                    <a:cubicBezTo>
                      <a:pt x="239403" y="31432"/>
                      <a:pt x="238450" y="30480"/>
                      <a:pt x="236545" y="30480"/>
                    </a:cubicBezTo>
                    <a:cubicBezTo>
                      <a:pt x="235593" y="21907"/>
                      <a:pt x="234640" y="16193"/>
                      <a:pt x="233688" y="16193"/>
                    </a:cubicBezTo>
                    <a:cubicBezTo>
                      <a:pt x="227020" y="4763"/>
                      <a:pt x="217495" y="953"/>
                      <a:pt x="210828" y="0"/>
                    </a:cubicBezTo>
                    <a:cubicBezTo>
                      <a:pt x="208923" y="0"/>
                      <a:pt x="207970" y="0"/>
                      <a:pt x="206065" y="0"/>
                    </a:cubicBezTo>
                    <a:cubicBezTo>
                      <a:pt x="194635" y="0"/>
                      <a:pt x="174633" y="4763"/>
                      <a:pt x="166060" y="37148"/>
                    </a:cubicBezTo>
                    <a:cubicBezTo>
                      <a:pt x="160345" y="58103"/>
                      <a:pt x="161298" y="87630"/>
                      <a:pt x="161298" y="115253"/>
                    </a:cubicBezTo>
                    <a:cubicBezTo>
                      <a:pt x="161298" y="120968"/>
                      <a:pt x="161298" y="126682"/>
                      <a:pt x="161298" y="130493"/>
                    </a:cubicBezTo>
                    <a:cubicBezTo>
                      <a:pt x="159393" y="178118"/>
                      <a:pt x="114625" y="237172"/>
                      <a:pt x="81288" y="277178"/>
                    </a:cubicBezTo>
                    <a:cubicBezTo>
                      <a:pt x="81288" y="277178"/>
                      <a:pt x="55570" y="304800"/>
                      <a:pt x="33663" y="343853"/>
                    </a:cubicBezTo>
                    <a:cubicBezTo>
                      <a:pt x="14613" y="374333"/>
                      <a:pt x="-50157" y="493395"/>
                      <a:pt x="75573" y="576263"/>
                    </a:cubicBezTo>
                    <a:close/>
                    <a:moveTo>
                      <a:pt x="210828" y="696278"/>
                    </a:moveTo>
                    <a:cubicBezTo>
                      <a:pt x="197493" y="696278"/>
                      <a:pt x="186063" y="688658"/>
                      <a:pt x="186063" y="681038"/>
                    </a:cubicBezTo>
                    <a:cubicBezTo>
                      <a:pt x="186063" y="680085"/>
                      <a:pt x="186063" y="678180"/>
                      <a:pt x="187015" y="677228"/>
                    </a:cubicBezTo>
                    <a:cubicBezTo>
                      <a:pt x="190825" y="677228"/>
                      <a:pt x="194635" y="678180"/>
                      <a:pt x="198445" y="678180"/>
                    </a:cubicBezTo>
                    <a:cubicBezTo>
                      <a:pt x="202255" y="678180"/>
                      <a:pt x="206065" y="678180"/>
                      <a:pt x="210828" y="678180"/>
                    </a:cubicBezTo>
                    <a:cubicBezTo>
                      <a:pt x="218448" y="678180"/>
                      <a:pt x="227020" y="678180"/>
                      <a:pt x="233688" y="677228"/>
                    </a:cubicBezTo>
                    <a:cubicBezTo>
                      <a:pt x="234640" y="678180"/>
                      <a:pt x="234640" y="680085"/>
                      <a:pt x="234640" y="681038"/>
                    </a:cubicBezTo>
                    <a:cubicBezTo>
                      <a:pt x="235593" y="688658"/>
                      <a:pt x="224163" y="696278"/>
                      <a:pt x="210828" y="696278"/>
                    </a:cubicBezTo>
                    <a:close/>
                    <a:moveTo>
                      <a:pt x="236545" y="662940"/>
                    </a:moveTo>
                    <a:cubicBezTo>
                      <a:pt x="231783" y="663893"/>
                      <a:pt x="226068" y="663893"/>
                      <a:pt x="221305" y="664845"/>
                    </a:cubicBezTo>
                    <a:cubicBezTo>
                      <a:pt x="217495" y="664845"/>
                      <a:pt x="214638" y="664845"/>
                      <a:pt x="210828" y="664845"/>
                    </a:cubicBezTo>
                    <a:cubicBezTo>
                      <a:pt x="202255" y="664845"/>
                      <a:pt x="193683" y="663893"/>
                      <a:pt x="185110" y="662940"/>
                    </a:cubicBezTo>
                    <a:cubicBezTo>
                      <a:pt x="153678" y="659130"/>
                      <a:pt x="135580" y="647700"/>
                      <a:pt x="135580" y="639128"/>
                    </a:cubicBezTo>
                    <a:cubicBezTo>
                      <a:pt x="135580" y="638175"/>
                      <a:pt x="135580" y="638175"/>
                      <a:pt x="135580" y="637223"/>
                    </a:cubicBezTo>
                    <a:cubicBezTo>
                      <a:pt x="159393" y="641985"/>
                      <a:pt x="185110" y="642938"/>
                      <a:pt x="202255" y="642938"/>
                    </a:cubicBezTo>
                    <a:cubicBezTo>
                      <a:pt x="235593" y="642938"/>
                      <a:pt x="267025" y="639128"/>
                      <a:pt x="284170" y="633413"/>
                    </a:cubicBezTo>
                    <a:cubicBezTo>
                      <a:pt x="286075" y="635318"/>
                      <a:pt x="287028" y="637223"/>
                      <a:pt x="287028" y="639128"/>
                    </a:cubicBezTo>
                    <a:cubicBezTo>
                      <a:pt x="287028" y="647700"/>
                      <a:pt x="267978" y="659130"/>
                      <a:pt x="236545" y="662940"/>
                    </a:cubicBezTo>
                    <a:close/>
                    <a:moveTo>
                      <a:pt x="89860" y="304800"/>
                    </a:moveTo>
                    <a:lnTo>
                      <a:pt x="90813" y="302895"/>
                    </a:lnTo>
                    <a:cubicBezTo>
                      <a:pt x="132723" y="253365"/>
                      <a:pt x="181300" y="188595"/>
                      <a:pt x="184158" y="131445"/>
                    </a:cubicBezTo>
                    <a:cubicBezTo>
                      <a:pt x="184158" y="125730"/>
                      <a:pt x="184158" y="120015"/>
                      <a:pt x="184158" y="114300"/>
                    </a:cubicBezTo>
                    <a:cubicBezTo>
                      <a:pt x="184158" y="87630"/>
                      <a:pt x="183205" y="60960"/>
                      <a:pt x="187968" y="42863"/>
                    </a:cubicBezTo>
                    <a:cubicBezTo>
                      <a:pt x="191778" y="26670"/>
                      <a:pt x="198445" y="24765"/>
                      <a:pt x="202255" y="24765"/>
                    </a:cubicBezTo>
                    <a:cubicBezTo>
                      <a:pt x="203208" y="24765"/>
                      <a:pt x="204160" y="24765"/>
                      <a:pt x="204160" y="24765"/>
                    </a:cubicBezTo>
                    <a:cubicBezTo>
                      <a:pt x="207018" y="24765"/>
                      <a:pt x="208923" y="29528"/>
                      <a:pt x="209875" y="37148"/>
                    </a:cubicBezTo>
                    <a:cubicBezTo>
                      <a:pt x="209875" y="41910"/>
                      <a:pt x="209875" y="56198"/>
                      <a:pt x="208923" y="71438"/>
                    </a:cubicBezTo>
                    <a:cubicBezTo>
                      <a:pt x="207018" y="105728"/>
                      <a:pt x="205113" y="151447"/>
                      <a:pt x="209875" y="172403"/>
                    </a:cubicBezTo>
                    <a:cubicBezTo>
                      <a:pt x="215590" y="195263"/>
                      <a:pt x="226068" y="218122"/>
                      <a:pt x="235593" y="240030"/>
                    </a:cubicBezTo>
                    <a:cubicBezTo>
                      <a:pt x="248928" y="268605"/>
                      <a:pt x="261310" y="296228"/>
                      <a:pt x="262263" y="321945"/>
                    </a:cubicBezTo>
                    <a:cubicBezTo>
                      <a:pt x="264168" y="367665"/>
                      <a:pt x="241308" y="371475"/>
                      <a:pt x="225115" y="374333"/>
                    </a:cubicBezTo>
                    <a:cubicBezTo>
                      <a:pt x="217495" y="375285"/>
                      <a:pt x="208923" y="377190"/>
                      <a:pt x="208923" y="385763"/>
                    </a:cubicBezTo>
                    <a:cubicBezTo>
                      <a:pt x="208923" y="389572"/>
                      <a:pt x="211780" y="393383"/>
                      <a:pt x="216543" y="393383"/>
                    </a:cubicBezTo>
                    <a:cubicBezTo>
                      <a:pt x="218448" y="393383"/>
                      <a:pt x="220353" y="392430"/>
                      <a:pt x="224163" y="392430"/>
                    </a:cubicBezTo>
                    <a:cubicBezTo>
                      <a:pt x="228925" y="391478"/>
                      <a:pt x="237498" y="389572"/>
                      <a:pt x="246070" y="389572"/>
                    </a:cubicBezTo>
                    <a:cubicBezTo>
                      <a:pt x="251785" y="389572"/>
                      <a:pt x="256548" y="390525"/>
                      <a:pt x="261310" y="391478"/>
                    </a:cubicBezTo>
                    <a:cubicBezTo>
                      <a:pt x="275598" y="395288"/>
                      <a:pt x="286075" y="405765"/>
                      <a:pt x="290838" y="418147"/>
                    </a:cubicBezTo>
                    <a:cubicBezTo>
                      <a:pt x="294648" y="429578"/>
                      <a:pt x="294648" y="449580"/>
                      <a:pt x="273693" y="477203"/>
                    </a:cubicBezTo>
                    <a:cubicBezTo>
                      <a:pt x="269883" y="482918"/>
                      <a:pt x="259405" y="490538"/>
                      <a:pt x="238450" y="494347"/>
                    </a:cubicBezTo>
                    <a:cubicBezTo>
                      <a:pt x="231783" y="495300"/>
                      <a:pt x="231783" y="499110"/>
                      <a:pt x="231783" y="501968"/>
                    </a:cubicBezTo>
                    <a:cubicBezTo>
                      <a:pt x="231783" y="504825"/>
                      <a:pt x="234640" y="507683"/>
                      <a:pt x="239403" y="507683"/>
                    </a:cubicBezTo>
                    <a:cubicBezTo>
                      <a:pt x="241308" y="507683"/>
                      <a:pt x="243213" y="507683"/>
                      <a:pt x="245118" y="507683"/>
                    </a:cubicBezTo>
                    <a:cubicBezTo>
                      <a:pt x="277503" y="507683"/>
                      <a:pt x="302268" y="514350"/>
                      <a:pt x="313698" y="526733"/>
                    </a:cubicBezTo>
                    <a:cubicBezTo>
                      <a:pt x="319413" y="532448"/>
                      <a:pt x="321318" y="539115"/>
                      <a:pt x="321318" y="546735"/>
                    </a:cubicBezTo>
                    <a:cubicBezTo>
                      <a:pt x="320365" y="561023"/>
                      <a:pt x="301315" y="566738"/>
                      <a:pt x="287980" y="569595"/>
                    </a:cubicBezTo>
                    <a:cubicBezTo>
                      <a:pt x="278455" y="572453"/>
                      <a:pt x="272740" y="573405"/>
                      <a:pt x="272740" y="580073"/>
                    </a:cubicBezTo>
                    <a:lnTo>
                      <a:pt x="272740" y="582930"/>
                    </a:lnTo>
                    <a:lnTo>
                      <a:pt x="277503" y="586740"/>
                    </a:lnTo>
                    <a:lnTo>
                      <a:pt x="280360" y="586740"/>
                    </a:lnTo>
                    <a:cubicBezTo>
                      <a:pt x="282265" y="586740"/>
                      <a:pt x="284170" y="585788"/>
                      <a:pt x="287980" y="584835"/>
                    </a:cubicBezTo>
                    <a:cubicBezTo>
                      <a:pt x="296553" y="581978"/>
                      <a:pt x="304173" y="581025"/>
                      <a:pt x="309888" y="581025"/>
                    </a:cubicBezTo>
                    <a:cubicBezTo>
                      <a:pt x="312745" y="581025"/>
                      <a:pt x="314650" y="581025"/>
                      <a:pt x="315603" y="581978"/>
                    </a:cubicBezTo>
                    <a:cubicBezTo>
                      <a:pt x="320365" y="582930"/>
                      <a:pt x="320365" y="585788"/>
                      <a:pt x="320365" y="586740"/>
                    </a:cubicBezTo>
                    <a:cubicBezTo>
                      <a:pt x="320365" y="594360"/>
                      <a:pt x="308935" y="606743"/>
                      <a:pt x="283218" y="617220"/>
                    </a:cubicBezTo>
                    <a:lnTo>
                      <a:pt x="282265" y="617220"/>
                    </a:lnTo>
                    <a:lnTo>
                      <a:pt x="282265" y="617220"/>
                    </a:lnTo>
                    <a:cubicBezTo>
                      <a:pt x="269883" y="622935"/>
                      <a:pt x="241308" y="625793"/>
                      <a:pt x="210828" y="625793"/>
                    </a:cubicBezTo>
                    <a:cubicBezTo>
                      <a:pt x="163203" y="625793"/>
                      <a:pt x="107958" y="617220"/>
                      <a:pt x="98433" y="597218"/>
                    </a:cubicBezTo>
                    <a:cubicBezTo>
                      <a:pt x="96528" y="592455"/>
                      <a:pt x="96528" y="586740"/>
                      <a:pt x="101290" y="580073"/>
                    </a:cubicBezTo>
                    <a:cubicBezTo>
                      <a:pt x="102243" y="581025"/>
                      <a:pt x="104148" y="582930"/>
                      <a:pt x="106053" y="583883"/>
                    </a:cubicBezTo>
                    <a:cubicBezTo>
                      <a:pt x="137485" y="600075"/>
                      <a:pt x="178443" y="602933"/>
                      <a:pt x="201303" y="602933"/>
                    </a:cubicBezTo>
                    <a:cubicBezTo>
                      <a:pt x="216543" y="602933"/>
                      <a:pt x="227973" y="601980"/>
                      <a:pt x="232735" y="601028"/>
                    </a:cubicBezTo>
                    <a:cubicBezTo>
                      <a:pt x="238450" y="600075"/>
                      <a:pt x="247975" y="598170"/>
                      <a:pt x="247023" y="590550"/>
                    </a:cubicBezTo>
                    <a:cubicBezTo>
                      <a:pt x="247023" y="585788"/>
                      <a:pt x="243213" y="583883"/>
                      <a:pt x="236545" y="583883"/>
                    </a:cubicBezTo>
                    <a:cubicBezTo>
                      <a:pt x="235593" y="583883"/>
                      <a:pt x="234640" y="583883"/>
                      <a:pt x="232735" y="583883"/>
                    </a:cubicBezTo>
                    <a:cubicBezTo>
                      <a:pt x="227973" y="583883"/>
                      <a:pt x="221305" y="584835"/>
                      <a:pt x="212733" y="584835"/>
                    </a:cubicBezTo>
                    <a:cubicBezTo>
                      <a:pt x="183205" y="584835"/>
                      <a:pt x="153678" y="579120"/>
                      <a:pt x="120340" y="566738"/>
                    </a:cubicBezTo>
                    <a:cubicBezTo>
                      <a:pt x="104148" y="561975"/>
                      <a:pt x="71763" y="541973"/>
                      <a:pt x="65095" y="537210"/>
                    </a:cubicBezTo>
                    <a:cubicBezTo>
                      <a:pt x="40330" y="518160"/>
                      <a:pt x="26995" y="484822"/>
                      <a:pt x="26995" y="444818"/>
                    </a:cubicBezTo>
                    <a:cubicBezTo>
                      <a:pt x="24138" y="382905"/>
                      <a:pt x="69858" y="327660"/>
                      <a:pt x="89860" y="30480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02" name="Google Shape;4202;p20"/>
              <p:cNvSpPr/>
              <p:nvPr/>
            </p:nvSpPr>
            <p:spPr>
              <a:xfrm>
                <a:off x="6256972" y="2756535"/>
                <a:ext cx="368617" cy="631507"/>
              </a:xfrm>
              <a:custGeom>
                <a:avLst/>
                <a:gdLst/>
                <a:ahLst/>
                <a:cxnLst/>
                <a:rect l="l" t="t" r="r" b="b"/>
                <a:pathLst>
                  <a:path w="368617" h="631507" extrusionOk="0">
                    <a:moveTo>
                      <a:pt x="351473" y="631507"/>
                    </a:moveTo>
                    <a:lnTo>
                      <a:pt x="328613" y="625793"/>
                    </a:lnTo>
                    <a:cubicBezTo>
                      <a:pt x="339090" y="584835"/>
                      <a:pt x="344805" y="542925"/>
                      <a:pt x="344805" y="500062"/>
                    </a:cubicBezTo>
                    <a:cubicBezTo>
                      <a:pt x="344805" y="282893"/>
                      <a:pt x="206693" y="90488"/>
                      <a:pt x="0" y="22860"/>
                    </a:cubicBezTo>
                    <a:lnTo>
                      <a:pt x="7620" y="0"/>
                    </a:lnTo>
                    <a:cubicBezTo>
                      <a:pt x="223838" y="71438"/>
                      <a:pt x="368618" y="272415"/>
                      <a:pt x="368618" y="500062"/>
                    </a:cubicBezTo>
                    <a:cubicBezTo>
                      <a:pt x="368618" y="544830"/>
                      <a:pt x="362903" y="588645"/>
                      <a:pt x="351473" y="6315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03" name="Google Shape;4203;p20"/>
              <p:cNvSpPr/>
              <p:nvPr/>
            </p:nvSpPr>
            <p:spPr>
              <a:xfrm>
                <a:off x="5572125" y="2767964"/>
                <a:ext cx="337185" cy="621030"/>
              </a:xfrm>
              <a:custGeom>
                <a:avLst/>
                <a:gdLst/>
                <a:ahLst/>
                <a:cxnLst/>
                <a:rect l="l" t="t" r="r" b="b"/>
                <a:pathLst>
                  <a:path w="337185" h="621030" extrusionOk="0">
                    <a:moveTo>
                      <a:pt x="17145" y="621030"/>
                    </a:moveTo>
                    <a:cubicBezTo>
                      <a:pt x="5715" y="578168"/>
                      <a:pt x="0" y="533400"/>
                      <a:pt x="0" y="488632"/>
                    </a:cubicBezTo>
                    <a:cubicBezTo>
                      <a:pt x="0" y="273368"/>
                      <a:pt x="129540" y="80963"/>
                      <a:pt x="328613" y="0"/>
                    </a:cubicBezTo>
                    <a:lnTo>
                      <a:pt x="337185" y="21908"/>
                    </a:lnTo>
                    <a:cubicBezTo>
                      <a:pt x="146685" y="99060"/>
                      <a:pt x="22860" y="281940"/>
                      <a:pt x="22860" y="487680"/>
                    </a:cubicBezTo>
                    <a:cubicBezTo>
                      <a:pt x="22860" y="530543"/>
                      <a:pt x="28575" y="572453"/>
                      <a:pt x="39052" y="613410"/>
                    </a:cubicBezTo>
                    <a:lnTo>
                      <a:pt x="17145" y="62103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204" name="Google Shape;4204;p20"/>
              <p:cNvGrpSpPr/>
              <p:nvPr/>
            </p:nvGrpSpPr>
            <p:grpSpPr>
              <a:xfrm>
                <a:off x="4910701" y="3818108"/>
                <a:ext cx="2376312" cy="776751"/>
                <a:chOff x="4910701" y="3818108"/>
                <a:chExt cx="2376312" cy="776751"/>
              </a:xfrm>
            </p:grpSpPr>
            <p:sp>
              <p:nvSpPr>
                <p:cNvPr id="4205" name="Google Shape;4205;p20"/>
                <p:cNvSpPr/>
                <p:nvPr/>
              </p:nvSpPr>
              <p:spPr>
                <a:xfrm>
                  <a:off x="5957887" y="4451032"/>
                  <a:ext cx="25717" cy="33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7" h="33337" extrusionOk="0">
                      <a:moveTo>
                        <a:pt x="12383" y="0"/>
                      </a:moveTo>
                      <a:cubicBezTo>
                        <a:pt x="9525" y="0"/>
                        <a:pt x="6667" y="953"/>
                        <a:pt x="3810" y="3810"/>
                      </a:cubicBezTo>
                      <a:cubicBezTo>
                        <a:pt x="953" y="5715"/>
                        <a:pt x="0" y="9525"/>
                        <a:pt x="0" y="12383"/>
                      </a:cubicBezTo>
                      <a:cubicBezTo>
                        <a:pt x="0" y="17145"/>
                        <a:pt x="1905" y="21908"/>
                        <a:pt x="5715" y="25718"/>
                      </a:cubicBezTo>
                      <a:cubicBezTo>
                        <a:pt x="9525" y="29528"/>
                        <a:pt x="14288" y="32385"/>
                        <a:pt x="20955" y="33338"/>
                      </a:cubicBezTo>
                      <a:cubicBezTo>
                        <a:pt x="21908" y="31433"/>
                        <a:pt x="23813" y="30480"/>
                        <a:pt x="23813" y="27623"/>
                      </a:cubicBezTo>
                      <a:cubicBezTo>
                        <a:pt x="24765" y="25718"/>
                        <a:pt x="24765" y="22860"/>
                        <a:pt x="25717" y="19050"/>
                      </a:cubicBezTo>
                      <a:cubicBezTo>
                        <a:pt x="25717" y="14288"/>
                        <a:pt x="24765" y="9525"/>
                        <a:pt x="21908" y="6668"/>
                      </a:cubicBezTo>
                      <a:cubicBezTo>
                        <a:pt x="19050" y="2858"/>
                        <a:pt x="16192" y="953"/>
                        <a:pt x="123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06" name="Google Shape;4206;p20"/>
                <p:cNvSpPr/>
                <p:nvPr/>
              </p:nvSpPr>
              <p:spPr>
                <a:xfrm>
                  <a:off x="6030277" y="4486275"/>
                  <a:ext cx="53339" cy="31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39" h="31432" extrusionOk="0">
                      <a:moveTo>
                        <a:pt x="26670" y="0"/>
                      </a:moveTo>
                      <a:cubicBezTo>
                        <a:pt x="19050" y="0"/>
                        <a:pt x="13335" y="1905"/>
                        <a:pt x="8572" y="4763"/>
                      </a:cubicBezTo>
                      <a:cubicBezTo>
                        <a:pt x="2857" y="8572"/>
                        <a:pt x="952" y="13335"/>
                        <a:pt x="0" y="18097"/>
                      </a:cubicBezTo>
                      <a:cubicBezTo>
                        <a:pt x="0" y="21907"/>
                        <a:pt x="952" y="24765"/>
                        <a:pt x="4763" y="27622"/>
                      </a:cubicBezTo>
                      <a:cubicBezTo>
                        <a:pt x="7620" y="30480"/>
                        <a:pt x="11430" y="31432"/>
                        <a:pt x="15240" y="31432"/>
                      </a:cubicBezTo>
                      <a:cubicBezTo>
                        <a:pt x="20955" y="31432"/>
                        <a:pt x="27622" y="30480"/>
                        <a:pt x="33338" y="27622"/>
                      </a:cubicBezTo>
                      <a:cubicBezTo>
                        <a:pt x="39052" y="24765"/>
                        <a:pt x="45720" y="20955"/>
                        <a:pt x="53340" y="15240"/>
                      </a:cubicBezTo>
                      <a:cubicBezTo>
                        <a:pt x="49530" y="10478"/>
                        <a:pt x="44767" y="6668"/>
                        <a:pt x="40005" y="3810"/>
                      </a:cubicBezTo>
                      <a:cubicBezTo>
                        <a:pt x="36195" y="1905"/>
                        <a:pt x="31432" y="953"/>
                        <a:pt x="2667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07" name="Google Shape;4207;p20"/>
                <p:cNvSpPr/>
                <p:nvPr/>
              </p:nvSpPr>
              <p:spPr>
                <a:xfrm rot="-4289663">
                  <a:off x="5514869" y="4359959"/>
                  <a:ext cx="37147" cy="36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147" h="36195" extrusionOk="0">
                      <a:moveTo>
                        <a:pt x="0" y="0"/>
                      </a:moveTo>
                      <a:lnTo>
                        <a:pt x="37148" y="0"/>
                      </a:lnTo>
                      <a:lnTo>
                        <a:pt x="37148" y="36195"/>
                      </a:lnTo>
                      <a:lnTo>
                        <a:pt x="0" y="36195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08" name="Google Shape;4208;p20"/>
                <p:cNvSpPr/>
                <p:nvPr/>
              </p:nvSpPr>
              <p:spPr>
                <a:xfrm>
                  <a:off x="5833809" y="4470677"/>
                  <a:ext cx="53593" cy="30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93" h="30258" extrusionOk="0">
                      <a:moveTo>
                        <a:pt x="28828" y="357"/>
                      </a:moveTo>
                      <a:cubicBezTo>
                        <a:pt x="21208" y="-595"/>
                        <a:pt x="15493" y="357"/>
                        <a:pt x="9778" y="3215"/>
                      </a:cubicBezTo>
                      <a:cubicBezTo>
                        <a:pt x="4063" y="6072"/>
                        <a:pt x="1206" y="10835"/>
                        <a:pt x="253" y="15597"/>
                      </a:cubicBezTo>
                      <a:cubicBezTo>
                        <a:pt x="-699" y="19407"/>
                        <a:pt x="1206" y="22265"/>
                        <a:pt x="3111" y="25122"/>
                      </a:cubicBezTo>
                      <a:cubicBezTo>
                        <a:pt x="5968" y="27980"/>
                        <a:pt x="8826" y="29885"/>
                        <a:pt x="13588" y="29885"/>
                      </a:cubicBezTo>
                      <a:cubicBezTo>
                        <a:pt x="19303" y="30837"/>
                        <a:pt x="25971" y="29885"/>
                        <a:pt x="32638" y="27980"/>
                      </a:cubicBezTo>
                      <a:cubicBezTo>
                        <a:pt x="39306" y="26075"/>
                        <a:pt x="45973" y="23217"/>
                        <a:pt x="53593" y="18455"/>
                      </a:cubicBezTo>
                      <a:cubicBezTo>
                        <a:pt x="49783" y="13692"/>
                        <a:pt x="45973" y="8930"/>
                        <a:pt x="42163" y="5120"/>
                      </a:cubicBezTo>
                      <a:cubicBezTo>
                        <a:pt x="37401" y="3215"/>
                        <a:pt x="32638" y="1310"/>
                        <a:pt x="28828" y="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09" name="Google Shape;4209;p20"/>
                <p:cNvSpPr/>
                <p:nvPr/>
              </p:nvSpPr>
              <p:spPr>
                <a:xfrm rot="-1450734">
                  <a:off x="6823927" y="4289965"/>
                  <a:ext cx="36196" cy="37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196" h="37148" extrusionOk="0">
                      <a:moveTo>
                        <a:pt x="0" y="0"/>
                      </a:moveTo>
                      <a:lnTo>
                        <a:pt x="36196" y="0"/>
                      </a:lnTo>
                      <a:lnTo>
                        <a:pt x="36196" y="37149"/>
                      </a:lnTo>
                      <a:lnTo>
                        <a:pt x="0" y="37149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10" name="Google Shape;4210;p20"/>
                <p:cNvSpPr/>
                <p:nvPr/>
              </p:nvSpPr>
              <p:spPr>
                <a:xfrm>
                  <a:off x="6727133" y="4373310"/>
                  <a:ext cx="54368" cy="467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68" h="46765" extrusionOk="0">
                      <a:moveTo>
                        <a:pt x="2279" y="24382"/>
                      </a:moveTo>
                      <a:cubicBezTo>
                        <a:pt x="374" y="28192"/>
                        <a:pt x="-579" y="31050"/>
                        <a:pt x="374" y="34859"/>
                      </a:cubicBezTo>
                      <a:cubicBezTo>
                        <a:pt x="2279" y="40575"/>
                        <a:pt x="6089" y="43432"/>
                        <a:pt x="11804" y="45337"/>
                      </a:cubicBezTo>
                      <a:cubicBezTo>
                        <a:pt x="17519" y="47242"/>
                        <a:pt x="24186" y="47242"/>
                        <a:pt x="29901" y="45337"/>
                      </a:cubicBezTo>
                      <a:cubicBezTo>
                        <a:pt x="39426" y="41527"/>
                        <a:pt x="46094" y="36765"/>
                        <a:pt x="49904" y="29145"/>
                      </a:cubicBezTo>
                      <a:cubicBezTo>
                        <a:pt x="54666" y="22477"/>
                        <a:pt x="55619" y="14857"/>
                        <a:pt x="52761" y="8190"/>
                      </a:cubicBezTo>
                      <a:cubicBezTo>
                        <a:pt x="50856" y="4380"/>
                        <a:pt x="47999" y="1522"/>
                        <a:pt x="42284" y="570"/>
                      </a:cubicBezTo>
                      <a:cubicBezTo>
                        <a:pt x="36569" y="-383"/>
                        <a:pt x="30854" y="-383"/>
                        <a:pt x="25139" y="2475"/>
                      </a:cubicBezTo>
                      <a:cubicBezTo>
                        <a:pt x="23234" y="5332"/>
                        <a:pt x="18471" y="9142"/>
                        <a:pt x="11804" y="13905"/>
                      </a:cubicBezTo>
                      <a:cubicBezTo>
                        <a:pt x="7994" y="16762"/>
                        <a:pt x="4184" y="20572"/>
                        <a:pt x="2279" y="2438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11" name="Google Shape;4211;p20"/>
                <p:cNvSpPr/>
                <p:nvPr/>
              </p:nvSpPr>
              <p:spPr>
                <a:xfrm>
                  <a:off x="6563677" y="4377690"/>
                  <a:ext cx="48577" cy="692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77" h="69294" extrusionOk="0">
                      <a:moveTo>
                        <a:pt x="0" y="11430"/>
                      </a:moveTo>
                      <a:lnTo>
                        <a:pt x="15240" y="63817"/>
                      </a:lnTo>
                      <a:cubicBezTo>
                        <a:pt x="16192" y="65722"/>
                        <a:pt x="17145" y="67628"/>
                        <a:pt x="19050" y="68580"/>
                      </a:cubicBezTo>
                      <a:cubicBezTo>
                        <a:pt x="20955" y="69532"/>
                        <a:pt x="22860" y="69532"/>
                        <a:pt x="24765" y="68580"/>
                      </a:cubicBezTo>
                      <a:cubicBezTo>
                        <a:pt x="30480" y="66675"/>
                        <a:pt x="36195" y="62865"/>
                        <a:pt x="40005" y="58103"/>
                      </a:cubicBezTo>
                      <a:cubicBezTo>
                        <a:pt x="44767" y="52388"/>
                        <a:pt x="46672" y="46672"/>
                        <a:pt x="48577" y="39053"/>
                      </a:cubicBezTo>
                      <a:lnTo>
                        <a:pt x="37147" y="0"/>
                      </a:lnTo>
                      <a:lnTo>
                        <a:pt x="0" y="1143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12" name="Google Shape;4212;p20"/>
                <p:cNvSpPr/>
                <p:nvPr/>
              </p:nvSpPr>
              <p:spPr>
                <a:xfrm>
                  <a:off x="6273165" y="4475797"/>
                  <a:ext cx="53339" cy="33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39" h="33337" extrusionOk="0">
                      <a:moveTo>
                        <a:pt x="23813" y="0"/>
                      </a:moveTo>
                      <a:cubicBezTo>
                        <a:pt x="16192" y="953"/>
                        <a:pt x="10477" y="3810"/>
                        <a:pt x="6667" y="7620"/>
                      </a:cubicBezTo>
                      <a:cubicBezTo>
                        <a:pt x="1905" y="12383"/>
                        <a:pt x="0" y="17145"/>
                        <a:pt x="0" y="21908"/>
                      </a:cubicBezTo>
                      <a:cubicBezTo>
                        <a:pt x="0" y="25718"/>
                        <a:pt x="1905" y="28575"/>
                        <a:pt x="5715" y="30480"/>
                      </a:cubicBezTo>
                      <a:cubicBezTo>
                        <a:pt x="8572" y="32385"/>
                        <a:pt x="12382" y="33338"/>
                        <a:pt x="17145" y="33338"/>
                      </a:cubicBezTo>
                      <a:cubicBezTo>
                        <a:pt x="22860" y="32385"/>
                        <a:pt x="28575" y="30480"/>
                        <a:pt x="35242" y="26670"/>
                      </a:cubicBezTo>
                      <a:cubicBezTo>
                        <a:pt x="40957" y="22860"/>
                        <a:pt x="46672" y="18097"/>
                        <a:pt x="53340" y="12383"/>
                      </a:cubicBezTo>
                      <a:cubicBezTo>
                        <a:pt x="48577" y="8572"/>
                        <a:pt x="43815" y="4763"/>
                        <a:pt x="39052" y="2858"/>
                      </a:cubicBezTo>
                      <a:cubicBezTo>
                        <a:pt x="33338" y="953"/>
                        <a:pt x="28575" y="0"/>
                        <a:pt x="2381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13" name="Google Shape;4213;p20"/>
                <p:cNvSpPr/>
                <p:nvPr/>
              </p:nvSpPr>
              <p:spPr>
                <a:xfrm>
                  <a:off x="6383654" y="4415790"/>
                  <a:ext cx="75247" cy="88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247" h="88024" extrusionOk="0">
                      <a:moveTo>
                        <a:pt x="39053" y="6667"/>
                      </a:moveTo>
                      <a:lnTo>
                        <a:pt x="44767" y="35242"/>
                      </a:lnTo>
                      <a:lnTo>
                        <a:pt x="7620" y="41910"/>
                      </a:lnTo>
                      <a:cubicBezTo>
                        <a:pt x="4763" y="41910"/>
                        <a:pt x="2858" y="43815"/>
                        <a:pt x="1905" y="45720"/>
                      </a:cubicBezTo>
                      <a:cubicBezTo>
                        <a:pt x="0" y="47625"/>
                        <a:pt x="0" y="49530"/>
                        <a:pt x="0" y="52388"/>
                      </a:cubicBezTo>
                      <a:cubicBezTo>
                        <a:pt x="0" y="54292"/>
                        <a:pt x="1905" y="56197"/>
                        <a:pt x="3810" y="58103"/>
                      </a:cubicBezTo>
                      <a:cubicBezTo>
                        <a:pt x="5715" y="60007"/>
                        <a:pt x="8573" y="60960"/>
                        <a:pt x="11430" y="61913"/>
                      </a:cubicBezTo>
                      <a:cubicBezTo>
                        <a:pt x="13335" y="60007"/>
                        <a:pt x="16192" y="58103"/>
                        <a:pt x="20003" y="56197"/>
                      </a:cubicBezTo>
                      <a:cubicBezTo>
                        <a:pt x="22860" y="55245"/>
                        <a:pt x="27623" y="53340"/>
                        <a:pt x="33338" y="52388"/>
                      </a:cubicBezTo>
                      <a:lnTo>
                        <a:pt x="45720" y="65722"/>
                      </a:lnTo>
                      <a:lnTo>
                        <a:pt x="34290" y="67628"/>
                      </a:lnTo>
                      <a:cubicBezTo>
                        <a:pt x="30480" y="68580"/>
                        <a:pt x="26670" y="70485"/>
                        <a:pt x="23813" y="72390"/>
                      </a:cubicBezTo>
                      <a:cubicBezTo>
                        <a:pt x="20955" y="75247"/>
                        <a:pt x="20003" y="78105"/>
                        <a:pt x="20955" y="80963"/>
                      </a:cubicBezTo>
                      <a:cubicBezTo>
                        <a:pt x="21908" y="83820"/>
                        <a:pt x="22860" y="85725"/>
                        <a:pt x="25717" y="86678"/>
                      </a:cubicBezTo>
                      <a:cubicBezTo>
                        <a:pt x="28575" y="87630"/>
                        <a:pt x="32385" y="88582"/>
                        <a:pt x="35242" y="87630"/>
                      </a:cubicBezTo>
                      <a:cubicBezTo>
                        <a:pt x="43815" y="85725"/>
                        <a:pt x="52388" y="81915"/>
                        <a:pt x="59055" y="75247"/>
                      </a:cubicBezTo>
                      <a:cubicBezTo>
                        <a:pt x="66675" y="68580"/>
                        <a:pt x="71438" y="60007"/>
                        <a:pt x="75248" y="49530"/>
                      </a:cubicBezTo>
                      <a:lnTo>
                        <a:pt x="65723" y="0"/>
                      </a:lnTo>
                      <a:lnTo>
                        <a:pt x="39053" y="6667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14" name="Google Shape;4214;p20"/>
                <p:cNvSpPr/>
                <p:nvPr/>
              </p:nvSpPr>
              <p:spPr>
                <a:xfrm>
                  <a:off x="4910701" y="3818108"/>
                  <a:ext cx="2376312" cy="776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6312" h="776751" extrusionOk="0">
                      <a:moveTo>
                        <a:pt x="2324489" y="401466"/>
                      </a:moveTo>
                      <a:cubicBezTo>
                        <a:pt x="2315916" y="384321"/>
                        <a:pt x="2307344" y="367176"/>
                        <a:pt x="2299724" y="350031"/>
                      </a:cubicBezTo>
                      <a:cubicBezTo>
                        <a:pt x="2316869" y="337649"/>
                        <a:pt x="2332109" y="325266"/>
                        <a:pt x="2348301" y="310979"/>
                      </a:cubicBezTo>
                      <a:cubicBezTo>
                        <a:pt x="2399736" y="264306"/>
                        <a:pt x="2369256" y="202394"/>
                        <a:pt x="2344491" y="152864"/>
                      </a:cubicBezTo>
                      <a:lnTo>
                        <a:pt x="2339729" y="142386"/>
                      </a:lnTo>
                      <a:cubicBezTo>
                        <a:pt x="2327346" y="116669"/>
                        <a:pt x="2329251" y="90951"/>
                        <a:pt x="2331156" y="69044"/>
                      </a:cubicBezTo>
                      <a:cubicBezTo>
                        <a:pt x="2333061" y="48089"/>
                        <a:pt x="2334966" y="28086"/>
                        <a:pt x="2321631" y="14751"/>
                      </a:cubicBezTo>
                      <a:cubicBezTo>
                        <a:pt x="2310201" y="2369"/>
                        <a:pt x="2288294" y="-1441"/>
                        <a:pt x="2253051" y="464"/>
                      </a:cubicBezTo>
                      <a:lnTo>
                        <a:pt x="2253051" y="464"/>
                      </a:lnTo>
                      <a:cubicBezTo>
                        <a:pt x="2253051" y="464"/>
                        <a:pt x="2252099" y="464"/>
                        <a:pt x="2252099" y="464"/>
                      </a:cubicBezTo>
                      <a:cubicBezTo>
                        <a:pt x="2175899" y="5226"/>
                        <a:pt x="2128274" y="68091"/>
                        <a:pt x="2118749" y="177629"/>
                      </a:cubicBezTo>
                      <a:cubicBezTo>
                        <a:pt x="2112081" y="180486"/>
                        <a:pt x="2106366" y="184296"/>
                        <a:pt x="2099699" y="187154"/>
                      </a:cubicBezTo>
                      <a:cubicBezTo>
                        <a:pt x="2052074" y="209061"/>
                        <a:pt x="1995876" y="226206"/>
                        <a:pt x="1943489" y="239541"/>
                      </a:cubicBezTo>
                      <a:lnTo>
                        <a:pt x="1943489" y="239541"/>
                      </a:lnTo>
                      <a:cubicBezTo>
                        <a:pt x="1932059" y="242399"/>
                        <a:pt x="1923486" y="244304"/>
                        <a:pt x="1915866" y="246209"/>
                      </a:cubicBezTo>
                      <a:cubicBezTo>
                        <a:pt x="1915866" y="246209"/>
                        <a:pt x="1915866" y="246209"/>
                        <a:pt x="1914914" y="246209"/>
                      </a:cubicBezTo>
                      <a:lnTo>
                        <a:pt x="1914914" y="246209"/>
                      </a:lnTo>
                      <a:cubicBezTo>
                        <a:pt x="1906341" y="249066"/>
                        <a:pt x="1900626" y="250971"/>
                        <a:pt x="1896816" y="253829"/>
                      </a:cubicBezTo>
                      <a:cubicBezTo>
                        <a:pt x="1866336" y="272879"/>
                        <a:pt x="1887291" y="351936"/>
                        <a:pt x="1896816" y="381464"/>
                      </a:cubicBezTo>
                      <a:cubicBezTo>
                        <a:pt x="1760609" y="478619"/>
                        <a:pt x="1504386" y="540531"/>
                        <a:pt x="1219589" y="540531"/>
                      </a:cubicBezTo>
                      <a:cubicBezTo>
                        <a:pt x="1209111" y="540531"/>
                        <a:pt x="1199586" y="540531"/>
                        <a:pt x="1189109" y="540531"/>
                      </a:cubicBezTo>
                      <a:lnTo>
                        <a:pt x="1189109" y="540531"/>
                      </a:lnTo>
                      <a:cubicBezTo>
                        <a:pt x="1189109" y="540531"/>
                        <a:pt x="1189109" y="540531"/>
                        <a:pt x="1188156" y="540531"/>
                      </a:cubicBezTo>
                      <a:cubicBezTo>
                        <a:pt x="1188156" y="540531"/>
                        <a:pt x="1188156" y="540531"/>
                        <a:pt x="1187204" y="540531"/>
                      </a:cubicBezTo>
                      <a:lnTo>
                        <a:pt x="1187204" y="540531"/>
                      </a:lnTo>
                      <a:cubicBezTo>
                        <a:pt x="1176726" y="540531"/>
                        <a:pt x="1167201" y="540531"/>
                        <a:pt x="1156724" y="540531"/>
                      </a:cubicBezTo>
                      <a:cubicBezTo>
                        <a:pt x="871926" y="540531"/>
                        <a:pt x="615704" y="479571"/>
                        <a:pt x="479496" y="381464"/>
                      </a:cubicBezTo>
                      <a:cubicBezTo>
                        <a:pt x="489021" y="351936"/>
                        <a:pt x="509976" y="272879"/>
                        <a:pt x="479496" y="253829"/>
                      </a:cubicBezTo>
                      <a:cubicBezTo>
                        <a:pt x="475686" y="250971"/>
                        <a:pt x="469019" y="249066"/>
                        <a:pt x="461399" y="246209"/>
                      </a:cubicBezTo>
                      <a:lnTo>
                        <a:pt x="461399" y="246209"/>
                      </a:lnTo>
                      <a:cubicBezTo>
                        <a:pt x="461399" y="246209"/>
                        <a:pt x="461399" y="246209"/>
                        <a:pt x="460446" y="246209"/>
                      </a:cubicBezTo>
                      <a:cubicBezTo>
                        <a:pt x="452826" y="244304"/>
                        <a:pt x="444254" y="241446"/>
                        <a:pt x="432824" y="239541"/>
                      </a:cubicBezTo>
                      <a:lnTo>
                        <a:pt x="432824" y="239541"/>
                      </a:lnTo>
                      <a:cubicBezTo>
                        <a:pt x="379484" y="226206"/>
                        <a:pt x="323286" y="208109"/>
                        <a:pt x="276614" y="187154"/>
                      </a:cubicBezTo>
                      <a:cubicBezTo>
                        <a:pt x="269946" y="184296"/>
                        <a:pt x="263279" y="181439"/>
                        <a:pt x="257564" y="177629"/>
                      </a:cubicBezTo>
                      <a:cubicBezTo>
                        <a:pt x="248039" y="68091"/>
                        <a:pt x="200414" y="6179"/>
                        <a:pt x="124214" y="464"/>
                      </a:cubicBezTo>
                      <a:cubicBezTo>
                        <a:pt x="124214" y="464"/>
                        <a:pt x="123261" y="464"/>
                        <a:pt x="123261" y="464"/>
                      </a:cubicBezTo>
                      <a:lnTo>
                        <a:pt x="123261" y="464"/>
                      </a:lnTo>
                      <a:cubicBezTo>
                        <a:pt x="87066" y="-1441"/>
                        <a:pt x="66111" y="3321"/>
                        <a:pt x="54681" y="14751"/>
                      </a:cubicBezTo>
                      <a:cubicBezTo>
                        <a:pt x="41346" y="28086"/>
                        <a:pt x="43251" y="48089"/>
                        <a:pt x="45156" y="69044"/>
                      </a:cubicBezTo>
                      <a:cubicBezTo>
                        <a:pt x="47061" y="91904"/>
                        <a:pt x="49919" y="116669"/>
                        <a:pt x="36584" y="142386"/>
                      </a:cubicBezTo>
                      <a:lnTo>
                        <a:pt x="31821" y="152864"/>
                      </a:lnTo>
                      <a:cubicBezTo>
                        <a:pt x="7056" y="202394"/>
                        <a:pt x="-23424" y="264306"/>
                        <a:pt x="28011" y="310979"/>
                      </a:cubicBezTo>
                      <a:cubicBezTo>
                        <a:pt x="43251" y="325266"/>
                        <a:pt x="59444" y="338601"/>
                        <a:pt x="76589" y="350031"/>
                      </a:cubicBezTo>
                      <a:cubicBezTo>
                        <a:pt x="69921" y="367176"/>
                        <a:pt x="60396" y="385274"/>
                        <a:pt x="51824" y="401466"/>
                      </a:cubicBezTo>
                      <a:cubicBezTo>
                        <a:pt x="36584" y="430041"/>
                        <a:pt x="21344" y="460521"/>
                        <a:pt x="13724" y="493859"/>
                      </a:cubicBezTo>
                      <a:cubicBezTo>
                        <a:pt x="10866" y="506241"/>
                        <a:pt x="4199" y="609111"/>
                        <a:pt x="25154" y="616731"/>
                      </a:cubicBezTo>
                      <a:cubicBezTo>
                        <a:pt x="28964" y="617684"/>
                        <a:pt x="36584" y="618636"/>
                        <a:pt x="42299" y="606254"/>
                      </a:cubicBezTo>
                      <a:cubicBezTo>
                        <a:pt x="64206" y="562439"/>
                        <a:pt x="100401" y="516719"/>
                        <a:pt x="123261" y="515766"/>
                      </a:cubicBezTo>
                      <a:cubicBezTo>
                        <a:pt x="127071" y="515766"/>
                        <a:pt x="133739" y="516719"/>
                        <a:pt x="140406" y="526244"/>
                      </a:cubicBezTo>
                      <a:cubicBezTo>
                        <a:pt x="146121" y="534816"/>
                        <a:pt x="150884" y="548151"/>
                        <a:pt x="155646" y="557676"/>
                      </a:cubicBezTo>
                      <a:cubicBezTo>
                        <a:pt x="162314" y="573869"/>
                        <a:pt x="165171" y="581489"/>
                        <a:pt x="173744" y="579584"/>
                      </a:cubicBezTo>
                      <a:cubicBezTo>
                        <a:pt x="182316" y="577679"/>
                        <a:pt x="182316" y="568154"/>
                        <a:pt x="182316" y="560534"/>
                      </a:cubicBezTo>
                      <a:cubicBezTo>
                        <a:pt x="182316" y="511004"/>
                        <a:pt x="196604" y="463379"/>
                        <a:pt x="211844" y="419564"/>
                      </a:cubicBezTo>
                      <a:cubicBezTo>
                        <a:pt x="247086" y="432899"/>
                        <a:pt x="281376" y="442424"/>
                        <a:pt x="315666" y="451949"/>
                      </a:cubicBezTo>
                      <a:cubicBezTo>
                        <a:pt x="316619" y="451949"/>
                        <a:pt x="317571" y="452901"/>
                        <a:pt x="318524" y="452901"/>
                      </a:cubicBezTo>
                      <a:lnTo>
                        <a:pt x="315666" y="455759"/>
                      </a:lnTo>
                      <a:cubicBezTo>
                        <a:pt x="305189" y="467189"/>
                        <a:pt x="289949" y="481476"/>
                        <a:pt x="289949" y="481476"/>
                      </a:cubicBezTo>
                      <a:cubicBezTo>
                        <a:pt x="279471" y="492906"/>
                        <a:pt x="273756" y="507194"/>
                        <a:pt x="275661" y="520529"/>
                      </a:cubicBezTo>
                      <a:cubicBezTo>
                        <a:pt x="276614" y="533864"/>
                        <a:pt x="284234" y="545294"/>
                        <a:pt x="296616" y="553866"/>
                      </a:cubicBezTo>
                      <a:cubicBezTo>
                        <a:pt x="492831" y="693884"/>
                        <a:pt x="814776" y="776751"/>
                        <a:pt x="1157676" y="776751"/>
                      </a:cubicBezTo>
                      <a:cubicBezTo>
                        <a:pt x="1167201" y="776751"/>
                        <a:pt x="1177679" y="776751"/>
                        <a:pt x="1189109" y="776751"/>
                      </a:cubicBezTo>
                      <a:cubicBezTo>
                        <a:pt x="1199586" y="776751"/>
                        <a:pt x="1210064" y="776751"/>
                        <a:pt x="1220541" y="776751"/>
                      </a:cubicBezTo>
                      <a:cubicBezTo>
                        <a:pt x="1563441" y="776751"/>
                        <a:pt x="1885386" y="692931"/>
                        <a:pt x="2081601" y="553866"/>
                      </a:cubicBezTo>
                      <a:cubicBezTo>
                        <a:pt x="2093984" y="545294"/>
                        <a:pt x="2100651" y="532911"/>
                        <a:pt x="2102556" y="520529"/>
                      </a:cubicBezTo>
                      <a:cubicBezTo>
                        <a:pt x="2103509" y="507194"/>
                        <a:pt x="2098746" y="492906"/>
                        <a:pt x="2088269" y="481476"/>
                      </a:cubicBezTo>
                      <a:cubicBezTo>
                        <a:pt x="2088269" y="481476"/>
                        <a:pt x="2073029" y="467189"/>
                        <a:pt x="2062551" y="455759"/>
                      </a:cubicBezTo>
                      <a:lnTo>
                        <a:pt x="2059694" y="452901"/>
                      </a:lnTo>
                      <a:cubicBezTo>
                        <a:pt x="2060646" y="452901"/>
                        <a:pt x="2061599" y="451949"/>
                        <a:pt x="2062551" y="451949"/>
                      </a:cubicBezTo>
                      <a:cubicBezTo>
                        <a:pt x="2096841" y="442424"/>
                        <a:pt x="2132084" y="431946"/>
                        <a:pt x="2166374" y="419564"/>
                      </a:cubicBezTo>
                      <a:cubicBezTo>
                        <a:pt x="2181614" y="463379"/>
                        <a:pt x="2195901" y="511004"/>
                        <a:pt x="2195901" y="560534"/>
                      </a:cubicBezTo>
                      <a:cubicBezTo>
                        <a:pt x="2195901" y="568154"/>
                        <a:pt x="2195901" y="577679"/>
                        <a:pt x="2204474" y="579584"/>
                      </a:cubicBezTo>
                      <a:cubicBezTo>
                        <a:pt x="2213046" y="581489"/>
                        <a:pt x="2215904" y="573869"/>
                        <a:pt x="2222571" y="557676"/>
                      </a:cubicBezTo>
                      <a:cubicBezTo>
                        <a:pt x="2226381" y="547199"/>
                        <a:pt x="2232096" y="534816"/>
                        <a:pt x="2237811" y="526244"/>
                      </a:cubicBezTo>
                      <a:cubicBezTo>
                        <a:pt x="2244479" y="516719"/>
                        <a:pt x="2250194" y="515766"/>
                        <a:pt x="2254956" y="515766"/>
                      </a:cubicBezTo>
                      <a:cubicBezTo>
                        <a:pt x="2277816" y="516719"/>
                        <a:pt x="2314011" y="563391"/>
                        <a:pt x="2335919" y="606254"/>
                      </a:cubicBezTo>
                      <a:cubicBezTo>
                        <a:pt x="2341634" y="618636"/>
                        <a:pt x="2349254" y="617684"/>
                        <a:pt x="2353064" y="616731"/>
                      </a:cubicBezTo>
                      <a:cubicBezTo>
                        <a:pt x="2374019" y="609111"/>
                        <a:pt x="2367351" y="506241"/>
                        <a:pt x="2364494" y="493859"/>
                      </a:cubicBezTo>
                      <a:cubicBezTo>
                        <a:pt x="2354969" y="459569"/>
                        <a:pt x="2339729" y="430041"/>
                        <a:pt x="2324489" y="401466"/>
                      </a:cubicBezTo>
                      <a:close/>
                      <a:moveTo>
                        <a:pt x="165171" y="538626"/>
                      </a:moveTo>
                      <a:cubicBezTo>
                        <a:pt x="162314" y="531006"/>
                        <a:pt x="158504" y="523386"/>
                        <a:pt x="153741" y="516719"/>
                      </a:cubicBezTo>
                      <a:cubicBezTo>
                        <a:pt x="143264" y="500526"/>
                        <a:pt x="130881" y="497669"/>
                        <a:pt x="121356" y="498621"/>
                      </a:cubicBezTo>
                      <a:cubicBezTo>
                        <a:pt x="87066" y="500526"/>
                        <a:pt x="48966" y="554819"/>
                        <a:pt x="29916" y="591966"/>
                      </a:cubicBezTo>
                      <a:cubicBezTo>
                        <a:pt x="26106" y="568154"/>
                        <a:pt x="26106" y="515766"/>
                        <a:pt x="29916" y="497669"/>
                      </a:cubicBezTo>
                      <a:cubicBezTo>
                        <a:pt x="37536" y="466236"/>
                        <a:pt x="51824" y="437661"/>
                        <a:pt x="67064" y="409086"/>
                      </a:cubicBezTo>
                      <a:cubicBezTo>
                        <a:pt x="75636" y="392894"/>
                        <a:pt x="84209" y="376701"/>
                        <a:pt x="90876" y="359556"/>
                      </a:cubicBezTo>
                      <a:cubicBezTo>
                        <a:pt x="122309" y="380511"/>
                        <a:pt x="156599" y="398609"/>
                        <a:pt x="194699" y="413849"/>
                      </a:cubicBezTo>
                      <a:cubicBezTo>
                        <a:pt x="181364" y="452901"/>
                        <a:pt x="168029" y="494811"/>
                        <a:pt x="165171" y="538626"/>
                      </a:cubicBezTo>
                      <a:close/>
                      <a:moveTo>
                        <a:pt x="103259" y="26181"/>
                      </a:moveTo>
                      <a:cubicBezTo>
                        <a:pt x="104211" y="23324"/>
                        <a:pt x="105164" y="16656"/>
                        <a:pt x="123261" y="16656"/>
                      </a:cubicBezTo>
                      <a:cubicBezTo>
                        <a:pt x="203271" y="22371"/>
                        <a:pt x="230894" y="97619"/>
                        <a:pt x="239466" y="166199"/>
                      </a:cubicBezTo>
                      <a:cubicBezTo>
                        <a:pt x="148979" y="115716"/>
                        <a:pt x="97544" y="50946"/>
                        <a:pt x="103259" y="26181"/>
                      </a:cubicBezTo>
                      <a:close/>
                      <a:moveTo>
                        <a:pt x="469019" y="345269"/>
                      </a:moveTo>
                      <a:cubicBezTo>
                        <a:pt x="467114" y="351936"/>
                        <a:pt x="465209" y="357651"/>
                        <a:pt x="464256" y="364319"/>
                      </a:cubicBezTo>
                      <a:cubicBezTo>
                        <a:pt x="462351" y="363366"/>
                        <a:pt x="461399" y="362414"/>
                        <a:pt x="459494" y="360509"/>
                      </a:cubicBezTo>
                      <a:cubicBezTo>
                        <a:pt x="441396" y="346221"/>
                        <a:pt x="431871" y="336696"/>
                        <a:pt x="435681" y="324314"/>
                      </a:cubicBezTo>
                      <a:cubicBezTo>
                        <a:pt x="438539" y="314789"/>
                        <a:pt x="444254" y="312884"/>
                        <a:pt x="452826" y="312884"/>
                      </a:cubicBezTo>
                      <a:cubicBezTo>
                        <a:pt x="456636" y="312884"/>
                        <a:pt x="460446" y="312884"/>
                        <a:pt x="465209" y="313836"/>
                      </a:cubicBezTo>
                      <a:cubicBezTo>
                        <a:pt x="469019" y="313836"/>
                        <a:pt x="471876" y="314789"/>
                        <a:pt x="475686" y="314789"/>
                      </a:cubicBezTo>
                      <a:moveTo>
                        <a:pt x="565221" y="589109"/>
                      </a:moveTo>
                      <a:cubicBezTo>
                        <a:pt x="560459" y="578631"/>
                        <a:pt x="559506" y="571011"/>
                        <a:pt x="561411" y="565296"/>
                      </a:cubicBezTo>
                      <a:cubicBezTo>
                        <a:pt x="561411" y="564344"/>
                        <a:pt x="563316" y="563391"/>
                        <a:pt x="564269" y="563391"/>
                      </a:cubicBezTo>
                      <a:cubicBezTo>
                        <a:pt x="566174" y="563391"/>
                        <a:pt x="568079" y="563391"/>
                        <a:pt x="569984" y="563391"/>
                      </a:cubicBezTo>
                      <a:lnTo>
                        <a:pt x="580461" y="567201"/>
                      </a:lnTo>
                      <a:lnTo>
                        <a:pt x="591891" y="531959"/>
                      </a:lnTo>
                      <a:lnTo>
                        <a:pt x="572841" y="525291"/>
                      </a:lnTo>
                      <a:lnTo>
                        <a:pt x="572841" y="526244"/>
                      </a:lnTo>
                      <a:lnTo>
                        <a:pt x="553791" y="518624"/>
                      </a:lnTo>
                      <a:lnTo>
                        <a:pt x="512834" y="615779"/>
                      </a:lnTo>
                      <a:lnTo>
                        <a:pt x="499499" y="597681"/>
                      </a:lnTo>
                      <a:lnTo>
                        <a:pt x="513786" y="564344"/>
                      </a:lnTo>
                      <a:cubicBezTo>
                        <a:pt x="511881" y="565296"/>
                        <a:pt x="509976" y="566249"/>
                        <a:pt x="507119" y="566249"/>
                      </a:cubicBezTo>
                      <a:cubicBezTo>
                        <a:pt x="505214" y="566249"/>
                        <a:pt x="503309" y="566249"/>
                        <a:pt x="501404" y="565296"/>
                      </a:cubicBezTo>
                      <a:cubicBezTo>
                        <a:pt x="499499" y="564344"/>
                        <a:pt x="498546" y="563391"/>
                        <a:pt x="496641" y="561486"/>
                      </a:cubicBezTo>
                      <a:cubicBezTo>
                        <a:pt x="494736" y="559581"/>
                        <a:pt x="492831" y="557676"/>
                        <a:pt x="491879" y="554819"/>
                      </a:cubicBezTo>
                      <a:cubicBezTo>
                        <a:pt x="491879" y="558629"/>
                        <a:pt x="490926" y="561486"/>
                        <a:pt x="489974" y="564344"/>
                      </a:cubicBezTo>
                      <a:cubicBezTo>
                        <a:pt x="487116" y="571011"/>
                        <a:pt x="482354" y="575774"/>
                        <a:pt x="475686" y="577679"/>
                      </a:cubicBezTo>
                      <a:cubicBezTo>
                        <a:pt x="469019" y="580536"/>
                        <a:pt x="463304" y="580536"/>
                        <a:pt x="456636" y="577679"/>
                      </a:cubicBezTo>
                      <a:cubicBezTo>
                        <a:pt x="447111" y="573869"/>
                        <a:pt x="440444" y="565296"/>
                        <a:pt x="435681" y="551961"/>
                      </a:cubicBezTo>
                      <a:cubicBezTo>
                        <a:pt x="430919" y="538626"/>
                        <a:pt x="429014" y="522434"/>
                        <a:pt x="429966" y="504336"/>
                      </a:cubicBezTo>
                      <a:lnTo>
                        <a:pt x="436634" y="503384"/>
                      </a:lnTo>
                      <a:cubicBezTo>
                        <a:pt x="435681" y="515766"/>
                        <a:pt x="438539" y="527196"/>
                        <a:pt x="442349" y="536721"/>
                      </a:cubicBezTo>
                      <a:cubicBezTo>
                        <a:pt x="446159" y="546246"/>
                        <a:pt x="452826" y="552914"/>
                        <a:pt x="460446" y="555771"/>
                      </a:cubicBezTo>
                      <a:cubicBezTo>
                        <a:pt x="465209" y="557676"/>
                        <a:pt x="469019" y="557676"/>
                        <a:pt x="473781" y="556724"/>
                      </a:cubicBezTo>
                      <a:cubicBezTo>
                        <a:pt x="478544" y="554819"/>
                        <a:pt x="481401" y="551961"/>
                        <a:pt x="483306" y="548151"/>
                      </a:cubicBezTo>
                      <a:cubicBezTo>
                        <a:pt x="484259" y="546246"/>
                        <a:pt x="484259" y="543389"/>
                        <a:pt x="484259" y="540531"/>
                      </a:cubicBezTo>
                      <a:cubicBezTo>
                        <a:pt x="484259" y="537674"/>
                        <a:pt x="483306" y="534816"/>
                        <a:pt x="482354" y="532911"/>
                      </a:cubicBezTo>
                      <a:cubicBezTo>
                        <a:pt x="476639" y="533864"/>
                        <a:pt x="469019" y="532911"/>
                        <a:pt x="459494" y="531006"/>
                      </a:cubicBezTo>
                      <a:lnTo>
                        <a:pt x="457589" y="511004"/>
                      </a:lnTo>
                      <a:cubicBezTo>
                        <a:pt x="465209" y="513861"/>
                        <a:pt x="472829" y="514814"/>
                        <a:pt x="480449" y="513861"/>
                      </a:cubicBezTo>
                      <a:cubicBezTo>
                        <a:pt x="487116" y="512909"/>
                        <a:pt x="491879" y="509099"/>
                        <a:pt x="494736" y="504336"/>
                      </a:cubicBezTo>
                      <a:cubicBezTo>
                        <a:pt x="495689" y="501479"/>
                        <a:pt x="495689" y="499574"/>
                        <a:pt x="494736" y="496716"/>
                      </a:cubicBezTo>
                      <a:cubicBezTo>
                        <a:pt x="493784" y="493859"/>
                        <a:pt x="491879" y="492906"/>
                        <a:pt x="489974" y="491954"/>
                      </a:cubicBezTo>
                      <a:cubicBezTo>
                        <a:pt x="484259" y="490049"/>
                        <a:pt x="478544" y="488144"/>
                        <a:pt x="472829" y="488144"/>
                      </a:cubicBezTo>
                      <a:cubicBezTo>
                        <a:pt x="467114" y="488144"/>
                        <a:pt x="461399" y="489096"/>
                        <a:pt x="456636" y="491954"/>
                      </a:cubicBezTo>
                      <a:lnTo>
                        <a:pt x="451874" y="471951"/>
                      </a:lnTo>
                      <a:cubicBezTo>
                        <a:pt x="456636" y="470046"/>
                        <a:pt x="462351" y="469094"/>
                        <a:pt x="468066" y="469094"/>
                      </a:cubicBezTo>
                      <a:cubicBezTo>
                        <a:pt x="473781" y="469094"/>
                        <a:pt x="479496" y="470999"/>
                        <a:pt x="486164" y="472904"/>
                      </a:cubicBezTo>
                      <a:cubicBezTo>
                        <a:pt x="491879" y="475761"/>
                        <a:pt x="497594" y="482429"/>
                        <a:pt x="501404" y="493859"/>
                      </a:cubicBezTo>
                      <a:cubicBezTo>
                        <a:pt x="505214" y="505289"/>
                        <a:pt x="506166" y="513861"/>
                        <a:pt x="504261" y="519576"/>
                      </a:cubicBezTo>
                      <a:cubicBezTo>
                        <a:pt x="503309" y="522434"/>
                        <a:pt x="501404" y="525291"/>
                        <a:pt x="498546" y="527196"/>
                      </a:cubicBezTo>
                      <a:cubicBezTo>
                        <a:pt x="495689" y="529101"/>
                        <a:pt x="492831" y="531006"/>
                        <a:pt x="489021" y="531959"/>
                      </a:cubicBezTo>
                      <a:cubicBezTo>
                        <a:pt x="490926" y="534816"/>
                        <a:pt x="491879" y="538626"/>
                        <a:pt x="492831" y="544341"/>
                      </a:cubicBezTo>
                      <a:cubicBezTo>
                        <a:pt x="494736" y="546246"/>
                        <a:pt x="497594" y="548151"/>
                        <a:pt x="500451" y="549104"/>
                      </a:cubicBezTo>
                      <a:cubicBezTo>
                        <a:pt x="504261" y="551009"/>
                        <a:pt x="508071" y="551009"/>
                        <a:pt x="511881" y="551009"/>
                      </a:cubicBezTo>
                      <a:cubicBezTo>
                        <a:pt x="515691" y="550056"/>
                        <a:pt x="519501" y="549104"/>
                        <a:pt x="522359" y="546246"/>
                      </a:cubicBezTo>
                      <a:lnTo>
                        <a:pt x="536646" y="511004"/>
                      </a:lnTo>
                      <a:lnTo>
                        <a:pt x="521406" y="504336"/>
                      </a:lnTo>
                      <a:lnTo>
                        <a:pt x="515691" y="486239"/>
                      </a:lnTo>
                      <a:lnTo>
                        <a:pt x="568079" y="508146"/>
                      </a:lnTo>
                      <a:lnTo>
                        <a:pt x="675711" y="544341"/>
                      </a:lnTo>
                      <a:lnTo>
                        <a:pt x="675711" y="545294"/>
                      </a:lnTo>
                      <a:lnTo>
                        <a:pt x="782391" y="573869"/>
                      </a:lnTo>
                      <a:lnTo>
                        <a:pt x="789059" y="590061"/>
                      </a:lnTo>
                      <a:lnTo>
                        <a:pt x="769056" y="585299"/>
                      </a:lnTo>
                      <a:lnTo>
                        <a:pt x="742386" y="686264"/>
                      </a:lnTo>
                      <a:lnTo>
                        <a:pt x="727146" y="670071"/>
                      </a:lnTo>
                      <a:lnTo>
                        <a:pt x="741434" y="616731"/>
                      </a:lnTo>
                      <a:lnTo>
                        <a:pt x="706191" y="607206"/>
                      </a:lnTo>
                      <a:cubicBezTo>
                        <a:pt x="703334" y="606254"/>
                        <a:pt x="700476" y="607206"/>
                        <a:pt x="697619" y="609111"/>
                      </a:cubicBezTo>
                      <a:cubicBezTo>
                        <a:pt x="694761" y="611969"/>
                        <a:pt x="692856" y="614826"/>
                        <a:pt x="691904" y="619589"/>
                      </a:cubicBezTo>
                      <a:cubicBezTo>
                        <a:pt x="689999" y="627209"/>
                        <a:pt x="689999" y="634829"/>
                        <a:pt x="691904" y="643401"/>
                      </a:cubicBezTo>
                      <a:cubicBezTo>
                        <a:pt x="693809" y="651974"/>
                        <a:pt x="697619" y="659594"/>
                        <a:pt x="702381" y="667214"/>
                      </a:cubicBezTo>
                      <a:lnTo>
                        <a:pt x="693809" y="671024"/>
                      </a:lnTo>
                      <a:cubicBezTo>
                        <a:pt x="686189" y="656736"/>
                        <a:pt x="680474" y="644354"/>
                        <a:pt x="677616" y="633876"/>
                      </a:cubicBezTo>
                      <a:cubicBezTo>
                        <a:pt x="673806" y="623399"/>
                        <a:pt x="673806" y="613874"/>
                        <a:pt x="674759" y="608159"/>
                      </a:cubicBezTo>
                      <a:cubicBezTo>
                        <a:pt x="676664" y="601491"/>
                        <a:pt x="680474" y="596729"/>
                        <a:pt x="685236" y="592919"/>
                      </a:cubicBezTo>
                      <a:cubicBezTo>
                        <a:pt x="690951" y="589109"/>
                        <a:pt x="695714" y="588156"/>
                        <a:pt x="701429" y="590061"/>
                      </a:cubicBezTo>
                      <a:lnTo>
                        <a:pt x="745244" y="601491"/>
                      </a:lnTo>
                      <a:lnTo>
                        <a:pt x="750959" y="580536"/>
                      </a:lnTo>
                      <a:lnTo>
                        <a:pt x="681426" y="562439"/>
                      </a:lnTo>
                      <a:lnTo>
                        <a:pt x="681426" y="562439"/>
                      </a:lnTo>
                      <a:lnTo>
                        <a:pt x="678569" y="561486"/>
                      </a:lnTo>
                      <a:lnTo>
                        <a:pt x="677616" y="561486"/>
                      </a:lnTo>
                      <a:lnTo>
                        <a:pt x="677616" y="561486"/>
                      </a:lnTo>
                      <a:lnTo>
                        <a:pt x="662376" y="556724"/>
                      </a:lnTo>
                      <a:lnTo>
                        <a:pt x="632849" y="645306"/>
                      </a:lnTo>
                      <a:lnTo>
                        <a:pt x="634754" y="646259"/>
                      </a:lnTo>
                      <a:lnTo>
                        <a:pt x="640469" y="661499"/>
                      </a:lnTo>
                      <a:lnTo>
                        <a:pt x="623324" y="656736"/>
                      </a:lnTo>
                      <a:cubicBezTo>
                        <a:pt x="619514" y="655784"/>
                        <a:pt x="614751" y="655784"/>
                        <a:pt x="610941" y="658641"/>
                      </a:cubicBezTo>
                      <a:cubicBezTo>
                        <a:pt x="607131" y="661499"/>
                        <a:pt x="604274" y="665309"/>
                        <a:pt x="603321" y="670071"/>
                      </a:cubicBezTo>
                      <a:cubicBezTo>
                        <a:pt x="602369" y="672929"/>
                        <a:pt x="602369" y="675786"/>
                        <a:pt x="604274" y="679596"/>
                      </a:cubicBezTo>
                      <a:cubicBezTo>
                        <a:pt x="606179" y="682454"/>
                        <a:pt x="608084" y="684359"/>
                        <a:pt x="610941" y="685311"/>
                      </a:cubicBezTo>
                      <a:cubicBezTo>
                        <a:pt x="615704" y="686264"/>
                        <a:pt x="620466" y="687216"/>
                        <a:pt x="625229" y="686264"/>
                      </a:cubicBezTo>
                      <a:cubicBezTo>
                        <a:pt x="630944" y="685311"/>
                        <a:pt x="635706" y="684359"/>
                        <a:pt x="640469" y="681501"/>
                      </a:cubicBezTo>
                      <a:lnTo>
                        <a:pt x="647136" y="698646"/>
                      </a:lnTo>
                      <a:cubicBezTo>
                        <a:pt x="642374" y="700551"/>
                        <a:pt x="637611" y="701504"/>
                        <a:pt x="631896" y="701504"/>
                      </a:cubicBezTo>
                      <a:cubicBezTo>
                        <a:pt x="626181" y="701504"/>
                        <a:pt x="620466" y="700551"/>
                        <a:pt x="613799" y="698646"/>
                      </a:cubicBezTo>
                      <a:cubicBezTo>
                        <a:pt x="607131" y="696741"/>
                        <a:pt x="602369" y="691026"/>
                        <a:pt x="598559" y="681501"/>
                      </a:cubicBezTo>
                      <a:cubicBezTo>
                        <a:pt x="594749" y="671976"/>
                        <a:pt x="593796" y="663404"/>
                        <a:pt x="595701" y="655784"/>
                      </a:cubicBezTo>
                      <a:cubicBezTo>
                        <a:pt x="597606" y="650069"/>
                        <a:pt x="600464" y="646259"/>
                        <a:pt x="606179" y="643401"/>
                      </a:cubicBezTo>
                      <a:cubicBezTo>
                        <a:pt x="609036" y="641496"/>
                        <a:pt x="612846" y="641496"/>
                        <a:pt x="616656" y="641496"/>
                      </a:cubicBezTo>
                      <a:lnTo>
                        <a:pt x="613799" y="638639"/>
                      </a:lnTo>
                      <a:lnTo>
                        <a:pt x="626181" y="601491"/>
                      </a:lnTo>
                      <a:lnTo>
                        <a:pt x="591891" y="590061"/>
                      </a:lnTo>
                      <a:lnTo>
                        <a:pt x="588081" y="601491"/>
                      </a:lnTo>
                      <a:cubicBezTo>
                        <a:pt x="587129" y="604349"/>
                        <a:pt x="586176" y="606254"/>
                        <a:pt x="584271" y="607206"/>
                      </a:cubicBezTo>
                      <a:cubicBezTo>
                        <a:pt x="582366" y="608159"/>
                        <a:pt x="580461" y="609111"/>
                        <a:pt x="578556" y="608159"/>
                      </a:cubicBezTo>
                      <a:moveTo>
                        <a:pt x="1193871" y="634829"/>
                      </a:moveTo>
                      <a:lnTo>
                        <a:pt x="1191966" y="739604"/>
                      </a:lnTo>
                      <a:lnTo>
                        <a:pt x="1172916" y="727221"/>
                      </a:lnTo>
                      <a:lnTo>
                        <a:pt x="1172916" y="703409"/>
                      </a:lnTo>
                      <a:cubicBezTo>
                        <a:pt x="1168154" y="707219"/>
                        <a:pt x="1163391" y="710076"/>
                        <a:pt x="1158629" y="711981"/>
                      </a:cubicBezTo>
                      <a:cubicBezTo>
                        <a:pt x="1153866" y="713886"/>
                        <a:pt x="1149104" y="714839"/>
                        <a:pt x="1144341" y="714839"/>
                      </a:cubicBezTo>
                      <a:cubicBezTo>
                        <a:pt x="1135769" y="714839"/>
                        <a:pt x="1126244" y="710076"/>
                        <a:pt x="1117671" y="701504"/>
                      </a:cubicBezTo>
                      <a:cubicBezTo>
                        <a:pt x="1109099" y="692931"/>
                        <a:pt x="1104336" y="684359"/>
                        <a:pt x="1104336" y="676739"/>
                      </a:cubicBezTo>
                      <a:cubicBezTo>
                        <a:pt x="1104336" y="670071"/>
                        <a:pt x="1107194" y="664356"/>
                        <a:pt x="1112909" y="659594"/>
                      </a:cubicBezTo>
                      <a:cubicBezTo>
                        <a:pt x="1118624" y="654831"/>
                        <a:pt x="1126244" y="652926"/>
                        <a:pt x="1133864" y="652926"/>
                      </a:cubicBezTo>
                      <a:cubicBezTo>
                        <a:pt x="1141484" y="652926"/>
                        <a:pt x="1148151" y="654831"/>
                        <a:pt x="1154819" y="659594"/>
                      </a:cubicBezTo>
                      <a:cubicBezTo>
                        <a:pt x="1161486" y="663404"/>
                        <a:pt x="1167201" y="669119"/>
                        <a:pt x="1172916" y="676739"/>
                      </a:cubicBezTo>
                      <a:lnTo>
                        <a:pt x="1173869" y="634829"/>
                      </a:lnTo>
                      <a:lnTo>
                        <a:pt x="1095764" y="632924"/>
                      </a:lnTo>
                      <a:lnTo>
                        <a:pt x="1095764" y="631971"/>
                      </a:lnTo>
                      <a:lnTo>
                        <a:pt x="1070999" y="630066"/>
                      </a:lnTo>
                      <a:cubicBezTo>
                        <a:pt x="1076714" y="634829"/>
                        <a:pt x="1080524" y="639591"/>
                        <a:pt x="1083381" y="646259"/>
                      </a:cubicBezTo>
                      <a:cubicBezTo>
                        <a:pt x="1086239" y="652926"/>
                        <a:pt x="1088144" y="658641"/>
                        <a:pt x="1087191" y="665309"/>
                      </a:cubicBezTo>
                      <a:cubicBezTo>
                        <a:pt x="1086239" y="672929"/>
                        <a:pt x="1083381" y="680549"/>
                        <a:pt x="1077666" y="688169"/>
                      </a:cubicBezTo>
                      <a:cubicBezTo>
                        <a:pt x="1071951" y="694836"/>
                        <a:pt x="1065284" y="700551"/>
                        <a:pt x="1056711" y="705314"/>
                      </a:cubicBezTo>
                      <a:lnTo>
                        <a:pt x="1079571" y="735794"/>
                      </a:lnTo>
                      <a:lnTo>
                        <a:pt x="1069094" y="743414"/>
                      </a:lnTo>
                      <a:lnTo>
                        <a:pt x="1049091" y="708171"/>
                      </a:lnTo>
                      <a:cubicBezTo>
                        <a:pt x="1048139" y="709124"/>
                        <a:pt x="1047186" y="709124"/>
                        <a:pt x="1045281" y="709124"/>
                      </a:cubicBezTo>
                      <a:cubicBezTo>
                        <a:pt x="1044329" y="709124"/>
                        <a:pt x="1042424" y="709124"/>
                        <a:pt x="1040519" y="709124"/>
                      </a:cubicBezTo>
                      <a:cubicBezTo>
                        <a:pt x="1036709" y="709124"/>
                        <a:pt x="1031946" y="706266"/>
                        <a:pt x="1028136" y="701504"/>
                      </a:cubicBezTo>
                      <a:cubicBezTo>
                        <a:pt x="1024326" y="696741"/>
                        <a:pt x="1022421" y="691979"/>
                        <a:pt x="1022421" y="688169"/>
                      </a:cubicBezTo>
                      <a:cubicBezTo>
                        <a:pt x="1022421" y="685311"/>
                        <a:pt x="1023374" y="682454"/>
                        <a:pt x="1026231" y="680549"/>
                      </a:cubicBezTo>
                      <a:cubicBezTo>
                        <a:pt x="1028136" y="678644"/>
                        <a:pt x="1030041" y="677691"/>
                        <a:pt x="1032899" y="677691"/>
                      </a:cubicBezTo>
                      <a:cubicBezTo>
                        <a:pt x="1035756" y="677691"/>
                        <a:pt x="1038614" y="678644"/>
                        <a:pt x="1041471" y="680549"/>
                      </a:cubicBezTo>
                      <a:cubicBezTo>
                        <a:pt x="1044329" y="682454"/>
                        <a:pt x="1046234" y="685311"/>
                        <a:pt x="1048139" y="688169"/>
                      </a:cubicBezTo>
                      <a:cubicBezTo>
                        <a:pt x="1050996" y="687216"/>
                        <a:pt x="1054806" y="685311"/>
                        <a:pt x="1057664" y="682454"/>
                      </a:cubicBezTo>
                      <a:cubicBezTo>
                        <a:pt x="1060521" y="679596"/>
                        <a:pt x="1063379" y="675786"/>
                        <a:pt x="1066236" y="671976"/>
                      </a:cubicBezTo>
                      <a:cubicBezTo>
                        <a:pt x="1053854" y="670071"/>
                        <a:pt x="1045281" y="665309"/>
                        <a:pt x="1038614" y="659594"/>
                      </a:cubicBezTo>
                      <a:cubicBezTo>
                        <a:pt x="1031946" y="652926"/>
                        <a:pt x="1028136" y="646259"/>
                        <a:pt x="1029089" y="638639"/>
                      </a:cubicBezTo>
                      <a:cubicBezTo>
                        <a:pt x="1029089" y="636734"/>
                        <a:pt x="1030041" y="634829"/>
                        <a:pt x="1030994" y="632924"/>
                      </a:cubicBezTo>
                      <a:cubicBezTo>
                        <a:pt x="1031946" y="631019"/>
                        <a:pt x="1033851" y="630066"/>
                        <a:pt x="1035756" y="628161"/>
                      </a:cubicBezTo>
                      <a:lnTo>
                        <a:pt x="1023374" y="627209"/>
                      </a:lnTo>
                      <a:lnTo>
                        <a:pt x="1023374" y="628161"/>
                      </a:lnTo>
                      <a:lnTo>
                        <a:pt x="1003371" y="625304"/>
                      </a:lnTo>
                      <a:lnTo>
                        <a:pt x="990036" y="729126"/>
                      </a:lnTo>
                      <a:lnTo>
                        <a:pt x="972891" y="714839"/>
                      </a:lnTo>
                      <a:lnTo>
                        <a:pt x="975749" y="691026"/>
                      </a:lnTo>
                      <a:cubicBezTo>
                        <a:pt x="970986" y="693884"/>
                        <a:pt x="966224" y="696741"/>
                        <a:pt x="960509" y="697694"/>
                      </a:cubicBezTo>
                      <a:cubicBezTo>
                        <a:pt x="955746" y="699599"/>
                        <a:pt x="950031" y="699599"/>
                        <a:pt x="946221" y="699599"/>
                      </a:cubicBezTo>
                      <a:cubicBezTo>
                        <a:pt x="937649" y="698646"/>
                        <a:pt x="929076" y="692931"/>
                        <a:pt x="921456" y="683406"/>
                      </a:cubicBezTo>
                      <a:cubicBezTo>
                        <a:pt x="913836" y="673881"/>
                        <a:pt x="910026" y="665309"/>
                        <a:pt x="910979" y="657689"/>
                      </a:cubicBezTo>
                      <a:cubicBezTo>
                        <a:pt x="911931" y="651021"/>
                        <a:pt x="915741" y="645306"/>
                        <a:pt x="921456" y="641496"/>
                      </a:cubicBezTo>
                      <a:cubicBezTo>
                        <a:pt x="928124" y="637686"/>
                        <a:pt x="935744" y="635781"/>
                        <a:pt x="943364" y="636734"/>
                      </a:cubicBezTo>
                      <a:cubicBezTo>
                        <a:pt x="950984" y="637686"/>
                        <a:pt x="957651" y="640544"/>
                        <a:pt x="963366" y="645306"/>
                      </a:cubicBezTo>
                      <a:cubicBezTo>
                        <a:pt x="970034" y="650069"/>
                        <a:pt x="974796" y="656736"/>
                        <a:pt x="979559" y="664356"/>
                      </a:cubicBezTo>
                      <a:lnTo>
                        <a:pt x="985274" y="623399"/>
                      </a:lnTo>
                      <a:lnTo>
                        <a:pt x="908121" y="613874"/>
                      </a:lnTo>
                      <a:lnTo>
                        <a:pt x="907169" y="612921"/>
                      </a:lnTo>
                      <a:lnTo>
                        <a:pt x="893834" y="610064"/>
                      </a:lnTo>
                      <a:lnTo>
                        <a:pt x="875736" y="712934"/>
                      </a:lnTo>
                      <a:lnTo>
                        <a:pt x="858591" y="697694"/>
                      </a:lnTo>
                      <a:lnTo>
                        <a:pt x="874784" y="606254"/>
                      </a:lnTo>
                      <a:lnTo>
                        <a:pt x="855734" y="603396"/>
                      </a:lnTo>
                      <a:lnTo>
                        <a:pt x="848114" y="587204"/>
                      </a:lnTo>
                      <a:lnTo>
                        <a:pt x="883356" y="593871"/>
                      </a:lnTo>
                      <a:cubicBezTo>
                        <a:pt x="881451" y="588156"/>
                        <a:pt x="880499" y="583394"/>
                        <a:pt x="879546" y="580536"/>
                      </a:cubicBezTo>
                      <a:cubicBezTo>
                        <a:pt x="878594" y="576726"/>
                        <a:pt x="878594" y="573869"/>
                        <a:pt x="878594" y="571011"/>
                      </a:cubicBezTo>
                      <a:cubicBezTo>
                        <a:pt x="880499" y="561486"/>
                        <a:pt x="885261" y="553866"/>
                        <a:pt x="893834" y="548151"/>
                      </a:cubicBezTo>
                      <a:cubicBezTo>
                        <a:pt x="902406" y="542436"/>
                        <a:pt x="911931" y="540531"/>
                        <a:pt x="922409" y="542436"/>
                      </a:cubicBezTo>
                      <a:cubicBezTo>
                        <a:pt x="930981" y="544341"/>
                        <a:pt x="939554" y="550056"/>
                        <a:pt x="948126" y="560534"/>
                      </a:cubicBezTo>
                      <a:cubicBezTo>
                        <a:pt x="957651" y="571964"/>
                        <a:pt x="967176" y="586251"/>
                        <a:pt x="975749" y="603396"/>
                      </a:cubicBezTo>
                      <a:lnTo>
                        <a:pt x="970034" y="606254"/>
                      </a:lnTo>
                      <a:cubicBezTo>
                        <a:pt x="964319" y="593871"/>
                        <a:pt x="957651" y="582441"/>
                        <a:pt x="949079" y="573869"/>
                      </a:cubicBezTo>
                      <a:cubicBezTo>
                        <a:pt x="941459" y="565296"/>
                        <a:pt x="932886" y="560534"/>
                        <a:pt x="924314" y="559581"/>
                      </a:cubicBezTo>
                      <a:cubicBezTo>
                        <a:pt x="916694" y="558629"/>
                        <a:pt x="909074" y="559581"/>
                        <a:pt x="902406" y="564344"/>
                      </a:cubicBezTo>
                      <a:cubicBezTo>
                        <a:pt x="895739" y="569106"/>
                        <a:pt x="891929" y="574821"/>
                        <a:pt x="890024" y="582441"/>
                      </a:cubicBezTo>
                      <a:cubicBezTo>
                        <a:pt x="889071" y="588156"/>
                        <a:pt x="889071" y="591966"/>
                        <a:pt x="889071" y="594824"/>
                      </a:cubicBezTo>
                      <a:lnTo>
                        <a:pt x="904311" y="597681"/>
                      </a:lnTo>
                      <a:lnTo>
                        <a:pt x="905264" y="598634"/>
                      </a:lnTo>
                      <a:lnTo>
                        <a:pt x="1013849" y="612921"/>
                      </a:lnTo>
                      <a:lnTo>
                        <a:pt x="1013849" y="612921"/>
                      </a:lnTo>
                      <a:lnTo>
                        <a:pt x="1092906" y="618636"/>
                      </a:lnTo>
                      <a:lnTo>
                        <a:pt x="1093859" y="619589"/>
                      </a:lnTo>
                      <a:lnTo>
                        <a:pt x="1204349" y="621494"/>
                      </a:lnTo>
                      <a:lnTo>
                        <a:pt x="1214826" y="635781"/>
                      </a:lnTo>
                      <a:lnTo>
                        <a:pt x="1193871" y="634829"/>
                      </a:lnTo>
                      <a:close/>
                      <a:moveTo>
                        <a:pt x="1911104" y="313836"/>
                      </a:moveTo>
                      <a:cubicBezTo>
                        <a:pt x="1915866" y="312884"/>
                        <a:pt x="1919676" y="312884"/>
                        <a:pt x="1923486" y="312884"/>
                      </a:cubicBezTo>
                      <a:cubicBezTo>
                        <a:pt x="1933011" y="312884"/>
                        <a:pt x="1937774" y="315741"/>
                        <a:pt x="1940631" y="324314"/>
                      </a:cubicBezTo>
                      <a:cubicBezTo>
                        <a:pt x="1945394" y="336696"/>
                        <a:pt x="1934916" y="346221"/>
                        <a:pt x="1916819" y="360509"/>
                      </a:cubicBezTo>
                      <a:cubicBezTo>
                        <a:pt x="1914914" y="361461"/>
                        <a:pt x="1913961" y="362414"/>
                        <a:pt x="1912056" y="364319"/>
                      </a:cubicBezTo>
                      <a:cubicBezTo>
                        <a:pt x="1911104" y="357651"/>
                        <a:pt x="1908246" y="351936"/>
                        <a:pt x="1907294" y="345269"/>
                      </a:cubicBezTo>
                      <a:cubicBezTo>
                        <a:pt x="1904436" y="334791"/>
                        <a:pt x="1900626" y="323361"/>
                        <a:pt x="1900626" y="314789"/>
                      </a:cubicBezTo>
                      <a:cubicBezTo>
                        <a:pt x="1903484" y="314789"/>
                        <a:pt x="1907294" y="313836"/>
                        <a:pt x="1911104" y="313836"/>
                      </a:cubicBezTo>
                      <a:close/>
                      <a:moveTo>
                        <a:pt x="1933964" y="540531"/>
                      </a:moveTo>
                      <a:cubicBezTo>
                        <a:pt x="1934916" y="543389"/>
                        <a:pt x="1935869" y="545294"/>
                        <a:pt x="1934916" y="547199"/>
                      </a:cubicBezTo>
                      <a:cubicBezTo>
                        <a:pt x="1933964" y="550056"/>
                        <a:pt x="1933011" y="551009"/>
                        <a:pt x="1931106" y="551961"/>
                      </a:cubicBezTo>
                      <a:cubicBezTo>
                        <a:pt x="1925391" y="554819"/>
                        <a:pt x="1917771" y="553866"/>
                        <a:pt x="1908246" y="549104"/>
                      </a:cubicBezTo>
                      <a:cubicBezTo>
                        <a:pt x="1898721" y="544341"/>
                        <a:pt x="1892054" y="539579"/>
                        <a:pt x="1889196" y="533864"/>
                      </a:cubicBezTo>
                      <a:cubicBezTo>
                        <a:pt x="1888244" y="532911"/>
                        <a:pt x="1889196" y="531006"/>
                        <a:pt x="1890149" y="530054"/>
                      </a:cubicBezTo>
                      <a:cubicBezTo>
                        <a:pt x="1891101" y="528149"/>
                        <a:pt x="1893006" y="527196"/>
                        <a:pt x="1894911" y="526244"/>
                      </a:cubicBezTo>
                      <a:lnTo>
                        <a:pt x="1904436" y="521481"/>
                      </a:lnTo>
                      <a:lnTo>
                        <a:pt x="1889196" y="488144"/>
                      </a:lnTo>
                      <a:lnTo>
                        <a:pt x="1871099" y="496716"/>
                      </a:lnTo>
                      <a:lnTo>
                        <a:pt x="1871099" y="496716"/>
                      </a:lnTo>
                      <a:lnTo>
                        <a:pt x="1867289" y="498621"/>
                      </a:lnTo>
                      <a:lnTo>
                        <a:pt x="1866336" y="499574"/>
                      </a:lnTo>
                      <a:lnTo>
                        <a:pt x="1866336" y="499574"/>
                      </a:lnTo>
                      <a:lnTo>
                        <a:pt x="1832999" y="511956"/>
                      </a:lnTo>
                      <a:cubicBezTo>
                        <a:pt x="1837761" y="514814"/>
                        <a:pt x="1841571" y="517671"/>
                        <a:pt x="1844429" y="520529"/>
                      </a:cubicBezTo>
                      <a:cubicBezTo>
                        <a:pt x="1847286" y="523386"/>
                        <a:pt x="1850144" y="527196"/>
                        <a:pt x="1851096" y="530054"/>
                      </a:cubicBezTo>
                      <a:cubicBezTo>
                        <a:pt x="1852049" y="532911"/>
                        <a:pt x="1852049" y="535769"/>
                        <a:pt x="1851096" y="539579"/>
                      </a:cubicBezTo>
                      <a:cubicBezTo>
                        <a:pt x="1850144" y="543389"/>
                        <a:pt x="1848239" y="546246"/>
                        <a:pt x="1846334" y="550056"/>
                      </a:cubicBezTo>
                      <a:cubicBezTo>
                        <a:pt x="1855859" y="548151"/>
                        <a:pt x="1865384" y="549104"/>
                        <a:pt x="1873004" y="551961"/>
                      </a:cubicBezTo>
                      <a:cubicBezTo>
                        <a:pt x="1880624" y="554819"/>
                        <a:pt x="1886339" y="560534"/>
                        <a:pt x="1889196" y="567201"/>
                      </a:cubicBezTo>
                      <a:cubicBezTo>
                        <a:pt x="1893006" y="575774"/>
                        <a:pt x="1892054" y="585299"/>
                        <a:pt x="1886339" y="593871"/>
                      </a:cubicBezTo>
                      <a:cubicBezTo>
                        <a:pt x="1880624" y="603396"/>
                        <a:pt x="1872051" y="610064"/>
                        <a:pt x="1861574" y="613874"/>
                      </a:cubicBezTo>
                      <a:cubicBezTo>
                        <a:pt x="1852049" y="617684"/>
                        <a:pt x="1840619" y="615779"/>
                        <a:pt x="1827284" y="609111"/>
                      </a:cubicBezTo>
                      <a:cubicBezTo>
                        <a:pt x="1813949" y="602444"/>
                        <a:pt x="1805376" y="593871"/>
                        <a:pt x="1801566" y="583394"/>
                      </a:cubicBezTo>
                      <a:cubicBezTo>
                        <a:pt x="1799661" y="578631"/>
                        <a:pt x="1800614" y="572916"/>
                        <a:pt x="1803471" y="567201"/>
                      </a:cubicBezTo>
                      <a:cubicBezTo>
                        <a:pt x="1807281" y="561486"/>
                        <a:pt x="1812044" y="556724"/>
                        <a:pt x="1818711" y="551961"/>
                      </a:cubicBezTo>
                      <a:cubicBezTo>
                        <a:pt x="1824426" y="549104"/>
                        <a:pt x="1828236" y="544341"/>
                        <a:pt x="1831094" y="539579"/>
                      </a:cubicBezTo>
                      <a:cubicBezTo>
                        <a:pt x="1833951" y="534816"/>
                        <a:pt x="1834904" y="531006"/>
                        <a:pt x="1832999" y="527196"/>
                      </a:cubicBezTo>
                      <a:cubicBezTo>
                        <a:pt x="1832046" y="524339"/>
                        <a:pt x="1830141" y="521481"/>
                        <a:pt x="1828236" y="519576"/>
                      </a:cubicBezTo>
                      <a:cubicBezTo>
                        <a:pt x="1826331" y="517671"/>
                        <a:pt x="1825379" y="515766"/>
                        <a:pt x="1822521" y="514814"/>
                      </a:cubicBezTo>
                      <a:lnTo>
                        <a:pt x="1772039" y="533864"/>
                      </a:lnTo>
                      <a:lnTo>
                        <a:pt x="1772039" y="533864"/>
                      </a:lnTo>
                      <a:lnTo>
                        <a:pt x="1757751" y="538626"/>
                      </a:lnTo>
                      <a:lnTo>
                        <a:pt x="1791089" y="637686"/>
                      </a:lnTo>
                      <a:lnTo>
                        <a:pt x="1769181" y="632924"/>
                      </a:lnTo>
                      <a:lnTo>
                        <a:pt x="1739654" y="545294"/>
                      </a:lnTo>
                      <a:lnTo>
                        <a:pt x="1726319" y="550056"/>
                      </a:lnTo>
                      <a:lnTo>
                        <a:pt x="1727271" y="551009"/>
                      </a:lnTo>
                      <a:lnTo>
                        <a:pt x="1708221" y="556724"/>
                      </a:lnTo>
                      <a:lnTo>
                        <a:pt x="1737749" y="657689"/>
                      </a:lnTo>
                      <a:lnTo>
                        <a:pt x="1715841" y="651974"/>
                      </a:lnTo>
                      <a:lnTo>
                        <a:pt x="1708221" y="627209"/>
                      </a:lnTo>
                      <a:cubicBezTo>
                        <a:pt x="1707269" y="630066"/>
                        <a:pt x="1705364" y="631971"/>
                        <a:pt x="1702506" y="633876"/>
                      </a:cubicBezTo>
                      <a:cubicBezTo>
                        <a:pt x="1699649" y="635781"/>
                        <a:pt x="1696791" y="637686"/>
                        <a:pt x="1693934" y="638639"/>
                      </a:cubicBezTo>
                      <a:cubicBezTo>
                        <a:pt x="1685361" y="641496"/>
                        <a:pt x="1675836" y="640544"/>
                        <a:pt x="1665359" y="635781"/>
                      </a:cubicBezTo>
                      <a:cubicBezTo>
                        <a:pt x="1654881" y="631971"/>
                        <a:pt x="1648214" y="626256"/>
                        <a:pt x="1646309" y="619589"/>
                      </a:cubicBezTo>
                      <a:lnTo>
                        <a:pt x="1633926" y="578631"/>
                      </a:lnTo>
                      <a:lnTo>
                        <a:pt x="1622496" y="582441"/>
                      </a:lnTo>
                      <a:lnTo>
                        <a:pt x="1621544" y="581489"/>
                      </a:lnTo>
                      <a:lnTo>
                        <a:pt x="1607256" y="585299"/>
                      </a:lnTo>
                      <a:lnTo>
                        <a:pt x="1632021" y="687216"/>
                      </a:lnTo>
                      <a:lnTo>
                        <a:pt x="1611066" y="680549"/>
                      </a:lnTo>
                      <a:lnTo>
                        <a:pt x="1589159" y="590061"/>
                      </a:lnTo>
                      <a:lnTo>
                        <a:pt x="1574871" y="593871"/>
                      </a:lnTo>
                      <a:lnTo>
                        <a:pt x="1575824" y="594824"/>
                      </a:lnTo>
                      <a:lnTo>
                        <a:pt x="1555821" y="598634"/>
                      </a:lnTo>
                      <a:lnTo>
                        <a:pt x="1574871" y="701504"/>
                      </a:lnTo>
                      <a:lnTo>
                        <a:pt x="1553916" y="692931"/>
                      </a:lnTo>
                      <a:lnTo>
                        <a:pt x="1551059" y="676739"/>
                      </a:lnTo>
                      <a:cubicBezTo>
                        <a:pt x="1548201" y="682454"/>
                        <a:pt x="1543439" y="686264"/>
                        <a:pt x="1537724" y="690074"/>
                      </a:cubicBezTo>
                      <a:cubicBezTo>
                        <a:pt x="1531056" y="693884"/>
                        <a:pt x="1524389" y="696741"/>
                        <a:pt x="1516769" y="697694"/>
                      </a:cubicBezTo>
                      <a:cubicBezTo>
                        <a:pt x="1508196" y="699599"/>
                        <a:pt x="1499624" y="697694"/>
                        <a:pt x="1490099" y="692931"/>
                      </a:cubicBezTo>
                      <a:cubicBezTo>
                        <a:pt x="1480574" y="688169"/>
                        <a:pt x="1474859" y="682454"/>
                        <a:pt x="1473906" y="676739"/>
                      </a:cubicBezTo>
                      <a:cubicBezTo>
                        <a:pt x="1473906" y="675786"/>
                        <a:pt x="1473906" y="673881"/>
                        <a:pt x="1474859" y="671976"/>
                      </a:cubicBezTo>
                      <a:cubicBezTo>
                        <a:pt x="1475811" y="670071"/>
                        <a:pt x="1476764" y="668166"/>
                        <a:pt x="1478669" y="666261"/>
                      </a:cubicBezTo>
                      <a:cubicBezTo>
                        <a:pt x="1472954" y="664356"/>
                        <a:pt x="1467239" y="661499"/>
                        <a:pt x="1463429" y="657689"/>
                      </a:cubicBezTo>
                      <a:cubicBezTo>
                        <a:pt x="1459619" y="653879"/>
                        <a:pt x="1456761" y="650069"/>
                        <a:pt x="1455809" y="646259"/>
                      </a:cubicBezTo>
                      <a:cubicBezTo>
                        <a:pt x="1454856" y="641496"/>
                        <a:pt x="1455809" y="636734"/>
                        <a:pt x="1459619" y="633876"/>
                      </a:cubicBezTo>
                      <a:cubicBezTo>
                        <a:pt x="1462476" y="630066"/>
                        <a:pt x="1466286" y="628161"/>
                        <a:pt x="1472001" y="626256"/>
                      </a:cubicBezTo>
                      <a:lnTo>
                        <a:pt x="1495814" y="621494"/>
                      </a:lnTo>
                      <a:lnTo>
                        <a:pt x="1493909" y="610064"/>
                      </a:lnTo>
                      <a:lnTo>
                        <a:pt x="1443426" y="619589"/>
                      </a:lnTo>
                      <a:lnTo>
                        <a:pt x="1443426" y="619589"/>
                      </a:lnTo>
                      <a:lnTo>
                        <a:pt x="1429139" y="621494"/>
                      </a:lnTo>
                      <a:lnTo>
                        <a:pt x="1441521" y="725316"/>
                      </a:lnTo>
                      <a:lnTo>
                        <a:pt x="1421519" y="715791"/>
                      </a:lnTo>
                      <a:lnTo>
                        <a:pt x="1418661" y="691979"/>
                      </a:lnTo>
                      <a:cubicBezTo>
                        <a:pt x="1414851" y="696741"/>
                        <a:pt x="1410089" y="699599"/>
                        <a:pt x="1405326" y="702456"/>
                      </a:cubicBezTo>
                      <a:cubicBezTo>
                        <a:pt x="1400564" y="705314"/>
                        <a:pt x="1395801" y="707219"/>
                        <a:pt x="1391991" y="707219"/>
                      </a:cubicBezTo>
                      <a:cubicBezTo>
                        <a:pt x="1383419" y="708171"/>
                        <a:pt x="1373894" y="705314"/>
                        <a:pt x="1363416" y="697694"/>
                      </a:cubicBezTo>
                      <a:cubicBezTo>
                        <a:pt x="1353891" y="690074"/>
                        <a:pt x="1348176" y="683406"/>
                        <a:pt x="1347224" y="674834"/>
                      </a:cubicBezTo>
                      <a:cubicBezTo>
                        <a:pt x="1346271" y="668166"/>
                        <a:pt x="1348176" y="661499"/>
                        <a:pt x="1353891" y="656736"/>
                      </a:cubicBezTo>
                      <a:cubicBezTo>
                        <a:pt x="1359606" y="651021"/>
                        <a:pt x="1366274" y="648164"/>
                        <a:pt x="1373894" y="647211"/>
                      </a:cubicBezTo>
                      <a:cubicBezTo>
                        <a:pt x="1381514" y="646259"/>
                        <a:pt x="1388181" y="647211"/>
                        <a:pt x="1395801" y="651021"/>
                      </a:cubicBezTo>
                      <a:cubicBezTo>
                        <a:pt x="1403421" y="653879"/>
                        <a:pt x="1410089" y="658641"/>
                        <a:pt x="1415804" y="665309"/>
                      </a:cubicBezTo>
                      <a:lnTo>
                        <a:pt x="1411041" y="624351"/>
                      </a:lnTo>
                      <a:lnTo>
                        <a:pt x="1333889" y="633876"/>
                      </a:lnTo>
                      <a:lnTo>
                        <a:pt x="1332936" y="632924"/>
                      </a:lnTo>
                      <a:lnTo>
                        <a:pt x="1318649" y="633876"/>
                      </a:lnTo>
                      <a:lnTo>
                        <a:pt x="1326269" y="738651"/>
                      </a:lnTo>
                      <a:lnTo>
                        <a:pt x="1306266" y="728174"/>
                      </a:lnTo>
                      <a:lnTo>
                        <a:pt x="1299599" y="635781"/>
                      </a:lnTo>
                      <a:lnTo>
                        <a:pt x="1280549" y="636734"/>
                      </a:lnTo>
                      <a:lnTo>
                        <a:pt x="1269119" y="623399"/>
                      </a:lnTo>
                      <a:lnTo>
                        <a:pt x="1304361" y="620541"/>
                      </a:lnTo>
                      <a:cubicBezTo>
                        <a:pt x="1301504" y="615779"/>
                        <a:pt x="1298646" y="611969"/>
                        <a:pt x="1297694" y="608159"/>
                      </a:cubicBezTo>
                      <a:cubicBezTo>
                        <a:pt x="1295789" y="604349"/>
                        <a:pt x="1294836" y="601491"/>
                        <a:pt x="1294836" y="599586"/>
                      </a:cubicBezTo>
                      <a:cubicBezTo>
                        <a:pt x="1293884" y="590061"/>
                        <a:pt x="1297694" y="581489"/>
                        <a:pt x="1304361" y="573869"/>
                      </a:cubicBezTo>
                      <a:cubicBezTo>
                        <a:pt x="1311029" y="566249"/>
                        <a:pt x="1319601" y="562439"/>
                        <a:pt x="1330079" y="561486"/>
                      </a:cubicBezTo>
                      <a:cubicBezTo>
                        <a:pt x="1338651" y="560534"/>
                        <a:pt x="1348176" y="564344"/>
                        <a:pt x="1359606" y="572916"/>
                      </a:cubicBezTo>
                      <a:cubicBezTo>
                        <a:pt x="1371989" y="581489"/>
                        <a:pt x="1384371" y="592919"/>
                        <a:pt x="1396754" y="608159"/>
                      </a:cubicBezTo>
                      <a:lnTo>
                        <a:pt x="1391991" y="611969"/>
                      </a:lnTo>
                      <a:cubicBezTo>
                        <a:pt x="1383419" y="600539"/>
                        <a:pt x="1373894" y="591966"/>
                        <a:pt x="1364369" y="585299"/>
                      </a:cubicBezTo>
                      <a:cubicBezTo>
                        <a:pt x="1354844" y="579584"/>
                        <a:pt x="1345319" y="576726"/>
                        <a:pt x="1337699" y="576726"/>
                      </a:cubicBezTo>
                      <a:cubicBezTo>
                        <a:pt x="1330079" y="577679"/>
                        <a:pt x="1322459" y="580536"/>
                        <a:pt x="1316744" y="587204"/>
                      </a:cubicBezTo>
                      <a:cubicBezTo>
                        <a:pt x="1311029" y="592919"/>
                        <a:pt x="1309124" y="599586"/>
                        <a:pt x="1309124" y="608159"/>
                      </a:cubicBezTo>
                      <a:cubicBezTo>
                        <a:pt x="1309124" y="613874"/>
                        <a:pt x="1310076" y="617684"/>
                        <a:pt x="1311029" y="619589"/>
                      </a:cubicBezTo>
                      <a:lnTo>
                        <a:pt x="1326269" y="618636"/>
                      </a:lnTo>
                      <a:lnTo>
                        <a:pt x="1327221" y="619589"/>
                      </a:lnTo>
                      <a:lnTo>
                        <a:pt x="1436759" y="607206"/>
                      </a:lnTo>
                      <a:lnTo>
                        <a:pt x="1437711" y="608159"/>
                      </a:lnTo>
                      <a:lnTo>
                        <a:pt x="1558679" y="585299"/>
                      </a:lnTo>
                      <a:lnTo>
                        <a:pt x="1558679" y="585299"/>
                      </a:lnTo>
                      <a:lnTo>
                        <a:pt x="1615829" y="571011"/>
                      </a:lnTo>
                      <a:lnTo>
                        <a:pt x="1616781" y="571964"/>
                      </a:lnTo>
                      <a:lnTo>
                        <a:pt x="1709174" y="545294"/>
                      </a:lnTo>
                      <a:lnTo>
                        <a:pt x="1744416" y="533864"/>
                      </a:lnTo>
                      <a:cubicBezTo>
                        <a:pt x="1737749" y="524339"/>
                        <a:pt x="1731081" y="516719"/>
                        <a:pt x="1722509" y="511956"/>
                      </a:cubicBezTo>
                      <a:cubicBezTo>
                        <a:pt x="1713936" y="507194"/>
                        <a:pt x="1706316" y="506241"/>
                        <a:pt x="1699649" y="509099"/>
                      </a:cubicBezTo>
                      <a:cubicBezTo>
                        <a:pt x="1694886" y="511004"/>
                        <a:pt x="1691076" y="513861"/>
                        <a:pt x="1689171" y="519576"/>
                      </a:cubicBezTo>
                      <a:cubicBezTo>
                        <a:pt x="1687266" y="524339"/>
                        <a:pt x="1687266" y="530054"/>
                        <a:pt x="1689171" y="535769"/>
                      </a:cubicBezTo>
                      <a:cubicBezTo>
                        <a:pt x="1690124" y="537674"/>
                        <a:pt x="1691076" y="540531"/>
                        <a:pt x="1692981" y="542436"/>
                      </a:cubicBezTo>
                      <a:cubicBezTo>
                        <a:pt x="1694886" y="544341"/>
                        <a:pt x="1696791" y="546246"/>
                        <a:pt x="1699649" y="548151"/>
                      </a:cubicBezTo>
                      <a:lnTo>
                        <a:pt x="1692981" y="550056"/>
                      </a:lnTo>
                      <a:cubicBezTo>
                        <a:pt x="1689171" y="548151"/>
                        <a:pt x="1685361" y="544341"/>
                        <a:pt x="1682504" y="540531"/>
                      </a:cubicBezTo>
                      <a:cubicBezTo>
                        <a:pt x="1679646" y="535769"/>
                        <a:pt x="1676789" y="531959"/>
                        <a:pt x="1675836" y="527196"/>
                      </a:cubicBezTo>
                      <a:cubicBezTo>
                        <a:pt x="1672979" y="519576"/>
                        <a:pt x="1673931" y="512909"/>
                        <a:pt x="1676789" y="505289"/>
                      </a:cubicBezTo>
                      <a:cubicBezTo>
                        <a:pt x="1679646" y="498621"/>
                        <a:pt x="1685361" y="493859"/>
                        <a:pt x="1692029" y="491001"/>
                      </a:cubicBezTo>
                      <a:cubicBezTo>
                        <a:pt x="1701554" y="488144"/>
                        <a:pt x="1712031" y="490049"/>
                        <a:pt x="1722509" y="497669"/>
                      </a:cubicBezTo>
                      <a:cubicBezTo>
                        <a:pt x="1733939" y="505289"/>
                        <a:pt x="1743464" y="516719"/>
                        <a:pt x="1752036" y="531006"/>
                      </a:cubicBezTo>
                      <a:lnTo>
                        <a:pt x="1765371" y="526244"/>
                      </a:lnTo>
                      <a:lnTo>
                        <a:pt x="1766324" y="526244"/>
                      </a:lnTo>
                      <a:lnTo>
                        <a:pt x="1859669" y="491001"/>
                      </a:lnTo>
                      <a:lnTo>
                        <a:pt x="1859669" y="491001"/>
                      </a:lnTo>
                      <a:lnTo>
                        <a:pt x="1962539" y="445281"/>
                      </a:lnTo>
                      <a:lnTo>
                        <a:pt x="1977779" y="453854"/>
                      </a:lnTo>
                      <a:lnTo>
                        <a:pt x="1959681" y="462426"/>
                      </a:lnTo>
                      <a:lnTo>
                        <a:pt x="2002544" y="557676"/>
                      </a:lnTo>
                      <a:lnTo>
                        <a:pt x="1980636" y="554819"/>
                      </a:lnTo>
                      <a:lnTo>
                        <a:pt x="1964444" y="518624"/>
                      </a:lnTo>
                      <a:lnTo>
                        <a:pt x="1932059" y="532911"/>
                      </a:lnTo>
                      <a:lnTo>
                        <a:pt x="1933964" y="540531"/>
                      </a:lnTo>
                      <a:close/>
                      <a:moveTo>
                        <a:pt x="2038739" y="575774"/>
                      </a:moveTo>
                      <a:lnTo>
                        <a:pt x="2006354" y="565296"/>
                      </a:lnTo>
                      <a:cubicBezTo>
                        <a:pt x="2004449" y="564344"/>
                        <a:pt x="2001591" y="564344"/>
                        <a:pt x="1999686" y="563391"/>
                      </a:cubicBezTo>
                      <a:cubicBezTo>
                        <a:pt x="1997781" y="563391"/>
                        <a:pt x="1995876" y="563391"/>
                        <a:pt x="1994924" y="563391"/>
                      </a:cubicBezTo>
                      <a:cubicBezTo>
                        <a:pt x="1993971" y="564344"/>
                        <a:pt x="1992066" y="565296"/>
                        <a:pt x="1991114" y="566249"/>
                      </a:cubicBezTo>
                      <a:cubicBezTo>
                        <a:pt x="1990161" y="567201"/>
                        <a:pt x="1988256" y="570059"/>
                        <a:pt x="1986351" y="572916"/>
                      </a:cubicBezTo>
                      <a:lnTo>
                        <a:pt x="1974921" y="566249"/>
                      </a:lnTo>
                      <a:cubicBezTo>
                        <a:pt x="1976826" y="564344"/>
                        <a:pt x="1978731" y="561486"/>
                        <a:pt x="1980636" y="559581"/>
                      </a:cubicBezTo>
                      <a:cubicBezTo>
                        <a:pt x="1982541" y="557676"/>
                        <a:pt x="1984446" y="556724"/>
                        <a:pt x="1985399" y="555771"/>
                      </a:cubicBezTo>
                      <a:cubicBezTo>
                        <a:pt x="1987304" y="554819"/>
                        <a:pt x="1988256" y="554819"/>
                        <a:pt x="1989209" y="554819"/>
                      </a:cubicBezTo>
                      <a:cubicBezTo>
                        <a:pt x="1990161" y="554819"/>
                        <a:pt x="1992066" y="554819"/>
                        <a:pt x="1993971" y="555771"/>
                      </a:cubicBezTo>
                      <a:lnTo>
                        <a:pt x="2041596" y="569106"/>
                      </a:lnTo>
                      <a:lnTo>
                        <a:pt x="2038739" y="575774"/>
                      </a:lnTo>
                      <a:close/>
                      <a:moveTo>
                        <a:pt x="2137799" y="166199"/>
                      </a:moveTo>
                      <a:cubicBezTo>
                        <a:pt x="2145419" y="97619"/>
                        <a:pt x="2173041" y="21419"/>
                        <a:pt x="2254004" y="16656"/>
                      </a:cubicBezTo>
                      <a:cubicBezTo>
                        <a:pt x="2271149" y="16656"/>
                        <a:pt x="2273054" y="24276"/>
                        <a:pt x="2274006" y="26181"/>
                      </a:cubicBezTo>
                      <a:cubicBezTo>
                        <a:pt x="2278769" y="50946"/>
                        <a:pt x="2227334" y="115716"/>
                        <a:pt x="2137799" y="166199"/>
                      </a:cubicBezTo>
                      <a:close/>
                      <a:moveTo>
                        <a:pt x="2346396" y="591014"/>
                      </a:moveTo>
                      <a:cubicBezTo>
                        <a:pt x="2327346" y="553866"/>
                        <a:pt x="2289246" y="499574"/>
                        <a:pt x="2254956" y="497669"/>
                      </a:cubicBezTo>
                      <a:cubicBezTo>
                        <a:pt x="2246384" y="496716"/>
                        <a:pt x="2233049" y="499574"/>
                        <a:pt x="2222571" y="515766"/>
                      </a:cubicBezTo>
                      <a:cubicBezTo>
                        <a:pt x="2218761" y="522434"/>
                        <a:pt x="2214951" y="530054"/>
                        <a:pt x="2211141" y="537674"/>
                      </a:cubicBezTo>
                      <a:cubicBezTo>
                        <a:pt x="2207331" y="493859"/>
                        <a:pt x="2194949" y="451949"/>
                        <a:pt x="2181614" y="412896"/>
                      </a:cubicBezTo>
                      <a:cubicBezTo>
                        <a:pt x="2219714" y="397656"/>
                        <a:pt x="2254004" y="379559"/>
                        <a:pt x="2285436" y="358604"/>
                      </a:cubicBezTo>
                      <a:cubicBezTo>
                        <a:pt x="2293056" y="375749"/>
                        <a:pt x="2300676" y="391941"/>
                        <a:pt x="2309249" y="408134"/>
                      </a:cubicBezTo>
                      <a:cubicBezTo>
                        <a:pt x="2323536" y="435756"/>
                        <a:pt x="2338776" y="465284"/>
                        <a:pt x="2346396" y="496716"/>
                      </a:cubicBezTo>
                      <a:cubicBezTo>
                        <a:pt x="2350206" y="515766"/>
                        <a:pt x="2350206" y="568154"/>
                        <a:pt x="2346396" y="59101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4215" name="Google Shape;4215;p20"/>
          <p:cNvSpPr/>
          <p:nvPr/>
        </p:nvSpPr>
        <p:spPr>
          <a:xfrm>
            <a:off x="-522" y="-4073549"/>
            <a:ext cx="794084" cy="14164521"/>
          </a:xfrm>
          <a:custGeom>
            <a:avLst/>
            <a:gdLst/>
            <a:ahLst/>
            <a:cxnLst/>
            <a:rect l="l" t="t" r="r" b="b"/>
            <a:pathLst>
              <a:path w="794084" h="14164521" extrusionOk="0">
                <a:moveTo>
                  <a:pt x="652655" y="7943935"/>
                </a:moveTo>
                <a:lnTo>
                  <a:pt x="650770" y="7944316"/>
                </a:lnTo>
                <a:lnTo>
                  <a:pt x="650770" y="7944316"/>
                </a:lnTo>
                <a:lnTo>
                  <a:pt x="652655" y="7943935"/>
                </a:lnTo>
                <a:close/>
                <a:moveTo>
                  <a:pt x="0" y="2381"/>
                </a:moveTo>
                <a:lnTo>
                  <a:pt x="794084" y="0"/>
                </a:lnTo>
                <a:lnTo>
                  <a:pt x="792386" y="6521110"/>
                </a:lnTo>
                <a:lnTo>
                  <a:pt x="792695" y="6521110"/>
                </a:lnTo>
                <a:lnTo>
                  <a:pt x="792695" y="6940210"/>
                </a:lnTo>
                <a:lnTo>
                  <a:pt x="792428" y="6940210"/>
                </a:lnTo>
                <a:cubicBezTo>
                  <a:pt x="792430" y="6950301"/>
                  <a:pt x="792433" y="6960393"/>
                  <a:pt x="792435" y="6970484"/>
                </a:cubicBezTo>
                <a:lnTo>
                  <a:pt x="785164" y="7006498"/>
                </a:lnTo>
                <a:cubicBezTo>
                  <a:pt x="777887" y="7023703"/>
                  <a:pt x="767356" y="7039198"/>
                  <a:pt x="754344" y="7052210"/>
                </a:cubicBezTo>
                <a:cubicBezTo>
                  <a:pt x="719662" y="7075911"/>
                  <a:pt x="708791" y="7075801"/>
                  <a:pt x="686015" y="7087596"/>
                </a:cubicBezTo>
                <a:lnTo>
                  <a:pt x="653151" y="7094231"/>
                </a:lnTo>
                <a:lnTo>
                  <a:pt x="653151" y="7094231"/>
                </a:lnTo>
                <a:lnTo>
                  <a:pt x="686015" y="7087596"/>
                </a:lnTo>
                <a:lnTo>
                  <a:pt x="620390" y="7107967"/>
                </a:lnTo>
                <a:cubicBezTo>
                  <a:pt x="460230" y="7175709"/>
                  <a:pt x="347851" y="7334297"/>
                  <a:pt x="347851" y="7519133"/>
                </a:cubicBezTo>
                <a:cubicBezTo>
                  <a:pt x="347851" y="7703969"/>
                  <a:pt x="460230" y="7862557"/>
                  <a:pt x="620390" y="7930299"/>
                </a:cubicBezTo>
                <a:lnTo>
                  <a:pt x="686015" y="7950670"/>
                </a:lnTo>
                <a:lnTo>
                  <a:pt x="704152" y="7956300"/>
                </a:lnTo>
                <a:lnTo>
                  <a:pt x="754344" y="7986056"/>
                </a:lnTo>
                <a:cubicBezTo>
                  <a:pt x="767356" y="7999068"/>
                  <a:pt x="777887" y="8014563"/>
                  <a:pt x="785164" y="8031768"/>
                </a:cubicBezTo>
                <a:lnTo>
                  <a:pt x="792687" y="8069030"/>
                </a:lnTo>
                <a:cubicBezTo>
                  <a:pt x="792690" y="8081493"/>
                  <a:pt x="792692" y="8093955"/>
                  <a:pt x="792695" y="8106418"/>
                </a:cubicBezTo>
                <a:lnTo>
                  <a:pt x="791819" y="8110756"/>
                </a:lnTo>
                <a:lnTo>
                  <a:pt x="791819" y="8110756"/>
                </a:lnTo>
                <a:lnTo>
                  <a:pt x="792695" y="8106418"/>
                </a:lnTo>
                <a:lnTo>
                  <a:pt x="794084" y="14164521"/>
                </a:lnTo>
                <a:lnTo>
                  <a:pt x="0" y="14164521"/>
                </a:lnTo>
                <a:lnTo>
                  <a:pt x="0" y="2381"/>
                </a:lnTo>
                <a:close/>
              </a:path>
            </a:pathLst>
          </a:custGeom>
          <a:solidFill>
            <a:srgbClr val="B8114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16" name="Google Shape;4216;p20"/>
          <p:cNvSpPr/>
          <p:nvPr/>
        </p:nvSpPr>
        <p:spPr>
          <a:xfrm>
            <a:off x="177277" y="4148453"/>
            <a:ext cx="470356" cy="470356"/>
          </a:xfrm>
          <a:custGeom>
            <a:avLst/>
            <a:gdLst/>
            <a:ahLst/>
            <a:cxnLst/>
            <a:rect l="l" t="t" r="r" b="b"/>
            <a:pathLst>
              <a:path w="470356" h="470356" extrusionOk="0">
                <a:moveTo>
                  <a:pt x="385593" y="364560"/>
                </a:moveTo>
                <a:cubicBezTo>
                  <a:pt x="374345" y="364528"/>
                  <a:pt x="363385" y="368123"/>
                  <a:pt x="354341" y="374812"/>
                </a:cubicBezTo>
                <a:lnTo>
                  <a:pt x="323900" y="344370"/>
                </a:lnTo>
                <a:cubicBezTo>
                  <a:pt x="314208" y="334762"/>
                  <a:pt x="298563" y="334829"/>
                  <a:pt x="288955" y="344521"/>
                </a:cubicBezTo>
                <a:cubicBezTo>
                  <a:pt x="279404" y="354153"/>
                  <a:pt x="279404" y="369684"/>
                  <a:pt x="288955" y="379316"/>
                </a:cubicBezTo>
                <a:lnTo>
                  <a:pt x="295231" y="385593"/>
                </a:lnTo>
                <a:lnTo>
                  <a:pt x="243095" y="385593"/>
                </a:lnTo>
                <a:lnTo>
                  <a:pt x="243095" y="335278"/>
                </a:lnTo>
                <a:cubicBezTo>
                  <a:pt x="243095" y="330906"/>
                  <a:pt x="239551" y="327362"/>
                  <a:pt x="235178" y="327362"/>
                </a:cubicBezTo>
                <a:cubicBezTo>
                  <a:pt x="232906" y="327361"/>
                  <a:pt x="230744" y="328337"/>
                  <a:pt x="229241" y="330042"/>
                </a:cubicBezTo>
                <a:cubicBezTo>
                  <a:pt x="220571" y="339885"/>
                  <a:pt x="205564" y="340836"/>
                  <a:pt x="195721" y="332166"/>
                </a:cubicBezTo>
                <a:cubicBezTo>
                  <a:pt x="185878" y="323496"/>
                  <a:pt x="184927" y="308490"/>
                  <a:pt x="193597" y="298646"/>
                </a:cubicBezTo>
                <a:cubicBezTo>
                  <a:pt x="202266" y="288803"/>
                  <a:pt x="217273" y="287852"/>
                  <a:pt x="227116" y="296522"/>
                </a:cubicBezTo>
                <a:cubicBezTo>
                  <a:pt x="227868" y="297185"/>
                  <a:pt x="228578" y="297894"/>
                  <a:pt x="229241" y="298646"/>
                </a:cubicBezTo>
                <a:cubicBezTo>
                  <a:pt x="232132" y="301926"/>
                  <a:pt x="237136" y="302240"/>
                  <a:pt x="240414" y="299348"/>
                </a:cubicBezTo>
                <a:cubicBezTo>
                  <a:pt x="242119" y="297845"/>
                  <a:pt x="243095" y="295682"/>
                  <a:pt x="243095" y="293410"/>
                </a:cubicBezTo>
                <a:lnTo>
                  <a:pt x="243095" y="243095"/>
                </a:lnTo>
                <a:lnTo>
                  <a:pt x="278073" y="243095"/>
                </a:lnTo>
                <a:cubicBezTo>
                  <a:pt x="269319" y="263127"/>
                  <a:pt x="278462" y="286462"/>
                  <a:pt x="298494" y="295216"/>
                </a:cubicBezTo>
                <a:cubicBezTo>
                  <a:pt x="318525" y="303970"/>
                  <a:pt x="341861" y="294828"/>
                  <a:pt x="350615" y="274796"/>
                </a:cubicBezTo>
                <a:cubicBezTo>
                  <a:pt x="355031" y="264690"/>
                  <a:pt x="355031" y="253200"/>
                  <a:pt x="350615" y="243095"/>
                </a:cubicBezTo>
                <a:lnTo>
                  <a:pt x="385593" y="243095"/>
                </a:lnTo>
                <a:lnTo>
                  <a:pt x="385593" y="346010"/>
                </a:lnTo>
                <a:lnTo>
                  <a:pt x="401426" y="346010"/>
                </a:lnTo>
                <a:lnTo>
                  <a:pt x="401426" y="195596"/>
                </a:lnTo>
                <a:lnTo>
                  <a:pt x="425176" y="195596"/>
                </a:lnTo>
                <a:cubicBezTo>
                  <a:pt x="442657" y="195576"/>
                  <a:pt x="456822" y="181410"/>
                  <a:pt x="456842" y="163929"/>
                </a:cubicBezTo>
                <a:lnTo>
                  <a:pt x="456842" y="95960"/>
                </a:lnTo>
                <a:lnTo>
                  <a:pt x="470357" y="82445"/>
                </a:lnTo>
                <a:lnTo>
                  <a:pt x="459161" y="71249"/>
                </a:lnTo>
                <a:lnTo>
                  <a:pt x="443328" y="87082"/>
                </a:lnTo>
                <a:cubicBezTo>
                  <a:pt x="441843" y="88567"/>
                  <a:pt x="441009" y="90580"/>
                  <a:pt x="441009" y="92680"/>
                </a:cubicBezTo>
                <a:lnTo>
                  <a:pt x="441009" y="163929"/>
                </a:lnTo>
                <a:cubicBezTo>
                  <a:pt x="440999" y="172669"/>
                  <a:pt x="433916" y="179752"/>
                  <a:pt x="425176" y="179762"/>
                </a:cubicBezTo>
                <a:lnTo>
                  <a:pt x="401426" y="179762"/>
                </a:lnTo>
                <a:lnTo>
                  <a:pt x="401426" y="159292"/>
                </a:lnTo>
                <a:lnTo>
                  <a:pt x="414941" y="145778"/>
                </a:lnTo>
                <a:lnTo>
                  <a:pt x="403745" y="134582"/>
                </a:lnTo>
                <a:lnTo>
                  <a:pt x="368120" y="170206"/>
                </a:lnTo>
                <a:cubicBezTo>
                  <a:pt x="364654" y="173673"/>
                  <a:pt x="359033" y="173673"/>
                  <a:pt x="355566" y="170206"/>
                </a:cubicBezTo>
                <a:cubicBezTo>
                  <a:pt x="352100" y="166740"/>
                  <a:pt x="352100" y="161119"/>
                  <a:pt x="355566" y="157652"/>
                </a:cubicBezTo>
                <a:lnTo>
                  <a:pt x="391191" y="122028"/>
                </a:lnTo>
                <a:cubicBezTo>
                  <a:pt x="394282" y="118936"/>
                  <a:pt x="394282" y="113924"/>
                  <a:pt x="391191" y="110832"/>
                </a:cubicBezTo>
                <a:cubicBezTo>
                  <a:pt x="391191" y="110832"/>
                  <a:pt x="391191" y="110832"/>
                  <a:pt x="391191" y="110832"/>
                </a:cubicBezTo>
                <a:cubicBezTo>
                  <a:pt x="376818" y="96425"/>
                  <a:pt x="376818" y="73103"/>
                  <a:pt x="391191" y="58695"/>
                </a:cubicBezTo>
                <a:lnTo>
                  <a:pt x="430774" y="19113"/>
                </a:lnTo>
                <a:lnTo>
                  <a:pt x="419578" y="7917"/>
                </a:lnTo>
                <a:lnTo>
                  <a:pt x="379995" y="47499"/>
                </a:lnTo>
                <a:cubicBezTo>
                  <a:pt x="361609" y="65934"/>
                  <a:pt x="359411" y="95022"/>
                  <a:pt x="374817" y="116010"/>
                </a:cubicBezTo>
                <a:lnTo>
                  <a:pt x="344370" y="146456"/>
                </a:lnTo>
                <a:cubicBezTo>
                  <a:pt x="334679" y="156065"/>
                  <a:pt x="334611" y="171710"/>
                  <a:pt x="344220" y="181402"/>
                </a:cubicBezTo>
                <a:cubicBezTo>
                  <a:pt x="353829" y="191094"/>
                  <a:pt x="369474" y="191161"/>
                  <a:pt x="379166" y="181553"/>
                </a:cubicBezTo>
                <a:cubicBezTo>
                  <a:pt x="379216" y="181503"/>
                  <a:pt x="379267" y="181453"/>
                  <a:pt x="379316" y="181402"/>
                </a:cubicBezTo>
                <a:lnTo>
                  <a:pt x="385593" y="175125"/>
                </a:lnTo>
                <a:lnTo>
                  <a:pt x="385593" y="227262"/>
                </a:lnTo>
                <a:lnTo>
                  <a:pt x="335277" y="227262"/>
                </a:lnTo>
                <a:cubicBezTo>
                  <a:pt x="330905" y="227262"/>
                  <a:pt x="327361" y="230805"/>
                  <a:pt x="327361" y="235177"/>
                </a:cubicBezTo>
                <a:cubicBezTo>
                  <a:pt x="327360" y="237450"/>
                  <a:pt x="328336" y="239613"/>
                  <a:pt x="330041" y="241116"/>
                </a:cubicBezTo>
                <a:cubicBezTo>
                  <a:pt x="339884" y="249784"/>
                  <a:pt x="340836" y="264792"/>
                  <a:pt x="332167" y="274635"/>
                </a:cubicBezTo>
                <a:cubicBezTo>
                  <a:pt x="323498" y="284479"/>
                  <a:pt x="308491" y="285431"/>
                  <a:pt x="298647" y="276762"/>
                </a:cubicBezTo>
                <a:cubicBezTo>
                  <a:pt x="288804" y="268093"/>
                  <a:pt x="287852" y="253086"/>
                  <a:pt x="296521" y="243242"/>
                </a:cubicBezTo>
                <a:cubicBezTo>
                  <a:pt x="297184" y="242489"/>
                  <a:pt x="297894" y="241779"/>
                  <a:pt x="298647" y="241116"/>
                </a:cubicBezTo>
                <a:cubicBezTo>
                  <a:pt x="301927" y="238224"/>
                  <a:pt x="302241" y="233221"/>
                  <a:pt x="299348" y="229942"/>
                </a:cubicBezTo>
                <a:cubicBezTo>
                  <a:pt x="297846" y="228237"/>
                  <a:pt x="295683" y="227262"/>
                  <a:pt x="293411" y="227262"/>
                </a:cubicBezTo>
                <a:lnTo>
                  <a:pt x="243095" y="227262"/>
                </a:lnTo>
                <a:lnTo>
                  <a:pt x="243095" y="192284"/>
                </a:lnTo>
                <a:cubicBezTo>
                  <a:pt x="263127" y="201037"/>
                  <a:pt x="286462" y="191894"/>
                  <a:pt x="295215" y="171861"/>
                </a:cubicBezTo>
                <a:cubicBezTo>
                  <a:pt x="303967" y="151829"/>
                  <a:pt x="294824" y="128494"/>
                  <a:pt x="274791" y="119741"/>
                </a:cubicBezTo>
                <a:cubicBezTo>
                  <a:pt x="264687" y="115327"/>
                  <a:pt x="253199" y="115327"/>
                  <a:pt x="243095" y="119741"/>
                </a:cubicBezTo>
                <a:lnTo>
                  <a:pt x="243095" y="84764"/>
                </a:lnTo>
                <a:lnTo>
                  <a:pt x="346010" y="84764"/>
                </a:lnTo>
                <a:lnTo>
                  <a:pt x="346010" y="68931"/>
                </a:lnTo>
                <a:lnTo>
                  <a:pt x="195596" y="68931"/>
                </a:lnTo>
                <a:lnTo>
                  <a:pt x="195596" y="45181"/>
                </a:lnTo>
                <a:cubicBezTo>
                  <a:pt x="195576" y="27700"/>
                  <a:pt x="181410" y="13534"/>
                  <a:pt x="163929" y="13515"/>
                </a:cubicBezTo>
                <a:lnTo>
                  <a:pt x="95959" y="13515"/>
                </a:lnTo>
                <a:lnTo>
                  <a:pt x="82445" y="0"/>
                </a:lnTo>
                <a:lnTo>
                  <a:pt x="71249" y="11196"/>
                </a:lnTo>
                <a:lnTo>
                  <a:pt x="87082" y="27029"/>
                </a:lnTo>
                <a:cubicBezTo>
                  <a:pt x="88567" y="28514"/>
                  <a:pt x="90580" y="29348"/>
                  <a:pt x="92680" y="29348"/>
                </a:cubicBezTo>
                <a:lnTo>
                  <a:pt x="163929" y="29348"/>
                </a:lnTo>
                <a:cubicBezTo>
                  <a:pt x="172669" y="29358"/>
                  <a:pt x="179752" y="36441"/>
                  <a:pt x="179762" y="45181"/>
                </a:cubicBezTo>
                <a:lnTo>
                  <a:pt x="179762" y="68931"/>
                </a:lnTo>
                <a:lnTo>
                  <a:pt x="159292" y="68931"/>
                </a:lnTo>
                <a:lnTo>
                  <a:pt x="145778" y="55416"/>
                </a:lnTo>
                <a:lnTo>
                  <a:pt x="134582" y="66612"/>
                </a:lnTo>
                <a:lnTo>
                  <a:pt x="170206" y="102236"/>
                </a:lnTo>
                <a:cubicBezTo>
                  <a:pt x="173673" y="105703"/>
                  <a:pt x="173673" y="111324"/>
                  <a:pt x="170206" y="114790"/>
                </a:cubicBezTo>
                <a:cubicBezTo>
                  <a:pt x="166740" y="118257"/>
                  <a:pt x="161119" y="118257"/>
                  <a:pt x="157652" y="114790"/>
                </a:cubicBezTo>
                <a:lnTo>
                  <a:pt x="122028" y="79166"/>
                </a:lnTo>
                <a:cubicBezTo>
                  <a:pt x="118936" y="76074"/>
                  <a:pt x="113924" y="76074"/>
                  <a:pt x="110832" y="79165"/>
                </a:cubicBezTo>
                <a:cubicBezTo>
                  <a:pt x="110832" y="79165"/>
                  <a:pt x="110832" y="79166"/>
                  <a:pt x="110832" y="79166"/>
                </a:cubicBezTo>
                <a:cubicBezTo>
                  <a:pt x="96436" y="93563"/>
                  <a:pt x="73093" y="93563"/>
                  <a:pt x="58696" y="79167"/>
                </a:cubicBezTo>
                <a:cubicBezTo>
                  <a:pt x="58696" y="79166"/>
                  <a:pt x="58696" y="79166"/>
                  <a:pt x="58695" y="79166"/>
                </a:cubicBezTo>
                <a:lnTo>
                  <a:pt x="19113" y="39583"/>
                </a:lnTo>
                <a:lnTo>
                  <a:pt x="7917" y="50779"/>
                </a:lnTo>
                <a:lnTo>
                  <a:pt x="47499" y="90362"/>
                </a:lnTo>
                <a:cubicBezTo>
                  <a:pt x="65922" y="108777"/>
                  <a:pt x="95031" y="110978"/>
                  <a:pt x="116015" y="95545"/>
                </a:cubicBezTo>
                <a:lnTo>
                  <a:pt x="146456" y="125986"/>
                </a:lnTo>
                <a:cubicBezTo>
                  <a:pt x="156148" y="135595"/>
                  <a:pt x="171793" y="135528"/>
                  <a:pt x="181402" y="125836"/>
                </a:cubicBezTo>
                <a:cubicBezTo>
                  <a:pt x="190952" y="116203"/>
                  <a:pt x="190952" y="100673"/>
                  <a:pt x="181402" y="91040"/>
                </a:cubicBezTo>
                <a:lnTo>
                  <a:pt x="175125" y="84764"/>
                </a:lnTo>
                <a:lnTo>
                  <a:pt x="227262" y="84764"/>
                </a:lnTo>
                <a:lnTo>
                  <a:pt x="227262" y="135078"/>
                </a:lnTo>
                <a:cubicBezTo>
                  <a:pt x="227262" y="139450"/>
                  <a:pt x="230805" y="142995"/>
                  <a:pt x="235177" y="142996"/>
                </a:cubicBezTo>
                <a:cubicBezTo>
                  <a:pt x="237450" y="142996"/>
                  <a:pt x="239613" y="142019"/>
                  <a:pt x="241116" y="140315"/>
                </a:cubicBezTo>
                <a:cubicBezTo>
                  <a:pt x="249785" y="130472"/>
                  <a:pt x="264792" y="129521"/>
                  <a:pt x="274635" y="138191"/>
                </a:cubicBezTo>
                <a:cubicBezTo>
                  <a:pt x="284479" y="146860"/>
                  <a:pt x="285430" y="161867"/>
                  <a:pt x="276760" y="171710"/>
                </a:cubicBezTo>
                <a:cubicBezTo>
                  <a:pt x="268090" y="181554"/>
                  <a:pt x="253084" y="182504"/>
                  <a:pt x="243240" y="173835"/>
                </a:cubicBezTo>
                <a:cubicBezTo>
                  <a:pt x="242488" y="173172"/>
                  <a:pt x="241779" y="172462"/>
                  <a:pt x="241116" y="171710"/>
                </a:cubicBezTo>
                <a:cubicBezTo>
                  <a:pt x="238224" y="168431"/>
                  <a:pt x="233221" y="168117"/>
                  <a:pt x="229942" y="171010"/>
                </a:cubicBezTo>
                <a:cubicBezTo>
                  <a:pt x="228237" y="172512"/>
                  <a:pt x="227262" y="174675"/>
                  <a:pt x="227262" y="176947"/>
                </a:cubicBezTo>
                <a:lnTo>
                  <a:pt x="227262" y="227262"/>
                </a:lnTo>
                <a:lnTo>
                  <a:pt x="192283" y="227262"/>
                </a:lnTo>
                <a:cubicBezTo>
                  <a:pt x="201037" y="207230"/>
                  <a:pt x="191895" y="183895"/>
                  <a:pt x="171863" y="175141"/>
                </a:cubicBezTo>
                <a:cubicBezTo>
                  <a:pt x="151832" y="166386"/>
                  <a:pt x="128496" y="175529"/>
                  <a:pt x="119742" y="195561"/>
                </a:cubicBezTo>
                <a:cubicBezTo>
                  <a:pt x="115326" y="205666"/>
                  <a:pt x="115326" y="217156"/>
                  <a:pt x="119742" y="227262"/>
                </a:cubicBezTo>
                <a:lnTo>
                  <a:pt x="84764" y="227262"/>
                </a:lnTo>
                <a:lnTo>
                  <a:pt x="84764" y="124346"/>
                </a:lnTo>
                <a:lnTo>
                  <a:pt x="68931" y="124346"/>
                </a:lnTo>
                <a:lnTo>
                  <a:pt x="68931" y="274761"/>
                </a:lnTo>
                <a:lnTo>
                  <a:pt x="45181" y="274761"/>
                </a:lnTo>
                <a:cubicBezTo>
                  <a:pt x="27700" y="274781"/>
                  <a:pt x="13534" y="288947"/>
                  <a:pt x="13515" y="306427"/>
                </a:cubicBezTo>
                <a:lnTo>
                  <a:pt x="13515" y="374397"/>
                </a:lnTo>
                <a:lnTo>
                  <a:pt x="0" y="387912"/>
                </a:lnTo>
                <a:lnTo>
                  <a:pt x="11196" y="399108"/>
                </a:lnTo>
                <a:lnTo>
                  <a:pt x="27029" y="383274"/>
                </a:lnTo>
                <a:cubicBezTo>
                  <a:pt x="28514" y="381790"/>
                  <a:pt x="29348" y="379776"/>
                  <a:pt x="29348" y="377676"/>
                </a:cubicBezTo>
                <a:lnTo>
                  <a:pt x="29348" y="306427"/>
                </a:lnTo>
                <a:cubicBezTo>
                  <a:pt x="29358" y="297688"/>
                  <a:pt x="36441" y="290604"/>
                  <a:pt x="45181" y="290594"/>
                </a:cubicBezTo>
                <a:lnTo>
                  <a:pt x="68931" y="290594"/>
                </a:lnTo>
                <a:lnTo>
                  <a:pt x="68931" y="311065"/>
                </a:lnTo>
                <a:lnTo>
                  <a:pt x="55416" y="324579"/>
                </a:lnTo>
                <a:lnTo>
                  <a:pt x="66612" y="335775"/>
                </a:lnTo>
                <a:lnTo>
                  <a:pt x="102236" y="300151"/>
                </a:lnTo>
                <a:cubicBezTo>
                  <a:pt x="105703" y="296684"/>
                  <a:pt x="111324" y="296684"/>
                  <a:pt x="114790" y="300151"/>
                </a:cubicBezTo>
                <a:cubicBezTo>
                  <a:pt x="118257" y="303617"/>
                  <a:pt x="118257" y="309238"/>
                  <a:pt x="114790" y="312704"/>
                </a:cubicBezTo>
                <a:lnTo>
                  <a:pt x="79166" y="348329"/>
                </a:lnTo>
                <a:cubicBezTo>
                  <a:pt x="76074" y="351420"/>
                  <a:pt x="76074" y="356432"/>
                  <a:pt x="79165" y="359525"/>
                </a:cubicBezTo>
                <a:cubicBezTo>
                  <a:pt x="79165" y="359525"/>
                  <a:pt x="79166" y="359525"/>
                  <a:pt x="79166" y="359525"/>
                </a:cubicBezTo>
                <a:cubicBezTo>
                  <a:pt x="93538" y="373932"/>
                  <a:pt x="93538" y="397254"/>
                  <a:pt x="79166" y="411661"/>
                </a:cubicBezTo>
                <a:lnTo>
                  <a:pt x="39583" y="451244"/>
                </a:lnTo>
                <a:lnTo>
                  <a:pt x="50779" y="462440"/>
                </a:lnTo>
                <a:lnTo>
                  <a:pt x="90362" y="422857"/>
                </a:lnTo>
                <a:cubicBezTo>
                  <a:pt x="108748" y="404423"/>
                  <a:pt x="110946" y="375335"/>
                  <a:pt x="95540" y="354346"/>
                </a:cubicBezTo>
                <a:lnTo>
                  <a:pt x="125986" y="323900"/>
                </a:lnTo>
                <a:cubicBezTo>
                  <a:pt x="135678" y="314291"/>
                  <a:pt x="135745" y="298646"/>
                  <a:pt x="126137" y="288955"/>
                </a:cubicBezTo>
                <a:cubicBezTo>
                  <a:pt x="116528" y="279263"/>
                  <a:pt x="100883" y="279195"/>
                  <a:pt x="91191" y="288804"/>
                </a:cubicBezTo>
                <a:cubicBezTo>
                  <a:pt x="91140" y="288854"/>
                  <a:pt x="91090" y="288904"/>
                  <a:pt x="91040" y="288955"/>
                </a:cubicBezTo>
                <a:lnTo>
                  <a:pt x="84764" y="295231"/>
                </a:lnTo>
                <a:lnTo>
                  <a:pt x="84764" y="243095"/>
                </a:lnTo>
                <a:lnTo>
                  <a:pt x="135079" y="243095"/>
                </a:lnTo>
                <a:cubicBezTo>
                  <a:pt x="139451" y="243095"/>
                  <a:pt x="142996" y="239551"/>
                  <a:pt x="142996" y="235178"/>
                </a:cubicBezTo>
                <a:cubicBezTo>
                  <a:pt x="142997" y="232906"/>
                  <a:pt x="142020" y="230744"/>
                  <a:pt x="140316" y="229241"/>
                </a:cubicBezTo>
                <a:cubicBezTo>
                  <a:pt x="130473" y="220572"/>
                  <a:pt x="129521" y="205564"/>
                  <a:pt x="138190" y="195721"/>
                </a:cubicBezTo>
                <a:cubicBezTo>
                  <a:pt x="146858" y="185878"/>
                  <a:pt x="161866" y="184926"/>
                  <a:pt x="171709" y="193595"/>
                </a:cubicBezTo>
                <a:cubicBezTo>
                  <a:pt x="181553" y="202263"/>
                  <a:pt x="182504" y="217271"/>
                  <a:pt x="173836" y="227114"/>
                </a:cubicBezTo>
                <a:cubicBezTo>
                  <a:pt x="173173" y="227867"/>
                  <a:pt x="172462" y="228578"/>
                  <a:pt x="171709" y="229241"/>
                </a:cubicBezTo>
                <a:cubicBezTo>
                  <a:pt x="168430" y="232132"/>
                  <a:pt x="168116" y="237136"/>
                  <a:pt x="171009" y="240414"/>
                </a:cubicBezTo>
                <a:cubicBezTo>
                  <a:pt x="172511" y="242119"/>
                  <a:pt x="174674" y="243095"/>
                  <a:pt x="176946" y="243095"/>
                </a:cubicBezTo>
                <a:lnTo>
                  <a:pt x="227262" y="243095"/>
                </a:lnTo>
                <a:lnTo>
                  <a:pt x="227262" y="278072"/>
                </a:lnTo>
                <a:cubicBezTo>
                  <a:pt x="207230" y="269319"/>
                  <a:pt x="183895" y="278463"/>
                  <a:pt x="175142" y="298496"/>
                </a:cubicBezTo>
                <a:cubicBezTo>
                  <a:pt x="166389" y="318528"/>
                  <a:pt x="175533" y="341863"/>
                  <a:pt x="195566" y="350616"/>
                </a:cubicBezTo>
                <a:cubicBezTo>
                  <a:pt x="205669" y="355030"/>
                  <a:pt x="217157" y="355030"/>
                  <a:pt x="227262" y="350616"/>
                </a:cubicBezTo>
                <a:lnTo>
                  <a:pt x="227262" y="385593"/>
                </a:lnTo>
                <a:lnTo>
                  <a:pt x="124346" y="385593"/>
                </a:lnTo>
                <a:lnTo>
                  <a:pt x="124346" y="401426"/>
                </a:lnTo>
                <a:lnTo>
                  <a:pt x="274761" y="401426"/>
                </a:lnTo>
                <a:lnTo>
                  <a:pt x="274761" y="425176"/>
                </a:lnTo>
                <a:cubicBezTo>
                  <a:pt x="274781" y="442657"/>
                  <a:pt x="288947" y="456822"/>
                  <a:pt x="306427" y="456842"/>
                </a:cubicBezTo>
                <a:lnTo>
                  <a:pt x="374398" y="456842"/>
                </a:lnTo>
                <a:lnTo>
                  <a:pt x="387912" y="470357"/>
                </a:lnTo>
                <a:lnTo>
                  <a:pt x="399108" y="459161"/>
                </a:lnTo>
                <a:lnTo>
                  <a:pt x="383274" y="443328"/>
                </a:lnTo>
                <a:cubicBezTo>
                  <a:pt x="381790" y="441843"/>
                  <a:pt x="379776" y="441009"/>
                  <a:pt x="377676" y="441009"/>
                </a:cubicBezTo>
                <a:lnTo>
                  <a:pt x="306427" y="441009"/>
                </a:lnTo>
                <a:cubicBezTo>
                  <a:pt x="297688" y="440999"/>
                  <a:pt x="290604" y="433916"/>
                  <a:pt x="290594" y="425176"/>
                </a:cubicBezTo>
                <a:lnTo>
                  <a:pt x="290594" y="401426"/>
                </a:lnTo>
                <a:lnTo>
                  <a:pt x="311065" y="401426"/>
                </a:lnTo>
                <a:lnTo>
                  <a:pt x="324579" y="414941"/>
                </a:lnTo>
                <a:lnTo>
                  <a:pt x="335775" y="403745"/>
                </a:lnTo>
                <a:lnTo>
                  <a:pt x="300151" y="368120"/>
                </a:lnTo>
                <a:cubicBezTo>
                  <a:pt x="296684" y="364654"/>
                  <a:pt x="296684" y="359033"/>
                  <a:pt x="300151" y="355566"/>
                </a:cubicBezTo>
                <a:cubicBezTo>
                  <a:pt x="303617" y="352100"/>
                  <a:pt x="309238" y="352100"/>
                  <a:pt x="312704" y="355566"/>
                </a:cubicBezTo>
                <a:lnTo>
                  <a:pt x="348329" y="391191"/>
                </a:lnTo>
                <a:cubicBezTo>
                  <a:pt x="351420" y="394282"/>
                  <a:pt x="356432" y="394282"/>
                  <a:pt x="359525" y="391191"/>
                </a:cubicBezTo>
                <a:cubicBezTo>
                  <a:pt x="359525" y="391191"/>
                  <a:pt x="359525" y="391191"/>
                  <a:pt x="359525" y="391191"/>
                </a:cubicBezTo>
                <a:cubicBezTo>
                  <a:pt x="373921" y="376794"/>
                  <a:pt x="397263" y="376794"/>
                  <a:pt x="411660" y="391190"/>
                </a:cubicBezTo>
                <a:cubicBezTo>
                  <a:pt x="411660" y="391190"/>
                  <a:pt x="411661" y="391191"/>
                  <a:pt x="411661" y="391191"/>
                </a:cubicBezTo>
                <a:lnTo>
                  <a:pt x="451244" y="430774"/>
                </a:lnTo>
                <a:lnTo>
                  <a:pt x="462440" y="419578"/>
                </a:lnTo>
                <a:lnTo>
                  <a:pt x="422857" y="379995"/>
                </a:lnTo>
                <a:cubicBezTo>
                  <a:pt x="412996" y="370080"/>
                  <a:pt x="399578" y="364522"/>
                  <a:pt x="385593" y="364560"/>
                </a:cubicBezTo>
                <a:close/>
              </a:path>
            </a:pathLst>
          </a:custGeom>
          <a:solidFill>
            <a:srgbClr val="FFFFFF">
              <a:alpha val="49411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217" name="Google Shape;4217;p20"/>
          <p:cNvGrpSpPr/>
          <p:nvPr/>
        </p:nvGrpSpPr>
        <p:grpSpPr>
          <a:xfrm>
            <a:off x="174261" y="3190310"/>
            <a:ext cx="477811" cy="492854"/>
            <a:chOff x="183129" y="3298366"/>
            <a:chExt cx="477811" cy="492854"/>
          </a:xfrm>
        </p:grpSpPr>
        <p:sp>
          <p:nvSpPr>
            <p:cNvPr id="4218" name="Google Shape;4218;p20"/>
            <p:cNvSpPr/>
            <p:nvPr/>
          </p:nvSpPr>
          <p:spPr>
            <a:xfrm>
              <a:off x="317679" y="3416778"/>
              <a:ext cx="12970" cy="56596"/>
            </a:xfrm>
            <a:custGeom>
              <a:avLst/>
              <a:gdLst/>
              <a:ahLst/>
              <a:cxnLst/>
              <a:rect l="l" t="t" r="r" b="b"/>
              <a:pathLst>
                <a:path w="12970" h="56596" extrusionOk="0">
                  <a:moveTo>
                    <a:pt x="6488" y="0"/>
                  </a:moveTo>
                  <a:cubicBezTo>
                    <a:pt x="6487" y="0"/>
                    <a:pt x="6486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4"/>
                  </a:cubicBezTo>
                  <a:lnTo>
                    <a:pt x="0" y="50112"/>
                  </a:lnTo>
                  <a:cubicBezTo>
                    <a:pt x="0" y="53693"/>
                    <a:pt x="2903" y="56597"/>
                    <a:pt x="6485" y="56597"/>
                  </a:cubicBezTo>
                  <a:cubicBezTo>
                    <a:pt x="10067" y="56597"/>
                    <a:pt x="12970" y="53693"/>
                    <a:pt x="12970" y="50112"/>
                  </a:cubicBezTo>
                  <a:lnTo>
                    <a:pt x="12970" y="6484"/>
                  </a:lnTo>
                  <a:cubicBezTo>
                    <a:pt x="12970" y="2905"/>
                    <a:pt x="10069" y="1"/>
                    <a:pt x="6488" y="0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9" name="Google Shape;4219;p20"/>
            <p:cNvSpPr/>
            <p:nvPr/>
          </p:nvSpPr>
          <p:spPr>
            <a:xfrm>
              <a:off x="343617" y="3410547"/>
              <a:ext cx="12970" cy="37896"/>
            </a:xfrm>
            <a:custGeom>
              <a:avLst/>
              <a:gdLst/>
              <a:ahLst/>
              <a:cxnLst/>
              <a:rect l="l" t="t" r="r" b="b"/>
              <a:pathLst>
                <a:path w="12970" h="37896" extrusionOk="0">
                  <a:moveTo>
                    <a:pt x="6489" y="0"/>
                  </a:moveTo>
                  <a:cubicBezTo>
                    <a:pt x="6488" y="0"/>
                    <a:pt x="6487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4"/>
                  </a:cubicBezTo>
                  <a:lnTo>
                    <a:pt x="0" y="31411"/>
                  </a:lnTo>
                  <a:cubicBezTo>
                    <a:pt x="0" y="34993"/>
                    <a:pt x="2903" y="37896"/>
                    <a:pt x="6485" y="37896"/>
                  </a:cubicBezTo>
                  <a:cubicBezTo>
                    <a:pt x="10067" y="37896"/>
                    <a:pt x="12970" y="34993"/>
                    <a:pt x="12970" y="31411"/>
                  </a:cubicBezTo>
                  <a:lnTo>
                    <a:pt x="12970" y="6484"/>
                  </a:lnTo>
                  <a:cubicBezTo>
                    <a:pt x="12972" y="2904"/>
                    <a:pt x="10070" y="1"/>
                    <a:pt x="6489" y="0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0" name="Google Shape;4220;p20"/>
            <p:cNvSpPr/>
            <p:nvPr/>
          </p:nvSpPr>
          <p:spPr>
            <a:xfrm>
              <a:off x="369559" y="3429242"/>
              <a:ext cx="12970" cy="44134"/>
            </a:xfrm>
            <a:custGeom>
              <a:avLst/>
              <a:gdLst/>
              <a:ahLst/>
              <a:cxnLst/>
              <a:rect l="l" t="t" r="r" b="b"/>
              <a:pathLst>
                <a:path w="12970" h="44134" extrusionOk="0">
                  <a:moveTo>
                    <a:pt x="6488" y="0"/>
                  </a:moveTo>
                  <a:cubicBezTo>
                    <a:pt x="6487" y="0"/>
                    <a:pt x="6486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5"/>
                  </a:cubicBezTo>
                  <a:lnTo>
                    <a:pt x="0" y="37650"/>
                  </a:lnTo>
                  <a:cubicBezTo>
                    <a:pt x="0" y="41231"/>
                    <a:pt x="2903" y="44135"/>
                    <a:pt x="6485" y="44135"/>
                  </a:cubicBezTo>
                  <a:cubicBezTo>
                    <a:pt x="10067" y="44135"/>
                    <a:pt x="12970" y="41231"/>
                    <a:pt x="12970" y="37650"/>
                  </a:cubicBezTo>
                  <a:lnTo>
                    <a:pt x="12970" y="6485"/>
                  </a:lnTo>
                  <a:cubicBezTo>
                    <a:pt x="12970" y="2904"/>
                    <a:pt x="10069" y="1"/>
                    <a:pt x="6488" y="0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1" name="Google Shape;4221;p20"/>
            <p:cNvSpPr/>
            <p:nvPr/>
          </p:nvSpPr>
          <p:spPr>
            <a:xfrm>
              <a:off x="183129" y="3298366"/>
              <a:ext cx="477811" cy="492854"/>
            </a:xfrm>
            <a:custGeom>
              <a:avLst/>
              <a:gdLst/>
              <a:ahLst/>
              <a:cxnLst/>
              <a:rect l="l" t="t" r="r" b="b"/>
              <a:pathLst>
                <a:path w="477811" h="492854" extrusionOk="0">
                  <a:moveTo>
                    <a:pt x="476937" y="432666"/>
                  </a:moveTo>
                  <a:lnTo>
                    <a:pt x="446324" y="379811"/>
                  </a:lnTo>
                  <a:lnTo>
                    <a:pt x="476215" y="345562"/>
                  </a:lnTo>
                  <a:cubicBezTo>
                    <a:pt x="477656" y="343907"/>
                    <a:pt x="478163" y="341638"/>
                    <a:pt x="477565" y="339528"/>
                  </a:cubicBezTo>
                  <a:cubicBezTo>
                    <a:pt x="476963" y="337416"/>
                    <a:pt x="475337" y="335750"/>
                    <a:pt x="473240" y="335101"/>
                  </a:cubicBezTo>
                  <a:lnTo>
                    <a:pt x="472056" y="334746"/>
                  </a:lnTo>
                  <a:cubicBezTo>
                    <a:pt x="450787" y="328951"/>
                    <a:pt x="430431" y="320217"/>
                    <a:pt x="411576" y="308793"/>
                  </a:cubicBezTo>
                  <a:cubicBezTo>
                    <a:pt x="411415" y="308700"/>
                    <a:pt x="411226" y="308660"/>
                    <a:pt x="411056" y="308580"/>
                  </a:cubicBezTo>
                  <a:cubicBezTo>
                    <a:pt x="410867" y="308490"/>
                    <a:pt x="410672" y="308410"/>
                    <a:pt x="410474" y="308341"/>
                  </a:cubicBezTo>
                  <a:cubicBezTo>
                    <a:pt x="409813" y="308097"/>
                    <a:pt x="409118" y="307960"/>
                    <a:pt x="408414" y="307931"/>
                  </a:cubicBezTo>
                  <a:cubicBezTo>
                    <a:pt x="408373" y="307930"/>
                    <a:pt x="408338" y="307907"/>
                    <a:pt x="408296" y="307907"/>
                  </a:cubicBezTo>
                  <a:lnTo>
                    <a:pt x="408188" y="307907"/>
                  </a:lnTo>
                  <a:cubicBezTo>
                    <a:pt x="408035" y="307910"/>
                    <a:pt x="407909" y="307988"/>
                    <a:pt x="407759" y="308000"/>
                  </a:cubicBezTo>
                  <a:cubicBezTo>
                    <a:pt x="407109" y="308023"/>
                    <a:pt x="406468" y="308153"/>
                    <a:pt x="405860" y="308385"/>
                  </a:cubicBezTo>
                  <a:cubicBezTo>
                    <a:pt x="405802" y="308408"/>
                    <a:pt x="405738" y="308412"/>
                    <a:pt x="405681" y="308436"/>
                  </a:cubicBezTo>
                  <a:lnTo>
                    <a:pt x="405630" y="308451"/>
                  </a:lnTo>
                  <a:lnTo>
                    <a:pt x="387711" y="316307"/>
                  </a:lnTo>
                  <a:cubicBezTo>
                    <a:pt x="393954" y="286860"/>
                    <a:pt x="397354" y="256883"/>
                    <a:pt x="397863" y="226786"/>
                  </a:cubicBezTo>
                  <a:cubicBezTo>
                    <a:pt x="398027" y="226077"/>
                    <a:pt x="398068" y="225345"/>
                    <a:pt x="397981" y="224623"/>
                  </a:cubicBezTo>
                  <a:cubicBezTo>
                    <a:pt x="398209" y="223266"/>
                    <a:pt x="397996" y="221871"/>
                    <a:pt x="397371" y="220644"/>
                  </a:cubicBezTo>
                  <a:lnTo>
                    <a:pt x="335773" y="103731"/>
                  </a:lnTo>
                  <a:lnTo>
                    <a:pt x="335751" y="103644"/>
                  </a:lnTo>
                  <a:cubicBezTo>
                    <a:pt x="335731" y="103603"/>
                    <a:pt x="335693" y="103579"/>
                    <a:pt x="335673" y="103539"/>
                  </a:cubicBezTo>
                  <a:lnTo>
                    <a:pt x="335631" y="103460"/>
                  </a:lnTo>
                  <a:cubicBezTo>
                    <a:pt x="335316" y="102882"/>
                    <a:pt x="334915" y="102356"/>
                    <a:pt x="334439" y="101900"/>
                  </a:cubicBezTo>
                  <a:cubicBezTo>
                    <a:pt x="334215" y="101682"/>
                    <a:pt x="333975" y="101483"/>
                    <a:pt x="333721" y="101302"/>
                  </a:cubicBezTo>
                  <a:cubicBezTo>
                    <a:pt x="333598" y="101211"/>
                    <a:pt x="333500" y="101091"/>
                    <a:pt x="333370" y="101009"/>
                  </a:cubicBezTo>
                  <a:lnTo>
                    <a:pt x="176112" y="1012"/>
                  </a:lnTo>
                  <a:cubicBezTo>
                    <a:pt x="174205" y="-200"/>
                    <a:pt x="171805" y="-332"/>
                    <a:pt x="169776" y="664"/>
                  </a:cubicBezTo>
                  <a:lnTo>
                    <a:pt x="132799" y="18805"/>
                  </a:lnTo>
                  <a:cubicBezTo>
                    <a:pt x="131906" y="18912"/>
                    <a:pt x="131046" y="19207"/>
                    <a:pt x="130275" y="19669"/>
                  </a:cubicBezTo>
                  <a:lnTo>
                    <a:pt x="68474" y="58452"/>
                  </a:lnTo>
                  <a:cubicBezTo>
                    <a:pt x="66556" y="59656"/>
                    <a:pt x="65405" y="61773"/>
                    <a:pt x="65437" y="64038"/>
                  </a:cubicBezTo>
                  <a:cubicBezTo>
                    <a:pt x="65722" y="83732"/>
                    <a:pt x="67153" y="104513"/>
                    <a:pt x="69564" y="125885"/>
                  </a:cubicBezTo>
                  <a:cubicBezTo>
                    <a:pt x="55140" y="118987"/>
                    <a:pt x="38924" y="116758"/>
                    <a:pt x="23174" y="119508"/>
                  </a:cubicBezTo>
                  <a:cubicBezTo>
                    <a:pt x="18095" y="120297"/>
                    <a:pt x="12947" y="120545"/>
                    <a:pt x="7816" y="120249"/>
                  </a:cubicBezTo>
                  <a:lnTo>
                    <a:pt x="6971" y="120185"/>
                  </a:lnTo>
                  <a:cubicBezTo>
                    <a:pt x="3401" y="119916"/>
                    <a:pt x="288" y="122592"/>
                    <a:pt x="18" y="126163"/>
                  </a:cubicBezTo>
                  <a:cubicBezTo>
                    <a:pt x="-97" y="127697"/>
                    <a:pt x="336" y="129220"/>
                    <a:pt x="1240" y="130464"/>
                  </a:cubicBezTo>
                  <a:lnTo>
                    <a:pt x="37591" y="180479"/>
                  </a:lnTo>
                  <a:cubicBezTo>
                    <a:pt x="25873" y="200628"/>
                    <a:pt x="26365" y="231612"/>
                    <a:pt x="40397" y="261708"/>
                  </a:cubicBezTo>
                  <a:lnTo>
                    <a:pt x="48380" y="280055"/>
                  </a:lnTo>
                  <a:cubicBezTo>
                    <a:pt x="49199" y="281931"/>
                    <a:pt x="50855" y="283311"/>
                    <a:pt x="52848" y="283778"/>
                  </a:cubicBezTo>
                  <a:cubicBezTo>
                    <a:pt x="53859" y="284007"/>
                    <a:pt x="54909" y="283998"/>
                    <a:pt x="55917" y="283753"/>
                  </a:cubicBezTo>
                  <a:cubicBezTo>
                    <a:pt x="72614" y="282159"/>
                    <a:pt x="89459" y="284016"/>
                    <a:pt x="105407" y="289211"/>
                  </a:cubicBezTo>
                  <a:cubicBezTo>
                    <a:pt x="128141" y="361306"/>
                    <a:pt x="162476" y="429213"/>
                    <a:pt x="207062" y="490259"/>
                  </a:cubicBezTo>
                  <a:cubicBezTo>
                    <a:pt x="208288" y="491893"/>
                    <a:pt x="210212" y="492856"/>
                    <a:pt x="212255" y="492855"/>
                  </a:cubicBezTo>
                  <a:cubicBezTo>
                    <a:pt x="212395" y="492855"/>
                    <a:pt x="212537" y="492848"/>
                    <a:pt x="212680" y="492842"/>
                  </a:cubicBezTo>
                  <a:cubicBezTo>
                    <a:pt x="234960" y="491467"/>
                    <a:pt x="256371" y="483693"/>
                    <a:pt x="274342" y="470453"/>
                  </a:cubicBezTo>
                  <a:cubicBezTo>
                    <a:pt x="291363" y="465875"/>
                    <a:pt x="307133" y="457522"/>
                    <a:pt x="320484" y="446014"/>
                  </a:cubicBezTo>
                  <a:cubicBezTo>
                    <a:pt x="328547" y="448773"/>
                    <a:pt x="336995" y="450242"/>
                    <a:pt x="345516" y="450368"/>
                  </a:cubicBezTo>
                  <a:cubicBezTo>
                    <a:pt x="354903" y="450715"/>
                    <a:pt x="364179" y="448248"/>
                    <a:pt x="372153" y="443281"/>
                  </a:cubicBezTo>
                  <a:cubicBezTo>
                    <a:pt x="372446" y="443112"/>
                    <a:pt x="372699" y="442893"/>
                    <a:pt x="372987" y="442715"/>
                  </a:cubicBezTo>
                  <a:cubicBezTo>
                    <a:pt x="373105" y="442645"/>
                    <a:pt x="373235" y="442619"/>
                    <a:pt x="373350" y="442540"/>
                  </a:cubicBezTo>
                  <a:lnTo>
                    <a:pt x="409899" y="417317"/>
                  </a:lnTo>
                  <a:cubicBezTo>
                    <a:pt x="428218" y="428192"/>
                    <a:pt x="447967" y="436452"/>
                    <a:pt x="468572" y="441856"/>
                  </a:cubicBezTo>
                  <a:lnTo>
                    <a:pt x="469415" y="442115"/>
                  </a:lnTo>
                  <a:cubicBezTo>
                    <a:pt x="470035" y="442302"/>
                    <a:pt x="470679" y="442399"/>
                    <a:pt x="471327" y="442400"/>
                  </a:cubicBezTo>
                  <a:cubicBezTo>
                    <a:pt x="474908" y="442401"/>
                    <a:pt x="477811" y="439497"/>
                    <a:pt x="477811" y="435917"/>
                  </a:cubicBezTo>
                  <a:cubicBezTo>
                    <a:pt x="477811" y="434775"/>
                    <a:pt x="477509" y="433653"/>
                    <a:pt x="476937" y="432666"/>
                  </a:cubicBezTo>
                  <a:close/>
                  <a:moveTo>
                    <a:pt x="383389" y="221927"/>
                  </a:moveTo>
                  <a:lnTo>
                    <a:pt x="355697" y="234018"/>
                  </a:lnTo>
                  <a:lnTo>
                    <a:pt x="299868" y="128048"/>
                  </a:lnTo>
                  <a:lnTo>
                    <a:pt x="327055" y="115008"/>
                  </a:lnTo>
                  <a:lnTo>
                    <a:pt x="383389" y="221927"/>
                  </a:lnTo>
                  <a:close/>
                  <a:moveTo>
                    <a:pt x="384528" y="235577"/>
                  </a:moveTo>
                  <a:cubicBezTo>
                    <a:pt x="383602" y="262988"/>
                    <a:pt x="380193" y="290257"/>
                    <a:pt x="374343" y="317053"/>
                  </a:cubicBezTo>
                  <a:cubicBezTo>
                    <a:pt x="374312" y="317192"/>
                    <a:pt x="374287" y="317350"/>
                    <a:pt x="374261" y="317515"/>
                  </a:cubicBezTo>
                  <a:lnTo>
                    <a:pt x="372985" y="322764"/>
                  </a:lnTo>
                  <a:lnTo>
                    <a:pt x="366135" y="325767"/>
                  </a:lnTo>
                  <a:cubicBezTo>
                    <a:pt x="365899" y="325910"/>
                    <a:pt x="365673" y="326068"/>
                    <a:pt x="365459" y="326242"/>
                  </a:cubicBezTo>
                  <a:cubicBezTo>
                    <a:pt x="365191" y="326342"/>
                    <a:pt x="364930" y="326460"/>
                    <a:pt x="364679" y="326596"/>
                  </a:cubicBezTo>
                  <a:cubicBezTo>
                    <a:pt x="360089" y="329378"/>
                    <a:pt x="354866" y="330943"/>
                    <a:pt x="349503" y="331144"/>
                  </a:cubicBezTo>
                  <a:cubicBezTo>
                    <a:pt x="355154" y="303350"/>
                    <a:pt x="358310" y="275107"/>
                    <a:pt x="358936" y="246751"/>
                  </a:cubicBezTo>
                  <a:lnTo>
                    <a:pt x="384528" y="235577"/>
                  </a:lnTo>
                  <a:close/>
                  <a:moveTo>
                    <a:pt x="172221" y="13907"/>
                  </a:moveTo>
                  <a:lnTo>
                    <a:pt x="316536" y="105672"/>
                  </a:lnTo>
                  <a:lnTo>
                    <a:pt x="291445" y="117707"/>
                  </a:lnTo>
                  <a:lnTo>
                    <a:pt x="147304" y="26131"/>
                  </a:lnTo>
                  <a:lnTo>
                    <a:pt x="172221" y="13907"/>
                  </a:lnTo>
                  <a:close/>
                  <a:moveTo>
                    <a:pt x="133685" y="32842"/>
                  </a:moveTo>
                  <a:lnTo>
                    <a:pt x="286050" y="129641"/>
                  </a:lnTo>
                  <a:lnTo>
                    <a:pt x="346086" y="243597"/>
                  </a:lnTo>
                  <a:cubicBezTo>
                    <a:pt x="345611" y="272833"/>
                    <a:pt x="342368" y="301958"/>
                    <a:pt x="336401" y="330582"/>
                  </a:cubicBezTo>
                  <a:cubicBezTo>
                    <a:pt x="332168" y="329906"/>
                    <a:pt x="327998" y="328878"/>
                    <a:pt x="323934" y="327509"/>
                  </a:cubicBezTo>
                  <a:cubicBezTo>
                    <a:pt x="329381" y="301344"/>
                    <a:pt x="332439" y="274736"/>
                    <a:pt x="333072" y="248017"/>
                  </a:cubicBezTo>
                  <a:cubicBezTo>
                    <a:pt x="333099" y="246909"/>
                    <a:pt x="332842" y="245812"/>
                    <a:pt x="332325" y="244832"/>
                  </a:cubicBezTo>
                  <a:lnTo>
                    <a:pt x="276683" y="139261"/>
                  </a:lnTo>
                  <a:cubicBezTo>
                    <a:pt x="276156" y="138260"/>
                    <a:pt x="275377" y="137415"/>
                    <a:pt x="274422" y="136810"/>
                  </a:cubicBezTo>
                  <a:lnTo>
                    <a:pt x="137140" y="49522"/>
                  </a:lnTo>
                  <a:cubicBezTo>
                    <a:pt x="135031" y="48178"/>
                    <a:pt x="132337" y="48169"/>
                    <a:pt x="130218" y="49497"/>
                  </a:cubicBezTo>
                  <a:lnTo>
                    <a:pt x="94810" y="71675"/>
                  </a:lnTo>
                  <a:cubicBezTo>
                    <a:pt x="92841" y="72909"/>
                    <a:pt x="91682" y="75103"/>
                    <a:pt x="91773" y="77425"/>
                  </a:cubicBezTo>
                  <a:cubicBezTo>
                    <a:pt x="93111" y="107948"/>
                    <a:pt x="96463" y="138348"/>
                    <a:pt x="101808" y="168429"/>
                  </a:cubicBezTo>
                  <a:cubicBezTo>
                    <a:pt x="97007" y="167242"/>
                    <a:pt x="92463" y="166325"/>
                    <a:pt x="88216" y="165650"/>
                  </a:cubicBezTo>
                  <a:cubicBezTo>
                    <a:pt x="87717" y="162669"/>
                    <a:pt x="87221" y="159715"/>
                    <a:pt x="86757" y="156759"/>
                  </a:cubicBezTo>
                  <a:cubicBezTo>
                    <a:pt x="85665" y="149888"/>
                    <a:pt x="84700" y="143139"/>
                    <a:pt x="83863" y="136512"/>
                  </a:cubicBezTo>
                  <a:cubicBezTo>
                    <a:pt x="80827" y="113619"/>
                    <a:pt x="79027" y="90577"/>
                    <a:pt x="78470" y="67489"/>
                  </a:cubicBezTo>
                  <a:lnTo>
                    <a:pt x="133685" y="32842"/>
                  </a:lnTo>
                  <a:close/>
                  <a:moveTo>
                    <a:pt x="192933" y="193186"/>
                  </a:moveTo>
                  <a:cubicBezTo>
                    <a:pt x="192932" y="193186"/>
                    <a:pt x="192931" y="193186"/>
                    <a:pt x="192930" y="193186"/>
                  </a:cubicBezTo>
                  <a:cubicBezTo>
                    <a:pt x="189349" y="193185"/>
                    <a:pt x="186446" y="196087"/>
                    <a:pt x="186445" y="199667"/>
                  </a:cubicBezTo>
                  <a:cubicBezTo>
                    <a:pt x="186445" y="199668"/>
                    <a:pt x="186445" y="199669"/>
                    <a:pt x="186445" y="199670"/>
                  </a:cubicBezTo>
                  <a:lnTo>
                    <a:pt x="186445" y="211516"/>
                  </a:lnTo>
                  <a:cubicBezTo>
                    <a:pt x="182068" y="208101"/>
                    <a:pt x="177748" y="204945"/>
                    <a:pt x="173475" y="201986"/>
                  </a:cubicBezTo>
                  <a:lnTo>
                    <a:pt x="173475" y="174768"/>
                  </a:lnTo>
                  <a:cubicBezTo>
                    <a:pt x="173475" y="171186"/>
                    <a:pt x="170572" y="168283"/>
                    <a:pt x="166990" y="168283"/>
                  </a:cubicBezTo>
                  <a:cubicBezTo>
                    <a:pt x="163408" y="168283"/>
                    <a:pt x="160505" y="171186"/>
                    <a:pt x="160505" y="174768"/>
                  </a:cubicBezTo>
                  <a:lnTo>
                    <a:pt x="160505" y="193519"/>
                  </a:lnTo>
                  <a:cubicBezTo>
                    <a:pt x="146393" y="184829"/>
                    <a:pt x="131343" y="177762"/>
                    <a:pt x="115643" y="172454"/>
                  </a:cubicBezTo>
                  <a:cubicBezTo>
                    <a:pt x="110047" y="142128"/>
                    <a:pt x="106456" y="111466"/>
                    <a:pt x="104892" y="80667"/>
                  </a:cubicBezTo>
                  <a:lnTo>
                    <a:pt x="133634" y="62663"/>
                  </a:lnTo>
                  <a:lnTo>
                    <a:pt x="266012" y="146828"/>
                  </a:lnTo>
                  <a:lnTo>
                    <a:pt x="320058" y="249371"/>
                  </a:lnTo>
                  <a:cubicBezTo>
                    <a:pt x="319383" y="273942"/>
                    <a:pt x="316591" y="298409"/>
                    <a:pt x="311711" y="322500"/>
                  </a:cubicBezTo>
                  <a:cubicBezTo>
                    <a:pt x="291794" y="312954"/>
                    <a:pt x="266240" y="294007"/>
                    <a:pt x="234905" y="257945"/>
                  </a:cubicBezTo>
                  <a:cubicBezTo>
                    <a:pt x="223915" y="245236"/>
                    <a:pt x="212056" y="233305"/>
                    <a:pt x="199415" y="222236"/>
                  </a:cubicBezTo>
                  <a:lnTo>
                    <a:pt x="199415" y="199669"/>
                  </a:lnTo>
                  <a:cubicBezTo>
                    <a:pt x="199416" y="196090"/>
                    <a:pt x="196514" y="193187"/>
                    <a:pt x="192933" y="193186"/>
                  </a:cubicBezTo>
                  <a:close/>
                  <a:moveTo>
                    <a:pt x="19122" y="133004"/>
                  </a:moveTo>
                  <a:cubicBezTo>
                    <a:pt x="21006" y="132826"/>
                    <a:pt x="22862" y="132611"/>
                    <a:pt x="24699" y="132389"/>
                  </a:cubicBezTo>
                  <a:cubicBezTo>
                    <a:pt x="40878" y="129488"/>
                    <a:pt x="57558" y="132730"/>
                    <a:pt x="71473" y="141481"/>
                  </a:cubicBezTo>
                  <a:cubicBezTo>
                    <a:pt x="72024" y="145664"/>
                    <a:pt x="72640" y="149909"/>
                    <a:pt x="73289" y="154187"/>
                  </a:cubicBezTo>
                  <a:lnTo>
                    <a:pt x="68908" y="156511"/>
                  </a:lnTo>
                  <a:cubicBezTo>
                    <a:pt x="68418" y="156770"/>
                    <a:pt x="51344" y="165619"/>
                    <a:pt x="51344" y="165619"/>
                  </a:cubicBezTo>
                  <a:lnTo>
                    <a:pt x="51442" y="165807"/>
                  </a:lnTo>
                  <a:cubicBezTo>
                    <a:pt x="51166" y="165907"/>
                    <a:pt x="50882" y="166008"/>
                    <a:pt x="50680" y="166106"/>
                  </a:cubicBezTo>
                  <a:lnTo>
                    <a:pt x="50635" y="166042"/>
                  </a:lnTo>
                  <a:cubicBezTo>
                    <a:pt x="48975" y="167207"/>
                    <a:pt x="47401" y="168489"/>
                    <a:pt x="45925" y="169881"/>
                  </a:cubicBezTo>
                  <a:lnTo>
                    <a:pt x="19122" y="133004"/>
                  </a:lnTo>
                  <a:close/>
                  <a:moveTo>
                    <a:pt x="267653" y="459316"/>
                  </a:moveTo>
                  <a:cubicBezTo>
                    <a:pt x="252419" y="470792"/>
                    <a:pt x="234302" y="477818"/>
                    <a:pt x="215314" y="479612"/>
                  </a:cubicBezTo>
                  <a:cubicBezTo>
                    <a:pt x="174536" y="423103"/>
                    <a:pt x="142695" y="360657"/>
                    <a:pt x="120912" y="294463"/>
                  </a:cubicBezTo>
                  <a:cubicBezTo>
                    <a:pt x="125949" y="296429"/>
                    <a:pt x="131222" y="298771"/>
                    <a:pt x="136660" y="301447"/>
                  </a:cubicBezTo>
                  <a:cubicBezTo>
                    <a:pt x="156662" y="358842"/>
                    <a:pt x="184368" y="413255"/>
                    <a:pt x="219019" y="463191"/>
                  </a:cubicBezTo>
                  <a:cubicBezTo>
                    <a:pt x="220234" y="464914"/>
                    <a:pt x="222211" y="465938"/>
                    <a:pt x="224320" y="465939"/>
                  </a:cubicBezTo>
                  <a:cubicBezTo>
                    <a:pt x="224822" y="465939"/>
                    <a:pt x="225323" y="465881"/>
                    <a:pt x="225811" y="465762"/>
                  </a:cubicBezTo>
                  <a:cubicBezTo>
                    <a:pt x="248827" y="459699"/>
                    <a:pt x="268988" y="445758"/>
                    <a:pt x="282788" y="426366"/>
                  </a:cubicBezTo>
                  <a:cubicBezTo>
                    <a:pt x="286451" y="428931"/>
                    <a:pt x="289987" y="431209"/>
                    <a:pt x="293432" y="433288"/>
                  </a:cubicBezTo>
                  <a:cubicBezTo>
                    <a:pt x="286059" y="443092"/>
                    <a:pt x="277386" y="451848"/>
                    <a:pt x="267653" y="459316"/>
                  </a:cubicBezTo>
                  <a:close/>
                  <a:moveTo>
                    <a:pt x="153997" y="310953"/>
                  </a:moveTo>
                  <a:cubicBezTo>
                    <a:pt x="180755" y="327671"/>
                    <a:pt x="204748" y="348452"/>
                    <a:pt x="225114" y="372548"/>
                  </a:cubicBezTo>
                  <a:cubicBezTo>
                    <a:pt x="239410" y="389351"/>
                    <a:pt x="255240" y="404786"/>
                    <a:pt x="272397" y="418653"/>
                  </a:cubicBezTo>
                  <a:cubicBezTo>
                    <a:pt x="261180" y="434288"/>
                    <a:pt x="245299" y="445969"/>
                    <a:pt x="227032" y="452021"/>
                  </a:cubicBezTo>
                  <a:cubicBezTo>
                    <a:pt x="197037" y="408146"/>
                    <a:pt x="172509" y="360773"/>
                    <a:pt x="153997" y="310953"/>
                  </a:cubicBezTo>
                  <a:close/>
                  <a:moveTo>
                    <a:pt x="301477" y="444126"/>
                  </a:moveTo>
                  <a:cubicBezTo>
                    <a:pt x="302640" y="442680"/>
                    <a:pt x="303754" y="441138"/>
                    <a:pt x="304886" y="439631"/>
                  </a:cubicBezTo>
                  <a:cubicBezTo>
                    <a:pt x="305495" y="439932"/>
                    <a:pt x="306071" y="440170"/>
                    <a:pt x="306671" y="440456"/>
                  </a:cubicBezTo>
                  <a:cubicBezTo>
                    <a:pt x="304963" y="441737"/>
                    <a:pt x="303232" y="442960"/>
                    <a:pt x="301477" y="444126"/>
                  </a:cubicBezTo>
                  <a:close/>
                  <a:moveTo>
                    <a:pt x="365496" y="432141"/>
                  </a:moveTo>
                  <a:cubicBezTo>
                    <a:pt x="365211" y="432312"/>
                    <a:pt x="364937" y="432497"/>
                    <a:pt x="364672" y="432699"/>
                  </a:cubicBezTo>
                  <a:cubicBezTo>
                    <a:pt x="364242" y="433028"/>
                    <a:pt x="321558" y="463774"/>
                    <a:pt x="234904" y="364037"/>
                  </a:cubicBezTo>
                  <a:lnTo>
                    <a:pt x="234904" y="364037"/>
                  </a:lnTo>
                  <a:cubicBezTo>
                    <a:pt x="209926" y="334174"/>
                    <a:pt x="179425" y="309408"/>
                    <a:pt x="145070" y="291094"/>
                  </a:cubicBezTo>
                  <a:cubicBezTo>
                    <a:pt x="144758" y="290899"/>
                    <a:pt x="144430" y="290732"/>
                    <a:pt x="144089" y="290594"/>
                  </a:cubicBezTo>
                  <a:cubicBezTo>
                    <a:pt x="120448" y="277945"/>
                    <a:pt x="94203" y="270924"/>
                    <a:pt x="67403" y="270081"/>
                  </a:cubicBezTo>
                  <a:cubicBezTo>
                    <a:pt x="64389" y="270068"/>
                    <a:pt x="61377" y="270216"/>
                    <a:pt x="58378" y="270525"/>
                  </a:cubicBezTo>
                  <a:lnTo>
                    <a:pt x="52220" y="256377"/>
                  </a:lnTo>
                  <a:cubicBezTo>
                    <a:pt x="39304" y="228679"/>
                    <a:pt x="39179" y="199817"/>
                    <a:pt x="50772" y="183896"/>
                  </a:cubicBezTo>
                  <a:cubicBezTo>
                    <a:pt x="50883" y="183734"/>
                    <a:pt x="51000" y="183588"/>
                    <a:pt x="51094" y="183417"/>
                  </a:cubicBezTo>
                  <a:cubicBezTo>
                    <a:pt x="52753" y="181199"/>
                    <a:pt x="54704" y="179217"/>
                    <a:pt x="56896" y="177525"/>
                  </a:cubicBezTo>
                  <a:cubicBezTo>
                    <a:pt x="66645" y="176322"/>
                    <a:pt x="141925" y="170718"/>
                    <a:pt x="225112" y="266459"/>
                  </a:cubicBezTo>
                  <a:cubicBezTo>
                    <a:pt x="301652" y="354531"/>
                    <a:pt x="348535" y="348047"/>
                    <a:pt x="365602" y="340801"/>
                  </a:cubicBezTo>
                  <a:lnTo>
                    <a:pt x="370732" y="352581"/>
                  </a:lnTo>
                  <a:cubicBezTo>
                    <a:pt x="385933" y="388298"/>
                    <a:pt x="383736" y="421755"/>
                    <a:pt x="365496" y="432141"/>
                  </a:cubicBezTo>
                  <a:close/>
                  <a:moveTo>
                    <a:pt x="391877" y="413994"/>
                  </a:moveTo>
                  <a:cubicBezTo>
                    <a:pt x="395694" y="391391"/>
                    <a:pt x="392471" y="368161"/>
                    <a:pt x="382647" y="347450"/>
                  </a:cubicBezTo>
                  <a:lnTo>
                    <a:pt x="377253" y="335055"/>
                  </a:lnTo>
                  <a:lnTo>
                    <a:pt x="401969" y="324219"/>
                  </a:lnTo>
                  <a:lnTo>
                    <a:pt x="403311" y="406105"/>
                  </a:lnTo>
                  <a:lnTo>
                    <a:pt x="391877" y="413994"/>
                  </a:lnTo>
                  <a:close/>
                  <a:moveTo>
                    <a:pt x="416281" y="405988"/>
                  </a:moveTo>
                  <a:lnTo>
                    <a:pt x="414963" y="325481"/>
                  </a:lnTo>
                  <a:cubicBezTo>
                    <a:pt x="429222" y="333329"/>
                    <a:pt x="444203" y="339787"/>
                    <a:pt x="459699" y="344765"/>
                  </a:cubicBezTo>
                  <a:lnTo>
                    <a:pt x="433500" y="374783"/>
                  </a:lnTo>
                  <a:cubicBezTo>
                    <a:pt x="431675" y="376874"/>
                    <a:pt x="431385" y="379895"/>
                    <a:pt x="432778" y="382294"/>
                  </a:cubicBezTo>
                  <a:lnTo>
                    <a:pt x="457572" y="425099"/>
                  </a:lnTo>
                  <a:cubicBezTo>
                    <a:pt x="443213" y="420101"/>
                    <a:pt x="429383" y="413699"/>
                    <a:pt x="416281" y="405988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222" name="Google Shape;4222;p20"/>
          <p:cNvGrpSpPr/>
          <p:nvPr/>
        </p:nvGrpSpPr>
        <p:grpSpPr>
          <a:xfrm>
            <a:off x="144101" y="2319061"/>
            <a:ext cx="538134" cy="368676"/>
            <a:chOff x="153773" y="2457764"/>
            <a:chExt cx="538134" cy="368676"/>
          </a:xfrm>
        </p:grpSpPr>
        <p:sp>
          <p:nvSpPr>
            <p:cNvPr id="4223" name="Google Shape;4223;p20"/>
            <p:cNvSpPr/>
            <p:nvPr/>
          </p:nvSpPr>
          <p:spPr>
            <a:xfrm>
              <a:off x="415451" y="2595289"/>
              <a:ext cx="29221" cy="29973"/>
            </a:xfrm>
            <a:custGeom>
              <a:avLst/>
              <a:gdLst/>
              <a:ahLst/>
              <a:cxnLst/>
              <a:rect l="l" t="t" r="r" b="b"/>
              <a:pathLst>
                <a:path w="29221" h="29973" extrusionOk="0">
                  <a:moveTo>
                    <a:pt x="21401" y="14334"/>
                  </a:moveTo>
                  <a:lnTo>
                    <a:pt x="15640" y="14334"/>
                  </a:lnTo>
                  <a:lnTo>
                    <a:pt x="15640" y="7820"/>
                  </a:lnTo>
                  <a:cubicBezTo>
                    <a:pt x="15640" y="3501"/>
                    <a:pt x="12139" y="0"/>
                    <a:pt x="7820" y="0"/>
                  </a:cubicBezTo>
                  <a:cubicBezTo>
                    <a:pt x="3501" y="0"/>
                    <a:pt x="0" y="3501"/>
                    <a:pt x="0" y="7820"/>
                  </a:cubicBezTo>
                  <a:lnTo>
                    <a:pt x="0" y="22154"/>
                  </a:lnTo>
                  <a:cubicBezTo>
                    <a:pt x="0" y="26473"/>
                    <a:pt x="3501" y="29974"/>
                    <a:pt x="7820" y="29974"/>
                  </a:cubicBezTo>
                  <a:lnTo>
                    <a:pt x="21401" y="29974"/>
                  </a:lnTo>
                  <a:cubicBezTo>
                    <a:pt x="25720" y="29974"/>
                    <a:pt x="29221" y="26473"/>
                    <a:pt x="29221" y="22154"/>
                  </a:cubicBezTo>
                  <a:cubicBezTo>
                    <a:pt x="29221" y="17835"/>
                    <a:pt x="25720" y="14334"/>
                    <a:pt x="21401" y="14334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224" name="Google Shape;4224;p20"/>
            <p:cNvGrpSpPr/>
            <p:nvPr/>
          </p:nvGrpSpPr>
          <p:grpSpPr>
            <a:xfrm>
              <a:off x="153773" y="2457764"/>
              <a:ext cx="538134" cy="368676"/>
              <a:chOff x="153773" y="2457764"/>
              <a:chExt cx="538134" cy="368676"/>
            </a:xfrm>
          </p:grpSpPr>
          <p:sp>
            <p:nvSpPr>
              <p:cNvPr id="4225" name="Google Shape;4225;p20"/>
              <p:cNvSpPr/>
              <p:nvPr/>
            </p:nvSpPr>
            <p:spPr>
              <a:xfrm>
                <a:off x="366954" y="2492312"/>
                <a:ext cx="112633" cy="42222"/>
              </a:xfrm>
              <a:custGeom>
                <a:avLst/>
                <a:gdLst/>
                <a:ahLst/>
                <a:cxnLst/>
                <a:rect l="l" t="t" r="r" b="b"/>
                <a:pathLst>
                  <a:path w="112633" h="42222" extrusionOk="0">
                    <a:moveTo>
                      <a:pt x="107168" y="23465"/>
                    </a:moveTo>
                    <a:lnTo>
                      <a:pt x="107167" y="23465"/>
                    </a:lnTo>
                    <a:lnTo>
                      <a:pt x="64032" y="1818"/>
                    </a:lnTo>
                    <a:cubicBezTo>
                      <a:pt x="59202" y="-607"/>
                      <a:pt x="53432" y="-606"/>
                      <a:pt x="48601" y="1818"/>
                    </a:cubicBezTo>
                    <a:lnTo>
                      <a:pt x="5465" y="23465"/>
                    </a:lnTo>
                    <a:cubicBezTo>
                      <a:pt x="1344" y="25535"/>
                      <a:pt x="-792" y="30114"/>
                      <a:pt x="271" y="34601"/>
                    </a:cubicBezTo>
                    <a:cubicBezTo>
                      <a:pt x="1334" y="39088"/>
                      <a:pt x="5298" y="42222"/>
                      <a:pt x="9909" y="42222"/>
                    </a:cubicBezTo>
                    <a:lnTo>
                      <a:pt x="102725" y="42222"/>
                    </a:lnTo>
                    <a:cubicBezTo>
                      <a:pt x="107336" y="42222"/>
                      <a:pt x="111300" y="39088"/>
                      <a:pt x="112363" y="34601"/>
                    </a:cubicBezTo>
                    <a:cubicBezTo>
                      <a:pt x="113425" y="30114"/>
                      <a:pt x="111290" y="25535"/>
                      <a:pt x="107168" y="23465"/>
                    </a:cubicBezTo>
                    <a:close/>
                    <a:moveTo>
                      <a:pt x="34119" y="26583"/>
                    </a:moveTo>
                    <a:lnTo>
                      <a:pt x="55614" y="15796"/>
                    </a:lnTo>
                    <a:cubicBezTo>
                      <a:pt x="56055" y="15575"/>
                      <a:pt x="56580" y="15576"/>
                      <a:pt x="57017" y="15796"/>
                    </a:cubicBezTo>
                    <a:lnTo>
                      <a:pt x="78512" y="26583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26" name="Google Shape;4226;p20"/>
              <p:cNvSpPr/>
              <p:nvPr/>
            </p:nvSpPr>
            <p:spPr>
              <a:xfrm>
                <a:off x="153773" y="2457764"/>
                <a:ext cx="538134" cy="368676"/>
              </a:xfrm>
              <a:custGeom>
                <a:avLst/>
                <a:gdLst/>
                <a:ahLst/>
                <a:cxnLst/>
                <a:rect l="l" t="t" r="r" b="b"/>
                <a:pathLst>
                  <a:path w="538134" h="368676" extrusionOk="0">
                    <a:moveTo>
                      <a:pt x="530295" y="213227"/>
                    </a:moveTo>
                    <a:lnTo>
                      <a:pt x="530295" y="169151"/>
                    </a:lnTo>
                    <a:cubicBezTo>
                      <a:pt x="530295" y="164717"/>
                      <a:pt x="528654" y="160442"/>
                      <a:pt x="525687" y="157148"/>
                    </a:cubicBezTo>
                    <a:lnTo>
                      <a:pt x="508537" y="138107"/>
                    </a:lnTo>
                    <a:cubicBezTo>
                      <a:pt x="503802" y="132850"/>
                      <a:pt x="497028" y="129834"/>
                      <a:pt x="489952" y="129834"/>
                    </a:cubicBezTo>
                    <a:lnTo>
                      <a:pt x="384918" y="129834"/>
                    </a:lnTo>
                    <a:lnTo>
                      <a:pt x="384918" y="106563"/>
                    </a:lnTo>
                    <a:lnTo>
                      <a:pt x="400209" y="106563"/>
                    </a:lnTo>
                    <a:cubicBezTo>
                      <a:pt x="407406" y="106563"/>
                      <a:pt x="413242" y="100728"/>
                      <a:pt x="413242" y="93530"/>
                    </a:cubicBezTo>
                    <a:lnTo>
                      <a:pt x="413242" y="79308"/>
                    </a:lnTo>
                    <a:cubicBezTo>
                      <a:pt x="413242" y="73157"/>
                      <a:pt x="409827" y="67623"/>
                      <a:pt x="404329" y="64863"/>
                    </a:cubicBezTo>
                    <a:lnTo>
                      <a:pt x="280019" y="2480"/>
                    </a:lnTo>
                    <a:cubicBezTo>
                      <a:pt x="273431" y="-826"/>
                      <a:pt x="265564" y="-827"/>
                      <a:pt x="258975" y="2480"/>
                    </a:cubicBezTo>
                    <a:lnTo>
                      <a:pt x="134664" y="64863"/>
                    </a:lnTo>
                    <a:cubicBezTo>
                      <a:pt x="129167" y="67622"/>
                      <a:pt x="125752" y="73157"/>
                      <a:pt x="125752" y="79308"/>
                    </a:cubicBezTo>
                    <a:lnTo>
                      <a:pt x="125752" y="93530"/>
                    </a:lnTo>
                    <a:cubicBezTo>
                      <a:pt x="125752" y="100728"/>
                      <a:pt x="131587" y="106563"/>
                      <a:pt x="138785" y="106563"/>
                    </a:cubicBezTo>
                    <a:lnTo>
                      <a:pt x="154076" y="106563"/>
                    </a:lnTo>
                    <a:lnTo>
                      <a:pt x="154076" y="129834"/>
                    </a:lnTo>
                    <a:lnTo>
                      <a:pt x="49040" y="129834"/>
                    </a:lnTo>
                    <a:cubicBezTo>
                      <a:pt x="41952" y="129834"/>
                      <a:pt x="35198" y="132841"/>
                      <a:pt x="30456" y="138107"/>
                    </a:cubicBezTo>
                    <a:lnTo>
                      <a:pt x="13305" y="157150"/>
                    </a:lnTo>
                    <a:cubicBezTo>
                      <a:pt x="10339" y="160443"/>
                      <a:pt x="8697" y="164719"/>
                      <a:pt x="8697" y="169151"/>
                    </a:cubicBezTo>
                    <a:lnTo>
                      <a:pt x="8697" y="212825"/>
                    </a:lnTo>
                    <a:cubicBezTo>
                      <a:pt x="3598" y="214941"/>
                      <a:pt x="0" y="219970"/>
                      <a:pt x="0" y="225826"/>
                    </a:cubicBezTo>
                    <a:lnTo>
                      <a:pt x="0" y="247219"/>
                    </a:lnTo>
                    <a:cubicBezTo>
                      <a:pt x="0" y="253076"/>
                      <a:pt x="3598" y="258105"/>
                      <a:pt x="8697" y="260222"/>
                    </a:cubicBezTo>
                    <a:lnTo>
                      <a:pt x="8697" y="350430"/>
                    </a:lnTo>
                    <a:cubicBezTo>
                      <a:pt x="8697" y="360508"/>
                      <a:pt x="16866" y="368677"/>
                      <a:pt x="26943" y="368677"/>
                    </a:cubicBezTo>
                    <a:lnTo>
                      <a:pt x="512049" y="368677"/>
                    </a:lnTo>
                    <a:cubicBezTo>
                      <a:pt x="522127" y="368677"/>
                      <a:pt x="530295" y="360508"/>
                      <a:pt x="530295" y="350430"/>
                    </a:cubicBezTo>
                    <a:lnTo>
                      <a:pt x="530295" y="330087"/>
                    </a:lnTo>
                    <a:cubicBezTo>
                      <a:pt x="530295" y="325805"/>
                      <a:pt x="526996" y="322071"/>
                      <a:pt x="522716" y="321943"/>
                    </a:cubicBezTo>
                    <a:cubicBezTo>
                      <a:pt x="518288" y="321811"/>
                      <a:pt x="514656" y="325360"/>
                      <a:pt x="514656" y="329759"/>
                    </a:cubicBezTo>
                    <a:lnTo>
                      <a:pt x="514656" y="350430"/>
                    </a:lnTo>
                    <a:cubicBezTo>
                      <a:pt x="514656" y="351870"/>
                      <a:pt x="513489" y="353037"/>
                      <a:pt x="512049" y="353037"/>
                    </a:cubicBezTo>
                    <a:lnTo>
                      <a:pt x="493465" y="353037"/>
                    </a:lnTo>
                    <a:lnTo>
                      <a:pt x="493465" y="307138"/>
                    </a:lnTo>
                    <a:cubicBezTo>
                      <a:pt x="493465" y="287559"/>
                      <a:pt x="477443" y="271120"/>
                      <a:pt x="457867" y="271453"/>
                    </a:cubicBezTo>
                    <a:cubicBezTo>
                      <a:pt x="438849" y="271777"/>
                      <a:pt x="423480" y="287347"/>
                      <a:pt x="423480" y="306440"/>
                    </a:cubicBezTo>
                    <a:lnTo>
                      <a:pt x="423480" y="353036"/>
                    </a:lnTo>
                    <a:lnTo>
                      <a:pt x="398977" y="353036"/>
                    </a:lnTo>
                    <a:lnTo>
                      <a:pt x="398977" y="307137"/>
                    </a:lnTo>
                    <a:cubicBezTo>
                      <a:pt x="398977" y="287558"/>
                      <a:pt x="382955" y="271119"/>
                      <a:pt x="363379" y="271452"/>
                    </a:cubicBezTo>
                    <a:cubicBezTo>
                      <a:pt x="344363" y="271776"/>
                      <a:pt x="328991" y="287346"/>
                      <a:pt x="328991" y="306439"/>
                    </a:cubicBezTo>
                    <a:lnTo>
                      <a:pt x="328991" y="353035"/>
                    </a:lnTo>
                    <a:lnTo>
                      <a:pt x="304488" y="353035"/>
                    </a:lnTo>
                    <a:lnTo>
                      <a:pt x="304488" y="307136"/>
                    </a:lnTo>
                    <a:cubicBezTo>
                      <a:pt x="304488" y="287557"/>
                      <a:pt x="288466" y="271118"/>
                      <a:pt x="268890" y="271451"/>
                    </a:cubicBezTo>
                    <a:cubicBezTo>
                      <a:pt x="249873" y="271775"/>
                      <a:pt x="234503" y="287345"/>
                      <a:pt x="234503" y="306438"/>
                    </a:cubicBezTo>
                    <a:lnTo>
                      <a:pt x="234503" y="353034"/>
                    </a:lnTo>
                    <a:lnTo>
                      <a:pt x="210000" y="353034"/>
                    </a:lnTo>
                    <a:lnTo>
                      <a:pt x="210000" y="307135"/>
                    </a:lnTo>
                    <a:cubicBezTo>
                      <a:pt x="210000" y="287556"/>
                      <a:pt x="193978" y="271117"/>
                      <a:pt x="174403" y="271451"/>
                    </a:cubicBezTo>
                    <a:cubicBezTo>
                      <a:pt x="155386" y="271776"/>
                      <a:pt x="140016" y="287346"/>
                      <a:pt x="140016" y="306438"/>
                    </a:cubicBezTo>
                    <a:lnTo>
                      <a:pt x="140016" y="353034"/>
                    </a:lnTo>
                    <a:lnTo>
                      <a:pt x="115513" y="353034"/>
                    </a:lnTo>
                    <a:lnTo>
                      <a:pt x="115513" y="307135"/>
                    </a:lnTo>
                    <a:cubicBezTo>
                      <a:pt x="115513" y="287556"/>
                      <a:pt x="99491" y="271117"/>
                      <a:pt x="79915" y="271450"/>
                    </a:cubicBezTo>
                    <a:cubicBezTo>
                      <a:pt x="60897" y="271775"/>
                      <a:pt x="45528" y="287345"/>
                      <a:pt x="45528" y="306437"/>
                    </a:cubicBezTo>
                    <a:lnTo>
                      <a:pt x="45528" y="353033"/>
                    </a:lnTo>
                    <a:lnTo>
                      <a:pt x="26943" y="353033"/>
                    </a:lnTo>
                    <a:cubicBezTo>
                      <a:pt x="25504" y="353033"/>
                      <a:pt x="24337" y="351866"/>
                      <a:pt x="24337" y="350426"/>
                    </a:cubicBezTo>
                    <a:lnTo>
                      <a:pt x="24337" y="261290"/>
                    </a:lnTo>
                    <a:lnTo>
                      <a:pt x="397602" y="261290"/>
                    </a:lnTo>
                    <a:cubicBezTo>
                      <a:pt x="401921" y="261290"/>
                      <a:pt x="405422" y="257789"/>
                      <a:pt x="405422" y="253471"/>
                    </a:cubicBezTo>
                    <a:cubicBezTo>
                      <a:pt x="405422" y="249152"/>
                      <a:pt x="401921" y="245651"/>
                      <a:pt x="397602" y="245651"/>
                    </a:cubicBezTo>
                    <a:lnTo>
                      <a:pt x="15640" y="245651"/>
                    </a:lnTo>
                    <a:lnTo>
                      <a:pt x="15640" y="227386"/>
                    </a:lnTo>
                    <a:lnTo>
                      <a:pt x="188029" y="227386"/>
                    </a:lnTo>
                    <a:cubicBezTo>
                      <a:pt x="192311" y="227386"/>
                      <a:pt x="196045" y="224087"/>
                      <a:pt x="196173" y="219807"/>
                    </a:cubicBezTo>
                    <a:cubicBezTo>
                      <a:pt x="196305" y="215379"/>
                      <a:pt x="192755" y="211746"/>
                      <a:pt x="188357" y="211746"/>
                    </a:cubicBezTo>
                    <a:lnTo>
                      <a:pt x="169714" y="211746"/>
                    </a:lnTo>
                    <a:lnTo>
                      <a:pt x="169714" y="106563"/>
                    </a:lnTo>
                    <a:lnTo>
                      <a:pt x="248540" y="106563"/>
                    </a:lnTo>
                    <a:cubicBezTo>
                      <a:pt x="227388" y="114939"/>
                      <a:pt x="212381" y="135583"/>
                      <a:pt x="212381" y="159678"/>
                    </a:cubicBezTo>
                    <a:cubicBezTo>
                      <a:pt x="212381" y="182828"/>
                      <a:pt x="226234" y="202790"/>
                      <a:pt x="246078" y="211751"/>
                    </a:cubicBezTo>
                    <a:lnTo>
                      <a:pt x="227964" y="211751"/>
                    </a:lnTo>
                    <a:cubicBezTo>
                      <a:pt x="223682" y="211751"/>
                      <a:pt x="219949" y="215050"/>
                      <a:pt x="219820" y="219330"/>
                    </a:cubicBezTo>
                    <a:cubicBezTo>
                      <a:pt x="219688" y="223758"/>
                      <a:pt x="223238" y="227390"/>
                      <a:pt x="227636" y="227390"/>
                    </a:cubicBezTo>
                    <a:lnTo>
                      <a:pt x="522494" y="227390"/>
                    </a:lnTo>
                    <a:lnTo>
                      <a:pt x="522494" y="245655"/>
                    </a:lnTo>
                    <a:lnTo>
                      <a:pt x="435792" y="245655"/>
                    </a:lnTo>
                    <a:cubicBezTo>
                      <a:pt x="431473" y="245655"/>
                      <a:pt x="427972" y="249156"/>
                      <a:pt x="427972" y="253475"/>
                    </a:cubicBezTo>
                    <a:cubicBezTo>
                      <a:pt x="427972" y="257794"/>
                      <a:pt x="431473" y="261295"/>
                      <a:pt x="435792" y="261295"/>
                    </a:cubicBezTo>
                    <a:lnTo>
                      <a:pt x="514656" y="261295"/>
                    </a:lnTo>
                    <a:lnTo>
                      <a:pt x="514656" y="292065"/>
                    </a:lnTo>
                    <a:cubicBezTo>
                      <a:pt x="514656" y="296347"/>
                      <a:pt x="517955" y="300080"/>
                      <a:pt x="522235" y="300210"/>
                    </a:cubicBezTo>
                    <a:cubicBezTo>
                      <a:pt x="526663" y="300342"/>
                      <a:pt x="530295" y="296792"/>
                      <a:pt x="530295" y="292394"/>
                    </a:cubicBezTo>
                    <a:lnTo>
                      <a:pt x="530295" y="259819"/>
                    </a:lnTo>
                    <a:cubicBezTo>
                      <a:pt x="534933" y="257514"/>
                      <a:pt x="538134" y="252739"/>
                      <a:pt x="538134" y="247220"/>
                    </a:cubicBezTo>
                    <a:lnTo>
                      <a:pt x="538134" y="225827"/>
                    </a:lnTo>
                    <a:cubicBezTo>
                      <a:pt x="538134" y="220306"/>
                      <a:pt x="534933" y="215532"/>
                      <a:pt x="530295" y="213227"/>
                    </a:cubicBezTo>
                    <a:close/>
                    <a:moveTo>
                      <a:pt x="439119" y="306441"/>
                    </a:moveTo>
                    <a:cubicBezTo>
                      <a:pt x="439119" y="295770"/>
                      <a:pt x="447801" y="287088"/>
                      <a:pt x="458472" y="287088"/>
                    </a:cubicBezTo>
                    <a:cubicBezTo>
                      <a:pt x="469144" y="287088"/>
                      <a:pt x="477825" y="295770"/>
                      <a:pt x="477825" y="306441"/>
                    </a:cubicBezTo>
                    <a:lnTo>
                      <a:pt x="477825" y="353037"/>
                    </a:lnTo>
                    <a:lnTo>
                      <a:pt x="439118" y="353037"/>
                    </a:lnTo>
                    <a:lnTo>
                      <a:pt x="439118" y="306441"/>
                    </a:lnTo>
                    <a:close/>
                    <a:moveTo>
                      <a:pt x="344632" y="306441"/>
                    </a:moveTo>
                    <a:cubicBezTo>
                      <a:pt x="344632" y="295770"/>
                      <a:pt x="353313" y="287088"/>
                      <a:pt x="363985" y="287088"/>
                    </a:cubicBezTo>
                    <a:cubicBezTo>
                      <a:pt x="374656" y="287088"/>
                      <a:pt x="383337" y="295770"/>
                      <a:pt x="383337" y="306441"/>
                    </a:cubicBezTo>
                    <a:lnTo>
                      <a:pt x="383337" y="353037"/>
                    </a:lnTo>
                    <a:lnTo>
                      <a:pt x="344632" y="353037"/>
                    </a:lnTo>
                    <a:close/>
                    <a:moveTo>
                      <a:pt x="250143" y="306441"/>
                    </a:moveTo>
                    <a:cubicBezTo>
                      <a:pt x="250143" y="295770"/>
                      <a:pt x="258825" y="287088"/>
                      <a:pt x="269496" y="287088"/>
                    </a:cubicBezTo>
                    <a:cubicBezTo>
                      <a:pt x="280167" y="287088"/>
                      <a:pt x="288849" y="295770"/>
                      <a:pt x="288849" y="306441"/>
                    </a:cubicBezTo>
                    <a:lnTo>
                      <a:pt x="288849" y="353037"/>
                    </a:lnTo>
                    <a:lnTo>
                      <a:pt x="250142" y="353037"/>
                    </a:lnTo>
                    <a:lnTo>
                      <a:pt x="250142" y="306441"/>
                    </a:lnTo>
                    <a:close/>
                    <a:moveTo>
                      <a:pt x="155655" y="306441"/>
                    </a:moveTo>
                    <a:cubicBezTo>
                      <a:pt x="155655" y="295770"/>
                      <a:pt x="164337" y="287088"/>
                      <a:pt x="175008" y="287088"/>
                    </a:cubicBezTo>
                    <a:cubicBezTo>
                      <a:pt x="185679" y="287088"/>
                      <a:pt x="194361" y="295770"/>
                      <a:pt x="194361" y="306441"/>
                    </a:cubicBezTo>
                    <a:lnTo>
                      <a:pt x="194361" y="353037"/>
                    </a:lnTo>
                    <a:lnTo>
                      <a:pt x="155655" y="353037"/>
                    </a:lnTo>
                    <a:close/>
                    <a:moveTo>
                      <a:pt x="61168" y="306441"/>
                    </a:moveTo>
                    <a:cubicBezTo>
                      <a:pt x="61168" y="295770"/>
                      <a:pt x="69849" y="287088"/>
                      <a:pt x="80520" y="287088"/>
                    </a:cubicBezTo>
                    <a:cubicBezTo>
                      <a:pt x="91192" y="287088"/>
                      <a:pt x="99873" y="295770"/>
                      <a:pt x="99873" y="306441"/>
                    </a:cubicBezTo>
                    <a:lnTo>
                      <a:pt x="99873" y="353037"/>
                    </a:lnTo>
                    <a:lnTo>
                      <a:pt x="61168" y="353037"/>
                    </a:lnTo>
                    <a:close/>
                    <a:moveTo>
                      <a:pt x="96869" y="145474"/>
                    </a:moveTo>
                    <a:lnTo>
                      <a:pt x="117919" y="145474"/>
                    </a:lnTo>
                    <a:lnTo>
                      <a:pt x="117919" y="179956"/>
                    </a:lnTo>
                    <a:lnTo>
                      <a:pt x="96869" y="179956"/>
                    </a:lnTo>
                    <a:close/>
                    <a:moveTo>
                      <a:pt x="60720" y="145474"/>
                    </a:moveTo>
                    <a:lnTo>
                      <a:pt x="81104" y="145474"/>
                    </a:lnTo>
                    <a:lnTo>
                      <a:pt x="81104" y="179956"/>
                    </a:lnTo>
                    <a:lnTo>
                      <a:pt x="60720" y="179956"/>
                    </a:lnTo>
                    <a:close/>
                    <a:moveTo>
                      <a:pt x="24337" y="169150"/>
                    </a:moveTo>
                    <a:cubicBezTo>
                      <a:pt x="24337" y="168582"/>
                      <a:pt x="24546" y="168038"/>
                      <a:pt x="24927" y="167615"/>
                    </a:cubicBezTo>
                    <a:lnTo>
                      <a:pt x="42077" y="148573"/>
                    </a:lnTo>
                    <a:cubicBezTo>
                      <a:pt x="42894" y="147666"/>
                      <a:pt x="43878" y="146948"/>
                      <a:pt x="44954" y="146425"/>
                    </a:cubicBezTo>
                    <a:lnTo>
                      <a:pt x="44954" y="179954"/>
                    </a:lnTo>
                    <a:lnTo>
                      <a:pt x="24337" y="179954"/>
                    </a:lnTo>
                    <a:close/>
                    <a:moveTo>
                      <a:pt x="154074" y="211751"/>
                    </a:moveTo>
                    <a:lnTo>
                      <a:pt x="24337" y="211751"/>
                    </a:lnTo>
                    <a:lnTo>
                      <a:pt x="24337" y="195595"/>
                    </a:lnTo>
                    <a:lnTo>
                      <a:pt x="154074" y="195595"/>
                    </a:lnTo>
                    <a:close/>
                    <a:moveTo>
                      <a:pt x="154074" y="179956"/>
                    </a:moveTo>
                    <a:lnTo>
                      <a:pt x="133684" y="179956"/>
                    </a:lnTo>
                    <a:lnTo>
                      <a:pt x="133684" y="145474"/>
                    </a:lnTo>
                    <a:lnTo>
                      <a:pt x="154074" y="145474"/>
                    </a:lnTo>
                    <a:close/>
                    <a:moveTo>
                      <a:pt x="456365" y="145474"/>
                    </a:moveTo>
                    <a:lnTo>
                      <a:pt x="477414" y="145474"/>
                    </a:lnTo>
                    <a:lnTo>
                      <a:pt x="477414" y="179956"/>
                    </a:lnTo>
                    <a:lnTo>
                      <a:pt x="456365" y="179956"/>
                    </a:lnTo>
                    <a:close/>
                    <a:moveTo>
                      <a:pt x="419550" y="145474"/>
                    </a:moveTo>
                    <a:lnTo>
                      <a:pt x="440599" y="145474"/>
                    </a:lnTo>
                    <a:lnTo>
                      <a:pt x="440599" y="179956"/>
                    </a:lnTo>
                    <a:lnTo>
                      <a:pt x="419550" y="179956"/>
                    </a:lnTo>
                    <a:close/>
                    <a:moveTo>
                      <a:pt x="403784" y="145474"/>
                    </a:moveTo>
                    <a:lnTo>
                      <a:pt x="403784" y="179956"/>
                    </a:lnTo>
                    <a:lnTo>
                      <a:pt x="384918" y="179956"/>
                    </a:lnTo>
                    <a:lnTo>
                      <a:pt x="384918" y="145474"/>
                    </a:lnTo>
                    <a:close/>
                    <a:moveTo>
                      <a:pt x="141391" y="90924"/>
                    </a:moveTo>
                    <a:lnTo>
                      <a:pt x="141391" y="79308"/>
                    </a:lnTo>
                    <a:cubicBezTo>
                      <a:pt x="141391" y="79109"/>
                      <a:pt x="141501" y="78930"/>
                      <a:pt x="141679" y="78841"/>
                    </a:cubicBezTo>
                    <a:lnTo>
                      <a:pt x="265989" y="16457"/>
                    </a:lnTo>
                    <a:cubicBezTo>
                      <a:pt x="268184" y="15355"/>
                      <a:pt x="270808" y="15355"/>
                      <a:pt x="273004" y="16457"/>
                    </a:cubicBezTo>
                    <a:lnTo>
                      <a:pt x="397314" y="78841"/>
                    </a:lnTo>
                    <a:cubicBezTo>
                      <a:pt x="397492" y="78930"/>
                      <a:pt x="397602" y="79109"/>
                      <a:pt x="397602" y="79308"/>
                    </a:cubicBezTo>
                    <a:lnTo>
                      <a:pt x="397602" y="90924"/>
                    </a:lnTo>
                    <a:close/>
                    <a:moveTo>
                      <a:pt x="228021" y="159679"/>
                    </a:moveTo>
                    <a:cubicBezTo>
                      <a:pt x="228021" y="136809"/>
                      <a:pt x="246626" y="118204"/>
                      <a:pt x="269496" y="118204"/>
                    </a:cubicBezTo>
                    <a:cubicBezTo>
                      <a:pt x="292365" y="118204"/>
                      <a:pt x="310971" y="136809"/>
                      <a:pt x="310971" y="159679"/>
                    </a:cubicBezTo>
                    <a:cubicBezTo>
                      <a:pt x="310971" y="182548"/>
                      <a:pt x="292365" y="201154"/>
                      <a:pt x="269496" y="201154"/>
                    </a:cubicBezTo>
                    <a:cubicBezTo>
                      <a:pt x="246627" y="201154"/>
                      <a:pt x="228021" y="182548"/>
                      <a:pt x="228021" y="159679"/>
                    </a:cubicBezTo>
                    <a:close/>
                    <a:moveTo>
                      <a:pt x="369279" y="211751"/>
                    </a:moveTo>
                    <a:lnTo>
                      <a:pt x="292915" y="211751"/>
                    </a:lnTo>
                    <a:cubicBezTo>
                      <a:pt x="312759" y="202790"/>
                      <a:pt x="326612" y="182828"/>
                      <a:pt x="326612" y="159678"/>
                    </a:cubicBezTo>
                    <a:cubicBezTo>
                      <a:pt x="326612" y="135582"/>
                      <a:pt x="311605" y="114938"/>
                      <a:pt x="290453" y="106563"/>
                    </a:cubicBezTo>
                    <a:lnTo>
                      <a:pt x="369279" y="106563"/>
                    </a:lnTo>
                    <a:close/>
                    <a:moveTo>
                      <a:pt x="514656" y="211751"/>
                    </a:moveTo>
                    <a:lnTo>
                      <a:pt x="384918" y="211751"/>
                    </a:lnTo>
                    <a:lnTo>
                      <a:pt x="384918" y="195595"/>
                    </a:lnTo>
                    <a:lnTo>
                      <a:pt x="514656" y="195595"/>
                    </a:lnTo>
                    <a:close/>
                    <a:moveTo>
                      <a:pt x="514656" y="179956"/>
                    </a:moveTo>
                    <a:lnTo>
                      <a:pt x="493181" y="179956"/>
                    </a:lnTo>
                    <a:lnTo>
                      <a:pt x="493181" y="146061"/>
                    </a:lnTo>
                    <a:cubicBezTo>
                      <a:pt x="494597" y="146583"/>
                      <a:pt x="495887" y="147431"/>
                      <a:pt x="496916" y="148575"/>
                    </a:cubicBezTo>
                    <a:lnTo>
                      <a:pt x="514067" y="167616"/>
                    </a:lnTo>
                    <a:cubicBezTo>
                      <a:pt x="514448" y="168038"/>
                      <a:pt x="514657" y="168583"/>
                      <a:pt x="514657" y="169151"/>
                    </a:cubicBezTo>
                    <a:lnTo>
                      <a:pt x="514657" y="179956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227" name="Google Shape;4227;p20"/>
          <p:cNvGrpSpPr/>
          <p:nvPr/>
        </p:nvGrpSpPr>
        <p:grpSpPr>
          <a:xfrm>
            <a:off x="183580" y="5987469"/>
            <a:ext cx="441375" cy="441375"/>
            <a:chOff x="181853" y="6040218"/>
            <a:chExt cx="441375" cy="441375"/>
          </a:xfrm>
        </p:grpSpPr>
        <p:sp>
          <p:nvSpPr>
            <p:cNvPr id="4228" name="Google Shape;4228;p20"/>
            <p:cNvSpPr/>
            <p:nvPr/>
          </p:nvSpPr>
          <p:spPr>
            <a:xfrm>
              <a:off x="181853" y="6040218"/>
              <a:ext cx="441375" cy="441375"/>
            </a:xfrm>
            <a:custGeom>
              <a:avLst/>
              <a:gdLst/>
              <a:ahLst/>
              <a:cxnLst/>
              <a:rect l="l" t="t" r="r" b="b"/>
              <a:pathLst>
                <a:path w="441375" h="441375" extrusionOk="0">
                  <a:moveTo>
                    <a:pt x="427137" y="183783"/>
                  </a:moveTo>
                  <a:cubicBezTo>
                    <a:pt x="435402" y="180836"/>
                    <a:pt x="441375" y="173005"/>
                    <a:pt x="441375" y="163736"/>
                  </a:cubicBezTo>
                  <a:lnTo>
                    <a:pt x="441375" y="78308"/>
                  </a:lnTo>
                  <a:cubicBezTo>
                    <a:pt x="441375" y="66534"/>
                    <a:pt x="431793" y="56952"/>
                    <a:pt x="420018" y="56952"/>
                  </a:cubicBezTo>
                  <a:lnTo>
                    <a:pt x="334591" y="56952"/>
                  </a:lnTo>
                  <a:cubicBezTo>
                    <a:pt x="322816" y="56952"/>
                    <a:pt x="313234" y="66534"/>
                    <a:pt x="313234" y="78308"/>
                  </a:cubicBezTo>
                  <a:lnTo>
                    <a:pt x="313234" y="92952"/>
                  </a:lnTo>
                  <a:lnTo>
                    <a:pt x="293166" y="85427"/>
                  </a:lnTo>
                  <a:lnTo>
                    <a:pt x="236463" y="85427"/>
                  </a:lnTo>
                  <a:cubicBezTo>
                    <a:pt x="220930" y="34883"/>
                    <a:pt x="174293" y="0"/>
                    <a:pt x="121022" y="0"/>
                  </a:cubicBezTo>
                  <a:cubicBezTo>
                    <a:pt x="54289" y="0"/>
                    <a:pt x="0" y="54289"/>
                    <a:pt x="0" y="121022"/>
                  </a:cubicBezTo>
                  <a:cubicBezTo>
                    <a:pt x="0" y="177931"/>
                    <a:pt x="39532" y="225664"/>
                    <a:pt x="92546" y="238521"/>
                  </a:cubicBezTo>
                  <a:lnTo>
                    <a:pt x="92546" y="263401"/>
                  </a:lnTo>
                  <a:cubicBezTo>
                    <a:pt x="92546" y="267224"/>
                    <a:pt x="93636" y="270762"/>
                    <a:pt x="95401" y="273873"/>
                  </a:cubicBezTo>
                  <a:cubicBezTo>
                    <a:pt x="89428" y="277661"/>
                    <a:pt x="85427" y="284295"/>
                    <a:pt x="85427" y="291877"/>
                  </a:cubicBezTo>
                  <a:lnTo>
                    <a:pt x="85427" y="405780"/>
                  </a:lnTo>
                  <a:cubicBezTo>
                    <a:pt x="85427" y="425407"/>
                    <a:pt x="101395" y="441375"/>
                    <a:pt x="121022" y="441375"/>
                  </a:cubicBezTo>
                  <a:cubicBezTo>
                    <a:pt x="138207" y="441375"/>
                    <a:pt x="152588" y="429123"/>
                    <a:pt x="155898" y="412899"/>
                  </a:cubicBezTo>
                  <a:lnTo>
                    <a:pt x="391542" y="412899"/>
                  </a:lnTo>
                  <a:cubicBezTo>
                    <a:pt x="419022" y="412899"/>
                    <a:pt x="441375" y="390539"/>
                    <a:pt x="441375" y="363067"/>
                  </a:cubicBezTo>
                  <a:cubicBezTo>
                    <a:pt x="441375" y="351292"/>
                    <a:pt x="431793" y="341710"/>
                    <a:pt x="420018" y="341710"/>
                  </a:cubicBezTo>
                  <a:lnTo>
                    <a:pt x="419833" y="341710"/>
                  </a:lnTo>
                  <a:cubicBezTo>
                    <a:pt x="424354" y="335744"/>
                    <a:pt x="427137" y="328397"/>
                    <a:pt x="427137" y="320353"/>
                  </a:cubicBezTo>
                  <a:close/>
                  <a:moveTo>
                    <a:pt x="327472" y="78308"/>
                  </a:moveTo>
                  <a:cubicBezTo>
                    <a:pt x="327472" y="74379"/>
                    <a:pt x="330668" y="71190"/>
                    <a:pt x="334591" y="71190"/>
                  </a:cubicBezTo>
                  <a:lnTo>
                    <a:pt x="420018" y="71190"/>
                  </a:lnTo>
                  <a:cubicBezTo>
                    <a:pt x="423941" y="71190"/>
                    <a:pt x="427137" y="74379"/>
                    <a:pt x="427137" y="78308"/>
                  </a:cubicBezTo>
                  <a:lnTo>
                    <a:pt x="427137" y="163736"/>
                  </a:lnTo>
                  <a:cubicBezTo>
                    <a:pt x="427137" y="167666"/>
                    <a:pt x="423941" y="170855"/>
                    <a:pt x="420018" y="170855"/>
                  </a:cubicBezTo>
                  <a:lnTo>
                    <a:pt x="384423" y="170855"/>
                  </a:lnTo>
                  <a:lnTo>
                    <a:pt x="334591" y="170855"/>
                  </a:lnTo>
                  <a:cubicBezTo>
                    <a:pt x="330668" y="170855"/>
                    <a:pt x="327472" y="167666"/>
                    <a:pt x="327472" y="163736"/>
                  </a:cubicBezTo>
                  <a:lnTo>
                    <a:pt x="327472" y="143753"/>
                  </a:lnTo>
                  <a:lnTo>
                    <a:pt x="336684" y="140300"/>
                  </a:lnTo>
                  <a:lnTo>
                    <a:pt x="355948" y="159564"/>
                  </a:lnTo>
                  <a:lnTo>
                    <a:pt x="417932" y="97579"/>
                  </a:lnTo>
                  <a:lnTo>
                    <a:pt x="407866" y="87513"/>
                  </a:lnTo>
                  <a:lnTo>
                    <a:pt x="355948" y="139432"/>
                  </a:lnTo>
                  <a:lnTo>
                    <a:pt x="350288" y="133772"/>
                  </a:lnTo>
                  <a:cubicBezTo>
                    <a:pt x="353791" y="130533"/>
                    <a:pt x="355948" y="125949"/>
                    <a:pt x="355948" y="121022"/>
                  </a:cubicBezTo>
                  <a:cubicBezTo>
                    <a:pt x="355948" y="113818"/>
                    <a:pt x="351413" y="107276"/>
                    <a:pt x="344664" y="104734"/>
                  </a:cubicBezTo>
                  <a:lnTo>
                    <a:pt x="327472" y="98291"/>
                  </a:lnTo>
                  <a:close/>
                  <a:moveTo>
                    <a:pt x="355948" y="313234"/>
                  </a:moveTo>
                  <a:lnTo>
                    <a:pt x="341710" y="313234"/>
                  </a:lnTo>
                  <a:lnTo>
                    <a:pt x="341710" y="213569"/>
                  </a:lnTo>
                  <a:lnTo>
                    <a:pt x="355948" y="213569"/>
                  </a:lnTo>
                  <a:close/>
                  <a:moveTo>
                    <a:pt x="327472" y="199331"/>
                  </a:moveTo>
                  <a:lnTo>
                    <a:pt x="327472" y="313234"/>
                  </a:lnTo>
                  <a:lnTo>
                    <a:pt x="313234" y="313234"/>
                  </a:lnTo>
                  <a:lnTo>
                    <a:pt x="313234" y="213569"/>
                  </a:lnTo>
                  <a:lnTo>
                    <a:pt x="270520" y="213569"/>
                  </a:lnTo>
                  <a:lnTo>
                    <a:pt x="270520" y="313234"/>
                  </a:lnTo>
                  <a:lnTo>
                    <a:pt x="256282" y="313234"/>
                  </a:lnTo>
                  <a:lnTo>
                    <a:pt x="256282" y="242044"/>
                  </a:lnTo>
                  <a:lnTo>
                    <a:pt x="213569" y="242044"/>
                  </a:lnTo>
                  <a:lnTo>
                    <a:pt x="213569" y="313234"/>
                  </a:lnTo>
                  <a:lnTo>
                    <a:pt x="185093" y="313234"/>
                  </a:lnTo>
                  <a:lnTo>
                    <a:pt x="185093" y="223578"/>
                  </a:lnTo>
                  <a:cubicBezTo>
                    <a:pt x="200548" y="213896"/>
                    <a:pt x="213718" y="200776"/>
                    <a:pt x="223500" y="185093"/>
                  </a:cubicBezTo>
                  <a:lnTo>
                    <a:pt x="334591" y="185093"/>
                  </a:lnTo>
                  <a:lnTo>
                    <a:pt x="384423" y="185093"/>
                  </a:lnTo>
                  <a:lnTo>
                    <a:pt x="384423" y="313234"/>
                  </a:lnTo>
                  <a:lnTo>
                    <a:pt x="370186" y="313234"/>
                  </a:lnTo>
                  <a:lnTo>
                    <a:pt x="370186" y="199331"/>
                  </a:lnTo>
                  <a:close/>
                  <a:moveTo>
                    <a:pt x="298996" y="313234"/>
                  </a:moveTo>
                  <a:lnTo>
                    <a:pt x="284758" y="313234"/>
                  </a:lnTo>
                  <a:lnTo>
                    <a:pt x="284758" y="227807"/>
                  </a:lnTo>
                  <a:lnTo>
                    <a:pt x="298996" y="227807"/>
                  </a:lnTo>
                  <a:close/>
                  <a:moveTo>
                    <a:pt x="242044" y="313234"/>
                  </a:moveTo>
                  <a:lnTo>
                    <a:pt x="227807" y="313234"/>
                  </a:lnTo>
                  <a:lnTo>
                    <a:pt x="227807" y="256282"/>
                  </a:lnTo>
                  <a:lnTo>
                    <a:pt x="242044" y="256282"/>
                  </a:lnTo>
                  <a:close/>
                  <a:moveTo>
                    <a:pt x="339660" y="123977"/>
                  </a:moveTo>
                  <a:lnTo>
                    <a:pt x="298996" y="139225"/>
                  </a:lnTo>
                  <a:lnTo>
                    <a:pt x="298996" y="102819"/>
                  </a:lnTo>
                  <a:lnTo>
                    <a:pt x="339652" y="118061"/>
                  </a:lnTo>
                  <a:cubicBezTo>
                    <a:pt x="340884" y="118523"/>
                    <a:pt x="341710" y="119712"/>
                    <a:pt x="341710" y="121022"/>
                  </a:cubicBezTo>
                  <a:cubicBezTo>
                    <a:pt x="341710" y="122332"/>
                    <a:pt x="340884" y="123521"/>
                    <a:pt x="339660" y="123977"/>
                  </a:cubicBezTo>
                  <a:close/>
                  <a:moveTo>
                    <a:pt x="284758" y="113903"/>
                  </a:moveTo>
                  <a:lnTo>
                    <a:pt x="142379" y="113903"/>
                  </a:lnTo>
                  <a:lnTo>
                    <a:pt x="142379" y="99665"/>
                  </a:lnTo>
                  <a:lnTo>
                    <a:pt x="284758" y="99665"/>
                  </a:lnTo>
                  <a:close/>
                  <a:moveTo>
                    <a:pt x="106784" y="142379"/>
                  </a:moveTo>
                  <a:cubicBezTo>
                    <a:pt x="95010" y="142379"/>
                    <a:pt x="85427" y="132797"/>
                    <a:pt x="85427" y="121022"/>
                  </a:cubicBezTo>
                  <a:cubicBezTo>
                    <a:pt x="85427" y="109247"/>
                    <a:pt x="95010" y="99665"/>
                    <a:pt x="106784" y="99665"/>
                  </a:cubicBezTo>
                  <a:lnTo>
                    <a:pt x="128141" y="99665"/>
                  </a:lnTo>
                  <a:lnTo>
                    <a:pt x="128141" y="142379"/>
                  </a:lnTo>
                  <a:close/>
                  <a:moveTo>
                    <a:pt x="106784" y="85427"/>
                  </a:moveTo>
                  <a:cubicBezTo>
                    <a:pt x="87157" y="85427"/>
                    <a:pt x="71190" y="101395"/>
                    <a:pt x="71190" y="121022"/>
                  </a:cubicBezTo>
                  <a:cubicBezTo>
                    <a:pt x="71190" y="140649"/>
                    <a:pt x="87157" y="156617"/>
                    <a:pt x="106784" y="156617"/>
                  </a:cubicBezTo>
                  <a:lnTo>
                    <a:pt x="190631" y="156617"/>
                  </a:lnTo>
                  <a:cubicBezTo>
                    <a:pt x="177383" y="182516"/>
                    <a:pt x="150594" y="199331"/>
                    <a:pt x="121022" y="199331"/>
                  </a:cubicBezTo>
                  <a:cubicBezTo>
                    <a:pt x="77846" y="199331"/>
                    <a:pt x="42714" y="164199"/>
                    <a:pt x="42714" y="121022"/>
                  </a:cubicBezTo>
                  <a:cubicBezTo>
                    <a:pt x="42714" y="77846"/>
                    <a:pt x="77846" y="42714"/>
                    <a:pt x="121022" y="42714"/>
                  </a:cubicBezTo>
                  <a:cubicBezTo>
                    <a:pt x="150587" y="42714"/>
                    <a:pt x="177383" y="59529"/>
                    <a:pt x="190631" y="85427"/>
                  </a:cubicBezTo>
                  <a:close/>
                  <a:moveTo>
                    <a:pt x="142379" y="142379"/>
                  </a:moveTo>
                  <a:lnTo>
                    <a:pt x="142379" y="128141"/>
                  </a:lnTo>
                  <a:lnTo>
                    <a:pt x="284758" y="128141"/>
                  </a:lnTo>
                  <a:lnTo>
                    <a:pt x="284758" y="142379"/>
                  </a:lnTo>
                  <a:close/>
                  <a:moveTo>
                    <a:pt x="293166" y="156617"/>
                  </a:moveTo>
                  <a:lnTo>
                    <a:pt x="313234" y="149092"/>
                  </a:lnTo>
                  <a:lnTo>
                    <a:pt x="313234" y="163736"/>
                  </a:lnTo>
                  <a:cubicBezTo>
                    <a:pt x="313234" y="166242"/>
                    <a:pt x="313747" y="168620"/>
                    <a:pt x="314544" y="170855"/>
                  </a:cubicBezTo>
                  <a:lnTo>
                    <a:pt x="231195" y="170855"/>
                  </a:lnTo>
                  <a:cubicBezTo>
                    <a:pt x="233260" y="166277"/>
                    <a:pt x="234968" y="161501"/>
                    <a:pt x="236470" y="156617"/>
                  </a:cubicBezTo>
                  <a:close/>
                  <a:moveTo>
                    <a:pt x="14238" y="121022"/>
                  </a:moveTo>
                  <a:cubicBezTo>
                    <a:pt x="14238" y="62141"/>
                    <a:pt x="62141" y="14238"/>
                    <a:pt x="121022" y="14238"/>
                  </a:cubicBezTo>
                  <a:cubicBezTo>
                    <a:pt x="166548" y="14238"/>
                    <a:pt x="206649" y="43084"/>
                    <a:pt x="221577" y="85427"/>
                  </a:cubicBezTo>
                  <a:lnTo>
                    <a:pt x="206307" y="85427"/>
                  </a:lnTo>
                  <a:cubicBezTo>
                    <a:pt x="192005" y="51178"/>
                    <a:pt x="158390" y="28476"/>
                    <a:pt x="121022" y="28476"/>
                  </a:cubicBezTo>
                  <a:cubicBezTo>
                    <a:pt x="69994" y="28476"/>
                    <a:pt x="28476" y="69994"/>
                    <a:pt x="28476" y="121022"/>
                  </a:cubicBezTo>
                  <a:cubicBezTo>
                    <a:pt x="28476" y="172051"/>
                    <a:pt x="69994" y="213569"/>
                    <a:pt x="121022" y="213569"/>
                  </a:cubicBezTo>
                  <a:cubicBezTo>
                    <a:pt x="158390" y="213569"/>
                    <a:pt x="192005" y="190866"/>
                    <a:pt x="206307" y="156617"/>
                  </a:cubicBezTo>
                  <a:lnTo>
                    <a:pt x="221577" y="156617"/>
                  </a:lnTo>
                  <a:cubicBezTo>
                    <a:pt x="206649" y="198961"/>
                    <a:pt x="166548" y="227807"/>
                    <a:pt x="121022" y="227807"/>
                  </a:cubicBezTo>
                  <a:cubicBezTo>
                    <a:pt x="62141" y="227807"/>
                    <a:pt x="14238" y="179903"/>
                    <a:pt x="14238" y="121022"/>
                  </a:cubicBezTo>
                  <a:close/>
                  <a:moveTo>
                    <a:pt x="121022" y="242044"/>
                  </a:moveTo>
                  <a:cubicBezTo>
                    <a:pt x="125835" y="242044"/>
                    <a:pt x="130569" y="241660"/>
                    <a:pt x="135260" y="241105"/>
                  </a:cubicBezTo>
                  <a:lnTo>
                    <a:pt x="135260" y="263401"/>
                  </a:lnTo>
                  <a:cubicBezTo>
                    <a:pt x="135260" y="267331"/>
                    <a:pt x="132064" y="270520"/>
                    <a:pt x="128141" y="270520"/>
                  </a:cubicBezTo>
                  <a:lnTo>
                    <a:pt x="113903" y="270520"/>
                  </a:lnTo>
                  <a:cubicBezTo>
                    <a:pt x="109981" y="270520"/>
                    <a:pt x="106784" y="267331"/>
                    <a:pt x="106784" y="263401"/>
                  </a:cubicBezTo>
                  <a:lnTo>
                    <a:pt x="106784" y="241133"/>
                  </a:lnTo>
                  <a:cubicBezTo>
                    <a:pt x="111461" y="241681"/>
                    <a:pt x="116196" y="242044"/>
                    <a:pt x="121022" y="242044"/>
                  </a:cubicBezTo>
                  <a:close/>
                  <a:moveTo>
                    <a:pt x="142379" y="405780"/>
                  </a:moveTo>
                  <a:cubicBezTo>
                    <a:pt x="142379" y="417555"/>
                    <a:pt x="132797" y="427137"/>
                    <a:pt x="121022" y="427137"/>
                  </a:cubicBezTo>
                  <a:cubicBezTo>
                    <a:pt x="109247" y="427137"/>
                    <a:pt x="99665" y="417555"/>
                    <a:pt x="99665" y="405780"/>
                  </a:cubicBezTo>
                  <a:lnTo>
                    <a:pt x="99665" y="291877"/>
                  </a:lnTo>
                  <a:cubicBezTo>
                    <a:pt x="99665" y="287947"/>
                    <a:pt x="102862" y="284758"/>
                    <a:pt x="106784" y="284758"/>
                  </a:cubicBezTo>
                  <a:lnTo>
                    <a:pt x="113903" y="284758"/>
                  </a:lnTo>
                  <a:lnTo>
                    <a:pt x="128141" y="284758"/>
                  </a:lnTo>
                  <a:lnTo>
                    <a:pt x="135260" y="284758"/>
                  </a:lnTo>
                  <a:cubicBezTo>
                    <a:pt x="139183" y="284758"/>
                    <a:pt x="142379" y="287947"/>
                    <a:pt x="142379" y="291877"/>
                  </a:cubicBezTo>
                  <a:close/>
                  <a:moveTo>
                    <a:pt x="427137" y="363067"/>
                  </a:moveTo>
                  <a:cubicBezTo>
                    <a:pt x="427137" y="382694"/>
                    <a:pt x="411169" y="398661"/>
                    <a:pt x="391542" y="398661"/>
                  </a:cubicBezTo>
                  <a:lnTo>
                    <a:pt x="156617" y="398661"/>
                  </a:lnTo>
                  <a:lnTo>
                    <a:pt x="156617" y="355948"/>
                  </a:lnTo>
                  <a:lnTo>
                    <a:pt x="391542" y="355948"/>
                  </a:lnTo>
                  <a:lnTo>
                    <a:pt x="420018" y="355948"/>
                  </a:lnTo>
                  <a:cubicBezTo>
                    <a:pt x="423941" y="355948"/>
                    <a:pt x="427137" y="359137"/>
                    <a:pt x="427137" y="363067"/>
                  </a:cubicBezTo>
                  <a:close/>
                  <a:moveTo>
                    <a:pt x="156617" y="341710"/>
                  </a:moveTo>
                  <a:lnTo>
                    <a:pt x="156617" y="291877"/>
                  </a:lnTo>
                  <a:cubicBezTo>
                    <a:pt x="156617" y="284295"/>
                    <a:pt x="152616" y="277661"/>
                    <a:pt x="146643" y="273873"/>
                  </a:cubicBezTo>
                  <a:cubicBezTo>
                    <a:pt x="148409" y="270762"/>
                    <a:pt x="149498" y="267224"/>
                    <a:pt x="149498" y="263401"/>
                  </a:cubicBezTo>
                  <a:lnTo>
                    <a:pt x="149498" y="238592"/>
                  </a:lnTo>
                  <a:cubicBezTo>
                    <a:pt x="156887" y="236798"/>
                    <a:pt x="164028" y="234349"/>
                    <a:pt x="170855" y="231252"/>
                  </a:cubicBezTo>
                  <a:lnTo>
                    <a:pt x="170855" y="313234"/>
                  </a:lnTo>
                  <a:cubicBezTo>
                    <a:pt x="170855" y="321086"/>
                    <a:pt x="177241" y="327472"/>
                    <a:pt x="185093" y="327472"/>
                  </a:cubicBezTo>
                  <a:lnTo>
                    <a:pt x="384423" y="327472"/>
                  </a:lnTo>
                  <a:cubicBezTo>
                    <a:pt x="392276" y="327472"/>
                    <a:pt x="398661" y="321086"/>
                    <a:pt x="398661" y="313234"/>
                  </a:cubicBezTo>
                  <a:lnTo>
                    <a:pt x="398661" y="185093"/>
                  </a:lnTo>
                  <a:lnTo>
                    <a:pt x="412899" y="185093"/>
                  </a:lnTo>
                  <a:lnTo>
                    <a:pt x="412899" y="320353"/>
                  </a:lnTo>
                  <a:cubicBezTo>
                    <a:pt x="412899" y="332128"/>
                    <a:pt x="403317" y="341710"/>
                    <a:pt x="391542" y="34171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9" name="Google Shape;4229;p20"/>
            <p:cNvSpPr/>
            <p:nvPr/>
          </p:nvSpPr>
          <p:spPr>
            <a:xfrm>
              <a:off x="537801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0" name="Google Shape;4230;p20"/>
            <p:cNvSpPr/>
            <p:nvPr/>
          </p:nvSpPr>
          <p:spPr>
            <a:xfrm>
              <a:off x="509325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1" name="Google Shape;4231;p20"/>
            <p:cNvSpPr/>
            <p:nvPr/>
          </p:nvSpPr>
          <p:spPr>
            <a:xfrm>
              <a:off x="566277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232" name="Google Shape;4232;p20"/>
          <p:cNvGrpSpPr/>
          <p:nvPr/>
        </p:nvGrpSpPr>
        <p:grpSpPr>
          <a:xfrm>
            <a:off x="199637" y="396206"/>
            <a:ext cx="442629" cy="542493"/>
            <a:chOff x="4819650" y="1862137"/>
            <a:chExt cx="2558414" cy="3135630"/>
          </a:xfrm>
        </p:grpSpPr>
        <p:sp>
          <p:nvSpPr>
            <p:cNvPr id="4233" name="Google Shape;4233;p20"/>
            <p:cNvSpPr/>
            <p:nvPr/>
          </p:nvSpPr>
          <p:spPr>
            <a:xfrm>
              <a:off x="6353175" y="3360420"/>
              <a:ext cx="621029" cy="45720"/>
            </a:xfrm>
            <a:custGeom>
              <a:avLst/>
              <a:gdLst/>
              <a:ahLst/>
              <a:cxnLst/>
              <a:rect l="l" t="t" r="r" b="b"/>
              <a:pathLst>
                <a:path w="621029" h="45720" extrusionOk="0">
                  <a:moveTo>
                    <a:pt x="38100" y="20002"/>
                  </a:moveTo>
                  <a:lnTo>
                    <a:pt x="0" y="32385"/>
                  </a:lnTo>
                  <a:cubicBezTo>
                    <a:pt x="11430" y="39052"/>
                    <a:pt x="27622" y="44767"/>
                    <a:pt x="50483" y="44767"/>
                  </a:cubicBezTo>
                  <a:cubicBezTo>
                    <a:pt x="51435" y="44767"/>
                    <a:pt x="53340" y="44767"/>
                    <a:pt x="54292" y="44767"/>
                  </a:cubicBezTo>
                  <a:cubicBezTo>
                    <a:pt x="58103" y="44767"/>
                    <a:pt x="60960" y="44767"/>
                    <a:pt x="63817" y="45720"/>
                  </a:cubicBezTo>
                  <a:lnTo>
                    <a:pt x="604838" y="45720"/>
                  </a:lnTo>
                  <a:cubicBezTo>
                    <a:pt x="610553" y="30480"/>
                    <a:pt x="616268" y="15240"/>
                    <a:pt x="621030" y="0"/>
                  </a:cubicBezTo>
                  <a:lnTo>
                    <a:pt x="83820" y="0"/>
                  </a:lnTo>
                  <a:cubicBezTo>
                    <a:pt x="70485" y="7620"/>
                    <a:pt x="55245" y="14288"/>
                    <a:pt x="38100" y="2000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4" name="Google Shape;4234;p20"/>
            <p:cNvSpPr/>
            <p:nvPr/>
          </p:nvSpPr>
          <p:spPr>
            <a:xfrm>
              <a:off x="5218747" y="3360420"/>
              <a:ext cx="625792" cy="45720"/>
            </a:xfrm>
            <a:custGeom>
              <a:avLst/>
              <a:gdLst/>
              <a:ahLst/>
              <a:cxnLst/>
              <a:rect l="l" t="t" r="r" b="b"/>
              <a:pathLst>
                <a:path w="625792" h="45720" extrusionOk="0">
                  <a:moveTo>
                    <a:pt x="570548" y="44767"/>
                  </a:moveTo>
                  <a:cubicBezTo>
                    <a:pt x="572453" y="44767"/>
                    <a:pt x="573405" y="44767"/>
                    <a:pt x="575310" y="44767"/>
                  </a:cubicBezTo>
                  <a:cubicBezTo>
                    <a:pt x="599123" y="44767"/>
                    <a:pt x="614363" y="39052"/>
                    <a:pt x="625793" y="32385"/>
                  </a:cubicBezTo>
                  <a:lnTo>
                    <a:pt x="587693" y="20002"/>
                  </a:lnTo>
                  <a:cubicBezTo>
                    <a:pt x="570548" y="14288"/>
                    <a:pt x="555307" y="7620"/>
                    <a:pt x="541020" y="0"/>
                  </a:cubicBezTo>
                  <a:lnTo>
                    <a:pt x="0" y="0"/>
                  </a:lnTo>
                  <a:cubicBezTo>
                    <a:pt x="4763" y="15240"/>
                    <a:pt x="10477" y="30480"/>
                    <a:pt x="16192" y="45720"/>
                  </a:cubicBezTo>
                  <a:lnTo>
                    <a:pt x="561023" y="45720"/>
                  </a:lnTo>
                  <a:cubicBezTo>
                    <a:pt x="563880" y="44767"/>
                    <a:pt x="566738" y="44767"/>
                    <a:pt x="570548" y="4476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5" name="Google Shape;4235;p20"/>
            <p:cNvSpPr/>
            <p:nvPr/>
          </p:nvSpPr>
          <p:spPr>
            <a:xfrm>
              <a:off x="6231254" y="3445192"/>
              <a:ext cx="710565" cy="45720"/>
            </a:xfrm>
            <a:custGeom>
              <a:avLst/>
              <a:gdLst/>
              <a:ahLst/>
              <a:cxnLst/>
              <a:rect l="l" t="t" r="r" b="b"/>
              <a:pathLst>
                <a:path w="710565" h="45720" extrusionOk="0">
                  <a:moveTo>
                    <a:pt x="188595" y="953"/>
                  </a:moveTo>
                  <a:cubicBezTo>
                    <a:pt x="167640" y="14288"/>
                    <a:pt x="124778" y="27623"/>
                    <a:pt x="81915" y="27623"/>
                  </a:cubicBezTo>
                  <a:lnTo>
                    <a:pt x="80963" y="27623"/>
                  </a:lnTo>
                  <a:cubicBezTo>
                    <a:pt x="77153" y="27623"/>
                    <a:pt x="73342" y="26670"/>
                    <a:pt x="70485" y="25717"/>
                  </a:cubicBezTo>
                  <a:cubicBezTo>
                    <a:pt x="57150" y="33338"/>
                    <a:pt x="26670" y="41910"/>
                    <a:pt x="0" y="45720"/>
                  </a:cubicBezTo>
                  <a:lnTo>
                    <a:pt x="688658" y="45720"/>
                  </a:lnTo>
                  <a:cubicBezTo>
                    <a:pt x="696278" y="30480"/>
                    <a:pt x="703898" y="15240"/>
                    <a:pt x="710565" y="0"/>
                  </a:cubicBezTo>
                  <a:lnTo>
                    <a:pt x="189548" y="0"/>
                  </a:lnTo>
                  <a:cubicBezTo>
                    <a:pt x="189548" y="953"/>
                    <a:pt x="189548" y="953"/>
                    <a:pt x="188595" y="95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6" name="Google Shape;4236;p20"/>
            <p:cNvSpPr/>
            <p:nvPr/>
          </p:nvSpPr>
          <p:spPr>
            <a:xfrm>
              <a:off x="5252085" y="3446145"/>
              <a:ext cx="714374" cy="45720"/>
            </a:xfrm>
            <a:custGeom>
              <a:avLst/>
              <a:gdLst/>
              <a:ahLst/>
              <a:cxnLst/>
              <a:rect l="l" t="t" r="r" b="b"/>
              <a:pathLst>
                <a:path w="714374" h="45720" extrusionOk="0">
                  <a:moveTo>
                    <a:pt x="643890" y="25717"/>
                  </a:moveTo>
                  <a:cubicBezTo>
                    <a:pt x="641032" y="26670"/>
                    <a:pt x="637223" y="27622"/>
                    <a:pt x="633413" y="27622"/>
                  </a:cubicBezTo>
                  <a:lnTo>
                    <a:pt x="632460" y="27622"/>
                  </a:lnTo>
                  <a:cubicBezTo>
                    <a:pt x="589598" y="27622"/>
                    <a:pt x="546735" y="14288"/>
                    <a:pt x="525780" y="952"/>
                  </a:cubicBezTo>
                  <a:cubicBezTo>
                    <a:pt x="525780" y="952"/>
                    <a:pt x="524828" y="0"/>
                    <a:pt x="523875" y="0"/>
                  </a:cubicBezTo>
                  <a:lnTo>
                    <a:pt x="0" y="0"/>
                  </a:lnTo>
                  <a:cubicBezTo>
                    <a:pt x="6667" y="15240"/>
                    <a:pt x="14288" y="30480"/>
                    <a:pt x="21907" y="45720"/>
                  </a:cubicBezTo>
                  <a:lnTo>
                    <a:pt x="714375" y="45720"/>
                  </a:lnTo>
                  <a:cubicBezTo>
                    <a:pt x="687705" y="41910"/>
                    <a:pt x="657225" y="33338"/>
                    <a:pt x="643890" y="2571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7" name="Google Shape;4237;p20"/>
            <p:cNvSpPr/>
            <p:nvPr/>
          </p:nvSpPr>
          <p:spPr>
            <a:xfrm>
              <a:off x="4989989" y="1862137"/>
              <a:ext cx="2212551" cy="2412682"/>
            </a:xfrm>
            <a:custGeom>
              <a:avLst/>
              <a:gdLst/>
              <a:ahLst/>
              <a:cxnLst/>
              <a:rect l="l" t="t" r="r" b="b"/>
              <a:pathLst>
                <a:path w="2212551" h="2412682" extrusionOk="0">
                  <a:moveTo>
                    <a:pt x="78263" y="1206818"/>
                  </a:moveTo>
                  <a:cubicBezTo>
                    <a:pt x="54450" y="1213485"/>
                    <a:pt x="36353" y="1225868"/>
                    <a:pt x="23018" y="1245870"/>
                  </a:cubicBezTo>
                  <a:cubicBezTo>
                    <a:pt x="-23655" y="1316355"/>
                    <a:pt x="10635" y="1460183"/>
                    <a:pt x="38258" y="1575435"/>
                  </a:cubicBezTo>
                  <a:cubicBezTo>
                    <a:pt x="47783" y="1616393"/>
                    <a:pt x="57308" y="1655445"/>
                    <a:pt x="61118" y="1684973"/>
                  </a:cubicBezTo>
                  <a:cubicBezTo>
                    <a:pt x="62070" y="1689735"/>
                    <a:pt x="62070" y="1695450"/>
                    <a:pt x="63023" y="1701165"/>
                  </a:cubicBezTo>
                  <a:cubicBezTo>
                    <a:pt x="67785" y="1736408"/>
                    <a:pt x="73500" y="1777365"/>
                    <a:pt x="65880" y="1802130"/>
                  </a:cubicBezTo>
                  <a:lnTo>
                    <a:pt x="63023" y="1809750"/>
                  </a:lnTo>
                  <a:lnTo>
                    <a:pt x="70643" y="1811655"/>
                  </a:lnTo>
                  <a:cubicBezTo>
                    <a:pt x="96360" y="1817370"/>
                    <a:pt x="128745" y="1842135"/>
                    <a:pt x="157320" y="1864995"/>
                  </a:cubicBezTo>
                  <a:cubicBezTo>
                    <a:pt x="161130" y="1868805"/>
                    <a:pt x="165893" y="1871663"/>
                    <a:pt x="169703" y="1874520"/>
                  </a:cubicBezTo>
                  <a:cubicBezTo>
                    <a:pt x="192563" y="1892618"/>
                    <a:pt x="222090" y="1920240"/>
                    <a:pt x="252570" y="1948815"/>
                  </a:cubicBezTo>
                  <a:cubicBezTo>
                    <a:pt x="336390" y="2027873"/>
                    <a:pt x="441165" y="2126933"/>
                    <a:pt x="524985" y="2126933"/>
                  </a:cubicBezTo>
                  <a:cubicBezTo>
                    <a:pt x="526890" y="2126933"/>
                    <a:pt x="528795" y="2126933"/>
                    <a:pt x="530700" y="2126933"/>
                  </a:cubicBezTo>
                  <a:cubicBezTo>
                    <a:pt x="554513" y="2125980"/>
                    <a:pt x="575468" y="2115503"/>
                    <a:pt x="592613" y="2098358"/>
                  </a:cubicBezTo>
                  <a:cubicBezTo>
                    <a:pt x="585945" y="2122170"/>
                    <a:pt x="587850" y="2145030"/>
                    <a:pt x="599280" y="2165985"/>
                  </a:cubicBezTo>
                  <a:cubicBezTo>
                    <a:pt x="637380" y="2241233"/>
                    <a:pt x="778350" y="2284095"/>
                    <a:pt x="891698" y="2317433"/>
                  </a:cubicBezTo>
                  <a:cubicBezTo>
                    <a:pt x="932655" y="2329815"/>
                    <a:pt x="970755" y="2341245"/>
                    <a:pt x="997425" y="2352675"/>
                  </a:cubicBezTo>
                  <a:cubicBezTo>
                    <a:pt x="1002188" y="2354580"/>
                    <a:pt x="1006950" y="2356485"/>
                    <a:pt x="1011713" y="2358390"/>
                  </a:cubicBezTo>
                  <a:cubicBezTo>
                    <a:pt x="1045050" y="2371725"/>
                    <a:pt x="1083150" y="2386965"/>
                    <a:pt x="1101248" y="2406968"/>
                  </a:cubicBezTo>
                  <a:lnTo>
                    <a:pt x="1106963" y="2412683"/>
                  </a:lnTo>
                  <a:lnTo>
                    <a:pt x="1112678" y="2406968"/>
                  </a:lnTo>
                  <a:cubicBezTo>
                    <a:pt x="1130775" y="2387918"/>
                    <a:pt x="1168875" y="2372678"/>
                    <a:pt x="1202213" y="2358390"/>
                  </a:cubicBezTo>
                  <a:cubicBezTo>
                    <a:pt x="1206975" y="2356485"/>
                    <a:pt x="1211738" y="2354580"/>
                    <a:pt x="1216500" y="2352675"/>
                  </a:cubicBezTo>
                  <a:cubicBezTo>
                    <a:pt x="1243170" y="2341245"/>
                    <a:pt x="1282223" y="2329815"/>
                    <a:pt x="1322228" y="2317433"/>
                  </a:cubicBezTo>
                  <a:cubicBezTo>
                    <a:pt x="1435575" y="2283143"/>
                    <a:pt x="1576545" y="2241233"/>
                    <a:pt x="1614645" y="2165985"/>
                  </a:cubicBezTo>
                  <a:cubicBezTo>
                    <a:pt x="1625123" y="2145030"/>
                    <a:pt x="1627028" y="2121218"/>
                    <a:pt x="1620360" y="2097405"/>
                  </a:cubicBezTo>
                  <a:cubicBezTo>
                    <a:pt x="1637505" y="2114550"/>
                    <a:pt x="1658460" y="2124075"/>
                    <a:pt x="1682273" y="2125980"/>
                  </a:cubicBezTo>
                  <a:cubicBezTo>
                    <a:pt x="1684178" y="2125980"/>
                    <a:pt x="1686083" y="2125980"/>
                    <a:pt x="1687988" y="2125980"/>
                  </a:cubicBezTo>
                  <a:cubicBezTo>
                    <a:pt x="1771808" y="2125980"/>
                    <a:pt x="1875630" y="2027873"/>
                    <a:pt x="1960403" y="1947863"/>
                  </a:cubicBezTo>
                  <a:cubicBezTo>
                    <a:pt x="1990883" y="1918335"/>
                    <a:pt x="2020410" y="1891665"/>
                    <a:pt x="2043270" y="1873568"/>
                  </a:cubicBezTo>
                  <a:cubicBezTo>
                    <a:pt x="2047080" y="1870710"/>
                    <a:pt x="2051843" y="1866900"/>
                    <a:pt x="2055653" y="1864043"/>
                  </a:cubicBezTo>
                  <a:cubicBezTo>
                    <a:pt x="2084228" y="1842135"/>
                    <a:pt x="2116613" y="1816418"/>
                    <a:pt x="2142330" y="1810703"/>
                  </a:cubicBezTo>
                  <a:lnTo>
                    <a:pt x="2149950" y="1808798"/>
                  </a:lnTo>
                  <a:lnTo>
                    <a:pt x="2147093" y="1801178"/>
                  </a:lnTo>
                  <a:cubicBezTo>
                    <a:pt x="2139473" y="1776413"/>
                    <a:pt x="2145188" y="1735455"/>
                    <a:pt x="2149950" y="1700213"/>
                  </a:cubicBezTo>
                  <a:cubicBezTo>
                    <a:pt x="2150903" y="1694498"/>
                    <a:pt x="2151855" y="1689735"/>
                    <a:pt x="2151855" y="1684020"/>
                  </a:cubicBezTo>
                  <a:cubicBezTo>
                    <a:pt x="2155665" y="1655445"/>
                    <a:pt x="2165190" y="1616393"/>
                    <a:pt x="2174715" y="1574483"/>
                  </a:cubicBezTo>
                  <a:cubicBezTo>
                    <a:pt x="2202338" y="1459230"/>
                    <a:pt x="2235675" y="1315403"/>
                    <a:pt x="2189955" y="1244918"/>
                  </a:cubicBezTo>
                  <a:cubicBezTo>
                    <a:pt x="2176620" y="1224915"/>
                    <a:pt x="2157570" y="1211580"/>
                    <a:pt x="2133758" y="1205865"/>
                  </a:cubicBezTo>
                  <a:cubicBezTo>
                    <a:pt x="2157570" y="1199198"/>
                    <a:pt x="2175668" y="1186815"/>
                    <a:pt x="2189003" y="1166813"/>
                  </a:cubicBezTo>
                  <a:cubicBezTo>
                    <a:pt x="2235675" y="1096328"/>
                    <a:pt x="2201385" y="952500"/>
                    <a:pt x="2173763" y="837248"/>
                  </a:cubicBezTo>
                  <a:cubicBezTo>
                    <a:pt x="2164238" y="796290"/>
                    <a:pt x="2154713" y="757238"/>
                    <a:pt x="2150903" y="727710"/>
                  </a:cubicBezTo>
                  <a:cubicBezTo>
                    <a:pt x="2149950" y="722948"/>
                    <a:pt x="2149950" y="717233"/>
                    <a:pt x="2148998" y="711518"/>
                  </a:cubicBezTo>
                  <a:cubicBezTo>
                    <a:pt x="2144235" y="676275"/>
                    <a:pt x="2138520" y="635318"/>
                    <a:pt x="2146140" y="610553"/>
                  </a:cubicBezTo>
                  <a:lnTo>
                    <a:pt x="2148998" y="602933"/>
                  </a:lnTo>
                  <a:lnTo>
                    <a:pt x="2141378" y="601028"/>
                  </a:lnTo>
                  <a:cubicBezTo>
                    <a:pt x="2115660" y="595313"/>
                    <a:pt x="2083275" y="570548"/>
                    <a:pt x="2054700" y="547688"/>
                  </a:cubicBezTo>
                  <a:cubicBezTo>
                    <a:pt x="2049938" y="543878"/>
                    <a:pt x="2046128" y="541020"/>
                    <a:pt x="2042318" y="538163"/>
                  </a:cubicBezTo>
                  <a:cubicBezTo>
                    <a:pt x="2019458" y="520065"/>
                    <a:pt x="1989930" y="492443"/>
                    <a:pt x="1959450" y="463868"/>
                  </a:cubicBezTo>
                  <a:cubicBezTo>
                    <a:pt x="1875630" y="384810"/>
                    <a:pt x="1770855" y="285750"/>
                    <a:pt x="1687035" y="285750"/>
                  </a:cubicBezTo>
                  <a:cubicBezTo>
                    <a:pt x="1685130" y="285750"/>
                    <a:pt x="1683225" y="285750"/>
                    <a:pt x="1681320" y="285750"/>
                  </a:cubicBezTo>
                  <a:cubicBezTo>
                    <a:pt x="1657508" y="286703"/>
                    <a:pt x="1636553" y="297180"/>
                    <a:pt x="1619408" y="314325"/>
                  </a:cubicBezTo>
                  <a:cubicBezTo>
                    <a:pt x="1626075" y="290513"/>
                    <a:pt x="1624170" y="267653"/>
                    <a:pt x="1612740" y="246698"/>
                  </a:cubicBezTo>
                  <a:cubicBezTo>
                    <a:pt x="1574640" y="171450"/>
                    <a:pt x="1433670" y="128588"/>
                    <a:pt x="1319370" y="95250"/>
                  </a:cubicBezTo>
                  <a:cubicBezTo>
                    <a:pt x="1278413" y="82868"/>
                    <a:pt x="1240313" y="71438"/>
                    <a:pt x="1213643" y="60008"/>
                  </a:cubicBezTo>
                  <a:cubicBezTo>
                    <a:pt x="1208880" y="58103"/>
                    <a:pt x="1204118" y="56197"/>
                    <a:pt x="1199355" y="54293"/>
                  </a:cubicBezTo>
                  <a:cubicBezTo>
                    <a:pt x="1166018" y="40958"/>
                    <a:pt x="1127918" y="25717"/>
                    <a:pt x="1109820" y="5715"/>
                  </a:cubicBezTo>
                  <a:lnTo>
                    <a:pt x="1106010" y="0"/>
                  </a:lnTo>
                  <a:lnTo>
                    <a:pt x="1100295" y="5715"/>
                  </a:lnTo>
                  <a:cubicBezTo>
                    <a:pt x="1082198" y="24765"/>
                    <a:pt x="1044098" y="40005"/>
                    <a:pt x="1010760" y="54293"/>
                  </a:cubicBezTo>
                  <a:cubicBezTo>
                    <a:pt x="1005998" y="56197"/>
                    <a:pt x="1001235" y="58103"/>
                    <a:pt x="996473" y="60008"/>
                  </a:cubicBezTo>
                  <a:cubicBezTo>
                    <a:pt x="969803" y="71438"/>
                    <a:pt x="930750" y="82868"/>
                    <a:pt x="890745" y="95250"/>
                  </a:cubicBezTo>
                  <a:cubicBezTo>
                    <a:pt x="777398" y="129540"/>
                    <a:pt x="636428" y="171450"/>
                    <a:pt x="598328" y="246698"/>
                  </a:cubicBezTo>
                  <a:cubicBezTo>
                    <a:pt x="587850" y="267653"/>
                    <a:pt x="585945" y="291465"/>
                    <a:pt x="592613" y="315278"/>
                  </a:cubicBezTo>
                  <a:cubicBezTo>
                    <a:pt x="575468" y="298133"/>
                    <a:pt x="554513" y="288608"/>
                    <a:pt x="530700" y="286703"/>
                  </a:cubicBezTo>
                  <a:cubicBezTo>
                    <a:pt x="445928" y="281940"/>
                    <a:pt x="339248" y="382905"/>
                    <a:pt x="252570" y="464820"/>
                  </a:cubicBezTo>
                  <a:cubicBezTo>
                    <a:pt x="222090" y="494348"/>
                    <a:pt x="192563" y="521018"/>
                    <a:pt x="169703" y="539115"/>
                  </a:cubicBezTo>
                  <a:cubicBezTo>
                    <a:pt x="165893" y="541973"/>
                    <a:pt x="161130" y="545783"/>
                    <a:pt x="157320" y="548640"/>
                  </a:cubicBezTo>
                  <a:cubicBezTo>
                    <a:pt x="128745" y="570548"/>
                    <a:pt x="96360" y="596265"/>
                    <a:pt x="70643" y="601980"/>
                  </a:cubicBezTo>
                  <a:lnTo>
                    <a:pt x="63023" y="603885"/>
                  </a:lnTo>
                  <a:lnTo>
                    <a:pt x="65880" y="611505"/>
                  </a:lnTo>
                  <a:cubicBezTo>
                    <a:pt x="73500" y="636270"/>
                    <a:pt x="67785" y="677228"/>
                    <a:pt x="63023" y="712470"/>
                  </a:cubicBezTo>
                  <a:cubicBezTo>
                    <a:pt x="62070" y="718185"/>
                    <a:pt x="61118" y="722948"/>
                    <a:pt x="61118" y="728663"/>
                  </a:cubicBezTo>
                  <a:cubicBezTo>
                    <a:pt x="57308" y="757238"/>
                    <a:pt x="47783" y="796290"/>
                    <a:pt x="38258" y="838200"/>
                  </a:cubicBezTo>
                  <a:cubicBezTo>
                    <a:pt x="10635" y="953453"/>
                    <a:pt x="-22702" y="1097280"/>
                    <a:pt x="23018" y="1167765"/>
                  </a:cubicBezTo>
                  <a:cubicBezTo>
                    <a:pt x="35400" y="1187768"/>
                    <a:pt x="53498" y="1201103"/>
                    <a:pt x="78263" y="1206818"/>
                  </a:cubicBezTo>
                  <a:close/>
                  <a:moveTo>
                    <a:pt x="1106963" y="193358"/>
                  </a:moveTo>
                  <a:cubicBezTo>
                    <a:pt x="1663223" y="193358"/>
                    <a:pt x="2115660" y="647700"/>
                    <a:pt x="2115660" y="1206818"/>
                  </a:cubicBezTo>
                  <a:cubicBezTo>
                    <a:pt x="2115660" y="1765935"/>
                    <a:pt x="1663223" y="2220278"/>
                    <a:pt x="1106963" y="2220278"/>
                  </a:cubicBezTo>
                  <a:cubicBezTo>
                    <a:pt x="550703" y="2220278"/>
                    <a:pt x="98265" y="1765935"/>
                    <a:pt x="98265" y="1206818"/>
                  </a:cubicBezTo>
                  <a:cubicBezTo>
                    <a:pt x="98265" y="647700"/>
                    <a:pt x="550703" y="193358"/>
                    <a:pt x="1106963" y="19335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8" name="Google Shape;4238;p20"/>
            <p:cNvSpPr/>
            <p:nvPr/>
          </p:nvSpPr>
          <p:spPr>
            <a:xfrm>
              <a:off x="5638800" y="3871912"/>
              <a:ext cx="916304" cy="45720"/>
            </a:xfrm>
            <a:custGeom>
              <a:avLst/>
              <a:gdLst/>
              <a:ahLst/>
              <a:cxnLst/>
              <a:rect l="l" t="t" r="r" b="b"/>
              <a:pathLst>
                <a:path w="916304" h="45720" extrusionOk="0">
                  <a:moveTo>
                    <a:pt x="90488" y="45720"/>
                  </a:moveTo>
                  <a:lnTo>
                    <a:pt x="825818" y="45720"/>
                  </a:lnTo>
                  <a:cubicBezTo>
                    <a:pt x="857250" y="32385"/>
                    <a:pt x="887730" y="17145"/>
                    <a:pt x="916305" y="0"/>
                  </a:cubicBezTo>
                  <a:lnTo>
                    <a:pt x="0" y="0"/>
                  </a:lnTo>
                  <a:cubicBezTo>
                    <a:pt x="28575" y="16192"/>
                    <a:pt x="59055" y="31433"/>
                    <a:pt x="90488" y="4572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9" name="Google Shape;4239;p20"/>
            <p:cNvSpPr/>
            <p:nvPr/>
          </p:nvSpPr>
          <p:spPr>
            <a:xfrm>
              <a:off x="5838825" y="3957637"/>
              <a:ext cx="516254" cy="36195"/>
            </a:xfrm>
            <a:custGeom>
              <a:avLst/>
              <a:gdLst/>
              <a:ahLst/>
              <a:cxnLst/>
              <a:rect l="l" t="t" r="r" b="b"/>
              <a:pathLst>
                <a:path w="516254" h="36195" extrusionOk="0">
                  <a:moveTo>
                    <a:pt x="258128" y="36195"/>
                  </a:moveTo>
                  <a:cubicBezTo>
                    <a:pt x="347663" y="36195"/>
                    <a:pt x="434340" y="23813"/>
                    <a:pt x="516255" y="0"/>
                  </a:cubicBezTo>
                  <a:lnTo>
                    <a:pt x="0" y="0"/>
                  </a:lnTo>
                  <a:cubicBezTo>
                    <a:pt x="81915" y="22860"/>
                    <a:pt x="168592" y="36195"/>
                    <a:pt x="258128" y="3619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0" name="Google Shape;4240;p20"/>
            <p:cNvSpPr/>
            <p:nvPr/>
          </p:nvSpPr>
          <p:spPr>
            <a:xfrm>
              <a:off x="6180772" y="3058477"/>
              <a:ext cx="205999" cy="305752"/>
            </a:xfrm>
            <a:custGeom>
              <a:avLst/>
              <a:gdLst/>
              <a:ahLst/>
              <a:cxnLst/>
              <a:rect l="l" t="t" r="r" b="b"/>
              <a:pathLst>
                <a:path w="205999" h="305752" extrusionOk="0">
                  <a:moveTo>
                    <a:pt x="140018" y="11430"/>
                  </a:moveTo>
                  <a:cubicBezTo>
                    <a:pt x="134303" y="5715"/>
                    <a:pt x="115253" y="0"/>
                    <a:pt x="92393" y="0"/>
                  </a:cubicBezTo>
                  <a:cubicBezTo>
                    <a:pt x="81915" y="0"/>
                    <a:pt x="72390" y="952"/>
                    <a:pt x="62865" y="3810"/>
                  </a:cubicBezTo>
                  <a:cubicBezTo>
                    <a:pt x="28575" y="12382"/>
                    <a:pt x="0" y="48577"/>
                    <a:pt x="0" y="66675"/>
                  </a:cubicBezTo>
                  <a:cubicBezTo>
                    <a:pt x="10478" y="80010"/>
                    <a:pt x="23813" y="94297"/>
                    <a:pt x="36195" y="106680"/>
                  </a:cubicBezTo>
                  <a:cubicBezTo>
                    <a:pt x="63818" y="133350"/>
                    <a:pt x="89535" y="160020"/>
                    <a:pt x="90488" y="196215"/>
                  </a:cubicBezTo>
                  <a:cubicBezTo>
                    <a:pt x="91440" y="213360"/>
                    <a:pt x="88583" y="228600"/>
                    <a:pt x="82868" y="243840"/>
                  </a:cubicBezTo>
                  <a:cubicBezTo>
                    <a:pt x="70485" y="276225"/>
                    <a:pt x="40958" y="295275"/>
                    <a:pt x="14288" y="305752"/>
                  </a:cubicBezTo>
                  <a:cubicBezTo>
                    <a:pt x="92393" y="301942"/>
                    <a:pt x="149543" y="284797"/>
                    <a:pt x="179070" y="253365"/>
                  </a:cubicBezTo>
                  <a:cubicBezTo>
                    <a:pt x="199073" y="233363"/>
                    <a:pt x="207645" y="206692"/>
                    <a:pt x="205740" y="174307"/>
                  </a:cubicBezTo>
                  <a:cubicBezTo>
                    <a:pt x="203835" y="152400"/>
                    <a:pt x="187643" y="130492"/>
                    <a:pt x="172403" y="108585"/>
                  </a:cubicBezTo>
                  <a:cubicBezTo>
                    <a:pt x="150495" y="79057"/>
                    <a:pt x="127635" y="47625"/>
                    <a:pt x="140018" y="11430"/>
                  </a:cubicBezTo>
                  <a:cubicBezTo>
                    <a:pt x="140970" y="11430"/>
                    <a:pt x="140018" y="11430"/>
                    <a:pt x="140018" y="1143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1" name="Google Shape;4241;p20"/>
            <p:cNvSpPr/>
            <p:nvPr/>
          </p:nvSpPr>
          <p:spPr>
            <a:xfrm>
              <a:off x="6236970" y="3089909"/>
              <a:ext cx="262116" cy="284797"/>
            </a:xfrm>
            <a:custGeom>
              <a:avLst/>
              <a:gdLst/>
              <a:ahLst/>
              <a:cxnLst/>
              <a:rect l="l" t="t" r="r" b="b"/>
              <a:pathLst>
                <a:path w="262116" h="284797" extrusionOk="0">
                  <a:moveTo>
                    <a:pt x="190500" y="0"/>
                  </a:moveTo>
                  <a:cubicBezTo>
                    <a:pt x="178117" y="0"/>
                    <a:pt x="160020" y="953"/>
                    <a:pt x="142875" y="7620"/>
                  </a:cubicBezTo>
                  <a:cubicBezTo>
                    <a:pt x="121920" y="15240"/>
                    <a:pt x="109538" y="22860"/>
                    <a:pt x="104775" y="30480"/>
                  </a:cubicBezTo>
                  <a:cubicBezTo>
                    <a:pt x="111442" y="42863"/>
                    <a:pt x="120015" y="56198"/>
                    <a:pt x="129540" y="67628"/>
                  </a:cubicBezTo>
                  <a:cubicBezTo>
                    <a:pt x="146685" y="90488"/>
                    <a:pt x="163830" y="114300"/>
                    <a:pt x="165735" y="140970"/>
                  </a:cubicBezTo>
                  <a:cubicBezTo>
                    <a:pt x="168592" y="178118"/>
                    <a:pt x="158115" y="208598"/>
                    <a:pt x="135255" y="231458"/>
                  </a:cubicBezTo>
                  <a:cubicBezTo>
                    <a:pt x="107633" y="260033"/>
                    <a:pt x="61913" y="278130"/>
                    <a:pt x="0" y="284798"/>
                  </a:cubicBezTo>
                  <a:cubicBezTo>
                    <a:pt x="4763" y="284798"/>
                    <a:pt x="8572" y="284798"/>
                    <a:pt x="13335" y="284798"/>
                  </a:cubicBezTo>
                  <a:cubicBezTo>
                    <a:pt x="105727" y="284798"/>
                    <a:pt x="180975" y="263843"/>
                    <a:pt x="223838" y="225743"/>
                  </a:cubicBezTo>
                  <a:cubicBezTo>
                    <a:pt x="250508" y="201930"/>
                    <a:pt x="263842" y="173355"/>
                    <a:pt x="261938" y="140970"/>
                  </a:cubicBezTo>
                  <a:cubicBezTo>
                    <a:pt x="260985" y="119063"/>
                    <a:pt x="248602" y="101918"/>
                    <a:pt x="237172" y="84773"/>
                  </a:cubicBezTo>
                  <a:cubicBezTo>
                    <a:pt x="220980" y="61913"/>
                    <a:pt x="202883" y="36195"/>
                    <a:pt x="222885" y="953"/>
                  </a:cubicBezTo>
                  <a:cubicBezTo>
                    <a:pt x="216217" y="1905"/>
                    <a:pt x="204788" y="0"/>
                    <a:pt x="190500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2" name="Google Shape;4242;p20"/>
            <p:cNvSpPr/>
            <p:nvPr/>
          </p:nvSpPr>
          <p:spPr>
            <a:xfrm>
              <a:off x="5940559" y="3035617"/>
              <a:ext cx="315693" cy="330517"/>
            </a:xfrm>
            <a:custGeom>
              <a:avLst/>
              <a:gdLst/>
              <a:ahLst/>
              <a:cxnLst/>
              <a:rect l="l" t="t" r="r" b="b"/>
              <a:pathLst>
                <a:path w="315693" h="330517" extrusionOk="0">
                  <a:moveTo>
                    <a:pt x="308793" y="260985"/>
                  </a:moveTo>
                  <a:cubicBezTo>
                    <a:pt x="314507" y="247650"/>
                    <a:pt x="316412" y="234315"/>
                    <a:pt x="315460" y="219075"/>
                  </a:cubicBezTo>
                  <a:cubicBezTo>
                    <a:pt x="313555" y="188595"/>
                    <a:pt x="290695" y="163830"/>
                    <a:pt x="265930" y="140017"/>
                  </a:cubicBezTo>
                  <a:cubicBezTo>
                    <a:pt x="257357" y="131445"/>
                    <a:pt x="212590" y="87630"/>
                    <a:pt x="196398" y="49530"/>
                  </a:cubicBezTo>
                  <a:lnTo>
                    <a:pt x="193540" y="43815"/>
                  </a:lnTo>
                  <a:cubicBezTo>
                    <a:pt x="183062" y="16192"/>
                    <a:pt x="175443" y="0"/>
                    <a:pt x="157345" y="0"/>
                  </a:cubicBezTo>
                  <a:cubicBezTo>
                    <a:pt x="140200" y="0"/>
                    <a:pt x="131628" y="18098"/>
                    <a:pt x="120198" y="45720"/>
                  </a:cubicBezTo>
                  <a:cubicBezTo>
                    <a:pt x="119245" y="46673"/>
                    <a:pt x="89718" y="102870"/>
                    <a:pt x="46855" y="143828"/>
                  </a:cubicBezTo>
                  <a:cubicBezTo>
                    <a:pt x="22090" y="166688"/>
                    <a:pt x="1135" y="190500"/>
                    <a:pt x="182" y="220028"/>
                  </a:cubicBezTo>
                  <a:cubicBezTo>
                    <a:pt x="-770" y="234315"/>
                    <a:pt x="2087" y="247650"/>
                    <a:pt x="6850" y="261938"/>
                  </a:cubicBezTo>
                  <a:cubicBezTo>
                    <a:pt x="24948" y="309563"/>
                    <a:pt x="94480" y="330517"/>
                    <a:pt x="155440" y="330517"/>
                  </a:cubicBezTo>
                  <a:lnTo>
                    <a:pt x="158298" y="330517"/>
                  </a:lnTo>
                  <a:lnTo>
                    <a:pt x="158298" y="330517"/>
                  </a:lnTo>
                  <a:lnTo>
                    <a:pt x="158298" y="330517"/>
                  </a:lnTo>
                  <a:lnTo>
                    <a:pt x="161155" y="330517"/>
                  </a:lnTo>
                  <a:cubicBezTo>
                    <a:pt x="221162" y="329565"/>
                    <a:pt x="290695" y="308610"/>
                    <a:pt x="308793" y="26098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3" name="Google Shape;4243;p20"/>
            <p:cNvSpPr/>
            <p:nvPr/>
          </p:nvSpPr>
          <p:spPr>
            <a:xfrm>
              <a:off x="5809990" y="3058477"/>
              <a:ext cx="205999" cy="305752"/>
            </a:xfrm>
            <a:custGeom>
              <a:avLst/>
              <a:gdLst/>
              <a:ahLst/>
              <a:cxnLst/>
              <a:rect l="l" t="t" r="r" b="b"/>
              <a:pathLst>
                <a:path w="205999" h="305752" extrusionOk="0">
                  <a:moveTo>
                    <a:pt x="259" y="174307"/>
                  </a:moveTo>
                  <a:cubicBezTo>
                    <a:pt x="-1646" y="206692"/>
                    <a:pt x="6927" y="233363"/>
                    <a:pt x="26929" y="253365"/>
                  </a:cubicBezTo>
                  <a:cubicBezTo>
                    <a:pt x="56457" y="283845"/>
                    <a:pt x="113607" y="301942"/>
                    <a:pt x="191712" y="305752"/>
                  </a:cubicBezTo>
                  <a:cubicBezTo>
                    <a:pt x="165042" y="295275"/>
                    <a:pt x="135514" y="276225"/>
                    <a:pt x="123132" y="243840"/>
                  </a:cubicBezTo>
                  <a:cubicBezTo>
                    <a:pt x="117417" y="228600"/>
                    <a:pt x="114559" y="212407"/>
                    <a:pt x="115512" y="196215"/>
                  </a:cubicBezTo>
                  <a:cubicBezTo>
                    <a:pt x="117417" y="160020"/>
                    <a:pt x="142182" y="133350"/>
                    <a:pt x="169804" y="106680"/>
                  </a:cubicBezTo>
                  <a:cubicBezTo>
                    <a:pt x="182187" y="94297"/>
                    <a:pt x="195522" y="80010"/>
                    <a:pt x="205999" y="66675"/>
                  </a:cubicBezTo>
                  <a:cubicBezTo>
                    <a:pt x="205999" y="48577"/>
                    <a:pt x="177424" y="12382"/>
                    <a:pt x="143134" y="3810"/>
                  </a:cubicBezTo>
                  <a:cubicBezTo>
                    <a:pt x="133609" y="1905"/>
                    <a:pt x="124084" y="0"/>
                    <a:pt x="113607" y="0"/>
                  </a:cubicBezTo>
                  <a:cubicBezTo>
                    <a:pt x="90747" y="0"/>
                    <a:pt x="71697" y="5715"/>
                    <a:pt x="65982" y="11430"/>
                  </a:cubicBezTo>
                  <a:cubicBezTo>
                    <a:pt x="65982" y="11430"/>
                    <a:pt x="65029" y="12382"/>
                    <a:pt x="65029" y="12382"/>
                  </a:cubicBezTo>
                  <a:cubicBezTo>
                    <a:pt x="78364" y="48577"/>
                    <a:pt x="55504" y="79057"/>
                    <a:pt x="33597" y="109538"/>
                  </a:cubicBezTo>
                  <a:cubicBezTo>
                    <a:pt x="18357" y="130492"/>
                    <a:pt x="2164" y="152400"/>
                    <a:pt x="259" y="17430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4" name="Google Shape;4244;p20"/>
            <p:cNvSpPr/>
            <p:nvPr/>
          </p:nvSpPr>
          <p:spPr>
            <a:xfrm>
              <a:off x="5698628" y="3091815"/>
              <a:ext cx="262116" cy="284797"/>
            </a:xfrm>
            <a:custGeom>
              <a:avLst/>
              <a:gdLst/>
              <a:ahLst/>
              <a:cxnLst/>
              <a:rect l="l" t="t" r="r" b="b"/>
              <a:pathLst>
                <a:path w="262116" h="284797" extrusionOk="0">
                  <a:moveTo>
                    <a:pt x="179" y="140970"/>
                  </a:moveTo>
                  <a:cubicBezTo>
                    <a:pt x="-1726" y="173355"/>
                    <a:pt x="11609" y="201930"/>
                    <a:pt x="38279" y="225742"/>
                  </a:cubicBezTo>
                  <a:cubicBezTo>
                    <a:pt x="81142" y="263842"/>
                    <a:pt x="156389" y="284797"/>
                    <a:pt x="248781" y="284797"/>
                  </a:cubicBezTo>
                  <a:cubicBezTo>
                    <a:pt x="253544" y="284797"/>
                    <a:pt x="257354" y="284797"/>
                    <a:pt x="262117" y="284797"/>
                  </a:cubicBezTo>
                  <a:cubicBezTo>
                    <a:pt x="199252" y="277177"/>
                    <a:pt x="154484" y="259080"/>
                    <a:pt x="126862" y="231457"/>
                  </a:cubicBezTo>
                  <a:cubicBezTo>
                    <a:pt x="104002" y="207645"/>
                    <a:pt x="93524" y="177165"/>
                    <a:pt x="96382" y="140970"/>
                  </a:cubicBezTo>
                  <a:cubicBezTo>
                    <a:pt x="98287" y="114300"/>
                    <a:pt x="115432" y="90488"/>
                    <a:pt x="132577" y="67627"/>
                  </a:cubicBezTo>
                  <a:cubicBezTo>
                    <a:pt x="142102" y="55245"/>
                    <a:pt x="150674" y="42863"/>
                    <a:pt x="157342" y="30480"/>
                  </a:cubicBezTo>
                  <a:cubicBezTo>
                    <a:pt x="152579" y="21907"/>
                    <a:pt x="140197" y="14288"/>
                    <a:pt x="119242" y="7620"/>
                  </a:cubicBezTo>
                  <a:cubicBezTo>
                    <a:pt x="102097" y="1905"/>
                    <a:pt x="83047" y="0"/>
                    <a:pt x="71617" y="0"/>
                  </a:cubicBezTo>
                  <a:cubicBezTo>
                    <a:pt x="57329" y="0"/>
                    <a:pt x="45899" y="1905"/>
                    <a:pt x="40184" y="3810"/>
                  </a:cubicBezTo>
                  <a:cubicBezTo>
                    <a:pt x="61139" y="39052"/>
                    <a:pt x="42089" y="64770"/>
                    <a:pt x="25897" y="87630"/>
                  </a:cubicBezTo>
                  <a:cubicBezTo>
                    <a:pt x="13514" y="101917"/>
                    <a:pt x="2084" y="119063"/>
                    <a:pt x="179" y="14097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5" name="Google Shape;4245;p20"/>
            <p:cNvSpPr/>
            <p:nvPr/>
          </p:nvSpPr>
          <p:spPr>
            <a:xfrm>
              <a:off x="5791200" y="3389947"/>
              <a:ext cx="150495" cy="61912"/>
            </a:xfrm>
            <a:custGeom>
              <a:avLst/>
              <a:gdLst/>
              <a:ahLst/>
              <a:cxnLst/>
              <a:rect l="l" t="t" r="r" b="b"/>
              <a:pathLst>
                <a:path w="150495" h="61912" extrusionOk="0">
                  <a:moveTo>
                    <a:pt x="122873" y="25718"/>
                  </a:moveTo>
                  <a:cubicBezTo>
                    <a:pt x="126683" y="23813"/>
                    <a:pt x="129540" y="21908"/>
                    <a:pt x="131445" y="20003"/>
                  </a:cubicBezTo>
                  <a:cubicBezTo>
                    <a:pt x="137160" y="16193"/>
                    <a:pt x="140970" y="12383"/>
                    <a:pt x="144780" y="8573"/>
                  </a:cubicBezTo>
                  <a:cubicBezTo>
                    <a:pt x="146685" y="6668"/>
                    <a:pt x="148590" y="4763"/>
                    <a:pt x="150495" y="2858"/>
                  </a:cubicBezTo>
                  <a:cubicBezTo>
                    <a:pt x="132398" y="2858"/>
                    <a:pt x="115252" y="1905"/>
                    <a:pt x="98108" y="0"/>
                  </a:cubicBezTo>
                  <a:lnTo>
                    <a:pt x="98108" y="0"/>
                  </a:lnTo>
                  <a:cubicBezTo>
                    <a:pt x="96202" y="0"/>
                    <a:pt x="95250" y="953"/>
                    <a:pt x="94298" y="1905"/>
                  </a:cubicBezTo>
                  <a:cubicBezTo>
                    <a:pt x="92392" y="3810"/>
                    <a:pt x="89535" y="5715"/>
                    <a:pt x="87630" y="7620"/>
                  </a:cubicBezTo>
                  <a:cubicBezTo>
                    <a:pt x="73342" y="20003"/>
                    <a:pt x="49530" y="40005"/>
                    <a:pt x="1905" y="40005"/>
                  </a:cubicBezTo>
                  <a:lnTo>
                    <a:pt x="0" y="40005"/>
                  </a:lnTo>
                  <a:cubicBezTo>
                    <a:pt x="16192" y="48578"/>
                    <a:pt x="53340" y="60960"/>
                    <a:pt x="92392" y="61913"/>
                  </a:cubicBezTo>
                  <a:lnTo>
                    <a:pt x="92392" y="61913"/>
                  </a:lnTo>
                  <a:cubicBezTo>
                    <a:pt x="96202" y="61913"/>
                    <a:pt x="97155" y="60960"/>
                    <a:pt x="97155" y="59055"/>
                  </a:cubicBezTo>
                  <a:cubicBezTo>
                    <a:pt x="97155" y="56198"/>
                    <a:pt x="97155" y="54293"/>
                    <a:pt x="97155" y="52388"/>
                  </a:cubicBezTo>
                  <a:cubicBezTo>
                    <a:pt x="100013" y="40005"/>
                    <a:pt x="110490" y="33338"/>
                    <a:pt x="122873" y="2571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6" name="Google Shape;4246;p20"/>
            <p:cNvSpPr/>
            <p:nvPr/>
          </p:nvSpPr>
          <p:spPr>
            <a:xfrm>
              <a:off x="5904547" y="3388995"/>
              <a:ext cx="103822" cy="80962"/>
            </a:xfrm>
            <a:custGeom>
              <a:avLst/>
              <a:gdLst/>
              <a:ahLst/>
              <a:cxnLst/>
              <a:rect l="l" t="t" r="r" b="b"/>
              <a:pathLst>
                <a:path w="103822" h="80962" extrusionOk="0">
                  <a:moveTo>
                    <a:pt x="68580" y="80963"/>
                  </a:moveTo>
                  <a:cubicBezTo>
                    <a:pt x="78105" y="80963"/>
                    <a:pt x="87630" y="80010"/>
                    <a:pt x="94298" y="77152"/>
                  </a:cubicBezTo>
                  <a:cubicBezTo>
                    <a:pt x="99060" y="75247"/>
                    <a:pt x="102870" y="73342"/>
                    <a:pt x="103823" y="71438"/>
                  </a:cubicBezTo>
                  <a:cubicBezTo>
                    <a:pt x="101918" y="69533"/>
                    <a:pt x="100965" y="67627"/>
                    <a:pt x="99060" y="65722"/>
                  </a:cubicBezTo>
                  <a:cubicBezTo>
                    <a:pt x="88582" y="48577"/>
                    <a:pt x="81915" y="21908"/>
                    <a:pt x="101918" y="952"/>
                  </a:cubicBezTo>
                  <a:cubicBezTo>
                    <a:pt x="101918" y="952"/>
                    <a:pt x="101918" y="952"/>
                    <a:pt x="102870" y="0"/>
                  </a:cubicBezTo>
                  <a:cubicBezTo>
                    <a:pt x="97155" y="952"/>
                    <a:pt x="90487" y="952"/>
                    <a:pt x="84773" y="952"/>
                  </a:cubicBezTo>
                  <a:cubicBezTo>
                    <a:pt x="55245" y="4763"/>
                    <a:pt x="49530" y="10477"/>
                    <a:pt x="42862" y="19050"/>
                  </a:cubicBezTo>
                  <a:cubicBezTo>
                    <a:pt x="39052" y="22860"/>
                    <a:pt x="34290" y="27622"/>
                    <a:pt x="27623" y="33338"/>
                  </a:cubicBezTo>
                  <a:cubicBezTo>
                    <a:pt x="24765" y="35242"/>
                    <a:pt x="21907" y="37147"/>
                    <a:pt x="19050" y="39052"/>
                  </a:cubicBezTo>
                  <a:cubicBezTo>
                    <a:pt x="9525" y="44767"/>
                    <a:pt x="952" y="50483"/>
                    <a:pt x="0" y="55245"/>
                  </a:cubicBezTo>
                  <a:cubicBezTo>
                    <a:pt x="0" y="57150"/>
                    <a:pt x="0" y="58102"/>
                    <a:pt x="1905" y="60960"/>
                  </a:cubicBezTo>
                  <a:cubicBezTo>
                    <a:pt x="8573" y="71438"/>
                    <a:pt x="39052" y="80963"/>
                    <a:pt x="68580" y="8096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7" name="Google Shape;4247;p20"/>
            <p:cNvSpPr/>
            <p:nvPr/>
          </p:nvSpPr>
          <p:spPr>
            <a:xfrm>
              <a:off x="6010121" y="3382327"/>
              <a:ext cx="179377" cy="129539"/>
            </a:xfrm>
            <a:custGeom>
              <a:avLst/>
              <a:gdLst/>
              <a:ahLst/>
              <a:cxnLst/>
              <a:rect l="l" t="t" r="r" b="b"/>
              <a:pathLst>
                <a:path w="179377" h="129539" extrusionOk="0">
                  <a:moveTo>
                    <a:pt x="88736" y="0"/>
                  </a:moveTo>
                  <a:lnTo>
                    <a:pt x="88736" y="0"/>
                  </a:lnTo>
                  <a:lnTo>
                    <a:pt x="87784" y="0"/>
                  </a:lnTo>
                  <a:cubicBezTo>
                    <a:pt x="44921" y="0"/>
                    <a:pt x="20156" y="5715"/>
                    <a:pt x="8726" y="19050"/>
                  </a:cubicBezTo>
                  <a:cubicBezTo>
                    <a:pt x="-4609" y="33338"/>
                    <a:pt x="-799" y="52388"/>
                    <a:pt x="7774" y="64770"/>
                  </a:cubicBezTo>
                  <a:cubicBezTo>
                    <a:pt x="9679" y="67627"/>
                    <a:pt x="11584" y="70485"/>
                    <a:pt x="14441" y="72390"/>
                  </a:cubicBezTo>
                  <a:lnTo>
                    <a:pt x="16346" y="74295"/>
                  </a:lnTo>
                  <a:cubicBezTo>
                    <a:pt x="23014" y="79057"/>
                    <a:pt x="30634" y="81915"/>
                    <a:pt x="38254" y="84772"/>
                  </a:cubicBezTo>
                  <a:cubicBezTo>
                    <a:pt x="56351" y="91440"/>
                    <a:pt x="76354" y="99060"/>
                    <a:pt x="89689" y="129540"/>
                  </a:cubicBezTo>
                  <a:cubicBezTo>
                    <a:pt x="103024" y="98107"/>
                    <a:pt x="123026" y="91440"/>
                    <a:pt x="141124" y="84772"/>
                  </a:cubicBezTo>
                  <a:cubicBezTo>
                    <a:pt x="148744" y="81915"/>
                    <a:pt x="156364" y="79057"/>
                    <a:pt x="163031" y="74295"/>
                  </a:cubicBezTo>
                  <a:lnTo>
                    <a:pt x="164936" y="72390"/>
                  </a:lnTo>
                  <a:cubicBezTo>
                    <a:pt x="167794" y="70485"/>
                    <a:pt x="169699" y="67627"/>
                    <a:pt x="171604" y="64770"/>
                  </a:cubicBezTo>
                  <a:cubicBezTo>
                    <a:pt x="180176" y="52388"/>
                    <a:pt x="183986" y="33338"/>
                    <a:pt x="170651" y="19050"/>
                  </a:cubicBezTo>
                  <a:cubicBezTo>
                    <a:pt x="157316" y="5715"/>
                    <a:pt x="131599" y="0"/>
                    <a:pt x="88736" y="0"/>
                  </a:cubicBezTo>
                  <a:lnTo>
                    <a:pt x="88736" y="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8" name="Google Shape;4248;p20"/>
            <p:cNvSpPr/>
            <p:nvPr/>
          </p:nvSpPr>
          <p:spPr>
            <a:xfrm>
              <a:off x="6188392" y="3388995"/>
              <a:ext cx="104775" cy="81914"/>
            </a:xfrm>
            <a:custGeom>
              <a:avLst/>
              <a:gdLst/>
              <a:ahLst/>
              <a:cxnLst/>
              <a:rect l="l" t="t" r="r" b="b"/>
              <a:pathLst>
                <a:path w="104775" h="81914" extrusionOk="0">
                  <a:moveTo>
                    <a:pt x="0" y="72390"/>
                  </a:moveTo>
                  <a:cubicBezTo>
                    <a:pt x="1905" y="74295"/>
                    <a:pt x="4763" y="77152"/>
                    <a:pt x="9525" y="78105"/>
                  </a:cubicBezTo>
                  <a:cubicBezTo>
                    <a:pt x="16192" y="80010"/>
                    <a:pt x="24765" y="81915"/>
                    <a:pt x="35242" y="81915"/>
                  </a:cubicBezTo>
                  <a:cubicBezTo>
                    <a:pt x="64770" y="81915"/>
                    <a:pt x="95250" y="72390"/>
                    <a:pt x="102870" y="60960"/>
                  </a:cubicBezTo>
                  <a:cubicBezTo>
                    <a:pt x="104775" y="59055"/>
                    <a:pt x="104775" y="57150"/>
                    <a:pt x="104775" y="55245"/>
                  </a:cubicBezTo>
                  <a:cubicBezTo>
                    <a:pt x="103823" y="50483"/>
                    <a:pt x="95250" y="44767"/>
                    <a:pt x="85725" y="39052"/>
                  </a:cubicBezTo>
                  <a:cubicBezTo>
                    <a:pt x="82867" y="37147"/>
                    <a:pt x="80010" y="35242"/>
                    <a:pt x="77153" y="33338"/>
                  </a:cubicBezTo>
                  <a:cubicBezTo>
                    <a:pt x="69533" y="28575"/>
                    <a:pt x="65723" y="23813"/>
                    <a:pt x="61913" y="19050"/>
                  </a:cubicBezTo>
                  <a:cubicBezTo>
                    <a:pt x="54292" y="11430"/>
                    <a:pt x="48578" y="4763"/>
                    <a:pt x="20003" y="952"/>
                  </a:cubicBezTo>
                  <a:cubicBezTo>
                    <a:pt x="14288" y="952"/>
                    <a:pt x="8573" y="0"/>
                    <a:pt x="1905" y="0"/>
                  </a:cubicBezTo>
                  <a:cubicBezTo>
                    <a:pt x="1905" y="0"/>
                    <a:pt x="1905" y="0"/>
                    <a:pt x="2858" y="952"/>
                  </a:cubicBezTo>
                  <a:cubicBezTo>
                    <a:pt x="21908" y="21908"/>
                    <a:pt x="16192" y="49530"/>
                    <a:pt x="5715" y="65722"/>
                  </a:cubicBezTo>
                  <a:cubicBezTo>
                    <a:pt x="3810" y="67627"/>
                    <a:pt x="1905" y="70485"/>
                    <a:pt x="0" y="7239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9" name="Google Shape;4249;p20"/>
            <p:cNvSpPr/>
            <p:nvPr/>
          </p:nvSpPr>
          <p:spPr>
            <a:xfrm>
              <a:off x="6255067" y="3388042"/>
              <a:ext cx="150495" cy="61912"/>
            </a:xfrm>
            <a:custGeom>
              <a:avLst/>
              <a:gdLst/>
              <a:ahLst/>
              <a:cxnLst/>
              <a:rect l="l" t="t" r="r" b="b"/>
              <a:pathLst>
                <a:path w="150495" h="61912" extrusionOk="0">
                  <a:moveTo>
                    <a:pt x="58103" y="61913"/>
                  </a:moveTo>
                  <a:lnTo>
                    <a:pt x="58103" y="61913"/>
                  </a:lnTo>
                  <a:cubicBezTo>
                    <a:pt x="97155" y="61913"/>
                    <a:pt x="135255" y="49530"/>
                    <a:pt x="150495" y="40005"/>
                  </a:cubicBezTo>
                  <a:lnTo>
                    <a:pt x="148590" y="40005"/>
                  </a:lnTo>
                  <a:cubicBezTo>
                    <a:pt x="100965" y="40005"/>
                    <a:pt x="77153" y="20003"/>
                    <a:pt x="62865" y="7620"/>
                  </a:cubicBezTo>
                  <a:cubicBezTo>
                    <a:pt x="60960" y="5715"/>
                    <a:pt x="58103" y="3810"/>
                    <a:pt x="56198" y="1905"/>
                  </a:cubicBezTo>
                  <a:cubicBezTo>
                    <a:pt x="55245" y="953"/>
                    <a:pt x="54292" y="953"/>
                    <a:pt x="52388" y="0"/>
                  </a:cubicBezTo>
                  <a:lnTo>
                    <a:pt x="52388" y="0"/>
                  </a:lnTo>
                  <a:cubicBezTo>
                    <a:pt x="35242" y="1905"/>
                    <a:pt x="17145" y="2858"/>
                    <a:pt x="0" y="2858"/>
                  </a:cubicBezTo>
                  <a:cubicBezTo>
                    <a:pt x="1905" y="4763"/>
                    <a:pt x="3810" y="6667"/>
                    <a:pt x="5715" y="8573"/>
                  </a:cubicBezTo>
                  <a:cubicBezTo>
                    <a:pt x="9525" y="12383"/>
                    <a:pt x="12383" y="16192"/>
                    <a:pt x="19050" y="20003"/>
                  </a:cubicBezTo>
                  <a:cubicBezTo>
                    <a:pt x="21908" y="21908"/>
                    <a:pt x="24765" y="23813"/>
                    <a:pt x="27623" y="25717"/>
                  </a:cubicBezTo>
                  <a:cubicBezTo>
                    <a:pt x="40005" y="33338"/>
                    <a:pt x="50483" y="40005"/>
                    <a:pt x="52388" y="51435"/>
                  </a:cubicBezTo>
                  <a:cubicBezTo>
                    <a:pt x="52388" y="53340"/>
                    <a:pt x="53340" y="56198"/>
                    <a:pt x="52388" y="58103"/>
                  </a:cubicBezTo>
                  <a:cubicBezTo>
                    <a:pt x="53340" y="60960"/>
                    <a:pt x="54292" y="61913"/>
                    <a:pt x="58103" y="6191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0" name="Google Shape;4250;p20"/>
            <p:cNvSpPr/>
            <p:nvPr/>
          </p:nvSpPr>
          <p:spPr>
            <a:xfrm>
              <a:off x="5622575" y="3664505"/>
              <a:ext cx="433339" cy="150232"/>
            </a:xfrm>
            <a:custGeom>
              <a:avLst/>
              <a:gdLst/>
              <a:ahLst/>
              <a:cxnLst/>
              <a:rect l="l" t="t" r="r" b="b"/>
              <a:pathLst>
                <a:path w="433339" h="150232" extrusionOk="0">
                  <a:moveTo>
                    <a:pt x="281020" y="82629"/>
                  </a:moveTo>
                  <a:cubicBezTo>
                    <a:pt x="285782" y="84534"/>
                    <a:pt x="349600" y="103584"/>
                    <a:pt x="361982" y="104537"/>
                  </a:cubicBezTo>
                  <a:cubicBezTo>
                    <a:pt x="382937" y="107394"/>
                    <a:pt x="404845" y="106442"/>
                    <a:pt x="421037" y="92154"/>
                  </a:cubicBezTo>
                  <a:cubicBezTo>
                    <a:pt x="421990" y="91202"/>
                    <a:pt x="422942" y="90249"/>
                    <a:pt x="424847" y="89297"/>
                  </a:cubicBezTo>
                  <a:cubicBezTo>
                    <a:pt x="427705" y="85487"/>
                    <a:pt x="430562" y="82629"/>
                    <a:pt x="431515" y="78819"/>
                  </a:cubicBezTo>
                  <a:cubicBezTo>
                    <a:pt x="440087" y="56912"/>
                    <a:pt x="419132" y="30242"/>
                    <a:pt x="354362" y="15002"/>
                  </a:cubicBezTo>
                  <a:cubicBezTo>
                    <a:pt x="274352" y="-4048"/>
                    <a:pt x="153385" y="-6906"/>
                    <a:pt x="67660" y="17859"/>
                  </a:cubicBezTo>
                  <a:cubicBezTo>
                    <a:pt x="19082" y="32147"/>
                    <a:pt x="-920" y="52149"/>
                    <a:pt x="32" y="72152"/>
                  </a:cubicBezTo>
                  <a:cubicBezTo>
                    <a:pt x="32" y="77867"/>
                    <a:pt x="1937" y="82629"/>
                    <a:pt x="4795" y="88344"/>
                  </a:cubicBezTo>
                  <a:lnTo>
                    <a:pt x="4795" y="88344"/>
                  </a:lnTo>
                  <a:cubicBezTo>
                    <a:pt x="10510" y="97869"/>
                    <a:pt x="20035" y="107394"/>
                    <a:pt x="33370" y="115014"/>
                  </a:cubicBezTo>
                  <a:cubicBezTo>
                    <a:pt x="40037" y="118824"/>
                    <a:pt x="46705" y="122634"/>
                    <a:pt x="55277" y="125492"/>
                  </a:cubicBezTo>
                  <a:lnTo>
                    <a:pt x="55277" y="125492"/>
                  </a:lnTo>
                  <a:cubicBezTo>
                    <a:pt x="69565" y="131207"/>
                    <a:pt x="84805" y="135969"/>
                    <a:pt x="102902" y="138827"/>
                  </a:cubicBezTo>
                  <a:cubicBezTo>
                    <a:pt x="150527" y="148352"/>
                    <a:pt x="208630" y="152162"/>
                    <a:pt x="258160" y="149304"/>
                  </a:cubicBezTo>
                  <a:cubicBezTo>
                    <a:pt x="330550" y="145494"/>
                    <a:pt x="324835" y="123587"/>
                    <a:pt x="309595" y="114062"/>
                  </a:cubicBezTo>
                  <a:cubicBezTo>
                    <a:pt x="305785" y="112157"/>
                    <a:pt x="287687" y="102632"/>
                    <a:pt x="275305" y="93107"/>
                  </a:cubicBezTo>
                  <a:cubicBezTo>
                    <a:pt x="264827" y="86439"/>
                    <a:pt x="271495" y="78819"/>
                    <a:pt x="281020" y="82629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1" name="Google Shape;4251;p20"/>
            <p:cNvSpPr/>
            <p:nvPr/>
          </p:nvSpPr>
          <p:spPr>
            <a:xfrm>
              <a:off x="5892164" y="3782377"/>
              <a:ext cx="786764" cy="50482"/>
            </a:xfrm>
            <a:custGeom>
              <a:avLst/>
              <a:gdLst/>
              <a:ahLst/>
              <a:cxnLst/>
              <a:rect l="l" t="t" r="r" b="b"/>
              <a:pathLst>
                <a:path w="786764" h="50482" extrusionOk="0">
                  <a:moveTo>
                    <a:pt x="64770" y="0"/>
                  </a:moveTo>
                  <a:cubicBezTo>
                    <a:pt x="65723" y="952"/>
                    <a:pt x="65723" y="2857"/>
                    <a:pt x="65723" y="4763"/>
                  </a:cubicBezTo>
                  <a:cubicBezTo>
                    <a:pt x="66675" y="8572"/>
                    <a:pt x="66675" y="13335"/>
                    <a:pt x="65723" y="17145"/>
                  </a:cubicBezTo>
                  <a:cubicBezTo>
                    <a:pt x="60007" y="40957"/>
                    <a:pt x="28575" y="47625"/>
                    <a:pt x="0" y="50482"/>
                  </a:cubicBezTo>
                  <a:lnTo>
                    <a:pt x="725805" y="50482"/>
                  </a:lnTo>
                  <a:cubicBezTo>
                    <a:pt x="746760" y="36195"/>
                    <a:pt x="766763" y="20955"/>
                    <a:pt x="786765" y="4763"/>
                  </a:cubicBezTo>
                  <a:lnTo>
                    <a:pt x="81915" y="4763"/>
                  </a:lnTo>
                  <a:cubicBezTo>
                    <a:pt x="78105" y="2857"/>
                    <a:pt x="72390" y="1905"/>
                    <a:pt x="64770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2" name="Google Shape;4252;p20"/>
            <p:cNvSpPr/>
            <p:nvPr/>
          </p:nvSpPr>
          <p:spPr>
            <a:xfrm>
              <a:off x="5514022" y="3787140"/>
              <a:ext cx="279082" cy="45719"/>
            </a:xfrm>
            <a:custGeom>
              <a:avLst/>
              <a:gdLst/>
              <a:ahLst/>
              <a:cxnLst/>
              <a:rect l="l" t="t" r="r" b="b"/>
              <a:pathLst>
                <a:path w="279082" h="45719" extrusionOk="0">
                  <a:moveTo>
                    <a:pt x="206692" y="35242"/>
                  </a:moveTo>
                  <a:cubicBezTo>
                    <a:pt x="187642" y="31432"/>
                    <a:pt x="171450" y="26670"/>
                    <a:pt x="157163" y="20955"/>
                  </a:cubicBezTo>
                  <a:lnTo>
                    <a:pt x="156210" y="20955"/>
                  </a:lnTo>
                  <a:lnTo>
                    <a:pt x="155257" y="20955"/>
                  </a:lnTo>
                  <a:cubicBezTo>
                    <a:pt x="146685" y="17145"/>
                    <a:pt x="139065" y="13335"/>
                    <a:pt x="131445" y="9525"/>
                  </a:cubicBezTo>
                  <a:cubicBezTo>
                    <a:pt x="126682" y="6667"/>
                    <a:pt x="121920" y="3810"/>
                    <a:pt x="118110" y="0"/>
                  </a:cubicBezTo>
                  <a:lnTo>
                    <a:pt x="0" y="0"/>
                  </a:lnTo>
                  <a:cubicBezTo>
                    <a:pt x="20002" y="16192"/>
                    <a:pt x="40005" y="31432"/>
                    <a:pt x="60960" y="45720"/>
                  </a:cubicBezTo>
                  <a:lnTo>
                    <a:pt x="279082" y="45720"/>
                  </a:lnTo>
                  <a:cubicBezTo>
                    <a:pt x="253365" y="42863"/>
                    <a:pt x="228600" y="40005"/>
                    <a:pt x="206692" y="3524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3" name="Google Shape;4253;p20"/>
            <p:cNvSpPr/>
            <p:nvPr/>
          </p:nvSpPr>
          <p:spPr>
            <a:xfrm>
              <a:off x="5295900" y="3529965"/>
              <a:ext cx="984884" cy="45719"/>
            </a:xfrm>
            <a:custGeom>
              <a:avLst/>
              <a:gdLst/>
              <a:ahLst/>
              <a:cxnLst/>
              <a:rect l="l" t="t" r="r" b="b"/>
              <a:pathLst>
                <a:path w="984884" h="45719" extrusionOk="0">
                  <a:moveTo>
                    <a:pt x="950595" y="44767"/>
                  </a:moveTo>
                  <a:cubicBezTo>
                    <a:pt x="947738" y="36195"/>
                    <a:pt x="948690" y="26670"/>
                    <a:pt x="953453" y="19050"/>
                  </a:cubicBezTo>
                  <a:cubicBezTo>
                    <a:pt x="956310" y="14288"/>
                    <a:pt x="960120" y="11430"/>
                    <a:pt x="966788" y="7620"/>
                  </a:cubicBezTo>
                  <a:cubicBezTo>
                    <a:pt x="971550" y="4763"/>
                    <a:pt x="978218" y="2857"/>
                    <a:pt x="984885" y="0"/>
                  </a:cubicBezTo>
                  <a:lnTo>
                    <a:pt x="0" y="0"/>
                  </a:lnTo>
                  <a:cubicBezTo>
                    <a:pt x="8573" y="15240"/>
                    <a:pt x="18098" y="30480"/>
                    <a:pt x="28575" y="45720"/>
                  </a:cubicBezTo>
                  <a:lnTo>
                    <a:pt x="951547" y="45720"/>
                  </a:lnTo>
                  <a:cubicBezTo>
                    <a:pt x="950595" y="45720"/>
                    <a:pt x="950595" y="45720"/>
                    <a:pt x="950595" y="4476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4" name="Google Shape;4254;p20"/>
            <p:cNvSpPr/>
            <p:nvPr/>
          </p:nvSpPr>
          <p:spPr>
            <a:xfrm>
              <a:off x="6517957" y="3529965"/>
              <a:ext cx="381000" cy="45719"/>
            </a:xfrm>
            <a:custGeom>
              <a:avLst/>
              <a:gdLst/>
              <a:ahLst/>
              <a:cxnLst/>
              <a:rect l="l" t="t" r="r" b="b"/>
              <a:pathLst>
                <a:path w="381000" h="45719" extrusionOk="0">
                  <a:moveTo>
                    <a:pt x="74295" y="15240"/>
                  </a:moveTo>
                  <a:cubicBezTo>
                    <a:pt x="111442" y="24765"/>
                    <a:pt x="139065" y="35242"/>
                    <a:pt x="159067" y="45720"/>
                  </a:cubicBezTo>
                  <a:lnTo>
                    <a:pt x="352425" y="45720"/>
                  </a:lnTo>
                  <a:cubicBezTo>
                    <a:pt x="361950" y="30480"/>
                    <a:pt x="371475" y="15240"/>
                    <a:pt x="381000" y="0"/>
                  </a:cubicBezTo>
                  <a:lnTo>
                    <a:pt x="0" y="0"/>
                  </a:lnTo>
                  <a:cubicBezTo>
                    <a:pt x="25717" y="4763"/>
                    <a:pt x="51435" y="9525"/>
                    <a:pt x="74295" y="1524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5" name="Google Shape;4255;p20"/>
            <p:cNvSpPr/>
            <p:nvPr/>
          </p:nvSpPr>
          <p:spPr>
            <a:xfrm>
              <a:off x="6681787" y="3615690"/>
              <a:ext cx="161925" cy="45719"/>
            </a:xfrm>
            <a:custGeom>
              <a:avLst/>
              <a:gdLst/>
              <a:ahLst/>
              <a:cxnLst/>
              <a:rect l="l" t="t" r="r" b="b"/>
              <a:pathLst>
                <a:path w="161925" h="45719" extrusionOk="0">
                  <a:moveTo>
                    <a:pt x="28575" y="7620"/>
                  </a:moveTo>
                  <a:cubicBezTo>
                    <a:pt x="27622" y="17145"/>
                    <a:pt x="21908" y="26670"/>
                    <a:pt x="13335" y="35242"/>
                  </a:cubicBezTo>
                  <a:lnTo>
                    <a:pt x="10478" y="38100"/>
                  </a:lnTo>
                  <a:cubicBezTo>
                    <a:pt x="7620" y="40957"/>
                    <a:pt x="3810" y="43815"/>
                    <a:pt x="0" y="45720"/>
                  </a:cubicBezTo>
                  <a:lnTo>
                    <a:pt x="125730" y="45720"/>
                  </a:lnTo>
                  <a:cubicBezTo>
                    <a:pt x="138113" y="30480"/>
                    <a:pt x="150495" y="16192"/>
                    <a:pt x="161925" y="0"/>
                  </a:cubicBezTo>
                  <a:lnTo>
                    <a:pt x="29528" y="0"/>
                  </a:lnTo>
                  <a:cubicBezTo>
                    <a:pt x="28575" y="2857"/>
                    <a:pt x="28575" y="4763"/>
                    <a:pt x="28575" y="762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6" name="Google Shape;4256;p20"/>
            <p:cNvSpPr/>
            <p:nvPr/>
          </p:nvSpPr>
          <p:spPr>
            <a:xfrm>
              <a:off x="5352097" y="3615690"/>
              <a:ext cx="815339" cy="45719"/>
            </a:xfrm>
            <a:custGeom>
              <a:avLst/>
              <a:gdLst/>
              <a:ahLst/>
              <a:cxnLst/>
              <a:rect l="l" t="t" r="r" b="b"/>
              <a:pathLst>
                <a:path w="815339" h="45719" extrusionOk="0">
                  <a:moveTo>
                    <a:pt x="344805" y="45720"/>
                  </a:moveTo>
                  <a:cubicBezTo>
                    <a:pt x="384810" y="35242"/>
                    <a:pt x="432435" y="30480"/>
                    <a:pt x="483870" y="30480"/>
                  </a:cubicBezTo>
                  <a:cubicBezTo>
                    <a:pt x="535305" y="30480"/>
                    <a:pt x="587693" y="36195"/>
                    <a:pt x="628650" y="45720"/>
                  </a:cubicBezTo>
                  <a:lnTo>
                    <a:pt x="805815" y="45720"/>
                  </a:lnTo>
                  <a:cubicBezTo>
                    <a:pt x="802005" y="35242"/>
                    <a:pt x="802957" y="26670"/>
                    <a:pt x="803910" y="20955"/>
                  </a:cubicBezTo>
                  <a:cubicBezTo>
                    <a:pt x="805815" y="12382"/>
                    <a:pt x="809625" y="5715"/>
                    <a:pt x="815340" y="0"/>
                  </a:cubicBezTo>
                  <a:lnTo>
                    <a:pt x="0" y="0"/>
                  </a:lnTo>
                  <a:cubicBezTo>
                    <a:pt x="11430" y="15240"/>
                    <a:pt x="23813" y="30480"/>
                    <a:pt x="36195" y="45720"/>
                  </a:cubicBezTo>
                  <a:lnTo>
                    <a:pt x="344805" y="4572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7" name="Google Shape;4257;p20"/>
            <p:cNvSpPr/>
            <p:nvPr/>
          </p:nvSpPr>
          <p:spPr>
            <a:xfrm>
              <a:off x="5422582" y="3701415"/>
              <a:ext cx="196214" cy="45719"/>
            </a:xfrm>
            <a:custGeom>
              <a:avLst/>
              <a:gdLst/>
              <a:ahLst/>
              <a:cxnLst/>
              <a:rect l="l" t="t" r="r" b="b"/>
              <a:pathLst>
                <a:path w="196214" h="45719" extrusionOk="0">
                  <a:moveTo>
                    <a:pt x="181927" y="36195"/>
                  </a:moveTo>
                  <a:cubicBezTo>
                    <a:pt x="181927" y="25717"/>
                    <a:pt x="184785" y="12382"/>
                    <a:pt x="196215" y="0"/>
                  </a:cubicBezTo>
                  <a:lnTo>
                    <a:pt x="0" y="0"/>
                  </a:lnTo>
                  <a:cubicBezTo>
                    <a:pt x="14288" y="15240"/>
                    <a:pt x="30480" y="30480"/>
                    <a:pt x="45720" y="45720"/>
                  </a:cubicBezTo>
                  <a:lnTo>
                    <a:pt x="182880" y="45720"/>
                  </a:lnTo>
                  <a:cubicBezTo>
                    <a:pt x="181927" y="41910"/>
                    <a:pt x="181927" y="39052"/>
                    <a:pt x="181927" y="3619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8" name="Google Shape;4258;p20"/>
            <p:cNvSpPr/>
            <p:nvPr/>
          </p:nvSpPr>
          <p:spPr>
            <a:xfrm>
              <a:off x="6060757" y="3701415"/>
              <a:ext cx="711517" cy="45719"/>
            </a:xfrm>
            <a:custGeom>
              <a:avLst/>
              <a:gdLst/>
              <a:ahLst/>
              <a:cxnLst/>
              <a:rect l="l" t="t" r="r" b="b"/>
              <a:pathLst>
                <a:path w="711517" h="45719" extrusionOk="0">
                  <a:moveTo>
                    <a:pt x="472440" y="14288"/>
                  </a:moveTo>
                  <a:lnTo>
                    <a:pt x="465772" y="15240"/>
                  </a:lnTo>
                  <a:cubicBezTo>
                    <a:pt x="410527" y="26670"/>
                    <a:pt x="353377" y="32385"/>
                    <a:pt x="300038" y="32385"/>
                  </a:cubicBezTo>
                  <a:cubicBezTo>
                    <a:pt x="246697" y="32385"/>
                    <a:pt x="179070" y="26670"/>
                    <a:pt x="135255" y="0"/>
                  </a:cubicBezTo>
                  <a:lnTo>
                    <a:pt x="0" y="0"/>
                  </a:lnTo>
                  <a:cubicBezTo>
                    <a:pt x="2858" y="3810"/>
                    <a:pt x="6667" y="7620"/>
                    <a:pt x="8572" y="11430"/>
                  </a:cubicBezTo>
                  <a:cubicBezTo>
                    <a:pt x="14288" y="21907"/>
                    <a:pt x="15240" y="34290"/>
                    <a:pt x="12383" y="45720"/>
                  </a:cubicBezTo>
                  <a:lnTo>
                    <a:pt x="665797" y="45720"/>
                  </a:lnTo>
                  <a:cubicBezTo>
                    <a:pt x="681990" y="31432"/>
                    <a:pt x="697230" y="16192"/>
                    <a:pt x="711518" y="0"/>
                  </a:cubicBezTo>
                  <a:lnTo>
                    <a:pt x="529590" y="0"/>
                  </a:lnTo>
                  <a:cubicBezTo>
                    <a:pt x="510540" y="4763"/>
                    <a:pt x="492442" y="9525"/>
                    <a:pt x="472440" y="1428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9" name="Google Shape;4259;p20"/>
            <p:cNvSpPr/>
            <p:nvPr/>
          </p:nvSpPr>
          <p:spPr>
            <a:xfrm>
              <a:off x="6172094" y="3539490"/>
              <a:ext cx="520239" cy="177164"/>
            </a:xfrm>
            <a:custGeom>
              <a:avLst/>
              <a:gdLst/>
              <a:ahLst/>
              <a:cxnLst/>
              <a:rect l="l" t="t" r="r" b="b"/>
              <a:pathLst>
                <a:path w="520239" h="177164" extrusionOk="0">
                  <a:moveTo>
                    <a:pt x="167746" y="80010"/>
                  </a:moveTo>
                  <a:cubicBezTo>
                    <a:pt x="158221" y="80010"/>
                    <a:pt x="146791" y="78105"/>
                    <a:pt x="134408" y="76200"/>
                  </a:cubicBezTo>
                  <a:cubicBezTo>
                    <a:pt x="121073" y="74295"/>
                    <a:pt x="105833" y="71438"/>
                    <a:pt x="90593" y="71438"/>
                  </a:cubicBezTo>
                  <a:cubicBezTo>
                    <a:pt x="86783" y="71438"/>
                    <a:pt x="82973" y="71438"/>
                    <a:pt x="79163" y="71438"/>
                  </a:cubicBezTo>
                  <a:cubicBezTo>
                    <a:pt x="60113" y="71438"/>
                    <a:pt x="42968" y="73342"/>
                    <a:pt x="29633" y="77152"/>
                  </a:cubicBezTo>
                  <a:cubicBezTo>
                    <a:pt x="10583" y="81915"/>
                    <a:pt x="-17992" y="106680"/>
                    <a:pt x="15346" y="134302"/>
                  </a:cubicBezTo>
                  <a:cubicBezTo>
                    <a:pt x="42968" y="161925"/>
                    <a:pt x="103928" y="177165"/>
                    <a:pt x="188701" y="177165"/>
                  </a:cubicBezTo>
                  <a:cubicBezTo>
                    <a:pt x="241088" y="177165"/>
                    <a:pt x="297286" y="171450"/>
                    <a:pt x="351578" y="160020"/>
                  </a:cubicBezTo>
                  <a:lnTo>
                    <a:pt x="357293" y="159067"/>
                  </a:lnTo>
                  <a:cubicBezTo>
                    <a:pt x="426826" y="144780"/>
                    <a:pt x="483023" y="122872"/>
                    <a:pt x="506836" y="101917"/>
                  </a:cubicBezTo>
                  <a:lnTo>
                    <a:pt x="509693" y="99060"/>
                  </a:lnTo>
                  <a:cubicBezTo>
                    <a:pt x="515408" y="93345"/>
                    <a:pt x="519218" y="87630"/>
                    <a:pt x="520171" y="81915"/>
                  </a:cubicBezTo>
                  <a:cubicBezTo>
                    <a:pt x="521123" y="72390"/>
                    <a:pt x="513503" y="48577"/>
                    <a:pt x="415396" y="23813"/>
                  </a:cubicBezTo>
                  <a:cubicBezTo>
                    <a:pt x="357293" y="9525"/>
                    <a:pt x="279188" y="0"/>
                    <a:pt x="211561" y="0"/>
                  </a:cubicBezTo>
                  <a:lnTo>
                    <a:pt x="207751" y="0"/>
                  </a:lnTo>
                  <a:cubicBezTo>
                    <a:pt x="146791" y="0"/>
                    <a:pt x="113453" y="6667"/>
                    <a:pt x="99166" y="15240"/>
                  </a:cubicBezTo>
                  <a:cubicBezTo>
                    <a:pt x="96308" y="17145"/>
                    <a:pt x="93451" y="19050"/>
                    <a:pt x="92498" y="20955"/>
                  </a:cubicBezTo>
                  <a:cubicBezTo>
                    <a:pt x="91546" y="22860"/>
                    <a:pt x="90593" y="26670"/>
                    <a:pt x="91546" y="30480"/>
                  </a:cubicBezTo>
                  <a:cubicBezTo>
                    <a:pt x="101071" y="53340"/>
                    <a:pt x="140123" y="59055"/>
                    <a:pt x="175366" y="59055"/>
                  </a:cubicBezTo>
                  <a:cubicBezTo>
                    <a:pt x="195368" y="60007"/>
                    <a:pt x="194416" y="68580"/>
                    <a:pt x="190606" y="72390"/>
                  </a:cubicBezTo>
                  <a:cubicBezTo>
                    <a:pt x="183938" y="79057"/>
                    <a:pt x="174413" y="80010"/>
                    <a:pt x="167746" y="8001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0" name="Google Shape;4260;p20"/>
            <p:cNvSpPr/>
            <p:nvPr/>
          </p:nvSpPr>
          <p:spPr>
            <a:xfrm>
              <a:off x="6639877" y="3308984"/>
              <a:ext cx="231457" cy="38100"/>
            </a:xfrm>
            <a:custGeom>
              <a:avLst/>
              <a:gdLst/>
              <a:ahLst/>
              <a:cxnLst/>
              <a:rect l="l" t="t" r="r" b="b"/>
              <a:pathLst>
                <a:path w="231457" h="38100" extrusionOk="0">
                  <a:moveTo>
                    <a:pt x="231457" y="20003"/>
                  </a:moveTo>
                  <a:lnTo>
                    <a:pt x="1905" y="0"/>
                  </a:lnTo>
                  <a:cubicBezTo>
                    <a:pt x="952" y="5715"/>
                    <a:pt x="952" y="12383"/>
                    <a:pt x="0" y="18098"/>
                  </a:cubicBezTo>
                  <a:lnTo>
                    <a:pt x="229552" y="38100"/>
                  </a:lnTo>
                  <a:cubicBezTo>
                    <a:pt x="229552" y="32385"/>
                    <a:pt x="230505" y="25718"/>
                    <a:pt x="231457" y="2000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1" name="Google Shape;4261;p20"/>
            <p:cNvSpPr/>
            <p:nvPr/>
          </p:nvSpPr>
          <p:spPr>
            <a:xfrm>
              <a:off x="6636067" y="3126104"/>
              <a:ext cx="230504" cy="58102"/>
            </a:xfrm>
            <a:custGeom>
              <a:avLst/>
              <a:gdLst/>
              <a:ahLst/>
              <a:cxnLst/>
              <a:rect l="l" t="t" r="r" b="b"/>
              <a:pathLst>
                <a:path w="230504" h="58102" extrusionOk="0">
                  <a:moveTo>
                    <a:pt x="227648" y="0"/>
                  </a:moveTo>
                  <a:lnTo>
                    <a:pt x="0" y="40005"/>
                  </a:lnTo>
                  <a:cubicBezTo>
                    <a:pt x="953" y="45720"/>
                    <a:pt x="1905" y="52388"/>
                    <a:pt x="2858" y="58103"/>
                  </a:cubicBezTo>
                  <a:lnTo>
                    <a:pt x="230505" y="17145"/>
                  </a:lnTo>
                  <a:cubicBezTo>
                    <a:pt x="229553" y="12383"/>
                    <a:pt x="228600" y="6667"/>
                    <a:pt x="227648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2" name="Google Shape;4262;p20"/>
            <p:cNvSpPr/>
            <p:nvPr/>
          </p:nvSpPr>
          <p:spPr>
            <a:xfrm>
              <a:off x="6594157" y="2932747"/>
              <a:ext cx="217170" cy="114299"/>
            </a:xfrm>
            <a:custGeom>
              <a:avLst/>
              <a:gdLst/>
              <a:ahLst/>
              <a:cxnLst/>
              <a:rect l="l" t="t" r="r" b="b"/>
              <a:pathLst>
                <a:path w="217170" h="114299" extrusionOk="0">
                  <a:moveTo>
                    <a:pt x="0" y="98107"/>
                  </a:moveTo>
                  <a:cubicBezTo>
                    <a:pt x="2858" y="103823"/>
                    <a:pt x="4763" y="109537"/>
                    <a:pt x="7620" y="114300"/>
                  </a:cubicBezTo>
                  <a:lnTo>
                    <a:pt x="217170" y="16192"/>
                  </a:lnTo>
                  <a:cubicBezTo>
                    <a:pt x="214313" y="10477"/>
                    <a:pt x="212408" y="4763"/>
                    <a:pt x="209550" y="0"/>
                  </a:cubicBezTo>
                  <a:lnTo>
                    <a:pt x="0" y="9810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3" name="Google Shape;4263;p20"/>
            <p:cNvSpPr/>
            <p:nvPr/>
          </p:nvSpPr>
          <p:spPr>
            <a:xfrm>
              <a:off x="6518909" y="2761297"/>
              <a:ext cx="188595" cy="163829"/>
            </a:xfrm>
            <a:custGeom>
              <a:avLst/>
              <a:gdLst/>
              <a:ahLst/>
              <a:cxnLst/>
              <a:rect l="l" t="t" r="r" b="b"/>
              <a:pathLst>
                <a:path w="188595" h="163829" extrusionOk="0">
                  <a:moveTo>
                    <a:pt x="188595" y="14288"/>
                  </a:moveTo>
                  <a:cubicBezTo>
                    <a:pt x="184785" y="9525"/>
                    <a:pt x="180975" y="4763"/>
                    <a:pt x="177165" y="0"/>
                  </a:cubicBezTo>
                  <a:lnTo>
                    <a:pt x="0" y="149542"/>
                  </a:lnTo>
                  <a:cubicBezTo>
                    <a:pt x="3810" y="154305"/>
                    <a:pt x="7620" y="159067"/>
                    <a:pt x="11430" y="163830"/>
                  </a:cubicBezTo>
                  <a:lnTo>
                    <a:pt x="188595" y="1428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4" name="Google Shape;4264;p20"/>
            <p:cNvSpPr/>
            <p:nvPr/>
          </p:nvSpPr>
          <p:spPr>
            <a:xfrm>
              <a:off x="6419850" y="2628900"/>
              <a:ext cx="149542" cy="200025"/>
            </a:xfrm>
            <a:custGeom>
              <a:avLst/>
              <a:gdLst/>
              <a:ahLst/>
              <a:cxnLst/>
              <a:rect l="l" t="t" r="r" b="b"/>
              <a:pathLst>
                <a:path w="149542" h="200025" extrusionOk="0">
                  <a:moveTo>
                    <a:pt x="149542" y="10477"/>
                  </a:moveTo>
                  <a:cubicBezTo>
                    <a:pt x="144780" y="6667"/>
                    <a:pt x="140017" y="2858"/>
                    <a:pt x="135255" y="0"/>
                  </a:cubicBezTo>
                  <a:lnTo>
                    <a:pt x="0" y="188595"/>
                  </a:lnTo>
                  <a:cubicBezTo>
                    <a:pt x="4763" y="192405"/>
                    <a:pt x="9525" y="196215"/>
                    <a:pt x="14288" y="200025"/>
                  </a:cubicBezTo>
                  <a:lnTo>
                    <a:pt x="149542" y="1047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5" name="Google Shape;4265;p20"/>
            <p:cNvSpPr/>
            <p:nvPr/>
          </p:nvSpPr>
          <p:spPr>
            <a:xfrm>
              <a:off x="6299834" y="2535554"/>
              <a:ext cx="100965" cy="222885"/>
            </a:xfrm>
            <a:custGeom>
              <a:avLst/>
              <a:gdLst/>
              <a:ahLst/>
              <a:cxnLst/>
              <a:rect l="l" t="t" r="r" b="b"/>
              <a:pathLst>
                <a:path w="100965" h="222885" extrusionOk="0">
                  <a:moveTo>
                    <a:pt x="17145" y="222885"/>
                  </a:moveTo>
                  <a:lnTo>
                    <a:pt x="100965" y="6668"/>
                  </a:lnTo>
                  <a:cubicBezTo>
                    <a:pt x="95250" y="4763"/>
                    <a:pt x="89535" y="1905"/>
                    <a:pt x="83820" y="0"/>
                  </a:cubicBezTo>
                  <a:lnTo>
                    <a:pt x="0" y="216218"/>
                  </a:lnTo>
                  <a:cubicBezTo>
                    <a:pt x="6668" y="218123"/>
                    <a:pt x="12383" y="220980"/>
                    <a:pt x="17145" y="22288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6" name="Google Shape;4266;p20"/>
            <p:cNvSpPr/>
            <p:nvPr/>
          </p:nvSpPr>
          <p:spPr>
            <a:xfrm>
              <a:off x="5330189" y="3309937"/>
              <a:ext cx="228600" cy="37147"/>
            </a:xfrm>
            <a:custGeom>
              <a:avLst/>
              <a:gdLst/>
              <a:ahLst/>
              <a:cxnLst/>
              <a:rect l="l" t="t" r="r" b="b"/>
              <a:pathLst>
                <a:path w="228600" h="37147" extrusionOk="0">
                  <a:moveTo>
                    <a:pt x="1905" y="37147"/>
                  </a:moveTo>
                  <a:lnTo>
                    <a:pt x="228600" y="18097"/>
                  </a:lnTo>
                  <a:cubicBezTo>
                    <a:pt x="227648" y="12383"/>
                    <a:pt x="226695" y="5715"/>
                    <a:pt x="226695" y="0"/>
                  </a:cubicBezTo>
                  <a:lnTo>
                    <a:pt x="0" y="19050"/>
                  </a:lnTo>
                  <a:cubicBezTo>
                    <a:pt x="0" y="24765"/>
                    <a:pt x="952" y="30480"/>
                    <a:pt x="1905" y="3714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7" name="Google Shape;4267;p20"/>
            <p:cNvSpPr/>
            <p:nvPr/>
          </p:nvSpPr>
          <p:spPr>
            <a:xfrm>
              <a:off x="5334000" y="3127057"/>
              <a:ext cx="227647" cy="58102"/>
            </a:xfrm>
            <a:custGeom>
              <a:avLst/>
              <a:gdLst/>
              <a:ahLst/>
              <a:cxnLst/>
              <a:rect l="l" t="t" r="r" b="b"/>
              <a:pathLst>
                <a:path w="227647" h="58102" extrusionOk="0">
                  <a:moveTo>
                    <a:pt x="227648" y="40005"/>
                  </a:moveTo>
                  <a:lnTo>
                    <a:pt x="2858" y="0"/>
                  </a:lnTo>
                  <a:cubicBezTo>
                    <a:pt x="1905" y="5715"/>
                    <a:pt x="952" y="12383"/>
                    <a:pt x="0" y="18097"/>
                  </a:cubicBezTo>
                  <a:lnTo>
                    <a:pt x="224790" y="58102"/>
                  </a:lnTo>
                  <a:cubicBezTo>
                    <a:pt x="225742" y="51435"/>
                    <a:pt x="226695" y="45720"/>
                    <a:pt x="227648" y="4000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8" name="Google Shape;4268;p20"/>
            <p:cNvSpPr/>
            <p:nvPr/>
          </p:nvSpPr>
          <p:spPr>
            <a:xfrm>
              <a:off x="5389245" y="2933700"/>
              <a:ext cx="215264" cy="113347"/>
            </a:xfrm>
            <a:custGeom>
              <a:avLst/>
              <a:gdLst/>
              <a:ahLst/>
              <a:cxnLst/>
              <a:rect l="l" t="t" r="r" b="b"/>
              <a:pathLst>
                <a:path w="215264" h="113347" extrusionOk="0">
                  <a:moveTo>
                    <a:pt x="0" y="16192"/>
                  </a:moveTo>
                  <a:lnTo>
                    <a:pt x="207645" y="113347"/>
                  </a:lnTo>
                  <a:cubicBezTo>
                    <a:pt x="209550" y="107633"/>
                    <a:pt x="212407" y="101917"/>
                    <a:pt x="215265" y="97155"/>
                  </a:cubicBezTo>
                  <a:lnTo>
                    <a:pt x="7620" y="0"/>
                  </a:lnTo>
                  <a:cubicBezTo>
                    <a:pt x="4763" y="4763"/>
                    <a:pt x="1905" y="10477"/>
                    <a:pt x="0" y="1619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9" name="Google Shape;4269;p20"/>
            <p:cNvSpPr/>
            <p:nvPr/>
          </p:nvSpPr>
          <p:spPr>
            <a:xfrm>
              <a:off x="5492114" y="2762250"/>
              <a:ext cx="187642" cy="161925"/>
            </a:xfrm>
            <a:custGeom>
              <a:avLst/>
              <a:gdLst/>
              <a:ahLst/>
              <a:cxnLst/>
              <a:rect l="l" t="t" r="r" b="b"/>
              <a:pathLst>
                <a:path w="187642" h="161925" extrusionOk="0">
                  <a:moveTo>
                    <a:pt x="187643" y="147638"/>
                  </a:moveTo>
                  <a:lnTo>
                    <a:pt x="11430" y="0"/>
                  </a:lnTo>
                  <a:cubicBezTo>
                    <a:pt x="7620" y="4763"/>
                    <a:pt x="3810" y="9525"/>
                    <a:pt x="0" y="14288"/>
                  </a:cubicBezTo>
                  <a:lnTo>
                    <a:pt x="175260" y="161925"/>
                  </a:lnTo>
                  <a:cubicBezTo>
                    <a:pt x="180023" y="157163"/>
                    <a:pt x="183833" y="152400"/>
                    <a:pt x="187643" y="14763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0" name="Google Shape;4270;p20"/>
            <p:cNvSpPr/>
            <p:nvPr/>
          </p:nvSpPr>
          <p:spPr>
            <a:xfrm>
              <a:off x="5621654" y="2635567"/>
              <a:ext cx="151447" cy="197167"/>
            </a:xfrm>
            <a:custGeom>
              <a:avLst/>
              <a:gdLst/>
              <a:ahLst/>
              <a:cxnLst/>
              <a:rect l="l" t="t" r="r" b="b"/>
              <a:pathLst>
                <a:path w="151447" h="197167" extrusionOk="0">
                  <a:moveTo>
                    <a:pt x="137160" y="197168"/>
                  </a:moveTo>
                  <a:cubicBezTo>
                    <a:pt x="141923" y="193358"/>
                    <a:pt x="146685" y="189548"/>
                    <a:pt x="151448" y="185738"/>
                  </a:cubicBezTo>
                  <a:lnTo>
                    <a:pt x="14288" y="0"/>
                  </a:lnTo>
                  <a:cubicBezTo>
                    <a:pt x="9525" y="3810"/>
                    <a:pt x="4763" y="7620"/>
                    <a:pt x="0" y="11430"/>
                  </a:cubicBezTo>
                  <a:lnTo>
                    <a:pt x="137160" y="19716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1" name="Google Shape;4271;p20"/>
            <p:cNvSpPr/>
            <p:nvPr/>
          </p:nvSpPr>
          <p:spPr>
            <a:xfrm>
              <a:off x="5765482" y="2550795"/>
              <a:ext cx="109537" cy="219075"/>
            </a:xfrm>
            <a:custGeom>
              <a:avLst/>
              <a:gdLst/>
              <a:ahLst/>
              <a:cxnLst/>
              <a:rect l="l" t="t" r="r" b="b"/>
              <a:pathLst>
                <a:path w="109537" h="219075" extrusionOk="0">
                  <a:moveTo>
                    <a:pt x="109538" y="210502"/>
                  </a:moveTo>
                  <a:lnTo>
                    <a:pt x="16192" y="0"/>
                  </a:lnTo>
                  <a:cubicBezTo>
                    <a:pt x="10477" y="2857"/>
                    <a:pt x="4763" y="4763"/>
                    <a:pt x="0" y="7620"/>
                  </a:cubicBezTo>
                  <a:lnTo>
                    <a:pt x="93345" y="219075"/>
                  </a:lnTo>
                  <a:cubicBezTo>
                    <a:pt x="98107" y="215265"/>
                    <a:pt x="103822" y="212407"/>
                    <a:pt x="109538" y="21050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2" name="Google Shape;4272;p20"/>
            <p:cNvSpPr/>
            <p:nvPr/>
          </p:nvSpPr>
          <p:spPr>
            <a:xfrm>
              <a:off x="6642734" y="3220402"/>
              <a:ext cx="401955" cy="36194"/>
            </a:xfrm>
            <a:custGeom>
              <a:avLst/>
              <a:gdLst/>
              <a:ahLst/>
              <a:cxnLst/>
              <a:rect l="l" t="t" r="r" b="b"/>
              <a:pathLst>
                <a:path w="401955" h="36194" extrusionOk="0">
                  <a:moveTo>
                    <a:pt x="953" y="36195"/>
                  </a:moveTo>
                  <a:lnTo>
                    <a:pt x="401955" y="18097"/>
                  </a:lnTo>
                  <a:cubicBezTo>
                    <a:pt x="401955" y="12382"/>
                    <a:pt x="401955" y="5715"/>
                    <a:pt x="401003" y="0"/>
                  </a:cubicBezTo>
                  <a:lnTo>
                    <a:pt x="0" y="18097"/>
                  </a:lnTo>
                  <a:cubicBezTo>
                    <a:pt x="953" y="23813"/>
                    <a:pt x="953" y="29527"/>
                    <a:pt x="953" y="3619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3" name="Google Shape;4273;p20"/>
            <p:cNvSpPr/>
            <p:nvPr/>
          </p:nvSpPr>
          <p:spPr>
            <a:xfrm>
              <a:off x="6619875" y="2976562"/>
              <a:ext cx="388620" cy="138112"/>
            </a:xfrm>
            <a:custGeom>
              <a:avLst/>
              <a:gdLst/>
              <a:ahLst/>
              <a:cxnLst/>
              <a:rect l="l" t="t" r="r" b="b"/>
              <a:pathLst>
                <a:path w="388620" h="138112" extrusionOk="0">
                  <a:moveTo>
                    <a:pt x="4763" y="138113"/>
                  </a:moveTo>
                  <a:lnTo>
                    <a:pt x="388620" y="17145"/>
                  </a:lnTo>
                  <a:cubicBezTo>
                    <a:pt x="386715" y="11430"/>
                    <a:pt x="384810" y="5715"/>
                    <a:pt x="383858" y="0"/>
                  </a:cubicBezTo>
                  <a:lnTo>
                    <a:pt x="0" y="120967"/>
                  </a:lnTo>
                  <a:cubicBezTo>
                    <a:pt x="1905" y="126683"/>
                    <a:pt x="3810" y="132397"/>
                    <a:pt x="4763" y="13811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4" name="Google Shape;4274;p20"/>
            <p:cNvSpPr/>
            <p:nvPr/>
          </p:nvSpPr>
          <p:spPr>
            <a:xfrm>
              <a:off x="6560820" y="2752725"/>
              <a:ext cx="348614" cy="231457"/>
            </a:xfrm>
            <a:custGeom>
              <a:avLst/>
              <a:gdLst/>
              <a:ahLst/>
              <a:cxnLst/>
              <a:rect l="l" t="t" r="r" b="b"/>
              <a:pathLst>
                <a:path w="348614" h="231457" extrusionOk="0">
                  <a:moveTo>
                    <a:pt x="9525" y="231458"/>
                  </a:moveTo>
                  <a:lnTo>
                    <a:pt x="348615" y="15240"/>
                  </a:lnTo>
                  <a:cubicBezTo>
                    <a:pt x="345758" y="10477"/>
                    <a:pt x="341947" y="4763"/>
                    <a:pt x="339090" y="0"/>
                  </a:cubicBezTo>
                  <a:lnTo>
                    <a:pt x="0" y="216217"/>
                  </a:lnTo>
                  <a:cubicBezTo>
                    <a:pt x="2858" y="220980"/>
                    <a:pt x="5715" y="225742"/>
                    <a:pt x="9525" y="23145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5" name="Google Shape;4275;p20"/>
            <p:cNvSpPr/>
            <p:nvPr/>
          </p:nvSpPr>
          <p:spPr>
            <a:xfrm>
              <a:off x="6470332" y="2562225"/>
              <a:ext cx="284797" cy="309562"/>
            </a:xfrm>
            <a:custGeom>
              <a:avLst/>
              <a:gdLst/>
              <a:ahLst/>
              <a:cxnLst/>
              <a:rect l="l" t="t" r="r" b="b"/>
              <a:pathLst>
                <a:path w="284797" h="309562" extrusionOk="0">
                  <a:moveTo>
                    <a:pt x="284797" y="12383"/>
                  </a:moveTo>
                  <a:cubicBezTo>
                    <a:pt x="280035" y="8573"/>
                    <a:pt x="276225" y="3810"/>
                    <a:pt x="271463" y="0"/>
                  </a:cubicBezTo>
                  <a:lnTo>
                    <a:pt x="0" y="297180"/>
                  </a:lnTo>
                  <a:cubicBezTo>
                    <a:pt x="4763" y="300990"/>
                    <a:pt x="8572" y="305753"/>
                    <a:pt x="13335" y="309563"/>
                  </a:cubicBezTo>
                  <a:lnTo>
                    <a:pt x="284797" y="1238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6" name="Google Shape;4276;p20"/>
            <p:cNvSpPr/>
            <p:nvPr/>
          </p:nvSpPr>
          <p:spPr>
            <a:xfrm>
              <a:off x="6357937" y="2423160"/>
              <a:ext cx="205740" cy="364807"/>
            </a:xfrm>
            <a:custGeom>
              <a:avLst/>
              <a:gdLst/>
              <a:ahLst/>
              <a:cxnLst/>
              <a:rect l="l" t="t" r="r" b="b"/>
              <a:pathLst>
                <a:path w="205740" h="364807" extrusionOk="0">
                  <a:moveTo>
                    <a:pt x="205740" y="8573"/>
                  </a:moveTo>
                  <a:cubicBezTo>
                    <a:pt x="200025" y="5715"/>
                    <a:pt x="195263" y="2857"/>
                    <a:pt x="189547" y="0"/>
                  </a:cubicBezTo>
                  <a:lnTo>
                    <a:pt x="0" y="355282"/>
                  </a:lnTo>
                  <a:cubicBezTo>
                    <a:pt x="5715" y="358140"/>
                    <a:pt x="10478" y="360998"/>
                    <a:pt x="16192" y="364807"/>
                  </a:cubicBezTo>
                  <a:lnTo>
                    <a:pt x="205740" y="857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7" name="Google Shape;4277;p20"/>
            <p:cNvSpPr/>
            <p:nvPr/>
          </p:nvSpPr>
          <p:spPr>
            <a:xfrm>
              <a:off x="5155882" y="3220402"/>
              <a:ext cx="398144" cy="35242"/>
            </a:xfrm>
            <a:custGeom>
              <a:avLst/>
              <a:gdLst/>
              <a:ahLst/>
              <a:cxnLst/>
              <a:rect l="l" t="t" r="r" b="b"/>
              <a:pathLst>
                <a:path w="398144" h="35242" extrusionOk="0">
                  <a:moveTo>
                    <a:pt x="398145" y="17145"/>
                  </a:moveTo>
                  <a:lnTo>
                    <a:pt x="953" y="0"/>
                  </a:lnTo>
                  <a:cubicBezTo>
                    <a:pt x="953" y="5715"/>
                    <a:pt x="953" y="12382"/>
                    <a:pt x="0" y="18097"/>
                  </a:cubicBezTo>
                  <a:lnTo>
                    <a:pt x="398145" y="35242"/>
                  </a:lnTo>
                  <a:cubicBezTo>
                    <a:pt x="398145" y="29527"/>
                    <a:pt x="398145" y="23813"/>
                    <a:pt x="398145" y="1714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8" name="Google Shape;4278;p20"/>
            <p:cNvSpPr/>
            <p:nvPr/>
          </p:nvSpPr>
          <p:spPr>
            <a:xfrm>
              <a:off x="5193030" y="2977514"/>
              <a:ext cx="384809" cy="137160"/>
            </a:xfrm>
            <a:custGeom>
              <a:avLst/>
              <a:gdLst/>
              <a:ahLst/>
              <a:cxnLst/>
              <a:rect l="l" t="t" r="r" b="b"/>
              <a:pathLst>
                <a:path w="384809" h="137160" extrusionOk="0">
                  <a:moveTo>
                    <a:pt x="384810" y="120015"/>
                  </a:moveTo>
                  <a:lnTo>
                    <a:pt x="4763" y="0"/>
                  </a:lnTo>
                  <a:cubicBezTo>
                    <a:pt x="2857" y="5715"/>
                    <a:pt x="952" y="11430"/>
                    <a:pt x="0" y="17145"/>
                  </a:cubicBezTo>
                  <a:lnTo>
                    <a:pt x="381000" y="137160"/>
                  </a:lnTo>
                  <a:cubicBezTo>
                    <a:pt x="381953" y="131445"/>
                    <a:pt x="382905" y="125730"/>
                    <a:pt x="384810" y="12001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9" name="Google Shape;4279;p20"/>
            <p:cNvSpPr/>
            <p:nvPr/>
          </p:nvSpPr>
          <p:spPr>
            <a:xfrm>
              <a:off x="5291137" y="2752725"/>
              <a:ext cx="346710" cy="230504"/>
            </a:xfrm>
            <a:custGeom>
              <a:avLst/>
              <a:gdLst/>
              <a:ahLst/>
              <a:cxnLst/>
              <a:rect l="l" t="t" r="r" b="b"/>
              <a:pathLst>
                <a:path w="346710" h="230504" extrusionOk="0">
                  <a:moveTo>
                    <a:pt x="346710" y="215265"/>
                  </a:moveTo>
                  <a:lnTo>
                    <a:pt x="9525" y="0"/>
                  </a:lnTo>
                  <a:cubicBezTo>
                    <a:pt x="6668" y="4763"/>
                    <a:pt x="2857" y="10477"/>
                    <a:pt x="0" y="15240"/>
                  </a:cubicBezTo>
                  <a:lnTo>
                    <a:pt x="337185" y="230505"/>
                  </a:lnTo>
                  <a:cubicBezTo>
                    <a:pt x="340042" y="224790"/>
                    <a:pt x="342900" y="220027"/>
                    <a:pt x="346710" y="21526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0" name="Google Shape;4280;p20"/>
            <p:cNvSpPr/>
            <p:nvPr/>
          </p:nvSpPr>
          <p:spPr>
            <a:xfrm>
              <a:off x="5434012" y="2573654"/>
              <a:ext cx="288607" cy="302895"/>
            </a:xfrm>
            <a:custGeom>
              <a:avLst/>
              <a:gdLst/>
              <a:ahLst/>
              <a:cxnLst/>
              <a:rect l="l" t="t" r="r" b="b"/>
              <a:pathLst>
                <a:path w="288607" h="302895" extrusionOk="0">
                  <a:moveTo>
                    <a:pt x="288608" y="290513"/>
                  </a:moveTo>
                  <a:lnTo>
                    <a:pt x="13335" y="0"/>
                  </a:lnTo>
                  <a:cubicBezTo>
                    <a:pt x="8573" y="3810"/>
                    <a:pt x="4763" y="8573"/>
                    <a:pt x="0" y="12383"/>
                  </a:cubicBezTo>
                  <a:lnTo>
                    <a:pt x="275273" y="302895"/>
                  </a:lnTo>
                  <a:cubicBezTo>
                    <a:pt x="279083" y="299085"/>
                    <a:pt x="283845" y="294323"/>
                    <a:pt x="288608" y="29051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1" name="Google Shape;4281;p20"/>
            <p:cNvSpPr/>
            <p:nvPr/>
          </p:nvSpPr>
          <p:spPr>
            <a:xfrm>
              <a:off x="5604510" y="2442210"/>
              <a:ext cx="217169" cy="356235"/>
            </a:xfrm>
            <a:custGeom>
              <a:avLst/>
              <a:gdLst/>
              <a:ahLst/>
              <a:cxnLst/>
              <a:rect l="l" t="t" r="r" b="b"/>
              <a:pathLst>
                <a:path w="217169" h="356235" extrusionOk="0">
                  <a:moveTo>
                    <a:pt x="0" y="9525"/>
                  </a:moveTo>
                  <a:lnTo>
                    <a:pt x="201930" y="356235"/>
                  </a:lnTo>
                  <a:cubicBezTo>
                    <a:pt x="206692" y="353378"/>
                    <a:pt x="212407" y="349567"/>
                    <a:pt x="217170" y="346710"/>
                  </a:cubicBezTo>
                  <a:lnTo>
                    <a:pt x="16192" y="0"/>
                  </a:lnTo>
                  <a:cubicBezTo>
                    <a:pt x="10477" y="2857"/>
                    <a:pt x="5715" y="5715"/>
                    <a:pt x="0" y="952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2" name="Google Shape;4282;p20"/>
            <p:cNvSpPr/>
            <p:nvPr/>
          </p:nvSpPr>
          <p:spPr>
            <a:xfrm>
              <a:off x="5412104" y="2451735"/>
              <a:ext cx="70485" cy="72007"/>
            </a:xfrm>
            <a:custGeom>
              <a:avLst/>
              <a:gdLst/>
              <a:ahLst/>
              <a:cxnLst/>
              <a:rect l="l" t="t" r="r" b="b"/>
              <a:pathLst>
                <a:path w="70485" h="72007" extrusionOk="0">
                  <a:moveTo>
                    <a:pt x="41910" y="11430"/>
                  </a:moveTo>
                  <a:lnTo>
                    <a:pt x="28575" y="0"/>
                  </a:lnTo>
                  <a:lnTo>
                    <a:pt x="6668" y="24765"/>
                  </a:lnTo>
                  <a:cubicBezTo>
                    <a:pt x="1905" y="29527"/>
                    <a:pt x="0" y="35242"/>
                    <a:pt x="0" y="41910"/>
                  </a:cubicBezTo>
                  <a:cubicBezTo>
                    <a:pt x="0" y="48577"/>
                    <a:pt x="2858" y="54292"/>
                    <a:pt x="7620" y="58102"/>
                  </a:cubicBezTo>
                  <a:cubicBezTo>
                    <a:pt x="13335" y="62865"/>
                    <a:pt x="21908" y="67627"/>
                    <a:pt x="32385" y="69532"/>
                  </a:cubicBezTo>
                  <a:cubicBezTo>
                    <a:pt x="42863" y="72390"/>
                    <a:pt x="55245" y="72390"/>
                    <a:pt x="69533" y="71438"/>
                  </a:cubicBezTo>
                  <a:lnTo>
                    <a:pt x="70485" y="63817"/>
                  </a:lnTo>
                  <a:cubicBezTo>
                    <a:pt x="61913" y="63817"/>
                    <a:pt x="53340" y="62865"/>
                    <a:pt x="46673" y="60960"/>
                  </a:cubicBezTo>
                  <a:cubicBezTo>
                    <a:pt x="40005" y="59055"/>
                    <a:pt x="34290" y="56198"/>
                    <a:pt x="30480" y="52388"/>
                  </a:cubicBezTo>
                  <a:cubicBezTo>
                    <a:pt x="26670" y="49530"/>
                    <a:pt x="24765" y="44767"/>
                    <a:pt x="23813" y="40005"/>
                  </a:cubicBezTo>
                  <a:cubicBezTo>
                    <a:pt x="22860" y="35242"/>
                    <a:pt x="24765" y="31432"/>
                    <a:pt x="27623" y="27623"/>
                  </a:cubicBezTo>
                  <a:lnTo>
                    <a:pt x="41910" y="1143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3" name="Google Shape;4283;p20"/>
            <p:cNvSpPr/>
            <p:nvPr/>
          </p:nvSpPr>
          <p:spPr>
            <a:xfrm>
              <a:off x="5534025" y="2244089"/>
              <a:ext cx="77033" cy="27622"/>
            </a:xfrm>
            <a:custGeom>
              <a:avLst/>
              <a:gdLst/>
              <a:ahLst/>
              <a:cxnLst/>
              <a:rect l="l" t="t" r="r" b="b"/>
              <a:pathLst>
                <a:path w="77033" h="27622" extrusionOk="0">
                  <a:moveTo>
                    <a:pt x="24765" y="15240"/>
                  </a:moveTo>
                  <a:cubicBezTo>
                    <a:pt x="27623" y="13335"/>
                    <a:pt x="30480" y="12383"/>
                    <a:pt x="34290" y="12383"/>
                  </a:cubicBezTo>
                  <a:cubicBezTo>
                    <a:pt x="37148" y="12383"/>
                    <a:pt x="40005" y="12383"/>
                    <a:pt x="42863" y="13335"/>
                  </a:cubicBezTo>
                  <a:lnTo>
                    <a:pt x="75248" y="27623"/>
                  </a:lnTo>
                  <a:cubicBezTo>
                    <a:pt x="80010" y="24765"/>
                    <a:pt x="75248" y="20003"/>
                    <a:pt x="60960" y="12383"/>
                  </a:cubicBezTo>
                  <a:cubicBezTo>
                    <a:pt x="53340" y="8573"/>
                    <a:pt x="48577" y="6668"/>
                    <a:pt x="45720" y="5715"/>
                  </a:cubicBezTo>
                  <a:cubicBezTo>
                    <a:pt x="39052" y="2858"/>
                    <a:pt x="31433" y="953"/>
                    <a:pt x="23813" y="0"/>
                  </a:cubicBezTo>
                  <a:cubicBezTo>
                    <a:pt x="16192" y="0"/>
                    <a:pt x="10477" y="953"/>
                    <a:pt x="5715" y="3810"/>
                  </a:cubicBezTo>
                  <a:cubicBezTo>
                    <a:pt x="2858" y="5715"/>
                    <a:pt x="952" y="7620"/>
                    <a:pt x="0" y="9525"/>
                  </a:cubicBezTo>
                  <a:lnTo>
                    <a:pt x="17145" y="21908"/>
                  </a:lnTo>
                  <a:cubicBezTo>
                    <a:pt x="19050" y="18098"/>
                    <a:pt x="21908" y="16193"/>
                    <a:pt x="24765" y="1524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4" name="Google Shape;4284;p20"/>
            <p:cNvSpPr/>
            <p:nvPr/>
          </p:nvSpPr>
          <p:spPr>
            <a:xfrm>
              <a:off x="5629275" y="2180186"/>
              <a:ext cx="80010" cy="46758"/>
            </a:xfrm>
            <a:custGeom>
              <a:avLst/>
              <a:gdLst/>
              <a:ahLst/>
              <a:cxnLst/>
              <a:rect l="l" t="t" r="r" b="b"/>
              <a:pathLst>
                <a:path w="80010" h="46758" extrusionOk="0">
                  <a:moveTo>
                    <a:pt x="20002" y="43901"/>
                  </a:moveTo>
                  <a:cubicBezTo>
                    <a:pt x="22860" y="41996"/>
                    <a:pt x="25717" y="41043"/>
                    <a:pt x="27623" y="40091"/>
                  </a:cubicBezTo>
                  <a:cubicBezTo>
                    <a:pt x="32385" y="38186"/>
                    <a:pt x="38100" y="37233"/>
                    <a:pt x="44767" y="37233"/>
                  </a:cubicBezTo>
                  <a:cubicBezTo>
                    <a:pt x="52388" y="37233"/>
                    <a:pt x="60008" y="39138"/>
                    <a:pt x="68580" y="41996"/>
                  </a:cubicBezTo>
                  <a:lnTo>
                    <a:pt x="80010" y="37233"/>
                  </a:lnTo>
                  <a:lnTo>
                    <a:pt x="50483" y="10563"/>
                  </a:lnTo>
                  <a:cubicBezTo>
                    <a:pt x="45720" y="5801"/>
                    <a:pt x="40958" y="2943"/>
                    <a:pt x="36195" y="1038"/>
                  </a:cubicBezTo>
                  <a:cubicBezTo>
                    <a:pt x="30480" y="-867"/>
                    <a:pt x="25717" y="86"/>
                    <a:pt x="20955" y="1991"/>
                  </a:cubicBezTo>
                  <a:cubicBezTo>
                    <a:pt x="15240" y="4848"/>
                    <a:pt x="11430" y="7706"/>
                    <a:pt x="9525" y="9611"/>
                  </a:cubicBezTo>
                  <a:lnTo>
                    <a:pt x="26670" y="21993"/>
                  </a:lnTo>
                  <a:cubicBezTo>
                    <a:pt x="26670" y="21041"/>
                    <a:pt x="27623" y="19136"/>
                    <a:pt x="28575" y="18183"/>
                  </a:cubicBezTo>
                  <a:cubicBezTo>
                    <a:pt x="30480" y="16278"/>
                    <a:pt x="32385" y="15326"/>
                    <a:pt x="34290" y="14373"/>
                  </a:cubicBezTo>
                  <a:cubicBezTo>
                    <a:pt x="37148" y="13421"/>
                    <a:pt x="40005" y="13421"/>
                    <a:pt x="43815" y="14373"/>
                  </a:cubicBezTo>
                  <a:cubicBezTo>
                    <a:pt x="47625" y="16278"/>
                    <a:pt x="51435" y="18183"/>
                    <a:pt x="55245" y="21993"/>
                  </a:cubicBezTo>
                  <a:lnTo>
                    <a:pt x="73342" y="35328"/>
                  </a:lnTo>
                  <a:lnTo>
                    <a:pt x="71438" y="36281"/>
                  </a:lnTo>
                  <a:cubicBezTo>
                    <a:pt x="54292" y="31518"/>
                    <a:pt x="40958" y="27708"/>
                    <a:pt x="31433" y="25803"/>
                  </a:cubicBezTo>
                  <a:cubicBezTo>
                    <a:pt x="20955" y="23898"/>
                    <a:pt x="13335" y="23898"/>
                    <a:pt x="9525" y="25803"/>
                  </a:cubicBezTo>
                  <a:cubicBezTo>
                    <a:pt x="7620" y="26756"/>
                    <a:pt x="5715" y="27708"/>
                    <a:pt x="3810" y="28661"/>
                  </a:cubicBezTo>
                  <a:cubicBezTo>
                    <a:pt x="1905" y="29613"/>
                    <a:pt x="952" y="30566"/>
                    <a:pt x="0" y="32471"/>
                  </a:cubicBezTo>
                  <a:lnTo>
                    <a:pt x="16192" y="46758"/>
                  </a:lnTo>
                  <a:cubicBezTo>
                    <a:pt x="16192" y="46758"/>
                    <a:pt x="18098" y="45806"/>
                    <a:pt x="20002" y="43901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5" name="Google Shape;4285;p20"/>
            <p:cNvSpPr/>
            <p:nvPr/>
          </p:nvSpPr>
          <p:spPr>
            <a:xfrm>
              <a:off x="5366385" y="2163127"/>
              <a:ext cx="518291" cy="331470"/>
            </a:xfrm>
            <a:custGeom>
              <a:avLst/>
              <a:gdLst/>
              <a:ahLst/>
              <a:cxnLst/>
              <a:rect l="l" t="t" r="r" b="b"/>
              <a:pathLst>
                <a:path w="518291" h="331470" extrusionOk="0">
                  <a:moveTo>
                    <a:pt x="83820" y="260985"/>
                  </a:moveTo>
                  <a:cubicBezTo>
                    <a:pt x="84773" y="260985"/>
                    <a:pt x="85725" y="260985"/>
                    <a:pt x="86677" y="261938"/>
                  </a:cubicBezTo>
                  <a:cubicBezTo>
                    <a:pt x="87630" y="262890"/>
                    <a:pt x="89535" y="263843"/>
                    <a:pt x="90488" y="264795"/>
                  </a:cubicBezTo>
                  <a:cubicBezTo>
                    <a:pt x="93345" y="267653"/>
                    <a:pt x="94298" y="272415"/>
                    <a:pt x="92392" y="278130"/>
                  </a:cubicBezTo>
                  <a:cubicBezTo>
                    <a:pt x="90488" y="283845"/>
                    <a:pt x="87630" y="289560"/>
                    <a:pt x="81915" y="294323"/>
                  </a:cubicBezTo>
                  <a:cubicBezTo>
                    <a:pt x="93345" y="301943"/>
                    <a:pt x="105727" y="305753"/>
                    <a:pt x="118110" y="307658"/>
                  </a:cubicBezTo>
                  <a:cubicBezTo>
                    <a:pt x="129540" y="308610"/>
                    <a:pt x="139065" y="305753"/>
                    <a:pt x="145732" y="300038"/>
                  </a:cubicBezTo>
                  <a:cubicBezTo>
                    <a:pt x="148590" y="297180"/>
                    <a:pt x="151448" y="293370"/>
                    <a:pt x="152400" y="289560"/>
                  </a:cubicBezTo>
                  <a:cubicBezTo>
                    <a:pt x="154305" y="284798"/>
                    <a:pt x="156210" y="280988"/>
                    <a:pt x="156210" y="275273"/>
                  </a:cubicBezTo>
                  <a:lnTo>
                    <a:pt x="170498" y="289560"/>
                  </a:lnTo>
                  <a:lnTo>
                    <a:pt x="193357" y="284798"/>
                  </a:lnTo>
                  <a:lnTo>
                    <a:pt x="129540" y="218123"/>
                  </a:lnTo>
                  <a:cubicBezTo>
                    <a:pt x="139065" y="209550"/>
                    <a:pt x="148590" y="201930"/>
                    <a:pt x="158115" y="193358"/>
                  </a:cubicBezTo>
                  <a:lnTo>
                    <a:pt x="206692" y="255270"/>
                  </a:lnTo>
                  <a:lnTo>
                    <a:pt x="231457" y="253365"/>
                  </a:lnTo>
                  <a:lnTo>
                    <a:pt x="174307" y="180023"/>
                  </a:lnTo>
                  <a:cubicBezTo>
                    <a:pt x="184785" y="171450"/>
                    <a:pt x="196215" y="163830"/>
                    <a:pt x="206692" y="156210"/>
                  </a:cubicBezTo>
                  <a:lnTo>
                    <a:pt x="221932" y="180023"/>
                  </a:lnTo>
                  <a:lnTo>
                    <a:pt x="213360" y="185738"/>
                  </a:lnTo>
                  <a:cubicBezTo>
                    <a:pt x="212407" y="186690"/>
                    <a:pt x="211455" y="187643"/>
                    <a:pt x="211455" y="189548"/>
                  </a:cubicBezTo>
                  <a:cubicBezTo>
                    <a:pt x="210502" y="190500"/>
                    <a:pt x="211455" y="192405"/>
                    <a:pt x="212407" y="193358"/>
                  </a:cubicBezTo>
                  <a:cubicBezTo>
                    <a:pt x="215265" y="197168"/>
                    <a:pt x="220980" y="200025"/>
                    <a:pt x="231457" y="201930"/>
                  </a:cubicBezTo>
                  <a:cubicBezTo>
                    <a:pt x="241935" y="203835"/>
                    <a:pt x="248602" y="203835"/>
                    <a:pt x="252413" y="200978"/>
                  </a:cubicBezTo>
                  <a:cubicBezTo>
                    <a:pt x="254317" y="200025"/>
                    <a:pt x="255270" y="198120"/>
                    <a:pt x="255270" y="197168"/>
                  </a:cubicBezTo>
                  <a:cubicBezTo>
                    <a:pt x="255270" y="195263"/>
                    <a:pt x="255270" y="193358"/>
                    <a:pt x="254317" y="192405"/>
                  </a:cubicBezTo>
                  <a:lnTo>
                    <a:pt x="223838" y="145733"/>
                  </a:lnTo>
                  <a:cubicBezTo>
                    <a:pt x="231457" y="140970"/>
                    <a:pt x="239077" y="135255"/>
                    <a:pt x="246698" y="130493"/>
                  </a:cubicBezTo>
                  <a:lnTo>
                    <a:pt x="291465" y="199073"/>
                  </a:lnTo>
                  <a:lnTo>
                    <a:pt x="314325" y="197168"/>
                  </a:lnTo>
                  <a:lnTo>
                    <a:pt x="263842" y="119063"/>
                  </a:lnTo>
                  <a:cubicBezTo>
                    <a:pt x="286703" y="104775"/>
                    <a:pt x="310515" y="92393"/>
                    <a:pt x="335280" y="80010"/>
                  </a:cubicBezTo>
                  <a:lnTo>
                    <a:pt x="347663" y="105728"/>
                  </a:lnTo>
                  <a:lnTo>
                    <a:pt x="307657" y="125730"/>
                  </a:lnTo>
                  <a:cubicBezTo>
                    <a:pt x="305753" y="126683"/>
                    <a:pt x="303848" y="128588"/>
                    <a:pt x="302895" y="130493"/>
                  </a:cubicBezTo>
                  <a:cubicBezTo>
                    <a:pt x="301942" y="133350"/>
                    <a:pt x="301942" y="135255"/>
                    <a:pt x="302895" y="137160"/>
                  </a:cubicBezTo>
                  <a:cubicBezTo>
                    <a:pt x="305753" y="141923"/>
                    <a:pt x="310515" y="146685"/>
                    <a:pt x="317182" y="149543"/>
                  </a:cubicBezTo>
                  <a:cubicBezTo>
                    <a:pt x="323850" y="153353"/>
                    <a:pt x="329565" y="154305"/>
                    <a:pt x="333375" y="152400"/>
                  </a:cubicBezTo>
                  <a:cubicBezTo>
                    <a:pt x="334328" y="151448"/>
                    <a:pt x="335280" y="150495"/>
                    <a:pt x="335280" y="149543"/>
                  </a:cubicBezTo>
                  <a:cubicBezTo>
                    <a:pt x="336232" y="148590"/>
                    <a:pt x="336232" y="147638"/>
                    <a:pt x="335280" y="145733"/>
                  </a:cubicBezTo>
                  <a:lnTo>
                    <a:pt x="331470" y="139065"/>
                  </a:lnTo>
                  <a:cubicBezTo>
                    <a:pt x="330517" y="138113"/>
                    <a:pt x="330517" y="136208"/>
                    <a:pt x="331470" y="135255"/>
                  </a:cubicBezTo>
                  <a:cubicBezTo>
                    <a:pt x="331470" y="134303"/>
                    <a:pt x="332423" y="132398"/>
                    <a:pt x="333375" y="132398"/>
                  </a:cubicBezTo>
                  <a:lnTo>
                    <a:pt x="355282" y="120968"/>
                  </a:lnTo>
                  <a:lnTo>
                    <a:pt x="371475" y="153353"/>
                  </a:lnTo>
                  <a:lnTo>
                    <a:pt x="394335" y="154305"/>
                  </a:lnTo>
                  <a:lnTo>
                    <a:pt x="352425" y="71438"/>
                  </a:lnTo>
                  <a:cubicBezTo>
                    <a:pt x="378142" y="60008"/>
                    <a:pt x="403860" y="48578"/>
                    <a:pt x="431482" y="39053"/>
                  </a:cubicBezTo>
                  <a:lnTo>
                    <a:pt x="442913" y="69533"/>
                  </a:lnTo>
                  <a:cubicBezTo>
                    <a:pt x="436245" y="65723"/>
                    <a:pt x="429578" y="62865"/>
                    <a:pt x="422910" y="60960"/>
                  </a:cubicBezTo>
                  <a:cubicBezTo>
                    <a:pt x="417195" y="59055"/>
                    <a:pt x="411480" y="59055"/>
                    <a:pt x="408623" y="60960"/>
                  </a:cubicBezTo>
                  <a:cubicBezTo>
                    <a:pt x="401003" y="63818"/>
                    <a:pt x="395288" y="68580"/>
                    <a:pt x="391478" y="75248"/>
                  </a:cubicBezTo>
                  <a:cubicBezTo>
                    <a:pt x="387667" y="81915"/>
                    <a:pt x="387667" y="88583"/>
                    <a:pt x="389573" y="95250"/>
                  </a:cubicBezTo>
                  <a:cubicBezTo>
                    <a:pt x="392430" y="102870"/>
                    <a:pt x="399098" y="108585"/>
                    <a:pt x="408623" y="113348"/>
                  </a:cubicBezTo>
                  <a:cubicBezTo>
                    <a:pt x="418148" y="118110"/>
                    <a:pt x="427673" y="119063"/>
                    <a:pt x="434340" y="117158"/>
                  </a:cubicBezTo>
                  <a:cubicBezTo>
                    <a:pt x="437198" y="116205"/>
                    <a:pt x="441007" y="113348"/>
                    <a:pt x="443865" y="110490"/>
                  </a:cubicBezTo>
                  <a:cubicBezTo>
                    <a:pt x="446723" y="107633"/>
                    <a:pt x="450532" y="103823"/>
                    <a:pt x="453390" y="98108"/>
                  </a:cubicBezTo>
                  <a:lnTo>
                    <a:pt x="460057" y="116205"/>
                  </a:lnTo>
                  <a:lnTo>
                    <a:pt x="482917" y="120968"/>
                  </a:lnTo>
                  <a:lnTo>
                    <a:pt x="468630" y="80963"/>
                  </a:lnTo>
                  <a:cubicBezTo>
                    <a:pt x="470535" y="75248"/>
                    <a:pt x="473392" y="71438"/>
                    <a:pt x="476250" y="67628"/>
                  </a:cubicBezTo>
                  <a:cubicBezTo>
                    <a:pt x="480060" y="63818"/>
                    <a:pt x="482917" y="60960"/>
                    <a:pt x="486728" y="60008"/>
                  </a:cubicBezTo>
                  <a:cubicBezTo>
                    <a:pt x="488632" y="59055"/>
                    <a:pt x="490538" y="59055"/>
                    <a:pt x="492442" y="60960"/>
                  </a:cubicBezTo>
                  <a:cubicBezTo>
                    <a:pt x="494348" y="61913"/>
                    <a:pt x="496253" y="63818"/>
                    <a:pt x="497205" y="65723"/>
                  </a:cubicBezTo>
                  <a:cubicBezTo>
                    <a:pt x="499110" y="69533"/>
                    <a:pt x="499110" y="75248"/>
                    <a:pt x="499110" y="80963"/>
                  </a:cubicBezTo>
                  <a:cubicBezTo>
                    <a:pt x="498157" y="86678"/>
                    <a:pt x="497205" y="93345"/>
                    <a:pt x="495300" y="99060"/>
                  </a:cubicBezTo>
                  <a:lnTo>
                    <a:pt x="516255" y="104775"/>
                  </a:lnTo>
                  <a:cubicBezTo>
                    <a:pt x="519113" y="91440"/>
                    <a:pt x="519113" y="80010"/>
                    <a:pt x="515303" y="69533"/>
                  </a:cubicBezTo>
                  <a:cubicBezTo>
                    <a:pt x="512445" y="61913"/>
                    <a:pt x="506730" y="55245"/>
                    <a:pt x="498157" y="50483"/>
                  </a:cubicBezTo>
                  <a:cubicBezTo>
                    <a:pt x="489585" y="44768"/>
                    <a:pt x="481965" y="43815"/>
                    <a:pt x="476250" y="45720"/>
                  </a:cubicBezTo>
                  <a:cubicBezTo>
                    <a:pt x="473392" y="46673"/>
                    <a:pt x="470535" y="48578"/>
                    <a:pt x="467678" y="50483"/>
                  </a:cubicBezTo>
                  <a:cubicBezTo>
                    <a:pt x="464820" y="52388"/>
                    <a:pt x="461963" y="56198"/>
                    <a:pt x="459105" y="59055"/>
                  </a:cubicBezTo>
                  <a:lnTo>
                    <a:pt x="450532" y="34290"/>
                  </a:lnTo>
                  <a:cubicBezTo>
                    <a:pt x="470535" y="27623"/>
                    <a:pt x="490538" y="21908"/>
                    <a:pt x="511492" y="16193"/>
                  </a:cubicBezTo>
                  <a:lnTo>
                    <a:pt x="506730" y="12383"/>
                  </a:lnTo>
                  <a:lnTo>
                    <a:pt x="506730" y="12383"/>
                  </a:lnTo>
                  <a:lnTo>
                    <a:pt x="505778" y="11430"/>
                  </a:lnTo>
                  <a:lnTo>
                    <a:pt x="493395" y="0"/>
                  </a:lnTo>
                  <a:cubicBezTo>
                    <a:pt x="295275" y="52388"/>
                    <a:pt x="122873" y="168593"/>
                    <a:pt x="0" y="325755"/>
                  </a:cubicBezTo>
                  <a:lnTo>
                    <a:pt x="20955" y="331470"/>
                  </a:lnTo>
                  <a:cubicBezTo>
                    <a:pt x="40957" y="306705"/>
                    <a:pt x="61913" y="282893"/>
                    <a:pt x="83820" y="260985"/>
                  </a:cubicBezTo>
                  <a:close/>
                  <a:moveTo>
                    <a:pt x="436245" y="93345"/>
                  </a:moveTo>
                  <a:cubicBezTo>
                    <a:pt x="432435" y="97155"/>
                    <a:pt x="427673" y="100013"/>
                    <a:pt x="423863" y="101918"/>
                  </a:cubicBezTo>
                  <a:cubicBezTo>
                    <a:pt x="421005" y="102870"/>
                    <a:pt x="418148" y="102870"/>
                    <a:pt x="416242" y="101918"/>
                  </a:cubicBezTo>
                  <a:cubicBezTo>
                    <a:pt x="413385" y="100965"/>
                    <a:pt x="412432" y="99060"/>
                    <a:pt x="411480" y="97155"/>
                  </a:cubicBezTo>
                  <a:cubicBezTo>
                    <a:pt x="409575" y="92393"/>
                    <a:pt x="410528" y="88583"/>
                    <a:pt x="412432" y="84773"/>
                  </a:cubicBezTo>
                  <a:cubicBezTo>
                    <a:pt x="414338" y="80010"/>
                    <a:pt x="417195" y="77153"/>
                    <a:pt x="421957" y="76200"/>
                  </a:cubicBezTo>
                  <a:cubicBezTo>
                    <a:pt x="425767" y="75248"/>
                    <a:pt x="429578" y="74295"/>
                    <a:pt x="434340" y="75248"/>
                  </a:cubicBezTo>
                  <a:cubicBezTo>
                    <a:pt x="439103" y="75248"/>
                    <a:pt x="443865" y="77153"/>
                    <a:pt x="447675" y="79058"/>
                  </a:cubicBezTo>
                  <a:cubicBezTo>
                    <a:pt x="443865" y="83820"/>
                    <a:pt x="440055" y="89535"/>
                    <a:pt x="436245" y="93345"/>
                  </a:cubicBezTo>
                  <a:close/>
                  <a:moveTo>
                    <a:pt x="115252" y="231458"/>
                  </a:moveTo>
                  <a:lnTo>
                    <a:pt x="140970" y="258127"/>
                  </a:lnTo>
                  <a:cubicBezTo>
                    <a:pt x="140017" y="265748"/>
                    <a:pt x="138113" y="272415"/>
                    <a:pt x="136207" y="278130"/>
                  </a:cubicBezTo>
                  <a:cubicBezTo>
                    <a:pt x="134302" y="283845"/>
                    <a:pt x="131445" y="287655"/>
                    <a:pt x="128588" y="291465"/>
                  </a:cubicBezTo>
                  <a:cubicBezTo>
                    <a:pt x="125730" y="294323"/>
                    <a:pt x="121920" y="296228"/>
                    <a:pt x="118110" y="297180"/>
                  </a:cubicBezTo>
                  <a:cubicBezTo>
                    <a:pt x="114300" y="298133"/>
                    <a:pt x="110490" y="298133"/>
                    <a:pt x="106680" y="297180"/>
                  </a:cubicBezTo>
                  <a:cubicBezTo>
                    <a:pt x="106680" y="297180"/>
                    <a:pt x="105727" y="296228"/>
                    <a:pt x="105727" y="296228"/>
                  </a:cubicBezTo>
                  <a:cubicBezTo>
                    <a:pt x="105727" y="295275"/>
                    <a:pt x="105727" y="295275"/>
                    <a:pt x="105727" y="295275"/>
                  </a:cubicBezTo>
                  <a:cubicBezTo>
                    <a:pt x="110490" y="288608"/>
                    <a:pt x="113348" y="282893"/>
                    <a:pt x="115252" y="277178"/>
                  </a:cubicBezTo>
                  <a:cubicBezTo>
                    <a:pt x="117157" y="271463"/>
                    <a:pt x="116205" y="266700"/>
                    <a:pt x="114300" y="264795"/>
                  </a:cubicBezTo>
                  <a:cubicBezTo>
                    <a:pt x="112395" y="262890"/>
                    <a:pt x="109538" y="260985"/>
                    <a:pt x="104775" y="259080"/>
                  </a:cubicBezTo>
                  <a:cubicBezTo>
                    <a:pt x="100965" y="258127"/>
                    <a:pt x="96202" y="257175"/>
                    <a:pt x="91440" y="256223"/>
                  </a:cubicBezTo>
                  <a:cubicBezTo>
                    <a:pt x="98107" y="246698"/>
                    <a:pt x="106680" y="239077"/>
                    <a:pt x="115252" y="23145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6" name="Google Shape;4286;p20"/>
            <p:cNvSpPr/>
            <p:nvPr/>
          </p:nvSpPr>
          <p:spPr>
            <a:xfrm>
              <a:off x="5730239" y="2140743"/>
              <a:ext cx="72130" cy="40481"/>
            </a:xfrm>
            <a:custGeom>
              <a:avLst/>
              <a:gdLst/>
              <a:ahLst/>
              <a:cxnLst/>
              <a:rect l="l" t="t" r="r" b="b"/>
              <a:pathLst>
                <a:path w="72130" h="40481" extrusionOk="0">
                  <a:moveTo>
                    <a:pt x="22860" y="17621"/>
                  </a:moveTo>
                  <a:cubicBezTo>
                    <a:pt x="25718" y="16669"/>
                    <a:pt x="29527" y="16669"/>
                    <a:pt x="32385" y="16669"/>
                  </a:cubicBezTo>
                  <a:cubicBezTo>
                    <a:pt x="35243" y="16669"/>
                    <a:pt x="38100" y="17621"/>
                    <a:pt x="40958" y="19526"/>
                  </a:cubicBezTo>
                  <a:lnTo>
                    <a:pt x="69533" y="40481"/>
                  </a:lnTo>
                  <a:cubicBezTo>
                    <a:pt x="75248" y="38576"/>
                    <a:pt x="71438" y="32861"/>
                    <a:pt x="59055" y="22384"/>
                  </a:cubicBezTo>
                  <a:cubicBezTo>
                    <a:pt x="52388" y="16669"/>
                    <a:pt x="48577" y="13811"/>
                    <a:pt x="45720" y="11906"/>
                  </a:cubicBezTo>
                  <a:cubicBezTo>
                    <a:pt x="40005" y="7144"/>
                    <a:pt x="33338" y="3334"/>
                    <a:pt x="25718" y="1429"/>
                  </a:cubicBezTo>
                  <a:cubicBezTo>
                    <a:pt x="19050" y="-476"/>
                    <a:pt x="12383" y="-476"/>
                    <a:pt x="7620" y="1429"/>
                  </a:cubicBezTo>
                  <a:cubicBezTo>
                    <a:pt x="4763" y="2381"/>
                    <a:pt x="1905" y="4286"/>
                    <a:pt x="0" y="5239"/>
                  </a:cubicBezTo>
                  <a:lnTo>
                    <a:pt x="14288" y="21431"/>
                  </a:lnTo>
                  <a:cubicBezTo>
                    <a:pt x="17145" y="20479"/>
                    <a:pt x="20002" y="18574"/>
                    <a:pt x="22860" y="17621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7" name="Google Shape;4287;p20"/>
            <p:cNvSpPr/>
            <p:nvPr/>
          </p:nvSpPr>
          <p:spPr>
            <a:xfrm>
              <a:off x="6128204" y="2241841"/>
              <a:ext cx="60187" cy="55030"/>
            </a:xfrm>
            <a:custGeom>
              <a:avLst/>
              <a:gdLst/>
              <a:ahLst/>
              <a:cxnLst/>
              <a:rect l="l" t="t" r="r" b="b"/>
              <a:pathLst>
                <a:path w="60187" h="55030" extrusionOk="0">
                  <a:moveTo>
                    <a:pt x="19230" y="17489"/>
                  </a:moveTo>
                  <a:cubicBezTo>
                    <a:pt x="23041" y="15584"/>
                    <a:pt x="27803" y="14631"/>
                    <a:pt x="32566" y="14631"/>
                  </a:cubicBezTo>
                  <a:lnTo>
                    <a:pt x="43996" y="15584"/>
                  </a:lnTo>
                  <a:lnTo>
                    <a:pt x="36375" y="1296"/>
                  </a:lnTo>
                  <a:lnTo>
                    <a:pt x="25898" y="344"/>
                  </a:lnTo>
                  <a:cubicBezTo>
                    <a:pt x="19230" y="-609"/>
                    <a:pt x="13516" y="344"/>
                    <a:pt x="8753" y="4154"/>
                  </a:cubicBezTo>
                  <a:cubicBezTo>
                    <a:pt x="3991" y="7011"/>
                    <a:pt x="1133" y="10821"/>
                    <a:pt x="180" y="16536"/>
                  </a:cubicBezTo>
                  <a:cubicBezTo>
                    <a:pt x="-772" y="25109"/>
                    <a:pt x="2086" y="33681"/>
                    <a:pt x="7800" y="41301"/>
                  </a:cubicBezTo>
                  <a:cubicBezTo>
                    <a:pt x="14468" y="48921"/>
                    <a:pt x="22088" y="53684"/>
                    <a:pt x="30661" y="54636"/>
                  </a:cubicBezTo>
                  <a:cubicBezTo>
                    <a:pt x="36375" y="55589"/>
                    <a:pt x="42091" y="54636"/>
                    <a:pt x="46853" y="53684"/>
                  </a:cubicBezTo>
                  <a:cubicBezTo>
                    <a:pt x="51616" y="52731"/>
                    <a:pt x="56378" y="50826"/>
                    <a:pt x="60188" y="47969"/>
                  </a:cubicBezTo>
                  <a:lnTo>
                    <a:pt x="52568" y="31776"/>
                  </a:lnTo>
                  <a:cubicBezTo>
                    <a:pt x="47805" y="34634"/>
                    <a:pt x="43043" y="37491"/>
                    <a:pt x="37328" y="39396"/>
                  </a:cubicBezTo>
                  <a:cubicBezTo>
                    <a:pt x="31613" y="41301"/>
                    <a:pt x="26850" y="41301"/>
                    <a:pt x="22088" y="41301"/>
                  </a:cubicBezTo>
                  <a:cubicBezTo>
                    <a:pt x="19230" y="41301"/>
                    <a:pt x="16373" y="39396"/>
                    <a:pt x="14468" y="36539"/>
                  </a:cubicBezTo>
                  <a:cubicBezTo>
                    <a:pt x="12563" y="33681"/>
                    <a:pt x="11611" y="30824"/>
                    <a:pt x="11611" y="27014"/>
                  </a:cubicBezTo>
                  <a:cubicBezTo>
                    <a:pt x="12563" y="23204"/>
                    <a:pt x="15421" y="20346"/>
                    <a:pt x="19230" y="17489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8" name="Google Shape;4288;p20"/>
            <p:cNvSpPr/>
            <p:nvPr/>
          </p:nvSpPr>
          <p:spPr>
            <a:xfrm>
              <a:off x="6304222" y="2196426"/>
              <a:ext cx="62287" cy="78143"/>
            </a:xfrm>
            <a:custGeom>
              <a:avLst/>
              <a:gdLst/>
              <a:ahLst/>
              <a:cxnLst/>
              <a:rect l="l" t="t" r="r" b="b"/>
              <a:pathLst>
                <a:path w="62287" h="78143" extrusionOk="0">
                  <a:moveTo>
                    <a:pt x="23235" y="22899"/>
                  </a:moveTo>
                  <a:cubicBezTo>
                    <a:pt x="27045" y="20041"/>
                    <a:pt x="31808" y="19089"/>
                    <a:pt x="36570" y="20994"/>
                  </a:cubicBezTo>
                  <a:lnTo>
                    <a:pt x="57525" y="26709"/>
                  </a:lnTo>
                  <a:lnTo>
                    <a:pt x="62288" y="9564"/>
                  </a:lnTo>
                  <a:lnTo>
                    <a:pt x="30855" y="991"/>
                  </a:lnTo>
                  <a:cubicBezTo>
                    <a:pt x="24188" y="-914"/>
                    <a:pt x="18473" y="39"/>
                    <a:pt x="12758" y="2896"/>
                  </a:cubicBezTo>
                  <a:cubicBezTo>
                    <a:pt x="7043" y="5754"/>
                    <a:pt x="3233" y="10516"/>
                    <a:pt x="1328" y="16231"/>
                  </a:cubicBezTo>
                  <a:cubicBezTo>
                    <a:pt x="-577" y="23851"/>
                    <a:pt x="-577" y="33376"/>
                    <a:pt x="2280" y="43854"/>
                  </a:cubicBezTo>
                  <a:cubicBezTo>
                    <a:pt x="5138" y="54331"/>
                    <a:pt x="9900" y="65761"/>
                    <a:pt x="16568" y="78144"/>
                  </a:cubicBezTo>
                  <a:lnTo>
                    <a:pt x="24188" y="75286"/>
                  </a:lnTo>
                  <a:cubicBezTo>
                    <a:pt x="20378" y="67666"/>
                    <a:pt x="17520" y="60046"/>
                    <a:pt x="16568" y="52426"/>
                  </a:cubicBezTo>
                  <a:cubicBezTo>
                    <a:pt x="15615" y="44806"/>
                    <a:pt x="15615" y="39091"/>
                    <a:pt x="16568" y="33376"/>
                  </a:cubicBezTo>
                  <a:cubicBezTo>
                    <a:pt x="16568" y="29566"/>
                    <a:pt x="19425" y="25756"/>
                    <a:pt x="23235" y="22899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9" name="Google Shape;4289;p20"/>
            <p:cNvSpPr/>
            <p:nvPr/>
          </p:nvSpPr>
          <p:spPr>
            <a:xfrm>
              <a:off x="6667142" y="2388357"/>
              <a:ext cx="87539" cy="98620"/>
            </a:xfrm>
            <a:custGeom>
              <a:avLst/>
              <a:gdLst/>
              <a:ahLst/>
              <a:cxnLst/>
              <a:rect l="l" t="t" r="r" b="b"/>
              <a:pathLst>
                <a:path w="87539" h="98620" extrusionOk="0">
                  <a:moveTo>
                    <a:pt x="52745" y="513"/>
                  </a:moveTo>
                  <a:cubicBezTo>
                    <a:pt x="45125" y="2418"/>
                    <a:pt x="41315" y="7180"/>
                    <a:pt x="39410" y="17658"/>
                  </a:cubicBezTo>
                  <a:cubicBezTo>
                    <a:pt x="37505" y="28135"/>
                    <a:pt x="38457" y="40518"/>
                    <a:pt x="43220" y="52900"/>
                  </a:cubicBezTo>
                  <a:cubicBezTo>
                    <a:pt x="34647" y="55758"/>
                    <a:pt x="26075" y="54805"/>
                    <a:pt x="18455" y="51948"/>
                  </a:cubicBezTo>
                  <a:cubicBezTo>
                    <a:pt x="20360" y="49090"/>
                    <a:pt x="20360" y="46233"/>
                    <a:pt x="20360" y="44328"/>
                  </a:cubicBezTo>
                  <a:cubicBezTo>
                    <a:pt x="20360" y="41470"/>
                    <a:pt x="20360" y="39565"/>
                    <a:pt x="19407" y="38613"/>
                  </a:cubicBezTo>
                  <a:cubicBezTo>
                    <a:pt x="17502" y="36708"/>
                    <a:pt x="14645" y="35755"/>
                    <a:pt x="11787" y="35755"/>
                  </a:cubicBezTo>
                  <a:cubicBezTo>
                    <a:pt x="8930" y="36708"/>
                    <a:pt x="5120" y="37660"/>
                    <a:pt x="3215" y="40518"/>
                  </a:cubicBezTo>
                  <a:cubicBezTo>
                    <a:pt x="357" y="43375"/>
                    <a:pt x="-595" y="47185"/>
                    <a:pt x="357" y="51948"/>
                  </a:cubicBezTo>
                  <a:cubicBezTo>
                    <a:pt x="1310" y="56710"/>
                    <a:pt x="4167" y="60520"/>
                    <a:pt x="7977" y="64330"/>
                  </a:cubicBezTo>
                  <a:lnTo>
                    <a:pt x="1310" y="95763"/>
                  </a:lnTo>
                  <a:lnTo>
                    <a:pt x="12740" y="98620"/>
                  </a:lnTo>
                  <a:lnTo>
                    <a:pt x="13692" y="67188"/>
                  </a:lnTo>
                  <a:cubicBezTo>
                    <a:pt x="27027" y="70998"/>
                    <a:pt x="39410" y="71950"/>
                    <a:pt x="50840" y="70045"/>
                  </a:cubicBezTo>
                  <a:cubicBezTo>
                    <a:pt x="62270" y="69093"/>
                    <a:pt x="70842" y="65283"/>
                    <a:pt x="76557" y="58615"/>
                  </a:cubicBezTo>
                  <a:cubicBezTo>
                    <a:pt x="87987" y="46233"/>
                    <a:pt x="93702" y="23373"/>
                    <a:pt x="77510" y="5275"/>
                  </a:cubicBezTo>
                  <a:cubicBezTo>
                    <a:pt x="72747" y="2418"/>
                    <a:pt x="65127" y="-1392"/>
                    <a:pt x="52745" y="513"/>
                  </a:cubicBezTo>
                  <a:close/>
                  <a:moveTo>
                    <a:pt x="70842" y="29088"/>
                  </a:moveTo>
                  <a:cubicBezTo>
                    <a:pt x="69890" y="33850"/>
                    <a:pt x="67985" y="37660"/>
                    <a:pt x="65127" y="41470"/>
                  </a:cubicBezTo>
                  <a:cubicBezTo>
                    <a:pt x="62270" y="44328"/>
                    <a:pt x="59412" y="47185"/>
                    <a:pt x="56555" y="48138"/>
                  </a:cubicBezTo>
                  <a:cubicBezTo>
                    <a:pt x="53697" y="50043"/>
                    <a:pt x="51792" y="50995"/>
                    <a:pt x="49887" y="50995"/>
                  </a:cubicBezTo>
                  <a:cubicBezTo>
                    <a:pt x="47982" y="44328"/>
                    <a:pt x="47982" y="37660"/>
                    <a:pt x="47982" y="32898"/>
                  </a:cubicBezTo>
                  <a:cubicBezTo>
                    <a:pt x="47982" y="27183"/>
                    <a:pt x="49887" y="23373"/>
                    <a:pt x="51792" y="21468"/>
                  </a:cubicBezTo>
                  <a:cubicBezTo>
                    <a:pt x="54650" y="18610"/>
                    <a:pt x="57507" y="16705"/>
                    <a:pt x="60365" y="16705"/>
                  </a:cubicBezTo>
                  <a:cubicBezTo>
                    <a:pt x="63222" y="15753"/>
                    <a:pt x="66080" y="16705"/>
                    <a:pt x="67985" y="18610"/>
                  </a:cubicBezTo>
                  <a:cubicBezTo>
                    <a:pt x="69890" y="21468"/>
                    <a:pt x="70842" y="25278"/>
                    <a:pt x="70842" y="2908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0" name="Google Shape;4290;p20"/>
            <p:cNvSpPr/>
            <p:nvPr/>
          </p:nvSpPr>
          <p:spPr>
            <a:xfrm>
              <a:off x="6644397" y="2477452"/>
              <a:ext cx="71922" cy="76930"/>
            </a:xfrm>
            <a:custGeom>
              <a:avLst/>
              <a:gdLst/>
              <a:ahLst/>
              <a:cxnLst/>
              <a:rect l="l" t="t" r="r" b="b"/>
              <a:pathLst>
                <a:path w="71922" h="76930" extrusionOk="0">
                  <a:moveTo>
                    <a:pt x="47868" y="60008"/>
                  </a:moveTo>
                  <a:cubicBezTo>
                    <a:pt x="41200" y="59055"/>
                    <a:pt x="36438" y="56198"/>
                    <a:pt x="31675" y="50483"/>
                  </a:cubicBezTo>
                  <a:cubicBezTo>
                    <a:pt x="24055" y="40958"/>
                    <a:pt x="17388" y="32385"/>
                    <a:pt x="13578" y="23813"/>
                  </a:cubicBezTo>
                  <a:cubicBezTo>
                    <a:pt x="9768" y="15240"/>
                    <a:pt x="7863" y="7620"/>
                    <a:pt x="7863" y="952"/>
                  </a:cubicBezTo>
                  <a:lnTo>
                    <a:pt x="243" y="0"/>
                  </a:lnTo>
                  <a:cubicBezTo>
                    <a:pt x="-710" y="10477"/>
                    <a:pt x="1195" y="20955"/>
                    <a:pt x="5005" y="32385"/>
                  </a:cubicBezTo>
                  <a:cubicBezTo>
                    <a:pt x="8815" y="43815"/>
                    <a:pt x="15483" y="54293"/>
                    <a:pt x="23103" y="63818"/>
                  </a:cubicBezTo>
                  <a:cubicBezTo>
                    <a:pt x="28818" y="70485"/>
                    <a:pt x="36438" y="75248"/>
                    <a:pt x="44058" y="76200"/>
                  </a:cubicBezTo>
                  <a:cubicBezTo>
                    <a:pt x="51678" y="78105"/>
                    <a:pt x="58345" y="76200"/>
                    <a:pt x="64060" y="71438"/>
                  </a:cubicBezTo>
                  <a:cubicBezTo>
                    <a:pt x="68823" y="67627"/>
                    <a:pt x="71680" y="60960"/>
                    <a:pt x="71680" y="52388"/>
                  </a:cubicBezTo>
                  <a:cubicBezTo>
                    <a:pt x="72633" y="43815"/>
                    <a:pt x="70728" y="37148"/>
                    <a:pt x="66918" y="32385"/>
                  </a:cubicBezTo>
                  <a:cubicBezTo>
                    <a:pt x="65013" y="29527"/>
                    <a:pt x="62155" y="27623"/>
                    <a:pt x="58345" y="26670"/>
                  </a:cubicBezTo>
                  <a:cubicBezTo>
                    <a:pt x="54535" y="24765"/>
                    <a:pt x="50725" y="23813"/>
                    <a:pt x="45963" y="23813"/>
                  </a:cubicBezTo>
                  <a:lnTo>
                    <a:pt x="45010" y="41910"/>
                  </a:lnTo>
                  <a:cubicBezTo>
                    <a:pt x="48820" y="41910"/>
                    <a:pt x="51678" y="41910"/>
                    <a:pt x="55488" y="42863"/>
                  </a:cubicBezTo>
                  <a:cubicBezTo>
                    <a:pt x="59298" y="43815"/>
                    <a:pt x="61203" y="44768"/>
                    <a:pt x="63108" y="46673"/>
                  </a:cubicBezTo>
                  <a:cubicBezTo>
                    <a:pt x="65013" y="48577"/>
                    <a:pt x="65013" y="49530"/>
                    <a:pt x="65013" y="51435"/>
                  </a:cubicBezTo>
                  <a:cubicBezTo>
                    <a:pt x="65013" y="53340"/>
                    <a:pt x="65013" y="55245"/>
                    <a:pt x="63108" y="56198"/>
                  </a:cubicBezTo>
                  <a:cubicBezTo>
                    <a:pt x="59298" y="60008"/>
                    <a:pt x="54535" y="60960"/>
                    <a:pt x="47868" y="6000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1" name="Google Shape;4291;p20"/>
            <p:cNvSpPr/>
            <p:nvPr/>
          </p:nvSpPr>
          <p:spPr>
            <a:xfrm>
              <a:off x="5945504" y="2138362"/>
              <a:ext cx="782002" cy="306704"/>
            </a:xfrm>
            <a:custGeom>
              <a:avLst/>
              <a:gdLst/>
              <a:ahLst/>
              <a:cxnLst/>
              <a:rect l="l" t="t" r="r" b="b"/>
              <a:pathLst>
                <a:path w="782002" h="306704" extrusionOk="0">
                  <a:moveTo>
                    <a:pt x="26670" y="97155"/>
                  </a:moveTo>
                  <a:cubicBezTo>
                    <a:pt x="37148" y="103823"/>
                    <a:pt x="46673" y="107632"/>
                    <a:pt x="56198" y="106680"/>
                  </a:cubicBezTo>
                  <a:cubicBezTo>
                    <a:pt x="62865" y="105727"/>
                    <a:pt x="68580" y="102870"/>
                    <a:pt x="73342" y="97155"/>
                  </a:cubicBezTo>
                  <a:cubicBezTo>
                    <a:pt x="78105" y="91440"/>
                    <a:pt x="80010" y="84773"/>
                    <a:pt x="79058" y="77152"/>
                  </a:cubicBezTo>
                  <a:cubicBezTo>
                    <a:pt x="79058" y="74295"/>
                    <a:pt x="78105" y="71438"/>
                    <a:pt x="77153" y="68580"/>
                  </a:cubicBezTo>
                  <a:cubicBezTo>
                    <a:pt x="76200" y="65723"/>
                    <a:pt x="74295" y="63818"/>
                    <a:pt x="72390" y="60960"/>
                  </a:cubicBezTo>
                  <a:cubicBezTo>
                    <a:pt x="77153" y="63818"/>
                    <a:pt x="80963" y="65723"/>
                    <a:pt x="84773" y="67627"/>
                  </a:cubicBezTo>
                  <a:cubicBezTo>
                    <a:pt x="88583" y="69532"/>
                    <a:pt x="92392" y="69532"/>
                    <a:pt x="96203" y="69532"/>
                  </a:cubicBezTo>
                  <a:cubicBezTo>
                    <a:pt x="100013" y="68580"/>
                    <a:pt x="102870" y="67627"/>
                    <a:pt x="104775" y="66675"/>
                  </a:cubicBezTo>
                  <a:lnTo>
                    <a:pt x="107633" y="98107"/>
                  </a:lnTo>
                  <a:lnTo>
                    <a:pt x="128588" y="107632"/>
                  </a:lnTo>
                  <a:lnTo>
                    <a:pt x="120015" y="15240"/>
                  </a:lnTo>
                  <a:cubicBezTo>
                    <a:pt x="132398" y="14288"/>
                    <a:pt x="143828" y="14288"/>
                    <a:pt x="156210" y="14288"/>
                  </a:cubicBezTo>
                  <a:cubicBezTo>
                    <a:pt x="158115" y="14288"/>
                    <a:pt x="160020" y="14288"/>
                    <a:pt x="161925" y="14288"/>
                  </a:cubicBezTo>
                  <a:lnTo>
                    <a:pt x="160020" y="51435"/>
                  </a:lnTo>
                  <a:lnTo>
                    <a:pt x="153353" y="51435"/>
                  </a:lnTo>
                  <a:cubicBezTo>
                    <a:pt x="151448" y="51435"/>
                    <a:pt x="150495" y="51435"/>
                    <a:pt x="149542" y="53340"/>
                  </a:cubicBezTo>
                  <a:cubicBezTo>
                    <a:pt x="148590" y="54293"/>
                    <a:pt x="147638" y="55245"/>
                    <a:pt x="147638" y="57150"/>
                  </a:cubicBezTo>
                  <a:cubicBezTo>
                    <a:pt x="147638" y="60960"/>
                    <a:pt x="151448" y="66675"/>
                    <a:pt x="158115" y="74295"/>
                  </a:cubicBezTo>
                  <a:cubicBezTo>
                    <a:pt x="165735" y="81915"/>
                    <a:pt x="170498" y="86677"/>
                    <a:pt x="174308" y="86677"/>
                  </a:cubicBezTo>
                  <a:cubicBezTo>
                    <a:pt x="175260" y="86677"/>
                    <a:pt x="176213" y="85725"/>
                    <a:pt x="177165" y="84773"/>
                  </a:cubicBezTo>
                  <a:cubicBezTo>
                    <a:pt x="178117" y="82868"/>
                    <a:pt x="179070" y="81915"/>
                    <a:pt x="179070" y="80010"/>
                  </a:cubicBezTo>
                  <a:lnTo>
                    <a:pt x="179070" y="71438"/>
                  </a:lnTo>
                  <a:lnTo>
                    <a:pt x="212408" y="73343"/>
                  </a:lnTo>
                  <a:lnTo>
                    <a:pt x="211455" y="98107"/>
                  </a:lnTo>
                  <a:lnTo>
                    <a:pt x="231458" y="112395"/>
                  </a:lnTo>
                  <a:lnTo>
                    <a:pt x="236220" y="19050"/>
                  </a:lnTo>
                  <a:cubicBezTo>
                    <a:pt x="264795" y="21907"/>
                    <a:pt x="292417" y="25718"/>
                    <a:pt x="320040" y="30480"/>
                  </a:cubicBezTo>
                  <a:lnTo>
                    <a:pt x="317183" y="45720"/>
                  </a:lnTo>
                  <a:lnTo>
                    <a:pt x="288608" y="40957"/>
                  </a:lnTo>
                  <a:cubicBezTo>
                    <a:pt x="281940" y="40005"/>
                    <a:pt x="275273" y="40957"/>
                    <a:pt x="269558" y="44768"/>
                  </a:cubicBezTo>
                  <a:cubicBezTo>
                    <a:pt x="263842" y="48577"/>
                    <a:pt x="260985" y="53340"/>
                    <a:pt x="260033" y="59055"/>
                  </a:cubicBezTo>
                  <a:cubicBezTo>
                    <a:pt x="258128" y="67627"/>
                    <a:pt x="259080" y="77152"/>
                    <a:pt x="262890" y="87630"/>
                  </a:cubicBezTo>
                  <a:cubicBezTo>
                    <a:pt x="265748" y="98107"/>
                    <a:pt x="271463" y="108585"/>
                    <a:pt x="278130" y="119063"/>
                  </a:cubicBezTo>
                  <a:lnTo>
                    <a:pt x="285750" y="116205"/>
                  </a:lnTo>
                  <a:cubicBezTo>
                    <a:pt x="280988" y="109538"/>
                    <a:pt x="277178" y="102870"/>
                    <a:pt x="275273" y="96202"/>
                  </a:cubicBezTo>
                  <a:cubicBezTo>
                    <a:pt x="273367" y="88582"/>
                    <a:pt x="273367" y="81915"/>
                    <a:pt x="274320" y="75248"/>
                  </a:cubicBezTo>
                  <a:cubicBezTo>
                    <a:pt x="275273" y="70485"/>
                    <a:pt x="277178" y="66675"/>
                    <a:pt x="281940" y="63818"/>
                  </a:cubicBezTo>
                  <a:cubicBezTo>
                    <a:pt x="285750" y="60960"/>
                    <a:pt x="290513" y="60007"/>
                    <a:pt x="295275" y="60960"/>
                  </a:cubicBezTo>
                  <a:lnTo>
                    <a:pt x="315278" y="64770"/>
                  </a:lnTo>
                  <a:lnTo>
                    <a:pt x="307658" y="111443"/>
                  </a:lnTo>
                  <a:lnTo>
                    <a:pt x="325755" y="128588"/>
                  </a:lnTo>
                  <a:lnTo>
                    <a:pt x="340995" y="36195"/>
                  </a:lnTo>
                  <a:cubicBezTo>
                    <a:pt x="393383" y="46673"/>
                    <a:pt x="444817" y="61913"/>
                    <a:pt x="494348" y="81915"/>
                  </a:cubicBezTo>
                  <a:lnTo>
                    <a:pt x="483870" y="109538"/>
                  </a:lnTo>
                  <a:cubicBezTo>
                    <a:pt x="481013" y="101918"/>
                    <a:pt x="477203" y="95250"/>
                    <a:pt x="472440" y="89535"/>
                  </a:cubicBezTo>
                  <a:cubicBezTo>
                    <a:pt x="467678" y="83820"/>
                    <a:pt x="461963" y="80010"/>
                    <a:pt x="457200" y="78105"/>
                  </a:cubicBezTo>
                  <a:cubicBezTo>
                    <a:pt x="448628" y="75248"/>
                    <a:pt x="441008" y="74295"/>
                    <a:pt x="433388" y="77152"/>
                  </a:cubicBezTo>
                  <a:cubicBezTo>
                    <a:pt x="425767" y="80010"/>
                    <a:pt x="421005" y="84773"/>
                    <a:pt x="418148" y="91440"/>
                  </a:cubicBezTo>
                  <a:cubicBezTo>
                    <a:pt x="415290" y="100013"/>
                    <a:pt x="416242" y="109538"/>
                    <a:pt x="421958" y="120968"/>
                  </a:cubicBezTo>
                  <a:cubicBezTo>
                    <a:pt x="427673" y="132398"/>
                    <a:pt x="434340" y="140018"/>
                    <a:pt x="441960" y="142875"/>
                  </a:cubicBezTo>
                  <a:cubicBezTo>
                    <a:pt x="446723" y="144780"/>
                    <a:pt x="451485" y="144780"/>
                    <a:pt x="456248" y="144780"/>
                  </a:cubicBezTo>
                  <a:cubicBezTo>
                    <a:pt x="461010" y="144780"/>
                    <a:pt x="466725" y="142875"/>
                    <a:pt x="471488" y="140970"/>
                  </a:cubicBezTo>
                  <a:lnTo>
                    <a:pt x="464820" y="158115"/>
                  </a:lnTo>
                  <a:lnTo>
                    <a:pt x="479108" y="178118"/>
                  </a:lnTo>
                  <a:lnTo>
                    <a:pt x="511492" y="90488"/>
                  </a:lnTo>
                  <a:cubicBezTo>
                    <a:pt x="523875" y="96202"/>
                    <a:pt x="537210" y="101918"/>
                    <a:pt x="549593" y="107632"/>
                  </a:cubicBezTo>
                  <a:lnTo>
                    <a:pt x="532448" y="140970"/>
                  </a:lnTo>
                  <a:lnTo>
                    <a:pt x="526733" y="138113"/>
                  </a:lnTo>
                  <a:cubicBezTo>
                    <a:pt x="524828" y="137160"/>
                    <a:pt x="523875" y="137160"/>
                    <a:pt x="522923" y="138113"/>
                  </a:cubicBezTo>
                  <a:cubicBezTo>
                    <a:pt x="521017" y="138113"/>
                    <a:pt x="520065" y="139065"/>
                    <a:pt x="519113" y="140970"/>
                  </a:cubicBezTo>
                  <a:cubicBezTo>
                    <a:pt x="517208" y="143827"/>
                    <a:pt x="518160" y="150495"/>
                    <a:pt x="521970" y="160973"/>
                  </a:cubicBezTo>
                  <a:cubicBezTo>
                    <a:pt x="524828" y="171450"/>
                    <a:pt x="528638" y="177165"/>
                    <a:pt x="531495" y="179070"/>
                  </a:cubicBezTo>
                  <a:cubicBezTo>
                    <a:pt x="532448" y="180023"/>
                    <a:pt x="533400" y="180023"/>
                    <a:pt x="535305" y="179070"/>
                  </a:cubicBezTo>
                  <a:cubicBezTo>
                    <a:pt x="537210" y="178118"/>
                    <a:pt x="538163" y="177165"/>
                    <a:pt x="539115" y="175260"/>
                  </a:cubicBezTo>
                  <a:lnTo>
                    <a:pt x="542925" y="167640"/>
                  </a:lnTo>
                  <a:lnTo>
                    <a:pt x="572453" y="183833"/>
                  </a:lnTo>
                  <a:lnTo>
                    <a:pt x="561023" y="205740"/>
                  </a:lnTo>
                  <a:lnTo>
                    <a:pt x="572453" y="226695"/>
                  </a:lnTo>
                  <a:lnTo>
                    <a:pt x="616268" y="143827"/>
                  </a:lnTo>
                  <a:cubicBezTo>
                    <a:pt x="626745" y="150495"/>
                    <a:pt x="638175" y="156210"/>
                    <a:pt x="648653" y="162877"/>
                  </a:cubicBezTo>
                  <a:lnTo>
                    <a:pt x="604838" y="230505"/>
                  </a:lnTo>
                  <a:lnTo>
                    <a:pt x="614363" y="253365"/>
                  </a:lnTo>
                  <a:lnTo>
                    <a:pt x="665798" y="174308"/>
                  </a:lnTo>
                  <a:cubicBezTo>
                    <a:pt x="687705" y="189548"/>
                    <a:pt x="709613" y="204788"/>
                    <a:pt x="729615" y="221933"/>
                  </a:cubicBezTo>
                  <a:lnTo>
                    <a:pt x="711518" y="244793"/>
                  </a:lnTo>
                  <a:lnTo>
                    <a:pt x="676275" y="217170"/>
                  </a:lnTo>
                  <a:cubicBezTo>
                    <a:pt x="674370" y="215265"/>
                    <a:pt x="672465" y="215265"/>
                    <a:pt x="669608" y="215265"/>
                  </a:cubicBezTo>
                  <a:cubicBezTo>
                    <a:pt x="666750" y="215265"/>
                    <a:pt x="664845" y="216218"/>
                    <a:pt x="663893" y="218123"/>
                  </a:cubicBezTo>
                  <a:cubicBezTo>
                    <a:pt x="660083" y="222885"/>
                    <a:pt x="658178" y="228600"/>
                    <a:pt x="658178" y="236220"/>
                  </a:cubicBezTo>
                  <a:cubicBezTo>
                    <a:pt x="658178" y="243840"/>
                    <a:pt x="660083" y="249555"/>
                    <a:pt x="662940" y="251460"/>
                  </a:cubicBezTo>
                  <a:cubicBezTo>
                    <a:pt x="663893" y="252413"/>
                    <a:pt x="664845" y="252413"/>
                    <a:pt x="665798" y="252413"/>
                  </a:cubicBezTo>
                  <a:cubicBezTo>
                    <a:pt x="666750" y="252413"/>
                    <a:pt x="667703" y="252413"/>
                    <a:pt x="668655" y="250508"/>
                  </a:cubicBezTo>
                  <a:lnTo>
                    <a:pt x="673418" y="243840"/>
                  </a:lnTo>
                  <a:cubicBezTo>
                    <a:pt x="674370" y="242888"/>
                    <a:pt x="675323" y="241935"/>
                    <a:pt x="677228" y="241935"/>
                  </a:cubicBezTo>
                  <a:cubicBezTo>
                    <a:pt x="678180" y="240983"/>
                    <a:pt x="680085" y="241935"/>
                    <a:pt x="681038" y="241935"/>
                  </a:cubicBezTo>
                  <a:lnTo>
                    <a:pt x="700088" y="257175"/>
                  </a:lnTo>
                  <a:lnTo>
                    <a:pt x="678180" y="285750"/>
                  </a:lnTo>
                  <a:lnTo>
                    <a:pt x="686753" y="306705"/>
                  </a:lnTo>
                  <a:lnTo>
                    <a:pt x="743903" y="233363"/>
                  </a:lnTo>
                  <a:cubicBezTo>
                    <a:pt x="752475" y="240030"/>
                    <a:pt x="761048" y="247650"/>
                    <a:pt x="768668" y="255270"/>
                  </a:cubicBezTo>
                  <a:lnTo>
                    <a:pt x="782003" y="240983"/>
                  </a:lnTo>
                  <a:cubicBezTo>
                    <a:pt x="616268" y="91440"/>
                    <a:pt x="396240" y="0"/>
                    <a:pt x="155258" y="0"/>
                  </a:cubicBezTo>
                  <a:cubicBezTo>
                    <a:pt x="127635" y="0"/>
                    <a:pt x="100013" y="952"/>
                    <a:pt x="72390" y="3810"/>
                  </a:cubicBezTo>
                  <a:lnTo>
                    <a:pt x="84773" y="22860"/>
                  </a:lnTo>
                  <a:cubicBezTo>
                    <a:pt x="89535" y="22860"/>
                    <a:pt x="93345" y="21907"/>
                    <a:pt x="98108" y="21907"/>
                  </a:cubicBezTo>
                  <a:lnTo>
                    <a:pt x="100965" y="48577"/>
                  </a:lnTo>
                  <a:cubicBezTo>
                    <a:pt x="99060" y="51435"/>
                    <a:pt x="97155" y="53340"/>
                    <a:pt x="94298" y="55245"/>
                  </a:cubicBezTo>
                  <a:cubicBezTo>
                    <a:pt x="91440" y="57150"/>
                    <a:pt x="88583" y="58102"/>
                    <a:pt x="85725" y="58102"/>
                  </a:cubicBezTo>
                  <a:cubicBezTo>
                    <a:pt x="80010" y="59055"/>
                    <a:pt x="75248" y="59055"/>
                    <a:pt x="72390" y="58102"/>
                  </a:cubicBezTo>
                  <a:cubicBezTo>
                    <a:pt x="68580" y="58102"/>
                    <a:pt x="65723" y="57150"/>
                    <a:pt x="64770" y="56198"/>
                  </a:cubicBezTo>
                  <a:cubicBezTo>
                    <a:pt x="67628" y="53340"/>
                    <a:pt x="69533" y="50482"/>
                    <a:pt x="71438" y="46673"/>
                  </a:cubicBezTo>
                  <a:cubicBezTo>
                    <a:pt x="73342" y="42863"/>
                    <a:pt x="73342" y="39052"/>
                    <a:pt x="73342" y="36195"/>
                  </a:cubicBezTo>
                  <a:cubicBezTo>
                    <a:pt x="72390" y="28575"/>
                    <a:pt x="67628" y="22860"/>
                    <a:pt x="59055" y="16193"/>
                  </a:cubicBezTo>
                  <a:cubicBezTo>
                    <a:pt x="50483" y="10477"/>
                    <a:pt x="40958" y="7620"/>
                    <a:pt x="32385" y="8573"/>
                  </a:cubicBezTo>
                  <a:cubicBezTo>
                    <a:pt x="27623" y="8573"/>
                    <a:pt x="23813" y="10477"/>
                    <a:pt x="19050" y="13335"/>
                  </a:cubicBezTo>
                  <a:cubicBezTo>
                    <a:pt x="14288" y="15240"/>
                    <a:pt x="10478" y="19050"/>
                    <a:pt x="6667" y="22860"/>
                  </a:cubicBezTo>
                  <a:lnTo>
                    <a:pt x="18098" y="36195"/>
                  </a:lnTo>
                  <a:cubicBezTo>
                    <a:pt x="21908" y="32385"/>
                    <a:pt x="26670" y="28575"/>
                    <a:pt x="31433" y="25718"/>
                  </a:cubicBezTo>
                  <a:cubicBezTo>
                    <a:pt x="36195" y="22860"/>
                    <a:pt x="40958" y="21907"/>
                    <a:pt x="44767" y="20955"/>
                  </a:cubicBezTo>
                  <a:cubicBezTo>
                    <a:pt x="48578" y="20955"/>
                    <a:pt x="51435" y="20955"/>
                    <a:pt x="54292" y="22860"/>
                  </a:cubicBezTo>
                  <a:cubicBezTo>
                    <a:pt x="57150" y="24765"/>
                    <a:pt x="59055" y="27623"/>
                    <a:pt x="59055" y="30480"/>
                  </a:cubicBezTo>
                  <a:cubicBezTo>
                    <a:pt x="59055" y="35243"/>
                    <a:pt x="59055" y="40005"/>
                    <a:pt x="57150" y="43815"/>
                  </a:cubicBezTo>
                  <a:cubicBezTo>
                    <a:pt x="56198" y="47625"/>
                    <a:pt x="53340" y="49530"/>
                    <a:pt x="48578" y="50482"/>
                  </a:cubicBezTo>
                  <a:cubicBezTo>
                    <a:pt x="45720" y="49530"/>
                    <a:pt x="42863" y="50482"/>
                    <a:pt x="39053" y="50482"/>
                  </a:cubicBezTo>
                  <a:cubicBezTo>
                    <a:pt x="35242" y="51435"/>
                    <a:pt x="31433" y="53340"/>
                    <a:pt x="27623" y="55245"/>
                  </a:cubicBezTo>
                  <a:lnTo>
                    <a:pt x="37148" y="71438"/>
                  </a:lnTo>
                  <a:cubicBezTo>
                    <a:pt x="44767" y="69532"/>
                    <a:pt x="51435" y="66675"/>
                    <a:pt x="59055" y="60960"/>
                  </a:cubicBezTo>
                  <a:cubicBezTo>
                    <a:pt x="60960" y="61913"/>
                    <a:pt x="61913" y="63818"/>
                    <a:pt x="62865" y="65723"/>
                  </a:cubicBezTo>
                  <a:cubicBezTo>
                    <a:pt x="63817" y="66675"/>
                    <a:pt x="64770" y="69532"/>
                    <a:pt x="64770" y="71438"/>
                  </a:cubicBezTo>
                  <a:cubicBezTo>
                    <a:pt x="65723" y="77152"/>
                    <a:pt x="63817" y="81915"/>
                    <a:pt x="60960" y="86677"/>
                  </a:cubicBezTo>
                  <a:cubicBezTo>
                    <a:pt x="57150" y="91440"/>
                    <a:pt x="52388" y="93345"/>
                    <a:pt x="46673" y="94298"/>
                  </a:cubicBezTo>
                  <a:cubicBezTo>
                    <a:pt x="40005" y="95250"/>
                    <a:pt x="32385" y="93345"/>
                    <a:pt x="25717" y="88582"/>
                  </a:cubicBezTo>
                  <a:cubicBezTo>
                    <a:pt x="18098" y="83820"/>
                    <a:pt x="12383" y="77152"/>
                    <a:pt x="6667" y="68580"/>
                  </a:cubicBezTo>
                  <a:lnTo>
                    <a:pt x="0" y="73343"/>
                  </a:lnTo>
                  <a:cubicBezTo>
                    <a:pt x="7620" y="80010"/>
                    <a:pt x="16192" y="89535"/>
                    <a:pt x="26670" y="97155"/>
                  </a:cubicBezTo>
                  <a:close/>
                  <a:moveTo>
                    <a:pt x="457200" y="121920"/>
                  </a:moveTo>
                  <a:cubicBezTo>
                    <a:pt x="449580" y="122873"/>
                    <a:pt x="443865" y="121920"/>
                    <a:pt x="438150" y="120015"/>
                  </a:cubicBezTo>
                  <a:cubicBezTo>
                    <a:pt x="434340" y="118110"/>
                    <a:pt x="431483" y="116205"/>
                    <a:pt x="428625" y="112395"/>
                  </a:cubicBezTo>
                  <a:cubicBezTo>
                    <a:pt x="426720" y="108585"/>
                    <a:pt x="426720" y="105727"/>
                    <a:pt x="427673" y="102870"/>
                  </a:cubicBezTo>
                  <a:cubicBezTo>
                    <a:pt x="429578" y="98107"/>
                    <a:pt x="433388" y="95250"/>
                    <a:pt x="441008" y="93345"/>
                  </a:cubicBezTo>
                  <a:cubicBezTo>
                    <a:pt x="448628" y="91440"/>
                    <a:pt x="456248" y="92393"/>
                    <a:pt x="462915" y="94298"/>
                  </a:cubicBezTo>
                  <a:cubicBezTo>
                    <a:pt x="466725" y="95250"/>
                    <a:pt x="469583" y="98107"/>
                    <a:pt x="472440" y="101918"/>
                  </a:cubicBezTo>
                  <a:cubicBezTo>
                    <a:pt x="475298" y="105727"/>
                    <a:pt x="478155" y="110490"/>
                    <a:pt x="480060" y="115252"/>
                  </a:cubicBezTo>
                  <a:cubicBezTo>
                    <a:pt x="472440" y="118110"/>
                    <a:pt x="464820" y="120968"/>
                    <a:pt x="457200" y="121920"/>
                  </a:cubicBezTo>
                  <a:close/>
                  <a:moveTo>
                    <a:pt x="567690" y="110490"/>
                  </a:moveTo>
                  <a:cubicBezTo>
                    <a:pt x="578168" y="115252"/>
                    <a:pt x="587693" y="120968"/>
                    <a:pt x="597218" y="126682"/>
                  </a:cubicBezTo>
                  <a:lnTo>
                    <a:pt x="579120" y="160020"/>
                  </a:lnTo>
                  <a:lnTo>
                    <a:pt x="549593" y="143827"/>
                  </a:lnTo>
                  <a:lnTo>
                    <a:pt x="567690" y="110490"/>
                  </a:lnTo>
                  <a:close/>
                  <a:moveTo>
                    <a:pt x="181928" y="13335"/>
                  </a:moveTo>
                  <a:cubicBezTo>
                    <a:pt x="193358" y="13335"/>
                    <a:pt x="204788" y="14288"/>
                    <a:pt x="215265" y="15240"/>
                  </a:cubicBezTo>
                  <a:lnTo>
                    <a:pt x="213360" y="53340"/>
                  </a:lnTo>
                  <a:lnTo>
                    <a:pt x="180023" y="51435"/>
                  </a:lnTo>
                  <a:lnTo>
                    <a:pt x="181928" y="13335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2" name="Google Shape;4292;p20"/>
            <p:cNvSpPr/>
            <p:nvPr/>
          </p:nvSpPr>
          <p:spPr>
            <a:xfrm>
              <a:off x="6714172" y="2412682"/>
              <a:ext cx="92392" cy="111442"/>
            </a:xfrm>
            <a:custGeom>
              <a:avLst/>
              <a:gdLst/>
              <a:ahLst/>
              <a:cxnLst/>
              <a:rect l="l" t="t" r="r" b="b"/>
              <a:pathLst>
                <a:path w="92392" h="111442" extrusionOk="0">
                  <a:moveTo>
                    <a:pt x="0" y="89535"/>
                  </a:moveTo>
                  <a:lnTo>
                    <a:pt x="6668" y="111442"/>
                  </a:lnTo>
                  <a:lnTo>
                    <a:pt x="72390" y="46672"/>
                  </a:lnTo>
                  <a:cubicBezTo>
                    <a:pt x="77153" y="52388"/>
                    <a:pt x="81915" y="58102"/>
                    <a:pt x="86678" y="62865"/>
                  </a:cubicBezTo>
                  <a:lnTo>
                    <a:pt x="92393" y="39052"/>
                  </a:lnTo>
                  <a:cubicBezTo>
                    <a:pt x="80963" y="25717"/>
                    <a:pt x="68580" y="12382"/>
                    <a:pt x="56198" y="0"/>
                  </a:cubicBezTo>
                  <a:lnTo>
                    <a:pt x="41910" y="14288"/>
                  </a:lnTo>
                  <a:cubicBezTo>
                    <a:pt x="47625" y="20002"/>
                    <a:pt x="52388" y="25717"/>
                    <a:pt x="58103" y="31432"/>
                  </a:cubicBezTo>
                  <a:lnTo>
                    <a:pt x="0" y="89535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3" name="Google Shape;4293;p20"/>
            <p:cNvSpPr/>
            <p:nvPr/>
          </p:nvSpPr>
          <p:spPr>
            <a:xfrm>
              <a:off x="6755130" y="2518410"/>
              <a:ext cx="25717" cy="25717"/>
            </a:xfrm>
            <a:custGeom>
              <a:avLst/>
              <a:gdLst/>
              <a:ahLst/>
              <a:cxnLst/>
              <a:rect l="l" t="t" r="r" b="b"/>
              <a:pathLst>
                <a:path w="25717" h="25717" extrusionOk="0">
                  <a:moveTo>
                    <a:pt x="0" y="0"/>
                  </a:moveTo>
                  <a:lnTo>
                    <a:pt x="25717" y="0"/>
                  </a:lnTo>
                  <a:lnTo>
                    <a:pt x="25717" y="25717"/>
                  </a:lnTo>
                  <a:lnTo>
                    <a:pt x="0" y="2571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4" name="Google Shape;4294;p20"/>
            <p:cNvSpPr/>
            <p:nvPr/>
          </p:nvSpPr>
          <p:spPr>
            <a:xfrm>
              <a:off x="6782752" y="2489835"/>
              <a:ext cx="25717" cy="25717"/>
            </a:xfrm>
            <a:custGeom>
              <a:avLst/>
              <a:gdLst/>
              <a:ahLst/>
              <a:cxnLst/>
              <a:rect l="l" t="t" r="r" b="b"/>
              <a:pathLst>
                <a:path w="25717" h="25717" extrusionOk="0">
                  <a:moveTo>
                    <a:pt x="0" y="0"/>
                  </a:moveTo>
                  <a:lnTo>
                    <a:pt x="25718" y="0"/>
                  </a:lnTo>
                  <a:lnTo>
                    <a:pt x="25718" y="25717"/>
                  </a:lnTo>
                  <a:lnTo>
                    <a:pt x="0" y="2571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295" name="Google Shape;4295;p20"/>
            <p:cNvGrpSpPr/>
            <p:nvPr/>
          </p:nvGrpSpPr>
          <p:grpSpPr>
            <a:xfrm>
              <a:off x="4819650" y="4612005"/>
              <a:ext cx="2558414" cy="385762"/>
              <a:chOff x="4819650" y="4612005"/>
              <a:chExt cx="2558414" cy="385762"/>
            </a:xfrm>
          </p:grpSpPr>
          <p:sp>
            <p:nvSpPr>
              <p:cNvPr id="4296" name="Google Shape;4296;p20"/>
              <p:cNvSpPr/>
              <p:nvPr/>
            </p:nvSpPr>
            <p:spPr>
              <a:xfrm>
                <a:off x="4819650" y="4699634"/>
                <a:ext cx="1013460" cy="262890"/>
              </a:xfrm>
              <a:custGeom>
                <a:avLst/>
                <a:gdLst/>
                <a:ahLst/>
                <a:cxnLst/>
                <a:rect l="l" t="t" r="r" b="b"/>
                <a:pathLst>
                  <a:path w="1013460" h="262890" extrusionOk="0">
                    <a:moveTo>
                      <a:pt x="942975" y="182880"/>
                    </a:moveTo>
                    <a:lnTo>
                      <a:pt x="978218" y="201930"/>
                    </a:lnTo>
                    <a:lnTo>
                      <a:pt x="978218" y="38100"/>
                    </a:lnTo>
                    <a:lnTo>
                      <a:pt x="1013460" y="38100"/>
                    </a:lnTo>
                    <a:lnTo>
                      <a:pt x="996315" y="6668"/>
                    </a:lnTo>
                    <a:lnTo>
                      <a:pt x="827723" y="6668"/>
                    </a:lnTo>
                    <a:lnTo>
                      <a:pt x="819150" y="6668"/>
                    </a:lnTo>
                    <a:lnTo>
                      <a:pt x="731520" y="6668"/>
                    </a:lnTo>
                    <a:lnTo>
                      <a:pt x="723900" y="6668"/>
                    </a:lnTo>
                    <a:lnTo>
                      <a:pt x="537210" y="6668"/>
                    </a:lnTo>
                    <a:lnTo>
                      <a:pt x="529590" y="6668"/>
                    </a:lnTo>
                    <a:lnTo>
                      <a:pt x="441960" y="6668"/>
                    </a:lnTo>
                    <a:lnTo>
                      <a:pt x="434340" y="6668"/>
                    </a:lnTo>
                    <a:lnTo>
                      <a:pt x="202883" y="6668"/>
                    </a:lnTo>
                    <a:lnTo>
                      <a:pt x="195263" y="6668"/>
                    </a:lnTo>
                    <a:lnTo>
                      <a:pt x="122873" y="6668"/>
                    </a:lnTo>
                    <a:lnTo>
                      <a:pt x="141923" y="38100"/>
                    </a:lnTo>
                    <a:lnTo>
                      <a:pt x="149543" y="38100"/>
                    </a:lnTo>
                    <a:lnTo>
                      <a:pt x="149543" y="110490"/>
                    </a:lnTo>
                    <a:lnTo>
                      <a:pt x="110490" y="93345"/>
                    </a:lnTo>
                    <a:cubicBezTo>
                      <a:pt x="114300" y="89535"/>
                      <a:pt x="117157" y="84772"/>
                      <a:pt x="119063" y="79058"/>
                    </a:cubicBezTo>
                    <a:cubicBezTo>
                      <a:pt x="120968" y="73343"/>
                      <a:pt x="121920" y="67628"/>
                      <a:pt x="121920" y="61913"/>
                    </a:cubicBezTo>
                    <a:cubicBezTo>
                      <a:pt x="121920" y="48578"/>
                      <a:pt x="115253" y="34290"/>
                      <a:pt x="102870" y="20955"/>
                    </a:cubicBezTo>
                    <a:cubicBezTo>
                      <a:pt x="89535" y="6668"/>
                      <a:pt x="76200" y="0"/>
                      <a:pt x="63818" y="0"/>
                    </a:cubicBezTo>
                    <a:cubicBezTo>
                      <a:pt x="51435" y="0"/>
                      <a:pt x="40958" y="3810"/>
                      <a:pt x="31433" y="11430"/>
                    </a:cubicBezTo>
                    <a:cubicBezTo>
                      <a:pt x="22860" y="19050"/>
                      <a:pt x="19050" y="28575"/>
                      <a:pt x="19050" y="39053"/>
                    </a:cubicBezTo>
                    <a:cubicBezTo>
                      <a:pt x="19050" y="47625"/>
                      <a:pt x="22860" y="57150"/>
                      <a:pt x="31433" y="66675"/>
                    </a:cubicBezTo>
                    <a:cubicBezTo>
                      <a:pt x="39053" y="75247"/>
                      <a:pt x="50482" y="82868"/>
                      <a:pt x="63818" y="90488"/>
                    </a:cubicBezTo>
                    <a:cubicBezTo>
                      <a:pt x="51435" y="99060"/>
                      <a:pt x="29528" y="110490"/>
                      <a:pt x="0" y="123825"/>
                    </a:cubicBezTo>
                    <a:lnTo>
                      <a:pt x="27622" y="147638"/>
                    </a:lnTo>
                    <a:cubicBezTo>
                      <a:pt x="60960" y="131445"/>
                      <a:pt x="84773" y="117158"/>
                      <a:pt x="100013" y="104775"/>
                    </a:cubicBezTo>
                    <a:lnTo>
                      <a:pt x="131445" y="120015"/>
                    </a:lnTo>
                    <a:lnTo>
                      <a:pt x="40005" y="176213"/>
                    </a:lnTo>
                    <a:lnTo>
                      <a:pt x="65723" y="197168"/>
                    </a:lnTo>
                    <a:lnTo>
                      <a:pt x="151448" y="139065"/>
                    </a:lnTo>
                    <a:lnTo>
                      <a:pt x="151448" y="183833"/>
                    </a:lnTo>
                    <a:lnTo>
                      <a:pt x="186690" y="202883"/>
                    </a:lnTo>
                    <a:lnTo>
                      <a:pt x="186690" y="39053"/>
                    </a:lnTo>
                    <a:lnTo>
                      <a:pt x="214313" y="39053"/>
                    </a:lnTo>
                    <a:lnTo>
                      <a:pt x="221933" y="39053"/>
                    </a:lnTo>
                    <a:lnTo>
                      <a:pt x="395288" y="39053"/>
                    </a:lnTo>
                    <a:lnTo>
                      <a:pt x="395288" y="66675"/>
                    </a:lnTo>
                    <a:lnTo>
                      <a:pt x="354330" y="66675"/>
                    </a:lnTo>
                    <a:cubicBezTo>
                      <a:pt x="340043" y="66675"/>
                      <a:pt x="327660" y="71438"/>
                      <a:pt x="318135" y="81915"/>
                    </a:cubicBezTo>
                    <a:cubicBezTo>
                      <a:pt x="308610" y="92393"/>
                      <a:pt x="302895" y="103822"/>
                      <a:pt x="302895" y="118110"/>
                    </a:cubicBezTo>
                    <a:cubicBezTo>
                      <a:pt x="302895" y="134303"/>
                      <a:pt x="311468" y="152400"/>
                      <a:pt x="329565" y="171450"/>
                    </a:cubicBezTo>
                    <a:cubicBezTo>
                      <a:pt x="347663" y="190500"/>
                      <a:pt x="364808" y="199072"/>
                      <a:pt x="381000" y="199072"/>
                    </a:cubicBezTo>
                    <a:cubicBezTo>
                      <a:pt x="381953" y="199072"/>
                      <a:pt x="383858" y="199072"/>
                      <a:pt x="387668" y="197168"/>
                    </a:cubicBezTo>
                    <a:lnTo>
                      <a:pt x="392430" y="195263"/>
                    </a:lnTo>
                    <a:cubicBezTo>
                      <a:pt x="387668" y="210503"/>
                      <a:pt x="381953" y="222885"/>
                      <a:pt x="373380" y="231458"/>
                    </a:cubicBezTo>
                    <a:cubicBezTo>
                      <a:pt x="365760" y="240983"/>
                      <a:pt x="357188" y="245745"/>
                      <a:pt x="347663" y="245745"/>
                    </a:cubicBezTo>
                    <a:cubicBezTo>
                      <a:pt x="342900" y="245745"/>
                      <a:pt x="339090" y="243840"/>
                      <a:pt x="337185" y="240983"/>
                    </a:cubicBezTo>
                    <a:cubicBezTo>
                      <a:pt x="334328" y="238125"/>
                      <a:pt x="332423" y="234315"/>
                      <a:pt x="332423" y="230505"/>
                    </a:cubicBezTo>
                    <a:cubicBezTo>
                      <a:pt x="332423" y="225743"/>
                      <a:pt x="334328" y="221933"/>
                      <a:pt x="339090" y="218122"/>
                    </a:cubicBezTo>
                    <a:cubicBezTo>
                      <a:pt x="343853" y="214313"/>
                      <a:pt x="349568" y="211455"/>
                      <a:pt x="356235" y="209550"/>
                    </a:cubicBezTo>
                    <a:lnTo>
                      <a:pt x="324803" y="190500"/>
                    </a:lnTo>
                    <a:cubicBezTo>
                      <a:pt x="320040" y="191453"/>
                      <a:pt x="316230" y="193358"/>
                      <a:pt x="312420" y="197168"/>
                    </a:cubicBezTo>
                    <a:cubicBezTo>
                      <a:pt x="308610" y="200025"/>
                      <a:pt x="306705" y="202883"/>
                      <a:pt x="305753" y="206693"/>
                    </a:cubicBezTo>
                    <a:cubicBezTo>
                      <a:pt x="292418" y="206693"/>
                      <a:pt x="282893" y="204788"/>
                      <a:pt x="276225" y="200978"/>
                    </a:cubicBezTo>
                    <a:cubicBezTo>
                      <a:pt x="282893" y="199072"/>
                      <a:pt x="288608" y="194310"/>
                      <a:pt x="291465" y="188595"/>
                    </a:cubicBezTo>
                    <a:cubicBezTo>
                      <a:pt x="295275" y="182880"/>
                      <a:pt x="297180" y="176213"/>
                      <a:pt x="297180" y="169545"/>
                    </a:cubicBezTo>
                    <a:cubicBezTo>
                      <a:pt x="297180" y="160020"/>
                      <a:pt x="294323" y="152400"/>
                      <a:pt x="287655" y="145733"/>
                    </a:cubicBezTo>
                    <a:cubicBezTo>
                      <a:pt x="281940" y="139065"/>
                      <a:pt x="274320" y="136208"/>
                      <a:pt x="265748" y="136208"/>
                    </a:cubicBezTo>
                    <a:cubicBezTo>
                      <a:pt x="255270" y="136208"/>
                      <a:pt x="245745" y="139065"/>
                      <a:pt x="238125" y="145733"/>
                    </a:cubicBezTo>
                    <a:cubicBezTo>
                      <a:pt x="230505" y="152400"/>
                      <a:pt x="226695" y="160972"/>
                      <a:pt x="226695" y="171450"/>
                    </a:cubicBezTo>
                    <a:cubicBezTo>
                      <a:pt x="226695" y="184785"/>
                      <a:pt x="234315" y="196215"/>
                      <a:pt x="248602" y="205740"/>
                    </a:cubicBezTo>
                    <a:cubicBezTo>
                      <a:pt x="263843" y="215265"/>
                      <a:pt x="280988" y="220028"/>
                      <a:pt x="301943" y="220028"/>
                    </a:cubicBezTo>
                    <a:cubicBezTo>
                      <a:pt x="299085" y="229553"/>
                      <a:pt x="303848" y="239078"/>
                      <a:pt x="317183" y="248603"/>
                    </a:cubicBezTo>
                    <a:cubicBezTo>
                      <a:pt x="330518" y="258128"/>
                      <a:pt x="345758" y="262890"/>
                      <a:pt x="361950" y="262890"/>
                    </a:cubicBezTo>
                    <a:cubicBezTo>
                      <a:pt x="371475" y="262890"/>
                      <a:pt x="381000" y="259080"/>
                      <a:pt x="390525" y="252413"/>
                    </a:cubicBezTo>
                    <a:cubicBezTo>
                      <a:pt x="400050" y="244793"/>
                      <a:pt x="406718" y="235268"/>
                      <a:pt x="412433" y="222885"/>
                    </a:cubicBezTo>
                    <a:lnTo>
                      <a:pt x="427673" y="256222"/>
                    </a:lnTo>
                    <a:lnTo>
                      <a:pt x="448628" y="246697"/>
                    </a:lnTo>
                    <a:lnTo>
                      <a:pt x="419100" y="198120"/>
                    </a:lnTo>
                    <a:cubicBezTo>
                      <a:pt x="424815" y="196215"/>
                      <a:pt x="428625" y="193358"/>
                      <a:pt x="431483" y="189547"/>
                    </a:cubicBezTo>
                    <a:cubicBezTo>
                      <a:pt x="435293" y="184785"/>
                      <a:pt x="436245" y="180022"/>
                      <a:pt x="436245" y="174308"/>
                    </a:cubicBezTo>
                    <a:cubicBezTo>
                      <a:pt x="436245" y="166688"/>
                      <a:pt x="433388" y="159068"/>
                      <a:pt x="426720" y="150495"/>
                    </a:cubicBezTo>
                    <a:cubicBezTo>
                      <a:pt x="420053" y="142875"/>
                      <a:pt x="413385" y="139065"/>
                      <a:pt x="407670" y="139065"/>
                    </a:cubicBezTo>
                    <a:cubicBezTo>
                      <a:pt x="401003" y="139065"/>
                      <a:pt x="394335" y="140970"/>
                      <a:pt x="389573" y="144780"/>
                    </a:cubicBezTo>
                    <a:cubicBezTo>
                      <a:pt x="384810" y="148590"/>
                      <a:pt x="381953" y="153353"/>
                      <a:pt x="381953" y="159068"/>
                    </a:cubicBezTo>
                    <a:cubicBezTo>
                      <a:pt x="381953" y="163830"/>
                      <a:pt x="383858" y="169545"/>
                      <a:pt x="387668" y="176213"/>
                    </a:cubicBezTo>
                    <a:cubicBezTo>
                      <a:pt x="381000" y="180022"/>
                      <a:pt x="375285" y="181928"/>
                      <a:pt x="370523" y="181928"/>
                    </a:cubicBezTo>
                    <a:cubicBezTo>
                      <a:pt x="359093" y="181928"/>
                      <a:pt x="349568" y="178118"/>
                      <a:pt x="341948" y="169545"/>
                    </a:cubicBezTo>
                    <a:cubicBezTo>
                      <a:pt x="334328" y="160972"/>
                      <a:pt x="329565" y="150495"/>
                      <a:pt x="329565" y="137160"/>
                    </a:cubicBezTo>
                    <a:cubicBezTo>
                      <a:pt x="329565" y="127635"/>
                      <a:pt x="332423" y="119063"/>
                      <a:pt x="339090" y="111443"/>
                    </a:cubicBezTo>
                    <a:cubicBezTo>
                      <a:pt x="344805" y="103822"/>
                      <a:pt x="352425" y="100965"/>
                      <a:pt x="360998" y="100965"/>
                    </a:cubicBezTo>
                    <a:lnTo>
                      <a:pt x="428625" y="100965"/>
                    </a:lnTo>
                    <a:lnTo>
                      <a:pt x="428625" y="42863"/>
                    </a:lnTo>
                    <a:lnTo>
                      <a:pt x="451485" y="42863"/>
                    </a:lnTo>
                    <a:lnTo>
                      <a:pt x="459105" y="42863"/>
                    </a:lnTo>
                    <a:lnTo>
                      <a:pt x="483870" y="42863"/>
                    </a:lnTo>
                    <a:lnTo>
                      <a:pt x="483870" y="182880"/>
                    </a:lnTo>
                    <a:lnTo>
                      <a:pt x="519113" y="206693"/>
                    </a:lnTo>
                    <a:lnTo>
                      <a:pt x="519113" y="42863"/>
                    </a:lnTo>
                    <a:lnTo>
                      <a:pt x="546735" y="42863"/>
                    </a:lnTo>
                    <a:lnTo>
                      <a:pt x="554355" y="42863"/>
                    </a:lnTo>
                    <a:lnTo>
                      <a:pt x="679133" y="42863"/>
                    </a:lnTo>
                    <a:lnTo>
                      <a:pt x="679133" y="95250"/>
                    </a:lnTo>
                    <a:cubicBezTo>
                      <a:pt x="670560" y="84772"/>
                      <a:pt x="660083" y="76200"/>
                      <a:pt x="649605" y="69533"/>
                    </a:cubicBezTo>
                    <a:cubicBezTo>
                      <a:pt x="638175" y="62865"/>
                      <a:pt x="626745" y="60008"/>
                      <a:pt x="617220" y="60008"/>
                    </a:cubicBezTo>
                    <a:cubicBezTo>
                      <a:pt x="601980" y="60008"/>
                      <a:pt x="588645" y="63818"/>
                      <a:pt x="579120" y="72390"/>
                    </a:cubicBezTo>
                    <a:cubicBezTo>
                      <a:pt x="568643" y="80963"/>
                      <a:pt x="562928" y="91440"/>
                      <a:pt x="562928" y="104775"/>
                    </a:cubicBezTo>
                    <a:cubicBezTo>
                      <a:pt x="562928" y="120015"/>
                      <a:pt x="570548" y="135255"/>
                      <a:pt x="586740" y="149543"/>
                    </a:cubicBezTo>
                    <a:cubicBezTo>
                      <a:pt x="602933" y="164783"/>
                      <a:pt x="618173" y="172403"/>
                      <a:pt x="633413" y="172403"/>
                    </a:cubicBezTo>
                    <a:cubicBezTo>
                      <a:pt x="641985" y="172403"/>
                      <a:pt x="649605" y="170497"/>
                      <a:pt x="658178" y="166688"/>
                    </a:cubicBezTo>
                    <a:cubicBezTo>
                      <a:pt x="665798" y="162878"/>
                      <a:pt x="673418" y="158115"/>
                      <a:pt x="680085" y="150495"/>
                    </a:cubicBezTo>
                    <a:lnTo>
                      <a:pt x="680085" y="181928"/>
                    </a:lnTo>
                    <a:lnTo>
                      <a:pt x="715328" y="205740"/>
                    </a:lnTo>
                    <a:lnTo>
                      <a:pt x="715328" y="41910"/>
                    </a:lnTo>
                    <a:lnTo>
                      <a:pt x="742950" y="41910"/>
                    </a:lnTo>
                    <a:lnTo>
                      <a:pt x="750570" y="41910"/>
                    </a:lnTo>
                    <a:lnTo>
                      <a:pt x="775335" y="41910"/>
                    </a:lnTo>
                    <a:lnTo>
                      <a:pt x="775335" y="181928"/>
                    </a:lnTo>
                    <a:lnTo>
                      <a:pt x="810578" y="205740"/>
                    </a:lnTo>
                    <a:lnTo>
                      <a:pt x="810578" y="41910"/>
                    </a:lnTo>
                    <a:lnTo>
                      <a:pt x="838200" y="41910"/>
                    </a:lnTo>
                    <a:lnTo>
                      <a:pt x="845820" y="41910"/>
                    </a:lnTo>
                    <a:lnTo>
                      <a:pt x="942975" y="41910"/>
                    </a:lnTo>
                    <a:lnTo>
                      <a:pt x="942975" y="92393"/>
                    </a:lnTo>
                    <a:lnTo>
                      <a:pt x="864870" y="92393"/>
                    </a:lnTo>
                    <a:cubicBezTo>
                      <a:pt x="860108" y="92393"/>
                      <a:pt x="857250" y="94297"/>
                      <a:pt x="854393" y="97155"/>
                    </a:cubicBezTo>
                    <a:cubicBezTo>
                      <a:pt x="851535" y="100013"/>
                      <a:pt x="849630" y="103822"/>
                      <a:pt x="849630" y="107633"/>
                    </a:cubicBezTo>
                    <a:cubicBezTo>
                      <a:pt x="849630" y="117158"/>
                      <a:pt x="853440" y="127635"/>
                      <a:pt x="862013" y="138113"/>
                    </a:cubicBezTo>
                    <a:cubicBezTo>
                      <a:pt x="870585" y="148590"/>
                      <a:pt x="878205" y="154305"/>
                      <a:pt x="884873" y="154305"/>
                    </a:cubicBezTo>
                    <a:cubicBezTo>
                      <a:pt x="886778" y="154305"/>
                      <a:pt x="888683" y="153353"/>
                      <a:pt x="889635" y="152400"/>
                    </a:cubicBezTo>
                    <a:cubicBezTo>
                      <a:pt x="891540" y="151447"/>
                      <a:pt x="892493" y="149543"/>
                      <a:pt x="892493" y="146685"/>
                    </a:cubicBezTo>
                    <a:lnTo>
                      <a:pt x="892493" y="133350"/>
                    </a:lnTo>
                    <a:cubicBezTo>
                      <a:pt x="892493" y="130493"/>
                      <a:pt x="893445" y="128588"/>
                      <a:pt x="895350" y="126683"/>
                    </a:cubicBezTo>
                    <a:cubicBezTo>
                      <a:pt x="896303" y="124778"/>
                      <a:pt x="898208" y="123825"/>
                      <a:pt x="900113" y="123825"/>
                    </a:cubicBezTo>
                    <a:lnTo>
                      <a:pt x="942975" y="123825"/>
                    </a:lnTo>
                    <a:lnTo>
                      <a:pt x="942975" y="182880"/>
                    </a:lnTo>
                    <a:close/>
                    <a:moveTo>
                      <a:pt x="90488" y="68580"/>
                    </a:moveTo>
                    <a:cubicBezTo>
                      <a:pt x="87630" y="75247"/>
                      <a:pt x="82868" y="79058"/>
                      <a:pt x="78105" y="81915"/>
                    </a:cubicBezTo>
                    <a:cubicBezTo>
                      <a:pt x="71438" y="80010"/>
                      <a:pt x="65723" y="75247"/>
                      <a:pt x="60960" y="69533"/>
                    </a:cubicBezTo>
                    <a:cubicBezTo>
                      <a:pt x="56197" y="63818"/>
                      <a:pt x="54293" y="57150"/>
                      <a:pt x="54293" y="50483"/>
                    </a:cubicBezTo>
                    <a:cubicBezTo>
                      <a:pt x="54293" y="44768"/>
                      <a:pt x="56197" y="40005"/>
                      <a:pt x="60960" y="35243"/>
                    </a:cubicBezTo>
                    <a:cubicBezTo>
                      <a:pt x="65723" y="30480"/>
                      <a:pt x="71438" y="28575"/>
                      <a:pt x="78105" y="28575"/>
                    </a:cubicBezTo>
                    <a:cubicBezTo>
                      <a:pt x="82868" y="28575"/>
                      <a:pt x="87630" y="30480"/>
                      <a:pt x="90488" y="33338"/>
                    </a:cubicBezTo>
                    <a:cubicBezTo>
                      <a:pt x="94298" y="37147"/>
                      <a:pt x="95250" y="40958"/>
                      <a:pt x="95250" y="45720"/>
                    </a:cubicBezTo>
                    <a:cubicBezTo>
                      <a:pt x="96203" y="54293"/>
                      <a:pt x="94298" y="61913"/>
                      <a:pt x="90488" y="68580"/>
                    </a:cubicBezTo>
                    <a:close/>
                    <a:moveTo>
                      <a:pt x="251460" y="181928"/>
                    </a:moveTo>
                    <a:cubicBezTo>
                      <a:pt x="247650" y="178118"/>
                      <a:pt x="246698" y="174308"/>
                      <a:pt x="246698" y="169545"/>
                    </a:cubicBezTo>
                    <a:cubicBezTo>
                      <a:pt x="246698" y="164783"/>
                      <a:pt x="248602" y="160020"/>
                      <a:pt x="251460" y="157163"/>
                    </a:cubicBezTo>
                    <a:cubicBezTo>
                      <a:pt x="255270" y="153353"/>
                      <a:pt x="259080" y="152400"/>
                      <a:pt x="263843" y="152400"/>
                    </a:cubicBezTo>
                    <a:cubicBezTo>
                      <a:pt x="268605" y="152400"/>
                      <a:pt x="273368" y="154305"/>
                      <a:pt x="276225" y="157163"/>
                    </a:cubicBezTo>
                    <a:cubicBezTo>
                      <a:pt x="280035" y="160972"/>
                      <a:pt x="280988" y="164783"/>
                      <a:pt x="280988" y="169545"/>
                    </a:cubicBezTo>
                    <a:cubicBezTo>
                      <a:pt x="280988" y="174308"/>
                      <a:pt x="279083" y="179070"/>
                      <a:pt x="276225" y="181928"/>
                    </a:cubicBezTo>
                    <a:cubicBezTo>
                      <a:pt x="272415" y="185738"/>
                      <a:pt x="268605" y="186690"/>
                      <a:pt x="263843" y="186690"/>
                    </a:cubicBezTo>
                    <a:cubicBezTo>
                      <a:pt x="259080" y="186690"/>
                      <a:pt x="254318" y="184785"/>
                      <a:pt x="251460" y="181928"/>
                    </a:cubicBezTo>
                    <a:close/>
                    <a:moveTo>
                      <a:pt x="648653" y="133350"/>
                    </a:moveTo>
                    <a:cubicBezTo>
                      <a:pt x="637223" y="139065"/>
                      <a:pt x="626745" y="141922"/>
                      <a:pt x="616268" y="141922"/>
                    </a:cubicBezTo>
                    <a:cubicBezTo>
                      <a:pt x="608648" y="141922"/>
                      <a:pt x="601980" y="139065"/>
                      <a:pt x="597218" y="135255"/>
                    </a:cubicBezTo>
                    <a:cubicBezTo>
                      <a:pt x="592455" y="130493"/>
                      <a:pt x="589598" y="125730"/>
                      <a:pt x="589598" y="120015"/>
                    </a:cubicBezTo>
                    <a:cubicBezTo>
                      <a:pt x="589598" y="111443"/>
                      <a:pt x="594360" y="103822"/>
                      <a:pt x="605790" y="96203"/>
                    </a:cubicBezTo>
                    <a:cubicBezTo>
                      <a:pt x="617220" y="88583"/>
                      <a:pt x="628650" y="85725"/>
                      <a:pt x="641985" y="85725"/>
                    </a:cubicBezTo>
                    <a:cubicBezTo>
                      <a:pt x="648653" y="85725"/>
                      <a:pt x="655320" y="87630"/>
                      <a:pt x="662940" y="92393"/>
                    </a:cubicBezTo>
                    <a:cubicBezTo>
                      <a:pt x="670560" y="96203"/>
                      <a:pt x="677228" y="101918"/>
                      <a:pt x="682943" y="109538"/>
                    </a:cubicBezTo>
                    <a:cubicBezTo>
                      <a:pt x="671513" y="119063"/>
                      <a:pt x="660083" y="127635"/>
                      <a:pt x="648653" y="13335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97" name="Google Shape;4297;p20"/>
              <p:cNvSpPr/>
              <p:nvPr/>
            </p:nvSpPr>
            <p:spPr>
              <a:xfrm>
                <a:off x="5744527" y="4910137"/>
                <a:ext cx="119062" cy="87630"/>
              </a:xfrm>
              <a:custGeom>
                <a:avLst/>
                <a:gdLst/>
                <a:ahLst/>
                <a:cxnLst/>
                <a:rect l="l" t="t" r="r" b="b"/>
                <a:pathLst>
                  <a:path w="119062" h="87630" extrusionOk="0">
                    <a:moveTo>
                      <a:pt x="54293" y="13335"/>
                    </a:moveTo>
                    <a:cubicBezTo>
                      <a:pt x="42863" y="3810"/>
                      <a:pt x="34290" y="0"/>
                      <a:pt x="27623" y="0"/>
                    </a:cubicBezTo>
                    <a:cubicBezTo>
                      <a:pt x="21908" y="0"/>
                      <a:pt x="17145" y="953"/>
                      <a:pt x="12383" y="1905"/>
                    </a:cubicBezTo>
                    <a:cubicBezTo>
                      <a:pt x="8573" y="2857"/>
                      <a:pt x="4763" y="5715"/>
                      <a:pt x="0" y="9525"/>
                    </a:cubicBezTo>
                    <a:lnTo>
                      <a:pt x="13335" y="30480"/>
                    </a:lnTo>
                    <a:cubicBezTo>
                      <a:pt x="17145" y="27622"/>
                      <a:pt x="20002" y="25718"/>
                      <a:pt x="22860" y="24765"/>
                    </a:cubicBezTo>
                    <a:cubicBezTo>
                      <a:pt x="26670" y="22860"/>
                      <a:pt x="29527" y="22860"/>
                      <a:pt x="33338" y="22860"/>
                    </a:cubicBezTo>
                    <a:cubicBezTo>
                      <a:pt x="41910" y="22860"/>
                      <a:pt x="60008" y="37147"/>
                      <a:pt x="86677" y="65722"/>
                    </a:cubicBezTo>
                    <a:lnTo>
                      <a:pt x="107633" y="87630"/>
                    </a:lnTo>
                    <a:lnTo>
                      <a:pt x="119063" y="78105"/>
                    </a:lnTo>
                    <a:cubicBezTo>
                      <a:pt x="103823" y="60007"/>
                      <a:pt x="82868" y="39053"/>
                      <a:pt x="54293" y="13335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98" name="Google Shape;4298;p20"/>
              <p:cNvSpPr/>
              <p:nvPr/>
            </p:nvSpPr>
            <p:spPr>
              <a:xfrm>
                <a:off x="5934075" y="4693919"/>
                <a:ext cx="635317" cy="209550"/>
              </a:xfrm>
              <a:custGeom>
                <a:avLst/>
                <a:gdLst/>
                <a:ahLst/>
                <a:cxnLst/>
                <a:rect l="l" t="t" r="r" b="b"/>
                <a:pathLst>
                  <a:path w="635317" h="209550" extrusionOk="0">
                    <a:moveTo>
                      <a:pt x="577215" y="13335"/>
                    </a:moveTo>
                    <a:lnTo>
                      <a:pt x="441008" y="13335"/>
                    </a:lnTo>
                    <a:lnTo>
                      <a:pt x="433388" y="13335"/>
                    </a:lnTo>
                    <a:lnTo>
                      <a:pt x="330517" y="13335"/>
                    </a:lnTo>
                    <a:lnTo>
                      <a:pt x="349567" y="44768"/>
                    </a:lnTo>
                    <a:lnTo>
                      <a:pt x="388620" y="44768"/>
                    </a:lnTo>
                    <a:lnTo>
                      <a:pt x="388620" y="110490"/>
                    </a:lnTo>
                    <a:lnTo>
                      <a:pt x="334328" y="110490"/>
                    </a:lnTo>
                    <a:lnTo>
                      <a:pt x="334328" y="54293"/>
                    </a:lnTo>
                    <a:cubicBezTo>
                      <a:pt x="334328" y="41910"/>
                      <a:pt x="328613" y="30480"/>
                      <a:pt x="316230" y="18098"/>
                    </a:cubicBezTo>
                    <a:cubicBezTo>
                      <a:pt x="303847" y="5715"/>
                      <a:pt x="291465" y="0"/>
                      <a:pt x="280035" y="0"/>
                    </a:cubicBezTo>
                    <a:cubicBezTo>
                      <a:pt x="269558" y="0"/>
                      <a:pt x="260985" y="2858"/>
                      <a:pt x="254317" y="9525"/>
                    </a:cubicBezTo>
                    <a:cubicBezTo>
                      <a:pt x="246697" y="17145"/>
                      <a:pt x="243840" y="24765"/>
                      <a:pt x="243840" y="35243"/>
                    </a:cubicBezTo>
                    <a:cubicBezTo>
                      <a:pt x="243840" y="38100"/>
                      <a:pt x="243840" y="41910"/>
                      <a:pt x="244792" y="44768"/>
                    </a:cubicBezTo>
                    <a:lnTo>
                      <a:pt x="227647" y="14288"/>
                    </a:lnTo>
                    <a:lnTo>
                      <a:pt x="0" y="14288"/>
                    </a:lnTo>
                    <a:lnTo>
                      <a:pt x="17145" y="45720"/>
                    </a:lnTo>
                    <a:lnTo>
                      <a:pt x="159067" y="45720"/>
                    </a:lnTo>
                    <a:lnTo>
                      <a:pt x="159067" y="71438"/>
                    </a:lnTo>
                    <a:cubicBezTo>
                      <a:pt x="154305" y="71438"/>
                      <a:pt x="149542" y="73343"/>
                      <a:pt x="143828" y="78105"/>
                    </a:cubicBezTo>
                    <a:cubicBezTo>
                      <a:pt x="138113" y="82868"/>
                      <a:pt x="132397" y="88583"/>
                      <a:pt x="126683" y="97155"/>
                    </a:cubicBezTo>
                    <a:cubicBezTo>
                      <a:pt x="119063" y="88583"/>
                      <a:pt x="111442" y="81915"/>
                      <a:pt x="103822" y="77153"/>
                    </a:cubicBezTo>
                    <a:cubicBezTo>
                      <a:pt x="96203" y="72390"/>
                      <a:pt x="88583" y="70485"/>
                      <a:pt x="81915" y="70485"/>
                    </a:cubicBezTo>
                    <a:cubicBezTo>
                      <a:pt x="69533" y="70485"/>
                      <a:pt x="58103" y="75248"/>
                      <a:pt x="48578" y="84773"/>
                    </a:cubicBezTo>
                    <a:cubicBezTo>
                      <a:pt x="39053" y="94298"/>
                      <a:pt x="35242" y="104775"/>
                      <a:pt x="35242" y="117158"/>
                    </a:cubicBezTo>
                    <a:cubicBezTo>
                      <a:pt x="35242" y="130493"/>
                      <a:pt x="40958" y="144780"/>
                      <a:pt x="52388" y="160020"/>
                    </a:cubicBezTo>
                    <a:cubicBezTo>
                      <a:pt x="63817" y="175260"/>
                      <a:pt x="80010" y="191453"/>
                      <a:pt x="100965" y="206693"/>
                    </a:cubicBezTo>
                    <a:lnTo>
                      <a:pt x="110490" y="195263"/>
                    </a:lnTo>
                    <a:cubicBezTo>
                      <a:pt x="97155" y="183833"/>
                      <a:pt x="86678" y="172403"/>
                      <a:pt x="79058" y="161925"/>
                    </a:cubicBezTo>
                    <a:cubicBezTo>
                      <a:pt x="71438" y="150495"/>
                      <a:pt x="68580" y="140018"/>
                      <a:pt x="68580" y="131445"/>
                    </a:cubicBezTo>
                    <a:cubicBezTo>
                      <a:pt x="68580" y="121920"/>
                      <a:pt x="71438" y="114300"/>
                      <a:pt x="76200" y="107633"/>
                    </a:cubicBezTo>
                    <a:cubicBezTo>
                      <a:pt x="80963" y="100965"/>
                      <a:pt x="87630" y="98108"/>
                      <a:pt x="95250" y="98108"/>
                    </a:cubicBezTo>
                    <a:cubicBezTo>
                      <a:pt x="100013" y="98108"/>
                      <a:pt x="103822" y="99060"/>
                      <a:pt x="107633" y="101918"/>
                    </a:cubicBezTo>
                    <a:cubicBezTo>
                      <a:pt x="111442" y="103823"/>
                      <a:pt x="115253" y="107633"/>
                      <a:pt x="118110" y="112395"/>
                    </a:cubicBezTo>
                    <a:cubicBezTo>
                      <a:pt x="110490" y="128588"/>
                      <a:pt x="105728" y="139065"/>
                      <a:pt x="104775" y="143828"/>
                    </a:cubicBezTo>
                    <a:lnTo>
                      <a:pt x="136208" y="157163"/>
                    </a:lnTo>
                    <a:cubicBezTo>
                      <a:pt x="140017" y="140018"/>
                      <a:pt x="146685" y="124778"/>
                      <a:pt x="155258" y="113348"/>
                    </a:cubicBezTo>
                    <a:cubicBezTo>
                      <a:pt x="163830" y="101918"/>
                      <a:pt x="173355" y="96203"/>
                      <a:pt x="182880" y="96203"/>
                    </a:cubicBezTo>
                    <a:cubicBezTo>
                      <a:pt x="188595" y="96203"/>
                      <a:pt x="193358" y="98108"/>
                      <a:pt x="197167" y="100965"/>
                    </a:cubicBezTo>
                    <a:cubicBezTo>
                      <a:pt x="200978" y="103823"/>
                      <a:pt x="202883" y="107633"/>
                      <a:pt x="202883" y="111443"/>
                    </a:cubicBezTo>
                    <a:cubicBezTo>
                      <a:pt x="203835" y="120015"/>
                      <a:pt x="199072" y="129540"/>
                      <a:pt x="190500" y="140018"/>
                    </a:cubicBezTo>
                    <a:cubicBezTo>
                      <a:pt x="181928" y="151448"/>
                      <a:pt x="170497" y="161925"/>
                      <a:pt x="156210" y="171450"/>
                    </a:cubicBezTo>
                    <a:lnTo>
                      <a:pt x="185738" y="199073"/>
                    </a:lnTo>
                    <a:cubicBezTo>
                      <a:pt x="198120" y="185738"/>
                      <a:pt x="207645" y="172403"/>
                      <a:pt x="214313" y="160020"/>
                    </a:cubicBezTo>
                    <a:cubicBezTo>
                      <a:pt x="220980" y="147638"/>
                      <a:pt x="224790" y="135255"/>
                      <a:pt x="224790" y="124778"/>
                    </a:cubicBezTo>
                    <a:cubicBezTo>
                      <a:pt x="224790" y="112395"/>
                      <a:pt x="221933" y="101918"/>
                      <a:pt x="216217" y="92393"/>
                    </a:cubicBezTo>
                    <a:cubicBezTo>
                      <a:pt x="211455" y="82868"/>
                      <a:pt x="203835" y="77153"/>
                      <a:pt x="195263" y="73343"/>
                    </a:cubicBezTo>
                    <a:lnTo>
                      <a:pt x="195263" y="45720"/>
                    </a:lnTo>
                    <a:lnTo>
                      <a:pt x="243840" y="45720"/>
                    </a:lnTo>
                    <a:cubicBezTo>
                      <a:pt x="245745" y="55245"/>
                      <a:pt x="250508" y="62865"/>
                      <a:pt x="259080" y="70485"/>
                    </a:cubicBezTo>
                    <a:cubicBezTo>
                      <a:pt x="270510" y="80963"/>
                      <a:pt x="283845" y="87630"/>
                      <a:pt x="300038" y="90488"/>
                    </a:cubicBezTo>
                    <a:lnTo>
                      <a:pt x="300038" y="111443"/>
                    </a:lnTo>
                    <a:lnTo>
                      <a:pt x="288608" y="111443"/>
                    </a:lnTo>
                    <a:cubicBezTo>
                      <a:pt x="284797" y="111443"/>
                      <a:pt x="281940" y="112395"/>
                      <a:pt x="279083" y="114300"/>
                    </a:cubicBezTo>
                    <a:cubicBezTo>
                      <a:pt x="276225" y="116205"/>
                      <a:pt x="275272" y="119063"/>
                      <a:pt x="275272" y="122873"/>
                    </a:cubicBezTo>
                    <a:cubicBezTo>
                      <a:pt x="275272" y="130493"/>
                      <a:pt x="281940" y="140018"/>
                      <a:pt x="294322" y="152400"/>
                    </a:cubicBezTo>
                    <a:cubicBezTo>
                      <a:pt x="306705" y="163830"/>
                      <a:pt x="316230" y="169545"/>
                      <a:pt x="323850" y="169545"/>
                    </a:cubicBezTo>
                    <a:cubicBezTo>
                      <a:pt x="327660" y="169545"/>
                      <a:pt x="330517" y="167640"/>
                      <a:pt x="332422" y="164783"/>
                    </a:cubicBezTo>
                    <a:cubicBezTo>
                      <a:pt x="334328" y="161925"/>
                      <a:pt x="335280" y="158115"/>
                      <a:pt x="335280" y="154305"/>
                    </a:cubicBezTo>
                    <a:lnTo>
                      <a:pt x="335280" y="142875"/>
                    </a:lnTo>
                    <a:lnTo>
                      <a:pt x="389572" y="142875"/>
                    </a:lnTo>
                    <a:lnTo>
                      <a:pt x="389572" y="189548"/>
                    </a:lnTo>
                    <a:lnTo>
                      <a:pt x="424815" y="208598"/>
                    </a:lnTo>
                    <a:lnTo>
                      <a:pt x="424815" y="44768"/>
                    </a:lnTo>
                    <a:lnTo>
                      <a:pt x="452438" y="44768"/>
                    </a:lnTo>
                    <a:lnTo>
                      <a:pt x="460058" y="44768"/>
                    </a:lnTo>
                    <a:lnTo>
                      <a:pt x="566738" y="44768"/>
                    </a:lnTo>
                    <a:lnTo>
                      <a:pt x="566738" y="72390"/>
                    </a:lnTo>
                    <a:lnTo>
                      <a:pt x="514350" y="72390"/>
                    </a:lnTo>
                    <a:cubicBezTo>
                      <a:pt x="501967" y="72390"/>
                      <a:pt x="491490" y="76200"/>
                      <a:pt x="481965" y="83820"/>
                    </a:cubicBezTo>
                    <a:cubicBezTo>
                      <a:pt x="473392" y="91440"/>
                      <a:pt x="469583" y="100965"/>
                      <a:pt x="469583" y="111443"/>
                    </a:cubicBezTo>
                    <a:cubicBezTo>
                      <a:pt x="469583" y="126683"/>
                      <a:pt x="473392" y="142875"/>
                      <a:pt x="481965" y="159068"/>
                    </a:cubicBezTo>
                    <a:cubicBezTo>
                      <a:pt x="489585" y="175260"/>
                      <a:pt x="501967" y="192405"/>
                      <a:pt x="518160" y="208598"/>
                    </a:cubicBezTo>
                    <a:lnTo>
                      <a:pt x="529590" y="200978"/>
                    </a:lnTo>
                    <a:cubicBezTo>
                      <a:pt x="519113" y="191453"/>
                      <a:pt x="511492" y="180975"/>
                      <a:pt x="505778" y="169545"/>
                    </a:cubicBezTo>
                    <a:cubicBezTo>
                      <a:pt x="501015" y="158115"/>
                      <a:pt x="498158" y="146685"/>
                      <a:pt x="498158" y="135255"/>
                    </a:cubicBezTo>
                    <a:cubicBezTo>
                      <a:pt x="498158" y="126683"/>
                      <a:pt x="501015" y="119063"/>
                      <a:pt x="507683" y="113348"/>
                    </a:cubicBezTo>
                    <a:cubicBezTo>
                      <a:pt x="513397" y="106680"/>
                      <a:pt x="521017" y="103823"/>
                      <a:pt x="529590" y="103823"/>
                    </a:cubicBezTo>
                    <a:lnTo>
                      <a:pt x="564833" y="103823"/>
                    </a:lnTo>
                    <a:lnTo>
                      <a:pt x="564833" y="185738"/>
                    </a:lnTo>
                    <a:lnTo>
                      <a:pt x="600075" y="209550"/>
                    </a:lnTo>
                    <a:lnTo>
                      <a:pt x="600075" y="45720"/>
                    </a:lnTo>
                    <a:lnTo>
                      <a:pt x="635318" y="45720"/>
                    </a:lnTo>
                    <a:lnTo>
                      <a:pt x="618172" y="14288"/>
                    </a:lnTo>
                    <a:lnTo>
                      <a:pt x="577215" y="14288"/>
                    </a:lnTo>
                    <a:close/>
                    <a:moveTo>
                      <a:pt x="299085" y="75248"/>
                    </a:moveTo>
                    <a:cubicBezTo>
                      <a:pt x="292417" y="73343"/>
                      <a:pt x="287655" y="69533"/>
                      <a:pt x="283845" y="63818"/>
                    </a:cubicBezTo>
                    <a:cubicBezTo>
                      <a:pt x="280035" y="58103"/>
                      <a:pt x="278130" y="51435"/>
                      <a:pt x="278130" y="42863"/>
                    </a:cubicBezTo>
                    <a:cubicBezTo>
                      <a:pt x="278130" y="37148"/>
                      <a:pt x="280035" y="31433"/>
                      <a:pt x="281940" y="27623"/>
                    </a:cubicBezTo>
                    <a:cubicBezTo>
                      <a:pt x="284797" y="23813"/>
                      <a:pt x="287655" y="20955"/>
                      <a:pt x="291465" y="20955"/>
                    </a:cubicBezTo>
                    <a:cubicBezTo>
                      <a:pt x="294322" y="20955"/>
                      <a:pt x="296228" y="22860"/>
                      <a:pt x="297180" y="25718"/>
                    </a:cubicBezTo>
                    <a:cubicBezTo>
                      <a:pt x="299085" y="28575"/>
                      <a:pt x="299085" y="32385"/>
                      <a:pt x="299085" y="36195"/>
                    </a:cubicBezTo>
                    <a:lnTo>
                      <a:pt x="299085" y="75248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99" name="Google Shape;4299;p20"/>
              <p:cNvSpPr/>
              <p:nvPr/>
            </p:nvSpPr>
            <p:spPr>
              <a:xfrm>
                <a:off x="6413182" y="4612005"/>
                <a:ext cx="104075" cy="94352"/>
              </a:xfrm>
              <a:custGeom>
                <a:avLst/>
                <a:gdLst/>
                <a:ahLst/>
                <a:cxnLst/>
                <a:rect l="l" t="t" r="r" b="b"/>
                <a:pathLst>
                  <a:path w="104075" h="94352" extrusionOk="0">
                    <a:moveTo>
                      <a:pt x="89535" y="60007"/>
                    </a:moveTo>
                    <a:cubicBezTo>
                      <a:pt x="81915" y="47625"/>
                      <a:pt x="76200" y="40005"/>
                      <a:pt x="72390" y="36195"/>
                    </a:cubicBezTo>
                    <a:cubicBezTo>
                      <a:pt x="64770" y="25717"/>
                      <a:pt x="55245" y="16192"/>
                      <a:pt x="44767" y="9525"/>
                    </a:cubicBezTo>
                    <a:cubicBezTo>
                      <a:pt x="34290" y="2857"/>
                      <a:pt x="23813" y="0"/>
                      <a:pt x="14288" y="0"/>
                    </a:cubicBezTo>
                    <a:cubicBezTo>
                      <a:pt x="8572" y="952"/>
                      <a:pt x="3810" y="1905"/>
                      <a:pt x="0" y="2857"/>
                    </a:cubicBezTo>
                    <a:lnTo>
                      <a:pt x="15240" y="36195"/>
                    </a:lnTo>
                    <a:cubicBezTo>
                      <a:pt x="20002" y="34290"/>
                      <a:pt x="25717" y="33338"/>
                      <a:pt x="31433" y="33338"/>
                    </a:cubicBezTo>
                    <a:cubicBezTo>
                      <a:pt x="37147" y="33338"/>
                      <a:pt x="42863" y="34290"/>
                      <a:pt x="47625" y="37147"/>
                    </a:cubicBezTo>
                    <a:cubicBezTo>
                      <a:pt x="52388" y="39052"/>
                      <a:pt x="57150" y="41910"/>
                      <a:pt x="60008" y="45720"/>
                    </a:cubicBezTo>
                    <a:lnTo>
                      <a:pt x="97155" y="94297"/>
                    </a:lnTo>
                    <a:cubicBezTo>
                      <a:pt x="108585" y="95250"/>
                      <a:pt x="105727" y="83820"/>
                      <a:pt x="89535" y="60007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00" name="Google Shape;4300;p20"/>
              <p:cNvSpPr/>
              <p:nvPr/>
            </p:nvSpPr>
            <p:spPr>
              <a:xfrm>
                <a:off x="6671309" y="4707255"/>
                <a:ext cx="676275" cy="234314"/>
              </a:xfrm>
              <a:custGeom>
                <a:avLst/>
                <a:gdLst/>
                <a:ahLst/>
                <a:cxnLst/>
                <a:rect l="l" t="t" r="r" b="b"/>
                <a:pathLst>
                  <a:path w="676275" h="234314" extrusionOk="0">
                    <a:moveTo>
                      <a:pt x="605790" y="171450"/>
                    </a:moveTo>
                    <a:lnTo>
                      <a:pt x="641033" y="195263"/>
                    </a:lnTo>
                    <a:lnTo>
                      <a:pt x="641033" y="31432"/>
                    </a:lnTo>
                    <a:lnTo>
                      <a:pt x="676275" y="31432"/>
                    </a:lnTo>
                    <a:lnTo>
                      <a:pt x="659130" y="0"/>
                    </a:lnTo>
                    <a:lnTo>
                      <a:pt x="467678" y="0"/>
                    </a:lnTo>
                    <a:lnTo>
                      <a:pt x="460058" y="0"/>
                    </a:lnTo>
                    <a:lnTo>
                      <a:pt x="299085" y="0"/>
                    </a:lnTo>
                    <a:lnTo>
                      <a:pt x="291465" y="0"/>
                    </a:lnTo>
                    <a:lnTo>
                      <a:pt x="203835" y="0"/>
                    </a:lnTo>
                    <a:lnTo>
                      <a:pt x="196215" y="0"/>
                    </a:lnTo>
                    <a:lnTo>
                      <a:pt x="0" y="0"/>
                    </a:lnTo>
                    <a:lnTo>
                      <a:pt x="17145" y="31432"/>
                    </a:lnTo>
                    <a:lnTo>
                      <a:pt x="151448" y="31432"/>
                    </a:lnTo>
                    <a:lnTo>
                      <a:pt x="151448" y="59055"/>
                    </a:lnTo>
                    <a:lnTo>
                      <a:pt x="43815" y="59055"/>
                    </a:lnTo>
                    <a:lnTo>
                      <a:pt x="38100" y="70485"/>
                    </a:lnTo>
                    <a:cubicBezTo>
                      <a:pt x="54293" y="75247"/>
                      <a:pt x="67628" y="82867"/>
                      <a:pt x="78105" y="92392"/>
                    </a:cubicBezTo>
                    <a:cubicBezTo>
                      <a:pt x="87630" y="102870"/>
                      <a:pt x="93345" y="113347"/>
                      <a:pt x="93345" y="124777"/>
                    </a:cubicBezTo>
                    <a:cubicBezTo>
                      <a:pt x="93345" y="129540"/>
                      <a:pt x="91440" y="134302"/>
                      <a:pt x="86678" y="138113"/>
                    </a:cubicBezTo>
                    <a:cubicBezTo>
                      <a:pt x="80963" y="142875"/>
                      <a:pt x="75248" y="144780"/>
                      <a:pt x="68580" y="146685"/>
                    </a:cubicBezTo>
                    <a:cubicBezTo>
                      <a:pt x="66675" y="142875"/>
                      <a:pt x="63818" y="140017"/>
                      <a:pt x="60008" y="137160"/>
                    </a:cubicBezTo>
                    <a:cubicBezTo>
                      <a:pt x="56198" y="134302"/>
                      <a:pt x="52388" y="133350"/>
                      <a:pt x="49530" y="133350"/>
                    </a:cubicBezTo>
                    <a:cubicBezTo>
                      <a:pt x="44768" y="133350"/>
                      <a:pt x="40005" y="135255"/>
                      <a:pt x="37148" y="139065"/>
                    </a:cubicBezTo>
                    <a:cubicBezTo>
                      <a:pt x="33338" y="142875"/>
                      <a:pt x="32385" y="147638"/>
                      <a:pt x="32385" y="153352"/>
                    </a:cubicBezTo>
                    <a:cubicBezTo>
                      <a:pt x="32385" y="160972"/>
                      <a:pt x="36195" y="168592"/>
                      <a:pt x="44768" y="173355"/>
                    </a:cubicBezTo>
                    <a:cubicBezTo>
                      <a:pt x="52388" y="179070"/>
                      <a:pt x="62865" y="181927"/>
                      <a:pt x="73343" y="181927"/>
                    </a:cubicBezTo>
                    <a:lnTo>
                      <a:pt x="97155" y="234315"/>
                    </a:lnTo>
                    <a:lnTo>
                      <a:pt x="114300" y="224790"/>
                    </a:lnTo>
                    <a:lnTo>
                      <a:pt x="82868" y="180022"/>
                    </a:lnTo>
                    <a:cubicBezTo>
                      <a:pt x="93345" y="178117"/>
                      <a:pt x="102870" y="173355"/>
                      <a:pt x="110490" y="166688"/>
                    </a:cubicBezTo>
                    <a:cubicBezTo>
                      <a:pt x="118110" y="160020"/>
                      <a:pt x="120968" y="152400"/>
                      <a:pt x="120968" y="142875"/>
                    </a:cubicBezTo>
                    <a:cubicBezTo>
                      <a:pt x="120968" y="133350"/>
                      <a:pt x="118110" y="123825"/>
                      <a:pt x="112395" y="114300"/>
                    </a:cubicBezTo>
                    <a:cubicBezTo>
                      <a:pt x="107633" y="104775"/>
                      <a:pt x="100013" y="97155"/>
                      <a:pt x="89535" y="90488"/>
                    </a:cubicBezTo>
                    <a:lnTo>
                      <a:pt x="151448" y="90488"/>
                    </a:lnTo>
                    <a:lnTo>
                      <a:pt x="151448" y="176213"/>
                    </a:lnTo>
                    <a:lnTo>
                      <a:pt x="186690" y="195263"/>
                    </a:lnTo>
                    <a:lnTo>
                      <a:pt x="186690" y="31432"/>
                    </a:lnTo>
                    <a:lnTo>
                      <a:pt x="214313" y="31432"/>
                    </a:lnTo>
                    <a:lnTo>
                      <a:pt x="221933" y="31432"/>
                    </a:lnTo>
                    <a:lnTo>
                      <a:pt x="246698" y="31432"/>
                    </a:lnTo>
                    <a:lnTo>
                      <a:pt x="246698" y="171450"/>
                    </a:lnTo>
                    <a:lnTo>
                      <a:pt x="281940" y="195263"/>
                    </a:lnTo>
                    <a:lnTo>
                      <a:pt x="281940" y="31432"/>
                    </a:lnTo>
                    <a:lnTo>
                      <a:pt x="309563" y="31432"/>
                    </a:lnTo>
                    <a:lnTo>
                      <a:pt x="317183" y="31432"/>
                    </a:lnTo>
                    <a:lnTo>
                      <a:pt x="415290" y="31432"/>
                    </a:lnTo>
                    <a:lnTo>
                      <a:pt x="415290" y="81915"/>
                    </a:lnTo>
                    <a:lnTo>
                      <a:pt x="337185" y="81915"/>
                    </a:lnTo>
                    <a:cubicBezTo>
                      <a:pt x="332423" y="81915"/>
                      <a:pt x="329565" y="83820"/>
                      <a:pt x="326708" y="86677"/>
                    </a:cubicBezTo>
                    <a:cubicBezTo>
                      <a:pt x="323850" y="89535"/>
                      <a:pt x="321945" y="93345"/>
                      <a:pt x="321945" y="97155"/>
                    </a:cubicBezTo>
                    <a:cubicBezTo>
                      <a:pt x="321945" y="106680"/>
                      <a:pt x="325755" y="117157"/>
                      <a:pt x="334328" y="127635"/>
                    </a:cubicBezTo>
                    <a:cubicBezTo>
                      <a:pt x="342900" y="138113"/>
                      <a:pt x="350520" y="143827"/>
                      <a:pt x="357188" y="143827"/>
                    </a:cubicBezTo>
                    <a:cubicBezTo>
                      <a:pt x="359093" y="143827"/>
                      <a:pt x="360998" y="142875"/>
                      <a:pt x="361950" y="141922"/>
                    </a:cubicBezTo>
                    <a:cubicBezTo>
                      <a:pt x="363855" y="140970"/>
                      <a:pt x="364808" y="139065"/>
                      <a:pt x="364808" y="136207"/>
                    </a:cubicBezTo>
                    <a:lnTo>
                      <a:pt x="364808" y="122872"/>
                    </a:lnTo>
                    <a:cubicBezTo>
                      <a:pt x="364808" y="120015"/>
                      <a:pt x="365760" y="118110"/>
                      <a:pt x="367665" y="116205"/>
                    </a:cubicBezTo>
                    <a:cubicBezTo>
                      <a:pt x="368618" y="114300"/>
                      <a:pt x="370523" y="113347"/>
                      <a:pt x="372428" y="113347"/>
                    </a:cubicBezTo>
                    <a:lnTo>
                      <a:pt x="415290" y="113347"/>
                    </a:lnTo>
                    <a:lnTo>
                      <a:pt x="415290" y="175260"/>
                    </a:lnTo>
                    <a:lnTo>
                      <a:pt x="450533" y="194310"/>
                    </a:lnTo>
                    <a:lnTo>
                      <a:pt x="450533" y="30480"/>
                    </a:lnTo>
                    <a:lnTo>
                      <a:pt x="478155" y="30480"/>
                    </a:lnTo>
                    <a:lnTo>
                      <a:pt x="485775" y="30480"/>
                    </a:lnTo>
                    <a:lnTo>
                      <a:pt x="513397" y="30480"/>
                    </a:lnTo>
                    <a:lnTo>
                      <a:pt x="513397" y="96202"/>
                    </a:lnTo>
                    <a:lnTo>
                      <a:pt x="501968" y="96202"/>
                    </a:lnTo>
                    <a:cubicBezTo>
                      <a:pt x="499110" y="96202"/>
                      <a:pt x="497205" y="97155"/>
                      <a:pt x="495300" y="99060"/>
                    </a:cubicBezTo>
                    <a:cubicBezTo>
                      <a:pt x="493395" y="100965"/>
                      <a:pt x="492443" y="102870"/>
                      <a:pt x="492443" y="105727"/>
                    </a:cubicBezTo>
                    <a:cubicBezTo>
                      <a:pt x="492443" y="111442"/>
                      <a:pt x="499110" y="120967"/>
                      <a:pt x="512445" y="134302"/>
                    </a:cubicBezTo>
                    <a:cubicBezTo>
                      <a:pt x="525780" y="147638"/>
                      <a:pt x="535305" y="154305"/>
                      <a:pt x="541020" y="154305"/>
                    </a:cubicBezTo>
                    <a:cubicBezTo>
                      <a:pt x="542925" y="154305"/>
                      <a:pt x="544830" y="153352"/>
                      <a:pt x="545783" y="151447"/>
                    </a:cubicBezTo>
                    <a:cubicBezTo>
                      <a:pt x="547688" y="148590"/>
                      <a:pt x="548640" y="145732"/>
                      <a:pt x="548640" y="142875"/>
                    </a:cubicBezTo>
                    <a:lnTo>
                      <a:pt x="548640" y="127635"/>
                    </a:lnTo>
                    <a:lnTo>
                      <a:pt x="606743" y="127635"/>
                    </a:lnTo>
                    <a:lnTo>
                      <a:pt x="606743" y="171450"/>
                    </a:lnTo>
                    <a:close/>
                    <a:moveTo>
                      <a:pt x="547688" y="97155"/>
                    </a:moveTo>
                    <a:lnTo>
                      <a:pt x="547688" y="31432"/>
                    </a:lnTo>
                    <a:lnTo>
                      <a:pt x="605790" y="31432"/>
                    </a:lnTo>
                    <a:lnTo>
                      <a:pt x="605790" y="97155"/>
                    </a:lnTo>
                    <a:lnTo>
                      <a:pt x="547688" y="97155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01" name="Google Shape;4301;p20"/>
              <p:cNvSpPr/>
              <p:nvPr/>
            </p:nvSpPr>
            <p:spPr>
              <a:xfrm>
                <a:off x="7259002" y="4910137"/>
                <a:ext cx="119062" cy="87630"/>
              </a:xfrm>
              <a:custGeom>
                <a:avLst/>
                <a:gdLst/>
                <a:ahLst/>
                <a:cxnLst/>
                <a:rect l="l" t="t" r="r" b="b"/>
                <a:pathLst>
                  <a:path w="119062" h="87630" extrusionOk="0">
                    <a:moveTo>
                      <a:pt x="54292" y="13335"/>
                    </a:moveTo>
                    <a:cubicBezTo>
                      <a:pt x="42863" y="3810"/>
                      <a:pt x="34290" y="0"/>
                      <a:pt x="27622" y="0"/>
                    </a:cubicBezTo>
                    <a:cubicBezTo>
                      <a:pt x="21907" y="0"/>
                      <a:pt x="17145" y="953"/>
                      <a:pt x="12382" y="1905"/>
                    </a:cubicBezTo>
                    <a:cubicBezTo>
                      <a:pt x="8572" y="2857"/>
                      <a:pt x="4763" y="5715"/>
                      <a:pt x="0" y="9525"/>
                    </a:cubicBezTo>
                    <a:lnTo>
                      <a:pt x="13335" y="30480"/>
                    </a:lnTo>
                    <a:cubicBezTo>
                      <a:pt x="17145" y="27622"/>
                      <a:pt x="20003" y="25718"/>
                      <a:pt x="22860" y="24765"/>
                    </a:cubicBezTo>
                    <a:cubicBezTo>
                      <a:pt x="26670" y="22860"/>
                      <a:pt x="29528" y="22860"/>
                      <a:pt x="33338" y="22860"/>
                    </a:cubicBezTo>
                    <a:cubicBezTo>
                      <a:pt x="41910" y="22860"/>
                      <a:pt x="60007" y="37147"/>
                      <a:pt x="86678" y="65722"/>
                    </a:cubicBezTo>
                    <a:lnTo>
                      <a:pt x="107632" y="87630"/>
                    </a:lnTo>
                    <a:lnTo>
                      <a:pt x="119063" y="78105"/>
                    </a:lnTo>
                    <a:cubicBezTo>
                      <a:pt x="103822" y="60007"/>
                      <a:pt x="81915" y="39053"/>
                      <a:pt x="54292" y="13335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302" name="Google Shape;4302;p20"/>
            <p:cNvSpPr/>
            <p:nvPr/>
          </p:nvSpPr>
          <p:spPr>
            <a:xfrm>
              <a:off x="5888982" y="2284094"/>
              <a:ext cx="406654" cy="721042"/>
            </a:xfrm>
            <a:custGeom>
              <a:avLst/>
              <a:gdLst/>
              <a:ahLst/>
              <a:cxnLst/>
              <a:rect l="l" t="t" r="r" b="b"/>
              <a:pathLst>
                <a:path w="406654" h="721042" extrusionOk="0">
                  <a:moveTo>
                    <a:pt x="75573" y="576263"/>
                  </a:moveTo>
                  <a:cubicBezTo>
                    <a:pt x="75573" y="576263"/>
                    <a:pt x="75573" y="576263"/>
                    <a:pt x="75573" y="576263"/>
                  </a:cubicBezTo>
                  <a:cubicBezTo>
                    <a:pt x="67953" y="591503"/>
                    <a:pt x="69858" y="604838"/>
                    <a:pt x="74620" y="612458"/>
                  </a:cubicBezTo>
                  <a:cubicBezTo>
                    <a:pt x="80335" y="623888"/>
                    <a:pt x="91765" y="632460"/>
                    <a:pt x="108910" y="640080"/>
                  </a:cubicBezTo>
                  <a:cubicBezTo>
                    <a:pt x="108910" y="640080"/>
                    <a:pt x="108910" y="641033"/>
                    <a:pt x="108910" y="641033"/>
                  </a:cubicBezTo>
                  <a:cubicBezTo>
                    <a:pt x="108910" y="661035"/>
                    <a:pt x="127960" y="677228"/>
                    <a:pt x="160345" y="684848"/>
                  </a:cubicBezTo>
                  <a:cubicBezTo>
                    <a:pt x="162250" y="700088"/>
                    <a:pt x="177490" y="721043"/>
                    <a:pt x="210828" y="721043"/>
                  </a:cubicBezTo>
                  <a:cubicBezTo>
                    <a:pt x="214638" y="721043"/>
                    <a:pt x="219400" y="721043"/>
                    <a:pt x="226068" y="719138"/>
                  </a:cubicBezTo>
                  <a:cubicBezTo>
                    <a:pt x="244165" y="713423"/>
                    <a:pt x="256548" y="700088"/>
                    <a:pt x="257500" y="684848"/>
                  </a:cubicBezTo>
                  <a:cubicBezTo>
                    <a:pt x="289885" y="676275"/>
                    <a:pt x="308935" y="661035"/>
                    <a:pt x="308935" y="641033"/>
                  </a:cubicBezTo>
                  <a:cubicBezTo>
                    <a:pt x="308935" y="639128"/>
                    <a:pt x="308935" y="637223"/>
                    <a:pt x="307983" y="635318"/>
                  </a:cubicBezTo>
                  <a:cubicBezTo>
                    <a:pt x="329890" y="621983"/>
                    <a:pt x="342273" y="605790"/>
                    <a:pt x="342273" y="589598"/>
                  </a:cubicBezTo>
                  <a:cubicBezTo>
                    <a:pt x="342273" y="584835"/>
                    <a:pt x="340368" y="580073"/>
                    <a:pt x="338463" y="576263"/>
                  </a:cubicBezTo>
                  <a:cubicBezTo>
                    <a:pt x="371800" y="542925"/>
                    <a:pt x="389898" y="510540"/>
                    <a:pt x="399423" y="480060"/>
                  </a:cubicBezTo>
                  <a:lnTo>
                    <a:pt x="399423" y="480060"/>
                  </a:lnTo>
                  <a:cubicBezTo>
                    <a:pt x="400375" y="478155"/>
                    <a:pt x="400375" y="476250"/>
                    <a:pt x="401328" y="474345"/>
                  </a:cubicBezTo>
                  <a:cubicBezTo>
                    <a:pt x="404185" y="462915"/>
                    <a:pt x="406090" y="448628"/>
                    <a:pt x="406090" y="446722"/>
                  </a:cubicBezTo>
                  <a:cubicBezTo>
                    <a:pt x="407995" y="421005"/>
                    <a:pt x="405138" y="395288"/>
                    <a:pt x="396565" y="370522"/>
                  </a:cubicBezTo>
                  <a:lnTo>
                    <a:pt x="387993" y="350520"/>
                  </a:lnTo>
                  <a:cubicBezTo>
                    <a:pt x="380373" y="336233"/>
                    <a:pt x="370848" y="322897"/>
                    <a:pt x="360370" y="312420"/>
                  </a:cubicBezTo>
                  <a:cubicBezTo>
                    <a:pt x="357513" y="309563"/>
                    <a:pt x="354655" y="306705"/>
                    <a:pt x="351798" y="304800"/>
                  </a:cubicBezTo>
                  <a:lnTo>
                    <a:pt x="351798" y="304800"/>
                  </a:lnTo>
                  <a:lnTo>
                    <a:pt x="340368" y="294322"/>
                  </a:lnTo>
                  <a:cubicBezTo>
                    <a:pt x="337510" y="291465"/>
                    <a:pt x="334653" y="288608"/>
                    <a:pt x="331795" y="286703"/>
                  </a:cubicBezTo>
                  <a:cubicBezTo>
                    <a:pt x="292743" y="251460"/>
                    <a:pt x="264168" y="224790"/>
                    <a:pt x="272740" y="163830"/>
                  </a:cubicBezTo>
                  <a:cubicBezTo>
                    <a:pt x="283218" y="106680"/>
                    <a:pt x="265120" y="47625"/>
                    <a:pt x="241308" y="32385"/>
                  </a:cubicBezTo>
                  <a:cubicBezTo>
                    <a:pt x="239403" y="31432"/>
                    <a:pt x="238450" y="30480"/>
                    <a:pt x="236545" y="30480"/>
                  </a:cubicBezTo>
                  <a:cubicBezTo>
                    <a:pt x="235593" y="21907"/>
                    <a:pt x="234640" y="16193"/>
                    <a:pt x="233688" y="16193"/>
                  </a:cubicBezTo>
                  <a:cubicBezTo>
                    <a:pt x="227020" y="4763"/>
                    <a:pt x="217495" y="953"/>
                    <a:pt x="210828" y="0"/>
                  </a:cubicBezTo>
                  <a:cubicBezTo>
                    <a:pt x="208923" y="0"/>
                    <a:pt x="207970" y="0"/>
                    <a:pt x="206065" y="0"/>
                  </a:cubicBezTo>
                  <a:cubicBezTo>
                    <a:pt x="194635" y="0"/>
                    <a:pt x="174633" y="4763"/>
                    <a:pt x="166060" y="37148"/>
                  </a:cubicBezTo>
                  <a:cubicBezTo>
                    <a:pt x="160345" y="58103"/>
                    <a:pt x="161298" y="87630"/>
                    <a:pt x="161298" y="115253"/>
                  </a:cubicBezTo>
                  <a:cubicBezTo>
                    <a:pt x="161298" y="120968"/>
                    <a:pt x="161298" y="126682"/>
                    <a:pt x="161298" y="130493"/>
                  </a:cubicBezTo>
                  <a:cubicBezTo>
                    <a:pt x="159393" y="178118"/>
                    <a:pt x="114625" y="237172"/>
                    <a:pt x="81288" y="277178"/>
                  </a:cubicBezTo>
                  <a:cubicBezTo>
                    <a:pt x="81288" y="277178"/>
                    <a:pt x="55570" y="304800"/>
                    <a:pt x="33663" y="343853"/>
                  </a:cubicBezTo>
                  <a:cubicBezTo>
                    <a:pt x="14613" y="374333"/>
                    <a:pt x="-50157" y="493395"/>
                    <a:pt x="75573" y="576263"/>
                  </a:cubicBezTo>
                  <a:close/>
                  <a:moveTo>
                    <a:pt x="210828" y="696278"/>
                  </a:moveTo>
                  <a:cubicBezTo>
                    <a:pt x="197493" y="696278"/>
                    <a:pt x="186063" y="688658"/>
                    <a:pt x="186063" y="681038"/>
                  </a:cubicBezTo>
                  <a:cubicBezTo>
                    <a:pt x="186063" y="680085"/>
                    <a:pt x="186063" y="678180"/>
                    <a:pt x="187015" y="677228"/>
                  </a:cubicBezTo>
                  <a:cubicBezTo>
                    <a:pt x="190825" y="677228"/>
                    <a:pt x="194635" y="678180"/>
                    <a:pt x="198445" y="678180"/>
                  </a:cubicBezTo>
                  <a:cubicBezTo>
                    <a:pt x="202255" y="678180"/>
                    <a:pt x="206065" y="678180"/>
                    <a:pt x="210828" y="678180"/>
                  </a:cubicBezTo>
                  <a:cubicBezTo>
                    <a:pt x="218448" y="678180"/>
                    <a:pt x="227020" y="678180"/>
                    <a:pt x="233688" y="677228"/>
                  </a:cubicBezTo>
                  <a:cubicBezTo>
                    <a:pt x="234640" y="678180"/>
                    <a:pt x="234640" y="680085"/>
                    <a:pt x="234640" y="681038"/>
                  </a:cubicBezTo>
                  <a:cubicBezTo>
                    <a:pt x="235593" y="688658"/>
                    <a:pt x="224163" y="696278"/>
                    <a:pt x="210828" y="696278"/>
                  </a:cubicBezTo>
                  <a:close/>
                  <a:moveTo>
                    <a:pt x="236545" y="662940"/>
                  </a:moveTo>
                  <a:cubicBezTo>
                    <a:pt x="231783" y="663893"/>
                    <a:pt x="226068" y="663893"/>
                    <a:pt x="221305" y="664845"/>
                  </a:cubicBezTo>
                  <a:cubicBezTo>
                    <a:pt x="217495" y="664845"/>
                    <a:pt x="214638" y="664845"/>
                    <a:pt x="210828" y="664845"/>
                  </a:cubicBezTo>
                  <a:cubicBezTo>
                    <a:pt x="202255" y="664845"/>
                    <a:pt x="193683" y="663893"/>
                    <a:pt x="185110" y="662940"/>
                  </a:cubicBezTo>
                  <a:cubicBezTo>
                    <a:pt x="153678" y="659130"/>
                    <a:pt x="135580" y="647700"/>
                    <a:pt x="135580" y="639128"/>
                  </a:cubicBezTo>
                  <a:cubicBezTo>
                    <a:pt x="135580" y="638175"/>
                    <a:pt x="135580" y="638175"/>
                    <a:pt x="135580" y="637223"/>
                  </a:cubicBezTo>
                  <a:cubicBezTo>
                    <a:pt x="159393" y="641985"/>
                    <a:pt x="185110" y="642938"/>
                    <a:pt x="202255" y="642938"/>
                  </a:cubicBezTo>
                  <a:cubicBezTo>
                    <a:pt x="235593" y="642938"/>
                    <a:pt x="267025" y="639128"/>
                    <a:pt x="284170" y="633413"/>
                  </a:cubicBezTo>
                  <a:cubicBezTo>
                    <a:pt x="286075" y="635318"/>
                    <a:pt x="287028" y="637223"/>
                    <a:pt x="287028" y="639128"/>
                  </a:cubicBezTo>
                  <a:cubicBezTo>
                    <a:pt x="287028" y="647700"/>
                    <a:pt x="267978" y="659130"/>
                    <a:pt x="236545" y="662940"/>
                  </a:cubicBezTo>
                  <a:close/>
                  <a:moveTo>
                    <a:pt x="89860" y="304800"/>
                  </a:moveTo>
                  <a:lnTo>
                    <a:pt x="90813" y="302895"/>
                  </a:lnTo>
                  <a:cubicBezTo>
                    <a:pt x="132723" y="253365"/>
                    <a:pt x="181300" y="188595"/>
                    <a:pt x="184158" y="131445"/>
                  </a:cubicBezTo>
                  <a:cubicBezTo>
                    <a:pt x="184158" y="125730"/>
                    <a:pt x="184158" y="120015"/>
                    <a:pt x="184158" y="114300"/>
                  </a:cubicBezTo>
                  <a:cubicBezTo>
                    <a:pt x="184158" y="87630"/>
                    <a:pt x="183205" y="60960"/>
                    <a:pt x="187968" y="42863"/>
                  </a:cubicBezTo>
                  <a:cubicBezTo>
                    <a:pt x="191778" y="26670"/>
                    <a:pt x="198445" y="24765"/>
                    <a:pt x="202255" y="24765"/>
                  </a:cubicBezTo>
                  <a:cubicBezTo>
                    <a:pt x="203208" y="24765"/>
                    <a:pt x="204160" y="24765"/>
                    <a:pt x="204160" y="24765"/>
                  </a:cubicBezTo>
                  <a:cubicBezTo>
                    <a:pt x="207018" y="24765"/>
                    <a:pt x="208923" y="29528"/>
                    <a:pt x="209875" y="37148"/>
                  </a:cubicBezTo>
                  <a:cubicBezTo>
                    <a:pt x="209875" y="41910"/>
                    <a:pt x="209875" y="56198"/>
                    <a:pt x="208923" y="71438"/>
                  </a:cubicBezTo>
                  <a:cubicBezTo>
                    <a:pt x="207018" y="105728"/>
                    <a:pt x="205113" y="151447"/>
                    <a:pt x="209875" y="172403"/>
                  </a:cubicBezTo>
                  <a:cubicBezTo>
                    <a:pt x="215590" y="195263"/>
                    <a:pt x="226068" y="218122"/>
                    <a:pt x="235593" y="240030"/>
                  </a:cubicBezTo>
                  <a:cubicBezTo>
                    <a:pt x="248928" y="268605"/>
                    <a:pt x="261310" y="296228"/>
                    <a:pt x="262263" y="321945"/>
                  </a:cubicBezTo>
                  <a:cubicBezTo>
                    <a:pt x="264168" y="367665"/>
                    <a:pt x="241308" y="371475"/>
                    <a:pt x="225115" y="374333"/>
                  </a:cubicBezTo>
                  <a:cubicBezTo>
                    <a:pt x="217495" y="375285"/>
                    <a:pt x="208923" y="377190"/>
                    <a:pt x="208923" y="385763"/>
                  </a:cubicBezTo>
                  <a:cubicBezTo>
                    <a:pt x="208923" y="389572"/>
                    <a:pt x="211780" y="393383"/>
                    <a:pt x="216543" y="393383"/>
                  </a:cubicBezTo>
                  <a:cubicBezTo>
                    <a:pt x="218448" y="393383"/>
                    <a:pt x="220353" y="392430"/>
                    <a:pt x="224163" y="392430"/>
                  </a:cubicBezTo>
                  <a:cubicBezTo>
                    <a:pt x="228925" y="391478"/>
                    <a:pt x="237498" y="389572"/>
                    <a:pt x="246070" y="389572"/>
                  </a:cubicBezTo>
                  <a:cubicBezTo>
                    <a:pt x="251785" y="389572"/>
                    <a:pt x="256548" y="390525"/>
                    <a:pt x="261310" y="391478"/>
                  </a:cubicBezTo>
                  <a:cubicBezTo>
                    <a:pt x="275598" y="395288"/>
                    <a:pt x="286075" y="405765"/>
                    <a:pt x="290838" y="418147"/>
                  </a:cubicBezTo>
                  <a:cubicBezTo>
                    <a:pt x="294648" y="429578"/>
                    <a:pt x="294648" y="449580"/>
                    <a:pt x="273693" y="477203"/>
                  </a:cubicBezTo>
                  <a:cubicBezTo>
                    <a:pt x="269883" y="482918"/>
                    <a:pt x="259405" y="490538"/>
                    <a:pt x="238450" y="494347"/>
                  </a:cubicBezTo>
                  <a:cubicBezTo>
                    <a:pt x="231783" y="495300"/>
                    <a:pt x="231783" y="499110"/>
                    <a:pt x="231783" y="501968"/>
                  </a:cubicBezTo>
                  <a:cubicBezTo>
                    <a:pt x="231783" y="504825"/>
                    <a:pt x="234640" y="507683"/>
                    <a:pt x="239403" y="507683"/>
                  </a:cubicBezTo>
                  <a:cubicBezTo>
                    <a:pt x="241308" y="507683"/>
                    <a:pt x="243213" y="507683"/>
                    <a:pt x="245118" y="507683"/>
                  </a:cubicBezTo>
                  <a:cubicBezTo>
                    <a:pt x="277503" y="507683"/>
                    <a:pt x="302268" y="514350"/>
                    <a:pt x="313698" y="526733"/>
                  </a:cubicBezTo>
                  <a:cubicBezTo>
                    <a:pt x="319413" y="532448"/>
                    <a:pt x="321318" y="539115"/>
                    <a:pt x="321318" y="546735"/>
                  </a:cubicBezTo>
                  <a:cubicBezTo>
                    <a:pt x="320365" y="561023"/>
                    <a:pt x="301315" y="566738"/>
                    <a:pt x="287980" y="569595"/>
                  </a:cubicBezTo>
                  <a:cubicBezTo>
                    <a:pt x="278455" y="572453"/>
                    <a:pt x="272740" y="573405"/>
                    <a:pt x="272740" y="580073"/>
                  </a:cubicBezTo>
                  <a:lnTo>
                    <a:pt x="272740" y="582930"/>
                  </a:lnTo>
                  <a:lnTo>
                    <a:pt x="277503" y="586740"/>
                  </a:lnTo>
                  <a:lnTo>
                    <a:pt x="280360" y="586740"/>
                  </a:lnTo>
                  <a:cubicBezTo>
                    <a:pt x="282265" y="586740"/>
                    <a:pt x="284170" y="585788"/>
                    <a:pt x="287980" y="584835"/>
                  </a:cubicBezTo>
                  <a:cubicBezTo>
                    <a:pt x="296553" y="581978"/>
                    <a:pt x="304173" y="581025"/>
                    <a:pt x="309888" y="581025"/>
                  </a:cubicBezTo>
                  <a:cubicBezTo>
                    <a:pt x="312745" y="581025"/>
                    <a:pt x="314650" y="581025"/>
                    <a:pt x="315603" y="581978"/>
                  </a:cubicBezTo>
                  <a:cubicBezTo>
                    <a:pt x="320365" y="582930"/>
                    <a:pt x="320365" y="585788"/>
                    <a:pt x="320365" y="586740"/>
                  </a:cubicBezTo>
                  <a:cubicBezTo>
                    <a:pt x="320365" y="594360"/>
                    <a:pt x="308935" y="606743"/>
                    <a:pt x="283218" y="617220"/>
                  </a:cubicBezTo>
                  <a:lnTo>
                    <a:pt x="282265" y="617220"/>
                  </a:lnTo>
                  <a:lnTo>
                    <a:pt x="282265" y="617220"/>
                  </a:lnTo>
                  <a:cubicBezTo>
                    <a:pt x="269883" y="622935"/>
                    <a:pt x="241308" y="625793"/>
                    <a:pt x="210828" y="625793"/>
                  </a:cubicBezTo>
                  <a:cubicBezTo>
                    <a:pt x="163203" y="625793"/>
                    <a:pt x="107958" y="617220"/>
                    <a:pt x="98433" y="597218"/>
                  </a:cubicBezTo>
                  <a:cubicBezTo>
                    <a:pt x="96528" y="592455"/>
                    <a:pt x="96528" y="586740"/>
                    <a:pt x="101290" y="580073"/>
                  </a:cubicBezTo>
                  <a:cubicBezTo>
                    <a:pt x="102243" y="581025"/>
                    <a:pt x="104148" y="582930"/>
                    <a:pt x="106053" y="583883"/>
                  </a:cubicBezTo>
                  <a:cubicBezTo>
                    <a:pt x="137485" y="600075"/>
                    <a:pt x="178443" y="602933"/>
                    <a:pt x="201303" y="602933"/>
                  </a:cubicBezTo>
                  <a:cubicBezTo>
                    <a:pt x="216543" y="602933"/>
                    <a:pt x="227973" y="601980"/>
                    <a:pt x="232735" y="601028"/>
                  </a:cubicBezTo>
                  <a:cubicBezTo>
                    <a:pt x="238450" y="600075"/>
                    <a:pt x="247975" y="598170"/>
                    <a:pt x="247023" y="590550"/>
                  </a:cubicBezTo>
                  <a:cubicBezTo>
                    <a:pt x="247023" y="585788"/>
                    <a:pt x="243213" y="583883"/>
                    <a:pt x="236545" y="583883"/>
                  </a:cubicBezTo>
                  <a:cubicBezTo>
                    <a:pt x="235593" y="583883"/>
                    <a:pt x="234640" y="583883"/>
                    <a:pt x="232735" y="583883"/>
                  </a:cubicBezTo>
                  <a:cubicBezTo>
                    <a:pt x="227973" y="583883"/>
                    <a:pt x="221305" y="584835"/>
                    <a:pt x="212733" y="584835"/>
                  </a:cubicBezTo>
                  <a:cubicBezTo>
                    <a:pt x="183205" y="584835"/>
                    <a:pt x="153678" y="579120"/>
                    <a:pt x="120340" y="566738"/>
                  </a:cubicBezTo>
                  <a:cubicBezTo>
                    <a:pt x="104148" y="561975"/>
                    <a:pt x="71763" y="541973"/>
                    <a:pt x="65095" y="537210"/>
                  </a:cubicBezTo>
                  <a:cubicBezTo>
                    <a:pt x="40330" y="518160"/>
                    <a:pt x="26995" y="484822"/>
                    <a:pt x="26995" y="444818"/>
                  </a:cubicBezTo>
                  <a:cubicBezTo>
                    <a:pt x="24138" y="382905"/>
                    <a:pt x="69858" y="327660"/>
                    <a:pt x="89860" y="30480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3" name="Google Shape;4303;p20"/>
            <p:cNvSpPr/>
            <p:nvPr/>
          </p:nvSpPr>
          <p:spPr>
            <a:xfrm>
              <a:off x="6256972" y="2756535"/>
              <a:ext cx="368617" cy="631507"/>
            </a:xfrm>
            <a:custGeom>
              <a:avLst/>
              <a:gdLst/>
              <a:ahLst/>
              <a:cxnLst/>
              <a:rect l="l" t="t" r="r" b="b"/>
              <a:pathLst>
                <a:path w="368617" h="631507" extrusionOk="0">
                  <a:moveTo>
                    <a:pt x="351473" y="631507"/>
                  </a:moveTo>
                  <a:lnTo>
                    <a:pt x="328613" y="625793"/>
                  </a:lnTo>
                  <a:cubicBezTo>
                    <a:pt x="339090" y="584835"/>
                    <a:pt x="344805" y="542925"/>
                    <a:pt x="344805" y="500062"/>
                  </a:cubicBezTo>
                  <a:cubicBezTo>
                    <a:pt x="344805" y="282893"/>
                    <a:pt x="206693" y="90488"/>
                    <a:pt x="0" y="22860"/>
                  </a:cubicBezTo>
                  <a:lnTo>
                    <a:pt x="7620" y="0"/>
                  </a:lnTo>
                  <a:cubicBezTo>
                    <a:pt x="223838" y="71438"/>
                    <a:pt x="368618" y="272415"/>
                    <a:pt x="368618" y="500062"/>
                  </a:cubicBezTo>
                  <a:cubicBezTo>
                    <a:pt x="368618" y="544830"/>
                    <a:pt x="362903" y="588645"/>
                    <a:pt x="351473" y="63150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4" name="Google Shape;4304;p20"/>
            <p:cNvSpPr/>
            <p:nvPr/>
          </p:nvSpPr>
          <p:spPr>
            <a:xfrm>
              <a:off x="5572125" y="2767964"/>
              <a:ext cx="337185" cy="621030"/>
            </a:xfrm>
            <a:custGeom>
              <a:avLst/>
              <a:gdLst/>
              <a:ahLst/>
              <a:cxnLst/>
              <a:rect l="l" t="t" r="r" b="b"/>
              <a:pathLst>
                <a:path w="337185" h="621030" extrusionOk="0">
                  <a:moveTo>
                    <a:pt x="17145" y="621030"/>
                  </a:moveTo>
                  <a:cubicBezTo>
                    <a:pt x="5715" y="578168"/>
                    <a:pt x="0" y="533400"/>
                    <a:pt x="0" y="488632"/>
                  </a:cubicBezTo>
                  <a:cubicBezTo>
                    <a:pt x="0" y="273368"/>
                    <a:pt x="129540" y="80963"/>
                    <a:pt x="328613" y="0"/>
                  </a:cubicBezTo>
                  <a:lnTo>
                    <a:pt x="337185" y="21908"/>
                  </a:lnTo>
                  <a:cubicBezTo>
                    <a:pt x="146685" y="99060"/>
                    <a:pt x="22860" y="281940"/>
                    <a:pt x="22860" y="487680"/>
                  </a:cubicBezTo>
                  <a:cubicBezTo>
                    <a:pt x="22860" y="530543"/>
                    <a:pt x="28575" y="572453"/>
                    <a:pt x="39052" y="613410"/>
                  </a:cubicBezTo>
                  <a:lnTo>
                    <a:pt x="17145" y="62103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305" name="Google Shape;4305;p20"/>
            <p:cNvGrpSpPr/>
            <p:nvPr/>
          </p:nvGrpSpPr>
          <p:grpSpPr>
            <a:xfrm>
              <a:off x="4910701" y="3818108"/>
              <a:ext cx="2376312" cy="776751"/>
              <a:chOff x="4910701" y="3818108"/>
              <a:chExt cx="2376312" cy="776751"/>
            </a:xfrm>
          </p:grpSpPr>
          <p:sp>
            <p:nvSpPr>
              <p:cNvPr id="4306" name="Google Shape;4306;p20"/>
              <p:cNvSpPr/>
              <p:nvPr/>
            </p:nvSpPr>
            <p:spPr>
              <a:xfrm>
                <a:off x="5957887" y="4451032"/>
                <a:ext cx="25717" cy="3333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33337" extrusionOk="0">
                    <a:moveTo>
                      <a:pt x="12383" y="0"/>
                    </a:moveTo>
                    <a:cubicBezTo>
                      <a:pt x="9525" y="0"/>
                      <a:pt x="6667" y="953"/>
                      <a:pt x="3810" y="3810"/>
                    </a:cubicBezTo>
                    <a:cubicBezTo>
                      <a:pt x="953" y="5715"/>
                      <a:pt x="0" y="9525"/>
                      <a:pt x="0" y="12383"/>
                    </a:cubicBezTo>
                    <a:cubicBezTo>
                      <a:pt x="0" y="17145"/>
                      <a:pt x="1905" y="21908"/>
                      <a:pt x="5715" y="25718"/>
                    </a:cubicBezTo>
                    <a:cubicBezTo>
                      <a:pt x="9525" y="29528"/>
                      <a:pt x="14288" y="32385"/>
                      <a:pt x="20955" y="33338"/>
                    </a:cubicBezTo>
                    <a:cubicBezTo>
                      <a:pt x="21908" y="31433"/>
                      <a:pt x="23813" y="30480"/>
                      <a:pt x="23813" y="27623"/>
                    </a:cubicBezTo>
                    <a:cubicBezTo>
                      <a:pt x="24765" y="25718"/>
                      <a:pt x="24765" y="22860"/>
                      <a:pt x="25717" y="19050"/>
                    </a:cubicBezTo>
                    <a:cubicBezTo>
                      <a:pt x="25717" y="14288"/>
                      <a:pt x="24765" y="9525"/>
                      <a:pt x="21908" y="6668"/>
                    </a:cubicBezTo>
                    <a:cubicBezTo>
                      <a:pt x="19050" y="2858"/>
                      <a:pt x="16192" y="953"/>
                      <a:pt x="12383" y="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07" name="Google Shape;4307;p20"/>
              <p:cNvSpPr/>
              <p:nvPr/>
            </p:nvSpPr>
            <p:spPr>
              <a:xfrm>
                <a:off x="6030277" y="4486275"/>
                <a:ext cx="53339" cy="31432"/>
              </a:xfrm>
              <a:custGeom>
                <a:avLst/>
                <a:gdLst/>
                <a:ahLst/>
                <a:cxnLst/>
                <a:rect l="l" t="t" r="r" b="b"/>
                <a:pathLst>
                  <a:path w="53339" h="31432" extrusionOk="0">
                    <a:moveTo>
                      <a:pt x="26670" y="0"/>
                    </a:moveTo>
                    <a:cubicBezTo>
                      <a:pt x="19050" y="0"/>
                      <a:pt x="13335" y="1905"/>
                      <a:pt x="8572" y="4763"/>
                    </a:cubicBezTo>
                    <a:cubicBezTo>
                      <a:pt x="2857" y="8572"/>
                      <a:pt x="952" y="13335"/>
                      <a:pt x="0" y="18097"/>
                    </a:cubicBezTo>
                    <a:cubicBezTo>
                      <a:pt x="0" y="21907"/>
                      <a:pt x="952" y="24765"/>
                      <a:pt x="4763" y="27622"/>
                    </a:cubicBezTo>
                    <a:cubicBezTo>
                      <a:pt x="7620" y="30480"/>
                      <a:pt x="11430" y="31432"/>
                      <a:pt x="15240" y="31432"/>
                    </a:cubicBezTo>
                    <a:cubicBezTo>
                      <a:pt x="20955" y="31432"/>
                      <a:pt x="27622" y="30480"/>
                      <a:pt x="33338" y="27622"/>
                    </a:cubicBezTo>
                    <a:cubicBezTo>
                      <a:pt x="39052" y="24765"/>
                      <a:pt x="45720" y="20955"/>
                      <a:pt x="53340" y="15240"/>
                    </a:cubicBezTo>
                    <a:cubicBezTo>
                      <a:pt x="49530" y="10478"/>
                      <a:pt x="44767" y="6668"/>
                      <a:pt x="40005" y="3810"/>
                    </a:cubicBezTo>
                    <a:cubicBezTo>
                      <a:pt x="36195" y="1905"/>
                      <a:pt x="31432" y="953"/>
                      <a:pt x="26670" y="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08" name="Google Shape;4308;p20"/>
              <p:cNvSpPr/>
              <p:nvPr/>
            </p:nvSpPr>
            <p:spPr>
              <a:xfrm rot="-4289663">
                <a:off x="5514869" y="4359959"/>
                <a:ext cx="37147" cy="36195"/>
              </a:xfrm>
              <a:custGeom>
                <a:avLst/>
                <a:gdLst/>
                <a:ahLst/>
                <a:cxnLst/>
                <a:rect l="l" t="t" r="r" b="b"/>
                <a:pathLst>
                  <a:path w="37147" h="36195" extrusionOk="0">
                    <a:moveTo>
                      <a:pt x="0" y="0"/>
                    </a:moveTo>
                    <a:lnTo>
                      <a:pt x="37148" y="0"/>
                    </a:lnTo>
                    <a:lnTo>
                      <a:pt x="37148" y="36195"/>
                    </a:lnTo>
                    <a:lnTo>
                      <a:pt x="0" y="36195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09" name="Google Shape;4309;p20"/>
              <p:cNvSpPr/>
              <p:nvPr/>
            </p:nvSpPr>
            <p:spPr>
              <a:xfrm>
                <a:off x="5833809" y="4470677"/>
                <a:ext cx="53593" cy="30258"/>
              </a:xfrm>
              <a:custGeom>
                <a:avLst/>
                <a:gdLst/>
                <a:ahLst/>
                <a:cxnLst/>
                <a:rect l="l" t="t" r="r" b="b"/>
                <a:pathLst>
                  <a:path w="53593" h="30258" extrusionOk="0">
                    <a:moveTo>
                      <a:pt x="28828" y="357"/>
                    </a:moveTo>
                    <a:cubicBezTo>
                      <a:pt x="21208" y="-595"/>
                      <a:pt x="15493" y="357"/>
                      <a:pt x="9778" y="3215"/>
                    </a:cubicBezTo>
                    <a:cubicBezTo>
                      <a:pt x="4063" y="6072"/>
                      <a:pt x="1206" y="10835"/>
                      <a:pt x="253" y="15597"/>
                    </a:cubicBezTo>
                    <a:cubicBezTo>
                      <a:pt x="-699" y="19407"/>
                      <a:pt x="1206" y="22265"/>
                      <a:pt x="3111" y="25122"/>
                    </a:cubicBezTo>
                    <a:cubicBezTo>
                      <a:pt x="5968" y="27980"/>
                      <a:pt x="8826" y="29885"/>
                      <a:pt x="13588" y="29885"/>
                    </a:cubicBezTo>
                    <a:cubicBezTo>
                      <a:pt x="19303" y="30837"/>
                      <a:pt x="25971" y="29885"/>
                      <a:pt x="32638" y="27980"/>
                    </a:cubicBezTo>
                    <a:cubicBezTo>
                      <a:pt x="39306" y="26075"/>
                      <a:pt x="45973" y="23217"/>
                      <a:pt x="53593" y="18455"/>
                    </a:cubicBezTo>
                    <a:cubicBezTo>
                      <a:pt x="49783" y="13692"/>
                      <a:pt x="45973" y="8930"/>
                      <a:pt x="42163" y="5120"/>
                    </a:cubicBezTo>
                    <a:cubicBezTo>
                      <a:pt x="37401" y="3215"/>
                      <a:pt x="32638" y="1310"/>
                      <a:pt x="28828" y="357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10" name="Google Shape;4310;p20"/>
              <p:cNvSpPr/>
              <p:nvPr/>
            </p:nvSpPr>
            <p:spPr>
              <a:xfrm rot="-1450734">
                <a:off x="6823927" y="4289965"/>
                <a:ext cx="36196" cy="37148"/>
              </a:xfrm>
              <a:custGeom>
                <a:avLst/>
                <a:gdLst/>
                <a:ahLst/>
                <a:cxnLst/>
                <a:rect l="l" t="t" r="r" b="b"/>
                <a:pathLst>
                  <a:path w="36196" h="37148" extrusionOk="0">
                    <a:moveTo>
                      <a:pt x="0" y="0"/>
                    </a:moveTo>
                    <a:lnTo>
                      <a:pt x="36196" y="0"/>
                    </a:lnTo>
                    <a:lnTo>
                      <a:pt x="36196" y="37149"/>
                    </a:lnTo>
                    <a:lnTo>
                      <a:pt x="0" y="37149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11" name="Google Shape;4311;p20"/>
              <p:cNvSpPr/>
              <p:nvPr/>
            </p:nvSpPr>
            <p:spPr>
              <a:xfrm>
                <a:off x="6727133" y="4373310"/>
                <a:ext cx="54368" cy="46765"/>
              </a:xfrm>
              <a:custGeom>
                <a:avLst/>
                <a:gdLst/>
                <a:ahLst/>
                <a:cxnLst/>
                <a:rect l="l" t="t" r="r" b="b"/>
                <a:pathLst>
                  <a:path w="54368" h="46765" extrusionOk="0">
                    <a:moveTo>
                      <a:pt x="2279" y="24382"/>
                    </a:moveTo>
                    <a:cubicBezTo>
                      <a:pt x="374" y="28192"/>
                      <a:pt x="-579" y="31050"/>
                      <a:pt x="374" y="34859"/>
                    </a:cubicBezTo>
                    <a:cubicBezTo>
                      <a:pt x="2279" y="40575"/>
                      <a:pt x="6089" y="43432"/>
                      <a:pt x="11804" y="45337"/>
                    </a:cubicBezTo>
                    <a:cubicBezTo>
                      <a:pt x="17519" y="47242"/>
                      <a:pt x="24186" y="47242"/>
                      <a:pt x="29901" y="45337"/>
                    </a:cubicBezTo>
                    <a:cubicBezTo>
                      <a:pt x="39426" y="41527"/>
                      <a:pt x="46094" y="36765"/>
                      <a:pt x="49904" y="29145"/>
                    </a:cubicBezTo>
                    <a:cubicBezTo>
                      <a:pt x="54666" y="22477"/>
                      <a:pt x="55619" y="14857"/>
                      <a:pt x="52761" y="8190"/>
                    </a:cubicBezTo>
                    <a:cubicBezTo>
                      <a:pt x="50856" y="4380"/>
                      <a:pt x="47999" y="1522"/>
                      <a:pt x="42284" y="570"/>
                    </a:cubicBezTo>
                    <a:cubicBezTo>
                      <a:pt x="36569" y="-383"/>
                      <a:pt x="30854" y="-383"/>
                      <a:pt x="25139" y="2475"/>
                    </a:cubicBezTo>
                    <a:cubicBezTo>
                      <a:pt x="23234" y="5332"/>
                      <a:pt x="18471" y="9142"/>
                      <a:pt x="11804" y="13905"/>
                    </a:cubicBezTo>
                    <a:cubicBezTo>
                      <a:pt x="7994" y="16762"/>
                      <a:pt x="4184" y="20572"/>
                      <a:pt x="2279" y="24382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12" name="Google Shape;4312;p20"/>
              <p:cNvSpPr/>
              <p:nvPr/>
            </p:nvSpPr>
            <p:spPr>
              <a:xfrm>
                <a:off x="6563677" y="4377690"/>
                <a:ext cx="48577" cy="69294"/>
              </a:xfrm>
              <a:custGeom>
                <a:avLst/>
                <a:gdLst/>
                <a:ahLst/>
                <a:cxnLst/>
                <a:rect l="l" t="t" r="r" b="b"/>
                <a:pathLst>
                  <a:path w="48577" h="69294" extrusionOk="0">
                    <a:moveTo>
                      <a:pt x="0" y="11430"/>
                    </a:moveTo>
                    <a:lnTo>
                      <a:pt x="15240" y="63817"/>
                    </a:lnTo>
                    <a:cubicBezTo>
                      <a:pt x="16192" y="65722"/>
                      <a:pt x="17145" y="67628"/>
                      <a:pt x="19050" y="68580"/>
                    </a:cubicBezTo>
                    <a:cubicBezTo>
                      <a:pt x="20955" y="69532"/>
                      <a:pt x="22860" y="69532"/>
                      <a:pt x="24765" y="68580"/>
                    </a:cubicBezTo>
                    <a:cubicBezTo>
                      <a:pt x="30480" y="66675"/>
                      <a:pt x="36195" y="62865"/>
                      <a:pt x="40005" y="58103"/>
                    </a:cubicBezTo>
                    <a:cubicBezTo>
                      <a:pt x="44767" y="52388"/>
                      <a:pt x="46672" y="46672"/>
                      <a:pt x="48577" y="39053"/>
                    </a:cubicBezTo>
                    <a:lnTo>
                      <a:pt x="37147" y="0"/>
                    </a:lnTo>
                    <a:lnTo>
                      <a:pt x="0" y="11430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13" name="Google Shape;4313;p20"/>
              <p:cNvSpPr/>
              <p:nvPr/>
            </p:nvSpPr>
            <p:spPr>
              <a:xfrm>
                <a:off x="6273165" y="4475797"/>
                <a:ext cx="53339" cy="33337"/>
              </a:xfrm>
              <a:custGeom>
                <a:avLst/>
                <a:gdLst/>
                <a:ahLst/>
                <a:cxnLst/>
                <a:rect l="l" t="t" r="r" b="b"/>
                <a:pathLst>
                  <a:path w="53339" h="33337" extrusionOk="0">
                    <a:moveTo>
                      <a:pt x="23813" y="0"/>
                    </a:moveTo>
                    <a:cubicBezTo>
                      <a:pt x="16192" y="953"/>
                      <a:pt x="10477" y="3810"/>
                      <a:pt x="6667" y="7620"/>
                    </a:cubicBezTo>
                    <a:cubicBezTo>
                      <a:pt x="1905" y="12383"/>
                      <a:pt x="0" y="17145"/>
                      <a:pt x="0" y="21908"/>
                    </a:cubicBezTo>
                    <a:cubicBezTo>
                      <a:pt x="0" y="25718"/>
                      <a:pt x="1905" y="28575"/>
                      <a:pt x="5715" y="30480"/>
                    </a:cubicBezTo>
                    <a:cubicBezTo>
                      <a:pt x="8572" y="32385"/>
                      <a:pt x="12382" y="33338"/>
                      <a:pt x="17145" y="33338"/>
                    </a:cubicBezTo>
                    <a:cubicBezTo>
                      <a:pt x="22860" y="32385"/>
                      <a:pt x="28575" y="30480"/>
                      <a:pt x="35242" y="26670"/>
                    </a:cubicBezTo>
                    <a:cubicBezTo>
                      <a:pt x="40957" y="22860"/>
                      <a:pt x="46672" y="18097"/>
                      <a:pt x="53340" y="12383"/>
                    </a:cubicBezTo>
                    <a:cubicBezTo>
                      <a:pt x="48577" y="8572"/>
                      <a:pt x="43815" y="4763"/>
                      <a:pt x="39052" y="2858"/>
                    </a:cubicBezTo>
                    <a:cubicBezTo>
                      <a:pt x="33338" y="953"/>
                      <a:pt x="28575" y="0"/>
                      <a:pt x="23813" y="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14" name="Google Shape;4314;p20"/>
              <p:cNvSpPr/>
              <p:nvPr/>
            </p:nvSpPr>
            <p:spPr>
              <a:xfrm>
                <a:off x="6383654" y="4415790"/>
                <a:ext cx="75247" cy="88024"/>
              </a:xfrm>
              <a:custGeom>
                <a:avLst/>
                <a:gdLst/>
                <a:ahLst/>
                <a:cxnLst/>
                <a:rect l="l" t="t" r="r" b="b"/>
                <a:pathLst>
                  <a:path w="75247" h="88024" extrusionOk="0">
                    <a:moveTo>
                      <a:pt x="39053" y="6667"/>
                    </a:moveTo>
                    <a:lnTo>
                      <a:pt x="44767" y="35242"/>
                    </a:lnTo>
                    <a:lnTo>
                      <a:pt x="7620" y="41910"/>
                    </a:lnTo>
                    <a:cubicBezTo>
                      <a:pt x="4763" y="41910"/>
                      <a:pt x="2858" y="43815"/>
                      <a:pt x="1905" y="45720"/>
                    </a:cubicBezTo>
                    <a:cubicBezTo>
                      <a:pt x="0" y="47625"/>
                      <a:pt x="0" y="49530"/>
                      <a:pt x="0" y="52388"/>
                    </a:cubicBezTo>
                    <a:cubicBezTo>
                      <a:pt x="0" y="54292"/>
                      <a:pt x="1905" y="56197"/>
                      <a:pt x="3810" y="58103"/>
                    </a:cubicBezTo>
                    <a:cubicBezTo>
                      <a:pt x="5715" y="60007"/>
                      <a:pt x="8573" y="60960"/>
                      <a:pt x="11430" y="61913"/>
                    </a:cubicBezTo>
                    <a:cubicBezTo>
                      <a:pt x="13335" y="60007"/>
                      <a:pt x="16192" y="58103"/>
                      <a:pt x="20003" y="56197"/>
                    </a:cubicBezTo>
                    <a:cubicBezTo>
                      <a:pt x="22860" y="55245"/>
                      <a:pt x="27623" y="53340"/>
                      <a:pt x="33338" y="52388"/>
                    </a:cubicBezTo>
                    <a:lnTo>
                      <a:pt x="45720" y="65722"/>
                    </a:lnTo>
                    <a:lnTo>
                      <a:pt x="34290" y="67628"/>
                    </a:lnTo>
                    <a:cubicBezTo>
                      <a:pt x="30480" y="68580"/>
                      <a:pt x="26670" y="70485"/>
                      <a:pt x="23813" y="72390"/>
                    </a:cubicBezTo>
                    <a:cubicBezTo>
                      <a:pt x="20955" y="75247"/>
                      <a:pt x="20003" y="78105"/>
                      <a:pt x="20955" y="80963"/>
                    </a:cubicBezTo>
                    <a:cubicBezTo>
                      <a:pt x="21908" y="83820"/>
                      <a:pt x="22860" y="85725"/>
                      <a:pt x="25717" y="86678"/>
                    </a:cubicBezTo>
                    <a:cubicBezTo>
                      <a:pt x="28575" y="87630"/>
                      <a:pt x="32385" y="88582"/>
                      <a:pt x="35242" y="87630"/>
                    </a:cubicBezTo>
                    <a:cubicBezTo>
                      <a:pt x="43815" y="85725"/>
                      <a:pt x="52388" y="81915"/>
                      <a:pt x="59055" y="75247"/>
                    </a:cubicBezTo>
                    <a:cubicBezTo>
                      <a:pt x="66675" y="68580"/>
                      <a:pt x="71438" y="60007"/>
                      <a:pt x="75248" y="49530"/>
                    </a:cubicBezTo>
                    <a:lnTo>
                      <a:pt x="65723" y="0"/>
                    </a:lnTo>
                    <a:lnTo>
                      <a:pt x="39053" y="6667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15" name="Google Shape;4315;p20"/>
              <p:cNvSpPr/>
              <p:nvPr/>
            </p:nvSpPr>
            <p:spPr>
              <a:xfrm>
                <a:off x="4910701" y="3818108"/>
                <a:ext cx="2376312" cy="776751"/>
              </a:xfrm>
              <a:custGeom>
                <a:avLst/>
                <a:gdLst/>
                <a:ahLst/>
                <a:cxnLst/>
                <a:rect l="l" t="t" r="r" b="b"/>
                <a:pathLst>
                  <a:path w="2376312" h="776751" extrusionOk="0">
                    <a:moveTo>
                      <a:pt x="2324489" y="401466"/>
                    </a:moveTo>
                    <a:cubicBezTo>
                      <a:pt x="2315916" y="384321"/>
                      <a:pt x="2307344" y="367176"/>
                      <a:pt x="2299724" y="350031"/>
                    </a:cubicBezTo>
                    <a:cubicBezTo>
                      <a:pt x="2316869" y="337649"/>
                      <a:pt x="2332109" y="325266"/>
                      <a:pt x="2348301" y="310979"/>
                    </a:cubicBezTo>
                    <a:cubicBezTo>
                      <a:pt x="2399736" y="264306"/>
                      <a:pt x="2369256" y="202394"/>
                      <a:pt x="2344491" y="152864"/>
                    </a:cubicBezTo>
                    <a:lnTo>
                      <a:pt x="2339729" y="142386"/>
                    </a:lnTo>
                    <a:cubicBezTo>
                      <a:pt x="2327346" y="116669"/>
                      <a:pt x="2329251" y="90951"/>
                      <a:pt x="2331156" y="69044"/>
                    </a:cubicBezTo>
                    <a:cubicBezTo>
                      <a:pt x="2333061" y="48089"/>
                      <a:pt x="2334966" y="28086"/>
                      <a:pt x="2321631" y="14751"/>
                    </a:cubicBezTo>
                    <a:cubicBezTo>
                      <a:pt x="2310201" y="2369"/>
                      <a:pt x="2288294" y="-1441"/>
                      <a:pt x="2253051" y="464"/>
                    </a:cubicBezTo>
                    <a:lnTo>
                      <a:pt x="2253051" y="464"/>
                    </a:lnTo>
                    <a:cubicBezTo>
                      <a:pt x="2253051" y="464"/>
                      <a:pt x="2252099" y="464"/>
                      <a:pt x="2252099" y="464"/>
                    </a:cubicBezTo>
                    <a:cubicBezTo>
                      <a:pt x="2175899" y="5226"/>
                      <a:pt x="2128274" y="68091"/>
                      <a:pt x="2118749" y="177629"/>
                    </a:cubicBezTo>
                    <a:cubicBezTo>
                      <a:pt x="2112081" y="180486"/>
                      <a:pt x="2106366" y="184296"/>
                      <a:pt x="2099699" y="187154"/>
                    </a:cubicBezTo>
                    <a:cubicBezTo>
                      <a:pt x="2052074" y="209061"/>
                      <a:pt x="1995876" y="226206"/>
                      <a:pt x="1943489" y="239541"/>
                    </a:cubicBezTo>
                    <a:lnTo>
                      <a:pt x="1943489" y="239541"/>
                    </a:lnTo>
                    <a:cubicBezTo>
                      <a:pt x="1932059" y="242399"/>
                      <a:pt x="1923486" y="244304"/>
                      <a:pt x="1915866" y="246209"/>
                    </a:cubicBezTo>
                    <a:cubicBezTo>
                      <a:pt x="1915866" y="246209"/>
                      <a:pt x="1915866" y="246209"/>
                      <a:pt x="1914914" y="246209"/>
                    </a:cubicBezTo>
                    <a:lnTo>
                      <a:pt x="1914914" y="246209"/>
                    </a:lnTo>
                    <a:cubicBezTo>
                      <a:pt x="1906341" y="249066"/>
                      <a:pt x="1900626" y="250971"/>
                      <a:pt x="1896816" y="253829"/>
                    </a:cubicBezTo>
                    <a:cubicBezTo>
                      <a:pt x="1866336" y="272879"/>
                      <a:pt x="1887291" y="351936"/>
                      <a:pt x="1896816" y="381464"/>
                    </a:cubicBezTo>
                    <a:cubicBezTo>
                      <a:pt x="1760609" y="478619"/>
                      <a:pt x="1504386" y="540531"/>
                      <a:pt x="1219589" y="540531"/>
                    </a:cubicBezTo>
                    <a:cubicBezTo>
                      <a:pt x="1209111" y="540531"/>
                      <a:pt x="1199586" y="540531"/>
                      <a:pt x="1189109" y="540531"/>
                    </a:cubicBezTo>
                    <a:lnTo>
                      <a:pt x="1189109" y="540531"/>
                    </a:lnTo>
                    <a:cubicBezTo>
                      <a:pt x="1189109" y="540531"/>
                      <a:pt x="1189109" y="540531"/>
                      <a:pt x="1188156" y="540531"/>
                    </a:cubicBezTo>
                    <a:cubicBezTo>
                      <a:pt x="1188156" y="540531"/>
                      <a:pt x="1188156" y="540531"/>
                      <a:pt x="1187204" y="540531"/>
                    </a:cubicBezTo>
                    <a:lnTo>
                      <a:pt x="1187204" y="540531"/>
                    </a:lnTo>
                    <a:cubicBezTo>
                      <a:pt x="1176726" y="540531"/>
                      <a:pt x="1167201" y="540531"/>
                      <a:pt x="1156724" y="540531"/>
                    </a:cubicBezTo>
                    <a:cubicBezTo>
                      <a:pt x="871926" y="540531"/>
                      <a:pt x="615704" y="479571"/>
                      <a:pt x="479496" y="381464"/>
                    </a:cubicBezTo>
                    <a:cubicBezTo>
                      <a:pt x="489021" y="351936"/>
                      <a:pt x="509976" y="272879"/>
                      <a:pt x="479496" y="253829"/>
                    </a:cubicBezTo>
                    <a:cubicBezTo>
                      <a:pt x="475686" y="250971"/>
                      <a:pt x="469019" y="249066"/>
                      <a:pt x="461399" y="246209"/>
                    </a:cubicBezTo>
                    <a:lnTo>
                      <a:pt x="461399" y="246209"/>
                    </a:lnTo>
                    <a:cubicBezTo>
                      <a:pt x="461399" y="246209"/>
                      <a:pt x="461399" y="246209"/>
                      <a:pt x="460446" y="246209"/>
                    </a:cubicBezTo>
                    <a:cubicBezTo>
                      <a:pt x="452826" y="244304"/>
                      <a:pt x="444254" y="241446"/>
                      <a:pt x="432824" y="239541"/>
                    </a:cubicBezTo>
                    <a:lnTo>
                      <a:pt x="432824" y="239541"/>
                    </a:lnTo>
                    <a:cubicBezTo>
                      <a:pt x="379484" y="226206"/>
                      <a:pt x="323286" y="208109"/>
                      <a:pt x="276614" y="187154"/>
                    </a:cubicBezTo>
                    <a:cubicBezTo>
                      <a:pt x="269946" y="184296"/>
                      <a:pt x="263279" y="181439"/>
                      <a:pt x="257564" y="177629"/>
                    </a:cubicBezTo>
                    <a:cubicBezTo>
                      <a:pt x="248039" y="68091"/>
                      <a:pt x="200414" y="6179"/>
                      <a:pt x="124214" y="464"/>
                    </a:cubicBezTo>
                    <a:cubicBezTo>
                      <a:pt x="124214" y="464"/>
                      <a:pt x="123261" y="464"/>
                      <a:pt x="123261" y="464"/>
                    </a:cubicBezTo>
                    <a:lnTo>
                      <a:pt x="123261" y="464"/>
                    </a:lnTo>
                    <a:cubicBezTo>
                      <a:pt x="87066" y="-1441"/>
                      <a:pt x="66111" y="3321"/>
                      <a:pt x="54681" y="14751"/>
                    </a:cubicBezTo>
                    <a:cubicBezTo>
                      <a:pt x="41346" y="28086"/>
                      <a:pt x="43251" y="48089"/>
                      <a:pt x="45156" y="69044"/>
                    </a:cubicBezTo>
                    <a:cubicBezTo>
                      <a:pt x="47061" y="91904"/>
                      <a:pt x="49919" y="116669"/>
                      <a:pt x="36584" y="142386"/>
                    </a:cubicBezTo>
                    <a:lnTo>
                      <a:pt x="31821" y="152864"/>
                    </a:lnTo>
                    <a:cubicBezTo>
                      <a:pt x="7056" y="202394"/>
                      <a:pt x="-23424" y="264306"/>
                      <a:pt x="28011" y="310979"/>
                    </a:cubicBezTo>
                    <a:cubicBezTo>
                      <a:pt x="43251" y="325266"/>
                      <a:pt x="59444" y="338601"/>
                      <a:pt x="76589" y="350031"/>
                    </a:cubicBezTo>
                    <a:cubicBezTo>
                      <a:pt x="69921" y="367176"/>
                      <a:pt x="60396" y="385274"/>
                      <a:pt x="51824" y="401466"/>
                    </a:cubicBezTo>
                    <a:cubicBezTo>
                      <a:pt x="36584" y="430041"/>
                      <a:pt x="21344" y="460521"/>
                      <a:pt x="13724" y="493859"/>
                    </a:cubicBezTo>
                    <a:cubicBezTo>
                      <a:pt x="10866" y="506241"/>
                      <a:pt x="4199" y="609111"/>
                      <a:pt x="25154" y="616731"/>
                    </a:cubicBezTo>
                    <a:cubicBezTo>
                      <a:pt x="28964" y="617684"/>
                      <a:pt x="36584" y="618636"/>
                      <a:pt x="42299" y="606254"/>
                    </a:cubicBezTo>
                    <a:cubicBezTo>
                      <a:pt x="64206" y="562439"/>
                      <a:pt x="100401" y="516719"/>
                      <a:pt x="123261" y="515766"/>
                    </a:cubicBezTo>
                    <a:cubicBezTo>
                      <a:pt x="127071" y="515766"/>
                      <a:pt x="133739" y="516719"/>
                      <a:pt x="140406" y="526244"/>
                    </a:cubicBezTo>
                    <a:cubicBezTo>
                      <a:pt x="146121" y="534816"/>
                      <a:pt x="150884" y="548151"/>
                      <a:pt x="155646" y="557676"/>
                    </a:cubicBezTo>
                    <a:cubicBezTo>
                      <a:pt x="162314" y="573869"/>
                      <a:pt x="165171" y="581489"/>
                      <a:pt x="173744" y="579584"/>
                    </a:cubicBezTo>
                    <a:cubicBezTo>
                      <a:pt x="182316" y="577679"/>
                      <a:pt x="182316" y="568154"/>
                      <a:pt x="182316" y="560534"/>
                    </a:cubicBezTo>
                    <a:cubicBezTo>
                      <a:pt x="182316" y="511004"/>
                      <a:pt x="196604" y="463379"/>
                      <a:pt x="211844" y="419564"/>
                    </a:cubicBezTo>
                    <a:cubicBezTo>
                      <a:pt x="247086" y="432899"/>
                      <a:pt x="281376" y="442424"/>
                      <a:pt x="315666" y="451949"/>
                    </a:cubicBezTo>
                    <a:cubicBezTo>
                      <a:pt x="316619" y="451949"/>
                      <a:pt x="317571" y="452901"/>
                      <a:pt x="318524" y="452901"/>
                    </a:cubicBezTo>
                    <a:lnTo>
                      <a:pt x="315666" y="455759"/>
                    </a:lnTo>
                    <a:cubicBezTo>
                      <a:pt x="305189" y="467189"/>
                      <a:pt x="289949" y="481476"/>
                      <a:pt x="289949" y="481476"/>
                    </a:cubicBezTo>
                    <a:cubicBezTo>
                      <a:pt x="279471" y="492906"/>
                      <a:pt x="273756" y="507194"/>
                      <a:pt x="275661" y="520529"/>
                    </a:cubicBezTo>
                    <a:cubicBezTo>
                      <a:pt x="276614" y="533864"/>
                      <a:pt x="284234" y="545294"/>
                      <a:pt x="296616" y="553866"/>
                    </a:cubicBezTo>
                    <a:cubicBezTo>
                      <a:pt x="492831" y="693884"/>
                      <a:pt x="814776" y="776751"/>
                      <a:pt x="1157676" y="776751"/>
                    </a:cubicBezTo>
                    <a:cubicBezTo>
                      <a:pt x="1167201" y="776751"/>
                      <a:pt x="1177679" y="776751"/>
                      <a:pt x="1189109" y="776751"/>
                    </a:cubicBezTo>
                    <a:cubicBezTo>
                      <a:pt x="1199586" y="776751"/>
                      <a:pt x="1210064" y="776751"/>
                      <a:pt x="1220541" y="776751"/>
                    </a:cubicBezTo>
                    <a:cubicBezTo>
                      <a:pt x="1563441" y="776751"/>
                      <a:pt x="1885386" y="692931"/>
                      <a:pt x="2081601" y="553866"/>
                    </a:cubicBezTo>
                    <a:cubicBezTo>
                      <a:pt x="2093984" y="545294"/>
                      <a:pt x="2100651" y="532911"/>
                      <a:pt x="2102556" y="520529"/>
                    </a:cubicBezTo>
                    <a:cubicBezTo>
                      <a:pt x="2103509" y="507194"/>
                      <a:pt x="2098746" y="492906"/>
                      <a:pt x="2088269" y="481476"/>
                    </a:cubicBezTo>
                    <a:cubicBezTo>
                      <a:pt x="2088269" y="481476"/>
                      <a:pt x="2073029" y="467189"/>
                      <a:pt x="2062551" y="455759"/>
                    </a:cubicBezTo>
                    <a:lnTo>
                      <a:pt x="2059694" y="452901"/>
                    </a:lnTo>
                    <a:cubicBezTo>
                      <a:pt x="2060646" y="452901"/>
                      <a:pt x="2061599" y="451949"/>
                      <a:pt x="2062551" y="451949"/>
                    </a:cubicBezTo>
                    <a:cubicBezTo>
                      <a:pt x="2096841" y="442424"/>
                      <a:pt x="2132084" y="431946"/>
                      <a:pt x="2166374" y="419564"/>
                    </a:cubicBezTo>
                    <a:cubicBezTo>
                      <a:pt x="2181614" y="463379"/>
                      <a:pt x="2195901" y="511004"/>
                      <a:pt x="2195901" y="560534"/>
                    </a:cubicBezTo>
                    <a:cubicBezTo>
                      <a:pt x="2195901" y="568154"/>
                      <a:pt x="2195901" y="577679"/>
                      <a:pt x="2204474" y="579584"/>
                    </a:cubicBezTo>
                    <a:cubicBezTo>
                      <a:pt x="2213046" y="581489"/>
                      <a:pt x="2215904" y="573869"/>
                      <a:pt x="2222571" y="557676"/>
                    </a:cubicBezTo>
                    <a:cubicBezTo>
                      <a:pt x="2226381" y="547199"/>
                      <a:pt x="2232096" y="534816"/>
                      <a:pt x="2237811" y="526244"/>
                    </a:cubicBezTo>
                    <a:cubicBezTo>
                      <a:pt x="2244479" y="516719"/>
                      <a:pt x="2250194" y="515766"/>
                      <a:pt x="2254956" y="515766"/>
                    </a:cubicBezTo>
                    <a:cubicBezTo>
                      <a:pt x="2277816" y="516719"/>
                      <a:pt x="2314011" y="563391"/>
                      <a:pt x="2335919" y="606254"/>
                    </a:cubicBezTo>
                    <a:cubicBezTo>
                      <a:pt x="2341634" y="618636"/>
                      <a:pt x="2349254" y="617684"/>
                      <a:pt x="2353064" y="616731"/>
                    </a:cubicBezTo>
                    <a:cubicBezTo>
                      <a:pt x="2374019" y="609111"/>
                      <a:pt x="2367351" y="506241"/>
                      <a:pt x="2364494" y="493859"/>
                    </a:cubicBezTo>
                    <a:cubicBezTo>
                      <a:pt x="2354969" y="459569"/>
                      <a:pt x="2339729" y="430041"/>
                      <a:pt x="2324489" y="401466"/>
                    </a:cubicBezTo>
                    <a:close/>
                    <a:moveTo>
                      <a:pt x="165171" y="538626"/>
                    </a:moveTo>
                    <a:cubicBezTo>
                      <a:pt x="162314" y="531006"/>
                      <a:pt x="158504" y="523386"/>
                      <a:pt x="153741" y="516719"/>
                    </a:cubicBezTo>
                    <a:cubicBezTo>
                      <a:pt x="143264" y="500526"/>
                      <a:pt x="130881" y="497669"/>
                      <a:pt x="121356" y="498621"/>
                    </a:cubicBezTo>
                    <a:cubicBezTo>
                      <a:pt x="87066" y="500526"/>
                      <a:pt x="48966" y="554819"/>
                      <a:pt x="29916" y="591966"/>
                    </a:cubicBezTo>
                    <a:cubicBezTo>
                      <a:pt x="26106" y="568154"/>
                      <a:pt x="26106" y="515766"/>
                      <a:pt x="29916" y="497669"/>
                    </a:cubicBezTo>
                    <a:cubicBezTo>
                      <a:pt x="37536" y="466236"/>
                      <a:pt x="51824" y="437661"/>
                      <a:pt x="67064" y="409086"/>
                    </a:cubicBezTo>
                    <a:cubicBezTo>
                      <a:pt x="75636" y="392894"/>
                      <a:pt x="84209" y="376701"/>
                      <a:pt x="90876" y="359556"/>
                    </a:cubicBezTo>
                    <a:cubicBezTo>
                      <a:pt x="122309" y="380511"/>
                      <a:pt x="156599" y="398609"/>
                      <a:pt x="194699" y="413849"/>
                    </a:cubicBezTo>
                    <a:cubicBezTo>
                      <a:pt x="181364" y="452901"/>
                      <a:pt x="168029" y="494811"/>
                      <a:pt x="165171" y="538626"/>
                    </a:cubicBezTo>
                    <a:close/>
                    <a:moveTo>
                      <a:pt x="103259" y="26181"/>
                    </a:moveTo>
                    <a:cubicBezTo>
                      <a:pt x="104211" y="23324"/>
                      <a:pt x="105164" y="16656"/>
                      <a:pt x="123261" y="16656"/>
                    </a:cubicBezTo>
                    <a:cubicBezTo>
                      <a:pt x="203271" y="22371"/>
                      <a:pt x="230894" y="97619"/>
                      <a:pt x="239466" y="166199"/>
                    </a:cubicBezTo>
                    <a:cubicBezTo>
                      <a:pt x="148979" y="115716"/>
                      <a:pt x="97544" y="50946"/>
                      <a:pt x="103259" y="26181"/>
                    </a:cubicBezTo>
                    <a:close/>
                    <a:moveTo>
                      <a:pt x="469019" y="345269"/>
                    </a:moveTo>
                    <a:cubicBezTo>
                      <a:pt x="467114" y="351936"/>
                      <a:pt x="465209" y="357651"/>
                      <a:pt x="464256" y="364319"/>
                    </a:cubicBezTo>
                    <a:cubicBezTo>
                      <a:pt x="462351" y="363366"/>
                      <a:pt x="461399" y="362414"/>
                      <a:pt x="459494" y="360509"/>
                    </a:cubicBezTo>
                    <a:cubicBezTo>
                      <a:pt x="441396" y="346221"/>
                      <a:pt x="431871" y="336696"/>
                      <a:pt x="435681" y="324314"/>
                    </a:cubicBezTo>
                    <a:cubicBezTo>
                      <a:pt x="438539" y="314789"/>
                      <a:pt x="444254" y="312884"/>
                      <a:pt x="452826" y="312884"/>
                    </a:cubicBezTo>
                    <a:cubicBezTo>
                      <a:pt x="456636" y="312884"/>
                      <a:pt x="460446" y="312884"/>
                      <a:pt x="465209" y="313836"/>
                    </a:cubicBezTo>
                    <a:cubicBezTo>
                      <a:pt x="469019" y="313836"/>
                      <a:pt x="471876" y="314789"/>
                      <a:pt x="475686" y="314789"/>
                    </a:cubicBezTo>
                    <a:moveTo>
                      <a:pt x="565221" y="589109"/>
                    </a:moveTo>
                    <a:cubicBezTo>
                      <a:pt x="560459" y="578631"/>
                      <a:pt x="559506" y="571011"/>
                      <a:pt x="561411" y="565296"/>
                    </a:cubicBezTo>
                    <a:cubicBezTo>
                      <a:pt x="561411" y="564344"/>
                      <a:pt x="563316" y="563391"/>
                      <a:pt x="564269" y="563391"/>
                    </a:cubicBezTo>
                    <a:cubicBezTo>
                      <a:pt x="566174" y="563391"/>
                      <a:pt x="568079" y="563391"/>
                      <a:pt x="569984" y="563391"/>
                    </a:cubicBezTo>
                    <a:lnTo>
                      <a:pt x="580461" y="567201"/>
                    </a:lnTo>
                    <a:lnTo>
                      <a:pt x="591891" y="531959"/>
                    </a:lnTo>
                    <a:lnTo>
                      <a:pt x="572841" y="525291"/>
                    </a:lnTo>
                    <a:lnTo>
                      <a:pt x="572841" y="526244"/>
                    </a:lnTo>
                    <a:lnTo>
                      <a:pt x="553791" y="518624"/>
                    </a:lnTo>
                    <a:lnTo>
                      <a:pt x="512834" y="615779"/>
                    </a:lnTo>
                    <a:lnTo>
                      <a:pt x="499499" y="597681"/>
                    </a:lnTo>
                    <a:lnTo>
                      <a:pt x="513786" y="564344"/>
                    </a:lnTo>
                    <a:cubicBezTo>
                      <a:pt x="511881" y="565296"/>
                      <a:pt x="509976" y="566249"/>
                      <a:pt x="507119" y="566249"/>
                    </a:cubicBezTo>
                    <a:cubicBezTo>
                      <a:pt x="505214" y="566249"/>
                      <a:pt x="503309" y="566249"/>
                      <a:pt x="501404" y="565296"/>
                    </a:cubicBezTo>
                    <a:cubicBezTo>
                      <a:pt x="499499" y="564344"/>
                      <a:pt x="498546" y="563391"/>
                      <a:pt x="496641" y="561486"/>
                    </a:cubicBezTo>
                    <a:cubicBezTo>
                      <a:pt x="494736" y="559581"/>
                      <a:pt x="492831" y="557676"/>
                      <a:pt x="491879" y="554819"/>
                    </a:cubicBezTo>
                    <a:cubicBezTo>
                      <a:pt x="491879" y="558629"/>
                      <a:pt x="490926" y="561486"/>
                      <a:pt x="489974" y="564344"/>
                    </a:cubicBezTo>
                    <a:cubicBezTo>
                      <a:pt x="487116" y="571011"/>
                      <a:pt x="482354" y="575774"/>
                      <a:pt x="475686" y="577679"/>
                    </a:cubicBezTo>
                    <a:cubicBezTo>
                      <a:pt x="469019" y="580536"/>
                      <a:pt x="463304" y="580536"/>
                      <a:pt x="456636" y="577679"/>
                    </a:cubicBezTo>
                    <a:cubicBezTo>
                      <a:pt x="447111" y="573869"/>
                      <a:pt x="440444" y="565296"/>
                      <a:pt x="435681" y="551961"/>
                    </a:cubicBezTo>
                    <a:cubicBezTo>
                      <a:pt x="430919" y="538626"/>
                      <a:pt x="429014" y="522434"/>
                      <a:pt x="429966" y="504336"/>
                    </a:cubicBezTo>
                    <a:lnTo>
                      <a:pt x="436634" y="503384"/>
                    </a:lnTo>
                    <a:cubicBezTo>
                      <a:pt x="435681" y="515766"/>
                      <a:pt x="438539" y="527196"/>
                      <a:pt x="442349" y="536721"/>
                    </a:cubicBezTo>
                    <a:cubicBezTo>
                      <a:pt x="446159" y="546246"/>
                      <a:pt x="452826" y="552914"/>
                      <a:pt x="460446" y="555771"/>
                    </a:cubicBezTo>
                    <a:cubicBezTo>
                      <a:pt x="465209" y="557676"/>
                      <a:pt x="469019" y="557676"/>
                      <a:pt x="473781" y="556724"/>
                    </a:cubicBezTo>
                    <a:cubicBezTo>
                      <a:pt x="478544" y="554819"/>
                      <a:pt x="481401" y="551961"/>
                      <a:pt x="483306" y="548151"/>
                    </a:cubicBezTo>
                    <a:cubicBezTo>
                      <a:pt x="484259" y="546246"/>
                      <a:pt x="484259" y="543389"/>
                      <a:pt x="484259" y="540531"/>
                    </a:cubicBezTo>
                    <a:cubicBezTo>
                      <a:pt x="484259" y="537674"/>
                      <a:pt x="483306" y="534816"/>
                      <a:pt x="482354" y="532911"/>
                    </a:cubicBezTo>
                    <a:cubicBezTo>
                      <a:pt x="476639" y="533864"/>
                      <a:pt x="469019" y="532911"/>
                      <a:pt x="459494" y="531006"/>
                    </a:cubicBezTo>
                    <a:lnTo>
                      <a:pt x="457589" y="511004"/>
                    </a:lnTo>
                    <a:cubicBezTo>
                      <a:pt x="465209" y="513861"/>
                      <a:pt x="472829" y="514814"/>
                      <a:pt x="480449" y="513861"/>
                    </a:cubicBezTo>
                    <a:cubicBezTo>
                      <a:pt x="487116" y="512909"/>
                      <a:pt x="491879" y="509099"/>
                      <a:pt x="494736" y="504336"/>
                    </a:cubicBezTo>
                    <a:cubicBezTo>
                      <a:pt x="495689" y="501479"/>
                      <a:pt x="495689" y="499574"/>
                      <a:pt x="494736" y="496716"/>
                    </a:cubicBezTo>
                    <a:cubicBezTo>
                      <a:pt x="493784" y="493859"/>
                      <a:pt x="491879" y="492906"/>
                      <a:pt x="489974" y="491954"/>
                    </a:cubicBezTo>
                    <a:cubicBezTo>
                      <a:pt x="484259" y="490049"/>
                      <a:pt x="478544" y="488144"/>
                      <a:pt x="472829" y="488144"/>
                    </a:cubicBezTo>
                    <a:cubicBezTo>
                      <a:pt x="467114" y="488144"/>
                      <a:pt x="461399" y="489096"/>
                      <a:pt x="456636" y="491954"/>
                    </a:cubicBezTo>
                    <a:lnTo>
                      <a:pt x="451874" y="471951"/>
                    </a:lnTo>
                    <a:cubicBezTo>
                      <a:pt x="456636" y="470046"/>
                      <a:pt x="462351" y="469094"/>
                      <a:pt x="468066" y="469094"/>
                    </a:cubicBezTo>
                    <a:cubicBezTo>
                      <a:pt x="473781" y="469094"/>
                      <a:pt x="479496" y="470999"/>
                      <a:pt x="486164" y="472904"/>
                    </a:cubicBezTo>
                    <a:cubicBezTo>
                      <a:pt x="491879" y="475761"/>
                      <a:pt x="497594" y="482429"/>
                      <a:pt x="501404" y="493859"/>
                    </a:cubicBezTo>
                    <a:cubicBezTo>
                      <a:pt x="505214" y="505289"/>
                      <a:pt x="506166" y="513861"/>
                      <a:pt x="504261" y="519576"/>
                    </a:cubicBezTo>
                    <a:cubicBezTo>
                      <a:pt x="503309" y="522434"/>
                      <a:pt x="501404" y="525291"/>
                      <a:pt x="498546" y="527196"/>
                    </a:cubicBezTo>
                    <a:cubicBezTo>
                      <a:pt x="495689" y="529101"/>
                      <a:pt x="492831" y="531006"/>
                      <a:pt x="489021" y="531959"/>
                    </a:cubicBezTo>
                    <a:cubicBezTo>
                      <a:pt x="490926" y="534816"/>
                      <a:pt x="491879" y="538626"/>
                      <a:pt x="492831" y="544341"/>
                    </a:cubicBezTo>
                    <a:cubicBezTo>
                      <a:pt x="494736" y="546246"/>
                      <a:pt x="497594" y="548151"/>
                      <a:pt x="500451" y="549104"/>
                    </a:cubicBezTo>
                    <a:cubicBezTo>
                      <a:pt x="504261" y="551009"/>
                      <a:pt x="508071" y="551009"/>
                      <a:pt x="511881" y="551009"/>
                    </a:cubicBezTo>
                    <a:cubicBezTo>
                      <a:pt x="515691" y="550056"/>
                      <a:pt x="519501" y="549104"/>
                      <a:pt x="522359" y="546246"/>
                    </a:cubicBezTo>
                    <a:lnTo>
                      <a:pt x="536646" y="511004"/>
                    </a:lnTo>
                    <a:lnTo>
                      <a:pt x="521406" y="504336"/>
                    </a:lnTo>
                    <a:lnTo>
                      <a:pt x="515691" y="486239"/>
                    </a:lnTo>
                    <a:lnTo>
                      <a:pt x="568079" y="508146"/>
                    </a:lnTo>
                    <a:lnTo>
                      <a:pt x="675711" y="544341"/>
                    </a:lnTo>
                    <a:lnTo>
                      <a:pt x="675711" y="545294"/>
                    </a:lnTo>
                    <a:lnTo>
                      <a:pt x="782391" y="573869"/>
                    </a:lnTo>
                    <a:lnTo>
                      <a:pt x="789059" y="590061"/>
                    </a:lnTo>
                    <a:lnTo>
                      <a:pt x="769056" y="585299"/>
                    </a:lnTo>
                    <a:lnTo>
                      <a:pt x="742386" y="686264"/>
                    </a:lnTo>
                    <a:lnTo>
                      <a:pt x="727146" y="670071"/>
                    </a:lnTo>
                    <a:lnTo>
                      <a:pt x="741434" y="616731"/>
                    </a:lnTo>
                    <a:lnTo>
                      <a:pt x="706191" y="607206"/>
                    </a:lnTo>
                    <a:cubicBezTo>
                      <a:pt x="703334" y="606254"/>
                      <a:pt x="700476" y="607206"/>
                      <a:pt x="697619" y="609111"/>
                    </a:cubicBezTo>
                    <a:cubicBezTo>
                      <a:pt x="694761" y="611969"/>
                      <a:pt x="692856" y="614826"/>
                      <a:pt x="691904" y="619589"/>
                    </a:cubicBezTo>
                    <a:cubicBezTo>
                      <a:pt x="689999" y="627209"/>
                      <a:pt x="689999" y="634829"/>
                      <a:pt x="691904" y="643401"/>
                    </a:cubicBezTo>
                    <a:cubicBezTo>
                      <a:pt x="693809" y="651974"/>
                      <a:pt x="697619" y="659594"/>
                      <a:pt x="702381" y="667214"/>
                    </a:cubicBezTo>
                    <a:lnTo>
                      <a:pt x="693809" y="671024"/>
                    </a:lnTo>
                    <a:cubicBezTo>
                      <a:pt x="686189" y="656736"/>
                      <a:pt x="680474" y="644354"/>
                      <a:pt x="677616" y="633876"/>
                    </a:cubicBezTo>
                    <a:cubicBezTo>
                      <a:pt x="673806" y="623399"/>
                      <a:pt x="673806" y="613874"/>
                      <a:pt x="674759" y="608159"/>
                    </a:cubicBezTo>
                    <a:cubicBezTo>
                      <a:pt x="676664" y="601491"/>
                      <a:pt x="680474" y="596729"/>
                      <a:pt x="685236" y="592919"/>
                    </a:cubicBezTo>
                    <a:cubicBezTo>
                      <a:pt x="690951" y="589109"/>
                      <a:pt x="695714" y="588156"/>
                      <a:pt x="701429" y="590061"/>
                    </a:cubicBezTo>
                    <a:lnTo>
                      <a:pt x="745244" y="601491"/>
                    </a:lnTo>
                    <a:lnTo>
                      <a:pt x="750959" y="580536"/>
                    </a:lnTo>
                    <a:lnTo>
                      <a:pt x="681426" y="562439"/>
                    </a:lnTo>
                    <a:lnTo>
                      <a:pt x="681426" y="562439"/>
                    </a:lnTo>
                    <a:lnTo>
                      <a:pt x="678569" y="561486"/>
                    </a:lnTo>
                    <a:lnTo>
                      <a:pt x="677616" y="561486"/>
                    </a:lnTo>
                    <a:lnTo>
                      <a:pt x="677616" y="561486"/>
                    </a:lnTo>
                    <a:lnTo>
                      <a:pt x="662376" y="556724"/>
                    </a:lnTo>
                    <a:lnTo>
                      <a:pt x="632849" y="645306"/>
                    </a:lnTo>
                    <a:lnTo>
                      <a:pt x="634754" y="646259"/>
                    </a:lnTo>
                    <a:lnTo>
                      <a:pt x="640469" y="661499"/>
                    </a:lnTo>
                    <a:lnTo>
                      <a:pt x="623324" y="656736"/>
                    </a:lnTo>
                    <a:cubicBezTo>
                      <a:pt x="619514" y="655784"/>
                      <a:pt x="614751" y="655784"/>
                      <a:pt x="610941" y="658641"/>
                    </a:cubicBezTo>
                    <a:cubicBezTo>
                      <a:pt x="607131" y="661499"/>
                      <a:pt x="604274" y="665309"/>
                      <a:pt x="603321" y="670071"/>
                    </a:cubicBezTo>
                    <a:cubicBezTo>
                      <a:pt x="602369" y="672929"/>
                      <a:pt x="602369" y="675786"/>
                      <a:pt x="604274" y="679596"/>
                    </a:cubicBezTo>
                    <a:cubicBezTo>
                      <a:pt x="606179" y="682454"/>
                      <a:pt x="608084" y="684359"/>
                      <a:pt x="610941" y="685311"/>
                    </a:cubicBezTo>
                    <a:cubicBezTo>
                      <a:pt x="615704" y="686264"/>
                      <a:pt x="620466" y="687216"/>
                      <a:pt x="625229" y="686264"/>
                    </a:cubicBezTo>
                    <a:cubicBezTo>
                      <a:pt x="630944" y="685311"/>
                      <a:pt x="635706" y="684359"/>
                      <a:pt x="640469" y="681501"/>
                    </a:cubicBezTo>
                    <a:lnTo>
                      <a:pt x="647136" y="698646"/>
                    </a:lnTo>
                    <a:cubicBezTo>
                      <a:pt x="642374" y="700551"/>
                      <a:pt x="637611" y="701504"/>
                      <a:pt x="631896" y="701504"/>
                    </a:cubicBezTo>
                    <a:cubicBezTo>
                      <a:pt x="626181" y="701504"/>
                      <a:pt x="620466" y="700551"/>
                      <a:pt x="613799" y="698646"/>
                    </a:cubicBezTo>
                    <a:cubicBezTo>
                      <a:pt x="607131" y="696741"/>
                      <a:pt x="602369" y="691026"/>
                      <a:pt x="598559" y="681501"/>
                    </a:cubicBezTo>
                    <a:cubicBezTo>
                      <a:pt x="594749" y="671976"/>
                      <a:pt x="593796" y="663404"/>
                      <a:pt x="595701" y="655784"/>
                    </a:cubicBezTo>
                    <a:cubicBezTo>
                      <a:pt x="597606" y="650069"/>
                      <a:pt x="600464" y="646259"/>
                      <a:pt x="606179" y="643401"/>
                    </a:cubicBezTo>
                    <a:cubicBezTo>
                      <a:pt x="609036" y="641496"/>
                      <a:pt x="612846" y="641496"/>
                      <a:pt x="616656" y="641496"/>
                    </a:cubicBezTo>
                    <a:lnTo>
                      <a:pt x="613799" y="638639"/>
                    </a:lnTo>
                    <a:lnTo>
                      <a:pt x="626181" y="601491"/>
                    </a:lnTo>
                    <a:lnTo>
                      <a:pt x="591891" y="590061"/>
                    </a:lnTo>
                    <a:lnTo>
                      <a:pt x="588081" y="601491"/>
                    </a:lnTo>
                    <a:cubicBezTo>
                      <a:pt x="587129" y="604349"/>
                      <a:pt x="586176" y="606254"/>
                      <a:pt x="584271" y="607206"/>
                    </a:cubicBezTo>
                    <a:cubicBezTo>
                      <a:pt x="582366" y="608159"/>
                      <a:pt x="580461" y="609111"/>
                      <a:pt x="578556" y="608159"/>
                    </a:cubicBezTo>
                    <a:moveTo>
                      <a:pt x="1193871" y="634829"/>
                    </a:moveTo>
                    <a:lnTo>
                      <a:pt x="1191966" y="739604"/>
                    </a:lnTo>
                    <a:lnTo>
                      <a:pt x="1172916" y="727221"/>
                    </a:lnTo>
                    <a:lnTo>
                      <a:pt x="1172916" y="703409"/>
                    </a:lnTo>
                    <a:cubicBezTo>
                      <a:pt x="1168154" y="707219"/>
                      <a:pt x="1163391" y="710076"/>
                      <a:pt x="1158629" y="711981"/>
                    </a:cubicBezTo>
                    <a:cubicBezTo>
                      <a:pt x="1153866" y="713886"/>
                      <a:pt x="1149104" y="714839"/>
                      <a:pt x="1144341" y="714839"/>
                    </a:cubicBezTo>
                    <a:cubicBezTo>
                      <a:pt x="1135769" y="714839"/>
                      <a:pt x="1126244" y="710076"/>
                      <a:pt x="1117671" y="701504"/>
                    </a:cubicBezTo>
                    <a:cubicBezTo>
                      <a:pt x="1109099" y="692931"/>
                      <a:pt x="1104336" y="684359"/>
                      <a:pt x="1104336" y="676739"/>
                    </a:cubicBezTo>
                    <a:cubicBezTo>
                      <a:pt x="1104336" y="670071"/>
                      <a:pt x="1107194" y="664356"/>
                      <a:pt x="1112909" y="659594"/>
                    </a:cubicBezTo>
                    <a:cubicBezTo>
                      <a:pt x="1118624" y="654831"/>
                      <a:pt x="1126244" y="652926"/>
                      <a:pt x="1133864" y="652926"/>
                    </a:cubicBezTo>
                    <a:cubicBezTo>
                      <a:pt x="1141484" y="652926"/>
                      <a:pt x="1148151" y="654831"/>
                      <a:pt x="1154819" y="659594"/>
                    </a:cubicBezTo>
                    <a:cubicBezTo>
                      <a:pt x="1161486" y="663404"/>
                      <a:pt x="1167201" y="669119"/>
                      <a:pt x="1172916" y="676739"/>
                    </a:cubicBezTo>
                    <a:lnTo>
                      <a:pt x="1173869" y="634829"/>
                    </a:lnTo>
                    <a:lnTo>
                      <a:pt x="1095764" y="632924"/>
                    </a:lnTo>
                    <a:lnTo>
                      <a:pt x="1095764" y="631971"/>
                    </a:lnTo>
                    <a:lnTo>
                      <a:pt x="1070999" y="630066"/>
                    </a:lnTo>
                    <a:cubicBezTo>
                      <a:pt x="1076714" y="634829"/>
                      <a:pt x="1080524" y="639591"/>
                      <a:pt x="1083381" y="646259"/>
                    </a:cubicBezTo>
                    <a:cubicBezTo>
                      <a:pt x="1086239" y="652926"/>
                      <a:pt x="1088144" y="658641"/>
                      <a:pt x="1087191" y="665309"/>
                    </a:cubicBezTo>
                    <a:cubicBezTo>
                      <a:pt x="1086239" y="672929"/>
                      <a:pt x="1083381" y="680549"/>
                      <a:pt x="1077666" y="688169"/>
                    </a:cubicBezTo>
                    <a:cubicBezTo>
                      <a:pt x="1071951" y="694836"/>
                      <a:pt x="1065284" y="700551"/>
                      <a:pt x="1056711" y="705314"/>
                    </a:cubicBezTo>
                    <a:lnTo>
                      <a:pt x="1079571" y="735794"/>
                    </a:lnTo>
                    <a:lnTo>
                      <a:pt x="1069094" y="743414"/>
                    </a:lnTo>
                    <a:lnTo>
                      <a:pt x="1049091" y="708171"/>
                    </a:lnTo>
                    <a:cubicBezTo>
                      <a:pt x="1048139" y="709124"/>
                      <a:pt x="1047186" y="709124"/>
                      <a:pt x="1045281" y="709124"/>
                    </a:cubicBezTo>
                    <a:cubicBezTo>
                      <a:pt x="1044329" y="709124"/>
                      <a:pt x="1042424" y="709124"/>
                      <a:pt x="1040519" y="709124"/>
                    </a:cubicBezTo>
                    <a:cubicBezTo>
                      <a:pt x="1036709" y="709124"/>
                      <a:pt x="1031946" y="706266"/>
                      <a:pt x="1028136" y="701504"/>
                    </a:cubicBezTo>
                    <a:cubicBezTo>
                      <a:pt x="1024326" y="696741"/>
                      <a:pt x="1022421" y="691979"/>
                      <a:pt x="1022421" y="688169"/>
                    </a:cubicBezTo>
                    <a:cubicBezTo>
                      <a:pt x="1022421" y="685311"/>
                      <a:pt x="1023374" y="682454"/>
                      <a:pt x="1026231" y="680549"/>
                    </a:cubicBezTo>
                    <a:cubicBezTo>
                      <a:pt x="1028136" y="678644"/>
                      <a:pt x="1030041" y="677691"/>
                      <a:pt x="1032899" y="677691"/>
                    </a:cubicBezTo>
                    <a:cubicBezTo>
                      <a:pt x="1035756" y="677691"/>
                      <a:pt x="1038614" y="678644"/>
                      <a:pt x="1041471" y="680549"/>
                    </a:cubicBezTo>
                    <a:cubicBezTo>
                      <a:pt x="1044329" y="682454"/>
                      <a:pt x="1046234" y="685311"/>
                      <a:pt x="1048139" y="688169"/>
                    </a:cubicBezTo>
                    <a:cubicBezTo>
                      <a:pt x="1050996" y="687216"/>
                      <a:pt x="1054806" y="685311"/>
                      <a:pt x="1057664" y="682454"/>
                    </a:cubicBezTo>
                    <a:cubicBezTo>
                      <a:pt x="1060521" y="679596"/>
                      <a:pt x="1063379" y="675786"/>
                      <a:pt x="1066236" y="671976"/>
                    </a:cubicBezTo>
                    <a:cubicBezTo>
                      <a:pt x="1053854" y="670071"/>
                      <a:pt x="1045281" y="665309"/>
                      <a:pt x="1038614" y="659594"/>
                    </a:cubicBezTo>
                    <a:cubicBezTo>
                      <a:pt x="1031946" y="652926"/>
                      <a:pt x="1028136" y="646259"/>
                      <a:pt x="1029089" y="638639"/>
                    </a:cubicBezTo>
                    <a:cubicBezTo>
                      <a:pt x="1029089" y="636734"/>
                      <a:pt x="1030041" y="634829"/>
                      <a:pt x="1030994" y="632924"/>
                    </a:cubicBezTo>
                    <a:cubicBezTo>
                      <a:pt x="1031946" y="631019"/>
                      <a:pt x="1033851" y="630066"/>
                      <a:pt x="1035756" y="628161"/>
                    </a:cubicBezTo>
                    <a:lnTo>
                      <a:pt x="1023374" y="627209"/>
                    </a:lnTo>
                    <a:lnTo>
                      <a:pt x="1023374" y="628161"/>
                    </a:lnTo>
                    <a:lnTo>
                      <a:pt x="1003371" y="625304"/>
                    </a:lnTo>
                    <a:lnTo>
                      <a:pt x="990036" y="729126"/>
                    </a:lnTo>
                    <a:lnTo>
                      <a:pt x="972891" y="714839"/>
                    </a:lnTo>
                    <a:lnTo>
                      <a:pt x="975749" y="691026"/>
                    </a:lnTo>
                    <a:cubicBezTo>
                      <a:pt x="970986" y="693884"/>
                      <a:pt x="966224" y="696741"/>
                      <a:pt x="960509" y="697694"/>
                    </a:cubicBezTo>
                    <a:cubicBezTo>
                      <a:pt x="955746" y="699599"/>
                      <a:pt x="950031" y="699599"/>
                      <a:pt x="946221" y="699599"/>
                    </a:cubicBezTo>
                    <a:cubicBezTo>
                      <a:pt x="937649" y="698646"/>
                      <a:pt x="929076" y="692931"/>
                      <a:pt x="921456" y="683406"/>
                    </a:cubicBezTo>
                    <a:cubicBezTo>
                      <a:pt x="913836" y="673881"/>
                      <a:pt x="910026" y="665309"/>
                      <a:pt x="910979" y="657689"/>
                    </a:cubicBezTo>
                    <a:cubicBezTo>
                      <a:pt x="911931" y="651021"/>
                      <a:pt x="915741" y="645306"/>
                      <a:pt x="921456" y="641496"/>
                    </a:cubicBezTo>
                    <a:cubicBezTo>
                      <a:pt x="928124" y="637686"/>
                      <a:pt x="935744" y="635781"/>
                      <a:pt x="943364" y="636734"/>
                    </a:cubicBezTo>
                    <a:cubicBezTo>
                      <a:pt x="950984" y="637686"/>
                      <a:pt x="957651" y="640544"/>
                      <a:pt x="963366" y="645306"/>
                    </a:cubicBezTo>
                    <a:cubicBezTo>
                      <a:pt x="970034" y="650069"/>
                      <a:pt x="974796" y="656736"/>
                      <a:pt x="979559" y="664356"/>
                    </a:cubicBezTo>
                    <a:lnTo>
                      <a:pt x="985274" y="623399"/>
                    </a:lnTo>
                    <a:lnTo>
                      <a:pt x="908121" y="613874"/>
                    </a:lnTo>
                    <a:lnTo>
                      <a:pt x="907169" y="612921"/>
                    </a:lnTo>
                    <a:lnTo>
                      <a:pt x="893834" y="610064"/>
                    </a:lnTo>
                    <a:lnTo>
                      <a:pt x="875736" y="712934"/>
                    </a:lnTo>
                    <a:lnTo>
                      <a:pt x="858591" y="697694"/>
                    </a:lnTo>
                    <a:lnTo>
                      <a:pt x="874784" y="606254"/>
                    </a:lnTo>
                    <a:lnTo>
                      <a:pt x="855734" y="603396"/>
                    </a:lnTo>
                    <a:lnTo>
                      <a:pt x="848114" y="587204"/>
                    </a:lnTo>
                    <a:lnTo>
                      <a:pt x="883356" y="593871"/>
                    </a:lnTo>
                    <a:cubicBezTo>
                      <a:pt x="881451" y="588156"/>
                      <a:pt x="880499" y="583394"/>
                      <a:pt x="879546" y="580536"/>
                    </a:cubicBezTo>
                    <a:cubicBezTo>
                      <a:pt x="878594" y="576726"/>
                      <a:pt x="878594" y="573869"/>
                      <a:pt x="878594" y="571011"/>
                    </a:cubicBezTo>
                    <a:cubicBezTo>
                      <a:pt x="880499" y="561486"/>
                      <a:pt x="885261" y="553866"/>
                      <a:pt x="893834" y="548151"/>
                    </a:cubicBezTo>
                    <a:cubicBezTo>
                      <a:pt x="902406" y="542436"/>
                      <a:pt x="911931" y="540531"/>
                      <a:pt x="922409" y="542436"/>
                    </a:cubicBezTo>
                    <a:cubicBezTo>
                      <a:pt x="930981" y="544341"/>
                      <a:pt x="939554" y="550056"/>
                      <a:pt x="948126" y="560534"/>
                    </a:cubicBezTo>
                    <a:cubicBezTo>
                      <a:pt x="957651" y="571964"/>
                      <a:pt x="967176" y="586251"/>
                      <a:pt x="975749" y="603396"/>
                    </a:cubicBezTo>
                    <a:lnTo>
                      <a:pt x="970034" y="606254"/>
                    </a:lnTo>
                    <a:cubicBezTo>
                      <a:pt x="964319" y="593871"/>
                      <a:pt x="957651" y="582441"/>
                      <a:pt x="949079" y="573869"/>
                    </a:cubicBezTo>
                    <a:cubicBezTo>
                      <a:pt x="941459" y="565296"/>
                      <a:pt x="932886" y="560534"/>
                      <a:pt x="924314" y="559581"/>
                    </a:cubicBezTo>
                    <a:cubicBezTo>
                      <a:pt x="916694" y="558629"/>
                      <a:pt x="909074" y="559581"/>
                      <a:pt x="902406" y="564344"/>
                    </a:cubicBezTo>
                    <a:cubicBezTo>
                      <a:pt x="895739" y="569106"/>
                      <a:pt x="891929" y="574821"/>
                      <a:pt x="890024" y="582441"/>
                    </a:cubicBezTo>
                    <a:cubicBezTo>
                      <a:pt x="889071" y="588156"/>
                      <a:pt x="889071" y="591966"/>
                      <a:pt x="889071" y="594824"/>
                    </a:cubicBezTo>
                    <a:lnTo>
                      <a:pt x="904311" y="597681"/>
                    </a:lnTo>
                    <a:lnTo>
                      <a:pt x="905264" y="598634"/>
                    </a:lnTo>
                    <a:lnTo>
                      <a:pt x="1013849" y="612921"/>
                    </a:lnTo>
                    <a:lnTo>
                      <a:pt x="1013849" y="612921"/>
                    </a:lnTo>
                    <a:lnTo>
                      <a:pt x="1092906" y="618636"/>
                    </a:lnTo>
                    <a:lnTo>
                      <a:pt x="1093859" y="619589"/>
                    </a:lnTo>
                    <a:lnTo>
                      <a:pt x="1204349" y="621494"/>
                    </a:lnTo>
                    <a:lnTo>
                      <a:pt x="1214826" y="635781"/>
                    </a:lnTo>
                    <a:lnTo>
                      <a:pt x="1193871" y="634829"/>
                    </a:lnTo>
                    <a:close/>
                    <a:moveTo>
                      <a:pt x="1911104" y="313836"/>
                    </a:moveTo>
                    <a:cubicBezTo>
                      <a:pt x="1915866" y="312884"/>
                      <a:pt x="1919676" y="312884"/>
                      <a:pt x="1923486" y="312884"/>
                    </a:cubicBezTo>
                    <a:cubicBezTo>
                      <a:pt x="1933011" y="312884"/>
                      <a:pt x="1937774" y="315741"/>
                      <a:pt x="1940631" y="324314"/>
                    </a:cubicBezTo>
                    <a:cubicBezTo>
                      <a:pt x="1945394" y="336696"/>
                      <a:pt x="1934916" y="346221"/>
                      <a:pt x="1916819" y="360509"/>
                    </a:cubicBezTo>
                    <a:cubicBezTo>
                      <a:pt x="1914914" y="361461"/>
                      <a:pt x="1913961" y="362414"/>
                      <a:pt x="1912056" y="364319"/>
                    </a:cubicBezTo>
                    <a:cubicBezTo>
                      <a:pt x="1911104" y="357651"/>
                      <a:pt x="1908246" y="351936"/>
                      <a:pt x="1907294" y="345269"/>
                    </a:cubicBezTo>
                    <a:cubicBezTo>
                      <a:pt x="1904436" y="334791"/>
                      <a:pt x="1900626" y="323361"/>
                      <a:pt x="1900626" y="314789"/>
                    </a:cubicBezTo>
                    <a:cubicBezTo>
                      <a:pt x="1903484" y="314789"/>
                      <a:pt x="1907294" y="313836"/>
                      <a:pt x="1911104" y="313836"/>
                    </a:cubicBezTo>
                    <a:close/>
                    <a:moveTo>
                      <a:pt x="1933964" y="540531"/>
                    </a:moveTo>
                    <a:cubicBezTo>
                      <a:pt x="1934916" y="543389"/>
                      <a:pt x="1935869" y="545294"/>
                      <a:pt x="1934916" y="547199"/>
                    </a:cubicBezTo>
                    <a:cubicBezTo>
                      <a:pt x="1933964" y="550056"/>
                      <a:pt x="1933011" y="551009"/>
                      <a:pt x="1931106" y="551961"/>
                    </a:cubicBezTo>
                    <a:cubicBezTo>
                      <a:pt x="1925391" y="554819"/>
                      <a:pt x="1917771" y="553866"/>
                      <a:pt x="1908246" y="549104"/>
                    </a:cubicBezTo>
                    <a:cubicBezTo>
                      <a:pt x="1898721" y="544341"/>
                      <a:pt x="1892054" y="539579"/>
                      <a:pt x="1889196" y="533864"/>
                    </a:cubicBezTo>
                    <a:cubicBezTo>
                      <a:pt x="1888244" y="532911"/>
                      <a:pt x="1889196" y="531006"/>
                      <a:pt x="1890149" y="530054"/>
                    </a:cubicBezTo>
                    <a:cubicBezTo>
                      <a:pt x="1891101" y="528149"/>
                      <a:pt x="1893006" y="527196"/>
                      <a:pt x="1894911" y="526244"/>
                    </a:cubicBezTo>
                    <a:lnTo>
                      <a:pt x="1904436" y="521481"/>
                    </a:lnTo>
                    <a:lnTo>
                      <a:pt x="1889196" y="488144"/>
                    </a:lnTo>
                    <a:lnTo>
                      <a:pt x="1871099" y="496716"/>
                    </a:lnTo>
                    <a:lnTo>
                      <a:pt x="1871099" y="496716"/>
                    </a:lnTo>
                    <a:lnTo>
                      <a:pt x="1867289" y="498621"/>
                    </a:lnTo>
                    <a:lnTo>
                      <a:pt x="1866336" y="499574"/>
                    </a:lnTo>
                    <a:lnTo>
                      <a:pt x="1866336" y="499574"/>
                    </a:lnTo>
                    <a:lnTo>
                      <a:pt x="1832999" y="511956"/>
                    </a:lnTo>
                    <a:cubicBezTo>
                      <a:pt x="1837761" y="514814"/>
                      <a:pt x="1841571" y="517671"/>
                      <a:pt x="1844429" y="520529"/>
                    </a:cubicBezTo>
                    <a:cubicBezTo>
                      <a:pt x="1847286" y="523386"/>
                      <a:pt x="1850144" y="527196"/>
                      <a:pt x="1851096" y="530054"/>
                    </a:cubicBezTo>
                    <a:cubicBezTo>
                      <a:pt x="1852049" y="532911"/>
                      <a:pt x="1852049" y="535769"/>
                      <a:pt x="1851096" y="539579"/>
                    </a:cubicBezTo>
                    <a:cubicBezTo>
                      <a:pt x="1850144" y="543389"/>
                      <a:pt x="1848239" y="546246"/>
                      <a:pt x="1846334" y="550056"/>
                    </a:cubicBezTo>
                    <a:cubicBezTo>
                      <a:pt x="1855859" y="548151"/>
                      <a:pt x="1865384" y="549104"/>
                      <a:pt x="1873004" y="551961"/>
                    </a:cubicBezTo>
                    <a:cubicBezTo>
                      <a:pt x="1880624" y="554819"/>
                      <a:pt x="1886339" y="560534"/>
                      <a:pt x="1889196" y="567201"/>
                    </a:cubicBezTo>
                    <a:cubicBezTo>
                      <a:pt x="1893006" y="575774"/>
                      <a:pt x="1892054" y="585299"/>
                      <a:pt x="1886339" y="593871"/>
                    </a:cubicBezTo>
                    <a:cubicBezTo>
                      <a:pt x="1880624" y="603396"/>
                      <a:pt x="1872051" y="610064"/>
                      <a:pt x="1861574" y="613874"/>
                    </a:cubicBezTo>
                    <a:cubicBezTo>
                      <a:pt x="1852049" y="617684"/>
                      <a:pt x="1840619" y="615779"/>
                      <a:pt x="1827284" y="609111"/>
                    </a:cubicBezTo>
                    <a:cubicBezTo>
                      <a:pt x="1813949" y="602444"/>
                      <a:pt x="1805376" y="593871"/>
                      <a:pt x="1801566" y="583394"/>
                    </a:cubicBezTo>
                    <a:cubicBezTo>
                      <a:pt x="1799661" y="578631"/>
                      <a:pt x="1800614" y="572916"/>
                      <a:pt x="1803471" y="567201"/>
                    </a:cubicBezTo>
                    <a:cubicBezTo>
                      <a:pt x="1807281" y="561486"/>
                      <a:pt x="1812044" y="556724"/>
                      <a:pt x="1818711" y="551961"/>
                    </a:cubicBezTo>
                    <a:cubicBezTo>
                      <a:pt x="1824426" y="549104"/>
                      <a:pt x="1828236" y="544341"/>
                      <a:pt x="1831094" y="539579"/>
                    </a:cubicBezTo>
                    <a:cubicBezTo>
                      <a:pt x="1833951" y="534816"/>
                      <a:pt x="1834904" y="531006"/>
                      <a:pt x="1832999" y="527196"/>
                    </a:cubicBezTo>
                    <a:cubicBezTo>
                      <a:pt x="1832046" y="524339"/>
                      <a:pt x="1830141" y="521481"/>
                      <a:pt x="1828236" y="519576"/>
                    </a:cubicBezTo>
                    <a:cubicBezTo>
                      <a:pt x="1826331" y="517671"/>
                      <a:pt x="1825379" y="515766"/>
                      <a:pt x="1822521" y="514814"/>
                    </a:cubicBezTo>
                    <a:lnTo>
                      <a:pt x="1772039" y="533864"/>
                    </a:lnTo>
                    <a:lnTo>
                      <a:pt x="1772039" y="533864"/>
                    </a:lnTo>
                    <a:lnTo>
                      <a:pt x="1757751" y="538626"/>
                    </a:lnTo>
                    <a:lnTo>
                      <a:pt x="1791089" y="637686"/>
                    </a:lnTo>
                    <a:lnTo>
                      <a:pt x="1769181" y="632924"/>
                    </a:lnTo>
                    <a:lnTo>
                      <a:pt x="1739654" y="545294"/>
                    </a:lnTo>
                    <a:lnTo>
                      <a:pt x="1726319" y="550056"/>
                    </a:lnTo>
                    <a:lnTo>
                      <a:pt x="1727271" y="551009"/>
                    </a:lnTo>
                    <a:lnTo>
                      <a:pt x="1708221" y="556724"/>
                    </a:lnTo>
                    <a:lnTo>
                      <a:pt x="1737749" y="657689"/>
                    </a:lnTo>
                    <a:lnTo>
                      <a:pt x="1715841" y="651974"/>
                    </a:lnTo>
                    <a:lnTo>
                      <a:pt x="1708221" y="627209"/>
                    </a:lnTo>
                    <a:cubicBezTo>
                      <a:pt x="1707269" y="630066"/>
                      <a:pt x="1705364" y="631971"/>
                      <a:pt x="1702506" y="633876"/>
                    </a:cubicBezTo>
                    <a:cubicBezTo>
                      <a:pt x="1699649" y="635781"/>
                      <a:pt x="1696791" y="637686"/>
                      <a:pt x="1693934" y="638639"/>
                    </a:cubicBezTo>
                    <a:cubicBezTo>
                      <a:pt x="1685361" y="641496"/>
                      <a:pt x="1675836" y="640544"/>
                      <a:pt x="1665359" y="635781"/>
                    </a:cubicBezTo>
                    <a:cubicBezTo>
                      <a:pt x="1654881" y="631971"/>
                      <a:pt x="1648214" y="626256"/>
                      <a:pt x="1646309" y="619589"/>
                    </a:cubicBezTo>
                    <a:lnTo>
                      <a:pt x="1633926" y="578631"/>
                    </a:lnTo>
                    <a:lnTo>
                      <a:pt x="1622496" y="582441"/>
                    </a:lnTo>
                    <a:lnTo>
                      <a:pt x="1621544" y="581489"/>
                    </a:lnTo>
                    <a:lnTo>
                      <a:pt x="1607256" y="585299"/>
                    </a:lnTo>
                    <a:lnTo>
                      <a:pt x="1632021" y="687216"/>
                    </a:lnTo>
                    <a:lnTo>
                      <a:pt x="1611066" y="680549"/>
                    </a:lnTo>
                    <a:lnTo>
                      <a:pt x="1589159" y="590061"/>
                    </a:lnTo>
                    <a:lnTo>
                      <a:pt x="1574871" y="593871"/>
                    </a:lnTo>
                    <a:lnTo>
                      <a:pt x="1575824" y="594824"/>
                    </a:lnTo>
                    <a:lnTo>
                      <a:pt x="1555821" y="598634"/>
                    </a:lnTo>
                    <a:lnTo>
                      <a:pt x="1574871" y="701504"/>
                    </a:lnTo>
                    <a:lnTo>
                      <a:pt x="1553916" y="692931"/>
                    </a:lnTo>
                    <a:lnTo>
                      <a:pt x="1551059" y="676739"/>
                    </a:lnTo>
                    <a:cubicBezTo>
                      <a:pt x="1548201" y="682454"/>
                      <a:pt x="1543439" y="686264"/>
                      <a:pt x="1537724" y="690074"/>
                    </a:cubicBezTo>
                    <a:cubicBezTo>
                      <a:pt x="1531056" y="693884"/>
                      <a:pt x="1524389" y="696741"/>
                      <a:pt x="1516769" y="697694"/>
                    </a:cubicBezTo>
                    <a:cubicBezTo>
                      <a:pt x="1508196" y="699599"/>
                      <a:pt x="1499624" y="697694"/>
                      <a:pt x="1490099" y="692931"/>
                    </a:cubicBezTo>
                    <a:cubicBezTo>
                      <a:pt x="1480574" y="688169"/>
                      <a:pt x="1474859" y="682454"/>
                      <a:pt x="1473906" y="676739"/>
                    </a:cubicBezTo>
                    <a:cubicBezTo>
                      <a:pt x="1473906" y="675786"/>
                      <a:pt x="1473906" y="673881"/>
                      <a:pt x="1474859" y="671976"/>
                    </a:cubicBezTo>
                    <a:cubicBezTo>
                      <a:pt x="1475811" y="670071"/>
                      <a:pt x="1476764" y="668166"/>
                      <a:pt x="1478669" y="666261"/>
                    </a:cubicBezTo>
                    <a:cubicBezTo>
                      <a:pt x="1472954" y="664356"/>
                      <a:pt x="1467239" y="661499"/>
                      <a:pt x="1463429" y="657689"/>
                    </a:cubicBezTo>
                    <a:cubicBezTo>
                      <a:pt x="1459619" y="653879"/>
                      <a:pt x="1456761" y="650069"/>
                      <a:pt x="1455809" y="646259"/>
                    </a:cubicBezTo>
                    <a:cubicBezTo>
                      <a:pt x="1454856" y="641496"/>
                      <a:pt x="1455809" y="636734"/>
                      <a:pt x="1459619" y="633876"/>
                    </a:cubicBezTo>
                    <a:cubicBezTo>
                      <a:pt x="1462476" y="630066"/>
                      <a:pt x="1466286" y="628161"/>
                      <a:pt x="1472001" y="626256"/>
                    </a:cubicBezTo>
                    <a:lnTo>
                      <a:pt x="1495814" y="621494"/>
                    </a:lnTo>
                    <a:lnTo>
                      <a:pt x="1493909" y="610064"/>
                    </a:lnTo>
                    <a:lnTo>
                      <a:pt x="1443426" y="619589"/>
                    </a:lnTo>
                    <a:lnTo>
                      <a:pt x="1443426" y="619589"/>
                    </a:lnTo>
                    <a:lnTo>
                      <a:pt x="1429139" y="621494"/>
                    </a:lnTo>
                    <a:lnTo>
                      <a:pt x="1441521" y="725316"/>
                    </a:lnTo>
                    <a:lnTo>
                      <a:pt x="1421519" y="715791"/>
                    </a:lnTo>
                    <a:lnTo>
                      <a:pt x="1418661" y="691979"/>
                    </a:lnTo>
                    <a:cubicBezTo>
                      <a:pt x="1414851" y="696741"/>
                      <a:pt x="1410089" y="699599"/>
                      <a:pt x="1405326" y="702456"/>
                    </a:cubicBezTo>
                    <a:cubicBezTo>
                      <a:pt x="1400564" y="705314"/>
                      <a:pt x="1395801" y="707219"/>
                      <a:pt x="1391991" y="707219"/>
                    </a:cubicBezTo>
                    <a:cubicBezTo>
                      <a:pt x="1383419" y="708171"/>
                      <a:pt x="1373894" y="705314"/>
                      <a:pt x="1363416" y="697694"/>
                    </a:cubicBezTo>
                    <a:cubicBezTo>
                      <a:pt x="1353891" y="690074"/>
                      <a:pt x="1348176" y="683406"/>
                      <a:pt x="1347224" y="674834"/>
                    </a:cubicBezTo>
                    <a:cubicBezTo>
                      <a:pt x="1346271" y="668166"/>
                      <a:pt x="1348176" y="661499"/>
                      <a:pt x="1353891" y="656736"/>
                    </a:cubicBezTo>
                    <a:cubicBezTo>
                      <a:pt x="1359606" y="651021"/>
                      <a:pt x="1366274" y="648164"/>
                      <a:pt x="1373894" y="647211"/>
                    </a:cubicBezTo>
                    <a:cubicBezTo>
                      <a:pt x="1381514" y="646259"/>
                      <a:pt x="1388181" y="647211"/>
                      <a:pt x="1395801" y="651021"/>
                    </a:cubicBezTo>
                    <a:cubicBezTo>
                      <a:pt x="1403421" y="653879"/>
                      <a:pt x="1410089" y="658641"/>
                      <a:pt x="1415804" y="665309"/>
                    </a:cubicBezTo>
                    <a:lnTo>
                      <a:pt x="1411041" y="624351"/>
                    </a:lnTo>
                    <a:lnTo>
                      <a:pt x="1333889" y="633876"/>
                    </a:lnTo>
                    <a:lnTo>
                      <a:pt x="1332936" y="632924"/>
                    </a:lnTo>
                    <a:lnTo>
                      <a:pt x="1318649" y="633876"/>
                    </a:lnTo>
                    <a:lnTo>
                      <a:pt x="1326269" y="738651"/>
                    </a:lnTo>
                    <a:lnTo>
                      <a:pt x="1306266" y="728174"/>
                    </a:lnTo>
                    <a:lnTo>
                      <a:pt x="1299599" y="635781"/>
                    </a:lnTo>
                    <a:lnTo>
                      <a:pt x="1280549" y="636734"/>
                    </a:lnTo>
                    <a:lnTo>
                      <a:pt x="1269119" y="623399"/>
                    </a:lnTo>
                    <a:lnTo>
                      <a:pt x="1304361" y="620541"/>
                    </a:lnTo>
                    <a:cubicBezTo>
                      <a:pt x="1301504" y="615779"/>
                      <a:pt x="1298646" y="611969"/>
                      <a:pt x="1297694" y="608159"/>
                    </a:cubicBezTo>
                    <a:cubicBezTo>
                      <a:pt x="1295789" y="604349"/>
                      <a:pt x="1294836" y="601491"/>
                      <a:pt x="1294836" y="599586"/>
                    </a:cubicBezTo>
                    <a:cubicBezTo>
                      <a:pt x="1293884" y="590061"/>
                      <a:pt x="1297694" y="581489"/>
                      <a:pt x="1304361" y="573869"/>
                    </a:cubicBezTo>
                    <a:cubicBezTo>
                      <a:pt x="1311029" y="566249"/>
                      <a:pt x="1319601" y="562439"/>
                      <a:pt x="1330079" y="561486"/>
                    </a:cubicBezTo>
                    <a:cubicBezTo>
                      <a:pt x="1338651" y="560534"/>
                      <a:pt x="1348176" y="564344"/>
                      <a:pt x="1359606" y="572916"/>
                    </a:cubicBezTo>
                    <a:cubicBezTo>
                      <a:pt x="1371989" y="581489"/>
                      <a:pt x="1384371" y="592919"/>
                      <a:pt x="1396754" y="608159"/>
                    </a:cubicBezTo>
                    <a:lnTo>
                      <a:pt x="1391991" y="611969"/>
                    </a:lnTo>
                    <a:cubicBezTo>
                      <a:pt x="1383419" y="600539"/>
                      <a:pt x="1373894" y="591966"/>
                      <a:pt x="1364369" y="585299"/>
                    </a:cubicBezTo>
                    <a:cubicBezTo>
                      <a:pt x="1354844" y="579584"/>
                      <a:pt x="1345319" y="576726"/>
                      <a:pt x="1337699" y="576726"/>
                    </a:cubicBezTo>
                    <a:cubicBezTo>
                      <a:pt x="1330079" y="577679"/>
                      <a:pt x="1322459" y="580536"/>
                      <a:pt x="1316744" y="587204"/>
                    </a:cubicBezTo>
                    <a:cubicBezTo>
                      <a:pt x="1311029" y="592919"/>
                      <a:pt x="1309124" y="599586"/>
                      <a:pt x="1309124" y="608159"/>
                    </a:cubicBezTo>
                    <a:cubicBezTo>
                      <a:pt x="1309124" y="613874"/>
                      <a:pt x="1310076" y="617684"/>
                      <a:pt x="1311029" y="619589"/>
                    </a:cubicBezTo>
                    <a:lnTo>
                      <a:pt x="1326269" y="618636"/>
                    </a:lnTo>
                    <a:lnTo>
                      <a:pt x="1327221" y="619589"/>
                    </a:lnTo>
                    <a:lnTo>
                      <a:pt x="1436759" y="607206"/>
                    </a:lnTo>
                    <a:lnTo>
                      <a:pt x="1437711" y="608159"/>
                    </a:lnTo>
                    <a:lnTo>
                      <a:pt x="1558679" y="585299"/>
                    </a:lnTo>
                    <a:lnTo>
                      <a:pt x="1558679" y="585299"/>
                    </a:lnTo>
                    <a:lnTo>
                      <a:pt x="1615829" y="571011"/>
                    </a:lnTo>
                    <a:lnTo>
                      <a:pt x="1616781" y="571964"/>
                    </a:lnTo>
                    <a:lnTo>
                      <a:pt x="1709174" y="545294"/>
                    </a:lnTo>
                    <a:lnTo>
                      <a:pt x="1744416" y="533864"/>
                    </a:lnTo>
                    <a:cubicBezTo>
                      <a:pt x="1737749" y="524339"/>
                      <a:pt x="1731081" y="516719"/>
                      <a:pt x="1722509" y="511956"/>
                    </a:cubicBezTo>
                    <a:cubicBezTo>
                      <a:pt x="1713936" y="507194"/>
                      <a:pt x="1706316" y="506241"/>
                      <a:pt x="1699649" y="509099"/>
                    </a:cubicBezTo>
                    <a:cubicBezTo>
                      <a:pt x="1694886" y="511004"/>
                      <a:pt x="1691076" y="513861"/>
                      <a:pt x="1689171" y="519576"/>
                    </a:cubicBezTo>
                    <a:cubicBezTo>
                      <a:pt x="1687266" y="524339"/>
                      <a:pt x="1687266" y="530054"/>
                      <a:pt x="1689171" y="535769"/>
                    </a:cubicBezTo>
                    <a:cubicBezTo>
                      <a:pt x="1690124" y="537674"/>
                      <a:pt x="1691076" y="540531"/>
                      <a:pt x="1692981" y="542436"/>
                    </a:cubicBezTo>
                    <a:cubicBezTo>
                      <a:pt x="1694886" y="544341"/>
                      <a:pt x="1696791" y="546246"/>
                      <a:pt x="1699649" y="548151"/>
                    </a:cubicBezTo>
                    <a:lnTo>
                      <a:pt x="1692981" y="550056"/>
                    </a:lnTo>
                    <a:cubicBezTo>
                      <a:pt x="1689171" y="548151"/>
                      <a:pt x="1685361" y="544341"/>
                      <a:pt x="1682504" y="540531"/>
                    </a:cubicBezTo>
                    <a:cubicBezTo>
                      <a:pt x="1679646" y="535769"/>
                      <a:pt x="1676789" y="531959"/>
                      <a:pt x="1675836" y="527196"/>
                    </a:cubicBezTo>
                    <a:cubicBezTo>
                      <a:pt x="1672979" y="519576"/>
                      <a:pt x="1673931" y="512909"/>
                      <a:pt x="1676789" y="505289"/>
                    </a:cubicBezTo>
                    <a:cubicBezTo>
                      <a:pt x="1679646" y="498621"/>
                      <a:pt x="1685361" y="493859"/>
                      <a:pt x="1692029" y="491001"/>
                    </a:cubicBezTo>
                    <a:cubicBezTo>
                      <a:pt x="1701554" y="488144"/>
                      <a:pt x="1712031" y="490049"/>
                      <a:pt x="1722509" y="497669"/>
                    </a:cubicBezTo>
                    <a:cubicBezTo>
                      <a:pt x="1733939" y="505289"/>
                      <a:pt x="1743464" y="516719"/>
                      <a:pt x="1752036" y="531006"/>
                    </a:cubicBezTo>
                    <a:lnTo>
                      <a:pt x="1765371" y="526244"/>
                    </a:lnTo>
                    <a:lnTo>
                      <a:pt x="1766324" y="526244"/>
                    </a:lnTo>
                    <a:lnTo>
                      <a:pt x="1859669" y="491001"/>
                    </a:lnTo>
                    <a:lnTo>
                      <a:pt x="1859669" y="491001"/>
                    </a:lnTo>
                    <a:lnTo>
                      <a:pt x="1962539" y="445281"/>
                    </a:lnTo>
                    <a:lnTo>
                      <a:pt x="1977779" y="453854"/>
                    </a:lnTo>
                    <a:lnTo>
                      <a:pt x="1959681" y="462426"/>
                    </a:lnTo>
                    <a:lnTo>
                      <a:pt x="2002544" y="557676"/>
                    </a:lnTo>
                    <a:lnTo>
                      <a:pt x="1980636" y="554819"/>
                    </a:lnTo>
                    <a:lnTo>
                      <a:pt x="1964444" y="518624"/>
                    </a:lnTo>
                    <a:lnTo>
                      <a:pt x="1932059" y="532911"/>
                    </a:lnTo>
                    <a:lnTo>
                      <a:pt x="1933964" y="540531"/>
                    </a:lnTo>
                    <a:close/>
                    <a:moveTo>
                      <a:pt x="2038739" y="575774"/>
                    </a:moveTo>
                    <a:lnTo>
                      <a:pt x="2006354" y="565296"/>
                    </a:lnTo>
                    <a:cubicBezTo>
                      <a:pt x="2004449" y="564344"/>
                      <a:pt x="2001591" y="564344"/>
                      <a:pt x="1999686" y="563391"/>
                    </a:cubicBezTo>
                    <a:cubicBezTo>
                      <a:pt x="1997781" y="563391"/>
                      <a:pt x="1995876" y="563391"/>
                      <a:pt x="1994924" y="563391"/>
                    </a:cubicBezTo>
                    <a:cubicBezTo>
                      <a:pt x="1993971" y="564344"/>
                      <a:pt x="1992066" y="565296"/>
                      <a:pt x="1991114" y="566249"/>
                    </a:cubicBezTo>
                    <a:cubicBezTo>
                      <a:pt x="1990161" y="567201"/>
                      <a:pt x="1988256" y="570059"/>
                      <a:pt x="1986351" y="572916"/>
                    </a:cubicBezTo>
                    <a:lnTo>
                      <a:pt x="1974921" y="566249"/>
                    </a:lnTo>
                    <a:cubicBezTo>
                      <a:pt x="1976826" y="564344"/>
                      <a:pt x="1978731" y="561486"/>
                      <a:pt x="1980636" y="559581"/>
                    </a:cubicBezTo>
                    <a:cubicBezTo>
                      <a:pt x="1982541" y="557676"/>
                      <a:pt x="1984446" y="556724"/>
                      <a:pt x="1985399" y="555771"/>
                    </a:cubicBezTo>
                    <a:cubicBezTo>
                      <a:pt x="1987304" y="554819"/>
                      <a:pt x="1988256" y="554819"/>
                      <a:pt x="1989209" y="554819"/>
                    </a:cubicBezTo>
                    <a:cubicBezTo>
                      <a:pt x="1990161" y="554819"/>
                      <a:pt x="1992066" y="554819"/>
                      <a:pt x="1993971" y="555771"/>
                    </a:cubicBezTo>
                    <a:lnTo>
                      <a:pt x="2041596" y="569106"/>
                    </a:lnTo>
                    <a:lnTo>
                      <a:pt x="2038739" y="575774"/>
                    </a:lnTo>
                    <a:close/>
                    <a:moveTo>
                      <a:pt x="2137799" y="166199"/>
                    </a:moveTo>
                    <a:cubicBezTo>
                      <a:pt x="2145419" y="97619"/>
                      <a:pt x="2173041" y="21419"/>
                      <a:pt x="2254004" y="16656"/>
                    </a:cubicBezTo>
                    <a:cubicBezTo>
                      <a:pt x="2271149" y="16656"/>
                      <a:pt x="2273054" y="24276"/>
                      <a:pt x="2274006" y="26181"/>
                    </a:cubicBezTo>
                    <a:cubicBezTo>
                      <a:pt x="2278769" y="50946"/>
                      <a:pt x="2227334" y="115716"/>
                      <a:pt x="2137799" y="166199"/>
                    </a:cubicBezTo>
                    <a:close/>
                    <a:moveTo>
                      <a:pt x="2346396" y="591014"/>
                    </a:moveTo>
                    <a:cubicBezTo>
                      <a:pt x="2327346" y="553866"/>
                      <a:pt x="2289246" y="499574"/>
                      <a:pt x="2254956" y="497669"/>
                    </a:cubicBezTo>
                    <a:cubicBezTo>
                      <a:pt x="2246384" y="496716"/>
                      <a:pt x="2233049" y="499574"/>
                      <a:pt x="2222571" y="515766"/>
                    </a:cubicBezTo>
                    <a:cubicBezTo>
                      <a:pt x="2218761" y="522434"/>
                      <a:pt x="2214951" y="530054"/>
                      <a:pt x="2211141" y="537674"/>
                    </a:cubicBezTo>
                    <a:cubicBezTo>
                      <a:pt x="2207331" y="493859"/>
                      <a:pt x="2194949" y="451949"/>
                      <a:pt x="2181614" y="412896"/>
                    </a:cubicBezTo>
                    <a:cubicBezTo>
                      <a:pt x="2219714" y="397656"/>
                      <a:pt x="2254004" y="379559"/>
                      <a:pt x="2285436" y="358604"/>
                    </a:cubicBezTo>
                    <a:cubicBezTo>
                      <a:pt x="2293056" y="375749"/>
                      <a:pt x="2300676" y="391941"/>
                      <a:pt x="2309249" y="408134"/>
                    </a:cubicBezTo>
                    <a:cubicBezTo>
                      <a:pt x="2323536" y="435756"/>
                      <a:pt x="2338776" y="465284"/>
                      <a:pt x="2346396" y="496716"/>
                    </a:cubicBezTo>
                    <a:cubicBezTo>
                      <a:pt x="2350206" y="515766"/>
                      <a:pt x="2350206" y="568154"/>
                      <a:pt x="2346396" y="591014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316" name="Google Shape;4316;p20"/>
          <p:cNvGrpSpPr/>
          <p:nvPr/>
        </p:nvGrpSpPr>
        <p:grpSpPr>
          <a:xfrm>
            <a:off x="158293" y="1337240"/>
            <a:ext cx="522450" cy="489790"/>
            <a:chOff x="149196" y="1449049"/>
            <a:chExt cx="522450" cy="489790"/>
          </a:xfrm>
        </p:grpSpPr>
        <p:sp>
          <p:nvSpPr>
            <p:cNvPr id="4317" name="Google Shape;4317;p20"/>
            <p:cNvSpPr/>
            <p:nvPr/>
          </p:nvSpPr>
          <p:spPr>
            <a:xfrm>
              <a:off x="149196" y="1551804"/>
              <a:ext cx="391838" cy="387035"/>
            </a:xfrm>
            <a:custGeom>
              <a:avLst/>
              <a:gdLst/>
              <a:ahLst/>
              <a:cxnLst/>
              <a:rect l="l" t="t" r="r" b="b"/>
              <a:pathLst>
                <a:path w="391838" h="387035" extrusionOk="0">
                  <a:moveTo>
                    <a:pt x="123721" y="373192"/>
                  </a:moveTo>
                  <a:cubicBezTo>
                    <a:pt x="125404" y="373862"/>
                    <a:pt x="127069" y="374556"/>
                    <a:pt x="128767" y="375177"/>
                  </a:cubicBezTo>
                  <a:cubicBezTo>
                    <a:pt x="130728" y="375894"/>
                    <a:pt x="132710" y="376532"/>
                    <a:pt x="134686" y="377186"/>
                  </a:cubicBezTo>
                  <a:cubicBezTo>
                    <a:pt x="135950" y="377600"/>
                    <a:pt x="137210" y="378043"/>
                    <a:pt x="138489" y="378433"/>
                  </a:cubicBezTo>
                  <a:cubicBezTo>
                    <a:pt x="140530" y="379064"/>
                    <a:pt x="142594" y="379625"/>
                    <a:pt x="144656" y="380187"/>
                  </a:cubicBezTo>
                  <a:cubicBezTo>
                    <a:pt x="145903" y="380522"/>
                    <a:pt x="147142" y="380865"/>
                    <a:pt x="148403" y="381184"/>
                  </a:cubicBezTo>
                  <a:cubicBezTo>
                    <a:pt x="150467" y="381698"/>
                    <a:pt x="152548" y="382180"/>
                    <a:pt x="154628" y="382619"/>
                  </a:cubicBezTo>
                  <a:cubicBezTo>
                    <a:pt x="155952" y="382906"/>
                    <a:pt x="157275" y="383177"/>
                    <a:pt x="158607" y="383428"/>
                  </a:cubicBezTo>
                  <a:cubicBezTo>
                    <a:pt x="160627" y="383823"/>
                    <a:pt x="162645" y="384189"/>
                    <a:pt x="164685" y="384516"/>
                  </a:cubicBezTo>
                  <a:cubicBezTo>
                    <a:pt x="166196" y="384760"/>
                    <a:pt x="167722" y="384963"/>
                    <a:pt x="169249" y="385166"/>
                  </a:cubicBezTo>
                  <a:cubicBezTo>
                    <a:pt x="171126" y="385421"/>
                    <a:pt x="172996" y="385680"/>
                    <a:pt x="174881" y="385887"/>
                  </a:cubicBezTo>
                  <a:cubicBezTo>
                    <a:pt x="176826" y="386098"/>
                    <a:pt x="178783" y="386238"/>
                    <a:pt x="180745" y="386385"/>
                  </a:cubicBezTo>
                  <a:cubicBezTo>
                    <a:pt x="182255" y="386497"/>
                    <a:pt x="183754" y="386653"/>
                    <a:pt x="185272" y="386728"/>
                  </a:cubicBezTo>
                  <a:cubicBezTo>
                    <a:pt x="188800" y="386932"/>
                    <a:pt x="192344" y="387035"/>
                    <a:pt x="195919" y="387035"/>
                  </a:cubicBezTo>
                  <a:cubicBezTo>
                    <a:pt x="202025" y="387035"/>
                    <a:pt x="208049" y="386721"/>
                    <a:pt x="214015" y="386171"/>
                  </a:cubicBezTo>
                  <a:cubicBezTo>
                    <a:pt x="214458" y="386130"/>
                    <a:pt x="214901" y="386115"/>
                    <a:pt x="215330" y="386075"/>
                  </a:cubicBezTo>
                  <a:cubicBezTo>
                    <a:pt x="220971" y="385521"/>
                    <a:pt x="226531" y="384680"/>
                    <a:pt x="232016" y="383651"/>
                  </a:cubicBezTo>
                  <a:cubicBezTo>
                    <a:pt x="232825" y="383504"/>
                    <a:pt x="233635" y="383380"/>
                    <a:pt x="234432" y="383217"/>
                  </a:cubicBezTo>
                  <a:cubicBezTo>
                    <a:pt x="239602" y="382180"/>
                    <a:pt x="244680" y="380905"/>
                    <a:pt x="249690" y="379478"/>
                  </a:cubicBezTo>
                  <a:cubicBezTo>
                    <a:pt x="250826" y="379151"/>
                    <a:pt x="251970" y="378848"/>
                    <a:pt x="253094" y="378506"/>
                  </a:cubicBezTo>
                  <a:cubicBezTo>
                    <a:pt x="257798" y="377071"/>
                    <a:pt x="262417" y="375428"/>
                    <a:pt x="266965" y="373650"/>
                  </a:cubicBezTo>
                  <a:cubicBezTo>
                    <a:pt x="268345" y="373113"/>
                    <a:pt x="269732" y="372590"/>
                    <a:pt x="271095" y="372016"/>
                  </a:cubicBezTo>
                  <a:cubicBezTo>
                    <a:pt x="275419" y="370215"/>
                    <a:pt x="279649" y="368229"/>
                    <a:pt x="283814" y="366133"/>
                  </a:cubicBezTo>
                  <a:cubicBezTo>
                    <a:pt x="285293" y="365387"/>
                    <a:pt x="286759" y="364654"/>
                    <a:pt x="288223" y="363869"/>
                  </a:cubicBezTo>
                  <a:cubicBezTo>
                    <a:pt x="292288" y="361688"/>
                    <a:pt x="296254" y="359341"/>
                    <a:pt x="300149" y="356889"/>
                  </a:cubicBezTo>
                  <a:cubicBezTo>
                    <a:pt x="301544" y="356009"/>
                    <a:pt x="302931" y="355135"/>
                    <a:pt x="304302" y="354223"/>
                  </a:cubicBezTo>
                  <a:cubicBezTo>
                    <a:pt x="308236" y="351600"/>
                    <a:pt x="312051" y="348818"/>
                    <a:pt x="315782" y="345928"/>
                  </a:cubicBezTo>
                  <a:cubicBezTo>
                    <a:pt x="316974" y="345003"/>
                    <a:pt x="318166" y="344090"/>
                    <a:pt x="319333" y="343134"/>
                  </a:cubicBezTo>
                  <a:cubicBezTo>
                    <a:pt x="323136" y="340041"/>
                    <a:pt x="326810" y="336784"/>
                    <a:pt x="330371" y="333420"/>
                  </a:cubicBezTo>
                  <a:cubicBezTo>
                    <a:pt x="330965" y="332857"/>
                    <a:pt x="331618" y="332376"/>
                    <a:pt x="332212" y="331797"/>
                  </a:cubicBezTo>
                  <a:cubicBezTo>
                    <a:pt x="332328" y="331682"/>
                    <a:pt x="332368" y="331527"/>
                    <a:pt x="332483" y="331403"/>
                  </a:cubicBezTo>
                  <a:cubicBezTo>
                    <a:pt x="369055" y="295796"/>
                    <a:pt x="391838" y="246083"/>
                    <a:pt x="391838" y="191116"/>
                  </a:cubicBezTo>
                  <a:cubicBezTo>
                    <a:pt x="391838" y="142416"/>
                    <a:pt x="373845" y="95724"/>
                    <a:pt x="341184" y="59654"/>
                  </a:cubicBezTo>
                  <a:lnTo>
                    <a:pt x="329087" y="70620"/>
                  </a:lnTo>
                  <a:cubicBezTo>
                    <a:pt x="359022" y="103680"/>
                    <a:pt x="375512" y="146473"/>
                    <a:pt x="375512" y="191116"/>
                  </a:cubicBezTo>
                  <a:cubicBezTo>
                    <a:pt x="375512" y="234300"/>
                    <a:pt x="360182" y="273969"/>
                    <a:pt x="334695" y="304980"/>
                  </a:cubicBezTo>
                  <a:lnTo>
                    <a:pt x="334695" y="264586"/>
                  </a:lnTo>
                  <a:cubicBezTo>
                    <a:pt x="334695" y="255586"/>
                    <a:pt x="327373" y="248259"/>
                    <a:pt x="318369" y="248259"/>
                  </a:cubicBezTo>
                  <a:lnTo>
                    <a:pt x="290084" y="248259"/>
                  </a:lnTo>
                  <a:lnTo>
                    <a:pt x="262278" y="206554"/>
                  </a:lnTo>
                  <a:cubicBezTo>
                    <a:pt x="259241" y="201998"/>
                    <a:pt x="254162" y="199279"/>
                    <a:pt x="248694" y="199279"/>
                  </a:cubicBezTo>
                  <a:lnTo>
                    <a:pt x="212246" y="199279"/>
                  </a:lnTo>
                  <a:cubicBezTo>
                    <a:pt x="203242" y="199279"/>
                    <a:pt x="195919" y="206606"/>
                    <a:pt x="195919" y="215606"/>
                  </a:cubicBezTo>
                  <a:lnTo>
                    <a:pt x="195919" y="240096"/>
                  </a:lnTo>
                  <a:lnTo>
                    <a:pt x="212246" y="240096"/>
                  </a:lnTo>
                  <a:lnTo>
                    <a:pt x="212246" y="215606"/>
                  </a:lnTo>
                  <a:lnTo>
                    <a:pt x="248694" y="215606"/>
                  </a:lnTo>
                  <a:lnTo>
                    <a:pt x="276500" y="257315"/>
                  </a:lnTo>
                  <a:cubicBezTo>
                    <a:pt x="279537" y="261867"/>
                    <a:pt x="284615" y="264586"/>
                    <a:pt x="290084" y="264586"/>
                  </a:cubicBezTo>
                  <a:lnTo>
                    <a:pt x="318369" y="264586"/>
                  </a:lnTo>
                  <a:lnTo>
                    <a:pt x="318369" y="322327"/>
                  </a:lnTo>
                  <a:cubicBezTo>
                    <a:pt x="318018" y="322653"/>
                    <a:pt x="317675" y="322996"/>
                    <a:pt x="317325" y="323324"/>
                  </a:cubicBezTo>
                  <a:cubicBezTo>
                    <a:pt x="314052" y="326337"/>
                    <a:pt x="310663" y="329183"/>
                    <a:pt x="307200" y="331918"/>
                  </a:cubicBezTo>
                  <a:cubicBezTo>
                    <a:pt x="306155" y="332742"/>
                    <a:pt x="305127" y="333576"/>
                    <a:pt x="304067" y="334385"/>
                  </a:cubicBezTo>
                  <a:cubicBezTo>
                    <a:pt x="300687" y="336947"/>
                    <a:pt x="297219" y="339347"/>
                    <a:pt x="293684" y="341651"/>
                  </a:cubicBezTo>
                  <a:cubicBezTo>
                    <a:pt x="292436" y="342464"/>
                    <a:pt x="291184" y="343281"/>
                    <a:pt x="289912" y="344075"/>
                  </a:cubicBezTo>
                  <a:cubicBezTo>
                    <a:pt x="286401" y="346239"/>
                    <a:pt x="282817" y="348260"/>
                    <a:pt x="279179" y="350173"/>
                  </a:cubicBezTo>
                  <a:cubicBezTo>
                    <a:pt x="277824" y="350882"/>
                    <a:pt x="276468" y="351584"/>
                    <a:pt x="275097" y="352270"/>
                  </a:cubicBezTo>
                  <a:cubicBezTo>
                    <a:pt x="271366" y="354108"/>
                    <a:pt x="267576" y="355814"/>
                    <a:pt x="263725" y="357388"/>
                  </a:cubicBezTo>
                  <a:cubicBezTo>
                    <a:pt x="262409" y="357926"/>
                    <a:pt x="261094" y="358440"/>
                    <a:pt x="259762" y="358946"/>
                  </a:cubicBezTo>
                  <a:cubicBezTo>
                    <a:pt x="255717" y="360489"/>
                    <a:pt x="251619" y="361903"/>
                    <a:pt x="247462" y="363143"/>
                  </a:cubicBezTo>
                  <a:cubicBezTo>
                    <a:pt x="246334" y="363486"/>
                    <a:pt x="245194" y="363797"/>
                    <a:pt x="244058" y="364116"/>
                  </a:cubicBezTo>
                  <a:cubicBezTo>
                    <a:pt x="239634" y="365347"/>
                    <a:pt x="235161" y="366432"/>
                    <a:pt x="230637" y="367325"/>
                  </a:cubicBezTo>
                  <a:cubicBezTo>
                    <a:pt x="229772" y="367496"/>
                    <a:pt x="228899" y="367632"/>
                    <a:pt x="228035" y="367787"/>
                  </a:cubicBezTo>
                  <a:cubicBezTo>
                    <a:pt x="223199" y="368660"/>
                    <a:pt x="218337" y="369381"/>
                    <a:pt x="213414" y="369851"/>
                  </a:cubicBezTo>
                  <a:cubicBezTo>
                    <a:pt x="212892" y="369903"/>
                    <a:pt x="212369" y="369928"/>
                    <a:pt x="211847" y="369975"/>
                  </a:cubicBezTo>
                  <a:cubicBezTo>
                    <a:pt x="206590" y="370426"/>
                    <a:pt x="201272" y="370709"/>
                    <a:pt x="195919" y="370709"/>
                  </a:cubicBezTo>
                  <a:cubicBezTo>
                    <a:pt x="192810" y="370709"/>
                    <a:pt x="189705" y="370629"/>
                    <a:pt x="186620" y="370474"/>
                  </a:cubicBezTo>
                  <a:cubicBezTo>
                    <a:pt x="184164" y="370350"/>
                    <a:pt x="181725" y="370139"/>
                    <a:pt x="179289" y="369920"/>
                  </a:cubicBezTo>
                  <a:cubicBezTo>
                    <a:pt x="178704" y="369860"/>
                    <a:pt x="178106" y="369836"/>
                    <a:pt x="177520" y="369780"/>
                  </a:cubicBezTo>
                  <a:cubicBezTo>
                    <a:pt x="174710" y="369493"/>
                    <a:pt x="171927" y="369126"/>
                    <a:pt x="169161" y="368712"/>
                  </a:cubicBezTo>
                  <a:cubicBezTo>
                    <a:pt x="168966" y="368680"/>
                    <a:pt x="168759" y="368660"/>
                    <a:pt x="168563" y="368628"/>
                  </a:cubicBezTo>
                  <a:cubicBezTo>
                    <a:pt x="165829" y="368214"/>
                    <a:pt x="163118" y="367716"/>
                    <a:pt x="160432" y="367177"/>
                  </a:cubicBezTo>
                  <a:cubicBezTo>
                    <a:pt x="160181" y="367125"/>
                    <a:pt x="159926" y="367085"/>
                    <a:pt x="159682" y="367038"/>
                  </a:cubicBezTo>
                  <a:cubicBezTo>
                    <a:pt x="157152" y="366516"/>
                    <a:pt x="154653" y="365918"/>
                    <a:pt x="152157" y="365299"/>
                  </a:cubicBezTo>
                  <a:cubicBezTo>
                    <a:pt x="151723" y="365192"/>
                    <a:pt x="151284" y="365092"/>
                    <a:pt x="150850" y="364981"/>
                  </a:cubicBezTo>
                  <a:cubicBezTo>
                    <a:pt x="148606" y="364399"/>
                    <a:pt x="146385" y="363749"/>
                    <a:pt x="144173" y="363080"/>
                  </a:cubicBezTo>
                  <a:cubicBezTo>
                    <a:pt x="143464" y="362865"/>
                    <a:pt x="142742" y="362661"/>
                    <a:pt x="142025" y="362442"/>
                  </a:cubicBezTo>
                  <a:cubicBezTo>
                    <a:pt x="140068" y="361820"/>
                    <a:pt x="138130" y="361150"/>
                    <a:pt x="136197" y="360465"/>
                  </a:cubicBezTo>
                  <a:cubicBezTo>
                    <a:pt x="135225" y="360122"/>
                    <a:pt x="134252" y="359787"/>
                    <a:pt x="133291" y="359429"/>
                  </a:cubicBezTo>
                  <a:cubicBezTo>
                    <a:pt x="131570" y="358783"/>
                    <a:pt x="129864" y="358097"/>
                    <a:pt x="128166" y="357403"/>
                  </a:cubicBezTo>
                  <a:cubicBezTo>
                    <a:pt x="127014" y="356929"/>
                    <a:pt x="125870" y="356467"/>
                    <a:pt x="124725" y="355969"/>
                  </a:cubicBezTo>
                  <a:cubicBezTo>
                    <a:pt x="124032" y="355666"/>
                    <a:pt x="123355" y="355347"/>
                    <a:pt x="122669" y="355036"/>
                  </a:cubicBezTo>
                  <a:lnTo>
                    <a:pt x="144664" y="289076"/>
                  </a:lnTo>
                  <a:lnTo>
                    <a:pt x="158898" y="289076"/>
                  </a:lnTo>
                  <a:lnTo>
                    <a:pt x="170377" y="306295"/>
                  </a:lnTo>
                  <a:cubicBezTo>
                    <a:pt x="173414" y="310847"/>
                    <a:pt x="178493" y="313566"/>
                    <a:pt x="183961" y="313566"/>
                  </a:cubicBezTo>
                  <a:lnTo>
                    <a:pt x="195919" y="313566"/>
                  </a:lnTo>
                  <a:cubicBezTo>
                    <a:pt x="204923" y="313566"/>
                    <a:pt x="212246" y="306243"/>
                    <a:pt x="212246" y="297239"/>
                  </a:cubicBezTo>
                  <a:lnTo>
                    <a:pt x="212246" y="256422"/>
                  </a:lnTo>
                  <a:lnTo>
                    <a:pt x="195919" y="256422"/>
                  </a:lnTo>
                  <a:lnTo>
                    <a:pt x="195919" y="297239"/>
                  </a:lnTo>
                  <a:lnTo>
                    <a:pt x="183961" y="297239"/>
                  </a:lnTo>
                  <a:lnTo>
                    <a:pt x="172481" y="280024"/>
                  </a:lnTo>
                  <a:cubicBezTo>
                    <a:pt x="169445" y="275467"/>
                    <a:pt x="164366" y="272749"/>
                    <a:pt x="158898" y="272749"/>
                  </a:cubicBezTo>
                  <a:lnTo>
                    <a:pt x="144664" y="272749"/>
                  </a:lnTo>
                  <a:cubicBezTo>
                    <a:pt x="137624" y="272749"/>
                    <a:pt x="131398" y="277242"/>
                    <a:pt x="129186" y="283910"/>
                  </a:cubicBezTo>
                  <a:lnTo>
                    <a:pt x="107952" y="347602"/>
                  </a:lnTo>
                  <a:cubicBezTo>
                    <a:pt x="53313" y="316767"/>
                    <a:pt x="16327" y="258196"/>
                    <a:pt x="16327" y="191116"/>
                  </a:cubicBezTo>
                  <a:cubicBezTo>
                    <a:pt x="16327" y="142188"/>
                    <a:pt x="36767" y="96661"/>
                    <a:pt x="69994" y="63648"/>
                  </a:cubicBezTo>
                  <a:lnTo>
                    <a:pt x="80238" y="84129"/>
                  </a:lnTo>
                  <a:cubicBezTo>
                    <a:pt x="83012" y="89697"/>
                    <a:pt x="88604" y="93156"/>
                    <a:pt x="94843" y="93156"/>
                  </a:cubicBezTo>
                  <a:lnTo>
                    <a:pt x="114286" y="93156"/>
                  </a:lnTo>
                  <a:lnTo>
                    <a:pt x="114286" y="133973"/>
                  </a:lnTo>
                  <a:cubicBezTo>
                    <a:pt x="114286" y="142977"/>
                    <a:pt x="121609" y="150300"/>
                    <a:pt x="130613" y="150300"/>
                  </a:cubicBezTo>
                  <a:lnTo>
                    <a:pt x="182375" y="150300"/>
                  </a:lnTo>
                  <a:cubicBezTo>
                    <a:pt x="188924" y="150300"/>
                    <a:pt x="194807" y="146418"/>
                    <a:pt x="197382" y="140407"/>
                  </a:cubicBezTo>
                  <a:lnTo>
                    <a:pt x="217626" y="93156"/>
                  </a:lnTo>
                  <a:lnTo>
                    <a:pt x="253062" y="93156"/>
                  </a:lnTo>
                  <a:cubicBezTo>
                    <a:pt x="262066" y="93156"/>
                    <a:pt x="269389" y="85834"/>
                    <a:pt x="269389" y="76830"/>
                  </a:cubicBezTo>
                  <a:lnTo>
                    <a:pt x="269389" y="60503"/>
                  </a:lnTo>
                  <a:lnTo>
                    <a:pt x="253062" y="60503"/>
                  </a:lnTo>
                  <a:lnTo>
                    <a:pt x="253062" y="76830"/>
                  </a:lnTo>
                  <a:lnTo>
                    <a:pt x="217626" y="76830"/>
                  </a:lnTo>
                  <a:cubicBezTo>
                    <a:pt x="211077" y="76830"/>
                    <a:pt x="205195" y="80717"/>
                    <a:pt x="202619" y="86727"/>
                  </a:cubicBezTo>
                  <a:lnTo>
                    <a:pt x="182375" y="133973"/>
                  </a:lnTo>
                  <a:lnTo>
                    <a:pt x="130613" y="133973"/>
                  </a:lnTo>
                  <a:lnTo>
                    <a:pt x="130613" y="93156"/>
                  </a:lnTo>
                  <a:cubicBezTo>
                    <a:pt x="130613" y="84156"/>
                    <a:pt x="123290" y="76830"/>
                    <a:pt x="114286" y="76830"/>
                  </a:cubicBezTo>
                  <a:lnTo>
                    <a:pt x="94843" y="76830"/>
                  </a:lnTo>
                  <a:lnTo>
                    <a:pt x="82562" y="52285"/>
                  </a:lnTo>
                  <a:cubicBezTo>
                    <a:pt x="91729" y="44743"/>
                    <a:pt x="101583" y="37999"/>
                    <a:pt x="112166" y="32358"/>
                  </a:cubicBezTo>
                  <a:cubicBezTo>
                    <a:pt x="112883" y="31984"/>
                    <a:pt x="113592" y="31597"/>
                    <a:pt x="114318" y="31231"/>
                  </a:cubicBezTo>
                  <a:cubicBezTo>
                    <a:pt x="118384" y="29142"/>
                    <a:pt x="122513" y="27164"/>
                    <a:pt x="126759" y="25379"/>
                  </a:cubicBezTo>
                  <a:cubicBezTo>
                    <a:pt x="127185" y="25200"/>
                    <a:pt x="127631" y="25052"/>
                    <a:pt x="128058" y="24881"/>
                  </a:cubicBezTo>
                  <a:cubicBezTo>
                    <a:pt x="131733" y="23370"/>
                    <a:pt x="135487" y="22007"/>
                    <a:pt x="139282" y="20743"/>
                  </a:cubicBezTo>
                  <a:cubicBezTo>
                    <a:pt x="140645" y="20285"/>
                    <a:pt x="142017" y="19843"/>
                    <a:pt x="143395" y="19428"/>
                  </a:cubicBezTo>
                  <a:cubicBezTo>
                    <a:pt x="147322" y="18220"/>
                    <a:pt x="151300" y="17108"/>
                    <a:pt x="155337" y="16180"/>
                  </a:cubicBezTo>
                  <a:cubicBezTo>
                    <a:pt x="155649" y="16103"/>
                    <a:pt x="155960" y="16008"/>
                    <a:pt x="156271" y="15940"/>
                  </a:cubicBezTo>
                  <a:lnTo>
                    <a:pt x="155079" y="10666"/>
                  </a:lnTo>
                  <a:lnTo>
                    <a:pt x="152679" y="0"/>
                  </a:lnTo>
                  <a:cubicBezTo>
                    <a:pt x="152416" y="56"/>
                    <a:pt x="152165" y="148"/>
                    <a:pt x="151902" y="211"/>
                  </a:cubicBezTo>
                  <a:cubicBezTo>
                    <a:pt x="147354" y="1256"/>
                    <a:pt x="142858" y="2511"/>
                    <a:pt x="138393" y="3887"/>
                  </a:cubicBezTo>
                  <a:cubicBezTo>
                    <a:pt x="136807" y="4372"/>
                    <a:pt x="135240" y="4907"/>
                    <a:pt x="133674" y="5430"/>
                  </a:cubicBezTo>
                  <a:cubicBezTo>
                    <a:pt x="130207" y="6593"/>
                    <a:pt x="126766" y="7868"/>
                    <a:pt x="123363" y="9232"/>
                  </a:cubicBezTo>
                  <a:cubicBezTo>
                    <a:pt x="122123" y="9730"/>
                    <a:pt x="120867" y="10189"/>
                    <a:pt x="119639" y="10710"/>
                  </a:cubicBezTo>
                  <a:cubicBezTo>
                    <a:pt x="114980" y="12684"/>
                    <a:pt x="110392" y="14840"/>
                    <a:pt x="105895" y="17176"/>
                  </a:cubicBezTo>
                  <a:cubicBezTo>
                    <a:pt x="105688" y="17280"/>
                    <a:pt x="105493" y="17395"/>
                    <a:pt x="105290" y="17503"/>
                  </a:cubicBezTo>
                  <a:cubicBezTo>
                    <a:pt x="100630" y="19942"/>
                    <a:pt x="96082" y="22605"/>
                    <a:pt x="91618" y="25418"/>
                  </a:cubicBezTo>
                  <a:cubicBezTo>
                    <a:pt x="91542" y="25466"/>
                    <a:pt x="91462" y="25518"/>
                    <a:pt x="91387" y="25566"/>
                  </a:cubicBezTo>
                  <a:cubicBezTo>
                    <a:pt x="82793" y="31003"/>
                    <a:pt x="74546" y="37034"/>
                    <a:pt x="66857" y="43771"/>
                  </a:cubicBezTo>
                  <a:cubicBezTo>
                    <a:pt x="66482" y="44105"/>
                    <a:pt x="66227" y="44520"/>
                    <a:pt x="65928" y="44914"/>
                  </a:cubicBezTo>
                  <a:cubicBezTo>
                    <a:pt x="25275" y="81323"/>
                    <a:pt x="0" y="134157"/>
                    <a:pt x="0" y="191116"/>
                  </a:cubicBezTo>
                  <a:cubicBezTo>
                    <a:pt x="0" y="267818"/>
                    <a:pt x="44328" y="334329"/>
                    <a:pt x="108686" y="366476"/>
                  </a:cubicBezTo>
                  <a:cubicBezTo>
                    <a:pt x="108801" y="366539"/>
                    <a:pt x="108873" y="366647"/>
                    <a:pt x="108989" y="366702"/>
                  </a:cubicBezTo>
                  <a:cubicBezTo>
                    <a:pt x="109447" y="366930"/>
                    <a:pt x="109910" y="367118"/>
                    <a:pt x="110368" y="367340"/>
                  </a:cubicBezTo>
                  <a:cubicBezTo>
                    <a:pt x="112011" y="368138"/>
                    <a:pt x="113672" y="368875"/>
                    <a:pt x="115338" y="369633"/>
                  </a:cubicBezTo>
                  <a:cubicBezTo>
                    <a:pt x="118117" y="370880"/>
                    <a:pt x="120907" y="372072"/>
                    <a:pt x="123721" y="37319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8" name="Google Shape;4318;p20"/>
            <p:cNvSpPr/>
            <p:nvPr/>
          </p:nvSpPr>
          <p:spPr>
            <a:xfrm>
              <a:off x="190012" y="1718430"/>
              <a:ext cx="104356" cy="81632"/>
            </a:xfrm>
            <a:custGeom>
              <a:avLst/>
              <a:gdLst/>
              <a:ahLst/>
              <a:cxnLst/>
              <a:rect l="l" t="t" r="r" b="b"/>
              <a:pathLst>
                <a:path w="104356" h="81632" extrusionOk="0">
                  <a:moveTo>
                    <a:pt x="75176" y="17690"/>
                  </a:moveTo>
                  <a:lnTo>
                    <a:pt x="52579" y="23342"/>
                  </a:lnTo>
                  <a:lnTo>
                    <a:pt x="41869" y="7275"/>
                  </a:lnTo>
                  <a:cubicBezTo>
                    <a:pt x="38831" y="2718"/>
                    <a:pt x="33753" y="0"/>
                    <a:pt x="28285" y="0"/>
                  </a:cubicBezTo>
                  <a:lnTo>
                    <a:pt x="16327" y="0"/>
                  </a:lnTo>
                  <a:cubicBezTo>
                    <a:pt x="7322" y="0"/>
                    <a:pt x="0" y="7327"/>
                    <a:pt x="0" y="16327"/>
                  </a:cubicBezTo>
                  <a:lnTo>
                    <a:pt x="0" y="37441"/>
                  </a:lnTo>
                  <a:cubicBezTo>
                    <a:pt x="0" y="41797"/>
                    <a:pt x="1698" y="45895"/>
                    <a:pt x="4783" y="48980"/>
                  </a:cubicBezTo>
                  <a:lnTo>
                    <a:pt x="32653" y="76850"/>
                  </a:lnTo>
                  <a:cubicBezTo>
                    <a:pt x="35691" y="79895"/>
                    <a:pt x="39904" y="81633"/>
                    <a:pt x="44197" y="81633"/>
                  </a:cubicBezTo>
                  <a:lnTo>
                    <a:pt x="76587" y="81633"/>
                  </a:lnTo>
                  <a:cubicBezTo>
                    <a:pt x="82825" y="81633"/>
                    <a:pt x="88417" y="78174"/>
                    <a:pt x="91191" y="72613"/>
                  </a:cubicBezTo>
                  <a:lnTo>
                    <a:pt x="102627" y="49733"/>
                  </a:lnTo>
                  <a:cubicBezTo>
                    <a:pt x="105780" y="43439"/>
                    <a:pt x="104540" y="35862"/>
                    <a:pt x="99566" y="30884"/>
                  </a:cubicBezTo>
                  <a:lnTo>
                    <a:pt x="90677" y="21995"/>
                  </a:lnTo>
                  <a:cubicBezTo>
                    <a:pt x="86643" y="17945"/>
                    <a:pt x="80669" y="16303"/>
                    <a:pt x="75176" y="17690"/>
                  </a:cubicBezTo>
                  <a:close/>
                  <a:moveTo>
                    <a:pt x="76587" y="65306"/>
                  </a:moveTo>
                  <a:lnTo>
                    <a:pt x="44197" y="65306"/>
                  </a:lnTo>
                  <a:lnTo>
                    <a:pt x="16327" y="37441"/>
                  </a:lnTo>
                  <a:lnTo>
                    <a:pt x="16327" y="16327"/>
                  </a:lnTo>
                  <a:lnTo>
                    <a:pt x="28285" y="16327"/>
                  </a:lnTo>
                  <a:lnTo>
                    <a:pt x="38995" y="32394"/>
                  </a:lnTo>
                  <a:cubicBezTo>
                    <a:pt x="42817" y="38119"/>
                    <a:pt x="49845" y="40837"/>
                    <a:pt x="56529" y="39179"/>
                  </a:cubicBezTo>
                  <a:lnTo>
                    <a:pt x="79126" y="33531"/>
                  </a:lnTo>
                  <a:lnTo>
                    <a:pt x="88027" y="4242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9" name="Google Shape;4319;p20"/>
            <p:cNvSpPr/>
            <p:nvPr/>
          </p:nvSpPr>
          <p:spPr>
            <a:xfrm>
              <a:off x="404620" y="1669450"/>
              <a:ext cx="103760" cy="89796"/>
            </a:xfrm>
            <a:custGeom>
              <a:avLst/>
              <a:gdLst/>
              <a:ahLst/>
              <a:cxnLst/>
              <a:rect l="l" t="t" r="r" b="b"/>
              <a:pathLst>
                <a:path w="103760" h="89796" extrusionOk="0">
                  <a:moveTo>
                    <a:pt x="32767" y="0"/>
                  </a:moveTo>
                  <a:cubicBezTo>
                    <a:pt x="29534" y="0"/>
                    <a:pt x="26405" y="949"/>
                    <a:pt x="23711" y="2747"/>
                  </a:cubicBezTo>
                  <a:lnTo>
                    <a:pt x="7272" y="13700"/>
                  </a:lnTo>
                  <a:cubicBezTo>
                    <a:pt x="428" y="18256"/>
                    <a:pt x="-1956" y="27237"/>
                    <a:pt x="1720" y="34591"/>
                  </a:cubicBezTo>
                  <a:lnTo>
                    <a:pt x="13770" y="58670"/>
                  </a:lnTo>
                  <a:cubicBezTo>
                    <a:pt x="15157" y="61448"/>
                    <a:pt x="17304" y="63756"/>
                    <a:pt x="19972" y="65367"/>
                  </a:cubicBezTo>
                  <a:lnTo>
                    <a:pt x="56814" y="87473"/>
                  </a:lnTo>
                  <a:cubicBezTo>
                    <a:pt x="59345" y="88991"/>
                    <a:pt x="62251" y="89796"/>
                    <a:pt x="65205" y="89796"/>
                  </a:cubicBezTo>
                  <a:lnTo>
                    <a:pt x="87434" y="89796"/>
                  </a:lnTo>
                  <a:cubicBezTo>
                    <a:pt x="96438" y="89796"/>
                    <a:pt x="103761" y="82474"/>
                    <a:pt x="103761" y="73470"/>
                  </a:cubicBezTo>
                  <a:lnTo>
                    <a:pt x="103761" y="54868"/>
                  </a:lnTo>
                  <a:cubicBezTo>
                    <a:pt x="103761" y="47832"/>
                    <a:pt x="99273" y="41602"/>
                    <a:pt x="92600" y="39382"/>
                  </a:cubicBezTo>
                  <a:lnTo>
                    <a:pt x="76904" y="34148"/>
                  </a:lnTo>
                  <a:cubicBezTo>
                    <a:pt x="76904" y="34148"/>
                    <a:pt x="76896" y="34148"/>
                    <a:pt x="76887" y="34132"/>
                  </a:cubicBezTo>
                  <a:lnTo>
                    <a:pt x="64339" y="9041"/>
                  </a:lnTo>
                  <a:cubicBezTo>
                    <a:pt x="61565" y="3464"/>
                    <a:pt x="55973" y="0"/>
                    <a:pt x="49735" y="0"/>
                  </a:cubicBezTo>
                  <a:close/>
                  <a:moveTo>
                    <a:pt x="62290" y="41446"/>
                  </a:moveTo>
                  <a:cubicBezTo>
                    <a:pt x="62290" y="41446"/>
                    <a:pt x="62299" y="41454"/>
                    <a:pt x="62299" y="41454"/>
                  </a:cubicBezTo>
                  <a:cubicBezTo>
                    <a:pt x="64252" y="45349"/>
                    <a:pt x="67596" y="48246"/>
                    <a:pt x="71729" y="49626"/>
                  </a:cubicBezTo>
                  <a:lnTo>
                    <a:pt x="87434" y="54868"/>
                  </a:lnTo>
                  <a:lnTo>
                    <a:pt x="87434" y="73470"/>
                  </a:lnTo>
                  <a:lnTo>
                    <a:pt x="65205" y="73470"/>
                  </a:lnTo>
                  <a:lnTo>
                    <a:pt x="28366" y="51363"/>
                  </a:lnTo>
                  <a:lnTo>
                    <a:pt x="16317" y="27284"/>
                  </a:lnTo>
                  <a:lnTo>
                    <a:pt x="32767" y="16327"/>
                  </a:lnTo>
                  <a:lnTo>
                    <a:pt x="49735" y="1632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0" name="Google Shape;4320;p20"/>
            <p:cNvSpPr/>
            <p:nvPr/>
          </p:nvSpPr>
          <p:spPr>
            <a:xfrm>
              <a:off x="279804" y="1449049"/>
              <a:ext cx="359188" cy="163258"/>
            </a:xfrm>
            <a:custGeom>
              <a:avLst/>
              <a:gdLst/>
              <a:ahLst/>
              <a:cxnLst/>
              <a:rect l="l" t="t" r="r" b="b"/>
              <a:pathLst>
                <a:path w="359188" h="163258" extrusionOk="0">
                  <a:moveTo>
                    <a:pt x="4787" y="80893"/>
                  </a:moveTo>
                  <a:lnTo>
                    <a:pt x="89800" y="119537"/>
                  </a:lnTo>
                  <a:lnTo>
                    <a:pt x="89800" y="126903"/>
                  </a:lnTo>
                  <a:cubicBezTo>
                    <a:pt x="89800" y="130379"/>
                    <a:pt x="92012" y="133480"/>
                    <a:pt x="95301" y="134616"/>
                  </a:cubicBezTo>
                  <a:lnTo>
                    <a:pt x="176934" y="162820"/>
                  </a:lnTo>
                  <a:cubicBezTo>
                    <a:pt x="177790" y="163116"/>
                    <a:pt x="178699" y="163259"/>
                    <a:pt x="179596" y="163259"/>
                  </a:cubicBezTo>
                  <a:cubicBezTo>
                    <a:pt x="180493" y="163259"/>
                    <a:pt x="181402" y="163116"/>
                    <a:pt x="182259" y="162813"/>
                  </a:cubicBezTo>
                  <a:lnTo>
                    <a:pt x="263892" y="134608"/>
                  </a:lnTo>
                  <a:cubicBezTo>
                    <a:pt x="267180" y="133480"/>
                    <a:pt x="269393" y="130379"/>
                    <a:pt x="269393" y="126894"/>
                  </a:cubicBezTo>
                  <a:lnTo>
                    <a:pt x="269393" y="119529"/>
                  </a:lnTo>
                  <a:lnTo>
                    <a:pt x="342862" y="86134"/>
                  </a:lnTo>
                  <a:lnTo>
                    <a:pt x="342862" y="114279"/>
                  </a:lnTo>
                  <a:lnTo>
                    <a:pt x="359189" y="114279"/>
                  </a:lnTo>
                  <a:lnTo>
                    <a:pt x="359189" y="73463"/>
                  </a:lnTo>
                  <a:lnTo>
                    <a:pt x="359149" y="73463"/>
                  </a:lnTo>
                  <a:cubicBezTo>
                    <a:pt x="359149" y="73375"/>
                    <a:pt x="359181" y="73291"/>
                    <a:pt x="359181" y="73212"/>
                  </a:cubicBezTo>
                  <a:cubicBezTo>
                    <a:pt x="359082" y="69923"/>
                    <a:pt x="357008" y="67005"/>
                    <a:pt x="353932" y="65841"/>
                  </a:cubicBezTo>
                  <a:lnTo>
                    <a:pt x="182502" y="535"/>
                  </a:lnTo>
                  <a:cubicBezTo>
                    <a:pt x="180625" y="-178"/>
                    <a:pt x="178568" y="-178"/>
                    <a:pt x="176683" y="535"/>
                  </a:cubicBezTo>
                  <a:lnTo>
                    <a:pt x="5254" y="65841"/>
                  </a:lnTo>
                  <a:cubicBezTo>
                    <a:pt x="2176" y="67017"/>
                    <a:pt x="104" y="69923"/>
                    <a:pt x="4" y="73212"/>
                  </a:cubicBezTo>
                  <a:cubicBezTo>
                    <a:pt x="-96" y="76500"/>
                    <a:pt x="1794" y="79529"/>
                    <a:pt x="4787" y="80893"/>
                  </a:cubicBezTo>
                  <a:close/>
                  <a:moveTo>
                    <a:pt x="253066" y="121079"/>
                  </a:moveTo>
                  <a:lnTo>
                    <a:pt x="179596" y="146462"/>
                  </a:lnTo>
                  <a:lnTo>
                    <a:pt x="106127" y="121079"/>
                  </a:lnTo>
                  <a:lnTo>
                    <a:pt x="106127" y="79537"/>
                  </a:lnTo>
                  <a:lnTo>
                    <a:pt x="130338" y="72271"/>
                  </a:lnTo>
                  <a:cubicBezTo>
                    <a:pt x="142403" y="68648"/>
                    <a:pt x="154732" y="66388"/>
                    <a:pt x="167124" y="65483"/>
                  </a:cubicBezTo>
                  <a:cubicBezTo>
                    <a:pt x="167646" y="65439"/>
                    <a:pt x="168169" y="65455"/>
                    <a:pt x="168690" y="65423"/>
                  </a:cubicBezTo>
                  <a:cubicBezTo>
                    <a:pt x="169612" y="65367"/>
                    <a:pt x="170536" y="65367"/>
                    <a:pt x="171465" y="65327"/>
                  </a:cubicBezTo>
                  <a:lnTo>
                    <a:pt x="171433" y="122442"/>
                  </a:lnTo>
                  <a:lnTo>
                    <a:pt x="187760" y="122442"/>
                  </a:lnTo>
                  <a:lnTo>
                    <a:pt x="187791" y="65327"/>
                  </a:lnTo>
                  <a:cubicBezTo>
                    <a:pt x="188249" y="65351"/>
                    <a:pt x="188717" y="65351"/>
                    <a:pt x="189171" y="65375"/>
                  </a:cubicBezTo>
                  <a:cubicBezTo>
                    <a:pt x="189932" y="65415"/>
                    <a:pt x="190689" y="65407"/>
                    <a:pt x="191450" y="65455"/>
                  </a:cubicBezTo>
                  <a:cubicBezTo>
                    <a:pt x="203835" y="66340"/>
                    <a:pt x="216160" y="68576"/>
                    <a:pt x="228233" y="72167"/>
                  </a:cubicBezTo>
                  <a:lnTo>
                    <a:pt x="253066" y="79553"/>
                  </a:lnTo>
                  <a:close/>
                  <a:moveTo>
                    <a:pt x="179596" y="16894"/>
                  </a:moveTo>
                  <a:lnTo>
                    <a:pt x="329832" y="74124"/>
                  </a:lnTo>
                  <a:lnTo>
                    <a:pt x="269393" y="101604"/>
                  </a:lnTo>
                  <a:lnTo>
                    <a:pt x="269393" y="73463"/>
                  </a:lnTo>
                  <a:cubicBezTo>
                    <a:pt x="269393" y="72566"/>
                    <a:pt x="269245" y="71685"/>
                    <a:pt x="268970" y="70868"/>
                  </a:cubicBezTo>
                  <a:cubicBezTo>
                    <a:pt x="268778" y="70322"/>
                    <a:pt x="268464" y="69839"/>
                    <a:pt x="268177" y="69349"/>
                  </a:cubicBezTo>
                  <a:cubicBezTo>
                    <a:pt x="268029" y="69106"/>
                    <a:pt x="267950" y="68819"/>
                    <a:pt x="267774" y="68592"/>
                  </a:cubicBezTo>
                  <a:cubicBezTo>
                    <a:pt x="267452" y="68149"/>
                    <a:pt x="267009" y="67807"/>
                    <a:pt x="266595" y="67440"/>
                  </a:cubicBezTo>
                  <a:cubicBezTo>
                    <a:pt x="266363" y="67237"/>
                    <a:pt x="266183" y="66974"/>
                    <a:pt x="265932" y="66794"/>
                  </a:cubicBezTo>
                  <a:cubicBezTo>
                    <a:pt x="265614" y="66567"/>
                    <a:pt x="265211" y="66451"/>
                    <a:pt x="264853" y="66272"/>
                  </a:cubicBezTo>
                  <a:cubicBezTo>
                    <a:pt x="264430" y="66061"/>
                    <a:pt x="264040" y="65790"/>
                    <a:pt x="263573" y="65642"/>
                  </a:cubicBezTo>
                  <a:lnTo>
                    <a:pt x="233538" y="56630"/>
                  </a:lnTo>
                  <a:cubicBezTo>
                    <a:pt x="220086" y="52600"/>
                    <a:pt x="206346" y="50125"/>
                    <a:pt x="192535" y="49164"/>
                  </a:cubicBezTo>
                  <a:cubicBezTo>
                    <a:pt x="192412" y="49156"/>
                    <a:pt x="192291" y="49156"/>
                    <a:pt x="192160" y="49144"/>
                  </a:cubicBezTo>
                  <a:cubicBezTo>
                    <a:pt x="187971" y="48861"/>
                    <a:pt x="179318" y="48706"/>
                    <a:pt x="179182" y="48706"/>
                  </a:cubicBezTo>
                  <a:cubicBezTo>
                    <a:pt x="176257" y="48706"/>
                    <a:pt x="173342" y="48885"/>
                    <a:pt x="170429" y="49025"/>
                  </a:cubicBezTo>
                  <a:cubicBezTo>
                    <a:pt x="168902" y="49096"/>
                    <a:pt x="167368" y="49088"/>
                    <a:pt x="165841" y="49204"/>
                  </a:cubicBezTo>
                  <a:cubicBezTo>
                    <a:pt x="152069" y="50200"/>
                    <a:pt x="138374" y="52704"/>
                    <a:pt x="124969" y="56761"/>
                  </a:cubicBezTo>
                  <a:lnTo>
                    <a:pt x="95899" y="65562"/>
                  </a:lnTo>
                  <a:lnTo>
                    <a:pt x="95611" y="65642"/>
                  </a:lnTo>
                  <a:lnTo>
                    <a:pt x="95596" y="65654"/>
                  </a:lnTo>
                  <a:cubicBezTo>
                    <a:pt x="94910" y="65857"/>
                    <a:pt x="94316" y="66208"/>
                    <a:pt x="93727" y="66567"/>
                  </a:cubicBezTo>
                  <a:cubicBezTo>
                    <a:pt x="93579" y="66655"/>
                    <a:pt x="93392" y="66698"/>
                    <a:pt x="93252" y="66794"/>
                  </a:cubicBezTo>
                  <a:cubicBezTo>
                    <a:pt x="91132" y="68297"/>
                    <a:pt x="89800" y="70764"/>
                    <a:pt x="89800" y="73463"/>
                  </a:cubicBezTo>
                  <a:lnTo>
                    <a:pt x="89800" y="101604"/>
                  </a:lnTo>
                  <a:lnTo>
                    <a:pt x="29361" y="74132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1" name="Google Shape;4321;p20"/>
            <p:cNvSpPr/>
            <p:nvPr/>
          </p:nvSpPr>
          <p:spPr>
            <a:xfrm>
              <a:off x="606340" y="1571491"/>
              <a:ext cx="48979" cy="48979"/>
            </a:xfrm>
            <a:custGeom>
              <a:avLst/>
              <a:gdLst/>
              <a:ahLst/>
              <a:cxnLst/>
              <a:rect l="l" t="t" r="r" b="b"/>
              <a:pathLst>
                <a:path w="48979" h="48979" extrusionOk="0">
                  <a:moveTo>
                    <a:pt x="0" y="24490"/>
                  </a:moveTo>
                  <a:lnTo>
                    <a:pt x="0" y="48980"/>
                  </a:lnTo>
                  <a:lnTo>
                    <a:pt x="16327" y="48980"/>
                  </a:lnTo>
                  <a:lnTo>
                    <a:pt x="16327" y="24490"/>
                  </a:lnTo>
                  <a:cubicBezTo>
                    <a:pt x="16327" y="19994"/>
                    <a:pt x="19986" y="16327"/>
                    <a:pt x="24490" y="16327"/>
                  </a:cubicBezTo>
                  <a:cubicBezTo>
                    <a:pt x="28994" y="16327"/>
                    <a:pt x="32653" y="19994"/>
                    <a:pt x="32653" y="24490"/>
                  </a:cubicBezTo>
                  <a:lnTo>
                    <a:pt x="32653" y="48980"/>
                  </a:lnTo>
                  <a:lnTo>
                    <a:pt x="48980" y="48980"/>
                  </a:lnTo>
                  <a:lnTo>
                    <a:pt x="48980" y="24490"/>
                  </a:lnTo>
                  <a:cubicBezTo>
                    <a:pt x="48980" y="10990"/>
                    <a:pt x="37990" y="0"/>
                    <a:pt x="24490" y="0"/>
                  </a:cubicBezTo>
                  <a:cubicBezTo>
                    <a:pt x="10990" y="0"/>
                    <a:pt x="0" y="10990"/>
                    <a:pt x="0" y="2449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2" name="Google Shape;4322;p20"/>
            <p:cNvSpPr/>
            <p:nvPr/>
          </p:nvSpPr>
          <p:spPr>
            <a:xfrm>
              <a:off x="622667" y="1644960"/>
              <a:ext cx="16326" cy="24489"/>
            </a:xfrm>
            <a:custGeom>
              <a:avLst/>
              <a:gdLst/>
              <a:ahLst/>
              <a:cxnLst/>
              <a:rect l="l" t="t" r="r" b="b"/>
              <a:pathLst>
                <a:path w="16326" h="24489" extrusionOk="0">
                  <a:moveTo>
                    <a:pt x="0" y="0"/>
                  </a:moveTo>
                  <a:lnTo>
                    <a:pt x="16327" y="0"/>
                  </a:lnTo>
                  <a:lnTo>
                    <a:pt x="16327" y="24490"/>
                  </a:lnTo>
                  <a:lnTo>
                    <a:pt x="0" y="2449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3" name="Google Shape;4323;p20"/>
            <p:cNvSpPr/>
            <p:nvPr/>
          </p:nvSpPr>
          <p:spPr>
            <a:xfrm>
              <a:off x="642138" y="1634374"/>
              <a:ext cx="26383" cy="29372"/>
            </a:xfrm>
            <a:custGeom>
              <a:avLst/>
              <a:gdLst/>
              <a:ahLst/>
              <a:cxnLst/>
              <a:rect l="l" t="t" r="r" b="b"/>
              <a:pathLst>
                <a:path w="26383" h="29372" extrusionOk="0">
                  <a:moveTo>
                    <a:pt x="0" y="8163"/>
                  </a:moveTo>
                  <a:lnTo>
                    <a:pt x="14142" y="0"/>
                  </a:lnTo>
                  <a:lnTo>
                    <a:pt x="26384" y="21209"/>
                  </a:lnTo>
                  <a:lnTo>
                    <a:pt x="12241" y="2937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4" name="Google Shape;4324;p20"/>
            <p:cNvSpPr/>
            <p:nvPr/>
          </p:nvSpPr>
          <p:spPr>
            <a:xfrm>
              <a:off x="593146" y="1634342"/>
              <a:ext cx="26383" cy="29372"/>
            </a:xfrm>
            <a:custGeom>
              <a:avLst/>
              <a:gdLst/>
              <a:ahLst/>
              <a:cxnLst/>
              <a:rect l="l" t="t" r="r" b="b"/>
              <a:pathLst>
                <a:path w="26383" h="29372" extrusionOk="0">
                  <a:moveTo>
                    <a:pt x="0" y="21209"/>
                  </a:moveTo>
                  <a:lnTo>
                    <a:pt x="12241" y="0"/>
                  </a:lnTo>
                  <a:lnTo>
                    <a:pt x="26384" y="8159"/>
                  </a:lnTo>
                  <a:lnTo>
                    <a:pt x="14139" y="2937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5" name="Google Shape;4325;p20"/>
            <p:cNvSpPr/>
            <p:nvPr/>
          </p:nvSpPr>
          <p:spPr>
            <a:xfrm>
              <a:off x="443074" y="1693940"/>
              <a:ext cx="228572" cy="244898"/>
            </a:xfrm>
            <a:custGeom>
              <a:avLst/>
              <a:gdLst/>
              <a:ahLst/>
              <a:cxnLst/>
              <a:rect l="l" t="t" r="r" b="b"/>
              <a:pathLst>
                <a:path w="228572" h="244898" extrusionOk="0">
                  <a:moveTo>
                    <a:pt x="210448" y="82582"/>
                  </a:moveTo>
                  <a:cubicBezTo>
                    <a:pt x="211584" y="79755"/>
                    <a:pt x="212246" y="76694"/>
                    <a:pt x="212246" y="73470"/>
                  </a:cubicBezTo>
                  <a:lnTo>
                    <a:pt x="212246" y="24490"/>
                  </a:lnTo>
                  <a:cubicBezTo>
                    <a:pt x="212246" y="10990"/>
                    <a:pt x="201256" y="0"/>
                    <a:pt x="187756" y="0"/>
                  </a:cubicBezTo>
                  <a:lnTo>
                    <a:pt x="106123" y="0"/>
                  </a:lnTo>
                  <a:lnTo>
                    <a:pt x="106123" y="16327"/>
                  </a:lnTo>
                  <a:lnTo>
                    <a:pt x="114286" y="16327"/>
                  </a:lnTo>
                  <a:lnTo>
                    <a:pt x="114286" y="81633"/>
                  </a:lnTo>
                  <a:lnTo>
                    <a:pt x="106123" y="81633"/>
                  </a:lnTo>
                  <a:lnTo>
                    <a:pt x="106123" y="97960"/>
                  </a:lnTo>
                  <a:lnTo>
                    <a:pt x="138776" y="97960"/>
                  </a:lnTo>
                  <a:lnTo>
                    <a:pt x="138776" y="146939"/>
                  </a:lnTo>
                  <a:lnTo>
                    <a:pt x="81633" y="146939"/>
                  </a:lnTo>
                  <a:lnTo>
                    <a:pt x="81633" y="163266"/>
                  </a:lnTo>
                  <a:lnTo>
                    <a:pt x="114286" y="163266"/>
                  </a:lnTo>
                  <a:lnTo>
                    <a:pt x="114286" y="228572"/>
                  </a:lnTo>
                  <a:lnTo>
                    <a:pt x="0" y="228572"/>
                  </a:lnTo>
                  <a:lnTo>
                    <a:pt x="0" y="244899"/>
                  </a:lnTo>
                  <a:lnTo>
                    <a:pt x="179593" y="244899"/>
                  </a:lnTo>
                  <a:cubicBezTo>
                    <a:pt x="193093" y="244899"/>
                    <a:pt x="204082" y="233914"/>
                    <a:pt x="204082" y="220409"/>
                  </a:cubicBezTo>
                  <a:lnTo>
                    <a:pt x="204082" y="171429"/>
                  </a:lnTo>
                  <a:cubicBezTo>
                    <a:pt x="204082" y="168560"/>
                    <a:pt x="203497" y="165833"/>
                    <a:pt x="202579" y="163266"/>
                  </a:cubicBezTo>
                  <a:lnTo>
                    <a:pt x="204082" y="163266"/>
                  </a:lnTo>
                  <a:cubicBezTo>
                    <a:pt x="217582" y="163266"/>
                    <a:pt x="228572" y="152281"/>
                    <a:pt x="228572" y="138776"/>
                  </a:cubicBezTo>
                  <a:lnTo>
                    <a:pt x="228572" y="106123"/>
                  </a:lnTo>
                  <a:cubicBezTo>
                    <a:pt x="228572" y="94835"/>
                    <a:pt x="220859" y="85400"/>
                    <a:pt x="210448" y="82582"/>
                  </a:cubicBezTo>
                  <a:close/>
                  <a:moveTo>
                    <a:pt x="195919" y="24490"/>
                  </a:moveTo>
                  <a:lnTo>
                    <a:pt x="195919" y="73470"/>
                  </a:lnTo>
                  <a:cubicBezTo>
                    <a:pt x="195919" y="77970"/>
                    <a:pt x="192260" y="81633"/>
                    <a:pt x="187756" y="81633"/>
                  </a:cubicBezTo>
                  <a:lnTo>
                    <a:pt x="163266" y="81633"/>
                  </a:lnTo>
                  <a:lnTo>
                    <a:pt x="163266" y="16327"/>
                  </a:lnTo>
                  <a:lnTo>
                    <a:pt x="187756" y="16327"/>
                  </a:lnTo>
                  <a:cubicBezTo>
                    <a:pt x="192260" y="16327"/>
                    <a:pt x="195919" y="19994"/>
                    <a:pt x="195919" y="24490"/>
                  </a:cubicBezTo>
                  <a:close/>
                  <a:moveTo>
                    <a:pt x="130613" y="16327"/>
                  </a:moveTo>
                  <a:lnTo>
                    <a:pt x="146939" y="16327"/>
                  </a:lnTo>
                  <a:lnTo>
                    <a:pt x="146939" y="81633"/>
                  </a:lnTo>
                  <a:lnTo>
                    <a:pt x="130613" y="81633"/>
                  </a:lnTo>
                  <a:close/>
                  <a:moveTo>
                    <a:pt x="155103" y="97960"/>
                  </a:moveTo>
                  <a:lnTo>
                    <a:pt x="171429" y="97960"/>
                  </a:lnTo>
                  <a:lnTo>
                    <a:pt x="171429" y="146939"/>
                  </a:lnTo>
                  <a:lnTo>
                    <a:pt x="155103" y="146939"/>
                  </a:lnTo>
                  <a:close/>
                  <a:moveTo>
                    <a:pt x="130613" y="228572"/>
                  </a:moveTo>
                  <a:lnTo>
                    <a:pt x="130613" y="163266"/>
                  </a:lnTo>
                  <a:lnTo>
                    <a:pt x="146939" y="163266"/>
                  </a:lnTo>
                  <a:lnTo>
                    <a:pt x="146939" y="228572"/>
                  </a:lnTo>
                  <a:close/>
                  <a:moveTo>
                    <a:pt x="187756" y="171429"/>
                  </a:moveTo>
                  <a:lnTo>
                    <a:pt x="187756" y="220409"/>
                  </a:lnTo>
                  <a:cubicBezTo>
                    <a:pt x="187756" y="224909"/>
                    <a:pt x="184097" y="228572"/>
                    <a:pt x="179593" y="228572"/>
                  </a:cubicBezTo>
                  <a:lnTo>
                    <a:pt x="163266" y="228572"/>
                  </a:lnTo>
                  <a:lnTo>
                    <a:pt x="163266" y="163266"/>
                  </a:lnTo>
                  <a:lnTo>
                    <a:pt x="179593" y="163266"/>
                  </a:lnTo>
                  <a:cubicBezTo>
                    <a:pt x="184097" y="163266"/>
                    <a:pt x="187756" y="166933"/>
                    <a:pt x="187756" y="171429"/>
                  </a:cubicBezTo>
                  <a:close/>
                  <a:moveTo>
                    <a:pt x="212246" y="138776"/>
                  </a:moveTo>
                  <a:cubicBezTo>
                    <a:pt x="212246" y="143276"/>
                    <a:pt x="208587" y="146939"/>
                    <a:pt x="204082" y="146939"/>
                  </a:cubicBezTo>
                  <a:lnTo>
                    <a:pt x="187756" y="146939"/>
                  </a:lnTo>
                  <a:lnTo>
                    <a:pt x="187756" y="97960"/>
                  </a:lnTo>
                  <a:lnTo>
                    <a:pt x="204082" y="97960"/>
                  </a:lnTo>
                  <a:cubicBezTo>
                    <a:pt x="208587" y="97960"/>
                    <a:pt x="212246" y="101627"/>
                    <a:pt x="212246" y="10612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326" name="Google Shape;4326;p20"/>
          <p:cNvSpPr txBox="1"/>
          <p:nvPr/>
        </p:nvSpPr>
        <p:spPr>
          <a:xfrm>
            <a:off x="31626" y="268509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THE UNIVESITY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27" name="Google Shape;4327;p20"/>
          <p:cNvSpPr txBox="1"/>
          <p:nvPr/>
        </p:nvSpPr>
        <p:spPr>
          <a:xfrm>
            <a:off x="31626" y="4568194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COLLABOATIONS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28" name="Google Shape;4328;p20"/>
          <p:cNvSpPr txBox="1"/>
          <p:nvPr/>
        </p:nvSpPr>
        <p:spPr>
          <a:xfrm>
            <a:off x="31626" y="548796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INDUSTRY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29" name="Google Shape;4329;p20"/>
          <p:cNvSpPr txBox="1"/>
          <p:nvPr/>
        </p:nvSpPr>
        <p:spPr>
          <a:xfrm>
            <a:off x="31626" y="6407742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RESEARCH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330" name="Google Shape;4330;p20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22509" y="4951242"/>
            <a:ext cx="565459" cy="565459"/>
          </a:xfrm>
          <a:prstGeom prst="rect">
            <a:avLst/>
          </a:prstGeom>
          <a:noFill/>
          <a:ln>
            <a:noFill/>
          </a:ln>
        </p:spPr>
      </p:pic>
      <p:sp>
        <p:nvSpPr>
          <p:cNvPr id="4331" name="Google Shape;4331;p20"/>
          <p:cNvSpPr txBox="1"/>
          <p:nvPr/>
        </p:nvSpPr>
        <p:spPr>
          <a:xfrm>
            <a:off x="31626" y="888367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DC88A7"/>
                </a:solidFill>
                <a:latin typeface="Arial"/>
                <a:ea typeface="Arial"/>
                <a:cs typeface="Arial"/>
                <a:sym typeface="Arial"/>
              </a:rPr>
              <a:t>AMRITA</a:t>
            </a:r>
            <a:endParaRPr sz="500" b="1" i="0" u="none" strike="noStrike" cap="none">
              <a:solidFill>
                <a:srgbClr val="DC88A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32" name="Google Shape;4332;p20"/>
          <p:cNvSpPr txBox="1"/>
          <p:nvPr/>
        </p:nvSpPr>
        <p:spPr>
          <a:xfrm>
            <a:off x="31626" y="180886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DC88A7"/>
                </a:solidFill>
                <a:latin typeface="Arial"/>
                <a:ea typeface="Arial"/>
                <a:cs typeface="Arial"/>
                <a:sym typeface="Arial"/>
              </a:rPr>
              <a:t>MISSION &amp; VISION</a:t>
            </a:r>
            <a:endParaRPr sz="500" b="1" i="0" u="none" strike="noStrike" cap="none">
              <a:solidFill>
                <a:srgbClr val="DC88A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33" name="Google Shape;4333;p20">
            <a:hlinkClick r:id="rId4" action="ppaction://hlinksldjump"/>
          </p:cNvPr>
          <p:cNvSpPr/>
          <p:nvPr/>
        </p:nvSpPr>
        <p:spPr>
          <a:xfrm>
            <a:off x="22745" y="315776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34" name="Google Shape;4334;p20">
            <a:hlinkClick r:id="" action="ppaction://noaction"/>
          </p:cNvPr>
          <p:cNvSpPr/>
          <p:nvPr/>
        </p:nvSpPr>
        <p:spPr>
          <a:xfrm>
            <a:off x="22745" y="3993100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35" name="Google Shape;4335;p20">
            <a:hlinkClick r:id="rId5" action="ppaction://hlinksldjump"/>
          </p:cNvPr>
          <p:cNvSpPr/>
          <p:nvPr/>
        </p:nvSpPr>
        <p:spPr>
          <a:xfrm>
            <a:off x="22745" y="1235107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36" name="Google Shape;4336;p20">
            <a:hlinkClick r:id="rId6" action="ppaction://hlinksldjump"/>
          </p:cNvPr>
          <p:cNvSpPr/>
          <p:nvPr/>
        </p:nvSpPr>
        <p:spPr>
          <a:xfrm>
            <a:off x="22745" y="2154438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37" name="Google Shape;4337;p20">
            <a:hlinkClick r:id="rId7" action="ppaction://hlinksldjump"/>
          </p:cNvPr>
          <p:cNvSpPr/>
          <p:nvPr/>
        </p:nvSpPr>
        <p:spPr>
          <a:xfrm>
            <a:off x="22745" y="3073769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38" name="Google Shape;4338;p20">
            <a:hlinkClick r:id="" action="ppaction://noaction"/>
          </p:cNvPr>
          <p:cNvSpPr/>
          <p:nvPr/>
        </p:nvSpPr>
        <p:spPr>
          <a:xfrm>
            <a:off x="22745" y="4912431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39" name="Google Shape;4339;p20">
            <a:hlinkClick r:id="rId8" action="ppaction://hlinksldjump"/>
          </p:cNvPr>
          <p:cNvSpPr/>
          <p:nvPr/>
        </p:nvSpPr>
        <p:spPr>
          <a:xfrm>
            <a:off x="22745" y="5831762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40" name="Google Shape;4340;p20"/>
          <p:cNvSpPr txBox="1">
            <a:spLocks noGrp="1"/>
          </p:cNvSpPr>
          <p:nvPr>
            <p:ph type="body" idx="1"/>
          </p:nvPr>
        </p:nvSpPr>
        <p:spPr>
          <a:xfrm>
            <a:off x="1695450" y="1212369"/>
            <a:ext cx="10547350" cy="4664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</a:pPr>
            <a:r>
              <a:rPr lang="en-US"/>
              <a:t>In Academic &amp; Research</a:t>
            </a:r>
            <a:endParaRPr/>
          </a:p>
        </p:txBody>
      </p:sp>
      <p:sp>
        <p:nvSpPr>
          <p:cNvPr id="4341" name="Google Shape;4341;p20"/>
          <p:cNvSpPr txBox="1">
            <a:spLocks noGrp="1"/>
          </p:cNvSpPr>
          <p:nvPr>
            <p:ph type="body" idx="2"/>
          </p:nvPr>
        </p:nvSpPr>
        <p:spPr>
          <a:xfrm>
            <a:off x="1682750" y="757655"/>
            <a:ext cx="10560050" cy="5747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 lnSpcReduction="10000"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B8114F"/>
              </a:buClr>
              <a:buSzPts val="3600"/>
              <a:buNone/>
            </a:pPr>
            <a:r>
              <a:rPr lang="en-US"/>
              <a:t>Excellence</a:t>
            </a:r>
            <a:endParaRPr/>
          </a:p>
        </p:txBody>
      </p:sp>
      <p:cxnSp>
        <p:nvCxnSpPr>
          <p:cNvPr id="4342" name="Google Shape;4342;p20"/>
          <p:cNvCxnSpPr/>
          <p:nvPr/>
        </p:nvCxnSpPr>
        <p:spPr>
          <a:xfrm flipH="1">
            <a:off x="5611203" y="3261554"/>
            <a:ext cx="1" cy="3046583"/>
          </a:xfrm>
          <a:prstGeom prst="straightConnector1">
            <a:avLst/>
          </a:prstGeom>
          <a:noFill/>
          <a:ln w="9525" cap="flat" cmpd="sng">
            <a:solidFill>
              <a:srgbClr val="B8114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4343" name="Google Shape;4343;p20"/>
          <p:cNvCxnSpPr/>
          <p:nvPr/>
        </p:nvCxnSpPr>
        <p:spPr>
          <a:xfrm rot="10800000">
            <a:off x="1712458" y="3261552"/>
            <a:ext cx="3898745" cy="0"/>
          </a:xfrm>
          <a:prstGeom prst="straightConnector1">
            <a:avLst/>
          </a:prstGeom>
          <a:noFill/>
          <a:ln w="9525" cap="flat" cmpd="sng">
            <a:solidFill>
              <a:srgbClr val="B8114F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344" name="Google Shape;4344;p20"/>
          <p:cNvGrpSpPr/>
          <p:nvPr/>
        </p:nvGrpSpPr>
        <p:grpSpPr>
          <a:xfrm>
            <a:off x="9078791" y="5215017"/>
            <a:ext cx="2790196" cy="958835"/>
            <a:chOff x="8473672" y="4983733"/>
            <a:chExt cx="2790196" cy="958835"/>
          </a:xfrm>
        </p:grpSpPr>
        <p:sp>
          <p:nvSpPr>
            <p:cNvPr id="4345" name="Google Shape;4345;p20"/>
            <p:cNvSpPr txBox="1"/>
            <p:nvPr/>
          </p:nvSpPr>
          <p:spPr>
            <a:xfrm>
              <a:off x="8978924" y="4983733"/>
              <a:ext cx="1753044" cy="31162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4275" tIns="17125" rIns="34275" bIns="17125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rPr lang="en-US" sz="1800" b="1" i="0" u="none" strike="noStrike" cap="none">
                  <a:solidFill>
                    <a:srgbClr val="A4123F"/>
                  </a:solidFill>
                  <a:latin typeface="Arial"/>
                  <a:ea typeface="Arial"/>
                  <a:cs typeface="Arial"/>
                  <a:sym typeface="Arial"/>
                </a:rPr>
                <a:t>NABL</a:t>
              </a:r>
              <a:r>
                <a:rPr lang="en-US" sz="1800" b="1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1200" b="1" i="0" u="none" strike="noStrike" cap="none">
                  <a:solidFill>
                    <a:srgbClr val="114B72"/>
                  </a:solidFill>
                  <a:latin typeface="Arial"/>
                  <a:ea typeface="Arial"/>
                  <a:cs typeface="Arial"/>
                  <a:sym typeface="Arial"/>
                </a:rPr>
                <a:t>Accreditation</a:t>
              </a:r>
              <a:endParaRPr sz="1800" b="1" i="0" u="none" strike="noStrike" cap="none">
                <a:solidFill>
                  <a:srgbClr val="114B7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6" name="Google Shape;4346;p20"/>
            <p:cNvSpPr/>
            <p:nvPr/>
          </p:nvSpPr>
          <p:spPr>
            <a:xfrm>
              <a:off x="9020636" y="5292873"/>
              <a:ext cx="860258" cy="36381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34275" tIns="17125" rIns="34275" bIns="171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900"/>
                <a:buFont typeface="Arial"/>
                <a:buNone/>
              </a:pPr>
              <a:endParaRPr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7" name="Google Shape;4347;p20"/>
            <p:cNvSpPr txBox="1"/>
            <p:nvPr/>
          </p:nvSpPr>
          <p:spPr>
            <a:xfrm>
              <a:off x="8978924" y="5353945"/>
              <a:ext cx="2284944" cy="58862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4275" tIns="17125" rIns="34275" bIns="17125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Arial"/>
                <a:buNone/>
              </a:pPr>
              <a:r>
                <a:rPr lang="en-US" sz="1200" b="0" i="0" u="none" strike="noStrike" cap="none">
                  <a:solidFill>
                    <a:schemeClr val="dk1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National Accreditation Board for Hospitals and Healthcare Providers (NABH) for the hospital overall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4348" name="Google Shape;4348;p20"/>
            <p:cNvPicPr preferRelativeResize="0"/>
            <p:nvPr/>
          </p:nvPicPr>
          <p:blipFill rotWithShape="1">
            <a:blip r:embed="rId9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473672" y="5033173"/>
              <a:ext cx="433279" cy="511774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4349" name="Google Shape;4349;p20"/>
          <p:cNvGrpSpPr/>
          <p:nvPr/>
        </p:nvGrpSpPr>
        <p:grpSpPr>
          <a:xfrm>
            <a:off x="5812159" y="5212534"/>
            <a:ext cx="3073643" cy="1143501"/>
            <a:chOff x="4530998" y="4981250"/>
            <a:chExt cx="3073643" cy="1143501"/>
          </a:xfrm>
        </p:grpSpPr>
        <p:sp>
          <p:nvSpPr>
            <p:cNvPr id="4350" name="Google Shape;4350;p20"/>
            <p:cNvSpPr txBox="1"/>
            <p:nvPr/>
          </p:nvSpPr>
          <p:spPr>
            <a:xfrm>
              <a:off x="5070749" y="4981250"/>
              <a:ext cx="1782860" cy="31162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4275" tIns="17125" rIns="34275" bIns="17125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rPr lang="en-US" sz="1800" b="1" i="0" u="none" strike="noStrike" cap="none">
                  <a:solidFill>
                    <a:srgbClr val="A4123F"/>
                  </a:solidFill>
                  <a:latin typeface="Arial"/>
                  <a:ea typeface="Arial"/>
                  <a:cs typeface="Arial"/>
                  <a:sym typeface="Arial"/>
                </a:rPr>
                <a:t>NABH</a:t>
              </a:r>
              <a:r>
                <a:rPr lang="en-US" sz="1800" b="1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1200" b="1" i="0" u="none" strike="noStrike" cap="none">
                  <a:solidFill>
                    <a:srgbClr val="114B72"/>
                  </a:solidFill>
                  <a:latin typeface="Arial"/>
                  <a:ea typeface="Arial"/>
                  <a:cs typeface="Arial"/>
                  <a:sym typeface="Arial"/>
                </a:rPr>
                <a:t>Accreditation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1" name="Google Shape;4351;p20"/>
            <p:cNvSpPr/>
            <p:nvPr/>
          </p:nvSpPr>
          <p:spPr>
            <a:xfrm>
              <a:off x="5112461" y="5290390"/>
              <a:ext cx="860258" cy="36381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34275" tIns="17125" rIns="34275" bIns="171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900"/>
                <a:buFont typeface="Arial"/>
                <a:buNone/>
              </a:pPr>
              <a:endParaRPr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2" name="Google Shape;4352;p20"/>
            <p:cNvSpPr txBox="1"/>
            <p:nvPr/>
          </p:nvSpPr>
          <p:spPr>
            <a:xfrm>
              <a:off x="5070748" y="5351462"/>
              <a:ext cx="2533893" cy="77328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4275" tIns="17125" rIns="34275" bIns="17125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Arial"/>
                <a:buNone/>
              </a:pPr>
              <a:r>
                <a:rPr lang="en-US" sz="1200" b="0" i="0" u="none" strike="noStrike" cap="none">
                  <a:solidFill>
                    <a:schemeClr val="dk1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Only university teaching hospital in India with National Accreditation Board for Testing and Calibration Laboratories (NABL) accreditation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4353" name="Google Shape;4353;p20"/>
            <p:cNvPicPr preferRelativeResize="0"/>
            <p:nvPr/>
          </p:nvPicPr>
          <p:blipFill rotWithShape="1">
            <a:blip r:embed="rId10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4530998" y="5007178"/>
              <a:ext cx="510260" cy="471010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4354" name="Google Shape;4354;p20"/>
          <p:cNvGrpSpPr/>
          <p:nvPr/>
        </p:nvGrpSpPr>
        <p:grpSpPr>
          <a:xfrm>
            <a:off x="9102643" y="3681575"/>
            <a:ext cx="3157066" cy="958824"/>
            <a:chOff x="8497524" y="3450291"/>
            <a:chExt cx="3157066" cy="958824"/>
          </a:xfrm>
        </p:grpSpPr>
        <p:sp>
          <p:nvSpPr>
            <p:cNvPr id="4355" name="Google Shape;4355;p20"/>
            <p:cNvSpPr txBox="1"/>
            <p:nvPr/>
          </p:nvSpPr>
          <p:spPr>
            <a:xfrm>
              <a:off x="8978933" y="3450291"/>
              <a:ext cx="2244000" cy="311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4275" tIns="17125" rIns="34275" bIns="17125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rPr lang="en-US" sz="1800" b="1" i="0" u="none" strike="noStrike" cap="none">
                  <a:solidFill>
                    <a:srgbClr val="A4123F"/>
                  </a:solidFill>
                  <a:latin typeface="Arial"/>
                  <a:ea typeface="Arial"/>
                  <a:cs typeface="Arial"/>
                  <a:sym typeface="Arial"/>
                </a:rPr>
                <a:t>AACSB</a:t>
              </a:r>
              <a:r>
                <a:rPr lang="en-US" sz="1800" b="1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1200" b="1" i="0" u="none" strike="noStrike" cap="none">
                  <a:solidFill>
                    <a:srgbClr val="114B72"/>
                  </a:solidFill>
                  <a:latin typeface="Arial"/>
                  <a:ea typeface="Arial"/>
                  <a:cs typeface="Arial"/>
                  <a:sym typeface="Arial"/>
                </a:rPr>
                <a:t>Accreditation</a:t>
              </a:r>
              <a:endParaRPr sz="1800" b="1" i="0" u="none" strike="noStrike" cap="none">
                <a:solidFill>
                  <a:srgbClr val="114B7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6" name="Google Shape;4356;p20"/>
            <p:cNvSpPr/>
            <p:nvPr/>
          </p:nvSpPr>
          <p:spPr>
            <a:xfrm>
              <a:off x="9020636" y="3759420"/>
              <a:ext cx="860258" cy="36381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34275" tIns="17125" rIns="34275" bIns="171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900"/>
                <a:buFont typeface="Arial"/>
                <a:buNone/>
              </a:pPr>
              <a:endParaRPr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7" name="Google Shape;4357;p20"/>
            <p:cNvSpPr txBox="1"/>
            <p:nvPr/>
          </p:nvSpPr>
          <p:spPr>
            <a:xfrm>
              <a:off x="8978924" y="3820492"/>
              <a:ext cx="2675666" cy="58862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4275" tIns="17125" rIns="34275" bIns="17125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Arial"/>
                <a:buNone/>
              </a:pPr>
              <a:r>
                <a:rPr lang="en-US" sz="1200" b="0" i="0" u="none" strike="noStrike" cap="none">
                  <a:solidFill>
                    <a:schemeClr val="dk1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Accreditation from the Association to Advance Collegiate Schools of Business (AACSB) for Amrita School of Business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4358" name="Google Shape;4358;p20"/>
            <p:cNvPicPr preferRelativeResize="0"/>
            <p:nvPr/>
          </p:nvPicPr>
          <p:blipFill rotWithShape="1">
            <a:blip r:embed="rId11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497524" y="3526057"/>
              <a:ext cx="402544" cy="511790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4359" name="Google Shape;4359;p20"/>
          <p:cNvGrpSpPr/>
          <p:nvPr/>
        </p:nvGrpSpPr>
        <p:grpSpPr>
          <a:xfrm>
            <a:off x="5812159" y="3650234"/>
            <a:ext cx="2742181" cy="993578"/>
            <a:chOff x="4530998" y="3418950"/>
            <a:chExt cx="2742181" cy="993578"/>
          </a:xfrm>
        </p:grpSpPr>
        <p:sp>
          <p:nvSpPr>
            <p:cNvPr id="4360" name="Google Shape;4360;p20"/>
            <p:cNvSpPr txBox="1"/>
            <p:nvPr/>
          </p:nvSpPr>
          <p:spPr>
            <a:xfrm>
              <a:off x="5084189" y="3453692"/>
              <a:ext cx="1087605" cy="31162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4275" tIns="17125" rIns="34275" bIns="17125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rPr lang="en-US" sz="1800" b="1" i="0" u="none" strike="noStrike" cap="none">
                  <a:solidFill>
                    <a:srgbClr val="A4123F"/>
                  </a:solidFill>
                  <a:latin typeface="Arial"/>
                  <a:ea typeface="Arial"/>
                  <a:cs typeface="Arial"/>
                  <a:sym typeface="Arial"/>
                </a:rPr>
                <a:t>BMJ</a:t>
              </a:r>
              <a:r>
                <a:rPr lang="en-US" sz="1800" b="1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1200" b="1" i="0" u="none" strike="noStrike" cap="none">
                  <a:solidFill>
                    <a:srgbClr val="114B72"/>
                  </a:solidFill>
                  <a:latin typeface="Arial"/>
                  <a:ea typeface="Arial"/>
                  <a:cs typeface="Arial"/>
                  <a:sym typeface="Arial"/>
                </a:rPr>
                <a:t>Award</a:t>
              </a:r>
              <a:endParaRPr sz="1100" b="1" i="0" u="none" strike="noStrike" cap="none">
                <a:solidFill>
                  <a:srgbClr val="114B7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1" name="Google Shape;4361;p20"/>
            <p:cNvSpPr/>
            <p:nvPr/>
          </p:nvSpPr>
          <p:spPr>
            <a:xfrm>
              <a:off x="5125901" y="3762833"/>
              <a:ext cx="860258" cy="36381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34275" tIns="17125" rIns="34275" bIns="171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900"/>
                <a:buFont typeface="Arial"/>
                <a:buNone/>
              </a:pPr>
              <a:endParaRPr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2" name="Google Shape;4362;p20"/>
            <p:cNvSpPr txBox="1"/>
            <p:nvPr/>
          </p:nvSpPr>
          <p:spPr>
            <a:xfrm>
              <a:off x="5084189" y="3823905"/>
              <a:ext cx="2188990" cy="58862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4275" tIns="17125" rIns="34275" bIns="17125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Arial"/>
                <a:buNone/>
              </a:pPr>
              <a:r>
                <a:rPr lang="en-US" sz="1200" b="0" i="0" u="none" strike="noStrike" cap="none">
                  <a:solidFill>
                    <a:schemeClr val="dk1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Amrita Institute of Medical Sciences (AIMS) Bestowed with British Medical Journal Award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4363" name="Google Shape;4363;p20"/>
            <p:cNvPicPr preferRelativeResize="0"/>
            <p:nvPr/>
          </p:nvPicPr>
          <p:blipFill rotWithShape="1">
            <a:blip r:embed="rId1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13934"/>
            <a:stretch/>
          </p:blipFill>
          <p:spPr>
            <a:xfrm>
              <a:off x="4530998" y="3418950"/>
              <a:ext cx="559888" cy="650537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4364" name="Google Shape;4364;p20"/>
          <p:cNvGrpSpPr/>
          <p:nvPr/>
        </p:nvGrpSpPr>
        <p:grpSpPr>
          <a:xfrm>
            <a:off x="9102643" y="2201578"/>
            <a:ext cx="2243922" cy="958836"/>
            <a:chOff x="8497524" y="1970294"/>
            <a:chExt cx="2243922" cy="958836"/>
          </a:xfrm>
        </p:grpSpPr>
        <p:sp>
          <p:nvSpPr>
            <p:cNvPr id="4365" name="Google Shape;4365;p20"/>
            <p:cNvSpPr txBox="1"/>
            <p:nvPr/>
          </p:nvSpPr>
          <p:spPr>
            <a:xfrm>
              <a:off x="9027332" y="1970294"/>
              <a:ext cx="1261884" cy="31162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4275" tIns="17125" rIns="34275" bIns="17125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rPr lang="en-US" sz="1800" b="1" i="0" u="none" strike="noStrike" cap="none">
                  <a:solidFill>
                    <a:srgbClr val="A4123F"/>
                  </a:solidFill>
                  <a:latin typeface="Arial"/>
                  <a:ea typeface="Arial"/>
                  <a:cs typeface="Arial"/>
                  <a:sym typeface="Arial"/>
                </a:rPr>
                <a:t>ISO</a:t>
              </a:r>
              <a:r>
                <a:rPr lang="en-US" sz="1800" b="1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1200" b="1" i="0" u="none" strike="noStrike" cap="none">
                  <a:solidFill>
                    <a:srgbClr val="114B72"/>
                  </a:solidFill>
                  <a:latin typeface="Arial"/>
                  <a:ea typeface="Arial"/>
                  <a:cs typeface="Arial"/>
                  <a:sym typeface="Arial"/>
                </a:rPr>
                <a:t>9002-2000</a:t>
              </a:r>
              <a:endParaRPr sz="1500" b="1" i="0" u="none" strike="noStrike" cap="none">
                <a:solidFill>
                  <a:srgbClr val="114B7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6" name="Google Shape;4366;p20"/>
            <p:cNvSpPr/>
            <p:nvPr/>
          </p:nvSpPr>
          <p:spPr>
            <a:xfrm>
              <a:off x="9069044" y="2279435"/>
              <a:ext cx="860258" cy="36381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34275" tIns="17125" rIns="34275" bIns="171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900"/>
                <a:buFont typeface="Arial"/>
                <a:buNone/>
              </a:pPr>
              <a:endParaRPr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7" name="Google Shape;4367;p20"/>
            <p:cNvSpPr txBox="1"/>
            <p:nvPr/>
          </p:nvSpPr>
          <p:spPr>
            <a:xfrm>
              <a:off x="9027331" y="2340507"/>
              <a:ext cx="1714115" cy="58862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4275" tIns="17125" rIns="34275" bIns="17125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Arial"/>
                <a:buNone/>
              </a:pPr>
              <a:r>
                <a:rPr lang="en-US" sz="1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Amrita Health Sciences campus was given ISO 9002-2000</a:t>
              </a:r>
              <a:endParaRPr sz="1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pic>
          <p:nvPicPr>
            <p:cNvPr id="4368" name="Google Shape;4368;p20"/>
            <p:cNvPicPr preferRelativeResize="0"/>
            <p:nvPr/>
          </p:nvPicPr>
          <p:blipFill rotWithShape="1">
            <a:blip r:embed="rId1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497524" y="2015411"/>
              <a:ext cx="481400" cy="398460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4369" name="Google Shape;4369;p20"/>
          <p:cNvGrpSpPr/>
          <p:nvPr/>
        </p:nvGrpSpPr>
        <p:grpSpPr>
          <a:xfrm>
            <a:off x="5767335" y="2192174"/>
            <a:ext cx="3118467" cy="958836"/>
            <a:chOff x="4486174" y="1960890"/>
            <a:chExt cx="3118467" cy="958836"/>
          </a:xfrm>
        </p:grpSpPr>
        <p:sp>
          <p:nvSpPr>
            <p:cNvPr id="4370" name="Google Shape;4370;p20"/>
            <p:cNvSpPr txBox="1"/>
            <p:nvPr/>
          </p:nvSpPr>
          <p:spPr>
            <a:xfrm>
              <a:off x="5064703" y="1960890"/>
              <a:ext cx="1758238" cy="31162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4275" tIns="17125" rIns="34275" bIns="17125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rPr lang="en-US" sz="1800" b="1" i="0" u="none" strike="noStrike" cap="none">
                  <a:solidFill>
                    <a:srgbClr val="A4123F"/>
                  </a:solidFill>
                  <a:latin typeface="Arial"/>
                  <a:ea typeface="Arial"/>
                  <a:cs typeface="Arial"/>
                  <a:sym typeface="Arial"/>
                </a:rPr>
                <a:t>A </a:t>
              </a:r>
              <a:r>
                <a:rPr lang="en-US" sz="1200" b="1" i="0" u="none" strike="noStrike" cap="none">
                  <a:solidFill>
                    <a:srgbClr val="A4123F"/>
                  </a:solidFill>
                  <a:latin typeface="Arial"/>
                  <a:ea typeface="Arial"/>
                  <a:cs typeface="Arial"/>
                  <a:sym typeface="Arial"/>
                </a:rPr>
                <a:t>Category </a:t>
              </a:r>
              <a:r>
                <a:rPr lang="en-US" sz="1200" b="1" i="0" u="none" strike="noStrike" cap="none">
                  <a:solidFill>
                    <a:srgbClr val="114B72"/>
                  </a:solidFill>
                  <a:latin typeface="Arial"/>
                  <a:ea typeface="Arial"/>
                  <a:cs typeface="Arial"/>
                  <a:sym typeface="Arial"/>
                </a:rPr>
                <a:t>By </a:t>
              </a:r>
              <a:r>
                <a:rPr lang="en-US" sz="1400" b="1" i="0" u="none" strike="noStrike" cap="none">
                  <a:solidFill>
                    <a:srgbClr val="114B72"/>
                  </a:solidFill>
                  <a:latin typeface="Arial"/>
                  <a:ea typeface="Arial"/>
                  <a:cs typeface="Arial"/>
                  <a:sym typeface="Arial"/>
                </a:rPr>
                <a:t>NAAC</a:t>
              </a:r>
              <a:endParaRPr sz="1500" b="1" i="0" u="none" strike="noStrike" cap="none">
                <a:solidFill>
                  <a:srgbClr val="114B7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1" name="Google Shape;4371;p20"/>
            <p:cNvSpPr/>
            <p:nvPr/>
          </p:nvSpPr>
          <p:spPr>
            <a:xfrm>
              <a:off x="5118845" y="2270031"/>
              <a:ext cx="860258" cy="36381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34275" tIns="17125" rIns="34275" bIns="171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900"/>
                <a:buFont typeface="Arial"/>
                <a:buNone/>
              </a:pPr>
              <a:endParaRPr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2" name="Google Shape;4372;p20"/>
            <p:cNvSpPr txBox="1"/>
            <p:nvPr/>
          </p:nvSpPr>
          <p:spPr>
            <a:xfrm>
              <a:off x="5084189" y="2331103"/>
              <a:ext cx="2520452" cy="58862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4275" tIns="17125" rIns="34275" bIns="17125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Arial"/>
                <a:buNone/>
              </a:pPr>
              <a:r>
                <a:rPr lang="en-US" sz="1200" b="0" i="0" u="none" strike="noStrike" cap="none">
                  <a:solidFill>
                    <a:schemeClr val="dk1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Youngest institution placed in the A category by the Ministry of Human Resource Development, Govt. India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4373" name="Google Shape;4373;p20"/>
            <p:cNvPicPr preferRelativeResize="0"/>
            <p:nvPr/>
          </p:nvPicPr>
          <p:blipFill rotWithShape="1">
            <a:blip r:embed="rId14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4486174" y="2008436"/>
              <a:ext cx="515500" cy="492069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4374" name="Google Shape;4374;p20"/>
          <p:cNvGrpSpPr/>
          <p:nvPr/>
        </p:nvGrpSpPr>
        <p:grpSpPr>
          <a:xfrm>
            <a:off x="1718557" y="2179211"/>
            <a:ext cx="3365677" cy="981203"/>
            <a:chOff x="437396" y="1947927"/>
            <a:chExt cx="3365677" cy="981203"/>
          </a:xfrm>
        </p:grpSpPr>
        <p:sp>
          <p:nvSpPr>
            <p:cNvPr id="4375" name="Google Shape;4375;p20"/>
            <p:cNvSpPr txBox="1"/>
            <p:nvPr/>
          </p:nvSpPr>
          <p:spPr>
            <a:xfrm>
              <a:off x="1013233" y="1970294"/>
              <a:ext cx="2233304" cy="31162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4275" tIns="17125" rIns="34275" bIns="17125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rPr lang="en-US" sz="1800" b="1" i="0" u="none" strike="noStrike" cap="none">
                  <a:solidFill>
                    <a:srgbClr val="A4123F"/>
                  </a:solidFill>
                  <a:latin typeface="Arial"/>
                  <a:ea typeface="Arial"/>
                  <a:cs typeface="Arial"/>
                  <a:sym typeface="Arial"/>
                </a:rPr>
                <a:t>Best Hospital </a:t>
              </a:r>
              <a:r>
                <a:rPr lang="en-US" sz="1400" b="1" i="0" u="none" strike="noStrike" cap="none">
                  <a:solidFill>
                    <a:srgbClr val="114B72"/>
                  </a:solidFill>
                  <a:latin typeface="Arial"/>
                  <a:ea typeface="Arial"/>
                  <a:cs typeface="Arial"/>
                  <a:sym typeface="Arial"/>
                </a:rPr>
                <a:t>in India</a:t>
              </a:r>
              <a:endParaRPr sz="1200" b="1" i="0" u="none" strike="noStrike" cap="none">
                <a:solidFill>
                  <a:srgbClr val="114B7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6" name="Google Shape;4376;p20"/>
            <p:cNvSpPr/>
            <p:nvPr/>
          </p:nvSpPr>
          <p:spPr>
            <a:xfrm>
              <a:off x="1054945" y="2279435"/>
              <a:ext cx="860258" cy="36381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34275" tIns="17125" rIns="34275" bIns="171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900"/>
                <a:buFont typeface="Arial"/>
                <a:buNone/>
              </a:pPr>
              <a:endParaRPr sz="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7" name="Google Shape;4377;p20"/>
            <p:cNvSpPr txBox="1"/>
            <p:nvPr/>
          </p:nvSpPr>
          <p:spPr>
            <a:xfrm>
              <a:off x="1013233" y="2340507"/>
              <a:ext cx="2789840" cy="58862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4275" tIns="17125" rIns="34275" bIns="17125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Arial"/>
                <a:buNone/>
              </a:pPr>
              <a:r>
                <a:rPr lang="en-US" sz="1200" b="0" i="0" u="none" strike="noStrike" cap="none">
                  <a:solidFill>
                    <a:schemeClr val="dk1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National Healthcare Excellence Award by the Federation of Indian Chambers of Commerce and Industry (FICCI)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4378" name="Google Shape;4378;p20"/>
            <p:cNvPicPr preferRelativeResize="0"/>
            <p:nvPr/>
          </p:nvPicPr>
          <p:blipFill rotWithShape="1">
            <a:blip r:embed="rId15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437396" y="1947927"/>
              <a:ext cx="525047" cy="472542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4379" name="Google Shape;4379;p20"/>
          <p:cNvPicPr preferRelativeResize="0"/>
          <p:nvPr/>
        </p:nvPicPr>
        <p:blipFill rotWithShape="1">
          <a:blip r:embed="rId16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712456" y="3445737"/>
            <a:ext cx="3693323" cy="2819683"/>
          </a:xfrm>
          <a:prstGeom prst="rect">
            <a:avLst/>
          </a:prstGeom>
          <a:noFill/>
          <a:ln>
            <a:noFill/>
          </a:ln>
        </p:spPr>
      </p:pic>
      <p:sp>
        <p:nvSpPr>
          <p:cNvPr id="4380" name="Google Shape;4380;p20"/>
          <p:cNvSpPr/>
          <p:nvPr/>
        </p:nvSpPr>
        <p:spPr>
          <a:xfrm rot="10800000">
            <a:off x="7782163" y="-31244"/>
            <a:ext cx="3965094" cy="475239"/>
          </a:xfrm>
          <a:custGeom>
            <a:avLst/>
            <a:gdLst/>
            <a:ahLst/>
            <a:cxnLst/>
            <a:rect l="l" t="t" r="r" b="b"/>
            <a:pathLst>
              <a:path w="9101148" h="1090823" extrusionOk="0">
                <a:moveTo>
                  <a:pt x="8011181" y="0"/>
                </a:moveTo>
                <a:lnTo>
                  <a:pt x="0" y="0"/>
                </a:lnTo>
                <a:lnTo>
                  <a:pt x="0" y="1090823"/>
                </a:lnTo>
                <a:lnTo>
                  <a:pt x="8555736" y="1090823"/>
                </a:lnTo>
                <a:lnTo>
                  <a:pt x="8556593" y="1090823"/>
                </a:lnTo>
                <a:lnTo>
                  <a:pt x="9101148" y="1090823"/>
                </a:lnTo>
                <a:cubicBezTo>
                  <a:pt x="8837578" y="1090823"/>
                  <a:pt x="8617674" y="903866"/>
                  <a:pt x="8566817" y="655331"/>
                </a:cubicBezTo>
                <a:lnTo>
                  <a:pt x="8556593" y="553913"/>
                </a:lnTo>
                <a:lnTo>
                  <a:pt x="8556593" y="545412"/>
                </a:lnTo>
                <a:lnTo>
                  <a:pt x="8545512" y="435492"/>
                </a:lnTo>
                <a:cubicBezTo>
                  <a:pt x="8494655" y="186957"/>
                  <a:pt x="8274751" y="0"/>
                  <a:pt x="8011181" y="0"/>
                </a:cubicBezTo>
                <a:close/>
              </a:path>
            </a:pathLst>
          </a:custGeom>
          <a:solidFill>
            <a:srgbClr val="B90F50"/>
          </a:solidFill>
          <a:ln w="127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81" name="Google Shape;4381;p20"/>
          <p:cNvSpPr/>
          <p:nvPr/>
        </p:nvSpPr>
        <p:spPr>
          <a:xfrm rot="10800000">
            <a:off x="9865296" y="-31244"/>
            <a:ext cx="3965094" cy="475239"/>
          </a:xfrm>
          <a:custGeom>
            <a:avLst/>
            <a:gdLst/>
            <a:ahLst/>
            <a:cxnLst/>
            <a:rect l="l" t="t" r="r" b="b"/>
            <a:pathLst>
              <a:path w="9101148" h="1090823" extrusionOk="0">
                <a:moveTo>
                  <a:pt x="8011181" y="0"/>
                </a:moveTo>
                <a:lnTo>
                  <a:pt x="0" y="0"/>
                </a:lnTo>
                <a:lnTo>
                  <a:pt x="0" y="1090823"/>
                </a:lnTo>
                <a:lnTo>
                  <a:pt x="8555736" y="1090823"/>
                </a:lnTo>
                <a:lnTo>
                  <a:pt x="8556593" y="1090823"/>
                </a:lnTo>
                <a:lnTo>
                  <a:pt x="9101148" y="1090823"/>
                </a:lnTo>
                <a:cubicBezTo>
                  <a:pt x="8837578" y="1090823"/>
                  <a:pt x="8617674" y="903866"/>
                  <a:pt x="8566817" y="655331"/>
                </a:cubicBezTo>
                <a:lnTo>
                  <a:pt x="8556593" y="553913"/>
                </a:lnTo>
                <a:lnTo>
                  <a:pt x="8556593" y="545412"/>
                </a:lnTo>
                <a:lnTo>
                  <a:pt x="8545512" y="435492"/>
                </a:lnTo>
                <a:cubicBezTo>
                  <a:pt x="8494655" y="186957"/>
                  <a:pt x="8274751" y="0"/>
                  <a:pt x="8011181" y="0"/>
                </a:cubicBezTo>
                <a:close/>
              </a:path>
            </a:pathLst>
          </a:custGeom>
          <a:solidFill>
            <a:srgbClr val="BFBFBF"/>
          </a:solidFill>
          <a:ln w="127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82" name="Google Shape;4382;p20">
            <a:hlinkClick r:id="rId17" action="ppaction://hlinksldjump"/>
          </p:cNvPr>
          <p:cNvSpPr txBox="1"/>
          <p:nvPr/>
        </p:nvSpPr>
        <p:spPr>
          <a:xfrm>
            <a:off x="8084690" y="61341"/>
            <a:ext cx="1991532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ACREDITATIONS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83" name="Google Shape;4383;p20">
            <a:hlinkClick r:id="rId18" action="ppaction://hlinksldjump"/>
          </p:cNvPr>
          <p:cNvSpPr txBox="1"/>
          <p:nvPr/>
        </p:nvSpPr>
        <p:spPr>
          <a:xfrm>
            <a:off x="10121279" y="61341"/>
            <a:ext cx="2070721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RECOGNITIONS</a:t>
            </a: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88" name="Google Shape;4388;p21"/>
          <p:cNvGrpSpPr/>
          <p:nvPr/>
        </p:nvGrpSpPr>
        <p:grpSpPr>
          <a:xfrm>
            <a:off x="-812316" y="4835469"/>
            <a:ext cx="896786" cy="896786"/>
            <a:chOff x="-812316" y="4835469"/>
            <a:chExt cx="896786" cy="896786"/>
          </a:xfrm>
        </p:grpSpPr>
        <p:sp>
          <p:nvSpPr>
            <p:cNvPr id="4389" name="Google Shape;4389;p21"/>
            <p:cNvSpPr/>
            <p:nvPr/>
          </p:nvSpPr>
          <p:spPr>
            <a:xfrm>
              <a:off x="-812316" y="4835469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0" name="Google Shape;4390;p21"/>
            <p:cNvSpPr/>
            <p:nvPr/>
          </p:nvSpPr>
          <p:spPr>
            <a:xfrm>
              <a:off x="-726564" y="4910380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391" name="Google Shape;4391;p21"/>
            <p:cNvGrpSpPr/>
            <p:nvPr/>
          </p:nvGrpSpPr>
          <p:grpSpPr>
            <a:xfrm>
              <a:off x="-646724" y="4948860"/>
              <a:ext cx="573429" cy="573428"/>
              <a:chOff x="-646724" y="4948860"/>
              <a:chExt cx="573429" cy="573428"/>
            </a:xfrm>
          </p:grpSpPr>
          <p:sp>
            <p:nvSpPr>
              <p:cNvPr id="4392" name="Google Shape;4392;p21"/>
              <p:cNvSpPr/>
              <p:nvPr/>
            </p:nvSpPr>
            <p:spPr>
              <a:xfrm>
                <a:off x="-352393" y="5349364"/>
                <a:ext cx="131597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131597" h="37743" extrusionOk="0">
                    <a:moveTo>
                      <a:pt x="0" y="0"/>
                    </a:moveTo>
                    <a:lnTo>
                      <a:pt x="131597" y="0"/>
                    </a:lnTo>
                    <a:lnTo>
                      <a:pt x="131597" y="37743"/>
                    </a:lnTo>
                    <a:lnTo>
                      <a:pt x="0" y="377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65E7D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93" name="Google Shape;4393;p21"/>
              <p:cNvSpPr/>
              <p:nvPr/>
            </p:nvSpPr>
            <p:spPr>
              <a:xfrm>
                <a:off x="-281611" y="5349364"/>
                <a:ext cx="60926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60926" h="37743" extrusionOk="0">
                    <a:moveTo>
                      <a:pt x="0" y="37743"/>
                    </a:moveTo>
                    <a:lnTo>
                      <a:pt x="60927" y="37743"/>
                    </a:lnTo>
                    <a:lnTo>
                      <a:pt x="60927" y="0"/>
                    </a:lnTo>
                    <a:lnTo>
                      <a:pt x="3248" y="0"/>
                    </a:lnTo>
                    <a:lnTo>
                      <a:pt x="0" y="37743"/>
                    </a:lnTo>
                    <a:close/>
                  </a:path>
                </a:pathLst>
              </a:custGeom>
              <a:solidFill>
                <a:srgbClr val="2B4D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94" name="Google Shape;4394;p21"/>
              <p:cNvSpPr/>
              <p:nvPr/>
            </p:nvSpPr>
            <p:spPr>
              <a:xfrm>
                <a:off x="-619060" y="5208695"/>
                <a:ext cx="266666" cy="305194"/>
              </a:xfrm>
              <a:custGeom>
                <a:avLst/>
                <a:gdLst/>
                <a:ahLst/>
                <a:cxnLst/>
                <a:rect l="l" t="t" r="r" b="b"/>
                <a:pathLst>
                  <a:path w="266666" h="305194" extrusionOk="0">
                    <a:moveTo>
                      <a:pt x="266667" y="305194"/>
                    </a:moveTo>
                    <a:lnTo>
                      <a:pt x="0" y="305194"/>
                    </a:lnTo>
                    <a:lnTo>
                      <a:pt x="0" y="0"/>
                    </a:lnTo>
                    <a:lnTo>
                      <a:pt x="266667" y="103262"/>
                    </a:lnTo>
                    <a:lnTo>
                      <a:pt x="266667" y="305194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95" name="Google Shape;4395;p21"/>
              <p:cNvSpPr/>
              <p:nvPr/>
            </p:nvSpPr>
            <p:spPr>
              <a:xfrm>
                <a:off x="-619060" y="5208695"/>
                <a:ext cx="266666" cy="305194"/>
              </a:xfrm>
              <a:custGeom>
                <a:avLst/>
                <a:gdLst/>
                <a:ahLst/>
                <a:cxnLst/>
                <a:rect l="l" t="t" r="r" b="b"/>
                <a:pathLst>
                  <a:path w="266666" h="305194" extrusionOk="0">
                    <a:moveTo>
                      <a:pt x="0" y="0"/>
                    </a:moveTo>
                    <a:lnTo>
                      <a:pt x="0" y="27327"/>
                    </a:lnTo>
                    <a:lnTo>
                      <a:pt x="221308" y="113006"/>
                    </a:lnTo>
                    <a:cubicBezTo>
                      <a:pt x="233852" y="117822"/>
                      <a:pt x="242139" y="129918"/>
                      <a:pt x="242139" y="143469"/>
                    </a:cubicBezTo>
                    <a:lnTo>
                      <a:pt x="242139" y="305194"/>
                    </a:lnTo>
                    <a:lnTo>
                      <a:pt x="266667" y="305194"/>
                    </a:lnTo>
                    <a:lnTo>
                      <a:pt x="266667" y="1032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96" name="Google Shape;4396;p21"/>
              <p:cNvSpPr/>
              <p:nvPr/>
            </p:nvSpPr>
            <p:spPr>
              <a:xfrm>
                <a:off x="-574261" y="5273653"/>
                <a:ext cx="177068" cy="120845"/>
              </a:xfrm>
              <a:custGeom>
                <a:avLst/>
                <a:gdLst/>
                <a:ahLst/>
                <a:cxnLst/>
                <a:rect l="l" t="t" r="r" b="b"/>
                <a:pathLst>
                  <a:path w="177068" h="120845" extrusionOk="0">
                    <a:moveTo>
                      <a:pt x="177069" y="62383"/>
                    </a:moveTo>
                    <a:lnTo>
                      <a:pt x="177069" y="120846"/>
                    </a:lnTo>
                    <a:lnTo>
                      <a:pt x="0" y="120846"/>
                    </a:lnTo>
                    <a:lnTo>
                      <a:pt x="0" y="0"/>
                    </a:lnTo>
                    <a:lnTo>
                      <a:pt x="60031" y="21168"/>
                    </a:lnTo>
                    <a:lnTo>
                      <a:pt x="117038" y="41327"/>
                    </a:lnTo>
                    <a:lnTo>
                      <a:pt x="177069" y="62383"/>
                    </a:ln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97" name="Google Shape;4397;p21"/>
              <p:cNvSpPr/>
              <p:nvPr/>
            </p:nvSpPr>
            <p:spPr>
              <a:xfrm>
                <a:off x="-574261" y="5273653"/>
                <a:ext cx="177068" cy="120957"/>
              </a:xfrm>
              <a:custGeom>
                <a:avLst/>
                <a:gdLst/>
                <a:ahLst/>
                <a:cxnLst/>
                <a:rect l="l" t="t" r="r" b="b"/>
                <a:pathLst>
                  <a:path w="177068" h="120957" extrusionOk="0">
                    <a:moveTo>
                      <a:pt x="117150" y="41215"/>
                    </a:moveTo>
                    <a:lnTo>
                      <a:pt x="60143" y="21056"/>
                    </a:lnTo>
                    <a:lnTo>
                      <a:pt x="0" y="0"/>
                    </a:lnTo>
                    <a:lnTo>
                      <a:pt x="0" y="19264"/>
                    </a:lnTo>
                    <a:lnTo>
                      <a:pt x="35503" y="31807"/>
                    </a:lnTo>
                    <a:lnTo>
                      <a:pt x="92510" y="51967"/>
                    </a:lnTo>
                    <a:lnTo>
                      <a:pt x="141117" y="69103"/>
                    </a:lnTo>
                    <a:cubicBezTo>
                      <a:pt x="147949" y="71567"/>
                      <a:pt x="152541" y="77951"/>
                      <a:pt x="152541" y="85230"/>
                    </a:cubicBezTo>
                    <a:lnTo>
                      <a:pt x="152541" y="120958"/>
                    </a:lnTo>
                    <a:lnTo>
                      <a:pt x="177069" y="120958"/>
                    </a:lnTo>
                    <a:lnTo>
                      <a:pt x="177069" y="62495"/>
                    </a:lnTo>
                    <a:lnTo>
                      <a:pt x="117150" y="41215"/>
                    </a:ln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98" name="Google Shape;4398;p21"/>
              <p:cNvSpPr/>
              <p:nvPr/>
            </p:nvSpPr>
            <p:spPr>
              <a:xfrm>
                <a:off x="-261787" y="5175207"/>
                <a:ext cx="103598" cy="279098"/>
              </a:xfrm>
              <a:custGeom>
                <a:avLst/>
                <a:gdLst/>
                <a:ahLst/>
                <a:cxnLst/>
                <a:rect l="l" t="t" r="r" b="b"/>
                <a:pathLst>
                  <a:path w="103598" h="279098" extrusionOk="0">
                    <a:moveTo>
                      <a:pt x="103598" y="256699"/>
                    </a:moveTo>
                    <a:lnTo>
                      <a:pt x="85118" y="279099"/>
                    </a:lnTo>
                    <a:lnTo>
                      <a:pt x="18480" y="279099"/>
                    </a:lnTo>
                    <a:lnTo>
                      <a:pt x="0" y="256699"/>
                    </a:lnTo>
                    <a:lnTo>
                      <a:pt x="12320" y="111550"/>
                    </a:lnTo>
                    <a:lnTo>
                      <a:pt x="18480" y="38975"/>
                    </a:lnTo>
                    <a:lnTo>
                      <a:pt x="19600" y="26319"/>
                    </a:lnTo>
                    <a:lnTo>
                      <a:pt x="31695" y="4816"/>
                    </a:lnTo>
                    <a:cubicBezTo>
                      <a:pt x="31919" y="2128"/>
                      <a:pt x="33599" y="0"/>
                      <a:pt x="35503" y="0"/>
                    </a:cubicBezTo>
                    <a:lnTo>
                      <a:pt x="68207" y="0"/>
                    </a:lnTo>
                    <a:cubicBezTo>
                      <a:pt x="70223" y="0"/>
                      <a:pt x="71903" y="2128"/>
                      <a:pt x="72015" y="4816"/>
                    </a:cubicBezTo>
                    <a:lnTo>
                      <a:pt x="84222" y="27327"/>
                    </a:lnTo>
                    <a:lnTo>
                      <a:pt x="91390" y="111550"/>
                    </a:lnTo>
                    <a:lnTo>
                      <a:pt x="97550" y="184124"/>
                    </a:lnTo>
                    <a:lnTo>
                      <a:pt x="103598" y="256699"/>
                    </a:lnTo>
                    <a:close/>
                  </a:path>
                </a:pathLst>
              </a:custGeom>
              <a:solidFill>
                <a:srgbClr val="C3D5E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99" name="Google Shape;4399;p21"/>
              <p:cNvSpPr/>
              <p:nvPr/>
            </p:nvSpPr>
            <p:spPr>
              <a:xfrm>
                <a:off x="-208140" y="5141608"/>
                <a:ext cx="49951" cy="312697"/>
              </a:xfrm>
              <a:custGeom>
                <a:avLst/>
                <a:gdLst/>
                <a:ahLst/>
                <a:cxnLst/>
                <a:rect l="l" t="t" r="r" b="b"/>
                <a:pathLst>
                  <a:path w="49951" h="312697" extrusionOk="0">
                    <a:moveTo>
                      <a:pt x="43791" y="217724"/>
                    </a:moveTo>
                    <a:lnTo>
                      <a:pt x="37631" y="145149"/>
                    </a:lnTo>
                    <a:lnTo>
                      <a:pt x="25760" y="4816"/>
                    </a:lnTo>
                    <a:cubicBezTo>
                      <a:pt x="25535" y="2128"/>
                      <a:pt x="23184" y="0"/>
                      <a:pt x="20496" y="0"/>
                    </a:cubicBezTo>
                    <a:lnTo>
                      <a:pt x="0" y="0"/>
                    </a:lnTo>
                    <a:cubicBezTo>
                      <a:pt x="2800" y="0"/>
                      <a:pt x="5040" y="2128"/>
                      <a:pt x="5264" y="4816"/>
                    </a:cubicBezTo>
                    <a:lnTo>
                      <a:pt x="17136" y="145149"/>
                    </a:lnTo>
                    <a:lnTo>
                      <a:pt x="23296" y="217724"/>
                    </a:lnTo>
                    <a:lnTo>
                      <a:pt x="29455" y="312698"/>
                    </a:lnTo>
                    <a:lnTo>
                      <a:pt x="49951" y="290298"/>
                    </a:lnTo>
                    <a:lnTo>
                      <a:pt x="43791" y="217724"/>
                    </a:lnTo>
                    <a:close/>
                  </a:path>
                </a:pathLst>
              </a:custGeom>
              <a:solidFill>
                <a:srgbClr val="B7C8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00" name="Google Shape;4400;p21"/>
              <p:cNvSpPr/>
              <p:nvPr/>
            </p:nvSpPr>
            <p:spPr>
              <a:xfrm>
                <a:off x="-243307" y="5141496"/>
                <a:ext cx="66638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66638" h="72574" extrusionOk="0">
                    <a:moveTo>
                      <a:pt x="66639" y="72575"/>
                    </a:moveTo>
                    <a:lnTo>
                      <a:pt x="0" y="72575"/>
                    </a:lnTo>
                    <a:lnTo>
                      <a:pt x="5712" y="4816"/>
                    </a:lnTo>
                    <a:cubicBezTo>
                      <a:pt x="5936" y="2128"/>
                      <a:pt x="8288" y="0"/>
                      <a:pt x="10976" y="0"/>
                    </a:cubicBezTo>
                    <a:lnTo>
                      <a:pt x="55551" y="0"/>
                    </a:lnTo>
                    <a:cubicBezTo>
                      <a:pt x="58351" y="0"/>
                      <a:pt x="60591" y="2128"/>
                      <a:pt x="60815" y="4816"/>
                    </a:cubicBezTo>
                    <a:lnTo>
                      <a:pt x="66639" y="72575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01" name="Google Shape;4401;p21"/>
              <p:cNvSpPr/>
              <p:nvPr/>
            </p:nvSpPr>
            <p:spPr>
              <a:xfrm>
                <a:off x="-208140" y="5141604"/>
                <a:ext cx="31471" cy="72578"/>
              </a:xfrm>
              <a:custGeom>
                <a:avLst/>
                <a:gdLst/>
                <a:ahLst/>
                <a:cxnLst/>
                <a:rect l="l" t="t" r="r" b="b"/>
                <a:pathLst>
                  <a:path w="31471" h="72578" extrusionOk="0">
                    <a:moveTo>
                      <a:pt x="5264" y="4820"/>
                    </a:moveTo>
                    <a:lnTo>
                      <a:pt x="10976" y="72579"/>
                    </a:lnTo>
                    <a:lnTo>
                      <a:pt x="31471" y="72579"/>
                    </a:lnTo>
                    <a:lnTo>
                      <a:pt x="25760" y="4820"/>
                    </a:lnTo>
                    <a:cubicBezTo>
                      <a:pt x="25535" y="2132"/>
                      <a:pt x="23184" y="4"/>
                      <a:pt x="20496" y="4"/>
                    </a:cubicBezTo>
                    <a:lnTo>
                      <a:pt x="0" y="4"/>
                    </a:lnTo>
                    <a:cubicBezTo>
                      <a:pt x="2800" y="-108"/>
                      <a:pt x="5040" y="2020"/>
                      <a:pt x="5264" y="4820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02" name="Google Shape;4402;p21"/>
              <p:cNvSpPr/>
              <p:nvPr/>
            </p:nvSpPr>
            <p:spPr>
              <a:xfrm>
                <a:off x="-255627" y="5286757"/>
                <a:ext cx="91278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91278" h="72574" extrusionOk="0">
                    <a:moveTo>
                      <a:pt x="91278" y="72575"/>
                    </a:moveTo>
                    <a:lnTo>
                      <a:pt x="0" y="72575"/>
                    </a:lnTo>
                    <a:lnTo>
                      <a:pt x="6160" y="0"/>
                    </a:lnTo>
                    <a:lnTo>
                      <a:pt x="85118" y="0"/>
                    </a:lnTo>
                    <a:lnTo>
                      <a:pt x="91278" y="72575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03" name="Google Shape;4403;p21"/>
              <p:cNvSpPr/>
              <p:nvPr/>
            </p:nvSpPr>
            <p:spPr>
              <a:xfrm>
                <a:off x="-191004" y="5286757"/>
                <a:ext cx="26655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26655" h="72574" extrusionOk="0">
                    <a:moveTo>
                      <a:pt x="26656" y="72575"/>
                    </a:moveTo>
                    <a:lnTo>
                      <a:pt x="20496" y="0"/>
                    </a:lnTo>
                    <a:lnTo>
                      <a:pt x="0" y="0"/>
                    </a:lnTo>
                    <a:lnTo>
                      <a:pt x="6160" y="72575"/>
                    </a:lnTo>
                    <a:lnTo>
                      <a:pt x="26656" y="72575"/>
                    </a:ln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04" name="Google Shape;4404;p21"/>
              <p:cNvSpPr/>
              <p:nvPr/>
            </p:nvSpPr>
            <p:spPr>
              <a:xfrm>
                <a:off x="-541670" y="5457106"/>
                <a:ext cx="111885" cy="56782"/>
              </a:xfrm>
              <a:custGeom>
                <a:avLst/>
                <a:gdLst/>
                <a:ahLst/>
                <a:cxnLst/>
                <a:rect l="l" t="t" r="r" b="b"/>
                <a:pathLst>
                  <a:path w="111885" h="56782" extrusionOk="0">
                    <a:moveTo>
                      <a:pt x="0" y="0"/>
                    </a:moveTo>
                    <a:lnTo>
                      <a:pt x="111886" y="0"/>
                    </a:lnTo>
                    <a:lnTo>
                      <a:pt x="111886" y="56783"/>
                    </a:lnTo>
                    <a:lnTo>
                      <a:pt x="0" y="5678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05" name="Google Shape;4405;p21"/>
              <p:cNvSpPr/>
              <p:nvPr/>
            </p:nvSpPr>
            <p:spPr>
              <a:xfrm>
                <a:off x="-453415" y="5457106"/>
                <a:ext cx="23631" cy="56782"/>
              </a:xfrm>
              <a:custGeom>
                <a:avLst/>
                <a:gdLst/>
                <a:ahLst/>
                <a:cxnLst/>
                <a:rect l="l" t="t" r="r" b="b"/>
                <a:pathLst>
                  <a:path w="23631" h="56782" extrusionOk="0">
                    <a:moveTo>
                      <a:pt x="0" y="0"/>
                    </a:moveTo>
                    <a:lnTo>
                      <a:pt x="23632" y="0"/>
                    </a:lnTo>
                    <a:lnTo>
                      <a:pt x="23632" y="56783"/>
                    </a:lnTo>
                    <a:lnTo>
                      <a:pt x="0" y="5678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06" name="Google Shape;4406;p21"/>
              <p:cNvSpPr/>
              <p:nvPr/>
            </p:nvSpPr>
            <p:spPr>
              <a:xfrm>
                <a:off x="-352393" y="5431906"/>
                <a:ext cx="251435" cy="81982"/>
              </a:xfrm>
              <a:custGeom>
                <a:avLst/>
                <a:gdLst/>
                <a:ahLst/>
                <a:cxnLst/>
                <a:rect l="l" t="t" r="r" b="b"/>
                <a:pathLst>
                  <a:path w="251435" h="81982" extrusionOk="0">
                    <a:moveTo>
                      <a:pt x="251435" y="81982"/>
                    </a:moveTo>
                    <a:lnTo>
                      <a:pt x="0" y="81982"/>
                    </a:lnTo>
                    <a:lnTo>
                      <a:pt x="0" y="0"/>
                    </a:lnTo>
                    <a:lnTo>
                      <a:pt x="235308" y="0"/>
                    </a:lnTo>
                    <a:cubicBezTo>
                      <a:pt x="244155" y="0"/>
                      <a:pt x="251435" y="7168"/>
                      <a:pt x="251435" y="16128"/>
                    </a:cubicBezTo>
                    <a:lnTo>
                      <a:pt x="251435" y="81982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07" name="Google Shape;4407;p21"/>
              <p:cNvSpPr/>
              <p:nvPr/>
            </p:nvSpPr>
            <p:spPr>
              <a:xfrm>
                <a:off x="-141613" y="5431906"/>
                <a:ext cx="40655" cy="82094"/>
              </a:xfrm>
              <a:custGeom>
                <a:avLst/>
                <a:gdLst/>
                <a:ahLst/>
                <a:cxnLst/>
                <a:rect l="l" t="t" r="r" b="b"/>
                <a:pathLst>
                  <a:path w="40655" h="82094" extrusionOk="0">
                    <a:moveTo>
                      <a:pt x="24528" y="0"/>
                    </a:moveTo>
                    <a:lnTo>
                      <a:pt x="0" y="0"/>
                    </a:lnTo>
                    <a:cubicBezTo>
                      <a:pt x="8848" y="0"/>
                      <a:pt x="16128" y="7168"/>
                      <a:pt x="16128" y="16128"/>
                    </a:cubicBezTo>
                    <a:lnTo>
                      <a:pt x="16128" y="82094"/>
                    </a:lnTo>
                    <a:lnTo>
                      <a:pt x="40655" y="82094"/>
                    </a:lnTo>
                    <a:lnTo>
                      <a:pt x="40655" y="16128"/>
                    </a:lnTo>
                    <a:cubicBezTo>
                      <a:pt x="40655" y="7168"/>
                      <a:pt x="33375" y="0"/>
                      <a:pt x="24528" y="0"/>
                    </a:cubicBez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408" name="Google Shape;4408;p21"/>
              <p:cNvGrpSpPr/>
              <p:nvPr/>
            </p:nvGrpSpPr>
            <p:grpSpPr>
              <a:xfrm>
                <a:off x="-646724" y="4948860"/>
                <a:ext cx="573429" cy="573428"/>
                <a:chOff x="-646724" y="4948860"/>
                <a:chExt cx="573429" cy="573428"/>
              </a:xfrm>
            </p:grpSpPr>
            <p:sp>
              <p:nvSpPr>
                <p:cNvPr id="4409" name="Google Shape;4409;p21"/>
                <p:cNvSpPr/>
                <p:nvPr/>
              </p:nvSpPr>
              <p:spPr>
                <a:xfrm>
                  <a:off x="-238827" y="4948860"/>
                  <a:ext cx="97998" cy="172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98" h="172924" extrusionOk="0">
                      <a:moveTo>
                        <a:pt x="29903" y="66527"/>
                      </a:moveTo>
                      <a:lnTo>
                        <a:pt x="59023" y="66527"/>
                      </a:lnTo>
                      <a:cubicBezTo>
                        <a:pt x="71231" y="66527"/>
                        <a:pt x="81198" y="76495"/>
                        <a:pt x="81198" y="88702"/>
                      </a:cubicBezTo>
                      <a:lnTo>
                        <a:pt x="81198" y="100462"/>
                      </a:lnTo>
                      <a:cubicBezTo>
                        <a:pt x="81198" y="112670"/>
                        <a:pt x="71231" y="122638"/>
                        <a:pt x="59023" y="122638"/>
                      </a:cubicBezTo>
                      <a:cubicBezTo>
                        <a:pt x="42671" y="122638"/>
                        <a:pt x="29455" y="135965"/>
                        <a:pt x="29455" y="152205"/>
                      </a:cubicBezTo>
                      <a:lnTo>
                        <a:pt x="29455" y="164525"/>
                      </a:lnTo>
                      <a:cubicBezTo>
                        <a:pt x="29455" y="169117"/>
                        <a:pt x="33263" y="172925"/>
                        <a:pt x="37855" y="172925"/>
                      </a:cubicBezTo>
                      <a:cubicBezTo>
                        <a:pt x="42447" y="172925"/>
                        <a:pt x="46255" y="169117"/>
                        <a:pt x="46255" y="164525"/>
                      </a:cubicBezTo>
                      <a:lnTo>
                        <a:pt x="46255" y="152205"/>
                      </a:lnTo>
                      <a:cubicBezTo>
                        <a:pt x="46255" y="145149"/>
                        <a:pt x="51967" y="139437"/>
                        <a:pt x="59023" y="139437"/>
                      </a:cubicBezTo>
                      <a:cubicBezTo>
                        <a:pt x="80526" y="139437"/>
                        <a:pt x="97998" y="121966"/>
                        <a:pt x="97998" y="100462"/>
                      </a:cubicBezTo>
                      <a:lnTo>
                        <a:pt x="97998" y="88814"/>
                      </a:lnTo>
                      <a:cubicBezTo>
                        <a:pt x="97998" y="67311"/>
                        <a:pt x="80526" y="49839"/>
                        <a:pt x="59023" y="49839"/>
                      </a:cubicBezTo>
                      <a:lnTo>
                        <a:pt x="29903" y="49839"/>
                      </a:lnTo>
                      <a:cubicBezTo>
                        <a:pt x="22624" y="49839"/>
                        <a:pt x="16800" y="43903"/>
                        <a:pt x="16800" y="36735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36623"/>
                      </a:lnTo>
                      <a:cubicBezTo>
                        <a:pt x="0" y="53199"/>
                        <a:pt x="13440" y="66527"/>
                        <a:pt x="29903" y="6652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0" name="Google Shape;4410;p21"/>
                <p:cNvSpPr/>
                <p:nvPr/>
              </p:nvSpPr>
              <p:spPr>
                <a:xfrm>
                  <a:off x="-279147" y="5027594"/>
                  <a:ext cx="54430" cy="8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30" h="86350" extrusionOk="0">
                      <a:moveTo>
                        <a:pt x="27215" y="53871"/>
                      </a:moveTo>
                      <a:cubicBezTo>
                        <a:pt x="32927" y="53871"/>
                        <a:pt x="37631" y="58575"/>
                        <a:pt x="37631" y="64287"/>
                      </a:cubicBezTo>
                      <a:lnTo>
                        <a:pt x="37631" y="77950"/>
                      </a:lnTo>
                      <a:cubicBezTo>
                        <a:pt x="37631" y="82542"/>
                        <a:pt x="41439" y="86350"/>
                        <a:pt x="46031" y="86350"/>
                      </a:cubicBezTo>
                      <a:cubicBezTo>
                        <a:pt x="50623" y="86350"/>
                        <a:pt x="54431" y="82542"/>
                        <a:pt x="54431" y="77950"/>
                      </a:cubicBezTo>
                      <a:lnTo>
                        <a:pt x="54431" y="64287"/>
                      </a:lnTo>
                      <a:cubicBezTo>
                        <a:pt x="54431" y="49279"/>
                        <a:pt x="42223" y="37071"/>
                        <a:pt x="27215" y="37071"/>
                      </a:cubicBezTo>
                      <a:cubicBezTo>
                        <a:pt x="21504" y="37071"/>
                        <a:pt x="16800" y="32367"/>
                        <a:pt x="16800" y="26655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26655"/>
                      </a:lnTo>
                      <a:cubicBezTo>
                        <a:pt x="0" y="41663"/>
                        <a:pt x="12208" y="53871"/>
                        <a:pt x="27215" y="5387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1" name="Google Shape;4411;p21"/>
                <p:cNvSpPr/>
                <p:nvPr/>
              </p:nvSpPr>
              <p:spPr>
                <a:xfrm>
                  <a:off x="-198284" y="4948971"/>
                  <a:ext cx="16799" cy="32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32703" extrusionOk="0">
                      <a:moveTo>
                        <a:pt x="8400" y="32703"/>
                      </a:moveTo>
                      <a:cubicBezTo>
                        <a:pt x="12992" y="32703"/>
                        <a:pt x="16800" y="28895"/>
                        <a:pt x="16800" y="24304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24416"/>
                      </a:lnTo>
                      <a:cubicBezTo>
                        <a:pt x="0" y="29007"/>
                        <a:pt x="3808" y="32703"/>
                        <a:pt x="8400" y="3270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2" name="Google Shape;4412;p21"/>
                <p:cNvSpPr/>
                <p:nvPr/>
              </p:nvSpPr>
              <p:spPr>
                <a:xfrm>
                  <a:off x="-313754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3" name="Google Shape;4413;p21"/>
                <p:cNvSpPr/>
                <p:nvPr/>
              </p:nvSpPr>
              <p:spPr>
                <a:xfrm>
                  <a:off x="-261339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3104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4" name="Google Shape;4414;p21"/>
                <p:cNvSpPr/>
                <p:nvPr/>
              </p:nvSpPr>
              <p:spPr>
                <a:xfrm>
                  <a:off x="-208812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5" name="Google Shape;4415;p21"/>
                <p:cNvSpPr/>
                <p:nvPr/>
              </p:nvSpPr>
              <p:spPr>
                <a:xfrm>
                  <a:off x="-156397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3104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6" name="Google Shape;4416;p21"/>
                <p:cNvSpPr/>
                <p:nvPr/>
              </p:nvSpPr>
              <p:spPr>
                <a:xfrm>
                  <a:off x="-646724" y="5133096"/>
                  <a:ext cx="573429" cy="3891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429" h="389192" extrusionOk="0">
                      <a:moveTo>
                        <a:pt x="565029" y="372393"/>
                      </a:moveTo>
                      <a:lnTo>
                        <a:pt x="554165" y="372393"/>
                      </a:lnTo>
                      <a:lnTo>
                        <a:pt x="554165" y="314826"/>
                      </a:lnTo>
                      <a:cubicBezTo>
                        <a:pt x="554165" y="301274"/>
                        <a:pt x="543190" y="290298"/>
                        <a:pt x="529638" y="290298"/>
                      </a:cubicBezTo>
                      <a:lnTo>
                        <a:pt x="496263" y="290298"/>
                      </a:lnTo>
                      <a:cubicBezTo>
                        <a:pt x="496263" y="290186"/>
                        <a:pt x="472743" y="12992"/>
                        <a:pt x="472743" y="12544"/>
                      </a:cubicBezTo>
                      <a:cubicBezTo>
                        <a:pt x="472183" y="5488"/>
                        <a:pt x="466135" y="0"/>
                        <a:pt x="459079" y="0"/>
                      </a:cubicBezTo>
                      <a:lnTo>
                        <a:pt x="414392" y="0"/>
                      </a:lnTo>
                      <a:cubicBezTo>
                        <a:pt x="407224" y="0"/>
                        <a:pt x="401400" y="5376"/>
                        <a:pt x="400728" y="12544"/>
                      </a:cubicBezTo>
                      <a:cubicBezTo>
                        <a:pt x="373401" y="334874"/>
                        <a:pt x="401288" y="6160"/>
                        <a:pt x="384153" y="207868"/>
                      </a:cubicBezTo>
                      <a:lnTo>
                        <a:pt x="302730" y="207868"/>
                      </a:lnTo>
                      <a:lnTo>
                        <a:pt x="302730" y="178861"/>
                      </a:lnTo>
                      <a:cubicBezTo>
                        <a:pt x="302730" y="175389"/>
                        <a:pt x="300602" y="172253"/>
                        <a:pt x="297354" y="171021"/>
                      </a:cubicBezTo>
                      <a:lnTo>
                        <a:pt x="281563" y="164861"/>
                      </a:lnTo>
                      <a:cubicBezTo>
                        <a:pt x="277195" y="163181"/>
                        <a:pt x="272379" y="165309"/>
                        <a:pt x="270699" y="169677"/>
                      </a:cubicBezTo>
                      <a:cubicBezTo>
                        <a:pt x="269019" y="174045"/>
                        <a:pt x="271147" y="178861"/>
                        <a:pt x="275515" y="180541"/>
                      </a:cubicBezTo>
                      <a:lnTo>
                        <a:pt x="285931" y="184572"/>
                      </a:lnTo>
                      <a:lnTo>
                        <a:pt x="285931" y="372393"/>
                      </a:lnTo>
                      <a:lnTo>
                        <a:pt x="225340" y="372393"/>
                      </a:lnTo>
                      <a:lnTo>
                        <a:pt x="225340" y="324010"/>
                      </a:lnTo>
                      <a:cubicBezTo>
                        <a:pt x="225340" y="319418"/>
                        <a:pt x="221532" y="315610"/>
                        <a:pt x="216940" y="315610"/>
                      </a:cubicBezTo>
                      <a:lnTo>
                        <a:pt x="105054" y="315610"/>
                      </a:lnTo>
                      <a:cubicBezTo>
                        <a:pt x="100462" y="315610"/>
                        <a:pt x="96654" y="319418"/>
                        <a:pt x="96654" y="324010"/>
                      </a:cubicBezTo>
                      <a:lnTo>
                        <a:pt x="96654" y="372393"/>
                      </a:lnTo>
                      <a:lnTo>
                        <a:pt x="36063" y="372393"/>
                      </a:lnTo>
                      <a:lnTo>
                        <a:pt x="36063" y="87806"/>
                      </a:lnTo>
                      <a:lnTo>
                        <a:pt x="241915" y="167549"/>
                      </a:lnTo>
                      <a:cubicBezTo>
                        <a:pt x="246283" y="169229"/>
                        <a:pt x="251099" y="167101"/>
                        <a:pt x="252779" y="162733"/>
                      </a:cubicBezTo>
                      <a:cubicBezTo>
                        <a:pt x="254459" y="158365"/>
                        <a:pt x="252331" y="153549"/>
                        <a:pt x="247963" y="151869"/>
                      </a:cubicBezTo>
                      <a:lnTo>
                        <a:pt x="90494" y="90830"/>
                      </a:lnTo>
                      <a:lnTo>
                        <a:pt x="90494" y="30687"/>
                      </a:lnTo>
                      <a:cubicBezTo>
                        <a:pt x="90494" y="26096"/>
                        <a:pt x="86686" y="22288"/>
                        <a:pt x="82094" y="22288"/>
                      </a:cubicBezTo>
                      <a:cubicBezTo>
                        <a:pt x="77503" y="22288"/>
                        <a:pt x="73695" y="26096"/>
                        <a:pt x="73695" y="30687"/>
                      </a:cubicBezTo>
                      <a:lnTo>
                        <a:pt x="73695" y="84334"/>
                      </a:lnTo>
                      <a:lnTo>
                        <a:pt x="30687" y="67759"/>
                      </a:lnTo>
                      <a:cubicBezTo>
                        <a:pt x="28111" y="66751"/>
                        <a:pt x="25200" y="67087"/>
                        <a:pt x="22960" y="68655"/>
                      </a:cubicBezTo>
                      <a:cubicBezTo>
                        <a:pt x="20720" y="70223"/>
                        <a:pt x="19264" y="72799"/>
                        <a:pt x="19264" y="75599"/>
                      </a:cubicBezTo>
                      <a:lnTo>
                        <a:pt x="19264" y="372393"/>
                      </a:lnTo>
                      <a:lnTo>
                        <a:pt x="8400" y="372393"/>
                      </a:lnTo>
                      <a:cubicBezTo>
                        <a:pt x="3808" y="372393"/>
                        <a:pt x="0" y="376201"/>
                        <a:pt x="0" y="380793"/>
                      </a:cubicBezTo>
                      <a:cubicBezTo>
                        <a:pt x="0" y="385385"/>
                        <a:pt x="3808" y="389193"/>
                        <a:pt x="8400" y="389193"/>
                      </a:cubicBezTo>
                      <a:lnTo>
                        <a:pt x="565029" y="389193"/>
                      </a:lnTo>
                      <a:cubicBezTo>
                        <a:pt x="569621" y="389193"/>
                        <a:pt x="573429" y="385385"/>
                        <a:pt x="573429" y="380793"/>
                      </a:cubicBezTo>
                      <a:cubicBezTo>
                        <a:pt x="573429" y="376201"/>
                        <a:pt x="569621" y="372393"/>
                        <a:pt x="565029" y="372393"/>
                      </a:cubicBezTo>
                      <a:lnTo>
                        <a:pt x="565029" y="372393"/>
                      </a:lnTo>
                      <a:close/>
                      <a:moveTo>
                        <a:pt x="302730" y="290410"/>
                      </a:moveTo>
                      <a:lnTo>
                        <a:pt x="302730" y="262523"/>
                      </a:lnTo>
                      <a:lnTo>
                        <a:pt x="379561" y="262523"/>
                      </a:lnTo>
                      <a:lnTo>
                        <a:pt x="377209" y="290410"/>
                      </a:lnTo>
                      <a:lnTo>
                        <a:pt x="302730" y="290410"/>
                      </a:lnTo>
                      <a:close/>
                      <a:moveTo>
                        <a:pt x="479351" y="290410"/>
                      </a:moveTo>
                      <a:lnTo>
                        <a:pt x="394008" y="290410"/>
                      </a:lnTo>
                      <a:cubicBezTo>
                        <a:pt x="395240" y="275627"/>
                        <a:pt x="397928" y="244043"/>
                        <a:pt x="398712" y="234636"/>
                      </a:cubicBezTo>
                      <a:lnTo>
                        <a:pt x="419880" y="234636"/>
                      </a:lnTo>
                      <a:cubicBezTo>
                        <a:pt x="424472" y="234636"/>
                        <a:pt x="428280" y="230828"/>
                        <a:pt x="428280" y="226236"/>
                      </a:cubicBezTo>
                      <a:cubicBezTo>
                        <a:pt x="428280" y="221644"/>
                        <a:pt x="424472" y="217836"/>
                        <a:pt x="419880" y="217836"/>
                      </a:cubicBezTo>
                      <a:lnTo>
                        <a:pt x="400168" y="217836"/>
                      </a:lnTo>
                      <a:cubicBezTo>
                        <a:pt x="400616" y="212796"/>
                        <a:pt x="404424" y="167213"/>
                        <a:pt x="404872" y="162061"/>
                      </a:cubicBezTo>
                      <a:lnTo>
                        <a:pt x="468375" y="162061"/>
                      </a:lnTo>
                      <a:lnTo>
                        <a:pt x="473079" y="217836"/>
                      </a:lnTo>
                      <a:lnTo>
                        <a:pt x="453367" y="217836"/>
                      </a:lnTo>
                      <a:cubicBezTo>
                        <a:pt x="448775" y="217836"/>
                        <a:pt x="444967" y="221644"/>
                        <a:pt x="444967" y="226236"/>
                      </a:cubicBezTo>
                      <a:cubicBezTo>
                        <a:pt x="444967" y="230828"/>
                        <a:pt x="448775" y="234636"/>
                        <a:pt x="453367" y="234636"/>
                      </a:cubicBezTo>
                      <a:lnTo>
                        <a:pt x="474535" y="234636"/>
                      </a:lnTo>
                      <a:lnTo>
                        <a:pt x="479351" y="290410"/>
                      </a:lnTo>
                      <a:close/>
                      <a:moveTo>
                        <a:pt x="467031" y="145149"/>
                      </a:moveTo>
                      <a:lnTo>
                        <a:pt x="406328" y="145149"/>
                      </a:lnTo>
                      <a:lnTo>
                        <a:pt x="411032" y="89374"/>
                      </a:lnTo>
                      <a:lnTo>
                        <a:pt x="462327" y="89374"/>
                      </a:lnTo>
                      <a:lnTo>
                        <a:pt x="467031" y="145149"/>
                      </a:lnTo>
                      <a:close/>
                      <a:moveTo>
                        <a:pt x="417304" y="16800"/>
                      </a:moveTo>
                      <a:lnTo>
                        <a:pt x="456279" y="16800"/>
                      </a:lnTo>
                      <a:lnTo>
                        <a:pt x="460983" y="72575"/>
                      </a:lnTo>
                      <a:lnTo>
                        <a:pt x="412600" y="72575"/>
                      </a:lnTo>
                      <a:lnTo>
                        <a:pt x="417304" y="16800"/>
                      </a:lnTo>
                      <a:close/>
                      <a:moveTo>
                        <a:pt x="382809" y="224668"/>
                      </a:moveTo>
                      <a:lnTo>
                        <a:pt x="381017" y="245611"/>
                      </a:lnTo>
                      <a:lnTo>
                        <a:pt x="302842" y="245611"/>
                      </a:lnTo>
                      <a:lnTo>
                        <a:pt x="302842" y="224668"/>
                      </a:lnTo>
                      <a:lnTo>
                        <a:pt x="382809" y="224668"/>
                      </a:lnTo>
                      <a:close/>
                      <a:moveTo>
                        <a:pt x="113454" y="372393"/>
                      </a:moveTo>
                      <a:lnTo>
                        <a:pt x="113454" y="332410"/>
                      </a:lnTo>
                      <a:lnTo>
                        <a:pt x="208540" y="332410"/>
                      </a:lnTo>
                      <a:lnTo>
                        <a:pt x="208540" y="372393"/>
                      </a:lnTo>
                      <a:lnTo>
                        <a:pt x="113454" y="372393"/>
                      </a:lnTo>
                      <a:close/>
                      <a:moveTo>
                        <a:pt x="302730" y="372393"/>
                      </a:moveTo>
                      <a:lnTo>
                        <a:pt x="302730" y="307210"/>
                      </a:lnTo>
                      <a:lnTo>
                        <a:pt x="529638" y="307210"/>
                      </a:lnTo>
                      <a:cubicBezTo>
                        <a:pt x="533894" y="307210"/>
                        <a:pt x="537366" y="310682"/>
                        <a:pt x="537366" y="314938"/>
                      </a:cubicBezTo>
                      <a:lnTo>
                        <a:pt x="537366" y="372393"/>
                      </a:lnTo>
                      <a:lnTo>
                        <a:pt x="302730" y="3723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7" name="Google Shape;4417;p21"/>
                <p:cNvSpPr/>
                <p:nvPr/>
              </p:nvSpPr>
              <p:spPr>
                <a:xfrm>
                  <a:off x="-582661" y="5265218"/>
                  <a:ext cx="193868" cy="1376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868" h="137680" extrusionOk="0">
                      <a:moveTo>
                        <a:pt x="11200" y="483"/>
                      </a:moveTo>
                      <a:cubicBezTo>
                        <a:pt x="8624" y="-413"/>
                        <a:pt x="5824" y="-77"/>
                        <a:pt x="3584" y="1603"/>
                      </a:cubicBezTo>
                      <a:cubicBezTo>
                        <a:pt x="1344" y="3171"/>
                        <a:pt x="0" y="5747"/>
                        <a:pt x="0" y="8435"/>
                      </a:cubicBezTo>
                      <a:lnTo>
                        <a:pt x="0" y="56482"/>
                      </a:lnTo>
                      <a:cubicBezTo>
                        <a:pt x="0" y="61074"/>
                        <a:pt x="3808" y="64882"/>
                        <a:pt x="8400" y="64882"/>
                      </a:cubicBezTo>
                      <a:cubicBezTo>
                        <a:pt x="12992" y="64882"/>
                        <a:pt x="16800" y="61074"/>
                        <a:pt x="16800" y="56482"/>
                      </a:cubicBezTo>
                      <a:lnTo>
                        <a:pt x="16800" y="20307"/>
                      </a:lnTo>
                      <a:lnTo>
                        <a:pt x="60031" y="35539"/>
                      </a:lnTo>
                      <a:lnTo>
                        <a:pt x="60031" y="120881"/>
                      </a:lnTo>
                      <a:lnTo>
                        <a:pt x="16800" y="120881"/>
                      </a:lnTo>
                      <a:lnTo>
                        <a:pt x="16800" y="90082"/>
                      </a:lnTo>
                      <a:cubicBezTo>
                        <a:pt x="16800" y="85490"/>
                        <a:pt x="12992" y="81682"/>
                        <a:pt x="8400" y="81682"/>
                      </a:cubicBezTo>
                      <a:cubicBezTo>
                        <a:pt x="3808" y="81682"/>
                        <a:pt x="0" y="85490"/>
                        <a:pt x="0" y="90082"/>
                      </a:cubicBezTo>
                      <a:lnTo>
                        <a:pt x="0" y="129281"/>
                      </a:lnTo>
                      <a:cubicBezTo>
                        <a:pt x="0" y="133873"/>
                        <a:pt x="3808" y="137681"/>
                        <a:pt x="8400" y="137681"/>
                      </a:cubicBezTo>
                      <a:lnTo>
                        <a:pt x="185468" y="137681"/>
                      </a:lnTo>
                      <a:cubicBezTo>
                        <a:pt x="190060" y="137681"/>
                        <a:pt x="193868" y="133873"/>
                        <a:pt x="193868" y="129281"/>
                      </a:cubicBezTo>
                      <a:lnTo>
                        <a:pt x="193868" y="70818"/>
                      </a:lnTo>
                      <a:cubicBezTo>
                        <a:pt x="193868" y="67234"/>
                        <a:pt x="191628" y="64098"/>
                        <a:pt x="188268" y="62866"/>
                      </a:cubicBezTo>
                      <a:lnTo>
                        <a:pt x="11200" y="483"/>
                      </a:lnTo>
                      <a:close/>
                      <a:moveTo>
                        <a:pt x="76831" y="41475"/>
                      </a:moveTo>
                      <a:lnTo>
                        <a:pt x="117038" y="55698"/>
                      </a:lnTo>
                      <a:lnTo>
                        <a:pt x="117038" y="120993"/>
                      </a:lnTo>
                      <a:lnTo>
                        <a:pt x="76831" y="120993"/>
                      </a:lnTo>
                      <a:lnTo>
                        <a:pt x="76831" y="41475"/>
                      </a:lnTo>
                      <a:close/>
                      <a:moveTo>
                        <a:pt x="177069" y="120881"/>
                      </a:moveTo>
                      <a:lnTo>
                        <a:pt x="133837" y="120881"/>
                      </a:lnTo>
                      <a:lnTo>
                        <a:pt x="133837" y="61522"/>
                      </a:lnTo>
                      <a:lnTo>
                        <a:pt x="177069" y="76754"/>
                      </a:lnTo>
                      <a:lnTo>
                        <a:pt x="177069" y="1208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4418" name="Google Shape;4418;p21"/>
          <p:cNvSpPr txBox="1"/>
          <p:nvPr/>
        </p:nvSpPr>
        <p:spPr>
          <a:xfrm>
            <a:off x="31626" y="364841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RECOGNITIONS</a:t>
            </a:r>
            <a:endParaRPr sz="500" b="1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419" name="Google Shape;4419;p21"/>
          <p:cNvGrpSpPr/>
          <p:nvPr/>
        </p:nvGrpSpPr>
        <p:grpSpPr>
          <a:xfrm>
            <a:off x="-812316" y="1158145"/>
            <a:ext cx="896786" cy="896786"/>
            <a:chOff x="-812316" y="1158145"/>
            <a:chExt cx="896786" cy="896786"/>
          </a:xfrm>
        </p:grpSpPr>
        <p:sp>
          <p:nvSpPr>
            <p:cNvPr id="4420" name="Google Shape;4420;p21"/>
            <p:cNvSpPr/>
            <p:nvPr/>
          </p:nvSpPr>
          <p:spPr>
            <a:xfrm>
              <a:off x="-812316" y="1158145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1" name="Google Shape;4421;p21"/>
            <p:cNvSpPr/>
            <p:nvPr/>
          </p:nvSpPr>
          <p:spPr>
            <a:xfrm>
              <a:off x="-726564" y="1233056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422" name="Google Shape;4422;p21"/>
            <p:cNvGrpSpPr/>
            <p:nvPr/>
          </p:nvGrpSpPr>
          <p:grpSpPr>
            <a:xfrm>
              <a:off x="-605166" y="1341299"/>
              <a:ext cx="521272" cy="488616"/>
              <a:chOff x="995035" y="1466004"/>
              <a:chExt cx="521272" cy="488616"/>
            </a:xfrm>
          </p:grpSpPr>
          <p:sp>
            <p:nvSpPr>
              <p:cNvPr id="4423" name="Google Shape;4423;p21"/>
              <p:cNvSpPr/>
              <p:nvPr/>
            </p:nvSpPr>
            <p:spPr>
              <a:xfrm>
                <a:off x="1360842" y="1718419"/>
                <a:ext cx="131132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131132" h="81448" extrusionOk="0">
                    <a:moveTo>
                      <a:pt x="0" y="0"/>
                    </a:moveTo>
                    <a:lnTo>
                      <a:pt x="109243" y="0"/>
                    </a:lnTo>
                    <a:cubicBezTo>
                      <a:pt x="121359" y="0"/>
                      <a:pt x="131133" y="7330"/>
                      <a:pt x="131133" y="16290"/>
                    </a:cubicBezTo>
                    <a:lnTo>
                      <a:pt x="131133" y="65159"/>
                    </a:lnTo>
                    <a:cubicBezTo>
                      <a:pt x="131133" y="74118"/>
                      <a:pt x="121359" y="81449"/>
                      <a:pt x="109243" y="81449"/>
                    </a:cubicBez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24" name="Google Shape;4424;p21"/>
              <p:cNvSpPr/>
              <p:nvPr/>
            </p:nvSpPr>
            <p:spPr>
              <a:xfrm>
                <a:off x="1350457" y="1799868"/>
                <a:ext cx="157705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157705" h="65159" extrusionOk="0">
                    <a:moveTo>
                      <a:pt x="0" y="0"/>
                    </a:moveTo>
                    <a:lnTo>
                      <a:pt x="135205" y="0"/>
                    </a:lnTo>
                    <a:cubicBezTo>
                      <a:pt x="147626" y="0"/>
                      <a:pt x="157705" y="7330"/>
                      <a:pt x="157705" y="16290"/>
                    </a:cubicBezTo>
                    <a:lnTo>
                      <a:pt x="157705" y="48869"/>
                    </a:lnTo>
                    <a:cubicBezTo>
                      <a:pt x="157705" y="57829"/>
                      <a:pt x="147626" y="65159"/>
                      <a:pt x="135205" y="65159"/>
                    </a:cubicBezTo>
                    <a:lnTo>
                      <a:pt x="0" y="651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25" name="Google Shape;4425;p21"/>
              <p:cNvSpPr/>
              <p:nvPr/>
            </p:nvSpPr>
            <p:spPr>
              <a:xfrm>
                <a:off x="1249868" y="1865027"/>
                <a:ext cx="233860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233860" h="81448" extrusionOk="0">
                    <a:moveTo>
                      <a:pt x="0" y="81449"/>
                    </a:moveTo>
                    <a:lnTo>
                      <a:pt x="214414" y="81449"/>
                    </a:lnTo>
                    <a:cubicBezTo>
                      <a:pt x="225206" y="81449"/>
                      <a:pt x="233860" y="74118"/>
                      <a:pt x="233860" y="65159"/>
                    </a:cubicBezTo>
                    <a:lnTo>
                      <a:pt x="233860" y="16290"/>
                    </a:lnTo>
                    <a:cubicBezTo>
                      <a:pt x="233860" y="7330"/>
                      <a:pt x="225104" y="0"/>
                      <a:pt x="214414" y="0"/>
                    </a:cubicBezTo>
                    <a:lnTo>
                      <a:pt x="0" y="0"/>
                    </a:lnTo>
                    <a:lnTo>
                      <a:pt x="0" y="81449"/>
                    </a:lnTo>
                    <a:close/>
                  </a:path>
                </a:pathLst>
              </a:custGeom>
              <a:solidFill>
                <a:srgbClr val="B9CB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26" name="Google Shape;4426;p21"/>
              <p:cNvSpPr/>
              <p:nvPr/>
            </p:nvSpPr>
            <p:spPr>
              <a:xfrm>
                <a:off x="1003179" y="1568247"/>
                <a:ext cx="374664" cy="378330"/>
              </a:xfrm>
              <a:custGeom>
                <a:avLst/>
                <a:gdLst/>
                <a:ahLst/>
                <a:cxnLst/>
                <a:rect l="l" t="t" r="r" b="b"/>
                <a:pathLst>
                  <a:path w="374664" h="378330" extrusionOk="0">
                    <a:moveTo>
                      <a:pt x="374665" y="187332"/>
                    </a:moveTo>
                    <a:cubicBezTo>
                      <a:pt x="374665" y="83892"/>
                      <a:pt x="290773" y="0"/>
                      <a:pt x="187332" y="0"/>
                    </a:cubicBezTo>
                    <a:cubicBezTo>
                      <a:pt x="83892" y="0"/>
                      <a:pt x="0" y="83892"/>
                      <a:pt x="0" y="187332"/>
                    </a:cubicBezTo>
                    <a:cubicBezTo>
                      <a:pt x="0" y="187943"/>
                      <a:pt x="102" y="188554"/>
                      <a:pt x="102" y="189165"/>
                    </a:cubicBezTo>
                    <a:cubicBezTo>
                      <a:pt x="102" y="189776"/>
                      <a:pt x="0" y="190387"/>
                      <a:pt x="0" y="190998"/>
                    </a:cubicBezTo>
                    <a:cubicBezTo>
                      <a:pt x="0" y="294438"/>
                      <a:pt x="83892" y="378330"/>
                      <a:pt x="187332" y="378330"/>
                    </a:cubicBezTo>
                    <a:cubicBezTo>
                      <a:pt x="290773" y="378330"/>
                      <a:pt x="374665" y="294438"/>
                      <a:pt x="374665" y="190998"/>
                    </a:cubicBezTo>
                    <a:cubicBezTo>
                      <a:pt x="374665" y="190387"/>
                      <a:pt x="374563" y="189776"/>
                      <a:pt x="374563" y="189165"/>
                    </a:cubicBezTo>
                    <a:cubicBezTo>
                      <a:pt x="374563" y="188554"/>
                      <a:pt x="374665" y="187943"/>
                      <a:pt x="374665" y="187332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27" name="Google Shape;4427;p21"/>
              <p:cNvSpPr/>
              <p:nvPr/>
            </p:nvSpPr>
            <p:spPr>
              <a:xfrm>
                <a:off x="1107332" y="1775331"/>
                <a:ext cx="213497" cy="171144"/>
              </a:xfrm>
              <a:custGeom>
                <a:avLst/>
                <a:gdLst/>
                <a:ahLst/>
                <a:cxnLst/>
                <a:rect l="l" t="t" r="r" b="b"/>
                <a:pathLst>
                  <a:path w="213497" h="171144" extrusionOk="0">
                    <a:moveTo>
                      <a:pt x="91325" y="48971"/>
                    </a:moveTo>
                    <a:lnTo>
                      <a:pt x="91325" y="89696"/>
                    </a:lnTo>
                    <a:cubicBezTo>
                      <a:pt x="91325" y="94175"/>
                      <a:pt x="87659" y="97841"/>
                      <a:pt x="83180" y="97841"/>
                    </a:cubicBezTo>
                    <a:lnTo>
                      <a:pt x="71268" y="97841"/>
                    </a:lnTo>
                    <a:cubicBezTo>
                      <a:pt x="68519" y="97841"/>
                      <a:pt x="65974" y="96517"/>
                      <a:pt x="64446" y="94175"/>
                    </a:cubicBezTo>
                    <a:lnTo>
                      <a:pt x="52942" y="76969"/>
                    </a:lnTo>
                    <a:cubicBezTo>
                      <a:pt x="51415" y="74729"/>
                      <a:pt x="48869" y="73304"/>
                      <a:pt x="46120" y="73304"/>
                    </a:cubicBezTo>
                    <a:lnTo>
                      <a:pt x="31969" y="73304"/>
                    </a:lnTo>
                    <a:cubicBezTo>
                      <a:pt x="28507" y="73304"/>
                      <a:pt x="25351" y="75544"/>
                      <a:pt x="24231" y="78904"/>
                    </a:cubicBezTo>
                    <a:lnTo>
                      <a:pt x="0" y="151597"/>
                    </a:lnTo>
                    <a:cubicBezTo>
                      <a:pt x="25147" y="164120"/>
                      <a:pt x="53349" y="171145"/>
                      <a:pt x="83180" y="171145"/>
                    </a:cubicBezTo>
                    <a:cubicBezTo>
                      <a:pt x="133882" y="171145"/>
                      <a:pt x="179798" y="150986"/>
                      <a:pt x="213498" y="118305"/>
                    </a:cubicBezTo>
                    <a:lnTo>
                      <a:pt x="213498" y="57116"/>
                    </a:lnTo>
                    <a:cubicBezTo>
                      <a:pt x="213498" y="52636"/>
                      <a:pt x="209833" y="48971"/>
                      <a:pt x="205353" y="48971"/>
                    </a:cubicBezTo>
                    <a:lnTo>
                      <a:pt x="177151" y="48971"/>
                    </a:lnTo>
                    <a:cubicBezTo>
                      <a:pt x="174402" y="48971"/>
                      <a:pt x="171857" y="47648"/>
                      <a:pt x="170330" y="45306"/>
                    </a:cubicBezTo>
                    <a:lnTo>
                      <a:pt x="142536" y="3665"/>
                    </a:lnTo>
                    <a:cubicBezTo>
                      <a:pt x="141008" y="1425"/>
                      <a:pt x="138463" y="0"/>
                      <a:pt x="135714" y="0"/>
                    </a:cubicBezTo>
                    <a:lnTo>
                      <a:pt x="99469" y="0"/>
                    </a:lnTo>
                    <a:cubicBezTo>
                      <a:pt x="94990" y="0"/>
                      <a:pt x="91325" y="3665"/>
                      <a:pt x="91325" y="8145"/>
                    </a:cubicBezTo>
                    <a:lnTo>
                      <a:pt x="91325" y="32580"/>
                    </a:lnTo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28" name="Google Shape;4428;p21"/>
              <p:cNvSpPr/>
              <p:nvPr/>
            </p:nvSpPr>
            <p:spPr>
              <a:xfrm>
                <a:off x="1160783" y="1568451"/>
                <a:ext cx="20973" cy="2138"/>
              </a:xfrm>
              <a:custGeom>
                <a:avLst/>
                <a:gdLst/>
                <a:ahLst/>
                <a:cxnLst/>
                <a:rect l="l" t="t" r="r" b="b"/>
                <a:pathLst>
                  <a:path w="20973" h="2138" extrusionOk="0">
                    <a:moveTo>
                      <a:pt x="0" y="2138"/>
                    </a:moveTo>
                    <a:lnTo>
                      <a:pt x="20973" y="0"/>
                    </a:lnTo>
                    <a:cubicBezTo>
                      <a:pt x="13846" y="305"/>
                      <a:pt x="6821" y="1018"/>
                      <a:pt x="0" y="2138"/>
                    </a:cubicBezTo>
                    <a:close/>
                  </a:path>
                </a:pathLst>
              </a:custGeom>
              <a:solidFill>
                <a:srgbClr val="33C0D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29" name="Google Shape;4429;p21"/>
              <p:cNvSpPr/>
              <p:nvPr/>
            </p:nvSpPr>
            <p:spPr>
              <a:xfrm>
                <a:off x="1084526" y="1570691"/>
                <a:ext cx="76256" cy="30441"/>
              </a:xfrm>
              <a:custGeom>
                <a:avLst/>
                <a:gdLst/>
                <a:ahLst/>
                <a:cxnLst/>
                <a:rect l="l" t="t" r="r" b="b"/>
                <a:pathLst>
                  <a:path w="76256" h="30441" extrusionOk="0">
                    <a:moveTo>
                      <a:pt x="64650" y="1120"/>
                    </a:moveTo>
                    <a:cubicBezTo>
                      <a:pt x="41132" y="6618"/>
                      <a:pt x="19242" y="16697"/>
                      <a:pt x="0" y="30442"/>
                    </a:cubicBezTo>
                    <a:cubicBezTo>
                      <a:pt x="22398" y="15068"/>
                      <a:pt x="48258" y="4378"/>
                      <a:pt x="76257" y="0"/>
                    </a:cubicBezTo>
                    <a:lnTo>
                      <a:pt x="64650" y="1120"/>
                    </a:lnTo>
                    <a:close/>
                  </a:path>
                </a:pathLst>
              </a:custGeom>
              <a:solidFill>
                <a:srgbClr val="33C0D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30" name="Google Shape;4430;p21"/>
              <p:cNvSpPr/>
              <p:nvPr/>
            </p:nvSpPr>
            <p:spPr>
              <a:xfrm>
                <a:off x="1067117" y="1572931"/>
                <a:ext cx="188554" cy="137343"/>
              </a:xfrm>
              <a:custGeom>
                <a:avLst/>
                <a:gdLst/>
                <a:ahLst/>
                <a:cxnLst/>
                <a:rect l="l" t="t" r="r" b="b"/>
                <a:pathLst>
                  <a:path w="188554" h="137343" extrusionOk="0">
                    <a:moveTo>
                      <a:pt x="15272" y="75849"/>
                    </a:moveTo>
                    <a:cubicBezTo>
                      <a:pt x="16697" y="78598"/>
                      <a:pt x="19446" y="80329"/>
                      <a:pt x="22602" y="80329"/>
                    </a:cubicBezTo>
                    <a:lnTo>
                      <a:pt x="41946" y="80329"/>
                    </a:lnTo>
                    <a:cubicBezTo>
                      <a:pt x="46426" y="80329"/>
                      <a:pt x="50091" y="83994"/>
                      <a:pt x="50091" y="88474"/>
                    </a:cubicBezTo>
                    <a:lnTo>
                      <a:pt x="50091" y="129198"/>
                    </a:lnTo>
                    <a:cubicBezTo>
                      <a:pt x="50091" y="133678"/>
                      <a:pt x="53756" y="137343"/>
                      <a:pt x="58236" y="137343"/>
                    </a:cubicBezTo>
                    <a:lnTo>
                      <a:pt x="109854" y="137343"/>
                    </a:lnTo>
                    <a:cubicBezTo>
                      <a:pt x="113112" y="137343"/>
                      <a:pt x="116065" y="135409"/>
                      <a:pt x="117388" y="132456"/>
                    </a:cubicBezTo>
                    <a:lnTo>
                      <a:pt x="137547" y="85318"/>
                    </a:lnTo>
                    <a:cubicBezTo>
                      <a:pt x="138870" y="82365"/>
                      <a:pt x="141721" y="80329"/>
                      <a:pt x="145081" y="80329"/>
                    </a:cubicBezTo>
                    <a:lnTo>
                      <a:pt x="180409" y="80329"/>
                    </a:lnTo>
                    <a:cubicBezTo>
                      <a:pt x="184889" y="80329"/>
                      <a:pt x="188554" y="76664"/>
                      <a:pt x="188554" y="72184"/>
                    </a:cubicBezTo>
                    <a:lnTo>
                      <a:pt x="188554" y="11301"/>
                    </a:lnTo>
                    <a:cubicBezTo>
                      <a:pt x="168294" y="3971"/>
                      <a:pt x="146303" y="0"/>
                      <a:pt x="123395" y="0"/>
                    </a:cubicBezTo>
                    <a:cubicBezTo>
                      <a:pt x="120443" y="0"/>
                      <a:pt x="117490" y="102"/>
                      <a:pt x="114639" y="204"/>
                    </a:cubicBezTo>
                    <a:lnTo>
                      <a:pt x="93666" y="2240"/>
                    </a:lnTo>
                    <a:cubicBezTo>
                      <a:pt x="65668" y="6516"/>
                      <a:pt x="39808" y="16799"/>
                      <a:pt x="17410" y="31663"/>
                    </a:cubicBezTo>
                    <a:cubicBezTo>
                      <a:pt x="11301" y="35838"/>
                      <a:pt x="5498" y="40317"/>
                      <a:pt x="0" y="45204"/>
                    </a:cubicBezTo>
                    <a:lnTo>
                      <a:pt x="15272" y="75849"/>
                    </a:ln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31" name="Google Shape;4431;p21"/>
              <p:cNvSpPr/>
              <p:nvPr/>
            </p:nvSpPr>
            <p:spPr>
              <a:xfrm>
                <a:off x="995035" y="1568349"/>
                <a:ext cx="390954" cy="386169"/>
              </a:xfrm>
              <a:custGeom>
                <a:avLst/>
                <a:gdLst/>
                <a:ahLst/>
                <a:cxnLst/>
                <a:rect l="l" t="t" r="r" b="b"/>
                <a:pathLst>
                  <a:path w="390954" h="386169" extrusionOk="0">
                    <a:moveTo>
                      <a:pt x="390955" y="190794"/>
                    </a:moveTo>
                    <a:cubicBezTo>
                      <a:pt x="390955" y="145081"/>
                      <a:pt x="375072" y="101098"/>
                      <a:pt x="345954" y="66075"/>
                    </a:cubicBezTo>
                    <a:cubicBezTo>
                      <a:pt x="343002" y="62512"/>
                      <a:pt x="337606" y="62105"/>
                      <a:pt x="334246" y="65261"/>
                    </a:cubicBezTo>
                    <a:lnTo>
                      <a:pt x="334246" y="65261"/>
                    </a:lnTo>
                    <a:cubicBezTo>
                      <a:pt x="330988" y="68213"/>
                      <a:pt x="330683" y="73100"/>
                      <a:pt x="333431" y="76460"/>
                    </a:cubicBezTo>
                    <a:cubicBezTo>
                      <a:pt x="360106" y="108531"/>
                      <a:pt x="374665" y="148848"/>
                      <a:pt x="374665" y="190794"/>
                    </a:cubicBezTo>
                    <a:cubicBezTo>
                      <a:pt x="374665" y="233860"/>
                      <a:pt x="359393" y="273465"/>
                      <a:pt x="333941" y="304415"/>
                    </a:cubicBezTo>
                    <a:lnTo>
                      <a:pt x="333941" y="264098"/>
                    </a:lnTo>
                    <a:cubicBezTo>
                      <a:pt x="333941" y="255139"/>
                      <a:pt x="326610" y="247808"/>
                      <a:pt x="317651" y="247808"/>
                    </a:cubicBezTo>
                    <a:lnTo>
                      <a:pt x="289449" y="247808"/>
                    </a:lnTo>
                    <a:lnTo>
                      <a:pt x="261655" y="206168"/>
                    </a:lnTo>
                    <a:cubicBezTo>
                      <a:pt x="258600" y="201586"/>
                      <a:pt x="253510" y="198939"/>
                      <a:pt x="248114" y="198939"/>
                    </a:cubicBezTo>
                    <a:lnTo>
                      <a:pt x="211767" y="198939"/>
                    </a:lnTo>
                    <a:cubicBezTo>
                      <a:pt x="202808" y="198939"/>
                      <a:pt x="195477" y="206269"/>
                      <a:pt x="195477" y="215229"/>
                    </a:cubicBezTo>
                    <a:lnTo>
                      <a:pt x="195477" y="231519"/>
                    </a:lnTo>
                    <a:cubicBezTo>
                      <a:pt x="195477" y="235998"/>
                      <a:pt x="199143" y="239663"/>
                      <a:pt x="203622" y="239663"/>
                    </a:cubicBezTo>
                    <a:lnTo>
                      <a:pt x="203622" y="239663"/>
                    </a:lnTo>
                    <a:cubicBezTo>
                      <a:pt x="208102" y="239663"/>
                      <a:pt x="211767" y="235998"/>
                      <a:pt x="211767" y="231519"/>
                    </a:cubicBezTo>
                    <a:lnTo>
                      <a:pt x="211767" y="215229"/>
                    </a:lnTo>
                    <a:lnTo>
                      <a:pt x="248114" y="215229"/>
                    </a:lnTo>
                    <a:lnTo>
                      <a:pt x="275908" y="256869"/>
                    </a:lnTo>
                    <a:cubicBezTo>
                      <a:pt x="278963" y="261451"/>
                      <a:pt x="284053" y="264098"/>
                      <a:pt x="289449" y="264098"/>
                    </a:cubicBezTo>
                    <a:lnTo>
                      <a:pt x="317651" y="264098"/>
                    </a:lnTo>
                    <a:lnTo>
                      <a:pt x="317651" y="321723"/>
                    </a:lnTo>
                    <a:cubicBezTo>
                      <a:pt x="317651" y="321723"/>
                      <a:pt x="317651" y="321723"/>
                      <a:pt x="317651" y="321723"/>
                    </a:cubicBezTo>
                    <a:cubicBezTo>
                      <a:pt x="314087" y="325083"/>
                      <a:pt x="310320" y="328239"/>
                      <a:pt x="306553" y="331293"/>
                    </a:cubicBezTo>
                    <a:cubicBezTo>
                      <a:pt x="305535" y="332108"/>
                      <a:pt x="304517" y="332922"/>
                      <a:pt x="303397" y="333737"/>
                    </a:cubicBezTo>
                    <a:cubicBezTo>
                      <a:pt x="300037" y="336282"/>
                      <a:pt x="296576" y="338726"/>
                      <a:pt x="293012" y="340966"/>
                    </a:cubicBezTo>
                    <a:cubicBezTo>
                      <a:pt x="291791" y="341780"/>
                      <a:pt x="290569" y="342594"/>
                      <a:pt x="289245" y="343409"/>
                    </a:cubicBezTo>
                    <a:cubicBezTo>
                      <a:pt x="285784" y="345547"/>
                      <a:pt x="282119" y="347583"/>
                      <a:pt x="278555" y="349518"/>
                    </a:cubicBezTo>
                    <a:cubicBezTo>
                      <a:pt x="277232" y="350230"/>
                      <a:pt x="275806" y="350943"/>
                      <a:pt x="274483" y="351656"/>
                    </a:cubicBezTo>
                    <a:cubicBezTo>
                      <a:pt x="270716" y="353488"/>
                      <a:pt x="266949" y="355219"/>
                      <a:pt x="263182" y="356746"/>
                    </a:cubicBezTo>
                    <a:cubicBezTo>
                      <a:pt x="261858" y="357255"/>
                      <a:pt x="260535" y="357764"/>
                      <a:pt x="259211" y="358273"/>
                    </a:cubicBezTo>
                    <a:cubicBezTo>
                      <a:pt x="255139" y="359801"/>
                      <a:pt x="251066" y="361226"/>
                      <a:pt x="246892" y="362448"/>
                    </a:cubicBezTo>
                    <a:cubicBezTo>
                      <a:pt x="245772" y="362753"/>
                      <a:pt x="244652" y="363059"/>
                      <a:pt x="243532" y="363466"/>
                    </a:cubicBezTo>
                    <a:cubicBezTo>
                      <a:pt x="239154" y="364687"/>
                      <a:pt x="234675" y="365807"/>
                      <a:pt x="230093" y="366622"/>
                    </a:cubicBezTo>
                    <a:cubicBezTo>
                      <a:pt x="229279" y="366826"/>
                      <a:pt x="228362" y="366927"/>
                      <a:pt x="227446" y="367131"/>
                    </a:cubicBezTo>
                    <a:cubicBezTo>
                      <a:pt x="222661" y="368047"/>
                      <a:pt x="217774" y="368760"/>
                      <a:pt x="212887" y="369167"/>
                    </a:cubicBezTo>
                    <a:cubicBezTo>
                      <a:pt x="212378" y="369269"/>
                      <a:pt x="211869" y="369269"/>
                      <a:pt x="211360" y="369269"/>
                    </a:cubicBezTo>
                    <a:cubicBezTo>
                      <a:pt x="206066" y="369676"/>
                      <a:pt x="200772" y="369982"/>
                      <a:pt x="195477" y="369982"/>
                    </a:cubicBezTo>
                    <a:cubicBezTo>
                      <a:pt x="192423" y="369982"/>
                      <a:pt x="189267" y="369880"/>
                      <a:pt x="186213" y="369778"/>
                    </a:cubicBezTo>
                    <a:cubicBezTo>
                      <a:pt x="183769" y="369676"/>
                      <a:pt x="181326" y="369473"/>
                      <a:pt x="178882" y="369269"/>
                    </a:cubicBezTo>
                    <a:cubicBezTo>
                      <a:pt x="178271" y="369167"/>
                      <a:pt x="177660" y="369167"/>
                      <a:pt x="177151" y="369167"/>
                    </a:cubicBezTo>
                    <a:cubicBezTo>
                      <a:pt x="174301" y="368862"/>
                      <a:pt x="171552" y="368556"/>
                      <a:pt x="168803" y="368149"/>
                    </a:cubicBezTo>
                    <a:cubicBezTo>
                      <a:pt x="168599" y="368149"/>
                      <a:pt x="168396" y="368047"/>
                      <a:pt x="168192" y="368047"/>
                    </a:cubicBezTo>
                    <a:cubicBezTo>
                      <a:pt x="165443" y="367640"/>
                      <a:pt x="162796" y="367131"/>
                      <a:pt x="160047" y="366622"/>
                    </a:cubicBezTo>
                    <a:cubicBezTo>
                      <a:pt x="159843" y="366520"/>
                      <a:pt x="159538" y="366520"/>
                      <a:pt x="159334" y="366520"/>
                    </a:cubicBezTo>
                    <a:cubicBezTo>
                      <a:pt x="156789" y="366011"/>
                      <a:pt x="154346" y="365400"/>
                      <a:pt x="151800" y="364789"/>
                    </a:cubicBezTo>
                    <a:cubicBezTo>
                      <a:pt x="151393" y="364687"/>
                      <a:pt x="150884" y="364586"/>
                      <a:pt x="150477" y="364484"/>
                    </a:cubicBezTo>
                    <a:cubicBezTo>
                      <a:pt x="148237" y="363873"/>
                      <a:pt x="145997" y="363262"/>
                      <a:pt x="143859" y="362549"/>
                    </a:cubicBezTo>
                    <a:cubicBezTo>
                      <a:pt x="143146" y="362346"/>
                      <a:pt x="142434" y="362142"/>
                      <a:pt x="141721" y="361939"/>
                    </a:cubicBezTo>
                    <a:cubicBezTo>
                      <a:pt x="139787" y="361328"/>
                      <a:pt x="137852" y="360615"/>
                      <a:pt x="135918" y="360004"/>
                    </a:cubicBezTo>
                    <a:cubicBezTo>
                      <a:pt x="134900" y="359699"/>
                      <a:pt x="133983" y="359292"/>
                      <a:pt x="133067" y="358986"/>
                    </a:cubicBezTo>
                    <a:cubicBezTo>
                      <a:pt x="131336" y="358375"/>
                      <a:pt x="129606" y="357663"/>
                      <a:pt x="127977" y="356950"/>
                    </a:cubicBezTo>
                    <a:cubicBezTo>
                      <a:pt x="126857" y="356441"/>
                      <a:pt x="125635" y="356034"/>
                      <a:pt x="124515" y="355524"/>
                    </a:cubicBezTo>
                    <a:cubicBezTo>
                      <a:pt x="123802" y="355219"/>
                      <a:pt x="123191" y="354914"/>
                      <a:pt x="122479" y="354608"/>
                    </a:cubicBezTo>
                    <a:lnTo>
                      <a:pt x="144470" y="288838"/>
                    </a:lnTo>
                    <a:lnTo>
                      <a:pt x="158622" y="288838"/>
                    </a:lnTo>
                    <a:lnTo>
                      <a:pt x="170126" y="306044"/>
                    </a:lnTo>
                    <a:cubicBezTo>
                      <a:pt x="173181" y="310626"/>
                      <a:pt x="178271" y="313273"/>
                      <a:pt x="183667" y="313273"/>
                    </a:cubicBezTo>
                    <a:lnTo>
                      <a:pt x="195477" y="313273"/>
                    </a:lnTo>
                    <a:cubicBezTo>
                      <a:pt x="204437" y="313273"/>
                      <a:pt x="211767" y="305942"/>
                      <a:pt x="211767" y="296983"/>
                    </a:cubicBezTo>
                    <a:lnTo>
                      <a:pt x="211767" y="264404"/>
                    </a:lnTo>
                    <a:cubicBezTo>
                      <a:pt x="211767" y="259924"/>
                      <a:pt x="208102" y="256259"/>
                      <a:pt x="203622" y="256259"/>
                    </a:cubicBezTo>
                    <a:lnTo>
                      <a:pt x="203622" y="256259"/>
                    </a:lnTo>
                    <a:cubicBezTo>
                      <a:pt x="199143" y="256259"/>
                      <a:pt x="195477" y="259924"/>
                      <a:pt x="195477" y="264404"/>
                    </a:cubicBezTo>
                    <a:lnTo>
                      <a:pt x="195477" y="296983"/>
                    </a:lnTo>
                    <a:lnTo>
                      <a:pt x="183565" y="296983"/>
                    </a:lnTo>
                    <a:lnTo>
                      <a:pt x="172061" y="279472"/>
                    </a:lnTo>
                    <a:cubicBezTo>
                      <a:pt x="169006" y="274890"/>
                      <a:pt x="163916" y="272243"/>
                      <a:pt x="158520" y="272243"/>
                    </a:cubicBezTo>
                    <a:lnTo>
                      <a:pt x="144368" y="272243"/>
                    </a:lnTo>
                    <a:cubicBezTo>
                      <a:pt x="137343" y="272243"/>
                      <a:pt x="131133" y="276723"/>
                      <a:pt x="128893" y="283340"/>
                    </a:cubicBezTo>
                    <a:lnTo>
                      <a:pt x="107716" y="346871"/>
                    </a:lnTo>
                    <a:cubicBezTo>
                      <a:pt x="53145" y="316124"/>
                      <a:pt x="16290" y="257684"/>
                      <a:pt x="16290" y="190794"/>
                    </a:cubicBezTo>
                    <a:cubicBezTo>
                      <a:pt x="16290" y="142027"/>
                      <a:pt x="36652" y="96517"/>
                      <a:pt x="69842" y="63632"/>
                    </a:cubicBezTo>
                    <a:lnTo>
                      <a:pt x="80024" y="84096"/>
                    </a:lnTo>
                    <a:cubicBezTo>
                      <a:pt x="82772" y="89696"/>
                      <a:pt x="88372" y="93055"/>
                      <a:pt x="94583" y="93055"/>
                    </a:cubicBezTo>
                    <a:lnTo>
                      <a:pt x="114028" y="93055"/>
                    </a:lnTo>
                    <a:lnTo>
                      <a:pt x="114028" y="133780"/>
                    </a:lnTo>
                    <a:cubicBezTo>
                      <a:pt x="114028" y="142739"/>
                      <a:pt x="121359" y="150070"/>
                      <a:pt x="130318" y="150070"/>
                    </a:cubicBezTo>
                    <a:lnTo>
                      <a:pt x="181936" y="150070"/>
                    </a:lnTo>
                    <a:cubicBezTo>
                      <a:pt x="188452" y="150070"/>
                      <a:pt x="194357" y="146201"/>
                      <a:pt x="196903" y="140194"/>
                    </a:cubicBezTo>
                    <a:lnTo>
                      <a:pt x="217061" y="93055"/>
                    </a:lnTo>
                    <a:lnTo>
                      <a:pt x="252492" y="93055"/>
                    </a:lnTo>
                    <a:cubicBezTo>
                      <a:pt x="261451" y="93055"/>
                      <a:pt x="268781" y="85725"/>
                      <a:pt x="268781" y="76766"/>
                    </a:cubicBezTo>
                    <a:lnTo>
                      <a:pt x="268781" y="68621"/>
                    </a:lnTo>
                    <a:cubicBezTo>
                      <a:pt x="268781" y="64141"/>
                      <a:pt x="265116" y="60476"/>
                      <a:pt x="260637" y="60476"/>
                    </a:cubicBezTo>
                    <a:lnTo>
                      <a:pt x="260637" y="60476"/>
                    </a:lnTo>
                    <a:cubicBezTo>
                      <a:pt x="256157" y="60476"/>
                      <a:pt x="252492" y="64141"/>
                      <a:pt x="252492" y="68621"/>
                    </a:cubicBezTo>
                    <a:lnTo>
                      <a:pt x="252492" y="76766"/>
                    </a:lnTo>
                    <a:lnTo>
                      <a:pt x="217163" y="76766"/>
                    </a:lnTo>
                    <a:cubicBezTo>
                      <a:pt x="210647" y="76766"/>
                      <a:pt x="204742" y="80634"/>
                      <a:pt x="202197" y="86641"/>
                    </a:cubicBezTo>
                    <a:lnTo>
                      <a:pt x="181936" y="133780"/>
                    </a:lnTo>
                    <a:lnTo>
                      <a:pt x="130318" y="133780"/>
                    </a:lnTo>
                    <a:lnTo>
                      <a:pt x="130318" y="93055"/>
                    </a:lnTo>
                    <a:cubicBezTo>
                      <a:pt x="130318" y="84096"/>
                      <a:pt x="122988" y="76766"/>
                      <a:pt x="114028" y="76766"/>
                    </a:cubicBezTo>
                    <a:lnTo>
                      <a:pt x="94583" y="76766"/>
                    </a:lnTo>
                    <a:lnTo>
                      <a:pt x="82365" y="52229"/>
                    </a:lnTo>
                    <a:cubicBezTo>
                      <a:pt x="91528" y="44695"/>
                      <a:pt x="101302" y="37976"/>
                      <a:pt x="111890" y="32376"/>
                    </a:cubicBezTo>
                    <a:cubicBezTo>
                      <a:pt x="112603" y="31969"/>
                      <a:pt x="113316" y="31663"/>
                      <a:pt x="114028" y="31256"/>
                    </a:cubicBezTo>
                    <a:cubicBezTo>
                      <a:pt x="118101" y="29220"/>
                      <a:pt x="122173" y="27184"/>
                      <a:pt x="126449" y="25453"/>
                    </a:cubicBezTo>
                    <a:cubicBezTo>
                      <a:pt x="126857" y="25249"/>
                      <a:pt x="127366" y="25147"/>
                      <a:pt x="127773" y="24944"/>
                    </a:cubicBezTo>
                    <a:cubicBezTo>
                      <a:pt x="131438" y="23417"/>
                      <a:pt x="135205" y="22093"/>
                      <a:pt x="138972" y="20769"/>
                    </a:cubicBezTo>
                    <a:cubicBezTo>
                      <a:pt x="140296" y="20362"/>
                      <a:pt x="141721" y="19853"/>
                      <a:pt x="143045" y="19446"/>
                    </a:cubicBezTo>
                    <a:cubicBezTo>
                      <a:pt x="146913" y="18224"/>
                      <a:pt x="150884" y="17104"/>
                      <a:pt x="154957" y="16188"/>
                    </a:cubicBezTo>
                    <a:cubicBezTo>
                      <a:pt x="155262" y="16086"/>
                      <a:pt x="155567" y="15984"/>
                      <a:pt x="155873" y="15984"/>
                    </a:cubicBezTo>
                    <a:lnTo>
                      <a:pt x="154651" y="10690"/>
                    </a:lnTo>
                    <a:lnTo>
                      <a:pt x="152208" y="0"/>
                    </a:lnTo>
                    <a:cubicBezTo>
                      <a:pt x="151902" y="102"/>
                      <a:pt x="151699" y="102"/>
                      <a:pt x="151393" y="204"/>
                    </a:cubicBezTo>
                    <a:cubicBezTo>
                      <a:pt x="146812" y="1222"/>
                      <a:pt x="142332" y="2545"/>
                      <a:pt x="137954" y="3869"/>
                    </a:cubicBezTo>
                    <a:cubicBezTo>
                      <a:pt x="136325" y="4378"/>
                      <a:pt x="134798" y="4887"/>
                      <a:pt x="133271" y="5396"/>
                    </a:cubicBezTo>
                    <a:cubicBezTo>
                      <a:pt x="129809" y="6516"/>
                      <a:pt x="126348" y="7839"/>
                      <a:pt x="122988" y="9163"/>
                    </a:cubicBezTo>
                    <a:cubicBezTo>
                      <a:pt x="121766" y="9672"/>
                      <a:pt x="120544" y="10079"/>
                      <a:pt x="119323" y="10588"/>
                    </a:cubicBezTo>
                    <a:cubicBezTo>
                      <a:pt x="114639" y="12523"/>
                      <a:pt x="110058" y="14661"/>
                      <a:pt x="105578" y="17002"/>
                    </a:cubicBezTo>
                    <a:cubicBezTo>
                      <a:pt x="105375" y="17104"/>
                      <a:pt x="105171" y="17206"/>
                      <a:pt x="104967" y="17308"/>
                    </a:cubicBezTo>
                    <a:cubicBezTo>
                      <a:pt x="100284" y="19751"/>
                      <a:pt x="95804" y="22398"/>
                      <a:pt x="91325" y="25249"/>
                    </a:cubicBezTo>
                    <a:cubicBezTo>
                      <a:pt x="91223" y="25249"/>
                      <a:pt x="91121" y="25351"/>
                      <a:pt x="91121" y="25351"/>
                    </a:cubicBezTo>
                    <a:cubicBezTo>
                      <a:pt x="82569" y="30747"/>
                      <a:pt x="74322" y="36754"/>
                      <a:pt x="66686" y="43473"/>
                    </a:cubicBezTo>
                    <a:cubicBezTo>
                      <a:pt x="66279" y="43779"/>
                      <a:pt x="66075" y="44186"/>
                      <a:pt x="65770" y="44593"/>
                    </a:cubicBezTo>
                    <a:cubicBezTo>
                      <a:pt x="25249" y="81245"/>
                      <a:pt x="0" y="133983"/>
                      <a:pt x="0" y="190794"/>
                    </a:cubicBezTo>
                    <a:cubicBezTo>
                      <a:pt x="0" y="267356"/>
                      <a:pt x="44186" y="333635"/>
                      <a:pt x="108429" y="365807"/>
                    </a:cubicBezTo>
                    <a:cubicBezTo>
                      <a:pt x="108531" y="365909"/>
                      <a:pt x="108632" y="366011"/>
                      <a:pt x="108734" y="366011"/>
                    </a:cubicBezTo>
                    <a:cubicBezTo>
                      <a:pt x="109142" y="366215"/>
                      <a:pt x="109651" y="366418"/>
                      <a:pt x="110160" y="366622"/>
                    </a:cubicBezTo>
                    <a:cubicBezTo>
                      <a:pt x="111789" y="367436"/>
                      <a:pt x="113418" y="368149"/>
                      <a:pt x="115148" y="368862"/>
                    </a:cubicBezTo>
                    <a:cubicBezTo>
                      <a:pt x="117897" y="370083"/>
                      <a:pt x="120748" y="371305"/>
                      <a:pt x="123497" y="372425"/>
                    </a:cubicBezTo>
                    <a:cubicBezTo>
                      <a:pt x="125126" y="373138"/>
                      <a:pt x="126857" y="373749"/>
                      <a:pt x="128486" y="374360"/>
                    </a:cubicBezTo>
                    <a:cubicBezTo>
                      <a:pt x="130420" y="375072"/>
                      <a:pt x="132456" y="375683"/>
                      <a:pt x="134391" y="376396"/>
                    </a:cubicBezTo>
                    <a:cubicBezTo>
                      <a:pt x="135612" y="376803"/>
                      <a:pt x="136936" y="377210"/>
                      <a:pt x="138158" y="377618"/>
                    </a:cubicBezTo>
                    <a:cubicBezTo>
                      <a:pt x="140194" y="378228"/>
                      <a:pt x="142230" y="378839"/>
                      <a:pt x="144266" y="379348"/>
                    </a:cubicBezTo>
                    <a:cubicBezTo>
                      <a:pt x="145488" y="379654"/>
                      <a:pt x="146710" y="380061"/>
                      <a:pt x="148033" y="380366"/>
                    </a:cubicBezTo>
                    <a:cubicBezTo>
                      <a:pt x="150070" y="380875"/>
                      <a:pt x="152208" y="381385"/>
                      <a:pt x="154244" y="381792"/>
                    </a:cubicBezTo>
                    <a:cubicBezTo>
                      <a:pt x="155567" y="382097"/>
                      <a:pt x="156891" y="382301"/>
                      <a:pt x="158215" y="382606"/>
                    </a:cubicBezTo>
                    <a:cubicBezTo>
                      <a:pt x="160251" y="383013"/>
                      <a:pt x="162287" y="383319"/>
                      <a:pt x="164323" y="383726"/>
                    </a:cubicBezTo>
                    <a:cubicBezTo>
                      <a:pt x="165850" y="383930"/>
                      <a:pt x="167378" y="384133"/>
                      <a:pt x="168905" y="384337"/>
                    </a:cubicBezTo>
                    <a:cubicBezTo>
                      <a:pt x="170737" y="384541"/>
                      <a:pt x="172672" y="384846"/>
                      <a:pt x="174504" y="385050"/>
                    </a:cubicBezTo>
                    <a:cubicBezTo>
                      <a:pt x="176439" y="385253"/>
                      <a:pt x="178373" y="385355"/>
                      <a:pt x="180308" y="385559"/>
                    </a:cubicBezTo>
                    <a:cubicBezTo>
                      <a:pt x="181835" y="385661"/>
                      <a:pt x="183260" y="385864"/>
                      <a:pt x="184787" y="385864"/>
                    </a:cubicBezTo>
                    <a:cubicBezTo>
                      <a:pt x="188351" y="386068"/>
                      <a:pt x="191812" y="386170"/>
                      <a:pt x="195376" y="386170"/>
                    </a:cubicBezTo>
                    <a:cubicBezTo>
                      <a:pt x="201484" y="386170"/>
                      <a:pt x="207491" y="385864"/>
                      <a:pt x="213396" y="385355"/>
                    </a:cubicBezTo>
                    <a:cubicBezTo>
                      <a:pt x="213803" y="385355"/>
                      <a:pt x="214312" y="385253"/>
                      <a:pt x="214720" y="385253"/>
                    </a:cubicBezTo>
                    <a:cubicBezTo>
                      <a:pt x="220319" y="384744"/>
                      <a:pt x="225919" y="383828"/>
                      <a:pt x="231417" y="382810"/>
                    </a:cubicBezTo>
                    <a:cubicBezTo>
                      <a:pt x="232231" y="382708"/>
                      <a:pt x="233046" y="382504"/>
                      <a:pt x="233860" y="382403"/>
                    </a:cubicBezTo>
                    <a:cubicBezTo>
                      <a:pt x="239053" y="381385"/>
                      <a:pt x="244041" y="380061"/>
                      <a:pt x="249132" y="378636"/>
                    </a:cubicBezTo>
                    <a:cubicBezTo>
                      <a:pt x="250252" y="378330"/>
                      <a:pt x="251372" y="378025"/>
                      <a:pt x="252492" y="377618"/>
                    </a:cubicBezTo>
                    <a:cubicBezTo>
                      <a:pt x="257175" y="376192"/>
                      <a:pt x="261756" y="374563"/>
                      <a:pt x="266338" y="372731"/>
                    </a:cubicBezTo>
                    <a:cubicBezTo>
                      <a:pt x="267763" y="372222"/>
                      <a:pt x="269087" y="371712"/>
                      <a:pt x="270410" y="371102"/>
                    </a:cubicBezTo>
                    <a:cubicBezTo>
                      <a:pt x="274686" y="369269"/>
                      <a:pt x="278963" y="367335"/>
                      <a:pt x="283137" y="365197"/>
                    </a:cubicBezTo>
                    <a:cubicBezTo>
                      <a:pt x="284562" y="364484"/>
                      <a:pt x="286089" y="363771"/>
                      <a:pt x="287515" y="362957"/>
                    </a:cubicBezTo>
                    <a:cubicBezTo>
                      <a:pt x="291587" y="360819"/>
                      <a:pt x="295558" y="358477"/>
                      <a:pt x="299427" y="356034"/>
                    </a:cubicBezTo>
                    <a:cubicBezTo>
                      <a:pt x="300852" y="355117"/>
                      <a:pt x="302175" y="354303"/>
                      <a:pt x="303601" y="353386"/>
                    </a:cubicBezTo>
                    <a:cubicBezTo>
                      <a:pt x="307571" y="350739"/>
                      <a:pt x="311338" y="347990"/>
                      <a:pt x="315105" y="345140"/>
                    </a:cubicBezTo>
                    <a:cubicBezTo>
                      <a:pt x="316327" y="344223"/>
                      <a:pt x="317447" y="343307"/>
                      <a:pt x="318669" y="342391"/>
                    </a:cubicBezTo>
                    <a:cubicBezTo>
                      <a:pt x="322436" y="339337"/>
                      <a:pt x="326101" y="336079"/>
                      <a:pt x="329664" y="332719"/>
                    </a:cubicBezTo>
                    <a:cubicBezTo>
                      <a:pt x="330275" y="332108"/>
                      <a:pt x="330886" y="331701"/>
                      <a:pt x="331497" y="331090"/>
                    </a:cubicBezTo>
                    <a:cubicBezTo>
                      <a:pt x="331599" y="330988"/>
                      <a:pt x="331701" y="330784"/>
                      <a:pt x="331802" y="330683"/>
                    </a:cubicBezTo>
                    <a:cubicBezTo>
                      <a:pt x="368251" y="295252"/>
                      <a:pt x="390955" y="245670"/>
                      <a:pt x="390955" y="19079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32" name="Google Shape;4432;p21"/>
              <p:cNvSpPr/>
              <p:nvPr/>
            </p:nvSpPr>
            <p:spPr>
              <a:xfrm>
                <a:off x="1043904" y="1742854"/>
                <a:ext cx="87850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87850" h="65159" extrusionOk="0">
                    <a:moveTo>
                      <a:pt x="85420" y="28405"/>
                    </a:moveTo>
                    <a:lnTo>
                      <a:pt x="76562" y="19548"/>
                    </a:lnTo>
                    <a:cubicBezTo>
                      <a:pt x="74526" y="17512"/>
                      <a:pt x="71573" y="16697"/>
                      <a:pt x="68824" y="17410"/>
                    </a:cubicBezTo>
                    <a:lnTo>
                      <a:pt x="46324" y="23009"/>
                    </a:lnTo>
                    <a:cubicBezTo>
                      <a:pt x="42964" y="23824"/>
                      <a:pt x="39503" y="22500"/>
                      <a:pt x="37568" y="19650"/>
                    </a:cubicBezTo>
                    <a:lnTo>
                      <a:pt x="26878" y="3665"/>
                    </a:lnTo>
                    <a:cubicBezTo>
                      <a:pt x="25351" y="1425"/>
                      <a:pt x="22806" y="0"/>
                      <a:pt x="20159" y="0"/>
                    </a:cubicBezTo>
                    <a:lnTo>
                      <a:pt x="8145" y="0"/>
                    </a:lnTo>
                    <a:cubicBezTo>
                      <a:pt x="3665" y="0"/>
                      <a:pt x="0" y="3665"/>
                      <a:pt x="0" y="8145"/>
                    </a:cubicBezTo>
                    <a:lnTo>
                      <a:pt x="0" y="29220"/>
                    </a:lnTo>
                    <a:cubicBezTo>
                      <a:pt x="0" y="31358"/>
                      <a:pt x="814" y="33496"/>
                      <a:pt x="2342" y="35023"/>
                    </a:cubicBezTo>
                    <a:lnTo>
                      <a:pt x="30136" y="62817"/>
                    </a:lnTo>
                    <a:cubicBezTo>
                      <a:pt x="31663" y="64345"/>
                      <a:pt x="33699" y="65159"/>
                      <a:pt x="35939" y="65159"/>
                    </a:cubicBezTo>
                    <a:lnTo>
                      <a:pt x="68213" y="65159"/>
                    </a:lnTo>
                    <a:cubicBezTo>
                      <a:pt x="71268" y="65159"/>
                      <a:pt x="74119" y="63428"/>
                      <a:pt x="75544" y="60679"/>
                    </a:cubicBezTo>
                    <a:lnTo>
                      <a:pt x="86947" y="37874"/>
                    </a:lnTo>
                    <a:cubicBezTo>
                      <a:pt x="88576" y="34718"/>
                      <a:pt x="87965" y="30951"/>
                      <a:pt x="85420" y="2840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33" name="Google Shape;4433;p21"/>
              <p:cNvSpPr/>
              <p:nvPr/>
            </p:nvSpPr>
            <p:spPr>
              <a:xfrm>
                <a:off x="1035759" y="1734709"/>
                <a:ext cx="104056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104056" h="81448" extrusionOk="0">
                    <a:moveTo>
                      <a:pt x="76460" y="81449"/>
                    </a:moveTo>
                    <a:lnTo>
                      <a:pt x="44084" y="81449"/>
                    </a:lnTo>
                    <a:cubicBezTo>
                      <a:pt x="39808" y="81449"/>
                      <a:pt x="35634" y="79718"/>
                      <a:pt x="32580" y="76664"/>
                    </a:cubicBezTo>
                    <a:lnTo>
                      <a:pt x="4785" y="48869"/>
                    </a:lnTo>
                    <a:cubicBezTo>
                      <a:pt x="1731" y="45815"/>
                      <a:pt x="0" y="41743"/>
                      <a:pt x="0" y="37365"/>
                    </a:cubicBezTo>
                    <a:lnTo>
                      <a:pt x="0" y="16290"/>
                    </a:lnTo>
                    <a:cubicBezTo>
                      <a:pt x="0" y="7330"/>
                      <a:pt x="7330" y="0"/>
                      <a:pt x="16290" y="0"/>
                    </a:cubicBezTo>
                    <a:lnTo>
                      <a:pt x="28202" y="0"/>
                    </a:lnTo>
                    <a:cubicBezTo>
                      <a:pt x="33699" y="0"/>
                      <a:pt x="38688" y="2749"/>
                      <a:pt x="41743" y="7229"/>
                    </a:cubicBezTo>
                    <a:lnTo>
                      <a:pt x="52433" y="23213"/>
                    </a:lnTo>
                    <a:lnTo>
                      <a:pt x="74933" y="17613"/>
                    </a:lnTo>
                    <a:cubicBezTo>
                      <a:pt x="80431" y="16188"/>
                      <a:pt x="86336" y="17919"/>
                      <a:pt x="90408" y="21889"/>
                    </a:cubicBezTo>
                    <a:lnTo>
                      <a:pt x="99266" y="30747"/>
                    </a:lnTo>
                    <a:cubicBezTo>
                      <a:pt x="104255" y="35736"/>
                      <a:pt x="105476" y="43270"/>
                      <a:pt x="102320" y="49582"/>
                    </a:cubicBezTo>
                    <a:lnTo>
                      <a:pt x="90917" y="72388"/>
                    </a:lnTo>
                    <a:cubicBezTo>
                      <a:pt x="88168" y="77987"/>
                      <a:pt x="82671" y="81449"/>
                      <a:pt x="76460" y="81449"/>
                    </a:cubicBezTo>
                    <a:close/>
                    <a:moveTo>
                      <a:pt x="16290" y="16290"/>
                    </a:moveTo>
                    <a:lnTo>
                      <a:pt x="16290" y="37365"/>
                    </a:lnTo>
                    <a:lnTo>
                      <a:pt x="44084" y="65159"/>
                    </a:lnTo>
                    <a:lnTo>
                      <a:pt x="76358" y="65159"/>
                    </a:lnTo>
                    <a:lnTo>
                      <a:pt x="87761" y="42353"/>
                    </a:lnTo>
                    <a:lnTo>
                      <a:pt x="78904" y="33496"/>
                    </a:lnTo>
                    <a:lnTo>
                      <a:pt x="56403" y="39095"/>
                    </a:lnTo>
                    <a:cubicBezTo>
                      <a:pt x="49684" y="40724"/>
                      <a:pt x="42761" y="38077"/>
                      <a:pt x="38892" y="32376"/>
                    </a:cubicBezTo>
                    <a:lnTo>
                      <a:pt x="28202" y="16290"/>
                    </a:lnTo>
                    <a:lnTo>
                      <a:pt x="16290" y="162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34" name="Google Shape;4434;p21"/>
              <p:cNvSpPr/>
              <p:nvPr/>
            </p:nvSpPr>
            <p:spPr>
              <a:xfrm>
                <a:off x="1258057" y="1693984"/>
                <a:ext cx="87208" cy="73202"/>
              </a:xfrm>
              <a:custGeom>
                <a:avLst/>
                <a:gdLst/>
                <a:ahLst/>
                <a:cxnLst/>
                <a:rect l="l" t="t" r="r" b="b"/>
                <a:pathLst>
                  <a:path w="87208" h="73202" extrusionOk="0">
                    <a:moveTo>
                      <a:pt x="61246" y="29525"/>
                    </a:moveTo>
                    <a:lnTo>
                      <a:pt x="48724" y="4480"/>
                    </a:lnTo>
                    <a:cubicBezTo>
                      <a:pt x="47298" y="1731"/>
                      <a:pt x="44549" y="0"/>
                      <a:pt x="41393" y="0"/>
                    </a:cubicBezTo>
                    <a:lnTo>
                      <a:pt x="24492" y="0"/>
                    </a:lnTo>
                    <a:cubicBezTo>
                      <a:pt x="22863" y="0"/>
                      <a:pt x="21336" y="509"/>
                      <a:pt x="20013" y="1324"/>
                    </a:cubicBezTo>
                    <a:lnTo>
                      <a:pt x="3621" y="12217"/>
                    </a:lnTo>
                    <a:cubicBezTo>
                      <a:pt x="160" y="14457"/>
                      <a:pt x="-960" y="18937"/>
                      <a:pt x="872" y="22602"/>
                    </a:cubicBezTo>
                    <a:lnTo>
                      <a:pt x="12886" y="46629"/>
                    </a:lnTo>
                    <a:cubicBezTo>
                      <a:pt x="13599" y="48055"/>
                      <a:pt x="14617" y="49175"/>
                      <a:pt x="15940" y="49989"/>
                    </a:cubicBezTo>
                    <a:lnTo>
                      <a:pt x="52694" y="72082"/>
                    </a:lnTo>
                    <a:cubicBezTo>
                      <a:pt x="53916" y="72897"/>
                      <a:pt x="55443" y="73202"/>
                      <a:pt x="56868" y="73202"/>
                    </a:cubicBezTo>
                    <a:lnTo>
                      <a:pt x="79063" y="73202"/>
                    </a:lnTo>
                    <a:cubicBezTo>
                      <a:pt x="83543" y="73202"/>
                      <a:pt x="87208" y="69537"/>
                      <a:pt x="87208" y="65057"/>
                    </a:cubicBezTo>
                    <a:lnTo>
                      <a:pt x="87208" y="46528"/>
                    </a:lnTo>
                    <a:cubicBezTo>
                      <a:pt x="87208" y="43066"/>
                      <a:pt x="84968" y="39910"/>
                      <a:pt x="81609" y="38790"/>
                    </a:cubicBezTo>
                    <a:lnTo>
                      <a:pt x="65930" y="33598"/>
                    </a:lnTo>
                    <a:cubicBezTo>
                      <a:pt x="63893" y="32987"/>
                      <a:pt x="62264" y="31460"/>
                      <a:pt x="61246" y="2952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35" name="Google Shape;4435;p21"/>
              <p:cNvSpPr/>
              <p:nvPr/>
            </p:nvSpPr>
            <p:spPr>
              <a:xfrm>
                <a:off x="1249875" y="1685839"/>
                <a:ext cx="103433" cy="89593"/>
              </a:xfrm>
              <a:custGeom>
                <a:avLst/>
                <a:gdLst/>
                <a:ahLst/>
                <a:cxnLst/>
                <a:rect l="l" t="t" r="r" b="b"/>
                <a:pathLst>
                  <a:path w="103433" h="89593" extrusionOk="0">
                    <a:moveTo>
                      <a:pt x="87245" y="89594"/>
                    </a:moveTo>
                    <a:lnTo>
                      <a:pt x="65050" y="89594"/>
                    </a:lnTo>
                    <a:cubicBezTo>
                      <a:pt x="62097" y="89594"/>
                      <a:pt x="59145" y="88779"/>
                      <a:pt x="56701" y="87252"/>
                    </a:cubicBezTo>
                    <a:lnTo>
                      <a:pt x="19948" y="65159"/>
                    </a:lnTo>
                    <a:cubicBezTo>
                      <a:pt x="17300" y="63530"/>
                      <a:pt x="15162" y="61290"/>
                      <a:pt x="13737" y="58440"/>
                    </a:cubicBezTo>
                    <a:lnTo>
                      <a:pt x="1723" y="34514"/>
                    </a:lnTo>
                    <a:cubicBezTo>
                      <a:pt x="-1942" y="27184"/>
                      <a:pt x="400" y="18224"/>
                      <a:pt x="7221" y="13643"/>
                    </a:cubicBezTo>
                    <a:lnTo>
                      <a:pt x="23613" y="2749"/>
                    </a:lnTo>
                    <a:cubicBezTo>
                      <a:pt x="26260" y="916"/>
                      <a:pt x="29416" y="0"/>
                      <a:pt x="32674" y="0"/>
                    </a:cubicBezTo>
                    <a:lnTo>
                      <a:pt x="49575" y="0"/>
                    </a:lnTo>
                    <a:cubicBezTo>
                      <a:pt x="55785" y="0"/>
                      <a:pt x="61385" y="3462"/>
                      <a:pt x="64134" y="9061"/>
                    </a:cubicBezTo>
                    <a:lnTo>
                      <a:pt x="76656" y="34107"/>
                    </a:lnTo>
                    <a:cubicBezTo>
                      <a:pt x="76656" y="34107"/>
                      <a:pt x="76656" y="34107"/>
                      <a:pt x="76656" y="34107"/>
                    </a:cubicBezTo>
                    <a:lnTo>
                      <a:pt x="92335" y="39299"/>
                    </a:lnTo>
                    <a:cubicBezTo>
                      <a:pt x="98953" y="41539"/>
                      <a:pt x="103433" y="47749"/>
                      <a:pt x="103433" y="54774"/>
                    </a:cubicBezTo>
                    <a:lnTo>
                      <a:pt x="103433" y="73304"/>
                    </a:lnTo>
                    <a:cubicBezTo>
                      <a:pt x="103535" y="82263"/>
                      <a:pt x="96204" y="89594"/>
                      <a:pt x="87245" y="89594"/>
                    </a:cubicBezTo>
                    <a:close/>
                    <a:moveTo>
                      <a:pt x="49676" y="16290"/>
                    </a:moveTo>
                    <a:lnTo>
                      <a:pt x="32776" y="16290"/>
                    </a:lnTo>
                    <a:lnTo>
                      <a:pt x="16384" y="27184"/>
                    </a:lnTo>
                    <a:lnTo>
                      <a:pt x="28398" y="51211"/>
                    </a:lnTo>
                    <a:lnTo>
                      <a:pt x="65152" y="73304"/>
                    </a:lnTo>
                    <a:lnTo>
                      <a:pt x="87245" y="73304"/>
                    </a:lnTo>
                    <a:lnTo>
                      <a:pt x="87245" y="54774"/>
                    </a:lnTo>
                    <a:lnTo>
                      <a:pt x="71566" y="49582"/>
                    </a:lnTo>
                    <a:cubicBezTo>
                      <a:pt x="67392" y="48157"/>
                      <a:pt x="64134" y="45306"/>
                      <a:pt x="62199" y="41437"/>
                    </a:cubicBezTo>
                    <a:lnTo>
                      <a:pt x="62199" y="41437"/>
                    </a:lnTo>
                    <a:lnTo>
                      <a:pt x="49676" y="162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36" name="Google Shape;4436;p21"/>
              <p:cNvSpPr/>
              <p:nvPr/>
            </p:nvSpPr>
            <p:spPr>
              <a:xfrm>
                <a:off x="1223091" y="1522750"/>
                <a:ext cx="162897" cy="97930"/>
              </a:xfrm>
              <a:custGeom>
                <a:avLst/>
                <a:gdLst/>
                <a:ahLst/>
                <a:cxnLst/>
                <a:rect l="l" t="t" r="r" b="b"/>
                <a:pathLst>
                  <a:path w="162897" h="97930" extrusionOk="0">
                    <a:moveTo>
                      <a:pt x="0" y="69830"/>
                    </a:moveTo>
                    <a:lnTo>
                      <a:pt x="81449" y="97930"/>
                    </a:lnTo>
                    <a:lnTo>
                      <a:pt x="162898" y="69830"/>
                    </a:lnTo>
                    <a:lnTo>
                      <a:pt x="162898" y="16481"/>
                    </a:lnTo>
                    <a:lnTo>
                      <a:pt x="132253" y="7420"/>
                    </a:lnTo>
                    <a:cubicBezTo>
                      <a:pt x="98655" y="-2558"/>
                      <a:pt x="62817" y="-2456"/>
                      <a:pt x="29220" y="7624"/>
                    </a:cubicBezTo>
                    <a:lnTo>
                      <a:pt x="0" y="16481"/>
                    </a:lnTo>
                    <a:lnTo>
                      <a:pt x="0" y="69830"/>
                    </a:lnTo>
                    <a:close/>
                  </a:path>
                </a:pathLst>
              </a:custGeom>
              <a:solidFill>
                <a:srgbClr val="9C979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37" name="Google Shape;4437;p21"/>
              <p:cNvSpPr/>
              <p:nvPr/>
            </p:nvSpPr>
            <p:spPr>
              <a:xfrm>
                <a:off x="1133498" y="1474072"/>
                <a:ext cx="342085" cy="105883"/>
              </a:xfrm>
              <a:custGeom>
                <a:avLst/>
                <a:gdLst/>
                <a:ahLst/>
                <a:cxnLst/>
                <a:rect l="l" t="t" r="r" b="b"/>
                <a:pathLst>
                  <a:path w="342085" h="105883" extrusionOk="0">
                    <a:moveTo>
                      <a:pt x="171043" y="0"/>
                    </a:moveTo>
                    <a:lnTo>
                      <a:pt x="0" y="65159"/>
                    </a:lnTo>
                    <a:lnTo>
                      <a:pt x="89594" y="105884"/>
                    </a:lnTo>
                    <a:lnTo>
                      <a:pt x="89594" y="65159"/>
                    </a:lnTo>
                    <a:lnTo>
                      <a:pt x="119526" y="56200"/>
                    </a:lnTo>
                    <a:cubicBezTo>
                      <a:pt x="153124" y="46120"/>
                      <a:pt x="188961" y="46120"/>
                      <a:pt x="222457" y="56200"/>
                    </a:cubicBezTo>
                    <a:lnTo>
                      <a:pt x="252492" y="65159"/>
                    </a:lnTo>
                    <a:lnTo>
                      <a:pt x="252492" y="105884"/>
                    </a:lnTo>
                    <a:lnTo>
                      <a:pt x="342085" y="65159"/>
                    </a:lnTo>
                    <a:lnTo>
                      <a:pt x="171043" y="0"/>
                    </a:lnTo>
                    <a:close/>
                  </a:path>
                </a:pathLst>
              </a:custGeom>
              <a:solidFill>
                <a:srgbClr val="706D6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38" name="Google Shape;4438;p21"/>
              <p:cNvSpPr/>
              <p:nvPr/>
            </p:nvSpPr>
            <p:spPr>
              <a:xfrm>
                <a:off x="1459293" y="1596246"/>
                <a:ext cx="32579" cy="40724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40724" extrusionOk="0">
                    <a:moveTo>
                      <a:pt x="0" y="40724"/>
                    </a:moveTo>
                    <a:lnTo>
                      <a:pt x="0" y="16290"/>
                    </a:lnTo>
                    <a:cubicBezTo>
                      <a:pt x="0" y="7330"/>
                      <a:pt x="7330" y="0"/>
                      <a:pt x="16290" y="0"/>
                    </a:cubicBezTo>
                    <a:cubicBezTo>
                      <a:pt x="25249" y="0"/>
                      <a:pt x="32580" y="7330"/>
                      <a:pt x="32580" y="16290"/>
                    </a:cubicBezTo>
                    <a:lnTo>
                      <a:pt x="32580" y="40724"/>
                    </a:lnTo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39" name="Google Shape;4439;p21"/>
              <p:cNvSpPr/>
              <p:nvPr/>
            </p:nvSpPr>
            <p:spPr>
              <a:xfrm>
                <a:off x="1451148" y="1588101"/>
                <a:ext cx="48869" cy="48869"/>
              </a:xfrm>
              <a:custGeom>
                <a:avLst/>
                <a:gdLst/>
                <a:ahLst/>
                <a:cxnLst/>
                <a:rect l="l" t="t" r="r" b="b"/>
                <a:pathLst>
                  <a:path w="48869" h="48869" extrusionOk="0">
                    <a:moveTo>
                      <a:pt x="48869" y="48869"/>
                    </a:moveTo>
                    <a:lnTo>
                      <a:pt x="32580" y="48869"/>
                    </a:lnTo>
                    <a:lnTo>
                      <a:pt x="32580" y="24435"/>
                    </a:lnTo>
                    <a:cubicBezTo>
                      <a:pt x="32580" y="19955"/>
                      <a:pt x="28914" y="16290"/>
                      <a:pt x="24435" y="16290"/>
                    </a:cubicBezTo>
                    <a:cubicBezTo>
                      <a:pt x="19955" y="16290"/>
                      <a:pt x="16290" y="19955"/>
                      <a:pt x="16290" y="24435"/>
                    </a:cubicBezTo>
                    <a:lnTo>
                      <a:pt x="16290" y="48869"/>
                    </a:lnTo>
                    <a:lnTo>
                      <a:pt x="0" y="48869"/>
                    </a:lnTo>
                    <a:lnTo>
                      <a:pt x="0" y="24435"/>
                    </a:lnTo>
                    <a:cubicBezTo>
                      <a:pt x="0" y="10996"/>
                      <a:pt x="10996" y="0"/>
                      <a:pt x="24435" y="0"/>
                    </a:cubicBezTo>
                    <a:cubicBezTo>
                      <a:pt x="37874" y="0"/>
                      <a:pt x="48869" y="10996"/>
                      <a:pt x="48869" y="24435"/>
                    </a:cubicBezTo>
                    <a:lnTo>
                      <a:pt x="48869" y="488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40" name="Google Shape;4440;p21"/>
              <p:cNvSpPr/>
              <p:nvPr/>
            </p:nvSpPr>
            <p:spPr>
              <a:xfrm>
                <a:off x="1467438" y="1661405"/>
                <a:ext cx="16289" cy="24434"/>
              </a:xfrm>
              <a:custGeom>
                <a:avLst/>
                <a:gdLst/>
                <a:ahLst/>
                <a:cxnLst/>
                <a:rect l="l" t="t" r="r" b="b"/>
                <a:pathLst>
                  <a:path w="16289" h="24434" extrusionOk="0">
                    <a:moveTo>
                      <a:pt x="0" y="0"/>
                    </a:moveTo>
                    <a:lnTo>
                      <a:pt x="16290" y="0"/>
                    </a:lnTo>
                    <a:lnTo>
                      <a:pt x="16290" y="16290"/>
                    </a:lnTo>
                    <a:cubicBezTo>
                      <a:pt x="16290" y="20769"/>
                      <a:pt x="12625" y="24435"/>
                      <a:pt x="8145" y="24435"/>
                    </a:cubicBezTo>
                    <a:lnTo>
                      <a:pt x="8145" y="24435"/>
                    </a:lnTo>
                    <a:cubicBezTo>
                      <a:pt x="3665" y="24435"/>
                      <a:pt x="0" y="20769"/>
                      <a:pt x="0" y="1629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41" name="Google Shape;4441;p21"/>
              <p:cNvSpPr/>
              <p:nvPr/>
            </p:nvSpPr>
            <p:spPr>
              <a:xfrm>
                <a:off x="1486884" y="1650816"/>
                <a:ext cx="23386" cy="26339"/>
              </a:xfrm>
              <a:custGeom>
                <a:avLst/>
                <a:gdLst/>
                <a:ahLst/>
                <a:cxnLst/>
                <a:rect l="l" t="t" r="r" b="b"/>
                <a:pathLst>
                  <a:path w="23386" h="26339" extrusionOk="0">
                    <a:moveTo>
                      <a:pt x="0" y="8145"/>
                    </a:moveTo>
                    <a:lnTo>
                      <a:pt x="14152" y="0"/>
                    </a:lnTo>
                    <a:lnTo>
                      <a:pt x="22297" y="14152"/>
                    </a:lnTo>
                    <a:cubicBezTo>
                      <a:pt x="24536" y="18021"/>
                      <a:pt x="23213" y="23009"/>
                      <a:pt x="19344" y="25249"/>
                    </a:cubicBezTo>
                    <a:lnTo>
                      <a:pt x="19344" y="25249"/>
                    </a:lnTo>
                    <a:cubicBezTo>
                      <a:pt x="15475" y="27489"/>
                      <a:pt x="10487" y="26165"/>
                      <a:pt x="8247" y="22297"/>
                    </a:cubicBezTo>
                    <a:lnTo>
                      <a:pt x="0" y="81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42" name="Google Shape;4442;p21"/>
              <p:cNvSpPr/>
              <p:nvPr/>
            </p:nvSpPr>
            <p:spPr>
              <a:xfrm>
                <a:off x="1441001" y="1650714"/>
                <a:ext cx="23382" cy="26339"/>
              </a:xfrm>
              <a:custGeom>
                <a:avLst/>
                <a:gdLst/>
                <a:ahLst/>
                <a:cxnLst/>
                <a:rect l="l" t="t" r="r" b="b"/>
                <a:pathLst>
                  <a:path w="23382" h="26339" extrusionOk="0">
                    <a:moveTo>
                      <a:pt x="1086" y="14152"/>
                    </a:moveTo>
                    <a:lnTo>
                      <a:pt x="9231" y="0"/>
                    </a:lnTo>
                    <a:lnTo>
                      <a:pt x="23383" y="8145"/>
                    </a:lnTo>
                    <a:lnTo>
                      <a:pt x="15238" y="22297"/>
                    </a:lnTo>
                    <a:cubicBezTo>
                      <a:pt x="12998" y="26165"/>
                      <a:pt x="8009" y="27489"/>
                      <a:pt x="4141" y="25249"/>
                    </a:cubicBezTo>
                    <a:lnTo>
                      <a:pt x="4141" y="25249"/>
                    </a:lnTo>
                    <a:cubicBezTo>
                      <a:pt x="170" y="23111"/>
                      <a:pt x="-1154" y="18122"/>
                      <a:pt x="1086" y="1415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43" name="Google Shape;4443;p21"/>
              <p:cNvSpPr/>
              <p:nvPr/>
            </p:nvSpPr>
            <p:spPr>
              <a:xfrm>
                <a:off x="1125451" y="1466004"/>
                <a:ext cx="358379" cy="162821"/>
              </a:xfrm>
              <a:custGeom>
                <a:avLst/>
                <a:gdLst/>
                <a:ahLst/>
                <a:cxnLst/>
                <a:rect l="l" t="t" r="r" b="b"/>
                <a:pathLst>
                  <a:path w="358379" h="162821" extrusionOk="0">
                    <a:moveTo>
                      <a:pt x="358277" y="73228"/>
                    </a:moveTo>
                    <a:cubicBezTo>
                      <a:pt x="358277" y="73126"/>
                      <a:pt x="358277" y="73024"/>
                      <a:pt x="358277" y="73024"/>
                    </a:cubicBezTo>
                    <a:cubicBezTo>
                      <a:pt x="358176" y="69766"/>
                      <a:pt x="356139" y="66814"/>
                      <a:pt x="353085" y="65694"/>
                    </a:cubicBezTo>
                    <a:lnTo>
                      <a:pt x="182042" y="535"/>
                    </a:lnTo>
                    <a:cubicBezTo>
                      <a:pt x="180210" y="-178"/>
                      <a:pt x="178072" y="-178"/>
                      <a:pt x="176239" y="535"/>
                    </a:cubicBezTo>
                    <a:lnTo>
                      <a:pt x="5196" y="65694"/>
                    </a:lnTo>
                    <a:cubicBezTo>
                      <a:pt x="2142" y="66915"/>
                      <a:pt x="106" y="69766"/>
                      <a:pt x="4" y="73024"/>
                    </a:cubicBezTo>
                    <a:cubicBezTo>
                      <a:pt x="-98" y="76282"/>
                      <a:pt x="1735" y="79336"/>
                      <a:pt x="4789" y="80660"/>
                    </a:cubicBezTo>
                    <a:lnTo>
                      <a:pt x="89598" y="119246"/>
                    </a:lnTo>
                    <a:lnTo>
                      <a:pt x="89598" y="126577"/>
                    </a:lnTo>
                    <a:cubicBezTo>
                      <a:pt x="89598" y="130038"/>
                      <a:pt x="91838" y="133093"/>
                      <a:pt x="95096" y="134314"/>
                    </a:cubicBezTo>
                    <a:lnTo>
                      <a:pt x="176545" y="162414"/>
                    </a:lnTo>
                    <a:cubicBezTo>
                      <a:pt x="177359" y="162720"/>
                      <a:pt x="178275" y="162821"/>
                      <a:pt x="179192" y="162821"/>
                    </a:cubicBezTo>
                    <a:cubicBezTo>
                      <a:pt x="180108" y="162821"/>
                      <a:pt x="181024" y="162720"/>
                      <a:pt x="181839" y="162414"/>
                    </a:cubicBezTo>
                    <a:lnTo>
                      <a:pt x="263288" y="134314"/>
                    </a:lnTo>
                    <a:cubicBezTo>
                      <a:pt x="266546" y="133194"/>
                      <a:pt x="268785" y="130140"/>
                      <a:pt x="268785" y="126577"/>
                    </a:cubicBezTo>
                    <a:lnTo>
                      <a:pt x="268785" y="119246"/>
                    </a:lnTo>
                    <a:lnTo>
                      <a:pt x="342089" y="85954"/>
                    </a:lnTo>
                    <a:lnTo>
                      <a:pt x="342089" y="105807"/>
                    </a:lnTo>
                    <a:cubicBezTo>
                      <a:pt x="342089" y="110287"/>
                      <a:pt x="345755" y="113952"/>
                      <a:pt x="350234" y="113952"/>
                    </a:cubicBezTo>
                    <a:lnTo>
                      <a:pt x="350234" y="113952"/>
                    </a:lnTo>
                    <a:cubicBezTo>
                      <a:pt x="354714" y="113952"/>
                      <a:pt x="358379" y="110287"/>
                      <a:pt x="358379" y="105807"/>
                    </a:cubicBezTo>
                    <a:lnTo>
                      <a:pt x="358277" y="73228"/>
                    </a:lnTo>
                    <a:lnTo>
                      <a:pt x="358277" y="73228"/>
                    </a:lnTo>
                    <a:close/>
                    <a:moveTo>
                      <a:pt x="252394" y="120773"/>
                    </a:moveTo>
                    <a:lnTo>
                      <a:pt x="179090" y="146124"/>
                    </a:lnTo>
                    <a:lnTo>
                      <a:pt x="105786" y="120773"/>
                    </a:lnTo>
                    <a:lnTo>
                      <a:pt x="105786" y="79235"/>
                    </a:lnTo>
                    <a:lnTo>
                      <a:pt x="129915" y="72006"/>
                    </a:lnTo>
                    <a:cubicBezTo>
                      <a:pt x="141929" y="68341"/>
                      <a:pt x="154248" y="66101"/>
                      <a:pt x="166669" y="65185"/>
                    </a:cubicBezTo>
                    <a:cubicBezTo>
                      <a:pt x="167178" y="65185"/>
                      <a:pt x="167687" y="65185"/>
                      <a:pt x="168196" y="65083"/>
                    </a:cubicBezTo>
                    <a:cubicBezTo>
                      <a:pt x="169112" y="64981"/>
                      <a:pt x="170029" y="64981"/>
                      <a:pt x="170945" y="64981"/>
                    </a:cubicBezTo>
                    <a:lnTo>
                      <a:pt x="170945" y="113850"/>
                    </a:lnTo>
                    <a:cubicBezTo>
                      <a:pt x="170945" y="118330"/>
                      <a:pt x="174610" y="121995"/>
                      <a:pt x="179090" y="121995"/>
                    </a:cubicBezTo>
                    <a:lnTo>
                      <a:pt x="179090" y="121995"/>
                    </a:lnTo>
                    <a:cubicBezTo>
                      <a:pt x="183570" y="121995"/>
                      <a:pt x="187235" y="118330"/>
                      <a:pt x="187235" y="113850"/>
                    </a:cubicBezTo>
                    <a:lnTo>
                      <a:pt x="187235" y="64981"/>
                    </a:lnTo>
                    <a:cubicBezTo>
                      <a:pt x="187642" y="64981"/>
                      <a:pt x="188151" y="64981"/>
                      <a:pt x="188660" y="64981"/>
                    </a:cubicBezTo>
                    <a:cubicBezTo>
                      <a:pt x="189373" y="64981"/>
                      <a:pt x="190187" y="64981"/>
                      <a:pt x="190900" y="65083"/>
                    </a:cubicBezTo>
                    <a:cubicBezTo>
                      <a:pt x="203219" y="65999"/>
                      <a:pt x="215538" y="68239"/>
                      <a:pt x="227552" y="71802"/>
                    </a:cubicBezTo>
                    <a:lnTo>
                      <a:pt x="252394" y="79336"/>
                    </a:lnTo>
                    <a:lnTo>
                      <a:pt x="252394" y="120773"/>
                    </a:lnTo>
                    <a:close/>
                    <a:moveTo>
                      <a:pt x="268684" y="101328"/>
                    </a:moveTo>
                    <a:lnTo>
                      <a:pt x="268684" y="73228"/>
                    </a:lnTo>
                    <a:cubicBezTo>
                      <a:pt x="268684" y="72311"/>
                      <a:pt x="268582" y="71497"/>
                      <a:pt x="268276" y="70682"/>
                    </a:cubicBezTo>
                    <a:cubicBezTo>
                      <a:pt x="268073" y="70173"/>
                      <a:pt x="267767" y="69664"/>
                      <a:pt x="267462" y="69155"/>
                    </a:cubicBezTo>
                    <a:cubicBezTo>
                      <a:pt x="267360" y="68952"/>
                      <a:pt x="267258" y="68646"/>
                      <a:pt x="267055" y="68443"/>
                    </a:cubicBezTo>
                    <a:cubicBezTo>
                      <a:pt x="266749" y="68035"/>
                      <a:pt x="266240" y="67628"/>
                      <a:pt x="265833" y="67323"/>
                    </a:cubicBezTo>
                    <a:cubicBezTo>
                      <a:pt x="265629" y="67119"/>
                      <a:pt x="265426" y="66814"/>
                      <a:pt x="265222" y="66712"/>
                    </a:cubicBezTo>
                    <a:cubicBezTo>
                      <a:pt x="264917" y="66508"/>
                      <a:pt x="264509" y="66406"/>
                      <a:pt x="264102" y="66203"/>
                    </a:cubicBezTo>
                    <a:cubicBezTo>
                      <a:pt x="263695" y="65999"/>
                      <a:pt x="263288" y="65694"/>
                      <a:pt x="262779" y="65592"/>
                    </a:cubicBezTo>
                    <a:lnTo>
                      <a:pt x="232846" y="56632"/>
                    </a:lnTo>
                    <a:cubicBezTo>
                      <a:pt x="219407" y="52662"/>
                      <a:pt x="205764" y="50117"/>
                      <a:pt x="191918" y="49200"/>
                    </a:cubicBezTo>
                    <a:cubicBezTo>
                      <a:pt x="191816" y="49200"/>
                      <a:pt x="191714" y="49200"/>
                      <a:pt x="191511" y="49200"/>
                    </a:cubicBezTo>
                    <a:cubicBezTo>
                      <a:pt x="187337" y="48895"/>
                      <a:pt x="183162" y="48793"/>
                      <a:pt x="178988" y="48793"/>
                    </a:cubicBezTo>
                    <a:cubicBezTo>
                      <a:pt x="178784" y="48793"/>
                      <a:pt x="178479" y="48895"/>
                      <a:pt x="178275" y="48793"/>
                    </a:cubicBezTo>
                    <a:cubicBezTo>
                      <a:pt x="176748" y="48284"/>
                      <a:pt x="175221" y="48386"/>
                      <a:pt x="173694" y="48691"/>
                    </a:cubicBezTo>
                    <a:cubicBezTo>
                      <a:pt x="170945" y="49302"/>
                      <a:pt x="168094" y="49098"/>
                      <a:pt x="165345" y="49302"/>
                    </a:cubicBezTo>
                    <a:cubicBezTo>
                      <a:pt x="151601" y="50320"/>
                      <a:pt x="137958" y="52764"/>
                      <a:pt x="124519" y="56836"/>
                    </a:cubicBezTo>
                    <a:lnTo>
                      <a:pt x="95605" y="65388"/>
                    </a:lnTo>
                    <a:lnTo>
                      <a:pt x="95299" y="65490"/>
                    </a:lnTo>
                    <a:lnTo>
                      <a:pt x="95299" y="65490"/>
                    </a:lnTo>
                    <a:cubicBezTo>
                      <a:pt x="94587" y="65694"/>
                      <a:pt x="93976" y="65999"/>
                      <a:pt x="93467" y="66406"/>
                    </a:cubicBezTo>
                    <a:cubicBezTo>
                      <a:pt x="93365" y="66508"/>
                      <a:pt x="93161" y="66508"/>
                      <a:pt x="92958" y="66610"/>
                    </a:cubicBezTo>
                    <a:cubicBezTo>
                      <a:pt x="90820" y="68137"/>
                      <a:pt x="89496" y="70581"/>
                      <a:pt x="89496" y="73228"/>
                    </a:cubicBezTo>
                    <a:lnTo>
                      <a:pt x="89496" y="101328"/>
                    </a:lnTo>
                    <a:lnTo>
                      <a:pt x="29224" y="73940"/>
                    </a:lnTo>
                    <a:lnTo>
                      <a:pt x="179090" y="16824"/>
                    </a:lnTo>
                    <a:lnTo>
                      <a:pt x="328956" y="73940"/>
                    </a:lnTo>
                    <a:lnTo>
                      <a:pt x="268684" y="1013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44" name="Google Shape;4444;p21"/>
              <p:cNvSpPr/>
              <p:nvPr/>
            </p:nvSpPr>
            <p:spPr>
              <a:xfrm>
                <a:off x="1410424" y="1865027"/>
                <a:ext cx="32579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81448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81449"/>
                    </a:ln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45" name="Google Shape;4445;p21"/>
              <p:cNvSpPr/>
              <p:nvPr/>
            </p:nvSpPr>
            <p:spPr>
              <a:xfrm>
                <a:off x="1434859" y="1799868"/>
                <a:ext cx="32579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65159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65159"/>
                    </a:lnTo>
                    <a:lnTo>
                      <a:pt x="0" y="651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979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46" name="Google Shape;4446;p21"/>
              <p:cNvSpPr/>
              <p:nvPr/>
            </p:nvSpPr>
            <p:spPr>
              <a:xfrm>
                <a:off x="1410424" y="1718419"/>
                <a:ext cx="32579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81448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81449"/>
                    </a:ln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47" name="Google Shape;4447;p21"/>
              <p:cNvSpPr/>
              <p:nvPr/>
            </p:nvSpPr>
            <p:spPr>
              <a:xfrm>
                <a:off x="1191530" y="1710274"/>
                <a:ext cx="324777" cy="244346"/>
              </a:xfrm>
              <a:custGeom>
                <a:avLst/>
                <a:gdLst/>
                <a:ahLst/>
                <a:cxnLst/>
                <a:rect l="l" t="t" r="r" b="b"/>
                <a:pathLst>
                  <a:path w="324777" h="244346" extrusionOk="0">
                    <a:moveTo>
                      <a:pt x="306655" y="82365"/>
                    </a:moveTo>
                    <a:cubicBezTo>
                      <a:pt x="307775" y="79515"/>
                      <a:pt x="308488" y="76460"/>
                      <a:pt x="308488" y="73304"/>
                    </a:cubicBezTo>
                    <a:lnTo>
                      <a:pt x="308488" y="24435"/>
                    </a:lnTo>
                    <a:cubicBezTo>
                      <a:pt x="308488" y="10996"/>
                      <a:pt x="297492" y="0"/>
                      <a:pt x="284053" y="0"/>
                    </a:cubicBezTo>
                    <a:lnTo>
                      <a:pt x="186314" y="0"/>
                    </a:lnTo>
                    <a:lnTo>
                      <a:pt x="186314" y="16290"/>
                    </a:lnTo>
                    <a:lnTo>
                      <a:pt x="210749" y="16290"/>
                    </a:lnTo>
                    <a:lnTo>
                      <a:pt x="210749" y="81449"/>
                    </a:lnTo>
                    <a:lnTo>
                      <a:pt x="186314" y="81449"/>
                    </a:lnTo>
                    <a:lnTo>
                      <a:pt x="186314" y="97739"/>
                    </a:lnTo>
                    <a:lnTo>
                      <a:pt x="235184" y="97739"/>
                    </a:lnTo>
                    <a:lnTo>
                      <a:pt x="235184" y="146608"/>
                    </a:lnTo>
                    <a:lnTo>
                      <a:pt x="151597" y="146608"/>
                    </a:lnTo>
                    <a:lnTo>
                      <a:pt x="151597" y="162898"/>
                    </a:lnTo>
                    <a:lnTo>
                      <a:pt x="210749" y="162898"/>
                    </a:lnTo>
                    <a:lnTo>
                      <a:pt x="210749" y="228057"/>
                    </a:lnTo>
                    <a:lnTo>
                      <a:pt x="0" y="228057"/>
                    </a:lnTo>
                    <a:lnTo>
                      <a:pt x="0" y="244347"/>
                    </a:lnTo>
                    <a:lnTo>
                      <a:pt x="275908" y="244347"/>
                    </a:lnTo>
                    <a:cubicBezTo>
                      <a:pt x="289347" y="244347"/>
                      <a:pt x="300343" y="233351"/>
                      <a:pt x="300343" y="219912"/>
                    </a:cubicBezTo>
                    <a:lnTo>
                      <a:pt x="300343" y="171043"/>
                    </a:lnTo>
                    <a:cubicBezTo>
                      <a:pt x="300343" y="168192"/>
                      <a:pt x="299732" y="165443"/>
                      <a:pt x="298816" y="162898"/>
                    </a:cubicBezTo>
                    <a:lnTo>
                      <a:pt x="300343" y="162898"/>
                    </a:lnTo>
                    <a:cubicBezTo>
                      <a:pt x="313782" y="162898"/>
                      <a:pt x="324778" y="151902"/>
                      <a:pt x="324778" y="138463"/>
                    </a:cubicBezTo>
                    <a:lnTo>
                      <a:pt x="324778" y="105884"/>
                    </a:lnTo>
                    <a:cubicBezTo>
                      <a:pt x="324778" y="94583"/>
                      <a:pt x="317040" y="85216"/>
                      <a:pt x="306655" y="82365"/>
                    </a:cubicBezTo>
                    <a:close/>
                    <a:moveTo>
                      <a:pt x="292198" y="24435"/>
                    </a:moveTo>
                    <a:lnTo>
                      <a:pt x="292198" y="73304"/>
                    </a:lnTo>
                    <a:cubicBezTo>
                      <a:pt x="292198" y="77784"/>
                      <a:pt x="288533" y="81449"/>
                      <a:pt x="284053" y="81449"/>
                    </a:cubicBezTo>
                    <a:lnTo>
                      <a:pt x="259618" y="81449"/>
                    </a:lnTo>
                    <a:lnTo>
                      <a:pt x="259618" y="16290"/>
                    </a:lnTo>
                    <a:lnTo>
                      <a:pt x="284053" y="16290"/>
                    </a:lnTo>
                    <a:cubicBezTo>
                      <a:pt x="288533" y="16290"/>
                      <a:pt x="292198" y="19955"/>
                      <a:pt x="292198" y="24435"/>
                    </a:cubicBezTo>
                    <a:close/>
                    <a:moveTo>
                      <a:pt x="227039" y="16290"/>
                    </a:moveTo>
                    <a:lnTo>
                      <a:pt x="243329" y="16290"/>
                    </a:lnTo>
                    <a:lnTo>
                      <a:pt x="243329" y="81449"/>
                    </a:lnTo>
                    <a:lnTo>
                      <a:pt x="227039" y="81449"/>
                    </a:lnTo>
                    <a:lnTo>
                      <a:pt x="227039" y="16290"/>
                    </a:lnTo>
                    <a:close/>
                    <a:moveTo>
                      <a:pt x="251474" y="97739"/>
                    </a:moveTo>
                    <a:lnTo>
                      <a:pt x="267763" y="97739"/>
                    </a:lnTo>
                    <a:lnTo>
                      <a:pt x="267763" y="146608"/>
                    </a:lnTo>
                    <a:lnTo>
                      <a:pt x="251474" y="146608"/>
                    </a:lnTo>
                    <a:lnTo>
                      <a:pt x="251474" y="97739"/>
                    </a:lnTo>
                    <a:close/>
                    <a:moveTo>
                      <a:pt x="227039" y="228057"/>
                    </a:moveTo>
                    <a:lnTo>
                      <a:pt x="227039" y="162898"/>
                    </a:lnTo>
                    <a:lnTo>
                      <a:pt x="243329" y="162898"/>
                    </a:lnTo>
                    <a:lnTo>
                      <a:pt x="243329" y="228057"/>
                    </a:lnTo>
                    <a:lnTo>
                      <a:pt x="227039" y="228057"/>
                    </a:lnTo>
                    <a:close/>
                    <a:moveTo>
                      <a:pt x="284053" y="171043"/>
                    </a:moveTo>
                    <a:lnTo>
                      <a:pt x="284053" y="219912"/>
                    </a:lnTo>
                    <a:cubicBezTo>
                      <a:pt x="284053" y="224392"/>
                      <a:pt x="280388" y="228057"/>
                      <a:pt x="275908" y="228057"/>
                    </a:cubicBezTo>
                    <a:lnTo>
                      <a:pt x="259618" y="228057"/>
                    </a:lnTo>
                    <a:lnTo>
                      <a:pt x="259618" y="162898"/>
                    </a:lnTo>
                    <a:lnTo>
                      <a:pt x="275908" y="162898"/>
                    </a:lnTo>
                    <a:cubicBezTo>
                      <a:pt x="280388" y="162898"/>
                      <a:pt x="284053" y="166563"/>
                      <a:pt x="284053" y="171043"/>
                    </a:cubicBezTo>
                    <a:close/>
                    <a:moveTo>
                      <a:pt x="308488" y="138463"/>
                    </a:moveTo>
                    <a:cubicBezTo>
                      <a:pt x="308488" y="142943"/>
                      <a:pt x="304823" y="146608"/>
                      <a:pt x="300343" y="146608"/>
                    </a:cubicBezTo>
                    <a:lnTo>
                      <a:pt x="284053" y="146608"/>
                    </a:lnTo>
                    <a:lnTo>
                      <a:pt x="284053" y="97739"/>
                    </a:lnTo>
                    <a:lnTo>
                      <a:pt x="300343" y="97739"/>
                    </a:lnTo>
                    <a:cubicBezTo>
                      <a:pt x="304823" y="97739"/>
                      <a:pt x="308488" y="101404"/>
                      <a:pt x="308488" y="105884"/>
                    </a:cubicBezTo>
                    <a:lnTo>
                      <a:pt x="308488" y="1384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448" name="Google Shape;4448;p21"/>
          <p:cNvGrpSpPr/>
          <p:nvPr/>
        </p:nvGrpSpPr>
        <p:grpSpPr>
          <a:xfrm>
            <a:off x="-812316" y="2077476"/>
            <a:ext cx="896786" cy="896786"/>
            <a:chOff x="-812316" y="2077476"/>
            <a:chExt cx="896786" cy="896786"/>
          </a:xfrm>
        </p:grpSpPr>
        <p:sp>
          <p:nvSpPr>
            <p:cNvPr id="4449" name="Google Shape;4449;p21"/>
            <p:cNvSpPr/>
            <p:nvPr/>
          </p:nvSpPr>
          <p:spPr>
            <a:xfrm>
              <a:off x="-812316" y="2077476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0" name="Google Shape;4450;p21"/>
            <p:cNvSpPr/>
            <p:nvPr/>
          </p:nvSpPr>
          <p:spPr>
            <a:xfrm>
              <a:off x="-726564" y="2152387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451" name="Google Shape;4451;p21"/>
            <p:cNvGrpSpPr/>
            <p:nvPr/>
          </p:nvGrpSpPr>
          <p:grpSpPr>
            <a:xfrm>
              <a:off x="-613597" y="2317629"/>
              <a:ext cx="538134" cy="368676"/>
              <a:chOff x="992063" y="2434116"/>
              <a:chExt cx="538134" cy="368676"/>
            </a:xfrm>
          </p:grpSpPr>
          <p:sp>
            <p:nvSpPr>
              <p:cNvPr id="4452" name="Google Shape;4452;p21"/>
              <p:cNvSpPr/>
              <p:nvPr/>
            </p:nvSpPr>
            <p:spPr>
              <a:xfrm>
                <a:off x="1008580" y="2615194"/>
                <a:ext cx="505958" cy="179779"/>
              </a:xfrm>
              <a:custGeom>
                <a:avLst/>
                <a:gdLst/>
                <a:ahLst/>
                <a:cxnLst/>
                <a:rect l="l" t="t" r="r" b="b"/>
                <a:pathLst>
                  <a:path w="505958" h="179779" extrusionOk="0">
                    <a:moveTo>
                      <a:pt x="505958" y="0"/>
                    </a:moveTo>
                    <a:lnTo>
                      <a:pt x="0" y="0"/>
                    </a:lnTo>
                    <a:lnTo>
                      <a:pt x="0" y="169269"/>
                    </a:lnTo>
                    <a:cubicBezTo>
                      <a:pt x="0" y="175074"/>
                      <a:pt x="4706" y="179780"/>
                      <a:pt x="10510" y="179780"/>
                    </a:cubicBezTo>
                    <a:lnTo>
                      <a:pt x="495448" y="179780"/>
                    </a:lnTo>
                    <a:cubicBezTo>
                      <a:pt x="501253" y="179780"/>
                      <a:pt x="505958" y="175074"/>
                      <a:pt x="505958" y="169269"/>
                    </a:cubicBez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53" name="Google Shape;4453;p21"/>
              <p:cNvSpPr/>
              <p:nvPr/>
            </p:nvSpPr>
            <p:spPr>
              <a:xfrm>
                <a:off x="1487365" y="2615194"/>
                <a:ext cx="27172" cy="179779"/>
              </a:xfrm>
              <a:custGeom>
                <a:avLst/>
                <a:gdLst/>
                <a:ahLst/>
                <a:cxnLst/>
                <a:rect l="l" t="t" r="r" b="b"/>
                <a:pathLst>
                  <a:path w="27172" h="179779" extrusionOk="0">
                    <a:moveTo>
                      <a:pt x="0" y="0"/>
                    </a:moveTo>
                    <a:lnTo>
                      <a:pt x="0" y="179780"/>
                    </a:lnTo>
                    <a:lnTo>
                      <a:pt x="16746" y="179780"/>
                    </a:lnTo>
                    <a:cubicBezTo>
                      <a:pt x="22505" y="179780"/>
                      <a:pt x="27173" y="175112"/>
                      <a:pt x="27173" y="169354"/>
                    </a:cubicBezTo>
                    <a:lnTo>
                      <a:pt x="27173" y="0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54" name="Google Shape;4454;p21"/>
              <p:cNvSpPr/>
              <p:nvPr/>
            </p:nvSpPr>
            <p:spPr>
              <a:xfrm>
                <a:off x="1008581" y="2571770"/>
                <a:ext cx="505958" cy="50120"/>
              </a:xfrm>
              <a:custGeom>
                <a:avLst/>
                <a:gdLst/>
                <a:ahLst/>
                <a:cxnLst/>
                <a:rect l="l" t="t" r="r" b="b"/>
                <a:pathLst>
                  <a:path w="505958" h="50120" extrusionOk="0">
                    <a:moveTo>
                      <a:pt x="473434" y="0"/>
                    </a:moveTo>
                    <a:lnTo>
                      <a:pt x="32522" y="0"/>
                    </a:lnTo>
                    <a:cubicBezTo>
                      <a:pt x="27651" y="0"/>
                      <a:pt x="23008" y="2066"/>
                      <a:pt x="19748" y="5686"/>
                    </a:cubicBezTo>
                    <a:lnTo>
                      <a:pt x="2598" y="24728"/>
                    </a:lnTo>
                    <a:cubicBezTo>
                      <a:pt x="925" y="26585"/>
                      <a:pt x="0" y="28996"/>
                      <a:pt x="0" y="31496"/>
                    </a:cubicBezTo>
                    <a:lnTo>
                      <a:pt x="0" y="50120"/>
                    </a:lnTo>
                    <a:lnTo>
                      <a:pt x="505958" y="50120"/>
                    </a:lnTo>
                    <a:lnTo>
                      <a:pt x="505958" y="31496"/>
                    </a:lnTo>
                    <a:cubicBezTo>
                      <a:pt x="505958" y="28996"/>
                      <a:pt x="505032" y="26585"/>
                      <a:pt x="503360" y="24728"/>
                    </a:cubicBezTo>
                    <a:lnTo>
                      <a:pt x="486210" y="5686"/>
                    </a:lnTo>
                    <a:cubicBezTo>
                      <a:pt x="482948" y="2067"/>
                      <a:pt x="478305" y="0"/>
                      <a:pt x="473434" y="0"/>
                    </a:cubicBez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55" name="Google Shape;4455;p21"/>
              <p:cNvSpPr/>
              <p:nvPr/>
            </p:nvSpPr>
            <p:spPr>
              <a:xfrm>
                <a:off x="1455050" y="2571770"/>
                <a:ext cx="59487" cy="50121"/>
              </a:xfrm>
              <a:custGeom>
                <a:avLst/>
                <a:gdLst/>
                <a:ahLst/>
                <a:cxnLst/>
                <a:rect l="l" t="t" r="r" b="b"/>
                <a:pathLst>
                  <a:path w="59487" h="50121" extrusionOk="0">
                    <a:moveTo>
                      <a:pt x="56890" y="24728"/>
                    </a:moveTo>
                    <a:lnTo>
                      <a:pt x="39740" y="5686"/>
                    </a:lnTo>
                    <a:cubicBezTo>
                      <a:pt x="36480" y="2066"/>
                      <a:pt x="31837" y="0"/>
                      <a:pt x="26966" y="0"/>
                    </a:cubicBezTo>
                    <a:lnTo>
                      <a:pt x="0" y="0"/>
                    </a:lnTo>
                    <a:lnTo>
                      <a:pt x="26118" y="28998"/>
                    </a:lnTo>
                    <a:cubicBezTo>
                      <a:pt x="30107" y="33427"/>
                      <a:pt x="32315" y="39177"/>
                      <a:pt x="32315" y="45138"/>
                    </a:cubicBezTo>
                    <a:lnTo>
                      <a:pt x="32315" y="50121"/>
                    </a:lnTo>
                    <a:lnTo>
                      <a:pt x="59488" y="50121"/>
                    </a:lnTo>
                    <a:lnTo>
                      <a:pt x="59488" y="31496"/>
                    </a:lnTo>
                    <a:cubicBezTo>
                      <a:pt x="59488" y="28996"/>
                      <a:pt x="58562" y="26585"/>
                      <a:pt x="56890" y="24728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56" name="Google Shape;4456;p21"/>
              <p:cNvSpPr/>
              <p:nvPr/>
            </p:nvSpPr>
            <p:spPr>
              <a:xfrm>
                <a:off x="1153957" y="2510401"/>
                <a:ext cx="215203" cy="153006"/>
              </a:xfrm>
              <a:custGeom>
                <a:avLst/>
                <a:gdLst/>
                <a:ahLst/>
                <a:cxnLst/>
                <a:rect l="l" t="t" r="r" b="b"/>
                <a:pathLst>
                  <a:path w="215203" h="153006" extrusionOk="0">
                    <a:moveTo>
                      <a:pt x="0" y="0"/>
                    </a:moveTo>
                    <a:lnTo>
                      <a:pt x="215203" y="0"/>
                    </a:lnTo>
                    <a:lnTo>
                      <a:pt x="215203" y="153007"/>
                    </a:lnTo>
                    <a:lnTo>
                      <a:pt x="0" y="153007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57" name="Google Shape;4457;p21"/>
              <p:cNvSpPr/>
              <p:nvPr/>
            </p:nvSpPr>
            <p:spPr>
              <a:xfrm>
                <a:off x="1341988" y="2510401"/>
                <a:ext cx="27172" cy="153006"/>
              </a:xfrm>
              <a:custGeom>
                <a:avLst/>
                <a:gdLst/>
                <a:ahLst/>
                <a:cxnLst/>
                <a:rect l="l" t="t" r="r" b="b"/>
                <a:pathLst>
                  <a:path w="27172" h="153006" extrusionOk="0">
                    <a:moveTo>
                      <a:pt x="0" y="0"/>
                    </a:moveTo>
                    <a:lnTo>
                      <a:pt x="27173" y="0"/>
                    </a:lnTo>
                    <a:lnTo>
                      <a:pt x="27173" y="153007"/>
                    </a:lnTo>
                    <a:lnTo>
                      <a:pt x="0" y="153007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58" name="Google Shape;4458;p21"/>
              <p:cNvSpPr/>
              <p:nvPr/>
            </p:nvSpPr>
            <p:spPr>
              <a:xfrm>
                <a:off x="1045410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6" y="12166"/>
                      <a:pt x="42180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59" name="Google Shape;4459;p21"/>
              <p:cNvSpPr/>
              <p:nvPr/>
            </p:nvSpPr>
            <p:spPr>
              <a:xfrm>
                <a:off x="1139898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6" y="12166"/>
                      <a:pt x="42180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60" name="Google Shape;4460;p21"/>
              <p:cNvSpPr/>
              <p:nvPr/>
            </p:nvSpPr>
            <p:spPr>
              <a:xfrm>
                <a:off x="1234387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61" name="Google Shape;4461;p21"/>
              <p:cNvSpPr/>
              <p:nvPr/>
            </p:nvSpPr>
            <p:spPr>
              <a:xfrm>
                <a:off x="1328874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62" name="Google Shape;4462;p21"/>
              <p:cNvSpPr/>
              <p:nvPr/>
            </p:nvSpPr>
            <p:spPr>
              <a:xfrm>
                <a:off x="1423362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63" name="Google Shape;4463;p21"/>
              <p:cNvSpPr/>
              <p:nvPr/>
            </p:nvSpPr>
            <p:spPr>
              <a:xfrm>
                <a:off x="1061681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5" y="12165"/>
                      <a:pt x="25909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64" name="Google Shape;4464;p21"/>
              <p:cNvSpPr/>
              <p:nvPr/>
            </p:nvSpPr>
            <p:spPr>
              <a:xfrm>
                <a:off x="1156170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65" name="Google Shape;4465;p21"/>
              <p:cNvSpPr/>
              <p:nvPr/>
            </p:nvSpPr>
            <p:spPr>
              <a:xfrm>
                <a:off x="1250658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66" name="Google Shape;4466;p21"/>
              <p:cNvSpPr/>
              <p:nvPr/>
            </p:nvSpPr>
            <p:spPr>
              <a:xfrm>
                <a:off x="1345146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67" name="Google Shape;4467;p21"/>
              <p:cNvSpPr/>
              <p:nvPr/>
            </p:nvSpPr>
            <p:spPr>
              <a:xfrm>
                <a:off x="1441330" y="2713385"/>
                <a:ext cx="36377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6377" h="81588" extrusionOk="0">
                    <a:moveTo>
                      <a:pt x="9205" y="0"/>
                    </a:moveTo>
                    <a:cubicBezTo>
                      <a:pt x="5973" y="0"/>
                      <a:pt x="2875" y="567"/>
                      <a:pt x="0" y="1602"/>
                    </a:cubicBezTo>
                    <a:cubicBezTo>
                      <a:pt x="10476" y="5374"/>
                      <a:pt x="17968" y="15397"/>
                      <a:pt x="17968" y="27173"/>
                    </a:cubicBezTo>
                    <a:lnTo>
                      <a:pt x="17968" y="81588"/>
                    </a:lnTo>
                    <a:lnTo>
                      <a:pt x="36378" y="81588"/>
                    </a:lnTo>
                    <a:lnTo>
                      <a:pt x="36378" y="27173"/>
                    </a:lnTo>
                    <a:cubicBezTo>
                      <a:pt x="36378" y="12165"/>
                      <a:pt x="24212" y="0"/>
                      <a:pt x="9205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68" name="Google Shape;4468;p21"/>
              <p:cNvSpPr/>
              <p:nvPr/>
            </p:nvSpPr>
            <p:spPr>
              <a:xfrm>
                <a:off x="1125634" y="2441923"/>
                <a:ext cx="271850" cy="90937"/>
              </a:xfrm>
              <a:custGeom>
                <a:avLst/>
                <a:gdLst/>
                <a:ahLst/>
                <a:cxnLst/>
                <a:rect l="l" t="t" r="r" b="b"/>
                <a:pathLst>
                  <a:path w="271850" h="90937" extrusionOk="0">
                    <a:moveTo>
                      <a:pt x="271850" y="85723"/>
                    </a:moveTo>
                    <a:lnTo>
                      <a:pt x="271850" y="71500"/>
                    </a:lnTo>
                    <a:cubicBezTo>
                      <a:pt x="271850" y="68345"/>
                      <a:pt x="270070" y="65460"/>
                      <a:pt x="267251" y="64045"/>
                    </a:cubicBezTo>
                    <a:lnTo>
                      <a:pt x="142940" y="1662"/>
                    </a:lnTo>
                    <a:cubicBezTo>
                      <a:pt x="138525" y="-554"/>
                      <a:pt x="133325" y="-554"/>
                      <a:pt x="128910" y="1662"/>
                    </a:cubicBezTo>
                    <a:lnTo>
                      <a:pt x="4599" y="64046"/>
                    </a:lnTo>
                    <a:cubicBezTo>
                      <a:pt x="1779" y="65461"/>
                      <a:pt x="0" y="68346"/>
                      <a:pt x="0" y="71501"/>
                    </a:cubicBezTo>
                    <a:lnTo>
                      <a:pt x="0" y="85724"/>
                    </a:lnTo>
                    <a:cubicBezTo>
                      <a:pt x="0" y="88603"/>
                      <a:pt x="2334" y="90937"/>
                      <a:pt x="5213" y="90937"/>
                    </a:cubicBezTo>
                    <a:lnTo>
                      <a:pt x="266637" y="90937"/>
                    </a:lnTo>
                    <a:cubicBezTo>
                      <a:pt x="269516" y="90936"/>
                      <a:pt x="271850" y="88603"/>
                      <a:pt x="271850" y="85723"/>
                    </a:cubicBez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69" name="Google Shape;4469;p21"/>
              <p:cNvSpPr/>
              <p:nvPr/>
            </p:nvSpPr>
            <p:spPr>
              <a:xfrm>
                <a:off x="1125633" y="2500921"/>
                <a:ext cx="271850" cy="31940"/>
              </a:xfrm>
              <a:custGeom>
                <a:avLst/>
                <a:gdLst/>
                <a:ahLst/>
                <a:cxnLst/>
                <a:rect l="l" t="t" r="r" b="b"/>
                <a:pathLst>
                  <a:path w="271850" h="31940" extrusionOk="0">
                    <a:moveTo>
                      <a:pt x="267251" y="5049"/>
                    </a:moveTo>
                    <a:lnTo>
                      <a:pt x="257189" y="0"/>
                    </a:lnTo>
                    <a:lnTo>
                      <a:pt x="257189" y="10892"/>
                    </a:lnTo>
                    <a:cubicBezTo>
                      <a:pt x="257189" y="13771"/>
                      <a:pt x="254855" y="16105"/>
                      <a:pt x="251976" y="16105"/>
                    </a:cubicBezTo>
                    <a:lnTo>
                      <a:pt x="0" y="16105"/>
                    </a:lnTo>
                    <a:lnTo>
                      <a:pt x="0" y="26727"/>
                    </a:lnTo>
                    <a:cubicBezTo>
                      <a:pt x="0" y="29606"/>
                      <a:pt x="2334" y="31940"/>
                      <a:pt x="5213" y="31940"/>
                    </a:cubicBezTo>
                    <a:lnTo>
                      <a:pt x="266637" y="31940"/>
                    </a:lnTo>
                    <a:cubicBezTo>
                      <a:pt x="269516" y="31940"/>
                      <a:pt x="271850" y="29606"/>
                      <a:pt x="271850" y="26727"/>
                    </a:cubicBezTo>
                    <a:lnTo>
                      <a:pt x="271850" y="12503"/>
                    </a:lnTo>
                    <a:cubicBezTo>
                      <a:pt x="271851" y="9349"/>
                      <a:pt x="270071" y="6464"/>
                      <a:pt x="267251" y="5049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70" name="Google Shape;4470;p21"/>
              <p:cNvSpPr/>
              <p:nvPr/>
            </p:nvSpPr>
            <p:spPr>
              <a:xfrm>
                <a:off x="999882" y="2653687"/>
                <a:ext cx="522494" cy="33904"/>
              </a:xfrm>
              <a:custGeom>
                <a:avLst/>
                <a:gdLst/>
                <a:ahLst/>
                <a:cxnLst/>
                <a:rect l="l" t="t" r="r" b="b"/>
                <a:pathLst>
                  <a:path w="522494" h="33904" extrusionOk="0">
                    <a:moveTo>
                      <a:pt x="516239" y="33905"/>
                    </a:moveTo>
                    <a:lnTo>
                      <a:pt x="6256" y="33905"/>
                    </a:lnTo>
                    <a:cubicBezTo>
                      <a:pt x="2801" y="33905"/>
                      <a:pt x="0" y="31104"/>
                      <a:pt x="0" y="27649"/>
                    </a:cubicBezTo>
                    <a:lnTo>
                      <a:pt x="0" y="6256"/>
                    </a:lnTo>
                    <a:cubicBezTo>
                      <a:pt x="0" y="2801"/>
                      <a:pt x="2801" y="0"/>
                      <a:pt x="6256" y="0"/>
                    </a:cubicBezTo>
                    <a:lnTo>
                      <a:pt x="516239" y="0"/>
                    </a:lnTo>
                    <a:cubicBezTo>
                      <a:pt x="519693" y="0"/>
                      <a:pt x="522494" y="2801"/>
                      <a:pt x="522494" y="6256"/>
                    </a:cubicBezTo>
                    <a:lnTo>
                      <a:pt x="522494" y="27649"/>
                    </a:lnTo>
                    <a:cubicBezTo>
                      <a:pt x="522494" y="31105"/>
                      <a:pt x="519693" y="33905"/>
                      <a:pt x="516239" y="33905"/>
                    </a:cubicBez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71" name="Google Shape;4471;p21"/>
              <p:cNvSpPr/>
              <p:nvPr/>
            </p:nvSpPr>
            <p:spPr>
              <a:xfrm>
                <a:off x="999882" y="2653687"/>
                <a:ext cx="522494" cy="33904"/>
              </a:xfrm>
              <a:custGeom>
                <a:avLst/>
                <a:gdLst/>
                <a:ahLst/>
                <a:cxnLst/>
                <a:rect l="l" t="t" r="r" b="b"/>
                <a:pathLst>
                  <a:path w="522494" h="33904" extrusionOk="0">
                    <a:moveTo>
                      <a:pt x="516239" y="0"/>
                    </a:moveTo>
                    <a:lnTo>
                      <a:pt x="507538" y="0"/>
                    </a:lnTo>
                    <a:lnTo>
                      <a:pt x="507538" y="12692"/>
                    </a:lnTo>
                    <a:cubicBezTo>
                      <a:pt x="507538" y="16147"/>
                      <a:pt x="504737" y="18948"/>
                      <a:pt x="501282" y="18948"/>
                    </a:cubicBezTo>
                    <a:lnTo>
                      <a:pt x="0" y="18948"/>
                    </a:lnTo>
                    <a:lnTo>
                      <a:pt x="0" y="27649"/>
                    </a:lnTo>
                    <a:cubicBezTo>
                      <a:pt x="0" y="31104"/>
                      <a:pt x="2801" y="33905"/>
                      <a:pt x="6256" y="33905"/>
                    </a:cubicBezTo>
                    <a:lnTo>
                      <a:pt x="516239" y="33905"/>
                    </a:lnTo>
                    <a:cubicBezTo>
                      <a:pt x="519693" y="33905"/>
                      <a:pt x="522494" y="31104"/>
                      <a:pt x="522494" y="27649"/>
                    </a:cubicBezTo>
                    <a:lnTo>
                      <a:pt x="522494" y="6256"/>
                    </a:lnTo>
                    <a:cubicBezTo>
                      <a:pt x="522494" y="2801"/>
                      <a:pt x="519693" y="0"/>
                      <a:pt x="516239" y="0"/>
                    </a:cubicBezTo>
                    <a:close/>
                  </a:path>
                </a:pathLst>
              </a:custGeom>
              <a:solidFill>
                <a:srgbClr val="B9CB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72" name="Google Shape;4472;p21"/>
              <p:cNvSpPr/>
              <p:nvPr/>
            </p:nvSpPr>
            <p:spPr>
              <a:xfrm>
                <a:off x="1212264" y="2544500"/>
                <a:ext cx="98589" cy="98589"/>
              </a:xfrm>
              <a:custGeom>
                <a:avLst/>
                <a:gdLst/>
                <a:ahLst/>
                <a:cxnLst/>
                <a:rect l="l" t="t" r="r" b="b"/>
                <a:pathLst>
                  <a:path w="98589" h="98589" extrusionOk="0">
                    <a:moveTo>
                      <a:pt x="98590" y="49295"/>
                    </a:moveTo>
                    <a:cubicBezTo>
                      <a:pt x="98590" y="76520"/>
                      <a:pt x="76520" y="98590"/>
                      <a:pt x="49295" y="98590"/>
                    </a:cubicBezTo>
                    <a:cubicBezTo>
                      <a:pt x="22070" y="98590"/>
                      <a:pt x="0" y="76520"/>
                      <a:pt x="0" y="49295"/>
                    </a:cubicBezTo>
                    <a:cubicBezTo>
                      <a:pt x="0" y="22070"/>
                      <a:pt x="22070" y="0"/>
                      <a:pt x="49295" y="0"/>
                    </a:cubicBezTo>
                    <a:cubicBezTo>
                      <a:pt x="76520" y="0"/>
                      <a:pt x="98590" y="22070"/>
                      <a:pt x="98590" y="4929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73" name="Google Shape;4473;p21"/>
              <p:cNvSpPr/>
              <p:nvPr/>
            </p:nvSpPr>
            <p:spPr>
              <a:xfrm>
                <a:off x="1219699" y="2551935"/>
                <a:ext cx="91154" cy="91154"/>
              </a:xfrm>
              <a:custGeom>
                <a:avLst/>
                <a:gdLst/>
                <a:ahLst/>
                <a:cxnLst/>
                <a:rect l="l" t="t" r="r" b="b"/>
                <a:pathLst>
                  <a:path w="91154" h="91154" extrusionOk="0">
                    <a:moveTo>
                      <a:pt x="67887" y="0"/>
                    </a:moveTo>
                    <a:cubicBezTo>
                      <a:pt x="72594" y="7555"/>
                      <a:pt x="75322" y="16471"/>
                      <a:pt x="75322" y="26027"/>
                    </a:cubicBezTo>
                    <a:cubicBezTo>
                      <a:pt x="75322" y="53252"/>
                      <a:pt x="53252" y="75322"/>
                      <a:pt x="26027" y="75322"/>
                    </a:cubicBezTo>
                    <a:cubicBezTo>
                      <a:pt x="16470" y="75322"/>
                      <a:pt x="7554" y="72594"/>
                      <a:pt x="0" y="67887"/>
                    </a:cubicBezTo>
                    <a:cubicBezTo>
                      <a:pt x="8703" y="81854"/>
                      <a:pt x="24192" y="91155"/>
                      <a:pt x="41860" y="91155"/>
                    </a:cubicBezTo>
                    <a:cubicBezTo>
                      <a:pt x="69085" y="91155"/>
                      <a:pt x="91155" y="69084"/>
                      <a:pt x="91155" y="41860"/>
                    </a:cubicBezTo>
                    <a:cubicBezTo>
                      <a:pt x="91155" y="24192"/>
                      <a:pt x="81854" y="8703"/>
                      <a:pt x="67887" y="0"/>
                    </a:cubicBez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74" name="Google Shape;4474;p21"/>
              <p:cNvSpPr/>
              <p:nvPr/>
            </p:nvSpPr>
            <p:spPr>
              <a:xfrm>
                <a:off x="1213062" y="2476475"/>
                <a:ext cx="96993" cy="26592"/>
              </a:xfrm>
              <a:custGeom>
                <a:avLst/>
                <a:gdLst/>
                <a:ahLst/>
                <a:cxnLst/>
                <a:rect l="l" t="t" r="r" b="b"/>
                <a:pathLst>
                  <a:path w="96993" h="26592" extrusionOk="0">
                    <a:moveTo>
                      <a:pt x="95841" y="22643"/>
                    </a:moveTo>
                    <a:lnTo>
                      <a:pt x="52706" y="997"/>
                    </a:lnTo>
                    <a:cubicBezTo>
                      <a:pt x="50057" y="-332"/>
                      <a:pt x="46937" y="-332"/>
                      <a:pt x="44288" y="997"/>
                    </a:cubicBezTo>
                    <a:lnTo>
                      <a:pt x="1153" y="22643"/>
                    </a:lnTo>
                    <a:cubicBezTo>
                      <a:pt x="-812" y="23629"/>
                      <a:pt x="-110" y="26592"/>
                      <a:pt x="2089" y="26592"/>
                    </a:cubicBezTo>
                    <a:lnTo>
                      <a:pt x="94905" y="26592"/>
                    </a:lnTo>
                    <a:cubicBezTo>
                      <a:pt x="97104" y="26592"/>
                      <a:pt x="97806" y="23629"/>
                      <a:pt x="95841" y="22643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75" name="Google Shape;4475;p21"/>
              <p:cNvSpPr/>
              <p:nvPr/>
            </p:nvSpPr>
            <p:spPr>
              <a:xfrm>
                <a:off x="1244397" y="2476475"/>
                <a:ext cx="65658" cy="26592"/>
              </a:xfrm>
              <a:custGeom>
                <a:avLst/>
                <a:gdLst/>
                <a:ahLst/>
                <a:cxnLst/>
                <a:rect l="l" t="t" r="r" b="b"/>
                <a:pathLst>
                  <a:path w="65658" h="26592" extrusionOk="0">
                    <a:moveTo>
                      <a:pt x="38050" y="26592"/>
                    </a:moveTo>
                    <a:lnTo>
                      <a:pt x="63570" y="26592"/>
                    </a:lnTo>
                    <a:cubicBezTo>
                      <a:pt x="65769" y="26592"/>
                      <a:pt x="66471" y="23629"/>
                      <a:pt x="64506" y="22643"/>
                    </a:cubicBezTo>
                    <a:lnTo>
                      <a:pt x="21371" y="997"/>
                    </a:lnTo>
                    <a:cubicBezTo>
                      <a:pt x="18722" y="-332"/>
                      <a:pt x="15602" y="-332"/>
                      <a:pt x="12953" y="997"/>
                    </a:cubicBezTo>
                    <a:lnTo>
                      <a:pt x="0" y="7498"/>
                    </a:ln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476" name="Google Shape;4476;p21"/>
              <p:cNvGrpSpPr/>
              <p:nvPr/>
            </p:nvGrpSpPr>
            <p:grpSpPr>
              <a:xfrm>
                <a:off x="992063" y="2434116"/>
                <a:ext cx="538134" cy="368676"/>
                <a:chOff x="992063" y="2434116"/>
                <a:chExt cx="538134" cy="368676"/>
              </a:xfrm>
            </p:grpSpPr>
            <p:sp>
              <p:nvSpPr>
                <p:cNvPr id="4477" name="Google Shape;4477;p21"/>
                <p:cNvSpPr/>
                <p:nvPr/>
              </p:nvSpPr>
              <p:spPr>
                <a:xfrm>
                  <a:off x="1253740" y="2571641"/>
                  <a:ext cx="29221" cy="29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21" h="29973" extrusionOk="0">
                      <a:moveTo>
                        <a:pt x="21401" y="14334"/>
                      </a:moveTo>
                      <a:lnTo>
                        <a:pt x="15640" y="14334"/>
                      </a:lnTo>
                      <a:lnTo>
                        <a:pt x="15640" y="7820"/>
                      </a:lnTo>
                      <a:cubicBezTo>
                        <a:pt x="15640" y="3501"/>
                        <a:pt x="12139" y="0"/>
                        <a:pt x="7820" y="0"/>
                      </a:cubicBezTo>
                      <a:cubicBezTo>
                        <a:pt x="3501" y="0"/>
                        <a:pt x="0" y="3501"/>
                        <a:pt x="0" y="7820"/>
                      </a:cubicBezTo>
                      <a:lnTo>
                        <a:pt x="0" y="22154"/>
                      </a:lnTo>
                      <a:cubicBezTo>
                        <a:pt x="0" y="26473"/>
                        <a:pt x="3501" y="29974"/>
                        <a:pt x="7820" y="29974"/>
                      </a:cubicBezTo>
                      <a:lnTo>
                        <a:pt x="21401" y="29974"/>
                      </a:lnTo>
                      <a:cubicBezTo>
                        <a:pt x="25720" y="29974"/>
                        <a:pt x="29221" y="26473"/>
                        <a:pt x="29221" y="22154"/>
                      </a:cubicBezTo>
                      <a:cubicBezTo>
                        <a:pt x="29221" y="17835"/>
                        <a:pt x="25720" y="14334"/>
                        <a:pt x="21401" y="1433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4478" name="Google Shape;4478;p21"/>
                <p:cNvGrpSpPr/>
                <p:nvPr/>
              </p:nvGrpSpPr>
              <p:grpSpPr>
                <a:xfrm>
                  <a:off x="992063" y="2434116"/>
                  <a:ext cx="538134" cy="368676"/>
                  <a:chOff x="992063" y="2434116"/>
                  <a:chExt cx="538134" cy="368676"/>
                </a:xfrm>
              </p:grpSpPr>
              <p:sp>
                <p:nvSpPr>
                  <p:cNvPr id="4479" name="Google Shape;4479;p21"/>
                  <p:cNvSpPr/>
                  <p:nvPr/>
                </p:nvSpPr>
                <p:spPr>
                  <a:xfrm>
                    <a:off x="1205243" y="2468664"/>
                    <a:ext cx="112633" cy="422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633" h="42222" extrusionOk="0">
                        <a:moveTo>
                          <a:pt x="107168" y="23465"/>
                        </a:moveTo>
                        <a:lnTo>
                          <a:pt x="107167" y="23465"/>
                        </a:lnTo>
                        <a:lnTo>
                          <a:pt x="64032" y="1818"/>
                        </a:lnTo>
                        <a:cubicBezTo>
                          <a:pt x="59202" y="-607"/>
                          <a:pt x="53432" y="-606"/>
                          <a:pt x="48601" y="1818"/>
                        </a:cubicBezTo>
                        <a:lnTo>
                          <a:pt x="5465" y="23465"/>
                        </a:lnTo>
                        <a:cubicBezTo>
                          <a:pt x="1344" y="25535"/>
                          <a:pt x="-792" y="30114"/>
                          <a:pt x="271" y="34601"/>
                        </a:cubicBezTo>
                        <a:cubicBezTo>
                          <a:pt x="1334" y="39088"/>
                          <a:pt x="5298" y="42222"/>
                          <a:pt x="9909" y="42222"/>
                        </a:cubicBezTo>
                        <a:lnTo>
                          <a:pt x="102725" y="42222"/>
                        </a:lnTo>
                        <a:cubicBezTo>
                          <a:pt x="107336" y="42222"/>
                          <a:pt x="111300" y="39088"/>
                          <a:pt x="112363" y="34601"/>
                        </a:cubicBezTo>
                        <a:cubicBezTo>
                          <a:pt x="113425" y="30114"/>
                          <a:pt x="111290" y="25535"/>
                          <a:pt x="107168" y="23465"/>
                        </a:cubicBezTo>
                        <a:close/>
                        <a:moveTo>
                          <a:pt x="34119" y="26583"/>
                        </a:moveTo>
                        <a:lnTo>
                          <a:pt x="55614" y="15796"/>
                        </a:lnTo>
                        <a:cubicBezTo>
                          <a:pt x="56055" y="15575"/>
                          <a:pt x="56580" y="15576"/>
                          <a:pt x="57017" y="15796"/>
                        </a:cubicBezTo>
                        <a:lnTo>
                          <a:pt x="78512" y="2658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480" name="Google Shape;4480;p21"/>
                  <p:cNvSpPr/>
                  <p:nvPr/>
                </p:nvSpPr>
                <p:spPr>
                  <a:xfrm>
                    <a:off x="992063" y="2434116"/>
                    <a:ext cx="538134" cy="3686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8134" h="368676" extrusionOk="0">
                        <a:moveTo>
                          <a:pt x="530295" y="213227"/>
                        </a:moveTo>
                        <a:lnTo>
                          <a:pt x="530295" y="169151"/>
                        </a:lnTo>
                        <a:cubicBezTo>
                          <a:pt x="530295" y="164717"/>
                          <a:pt x="528654" y="160442"/>
                          <a:pt x="525687" y="157148"/>
                        </a:cubicBezTo>
                        <a:lnTo>
                          <a:pt x="508537" y="138107"/>
                        </a:lnTo>
                        <a:cubicBezTo>
                          <a:pt x="503802" y="132850"/>
                          <a:pt x="497028" y="129834"/>
                          <a:pt x="489952" y="129834"/>
                        </a:cubicBezTo>
                        <a:lnTo>
                          <a:pt x="384918" y="129834"/>
                        </a:lnTo>
                        <a:lnTo>
                          <a:pt x="384918" y="106563"/>
                        </a:lnTo>
                        <a:lnTo>
                          <a:pt x="400209" y="106563"/>
                        </a:lnTo>
                        <a:cubicBezTo>
                          <a:pt x="407406" y="106563"/>
                          <a:pt x="413242" y="100728"/>
                          <a:pt x="413242" y="93530"/>
                        </a:cubicBezTo>
                        <a:lnTo>
                          <a:pt x="413242" y="79308"/>
                        </a:lnTo>
                        <a:cubicBezTo>
                          <a:pt x="413242" y="73157"/>
                          <a:pt x="409827" y="67623"/>
                          <a:pt x="404329" y="64863"/>
                        </a:cubicBezTo>
                        <a:lnTo>
                          <a:pt x="280019" y="2480"/>
                        </a:lnTo>
                        <a:cubicBezTo>
                          <a:pt x="273431" y="-826"/>
                          <a:pt x="265564" y="-827"/>
                          <a:pt x="258975" y="2480"/>
                        </a:cubicBezTo>
                        <a:lnTo>
                          <a:pt x="134664" y="64863"/>
                        </a:lnTo>
                        <a:cubicBezTo>
                          <a:pt x="129167" y="67622"/>
                          <a:pt x="125752" y="73157"/>
                          <a:pt x="125752" y="79308"/>
                        </a:cubicBezTo>
                        <a:lnTo>
                          <a:pt x="125752" y="93530"/>
                        </a:lnTo>
                        <a:cubicBezTo>
                          <a:pt x="125752" y="100728"/>
                          <a:pt x="131587" y="106563"/>
                          <a:pt x="138785" y="106563"/>
                        </a:cubicBezTo>
                        <a:lnTo>
                          <a:pt x="154076" y="106563"/>
                        </a:lnTo>
                        <a:lnTo>
                          <a:pt x="154076" y="129834"/>
                        </a:lnTo>
                        <a:lnTo>
                          <a:pt x="49040" y="129834"/>
                        </a:lnTo>
                        <a:cubicBezTo>
                          <a:pt x="41952" y="129834"/>
                          <a:pt x="35198" y="132841"/>
                          <a:pt x="30456" y="138107"/>
                        </a:cubicBezTo>
                        <a:lnTo>
                          <a:pt x="13305" y="157150"/>
                        </a:lnTo>
                        <a:cubicBezTo>
                          <a:pt x="10339" y="160443"/>
                          <a:pt x="8697" y="164719"/>
                          <a:pt x="8697" y="169151"/>
                        </a:cubicBezTo>
                        <a:lnTo>
                          <a:pt x="8697" y="212825"/>
                        </a:lnTo>
                        <a:cubicBezTo>
                          <a:pt x="3598" y="214941"/>
                          <a:pt x="0" y="219970"/>
                          <a:pt x="0" y="225826"/>
                        </a:cubicBezTo>
                        <a:lnTo>
                          <a:pt x="0" y="247219"/>
                        </a:lnTo>
                        <a:cubicBezTo>
                          <a:pt x="0" y="253076"/>
                          <a:pt x="3598" y="258105"/>
                          <a:pt x="8697" y="260222"/>
                        </a:cubicBezTo>
                        <a:lnTo>
                          <a:pt x="8697" y="350430"/>
                        </a:lnTo>
                        <a:cubicBezTo>
                          <a:pt x="8697" y="360508"/>
                          <a:pt x="16866" y="368677"/>
                          <a:pt x="26943" y="368677"/>
                        </a:cubicBezTo>
                        <a:lnTo>
                          <a:pt x="512049" y="368677"/>
                        </a:lnTo>
                        <a:cubicBezTo>
                          <a:pt x="522127" y="368677"/>
                          <a:pt x="530295" y="360508"/>
                          <a:pt x="530295" y="350430"/>
                        </a:cubicBezTo>
                        <a:lnTo>
                          <a:pt x="530295" y="330087"/>
                        </a:lnTo>
                        <a:cubicBezTo>
                          <a:pt x="530295" y="325805"/>
                          <a:pt x="526996" y="322071"/>
                          <a:pt x="522716" y="321943"/>
                        </a:cubicBezTo>
                        <a:cubicBezTo>
                          <a:pt x="518288" y="321811"/>
                          <a:pt x="514656" y="325360"/>
                          <a:pt x="514656" y="329759"/>
                        </a:cubicBezTo>
                        <a:lnTo>
                          <a:pt x="514656" y="350430"/>
                        </a:lnTo>
                        <a:cubicBezTo>
                          <a:pt x="514656" y="351870"/>
                          <a:pt x="513489" y="353037"/>
                          <a:pt x="512049" y="353037"/>
                        </a:cubicBezTo>
                        <a:lnTo>
                          <a:pt x="493465" y="353037"/>
                        </a:lnTo>
                        <a:lnTo>
                          <a:pt x="493465" y="307138"/>
                        </a:lnTo>
                        <a:cubicBezTo>
                          <a:pt x="493465" y="287559"/>
                          <a:pt x="477443" y="271120"/>
                          <a:pt x="457867" y="271453"/>
                        </a:cubicBezTo>
                        <a:cubicBezTo>
                          <a:pt x="438849" y="271777"/>
                          <a:pt x="423480" y="287347"/>
                          <a:pt x="423480" y="306440"/>
                        </a:cubicBezTo>
                        <a:lnTo>
                          <a:pt x="423480" y="353036"/>
                        </a:lnTo>
                        <a:lnTo>
                          <a:pt x="398977" y="353036"/>
                        </a:lnTo>
                        <a:lnTo>
                          <a:pt x="398977" y="307137"/>
                        </a:lnTo>
                        <a:cubicBezTo>
                          <a:pt x="398977" y="287558"/>
                          <a:pt x="382955" y="271119"/>
                          <a:pt x="363379" y="271452"/>
                        </a:cubicBezTo>
                        <a:cubicBezTo>
                          <a:pt x="344363" y="271776"/>
                          <a:pt x="328991" y="287346"/>
                          <a:pt x="328991" y="306439"/>
                        </a:cubicBezTo>
                        <a:lnTo>
                          <a:pt x="328991" y="353035"/>
                        </a:lnTo>
                        <a:lnTo>
                          <a:pt x="304488" y="353035"/>
                        </a:lnTo>
                        <a:lnTo>
                          <a:pt x="304488" y="307136"/>
                        </a:lnTo>
                        <a:cubicBezTo>
                          <a:pt x="304488" y="287557"/>
                          <a:pt x="288466" y="271118"/>
                          <a:pt x="268890" y="271451"/>
                        </a:cubicBezTo>
                        <a:cubicBezTo>
                          <a:pt x="249873" y="271775"/>
                          <a:pt x="234503" y="287345"/>
                          <a:pt x="234503" y="306438"/>
                        </a:cubicBezTo>
                        <a:lnTo>
                          <a:pt x="234503" y="353034"/>
                        </a:lnTo>
                        <a:lnTo>
                          <a:pt x="210000" y="353034"/>
                        </a:lnTo>
                        <a:lnTo>
                          <a:pt x="210000" y="307135"/>
                        </a:lnTo>
                        <a:cubicBezTo>
                          <a:pt x="210000" y="287556"/>
                          <a:pt x="193978" y="271117"/>
                          <a:pt x="174403" y="271451"/>
                        </a:cubicBezTo>
                        <a:cubicBezTo>
                          <a:pt x="155386" y="271776"/>
                          <a:pt x="140016" y="287346"/>
                          <a:pt x="140016" y="306438"/>
                        </a:cubicBezTo>
                        <a:lnTo>
                          <a:pt x="140016" y="353034"/>
                        </a:lnTo>
                        <a:lnTo>
                          <a:pt x="115513" y="353034"/>
                        </a:lnTo>
                        <a:lnTo>
                          <a:pt x="115513" y="307135"/>
                        </a:lnTo>
                        <a:cubicBezTo>
                          <a:pt x="115513" y="287556"/>
                          <a:pt x="99491" y="271117"/>
                          <a:pt x="79915" y="271450"/>
                        </a:cubicBezTo>
                        <a:cubicBezTo>
                          <a:pt x="60897" y="271775"/>
                          <a:pt x="45528" y="287345"/>
                          <a:pt x="45528" y="306437"/>
                        </a:cubicBezTo>
                        <a:lnTo>
                          <a:pt x="45528" y="353033"/>
                        </a:lnTo>
                        <a:lnTo>
                          <a:pt x="26943" y="353033"/>
                        </a:lnTo>
                        <a:cubicBezTo>
                          <a:pt x="25504" y="353033"/>
                          <a:pt x="24337" y="351866"/>
                          <a:pt x="24337" y="350426"/>
                        </a:cubicBezTo>
                        <a:lnTo>
                          <a:pt x="24337" y="261290"/>
                        </a:lnTo>
                        <a:lnTo>
                          <a:pt x="397602" y="261290"/>
                        </a:lnTo>
                        <a:cubicBezTo>
                          <a:pt x="401921" y="261290"/>
                          <a:pt x="405422" y="257789"/>
                          <a:pt x="405422" y="253471"/>
                        </a:cubicBezTo>
                        <a:cubicBezTo>
                          <a:pt x="405422" y="249152"/>
                          <a:pt x="401921" y="245651"/>
                          <a:pt x="397602" y="245651"/>
                        </a:cubicBezTo>
                        <a:lnTo>
                          <a:pt x="15640" y="245651"/>
                        </a:lnTo>
                        <a:lnTo>
                          <a:pt x="15640" y="227386"/>
                        </a:lnTo>
                        <a:lnTo>
                          <a:pt x="188029" y="227386"/>
                        </a:lnTo>
                        <a:cubicBezTo>
                          <a:pt x="192311" y="227386"/>
                          <a:pt x="196045" y="224087"/>
                          <a:pt x="196173" y="219807"/>
                        </a:cubicBezTo>
                        <a:cubicBezTo>
                          <a:pt x="196305" y="215379"/>
                          <a:pt x="192755" y="211746"/>
                          <a:pt x="188357" y="211746"/>
                        </a:cubicBezTo>
                        <a:lnTo>
                          <a:pt x="169714" y="211746"/>
                        </a:lnTo>
                        <a:lnTo>
                          <a:pt x="169714" y="106563"/>
                        </a:lnTo>
                        <a:lnTo>
                          <a:pt x="248540" y="106563"/>
                        </a:lnTo>
                        <a:cubicBezTo>
                          <a:pt x="227388" y="114939"/>
                          <a:pt x="212381" y="135583"/>
                          <a:pt x="212381" y="159678"/>
                        </a:cubicBezTo>
                        <a:cubicBezTo>
                          <a:pt x="212381" y="182828"/>
                          <a:pt x="226234" y="202790"/>
                          <a:pt x="246078" y="211751"/>
                        </a:cubicBezTo>
                        <a:lnTo>
                          <a:pt x="227964" y="211751"/>
                        </a:lnTo>
                        <a:cubicBezTo>
                          <a:pt x="223682" y="211751"/>
                          <a:pt x="219949" y="215050"/>
                          <a:pt x="219820" y="219330"/>
                        </a:cubicBezTo>
                        <a:cubicBezTo>
                          <a:pt x="219688" y="223758"/>
                          <a:pt x="223238" y="227390"/>
                          <a:pt x="227636" y="227390"/>
                        </a:cubicBezTo>
                        <a:lnTo>
                          <a:pt x="522494" y="227390"/>
                        </a:lnTo>
                        <a:lnTo>
                          <a:pt x="522494" y="245655"/>
                        </a:lnTo>
                        <a:lnTo>
                          <a:pt x="435792" y="245655"/>
                        </a:lnTo>
                        <a:cubicBezTo>
                          <a:pt x="431473" y="245655"/>
                          <a:pt x="427972" y="249156"/>
                          <a:pt x="427972" y="253475"/>
                        </a:cubicBezTo>
                        <a:cubicBezTo>
                          <a:pt x="427972" y="257794"/>
                          <a:pt x="431473" y="261295"/>
                          <a:pt x="435792" y="261295"/>
                        </a:cubicBezTo>
                        <a:lnTo>
                          <a:pt x="514656" y="261295"/>
                        </a:lnTo>
                        <a:lnTo>
                          <a:pt x="514656" y="292065"/>
                        </a:lnTo>
                        <a:cubicBezTo>
                          <a:pt x="514656" y="296347"/>
                          <a:pt x="517955" y="300080"/>
                          <a:pt x="522235" y="300210"/>
                        </a:cubicBezTo>
                        <a:cubicBezTo>
                          <a:pt x="526663" y="300342"/>
                          <a:pt x="530295" y="296792"/>
                          <a:pt x="530295" y="292394"/>
                        </a:cubicBezTo>
                        <a:lnTo>
                          <a:pt x="530295" y="259819"/>
                        </a:lnTo>
                        <a:cubicBezTo>
                          <a:pt x="534933" y="257514"/>
                          <a:pt x="538134" y="252739"/>
                          <a:pt x="538134" y="247220"/>
                        </a:cubicBezTo>
                        <a:lnTo>
                          <a:pt x="538134" y="225827"/>
                        </a:lnTo>
                        <a:cubicBezTo>
                          <a:pt x="538134" y="220306"/>
                          <a:pt x="534933" y="215532"/>
                          <a:pt x="530295" y="213227"/>
                        </a:cubicBezTo>
                        <a:close/>
                        <a:moveTo>
                          <a:pt x="439119" y="306441"/>
                        </a:moveTo>
                        <a:cubicBezTo>
                          <a:pt x="439119" y="295770"/>
                          <a:pt x="447801" y="287088"/>
                          <a:pt x="458472" y="287088"/>
                        </a:cubicBezTo>
                        <a:cubicBezTo>
                          <a:pt x="469144" y="287088"/>
                          <a:pt x="477825" y="295770"/>
                          <a:pt x="477825" y="306441"/>
                        </a:cubicBezTo>
                        <a:lnTo>
                          <a:pt x="477825" y="353037"/>
                        </a:lnTo>
                        <a:lnTo>
                          <a:pt x="439118" y="353037"/>
                        </a:lnTo>
                        <a:lnTo>
                          <a:pt x="439118" y="306441"/>
                        </a:lnTo>
                        <a:close/>
                        <a:moveTo>
                          <a:pt x="344632" y="306441"/>
                        </a:moveTo>
                        <a:cubicBezTo>
                          <a:pt x="344632" y="295770"/>
                          <a:pt x="353313" y="287088"/>
                          <a:pt x="363985" y="287088"/>
                        </a:cubicBezTo>
                        <a:cubicBezTo>
                          <a:pt x="374656" y="287088"/>
                          <a:pt x="383337" y="295770"/>
                          <a:pt x="383337" y="306441"/>
                        </a:cubicBezTo>
                        <a:lnTo>
                          <a:pt x="383337" y="353037"/>
                        </a:lnTo>
                        <a:lnTo>
                          <a:pt x="344632" y="353037"/>
                        </a:lnTo>
                        <a:close/>
                        <a:moveTo>
                          <a:pt x="250143" y="306441"/>
                        </a:moveTo>
                        <a:cubicBezTo>
                          <a:pt x="250143" y="295770"/>
                          <a:pt x="258825" y="287088"/>
                          <a:pt x="269496" y="287088"/>
                        </a:cubicBezTo>
                        <a:cubicBezTo>
                          <a:pt x="280167" y="287088"/>
                          <a:pt x="288849" y="295770"/>
                          <a:pt x="288849" y="306441"/>
                        </a:cubicBezTo>
                        <a:lnTo>
                          <a:pt x="288849" y="353037"/>
                        </a:lnTo>
                        <a:lnTo>
                          <a:pt x="250142" y="353037"/>
                        </a:lnTo>
                        <a:lnTo>
                          <a:pt x="250142" y="306441"/>
                        </a:lnTo>
                        <a:close/>
                        <a:moveTo>
                          <a:pt x="155655" y="306441"/>
                        </a:moveTo>
                        <a:cubicBezTo>
                          <a:pt x="155655" y="295770"/>
                          <a:pt x="164337" y="287088"/>
                          <a:pt x="175008" y="287088"/>
                        </a:cubicBezTo>
                        <a:cubicBezTo>
                          <a:pt x="185679" y="287088"/>
                          <a:pt x="194361" y="295770"/>
                          <a:pt x="194361" y="306441"/>
                        </a:cubicBezTo>
                        <a:lnTo>
                          <a:pt x="194361" y="353037"/>
                        </a:lnTo>
                        <a:lnTo>
                          <a:pt x="155655" y="353037"/>
                        </a:lnTo>
                        <a:close/>
                        <a:moveTo>
                          <a:pt x="61168" y="306441"/>
                        </a:moveTo>
                        <a:cubicBezTo>
                          <a:pt x="61168" y="295770"/>
                          <a:pt x="69849" y="287088"/>
                          <a:pt x="80520" y="287088"/>
                        </a:cubicBezTo>
                        <a:cubicBezTo>
                          <a:pt x="91192" y="287088"/>
                          <a:pt x="99873" y="295770"/>
                          <a:pt x="99873" y="306441"/>
                        </a:cubicBezTo>
                        <a:lnTo>
                          <a:pt x="99873" y="353037"/>
                        </a:lnTo>
                        <a:lnTo>
                          <a:pt x="61168" y="353037"/>
                        </a:lnTo>
                        <a:close/>
                        <a:moveTo>
                          <a:pt x="96869" y="145474"/>
                        </a:moveTo>
                        <a:lnTo>
                          <a:pt x="117919" y="145474"/>
                        </a:lnTo>
                        <a:lnTo>
                          <a:pt x="117919" y="179956"/>
                        </a:lnTo>
                        <a:lnTo>
                          <a:pt x="96869" y="179956"/>
                        </a:lnTo>
                        <a:close/>
                        <a:moveTo>
                          <a:pt x="60720" y="145474"/>
                        </a:moveTo>
                        <a:lnTo>
                          <a:pt x="81104" y="145474"/>
                        </a:lnTo>
                        <a:lnTo>
                          <a:pt x="81104" y="179956"/>
                        </a:lnTo>
                        <a:lnTo>
                          <a:pt x="60720" y="179956"/>
                        </a:lnTo>
                        <a:close/>
                        <a:moveTo>
                          <a:pt x="24337" y="169150"/>
                        </a:moveTo>
                        <a:cubicBezTo>
                          <a:pt x="24337" y="168582"/>
                          <a:pt x="24546" y="168038"/>
                          <a:pt x="24927" y="167615"/>
                        </a:cubicBezTo>
                        <a:lnTo>
                          <a:pt x="42077" y="148573"/>
                        </a:lnTo>
                        <a:cubicBezTo>
                          <a:pt x="42894" y="147666"/>
                          <a:pt x="43878" y="146948"/>
                          <a:pt x="44954" y="146425"/>
                        </a:cubicBezTo>
                        <a:lnTo>
                          <a:pt x="44954" y="179954"/>
                        </a:lnTo>
                        <a:lnTo>
                          <a:pt x="24337" y="179954"/>
                        </a:lnTo>
                        <a:close/>
                        <a:moveTo>
                          <a:pt x="154074" y="211751"/>
                        </a:moveTo>
                        <a:lnTo>
                          <a:pt x="24337" y="211751"/>
                        </a:lnTo>
                        <a:lnTo>
                          <a:pt x="24337" y="195595"/>
                        </a:lnTo>
                        <a:lnTo>
                          <a:pt x="154074" y="195595"/>
                        </a:lnTo>
                        <a:close/>
                        <a:moveTo>
                          <a:pt x="154074" y="179956"/>
                        </a:moveTo>
                        <a:lnTo>
                          <a:pt x="133684" y="179956"/>
                        </a:lnTo>
                        <a:lnTo>
                          <a:pt x="133684" y="145474"/>
                        </a:lnTo>
                        <a:lnTo>
                          <a:pt x="154074" y="145474"/>
                        </a:lnTo>
                        <a:close/>
                        <a:moveTo>
                          <a:pt x="456365" y="145474"/>
                        </a:moveTo>
                        <a:lnTo>
                          <a:pt x="477414" y="145474"/>
                        </a:lnTo>
                        <a:lnTo>
                          <a:pt x="477414" y="179956"/>
                        </a:lnTo>
                        <a:lnTo>
                          <a:pt x="456365" y="179956"/>
                        </a:lnTo>
                        <a:close/>
                        <a:moveTo>
                          <a:pt x="419550" y="145474"/>
                        </a:moveTo>
                        <a:lnTo>
                          <a:pt x="440599" y="145474"/>
                        </a:lnTo>
                        <a:lnTo>
                          <a:pt x="440599" y="179956"/>
                        </a:lnTo>
                        <a:lnTo>
                          <a:pt x="419550" y="179956"/>
                        </a:lnTo>
                        <a:close/>
                        <a:moveTo>
                          <a:pt x="403784" y="145474"/>
                        </a:moveTo>
                        <a:lnTo>
                          <a:pt x="403784" y="179956"/>
                        </a:lnTo>
                        <a:lnTo>
                          <a:pt x="384918" y="179956"/>
                        </a:lnTo>
                        <a:lnTo>
                          <a:pt x="384918" y="145474"/>
                        </a:lnTo>
                        <a:close/>
                        <a:moveTo>
                          <a:pt x="141391" y="90924"/>
                        </a:moveTo>
                        <a:lnTo>
                          <a:pt x="141391" y="79308"/>
                        </a:lnTo>
                        <a:cubicBezTo>
                          <a:pt x="141391" y="79109"/>
                          <a:pt x="141501" y="78930"/>
                          <a:pt x="141679" y="78841"/>
                        </a:cubicBezTo>
                        <a:lnTo>
                          <a:pt x="265989" y="16457"/>
                        </a:lnTo>
                        <a:cubicBezTo>
                          <a:pt x="268184" y="15355"/>
                          <a:pt x="270808" y="15355"/>
                          <a:pt x="273004" y="16457"/>
                        </a:cubicBezTo>
                        <a:lnTo>
                          <a:pt x="397314" y="78841"/>
                        </a:lnTo>
                        <a:cubicBezTo>
                          <a:pt x="397492" y="78930"/>
                          <a:pt x="397602" y="79109"/>
                          <a:pt x="397602" y="79308"/>
                        </a:cubicBezTo>
                        <a:lnTo>
                          <a:pt x="397602" y="90924"/>
                        </a:lnTo>
                        <a:close/>
                        <a:moveTo>
                          <a:pt x="228021" y="159679"/>
                        </a:moveTo>
                        <a:cubicBezTo>
                          <a:pt x="228021" y="136809"/>
                          <a:pt x="246626" y="118204"/>
                          <a:pt x="269496" y="118204"/>
                        </a:cubicBezTo>
                        <a:cubicBezTo>
                          <a:pt x="292365" y="118204"/>
                          <a:pt x="310971" y="136809"/>
                          <a:pt x="310971" y="159679"/>
                        </a:cubicBezTo>
                        <a:cubicBezTo>
                          <a:pt x="310971" y="182548"/>
                          <a:pt x="292365" y="201154"/>
                          <a:pt x="269496" y="201154"/>
                        </a:cubicBezTo>
                        <a:cubicBezTo>
                          <a:pt x="246627" y="201154"/>
                          <a:pt x="228021" y="182548"/>
                          <a:pt x="228021" y="159679"/>
                        </a:cubicBezTo>
                        <a:close/>
                        <a:moveTo>
                          <a:pt x="369279" y="211751"/>
                        </a:moveTo>
                        <a:lnTo>
                          <a:pt x="292915" y="211751"/>
                        </a:lnTo>
                        <a:cubicBezTo>
                          <a:pt x="312759" y="202790"/>
                          <a:pt x="326612" y="182828"/>
                          <a:pt x="326612" y="159678"/>
                        </a:cubicBezTo>
                        <a:cubicBezTo>
                          <a:pt x="326612" y="135582"/>
                          <a:pt x="311605" y="114938"/>
                          <a:pt x="290453" y="106563"/>
                        </a:cubicBezTo>
                        <a:lnTo>
                          <a:pt x="369279" y="106563"/>
                        </a:lnTo>
                        <a:close/>
                        <a:moveTo>
                          <a:pt x="514656" y="211751"/>
                        </a:moveTo>
                        <a:lnTo>
                          <a:pt x="384918" y="211751"/>
                        </a:lnTo>
                        <a:lnTo>
                          <a:pt x="384918" y="195595"/>
                        </a:lnTo>
                        <a:lnTo>
                          <a:pt x="514656" y="195595"/>
                        </a:lnTo>
                        <a:close/>
                        <a:moveTo>
                          <a:pt x="514656" y="179956"/>
                        </a:moveTo>
                        <a:lnTo>
                          <a:pt x="493181" y="179956"/>
                        </a:lnTo>
                        <a:lnTo>
                          <a:pt x="493181" y="146061"/>
                        </a:lnTo>
                        <a:cubicBezTo>
                          <a:pt x="494597" y="146583"/>
                          <a:pt x="495887" y="147431"/>
                          <a:pt x="496916" y="148575"/>
                        </a:cubicBezTo>
                        <a:lnTo>
                          <a:pt x="514067" y="167616"/>
                        </a:lnTo>
                        <a:cubicBezTo>
                          <a:pt x="514448" y="168038"/>
                          <a:pt x="514657" y="168583"/>
                          <a:pt x="514657" y="169151"/>
                        </a:cubicBezTo>
                        <a:lnTo>
                          <a:pt x="514657" y="17995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  <p:grpSp>
        <p:nvGrpSpPr>
          <p:cNvPr id="4481" name="Google Shape;4481;p21"/>
          <p:cNvGrpSpPr/>
          <p:nvPr/>
        </p:nvGrpSpPr>
        <p:grpSpPr>
          <a:xfrm>
            <a:off x="347954" y="2996807"/>
            <a:ext cx="896786" cy="896786"/>
            <a:chOff x="-812316" y="2996807"/>
            <a:chExt cx="896786" cy="896786"/>
          </a:xfrm>
        </p:grpSpPr>
        <p:sp>
          <p:nvSpPr>
            <p:cNvPr id="4482" name="Google Shape;4482;p21"/>
            <p:cNvSpPr/>
            <p:nvPr/>
          </p:nvSpPr>
          <p:spPr>
            <a:xfrm>
              <a:off x="-812316" y="2996807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3" name="Google Shape;4483;p21"/>
            <p:cNvSpPr/>
            <p:nvPr/>
          </p:nvSpPr>
          <p:spPr>
            <a:xfrm>
              <a:off x="-726564" y="3071718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484" name="Google Shape;4484;p21"/>
            <p:cNvGrpSpPr/>
            <p:nvPr/>
          </p:nvGrpSpPr>
          <p:grpSpPr>
            <a:xfrm>
              <a:off x="-584419" y="3192970"/>
              <a:ext cx="479778" cy="493818"/>
              <a:chOff x="1038576" y="3298462"/>
              <a:chExt cx="479778" cy="493818"/>
            </a:xfrm>
          </p:grpSpPr>
          <p:grpSp>
            <p:nvGrpSpPr>
              <p:cNvPr id="4485" name="Google Shape;4485;p21"/>
              <p:cNvGrpSpPr/>
              <p:nvPr/>
            </p:nvGrpSpPr>
            <p:grpSpPr>
              <a:xfrm>
                <a:off x="1040708" y="3298462"/>
                <a:ext cx="477646" cy="492855"/>
                <a:chOff x="1040708" y="3298462"/>
                <a:chExt cx="477646" cy="492855"/>
              </a:xfrm>
            </p:grpSpPr>
            <p:sp>
              <p:nvSpPr>
                <p:cNvPr id="4486" name="Google Shape;4486;p21"/>
                <p:cNvSpPr/>
                <p:nvPr/>
              </p:nvSpPr>
              <p:spPr>
                <a:xfrm>
                  <a:off x="1107898" y="3298462"/>
                  <a:ext cx="328249" cy="4928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249" h="492855" extrusionOk="0">
                      <a:moveTo>
                        <a:pt x="265006" y="102710"/>
                      </a:moveTo>
                      <a:lnTo>
                        <a:pt x="184243" y="51403"/>
                      </a:lnTo>
                      <a:lnTo>
                        <a:pt x="103481" y="0"/>
                      </a:lnTo>
                      <a:lnTo>
                        <a:pt x="64399" y="19156"/>
                      </a:lnTo>
                      <a:lnTo>
                        <a:pt x="64110" y="19541"/>
                      </a:lnTo>
                      <a:lnTo>
                        <a:pt x="63532" y="19156"/>
                      </a:lnTo>
                      <a:lnTo>
                        <a:pt x="0" y="59008"/>
                      </a:lnTo>
                      <a:cubicBezTo>
                        <a:pt x="1636" y="175580"/>
                        <a:pt x="42355" y="356743"/>
                        <a:pt x="144103" y="492856"/>
                      </a:cubicBezTo>
                      <a:cubicBezTo>
                        <a:pt x="166146" y="491508"/>
                        <a:pt x="187324" y="483711"/>
                        <a:pt x="204940" y="470427"/>
                      </a:cubicBezTo>
                      <a:cubicBezTo>
                        <a:pt x="290997" y="448672"/>
                        <a:pt x="326325" y="330849"/>
                        <a:pt x="328057" y="224962"/>
                      </a:cubicBezTo>
                      <a:cubicBezTo>
                        <a:pt x="328154" y="224288"/>
                        <a:pt x="328154" y="223710"/>
                        <a:pt x="328154" y="223037"/>
                      </a:cubicBezTo>
                      <a:lnTo>
                        <a:pt x="328250" y="223133"/>
                      </a:lnTo>
                      <a:lnTo>
                        <a:pt x="265006" y="102710"/>
                      </a:lnTo>
                      <a:close/>
                    </a:path>
                  </a:pathLst>
                </a:custGeom>
                <a:solidFill>
                  <a:srgbClr val="F1D3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87" name="Google Shape;4487;p21"/>
                <p:cNvSpPr/>
                <p:nvPr/>
              </p:nvSpPr>
              <p:spPr>
                <a:xfrm>
                  <a:off x="1107898" y="3317714"/>
                  <a:ext cx="288494" cy="4736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494" h="473603" extrusionOk="0">
                      <a:moveTo>
                        <a:pt x="288494" y="223037"/>
                      </a:moveTo>
                      <a:lnTo>
                        <a:pt x="288302" y="222940"/>
                      </a:lnTo>
                      <a:cubicBezTo>
                        <a:pt x="287146" y="311212"/>
                        <a:pt x="262696" y="408050"/>
                        <a:pt x="205036" y="451175"/>
                      </a:cubicBezTo>
                      <a:cubicBezTo>
                        <a:pt x="187420" y="464459"/>
                        <a:pt x="166243" y="472256"/>
                        <a:pt x="144199" y="473604"/>
                      </a:cubicBezTo>
                      <a:cubicBezTo>
                        <a:pt x="42355" y="337587"/>
                        <a:pt x="1636" y="156328"/>
                        <a:pt x="0" y="39756"/>
                      </a:cubicBezTo>
                      <a:lnTo>
                        <a:pt x="63532" y="0"/>
                      </a:lnTo>
                      <a:lnTo>
                        <a:pt x="64110" y="385"/>
                      </a:lnTo>
                      <a:lnTo>
                        <a:pt x="144295" y="51307"/>
                      </a:lnTo>
                      <a:lnTo>
                        <a:pt x="225058" y="102614"/>
                      </a:lnTo>
                      <a:lnTo>
                        <a:pt x="288494" y="223037"/>
                      </a:lnTo>
                      <a:close/>
                    </a:path>
                  </a:pathLst>
                </a:custGeom>
                <a:solidFill>
                  <a:srgbClr val="F6E2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88" name="Google Shape;4488;p21"/>
                <p:cNvSpPr/>
                <p:nvPr/>
              </p:nvSpPr>
              <p:spPr>
                <a:xfrm>
                  <a:off x="1332956" y="3401172"/>
                  <a:ext cx="103288" cy="139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288" h="139674" extrusionOk="0">
                      <a:moveTo>
                        <a:pt x="103288" y="120422"/>
                      </a:moveTo>
                      <a:lnTo>
                        <a:pt x="103192" y="120326"/>
                      </a:lnTo>
                      <a:cubicBezTo>
                        <a:pt x="103192" y="121000"/>
                        <a:pt x="103192" y="121578"/>
                        <a:pt x="103095" y="122251"/>
                      </a:cubicBezTo>
                      <a:lnTo>
                        <a:pt x="63436" y="139675"/>
                      </a:lnTo>
                      <a:lnTo>
                        <a:pt x="0" y="19156"/>
                      </a:lnTo>
                      <a:lnTo>
                        <a:pt x="39948" y="0"/>
                      </a:lnTo>
                      <a:lnTo>
                        <a:pt x="103288" y="120422"/>
                      </a:lnTo>
                      <a:close/>
                    </a:path>
                  </a:pathLst>
                </a:custGeom>
                <a:solidFill>
                  <a:srgbClr val="EC913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89" name="Google Shape;4489;p21"/>
                <p:cNvSpPr/>
                <p:nvPr/>
              </p:nvSpPr>
              <p:spPr>
                <a:xfrm>
                  <a:off x="1312934" y="3523424"/>
                  <a:ext cx="123117" cy="245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117" h="245465" extrusionOk="0">
                      <a:moveTo>
                        <a:pt x="123118" y="0"/>
                      </a:moveTo>
                      <a:cubicBezTo>
                        <a:pt x="121385" y="105983"/>
                        <a:pt x="86057" y="223710"/>
                        <a:pt x="0" y="245465"/>
                      </a:cubicBezTo>
                      <a:cubicBezTo>
                        <a:pt x="57660" y="202340"/>
                        <a:pt x="82014" y="105502"/>
                        <a:pt x="83266" y="17231"/>
                      </a:cubicBezTo>
                      <a:lnTo>
                        <a:pt x="83458" y="17327"/>
                      </a:lnTo>
                      <a:lnTo>
                        <a:pt x="123118" y="0"/>
                      </a:lnTo>
                      <a:close/>
                    </a:path>
                  </a:pathLst>
                </a:custGeom>
                <a:solidFill>
                  <a:srgbClr val="DC6C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90" name="Google Shape;4490;p21"/>
                <p:cNvSpPr/>
                <p:nvPr/>
              </p:nvSpPr>
              <p:spPr>
                <a:xfrm>
                  <a:off x="1134947" y="3348325"/>
                  <a:ext cx="234491" cy="4153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491" h="415365" extrusionOk="0">
                      <a:moveTo>
                        <a:pt x="129567" y="415366"/>
                      </a:moveTo>
                      <a:cubicBezTo>
                        <a:pt x="40141" y="288687"/>
                        <a:pt x="4235" y="129278"/>
                        <a:pt x="0" y="22814"/>
                      </a:cubicBezTo>
                      <a:lnTo>
                        <a:pt x="36387" y="0"/>
                      </a:lnTo>
                      <a:lnTo>
                        <a:pt x="177409" y="89619"/>
                      </a:lnTo>
                      <a:lnTo>
                        <a:pt x="234492" y="198009"/>
                      </a:lnTo>
                      <a:cubicBezTo>
                        <a:pt x="231893" y="297928"/>
                        <a:pt x="198683" y="398905"/>
                        <a:pt x="129567" y="415366"/>
                      </a:cubicBezTo>
                      <a:close/>
                    </a:path>
                  </a:pathLst>
                </a:custGeom>
                <a:solidFill>
                  <a:srgbClr val="4A80A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91" name="Google Shape;4491;p21"/>
                <p:cNvSpPr/>
                <p:nvPr/>
              </p:nvSpPr>
              <p:spPr>
                <a:xfrm>
                  <a:off x="1040708" y="3420258"/>
                  <a:ext cx="477646" cy="327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646" h="327754" extrusionOk="0">
                      <a:moveTo>
                        <a:pt x="477454" y="222144"/>
                      </a:moveTo>
                      <a:lnTo>
                        <a:pt x="476588" y="221855"/>
                      </a:lnTo>
                      <a:cubicBezTo>
                        <a:pt x="454159" y="215694"/>
                        <a:pt x="432597" y="206550"/>
                        <a:pt x="412671" y="194517"/>
                      </a:cubicBezTo>
                      <a:lnTo>
                        <a:pt x="412574" y="194517"/>
                      </a:lnTo>
                      <a:lnTo>
                        <a:pt x="372049" y="212325"/>
                      </a:lnTo>
                      <a:cubicBezTo>
                        <a:pt x="363770" y="217620"/>
                        <a:pt x="353855" y="219834"/>
                        <a:pt x="344133" y="218678"/>
                      </a:cubicBezTo>
                      <a:cubicBezTo>
                        <a:pt x="320741" y="217235"/>
                        <a:pt x="282622" y="202025"/>
                        <a:pt x="229582" y="140996"/>
                      </a:cubicBezTo>
                      <a:cubicBezTo>
                        <a:pt x="168264" y="70437"/>
                        <a:pt x="111085" y="52051"/>
                        <a:pt x="78164" y="47912"/>
                      </a:cubicBezTo>
                      <a:cubicBezTo>
                        <a:pt x="77394" y="43099"/>
                        <a:pt x="76527" y="38382"/>
                        <a:pt x="75854" y="33761"/>
                      </a:cubicBezTo>
                      <a:cubicBezTo>
                        <a:pt x="74698" y="26638"/>
                        <a:pt x="73736" y="19611"/>
                        <a:pt x="72870" y="12776"/>
                      </a:cubicBezTo>
                      <a:cubicBezTo>
                        <a:pt x="37060" y="-8594"/>
                        <a:pt x="21081" y="3728"/>
                        <a:pt x="866" y="1899"/>
                      </a:cubicBezTo>
                      <a:lnTo>
                        <a:pt x="0" y="1803"/>
                      </a:lnTo>
                      <a:lnTo>
                        <a:pt x="40045" y="56864"/>
                      </a:lnTo>
                      <a:cubicBezTo>
                        <a:pt x="33210" y="67260"/>
                        <a:pt x="29745" y="79581"/>
                        <a:pt x="30226" y="92095"/>
                      </a:cubicBezTo>
                      <a:cubicBezTo>
                        <a:pt x="30418" y="107978"/>
                        <a:pt x="34173" y="123573"/>
                        <a:pt x="41007" y="137819"/>
                      </a:cubicBezTo>
                      <a:lnTo>
                        <a:pt x="49189" y="156686"/>
                      </a:lnTo>
                      <a:cubicBezTo>
                        <a:pt x="49286" y="156590"/>
                        <a:pt x="71907" y="152258"/>
                        <a:pt x="106753" y="163040"/>
                      </a:cubicBezTo>
                      <a:cubicBezTo>
                        <a:pt x="139675" y="173243"/>
                        <a:pt x="183473" y="196827"/>
                        <a:pt x="229679" y="249867"/>
                      </a:cubicBezTo>
                      <a:cubicBezTo>
                        <a:pt x="259231" y="283943"/>
                        <a:pt x="284162" y="303677"/>
                        <a:pt x="304473" y="314747"/>
                      </a:cubicBezTo>
                      <a:cubicBezTo>
                        <a:pt x="349523" y="339390"/>
                        <a:pt x="371952" y="321485"/>
                        <a:pt x="372145" y="321293"/>
                      </a:cubicBezTo>
                      <a:cubicBezTo>
                        <a:pt x="372434" y="321100"/>
                        <a:pt x="372819" y="320908"/>
                        <a:pt x="373107" y="320715"/>
                      </a:cubicBezTo>
                      <a:lnTo>
                        <a:pt x="376669" y="318212"/>
                      </a:lnTo>
                      <a:lnTo>
                        <a:pt x="414211" y="292414"/>
                      </a:lnTo>
                      <a:cubicBezTo>
                        <a:pt x="433656" y="304351"/>
                        <a:pt x="454737" y="313303"/>
                        <a:pt x="476780" y="319079"/>
                      </a:cubicBezTo>
                      <a:lnTo>
                        <a:pt x="477647" y="319367"/>
                      </a:lnTo>
                      <a:lnTo>
                        <a:pt x="443570" y="260841"/>
                      </a:lnTo>
                      <a:lnTo>
                        <a:pt x="477454" y="222144"/>
                      </a:lnTo>
                      <a:close/>
                    </a:path>
                  </a:pathLst>
                </a:custGeom>
                <a:solidFill>
                  <a:srgbClr val="DD636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92" name="Google Shape;4492;p21"/>
                <p:cNvSpPr/>
                <p:nvPr/>
              </p:nvSpPr>
              <p:spPr>
                <a:xfrm>
                  <a:off x="1070793" y="3466893"/>
                  <a:ext cx="360986" cy="2810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986" h="281023" extrusionOk="0">
                      <a:moveTo>
                        <a:pt x="346487" y="271481"/>
                      </a:moveTo>
                      <a:lnTo>
                        <a:pt x="342926" y="273984"/>
                      </a:lnTo>
                      <a:cubicBezTo>
                        <a:pt x="342637" y="274176"/>
                        <a:pt x="342348" y="274369"/>
                        <a:pt x="341963" y="274561"/>
                      </a:cubicBezTo>
                      <a:cubicBezTo>
                        <a:pt x="341770" y="274754"/>
                        <a:pt x="319342" y="292659"/>
                        <a:pt x="274292" y="268016"/>
                      </a:cubicBezTo>
                      <a:cubicBezTo>
                        <a:pt x="253981" y="256946"/>
                        <a:pt x="229049" y="237212"/>
                        <a:pt x="199497" y="203136"/>
                      </a:cubicBezTo>
                      <a:cubicBezTo>
                        <a:pt x="153388" y="150096"/>
                        <a:pt x="109493" y="126512"/>
                        <a:pt x="76572" y="116308"/>
                      </a:cubicBezTo>
                      <a:cubicBezTo>
                        <a:pt x="41725" y="105527"/>
                        <a:pt x="19200" y="109763"/>
                        <a:pt x="19008" y="109955"/>
                      </a:cubicBezTo>
                      <a:lnTo>
                        <a:pt x="10825" y="91088"/>
                      </a:lnTo>
                      <a:cubicBezTo>
                        <a:pt x="3991" y="76841"/>
                        <a:pt x="237" y="61151"/>
                        <a:pt x="44" y="45364"/>
                      </a:cubicBezTo>
                      <a:cubicBezTo>
                        <a:pt x="-437" y="32850"/>
                        <a:pt x="3028" y="20529"/>
                        <a:pt x="9863" y="10133"/>
                      </a:cubicBezTo>
                      <a:lnTo>
                        <a:pt x="19008" y="988"/>
                      </a:lnTo>
                      <a:cubicBezTo>
                        <a:pt x="28634" y="-360"/>
                        <a:pt x="38452" y="-360"/>
                        <a:pt x="48078" y="1180"/>
                      </a:cubicBezTo>
                      <a:cubicBezTo>
                        <a:pt x="81000" y="5223"/>
                        <a:pt x="138179" y="23705"/>
                        <a:pt x="199497" y="94265"/>
                      </a:cubicBezTo>
                      <a:cubicBezTo>
                        <a:pt x="252537" y="155294"/>
                        <a:pt x="290656" y="170503"/>
                        <a:pt x="314047" y="171947"/>
                      </a:cubicBezTo>
                      <a:cubicBezTo>
                        <a:pt x="323770" y="173102"/>
                        <a:pt x="333685" y="170888"/>
                        <a:pt x="341963" y="165594"/>
                      </a:cubicBezTo>
                      <a:lnTo>
                        <a:pt x="350145" y="184461"/>
                      </a:lnTo>
                      <a:cubicBezTo>
                        <a:pt x="365836" y="221233"/>
                        <a:pt x="364392" y="256561"/>
                        <a:pt x="346487" y="271481"/>
                      </a:cubicBezTo>
                      <a:close/>
                    </a:path>
                  </a:pathLst>
                </a:custGeom>
                <a:solidFill>
                  <a:srgbClr val="DD636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93" name="Google Shape;4493;p21"/>
                <p:cNvSpPr/>
                <p:nvPr/>
              </p:nvSpPr>
              <p:spPr>
                <a:xfrm>
                  <a:off x="1412756" y="3614583"/>
                  <a:ext cx="42258" cy="123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58" h="123695" extrusionOk="0">
                      <a:moveTo>
                        <a:pt x="42259" y="97801"/>
                      </a:moveTo>
                      <a:lnTo>
                        <a:pt x="41970" y="97897"/>
                      </a:lnTo>
                      <a:lnTo>
                        <a:pt x="4428" y="123695"/>
                      </a:lnTo>
                      <a:cubicBezTo>
                        <a:pt x="22333" y="108679"/>
                        <a:pt x="23776" y="73447"/>
                        <a:pt x="8182" y="36675"/>
                      </a:cubicBezTo>
                      <a:lnTo>
                        <a:pt x="0" y="17808"/>
                      </a:lnTo>
                      <a:lnTo>
                        <a:pt x="40526" y="0"/>
                      </a:lnTo>
                      <a:lnTo>
                        <a:pt x="40622" y="0"/>
                      </a:lnTo>
                      <a:lnTo>
                        <a:pt x="42259" y="97801"/>
                      </a:ln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494" name="Google Shape;4494;p21"/>
              <p:cNvSpPr/>
              <p:nvPr/>
            </p:nvSpPr>
            <p:spPr>
              <a:xfrm>
                <a:off x="1173163" y="3417633"/>
                <a:ext cx="12901" cy="56505"/>
              </a:xfrm>
              <a:custGeom>
                <a:avLst/>
                <a:gdLst/>
                <a:ahLst/>
                <a:cxnLst/>
                <a:rect l="l" t="t" r="r" b="b"/>
                <a:pathLst>
                  <a:path w="12901" h="56505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50056"/>
                    </a:lnTo>
                    <a:cubicBezTo>
                      <a:pt x="0" y="53617"/>
                      <a:pt x="2888" y="56505"/>
                      <a:pt x="6449" y="56505"/>
                    </a:cubicBezTo>
                    <a:cubicBezTo>
                      <a:pt x="10011" y="56505"/>
                      <a:pt x="12899" y="53617"/>
                      <a:pt x="12899" y="50056"/>
                    </a:cubicBezTo>
                    <a:lnTo>
                      <a:pt x="12899" y="6449"/>
                    </a:lnTo>
                    <a:cubicBezTo>
                      <a:pt x="12995" y="2888"/>
                      <a:pt x="10107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95" name="Google Shape;4495;p21"/>
              <p:cNvSpPr/>
              <p:nvPr/>
            </p:nvSpPr>
            <p:spPr>
              <a:xfrm>
                <a:off x="1199153" y="3411376"/>
                <a:ext cx="12898" cy="37830"/>
              </a:xfrm>
              <a:custGeom>
                <a:avLst/>
                <a:gdLst/>
                <a:ahLst/>
                <a:cxnLst/>
                <a:rect l="l" t="t" r="r" b="b"/>
                <a:pathLst>
                  <a:path w="12898" h="37830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31381"/>
                    </a:lnTo>
                    <a:cubicBezTo>
                      <a:pt x="0" y="34943"/>
                      <a:pt x="2888" y="37831"/>
                      <a:pt x="6449" y="37831"/>
                    </a:cubicBezTo>
                    <a:cubicBezTo>
                      <a:pt x="10011" y="37831"/>
                      <a:pt x="12899" y="34943"/>
                      <a:pt x="12899" y="31381"/>
                    </a:cubicBezTo>
                    <a:lnTo>
                      <a:pt x="12899" y="6449"/>
                    </a:lnTo>
                    <a:cubicBezTo>
                      <a:pt x="12899" y="2888"/>
                      <a:pt x="10011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96" name="Google Shape;4496;p21"/>
              <p:cNvSpPr/>
              <p:nvPr/>
            </p:nvSpPr>
            <p:spPr>
              <a:xfrm>
                <a:off x="1225048" y="3430050"/>
                <a:ext cx="12901" cy="44087"/>
              </a:xfrm>
              <a:custGeom>
                <a:avLst/>
                <a:gdLst/>
                <a:ahLst/>
                <a:cxnLst/>
                <a:rect l="l" t="t" r="r" b="b"/>
                <a:pathLst>
                  <a:path w="12901" h="44087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37638"/>
                    </a:lnTo>
                    <a:cubicBezTo>
                      <a:pt x="0" y="41200"/>
                      <a:pt x="2888" y="44088"/>
                      <a:pt x="6449" y="44088"/>
                    </a:cubicBezTo>
                    <a:cubicBezTo>
                      <a:pt x="10011" y="44088"/>
                      <a:pt x="12899" y="41200"/>
                      <a:pt x="12899" y="37638"/>
                    </a:cubicBezTo>
                    <a:lnTo>
                      <a:pt x="12899" y="6449"/>
                    </a:lnTo>
                    <a:cubicBezTo>
                      <a:pt x="12995" y="2888"/>
                      <a:pt x="10107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97" name="Google Shape;4497;p21"/>
              <p:cNvSpPr/>
              <p:nvPr/>
            </p:nvSpPr>
            <p:spPr>
              <a:xfrm>
                <a:off x="1038576" y="3299162"/>
                <a:ext cx="477949" cy="493118"/>
              </a:xfrm>
              <a:custGeom>
                <a:avLst/>
                <a:gdLst/>
                <a:ahLst/>
                <a:cxnLst/>
                <a:rect l="l" t="t" r="r" b="b"/>
                <a:pathLst>
                  <a:path w="477949" h="493118" extrusionOk="0">
                    <a:moveTo>
                      <a:pt x="476987" y="432667"/>
                    </a:moveTo>
                    <a:lnTo>
                      <a:pt x="446376" y="379819"/>
                    </a:lnTo>
                    <a:lnTo>
                      <a:pt x="476313" y="345550"/>
                    </a:lnTo>
                    <a:cubicBezTo>
                      <a:pt x="477757" y="343914"/>
                      <a:pt x="478239" y="341604"/>
                      <a:pt x="477661" y="339486"/>
                    </a:cubicBezTo>
                    <a:cubicBezTo>
                      <a:pt x="477084" y="337368"/>
                      <a:pt x="475447" y="335732"/>
                      <a:pt x="473329" y="335058"/>
                    </a:cubicBezTo>
                    <a:lnTo>
                      <a:pt x="472174" y="334673"/>
                    </a:lnTo>
                    <a:cubicBezTo>
                      <a:pt x="450901" y="328897"/>
                      <a:pt x="430590" y="320138"/>
                      <a:pt x="411722" y="308683"/>
                    </a:cubicBezTo>
                    <a:cubicBezTo>
                      <a:pt x="411530" y="308586"/>
                      <a:pt x="411337" y="308586"/>
                      <a:pt x="411241" y="308490"/>
                    </a:cubicBezTo>
                    <a:cubicBezTo>
                      <a:pt x="411049" y="308394"/>
                      <a:pt x="410856" y="308298"/>
                      <a:pt x="410664" y="308298"/>
                    </a:cubicBezTo>
                    <a:cubicBezTo>
                      <a:pt x="409990" y="308009"/>
                      <a:pt x="409316" y="307912"/>
                      <a:pt x="408642" y="307912"/>
                    </a:cubicBezTo>
                    <a:cubicBezTo>
                      <a:pt x="408642" y="307912"/>
                      <a:pt x="408546" y="307912"/>
                      <a:pt x="408546" y="307912"/>
                    </a:cubicBezTo>
                    <a:lnTo>
                      <a:pt x="408450" y="307912"/>
                    </a:lnTo>
                    <a:cubicBezTo>
                      <a:pt x="408257" y="307912"/>
                      <a:pt x="408161" y="308009"/>
                      <a:pt x="408064" y="308009"/>
                    </a:cubicBezTo>
                    <a:cubicBezTo>
                      <a:pt x="407391" y="308009"/>
                      <a:pt x="406813" y="308201"/>
                      <a:pt x="406139" y="308394"/>
                    </a:cubicBezTo>
                    <a:cubicBezTo>
                      <a:pt x="406043" y="308394"/>
                      <a:pt x="406043" y="308394"/>
                      <a:pt x="405947" y="308490"/>
                    </a:cubicBezTo>
                    <a:lnTo>
                      <a:pt x="405850" y="308490"/>
                    </a:lnTo>
                    <a:lnTo>
                      <a:pt x="387946" y="316383"/>
                    </a:lnTo>
                    <a:cubicBezTo>
                      <a:pt x="394203" y="286928"/>
                      <a:pt x="397572" y="256990"/>
                      <a:pt x="398053" y="226861"/>
                    </a:cubicBezTo>
                    <a:cubicBezTo>
                      <a:pt x="398246" y="226187"/>
                      <a:pt x="398246" y="225417"/>
                      <a:pt x="398150" y="224743"/>
                    </a:cubicBezTo>
                    <a:cubicBezTo>
                      <a:pt x="398342" y="223395"/>
                      <a:pt x="398150" y="221951"/>
                      <a:pt x="397572" y="220796"/>
                    </a:cubicBezTo>
                    <a:lnTo>
                      <a:pt x="335965" y="103839"/>
                    </a:lnTo>
                    <a:lnTo>
                      <a:pt x="335965" y="103743"/>
                    </a:lnTo>
                    <a:cubicBezTo>
                      <a:pt x="335965" y="103743"/>
                      <a:pt x="335869" y="103647"/>
                      <a:pt x="335869" y="103647"/>
                    </a:cubicBezTo>
                    <a:lnTo>
                      <a:pt x="335869" y="103551"/>
                    </a:lnTo>
                    <a:cubicBezTo>
                      <a:pt x="335580" y="102973"/>
                      <a:pt x="335195" y="102492"/>
                      <a:pt x="334714" y="102010"/>
                    </a:cubicBezTo>
                    <a:cubicBezTo>
                      <a:pt x="334521" y="101818"/>
                      <a:pt x="334232" y="101625"/>
                      <a:pt x="334040" y="101433"/>
                    </a:cubicBezTo>
                    <a:cubicBezTo>
                      <a:pt x="333944" y="101336"/>
                      <a:pt x="333847" y="101240"/>
                      <a:pt x="333655" y="101144"/>
                    </a:cubicBezTo>
                    <a:lnTo>
                      <a:pt x="176172" y="1033"/>
                    </a:lnTo>
                    <a:cubicBezTo>
                      <a:pt x="174247" y="-219"/>
                      <a:pt x="171840" y="-315"/>
                      <a:pt x="169819" y="648"/>
                    </a:cubicBezTo>
                    <a:lnTo>
                      <a:pt x="132854" y="18841"/>
                    </a:lnTo>
                    <a:cubicBezTo>
                      <a:pt x="131988" y="18937"/>
                      <a:pt x="131122" y="19226"/>
                      <a:pt x="130352" y="19707"/>
                    </a:cubicBezTo>
                    <a:lnTo>
                      <a:pt x="68552" y="58500"/>
                    </a:lnTo>
                    <a:cubicBezTo>
                      <a:pt x="66627" y="59752"/>
                      <a:pt x="65472" y="61773"/>
                      <a:pt x="65472" y="64084"/>
                    </a:cubicBezTo>
                    <a:cubicBezTo>
                      <a:pt x="65761" y="83817"/>
                      <a:pt x="67204" y="104513"/>
                      <a:pt x="69611" y="125883"/>
                    </a:cubicBezTo>
                    <a:cubicBezTo>
                      <a:pt x="55172" y="118952"/>
                      <a:pt x="39000" y="116738"/>
                      <a:pt x="23213" y="119530"/>
                    </a:cubicBezTo>
                    <a:cubicBezTo>
                      <a:pt x="18111" y="120300"/>
                      <a:pt x="13010" y="120589"/>
                      <a:pt x="7811" y="120300"/>
                    </a:cubicBezTo>
                    <a:lnTo>
                      <a:pt x="6945" y="120204"/>
                    </a:lnTo>
                    <a:cubicBezTo>
                      <a:pt x="3383" y="119915"/>
                      <a:pt x="303" y="122610"/>
                      <a:pt x="14" y="126172"/>
                    </a:cubicBezTo>
                    <a:cubicBezTo>
                      <a:pt x="-82" y="127712"/>
                      <a:pt x="303" y="129252"/>
                      <a:pt x="1266" y="130504"/>
                    </a:cubicBezTo>
                    <a:lnTo>
                      <a:pt x="37652" y="180559"/>
                    </a:lnTo>
                    <a:cubicBezTo>
                      <a:pt x="25909" y="200678"/>
                      <a:pt x="26390" y="231674"/>
                      <a:pt x="40444" y="261803"/>
                    </a:cubicBezTo>
                    <a:lnTo>
                      <a:pt x="48434" y="280189"/>
                    </a:lnTo>
                    <a:cubicBezTo>
                      <a:pt x="49300" y="282018"/>
                      <a:pt x="50936" y="283462"/>
                      <a:pt x="52862" y="283943"/>
                    </a:cubicBezTo>
                    <a:cubicBezTo>
                      <a:pt x="53824" y="284136"/>
                      <a:pt x="54883" y="284136"/>
                      <a:pt x="55942" y="283943"/>
                    </a:cubicBezTo>
                    <a:cubicBezTo>
                      <a:pt x="72595" y="282307"/>
                      <a:pt x="89441" y="284232"/>
                      <a:pt x="105420" y="289430"/>
                    </a:cubicBezTo>
                    <a:cubicBezTo>
                      <a:pt x="128138" y="361530"/>
                      <a:pt x="162503" y="429394"/>
                      <a:pt x="207072" y="490519"/>
                    </a:cubicBezTo>
                    <a:cubicBezTo>
                      <a:pt x="208323" y="492156"/>
                      <a:pt x="210248" y="493119"/>
                      <a:pt x="212270" y="493119"/>
                    </a:cubicBezTo>
                    <a:cubicBezTo>
                      <a:pt x="212366" y="493119"/>
                      <a:pt x="212559" y="493119"/>
                      <a:pt x="212655" y="493119"/>
                    </a:cubicBezTo>
                    <a:cubicBezTo>
                      <a:pt x="234891" y="491771"/>
                      <a:pt x="256357" y="483974"/>
                      <a:pt x="274358" y="470690"/>
                    </a:cubicBezTo>
                    <a:cubicBezTo>
                      <a:pt x="291396" y="466069"/>
                      <a:pt x="307183" y="457791"/>
                      <a:pt x="320467" y="446239"/>
                    </a:cubicBezTo>
                    <a:cubicBezTo>
                      <a:pt x="328553" y="449031"/>
                      <a:pt x="337024" y="450475"/>
                      <a:pt x="345495" y="450571"/>
                    </a:cubicBezTo>
                    <a:cubicBezTo>
                      <a:pt x="354928" y="450956"/>
                      <a:pt x="364169" y="448453"/>
                      <a:pt x="372159" y="443448"/>
                    </a:cubicBezTo>
                    <a:cubicBezTo>
                      <a:pt x="372448" y="443255"/>
                      <a:pt x="372737" y="443063"/>
                      <a:pt x="373025" y="442870"/>
                    </a:cubicBezTo>
                    <a:cubicBezTo>
                      <a:pt x="373122" y="442774"/>
                      <a:pt x="373314" y="442774"/>
                      <a:pt x="373411" y="442678"/>
                    </a:cubicBezTo>
                    <a:lnTo>
                      <a:pt x="409990" y="417457"/>
                    </a:lnTo>
                    <a:cubicBezTo>
                      <a:pt x="428279" y="428335"/>
                      <a:pt x="448013" y="436613"/>
                      <a:pt x="468709" y="442004"/>
                    </a:cubicBezTo>
                    <a:lnTo>
                      <a:pt x="469575" y="442293"/>
                    </a:lnTo>
                    <a:cubicBezTo>
                      <a:pt x="470153" y="442485"/>
                      <a:pt x="470827" y="442582"/>
                      <a:pt x="471500" y="442582"/>
                    </a:cubicBezTo>
                    <a:cubicBezTo>
                      <a:pt x="475062" y="442582"/>
                      <a:pt x="477950" y="439694"/>
                      <a:pt x="477950" y="436132"/>
                    </a:cubicBezTo>
                    <a:cubicBezTo>
                      <a:pt x="477854" y="434784"/>
                      <a:pt x="477565" y="433726"/>
                      <a:pt x="476987" y="432667"/>
                    </a:cubicBezTo>
                    <a:close/>
                    <a:moveTo>
                      <a:pt x="383422" y="221951"/>
                    </a:moveTo>
                    <a:lnTo>
                      <a:pt x="355699" y="234080"/>
                    </a:lnTo>
                    <a:lnTo>
                      <a:pt x="299867" y="128097"/>
                    </a:lnTo>
                    <a:lnTo>
                      <a:pt x="327013" y="115102"/>
                    </a:lnTo>
                    <a:lnTo>
                      <a:pt x="383422" y="221951"/>
                    </a:lnTo>
                    <a:close/>
                    <a:moveTo>
                      <a:pt x="384577" y="235621"/>
                    </a:moveTo>
                    <a:cubicBezTo>
                      <a:pt x="383614" y="263055"/>
                      <a:pt x="380245" y="290297"/>
                      <a:pt x="374373" y="317057"/>
                    </a:cubicBezTo>
                    <a:cubicBezTo>
                      <a:pt x="374373" y="317154"/>
                      <a:pt x="374277" y="317346"/>
                      <a:pt x="374277" y="317539"/>
                    </a:cubicBezTo>
                    <a:lnTo>
                      <a:pt x="373025" y="322833"/>
                    </a:lnTo>
                    <a:lnTo>
                      <a:pt x="366191" y="325817"/>
                    </a:lnTo>
                    <a:cubicBezTo>
                      <a:pt x="365998" y="325913"/>
                      <a:pt x="365710" y="326106"/>
                      <a:pt x="365517" y="326298"/>
                    </a:cubicBezTo>
                    <a:cubicBezTo>
                      <a:pt x="365228" y="326395"/>
                      <a:pt x="365036" y="326491"/>
                      <a:pt x="364747" y="326683"/>
                    </a:cubicBezTo>
                    <a:cubicBezTo>
                      <a:pt x="360127" y="329475"/>
                      <a:pt x="354928" y="331015"/>
                      <a:pt x="349538" y="331208"/>
                    </a:cubicBezTo>
                    <a:cubicBezTo>
                      <a:pt x="355217" y="303388"/>
                      <a:pt x="358298" y="275184"/>
                      <a:pt x="358971" y="246787"/>
                    </a:cubicBezTo>
                    <a:lnTo>
                      <a:pt x="384577" y="235621"/>
                    </a:lnTo>
                    <a:close/>
                    <a:moveTo>
                      <a:pt x="172225" y="13932"/>
                    </a:moveTo>
                    <a:lnTo>
                      <a:pt x="316520" y="105668"/>
                    </a:lnTo>
                    <a:lnTo>
                      <a:pt x="291396" y="117701"/>
                    </a:lnTo>
                    <a:lnTo>
                      <a:pt x="147294" y="26157"/>
                    </a:lnTo>
                    <a:lnTo>
                      <a:pt x="172225" y="13932"/>
                    </a:lnTo>
                    <a:close/>
                    <a:moveTo>
                      <a:pt x="133721" y="32895"/>
                    </a:moveTo>
                    <a:lnTo>
                      <a:pt x="286102" y="129733"/>
                    </a:lnTo>
                    <a:lnTo>
                      <a:pt x="346169" y="243706"/>
                    </a:lnTo>
                    <a:cubicBezTo>
                      <a:pt x="345687" y="272970"/>
                      <a:pt x="342415" y="302041"/>
                      <a:pt x="336446" y="330726"/>
                    </a:cubicBezTo>
                    <a:cubicBezTo>
                      <a:pt x="332211" y="330053"/>
                      <a:pt x="328072" y="328994"/>
                      <a:pt x="323932" y="327646"/>
                    </a:cubicBezTo>
                    <a:cubicBezTo>
                      <a:pt x="329419" y="301463"/>
                      <a:pt x="332403" y="274895"/>
                      <a:pt x="333077" y="248134"/>
                    </a:cubicBezTo>
                    <a:cubicBezTo>
                      <a:pt x="333077" y="246979"/>
                      <a:pt x="332885" y="245920"/>
                      <a:pt x="332307" y="244958"/>
                    </a:cubicBezTo>
                    <a:lnTo>
                      <a:pt x="276668" y="139360"/>
                    </a:lnTo>
                    <a:cubicBezTo>
                      <a:pt x="276187" y="138397"/>
                      <a:pt x="275321" y="137531"/>
                      <a:pt x="274454" y="136953"/>
                    </a:cubicBezTo>
                    <a:lnTo>
                      <a:pt x="137186" y="49548"/>
                    </a:lnTo>
                    <a:cubicBezTo>
                      <a:pt x="135068" y="48200"/>
                      <a:pt x="132373" y="48200"/>
                      <a:pt x="130255" y="49548"/>
                    </a:cubicBezTo>
                    <a:lnTo>
                      <a:pt x="94831" y="71688"/>
                    </a:lnTo>
                    <a:cubicBezTo>
                      <a:pt x="92906" y="72940"/>
                      <a:pt x="91655" y="75154"/>
                      <a:pt x="91751" y="77464"/>
                    </a:cubicBezTo>
                    <a:cubicBezTo>
                      <a:pt x="93099" y="107979"/>
                      <a:pt x="96468" y="138397"/>
                      <a:pt x="101762" y="168430"/>
                    </a:cubicBezTo>
                    <a:cubicBezTo>
                      <a:pt x="96949" y="167275"/>
                      <a:pt x="92425" y="166313"/>
                      <a:pt x="88189" y="165639"/>
                    </a:cubicBezTo>
                    <a:cubicBezTo>
                      <a:pt x="87708" y="162655"/>
                      <a:pt x="87227" y="159671"/>
                      <a:pt x="86745" y="156783"/>
                    </a:cubicBezTo>
                    <a:cubicBezTo>
                      <a:pt x="85687" y="149948"/>
                      <a:pt x="84724" y="143210"/>
                      <a:pt x="83858" y="136568"/>
                    </a:cubicBezTo>
                    <a:cubicBezTo>
                      <a:pt x="80874" y="113658"/>
                      <a:pt x="79045" y="90652"/>
                      <a:pt x="78467" y="67549"/>
                    </a:cubicBezTo>
                    <a:lnTo>
                      <a:pt x="133721" y="32895"/>
                    </a:lnTo>
                    <a:close/>
                    <a:moveTo>
                      <a:pt x="192921" y="193266"/>
                    </a:moveTo>
                    <a:cubicBezTo>
                      <a:pt x="192921" y="193266"/>
                      <a:pt x="192921" y="193266"/>
                      <a:pt x="192921" y="193266"/>
                    </a:cubicBezTo>
                    <a:cubicBezTo>
                      <a:pt x="189360" y="193266"/>
                      <a:pt x="186472" y="196154"/>
                      <a:pt x="186472" y="199715"/>
                    </a:cubicBezTo>
                    <a:cubicBezTo>
                      <a:pt x="186472" y="199715"/>
                      <a:pt x="186472" y="199715"/>
                      <a:pt x="186472" y="199715"/>
                    </a:cubicBezTo>
                    <a:lnTo>
                      <a:pt x="186472" y="211555"/>
                    </a:lnTo>
                    <a:cubicBezTo>
                      <a:pt x="182140" y="208186"/>
                      <a:pt x="177808" y="205010"/>
                      <a:pt x="173477" y="202025"/>
                    </a:cubicBezTo>
                    <a:lnTo>
                      <a:pt x="173477" y="174784"/>
                    </a:lnTo>
                    <a:cubicBezTo>
                      <a:pt x="173477" y="171222"/>
                      <a:pt x="170589" y="168334"/>
                      <a:pt x="167027" y="168334"/>
                    </a:cubicBezTo>
                    <a:cubicBezTo>
                      <a:pt x="163465" y="168334"/>
                      <a:pt x="160578" y="171222"/>
                      <a:pt x="160578" y="174784"/>
                    </a:cubicBezTo>
                    <a:lnTo>
                      <a:pt x="160578" y="193554"/>
                    </a:lnTo>
                    <a:cubicBezTo>
                      <a:pt x="146427" y="184891"/>
                      <a:pt x="131411" y="177768"/>
                      <a:pt x="115720" y="172473"/>
                    </a:cubicBezTo>
                    <a:cubicBezTo>
                      <a:pt x="110137" y="142151"/>
                      <a:pt x="106575" y="111444"/>
                      <a:pt x="104939" y="80640"/>
                    </a:cubicBezTo>
                    <a:lnTo>
                      <a:pt x="133625" y="62736"/>
                    </a:lnTo>
                    <a:lnTo>
                      <a:pt x="265983" y="146868"/>
                    </a:lnTo>
                    <a:lnTo>
                      <a:pt x="319986" y="249386"/>
                    </a:lnTo>
                    <a:cubicBezTo>
                      <a:pt x="319312" y="273932"/>
                      <a:pt x="316520" y="298383"/>
                      <a:pt x="311611" y="322544"/>
                    </a:cubicBezTo>
                    <a:cubicBezTo>
                      <a:pt x="291685" y="313014"/>
                      <a:pt x="266176" y="294051"/>
                      <a:pt x="234795" y="257953"/>
                    </a:cubicBezTo>
                    <a:cubicBezTo>
                      <a:pt x="223821" y="245247"/>
                      <a:pt x="211981" y="233310"/>
                      <a:pt x="199274" y="222240"/>
                    </a:cubicBezTo>
                    <a:lnTo>
                      <a:pt x="199274" y="199715"/>
                    </a:lnTo>
                    <a:cubicBezTo>
                      <a:pt x="199467" y="196154"/>
                      <a:pt x="196579" y="193266"/>
                      <a:pt x="192921" y="193266"/>
                    </a:cubicBezTo>
                    <a:close/>
                    <a:moveTo>
                      <a:pt x="19170" y="133006"/>
                    </a:moveTo>
                    <a:cubicBezTo>
                      <a:pt x="21095" y="132814"/>
                      <a:pt x="22924" y="132621"/>
                      <a:pt x="24753" y="132429"/>
                    </a:cubicBezTo>
                    <a:cubicBezTo>
                      <a:pt x="40925" y="129541"/>
                      <a:pt x="57578" y="132814"/>
                      <a:pt x="71536" y="141477"/>
                    </a:cubicBezTo>
                    <a:cubicBezTo>
                      <a:pt x="72114" y="145617"/>
                      <a:pt x="72691" y="149948"/>
                      <a:pt x="73365" y="154184"/>
                    </a:cubicBezTo>
                    <a:lnTo>
                      <a:pt x="68937" y="156494"/>
                    </a:lnTo>
                    <a:cubicBezTo>
                      <a:pt x="68456" y="156783"/>
                      <a:pt x="51418" y="165639"/>
                      <a:pt x="51418" y="165639"/>
                    </a:cubicBezTo>
                    <a:lnTo>
                      <a:pt x="51514" y="165831"/>
                    </a:lnTo>
                    <a:cubicBezTo>
                      <a:pt x="51225" y="165928"/>
                      <a:pt x="50936" y="166024"/>
                      <a:pt x="50744" y="166120"/>
                    </a:cubicBezTo>
                    <a:lnTo>
                      <a:pt x="50744" y="166024"/>
                    </a:lnTo>
                    <a:cubicBezTo>
                      <a:pt x="49107" y="167179"/>
                      <a:pt x="47471" y="168430"/>
                      <a:pt x="46027" y="169874"/>
                    </a:cubicBezTo>
                    <a:lnTo>
                      <a:pt x="19170" y="133006"/>
                    </a:lnTo>
                    <a:close/>
                    <a:moveTo>
                      <a:pt x="267716" y="459331"/>
                    </a:moveTo>
                    <a:cubicBezTo>
                      <a:pt x="252507" y="470786"/>
                      <a:pt x="234410" y="477813"/>
                      <a:pt x="215350" y="479642"/>
                    </a:cubicBezTo>
                    <a:cubicBezTo>
                      <a:pt x="174535" y="423137"/>
                      <a:pt x="142769" y="360663"/>
                      <a:pt x="120918" y="294532"/>
                    </a:cubicBezTo>
                    <a:cubicBezTo>
                      <a:pt x="125924" y="296457"/>
                      <a:pt x="131218" y="298864"/>
                      <a:pt x="136705" y="301559"/>
                    </a:cubicBezTo>
                    <a:cubicBezTo>
                      <a:pt x="156727" y="358931"/>
                      <a:pt x="184450" y="413414"/>
                      <a:pt x="219104" y="463278"/>
                    </a:cubicBezTo>
                    <a:cubicBezTo>
                      <a:pt x="220356" y="465010"/>
                      <a:pt x="222281" y="466069"/>
                      <a:pt x="224399" y="466069"/>
                    </a:cubicBezTo>
                    <a:cubicBezTo>
                      <a:pt x="224880" y="466069"/>
                      <a:pt x="225361" y="465973"/>
                      <a:pt x="225843" y="465877"/>
                    </a:cubicBezTo>
                    <a:cubicBezTo>
                      <a:pt x="248849" y="459812"/>
                      <a:pt x="269064" y="445854"/>
                      <a:pt x="282829" y="426506"/>
                    </a:cubicBezTo>
                    <a:cubicBezTo>
                      <a:pt x="286487" y="429105"/>
                      <a:pt x="290049" y="431319"/>
                      <a:pt x="293514" y="433437"/>
                    </a:cubicBezTo>
                    <a:cubicBezTo>
                      <a:pt x="286102" y="443159"/>
                      <a:pt x="277438" y="451919"/>
                      <a:pt x="267716" y="459331"/>
                    </a:cubicBezTo>
                    <a:close/>
                    <a:moveTo>
                      <a:pt x="154032" y="310993"/>
                    </a:moveTo>
                    <a:cubicBezTo>
                      <a:pt x="180792" y="327742"/>
                      <a:pt x="204761" y="348535"/>
                      <a:pt x="225169" y="372600"/>
                    </a:cubicBezTo>
                    <a:cubicBezTo>
                      <a:pt x="239512" y="389445"/>
                      <a:pt x="255298" y="404847"/>
                      <a:pt x="272433" y="418709"/>
                    </a:cubicBezTo>
                    <a:cubicBezTo>
                      <a:pt x="261170" y="434303"/>
                      <a:pt x="245287" y="446047"/>
                      <a:pt x="227094" y="452111"/>
                    </a:cubicBezTo>
                    <a:cubicBezTo>
                      <a:pt x="197060" y="408216"/>
                      <a:pt x="172514" y="360760"/>
                      <a:pt x="154032" y="310993"/>
                    </a:cubicBezTo>
                    <a:close/>
                    <a:moveTo>
                      <a:pt x="301504" y="444122"/>
                    </a:moveTo>
                    <a:cubicBezTo>
                      <a:pt x="302659" y="442678"/>
                      <a:pt x="303814" y="441138"/>
                      <a:pt x="304873" y="439597"/>
                    </a:cubicBezTo>
                    <a:cubicBezTo>
                      <a:pt x="305450" y="439886"/>
                      <a:pt x="306028" y="440175"/>
                      <a:pt x="306702" y="440464"/>
                    </a:cubicBezTo>
                    <a:cubicBezTo>
                      <a:pt x="304969" y="441811"/>
                      <a:pt x="303236" y="442967"/>
                      <a:pt x="301504" y="444122"/>
                    </a:cubicBezTo>
                    <a:close/>
                    <a:moveTo>
                      <a:pt x="365517" y="432185"/>
                    </a:moveTo>
                    <a:cubicBezTo>
                      <a:pt x="365228" y="432378"/>
                      <a:pt x="364940" y="432570"/>
                      <a:pt x="364651" y="432763"/>
                    </a:cubicBezTo>
                    <a:cubicBezTo>
                      <a:pt x="364266" y="433052"/>
                      <a:pt x="321526" y="463855"/>
                      <a:pt x="234891" y="364129"/>
                    </a:cubicBezTo>
                    <a:lnTo>
                      <a:pt x="234891" y="364129"/>
                    </a:lnTo>
                    <a:cubicBezTo>
                      <a:pt x="209959" y="334288"/>
                      <a:pt x="179445" y="309453"/>
                      <a:pt x="145080" y="291163"/>
                    </a:cubicBezTo>
                    <a:cubicBezTo>
                      <a:pt x="144791" y="290971"/>
                      <a:pt x="144406" y="290778"/>
                      <a:pt x="144117" y="290682"/>
                    </a:cubicBezTo>
                    <a:cubicBezTo>
                      <a:pt x="120437" y="278072"/>
                      <a:pt x="94254" y="271045"/>
                      <a:pt x="67397" y="270178"/>
                    </a:cubicBezTo>
                    <a:cubicBezTo>
                      <a:pt x="64413" y="270178"/>
                      <a:pt x="61333" y="270274"/>
                      <a:pt x="58348" y="270659"/>
                    </a:cubicBezTo>
                    <a:lnTo>
                      <a:pt x="52188" y="256509"/>
                    </a:lnTo>
                    <a:cubicBezTo>
                      <a:pt x="39289" y="228786"/>
                      <a:pt x="39193" y="199908"/>
                      <a:pt x="50744" y="184025"/>
                    </a:cubicBezTo>
                    <a:cubicBezTo>
                      <a:pt x="50840" y="183832"/>
                      <a:pt x="50936" y="183736"/>
                      <a:pt x="51033" y="183543"/>
                    </a:cubicBezTo>
                    <a:cubicBezTo>
                      <a:pt x="52669" y="181329"/>
                      <a:pt x="54691" y="179308"/>
                      <a:pt x="56808" y="177671"/>
                    </a:cubicBezTo>
                    <a:cubicBezTo>
                      <a:pt x="66531" y="176420"/>
                      <a:pt x="141807" y="170837"/>
                      <a:pt x="225072" y="266617"/>
                    </a:cubicBezTo>
                    <a:cubicBezTo>
                      <a:pt x="301600" y="354695"/>
                      <a:pt x="348479" y="348246"/>
                      <a:pt x="365517" y="340930"/>
                    </a:cubicBezTo>
                    <a:lnTo>
                      <a:pt x="370619" y="352674"/>
                    </a:lnTo>
                    <a:cubicBezTo>
                      <a:pt x="385924" y="388290"/>
                      <a:pt x="383807" y="421789"/>
                      <a:pt x="365517" y="432185"/>
                    </a:cubicBezTo>
                    <a:close/>
                    <a:moveTo>
                      <a:pt x="391893" y="413992"/>
                    </a:moveTo>
                    <a:cubicBezTo>
                      <a:pt x="395743" y="391371"/>
                      <a:pt x="392470" y="368172"/>
                      <a:pt x="382652" y="347476"/>
                    </a:cubicBezTo>
                    <a:lnTo>
                      <a:pt x="377261" y="335058"/>
                    </a:lnTo>
                    <a:lnTo>
                      <a:pt x="402000" y="324181"/>
                    </a:lnTo>
                    <a:lnTo>
                      <a:pt x="403348" y="406099"/>
                    </a:lnTo>
                    <a:lnTo>
                      <a:pt x="391893" y="413992"/>
                    </a:lnTo>
                    <a:close/>
                    <a:moveTo>
                      <a:pt x="416343" y="406002"/>
                    </a:moveTo>
                    <a:lnTo>
                      <a:pt x="414995" y="325528"/>
                    </a:lnTo>
                    <a:cubicBezTo>
                      <a:pt x="429242" y="333422"/>
                      <a:pt x="444259" y="339871"/>
                      <a:pt x="459757" y="344780"/>
                    </a:cubicBezTo>
                    <a:lnTo>
                      <a:pt x="433574" y="374814"/>
                    </a:lnTo>
                    <a:cubicBezTo>
                      <a:pt x="431745" y="376932"/>
                      <a:pt x="431456" y="379916"/>
                      <a:pt x="432804" y="382322"/>
                    </a:cubicBezTo>
                    <a:lnTo>
                      <a:pt x="457639" y="425158"/>
                    </a:lnTo>
                    <a:cubicBezTo>
                      <a:pt x="443296" y="420153"/>
                      <a:pt x="429434" y="413703"/>
                      <a:pt x="416343" y="40600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498" name="Google Shape;4498;p21"/>
          <p:cNvGrpSpPr/>
          <p:nvPr/>
        </p:nvGrpSpPr>
        <p:grpSpPr>
          <a:xfrm>
            <a:off x="-812316" y="3916138"/>
            <a:ext cx="896786" cy="896786"/>
            <a:chOff x="-812316" y="3916138"/>
            <a:chExt cx="896786" cy="896786"/>
          </a:xfrm>
        </p:grpSpPr>
        <p:sp>
          <p:nvSpPr>
            <p:cNvPr id="4499" name="Google Shape;4499;p21"/>
            <p:cNvSpPr/>
            <p:nvPr/>
          </p:nvSpPr>
          <p:spPr>
            <a:xfrm>
              <a:off x="-812316" y="3916138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0" name="Google Shape;4500;p21"/>
            <p:cNvSpPr/>
            <p:nvPr/>
          </p:nvSpPr>
          <p:spPr>
            <a:xfrm>
              <a:off x="-726564" y="3991049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501" name="Google Shape;4501;p21"/>
            <p:cNvGrpSpPr/>
            <p:nvPr/>
          </p:nvGrpSpPr>
          <p:grpSpPr>
            <a:xfrm>
              <a:off x="-579708" y="4145347"/>
              <a:ext cx="470356" cy="470356"/>
              <a:chOff x="1033885" y="5142519"/>
              <a:chExt cx="470356" cy="470356"/>
            </a:xfrm>
          </p:grpSpPr>
          <p:sp>
            <p:nvSpPr>
              <p:cNvPr id="4502" name="Google Shape;4502;p21"/>
              <p:cNvSpPr/>
              <p:nvPr/>
            </p:nvSpPr>
            <p:spPr>
              <a:xfrm>
                <a:off x="1205731" y="5377698"/>
                <a:ext cx="221663" cy="158331"/>
              </a:xfrm>
              <a:custGeom>
                <a:avLst/>
                <a:gdLst/>
                <a:ahLst/>
                <a:cxnLst/>
                <a:rect l="l" t="t" r="r" b="b"/>
                <a:pathLst>
                  <a:path w="221663" h="158331" extrusionOk="0">
                    <a:moveTo>
                      <a:pt x="0" y="0"/>
                    </a:moveTo>
                    <a:lnTo>
                      <a:pt x="221664" y="0"/>
                    </a:lnTo>
                    <a:lnTo>
                      <a:pt x="221664" y="158331"/>
                    </a:lnTo>
                    <a:lnTo>
                      <a:pt x="0" y="158331"/>
                    </a:lnTo>
                    <a:close/>
                  </a:path>
                </a:pathLst>
              </a:custGeom>
              <a:solidFill>
                <a:srgbClr val="EF52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03" name="Google Shape;4503;p21"/>
              <p:cNvSpPr/>
              <p:nvPr/>
            </p:nvSpPr>
            <p:spPr>
              <a:xfrm>
                <a:off x="1110732" y="5219366"/>
                <a:ext cx="229580" cy="158331"/>
              </a:xfrm>
              <a:custGeom>
                <a:avLst/>
                <a:gdLst/>
                <a:ahLst/>
                <a:cxnLst/>
                <a:rect l="l" t="t" r="r" b="b"/>
                <a:pathLst>
                  <a:path w="229580" h="158331" extrusionOk="0">
                    <a:moveTo>
                      <a:pt x="0" y="0"/>
                    </a:moveTo>
                    <a:lnTo>
                      <a:pt x="229580" y="0"/>
                    </a:lnTo>
                    <a:lnTo>
                      <a:pt x="229580" y="158331"/>
                    </a:lnTo>
                    <a:lnTo>
                      <a:pt x="0" y="158331"/>
                    </a:lnTo>
                    <a:close/>
                  </a:path>
                </a:pathLst>
              </a:custGeom>
              <a:solidFill>
                <a:srgbClr val="88BF4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04" name="Google Shape;4504;p21"/>
              <p:cNvSpPr/>
              <p:nvPr/>
            </p:nvSpPr>
            <p:spPr>
              <a:xfrm>
                <a:off x="1110732" y="5322272"/>
                <a:ext cx="158331" cy="213757"/>
              </a:xfrm>
              <a:custGeom>
                <a:avLst/>
                <a:gdLst/>
                <a:ahLst/>
                <a:cxnLst/>
                <a:rect l="l" t="t" r="r" b="b"/>
                <a:pathLst>
                  <a:path w="158331" h="213757" extrusionOk="0">
                    <a:moveTo>
                      <a:pt x="0" y="55426"/>
                    </a:moveTo>
                    <a:lnTo>
                      <a:pt x="58231" y="55426"/>
                    </a:lnTo>
                    <a:cubicBezTo>
                      <a:pt x="45110" y="43864"/>
                      <a:pt x="43845" y="23854"/>
                      <a:pt x="55406" y="10732"/>
                    </a:cubicBezTo>
                    <a:cubicBezTo>
                      <a:pt x="66968" y="-2390"/>
                      <a:pt x="86978" y="-3654"/>
                      <a:pt x="100100" y="7908"/>
                    </a:cubicBezTo>
                    <a:cubicBezTo>
                      <a:pt x="113222" y="19469"/>
                      <a:pt x="114486" y="39479"/>
                      <a:pt x="102925" y="52601"/>
                    </a:cubicBezTo>
                    <a:cubicBezTo>
                      <a:pt x="102044" y="53601"/>
                      <a:pt x="101100" y="54544"/>
                      <a:pt x="100100" y="55426"/>
                    </a:cubicBezTo>
                    <a:lnTo>
                      <a:pt x="158331" y="55426"/>
                    </a:lnTo>
                    <a:lnTo>
                      <a:pt x="158331" y="113657"/>
                    </a:lnTo>
                    <a:cubicBezTo>
                      <a:pt x="146769" y="100535"/>
                      <a:pt x="126759" y="99271"/>
                      <a:pt x="113637" y="110832"/>
                    </a:cubicBezTo>
                    <a:cubicBezTo>
                      <a:pt x="100516" y="122394"/>
                      <a:pt x="99251" y="142404"/>
                      <a:pt x="110813" y="155526"/>
                    </a:cubicBezTo>
                    <a:cubicBezTo>
                      <a:pt x="122374" y="168648"/>
                      <a:pt x="142384" y="169912"/>
                      <a:pt x="155506" y="158351"/>
                    </a:cubicBezTo>
                    <a:cubicBezTo>
                      <a:pt x="156506" y="157469"/>
                      <a:pt x="157450" y="156526"/>
                      <a:pt x="158331" y="155526"/>
                    </a:cubicBezTo>
                    <a:lnTo>
                      <a:pt x="158331" y="213757"/>
                    </a:lnTo>
                    <a:lnTo>
                      <a:pt x="0" y="213757"/>
                    </a:lnTo>
                    <a:close/>
                  </a:path>
                </a:pathLst>
              </a:custGeom>
              <a:solidFill>
                <a:srgbClr val="0093B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05" name="Google Shape;4505;p21"/>
              <p:cNvSpPr/>
              <p:nvPr/>
            </p:nvSpPr>
            <p:spPr>
              <a:xfrm>
                <a:off x="1269064" y="5219366"/>
                <a:ext cx="158331" cy="213757"/>
              </a:xfrm>
              <a:custGeom>
                <a:avLst/>
                <a:gdLst/>
                <a:ahLst/>
                <a:cxnLst/>
                <a:rect l="l" t="t" r="r" b="b"/>
                <a:pathLst>
                  <a:path w="158331" h="213757" extrusionOk="0">
                    <a:moveTo>
                      <a:pt x="0" y="0"/>
                    </a:moveTo>
                    <a:lnTo>
                      <a:pt x="0" y="58231"/>
                    </a:lnTo>
                    <a:cubicBezTo>
                      <a:pt x="11562" y="45110"/>
                      <a:pt x="31572" y="43845"/>
                      <a:pt x="44694" y="55406"/>
                    </a:cubicBezTo>
                    <a:cubicBezTo>
                      <a:pt x="57816" y="66968"/>
                      <a:pt x="59080" y="86978"/>
                      <a:pt x="47518" y="100100"/>
                    </a:cubicBezTo>
                    <a:cubicBezTo>
                      <a:pt x="35957" y="113222"/>
                      <a:pt x="15947" y="114486"/>
                      <a:pt x="2825" y="102925"/>
                    </a:cubicBezTo>
                    <a:cubicBezTo>
                      <a:pt x="1825" y="102044"/>
                      <a:pt x="882" y="101100"/>
                      <a:pt x="0" y="100100"/>
                    </a:cubicBezTo>
                    <a:lnTo>
                      <a:pt x="0" y="158331"/>
                    </a:lnTo>
                    <a:lnTo>
                      <a:pt x="58231" y="158331"/>
                    </a:lnTo>
                    <a:cubicBezTo>
                      <a:pt x="45110" y="169893"/>
                      <a:pt x="43845" y="189903"/>
                      <a:pt x="55406" y="203025"/>
                    </a:cubicBezTo>
                    <a:cubicBezTo>
                      <a:pt x="66968" y="216147"/>
                      <a:pt x="86978" y="217412"/>
                      <a:pt x="100100" y="205849"/>
                    </a:cubicBezTo>
                    <a:cubicBezTo>
                      <a:pt x="113222" y="194288"/>
                      <a:pt x="114486" y="174278"/>
                      <a:pt x="102925" y="161156"/>
                    </a:cubicBezTo>
                    <a:cubicBezTo>
                      <a:pt x="102043" y="160156"/>
                      <a:pt x="101100" y="159213"/>
                      <a:pt x="100100" y="158331"/>
                    </a:cubicBezTo>
                    <a:lnTo>
                      <a:pt x="158331" y="158331"/>
                    </a:lnTo>
                    <a:lnTo>
                      <a:pt x="158331" y="0"/>
                    </a:lnTo>
                    <a:close/>
                  </a:path>
                </a:pathLst>
              </a:custGeom>
              <a:solidFill>
                <a:srgbClr val="FFC11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06" name="Google Shape;4506;p21"/>
              <p:cNvSpPr/>
              <p:nvPr/>
            </p:nvSpPr>
            <p:spPr>
              <a:xfrm>
                <a:off x="1323604" y="5472781"/>
                <a:ext cx="103790" cy="63247"/>
              </a:xfrm>
              <a:custGeom>
                <a:avLst/>
                <a:gdLst/>
                <a:ahLst/>
                <a:cxnLst/>
                <a:rect l="l" t="t" r="r" b="b"/>
                <a:pathLst>
                  <a:path w="103790" h="63247" extrusionOk="0">
                    <a:moveTo>
                      <a:pt x="24625" y="48375"/>
                    </a:moveTo>
                    <a:lnTo>
                      <a:pt x="41623" y="63247"/>
                    </a:lnTo>
                    <a:lnTo>
                      <a:pt x="103791" y="63247"/>
                    </a:lnTo>
                    <a:lnTo>
                      <a:pt x="103791" y="28053"/>
                    </a:lnTo>
                    <a:cubicBezTo>
                      <a:pt x="89361" y="25449"/>
                      <a:pt x="74571" y="30084"/>
                      <a:pt x="64208" y="40459"/>
                    </a:cubicBezTo>
                    <a:lnTo>
                      <a:pt x="28583" y="4834"/>
                    </a:lnTo>
                    <a:cubicBezTo>
                      <a:pt x="21978" y="-1677"/>
                      <a:pt x="11345" y="-1601"/>
                      <a:pt x="4834" y="5004"/>
                    </a:cubicBezTo>
                    <a:cubicBezTo>
                      <a:pt x="-1611" y="11543"/>
                      <a:pt x="-1611" y="22046"/>
                      <a:pt x="4834" y="28584"/>
                    </a:cubicBezTo>
                    <a:close/>
                  </a:path>
                </a:pathLst>
              </a:custGeom>
              <a:solidFill>
                <a:srgbClr val="E8493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07" name="Google Shape;4507;p21"/>
              <p:cNvSpPr/>
              <p:nvPr/>
            </p:nvSpPr>
            <p:spPr>
              <a:xfrm>
                <a:off x="1110732" y="5432238"/>
                <a:ext cx="63247" cy="103790"/>
              </a:xfrm>
              <a:custGeom>
                <a:avLst/>
                <a:gdLst/>
                <a:ahLst/>
                <a:cxnLst/>
                <a:rect l="l" t="t" r="r" b="b"/>
                <a:pathLst>
                  <a:path w="63247" h="103790" extrusionOk="0">
                    <a:moveTo>
                      <a:pt x="14872" y="24625"/>
                    </a:moveTo>
                    <a:lnTo>
                      <a:pt x="0" y="41623"/>
                    </a:lnTo>
                    <a:lnTo>
                      <a:pt x="0" y="103791"/>
                    </a:lnTo>
                    <a:lnTo>
                      <a:pt x="35194" y="103791"/>
                    </a:lnTo>
                    <a:cubicBezTo>
                      <a:pt x="37799" y="89361"/>
                      <a:pt x="33163" y="74571"/>
                      <a:pt x="22789" y="64208"/>
                    </a:cubicBezTo>
                    <a:lnTo>
                      <a:pt x="58413" y="28583"/>
                    </a:lnTo>
                    <a:cubicBezTo>
                      <a:pt x="64925" y="21978"/>
                      <a:pt x="64849" y="11345"/>
                      <a:pt x="58243" y="4834"/>
                    </a:cubicBezTo>
                    <a:cubicBezTo>
                      <a:pt x="51704" y="-1611"/>
                      <a:pt x="41202" y="-1611"/>
                      <a:pt x="34664" y="4834"/>
                    </a:cubicBezTo>
                    <a:close/>
                  </a:path>
                </a:pathLst>
              </a:custGeom>
              <a:solidFill>
                <a:srgbClr val="047FA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08" name="Google Shape;4508;p21"/>
              <p:cNvSpPr/>
              <p:nvPr/>
            </p:nvSpPr>
            <p:spPr>
              <a:xfrm>
                <a:off x="1110732" y="5219366"/>
                <a:ext cx="103790" cy="63247"/>
              </a:xfrm>
              <a:custGeom>
                <a:avLst/>
                <a:gdLst/>
                <a:ahLst/>
                <a:cxnLst/>
                <a:rect l="l" t="t" r="r" b="b"/>
                <a:pathLst>
                  <a:path w="103790" h="63247" extrusionOk="0">
                    <a:moveTo>
                      <a:pt x="79166" y="14872"/>
                    </a:moveTo>
                    <a:lnTo>
                      <a:pt x="62168" y="0"/>
                    </a:lnTo>
                    <a:lnTo>
                      <a:pt x="0" y="0"/>
                    </a:lnTo>
                    <a:lnTo>
                      <a:pt x="0" y="35194"/>
                    </a:lnTo>
                    <a:cubicBezTo>
                      <a:pt x="14430" y="37799"/>
                      <a:pt x="29220" y="33163"/>
                      <a:pt x="39583" y="22789"/>
                    </a:cubicBezTo>
                    <a:lnTo>
                      <a:pt x="75207" y="58413"/>
                    </a:lnTo>
                    <a:cubicBezTo>
                      <a:pt x="81813" y="64925"/>
                      <a:pt x="92446" y="64849"/>
                      <a:pt x="98957" y="58243"/>
                    </a:cubicBezTo>
                    <a:cubicBezTo>
                      <a:pt x="105402" y="51704"/>
                      <a:pt x="105402" y="41202"/>
                      <a:pt x="98957" y="34664"/>
                    </a:cubicBezTo>
                    <a:close/>
                  </a:path>
                </a:pathLst>
              </a:custGeom>
              <a:solidFill>
                <a:srgbClr val="7CA54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09" name="Google Shape;4509;p21"/>
              <p:cNvSpPr/>
              <p:nvPr/>
            </p:nvSpPr>
            <p:spPr>
              <a:xfrm>
                <a:off x="1364147" y="5219366"/>
                <a:ext cx="63247" cy="103790"/>
              </a:xfrm>
              <a:custGeom>
                <a:avLst/>
                <a:gdLst/>
                <a:ahLst/>
                <a:cxnLst/>
                <a:rect l="l" t="t" r="r" b="b"/>
                <a:pathLst>
                  <a:path w="63247" h="103790" extrusionOk="0">
                    <a:moveTo>
                      <a:pt x="48375" y="79166"/>
                    </a:moveTo>
                    <a:lnTo>
                      <a:pt x="63247" y="62168"/>
                    </a:lnTo>
                    <a:lnTo>
                      <a:pt x="63247" y="0"/>
                    </a:lnTo>
                    <a:lnTo>
                      <a:pt x="28053" y="0"/>
                    </a:lnTo>
                    <a:cubicBezTo>
                      <a:pt x="25449" y="14430"/>
                      <a:pt x="30084" y="29220"/>
                      <a:pt x="40459" y="39583"/>
                    </a:cubicBezTo>
                    <a:lnTo>
                      <a:pt x="4834" y="75207"/>
                    </a:lnTo>
                    <a:cubicBezTo>
                      <a:pt x="-1677" y="81813"/>
                      <a:pt x="-1601" y="92446"/>
                      <a:pt x="5004" y="98957"/>
                    </a:cubicBezTo>
                    <a:cubicBezTo>
                      <a:pt x="11543" y="105402"/>
                      <a:pt x="22046" y="105402"/>
                      <a:pt x="28584" y="98957"/>
                    </a:cubicBezTo>
                    <a:close/>
                  </a:path>
                </a:pathLst>
              </a:custGeom>
              <a:solidFill>
                <a:srgbClr val="FAAC2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510" name="Google Shape;4510;p21"/>
              <p:cNvGrpSpPr/>
              <p:nvPr/>
            </p:nvGrpSpPr>
            <p:grpSpPr>
              <a:xfrm>
                <a:off x="1039483" y="5148117"/>
                <a:ext cx="459160" cy="459160"/>
                <a:chOff x="1039483" y="5148117"/>
                <a:chExt cx="459160" cy="459160"/>
              </a:xfrm>
            </p:grpSpPr>
            <p:sp>
              <p:nvSpPr>
                <p:cNvPr id="4511" name="Google Shape;4511;p21"/>
                <p:cNvSpPr/>
                <p:nvPr/>
              </p:nvSpPr>
              <p:spPr>
                <a:xfrm>
                  <a:off x="1039483" y="5425197"/>
                  <a:ext cx="119708" cy="174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08" h="174164" extrusionOk="0">
                      <a:moveTo>
                        <a:pt x="0" y="110832"/>
                      </a:moveTo>
                      <a:lnTo>
                        <a:pt x="15833" y="94999"/>
                      </a:lnTo>
                      <a:lnTo>
                        <a:pt x="15833" y="23750"/>
                      </a:lnTo>
                      <a:cubicBezTo>
                        <a:pt x="15833" y="10633"/>
                        <a:pt x="26466" y="0"/>
                        <a:pt x="39583" y="0"/>
                      </a:cubicBezTo>
                      <a:lnTo>
                        <a:pt x="71249" y="0"/>
                      </a:lnTo>
                      <a:lnTo>
                        <a:pt x="71249" y="31666"/>
                      </a:lnTo>
                      <a:lnTo>
                        <a:pt x="91040" y="11875"/>
                      </a:lnTo>
                      <a:cubicBezTo>
                        <a:pt x="97599" y="5317"/>
                        <a:pt x="108231" y="5317"/>
                        <a:pt x="114790" y="11875"/>
                      </a:cubicBezTo>
                      <a:cubicBezTo>
                        <a:pt x="121348" y="18434"/>
                        <a:pt x="121348" y="29066"/>
                        <a:pt x="114790" y="35625"/>
                      </a:cubicBezTo>
                      <a:lnTo>
                        <a:pt x="79166" y="71249"/>
                      </a:lnTo>
                      <a:cubicBezTo>
                        <a:pt x="96654" y="88738"/>
                        <a:pt x="96654" y="117093"/>
                        <a:pt x="79166" y="134582"/>
                      </a:cubicBezTo>
                      <a:lnTo>
                        <a:pt x="39583" y="174164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12" name="Google Shape;4512;p21"/>
                <p:cNvSpPr/>
                <p:nvPr/>
              </p:nvSpPr>
              <p:spPr>
                <a:xfrm>
                  <a:off x="1047400" y="5148117"/>
                  <a:ext cx="174164" cy="119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164" h="119708" extrusionOk="0">
                      <a:moveTo>
                        <a:pt x="63333" y="0"/>
                      </a:moveTo>
                      <a:lnTo>
                        <a:pt x="79166" y="15833"/>
                      </a:lnTo>
                      <a:lnTo>
                        <a:pt x="150415" y="15833"/>
                      </a:lnTo>
                      <a:cubicBezTo>
                        <a:pt x="163531" y="15833"/>
                        <a:pt x="174164" y="26466"/>
                        <a:pt x="174164" y="39583"/>
                      </a:cubicBezTo>
                      <a:lnTo>
                        <a:pt x="174164" y="71249"/>
                      </a:lnTo>
                      <a:lnTo>
                        <a:pt x="142498" y="71249"/>
                      </a:lnTo>
                      <a:lnTo>
                        <a:pt x="162290" y="91040"/>
                      </a:lnTo>
                      <a:cubicBezTo>
                        <a:pt x="168847" y="97599"/>
                        <a:pt x="168847" y="108231"/>
                        <a:pt x="162290" y="114790"/>
                      </a:cubicBezTo>
                      <a:cubicBezTo>
                        <a:pt x="155731" y="121348"/>
                        <a:pt x="145099" y="121348"/>
                        <a:pt x="138540" y="114790"/>
                      </a:cubicBezTo>
                      <a:lnTo>
                        <a:pt x="102915" y="79166"/>
                      </a:lnTo>
                      <a:cubicBezTo>
                        <a:pt x="85427" y="96654"/>
                        <a:pt x="57072" y="96654"/>
                        <a:pt x="39583" y="79166"/>
                      </a:cubicBezTo>
                      <a:lnTo>
                        <a:pt x="0" y="39583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13" name="Google Shape;4513;p21"/>
                <p:cNvSpPr/>
                <p:nvPr/>
              </p:nvSpPr>
              <p:spPr>
                <a:xfrm>
                  <a:off x="1378935" y="5156034"/>
                  <a:ext cx="119708" cy="174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08" h="174164" extrusionOk="0">
                      <a:moveTo>
                        <a:pt x="119709" y="63333"/>
                      </a:moveTo>
                      <a:lnTo>
                        <a:pt x="103875" y="79166"/>
                      </a:lnTo>
                      <a:lnTo>
                        <a:pt x="103875" y="150415"/>
                      </a:lnTo>
                      <a:cubicBezTo>
                        <a:pt x="103875" y="163531"/>
                        <a:pt x="93243" y="174164"/>
                        <a:pt x="80126" y="174164"/>
                      </a:cubicBezTo>
                      <a:lnTo>
                        <a:pt x="48460" y="174164"/>
                      </a:lnTo>
                      <a:lnTo>
                        <a:pt x="48460" y="142498"/>
                      </a:lnTo>
                      <a:lnTo>
                        <a:pt x="28668" y="162290"/>
                      </a:lnTo>
                      <a:cubicBezTo>
                        <a:pt x="22109" y="168847"/>
                        <a:pt x="11477" y="168847"/>
                        <a:pt x="4918" y="162290"/>
                      </a:cubicBezTo>
                      <a:cubicBezTo>
                        <a:pt x="-1639" y="155731"/>
                        <a:pt x="-1639" y="145099"/>
                        <a:pt x="4918" y="138540"/>
                      </a:cubicBezTo>
                      <a:lnTo>
                        <a:pt x="40543" y="102915"/>
                      </a:lnTo>
                      <a:cubicBezTo>
                        <a:pt x="23054" y="85427"/>
                        <a:pt x="23054" y="57072"/>
                        <a:pt x="40543" y="39583"/>
                      </a:cubicBezTo>
                      <a:lnTo>
                        <a:pt x="80126" y="0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14" name="Google Shape;4514;p21"/>
                <p:cNvSpPr/>
                <p:nvPr/>
              </p:nvSpPr>
              <p:spPr>
                <a:xfrm>
                  <a:off x="1316563" y="5487569"/>
                  <a:ext cx="174164" cy="119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164" h="119708" extrusionOk="0">
                      <a:moveTo>
                        <a:pt x="110832" y="119709"/>
                      </a:moveTo>
                      <a:lnTo>
                        <a:pt x="94999" y="103875"/>
                      </a:lnTo>
                      <a:lnTo>
                        <a:pt x="23750" y="103875"/>
                      </a:lnTo>
                      <a:cubicBezTo>
                        <a:pt x="10633" y="103875"/>
                        <a:pt x="0" y="93243"/>
                        <a:pt x="0" y="80126"/>
                      </a:cubicBezTo>
                      <a:lnTo>
                        <a:pt x="0" y="48460"/>
                      </a:lnTo>
                      <a:lnTo>
                        <a:pt x="31666" y="48460"/>
                      </a:lnTo>
                      <a:lnTo>
                        <a:pt x="11875" y="28668"/>
                      </a:lnTo>
                      <a:cubicBezTo>
                        <a:pt x="5317" y="22109"/>
                        <a:pt x="5317" y="11477"/>
                        <a:pt x="11875" y="4918"/>
                      </a:cubicBezTo>
                      <a:cubicBezTo>
                        <a:pt x="18434" y="-1639"/>
                        <a:pt x="29066" y="-1639"/>
                        <a:pt x="35625" y="4918"/>
                      </a:cubicBezTo>
                      <a:lnTo>
                        <a:pt x="71249" y="40543"/>
                      </a:lnTo>
                      <a:cubicBezTo>
                        <a:pt x="88738" y="23054"/>
                        <a:pt x="117093" y="23054"/>
                        <a:pt x="134582" y="40543"/>
                      </a:cubicBezTo>
                      <a:lnTo>
                        <a:pt x="174164" y="80126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515" name="Google Shape;4515;p21"/>
              <p:cNvSpPr/>
              <p:nvPr/>
            </p:nvSpPr>
            <p:spPr>
              <a:xfrm>
                <a:off x="1033885" y="5142519"/>
                <a:ext cx="470356" cy="470356"/>
              </a:xfrm>
              <a:custGeom>
                <a:avLst/>
                <a:gdLst/>
                <a:ahLst/>
                <a:cxnLst/>
                <a:rect l="l" t="t" r="r" b="b"/>
                <a:pathLst>
                  <a:path w="470356" h="470356" extrusionOk="0">
                    <a:moveTo>
                      <a:pt x="385593" y="364560"/>
                    </a:moveTo>
                    <a:cubicBezTo>
                      <a:pt x="374345" y="364528"/>
                      <a:pt x="363385" y="368123"/>
                      <a:pt x="354341" y="374812"/>
                    </a:cubicBezTo>
                    <a:lnTo>
                      <a:pt x="323900" y="344370"/>
                    </a:lnTo>
                    <a:cubicBezTo>
                      <a:pt x="314208" y="334762"/>
                      <a:pt x="298563" y="334829"/>
                      <a:pt x="288955" y="344521"/>
                    </a:cubicBezTo>
                    <a:cubicBezTo>
                      <a:pt x="279404" y="354153"/>
                      <a:pt x="279404" y="369684"/>
                      <a:pt x="288955" y="379316"/>
                    </a:cubicBezTo>
                    <a:lnTo>
                      <a:pt x="295231" y="385593"/>
                    </a:lnTo>
                    <a:lnTo>
                      <a:pt x="243095" y="385593"/>
                    </a:lnTo>
                    <a:lnTo>
                      <a:pt x="243095" y="335278"/>
                    </a:lnTo>
                    <a:cubicBezTo>
                      <a:pt x="243095" y="330906"/>
                      <a:pt x="239551" y="327362"/>
                      <a:pt x="235178" y="327362"/>
                    </a:cubicBezTo>
                    <a:cubicBezTo>
                      <a:pt x="232906" y="327361"/>
                      <a:pt x="230744" y="328337"/>
                      <a:pt x="229241" y="330042"/>
                    </a:cubicBezTo>
                    <a:cubicBezTo>
                      <a:pt x="220571" y="339885"/>
                      <a:pt x="205564" y="340836"/>
                      <a:pt x="195721" y="332166"/>
                    </a:cubicBezTo>
                    <a:cubicBezTo>
                      <a:pt x="185878" y="323496"/>
                      <a:pt x="184927" y="308490"/>
                      <a:pt x="193597" y="298646"/>
                    </a:cubicBezTo>
                    <a:cubicBezTo>
                      <a:pt x="202266" y="288803"/>
                      <a:pt x="217273" y="287852"/>
                      <a:pt x="227116" y="296522"/>
                    </a:cubicBezTo>
                    <a:cubicBezTo>
                      <a:pt x="227868" y="297185"/>
                      <a:pt x="228578" y="297894"/>
                      <a:pt x="229241" y="298646"/>
                    </a:cubicBezTo>
                    <a:cubicBezTo>
                      <a:pt x="232132" y="301926"/>
                      <a:pt x="237136" y="302240"/>
                      <a:pt x="240414" y="299348"/>
                    </a:cubicBezTo>
                    <a:cubicBezTo>
                      <a:pt x="242119" y="297845"/>
                      <a:pt x="243095" y="295682"/>
                      <a:pt x="243095" y="293410"/>
                    </a:cubicBezTo>
                    <a:lnTo>
                      <a:pt x="243095" y="243095"/>
                    </a:lnTo>
                    <a:lnTo>
                      <a:pt x="278073" y="243095"/>
                    </a:lnTo>
                    <a:cubicBezTo>
                      <a:pt x="269319" y="263127"/>
                      <a:pt x="278462" y="286462"/>
                      <a:pt x="298494" y="295216"/>
                    </a:cubicBezTo>
                    <a:cubicBezTo>
                      <a:pt x="318525" y="303970"/>
                      <a:pt x="341861" y="294828"/>
                      <a:pt x="350615" y="274796"/>
                    </a:cubicBezTo>
                    <a:cubicBezTo>
                      <a:pt x="355031" y="264690"/>
                      <a:pt x="355031" y="253200"/>
                      <a:pt x="350615" y="243095"/>
                    </a:cubicBezTo>
                    <a:lnTo>
                      <a:pt x="385593" y="243095"/>
                    </a:lnTo>
                    <a:lnTo>
                      <a:pt x="385593" y="346010"/>
                    </a:lnTo>
                    <a:lnTo>
                      <a:pt x="401426" y="346010"/>
                    </a:lnTo>
                    <a:lnTo>
                      <a:pt x="401426" y="195596"/>
                    </a:lnTo>
                    <a:lnTo>
                      <a:pt x="425176" y="195596"/>
                    </a:lnTo>
                    <a:cubicBezTo>
                      <a:pt x="442657" y="195576"/>
                      <a:pt x="456822" y="181410"/>
                      <a:pt x="456842" y="163929"/>
                    </a:cubicBezTo>
                    <a:lnTo>
                      <a:pt x="456842" y="95960"/>
                    </a:lnTo>
                    <a:lnTo>
                      <a:pt x="470357" y="82445"/>
                    </a:lnTo>
                    <a:lnTo>
                      <a:pt x="459161" y="71249"/>
                    </a:lnTo>
                    <a:lnTo>
                      <a:pt x="443328" y="87082"/>
                    </a:lnTo>
                    <a:cubicBezTo>
                      <a:pt x="441843" y="88567"/>
                      <a:pt x="441009" y="90580"/>
                      <a:pt x="441009" y="92680"/>
                    </a:cubicBezTo>
                    <a:lnTo>
                      <a:pt x="441009" y="163929"/>
                    </a:lnTo>
                    <a:cubicBezTo>
                      <a:pt x="440999" y="172669"/>
                      <a:pt x="433916" y="179752"/>
                      <a:pt x="425176" y="179762"/>
                    </a:cubicBezTo>
                    <a:lnTo>
                      <a:pt x="401426" y="179762"/>
                    </a:lnTo>
                    <a:lnTo>
                      <a:pt x="401426" y="159292"/>
                    </a:lnTo>
                    <a:lnTo>
                      <a:pt x="414941" y="145778"/>
                    </a:lnTo>
                    <a:lnTo>
                      <a:pt x="403745" y="134582"/>
                    </a:lnTo>
                    <a:lnTo>
                      <a:pt x="368120" y="170206"/>
                    </a:lnTo>
                    <a:cubicBezTo>
                      <a:pt x="364654" y="173673"/>
                      <a:pt x="359033" y="173673"/>
                      <a:pt x="355566" y="170206"/>
                    </a:cubicBezTo>
                    <a:cubicBezTo>
                      <a:pt x="352100" y="166740"/>
                      <a:pt x="352100" y="161119"/>
                      <a:pt x="355566" y="157652"/>
                    </a:cubicBezTo>
                    <a:lnTo>
                      <a:pt x="391191" y="122028"/>
                    </a:lnTo>
                    <a:cubicBezTo>
                      <a:pt x="394282" y="118936"/>
                      <a:pt x="394282" y="113924"/>
                      <a:pt x="391191" y="110832"/>
                    </a:cubicBezTo>
                    <a:cubicBezTo>
                      <a:pt x="391191" y="110832"/>
                      <a:pt x="391191" y="110832"/>
                      <a:pt x="391191" y="110832"/>
                    </a:cubicBezTo>
                    <a:cubicBezTo>
                      <a:pt x="376818" y="96425"/>
                      <a:pt x="376818" y="73103"/>
                      <a:pt x="391191" y="58695"/>
                    </a:cubicBezTo>
                    <a:lnTo>
                      <a:pt x="430774" y="19113"/>
                    </a:lnTo>
                    <a:lnTo>
                      <a:pt x="419578" y="7917"/>
                    </a:lnTo>
                    <a:lnTo>
                      <a:pt x="379995" y="47499"/>
                    </a:lnTo>
                    <a:cubicBezTo>
                      <a:pt x="361609" y="65934"/>
                      <a:pt x="359411" y="95022"/>
                      <a:pt x="374817" y="116010"/>
                    </a:cubicBezTo>
                    <a:lnTo>
                      <a:pt x="344370" y="146456"/>
                    </a:lnTo>
                    <a:cubicBezTo>
                      <a:pt x="334679" y="156065"/>
                      <a:pt x="334611" y="171710"/>
                      <a:pt x="344220" y="181402"/>
                    </a:cubicBezTo>
                    <a:cubicBezTo>
                      <a:pt x="353829" y="191094"/>
                      <a:pt x="369474" y="191161"/>
                      <a:pt x="379166" y="181553"/>
                    </a:cubicBezTo>
                    <a:cubicBezTo>
                      <a:pt x="379216" y="181503"/>
                      <a:pt x="379267" y="181453"/>
                      <a:pt x="379316" y="181402"/>
                    </a:cubicBezTo>
                    <a:lnTo>
                      <a:pt x="385593" y="175125"/>
                    </a:lnTo>
                    <a:lnTo>
                      <a:pt x="385593" y="227262"/>
                    </a:lnTo>
                    <a:lnTo>
                      <a:pt x="335277" y="227262"/>
                    </a:lnTo>
                    <a:cubicBezTo>
                      <a:pt x="330905" y="227262"/>
                      <a:pt x="327361" y="230805"/>
                      <a:pt x="327361" y="235177"/>
                    </a:cubicBezTo>
                    <a:cubicBezTo>
                      <a:pt x="327360" y="237450"/>
                      <a:pt x="328336" y="239613"/>
                      <a:pt x="330041" y="241116"/>
                    </a:cubicBezTo>
                    <a:cubicBezTo>
                      <a:pt x="339884" y="249784"/>
                      <a:pt x="340836" y="264792"/>
                      <a:pt x="332167" y="274635"/>
                    </a:cubicBezTo>
                    <a:cubicBezTo>
                      <a:pt x="323498" y="284479"/>
                      <a:pt x="308491" y="285431"/>
                      <a:pt x="298647" y="276762"/>
                    </a:cubicBezTo>
                    <a:cubicBezTo>
                      <a:pt x="288804" y="268093"/>
                      <a:pt x="287852" y="253086"/>
                      <a:pt x="296521" y="243242"/>
                    </a:cubicBezTo>
                    <a:cubicBezTo>
                      <a:pt x="297184" y="242489"/>
                      <a:pt x="297894" y="241779"/>
                      <a:pt x="298647" y="241116"/>
                    </a:cubicBezTo>
                    <a:cubicBezTo>
                      <a:pt x="301927" y="238224"/>
                      <a:pt x="302241" y="233221"/>
                      <a:pt x="299348" y="229942"/>
                    </a:cubicBezTo>
                    <a:cubicBezTo>
                      <a:pt x="297846" y="228237"/>
                      <a:pt x="295683" y="227262"/>
                      <a:pt x="293411" y="227262"/>
                    </a:cubicBezTo>
                    <a:lnTo>
                      <a:pt x="243095" y="227262"/>
                    </a:lnTo>
                    <a:lnTo>
                      <a:pt x="243095" y="192284"/>
                    </a:lnTo>
                    <a:cubicBezTo>
                      <a:pt x="263127" y="201037"/>
                      <a:pt x="286462" y="191894"/>
                      <a:pt x="295215" y="171861"/>
                    </a:cubicBezTo>
                    <a:cubicBezTo>
                      <a:pt x="303967" y="151829"/>
                      <a:pt x="294824" y="128494"/>
                      <a:pt x="274791" y="119741"/>
                    </a:cubicBezTo>
                    <a:cubicBezTo>
                      <a:pt x="264687" y="115327"/>
                      <a:pt x="253199" y="115327"/>
                      <a:pt x="243095" y="119741"/>
                    </a:cubicBezTo>
                    <a:lnTo>
                      <a:pt x="243095" y="84764"/>
                    </a:lnTo>
                    <a:lnTo>
                      <a:pt x="346010" y="84764"/>
                    </a:lnTo>
                    <a:lnTo>
                      <a:pt x="346010" y="68931"/>
                    </a:lnTo>
                    <a:lnTo>
                      <a:pt x="195596" y="68931"/>
                    </a:lnTo>
                    <a:lnTo>
                      <a:pt x="195596" y="45181"/>
                    </a:lnTo>
                    <a:cubicBezTo>
                      <a:pt x="195576" y="27700"/>
                      <a:pt x="181410" y="13534"/>
                      <a:pt x="163929" y="13515"/>
                    </a:cubicBezTo>
                    <a:lnTo>
                      <a:pt x="95959" y="13515"/>
                    </a:lnTo>
                    <a:lnTo>
                      <a:pt x="82445" y="0"/>
                    </a:lnTo>
                    <a:lnTo>
                      <a:pt x="71249" y="11196"/>
                    </a:lnTo>
                    <a:lnTo>
                      <a:pt x="87082" y="27029"/>
                    </a:lnTo>
                    <a:cubicBezTo>
                      <a:pt x="88567" y="28514"/>
                      <a:pt x="90580" y="29348"/>
                      <a:pt x="92680" y="29348"/>
                    </a:cubicBezTo>
                    <a:lnTo>
                      <a:pt x="163929" y="29348"/>
                    </a:lnTo>
                    <a:cubicBezTo>
                      <a:pt x="172669" y="29358"/>
                      <a:pt x="179752" y="36441"/>
                      <a:pt x="179762" y="45181"/>
                    </a:cubicBezTo>
                    <a:lnTo>
                      <a:pt x="179762" y="68931"/>
                    </a:lnTo>
                    <a:lnTo>
                      <a:pt x="159292" y="68931"/>
                    </a:lnTo>
                    <a:lnTo>
                      <a:pt x="145778" y="55416"/>
                    </a:lnTo>
                    <a:lnTo>
                      <a:pt x="134582" y="66612"/>
                    </a:lnTo>
                    <a:lnTo>
                      <a:pt x="170206" y="102236"/>
                    </a:lnTo>
                    <a:cubicBezTo>
                      <a:pt x="173673" y="105703"/>
                      <a:pt x="173673" y="111324"/>
                      <a:pt x="170206" y="114790"/>
                    </a:cubicBezTo>
                    <a:cubicBezTo>
                      <a:pt x="166740" y="118257"/>
                      <a:pt x="161119" y="118257"/>
                      <a:pt x="157652" y="114790"/>
                    </a:cubicBezTo>
                    <a:lnTo>
                      <a:pt x="122028" y="79166"/>
                    </a:lnTo>
                    <a:cubicBezTo>
                      <a:pt x="118936" y="76074"/>
                      <a:pt x="113924" y="76074"/>
                      <a:pt x="110832" y="79165"/>
                    </a:cubicBezTo>
                    <a:cubicBezTo>
                      <a:pt x="110832" y="79165"/>
                      <a:pt x="110832" y="79166"/>
                      <a:pt x="110832" y="79166"/>
                    </a:cubicBezTo>
                    <a:cubicBezTo>
                      <a:pt x="96436" y="93563"/>
                      <a:pt x="73093" y="93563"/>
                      <a:pt x="58696" y="79167"/>
                    </a:cubicBezTo>
                    <a:cubicBezTo>
                      <a:pt x="58696" y="79166"/>
                      <a:pt x="58696" y="79166"/>
                      <a:pt x="58695" y="79166"/>
                    </a:cubicBezTo>
                    <a:lnTo>
                      <a:pt x="19113" y="39583"/>
                    </a:lnTo>
                    <a:lnTo>
                      <a:pt x="7917" y="50779"/>
                    </a:lnTo>
                    <a:lnTo>
                      <a:pt x="47499" y="90362"/>
                    </a:lnTo>
                    <a:cubicBezTo>
                      <a:pt x="65922" y="108777"/>
                      <a:pt x="95031" y="110978"/>
                      <a:pt x="116015" y="95545"/>
                    </a:cubicBezTo>
                    <a:lnTo>
                      <a:pt x="146456" y="125986"/>
                    </a:lnTo>
                    <a:cubicBezTo>
                      <a:pt x="156148" y="135595"/>
                      <a:pt x="171793" y="135528"/>
                      <a:pt x="181402" y="125836"/>
                    </a:cubicBezTo>
                    <a:cubicBezTo>
                      <a:pt x="190952" y="116203"/>
                      <a:pt x="190952" y="100673"/>
                      <a:pt x="181402" y="91040"/>
                    </a:cubicBezTo>
                    <a:lnTo>
                      <a:pt x="175125" y="84764"/>
                    </a:lnTo>
                    <a:lnTo>
                      <a:pt x="227262" y="84764"/>
                    </a:lnTo>
                    <a:lnTo>
                      <a:pt x="227262" y="135078"/>
                    </a:lnTo>
                    <a:cubicBezTo>
                      <a:pt x="227262" y="139450"/>
                      <a:pt x="230805" y="142995"/>
                      <a:pt x="235177" y="142996"/>
                    </a:cubicBezTo>
                    <a:cubicBezTo>
                      <a:pt x="237450" y="142996"/>
                      <a:pt x="239613" y="142019"/>
                      <a:pt x="241116" y="140315"/>
                    </a:cubicBezTo>
                    <a:cubicBezTo>
                      <a:pt x="249785" y="130472"/>
                      <a:pt x="264792" y="129521"/>
                      <a:pt x="274635" y="138191"/>
                    </a:cubicBezTo>
                    <a:cubicBezTo>
                      <a:pt x="284479" y="146860"/>
                      <a:pt x="285430" y="161867"/>
                      <a:pt x="276760" y="171710"/>
                    </a:cubicBezTo>
                    <a:cubicBezTo>
                      <a:pt x="268090" y="181554"/>
                      <a:pt x="253084" y="182504"/>
                      <a:pt x="243240" y="173835"/>
                    </a:cubicBezTo>
                    <a:cubicBezTo>
                      <a:pt x="242488" y="173172"/>
                      <a:pt x="241779" y="172462"/>
                      <a:pt x="241116" y="171710"/>
                    </a:cubicBezTo>
                    <a:cubicBezTo>
                      <a:pt x="238224" y="168431"/>
                      <a:pt x="233221" y="168117"/>
                      <a:pt x="229942" y="171010"/>
                    </a:cubicBezTo>
                    <a:cubicBezTo>
                      <a:pt x="228237" y="172512"/>
                      <a:pt x="227262" y="174675"/>
                      <a:pt x="227262" y="176947"/>
                    </a:cubicBezTo>
                    <a:lnTo>
                      <a:pt x="227262" y="227262"/>
                    </a:lnTo>
                    <a:lnTo>
                      <a:pt x="192283" y="227262"/>
                    </a:lnTo>
                    <a:cubicBezTo>
                      <a:pt x="201037" y="207230"/>
                      <a:pt x="191895" y="183895"/>
                      <a:pt x="171863" y="175141"/>
                    </a:cubicBezTo>
                    <a:cubicBezTo>
                      <a:pt x="151832" y="166386"/>
                      <a:pt x="128496" y="175529"/>
                      <a:pt x="119742" y="195561"/>
                    </a:cubicBezTo>
                    <a:cubicBezTo>
                      <a:pt x="115326" y="205666"/>
                      <a:pt x="115326" y="217156"/>
                      <a:pt x="119742" y="227262"/>
                    </a:cubicBezTo>
                    <a:lnTo>
                      <a:pt x="84764" y="227262"/>
                    </a:lnTo>
                    <a:lnTo>
                      <a:pt x="84764" y="124346"/>
                    </a:lnTo>
                    <a:lnTo>
                      <a:pt x="68931" y="124346"/>
                    </a:lnTo>
                    <a:lnTo>
                      <a:pt x="68931" y="274761"/>
                    </a:lnTo>
                    <a:lnTo>
                      <a:pt x="45181" y="274761"/>
                    </a:lnTo>
                    <a:cubicBezTo>
                      <a:pt x="27700" y="274781"/>
                      <a:pt x="13534" y="288947"/>
                      <a:pt x="13515" y="306427"/>
                    </a:cubicBezTo>
                    <a:lnTo>
                      <a:pt x="13515" y="374397"/>
                    </a:lnTo>
                    <a:lnTo>
                      <a:pt x="0" y="387912"/>
                    </a:lnTo>
                    <a:lnTo>
                      <a:pt x="11196" y="399108"/>
                    </a:lnTo>
                    <a:lnTo>
                      <a:pt x="27029" y="383274"/>
                    </a:lnTo>
                    <a:cubicBezTo>
                      <a:pt x="28514" y="381790"/>
                      <a:pt x="29348" y="379776"/>
                      <a:pt x="29348" y="377676"/>
                    </a:cubicBezTo>
                    <a:lnTo>
                      <a:pt x="29348" y="306427"/>
                    </a:lnTo>
                    <a:cubicBezTo>
                      <a:pt x="29358" y="297688"/>
                      <a:pt x="36441" y="290604"/>
                      <a:pt x="45181" y="290594"/>
                    </a:cubicBezTo>
                    <a:lnTo>
                      <a:pt x="68931" y="290594"/>
                    </a:lnTo>
                    <a:lnTo>
                      <a:pt x="68931" y="311065"/>
                    </a:lnTo>
                    <a:lnTo>
                      <a:pt x="55416" y="324579"/>
                    </a:lnTo>
                    <a:lnTo>
                      <a:pt x="66612" y="335775"/>
                    </a:lnTo>
                    <a:lnTo>
                      <a:pt x="102236" y="300151"/>
                    </a:lnTo>
                    <a:cubicBezTo>
                      <a:pt x="105703" y="296684"/>
                      <a:pt x="111324" y="296684"/>
                      <a:pt x="114790" y="300151"/>
                    </a:cubicBezTo>
                    <a:cubicBezTo>
                      <a:pt x="118257" y="303617"/>
                      <a:pt x="118257" y="309238"/>
                      <a:pt x="114790" y="312704"/>
                    </a:cubicBezTo>
                    <a:lnTo>
                      <a:pt x="79166" y="348329"/>
                    </a:lnTo>
                    <a:cubicBezTo>
                      <a:pt x="76074" y="351420"/>
                      <a:pt x="76074" y="356432"/>
                      <a:pt x="79165" y="359525"/>
                    </a:cubicBezTo>
                    <a:cubicBezTo>
                      <a:pt x="79165" y="359525"/>
                      <a:pt x="79166" y="359525"/>
                      <a:pt x="79166" y="359525"/>
                    </a:cubicBezTo>
                    <a:cubicBezTo>
                      <a:pt x="93538" y="373932"/>
                      <a:pt x="93538" y="397254"/>
                      <a:pt x="79166" y="411661"/>
                    </a:cubicBezTo>
                    <a:lnTo>
                      <a:pt x="39583" y="451244"/>
                    </a:lnTo>
                    <a:lnTo>
                      <a:pt x="50779" y="462440"/>
                    </a:lnTo>
                    <a:lnTo>
                      <a:pt x="90362" y="422857"/>
                    </a:lnTo>
                    <a:cubicBezTo>
                      <a:pt x="108748" y="404423"/>
                      <a:pt x="110946" y="375335"/>
                      <a:pt x="95540" y="354346"/>
                    </a:cubicBezTo>
                    <a:lnTo>
                      <a:pt x="125986" y="323900"/>
                    </a:lnTo>
                    <a:cubicBezTo>
                      <a:pt x="135678" y="314291"/>
                      <a:pt x="135745" y="298646"/>
                      <a:pt x="126137" y="288955"/>
                    </a:cubicBezTo>
                    <a:cubicBezTo>
                      <a:pt x="116528" y="279263"/>
                      <a:pt x="100883" y="279195"/>
                      <a:pt x="91191" y="288804"/>
                    </a:cubicBezTo>
                    <a:cubicBezTo>
                      <a:pt x="91140" y="288854"/>
                      <a:pt x="91090" y="288904"/>
                      <a:pt x="91040" y="288955"/>
                    </a:cubicBezTo>
                    <a:lnTo>
                      <a:pt x="84764" y="295231"/>
                    </a:lnTo>
                    <a:lnTo>
                      <a:pt x="84764" y="243095"/>
                    </a:lnTo>
                    <a:lnTo>
                      <a:pt x="135079" y="243095"/>
                    </a:lnTo>
                    <a:cubicBezTo>
                      <a:pt x="139451" y="243095"/>
                      <a:pt x="142996" y="239551"/>
                      <a:pt x="142996" y="235178"/>
                    </a:cubicBezTo>
                    <a:cubicBezTo>
                      <a:pt x="142997" y="232906"/>
                      <a:pt x="142020" y="230744"/>
                      <a:pt x="140316" y="229241"/>
                    </a:cubicBezTo>
                    <a:cubicBezTo>
                      <a:pt x="130473" y="220572"/>
                      <a:pt x="129521" y="205564"/>
                      <a:pt x="138190" y="195721"/>
                    </a:cubicBezTo>
                    <a:cubicBezTo>
                      <a:pt x="146858" y="185878"/>
                      <a:pt x="161866" y="184926"/>
                      <a:pt x="171709" y="193595"/>
                    </a:cubicBezTo>
                    <a:cubicBezTo>
                      <a:pt x="181553" y="202263"/>
                      <a:pt x="182504" y="217271"/>
                      <a:pt x="173836" y="227114"/>
                    </a:cubicBezTo>
                    <a:cubicBezTo>
                      <a:pt x="173173" y="227867"/>
                      <a:pt x="172462" y="228578"/>
                      <a:pt x="171709" y="229241"/>
                    </a:cubicBezTo>
                    <a:cubicBezTo>
                      <a:pt x="168430" y="232132"/>
                      <a:pt x="168116" y="237136"/>
                      <a:pt x="171009" y="240414"/>
                    </a:cubicBezTo>
                    <a:cubicBezTo>
                      <a:pt x="172511" y="242119"/>
                      <a:pt x="174674" y="243095"/>
                      <a:pt x="176946" y="243095"/>
                    </a:cubicBezTo>
                    <a:lnTo>
                      <a:pt x="227262" y="243095"/>
                    </a:lnTo>
                    <a:lnTo>
                      <a:pt x="227262" y="278072"/>
                    </a:lnTo>
                    <a:cubicBezTo>
                      <a:pt x="207230" y="269319"/>
                      <a:pt x="183895" y="278463"/>
                      <a:pt x="175142" y="298496"/>
                    </a:cubicBezTo>
                    <a:cubicBezTo>
                      <a:pt x="166389" y="318528"/>
                      <a:pt x="175533" y="341863"/>
                      <a:pt x="195566" y="350616"/>
                    </a:cubicBezTo>
                    <a:cubicBezTo>
                      <a:pt x="205669" y="355030"/>
                      <a:pt x="217157" y="355030"/>
                      <a:pt x="227262" y="350616"/>
                    </a:cubicBezTo>
                    <a:lnTo>
                      <a:pt x="227262" y="385593"/>
                    </a:lnTo>
                    <a:lnTo>
                      <a:pt x="124346" y="385593"/>
                    </a:lnTo>
                    <a:lnTo>
                      <a:pt x="124346" y="401426"/>
                    </a:lnTo>
                    <a:lnTo>
                      <a:pt x="274761" y="401426"/>
                    </a:lnTo>
                    <a:lnTo>
                      <a:pt x="274761" y="425176"/>
                    </a:lnTo>
                    <a:cubicBezTo>
                      <a:pt x="274781" y="442657"/>
                      <a:pt x="288947" y="456822"/>
                      <a:pt x="306427" y="456842"/>
                    </a:cubicBezTo>
                    <a:lnTo>
                      <a:pt x="374398" y="456842"/>
                    </a:lnTo>
                    <a:lnTo>
                      <a:pt x="387912" y="470357"/>
                    </a:lnTo>
                    <a:lnTo>
                      <a:pt x="399108" y="459161"/>
                    </a:lnTo>
                    <a:lnTo>
                      <a:pt x="383274" y="443328"/>
                    </a:lnTo>
                    <a:cubicBezTo>
                      <a:pt x="381790" y="441843"/>
                      <a:pt x="379776" y="441009"/>
                      <a:pt x="377676" y="441009"/>
                    </a:cubicBezTo>
                    <a:lnTo>
                      <a:pt x="306427" y="441009"/>
                    </a:lnTo>
                    <a:cubicBezTo>
                      <a:pt x="297688" y="440999"/>
                      <a:pt x="290604" y="433916"/>
                      <a:pt x="290594" y="425176"/>
                    </a:cubicBezTo>
                    <a:lnTo>
                      <a:pt x="290594" y="401426"/>
                    </a:lnTo>
                    <a:lnTo>
                      <a:pt x="311065" y="401426"/>
                    </a:lnTo>
                    <a:lnTo>
                      <a:pt x="324579" y="414941"/>
                    </a:lnTo>
                    <a:lnTo>
                      <a:pt x="335775" y="403745"/>
                    </a:lnTo>
                    <a:lnTo>
                      <a:pt x="300151" y="368120"/>
                    </a:lnTo>
                    <a:cubicBezTo>
                      <a:pt x="296684" y="364654"/>
                      <a:pt x="296684" y="359033"/>
                      <a:pt x="300151" y="355566"/>
                    </a:cubicBezTo>
                    <a:cubicBezTo>
                      <a:pt x="303617" y="352100"/>
                      <a:pt x="309238" y="352100"/>
                      <a:pt x="312704" y="355566"/>
                    </a:cubicBezTo>
                    <a:lnTo>
                      <a:pt x="348329" y="391191"/>
                    </a:lnTo>
                    <a:cubicBezTo>
                      <a:pt x="351420" y="394282"/>
                      <a:pt x="356432" y="394282"/>
                      <a:pt x="359525" y="391191"/>
                    </a:cubicBezTo>
                    <a:cubicBezTo>
                      <a:pt x="359525" y="391191"/>
                      <a:pt x="359525" y="391191"/>
                      <a:pt x="359525" y="391191"/>
                    </a:cubicBezTo>
                    <a:cubicBezTo>
                      <a:pt x="373921" y="376794"/>
                      <a:pt x="397263" y="376794"/>
                      <a:pt x="411660" y="391190"/>
                    </a:cubicBezTo>
                    <a:cubicBezTo>
                      <a:pt x="411660" y="391190"/>
                      <a:pt x="411661" y="391191"/>
                      <a:pt x="411661" y="391191"/>
                    </a:cubicBezTo>
                    <a:lnTo>
                      <a:pt x="451244" y="430774"/>
                    </a:lnTo>
                    <a:lnTo>
                      <a:pt x="462440" y="419578"/>
                    </a:lnTo>
                    <a:lnTo>
                      <a:pt x="422857" y="379995"/>
                    </a:lnTo>
                    <a:cubicBezTo>
                      <a:pt x="412996" y="370080"/>
                      <a:pt x="399578" y="364522"/>
                      <a:pt x="385593" y="36456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516" name="Google Shape;4516;p21"/>
          <p:cNvGrpSpPr/>
          <p:nvPr/>
        </p:nvGrpSpPr>
        <p:grpSpPr>
          <a:xfrm>
            <a:off x="-812316" y="5754800"/>
            <a:ext cx="896786" cy="896786"/>
            <a:chOff x="-812316" y="5754800"/>
            <a:chExt cx="896786" cy="896786"/>
          </a:xfrm>
        </p:grpSpPr>
        <p:sp>
          <p:nvSpPr>
            <p:cNvPr id="4517" name="Google Shape;4517;p21"/>
            <p:cNvSpPr/>
            <p:nvPr/>
          </p:nvSpPr>
          <p:spPr>
            <a:xfrm>
              <a:off x="-812316" y="5754800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8" name="Google Shape;4518;p21"/>
            <p:cNvSpPr/>
            <p:nvPr/>
          </p:nvSpPr>
          <p:spPr>
            <a:xfrm>
              <a:off x="-726564" y="5829711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519" name="Google Shape;4519;p21"/>
            <p:cNvGrpSpPr/>
            <p:nvPr/>
          </p:nvGrpSpPr>
          <p:grpSpPr>
            <a:xfrm>
              <a:off x="-581772" y="5987784"/>
              <a:ext cx="441375" cy="441375"/>
              <a:chOff x="3733800" y="1066800"/>
              <a:chExt cx="4724400" cy="4724400"/>
            </a:xfrm>
          </p:grpSpPr>
          <p:grpSp>
            <p:nvGrpSpPr>
              <p:cNvPr id="4520" name="Google Shape;4520;p21"/>
              <p:cNvGrpSpPr/>
              <p:nvPr/>
            </p:nvGrpSpPr>
            <p:grpSpPr>
              <a:xfrm>
                <a:off x="3810000" y="1143000"/>
                <a:ext cx="4572000" cy="4572000"/>
                <a:chOff x="3810000" y="1143000"/>
                <a:chExt cx="4572000" cy="4572000"/>
              </a:xfrm>
            </p:grpSpPr>
            <p:sp>
              <p:nvSpPr>
                <p:cNvPr id="4521" name="Google Shape;4521;p21"/>
                <p:cNvSpPr/>
                <p:nvPr/>
              </p:nvSpPr>
              <p:spPr>
                <a:xfrm>
                  <a:off x="5334000" y="4800600"/>
                  <a:ext cx="30480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0" h="609600" extrusionOk="0">
                      <a:moveTo>
                        <a:pt x="2895600" y="0"/>
                      </a:moveTo>
                      <a:cubicBezTo>
                        <a:pt x="2979420" y="0"/>
                        <a:pt x="3048000" y="68580"/>
                        <a:pt x="3048000" y="152400"/>
                      </a:cubicBezTo>
                      <a:cubicBezTo>
                        <a:pt x="3048000" y="278892"/>
                        <a:pt x="2996946" y="393192"/>
                        <a:pt x="2913888" y="475488"/>
                      </a:cubicBezTo>
                      <a:cubicBezTo>
                        <a:pt x="2831592" y="558546"/>
                        <a:pt x="2717292" y="609600"/>
                        <a:pt x="2590800" y="609600"/>
                      </a:cubicBezTo>
                      <a:lnTo>
                        <a:pt x="0" y="609600"/>
                      </a:lnTo>
                      <a:lnTo>
                        <a:pt x="0" y="0"/>
                      </a:lnTo>
                      <a:lnTo>
                        <a:pt x="2590800" y="0"/>
                      </a:lnTo>
                      <a:close/>
                    </a:path>
                  </a:pathLst>
                </a:custGeom>
                <a:solidFill>
                  <a:srgbClr val="D8E2F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22" name="Google Shape;4522;p21"/>
                <p:cNvSpPr/>
                <p:nvPr/>
              </p:nvSpPr>
              <p:spPr>
                <a:xfrm>
                  <a:off x="6083808" y="2552700"/>
                  <a:ext cx="1231391" cy="41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1391" h="419100" extrusionOk="0">
                      <a:moveTo>
                        <a:pt x="1078992" y="266700"/>
                      </a:moveTo>
                      <a:cubicBezTo>
                        <a:pt x="1078992" y="350520"/>
                        <a:pt x="1147572" y="419100"/>
                        <a:pt x="1231392" y="419100"/>
                      </a:cubicBezTo>
                      <a:lnTo>
                        <a:pt x="1524" y="419100"/>
                      </a:lnTo>
                      <a:lnTo>
                        <a:pt x="0" y="418338"/>
                      </a:lnTo>
                      <a:cubicBezTo>
                        <a:pt x="54864" y="323850"/>
                        <a:pt x="97536" y="221742"/>
                        <a:pt x="124968" y="114300"/>
                      </a:cubicBezTo>
                      <a:lnTo>
                        <a:pt x="774192" y="114300"/>
                      </a:lnTo>
                      <a:lnTo>
                        <a:pt x="1078992" y="0"/>
                      </a:lnTo>
                      <a:close/>
                    </a:path>
                  </a:pathLst>
                </a:custGeom>
                <a:solidFill>
                  <a:srgbClr val="E6E9E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23" name="Google Shape;4523;p21"/>
                <p:cNvSpPr/>
                <p:nvPr/>
              </p:nvSpPr>
              <p:spPr>
                <a:xfrm>
                  <a:off x="5105400" y="2971800"/>
                  <a:ext cx="3124200" cy="182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4200" h="1828800" extrusionOk="0">
                      <a:moveTo>
                        <a:pt x="228600" y="1219200"/>
                      </a:moveTo>
                      <a:cubicBezTo>
                        <a:pt x="228600" y="1135380"/>
                        <a:pt x="160020" y="1066800"/>
                        <a:pt x="76200" y="1066800"/>
                      </a:cubicBezTo>
                      <a:lnTo>
                        <a:pt x="0" y="1066800"/>
                      </a:lnTo>
                      <a:cubicBezTo>
                        <a:pt x="83820" y="1066800"/>
                        <a:pt x="152400" y="998220"/>
                        <a:pt x="152400" y="914400"/>
                      </a:cubicBezTo>
                      <a:lnTo>
                        <a:pt x="152400" y="588264"/>
                      </a:lnTo>
                      <a:cubicBezTo>
                        <a:pt x="288798" y="562356"/>
                        <a:pt x="417576" y="513588"/>
                        <a:pt x="533400" y="445770"/>
                      </a:cubicBezTo>
                      <a:lnTo>
                        <a:pt x="533400" y="446532"/>
                      </a:lnTo>
                      <a:lnTo>
                        <a:pt x="533400" y="1447800"/>
                      </a:lnTo>
                      <a:cubicBezTo>
                        <a:pt x="533400" y="1489710"/>
                        <a:pt x="567690" y="1524000"/>
                        <a:pt x="609600" y="1524000"/>
                      </a:cubicBezTo>
                      <a:lnTo>
                        <a:pt x="990600" y="1524000"/>
                      </a:lnTo>
                      <a:lnTo>
                        <a:pt x="1295400" y="1524000"/>
                      </a:lnTo>
                      <a:lnTo>
                        <a:pt x="1600200" y="1524000"/>
                      </a:lnTo>
                      <a:lnTo>
                        <a:pt x="1905000" y="1524000"/>
                      </a:lnTo>
                      <a:lnTo>
                        <a:pt x="2209800" y="1524000"/>
                      </a:lnTo>
                      <a:lnTo>
                        <a:pt x="2514600" y="1524000"/>
                      </a:lnTo>
                      <a:lnTo>
                        <a:pt x="2743200" y="1524000"/>
                      </a:lnTo>
                      <a:cubicBezTo>
                        <a:pt x="2785110" y="1524000"/>
                        <a:pt x="2819400" y="1489710"/>
                        <a:pt x="2819400" y="1447800"/>
                      </a:cubicBezTo>
                      <a:lnTo>
                        <a:pt x="2819400" y="76200"/>
                      </a:lnTo>
                      <a:cubicBezTo>
                        <a:pt x="2819400" y="34290"/>
                        <a:pt x="2785110" y="0"/>
                        <a:pt x="2743200" y="0"/>
                      </a:cubicBezTo>
                      <a:lnTo>
                        <a:pt x="3124200" y="0"/>
                      </a:lnTo>
                      <a:lnTo>
                        <a:pt x="3124200" y="16764"/>
                      </a:lnTo>
                      <a:lnTo>
                        <a:pt x="3124200" y="1524000"/>
                      </a:lnTo>
                      <a:cubicBezTo>
                        <a:pt x="3124200" y="1692402"/>
                        <a:pt x="2987802" y="1828800"/>
                        <a:pt x="2819400" y="1828800"/>
                      </a:cubicBezTo>
                      <a:lnTo>
                        <a:pt x="228600" y="1828800"/>
                      </a:lnTo>
                      <a:close/>
                    </a:path>
                  </a:pathLst>
                </a:custGeom>
                <a:solidFill>
                  <a:srgbClr val="F6E2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24" name="Google Shape;4524;p21"/>
                <p:cNvSpPr/>
                <p:nvPr/>
              </p:nvSpPr>
              <p:spPr>
                <a:xfrm>
                  <a:off x="5638800" y="2971037"/>
                  <a:ext cx="2286000" cy="1524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6000" h="1524762" extrusionOk="0">
                      <a:moveTo>
                        <a:pt x="2286000" y="76962"/>
                      </a:moveTo>
                      <a:lnTo>
                        <a:pt x="2286000" y="1448562"/>
                      </a:lnTo>
                      <a:cubicBezTo>
                        <a:pt x="2286000" y="1490472"/>
                        <a:pt x="2251710" y="1524762"/>
                        <a:pt x="2209800" y="1524762"/>
                      </a:cubicBezTo>
                      <a:lnTo>
                        <a:pt x="1981200" y="1524762"/>
                      </a:lnTo>
                      <a:lnTo>
                        <a:pt x="1981200" y="305562"/>
                      </a:lnTo>
                      <a:lnTo>
                        <a:pt x="1676400" y="305562"/>
                      </a:lnTo>
                      <a:lnTo>
                        <a:pt x="1676400" y="1524762"/>
                      </a:lnTo>
                      <a:lnTo>
                        <a:pt x="1371600" y="1524762"/>
                      </a:lnTo>
                      <a:lnTo>
                        <a:pt x="1371600" y="457962"/>
                      </a:lnTo>
                      <a:lnTo>
                        <a:pt x="1066800" y="457962"/>
                      </a:lnTo>
                      <a:lnTo>
                        <a:pt x="1066800" y="1524762"/>
                      </a:lnTo>
                      <a:lnTo>
                        <a:pt x="762000" y="1524762"/>
                      </a:lnTo>
                      <a:lnTo>
                        <a:pt x="762000" y="762762"/>
                      </a:lnTo>
                      <a:lnTo>
                        <a:pt x="457200" y="762762"/>
                      </a:lnTo>
                      <a:lnTo>
                        <a:pt x="457200" y="1524762"/>
                      </a:lnTo>
                      <a:lnTo>
                        <a:pt x="76200" y="1524762"/>
                      </a:lnTo>
                      <a:cubicBezTo>
                        <a:pt x="34290" y="1524762"/>
                        <a:pt x="0" y="1490472"/>
                        <a:pt x="0" y="1448562"/>
                      </a:cubicBezTo>
                      <a:lnTo>
                        <a:pt x="0" y="447294"/>
                      </a:lnTo>
                      <a:lnTo>
                        <a:pt x="0" y="446532"/>
                      </a:lnTo>
                      <a:cubicBezTo>
                        <a:pt x="185166" y="339852"/>
                        <a:pt x="339090" y="185166"/>
                        <a:pt x="445008" y="0"/>
                      </a:cubicBezTo>
                      <a:lnTo>
                        <a:pt x="446532" y="762"/>
                      </a:lnTo>
                      <a:lnTo>
                        <a:pt x="1676400" y="762"/>
                      </a:lnTo>
                      <a:lnTo>
                        <a:pt x="2209800" y="762"/>
                      </a:lnTo>
                      <a:cubicBezTo>
                        <a:pt x="2251710" y="762"/>
                        <a:pt x="2286000" y="35052"/>
                        <a:pt x="2286000" y="76962"/>
                      </a:cubicBez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25" name="Google Shape;4525;p21"/>
                <p:cNvSpPr/>
                <p:nvPr/>
              </p:nvSpPr>
              <p:spPr>
                <a:xfrm>
                  <a:off x="7315200" y="3276600"/>
                  <a:ext cx="304800" cy="12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12192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1219200"/>
                      </a:lnTo>
                      <a:lnTo>
                        <a:pt x="0" y="12192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26" name="Google Shape;4526;p21"/>
                <p:cNvSpPr/>
                <p:nvPr/>
              </p:nvSpPr>
              <p:spPr>
                <a:xfrm>
                  <a:off x="6705600" y="3429000"/>
                  <a:ext cx="304800" cy="106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10668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1066800"/>
                      </a:lnTo>
                      <a:lnTo>
                        <a:pt x="0" y="10668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27" name="Google Shape;4527;p21"/>
                <p:cNvSpPr/>
                <p:nvPr/>
              </p:nvSpPr>
              <p:spPr>
                <a:xfrm>
                  <a:off x="6096000" y="3733800"/>
                  <a:ext cx="304800" cy="7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7620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762000"/>
                      </a:lnTo>
                      <a:lnTo>
                        <a:pt x="0" y="7620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28" name="Google Shape;4528;p21"/>
                <p:cNvSpPr/>
                <p:nvPr/>
              </p:nvSpPr>
              <p:spPr>
                <a:xfrm>
                  <a:off x="4724400" y="4038600"/>
                  <a:ext cx="609600" cy="167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1676400" extrusionOk="0">
                      <a:moveTo>
                        <a:pt x="457200" y="0"/>
                      </a:moveTo>
                      <a:cubicBezTo>
                        <a:pt x="541020" y="0"/>
                        <a:pt x="609600" y="68580"/>
                        <a:pt x="609600" y="152400"/>
                      </a:cubicBezTo>
                      <a:lnTo>
                        <a:pt x="609600" y="762000"/>
                      </a:lnTo>
                      <a:lnTo>
                        <a:pt x="609600" y="1371600"/>
                      </a:lnTo>
                      <a:cubicBezTo>
                        <a:pt x="609600" y="1455420"/>
                        <a:pt x="575310" y="1531620"/>
                        <a:pt x="520446" y="1587246"/>
                      </a:cubicBezTo>
                      <a:cubicBezTo>
                        <a:pt x="464820" y="1642110"/>
                        <a:pt x="388620" y="1676400"/>
                        <a:pt x="304800" y="1676400"/>
                      </a:cubicBezTo>
                      <a:cubicBezTo>
                        <a:pt x="136398" y="1676400"/>
                        <a:pt x="0" y="1540002"/>
                        <a:pt x="0" y="1371600"/>
                      </a:cubicBezTo>
                      <a:lnTo>
                        <a:pt x="0" y="152400"/>
                      </a:lnTo>
                      <a:cubicBezTo>
                        <a:pt x="0" y="68580"/>
                        <a:pt x="68580" y="0"/>
                        <a:pt x="152400" y="0"/>
                      </a:cubicBezTo>
                      <a:lnTo>
                        <a:pt x="228600" y="0"/>
                      </a:lnTo>
                      <a:lnTo>
                        <a:pt x="381000" y="0"/>
                      </a:ln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29" name="Google Shape;4529;p21"/>
                <p:cNvSpPr/>
                <p:nvPr/>
              </p:nvSpPr>
              <p:spPr>
                <a:xfrm>
                  <a:off x="4800600" y="3560064"/>
                  <a:ext cx="457200" cy="478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200" h="478535" extrusionOk="0">
                      <a:moveTo>
                        <a:pt x="457200" y="0"/>
                      </a:moveTo>
                      <a:lnTo>
                        <a:pt x="457200" y="326136"/>
                      </a:lnTo>
                      <a:cubicBezTo>
                        <a:pt x="457200" y="409956"/>
                        <a:pt x="388620" y="478536"/>
                        <a:pt x="304800" y="478536"/>
                      </a:cubicBezTo>
                      <a:lnTo>
                        <a:pt x="152400" y="478536"/>
                      </a:lnTo>
                      <a:cubicBezTo>
                        <a:pt x="68580" y="478536"/>
                        <a:pt x="0" y="409956"/>
                        <a:pt x="0" y="326136"/>
                      </a:cubicBezTo>
                      <a:lnTo>
                        <a:pt x="0" y="0"/>
                      </a:lnTo>
                      <a:cubicBezTo>
                        <a:pt x="73914" y="13716"/>
                        <a:pt x="150876" y="21336"/>
                        <a:pt x="228600" y="21336"/>
                      </a:cubicBezTo>
                      <a:cubicBezTo>
                        <a:pt x="307086" y="21336"/>
                        <a:pt x="383286" y="13716"/>
                        <a:pt x="457200" y="0"/>
                      </a:cubicBezTo>
                      <a:close/>
                    </a:path>
                  </a:pathLst>
                </a:custGeom>
                <a:solidFill>
                  <a:srgbClr val="CCD1D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30" name="Google Shape;4530;p21"/>
                <p:cNvSpPr/>
                <p:nvPr/>
              </p:nvSpPr>
              <p:spPr>
                <a:xfrm>
                  <a:off x="3810000" y="1143000"/>
                  <a:ext cx="2398775" cy="243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8775" h="2438400" extrusionOk="0">
                      <a:moveTo>
                        <a:pt x="1447800" y="2417064"/>
                      </a:moveTo>
                      <a:cubicBezTo>
                        <a:pt x="1373886" y="2430780"/>
                        <a:pt x="1297686" y="2438400"/>
                        <a:pt x="1219200" y="2438400"/>
                      </a:cubicBezTo>
                      <a:cubicBezTo>
                        <a:pt x="1141476" y="2438400"/>
                        <a:pt x="1064514" y="2430780"/>
                        <a:pt x="990600" y="2417064"/>
                      </a:cubicBezTo>
                      <a:cubicBezTo>
                        <a:pt x="426720" y="2310384"/>
                        <a:pt x="0" y="1815084"/>
                        <a:pt x="0" y="1219200"/>
                      </a:cubicBezTo>
                      <a:cubicBezTo>
                        <a:pt x="0" y="545592"/>
                        <a:pt x="545592" y="0"/>
                        <a:pt x="1219200" y="0"/>
                      </a:cubicBezTo>
                      <a:cubicBezTo>
                        <a:pt x="1786890" y="0"/>
                        <a:pt x="2263140" y="388620"/>
                        <a:pt x="2398776" y="914400"/>
                      </a:cubicBezTo>
                      <a:lnTo>
                        <a:pt x="2080260" y="914400"/>
                      </a:lnTo>
                      <a:cubicBezTo>
                        <a:pt x="1954530" y="559308"/>
                        <a:pt x="1616964" y="304800"/>
                        <a:pt x="1219200" y="304800"/>
                      </a:cubicBezTo>
                      <a:cubicBezTo>
                        <a:pt x="713994" y="304800"/>
                        <a:pt x="304800" y="713994"/>
                        <a:pt x="304800" y="1219200"/>
                      </a:cubicBezTo>
                      <a:cubicBezTo>
                        <a:pt x="304800" y="1724406"/>
                        <a:pt x="713994" y="2133600"/>
                        <a:pt x="1219200" y="2133600"/>
                      </a:cubicBezTo>
                      <a:cubicBezTo>
                        <a:pt x="1616964" y="2133600"/>
                        <a:pt x="1954530" y="1879092"/>
                        <a:pt x="2080260" y="1524000"/>
                      </a:cubicBezTo>
                      <a:lnTo>
                        <a:pt x="2398776" y="1524000"/>
                      </a:lnTo>
                      <a:cubicBezTo>
                        <a:pt x="2371344" y="1631442"/>
                        <a:pt x="2328672" y="1733550"/>
                        <a:pt x="2273808" y="1828038"/>
                      </a:cubicBezTo>
                      <a:cubicBezTo>
                        <a:pt x="2167890" y="2013204"/>
                        <a:pt x="2013966" y="2167890"/>
                        <a:pt x="1828800" y="2274570"/>
                      </a:cubicBezTo>
                      <a:cubicBezTo>
                        <a:pt x="1712976" y="2342388"/>
                        <a:pt x="1584198" y="2391156"/>
                        <a:pt x="1447800" y="2417064"/>
                      </a:cubicBezTo>
                      <a:close/>
                    </a:path>
                  </a:pathLst>
                </a:custGeom>
                <a:solidFill>
                  <a:srgbClr val="4A80A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31" name="Google Shape;4531;p21"/>
                <p:cNvSpPr/>
                <p:nvPr/>
              </p:nvSpPr>
              <p:spPr>
                <a:xfrm>
                  <a:off x="4114800" y="1447800"/>
                  <a:ext cx="1775459" cy="182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5459" h="1828800" extrusionOk="0">
                      <a:moveTo>
                        <a:pt x="1775460" y="609600"/>
                      </a:moveTo>
                      <a:lnTo>
                        <a:pt x="1066800" y="609600"/>
                      </a:lnTo>
                      <a:lnTo>
                        <a:pt x="762000" y="609600"/>
                      </a:lnTo>
                      <a:cubicBezTo>
                        <a:pt x="593598" y="609600"/>
                        <a:pt x="457200" y="745998"/>
                        <a:pt x="457200" y="914400"/>
                      </a:cubicBezTo>
                      <a:cubicBezTo>
                        <a:pt x="457200" y="998220"/>
                        <a:pt x="491490" y="1074420"/>
                        <a:pt x="546354" y="1130046"/>
                      </a:cubicBezTo>
                      <a:cubicBezTo>
                        <a:pt x="601980" y="1184910"/>
                        <a:pt x="678180" y="1219200"/>
                        <a:pt x="762000" y="1219200"/>
                      </a:cubicBezTo>
                      <a:lnTo>
                        <a:pt x="1066800" y="1219200"/>
                      </a:lnTo>
                      <a:lnTo>
                        <a:pt x="1775460" y="1219200"/>
                      </a:lnTo>
                      <a:cubicBezTo>
                        <a:pt x="1649730" y="1574292"/>
                        <a:pt x="1312164" y="1828800"/>
                        <a:pt x="914400" y="1828800"/>
                      </a:cubicBezTo>
                      <a:cubicBezTo>
                        <a:pt x="409194" y="1828800"/>
                        <a:pt x="0" y="1419606"/>
                        <a:pt x="0" y="914400"/>
                      </a:cubicBezTo>
                      <a:cubicBezTo>
                        <a:pt x="0" y="409194"/>
                        <a:pt x="409194" y="0"/>
                        <a:pt x="914400" y="0"/>
                      </a:cubicBezTo>
                      <a:cubicBezTo>
                        <a:pt x="1312164" y="0"/>
                        <a:pt x="1649730" y="254508"/>
                        <a:pt x="1775460" y="609600"/>
                      </a:cubicBezTo>
                      <a:close/>
                    </a:path>
                  </a:pathLst>
                </a:custGeom>
                <a:solidFill>
                  <a:srgbClr val="D8E2F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32" name="Google Shape;4532;p21"/>
                <p:cNvSpPr/>
                <p:nvPr/>
              </p:nvSpPr>
              <p:spPr>
                <a:xfrm>
                  <a:off x="5181600" y="2362200"/>
                  <a:ext cx="1676400" cy="3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400" h="304800" extrusionOk="0">
                      <a:moveTo>
                        <a:pt x="1676400" y="0"/>
                      </a:moveTo>
                      <a:lnTo>
                        <a:pt x="1676400" y="304800"/>
                      </a:lnTo>
                      <a:lnTo>
                        <a:pt x="1027176" y="304800"/>
                      </a:lnTo>
                      <a:lnTo>
                        <a:pt x="708660" y="3048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1645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33" name="Google Shape;4533;p21"/>
                <p:cNvSpPr/>
                <p:nvPr/>
              </p:nvSpPr>
              <p:spPr>
                <a:xfrm>
                  <a:off x="5181600" y="2057400"/>
                  <a:ext cx="1676400" cy="3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400" h="304800" extrusionOk="0">
                      <a:moveTo>
                        <a:pt x="1676400" y="0"/>
                      </a:moveTo>
                      <a:lnTo>
                        <a:pt x="1676400" y="3048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lnTo>
                        <a:pt x="708660" y="0"/>
                      </a:lnTo>
                      <a:lnTo>
                        <a:pt x="1027176" y="0"/>
                      </a:lnTo>
                      <a:close/>
                    </a:path>
                  </a:pathLst>
                </a:custGeom>
                <a:solidFill>
                  <a:srgbClr val="C3996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34" name="Google Shape;4534;p21"/>
                <p:cNvSpPr/>
                <p:nvPr/>
              </p:nvSpPr>
              <p:spPr>
                <a:xfrm>
                  <a:off x="4572000" y="2057400"/>
                  <a:ext cx="6096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609600" extrusionOk="0">
                      <a:moveTo>
                        <a:pt x="609600" y="304800"/>
                      </a:moveTo>
                      <a:lnTo>
                        <a:pt x="609600" y="609600"/>
                      </a:lnTo>
                      <a:lnTo>
                        <a:pt x="304800" y="609600"/>
                      </a:lnTo>
                      <a:cubicBezTo>
                        <a:pt x="220980" y="609600"/>
                        <a:pt x="144780" y="575310"/>
                        <a:pt x="89154" y="520446"/>
                      </a:cubicBezTo>
                      <a:cubicBezTo>
                        <a:pt x="34290" y="464820"/>
                        <a:pt x="0" y="388620"/>
                        <a:pt x="0" y="304800"/>
                      </a:cubicBezTo>
                      <a:cubicBezTo>
                        <a:pt x="0" y="136398"/>
                        <a:pt x="136398" y="0"/>
                        <a:pt x="304800" y="0"/>
                      </a:cubicBezTo>
                      <a:lnTo>
                        <a:pt x="609600" y="0"/>
                      </a:lnTo>
                      <a:close/>
                    </a:path>
                  </a:pathLst>
                </a:custGeom>
                <a:solidFill>
                  <a:srgbClr val="AAB2B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35" name="Google Shape;4535;p21"/>
                <p:cNvSpPr/>
                <p:nvPr/>
              </p:nvSpPr>
              <p:spPr>
                <a:xfrm>
                  <a:off x="6858000" y="2057400"/>
                  <a:ext cx="6096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609600" extrusionOk="0">
                      <a:moveTo>
                        <a:pt x="537972" y="201930"/>
                      </a:moveTo>
                      <a:cubicBezTo>
                        <a:pt x="581406" y="217932"/>
                        <a:pt x="609600" y="259080"/>
                        <a:pt x="609600" y="304800"/>
                      </a:cubicBezTo>
                      <a:cubicBezTo>
                        <a:pt x="609600" y="350520"/>
                        <a:pt x="581406" y="391668"/>
                        <a:pt x="537972" y="407670"/>
                      </a:cubicBezTo>
                      <a:lnTo>
                        <a:pt x="304800" y="495300"/>
                      </a:lnTo>
                      <a:lnTo>
                        <a:pt x="0" y="6096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lnTo>
                        <a:pt x="304800" y="114300"/>
                      </a:lnTo>
                      <a:close/>
                    </a:path>
                  </a:pathLst>
                </a:custGeom>
                <a:solidFill>
                  <a:srgbClr val="AAB2B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36" name="Google Shape;4536;p21"/>
                <p:cNvSpPr/>
                <p:nvPr/>
              </p:nvSpPr>
              <p:spPr>
                <a:xfrm>
                  <a:off x="7162800" y="1752600"/>
                  <a:ext cx="1219200" cy="12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9200" h="1219200" extrusionOk="0">
                      <a:moveTo>
                        <a:pt x="1219200" y="152400"/>
                      </a:moveTo>
                      <a:lnTo>
                        <a:pt x="1219200" y="1066800"/>
                      </a:lnTo>
                      <a:cubicBezTo>
                        <a:pt x="1219200" y="1150620"/>
                        <a:pt x="1150620" y="1219200"/>
                        <a:pt x="1066800" y="1219200"/>
                      </a:cubicBezTo>
                      <a:lnTo>
                        <a:pt x="685800" y="1219200"/>
                      </a:lnTo>
                      <a:lnTo>
                        <a:pt x="152400" y="1219200"/>
                      </a:lnTo>
                      <a:cubicBezTo>
                        <a:pt x="68580" y="1219200"/>
                        <a:pt x="0" y="1150620"/>
                        <a:pt x="0" y="1066800"/>
                      </a:cubicBezTo>
                      <a:lnTo>
                        <a:pt x="0" y="800100"/>
                      </a:lnTo>
                      <a:lnTo>
                        <a:pt x="233172" y="712470"/>
                      </a:lnTo>
                      <a:cubicBezTo>
                        <a:pt x="276606" y="696468"/>
                        <a:pt x="304800" y="655320"/>
                        <a:pt x="304800" y="609600"/>
                      </a:cubicBezTo>
                      <a:cubicBezTo>
                        <a:pt x="304800" y="563880"/>
                        <a:pt x="276606" y="522732"/>
                        <a:pt x="233172" y="506730"/>
                      </a:cubicBezTo>
                      <a:lnTo>
                        <a:pt x="0" y="419100"/>
                      </a:lnTo>
                      <a:lnTo>
                        <a:pt x="0" y="152400"/>
                      </a:lnTo>
                      <a:cubicBezTo>
                        <a:pt x="0" y="68580"/>
                        <a:pt x="68580" y="0"/>
                        <a:pt x="152400" y="0"/>
                      </a:cubicBezTo>
                      <a:lnTo>
                        <a:pt x="1066800" y="0"/>
                      </a:lnTo>
                      <a:cubicBezTo>
                        <a:pt x="1150620" y="0"/>
                        <a:pt x="1219200" y="68580"/>
                        <a:pt x="1219200" y="152400"/>
                      </a:cubicBezTo>
                      <a:close/>
                    </a:path>
                  </a:pathLst>
                </a:custGeom>
                <a:solidFill>
                  <a:srgbClr val="88BF4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537" name="Google Shape;4537;p21"/>
              <p:cNvGrpSpPr/>
              <p:nvPr/>
            </p:nvGrpSpPr>
            <p:grpSpPr>
              <a:xfrm>
                <a:off x="3733800" y="1066800"/>
                <a:ext cx="4724400" cy="4724400"/>
                <a:chOff x="3733800" y="1066800"/>
                <a:chExt cx="4724400" cy="4724400"/>
              </a:xfrm>
            </p:grpSpPr>
            <p:sp>
              <p:nvSpPr>
                <p:cNvPr id="4538" name="Google Shape;4538;p21"/>
                <p:cNvSpPr/>
                <p:nvPr/>
              </p:nvSpPr>
              <p:spPr>
                <a:xfrm>
                  <a:off x="3733800" y="1066800"/>
                  <a:ext cx="4724400" cy="472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4400" h="4724400" extrusionOk="0">
                      <a:moveTo>
                        <a:pt x="4572000" y="1967179"/>
                      </a:moveTo>
                      <a:cubicBezTo>
                        <a:pt x="4660468" y="1935632"/>
                        <a:pt x="4724400" y="1851812"/>
                        <a:pt x="4724400" y="1752600"/>
                      </a:cubicBezTo>
                      <a:lnTo>
                        <a:pt x="4724400" y="838200"/>
                      </a:lnTo>
                      <a:cubicBezTo>
                        <a:pt x="4724400" y="712165"/>
                        <a:pt x="4621835" y="609600"/>
                        <a:pt x="4495800" y="609600"/>
                      </a:cubicBezTo>
                      <a:lnTo>
                        <a:pt x="3581400" y="609600"/>
                      </a:lnTo>
                      <a:cubicBezTo>
                        <a:pt x="3455365" y="609600"/>
                        <a:pt x="3352800" y="712165"/>
                        <a:pt x="3352800" y="838200"/>
                      </a:cubicBezTo>
                      <a:lnTo>
                        <a:pt x="3352800" y="994943"/>
                      </a:lnTo>
                      <a:lnTo>
                        <a:pt x="3137992" y="914400"/>
                      </a:lnTo>
                      <a:lnTo>
                        <a:pt x="2531059" y="914400"/>
                      </a:lnTo>
                      <a:cubicBezTo>
                        <a:pt x="2364791" y="373380"/>
                        <a:pt x="1865605" y="0"/>
                        <a:pt x="1295400" y="0"/>
                      </a:cubicBezTo>
                      <a:cubicBezTo>
                        <a:pt x="581101" y="0"/>
                        <a:pt x="0" y="581101"/>
                        <a:pt x="0" y="1295400"/>
                      </a:cubicBezTo>
                      <a:cubicBezTo>
                        <a:pt x="0" y="1904543"/>
                        <a:pt x="423139" y="2415464"/>
                        <a:pt x="990600" y="2553081"/>
                      </a:cubicBezTo>
                      <a:lnTo>
                        <a:pt x="990600" y="2819400"/>
                      </a:lnTo>
                      <a:cubicBezTo>
                        <a:pt x="990600" y="2860319"/>
                        <a:pt x="1002259" y="2898191"/>
                        <a:pt x="1021156" y="2931490"/>
                      </a:cubicBezTo>
                      <a:cubicBezTo>
                        <a:pt x="957224" y="2972029"/>
                        <a:pt x="914400" y="3043047"/>
                        <a:pt x="914400" y="3124200"/>
                      </a:cubicBezTo>
                      <a:lnTo>
                        <a:pt x="914400" y="4343400"/>
                      </a:lnTo>
                      <a:cubicBezTo>
                        <a:pt x="914400" y="4553484"/>
                        <a:pt x="1085317" y="4724400"/>
                        <a:pt x="1295400" y="4724400"/>
                      </a:cubicBezTo>
                      <a:cubicBezTo>
                        <a:pt x="1479347" y="4724400"/>
                        <a:pt x="1633271" y="4593260"/>
                        <a:pt x="1668704" y="4419600"/>
                      </a:cubicBezTo>
                      <a:lnTo>
                        <a:pt x="4191000" y="4419600"/>
                      </a:lnTo>
                      <a:cubicBezTo>
                        <a:pt x="4485132" y="4419600"/>
                        <a:pt x="4724400" y="4180256"/>
                        <a:pt x="4724400" y="3886200"/>
                      </a:cubicBezTo>
                      <a:cubicBezTo>
                        <a:pt x="4724400" y="3760165"/>
                        <a:pt x="4621835" y="3657600"/>
                        <a:pt x="4495800" y="3657600"/>
                      </a:cubicBezTo>
                      <a:lnTo>
                        <a:pt x="4493819" y="3657600"/>
                      </a:lnTo>
                      <a:cubicBezTo>
                        <a:pt x="4542206" y="3593744"/>
                        <a:pt x="4572000" y="3515106"/>
                        <a:pt x="4572000" y="3429000"/>
                      </a:cubicBezTo>
                      <a:close/>
                      <a:moveTo>
                        <a:pt x="3505200" y="838200"/>
                      </a:moveTo>
                      <a:cubicBezTo>
                        <a:pt x="3505200" y="796138"/>
                        <a:pt x="3539414" y="762000"/>
                        <a:pt x="3581400" y="762000"/>
                      </a:cubicBezTo>
                      <a:lnTo>
                        <a:pt x="4495800" y="762000"/>
                      </a:lnTo>
                      <a:cubicBezTo>
                        <a:pt x="4537786" y="762000"/>
                        <a:pt x="4572000" y="796138"/>
                        <a:pt x="4572000" y="838200"/>
                      </a:cubicBezTo>
                      <a:lnTo>
                        <a:pt x="4572000" y="1752600"/>
                      </a:lnTo>
                      <a:cubicBezTo>
                        <a:pt x="4572000" y="1794662"/>
                        <a:pt x="4537786" y="1828800"/>
                        <a:pt x="4495800" y="1828800"/>
                      </a:cubicBezTo>
                      <a:lnTo>
                        <a:pt x="4114800" y="1828800"/>
                      </a:lnTo>
                      <a:lnTo>
                        <a:pt x="3581400" y="1828800"/>
                      </a:lnTo>
                      <a:cubicBezTo>
                        <a:pt x="3539414" y="1828800"/>
                        <a:pt x="3505200" y="1794662"/>
                        <a:pt x="3505200" y="1752600"/>
                      </a:cubicBezTo>
                      <a:lnTo>
                        <a:pt x="3505200" y="1538707"/>
                      </a:lnTo>
                      <a:lnTo>
                        <a:pt x="3603803" y="1501750"/>
                      </a:lnTo>
                      <a:lnTo>
                        <a:pt x="3810000" y="1707947"/>
                      </a:lnTo>
                      <a:lnTo>
                        <a:pt x="4473474" y="1044473"/>
                      </a:lnTo>
                      <a:lnTo>
                        <a:pt x="4365727" y="936727"/>
                      </a:lnTo>
                      <a:lnTo>
                        <a:pt x="3810000" y="1492453"/>
                      </a:lnTo>
                      <a:lnTo>
                        <a:pt x="3749421" y="1431874"/>
                      </a:lnTo>
                      <a:cubicBezTo>
                        <a:pt x="3786911" y="1397203"/>
                        <a:pt x="3810000" y="1348130"/>
                        <a:pt x="3810000" y="1295400"/>
                      </a:cubicBezTo>
                      <a:cubicBezTo>
                        <a:pt x="3810000" y="1218286"/>
                        <a:pt x="3761461" y="1148258"/>
                        <a:pt x="3689223" y="1121054"/>
                      </a:cubicBezTo>
                      <a:lnTo>
                        <a:pt x="3505200" y="1052093"/>
                      </a:lnTo>
                      <a:close/>
                      <a:moveTo>
                        <a:pt x="3810000" y="3352800"/>
                      </a:moveTo>
                      <a:lnTo>
                        <a:pt x="3657600" y="3352800"/>
                      </a:lnTo>
                      <a:lnTo>
                        <a:pt x="3657600" y="2286000"/>
                      </a:lnTo>
                      <a:lnTo>
                        <a:pt x="3810000" y="2286000"/>
                      </a:lnTo>
                      <a:close/>
                      <a:moveTo>
                        <a:pt x="3505200" y="2133600"/>
                      </a:moveTo>
                      <a:lnTo>
                        <a:pt x="3505200" y="3352800"/>
                      </a:lnTo>
                      <a:lnTo>
                        <a:pt x="3352800" y="3352800"/>
                      </a:lnTo>
                      <a:lnTo>
                        <a:pt x="3352800" y="2286000"/>
                      </a:lnTo>
                      <a:lnTo>
                        <a:pt x="2895600" y="2286000"/>
                      </a:lnTo>
                      <a:lnTo>
                        <a:pt x="2895600" y="3352800"/>
                      </a:lnTo>
                      <a:lnTo>
                        <a:pt x="2743200" y="3352800"/>
                      </a:lnTo>
                      <a:lnTo>
                        <a:pt x="2743200" y="2590800"/>
                      </a:lnTo>
                      <a:lnTo>
                        <a:pt x="2286000" y="2590800"/>
                      </a:lnTo>
                      <a:lnTo>
                        <a:pt x="2286000" y="3352800"/>
                      </a:lnTo>
                      <a:lnTo>
                        <a:pt x="1981200" y="3352800"/>
                      </a:lnTo>
                      <a:lnTo>
                        <a:pt x="1981200" y="2393137"/>
                      </a:lnTo>
                      <a:cubicBezTo>
                        <a:pt x="2146630" y="2289505"/>
                        <a:pt x="2287600" y="2149069"/>
                        <a:pt x="2392299" y="1981200"/>
                      </a:cubicBezTo>
                      <a:lnTo>
                        <a:pt x="3581400" y="1981200"/>
                      </a:lnTo>
                      <a:lnTo>
                        <a:pt x="4114800" y="1981200"/>
                      </a:lnTo>
                      <a:lnTo>
                        <a:pt x="4114800" y="3352800"/>
                      </a:lnTo>
                      <a:lnTo>
                        <a:pt x="3962400" y="3352800"/>
                      </a:lnTo>
                      <a:lnTo>
                        <a:pt x="3962400" y="2133600"/>
                      </a:lnTo>
                      <a:close/>
                      <a:moveTo>
                        <a:pt x="3200400" y="3352800"/>
                      </a:moveTo>
                      <a:lnTo>
                        <a:pt x="3048000" y="3352800"/>
                      </a:lnTo>
                      <a:lnTo>
                        <a:pt x="3048000" y="2438400"/>
                      </a:lnTo>
                      <a:lnTo>
                        <a:pt x="3200400" y="2438400"/>
                      </a:lnTo>
                      <a:close/>
                      <a:moveTo>
                        <a:pt x="2590800" y="3352800"/>
                      </a:moveTo>
                      <a:lnTo>
                        <a:pt x="2438400" y="3352800"/>
                      </a:lnTo>
                      <a:lnTo>
                        <a:pt x="2438400" y="2743200"/>
                      </a:lnTo>
                      <a:lnTo>
                        <a:pt x="2590800" y="2743200"/>
                      </a:lnTo>
                      <a:close/>
                      <a:moveTo>
                        <a:pt x="3635655" y="1327023"/>
                      </a:moveTo>
                      <a:lnTo>
                        <a:pt x="3200400" y="1490243"/>
                      </a:lnTo>
                      <a:lnTo>
                        <a:pt x="3200400" y="1100557"/>
                      </a:lnTo>
                      <a:lnTo>
                        <a:pt x="3635578" y="1263701"/>
                      </a:lnTo>
                      <a:cubicBezTo>
                        <a:pt x="3648761" y="1268654"/>
                        <a:pt x="3657600" y="1281379"/>
                        <a:pt x="3657600" y="1295400"/>
                      </a:cubicBezTo>
                      <a:cubicBezTo>
                        <a:pt x="3657600" y="1309421"/>
                        <a:pt x="3648761" y="1322146"/>
                        <a:pt x="3635655" y="1327023"/>
                      </a:cubicBezTo>
                      <a:close/>
                      <a:moveTo>
                        <a:pt x="3048000" y="1219200"/>
                      </a:moveTo>
                      <a:lnTo>
                        <a:pt x="1524000" y="1219200"/>
                      </a:lnTo>
                      <a:lnTo>
                        <a:pt x="1524000" y="1066800"/>
                      </a:lnTo>
                      <a:lnTo>
                        <a:pt x="3048000" y="1066800"/>
                      </a:lnTo>
                      <a:close/>
                      <a:moveTo>
                        <a:pt x="1143000" y="1524000"/>
                      </a:moveTo>
                      <a:cubicBezTo>
                        <a:pt x="1016965" y="1524000"/>
                        <a:pt x="914400" y="1421435"/>
                        <a:pt x="914400" y="1295400"/>
                      </a:cubicBezTo>
                      <a:cubicBezTo>
                        <a:pt x="914400" y="1169365"/>
                        <a:pt x="1016965" y="1066800"/>
                        <a:pt x="1143000" y="1066800"/>
                      </a:cubicBezTo>
                      <a:lnTo>
                        <a:pt x="1371600" y="1066800"/>
                      </a:lnTo>
                      <a:lnTo>
                        <a:pt x="1371600" y="1524000"/>
                      </a:lnTo>
                      <a:close/>
                      <a:moveTo>
                        <a:pt x="1143000" y="914400"/>
                      </a:moveTo>
                      <a:cubicBezTo>
                        <a:pt x="932917" y="914400"/>
                        <a:pt x="762000" y="1085317"/>
                        <a:pt x="762000" y="1295400"/>
                      </a:cubicBezTo>
                      <a:cubicBezTo>
                        <a:pt x="762000" y="1505483"/>
                        <a:pt x="932917" y="1676400"/>
                        <a:pt x="1143000" y="1676400"/>
                      </a:cubicBezTo>
                      <a:lnTo>
                        <a:pt x="2040484" y="1676400"/>
                      </a:lnTo>
                      <a:cubicBezTo>
                        <a:pt x="1898675" y="1953616"/>
                        <a:pt x="1611935" y="2133600"/>
                        <a:pt x="1295400" y="2133600"/>
                      </a:cubicBezTo>
                      <a:cubicBezTo>
                        <a:pt x="833247" y="2133600"/>
                        <a:pt x="457200" y="1757553"/>
                        <a:pt x="457200" y="1295400"/>
                      </a:cubicBezTo>
                      <a:cubicBezTo>
                        <a:pt x="457200" y="833247"/>
                        <a:pt x="833247" y="457200"/>
                        <a:pt x="1295400" y="457200"/>
                      </a:cubicBezTo>
                      <a:cubicBezTo>
                        <a:pt x="1611859" y="457200"/>
                        <a:pt x="1898675" y="637184"/>
                        <a:pt x="2040484" y="914400"/>
                      </a:cubicBezTo>
                      <a:close/>
                      <a:moveTo>
                        <a:pt x="1524000" y="1524000"/>
                      </a:moveTo>
                      <a:lnTo>
                        <a:pt x="1524000" y="1371600"/>
                      </a:lnTo>
                      <a:lnTo>
                        <a:pt x="3048000" y="1371600"/>
                      </a:lnTo>
                      <a:lnTo>
                        <a:pt x="3048000" y="1524000"/>
                      </a:lnTo>
                      <a:close/>
                      <a:moveTo>
                        <a:pt x="3137992" y="1676400"/>
                      </a:moveTo>
                      <a:lnTo>
                        <a:pt x="3352800" y="1595857"/>
                      </a:lnTo>
                      <a:lnTo>
                        <a:pt x="3352800" y="1752600"/>
                      </a:lnTo>
                      <a:cubicBezTo>
                        <a:pt x="3352800" y="1779422"/>
                        <a:pt x="3358286" y="1804873"/>
                        <a:pt x="3366821" y="1828800"/>
                      </a:cubicBezTo>
                      <a:lnTo>
                        <a:pt x="2474671" y="1828800"/>
                      </a:lnTo>
                      <a:cubicBezTo>
                        <a:pt x="2496769" y="1779803"/>
                        <a:pt x="2515057" y="1728673"/>
                        <a:pt x="2531135" y="1676400"/>
                      </a:cubicBezTo>
                      <a:close/>
                      <a:moveTo>
                        <a:pt x="152400" y="1295400"/>
                      </a:moveTo>
                      <a:cubicBezTo>
                        <a:pt x="152400" y="665150"/>
                        <a:pt x="665150" y="152400"/>
                        <a:pt x="1295400" y="152400"/>
                      </a:cubicBezTo>
                      <a:cubicBezTo>
                        <a:pt x="1782699" y="152400"/>
                        <a:pt x="2211934" y="461162"/>
                        <a:pt x="2371725" y="914400"/>
                      </a:cubicBezTo>
                      <a:lnTo>
                        <a:pt x="2208276" y="914400"/>
                      </a:lnTo>
                      <a:cubicBezTo>
                        <a:pt x="2055190" y="547802"/>
                        <a:pt x="1695374" y="304800"/>
                        <a:pt x="1295400" y="304800"/>
                      </a:cubicBezTo>
                      <a:cubicBezTo>
                        <a:pt x="749198" y="304800"/>
                        <a:pt x="304800" y="749198"/>
                        <a:pt x="304800" y="1295400"/>
                      </a:cubicBezTo>
                      <a:cubicBezTo>
                        <a:pt x="304800" y="1841602"/>
                        <a:pt x="749198" y="2286000"/>
                        <a:pt x="1295400" y="2286000"/>
                      </a:cubicBezTo>
                      <a:cubicBezTo>
                        <a:pt x="1695374" y="2286000"/>
                        <a:pt x="2055190" y="2042998"/>
                        <a:pt x="2208276" y="1676400"/>
                      </a:cubicBezTo>
                      <a:lnTo>
                        <a:pt x="2371725" y="1676400"/>
                      </a:lnTo>
                      <a:cubicBezTo>
                        <a:pt x="2211934" y="2129638"/>
                        <a:pt x="1782699" y="2438400"/>
                        <a:pt x="1295400" y="2438400"/>
                      </a:cubicBezTo>
                      <a:cubicBezTo>
                        <a:pt x="665150" y="2438400"/>
                        <a:pt x="152400" y="1925650"/>
                        <a:pt x="152400" y="1295400"/>
                      </a:cubicBezTo>
                      <a:close/>
                      <a:moveTo>
                        <a:pt x="1295400" y="2590800"/>
                      </a:moveTo>
                      <a:cubicBezTo>
                        <a:pt x="1346911" y="2590800"/>
                        <a:pt x="1397584" y="2586685"/>
                        <a:pt x="1447800" y="2580742"/>
                      </a:cubicBezTo>
                      <a:lnTo>
                        <a:pt x="1447800" y="2819400"/>
                      </a:lnTo>
                      <a:cubicBezTo>
                        <a:pt x="1447800" y="2861462"/>
                        <a:pt x="1413586" y="2895600"/>
                        <a:pt x="1371600" y="2895600"/>
                      </a:cubicBezTo>
                      <a:lnTo>
                        <a:pt x="1219200" y="2895600"/>
                      </a:lnTo>
                      <a:cubicBezTo>
                        <a:pt x="1177214" y="2895600"/>
                        <a:pt x="1143000" y="2861462"/>
                        <a:pt x="1143000" y="2819400"/>
                      </a:cubicBezTo>
                      <a:lnTo>
                        <a:pt x="1143000" y="2581047"/>
                      </a:lnTo>
                      <a:cubicBezTo>
                        <a:pt x="1193063" y="2586914"/>
                        <a:pt x="1243737" y="2590800"/>
                        <a:pt x="1295400" y="2590800"/>
                      </a:cubicBezTo>
                      <a:close/>
                      <a:moveTo>
                        <a:pt x="1524000" y="4343400"/>
                      </a:moveTo>
                      <a:cubicBezTo>
                        <a:pt x="1524000" y="4469435"/>
                        <a:pt x="1421435" y="4572000"/>
                        <a:pt x="1295400" y="4572000"/>
                      </a:cubicBezTo>
                      <a:cubicBezTo>
                        <a:pt x="1169365" y="4572000"/>
                        <a:pt x="1066800" y="4469435"/>
                        <a:pt x="1066800" y="4343400"/>
                      </a:cubicBezTo>
                      <a:lnTo>
                        <a:pt x="1066800" y="3124200"/>
                      </a:lnTo>
                      <a:cubicBezTo>
                        <a:pt x="1066800" y="3082138"/>
                        <a:pt x="1101014" y="3048000"/>
                        <a:pt x="1143000" y="3048000"/>
                      </a:cubicBezTo>
                      <a:lnTo>
                        <a:pt x="1219200" y="3048000"/>
                      </a:lnTo>
                      <a:lnTo>
                        <a:pt x="1371600" y="3048000"/>
                      </a:lnTo>
                      <a:lnTo>
                        <a:pt x="1447800" y="3048000"/>
                      </a:lnTo>
                      <a:cubicBezTo>
                        <a:pt x="1489786" y="3048000"/>
                        <a:pt x="1524000" y="3082138"/>
                        <a:pt x="1524000" y="3124200"/>
                      </a:cubicBezTo>
                      <a:close/>
                      <a:moveTo>
                        <a:pt x="4572000" y="3886200"/>
                      </a:moveTo>
                      <a:cubicBezTo>
                        <a:pt x="4572000" y="4096284"/>
                        <a:pt x="4401084" y="4267200"/>
                        <a:pt x="4191000" y="4267200"/>
                      </a:cubicBezTo>
                      <a:lnTo>
                        <a:pt x="1676400" y="4267200"/>
                      </a:lnTo>
                      <a:lnTo>
                        <a:pt x="1676400" y="3810000"/>
                      </a:lnTo>
                      <a:lnTo>
                        <a:pt x="4191000" y="3810000"/>
                      </a:lnTo>
                      <a:lnTo>
                        <a:pt x="4495800" y="3810000"/>
                      </a:lnTo>
                      <a:cubicBezTo>
                        <a:pt x="4537786" y="3810000"/>
                        <a:pt x="4572000" y="3844138"/>
                        <a:pt x="4572000" y="3886200"/>
                      </a:cubicBezTo>
                      <a:close/>
                      <a:moveTo>
                        <a:pt x="1676400" y="3657600"/>
                      </a:moveTo>
                      <a:lnTo>
                        <a:pt x="1676400" y="3124200"/>
                      </a:lnTo>
                      <a:cubicBezTo>
                        <a:pt x="1676400" y="3043047"/>
                        <a:pt x="1633576" y="2972029"/>
                        <a:pt x="1569644" y="2931490"/>
                      </a:cubicBezTo>
                      <a:cubicBezTo>
                        <a:pt x="1588541" y="2898191"/>
                        <a:pt x="1600200" y="2860319"/>
                        <a:pt x="1600200" y="2819400"/>
                      </a:cubicBezTo>
                      <a:lnTo>
                        <a:pt x="1600200" y="2553843"/>
                      </a:lnTo>
                      <a:cubicBezTo>
                        <a:pt x="1679296" y="2534641"/>
                        <a:pt x="1755724" y="2508428"/>
                        <a:pt x="1828800" y="2475281"/>
                      </a:cubicBezTo>
                      <a:lnTo>
                        <a:pt x="1828800" y="3352800"/>
                      </a:lnTo>
                      <a:cubicBezTo>
                        <a:pt x="1828800" y="3436849"/>
                        <a:pt x="1897151" y="3505200"/>
                        <a:pt x="1981200" y="3505200"/>
                      </a:cubicBezTo>
                      <a:lnTo>
                        <a:pt x="4114800" y="3505200"/>
                      </a:lnTo>
                      <a:cubicBezTo>
                        <a:pt x="4198849" y="3505200"/>
                        <a:pt x="4267200" y="3436849"/>
                        <a:pt x="4267200" y="3352800"/>
                      </a:cubicBezTo>
                      <a:lnTo>
                        <a:pt x="4267200" y="1981200"/>
                      </a:lnTo>
                      <a:lnTo>
                        <a:pt x="4419600" y="1981200"/>
                      </a:lnTo>
                      <a:lnTo>
                        <a:pt x="4419600" y="3429000"/>
                      </a:lnTo>
                      <a:cubicBezTo>
                        <a:pt x="4419600" y="3555035"/>
                        <a:pt x="4317035" y="3657600"/>
                        <a:pt x="4191000" y="365760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39" name="Google Shape;4539;p21"/>
                <p:cNvSpPr/>
                <p:nvPr/>
              </p:nvSpPr>
              <p:spPr>
                <a:xfrm>
                  <a:off x="72390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40" name="Google Shape;4540;p21"/>
                <p:cNvSpPr/>
                <p:nvPr/>
              </p:nvSpPr>
              <p:spPr>
                <a:xfrm>
                  <a:off x="78486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41" name="Google Shape;4541;p21"/>
                <p:cNvSpPr/>
                <p:nvPr/>
              </p:nvSpPr>
              <p:spPr>
                <a:xfrm>
                  <a:off x="75438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4542" name="Google Shape;4542;p21"/>
          <p:cNvGrpSpPr/>
          <p:nvPr/>
        </p:nvGrpSpPr>
        <p:grpSpPr>
          <a:xfrm>
            <a:off x="-812316" y="238814"/>
            <a:ext cx="896786" cy="896786"/>
            <a:chOff x="-812316" y="238814"/>
            <a:chExt cx="896786" cy="896786"/>
          </a:xfrm>
        </p:grpSpPr>
        <p:sp>
          <p:nvSpPr>
            <p:cNvPr id="4543" name="Google Shape;4543;p21"/>
            <p:cNvSpPr/>
            <p:nvPr/>
          </p:nvSpPr>
          <p:spPr>
            <a:xfrm>
              <a:off x="-812316" y="238814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4" name="Google Shape;4544;p21"/>
            <p:cNvSpPr/>
            <p:nvPr/>
          </p:nvSpPr>
          <p:spPr>
            <a:xfrm>
              <a:off x="-726564" y="313725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545" name="Google Shape;4545;p21"/>
            <p:cNvGrpSpPr/>
            <p:nvPr/>
          </p:nvGrpSpPr>
          <p:grpSpPr>
            <a:xfrm>
              <a:off x="-573509" y="396206"/>
              <a:ext cx="442629" cy="542493"/>
              <a:chOff x="4819650" y="1862137"/>
              <a:chExt cx="2558414" cy="3135630"/>
            </a:xfrm>
          </p:grpSpPr>
          <p:sp>
            <p:nvSpPr>
              <p:cNvPr id="4546" name="Google Shape;4546;p21"/>
              <p:cNvSpPr/>
              <p:nvPr/>
            </p:nvSpPr>
            <p:spPr>
              <a:xfrm>
                <a:off x="6353175" y="3360420"/>
                <a:ext cx="621029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621029" h="45720" extrusionOk="0">
                    <a:moveTo>
                      <a:pt x="38100" y="20002"/>
                    </a:moveTo>
                    <a:lnTo>
                      <a:pt x="0" y="32385"/>
                    </a:lnTo>
                    <a:cubicBezTo>
                      <a:pt x="11430" y="39052"/>
                      <a:pt x="27622" y="44767"/>
                      <a:pt x="50483" y="44767"/>
                    </a:cubicBezTo>
                    <a:cubicBezTo>
                      <a:pt x="51435" y="44767"/>
                      <a:pt x="53340" y="44767"/>
                      <a:pt x="54292" y="44767"/>
                    </a:cubicBezTo>
                    <a:cubicBezTo>
                      <a:pt x="58103" y="44767"/>
                      <a:pt x="60960" y="44767"/>
                      <a:pt x="63817" y="45720"/>
                    </a:cubicBezTo>
                    <a:lnTo>
                      <a:pt x="604838" y="45720"/>
                    </a:lnTo>
                    <a:cubicBezTo>
                      <a:pt x="610553" y="30480"/>
                      <a:pt x="616268" y="15240"/>
                      <a:pt x="621030" y="0"/>
                    </a:cubicBezTo>
                    <a:lnTo>
                      <a:pt x="83820" y="0"/>
                    </a:lnTo>
                    <a:cubicBezTo>
                      <a:pt x="70485" y="7620"/>
                      <a:pt x="55245" y="14288"/>
                      <a:pt x="38100" y="200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47" name="Google Shape;4547;p21"/>
              <p:cNvSpPr/>
              <p:nvPr/>
            </p:nvSpPr>
            <p:spPr>
              <a:xfrm>
                <a:off x="5218747" y="3360420"/>
                <a:ext cx="625792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625792" h="45720" extrusionOk="0">
                    <a:moveTo>
                      <a:pt x="570548" y="44767"/>
                    </a:moveTo>
                    <a:cubicBezTo>
                      <a:pt x="572453" y="44767"/>
                      <a:pt x="573405" y="44767"/>
                      <a:pt x="575310" y="44767"/>
                    </a:cubicBezTo>
                    <a:cubicBezTo>
                      <a:pt x="599123" y="44767"/>
                      <a:pt x="614363" y="39052"/>
                      <a:pt x="625793" y="32385"/>
                    </a:cubicBezTo>
                    <a:lnTo>
                      <a:pt x="587693" y="20002"/>
                    </a:lnTo>
                    <a:cubicBezTo>
                      <a:pt x="570548" y="14288"/>
                      <a:pt x="555307" y="7620"/>
                      <a:pt x="541020" y="0"/>
                    </a:cubicBezTo>
                    <a:lnTo>
                      <a:pt x="0" y="0"/>
                    </a:lnTo>
                    <a:cubicBezTo>
                      <a:pt x="4763" y="15240"/>
                      <a:pt x="10477" y="30480"/>
                      <a:pt x="16192" y="45720"/>
                    </a:cubicBezTo>
                    <a:lnTo>
                      <a:pt x="561023" y="45720"/>
                    </a:lnTo>
                    <a:cubicBezTo>
                      <a:pt x="563880" y="44767"/>
                      <a:pt x="566738" y="44767"/>
                      <a:pt x="570548" y="4476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48" name="Google Shape;4548;p21"/>
              <p:cNvSpPr/>
              <p:nvPr/>
            </p:nvSpPr>
            <p:spPr>
              <a:xfrm>
                <a:off x="6231254" y="3445192"/>
                <a:ext cx="710565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710565" h="45720" extrusionOk="0">
                    <a:moveTo>
                      <a:pt x="188595" y="953"/>
                    </a:moveTo>
                    <a:cubicBezTo>
                      <a:pt x="167640" y="14288"/>
                      <a:pt x="124778" y="27623"/>
                      <a:pt x="81915" y="27623"/>
                    </a:cubicBezTo>
                    <a:lnTo>
                      <a:pt x="80963" y="27623"/>
                    </a:lnTo>
                    <a:cubicBezTo>
                      <a:pt x="77153" y="27623"/>
                      <a:pt x="73342" y="26670"/>
                      <a:pt x="70485" y="25717"/>
                    </a:cubicBezTo>
                    <a:cubicBezTo>
                      <a:pt x="57150" y="33338"/>
                      <a:pt x="26670" y="41910"/>
                      <a:pt x="0" y="45720"/>
                    </a:cubicBezTo>
                    <a:lnTo>
                      <a:pt x="688658" y="45720"/>
                    </a:lnTo>
                    <a:cubicBezTo>
                      <a:pt x="696278" y="30480"/>
                      <a:pt x="703898" y="15240"/>
                      <a:pt x="710565" y="0"/>
                    </a:cubicBezTo>
                    <a:lnTo>
                      <a:pt x="189548" y="0"/>
                    </a:lnTo>
                    <a:cubicBezTo>
                      <a:pt x="189548" y="953"/>
                      <a:pt x="189548" y="953"/>
                      <a:pt x="188595" y="95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49" name="Google Shape;4549;p21"/>
              <p:cNvSpPr/>
              <p:nvPr/>
            </p:nvSpPr>
            <p:spPr>
              <a:xfrm>
                <a:off x="5252085" y="3446145"/>
                <a:ext cx="714374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714374" h="45720" extrusionOk="0">
                    <a:moveTo>
                      <a:pt x="643890" y="25717"/>
                    </a:moveTo>
                    <a:cubicBezTo>
                      <a:pt x="641032" y="26670"/>
                      <a:pt x="637223" y="27622"/>
                      <a:pt x="633413" y="27622"/>
                    </a:cubicBezTo>
                    <a:lnTo>
                      <a:pt x="632460" y="27622"/>
                    </a:lnTo>
                    <a:cubicBezTo>
                      <a:pt x="589598" y="27622"/>
                      <a:pt x="546735" y="14288"/>
                      <a:pt x="525780" y="952"/>
                    </a:cubicBezTo>
                    <a:cubicBezTo>
                      <a:pt x="525780" y="952"/>
                      <a:pt x="524828" y="0"/>
                      <a:pt x="523875" y="0"/>
                    </a:cubicBezTo>
                    <a:lnTo>
                      <a:pt x="0" y="0"/>
                    </a:lnTo>
                    <a:cubicBezTo>
                      <a:pt x="6667" y="15240"/>
                      <a:pt x="14288" y="30480"/>
                      <a:pt x="21907" y="45720"/>
                    </a:cubicBezTo>
                    <a:lnTo>
                      <a:pt x="714375" y="45720"/>
                    </a:lnTo>
                    <a:cubicBezTo>
                      <a:pt x="687705" y="41910"/>
                      <a:pt x="657225" y="33338"/>
                      <a:pt x="643890" y="2571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50" name="Google Shape;4550;p21"/>
              <p:cNvSpPr/>
              <p:nvPr/>
            </p:nvSpPr>
            <p:spPr>
              <a:xfrm>
                <a:off x="4989989" y="1862137"/>
                <a:ext cx="2212551" cy="2412682"/>
              </a:xfrm>
              <a:custGeom>
                <a:avLst/>
                <a:gdLst/>
                <a:ahLst/>
                <a:cxnLst/>
                <a:rect l="l" t="t" r="r" b="b"/>
                <a:pathLst>
                  <a:path w="2212551" h="2412682" extrusionOk="0">
                    <a:moveTo>
                      <a:pt x="78263" y="1206818"/>
                    </a:moveTo>
                    <a:cubicBezTo>
                      <a:pt x="54450" y="1213485"/>
                      <a:pt x="36353" y="1225868"/>
                      <a:pt x="23018" y="1245870"/>
                    </a:cubicBezTo>
                    <a:cubicBezTo>
                      <a:pt x="-23655" y="1316355"/>
                      <a:pt x="10635" y="1460183"/>
                      <a:pt x="38258" y="1575435"/>
                    </a:cubicBezTo>
                    <a:cubicBezTo>
                      <a:pt x="47783" y="1616393"/>
                      <a:pt x="57308" y="1655445"/>
                      <a:pt x="61118" y="1684973"/>
                    </a:cubicBezTo>
                    <a:cubicBezTo>
                      <a:pt x="62070" y="1689735"/>
                      <a:pt x="62070" y="1695450"/>
                      <a:pt x="63023" y="1701165"/>
                    </a:cubicBezTo>
                    <a:cubicBezTo>
                      <a:pt x="67785" y="1736408"/>
                      <a:pt x="73500" y="1777365"/>
                      <a:pt x="65880" y="1802130"/>
                    </a:cubicBezTo>
                    <a:lnTo>
                      <a:pt x="63023" y="1809750"/>
                    </a:lnTo>
                    <a:lnTo>
                      <a:pt x="70643" y="1811655"/>
                    </a:lnTo>
                    <a:cubicBezTo>
                      <a:pt x="96360" y="1817370"/>
                      <a:pt x="128745" y="1842135"/>
                      <a:pt x="157320" y="1864995"/>
                    </a:cubicBezTo>
                    <a:cubicBezTo>
                      <a:pt x="161130" y="1868805"/>
                      <a:pt x="165893" y="1871663"/>
                      <a:pt x="169703" y="1874520"/>
                    </a:cubicBezTo>
                    <a:cubicBezTo>
                      <a:pt x="192563" y="1892618"/>
                      <a:pt x="222090" y="1920240"/>
                      <a:pt x="252570" y="1948815"/>
                    </a:cubicBezTo>
                    <a:cubicBezTo>
                      <a:pt x="336390" y="2027873"/>
                      <a:pt x="441165" y="2126933"/>
                      <a:pt x="524985" y="2126933"/>
                    </a:cubicBezTo>
                    <a:cubicBezTo>
                      <a:pt x="526890" y="2126933"/>
                      <a:pt x="528795" y="2126933"/>
                      <a:pt x="530700" y="2126933"/>
                    </a:cubicBezTo>
                    <a:cubicBezTo>
                      <a:pt x="554513" y="2125980"/>
                      <a:pt x="575468" y="2115503"/>
                      <a:pt x="592613" y="2098358"/>
                    </a:cubicBezTo>
                    <a:cubicBezTo>
                      <a:pt x="585945" y="2122170"/>
                      <a:pt x="587850" y="2145030"/>
                      <a:pt x="599280" y="2165985"/>
                    </a:cubicBezTo>
                    <a:cubicBezTo>
                      <a:pt x="637380" y="2241233"/>
                      <a:pt x="778350" y="2284095"/>
                      <a:pt x="891698" y="2317433"/>
                    </a:cubicBezTo>
                    <a:cubicBezTo>
                      <a:pt x="932655" y="2329815"/>
                      <a:pt x="970755" y="2341245"/>
                      <a:pt x="997425" y="2352675"/>
                    </a:cubicBezTo>
                    <a:cubicBezTo>
                      <a:pt x="1002188" y="2354580"/>
                      <a:pt x="1006950" y="2356485"/>
                      <a:pt x="1011713" y="2358390"/>
                    </a:cubicBezTo>
                    <a:cubicBezTo>
                      <a:pt x="1045050" y="2371725"/>
                      <a:pt x="1083150" y="2386965"/>
                      <a:pt x="1101248" y="2406968"/>
                    </a:cubicBezTo>
                    <a:lnTo>
                      <a:pt x="1106963" y="2412683"/>
                    </a:lnTo>
                    <a:lnTo>
                      <a:pt x="1112678" y="2406968"/>
                    </a:lnTo>
                    <a:cubicBezTo>
                      <a:pt x="1130775" y="2387918"/>
                      <a:pt x="1168875" y="2372678"/>
                      <a:pt x="1202213" y="2358390"/>
                    </a:cubicBezTo>
                    <a:cubicBezTo>
                      <a:pt x="1206975" y="2356485"/>
                      <a:pt x="1211738" y="2354580"/>
                      <a:pt x="1216500" y="2352675"/>
                    </a:cubicBezTo>
                    <a:cubicBezTo>
                      <a:pt x="1243170" y="2341245"/>
                      <a:pt x="1282223" y="2329815"/>
                      <a:pt x="1322228" y="2317433"/>
                    </a:cubicBezTo>
                    <a:cubicBezTo>
                      <a:pt x="1435575" y="2283143"/>
                      <a:pt x="1576545" y="2241233"/>
                      <a:pt x="1614645" y="2165985"/>
                    </a:cubicBezTo>
                    <a:cubicBezTo>
                      <a:pt x="1625123" y="2145030"/>
                      <a:pt x="1627028" y="2121218"/>
                      <a:pt x="1620360" y="2097405"/>
                    </a:cubicBezTo>
                    <a:cubicBezTo>
                      <a:pt x="1637505" y="2114550"/>
                      <a:pt x="1658460" y="2124075"/>
                      <a:pt x="1682273" y="2125980"/>
                    </a:cubicBezTo>
                    <a:cubicBezTo>
                      <a:pt x="1684178" y="2125980"/>
                      <a:pt x="1686083" y="2125980"/>
                      <a:pt x="1687988" y="2125980"/>
                    </a:cubicBezTo>
                    <a:cubicBezTo>
                      <a:pt x="1771808" y="2125980"/>
                      <a:pt x="1875630" y="2027873"/>
                      <a:pt x="1960403" y="1947863"/>
                    </a:cubicBezTo>
                    <a:cubicBezTo>
                      <a:pt x="1990883" y="1918335"/>
                      <a:pt x="2020410" y="1891665"/>
                      <a:pt x="2043270" y="1873568"/>
                    </a:cubicBezTo>
                    <a:cubicBezTo>
                      <a:pt x="2047080" y="1870710"/>
                      <a:pt x="2051843" y="1866900"/>
                      <a:pt x="2055653" y="1864043"/>
                    </a:cubicBezTo>
                    <a:cubicBezTo>
                      <a:pt x="2084228" y="1842135"/>
                      <a:pt x="2116613" y="1816418"/>
                      <a:pt x="2142330" y="1810703"/>
                    </a:cubicBezTo>
                    <a:lnTo>
                      <a:pt x="2149950" y="1808798"/>
                    </a:lnTo>
                    <a:lnTo>
                      <a:pt x="2147093" y="1801178"/>
                    </a:lnTo>
                    <a:cubicBezTo>
                      <a:pt x="2139473" y="1776413"/>
                      <a:pt x="2145188" y="1735455"/>
                      <a:pt x="2149950" y="1700213"/>
                    </a:cubicBezTo>
                    <a:cubicBezTo>
                      <a:pt x="2150903" y="1694498"/>
                      <a:pt x="2151855" y="1689735"/>
                      <a:pt x="2151855" y="1684020"/>
                    </a:cubicBezTo>
                    <a:cubicBezTo>
                      <a:pt x="2155665" y="1655445"/>
                      <a:pt x="2165190" y="1616393"/>
                      <a:pt x="2174715" y="1574483"/>
                    </a:cubicBezTo>
                    <a:cubicBezTo>
                      <a:pt x="2202338" y="1459230"/>
                      <a:pt x="2235675" y="1315403"/>
                      <a:pt x="2189955" y="1244918"/>
                    </a:cubicBezTo>
                    <a:cubicBezTo>
                      <a:pt x="2176620" y="1224915"/>
                      <a:pt x="2157570" y="1211580"/>
                      <a:pt x="2133758" y="1205865"/>
                    </a:cubicBezTo>
                    <a:cubicBezTo>
                      <a:pt x="2157570" y="1199198"/>
                      <a:pt x="2175668" y="1186815"/>
                      <a:pt x="2189003" y="1166813"/>
                    </a:cubicBezTo>
                    <a:cubicBezTo>
                      <a:pt x="2235675" y="1096328"/>
                      <a:pt x="2201385" y="952500"/>
                      <a:pt x="2173763" y="837248"/>
                    </a:cubicBezTo>
                    <a:cubicBezTo>
                      <a:pt x="2164238" y="796290"/>
                      <a:pt x="2154713" y="757238"/>
                      <a:pt x="2150903" y="727710"/>
                    </a:cubicBezTo>
                    <a:cubicBezTo>
                      <a:pt x="2149950" y="722948"/>
                      <a:pt x="2149950" y="717233"/>
                      <a:pt x="2148998" y="711518"/>
                    </a:cubicBezTo>
                    <a:cubicBezTo>
                      <a:pt x="2144235" y="676275"/>
                      <a:pt x="2138520" y="635318"/>
                      <a:pt x="2146140" y="610553"/>
                    </a:cubicBezTo>
                    <a:lnTo>
                      <a:pt x="2148998" y="602933"/>
                    </a:lnTo>
                    <a:lnTo>
                      <a:pt x="2141378" y="601028"/>
                    </a:lnTo>
                    <a:cubicBezTo>
                      <a:pt x="2115660" y="595313"/>
                      <a:pt x="2083275" y="570548"/>
                      <a:pt x="2054700" y="547688"/>
                    </a:cubicBezTo>
                    <a:cubicBezTo>
                      <a:pt x="2049938" y="543878"/>
                      <a:pt x="2046128" y="541020"/>
                      <a:pt x="2042318" y="538163"/>
                    </a:cubicBezTo>
                    <a:cubicBezTo>
                      <a:pt x="2019458" y="520065"/>
                      <a:pt x="1989930" y="492443"/>
                      <a:pt x="1959450" y="463868"/>
                    </a:cubicBezTo>
                    <a:cubicBezTo>
                      <a:pt x="1875630" y="384810"/>
                      <a:pt x="1770855" y="285750"/>
                      <a:pt x="1687035" y="285750"/>
                    </a:cubicBezTo>
                    <a:cubicBezTo>
                      <a:pt x="1685130" y="285750"/>
                      <a:pt x="1683225" y="285750"/>
                      <a:pt x="1681320" y="285750"/>
                    </a:cubicBezTo>
                    <a:cubicBezTo>
                      <a:pt x="1657508" y="286703"/>
                      <a:pt x="1636553" y="297180"/>
                      <a:pt x="1619408" y="314325"/>
                    </a:cubicBezTo>
                    <a:cubicBezTo>
                      <a:pt x="1626075" y="290513"/>
                      <a:pt x="1624170" y="267653"/>
                      <a:pt x="1612740" y="246698"/>
                    </a:cubicBezTo>
                    <a:cubicBezTo>
                      <a:pt x="1574640" y="171450"/>
                      <a:pt x="1433670" y="128588"/>
                      <a:pt x="1319370" y="95250"/>
                    </a:cubicBezTo>
                    <a:cubicBezTo>
                      <a:pt x="1278413" y="82868"/>
                      <a:pt x="1240313" y="71438"/>
                      <a:pt x="1213643" y="60008"/>
                    </a:cubicBezTo>
                    <a:cubicBezTo>
                      <a:pt x="1208880" y="58103"/>
                      <a:pt x="1204118" y="56197"/>
                      <a:pt x="1199355" y="54293"/>
                    </a:cubicBezTo>
                    <a:cubicBezTo>
                      <a:pt x="1166018" y="40958"/>
                      <a:pt x="1127918" y="25717"/>
                      <a:pt x="1109820" y="5715"/>
                    </a:cubicBezTo>
                    <a:lnTo>
                      <a:pt x="1106010" y="0"/>
                    </a:lnTo>
                    <a:lnTo>
                      <a:pt x="1100295" y="5715"/>
                    </a:lnTo>
                    <a:cubicBezTo>
                      <a:pt x="1082198" y="24765"/>
                      <a:pt x="1044098" y="40005"/>
                      <a:pt x="1010760" y="54293"/>
                    </a:cubicBezTo>
                    <a:cubicBezTo>
                      <a:pt x="1005998" y="56197"/>
                      <a:pt x="1001235" y="58103"/>
                      <a:pt x="996473" y="60008"/>
                    </a:cubicBezTo>
                    <a:cubicBezTo>
                      <a:pt x="969803" y="71438"/>
                      <a:pt x="930750" y="82868"/>
                      <a:pt x="890745" y="95250"/>
                    </a:cubicBezTo>
                    <a:cubicBezTo>
                      <a:pt x="777398" y="129540"/>
                      <a:pt x="636428" y="171450"/>
                      <a:pt x="598328" y="246698"/>
                    </a:cubicBezTo>
                    <a:cubicBezTo>
                      <a:pt x="587850" y="267653"/>
                      <a:pt x="585945" y="291465"/>
                      <a:pt x="592613" y="315278"/>
                    </a:cubicBezTo>
                    <a:cubicBezTo>
                      <a:pt x="575468" y="298133"/>
                      <a:pt x="554513" y="288608"/>
                      <a:pt x="530700" y="286703"/>
                    </a:cubicBezTo>
                    <a:cubicBezTo>
                      <a:pt x="445928" y="281940"/>
                      <a:pt x="339248" y="382905"/>
                      <a:pt x="252570" y="464820"/>
                    </a:cubicBezTo>
                    <a:cubicBezTo>
                      <a:pt x="222090" y="494348"/>
                      <a:pt x="192563" y="521018"/>
                      <a:pt x="169703" y="539115"/>
                    </a:cubicBezTo>
                    <a:cubicBezTo>
                      <a:pt x="165893" y="541973"/>
                      <a:pt x="161130" y="545783"/>
                      <a:pt x="157320" y="548640"/>
                    </a:cubicBezTo>
                    <a:cubicBezTo>
                      <a:pt x="128745" y="570548"/>
                      <a:pt x="96360" y="596265"/>
                      <a:pt x="70643" y="601980"/>
                    </a:cubicBezTo>
                    <a:lnTo>
                      <a:pt x="63023" y="603885"/>
                    </a:lnTo>
                    <a:lnTo>
                      <a:pt x="65880" y="611505"/>
                    </a:lnTo>
                    <a:cubicBezTo>
                      <a:pt x="73500" y="636270"/>
                      <a:pt x="67785" y="677228"/>
                      <a:pt x="63023" y="712470"/>
                    </a:cubicBezTo>
                    <a:cubicBezTo>
                      <a:pt x="62070" y="718185"/>
                      <a:pt x="61118" y="722948"/>
                      <a:pt x="61118" y="728663"/>
                    </a:cubicBezTo>
                    <a:cubicBezTo>
                      <a:pt x="57308" y="757238"/>
                      <a:pt x="47783" y="796290"/>
                      <a:pt x="38258" y="838200"/>
                    </a:cubicBezTo>
                    <a:cubicBezTo>
                      <a:pt x="10635" y="953453"/>
                      <a:pt x="-22702" y="1097280"/>
                      <a:pt x="23018" y="1167765"/>
                    </a:cubicBezTo>
                    <a:cubicBezTo>
                      <a:pt x="35400" y="1187768"/>
                      <a:pt x="53498" y="1201103"/>
                      <a:pt x="78263" y="1206818"/>
                    </a:cubicBezTo>
                    <a:close/>
                    <a:moveTo>
                      <a:pt x="1106963" y="193358"/>
                    </a:moveTo>
                    <a:cubicBezTo>
                      <a:pt x="1663223" y="193358"/>
                      <a:pt x="2115660" y="647700"/>
                      <a:pt x="2115660" y="1206818"/>
                    </a:cubicBezTo>
                    <a:cubicBezTo>
                      <a:pt x="2115660" y="1765935"/>
                      <a:pt x="1663223" y="2220278"/>
                      <a:pt x="1106963" y="2220278"/>
                    </a:cubicBezTo>
                    <a:cubicBezTo>
                      <a:pt x="550703" y="2220278"/>
                      <a:pt x="98265" y="1765935"/>
                      <a:pt x="98265" y="1206818"/>
                    </a:cubicBezTo>
                    <a:cubicBezTo>
                      <a:pt x="98265" y="647700"/>
                      <a:pt x="550703" y="193358"/>
                      <a:pt x="1106963" y="1933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51" name="Google Shape;4551;p21"/>
              <p:cNvSpPr/>
              <p:nvPr/>
            </p:nvSpPr>
            <p:spPr>
              <a:xfrm>
                <a:off x="5638800" y="3871912"/>
                <a:ext cx="916304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916304" h="45720" extrusionOk="0">
                    <a:moveTo>
                      <a:pt x="90488" y="45720"/>
                    </a:moveTo>
                    <a:lnTo>
                      <a:pt x="825818" y="45720"/>
                    </a:lnTo>
                    <a:cubicBezTo>
                      <a:pt x="857250" y="32385"/>
                      <a:pt x="887730" y="17145"/>
                      <a:pt x="916305" y="0"/>
                    </a:cubicBezTo>
                    <a:lnTo>
                      <a:pt x="0" y="0"/>
                    </a:lnTo>
                    <a:cubicBezTo>
                      <a:pt x="28575" y="16192"/>
                      <a:pt x="59055" y="31433"/>
                      <a:pt x="90488" y="457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52" name="Google Shape;4552;p21"/>
              <p:cNvSpPr/>
              <p:nvPr/>
            </p:nvSpPr>
            <p:spPr>
              <a:xfrm>
                <a:off x="5838825" y="3957637"/>
                <a:ext cx="516254" cy="36195"/>
              </a:xfrm>
              <a:custGeom>
                <a:avLst/>
                <a:gdLst/>
                <a:ahLst/>
                <a:cxnLst/>
                <a:rect l="l" t="t" r="r" b="b"/>
                <a:pathLst>
                  <a:path w="516254" h="36195" extrusionOk="0">
                    <a:moveTo>
                      <a:pt x="258128" y="36195"/>
                    </a:moveTo>
                    <a:cubicBezTo>
                      <a:pt x="347663" y="36195"/>
                      <a:pt x="434340" y="23813"/>
                      <a:pt x="516255" y="0"/>
                    </a:cubicBezTo>
                    <a:lnTo>
                      <a:pt x="0" y="0"/>
                    </a:lnTo>
                    <a:cubicBezTo>
                      <a:pt x="81915" y="22860"/>
                      <a:pt x="168592" y="36195"/>
                      <a:pt x="258128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53" name="Google Shape;4553;p21"/>
              <p:cNvSpPr/>
              <p:nvPr/>
            </p:nvSpPr>
            <p:spPr>
              <a:xfrm>
                <a:off x="6180772" y="3058477"/>
                <a:ext cx="205999" cy="305752"/>
              </a:xfrm>
              <a:custGeom>
                <a:avLst/>
                <a:gdLst/>
                <a:ahLst/>
                <a:cxnLst/>
                <a:rect l="l" t="t" r="r" b="b"/>
                <a:pathLst>
                  <a:path w="205999" h="305752" extrusionOk="0">
                    <a:moveTo>
                      <a:pt x="140018" y="11430"/>
                    </a:moveTo>
                    <a:cubicBezTo>
                      <a:pt x="134303" y="5715"/>
                      <a:pt x="115253" y="0"/>
                      <a:pt x="92393" y="0"/>
                    </a:cubicBezTo>
                    <a:cubicBezTo>
                      <a:pt x="81915" y="0"/>
                      <a:pt x="72390" y="952"/>
                      <a:pt x="62865" y="3810"/>
                    </a:cubicBezTo>
                    <a:cubicBezTo>
                      <a:pt x="28575" y="12382"/>
                      <a:pt x="0" y="48577"/>
                      <a:pt x="0" y="66675"/>
                    </a:cubicBezTo>
                    <a:cubicBezTo>
                      <a:pt x="10478" y="80010"/>
                      <a:pt x="23813" y="94297"/>
                      <a:pt x="36195" y="106680"/>
                    </a:cubicBezTo>
                    <a:cubicBezTo>
                      <a:pt x="63818" y="133350"/>
                      <a:pt x="89535" y="160020"/>
                      <a:pt x="90488" y="196215"/>
                    </a:cubicBezTo>
                    <a:cubicBezTo>
                      <a:pt x="91440" y="213360"/>
                      <a:pt x="88583" y="228600"/>
                      <a:pt x="82868" y="243840"/>
                    </a:cubicBezTo>
                    <a:cubicBezTo>
                      <a:pt x="70485" y="276225"/>
                      <a:pt x="40958" y="295275"/>
                      <a:pt x="14288" y="305752"/>
                    </a:cubicBezTo>
                    <a:cubicBezTo>
                      <a:pt x="92393" y="301942"/>
                      <a:pt x="149543" y="284797"/>
                      <a:pt x="179070" y="253365"/>
                    </a:cubicBezTo>
                    <a:cubicBezTo>
                      <a:pt x="199073" y="233363"/>
                      <a:pt x="207645" y="206692"/>
                      <a:pt x="205740" y="174307"/>
                    </a:cubicBezTo>
                    <a:cubicBezTo>
                      <a:pt x="203835" y="152400"/>
                      <a:pt x="187643" y="130492"/>
                      <a:pt x="172403" y="108585"/>
                    </a:cubicBezTo>
                    <a:cubicBezTo>
                      <a:pt x="150495" y="79057"/>
                      <a:pt x="127635" y="47625"/>
                      <a:pt x="140018" y="11430"/>
                    </a:cubicBezTo>
                    <a:cubicBezTo>
                      <a:pt x="140970" y="11430"/>
                      <a:pt x="140018" y="11430"/>
                      <a:pt x="140018" y="1143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54" name="Google Shape;4554;p21"/>
              <p:cNvSpPr/>
              <p:nvPr/>
            </p:nvSpPr>
            <p:spPr>
              <a:xfrm>
                <a:off x="6236970" y="3089909"/>
                <a:ext cx="262116" cy="284797"/>
              </a:xfrm>
              <a:custGeom>
                <a:avLst/>
                <a:gdLst/>
                <a:ahLst/>
                <a:cxnLst/>
                <a:rect l="l" t="t" r="r" b="b"/>
                <a:pathLst>
                  <a:path w="262116" h="284797" extrusionOk="0">
                    <a:moveTo>
                      <a:pt x="190500" y="0"/>
                    </a:moveTo>
                    <a:cubicBezTo>
                      <a:pt x="178117" y="0"/>
                      <a:pt x="160020" y="953"/>
                      <a:pt x="142875" y="7620"/>
                    </a:cubicBezTo>
                    <a:cubicBezTo>
                      <a:pt x="121920" y="15240"/>
                      <a:pt x="109538" y="22860"/>
                      <a:pt x="104775" y="30480"/>
                    </a:cubicBezTo>
                    <a:cubicBezTo>
                      <a:pt x="111442" y="42863"/>
                      <a:pt x="120015" y="56198"/>
                      <a:pt x="129540" y="67628"/>
                    </a:cubicBezTo>
                    <a:cubicBezTo>
                      <a:pt x="146685" y="90488"/>
                      <a:pt x="163830" y="114300"/>
                      <a:pt x="165735" y="140970"/>
                    </a:cubicBezTo>
                    <a:cubicBezTo>
                      <a:pt x="168592" y="178118"/>
                      <a:pt x="158115" y="208598"/>
                      <a:pt x="135255" y="231458"/>
                    </a:cubicBezTo>
                    <a:cubicBezTo>
                      <a:pt x="107633" y="260033"/>
                      <a:pt x="61913" y="278130"/>
                      <a:pt x="0" y="284798"/>
                    </a:cubicBezTo>
                    <a:cubicBezTo>
                      <a:pt x="4763" y="284798"/>
                      <a:pt x="8572" y="284798"/>
                      <a:pt x="13335" y="284798"/>
                    </a:cubicBezTo>
                    <a:cubicBezTo>
                      <a:pt x="105727" y="284798"/>
                      <a:pt x="180975" y="263843"/>
                      <a:pt x="223838" y="225743"/>
                    </a:cubicBezTo>
                    <a:cubicBezTo>
                      <a:pt x="250508" y="201930"/>
                      <a:pt x="263842" y="173355"/>
                      <a:pt x="261938" y="140970"/>
                    </a:cubicBezTo>
                    <a:cubicBezTo>
                      <a:pt x="260985" y="119063"/>
                      <a:pt x="248602" y="101918"/>
                      <a:pt x="237172" y="84773"/>
                    </a:cubicBezTo>
                    <a:cubicBezTo>
                      <a:pt x="220980" y="61913"/>
                      <a:pt x="202883" y="36195"/>
                      <a:pt x="222885" y="953"/>
                    </a:cubicBezTo>
                    <a:cubicBezTo>
                      <a:pt x="216217" y="1905"/>
                      <a:pt x="204788" y="0"/>
                      <a:pt x="1905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55" name="Google Shape;4555;p21"/>
              <p:cNvSpPr/>
              <p:nvPr/>
            </p:nvSpPr>
            <p:spPr>
              <a:xfrm>
                <a:off x="5940559" y="3035617"/>
                <a:ext cx="315693" cy="330517"/>
              </a:xfrm>
              <a:custGeom>
                <a:avLst/>
                <a:gdLst/>
                <a:ahLst/>
                <a:cxnLst/>
                <a:rect l="l" t="t" r="r" b="b"/>
                <a:pathLst>
                  <a:path w="315693" h="330517" extrusionOk="0">
                    <a:moveTo>
                      <a:pt x="308793" y="260985"/>
                    </a:moveTo>
                    <a:cubicBezTo>
                      <a:pt x="314507" y="247650"/>
                      <a:pt x="316412" y="234315"/>
                      <a:pt x="315460" y="219075"/>
                    </a:cubicBezTo>
                    <a:cubicBezTo>
                      <a:pt x="313555" y="188595"/>
                      <a:pt x="290695" y="163830"/>
                      <a:pt x="265930" y="140017"/>
                    </a:cubicBezTo>
                    <a:cubicBezTo>
                      <a:pt x="257357" y="131445"/>
                      <a:pt x="212590" y="87630"/>
                      <a:pt x="196398" y="49530"/>
                    </a:cubicBezTo>
                    <a:lnTo>
                      <a:pt x="193540" y="43815"/>
                    </a:lnTo>
                    <a:cubicBezTo>
                      <a:pt x="183062" y="16192"/>
                      <a:pt x="175443" y="0"/>
                      <a:pt x="157345" y="0"/>
                    </a:cubicBezTo>
                    <a:cubicBezTo>
                      <a:pt x="140200" y="0"/>
                      <a:pt x="131628" y="18098"/>
                      <a:pt x="120198" y="45720"/>
                    </a:cubicBezTo>
                    <a:cubicBezTo>
                      <a:pt x="119245" y="46673"/>
                      <a:pt x="89718" y="102870"/>
                      <a:pt x="46855" y="143828"/>
                    </a:cubicBezTo>
                    <a:cubicBezTo>
                      <a:pt x="22090" y="166688"/>
                      <a:pt x="1135" y="190500"/>
                      <a:pt x="182" y="220028"/>
                    </a:cubicBezTo>
                    <a:cubicBezTo>
                      <a:pt x="-770" y="234315"/>
                      <a:pt x="2087" y="247650"/>
                      <a:pt x="6850" y="261938"/>
                    </a:cubicBezTo>
                    <a:cubicBezTo>
                      <a:pt x="24948" y="309563"/>
                      <a:pt x="94480" y="330517"/>
                      <a:pt x="155440" y="330517"/>
                    </a:cubicBezTo>
                    <a:lnTo>
                      <a:pt x="158298" y="330517"/>
                    </a:lnTo>
                    <a:lnTo>
                      <a:pt x="158298" y="330517"/>
                    </a:lnTo>
                    <a:lnTo>
                      <a:pt x="158298" y="330517"/>
                    </a:lnTo>
                    <a:lnTo>
                      <a:pt x="161155" y="330517"/>
                    </a:lnTo>
                    <a:cubicBezTo>
                      <a:pt x="221162" y="329565"/>
                      <a:pt x="290695" y="308610"/>
                      <a:pt x="308793" y="26098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56" name="Google Shape;4556;p21"/>
              <p:cNvSpPr/>
              <p:nvPr/>
            </p:nvSpPr>
            <p:spPr>
              <a:xfrm>
                <a:off x="5809990" y="3058477"/>
                <a:ext cx="205999" cy="305752"/>
              </a:xfrm>
              <a:custGeom>
                <a:avLst/>
                <a:gdLst/>
                <a:ahLst/>
                <a:cxnLst/>
                <a:rect l="l" t="t" r="r" b="b"/>
                <a:pathLst>
                  <a:path w="205999" h="305752" extrusionOk="0">
                    <a:moveTo>
                      <a:pt x="259" y="174307"/>
                    </a:moveTo>
                    <a:cubicBezTo>
                      <a:pt x="-1646" y="206692"/>
                      <a:pt x="6927" y="233363"/>
                      <a:pt x="26929" y="253365"/>
                    </a:cubicBezTo>
                    <a:cubicBezTo>
                      <a:pt x="56457" y="283845"/>
                      <a:pt x="113607" y="301942"/>
                      <a:pt x="191712" y="305752"/>
                    </a:cubicBezTo>
                    <a:cubicBezTo>
                      <a:pt x="165042" y="295275"/>
                      <a:pt x="135514" y="276225"/>
                      <a:pt x="123132" y="243840"/>
                    </a:cubicBezTo>
                    <a:cubicBezTo>
                      <a:pt x="117417" y="228600"/>
                      <a:pt x="114559" y="212407"/>
                      <a:pt x="115512" y="196215"/>
                    </a:cubicBezTo>
                    <a:cubicBezTo>
                      <a:pt x="117417" y="160020"/>
                      <a:pt x="142182" y="133350"/>
                      <a:pt x="169804" y="106680"/>
                    </a:cubicBezTo>
                    <a:cubicBezTo>
                      <a:pt x="182187" y="94297"/>
                      <a:pt x="195522" y="80010"/>
                      <a:pt x="205999" y="66675"/>
                    </a:cubicBezTo>
                    <a:cubicBezTo>
                      <a:pt x="205999" y="48577"/>
                      <a:pt x="177424" y="12382"/>
                      <a:pt x="143134" y="3810"/>
                    </a:cubicBezTo>
                    <a:cubicBezTo>
                      <a:pt x="133609" y="1905"/>
                      <a:pt x="124084" y="0"/>
                      <a:pt x="113607" y="0"/>
                    </a:cubicBezTo>
                    <a:cubicBezTo>
                      <a:pt x="90747" y="0"/>
                      <a:pt x="71697" y="5715"/>
                      <a:pt x="65982" y="11430"/>
                    </a:cubicBezTo>
                    <a:cubicBezTo>
                      <a:pt x="65982" y="11430"/>
                      <a:pt x="65029" y="12382"/>
                      <a:pt x="65029" y="12382"/>
                    </a:cubicBezTo>
                    <a:cubicBezTo>
                      <a:pt x="78364" y="48577"/>
                      <a:pt x="55504" y="79057"/>
                      <a:pt x="33597" y="109538"/>
                    </a:cubicBezTo>
                    <a:cubicBezTo>
                      <a:pt x="18357" y="130492"/>
                      <a:pt x="2164" y="152400"/>
                      <a:pt x="259" y="1743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57" name="Google Shape;4557;p21"/>
              <p:cNvSpPr/>
              <p:nvPr/>
            </p:nvSpPr>
            <p:spPr>
              <a:xfrm>
                <a:off x="5698628" y="3091815"/>
                <a:ext cx="262116" cy="284797"/>
              </a:xfrm>
              <a:custGeom>
                <a:avLst/>
                <a:gdLst/>
                <a:ahLst/>
                <a:cxnLst/>
                <a:rect l="l" t="t" r="r" b="b"/>
                <a:pathLst>
                  <a:path w="262116" h="284797" extrusionOk="0">
                    <a:moveTo>
                      <a:pt x="179" y="140970"/>
                    </a:moveTo>
                    <a:cubicBezTo>
                      <a:pt x="-1726" y="173355"/>
                      <a:pt x="11609" y="201930"/>
                      <a:pt x="38279" y="225742"/>
                    </a:cubicBezTo>
                    <a:cubicBezTo>
                      <a:pt x="81142" y="263842"/>
                      <a:pt x="156389" y="284797"/>
                      <a:pt x="248781" y="284797"/>
                    </a:cubicBezTo>
                    <a:cubicBezTo>
                      <a:pt x="253544" y="284797"/>
                      <a:pt x="257354" y="284797"/>
                      <a:pt x="262117" y="284797"/>
                    </a:cubicBezTo>
                    <a:cubicBezTo>
                      <a:pt x="199252" y="277177"/>
                      <a:pt x="154484" y="259080"/>
                      <a:pt x="126862" y="231457"/>
                    </a:cubicBezTo>
                    <a:cubicBezTo>
                      <a:pt x="104002" y="207645"/>
                      <a:pt x="93524" y="177165"/>
                      <a:pt x="96382" y="140970"/>
                    </a:cubicBezTo>
                    <a:cubicBezTo>
                      <a:pt x="98287" y="114300"/>
                      <a:pt x="115432" y="90488"/>
                      <a:pt x="132577" y="67627"/>
                    </a:cubicBezTo>
                    <a:cubicBezTo>
                      <a:pt x="142102" y="55245"/>
                      <a:pt x="150674" y="42863"/>
                      <a:pt x="157342" y="30480"/>
                    </a:cubicBezTo>
                    <a:cubicBezTo>
                      <a:pt x="152579" y="21907"/>
                      <a:pt x="140197" y="14288"/>
                      <a:pt x="119242" y="7620"/>
                    </a:cubicBezTo>
                    <a:cubicBezTo>
                      <a:pt x="102097" y="1905"/>
                      <a:pt x="83047" y="0"/>
                      <a:pt x="71617" y="0"/>
                    </a:cubicBezTo>
                    <a:cubicBezTo>
                      <a:pt x="57329" y="0"/>
                      <a:pt x="45899" y="1905"/>
                      <a:pt x="40184" y="3810"/>
                    </a:cubicBezTo>
                    <a:cubicBezTo>
                      <a:pt x="61139" y="39052"/>
                      <a:pt x="42089" y="64770"/>
                      <a:pt x="25897" y="87630"/>
                    </a:cubicBezTo>
                    <a:cubicBezTo>
                      <a:pt x="13514" y="101917"/>
                      <a:pt x="2084" y="119063"/>
                      <a:pt x="179" y="14097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58" name="Google Shape;4558;p21"/>
              <p:cNvSpPr/>
              <p:nvPr/>
            </p:nvSpPr>
            <p:spPr>
              <a:xfrm>
                <a:off x="5791200" y="3389947"/>
                <a:ext cx="150495" cy="61912"/>
              </a:xfrm>
              <a:custGeom>
                <a:avLst/>
                <a:gdLst/>
                <a:ahLst/>
                <a:cxnLst/>
                <a:rect l="l" t="t" r="r" b="b"/>
                <a:pathLst>
                  <a:path w="150495" h="61912" extrusionOk="0">
                    <a:moveTo>
                      <a:pt x="122873" y="25718"/>
                    </a:moveTo>
                    <a:cubicBezTo>
                      <a:pt x="126683" y="23813"/>
                      <a:pt x="129540" y="21908"/>
                      <a:pt x="131445" y="20003"/>
                    </a:cubicBezTo>
                    <a:cubicBezTo>
                      <a:pt x="137160" y="16193"/>
                      <a:pt x="140970" y="12383"/>
                      <a:pt x="144780" y="8573"/>
                    </a:cubicBezTo>
                    <a:cubicBezTo>
                      <a:pt x="146685" y="6668"/>
                      <a:pt x="148590" y="4763"/>
                      <a:pt x="150495" y="2858"/>
                    </a:cubicBezTo>
                    <a:cubicBezTo>
                      <a:pt x="132398" y="2858"/>
                      <a:pt x="115252" y="1905"/>
                      <a:pt x="98108" y="0"/>
                    </a:cubicBezTo>
                    <a:lnTo>
                      <a:pt x="98108" y="0"/>
                    </a:lnTo>
                    <a:cubicBezTo>
                      <a:pt x="96202" y="0"/>
                      <a:pt x="95250" y="953"/>
                      <a:pt x="94298" y="1905"/>
                    </a:cubicBezTo>
                    <a:cubicBezTo>
                      <a:pt x="92392" y="3810"/>
                      <a:pt x="89535" y="5715"/>
                      <a:pt x="87630" y="7620"/>
                    </a:cubicBezTo>
                    <a:cubicBezTo>
                      <a:pt x="73342" y="20003"/>
                      <a:pt x="49530" y="40005"/>
                      <a:pt x="1905" y="40005"/>
                    </a:cubicBezTo>
                    <a:lnTo>
                      <a:pt x="0" y="40005"/>
                    </a:lnTo>
                    <a:cubicBezTo>
                      <a:pt x="16192" y="48578"/>
                      <a:pt x="53340" y="60960"/>
                      <a:pt x="92392" y="61913"/>
                    </a:cubicBezTo>
                    <a:lnTo>
                      <a:pt x="92392" y="61913"/>
                    </a:lnTo>
                    <a:cubicBezTo>
                      <a:pt x="96202" y="61913"/>
                      <a:pt x="97155" y="60960"/>
                      <a:pt x="97155" y="59055"/>
                    </a:cubicBezTo>
                    <a:cubicBezTo>
                      <a:pt x="97155" y="56198"/>
                      <a:pt x="97155" y="54293"/>
                      <a:pt x="97155" y="52388"/>
                    </a:cubicBezTo>
                    <a:cubicBezTo>
                      <a:pt x="100013" y="40005"/>
                      <a:pt x="110490" y="33338"/>
                      <a:pt x="122873" y="257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59" name="Google Shape;4559;p21"/>
              <p:cNvSpPr/>
              <p:nvPr/>
            </p:nvSpPr>
            <p:spPr>
              <a:xfrm>
                <a:off x="5904547" y="3388995"/>
                <a:ext cx="103822" cy="80962"/>
              </a:xfrm>
              <a:custGeom>
                <a:avLst/>
                <a:gdLst/>
                <a:ahLst/>
                <a:cxnLst/>
                <a:rect l="l" t="t" r="r" b="b"/>
                <a:pathLst>
                  <a:path w="103822" h="80962" extrusionOk="0">
                    <a:moveTo>
                      <a:pt x="68580" y="80963"/>
                    </a:moveTo>
                    <a:cubicBezTo>
                      <a:pt x="78105" y="80963"/>
                      <a:pt x="87630" y="80010"/>
                      <a:pt x="94298" y="77152"/>
                    </a:cubicBezTo>
                    <a:cubicBezTo>
                      <a:pt x="99060" y="75247"/>
                      <a:pt x="102870" y="73342"/>
                      <a:pt x="103823" y="71438"/>
                    </a:cubicBezTo>
                    <a:cubicBezTo>
                      <a:pt x="101918" y="69533"/>
                      <a:pt x="100965" y="67627"/>
                      <a:pt x="99060" y="65722"/>
                    </a:cubicBezTo>
                    <a:cubicBezTo>
                      <a:pt x="88582" y="48577"/>
                      <a:pt x="81915" y="21908"/>
                      <a:pt x="101918" y="952"/>
                    </a:cubicBezTo>
                    <a:cubicBezTo>
                      <a:pt x="101918" y="952"/>
                      <a:pt x="101918" y="952"/>
                      <a:pt x="102870" y="0"/>
                    </a:cubicBezTo>
                    <a:cubicBezTo>
                      <a:pt x="97155" y="952"/>
                      <a:pt x="90487" y="952"/>
                      <a:pt x="84773" y="952"/>
                    </a:cubicBezTo>
                    <a:cubicBezTo>
                      <a:pt x="55245" y="4763"/>
                      <a:pt x="49530" y="10477"/>
                      <a:pt x="42862" y="19050"/>
                    </a:cubicBezTo>
                    <a:cubicBezTo>
                      <a:pt x="39052" y="22860"/>
                      <a:pt x="34290" y="27622"/>
                      <a:pt x="27623" y="33338"/>
                    </a:cubicBezTo>
                    <a:cubicBezTo>
                      <a:pt x="24765" y="35242"/>
                      <a:pt x="21907" y="37147"/>
                      <a:pt x="19050" y="39052"/>
                    </a:cubicBezTo>
                    <a:cubicBezTo>
                      <a:pt x="9525" y="44767"/>
                      <a:pt x="952" y="50483"/>
                      <a:pt x="0" y="55245"/>
                    </a:cubicBezTo>
                    <a:cubicBezTo>
                      <a:pt x="0" y="57150"/>
                      <a:pt x="0" y="58102"/>
                      <a:pt x="1905" y="60960"/>
                    </a:cubicBezTo>
                    <a:cubicBezTo>
                      <a:pt x="8573" y="71438"/>
                      <a:pt x="39052" y="80963"/>
                      <a:pt x="68580" y="8096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60" name="Google Shape;4560;p21"/>
              <p:cNvSpPr/>
              <p:nvPr/>
            </p:nvSpPr>
            <p:spPr>
              <a:xfrm>
                <a:off x="6010121" y="3382327"/>
                <a:ext cx="179377" cy="129539"/>
              </a:xfrm>
              <a:custGeom>
                <a:avLst/>
                <a:gdLst/>
                <a:ahLst/>
                <a:cxnLst/>
                <a:rect l="l" t="t" r="r" b="b"/>
                <a:pathLst>
                  <a:path w="179377" h="129539" extrusionOk="0">
                    <a:moveTo>
                      <a:pt x="88736" y="0"/>
                    </a:moveTo>
                    <a:lnTo>
                      <a:pt x="88736" y="0"/>
                    </a:lnTo>
                    <a:lnTo>
                      <a:pt x="87784" y="0"/>
                    </a:lnTo>
                    <a:cubicBezTo>
                      <a:pt x="44921" y="0"/>
                      <a:pt x="20156" y="5715"/>
                      <a:pt x="8726" y="19050"/>
                    </a:cubicBezTo>
                    <a:cubicBezTo>
                      <a:pt x="-4609" y="33338"/>
                      <a:pt x="-799" y="52388"/>
                      <a:pt x="7774" y="64770"/>
                    </a:cubicBezTo>
                    <a:cubicBezTo>
                      <a:pt x="9679" y="67627"/>
                      <a:pt x="11584" y="70485"/>
                      <a:pt x="14441" y="72390"/>
                    </a:cubicBezTo>
                    <a:lnTo>
                      <a:pt x="16346" y="74295"/>
                    </a:lnTo>
                    <a:cubicBezTo>
                      <a:pt x="23014" y="79057"/>
                      <a:pt x="30634" y="81915"/>
                      <a:pt x="38254" y="84772"/>
                    </a:cubicBezTo>
                    <a:cubicBezTo>
                      <a:pt x="56351" y="91440"/>
                      <a:pt x="76354" y="99060"/>
                      <a:pt x="89689" y="129540"/>
                    </a:cubicBezTo>
                    <a:cubicBezTo>
                      <a:pt x="103024" y="98107"/>
                      <a:pt x="123026" y="91440"/>
                      <a:pt x="141124" y="84772"/>
                    </a:cubicBezTo>
                    <a:cubicBezTo>
                      <a:pt x="148744" y="81915"/>
                      <a:pt x="156364" y="79057"/>
                      <a:pt x="163031" y="74295"/>
                    </a:cubicBezTo>
                    <a:lnTo>
                      <a:pt x="164936" y="72390"/>
                    </a:lnTo>
                    <a:cubicBezTo>
                      <a:pt x="167794" y="70485"/>
                      <a:pt x="169699" y="67627"/>
                      <a:pt x="171604" y="64770"/>
                    </a:cubicBezTo>
                    <a:cubicBezTo>
                      <a:pt x="180176" y="52388"/>
                      <a:pt x="183986" y="33338"/>
                      <a:pt x="170651" y="19050"/>
                    </a:cubicBezTo>
                    <a:cubicBezTo>
                      <a:pt x="157316" y="5715"/>
                      <a:pt x="131599" y="0"/>
                      <a:pt x="88736" y="0"/>
                    </a:cubicBezTo>
                    <a:lnTo>
                      <a:pt x="88736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61" name="Google Shape;4561;p21"/>
              <p:cNvSpPr/>
              <p:nvPr/>
            </p:nvSpPr>
            <p:spPr>
              <a:xfrm>
                <a:off x="6188392" y="3388995"/>
                <a:ext cx="104775" cy="81914"/>
              </a:xfrm>
              <a:custGeom>
                <a:avLst/>
                <a:gdLst/>
                <a:ahLst/>
                <a:cxnLst/>
                <a:rect l="l" t="t" r="r" b="b"/>
                <a:pathLst>
                  <a:path w="104775" h="81914" extrusionOk="0">
                    <a:moveTo>
                      <a:pt x="0" y="72390"/>
                    </a:moveTo>
                    <a:cubicBezTo>
                      <a:pt x="1905" y="74295"/>
                      <a:pt x="4763" y="77152"/>
                      <a:pt x="9525" y="78105"/>
                    </a:cubicBezTo>
                    <a:cubicBezTo>
                      <a:pt x="16192" y="80010"/>
                      <a:pt x="24765" y="81915"/>
                      <a:pt x="35242" y="81915"/>
                    </a:cubicBezTo>
                    <a:cubicBezTo>
                      <a:pt x="64770" y="81915"/>
                      <a:pt x="95250" y="72390"/>
                      <a:pt x="102870" y="60960"/>
                    </a:cubicBezTo>
                    <a:cubicBezTo>
                      <a:pt x="104775" y="59055"/>
                      <a:pt x="104775" y="57150"/>
                      <a:pt x="104775" y="55245"/>
                    </a:cubicBezTo>
                    <a:cubicBezTo>
                      <a:pt x="103823" y="50483"/>
                      <a:pt x="95250" y="44767"/>
                      <a:pt x="85725" y="39052"/>
                    </a:cubicBezTo>
                    <a:cubicBezTo>
                      <a:pt x="82867" y="37147"/>
                      <a:pt x="80010" y="35242"/>
                      <a:pt x="77153" y="33338"/>
                    </a:cubicBezTo>
                    <a:cubicBezTo>
                      <a:pt x="69533" y="28575"/>
                      <a:pt x="65723" y="23813"/>
                      <a:pt x="61913" y="19050"/>
                    </a:cubicBezTo>
                    <a:cubicBezTo>
                      <a:pt x="54292" y="11430"/>
                      <a:pt x="48578" y="4763"/>
                      <a:pt x="20003" y="952"/>
                    </a:cubicBezTo>
                    <a:cubicBezTo>
                      <a:pt x="14288" y="952"/>
                      <a:pt x="8573" y="0"/>
                      <a:pt x="1905" y="0"/>
                    </a:cubicBezTo>
                    <a:cubicBezTo>
                      <a:pt x="1905" y="0"/>
                      <a:pt x="1905" y="0"/>
                      <a:pt x="2858" y="952"/>
                    </a:cubicBezTo>
                    <a:cubicBezTo>
                      <a:pt x="21908" y="21908"/>
                      <a:pt x="16192" y="49530"/>
                      <a:pt x="5715" y="65722"/>
                    </a:cubicBezTo>
                    <a:cubicBezTo>
                      <a:pt x="3810" y="67627"/>
                      <a:pt x="1905" y="70485"/>
                      <a:pt x="0" y="7239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62" name="Google Shape;4562;p21"/>
              <p:cNvSpPr/>
              <p:nvPr/>
            </p:nvSpPr>
            <p:spPr>
              <a:xfrm>
                <a:off x="6255067" y="3388042"/>
                <a:ext cx="150495" cy="61912"/>
              </a:xfrm>
              <a:custGeom>
                <a:avLst/>
                <a:gdLst/>
                <a:ahLst/>
                <a:cxnLst/>
                <a:rect l="l" t="t" r="r" b="b"/>
                <a:pathLst>
                  <a:path w="150495" h="61912" extrusionOk="0">
                    <a:moveTo>
                      <a:pt x="58103" y="61913"/>
                    </a:moveTo>
                    <a:lnTo>
                      <a:pt x="58103" y="61913"/>
                    </a:lnTo>
                    <a:cubicBezTo>
                      <a:pt x="97155" y="61913"/>
                      <a:pt x="135255" y="49530"/>
                      <a:pt x="150495" y="40005"/>
                    </a:cubicBezTo>
                    <a:lnTo>
                      <a:pt x="148590" y="40005"/>
                    </a:lnTo>
                    <a:cubicBezTo>
                      <a:pt x="100965" y="40005"/>
                      <a:pt x="77153" y="20003"/>
                      <a:pt x="62865" y="7620"/>
                    </a:cubicBezTo>
                    <a:cubicBezTo>
                      <a:pt x="60960" y="5715"/>
                      <a:pt x="58103" y="3810"/>
                      <a:pt x="56198" y="1905"/>
                    </a:cubicBezTo>
                    <a:cubicBezTo>
                      <a:pt x="55245" y="953"/>
                      <a:pt x="54292" y="953"/>
                      <a:pt x="52388" y="0"/>
                    </a:cubicBezTo>
                    <a:lnTo>
                      <a:pt x="52388" y="0"/>
                    </a:lnTo>
                    <a:cubicBezTo>
                      <a:pt x="35242" y="1905"/>
                      <a:pt x="17145" y="2858"/>
                      <a:pt x="0" y="2858"/>
                    </a:cubicBezTo>
                    <a:cubicBezTo>
                      <a:pt x="1905" y="4763"/>
                      <a:pt x="3810" y="6667"/>
                      <a:pt x="5715" y="8573"/>
                    </a:cubicBezTo>
                    <a:cubicBezTo>
                      <a:pt x="9525" y="12383"/>
                      <a:pt x="12383" y="16192"/>
                      <a:pt x="19050" y="20003"/>
                    </a:cubicBezTo>
                    <a:cubicBezTo>
                      <a:pt x="21908" y="21908"/>
                      <a:pt x="24765" y="23813"/>
                      <a:pt x="27623" y="25717"/>
                    </a:cubicBezTo>
                    <a:cubicBezTo>
                      <a:pt x="40005" y="33338"/>
                      <a:pt x="50483" y="40005"/>
                      <a:pt x="52388" y="51435"/>
                    </a:cubicBezTo>
                    <a:cubicBezTo>
                      <a:pt x="52388" y="53340"/>
                      <a:pt x="53340" y="56198"/>
                      <a:pt x="52388" y="58103"/>
                    </a:cubicBezTo>
                    <a:cubicBezTo>
                      <a:pt x="53340" y="60960"/>
                      <a:pt x="54292" y="61913"/>
                      <a:pt x="58103" y="619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63" name="Google Shape;4563;p21"/>
              <p:cNvSpPr/>
              <p:nvPr/>
            </p:nvSpPr>
            <p:spPr>
              <a:xfrm>
                <a:off x="5622575" y="3664505"/>
                <a:ext cx="433339" cy="150232"/>
              </a:xfrm>
              <a:custGeom>
                <a:avLst/>
                <a:gdLst/>
                <a:ahLst/>
                <a:cxnLst/>
                <a:rect l="l" t="t" r="r" b="b"/>
                <a:pathLst>
                  <a:path w="433339" h="150232" extrusionOk="0">
                    <a:moveTo>
                      <a:pt x="281020" y="82629"/>
                    </a:moveTo>
                    <a:cubicBezTo>
                      <a:pt x="285782" y="84534"/>
                      <a:pt x="349600" y="103584"/>
                      <a:pt x="361982" y="104537"/>
                    </a:cubicBezTo>
                    <a:cubicBezTo>
                      <a:pt x="382937" y="107394"/>
                      <a:pt x="404845" y="106442"/>
                      <a:pt x="421037" y="92154"/>
                    </a:cubicBezTo>
                    <a:cubicBezTo>
                      <a:pt x="421990" y="91202"/>
                      <a:pt x="422942" y="90249"/>
                      <a:pt x="424847" y="89297"/>
                    </a:cubicBezTo>
                    <a:cubicBezTo>
                      <a:pt x="427705" y="85487"/>
                      <a:pt x="430562" y="82629"/>
                      <a:pt x="431515" y="78819"/>
                    </a:cubicBezTo>
                    <a:cubicBezTo>
                      <a:pt x="440087" y="56912"/>
                      <a:pt x="419132" y="30242"/>
                      <a:pt x="354362" y="15002"/>
                    </a:cubicBezTo>
                    <a:cubicBezTo>
                      <a:pt x="274352" y="-4048"/>
                      <a:pt x="153385" y="-6906"/>
                      <a:pt x="67660" y="17859"/>
                    </a:cubicBezTo>
                    <a:cubicBezTo>
                      <a:pt x="19082" y="32147"/>
                      <a:pt x="-920" y="52149"/>
                      <a:pt x="32" y="72152"/>
                    </a:cubicBezTo>
                    <a:cubicBezTo>
                      <a:pt x="32" y="77867"/>
                      <a:pt x="1937" y="82629"/>
                      <a:pt x="4795" y="88344"/>
                    </a:cubicBezTo>
                    <a:lnTo>
                      <a:pt x="4795" y="88344"/>
                    </a:lnTo>
                    <a:cubicBezTo>
                      <a:pt x="10510" y="97869"/>
                      <a:pt x="20035" y="107394"/>
                      <a:pt x="33370" y="115014"/>
                    </a:cubicBezTo>
                    <a:cubicBezTo>
                      <a:pt x="40037" y="118824"/>
                      <a:pt x="46705" y="122634"/>
                      <a:pt x="55277" y="125492"/>
                    </a:cubicBezTo>
                    <a:lnTo>
                      <a:pt x="55277" y="125492"/>
                    </a:lnTo>
                    <a:cubicBezTo>
                      <a:pt x="69565" y="131207"/>
                      <a:pt x="84805" y="135969"/>
                      <a:pt x="102902" y="138827"/>
                    </a:cubicBezTo>
                    <a:cubicBezTo>
                      <a:pt x="150527" y="148352"/>
                      <a:pt x="208630" y="152162"/>
                      <a:pt x="258160" y="149304"/>
                    </a:cubicBezTo>
                    <a:cubicBezTo>
                      <a:pt x="330550" y="145494"/>
                      <a:pt x="324835" y="123587"/>
                      <a:pt x="309595" y="114062"/>
                    </a:cubicBezTo>
                    <a:cubicBezTo>
                      <a:pt x="305785" y="112157"/>
                      <a:pt x="287687" y="102632"/>
                      <a:pt x="275305" y="93107"/>
                    </a:cubicBezTo>
                    <a:cubicBezTo>
                      <a:pt x="264827" y="86439"/>
                      <a:pt x="271495" y="78819"/>
                      <a:pt x="281020" y="8262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64" name="Google Shape;4564;p21"/>
              <p:cNvSpPr/>
              <p:nvPr/>
            </p:nvSpPr>
            <p:spPr>
              <a:xfrm>
                <a:off x="5892164" y="3782377"/>
                <a:ext cx="786764" cy="50482"/>
              </a:xfrm>
              <a:custGeom>
                <a:avLst/>
                <a:gdLst/>
                <a:ahLst/>
                <a:cxnLst/>
                <a:rect l="l" t="t" r="r" b="b"/>
                <a:pathLst>
                  <a:path w="786764" h="50482" extrusionOk="0">
                    <a:moveTo>
                      <a:pt x="64770" y="0"/>
                    </a:moveTo>
                    <a:cubicBezTo>
                      <a:pt x="65723" y="952"/>
                      <a:pt x="65723" y="2857"/>
                      <a:pt x="65723" y="4763"/>
                    </a:cubicBezTo>
                    <a:cubicBezTo>
                      <a:pt x="66675" y="8572"/>
                      <a:pt x="66675" y="13335"/>
                      <a:pt x="65723" y="17145"/>
                    </a:cubicBezTo>
                    <a:cubicBezTo>
                      <a:pt x="60007" y="40957"/>
                      <a:pt x="28575" y="47625"/>
                      <a:pt x="0" y="50482"/>
                    </a:cubicBezTo>
                    <a:lnTo>
                      <a:pt x="725805" y="50482"/>
                    </a:lnTo>
                    <a:cubicBezTo>
                      <a:pt x="746760" y="36195"/>
                      <a:pt x="766763" y="20955"/>
                      <a:pt x="786765" y="4763"/>
                    </a:cubicBezTo>
                    <a:lnTo>
                      <a:pt x="81915" y="4763"/>
                    </a:lnTo>
                    <a:cubicBezTo>
                      <a:pt x="78105" y="2857"/>
                      <a:pt x="72390" y="1905"/>
                      <a:pt x="647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65" name="Google Shape;4565;p21"/>
              <p:cNvSpPr/>
              <p:nvPr/>
            </p:nvSpPr>
            <p:spPr>
              <a:xfrm>
                <a:off x="5514022" y="3787140"/>
                <a:ext cx="279082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279082" h="45719" extrusionOk="0">
                    <a:moveTo>
                      <a:pt x="206692" y="35242"/>
                    </a:moveTo>
                    <a:cubicBezTo>
                      <a:pt x="187642" y="31432"/>
                      <a:pt x="171450" y="26670"/>
                      <a:pt x="157163" y="20955"/>
                    </a:cubicBezTo>
                    <a:lnTo>
                      <a:pt x="156210" y="20955"/>
                    </a:lnTo>
                    <a:lnTo>
                      <a:pt x="155257" y="20955"/>
                    </a:lnTo>
                    <a:cubicBezTo>
                      <a:pt x="146685" y="17145"/>
                      <a:pt x="139065" y="13335"/>
                      <a:pt x="131445" y="9525"/>
                    </a:cubicBezTo>
                    <a:cubicBezTo>
                      <a:pt x="126682" y="6667"/>
                      <a:pt x="121920" y="3810"/>
                      <a:pt x="118110" y="0"/>
                    </a:cubicBezTo>
                    <a:lnTo>
                      <a:pt x="0" y="0"/>
                    </a:lnTo>
                    <a:cubicBezTo>
                      <a:pt x="20002" y="16192"/>
                      <a:pt x="40005" y="31432"/>
                      <a:pt x="60960" y="45720"/>
                    </a:cubicBezTo>
                    <a:lnTo>
                      <a:pt x="279082" y="45720"/>
                    </a:lnTo>
                    <a:cubicBezTo>
                      <a:pt x="253365" y="42863"/>
                      <a:pt x="228600" y="40005"/>
                      <a:pt x="206692" y="3524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66" name="Google Shape;4566;p21"/>
              <p:cNvSpPr/>
              <p:nvPr/>
            </p:nvSpPr>
            <p:spPr>
              <a:xfrm>
                <a:off x="5295900" y="3529965"/>
                <a:ext cx="984884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984884" h="45719" extrusionOk="0">
                    <a:moveTo>
                      <a:pt x="950595" y="44767"/>
                    </a:moveTo>
                    <a:cubicBezTo>
                      <a:pt x="947738" y="36195"/>
                      <a:pt x="948690" y="26670"/>
                      <a:pt x="953453" y="19050"/>
                    </a:cubicBezTo>
                    <a:cubicBezTo>
                      <a:pt x="956310" y="14288"/>
                      <a:pt x="960120" y="11430"/>
                      <a:pt x="966788" y="7620"/>
                    </a:cubicBezTo>
                    <a:cubicBezTo>
                      <a:pt x="971550" y="4763"/>
                      <a:pt x="978218" y="2857"/>
                      <a:pt x="984885" y="0"/>
                    </a:cubicBezTo>
                    <a:lnTo>
                      <a:pt x="0" y="0"/>
                    </a:lnTo>
                    <a:cubicBezTo>
                      <a:pt x="8573" y="15240"/>
                      <a:pt x="18098" y="30480"/>
                      <a:pt x="28575" y="45720"/>
                    </a:cubicBezTo>
                    <a:lnTo>
                      <a:pt x="951547" y="45720"/>
                    </a:lnTo>
                    <a:cubicBezTo>
                      <a:pt x="950595" y="45720"/>
                      <a:pt x="950595" y="45720"/>
                      <a:pt x="950595" y="4476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67" name="Google Shape;4567;p21"/>
              <p:cNvSpPr/>
              <p:nvPr/>
            </p:nvSpPr>
            <p:spPr>
              <a:xfrm>
                <a:off x="6517957" y="3529965"/>
                <a:ext cx="381000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381000" h="45719" extrusionOk="0">
                    <a:moveTo>
                      <a:pt x="74295" y="15240"/>
                    </a:moveTo>
                    <a:cubicBezTo>
                      <a:pt x="111442" y="24765"/>
                      <a:pt x="139065" y="35242"/>
                      <a:pt x="159067" y="45720"/>
                    </a:cubicBezTo>
                    <a:lnTo>
                      <a:pt x="352425" y="45720"/>
                    </a:lnTo>
                    <a:cubicBezTo>
                      <a:pt x="361950" y="30480"/>
                      <a:pt x="371475" y="15240"/>
                      <a:pt x="381000" y="0"/>
                    </a:cubicBezTo>
                    <a:lnTo>
                      <a:pt x="0" y="0"/>
                    </a:lnTo>
                    <a:cubicBezTo>
                      <a:pt x="25717" y="4763"/>
                      <a:pt x="51435" y="9525"/>
                      <a:pt x="74295" y="1524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68" name="Google Shape;4568;p21"/>
              <p:cNvSpPr/>
              <p:nvPr/>
            </p:nvSpPr>
            <p:spPr>
              <a:xfrm>
                <a:off x="6681787" y="3615690"/>
                <a:ext cx="161925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161925" h="45719" extrusionOk="0">
                    <a:moveTo>
                      <a:pt x="28575" y="7620"/>
                    </a:moveTo>
                    <a:cubicBezTo>
                      <a:pt x="27622" y="17145"/>
                      <a:pt x="21908" y="26670"/>
                      <a:pt x="13335" y="35242"/>
                    </a:cubicBezTo>
                    <a:lnTo>
                      <a:pt x="10478" y="38100"/>
                    </a:lnTo>
                    <a:cubicBezTo>
                      <a:pt x="7620" y="40957"/>
                      <a:pt x="3810" y="43815"/>
                      <a:pt x="0" y="45720"/>
                    </a:cubicBezTo>
                    <a:lnTo>
                      <a:pt x="125730" y="45720"/>
                    </a:lnTo>
                    <a:cubicBezTo>
                      <a:pt x="138113" y="30480"/>
                      <a:pt x="150495" y="16192"/>
                      <a:pt x="161925" y="0"/>
                    </a:cubicBezTo>
                    <a:lnTo>
                      <a:pt x="29528" y="0"/>
                    </a:lnTo>
                    <a:cubicBezTo>
                      <a:pt x="28575" y="2857"/>
                      <a:pt x="28575" y="4763"/>
                      <a:pt x="28575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69" name="Google Shape;4569;p21"/>
              <p:cNvSpPr/>
              <p:nvPr/>
            </p:nvSpPr>
            <p:spPr>
              <a:xfrm>
                <a:off x="5352097" y="3615690"/>
                <a:ext cx="815339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815339" h="45719" extrusionOk="0">
                    <a:moveTo>
                      <a:pt x="344805" y="45720"/>
                    </a:moveTo>
                    <a:cubicBezTo>
                      <a:pt x="384810" y="35242"/>
                      <a:pt x="432435" y="30480"/>
                      <a:pt x="483870" y="30480"/>
                    </a:cubicBezTo>
                    <a:cubicBezTo>
                      <a:pt x="535305" y="30480"/>
                      <a:pt x="587693" y="36195"/>
                      <a:pt x="628650" y="45720"/>
                    </a:cubicBezTo>
                    <a:lnTo>
                      <a:pt x="805815" y="45720"/>
                    </a:lnTo>
                    <a:cubicBezTo>
                      <a:pt x="802005" y="35242"/>
                      <a:pt x="802957" y="26670"/>
                      <a:pt x="803910" y="20955"/>
                    </a:cubicBezTo>
                    <a:cubicBezTo>
                      <a:pt x="805815" y="12382"/>
                      <a:pt x="809625" y="5715"/>
                      <a:pt x="815340" y="0"/>
                    </a:cubicBezTo>
                    <a:lnTo>
                      <a:pt x="0" y="0"/>
                    </a:lnTo>
                    <a:cubicBezTo>
                      <a:pt x="11430" y="15240"/>
                      <a:pt x="23813" y="30480"/>
                      <a:pt x="36195" y="45720"/>
                    </a:cubicBezTo>
                    <a:lnTo>
                      <a:pt x="344805" y="4572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70" name="Google Shape;4570;p21"/>
              <p:cNvSpPr/>
              <p:nvPr/>
            </p:nvSpPr>
            <p:spPr>
              <a:xfrm>
                <a:off x="5422582" y="3701415"/>
                <a:ext cx="196214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196214" h="45719" extrusionOk="0">
                    <a:moveTo>
                      <a:pt x="181927" y="36195"/>
                    </a:moveTo>
                    <a:cubicBezTo>
                      <a:pt x="181927" y="25717"/>
                      <a:pt x="184785" y="12382"/>
                      <a:pt x="196215" y="0"/>
                    </a:cubicBezTo>
                    <a:lnTo>
                      <a:pt x="0" y="0"/>
                    </a:lnTo>
                    <a:cubicBezTo>
                      <a:pt x="14288" y="15240"/>
                      <a:pt x="30480" y="30480"/>
                      <a:pt x="45720" y="45720"/>
                    </a:cubicBezTo>
                    <a:lnTo>
                      <a:pt x="182880" y="45720"/>
                    </a:lnTo>
                    <a:cubicBezTo>
                      <a:pt x="181927" y="41910"/>
                      <a:pt x="181927" y="39052"/>
                      <a:pt x="181927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71" name="Google Shape;4571;p21"/>
              <p:cNvSpPr/>
              <p:nvPr/>
            </p:nvSpPr>
            <p:spPr>
              <a:xfrm>
                <a:off x="6060757" y="3701415"/>
                <a:ext cx="711517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711517" h="45719" extrusionOk="0">
                    <a:moveTo>
                      <a:pt x="472440" y="14288"/>
                    </a:moveTo>
                    <a:lnTo>
                      <a:pt x="465772" y="15240"/>
                    </a:lnTo>
                    <a:cubicBezTo>
                      <a:pt x="410527" y="26670"/>
                      <a:pt x="353377" y="32385"/>
                      <a:pt x="300038" y="32385"/>
                    </a:cubicBezTo>
                    <a:cubicBezTo>
                      <a:pt x="246697" y="32385"/>
                      <a:pt x="179070" y="26670"/>
                      <a:pt x="135255" y="0"/>
                    </a:cubicBezTo>
                    <a:lnTo>
                      <a:pt x="0" y="0"/>
                    </a:lnTo>
                    <a:cubicBezTo>
                      <a:pt x="2858" y="3810"/>
                      <a:pt x="6667" y="7620"/>
                      <a:pt x="8572" y="11430"/>
                    </a:cubicBezTo>
                    <a:cubicBezTo>
                      <a:pt x="14288" y="21907"/>
                      <a:pt x="15240" y="34290"/>
                      <a:pt x="12383" y="45720"/>
                    </a:cubicBezTo>
                    <a:lnTo>
                      <a:pt x="665797" y="45720"/>
                    </a:lnTo>
                    <a:cubicBezTo>
                      <a:pt x="681990" y="31432"/>
                      <a:pt x="697230" y="16192"/>
                      <a:pt x="711518" y="0"/>
                    </a:cubicBezTo>
                    <a:lnTo>
                      <a:pt x="529590" y="0"/>
                    </a:lnTo>
                    <a:cubicBezTo>
                      <a:pt x="510540" y="4763"/>
                      <a:pt x="492442" y="9525"/>
                      <a:pt x="472440" y="1428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72" name="Google Shape;4572;p21"/>
              <p:cNvSpPr/>
              <p:nvPr/>
            </p:nvSpPr>
            <p:spPr>
              <a:xfrm>
                <a:off x="6172094" y="3539490"/>
                <a:ext cx="520239" cy="177164"/>
              </a:xfrm>
              <a:custGeom>
                <a:avLst/>
                <a:gdLst/>
                <a:ahLst/>
                <a:cxnLst/>
                <a:rect l="l" t="t" r="r" b="b"/>
                <a:pathLst>
                  <a:path w="520239" h="177164" extrusionOk="0">
                    <a:moveTo>
                      <a:pt x="167746" y="80010"/>
                    </a:moveTo>
                    <a:cubicBezTo>
                      <a:pt x="158221" y="80010"/>
                      <a:pt x="146791" y="78105"/>
                      <a:pt x="134408" y="76200"/>
                    </a:cubicBezTo>
                    <a:cubicBezTo>
                      <a:pt x="121073" y="74295"/>
                      <a:pt x="105833" y="71438"/>
                      <a:pt x="90593" y="71438"/>
                    </a:cubicBezTo>
                    <a:cubicBezTo>
                      <a:pt x="86783" y="71438"/>
                      <a:pt x="82973" y="71438"/>
                      <a:pt x="79163" y="71438"/>
                    </a:cubicBezTo>
                    <a:cubicBezTo>
                      <a:pt x="60113" y="71438"/>
                      <a:pt x="42968" y="73342"/>
                      <a:pt x="29633" y="77152"/>
                    </a:cubicBezTo>
                    <a:cubicBezTo>
                      <a:pt x="10583" y="81915"/>
                      <a:pt x="-17992" y="106680"/>
                      <a:pt x="15346" y="134302"/>
                    </a:cubicBezTo>
                    <a:cubicBezTo>
                      <a:pt x="42968" y="161925"/>
                      <a:pt x="103928" y="177165"/>
                      <a:pt x="188701" y="177165"/>
                    </a:cubicBezTo>
                    <a:cubicBezTo>
                      <a:pt x="241088" y="177165"/>
                      <a:pt x="297286" y="171450"/>
                      <a:pt x="351578" y="160020"/>
                    </a:cubicBezTo>
                    <a:lnTo>
                      <a:pt x="357293" y="159067"/>
                    </a:lnTo>
                    <a:cubicBezTo>
                      <a:pt x="426826" y="144780"/>
                      <a:pt x="483023" y="122872"/>
                      <a:pt x="506836" y="101917"/>
                    </a:cubicBezTo>
                    <a:lnTo>
                      <a:pt x="509693" y="99060"/>
                    </a:lnTo>
                    <a:cubicBezTo>
                      <a:pt x="515408" y="93345"/>
                      <a:pt x="519218" y="87630"/>
                      <a:pt x="520171" y="81915"/>
                    </a:cubicBezTo>
                    <a:cubicBezTo>
                      <a:pt x="521123" y="72390"/>
                      <a:pt x="513503" y="48577"/>
                      <a:pt x="415396" y="23813"/>
                    </a:cubicBezTo>
                    <a:cubicBezTo>
                      <a:pt x="357293" y="9525"/>
                      <a:pt x="279188" y="0"/>
                      <a:pt x="211561" y="0"/>
                    </a:cubicBezTo>
                    <a:lnTo>
                      <a:pt x="207751" y="0"/>
                    </a:lnTo>
                    <a:cubicBezTo>
                      <a:pt x="146791" y="0"/>
                      <a:pt x="113453" y="6667"/>
                      <a:pt x="99166" y="15240"/>
                    </a:cubicBezTo>
                    <a:cubicBezTo>
                      <a:pt x="96308" y="17145"/>
                      <a:pt x="93451" y="19050"/>
                      <a:pt x="92498" y="20955"/>
                    </a:cubicBezTo>
                    <a:cubicBezTo>
                      <a:pt x="91546" y="22860"/>
                      <a:pt x="90593" y="26670"/>
                      <a:pt x="91546" y="30480"/>
                    </a:cubicBezTo>
                    <a:cubicBezTo>
                      <a:pt x="101071" y="53340"/>
                      <a:pt x="140123" y="59055"/>
                      <a:pt x="175366" y="59055"/>
                    </a:cubicBezTo>
                    <a:cubicBezTo>
                      <a:pt x="195368" y="60007"/>
                      <a:pt x="194416" y="68580"/>
                      <a:pt x="190606" y="72390"/>
                    </a:cubicBezTo>
                    <a:cubicBezTo>
                      <a:pt x="183938" y="79057"/>
                      <a:pt x="174413" y="80010"/>
                      <a:pt x="167746" y="8001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73" name="Google Shape;4573;p21"/>
              <p:cNvSpPr/>
              <p:nvPr/>
            </p:nvSpPr>
            <p:spPr>
              <a:xfrm>
                <a:off x="6639877" y="3308984"/>
                <a:ext cx="231457" cy="38100"/>
              </a:xfrm>
              <a:custGeom>
                <a:avLst/>
                <a:gdLst/>
                <a:ahLst/>
                <a:cxnLst/>
                <a:rect l="l" t="t" r="r" b="b"/>
                <a:pathLst>
                  <a:path w="231457" h="38100" extrusionOk="0">
                    <a:moveTo>
                      <a:pt x="231457" y="20003"/>
                    </a:moveTo>
                    <a:lnTo>
                      <a:pt x="1905" y="0"/>
                    </a:lnTo>
                    <a:cubicBezTo>
                      <a:pt x="952" y="5715"/>
                      <a:pt x="952" y="12383"/>
                      <a:pt x="0" y="18098"/>
                    </a:cubicBezTo>
                    <a:lnTo>
                      <a:pt x="229552" y="38100"/>
                    </a:lnTo>
                    <a:cubicBezTo>
                      <a:pt x="229552" y="32385"/>
                      <a:pt x="230505" y="25718"/>
                      <a:pt x="231457" y="2000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74" name="Google Shape;4574;p21"/>
              <p:cNvSpPr/>
              <p:nvPr/>
            </p:nvSpPr>
            <p:spPr>
              <a:xfrm>
                <a:off x="6636067" y="3126104"/>
                <a:ext cx="230504" cy="58102"/>
              </a:xfrm>
              <a:custGeom>
                <a:avLst/>
                <a:gdLst/>
                <a:ahLst/>
                <a:cxnLst/>
                <a:rect l="l" t="t" r="r" b="b"/>
                <a:pathLst>
                  <a:path w="230504" h="58102" extrusionOk="0">
                    <a:moveTo>
                      <a:pt x="227648" y="0"/>
                    </a:moveTo>
                    <a:lnTo>
                      <a:pt x="0" y="40005"/>
                    </a:lnTo>
                    <a:cubicBezTo>
                      <a:pt x="953" y="45720"/>
                      <a:pt x="1905" y="52388"/>
                      <a:pt x="2858" y="58103"/>
                    </a:cubicBezTo>
                    <a:lnTo>
                      <a:pt x="230505" y="17145"/>
                    </a:lnTo>
                    <a:cubicBezTo>
                      <a:pt x="229553" y="12383"/>
                      <a:pt x="228600" y="6667"/>
                      <a:pt x="2276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75" name="Google Shape;4575;p21"/>
              <p:cNvSpPr/>
              <p:nvPr/>
            </p:nvSpPr>
            <p:spPr>
              <a:xfrm>
                <a:off x="6594157" y="2932747"/>
                <a:ext cx="217170" cy="114299"/>
              </a:xfrm>
              <a:custGeom>
                <a:avLst/>
                <a:gdLst/>
                <a:ahLst/>
                <a:cxnLst/>
                <a:rect l="l" t="t" r="r" b="b"/>
                <a:pathLst>
                  <a:path w="217170" h="114299" extrusionOk="0">
                    <a:moveTo>
                      <a:pt x="0" y="98107"/>
                    </a:moveTo>
                    <a:cubicBezTo>
                      <a:pt x="2858" y="103823"/>
                      <a:pt x="4763" y="109537"/>
                      <a:pt x="7620" y="114300"/>
                    </a:cubicBezTo>
                    <a:lnTo>
                      <a:pt x="217170" y="16192"/>
                    </a:lnTo>
                    <a:cubicBezTo>
                      <a:pt x="214313" y="10477"/>
                      <a:pt x="212408" y="4763"/>
                      <a:pt x="209550" y="0"/>
                    </a:cubicBezTo>
                    <a:lnTo>
                      <a:pt x="0" y="9810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76" name="Google Shape;4576;p21"/>
              <p:cNvSpPr/>
              <p:nvPr/>
            </p:nvSpPr>
            <p:spPr>
              <a:xfrm>
                <a:off x="6518909" y="2761297"/>
                <a:ext cx="188595" cy="163829"/>
              </a:xfrm>
              <a:custGeom>
                <a:avLst/>
                <a:gdLst/>
                <a:ahLst/>
                <a:cxnLst/>
                <a:rect l="l" t="t" r="r" b="b"/>
                <a:pathLst>
                  <a:path w="188595" h="163829" extrusionOk="0">
                    <a:moveTo>
                      <a:pt x="188595" y="14288"/>
                    </a:moveTo>
                    <a:cubicBezTo>
                      <a:pt x="184785" y="9525"/>
                      <a:pt x="180975" y="4763"/>
                      <a:pt x="177165" y="0"/>
                    </a:cubicBezTo>
                    <a:lnTo>
                      <a:pt x="0" y="149542"/>
                    </a:lnTo>
                    <a:cubicBezTo>
                      <a:pt x="3810" y="154305"/>
                      <a:pt x="7620" y="159067"/>
                      <a:pt x="11430" y="163830"/>
                    </a:cubicBezTo>
                    <a:lnTo>
                      <a:pt x="188595" y="14288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77" name="Google Shape;4577;p21"/>
              <p:cNvSpPr/>
              <p:nvPr/>
            </p:nvSpPr>
            <p:spPr>
              <a:xfrm>
                <a:off x="6419850" y="2628900"/>
                <a:ext cx="149542" cy="200025"/>
              </a:xfrm>
              <a:custGeom>
                <a:avLst/>
                <a:gdLst/>
                <a:ahLst/>
                <a:cxnLst/>
                <a:rect l="l" t="t" r="r" b="b"/>
                <a:pathLst>
                  <a:path w="149542" h="200025" extrusionOk="0">
                    <a:moveTo>
                      <a:pt x="149542" y="10477"/>
                    </a:moveTo>
                    <a:cubicBezTo>
                      <a:pt x="144780" y="6667"/>
                      <a:pt x="140017" y="2858"/>
                      <a:pt x="135255" y="0"/>
                    </a:cubicBezTo>
                    <a:lnTo>
                      <a:pt x="0" y="188595"/>
                    </a:lnTo>
                    <a:cubicBezTo>
                      <a:pt x="4763" y="192405"/>
                      <a:pt x="9525" y="196215"/>
                      <a:pt x="14288" y="200025"/>
                    </a:cubicBezTo>
                    <a:lnTo>
                      <a:pt x="149542" y="1047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78" name="Google Shape;4578;p21"/>
              <p:cNvSpPr/>
              <p:nvPr/>
            </p:nvSpPr>
            <p:spPr>
              <a:xfrm>
                <a:off x="6299834" y="2535554"/>
                <a:ext cx="100965" cy="222885"/>
              </a:xfrm>
              <a:custGeom>
                <a:avLst/>
                <a:gdLst/>
                <a:ahLst/>
                <a:cxnLst/>
                <a:rect l="l" t="t" r="r" b="b"/>
                <a:pathLst>
                  <a:path w="100965" h="222885" extrusionOk="0">
                    <a:moveTo>
                      <a:pt x="17145" y="222885"/>
                    </a:moveTo>
                    <a:lnTo>
                      <a:pt x="100965" y="6668"/>
                    </a:lnTo>
                    <a:cubicBezTo>
                      <a:pt x="95250" y="4763"/>
                      <a:pt x="89535" y="1905"/>
                      <a:pt x="83820" y="0"/>
                    </a:cubicBezTo>
                    <a:lnTo>
                      <a:pt x="0" y="216218"/>
                    </a:lnTo>
                    <a:cubicBezTo>
                      <a:pt x="6668" y="218123"/>
                      <a:pt x="12383" y="220980"/>
                      <a:pt x="17145" y="22288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79" name="Google Shape;4579;p21"/>
              <p:cNvSpPr/>
              <p:nvPr/>
            </p:nvSpPr>
            <p:spPr>
              <a:xfrm>
                <a:off x="5330189" y="3309937"/>
                <a:ext cx="228600" cy="37147"/>
              </a:xfrm>
              <a:custGeom>
                <a:avLst/>
                <a:gdLst/>
                <a:ahLst/>
                <a:cxnLst/>
                <a:rect l="l" t="t" r="r" b="b"/>
                <a:pathLst>
                  <a:path w="228600" h="37147" extrusionOk="0">
                    <a:moveTo>
                      <a:pt x="1905" y="37147"/>
                    </a:moveTo>
                    <a:lnTo>
                      <a:pt x="228600" y="18097"/>
                    </a:lnTo>
                    <a:cubicBezTo>
                      <a:pt x="227648" y="12383"/>
                      <a:pt x="226695" y="5715"/>
                      <a:pt x="226695" y="0"/>
                    </a:cubicBezTo>
                    <a:lnTo>
                      <a:pt x="0" y="19050"/>
                    </a:lnTo>
                    <a:cubicBezTo>
                      <a:pt x="0" y="24765"/>
                      <a:pt x="952" y="30480"/>
                      <a:pt x="1905" y="3714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80" name="Google Shape;4580;p21"/>
              <p:cNvSpPr/>
              <p:nvPr/>
            </p:nvSpPr>
            <p:spPr>
              <a:xfrm>
                <a:off x="5334000" y="3127057"/>
                <a:ext cx="227647" cy="58102"/>
              </a:xfrm>
              <a:custGeom>
                <a:avLst/>
                <a:gdLst/>
                <a:ahLst/>
                <a:cxnLst/>
                <a:rect l="l" t="t" r="r" b="b"/>
                <a:pathLst>
                  <a:path w="227647" h="58102" extrusionOk="0">
                    <a:moveTo>
                      <a:pt x="227648" y="40005"/>
                    </a:moveTo>
                    <a:lnTo>
                      <a:pt x="2858" y="0"/>
                    </a:lnTo>
                    <a:cubicBezTo>
                      <a:pt x="1905" y="5715"/>
                      <a:pt x="952" y="12383"/>
                      <a:pt x="0" y="18097"/>
                    </a:cubicBezTo>
                    <a:lnTo>
                      <a:pt x="224790" y="58102"/>
                    </a:lnTo>
                    <a:cubicBezTo>
                      <a:pt x="225742" y="51435"/>
                      <a:pt x="226695" y="45720"/>
                      <a:pt x="227648" y="400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81" name="Google Shape;4581;p21"/>
              <p:cNvSpPr/>
              <p:nvPr/>
            </p:nvSpPr>
            <p:spPr>
              <a:xfrm>
                <a:off x="5389245" y="2933700"/>
                <a:ext cx="215264" cy="113347"/>
              </a:xfrm>
              <a:custGeom>
                <a:avLst/>
                <a:gdLst/>
                <a:ahLst/>
                <a:cxnLst/>
                <a:rect l="l" t="t" r="r" b="b"/>
                <a:pathLst>
                  <a:path w="215264" h="113347" extrusionOk="0">
                    <a:moveTo>
                      <a:pt x="0" y="16192"/>
                    </a:moveTo>
                    <a:lnTo>
                      <a:pt x="207645" y="113347"/>
                    </a:lnTo>
                    <a:cubicBezTo>
                      <a:pt x="209550" y="107633"/>
                      <a:pt x="212407" y="101917"/>
                      <a:pt x="215265" y="97155"/>
                    </a:cubicBezTo>
                    <a:lnTo>
                      <a:pt x="7620" y="0"/>
                    </a:lnTo>
                    <a:cubicBezTo>
                      <a:pt x="4763" y="4763"/>
                      <a:pt x="1905" y="10477"/>
                      <a:pt x="0" y="1619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82" name="Google Shape;4582;p21"/>
              <p:cNvSpPr/>
              <p:nvPr/>
            </p:nvSpPr>
            <p:spPr>
              <a:xfrm>
                <a:off x="5492114" y="2762250"/>
                <a:ext cx="187642" cy="161925"/>
              </a:xfrm>
              <a:custGeom>
                <a:avLst/>
                <a:gdLst/>
                <a:ahLst/>
                <a:cxnLst/>
                <a:rect l="l" t="t" r="r" b="b"/>
                <a:pathLst>
                  <a:path w="187642" h="161925" extrusionOk="0">
                    <a:moveTo>
                      <a:pt x="187643" y="147638"/>
                    </a:moveTo>
                    <a:lnTo>
                      <a:pt x="11430" y="0"/>
                    </a:lnTo>
                    <a:cubicBezTo>
                      <a:pt x="7620" y="4763"/>
                      <a:pt x="3810" y="9525"/>
                      <a:pt x="0" y="14288"/>
                    </a:cubicBezTo>
                    <a:lnTo>
                      <a:pt x="175260" y="161925"/>
                    </a:lnTo>
                    <a:cubicBezTo>
                      <a:pt x="180023" y="157163"/>
                      <a:pt x="183833" y="152400"/>
                      <a:pt x="187643" y="14763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83" name="Google Shape;4583;p21"/>
              <p:cNvSpPr/>
              <p:nvPr/>
            </p:nvSpPr>
            <p:spPr>
              <a:xfrm>
                <a:off x="5621654" y="2635567"/>
                <a:ext cx="151447" cy="197167"/>
              </a:xfrm>
              <a:custGeom>
                <a:avLst/>
                <a:gdLst/>
                <a:ahLst/>
                <a:cxnLst/>
                <a:rect l="l" t="t" r="r" b="b"/>
                <a:pathLst>
                  <a:path w="151447" h="197167" extrusionOk="0">
                    <a:moveTo>
                      <a:pt x="137160" y="197168"/>
                    </a:moveTo>
                    <a:cubicBezTo>
                      <a:pt x="141923" y="193358"/>
                      <a:pt x="146685" y="189548"/>
                      <a:pt x="151448" y="185738"/>
                    </a:cubicBezTo>
                    <a:lnTo>
                      <a:pt x="14288" y="0"/>
                    </a:lnTo>
                    <a:cubicBezTo>
                      <a:pt x="9525" y="3810"/>
                      <a:pt x="4763" y="7620"/>
                      <a:pt x="0" y="11430"/>
                    </a:cubicBezTo>
                    <a:lnTo>
                      <a:pt x="137160" y="197168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84" name="Google Shape;4584;p21"/>
              <p:cNvSpPr/>
              <p:nvPr/>
            </p:nvSpPr>
            <p:spPr>
              <a:xfrm>
                <a:off x="5765482" y="2550795"/>
                <a:ext cx="109537" cy="219075"/>
              </a:xfrm>
              <a:custGeom>
                <a:avLst/>
                <a:gdLst/>
                <a:ahLst/>
                <a:cxnLst/>
                <a:rect l="l" t="t" r="r" b="b"/>
                <a:pathLst>
                  <a:path w="109537" h="219075" extrusionOk="0">
                    <a:moveTo>
                      <a:pt x="109538" y="210502"/>
                    </a:moveTo>
                    <a:lnTo>
                      <a:pt x="16192" y="0"/>
                    </a:lnTo>
                    <a:cubicBezTo>
                      <a:pt x="10477" y="2857"/>
                      <a:pt x="4763" y="4763"/>
                      <a:pt x="0" y="7620"/>
                    </a:cubicBezTo>
                    <a:lnTo>
                      <a:pt x="93345" y="219075"/>
                    </a:lnTo>
                    <a:cubicBezTo>
                      <a:pt x="98107" y="215265"/>
                      <a:pt x="103822" y="212407"/>
                      <a:pt x="109538" y="2105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85" name="Google Shape;4585;p21"/>
              <p:cNvSpPr/>
              <p:nvPr/>
            </p:nvSpPr>
            <p:spPr>
              <a:xfrm>
                <a:off x="6642734" y="3220402"/>
                <a:ext cx="401955" cy="36194"/>
              </a:xfrm>
              <a:custGeom>
                <a:avLst/>
                <a:gdLst/>
                <a:ahLst/>
                <a:cxnLst/>
                <a:rect l="l" t="t" r="r" b="b"/>
                <a:pathLst>
                  <a:path w="401955" h="36194" extrusionOk="0">
                    <a:moveTo>
                      <a:pt x="953" y="36195"/>
                    </a:moveTo>
                    <a:lnTo>
                      <a:pt x="401955" y="18097"/>
                    </a:lnTo>
                    <a:cubicBezTo>
                      <a:pt x="401955" y="12382"/>
                      <a:pt x="401955" y="5715"/>
                      <a:pt x="401003" y="0"/>
                    </a:cubicBezTo>
                    <a:lnTo>
                      <a:pt x="0" y="18097"/>
                    </a:lnTo>
                    <a:cubicBezTo>
                      <a:pt x="953" y="23813"/>
                      <a:pt x="953" y="29527"/>
                      <a:pt x="953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86" name="Google Shape;4586;p21"/>
              <p:cNvSpPr/>
              <p:nvPr/>
            </p:nvSpPr>
            <p:spPr>
              <a:xfrm>
                <a:off x="6619875" y="2976562"/>
                <a:ext cx="388620" cy="138112"/>
              </a:xfrm>
              <a:custGeom>
                <a:avLst/>
                <a:gdLst/>
                <a:ahLst/>
                <a:cxnLst/>
                <a:rect l="l" t="t" r="r" b="b"/>
                <a:pathLst>
                  <a:path w="388620" h="138112" extrusionOk="0">
                    <a:moveTo>
                      <a:pt x="4763" y="138113"/>
                    </a:moveTo>
                    <a:lnTo>
                      <a:pt x="388620" y="17145"/>
                    </a:lnTo>
                    <a:cubicBezTo>
                      <a:pt x="386715" y="11430"/>
                      <a:pt x="384810" y="5715"/>
                      <a:pt x="383858" y="0"/>
                    </a:cubicBezTo>
                    <a:lnTo>
                      <a:pt x="0" y="120967"/>
                    </a:lnTo>
                    <a:cubicBezTo>
                      <a:pt x="1905" y="126683"/>
                      <a:pt x="3810" y="132397"/>
                      <a:pt x="4763" y="1381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87" name="Google Shape;4587;p21"/>
              <p:cNvSpPr/>
              <p:nvPr/>
            </p:nvSpPr>
            <p:spPr>
              <a:xfrm>
                <a:off x="6560820" y="2752725"/>
                <a:ext cx="348614" cy="231457"/>
              </a:xfrm>
              <a:custGeom>
                <a:avLst/>
                <a:gdLst/>
                <a:ahLst/>
                <a:cxnLst/>
                <a:rect l="l" t="t" r="r" b="b"/>
                <a:pathLst>
                  <a:path w="348614" h="231457" extrusionOk="0">
                    <a:moveTo>
                      <a:pt x="9525" y="231458"/>
                    </a:moveTo>
                    <a:lnTo>
                      <a:pt x="348615" y="15240"/>
                    </a:lnTo>
                    <a:cubicBezTo>
                      <a:pt x="345758" y="10477"/>
                      <a:pt x="341947" y="4763"/>
                      <a:pt x="339090" y="0"/>
                    </a:cubicBezTo>
                    <a:lnTo>
                      <a:pt x="0" y="216217"/>
                    </a:lnTo>
                    <a:cubicBezTo>
                      <a:pt x="2858" y="220980"/>
                      <a:pt x="5715" y="225742"/>
                      <a:pt x="9525" y="2314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88" name="Google Shape;4588;p21"/>
              <p:cNvSpPr/>
              <p:nvPr/>
            </p:nvSpPr>
            <p:spPr>
              <a:xfrm>
                <a:off x="6470332" y="2562225"/>
                <a:ext cx="284797" cy="309562"/>
              </a:xfrm>
              <a:custGeom>
                <a:avLst/>
                <a:gdLst/>
                <a:ahLst/>
                <a:cxnLst/>
                <a:rect l="l" t="t" r="r" b="b"/>
                <a:pathLst>
                  <a:path w="284797" h="309562" extrusionOk="0">
                    <a:moveTo>
                      <a:pt x="284797" y="12383"/>
                    </a:moveTo>
                    <a:cubicBezTo>
                      <a:pt x="280035" y="8573"/>
                      <a:pt x="276225" y="3810"/>
                      <a:pt x="271463" y="0"/>
                    </a:cubicBezTo>
                    <a:lnTo>
                      <a:pt x="0" y="297180"/>
                    </a:lnTo>
                    <a:cubicBezTo>
                      <a:pt x="4763" y="300990"/>
                      <a:pt x="8572" y="305753"/>
                      <a:pt x="13335" y="309563"/>
                    </a:cubicBezTo>
                    <a:lnTo>
                      <a:pt x="284797" y="12383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89" name="Google Shape;4589;p21"/>
              <p:cNvSpPr/>
              <p:nvPr/>
            </p:nvSpPr>
            <p:spPr>
              <a:xfrm>
                <a:off x="6357937" y="2423160"/>
                <a:ext cx="205740" cy="364807"/>
              </a:xfrm>
              <a:custGeom>
                <a:avLst/>
                <a:gdLst/>
                <a:ahLst/>
                <a:cxnLst/>
                <a:rect l="l" t="t" r="r" b="b"/>
                <a:pathLst>
                  <a:path w="205740" h="364807" extrusionOk="0">
                    <a:moveTo>
                      <a:pt x="205740" y="8573"/>
                    </a:moveTo>
                    <a:cubicBezTo>
                      <a:pt x="200025" y="5715"/>
                      <a:pt x="195263" y="2857"/>
                      <a:pt x="189547" y="0"/>
                    </a:cubicBezTo>
                    <a:lnTo>
                      <a:pt x="0" y="355282"/>
                    </a:lnTo>
                    <a:cubicBezTo>
                      <a:pt x="5715" y="358140"/>
                      <a:pt x="10478" y="360998"/>
                      <a:pt x="16192" y="364807"/>
                    </a:cubicBezTo>
                    <a:lnTo>
                      <a:pt x="205740" y="8573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90" name="Google Shape;4590;p21"/>
              <p:cNvSpPr/>
              <p:nvPr/>
            </p:nvSpPr>
            <p:spPr>
              <a:xfrm>
                <a:off x="5155882" y="3220402"/>
                <a:ext cx="398144" cy="35242"/>
              </a:xfrm>
              <a:custGeom>
                <a:avLst/>
                <a:gdLst/>
                <a:ahLst/>
                <a:cxnLst/>
                <a:rect l="l" t="t" r="r" b="b"/>
                <a:pathLst>
                  <a:path w="398144" h="35242" extrusionOk="0">
                    <a:moveTo>
                      <a:pt x="398145" y="17145"/>
                    </a:moveTo>
                    <a:lnTo>
                      <a:pt x="953" y="0"/>
                    </a:lnTo>
                    <a:cubicBezTo>
                      <a:pt x="953" y="5715"/>
                      <a:pt x="953" y="12382"/>
                      <a:pt x="0" y="18097"/>
                    </a:cubicBezTo>
                    <a:lnTo>
                      <a:pt x="398145" y="35242"/>
                    </a:lnTo>
                    <a:cubicBezTo>
                      <a:pt x="398145" y="29527"/>
                      <a:pt x="398145" y="23813"/>
                      <a:pt x="398145" y="1714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91" name="Google Shape;4591;p21"/>
              <p:cNvSpPr/>
              <p:nvPr/>
            </p:nvSpPr>
            <p:spPr>
              <a:xfrm>
                <a:off x="5193030" y="2977514"/>
                <a:ext cx="384809" cy="137160"/>
              </a:xfrm>
              <a:custGeom>
                <a:avLst/>
                <a:gdLst/>
                <a:ahLst/>
                <a:cxnLst/>
                <a:rect l="l" t="t" r="r" b="b"/>
                <a:pathLst>
                  <a:path w="384809" h="137160" extrusionOk="0">
                    <a:moveTo>
                      <a:pt x="384810" y="120015"/>
                    </a:moveTo>
                    <a:lnTo>
                      <a:pt x="4763" y="0"/>
                    </a:lnTo>
                    <a:cubicBezTo>
                      <a:pt x="2857" y="5715"/>
                      <a:pt x="952" y="11430"/>
                      <a:pt x="0" y="17145"/>
                    </a:cubicBezTo>
                    <a:lnTo>
                      <a:pt x="381000" y="137160"/>
                    </a:lnTo>
                    <a:cubicBezTo>
                      <a:pt x="381953" y="131445"/>
                      <a:pt x="382905" y="125730"/>
                      <a:pt x="384810" y="12001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92" name="Google Shape;4592;p21"/>
              <p:cNvSpPr/>
              <p:nvPr/>
            </p:nvSpPr>
            <p:spPr>
              <a:xfrm>
                <a:off x="5291137" y="2752725"/>
                <a:ext cx="346710" cy="230504"/>
              </a:xfrm>
              <a:custGeom>
                <a:avLst/>
                <a:gdLst/>
                <a:ahLst/>
                <a:cxnLst/>
                <a:rect l="l" t="t" r="r" b="b"/>
                <a:pathLst>
                  <a:path w="346710" h="230504" extrusionOk="0">
                    <a:moveTo>
                      <a:pt x="346710" y="215265"/>
                    </a:moveTo>
                    <a:lnTo>
                      <a:pt x="9525" y="0"/>
                    </a:lnTo>
                    <a:cubicBezTo>
                      <a:pt x="6668" y="4763"/>
                      <a:pt x="2857" y="10477"/>
                      <a:pt x="0" y="15240"/>
                    </a:cubicBezTo>
                    <a:lnTo>
                      <a:pt x="337185" y="230505"/>
                    </a:lnTo>
                    <a:cubicBezTo>
                      <a:pt x="340042" y="224790"/>
                      <a:pt x="342900" y="220027"/>
                      <a:pt x="346710" y="21526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93" name="Google Shape;4593;p21"/>
              <p:cNvSpPr/>
              <p:nvPr/>
            </p:nvSpPr>
            <p:spPr>
              <a:xfrm>
                <a:off x="5434012" y="2573654"/>
                <a:ext cx="288607" cy="302895"/>
              </a:xfrm>
              <a:custGeom>
                <a:avLst/>
                <a:gdLst/>
                <a:ahLst/>
                <a:cxnLst/>
                <a:rect l="l" t="t" r="r" b="b"/>
                <a:pathLst>
                  <a:path w="288607" h="302895" extrusionOk="0">
                    <a:moveTo>
                      <a:pt x="288608" y="290513"/>
                    </a:moveTo>
                    <a:lnTo>
                      <a:pt x="13335" y="0"/>
                    </a:lnTo>
                    <a:cubicBezTo>
                      <a:pt x="8573" y="3810"/>
                      <a:pt x="4763" y="8573"/>
                      <a:pt x="0" y="12383"/>
                    </a:cubicBezTo>
                    <a:lnTo>
                      <a:pt x="275273" y="302895"/>
                    </a:lnTo>
                    <a:cubicBezTo>
                      <a:pt x="279083" y="299085"/>
                      <a:pt x="283845" y="294323"/>
                      <a:pt x="288608" y="2905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94" name="Google Shape;4594;p21"/>
              <p:cNvSpPr/>
              <p:nvPr/>
            </p:nvSpPr>
            <p:spPr>
              <a:xfrm>
                <a:off x="5604510" y="2442210"/>
                <a:ext cx="217169" cy="356235"/>
              </a:xfrm>
              <a:custGeom>
                <a:avLst/>
                <a:gdLst/>
                <a:ahLst/>
                <a:cxnLst/>
                <a:rect l="l" t="t" r="r" b="b"/>
                <a:pathLst>
                  <a:path w="217169" h="356235" extrusionOk="0">
                    <a:moveTo>
                      <a:pt x="0" y="9525"/>
                    </a:moveTo>
                    <a:lnTo>
                      <a:pt x="201930" y="356235"/>
                    </a:lnTo>
                    <a:cubicBezTo>
                      <a:pt x="206692" y="353378"/>
                      <a:pt x="212407" y="349567"/>
                      <a:pt x="217170" y="346710"/>
                    </a:cubicBezTo>
                    <a:lnTo>
                      <a:pt x="16192" y="0"/>
                    </a:lnTo>
                    <a:cubicBezTo>
                      <a:pt x="10477" y="2857"/>
                      <a:pt x="5715" y="5715"/>
                      <a:pt x="0" y="952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95" name="Google Shape;4595;p21"/>
              <p:cNvSpPr/>
              <p:nvPr/>
            </p:nvSpPr>
            <p:spPr>
              <a:xfrm>
                <a:off x="5412104" y="2451735"/>
                <a:ext cx="70485" cy="72007"/>
              </a:xfrm>
              <a:custGeom>
                <a:avLst/>
                <a:gdLst/>
                <a:ahLst/>
                <a:cxnLst/>
                <a:rect l="l" t="t" r="r" b="b"/>
                <a:pathLst>
                  <a:path w="70485" h="72007" extrusionOk="0">
                    <a:moveTo>
                      <a:pt x="41910" y="11430"/>
                    </a:moveTo>
                    <a:lnTo>
                      <a:pt x="28575" y="0"/>
                    </a:lnTo>
                    <a:lnTo>
                      <a:pt x="6668" y="24765"/>
                    </a:lnTo>
                    <a:cubicBezTo>
                      <a:pt x="1905" y="29527"/>
                      <a:pt x="0" y="35242"/>
                      <a:pt x="0" y="41910"/>
                    </a:cubicBezTo>
                    <a:cubicBezTo>
                      <a:pt x="0" y="48577"/>
                      <a:pt x="2858" y="54292"/>
                      <a:pt x="7620" y="58102"/>
                    </a:cubicBezTo>
                    <a:cubicBezTo>
                      <a:pt x="13335" y="62865"/>
                      <a:pt x="21908" y="67627"/>
                      <a:pt x="32385" y="69532"/>
                    </a:cubicBezTo>
                    <a:cubicBezTo>
                      <a:pt x="42863" y="72390"/>
                      <a:pt x="55245" y="72390"/>
                      <a:pt x="69533" y="71438"/>
                    </a:cubicBezTo>
                    <a:lnTo>
                      <a:pt x="70485" y="63817"/>
                    </a:lnTo>
                    <a:cubicBezTo>
                      <a:pt x="61913" y="63817"/>
                      <a:pt x="53340" y="62865"/>
                      <a:pt x="46673" y="60960"/>
                    </a:cubicBezTo>
                    <a:cubicBezTo>
                      <a:pt x="40005" y="59055"/>
                      <a:pt x="34290" y="56198"/>
                      <a:pt x="30480" y="52388"/>
                    </a:cubicBezTo>
                    <a:cubicBezTo>
                      <a:pt x="26670" y="49530"/>
                      <a:pt x="24765" y="44767"/>
                      <a:pt x="23813" y="40005"/>
                    </a:cubicBezTo>
                    <a:cubicBezTo>
                      <a:pt x="22860" y="35242"/>
                      <a:pt x="24765" y="31432"/>
                      <a:pt x="27623" y="27623"/>
                    </a:cubicBezTo>
                    <a:lnTo>
                      <a:pt x="41910" y="1143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96" name="Google Shape;4596;p21"/>
              <p:cNvSpPr/>
              <p:nvPr/>
            </p:nvSpPr>
            <p:spPr>
              <a:xfrm>
                <a:off x="5534025" y="2244089"/>
                <a:ext cx="77033" cy="27622"/>
              </a:xfrm>
              <a:custGeom>
                <a:avLst/>
                <a:gdLst/>
                <a:ahLst/>
                <a:cxnLst/>
                <a:rect l="l" t="t" r="r" b="b"/>
                <a:pathLst>
                  <a:path w="77033" h="27622" extrusionOk="0">
                    <a:moveTo>
                      <a:pt x="24765" y="15240"/>
                    </a:moveTo>
                    <a:cubicBezTo>
                      <a:pt x="27623" y="13335"/>
                      <a:pt x="30480" y="12383"/>
                      <a:pt x="34290" y="12383"/>
                    </a:cubicBezTo>
                    <a:cubicBezTo>
                      <a:pt x="37148" y="12383"/>
                      <a:pt x="40005" y="12383"/>
                      <a:pt x="42863" y="13335"/>
                    </a:cubicBezTo>
                    <a:lnTo>
                      <a:pt x="75248" y="27623"/>
                    </a:lnTo>
                    <a:cubicBezTo>
                      <a:pt x="80010" y="24765"/>
                      <a:pt x="75248" y="20003"/>
                      <a:pt x="60960" y="12383"/>
                    </a:cubicBezTo>
                    <a:cubicBezTo>
                      <a:pt x="53340" y="8573"/>
                      <a:pt x="48577" y="6668"/>
                      <a:pt x="45720" y="5715"/>
                    </a:cubicBezTo>
                    <a:cubicBezTo>
                      <a:pt x="39052" y="2858"/>
                      <a:pt x="31433" y="953"/>
                      <a:pt x="23813" y="0"/>
                    </a:cubicBezTo>
                    <a:cubicBezTo>
                      <a:pt x="16192" y="0"/>
                      <a:pt x="10477" y="953"/>
                      <a:pt x="5715" y="3810"/>
                    </a:cubicBezTo>
                    <a:cubicBezTo>
                      <a:pt x="2858" y="5715"/>
                      <a:pt x="952" y="7620"/>
                      <a:pt x="0" y="9525"/>
                    </a:cubicBezTo>
                    <a:lnTo>
                      <a:pt x="17145" y="21908"/>
                    </a:lnTo>
                    <a:cubicBezTo>
                      <a:pt x="19050" y="18098"/>
                      <a:pt x="21908" y="16193"/>
                      <a:pt x="24765" y="1524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97" name="Google Shape;4597;p21"/>
              <p:cNvSpPr/>
              <p:nvPr/>
            </p:nvSpPr>
            <p:spPr>
              <a:xfrm>
                <a:off x="5629275" y="2180186"/>
                <a:ext cx="80010" cy="46758"/>
              </a:xfrm>
              <a:custGeom>
                <a:avLst/>
                <a:gdLst/>
                <a:ahLst/>
                <a:cxnLst/>
                <a:rect l="l" t="t" r="r" b="b"/>
                <a:pathLst>
                  <a:path w="80010" h="46758" extrusionOk="0">
                    <a:moveTo>
                      <a:pt x="20002" y="43901"/>
                    </a:moveTo>
                    <a:cubicBezTo>
                      <a:pt x="22860" y="41996"/>
                      <a:pt x="25717" y="41043"/>
                      <a:pt x="27623" y="40091"/>
                    </a:cubicBezTo>
                    <a:cubicBezTo>
                      <a:pt x="32385" y="38186"/>
                      <a:pt x="38100" y="37233"/>
                      <a:pt x="44767" y="37233"/>
                    </a:cubicBezTo>
                    <a:cubicBezTo>
                      <a:pt x="52388" y="37233"/>
                      <a:pt x="60008" y="39138"/>
                      <a:pt x="68580" y="41996"/>
                    </a:cubicBezTo>
                    <a:lnTo>
                      <a:pt x="80010" y="37233"/>
                    </a:lnTo>
                    <a:lnTo>
                      <a:pt x="50483" y="10563"/>
                    </a:lnTo>
                    <a:cubicBezTo>
                      <a:pt x="45720" y="5801"/>
                      <a:pt x="40958" y="2943"/>
                      <a:pt x="36195" y="1038"/>
                    </a:cubicBezTo>
                    <a:cubicBezTo>
                      <a:pt x="30480" y="-867"/>
                      <a:pt x="25717" y="86"/>
                      <a:pt x="20955" y="1991"/>
                    </a:cubicBezTo>
                    <a:cubicBezTo>
                      <a:pt x="15240" y="4848"/>
                      <a:pt x="11430" y="7706"/>
                      <a:pt x="9525" y="9611"/>
                    </a:cubicBezTo>
                    <a:lnTo>
                      <a:pt x="26670" y="21993"/>
                    </a:lnTo>
                    <a:cubicBezTo>
                      <a:pt x="26670" y="21041"/>
                      <a:pt x="27623" y="19136"/>
                      <a:pt x="28575" y="18183"/>
                    </a:cubicBezTo>
                    <a:cubicBezTo>
                      <a:pt x="30480" y="16278"/>
                      <a:pt x="32385" y="15326"/>
                      <a:pt x="34290" y="14373"/>
                    </a:cubicBezTo>
                    <a:cubicBezTo>
                      <a:pt x="37148" y="13421"/>
                      <a:pt x="40005" y="13421"/>
                      <a:pt x="43815" y="14373"/>
                    </a:cubicBezTo>
                    <a:cubicBezTo>
                      <a:pt x="47625" y="16278"/>
                      <a:pt x="51435" y="18183"/>
                      <a:pt x="55245" y="21993"/>
                    </a:cubicBezTo>
                    <a:lnTo>
                      <a:pt x="73342" y="35328"/>
                    </a:lnTo>
                    <a:lnTo>
                      <a:pt x="71438" y="36281"/>
                    </a:lnTo>
                    <a:cubicBezTo>
                      <a:pt x="54292" y="31518"/>
                      <a:pt x="40958" y="27708"/>
                      <a:pt x="31433" y="25803"/>
                    </a:cubicBezTo>
                    <a:cubicBezTo>
                      <a:pt x="20955" y="23898"/>
                      <a:pt x="13335" y="23898"/>
                      <a:pt x="9525" y="25803"/>
                    </a:cubicBezTo>
                    <a:cubicBezTo>
                      <a:pt x="7620" y="26756"/>
                      <a:pt x="5715" y="27708"/>
                      <a:pt x="3810" y="28661"/>
                    </a:cubicBezTo>
                    <a:cubicBezTo>
                      <a:pt x="1905" y="29613"/>
                      <a:pt x="952" y="30566"/>
                      <a:pt x="0" y="32471"/>
                    </a:cubicBezTo>
                    <a:lnTo>
                      <a:pt x="16192" y="46758"/>
                    </a:lnTo>
                    <a:cubicBezTo>
                      <a:pt x="16192" y="46758"/>
                      <a:pt x="18098" y="45806"/>
                      <a:pt x="20002" y="4390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98" name="Google Shape;4598;p21"/>
              <p:cNvSpPr/>
              <p:nvPr/>
            </p:nvSpPr>
            <p:spPr>
              <a:xfrm>
                <a:off x="5366385" y="2163127"/>
                <a:ext cx="518291" cy="331470"/>
              </a:xfrm>
              <a:custGeom>
                <a:avLst/>
                <a:gdLst/>
                <a:ahLst/>
                <a:cxnLst/>
                <a:rect l="l" t="t" r="r" b="b"/>
                <a:pathLst>
                  <a:path w="518291" h="331470" extrusionOk="0">
                    <a:moveTo>
                      <a:pt x="83820" y="260985"/>
                    </a:moveTo>
                    <a:cubicBezTo>
                      <a:pt x="84773" y="260985"/>
                      <a:pt x="85725" y="260985"/>
                      <a:pt x="86677" y="261938"/>
                    </a:cubicBezTo>
                    <a:cubicBezTo>
                      <a:pt x="87630" y="262890"/>
                      <a:pt x="89535" y="263843"/>
                      <a:pt x="90488" y="264795"/>
                    </a:cubicBezTo>
                    <a:cubicBezTo>
                      <a:pt x="93345" y="267653"/>
                      <a:pt x="94298" y="272415"/>
                      <a:pt x="92392" y="278130"/>
                    </a:cubicBezTo>
                    <a:cubicBezTo>
                      <a:pt x="90488" y="283845"/>
                      <a:pt x="87630" y="289560"/>
                      <a:pt x="81915" y="294323"/>
                    </a:cubicBezTo>
                    <a:cubicBezTo>
                      <a:pt x="93345" y="301943"/>
                      <a:pt x="105727" y="305753"/>
                      <a:pt x="118110" y="307658"/>
                    </a:cubicBezTo>
                    <a:cubicBezTo>
                      <a:pt x="129540" y="308610"/>
                      <a:pt x="139065" y="305753"/>
                      <a:pt x="145732" y="300038"/>
                    </a:cubicBezTo>
                    <a:cubicBezTo>
                      <a:pt x="148590" y="297180"/>
                      <a:pt x="151448" y="293370"/>
                      <a:pt x="152400" y="289560"/>
                    </a:cubicBezTo>
                    <a:cubicBezTo>
                      <a:pt x="154305" y="284798"/>
                      <a:pt x="156210" y="280988"/>
                      <a:pt x="156210" y="275273"/>
                    </a:cubicBezTo>
                    <a:lnTo>
                      <a:pt x="170498" y="289560"/>
                    </a:lnTo>
                    <a:lnTo>
                      <a:pt x="193357" y="284798"/>
                    </a:lnTo>
                    <a:lnTo>
                      <a:pt x="129540" y="218123"/>
                    </a:lnTo>
                    <a:cubicBezTo>
                      <a:pt x="139065" y="209550"/>
                      <a:pt x="148590" y="201930"/>
                      <a:pt x="158115" y="193358"/>
                    </a:cubicBezTo>
                    <a:lnTo>
                      <a:pt x="206692" y="255270"/>
                    </a:lnTo>
                    <a:lnTo>
                      <a:pt x="231457" y="253365"/>
                    </a:lnTo>
                    <a:lnTo>
                      <a:pt x="174307" y="180023"/>
                    </a:lnTo>
                    <a:cubicBezTo>
                      <a:pt x="184785" y="171450"/>
                      <a:pt x="196215" y="163830"/>
                      <a:pt x="206692" y="156210"/>
                    </a:cubicBezTo>
                    <a:lnTo>
                      <a:pt x="221932" y="180023"/>
                    </a:lnTo>
                    <a:lnTo>
                      <a:pt x="213360" y="185738"/>
                    </a:lnTo>
                    <a:cubicBezTo>
                      <a:pt x="212407" y="186690"/>
                      <a:pt x="211455" y="187643"/>
                      <a:pt x="211455" y="189548"/>
                    </a:cubicBezTo>
                    <a:cubicBezTo>
                      <a:pt x="210502" y="190500"/>
                      <a:pt x="211455" y="192405"/>
                      <a:pt x="212407" y="193358"/>
                    </a:cubicBezTo>
                    <a:cubicBezTo>
                      <a:pt x="215265" y="197168"/>
                      <a:pt x="220980" y="200025"/>
                      <a:pt x="231457" y="201930"/>
                    </a:cubicBezTo>
                    <a:cubicBezTo>
                      <a:pt x="241935" y="203835"/>
                      <a:pt x="248602" y="203835"/>
                      <a:pt x="252413" y="200978"/>
                    </a:cubicBezTo>
                    <a:cubicBezTo>
                      <a:pt x="254317" y="200025"/>
                      <a:pt x="255270" y="198120"/>
                      <a:pt x="255270" y="197168"/>
                    </a:cubicBezTo>
                    <a:cubicBezTo>
                      <a:pt x="255270" y="195263"/>
                      <a:pt x="255270" y="193358"/>
                      <a:pt x="254317" y="192405"/>
                    </a:cubicBezTo>
                    <a:lnTo>
                      <a:pt x="223838" y="145733"/>
                    </a:lnTo>
                    <a:cubicBezTo>
                      <a:pt x="231457" y="140970"/>
                      <a:pt x="239077" y="135255"/>
                      <a:pt x="246698" y="130493"/>
                    </a:cubicBezTo>
                    <a:lnTo>
                      <a:pt x="291465" y="199073"/>
                    </a:lnTo>
                    <a:lnTo>
                      <a:pt x="314325" y="197168"/>
                    </a:lnTo>
                    <a:lnTo>
                      <a:pt x="263842" y="119063"/>
                    </a:lnTo>
                    <a:cubicBezTo>
                      <a:pt x="286703" y="104775"/>
                      <a:pt x="310515" y="92393"/>
                      <a:pt x="335280" y="80010"/>
                    </a:cubicBezTo>
                    <a:lnTo>
                      <a:pt x="347663" y="105728"/>
                    </a:lnTo>
                    <a:lnTo>
                      <a:pt x="307657" y="125730"/>
                    </a:lnTo>
                    <a:cubicBezTo>
                      <a:pt x="305753" y="126683"/>
                      <a:pt x="303848" y="128588"/>
                      <a:pt x="302895" y="130493"/>
                    </a:cubicBezTo>
                    <a:cubicBezTo>
                      <a:pt x="301942" y="133350"/>
                      <a:pt x="301942" y="135255"/>
                      <a:pt x="302895" y="137160"/>
                    </a:cubicBezTo>
                    <a:cubicBezTo>
                      <a:pt x="305753" y="141923"/>
                      <a:pt x="310515" y="146685"/>
                      <a:pt x="317182" y="149543"/>
                    </a:cubicBezTo>
                    <a:cubicBezTo>
                      <a:pt x="323850" y="153353"/>
                      <a:pt x="329565" y="154305"/>
                      <a:pt x="333375" y="152400"/>
                    </a:cubicBezTo>
                    <a:cubicBezTo>
                      <a:pt x="334328" y="151448"/>
                      <a:pt x="335280" y="150495"/>
                      <a:pt x="335280" y="149543"/>
                    </a:cubicBezTo>
                    <a:cubicBezTo>
                      <a:pt x="336232" y="148590"/>
                      <a:pt x="336232" y="147638"/>
                      <a:pt x="335280" y="145733"/>
                    </a:cubicBezTo>
                    <a:lnTo>
                      <a:pt x="331470" y="139065"/>
                    </a:lnTo>
                    <a:cubicBezTo>
                      <a:pt x="330517" y="138113"/>
                      <a:pt x="330517" y="136208"/>
                      <a:pt x="331470" y="135255"/>
                    </a:cubicBezTo>
                    <a:cubicBezTo>
                      <a:pt x="331470" y="134303"/>
                      <a:pt x="332423" y="132398"/>
                      <a:pt x="333375" y="132398"/>
                    </a:cubicBezTo>
                    <a:lnTo>
                      <a:pt x="355282" y="120968"/>
                    </a:lnTo>
                    <a:lnTo>
                      <a:pt x="371475" y="153353"/>
                    </a:lnTo>
                    <a:lnTo>
                      <a:pt x="394335" y="154305"/>
                    </a:lnTo>
                    <a:lnTo>
                      <a:pt x="352425" y="71438"/>
                    </a:lnTo>
                    <a:cubicBezTo>
                      <a:pt x="378142" y="60008"/>
                      <a:pt x="403860" y="48578"/>
                      <a:pt x="431482" y="39053"/>
                    </a:cubicBezTo>
                    <a:lnTo>
                      <a:pt x="442913" y="69533"/>
                    </a:lnTo>
                    <a:cubicBezTo>
                      <a:pt x="436245" y="65723"/>
                      <a:pt x="429578" y="62865"/>
                      <a:pt x="422910" y="60960"/>
                    </a:cubicBezTo>
                    <a:cubicBezTo>
                      <a:pt x="417195" y="59055"/>
                      <a:pt x="411480" y="59055"/>
                      <a:pt x="408623" y="60960"/>
                    </a:cubicBezTo>
                    <a:cubicBezTo>
                      <a:pt x="401003" y="63818"/>
                      <a:pt x="395288" y="68580"/>
                      <a:pt x="391478" y="75248"/>
                    </a:cubicBezTo>
                    <a:cubicBezTo>
                      <a:pt x="387667" y="81915"/>
                      <a:pt x="387667" y="88583"/>
                      <a:pt x="389573" y="95250"/>
                    </a:cubicBezTo>
                    <a:cubicBezTo>
                      <a:pt x="392430" y="102870"/>
                      <a:pt x="399098" y="108585"/>
                      <a:pt x="408623" y="113348"/>
                    </a:cubicBezTo>
                    <a:cubicBezTo>
                      <a:pt x="418148" y="118110"/>
                      <a:pt x="427673" y="119063"/>
                      <a:pt x="434340" y="117158"/>
                    </a:cubicBezTo>
                    <a:cubicBezTo>
                      <a:pt x="437198" y="116205"/>
                      <a:pt x="441007" y="113348"/>
                      <a:pt x="443865" y="110490"/>
                    </a:cubicBezTo>
                    <a:cubicBezTo>
                      <a:pt x="446723" y="107633"/>
                      <a:pt x="450532" y="103823"/>
                      <a:pt x="453390" y="98108"/>
                    </a:cubicBezTo>
                    <a:lnTo>
                      <a:pt x="460057" y="116205"/>
                    </a:lnTo>
                    <a:lnTo>
                      <a:pt x="482917" y="120968"/>
                    </a:lnTo>
                    <a:lnTo>
                      <a:pt x="468630" y="80963"/>
                    </a:lnTo>
                    <a:cubicBezTo>
                      <a:pt x="470535" y="75248"/>
                      <a:pt x="473392" y="71438"/>
                      <a:pt x="476250" y="67628"/>
                    </a:cubicBezTo>
                    <a:cubicBezTo>
                      <a:pt x="480060" y="63818"/>
                      <a:pt x="482917" y="60960"/>
                      <a:pt x="486728" y="60008"/>
                    </a:cubicBezTo>
                    <a:cubicBezTo>
                      <a:pt x="488632" y="59055"/>
                      <a:pt x="490538" y="59055"/>
                      <a:pt x="492442" y="60960"/>
                    </a:cubicBezTo>
                    <a:cubicBezTo>
                      <a:pt x="494348" y="61913"/>
                      <a:pt x="496253" y="63818"/>
                      <a:pt x="497205" y="65723"/>
                    </a:cubicBezTo>
                    <a:cubicBezTo>
                      <a:pt x="499110" y="69533"/>
                      <a:pt x="499110" y="75248"/>
                      <a:pt x="499110" y="80963"/>
                    </a:cubicBezTo>
                    <a:cubicBezTo>
                      <a:pt x="498157" y="86678"/>
                      <a:pt x="497205" y="93345"/>
                      <a:pt x="495300" y="99060"/>
                    </a:cubicBezTo>
                    <a:lnTo>
                      <a:pt x="516255" y="104775"/>
                    </a:lnTo>
                    <a:cubicBezTo>
                      <a:pt x="519113" y="91440"/>
                      <a:pt x="519113" y="80010"/>
                      <a:pt x="515303" y="69533"/>
                    </a:cubicBezTo>
                    <a:cubicBezTo>
                      <a:pt x="512445" y="61913"/>
                      <a:pt x="506730" y="55245"/>
                      <a:pt x="498157" y="50483"/>
                    </a:cubicBezTo>
                    <a:cubicBezTo>
                      <a:pt x="489585" y="44768"/>
                      <a:pt x="481965" y="43815"/>
                      <a:pt x="476250" y="45720"/>
                    </a:cubicBezTo>
                    <a:cubicBezTo>
                      <a:pt x="473392" y="46673"/>
                      <a:pt x="470535" y="48578"/>
                      <a:pt x="467678" y="50483"/>
                    </a:cubicBezTo>
                    <a:cubicBezTo>
                      <a:pt x="464820" y="52388"/>
                      <a:pt x="461963" y="56198"/>
                      <a:pt x="459105" y="59055"/>
                    </a:cubicBezTo>
                    <a:lnTo>
                      <a:pt x="450532" y="34290"/>
                    </a:lnTo>
                    <a:cubicBezTo>
                      <a:pt x="470535" y="27623"/>
                      <a:pt x="490538" y="21908"/>
                      <a:pt x="511492" y="16193"/>
                    </a:cubicBezTo>
                    <a:lnTo>
                      <a:pt x="506730" y="12383"/>
                    </a:lnTo>
                    <a:lnTo>
                      <a:pt x="506730" y="12383"/>
                    </a:lnTo>
                    <a:lnTo>
                      <a:pt x="505778" y="11430"/>
                    </a:lnTo>
                    <a:lnTo>
                      <a:pt x="493395" y="0"/>
                    </a:lnTo>
                    <a:cubicBezTo>
                      <a:pt x="295275" y="52388"/>
                      <a:pt x="122873" y="168593"/>
                      <a:pt x="0" y="325755"/>
                    </a:cubicBezTo>
                    <a:lnTo>
                      <a:pt x="20955" y="331470"/>
                    </a:lnTo>
                    <a:cubicBezTo>
                      <a:pt x="40957" y="306705"/>
                      <a:pt x="61913" y="282893"/>
                      <a:pt x="83820" y="260985"/>
                    </a:cubicBezTo>
                    <a:close/>
                    <a:moveTo>
                      <a:pt x="436245" y="93345"/>
                    </a:moveTo>
                    <a:cubicBezTo>
                      <a:pt x="432435" y="97155"/>
                      <a:pt x="427673" y="100013"/>
                      <a:pt x="423863" y="101918"/>
                    </a:cubicBezTo>
                    <a:cubicBezTo>
                      <a:pt x="421005" y="102870"/>
                      <a:pt x="418148" y="102870"/>
                      <a:pt x="416242" y="101918"/>
                    </a:cubicBezTo>
                    <a:cubicBezTo>
                      <a:pt x="413385" y="100965"/>
                      <a:pt x="412432" y="99060"/>
                      <a:pt x="411480" y="97155"/>
                    </a:cubicBezTo>
                    <a:cubicBezTo>
                      <a:pt x="409575" y="92393"/>
                      <a:pt x="410528" y="88583"/>
                      <a:pt x="412432" y="84773"/>
                    </a:cubicBezTo>
                    <a:cubicBezTo>
                      <a:pt x="414338" y="80010"/>
                      <a:pt x="417195" y="77153"/>
                      <a:pt x="421957" y="76200"/>
                    </a:cubicBezTo>
                    <a:cubicBezTo>
                      <a:pt x="425767" y="75248"/>
                      <a:pt x="429578" y="74295"/>
                      <a:pt x="434340" y="75248"/>
                    </a:cubicBezTo>
                    <a:cubicBezTo>
                      <a:pt x="439103" y="75248"/>
                      <a:pt x="443865" y="77153"/>
                      <a:pt x="447675" y="79058"/>
                    </a:cubicBezTo>
                    <a:cubicBezTo>
                      <a:pt x="443865" y="83820"/>
                      <a:pt x="440055" y="89535"/>
                      <a:pt x="436245" y="93345"/>
                    </a:cubicBezTo>
                    <a:close/>
                    <a:moveTo>
                      <a:pt x="115252" y="231458"/>
                    </a:moveTo>
                    <a:lnTo>
                      <a:pt x="140970" y="258127"/>
                    </a:lnTo>
                    <a:cubicBezTo>
                      <a:pt x="140017" y="265748"/>
                      <a:pt x="138113" y="272415"/>
                      <a:pt x="136207" y="278130"/>
                    </a:cubicBezTo>
                    <a:cubicBezTo>
                      <a:pt x="134302" y="283845"/>
                      <a:pt x="131445" y="287655"/>
                      <a:pt x="128588" y="291465"/>
                    </a:cubicBezTo>
                    <a:cubicBezTo>
                      <a:pt x="125730" y="294323"/>
                      <a:pt x="121920" y="296228"/>
                      <a:pt x="118110" y="297180"/>
                    </a:cubicBezTo>
                    <a:cubicBezTo>
                      <a:pt x="114300" y="298133"/>
                      <a:pt x="110490" y="298133"/>
                      <a:pt x="106680" y="297180"/>
                    </a:cubicBezTo>
                    <a:cubicBezTo>
                      <a:pt x="106680" y="297180"/>
                      <a:pt x="105727" y="296228"/>
                      <a:pt x="105727" y="296228"/>
                    </a:cubicBezTo>
                    <a:cubicBezTo>
                      <a:pt x="105727" y="295275"/>
                      <a:pt x="105727" y="295275"/>
                      <a:pt x="105727" y="295275"/>
                    </a:cubicBezTo>
                    <a:cubicBezTo>
                      <a:pt x="110490" y="288608"/>
                      <a:pt x="113348" y="282893"/>
                      <a:pt x="115252" y="277178"/>
                    </a:cubicBezTo>
                    <a:cubicBezTo>
                      <a:pt x="117157" y="271463"/>
                      <a:pt x="116205" y="266700"/>
                      <a:pt x="114300" y="264795"/>
                    </a:cubicBezTo>
                    <a:cubicBezTo>
                      <a:pt x="112395" y="262890"/>
                      <a:pt x="109538" y="260985"/>
                      <a:pt x="104775" y="259080"/>
                    </a:cubicBezTo>
                    <a:cubicBezTo>
                      <a:pt x="100965" y="258127"/>
                      <a:pt x="96202" y="257175"/>
                      <a:pt x="91440" y="256223"/>
                    </a:cubicBezTo>
                    <a:cubicBezTo>
                      <a:pt x="98107" y="246698"/>
                      <a:pt x="106680" y="239077"/>
                      <a:pt x="115252" y="2314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99" name="Google Shape;4599;p21"/>
              <p:cNvSpPr/>
              <p:nvPr/>
            </p:nvSpPr>
            <p:spPr>
              <a:xfrm>
                <a:off x="5730239" y="2140743"/>
                <a:ext cx="72130" cy="40481"/>
              </a:xfrm>
              <a:custGeom>
                <a:avLst/>
                <a:gdLst/>
                <a:ahLst/>
                <a:cxnLst/>
                <a:rect l="l" t="t" r="r" b="b"/>
                <a:pathLst>
                  <a:path w="72130" h="40481" extrusionOk="0">
                    <a:moveTo>
                      <a:pt x="22860" y="17621"/>
                    </a:moveTo>
                    <a:cubicBezTo>
                      <a:pt x="25718" y="16669"/>
                      <a:pt x="29527" y="16669"/>
                      <a:pt x="32385" y="16669"/>
                    </a:cubicBezTo>
                    <a:cubicBezTo>
                      <a:pt x="35243" y="16669"/>
                      <a:pt x="38100" y="17621"/>
                      <a:pt x="40958" y="19526"/>
                    </a:cubicBezTo>
                    <a:lnTo>
                      <a:pt x="69533" y="40481"/>
                    </a:lnTo>
                    <a:cubicBezTo>
                      <a:pt x="75248" y="38576"/>
                      <a:pt x="71438" y="32861"/>
                      <a:pt x="59055" y="22384"/>
                    </a:cubicBezTo>
                    <a:cubicBezTo>
                      <a:pt x="52388" y="16669"/>
                      <a:pt x="48577" y="13811"/>
                      <a:pt x="45720" y="11906"/>
                    </a:cubicBezTo>
                    <a:cubicBezTo>
                      <a:pt x="40005" y="7144"/>
                      <a:pt x="33338" y="3334"/>
                      <a:pt x="25718" y="1429"/>
                    </a:cubicBezTo>
                    <a:cubicBezTo>
                      <a:pt x="19050" y="-476"/>
                      <a:pt x="12383" y="-476"/>
                      <a:pt x="7620" y="1429"/>
                    </a:cubicBezTo>
                    <a:cubicBezTo>
                      <a:pt x="4763" y="2381"/>
                      <a:pt x="1905" y="4286"/>
                      <a:pt x="0" y="5239"/>
                    </a:cubicBezTo>
                    <a:lnTo>
                      <a:pt x="14288" y="21431"/>
                    </a:lnTo>
                    <a:cubicBezTo>
                      <a:pt x="17145" y="20479"/>
                      <a:pt x="20002" y="18574"/>
                      <a:pt x="22860" y="176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00" name="Google Shape;4600;p21"/>
              <p:cNvSpPr/>
              <p:nvPr/>
            </p:nvSpPr>
            <p:spPr>
              <a:xfrm>
                <a:off x="6128204" y="2241841"/>
                <a:ext cx="60187" cy="55030"/>
              </a:xfrm>
              <a:custGeom>
                <a:avLst/>
                <a:gdLst/>
                <a:ahLst/>
                <a:cxnLst/>
                <a:rect l="l" t="t" r="r" b="b"/>
                <a:pathLst>
                  <a:path w="60187" h="55030" extrusionOk="0">
                    <a:moveTo>
                      <a:pt x="19230" y="17489"/>
                    </a:moveTo>
                    <a:cubicBezTo>
                      <a:pt x="23041" y="15584"/>
                      <a:pt x="27803" y="14631"/>
                      <a:pt x="32566" y="14631"/>
                    </a:cubicBezTo>
                    <a:lnTo>
                      <a:pt x="43996" y="15584"/>
                    </a:lnTo>
                    <a:lnTo>
                      <a:pt x="36375" y="1296"/>
                    </a:lnTo>
                    <a:lnTo>
                      <a:pt x="25898" y="344"/>
                    </a:lnTo>
                    <a:cubicBezTo>
                      <a:pt x="19230" y="-609"/>
                      <a:pt x="13516" y="344"/>
                      <a:pt x="8753" y="4154"/>
                    </a:cubicBezTo>
                    <a:cubicBezTo>
                      <a:pt x="3991" y="7011"/>
                      <a:pt x="1133" y="10821"/>
                      <a:pt x="180" y="16536"/>
                    </a:cubicBezTo>
                    <a:cubicBezTo>
                      <a:pt x="-772" y="25109"/>
                      <a:pt x="2086" y="33681"/>
                      <a:pt x="7800" y="41301"/>
                    </a:cubicBezTo>
                    <a:cubicBezTo>
                      <a:pt x="14468" y="48921"/>
                      <a:pt x="22088" y="53684"/>
                      <a:pt x="30661" y="54636"/>
                    </a:cubicBezTo>
                    <a:cubicBezTo>
                      <a:pt x="36375" y="55589"/>
                      <a:pt x="42091" y="54636"/>
                      <a:pt x="46853" y="53684"/>
                    </a:cubicBezTo>
                    <a:cubicBezTo>
                      <a:pt x="51616" y="52731"/>
                      <a:pt x="56378" y="50826"/>
                      <a:pt x="60188" y="47969"/>
                    </a:cubicBezTo>
                    <a:lnTo>
                      <a:pt x="52568" y="31776"/>
                    </a:lnTo>
                    <a:cubicBezTo>
                      <a:pt x="47805" y="34634"/>
                      <a:pt x="43043" y="37491"/>
                      <a:pt x="37328" y="39396"/>
                    </a:cubicBezTo>
                    <a:cubicBezTo>
                      <a:pt x="31613" y="41301"/>
                      <a:pt x="26850" y="41301"/>
                      <a:pt x="22088" y="41301"/>
                    </a:cubicBezTo>
                    <a:cubicBezTo>
                      <a:pt x="19230" y="41301"/>
                      <a:pt x="16373" y="39396"/>
                      <a:pt x="14468" y="36539"/>
                    </a:cubicBezTo>
                    <a:cubicBezTo>
                      <a:pt x="12563" y="33681"/>
                      <a:pt x="11611" y="30824"/>
                      <a:pt x="11611" y="27014"/>
                    </a:cubicBezTo>
                    <a:cubicBezTo>
                      <a:pt x="12563" y="23204"/>
                      <a:pt x="15421" y="20346"/>
                      <a:pt x="19230" y="1748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01" name="Google Shape;4601;p21"/>
              <p:cNvSpPr/>
              <p:nvPr/>
            </p:nvSpPr>
            <p:spPr>
              <a:xfrm>
                <a:off x="6304222" y="2196426"/>
                <a:ext cx="62287" cy="78143"/>
              </a:xfrm>
              <a:custGeom>
                <a:avLst/>
                <a:gdLst/>
                <a:ahLst/>
                <a:cxnLst/>
                <a:rect l="l" t="t" r="r" b="b"/>
                <a:pathLst>
                  <a:path w="62287" h="78143" extrusionOk="0">
                    <a:moveTo>
                      <a:pt x="23235" y="22899"/>
                    </a:moveTo>
                    <a:cubicBezTo>
                      <a:pt x="27045" y="20041"/>
                      <a:pt x="31808" y="19089"/>
                      <a:pt x="36570" y="20994"/>
                    </a:cubicBezTo>
                    <a:lnTo>
                      <a:pt x="57525" y="26709"/>
                    </a:lnTo>
                    <a:lnTo>
                      <a:pt x="62288" y="9564"/>
                    </a:lnTo>
                    <a:lnTo>
                      <a:pt x="30855" y="991"/>
                    </a:lnTo>
                    <a:cubicBezTo>
                      <a:pt x="24188" y="-914"/>
                      <a:pt x="18473" y="39"/>
                      <a:pt x="12758" y="2896"/>
                    </a:cubicBezTo>
                    <a:cubicBezTo>
                      <a:pt x="7043" y="5754"/>
                      <a:pt x="3233" y="10516"/>
                      <a:pt x="1328" y="16231"/>
                    </a:cubicBezTo>
                    <a:cubicBezTo>
                      <a:pt x="-577" y="23851"/>
                      <a:pt x="-577" y="33376"/>
                      <a:pt x="2280" y="43854"/>
                    </a:cubicBezTo>
                    <a:cubicBezTo>
                      <a:pt x="5138" y="54331"/>
                      <a:pt x="9900" y="65761"/>
                      <a:pt x="16568" y="78144"/>
                    </a:cubicBezTo>
                    <a:lnTo>
                      <a:pt x="24188" y="75286"/>
                    </a:lnTo>
                    <a:cubicBezTo>
                      <a:pt x="20378" y="67666"/>
                      <a:pt x="17520" y="60046"/>
                      <a:pt x="16568" y="52426"/>
                    </a:cubicBezTo>
                    <a:cubicBezTo>
                      <a:pt x="15615" y="44806"/>
                      <a:pt x="15615" y="39091"/>
                      <a:pt x="16568" y="33376"/>
                    </a:cubicBezTo>
                    <a:cubicBezTo>
                      <a:pt x="16568" y="29566"/>
                      <a:pt x="19425" y="25756"/>
                      <a:pt x="23235" y="2289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02" name="Google Shape;4602;p21"/>
              <p:cNvSpPr/>
              <p:nvPr/>
            </p:nvSpPr>
            <p:spPr>
              <a:xfrm>
                <a:off x="6667142" y="2388357"/>
                <a:ext cx="87539" cy="98620"/>
              </a:xfrm>
              <a:custGeom>
                <a:avLst/>
                <a:gdLst/>
                <a:ahLst/>
                <a:cxnLst/>
                <a:rect l="l" t="t" r="r" b="b"/>
                <a:pathLst>
                  <a:path w="87539" h="98620" extrusionOk="0">
                    <a:moveTo>
                      <a:pt x="52745" y="513"/>
                    </a:moveTo>
                    <a:cubicBezTo>
                      <a:pt x="45125" y="2418"/>
                      <a:pt x="41315" y="7180"/>
                      <a:pt x="39410" y="17658"/>
                    </a:cubicBezTo>
                    <a:cubicBezTo>
                      <a:pt x="37505" y="28135"/>
                      <a:pt x="38457" y="40518"/>
                      <a:pt x="43220" y="52900"/>
                    </a:cubicBezTo>
                    <a:cubicBezTo>
                      <a:pt x="34647" y="55758"/>
                      <a:pt x="26075" y="54805"/>
                      <a:pt x="18455" y="51948"/>
                    </a:cubicBezTo>
                    <a:cubicBezTo>
                      <a:pt x="20360" y="49090"/>
                      <a:pt x="20360" y="46233"/>
                      <a:pt x="20360" y="44328"/>
                    </a:cubicBezTo>
                    <a:cubicBezTo>
                      <a:pt x="20360" y="41470"/>
                      <a:pt x="20360" y="39565"/>
                      <a:pt x="19407" y="38613"/>
                    </a:cubicBezTo>
                    <a:cubicBezTo>
                      <a:pt x="17502" y="36708"/>
                      <a:pt x="14645" y="35755"/>
                      <a:pt x="11787" y="35755"/>
                    </a:cubicBezTo>
                    <a:cubicBezTo>
                      <a:pt x="8930" y="36708"/>
                      <a:pt x="5120" y="37660"/>
                      <a:pt x="3215" y="40518"/>
                    </a:cubicBezTo>
                    <a:cubicBezTo>
                      <a:pt x="357" y="43375"/>
                      <a:pt x="-595" y="47185"/>
                      <a:pt x="357" y="51948"/>
                    </a:cubicBezTo>
                    <a:cubicBezTo>
                      <a:pt x="1310" y="56710"/>
                      <a:pt x="4167" y="60520"/>
                      <a:pt x="7977" y="64330"/>
                    </a:cubicBezTo>
                    <a:lnTo>
                      <a:pt x="1310" y="95763"/>
                    </a:lnTo>
                    <a:lnTo>
                      <a:pt x="12740" y="98620"/>
                    </a:lnTo>
                    <a:lnTo>
                      <a:pt x="13692" y="67188"/>
                    </a:lnTo>
                    <a:cubicBezTo>
                      <a:pt x="27027" y="70998"/>
                      <a:pt x="39410" y="71950"/>
                      <a:pt x="50840" y="70045"/>
                    </a:cubicBezTo>
                    <a:cubicBezTo>
                      <a:pt x="62270" y="69093"/>
                      <a:pt x="70842" y="65283"/>
                      <a:pt x="76557" y="58615"/>
                    </a:cubicBezTo>
                    <a:cubicBezTo>
                      <a:pt x="87987" y="46233"/>
                      <a:pt x="93702" y="23373"/>
                      <a:pt x="77510" y="5275"/>
                    </a:cubicBezTo>
                    <a:cubicBezTo>
                      <a:pt x="72747" y="2418"/>
                      <a:pt x="65127" y="-1392"/>
                      <a:pt x="52745" y="513"/>
                    </a:cubicBezTo>
                    <a:close/>
                    <a:moveTo>
                      <a:pt x="70842" y="29088"/>
                    </a:moveTo>
                    <a:cubicBezTo>
                      <a:pt x="69890" y="33850"/>
                      <a:pt x="67985" y="37660"/>
                      <a:pt x="65127" y="41470"/>
                    </a:cubicBezTo>
                    <a:cubicBezTo>
                      <a:pt x="62270" y="44328"/>
                      <a:pt x="59412" y="47185"/>
                      <a:pt x="56555" y="48138"/>
                    </a:cubicBezTo>
                    <a:cubicBezTo>
                      <a:pt x="53697" y="50043"/>
                      <a:pt x="51792" y="50995"/>
                      <a:pt x="49887" y="50995"/>
                    </a:cubicBezTo>
                    <a:cubicBezTo>
                      <a:pt x="47982" y="44328"/>
                      <a:pt x="47982" y="37660"/>
                      <a:pt x="47982" y="32898"/>
                    </a:cubicBezTo>
                    <a:cubicBezTo>
                      <a:pt x="47982" y="27183"/>
                      <a:pt x="49887" y="23373"/>
                      <a:pt x="51792" y="21468"/>
                    </a:cubicBezTo>
                    <a:cubicBezTo>
                      <a:pt x="54650" y="18610"/>
                      <a:pt x="57507" y="16705"/>
                      <a:pt x="60365" y="16705"/>
                    </a:cubicBezTo>
                    <a:cubicBezTo>
                      <a:pt x="63222" y="15753"/>
                      <a:pt x="66080" y="16705"/>
                      <a:pt x="67985" y="18610"/>
                    </a:cubicBezTo>
                    <a:cubicBezTo>
                      <a:pt x="69890" y="21468"/>
                      <a:pt x="70842" y="25278"/>
                      <a:pt x="70842" y="2908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03" name="Google Shape;4603;p21"/>
              <p:cNvSpPr/>
              <p:nvPr/>
            </p:nvSpPr>
            <p:spPr>
              <a:xfrm>
                <a:off x="6644397" y="2477452"/>
                <a:ext cx="71922" cy="76930"/>
              </a:xfrm>
              <a:custGeom>
                <a:avLst/>
                <a:gdLst/>
                <a:ahLst/>
                <a:cxnLst/>
                <a:rect l="l" t="t" r="r" b="b"/>
                <a:pathLst>
                  <a:path w="71922" h="76930" extrusionOk="0">
                    <a:moveTo>
                      <a:pt x="47868" y="60008"/>
                    </a:moveTo>
                    <a:cubicBezTo>
                      <a:pt x="41200" y="59055"/>
                      <a:pt x="36438" y="56198"/>
                      <a:pt x="31675" y="50483"/>
                    </a:cubicBezTo>
                    <a:cubicBezTo>
                      <a:pt x="24055" y="40958"/>
                      <a:pt x="17388" y="32385"/>
                      <a:pt x="13578" y="23813"/>
                    </a:cubicBezTo>
                    <a:cubicBezTo>
                      <a:pt x="9768" y="15240"/>
                      <a:pt x="7863" y="7620"/>
                      <a:pt x="7863" y="952"/>
                    </a:cubicBezTo>
                    <a:lnTo>
                      <a:pt x="243" y="0"/>
                    </a:lnTo>
                    <a:cubicBezTo>
                      <a:pt x="-710" y="10477"/>
                      <a:pt x="1195" y="20955"/>
                      <a:pt x="5005" y="32385"/>
                    </a:cubicBezTo>
                    <a:cubicBezTo>
                      <a:pt x="8815" y="43815"/>
                      <a:pt x="15483" y="54293"/>
                      <a:pt x="23103" y="63818"/>
                    </a:cubicBezTo>
                    <a:cubicBezTo>
                      <a:pt x="28818" y="70485"/>
                      <a:pt x="36438" y="75248"/>
                      <a:pt x="44058" y="76200"/>
                    </a:cubicBezTo>
                    <a:cubicBezTo>
                      <a:pt x="51678" y="78105"/>
                      <a:pt x="58345" y="76200"/>
                      <a:pt x="64060" y="71438"/>
                    </a:cubicBezTo>
                    <a:cubicBezTo>
                      <a:pt x="68823" y="67627"/>
                      <a:pt x="71680" y="60960"/>
                      <a:pt x="71680" y="52388"/>
                    </a:cubicBezTo>
                    <a:cubicBezTo>
                      <a:pt x="72633" y="43815"/>
                      <a:pt x="70728" y="37148"/>
                      <a:pt x="66918" y="32385"/>
                    </a:cubicBezTo>
                    <a:cubicBezTo>
                      <a:pt x="65013" y="29527"/>
                      <a:pt x="62155" y="27623"/>
                      <a:pt x="58345" y="26670"/>
                    </a:cubicBezTo>
                    <a:cubicBezTo>
                      <a:pt x="54535" y="24765"/>
                      <a:pt x="50725" y="23813"/>
                      <a:pt x="45963" y="23813"/>
                    </a:cubicBezTo>
                    <a:lnTo>
                      <a:pt x="45010" y="41910"/>
                    </a:lnTo>
                    <a:cubicBezTo>
                      <a:pt x="48820" y="41910"/>
                      <a:pt x="51678" y="41910"/>
                      <a:pt x="55488" y="42863"/>
                    </a:cubicBezTo>
                    <a:cubicBezTo>
                      <a:pt x="59298" y="43815"/>
                      <a:pt x="61203" y="44768"/>
                      <a:pt x="63108" y="46673"/>
                    </a:cubicBezTo>
                    <a:cubicBezTo>
                      <a:pt x="65013" y="48577"/>
                      <a:pt x="65013" y="49530"/>
                      <a:pt x="65013" y="51435"/>
                    </a:cubicBezTo>
                    <a:cubicBezTo>
                      <a:pt x="65013" y="53340"/>
                      <a:pt x="65013" y="55245"/>
                      <a:pt x="63108" y="56198"/>
                    </a:cubicBezTo>
                    <a:cubicBezTo>
                      <a:pt x="59298" y="60008"/>
                      <a:pt x="54535" y="60960"/>
                      <a:pt x="47868" y="6000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04" name="Google Shape;4604;p21"/>
              <p:cNvSpPr/>
              <p:nvPr/>
            </p:nvSpPr>
            <p:spPr>
              <a:xfrm>
                <a:off x="5945504" y="2138362"/>
                <a:ext cx="782002" cy="306704"/>
              </a:xfrm>
              <a:custGeom>
                <a:avLst/>
                <a:gdLst/>
                <a:ahLst/>
                <a:cxnLst/>
                <a:rect l="l" t="t" r="r" b="b"/>
                <a:pathLst>
                  <a:path w="782002" h="306704" extrusionOk="0">
                    <a:moveTo>
                      <a:pt x="26670" y="97155"/>
                    </a:moveTo>
                    <a:cubicBezTo>
                      <a:pt x="37148" y="103823"/>
                      <a:pt x="46673" y="107632"/>
                      <a:pt x="56198" y="106680"/>
                    </a:cubicBezTo>
                    <a:cubicBezTo>
                      <a:pt x="62865" y="105727"/>
                      <a:pt x="68580" y="102870"/>
                      <a:pt x="73342" y="97155"/>
                    </a:cubicBezTo>
                    <a:cubicBezTo>
                      <a:pt x="78105" y="91440"/>
                      <a:pt x="80010" y="84773"/>
                      <a:pt x="79058" y="77152"/>
                    </a:cubicBezTo>
                    <a:cubicBezTo>
                      <a:pt x="79058" y="74295"/>
                      <a:pt x="78105" y="71438"/>
                      <a:pt x="77153" y="68580"/>
                    </a:cubicBezTo>
                    <a:cubicBezTo>
                      <a:pt x="76200" y="65723"/>
                      <a:pt x="74295" y="63818"/>
                      <a:pt x="72390" y="60960"/>
                    </a:cubicBezTo>
                    <a:cubicBezTo>
                      <a:pt x="77153" y="63818"/>
                      <a:pt x="80963" y="65723"/>
                      <a:pt x="84773" y="67627"/>
                    </a:cubicBezTo>
                    <a:cubicBezTo>
                      <a:pt x="88583" y="69532"/>
                      <a:pt x="92392" y="69532"/>
                      <a:pt x="96203" y="69532"/>
                    </a:cubicBezTo>
                    <a:cubicBezTo>
                      <a:pt x="100013" y="68580"/>
                      <a:pt x="102870" y="67627"/>
                      <a:pt x="104775" y="66675"/>
                    </a:cubicBezTo>
                    <a:lnTo>
                      <a:pt x="107633" y="98107"/>
                    </a:lnTo>
                    <a:lnTo>
                      <a:pt x="128588" y="107632"/>
                    </a:lnTo>
                    <a:lnTo>
                      <a:pt x="120015" y="15240"/>
                    </a:lnTo>
                    <a:cubicBezTo>
                      <a:pt x="132398" y="14288"/>
                      <a:pt x="143828" y="14288"/>
                      <a:pt x="156210" y="14288"/>
                    </a:cubicBezTo>
                    <a:cubicBezTo>
                      <a:pt x="158115" y="14288"/>
                      <a:pt x="160020" y="14288"/>
                      <a:pt x="161925" y="14288"/>
                    </a:cubicBezTo>
                    <a:lnTo>
                      <a:pt x="160020" y="51435"/>
                    </a:lnTo>
                    <a:lnTo>
                      <a:pt x="153353" y="51435"/>
                    </a:lnTo>
                    <a:cubicBezTo>
                      <a:pt x="151448" y="51435"/>
                      <a:pt x="150495" y="51435"/>
                      <a:pt x="149542" y="53340"/>
                    </a:cubicBezTo>
                    <a:cubicBezTo>
                      <a:pt x="148590" y="54293"/>
                      <a:pt x="147638" y="55245"/>
                      <a:pt x="147638" y="57150"/>
                    </a:cubicBezTo>
                    <a:cubicBezTo>
                      <a:pt x="147638" y="60960"/>
                      <a:pt x="151448" y="66675"/>
                      <a:pt x="158115" y="74295"/>
                    </a:cubicBezTo>
                    <a:cubicBezTo>
                      <a:pt x="165735" y="81915"/>
                      <a:pt x="170498" y="86677"/>
                      <a:pt x="174308" y="86677"/>
                    </a:cubicBezTo>
                    <a:cubicBezTo>
                      <a:pt x="175260" y="86677"/>
                      <a:pt x="176213" y="85725"/>
                      <a:pt x="177165" y="84773"/>
                    </a:cubicBezTo>
                    <a:cubicBezTo>
                      <a:pt x="178117" y="82868"/>
                      <a:pt x="179070" y="81915"/>
                      <a:pt x="179070" y="80010"/>
                    </a:cubicBezTo>
                    <a:lnTo>
                      <a:pt x="179070" y="71438"/>
                    </a:lnTo>
                    <a:lnTo>
                      <a:pt x="212408" y="73343"/>
                    </a:lnTo>
                    <a:lnTo>
                      <a:pt x="211455" y="98107"/>
                    </a:lnTo>
                    <a:lnTo>
                      <a:pt x="231458" y="112395"/>
                    </a:lnTo>
                    <a:lnTo>
                      <a:pt x="236220" y="19050"/>
                    </a:lnTo>
                    <a:cubicBezTo>
                      <a:pt x="264795" y="21907"/>
                      <a:pt x="292417" y="25718"/>
                      <a:pt x="320040" y="30480"/>
                    </a:cubicBezTo>
                    <a:lnTo>
                      <a:pt x="317183" y="45720"/>
                    </a:lnTo>
                    <a:lnTo>
                      <a:pt x="288608" y="40957"/>
                    </a:lnTo>
                    <a:cubicBezTo>
                      <a:pt x="281940" y="40005"/>
                      <a:pt x="275273" y="40957"/>
                      <a:pt x="269558" y="44768"/>
                    </a:cubicBezTo>
                    <a:cubicBezTo>
                      <a:pt x="263842" y="48577"/>
                      <a:pt x="260985" y="53340"/>
                      <a:pt x="260033" y="59055"/>
                    </a:cubicBezTo>
                    <a:cubicBezTo>
                      <a:pt x="258128" y="67627"/>
                      <a:pt x="259080" y="77152"/>
                      <a:pt x="262890" y="87630"/>
                    </a:cubicBezTo>
                    <a:cubicBezTo>
                      <a:pt x="265748" y="98107"/>
                      <a:pt x="271463" y="108585"/>
                      <a:pt x="278130" y="119063"/>
                    </a:cubicBezTo>
                    <a:lnTo>
                      <a:pt x="285750" y="116205"/>
                    </a:lnTo>
                    <a:cubicBezTo>
                      <a:pt x="280988" y="109538"/>
                      <a:pt x="277178" y="102870"/>
                      <a:pt x="275273" y="96202"/>
                    </a:cubicBezTo>
                    <a:cubicBezTo>
                      <a:pt x="273367" y="88582"/>
                      <a:pt x="273367" y="81915"/>
                      <a:pt x="274320" y="75248"/>
                    </a:cubicBezTo>
                    <a:cubicBezTo>
                      <a:pt x="275273" y="70485"/>
                      <a:pt x="277178" y="66675"/>
                      <a:pt x="281940" y="63818"/>
                    </a:cubicBezTo>
                    <a:cubicBezTo>
                      <a:pt x="285750" y="60960"/>
                      <a:pt x="290513" y="60007"/>
                      <a:pt x="295275" y="60960"/>
                    </a:cubicBezTo>
                    <a:lnTo>
                      <a:pt x="315278" y="64770"/>
                    </a:lnTo>
                    <a:lnTo>
                      <a:pt x="307658" y="111443"/>
                    </a:lnTo>
                    <a:lnTo>
                      <a:pt x="325755" y="128588"/>
                    </a:lnTo>
                    <a:lnTo>
                      <a:pt x="340995" y="36195"/>
                    </a:lnTo>
                    <a:cubicBezTo>
                      <a:pt x="393383" y="46673"/>
                      <a:pt x="444817" y="61913"/>
                      <a:pt x="494348" y="81915"/>
                    </a:cubicBezTo>
                    <a:lnTo>
                      <a:pt x="483870" y="109538"/>
                    </a:lnTo>
                    <a:cubicBezTo>
                      <a:pt x="481013" y="101918"/>
                      <a:pt x="477203" y="95250"/>
                      <a:pt x="472440" y="89535"/>
                    </a:cubicBezTo>
                    <a:cubicBezTo>
                      <a:pt x="467678" y="83820"/>
                      <a:pt x="461963" y="80010"/>
                      <a:pt x="457200" y="78105"/>
                    </a:cubicBezTo>
                    <a:cubicBezTo>
                      <a:pt x="448628" y="75248"/>
                      <a:pt x="441008" y="74295"/>
                      <a:pt x="433388" y="77152"/>
                    </a:cubicBezTo>
                    <a:cubicBezTo>
                      <a:pt x="425767" y="80010"/>
                      <a:pt x="421005" y="84773"/>
                      <a:pt x="418148" y="91440"/>
                    </a:cubicBezTo>
                    <a:cubicBezTo>
                      <a:pt x="415290" y="100013"/>
                      <a:pt x="416242" y="109538"/>
                      <a:pt x="421958" y="120968"/>
                    </a:cubicBezTo>
                    <a:cubicBezTo>
                      <a:pt x="427673" y="132398"/>
                      <a:pt x="434340" y="140018"/>
                      <a:pt x="441960" y="142875"/>
                    </a:cubicBezTo>
                    <a:cubicBezTo>
                      <a:pt x="446723" y="144780"/>
                      <a:pt x="451485" y="144780"/>
                      <a:pt x="456248" y="144780"/>
                    </a:cubicBezTo>
                    <a:cubicBezTo>
                      <a:pt x="461010" y="144780"/>
                      <a:pt x="466725" y="142875"/>
                      <a:pt x="471488" y="140970"/>
                    </a:cubicBezTo>
                    <a:lnTo>
                      <a:pt x="464820" y="158115"/>
                    </a:lnTo>
                    <a:lnTo>
                      <a:pt x="479108" y="178118"/>
                    </a:lnTo>
                    <a:lnTo>
                      <a:pt x="511492" y="90488"/>
                    </a:lnTo>
                    <a:cubicBezTo>
                      <a:pt x="523875" y="96202"/>
                      <a:pt x="537210" y="101918"/>
                      <a:pt x="549593" y="107632"/>
                    </a:cubicBezTo>
                    <a:lnTo>
                      <a:pt x="532448" y="140970"/>
                    </a:lnTo>
                    <a:lnTo>
                      <a:pt x="526733" y="138113"/>
                    </a:lnTo>
                    <a:cubicBezTo>
                      <a:pt x="524828" y="137160"/>
                      <a:pt x="523875" y="137160"/>
                      <a:pt x="522923" y="138113"/>
                    </a:cubicBezTo>
                    <a:cubicBezTo>
                      <a:pt x="521017" y="138113"/>
                      <a:pt x="520065" y="139065"/>
                      <a:pt x="519113" y="140970"/>
                    </a:cubicBezTo>
                    <a:cubicBezTo>
                      <a:pt x="517208" y="143827"/>
                      <a:pt x="518160" y="150495"/>
                      <a:pt x="521970" y="160973"/>
                    </a:cubicBezTo>
                    <a:cubicBezTo>
                      <a:pt x="524828" y="171450"/>
                      <a:pt x="528638" y="177165"/>
                      <a:pt x="531495" y="179070"/>
                    </a:cubicBezTo>
                    <a:cubicBezTo>
                      <a:pt x="532448" y="180023"/>
                      <a:pt x="533400" y="180023"/>
                      <a:pt x="535305" y="179070"/>
                    </a:cubicBezTo>
                    <a:cubicBezTo>
                      <a:pt x="537210" y="178118"/>
                      <a:pt x="538163" y="177165"/>
                      <a:pt x="539115" y="175260"/>
                    </a:cubicBezTo>
                    <a:lnTo>
                      <a:pt x="542925" y="167640"/>
                    </a:lnTo>
                    <a:lnTo>
                      <a:pt x="572453" y="183833"/>
                    </a:lnTo>
                    <a:lnTo>
                      <a:pt x="561023" y="205740"/>
                    </a:lnTo>
                    <a:lnTo>
                      <a:pt x="572453" y="226695"/>
                    </a:lnTo>
                    <a:lnTo>
                      <a:pt x="616268" y="143827"/>
                    </a:lnTo>
                    <a:cubicBezTo>
                      <a:pt x="626745" y="150495"/>
                      <a:pt x="638175" y="156210"/>
                      <a:pt x="648653" y="162877"/>
                    </a:cubicBezTo>
                    <a:lnTo>
                      <a:pt x="604838" y="230505"/>
                    </a:lnTo>
                    <a:lnTo>
                      <a:pt x="614363" y="253365"/>
                    </a:lnTo>
                    <a:lnTo>
                      <a:pt x="665798" y="174308"/>
                    </a:lnTo>
                    <a:cubicBezTo>
                      <a:pt x="687705" y="189548"/>
                      <a:pt x="709613" y="204788"/>
                      <a:pt x="729615" y="221933"/>
                    </a:cubicBezTo>
                    <a:lnTo>
                      <a:pt x="711518" y="244793"/>
                    </a:lnTo>
                    <a:lnTo>
                      <a:pt x="676275" y="217170"/>
                    </a:lnTo>
                    <a:cubicBezTo>
                      <a:pt x="674370" y="215265"/>
                      <a:pt x="672465" y="215265"/>
                      <a:pt x="669608" y="215265"/>
                    </a:cubicBezTo>
                    <a:cubicBezTo>
                      <a:pt x="666750" y="215265"/>
                      <a:pt x="664845" y="216218"/>
                      <a:pt x="663893" y="218123"/>
                    </a:cubicBezTo>
                    <a:cubicBezTo>
                      <a:pt x="660083" y="222885"/>
                      <a:pt x="658178" y="228600"/>
                      <a:pt x="658178" y="236220"/>
                    </a:cubicBezTo>
                    <a:cubicBezTo>
                      <a:pt x="658178" y="243840"/>
                      <a:pt x="660083" y="249555"/>
                      <a:pt x="662940" y="251460"/>
                    </a:cubicBezTo>
                    <a:cubicBezTo>
                      <a:pt x="663893" y="252413"/>
                      <a:pt x="664845" y="252413"/>
                      <a:pt x="665798" y="252413"/>
                    </a:cubicBezTo>
                    <a:cubicBezTo>
                      <a:pt x="666750" y="252413"/>
                      <a:pt x="667703" y="252413"/>
                      <a:pt x="668655" y="250508"/>
                    </a:cubicBezTo>
                    <a:lnTo>
                      <a:pt x="673418" y="243840"/>
                    </a:lnTo>
                    <a:cubicBezTo>
                      <a:pt x="674370" y="242888"/>
                      <a:pt x="675323" y="241935"/>
                      <a:pt x="677228" y="241935"/>
                    </a:cubicBezTo>
                    <a:cubicBezTo>
                      <a:pt x="678180" y="240983"/>
                      <a:pt x="680085" y="241935"/>
                      <a:pt x="681038" y="241935"/>
                    </a:cubicBezTo>
                    <a:lnTo>
                      <a:pt x="700088" y="257175"/>
                    </a:lnTo>
                    <a:lnTo>
                      <a:pt x="678180" y="285750"/>
                    </a:lnTo>
                    <a:lnTo>
                      <a:pt x="686753" y="306705"/>
                    </a:lnTo>
                    <a:lnTo>
                      <a:pt x="743903" y="233363"/>
                    </a:lnTo>
                    <a:cubicBezTo>
                      <a:pt x="752475" y="240030"/>
                      <a:pt x="761048" y="247650"/>
                      <a:pt x="768668" y="255270"/>
                    </a:cubicBezTo>
                    <a:lnTo>
                      <a:pt x="782003" y="240983"/>
                    </a:lnTo>
                    <a:cubicBezTo>
                      <a:pt x="616268" y="91440"/>
                      <a:pt x="396240" y="0"/>
                      <a:pt x="155258" y="0"/>
                    </a:cubicBezTo>
                    <a:cubicBezTo>
                      <a:pt x="127635" y="0"/>
                      <a:pt x="100013" y="952"/>
                      <a:pt x="72390" y="3810"/>
                    </a:cubicBezTo>
                    <a:lnTo>
                      <a:pt x="84773" y="22860"/>
                    </a:lnTo>
                    <a:cubicBezTo>
                      <a:pt x="89535" y="22860"/>
                      <a:pt x="93345" y="21907"/>
                      <a:pt x="98108" y="21907"/>
                    </a:cubicBezTo>
                    <a:lnTo>
                      <a:pt x="100965" y="48577"/>
                    </a:lnTo>
                    <a:cubicBezTo>
                      <a:pt x="99060" y="51435"/>
                      <a:pt x="97155" y="53340"/>
                      <a:pt x="94298" y="55245"/>
                    </a:cubicBezTo>
                    <a:cubicBezTo>
                      <a:pt x="91440" y="57150"/>
                      <a:pt x="88583" y="58102"/>
                      <a:pt x="85725" y="58102"/>
                    </a:cubicBezTo>
                    <a:cubicBezTo>
                      <a:pt x="80010" y="59055"/>
                      <a:pt x="75248" y="59055"/>
                      <a:pt x="72390" y="58102"/>
                    </a:cubicBezTo>
                    <a:cubicBezTo>
                      <a:pt x="68580" y="58102"/>
                      <a:pt x="65723" y="57150"/>
                      <a:pt x="64770" y="56198"/>
                    </a:cubicBezTo>
                    <a:cubicBezTo>
                      <a:pt x="67628" y="53340"/>
                      <a:pt x="69533" y="50482"/>
                      <a:pt x="71438" y="46673"/>
                    </a:cubicBezTo>
                    <a:cubicBezTo>
                      <a:pt x="73342" y="42863"/>
                      <a:pt x="73342" y="39052"/>
                      <a:pt x="73342" y="36195"/>
                    </a:cubicBezTo>
                    <a:cubicBezTo>
                      <a:pt x="72390" y="28575"/>
                      <a:pt x="67628" y="22860"/>
                      <a:pt x="59055" y="16193"/>
                    </a:cubicBezTo>
                    <a:cubicBezTo>
                      <a:pt x="50483" y="10477"/>
                      <a:pt x="40958" y="7620"/>
                      <a:pt x="32385" y="8573"/>
                    </a:cubicBezTo>
                    <a:cubicBezTo>
                      <a:pt x="27623" y="8573"/>
                      <a:pt x="23813" y="10477"/>
                      <a:pt x="19050" y="13335"/>
                    </a:cubicBezTo>
                    <a:cubicBezTo>
                      <a:pt x="14288" y="15240"/>
                      <a:pt x="10478" y="19050"/>
                      <a:pt x="6667" y="22860"/>
                    </a:cubicBezTo>
                    <a:lnTo>
                      <a:pt x="18098" y="36195"/>
                    </a:lnTo>
                    <a:cubicBezTo>
                      <a:pt x="21908" y="32385"/>
                      <a:pt x="26670" y="28575"/>
                      <a:pt x="31433" y="25718"/>
                    </a:cubicBezTo>
                    <a:cubicBezTo>
                      <a:pt x="36195" y="22860"/>
                      <a:pt x="40958" y="21907"/>
                      <a:pt x="44767" y="20955"/>
                    </a:cubicBezTo>
                    <a:cubicBezTo>
                      <a:pt x="48578" y="20955"/>
                      <a:pt x="51435" y="20955"/>
                      <a:pt x="54292" y="22860"/>
                    </a:cubicBezTo>
                    <a:cubicBezTo>
                      <a:pt x="57150" y="24765"/>
                      <a:pt x="59055" y="27623"/>
                      <a:pt x="59055" y="30480"/>
                    </a:cubicBezTo>
                    <a:cubicBezTo>
                      <a:pt x="59055" y="35243"/>
                      <a:pt x="59055" y="40005"/>
                      <a:pt x="57150" y="43815"/>
                    </a:cubicBezTo>
                    <a:cubicBezTo>
                      <a:pt x="56198" y="47625"/>
                      <a:pt x="53340" y="49530"/>
                      <a:pt x="48578" y="50482"/>
                    </a:cubicBezTo>
                    <a:cubicBezTo>
                      <a:pt x="45720" y="49530"/>
                      <a:pt x="42863" y="50482"/>
                      <a:pt x="39053" y="50482"/>
                    </a:cubicBezTo>
                    <a:cubicBezTo>
                      <a:pt x="35242" y="51435"/>
                      <a:pt x="31433" y="53340"/>
                      <a:pt x="27623" y="55245"/>
                    </a:cubicBezTo>
                    <a:lnTo>
                      <a:pt x="37148" y="71438"/>
                    </a:lnTo>
                    <a:cubicBezTo>
                      <a:pt x="44767" y="69532"/>
                      <a:pt x="51435" y="66675"/>
                      <a:pt x="59055" y="60960"/>
                    </a:cubicBezTo>
                    <a:cubicBezTo>
                      <a:pt x="60960" y="61913"/>
                      <a:pt x="61913" y="63818"/>
                      <a:pt x="62865" y="65723"/>
                    </a:cubicBezTo>
                    <a:cubicBezTo>
                      <a:pt x="63817" y="66675"/>
                      <a:pt x="64770" y="69532"/>
                      <a:pt x="64770" y="71438"/>
                    </a:cubicBezTo>
                    <a:cubicBezTo>
                      <a:pt x="65723" y="77152"/>
                      <a:pt x="63817" y="81915"/>
                      <a:pt x="60960" y="86677"/>
                    </a:cubicBezTo>
                    <a:cubicBezTo>
                      <a:pt x="57150" y="91440"/>
                      <a:pt x="52388" y="93345"/>
                      <a:pt x="46673" y="94298"/>
                    </a:cubicBezTo>
                    <a:cubicBezTo>
                      <a:pt x="40005" y="95250"/>
                      <a:pt x="32385" y="93345"/>
                      <a:pt x="25717" y="88582"/>
                    </a:cubicBezTo>
                    <a:cubicBezTo>
                      <a:pt x="18098" y="83820"/>
                      <a:pt x="12383" y="77152"/>
                      <a:pt x="6667" y="68580"/>
                    </a:cubicBezTo>
                    <a:lnTo>
                      <a:pt x="0" y="73343"/>
                    </a:lnTo>
                    <a:cubicBezTo>
                      <a:pt x="7620" y="80010"/>
                      <a:pt x="16192" y="89535"/>
                      <a:pt x="26670" y="97155"/>
                    </a:cubicBezTo>
                    <a:close/>
                    <a:moveTo>
                      <a:pt x="457200" y="121920"/>
                    </a:moveTo>
                    <a:cubicBezTo>
                      <a:pt x="449580" y="122873"/>
                      <a:pt x="443865" y="121920"/>
                      <a:pt x="438150" y="120015"/>
                    </a:cubicBezTo>
                    <a:cubicBezTo>
                      <a:pt x="434340" y="118110"/>
                      <a:pt x="431483" y="116205"/>
                      <a:pt x="428625" y="112395"/>
                    </a:cubicBezTo>
                    <a:cubicBezTo>
                      <a:pt x="426720" y="108585"/>
                      <a:pt x="426720" y="105727"/>
                      <a:pt x="427673" y="102870"/>
                    </a:cubicBezTo>
                    <a:cubicBezTo>
                      <a:pt x="429578" y="98107"/>
                      <a:pt x="433388" y="95250"/>
                      <a:pt x="441008" y="93345"/>
                    </a:cubicBezTo>
                    <a:cubicBezTo>
                      <a:pt x="448628" y="91440"/>
                      <a:pt x="456248" y="92393"/>
                      <a:pt x="462915" y="94298"/>
                    </a:cubicBezTo>
                    <a:cubicBezTo>
                      <a:pt x="466725" y="95250"/>
                      <a:pt x="469583" y="98107"/>
                      <a:pt x="472440" y="101918"/>
                    </a:cubicBezTo>
                    <a:cubicBezTo>
                      <a:pt x="475298" y="105727"/>
                      <a:pt x="478155" y="110490"/>
                      <a:pt x="480060" y="115252"/>
                    </a:cubicBezTo>
                    <a:cubicBezTo>
                      <a:pt x="472440" y="118110"/>
                      <a:pt x="464820" y="120968"/>
                      <a:pt x="457200" y="121920"/>
                    </a:cubicBezTo>
                    <a:close/>
                    <a:moveTo>
                      <a:pt x="567690" y="110490"/>
                    </a:moveTo>
                    <a:cubicBezTo>
                      <a:pt x="578168" y="115252"/>
                      <a:pt x="587693" y="120968"/>
                      <a:pt x="597218" y="126682"/>
                    </a:cubicBezTo>
                    <a:lnTo>
                      <a:pt x="579120" y="160020"/>
                    </a:lnTo>
                    <a:lnTo>
                      <a:pt x="549593" y="143827"/>
                    </a:lnTo>
                    <a:lnTo>
                      <a:pt x="567690" y="110490"/>
                    </a:lnTo>
                    <a:close/>
                    <a:moveTo>
                      <a:pt x="181928" y="13335"/>
                    </a:moveTo>
                    <a:cubicBezTo>
                      <a:pt x="193358" y="13335"/>
                      <a:pt x="204788" y="14288"/>
                      <a:pt x="215265" y="15240"/>
                    </a:cubicBezTo>
                    <a:lnTo>
                      <a:pt x="213360" y="53340"/>
                    </a:lnTo>
                    <a:lnTo>
                      <a:pt x="180023" y="51435"/>
                    </a:lnTo>
                    <a:lnTo>
                      <a:pt x="181928" y="13335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05" name="Google Shape;4605;p21"/>
              <p:cNvSpPr/>
              <p:nvPr/>
            </p:nvSpPr>
            <p:spPr>
              <a:xfrm>
                <a:off x="6714172" y="2412682"/>
                <a:ext cx="92392" cy="111442"/>
              </a:xfrm>
              <a:custGeom>
                <a:avLst/>
                <a:gdLst/>
                <a:ahLst/>
                <a:cxnLst/>
                <a:rect l="l" t="t" r="r" b="b"/>
                <a:pathLst>
                  <a:path w="92392" h="111442" extrusionOk="0">
                    <a:moveTo>
                      <a:pt x="0" y="89535"/>
                    </a:moveTo>
                    <a:lnTo>
                      <a:pt x="6668" y="111442"/>
                    </a:lnTo>
                    <a:lnTo>
                      <a:pt x="72390" y="46672"/>
                    </a:lnTo>
                    <a:cubicBezTo>
                      <a:pt x="77153" y="52388"/>
                      <a:pt x="81915" y="58102"/>
                      <a:pt x="86678" y="62865"/>
                    </a:cubicBezTo>
                    <a:lnTo>
                      <a:pt x="92393" y="39052"/>
                    </a:lnTo>
                    <a:cubicBezTo>
                      <a:pt x="80963" y="25717"/>
                      <a:pt x="68580" y="12382"/>
                      <a:pt x="56198" y="0"/>
                    </a:cubicBezTo>
                    <a:lnTo>
                      <a:pt x="41910" y="14288"/>
                    </a:lnTo>
                    <a:cubicBezTo>
                      <a:pt x="47625" y="20002"/>
                      <a:pt x="52388" y="25717"/>
                      <a:pt x="58103" y="31432"/>
                    </a:cubicBezTo>
                    <a:lnTo>
                      <a:pt x="0" y="89535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06" name="Google Shape;4606;p21"/>
              <p:cNvSpPr/>
              <p:nvPr/>
            </p:nvSpPr>
            <p:spPr>
              <a:xfrm>
                <a:off x="6755130" y="2518410"/>
                <a:ext cx="25717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25717" extrusionOk="0">
                    <a:moveTo>
                      <a:pt x="0" y="0"/>
                    </a:moveTo>
                    <a:lnTo>
                      <a:pt x="25717" y="0"/>
                    </a:lnTo>
                    <a:lnTo>
                      <a:pt x="25717" y="25717"/>
                    </a:lnTo>
                    <a:lnTo>
                      <a:pt x="0" y="2571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07" name="Google Shape;4607;p21"/>
              <p:cNvSpPr/>
              <p:nvPr/>
            </p:nvSpPr>
            <p:spPr>
              <a:xfrm>
                <a:off x="6782752" y="2489835"/>
                <a:ext cx="25717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25717" extrusionOk="0">
                    <a:moveTo>
                      <a:pt x="0" y="0"/>
                    </a:moveTo>
                    <a:lnTo>
                      <a:pt x="25718" y="0"/>
                    </a:lnTo>
                    <a:lnTo>
                      <a:pt x="25718" y="25717"/>
                    </a:lnTo>
                    <a:lnTo>
                      <a:pt x="0" y="2571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608" name="Google Shape;4608;p21"/>
              <p:cNvGrpSpPr/>
              <p:nvPr/>
            </p:nvGrpSpPr>
            <p:grpSpPr>
              <a:xfrm>
                <a:off x="4819650" y="4612005"/>
                <a:ext cx="2558414" cy="385762"/>
                <a:chOff x="4819650" y="4612005"/>
                <a:chExt cx="2558414" cy="385762"/>
              </a:xfrm>
            </p:grpSpPr>
            <p:sp>
              <p:nvSpPr>
                <p:cNvPr id="4609" name="Google Shape;4609;p21"/>
                <p:cNvSpPr/>
                <p:nvPr/>
              </p:nvSpPr>
              <p:spPr>
                <a:xfrm>
                  <a:off x="4819650" y="4699634"/>
                  <a:ext cx="1013460" cy="262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3460" h="262890" extrusionOk="0">
                      <a:moveTo>
                        <a:pt x="942975" y="182880"/>
                      </a:moveTo>
                      <a:lnTo>
                        <a:pt x="978218" y="201930"/>
                      </a:lnTo>
                      <a:lnTo>
                        <a:pt x="978218" y="38100"/>
                      </a:lnTo>
                      <a:lnTo>
                        <a:pt x="1013460" y="38100"/>
                      </a:lnTo>
                      <a:lnTo>
                        <a:pt x="996315" y="6668"/>
                      </a:lnTo>
                      <a:lnTo>
                        <a:pt x="827723" y="6668"/>
                      </a:lnTo>
                      <a:lnTo>
                        <a:pt x="819150" y="6668"/>
                      </a:lnTo>
                      <a:lnTo>
                        <a:pt x="731520" y="6668"/>
                      </a:lnTo>
                      <a:lnTo>
                        <a:pt x="723900" y="6668"/>
                      </a:lnTo>
                      <a:lnTo>
                        <a:pt x="537210" y="6668"/>
                      </a:lnTo>
                      <a:lnTo>
                        <a:pt x="529590" y="6668"/>
                      </a:lnTo>
                      <a:lnTo>
                        <a:pt x="441960" y="6668"/>
                      </a:lnTo>
                      <a:lnTo>
                        <a:pt x="434340" y="6668"/>
                      </a:lnTo>
                      <a:lnTo>
                        <a:pt x="202883" y="6668"/>
                      </a:lnTo>
                      <a:lnTo>
                        <a:pt x="195263" y="6668"/>
                      </a:lnTo>
                      <a:lnTo>
                        <a:pt x="122873" y="6668"/>
                      </a:lnTo>
                      <a:lnTo>
                        <a:pt x="141923" y="38100"/>
                      </a:lnTo>
                      <a:lnTo>
                        <a:pt x="149543" y="38100"/>
                      </a:lnTo>
                      <a:lnTo>
                        <a:pt x="149543" y="110490"/>
                      </a:lnTo>
                      <a:lnTo>
                        <a:pt x="110490" y="93345"/>
                      </a:lnTo>
                      <a:cubicBezTo>
                        <a:pt x="114300" y="89535"/>
                        <a:pt x="117157" y="84772"/>
                        <a:pt x="119063" y="79058"/>
                      </a:cubicBezTo>
                      <a:cubicBezTo>
                        <a:pt x="120968" y="73343"/>
                        <a:pt x="121920" y="67628"/>
                        <a:pt x="121920" y="61913"/>
                      </a:cubicBezTo>
                      <a:cubicBezTo>
                        <a:pt x="121920" y="48578"/>
                        <a:pt x="115253" y="34290"/>
                        <a:pt x="102870" y="20955"/>
                      </a:cubicBezTo>
                      <a:cubicBezTo>
                        <a:pt x="89535" y="6668"/>
                        <a:pt x="76200" y="0"/>
                        <a:pt x="63818" y="0"/>
                      </a:cubicBezTo>
                      <a:cubicBezTo>
                        <a:pt x="51435" y="0"/>
                        <a:pt x="40958" y="3810"/>
                        <a:pt x="31433" y="11430"/>
                      </a:cubicBezTo>
                      <a:cubicBezTo>
                        <a:pt x="22860" y="19050"/>
                        <a:pt x="19050" y="28575"/>
                        <a:pt x="19050" y="39053"/>
                      </a:cubicBezTo>
                      <a:cubicBezTo>
                        <a:pt x="19050" y="47625"/>
                        <a:pt x="22860" y="57150"/>
                        <a:pt x="31433" y="66675"/>
                      </a:cubicBezTo>
                      <a:cubicBezTo>
                        <a:pt x="39053" y="75247"/>
                        <a:pt x="50482" y="82868"/>
                        <a:pt x="63818" y="90488"/>
                      </a:cubicBezTo>
                      <a:cubicBezTo>
                        <a:pt x="51435" y="99060"/>
                        <a:pt x="29528" y="110490"/>
                        <a:pt x="0" y="123825"/>
                      </a:cubicBezTo>
                      <a:lnTo>
                        <a:pt x="27622" y="147638"/>
                      </a:lnTo>
                      <a:cubicBezTo>
                        <a:pt x="60960" y="131445"/>
                        <a:pt x="84773" y="117158"/>
                        <a:pt x="100013" y="104775"/>
                      </a:cubicBezTo>
                      <a:lnTo>
                        <a:pt x="131445" y="120015"/>
                      </a:lnTo>
                      <a:lnTo>
                        <a:pt x="40005" y="176213"/>
                      </a:lnTo>
                      <a:lnTo>
                        <a:pt x="65723" y="197168"/>
                      </a:lnTo>
                      <a:lnTo>
                        <a:pt x="151448" y="139065"/>
                      </a:lnTo>
                      <a:lnTo>
                        <a:pt x="151448" y="183833"/>
                      </a:lnTo>
                      <a:lnTo>
                        <a:pt x="186690" y="202883"/>
                      </a:lnTo>
                      <a:lnTo>
                        <a:pt x="186690" y="39053"/>
                      </a:lnTo>
                      <a:lnTo>
                        <a:pt x="214313" y="39053"/>
                      </a:lnTo>
                      <a:lnTo>
                        <a:pt x="221933" y="39053"/>
                      </a:lnTo>
                      <a:lnTo>
                        <a:pt x="395288" y="39053"/>
                      </a:lnTo>
                      <a:lnTo>
                        <a:pt x="395288" y="66675"/>
                      </a:lnTo>
                      <a:lnTo>
                        <a:pt x="354330" y="66675"/>
                      </a:lnTo>
                      <a:cubicBezTo>
                        <a:pt x="340043" y="66675"/>
                        <a:pt x="327660" y="71438"/>
                        <a:pt x="318135" y="81915"/>
                      </a:cubicBezTo>
                      <a:cubicBezTo>
                        <a:pt x="308610" y="92393"/>
                        <a:pt x="302895" y="103822"/>
                        <a:pt x="302895" y="118110"/>
                      </a:cubicBezTo>
                      <a:cubicBezTo>
                        <a:pt x="302895" y="134303"/>
                        <a:pt x="311468" y="152400"/>
                        <a:pt x="329565" y="171450"/>
                      </a:cubicBezTo>
                      <a:cubicBezTo>
                        <a:pt x="347663" y="190500"/>
                        <a:pt x="364808" y="199072"/>
                        <a:pt x="381000" y="199072"/>
                      </a:cubicBezTo>
                      <a:cubicBezTo>
                        <a:pt x="381953" y="199072"/>
                        <a:pt x="383858" y="199072"/>
                        <a:pt x="387668" y="197168"/>
                      </a:cubicBezTo>
                      <a:lnTo>
                        <a:pt x="392430" y="195263"/>
                      </a:lnTo>
                      <a:cubicBezTo>
                        <a:pt x="387668" y="210503"/>
                        <a:pt x="381953" y="222885"/>
                        <a:pt x="373380" y="231458"/>
                      </a:cubicBezTo>
                      <a:cubicBezTo>
                        <a:pt x="365760" y="240983"/>
                        <a:pt x="357188" y="245745"/>
                        <a:pt x="347663" y="245745"/>
                      </a:cubicBezTo>
                      <a:cubicBezTo>
                        <a:pt x="342900" y="245745"/>
                        <a:pt x="339090" y="243840"/>
                        <a:pt x="337185" y="240983"/>
                      </a:cubicBezTo>
                      <a:cubicBezTo>
                        <a:pt x="334328" y="238125"/>
                        <a:pt x="332423" y="234315"/>
                        <a:pt x="332423" y="230505"/>
                      </a:cubicBezTo>
                      <a:cubicBezTo>
                        <a:pt x="332423" y="225743"/>
                        <a:pt x="334328" y="221933"/>
                        <a:pt x="339090" y="218122"/>
                      </a:cubicBezTo>
                      <a:cubicBezTo>
                        <a:pt x="343853" y="214313"/>
                        <a:pt x="349568" y="211455"/>
                        <a:pt x="356235" y="209550"/>
                      </a:cubicBezTo>
                      <a:lnTo>
                        <a:pt x="324803" y="190500"/>
                      </a:lnTo>
                      <a:cubicBezTo>
                        <a:pt x="320040" y="191453"/>
                        <a:pt x="316230" y="193358"/>
                        <a:pt x="312420" y="197168"/>
                      </a:cubicBezTo>
                      <a:cubicBezTo>
                        <a:pt x="308610" y="200025"/>
                        <a:pt x="306705" y="202883"/>
                        <a:pt x="305753" y="206693"/>
                      </a:cubicBezTo>
                      <a:cubicBezTo>
                        <a:pt x="292418" y="206693"/>
                        <a:pt x="282893" y="204788"/>
                        <a:pt x="276225" y="200978"/>
                      </a:cubicBezTo>
                      <a:cubicBezTo>
                        <a:pt x="282893" y="199072"/>
                        <a:pt x="288608" y="194310"/>
                        <a:pt x="291465" y="188595"/>
                      </a:cubicBezTo>
                      <a:cubicBezTo>
                        <a:pt x="295275" y="182880"/>
                        <a:pt x="297180" y="176213"/>
                        <a:pt x="297180" y="169545"/>
                      </a:cubicBezTo>
                      <a:cubicBezTo>
                        <a:pt x="297180" y="160020"/>
                        <a:pt x="294323" y="152400"/>
                        <a:pt x="287655" y="145733"/>
                      </a:cubicBezTo>
                      <a:cubicBezTo>
                        <a:pt x="281940" y="139065"/>
                        <a:pt x="274320" y="136208"/>
                        <a:pt x="265748" y="136208"/>
                      </a:cubicBezTo>
                      <a:cubicBezTo>
                        <a:pt x="255270" y="136208"/>
                        <a:pt x="245745" y="139065"/>
                        <a:pt x="238125" y="145733"/>
                      </a:cubicBezTo>
                      <a:cubicBezTo>
                        <a:pt x="230505" y="152400"/>
                        <a:pt x="226695" y="160972"/>
                        <a:pt x="226695" y="171450"/>
                      </a:cubicBezTo>
                      <a:cubicBezTo>
                        <a:pt x="226695" y="184785"/>
                        <a:pt x="234315" y="196215"/>
                        <a:pt x="248602" y="205740"/>
                      </a:cubicBezTo>
                      <a:cubicBezTo>
                        <a:pt x="263843" y="215265"/>
                        <a:pt x="280988" y="220028"/>
                        <a:pt x="301943" y="220028"/>
                      </a:cubicBezTo>
                      <a:cubicBezTo>
                        <a:pt x="299085" y="229553"/>
                        <a:pt x="303848" y="239078"/>
                        <a:pt x="317183" y="248603"/>
                      </a:cubicBezTo>
                      <a:cubicBezTo>
                        <a:pt x="330518" y="258128"/>
                        <a:pt x="345758" y="262890"/>
                        <a:pt x="361950" y="262890"/>
                      </a:cubicBezTo>
                      <a:cubicBezTo>
                        <a:pt x="371475" y="262890"/>
                        <a:pt x="381000" y="259080"/>
                        <a:pt x="390525" y="252413"/>
                      </a:cubicBezTo>
                      <a:cubicBezTo>
                        <a:pt x="400050" y="244793"/>
                        <a:pt x="406718" y="235268"/>
                        <a:pt x="412433" y="222885"/>
                      </a:cubicBezTo>
                      <a:lnTo>
                        <a:pt x="427673" y="256222"/>
                      </a:lnTo>
                      <a:lnTo>
                        <a:pt x="448628" y="246697"/>
                      </a:lnTo>
                      <a:lnTo>
                        <a:pt x="419100" y="198120"/>
                      </a:lnTo>
                      <a:cubicBezTo>
                        <a:pt x="424815" y="196215"/>
                        <a:pt x="428625" y="193358"/>
                        <a:pt x="431483" y="189547"/>
                      </a:cubicBezTo>
                      <a:cubicBezTo>
                        <a:pt x="435293" y="184785"/>
                        <a:pt x="436245" y="180022"/>
                        <a:pt x="436245" y="174308"/>
                      </a:cubicBezTo>
                      <a:cubicBezTo>
                        <a:pt x="436245" y="166688"/>
                        <a:pt x="433388" y="159068"/>
                        <a:pt x="426720" y="150495"/>
                      </a:cubicBezTo>
                      <a:cubicBezTo>
                        <a:pt x="420053" y="142875"/>
                        <a:pt x="413385" y="139065"/>
                        <a:pt x="407670" y="139065"/>
                      </a:cubicBezTo>
                      <a:cubicBezTo>
                        <a:pt x="401003" y="139065"/>
                        <a:pt x="394335" y="140970"/>
                        <a:pt x="389573" y="144780"/>
                      </a:cubicBezTo>
                      <a:cubicBezTo>
                        <a:pt x="384810" y="148590"/>
                        <a:pt x="381953" y="153353"/>
                        <a:pt x="381953" y="159068"/>
                      </a:cubicBezTo>
                      <a:cubicBezTo>
                        <a:pt x="381953" y="163830"/>
                        <a:pt x="383858" y="169545"/>
                        <a:pt x="387668" y="176213"/>
                      </a:cubicBezTo>
                      <a:cubicBezTo>
                        <a:pt x="381000" y="180022"/>
                        <a:pt x="375285" y="181928"/>
                        <a:pt x="370523" y="181928"/>
                      </a:cubicBezTo>
                      <a:cubicBezTo>
                        <a:pt x="359093" y="181928"/>
                        <a:pt x="349568" y="178118"/>
                        <a:pt x="341948" y="169545"/>
                      </a:cubicBezTo>
                      <a:cubicBezTo>
                        <a:pt x="334328" y="160972"/>
                        <a:pt x="329565" y="150495"/>
                        <a:pt x="329565" y="137160"/>
                      </a:cubicBezTo>
                      <a:cubicBezTo>
                        <a:pt x="329565" y="127635"/>
                        <a:pt x="332423" y="119063"/>
                        <a:pt x="339090" y="111443"/>
                      </a:cubicBezTo>
                      <a:cubicBezTo>
                        <a:pt x="344805" y="103822"/>
                        <a:pt x="352425" y="100965"/>
                        <a:pt x="360998" y="100965"/>
                      </a:cubicBezTo>
                      <a:lnTo>
                        <a:pt x="428625" y="100965"/>
                      </a:lnTo>
                      <a:lnTo>
                        <a:pt x="428625" y="42863"/>
                      </a:lnTo>
                      <a:lnTo>
                        <a:pt x="451485" y="42863"/>
                      </a:lnTo>
                      <a:lnTo>
                        <a:pt x="459105" y="42863"/>
                      </a:lnTo>
                      <a:lnTo>
                        <a:pt x="483870" y="42863"/>
                      </a:lnTo>
                      <a:lnTo>
                        <a:pt x="483870" y="182880"/>
                      </a:lnTo>
                      <a:lnTo>
                        <a:pt x="519113" y="206693"/>
                      </a:lnTo>
                      <a:lnTo>
                        <a:pt x="519113" y="42863"/>
                      </a:lnTo>
                      <a:lnTo>
                        <a:pt x="546735" y="42863"/>
                      </a:lnTo>
                      <a:lnTo>
                        <a:pt x="554355" y="42863"/>
                      </a:lnTo>
                      <a:lnTo>
                        <a:pt x="679133" y="42863"/>
                      </a:lnTo>
                      <a:lnTo>
                        <a:pt x="679133" y="95250"/>
                      </a:lnTo>
                      <a:cubicBezTo>
                        <a:pt x="670560" y="84772"/>
                        <a:pt x="660083" y="76200"/>
                        <a:pt x="649605" y="69533"/>
                      </a:cubicBezTo>
                      <a:cubicBezTo>
                        <a:pt x="638175" y="62865"/>
                        <a:pt x="626745" y="60008"/>
                        <a:pt x="617220" y="60008"/>
                      </a:cubicBezTo>
                      <a:cubicBezTo>
                        <a:pt x="601980" y="60008"/>
                        <a:pt x="588645" y="63818"/>
                        <a:pt x="579120" y="72390"/>
                      </a:cubicBezTo>
                      <a:cubicBezTo>
                        <a:pt x="568643" y="80963"/>
                        <a:pt x="562928" y="91440"/>
                        <a:pt x="562928" y="104775"/>
                      </a:cubicBezTo>
                      <a:cubicBezTo>
                        <a:pt x="562928" y="120015"/>
                        <a:pt x="570548" y="135255"/>
                        <a:pt x="586740" y="149543"/>
                      </a:cubicBezTo>
                      <a:cubicBezTo>
                        <a:pt x="602933" y="164783"/>
                        <a:pt x="618173" y="172403"/>
                        <a:pt x="633413" y="172403"/>
                      </a:cubicBezTo>
                      <a:cubicBezTo>
                        <a:pt x="641985" y="172403"/>
                        <a:pt x="649605" y="170497"/>
                        <a:pt x="658178" y="166688"/>
                      </a:cubicBezTo>
                      <a:cubicBezTo>
                        <a:pt x="665798" y="162878"/>
                        <a:pt x="673418" y="158115"/>
                        <a:pt x="680085" y="150495"/>
                      </a:cubicBezTo>
                      <a:lnTo>
                        <a:pt x="680085" y="181928"/>
                      </a:lnTo>
                      <a:lnTo>
                        <a:pt x="715328" y="205740"/>
                      </a:lnTo>
                      <a:lnTo>
                        <a:pt x="715328" y="41910"/>
                      </a:lnTo>
                      <a:lnTo>
                        <a:pt x="742950" y="41910"/>
                      </a:lnTo>
                      <a:lnTo>
                        <a:pt x="750570" y="41910"/>
                      </a:lnTo>
                      <a:lnTo>
                        <a:pt x="775335" y="41910"/>
                      </a:lnTo>
                      <a:lnTo>
                        <a:pt x="775335" y="181928"/>
                      </a:lnTo>
                      <a:lnTo>
                        <a:pt x="810578" y="205740"/>
                      </a:lnTo>
                      <a:lnTo>
                        <a:pt x="810578" y="41910"/>
                      </a:lnTo>
                      <a:lnTo>
                        <a:pt x="838200" y="41910"/>
                      </a:lnTo>
                      <a:lnTo>
                        <a:pt x="845820" y="41910"/>
                      </a:lnTo>
                      <a:lnTo>
                        <a:pt x="942975" y="41910"/>
                      </a:lnTo>
                      <a:lnTo>
                        <a:pt x="942975" y="92393"/>
                      </a:lnTo>
                      <a:lnTo>
                        <a:pt x="864870" y="92393"/>
                      </a:lnTo>
                      <a:cubicBezTo>
                        <a:pt x="860108" y="92393"/>
                        <a:pt x="857250" y="94297"/>
                        <a:pt x="854393" y="97155"/>
                      </a:cubicBezTo>
                      <a:cubicBezTo>
                        <a:pt x="851535" y="100013"/>
                        <a:pt x="849630" y="103822"/>
                        <a:pt x="849630" y="107633"/>
                      </a:cubicBezTo>
                      <a:cubicBezTo>
                        <a:pt x="849630" y="117158"/>
                        <a:pt x="853440" y="127635"/>
                        <a:pt x="862013" y="138113"/>
                      </a:cubicBezTo>
                      <a:cubicBezTo>
                        <a:pt x="870585" y="148590"/>
                        <a:pt x="878205" y="154305"/>
                        <a:pt x="884873" y="154305"/>
                      </a:cubicBezTo>
                      <a:cubicBezTo>
                        <a:pt x="886778" y="154305"/>
                        <a:pt x="888683" y="153353"/>
                        <a:pt x="889635" y="152400"/>
                      </a:cubicBezTo>
                      <a:cubicBezTo>
                        <a:pt x="891540" y="151447"/>
                        <a:pt x="892493" y="149543"/>
                        <a:pt x="892493" y="146685"/>
                      </a:cubicBezTo>
                      <a:lnTo>
                        <a:pt x="892493" y="133350"/>
                      </a:lnTo>
                      <a:cubicBezTo>
                        <a:pt x="892493" y="130493"/>
                        <a:pt x="893445" y="128588"/>
                        <a:pt x="895350" y="126683"/>
                      </a:cubicBezTo>
                      <a:cubicBezTo>
                        <a:pt x="896303" y="124778"/>
                        <a:pt x="898208" y="123825"/>
                        <a:pt x="900113" y="123825"/>
                      </a:cubicBezTo>
                      <a:lnTo>
                        <a:pt x="942975" y="123825"/>
                      </a:lnTo>
                      <a:lnTo>
                        <a:pt x="942975" y="182880"/>
                      </a:lnTo>
                      <a:close/>
                      <a:moveTo>
                        <a:pt x="90488" y="68580"/>
                      </a:moveTo>
                      <a:cubicBezTo>
                        <a:pt x="87630" y="75247"/>
                        <a:pt x="82868" y="79058"/>
                        <a:pt x="78105" y="81915"/>
                      </a:cubicBezTo>
                      <a:cubicBezTo>
                        <a:pt x="71438" y="80010"/>
                        <a:pt x="65723" y="75247"/>
                        <a:pt x="60960" y="69533"/>
                      </a:cubicBezTo>
                      <a:cubicBezTo>
                        <a:pt x="56197" y="63818"/>
                        <a:pt x="54293" y="57150"/>
                        <a:pt x="54293" y="50483"/>
                      </a:cubicBezTo>
                      <a:cubicBezTo>
                        <a:pt x="54293" y="44768"/>
                        <a:pt x="56197" y="40005"/>
                        <a:pt x="60960" y="35243"/>
                      </a:cubicBezTo>
                      <a:cubicBezTo>
                        <a:pt x="65723" y="30480"/>
                        <a:pt x="71438" y="28575"/>
                        <a:pt x="78105" y="28575"/>
                      </a:cubicBezTo>
                      <a:cubicBezTo>
                        <a:pt x="82868" y="28575"/>
                        <a:pt x="87630" y="30480"/>
                        <a:pt x="90488" y="33338"/>
                      </a:cubicBezTo>
                      <a:cubicBezTo>
                        <a:pt x="94298" y="37147"/>
                        <a:pt x="95250" y="40958"/>
                        <a:pt x="95250" y="45720"/>
                      </a:cubicBezTo>
                      <a:cubicBezTo>
                        <a:pt x="96203" y="54293"/>
                        <a:pt x="94298" y="61913"/>
                        <a:pt x="90488" y="68580"/>
                      </a:cubicBezTo>
                      <a:close/>
                      <a:moveTo>
                        <a:pt x="251460" y="181928"/>
                      </a:moveTo>
                      <a:cubicBezTo>
                        <a:pt x="247650" y="178118"/>
                        <a:pt x="246698" y="174308"/>
                        <a:pt x="246698" y="169545"/>
                      </a:cubicBezTo>
                      <a:cubicBezTo>
                        <a:pt x="246698" y="164783"/>
                        <a:pt x="248602" y="160020"/>
                        <a:pt x="251460" y="157163"/>
                      </a:cubicBezTo>
                      <a:cubicBezTo>
                        <a:pt x="255270" y="153353"/>
                        <a:pt x="259080" y="152400"/>
                        <a:pt x="263843" y="152400"/>
                      </a:cubicBezTo>
                      <a:cubicBezTo>
                        <a:pt x="268605" y="152400"/>
                        <a:pt x="273368" y="154305"/>
                        <a:pt x="276225" y="157163"/>
                      </a:cubicBezTo>
                      <a:cubicBezTo>
                        <a:pt x="280035" y="160972"/>
                        <a:pt x="280988" y="164783"/>
                        <a:pt x="280988" y="169545"/>
                      </a:cubicBezTo>
                      <a:cubicBezTo>
                        <a:pt x="280988" y="174308"/>
                        <a:pt x="279083" y="179070"/>
                        <a:pt x="276225" y="181928"/>
                      </a:cubicBezTo>
                      <a:cubicBezTo>
                        <a:pt x="272415" y="185738"/>
                        <a:pt x="268605" y="186690"/>
                        <a:pt x="263843" y="186690"/>
                      </a:cubicBezTo>
                      <a:cubicBezTo>
                        <a:pt x="259080" y="186690"/>
                        <a:pt x="254318" y="184785"/>
                        <a:pt x="251460" y="181928"/>
                      </a:cubicBezTo>
                      <a:close/>
                      <a:moveTo>
                        <a:pt x="648653" y="133350"/>
                      </a:moveTo>
                      <a:cubicBezTo>
                        <a:pt x="637223" y="139065"/>
                        <a:pt x="626745" y="141922"/>
                        <a:pt x="616268" y="141922"/>
                      </a:cubicBezTo>
                      <a:cubicBezTo>
                        <a:pt x="608648" y="141922"/>
                        <a:pt x="601980" y="139065"/>
                        <a:pt x="597218" y="135255"/>
                      </a:cubicBezTo>
                      <a:cubicBezTo>
                        <a:pt x="592455" y="130493"/>
                        <a:pt x="589598" y="125730"/>
                        <a:pt x="589598" y="120015"/>
                      </a:cubicBezTo>
                      <a:cubicBezTo>
                        <a:pt x="589598" y="111443"/>
                        <a:pt x="594360" y="103822"/>
                        <a:pt x="605790" y="96203"/>
                      </a:cubicBezTo>
                      <a:cubicBezTo>
                        <a:pt x="617220" y="88583"/>
                        <a:pt x="628650" y="85725"/>
                        <a:pt x="641985" y="85725"/>
                      </a:cubicBezTo>
                      <a:cubicBezTo>
                        <a:pt x="648653" y="85725"/>
                        <a:pt x="655320" y="87630"/>
                        <a:pt x="662940" y="92393"/>
                      </a:cubicBezTo>
                      <a:cubicBezTo>
                        <a:pt x="670560" y="96203"/>
                        <a:pt x="677228" y="101918"/>
                        <a:pt x="682943" y="109538"/>
                      </a:cubicBezTo>
                      <a:cubicBezTo>
                        <a:pt x="671513" y="119063"/>
                        <a:pt x="660083" y="127635"/>
                        <a:pt x="648653" y="13335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10" name="Google Shape;4610;p21"/>
                <p:cNvSpPr/>
                <p:nvPr/>
              </p:nvSpPr>
              <p:spPr>
                <a:xfrm>
                  <a:off x="5744527" y="4910137"/>
                  <a:ext cx="119062" cy="87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062" h="87630" extrusionOk="0">
                      <a:moveTo>
                        <a:pt x="54293" y="13335"/>
                      </a:moveTo>
                      <a:cubicBezTo>
                        <a:pt x="42863" y="3810"/>
                        <a:pt x="34290" y="0"/>
                        <a:pt x="27623" y="0"/>
                      </a:cubicBezTo>
                      <a:cubicBezTo>
                        <a:pt x="21908" y="0"/>
                        <a:pt x="17145" y="953"/>
                        <a:pt x="12383" y="1905"/>
                      </a:cubicBezTo>
                      <a:cubicBezTo>
                        <a:pt x="8573" y="2857"/>
                        <a:pt x="4763" y="5715"/>
                        <a:pt x="0" y="9525"/>
                      </a:cubicBezTo>
                      <a:lnTo>
                        <a:pt x="13335" y="30480"/>
                      </a:lnTo>
                      <a:cubicBezTo>
                        <a:pt x="17145" y="27622"/>
                        <a:pt x="20002" y="25718"/>
                        <a:pt x="22860" y="24765"/>
                      </a:cubicBezTo>
                      <a:cubicBezTo>
                        <a:pt x="26670" y="22860"/>
                        <a:pt x="29527" y="22860"/>
                        <a:pt x="33338" y="22860"/>
                      </a:cubicBezTo>
                      <a:cubicBezTo>
                        <a:pt x="41910" y="22860"/>
                        <a:pt x="60008" y="37147"/>
                        <a:pt x="86677" y="65722"/>
                      </a:cubicBezTo>
                      <a:lnTo>
                        <a:pt x="107633" y="87630"/>
                      </a:lnTo>
                      <a:lnTo>
                        <a:pt x="119063" y="78105"/>
                      </a:lnTo>
                      <a:cubicBezTo>
                        <a:pt x="103823" y="60007"/>
                        <a:pt x="82868" y="39053"/>
                        <a:pt x="54293" y="1333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11" name="Google Shape;4611;p21"/>
                <p:cNvSpPr/>
                <p:nvPr/>
              </p:nvSpPr>
              <p:spPr>
                <a:xfrm>
                  <a:off x="5934075" y="4693919"/>
                  <a:ext cx="635317" cy="20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17" h="209550" extrusionOk="0">
                      <a:moveTo>
                        <a:pt x="577215" y="13335"/>
                      </a:moveTo>
                      <a:lnTo>
                        <a:pt x="441008" y="13335"/>
                      </a:lnTo>
                      <a:lnTo>
                        <a:pt x="433388" y="13335"/>
                      </a:lnTo>
                      <a:lnTo>
                        <a:pt x="330517" y="13335"/>
                      </a:lnTo>
                      <a:lnTo>
                        <a:pt x="349567" y="44768"/>
                      </a:lnTo>
                      <a:lnTo>
                        <a:pt x="388620" y="44768"/>
                      </a:lnTo>
                      <a:lnTo>
                        <a:pt x="388620" y="110490"/>
                      </a:lnTo>
                      <a:lnTo>
                        <a:pt x="334328" y="110490"/>
                      </a:lnTo>
                      <a:lnTo>
                        <a:pt x="334328" y="54293"/>
                      </a:lnTo>
                      <a:cubicBezTo>
                        <a:pt x="334328" y="41910"/>
                        <a:pt x="328613" y="30480"/>
                        <a:pt x="316230" y="18098"/>
                      </a:cubicBezTo>
                      <a:cubicBezTo>
                        <a:pt x="303847" y="5715"/>
                        <a:pt x="291465" y="0"/>
                        <a:pt x="280035" y="0"/>
                      </a:cubicBezTo>
                      <a:cubicBezTo>
                        <a:pt x="269558" y="0"/>
                        <a:pt x="260985" y="2858"/>
                        <a:pt x="254317" y="9525"/>
                      </a:cubicBezTo>
                      <a:cubicBezTo>
                        <a:pt x="246697" y="17145"/>
                        <a:pt x="243840" y="24765"/>
                        <a:pt x="243840" y="35243"/>
                      </a:cubicBezTo>
                      <a:cubicBezTo>
                        <a:pt x="243840" y="38100"/>
                        <a:pt x="243840" y="41910"/>
                        <a:pt x="244792" y="44768"/>
                      </a:cubicBezTo>
                      <a:lnTo>
                        <a:pt x="227647" y="14288"/>
                      </a:lnTo>
                      <a:lnTo>
                        <a:pt x="0" y="14288"/>
                      </a:lnTo>
                      <a:lnTo>
                        <a:pt x="17145" y="45720"/>
                      </a:lnTo>
                      <a:lnTo>
                        <a:pt x="159067" y="45720"/>
                      </a:lnTo>
                      <a:lnTo>
                        <a:pt x="159067" y="71438"/>
                      </a:lnTo>
                      <a:cubicBezTo>
                        <a:pt x="154305" y="71438"/>
                        <a:pt x="149542" y="73343"/>
                        <a:pt x="143828" y="78105"/>
                      </a:cubicBezTo>
                      <a:cubicBezTo>
                        <a:pt x="138113" y="82868"/>
                        <a:pt x="132397" y="88583"/>
                        <a:pt x="126683" y="97155"/>
                      </a:cubicBezTo>
                      <a:cubicBezTo>
                        <a:pt x="119063" y="88583"/>
                        <a:pt x="111442" y="81915"/>
                        <a:pt x="103822" y="77153"/>
                      </a:cubicBezTo>
                      <a:cubicBezTo>
                        <a:pt x="96203" y="72390"/>
                        <a:pt x="88583" y="70485"/>
                        <a:pt x="81915" y="70485"/>
                      </a:cubicBezTo>
                      <a:cubicBezTo>
                        <a:pt x="69533" y="70485"/>
                        <a:pt x="58103" y="75248"/>
                        <a:pt x="48578" y="84773"/>
                      </a:cubicBezTo>
                      <a:cubicBezTo>
                        <a:pt x="39053" y="94298"/>
                        <a:pt x="35242" y="104775"/>
                        <a:pt x="35242" y="117158"/>
                      </a:cubicBezTo>
                      <a:cubicBezTo>
                        <a:pt x="35242" y="130493"/>
                        <a:pt x="40958" y="144780"/>
                        <a:pt x="52388" y="160020"/>
                      </a:cubicBezTo>
                      <a:cubicBezTo>
                        <a:pt x="63817" y="175260"/>
                        <a:pt x="80010" y="191453"/>
                        <a:pt x="100965" y="206693"/>
                      </a:cubicBezTo>
                      <a:lnTo>
                        <a:pt x="110490" y="195263"/>
                      </a:lnTo>
                      <a:cubicBezTo>
                        <a:pt x="97155" y="183833"/>
                        <a:pt x="86678" y="172403"/>
                        <a:pt x="79058" y="161925"/>
                      </a:cubicBezTo>
                      <a:cubicBezTo>
                        <a:pt x="71438" y="150495"/>
                        <a:pt x="68580" y="140018"/>
                        <a:pt x="68580" y="131445"/>
                      </a:cubicBezTo>
                      <a:cubicBezTo>
                        <a:pt x="68580" y="121920"/>
                        <a:pt x="71438" y="114300"/>
                        <a:pt x="76200" y="107633"/>
                      </a:cubicBezTo>
                      <a:cubicBezTo>
                        <a:pt x="80963" y="100965"/>
                        <a:pt x="87630" y="98108"/>
                        <a:pt x="95250" y="98108"/>
                      </a:cubicBezTo>
                      <a:cubicBezTo>
                        <a:pt x="100013" y="98108"/>
                        <a:pt x="103822" y="99060"/>
                        <a:pt x="107633" y="101918"/>
                      </a:cubicBezTo>
                      <a:cubicBezTo>
                        <a:pt x="111442" y="103823"/>
                        <a:pt x="115253" y="107633"/>
                        <a:pt x="118110" y="112395"/>
                      </a:cubicBezTo>
                      <a:cubicBezTo>
                        <a:pt x="110490" y="128588"/>
                        <a:pt x="105728" y="139065"/>
                        <a:pt x="104775" y="143828"/>
                      </a:cubicBezTo>
                      <a:lnTo>
                        <a:pt x="136208" y="157163"/>
                      </a:lnTo>
                      <a:cubicBezTo>
                        <a:pt x="140017" y="140018"/>
                        <a:pt x="146685" y="124778"/>
                        <a:pt x="155258" y="113348"/>
                      </a:cubicBezTo>
                      <a:cubicBezTo>
                        <a:pt x="163830" y="101918"/>
                        <a:pt x="173355" y="96203"/>
                        <a:pt x="182880" y="96203"/>
                      </a:cubicBezTo>
                      <a:cubicBezTo>
                        <a:pt x="188595" y="96203"/>
                        <a:pt x="193358" y="98108"/>
                        <a:pt x="197167" y="100965"/>
                      </a:cubicBezTo>
                      <a:cubicBezTo>
                        <a:pt x="200978" y="103823"/>
                        <a:pt x="202883" y="107633"/>
                        <a:pt x="202883" y="111443"/>
                      </a:cubicBezTo>
                      <a:cubicBezTo>
                        <a:pt x="203835" y="120015"/>
                        <a:pt x="199072" y="129540"/>
                        <a:pt x="190500" y="140018"/>
                      </a:cubicBezTo>
                      <a:cubicBezTo>
                        <a:pt x="181928" y="151448"/>
                        <a:pt x="170497" y="161925"/>
                        <a:pt x="156210" y="171450"/>
                      </a:cubicBezTo>
                      <a:lnTo>
                        <a:pt x="185738" y="199073"/>
                      </a:lnTo>
                      <a:cubicBezTo>
                        <a:pt x="198120" y="185738"/>
                        <a:pt x="207645" y="172403"/>
                        <a:pt x="214313" y="160020"/>
                      </a:cubicBezTo>
                      <a:cubicBezTo>
                        <a:pt x="220980" y="147638"/>
                        <a:pt x="224790" y="135255"/>
                        <a:pt x="224790" y="124778"/>
                      </a:cubicBezTo>
                      <a:cubicBezTo>
                        <a:pt x="224790" y="112395"/>
                        <a:pt x="221933" y="101918"/>
                        <a:pt x="216217" y="92393"/>
                      </a:cubicBezTo>
                      <a:cubicBezTo>
                        <a:pt x="211455" y="82868"/>
                        <a:pt x="203835" y="77153"/>
                        <a:pt x="195263" y="73343"/>
                      </a:cubicBezTo>
                      <a:lnTo>
                        <a:pt x="195263" y="45720"/>
                      </a:lnTo>
                      <a:lnTo>
                        <a:pt x="243840" y="45720"/>
                      </a:lnTo>
                      <a:cubicBezTo>
                        <a:pt x="245745" y="55245"/>
                        <a:pt x="250508" y="62865"/>
                        <a:pt x="259080" y="70485"/>
                      </a:cubicBezTo>
                      <a:cubicBezTo>
                        <a:pt x="270510" y="80963"/>
                        <a:pt x="283845" y="87630"/>
                        <a:pt x="300038" y="90488"/>
                      </a:cubicBezTo>
                      <a:lnTo>
                        <a:pt x="300038" y="111443"/>
                      </a:lnTo>
                      <a:lnTo>
                        <a:pt x="288608" y="111443"/>
                      </a:lnTo>
                      <a:cubicBezTo>
                        <a:pt x="284797" y="111443"/>
                        <a:pt x="281940" y="112395"/>
                        <a:pt x="279083" y="114300"/>
                      </a:cubicBezTo>
                      <a:cubicBezTo>
                        <a:pt x="276225" y="116205"/>
                        <a:pt x="275272" y="119063"/>
                        <a:pt x="275272" y="122873"/>
                      </a:cubicBezTo>
                      <a:cubicBezTo>
                        <a:pt x="275272" y="130493"/>
                        <a:pt x="281940" y="140018"/>
                        <a:pt x="294322" y="152400"/>
                      </a:cubicBezTo>
                      <a:cubicBezTo>
                        <a:pt x="306705" y="163830"/>
                        <a:pt x="316230" y="169545"/>
                        <a:pt x="323850" y="169545"/>
                      </a:cubicBezTo>
                      <a:cubicBezTo>
                        <a:pt x="327660" y="169545"/>
                        <a:pt x="330517" y="167640"/>
                        <a:pt x="332422" y="164783"/>
                      </a:cubicBezTo>
                      <a:cubicBezTo>
                        <a:pt x="334328" y="161925"/>
                        <a:pt x="335280" y="158115"/>
                        <a:pt x="335280" y="154305"/>
                      </a:cubicBezTo>
                      <a:lnTo>
                        <a:pt x="335280" y="142875"/>
                      </a:lnTo>
                      <a:lnTo>
                        <a:pt x="389572" y="142875"/>
                      </a:lnTo>
                      <a:lnTo>
                        <a:pt x="389572" y="189548"/>
                      </a:lnTo>
                      <a:lnTo>
                        <a:pt x="424815" y="208598"/>
                      </a:lnTo>
                      <a:lnTo>
                        <a:pt x="424815" y="44768"/>
                      </a:lnTo>
                      <a:lnTo>
                        <a:pt x="452438" y="44768"/>
                      </a:lnTo>
                      <a:lnTo>
                        <a:pt x="460058" y="44768"/>
                      </a:lnTo>
                      <a:lnTo>
                        <a:pt x="566738" y="44768"/>
                      </a:lnTo>
                      <a:lnTo>
                        <a:pt x="566738" y="72390"/>
                      </a:lnTo>
                      <a:lnTo>
                        <a:pt x="514350" y="72390"/>
                      </a:lnTo>
                      <a:cubicBezTo>
                        <a:pt x="501967" y="72390"/>
                        <a:pt x="491490" y="76200"/>
                        <a:pt x="481965" y="83820"/>
                      </a:cubicBezTo>
                      <a:cubicBezTo>
                        <a:pt x="473392" y="91440"/>
                        <a:pt x="469583" y="100965"/>
                        <a:pt x="469583" y="111443"/>
                      </a:cubicBezTo>
                      <a:cubicBezTo>
                        <a:pt x="469583" y="126683"/>
                        <a:pt x="473392" y="142875"/>
                        <a:pt x="481965" y="159068"/>
                      </a:cubicBezTo>
                      <a:cubicBezTo>
                        <a:pt x="489585" y="175260"/>
                        <a:pt x="501967" y="192405"/>
                        <a:pt x="518160" y="208598"/>
                      </a:cubicBezTo>
                      <a:lnTo>
                        <a:pt x="529590" y="200978"/>
                      </a:lnTo>
                      <a:cubicBezTo>
                        <a:pt x="519113" y="191453"/>
                        <a:pt x="511492" y="180975"/>
                        <a:pt x="505778" y="169545"/>
                      </a:cubicBezTo>
                      <a:cubicBezTo>
                        <a:pt x="501015" y="158115"/>
                        <a:pt x="498158" y="146685"/>
                        <a:pt x="498158" y="135255"/>
                      </a:cubicBezTo>
                      <a:cubicBezTo>
                        <a:pt x="498158" y="126683"/>
                        <a:pt x="501015" y="119063"/>
                        <a:pt x="507683" y="113348"/>
                      </a:cubicBezTo>
                      <a:cubicBezTo>
                        <a:pt x="513397" y="106680"/>
                        <a:pt x="521017" y="103823"/>
                        <a:pt x="529590" y="103823"/>
                      </a:cubicBezTo>
                      <a:lnTo>
                        <a:pt x="564833" y="103823"/>
                      </a:lnTo>
                      <a:lnTo>
                        <a:pt x="564833" y="185738"/>
                      </a:lnTo>
                      <a:lnTo>
                        <a:pt x="600075" y="209550"/>
                      </a:lnTo>
                      <a:lnTo>
                        <a:pt x="600075" y="45720"/>
                      </a:lnTo>
                      <a:lnTo>
                        <a:pt x="635318" y="45720"/>
                      </a:lnTo>
                      <a:lnTo>
                        <a:pt x="618172" y="14288"/>
                      </a:lnTo>
                      <a:lnTo>
                        <a:pt x="577215" y="14288"/>
                      </a:lnTo>
                      <a:close/>
                      <a:moveTo>
                        <a:pt x="299085" y="75248"/>
                      </a:moveTo>
                      <a:cubicBezTo>
                        <a:pt x="292417" y="73343"/>
                        <a:pt x="287655" y="69533"/>
                        <a:pt x="283845" y="63818"/>
                      </a:cubicBezTo>
                      <a:cubicBezTo>
                        <a:pt x="280035" y="58103"/>
                        <a:pt x="278130" y="51435"/>
                        <a:pt x="278130" y="42863"/>
                      </a:cubicBezTo>
                      <a:cubicBezTo>
                        <a:pt x="278130" y="37148"/>
                        <a:pt x="280035" y="31433"/>
                        <a:pt x="281940" y="27623"/>
                      </a:cubicBezTo>
                      <a:cubicBezTo>
                        <a:pt x="284797" y="23813"/>
                        <a:pt x="287655" y="20955"/>
                        <a:pt x="291465" y="20955"/>
                      </a:cubicBezTo>
                      <a:cubicBezTo>
                        <a:pt x="294322" y="20955"/>
                        <a:pt x="296228" y="22860"/>
                        <a:pt x="297180" y="25718"/>
                      </a:cubicBezTo>
                      <a:cubicBezTo>
                        <a:pt x="299085" y="28575"/>
                        <a:pt x="299085" y="32385"/>
                        <a:pt x="299085" y="36195"/>
                      </a:cubicBezTo>
                      <a:lnTo>
                        <a:pt x="299085" y="75248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12" name="Google Shape;4612;p21"/>
                <p:cNvSpPr/>
                <p:nvPr/>
              </p:nvSpPr>
              <p:spPr>
                <a:xfrm>
                  <a:off x="6413182" y="4612005"/>
                  <a:ext cx="104075" cy="94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5" h="94352" extrusionOk="0">
                      <a:moveTo>
                        <a:pt x="89535" y="60007"/>
                      </a:moveTo>
                      <a:cubicBezTo>
                        <a:pt x="81915" y="47625"/>
                        <a:pt x="76200" y="40005"/>
                        <a:pt x="72390" y="36195"/>
                      </a:cubicBezTo>
                      <a:cubicBezTo>
                        <a:pt x="64770" y="25717"/>
                        <a:pt x="55245" y="16192"/>
                        <a:pt x="44767" y="9525"/>
                      </a:cubicBezTo>
                      <a:cubicBezTo>
                        <a:pt x="34290" y="2857"/>
                        <a:pt x="23813" y="0"/>
                        <a:pt x="14288" y="0"/>
                      </a:cubicBezTo>
                      <a:cubicBezTo>
                        <a:pt x="8572" y="952"/>
                        <a:pt x="3810" y="1905"/>
                        <a:pt x="0" y="2857"/>
                      </a:cubicBezTo>
                      <a:lnTo>
                        <a:pt x="15240" y="36195"/>
                      </a:lnTo>
                      <a:cubicBezTo>
                        <a:pt x="20002" y="34290"/>
                        <a:pt x="25717" y="33338"/>
                        <a:pt x="31433" y="33338"/>
                      </a:cubicBezTo>
                      <a:cubicBezTo>
                        <a:pt x="37147" y="33338"/>
                        <a:pt x="42863" y="34290"/>
                        <a:pt x="47625" y="37147"/>
                      </a:cubicBezTo>
                      <a:cubicBezTo>
                        <a:pt x="52388" y="39052"/>
                        <a:pt x="57150" y="41910"/>
                        <a:pt x="60008" y="45720"/>
                      </a:cubicBezTo>
                      <a:lnTo>
                        <a:pt x="97155" y="94297"/>
                      </a:lnTo>
                      <a:cubicBezTo>
                        <a:pt x="108585" y="95250"/>
                        <a:pt x="105727" y="83820"/>
                        <a:pt x="89535" y="6000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13" name="Google Shape;4613;p21"/>
                <p:cNvSpPr/>
                <p:nvPr/>
              </p:nvSpPr>
              <p:spPr>
                <a:xfrm>
                  <a:off x="6671309" y="4707255"/>
                  <a:ext cx="676275" cy="2343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6275" h="234314" extrusionOk="0">
                      <a:moveTo>
                        <a:pt x="605790" y="171450"/>
                      </a:moveTo>
                      <a:lnTo>
                        <a:pt x="641033" y="195263"/>
                      </a:lnTo>
                      <a:lnTo>
                        <a:pt x="641033" y="31432"/>
                      </a:lnTo>
                      <a:lnTo>
                        <a:pt x="676275" y="31432"/>
                      </a:lnTo>
                      <a:lnTo>
                        <a:pt x="659130" y="0"/>
                      </a:lnTo>
                      <a:lnTo>
                        <a:pt x="467678" y="0"/>
                      </a:lnTo>
                      <a:lnTo>
                        <a:pt x="460058" y="0"/>
                      </a:lnTo>
                      <a:lnTo>
                        <a:pt x="299085" y="0"/>
                      </a:lnTo>
                      <a:lnTo>
                        <a:pt x="291465" y="0"/>
                      </a:lnTo>
                      <a:lnTo>
                        <a:pt x="203835" y="0"/>
                      </a:lnTo>
                      <a:lnTo>
                        <a:pt x="196215" y="0"/>
                      </a:lnTo>
                      <a:lnTo>
                        <a:pt x="0" y="0"/>
                      </a:lnTo>
                      <a:lnTo>
                        <a:pt x="17145" y="31432"/>
                      </a:lnTo>
                      <a:lnTo>
                        <a:pt x="151448" y="31432"/>
                      </a:lnTo>
                      <a:lnTo>
                        <a:pt x="151448" y="59055"/>
                      </a:lnTo>
                      <a:lnTo>
                        <a:pt x="43815" y="59055"/>
                      </a:lnTo>
                      <a:lnTo>
                        <a:pt x="38100" y="70485"/>
                      </a:lnTo>
                      <a:cubicBezTo>
                        <a:pt x="54293" y="75247"/>
                        <a:pt x="67628" y="82867"/>
                        <a:pt x="78105" y="92392"/>
                      </a:cubicBezTo>
                      <a:cubicBezTo>
                        <a:pt x="87630" y="102870"/>
                        <a:pt x="93345" y="113347"/>
                        <a:pt x="93345" y="124777"/>
                      </a:cubicBezTo>
                      <a:cubicBezTo>
                        <a:pt x="93345" y="129540"/>
                        <a:pt x="91440" y="134302"/>
                        <a:pt x="86678" y="138113"/>
                      </a:cubicBezTo>
                      <a:cubicBezTo>
                        <a:pt x="80963" y="142875"/>
                        <a:pt x="75248" y="144780"/>
                        <a:pt x="68580" y="146685"/>
                      </a:cubicBezTo>
                      <a:cubicBezTo>
                        <a:pt x="66675" y="142875"/>
                        <a:pt x="63818" y="140017"/>
                        <a:pt x="60008" y="137160"/>
                      </a:cubicBezTo>
                      <a:cubicBezTo>
                        <a:pt x="56198" y="134302"/>
                        <a:pt x="52388" y="133350"/>
                        <a:pt x="49530" y="133350"/>
                      </a:cubicBezTo>
                      <a:cubicBezTo>
                        <a:pt x="44768" y="133350"/>
                        <a:pt x="40005" y="135255"/>
                        <a:pt x="37148" y="139065"/>
                      </a:cubicBezTo>
                      <a:cubicBezTo>
                        <a:pt x="33338" y="142875"/>
                        <a:pt x="32385" y="147638"/>
                        <a:pt x="32385" y="153352"/>
                      </a:cubicBezTo>
                      <a:cubicBezTo>
                        <a:pt x="32385" y="160972"/>
                        <a:pt x="36195" y="168592"/>
                        <a:pt x="44768" y="173355"/>
                      </a:cubicBezTo>
                      <a:cubicBezTo>
                        <a:pt x="52388" y="179070"/>
                        <a:pt x="62865" y="181927"/>
                        <a:pt x="73343" y="181927"/>
                      </a:cubicBezTo>
                      <a:lnTo>
                        <a:pt x="97155" y="234315"/>
                      </a:lnTo>
                      <a:lnTo>
                        <a:pt x="114300" y="224790"/>
                      </a:lnTo>
                      <a:lnTo>
                        <a:pt x="82868" y="180022"/>
                      </a:lnTo>
                      <a:cubicBezTo>
                        <a:pt x="93345" y="178117"/>
                        <a:pt x="102870" y="173355"/>
                        <a:pt x="110490" y="166688"/>
                      </a:cubicBezTo>
                      <a:cubicBezTo>
                        <a:pt x="118110" y="160020"/>
                        <a:pt x="120968" y="152400"/>
                        <a:pt x="120968" y="142875"/>
                      </a:cubicBezTo>
                      <a:cubicBezTo>
                        <a:pt x="120968" y="133350"/>
                        <a:pt x="118110" y="123825"/>
                        <a:pt x="112395" y="114300"/>
                      </a:cubicBezTo>
                      <a:cubicBezTo>
                        <a:pt x="107633" y="104775"/>
                        <a:pt x="100013" y="97155"/>
                        <a:pt x="89535" y="90488"/>
                      </a:cubicBezTo>
                      <a:lnTo>
                        <a:pt x="151448" y="90488"/>
                      </a:lnTo>
                      <a:lnTo>
                        <a:pt x="151448" y="176213"/>
                      </a:lnTo>
                      <a:lnTo>
                        <a:pt x="186690" y="195263"/>
                      </a:lnTo>
                      <a:lnTo>
                        <a:pt x="186690" y="31432"/>
                      </a:lnTo>
                      <a:lnTo>
                        <a:pt x="214313" y="31432"/>
                      </a:lnTo>
                      <a:lnTo>
                        <a:pt x="221933" y="31432"/>
                      </a:lnTo>
                      <a:lnTo>
                        <a:pt x="246698" y="31432"/>
                      </a:lnTo>
                      <a:lnTo>
                        <a:pt x="246698" y="171450"/>
                      </a:lnTo>
                      <a:lnTo>
                        <a:pt x="281940" y="195263"/>
                      </a:lnTo>
                      <a:lnTo>
                        <a:pt x="281940" y="31432"/>
                      </a:lnTo>
                      <a:lnTo>
                        <a:pt x="309563" y="31432"/>
                      </a:lnTo>
                      <a:lnTo>
                        <a:pt x="317183" y="31432"/>
                      </a:lnTo>
                      <a:lnTo>
                        <a:pt x="415290" y="31432"/>
                      </a:lnTo>
                      <a:lnTo>
                        <a:pt x="415290" y="81915"/>
                      </a:lnTo>
                      <a:lnTo>
                        <a:pt x="337185" y="81915"/>
                      </a:lnTo>
                      <a:cubicBezTo>
                        <a:pt x="332423" y="81915"/>
                        <a:pt x="329565" y="83820"/>
                        <a:pt x="326708" y="86677"/>
                      </a:cubicBezTo>
                      <a:cubicBezTo>
                        <a:pt x="323850" y="89535"/>
                        <a:pt x="321945" y="93345"/>
                        <a:pt x="321945" y="97155"/>
                      </a:cubicBezTo>
                      <a:cubicBezTo>
                        <a:pt x="321945" y="106680"/>
                        <a:pt x="325755" y="117157"/>
                        <a:pt x="334328" y="127635"/>
                      </a:cubicBezTo>
                      <a:cubicBezTo>
                        <a:pt x="342900" y="138113"/>
                        <a:pt x="350520" y="143827"/>
                        <a:pt x="357188" y="143827"/>
                      </a:cubicBezTo>
                      <a:cubicBezTo>
                        <a:pt x="359093" y="143827"/>
                        <a:pt x="360998" y="142875"/>
                        <a:pt x="361950" y="141922"/>
                      </a:cubicBezTo>
                      <a:cubicBezTo>
                        <a:pt x="363855" y="140970"/>
                        <a:pt x="364808" y="139065"/>
                        <a:pt x="364808" y="136207"/>
                      </a:cubicBezTo>
                      <a:lnTo>
                        <a:pt x="364808" y="122872"/>
                      </a:lnTo>
                      <a:cubicBezTo>
                        <a:pt x="364808" y="120015"/>
                        <a:pt x="365760" y="118110"/>
                        <a:pt x="367665" y="116205"/>
                      </a:cubicBezTo>
                      <a:cubicBezTo>
                        <a:pt x="368618" y="114300"/>
                        <a:pt x="370523" y="113347"/>
                        <a:pt x="372428" y="113347"/>
                      </a:cubicBezTo>
                      <a:lnTo>
                        <a:pt x="415290" y="113347"/>
                      </a:lnTo>
                      <a:lnTo>
                        <a:pt x="415290" y="175260"/>
                      </a:lnTo>
                      <a:lnTo>
                        <a:pt x="450533" y="194310"/>
                      </a:lnTo>
                      <a:lnTo>
                        <a:pt x="450533" y="30480"/>
                      </a:lnTo>
                      <a:lnTo>
                        <a:pt x="478155" y="30480"/>
                      </a:lnTo>
                      <a:lnTo>
                        <a:pt x="485775" y="30480"/>
                      </a:lnTo>
                      <a:lnTo>
                        <a:pt x="513397" y="30480"/>
                      </a:lnTo>
                      <a:lnTo>
                        <a:pt x="513397" y="96202"/>
                      </a:lnTo>
                      <a:lnTo>
                        <a:pt x="501968" y="96202"/>
                      </a:lnTo>
                      <a:cubicBezTo>
                        <a:pt x="499110" y="96202"/>
                        <a:pt x="497205" y="97155"/>
                        <a:pt x="495300" y="99060"/>
                      </a:cubicBezTo>
                      <a:cubicBezTo>
                        <a:pt x="493395" y="100965"/>
                        <a:pt x="492443" y="102870"/>
                        <a:pt x="492443" y="105727"/>
                      </a:cubicBezTo>
                      <a:cubicBezTo>
                        <a:pt x="492443" y="111442"/>
                        <a:pt x="499110" y="120967"/>
                        <a:pt x="512445" y="134302"/>
                      </a:cubicBezTo>
                      <a:cubicBezTo>
                        <a:pt x="525780" y="147638"/>
                        <a:pt x="535305" y="154305"/>
                        <a:pt x="541020" y="154305"/>
                      </a:cubicBezTo>
                      <a:cubicBezTo>
                        <a:pt x="542925" y="154305"/>
                        <a:pt x="544830" y="153352"/>
                        <a:pt x="545783" y="151447"/>
                      </a:cubicBezTo>
                      <a:cubicBezTo>
                        <a:pt x="547688" y="148590"/>
                        <a:pt x="548640" y="145732"/>
                        <a:pt x="548640" y="142875"/>
                      </a:cubicBezTo>
                      <a:lnTo>
                        <a:pt x="548640" y="127635"/>
                      </a:lnTo>
                      <a:lnTo>
                        <a:pt x="606743" y="127635"/>
                      </a:lnTo>
                      <a:lnTo>
                        <a:pt x="606743" y="171450"/>
                      </a:lnTo>
                      <a:close/>
                      <a:moveTo>
                        <a:pt x="547688" y="97155"/>
                      </a:moveTo>
                      <a:lnTo>
                        <a:pt x="547688" y="31432"/>
                      </a:lnTo>
                      <a:lnTo>
                        <a:pt x="605790" y="31432"/>
                      </a:lnTo>
                      <a:lnTo>
                        <a:pt x="605790" y="97155"/>
                      </a:lnTo>
                      <a:lnTo>
                        <a:pt x="547688" y="97155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14" name="Google Shape;4614;p21"/>
                <p:cNvSpPr/>
                <p:nvPr/>
              </p:nvSpPr>
              <p:spPr>
                <a:xfrm>
                  <a:off x="7259002" y="4910137"/>
                  <a:ext cx="119062" cy="87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062" h="87630" extrusionOk="0">
                      <a:moveTo>
                        <a:pt x="54292" y="13335"/>
                      </a:moveTo>
                      <a:cubicBezTo>
                        <a:pt x="42863" y="3810"/>
                        <a:pt x="34290" y="0"/>
                        <a:pt x="27622" y="0"/>
                      </a:cubicBezTo>
                      <a:cubicBezTo>
                        <a:pt x="21907" y="0"/>
                        <a:pt x="17145" y="953"/>
                        <a:pt x="12382" y="1905"/>
                      </a:cubicBezTo>
                      <a:cubicBezTo>
                        <a:pt x="8572" y="2857"/>
                        <a:pt x="4763" y="5715"/>
                        <a:pt x="0" y="9525"/>
                      </a:cubicBezTo>
                      <a:lnTo>
                        <a:pt x="13335" y="30480"/>
                      </a:lnTo>
                      <a:cubicBezTo>
                        <a:pt x="17145" y="27622"/>
                        <a:pt x="20003" y="25718"/>
                        <a:pt x="22860" y="24765"/>
                      </a:cubicBezTo>
                      <a:cubicBezTo>
                        <a:pt x="26670" y="22860"/>
                        <a:pt x="29528" y="22860"/>
                        <a:pt x="33338" y="22860"/>
                      </a:cubicBezTo>
                      <a:cubicBezTo>
                        <a:pt x="41910" y="22860"/>
                        <a:pt x="60007" y="37147"/>
                        <a:pt x="86678" y="65722"/>
                      </a:cubicBezTo>
                      <a:lnTo>
                        <a:pt x="107632" y="87630"/>
                      </a:lnTo>
                      <a:lnTo>
                        <a:pt x="119063" y="78105"/>
                      </a:lnTo>
                      <a:cubicBezTo>
                        <a:pt x="103822" y="60007"/>
                        <a:pt x="81915" y="39053"/>
                        <a:pt x="54292" y="1333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615" name="Google Shape;4615;p21"/>
              <p:cNvSpPr/>
              <p:nvPr/>
            </p:nvSpPr>
            <p:spPr>
              <a:xfrm>
                <a:off x="5888982" y="2284094"/>
                <a:ext cx="406654" cy="721042"/>
              </a:xfrm>
              <a:custGeom>
                <a:avLst/>
                <a:gdLst/>
                <a:ahLst/>
                <a:cxnLst/>
                <a:rect l="l" t="t" r="r" b="b"/>
                <a:pathLst>
                  <a:path w="406654" h="721042" extrusionOk="0">
                    <a:moveTo>
                      <a:pt x="75573" y="576263"/>
                    </a:moveTo>
                    <a:cubicBezTo>
                      <a:pt x="75573" y="576263"/>
                      <a:pt x="75573" y="576263"/>
                      <a:pt x="75573" y="576263"/>
                    </a:cubicBezTo>
                    <a:cubicBezTo>
                      <a:pt x="67953" y="591503"/>
                      <a:pt x="69858" y="604838"/>
                      <a:pt x="74620" y="612458"/>
                    </a:cubicBezTo>
                    <a:cubicBezTo>
                      <a:pt x="80335" y="623888"/>
                      <a:pt x="91765" y="632460"/>
                      <a:pt x="108910" y="640080"/>
                    </a:cubicBezTo>
                    <a:cubicBezTo>
                      <a:pt x="108910" y="640080"/>
                      <a:pt x="108910" y="641033"/>
                      <a:pt x="108910" y="641033"/>
                    </a:cubicBezTo>
                    <a:cubicBezTo>
                      <a:pt x="108910" y="661035"/>
                      <a:pt x="127960" y="677228"/>
                      <a:pt x="160345" y="684848"/>
                    </a:cubicBezTo>
                    <a:cubicBezTo>
                      <a:pt x="162250" y="700088"/>
                      <a:pt x="177490" y="721043"/>
                      <a:pt x="210828" y="721043"/>
                    </a:cubicBezTo>
                    <a:cubicBezTo>
                      <a:pt x="214638" y="721043"/>
                      <a:pt x="219400" y="721043"/>
                      <a:pt x="226068" y="719138"/>
                    </a:cubicBezTo>
                    <a:cubicBezTo>
                      <a:pt x="244165" y="713423"/>
                      <a:pt x="256548" y="700088"/>
                      <a:pt x="257500" y="684848"/>
                    </a:cubicBezTo>
                    <a:cubicBezTo>
                      <a:pt x="289885" y="676275"/>
                      <a:pt x="308935" y="661035"/>
                      <a:pt x="308935" y="641033"/>
                    </a:cubicBezTo>
                    <a:cubicBezTo>
                      <a:pt x="308935" y="639128"/>
                      <a:pt x="308935" y="637223"/>
                      <a:pt x="307983" y="635318"/>
                    </a:cubicBezTo>
                    <a:cubicBezTo>
                      <a:pt x="329890" y="621983"/>
                      <a:pt x="342273" y="605790"/>
                      <a:pt x="342273" y="589598"/>
                    </a:cubicBezTo>
                    <a:cubicBezTo>
                      <a:pt x="342273" y="584835"/>
                      <a:pt x="340368" y="580073"/>
                      <a:pt x="338463" y="576263"/>
                    </a:cubicBezTo>
                    <a:cubicBezTo>
                      <a:pt x="371800" y="542925"/>
                      <a:pt x="389898" y="510540"/>
                      <a:pt x="399423" y="480060"/>
                    </a:cubicBezTo>
                    <a:lnTo>
                      <a:pt x="399423" y="480060"/>
                    </a:lnTo>
                    <a:cubicBezTo>
                      <a:pt x="400375" y="478155"/>
                      <a:pt x="400375" y="476250"/>
                      <a:pt x="401328" y="474345"/>
                    </a:cubicBezTo>
                    <a:cubicBezTo>
                      <a:pt x="404185" y="462915"/>
                      <a:pt x="406090" y="448628"/>
                      <a:pt x="406090" y="446722"/>
                    </a:cubicBezTo>
                    <a:cubicBezTo>
                      <a:pt x="407995" y="421005"/>
                      <a:pt x="405138" y="395288"/>
                      <a:pt x="396565" y="370522"/>
                    </a:cubicBezTo>
                    <a:lnTo>
                      <a:pt x="387993" y="350520"/>
                    </a:lnTo>
                    <a:cubicBezTo>
                      <a:pt x="380373" y="336233"/>
                      <a:pt x="370848" y="322897"/>
                      <a:pt x="360370" y="312420"/>
                    </a:cubicBezTo>
                    <a:cubicBezTo>
                      <a:pt x="357513" y="309563"/>
                      <a:pt x="354655" y="306705"/>
                      <a:pt x="351798" y="304800"/>
                    </a:cubicBezTo>
                    <a:lnTo>
                      <a:pt x="351798" y="304800"/>
                    </a:lnTo>
                    <a:lnTo>
                      <a:pt x="340368" y="294322"/>
                    </a:lnTo>
                    <a:cubicBezTo>
                      <a:pt x="337510" y="291465"/>
                      <a:pt x="334653" y="288608"/>
                      <a:pt x="331795" y="286703"/>
                    </a:cubicBezTo>
                    <a:cubicBezTo>
                      <a:pt x="292743" y="251460"/>
                      <a:pt x="264168" y="224790"/>
                      <a:pt x="272740" y="163830"/>
                    </a:cubicBezTo>
                    <a:cubicBezTo>
                      <a:pt x="283218" y="106680"/>
                      <a:pt x="265120" y="47625"/>
                      <a:pt x="241308" y="32385"/>
                    </a:cubicBezTo>
                    <a:cubicBezTo>
                      <a:pt x="239403" y="31432"/>
                      <a:pt x="238450" y="30480"/>
                      <a:pt x="236545" y="30480"/>
                    </a:cubicBezTo>
                    <a:cubicBezTo>
                      <a:pt x="235593" y="21907"/>
                      <a:pt x="234640" y="16193"/>
                      <a:pt x="233688" y="16193"/>
                    </a:cubicBezTo>
                    <a:cubicBezTo>
                      <a:pt x="227020" y="4763"/>
                      <a:pt x="217495" y="953"/>
                      <a:pt x="210828" y="0"/>
                    </a:cubicBezTo>
                    <a:cubicBezTo>
                      <a:pt x="208923" y="0"/>
                      <a:pt x="207970" y="0"/>
                      <a:pt x="206065" y="0"/>
                    </a:cubicBezTo>
                    <a:cubicBezTo>
                      <a:pt x="194635" y="0"/>
                      <a:pt x="174633" y="4763"/>
                      <a:pt x="166060" y="37148"/>
                    </a:cubicBezTo>
                    <a:cubicBezTo>
                      <a:pt x="160345" y="58103"/>
                      <a:pt x="161298" y="87630"/>
                      <a:pt x="161298" y="115253"/>
                    </a:cubicBezTo>
                    <a:cubicBezTo>
                      <a:pt x="161298" y="120968"/>
                      <a:pt x="161298" y="126682"/>
                      <a:pt x="161298" y="130493"/>
                    </a:cubicBezTo>
                    <a:cubicBezTo>
                      <a:pt x="159393" y="178118"/>
                      <a:pt x="114625" y="237172"/>
                      <a:pt x="81288" y="277178"/>
                    </a:cubicBezTo>
                    <a:cubicBezTo>
                      <a:pt x="81288" y="277178"/>
                      <a:pt x="55570" y="304800"/>
                      <a:pt x="33663" y="343853"/>
                    </a:cubicBezTo>
                    <a:cubicBezTo>
                      <a:pt x="14613" y="374333"/>
                      <a:pt x="-50157" y="493395"/>
                      <a:pt x="75573" y="576263"/>
                    </a:cubicBezTo>
                    <a:close/>
                    <a:moveTo>
                      <a:pt x="210828" y="696278"/>
                    </a:moveTo>
                    <a:cubicBezTo>
                      <a:pt x="197493" y="696278"/>
                      <a:pt x="186063" y="688658"/>
                      <a:pt x="186063" y="681038"/>
                    </a:cubicBezTo>
                    <a:cubicBezTo>
                      <a:pt x="186063" y="680085"/>
                      <a:pt x="186063" y="678180"/>
                      <a:pt x="187015" y="677228"/>
                    </a:cubicBezTo>
                    <a:cubicBezTo>
                      <a:pt x="190825" y="677228"/>
                      <a:pt x="194635" y="678180"/>
                      <a:pt x="198445" y="678180"/>
                    </a:cubicBezTo>
                    <a:cubicBezTo>
                      <a:pt x="202255" y="678180"/>
                      <a:pt x="206065" y="678180"/>
                      <a:pt x="210828" y="678180"/>
                    </a:cubicBezTo>
                    <a:cubicBezTo>
                      <a:pt x="218448" y="678180"/>
                      <a:pt x="227020" y="678180"/>
                      <a:pt x="233688" y="677228"/>
                    </a:cubicBezTo>
                    <a:cubicBezTo>
                      <a:pt x="234640" y="678180"/>
                      <a:pt x="234640" y="680085"/>
                      <a:pt x="234640" y="681038"/>
                    </a:cubicBezTo>
                    <a:cubicBezTo>
                      <a:pt x="235593" y="688658"/>
                      <a:pt x="224163" y="696278"/>
                      <a:pt x="210828" y="696278"/>
                    </a:cubicBezTo>
                    <a:close/>
                    <a:moveTo>
                      <a:pt x="236545" y="662940"/>
                    </a:moveTo>
                    <a:cubicBezTo>
                      <a:pt x="231783" y="663893"/>
                      <a:pt x="226068" y="663893"/>
                      <a:pt x="221305" y="664845"/>
                    </a:cubicBezTo>
                    <a:cubicBezTo>
                      <a:pt x="217495" y="664845"/>
                      <a:pt x="214638" y="664845"/>
                      <a:pt x="210828" y="664845"/>
                    </a:cubicBezTo>
                    <a:cubicBezTo>
                      <a:pt x="202255" y="664845"/>
                      <a:pt x="193683" y="663893"/>
                      <a:pt x="185110" y="662940"/>
                    </a:cubicBezTo>
                    <a:cubicBezTo>
                      <a:pt x="153678" y="659130"/>
                      <a:pt x="135580" y="647700"/>
                      <a:pt x="135580" y="639128"/>
                    </a:cubicBezTo>
                    <a:cubicBezTo>
                      <a:pt x="135580" y="638175"/>
                      <a:pt x="135580" y="638175"/>
                      <a:pt x="135580" y="637223"/>
                    </a:cubicBezTo>
                    <a:cubicBezTo>
                      <a:pt x="159393" y="641985"/>
                      <a:pt x="185110" y="642938"/>
                      <a:pt x="202255" y="642938"/>
                    </a:cubicBezTo>
                    <a:cubicBezTo>
                      <a:pt x="235593" y="642938"/>
                      <a:pt x="267025" y="639128"/>
                      <a:pt x="284170" y="633413"/>
                    </a:cubicBezTo>
                    <a:cubicBezTo>
                      <a:pt x="286075" y="635318"/>
                      <a:pt x="287028" y="637223"/>
                      <a:pt x="287028" y="639128"/>
                    </a:cubicBezTo>
                    <a:cubicBezTo>
                      <a:pt x="287028" y="647700"/>
                      <a:pt x="267978" y="659130"/>
                      <a:pt x="236545" y="662940"/>
                    </a:cubicBezTo>
                    <a:close/>
                    <a:moveTo>
                      <a:pt x="89860" y="304800"/>
                    </a:moveTo>
                    <a:lnTo>
                      <a:pt x="90813" y="302895"/>
                    </a:lnTo>
                    <a:cubicBezTo>
                      <a:pt x="132723" y="253365"/>
                      <a:pt x="181300" y="188595"/>
                      <a:pt x="184158" y="131445"/>
                    </a:cubicBezTo>
                    <a:cubicBezTo>
                      <a:pt x="184158" y="125730"/>
                      <a:pt x="184158" y="120015"/>
                      <a:pt x="184158" y="114300"/>
                    </a:cubicBezTo>
                    <a:cubicBezTo>
                      <a:pt x="184158" y="87630"/>
                      <a:pt x="183205" y="60960"/>
                      <a:pt x="187968" y="42863"/>
                    </a:cubicBezTo>
                    <a:cubicBezTo>
                      <a:pt x="191778" y="26670"/>
                      <a:pt x="198445" y="24765"/>
                      <a:pt x="202255" y="24765"/>
                    </a:cubicBezTo>
                    <a:cubicBezTo>
                      <a:pt x="203208" y="24765"/>
                      <a:pt x="204160" y="24765"/>
                      <a:pt x="204160" y="24765"/>
                    </a:cubicBezTo>
                    <a:cubicBezTo>
                      <a:pt x="207018" y="24765"/>
                      <a:pt x="208923" y="29528"/>
                      <a:pt x="209875" y="37148"/>
                    </a:cubicBezTo>
                    <a:cubicBezTo>
                      <a:pt x="209875" y="41910"/>
                      <a:pt x="209875" y="56198"/>
                      <a:pt x="208923" y="71438"/>
                    </a:cubicBezTo>
                    <a:cubicBezTo>
                      <a:pt x="207018" y="105728"/>
                      <a:pt x="205113" y="151447"/>
                      <a:pt x="209875" y="172403"/>
                    </a:cubicBezTo>
                    <a:cubicBezTo>
                      <a:pt x="215590" y="195263"/>
                      <a:pt x="226068" y="218122"/>
                      <a:pt x="235593" y="240030"/>
                    </a:cubicBezTo>
                    <a:cubicBezTo>
                      <a:pt x="248928" y="268605"/>
                      <a:pt x="261310" y="296228"/>
                      <a:pt x="262263" y="321945"/>
                    </a:cubicBezTo>
                    <a:cubicBezTo>
                      <a:pt x="264168" y="367665"/>
                      <a:pt x="241308" y="371475"/>
                      <a:pt x="225115" y="374333"/>
                    </a:cubicBezTo>
                    <a:cubicBezTo>
                      <a:pt x="217495" y="375285"/>
                      <a:pt x="208923" y="377190"/>
                      <a:pt x="208923" y="385763"/>
                    </a:cubicBezTo>
                    <a:cubicBezTo>
                      <a:pt x="208923" y="389572"/>
                      <a:pt x="211780" y="393383"/>
                      <a:pt x="216543" y="393383"/>
                    </a:cubicBezTo>
                    <a:cubicBezTo>
                      <a:pt x="218448" y="393383"/>
                      <a:pt x="220353" y="392430"/>
                      <a:pt x="224163" y="392430"/>
                    </a:cubicBezTo>
                    <a:cubicBezTo>
                      <a:pt x="228925" y="391478"/>
                      <a:pt x="237498" y="389572"/>
                      <a:pt x="246070" y="389572"/>
                    </a:cubicBezTo>
                    <a:cubicBezTo>
                      <a:pt x="251785" y="389572"/>
                      <a:pt x="256548" y="390525"/>
                      <a:pt x="261310" y="391478"/>
                    </a:cubicBezTo>
                    <a:cubicBezTo>
                      <a:pt x="275598" y="395288"/>
                      <a:pt x="286075" y="405765"/>
                      <a:pt x="290838" y="418147"/>
                    </a:cubicBezTo>
                    <a:cubicBezTo>
                      <a:pt x="294648" y="429578"/>
                      <a:pt x="294648" y="449580"/>
                      <a:pt x="273693" y="477203"/>
                    </a:cubicBezTo>
                    <a:cubicBezTo>
                      <a:pt x="269883" y="482918"/>
                      <a:pt x="259405" y="490538"/>
                      <a:pt x="238450" y="494347"/>
                    </a:cubicBezTo>
                    <a:cubicBezTo>
                      <a:pt x="231783" y="495300"/>
                      <a:pt x="231783" y="499110"/>
                      <a:pt x="231783" y="501968"/>
                    </a:cubicBezTo>
                    <a:cubicBezTo>
                      <a:pt x="231783" y="504825"/>
                      <a:pt x="234640" y="507683"/>
                      <a:pt x="239403" y="507683"/>
                    </a:cubicBezTo>
                    <a:cubicBezTo>
                      <a:pt x="241308" y="507683"/>
                      <a:pt x="243213" y="507683"/>
                      <a:pt x="245118" y="507683"/>
                    </a:cubicBezTo>
                    <a:cubicBezTo>
                      <a:pt x="277503" y="507683"/>
                      <a:pt x="302268" y="514350"/>
                      <a:pt x="313698" y="526733"/>
                    </a:cubicBezTo>
                    <a:cubicBezTo>
                      <a:pt x="319413" y="532448"/>
                      <a:pt x="321318" y="539115"/>
                      <a:pt x="321318" y="546735"/>
                    </a:cubicBezTo>
                    <a:cubicBezTo>
                      <a:pt x="320365" y="561023"/>
                      <a:pt x="301315" y="566738"/>
                      <a:pt x="287980" y="569595"/>
                    </a:cubicBezTo>
                    <a:cubicBezTo>
                      <a:pt x="278455" y="572453"/>
                      <a:pt x="272740" y="573405"/>
                      <a:pt x="272740" y="580073"/>
                    </a:cubicBezTo>
                    <a:lnTo>
                      <a:pt x="272740" y="582930"/>
                    </a:lnTo>
                    <a:lnTo>
                      <a:pt x="277503" y="586740"/>
                    </a:lnTo>
                    <a:lnTo>
                      <a:pt x="280360" y="586740"/>
                    </a:lnTo>
                    <a:cubicBezTo>
                      <a:pt x="282265" y="586740"/>
                      <a:pt x="284170" y="585788"/>
                      <a:pt x="287980" y="584835"/>
                    </a:cubicBezTo>
                    <a:cubicBezTo>
                      <a:pt x="296553" y="581978"/>
                      <a:pt x="304173" y="581025"/>
                      <a:pt x="309888" y="581025"/>
                    </a:cubicBezTo>
                    <a:cubicBezTo>
                      <a:pt x="312745" y="581025"/>
                      <a:pt x="314650" y="581025"/>
                      <a:pt x="315603" y="581978"/>
                    </a:cubicBezTo>
                    <a:cubicBezTo>
                      <a:pt x="320365" y="582930"/>
                      <a:pt x="320365" y="585788"/>
                      <a:pt x="320365" y="586740"/>
                    </a:cubicBezTo>
                    <a:cubicBezTo>
                      <a:pt x="320365" y="594360"/>
                      <a:pt x="308935" y="606743"/>
                      <a:pt x="283218" y="617220"/>
                    </a:cubicBezTo>
                    <a:lnTo>
                      <a:pt x="282265" y="617220"/>
                    </a:lnTo>
                    <a:lnTo>
                      <a:pt x="282265" y="617220"/>
                    </a:lnTo>
                    <a:cubicBezTo>
                      <a:pt x="269883" y="622935"/>
                      <a:pt x="241308" y="625793"/>
                      <a:pt x="210828" y="625793"/>
                    </a:cubicBezTo>
                    <a:cubicBezTo>
                      <a:pt x="163203" y="625793"/>
                      <a:pt x="107958" y="617220"/>
                      <a:pt x="98433" y="597218"/>
                    </a:cubicBezTo>
                    <a:cubicBezTo>
                      <a:pt x="96528" y="592455"/>
                      <a:pt x="96528" y="586740"/>
                      <a:pt x="101290" y="580073"/>
                    </a:cubicBezTo>
                    <a:cubicBezTo>
                      <a:pt x="102243" y="581025"/>
                      <a:pt x="104148" y="582930"/>
                      <a:pt x="106053" y="583883"/>
                    </a:cubicBezTo>
                    <a:cubicBezTo>
                      <a:pt x="137485" y="600075"/>
                      <a:pt x="178443" y="602933"/>
                      <a:pt x="201303" y="602933"/>
                    </a:cubicBezTo>
                    <a:cubicBezTo>
                      <a:pt x="216543" y="602933"/>
                      <a:pt x="227973" y="601980"/>
                      <a:pt x="232735" y="601028"/>
                    </a:cubicBezTo>
                    <a:cubicBezTo>
                      <a:pt x="238450" y="600075"/>
                      <a:pt x="247975" y="598170"/>
                      <a:pt x="247023" y="590550"/>
                    </a:cubicBezTo>
                    <a:cubicBezTo>
                      <a:pt x="247023" y="585788"/>
                      <a:pt x="243213" y="583883"/>
                      <a:pt x="236545" y="583883"/>
                    </a:cubicBezTo>
                    <a:cubicBezTo>
                      <a:pt x="235593" y="583883"/>
                      <a:pt x="234640" y="583883"/>
                      <a:pt x="232735" y="583883"/>
                    </a:cubicBezTo>
                    <a:cubicBezTo>
                      <a:pt x="227973" y="583883"/>
                      <a:pt x="221305" y="584835"/>
                      <a:pt x="212733" y="584835"/>
                    </a:cubicBezTo>
                    <a:cubicBezTo>
                      <a:pt x="183205" y="584835"/>
                      <a:pt x="153678" y="579120"/>
                      <a:pt x="120340" y="566738"/>
                    </a:cubicBezTo>
                    <a:cubicBezTo>
                      <a:pt x="104148" y="561975"/>
                      <a:pt x="71763" y="541973"/>
                      <a:pt x="65095" y="537210"/>
                    </a:cubicBezTo>
                    <a:cubicBezTo>
                      <a:pt x="40330" y="518160"/>
                      <a:pt x="26995" y="484822"/>
                      <a:pt x="26995" y="444818"/>
                    </a:cubicBezTo>
                    <a:cubicBezTo>
                      <a:pt x="24138" y="382905"/>
                      <a:pt x="69858" y="327660"/>
                      <a:pt x="89860" y="30480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16" name="Google Shape;4616;p21"/>
              <p:cNvSpPr/>
              <p:nvPr/>
            </p:nvSpPr>
            <p:spPr>
              <a:xfrm>
                <a:off x="6256972" y="2756535"/>
                <a:ext cx="368617" cy="631507"/>
              </a:xfrm>
              <a:custGeom>
                <a:avLst/>
                <a:gdLst/>
                <a:ahLst/>
                <a:cxnLst/>
                <a:rect l="l" t="t" r="r" b="b"/>
                <a:pathLst>
                  <a:path w="368617" h="631507" extrusionOk="0">
                    <a:moveTo>
                      <a:pt x="351473" y="631507"/>
                    </a:moveTo>
                    <a:lnTo>
                      <a:pt x="328613" y="625793"/>
                    </a:lnTo>
                    <a:cubicBezTo>
                      <a:pt x="339090" y="584835"/>
                      <a:pt x="344805" y="542925"/>
                      <a:pt x="344805" y="500062"/>
                    </a:cubicBezTo>
                    <a:cubicBezTo>
                      <a:pt x="344805" y="282893"/>
                      <a:pt x="206693" y="90488"/>
                      <a:pt x="0" y="22860"/>
                    </a:cubicBezTo>
                    <a:lnTo>
                      <a:pt x="7620" y="0"/>
                    </a:lnTo>
                    <a:cubicBezTo>
                      <a:pt x="223838" y="71438"/>
                      <a:pt x="368618" y="272415"/>
                      <a:pt x="368618" y="500062"/>
                    </a:cubicBezTo>
                    <a:cubicBezTo>
                      <a:pt x="368618" y="544830"/>
                      <a:pt x="362903" y="588645"/>
                      <a:pt x="351473" y="6315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17" name="Google Shape;4617;p21"/>
              <p:cNvSpPr/>
              <p:nvPr/>
            </p:nvSpPr>
            <p:spPr>
              <a:xfrm>
                <a:off x="5572125" y="2767964"/>
                <a:ext cx="337185" cy="621030"/>
              </a:xfrm>
              <a:custGeom>
                <a:avLst/>
                <a:gdLst/>
                <a:ahLst/>
                <a:cxnLst/>
                <a:rect l="l" t="t" r="r" b="b"/>
                <a:pathLst>
                  <a:path w="337185" h="621030" extrusionOk="0">
                    <a:moveTo>
                      <a:pt x="17145" y="621030"/>
                    </a:moveTo>
                    <a:cubicBezTo>
                      <a:pt x="5715" y="578168"/>
                      <a:pt x="0" y="533400"/>
                      <a:pt x="0" y="488632"/>
                    </a:cubicBezTo>
                    <a:cubicBezTo>
                      <a:pt x="0" y="273368"/>
                      <a:pt x="129540" y="80963"/>
                      <a:pt x="328613" y="0"/>
                    </a:cubicBezTo>
                    <a:lnTo>
                      <a:pt x="337185" y="21908"/>
                    </a:lnTo>
                    <a:cubicBezTo>
                      <a:pt x="146685" y="99060"/>
                      <a:pt x="22860" y="281940"/>
                      <a:pt x="22860" y="487680"/>
                    </a:cubicBezTo>
                    <a:cubicBezTo>
                      <a:pt x="22860" y="530543"/>
                      <a:pt x="28575" y="572453"/>
                      <a:pt x="39052" y="613410"/>
                    </a:cubicBezTo>
                    <a:lnTo>
                      <a:pt x="17145" y="62103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618" name="Google Shape;4618;p21"/>
              <p:cNvGrpSpPr/>
              <p:nvPr/>
            </p:nvGrpSpPr>
            <p:grpSpPr>
              <a:xfrm>
                <a:off x="4910701" y="3818108"/>
                <a:ext cx="2376312" cy="776751"/>
                <a:chOff x="4910701" y="3818108"/>
                <a:chExt cx="2376312" cy="776751"/>
              </a:xfrm>
            </p:grpSpPr>
            <p:sp>
              <p:nvSpPr>
                <p:cNvPr id="4619" name="Google Shape;4619;p21"/>
                <p:cNvSpPr/>
                <p:nvPr/>
              </p:nvSpPr>
              <p:spPr>
                <a:xfrm>
                  <a:off x="5957887" y="4451032"/>
                  <a:ext cx="25717" cy="33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7" h="33337" extrusionOk="0">
                      <a:moveTo>
                        <a:pt x="12383" y="0"/>
                      </a:moveTo>
                      <a:cubicBezTo>
                        <a:pt x="9525" y="0"/>
                        <a:pt x="6667" y="953"/>
                        <a:pt x="3810" y="3810"/>
                      </a:cubicBezTo>
                      <a:cubicBezTo>
                        <a:pt x="953" y="5715"/>
                        <a:pt x="0" y="9525"/>
                        <a:pt x="0" y="12383"/>
                      </a:cubicBezTo>
                      <a:cubicBezTo>
                        <a:pt x="0" y="17145"/>
                        <a:pt x="1905" y="21908"/>
                        <a:pt x="5715" y="25718"/>
                      </a:cubicBezTo>
                      <a:cubicBezTo>
                        <a:pt x="9525" y="29528"/>
                        <a:pt x="14288" y="32385"/>
                        <a:pt x="20955" y="33338"/>
                      </a:cubicBezTo>
                      <a:cubicBezTo>
                        <a:pt x="21908" y="31433"/>
                        <a:pt x="23813" y="30480"/>
                        <a:pt x="23813" y="27623"/>
                      </a:cubicBezTo>
                      <a:cubicBezTo>
                        <a:pt x="24765" y="25718"/>
                        <a:pt x="24765" y="22860"/>
                        <a:pt x="25717" y="19050"/>
                      </a:cubicBezTo>
                      <a:cubicBezTo>
                        <a:pt x="25717" y="14288"/>
                        <a:pt x="24765" y="9525"/>
                        <a:pt x="21908" y="6668"/>
                      </a:cubicBezTo>
                      <a:cubicBezTo>
                        <a:pt x="19050" y="2858"/>
                        <a:pt x="16192" y="953"/>
                        <a:pt x="123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20" name="Google Shape;4620;p21"/>
                <p:cNvSpPr/>
                <p:nvPr/>
              </p:nvSpPr>
              <p:spPr>
                <a:xfrm>
                  <a:off x="6030277" y="4486275"/>
                  <a:ext cx="53339" cy="31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39" h="31432" extrusionOk="0">
                      <a:moveTo>
                        <a:pt x="26670" y="0"/>
                      </a:moveTo>
                      <a:cubicBezTo>
                        <a:pt x="19050" y="0"/>
                        <a:pt x="13335" y="1905"/>
                        <a:pt x="8572" y="4763"/>
                      </a:cubicBezTo>
                      <a:cubicBezTo>
                        <a:pt x="2857" y="8572"/>
                        <a:pt x="952" y="13335"/>
                        <a:pt x="0" y="18097"/>
                      </a:cubicBezTo>
                      <a:cubicBezTo>
                        <a:pt x="0" y="21907"/>
                        <a:pt x="952" y="24765"/>
                        <a:pt x="4763" y="27622"/>
                      </a:cubicBezTo>
                      <a:cubicBezTo>
                        <a:pt x="7620" y="30480"/>
                        <a:pt x="11430" y="31432"/>
                        <a:pt x="15240" y="31432"/>
                      </a:cubicBezTo>
                      <a:cubicBezTo>
                        <a:pt x="20955" y="31432"/>
                        <a:pt x="27622" y="30480"/>
                        <a:pt x="33338" y="27622"/>
                      </a:cubicBezTo>
                      <a:cubicBezTo>
                        <a:pt x="39052" y="24765"/>
                        <a:pt x="45720" y="20955"/>
                        <a:pt x="53340" y="15240"/>
                      </a:cubicBezTo>
                      <a:cubicBezTo>
                        <a:pt x="49530" y="10478"/>
                        <a:pt x="44767" y="6668"/>
                        <a:pt x="40005" y="3810"/>
                      </a:cubicBezTo>
                      <a:cubicBezTo>
                        <a:pt x="36195" y="1905"/>
                        <a:pt x="31432" y="953"/>
                        <a:pt x="2667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21" name="Google Shape;4621;p21"/>
                <p:cNvSpPr/>
                <p:nvPr/>
              </p:nvSpPr>
              <p:spPr>
                <a:xfrm rot="-4289663">
                  <a:off x="5514869" y="4359959"/>
                  <a:ext cx="37147" cy="36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147" h="36195" extrusionOk="0">
                      <a:moveTo>
                        <a:pt x="0" y="0"/>
                      </a:moveTo>
                      <a:lnTo>
                        <a:pt x="37148" y="0"/>
                      </a:lnTo>
                      <a:lnTo>
                        <a:pt x="37148" y="36195"/>
                      </a:lnTo>
                      <a:lnTo>
                        <a:pt x="0" y="36195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22" name="Google Shape;4622;p21"/>
                <p:cNvSpPr/>
                <p:nvPr/>
              </p:nvSpPr>
              <p:spPr>
                <a:xfrm>
                  <a:off x="5833809" y="4470677"/>
                  <a:ext cx="53593" cy="30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93" h="30258" extrusionOk="0">
                      <a:moveTo>
                        <a:pt x="28828" y="357"/>
                      </a:moveTo>
                      <a:cubicBezTo>
                        <a:pt x="21208" y="-595"/>
                        <a:pt x="15493" y="357"/>
                        <a:pt x="9778" y="3215"/>
                      </a:cubicBezTo>
                      <a:cubicBezTo>
                        <a:pt x="4063" y="6072"/>
                        <a:pt x="1206" y="10835"/>
                        <a:pt x="253" y="15597"/>
                      </a:cubicBezTo>
                      <a:cubicBezTo>
                        <a:pt x="-699" y="19407"/>
                        <a:pt x="1206" y="22265"/>
                        <a:pt x="3111" y="25122"/>
                      </a:cubicBezTo>
                      <a:cubicBezTo>
                        <a:pt x="5968" y="27980"/>
                        <a:pt x="8826" y="29885"/>
                        <a:pt x="13588" y="29885"/>
                      </a:cubicBezTo>
                      <a:cubicBezTo>
                        <a:pt x="19303" y="30837"/>
                        <a:pt x="25971" y="29885"/>
                        <a:pt x="32638" y="27980"/>
                      </a:cubicBezTo>
                      <a:cubicBezTo>
                        <a:pt x="39306" y="26075"/>
                        <a:pt x="45973" y="23217"/>
                        <a:pt x="53593" y="18455"/>
                      </a:cubicBezTo>
                      <a:cubicBezTo>
                        <a:pt x="49783" y="13692"/>
                        <a:pt x="45973" y="8930"/>
                        <a:pt x="42163" y="5120"/>
                      </a:cubicBezTo>
                      <a:cubicBezTo>
                        <a:pt x="37401" y="3215"/>
                        <a:pt x="32638" y="1310"/>
                        <a:pt x="28828" y="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23" name="Google Shape;4623;p21"/>
                <p:cNvSpPr/>
                <p:nvPr/>
              </p:nvSpPr>
              <p:spPr>
                <a:xfrm rot="-1450734">
                  <a:off x="6823927" y="4289965"/>
                  <a:ext cx="36196" cy="37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196" h="37148" extrusionOk="0">
                      <a:moveTo>
                        <a:pt x="0" y="0"/>
                      </a:moveTo>
                      <a:lnTo>
                        <a:pt x="36196" y="0"/>
                      </a:lnTo>
                      <a:lnTo>
                        <a:pt x="36196" y="37149"/>
                      </a:lnTo>
                      <a:lnTo>
                        <a:pt x="0" y="37149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24" name="Google Shape;4624;p21"/>
                <p:cNvSpPr/>
                <p:nvPr/>
              </p:nvSpPr>
              <p:spPr>
                <a:xfrm>
                  <a:off x="6727133" y="4373310"/>
                  <a:ext cx="54368" cy="467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68" h="46765" extrusionOk="0">
                      <a:moveTo>
                        <a:pt x="2279" y="24382"/>
                      </a:moveTo>
                      <a:cubicBezTo>
                        <a:pt x="374" y="28192"/>
                        <a:pt x="-579" y="31050"/>
                        <a:pt x="374" y="34859"/>
                      </a:cubicBezTo>
                      <a:cubicBezTo>
                        <a:pt x="2279" y="40575"/>
                        <a:pt x="6089" y="43432"/>
                        <a:pt x="11804" y="45337"/>
                      </a:cubicBezTo>
                      <a:cubicBezTo>
                        <a:pt x="17519" y="47242"/>
                        <a:pt x="24186" y="47242"/>
                        <a:pt x="29901" y="45337"/>
                      </a:cubicBezTo>
                      <a:cubicBezTo>
                        <a:pt x="39426" y="41527"/>
                        <a:pt x="46094" y="36765"/>
                        <a:pt x="49904" y="29145"/>
                      </a:cubicBezTo>
                      <a:cubicBezTo>
                        <a:pt x="54666" y="22477"/>
                        <a:pt x="55619" y="14857"/>
                        <a:pt x="52761" y="8190"/>
                      </a:cubicBezTo>
                      <a:cubicBezTo>
                        <a:pt x="50856" y="4380"/>
                        <a:pt x="47999" y="1522"/>
                        <a:pt x="42284" y="570"/>
                      </a:cubicBezTo>
                      <a:cubicBezTo>
                        <a:pt x="36569" y="-383"/>
                        <a:pt x="30854" y="-383"/>
                        <a:pt x="25139" y="2475"/>
                      </a:cubicBezTo>
                      <a:cubicBezTo>
                        <a:pt x="23234" y="5332"/>
                        <a:pt x="18471" y="9142"/>
                        <a:pt x="11804" y="13905"/>
                      </a:cubicBezTo>
                      <a:cubicBezTo>
                        <a:pt x="7994" y="16762"/>
                        <a:pt x="4184" y="20572"/>
                        <a:pt x="2279" y="2438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25" name="Google Shape;4625;p21"/>
                <p:cNvSpPr/>
                <p:nvPr/>
              </p:nvSpPr>
              <p:spPr>
                <a:xfrm>
                  <a:off x="6563677" y="4377690"/>
                  <a:ext cx="48577" cy="692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77" h="69294" extrusionOk="0">
                      <a:moveTo>
                        <a:pt x="0" y="11430"/>
                      </a:moveTo>
                      <a:lnTo>
                        <a:pt x="15240" y="63817"/>
                      </a:lnTo>
                      <a:cubicBezTo>
                        <a:pt x="16192" y="65722"/>
                        <a:pt x="17145" y="67628"/>
                        <a:pt x="19050" y="68580"/>
                      </a:cubicBezTo>
                      <a:cubicBezTo>
                        <a:pt x="20955" y="69532"/>
                        <a:pt x="22860" y="69532"/>
                        <a:pt x="24765" y="68580"/>
                      </a:cubicBezTo>
                      <a:cubicBezTo>
                        <a:pt x="30480" y="66675"/>
                        <a:pt x="36195" y="62865"/>
                        <a:pt x="40005" y="58103"/>
                      </a:cubicBezTo>
                      <a:cubicBezTo>
                        <a:pt x="44767" y="52388"/>
                        <a:pt x="46672" y="46672"/>
                        <a:pt x="48577" y="39053"/>
                      </a:cubicBezTo>
                      <a:lnTo>
                        <a:pt x="37147" y="0"/>
                      </a:lnTo>
                      <a:lnTo>
                        <a:pt x="0" y="1143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26" name="Google Shape;4626;p21"/>
                <p:cNvSpPr/>
                <p:nvPr/>
              </p:nvSpPr>
              <p:spPr>
                <a:xfrm>
                  <a:off x="6273165" y="4475797"/>
                  <a:ext cx="53339" cy="33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39" h="33337" extrusionOk="0">
                      <a:moveTo>
                        <a:pt x="23813" y="0"/>
                      </a:moveTo>
                      <a:cubicBezTo>
                        <a:pt x="16192" y="953"/>
                        <a:pt x="10477" y="3810"/>
                        <a:pt x="6667" y="7620"/>
                      </a:cubicBezTo>
                      <a:cubicBezTo>
                        <a:pt x="1905" y="12383"/>
                        <a:pt x="0" y="17145"/>
                        <a:pt x="0" y="21908"/>
                      </a:cubicBezTo>
                      <a:cubicBezTo>
                        <a:pt x="0" y="25718"/>
                        <a:pt x="1905" y="28575"/>
                        <a:pt x="5715" y="30480"/>
                      </a:cubicBezTo>
                      <a:cubicBezTo>
                        <a:pt x="8572" y="32385"/>
                        <a:pt x="12382" y="33338"/>
                        <a:pt x="17145" y="33338"/>
                      </a:cubicBezTo>
                      <a:cubicBezTo>
                        <a:pt x="22860" y="32385"/>
                        <a:pt x="28575" y="30480"/>
                        <a:pt x="35242" y="26670"/>
                      </a:cubicBezTo>
                      <a:cubicBezTo>
                        <a:pt x="40957" y="22860"/>
                        <a:pt x="46672" y="18097"/>
                        <a:pt x="53340" y="12383"/>
                      </a:cubicBezTo>
                      <a:cubicBezTo>
                        <a:pt x="48577" y="8572"/>
                        <a:pt x="43815" y="4763"/>
                        <a:pt x="39052" y="2858"/>
                      </a:cubicBezTo>
                      <a:cubicBezTo>
                        <a:pt x="33338" y="953"/>
                        <a:pt x="28575" y="0"/>
                        <a:pt x="2381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27" name="Google Shape;4627;p21"/>
                <p:cNvSpPr/>
                <p:nvPr/>
              </p:nvSpPr>
              <p:spPr>
                <a:xfrm>
                  <a:off x="6383654" y="4415790"/>
                  <a:ext cx="75247" cy="88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247" h="88024" extrusionOk="0">
                      <a:moveTo>
                        <a:pt x="39053" y="6667"/>
                      </a:moveTo>
                      <a:lnTo>
                        <a:pt x="44767" y="35242"/>
                      </a:lnTo>
                      <a:lnTo>
                        <a:pt x="7620" y="41910"/>
                      </a:lnTo>
                      <a:cubicBezTo>
                        <a:pt x="4763" y="41910"/>
                        <a:pt x="2858" y="43815"/>
                        <a:pt x="1905" y="45720"/>
                      </a:cubicBezTo>
                      <a:cubicBezTo>
                        <a:pt x="0" y="47625"/>
                        <a:pt x="0" y="49530"/>
                        <a:pt x="0" y="52388"/>
                      </a:cubicBezTo>
                      <a:cubicBezTo>
                        <a:pt x="0" y="54292"/>
                        <a:pt x="1905" y="56197"/>
                        <a:pt x="3810" y="58103"/>
                      </a:cubicBezTo>
                      <a:cubicBezTo>
                        <a:pt x="5715" y="60007"/>
                        <a:pt x="8573" y="60960"/>
                        <a:pt x="11430" y="61913"/>
                      </a:cubicBezTo>
                      <a:cubicBezTo>
                        <a:pt x="13335" y="60007"/>
                        <a:pt x="16192" y="58103"/>
                        <a:pt x="20003" y="56197"/>
                      </a:cubicBezTo>
                      <a:cubicBezTo>
                        <a:pt x="22860" y="55245"/>
                        <a:pt x="27623" y="53340"/>
                        <a:pt x="33338" y="52388"/>
                      </a:cubicBezTo>
                      <a:lnTo>
                        <a:pt x="45720" y="65722"/>
                      </a:lnTo>
                      <a:lnTo>
                        <a:pt x="34290" y="67628"/>
                      </a:lnTo>
                      <a:cubicBezTo>
                        <a:pt x="30480" y="68580"/>
                        <a:pt x="26670" y="70485"/>
                        <a:pt x="23813" y="72390"/>
                      </a:cubicBezTo>
                      <a:cubicBezTo>
                        <a:pt x="20955" y="75247"/>
                        <a:pt x="20003" y="78105"/>
                        <a:pt x="20955" y="80963"/>
                      </a:cubicBezTo>
                      <a:cubicBezTo>
                        <a:pt x="21908" y="83820"/>
                        <a:pt x="22860" y="85725"/>
                        <a:pt x="25717" y="86678"/>
                      </a:cubicBezTo>
                      <a:cubicBezTo>
                        <a:pt x="28575" y="87630"/>
                        <a:pt x="32385" y="88582"/>
                        <a:pt x="35242" y="87630"/>
                      </a:cubicBezTo>
                      <a:cubicBezTo>
                        <a:pt x="43815" y="85725"/>
                        <a:pt x="52388" y="81915"/>
                        <a:pt x="59055" y="75247"/>
                      </a:cubicBezTo>
                      <a:cubicBezTo>
                        <a:pt x="66675" y="68580"/>
                        <a:pt x="71438" y="60007"/>
                        <a:pt x="75248" y="49530"/>
                      </a:cubicBezTo>
                      <a:lnTo>
                        <a:pt x="65723" y="0"/>
                      </a:lnTo>
                      <a:lnTo>
                        <a:pt x="39053" y="6667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28" name="Google Shape;4628;p21"/>
                <p:cNvSpPr/>
                <p:nvPr/>
              </p:nvSpPr>
              <p:spPr>
                <a:xfrm>
                  <a:off x="4910701" y="3818108"/>
                  <a:ext cx="2376312" cy="776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6312" h="776751" extrusionOk="0">
                      <a:moveTo>
                        <a:pt x="2324489" y="401466"/>
                      </a:moveTo>
                      <a:cubicBezTo>
                        <a:pt x="2315916" y="384321"/>
                        <a:pt x="2307344" y="367176"/>
                        <a:pt x="2299724" y="350031"/>
                      </a:cubicBezTo>
                      <a:cubicBezTo>
                        <a:pt x="2316869" y="337649"/>
                        <a:pt x="2332109" y="325266"/>
                        <a:pt x="2348301" y="310979"/>
                      </a:cubicBezTo>
                      <a:cubicBezTo>
                        <a:pt x="2399736" y="264306"/>
                        <a:pt x="2369256" y="202394"/>
                        <a:pt x="2344491" y="152864"/>
                      </a:cubicBezTo>
                      <a:lnTo>
                        <a:pt x="2339729" y="142386"/>
                      </a:lnTo>
                      <a:cubicBezTo>
                        <a:pt x="2327346" y="116669"/>
                        <a:pt x="2329251" y="90951"/>
                        <a:pt x="2331156" y="69044"/>
                      </a:cubicBezTo>
                      <a:cubicBezTo>
                        <a:pt x="2333061" y="48089"/>
                        <a:pt x="2334966" y="28086"/>
                        <a:pt x="2321631" y="14751"/>
                      </a:cubicBezTo>
                      <a:cubicBezTo>
                        <a:pt x="2310201" y="2369"/>
                        <a:pt x="2288294" y="-1441"/>
                        <a:pt x="2253051" y="464"/>
                      </a:cubicBezTo>
                      <a:lnTo>
                        <a:pt x="2253051" y="464"/>
                      </a:lnTo>
                      <a:cubicBezTo>
                        <a:pt x="2253051" y="464"/>
                        <a:pt x="2252099" y="464"/>
                        <a:pt x="2252099" y="464"/>
                      </a:cubicBezTo>
                      <a:cubicBezTo>
                        <a:pt x="2175899" y="5226"/>
                        <a:pt x="2128274" y="68091"/>
                        <a:pt x="2118749" y="177629"/>
                      </a:cubicBezTo>
                      <a:cubicBezTo>
                        <a:pt x="2112081" y="180486"/>
                        <a:pt x="2106366" y="184296"/>
                        <a:pt x="2099699" y="187154"/>
                      </a:cubicBezTo>
                      <a:cubicBezTo>
                        <a:pt x="2052074" y="209061"/>
                        <a:pt x="1995876" y="226206"/>
                        <a:pt x="1943489" y="239541"/>
                      </a:cubicBezTo>
                      <a:lnTo>
                        <a:pt x="1943489" y="239541"/>
                      </a:lnTo>
                      <a:cubicBezTo>
                        <a:pt x="1932059" y="242399"/>
                        <a:pt x="1923486" y="244304"/>
                        <a:pt x="1915866" y="246209"/>
                      </a:cubicBezTo>
                      <a:cubicBezTo>
                        <a:pt x="1915866" y="246209"/>
                        <a:pt x="1915866" y="246209"/>
                        <a:pt x="1914914" y="246209"/>
                      </a:cubicBezTo>
                      <a:lnTo>
                        <a:pt x="1914914" y="246209"/>
                      </a:lnTo>
                      <a:cubicBezTo>
                        <a:pt x="1906341" y="249066"/>
                        <a:pt x="1900626" y="250971"/>
                        <a:pt x="1896816" y="253829"/>
                      </a:cubicBezTo>
                      <a:cubicBezTo>
                        <a:pt x="1866336" y="272879"/>
                        <a:pt x="1887291" y="351936"/>
                        <a:pt x="1896816" y="381464"/>
                      </a:cubicBezTo>
                      <a:cubicBezTo>
                        <a:pt x="1760609" y="478619"/>
                        <a:pt x="1504386" y="540531"/>
                        <a:pt x="1219589" y="540531"/>
                      </a:cubicBezTo>
                      <a:cubicBezTo>
                        <a:pt x="1209111" y="540531"/>
                        <a:pt x="1199586" y="540531"/>
                        <a:pt x="1189109" y="540531"/>
                      </a:cubicBezTo>
                      <a:lnTo>
                        <a:pt x="1189109" y="540531"/>
                      </a:lnTo>
                      <a:cubicBezTo>
                        <a:pt x="1189109" y="540531"/>
                        <a:pt x="1189109" y="540531"/>
                        <a:pt x="1188156" y="540531"/>
                      </a:cubicBezTo>
                      <a:cubicBezTo>
                        <a:pt x="1188156" y="540531"/>
                        <a:pt x="1188156" y="540531"/>
                        <a:pt x="1187204" y="540531"/>
                      </a:cubicBezTo>
                      <a:lnTo>
                        <a:pt x="1187204" y="540531"/>
                      </a:lnTo>
                      <a:cubicBezTo>
                        <a:pt x="1176726" y="540531"/>
                        <a:pt x="1167201" y="540531"/>
                        <a:pt x="1156724" y="540531"/>
                      </a:cubicBezTo>
                      <a:cubicBezTo>
                        <a:pt x="871926" y="540531"/>
                        <a:pt x="615704" y="479571"/>
                        <a:pt x="479496" y="381464"/>
                      </a:cubicBezTo>
                      <a:cubicBezTo>
                        <a:pt x="489021" y="351936"/>
                        <a:pt x="509976" y="272879"/>
                        <a:pt x="479496" y="253829"/>
                      </a:cubicBezTo>
                      <a:cubicBezTo>
                        <a:pt x="475686" y="250971"/>
                        <a:pt x="469019" y="249066"/>
                        <a:pt x="461399" y="246209"/>
                      </a:cubicBezTo>
                      <a:lnTo>
                        <a:pt x="461399" y="246209"/>
                      </a:lnTo>
                      <a:cubicBezTo>
                        <a:pt x="461399" y="246209"/>
                        <a:pt x="461399" y="246209"/>
                        <a:pt x="460446" y="246209"/>
                      </a:cubicBezTo>
                      <a:cubicBezTo>
                        <a:pt x="452826" y="244304"/>
                        <a:pt x="444254" y="241446"/>
                        <a:pt x="432824" y="239541"/>
                      </a:cubicBezTo>
                      <a:lnTo>
                        <a:pt x="432824" y="239541"/>
                      </a:lnTo>
                      <a:cubicBezTo>
                        <a:pt x="379484" y="226206"/>
                        <a:pt x="323286" y="208109"/>
                        <a:pt x="276614" y="187154"/>
                      </a:cubicBezTo>
                      <a:cubicBezTo>
                        <a:pt x="269946" y="184296"/>
                        <a:pt x="263279" y="181439"/>
                        <a:pt x="257564" y="177629"/>
                      </a:cubicBezTo>
                      <a:cubicBezTo>
                        <a:pt x="248039" y="68091"/>
                        <a:pt x="200414" y="6179"/>
                        <a:pt x="124214" y="464"/>
                      </a:cubicBezTo>
                      <a:cubicBezTo>
                        <a:pt x="124214" y="464"/>
                        <a:pt x="123261" y="464"/>
                        <a:pt x="123261" y="464"/>
                      </a:cubicBezTo>
                      <a:lnTo>
                        <a:pt x="123261" y="464"/>
                      </a:lnTo>
                      <a:cubicBezTo>
                        <a:pt x="87066" y="-1441"/>
                        <a:pt x="66111" y="3321"/>
                        <a:pt x="54681" y="14751"/>
                      </a:cubicBezTo>
                      <a:cubicBezTo>
                        <a:pt x="41346" y="28086"/>
                        <a:pt x="43251" y="48089"/>
                        <a:pt x="45156" y="69044"/>
                      </a:cubicBezTo>
                      <a:cubicBezTo>
                        <a:pt x="47061" y="91904"/>
                        <a:pt x="49919" y="116669"/>
                        <a:pt x="36584" y="142386"/>
                      </a:cubicBezTo>
                      <a:lnTo>
                        <a:pt x="31821" y="152864"/>
                      </a:lnTo>
                      <a:cubicBezTo>
                        <a:pt x="7056" y="202394"/>
                        <a:pt x="-23424" y="264306"/>
                        <a:pt x="28011" y="310979"/>
                      </a:cubicBezTo>
                      <a:cubicBezTo>
                        <a:pt x="43251" y="325266"/>
                        <a:pt x="59444" y="338601"/>
                        <a:pt x="76589" y="350031"/>
                      </a:cubicBezTo>
                      <a:cubicBezTo>
                        <a:pt x="69921" y="367176"/>
                        <a:pt x="60396" y="385274"/>
                        <a:pt x="51824" y="401466"/>
                      </a:cubicBezTo>
                      <a:cubicBezTo>
                        <a:pt x="36584" y="430041"/>
                        <a:pt x="21344" y="460521"/>
                        <a:pt x="13724" y="493859"/>
                      </a:cubicBezTo>
                      <a:cubicBezTo>
                        <a:pt x="10866" y="506241"/>
                        <a:pt x="4199" y="609111"/>
                        <a:pt x="25154" y="616731"/>
                      </a:cubicBezTo>
                      <a:cubicBezTo>
                        <a:pt x="28964" y="617684"/>
                        <a:pt x="36584" y="618636"/>
                        <a:pt x="42299" y="606254"/>
                      </a:cubicBezTo>
                      <a:cubicBezTo>
                        <a:pt x="64206" y="562439"/>
                        <a:pt x="100401" y="516719"/>
                        <a:pt x="123261" y="515766"/>
                      </a:cubicBezTo>
                      <a:cubicBezTo>
                        <a:pt x="127071" y="515766"/>
                        <a:pt x="133739" y="516719"/>
                        <a:pt x="140406" y="526244"/>
                      </a:cubicBezTo>
                      <a:cubicBezTo>
                        <a:pt x="146121" y="534816"/>
                        <a:pt x="150884" y="548151"/>
                        <a:pt x="155646" y="557676"/>
                      </a:cubicBezTo>
                      <a:cubicBezTo>
                        <a:pt x="162314" y="573869"/>
                        <a:pt x="165171" y="581489"/>
                        <a:pt x="173744" y="579584"/>
                      </a:cubicBezTo>
                      <a:cubicBezTo>
                        <a:pt x="182316" y="577679"/>
                        <a:pt x="182316" y="568154"/>
                        <a:pt x="182316" y="560534"/>
                      </a:cubicBezTo>
                      <a:cubicBezTo>
                        <a:pt x="182316" y="511004"/>
                        <a:pt x="196604" y="463379"/>
                        <a:pt x="211844" y="419564"/>
                      </a:cubicBezTo>
                      <a:cubicBezTo>
                        <a:pt x="247086" y="432899"/>
                        <a:pt x="281376" y="442424"/>
                        <a:pt x="315666" y="451949"/>
                      </a:cubicBezTo>
                      <a:cubicBezTo>
                        <a:pt x="316619" y="451949"/>
                        <a:pt x="317571" y="452901"/>
                        <a:pt x="318524" y="452901"/>
                      </a:cubicBezTo>
                      <a:lnTo>
                        <a:pt x="315666" y="455759"/>
                      </a:lnTo>
                      <a:cubicBezTo>
                        <a:pt x="305189" y="467189"/>
                        <a:pt x="289949" y="481476"/>
                        <a:pt x="289949" y="481476"/>
                      </a:cubicBezTo>
                      <a:cubicBezTo>
                        <a:pt x="279471" y="492906"/>
                        <a:pt x="273756" y="507194"/>
                        <a:pt x="275661" y="520529"/>
                      </a:cubicBezTo>
                      <a:cubicBezTo>
                        <a:pt x="276614" y="533864"/>
                        <a:pt x="284234" y="545294"/>
                        <a:pt x="296616" y="553866"/>
                      </a:cubicBezTo>
                      <a:cubicBezTo>
                        <a:pt x="492831" y="693884"/>
                        <a:pt x="814776" y="776751"/>
                        <a:pt x="1157676" y="776751"/>
                      </a:cubicBezTo>
                      <a:cubicBezTo>
                        <a:pt x="1167201" y="776751"/>
                        <a:pt x="1177679" y="776751"/>
                        <a:pt x="1189109" y="776751"/>
                      </a:cubicBezTo>
                      <a:cubicBezTo>
                        <a:pt x="1199586" y="776751"/>
                        <a:pt x="1210064" y="776751"/>
                        <a:pt x="1220541" y="776751"/>
                      </a:cubicBezTo>
                      <a:cubicBezTo>
                        <a:pt x="1563441" y="776751"/>
                        <a:pt x="1885386" y="692931"/>
                        <a:pt x="2081601" y="553866"/>
                      </a:cubicBezTo>
                      <a:cubicBezTo>
                        <a:pt x="2093984" y="545294"/>
                        <a:pt x="2100651" y="532911"/>
                        <a:pt x="2102556" y="520529"/>
                      </a:cubicBezTo>
                      <a:cubicBezTo>
                        <a:pt x="2103509" y="507194"/>
                        <a:pt x="2098746" y="492906"/>
                        <a:pt x="2088269" y="481476"/>
                      </a:cubicBezTo>
                      <a:cubicBezTo>
                        <a:pt x="2088269" y="481476"/>
                        <a:pt x="2073029" y="467189"/>
                        <a:pt x="2062551" y="455759"/>
                      </a:cubicBezTo>
                      <a:lnTo>
                        <a:pt x="2059694" y="452901"/>
                      </a:lnTo>
                      <a:cubicBezTo>
                        <a:pt x="2060646" y="452901"/>
                        <a:pt x="2061599" y="451949"/>
                        <a:pt x="2062551" y="451949"/>
                      </a:cubicBezTo>
                      <a:cubicBezTo>
                        <a:pt x="2096841" y="442424"/>
                        <a:pt x="2132084" y="431946"/>
                        <a:pt x="2166374" y="419564"/>
                      </a:cubicBezTo>
                      <a:cubicBezTo>
                        <a:pt x="2181614" y="463379"/>
                        <a:pt x="2195901" y="511004"/>
                        <a:pt x="2195901" y="560534"/>
                      </a:cubicBezTo>
                      <a:cubicBezTo>
                        <a:pt x="2195901" y="568154"/>
                        <a:pt x="2195901" y="577679"/>
                        <a:pt x="2204474" y="579584"/>
                      </a:cubicBezTo>
                      <a:cubicBezTo>
                        <a:pt x="2213046" y="581489"/>
                        <a:pt x="2215904" y="573869"/>
                        <a:pt x="2222571" y="557676"/>
                      </a:cubicBezTo>
                      <a:cubicBezTo>
                        <a:pt x="2226381" y="547199"/>
                        <a:pt x="2232096" y="534816"/>
                        <a:pt x="2237811" y="526244"/>
                      </a:cubicBezTo>
                      <a:cubicBezTo>
                        <a:pt x="2244479" y="516719"/>
                        <a:pt x="2250194" y="515766"/>
                        <a:pt x="2254956" y="515766"/>
                      </a:cubicBezTo>
                      <a:cubicBezTo>
                        <a:pt x="2277816" y="516719"/>
                        <a:pt x="2314011" y="563391"/>
                        <a:pt x="2335919" y="606254"/>
                      </a:cubicBezTo>
                      <a:cubicBezTo>
                        <a:pt x="2341634" y="618636"/>
                        <a:pt x="2349254" y="617684"/>
                        <a:pt x="2353064" y="616731"/>
                      </a:cubicBezTo>
                      <a:cubicBezTo>
                        <a:pt x="2374019" y="609111"/>
                        <a:pt x="2367351" y="506241"/>
                        <a:pt x="2364494" y="493859"/>
                      </a:cubicBezTo>
                      <a:cubicBezTo>
                        <a:pt x="2354969" y="459569"/>
                        <a:pt x="2339729" y="430041"/>
                        <a:pt x="2324489" y="401466"/>
                      </a:cubicBezTo>
                      <a:close/>
                      <a:moveTo>
                        <a:pt x="165171" y="538626"/>
                      </a:moveTo>
                      <a:cubicBezTo>
                        <a:pt x="162314" y="531006"/>
                        <a:pt x="158504" y="523386"/>
                        <a:pt x="153741" y="516719"/>
                      </a:cubicBezTo>
                      <a:cubicBezTo>
                        <a:pt x="143264" y="500526"/>
                        <a:pt x="130881" y="497669"/>
                        <a:pt x="121356" y="498621"/>
                      </a:cubicBezTo>
                      <a:cubicBezTo>
                        <a:pt x="87066" y="500526"/>
                        <a:pt x="48966" y="554819"/>
                        <a:pt x="29916" y="591966"/>
                      </a:cubicBezTo>
                      <a:cubicBezTo>
                        <a:pt x="26106" y="568154"/>
                        <a:pt x="26106" y="515766"/>
                        <a:pt x="29916" y="497669"/>
                      </a:cubicBezTo>
                      <a:cubicBezTo>
                        <a:pt x="37536" y="466236"/>
                        <a:pt x="51824" y="437661"/>
                        <a:pt x="67064" y="409086"/>
                      </a:cubicBezTo>
                      <a:cubicBezTo>
                        <a:pt x="75636" y="392894"/>
                        <a:pt x="84209" y="376701"/>
                        <a:pt x="90876" y="359556"/>
                      </a:cubicBezTo>
                      <a:cubicBezTo>
                        <a:pt x="122309" y="380511"/>
                        <a:pt x="156599" y="398609"/>
                        <a:pt x="194699" y="413849"/>
                      </a:cubicBezTo>
                      <a:cubicBezTo>
                        <a:pt x="181364" y="452901"/>
                        <a:pt x="168029" y="494811"/>
                        <a:pt x="165171" y="538626"/>
                      </a:cubicBezTo>
                      <a:close/>
                      <a:moveTo>
                        <a:pt x="103259" y="26181"/>
                      </a:moveTo>
                      <a:cubicBezTo>
                        <a:pt x="104211" y="23324"/>
                        <a:pt x="105164" y="16656"/>
                        <a:pt x="123261" y="16656"/>
                      </a:cubicBezTo>
                      <a:cubicBezTo>
                        <a:pt x="203271" y="22371"/>
                        <a:pt x="230894" y="97619"/>
                        <a:pt x="239466" y="166199"/>
                      </a:cubicBezTo>
                      <a:cubicBezTo>
                        <a:pt x="148979" y="115716"/>
                        <a:pt x="97544" y="50946"/>
                        <a:pt x="103259" y="26181"/>
                      </a:cubicBezTo>
                      <a:close/>
                      <a:moveTo>
                        <a:pt x="469019" y="345269"/>
                      </a:moveTo>
                      <a:cubicBezTo>
                        <a:pt x="467114" y="351936"/>
                        <a:pt x="465209" y="357651"/>
                        <a:pt x="464256" y="364319"/>
                      </a:cubicBezTo>
                      <a:cubicBezTo>
                        <a:pt x="462351" y="363366"/>
                        <a:pt x="461399" y="362414"/>
                        <a:pt x="459494" y="360509"/>
                      </a:cubicBezTo>
                      <a:cubicBezTo>
                        <a:pt x="441396" y="346221"/>
                        <a:pt x="431871" y="336696"/>
                        <a:pt x="435681" y="324314"/>
                      </a:cubicBezTo>
                      <a:cubicBezTo>
                        <a:pt x="438539" y="314789"/>
                        <a:pt x="444254" y="312884"/>
                        <a:pt x="452826" y="312884"/>
                      </a:cubicBezTo>
                      <a:cubicBezTo>
                        <a:pt x="456636" y="312884"/>
                        <a:pt x="460446" y="312884"/>
                        <a:pt x="465209" y="313836"/>
                      </a:cubicBezTo>
                      <a:cubicBezTo>
                        <a:pt x="469019" y="313836"/>
                        <a:pt x="471876" y="314789"/>
                        <a:pt x="475686" y="314789"/>
                      </a:cubicBezTo>
                      <a:moveTo>
                        <a:pt x="565221" y="589109"/>
                      </a:moveTo>
                      <a:cubicBezTo>
                        <a:pt x="560459" y="578631"/>
                        <a:pt x="559506" y="571011"/>
                        <a:pt x="561411" y="565296"/>
                      </a:cubicBezTo>
                      <a:cubicBezTo>
                        <a:pt x="561411" y="564344"/>
                        <a:pt x="563316" y="563391"/>
                        <a:pt x="564269" y="563391"/>
                      </a:cubicBezTo>
                      <a:cubicBezTo>
                        <a:pt x="566174" y="563391"/>
                        <a:pt x="568079" y="563391"/>
                        <a:pt x="569984" y="563391"/>
                      </a:cubicBezTo>
                      <a:lnTo>
                        <a:pt x="580461" y="567201"/>
                      </a:lnTo>
                      <a:lnTo>
                        <a:pt x="591891" y="531959"/>
                      </a:lnTo>
                      <a:lnTo>
                        <a:pt x="572841" y="525291"/>
                      </a:lnTo>
                      <a:lnTo>
                        <a:pt x="572841" y="526244"/>
                      </a:lnTo>
                      <a:lnTo>
                        <a:pt x="553791" y="518624"/>
                      </a:lnTo>
                      <a:lnTo>
                        <a:pt x="512834" y="615779"/>
                      </a:lnTo>
                      <a:lnTo>
                        <a:pt x="499499" y="597681"/>
                      </a:lnTo>
                      <a:lnTo>
                        <a:pt x="513786" y="564344"/>
                      </a:lnTo>
                      <a:cubicBezTo>
                        <a:pt x="511881" y="565296"/>
                        <a:pt x="509976" y="566249"/>
                        <a:pt x="507119" y="566249"/>
                      </a:cubicBezTo>
                      <a:cubicBezTo>
                        <a:pt x="505214" y="566249"/>
                        <a:pt x="503309" y="566249"/>
                        <a:pt x="501404" y="565296"/>
                      </a:cubicBezTo>
                      <a:cubicBezTo>
                        <a:pt x="499499" y="564344"/>
                        <a:pt x="498546" y="563391"/>
                        <a:pt x="496641" y="561486"/>
                      </a:cubicBezTo>
                      <a:cubicBezTo>
                        <a:pt x="494736" y="559581"/>
                        <a:pt x="492831" y="557676"/>
                        <a:pt x="491879" y="554819"/>
                      </a:cubicBezTo>
                      <a:cubicBezTo>
                        <a:pt x="491879" y="558629"/>
                        <a:pt x="490926" y="561486"/>
                        <a:pt x="489974" y="564344"/>
                      </a:cubicBezTo>
                      <a:cubicBezTo>
                        <a:pt x="487116" y="571011"/>
                        <a:pt x="482354" y="575774"/>
                        <a:pt x="475686" y="577679"/>
                      </a:cubicBezTo>
                      <a:cubicBezTo>
                        <a:pt x="469019" y="580536"/>
                        <a:pt x="463304" y="580536"/>
                        <a:pt x="456636" y="577679"/>
                      </a:cubicBezTo>
                      <a:cubicBezTo>
                        <a:pt x="447111" y="573869"/>
                        <a:pt x="440444" y="565296"/>
                        <a:pt x="435681" y="551961"/>
                      </a:cubicBezTo>
                      <a:cubicBezTo>
                        <a:pt x="430919" y="538626"/>
                        <a:pt x="429014" y="522434"/>
                        <a:pt x="429966" y="504336"/>
                      </a:cubicBezTo>
                      <a:lnTo>
                        <a:pt x="436634" y="503384"/>
                      </a:lnTo>
                      <a:cubicBezTo>
                        <a:pt x="435681" y="515766"/>
                        <a:pt x="438539" y="527196"/>
                        <a:pt x="442349" y="536721"/>
                      </a:cubicBezTo>
                      <a:cubicBezTo>
                        <a:pt x="446159" y="546246"/>
                        <a:pt x="452826" y="552914"/>
                        <a:pt x="460446" y="555771"/>
                      </a:cubicBezTo>
                      <a:cubicBezTo>
                        <a:pt x="465209" y="557676"/>
                        <a:pt x="469019" y="557676"/>
                        <a:pt x="473781" y="556724"/>
                      </a:cubicBezTo>
                      <a:cubicBezTo>
                        <a:pt x="478544" y="554819"/>
                        <a:pt x="481401" y="551961"/>
                        <a:pt x="483306" y="548151"/>
                      </a:cubicBezTo>
                      <a:cubicBezTo>
                        <a:pt x="484259" y="546246"/>
                        <a:pt x="484259" y="543389"/>
                        <a:pt x="484259" y="540531"/>
                      </a:cubicBezTo>
                      <a:cubicBezTo>
                        <a:pt x="484259" y="537674"/>
                        <a:pt x="483306" y="534816"/>
                        <a:pt x="482354" y="532911"/>
                      </a:cubicBezTo>
                      <a:cubicBezTo>
                        <a:pt x="476639" y="533864"/>
                        <a:pt x="469019" y="532911"/>
                        <a:pt x="459494" y="531006"/>
                      </a:cubicBezTo>
                      <a:lnTo>
                        <a:pt x="457589" y="511004"/>
                      </a:lnTo>
                      <a:cubicBezTo>
                        <a:pt x="465209" y="513861"/>
                        <a:pt x="472829" y="514814"/>
                        <a:pt x="480449" y="513861"/>
                      </a:cubicBezTo>
                      <a:cubicBezTo>
                        <a:pt x="487116" y="512909"/>
                        <a:pt x="491879" y="509099"/>
                        <a:pt x="494736" y="504336"/>
                      </a:cubicBezTo>
                      <a:cubicBezTo>
                        <a:pt x="495689" y="501479"/>
                        <a:pt x="495689" y="499574"/>
                        <a:pt x="494736" y="496716"/>
                      </a:cubicBezTo>
                      <a:cubicBezTo>
                        <a:pt x="493784" y="493859"/>
                        <a:pt x="491879" y="492906"/>
                        <a:pt x="489974" y="491954"/>
                      </a:cubicBezTo>
                      <a:cubicBezTo>
                        <a:pt x="484259" y="490049"/>
                        <a:pt x="478544" y="488144"/>
                        <a:pt x="472829" y="488144"/>
                      </a:cubicBezTo>
                      <a:cubicBezTo>
                        <a:pt x="467114" y="488144"/>
                        <a:pt x="461399" y="489096"/>
                        <a:pt x="456636" y="491954"/>
                      </a:cubicBezTo>
                      <a:lnTo>
                        <a:pt x="451874" y="471951"/>
                      </a:lnTo>
                      <a:cubicBezTo>
                        <a:pt x="456636" y="470046"/>
                        <a:pt x="462351" y="469094"/>
                        <a:pt x="468066" y="469094"/>
                      </a:cubicBezTo>
                      <a:cubicBezTo>
                        <a:pt x="473781" y="469094"/>
                        <a:pt x="479496" y="470999"/>
                        <a:pt x="486164" y="472904"/>
                      </a:cubicBezTo>
                      <a:cubicBezTo>
                        <a:pt x="491879" y="475761"/>
                        <a:pt x="497594" y="482429"/>
                        <a:pt x="501404" y="493859"/>
                      </a:cubicBezTo>
                      <a:cubicBezTo>
                        <a:pt x="505214" y="505289"/>
                        <a:pt x="506166" y="513861"/>
                        <a:pt x="504261" y="519576"/>
                      </a:cubicBezTo>
                      <a:cubicBezTo>
                        <a:pt x="503309" y="522434"/>
                        <a:pt x="501404" y="525291"/>
                        <a:pt x="498546" y="527196"/>
                      </a:cubicBezTo>
                      <a:cubicBezTo>
                        <a:pt x="495689" y="529101"/>
                        <a:pt x="492831" y="531006"/>
                        <a:pt x="489021" y="531959"/>
                      </a:cubicBezTo>
                      <a:cubicBezTo>
                        <a:pt x="490926" y="534816"/>
                        <a:pt x="491879" y="538626"/>
                        <a:pt x="492831" y="544341"/>
                      </a:cubicBezTo>
                      <a:cubicBezTo>
                        <a:pt x="494736" y="546246"/>
                        <a:pt x="497594" y="548151"/>
                        <a:pt x="500451" y="549104"/>
                      </a:cubicBezTo>
                      <a:cubicBezTo>
                        <a:pt x="504261" y="551009"/>
                        <a:pt x="508071" y="551009"/>
                        <a:pt x="511881" y="551009"/>
                      </a:cubicBezTo>
                      <a:cubicBezTo>
                        <a:pt x="515691" y="550056"/>
                        <a:pt x="519501" y="549104"/>
                        <a:pt x="522359" y="546246"/>
                      </a:cubicBezTo>
                      <a:lnTo>
                        <a:pt x="536646" y="511004"/>
                      </a:lnTo>
                      <a:lnTo>
                        <a:pt x="521406" y="504336"/>
                      </a:lnTo>
                      <a:lnTo>
                        <a:pt x="515691" y="486239"/>
                      </a:lnTo>
                      <a:lnTo>
                        <a:pt x="568079" y="508146"/>
                      </a:lnTo>
                      <a:lnTo>
                        <a:pt x="675711" y="544341"/>
                      </a:lnTo>
                      <a:lnTo>
                        <a:pt x="675711" y="545294"/>
                      </a:lnTo>
                      <a:lnTo>
                        <a:pt x="782391" y="573869"/>
                      </a:lnTo>
                      <a:lnTo>
                        <a:pt x="789059" y="590061"/>
                      </a:lnTo>
                      <a:lnTo>
                        <a:pt x="769056" y="585299"/>
                      </a:lnTo>
                      <a:lnTo>
                        <a:pt x="742386" y="686264"/>
                      </a:lnTo>
                      <a:lnTo>
                        <a:pt x="727146" y="670071"/>
                      </a:lnTo>
                      <a:lnTo>
                        <a:pt x="741434" y="616731"/>
                      </a:lnTo>
                      <a:lnTo>
                        <a:pt x="706191" y="607206"/>
                      </a:lnTo>
                      <a:cubicBezTo>
                        <a:pt x="703334" y="606254"/>
                        <a:pt x="700476" y="607206"/>
                        <a:pt x="697619" y="609111"/>
                      </a:cubicBezTo>
                      <a:cubicBezTo>
                        <a:pt x="694761" y="611969"/>
                        <a:pt x="692856" y="614826"/>
                        <a:pt x="691904" y="619589"/>
                      </a:cubicBezTo>
                      <a:cubicBezTo>
                        <a:pt x="689999" y="627209"/>
                        <a:pt x="689999" y="634829"/>
                        <a:pt x="691904" y="643401"/>
                      </a:cubicBezTo>
                      <a:cubicBezTo>
                        <a:pt x="693809" y="651974"/>
                        <a:pt x="697619" y="659594"/>
                        <a:pt x="702381" y="667214"/>
                      </a:cubicBezTo>
                      <a:lnTo>
                        <a:pt x="693809" y="671024"/>
                      </a:lnTo>
                      <a:cubicBezTo>
                        <a:pt x="686189" y="656736"/>
                        <a:pt x="680474" y="644354"/>
                        <a:pt x="677616" y="633876"/>
                      </a:cubicBezTo>
                      <a:cubicBezTo>
                        <a:pt x="673806" y="623399"/>
                        <a:pt x="673806" y="613874"/>
                        <a:pt x="674759" y="608159"/>
                      </a:cubicBezTo>
                      <a:cubicBezTo>
                        <a:pt x="676664" y="601491"/>
                        <a:pt x="680474" y="596729"/>
                        <a:pt x="685236" y="592919"/>
                      </a:cubicBezTo>
                      <a:cubicBezTo>
                        <a:pt x="690951" y="589109"/>
                        <a:pt x="695714" y="588156"/>
                        <a:pt x="701429" y="590061"/>
                      </a:cubicBezTo>
                      <a:lnTo>
                        <a:pt x="745244" y="601491"/>
                      </a:lnTo>
                      <a:lnTo>
                        <a:pt x="750959" y="580536"/>
                      </a:lnTo>
                      <a:lnTo>
                        <a:pt x="681426" y="562439"/>
                      </a:lnTo>
                      <a:lnTo>
                        <a:pt x="681426" y="562439"/>
                      </a:lnTo>
                      <a:lnTo>
                        <a:pt x="678569" y="561486"/>
                      </a:lnTo>
                      <a:lnTo>
                        <a:pt x="677616" y="561486"/>
                      </a:lnTo>
                      <a:lnTo>
                        <a:pt x="677616" y="561486"/>
                      </a:lnTo>
                      <a:lnTo>
                        <a:pt x="662376" y="556724"/>
                      </a:lnTo>
                      <a:lnTo>
                        <a:pt x="632849" y="645306"/>
                      </a:lnTo>
                      <a:lnTo>
                        <a:pt x="634754" y="646259"/>
                      </a:lnTo>
                      <a:lnTo>
                        <a:pt x="640469" y="661499"/>
                      </a:lnTo>
                      <a:lnTo>
                        <a:pt x="623324" y="656736"/>
                      </a:lnTo>
                      <a:cubicBezTo>
                        <a:pt x="619514" y="655784"/>
                        <a:pt x="614751" y="655784"/>
                        <a:pt x="610941" y="658641"/>
                      </a:cubicBezTo>
                      <a:cubicBezTo>
                        <a:pt x="607131" y="661499"/>
                        <a:pt x="604274" y="665309"/>
                        <a:pt x="603321" y="670071"/>
                      </a:cubicBezTo>
                      <a:cubicBezTo>
                        <a:pt x="602369" y="672929"/>
                        <a:pt x="602369" y="675786"/>
                        <a:pt x="604274" y="679596"/>
                      </a:cubicBezTo>
                      <a:cubicBezTo>
                        <a:pt x="606179" y="682454"/>
                        <a:pt x="608084" y="684359"/>
                        <a:pt x="610941" y="685311"/>
                      </a:cubicBezTo>
                      <a:cubicBezTo>
                        <a:pt x="615704" y="686264"/>
                        <a:pt x="620466" y="687216"/>
                        <a:pt x="625229" y="686264"/>
                      </a:cubicBezTo>
                      <a:cubicBezTo>
                        <a:pt x="630944" y="685311"/>
                        <a:pt x="635706" y="684359"/>
                        <a:pt x="640469" y="681501"/>
                      </a:cubicBezTo>
                      <a:lnTo>
                        <a:pt x="647136" y="698646"/>
                      </a:lnTo>
                      <a:cubicBezTo>
                        <a:pt x="642374" y="700551"/>
                        <a:pt x="637611" y="701504"/>
                        <a:pt x="631896" y="701504"/>
                      </a:cubicBezTo>
                      <a:cubicBezTo>
                        <a:pt x="626181" y="701504"/>
                        <a:pt x="620466" y="700551"/>
                        <a:pt x="613799" y="698646"/>
                      </a:cubicBezTo>
                      <a:cubicBezTo>
                        <a:pt x="607131" y="696741"/>
                        <a:pt x="602369" y="691026"/>
                        <a:pt x="598559" y="681501"/>
                      </a:cubicBezTo>
                      <a:cubicBezTo>
                        <a:pt x="594749" y="671976"/>
                        <a:pt x="593796" y="663404"/>
                        <a:pt x="595701" y="655784"/>
                      </a:cubicBezTo>
                      <a:cubicBezTo>
                        <a:pt x="597606" y="650069"/>
                        <a:pt x="600464" y="646259"/>
                        <a:pt x="606179" y="643401"/>
                      </a:cubicBezTo>
                      <a:cubicBezTo>
                        <a:pt x="609036" y="641496"/>
                        <a:pt x="612846" y="641496"/>
                        <a:pt x="616656" y="641496"/>
                      </a:cubicBezTo>
                      <a:lnTo>
                        <a:pt x="613799" y="638639"/>
                      </a:lnTo>
                      <a:lnTo>
                        <a:pt x="626181" y="601491"/>
                      </a:lnTo>
                      <a:lnTo>
                        <a:pt x="591891" y="590061"/>
                      </a:lnTo>
                      <a:lnTo>
                        <a:pt x="588081" y="601491"/>
                      </a:lnTo>
                      <a:cubicBezTo>
                        <a:pt x="587129" y="604349"/>
                        <a:pt x="586176" y="606254"/>
                        <a:pt x="584271" y="607206"/>
                      </a:cubicBezTo>
                      <a:cubicBezTo>
                        <a:pt x="582366" y="608159"/>
                        <a:pt x="580461" y="609111"/>
                        <a:pt x="578556" y="608159"/>
                      </a:cubicBezTo>
                      <a:moveTo>
                        <a:pt x="1193871" y="634829"/>
                      </a:moveTo>
                      <a:lnTo>
                        <a:pt x="1191966" y="739604"/>
                      </a:lnTo>
                      <a:lnTo>
                        <a:pt x="1172916" y="727221"/>
                      </a:lnTo>
                      <a:lnTo>
                        <a:pt x="1172916" y="703409"/>
                      </a:lnTo>
                      <a:cubicBezTo>
                        <a:pt x="1168154" y="707219"/>
                        <a:pt x="1163391" y="710076"/>
                        <a:pt x="1158629" y="711981"/>
                      </a:cubicBezTo>
                      <a:cubicBezTo>
                        <a:pt x="1153866" y="713886"/>
                        <a:pt x="1149104" y="714839"/>
                        <a:pt x="1144341" y="714839"/>
                      </a:cubicBezTo>
                      <a:cubicBezTo>
                        <a:pt x="1135769" y="714839"/>
                        <a:pt x="1126244" y="710076"/>
                        <a:pt x="1117671" y="701504"/>
                      </a:cubicBezTo>
                      <a:cubicBezTo>
                        <a:pt x="1109099" y="692931"/>
                        <a:pt x="1104336" y="684359"/>
                        <a:pt x="1104336" y="676739"/>
                      </a:cubicBezTo>
                      <a:cubicBezTo>
                        <a:pt x="1104336" y="670071"/>
                        <a:pt x="1107194" y="664356"/>
                        <a:pt x="1112909" y="659594"/>
                      </a:cubicBezTo>
                      <a:cubicBezTo>
                        <a:pt x="1118624" y="654831"/>
                        <a:pt x="1126244" y="652926"/>
                        <a:pt x="1133864" y="652926"/>
                      </a:cubicBezTo>
                      <a:cubicBezTo>
                        <a:pt x="1141484" y="652926"/>
                        <a:pt x="1148151" y="654831"/>
                        <a:pt x="1154819" y="659594"/>
                      </a:cubicBezTo>
                      <a:cubicBezTo>
                        <a:pt x="1161486" y="663404"/>
                        <a:pt x="1167201" y="669119"/>
                        <a:pt x="1172916" y="676739"/>
                      </a:cubicBezTo>
                      <a:lnTo>
                        <a:pt x="1173869" y="634829"/>
                      </a:lnTo>
                      <a:lnTo>
                        <a:pt x="1095764" y="632924"/>
                      </a:lnTo>
                      <a:lnTo>
                        <a:pt x="1095764" y="631971"/>
                      </a:lnTo>
                      <a:lnTo>
                        <a:pt x="1070999" y="630066"/>
                      </a:lnTo>
                      <a:cubicBezTo>
                        <a:pt x="1076714" y="634829"/>
                        <a:pt x="1080524" y="639591"/>
                        <a:pt x="1083381" y="646259"/>
                      </a:cubicBezTo>
                      <a:cubicBezTo>
                        <a:pt x="1086239" y="652926"/>
                        <a:pt x="1088144" y="658641"/>
                        <a:pt x="1087191" y="665309"/>
                      </a:cubicBezTo>
                      <a:cubicBezTo>
                        <a:pt x="1086239" y="672929"/>
                        <a:pt x="1083381" y="680549"/>
                        <a:pt x="1077666" y="688169"/>
                      </a:cubicBezTo>
                      <a:cubicBezTo>
                        <a:pt x="1071951" y="694836"/>
                        <a:pt x="1065284" y="700551"/>
                        <a:pt x="1056711" y="705314"/>
                      </a:cubicBezTo>
                      <a:lnTo>
                        <a:pt x="1079571" y="735794"/>
                      </a:lnTo>
                      <a:lnTo>
                        <a:pt x="1069094" y="743414"/>
                      </a:lnTo>
                      <a:lnTo>
                        <a:pt x="1049091" y="708171"/>
                      </a:lnTo>
                      <a:cubicBezTo>
                        <a:pt x="1048139" y="709124"/>
                        <a:pt x="1047186" y="709124"/>
                        <a:pt x="1045281" y="709124"/>
                      </a:cubicBezTo>
                      <a:cubicBezTo>
                        <a:pt x="1044329" y="709124"/>
                        <a:pt x="1042424" y="709124"/>
                        <a:pt x="1040519" y="709124"/>
                      </a:cubicBezTo>
                      <a:cubicBezTo>
                        <a:pt x="1036709" y="709124"/>
                        <a:pt x="1031946" y="706266"/>
                        <a:pt x="1028136" y="701504"/>
                      </a:cubicBezTo>
                      <a:cubicBezTo>
                        <a:pt x="1024326" y="696741"/>
                        <a:pt x="1022421" y="691979"/>
                        <a:pt x="1022421" y="688169"/>
                      </a:cubicBezTo>
                      <a:cubicBezTo>
                        <a:pt x="1022421" y="685311"/>
                        <a:pt x="1023374" y="682454"/>
                        <a:pt x="1026231" y="680549"/>
                      </a:cubicBezTo>
                      <a:cubicBezTo>
                        <a:pt x="1028136" y="678644"/>
                        <a:pt x="1030041" y="677691"/>
                        <a:pt x="1032899" y="677691"/>
                      </a:cubicBezTo>
                      <a:cubicBezTo>
                        <a:pt x="1035756" y="677691"/>
                        <a:pt x="1038614" y="678644"/>
                        <a:pt x="1041471" y="680549"/>
                      </a:cubicBezTo>
                      <a:cubicBezTo>
                        <a:pt x="1044329" y="682454"/>
                        <a:pt x="1046234" y="685311"/>
                        <a:pt x="1048139" y="688169"/>
                      </a:cubicBezTo>
                      <a:cubicBezTo>
                        <a:pt x="1050996" y="687216"/>
                        <a:pt x="1054806" y="685311"/>
                        <a:pt x="1057664" y="682454"/>
                      </a:cubicBezTo>
                      <a:cubicBezTo>
                        <a:pt x="1060521" y="679596"/>
                        <a:pt x="1063379" y="675786"/>
                        <a:pt x="1066236" y="671976"/>
                      </a:cubicBezTo>
                      <a:cubicBezTo>
                        <a:pt x="1053854" y="670071"/>
                        <a:pt x="1045281" y="665309"/>
                        <a:pt x="1038614" y="659594"/>
                      </a:cubicBezTo>
                      <a:cubicBezTo>
                        <a:pt x="1031946" y="652926"/>
                        <a:pt x="1028136" y="646259"/>
                        <a:pt x="1029089" y="638639"/>
                      </a:cubicBezTo>
                      <a:cubicBezTo>
                        <a:pt x="1029089" y="636734"/>
                        <a:pt x="1030041" y="634829"/>
                        <a:pt x="1030994" y="632924"/>
                      </a:cubicBezTo>
                      <a:cubicBezTo>
                        <a:pt x="1031946" y="631019"/>
                        <a:pt x="1033851" y="630066"/>
                        <a:pt x="1035756" y="628161"/>
                      </a:cubicBezTo>
                      <a:lnTo>
                        <a:pt x="1023374" y="627209"/>
                      </a:lnTo>
                      <a:lnTo>
                        <a:pt x="1023374" y="628161"/>
                      </a:lnTo>
                      <a:lnTo>
                        <a:pt x="1003371" y="625304"/>
                      </a:lnTo>
                      <a:lnTo>
                        <a:pt x="990036" y="729126"/>
                      </a:lnTo>
                      <a:lnTo>
                        <a:pt x="972891" y="714839"/>
                      </a:lnTo>
                      <a:lnTo>
                        <a:pt x="975749" y="691026"/>
                      </a:lnTo>
                      <a:cubicBezTo>
                        <a:pt x="970986" y="693884"/>
                        <a:pt x="966224" y="696741"/>
                        <a:pt x="960509" y="697694"/>
                      </a:cubicBezTo>
                      <a:cubicBezTo>
                        <a:pt x="955746" y="699599"/>
                        <a:pt x="950031" y="699599"/>
                        <a:pt x="946221" y="699599"/>
                      </a:cubicBezTo>
                      <a:cubicBezTo>
                        <a:pt x="937649" y="698646"/>
                        <a:pt x="929076" y="692931"/>
                        <a:pt x="921456" y="683406"/>
                      </a:cubicBezTo>
                      <a:cubicBezTo>
                        <a:pt x="913836" y="673881"/>
                        <a:pt x="910026" y="665309"/>
                        <a:pt x="910979" y="657689"/>
                      </a:cubicBezTo>
                      <a:cubicBezTo>
                        <a:pt x="911931" y="651021"/>
                        <a:pt x="915741" y="645306"/>
                        <a:pt x="921456" y="641496"/>
                      </a:cubicBezTo>
                      <a:cubicBezTo>
                        <a:pt x="928124" y="637686"/>
                        <a:pt x="935744" y="635781"/>
                        <a:pt x="943364" y="636734"/>
                      </a:cubicBezTo>
                      <a:cubicBezTo>
                        <a:pt x="950984" y="637686"/>
                        <a:pt x="957651" y="640544"/>
                        <a:pt x="963366" y="645306"/>
                      </a:cubicBezTo>
                      <a:cubicBezTo>
                        <a:pt x="970034" y="650069"/>
                        <a:pt x="974796" y="656736"/>
                        <a:pt x="979559" y="664356"/>
                      </a:cubicBezTo>
                      <a:lnTo>
                        <a:pt x="985274" y="623399"/>
                      </a:lnTo>
                      <a:lnTo>
                        <a:pt x="908121" y="613874"/>
                      </a:lnTo>
                      <a:lnTo>
                        <a:pt x="907169" y="612921"/>
                      </a:lnTo>
                      <a:lnTo>
                        <a:pt x="893834" y="610064"/>
                      </a:lnTo>
                      <a:lnTo>
                        <a:pt x="875736" y="712934"/>
                      </a:lnTo>
                      <a:lnTo>
                        <a:pt x="858591" y="697694"/>
                      </a:lnTo>
                      <a:lnTo>
                        <a:pt x="874784" y="606254"/>
                      </a:lnTo>
                      <a:lnTo>
                        <a:pt x="855734" y="603396"/>
                      </a:lnTo>
                      <a:lnTo>
                        <a:pt x="848114" y="587204"/>
                      </a:lnTo>
                      <a:lnTo>
                        <a:pt x="883356" y="593871"/>
                      </a:lnTo>
                      <a:cubicBezTo>
                        <a:pt x="881451" y="588156"/>
                        <a:pt x="880499" y="583394"/>
                        <a:pt x="879546" y="580536"/>
                      </a:cubicBezTo>
                      <a:cubicBezTo>
                        <a:pt x="878594" y="576726"/>
                        <a:pt x="878594" y="573869"/>
                        <a:pt x="878594" y="571011"/>
                      </a:cubicBezTo>
                      <a:cubicBezTo>
                        <a:pt x="880499" y="561486"/>
                        <a:pt x="885261" y="553866"/>
                        <a:pt x="893834" y="548151"/>
                      </a:cubicBezTo>
                      <a:cubicBezTo>
                        <a:pt x="902406" y="542436"/>
                        <a:pt x="911931" y="540531"/>
                        <a:pt x="922409" y="542436"/>
                      </a:cubicBezTo>
                      <a:cubicBezTo>
                        <a:pt x="930981" y="544341"/>
                        <a:pt x="939554" y="550056"/>
                        <a:pt x="948126" y="560534"/>
                      </a:cubicBezTo>
                      <a:cubicBezTo>
                        <a:pt x="957651" y="571964"/>
                        <a:pt x="967176" y="586251"/>
                        <a:pt x="975749" y="603396"/>
                      </a:cubicBezTo>
                      <a:lnTo>
                        <a:pt x="970034" y="606254"/>
                      </a:lnTo>
                      <a:cubicBezTo>
                        <a:pt x="964319" y="593871"/>
                        <a:pt x="957651" y="582441"/>
                        <a:pt x="949079" y="573869"/>
                      </a:cubicBezTo>
                      <a:cubicBezTo>
                        <a:pt x="941459" y="565296"/>
                        <a:pt x="932886" y="560534"/>
                        <a:pt x="924314" y="559581"/>
                      </a:cubicBezTo>
                      <a:cubicBezTo>
                        <a:pt x="916694" y="558629"/>
                        <a:pt x="909074" y="559581"/>
                        <a:pt x="902406" y="564344"/>
                      </a:cubicBezTo>
                      <a:cubicBezTo>
                        <a:pt x="895739" y="569106"/>
                        <a:pt x="891929" y="574821"/>
                        <a:pt x="890024" y="582441"/>
                      </a:cubicBezTo>
                      <a:cubicBezTo>
                        <a:pt x="889071" y="588156"/>
                        <a:pt x="889071" y="591966"/>
                        <a:pt x="889071" y="594824"/>
                      </a:cubicBezTo>
                      <a:lnTo>
                        <a:pt x="904311" y="597681"/>
                      </a:lnTo>
                      <a:lnTo>
                        <a:pt x="905264" y="598634"/>
                      </a:lnTo>
                      <a:lnTo>
                        <a:pt x="1013849" y="612921"/>
                      </a:lnTo>
                      <a:lnTo>
                        <a:pt x="1013849" y="612921"/>
                      </a:lnTo>
                      <a:lnTo>
                        <a:pt x="1092906" y="618636"/>
                      </a:lnTo>
                      <a:lnTo>
                        <a:pt x="1093859" y="619589"/>
                      </a:lnTo>
                      <a:lnTo>
                        <a:pt x="1204349" y="621494"/>
                      </a:lnTo>
                      <a:lnTo>
                        <a:pt x="1214826" y="635781"/>
                      </a:lnTo>
                      <a:lnTo>
                        <a:pt x="1193871" y="634829"/>
                      </a:lnTo>
                      <a:close/>
                      <a:moveTo>
                        <a:pt x="1911104" y="313836"/>
                      </a:moveTo>
                      <a:cubicBezTo>
                        <a:pt x="1915866" y="312884"/>
                        <a:pt x="1919676" y="312884"/>
                        <a:pt x="1923486" y="312884"/>
                      </a:cubicBezTo>
                      <a:cubicBezTo>
                        <a:pt x="1933011" y="312884"/>
                        <a:pt x="1937774" y="315741"/>
                        <a:pt x="1940631" y="324314"/>
                      </a:cubicBezTo>
                      <a:cubicBezTo>
                        <a:pt x="1945394" y="336696"/>
                        <a:pt x="1934916" y="346221"/>
                        <a:pt x="1916819" y="360509"/>
                      </a:cubicBezTo>
                      <a:cubicBezTo>
                        <a:pt x="1914914" y="361461"/>
                        <a:pt x="1913961" y="362414"/>
                        <a:pt x="1912056" y="364319"/>
                      </a:cubicBezTo>
                      <a:cubicBezTo>
                        <a:pt x="1911104" y="357651"/>
                        <a:pt x="1908246" y="351936"/>
                        <a:pt x="1907294" y="345269"/>
                      </a:cubicBezTo>
                      <a:cubicBezTo>
                        <a:pt x="1904436" y="334791"/>
                        <a:pt x="1900626" y="323361"/>
                        <a:pt x="1900626" y="314789"/>
                      </a:cubicBezTo>
                      <a:cubicBezTo>
                        <a:pt x="1903484" y="314789"/>
                        <a:pt x="1907294" y="313836"/>
                        <a:pt x="1911104" y="313836"/>
                      </a:cubicBezTo>
                      <a:close/>
                      <a:moveTo>
                        <a:pt x="1933964" y="540531"/>
                      </a:moveTo>
                      <a:cubicBezTo>
                        <a:pt x="1934916" y="543389"/>
                        <a:pt x="1935869" y="545294"/>
                        <a:pt x="1934916" y="547199"/>
                      </a:cubicBezTo>
                      <a:cubicBezTo>
                        <a:pt x="1933964" y="550056"/>
                        <a:pt x="1933011" y="551009"/>
                        <a:pt x="1931106" y="551961"/>
                      </a:cubicBezTo>
                      <a:cubicBezTo>
                        <a:pt x="1925391" y="554819"/>
                        <a:pt x="1917771" y="553866"/>
                        <a:pt x="1908246" y="549104"/>
                      </a:cubicBezTo>
                      <a:cubicBezTo>
                        <a:pt x="1898721" y="544341"/>
                        <a:pt x="1892054" y="539579"/>
                        <a:pt x="1889196" y="533864"/>
                      </a:cubicBezTo>
                      <a:cubicBezTo>
                        <a:pt x="1888244" y="532911"/>
                        <a:pt x="1889196" y="531006"/>
                        <a:pt x="1890149" y="530054"/>
                      </a:cubicBezTo>
                      <a:cubicBezTo>
                        <a:pt x="1891101" y="528149"/>
                        <a:pt x="1893006" y="527196"/>
                        <a:pt x="1894911" y="526244"/>
                      </a:cubicBezTo>
                      <a:lnTo>
                        <a:pt x="1904436" y="521481"/>
                      </a:lnTo>
                      <a:lnTo>
                        <a:pt x="1889196" y="488144"/>
                      </a:lnTo>
                      <a:lnTo>
                        <a:pt x="1871099" y="496716"/>
                      </a:lnTo>
                      <a:lnTo>
                        <a:pt x="1871099" y="496716"/>
                      </a:lnTo>
                      <a:lnTo>
                        <a:pt x="1867289" y="498621"/>
                      </a:lnTo>
                      <a:lnTo>
                        <a:pt x="1866336" y="499574"/>
                      </a:lnTo>
                      <a:lnTo>
                        <a:pt x="1866336" y="499574"/>
                      </a:lnTo>
                      <a:lnTo>
                        <a:pt x="1832999" y="511956"/>
                      </a:lnTo>
                      <a:cubicBezTo>
                        <a:pt x="1837761" y="514814"/>
                        <a:pt x="1841571" y="517671"/>
                        <a:pt x="1844429" y="520529"/>
                      </a:cubicBezTo>
                      <a:cubicBezTo>
                        <a:pt x="1847286" y="523386"/>
                        <a:pt x="1850144" y="527196"/>
                        <a:pt x="1851096" y="530054"/>
                      </a:cubicBezTo>
                      <a:cubicBezTo>
                        <a:pt x="1852049" y="532911"/>
                        <a:pt x="1852049" y="535769"/>
                        <a:pt x="1851096" y="539579"/>
                      </a:cubicBezTo>
                      <a:cubicBezTo>
                        <a:pt x="1850144" y="543389"/>
                        <a:pt x="1848239" y="546246"/>
                        <a:pt x="1846334" y="550056"/>
                      </a:cubicBezTo>
                      <a:cubicBezTo>
                        <a:pt x="1855859" y="548151"/>
                        <a:pt x="1865384" y="549104"/>
                        <a:pt x="1873004" y="551961"/>
                      </a:cubicBezTo>
                      <a:cubicBezTo>
                        <a:pt x="1880624" y="554819"/>
                        <a:pt x="1886339" y="560534"/>
                        <a:pt x="1889196" y="567201"/>
                      </a:cubicBezTo>
                      <a:cubicBezTo>
                        <a:pt x="1893006" y="575774"/>
                        <a:pt x="1892054" y="585299"/>
                        <a:pt x="1886339" y="593871"/>
                      </a:cubicBezTo>
                      <a:cubicBezTo>
                        <a:pt x="1880624" y="603396"/>
                        <a:pt x="1872051" y="610064"/>
                        <a:pt x="1861574" y="613874"/>
                      </a:cubicBezTo>
                      <a:cubicBezTo>
                        <a:pt x="1852049" y="617684"/>
                        <a:pt x="1840619" y="615779"/>
                        <a:pt x="1827284" y="609111"/>
                      </a:cubicBezTo>
                      <a:cubicBezTo>
                        <a:pt x="1813949" y="602444"/>
                        <a:pt x="1805376" y="593871"/>
                        <a:pt x="1801566" y="583394"/>
                      </a:cubicBezTo>
                      <a:cubicBezTo>
                        <a:pt x="1799661" y="578631"/>
                        <a:pt x="1800614" y="572916"/>
                        <a:pt x="1803471" y="567201"/>
                      </a:cubicBezTo>
                      <a:cubicBezTo>
                        <a:pt x="1807281" y="561486"/>
                        <a:pt x="1812044" y="556724"/>
                        <a:pt x="1818711" y="551961"/>
                      </a:cubicBezTo>
                      <a:cubicBezTo>
                        <a:pt x="1824426" y="549104"/>
                        <a:pt x="1828236" y="544341"/>
                        <a:pt x="1831094" y="539579"/>
                      </a:cubicBezTo>
                      <a:cubicBezTo>
                        <a:pt x="1833951" y="534816"/>
                        <a:pt x="1834904" y="531006"/>
                        <a:pt x="1832999" y="527196"/>
                      </a:cubicBezTo>
                      <a:cubicBezTo>
                        <a:pt x="1832046" y="524339"/>
                        <a:pt x="1830141" y="521481"/>
                        <a:pt x="1828236" y="519576"/>
                      </a:cubicBezTo>
                      <a:cubicBezTo>
                        <a:pt x="1826331" y="517671"/>
                        <a:pt x="1825379" y="515766"/>
                        <a:pt x="1822521" y="514814"/>
                      </a:cubicBezTo>
                      <a:lnTo>
                        <a:pt x="1772039" y="533864"/>
                      </a:lnTo>
                      <a:lnTo>
                        <a:pt x="1772039" y="533864"/>
                      </a:lnTo>
                      <a:lnTo>
                        <a:pt x="1757751" y="538626"/>
                      </a:lnTo>
                      <a:lnTo>
                        <a:pt x="1791089" y="637686"/>
                      </a:lnTo>
                      <a:lnTo>
                        <a:pt x="1769181" y="632924"/>
                      </a:lnTo>
                      <a:lnTo>
                        <a:pt x="1739654" y="545294"/>
                      </a:lnTo>
                      <a:lnTo>
                        <a:pt x="1726319" y="550056"/>
                      </a:lnTo>
                      <a:lnTo>
                        <a:pt x="1727271" y="551009"/>
                      </a:lnTo>
                      <a:lnTo>
                        <a:pt x="1708221" y="556724"/>
                      </a:lnTo>
                      <a:lnTo>
                        <a:pt x="1737749" y="657689"/>
                      </a:lnTo>
                      <a:lnTo>
                        <a:pt x="1715841" y="651974"/>
                      </a:lnTo>
                      <a:lnTo>
                        <a:pt x="1708221" y="627209"/>
                      </a:lnTo>
                      <a:cubicBezTo>
                        <a:pt x="1707269" y="630066"/>
                        <a:pt x="1705364" y="631971"/>
                        <a:pt x="1702506" y="633876"/>
                      </a:cubicBezTo>
                      <a:cubicBezTo>
                        <a:pt x="1699649" y="635781"/>
                        <a:pt x="1696791" y="637686"/>
                        <a:pt x="1693934" y="638639"/>
                      </a:cubicBezTo>
                      <a:cubicBezTo>
                        <a:pt x="1685361" y="641496"/>
                        <a:pt x="1675836" y="640544"/>
                        <a:pt x="1665359" y="635781"/>
                      </a:cubicBezTo>
                      <a:cubicBezTo>
                        <a:pt x="1654881" y="631971"/>
                        <a:pt x="1648214" y="626256"/>
                        <a:pt x="1646309" y="619589"/>
                      </a:cubicBezTo>
                      <a:lnTo>
                        <a:pt x="1633926" y="578631"/>
                      </a:lnTo>
                      <a:lnTo>
                        <a:pt x="1622496" y="582441"/>
                      </a:lnTo>
                      <a:lnTo>
                        <a:pt x="1621544" y="581489"/>
                      </a:lnTo>
                      <a:lnTo>
                        <a:pt x="1607256" y="585299"/>
                      </a:lnTo>
                      <a:lnTo>
                        <a:pt x="1632021" y="687216"/>
                      </a:lnTo>
                      <a:lnTo>
                        <a:pt x="1611066" y="680549"/>
                      </a:lnTo>
                      <a:lnTo>
                        <a:pt x="1589159" y="590061"/>
                      </a:lnTo>
                      <a:lnTo>
                        <a:pt x="1574871" y="593871"/>
                      </a:lnTo>
                      <a:lnTo>
                        <a:pt x="1575824" y="594824"/>
                      </a:lnTo>
                      <a:lnTo>
                        <a:pt x="1555821" y="598634"/>
                      </a:lnTo>
                      <a:lnTo>
                        <a:pt x="1574871" y="701504"/>
                      </a:lnTo>
                      <a:lnTo>
                        <a:pt x="1553916" y="692931"/>
                      </a:lnTo>
                      <a:lnTo>
                        <a:pt x="1551059" y="676739"/>
                      </a:lnTo>
                      <a:cubicBezTo>
                        <a:pt x="1548201" y="682454"/>
                        <a:pt x="1543439" y="686264"/>
                        <a:pt x="1537724" y="690074"/>
                      </a:cubicBezTo>
                      <a:cubicBezTo>
                        <a:pt x="1531056" y="693884"/>
                        <a:pt x="1524389" y="696741"/>
                        <a:pt x="1516769" y="697694"/>
                      </a:cubicBezTo>
                      <a:cubicBezTo>
                        <a:pt x="1508196" y="699599"/>
                        <a:pt x="1499624" y="697694"/>
                        <a:pt x="1490099" y="692931"/>
                      </a:cubicBezTo>
                      <a:cubicBezTo>
                        <a:pt x="1480574" y="688169"/>
                        <a:pt x="1474859" y="682454"/>
                        <a:pt x="1473906" y="676739"/>
                      </a:cubicBezTo>
                      <a:cubicBezTo>
                        <a:pt x="1473906" y="675786"/>
                        <a:pt x="1473906" y="673881"/>
                        <a:pt x="1474859" y="671976"/>
                      </a:cubicBezTo>
                      <a:cubicBezTo>
                        <a:pt x="1475811" y="670071"/>
                        <a:pt x="1476764" y="668166"/>
                        <a:pt x="1478669" y="666261"/>
                      </a:cubicBezTo>
                      <a:cubicBezTo>
                        <a:pt x="1472954" y="664356"/>
                        <a:pt x="1467239" y="661499"/>
                        <a:pt x="1463429" y="657689"/>
                      </a:cubicBezTo>
                      <a:cubicBezTo>
                        <a:pt x="1459619" y="653879"/>
                        <a:pt x="1456761" y="650069"/>
                        <a:pt x="1455809" y="646259"/>
                      </a:cubicBezTo>
                      <a:cubicBezTo>
                        <a:pt x="1454856" y="641496"/>
                        <a:pt x="1455809" y="636734"/>
                        <a:pt x="1459619" y="633876"/>
                      </a:cubicBezTo>
                      <a:cubicBezTo>
                        <a:pt x="1462476" y="630066"/>
                        <a:pt x="1466286" y="628161"/>
                        <a:pt x="1472001" y="626256"/>
                      </a:cubicBezTo>
                      <a:lnTo>
                        <a:pt x="1495814" y="621494"/>
                      </a:lnTo>
                      <a:lnTo>
                        <a:pt x="1493909" y="610064"/>
                      </a:lnTo>
                      <a:lnTo>
                        <a:pt x="1443426" y="619589"/>
                      </a:lnTo>
                      <a:lnTo>
                        <a:pt x="1443426" y="619589"/>
                      </a:lnTo>
                      <a:lnTo>
                        <a:pt x="1429139" y="621494"/>
                      </a:lnTo>
                      <a:lnTo>
                        <a:pt x="1441521" y="725316"/>
                      </a:lnTo>
                      <a:lnTo>
                        <a:pt x="1421519" y="715791"/>
                      </a:lnTo>
                      <a:lnTo>
                        <a:pt x="1418661" y="691979"/>
                      </a:lnTo>
                      <a:cubicBezTo>
                        <a:pt x="1414851" y="696741"/>
                        <a:pt x="1410089" y="699599"/>
                        <a:pt x="1405326" y="702456"/>
                      </a:cubicBezTo>
                      <a:cubicBezTo>
                        <a:pt x="1400564" y="705314"/>
                        <a:pt x="1395801" y="707219"/>
                        <a:pt x="1391991" y="707219"/>
                      </a:cubicBezTo>
                      <a:cubicBezTo>
                        <a:pt x="1383419" y="708171"/>
                        <a:pt x="1373894" y="705314"/>
                        <a:pt x="1363416" y="697694"/>
                      </a:cubicBezTo>
                      <a:cubicBezTo>
                        <a:pt x="1353891" y="690074"/>
                        <a:pt x="1348176" y="683406"/>
                        <a:pt x="1347224" y="674834"/>
                      </a:cubicBezTo>
                      <a:cubicBezTo>
                        <a:pt x="1346271" y="668166"/>
                        <a:pt x="1348176" y="661499"/>
                        <a:pt x="1353891" y="656736"/>
                      </a:cubicBezTo>
                      <a:cubicBezTo>
                        <a:pt x="1359606" y="651021"/>
                        <a:pt x="1366274" y="648164"/>
                        <a:pt x="1373894" y="647211"/>
                      </a:cubicBezTo>
                      <a:cubicBezTo>
                        <a:pt x="1381514" y="646259"/>
                        <a:pt x="1388181" y="647211"/>
                        <a:pt x="1395801" y="651021"/>
                      </a:cubicBezTo>
                      <a:cubicBezTo>
                        <a:pt x="1403421" y="653879"/>
                        <a:pt x="1410089" y="658641"/>
                        <a:pt x="1415804" y="665309"/>
                      </a:cubicBezTo>
                      <a:lnTo>
                        <a:pt x="1411041" y="624351"/>
                      </a:lnTo>
                      <a:lnTo>
                        <a:pt x="1333889" y="633876"/>
                      </a:lnTo>
                      <a:lnTo>
                        <a:pt x="1332936" y="632924"/>
                      </a:lnTo>
                      <a:lnTo>
                        <a:pt x="1318649" y="633876"/>
                      </a:lnTo>
                      <a:lnTo>
                        <a:pt x="1326269" y="738651"/>
                      </a:lnTo>
                      <a:lnTo>
                        <a:pt x="1306266" y="728174"/>
                      </a:lnTo>
                      <a:lnTo>
                        <a:pt x="1299599" y="635781"/>
                      </a:lnTo>
                      <a:lnTo>
                        <a:pt x="1280549" y="636734"/>
                      </a:lnTo>
                      <a:lnTo>
                        <a:pt x="1269119" y="623399"/>
                      </a:lnTo>
                      <a:lnTo>
                        <a:pt x="1304361" y="620541"/>
                      </a:lnTo>
                      <a:cubicBezTo>
                        <a:pt x="1301504" y="615779"/>
                        <a:pt x="1298646" y="611969"/>
                        <a:pt x="1297694" y="608159"/>
                      </a:cubicBezTo>
                      <a:cubicBezTo>
                        <a:pt x="1295789" y="604349"/>
                        <a:pt x="1294836" y="601491"/>
                        <a:pt x="1294836" y="599586"/>
                      </a:cubicBezTo>
                      <a:cubicBezTo>
                        <a:pt x="1293884" y="590061"/>
                        <a:pt x="1297694" y="581489"/>
                        <a:pt x="1304361" y="573869"/>
                      </a:cubicBezTo>
                      <a:cubicBezTo>
                        <a:pt x="1311029" y="566249"/>
                        <a:pt x="1319601" y="562439"/>
                        <a:pt x="1330079" y="561486"/>
                      </a:cubicBezTo>
                      <a:cubicBezTo>
                        <a:pt x="1338651" y="560534"/>
                        <a:pt x="1348176" y="564344"/>
                        <a:pt x="1359606" y="572916"/>
                      </a:cubicBezTo>
                      <a:cubicBezTo>
                        <a:pt x="1371989" y="581489"/>
                        <a:pt x="1384371" y="592919"/>
                        <a:pt x="1396754" y="608159"/>
                      </a:cubicBezTo>
                      <a:lnTo>
                        <a:pt x="1391991" y="611969"/>
                      </a:lnTo>
                      <a:cubicBezTo>
                        <a:pt x="1383419" y="600539"/>
                        <a:pt x="1373894" y="591966"/>
                        <a:pt x="1364369" y="585299"/>
                      </a:cubicBezTo>
                      <a:cubicBezTo>
                        <a:pt x="1354844" y="579584"/>
                        <a:pt x="1345319" y="576726"/>
                        <a:pt x="1337699" y="576726"/>
                      </a:cubicBezTo>
                      <a:cubicBezTo>
                        <a:pt x="1330079" y="577679"/>
                        <a:pt x="1322459" y="580536"/>
                        <a:pt x="1316744" y="587204"/>
                      </a:cubicBezTo>
                      <a:cubicBezTo>
                        <a:pt x="1311029" y="592919"/>
                        <a:pt x="1309124" y="599586"/>
                        <a:pt x="1309124" y="608159"/>
                      </a:cubicBezTo>
                      <a:cubicBezTo>
                        <a:pt x="1309124" y="613874"/>
                        <a:pt x="1310076" y="617684"/>
                        <a:pt x="1311029" y="619589"/>
                      </a:cubicBezTo>
                      <a:lnTo>
                        <a:pt x="1326269" y="618636"/>
                      </a:lnTo>
                      <a:lnTo>
                        <a:pt x="1327221" y="619589"/>
                      </a:lnTo>
                      <a:lnTo>
                        <a:pt x="1436759" y="607206"/>
                      </a:lnTo>
                      <a:lnTo>
                        <a:pt x="1437711" y="608159"/>
                      </a:lnTo>
                      <a:lnTo>
                        <a:pt x="1558679" y="585299"/>
                      </a:lnTo>
                      <a:lnTo>
                        <a:pt x="1558679" y="585299"/>
                      </a:lnTo>
                      <a:lnTo>
                        <a:pt x="1615829" y="571011"/>
                      </a:lnTo>
                      <a:lnTo>
                        <a:pt x="1616781" y="571964"/>
                      </a:lnTo>
                      <a:lnTo>
                        <a:pt x="1709174" y="545294"/>
                      </a:lnTo>
                      <a:lnTo>
                        <a:pt x="1744416" y="533864"/>
                      </a:lnTo>
                      <a:cubicBezTo>
                        <a:pt x="1737749" y="524339"/>
                        <a:pt x="1731081" y="516719"/>
                        <a:pt x="1722509" y="511956"/>
                      </a:cubicBezTo>
                      <a:cubicBezTo>
                        <a:pt x="1713936" y="507194"/>
                        <a:pt x="1706316" y="506241"/>
                        <a:pt x="1699649" y="509099"/>
                      </a:cubicBezTo>
                      <a:cubicBezTo>
                        <a:pt x="1694886" y="511004"/>
                        <a:pt x="1691076" y="513861"/>
                        <a:pt x="1689171" y="519576"/>
                      </a:cubicBezTo>
                      <a:cubicBezTo>
                        <a:pt x="1687266" y="524339"/>
                        <a:pt x="1687266" y="530054"/>
                        <a:pt x="1689171" y="535769"/>
                      </a:cubicBezTo>
                      <a:cubicBezTo>
                        <a:pt x="1690124" y="537674"/>
                        <a:pt x="1691076" y="540531"/>
                        <a:pt x="1692981" y="542436"/>
                      </a:cubicBezTo>
                      <a:cubicBezTo>
                        <a:pt x="1694886" y="544341"/>
                        <a:pt x="1696791" y="546246"/>
                        <a:pt x="1699649" y="548151"/>
                      </a:cubicBezTo>
                      <a:lnTo>
                        <a:pt x="1692981" y="550056"/>
                      </a:lnTo>
                      <a:cubicBezTo>
                        <a:pt x="1689171" y="548151"/>
                        <a:pt x="1685361" y="544341"/>
                        <a:pt x="1682504" y="540531"/>
                      </a:cubicBezTo>
                      <a:cubicBezTo>
                        <a:pt x="1679646" y="535769"/>
                        <a:pt x="1676789" y="531959"/>
                        <a:pt x="1675836" y="527196"/>
                      </a:cubicBezTo>
                      <a:cubicBezTo>
                        <a:pt x="1672979" y="519576"/>
                        <a:pt x="1673931" y="512909"/>
                        <a:pt x="1676789" y="505289"/>
                      </a:cubicBezTo>
                      <a:cubicBezTo>
                        <a:pt x="1679646" y="498621"/>
                        <a:pt x="1685361" y="493859"/>
                        <a:pt x="1692029" y="491001"/>
                      </a:cubicBezTo>
                      <a:cubicBezTo>
                        <a:pt x="1701554" y="488144"/>
                        <a:pt x="1712031" y="490049"/>
                        <a:pt x="1722509" y="497669"/>
                      </a:cubicBezTo>
                      <a:cubicBezTo>
                        <a:pt x="1733939" y="505289"/>
                        <a:pt x="1743464" y="516719"/>
                        <a:pt x="1752036" y="531006"/>
                      </a:cubicBezTo>
                      <a:lnTo>
                        <a:pt x="1765371" y="526244"/>
                      </a:lnTo>
                      <a:lnTo>
                        <a:pt x="1766324" y="526244"/>
                      </a:lnTo>
                      <a:lnTo>
                        <a:pt x="1859669" y="491001"/>
                      </a:lnTo>
                      <a:lnTo>
                        <a:pt x="1859669" y="491001"/>
                      </a:lnTo>
                      <a:lnTo>
                        <a:pt x="1962539" y="445281"/>
                      </a:lnTo>
                      <a:lnTo>
                        <a:pt x="1977779" y="453854"/>
                      </a:lnTo>
                      <a:lnTo>
                        <a:pt x="1959681" y="462426"/>
                      </a:lnTo>
                      <a:lnTo>
                        <a:pt x="2002544" y="557676"/>
                      </a:lnTo>
                      <a:lnTo>
                        <a:pt x="1980636" y="554819"/>
                      </a:lnTo>
                      <a:lnTo>
                        <a:pt x="1964444" y="518624"/>
                      </a:lnTo>
                      <a:lnTo>
                        <a:pt x="1932059" y="532911"/>
                      </a:lnTo>
                      <a:lnTo>
                        <a:pt x="1933964" y="540531"/>
                      </a:lnTo>
                      <a:close/>
                      <a:moveTo>
                        <a:pt x="2038739" y="575774"/>
                      </a:moveTo>
                      <a:lnTo>
                        <a:pt x="2006354" y="565296"/>
                      </a:lnTo>
                      <a:cubicBezTo>
                        <a:pt x="2004449" y="564344"/>
                        <a:pt x="2001591" y="564344"/>
                        <a:pt x="1999686" y="563391"/>
                      </a:cubicBezTo>
                      <a:cubicBezTo>
                        <a:pt x="1997781" y="563391"/>
                        <a:pt x="1995876" y="563391"/>
                        <a:pt x="1994924" y="563391"/>
                      </a:cubicBezTo>
                      <a:cubicBezTo>
                        <a:pt x="1993971" y="564344"/>
                        <a:pt x="1992066" y="565296"/>
                        <a:pt x="1991114" y="566249"/>
                      </a:cubicBezTo>
                      <a:cubicBezTo>
                        <a:pt x="1990161" y="567201"/>
                        <a:pt x="1988256" y="570059"/>
                        <a:pt x="1986351" y="572916"/>
                      </a:cubicBezTo>
                      <a:lnTo>
                        <a:pt x="1974921" y="566249"/>
                      </a:lnTo>
                      <a:cubicBezTo>
                        <a:pt x="1976826" y="564344"/>
                        <a:pt x="1978731" y="561486"/>
                        <a:pt x="1980636" y="559581"/>
                      </a:cubicBezTo>
                      <a:cubicBezTo>
                        <a:pt x="1982541" y="557676"/>
                        <a:pt x="1984446" y="556724"/>
                        <a:pt x="1985399" y="555771"/>
                      </a:cubicBezTo>
                      <a:cubicBezTo>
                        <a:pt x="1987304" y="554819"/>
                        <a:pt x="1988256" y="554819"/>
                        <a:pt x="1989209" y="554819"/>
                      </a:cubicBezTo>
                      <a:cubicBezTo>
                        <a:pt x="1990161" y="554819"/>
                        <a:pt x="1992066" y="554819"/>
                        <a:pt x="1993971" y="555771"/>
                      </a:cubicBezTo>
                      <a:lnTo>
                        <a:pt x="2041596" y="569106"/>
                      </a:lnTo>
                      <a:lnTo>
                        <a:pt x="2038739" y="575774"/>
                      </a:lnTo>
                      <a:close/>
                      <a:moveTo>
                        <a:pt x="2137799" y="166199"/>
                      </a:moveTo>
                      <a:cubicBezTo>
                        <a:pt x="2145419" y="97619"/>
                        <a:pt x="2173041" y="21419"/>
                        <a:pt x="2254004" y="16656"/>
                      </a:cubicBezTo>
                      <a:cubicBezTo>
                        <a:pt x="2271149" y="16656"/>
                        <a:pt x="2273054" y="24276"/>
                        <a:pt x="2274006" y="26181"/>
                      </a:cubicBezTo>
                      <a:cubicBezTo>
                        <a:pt x="2278769" y="50946"/>
                        <a:pt x="2227334" y="115716"/>
                        <a:pt x="2137799" y="166199"/>
                      </a:cubicBezTo>
                      <a:close/>
                      <a:moveTo>
                        <a:pt x="2346396" y="591014"/>
                      </a:moveTo>
                      <a:cubicBezTo>
                        <a:pt x="2327346" y="553866"/>
                        <a:pt x="2289246" y="499574"/>
                        <a:pt x="2254956" y="497669"/>
                      </a:cubicBezTo>
                      <a:cubicBezTo>
                        <a:pt x="2246384" y="496716"/>
                        <a:pt x="2233049" y="499574"/>
                        <a:pt x="2222571" y="515766"/>
                      </a:cubicBezTo>
                      <a:cubicBezTo>
                        <a:pt x="2218761" y="522434"/>
                        <a:pt x="2214951" y="530054"/>
                        <a:pt x="2211141" y="537674"/>
                      </a:cubicBezTo>
                      <a:cubicBezTo>
                        <a:pt x="2207331" y="493859"/>
                        <a:pt x="2194949" y="451949"/>
                        <a:pt x="2181614" y="412896"/>
                      </a:cubicBezTo>
                      <a:cubicBezTo>
                        <a:pt x="2219714" y="397656"/>
                        <a:pt x="2254004" y="379559"/>
                        <a:pt x="2285436" y="358604"/>
                      </a:cubicBezTo>
                      <a:cubicBezTo>
                        <a:pt x="2293056" y="375749"/>
                        <a:pt x="2300676" y="391941"/>
                        <a:pt x="2309249" y="408134"/>
                      </a:cubicBezTo>
                      <a:cubicBezTo>
                        <a:pt x="2323536" y="435756"/>
                        <a:pt x="2338776" y="465284"/>
                        <a:pt x="2346396" y="496716"/>
                      </a:cubicBezTo>
                      <a:cubicBezTo>
                        <a:pt x="2350206" y="515766"/>
                        <a:pt x="2350206" y="568154"/>
                        <a:pt x="2346396" y="59101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4629" name="Google Shape;4629;p21"/>
          <p:cNvSpPr/>
          <p:nvPr/>
        </p:nvSpPr>
        <p:spPr>
          <a:xfrm>
            <a:off x="-522" y="-4073549"/>
            <a:ext cx="794084" cy="14164521"/>
          </a:xfrm>
          <a:custGeom>
            <a:avLst/>
            <a:gdLst/>
            <a:ahLst/>
            <a:cxnLst/>
            <a:rect l="l" t="t" r="r" b="b"/>
            <a:pathLst>
              <a:path w="794084" h="14164521" extrusionOk="0">
                <a:moveTo>
                  <a:pt x="652655" y="7943935"/>
                </a:moveTo>
                <a:lnTo>
                  <a:pt x="650770" y="7944316"/>
                </a:lnTo>
                <a:lnTo>
                  <a:pt x="650770" y="7944316"/>
                </a:lnTo>
                <a:lnTo>
                  <a:pt x="652655" y="7943935"/>
                </a:lnTo>
                <a:close/>
                <a:moveTo>
                  <a:pt x="0" y="2381"/>
                </a:moveTo>
                <a:lnTo>
                  <a:pt x="794084" y="0"/>
                </a:lnTo>
                <a:lnTo>
                  <a:pt x="792386" y="6521110"/>
                </a:lnTo>
                <a:lnTo>
                  <a:pt x="792695" y="6521110"/>
                </a:lnTo>
                <a:lnTo>
                  <a:pt x="792695" y="6940210"/>
                </a:lnTo>
                <a:lnTo>
                  <a:pt x="792428" y="6940210"/>
                </a:lnTo>
                <a:cubicBezTo>
                  <a:pt x="792430" y="6950301"/>
                  <a:pt x="792433" y="6960393"/>
                  <a:pt x="792435" y="6970484"/>
                </a:cubicBezTo>
                <a:lnTo>
                  <a:pt x="785164" y="7006498"/>
                </a:lnTo>
                <a:cubicBezTo>
                  <a:pt x="777887" y="7023703"/>
                  <a:pt x="767356" y="7039198"/>
                  <a:pt x="754344" y="7052210"/>
                </a:cubicBezTo>
                <a:cubicBezTo>
                  <a:pt x="719662" y="7075911"/>
                  <a:pt x="708791" y="7075801"/>
                  <a:pt x="686015" y="7087596"/>
                </a:cubicBezTo>
                <a:lnTo>
                  <a:pt x="653151" y="7094231"/>
                </a:lnTo>
                <a:lnTo>
                  <a:pt x="653151" y="7094231"/>
                </a:lnTo>
                <a:lnTo>
                  <a:pt x="686015" y="7087596"/>
                </a:lnTo>
                <a:lnTo>
                  <a:pt x="620390" y="7107967"/>
                </a:lnTo>
                <a:cubicBezTo>
                  <a:pt x="460230" y="7175709"/>
                  <a:pt x="347851" y="7334297"/>
                  <a:pt x="347851" y="7519133"/>
                </a:cubicBezTo>
                <a:cubicBezTo>
                  <a:pt x="347851" y="7703969"/>
                  <a:pt x="460230" y="7862557"/>
                  <a:pt x="620390" y="7930299"/>
                </a:cubicBezTo>
                <a:lnTo>
                  <a:pt x="686015" y="7950670"/>
                </a:lnTo>
                <a:lnTo>
                  <a:pt x="704152" y="7956300"/>
                </a:lnTo>
                <a:lnTo>
                  <a:pt x="754344" y="7986056"/>
                </a:lnTo>
                <a:cubicBezTo>
                  <a:pt x="767356" y="7999068"/>
                  <a:pt x="777887" y="8014563"/>
                  <a:pt x="785164" y="8031768"/>
                </a:cubicBezTo>
                <a:lnTo>
                  <a:pt x="792687" y="8069030"/>
                </a:lnTo>
                <a:cubicBezTo>
                  <a:pt x="792690" y="8081493"/>
                  <a:pt x="792692" y="8093955"/>
                  <a:pt x="792695" y="8106418"/>
                </a:cubicBezTo>
                <a:lnTo>
                  <a:pt x="791819" y="8110756"/>
                </a:lnTo>
                <a:lnTo>
                  <a:pt x="791819" y="8110756"/>
                </a:lnTo>
                <a:lnTo>
                  <a:pt x="792695" y="8106418"/>
                </a:lnTo>
                <a:lnTo>
                  <a:pt x="794084" y="14164521"/>
                </a:lnTo>
                <a:lnTo>
                  <a:pt x="0" y="14164521"/>
                </a:lnTo>
                <a:lnTo>
                  <a:pt x="0" y="2381"/>
                </a:lnTo>
                <a:close/>
              </a:path>
            </a:pathLst>
          </a:custGeom>
          <a:solidFill>
            <a:srgbClr val="B8114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30" name="Google Shape;4630;p21"/>
          <p:cNvSpPr/>
          <p:nvPr/>
        </p:nvSpPr>
        <p:spPr>
          <a:xfrm>
            <a:off x="177277" y="4148453"/>
            <a:ext cx="470356" cy="470356"/>
          </a:xfrm>
          <a:custGeom>
            <a:avLst/>
            <a:gdLst/>
            <a:ahLst/>
            <a:cxnLst/>
            <a:rect l="l" t="t" r="r" b="b"/>
            <a:pathLst>
              <a:path w="470356" h="470356" extrusionOk="0">
                <a:moveTo>
                  <a:pt x="385593" y="364560"/>
                </a:moveTo>
                <a:cubicBezTo>
                  <a:pt x="374345" y="364528"/>
                  <a:pt x="363385" y="368123"/>
                  <a:pt x="354341" y="374812"/>
                </a:cubicBezTo>
                <a:lnTo>
                  <a:pt x="323900" y="344370"/>
                </a:lnTo>
                <a:cubicBezTo>
                  <a:pt x="314208" y="334762"/>
                  <a:pt x="298563" y="334829"/>
                  <a:pt x="288955" y="344521"/>
                </a:cubicBezTo>
                <a:cubicBezTo>
                  <a:pt x="279404" y="354153"/>
                  <a:pt x="279404" y="369684"/>
                  <a:pt x="288955" y="379316"/>
                </a:cubicBezTo>
                <a:lnTo>
                  <a:pt x="295231" y="385593"/>
                </a:lnTo>
                <a:lnTo>
                  <a:pt x="243095" y="385593"/>
                </a:lnTo>
                <a:lnTo>
                  <a:pt x="243095" y="335278"/>
                </a:lnTo>
                <a:cubicBezTo>
                  <a:pt x="243095" y="330906"/>
                  <a:pt x="239551" y="327362"/>
                  <a:pt x="235178" y="327362"/>
                </a:cubicBezTo>
                <a:cubicBezTo>
                  <a:pt x="232906" y="327361"/>
                  <a:pt x="230744" y="328337"/>
                  <a:pt x="229241" y="330042"/>
                </a:cubicBezTo>
                <a:cubicBezTo>
                  <a:pt x="220571" y="339885"/>
                  <a:pt x="205564" y="340836"/>
                  <a:pt x="195721" y="332166"/>
                </a:cubicBezTo>
                <a:cubicBezTo>
                  <a:pt x="185878" y="323496"/>
                  <a:pt x="184927" y="308490"/>
                  <a:pt x="193597" y="298646"/>
                </a:cubicBezTo>
                <a:cubicBezTo>
                  <a:pt x="202266" y="288803"/>
                  <a:pt x="217273" y="287852"/>
                  <a:pt x="227116" y="296522"/>
                </a:cubicBezTo>
                <a:cubicBezTo>
                  <a:pt x="227868" y="297185"/>
                  <a:pt x="228578" y="297894"/>
                  <a:pt x="229241" y="298646"/>
                </a:cubicBezTo>
                <a:cubicBezTo>
                  <a:pt x="232132" y="301926"/>
                  <a:pt x="237136" y="302240"/>
                  <a:pt x="240414" y="299348"/>
                </a:cubicBezTo>
                <a:cubicBezTo>
                  <a:pt x="242119" y="297845"/>
                  <a:pt x="243095" y="295682"/>
                  <a:pt x="243095" y="293410"/>
                </a:cubicBezTo>
                <a:lnTo>
                  <a:pt x="243095" y="243095"/>
                </a:lnTo>
                <a:lnTo>
                  <a:pt x="278073" y="243095"/>
                </a:lnTo>
                <a:cubicBezTo>
                  <a:pt x="269319" y="263127"/>
                  <a:pt x="278462" y="286462"/>
                  <a:pt x="298494" y="295216"/>
                </a:cubicBezTo>
                <a:cubicBezTo>
                  <a:pt x="318525" y="303970"/>
                  <a:pt x="341861" y="294828"/>
                  <a:pt x="350615" y="274796"/>
                </a:cubicBezTo>
                <a:cubicBezTo>
                  <a:pt x="355031" y="264690"/>
                  <a:pt x="355031" y="253200"/>
                  <a:pt x="350615" y="243095"/>
                </a:cubicBezTo>
                <a:lnTo>
                  <a:pt x="385593" y="243095"/>
                </a:lnTo>
                <a:lnTo>
                  <a:pt x="385593" y="346010"/>
                </a:lnTo>
                <a:lnTo>
                  <a:pt x="401426" y="346010"/>
                </a:lnTo>
                <a:lnTo>
                  <a:pt x="401426" y="195596"/>
                </a:lnTo>
                <a:lnTo>
                  <a:pt x="425176" y="195596"/>
                </a:lnTo>
                <a:cubicBezTo>
                  <a:pt x="442657" y="195576"/>
                  <a:pt x="456822" y="181410"/>
                  <a:pt x="456842" y="163929"/>
                </a:cubicBezTo>
                <a:lnTo>
                  <a:pt x="456842" y="95960"/>
                </a:lnTo>
                <a:lnTo>
                  <a:pt x="470357" y="82445"/>
                </a:lnTo>
                <a:lnTo>
                  <a:pt x="459161" y="71249"/>
                </a:lnTo>
                <a:lnTo>
                  <a:pt x="443328" y="87082"/>
                </a:lnTo>
                <a:cubicBezTo>
                  <a:pt x="441843" y="88567"/>
                  <a:pt x="441009" y="90580"/>
                  <a:pt x="441009" y="92680"/>
                </a:cubicBezTo>
                <a:lnTo>
                  <a:pt x="441009" y="163929"/>
                </a:lnTo>
                <a:cubicBezTo>
                  <a:pt x="440999" y="172669"/>
                  <a:pt x="433916" y="179752"/>
                  <a:pt x="425176" y="179762"/>
                </a:cubicBezTo>
                <a:lnTo>
                  <a:pt x="401426" y="179762"/>
                </a:lnTo>
                <a:lnTo>
                  <a:pt x="401426" y="159292"/>
                </a:lnTo>
                <a:lnTo>
                  <a:pt x="414941" y="145778"/>
                </a:lnTo>
                <a:lnTo>
                  <a:pt x="403745" y="134582"/>
                </a:lnTo>
                <a:lnTo>
                  <a:pt x="368120" y="170206"/>
                </a:lnTo>
                <a:cubicBezTo>
                  <a:pt x="364654" y="173673"/>
                  <a:pt x="359033" y="173673"/>
                  <a:pt x="355566" y="170206"/>
                </a:cubicBezTo>
                <a:cubicBezTo>
                  <a:pt x="352100" y="166740"/>
                  <a:pt x="352100" y="161119"/>
                  <a:pt x="355566" y="157652"/>
                </a:cubicBezTo>
                <a:lnTo>
                  <a:pt x="391191" y="122028"/>
                </a:lnTo>
                <a:cubicBezTo>
                  <a:pt x="394282" y="118936"/>
                  <a:pt x="394282" y="113924"/>
                  <a:pt x="391191" y="110832"/>
                </a:cubicBezTo>
                <a:cubicBezTo>
                  <a:pt x="391191" y="110832"/>
                  <a:pt x="391191" y="110832"/>
                  <a:pt x="391191" y="110832"/>
                </a:cubicBezTo>
                <a:cubicBezTo>
                  <a:pt x="376818" y="96425"/>
                  <a:pt x="376818" y="73103"/>
                  <a:pt x="391191" y="58695"/>
                </a:cubicBezTo>
                <a:lnTo>
                  <a:pt x="430774" y="19113"/>
                </a:lnTo>
                <a:lnTo>
                  <a:pt x="419578" y="7917"/>
                </a:lnTo>
                <a:lnTo>
                  <a:pt x="379995" y="47499"/>
                </a:lnTo>
                <a:cubicBezTo>
                  <a:pt x="361609" y="65934"/>
                  <a:pt x="359411" y="95022"/>
                  <a:pt x="374817" y="116010"/>
                </a:cubicBezTo>
                <a:lnTo>
                  <a:pt x="344370" y="146456"/>
                </a:lnTo>
                <a:cubicBezTo>
                  <a:pt x="334679" y="156065"/>
                  <a:pt x="334611" y="171710"/>
                  <a:pt x="344220" y="181402"/>
                </a:cubicBezTo>
                <a:cubicBezTo>
                  <a:pt x="353829" y="191094"/>
                  <a:pt x="369474" y="191161"/>
                  <a:pt x="379166" y="181553"/>
                </a:cubicBezTo>
                <a:cubicBezTo>
                  <a:pt x="379216" y="181503"/>
                  <a:pt x="379267" y="181453"/>
                  <a:pt x="379316" y="181402"/>
                </a:cubicBezTo>
                <a:lnTo>
                  <a:pt x="385593" y="175125"/>
                </a:lnTo>
                <a:lnTo>
                  <a:pt x="385593" y="227262"/>
                </a:lnTo>
                <a:lnTo>
                  <a:pt x="335277" y="227262"/>
                </a:lnTo>
                <a:cubicBezTo>
                  <a:pt x="330905" y="227262"/>
                  <a:pt x="327361" y="230805"/>
                  <a:pt x="327361" y="235177"/>
                </a:cubicBezTo>
                <a:cubicBezTo>
                  <a:pt x="327360" y="237450"/>
                  <a:pt x="328336" y="239613"/>
                  <a:pt x="330041" y="241116"/>
                </a:cubicBezTo>
                <a:cubicBezTo>
                  <a:pt x="339884" y="249784"/>
                  <a:pt x="340836" y="264792"/>
                  <a:pt x="332167" y="274635"/>
                </a:cubicBezTo>
                <a:cubicBezTo>
                  <a:pt x="323498" y="284479"/>
                  <a:pt x="308491" y="285431"/>
                  <a:pt x="298647" y="276762"/>
                </a:cubicBezTo>
                <a:cubicBezTo>
                  <a:pt x="288804" y="268093"/>
                  <a:pt x="287852" y="253086"/>
                  <a:pt x="296521" y="243242"/>
                </a:cubicBezTo>
                <a:cubicBezTo>
                  <a:pt x="297184" y="242489"/>
                  <a:pt x="297894" y="241779"/>
                  <a:pt x="298647" y="241116"/>
                </a:cubicBezTo>
                <a:cubicBezTo>
                  <a:pt x="301927" y="238224"/>
                  <a:pt x="302241" y="233221"/>
                  <a:pt x="299348" y="229942"/>
                </a:cubicBezTo>
                <a:cubicBezTo>
                  <a:pt x="297846" y="228237"/>
                  <a:pt x="295683" y="227262"/>
                  <a:pt x="293411" y="227262"/>
                </a:cubicBezTo>
                <a:lnTo>
                  <a:pt x="243095" y="227262"/>
                </a:lnTo>
                <a:lnTo>
                  <a:pt x="243095" y="192284"/>
                </a:lnTo>
                <a:cubicBezTo>
                  <a:pt x="263127" y="201037"/>
                  <a:pt x="286462" y="191894"/>
                  <a:pt x="295215" y="171861"/>
                </a:cubicBezTo>
                <a:cubicBezTo>
                  <a:pt x="303967" y="151829"/>
                  <a:pt x="294824" y="128494"/>
                  <a:pt x="274791" y="119741"/>
                </a:cubicBezTo>
                <a:cubicBezTo>
                  <a:pt x="264687" y="115327"/>
                  <a:pt x="253199" y="115327"/>
                  <a:pt x="243095" y="119741"/>
                </a:cubicBezTo>
                <a:lnTo>
                  <a:pt x="243095" y="84764"/>
                </a:lnTo>
                <a:lnTo>
                  <a:pt x="346010" y="84764"/>
                </a:lnTo>
                <a:lnTo>
                  <a:pt x="346010" y="68931"/>
                </a:lnTo>
                <a:lnTo>
                  <a:pt x="195596" y="68931"/>
                </a:lnTo>
                <a:lnTo>
                  <a:pt x="195596" y="45181"/>
                </a:lnTo>
                <a:cubicBezTo>
                  <a:pt x="195576" y="27700"/>
                  <a:pt x="181410" y="13534"/>
                  <a:pt x="163929" y="13515"/>
                </a:cubicBezTo>
                <a:lnTo>
                  <a:pt x="95959" y="13515"/>
                </a:lnTo>
                <a:lnTo>
                  <a:pt x="82445" y="0"/>
                </a:lnTo>
                <a:lnTo>
                  <a:pt x="71249" y="11196"/>
                </a:lnTo>
                <a:lnTo>
                  <a:pt x="87082" y="27029"/>
                </a:lnTo>
                <a:cubicBezTo>
                  <a:pt x="88567" y="28514"/>
                  <a:pt x="90580" y="29348"/>
                  <a:pt x="92680" y="29348"/>
                </a:cubicBezTo>
                <a:lnTo>
                  <a:pt x="163929" y="29348"/>
                </a:lnTo>
                <a:cubicBezTo>
                  <a:pt x="172669" y="29358"/>
                  <a:pt x="179752" y="36441"/>
                  <a:pt x="179762" y="45181"/>
                </a:cubicBezTo>
                <a:lnTo>
                  <a:pt x="179762" y="68931"/>
                </a:lnTo>
                <a:lnTo>
                  <a:pt x="159292" y="68931"/>
                </a:lnTo>
                <a:lnTo>
                  <a:pt x="145778" y="55416"/>
                </a:lnTo>
                <a:lnTo>
                  <a:pt x="134582" y="66612"/>
                </a:lnTo>
                <a:lnTo>
                  <a:pt x="170206" y="102236"/>
                </a:lnTo>
                <a:cubicBezTo>
                  <a:pt x="173673" y="105703"/>
                  <a:pt x="173673" y="111324"/>
                  <a:pt x="170206" y="114790"/>
                </a:cubicBezTo>
                <a:cubicBezTo>
                  <a:pt x="166740" y="118257"/>
                  <a:pt x="161119" y="118257"/>
                  <a:pt x="157652" y="114790"/>
                </a:cubicBezTo>
                <a:lnTo>
                  <a:pt x="122028" y="79166"/>
                </a:lnTo>
                <a:cubicBezTo>
                  <a:pt x="118936" y="76074"/>
                  <a:pt x="113924" y="76074"/>
                  <a:pt x="110832" y="79165"/>
                </a:cubicBezTo>
                <a:cubicBezTo>
                  <a:pt x="110832" y="79165"/>
                  <a:pt x="110832" y="79166"/>
                  <a:pt x="110832" y="79166"/>
                </a:cubicBezTo>
                <a:cubicBezTo>
                  <a:pt x="96436" y="93563"/>
                  <a:pt x="73093" y="93563"/>
                  <a:pt x="58696" y="79167"/>
                </a:cubicBezTo>
                <a:cubicBezTo>
                  <a:pt x="58696" y="79166"/>
                  <a:pt x="58696" y="79166"/>
                  <a:pt x="58695" y="79166"/>
                </a:cubicBezTo>
                <a:lnTo>
                  <a:pt x="19113" y="39583"/>
                </a:lnTo>
                <a:lnTo>
                  <a:pt x="7917" y="50779"/>
                </a:lnTo>
                <a:lnTo>
                  <a:pt x="47499" y="90362"/>
                </a:lnTo>
                <a:cubicBezTo>
                  <a:pt x="65922" y="108777"/>
                  <a:pt x="95031" y="110978"/>
                  <a:pt x="116015" y="95545"/>
                </a:cubicBezTo>
                <a:lnTo>
                  <a:pt x="146456" y="125986"/>
                </a:lnTo>
                <a:cubicBezTo>
                  <a:pt x="156148" y="135595"/>
                  <a:pt x="171793" y="135528"/>
                  <a:pt x="181402" y="125836"/>
                </a:cubicBezTo>
                <a:cubicBezTo>
                  <a:pt x="190952" y="116203"/>
                  <a:pt x="190952" y="100673"/>
                  <a:pt x="181402" y="91040"/>
                </a:cubicBezTo>
                <a:lnTo>
                  <a:pt x="175125" y="84764"/>
                </a:lnTo>
                <a:lnTo>
                  <a:pt x="227262" y="84764"/>
                </a:lnTo>
                <a:lnTo>
                  <a:pt x="227262" y="135078"/>
                </a:lnTo>
                <a:cubicBezTo>
                  <a:pt x="227262" y="139450"/>
                  <a:pt x="230805" y="142995"/>
                  <a:pt x="235177" y="142996"/>
                </a:cubicBezTo>
                <a:cubicBezTo>
                  <a:pt x="237450" y="142996"/>
                  <a:pt x="239613" y="142019"/>
                  <a:pt x="241116" y="140315"/>
                </a:cubicBezTo>
                <a:cubicBezTo>
                  <a:pt x="249785" y="130472"/>
                  <a:pt x="264792" y="129521"/>
                  <a:pt x="274635" y="138191"/>
                </a:cubicBezTo>
                <a:cubicBezTo>
                  <a:pt x="284479" y="146860"/>
                  <a:pt x="285430" y="161867"/>
                  <a:pt x="276760" y="171710"/>
                </a:cubicBezTo>
                <a:cubicBezTo>
                  <a:pt x="268090" y="181554"/>
                  <a:pt x="253084" y="182504"/>
                  <a:pt x="243240" y="173835"/>
                </a:cubicBezTo>
                <a:cubicBezTo>
                  <a:pt x="242488" y="173172"/>
                  <a:pt x="241779" y="172462"/>
                  <a:pt x="241116" y="171710"/>
                </a:cubicBezTo>
                <a:cubicBezTo>
                  <a:pt x="238224" y="168431"/>
                  <a:pt x="233221" y="168117"/>
                  <a:pt x="229942" y="171010"/>
                </a:cubicBezTo>
                <a:cubicBezTo>
                  <a:pt x="228237" y="172512"/>
                  <a:pt x="227262" y="174675"/>
                  <a:pt x="227262" y="176947"/>
                </a:cubicBezTo>
                <a:lnTo>
                  <a:pt x="227262" y="227262"/>
                </a:lnTo>
                <a:lnTo>
                  <a:pt x="192283" y="227262"/>
                </a:lnTo>
                <a:cubicBezTo>
                  <a:pt x="201037" y="207230"/>
                  <a:pt x="191895" y="183895"/>
                  <a:pt x="171863" y="175141"/>
                </a:cubicBezTo>
                <a:cubicBezTo>
                  <a:pt x="151832" y="166386"/>
                  <a:pt x="128496" y="175529"/>
                  <a:pt x="119742" y="195561"/>
                </a:cubicBezTo>
                <a:cubicBezTo>
                  <a:pt x="115326" y="205666"/>
                  <a:pt x="115326" y="217156"/>
                  <a:pt x="119742" y="227262"/>
                </a:cubicBezTo>
                <a:lnTo>
                  <a:pt x="84764" y="227262"/>
                </a:lnTo>
                <a:lnTo>
                  <a:pt x="84764" y="124346"/>
                </a:lnTo>
                <a:lnTo>
                  <a:pt x="68931" y="124346"/>
                </a:lnTo>
                <a:lnTo>
                  <a:pt x="68931" y="274761"/>
                </a:lnTo>
                <a:lnTo>
                  <a:pt x="45181" y="274761"/>
                </a:lnTo>
                <a:cubicBezTo>
                  <a:pt x="27700" y="274781"/>
                  <a:pt x="13534" y="288947"/>
                  <a:pt x="13515" y="306427"/>
                </a:cubicBezTo>
                <a:lnTo>
                  <a:pt x="13515" y="374397"/>
                </a:lnTo>
                <a:lnTo>
                  <a:pt x="0" y="387912"/>
                </a:lnTo>
                <a:lnTo>
                  <a:pt x="11196" y="399108"/>
                </a:lnTo>
                <a:lnTo>
                  <a:pt x="27029" y="383274"/>
                </a:lnTo>
                <a:cubicBezTo>
                  <a:pt x="28514" y="381790"/>
                  <a:pt x="29348" y="379776"/>
                  <a:pt x="29348" y="377676"/>
                </a:cubicBezTo>
                <a:lnTo>
                  <a:pt x="29348" y="306427"/>
                </a:lnTo>
                <a:cubicBezTo>
                  <a:pt x="29358" y="297688"/>
                  <a:pt x="36441" y="290604"/>
                  <a:pt x="45181" y="290594"/>
                </a:cubicBezTo>
                <a:lnTo>
                  <a:pt x="68931" y="290594"/>
                </a:lnTo>
                <a:lnTo>
                  <a:pt x="68931" y="311065"/>
                </a:lnTo>
                <a:lnTo>
                  <a:pt x="55416" y="324579"/>
                </a:lnTo>
                <a:lnTo>
                  <a:pt x="66612" y="335775"/>
                </a:lnTo>
                <a:lnTo>
                  <a:pt x="102236" y="300151"/>
                </a:lnTo>
                <a:cubicBezTo>
                  <a:pt x="105703" y="296684"/>
                  <a:pt x="111324" y="296684"/>
                  <a:pt x="114790" y="300151"/>
                </a:cubicBezTo>
                <a:cubicBezTo>
                  <a:pt x="118257" y="303617"/>
                  <a:pt x="118257" y="309238"/>
                  <a:pt x="114790" y="312704"/>
                </a:cubicBezTo>
                <a:lnTo>
                  <a:pt x="79166" y="348329"/>
                </a:lnTo>
                <a:cubicBezTo>
                  <a:pt x="76074" y="351420"/>
                  <a:pt x="76074" y="356432"/>
                  <a:pt x="79165" y="359525"/>
                </a:cubicBezTo>
                <a:cubicBezTo>
                  <a:pt x="79165" y="359525"/>
                  <a:pt x="79166" y="359525"/>
                  <a:pt x="79166" y="359525"/>
                </a:cubicBezTo>
                <a:cubicBezTo>
                  <a:pt x="93538" y="373932"/>
                  <a:pt x="93538" y="397254"/>
                  <a:pt x="79166" y="411661"/>
                </a:cubicBezTo>
                <a:lnTo>
                  <a:pt x="39583" y="451244"/>
                </a:lnTo>
                <a:lnTo>
                  <a:pt x="50779" y="462440"/>
                </a:lnTo>
                <a:lnTo>
                  <a:pt x="90362" y="422857"/>
                </a:lnTo>
                <a:cubicBezTo>
                  <a:pt x="108748" y="404423"/>
                  <a:pt x="110946" y="375335"/>
                  <a:pt x="95540" y="354346"/>
                </a:cubicBezTo>
                <a:lnTo>
                  <a:pt x="125986" y="323900"/>
                </a:lnTo>
                <a:cubicBezTo>
                  <a:pt x="135678" y="314291"/>
                  <a:pt x="135745" y="298646"/>
                  <a:pt x="126137" y="288955"/>
                </a:cubicBezTo>
                <a:cubicBezTo>
                  <a:pt x="116528" y="279263"/>
                  <a:pt x="100883" y="279195"/>
                  <a:pt x="91191" y="288804"/>
                </a:cubicBezTo>
                <a:cubicBezTo>
                  <a:pt x="91140" y="288854"/>
                  <a:pt x="91090" y="288904"/>
                  <a:pt x="91040" y="288955"/>
                </a:cubicBezTo>
                <a:lnTo>
                  <a:pt x="84764" y="295231"/>
                </a:lnTo>
                <a:lnTo>
                  <a:pt x="84764" y="243095"/>
                </a:lnTo>
                <a:lnTo>
                  <a:pt x="135079" y="243095"/>
                </a:lnTo>
                <a:cubicBezTo>
                  <a:pt x="139451" y="243095"/>
                  <a:pt x="142996" y="239551"/>
                  <a:pt x="142996" y="235178"/>
                </a:cubicBezTo>
                <a:cubicBezTo>
                  <a:pt x="142997" y="232906"/>
                  <a:pt x="142020" y="230744"/>
                  <a:pt x="140316" y="229241"/>
                </a:cubicBezTo>
                <a:cubicBezTo>
                  <a:pt x="130473" y="220572"/>
                  <a:pt x="129521" y="205564"/>
                  <a:pt x="138190" y="195721"/>
                </a:cubicBezTo>
                <a:cubicBezTo>
                  <a:pt x="146858" y="185878"/>
                  <a:pt x="161866" y="184926"/>
                  <a:pt x="171709" y="193595"/>
                </a:cubicBezTo>
                <a:cubicBezTo>
                  <a:pt x="181553" y="202263"/>
                  <a:pt x="182504" y="217271"/>
                  <a:pt x="173836" y="227114"/>
                </a:cubicBezTo>
                <a:cubicBezTo>
                  <a:pt x="173173" y="227867"/>
                  <a:pt x="172462" y="228578"/>
                  <a:pt x="171709" y="229241"/>
                </a:cubicBezTo>
                <a:cubicBezTo>
                  <a:pt x="168430" y="232132"/>
                  <a:pt x="168116" y="237136"/>
                  <a:pt x="171009" y="240414"/>
                </a:cubicBezTo>
                <a:cubicBezTo>
                  <a:pt x="172511" y="242119"/>
                  <a:pt x="174674" y="243095"/>
                  <a:pt x="176946" y="243095"/>
                </a:cubicBezTo>
                <a:lnTo>
                  <a:pt x="227262" y="243095"/>
                </a:lnTo>
                <a:lnTo>
                  <a:pt x="227262" y="278072"/>
                </a:lnTo>
                <a:cubicBezTo>
                  <a:pt x="207230" y="269319"/>
                  <a:pt x="183895" y="278463"/>
                  <a:pt x="175142" y="298496"/>
                </a:cubicBezTo>
                <a:cubicBezTo>
                  <a:pt x="166389" y="318528"/>
                  <a:pt x="175533" y="341863"/>
                  <a:pt x="195566" y="350616"/>
                </a:cubicBezTo>
                <a:cubicBezTo>
                  <a:pt x="205669" y="355030"/>
                  <a:pt x="217157" y="355030"/>
                  <a:pt x="227262" y="350616"/>
                </a:cubicBezTo>
                <a:lnTo>
                  <a:pt x="227262" y="385593"/>
                </a:lnTo>
                <a:lnTo>
                  <a:pt x="124346" y="385593"/>
                </a:lnTo>
                <a:lnTo>
                  <a:pt x="124346" y="401426"/>
                </a:lnTo>
                <a:lnTo>
                  <a:pt x="274761" y="401426"/>
                </a:lnTo>
                <a:lnTo>
                  <a:pt x="274761" y="425176"/>
                </a:lnTo>
                <a:cubicBezTo>
                  <a:pt x="274781" y="442657"/>
                  <a:pt x="288947" y="456822"/>
                  <a:pt x="306427" y="456842"/>
                </a:cubicBezTo>
                <a:lnTo>
                  <a:pt x="374398" y="456842"/>
                </a:lnTo>
                <a:lnTo>
                  <a:pt x="387912" y="470357"/>
                </a:lnTo>
                <a:lnTo>
                  <a:pt x="399108" y="459161"/>
                </a:lnTo>
                <a:lnTo>
                  <a:pt x="383274" y="443328"/>
                </a:lnTo>
                <a:cubicBezTo>
                  <a:pt x="381790" y="441843"/>
                  <a:pt x="379776" y="441009"/>
                  <a:pt x="377676" y="441009"/>
                </a:cubicBezTo>
                <a:lnTo>
                  <a:pt x="306427" y="441009"/>
                </a:lnTo>
                <a:cubicBezTo>
                  <a:pt x="297688" y="440999"/>
                  <a:pt x="290604" y="433916"/>
                  <a:pt x="290594" y="425176"/>
                </a:cubicBezTo>
                <a:lnTo>
                  <a:pt x="290594" y="401426"/>
                </a:lnTo>
                <a:lnTo>
                  <a:pt x="311065" y="401426"/>
                </a:lnTo>
                <a:lnTo>
                  <a:pt x="324579" y="414941"/>
                </a:lnTo>
                <a:lnTo>
                  <a:pt x="335775" y="403745"/>
                </a:lnTo>
                <a:lnTo>
                  <a:pt x="300151" y="368120"/>
                </a:lnTo>
                <a:cubicBezTo>
                  <a:pt x="296684" y="364654"/>
                  <a:pt x="296684" y="359033"/>
                  <a:pt x="300151" y="355566"/>
                </a:cubicBezTo>
                <a:cubicBezTo>
                  <a:pt x="303617" y="352100"/>
                  <a:pt x="309238" y="352100"/>
                  <a:pt x="312704" y="355566"/>
                </a:cubicBezTo>
                <a:lnTo>
                  <a:pt x="348329" y="391191"/>
                </a:lnTo>
                <a:cubicBezTo>
                  <a:pt x="351420" y="394282"/>
                  <a:pt x="356432" y="394282"/>
                  <a:pt x="359525" y="391191"/>
                </a:cubicBezTo>
                <a:cubicBezTo>
                  <a:pt x="359525" y="391191"/>
                  <a:pt x="359525" y="391191"/>
                  <a:pt x="359525" y="391191"/>
                </a:cubicBezTo>
                <a:cubicBezTo>
                  <a:pt x="373921" y="376794"/>
                  <a:pt x="397263" y="376794"/>
                  <a:pt x="411660" y="391190"/>
                </a:cubicBezTo>
                <a:cubicBezTo>
                  <a:pt x="411660" y="391190"/>
                  <a:pt x="411661" y="391191"/>
                  <a:pt x="411661" y="391191"/>
                </a:cubicBezTo>
                <a:lnTo>
                  <a:pt x="451244" y="430774"/>
                </a:lnTo>
                <a:lnTo>
                  <a:pt x="462440" y="419578"/>
                </a:lnTo>
                <a:lnTo>
                  <a:pt x="422857" y="379995"/>
                </a:lnTo>
                <a:cubicBezTo>
                  <a:pt x="412996" y="370080"/>
                  <a:pt x="399578" y="364522"/>
                  <a:pt x="385593" y="364560"/>
                </a:cubicBezTo>
                <a:close/>
              </a:path>
            </a:pathLst>
          </a:custGeom>
          <a:solidFill>
            <a:srgbClr val="FFFFFF">
              <a:alpha val="49411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631" name="Google Shape;4631;p21"/>
          <p:cNvGrpSpPr/>
          <p:nvPr/>
        </p:nvGrpSpPr>
        <p:grpSpPr>
          <a:xfrm>
            <a:off x="174261" y="3190310"/>
            <a:ext cx="477811" cy="492854"/>
            <a:chOff x="183129" y="3298366"/>
            <a:chExt cx="477811" cy="492854"/>
          </a:xfrm>
        </p:grpSpPr>
        <p:sp>
          <p:nvSpPr>
            <p:cNvPr id="4632" name="Google Shape;4632;p21"/>
            <p:cNvSpPr/>
            <p:nvPr/>
          </p:nvSpPr>
          <p:spPr>
            <a:xfrm>
              <a:off x="317679" y="3416778"/>
              <a:ext cx="12970" cy="56596"/>
            </a:xfrm>
            <a:custGeom>
              <a:avLst/>
              <a:gdLst/>
              <a:ahLst/>
              <a:cxnLst/>
              <a:rect l="l" t="t" r="r" b="b"/>
              <a:pathLst>
                <a:path w="12970" h="56596" extrusionOk="0">
                  <a:moveTo>
                    <a:pt x="6488" y="0"/>
                  </a:moveTo>
                  <a:cubicBezTo>
                    <a:pt x="6487" y="0"/>
                    <a:pt x="6486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4"/>
                  </a:cubicBezTo>
                  <a:lnTo>
                    <a:pt x="0" y="50112"/>
                  </a:lnTo>
                  <a:cubicBezTo>
                    <a:pt x="0" y="53693"/>
                    <a:pt x="2903" y="56597"/>
                    <a:pt x="6485" y="56597"/>
                  </a:cubicBezTo>
                  <a:cubicBezTo>
                    <a:pt x="10067" y="56597"/>
                    <a:pt x="12970" y="53693"/>
                    <a:pt x="12970" y="50112"/>
                  </a:cubicBezTo>
                  <a:lnTo>
                    <a:pt x="12970" y="6484"/>
                  </a:lnTo>
                  <a:cubicBezTo>
                    <a:pt x="12970" y="2905"/>
                    <a:pt x="10069" y="1"/>
                    <a:pt x="6488" y="0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3" name="Google Shape;4633;p21"/>
            <p:cNvSpPr/>
            <p:nvPr/>
          </p:nvSpPr>
          <p:spPr>
            <a:xfrm>
              <a:off x="343617" y="3410547"/>
              <a:ext cx="12970" cy="37896"/>
            </a:xfrm>
            <a:custGeom>
              <a:avLst/>
              <a:gdLst/>
              <a:ahLst/>
              <a:cxnLst/>
              <a:rect l="l" t="t" r="r" b="b"/>
              <a:pathLst>
                <a:path w="12970" h="37896" extrusionOk="0">
                  <a:moveTo>
                    <a:pt x="6489" y="0"/>
                  </a:moveTo>
                  <a:cubicBezTo>
                    <a:pt x="6488" y="0"/>
                    <a:pt x="6487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4"/>
                  </a:cubicBezTo>
                  <a:lnTo>
                    <a:pt x="0" y="31411"/>
                  </a:lnTo>
                  <a:cubicBezTo>
                    <a:pt x="0" y="34993"/>
                    <a:pt x="2903" y="37896"/>
                    <a:pt x="6485" y="37896"/>
                  </a:cubicBezTo>
                  <a:cubicBezTo>
                    <a:pt x="10067" y="37896"/>
                    <a:pt x="12970" y="34993"/>
                    <a:pt x="12970" y="31411"/>
                  </a:cubicBezTo>
                  <a:lnTo>
                    <a:pt x="12970" y="6484"/>
                  </a:lnTo>
                  <a:cubicBezTo>
                    <a:pt x="12972" y="2904"/>
                    <a:pt x="10070" y="1"/>
                    <a:pt x="6489" y="0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4" name="Google Shape;4634;p21"/>
            <p:cNvSpPr/>
            <p:nvPr/>
          </p:nvSpPr>
          <p:spPr>
            <a:xfrm>
              <a:off x="369559" y="3429242"/>
              <a:ext cx="12970" cy="44134"/>
            </a:xfrm>
            <a:custGeom>
              <a:avLst/>
              <a:gdLst/>
              <a:ahLst/>
              <a:cxnLst/>
              <a:rect l="l" t="t" r="r" b="b"/>
              <a:pathLst>
                <a:path w="12970" h="44134" extrusionOk="0">
                  <a:moveTo>
                    <a:pt x="6488" y="0"/>
                  </a:moveTo>
                  <a:cubicBezTo>
                    <a:pt x="6487" y="0"/>
                    <a:pt x="6486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5"/>
                  </a:cubicBezTo>
                  <a:lnTo>
                    <a:pt x="0" y="37650"/>
                  </a:lnTo>
                  <a:cubicBezTo>
                    <a:pt x="0" y="41231"/>
                    <a:pt x="2903" y="44135"/>
                    <a:pt x="6485" y="44135"/>
                  </a:cubicBezTo>
                  <a:cubicBezTo>
                    <a:pt x="10067" y="44135"/>
                    <a:pt x="12970" y="41231"/>
                    <a:pt x="12970" y="37650"/>
                  </a:cubicBezTo>
                  <a:lnTo>
                    <a:pt x="12970" y="6485"/>
                  </a:lnTo>
                  <a:cubicBezTo>
                    <a:pt x="12970" y="2904"/>
                    <a:pt x="10069" y="1"/>
                    <a:pt x="6488" y="0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5" name="Google Shape;4635;p21"/>
            <p:cNvSpPr/>
            <p:nvPr/>
          </p:nvSpPr>
          <p:spPr>
            <a:xfrm>
              <a:off x="183129" y="3298366"/>
              <a:ext cx="477811" cy="492854"/>
            </a:xfrm>
            <a:custGeom>
              <a:avLst/>
              <a:gdLst/>
              <a:ahLst/>
              <a:cxnLst/>
              <a:rect l="l" t="t" r="r" b="b"/>
              <a:pathLst>
                <a:path w="477811" h="492854" extrusionOk="0">
                  <a:moveTo>
                    <a:pt x="476937" y="432666"/>
                  </a:moveTo>
                  <a:lnTo>
                    <a:pt x="446324" y="379811"/>
                  </a:lnTo>
                  <a:lnTo>
                    <a:pt x="476215" y="345562"/>
                  </a:lnTo>
                  <a:cubicBezTo>
                    <a:pt x="477656" y="343907"/>
                    <a:pt x="478163" y="341638"/>
                    <a:pt x="477565" y="339528"/>
                  </a:cubicBezTo>
                  <a:cubicBezTo>
                    <a:pt x="476963" y="337416"/>
                    <a:pt x="475337" y="335750"/>
                    <a:pt x="473240" y="335101"/>
                  </a:cubicBezTo>
                  <a:lnTo>
                    <a:pt x="472056" y="334746"/>
                  </a:lnTo>
                  <a:cubicBezTo>
                    <a:pt x="450787" y="328951"/>
                    <a:pt x="430431" y="320217"/>
                    <a:pt x="411576" y="308793"/>
                  </a:cubicBezTo>
                  <a:cubicBezTo>
                    <a:pt x="411415" y="308700"/>
                    <a:pt x="411226" y="308660"/>
                    <a:pt x="411056" y="308580"/>
                  </a:cubicBezTo>
                  <a:cubicBezTo>
                    <a:pt x="410867" y="308490"/>
                    <a:pt x="410672" y="308410"/>
                    <a:pt x="410474" y="308341"/>
                  </a:cubicBezTo>
                  <a:cubicBezTo>
                    <a:pt x="409813" y="308097"/>
                    <a:pt x="409118" y="307960"/>
                    <a:pt x="408414" y="307931"/>
                  </a:cubicBezTo>
                  <a:cubicBezTo>
                    <a:pt x="408373" y="307930"/>
                    <a:pt x="408338" y="307907"/>
                    <a:pt x="408296" y="307907"/>
                  </a:cubicBezTo>
                  <a:lnTo>
                    <a:pt x="408188" y="307907"/>
                  </a:lnTo>
                  <a:cubicBezTo>
                    <a:pt x="408035" y="307910"/>
                    <a:pt x="407909" y="307988"/>
                    <a:pt x="407759" y="308000"/>
                  </a:cubicBezTo>
                  <a:cubicBezTo>
                    <a:pt x="407109" y="308023"/>
                    <a:pt x="406468" y="308153"/>
                    <a:pt x="405860" y="308385"/>
                  </a:cubicBezTo>
                  <a:cubicBezTo>
                    <a:pt x="405802" y="308408"/>
                    <a:pt x="405738" y="308412"/>
                    <a:pt x="405681" y="308436"/>
                  </a:cubicBezTo>
                  <a:lnTo>
                    <a:pt x="405630" y="308451"/>
                  </a:lnTo>
                  <a:lnTo>
                    <a:pt x="387711" y="316307"/>
                  </a:lnTo>
                  <a:cubicBezTo>
                    <a:pt x="393954" y="286860"/>
                    <a:pt x="397354" y="256883"/>
                    <a:pt x="397863" y="226786"/>
                  </a:cubicBezTo>
                  <a:cubicBezTo>
                    <a:pt x="398027" y="226077"/>
                    <a:pt x="398068" y="225345"/>
                    <a:pt x="397981" y="224623"/>
                  </a:cubicBezTo>
                  <a:cubicBezTo>
                    <a:pt x="398209" y="223266"/>
                    <a:pt x="397996" y="221871"/>
                    <a:pt x="397371" y="220644"/>
                  </a:cubicBezTo>
                  <a:lnTo>
                    <a:pt x="335773" y="103731"/>
                  </a:lnTo>
                  <a:lnTo>
                    <a:pt x="335751" y="103644"/>
                  </a:lnTo>
                  <a:cubicBezTo>
                    <a:pt x="335731" y="103603"/>
                    <a:pt x="335693" y="103579"/>
                    <a:pt x="335673" y="103539"/>
                  </a:cubicBezTo>
                  <a:lnTo>
                    <a:pt x="335631" y="103460"/>
                  </a:lnTo>
                  <a:cubicBezTo>
                    <a:pt x="335316" y="102882"/>
                    <a:pt x="334915" y="102356"/>
                    <a:pt x="334439" y="101900"/>
                  </a:cubicBezTo>
                  <a:cubicBezTo>
                    <a:pt x="334215" y="101682"/>
                    <a:pt x="333975" y="101483"/>
                    <a:pt x="333721" y="101302"/>
                  </a:cubicBezTo>
                  <a:cubicBezTo>
                    <a:pt x="333598" y="101211"/>
                    <a:pt x="333500" y="101091"/>
                    <a:pt x="333370" y="101009"/>
                  </a:cubicBezTo>
                  <a:lnTo>
                    <a:pt x="176112" y="1012"/>
                  </a:lnTo>
                  <a:cubicBezTo>
                    <a:pt x="174205" y="-200"/>
                    <a:pt x="171805" y="-332"/>
                    <a:pt x="169776" y="664"/>
                  </a:cubicBezTo>
                  <a:lnTo>
                    <a:pt x="132799" y="18805"/>
                  </a:lnTo>
                  <a:cubicBezTo>
                    <a:pt x="131906" y="18912"/>
                    <a:pt x="131046" y="19207"/>
                    <a:pt x="130275" y="19669"/>
                  </a:cubicBezTo>
                  <a:lnTo>
                    <a:pt x="68474" y="58452"/>
                  </a:lnTo>
                  <a:cubicBezTo>
                    <a:pt x="66556" y="59656"/>
                    <a:pt x="65405" y="61773"/>
                    <a:pt x="65437" y="64038"/>
                  </a:cubicBezTo>
                  <a:cubicBezTo>
                    <a:pt x="65722" y="83732"/>
                    <a:pt x="67153" y="104513"/>
                    <a:pt x="69564" y="125885"/>
                  </a:cubicBezTo>
                  <a:cubicBezTo>
                    <a:pt x="55140" y="118987"/>
                    <a:pt x="38924" y="116758"/>
                    <a:pt x="23174" y="119508"/>
                  </a:cubicBezTo>
                  <a:cubicBezTo>
                    <a:pt x="18095" y="120297"/>
                    <a:pt x="12947" y="120545"/>
                    <a:pt x="7816" y="120249"/>
                  </a:cubicBezTo>
                  <a:lnTo>
                    <a:pt x="6971" y="120185"/>
                  </a:lnTo>
                  <a:cubicBezTo>
                    <a:pt x="3401" y="119916"/>
                    <a:pt x="288" y="122592"/>
                    <a:pt x="18" y="126163"/>
                  </a:cubicBezTo>
                  <a:cubicBezTo>
                    <a:pt x="-97" y="127697"/>
                    <a:pt x="336" y="129220"/>
                    <a:pt x="1240" y="130464"/>
                  </a:cubicBezTo>
                  <a:lnTo>
                    <a:pt x="37591" y="180479"/>
                  </a:lnTo>
                  <a:cubicBezTo>
                    <a:pt x="25873" y="200628"/>
                    <a:pt x="26365" y="231612"/>
                    <a:pt x="40397" y="261708"/>
                  </a:cubicBezTo>
                  <a:lnTo>
                    <a:pt x="48380" y="280055"/>
                  </a:lnTo>
                  <a:cubicBezTo>
                    <a:pt x="49199" y="281931"/>
                    <a:pt x="50855" y="283311"/>
                    <a:pt x="52848" y="283778"/>
                  </a:cubicBezTo>
                  <a:cubicBezTo>
                    <a:pt x="53859" y="284007"/>
                    <a:pt x="54909" y="283998"/>
                    <a:pt x="55917" y="283753"/>
                  </a:cubicBezTo>
                  <a:cubicBezTo>
                    <a:pt x="72614" y="282159"/>
                    <a:pt x="89459" y="284016"/>
                    <a:pt x="105407" y="289211"/>
                  </a:cubicBezTo>
                  <a:cubicBezTo>
                    <a:pt x="128141" y="361306"/>
                    <a:pt x="162476" y="429213"/>
                    <a:pt x="207062" y="490259"/>
                  </a:cubicBezTo>
                  <a:cubicBezTo>
                    <a:pt x="208288" y="491893"/>
                    <a:pt x="210212" y="492856"/>
                    <a:pt x="212255" y="492855"/>
                  </a:cubicBezTo>
                  <a:cubicBezTo>
                    <a:pt x="212395" y="492855"/>
                    <a:pt x="212537" y="492848"/>
                    <a:pt x="212680" y="492842"/>
                  </a:cubicBezTo>
                  <a:cubicBezTo>
                    <a:pt x="234960" y="491467"/>
                    <a:pt x="256371" y="483693"/>
                    <a:pt x="274342" y="470453"/>
                  </a:cubicBezTo>
                  <a:cubicBezTo>
                    <a:pt x="291363" y="465875"/>
                    <a:pt x="307133" y="457522"/>
                    <a:pt x="320484" y="446014"/>
                  </a:cubicBezTo>
                  <a:cubicBezTo>
                    <a:pt x="328547" y="448773"/>
                    <a:pt x="336995" y="450242"/>
                    <a:pt x="345516" y="450368"/>
                  </a:cubicBezTo>
                  <a:cubicBezTo>
                    <a:pt x="354903" y="450715"/>
                    <a:pt x="364179" y="448248"/>
                    <a:pt x="372153" y="443281"/>
                  </a:cubicBezTo>
                  <a:cubicBezTo>
                    <a:pt x="372446" y="443112"/>
                    <a:pt x="372699" y="442893"/>
                    <a:pt x="372987" y="442715"/>
                  </a:cubicBezTo>
                  <a:cubicBezTo>
                    <a:pt x="373105" y="442645"/>
                    <a:pt x="373235" y="442619"/>
                    <a:pt x="373350" y="442540"/>
                  </a:cubicBezTo>
                  <a:lnTo>
                    <a:pt x="409899" y="417317"/>
                  </a:lnTo>
                  <a:cubicBezTo>
                    <a:pt x="428218" y="428192"/>
                    <a:pt x="447967" y="436452"/>
                    <a:pt x="468572" y="441856"/>
                  </a:cubicBezTo>
                  <a:lnTo>
                    <a:pt x="469415" y="442115"/>
                  </a:lnTo>
                  <a:cubicBezTo>
                    <a:pt x="470035" y="442302"/>
                    <a:pt x="470679" y="442399"/>
                    <a:pt x="471327" y="442400"/>
                  </a:cubicBezTo>
                  <a:cubicBezTo>
                    <a:pt x="474908" y="442401"/>
                    <a:pt x="477811" y="439497"/>
                    <a:pt x="477811" y="435917"/>
                  </a:cubicBezTo>
                  <a:cubicBezTo>
                    <a:pt x="477811" y="434775"/>
                    <a:pt x="477509" y="433653"/>
                    <a:pt x="476937" y="432666"/>
                  </a:cubicBezTo>
                  <a:close/>
                  <a:moveTo>
                    <a:pt x="383389" y="221927"/>
                  </a:moveTo>
                  <a:lnTo>
                    <a:pt x="355697" y="234018"/>
                  </a:lnTo>
                  <a:lnTo>
                    <a:pt x="299868" y="128048"/>
                  </a:lnTo>
                  <a:lnTo>
                    <a:pt x="327055" y="115008"/>
                  </a:lnTo>
                  <a:lnTo>
                    <a:pt x="383389" y="221927"/>
                  </a:lnTo>
                  <a:close/>
                  <a:moveTo>
                    <a:pt x="384528" y="235577"/>
                  </a:moveTo>
                  <a:cubicBezTo>
                    <a:pt x="383602" y="262988"/>
                    <a:pt x="380193" y="290257"/>
                    <a:pt x="374343" y="317053"/>
                  </a:cubicBezTo>
                  <a:cubicBezTo>
                    <a:pt x="374312" y="317192"/>
                    <a:pt x="374287" y="317350"/>
                    <a:pt x="374261" y="317515"/>
                  </a:cubicBezTo>
                  <a:lnTo>
                    <a:pt x="372985" y="322764"/>
                  </a:lnTo>
                  <a:lnTo>
                    <a:pt x="366135" y="325767"/>
                  </a:lnTo>
                  <a:cubicBezTo>
                    <a:pt x="365899" y="325910"/>
                    <a:pt x="365673" y="326068"/>
                    <a:pt x="365459" y="326242"/>
                  </a:cubicBezTo>
                  <a:cubicBezTo>
                    <a:pt x="365191" y="326342"/>
                    <a:pt x="364930" y="326460"/>
                    <a:pt x="364679" y="326596"/>
                  </a:cubicBezTo>
                  <a:cubicBezTo>
                    <a:pt x="360089" y="329378"/>
                    <a:pt x="354866" y="330943"/>
                    <a:pt x="349503" y="331144"/>
                  </a:cubicBezTo>
                  <a:cubicBezTo>
                    <a:pt x="355154" y="303350"/>
                    <a:pt x="358310" y="275107"/>
                    <a:pt x="358936" y="246751"/>
                  </a:cubicBezTo>
                  <a:lnTo>
                    <a:pt x="384528" y="235577"/>
                  </a:lnTo>
                  <a:close/>
                  <a:moveTo>
                    <a:pt x="172221" y="13907"/>
                  </a:moveTo>
                  <a:lnTo>
                    <a:pt x="316536" y="105672"/>
                  </a:lnTo>
                  <a:lnTo>
                    <a:pt x="291445" y="117707"/>
                  </a:lnTo>
                  <a:lnTo>
                    <a:pt x="147304" y="26131"/>
                  </a:lnTo>
                  <a:lnTo>
                    <a:pt x="172221" y="13907"/>
                  </a:lnTo>
                  <a:close/>
                  <a:moveTo>
                    <a:pt x="133685" y="32842"/>
                  </a:moveTo>
                  <a:lnTo>
                    <a:pt x="286050" y="129641"/>
                  </a:lnTo>
                  <a:lnTo>
                    <a:pt x="346086" y="243597"/>
                  </a:lnTo>
                  <a:cubicBezTo>
                    <a:pt x="345611" y="272833"/>
                    <a:pt x="342368" y="301958"/>
                    <a:pt x="336401" y="330582"/>
                  </a:cubicBezTo>
                  <a:cubicBezTo>
                    <a:pt x="332168" y="329906"/>
                    <a:pt x="327998" y="328878"/>
                    <a:pt x="323934" y="327509"/>
                  </a:cubicBezTo>
                  <a:cubicBezTo>
                    <a:pt x="329381" y="301344"/>
                    <a:pt x="332439" y="274736"/>
                    <a:pt x="333072" y="248017"/>
                  </a:cubicBezTo>
                  <a:cubicBezTo>
                    <a:pt x="333099" y="246909"/>
                    <a:pt x="332842" y="245812"/>
                    <a:pt x="332325" y="244832"/>
                  </a:cubicBezTo>
                  <a:lnTo>
                    <a:pt x="276683" y="139261"/>
                  </a:lnTo>
                  <a:cubicBezTo>
                    <a:pt x="276156" y="138260"/>
                    <a:pt x="275377" y="137415"/>
                    <a:pt x="274422" y="136810"/>
                  </a:cubicBezTo>
                  <a:lnTo>
                    <a:pt x="137140" y="49522"/>
                  </a:lnTo>
                  <a:cubicBezTo>
                    <a:pt x="135031" y="48178"/>
                    <a:pt x="132337" y="48169"/>
                    <a:pt x="130218" y="49497"/>
                  </a:cubicBezTo>
                  <a:lnTo>
                    <a:pt x="94810" y="71675"/>
                  </a:lnTo>
                  <a:cubicBezTo>
                    <a:pt x="92841" y="72909"/>
                    <a:pt x="91682" y="75103"/>
                    <a:pt x="91773" y="77425"/>
                  </a:cubicBezTo>
                  <a:cubicBezTo>
                    <a:pt x="93111" y="107948"/>
                    <a:pt x="96463" y="138348"/>
                    <a:pt x="101808" y="168429"/>
                  </a:cubicBezTo>
                  <a:cubicBezTo>
                    <a:pt x="97007" y="167242"/>
                    <a:pt x="92463" y="166325"/>
                    <a:pt x="88216" y="165650"/>
                  </a:cubicBezTo>
                  <a:cubicBezTo>
                    <a:pt x="87717" y="162669"/>
                    <a:pt x="87221" y="159715"/>
                    <a:pt x="86757" y="156759"/>
                  </a:cubicBezTo>
                  <a:cubicBezTo>
                    <a:pt x="85665" y="149888"/>
                    <a:pt x="84700" y="143139"/>
                    <a:pt x="83863" y="136512"/>
                  </a:cubicBezTo>
                  <a:cubicBezTo>
                    <a:pt x="80827" y="113619"/>
                    <a:pt x="79027" y="90577"/>
                    <a:pt x="78470" y="67489"/>
                  </a:cubicBezTo>
                  <a:lnTo>
                    <a:pt x="133685" y="32842"/>
                  </a:lnTo>
                  <a:close/>
                  <a:moveTo>
                    <a:pt x="192933" y="193186"/>
                  </a:moveTo>
                  <a:cubicBezTo>
                    <a:pt x="192932" y="193186"/>
                    <a:pt x="192931" y="193186"/>
                    <a:pt x="192930" y="193186"/>
                  </a:cubicBezTo>
                  <a:cubicBezTo>
                    <a:pt x="189349" y="193185"/>
                    <a:pt x="186446" y="196087"/>
                    <a:pt x="186445" y="199667"/>
                  </a:cubicBezTo>
                  <a:cubicBezTo>
                    <a:pt x="186445" y="199668"/>
                    <a:pt x="186445" y="199669"/>
                    <a:pt x="186445" y="199670"/>
                  </a:cubicBezTo>
                  <a:lnTo>
                    <a:pt x="186445" y="211516"/>
                  </a:lnTo>
                  <a:cubicBezTo>
                    <a:pt x="182068" y="208101"/>
                    <a:pt x="177748" y="204945"/>
                    <a:pt x="173475" y="201986"/>
                  </a:cubicBezTo>
                  <a:lnTo>
                    <a:pt x="173475" y="174768"/>
                  </a:lnTo>
                  <a:cubicBezTo>
                    <a:pt x="173475" y="171186"/>
                    <a:pt x="170572" y="168283"/>
                    <a:pt x="166990" y="168283"/>
                  </a:cubicBezTo>
                  <a:cubicBezTo>
                    <a:pt x="163408" y="168283"/>
                    <a:pt x="160505" y="171186"/>
                    <a:pt x="160505" y="174768"/>
                  </a:cubicBezTo>
                  <a:lnTo>
                    <a:pt x="160505" y="193519"/>
                  </a:lnTo>
                  <a:cubicBezTo>
                    <a:pt x="146393" y="184829"/>
                    <a:pt x="131343" y="177762"/>
                    <a:pt x="115643" y="172454"/>
                  </a:cubicBezTo>
                  <a:cubicBezTo>
                    <a:pt x="110047" y="142128"/>
                    <a:pt x="106456" y="111466"/>
                    <a:pt x="104892" y="80667"/>
                  </a:cubicBezTo>
                  <a:lnTo>
                    <a:pt x="133634" y="62663"/>
                  </a:lnTo>
                  <a:lnTo>
                    <a:pt x="266012" y="146828"/>
                  </a:lnTo>
                  <a:lnTo>
                    <a:pt x="320058" y="249371"/>
                  </a:lnTo>
                  <a:cubicBezTo>
                    <a:pt x="319383" y="273942"/>
                    <a:pt x="316591" y="298409"/>
                    <a:pt x="311711" y="322500"/>
                  </a:cubicBezTo>
                  <a:cubicBezTo>
                    <a:pt x="291794" y="312954"/>
                    <a:pt x="266240" y="294007"/>
                    <a:pt x="234905" y="257945"/>
                  </a:cubicBezTo>
                  <a:cubicBezTo>
                    <a:pt x="223915" y="245236"/>
                    <a:pt x="212056" y="233305"/>
                    <a:pt x="199415" y="222236"/>
                  </a:cubicBezTo>
                  <a:lnTo>
                    <a:pt x="199415" y="199669"/>
                  </a:lnTo>
                  <a:cubicBezTo>
                    <a:pt x="199416" y="196090"/>
                    <a:pt x="196514" y="193187"/>
                    <a:pt x="192933" y="193186"/>
                  </a:cubicBezTo>
                  <a:close/>
                  <a:moveTo>
                    <a:pt x="19122" y="133004"/>
                  </a:moveTo>
                  <a:cubicBezTo>
                    <a:pt x="21006" y="132826"/>
                    <a:pt x="22862" y="132611"/>
                    <a:pt x="24699" y="132389"/>
                  </a:cubicBezTo>
                  <a:cubicBezTo>
                    <a:pt x="40878" y="129488"/>
                    <a:pt x="57558" y="132730"/>
                    <a:pt x="71473" y="141481"/>
                  </a:cubicBezTo>
                  <a:cubicBezTo>
                    <a:pt x="72024" y="145664"/>
                    <a:pt x="72640" y="149909"/>
                    <a:pt x="73289" y="154187"/>
                  </a:cubicBezTo>
                  <a:lnTo>
                    <a:pt x="68908" y="156511"/>
                  </a:lnTo>
                  <a:cubicBezTo>
                    <a:pt x="68418" y="156770"/>
                    <a:pt x="51344" y="165619"/>
                    <a:pt x="51344" y="165619"/>
                  </a:cubicBezTo>
                  <a:lnTo>
                    <a:pt x="51442" y="165807"/>
                  </a:lnTo>
                  <a:cubicBezTo>
                    <a:pt x="51166" y="165907"/>
                    <a:pt x="50882" y="166008"/>
                    <a:pt x="50680" y="166106"/>
                  </a:cubicBezTo>
                  <a:lnTo>
                    <a:pt x="50635" y="166042"/>
                  </a:lnTo>
                  <a:cubicBezTo>
                    <a:pt x="48975" y="167207"/>
                    <a:pt x="47401" y="168489"/>
                    <a:pt x="45925" y="169881"/>
                  </a:cubicBezTo>
                  <a:lnTo>
                    <a:pt x="19122" y="133004"/>
                  </a:lnTo>
                  <a:close/>
                  <a:moveTo>
                    <a:pt x="267653" y="459316"/>
                  </a:moveTo>
                  <a:cubicBezTo>
                    <a:pt x="252419" y="470792"/>
                    <a:pt x="234302" y="477818"/>
                    <a:pt x="215314" y="479612"/>
                  </a:cubicBezTo>
                  <a:cubicBezTo>
                    <a:pt x="174536" y="423103"/>
                    <a:pt x="142695" y="360657"/>
                    <a:pt x="120912" y="294463"/>
                  </a:cubicBezTo>
                  <a:cubicBezTo>
                    <a:pt x="125949" y="296429"/>
                    <a:pt x="131222" y="298771"/>
                    <a:pt x="136660" y="301447"/>
                  </a:cubicBezTo>
                  <a:cubicBezTo>
                    <a:pt x="156662" y="358842"/>
                    <a:pt x="184368" y="413255"/>
                    <a:pt x="219019" y="463191"/>
                  </a:cubicBezTo>
                  <a:cubicBezTo>
                    <a:pt x="220234" y="464914"/>
                    <a:pt x="222211" y="465938"/>
                    <a:pt x="224320" y="465939"/>
                  </a:cubicBezTo>
                  <a:cubicBezTo>
                    <a:pt x="224822" y="465939"/>
                    <a:pt x="225323" y="465881"/>
                    <a:pt x="225811" y="465762"/>
                  </a:cubicBezTo>
                  <a:cubicBezTo>
                    <a:pt x="248827" y="459699"/>
                    <a:pt x="268988" y="445758"/>
                    <a:pt x="282788" y="426366"/>
                  </a:cubicBezTo>
                  <a:cubicBezTo>
                    <a:pt x="286451" y="428931"/>
                    <a:pt x="289987" y="431209"/>
                    <a:pt x="293432" y="433288"/>
                  </a:cubicBezTo>
                  <a:cubicBezTo>
                    <a:pt x="286059" y="443092"/>
                    <a:pt x="277386" y="451848"/>
                    <a:pt x="267653" y="459316"/>
                  </a:cubicBezTo>
                  <a:close/>
                  <a:moveTo>
                    <a:pt x="153997" y="310953"/>
                  </a:moveTo>
                  <a:cubicBezTo>
                    <a:pt x="180755" y="327671"/>
                    <a:pt x="204748" y="348452"/>
                    <a:pt x="225114" y="372548"/>
                  </a:cubicBezTo>
                  <a:cubicBezTo>
                    <a:pt x="239410" y="389351"/>
                    <a:pt x="255240" y="404786"/>
                    <a:pt x="272397" y="418653"/>
                  </a:cubicBezTo>
                  <a:cubicBezTo>
                    <a:pt x="261180" y="434288"/>
                    <a:pt x="245299" y="445969"/>
                    <a:pt x="227032" y="452021"/>
                  </a:cubicBezTo>
                  <a:cubicBezTo>
                    <a:pt x="197037" y="408146"/>
                    <a:pt x="172509" y="360773"/>
                    <a:pt x="153997" y="310953"/>
                  </a:cubicBezTo>
                  <a:close/>
                  <a:moveTo>
                    <a:pt x="301477" y="444126"/>
                  </a:moveTo>
                  <a:cubicBezTo>
                    <a:pt x="302640" y="442680"/>
                    <a:pt x="303754" y="441138"/>
                    <a:pt x="304886" y="439631"/>
                  </a:cubicBezTo>
                  <a:cubicBezTo>
                    <a:pt x="305495" y="439932"/>
                    <a:pt x="306071" y="440170"/>
                    <a:pt x="306671" y="440456"/>
                  </a:cubicBezTo>
                  <a:cubicBezTo>
                    <a:pt x="304963" y="441737"/>
                    <a:pt x="303232" y="442960"/>
                    <a:pt x="301477" y="444126"/>
                  </a:cubicBezTo>
                  <a:close/>
                  <a:moveTo>
                    <a:pt x="365496" y="432141"/>
                  </a:moveTo>
                  <a:cubicBezTo>
                    <a:pt x="365211" y="432312"/>
                    <a:pt x="364937" y="432497"/>
                    <a:pt x="364672" y="432699"/>
                  </a:cubicBezTo>
                  <a:cubicBezTo>
                    <a:pt x="364242" y="433028"/>
                    <a:pt x="321558" y="463774"/>
                    <a:pt x="234904" y="364037"/>
                  </a:cubicBezTo>
                  <a:lnTo>
                    <a:pt x="234904" y="364037"/>
                  </a:lnTo>
                  <a:cubicBezTo>
                    <a:pt x="209926" y="334174"/>
                    <a:pt x="179425" y="309408"/>
                    <a:pt x="145070" y="291094"/>
                  </a:cubicBezTo>
                  <a:cubicBezTo>
                    <a:pt x="144758" y="290899"/>
                    <a:pt x="144430" y="290732"/>
                    <a:pt x="144089" y="290594"/>
                  </a:cubicBezTo>
                  <a:cubicBezTo>
                    <a:pt x="120448" y="277945"/>
                    <a:pt x="94203" y="270924"/>
                    <a:pt x="67403" y="270081"/>
                  </a:cubicBezTo>
                  <a:cubicBezTo>
                    <a:pt x="64389" y="270068"/>
                    <a:pt x="61377" y="270216"/>
                    <a:pt x="58378" y="270525"/>
                  </a:cubicBezTo>
                  <a:lnTo>
                    <a:pt x="52220" y="256377"/>
                  </a:lnTo>
                  <a:cubicBezTo>
                    <a:pt x="39304" y="228679"/>
                    <a:pt x="39179" y="199817"/>
                    <a:pt x="50772" y="183896"/>
                  </a:cubicBezTo>
                  <a:cubicBezTo>
                    <a:pt x="50883" y="183734"/>
                    <a:pt x="51000" y="183588"/>
                    <a:pt x="51094" y="183417"/>
                  </a:cubicBezTo>
                  <a:cubicBezTo>
                    <a:pt x="52753" y="181199"/>
                    <a:pt x="54704" y="179217"/>
                    <a:pt x="56896" y="177525"/>
                  </a:cubicBezTo>
                  <a:cubicBezTo>
                    <a:pt x="66645" y="176322"/>
                    <a:pt x="141925" y="170718"/>
                    <a:pt x="225112" y="266459"/>
                  </a:cubicBezTo>
                  <a:cubicBezTo>
                    <a:pt x="301652" y="354531"/>
                    <a:pt x="348535" y="348047"/>
                    <a:pt x="365602" y="340801"/>
                  </a:cubicBezTo>
                  <a:lnTo>
                    <a:pt x="370732" y="352581"/>
                  </a:lnTo>
                  <a:cubicBezTo>
                    <a:pt x="385933" y="388298"/>
                    <a:pt x="383736" y="421755"/>
                    <a:pt x="365496" y="432141"/>
                  </a:cubicBezTo>
                  <a:close/>
                  <a:moveTo>
                    <a:pt x="391877" y="413994"/>
                  </a:moveTo>
                  <a:cubicBezTo>
                    <a:pt x="395694" y="391391"/>
                    <a:pt x="392471" y="368161"/>
                    <a:pt x="382647" y="347450"/>
                  </a:cubicBezTo>
                  <a:lnTo>
                    <a:pt x="377253" y="335055"/>
                  </a:lnTo>
                  <a:lnTo>
                    <a:pt x="401969" y="324219"/>
                  </a:lnTo>
                  <a:lnTo>
                    <a:pt x="403311" y="406105"/>
                  </a:lnTo>
                  <a:lnTo>
                    <a:pt x="391877" y="413994"/>
                  </a:lnTo>
                  <a:close/>
                  <a:moveTo>
                    <a:pt x="416281" y="405988"/>
                  </a:moveTo>
                  <a:lnTo>
                    <a:pt x="414963" y="325481"/>
                  </a:lnTo>
                  <a:cubicBezTo>
                    <a:pt x="429222" y="333329"/>
                    <a:pt x="444203" y="339787"/>
                    <a:pt x="459699" y="344765"/>
                  </a:cubicBezTo>
                  <a:lnTo>
                    <a:pt x="433500" y="374783"/>
                  </a:lnTo>
                  <a:cubicBezTo>
                    <a:pt x="431675" y="376874"/>
                    <a:pt x="431385" y="379895"/>
                    <a:pt x="432778" y="382294"/>
                  </a:cubicBezTo>
                  <a:lnTo>
                    <a:pt x="457572" y="425099"/>
                  </a:lnTo>
                  <a:cubicBezTo>
                    <a:pt x="443213" y="420101"/>
                    <a:pt x="429383" y="413699"/>
                    <a:pt x="416281" y="405988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636" name="Google Shape;4636;p21"/>
          <p:cNvGrpSpPr/>
          <p:nvPr/>
        </p:nvGrpSpPr>
        <p:grpSpPr>
          <a:xfrm>
            <a:off x="144101" y="2319061"/>
            <a:ext cx="538134" cy="368676"/>
            <a:chOff x="153773" y="2457764"/>
            <a:chExt cx="538134" cy="368676"/>
          </a:xfrm>
        </p:grpSpPr>
        <p:sp>
          <p:nvSpPr>
            <p:cNvPr id="4637" name="Google Shape;4637;p21"/>
            <p:cNvSpPr/>
            <p:nvPr/>
          </p:nvSpPr>
          <p:spPr>
            <a:xfrm>
              <a:off x="415451" y="2595289"/>
              <a:ext cx="29221" cy="29973"/>
            </a:xfrm>
            <a:custGeom>
              <a:avLst/>
              <a:gdLst/>
              <a:ahLst/>
              <a:cxnLst/>
              <a:rect l="l" t="t" r="r" b="b"/>
              <a:pathLst>
                <a:path w="29221" h="29973" extrusionOk="0">
                  <a:moveTo>
                    <a:pt x="21401" y="14334"/>
                  </a:moveTo>
                  <a:lnTo>
                    <a:pt x="15640" y="14334"/>
                  </a:lnTo>
                  <a:lnTo>
                    <a:pt x="15640" y="7820"/>
                  </a:lnTo>
                  <a:cubicBezTo>
                    <a:pt x="15640" y="3501"/>
                    <a:pt x="12139" y="0"/>
                    <a:pt x="7820" y="0"/>
                  </a:cubicBezTo>
                  <a:cubicBezTo>
                    <a:pt x="3501" y="0"/>
                    <a:pt x="0" y="3501"/>
                    <a:pt x="0" y="7820"/>
                  </a:cubicBezTo>
                  <a:lnTo>
                    <a:pt x="0" y="22154"/>
                  </a:lnTo>
                  <a:cubicBezTo>
                    <a:pt x="0" y="26473"/>
                    <a:pt x="3501" y="29974"/>
                    <a:pt x="7820" y="29974"/>
                  </a:cubicBezTo>
                  <a:lnTo>
                    <a:pt x="21401" y="29974"/>
                  </a:lnTo>
                  <a:cubicBezTo>
                    <a:pt x="25720" y="29974"/>
                    <a:pt x="29221" y="26473"/>
                    <a:pt x="29221" y="22154"/>
                  </a:cubicBezTo>
                  <a:cubicBezTo>
                    <a:pt x="29221" y="17835"/>
                    <a:pt x="25720" y="14334"/>
                    <a:pt x="21401" y="14334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638" name="Google Shape;4638;p21"/>
            <p:cNvGrpSpPr/>
            <p:nvPr/>
          </p:nvGrpSpPr>
          <p:grpSpPr>
            <a:xfrm>
              <a:off x="153773" y="2457764"/>
              <a:ext cx="538134" cy="368676"/>
              <a:chOff x="153773" y="2457764"/>
              <a:chExt cx="538134" cy="368676"/>
            </a:xfrm>
          </p:grpSpPr>
          <p:sp>
            <p:nvSpPr>
              <p:cNvPr id="4639" name="Google Shape;4639;p21"/>
              <p:cNvSpPr/>
              <p:nvPr/>
            </p:nvSpPr>
            <p:spPr>
              <a:xfrm>
                <a:off x="366954" y="2492312"/>
                <a:ext cx="112633" cy="42222"/>
              </a:xfrm>
              <a:custGeom>
                <a:avLst/>
                <a:gdLst/>
                <a:ahLst/>
                <a:cxnLst/>
                <a:rect l="l" t="t" r="r" b="b"/>
                <a:pathLst>
                  <a:path w="112633" h="42222" extrusionOk="0">
                    <a:moveTo>
                      <a:pt x="107168" y="23465"/>
                    </a:moveTo>
                    <a:lnTo>
                      <a:pt x="107167" y="23465"/>
                    </a:lnTo>
                    <a:lnTo>
                      <a:pt x="64032" y="1818"/>
                    </a:lnTo>
                    <a:cubicBezTo>
                      <a:pt x="59202" y="-607"/>
                      <a:pt x="53432" y="-606"/>
                      <a:pt x="48601" y="1818"/>
                    </a:cubicBezTo>
                    <a:lnTo>
                      <a:pt x="5465" y="23465"/>
                    </a:lnTo>
                    <a:cubicBezTo>
                      <a:pt x="1344" y="25535"/>
                      <a:pt x="-792" y="30114"/>
                      <a:pt x="271" y="34601"/>
                    </a:cubicBezTo>
                    <a:cubicBezTo>
                      <a:pt x="1334" y="39088"/>
                      <a:pt x="5298" y="42222"/>
                      <a:pt x="9909" y="42222"/>
                    </a:cubicBezTo>
                    <a:lnTo>
                      <a:pt x="102725" y="42222"/>
                    </a:lnTo>
                    <a:cubicBezTo>
                      <a:pt x="107336" y="42222"/>
                      <a:pt x="111300" y="39088"/>
                      <a:pt x="112363" y="34601"/>
                    </a:cubicBezTo>
                    <a:cubicBezTo>
                      <a:pt x="113425" y="30114"/>
                      <a:pt x="111290" y="25535"/>
                      <a:pt x="107168" y="23465"/>
                    </a:cubicBezTo>
                    <a:close/>
                    <a:moveTo>
                      <a:pt x="34119" y="26583"/>
                    </a:moveTo>
                    <a:lnTo>
                      <a:pt x="55614" y="15796"/>
                    </a:lnTo>
                    <a:cubicBezTo>
                      <a:pt x="56055" y="15575"/>
                      <a:pt x="56580" y="15576"/>
                      <a:pt x="57017" y="15796"/>
                    </a:cubicBezTo>
                    <a:lnTo>
                      <a:pt x="78512" y="26583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40" name="Google Shape;4640;p21"/>
              <p:cNvSpPr/>
              <p:nvPr/>
            </p:nvSpPr>
            <p:spPr>
              <a:xfrm>
                <a:off x="153773" y="2457764"/>
                <a:ext cx="538134" cy="368676"/>
              </a:xfrm>
              <a:custGeom>
                <a:avLst/>
                <a:gdLst/>
                <a:ahLst/>
                <a:cxnLst/>
                <a:rect l="l" t="t" r="r" b="b"/>
                <a:pathLst>
                  <a:path w="538134" h="368676" extrusionOk="0">
                    <a:moveTo>
                      <a:pt x="530295" y="213227"/>
                    </a:moveTo>
                    <a:lnTo>
                      <a:pt x="530295" y="169151"/>
                    </a:lnTo>
                    <a:cubicBezTo>
                      <a:pt x="530295" y="164717"/>
                      <a:pt x="528654" y="160442"/>
                      <a:pt x="525687" y="157148"/>
                    </a:cubicBezTo>
                    <a:lnTo>
                      <a:pt x="508537" y="138107"/>
                    </a:lnTo>
                    <a:cubicBezTo>
                      <a:pt x="503802" y="132850"/>
                      <a:pt x="497028" y="129834"/>
                      <a:pt x="489952" y="129834"/>
                    </a:cubicBezTo>
                    <a:lnTo>
                      <a:pt x="384918" y="129834"/>
                    </a:lnTo>
                    <a:lnTo>
                      <a:pt x="384918" y="106563"/>
                    </a:lnTo>
                    <a:lnTo>
                      <a:pt x="400209" y="106563"/>
                    </a:lnTo>
                    <a:cubicBezTo>
                      <a:pt x="407406" y="106563"/>
                      <a:pt x="413242" y="100728"/>
                      <a:pt x="413242" y="93530"/>
                    </a:cubicBezTo>
                    <a:lnTo>
                      <a:pt x="413242" y="79308"/>
                    </a:lnTo>
                    <a:cubicBezTo>
                      <a:pt x="413242" y="73157"/>
                      <a:pt x="409827" y="67623"/>
                      <a:pt x="404329" y="64863"/>
                    </a:cubicBezTo>
                    <a:lnTo>
                      <a:pt x="280019" y="2480"/>
                    </a:lnTo>
                    <a:cubicBezTo>
                      <a:pt x="273431" y="-826"/>
                      <a:pt x="265564" y="-827"/>
                      <a:pt x="258975" y="2480"/>
                    </a:cubicBezTo>
                    <a:lnTo>
                      <a:pt x="134664" y="64863"/>
                    </a:lnTo>
                    <a:cubicBezTo>
                      <a:pt x="129167" y="67622"/>
                      <a:pt x="125752" y="73157"/>
                      <a:pt x="125752" y="79308"/>
                    </a:cubicBezTo>
                    <a:lnTo>
                      <a:pt x="125752" y="93530"/>
                    </a:lnTo>
                    <a:cubicBezTo>
                      <a:pt x="125752" y="100728"/>
                      <a:pt x="131587" y="106563"/>
                      <a:pt x="138785" y="106563"/>
                    </a:cubicBezTo>
                    <a:lnTo>
                      <a:pt x="154076" y="106563"/>
                    </a:lnTo>
                    <a:lnTo>
                      <a:pt x="154076" y="129834"/>
                    </a:lnTo>
                    <a:lnTo>
                      <a:pt x="49040" y="129834"/>
                    </a:lnTo>
                    <a:cubicBezTo>
                      <a:pt x="41952" y="129834"/>
                      <a:pt x="35198" y="132841"/>
                      <a:pt x="30456" y="138107"/>
                    </a:cubicBezTo>
                    <a:lnTo>
                      <a:pt x="13305" y="157150"/>
                    </a:lnTo>
                    <a:cubicBezTo>
                      <a:pt x="10339" y="160443"/>
                      <a:pt x="8697" y="164719"/>
                      <a:pt x="8697" y="169151"/>
                    </a:cubicBezTo>
                    <a:lnTo>
                      <a:pt x="8697" y="212825"/>
                    </a:lnTo>
                    <a:cubicBezTo>
                      <a:pt x="3598" y="214941"/>
                      <a:pt x="0" y="219970"/>
                      <a:pt x="0" y="225826"/>
                    </a:cubicBezTo>
                    <a:lnTo>
                      <a:pt x="0" y="247219"/>
                    </a:lnTo>
                    <a:cubicBezTo>
                      <a:pt x="0" y="253076"/>
                      <a:pt x="3598" y="258105"/>
                      <a:pt x="8697" y="260222"/>
                    </a:cubicBezTo>
                    <a:lnTo>
                      <a:pt x="8697" y="350430"/>
                    </a:lnTo>
                    <a:cubicBezTo>
                      <a:pt x="8697" y="360508"/>
                      <a:pt x="16866" y="368677"/>
                      <a:pt x="26943" y="368677"/>
                    </a:cubicBezTo>
                    <a:lnTo>
                      <a:pt x="512049" y="368677"/>
                    </a:lnTo>
                    <a:cubicBezTo>
                      <a:pt x="522127" y="368677"/>
                      <a:pt x="530295" y="360508"/>
                      <a:pt x="530295" y="350430"/>
                    </a:cubicBezTo>
                    <a:lnTo>
                      <a:pt x="530295" y="330087"/>
                    </a:lnTo>
                    <a:cubicBezTo>
                      <a:pt x="530295" y="325805"/>
                      <a:pt x="526996" y="322071"/>
                      <a:pt x="522716" y="321943"/>
                    </a:cubicBezTo>
                    <a:cubicBezTo>
                      <a:pt x="518288" y="321811"/>
                      <a:pt x="514656" y="325360"/>
                      <a:pt x="514656" y="329759"/>
                    </a:cubicBezTo>
                    <a:lnTo>
                      <a:pt x="514656" y="350430"/>
                    </a:lnTo>
                    <a:cubicBezTo>
                      <a:pt x="514656" y="351870"/>
                      <a:pt x="513489" y="353037"/>
                      <a:pt x="512049" y="353037"/>
                    </a:cubicBezTo>
                    <a:lnTo>
                      <a:pt x="493465" y="353037"/>
                    </a:lnTo>
                    <a:lnTo>
                      <a:pt x="493465" y="307138"/>
                    </a:lnTo>
                    <a:cubicBezTo>
                      <a:pt x="493465" y="287559"/>
                      <a:pt x="477443" y="271120"/>
                      <a:pt x="457867" y="271453"/>
                    </a:cubicBezTo>
                    <a:cubicBezTo>
                      <a:pt x="438849" y="271777"/>
                      <a:pt x="423480" y="287347"/>
                      <a:pt x="423480" y="306440"/>
                    </a:cubicBezTo>
                    <a:lnTo>
                      <a:pt x="423480" y="353036"/>
                    </a:lnTo>
                    <a:lnTo>
                      <a:pt x="398977" y="353036"/>
                    </a:lnTo>
                    <a:lnTo>
                      <a:pt x="398977" y="307137"/>
                    </a:lnTo>
                    <a:cubicBezTo>
                      <a:pt x="398977" y="287558"/>
                      <a:pt x="382955" y="271119"/>
                      <a:pt x="363379" y="271452"/>
                    </a:cubicBezTo>
                    <a:cubicBezTo>
                      <a:pt x="344363" y="271776"/>
                      <a:pt x="328991" y="287346"/>
                      <a:pt x="328991" y="306439"/>
                    </a:cubicBezTo>
                    <a:lnTo>
                      <a:pt x="328991" y="353035"/>
                    </a:lnTo>
                    <a:lnTo>
                      <a:pt x="304488" y="353035"/>
                    </a:lnTo>
                    <a:lnTo>
                      <a:pt x="304488" y="307136"/>
                    </a:lnTo>
                    <a:cubicBezTo>
                      <a:pt x="304488" y="287557"/>
                      <a:pt x="288466" y="271118"/>
                      <a:pt x="268890" y="271451"/>
                    </a:cubicBezTo>
                    <a:cubicBezTo>
                      <a:pt x="249873" y="271775"/>
                      <a:pt x="234503" y="287345"/>
                      <a:pt x="234503" y="306438"/>
                    </a:cubicBezTo>
                    <a:lnTo>
                      <a:pt x="234503" y="353034"/>
                    </a:lnTo>
                    <a:lnTo>
                      <a:pt x="210000" y="353034"/>
                    </a:lnTo>
                    <a:lnTo>
                      <a:pt x="210000" y="307135"/>
                    </a:lnTo>
                    <a:cubicBezTo>
                      <a:pt x="210000" y="287556"/>
                      <a:pt x="193978" y="271117"/>
                      <a:pt x="174403" y="271451"/>
                    </a:cubicBezTo>
                    <a:cubicBezTo>
                      <a:pt x="155386" y="271776"/>
                      <a:pt x="140016" y="287346"/>
                      <a:pt x="140016" y="306438"/>
                    </a:cubicBezTo>
                    <a:lnTo>
                      <a:pt x="140016" y="353034"/>
                    </a:lnTo>
                    <a:lnTo>
                      <a:pt x="115513" y="353034"/>
                    </a:lnTo>
                    <a:lnTo>
                      <a:pt x="115513" y="307135"/>
                    </a:lnTo>
                    <a:cubicBezTo>
                      <a:pt x="115513" y="287556"/>
                      <a:pt x="99491" y="271117"/>
                      <a:pt x="79915" y="271450"/>
                    </a:cubicBezTo>
                    <a:cubicBezTo>
                      <a:pt x="60897" y="271775"/>
                      <a:pt x="45528" y="287345"/>
                      <a:pt x="45528" y="306437"/>
                    </a:cubicBezTo>
                    <a:lnTo>
                      <a:pt x="45528" y="353033"/>
                    </a:lnTo>
                    <a:lnTo>
                      <a:pt x="26943" y="353033"/>
                    </a:lnTo>
                    <a:cubicBezTo>
                      <a:pt x="25504" y="353033"/>
                      <a:pt x="24337" y="351866"/>
                      <a:pt x="24337" y="350426"/>
                    </a:cubicBezTo>
                    <a:lnTo>
                      <a:pt x="24337" y="261290"/>
                    </a:lnTo>
                    <a:lnTo>
                      <a:pt x="397602" y="261290"/>
                    </a:lnTo>
                    <a:cubicBezTo>
                      <a:pt x="401921" y="261290"/>
                      <a:pt x="405422" y="257789"/>
                      <a:pt x="405422" y="253471"/>
                    </a:cubicBezTo>
                    <a:cubicBezTo>
                      <a:pt x="405422" y="249152"/>
                      <a:pt x="401921" y="245651"/>
                      <a:pt x="397602" y="245651"/>
                    </a:cubicBezTo>
                    <a:lnTo>
                      <a:pt x="15640" y="245651"/>
                    </a:lnTo>
                    <a:lnTo>
                      <a:pt x="15640" y="227386"/>
                    </a:lnTo>
                    <a:lnTo>
                      <a:pt x="188029" y="227386"/>
                    </a:lnTo>
                    <a:cubicBezTo>
                      <a:pt x="192311" y="227386"/>
                      <a:pt x="196045" y="224087"/>
                      <a:pt x="196173" y="219807"/>
                    </a:cubicBezTo>
                    <a:cubicBezTo>
                      <a:pt x="196305" y="215379"/>
                      <a:pt x="192755" y="211746"/>
                      <a:pt x="188357" y="211746"/>
                    </a:cubicBezTo>
                    <a:lnTo>
                      <a:pt x="169714" y="211746"/>
                    </a:lnTo>
                    <a:lnTo>
                      <a:pt x="169714" y="106563"/>
                    </a:lnTo>
                    <a:lnTo>
                      <a:pt x="248540" y="106563"/>
                    </a:lnTo>
                    <a:cubicBezTo>
                      <a:pt x="227388" y="114939"/>
                      <a:pt x="212381" y="135583"/>
                      <a:pt x="212381" y="159678"/>
                    </a:cubicBezTo>
                    <a:cubicBezTo>
                      <a:pt x="212381" y="182828"/>
                      <a:pt x="226234" y="202790"/>
                      <a:pt x="246078" y="211751"/>
                    </a:cubicBezTo>
                    <a:lnTo>
                      <a:pt x="227964" y="211751"/>
                    </a:lnTo>
                    <a:cubicBezTo>
                      <a:pt x="223682" y="211751"/>
                      <a:pt x="219949" y="215050"/>
                      <a:pt x="219820" y="219330"/>
                    </a:cubicBezTo>
                    <a:cubicBezTo>
                      <a:pt x="219688" y="223758"/>
                      <a:pt x="223238" y="227390"/>
                      <a:pt x="227636" y="227390"/>
                    </a:cubicBezTo>
                    <a:lnTo>
                      <a:pt x="522494" y="227390"/>
                    </a:lnTo>
                    <a:lnTo>
                      <a:pt x="522494" y="245655"/>
                    </a:lnTo>
                    <a:lnTo>
                      <a:pt x="435792" y="245655"/>
                    </a:lnTo>
                    <a:cubicBezTo>
                      <a:pt x="431473" y="245655"/>
                      <a:pt x="427972" y="249156"/>
                      <a:pt x="427972" y="253475"/>
                    </a:cubicBezTo>
                    <a:cubicBezTo>
                      <a:pt x="427972" y="257794"/>
                      <a:pt x="431473" y="261295"/>
                      <a:pt x="435792" y="261295"/>
                    </a:cubicBezTo>
                    <a:lnTo>
                      <a:pt x="514656" y="261295"/>
                    </a:lnTo>
                    <a:lnTo>
                      <a:pt x="514656" y="292065"/>
                    </a:lnTo>
                    <a:cubicBezTo>
                      <a:pt x="514656" y="296347"/>
                      <a:pt x="517955" y="300080"/>
                      <a:pt x="522235" y="300210"/>
                    </a:cubicBezTo>
                    <a:cubicBezTo>
                      <a:pt x="526663" y="300342"/>
                      <a:pt x="530295" y="296792"/>
                      <a:pt x="530295" y="292394"/>
                    </a:cubicBezTo>
                    <a:lnTo>
                      <a:pt x="530295" y="259819"/>
                    </a:lnTo>
                    <a:cubicBezTo>
                      <a:pt x="534933" y="257514"/>
                      <a:pt x="538134" y="252739"/>
                      <a:pt x="538134" y="247220"/>
                    </a:cubicBezTo>
                    <a:lnTo>
                      <a:pt x="538134" y="225827"/>
                    </a:lnTo>
                    <a:cubicBezTo>
                      <a:pt x="538134" y="220306"/>
                      <a:pt x="534933" y="215532"/>
                      <a:pt x="530295" y="213227"/>
                    </a:cubicBezTo>
                    <a:close/>
                    <a:moveTo>
                      <a:pt x="439119" y="306441"/>
                    </a:moveTo>
                    <a:cubicBezTo>
                      <a:pt x="439119" y="295770"/>
                      <a:pt x="447801" y="287088"/>
                      <a:pt x="458472" y="287088"/>
                    </a:cubicBezTo>
                    <a:cubicBezTo>
                      <a:pt x="469144" y="287088"/>
                      <a:pt x="477825" y="295770"/>
                      <a:pt x="477825" y="306441"/>
                    </a:cubicBezTo>
                    <a:lnTo>
                      <a:pt x="477825" y="353037"/>
                    </a:lnTo>
                    <a:lnTo>
                      <a:pt x="439118" y="353037"/>
                    </a:lnTo>
                    <a:lnTo>
                      <a:pt x="439118" y="306441"/>
                    </a:lnTo>
                    <a:close/>
                    <a:moveTo>
                      <a:pt x="344632" y="306441"/>
                    </a:moveTo>
                    <a:cubicBezTo>
                      <a:pt x="344632" y="295770"/>
                      <a:pt x="353313" y="287088"/>
                      <a:pt x="363985" y="287088"/>
                    </a:cubicBezTo>
                    <a:cubicBezTo>
                      <a:pt x="374656" y="287088"/>
                      <a:pt x="383337" y="295770"/>
                      <a:pt x="383337" y="306441"/>
                    </a:cubicBezTo>
                    <a:lnTo>
                      <a:pt x="383337" y="353037"/>
                    </a:lnTo>
                    <a:lnTo>
                      <a:pt x="344632" y="353037"/>
                    </a:lnTo>
                    <a:close/>
                    <a:moveTo>
                      <a:pt x="250143" y="306441"/>
                    </a:moveTo>
                    <a:cubicBezTo>
                      <a:pt x="250143" y="295770"/>
                      <a:pt x="258825" y="287088"/>
                      <a:pt x="269496" y="287088"/>
                    </a:cubicBezTo>
                    <a:cubicBezTo>
                      <a:pt x="280167" y="287088"/>
                      <a:pt x="288849" y="295770"/>
                      <a:pt x="288849" y="306441"/>
                    </a:cubicBezTo>
                    <a:lnTo>
                      <a:pt x="288849" y="353037"/>
                    </a:lnTo>
                    <a:lnTo>
                      <a:pt x="250142" y="353037"/>
                    </a:lnTo>
                    <a:lnTo>
                      <a:pt x="250142" y="306441"/>
                    </a:lnTo>
                    <a:close/>
                    <a:moveTo>
                      <a:pt x="155655" y="306441"/>
                    </a:moveTo>
                    <a:cubicBezTo>
                      <a:pt x="155655" y="295770"/>
                      <a:pt x="164337" y="287088"/>
                      <a:pt x="175008" y="287088"/>
                    </a:cubicBezTo>
                    <a:cubicBezTo>
                      <a:pt x="185679" y="287088"/>
                      <a:pt x="194361" y="295770"/>
                      <a:pt x="194361" y="306441"/>
                    </a:cubicBezTo>
                    <a:lnTo>
                      <a:pt x="194361" y="353037"/>
                    </a:lnTo>
                    <a:lnTo>
                      <a:pt x="155655" y="353037"/>
                    </a:lnTo>
                    <a:close/>
                    <a:moveTo>
                      <a:pt x="61168" y="306441"/>
                    </a:moveTo>
                    <a:cubicBezTo>
                      <a:pt x="61168" y="295770"/>
                      <a:pt x="69849" y="287088"/>
                      <a:pt x="80520" y="287088"/>
                    </a:cubicBezTo>
                    <a:cubicBezTo>
                      <a:pt x="91192" y="287088"/>
                      <a:pt x="99873" y="295770"/>
                      <a:pt x="99873" y="306441"/>
                    </a:cubicBezTo>
                    <a:lnTo>
                      <a:pt x="99873" y="353037"/>
                    </a:lnTo>
                    <a:lnTo>
                      <a:pt x="61168" y="353037"/>
                    </a:lnTo>
                    <a:close/>
                    <a:moveTo>
                      <a:pt x="96869" y="145474"/>
                    </a:moveTo>
                    <a:lnTo>
                      <a:pt x="117919" y="145474"/>
                    </a:lnTo>
                    <a:lnTo>
                      <a:pt x="117919" y="179956"/>
                    </a:lnTo>
                    <a:lnTo>
                      <a:pt x="96869" y="179956"/>
                    </a:lnTo>
                    <a:close/>
                    <a:moveTo>
                      <a:pt x="60720" y="145474"/>
                    </a:moveTo>
                    <a:lnTo>
                      <a:pt x="81104" y="145474"/>
                    </a:lnTo>
                    <a:lnTo>
                      <a:pt x="81104" y="179956"/>
                    </a:lnTo>
                    <a:lnTo>
                      <a:pt x="60720" y="179956"/>
                    </a:lnTo>
                    <a:close/>
                    <a:moveTo>
                      <a:pt x="24337" y="169150"/>
                    </a:moveTo>
                    <a:cubicBezTo>
                      <a:pt x="24337" y="168582"/>
                      <a:pt x="24546" y="168038"/>
                      <a:pt x="24927" y="167615"/>
                    </a:cubicBezTo>
                    <a:lnTo>
                      <a:pt x="42077" y="148573"/>
                    </a:lnTo>
                    <a:cubicBezTo>
                      <a:pt x="42894" y="147666"/>
                      <a:pt x="43878" y="146948"/>
                      <a:pt x="44954" y="146425"/>
                    </a:cubicBezTo>
                    <a:lnTo>
                      <a:pt x="44954" y="179954"/>
                    </a:lnTo>
                    <a:lnTo>
                      <a:pt x="24337" y="179954"/>
                    </a:lnTo>
                    <a:close/>
                    <a:moveTo>
                      <a:pt x="154074" y="211751"/>
                    </a:moveTo>
                    <a:lnTo>
                      <a:pt x="24337" y="211751"/>
                    </a:lnTo>
                    <a:lnTo>
                      <a:pt x="24337" y="195595"/>
                    </a:lnTo>
                    <a:lnTo>
                      <a:pt x="154074" y="195595"/>
                    </a:lnTo>
                    <a:close/>
                    <a:moveTo>
                      <a:pt x="154074" y="179956"/>
                    </a:moveTo>
                    <a:lnTo>
                      <a:pt x="133684" y="179956"/>
                    </a:lnTo>
                    <a:lnTo>
                      <a:pt x="133684" y="145474"/>
                    </a:lnTo>
                    <a:lnTo>
                      <a:pt x="154074" y="145474"/>
                    </a:lnTo>
                    <a:close/>
                    <a:moveTo>
                      <a:pt x="456365" y="145474"/>
                    </a:moveTo>
                    <a:lnTo>
                      <a:pt x="477414" y="145474"/>
                    </a:lnTo>
                    <a:lnTo>
                      <a:pt x="477414" y="179956"/>
                    </a:lnTo>
                    <a:lnTo>
                      <a:pt x="456365" y="179956"/>
                    </a:lnTo>
                    <a:close/>
                    <a:moveTo>
                      <a:pt x="419550" y="145474"/>
                    </a:moveTo>
                    <a:lnTo>
                      <a:pt x="440599" y="145474"/>
                    </a:lnTo>
                    <a:lnTo>
                      <a:pt x="440599" y="179956"/>
                    </a:lnTo>
                    <a:lnTo>
                      <a:pt x="419550" y="179956"/>
                    </a:lnTo>
                    <a:close/>
                    <a:moveTo>
                      <a:pt x="403784" y="145474"/>
                    </a:moveTo>
                    <a:lnTo>
                      <a:pt x="403784" y="179956"/>
                    </a:lnTo>
                    <a:lnTo>
                      <a:pt x="384918" y="179956"/>
                    </a:lnTo>
                    <a:lnTo>
                      <a:pt x="384918" y="145474"/>
                    </a:lnTo>
                    <a:close/>
                    <a:moveTo>
                      <a:pt x="141391" y="90924"/>
                    </a:moveTo>
                    <a:lnTo>
                      <a:pt x="141391" y="79308"/>
                    </a:lnTo>
                    <a:cubicBezTo>
                      <a:pt x="141391" y="79109"/>
                      <a:pt x="141501" y="78930"/>
                      <a:pt x="141679" y="78841"/>
                    </a:cubicBezTo>
                    <a:lnTo>
                      <a:pt x="265989" y="16457"/>
                    </a:lnTo>
                    <a:cubicBezTo>
                      <a:pt x="268184" y="15355"/>
                      <a:pt x="270808" y="15355"/>
                      <a:pt x="273004" y="16457"/>
                    </a:cubicBezTo>
                    <a:lnTo>
                      <a:pt x="397314" y="78841"/>
                    </a:lnTo>
                    <a:cubicBezTo>
                      <a:pt x="397492" y="78930"/>
                      <a:pt x="397602" y="79109"/>
                      <a:pt x="397602" y="79308"/>
                    </a:cubicBezTo>
                    <a:lnTo>
                      <a:pt x="397602" y="90924"/>
                    </a:lnTo>
                    <a:close/>
                    <a:moveTo>
                      <a:pt x="228021" y="159679"/>
                    </a:moveTo>
                    <a:cubicBezTo>
                      <a:pt x="228021" y="136809"/>
                      <a:pt x="246626" y="118204"/>
                      <a:pt x="269496" y="118204"/>
                    </a:cubicBezTo>
                    <a:cubicBezTo>
                      <a:pt x="292365" y="118204"/>
                      <a:pt x="310971" y="136809"/>
                      <a:pt x="310971" y="159679"/>
                    </a:cubicBezTo>
                    <a:cubicBezTo>
                      <a:pt x="310971" y="182548"/>
                      <a:pt x="292365" y="201154"/>
                      <a:pt x="269496" y="201154"/>
                    </a:cubicBezTo>
                    <a:cubicBezTo>
                      <a:pt x="246627" y="201154"/>
                      <a:pt x="228021" y="182548"/>
                      <a:pt x="228021" y="159679"/>
                    </a:cubicBezTo>
                    <a:close/>
                    <a:moveTo>
                      <a:pt x="369279" y="211751"/>
                    </a:moveTo>
                    <a:lnTo>
                      <a:pt x="292915" y="211751"/>
                    </a:lnTo>
                    <a:cubicBezTo>
                      <a:pt x="312759" y="202790"/>
                      <a:pt x="326612" y="182828"/>
                      <a:pt x="326612" y="159678"/>
                    </a:cubicBezTo>
                    <a:cubicBezTo>
                      <a:pt x="326612" y="135582"/>
                      <a:pt x="311605" y="114938"/>
                      <a:pt x="290453" y="106563"/>
                    </a:cubicBezTo>
                    <a:lnTo>
                      <a:pt x="369279" y="106563"/>
                    </a:lnTo>
                    <a:close/>
                    <a:moveTo>
                      <a:pt x="514656" y="211751"/>
                    </a:moveTo>
                    <a:lnTo>
                      <a:pt x="384918" y="211751"/>
                    </a:lnTo>
                    <a:lnTo>
                      <a:pt x="384918" y="195595"/>
                    </a:lnTo>
                    <a:lnTo>
                      <a:pt x="514656" y="195595"/>
                    </a:lnTo>
                    <a:close/>
                    <a:moveTo>
                      <a:pt x="514656" y="179956"/>
                    </a:moveTo>
                    <a:lnTo>
                      <a:pt x="493181" y="179956"/>
                    </a:lnTo>
                    <a:lnTo>
                      <a:pt x="493181" y="146061"/>
                    </a:lnTo>
                    <a:cubicBezTo>
                      <a:pt x="494597" y="146583"/>
                      <a:pt x="495887" y="147431"/>
                      <a:pt x="496916" y="148575"/>
                    </a:cubicBezTo>
                    <a:lnTo>
                      <a:pt x="514067" y="167616"/>
                    </a:lnTo>
                    <a:cubicBezTo>
                      <a:pt x="514448" y="168038"/>
                      <a:pt x="514657" y="168583"/>
                      <a:pt x="514657" y="169151"/>
                    </a:cubicBezTo>
                    <a:lnTo>
                      <a:pt x="514657" y="179956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641" name="Google Shape;4641;p21"/>
          <p:cNvGrpSpPr/>
          <p:nvPr/>
        </p:nvGrpSpPr>
        <p:grpSpPr>
          <a:xfrm>
            <a:off x="183580" y="5987469"/>
            <a:ext cx="441375" cy="441375"/>
            <a:chOff x="181853" y="6040218"/>
            <a:chExt cx="441375" cy="441375"/>
          </a:xfrm>
        </p:grpSpPr>
        <p:sp>
          <p:nvSpPr>
            <p:cNvPr id="4642" name="Google Shape;4642;p21"/>
            <p:cNvSpPr/>
            <p:nvPr/>
          </p:nvSpPr>
          <p:spPr>
            <a:xfrm>
              <a:off x="181853" y="6040218"/>
              <a:ext cx="441375" cy="441375"/>
            </a:xfrm>
            <a:custGeom>
              <a:avLst/>
              <a:gdLst/>
              <a:ahLst/>
              <a:cxnLst/>
              <a:rect l="l" t="t" r="r" b="b"/>
              <a:pathLst>
                <a:path w="441375" h="441375" extrusionOk="0">
                  <a:moveTo>
                    <a:pt x="427137" y="183783"/>
                  </a:moveTo>
                  <a:cubicBezTo>
                    <a:pt x="435402" y="180836"/>
                    <a:pt x="441375" y="173005"/>
                    <a:pt x="441375" y="163736"/>
                  </a:cubicBezTo>
                  <a:lnTo>
                    <a:pt x="441375" y="78308"/>
                  </a:lnTo>
                  <a:cubicBezTo>
                    <a:pt x="441375" y="66534"/>
                    <a:pt x="431793" y="56952"/>
                    <a:pt x="420018" y="56952"/>
                  </a:cubicBezTo>
                  <a:lnTo>
                    <a:pt x="334591" y="56952"/>
                  </a:lnTo>
                  <a:cubicBezTo>
                    <a:pt x="322816" y="56952"/>
                    <a:pt x="313234" y="66534"/>
                    <a:pt x="313234" y="78308"/>
                  </a:cubicBezTo>
                  <a:lnTo>
                    <a:pt x="313234" y="92952"/>
                  </a:lnTo>
                  <a:lnTo>
                    <a:pt x="293166" y="85427"/>
                  </a:lnTo>
                  <a:lnTo>
                    <a:pt x="236463" y="85427"/>
                  </a:lnTo>
                  <a:cubicBezTo>
                    <a:pt x="220930" y="34883"/>
                    <a:pt x="174293" y="0"/>
                    <a:pt x="121022" y="0"/>
                  </a:cubicBezTo>
                  <a:cubicBezTo>
                    <a:pt x="54289" y="0"/>
                    <a:pt x="0" y="54289"/>
                    <a:pt x="0" y="121022"/>
                  </a:cubicBezTo>
                  <a:cubicBezTo>
                    <a:pt x="0" y="177931"/>
                    <a:pt x="39532" y="225664"/>
                    <a:pt x="92546" y="238521"/>
                  </a:cubicBezTo>
                  <a:lnTo>
                    <a:pt x="92546" y="263401"/>
                  </a:lnTo>
                  <a:cubicBezTo>
                    <a:pt x="92546" y="267224"/>
                    <a:pt x="93636" y="270762"/>
                    <a:pt x="95401" y="273873"/>
                  </a:cubicBezTo>
                  <a:cubicBezTo>
                    <a:pt x="89428" y="277661"/>
                    <a:pt x="85427" y="284295"/>
                    <a:pt x="85427" y="291877"/>
                  </a:cubicBezTo>
                  <a:lnTo>
                    <a:pt x="85427" y="405780"/>
                  </a:lnTo>
                  <a:cubicBezTo>
                    <a:pt x="85427" y="425407"/>
                    <a:pt x="101395" y="441375"/>
                    <a:pt x="121022" y="441375"/>
                  </a:cubicBezTo>
                  <a:cubicBezTo>
                    <a:pt x="138207" y="441375"/>
                    <a:pt x="152588" y="429123"/>
                    <a:pt x="155898" y="412899"/>
                  </a:cubicBezTo>
                  <a:lnTo>
                    <a:pt x="391542" y="412899"/>
                  </a:lnTo>
                  <a:cubicBezTo>
                    <a:pt x="419022" y="412899"/>
                    <a:pt x="441375" y="390539"/>
                    <a:pt x="441375" y="363067"/>
                  </a:cubicBezTo>
                  <a:cubicBezTo>
                    <a:pt x="441375" y="351292"/>
                    <a:pt x="431793" y="341710"/>
                    <a:pt x="420018" y="341710"/>
                  </a:cubicBezTo>
                  <a:lnTo>
                    <a:pt x="419833" y="341710"/>
                  </a:lnTo>
                  <a:cubicBezTo>
                    <a:pt x="424354" y="335744"/>
                    <a:pt x="427137" y="328397"/>
                    <a:pt x="427137" y="320353"/>
                  </a:cubicBezTo>
                  <a:close/>
                  <a:moveTo>
                    <a:pt x="327472" y="78308"/>
                  </a:moveTo>
                  <a:cubicBezTo>
                    <a:pt x="327472" y="74379"/>
                    <a:pt x="330668" y="71190"/>
                    <a:pt x="334591" y="71190"/>
                  </a:cubicBezTo>
                  <a:lnTo>
                    <a:pt x="420018" y="71190"/>
                  </a:lnTo>
                  <a:cubicBezTo>
                    <a:pt x="423941" y="71190"/>
                    <a:pt x="427137" y="74379"/>
                    <a:pt x="427137" y="78308"/>
                  </a:cubicBezTo>
                  <a:lnTo>
                    <a:pt x="427137" y="163736"/>
                  </a:lnTo>
                  <a:cubicBezTo>
                    <a:pt x="427137" y="167666"/>
                    <a:pt x="423941" y="170855"/>
                    <a:pt x="420018" y="170855"/>
                  </a:cubicBezTo>
                  <a:lnTo>
                    <a:pt x="384423" y="170855"/>
                  </a:lnTo>
                  <a:lnTo>
                    <a:pt x="334591" y="170855"/>
                  </a:lnTo>
                  <a:cubicBezTo>
                    <a:pt x="330668" y="170855"/>
                    <a:pt x="327472" y="167666"/>
                    <a:pt x="327472" y="163736"/>
                  </a:cubicBezTo>
                  <a:lnTo>
                    <a:pt x="327472" y="143753"/>
                  </a:lnTo>
                  <a:lnTo>
                    <a:pt x="336684" y="140300"/>
                  </a:lnTo>
                  <a:lnTo>
                    <a:pt x="355948" y="159564"/>
                  </a:lnTo>
                  <a:lnTo>
                    <a:pt x="417932" y="97579"/>
                  </a:lnTo>
                  <a:lnTo>
                    <a:pt x="407866" y="87513"/>
                  </a:lnTo>
                  <a:lnTo>
                    <a:pt x="355948" y="139432"/>
                  </a:lnTo>
                  <a:lnTo>
                    <a:pt x="350288" y="133772"/>
                  </a:lnTo>
                  <a:cubicBezTo>
                    <a:pt x="353791" y="130533"/>
                    <a:pt x="355948" y="125949"/>
                    <a:pt x="355948" y="121022"/>
                  </a:cubicBezTo>
                  <a:cubicBezTo>
                    <a:pt x="355948" y="113818"/>
                    <a:pt x="351413" y="107276"/>
                    <a:pt x="344664" y="104734"/>
                  </a:cubicBezTo>
                  <a:lnTo>
                    <a:pt x="327472" y="98291"/>
                  </a:lnTo>
                  <a:close/>
                  <a:moveTo>
                    <a:pt x="355948" y="313234"/>
                  </a:moveTo>
                  <a:lnTo>
                    <a:pt x="341710" y="313234"/>
                  </a:lnTo>
                  <a:lnTo>
                    <a:pt x="341710" y="213569"/>
                  </a:lnTo>
                  <a:lnTo>
                    <a:pt x="355948" y="213569"/>
                  </a:lnTo>
                  <a:close/>
                  <a:moveTo>
                    <a:pt x="327472" y="199331"/>
                  </a:moveTo>
                  <a:lnTo>
                    <a:pt x="327472" y="313234"/>
                  </a:lnTo>
                  <a:lnTo>
                    <a:pt x="313234" y="313234"/>
                  </a:lnTo>
                  <a:lnTo>
                    <a:pt x="313234" y="213569"/>
                  </a:lnTo>
                  <a:lnTo>
                    <a:pt x="270520" y="213569"/>
                  </a:lnTo>
                  <a:lnTo>
                    <a:pt x="270520" y="313234"/>
                  </a:lnTo>
                  <a:lnTo>
                    <a:pt x="256282" y="313234"/>
                  </a:lnTo>
                  <a:lnTo>
                    <a:pt x="256282" y="242044"/>
                  </a:lnTo>
                  <a:lnTo>
                    <a:pt x="213569" y="242044"/>
                  </a:lnTo>
                  <a:lnTo>
                    <a:pt x="213569" y="313234"/>
                  </a:lnTo>
                  <a:lnTo>
                    <a:pt x="185093" y="313234"/>
                  </a:lnTo>
                  <a:lnTo>
                    <a:pt x="185093" y="223578"/>
                  </a:lnTo>
                  <a:cubicBezTo>
                    <a:pt x="200548" y="213896"/>
                    <a:pt x="213718" y="200776"/>
                    <a:pt x="223500" y="185093"/>
                  </a:cubicBezTo>
                  <a:lnTo>
                    <a:pt x="334591" y="185093"/>
                  </a:lnTo>
                  <a:lnTo>
                    <a:pt x="384423" y="185093"/>
                  </a:lnTo>
                  <a:lnTo>
                    <a:pt x="384423" y="313234"/>
                  </a:lnTo>
                  <a:lnTo>
                    <a:pt x="370186" y="313234"/>
                  </a:lnTo>
                  <a:lnTo>
                    <a:pt x="370186" y="199331"/>
                  </a:lnTo>
                  <a:close/>
                  <a:moveTo>
                    <a:pt x="298996" y="313234"/>
                  </a:moveTo>
                  <a:lnTo>
                    <a:pt x="284758" y="313234"/>
                  </a:lnTo>
                  <a:lnTo>
                    <a:pt x="284758" y="227807"/>
                  </a:lnTo>
                  <a:lnTo>
                    <a:pt x="298996" y="227807"/>
                  </a:lnTo>
                  <a:close/>
                  <a:moveTo>
                    <a:pt x="242044" y="313234"/>
                  </a:moveTo>
                  <a:lnTo>
                    <a:pt x="227807" y="313234"/>
                  </a:lnTo>
                  <a:lnTo>
                    <a:pt x="227807" y="256282"/>
                  </a:lnTo>
                  <a:lnTo>
                    <a:pt x="242044" y="256282"/>
                  </a:lnTo>
                  <a:close/>
                  <a:moveTo>
                    <a:pt x="339660" y="123977"/>
                  </a:moveTo>
                  <a:lnTo>
                    <a:pt x="298996" y="139225"/>
                  </a:lnTo>
                  <a:lnTo>
                    <a:pt x="298996" y="102819"/>
                  </a:lnTo>
                  <a:lnTo>
                    <a:pt x="339652" y="118061"/>
                  </a:lnTo>
                  <a:cubicBezTo>
                    <a:pt x="340884" y="118523"/>
                    <a:pt x="341710" y="119712"/>
                    <a:pt x="341710" y="121022"/>
                  </a:cubicBezTo>
                  <a:cubicBezTo>
                    <a:pt x="341710" y="122332"/>
                    <a:pt x="340884" y="123521"/>
                    <a:pt x="339660" y="123977"/>
                  </a:cubicBezTo>
                  <a:close/>
                  <a:moveTo>
                    <a:pt x="284758" y="113903"/>
                  </a:moveTo>
                  <a:lnTo>
                    <a:pt x="142379" y="113903"/>
                  </a:lnTo>
                  <a:lnTo>
                    <a:pt x="142379" y="99665"/>
                  </a:lnTo>
                  <a:lnTo>
                    <a:pt x="284758" y="99665"/>
                  </a:lnTo>
                  <a:close/>
                  <a:moveTo>
                    <a:pt x="106784" y="142379"/>
                  </a:moveTo>
                  <a:cubicBezTo>
                    <a:pt x="95010" y="142379"/>
                    <a:pt x="85427" y="132797"/>
                    <a:pt x="85427" y="121022"/>
                  </a:cubicBezTo>
                  <a:cubicBezTo>
                    <a:pt x="85427" y="109247"/>
                    <a:pt x="95010" y="99665"/>
                    <a:pt x="106784" y="99665"/>
                  </a:cubicBezTo>
                  <a:lnTo>
                    <a:pt x="128141" y="99665"/>
                  </a:lnTo>
                  <a:lnTo>
                    <a:pt x="128141" y="142379"/>
                  </a:lnTo>
                  <a:close/>
                  <a:moveTo>
                    <a:pt x="106784" y="85427"/>
                  </a:moveTo>
                  <a:cubicBezTo>
                    <a:pt x="87157" y="85427"/>
                    <a:pt x="71190" y="101395"/>
                    <a:pt x="71190" y="121022"/>
                  </a:cubicBezTo>
                  <a:cubicBezTo>
                    <a:pt x="71190" y="140649"/>
                    <a:pt x="87157" y="156617"/>
                    <a:pt x="106784" y="156617"/>
                  </a:cubicBezTo>
                  <a:lnTo>
                    <a:pt x="190631" y="156617"/>
                  </a:lnTo>
                  <a:cubicBezTo>
                    <a:pt x="177383" y="182516"/>
                    <a:pt x="150594" y="199331"/>
                    <a:pt x="121022" y="199331"/>
                  </a:cubicBezTo>
                  <a:cubicBezTo>
                    <a:pt x="77846" y="199331"/>
                    <a:pt x="42714" y="164199"/>
                    <a:pt x="42714" y="121022"/>
                  </a:cubicBezTo>
                  <a:cubicBezTo>
                    <a:pt x="42714" y="77846"/>
                    <a:pt x="77846" y="42714"/>
                    <a:pt x="121022" y="42714"/>
                  </a:cubicBezTo>
                  <a:cubicBezTo>
                    <a:pt x="150587" y="42714"/>
                    <a:pt x="177383" y="59529"/>
                    <a:pt x="190631" y="85427"/>
                  </a:cubicBezTo>
                  <a:close/>
                  <a:moveTo>
                    <a:pt x="142379" y="142379"/>
                  </a:moveTo>
                  <a:lnTo>
                    <a:pt x="142379" y="128141"/>
                  </a:lnTo>
                  <a:lnTo>
                    <a:pt x="284758" y="128141"/>
                  </a:lnTo>
                  <a:lnTo>
                    <a:pt x="284758" y="142379"/>
                  </a:lnTo>
                  <a:close/>
                  <a:moveTo>
                    <a:pt x="293166" y="156617"/>
                  </a:moveTo>
                  <a:lnTo>
                    <a:pt x="313234" y="149092"/>
                  </a:lnTo>
                  <a:lnTo>
                    <a:pt x="313234" y="163736"/>
                  </a:lnTo>
                  <a:cubicBezTo>
                    <a:pt x="313234" y="166242"/>
                    <a:pt x="313747" y="168620"/>
                    <a:pt x="314544" y="170855"/>
                  </a:cubicBezTo>
                  <a:lnTo>
                    <a:pt x="231195" y="170855"/>
                  </a:lnTo>
                  <a:cubicBezTo>
                    <a:pt x="233260" y="166277"/>
                    <a:pt x="234968" y="161501"/>
                    <a:pt x="236470" y="156617"/>
                  </a:cubicBezTo>
                  <a:close/>
                  <a:moveTo>
                    <a:pt x="14238" y="121022"/>
                  </a:moveTo>
                  <a:cubicBezTo>
                    <a:pt x="14238" y="62141"/>
                    <a:pt x="62141" y="14238"/>
                    <a:pt x="121022" y="14238"/>
                  </a:cubicBezTo>
                  <a:cubicBezTo>
                    <a:pt x="166548" y="14238"/>
                    <a:pt x="206649" y="43084"/>
                    <a:pt x="221577" y="85427"/>
                  </a:cubicBezTo>
                  <a:lnTo>
                    <a:pt x="206307" y="85427"/>
                  </a:lnTo>
                  <a:cubicBezTo>
                    <a:pt x="192005" y="51178"/>
                    <a:pt x="158390" y="28476"/>
                    <a:pt x="121022" y="28476"/>
                  </a:cubicBezTo>
                  <a:cubicBezTo>
                    <a:pt x="69994" y="28476"/>
                    <a:pt x="28476" y="69994"/>
                    <a:pt x="28476" y="121022"/>
                  </a:cubicBezTo>
                  <a:cubicBezTo>
                    <a:pt x="28476" y="172051"/>
                    <a:pt x="69994" y="213569"/>
                    <a:pt x="121022" y="213569"/>
                  </a:cubicBezTo>
                  <a:cubicBezTo>
                    <a:pt x="158390" y="213569"/>
                    <a:pt x="192005" y="190866"/>
                    <a:pt x="206307" y="156617"/>
                  </a:cubicBezTo>
                  <a:lnTo>
                    <a:pt x="221577" y="156617"/>
                  </a:lnTo>
                  <a:cubicBezTo>
                    <a:pt x="206649" y="198961"/>
                    <a:pt x="166548" y="227807"/>
                    <a:pt x="121022" y="227807"/>
                  </a:cubicBezTo>
                  <a:cubicBezTo>
                    <a:pt x="62141" y="227807"/>
                    <a:pt x="14238" y="179903"/>
                    <a:pt x="14238" y="121022"/>
                  </a:cubicBezTo>
                  <a:close/>
                  <a:moveTo>
                    <a:pt x="121022" y="242044"/>
                  </a:moveTo>
                  <a:cubicBezTo>
                    <a:pt x="125835" y="242044"/>
                    <a:pt x="130569" y="241660"/>
                    <a:pt x="135260" y="241105"/>
                  </a:cubicBezTo>
                  <a:lnTo>
                    <a:pt x="135260" y="263401"/>
                  </a:lnTo>
                  <a:cubicBezTo>
                    <a:pt x="135260" y="267331"/>
                    <a:pt x="132064" y="270520"/>
                    <a:pt x="128141" y="270520"/>
                  </a:cubicBezTo>
                  <a:lnTo>
                    <a:pt x="113903" y="270520"/>
                  </a:lnTo>
                  <a:cubicBezTo>
                    <a:pt x="109981" y="270520"/>
                    <a:pt x="106784" y="267331"/>
                    <a:pt x="106784" y="263401"/>
                  </a:cubicBezTo>
                  <a:lnTo>
                    <a:pt x="106784" y="241133"/>
                  </a:lnTo>
                  <a:cubicBezTo>
                    <a:pt x="111461" y="241681"/>
                    <a:pt x="116196" y="242044"/>
                    <a:pt x="121022" y="242044"/>
                  </a:cubicBezTo>
                  <a:close/>
                  <a:moveTo>
                    <a:pt x="142379" y="405780"/>
                  </a:moveTo>
                  <a:cubicBezTo>
                    <a:pt x="142379" y="417555"/>
                    <a:pt x="132797" y="427137"/>
                    <a:pt x="121022" y="427137"/>
                  </a:cubicBezTo>
                  <a:cubicBezTo>
                    <a:pt x="109247" y="427137"/>
                    <a:pt x="99665" y="417555"/>
                    <a:pt x="99665" y="405780"/>
                  </a:cubicBezTo>
                  <a:lnTo>
                    <a:pt x="99665" y="291877"/>
                  </a:lnTo>
                  <a:cubicBezTo>
                    <a:pt x="99665" y="287947"/>
                    <a:pt x="102862" y="284758"/>
                    <a:pt x="106784" y="284758"/>
                  </a:cubicBezTo>
                  <a:lnTo>
                    <a:pt x="113903" y="284758"/>
                  </a:lnTo>
                  <a:lnTo>
                    <a:pt x="128141" y="284758"/>
                  </a:lnTo>
                  <a:lnTo>
                    <a:pt x="135260" y="284758"/>
                  </a:lnTo>
                  <a:cubicBezTo>
                    <a:pt x="139183" y="284758"/>
                    <a:pt x="142379" y="287947"/>
                    <a:pt x="142379" y="291877"/>
                  </a:cubicBezTo>
                  <a:close/>
                  <a:moveTo>
                    <a:pt x="427137" y="363067"/>
                  </a:moveTo>
                  <a:cubicBezTo>
                    <a:pt x="427137" y="382694"/>
                    <a:pt x="411169" y="398661"/>
                    <a:pt x="391542" y="398661"/>
                  </a:cubicBezTo>
                  <a:lnTo>
                    <a:pt x="156617" y="398661"/>
                  </a:lnTo>
                  <a:lnTo>
                    <a:pt x="156617" y="355948"/>
                  </a:lnTo>
                  <a:lnTo>
                    <a:pt x="391542" y="355948"/>
                  </a:lnTo>
                  <a:lnTo>
                    <a:pt x="420018" y="355948"/>
                  </a:lnTo>
                  <a:cubicBezTo>
                    <a:pt x="423941" y="355948"/>
                    <a:pt x="427137" y="359137"/>
                    <a:pt x="427137" y="363067"/>
                  </a:cubicBezTo>
                  <a:close/>
                  <a:moveTo>
                    <a:pt x="156617" y="341710"/>
                  </a:moveTo>
                  <a:lnTo>
                    <a:pt x="156617" y="291877"/>
                  </a:lnTo>
                  <a:cubicBezTo>
                    <a:pt x="156617" y="284295"/>
                    <a:pt x="152616" y="277661"/>
                    <a:pt x="146643" y="273873"/>
                  </a:cubicBezTo>
                  <a:cubicBezTo>
                    <a:pt x="148409" y="270762"/>
                    <a:pt x="149498" y="267224"/>
                    <a:pt x="149498" y="263401"/>
                  </a:cubicBezTo>
                  <a:lnTo>
                    <a:pt x="149498" y="238592"/>
                  </a:lnTo>
                  <a:cubicBezTo>
                    <a:pt x="156887" y="236798"/>
                    <a:pt x="164028" y="234349"/>
                    <a:pt x="170855" y="231252"/>
                  </a:cubicBezTo>
                  <a:lnTo>
                    <a:pt x="170855" y="313234"/>
                  </a:lnTo>
                  <a:cubicBezTo>
                    <a:pt x="170855" y="321086"/>
                    <a:pt x="177241" y="327472"/>
                    <a:pt x="185093" y="327472"/>
                  </a:cubicBezTo>
                  <a:lnTo>
                    <a:pt x="384423" y="327472"/>
                  </a:lnTo>
                  <a:cubicBezTo>
                    <a:pt x="392276" y="327472"/>
                    <a:pt x="398661" y="321086"/>
                    <a:pt x="398661" y="313234"/>
                  </a:cubicBezTo>
                  <a:lnTo>
                    <a:pt x="398661" y="185093"/>
                  </a:lnTo>
                  <a:lnTo>
                    <a:pt x="412899" y="185093"/>
                  </a:lnTo>
                  <a:lnTo>
                    <a:pt x="412899" y="320353"/>
                  </a:lnTo>
                  <a:cubicBezTo>
                    <a:pt x="412899" y="332128"/>
                    <a:pt x="403317" y="341710"/>
                    <a:pt x="391542" y="34171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3" name="Google Shape;4643;p21"/>
            <p:cNvSpPr/>
            <p:nvPr/>
          </p:nvSpPr>
          <p:spPr>
            <a:xfrm>
              <a:off x="537801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4" name="Google Shape;4644;p21"/>
            <p:cNvSpPr/>
            <p:nvPr/>
          </p:nvSpPr>
          <p:spPr>
            <a:xfrm>
              <a:off x="509325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5" name="Google Shape;4645;p21"/>
            <p:cNvSpPr/>
            <p:nvPr/>
          </p:nvSpPr>
          <p:spPr>
            <a:xfrm>
              <a:off x="566277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646" name="Google Shape;4646;p21"/>
          <p:cNvGrpSpPr/>
          <p:nvPr/>
        </p:nvGrpSpPr>
        <p:grpSpPr>
          <a:xfrm>
            <a:off x="199637" y="396206"/>
            <a:ext cx="442629" cy="542493"/>
            <a:chOff x="4819650" y="1862137"/>
            <a:chExt cx="2558414" cy="3135630"/>
          </a:xfrm>
        </p:grpSpPr>
        <p:sp>
          <p:nvSpPr>
            <p:cNvPr id="4647" name="Google Shape;4647;p21"/>
            <p:cNvSpPr/>
            <p:nvPr/>
          </p:nvSpPr>
          <p:spPr>
            <a:xfrm>
              <a:off x="6353175" y="3360420"/>
              <a:ext cx="621029" cy="45720"/>
            </a:xfrm>
            <a:custGeom>
              <a:avLst/>
              <a:gdLst/>
              <a:ahLst/>
              <a:cxnLst/>
              <a:rect l="l" t="t" r="r" b="b"/>
              <a:pathLst>
                <a:path w="621029" h="45720" extrusionOk="0">
                  <a:moveTo>
                    <a:pt x="38100" y="20002"/>
                  </a:moveTo>
                  <a:lnTo>
                    <a:pt x="0" y="32385"/>
                  </a:lnTo>
                  <a:cubicBezTo>
                    <a:pt x="11430" y="39052"/>
                    <a:pt x="27622" y="44767"/>
                    <a:pt x="50483" y="44767"/>
                  </a:cubicBezTo>
                  <a:cubicBezTo>
                    <a:pt x="51435" y="44767"/>
                    <a:pt x="53340" y="44767"/>
                    <a:pt x="54292" y="44767"/>
                  </a:cubicBezTo>
                  <a:cubicBezTo>
                    <a:pt x="58103" y="44767"/>
                    <a:pt x="60960" y="44767"/>
                    <a:pt x="63817" y="45720"/>
                  </a:cubicBezTo>
                  <a:lnTo>
                    <a:pt x="604838" y="45720"/>
                  </a:lnTo>
                  <a:cubicBezTo>
                    <a:pt x="610553" y="30480"/>
                    <a:pt x="616268" y="15240"/>
                    <a:pt x="621030" y="0"/>
                  </a:cubicBezTo>
                  <a:lnTo>
                    <a:pt x="83820" y="0"/>
                  </a:lnTo>
                  <a:cubicBezTo>
                    <a:pt x="70485" y="7620"/>
                    <a:pt x="55245" y="14288"/>
                    <a:pt x="38100" y="2000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8" name="Google Shape;4648;p21"/>
            <p:cNvSpPr/>
            <p:nvPr/>
          </p:nvSpPr>
          <p:spPr>
            <a:xfrm>
              <a:off x="5218747" y="3360420"/>
              <a:ext cx="625792" cy="45720"/>
            </a:xfrm>
            <a:custGeom>
              <a:avLst/>
              <a:gdLst/>
              <a:ahLst/>
              <a:cxnLst/>
              <a:rect l="l" t="t" r="r" b="b"/>
              <a:pathLst>
                <a:path w="625792" h="45720" extrusionOk="0">
                  <a:moveTo>
                    <a:pt x="570548" y="44767"/>
                  </a:moveTo>
                  <a:cubicBezTo>
                    <a:pt x="572453" y="44767"/>
                    <a:pt x="573405" y="44767"/>
                    <a:pt x="575310" y="44767"/>
                  </a:cubicBezTo>
                  <a:cubicBezTo>
                    <a:pt x="599123" y="44767"/>
                    <a:pt x="614363" y="39052"/>
                    <a:pt x="625793" y="32385"/>
                  </a:cubicBezTo>
                  <a:lnTo>
                    <a:pt x="587693" y="20002"/>
                  </a:lnTo>
                  <a:cubicBezTo>
                    <a:pt x="570548" y="14288"/>
                    <a:pt x="555307" y="7620"/>
                    <a:pt x="541020" y="0"/>
                  </a:cubicBezTo>
                  <a:lnTo>
                    <a:pt x="0" y="0"/>
                  </a:lnTo>
                  <a:cubicBezTo>
                    <a:pt x="4763" y="15240"/>
                    <a:pt x="10477" y="30480"/>
                    <a:pt x="16192" y="45720"/>
                  </a:cubicBezTo>
                  <a:lnTo>
                    <a:pt x="561023" y="45720"/>
                  </a:lnTo>
                  <a:cubicBezTo>
                    <a:pt x="563880" y="44767"/>
                    <a:pt x="566738" y="44767"/>
                    <a:pt x="570548" y="4476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9" name="Google Shape;4649;p21"/>
            <p:cNvSpPr/>
            <p:nvPr/>
          </p:nvSpPr>
          <p:spPr>
            <a:xfrm>
              <a:off x="6231254" y="3445192"/>
              <a:ext cx="710565" cy="45720"/>
            </a:xfrm>
            <a:custGeom>
              <a:avLst/>
              <a:gdLst/>
              <a:ahLst/>
              <a:cxnLst/>
              <a:rect l="l" t="t" r="r" b="b"/>
              <a:pathLst>
                <a:path w="710565" h="45720" extrusionOk="0">
                  <a:moveTo>
                    <a:pt x="188595" y="953"/>
                  </a:moveTo>
                  <a:cubicBezTo>
                    <a:pt x="167640" y="14288"/>
                    <a:pt x="124778" y="27623"/>
                    <a:pt x="81915" y="27623"/>
                  </a:cubicBezTo>
                  <a:lnTo>
                    <a:pt x="80963" y="27623"/>
                  </a:lnTo>
                  <a:cubicBezTo>
                    <a:pt x="77153" y="27623"/>
                    <a:pt x="73342" y="26670"/>
                    <a:pt x="70485" y="25717"/>
                  </a:cubicBezTo>
                  <a:cubicBezTo>
                    <a:pt x="57150" y="33338"/>
                    <a:pt x="26670" y="41910"/>
                    <a:pt x="0" y="45720"/>
                  </a:cubicBezTo>
                  <a:lnTo>
                    <a:pt x="688658" y="45720"/>
                  </a:lnTo>
                  <a:cubicBezTo>
                    <a:pt x="696278" y="30480"/>
                    <a:pt x="703898" y="15240"/>
                    <a:pt x="710565" y="0"/>
                  </a:cubicBezTo>
                  <a:lnTo>
                    <a:pt x="189548" y="0"/>
                  </a:lnTo>
                  <a:cubicBezTo>
                    <a:pt x="189548" y="953"/>
                    <a:pt x="189548" y="953"/>
                    <a:pt x="188595" y="95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0" name="Google Shape;4650;p21"/>
            <p:cNvSpPr/>
            <p:nvPr/>
          </p:nvSpPr>
          <p:spPr>
            <a:xfrm>
              <a:off x="5252085" y="3446145"/>
              <a:ext cx="714374" cy="45720"/>
            </a:xfrm>
            <a:custGeom>
              <a:avLst/>
              <a:gdLst/>
              <a:ahLst/>
              <a:cxnLst/>
              <a:rect l="l" t="t" r="r" b="b"/>
              <a:pathLst>
                <a:path w="714374" h="45720" extrusionOk="0">
                  <a:moveTo>
                    <a:pt x="643890" y="25717"/>
                  </a:moveTo>
                  <a:cubicBezTo>
                    <a:pt x="641032" y="26670"/>
                    <a:pt x="637223" y="27622"/>
                    <a:pt x="633413" y="27622"/>
                  </a:cubicBezTo>
                  <a:lnTo>
                    <a:pt x="632460" y="27622"/>
                  </a:lnTo>
                  <a:cubicBezTo>
                    <a:pt x="589598" y="27622"/>
                    <a:pt x="546735" y="14288"/>
                    <a:pt x="525780" y="952"/>
                  </a:cubicBezTo>
                  <a:cubicBezTo>
                    <a:pt x="525780" y="952"/>
                    <a:pt x="524828" y="0"/>
                    <a:pt x="523875" y="0"/>
                  </a:cubicBezTo>
                  <a:lnTo>
                    <a:pt x="0" y="0"/>
                  </a:lnTo>
                  <a:cubicBezTo>
                    <a:pt x="6667" y="15240"/>
                    <a:pt x="14288" y="30480"/>
                    <a:pt x="21907" y="45720"/>
                  </a:cubicBezTo>
                  <a:lnTo>
                    <a:pt x="714375" y="45720"/>
                  </a:lnTo>
                  <a:cubicBezTo>
                    <a:pt x="687705" y="41910"/>
                    <a:pt x="657225" y="33338"/>
                    <a:pt x="643890" y="2571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1" name="Google Shape;4651;p21"/>
            <p:cNvSpPr/>
            <p:nvPr/>
          </p:nvSpPr>
          <p:spPr>
            <a:xfrm>
              <a:off x="4989989" y="1862137"/>
              <a:ext cx="2212551" cy="2412682"/>
            </a:xfrm>
            <a:custGeom>
              <a:avLst/>
              <a:gdLst/>
              <a:ahLst/>
              <a:cxnLst/>
              <a:rect l="l" t="t" r="r" b="b"/>
              <a:pathLst>
                <a:path w="2212551" h="2412682" extrusionOk="0">
                  <a:moveTo>
                    <a:pt x="78263" y="1206818"/>
                  </a:moveTo>
                  <a:cubicBezTo>
                    <a:pt x="54450" y="1213485"/>
                    <a:pt x="36353" y="1225868"/>
                    <a:pt x="23018" y="1245870"/>
                  </a:cubicBezTo>
                  <a:cubicBezTo>
                    <a:pt x="-23655" y="1316355"/>
                    <a:pt x="10635" y="1460183"/>
                    <a:pt x="38258" y="1575435"/>
                  </a:cubicBezTo>
                  <a:cubicBezTo>
                    <a:pt x="47783" y="1616393"/>
                    <a:pt x="57308" y="1655445"/>
                    <a:pt x="61118" y="1684973"/>
                  </a:cubicBezTo>
                  <a:cubicBezTo>
                    <a:pt x="62070" y="1689735"/>
                    <a:pt x="62070" y="1695450"/>
                    <a:pt x="63023" y="1701165"/>
                  </a:cubicBezTo>
                  <a:cubicBezTo>
                    <a:pt x="67785" y="1736408"/>
                    <a:pt x="73500" y="1777365"/>
                    <a:pt x="65880" y="1802130"/>
                  </a:cubicBezTo>
                  <a:lnTo>
                    <a:pt x="63023" y="1809750"/>
                  </a:lnTo>
                  <a:lnTo>
                    <a:pt x="70643" y="1811655"/>
                  </a:lnTo>
                  <a:cubicBezTo>
                    <a:pt x="96360" y="1817370"/>
                    <a:pt x="128745" y="1842135"/>
                    <a:pt x="157320" y="1864995"/>
                  </a:cubicBezTo>
                  <a:cubicBezTo>
                    <a:pt x="161130" y="1868805"/>
                    <a:pt x="165893" y="1871663"/>
                    <a:pt x="169703" y="1874520"/>
                  </a:cubicBezTo>
                  <a:cubicBezTo>
                    <a:pt x="192563" y="1892618"/>
                    <a:pt x="222090" y="1920240"/>
                    <a:pt x="252570" y="1948815"/>
                  </a:cubicBezTo>
                  <a:cubicBezTo>
                    <a:pt x="336390" y="2027873"/>
                    <a:pt x="441165" y="2126933"/>
                    <a:pt x="524985" y="2126933"/>
                  </a:cubicBezTo>
                  <a:cubicBezTo>
                    <a:pt x="526890" y="2126933"/>
                    <a:pt x="528795" y="2126933"/>
                    <a:pt x="530700" y="2126933"/>
                  </a:cubicBezTo>
                  <a:cubicBezTo>
                    <a:pt x="554513" y="2125980"/>
                    <a:pt x="575468" y="2115503"/>
                    <a:pt x="592613" y="2098358"/>
                  </a:cubicBezTo>
                  <a:cubicBezTo>
                    <a:pt x="585945" y="2122170"/>
                    <a:pt x="587850" y="2145030"/>
                    <a:pt x="599280" y="2165985"/>
                  </a:cubicBezTo>
                  <a:cubicBezTo>
                    <a:pt x="637380" y="2241233"/>
                    <a:pt x="778350" y="2284095"/>
                    <a:pt x="891698" y="2317433"/>
                  </a:cubicBezTo>
                  <a:cubicBezTo>
                    <a:pt x="932655" y="2329815"/>
                    <a:pt x="970755" y="2341245"/>
                    <a:pt x="997425" y="2352675"/>
                  </a:cubicBezTo>
                  <a:cubicBezTo>
                    <a:pt x="1002188" y="2354580"/>
                    <a:pt x="1006950" y="2356485"/>
                    <a:pt x="1011713" y="2358390"/>
                  </a:cubicBezTo>
                  <a:cubicBezTo>
                    <a:pt x="1045050" y="2371725"/>
                    <a:pt x="1083150" y="2386965"/>
                    <a:pt x="1101248" y="2406968"/>
                  </a:cubicBezTo>
                  <a:lnTo>
                    <a:pt x="1106963" y="2412683"/>
                  </a:lnTo>
                  <a:lnTo>
                    <a:pt x="1112678" y="2406968"/>
                  </a:lnTo>
                  <a:cubicBezTo>
                    <a:pt x="1130775" y="2387918"/>
                    <a:pt x="1168875" y="2372678"/>
                    <a:pt x="1202213" y="2358390"/>
                  </a:cubicBezTo>
                  <a:cubicBezTo>
                    <a:pt x="1206975" y="2356485"/>
                    <a:pt x="1211738" y="2354580"/>
                    <a:pt x="1216500" y="2352675"/>
                  </a:cubicBezTo>
                  <a:cubicBezTo>
                    <a:pt x="1243170" y="2341245"/>
                    <a:pt x="1282223" y="2329815"/>
                    <a:pt x="1322228" y="2317433"/>
                  </a:cubicBezTo>
                  <a:cubicBezTo>
                    <a:pt x="1435575" y="2283143"/>
                    <a:pt x="1576545" y="2241233"/>
                    <a:pt x="1614645" y="2165985"/>
                  </a:cubicBezTo>
                  <a:cubicBezTo>
                    <a:pt x="1625123" y="2145030"/>
                    <a:pt x="1627028" y="2121218"/>
                    <a:pt x="1620360" y="2097405"/>
                  </a:cubicBezTo>
                  <a:cubicBezTo>
                    <a:pt x="1637505" y="2114550"/>
                    <a:pt x="1658460" y="2124075"/>
                    <a:pt x="1682273" y="2125980"/>
                  </a:cubicBezTo>
                  <a:cubicBezTo>
                    <a:pt x="1684178" y="2125980"/>
                    <a:pt x="1686083" y="2125980"/>
                    <a:pt x="1687988" y="2125980"/>
                  </a:cubicBezTo>
                  <a:cubicBezTo>
                    <a:pt x="1771808" y="2125980"/>
                    <a:pt x="1875630" y="2027873"/>
                    <a:pt x="1960403" y="1947863"/>
                  </a:cubicBezTo>
                  <a:cubicBezTo>
                    <a:pt x="1990883" y="1918335"/>
                    <a:pt x="2020410" y="1891665"/>
                    <a:pt x="2043270" y="1873568"/>
                  </a:cubicBezTo>
                  <a:cubicBezTo>
                    <a:pt x="2047080" y="1870710"/>
                    <a:pt x="2051843" y="1866900"/>
                    <a:pt x="2055653" y="1864043"/>
                  </a:cubicBezTo>
                  <a:cubicBezTo>
                    <a:pt x="2084228" y="1842135"/>
                    <a:pt x="2116613" y="1816418"/>
                    <a:pt x="2142330" y="1810703"/>
                  </a:cubicBezTo>
                  <a:lnTo>
                    <a:pt x="2149950" y="1808798"/>
                  </a:lnTo>
                  <a:lnTo>
                    <a:pt x="2147093" y="1801178"/>
                  </a:lnTo>
                  <a:cubicBezTo>
                    <a:pt x="2139473" y="1776413"/>
                    <a:pt x="2145188" y="1735455"/>
                    <a:pt x="2149950" y="1700213"/>
                  </a:cubicBezTo>
                  <a:cubicBezTo>
                    <a:pt x="2150903" y="1694498"/>
                    <a:pt x="2151855" y="1689735"/>
                    <a:pt x="2151855" y="1684020"/>
                  </a:cubicBezTo>
                  <a:cubicBezTo>
                    <a:pt x="2155665" y="1655445"/>
                    <a:pt x="2165190" y="1616393"/>
                    <a:pt x="2174715" y="1574483"/>
                  </a:cubicBezTo>
                  <a:cubicBezTo>
                    <a:pt x="2202338" y="1459230"/>
                    <a:pt x="2235675" y="1315403"/>
                    <a:pt x="2189955" y="1244918"/>
                  </a:cubicBezTo>
                  <a:cubicBezTo>
                    <a:pt x="2176620" y="1224915"/>
                    <a:pt x="2157570" y="1211580"/>
                    <a:pt x="2133758" y="1205865"/>
                  </a:cubicBezTo>
                  <a:cubicBezTo>
                    <a:pt x="2157570" y="1199198"/>
                    <a:pt x="2175668" y="1186815"/>
                    <a:pt x="2189003" y="1166813"/>
                  </a:cubicBezTo>
                  <a:cubicBezTo>
                    <a:pt x="2235675" y="1096328"/>
                    <a:pt x="2201385" y="952500"/>
                    <a:pt x="2173763" y="837248"/>
                  </a:cubicBezTo>
                  <a:cubicBezTo>
                    <a:pt x="2164238" y="796290"/>
                    <a:pt x="2154713" y="757238"/>
                    <a:pt x="2150903" y="727710"/>
                  </a:cubicBezTo>
                  <a:cubicBezTo>
                    <a:pt x="2149950" y="722948"/>
                    <a:pt x="2149950" y="717233"/>
                    <a:pt x="2148998" y="711518"/>
                  </a:cubicBezTo>
                  <a:cubicBezTo>
                    <a:pt x="2144235" y="676275"/>
                    <a:pt x="2138520" y="635318"/>
                    <a:pt x="2146140" y="610553"/>
                  </a:cubicBezTo>
                  <a:lnTo>
                    <a:pt x="2148998" y="602933"/>
                  </a:lnTo>
                  <a:lnTo>
                    <a:pt x="2141378" y="601028"/>
                  </a:lnTo>
                  <a:cubicBezTo>
                    <a:pt x="2115660" y="595313"/>
                    <a:pt x="2083275" y="570548"/>
                    <a:pt x="2054700" y="547688"/>
                  </a:cubicBezTo>
                  <a:cubicBezTo>
                    <a:pt x="2049938" y="543878"/>
                    <a:pt x="2046128" y="541020"/>
                    <a:pt x="2042318" y="538163"/>
                  </a:cubicBezTo>
                  <a:cubicBezTo>
                    <a:pt x="2019458" y="520065"/>
                    <a:pt x="1989930" y="492443"/>
                    <a:pt x="1959450" y="463868"/>
                  </a:cubicBezTo>
                  <a:cubicBezTo>
                    <a:pt x="1875630" y="384810"/>
                    <a:pt x="1770855" y="285750"/>
                    <a:pt x="1687035" y="285750"/>
                  </a:cubicBezTo>
                  <a:cubicBezTo>
                    <a:pt x="1685130" y="285750"/>
                    <a:pt x="1683225" y="285750"/>
                    <a:pt x="1681320" y="285750"/>
                  </a:cubicBezTo>
                  <a:cubicBezTo>
                    <a:pt x="1657508" y="286703"/>
                    <a:pt x="1636553" y="297180"/>
                    <a:pt x="1619408" y="314325"/>
                  </a:cubicBezTo>
                  <a:cubicBezTo>
                    <a:pt x="1626075" y="290513"/>
                    <a:pt x="1624170" y="267653"/>
                    <a:pt x="1612740" y="246698"/>
                  </a:cubicBezTo>
                  <a:cubicBezTo>
                    <a:pt x="1574640" y="171450"/>
                    <a:pt x="1433670" y="128588"/>
                    <a:pt x="1319370" y="95250"/>
                  </a:cubicBezTo>
                  <a:cubicBezTo>
                    <a:pt x="1278413" y="82868"/>
                    <a:pt x="1240313" y="71438"/>
                    <a:pt x="1213643" y="60008"/>
                  </a:cubicBezTo>
                  <a:cubicBezTo>
                    <a:pt x="1208880" y="58103"/>
                    <a:pt x="1204118" y="56197"/>
                    <a:pt x="1199355" y="54293"/>
                  </a:cubicBezTo>
                  <a:cubicBezTo>
                    <a:pt x="1166018" y="40958"/>
                    <a:pt x="1127918" y="25717"/>
                    <a:pt x="1109820" y="5715"/>
                  </a:cubicBezTo>
                  <a:lnTo>
                    <a:pt x="1106010" y="0"/>
                  </a:lnTo>
                  <a:lnTo>
                    <a:pt x="1100295" y="5715"/>
                  </a:lnTo>
                  <a:cubicBezTo>
                    <a:pt x="1082198" y="24765"/>
                    <a:pt x="1044098" y="40005"/>
                    <a:pt x="1010760" y="54293"/>
                  </a:cubicBezTo>
                  <a:cubicBezTo>
                    <a:pt x="1005998" y="56197"/>
                    <a:pt x="1001235" y="58103"/>
                    <a:pt x="996473" y="60008"/>
                  </a:cubicBezTo>
                  <a:cubicBezTo>
                    <a:pt x="969803" y="71438"/>
                    <a:pt x="930750" y="82868"/>
                    <a:pt x="890745" y="95250"/>
                  </a:cubicBezTo>
                  <a:cubicBezTo>
                    <a:pt x="777398" y="129540"/>
                    <a:pt x="636428" y="171450"/>
                    <a:pt x="598328" y="246698"/>
                  </a:cubicBezTo>
                  <a:cubicBezTo>
                    <a:pt x="587850" y="267653"/>
                    <a:pt x="585945" y="291465"/>
                    <a:pt x="592613" y="315278"/>
                  </a:cubicBezTo>
                  <a:cubicBezTo>
                    <a:pt x="575468" y="298133"/>
                    <a:pt x="554513" y="288608"/>
                    <a:pt x="530700" y="286703"/>
                  </a:cubicBezTo>
                  <a:cubicBezTo>
                    <a:pt x="445928" y="281940"/>
                    <a:pt x="339248" y="382905"/>
                    <a:pt x="252570" y="464820"/>
                  </a:cubicBezTo>
                  <a:cubicBezTo>
                    <a:pt x="222090" y="494348"/>
                    <a:pt x="192563" y="521018"/>
                    <a:pt x="169703" y="539115"/>
                  </a:cubicBezTo>
                  <a:cubicBezTo>
                    <a:pt x="165893" y="541973"/>
                    <a:pt x="161130" y="545783"/>
                    <a:pt x="157320" y="548640"/>
                  </a:cubicBezTo>
                  <a:cubicBezTo>
                    <a:pt x="128745" y="570548"/>
                    <a:pt x="96360" y="596265"/>
                    <a:pt x="70643" y="601980"/>
                  </a:cubicBezTo>
                  <a:lnTo>
                    <a:pt x="63023" y="603885"/>
                  </a:lnTo>
                  <a:lnTo>
                    <a:pt x="65880" y="611505"/>
                  </a:lnTo>
                  <a:cubicBezTo>
                    <a:pt x="73500" y="636270"/>
                    <a:pt x="67785" y="677228"/>
                    <a:pt x="63023" y="712470"/>
                  </a:cubicBezTo>
                  <a:cubicBezTo>
                    <a:pt x="62070" y="718185"/>
                    <a:pt x="61118" y="722948"/>
                    <a:pt x="61118" y="728663"/>
                  </a:cubicBezTo>
                  <a:cubicBezTo>
                    <a:pt x="57308" y="757238"/>
                    <a:pt x="47783" y="796290"/>
                    <a:pt x="38258" y="838200"/>
                  </a:cubicBezTo>
                  <a:cubicBezTo>
                    <a:pt x="10635" y="953453"/>
                    <a:pt x="-22702" y="1097280"/>
                    <a:pt x="23018" y="1167765"/>
                  </a:cubicBezTo>
                  <a:cubicBezTo>
                    <a:pt x="35400" y="1187768"/>
                    <a:pt x="53498" y="1201103"/>
                    <a:pt x="78263" y="1206818"/>
                  </a:cubicBezTo>
                  <a:close/>
                  <a:moveTo>
                    <a:pt x="1106963" y="193358"/>
                  </a:moveTo>
                  <a:cubicBezTo>
                    <a:pt x="1663223" y="193358"/>
                    <a:pt x="2115660" y="647700"/>
                    <a:pt x="2115660" y="1206818"/>
                  </a:cubicBezTo>
                  <a:cubicBezTo>
                    <a:pt x="2115660" y="1765935"/>
                    <a:pt x="1663223" y="2220278"/>
                    <a:pt x="1106963" y="2220278"/>
                  </a:cubicBezTo>
                  <a:cubicBezTo>
                    <a:pt x="550703" y="2220278"/>
                    <a:pt x="98265" y="1765935"/>
                    <a:pt x="98265" y="1206818"/>
                  </a:cubicBezTo>
                  <a:cubicBezTo>
                    <a:pt x="98265" y="647700"/>
                    <a:pt x="550703" y="193358"/>
                    <a:pt x="1106963" y="19335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2" name="Google Shape;4652;p21"/>
            <p:cNvSpPr/>
            <p:nvPr/>
          </p:nvSpPr>
          <p:spPr>
            <a:xfrm>
              <a:off x="5638800" y="3871912"/>
              <a:ext cx="916304" cy="45720"/>
            </a:xfrm>
            <a:custGeom>
              <a:avLst/>
              <a:gdLst/>
              <a:ahLst/>
              <a:cxnLst/>
              <a:rect l="l" t="t" r="r" b="b"/>
              <a:pathLst>
                <a:path w="916304" h="45720" extrusionOk="0">
                  <a:moveTo>
                    <a:pt x="90488" y="45720"/>
                  </a:moveTo>
                  <a:lnTo>
                    <a:pt x="825818" y="45720"/>
                  </a:lnTo>
                  <a:cubicBezTo>
                    <a:pt x="857250" y="32385"/>
                    <a:pt x="887730" y="17145"/>
                    <a:pt x="916305" y="0"/>
                  </a:cubicBezTo>
                  <a:lnTo>
                    <a:pt x="0" y="0"/>
                  </a:lnTo>
                  <a:cubicBezTo>
                    <a:pt x="28575" y="16192"/>
                    <a:pt x="59055" y="31433"/>
                    <a:pt x="90488" y="4572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3" name="Google Shape;4653;p21"/>
            <p:cNvSpPr/>
            <p:nvPr/>
          </p:nvSpPr>
          <p:spPr>
            <a:xfrm>
              <a:off x="5838825" y="3957637"/>
              <a:ext cx="516254" cy="36195"/>
            </a:xfrm>
            <a:custGeom>
              <a:avLst/>
              <a:gdLst/>
              <a:ahLst/>
              <a:cxnLst/>
              <a:rect l="l" t="t" r="r" b="b"/>
              <a:pathLst>
                <a:path w="516254" h="36195" extrusionOk="0">
                  <a:moveTo>
                    <a:pt x="258128" y="36195"/>
                  </a:moveTo>
                  <a:cubicBezTo>
                    <a:pt x="347663" y="36195"/>
                    <a:pt x="434340" y="23813"/>
                    <a:pt x="516255" y="0"/>
                  </a:cubicBezTo>
                  <a:lnTo>
                    <a:pt x="0" y="0"/>
                  </a:lnTo>
                  <a:cubicBezTo>
                    <a:pt x="81915" y="22860"/>
                    <a:pt x="168592" y="36195"/>
                    <a:pt x="258128" y="3619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4" name="Google Shape;4654;p21"/>
            <p:cNvSpPr/>
            <p:nvPr/>
          </p:nvSpPr>
          <p:spPr>
            <a:xfrm>
              <a:off x="6180772" y="3058477"/>
              <a:ext cx="205999" cy="305752"/>
            </a:xfrm>
            <a:custGeom>
              <a:avLst/>
              <a:gdLst/>
              <a:ahLst/>
              <a:cxnLst/>
              <a:rect l="l" t="t" r="r" b="b"/>
              <a:pathLst>
                <a:path w="205999" h="305752" extrusionOk="0">
                  <a:moveTo>
                    <a:pt x="140018" y="11430"/>
                  </a:moveTo>
                  <a:cubicBezTo>
                    <a:pt x="134303" y="5715"/>
                    <a:pt x="115253" y="0"/>
                    <a:pt x="92393" y="0"/>
                  </a:cubicBezTo>
                  <a:cubicBezTo>
                    <a:pt x="81915" y="0"/>
                    <a:pt x="72390" y="952"/>
                    <a:pt x="62865" y="3810"/>
                  </a:cubicBezTo>
                  <a:cubicBezTo>
                    <a:pt x="28575" y="12382"/>
                    <a:pt x="0" y="48577"/>
                    <a:pt x="0" y="66675"/>
                  </a:cubicBezTo>
                  <a:cubicBezTo>
                    <a:pt x="10478" y="80010"/>
                    <a:pt x="23813" y="94297"/>
                    <a:pt x="36195" y="106680"/>
                  </a:cubicBezTo>
                  <a:cubicBezTo>
                    <a:pt x="63818" y="133350"/>
                    <a:pt x="89535" y="160020"/>
                    <a:pt x="90488" y="196215"/>
                  </a:cubicBezTo>
                  <a:cubicBezTo>
                    <a:pt x="91440" y="213360"/>
                    <a:pt x="88583" y="228600"/>
                    <a:pt x="82868" y="243840"/>
                  </a:cubicBezTo>
                  <a:cubicBezTo>
                    <a:pt x="70485" y="276225"/>
                    <a:pt x="40958" y="295275"/>
                    <a:pt x="14288" y="305752"/>
                  </a:cubicBezTo>
                  <a:cubicBezTo>
                    <a:pt x="92393" y="301942"/>
                    <a:pt x="149543" y="284797"/>
                    <a:pt x="179070" y="253365"/>
                  </a:cubicBezTo>
                  <a:cubicBezTo>
                    <a:pt x="199073" y="233363"/>
                    <a:pt x="207645" y="206692"/>
                    <a:pt x="205740" y="174307"/>
                  </a:cubicBezTo>
                  <a:cubicBezTo>
                    <a:pt x="203835" y="152400"/>
                    <a:pt x="187643" y="130492"/>
                    <a:pt x="172403" y="108585"/>
                  </a:cubicBezTo>
                  <a:cubicBezTo>
                    <a:pt x="150495" y="79057"/>
                    <a:pt x="127635" y="47625"/>
                    <a:pt x="140018" y="11430"/>
                  </a:cubicBezTo>
                  <a:cubicBezTo>
                    <a:pt x="140970" y="11430"/>
                    <a:pt x="140018" y="11430"/>
                    <a:pt x="140018" y="1143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5" name="Google Shape;4655;p21"/>
            <p:cNvSpPr/>
            <p:nvPr/>
          </p:nvSpPr>
          <p:spPr>
            <a:xfrm>
              <a:off x="6236970" y="3089909"/>
              <a:ext cx="262116" cy="284797"/>
            </a:xfrm>
            <a:custGeom>
              <a:avLst/>
              <a:gdLst/>
              <a:ahLst/>
              <a:cxnLst/>
              <a:rect l="l" t="t" r="r" b="b"/>
              <a:pathLst>
                <a:path w="262116" h="284797" extrusionOk="0">
                  <a:moveTo>
                    <a:pt x="190500" y="0"/>
                  </a:moveTo>
                  <a:cubicBezTo>
                    <a:pt x="178117" y="0"/>
                    <a:pt x="160020" y="953"/>
                    <a:pt x="142875" y="7620"/>
                  </a:cubicBezTo>
                  <a:cubicBezTo>
                    <a:pt x="121920" y="15240"/>
                    <a:pt x="109538" y="22860"/>
                    <a:pt x="104775" y="30480"/>
                  </a:cubicBezTo>
                  <a:cubicBezTo>
                    <a:pt x="111442" y="42863"/>
                    <a:pt x="120015" y="56198"/>
                    <a:pt x="129540" y="67628"/>
                  </a:cubicBezTo>
                  <a:cubicBezTo>
                    <a:pt x="146685" y="90488"/>
                    <a:pt x="163830" y="114300"/>
                    <a:pt x="165735" y="140970"/>
                  </a:cubicBezTo>
                  <a:cubicBezTo>
                    <a:pt x="168592" y="178118"/>
                    <a:pt x="158115" y="208598"/>
                    <a:pt x="135255" y="231458"/>
                  </a:cubicBezTo>
                  <a:cubicBezTo>
                    <a:pt x="107633" y="260033"/>
                    <a:pt x="61913" y="278130"/>
                    <a:pt x="0" y="284798"/>
                  </a:cubicBezTo>
                  <a:cubicBezTo>
                    <a:pt x="4763" y="284798"/>
                    <a:pt x="8572" y="284798"/>
                    <a:pt x="13335" y="284798"/>
                  </a:cubicBezTo>
                  <a:cubicBezTo>
                    <a:pt x="105727" y="284798"/>
                    <a:pt x="180975" y="263843"/>
                    <a:pt x="223838" y="225743"/>
                  </a:cubicBezTo>
                  <a:cubicBezTo>
                    <a:pt x="250508" y="201930"/>
                    <a:pt x="263842" y="173355"/>
                    <a:pt x="261938" y="140970"/>
                  </a:cubicBezTo>
                  <a:cubicBezTo>
                    <a:pt x="260985" y="119063"/>
                    <a:pt x="248602" y="101918"/>
                    <a:pt x="237172" y="84773"/>
                  </a:cubicBezTo>
                  <a:cubicBezTo>
                    <a:pt x="220980" y="61913"/>
                    <a:pt x="202883" y="36195"/>
                    <a:pt x="222885" y="953"/>
                  </a:cubicBezTo>
                  <a:cubicBezTo>
                    <a:pt x="216217" y="1905"/>
                    <a:pt x="204788" y="0"/>
                    <a:pt x="190500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6" name="Google Shape;4656;p21"/>
            <p:cNvSpPr/>
            <p:nvPr/>
          </p:nvSpPr>
          <p:spPr>
            <a:xfrm>
              <a:off x="5940559" y="3035617"/>
              <a:ext cx="315693" cy="330517"/>
            </a:xfrm>
            <a:custGeom>
              <a:avLst/>
              <a:gdLst/>
              <a:ahLst/>
              <a:cxnLst/>
              <a:rect l="l" t="t" r="r" b="b"/>
              <a:pathLst>
                <a:path w="315693" h="330517" extrusionOk="0">
                  <a:moveTo>
                    <a:pt x="308793" y="260985"/>
                  </a:moveTo>
                  <a:cubicBezTo>
                    <a:pt x="314507" y="247650"/>
                    <a:pt x="316412" y="234315"/>
                    <a:pt x="315460" y="219075"/>
                  </a:cubicBezTo>
                  <a:cubicBezTo>
                    <a:pt x="313555" y="188595"/>
                    <a:pt x="290695" y="163830"/>
                    <a:pt x="265930" y="140017"/>
                  </a:cubicBezTo>
                  <a:cubicBezTo>
                    <a:pt x="257357" y="131445"/>
                    <a:pt x="212590" y="87630"/>
                    <a:pt x="196398" y="49530"/>
                  </a:cubicBezTo>
                  <a:lnTo>
                    <a:pt x="193540" y="43815"/>
                  </a:lnTo>
                  <a:cubicBezTo>
                    <a:pt x="183062" y="16192"/>
                    <a:pt x="175443" y="0"/>
                    <a:pt x="157345" y="0"/>
                  </a:cubicBezTo>
                  <a:cubicBezTo>
                    <a:pt x="140200" y="0"/>
                    <a:pt x="131628" y="18098"/>
                    <a:pt x="120198" y="45720"/>
                  </a:cubicBezTo>
                  <a:cubicBezTo>
                    <a:pt x="119245" y="46673"/>
                    <a:pt x="89718" y="102870"/>
                    <a:pt x="46855" y="143828"/>
                  </a:cubicBezTo>
                  <a:cubicBezTo>
                    <a:pt x="22090" y="166688"/>
                    <a:pt x="1135" y="190500"/>
                    <a:pt x="182" y="220028"/>
                  </a:cubicBezTo>
                  <a:cubicBezTo>
                    <a:pt x="-770" y="234315"/>
                    <a:pt x="2087" y="247650"/>
                    <a:pt x="6850" y="261938"/>
                  </a:cubicBezTo>
                  <a:cubicBezTo>
                    <a:pt x="24948" y="309563"/>
                    <a:pt x="94480" y="330517"/>
                    <a:pt x="155440" y="330517"/>
                  </a:cubicBezTo>
                  <a:lnTo>
                    <a:pt x="158298" y="330517"/>
                  </a:lnTo>
                  <a:lnTo>
                    <a:pt x="158298" y="330517"/>
                  </a:lnTo>
                  <a:lnTo>
                    <a:pt x="158298" y="330517"/>
                  </a:lnTo>
                  <a:lnTo>
                    <a:pt x="161155" y="330517"/>
                  </a:lnTo>
                  <a:cubicBezTo>
                    <a:pt x="221162" y="329565"/>
                    <a:pt x="290695" y="308610"/>
                    <a:pt x="308793" y="26098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7" name="Google Shape;4657;p21"/>
            <p:cNvSpPr/>
            <p:nvPr/>
          </p:nvSpPr>
          <p:spPr>
            <a:xfrm>
              <a:off x="5809990" y="3058477"/>
              <a:ext cx="205999" cy="305752"/>
            </a:xfrm>
            <a:custGeom>
              <a:avLst/>
              <a:gdLst/>
              <a:ahLst/>
              <a:cxnLst/>
              <a:rect l="l" t="t" r="r" b="b"/>
              <a:pathLst>
                <a:path w="205999" h="305752" extrusionOk="0">
                  <a:moveTo>
                    <a:pt x="259" y="174307"/>
                  </a:moveTo>
                  <a:cubicBezTo>
                    <a:pt x="-1646" y="206692"/>
                    <a:pt x="6927" y="233363"/>
                    <a:pt x="26929" y="253365"/>
                  </a:cubicBezTo>
                  <a:cubicBezTo>
                    <a:pt x="56457" y="283845"/>
                    <a:pt x="113607" y="301942"/>
                    <a:pt x="191712" y="305752"/>
                  </a:cubicBezTo>
                  <a:cubicBezTo>
                    <a:pt x="165042" y="295275"/>
                    <a:pt x="135514" y="276225"/>
                    <a:pt x="123132" y="243840"/>
                  </a:cubicBezTo>
                  <a:cubicBezTo>
                    <a:pt x="117417" y="228600"/>
                    <a:pt x="114559" y="212407"/>
                    <a:pt x="115512" y="196215"/>
                  </a:cubicBezTo>
                  <a:cubicBezTo>
                    <a:pt x="117417" y="160020"/>
                    <a:pt x="142182" y="133350"/>
                    <a:pt x="169804" y="106680"/>
                  </a:cubicBezTo>
                  <a:cubicBezTo>
                    <a:pt x="182187" y="94297"/>
                    <a:pt x="195522" y="80010"/>
                    <a:pt x="205999" y="66675"/>
                  </a:cubicBezTo>
                  <a:cubicBezTo>
                    <a:pt x="205999" y="48577"/>
                    <a:pt x="177424" y="12382"/>
                    <a:pt x="143134" y="3810"/>
                  </a:cubicBezTo>
                  <a:cubicBezTo>
                    <a:pt x="133609" y="1905"/>
                    <a:pt x="124084" y="0"/>
                    <a:pt x="113607" y="0"/>
                  </a:cubicBezTo>
                  <a:cubicBezTo>
                    <a:pt x="90747" y="0"/>
                    <a:pt x="71697" y="5715"/>
                    <a:pt x="65982" y="11430"/>
                  </a:cubicBezTo>
                  <a:cubicBezTo>
                    <a:pt x="65982" y="11430"/>
                    <a:pt x="65029" y="12382"/>
                    <a:pt x="65029" y="12382"/>
                  </a:cubicBezTo>
                  <a:cubicBezTo>
                    <a:pt x="78364" y="48577"/>
                    <a:pt x="55504" y="79057"/>
                    <a:pt x="33597" y="109538"/>
                  </a:cubicBezTo>
                  <a:cubicBezTo>
                    <a:pt x="18357" y="130492"/>
                    <a:pt x="2164" y="152400"/>
                    <a:pt x="259" y="17430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8" name="Google Shape;4658;p21"/>
            <p:cNvSpPr/>
            <p:nvPr/>
          </p:nvSpPr>
          <p:spPr>
            <a:xfrm>
              <a:off x="5698628" y="3091815"/>
              <a:ext cx="262116" cy="284797"/>
            </a:xfrm>
            <a:custGeom>
              <a:avLst/>
              <a:gdLst/>
              <a:ahLst/>
              <a:cxnLst/>
              <a:rect l="l" t="t" r="r" b="b"/>
              <a:pathLst>
                <a:path w="262116" h="284797" extrusionOk="0">
                  <a:moveTo>
                    <a:pt x="179" y="140970"/>
                  </a:moveTo>
                  <a:cubicBezTo>
                    <a:pt x="-1726" y="173355"/>
                    <a:pt x="11609" y="201930"/>
                    <a:pt x="38279" y="225742"/>
                  </a:cubicBezTo>
                  <a:cubicBezTo>
                    <a:pt x="81142" y="263842"/>
                    <a:pt x="156389" y="284797"/>
                    <a:pt x="248781" y="284797"/>
                  </a:cubicBezTo>
                  <a:cubicBezTo>
                    <a:pt x="253544" y="284797"/>
                    <a:pt x="257354" y="284797"/>
                    <a:pt x="262117" y="284797"/>
                  </a:cubicBezTo>
                  <a:cubicBezTo>
                    <a:pt x="199252" y="277177"/>
                    <a:pt x="154484" y="259080"/>
                    <a:pt x="126862" y="231457"/>
                  </a:cubicBezTo>
                  <a:cubicBezTo>
                    <a:pt x="104002" y="207645"/>
                    <a:pt x="93524" y="177165"/>
                    <a:pt x="96382" y="140970"/>
                  </a:cubicBezTo>
                  <a:cubicBezTo>
                    <a:pt x="98287" y="114300"/>
                    <a:pt x="115432" y="90488"/>
                    <a:pt x="132577" y="67627"/>
                  </a:cubicBezTo>
                  <a:cubicBezTo>
                    <a:pt x="142102" y="55245"/>
                    <a:pt x="150674" y="42863"/>
                    <a:pt x="157342" y="30480"/>
                  </a:cubicBezTo>
                  <a:cubicBezTo>
                    <a:pt x="152579" y="21907"/>
                    <a:pt x="140197" y="14288"/>
                    <a:pt x="119242" y="7620"/>
                  </a:cubicBezTo>
                  <a:cubicBezTo>
                    <a:pt x="102097" y="1905"/>
                    <a:pt x="83047" y="0"/>
                    <a:pt x="71617" y="0"/>
                  </a:cubicBezTo>
                  <a:cubicBezTo>
                    <a:pt x="57329" y="0"/>
                    <a:pt x="45899" y="1905"/>
                    <a:pt x="40184" y="3810"/>
                  </a:cubicBezTo>
                  <a:cubicBezTo>
                    <a:pt x="61139" y="39052"/>
                    <a:pt x="42089" y="64770"/>
                    <a:pt x="25897" y="87630"/>
                  </a:cubicBezTo>
                  <a:cubicBezTo>
                    <a:pt x="13514" y="101917"/>
                    <a:pt x="2084" y="119063"/>
                    <a:pt x="179" y="14097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9" name="Google Shape;4659;p21"/>
            <p:cNvSpPr/>
            <p:nvPr/>
          </p:nvSpPr>
          <p:spPr>
            <a:xfrm>
              <a:off x="5791200" y="3389947"/>
              <a:ext cx="150495" cy="61912"/>
            </a:xfrm>
            <a:custGeom>
              <a:avLst/>
              <a:gdLst/>
              <a:ahLst/>
              <a:cxnLst/>
              <a:rect l="l" t="t" r="r" b="b"/>
              <a:pathLst>
                <a:path w="150495" h="61912" extrusionOk="0">
                  <a:moveTo>
                    <a:pt x="122873" y="25718"/>
                  </a:moveTo>
                  <a:cubicBezTo>
                    <a:pt x="126683" y="23813"/>
                    <a:pt x="129540" y="21908"/>
                    <a:pt x="131445" y="20003"/>
                  </a:cubicBezTo>
                  <a:cubicBezTo>
                    <a:pt x="137160" y="16193"/>
                    <a:pt x="140970" y="12383"/>
                    <a:pt x="144780" y="8573"/>
                  </a:cubicBezTo>
                  <a:cubicBezTo>
                    <a:pt x="146685" y="6668"/>
                    <a:pt x="148590" y="4763"/>
                    <a:pt x="150495" y="2858"/>
                  </a:cubicBezTo>
                  <a:cubicBezTo>
                    <a:pt x="132398" y="2858"/>
                    <a:pt x="115252" y="1905"/>
                    <a:pt x="98108" y="0"/>
                  </a:cubicBezTo>
                  <a:lnTo>
                    <a:pt x="98108" y="0"/>
                  </a:lnTo>
                  <a:cubicBezTo>
                    <a:pt x="96202" y="0"/>
                    <a:pt x="95250" y="953"/>
                    <a:pt x="94298" y="1905"/>
                  </a:cubicBezTo>
                  <a:cubicBezTo>
                    <a:pt x="92392" y="3810"/>
                    <a:pt x="89535" y="5715"/>
                    <a:pt x="87630" y="7620"/>
                  </a:cubicBezTo>
                  <a:cubicBezTo>
                    <a:pt x="73342" y="20003"/>
                    <a:pt x="49530" y="40005"/>
                    <a:pt x="1905" y="40005"/>
                  </a:cubicBezTo>
                  <a:lnTo>
                    <a:pt x="0" y="40005"/>
                  </a:lnTo>
                  <a:cubicBezTo>
                    <a:pt x="16192" y="48578"/>
                    <a:pt x="53340" y="60960"/>
                    <a:pt x="92392" y="61913"/>
                  </a:cubicBezTo>
                  <a:lnTo>
                    <a:pt x="92392" y="61913"/>
                  </a:lnTo>
                  <a:cubicBezTo>
                    <a:pt x="96202" y="61913"/>
                    <a:pt x="97155" y="60960"/>
                    <a:pt x="97155" y="59055"/>
                  </a:cubicBezTo>
                  <a:cubicBezTo>
                    <a:pt x="97155" y="56198"/>
                    <a:pt x="97155" y="54293"/>
                    <a:pt x="97155" y="52388"/>
                  </a:cubicBezTo>
                  <a:cubicBezTo>
                    <a:pt x="100013" y="40005"/>
                    <a:pt x="110490" y="33338"/>
                    <a:pt x="122873" y="2571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0" name="Google Shape;4660;p21"/>
            <p:cNvSpPr/>
            <p:nvPr/>
          </p:nvSpPr>
          <p:spPr>
            <a:xfrm>
              <a:off x="5904547" y="3388995"/>
              <a:ext cx="103822" cy="80962"/>
            </a:xfrm>
            <a:custGeom>
              <a:avLst/>
              <a:gdLst/>
              <a:ahLst/>
              <a:cxnLst/>
              <a:rect l="l" t="t" r="r" b="b"/>
              <a:pathLst>
                <a:path w="103822" h="80962" extrusionOk="0">
                  <a:moveTo>
                    <a:pt x="68580" y="80963"/>
                  </a:moveTo>
                  <a:cubicBezTo>
                    <a:pt x="78105" y="80963"/>
                    <a:pt x="87630" y="80010"/>
                    <a:pt x="94298" y="77152"/>
                  </a:cubicBezTo>
                  <a:cubicBezTo>
                    <a:pt x="99060" y="75247"/>
                    <a:pt x="102870" y="73342"/>
                    <a:pt x="103823" y="71438"/>
                  </a:cubicBezTo>
                  <a:cubicBezTo>
                    <a:pt x="101918" y="69533"/>
                    <a:pt x="100965" y="67627"/>
                    <a:pt x="99060" y="65722"/>
                  </a:cubicBezTo>
                  <a:cubicBezTo>
                    <a:pt x="88582" y="48577"/>
                    <a:pt x="81915" y="21908"/>
                    <a:pt x="101918" y="952"/>
                  </a:cubicBezTo>
                  <a:cubicBezTo>
                    <a:pt x="101918" y="952"/>
                    <a:pt x="101918" y="952"/>
                    <a:pt x="102870" y="0"/>
                  </a:cubicBezTo>
                  <a:cubicBezTo>
                    <a:pt x="97155" y="952"/>
                    <a:pt x="90487" y="952"/>
                    <a:pt x="84773" y="952"/>
                  </a:cubicBezTo>
                  <a:cubicBezTo>
                    <a:pt x="55245" y="4763"/>
                    <a:pt x="49530" y="10477"/>
                    <a:pt x="42862" y="19050"/>
                  </a:cubicBezTo>
                  <a:cubicBezTo>
                    <a:pt x="39052" y="22860"/>
                    <a:pt x="34290" y="27622"/>
                    <a:pt x="27623" y="33338"/>
                  </a:cubicBezTo>
                  <a:cubicBezTo>
                    <a:pt x="24765" y="35242"/>
                    <a:pt x="21907" y="37147"/>
                    <a:pt x="19050" y="39052"/>
                  </a:cubicBezTo>
                  <a:cubicBezTo>
                    <a:pt x="9525" y="44767"/>
                    <a:pt x="952" y="50483"/>
                    <a:pt x="0" y="55245"/>
                  </a:cubicBezTo>
                  <a:cubicBezTo>
                    <a:pt x="0" y="57150"/>
                    <a:pt x="0" y="58102"/>
                    <a:pt x="1905" y="60960"/>
                  </a:cubicBezTo>
                  <a:cubicBezTo>
                    <a:pt x="8573" y="71438"/>
                    <a:pt x="39052" y="80963"/>
                    <a:pt x="68580" y="8096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1" name="Google Shape;4661;p21"/>
            <p:cNvSpPr/>
            <p:nvPr/>
          </p:nvSpPr>
          <p:spPr>
            <a:xfrm>
              <a:off x="6010121" y="3382327"/>
              <a:ext cx="179377" cy="129539"/>
            </a:xfrm>
            <a:custGeom>
              <a:avLst/>
              <a:gdLst/>
              <a:ahLst/>
              <a:cxnLst/>
              <a:rect l="l" t="t" r="r" b="b"/>
              <a:pathLst>
                <a:path w="179377" h="129539" extrusionOk="0">
                  <a:moveTo>
                    <a:pt x="88736" y="0"/>
                  </a:moveTo>
                  <a:lnTo>
                    <a:pt x="88736" y="0"/>
                  </a:lnTo>
                  <a:lnTo>
                    <a:pt x="87784" y="0"/>
                  </a:lnTo>
                  <a:cubicBezTo>
                    <a:pt x="44921" y="0"/>
                    <a:pt x="20156" y="5715"/>
                    <a:pt x="8726" y="19050"/>
                  </a:cubicBezTo>
                  <a:cubicBezTo>
                    <a:pt x="-4609" y="33338"/>
                    <a:pt x="-799" y="52388"/>
                    <a:pt x="7774" y="64770"/>
                  </a:cubicBezTo>
                  <a:cubicBezTo>
                    <a:pt x="9679" y="67627"/>
                    <a:pt x="11584" y="70485"/>
                    <a:pt x="14441" y="72390"/>
                  </a:cubicBezTo>
                  <a:lnTo>
                    <a:pt x="16346" y="74295"/>
                  </a:lnTo>
                  <a:cubicBezTo>
                    <a:pt x="23014" y="79057"/>
                    <a:pt x="30634" y="81915"/>
                    <a:pt x="38254" y="84772"/>
                  </a:cubicBezTo>
                  <a:cubicBezTo>
                    <a:pt x="56351" y="91440"/>
                    <a:pt x="76354" y="99060"/>
                    <a:pt x="89689" y="129540"/>
                  </a:cubicBezTo>
                  <a:cubicBezTo>
                    <a:pt x="103024" y="98107"/>
                    <a:pt x="123026" y="91440"/>
                    <a:pt x="141124" y="84772"/>
                  </a:cubicBezTo>
                  <a:cubicBezTo>
                    <a:pt x="148744" y="81915"/>
                    <a:pt x="156364" y="79057"/>
                    <a:pt x="163031" y="74295"/>
                  </a:cubicBezTo>
                  <a:lnTo>
                    <a:pt x="164936" y="72390"/>
                  </a:lnTo>
                  <a:cubicBezTo>
                    <a:pt x="167794" y="70485"/>
                    <a:pt x="169699" y="67627"/>
                    <a:pt x="171604" y="64770"/>
                  </a:cubicBezTo>
                  <a:cubicBezTo>
                    <a:pt x="180176" y="52388"/>
                    <a:pt x="183986" y="33338"/>
                    <a:pt x="170651" y="19050"/>
                  </a:cubicBezTo>
                  <a:cubicBezTo>
                    <a:pt x="157316" y="5715"/>
                    <a:pt x="131599" y="0"/>
                    <a:pt x="88736" y="0"/>
                  </a:cubicBezTo>
                  <a:lnTo>
                    <a:pt x="88736" y="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2" name="Google Shape;4662;p21"/>
            <p:cNvSpPr/>
            <p:nvPr/>
          </p:nvSpPr>
          <p:spPr>
            <a:xfrm>
              <a:off x="6188392" y="3388995"/>
              <a:ext cx="104775" cy="81914"/>
            </a:xfrm>
            <a:custGeom>
              <a:avLst/>
              <a:gdLst/>
              <a:ahLst/>
              <a:cxnLst/>
              <a:rect l="l" t="t" r="r" b="b"/>
              <a:pathLst>
                <a:path w="104775" h="81914" extrusionOk="0">
                  <a:moveTo>
                    <a:pt x="0" y="72390"/>
                  </a:moveTo>
                  <a:cubicBezTo>
                    <a:pt x="1905" y="74295"/>
                    <a:pt x="4763" y="77152"/>
                    <a:pt x="9525" y="78105"/>
                  </a:cubicBezTo>
                  <a:cubicBezTo>
                    <a:pt x="16192" y="80010"/>
                    <a:pt x="24765" y="81915"/>
                    <a:pt x="35242" y="81915"/>
                  </a:cubicBezTo>
                  <a:cubicBezTo>
                    <a:pt x="64770" y="81915"/>
                    <a:pt x="95250" y="72390"/>
                    <a:pt x="102870" y="60960"/>
                  </a:cubicBezTo>
                  <a:cubicBezTo>
                    <a:pt x="104775" y="59055"/>
                    <a:pt x="104775" y="57150"/>
                    <a:pt x="104775" y="55245"/>
                  </a:cubicBezTo>
                  <a:cubicBezTo>
                    <a:pt x="103823" y="50483"/>
                    <a:pt x="95250" y="44767"/>
                    <a:pt x="85725" y="39052"/>
                  </a:cubicBezTo>
                  <a:cubicBezTo>
                    <a:pt x="82867" y="37147"/>
                    <a:pt x="80010" y="35242"/>
                    <a:pt x="77153" y="33338"/>
                  </a:cubicBezTo>
                  <a:cubicBezTo>
                    <a:pt x="69533" y="28575"/>
                    <a:pt x="65723" y="23813"/>
                    <a:pt x="61913" y="19050"/>
                  </a:cubicBezTo>
                  <a:cubicBezTo>
                    <a:pt x="54292" y="11430"/>
                    <a:pt x="48578" y="4763"/>
                    <a:pt x="20003" y="952"/>
                  </a:cubicBezTo>
                  <a:cubicBezTo>
                    <a:pt x="14288" y="952"/>
                    <a:pt x="8573" y="0"/>
                    <a:pt x="1905" y="0"/>
                  </a:cubicBezTo>
                  <a:cubicBezTo>
                    <a:pt x="1905" y="0"/>
                    <a:pt x="1905" y="0"/>
                    <a:pt x="2858" y="952"/>
                  </a:cubicBezTo>
                  <a:cubicBezTo>
                    <a:pt x="21908" y="21908"/>
                    <a:pt x="16192" y="49530"/>
                    <a:pt x="5715" y="65722"/>
                  </a:cubicBezTo>
                  <a:cubicBezTo>
                    <a:pt x="3810" y="67627"/>
                    <a:pt x="1905" y="70485"/>
                    <a:pt x="0" y="7239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3" name="Google Shape;4663;p21"/>
            <p:cNvSpPr/>
            <p:nvPr/>
          </p:nvSpPr>
          <p:spPr>
            <a:xfrm>
              <a:off x="6255067" y="3388042"/>
              <a:ext cx="150495" cy="61912"/>
            </a:xfrm>
            <a:custGeom>
              <a:avLst/>
              <a:gdLst/>
              <a:ahLst/>
              <a:cxnLst/>
              <a:rect l="l" t="t" r="r" b="b"/>
              <a:pathLst>
                <a:path w="150495" h="61912" extrusionOk="0">
                  <a:moveTo>
                    <a:pt x="58103" y="61913"/>
                  </a:moveTo>
                  <a:lnTo>
                    <a:pt x="58103" y="61913"/>
                  </a:lnTo>
                  <a:cubicBezTo>
                    <a:pt x="97155" y="61913"/>
                    <a:pt x="135255" y="49530"/>
                    <a:pt x="150495" y="40005"/>
                  </a:cubicBezTo>
                  <a:lnTo>
                    <a:pt x="148590" y="40005"/>
                  </a:lnTo>
                  <a:cubicBezTo>
                    <a:pt x="100965" y="40005"/>
                    <a:pt x="77153" y="20003"/>
                    <a:pt x="62865" y="7620"/>
                  </a:cubicBezTo>
                  <a:cubicBezTo>
                    <a:pt x="60960" y="5715"/>
                    <a:pt x="58103" y="3810"/>
                    <a:pt x="56198" y="1905"/>
                  </a:cubicBezTo>
                  <a:cubicBezTo>
                    <a:pt x="55245" y="953"/>
                    <a:pt x="54292" y="953"/>
                    <a:pt x="52388" y="0"/>
                  </a:cubicBezTo>
                  <a:lnTo>
                    <a:pt x="52388" y="0"/>
                  </a:lnTo>
                  <a:cubicBezTo>
                    <a:pt x="35242" y="1905"/>
                    <a:pt x="17145" y="2858"/>
                    <a:pt x="0" y="2858"/>
                  </a:cubicBezTo>
                  <a:cubicBezTo>
                    <a:pt x="1905" y="4763"/>
                    <a:pt x="3810" y="6667"/>
                    <a:pt x="5715" y="8573"/>
                  </a:cubicBezTo>
                  <a:cubicBezTo>
                    <a:pt x="9525" y="12383"/>
                    <a:pt x="12383" y="16192"/>
                    <a:pt x="19050" y="20003"/>
                  </a:cubicBezTo>
                  <a:cubicBezTo>
                    <a:pt x="21908" y="21908"/>
                    <a:pt x="24765" y="23813"/>
                    <a:pt x="27623" y="25717"/>
                  </a:cubicBezTo>
                  <a:cubicBezTo>
                    <a:pt x="40005" y="33338"/>
                    <a:pt x="50483" y="40005"/>
                    <a:pt x="52388" y="51435"/>
                  </a:cubicBezTo>
                  <a:cubicBezTo>
                    <a:pt x="52388" y="53340"/>
                    <a:pt x="53340" y="56198"/>
                    <a:pt x="52388" y="58103"/>
                  </a:cubicBezTo>
                  <a:cubicBezTo>
                    <a:pt x="53340" y="60960"/>
                    <a:pt x="54292" y="61913"/>
                    <a:pt x="58103" y="6191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4" name="Google Shape;4664;p21"/>
            <p:cNvSpPr/>
            <p:nvPr/>
          </p:nvSpPr>
          <p:spPr>
            <a:xfrm>
              <a:off x="5622575" y="3664505"/>
              <a:ext cx="433339" cy="150232"/>
            </a:xfrm>
            <a:custGeom>
              <a:avLst/>
              <a:gdLst/>
              <a:ahLst/>
              <a:cxnLst/>
              <a:rect l="l" t="t" r="r" b="b"/>
              <a:pathLst>
                <a:path w="433339" h="150232" extrusionOk="0">
                  <a:moveTo>
                    <a:pt x="281020" y="82629"/>
                  </a:moveTo>
                  <a:cubicBezTo>
                    <a:pt x="285782" y="84534"/>
                    <a:pt x="349600" y="103584"/>
                    <a:pt x="361982" y="104537"/>
                  </a:cubicBezTo>
                  <a:cubicBezTo>
                    <a:pt x="382937" y="107394"/>
                    <a:pt x="404845" y="106442"/>
                    <a:pt x="421037" y="92154"/>
                  </a:cubicBezTo>
                  <a:cubicBezTo>
                    <a:pt x="421990" y="91202"/>
                    <a:pt x="422942" y="90249"/>
                    <a:pt x="424847" y="89297"/>
                  </a:cubicBezTo>
                  <a:cubicBezTo>
                    <a:pt x="427705" y="85487"/>
                    <a:pt x="430562" y="82629"/>
                    <a:pt x="431515" y="78819"/>
                  </a:cubicBezTo>
                  <a:cubicBezTo>
                    <a:pt x="440087" y="56912"/>
                    <a:pt x="419132" y="30242"/>
                    <a:pt x="354362" y="15002"/>
                  </a:cubicBezTo>
                  <a:cubicBezTo>
                    <a:pt x="274352" y="-4048"/>
                    <a:pt x="153385" y="-6906"/>
                    <a:pt x="67660" y="17859"/>
                  </a:cubicBezTo>
                  <a:cubicBezTo>
                    <a:pt x="19082" y="32147"/>
                    <a:pt x="-920" y="52149"/>
                    <a:pt x="32" y="72152"/>
                  </a:cubicBezTo>
                  <a:cubicBezTo>
                    <a:pt x="32" y="77867"/>
                    <a:pt x="1937" y="82629"/>
                    <a:pt x="4795" y="88344"/>
                  </a:cubicBezTo>
                  <a:lnTo>
                    <a:pt x="4795" y="88344"/>
                  </a:lnTo>
                  <a:cubicBezTo>
                    <a:pt x="10510" y="97869"/>
                    <a:pt x="20035" y="107394"/>
                    <a:pt x="33370" y="115014"/>
                  </a:cubicBezTo>
                  <a:cubicBezTo>
                    <a:pt x="40037" y="118824"/>
                    <a:pt x="46705" y="122634"/>
                    <a:pt x="55277" y="125492"/>
                  </a:cubicBezTo>
                  <a:lnTo>
                    <a:pt x="55277" y="125492"/>
                  </a:lnTo>
                  <a:cubicBezTo>
                    <a:pt x="69565" y="131207"/>
                    <a:pt x="84805" y="135969"/>
                    <a:pt x="102902" y="138827"/>
                  </a:cubicBezTo>
                  <a:cubicBezTo>
                    <a:pt x="150527" y="148352"/>
                    <a:pt x="208630" y="152162"/>
                    <a:pt x="258160" y="149304"/>
                  </a:cubicBezTo>
                  <a:cubicBezTo>
                    <a:pt x="330550" y="145494"/>
                    <a:pt x="324835" y="123587"/>
                    <a:pt x="309595" y="114062"/>
                  </a:cubicBezTo>
                  <a:cubicBezTo>
                    <a:pt x="305785" y="112157"/>
                    <a:pt x="287687" y="102632"/>
                    <a:pt x="275305" y="93107"/>
                  </a:cubicBezTo>
                  <a:cubicBezTo>
                    <a:pt x="264827" y="86439"/>
                    <a:pt x="271495" y="78819"/>
                    <a:pt x="281020" y="82629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5" name="Google Shape;4665;p21"/>
            <p:cNvSpPr/>
            <p:nvPr/>
          </p:nvSpPr>
          <p:spPr>
            <a:xfrm>
              <a:off x="5892164" y="3782377"/>
              <a:ext cx="786764" cy="50482"/>
            </a:xfrm>
            <a:custGeom>
              <a:avLst/>
              <a:gdLst/>
              <a:ahLst/>
              <a:cxnLst/>
              <a:rect l="l" t="t" r="r" b="b"/>
              <a:pathLst>
                <a:path w="786764" h="50482" extrusionOk="0">
                  <a:moveTo>
                    <a:pt x="64770" y="0"/>
                  </a:moveTo>
                  <a:cubicBezTo>
                    <a:pt x="65723" y="952"/>
                    <a:pt x="65723" y="2857"/>
                    <a:pt x="65723" y="4763"/>
                  </a:cubicBezTo>
                  <a:cubicBezTo>
                    <a:pt x="66675" y="8572"/>
                    <a:pt x="66675" y="13335"/>
                    <a:pt x="65723" y="17145"/>
                  </a:cubicBezTo>
                  <a:cubicBezTo>
                    <a:pt x="60007" y="40957"/>
                    <a:pt x="28575" y="47625"/>
                    <a:pt x="0" y="50482"/>
                  </a:cubicBezTo>
                  <a:lnTo>
                    <a:pt x="725805" y="50482"/>
                  </a:lnTo>
                  <a:cubicBezTo>
                    <a:pt x="746760" y="36195"/>
                    <a:pt x="766763" y="20955"/>
                    <a:pt x="786765" y="4763"/>
                  </a:cubicBezTo>
                  <a:lnTo>
                    <a:pt x="81915" y="4763"/>
                  </a:lnTo>
                  <a:cubicBezTo>
                    <a:pt x="78105" y="2857"/>
                    <a:pt x="72390" y="1905"/>
                    <a:pt x="64770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6" name="Google Shape;4666;p21"/>
            <p:cNvSpPr/>
            <p:nvPr/>
          </p:nvSpPr>
          <p:spPr>
            <a:xfrm>
              <a:off x="5514022" y="3787140"/>
              <a:ext cx="279082" cy="45719"/>
            </a:xfrm>
            <a:custGeom>
              <a:avLst/>
              <a:gdLst/>
              <a:ahLst/>
              <a:cxnLst/>
              <a:rect l="l" t="t" r="r" b="b"/>
              <a:pathLst>
                <a:path w="279082" h="45719" extrusionOk="0">
                  <a:moveTo>
                    <a:pt x="206692" y="35242"/>
                  </a:moveTo>
                  <a:cubicBezTo>
                    <a:pt x="187642" y="31432"/>
                    <a:pt x="171450" y="26670"/>
                    <a:pt x="157163" y="20955"/>
                  </a:cubicBezTo>
                  <a:lnTo>
                    <a:pt x="156210" y="20955"/>
                  </a:lnTo>
                  <a:lnTo>
                    <a:pt x="155257" y="20955"/>
                  </a:lnTo>
                  <a:cubicBezTo>
                    <a:pt x="146685" y="17145"/>
                    <a:pt x="139065" y="13335"/>
                    <a:pt x="131445" y="9525"/>
                  </a:cubicBezTo>
                  <a:cubicBezTo>
                    <a:pt x="126682" y="6667"/>
                    <a:pt x="121920" y="3810"/>
                    <a:pt x="118110" y="0"/>
                  </a:cubicBezTo>
                  <a:lnTo>
                    <a:pt x="0" y="0"/>
                  </a:lnTo>
                  <a:cubicBezTo>
                    <a:pt x="20002" y="16192"/>
                    <a:pt x="40005" y="31432"/>
                    <a:pt x="60960" y="45720"/>
                  </a:cubicBezTo>
                  <a:lnTo>
                    <a:pt x="279082" y="45720"/>
                  </a:lnTo>
                  <a:cubicBezTo>
                    <a:pt x="253365" y="42863"/>
                    <a:pt x="228600" y="40005"/>
                    <a:pt x="206692" y="3524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7" name="Google Shape;4667;p21"/>
            <p:cNvSpPr/>
            <p:nvPr/>
          </p:nvSpPr>
          <p:spPr>
            <a:xfrm>
              <a:off x="5295900" y="3529965"/>
              <a:ext cx="984884" cy="45719"/>
            </a:xfrm>
            <a:custGeom>
              <a:avLst/>
              <a:gdLst/>
              <a:ahLst/>
              <a:cxnLst/>
              <a:rect l="l" t="t" r="r" b="b"/>
              <a:pathLst>
                <a:path w="984884" h="45719" extrusionOk="0">
                  <a:moveTo>
                    <a:pt x="950595" y="44767"/>
                  </a:moveTo>
                  <a:cubicBezTo>
                    <a:pt x="947738" y="36195"/>
                    <a:pt x="948690" y="26670"/>
                    <a:pt x="953453" y="19050"/>
                  </a:cubicBezTo>
                  <a:cubicBezTo>
                    <a:pt x="956310" y="14288"/>
                    <a:pt x="960120" y="11430"/>
                    <a:pt x="966788" y="7620"/>
                  </a:cubicBezTo>
                  <a:cubicBezTo>
                    <a:pt x="971550" y="4763"/>
                    <a:pt x="978218" y="2857"/>
                    <a:pt x="984885" y="0"/>
                  </a:cubicBezTo>
                  <a:lnTo>
                    <a:pt x="0" y="0"/>
                  </a:lnTo>
                  <a:cubicBezTo>
                    <a:pt x="8573" y="15240"/>
                    <a:pt x="18098" y="30480"/>
                    <a:pt x="28575" y="45720"/>
                  </a:cubicBezTo>
                  <a:lnTo>
                    <a:pt x="951547" y="45720"/>
                  </a:lnTo>
                  <a:cubicBezTo>
                    <a:pt x="950595" y="45720"/>
                    <a:pt x="950595" y="45720"/>
                    <a:pt x="950595" y="4476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8" name="Google Shape;4668;p21"/>
            <p:cNvSpPr/>
            <p:nvPr/>
          </p:nvSpPr>
          <p:spPr>
            <a:xfrm>
              <a:off x="6517957" y="3529965"/>
              <a:ext cx="381000" cy="45719"/>
            </a:xfrm>
            <a:custGeom>
              <a:avLst/>
              <a:gdLst/>
              <a:ahLst/>
              <a:cxnLst/>
              <a:rect l="l" t="t" r="r" b="b"/>
              <a:pathLst>
                <a:path w="381000" h="45719" extrusionOk="0">
                  <a:moveTo>
                    <a:pt x="74295" y="15240"/>
                  </a:moveTo>
                  <a:cubicBezTo>
                    <a:pt x="111442" y="24765"/>
                    <a:pt x="139065" y="35242"/>
                    <a:pt x="159067" y="45720"/>
                  </a:cubicBezTo>
                  <a:lnTo>
                    <a:pt x="352425" y="45720"/>
                  </a:lnTo>
                  <a:cubicBezTo>
                    <a:pt x="361950" y="30480"/>
                    <a:pt x="371475" y="15240"/>
                    <a:pt x="381000" y="0"/>
                  </a:cubicBezTo>
                  <a:lnTo>
                    <a:pt x="0" y="0"/>
                  </a:lnTo>
                  <a:cubicBezTo>
                    <a:pt x="25717" y="4763"/>
                    <a:pt x="51435" y="9525"/>
                    <a:pt x="74295" y="1524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9" name="Google Shape;4669;p21"/>
            <p:cNvSpPr/>
            <p:nvPr/>
          </p:nvSpPr>
          <p:spPr>
            <a:xfrm>
              <a:off x="6681787" y="3615690"/>
              <a:ext cx="161925" cy="45719"/>
            </a:xfrm>
            <a:custGeom>
              <a:avLst/>
              <a:gdLst/>
              <a:ahLst/>
              <a:cxnLst/>
              <a:rect l="l" t="t" r="r" b="b"/>
              <a:pathLst>
                <a:path w="161925" h="45719" extrusionOk="0">
                  <a:moveTo>
                    <a:pt x="28575" y="7620"/>
                  </a:moveTo>
                  <a:cubicBezTo>
                    <a:pt x="27622" y="17145"/>
                    <a:pt x="21908" y="26670"/>
                    <a:pt x="13335" y="35242"/>
                  </a:cubicBezTo>
                  <a:lnTo>
                    <a:pt x="10478" y="38100"/>
                  </a:lnTo>
                  <a:cubicBezTo>
                    <a:pt x="7620" y="40957"/>
                    <a:pt x="3810" y="43815"/>
                    <a:pt x="0" y="45720"/>
                  </a:cubicBezTo>
                  <a:lnTo>
                    <a:pt x="125730" y="45720"/>
                  </a:lnTo>
                  <a:cubicBezTo>
                    <a:pt x="138113" y="30480"/>
                    <a:pt x="150495" y="16192"/>
                    <a:pt x="161925" y="0"/>
                  </a:cubicBezTo>
                  <a:lnTo>
                    <a:pt x="29528" y="0"/>
                  </a:lnTo>
                  <a:cubicBezTo>
                    <a:pt x="28575" y="2857"/>
                    <a:pt x="28575" y="4763"/>
                    <a:pt x="28575" y="762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0" name="Google Shape;4670;p21"/>
            <p:cNvSpPr/>
            <p:nvPr/>
          </p:nvSpPr>
          <p:spPr>
            <a:xfrm>
              <a:off x="5352097" y="3615690"/>
              <a:ext cx="815339" cy="45719"/>
            </a:xfrm>
            <a:custGeom>
              <a:avLst/>
              <a:gdLst/>
              <a:ahLst/>
              <a:cxnLst/>
              <a:rect l="l" t="t" r="r" b="b"/>
              <a:pathLst>
                <a:path w="815339" h="45719" extrusionOk="0">
                  <a:moveTo>
                    <a:pt x="344805" y="45720"/>
                  </a:moveTo>
                  <a:cubicBezTo>
                    <a:pt x="384810" y="35242"/>
                    <a:pt x="432435" y="30480"/>
                    <a:pt x="483870" y="30480"/>
                  </a:cubicBezTo>
                  <a:cubicBezTo>
                    <a:pt x="535305" y="30480"/>
                    <a:pt x="587693" y="36195"/>
                    <a:pt x="628650" y="45720"/>
                  </a:cubicBezTo>
                  <a:lnTo>
                    <a:pt x="805815" y="45720"/>
                  </a:lnTo>
                  <a:cubicBezTo>
                    <a:pt x="802005" y="35242"/>
                    <a:pt x="802957" y="26670"/>
                    <a:pt x="803910" y="20955"/>
                  </a:cubicBezTo>
                  <a:cubicBezTo>
                    <a:pt x="805815" y="12382"/>
                    <a:pt x="809625" y="5715"/>
                    <a:pt x="815340" y="0"/>
                  </a:cubicBezTo>
                  <a:lnTo>
                    <a:pt x="0" y="0"/>
                  </a:lnTo>
                  <a:cubicBezTo>
                    <a:pt x="11430" y="15240"/>
                    <a:pt x="23813" y="30480"/>
                    <a:pt x="36195" y="45720"/>
                  </a:cubicBezTo>
                  <a:lnTo>
                    <a:pt x="344805" y="4572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1" name="Google Shape;4671;p21"/>
            <p:cNvSpPr/>
            <p:nvPr/>
          </p:nvSpPr>
          <p:spPr>
            <a:xfrm>
              <a:off x="5422582" y="3701415"/>
              <a:ext cx="196214" cy="45719"/>
            </a:xfrm>
            <a:custGeom>
              <a:avLst/>
              <a:gdLst/>
              <a:ahLst/>
              <a:cxnLst/>
              <a:rect l="l" t="t" r="r" b="b"/>
              <a:pathLst>
                <a:path w="196214" h="45719" extrusionOk="0">
                  <a:moveTo>
                    <a:pt x="181927" y="36195"/>
                  </a:moveTo>
                  <a:cubicBezTo>
                    <a:pt x="181927" y="25717"/>
                    <a:pt x="184785" y="12382"/>
                    <a:pt x="196215" y="0"/>
                  </a:cubicBezTo>
                  <a:lnTo>
                    <a:pt x="0" y="0"/>
                  </a:lnTo>
                  <a:cubicBezTo>
                    <a:pt x="14288" y="15240"/>
                    <a:pt x="30480" y="30480"/>
                    <a:pt x="45720" y="45720"/>
                  </a:cubicBezTo>
                  <a:lnTo>
                    <a:pt x="182880" y="45720"/>
                  </a:lnTo>
                  <a:cubicBezTo>
                    <a:pt x="181927" y="41910"/>
                    <a:pt x="181927" y="39052"/>
                    <a:pt x="181927" y="3619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2" name="Google Shape;4672;p21"/>
            <p:cNvSpPr/>
            <p:nvPr/>
          </p:nvSpPr>
          <p:spPr>
            <a:xfrm>
              <a:off x="6060757" y="3701415"/>
              <a:ext cx="711517" cy="45719"/>
            </a:xfrm>
            <a:custGeom>
              <a:avLst/>
              <a:gdLst/>
              <a:ahLst/>
              <a:cxnLst/>
              <a:rect l="l" t="t" r="r" b="b"/>
              <a:pathLst>
                <a:path w="711517" h="45719" extrusionOk="0">
                  <a:moveTo>
                    <a:pt x="472440" y="14288"/>
                  </a:moveTo>
                  <a:lnTo>
                    <a:pt x="465772" y="15240"/>
                  </a:lnTo>
                  <a:cubicBezTo>
                    <a:pt x="410527" y="26670"/>
                    <a:pt x="353377" y="32385"/>
                    <a:pt x="300038" y="32385"/>
                  </a:cubicBezTo>
                  <a:cubicBezTo>
                    <a:pt x="246697" y="32385"/>
                    <a:pt x="179070" y="26670"/>
                    <a:pt x="135255" y="0"/>
                  </a:cubicBezTo>
                  <a:lnTo>
                    <a:pt x="0" y="0"/>
                  </a:lnTo>
                  <a:cubicBezTo>
                    <a:pt x="2858" y="3810"/>
                    <a:pt x="6667" y="7620"/>
                    <a:pt x="8572" y="11430"/>
                  </a:cubicBezTo>
                  <a:cubicBezTo>
                    <a:pt x="14288" y="21907"/>
                    <a:pt x="15240" y="34290"/>
                    <a:pt x="12383" y="45720"/>
                  </a:cubicBezTo>
                  <a:lnTo>
                    <a:pt x="665797" y="45720"/>
                  </a:lnTo>
                  <a:cubicBezTo>
                    <a:pt x="681990" y="31432"/>
                    <a:pt x="697230" y="16192"/>
                    <a:pt x="711518" y="0"/>
                  </a:cubicBezTo>
                  <a:lnTo>
                    <a:pt x="529590" y="0"/>
                  </a:lnTo>
                  <a:cubicBezTo>
                    <a:pt x="510540" y="4763"/>
                    <a:pt x="492442" y="9525"/>
                    <a:pt x="472440" y="1428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3" name="Google Shape;4673;p21"/>
            <p:cNvSpPr/>
            <p:nvPr/>
          </p:nvSpPr>
          <p:spPr>
            <a:xfrm>
              <a:off x="6172094" y="3539490"/>
              <a:ext cx="520239" cy="177164"/>
            </a:xfrm>
            <a:custGeom>
              <a:avLst/>
              <a:gdLst/>
              <a:ahLst/>
              <a:cxnLst/>
              <a:rect l="l" t="t" r="r" b="b"/>
              <a:pathLst>
                <a:path w="520239" h="177164" extrusionOk="0">
                  <a:moveTo>
                    <a:pt x="167746" y="80010"/>
                  </a:moveTo>
                  <a:cubicBezTo>
                    <a:pt x="158221" y="80010"/>
                    <a:pt x="146791" y="78105"/>
                    <a:pt x="134408" y="76200"/>
                  </a:cubicBezTo>
                  <a:cubicBezTo>
                    <a:pt x="121073" y="74295"/>
                    <a:pt x="105833" y="71438"/>
                    <a:pt x="90593" y="71438"/>
                  </a:cubicBezTo>
                  <a:cubicBezTo>
                    <a:pt x="86783" y="71438"/>
                    <a:pt x="82973" y="71438"/>
                    <a:pt x="79163" y="71438"/>
                  </a:cubicBezTo>
                  <a:cubicBezTo>
                    <a:pt x="60113" y="71438"/>
                    <a:pt x="42968" y="73342"/>
                    <a:pt x="29633" y="77152"/>
                  </a:cubicBezTo>
                  <a:cubicBezTo>
                    <a:pt x="10583" y="81915"/>
                    <a:pt x="-17992" y="106680"/>
                    <a:pt x="15346" y="134302"/>
                  </a:cubicBezTo>
                  <a:cubicBezTo>
                    <a:pt x="42968" y="161925"/>
                    <a:pt x="103928" y="177165"/>
                    <a:pt x="188701" y="177165"/>
                  </a:cubicBezTo>
                  <a:cubicBezTo>
                    <a:pt x="241088" y="177165"/>
                    <a:pt x="297286" y="171450"/>
                    <a:pt x="351578" y="160020"/>
                  </a:cubicBezTo>
                  <a:lnTo>
                    <a:pt x="357293" y="159067"/>
                  </a:lnTo>
                  <a:cubicBezTo>
                    <a:pt x="426826" y="144780"/>
                    <a:pt x="483023" y="122872"/>
                    <a:pt x="506836" y="101917"/>
                  </a:cubicBezTo>
                  <a:lnTo>
                    <a:pt x="509693" y="99060"/>
                  </a:lnTo>
                  <a:cubicBezTo>
                    <a:pt x="515408" y="93345"/>
                    <a:pt x="519218" y="87630"/>
                    <a:pt x="520171" y="81915"/>
                  </a:cubicBezTo>
                  <a:cubicBezTo>
                    <a:pt x="521123" y="72390"/>
                    <a:pt x="513503" y="48577"/>
                    <a:pt x="415396" y="23813"/>
                  </a:cubicBezTo>
                  <a:cubicBezTo>
                    <a:pt x="357293" y="9525"/>
                    <a:pt x="279188" y="0"/>
                    <a:pt x="211561" y="0"/>
                  </a:cubicBezTo>
                  <a:lnTo>
                    <a:pt x="207751" y="0"/>
                  </a:lnTo>
                  <a:cubicBezTo>
                    <a:pt x="146791" y="0"/>
                    <a:pt x="113453" y="6667"/>
                    <a:pt x="99166" y="15240"/>
                  </a:cubicBezTo>
                  <a:cubicBezTo>
                    <a:pt x="96308" y="17145"/>
                    <a:pt x="93451" y="19050"/>
                    <a:pt x="92498" y="20955"/>
                  </a:cubicBezTo>
                  <a:cubicBezTo>
                    <a:pt x="91546" y="22860"/>
                    <a:pt x="90593" y="26670"/>
                    <a:pt x="91546" y="30480"/>
                  </a:cubicBezTo>
                  <a:cubicBezTo>
                    <a:pt x="101071" y="53340"/>
                    <a:pt x="140123" y="59055"/>
                    <a:pt x="175366" y="59055"/>
                  </a:cubicBezTo>
                  <a:cubicBezTo>
                    <a:pt x="195368" y="60007"/>
                    <a:pt x="194416" y="68580"/>
                    <a:pt x="190606" y="72390"/>
                  </a:cubicBezTo>
                  <a:cubicBezTo>
                    <a:pt x="183938" y="79057"/>
                    <a:pt x="174413" y="80010"/>
                    <a:pt x="167746" y="8001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4" name="Google Shape;4674;p21"/>
            <p:cNvSpPr/>
            <p:nvPr/>
          </p:nvSpPr>
          <p:spPr>
            <a:xfrm>
              <a:off x="6639877" y="3308984"/>
              <a:ext cx="231457" cy="38100"/>
            </a:xfrm>
            <a:custGeom>
              <a:avLst/>
              <a:gdLst/>
              <a:ahLst/>
              <a:cxnLst/>
              <a:rect l="l" t="t" r="r" b="b"/>
              <a:pathLst>
                <a:path w="231457" h="38100" extrusionOk="0">
                  <a:moveTo>
                    <a:pt x="231457" y="20003"/>
                  </a:moveTo>
                  <a:lnTo>
                    <a:pt x="1905" y="0"/>
                  </a:lnTo>
                  <a:cubicBezTo>
                    <a:pt x="952" y="5715"/>
                    <a:pt x="952" y="12383"/>
                    <a:pt x="0" y="18098"/>
                  </a:cubicBezTo>
                  <a:lnTo>
                    <a:pt x="229552" y="38100"/>
                  </a:lnTo>
                  <a:cubicBezTo>
                    <a:pt x="229552" y="32385"/>
                    <a:pt x="230505" y="25718"/>
                    <a:pt x="231457" y="2000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5" name="Google Shape;4675;p21"/>
            <p:cNvSpPr/>
            <p:nvPr/>
          </p:nvSpPr>
          <p:spPr>
            <a:xfrm>
              <a:off x="6636067" y="3126104"/>
              <a:ext cx="230504" cy="58102"/>
            </a:xfrm>
            <a:custGeom>
              <a:avLst/>
              <a:gdLst/>
              <a:ahLst/>
              <a:cxnLst/>
              <a:rect l="l" t="t" r="r" b="b"/>
              <a:pathLst>
                <a:path w="230504" h="58102" extrusionOk="0">
                  <a:moveTo>
                    <a:pt x="227648" y="0"/>
                  </a:moveTo>
                  <a:lnTo>
                    <a:pt x="0" y="40005"/>
                  </a:lnTo>
                  <a:cubicBezTo>
                    <a:pt x="953" y="45720"/>
                    <a:pt x="1905" y="52388"/>
                    <a:pt x="2858" y="58103"/>
                  </a:cubicBezTo>
                  <a:lnTo>
                    <a:pt x="230505" y="17145"/>
                  </a:lnTo>
                  <a:cubicBezTo>
                    <a:pt x="229553" y="12383"/>
                    <a:pt x="228600" y="6667"/>
                    <a:pt x="227648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6" name="Google Shape;4676;p21"/>
            <p:cNvSpPr/>
            <p:nvPr/>
          </p:nvSpPr>
          <p:spPr>
            <a:xfrm>
              <a:off x="6594157" y="2932747"/>
              <a:ext cx="217170" cy="114299"/>
            </a:xfrm>
            <a:custGeom>
              <a:avLst/>
              <a:gdLst/>
              <a:ahLst/>
              <a:cxnLst/>
              <a:rect l="l" t="t" r="r" b="b"/>
              <a:pathLst>
                <a:path w="217170" h="114299" extrusionOk="0">
                  <a:moveTo>
                    <a:pt x="0" y="98107"/>
                  </a:moveTo>
                  <a:cubicBezTo>
                    <a:pt x="2858" y="103823"/>
                    <a:pt x="4763" y="109537"/>
                    <a:pt x="7620" y="114300"/>
                  </a:cubicBezTo>
                  <a:lnTo>
                    <a:pt x="217170" y="16192"/>
                  </a:lnTo>
                  <a:cubicBezTo>
                    <a:pt x="214313" y="10477"/>
                    <a:pt x="212408" y="4763"/>
                    <a:pt x="209550" y="0"/>
                  </a:cubicBezTo>
                  <a:lnTo>
                    <a:pt x="0" y="9810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7" name="Google Shape;4677;p21"/>
            <p:cNvSpPr/>
            <p:nvPr/>
          </p:nvSpPr>
          <p:spPr>
            <a:xfrm>
              <a:off x="6518909" y="2761297"/>
              <a:ext cx="188595" cy="163829"/>
            </a:xfrm>
            <a:custGeom>
              <a:avLst/>
              <a:gdLst/>
              <a:ahLst/>
              <a:cxnLst/>
              <a:rect l="l" t="t" r="r" b="b"/>
              <a:pathLst>
                <a:path w="188595" h="163829" extrusionOk="0">
                  <a:moveTo>
                    <a:pt x="188595" y="14288"/>
                  </a:moveTo>
                  <a:cubicBezTo>
                    <a:pt x="184785" y="9525"/>
                    <a:pt x="180975" y="4763"/>
                    <a:pt x="177165" y="0"/>
                  </a:cubicBezTo>
                  <a:lnTo>
                    <a:pt x="0" y="149542"/>
                  </a:lnTo>
                  <a:cubicBezTo>
                    <a:pt x="3810" y="154305"/>
                    <a:pt x="7620" y="159067"/>
                    <a:pt x="11430" y="163830"/>
                  </a:cubicBezTo>
                  <a:lnTo>
                    <a:pt x="188595" y="1428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8" name="Google Shape;4678;p21"/>
            <p:cNvSpPr/>
            <p:nvPr/>
          </p:nvSpPr>
          <p:spPr>
            <a:xfrm>
              <a:off x="6419850" y="2628900"/>
              <a:ext cx="149542" cy="200025"/>
            </a:xfrm>
            <a:custGeom>
              <a:avLst/>
              <a:gdLst/>
              <a:ahLst/>
              <a:cxnLst/>
              <a:rect l="l" t="t" r="r" b="b"/>
              <a:pathLst>
                <a:path w="149542" h="200025" extrusionOk="0">
                  <a:moveTo>
                    <a:pt x="149542" y="10477"/>
                  </a:moveTo>
                  <a:cubicBezTo>
                    <a:pt x="144780" y="6667"/>
                    <a:pt x="140017" y="2858"/>
                    <a:pt x="135255" y="0"/>
                  </a:cubicBezTo>
                  <a:lnTo>
                    <a:pt x="0" y="188595"/>
                  </a:lnTo>
                  <a:cubicBezTo>
                    <a:pt x="4763" y="192405"/>
                    <a:pt x="9525" y="196215"/>
                    <a:pt x="14288" y="200025"/>
                  </a:cubicBezTo>
                  <a:lnTo>
                    <a:pt x="149542" y="1047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9" name="Google Shape;4679;p21"/>
            <p:cNvSpPr/>
            <p:nvPr/>
          </p:nvSpPr>
          <p:spPr>
            <a:xfrm>
              <a:off x="6299834" y="2535554"/>
              <a:ext cx="100965" cy="222885"/>
            </a:xfrm>
            <a:custGeom>
              <a:avLst/>
              <a:gdLst/>
              <a:ahLst/>
              <a:cxnLst/>
              <a:rect l="l" t="t" r="r" b="b"/>
              <a:pathLst>
                <a:path w="100965" h="222885" extrusionOk="0">
                  <a:moveTo>
                    <a:pt x="17145" y="222885"/>
                  </a:moveTo>
                  <a:lnTo>
                    <a:pt x="100965" y="6668"/>
                  </a:lnTo>
                  <a:cubicBezTo>
                    <a:pt x="95250" y="4763"/>
                    <a:pt x="89535" y="1905"/>
                    <a:pt x="83820" y="0"/>
                  </a:cubicBezTo>
                  <a:lnTo>
                    <a:pt x="0" y="216218"/>
                  </a:lnTo>
                  <a:cubicBezTo>
                    <a:pt x="6668" y="218123"/>
                    <a:pt x="12383" y="220980"/>
                    <a:pt x="17145" y="22288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0" name="Google Shape;4680;p21"/>
            <p:cNvSpPr/>
            <p:nvPr/>
          </p:nvSpPr>
          <p:spPr>
            <a:xfrm>
              <a:off x="5330189" y="3309937"/>
              <a:ext cx="228600" cy="37147"/>
            </a:xfrm>
            <a:custGeom>
              <a:avLst/>
              <a:gdLst/>
              <a:ahLst/>
              <a:cxnLst/>
              <a:rect l="l" t="t" r="r" b="b"/>
              <a:pathLst>
                <a:path w="228600" h="37147" extrusionOk="0">
                  <a:moveTo>
                    <a:pt x="1905" y="37147"/>
                  </a:moveTo>
                  <a:lnTo>
                    <a:pt x="228600" y="18097"/>
                  </a:lnTo>
                  <a:cubicBezTo>
                    <a:pt x="227648" y="12383"/>
                    <a:pt x="226695" y="5715"/>
                    <a:pt x="226695" y="0"/>
                  </a:cubicBezTo>
                  <a:lnTo>
                    <a:pt x="0" y="19050"/>
                  </a:lnTo>
                  <a:cubicBezTo>
                    <a:pt x="0" y="24765"/>
                    <a:pt x="952" y="30480"/>
                    <a:pt x="1905" y="3714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1" name="Google Shape;4681;p21"/>
            <p:cNvSpPr/>
            <p:nvPr/>
          </p:nvSpPr>
          <p:spPr>
            <a:xfrm>
              <a:off x="5334000" y="3127057"/>
              <a:ext cx="227647" cy="58102"/>
            </a:xfrm>
            <a:custGeom>
              <a:avLst/>
              <a:gdLst/>
              <a:ahLst/>
              <a:cxnLst/>
              <a:rect l="l" t="t" r="r" b="b"/>
              <a:pathLst>
                <a:path w="227647" h="58102" extrusionOk="0">
                  <a:moveTo>
                    <a:pt x="227648" y="40005"/>
                  </a:moveTo>
                  <a:lnTo>
                    <a:pt x="2858" y="0"/>
                  </a:lnTo>
                  <a:cubicBezTo>
                    <a:pt x="1905" y="5715"/>
                    <a:pt x="952" y="12383"/>
                    <a:pt x="0" y="18097"/>
                  </a:cubicBezTo>
                  <a:lnTo>
                    <a:pt x="224790" y="58102"/>
                  </a:lnTo>
                  <a:cubicBezTo>
                    <a:pt x="225742" y="51435"/>
                    <a:pt x="226695" y="45720"/>
                    <a:pt x="227648" y="4000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2" name="Google Shape;4682;p21"/>
            <p:cNvSpPr/>
            <p:nvPr/>
          </p:nvSpPr>
          <p:spPr>
            <a:xfrm>
              <a:off x="5389245" y="2933700"/>
              <a:ext cx="215264" cy="113347"/>
            </a:xfrm>
            <a:custGeom>
              <a:avLst/>
              <a:gdLst/>
              <a:ahLst/>
              <a:cxnLst/>
              <a:rect l="l" t="t" r="r" b="b"/>
              <a:pathLst>
                <a:path w="215264" h="113347" extrusionOk="0">
                  <a:moveTo>
                    <a:pt x="0" y="16192"/>
                  </a:moveTo>
                  <a:lnTo>
                    <a:pt x="207645" y="113347"/>
                  </a:lnTo>
                  <a:cubicBezTo>
                    <a:pt x="209550" y="107633"/>
                    <a:pt x="212407" y="101917"/>
                    <a:pt x="215265" y="97155"/>
                  </a:cubicBezTo>
                  <a:lnTo>
                    <a:pt x="7620" y="0"/>
                  </a:lnTo>
                  <a:cubicBezTo>
                    <a:pt x="4763" y="4763"/>
                    <a:pt x="1905" y="10477"/>
                    <a:pt x="0" y="1619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3" name="Google Shape;4683;p21"/>
            <p:cNvSpPr/>
            <p:nvPr/>
          </p:nvSpPr>
          <p:spPr>
            <a:xfrm>
              <a:off x="5492114" y="2762250"/>
              <a:ext cx="187642" cy="161925"/>
            </a:xfrm>
            <a:custGeom>
              <a:avLst/>
              <a:gdLst/>
              <a:ahLst/>
              <a:cxnLst/>
              <a:rect l="l" t="t" r="r" b="b"/>
              <a:pathLst>
                <a:path w="187642" h="161925" extrusionOk="0">
                  <a:moveTo>
                    <a:pt x="187643" y="147638"/>
                  </a:moveTo>
                  <a:lnTo>
                    <a:pt x="11430" y="0"/>
                  </a:lnTo>
                  <a:cubicBezTo>
                    <a:pt x="7620" y="4763"/>
                    <a:pt x="3810" y="9525"/>
                    <a:pt x="0" y="14288"/>
                  </a:cubicBezTo>
                  <a:lnTo>
                    <a:pt x="175260" y="161925"/>
                  </a:lnTo>
                  <a:cubicBezTo>
                    <a:pt x="180023" y="157163"/>
                    <a:pt x="183833" y="152400"/>
                    <a:pt x="187643" y="14763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4" name="Google Shape;4684;p21"/>
            <p:cNvSpPr/>
            <p:nvPr/>
          </p:nvSpPr>
          <p:spPr>
            <a:xfrm>
              <a:off x="5621654" y="2635567"/>
              <a:ext cx="151447" cy="197167"/>
            </a:xfrm>
            <a:custGeom>
              <a:avLst/>
              <a:gdLst/>
              <a:ahLst/>
              <a:cxnLst/>
              <a:rect l="l" t="t" r="r" b="b"/>
              <a:pathLst>
                <a:path w="151447" h="197167" extrusionOk="0">
                  <a:moveTo>
                    <a:pt x="137160" y="197168"/>
                  </a:moveTo>
                  <a:cubicBezTo>
                    <a:pt x="141923" y="193358"/>
                    <a:pt x="146685" y="189548"/>
                    <a:pt x="151448" y="185738"/>
                  </a:cubicBezTo>
                  <a:lnTo>
                    <a:pt x="14288" y="0"/>
                  </a:lnTo>
                  <a:cubicBezTo>
                    <a:pt x="9525" y="3810"/>
                    <a:pt x="4763" y="7620"/>
                    <a:pt x="0" y="11430"/>
                  </a:cubicBezTo>
                  <a:lnTo>
                    <a:pt x="137160" y="19716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5" name="Google Shape;4685;p21"/>
            <p:cNvSpPr/>
            <p:nvPr/>
          </p:nvSpPr>
          <p:spPr>
            <a:xfrm>
              <a:off x="5765482" y="2550795"/>
              <a:ext cx="109537" cy="219075"/>
            </a:xfrm>
            <a:custGeom>
              <a:avLst/>
              <a:gdLst/>
              <a:ahLst/>
              <a:cxnLst/>
              <a:rect l="l" t="t" r="r" b="b"/>
              <a:pathLst>
                <a:path w="109537" h="219075" extrusionOk="0">
                  <a:moveTo>
                    <a:pt x="109538" y="210502"/>
                  </a:moveTo>
                  <a:lnTo>
                    <a:pt x="16192" y="0"/>
                  </a:lnTo>
                  <a:cubicBezTo>
                    <a:pt x="10477" y="2857"/>
                    <a:pt x="4763" y="4763"/>
                    <a:pt x="0" y="7620"/>
                  </a:cubicBezTo>
                  <a:lnTo>
                    <a:pt x="93345" y="219075"/>
                  </a:lnTo>
                  <a:cubicBezTo>
                    <a:pt x="98107" y="215265"/>
                    <a:pt x="103822" y="212407"/>
                    <a:pt x="109538" y="21050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6" name="Google Shape;4686;p21"/>
            <p:cNvSpPr/>
            <p:nvPr/>
          </p:nvSpPr>
          <p:spPr>
            <a:xfrm>
              <a:off x="6642734" y="3220402"/>
              <a:ext cx="401955" cy="36194"/>
            </a:xfrm>
            <a:custGeom>
              <a:avLst/>
              <a:gdLst/>
              <a:ahLst/>
              <a:cxnLst/>
              <a:rect l="l" t="t" r="r" b="b"/>
              <a:pathLst>
                <a:path w="401955" h="36194" extrusionOk="0">
                  <a:moveTo>
                    <a:pt x="953" y="36195"/>
                  </a:moveTo>
                  <a:lnTo>
                    <a:pt x="401955" y="18097"/>
                  </a:lnTo>
                  <a:cubicBezTo>
                    <a:pt x="401955" y="12382"/>
                    <a:pt x="401955" y="5715"/>
                    <a:pt x="401003" y="0"/>
                  </a:cubicBezTo>
                  <a:lnTo>
                    <a:pt x="0" y="18097"/>
                  </a:lnTo>
                  <a:cubicBezTo>
                    <a:pt x="953" y="23813"/>
                    <a:pt x="953" y="29527"/>
                    <a:pt x="953" y="3619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7" name="Google Shape;4687;p21"/>
            <p:cNvSpPr/>
            <p:nvPr/>
          </p:nvSpPr>
          <p:spPr>
            <a:xfrm>
              <a:off x="6619875" y="2976562"/>
              <a:ext cx="388620" cy="138112"/>
            </a:xfrm>
            <a:custGeom>
              <a:avLst/>
              <a:gdLst/>
              <a:ahLst/>
              <a:cxnLst/>
              <a:rect l="l" t="t" r="r" b="b"/>
              <a:pathLst>
                <a:path w="388620" h="138112" extrusionOk="0">
                  <a:moveTo>
                    <a:pt x="4763" y="138113"/>
                  </a:moveTo>
                  <a:lnTo>
                    <a:pt x="388620" y="17145"/>
                  </a:lnTo>
                  <a:cubicBezTo>
                    <a:pt x="386715" y="11430"/>
                    <a:pt x="384810" y="5715"/>
                    <a:pt x="383858" y="0"/>
                  </a:cubicBezTo>
                  <a:lnTo>
                    <a:pt x="0" y="120967"/>
                  </a:lnTo>
                  <a:cubicBezTo>
                    <a:pt x="1905" y="126683"/>
                    <a:pt x="3810" y="132397"/>
                    <a:pt x="4763" y="13811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8" name="Google Shape;4688;p21"/>
            <p:cNvSpPr/>
            <p:nvPr/>
          </p:nvSpPr>
          <p:spPr>
            <a:xfrm>
              <a:off x="6560820" y="2752725"/>
              <a:ext cx="348614" cy="231457"/>
            </a:xfrm>
            <a:custGeom>
              <a:avLst/>
              <a:gdLst/>
              <a:ahLst/>
              <a:cxnLst/>
              <a:rect l="l" t="t" r="r" b="b"/>
              <a:pathLst>
                <a:path w="348614" h="231457" extrusionOk="0">
                  <a:moveTo>
                    <a:pt x="9525" y="231458"/>
                  </a:moveTo>
                  <a:lnTo>
                    <a:pt x="348615" y="15240"/>
                  </a:lnTo>
                  <a:cubicBezTo>
                    <a:pt x="345758" y="10477"/>
                    <a:pt x="341947" y="4763"/>
                    <a:pt x="339090" y="0"/>
                  </a:cubicBezTo>
                  <a:lnTo>
                    <a:pt x="0" y="216217"/>
                  </a:lnTo>
                  <a:cubicBezTo>
                    <a:pt x="2858" y="220980"/>
                    <a:pt x="5715" y="225742"/>
                    <a:pt x="9525" y="23145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9" name="Google Shape;4689;p21"/>
            <p:cNvSpPr/>
            <p:nvPr/>
          </p:nvSpPr>
          <p:spPr>
            <a:xfrm>
              <a:off x="6470332" y="2562225"/>
              <a:ext cx="284797" cy="309562"/>
            </a:xfrm>
            <a:custGeom>
              <a:avLst/>
              <a:gdLst/>
              <a:ahLst/>
              <a:cxnLst/>
              <a:rect l="l" t="t" r="r" b="b"/>
              <a:pathLst>
                <a:path w="284797" h="309562" extrusionOk="0">
                  <a:moveTo>
                    <a:pt x="284797" y="12383"/>
                  </a:moveTo>
                  <a:cubicBezTo>
                    <a:pt x="280035" y="8573"/>
                    <a:pt x="276225" y="3810"/>
                    <a:pt x="271463" y="0"/>
                  </a:cubicBezTo>
                  <a:lnTo>
                    <a:pt x="0" y="297180"/>
                  </a:lnTo>
                  <a:cubicBezTo>
                    <a:pt x="4763" y="300990"/>
                    <a:pt x="8572" y="305753"/>
                    <a:pt x="13335" y="309563"/>
                  </a:cubicBezTo>
                  <a:lnTo>
                    <a:pt x="284797" y="1238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0" name="Google Shape;4690;p21"/>
            <p:cNvSpPr/>
            <p:nvPr/>
          </p:nvSpPr>
          <p:spPr>
            <a:xfrm>
              <a:off x="6357937" y="2423160"/>
              <a:ext cx="205740" cy="364807"/>
            </a:xfrm>
            <a:custGeom>
              <a:avLst/>
              <a:gdLst/>
              <a:ahLst/>
              <a:cxnLst/>
              <a:rect l="l" t="t" r="r" b="b"/>
              <a:pathLst>
                <a:path w="205740" h="364807" extrusionOk="0">
                  <a:moveTo>
                    <a:pt x="205740" y="8573"/>
                  </a:moveTo>
                  <a:cubicBezTo>
                    <a:pt x="200025" y="5715"/>
                    <a:pt x="195263" y="2857"/>
                    <a:pt x="189547" y="0"/>
                  </a:cubicBezTo>
                  <a:lnTo>
                    <a:pt x="0" y="355282"/>
                  </a:lnTo>
                  <a:cubicBezTo>
                    <a:pt x="5715" y="358140"/>
                    <a:pt x="10478" y="360998"/>
                    <a:pt x="16192" y="364807"/>
                  </a:cubicBezTo>
                  <a:lnTo>
                    <a:pt x="205740" y="857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1" name="Google Shape;4691;p21"/>
            <p:cNvSpPr/>
            <p:nvPr/>
          </p:nvSpPr>
          <p:spPr>
            <a:xfrm>
              <a:off x="5155882" y="3220402"/>
              <a:ext cx="398144" cy="35242"/>
            </a:xfrm>
            <a:custGeom>
              <a:avLst/>
              <a:gdLst/>
              <a:ahLst/>
              <a:cxnLst/>
              <a:rect l="l" t="t" r="r" b="b"/>
              <a:pathLst>
                <a:path w="398144" h="35242" extrusionOk="0">
                  <a:moveTo>
                    <a:pt x="398145" y="17145"/>
                  </a:moveTo>
                  <a:lnTo>
                    <a:pt x="953" y="0"/>
                  </a:lnTo>
                  <a:cubicBezTo>
                    <a:pt x="953" y="5715"/>
                    <a:pt x="953" y="12382"/>
                    <a:pt x="0" y="18097"/>
                  </a:cubicBezTo>
                  <a:lnTo>
                    <a:pt x="398145" y="35242"/>
                  </a:lnTo>
                  <a:cubicBezTo>
                    <a:pt x="398145" y="29527"/>
                    <a:pt x="398145" y="23813"/>
                    <a:pt x="398145" y="1714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2" name="Google Shape;4692;p21"/>
            <p:cNvSpPr/>
            <p:nvPr/>
          </p:nvSpPr>
          <p:spPr>
            <a:xfrm>
              <a:off x="5193030" y="2977514"/>
              <a:ext cx="384809" cy="137160"/>
            </a:xfrm>
            <a:custGeom>
              <a:avLst/>
              <a:gdLst/>
              <a:ahLst/>
              <a:cxnLst/>
              <a:rect l="l" t="t" r="r" b="b"/>
              <a:pathLst>
                <a:path w="384809" h="137160" extrusionOk="0">
                  <a:moveTo>
                    <a:pt x="384810" y="120015"/>
                  </a:moveTo>
                  <a:lnTo>
                    <a:pt x="4763" y="0"/>
                  </a:lnTo>
                  <a:cubicBezTo>
                    <a:pt x="2857" y="5715"/>
                    <a:pt x="952" y="11430"/>
                    <a:pt x="0" y="17145"/>
                  </a:cubicBezTo>
                  <a:lnTo>
                    <a:pt x="381000" y="137160"/>
                  </a:lnTo>
                  <a:cubicBezTo>
                    <a:pt x="381953" y="131445"/>
                    <a:pt x="382905" y="125730"/>
                    <a:pt x="384810" y="12001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3" name="Google Shape;4693;p21"/>
            <p:cNvSpPr/>
            <p:nvPr/>
          </p:nvSpPr>
          <p:spPr>
            <a:xfrm>
              <a:off x="5291137" y="2752725"/>
              <a:ext cx="346710" cy="230504"/>
            </a:xfrm>
            <a:custGeom>
              <a:avLst/>
              <a:gdLst/>
              <a:ahLst/>
              <a:cxnLst/>
              <a:rect l="l" t="t" r="r" b="b"/>
              <a:pathLst>
                <a:path w="346710" h="230504" extrusionOk="0">
                  <a:moveTo>
                    <a:pt x="346710" y="215265"/>
                  </a:moveTo>
                  <a:lnTo>
                    <a:pt x="9525" y="0"/>
                  </a:lnTo>
                  <a:cubicBezTo>
                    <a:pt x="6668" y="4763"/>
                    <a:pt x="2857" y="10477"/>
                    <a:pt x="0" y="15240"/>
                  </a:cubicBezTo>
                  <a:lnTo>
                    <a:pt x="337185" y="230505"/>
                  </a:lnTo>
                  <a:cubicBezTo>
                    <a:pt x="340042" y="224790"/>
                    <a:pt x="342900" y="220027"/>
                    <a:pt x="346710" y="21526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4" name="Google Shape;4694;p21"/>
            <p:cNvSpPr/>
            <p:nvPr/>
          </p:nvSpPr>
          <p:spPr>
            <a:xfrm>
              <a:off x="5434012" y="2573654"/>
              <a:ext cx="288607" cy="302895"/>
            </a:xfrm>
            <a:custGeom>
              <a:avLst/>
              <a:gdLst/>
              <a:ahLst/>
              <a:cxnLst/>
              <a:rect l="l" t="t" r="r" b="b"/>
              <a:pathLst>
                <a:path w="288607" h="302895" extrusionOk="0">
                  <a:moveTo>
                    <a:pt x="288608" y="290513"/>
                  </a:moveTo>
                  <a:lnTo>
                    <a:pt x="13335" y="0"/>
                  </a:lnTo>
                  <a:cubicBezTo>
                    <a:pt x="8573" y="3810"/>
                    <a:pt x="4763" y="8573"/>
                    <a:pt x="0" y="12383"/>
                  </a:cubicBezTo>
                  <a:lnTo>
                    <a:pt x="275273" y="302895"/>
                  </a:lnTo>
                  <a:cubicBezTo>
                    <a:pt x="279083" y="299085"/>
                    <a:pt x="283845" y="294323"/>
                    <a:pt x="288608" y="29051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5" name="Google Shape;4695;p21"/>
            <p:cNvSpPr/>
            <p:nvPr/>
          </p:nvSpPr>
          <p:spPr>
            <a:xfrm>
              <a:off x="5604510" y="2442210"/>
              <a:ext cx="217169" cy="356235"/>
            </a:xfrm>
            <a:custGeom>
              <a:avLst/>
              <a:gdLst/>
              <a:ahLst/>
              <a:cxnLst/>
              <a:rect l="l" t="t" r="r" b="b"/>
              <a:pathLst>
                <a:path w="217169" h="356235" extrusionOk="0">
                  <a:moveTo>
                    <a:pt x="0" y="9525"/>
                  </a:moveTo>
                  <a:lnTo>
                    <a:pt x="201930" y="356235"/>
                  </a:lnTo>
                  <a:cubicBezTo>
                    <a:pt x="206692" y="353378"/>
                    <a:pt x="212407" y="349567"/>
                    <a:pt x="217170" y="346710"/>
                  </a:cubicBezTo>
                  <a:lnTo>
                    <a:pt x="16192" y="0"/>
                  </a:lnTo>
                  <a:cubicBezTo>
                    <a:pt x="10477" y="2857"/>
                    <a:pt x="5715" y="5715"/>
                    <a:pt x="0" y="952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6" name="Google Shape;4696;p21"/>
            <p:cNvSpPr/>
            <p:nvPr/>
          </p:nvSpPr>
          <p:spPr>
            <a:xfrm>
              <a:off x="5412104" y="2451735"/>
              <a:ext cx="70485" cy="72007"/>
            </a:xfrm>
            <a:custGeom>
              <a:avLst/>
              <a:gdLst/>
              <a:ahLst/>
              <a:cxnLst/>
              <a:rect l="l" t="t" r="r" b="b"/>
              <a:pathLst>
                <a:path w="70485" h="72007" extrusionOk="0">
                  <a:moveTo>
                    <a:pt x="41910" y="11430"/>
                  </a:moveTo>
                  <a:lnTo>
                    <a:pt x="28575" y="0"/>
                  </a:lnTo>
                  <a:lnTo>
                    <a:pt x="6668" y="24765"/>
                  </a:lnTo>
                  <a:cubicBezTo>
                    <a:pt x="1905" y="29527"/>
                    <a:pt x="0" y="35242"/>
                    <a:pt x="0" y="41910"/>
                  </a:cubicBezTo>
                  <a:cubicBezTo>
                    <a:pt x="0" y="48577"/>
                    <a:pt x="2858" y="54292"/>
                    <a:pt x="7620" y="58102"/>
                  </a:cubicBezTo>
                  <a:cubicBezTo>
                    <a:pt x="13335" y="62865"/>
                    <a:pt x="21908" y="67627"/>
                    <a:pt x="32385" y="69532"/>
                  </a:cubicBezTo>
                  <a:cubicBezTo>
                    <a:pt x="42863" y="72390"/>
                    <a:pt x="55245" y="72390"/>
                    <a:pt x="69533" y="71438"/>
                  </a:cubicBezTo>
                  <a:lnTo>
                    <a:pt x="70485" y="63817"/>
                  </a:lnTo>
                  <a:cubicBezTo>
                    <a:pt x="61913" y="63817"/>
                    <a:pt x="53340" y="62865"/>
                    <a:pt x="46673" y="60960"/>
                  </a:cubicBezTo>
                  <a:cubicBezTo>
                    <a:pt x="40005" y="59055"/>
                    <a:pt x="34290" y="56198"/>
                    <a:pt x="30480" y="52388"/>
                  </a:cubicBezTo>
                  <a:cubicBezTo>
                    <a:pt x="26670" y="49530"/>
                    <a:pt x="24765" y="44767"/>
                    <a:pt x="23813" y="40005"/>
                  </a:cubicBezTo>
                  <a:cubicBezTo>
                    <a:pt x="22860" y="35242"/>
                    <a:pt x="24765" y="31432"/>
                    <a:pt x="27623" y="27623"/>
                  </a:cubicBezTo>
                  <a:lnTo>
                    <a:pt x="41910" y="1143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7" name="Google Shape;4697;p21"/>
            <p:cNvSpPr/>
            <p:nvPr/>
          </p:nvSpPr>
          <p:spPr>
            <a:xfrm>
              <a:off x="5534025" y="2244089"/>
              <a:ext cx="77033" cy="27622"/>
            </a:xfrm>
            <a:custGeom>
              <a:avLst/>
              <a:gdLst/>
              <a:ahLst/>
              <a:cxnLst/>
              <a:rect l="l" t="t" r="r" b="b"/>
              <a:pathLst>
                <a:path w="77033" h="27622" extrusionOk="0">
                  <a:moveTo>
                    <a:pt x="24765" y="15240"/>
                  </a:moveTo>
                  <a:cubicBezTo>
                    <a:pt x="27623" y="13335"/>
                    <a:pt x="30480" y="12383"/>
                    <a:pt x="34290" y="12383"/>
                  </a:cubicBezTo>
                  <a:cubicBezTo>
                    <a:pt x="37148" y="12383"/>
                    <a:pt x="40005" y="12383"/>
                    <a:pt x="42863" y="13335"/>
                  </a:cubicBezTo>
                  <a:lnTo>
                    <a:pt x="75248" y="27623"/>
                  </a:lnTo>
                  <a:cubicBezTo>
                    <a:pt x="80010" y="24765"/>
                    <a:pt x="75248" y="20003"/>
                    <a:pt x="60960" y="12383"/>
                  </a:cubicBezTo>
                  <a:cubicBezTo>
                    <a:pt x="53340" y="8573"/>
                    <a:pt x="48577" y="6668"/>
                    <a:pt x="45720" y="5715"/>
                  </a:cubicBezTo>
                  <a:cubicBezTo>
                    <a:pt x="39052" y="2858"/>
                    <a:pt x="31433" y="953"/>
                    <a:pt x="23813" y="0"/>
                  </a:cubicBezTo>
                  <a:cubicBezTo>
                    <a:pt x="16192" y="0"/>
                    <a:pt x="10477" y="953"/>
                    <a:pt x="5715" y="3810"/>
                  </a:cubicBezTo>
                  <a:cubicBezTo>
                    <a:pt x="2858" y="5715"/>
                    <a:pt x="952" y="7620"/>
                    <a:pt x="0" y="9525"/>
                  </a:cubicBezTo>
                  <a:lnTo>
                    <a:pt x="17145" y="21908"/>
                  </a:lnTo>
                  <a:cubicBezTo>
                    <a:pt x="19050" y="18098"/>
                    <a:pt x="21908" y="16193"/>
                    <a:pt x="24765" y="1524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8" name="Google Shape;4698;p21"/>
            <p:cNvSpPr/>
            <p:nvPr/>
          </p:nvSpPr>
          <p:spPr>
            <a:xfrm>
              <a:off x="5629275" y="2180186"/>
              <a:ext cx="80010" cy="46758"/>
            </a:xfrm>
            <a:custGeom>
              <a:avLst/>
              <a:gdLst/>
              <a:ahLst/>
              <a:cxnLst/>
              <a:rect l="l" t="t" r="r" b="b"/>
              <a:pathLst>
                <a:path w="80010" h="46758" extrusionOk="0">
                  <a:moveTo>
                    <a:pt x="20002" y="43901"/>
                  </a:moveTo>
                  <a:cubicBezTo>
                    <a:pt x="22860" y="41996"/>
                    <a:pt x="25717" y="41043"/>
                    <a:pt x="27623" y="40091"/>
                  </a:cubicBezTo>
                  <a:cubicBezTo>
                    <a:pt x="32385" y="38186"/>
                    <a:pt x="38100" y="37233"/>
                    <a:pt x="44767" y="37233"/>
                  </a:cubicBezTo>
                  <a:cubicBezTo>
                    <a:pt x="52388" y="37233"/>
                    <a:pt x="60008" y="39138"/>
                    <a:pt x="68580" y="41996"/>
                  </a:cubicBezTo>
                  <a:lnTo>
                    <a:pt x="80010" y="37233"/>
                  </a:lnTo>
                  <a:lnTo>
                    <a:pt x="50483" y="10563"/>
                  </a:lnTo>
                  <a:cubicBezTo>
                    <a:pt x="45720" y="5801"/>
                    <a:pt x="40958" y="2943"/>
                    <a:pt x="36195" y="1038"/>
                  </a:cubicBezTo>
                  <a:cubicBezTo>
                    <a:pt x="30480" y="-867"/>
                    <a:pt x="25717" y="86"/>
                    <a:pt x="20955" y="1991"/>
                  </a:cubicBezTo>
                  <a:cubicBezTo>
                    <a:pt x="15240" y="4848"/>
                    <a:pt x="11430" y="7706"/>
                    <a:pt x="9525" y="9611"/>
                  </a:cubicBezTo>
                  <a:lnTo>
                    <a:pt x="26670" y="21993"/>
                  </a:lnTo>
                  <a:cubicBezTo>
                    <a:pt x="26670" y="21041"/>
                    <a:pt x="27623" y="19136"/>
                    <a:pt x="28575" y="18183"/>
                  </a:cubicBezTo>
                  <a:cubicBezTo>
                    <a:pt x="30480" y="16278"/>
                    <a:pt x="32385" y="15326"/>
                    <a:pt x="34290" y="14373"/>
                  </a:cubicBezTo>
                  <a:cubicBezTo>
                    <a:pt x="37148" y="13421"/>
                    <a:pt x="40005" y="13421"/>
                    <a:pt x="43815" y="14373"/>
                  </a:cubicBezTo>
                  <a:cubicBezTo>
                    <a:pt x="47625" y="16278"/>
                    <a:pt x="51435" y="18183"/>
                    <a:pt x="55245" y="21993"/>
                  </a:cubicBezTo>
                  <a:lnTo>
                    <a:pt x="73342" y="35328"/>
                  </a:lnTo>
                  <a:lnTo>
                    <a:pt x="71438" y="36281"/>
                  </a:lnTo>
                  <a:cubicBezTo>
                    <a:pt x="54292" y="31518"/>
                    <a:pt x="40958" y="27708"/>
                    <a:pt x="31433" y="25803"/>
                  </a:cubicBezTo>
                  <a:cubicBezTo>
                    <a:pt x="20955" y="23898"/>
                    <a:pt x="13335" y="23898"/>
                    <a:pt x="9525" y="25803"/>
                  </a:cubicBezTo>
                  <a:cubicBezTo>
                    <a:pt x="7620" y="26756"/>
                    <a:pt x="5715" y="27708"/>
                    <a:pt x="3810" y="28661"/>
                  </a:cubicBezTo>
                  <a:cubicBezTo>
                    <a:pt x="1905" y="29613"/>
                    <a:pt x="952" y="30566"/>
                    <a:pt x="0" y="32471"/>
                  </a:cubicBezTo>
                  <a:lnTo>
                    <a:pt x="16192" y="46758"/>
                  </a:lnTo>
                  <a:cubicBezTo>
                    <a:pt x="16192" y="46758"/>
                    <a:pt x="18098" y="45806"/>
                    <a:pt x="20002" y="43901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9" name="Google Shape;4699;p21"/>
            <p:cNvSpPr/>
            <p:nvPr/>
          </p:nvSpPr>
          <p:spPr>
            <a:xfrm>
              <a:off x="5366385" y="2163127"/>
              <a:ext cx="518291" cy="331470"/>
            </a:xfrm>
            <a:custGeom>
              <a:avLst/>
              <a:gdLst/>
              <a:ahLst/>
              <a:cxnLst/>
              <a:rect l="l" t="t" r="r" b="b"/>
              <a:pathLst>
                <a:path w="518291" h="331470" extrusionOk="0">
                  <a:moveTo>
                    <a:pt x="83820" y="260985"/>
                  </a:moveTo>
                  <a:cubicBezTo>
                    <a:pt x="84773" y="260985"/>
                    <a:pt x="85725" y="260985"/>
                    <a:pt x="86677" y="261938"/>
                  </a:cubicBezTo>
                  <a:cubicBezTo>
                    <a:pt x="87630" y="262890"/>
                    <a:pt x="89535" y="263843"/>
                    <a:pt x="90488" y="264795"/>
                  </a:cubicBezTo>
                  <a:cubicBezTo>
                    <a:pt x="93345" y="267653"/>
                    <a:pt x="94298" y="272415"/>
                    <a:pt x="92392" y="278130"/>
                  </a:cubicBezTo>
                  <a:cubicBezTo>
                    <a:pt x="90488" y="283845"/>
                    <a:pt x="87630" y="289560"/>
                    <a:pt x="81915" y="294323"/>
                  </a:cubicBezTo>
                  <a:cubicBezTo>
                    <a:pt x="93345" y="301943"/>
                    <a:pt x="105727" y="305753"/>
                    <a:pt x="118110" y="307658"/>
                  </a:cubicBezTo>
                  <a:cubicBezTo>
                    <a:pt x="129540" y="308610"/>
                    <a:pt x="139065" y="305753"/>
                    <a:pt x="145732" y="300038"/>
                  </a:cubicBezTo>
                  <a:cubicBezTo>
                    <a:pt x="148590" y="297180"/>
                    <a:pt x="151448" y="293370"/>
                    <a:pt x="152400" y="289560"/>
                  </a:cubicBezTo>
                  <a:cubicBezTo>
                    <a:pt x="154305" y="284798"/>
                    <a:pt x="156210" y="280988"/>
                    <a:pt x="156210" y="275273"/>
                  </a:cubicBezTo>
                  <a:lnTo>
                    <a:pt x="170498" y="289560"/>
                  </a:lnTo>
                  <a:lnTo>
                    <a:pt x="193357" y="284798"/>
                  </a:lnTo>
                  <a:lnTo>
                    <a:pt x="129540" y="218123"/>
                  </a:lnTo>
                  <a:cubicBezTo>
                    <a:pt x="139065" y="209550"/>
                    <a:pt x="148590" y="201930"/>
                    <a:pt x="158115" y="193358"/>
                  </a:cubicBezTo>
                  <a:lnTo>
                    <a:pt x="206692" y="255270"/>
                  </a:lnTo>
                  <a:lnTo>
                    <a:pt x="231457" y="253365"/>
                  </a:lnTo>
                  <a:lnTo>
                    <a:pt x="174307" y="180023"/>
                  </a:lnTo>
                  <a:cubicBezTo>
                    <a:pt x="184785" y="171450"/>
                    <a:pt x="196215" y="163830"/>
                    <a:pt x="206692" y="156210"/>
                  </a:cubicBezTo>
                  <a:lnTo>
                    <a:pt x="221932" y="180023"/>
                  </a:lnTo>
                  <a:lnTo>
                    <a:pt x="213360" y="185738"/>
                  </a:lnTo>
                  <a:cubicBezTo>
                    <a:pt x="212407" y="186690"/>
                    <a:pt x="211455" y="187643"/>
                    <a:pt x="211455" y="189548"/>
                  </a:cubicBezTo>
                  <a:cubicBezTo>
                    <a:pt x="210502" y="190500"/>
                    <a:pt x="211455" y="192405"/>
                    <a:pt x="212407" y="193358"/>
                  </a:cubicBezTo>
                  <a:cubicBezTo>
                    <a:pt x="215265" y="197168"/>
                    <a:pt x="220980" y="200025"/>
                    <a:pt x="231457" y="201930"/>
                  </a:cubicBezTo>
                  <a:cubicBezTo>
                    <a:pt x="241935" y="203835"/>
                    <a:pt x="248602" y="203835"/>
                    <a:pt x="252413" y="200978"/>
                  </a:cubicBezTo>
                  <a:cubicBezTo>
                    <a:pt x="254317" y="200025"/>
                    <a:pt x="255270" y="198120"/>
                    <a:pt x="255270" y="197168"/>
                  </a:cubicBezTo>
                  <a:cubicBezTo>
                    <a:pt x="255270" y="195263"/>
                    <a:pt x="255270" y="193358"/>
                    <a:pt x="254317" y="192405"/>
                  </a:cubicBezTo>
                  <a:lnTo>
                    <a:pt x="223838" y="145733"/>
                  </a:lnTo>
                  <a:cubicBezTo>
                    <a:pt x="231457" y="140970"/>
                    <a:pt x="239077" y="135255"/>
                    <a:pt x="246698" y="130493"/>
                  </a:cubicBezTo>
                  <a:lnTo>
                    <a:pt x="291465" y="199073"/>
                  </a:lnTo>
                  <a:lnTo>
                    <a:pt x="314325" y="197168"/>
                  </a:lnTo>
                  <a:lnTo>
                    <a:pt x="263842" y="119063"/>
                  </a:lnTo>
                  <a:cubicBezTo>
                    <a:pt x="286703" y="104775"/>
                    <a:pt x="310515" y="92393"/>
                    <a:pt x="335280" y="80010"/>
                  </a:cubicBezTo>
                  <a:lnTo>
                    <a:pt x="347663" y="105728"/>
                  </a:lnTo>
                  <a:lnTo>
                    <a:pt x="307657" y="125730"/>
                  </a:lnTo>
                  <a:cubicBezTo>
                    <a:pt x="305753" y="126683"/>
                    <a:pt x="303848" y="128588"/>
                    <a:pt x="302895" y="130493"/>
                  </a:cubicBezTo>
                  <a:cubicBezTo>
                    <a:pt x="301942" y="133350"/>
                    <a:pt x="301942" y="135255"/>
                    <a:pt x="302895" y="137160"/>
                  </a:cubicBezTo>
                  <a:cubicBezTo>
                    <a:pt x="305753" y="141923"/>
                    <a:pt x="310515" y="146685"/>
                    <a:pt x="317182" y="149543"/>
                  </a:cubicBezTo>
                  <a:cubicBezTo>
                    <a:pt x="323850" y="153353"/>
                    <a:pt x="329565" y="154305"/>
                    <a:pt x="333375" y="152400"/>
                  </a:cubicBezTo>
                  <a:cubicBezTo>
                    <a:pt x="334328" y="151448"/>
                    <a:pt x="335280" y="150495"/>
                    <a:pt x="335280" y="149543"/>
                  </a:cubicBezTo>
                  <a:cubicBezTo>
                    <a:pt x="336232" y="148590"/>
                    <a:pt x="336232" y="147638"/>
                    <a:pt x="335280" y="145733"/>
                  </a:cubicBezTo>
                  <a:lnTo>
                    <a:pt x="331470" y="139065"/>
                  </a:lnTo>
                  <a:cubicBezTo>
                    <a:pt x="330517" y="138113"/>
                    <a:pt x="330517" y="136208"/>
                    <a:pt x="331470" y="135255"/>
                  </a:cubicBezTo>
                  <a:cubicBezTo>
                    <a:pt x="331470" y="134303"/>
                    <a:pt x="332423" y="132398"/>
                    <a:pt x="333375" y="132398"/>
                  </a:cubicBezTo>
                  <a:lnTo>
                    <a:pt x="355282" y="120968"/>
                  </a:lnTo>
                  <a:lnTo>
                    <a:pt x="371475" y="153353"/>
                  </a:lnTo>
                  <a:lnTo>
                    <a:pt x="394335" y="154305"/>
                  </a:lnTo>
                  <a:lnTo>
                    <a:pt x="352425" y="71438"/>
                  </a:lnTo>
                  <a:cubicBezTo>
                    <a:pt x="378142" y="60008"/>
                    <a:pt x="403860" y="48578"/>
                    <a:pt x="431482" y="39053"/>
                  </a:cubicBezTo>
                  <a:lnTo>
                    <a:pt x="442913" y="69533"/>
                  </a:lnTo>
                  <a:cubicBezTo>
                    <a:pt x="436245" y="65723"/>
                    <a:pt x="429578" y="62865"/>
                    <a:pt x="422910" y="60960"/>
                  </a:cubicBezTo>
                  <a:cubicBezTo>
                    <a:pt x="417195" y="59055"/>
                    <a:pt x="411480" y="59055"/>
                    <a:pt x="408623" y="60960"/>
                  </a:cubicBezTo>
                  <a:cubicBezTo>
                    <a:pt x="401003" y="63818"/>
                    <a:pt x="395288" y="68580"/>
                    <a:pt x="391478" y="75248"/>
                  </a:cubicBezTo>
                  <a:cubicBezTo>
                    <a:pt x="387667" y="81915"/>
                    <a:pt x="387667" y="88583"/>
                    <a:pt x="389573" y="95250"/>
                  </a:cubicBezTo>
                  <a:cubicBezTo>
                    <a:pt x="392430" y="102870"/>
                    <a:pt x="399098" y="108585"/>
                    <a:pt x="408623" y="113348"/>
                  </a:cubicBezTo>
                  <a:cubicBezTo>
                    <a:pt x="418148" y="118110"/>
                    <a:pt x="427673" y="119063"/>
                    <a:pt x="434340" y="117158"/>
                  </a:cubicBezTo>
                  <a:cubicBezTo>
                    <a:pt x="437198" y="116205"/>
                    <a:pt x="441007" y="113348"/>
                    <a:pt x="443865" y="110490"/>
                  </a:cubicBezTo>
                  <a:cubicBezTo>
                    <a:pt x="446723" y="107633"/>
                    <a:pt x="450532" y="103823"/>
                    <a:pt x="453390" y="98108"/>
                  </a:cubicBezTo>
                  <a:lnTo>
                    <a:pt x="460057" y="116205"/>
                  </a:lnTo>
                  <a:lnTo>
                    <a:pt x="482917" y="120968"/>
                  </a:lnTo>
                  <a:lnTo>
                    <a:pt x="468630" y="80963"/>
                  </a:lnTo>
                  <a:cubicBezTo>
                    <a:pt x="470535" y="75248"/>
                    <a:pt x="473392" y="71438"/>
                    <a:pt x="476250" y="67628"/>
                  </a:cubicBezTo>
                  <a:cubicBezTo>
                    <a:pt x="480060" y="63818"/>
                    <a:pt x="482917" y="60960"/>
                    <a:pt x="486728" y="60008"/>
                  </a:cubicBezTo>
                  <a:cubicBezTo>
                    <a:pt x="488632" y="59055"/>
                    <a:pt x="490538" y="59055"/>
                    <a:pt x="492442" y="60960"/>
                  </a:cubicBezTo>
                  <a:cubicBezTo>
                    <a:pt x="494348" y="61913"/>
                    <a:pt x="496253" y="63818"/>
                    <a:pt x="497205" y="65723"/>
                  </a:cubicBezTo>
                  <a:cubicBezTo>
                    <a:pt x="499110" y="69533"/>
                    <a:pt x="499110" y="75248"/>
                    <a:pt x="499110" y="80963"/>
                  </a:cubicBezTo>
                  <a:cubicBezTo>
                    <a:pt x="498157" y="86678"/>
                    <a:pt x="497205" y="93345"/>
                    <a:pt x="495300" y="99060"/>
                  </a:cubicBezTo>
                  <a:lnTo>
                    <a:pt x="516255" y="104775"/>
                  </a:lnTo>
                  <a:cubicBezTo>
                    <a:pt x="519113" y="91440"/>
                    <a:pt x="519113" y="80010"/>
                    <a:pt x="515303" y="69533"/>
                  </a:cubicBezTo>
                  <a:cubicBezTo>
                    <a:pt x="512445" y="61913"/>
                    <a:pt x="506730" y="55245"/>
                    <a:pt x="498157" y="50483"/>
                  </a:cubicBezTo>
                  <a:cubicBezTo>
                    <a:pt x="489585" y="44768"/>
                    <a:pt x="481965" y="43815"/>
                    <a:pt x="476250" y="45720"/>
                  </a:cubicBezTo>
                  <a:cubicBezTo>
                    <a:pt x="473392" y="46673"/>
                    <a:pt x="470535" y="48578"/>
                    <a:pt x="467678" y="50483"/>
                  </a:cubicBezTo>
                  <a:cubicBezTo>
                    <a:pt x="464820" y="52388"/>
                    <a:pt x="461963" y="56198"/>
                    <a:pt x="459105" y="59055"/>
                  </a:cubicBezTo>
                  <a:lnTo>
                    <a:pt x="450532" y="34290"/>
                  </a:lnTo>
                  <a:cubicBezTo>
                    <a:pt x="470535" y="27623"/>
                    <a:pt x="490538" y="21908"/>
                    <a:pt x="511492" y="16193"/>
                  </a:cubicBezTo>
                  <a:lnTo>
                    <a:pt x="506730" y="12383"/>
                  </a:lnTo>
                  <a:lnTo>
                    <a:pt x="506730" y="12383"/>
                  </a:lnTo>
                  <a:lnTo>
                    <a:pt x="505778" y="11430"/>
                  </a:lnTo>
                  <a:lnTo>
                    <a:pt x="493395" y="0"/>
                  </a:lnTo>
                  <a:cubicBezTo>
                    <a:pt x="295275" y="52388"/>
                    <a:pt x="122873" y="168593"/>
                    <a:pt x="0" y="325755"/>
                  </a:cubicBezTo>
                  <a:lnTo>
                    <a:pt x="20955" y="331470"/>
                  </a:lnTo>
                  <a:cubicBezTo>
                    <a:pt x="40957" y="306705"/>
                    <a:pt x="61913" y="282893"/>
                    <a:pt x="83820" y="260985"/>
                  </a:cubicBezTo>
                  <a:close/>
                  <a:moveTo>
                    <a:pt x="436245" y="93345"/>
                  </a:moveTo>
                  <a:cubicBezTo>
                    <a:pt x="432435" y="97155"/>
                    <a:pt x="427673" y="100013"/>
                    <a:pt x="423863" y="101918"/>
                  </a:cubicBezTo>
                  <a:cubicBezTo>
                    <a:pt x="421005" y="102870"/>
                    <a:pt x="418148" y="102870"/>
                    <a:pt x="416242" y="101918"/>
                  </a:cubicBezTo>
                  <a:cubicBezTo>
                    <a:pt x="413385" y="100965"/>
                    <a:pt x="412432" y="99060"/>
                    <a:pt x="411480" y="97155"/>
                  </a:cubicBezTo>
                  <a:cubicBezTo>
                    <a:pt x="409575" y="92393"/>
                    <a:pt x="410528" y="88583"/>
                    <a:pt x="412432" y="84773"/>
                  </a:cubicBezTo>
                  <a:cubicBezTo>
                    <a:pt x="414338" y="80010"/>
                    <a:pt x="417195" y="77153"/>
                    <a:pt x="421957" y="76200"/>
                  </a:cubicBezTo>
                  <a:cubicBezTo>
                    <a:pt x="425767" y="75248"/>
                    <a:pt x="429578" y="74295"/>
                    <a:pt x="434340" y="75248"/>
                  </a:cubicBezTo>
                  <a:cubicBezTo>
                    <a:pt x="439103" y="75248"/>
                    <a:pt x="443865" y="77153"/>
                    <a:pt x="447675" y="79058"/>
                  </a:cubicBezTo>
                  <a:cubicBezTo>
                    <a:pt x="443865" y="83820"/>
                    <a:pt x="440055" y="89535"/>
                    <a:pt x="436245" y="93345"/>
                  </a:cubicBezTo>
                  <a:close/>
                  <a:moveTo>
                    <a:pt x="115252" y="231458"/>
                  </a:moveTo>
                  <a:lnTo>
                    <a:pt x="140970" y="258127"/>
                  </a:lnTo>
                  <a:cubicBezTo>
                    <a:pt x="140017" y="265748"/>
                    <a:pt x="138113" y="272415"/>
                    <a:pt x="136207" y="278130"/>
                  </a:cubicBezTo>
                  <a:cubicBezTo>
                    <a:pt x="134302" y="283845"/>
                    <a:pt x="131445" y="287655"/>
                    <a:pt x="128588" y="291465"/>
                  </a:cubicBezTo>
                  <a:cubicBezTo>
                    <a:pt x="125730" y="294323"/>
                    <a:pt x="121920" y="296228"/>
                    <a:pt x="118110" y="297180"/>
                  </a:cubicBezTo>
                  <a:cubicBezTo>
                    <a:pt x="114300" y="298133"/>
                    <a:pt x="110490" y="298133"/>
                    <a:pt x="106680" y="297180"/>
                  </a:cubicBezTo>
                  <a:cubicBezTo>
                    <a:pt x="106680" y="297180"/>
                    <a:pt x="105727" y="296228"/>
                    <a:pt x="105727" y="296228"/>
                  </a:cubicBezTo>
                  <a:cubicBezTo>
                    <a:pt x="105727" y="295275"/>
                    <a:pt x="105727" y="295275"/>
                    <a:pt x="105727" y="295275"/>
                  </a:cubicBezTo>
                  <a:cubicBezTo>
                    <a:pt x="110490" y="288608"/>
                    <a:pt x="113348" y="282893"/>
                    <a:pt x="115252" y="277178"/>
                  </a:cubicBezTo>
                  <a:cubicBezTo>
                    <a:pt x="117157" y="271463"/>
                    <a:pt x="116205" y="266700"/>
                    <a:pt x="114300" y="264795"/>
                  </a:cubicBezTo>
                  <a:cubicBezTo>
                    <a:pt x="112395" y="262890"/>
                    <a:pt x="109538" y="260985"/>
                    <a:pt x="104775" y="259080"/>
                  </a:cubicBezTo>
                  <a:cubicBezTo>
                    <a:pt x="100965" y="258127"/>
                    <a:pt x="96202" y="257175"/>
                    <a:pt x="91440" y="256223"/>
                  </a:cubicBezTo>
                  <a:cubicBezTo>
                    <a:pt x="98107" y="246698"/>
                    <a:pt x="106680" y="239077"/>
                    <a:pt x="115252" y="23145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0" name="Google Shape;4700;p21"/>
            <p:cNvSpPr/>
            <p:nvPr/>
          </p:nvSpPr>
          <p:spPr>
            <a:xfrm>
              <a:off x="5730239" y="2140743"/>
              <a:ext cx="72130" cy="40481"/>
            </a:xfrm>
            <a:custGeom>
              <a:avLst/>
              <a:gdLst/>
              <a:ahLst/>
              <a:cxnLst/>
              <a:rect l="l" t="t" r="r" b="b"/>
              <a:pathLst>
                <a:path w="72130" h="40481" extrusionOk="0">
                  <a:moveTo>
                    <a:pt x="22860" y="17621"/>
                  </a:moveTo>
                  <a:cubicBezTo>
                    <a:pt x="25718" y="16669"/>
                    <a:pt x="29527" y="16669"/>
                    <a:pt x="32385" y="16669"/>
                  </a:cubicBezTo>
                  <a:cubicBezTo>
                    <a:pt x="35243" y="16669"/>
                    <a:pt x="38100" y="17621"/>
                    <a:pt x="40958" y="19526"/>
                  </a:cubicBezTo>
                  <a:lnTo>
                    <a:pt x="69533" y="40481"/>
                  </a:lnTo>
                  <a:cubicBezTo>
                    <a:pt x="75248" y="38576"/>
                    <a:pt x="71438" y="32861"/>
                    <a:pt x="59055" y="22384"/>
                  </a:cubicBezTo>
                  <a:cubicBezTo>
                    <a:pt x="52388" y="16669"/>
                    <a:pt x="48577" y="13811"/>
                    <a:pt x="45720" y="11906"/>
                  </a:cubicBezTo>
                  <a:cubicBezTo>
                    <a:pt x="40005" y="7144"/>
                    <a:pt x="33338" y="3334"/>
                    <a:pt x="25718" y="1429"/>
                  </a:cubicBezTo>
                  <a:cubicBezTo>
                    <a:pt x="19050" y="-476"/>
                    <a:pt x="12383" y="-476"/>
                    <a:pt x="7620" y="1429"/>
                  </a:cubicBezTo>
                  <a:cubicBezTo>
                    <a:pt x="4763" y="2381"/>
                    <a:pt x="1905" y="4286"/>
                    <a:pt x="0" y="5239"/>
                  </a:cubicBezTo>
                  <a:lnTo>
                    <a:pt x="14288" y="21431"/>
                  </a:lnTo>
                  <a:cubicBezTo>
                    <a:pt x="17145" y="20479"/>
                    <a:pt x="20002" y="18574"/>
                    <a:pt x="22860" y="17621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1" name="Google Shape;4701;p21"/>
            <p:cNvSpPr/>
            <p:nvPr/>
          </p:nvSpPr>
          <p:spPr>
            <a:xfrm>
              <a:off x="6128204" y="2241841"/>
              <a:ext cx="60187" cy="55030"/>
            </a:xfrm>
            <a:custGeom>
              <a:avLst/>
              <a:gdLst/>
              <a:ahLst/>
              <a:cxnLst/>
              <a:rect l="l" t="t" r="r" b="b"/>
              <a:pathLst>
                <a:path w="60187" h="55030" extrusionOk="0">
                  <a:moveTo>
                    <a:pt x="19230" y="17489"/>
                  </a:moveTo>
                  <a:cubicBezTo>
                    <a:pt x="23041" y="15584"/>
                    <a:pt x="27803" y="14631"/>
                    <a:pt x="32566" y="14631"/>
                  </a:cubicBezTo>
                  <a:lnTo>
                    <a:pt x="43996" y="15584"/>
                  </a:lnTo>
                  <a:lnTo>
                    <a:pt x="36375" y="1296"/>
                  </a:lnTo>
                  <a:lnTo>
                    <a:pt x="25898" y="344"/>
                  </a:lnTo>
                  <a:cubicBezTo>
                    <a:pt x="19230" y="-609"/>
                    <a:pt x="13516" y="344"/>
                    <a:pt x="8753" y="4154"/>
                  </a:cubicBezTo>
                  <a:cubicBezTo>
                    <a:pt x="3991" y="7011"/>
                    <a:pt x="1133" y="10821"/>
                    <a:pt x="180" y="16536"/>
                  </a:cubicBezTo>
                  <a:cubicBezTo>
                    <a:pt x="-772" y="25109"/>
                    <a:pt x="2086" y="33681"/>
                    <a:pt x="7800" y="41301"/>
                  </a:cubicBezTo>
                  <a:cubicBezTo>
                    <a:pt x="14468" y="48921"/>
                    <a:pt x="22088" y="53684"/>
                    <a:pt x="30661" y="54636"/>
                  </a:cubicBezTo>
                  <a:cubicBezTo>
                    <a:pt x="36375" y="55589"/>
                    <a:pt x="42091" y="54636"/>
                    <a:pt x="46853" y="53684"/>
                  </a:cubicBezTo>
                  <a:cubicBezTo>
                    <a:pt x="51616" y="52731"/>
                    <a:pt x="56378" y="50826"/>
                    <a:pt x="60188" y="47969"/>
                  </a:cubicBezTo>
                  <a:lnTo>
                    <a:pt x="52568" y="31776"/>
                  </a:lnTo>
                  <a:cubicBezTo>
                    <a:pt x="47805" y="34634"/>
                    <a:pt x="43043" y="37491"/>
                    <a:pt x="37328" y="39396"/>
                  </a:cubicBezTo>
                  <a:cubicBezTo>
                    <a:pt x="31613" y="41301"/>
                    <a:pt x="26850" y="41301"/>
                    <a:pt x="22088" y="41301"/>
                  </a:cubicBezTo>
                  <a:cubicBezTo>
                    <a:pt x="19230" y="41301"/>
                    <a:pt x="16373" y="39396"/>
                    <a:pt x="14468" y="36539"/>
                  </a:cubicBezTo>
                  <a:cubicBezTo>
                    <a:pt x="12563" y="33681"/>
                    <a:pt x="11611" y="30824"/>
                    <a:pt x="11611" y="27014"/>
                  </a:cubicBezTo>
                  <a:cubicBezTo>
                    <a:pt x="12563" y="23204"/>
                    <a:pt x="15421" y="20346"/>
                    <a:pt x="19230" y="17489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2" name="Google Shape;4702;p21"/>
            <p:cNvSpPr/>
            <p:nvPr/>
          </p:nvSpPr>
          <p:spPr>
            <a:xfrm>
              <a:off x="6304222" y="2196426"/>
              <a:ext cx="62287" cy="78143"/>
            </a:xfrm>
            <a:custGeom>
              <a:avLst/>
              <a:gdLst/>
              <a:ahLst/>
              <a:cxnLst/>
              <a:rect l="l" t="t" r="r" b="b"/>
              <a:pathLst>
                <a:path w="62287" h="78143" extrusionOk="0">
                  <a:moveTo>
                    <a:pt x="23235" y="22899"/>
                  </a:moveTo>
                  <a:cubicBezTo>
                    <a:pt x="27045" y="20041"/>
                    <a:pt x="31808" y="19089"/>
                    <a:pt x="36570" y="20994"/>
                  </a:cubicBezTo>
                  <a:lnTo>
                    <a:pt x="57525" y="26709"/>
                  </a:lnTo>
                  <a:lnTo>
                    <a:pt x="62288" y="9564"/>
                  </a:lnTo>
                  <a:lnTo>
                    <a:pt x="30855" y="991"/>
                  </a:lnTo>
                  <a:cubicBezTo>
                    <a:pt x="24188" y="-914"/>
                    <a:pt x="18473" y="39"/>
                    <a:pt x="12758" y="2896"/>
                  </a:cubicBezTo>
                  <a:cubicBezTo>
                    <a:pt x="7043" y="5754"/>
                    <a:pt x="3233" y="10516"/>
                    <a:pt x="1328" y="16231"/>
                  </a:cubicBezTo>
                  <a:cubicBezTo>
                    <a:pt x="-577" y="23851"/>
                    <a:pt x="-577" y="33376"/>
                    <a:pt x="2280" y="43854"/>
                  </a:cubicBezTo>
                  <a:cubicBezTo>
                    <a:pt x="5138" y="54331"/>
                    <a:pt x="9900" y="65761"/>
                    <a:pt x="16568" y="78144"/>
                  </a:cubicBezTo>
                  <a:lnTo>
                    <a:pt x="24188" y="75286"/>
                  </a:lnTo>
                  <a:cubicBezTo>
                    <a:pt x="20378" y="67666"/>
                    <a:pt x="17520" y="60046"/>
                    <a:pt x="16568" y="52426"/>
                  </a:cubicBezTo>
                  <a:cubicBezTo>
                    <a:pt x="15615" y="44806"/>
                    <a:pt x="15615" y="39091"/>
                    <a:pt x="16568" y="33376"/>
                  </a:cubicBezTo>
                  <a:cubicBezTo>
                    <a:pt x="16568" y="29566"/>
                    <a:pt x="19425" y="25756"/>
                    <a:pt x="23235" y="22899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3" name="Google Shape;4703;p21"/>
            <p:cNvSpPr/>
            <p:nvPr/>
          </p:nvSpPr>
          <p:spPr>
            <a:xfrm>
              <a:off x="6667142" y="2388357"/>
              <a:ext cx="87539" cy="98620"/>
            </a:xfrm>
            <a:custGeom>
              <a:avLst/>
              <a:gdLst/>
              <a:ahLst/>
              <a:cxnLst/>
              <a:rect l="l" t="t" r="r" b="b"/>
              <a:pathLst>
                <a:path w="87539" h="98620" extrusionOk="0">
                  <a:moveTo>
                    <a:pt x="52745" y="513"/>
                  </a:moveTo>
                  <a:cubicBezTo>
                    <a:pt x="45125" y="2418"/>
                    <a:pt x="41315" y="7180"/>
                    <a:pt x="39410" y="17658"/>
                  </a:cubicBezTo>
                  <a:cubicBezTo>
                    <a:pt x="37505" y="28135"/>
                    <a:pt x="38457" y="40518"/>
                    <a:pt x="43220" y="52900"/>
                  </a:cubicBezTo>
                  <a:cubicBezTo>
                    <a:pt x="34647" y="55758"/>
                    <a:pt x="26075" y="54805"/>
                    <a:pt x="18455" y="51948"/>
                  </a:cubicBezTo>
                  <a:cubicBezTo>
                    <a:pt x="20360" y="49090"/>
                    <a:pt x="20360" y="46233"/>
                    <a:pt x="20360" y="44328"/>
                  </a:cubicBezTo>
                  <a:cubicBezTo>
                    <a:pt x="20360" y="41470"/>
                    <a:pt x="20360" y="39565"/>
                    <a:pt x="19407" y="38613"/>
                  </a:cubicBezTo>
                  <a:cubicBezTo>
                    <a:pt x="17502" y="36708"/>
                    <a:pt x="14645" y="35755"/>
                    <a:pt x="11787" y="35755"/>
                  </a:cubicBezTo>
                  <a:cubicBezTo>
                    <a:pt x="8930" y="36708"/>
                    <a:pt x="5120" y="37660"/>
                    <a:pt x="3215" y="40518"/>
                  </a:cubicBezTo>
                  <a:cubicBezTo>
                    <a:pt x="357" y="43375"/>
                    <a:pt x="-595" y="47185"/>
                    <a:pt x="357" y="51948"/>
                  </a:cubicBezTo>
                  <a:cubicBezTo>
                    <a:pt x="1310" y="56710"/>
                    <a:pt x="4167" y="60520"/>
                    <a:pt x="7977" y="64330"/>
                  </a:cubicBezTo>
                  <a:lnTo>
                    <a:pt x="1310" y="95763"/>
                  </a:lnTo>
                  <a:lnTo>
                    <a:pt x="12740" y="98620"/>
                  </a:lnTo>
                  <a:lnTo>
                    <a:pt x="13692" y="67188"/>
                  </a:lnTo>
                  <a:cubicBezTo>
                    <a:pt x="27027" y="70998"/>
                    <a:pt x="39410" y="71950"/>
                    <a:pt x="50840" y="70045"/>
                  </a:cubicBezTo>
                  <a:cubicBezTo>
                    <a:pt x="62270" y="69093"/>
                    <a:pt x="70842" y="65283"/>
                    <a:pt x="76557" y="58615"/>
                  </a:cubicBezTo>
                  <a:cubicBezTo>
                    <a:pt x="87987" y="46233"/>
                    <a:pt x="93702" y="23373"/>
                    <a:pt x="77510" y="5275"/>
                  </a:cubicBezTo>
                  <a:cubicBezTo>
                    <a:pt x="72747" y="2418"/>
                    <a:pt x="65127" y="-1392"/>
                    <a:pt x="52745" y="513"/>
                  </a:cubicBezTo>
                  <a:close/>
                  <a:moveTo>
                    <a:pt x="70842" y="29088"/>
                  </a:moveTo>
                  <a:cubicBezTo>
                    <a:pt x="69890" y="33850"/>
                    <a:pt x="67985" y="37660"/>
                    <a:pt x="65127" y="41470"/>
                  </a:cubicBezTo>
                  <a:cubicBezTo>
                    <a:pt x="62270" y="44328"/>
                    <a:pt x="59412" y="47185"/>
                    <a:pt x="56555" y="48138"/>
                  </a:cubicBezTo>
                  <a:cubicBezTo>
                    <a:pt x="53697" y="50043"/>
                    <a:pt x="51792" y="50995"/>
                    <a:pt x="49887" y="50995"/>
                  </a:cubicBezTo>
                  <a:cubicBezTo>
                    <a:pt x="47982" y="44328"/>
                    <a:pt x="47982" y="37660"/>
                    <a:pt x="47982" y="32898"/>
                  </a:cubicBezTo>
                  <a:cubicBezTo>
                    <a:pt x="47982" y="27183"/>
                    <a:pt x="49887" y="23373"/>
                    <a:pt x="51792" y="21468"/>
                  </a:cubicBezTo>
                  <a:cubicBezTo>
                    <a:pt x="54650" y="18610"/>
                    <a:pt x="57507" y="16705"/>
                    <a:pt x="60365" y="16705"/>
                  </a:cubicBezTo>
                  <a:cubicBezTo>
                    <a:pt x="63222" y="15753"/>
                    <a:pt x="66080" y="16705"/>
                    <a:pt x="67985" y="18610"/>
                  </a:cubicBezTo>
                  <a:cubicBezTo>
                    <a:pt x="69890" y="21468"/>
                    <a:pt x="70842" y="25278"/>
                    <a:pt x="70842" y="2908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4" name="Google Shape;4704;p21"/>
            <p:cNvSpPr/>
            <p:nvPr/>
          </p:nvSpPr>
          <p:spPr>
            <a:xfrm>
              <a:off x="6644397" y="2477452"/>
              <a:ext cx="71922" cy="76930"/>
            </a:xfrm>
            <a:custGeom>
              <a:avLst/>
              <a:gdLst/>
              <a:ahLst/>
              <a:cxnLst/>
              <a:rect l="l" t="t" r="r" b="b"/>
              <a:pathLst>
                <a:path w="71922" h="76930" extrusionOk="0">
                  <a:moveTo>
                    <a:pt x="47868" y="60008"/>
                  </a:moveTo>
                  <a:cubicBezTo>
                    <a:pt x="41200" y="59055"/>
                    <a:pt x="36438" y="56198"/>
                    <a:pt x="31675" y="50483"/>
                  </a:cubicBezTo>
                  <a:cubicBezTo>
                    <a:pt x="24055" y="40958"/>
                    <a:pt x="17388" y="32385"/>
                    <a:pt x="13578" y="23813"/>
                  </a:cubicBezTo>
                  <a:cubicBezTo>
                    <a:pt x="9768" y="15240"/>
                    <a:pt x="7863" y="7620"/>
                    <a:pt x="7863" y="952"/>
                  </a:cubicBezTo>
                  <a:lnTo>
                    <a:pt x="243" y="0"/>
                  </a:lnTo>
                  <a:cubicBezTo>
                    <a:pt x="-710" y="10477"/>
                    <a:pt x="1195" y="20955"/>
                    <a:pt x="5005" y="32385"/>
                  </a:cubicBezTo>
                  <a:cubicBezTo>
                    <a:pt x="8815" y="43815"/>
                    <a:pt x="15483" y="54293"/>
                    <a:pt x="23103" y="63818"/>
                  </a:cubicBezTo>
                  <a:cubicBezTo>
                    <a:pt x="28818" y="70485"/>
                    <a:pt x="36438" y="75248"/>
                    <a:pt x="44058" y="76200"/>
                  </a:cubicBezTo>
                  <a:cubicBezTo>
                    <a:pt x="51678" y="78105"/>
                    <a:pt x="58345" y="76200"/>
                    <a:pt x="64060" y="71438"/>
                  </a:cubicBezTo>
                  <a:cubicBezTo>
                    <a:pt x="68823" y="67627"/>
                    <a:pt x="71680" y="60960"/>
                    <a:pt x="71680" y="52388"/>
                  </a:cubicBezTo>
                  <a:cubicBezTo>
                    <a:pt x="72633" y="43815"/>
                    <a:pt x="70728" y="37148"/>
                    <a:pt x="66918" y="32385"/>
                  </a:cubicBezTo>
                  <a:cubicBezTo>
                    <a:pt x="65013" y="29527"/>
                    <a:pt x="62155" y="27623"/>
                    <a:pt x="58345" y="26670"/>
                  </a:cubicBezTo>
                  <a:cubicBezTo>
                    <a:pt x="54535" y="24765"/>
                    <a:pt x="50725" y="23813"/>
                    <a:pt x="45963" y="23813"/>
                  </a:cubicBezTo>
                  <a:lnTo>
                    <a:pt x="45010" y="41910"/>
                  </a:lnTo>
                  <a:cubicBezTo>
                    <a:pt x="48820" y="41910"/>
                    <a:pt x="51678" y="41910"/>
                    <a:pt x="55488" y="42863"/>
                  </a:cubicBezTo>
                  <a:cubicBezTo>
                    <a:pt x="59298" y="43815"/>
                    <a:pt x="61203" y="44768"/>
                    <a:pt x="63108" y="46673"/>
                  </a:cubicBezTo>
                  <a:cubicBezTo>
                    <a:pt x="65013" y="48577"/>
                    <a:pt x="65013" y="49530"/>
                    <a:pt x="65013" y="51435"/>
                  </a:cubicBezTo>
                  <a:cubicBezTo>
                    <a:pt x="65013" y="53340"/>
                    <a:pt x="65013" y="55245"/>
                    <a:pt x="63108" y="56198"/>
                  </a:cubicBezTo>
                  <a:cubicBezTo>
                    <a:pt x="59298" y="60008"/>
                    <a:pt x="54535" y="60960"/>
                    <a:pt x="47868" y="6000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5" name="Google Shape;4705;p21"/>
            <p:cNvSpPr/>
            <p:nvPr/>
          </p:nvSpPr>
          <p:spPr>
            <a:xfrm>
              <a:off x="5945504" y="2138362"/>
              <a:ext cx="782002" cy="306704"/>
            </a:xfrm>
            <a:custGeom>
              <a:avLst/>
              <a:gdLst/>
              <a:ahLst/>
              <a:cxnLst/>
              <a:rect l="l" t="t" r="r" b="b"/>
              <a:pathLst>
                <a:path w="782002" h="306704" extrusionOk="0">
                  <a:moveTo>
                    <a:pt x="26670" y="97155"/>
                  </a:moveTo>
                  <a:cubicBezTo>
                    <a:pt x="37148" y="103823"/>
                    <a:pt x="46673" y="107632"/>
                    <a:pt x="56198" y="106680"/>
                  </a:cubicBezTo>
                  <a:cubicBezTo>
                    <a:pt x="62865" y="105727"/>
                    <a:pt x="68580" y="102870"/>
                    <a:pt x="73342" y="97155"/>
                  </a:cubicBezTo>
                  <a:cubicBezTo>
                    <a:pt x="78105" y="91440"/>
                    <a:pt x="80010" y="84773"/>
                    <a:pt x="79058" y="77152"/>
                  </a:cubicBezTo>
                  <a:cubicBezTo>
                    <a:pt x="79058" y="74295"/>
                    <a:pt x="78105" y="71438"/>
                    <a:pt x="77153" y="68580"/>
                  </a:cubicBezTo>
                  <a:cubicBezTo>
                    <a:pt x="76200" y="65723"/>
                    <a:pt x="74295" y="63818"/>
                    <a:pt x="72390" y="60960"/>
                  </a:cubicBezTo>
                  <a:cubicBezTo>
                    <a:pt x="77153" y="63818"/>
                    <a:pt x="80963" y="65723"/>
                    <a:pt x="84773" y="67627"/>
                  </a:cubicBezTo>
                  <a:cubicBezTo>
                    <a:pt x="88583" y="69532"/>
                    <a:pt x="92392" y="69532"/>
                    <a:pt x="96203" y="69532"/>
                  </a:cubicBezTo>
                  <a:cubicBezTo>
                    <a:pt x="100013" y="68580"/>
                    <a:pt x="102870" y="67627"/>
                    <a:pt x="104775" y="66675"/>
                  </a:cubicBezTo>
                  <a:lnTo>
                    <a:pt x="107633" y="98107"/>
                  </a:lnTo>
                  <a:lnTo>
                    <a:pt x="128588" y="107632"/>
                  </a:lnTo>
                  <a:lnTo>
                    <a:pt x="120015" y="15240"/>
                  </a:lnTo>
                  <a:cubicBezTo>
                    <a:pt x="132398" y="14288"/>
                    <a:pt x="143828" y="14288"/>
                    <a:pt x="156210" y="14288"/>
                  </a:cubicBezTo>
                  <a:cubicBezTo>
                    <a:pt x="158115" y="14288"/>
                    <a:pt x="160020" y="14288"/>
                    <a:pt x="161925" y="14288"/>
                  </a:cubicBezTo>
                  <a:lnTo>
                    <a:pt x="160020" y="51435"/>
                  </a:lnTo>
                  <a:lnTo>
                    <a:pt x="153353" y="51435"/>
                  </a:lnTo>
                  <a:cubicBezTo>
                    <a:pt x="151448" y="51435"/>
                    <a:pt x="150495" y="51435"/>
                    <a:pt x="149542" y="53340"/>
                  </a:cubicBezTo>
                  <a:cubicBezTo>
                    <a:pt x="148590" y="54293"/>
                    <a:pt x="147638" y="55245"/>
                    <a:pt x="147638" y="57150"/>
                  </a:cubicBezTo>
                  <a:cubicBezTo>
                    <a:pt x="147638" y="60960"/>
                    <a:pt x="151448" y="66675"/>
                    <a:pt x="158115" y="74295"/>
                  </a:cubicBezTo>
                  <a:cubicBezTo>
                    <a:pt x="165735" y="81915"/>
                    <a:pt x="170498" y="86677"/>
                    <a:pt x="174308" y="86677"/>
                  </a:cubicBezTo>
                  <a:cubicBezTo>
                    <a:pt x="175260" y="86677"/>
                    <a:pt x="176213" y="85725"/>
                    <a:pt x="177165" y="84773"/>
                  </a:cubicBezTo>
                  <a:cubicBezTo>
                    <a:pt x="178117" y="82868"/>
                    <a:pt x="179070" y="81915"/>
                    <a:pt x="179070" y="80010"/>
                  </a:cubicBezTo>
                  <a:lnTo>
                    <a:pt x="179070" y="71438"/>
                  </a:lnTo>
                  <a:lnTo>
                    <a:pt x="212408" y="73343"/>
                  </a:lnTo>
                  <a:lnTo>
                    <a:pt x="211455" y="98107"/>
                  </a:lnTo>
                  <a:lnTo>
                    <a:pt x="231458" y="112395"/>
                  </a:lnTo>
                  <a:lnTo>
                    <a:pt x="236220" y="19050"/>
                  </a:lnTo>
                  <a:cubicBezTo>
                    <a:pt x="264795" y="21907"/>
                    <a:pt x="292417" y="25718"/>
                    <a:pt x="320040" y="30480"/>
                  </a:cubicBezTo>
                  <a:lnTo>
                    <a:pt x="317183" y="45720"/>
                  </a:lnTo>
                  <a:lnTo>
                    <a:pt x="288608" y="40957"/>
                  </a:lnTo>
                  <a:cubicBezTo>
                    <a:pt x="281940" y="40005"/>
                    <a:pt x="275273" y="40957"/>
                    <a:pt x="269558" y="44768"/>
                  </a:cubicBezTo>
                  <a:cubicBezTo>
                    <a:pt x="263842" y="48577"/>
                    <a:pt x="260985" y="53340"/>
                    <a:pt x="260033" y="59055"/>
                  </a:cubicBezTo>
                  <a:cubicBezTo>
                    <a:pt x="258128" y="67627"/>
                    <a:pt x="259080" y="77152"/>
                    <a:pt x="262890" y="87630"/>
                  </a:cubicBezTo>
                  <a:cubicBezTo>
                    <a:pt x="265748" y="98107"/>
                    <a:pt x="271463" y="108585"/>
                    <a:pt x="278130" y="119063"/>
                  </a:cubicBezTo>
                  <a:lnTo>
                    <a:pt x="285750" y="116205"/>
                  </a:lnTo>
                  <a:cubicBezTo>
                    <a:pt x="280988" y="109538"/>
                    <a:pt x="277178" y="102870"/>
                    <a:pt x="275273" y="96202"/>
                  </a:cubicBezTo>
                  <a:cubicBezTo>
                    <a:pt x="273367" y="88582"/>
                    <a:pt x="273367" y="81915"/>
                    <a:pt x="274320" y="75248"/>
                  </a:cubicBezTo>
                  <a:cubicBezTo>
                    <a:pt x="275273" y="70485"/>
                    <a:pt x="277178" y="66675"/>
                    <a:pt x="281940" y="63818"/>
                  </a:cubicBezTo>
                  <a:cubicBezTo>
                    <a:pt x="285750" y="60960"/>
                    <a:pt x="290513" y="60007"/>
                    <a:pt x="295275" y="60960"/>
                  </a:cubicBezTo>
                  <a:lnTo>
                    <a:pt x="315278" y="64770"/>
                  </a:lnTo>
                  <a:lnTo>
                    <a:pt x="307658" y="111443"/>
                  </a:lnTo>
                  <a:lnTo>
                    <a:pt x="325755" y="128588"/>
                  </a:lnTo>
                  <a:lnTo>
                    <a:pt x="340995" y="36195"/>
                  </a:lnTo>
                  <a:cubicBezTo>
                    <a:pt x="393383" y="46673"/>
                    <a:pt x="444817" y="61913"/>
                    <a:pt x="494348" y="81915"/>
                  </a:cubicBezTo>
                  <a:lnTo>
                    <a:pt x="483870" y="109538"/>
                  </a:lnTo>
                  <a:cubicBezTo>
                    <a:pt x="481013" y="101918"/>
                    <a:pt x="477203" y="95250"/>
                    <a:pt x="472440" y="89535"/>
                  </a:cubicBezTo>
                  <a:cubicBezTo>
                    <a:pt x="467678" y="83820"/>
                    <a:pt x="461963" y="80010"/>
                    <a:pt x="457200" y="78105"/>
                  </a:cubicBezTo>
                  <a:cubicBezTo>
                    <a:pt x="448628" y="75248"/>
                    <a:pt x="441008" y="74295"/>
                    <a:pt x="433388" y="77152"/>
                  </a:cubicBezTo>
                  <a:cubicBezTo>
                    <a:pt x="425767" y="80010"/>
                    <a:pt x="421005" y="84773"/>
                    <a:pt x="418148" y="91440"/>
                  </a:cubicBezTo>
                  <a:cubicBezTo>
                    <a:pt x="415290" y="100013"/>
                    <a:pt x="416242" y="109538"/>
                    <a:pt x="421958" y="120968"/>
                  </a:cubicBezTo>
                  <a:cubicBezTo>
                    <a:pt x="427673" y="132398"/>
                    <a:pt x="434340" y="140018"/>
                    <a:pt x="441960" y="142875"/>
                  </a:cubicBezTo>
                  <a:cubicBezTo>
                    <a:pt x="446723" y="144780"/>
                    <a:pt x="451485" y="144780"/>
                    <a:pt x="456248" y="144780"/>
                  </a:cubicBezTo>
                  <a:cubicBezTo>
                    <a:pt x="461010" y="144780"/>
                    <a:pt x="466725" y="142875"/>
                    <a:pt x="471488" y="140970"/>
                  </a:cubicBezTo>
                  <a:lnTo>
                    <a:pt x="464820" y="158115"/>
                  </a:lnTo>
                  <a:lnTo>
                    <a:pt x="479108" y="178118"/>
                  </a:lnTo>
                  <a:lnTo>
                    <a:pt x="511492" y="90488"/>
                  </a:lnTo>
                  <a:cubicBezTo>
                    <a:pt x="523875" y="96202"/>
                    <a:pt x="537210" y="101918"/>
                    <a:pt x="549593" y="107632"/>
                  </a:cubicBezTo>
                  <a:lnTo>
                    <a:pt x="532448" y="140970"/>
                  </a:lnTo>
                  <a:lnTo>
                    <a:pt x="526733" y="138113"/>
                  </a:lnTo>
                  <a:cubicBezTo>
                    <a:pt x="524828" y="137160"/>
                    <a:pt x="523875" y="137160"/>
                    <a:pt x="522923" y="138113"/>
                  </a:cubicBezTo>
                  <a:cubicBezTo>
                    <a:pt x="521017" y="138113"/>
                    <a:pt x="520065" y="139065"/>
                    <a:pt x="519113" y="140970"/>
                  </a:cubicBezTo>
                  <a:cubicBezTo>
                    <a:pt x="517208" y="143827"/>
                    <a:pt x="518160" y="150495"/>
                    <a:pt x="521970" y="160973"/>
                  </a:cubicBezTo>
                  <a:cubicBezTo>
                    <a:pt x="524828" y="171450"/>
                    <a:pt x="528638" y="177165"/>
                    <a:pt x="531495" y="179070"/>
                  </a:cubicBezTo>
                  <a:cubicBezTo>
                    <a:pt x="532448" y="180023"/>
                    <a:pt x="533400" y="180023"/>
                    <a:pt x="535305" y="179070"/>
                  </a:cubicBezTo>
                  <a:cubicBezTo>
                    <a:pt x="537210" y="178118"/>
                    <a:pt x="538163" y="177165"/>
                    <a:pt x="539115" y="175260"/>
                  </a:cubicBezTo>
                  <a:lnTo>
                    <a:pt x="542925" y="167640"/>
                  </a:lnTo>
                  <a:lnTo>
                    <a:pt x="572453" y="183833"/>
                  </a:lnTo>
                  <a:lnTo>
                    <a:pt x="561023" y="205740"/>
                  </a:lnTo>
                  <a:lnTo>
                    <a:pt x="572453" y="226695"/>
                  </a:lnTo>
                  <a:lnTo>
                    <a:pt x="616268" y="143827"/>
                  </a:lnTo>
                  <a:cubicBezTo>
                    <a:pt x="626745" y="150495"/>
                    <a:pt x="638175" y="156210"/>
                    <a:pt x="648653" y="162877"/>
                  </a:cubicBezTo>
                  <a:lnTo>
                    <a:pt x="604838" y="230505"/>
                  </a:lnTo>
                  <a:lnTo>
                    <a:pt x="614363" y="253365"/>
                  </a:lnTo>
                  <a:lnTo>
                    <a:pt x="665798" y="174308"/>
                  </a:lnTo>
                  <a:cubicBezTo>
                    <a:pt x="687705" y="189548"/>
                    <a:pt x="709613" y="204788"/>
                    <a:pt x="729615" y="221933"/>
                  </a:cubicBezTo>
                  <a:lnTo>
                    <a:pt x="711518" y="244793"/>
                  </a:lnTo>
                  <a:lnTo>
                    <a:pt x="676275" y="217170"/>
                  </a:lnTo>
                  <a:cubicBezTo>
                    <a:pt x="674370" y="215265"/>
                    <a:pt x="672465" y="215265"/>
                    <a:pt x="669608" y="215265"/>
                  </a:cubicBezTo>
                  <a:cubicBezTo>
                    <a:pt x="666750" y="215265"/>
                    <a:pt x="664845" y="216218"/>
                    <a:pt x="663893" y="218123"/>
                  </a:cubicBezTo>
                  <a:cubicBezTo>
                    <a:pt x="660083" y="222885"/>
                    <a:pt x="658178" y="228600"/>
                    <a:pt x="658178" y="236220"/>
                  </a:cubicBezTo>
                  <a:cubicBezTo>
                    <a:pt x="658178" y="243840"/>
                    <a:pt x="660083" y="249555"/>
                    <a:pt x="662940" y="251460"/>
                  </a:cubicBezTo>
                  <a:cubicBezTo>
                    <a:pt x="663893" y="252413"/>
                    <a:pt x="664845" y="252413"/>
                    <a:pt x="665798" y="252413"/>
                  </a:cubicBezTo>
                  <a:cubicBezTo>
                    <a:pt x="666750" y="252413"/>
                    <a:pt x="667703" y="252413"/>
                    <a:pt x="668655" y="250508"/>
                  </a:cubicBezTo>
                  <a:lnTo>
                    <a:pt x="673418" y="243840"/>
                  </a:lnTo>
                  <a:cubicBezTo>
                    <a:pt x="674370" y="242888"/>
                    <a:pt x="675323" y="241935"/>
                    <a:pt x="677228" y="241935"/>
                  </a:cubicBezTo>
                  <a:cubicBezTo>
                    <a:pt x="678180" y="240983"/>
                    <a:pt x="680085" y="241935"/>
                    <a:pt x="681038" y="241935"/>
                  </a:cubicBezTo>
                  <a:lnTo>
                    <a:pt x="700088" y="257175"/>
                  </a:lnTo>
                  <a:lnTo>
                    <a:pt x="678180" y="285750"/>
                  </a:lnTo>
                  <a:lnTo>
                    <a:pt x="686753" y="306705"/>
                  </a:lnTo>
                  <a:lnTo>
                    <a:pt x="743903" y="233363"/>
                  </a:lnTo>
                  <a:cubicBezTo>
                    <a:pt x="752475" y="240030"/>
                    <a:pt x="761048" y="247650"/>
                    <a:pt x="768668" y="255270"/>
                  </a:cubicBezTo>
                  <a:lnTo>
                    <a:pt x="782003" y="240983"/>
                  </a:lnTo>
                  <a:cubicBezTo>
                    <a:pt x="616268" y="91440"/>
                    <a:pt x="396240" y="0"/>
                    <a:pt x="155258" y="0"/>
                  </a:cubicBezTo>
                  <a:cubicBezTo>
                    <a:pt x="127635" y="0"/>
                    <a:pt x="100013" y="952"/>
                    <a:pt x="72390" y="3810"/>
                  </a:cubicBezTo>
                  <a:lnTo>
                    <a:pt x="84773" y="22860"/>
                  </a:lnTo>
                  <a:cubicBezTo>
                    <a:pt x="89535" y="22860"/>
                    <a:pt x="93345" y="21907"/>
                    <a:pt x="98108" y="21907"/>
                  </a:cubicBezTo>
                  <a:lnTo>
                    <a:pt x="100965" y="48577"/>
                  </a:lnTo>
                  <a:cubicBezTo>
                    <a:pt x="99060" y="51435"/>
                    <a:pt x="97155" y="53340"/>
                    <a:pt x="94298" y="55245"/>
                  </a:cubicBezTo>
                  <a:cubicBezTo>
                    <a:pt x="91440" y="57150"/>
                    <a:pt x="88583" y="58102"/>
                    <a:pt x="85725" y="58102"/>
                  </a:cubicBezTo>
                  <a:cubicBezTo>
                    <a:pt x="80010" y="59055"/>
                    <a:pt x="75248" y="59055"/>
                    <a:pt x="72390" y="58102"/>
                  </a:cubicBezTo>
                  <a:cubicBezTo>
                    <a:pt x="68580" y="58102"/>
                    <a:pt x="65723" y="57150"/>
                    <a:pt x="64770" y="56198"/>
                  </a:cubicBezTo>
                  <a:cubicBezTo>
                    <a:pt x="67628" y="53340"/>
                    <a:pt x="69533" y="50482"/>
                    <a:pt x="71438" y="46673"/>
                  </a:cubicBezTo>
                  <a:cubicBezTo>
                    <a:pt x="73342" y="42863"/>
                    <a:pt x="73342" y="39052"/>
                    <a:pt x="73342" y="36195"/>
                  </a:cubicBezTo>
                  <a:cubicBezTo>
                    <a:pt x="72390" y="28575"/>
                    <a:pt x="67628" y="22860"/>
                    <a:pt x="59055" y="16193"/>
                  </a:cubicBezTo>
                  <a:cubicBezTo>
                    <a:pt x="50483" y="10477"/>
                    <a:pt x="40958" y="7620"/>
                    <a:pt x="32385" y="8573"/>
                  </a:cubicBezTo>
                  <a:cubicBezTo>
                    <a:pt x="27623" y="8573"/>
                    <a:pt x="23813" y="10477"/>
                    <a:pt x="19050" y="13335"/>
                  </a:cubicBezTo>
                  <a:cubicBezTo>
                    <a:pt x="14288" y="15240"/>
                    <a:pt x="10478" y="19050"/>
                    <a:pt x="6667" y="22860"/>
                  </a:cubicBezTo>
                  <a:lnTo>
                    <a:pt x="18098" y="36195"/>
                  </a:lnTo>
                  <a:cubicBezTo>
                    <a:pt x="21908" y="32385"/>
                    <a:pt x="26670" y="28575"/>
                    <a:pt x="31433" y="25718"/>
                  </a:cubicBezTo>
                  <a:cubicBezTo>
                    <a:pt x="36195" y="22860"/>
                    <a:pt x="40958" y="21907"/>
                    <a:pt x="44767" y="20955"/>
                  </a:cubicBezTo>
                  <a:cubicBezTo>
                    <a:pt x="48578" y="20955"/>
                    <a:pt x="51435" y="20955"/>
                    <a:pt x="54292" y="22860"/>
                  </a:cubicBezTo>
                  <a:cubicBezTo>
                    <a:pt x="57150" y="24765"/>
                    <a:pt x="59055" y="27623"/>
                    <a:pt x="59055" y="30480"/>
                  </a:cubicBezTo>
                  <a:cubicBezTo>
                    <a:pt x="59055" y="35243"/>
                    <a:pt x="59055" y="40005"/>
                    <a:pt x="57150" y="43815"/>
                  </a:cubicBezTo>
                  <a:cubicBezTo>
                    <a:pt x="56198" y="47625"/>
                    <a:pt x="53340" y="49530"/>
                    <a:pt x="48578" y="50482"/>
                  </a:cubicBezTo>
                  <a:cubicBezTo>
                    <a:pt x="45720" y="49530"/>
                    <a:pt x="42863" y="50482"/>
                    <a:pt x="39053" y="50482"/>
                  </a:cubicBezTo>
                  <a:cubicBezTo>
                    <a:pt x="35242" y="51435"/>
                    <a:pt x="31433" y="53340"/>
                    <a:pt x="27623" y="55245"/>
                  </a:cubicBezTo>
                  <a:lnTo>
                    <a:pt x="37148" y="71438"/>
                  </a:lnTo>
                  <a:cubicBezTo>
                    <a:pt x="44767" y="69532"/>
                    <a:pt x="51435" y="66675"/>
                    <a:pt x="59055" y="60960"/>
                  </a:cubicBezTo>
                  <a:cubicBezTo>
                    <a:pt x="60960" y="61913"/>
                    <a:pt x="61913" y="63818"/>
                    <a:pt x="62865" y="65723"/>
                  </a:cubicBezTo>
                  <a:cubicBezTo>
                    <a:pt x="63817" y="66675"/>
                    <a:pt x="64770" y="69532"/>
                    <a:pt x="64770" y="71438"/>
                  </a:cubicBezTo>
                  <a:cubicBezTo>
                    <a:pt x="65723" y="77152"/>
                    <a:pt x="63817" y="81915"/>
                    <a:pt x="60960" y="86677"/>
                  </a:cubicBezTo>
                  <a:cubicBezTo>
                    <a:pt x="57150" y="91440"/>
                    <a:pt x="52388" y="93345"/>
                    <a:pt x="46673" y="94298"/>
                  </a:cubicBezTo>
                  <a:cubicBezTo>
                    <a:pt x="40005" y="95250"/>
                    <a:pt x="32385" y="93345"/>
                    <a:pt x="25717" y="88582"/>
                  </a:cubicBezTo>
                  <a:cubicBezTo>
                    <a:pt x="18098" y="83820"/>
                    <a:pt x="12383" y="77152"/>
                    <a:pt x="6667" y="68580"/>
                  </a:cubicBezTo>
                  <a:lnTo>
                    <a:pt x="0" y="73343"/>
                  </a:lnTo>
                  <a:cubicBezTo>
                    <a:pt x="7620" y="80010"/>
                    <a:pt x="16192" y="89535"/>
                    <a:pt x="26670" y="97155"/>
                  </a:cubicBezTo>
                  <a:close/>
                  <a:moveTo>
                    <a:pt x="457200" y="121920"/>
                  </a:moveTo>
                  <a:cubicBezTo>
                    <a:pt x="449580" y="122873"/>
                    <a:pt x="443865" y="121920"/>
                    <a:pt x="438150" y="120015"/>
                  </a:cubicBezTo>
                  <a:cubicBezTo>
                    <a:pt x="434340" y="118110"/>
                    <a:pt x="431483" y="116205"/>
                    <a:pt x="428625" y="112395"/>
                  </a:cubicBezTo>
                  <a:cubicBezTo>
                    <a:pt x="426720" y="108585"/>
                    <a:pt x="426720" y="105727"/>
                    <a:pt x="427673" y="102870"/>
                  </a:cubicBezTo>
                  <a:cubicBezTo>
                    <a:pt x="429578" y="98107"/>
                    <a:pt x="433388" y="95250"/>
                    <a:pt x="441008" y="93345"/>
                  </a:cubicBezTo>
                  <a:cubicBezTo>
                    <a:pt x="448628" y="91440"/>
                    <a:pt x="456248" y="92393"/>
                    <a:pt x="462915" y="94298"/>
                  </a:cubicBezTo>
                  <a:cubicBezTo>
                    <a:pt x="466725" y="95250"/>
                    <a:pt x="469583" y="98107"/>
                    <a:pt x="472440" y="101918"/>
                  </a:cubicBezTo>
                  <a:cubicBezTo>
                    <a:pt x="475298" y="105727"/>
                    <a:pt x="478155" y="110490"/>
                    <a:pt x="480060" y="115252"/>
                  </a:cubicBezTo>
                  <a:cubicBezTo>
                    <a:pt x="472440" y="118110"/>
                    <a:pt x="464820" y="120968"/>
                    <a:pt x="457200" y="121920"/>
                  </a:cubicBezTo>
                  <a:close/>
                  <a:moveTo>
                    <a:pt x="567690" y="110490"/>
                  </a:moveTo>
                  <a:cubicBezTo>
                    <a:pt x="578168" y="115252"/>
                    <a:pt x="587693" y="120968"/>
                    <a:pt x="597218" y="126682"/>
                  </a:cubicBezTo>
                  <a:lnTo>
                    <a:pt x="579120" y="160020"/>
                  </a:lnTo>
                  <a:lnTo>
                    <a:pt x="549593" y="143827"/>
                  </a:lnTo>
                  <a:lnTo>
                    <a:pt x="567690" y="110490"/>
                  </a:lnTo>
                  <a:close/>
                  <a:moveTo>
                    <a:pt x="181928" y="13335"/>
                  </a:moveTo>
                  <a:cubicBezTo>
                    <a:pt x="193358" y="13335"/>
                    <a:pt x="204788" y="14288"/>
                    <a:pt x="215265" y="15240"/>
                  </a:cubicBezTo>
                  <a:lnTo>
                    <a:pt x="213360" y="53340"/>
                  </a:lnTo>
                  <a:lnTo>
                    <a:pt x="180023" y="51435"/>
                  </a:lnTo>
                  <a:lnTo>
                    <a:pt x="181928" y="13335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6" name="Google Shape;4706;p21"/>
            <p:cNvSpPr/>
            <p:nvPr/>
          </p:nvSpPr>
          <p:spPr>
            <a:xfrm>
              <a:off x="6714172" y="2412682"/>
              <a:ext cx="92392" cy="111442"/>
            </a:xfrm>
            <a:custGeom>
              <a:avLst/>
              <a:gdLst/>
              <a:ahLst/>
              <a:cxnLst/>
              <a:rect l="l" t="t" r="r" b="b"/>
              <a:pathLst>
                <a:path w="92392" h="111442" extrusionOk="0">
                  <a:moveTo>
                    <a:pt x="0" y="89535"/>
                  </a:moveTo>
                  <a:lnTo>
                    <a:pt x="6668" y="111442"/>
                  </a:lnTo>
                  <a:lnTo>
                    <a:pt x="72390" y="46672"/>
                  </a:lnTo>
                  <a:cubicBezTo>
                    <a:pt x="77153" y="52388"/>
                    <a:pt x="81915" y="58102"/>
                    <a:pt x="86678" y="62865"/>
                  </a:cubicBezTo>
                  <a:lnTo>
                    <a:pt x="92393" y="39052"/>
                  </a:lnTo>
                  <a:cubicBezTo>
                    <a:pt x="80963" y="25717"/>
                    <a:pt x="68580" y="12382"/>
                    <a:pt x="56198" y="0"/>
                  </a:cubicBezTo>
                  <a:lnTo>
                    <a:pt x="41910" y="14288"/>
                  </a:lnTo>
                  <a:cubicBezTo>
                    <a:pt x="47625" y="20002"/>
                    <a:pt x="52388" y="25717"/>
                    <a:pt x="58103" y="31432"/>
                  </a:cubicBezTo>
                  <a:lnTo>
                    <a:pt x="0" y="89535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7" name="Google Shape;4707;p21"/>
            <p:cNvSpPr/>
            <p:nvPr/>
          </p:nvSpPr>
          <p:spPr>
            <a:xfrm>
              <a:off x="6755130" y="2518410"/>
              <a:ext cx="25717" cy="25717"/>
            </a:xfrm>
            <a:custGeom>
              <a:avLst/>
              <a:gdLst/>
              <a:ahLst/>
              <a:cxnLst/>
              <a:rect l="l" t="t" r="r" b="b"/>
              <a:pathLst>
                <a:path w="25717" h="25717" extrusionOk="0">
                  <a:moveTo>
                    <a:pt x="0" y="0"/>
                  </a:moveTo>
                  <a:lnTo>
                    <a:pt x="25717" y="0"/>
                  </a:lnTo>
                  <a:lnTo>
                    <a:pt x="25717" y="25717"/>
                  </a:lnTo>
                  <a:lnTo>
                    <a:pt x="0" y="2571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8" name="Google Shape;4708;p21"/>
            <p:cNvSpPr/>
            <p:nvPr/>
          </p:nvSpPr>
          <p:spPr>
            <a:xfrm>
              <a:off x="6782752" y="2489835"/>
              <a:ext cx="25717" cy="25717"/>
            </a:xfrm>
            <a:custGeom>
              <a:avLst/>
              <a:gdLst/>
              <a:ahLst/>
              <a:cxnLst/>
              <a:rect l="l" t="t" r="r" b="b"/>
              <a:pathLst>
                <a:path w="25717" h="25717" extrusionOk="0">
                  <a:moveTo>
                    <a:pt x="0" y="0"/>
                  </a:moveTo>
                  <a:lnTo>
                    <a:pt x="25718" y="0"/>
                  </a:lnTo>
                  <a:lnTo>
                    <a:pt x="25718" y="25717"/>
                  </a:lnTo>
                  <a:lnTo>
                    <a:pt x="0" y="2571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709" name="Google Shape;4709;p21"/>
            <p:cNvGrpSpPr/>
            <p:nvPr/>
          </p:nvGrpSpPr>
          <p:grpSpPr>
            <a:xfrm>
              <a:off x="4819650" y="4612005"/>
              <a:ext cx="2558414" cy="385762"/>
              <a:chOff x="4819650" y="4612005"/>
              <a:chExt cx="2558414" cy="385762"/>
            </a:xfrm>
          </p:grpSpPr>
          <p:sp>
            <p:nvSpPr>
              <p:cNvPr id="4710" name="Google Shape;4710;p21"/>
              <p:cNvSpPr/>
              <p:nvPr/>
            </p:nvSpPr>
            <p:spPr>
              <a:xfrm>
                <a:off x="4819650" y="4699634"/>
                <a:ext cx="1013460" cy="262890"/>
              </a:xfrm>
              <a:custGeom>
                <a:avLst/>
                <a:gdLst/>
                <a:ahLst/>
                <a:cxnLst/>
                <a:rect l="l" t="t" r="r" b="b"/>
                <a:pathLst>
                  <a:path w="1013460" h="262890" extrusionOk="0">
                    <a:moveTo>
                      <a:pt x="942975" y="182880"/>
                    </a:moveTo>
                    <a:lnTo>
                      <a:pt x="978218" y="201930"/>
                    </a:lnTo>
                    <a:lnTo>
                      <a:pt x="978218" y="38100"/>
                    </a:lnTo>
                    <a:lnTo>
                      <a:pt x="1013460" y="38100"/>
                    </a:lnTo>
                    <a:lnTo>
                      <a:pt x="996315" y="6668"/>
                    </a:lnTo>
                    <a:lnTo>
                      <a:pt x="827723" y="6668"/>
                    </a:lnTo>
                    <a:lnTo>
                      <a:pt x="819150" y="6668"/>
                    </a:lnTo>
                    <a:lnTo>
                      <a:pt x="731520" y="6668"/>
                    </a:lnTo>
                    <a:lnTo>
                      <a:pt x="723900" y="6668"/>
                    </a:lnTo>
                    <a:lnTo>
                      <a:pt x="537210" y="6668"/>
                    </a:lnTo>
                    <a:lnTo>
                      <a:pt x="529590" y="6668"/>
                    </a:lnTo>
                    <a:lnTo>
                      <a:pt x="441960" y="6668"/>
                    </a:lnTo>
                    <a:lnTo>
                      <a:pt x="434340" y="6668"/>
                    </a:lnTo>
                    <a:lnTo>
                      <a:pt x="202883" y="6668"/>
                    </a:lnTo>
                    <a:lnTo>
                      <a:pt x="195263" y="6668"/>
                    </a:lnTo>
                    <a:lnTo>
                      <a:pt x="122873" y="6668"/>
                    </a:lnTo>
                    <a:lnTo>
                      <a:pt x="141923" y="38100"/>
                    </a:lnTo>
                    <a:lnTo>
                      <a:pt x="149543" y="38100"/>
                    </a:lnTo>
                    <a:lnTo>
                      <a:pt x="149543" y="110490"/>
                    </a:lnTo>
                    <a:lnTo>
                      <a:pt x="110490" y="93345"/>
                    </a:lnTo>
                    <a:cubicBezTo>
                      <a:pt x="114300" y="89535"/>
                      <a:pt x="117157" y="84772"/>
                      <a:pt x="119063" y="79058"/>
                    </a:cubicBezTo>
                    <a:cubicBezTo>
                      <a:pt x="120968" y="73343"/>
                      <a:pt x="121920" y="67628"/>
                      <a:pt x="121920" y="61913"/>
                    </a:cubicBezTo>
                    <a:cubicBezTo>
                      <a:pt x="121920" y="48578"/>
                      <a:pt x="115253" y="34290"/>
                      <a:pt x="102870" y="20955"/>
                    </a:cubicBezTo>
                    <a:cubicBezTo>
                      <a:pt x="89535" y="6668"/>
                      <a:pt x="76200" y="0"/>
                      <a:pt x="63818" y="0"/>
                    </a:cubicBezTo>
                    <a:cubicBezTo>
                      <a:pt x="51435" y="0"/>
                      <a:pt x="40958" y="3810"/>
                      <a:pt x="31433" y="11430"/>
                    </a:cubicBezTo>
                    <a:cubicBezTo>
                      <a:pt x="22860" y="19050"/>
                      <a:pt x="19050" y="28575"/>
                      <a:pt x="19050" y="39053"/>
                    </a:cubicBezTo>
                    <a:cubicBezTo>
                      <a:pt x="19050" y="47625"/>
                      <a:pt x="22860" y="57150"/>
                      <a:pt x="31433" y="66675"/>
                    </a:cubicBezTo>
                    <a:cubicBezTo>
                      <a:pt x="39053" y="75247"/>
                      <a:pt x="50482" y="82868"/>
                      <a:pt x="63818" y="90488"/>
                    </a:cubicBezTo>
                    <a:cubicBezTo>
                      <a:pt x="51435" y="99060"/>
                      <a:pt x="29528" y="110490"/>
                      <a:pt x="0" y="123825"/>
                    </a:cubicBezTo>
                    <a:lnTo>
                      <a:pt x="27622" y="147638"/>
                    </a:lnTo>
                    <a:cubicBezTo>
                      <a:pt x="60960" y="131445"/>
                      <a:pt x="84773" y="117158"/>
                      <a:pt x="100013" y="104775"/>
                    </a:cubicBezTo>
                    <a:lnTo>
                      <a:pt x="131445" y="120015"/>
                    </a:lnTo>
                    <a:lnTo>
                      <a:pt x="40005" y="176213"/>
                    </a:lnTo>
                    <a:lnTo>
                      <a:pt x="65723" y="197168"/>
                    </a:lnTo>
                    <a:lnTo>
                      <a:pt x="151448" y="139065"/>
                    </a:lnTo>
                    <a:lnTo>
                      <a:pt x="151448" y="183833"/>
                    </a:lnTo>
                    <a:lnTo>
                      <a:pt x="186690" y="202883"/>
                    </a:lnTo>
                    <a:lnTo>
                      <a:pt x="186690" y="39053"/>
                    </a:lnTo>
                    <a:lnTo>
                      <a:pt x="214313" y="39053"/>
                    </a:lnTo>
                    <a:lnTo>
                      <a:pt x="221933" y="39053"/>
                    </a:lnTo>
                    <a:lnTo>
                      <a:pt x="395288" y="39053"/>
                    </a:lnTo>
                    <a:lnTo>
                      <a:pt x="395288" y="66675"/>
                    </a:lnTo>
                    <a:lnTo>
                      <a:pt x="354330" y="66675"/>
                    </a:lnTo>
                    <a:cubicBezTo>
                      <a:pt x="340043" y="66675"/>
                      <a:pt x="327660" y="71438"/>
                      <a:pt x="318135" y="81915"/>
                    </a:cubicBezTo>
                    <a:cubicBezTo>
                      <a:pt x="308610" y="92393"/>
                      <a:pt x="302895" y="103822"/>
                      <a:pt x="302895" y="118110"/>
                    </a:cubicBezTo>
                    <a:cubicBezTo>
                      <a:pt x="302895" y="134303"/>
                      <a:pt x="311468" y="152400"/>
                      <a:pt x="329565" y="171450"/>
                    </a:cubicBezTo>
                    <a:cubicBezTo>
                      <a:pt x="347663" y="190500"/>
                      <a:pt x="364808" y="199072"/>
                      <a:pt x="381000" y="199072"/>
                    </a:cubicBezTo>
                    <a:cubicBezTo>
                      <a:pt x="381953" y="199072"/>
                      <a:pt x="383858" y="199072"/>
                      <a:pt x="387668" y="197168"/>
                    </a:cubicBezTo>
                    <a:lnTo>
                      <a:pt x="392430" y="195263"/>
                    </a:lnTo>
                    <a:cubicBezTo>
                      <a:pt x="387668" y="210503"/>
                      <a:pt x="381953" y="222885"/>
                      <a:pt x="373380" y="231458"/>
                    </a:cubicBezTo>
                    <a:cubicBezTo>
                      <a:pt x="365760" y="240983"/>
                      <a:pt x="357188" y="245745"/>
                      <a:pt x="347663" y="245745"/>
                    </a:cubicBezTo>
                    <a:cubicBezTo>
                      <a:pt x="342900" y="245745"/>
                      <a:pt x="339090" y="243840"/>
                      <a:pt x="337185" y="240983"/>
                    </a:cubicBezTo>
                    <a:cubicBezTo>
                      <a:pt x="334328" y="238125"/>
                      <a:pt x="332423" y="234315"/>
                      <a:pt x="332423" y="230505"/>
                    </a:cubicBezTo>
                    <a:cubicBezTo>
                      <a:pt x="332423" y="225743"/>
                      <a:pt x="334328" y="221933"/>
                      <a:pt x="339090" y="218122"/>
                    </a:cubicBezTo>
                    <a:cubicBezTo>
                      <a:pt x="343853" y="214313"/>
                      <a:pt x="349568" y="211455"/>
                      <a:pt x="356235" y="209550"/>
                    </a:cubicBezTo>
                    <a:lnTo>
                      <a:pt x="324803" y="190500"/>
                    </a:lnTo>
                    <a:cubicBezTo>
                      <a:pt x="320040" y="191453"/>
                      <a:pt x="316230" y="193358"/>
                      <a:pt x="312420" y="197168"/>
                    </a:cubicBezTo>
                    <a:cubicBezTo>
                      <a:pt x="308610" y="200025"/>
                      <a:pt x="306705" y="202883"/>
                      <a:pt x="305753" y="206693"/>
                    </a:cubicBezTo>
                    <a:cubicBezTo>
                      <a:pt x="292418" y="206693"/>
                      <a:pt x="282893" y="204788"/>
                      <a:pt x="276225" y="200978"/>
                    </a:cubicBezTo>
                    <a:cubicBezTo>
                      <a:pt x="282893" y="199072"/>
                      <a:pt x="288608" y="194310"/>
                      <a:pt x="291465" y="188595"/>
                    </a:cubicBezTo>
                    <a:cubicBezTo>
                      <a:pt x="295275" y="182880"/>
                      <a:pt x="297180" y="176213"/>
                      <a:pt x="297180" y="169545"/>
                    </a:cubicBezTo>
                    <a:cubicBezTo>
                      <a:pt x="297180" y="160020"/>
                      <a:pt x="294323" y="152400"/>
                      <a:pt x="287655" y="145733"/>
                    </a:cubicBezTo>
                    <a:cubicBezTo>
                      <a:pt x="281940" y="139065"/>
                      <a:pt x="274320" y="136208"/>
                      <a:pt x="265748" y="136208"/>
                    </a:cubicBezTo>
                    <a:cubicBezTo>
                      <a:pt x="255270" y="136208"/>
                      <a:pt x="245745" y="139065"/>
                      <a:pt x="238125" y="145733"/>
                    </a:cubicBezTo>
                    <a:cubicBezTo>
                      <a:pt x="230505" y="152400"/>
                      <a:pt x="226695" y="160972"/>
                      <a:pt x="226695" y="171450"/>
                    </a:cubicBezTo>
                    <a:cubicBezTo>
                      <a:pt x="226695" y="184785"/>
                      <a:pt x="234315" y="196215"/>
                      <a:pt x="248602" y="205740"/>
                    </a:cubicBezTo>
                    <a:cubicBezTo>
                      <a:pt x="263843" y="215265"/>
                      <a:pt x="280988" y="220028"/>
                      <a:pt x="301943" y="220028"/>
                    </a:cubicBezTo>
                    <a:cubicBezTo>
                      <a:pt x="299085" y="229553"/>
                      <a:pt x="303848" y="239078"/>
                      <a:pt x="317183" y="248603"/>
                    </a:cubicBezTo>
                    <a:cubicBezTo>
                      <a:pt x="330518" y="258128"/>
                      <a:pt x="345758" y="262890"/>
                      <a:pt x="361950" y="262890"/>
                    </a:cubicBezTo>
                    <a:cubicBezTo>
                      <a:pt x="371475" y="262890"/>
                      <a:pt x="381000" y="259080"/>
                      <a:pt x="390525" y="252413"/>
                    </a:cubicBezTo>
                    <a:cubicBezTo>
                      <a:pt x="400050" y="244793"/>
                      <a:pt x="406718" y="235268"/>
                      <a:pt x="412433" y="222885"/>
                    </a:cubicBezTo>
                    <a:lnTo>
                      <a:pt x="427673" y="256222"/>
                    </a:lnTo>
                    <a:lnTo>
                      <a:pt x="448628" y="246697"/>
                    </a:lnTo>
                    <a:lnTo>
                      <a:pt x="419100" y="198120"/>
                    </a:lnTo>
                    <a:cubicBezTo>
                      <a:pt x="424815" y="196215"/>
                      <a:pt x="428625" y="193358"/>
                      <a:pt x="431483" y="189547"/>
                    </a:cubicBezTo>
                    <a:cubicBezTo>
                      <a:pt x="435293" y="184785"/>
                      <a:pt x="436245" y="180022"/>
                      <a:pt x="436245" y="174308"/>
                    </a:cubicBezTo>
                    <a:cubicBezTo>
                      <a:pt x="436245" y="166688"/>
                      <a:pt x="433388" y="159068"/>
                      <a:pt x="426720" y="150495"/>
                    </a:cubicBezTo>
                    <a:cubicBezTo>
                      <a:pt x="420053" y="142875"/>
                      <a:pt x="413385" y="139065"/>
                      <a:pt x="407670" y="139065"/>
                    </a:cubicBezTo>
                    <a:cubicBezTo>
                      <a:pt x="401003" y="139065"/>
                      <a:pt x="394335" y="140970"/>
                      <a:pt x="389573" y="144780"/>
                    </a:cubicBezTo>
                    <a:cubicBezTo>
                      <a:pt x="384810" y="148590"/>
                      <a:pt x="381953" y="153353"/>
                      <a:pt x="381953" y="159068"/>
                    </a:cubicBezTo>
                    <a:cubicBezTo>
                      <a:pt x="381953" y="163830"/>
                      <a:pt x="383858" y="169545"/>
                      <a:pt x="387668" y="176213"/>
                    </a:cubicBezTo>
                    <a:cubicBezTo>
                      <a:pt x="381000" y="180022"/>
                      <a:pt x="375285" y="181928"/>
                      <a:pt x="370523" y="181928"/>
                    </a:cubicBezTo>
                    <a:cubicBezTo>
                      <a:pt x="359093" y="181928"/>
                      <a:pt x="349568" y="178118"/>
                      <a:pt x="341948" y="169545"/>
                    </a:cubicBezTo>
                    <a:cubicBezTo>
                      <a:pt x="334328" y="160972"/>
                      <a:pt x="329565" y="150495"/>
                      <a:pt x="329565" y="137160"/>
                    </a:cubicBezTo>
                    <a:cubicBezTo>
                      <a:pt x="329565" y="127635"/>
                      <a:pt x="332423" y="119063"/>
                      <a:pt x="339090" y="111443"/>
                    </a:cubicBezTo>
                    <a:cubicBezTo>
                      <a:pt x="344805" y="103822"/>
                      <a:pt x="352425" y="100965"/>
                      <a:pt x="360998" y="100965"/>
                    </a:cubicBezTo>
                    <a:lnTo>
                      <a:pt x="428625" y="100965"/>
                    </a:lnTo>
                    <a:lnTo>
                      <a:pt x="428625" y="42863"/>
                    </a:lnTo>
                    <a:lnTo>
                      <a:pt x="451485" y="42863"/>
                    </a:lnTo>
                    <a:lnTo>
                      <a:pt x="459105" y="42863"/>
                    </a:lnTo>
                    <a:lnTo>
                      <a:pt x="483870" y="42863"/>
                    </a:lnTo>
                    <a:lnTo>
                      <a:pt x="483870" y="182880"/>
                    </a:lnTo>
                    <a:lnTo>
                      <a:pt x="519113" y="206693"/>
                    </a:lnTo>
                    <a:lnTo>
                      <a:pt x="519113" y="42863"/>
                    </a:lnTo>
                    <a:lnTo>
                      <a:pt x="546735" y="42863"/>
                    </a:lnTo>
                    <a:lnTo>
                      <a:pt x="554355" y="42863"/>
                    </a:lnTo>
                    <a:lnTo>
                      <a:pt x="679133" y="42863"/>
                    </a:lnTo>
                    <a:lnTo>
                      <a:pt x="679133" y="95250"/>
                    </a:lnTo>
                    <a:cubicBezTo>
                      <a:pt x="670560" y="84772"/>
                      <a:pt x="660083" y="76200"/>
                      <a:pt x="649605" y="69533"/>
                    </a:cubicBezTo>
                    <a:cubicBezTo>
                      <a:pt x="638175" y="62865"/>
                      <a:pt x="626745" y="60008"/>
                      <a:pt x="617220" y="60008"/>
                    </a:cubicBezTo>
                    <a:cubicBezTo>
                      <a:pt x="601980" y="60008"/>
                      <a:pt x="588645" y="63818"/>
                      <a:pt x="579120" y="72390"/>
                    </a:cubicBezTo>
                    <a:cubicBezTo>
                      <a:pt x="568643" y="80963"/>
                      <a:pt x="562928" y="91440"/>
                      <a:pt x="562928" y="104775"/>
                    </a:cubicBezTo>
                    <a:cubicBezTo>
                      <a:pt x="562928" y="120015"/>
                      <a:pt x="570548" y="135255"/>
                      <a:pt x="586740" y="149543"/>
                    </a:cubicBezTo>
                    <a:cubicBezTo>
                      <a:pt x="602933" y="164783"/>
                      <a:pt x="618173" y="172403"/>
                      <a:pt x="633413" y="172403"/>
                    </a:cubicBezTo>
                    <a:cubicBezTo>
                      <a:pt x="641985" y="172403"/>
                      <a:pt x="649605" y="170497"/>
                      <a:pt x="658178" y="166688"/>
                    </a:cubicBezTo>
                    <a:cubicBezTo>
                      <a:pt x="665798" y="162878"/>
                      <a:pt x="673418" y="158115"/>
                      <a:pt x="680085" y="150495"/>
                    </a:cubicBezTo>
                    <a:lnTo>
                      <a:pt x="680085" y="181928"/>
                    </a:lnTo>
                    <a:lnTo>
                      <a:pt x="715328" y="205740"/>
                    </a:lnTo>
                    <a:lnTo>
                      <a:pt x="715328" y="41910"/>
                    </a:lnTo>
                    <a:lnTo>
                      <a:pt x="742950" y="41910"/>
                    </a:lnTo>
                    <a:lnTo>
                      <a:pt x="750570" y="41910"/>
                    </a:lnTo>
                    <a:lnTo>
                      <a:pt x="775335" y="41910"/>
                    </a:lnTo>
                    <a:lnTo>
                      <a:pt x="775335" y="181928"/>
                    </a:lnTo>
                    <a:lnTo>
                      <a:pt x="810578" y="205740"/>
                    </a:lnTo>
                    <a:lnTo>
                      <a:pt x="810578" y="41910"/>
                    </a:lnTo>
                    <a:lnTo>
                      <a:pt x="838200" y="41910"/>
                    </a:lnTo>
                    <a:lnTo>
                      <a:pt x="845820" y="41910"/>
                    </a:lnTo>
                    <a:lnTo>
                      <a:pt x="942975" y="41910"/>
                    </a:lnTo>
                    <a:lnTo>
                      <a:pt x="942975" y="92393"/>
                    </a:lnTo>
                    <a:lnTo>
                      <a:pt x="864870" y="92393"/>
                    </a:lnTo>
                    <a:cubicBezTo>
                      <a:pt x="860108" y="92393"/>
                      <a:pt x="857250" y="94297"/>
                      <a:pt x="854393" y="97155"/>
                    </a:cubicBezTo>
                    <a:cubicBezTo>
                      <a:pt x="851535" y="100013"/>
                      <a:pt x="849630" y="103822"/>
                      <a:pt x="849630" y="107633"/>
                    </a:cubicBezTo>
                    <a:cubicBezTo>
                      <a:pt x="849630" y="117158"/>
                      <a:pt x="853440" y="127635"/>
                      <a:pt x="862013" y="138113"/>
                    </a:cubicBezTo>
                    <a:cubicBezTo>
                      <a:pt x="870585" y="148590"/>
                      <a:pt x="878205" y="154305"/>
                      <a:pt x="884873" y="154305"/>
                    </a:cubicBezTo>
                    <a:cubicBezTo>
                      <a:pt x="886778" y="154305"/>
                      <a:pt x="888683" y="153353"/>
                      <a:pt x="889635" y="152400"/>
                    </a:cubicBezTo>
                    <a:cubicBezTo>
                      <a:pt x="891540" y="151447"/>
                      <a:pt x="892493" y="149543"/>
                      <a:pt x="892493" y="146685"/>
                    </a:cubicBezTo>
                    <a:lnTo>
                      <a:pt x="892493" y="133350"/>
                    </a:lnTo>
                    <a:cubicBezTo>
                      <a:pt x="892493" y="130493"/>
                      <a:pt x="893445" y="128588"/>
                      <a:pt x="895350" y="126683"/>
                    </a:cubicBezTo>
                    <a:cubicBezTo>
                      <a:pt x="896303" y="124778"/>
                      <a:pt x="898208" y="123825"/>
                      <a:pt x="900113" y="123825"/>
                    </a:cubicBezTo>
                    <a:lnTo>
                      <a:pt x="942975" y="123825"/>
                    </a:lnTo>
                    <a:lnTo>
                      <a:pt x="942975" y="182880"/>
                    </a:lnTo>
                    <a:close/>
                    <a:moveTo>
                      <a:pt x="90488" y="68580"/>
                    </a:moveTo>
                    <a:cubicBezTo>
                      <a:pt x="87630" y="75247"/>
                      <a:pt x="82868" y="79058"/>
                      <a:pt x="78105" y="81915"/>
                    </a:cubicBezTo>
                    <a:cubicBezTo>
                      <a:pt x="71438" y="80010"/>
                      <a:pt x="65723" y="75247"/>
                      <a:pt x="60960" y="69533"/>
                    </a:cubicBezTo>
                    <a:cubicBezTo>
                      <a:pt x="56197" y="63818"/>
                      <a:pt x="54293" y="57150"/>
                      <a:pt x="54293" y="50483"/>
                    </a:cubicBezTo>
                    <a:cubicBezTo>
                      <a:pt x="54293" y="44768"/>
                      <a:pt x="56197" y="40005"/>
                      <a:pt x="60960" y="35243"/>
                    </a:cubicBezTo>
                    <a:cubicBezTo>
                      <a:pt x="65723" y="30480"/>
                      <a:pt x="71438" y="28575"/>
                      <a:pt x="78105" y="28575"/>
                    </a:cubicBezTo>
                    <a:cubicBezTo>
                      <a:pt x="82868" y="28575"/>
                      <a:pt x="87630" y="30480"/>
                      <a:pt x="90488" y="33338"/>
                    </a:cubicBezTo>
                    <a:cubicBezTo>
                      <a:pt x="94298" y="37147"/>
                      <a:pt x="95250" y="40958"/>
                      <a:pt x="95250" y="45720"/>
                    </a:cubicBezTo>
                    <a:cubicBezTo>
                      <a:pt x="96203" y="54293"/>
                      <a:pt x="94298" y="61913"/>
                      <a:pt x="90488" y="68580"/>
                    </a:cubicBezTo>
                    <a:close/>
                    <a:moveTo>
                      <a:pt x="251460" y="181928"/>
                    </a:moveTo>
                    <a:cubicBezTo>
                      <a:pt x="247650" y="178118"/>
                      <a:pt x="246698" y="174308"/>
                      <a:pt x="246698" y="169545"/>
                    </a:cubicBezTo>
                    <a:cubicBezTo>
                      <a:pt x="246698" y="164783"/>
                      <a:pt x="248602" y="160020"/>
                      <a:pt x="251460" y="157163"/>
                    </a:cubicBezTo>
                    <a:cubicBezTo>
                      <a:pt x="255270" y="153353"/>
                      <a:pt x="259080" y="152400"/>
                      <a:pt x="263843" y="152400"/>
                    </a:cubicBezTo>
                    <a:cubicBezTo>
                      <a:pt x="268605" y="152400"/>
                      <a:pt x="273368" y="154305"/>
                      <a:pt x="276225" y="157163"/>
                    </a:cubicBezTo>
                    <a:cubicBezTo>
                      <a:pt x="280035" y="160972"/>
                      <a:pt x="280988" y="164783"/>
                      <a:pt x="280988" y="169545"/>
                    </a:cubicBezTo>
                    <a:cubicBezTo>
                      <a:pt x="280988" y="174308"/>
                      <a:pt x="279083" y="179070"/>
                      <a:pt x="276225" y="181928"/>
                    </a:cubicBezTo>
                    <a:cubicBezTo>
                      <a:pt x="272415" y="185738"/>
                      <a:pt x="268605" y="186690"/>
                      <a:pt x="263843" y="186690"/>
                    </a:cubicBezTo>
                    <a:cubicBezTo>
                      <a:pt x="259080" y="186690"/>
                      <a:pt x="254318" y="184785"/>
                      <a:pt x="251460" y="181928"/>
                    </a:cubicBezTo>
                    <a:close/>
                    <a:moveTo>
                      <a:pt x="648653" y="133350"/>
                    </a:moveTo>
                    <a:cubicBezTo>
                      <a:pt x="637223" y="139065"/>
                      <a:pt x="626745" y="141922"/>
                      <a:pt x="616268" y="141922"/>
                    </a:cubicBezTo>
                    <a:cubicBezTo>
                      <a:pt x="608648" y="141922"/>
                      <a:pt x="601980" y="139065"/>
                      <a:pt x="597218" y="135255"/>
                    </a:cubicBezTo>
                    <a:cubicBezTo>
                      <a:pt x="592455" y="130493"/>
                      <a:pt x="589598" y="125730"/>
                      <a:pt x="589598" y="120015"/>
                    </a:cubicBezTo>
                    <a:cubicBezTo>
                      <a:pt x="589598" y="111443"/>
                      <a:pt x="594360" y="103822"/>
                      <a:pt x="605790" y="96203"/>
                    </a:cubicBezTo>
                    <a:cubicBezTo>
                      <a:pt x="617220" y="88583"/>
                      <a:pt x="628650" y="85725"/>
                      <a:pt x="641985" y="85725"/>
                    </a:cubicBezTo>
                    <a:cubicBezTo>
                      <a:pt x="648653" y="85725"/>
                      <a:pt x="655320" y="87630"/>
                      <a:pt x="662940" y="92393"/>
                    </a:cubicBezTo>
                    <a:cubicBezTo>
                      <a:pt x="670560" y="96203"/>
                      <a:pt x="677228" y="101918"/>
                      <a:pt x="682943" y="109538"/>
                    </a:cubicBezTo>
                    <a:cubicBezTo>
                      <a:pt x="671513" y="119063"/>
                      <a:pt x="660083" y="127635"/>
                      <a:pt x="648653" y="13335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11" name="Google Shape;4711;p21"/>
              <p:cNvSpPr/>
              <p:nvPr/>
            </p:nvSpPr>
            <p:spPr>
              <a:xfrm>
                <a:off x="5744527" y="4910137"/>
                <a:ext cx="119062" cy="87630"/>
              </a:xfrm>
              <a:custGeom>
                <a:avLst/>
                <a:gdLst/>
                <a:ahLst/>
                <a:cxnLst/>
                <a:rect l="l" t="t" r="r" b="b"/>
                <a:pathLst>
                  <a:path w="119062" h="87630" extrusionOk="0">
                    <a:moveTo>
                      <a:pt x="54293" y="13335"/>
                    </a:moveTo>
                    <a:cubicBezTo>
                      <a:pt x="42863" y="3810"/>
                      <a:pt x="34290" y="0"/>
                      <a:pt x="27623" y="0"/>
                    </a:cubicBezTo>
                    <a:cubicBezTo>
                      <a:pt x="21908" y="0"/>
                      <a:pt x="17145" y="953"/>
                      <a:pt x="12383" y="1905"/>
                    </a:cubicBezTo>
                    <a:cubicBezTo>
                      <a:pt x="8573" y="2857"/>
                      <a:pt x="4763" y="5715"/>
                      <a:pt x="0" y="9525"/>
                    </a:cubicBezTo>
                    <a:lnTo>
                      <a:pt x="13335" y="30480"/>
                    </a:lnTo>
                    <a:cubicBezTo>
                      <a:pt x="17145" y="27622"/>
                      <a:pt x="20002" y="25718"/>
                      <a:pt x="22860" y="24765"/>
                    </a:cubicBezTo>
                    <a:cubicBezTo>
                      <a:pt x="26670" y="22860"/>
                      <a:pt x="29527" y="22860"/>
                      <a:pt x="33338" y="22860"/>
                    </a:cubicBezTo>
                    <a:cubicBezTo>
                      <a:pt x="41910" y="22860"/>
                      <a:pt x="60008" y="37147"/>
                      <a:pt x="86677" y="65722"/>
                    </a:cubicBezTo>
                    <a:lnTo>
                      <a:pt x="107633" y="87630"/>
                    </a:lnTo>
                    <a:lnTo>
                      <a:pt x="119063" y="78105"/>
                    </a:lnTo>
                    <a:cubicBezTo>
                      <a:pt x="103823" y="60007"/>
                      <a:pt x="82868" y="39053"/>
                      <a:pt x="54293" y="13335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12" name="Google Shape;4712;p21"/>
              <p:cNvSpPr/>
              <p:nvPr/>
            </p:nvSpPr>
            <p:spPr>
              <a:xfrm>
                <a:off x="5934075" y="4693919"/>
                <a:ext cx="635317" cy="209550"/>
              </a:xfrm>
              <a:custGeom>
                <a:avLst/>
                <a:gdLst/>
                <a:ahLst/>
                <a:cxnLst/>
                <a:rect l="l" t="t" r="r" b="b"/>
                <a:pathLst>
                  <a:path w="635317" h="209550" extrusionOk="0">
                    <a:moveTo>
                      <a:pt x="577215" y="13335"/>
                    </a:moveTo>
                    <a:lnTo>
                      <a:pt x="441008" y="13335"/>
                    </a:lnTo>
                    <a:lnTo>
                      <a:pt x="433388" y="13335"/>
                    </a:lnTo>
                    <a:lnTo>
                      <a:pt x="330517" y="13335"/>
                    </a:lnTo>
                    <a:lnTo>
                      <a:pt x="349567" y="44768"/>
                    </a:lnTo>
                    <a:lnTo>
                      <a:pt x="388620" y="44768"/>
                    </a:lnTo>
                    <a:lnTo>
                      <a:pt x="388620" y="110490"/>
                    </a:lnTo>
                    <a:lnTo>
                      <a:pt x="334328" y="110490"/>
                    </a:lnTo>
                    <a:lnTo>
                      <a:pt x="334328" y="54293"/>
                    </a:lnTo>
                    <a:cubicBezTo>
                      <a:pt x="334328" y="41910"/>
                      <a:pt x="328613" y="30480"/>
                      <a:pt x="316230" y="18098"/>
                    </a:cubicBezTo>
                    <a:cubicBezTo>
                      <a:pt x="303847" y="5715"/>
                      <a:pt x="291465" y="0"/>
                      <a:pt x="280035" y="0"/>
                    </a:cubicBezTo>
                    <a:cubicBezTo>
                      <a:pt x="269558" y="0"/>
                      <a:pt x="260985" y="2858"/>
                      <a:pt x="254317" y="9525"/>
                    </a:cubicBezTo>
                    <a:cubicBezTo>
                      <a:pt x="246697" y="17145"/>
                      <a:pt x="243840" y="24765"/>
                      <a:pt x="243840" y="35243"/>
                    </a:cubicBezTo>
                    <a:cubicBezTo>
                      <a:pt x="243840" y="38100"/>
                      <a:pt x="243840" y="41910"/>
                      <a:pt x="244792" y="44768"/>
                    </a:cubicBezTo>
                    <a:lnTo>
                      <a:pt x="227647" y="14288"/>
                    </a:lnTo>
                    <a:lnTo>
                      <a:pt x="0" y="14288"/>
                    </a:lnTo>
                    <a:lnTo>
                      <a:pt x="17145" y="45720"/>
                    </a:lnTo>
                    <a:lnTo>
                      <a:pt x="159067" y="45720"/>
                    </a:lnTo>
                    <a:lnTo>
                      <a:pt x="159067" y="71438"/>
                    </a:lnTo>
                    <a:cubicBezTo>
                      <a:pt x="154305" y="71438"/>
                      <a:pt x="149542" y="73343"/>
                      <a:pt x="143828" y="78105"/>
                    </a:cubicBezTo>
                    <a:cubicBezTo>
                      <a:pt x="138113" y="82868"/>
                      <a:pt x="132397" y="88583"/>
                      <a:pt x="126683" y="97155"/>
                    </a:cubicBezTo>
                    <a:cubicBezTo>
                      <a:pt x="119063" y="88583"/>
                      <a:pt x="111442" y="81915"/>
                      <a:pt x="103822" y="77153"/>
                    </a:cubicBezTo>
                    <a:cubicBezTo>
                      <a:pt x="96203" y="72390"/>
                      <a:pt x="88583" y="70485"/>
                      <a:pt x="81915" y="70485"/>
                    </a:cubicBezTo>
                    <a:cubicBezTo>
                      <a:pt x="69533" y="70485"/>
                      <a:pt x="58103" y="75248"/>
                      <a:pt x="48578" y="84773"/>
                    </a:cubicBezTo>
                    <a:cubicBezTo>
                      <a:pt x="39053" y="94298"/>
                      <a:pt x="35242" y="104775"/>
                      <a:pt x="35242" y="117158"/>
                    </a:cubicBezTo>
                    <a:cubicBezTo>
                      <a:pt x="35242" y="130493"/>
                      <a:pt x="40958" y="144780"/>
                      <a:pt x="52388" y="160020"/>
                    </a:cubicBezTo>
                    <a:cubicBezTo>
                      <a:pt x="63817" y="175260"/>
                      <a:pt x="80010" y="191453"/>
                      <a:pt x="100965" y="206693"/>
                    </a:cubicBezTo>
                    <a:lnTo>
                      <a:pt x="110490" y="195263"/>
                    </a:lnTo>
                    <a:cubicBezTo>
                      <a:pt x="97155" y="183833"/>
                      <a:pt x="86678" y="172403"/>
                      <a:pt x="79058" y="161925"/>
                    </a:cubicBezTo>
                    <a:cubicBezTo>
                      <a:pt x="71438" y="150495"/>
                      <a:pt x="68580" y="140018"/>
                      <a:pt x="68580" y="131445"/>
                    </a:cubicBezTo>
                    <a:cubicBezTo>
                      <a:pt x="68580" y="121920"/>
                      <a:pt x="71438" y="114300"/>
                      <a:pt x="76200" y="107633"/>
                    </a:cubicBezTo>
                    <a:cubicBezTo>
                      <a:pt x="80963" y="100965"/>
                      <a:pt x="87630" y="98108"/>
                      <a:pt x="95250" y="98108"/>
                    </a:cubicBezTo>
                    <a:cubicBezTo>
                      <a:pt x="100013" y="98108"/>
                      <a:pt x="103822" y="99060"/>
                      <a:pt x="107633" y="101918"/>
                    </a:cubicBezTo>
                    <a:cubicBezTo>
                      <a:pt x="111442" y="103823"/>
                      <a:pt x="115253" y="107633"/>
                      <a:pt x="118110" y="112395"/>
                    </a:cubicBezTo>
                    <a:cubicBezTo>
                      <a:pt x="110490" y="128588"/>
                      <a:pt x="105728" y="139065"/>
                      <a:pt x="104775" y="143828"/>
                    </a:cubicBezTo>
                    <a:lnTo>
                      <a:pt x="136208" y="157163"/>
                    </a:lnTo>
                    <a:cubicBezTo>
                      <a:pt x="140017" y="140018"/>
                      <a:pt x="146685" y="124778"/>
                      <a:pt x="155258" y="113348"/>
                    </a:cubicBezTo>
                    <a:cubicBezTo>
                      <a:pt x="163830" y="101918"/>
                      <a:pt x="173355" y="96203"/>
                      <a:pt x="182880" y="96203"/>
                    </a:cubicBezTo>
                    <a:cubicBezTo>
                      <a:pt x="188595" y="96203"/>
                      <a:pt x="193358" y="98108"/>
                      <a:pt x="197167" y="100965"/>
                    </a:cubicBezTo>
                    <a:cubicBezTo>
                      <a:pt x="200978" y="103823"/>
                      <a:pt x="202883" y="107633"/>
                      <a:pt x="202883" y="111443"/>
                    </a:cubicBezTo>
                    <a:cubicBezTo>
                      <a:pt x="203835" y="120015"/>
                      <a:pt x="199072" y="129540"/>
                      <a:pt x="190500" y="140018"/>
                    </a:cubicBezTo>
                    <a:cubicBezTo>
                      <a:pt x="181928" y="151448"/>
                      <a:pt x="170497" y="161925"/>
                      <a:pt x="156210" y="171450"/>
                    </a:cubicBezTo>
                    <a:lnTo>
                      <a:pt x="185738" y="199073"/>
                    </a:lnTo>
                    <a:cubicBezTo>
                      <a:pt x="198120" y="185738"/>
                      <a:pt x="207645" y="172403"/>
                      <a:pt x="214313" y="160020"/>
                    </a:cubicBezTo>
                    <a:cubicBezTo>
                      <a:pt x="220980" y="147638"/>
                      <a:pt x="224790" y="135255"/>
                      <a:pt x="224790" y="124778"/>
                    </a:cubicBezTo>
                    <a:cubicBezTo>
                      <a:pt x="224790" y="112395"/>
                      <a:pt x="221933" y="101918"/>
                      <a:pt x="216217" y="92393"/>
                    </a:cubicBezTo>
                    <a:cubicBezTo>
                      <a:pt x="211455" y="82868"/>
                      <a:pt x="203835" y="77153"/>
                      <a:pt x="195263" y="73343"/>
                    </a:cubicBezTo>
                    <a:lnTo>
                      <a:pt x="195263" y="45720"/>
                    </a:lnTo>
                    <a:lnTo>
                      <a:pt x="243840" y="45720"/>
                    </a:lnTo>
                    <a:cubicBezTo>
                      <a:pt x="245745" y="55245"/>
                      <a:pt x="250508" y="62865"/>
                      <a:pt x="259080" y="70485"/>
                    </a:cubicBezTo>
                    <a:cubicBezTo>
                      <a:pt x="270510" y="80963"/>
                      <a:pt x="283845" y="87630"/>
                      <a:pt x="300038" y="90488"/>
                    </a:cubicBezTo>
                    <a:lnTo>
                      <a:pt x="300038" y="111443"/>
                    </a:lnTo>
                    <a:lnTo>
                      <a:pt x="288608" y="111443"/>
                    </a:lnTo>
                    <a:cubicBezTo>
                      <a:pt x="284797" y="111443"/>
                      <a:pt x="281940" y="112395"/>
                      <a:pt x="279083" y="114300"/>
                    </a:cubicBezTo>
                    <a:cubicBezTo>
                      <a:pt x="276225" y="116205"/>
                      <a:pt x="275272" y="119063"/>
                      <a:pt x="275272" y="122873"/>
                    </a:cubicBezTo>
                    <a:cubicBezTo>
                      <a:pt x="275272" y="130493"/>
                      <a:pt x="281940" y="140018"/>
                      <a:pt x="294322" y="152400"/>
                    </a:cubicBezTo>
                    <a:cubicBezTo>
                      <a:pt x="306705" y="163830"/>
                      <a:pt x="316230" y="169545"/>
                      <a:pt x="323850" y="169545"/>
                    </a:cubicBezTo>
                    <a:cubicBezTo>
                      <a:pt x="327660" y="169545"/>
                      <a:pt x="330517" y="167640"/>
                      <a:pt x="332422" y="164783"/>
                    </a:cubicBezTo>
                    <a:cubicBezTo>
                      <a:pt x="334328" y="161925"/>
                      <a:pt x="335280" y="158115"/>
                      <a:pt x="335280" y="154305"/>
                    </a:cubicBezTo>
                    <a:lnTo>
                      <a:pt x="335280" y="142875"/>
                    </a:lnTo>
                    <a:lnTo>
                      <a:pt x="389572" y="142875"/>
                    </a:lnTo>
                    <a:lnTo>
                      <a:pt x="389572" y="189548"/>
                    </a:lnTo>
                    <a:lnTo>
                      <a:pt x="424815" y="208598"/>
                    </a:lnTo>
                    <a:lnTo>
                      <a:pt x="424815" y="44768"/>
                    </a:lnTo>
                    <a:lnTo>
                      <a:pt x="452438" y="44768"/>
                    </a:lnTo>
                    <a:lnTo>
                      <a:pt x="460058" y="44768"/>
                    </a:lnTo>
                    <a:lnTo>
                      <a:pt x="566738" y="44768"/>
                    </a:lnTo>
                    <a:lnTo>
                      <a:pt x="566738" y="72390"/>
                    </a:lnTo>
                    <a:lnTo>
                      <a:pt x="514350" y="72390"/>
                    </a:lnTo>
                    <a:cubicBezTo>
                      <a:pt x="501967" y="72390"/>
                      <a:pt x="491490" y="76200"/>
                      <a:pt x="481965" y="83820"/>
                    </a:cubicBezTo>
                    <a:cubicBezTo>
                      <a:pt x="473392" y="91440"/>
                      <a:pt x="469583" y="100965"/>
                      <a:pt x="469583" y="111443"/>
                    </a:cubicBezTo>
                    <a:cubicBezTo>
                      <a:pt x="469583" y="126683"/>
                      <a:pt x="473392" y="142875"/>
                      <a:pt x="481965" y="159068"/>
                    </a:cubicBezTo>
                    <a:cubicBezTo>
                      <a:pt x="489585" y="175260"/>
                      <a:pt x="501967" y="192405"/>
                      <a:pt x="518160" y="208598"/>
                    </a:cubicBezTo>
                    <a:lnTo>
                      <a:pt x="529590" y="200978"/>
                    </a:lnTo>
                    <a:cubicBezTo>
                      <a:pt x="519113" y="191453"/>
                      <a:pt x="511492" y="180975"/>
                      <a:pt x="505778" y="169545"/>
                    </a:cubicBezTo>
                    <a:cubicBezTo>
                      <a:pt x="501015" y="158115"/>
                      <a:pt x="498158" y="146685"/>
                      <a:pt x="498158" y="135255"/>
                    </a:cubicBezTo>
                    <a:cubicBezTo>
                      <a:pt x="498158" y="126683"/>
                      <a:pt x="501015" y="119063"/>
                      <a:pt x="507683" y="113348"/>
                    </a:cubicBezTo>
                    <a:cubicBezTo>
                      <a:pt x="513397" y="106680"/>
                      <a:pt x="521017" y="103823"/>
                      <a:pt x="529590" y="103823"/>
                    </a:cubicBezTo>
                    <a:lnTo>
                      <a:pt x="564833" y="103823"/>
                    </a:lnTo>
                    <a:lnTo>
                      <a:pt x="564833" y="185738"/>
                    </a:lnTo>
                    <a:lnTo>
                      <a:pt x="600075" y="209550"/>
                    </a:lnTo>
                    <a:lnTo>
                      <a:pt x="600075" y="45720"/>
                    </a:lnTo>
                    <a:lnTo>
                      <a:pt x="635318" y="45720"/>
                    </a:lnTo>
                    <a:lnTo>
                      <a:pt x="618172" y="14288"/>
                    </a:lnTo>
                    <a:lnTo>
                      <a:pt x="577215" y="14288"/>
                    </a:lnTo>
                    <a:close/>
                    <a:moveTo>
                      <a:pt x="299085" y="75248"/>
                    </a:moveTo>
                    <a:cubicBezTo>
                      <a:pt x="292417" y="73343"/>
                      <a:pt x="287655" y="69533"/>
                      <a:pt x="283845" y="63818"/>
                    </a:cubicBezTo>
                    <a:cubicBezTo>
                      <a:pt x="280035" y="58103"/>
                      <a:pt x="278130" y="51435"/>
                      <a:pt x="278130" y="42863"/>
                    </a:cubicBezTo>
                    <a:cubicBezTo>
                      <a:pt x="278130" y="37148"/>
                      <a:pt x="280035" y="31433"/>
                      <a:pt x="281940" y="27623"/>
                    </a:cubicBezTo>
                    <a:cubicBezTo>
                      <a:pt x="284797" y="23813"/>
                      <a:pt x="287655" y="20955"/>
                      <a:pt x="291465" y="20955"/>
                    </a:cubicBezTo>
                    <a:cubicBezTo>
                      <a:pt x="294322" y="20955"/>
                      <a:pt x="296228" y="22860"/>
                      <a:pt x="297180" y="25718"/>
                    </a:cubicBezTo>
                    <a:cubicBezTo>
                      <a:pt x="299085" y="28575"/>
                      <a:pt x="299085" y="32385"/>
                      <a:pt x="299085" y="36195"/>
                    </a:cubicBezTo>
                    <a:lnTo>
                      <a:pt x="299085" y="75248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13" name="Google Shape;4713;p21"/>
              <p:cNvSpPr/>
              <p:nvPr/>
            </p:nvSpPr>
            <p:spPr>
              <a:xfrm>
                <a:off x="6413182" y="4612005"/>
                <a:ext cx="104075" cy="94352"/>
              </a:xfrm>
              <a:custGeom>
                <a:avLst/>
                <a:gdLst/>
                <a:ahLst/>
                <a:cxnLst/>
                <a:rect l="l" t="t" r="r" b="b"/>
                <a:pathLst>
                  <a:path w="104075" h="94352" extrusionOk="0">
                    <a:moveTo>
                      <a:pt x="89535" y="60007"/>
                    </a:moveTo>
                    <a:cubicBezTo>
                      <a:pt x="81915" y="47625"/>
                      <a:pt x="76200" y="40005"/>
                      <a:pt x="72390" y="36195"/>
                    </a:cubicBezTo>
                    <a:cubicBezTo>
                      <a:pt x="64770" y="25717"/>
                      <a:pt x="55245" y="16192"/>
                      <a:pt x="44767" y="9525"/>
                    </a:cubicBezTo>
                    <a:cubicBezTo>
                      <a:pt x="34290" y="2857"/>
                      <a:pt x="23813" y="0"/>
                      <a:pt x="14288" y="0"/>
                    </a:cubicBezTo>
                    <a:cubicBezTo>
                      <a:pt x="8572" y="952"/>
                      <a:pt x="3810" y="1905"/>
                      <a:pt x="0" y="2857"/>
                    </a:cubicBezTo>
                    <a:lnTo>
                      <a:pt x="15240" y="36195"/>
                    </a:lnTo>
                    <a:cubicBezTo>
                      <a:pt x="20002" y="34290"/>
                      <a:pt x="25717" y="33338"/>
                      <a:pt x="31433" y="33338"/>
                    </a:cubicBezTo>
                    <a:cubicBezTo>
                      <a:pt x="37147" y="33338"/>
                      <a:pt x="42863" y="34290"/>
                      <a:pt x="47625" y="37147"/>
                    </a:cubicBezTo>
                    <a:cubicBezTo>
                      <a:pt x="52388" y="39052"/>
                      <a:pt x="57150" y="41910"/>
                      <a:pt x="60008" y="45720"/>
                    </a:cubicBezTo>
                    <a:lnTo>
                      <a:pt x="97155" y="94297"/>
                    </a:lnTo>
                    <a:cubicBezTo>
                      <a:pt x="108585" y="95250"/>
                      <a:pt x="105727" y="83820"/>
                      <a:pt x="89535" y="60007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14" name="Google Shape;4714;p21"/>
              <p:cNvSpPr/>
              <p:nvPr/>
            </p:nvSpPr>
            <p:spPr>
              <a:xfrm>
                <a:off x="6671309" y="4707255"/>
                <a:ext cx="676275" cy="234314"/>
              </a:xfrm>
              <a:custGeom>
                <a:avLst/>
                <a:gdLst/>
                <a:ahLst/>
                <a:cxnLst/>
                <a:rect l="l" t="t" r="r" b="b"/>
                <a:pathLst>
                  <a:path w="676275" h="234314" extrusionOk="0">
                    <a:moveTo>
                      <a:pt x="605790" y="171450"/>
                    </a:moveTo>
                    <a:lnTo>
                      <a:pt x="641033" y="195263"/>
                    </a:lnTo>
                    <a:lnTo>
                      <a:pt x="641033" y="31432"/>
                    </a:lnTo>
                    <a:lnTo>
                      <a:pt x="676275" y="31432"/>
                    </a:lnTo>
                    <a:lnTo>
                      <a:pt x="659130" y="0"/>
                    </a:lnTo>
                    <a:lnTo>
                      <a:pt x="467678" y="0"/>
                    </a:lnTo>
                    <a:lnTo>
                      <a:pt x="460058" y="0"/>
                    </a:lnTo>
                    <a:lnTo>
                      <a:pt x="299085" y="0"/>
                    </a:lnTo>
                    <a:lnTo>
                      <a:pt x="291465" y="0"/>
                    </a:lnTo>
                    <a:lnTo>
                      <a:pt x="203835" y="0"/>
                    </a:lnTo>
                    <a:lnTo>
                      <a:pt x="196215" y="0"/>
                    </a:lnTo>
                    <a:lnTo>
                      <a:pt x="0" y="0"/>
                    </a:lnTo>
                    <a:lnTo>
                      <a:pt x="17145" y="31432"/>
                    </a:lnTo>
                    <a:lnTo>
                      <a:pt x="151448" y="31432"/>
                    </a:lnTo>
                    <a:lnTo>
                      <a:pt x="151448" y="59055"/>
                    </a:lnTo>
                    <a:lnTo>
                      <a:pt x="43815" y="59055"/>
                    </a:lnTo>
                    <a:lnTo>
                      <a:pt x="38100" y="70485"/>
                    </a:lnTo>
                    <a:cubicBezTo>
                      <a:pt x="54293" y="75247"/>
                      <a:pt x="67628" y="82867"/>
                      <a:pt x="78105" y="92392"/>
                    </a:cubicBezTo>
                    <a:cubicBezTo>
                      <a:pt x="87630" y="102870"/>
                      <a:pt x="93345" y="113347"/>
                      <a:pt x="93345" y="124777"/>
                    </a:cubicBezTo>
                    <a:cubicBezTo>
                      <a:pt x="93345" y="129540"/>
                      <a:pt x="91440" y="134302"/>
                      <a:pt x="86678" y="138113"/>
                    </a:cubicBezTo>
                    <a:cubicBezTo>
                      <a:pt x="80963" y="142875"/>
                      <a:pt x="75248" y="144780"/>
                      <a:pt x="68580" y="146685"/>
                    </a:cubicBezTo>
                    <a:cubicBezTo>
                      <a:pt x="66675" y="142875"/>
                      <a:pt x="63818" y="140017"/>
                      <a:pt x="60008" y="137160"/>
                    </a:cubicBezTo>
                    <a:cubicBezTo>
                      <a:pt x="56198" y="134302"/>
                      <a:pt x="52388" y="133350"/>
                      <a:pt x="49530" y="133350"/>
                    </a:cubicBezTo>
                    <a:cubicBezTo>
                      <a:pt x="44768" y="133350"/>
                      <a:pt x="40005" y="135255"/>
                      <a:pt x="37148" y="139065"/>
                    </a:cubicBezTo>
                    <a:cubicBezTo>
                      <a:pt x="33338" y="142875"/>
                      <a:pt x="32385" y="147638"/>
                      <a:pt x="32385" y="153352"/>
                    </a:cubicBezTo>
                    <a:cubicBezTo>
                      <a:pt x="32385" y="160972"/>
                      <a:pt x="36195" y="168592"/>
                      <a:pt x="44768" y="173355"/>
                    </a:cubicBezTo>
                    <a:cubicBezTo>
                      <a:pt x="52388" y="179070"/>
                      <a:pt x="62865" y="181927"/>
                      <a:pt x="73343" y="181927"/>
                    </a:cubicBezTo>
                    <a:lnTo>
                      <a:pt x="97155" y="234315"/>
                    </a:lnTo>
                    <a:lnTo>
                      <a:pt x="114300" y="224790"/>
                    </a:lnTo>
                    <a:lnTo>
                      <a:pt x="82868" y="180022"/>
                    </a:lnTo>
                    <a:cubicBezTo>
                      <a:pt x="93345" y="178117"/>
                      <a:pt x="102870" y="173355"/>
                      <a:pt x="110490" y="166688"/>
                    </a:cubicBezTo>
                    <a:cubicBezTo>
                      <a:pt x="118110" y="160020"/>
                      <a:pt x="120968" y="152400"/>
                      <a:pt x="120968" y="142875"/>
                    </a:cubicBezTo>
                    <a:cubicBezTo>
                      <a:pt x="120968" y="133350"/>
                      <a:pt x="118110" y="123825"/>
                      <a:pt x="112395" y="114300"/>
                    </a:cubicBezTo>
                    <a:cubicBezTo>
                      <a:pt x="107633" y="104775"/>
                      <a:pt x="100013" y="97155"/>
                      <a:pt x="89535" y="90488"/>
                    </a:cubicBezTo>
                    <a:lnTo>
                      <a:pt x="151448" y="90488"/>
                    </a:lnTo>
                    <a:lnTo>
                      <a:pt x="151448" y="176213"/>
                    </a:lnTo>
                    <a:lnTo>
                      <a:pt x="186690" y="195263"/>
                    </a:lnTo>
                    <a:lnTo>
                      <a:pt x="186690" y="31432"/>
                    </a:lnTo>
                    <a:lnTo>
                      <a:pt x="214313" y="31432"/>
                    </a:lnTo>
                    <a:lnTo>
                      <a:pt x="221933" y="31432"/>
                    </a:lnTo>
                    <a:lnTo>
                      <a:pt x="246698" y="31432"/>
                    </a:lnTo>
                    <a:lnTo>
                      <a:pt x="246698" y="171450"/>
                    </a:lnTo>
                    <a:lnTo>
                      <a:pt x="281940" y="195263"/>
                    </a:lnTo>
                    <a:lnTo>
                      <a:pt x="281940" y="31432"/>
                    </a:lnTo>
                    <a:lnTo>
                      <a:pt x="309563" y="31432"/>
                    </a:lnTo>
                    <a:lnTo>
                      <a:pt x="317183" y="31432"/>
                    </a:lnTo>
                    <a:lnTo>
                      <a:pt x="415290" y="31432"/>
                    </a:lnTo>
                    <a:lnTo>
                      <a:pt x="415290" y="81915"/>
                    </a:lnTo>
                    <a:lnTo>
                      <a:pt x="337185" y="81915"/>
                    </a:lnTo>
                    <a:cubicBezTo>
                      <a:pt x="332423" y="81915"/>
                      <a:pt x="329565" y="83820"/>
                      <a:pt x="326708" y="86677"/>
                    </a:cubicBezTo>
                    <a:cubicBezTo>
                      <a:pt x="323850" y="89535"/>
                      <a:pt x="321945" y="93345"/>
                      <a:pt x="321945" y="97155"/>
                    </a:cubicBezTo>
                    <a:cubicBezTo>
                      <a:pt x="321945" y="106680"/>
                      <a:pt x="325755" y="117157"/>
                      <a:pt x="334328" y="127635"/>
                    </a:cubicBezTo>
                    <a:cubicBezTo>
                      <a:pt x="342900" y="138113"/>
                      <a:pt x="350520" y="143827"/>
                      <a:pt x="357188" y="143827"/>
                    </a:cubicBezTo>
                    <a:cubicBezTo>
                      <a:pt x="359093" y="143827"/>
                      <a:pt x="360998" y="142875"/>
                      <a:pt x="361950" y="141922"/>
                    </a:cubicBezTo>
                    <a:cubicBezTo>
                      <a:pt x="363855" y="140970"/>
                      <a:pt x="364808" y="139065"/>
                      <a:pt x="364808" y="136207"/>
                    </a:cubicBezTo>
                    <a:lnTo>
                      <a:pt x="364808" y="122872"/>
                    </a:lnTo>
                    <a:cubicBezTo>
                      <a:pt x="364808" y="120015"/>
                      <a:pt x="365760" y="118110"/>
                      <a:pt x="367665" y="116205"/>
                    </a:cubicBezTo>
                    <a:cubicBezTo>
                      <a:pt x="368618" y="114300"/>
                      <a:pt x="370523" y="113347"/>
                      <a:pt x="372428" y="113347"/>
                    </a:cubicBezTo>
                    <a:lnTo>
                      <a:pt x="415290" y="113347"/>
                    </a:lnTo>
                    <a:lnTo>
                      <a:pt x="415290" y="175260"/>
                    </a:lnTo>
                    <a:lnTo>
                      <a:pt x="450533" y="194310"/>
                    </a:lnTo>
                    <a:lnTo>
                      <a:pt x="450533" y="30480"/>
                    </a:lnTo>
                    <a:lnTo>
                      <a:pt x="478155" y="30480"/>
                    </a:lnTo>
                    <a:lnTo>
                      <a:pt x="485775" y="30480"/>
                    </a:lnTo>
                    <a:lnTo>
                      <a:pt x="513397" y="30480"/>
                    </a:lnTo>
                    <a:lnTo>
                      <a:pt x="513397" y="96202"/>
                    </a:lnTo>
                    <a:lnTo>
                      <a:pt x="501968" y="96202"/>
                    </a:lnTo>
                    <a:cubicBezTo>
                      <a:pt x="499110" y="96202"/>
                      <a:pt x="497205" y="97155"/>
                      <a:pt x="495300" y="99060"/>
                    </a:cubicBezTo>
                    <a:cubicBezTo>
                      <a:pt x="493395" y="100965"/>
                      <a:pt x="492443" y="102870"/>
                      <a:pt x="492443" y="105727"/>
                    </a:cubicBezTo>
                    <a:cubicBezTo>
                      <a:pt x="492443" y="111442"/>
                      <a:pt x="499110" y="120967"/>
                      <a:pt x="512445" y="134302"/>
                    </a:cubicBezTo>
                    <a:cubicBezTo>
                      <a:pt x="525780" y="147638"/>
                      <a:pt x="535305" y="154305"/>
                      <a:pt x="541020" y="154305"/>
                    </a:cubicBezTo>
                    <a:cubicBezTo>
                      <a:pt x="542925" y="154305"/>
                      <a:pt x="544830" y="153352"/>
                      <a:pt x="545783" y="151447"/>
                    </a:cubicBezTo>
                    <a:cubicBezTo>
                      <a:pt x="547688" y="148590"/>
                      <a:pt x="548640" y="145732"/>
                      <a:pt x="548640" y="142875"/>
                    </a:cubicBezTo>
                    <a:lnTo>
                      <a:pt x="548640" y="127635"/>
                    </a:lnTo>
                    <a:lnTo>
                      <a:pt x="606743" y="127635"/>
                    </a:lnTo>
                    <a:lnTo>
                      <a:pt x="606743" y="171450"/>
                    </a:lnTo>
                    <a:close/>
                    <a:moveTo>
                      <a:pt x="547688" y="97155"/>
                    </a:moveTo>
                    <a:lnTo>
                      <a:pt x="547688" y="31432"/>
                    </a:lnTo>
                    <a:lnTo>
                      <a:pt x="605790" y="31432"/>
                    </a:lnTo>
                    <a:lnTo>
                      <a:pt x="605790" y="97155"/>
                    </a:lnTo>
                    <a:lnTo>
                      <a:pt x="547688" y="97155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15" name="Google Shape;4715;p21"/>
              <p:cNvSpPr/>
              <p:nvPr/>
            </p:nvSpPr>
            <p:spPr>
              <a:xfrm>
                <a:off x="7259002" y="4910137"/>
                <a:ext cx="119062" cy="87630"/>
              </a:xfrm>
              <a:custGeom>
                <a:avLst/>
                <a:gdLst/>
                <a:ahLst/>
                <a:cxnLst/>
                <a:rect l="l" t="t" r="r" b="b"/>
                <a:pathLst>
                  <a:path w="119062" h="87630" extrusionOk="0">
                    <a:moveTo>
                      <a:pt x="54292" y="13335"/>
                    </a:moveTo>
                    <a:cubicBezTo>
                      <a:pt x="42863" y="3810"/>
                      <a:pt x="34290" y="0"/>
                      <a:pt x="27622" y="0"/>
                    </a:cubicBezTo>
                    <a:cubicBezTo>
                      <a:pt x="21907" y="0"/>
                      <a:pt x="17145" y="953"/>
                      <a:pt x="12382" y="1905"/>
                    </a:cubicBezTo>
                    <a:cubicBezTo>
                      <a:pt x="8572" y="2857"/>
                      <a:pt x="4763" y="5715"/>
                      <a:pt x="0" y="9525"/>
                    </a:cubicBezTo>
                    <a:lnTo>
                      <a:pt x="13335" y="30480"/>
                    </a:lnTo>
                    <a:cubicBezTo>
                      <a:pt x="17145" y="27622"/>
                      <a:pt x="20003" y="25718"/>
                      <a:pt x="22860" y="24765"/>
                    </a:cubicBezTo>
                    <a:cubicBezTo>
                      <a:pt x="26670" y="22860"/>
                      <a:pt x="29528" y="22860"/>
                      <a:pt x="33338" y="22860"/>
                    </a:cubicBezTo>
                    <a:cubicBezTo>
                      <a:pt x="41910" y="22860"/>
                      <a:pt x="60007" y="37147"/>
                      <a:pt x="86678" y="65722"/>
                    </a:cubicBezTo>
                    <a:lnTo>
                      <a:pt x="107632" y="87630"/>
                    </a:lnTo>
                    <a:lnTo>
                      <a:pt x="119063" y="78105"/>
                    </a:lnTo>
                    <a:cubicBezTo>
                      <a:pt x="103822" y="60007"/>
                      <a:pt x="81915" y="39053"/>
                      <a:pt x="54292" y="13335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716" name="Google Shape;4716;p21"/>
            <p:cNvSpPr/>
            <p:nvPr/>
          </p:nvSpPr>
          <p:spPr>
            <a:xfrm>
              <a:off x="5888982" y="2284094"/>
              <a:ext cx="406654" cy="721042"/>
            </a:xfrm>
            <a:custGeom>
              <a:avLst/>
              <a:gdLst/>
              <a:ahLst/>
              <a:cxnLst/>
              <a:rect l="l" t="t" r="r" b="b"/>
              <a:pathLst>
                <a:path w="406654" h="721042" extrusionOk="0">
                  <a:moveTo>
                    <a:pt x="75573" y="576263"/>
                  </a:moveTo>
                  <a:cubicBezTo>
                    <a:pt x="75573" y="576263"/>
                    <a:pt x="75573" y="576263"/>
                    <a:pt x="75573" y="576263"/>
                  </a:cubicBezTo>
                  <a:cubicBezTo>
                    <a:pt x="67953" y="591503"/>
                    <a:pt x="69858" y="604838"/>
                    <a:pt x="74620" y="612458"/>
                  </a:cubicBezTo>
                  <a:cubicBezTo>
                    <a:pt x="80335" y="623888"/>
                    <a:pt x="91765" y="632460"/>
                    <a:pt x="108910" y="640080"/>
                  </a:cubicBezTo>
                  <a:cubicBezTo>
                    <a:pt x="108910" y="640080"/>
                    <a:pt x="108910" y="641033"/>
                    <a:pt x="108910" y="641033"/>
                  </a:cubicBezTo>
                  <a:cubicBezTo>
                    <a:pt x="108910" y="661035"/>
                    <a:pt x="127960" y="677228"/>
                    <a:pt x="160345" y="684848"/>
                  </a:cubicBezTo>
                  <a:cubicBezTo>
                    <a:pt x="162250" y="700088"/>
                    <a:pt x="177490" y="721043"/>
                    <a:pt x="210828" y="721043"/>
                  </a:cubicBezTo>
                  <a:cubicBezTo>
                    <a:pt x="214638" y="721043"/>
                    <a:pt x="219400" y="721043"/>
                    <a:pt x="226068" y="719138"/>
                  </a:cubicBezTo>
                  <a:cubicBezTo>
                    <a:pt x="244165" y="713423"/>
                    <a:pt x="256548" y="700088"/>
                    <a:pt x="257500" y="684848"/>
                  </a:cubicBezTo>
                  <a:cubicBezTo>
                    <a:pt x="289885" y="676275"/>
                    <a:pt x="308935" y="661035"/>
                    <a:pt x="308935" y="641033"/>
                  </a:cubicBezTo>
                  <a:cubicBezTo>
                    <a:pt x="308935" y="639128"/>
                    <a:pt x="308935" y="637223"/>
                    <a:pt x="307983" y="635318"/>
                  </a:cubicBezTo>
                  <a:cubicBezTo>
                    <a:pt x="329890" y="621983"/>
                    <a:pt x="342273" y="605790"/>
                    <a:pt x="342273" y="589598"/>
                  </a:cubicBezTo>
                  <a:cubicBezTo>
                    <a:pt x="342273" y="584835"/>
                    <a:pt x="340368" y="580073"/>
                    <a:pt x="338463" y="576263"/>
                  </a:cubicBezTo>
                  <a:cubicBezTo>
                    <a:pt x="371800" y="542925"/>
                    <a:pt x="389898" y="510540"/>
                    <a:pt x="399423" y="480060"/>
                  </a:cubicBezTo>
                  <a:lnTo>
                    <a:pt x="399423" y="480060"/>
                  </a:lnTo>
                  <a:cubicBezTo>
                    <a:pt x="400375" y="478155"/>
                    <a:pt x="400375" y="476250"/>
                    <a:pt x="401328" y="474345"/>
                  </a:cubicBezTo>
                  <a:cubicBezTo>
                    <a:pt x="404185" y="462915"/>
                    <a:pt x="406090" y="448628"/>
                    <a:pt x="406090" y="446722"/>
                  </a:cubicBezTo>
                  <a:cubicBezTo>
                    <a:pt x="407995" y="421005"/>
                    <a:pt x="405138" y="395288"/>
                    <a:pt x="396565" y="370522"/>
                  </a:cubicBezTo>
                  <a:lnTo>
                    <a:pt x="387993" y="350520"/>
                  </a:lnTo>
                  <a:cubicBezTo>
                    <a:pt x="380373" y="336233"/>
                    <a:pt x="370848" y="322897"/>
                    <a:pt x="360370" y="312420"/>
                  </a:cubicBezTo>
                  <a:cubicBezTo>
                    <a:pt x="357513" y="309563"/>
                    <a:pt x="354655" y="306705"/>
                    <a:pt x="351798" y="304800"/>
                  </a:cubicBezTo>
                  <a:lnTo>
                    <a:pt x="351798" y="304800"/>
                  </a:lnTo>
                  <a:lnTo>
                    <a:pt x="340368" y="294322"/>
                  </a:lnTo>
                  <a:cubicBezTo>
                    <a:pt x="337510" y="291465"/>
                    <a:pt x="334653" y="288608"/>
                    <a:pt x="331795" y="286703"/>
                  </a:cubicBezTo>
                  <a:cubicBezTo>
                    <a:pt x="292743" y="251460"/>
                    <a:pt x="264168" y="224790"/>
                    <a:pt x="272740" y="163830"/>
                  </a:cubicBezTo>
                  <a:cubicBezTo>
                    <a:pt x="283218" y="106680"/>
                    <a:pt x="265120" y="47625"/>
                    <a:pt x="241308" y="32385"/>
                  </a:cubicBezTo>
                  <a:cubicBezTo>
                    <a:pt x="239403" y="31432"/>
                    <a:pt x="238450" y="30480"/>
                    <a:pt x="236545" y="30480"/>
                  </a:cubicBezTo>
                  <a:cubicBezTo>
                    <a:pt x="235593" y="21907"/>
                    <a:pt x="234640" y="16193"/>
                    <a:pt x="233688" y="16193"/>
                  </a:cubicBezTo>
                  <a:cubicBezTo>
                    <a:pt x="227020" y="4763"/>
                    <a:pt x="217495" y="953"/>
                    <a:pt x="210828" y="0"/>
                  </a:cubicBezTo>
                  <a:cubicBezTo>
                    <a:pt x="208923" y="0"/>
                    <a:pt x="207970" y="0"/>
                    <a:pt x="206065" y="0"/>
                  </a:cubicBezTo>
                  <a:cubicBezTo>
                    <a:pt x="194635" y="0"/>
                    <a:pt x="174633" y="4763"/>
                    <a:pt x="166060" y="37148"/>
                  </a:cubicBezTo>
                  <a:cubicBezTo>
                    <a:pt x="160345" y="58103"/>
                    <a:pt x="161298" y="87630"/>
                    <a:pt x="161298" y="115253"/>
                  </a:cubicBezTo>
                  <a:cubicBezTo>
                    <a:pt x="161298" y="120968"/>
                    <a:pt x="161298" y="126682"/>
                    <a:pt x="161298" y="130493"/>
                  </a:cubicBezTo>
                  <a:cubicBezTo>
                    <a:pt x="159393" y="178118"/>
                    <a:pt x="114625" y="237172"/>
                    <a:pt x="81288" y="277178"/>
                  </a:cubicBezTo>
                  <a:cubicBezTo>
                    <a:pt x="81288" y="277178"/>
                    <a:pt x="55570" y="304800"/>
                    <a:pt x="33663" y="343853"/>
                  </a:cubicBezTo>
                  <a:cubicBezTo>
                    <a:pt x="14613" y="374333"/>
                    <a:pt x="-50157" y="493395"/>
                    <a:pt x="75573" y="576263"/>
                  </a:cubicBezTo>
                  <a:close/>
                  <a:moveTo>
                    <a:pt x="210828" y="696278"/>
                  </a:moveTo>
                  <a:cubicBezTo>
                    <a:pt x="197493" y="696278"/>
                    <a:pt x="186063" y="688658"/>
                    <a:pt x="186063" y="681038"/>
                  </a:cubicBezTo>
                  <a:cubicBezTo>
                    <a:pt x="186063" y="680085"/>
                    <a:pt x="186063" y="678180"/>
                    <a:pt x="187015" y="677228"/>
                  </a:cubicBezTo>
                  <a:cubicBezTo>
                    <a:pt x="190825" y="677228"/>
                    <a:pt x="194635" y="678180"/>
                    <a:pt x="198445" y="678180"/>
                  </a:cubicBezTo>
                  <a:cubicBezTo>
                    <a:pt x="202255" y="678180"/>
                    <a:pt x="206065" y="678180"/>
                    <a:pt x="210828" y="678180"/>
                  </a:cubicBezTo>
                  <a:cubicBezTo>
                    <a:pt x="218448" y="678180"/>
                    <a:pt x="227020" y="678180"/>
                    <a:pt x="233688" y="677228"/>
                  </a:cubicBezTo>
                  <a:cubicBezTo>
                    <a:pt x="234640" y="678180"/>
                    <a:pt x="234640" y="680085"/>
                    <a:pt x="234640" y="681038"/>
                  </a:cubicBezTo>
                  <a:cubicBezTo>
                    <a:pt x="235593" y="688658"/>
                    <a:pt x="224163" y="696278"/>
                    <a:pt x="210828" y="696278"/>
                  </a:cubicBezTo>
                  <a:close/>
                  <a:moveTo>
                    <a:pt x="236545" y="662940"/>
                  </a:moveTo>
                  <a:cubicBezTo>
                    <a:pt x="231783" y="663893"/>
                    <a:pt x="226068" y="663893"/>
                    <a:pt x="221305" y="664845"/>
                  </a:cubicBezTo>
                  <a:cubicBezTo>
                    <a:pt x="217495" y="664845"/>
                    <a:pt x="214638" y="664845"/>
                    <a:pt x="210828" y="664845"/>
                  </a:cubicBezTo>
                  <a:cubicBezTo>
                    <a:pt x="202255" y="664845"/>
                    <a:pt x="193683" y="663893"/>
                    <a:pt x="185110" y="662940"/>
                  </a:cubicBezTo>
                  <a:cubicBezTo>
                    <a:pt x="153678" y="659130"/>
                    <a:pt x="135580" y="647700"/>
                    <a:pt x="135580" y="639128"/>
                  </a:cubicBezTo>
                  <a:cubicBezTo>
                    <a:pt x="135580" y="638175"/>
                    <a:pt x="135580" y="638175"/>
                    <a:pt x="135580" y="637223"/>
                  </a:cubicBezTo>
                  <a:cubicBezTo>
                    <a:pt x="159393" y="641985"/>
                    <a:pt x="185110" y="642938"/>
                    <a:pt x="202255" y="642938"/>
                  </a:cubicBezTo>
                  <a:cubicBezTo>
                    <a:pt x="235593" y="642938"/>
                    <a:pt x="267025" y="639128"/>
                    <a:pt x="284170" y="633413"/>
                  </a:cubicBezTo>
                  <a:cubicBezTo>
                    <a:pt x="286075" y="635318"/>
                    <a:pt x="287028" y="637223"/>
                    <a:pt x="287028" y="639128"/>
                  </a:cubicBezTo>
                  <a:cubicBezTo>
                    <a:pt x="287028" y="647700"/>
                    <a:pt x="267978" y="659130"/>
                    <a:pt x="236545" y="662940"/>
                  </a:cubicBezTo>
                  <a:close/>
                  <a:moveTo>
                    <a:pt x="89860" y="304800"/>
                  </a:moveTo>
                  <a:lnTo>
                    <a:pt x="90813" y="302895"/>
                  </a:lnTo>
                  <a:cubicBezTo>
                    <a:pt x="132723" y="253365"/>
                    <a:pt x="181300" y="188595"/>
                    <a:pt x="184158" y="131445"/>
                  </a:cubicBezTo>
                  <a:cubicBezTo>
                    <a:pt x="184158" y="125730"/>
                    <a:pt x="184158" y="120015"/>
                    <a:pt x="184158" y="114300"/>
                  </a:cubicBezTo>
                  <a:cubicBezTo>
                    <a:pt x="184158" y="87630"/>
                    <a:pt x="183205" y="60960"/>
                    <a:pt x="187968" y="42863"/>
                  </a:cubicBezTo>
                  <a:cubicBezTo>
                    <a:pt x="191778" y="26670"/>
                    <a:pt x="198445" y="24765"/>
                    <a:pt x="202255" y="24765"/>
                  </a:cubicBezTo>
                  <a:cubicBezTo>
                    <a:pt x="203208" y="24765"/>
                    <a:pt x="204160" y="24765"/>
                    <a:pt x="204160" y="24765"/>
                  </a:cubicBezTo>
                  <a:cubicBezTo>
                    <a:pt x="207018" y="24765"/>
                    <a:pt x="208923" y="29528"/>
                    <a:pt x="209875" y="37148"/>
                  </a:cubicBezTo>
                  <a:cubicBezTo>
                    <a:pt x="209875" y="41910"/>
                    <a:pt x="209875" y="56198"/>
                    <a:pt x="208923" y="71438"/>
                  </a:cubicBezTo>
                  <a:cubicBezTo>
                    <a:pt x="207018" y="105728"/>
                    <a:pt x="205113" y="151447"/>
                    <a:pt x="209875" y="172403"/>
                  </a:cubicBezTo>
                  <a:cubicBezTo>
                    <a:pt x="215590" y="195263"/>
                    <a:pt x="226068" y="218122"/>
                    <a:pt x="235593" y="240030"/>
                  </a:cubicBezTo>
                  <a:cubicBezTo>
                    <a:pt x="248928" y="268605"/>
                    <a:pt x="261310" y="296228"/>
                    <a:pt x="262263" y="321945"/>
                  </a:cubicBezTo>
                  <a:cubicBezTo>
                    <a:pt x="264168" y="367665"/>
                    <a:pt x="241308" y="371475"/>
                    <a:pt x="225115" y="374333"/>
                  </a:cubicBezTo>
                  <a:cubicBezTo>
                    <a:pt x="217495" y="375285"/>
                    <a:pt x="208923" y="377190"/>
                    <a:pt x="208923" y="385763"/>
                  </a:cubicBezTo>
                  <a:cubicBezTo>
                    <a:pt x="208923" y="389572"/>
                    <a:pt x="211780" y="393383"/>
                    <a:pt x="216543" y="393383"/>
                  </a:cubicBezTo>
                  <a:cubicBezTo>
                    <a:pt x="218448" y="393383"/>
                    <a:pt x="220353" y="392430"/>
                    <a:pt x="224163" y="392430"/>
                  </a:cubicBezTo>
                  <a:cubicBezTo>
                    <a:pt x="228925" y="391478"/>
                    <a:pt x="237498" y="389572"/>
                    <a:pt x="246070" y="389572"/>
                  </a:cubicBezTo>
                  <a:cubicBezTo>
                    <a:pt x="251785" y="389572"/>
                    <a:pt x="256548" y="390525"/>
                    <a:pt x="261310" y="391478"/>
                  </a:cubicBezTo>
                  <a:cubicBezTo>
                    <a:pt x="275598" y="395288"/>
                    <a:pt x="286075" y="405765"/>
                    <a:pt x="290838" y="418147"/>
                  </a:cubicBezTo>
                  <a:cubicBezTo>
                    <a:pt x="294648" y="429578"/>
                    <a:pt x="294648" y="449580"/>
                    <a:pt x="273693" y="477203"/>
                  </a:cubicBezTo>
                  <a:cubicBezTo>
                    <a:pt x="269883" y="482918"/>
                    <a:pt x="259405" y="490538"/>
                    <a:pt x="238450" y="494347"/>
                  </a:cubicBezTo>
                  <a:cubicBezTo>
                    <a:pt x="231783" y="495300"/>
                    <a:pt x="231783" y="499110"/>
                    <a:pt x="231783" y="501968"/>
                  </a:cubicBezTo>
                  <a:cubicBezTo>
                    <a:pt x="231783" y="504825"/>
                    <a:pt x="234640" y="507683"/>
                    <a:pt x="239403" y="507683"/>
                  </a:cubicBezTo>
                  <a:cubicBezTo>
                    <a:pt x="241308" y="507683"/>
                    <a:pt x="243213" y="507683"/>
                    <a:pt x="245118" y="507683"/>
                  </a:cubicBezTo>
                  <a:cubicBezTo>
                    <a:pt x="277503" y="507683"/>
                    <a:pt x="302268" y="514350"/>
                    <a:pt x="313698" y="526733"/>
                  </a:cubicBezTo>
                  <a:cubicBezTo>
                    <a:pt x="319413" y="532448"/>
                    <a:pt x="321318" y="539115"/>
                    <a:pt x="321318" y="546735"/>
                  </a:cubicBezTo>
                  <a:cubicBezTo>
                    <a:pt x="320365" y="561023"/>
                    <a:pt x="301315" y="566738"/>
                    <a:pt x="287980" y="569595"/>
                  </a:cubicBezTo>
                  <a:cubicBezTo>
                    <a:pt x="278455" y="572453"/>
                    <a:pt x="272740" y="573405"/>
                    <a:pt x="272740" y="580073"/>
                  </a:cubicBezTo>
                  <a:lnTo>
                    <a:pt x="272740" y="582930"/>
                  </a:lnTo>
                  <a:lnTo>
                    <a:pt x="277503" y="586740"/>
                  </a:lnTo>
                  <a:lnTo>
                    <a:pt x="280360" y="586740"/>
                  </a:lnTo>
                  <a:cubicBezTo>
                    <a:pt x="282265" y="586740"/>
                    <a:pt x="284170" y="585788"/>
                    <a:pt x="287980" y="584835"/>
                  </a:cubicBezTo>
                  <a:cubicBezTo>
                    <a:pt x="296553" y="581978"/>
                    <a:pt x="304173" y="581025"/>
                    <a:pt x="309888" y="581025"/>
                  </a:cubicBezTo>
                  <a:cubicBezTo>
                    <a:pt x="312745" y="581025"/>
                    <a:pt x="314650" y="581025"/>
                    <a:pt x="315603" y="581978"/>
                  </a:cubicBezTo>
                  <a:cubicBezTo>
                    <a:pt x="320365" y="582930"/>
                    <a:pt x="320365" y="585788"/>
                    <a:pt x="320365" y="586740"/>
                  </a:cubicBezTo>
                  <a:cubicBezTo>
                    <a:pt x="320365" y="594360"/>
                    <a:pt x="308935" y="606743"/>
                    <a:pt x="283218" y="617220"/>
                  </a:cubicBezTo>
                  <a:lnTo>
                    <a:pt x="282265" y="617220"/>
                  </a:lnTo>
                  <a:lnTo>
                    <a:pt x="282265" y="617220"/>
                  </a:lnTo>
                  <a:cubicBezTo>
                    <a:pt x="269883" y="622935"/>
                    <a:pt x="241308" y="625793"/>
                    <a:pt x="210828" y="625793"/>
                  </a:cubicBezTo>
                  <a:cubicBezTo>
                    <a:pt x="163203" y="625793"/>
                    <a:pt x="107958" y="617220"/>
                    <a:pt x="98433" y="597218"/>
                  </a:cubicBezTo>
                  <a:cubicBezTo>
                    <a:pt x="96528" y="592455"/>
                    <a:pt x="96528" y="586740"/>
                    <a:pt x="101290" y="580073"/>
                  </a:cubicBezTo>
                  <a:cubicBezTo>
                    <a:pt x="102243" y="581025"/>
                    <a:pt x="104148" y="582930"/>
                    <a:pt x="106053" y="583883"/>
                  </a:cubicBezTo>
                  <a:cubicBezTo>
                    <a:pt x="137485" y="600075"/>
                    <a:pt x="178443" y="602933"/>
                    <a:pt x="201303" y="602933"/>
                  </a:cubicBezTo>
                  <a:cubicBezTo>
                    <a:pt x="216543" y="602933"/>
                    <a:pt x="227973" y="601980"/>
                    <a:pt x="232735" y="601028"/>
                  </a:cubicBezTo>
                  <a:cubicBezTo>
                    <a:pt x="238450" y="600075"/>
                    <a:pt x="247975" y="598170"/>
                    <a:pt x="247023" y="590550"/>
                  </a:cubicBezTo>
                  <a:cubicBezTo>
                    <a:pt x="247023" y="585788"/>
                    <a:pt x="243213" y="583883"/>
                    <a:pt x="236545" y="583883"/>
                  </a:cubicBezTo>
                  <a:cubicBezTo>
                    <a:pt x="235593" y="583883"/>
                    <a:pt x="234640" y="583883"/>
                    <a:pt x="232735" y="583883"/>
                  </a:cubicBezTo>
                  <a:cubicBezTo>
                    <a:pt x="227973" y="583883"/>
                    <a:pt x="221305" y="584835"/>
                    <a:pt x="212733" y="584835"/>
                  </a:cubicBezTo>
                  <a:cubicBezTo>
                    <a:pt x="183205" y="584835"/>
                    <a:pt x="153678" y="579120"/>
                    <a:pt x="120340" y="566738"/>
                  </a:cubicBezTo>
                  <a:cubicBezTo>
                    <a:pt x="104148" y="561975"/>
                    <a:pt x="71763" y="541973"/>
                    <a:pt x="65095" y="537210"/>
                  </a:cubicBezTo>
                  <a:cubicBezTo>
                    <a:pt x="40330" y="518160"/>
                    <a:pt x="26995" y="484822"/>
                    <a:pt x="26995" y="444818"/>
                  </a:cubicBezTo>
                  <a:cubicBezTo>
                    <a:pt x="24138" y="382905"/>
                    <a:pt x="69858" y="327660"/>
                    <a:pt x="89860" y="30480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7" name="Google Shape;4717;p21"/>
            <p:cNvSpPr/>
            <p:nvPr/>
          </p:nvSpPr>
          <p:spPr>
            <a:xfrm>
              <a:off x="6256972" y="2756535"/>
              <a:ext cx="368617" cy="631507"/>
            </a:xfrm>
            <a:custGeom>
              <a:avLst/>
              <a:gdLst/>
              <a:ahLst/>
              <a:cxnLst/>
              <a:rect l="l" t="t" r="r" b="b"/>
              <a:pathLst>
                <a:path w="368617" h="631507" extrusionOk="0">
                  <a:moveTo>
                    <a:pt x="351473" y="631507"/>
                  </a:moveTo>
                  <a:lnTo>
                    <a:pt x="328613" y="625793"/>
                  </a:lnTo>
                  <a:cubicBezTo>
                    <a:pt x="339090" y="584835"/>
                    <a:pt x="344805" y="542925"/>
                    <a:pt x="344805" y="500062"/>
                  </a:cubicBezTo>
                  <a:cubicBezTo>
                    <a:pt x="344805" y="282893"/>
                    <a:pt x="206693" y="90488"/>
                    <a:pt x="0" y="22860"/>
                  </a:cubicBezTo>
                  <a:lnTo>
                    <a:pt x="7620" y="0"/>
                  </a:lnTo>
                  <a:cubicBezTo>
                    <a:pt x="223838" y="71438"/>
                    <a:pt x="368618" y="272415"/>
                    <a:pt x="368618" y="500062"/>
                  </a:cubicBezTo>
                  <a:cubicBezTo>
                    <a:pt x="368618" y="544830"/>
                    <a:pt x="362903" y="588645"/>
                    <a:pt x="351473" y="63150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8" name="Google Shape;4718;p21"/>
            <p:cNvSpPr/>
            <p:nvPr/>
          </p:nvSpPr>
          <p:spPr>
            <a:xfrm>
              <a:off x="5572125" y="2767964"/>
              <a:ext cx="337185" cy="621030"/>
            </a:xfrm>
            <a:custGeom>
              <a:avLst/>
              <a:gdLst/>
              <a:ahLst/>
              <a:cxnLst/>
              <a:rect l="l" t="t" r="r" b="b"/>
              <a:pathLst>
                <a:path w="337185" h="621030" extrusionOk="0">
                  <a:moveTo>
                    <a:pt x="17145" y="621030"/>
                  </a:moveTo>
                  <a:cubicBezTo>
                    <a:pt x="5715" y="578168"/>
                    <a:pt x="0" y="533400"/>
                    <a:pt x="0" y="488632"/>
                  </a:cubicBezTo>
                  <a:cubicBezTo>
                    <a:pt x="0" y="273368"/>
                    <a:pt x="129540" y="80963"/>
                    <a:pt x="328613" y="0"/>
                  </a:cubicBezTo>
                  <a:lnTo>
                    <a:pt x="337185" y="21908"/>
                  </a:lnTo>
                  <a:cubicBezTo>
                    <a:pt x="146685" y="99060"/>
                    <a:pt x="22860" y="281940"/>
                    <a:pt x="22860" y="487680"/>
                  </a:cubicBezTo>
                  <a:cubicBezTo>
                    <a:pt x="22860" y="530543"/>
                    <a:pt x="28575" y="572453"/>
                    <a:pt x="39052" y="613410"/>
                  </a:cubicBezTo>
                  <a:lnTo>
                    <a:pt x="17145" y="62103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719" name="Google Shape;4719;p21"/>
            <p:cNvGrpSpPr/>
            <p:nvPr/>
          </p:nvGrpSpPr>
          <p:grpSpPr>
            <a:xfrm>
              <a:off x="4910701" y="3818108"/>
              <a:ext cx="2376312" cy="776751"/>
              <a:chOff x="4910701" y="3818108"/>
              <a:chExt cx="2376312" cy="776751"/>
            </a:xfrm>
          </p:grpSpPr>
          <p:sp>
            <p:nvSpPr>
              <p:cNvPr id="4720" name="Google Shape;4720;p21"/>
              <p:cNvSpPr/>
              <p:nvPr/>
            </p:nvSpPr>
            <p:spPr>
              <a:xfrm>
                <a:off x="5957887" y="4451032"/>
                <a:ext cx="25717" cy="3333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33337" extrusionOk="0">
                    <a:moveTo>
                      <a:pt x="12383" y="0"/>
                    </a:moveTo>
                    <a:cubicBezTo>
                      <a:pt x="9525" y="0"/>
                      <a:pt x="6667" y="953"/>
                      <a:pt x="3810" y="3810"/>
                    </a:cubicBezTo>
                    <a:cubicBezTo>
                      <a:pt x="953" y="5715"/>
                      <a:pt x="0" y="9525"/>
                      <a:pt x="0" y="12383"/>
                    </a:cubicBezTo>
                    <a:cubicBezTo>
                      <a:pt x="0" y="17145"/>
                      <a:pt x="1905" y="21908"/>
                      <a:pt x="5715" y="25718"/>
                    </a:cubicBezTo>
                    <a:cubicBezTo>
                      <a:pt x="9525" y="29528"/>
                      <a:pt x="14288" y="32385"/>
                      <a:pt x="20955" y="33338"/>
                    </a:cubicBezTo>
                    <a:cubicBezTo>
                      <a:pt x="21908" y="31433"/>
                      <a:pt x="23813" y="30480"/>
                      <a:pt x="23813" y="27623"/>
                    </a:cubicBezTo>
                    <a:cubicBezTo>
                      <a:pt x="24765" y="25718"/>
                      <a:pt x="24765" y="22860"/>
                      <a:pt x="25717" y="19050"/>
                    </a:cubicBezTo>
                    <a:cubicBezTo>
                      <a:pt x="25717" y="14288"/>
                      <a:pt x="24765" y="9525"/>
                      <a:pt x="21908" y="6668"/>
                    </a:cubicBezTo>
                    <a:cubicBezTo>
                      <a:pt x="19050" y="2858"/>
                      <a:pt x="16192" y="953"/>
                      <a:pt x="12383" y="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21" name="Google Shape;4721;p21"/>
              <p:cNvSpPr/>
              <p:nvPr/>
            </p:nvSpPr>
            <p:spPr>
              <a:xfrm>
                <a:off x="6030277" y="4486275"/>
                <a:ext cx="53339" cy="31432"/>
              </a:xfrm>
              <a:custGeom>
                <a:avLst/>
                <a:gdLst/>
                <a:ahLst/>
                <a:cxnLst/>
                <a:rect l="l" t="t" r="r" b="b"/>
                <a:pathLst>
                  <a:path w="53339" h="31432" extrusionOk="0">
                    <a:moveTo>
                      <a:pt x="26670" y="0"/>
                    </a:moveTo>
                    <a:cubicBezTo>
                      <a:pt x="19050" y="0"/>
                      <a:pt x="13335" y="1905"/>
                      <a:pt x="8572" y="4763"/>
                    </a:cubicBezTo>
                    <a:cubicBezTo>
                      <a:pt x="2857" y="8572"/>
                      <a:pt x="952" y="13335"/>
                      <a:pt x="0" y="18097"/>
                    </a:cubicBezTo>
                    <a:cubicBezTo>
                      <a:pt x="0" y="21907"/>
                      <a:pt x="952" y="24765"/>
                      <a:pt x="4763" y="27622"/>
                    </a:cubicBezTo>
                    <a:cubicBezTo>
                      <a:pt x="7620" y="30480"/>
                      <a:pt x="11430" y="31432"/>
                      <a:pt x="15240" y="31432"/>
                    </a:cubicBezTo>
                    <a:cubicBezTo>
                      <a:pt x="20955" y="31432"/>
                      <a:pt x="27622" y="30480"/>
                      <a:pt x="33338" y="27622"/>
                    </a:cubicBezTo>
                    <a:cubicBezTo>
                      <a:pt x="39052" y="24765"/>
                      <a:pt x="45720" y="20955"/>
                      <a:pt x="53340" y="15240"/>
                    </a:cubicBezTo>
                    <a:cubicBezTo>
                      <a:pt x="49530" y="10478"/>
                      <a:pt x="44767" y="6668"/>
                      <a:pt x="40005" y="3810"/>
                    </a:cubicBezTo>
                    <a:cubicBezTo>
                      <a:pt x="36195" y="1905"/>
                      <a:pt x="31432" y="953"/>
                      <a:pt x="26670" y="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22" name="Google Shape;4722;p21"/>
              <p:cNvSpPr/>
              <p:nvPr/>
            </p:nvSpPr>
            <p:spPr>
              <a:xfrm rot="-4289663">
                <a:off x="5514869" y="4359959"/>
                <a:ext cx="37147" cy="36195"/>
              </a:xfrm>
              <a:custGeom>
                <a:avLst/>
                <a:gdLst/>
                <a:ahLst/>
                <a:cxnLst/>
                <a:rect l="l" t="t" r="r" b="b"/>
                <a:pathLst>
                  <a:path w="37147" h="36195" extrusionOk="0">
                    <a:moveTo>
                      <a:pt x="0" y="0"/>
                    </a:moveTo>
                    <a:lnTo>
                      <a:pt x="37148" y="0"/>
                    </a:lnTo>
                    <a:lnTo>
                      <a:pt x="37148" y="36195"/>
                    </a:lnTo>
                    <a:lnTo>
                      <a:pt x="0" y="36195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23" name="Google Shape;4723;p21"/>
              <p:cNvSpPr/>
              <p:nvPr/>
            </p:nvSpPr>
            <p:spPr>
              <a:xfrm>
                <a:off x="5833809" y="4470677"/>
                <a:ext cx="53593" cy="30258"/>
              </a:xfrm>
              <a:custGeom>
                <a:avLst/>
                <a:gdLst/>
                <a:ahLst/>
                <a:cxnLst/>
                <a:rect l="l" t="t" r="r" b="b"/>
                <a:pathLst>
                  <a:path w="53593" h="30258" extrusionOk="0">
                    <a:moveTo>
                      <a:pt x="28828" y="357"/>
                    </a:moveTo>
                    <a:cubicBezTo>
                      <a:pt x="21208" y="-595"/>
                      <a:pt x="15493" y="357"/>
                      <a:pt x="9778" y="3215"/>
                    </a:cubicBezTo>
                    <a:cubicBezTo>
                      <a:pt x="4063" y="6072"/>
                      <a:pt x="1206" y="10835"/>
                      <a:pt x="253" y="15597"/>
                    </a:cubicBezTo>
                    <a:cubicBezTo>
                      <a:pt x="-699" y="19407"/>
                      <a:pt x="1206" y="22265"/>
                      <a:pt x="3111" y="25122"/>
                    </a:cubicBezTo>
                    <a:cubicBezTo>
                      <a:pt x="5968" y="27980"/>
                      <a:pt x="8826" y="29885"/>
                      <a:pt x="13588" y="29885"/>
                    </a:cubicBezTo>
                    <a:cubicBezTo>
                      <a:pt x="19303" y="30837"/>
                      <a:pt x="25971" y="29885"/>
                      <a:pt x="32638" y="27980"/>
                    </a:cubicBezTo>
                    <a:cubicBezTo>
                      <a:pt x="39306" y="26075"/>
                      <a:pt x="45973" y="23217"/>
                      <a:pt x="53593" y="18455"/>
                    </a:cubicBezTo>
                    <a:cubicBezTo>
                      <a:pt x="49783" y="13692"/>
                      <a:pt x="45973" y="8930"/>
                      <a:pt x="42163" y="5120"/>
                    </a:cubicBezTo>
                    <a:cubicBezTo>
                      <a:pt x="37401" y="3215"/>
                      <a:pt x="32638" y="1310"/>
                      <a:pt x="28828" y="357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24" name="Google Shape;4724;p21"/>
              <p:cNvSpPr/>
              <p:nvPr/>
            </p:nvSpPr>
            <p:spPr>
              <a:xfrm rot="-1450734">
                <a:off x="6823927" y="4289965"/>
                <a:ext cx="36196" cy="37148"/>
              </a:xfrm>
              <a:custGeom>
                <a:avLst/>
                <a:gdLst/>
                <a:ahLst/>
                <a:cxnLst/>
                <a:rect l="l" t="t" r="r" b="b"/>
                <a:pathLst>
                  <a:path w="36196" h="37148" extrusionOk="0">
                    <a:moveTo>
                      <a:pt x="0" y="0"/>
                    </a:moveTo>
                    <a:lnTo>
                      <a:pt x="36196" y="0"/>
                    </a:lnTo>
                    <a:lnTo>
                      <a:pt x="36196" y="37149"/>
                    </a:lnTo>
                    <a:lnTo>
                      <a:pt x="0" y="37149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25" name="Google Shape;4725;p21"/>
              <p:cNvSpPr/>
              <p:nvPr/>
            </p:nvSpPr>
            <p:spPr>
              <a:xfrm>
                <a:off x="6727133" y="4373310"/>
                <a:ext cx="54368" cy="46765"/>
              </a:xfrm>
              <a:custGeom>
                <a:avLst/>
                <a:gdLst/>
                <a:ahLst/>
                <a:cxnLst/>
                <a:rect l="l" t="t" r="r" b="b"/>
                <a:pathLst>
                  <a:path w="54368" h="46765" extrusionOk="0">
                    <a:moveTo>
                      <a:pt x="2279" y="24382"/>
                    </a:moveTo>
                    <a:cubicBezTo>
                      <a:pt x="374" y="28192"/>
                      <a:pt x="-579" y="31050"/>
                      <a:pt x="374" y="34859"/>
                    </a:cubicBezTo>
                    <a:cubicBezTo>
                      <a:pt x="2279" y="40575"/>
                      <a:pt x="6089" y="43432"/>
                      <a:pt x="11804" y="45337"/>
                    </a:cubicBezTo>
                    <a:cubicBezTo>
                      <a:pt x="17519" y="47242"/>
                      <a:pt x="24186" y="47242"/>
                      <a:pt x="29901" y="45337"/>
                    </a:cubicBezTo>
                    <a:cubicBezTo>
                      <a:pt x="39426" y="41527"/>
                      <a:pt x="46094" y="36765"/>
                      <a:pt x="49904" y="29145"/>
                    </a:cubicBezTo>
                    <a:cubicBezTo>
                      <a:pt x="54666" y="22477"/>
                      <a:pt x="55619" y="14857"/>
                      <a:pt x="52761" y="8190"/>
                    </a:cubicBezTo>
                    <a:cubicBezTo>
                      <a:pt x="50856" y="4380"/>
                      <a:pt x="47999" y="1522"/>
                      <a:pt x="42284" y="570"/>
                    </a:cubicBezTo>
                    <a:cubicBezTo>
                      <a:pt x="36569" y="-383"/>
                      <a:pt x="30854" y="-383"/>
                      <a:pt x="25139" y="2475"/>
                    </a:cubicBezTo>
                    <a:cubicBezTo>
                      <a:pt x="23234" y="5332"/>
                      <a:pt x="18471" y="9142"/>
                      <a:pt x="11804" y="13905"/>
                    </a:cubicBezTo>
                    <a:cubicBezTo>
                      <a:pt x="7994" y="16762"/>
                      <a:pt x="4184" y="20572"/>
                      <a:pt x="2279" y="24382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26" name="Google Shape;4726;p21"/>
              <p:cNvSpPr/>
              <p:nvPr/>
            </p:nvSpPr>
            <p:spPr>
              <a:xfrm>
                <a:off x="6563677" y="4377690"/>
                <a:ext cx="48577" cy="69294"/>
              </a:xfrm>
              <a:custGeom>
                <a:avLst/>
                <a:gdLst/>
                <a:ahLst/>
                <a:cxnLst/>
                <a:rect l="l" t="t" r="r" b="b"/>
                <a:pathLst>
                  <a:path w="48577" h="69294" extrusionOk="0">
                    <a:moveTo>
                      <a:pt x="0" y="11430"/>
                    </a:moveTo>
                    <a:lnTo>
                      <a:pt x="15240" y="63817"/>
                    </a:lnTo>
                    <a:cubicBezTo>
                      <a:pt x="16192" y="65722"/>
                      <a:pt x="17145" y="67628"/>
                      <a:pt x="19050" y="68580"/>
                    </a:cubicBezTo>
                    <a:cubicBezTo>
                      <a:pt x="20955" y="69532"/>
                      <a:pt x="22860" y="69532"/>
                      <a:pt x="24765" y="68580"/>
                    </a:cubicBezTo>
                    <a:cubicBezTo>
                      <a:pt x="30480" y="66675"/>
                      <a:pt x="36195" y="62865"/>
                      <a:pt x="40005" y="58103"/>
                    </a:cubicBezTo>
                    <a:cubicBezTo>
                      <a:pt x="44767" y="52388"/>
                      <a:pt x="46672" y="46672"/>
                      <a:pt x="48577" y="39053"/>
                    </a:cubicBezTo>
                    <a:lnTo>
                      <a:pt x="37147" y="0"/>
                    </a:lnTo>
                    <a:lnTo>
                      <a:pt x="0" y="11430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27" name="Google Shape;4727;p21"/>
              <p:cNvSpPr/>
              <p:nvPr/>
            </p:nvSpPr>
            <p:spPr>
              <a:xfrm>
                <a:off x="6273165" y="4475797"/>
                <a:ext cx="53339" cy="33337"/>
              </a:xfrm>
              <a:custGeom>
                <a:avLst/>
                <a:gdLst/>
                <a:ahLst/>
                <a:cxnLst/>
                <a:rect l="l" t="t" r="r" b="b"/>
                <a:pathLst>
                  <a:path w="53339" h="33337" extrusionOk="0">
                    <a:moveTo>
                      <a:pt x="23813" y="0"/>
                    </a:moveTo>
                    <a:cubicBezTo>
                      <a:pt x="16192" y="953"/>
                      <a:pt x="10477" y="3810"/>
                      <a:pt x="6667" y="7620"/>
                    </a:cubicBezTo>
                    <a:cubicBezTo>
                      <a:pt x="1905" y="12383"/>
                      <a:pt x="0" y="17145"/>
                      <a:pt x="0" y="21908"/>
                    </a:cubicBezTo>
                    <a:cubicBezTo>
                      <a:pt x="0" y="25718"/>
                      <a:pt x="1905" y="28575"/>
                      <a:pt x="5715" y="30480"/>
                    </a:cubicBezTo>
                    <a:cubicBezTo>
                      <a:pt x="8572" y="32385"/>
                      <a:pt x="12382" y="33338"/>
                      <a:pt x="17145" y="33338"/>
                    </a:cubicBezTo>
                    <a:cubicBezTo>
                      <a:pt x="22860" y="32385"/>
                      <a:pt x="28575" y="30480"/>
                      <a:pt x="35242" y="26670"/>
                    </a:cubicBezTo>
                    <a:cubicBezTo>
                      <a:pt x="40957" y="22860"/>
                      <a:pt x="46672" y="18097"/>
                      <a:pt x="53340" y="12383"/>
                    </a:cubicBezTo>
                    <a:cubicBezTo>
                      <a:pt x="48577" y="8572"/>
                      <a:pt x="43815" y="4763"/>
                      <a:pt x="39052" y="2858"/>
                    </a:cubicBezTo>
                    <a:cubicBezTo>
                      <a:pt x="33338" y="953"/>
                      <a:pt x="28575" y="0"/>
                      <a:pt x="23813" y="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28" name="Google Shape;4728;p21"/>
              <p:cNvSpPr/>
              <p:nvPr/>
            </p:nvSpPr>
            <p:spPr>
              <a:xfrm>
                <a:off x="6383654" y="4415790"/>
                <a:ext cx="75247" cy="88024"/>
              </a:xfrm>
              <a:custGeom>
                <a:avLst/>
                <a:gdLst/>
                <a:ahLst/>
                <a:cxnLst/>
                <a:rect l="l" t="t" r="r" b="b"/>
                <a:pathLst>
                  <a:path w="75247" h="88024" extrusionOk="0">
                    <a:moveTo>
                      <a:pt x="39053" y="6667"/>
                    </a:moveTo>
                    <a:lnTo>
                      <a:pt x="44767" y="35242"/>
                    </a:lnTo>
                    <a:lnTo>
                      <a:pt x="7620" y="41910"/>
                    </a:lnTo>
                    <a:cubicBezTo>
                      <a:pt x="4763" y="41910"/>
                      <a:pt x="2858" y="43815"/>
                      <a:pt x="1905" y="45720"/>
                    </a:cubicBezTo>
                    <a:cubicBezTo>
                      <a:pt x="0" y="47625"/>
                      <a:pt x="0" y="49530"/>
                      <a:pt x="0" y="52388"/>
                    </a:cubicBezTo>
                    <a:cubicBezTo>
                      <a:pt x="0" y="54292"/>
                      <a:pt x="1905" y="56197"/>
                      <a:pt x="3810" y="58103"/>
                    </a:cubicBezTo>
                    <a:cubicBezTo>
                      <a:pt x="5715" y="60007"/>
                      <a:pt x="8573" y="60960"/>
                      <a:pt x="11430" y="61913"/>
                    </a:cubicBezTo>
                    <a:cubicBezTo>
                      <a:pt x="13335" y="60007"/>
                      <a:pt x="16192" y="58103"/>
                      <a:pt x="20003" y="56197"/>
                    </a:cubicBezTo>
                    <a:cubicBezTo>
                      <a:pt x="22860" y="55245"/>
                      <a:pt x="27623" y="53340"/>
                      <a:pt x="33338" y="52388"/>
                    </a:cubicBezTo>
                    <a:lnTo>
                      <a:pt x="45720" y="65722"/>
                    </a:lnTo>
                    <a:lnTo>
                      <a:pt x="34290" y="67628"/>
                    </a:lnTo>
                    <a:cubicBezTo>
                      <a:pt x="30480" y="68580"/>
                      <a:pt x="26670" y="70485"/>
                      <a:pt x="23813" y="72390"/>
                    </a:cubicBezTo>
                    <a:cubicBezTo>
                      <a:pt x="20955" y="75247"/>
                      <a:pt x="20003" y="78105"/>
                      <a:pt x="20955" y="80963"/>
                    </a:cubicBezTo>
                    <a:cubicBezTo>
                      <a:pt x="21908" y="83820"/>
                      <a:pt x="22860" y="85725"/>
                      <a:pt x="25717" y="86678"/>
                    </a:cubicBezTo>
                    <a:cubicBezTo>
                      <a:pt x="28575" y="87630"/>
                      <a:pt x="32385" y="88582"/>
                      <a:pt x="35242" y="87630"/>
                    </a:cubicBezTo>
                    <a:cubicBezTo>
                      <a:pt x="43815" y="85725"/>
                      <a:pt x="52388" y="81915"/>
                      <a:pt x="59055" y="75247"/>
                    </a:cubicBezTo>
                    <a:cubicBezTo>
                      <a:pt x="66675" y="68580"/>
                      <a:pt x="71438" y="60007"/>
                      <a:pt x="75248" y="49530"/>
                    </a:cubicBezTo>
                    <a:lnTo>
                      <a:pt x="65723" y="0"/>
                    </a:lnTo>
                    <a:lnTo>
                      <a:pt x="39053" y="6667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29" name="Google Shape;4729;p21"/>
              <p:cNvSpPr/>
              <p:nvPr/>
            </p:nvSpPr>
            <p:spPr>
              <a:xfrm>
                <a:off x="4910701" y="3818108"/>
                <a:ext cx="2376312" cy="776751"/>
              </a:xfrm>
              <a:custGeom>
                <a:avLst/>
                <a:gdLst/>
                <a:ahLst/>
                <a:cxnLst/>
                <a:rect l="l" t="t" r="r" b="b"/>
                <a:pathLst>
                  <a:path w="2376312" h="776751" extrusionOk="0">
                    <a:moveTo>
                      <a:pt x="2324489" y="401466"/>
                    </a:moveTo>
                    <a:cubicBezTo>
                      <a:pt x="2315916" y="384321"/>
                      <a:pt x="2307344" y="367176"/>
                      <a:pt x="2299724" y="350031"/>
                    </a:cubicBezTo>
                    <a:cubicBezTo>
                      <a:pt x="2316869" y="337649"/>
                      <a:pt x="2332109" y="325266"/>
                      <a:pt x="2348301" y="310979"/>
                    </a:cubicBezTo>
                    <a:cubicBezTo>
                      <a:pt x="2399736" y="264306"/>
                      <a:pt x="2369256" y="202394"/>
                      <a:pt x="2344491" y="152864"/>
                    </a:cubicBezTo>
                    <a:lnTo>
                      <a:pt x="2339729" y="142386"/>
                    </a:lnTo>
                    <a:cubicBezTo>
                      <a:pt x="2327346" y="116669"/>
                      <a:pt x="2329251" y="90951"/>
                      <a:pt x="2331156" y="69044"/>
                    </a:cubicBezTo>
                    <a:cubicBezTo>
                      <a:pt x="2333061" y="48089"/>
                      <a:pt x="2334966" y="28086"/>
                      <a:pt x="2321631" y="14751"/>
                    </a:cubicBezTo>
                    <a:cubicBezTo>
                      <a:pt x="2310201" y="2369"/>
                      <a:pt x="2288294" y="-1441"/>
                      <a:pt x="2253051" y="464"/>
                    </a:cubicBezTo>
                    <a:lnTo>
                      <a:pt x="2253051" y="464"/>
                    </a:lnTo>
                    <a:cubicBezTo>
                      <a:pt x="2253051" y="464"/>
                      <a:pt x="2252099" y="464"/>
                      <a:pt x="2252099" y="464"/>
                    </a:cubicBezTo>
                    <a:cubicBezTo>
                      <a:pt x="2175899" y="5226"/>
                      <a:pt x="2128274" y="68091"/>
                      <a:pt x="2118749" y="177629"/>
                    </a:cubicBezTo>
                    <a:cubicBezTo>
                      <a:pt x="2112081" y="180486"/>
                      <a:pt x="2106366" y="184296"/>
                      <a:pt x="2099699" y="187154"/>
                    </a:cubicBezTo>
                    <a:cubicBezTo>
                      <a:pt x="2052074" y="209061"/>
                      <a:pt x="1995876" y="226206"/>
                      <a:pt x="1943489" y="239541"/>
                    </a:cubicBezTo>
                    <a:lnTo>
                      <a:pt x="1943489" y="239541"/>
                    </a:lnTo>
                    <a:cubicBezTo>
                      <a:pt x="1932059" y="242399"/>
                      <a:pt x="1923486" y="244304"/>
                      <a:pt x="1915866" y="246209"/>
                    </a:cubicBezTo>
                    <a:cubicBezTo>
                      <a:pt x="1915866" y="246209"/>
                      <a:pt x="1915866" y="246209"/>
                      <a:pt x="1914914" y="246209"/>
                    </a:cubicBezTo>
                    <a:lnTo>
                      <a:pt x="1914914" y="246209"/>
                    </a:lnTo>
                    <a:cubicBezTo>
                      <a:pt x="1906341" y="249066"/>
                      <a:pt x="1900626" y="250971"/>
                      <a:pt x="1896816" y="253829"/>
                    </a:cubicBezTo>
                    <a:cubicBezTo>
                      <a:pt x="1866336" y="272879"/>
                      <a:pt x="1887291" y="351936"/>
                      <a:pt x="1896816" y="381464"/>
                    </a:cubicBezTo>
                    <a:cubicBezTo>
                      <a:pt x="1760609" y="478619"/>
                      <a:pt x="1504386" y="540531"/>
                      <a:pt x="1219589" y="540531"/>
                    </a:cubicBezTo>
                    <a:cubicBezTo>
                      <a:pt x="1209111" y="540531"/>
                      <a:pt x="1199586" y="540531"/>
                      <a:pt x="1189109" y="540531"/>
                    </a:cubicBezTo>
                    <a:lnTo>
                      <a:pt x="1189109" y="540531"/>
                    </a:lnTo>
                    <a:cubicBezTo>
                      <a:pt x="1189109" y="540531"/>
                      <a:pt x="1189109" y="540531"/>
                      <a:pt x="1188156" y="540531"/>
                    </a:cubicBezTo>
                    <a:cubicBezTo>
                      <a:pt x="1188156" y="540531"/>
                      <a:pt x="1188156" y="540531"/>
                      <a:pt x="1187204" y="540531"/>
                    </a:cubicBezTo>
                    <a:lnTo>
                      <a:pt x="1187204" y="540531"/>
                    </a:lnTo>
                    <a:cubicBezTo>
                      <a:pt x="1176726" y="540531"/>
                      <a:pt x="1167201" y="540531"/>
                      <a:pt x="1156724" y="540531"/>
                    </a:cubicBezTo>
                    <a:cubicBezTo>
                      <a:pt x="871926" y="540531"/>
                      <a:pt x="615704" y="479571"/>
                      <a:pt x="479496" y="381464"/>
                    </a:cubicBezTo>
                    <a:cubicBezTo>
                      <a:pt x="489021" y="351936"/>
                      <a:pt x="509976" y="272879"/>
                      <a:pt x="479496" y="253829"/>
                    </a:cubicBezTo>
                    <a:cubicBezTo>
                      <a:pt x="475686" y="250971"/>
                      <a:pt x="469019" y="249066"/>
                      <a:pt x="461399" y="246209"/>
                    </a:cubicBezTo>
                    <a:lnTo>
                      <a:pt x="461399" y="246209"/>
                    </a:lnTo>
                    <a:cubicBezTo>
                      <a:pt x="461399" y="246209"/>
                      <a:pt x="461399" y="246209"/>
                      <a:pt x="460446" y="246209"/>
                    </a:cubicBezTo>
                    <a:cubicBezTo>
                      <a:pt x="452826" y="244304"/>
                      <a:pt x="444254" y="241446"/>
                      <a:pt x="432824" y="239541"/>
                    </a:cubicBezTo>
                    <a:lnTo>
                      <a:pt x="432824" y="239541"/>
                    </a:lnTo>
                    <a:cubicBezTo>
                      <a:pt x="379484" y="226206"/>
                      <a:pt x="323286" y="208109"/>
                      <a:pt x="276614" y="187154"/>
                    </a:cubicBezTo>
                    <a:cubicBezTo>
                      <a:pt x="269946" y="184296"/>
                      <a:pt x="263279" y="181439"/>
                      <a:pt x="257564" y="177629"/>
                    </a:cubicBezTo>
                    <a:cubicBezTo>
                      <a:pt x="248039" y="68091"/>
                      <a:pt x="200414" y="6179"/>
                      <a:pt x="124214" y="464"/>
                    </a:cubicBezTo>
                    <a:cubicBezTo>
                      <a:pt x="124214" y="464"/>
                      <a:pt x="123261" y="464"/>
                      <a:pt x="123261" y="464"/>
                    </a:cubicBezTo>
                    <a:lnTo>
                      <a:pt x="123261" y="464"/>
                    </a:lnTo>
                    <a:cubicBezTo>
                      <a:pt x="87066" y="-1441"/>
                      <a:pt x="66111" y="3321"/>
                      <a:pt x="54681" y="14751"/>
                    </a:cubicBezTo>
                    <a:cubicBezTo>
                      <a:pt x="41346" y="28086"/>
                      <a:pt x="43251" y="48089"/>
                      <a:pt x="45156" y="69044"/>
                    </a:cubicBezTo>
                    <a:cubicBezTo>
                      <a:pt x="47061" y="91904"/>
                      <a:pt x="49919" y="116669"/>
                      <a:pt x="36584" y="142386"/>
                    </a:cubicBezTo>
                    <a:lnTo>
                      <a:pt x="31821" y="152864"/>
                    </a:lnTo>
                    <a:cubicBezTo>
                      <a:pt x="7056" y="202394"/>
                      <a:pt x="-23424" y="264306"/>
                      <a:pt x="28011" y="310979"/>
                    </a:cubicBezTo>
                    <a:cubicBezTo>
                      <a:pt x="43251" y="325266"/>
                      <a:pt x="59444" y="338601"/>
                      <a:pt x="76589" y="350031"/>
                    </a:cubicBezTo>
                    <a:cubicBezTo>
                      <a:pt x="69921" y="367176"/>
                      <a:pt x="60396" y="385274"/>
                      <a:pt x="51824" y="401466"/>
                    </a:cubicBezTo>
                    <a:cubicBezTo>
                      <a:pt x="36584" y="430041"/>
                      <a:pt x="21344" y="460521"/>
                      <a:pt x="13724" y="493859"/>
                    </a:cubicBezTo>
                    <a:cubicBezTo>
                      <a:pt x="10866" y="506241"/>
                      <a:pt x="4199" y="609111"/>
                      <a:pt x="25154" y="616731"/>
                    </a:cubicBezTo>
                    <a:cubicBezTo>
                      <a:pt x="28964" y="617684"/>
                      <a:pt x="36584" y="618636"/>
                      <a:pt x="42299" y="606254"/>
                    </a:cubicBezTo>
                    <a:cubicBezTo>
                      <a:pt x="64206" y="562439"/>
                      <a:pt x="100401" y="516719"/>
                      <a:pt x="123261" y="515766"/>
                    </a:cubicBezTo>
                    <a:cubicBezTo>
                      <a:pt x="127071" y="515766"/>
                      <a:pt x="133739" y="516719"/>
                      <a:pt x="140406" y="526244"/>
                    </a:cubicBezTo>
                    <a:cubicBezTo>
                      <a:pt x="146121" y="534816"/>
                      <a:pt x="150884" y="548151"/>
                      <a:pt x="155646" y="557676"/>
                    </a:cubicBezTo>
                    <a:cubicBezTo>
                      <a:pt x="162314" y="573869"/>
                      <a:pt x="165171" y="581489"/>
                      <a:pt x="173744" y="579584"/>
                    </a:cubicBezTo>
                    <a:cubicBezTo>
                      <a:pt x="182316" y="577679"/>
                      <a:pt x="182316" y="568154"/>
                      <a:pt x="182316" y="560534"/>
                    </a:cubicBezTo>
                    <a:cubicBezTo>
                      <a:pt x="182316" y="511004"/>
                      <a:pt x="196604" y="463379"/>
                      <a:pt x="211844" y="419564"/>
                    </a:cubicBezTo>
                    <a:cubicBezTo>
                      <a:pt x="247086" y="432899"/>
                      <a:pt x="281376" y="442424"/>
                      <a:pt x="315666" y="451949"/>
                    </a:cubicBezTo>
                    <a:cubicBezTo>
                      <a:pt x="316619" y="451949"/>
                      <a:pt x="317571" y="452901"/>
                      <a:pt x="318524" y="452901"/>
                    </a:cubicBezTo>
                    <a:lnTo>
                      <a:pt x="315666" y="455759"/>
                    </a:lnTo>
                    <a:cubicBezTo>
                      <a:pt x="305189" y="467189"/>
                      <a:pt x="289949" y="481476"/>
                      <a:pt x="289949" y="481476"/>
                    </a:cubicBezTo>
                    <a:cubicBezTo>
                      <a:pt x="279471" y="492906"/>
                      <a:pt x="273756" y="507194"/>
                      <a:pt x="275661" y="520529"/>
                    </a:cubicBezTo>
                    <a:cubicBezTo>
                      <a:pt x="276614" y="533864"/>
                      <a:pt x="284234" y="545294"/>
                      <a:pt x="296616" y="553866"/>
                    </a:cubicBezTo>
                    <a:cubicBezTo>
                      <a:pt x="492831" y="693884"/>
                      <a:pt x="814776" y="776751"/>
                      <a:pt x="1157676" y="776751"/>
                    </a:cubicBezTo>
                    <a:cubicBezTo>
                      <a:pt x="1167201" y="776751"/>
                      <a:pt x="1177679" y="776751"/>
                      <a:pt x="1189109" y="776751"/>
                    </a:cubicBezTo>
                    <a:cubicBezTo>
                      <a:pt x="1199586" y="776751"/>
                      <a:pt x="1210064" y="776751"/>
                      <a:pt x="1220541" y="776751"/>
                    </a:cubicBezTo>
                    <a:cubicBezTo>
                      <a:pt x="1563441" y="776751"/>
                      <a:pt x="1885386" y="692931"/>
                      <a:pt x="2081601" y="553866"/>
                    </a:cubicBezTo>
                    <a:cubicBezTo>
                      <a:pt x="2093984" y="545294"/>
                      <a:pt x="2100651" y="532911"/>
                      <a:pt x="2102556" y="520529"/>
                    </a:cubicBezTo>
                    <a:cubicBezTo>
                      <a:pt x="2103509" y="507194"/>
                      <a:pt x="2098746" y="492906"/>
                      <a:pt x="2088269" y="481476"/>
                    </a:cubicBezTo>
                    <a:cubicBezTo>
                      <a:pt x="2088269" y="481476"/>
                      <a:pt x="2073029" y="467189"/>
                      <a:pt x="2062551" y="455759"/>
                    </a:cubicBezTo>
                    <a:lnTo>
                      <a:pt x="2059694" y="452901"/>
                    </a:lnTo>
                    <a:cubicBezTo>
                      <a:pt x="2060646" y="452901"/>
                      <a:pt x="2061599" y="451949"/>
                      <a:pt x="2062551" y="451949"/>
                    </a:cubicBezTo>
                    <a:cubicBezTo>
                      <a:pt x="2096841" y="442424"/>
                      <a:pt x="2132084" y="431946"/>
                      <a:pt x="2166374" y="419564"/>
                    </a:cubicBezTo>
                    <a:cubicBezTo>
                      <a:pt x="2181614" y="463379"/>
                      <a:pt x="2195901" y="511004"/>
                      <a:pt x="2195901" y="560534"/>
                    </a:cubicBezTo>
                    <a:cubicBezTo>
                      <a:pt x="2195901" y="568154"/>
                      <a:pt x="2195901" y="577679"/>
                      <a:pt x="2204474" y="579584"/>
                    </a:cubicBezTo>
                    <a:cubicBezTo>
                      <a:pt x="2213046" y="581489"/>
                      <a:pt x="2215904" y="573869"/>
                      <a:pt x="2222571" y="557676"/>
                    </a:cubicBezTo>
                    <a:cubicBezTo>
                      <a:pt x="2226381" y="547199"/>
                      <a:pt x="2232096" y="534816"/>
                      <a:pt x="2237811" y="526244"/>
                    </a:cubicBezTo>
                    <a:cubicBezTo>
                      <a:pt x="2244479" y="516719"/>
                      <a:pt x="2250194" y="515766"/>
                      <a:pt x="2254956" y="515766"/>
                    </a:cubicBezTo>
                    <a:cubicBezTo>
                      <a:pt x="2277816" y="516719"/>
                      <a:pt x="2314011" y="563391"/>
                      <a:pt x="2335919" y="606254"/>
                    </a:cubicBezTo>
                    <a:cubicBezTo>
                      <a:pt x="2341634" y="618636"/>
                      <a:pt x="2349254" y="617684"/>
                      <a:pt x="2353064" y="616731"/>
                    </a:cubicBezTo>
                    <a:cubicBezTo>
                      <a:pt x="2374019" y="609111"/>
                      <a:pt x="2367351" y="506241"/>
                      <a:pt x="2364494" y="493859"/>
                    </a:cubicBezTo>
                    <a:cubicBezTo>
                      <a:pt x="2354969" y="459569"/>
                      <a:pt x="2339729" y="430041"/>
                      <a:pt x="2324489" y="401466"/>
                    </a:cubicBezTo>
                    <a:close/>
                    <a:moveTo>
                      <a:pt x="165171" y="538626"/>
                    </a:moveTo>
                    <a:cubicBezTo>
                      <a:pt x="162314" y="531006"/>
                      <a:pt x="158504" y="523386"/>
                      <a:pt x="153741" y="516719"/>
                    </a:cubicBezTo>
                    <a:cubicBezTo>
                      <a:pt x="143264" y="500526"/>
                      <a:pt x="130881" y="497669"/>
                      <a:pt x="121356" y="498621"/>
                    </a:cubicBezTo>
                    <a:cubicBezTo>
                      <a:pt x="87066" y="500526"/>
                      <a:pt x="48966" y="554819"/>
                      <a:pt x="29916" y="591966"/>
                    </a:cubicBezTo>
                    <a:cubicBezTo>
                      <a:pt x="26106" y="568154"/>
                      <a:pt x="26106" y="515766"/>
                      <a:pt x="29916" y="497669"/>
                    </a:cubicBezTo>
                    <a:cubicBezTo>
                      <a:pt x="37536" y="466236"/>
                      <a:pt x="51824" y="437661"/>
                      <a:pt x="67064" y="409086"/>
                    </a:cubicBezTo>
                    <a:cubicBezTo>
                      <a:pt x="75636" y="392894"/>
                      <a:pt x="84209" y="376701"/>
                      <a:pt x="90876" y="359556"/>
                    </a:cubicBezTo>
                    <a:cubicBezTo>
                      <a:pt x="122309" y="380511"/>
                      <a:pt x="156599" y="398609"/>
                      <a:pt x="194699" y="413849"/>
                    </a:cubicBezTo>
                    <a:cubicBezTo>
                      <a:pt x="181364" y="452901"/>
                      <a:pt x="168029" y="494811"/>
                      <a:pt x="165171" y="538626"/>
                    </a:cubicBezTo>
                    <a:close/>
                    <a:moveTo>
                      <a:pt x="103259" y="26181"/>
                    </a:moveTo>
                    <a:cubicBezTo>
                      <a:pt x="104211" y="23324"/>
                      <a:pt x="105164" y="16656"/>
                      <a:pt x="123261" y="16656"/>
                    </a:cubicBezTo>
                    <a:cubicBezTo>
                      <a:pt x="203271" y="22371"/>
                      <a:pt x="230894" y="97619"/>
                      <a:pt x="239466" y="166199"/>
                    </a:cubicBezTo>
                    <a:cubicBezTo>
                      <a:pt x="148979" y="115716"/>
                      <a:pt x="97544" y="50946"/>
                      <a:pt x="103259" y="26181"/>
                    </a:cubicBezTo>
                    <a:close/>
                    <a:moveTo>
                      <a:pt x="469019" y="345269"/>
                    </a:moveTo>
                    <a:cubicBezTo>
                      <a:pt x="467114" y="351936"/>
                      <a:pt x="465209" y="357651"/>
                      <a:pt x="464256" y="364319"/>
                    </a:cubicBezTo>
                    <a:cubicBezTo>
                      <a:pt x="462351" y="363366"/>
                      <a:pt x="461399" y="362414"/>
                      <a:pt x="459494" y="360509"/>
                    </a:cubicBezTo>
                    <a:cubicBezTo>
                      <a:pt x="441396" y="346221"/>
                      <a:pt x="431871" y="336696"/>
                      <a:pt x="435681" y="324314"/>
                    </a:cubicBezTo>
                    <a:cubicBezTo>
                      <a:pt x="438539" y="314789"/>
                      <a:pt x="444254" y="312884"/>
                      <a:pt x="452826" y="312884"/>
                    </a:cubicBezTo>
                    <a:cubicBezTo>
                      <a:pt x="456636" y="312884"/>
                      <a:pt x="460446" y="312884"/>
                      <a:pt x="465209" y="313836"/>
                    </a:cubicBezTo>
                    <a:cubicBezTo>
                      <a:pt x="469019" y="313836"/>
                      <a:pt x="471876" y="314789"/>
                      <a:pt x="475686" y="314789"/>
                    </a:cubicBezTo>
                    <a:moveTo>
                      <a:pt x="565221" y="589109"/>
                    </a:moveTo>
                    <a:cubicBezTo>
                      <a:pt x="560459" y="578631"/>
                      <a:pt x="559506" y="571011"/>
                      <a:pt x="561411" y="565296"/>
                    </a:cubicBezTo>
                    <a:cubicBezTo>
                      <a:pt x="561411" y="564344"/>
                      <a:pt x="563316" y="563391"/>
                      <a:pt x="564269" y="563391"/>
                    </a:cubicBezTo>
                    <a:cubicBezTo>
                      <a:pt x="566174" y="563391"/>
                      <a:pt x="568079" y="563391"/>
                      <a:pt x="569984" y="563391"/>
                    </a:cubicBezTo>
                    <a:lnTo>
                      <a:pt x="580461" y="567201"/>
                    </a:lnTo>
                    <a:lnTo>
                      <a:pt x="591891" y="531959"/>
                    </a:lnTo>
                    <a:lnTo>
                      <a:pt x="572841" y="525291"/>
                    </a:lnTo>
                    <a:lnTo>
                      <a:pt x="572841" y="526244"/>
                    </a:lnTo>
                    <a:lnTo>
                      <a:pt x="553791" y="518624"/>
                    </a:lnTo>
                    <a:lnTo>
                      <a:pt x="512834" y="615779"/>
                    </a:lnTo>
                    <a:lnTo>
                      <a:pt x="499499" y="597681"/>
                    </a:lnTo>
                    <a:lnTo>
                      <a:pt x="513786" y="564344"/>
                    </a:lnTo>
                    <a:cubicBezTo>
                      <a:pt x="511881" y="565296"/>
                      <a:pt x="509976" y="566249"/>
                      <a:pt x="507119" y="566249"/>
                    </a:cubicBezTo>
                    <a:cubicBezTo>
                      <a:pt x="505214" y="566249"/>
                      <a:pt x="503309" y="566249"/>
                      <a:pt x="501404" y="565296"/>
                    </a:cubicBezTo>
                    <a:cubicBezTo>
                      <a:pt x="499499" y="564344"/>
                      <a:pt x="498546" y="563391"/>
                      <a:pt x="496641" y="561486"/>
                    </a:cubicBezTo>
                    <a:cubicBezTo>
                      <a:pt x="494736" y="559581"/>
                      <a:pt x="492831" y="557676"/>
                      <a:pt x="491879" y="554819"/>
                    </a:cubicBezTo>
                    <a:cubicBezTo>
                      <a:pt x="491879" y="558629"/>
                      <a:pt x="490926" y="561486"/>
                      <a:pt x="489974" y="564344"/>
                    </a:cubicBezTo>
                    <a:cubicBezTo>
                      <a:pt x="487116" y="571011"/>
                      <a:pt x="482354" y="575774"/>
                      <a:pt x="475686" y="577679"/>
                    </a:cubicBezTo>
                    <a:cubicBezTo>
                      <a:pt x="469019" y="580536"/>
                      <a:pt x="463304" y="580536"/>
                      <a:pt x="456636" y="577679"/>
                    </a:cubicBezTo>
                    <a:cubicBezTo>
                      <a:pt x="447111" y="573869"/>
                      <a:pt x="440444" y="565296"/>
                      <a:pt x="435681" y="551961"/>
                    </a:cubicBezTo>
                    <a:cubicBezTo>
                      <a:pt x="430919" y="538626"/>
                      <a:pt x="429014" y="522434"/>
                      <a:pt x="429966" y="504336"/>
                    </a:cubicBezTo>
                    <a:lnTo>
                      <a:pt x="436634" y="503384"/>
                    </a:lnTo>
                    <a:cubicBezTo>
                      <a:pt x="435681" y="515766"/>
                      <a:pt x="438539" y="527196"/>
                      <a:pt x="442349" y="536721"/>
                    </a:cubicBezTo>
                    <a:cubicBezTo>
                      <a:pt x="446159" y="546246"/>
                      <a:pt x="452826" y="552914"/>
                      <a:pt x="460446" y="555771"/>
                    </a:cubicBezTo>
                    <a:cubicBezTo>
                      <a:pt x="465209" y="557676"/>
                      <a:pt x="469019" y="557676"/>
                      <a:pt x="473781" y="556724"/>
                    </a:cubicBezTo>
                    <a:cubicBezTo>
                      <a:pt x="478544" y="554819"/>
                      <a:pt x="481401" y="551961"/>
                      <a:pt x="483306" y="548151"/>
                    </a:cubicBezTo>
                    <a:cubicBezTo>
                      <a:pt x="484259" y="546246"/>
                      <a:pt x="484259" y="543389"/>
                      <a:pt x="484259" y="540531"/>
                    </a:cubicBezTo>
                    <a:cubicBezTo>
                      <a:pt x="484259" y="537674"/>
                      <a:pt x="483306" y="534816"/>
                      <a:pt x="482354" y="532911"/>
                    </a:cubicBezTo>
                    <a:cubicBezTo>
                      <a:pt x="476639" y="533864"/>
                      <a:pt x="469019" y="532911"/>
                      <a:pt x="459494" y="531006"/>
                    </a:cubicBezTo>
                    <a:lnTo>
                      <a:pt x="457589" y="511004"/>
                    </a:lnTo>
                    <a:cubicBezTo>
                      <a:pt x="465209" y="513861"/>
                      <a:pt x="472829" y="514814"/>
                      <a:pt x="480449" y="513861"/>
                    </a:cubicBezTo>
                    <a:cubicBezTo>
                      <a:pt x="487116" y="512909"/>
                      <a:pt x="491879" y="509099"/>
                      <a:pt x="494736" y="504336"/>
                    </a:cubicBezTo>
                    <a:cubicBezTo>
                      <a:pt x="495689" y="501479"/>
                      <a:pt x="495689" y="499574"/>
                      <a:pt x="494736" y="496716"/>
                    </a:cubicBezTo>
                    <a:cubicBezTo>
                      <a:pt x="493784" y="493859"/>
                      <a:pt x="491879" y="492906"/>
                      <a:pt x="489974" y="491954"/>
                    </a:cubicBezTo>
                    <a:cubicBezTo>
                      <a:pt x="484259" y="490049"/>
                      <a:pt x="478544" y="488144"/>
                      <a:pt x="472829" y="488144"/>
                    </a:cubicBezTo>
                    <a:cubicBezTo>
                      <a:pt x="467114" y="488144"/>
                      <a:pt x="461399" y="489096"/>
                      <a:pt x="456636" y="491954"/>
                    </a:cubicBezTo>
                    <a:lnTo>
                      <a:pt x="451874" y="471951"/>
                    </a:lnTo>
                    <a:cubicBezTo>
                      <a:pt x="456636" y="470046"/>
                      <a:pt x="462351" y="469094"/>
                      <a:pt x="468066" y="469094"/>
                    </a:cubicBezTo>
                    <a:cubicBezTo>
                      <a:pt x="473781" y="469094"/>
                      <a:pt x="479496" y="470999"/>
                      <a:pt x="486164" y="472904"/>
                    </a:cubicBezTo>
                    <a:cubicBezTo>
                      <a:pt x="491879" y="475761"/>
                      <a:pt x="497594" y="482429"/>
                      <a:pt x="501404" y="493859"/>
                    </a:cubicBezTo>
                    <a:cubicBezTo>
                      <a:pt x="505214" y="505289"/>
                      <a:pt x="506166" y="513861"/>
                      <a:pt x="504261" y="519576"/>
                    </a:cubicBezTo>
                    <a:cubicBezTo>
                      <a:pt x="503309" y="522434"/>
                      <a:pt x="501404" y="525291"/>
                      <a:pt x="498546" y="527196"/>
                    </a:cubicBezTo>
                    <a:cubicBezTo>
                      <a:pt x="495689" y="529101"/>
                      <a:pt x="492831" y="531006"/>
                      <a:pt x="489021" y="531959"/>
                    </a:cubicBezTo>
                    <a:cubicBezTo>
                      <a:pt x="490926" y="534816"/>
                      <a:pt x="491879" y="538626"/>
                      <a:pt x="492831" y="544341"/>
                    </a:cubicBezTo>
                    <a:cubicBezTo>
                      <a:pt x="494736" y="546246"/>
                      <a:pt x="497594" y="548151"/>
                      <a:pt x="500451" y="549104"/>
                    </a:cubicBezTo>
                    <a:cubicBezTo>
                      <a:pt x="504261" y="551009"/>
                      <a:pt x="508071" y="551009"/>
                      <a:pt x="511881" y="551009"/>
                    </a:cubicBezTo>
                    <a:cubicBezTo>
                      <a:pt x="515691" y="550056"/>
                      <a:pt x="519501" y="549104"/>
                      <a:pt x="522359" y="546246"/>
                    </a:cubicBezTo>
                    <a:lnTo>
                      <a:pt x="536646" y="511004"/>
                    </a:lnTo>
                    <a:lnTo>
                      <a:pt x="521406" y="504336"/>
                    </a:lnTo>
                    <a:lnTo>
                      <a:pt x="515691" y="486239"/>
                    </a:lnTo>
                    <a:lnTo>
                      <a:pt x="568079" y="508146"/>
                    </a:lnTo>
                    <a:lnTo>
                      <a:pt x="675711" y="544341"/>
                    </a:lnTo>
                    <a:lnTo>
                      <a:pt x="675711" y="545294"/>
                    </a:lnTo>
                    <a:lnTo>
                      <a:pt x="782391" y="573869"/>
                    </a:lnTo>
                    <a:lnTo>
                      <a:pt x="789059" y="590061"/>
                    </a:lnTo>
                    <a:lnTo>
                      <a:pt x="769056" y="585299"/>
                    </a:lnTo>
                    <a:lnTo>
                      <a:pt x="742386" y="686264"/>
                    </a:lnTo>
                    <a:lnTo>
                      <a:pt x="727146" y="670071"/>
                    </a:lnTo>
                    <a:lnTo>
                      <a:pt x="741434" y="616731"/>
                    </a:lnTo>
                    <a:lnTo>
                      <a:pt x="706191" y="607206"/>
                    </a:lnTo>
                    <a:cubicBezTo>
                      <a:pt x="703334" y="606254"/>
                      <a:pt x="700476" y="607206"/>
                      <a:pt x="697619" y="609111"/>
                    </a:cubicBezTo>
                    <a:cubicBezTo>
                      <a:pt x="694761" y="611969"/>
                      <a:pt x="692856" y="614826"/>
                      <a:pt x="691904" y="619589"/>
                    </a:cubicBezTo>
                    <a:cubicBezTo>
                      <a:pt x="689999" y="627209"/>
                      <a:pt x="689999" y="634829"/>
                      <a:pt x="691904" y="643401"/>
                    </a:cubicBezTo>
                    <a:cubicBezTo>
                      <a:pt x="693809" y="651974"/>
                      <a:pt x="697619" y="659594"/>
                      <a:pt x="702381" y="667214"/>
                    </a:cubicBezTo>
                    <a:lnTo>
                      <a:pt x="693809" y="671024"/>
                    </a:lnTo>
                    <a:cubicBezTo>
                      <a:pt x="686189" y="656736"/>
                      <a:pt x="680474" y="644354"/>
                      <a:pt x="677616" y="633876"/>
                    </a:cubicBezTo>
                    <a:cubicBezTo>
                      <a:pt x="673806" y="623399"/>
                      <a:pt x="673806" y="613874"/>
                      <a:pt x="674759" y="608159"/>
                    </a:cubicBezTo>
                    <a:cubicBezTo>
                      <a:pt x="676664" y="601491"/>
                      <a:pt x="680474" y="596729"/>
                      <a:pt x="685236" y="592919"/>
                    </a:cubicBezTo>
                    <a:cubicBezTo>
                      <a:pt x="690951" y="589109"/>
                      <a:pt x="695714" y="588156"/>
                      <a:pt x="701429" y="590061"/>
                    </a:cubicBezTo>
                    <a:lnTo>
                      <a:pt x="745244" y="601491"/>
                    </a:lnTo>
                    <a:lnTo>
                      <a:pt x="750959" y="580536"/>
                    </a:lnTo>
                    <a:lnTo>
                      <a:pt x="681426" y="562439"/>
                    </a:lnTo>
                    <a:lnTo>
                      <a:pt x="681426" y="562439"/>
                    </a:lnTo>
                    <a:lnTo>
                      <a:pt x="678569" y="561486"/>
                    </a:lnTo>
                    <a:lnTo>
                      <a:pt x="677616" y="561486"/>
                    </a:lnTo>
                    <a:lnTo>
                      <a:pt x="677616" y="561486"/>
                    </a:lnTo>
                    <a:lnTo>
                      <a:pt x="662376" y="556724"/>
                    </a:lnTo>
                    <a:lnTo>
                      <a:pt x="632849" y="645306"/>
                    </a:lnTo>
                    <a:lnTo>
                      <a:pt x="634754" y="646259"/>
                    </a:lnTo>
                    <a:lnTo>
                      <a:pt x="640469" y="661499"/>
                    </a:lnTo>
                    <a:lnTo>
                      <a:pt x="623324" y="656736"/>
                    </a:lnTo>
                    <a:cubicBezTo>
                      <a:pt x="619514" y="655784"/>
                      <a:pt x="614751" y="655784"/>
                      <a:pt x="610941" y="658641"/>
                    </a:cubicBezTo>
                    <a:cubicBezTo>
                      <a:pt x="607131" y="661499"/>
                      <a:pt x="604274" y="665309"/>
                      <a:pt x="603321" y="670071"/>
                    </a:cubicBezTo>
                    <a:cubicBezTo>
                      <a:pt x="602369" y="672929"/>
                      <a:pt x="602369" y="675786"/>
                      <a:pt x="604274" y="679596"/>
                    </a:cubicBezTo>
                    <a:cubicBezTo>
                      <a:pt x="606179" y="682454"/>
                      <a:pt x="608084" y="684359"/>
                      <a:pt x="610941" y="685311"/>
                    </a:cubicBezTo>
                    <a:cubicBezTo>
                      <a:pt x="615704" y="686264"/>
                      <a:pt x="620466" y="687216"/>
                      <a:pt x="625229" y="686264"/>
                    </a:cubicBezTo>
                    <a:cubicBezTo>
                      <a:pt x="630944" y="685311"/>
                      <a:pt x="635706" y="684359"/>
                      <a:pt x="640469" y="681501"/>
                    </a:cubicBezTo>
                    <a:lnTo>
                      <a:pt x="647136" y="698646"/>
                    </a:lnTo>
                    <a:cubicBezTo>
                      <a:pt x="642374" y="700551"/>
                      <a:pt x="637611" y="701504"/>
                      <a:pt x="631896" y="701504"/>
                    </a:cubicBezTo>
                    <a:cubicBezTo>
                      <a:pt x="626181" y="701504"/>
                      <a:pt x="620466" y="700551"/>
                      <a:pt x="613799" y="698646"/>
                    </a:cubicBezTo>
                    <a:cubicBezTo>
                      <a:pt x="607131" y="696741"/>
                      <a:pt x="602369" y="691026"/>
                      <a:pt x="598559" y="681501"/>
                    </a:cubicBezTo>
                    <a:cubicBezTo>
                      <a:pt x="594749" y="671976"/>
                      <a:pt x="593796" y="663404"/>
                      <a:pt x="595701" y="655784"/>
                    </a:cubicBezTo>
                    <a:cubicBezTo>
                      <a:pt x="597606" y="650069"/>
                      <a:pt x="600464" y="646259"/>
                      <a:pt x="606179" y="643401"/>
                    </a:cubicBezTo>
                    <a:cubicBezTo>
                      <a:pt x="609036" y="641496"/>
                      <a:pt x="612846" y="641496"/>
                      <a:pt x="616656" y="641496"/>
                    </a:cubicBezTo>
                    <a:lnTo>
                      <a:pt x="613799" y="638639"/>
                    </a:lnTo>
                    <a:lnTo>
                      <a:pt x="626181" y="601491"/>
                    </a:lnTo>
                    <a:lnTo>
                      <a:pt x="591891" y="590061"/>
                    </a:lnTo>
                    <a:lnTo>
                      <a:pt x="588081" y="601491"/>
                    </a:lnTo>
                    <a:cubicBezTo>
                      <a:pt x="587129" y="604349"/>
                      <a:pt x="586176" y="606254"/>
                      <a:pt x="584271" y="607206"/>
                    </a:cubicBezTo>
                    <a:cubicBezTo>
                      <a:pt x="582366" y="608159"/>
                      <a:pt x="580461" y="609111"/>
                      <a:pt x="578556" y="608159"/>
                    </a:cubicBezTo>
                    <a:moveTo>
                      <a:pt x="1193871" y="634829"/>
                    </a:moveTo>
                    <a:lnTo>
                      <a:pt x="1191966" y="739604"/>
                    </a:lnTo>
                    <a:lnTo>
                      <a:pt x="1172916" y="727221"/>
                    </a:lnTo>
                    <a:lnTo>
                      <a:pt x="1172916" y="703409"/>
                    </a:lnTo>
                    <a:cubicBezTo>
                      <a:pt x="1168154" y="707219"/>
                      <a:pt x="1163391" y="710076"/>
                      <a:pt x="1158629" y="711981"/>
                    </a:cubicBezTo>
                    <a:cubicBezTo>
                      <a:pt x="1153866" y="713886"/>
                      <a:pt x="1149104" y="714839"/>
                      <a:pt x="1144341" y="714839"/>
                    </a:cubicBezTo>
                    <a:cubicBezTo>
                      <a:pt x="1135769" y="714839"/>
                      <a:pt x="1126244" y="710076"/>
                      <a:pt x="1117671" y="701504"/>
                    </a:cubicBezTo>
                    <a:cubicBezTo>
                      <a:pt x="1109099" y="692931"/>
                      <a:pt x="1104336" y="684359"/>
                      <a:pt x="1104336" y="676739"/>
                    </a:cubicBezTo>
                    <a:cubicBezTo>
                      <a:pt x="1104336" y="670071"/>
                      <a:pt x="1107194" y="664356"/>
                      <a:pt x="1112909" y="659594"/>
                    </a:cubicBezTo>
                    <a:cubicBezTo>
                      <a:pt x="1118624" y="654831"/>
                      <a:pt x="1126244" y="652926"/>
                      <a:pt x="1133864" y="652926"/>
                    </a:cubicBezTo>
                    <a:cubicBezTo>
                      <a:pt x="1141484" y="652926"/>
                      <a:pt x="1148151" y="654831"/>
                      <a:pt x="1154819" y="659594"/>
                    </a:cubicBezTo>
                    <a:cubicBezTo>
                      <a:pt x="1161486" y="663404"/>
                      <a:pt x="1167201" y="669119"/>
                      <a:pt x="1172916" y="676739"/>
                    </a:cubicBezTo>
                    <a:lnTo>
                      <a:pt x="1173869" y="634829"/>
                    </a:lnTo>
                    <a:lnTo>
                      <a:pt x="1095764" y="632924"/>
                    </a:lnTo>
                    <a:lnTo>
                      <a:pt x="1095764" y="631971"/>
                    </a:lnTo>
                    <a:lnTo>
                      <a:pt x="1070999" y="630066"/>
                    </a:lnTo>
                    <a:cubicBezTo>
                      <a:pt x="1076714" y="634829"/>
                      <a:pt x="1080524" y="639591"/>
                      <a:pt x="1083381" y="646259"/>
                    </a:cubicBezTo>
                    <a:cubicBezTo>
                      <a:pt x="1086239" y="652926"/>
                      <a:pt x="1088144" y="658641"/>
                      <a:pt x="1087191" y="665309"/>
                    </a:cubicBezTo>
                    <a:cubicBezTo>
                      <a:pt x="1086239" y="672929"/>
                      <a:pt x="1083381" y="680549"/>
                      <a:pt x="1077666" y="688169"/>
                    </a:cubicBezTo>
                    <a:cubicBezTo>
                      <a:pt x="1071951" y="694836"/>
                      <a:pt x="1065284" y="700551"/>
                      <a:pt x="1056711" y="705314"/>
                    </a:cubicBezTo>
                    <a:lnTo>
                      <a:pt x="1079571" y="735794"/>
                    </a:lnTo>
                    <a:lnTo>
                      <a:pt x="1069094" y="743414"/>
                    </a:lnTo>
                    <a:lnTo>
                      <a:pt x="1049091" y="708171"/>
                    </a:lnTo>
                    <a:cubicBezTo>
                      <a:pt x="1048139" y="709124"/>
                      <a:pt x="1047186" y="709124"/>
                      <a:pt x="1045281" y="709124"/>
                    </a:cubicBezTo>
                    <a:cubicBezTo>
                      <a:pt x="1044329" y="709124"/>
                      <a:pt x="1042424" y="709124"/>
                      <a:pt x="1040519" y="709124"/>
                    </a:cubicBezTo>
                    <a:cubicBezTo>
                      <a:pt x="1036709" y="709124"/>
                      <a:pt x="1031946" y="706266"/>
                      <a:pt x="1028136" y="701504"/>
                    </a:cubicBezTo>
                    <a:cubicBezTo>
                      <a:pt x="1024326" y="696741"/>
                      <a:pt x="1022421" y="691979"/>
                      <a:pt x="1022421" y="688169"/>
                    </a:cubicBezTo>
                    <a:cubicBezTo>
                      <a:pt x="1022421" y="685311"/>
                      <a:pt x="1023374" y="682454"/>
                      <a:pt x="1026231" y="680549"/>
                    </a:cubicBezTo>
                    <a:cubicBezTo>
                      <a:pt x="1028136" y="678644"/>
                      <a:pt x="1030041" y="677691"/>
                      <a:pt x="1032899" y="677691"/>
                    </a:cubicBezTo>
                    <a:cubicBezTo>
                      <a:pt x="1035756" y="677691"/>
                      <a:pt x="1038614" y="678644"/>
                      <a:pt x="1041471" y="680549"/>
                    </a:cubicBezTo>
                    <a:cubicBezTo>
                      <a:pt x="1044329" y="682454"/>
                      <a:pt x="1046234" y="685311"/>
                      <a:pt x="1048139" y="688169"/>
                    </a:cubicBezTo>
                    <a:cubicBezTo>
                      <a:pt x="1050996" y="687216"/>
                      <a:pt x="1054806" y="685311"/>
                      <a:pt x="1057664" y="682454"/>
                    </a:cubicBezTo>
                    <a:cubicBezTo>
                      <a:pt x="1060521" y="679596"/>
                      <a:pt x="1063379" y="675786"/>
                      <a:pt x="1066236" y="671976"/>
                    </a:cubicBezTo>
                    <a:cubicBezTo>
                      <a:pt x="1053854" y="670071"/>
                      <a:pt x="1045281" y="665309"/>
                      <a:pt x="1038614" y="659594"/>
                    </a:cubicBezTo>
                    <a:cubicBezTo>
                      <a:pt x="1031946" y="652926"/>
                      <a:pt x="1028136" y="646259"/>
                      <a:pt x="1029089" y="638639"/>
                    </a:cubicBezTo>
                    <a:cubicBezTo>
                      <a:pt x="1029089" y="636734"/>
                      <a:pt x="1030041" y="634829"/>
                      <a:pt x="1030994" y="632924"/>
                    </a:cubicBezTo>
                    <a:cubicBezTo>
                      <a:pt x="1031946" y="631019"/>
                      <a:pt x="1033851" y="630066"/>
                      <a:pt x="1035756" y="628161"/>
                    </a:cubicBezTo>
                    <a:lnTo>
                      <a:pt x="1023374" y="627209"/>
                    </a:lnTo>
                    <a:lnTo>
                      <a:pt x="1023374" y="628161"/>
                    </a:lnTo>
                    <a:lnTo>
                      <a:pt x="1003371" y="625304"/>
                    </a:lnTo>
                    <a:lnTo>
                      <a:pt x="990036" y="729126"/>
                    </a:lnTo>
                    <a:lnTo>
                      <a:pt x="972891" y="714839"/>
                    </a:lnTo>
                    <a:lnTo>
                      <a:pt x="975749" y="691026"/>
                    </a:lnTo>
                    <a:cubicBezTo>
                      <a:pt x="970986" y="693884"/>
                      <a:pt x="966224" y="696741"/>
                      <a:pt x="960509" y="697694"/>
                    </a:cubicBezTo>
                    <a:cubicBezTo>
                      <a:pt x="955746" y="699599"/>
                      <a:pt x="950031" y="699599"/>
                      <a:pt x="946221" y="699599"/>
                    </a:cubicBezTo>
                    <a:cubicBezTo>
                      <a:pt x="937649" y="698646"/>
                      <a:pt x="929076" y="692931"/>
                      <a:pt x="921456" y="683406"/>
                    </a:cubicBezTo>
                    <a:cubicBezTo>
                      <a:pt x="913836" y="673881"/>
                      <a:pt x="910026" y="665309"/>
                      <a:pt x="910979" y="657689"/>
                    </a:cubicBezTo>
                    <a:cubicBezTo>
                      <a:pt x="911931" y="651021"/>
                      <a:pt x="915741" y="645306"/>
                      <a:pt x="921456" y="641496"/>
                    </a:cubicBezTo>
                    <a:cubicBezTo>
                      <a:pt x="928124" y="637686"/>
                      <a:pt x="935744" y="635781"/>
                      <a:pt x="943364" y="636734"/>
                    </a:cubicBezTo>
                    <a:cubicBezTo>
                      <a:pt x="950984" y="637686"/>
                      <a:pt x="957651" y="640544"/>
                      <a:pt x="963366" y="645306"/>
                    </a:cubicBezTo>
                    <a:cubicBezTo>
                      <a:pt x="970034" y="650069"/>
                      <a:pt x="974796" y="656736"/>
                      <a:pt x="979559" y="664356"/>
                    </a:cubicBezTo>
                    <a:lnTo>
                      <a:pt x="985274" y="623399"/>
                    </a:lnTo>
                    <a:lnTo>
                      <a:pt x="908121" y="613874"/>
                    </a:lnTo>
                    <a:lnTo>
                      <a:pt x="907169" y="612921"/>
                    </a:lnTo>
                    <a:lnTo>
                      <a:pt x="893834" y="610064"/>
                    </a:lnTo>
                    <a:lnTo>
                      <a:pt x="875736" y="712934"/>
                    </a:lnTo>
                    <a:lnTo>
                      <a:pt x="858591" y="697694"/>
                    </a:lnTo>
                    <a:lnTo>
                      <a:pt x="874784" y="606254"/>
                    </a:lnTo>
                    <a:lnTo>
                      <a:pt x="855734" y="603396"/>
                    </a:lnTo>
                    <a:lnTo>
                      <a:pt x="848114" y="587204"/>
                    </a:lnTo>
                    <a:lnTo>
                      <a:pt x="883356" y="593871"/>
                    </a:lnTo>
                    <a:cubicBezTo>
                      <a:pt x="881451" y="588156"/>
                      <a:pt x="880499" y="583394"/>
                      <a:pt x="879546" y="580536"/>
                    </a:cubicBezTo>
                    <a:cubicBezTo>
                      <a:pt x="878594" y="576726"/>
                      <a:pt x="878594" y="573869"/>
                      <a:pt x="878594" y="571011"/>
                    </a:cubicBezTo>
                    <a:cubicBezTo>
                      <a:pt x="880499" y="561486"/>
                      <a:pt x="885261" y="553866"/>
                      <a:pt x="893834" y="548151"/>
                    </a:cubicBezTo>
                    <a:cubicBezTo>
                      <a:pt x="902406" y="542436"/>
                      <a:pt x="911931" y="540531"/>
                      <a:pt x="922409" y="542436"/>
                    </a:cubicBezTo>
                    <a:cubicBezTo>
                      <a:pt x="930981" y="544341"/>
                      <a:pt x="939554" y="550056"/>
                      <a:pt x="948126" y="560534"/>
                    </a:cubicBezTo>
                    <a:cubicBezTo>
                      <a:pt x="957651" y="571964"/>
                      <a:pt x="967176" y="586251"/>
                      <a:pt x="975749" y="603396"/>
                    </a:cubicBezTo>
                    <a:lnTo>
                      <a:pt x="970034" y="606254"/>
                    </a:lnTo>
                    <a:cubicBezTo>
                      <a:pt x="964319" y="593871"/>
                      <a:pt x="957651" y="582441"/>
                      <a:pt x="949079" y="573869"/>
                    </a:cubicBezTo>
                    <a:cubicBezTo>
                      <a:pt x="941459" y="565296"/>
                      <a:pt x="932886" y="560534"/>
                      <a:pt x="924314" y="559581"/>
                    </a:cubicBezTo>
                    <a:cubicBezTo>
                      <a:pt x="916694" y="558629"/>
                      <a:pt x="909074" y="559581"/>
                      <a:pt x="902406" y="564344"/>
                    </a:cubicBezTo>
                    <a:cubicBezTo>
                      <a:pt x="895739" y="569106"/>
                      <a:pt x="891929" y="574821"/>
                      <a:pt x="890024" y="582441"/>
                    </a:cubicBezTo>
                    <a:cubicBezTo>
                      <a:pt x="889071" y="588156"/>
                      <a:pt x="889071" y="591966"/>
                      <a:pt x="889071" y="594824"/>
                    </a:cubicBezTo>
                    <a:lnTo>
                      <a:pt x="904311" y="597681"/>
                    </a:lnTo>
                    <a:lnTo>
                      <a:pt x="905264" y="598634"/>
                    </a:lnTo>
                    <a:lnTo>
                      <a:pt x="1013849" y="612921"/>
                    </a:lnTo>
                    <a:lnTo>
                      <a:pt x="1013849" y="612921"/>
                    </a:lnTo>
                    <a:lnTo>
                      <a:pt x="1092906" y="618636"/>
                    </a:lnTo>
                    <a:lnTo>
                      <a:pt x="1093859" y="619589"/>
                    </a:lnTo>
                    <a:lnTo>
                      <a:pt x="1204349" y="621494"/>
                    </a:lnTo>
                    <a:lnTo>
                      <a:pt x="1214826" y="635781"/>
                    </a:lnTo>
                    <a:lnTo>
                      <a:pt x="1193871" y="634829"/>
                    </a:lnTo>
                    <a:close/>
                    <a:moveTo>
                      <a:pt x="1911104" y="313836"/>
                    </a:moveTo>
                    <a:cubicBezTo>
                      <a:pt x="1915866" y="312884"/>
                      <a:pt x="1919676" y="312884"/>
                      <a:pt x="1923486" y="312884"/>
                    </a:cubicBezTo>
                    <a:cubicBezTo>
                      <a:pt x="1933011" y="312884"/>
                      <a:pt x="1937774" y="315741"/>
                      <a:pt x="1940631" y="324314"/>
                    </a:cubicBezTo>
                    <a:cubicBezTo>
                      <a:pt x="1945394" y="336696"/>
                      <a:pt x="1934916" y="346221"/>
                      <a:pt x="1916819" y="360509"/>
                    </a:cubicBezTo>
                    <a:cubicBezTo>
                      <a:pt x="1914914" y="361461"/>
                      <a:pt x="1913961" y="362414"/>
                      <a:pt x="1912056" y="364319"/>
                    </a:cubicBezTo>
                    <a:cubicBezTo>
                      <a:pt x="1911104" y="357651"/>
                      <a:pt x="1908246" y="351936"/>
                      <a:pt x="1907294" y="345269"/>
                    </a:cubicBezTo>
                    <a:cubicBezTo>
                      <a:pt x="1904436" y="334791"/>
                      <a:pt x="1900626" y="323361"/>
                      <a:pt x="1900626" y="314789"/>
                    </a:cubicBezTo>
                    <a:cubicBezTo>
                      <a:pt x="1903484" y="314789"/>
                      <a:pt x="1907294" y="313836"/>
                      <a:pt x="1911104" y="313836"/>
                    </a:cubicBezTo>
                    <a:close/>
                    <a:moveTo>
                      <a:pt x="1933964" y="540531"/>
                    </a:moveTo>
                    <a:cubicBezTo>
                      <a:pt x="1934916" y="543389"/>
                      <a:pt x="1935869" y="545294"/>
                      <a:pt x="1934916" y="547199"/>
                    </a:cubicBezTo>
                    <a:cubicBezTo>
                      <a:pt x="1933964" y="550056"/>
                      <a:pt x="1933011" y="551009"/>
                      <a:pt x="1931106" y="551961"/>
                    </a:cubicBezTo>
                    <a:cubicBezTo>
                      <a:pt x="1925391" y="554819"/>
                      <a:pt x="1917771" y="553866"/>
                      <a:pt x="1908246" y="549104"/>
                    </a:cubicBezTo>
                    <a:cubicBezTo>
                      <a:pt x="1898721" y="544341"/>
                      <a:pt x="1892054" y="539579"/>
                      <a:pt x="1889196" y="533864"/>
                    </a:cubicBezTo>
                    <a:cubicBezTo>
                      <a:pt x="1888244" y="532911"/>
                      <a:pt x="1889196" y="531006"/>
                      <a:pt x="1890149" y="530054"/>
                    </a:cubicBezTo>
                    <a:cubicBezTo>
                      <a:pt x="1891101" y="528149"/>
                      <a:pt x="1893006" y="527196"/>
                      <a:pt x="1894911" y="526244"/>
                    </a:cubicBezTo>
                    <a:lnTo>
                      <a:pt x="1904436" y="521481"/>
                    </a:lnTo>
                    <a:lnTo>
                      <a:pt x="1889196" y="488144"/>
                    </a:lnTo>
                    <a:lnTo>
                      <a:pt x="1871099" y="496716"/>
                    </a:lnTo>
                    <a:lnTo>
                      <a:pt x="1871099" y="496716"/>
                    </a:lnTo>
                    <a:lnTo>
                      <a:pt x="1867289" y="498621"/>
                    </a:lnTo>
                    <a:lnTo>
                      <a:pt x="1866336" y="499574"/>
                    </a:lnTo>
                    <a:lnTo>
                      <a:pt x="1866336" y="499574"/>
                    </a:lnTo>
                    <a:lnTo>
                      <a:pt x="1832999" y="511956"/>
                    </a:lnTo>
                    <a:cubicBezTo>
                      <a:pt x="1837761" y="514814"/>
                      <a:pt x="1841571" y="517671"/>
                      <a:pt x="1844429" y="520529"/>
                    </a:cubicBezTo>
                    <a:cubicBezTo>
                      <a:pt x="1847286" y="523386"/>
                      <a:pt x="1850144" y="527196"/>
                      <a:pt x="1851096" y="530054"/>
                    </a:cubicBezTo>
                    <a:cubicBezTo>
                      <a:pt x="1852049" y="532911"/>
                      <a:pt x="1852049" y="535769"/>
                      <a:pt x="1851096" y="539579"/>
                    </a:cubicBezTo>
                    <a:cubicBezTo>
                      <a:pt x="1850144" y="543389"/>
                      <a:pt x="1848239" y="546246"/>
                      <a:pt x="1846334" y="550056"/>
                    </a:cubicBezTo>
                    <a:cubicBezTo>
                      <a:pt x="1855859" y="548151"/>
                      <a:pt x="1865384" y="549104"/>
                      <a:pt x="1873004" y="551961"/>
                    </a:cubicBezTo>
                    <a:cubicBezTo>
                      <a:pt x="1880624" y="554819"/>
                      <a:pt x="1886339" y="560534"/>
                      <a:pt x="1889196" y="567201"/>
                    </a:cubicBezTo>
                    <a:cubicBezTo>
                      <a:pt x="1893006" y="575774"/>
                      <a:pt x="1892054" y="585299"/>
                      <a:pt x="1886339" y="593871"/>
                    </a:cubicBezTo>
                    <a:cubicBezTo>
                      <a:pt x="1880624" y="603396"/>
                      <a:pt x="1872051" y="610064"/>
                      <a:pt x="1861574" y="613874"/>
                    </a:cubicBezTo>
                    <a:cubicBezTo>
                      <a:pt x="1852049" y="617684"/>
                      <a:pt x="1840619" y="615779"/>
                      <a:pt x="1827284" y="609111"/>
                    </a:cubicBezTo>
                    <a:cubicBezTo>
                      <a:pt x="1813949" y="602444"/>
                      <a:pt x="1805376" y="593871"/>
                      <a:pt x="1801566" y="583394"/>
                    </a:cubicBezTo>
                    <a:cubicBezTo>
                      <a:pt x="1799661" y="578631"/>
                      <a:pt x="1800614" y="572916"/>
                      <a:pt x="1803471" y="567201"/>
                    </a:cubicBezTo>
                    <a:cubicBezTo>
                      <a:pt x="1807281" y="561486"/>
                      <a:pt x="1812044" y="556724"/>
                      <a:pt x="1818711" y="551961"/>
                    </a:cubicBezTo>
                    <a:cubicBezTo>
                      <a:pt x="1824426" y="549104"/>
                      <a:pt x="1828236" y="544341"/>
                      <a:pt x="1831094" y="539579"/>
                    </a:cubicBezTo>
                    <a:cubicBezTo>
                      <a:pt x="1833951" y="534816"/>
                      <a:pt x="1834904" y="531006"/>
                      <a:pt x="1832999" y="527196"/>
                    </a:cubicBezTo>
                    <a:cubicBezTo>
                      <a:pt x="1832046" y="524339"/>
                      <a:pt x="1830141" y="521481"/>
                      <a:pt x="1828236" y="519576"/>
                    </a:cubicBezTo>
                    <a:cubicBezTo>
                      <a:pt x="1826331" y="517671"/>
                      <a:pt x="1825379" y="515766"/>
                      <a:pt x="1822521" y="514814"/>
                    </a:cubicBezTo>
                    <a:lnTo>
                      <a:pt x="1772039" y="533864"/>
                    </a:lnTo>
                    <a:lnTo>
                      <a:pt x="1772039" y="533864"/>
                    </a:lnTo>
                    <a:lnTo>
                      <a:pt x="1757751" y="538626"/>
                    </a:lnTo>
                    <a:lnTo>
                      <a:pt x="1791089" y="637686"/>
                    </a:lnTo>
                    <a:lnTo>
                      <a:pt x="1769181" y="632924"/>
                    </a:lnTo>
                    <a:lnTo>
                      <a:pt x="1739654" y="545294"/>
                    </a:lnTo>
                    <a:lnTo>
                      <a:pt x="1726319" y="550056"/>
                    </a:lnTo>
                    <a:lnTo>
                      <a:pt x="1727271" y="551009"/>
                    </a:lnTo>
                    <a:lnTo>
                      <a:pt x="1708221" y="556724"/>
                    </a:lnTo>
                    <a:lnTo>
                      <a:pt x="1737749" y="657689"/>
                    </a:lnTo>
                    <a:lnTo>
                      <a:pt x="1715841" y="651974"/>
                    </a:lnTo>
                    <a:lnTo>
                      <a:pt x="1708221" y="627209"/>
                    </a:lnTo>
                    <a:cubicBezTo>
                      <a:pt x="1707269" y="630066"/>
                      <a:pt x="1705364" y="631971"/>
                      <a:pt x="1702506" y="633876"/>
                    </a:cubicBezTo>
                    <a:cubicBezTo>
                      <a:pt x="1699649" y="635781"/>
                      <a:pt x="1696791" y="637686"/>
                      <a:pt x="1693934" y="638639"/>
                    </a:cubicBezTo>
                    <a:cubicBezTo>
                      <a:pt x="1685361" y="641496"/>
                      <a:pt x="1675836" y="640544"/>
                      <a:pt x="1665359" y="635781"/>
                    </a:cubicBezTo>
                    <a:cubicBezTo>
                      <a:pt x="1654881" y="631971"/>
                      <a:pt x="1648214" y="626256"/>
                      <a:pt x="1646309" y="619589"/>
                    </a:cubicBezTo>
                    <a:lnTo>
                      <a:pt x="1633926" y="578631"/>
                    </a:lnTo>
                    <a:lnTo>
                      <a:pt x="1622496" y="582441"/>
                    </a:lnTo>
                    <a:lnTo>
                      <a:pt x="1621544" y="581489"/>
                    </a:lnTo>
                    <a:lnTo>
                      <a:pt x="1607256" y="585299"/>
                    </a:lnTo>
                    <a:lnTo>
                      <a:pt x="1632021" y="687216"/>
                    </a:lnTo>
                    <a:lnTo>
                      <a:pt x="1611066" y="680549"/>
                    </a:lnTo>
                    <a:lnTo>
                      <a:pt x="1589159" y="590061"/>
                    </a:lnTo>
                    <a:lnTo>
                      <a:pt x="1574871" y="593871"/>
                    </a:lnTo>
                    <a:lnTo>
                      <a:pt x="1575824" y="594824"/>
                    </a:lnTo>
                    <a:lnTo>
                      <a:pt x="1555821" y="598634"/>
                    </a:lnTo>
                    <a:lnTo>
                      <a:pt x="1574871" y="701504"/>
                    </a:lnTo>
                    <a:lnTo>
                      <a:pt x="1553916" y="692931"/>
                    </a:lnTo>
                    <a:lnTo>
                      <a:pt x="1551059" y="676739"/>
                    </a:lnTo>
                    <a:cubicBezTo>
                      <a:pt x="1548201" y="682454"/>
                      <a:pt x="1543439" y="686264"/>
                      <a:pt x="1537724" y="690074"/>
                    </a:cubicBezTo>
                    <a:cubicBezTo>
                      <a:pt x="1531056" y="693884"/>
                      <a:pt x="1524389" y="696741"/>
                      <a:pt x="1516769" y="697694"/>
                    </a:cubicBezTo>
                    <a:cubicBezTo>
                      <a:pt x="1508196" y="699599"/>
                      <a:pt x="1499624" y="697694"/>
                      <a:pt x="1490099" y="692931"/>
                    </a:cubicBezTo>
                    <a:cubicBezTo>
                      <a:pt x="1480574" y="688169"/>
                      <a:pt x="1474859" y="682454"/>
                      <a:pt x="1473906" y="676739"/>
                    </a:cubicBezTo>
                    <a:cubicBezTo>
                      <a:pt x="1473906" y="675786"/>
                      <a:pt x="1473906" y="673881"/>
                      <a:pt x="1474859" y="671976"/>
                    </a:cubicBezTo>
                    <a:cubicBezTo>
                      <a:pt x="1475811" y="670071"/>
                      <a:pt x="1476764" y="668166"/>
                      <a:pt x="1478669" y="666261"/>
                    </a:cubicBezTo>
                    <a:cubicBezTo>
                      <a:pt x="1472954" y="664356"/>
                      <a:pt x="1467239" y="661499"/>
                      <a:pt x="1463429" y="657689"/>
                    </a:cubicBezTo>
                    <a:cubicBezTo>
                      <a:pt x="1459619" y="653879"/>
                      <a:pt x="1456761" y="650069"/>
                      <a:pt x="1455809" y="646259"/>
                    </a:cubicBezTo>
                    <a:cubicBezTo>
                      <a:pt x="1454856" y="641496"/>
                      <a:pt x="1455809" y="636734"/>
                      <a:pt x="1459619" y="633876"/>
                    </a:cubicBezTo>
                    <a:cubicBezTo>
                      <a:pt x="1462476" y="630066"/>
                      <a:pt x="1466286" y="628161"/>
                      <a:pt x="1472001" y="626256"/>
                    </a:cubicBezTo>
                    <a:lnTo>
                      <a:pt x="1495814" y="621494"/>
                    </a:lnTo>
                    <a:lnTo>
                      <a:pt x="1493909" y="610064"/>
                    </a:lnTo>
                    <a:lnTo>
                      <a:pt x="1443426" y="619589"/>
                    </a:lnTo>
                    <a:lnTo>
                      <a:pt x="1443426" y="619589"/>
                    </a:lnTo>
                    <a:lnTo>
                      <a:pt x="1429139" y="621494"/>
                    </a:lnTo>
                    <a:lnTo>
                      <a:pt x="1441521" y="725316"/>
                    </a:lnTo>
                    <a:lnTo>
                      <a:pt x="1421519" y="715791"/>
                    </a:lnTo>
                    <a:lnTo>
                      <a:pt x="1418661" y="691979"/>
                    </a:lnTo>
                    <a:cubicBezTo>
                      <a:pt x="1414851" y="696741"/>
                      <a:pt x="1410089" y="699599"/>
                      <a:pt x="1405326" y="702456"/>
                    </a:cubicBezTo>
                    <a:cubicBezTo>
                      <a:pt x="1400564" y="705314"/>
                      <a:pt x="1395801" y="707219"/>
                      <a:pt x="1391991" y="707219"/>
                    </a:cubicBezTo>
                    <a:cubicBezTo>
                      <a:pt x="1383419" y="708171"/>
                      <a:pt x="1373894" y="705314"/>
                      <a:pt x="1363416" y="697694"/>
                    </a:cubicBezTo>
                    <a:cubicBezTo>
                      <a:pt x="1353891" y="690074"/>
                      <a:pt x="1348176" y="683406"/>
                      <a:pt x="1347224" y="674834"/>
                    </a:cubicBezTo>
                    <a:cubicBezTo>
                      <a:pt x="1346271" y="668166"/>
                      <a:pt x="1348176" y="661499"/>
                      <a:pt x="1353891" y="656736"/>
                    </a:cubicBezTo>
                    <a:cubicBezTo>
                      <a:pt x="1359606" y="651021"/>
                      <a:pt x="1366274" y="648164"/>
                      <a:pt x="1373894" y="647211"/>
                    </a:cubicBezTo>
                    <a:cubicBezTo>
                      <a:pt x="1381514" y="646259"/>
                      <a:pt x="1388181" y="647211"/>
                      <a:pt x="1395801" y="651021"/>
                    </a:cubicBezTo>
                    <a:cubicBezTo>
                      <a:pt x="1403421" y="653879"/>
                      <a:pt x="1410089" y="658641"/>
                      <a:pt x="1415804" y="665309"/>
                    </a:cubicBezTo>
                    <a:lnTo>
                      <a:pt x="1411041" y="624351"/>
                    </a:lnTo>
                    <a:lnTo>
                      <a:pt x="1333889" y="633876"/>
                    </a:lnTo>
                    <a:lnTo>
                      <a:pt x="1332936" y="632924"/>
                    </a:lnTo>
                    <a:lnTo>
                      <a:pt x="1318649" y="633876"/>
                    </a:lnTo>
                    <a:lnTo>
                      <a:pt x="1326269" y="738651"/>
                    </a:lnTo>
                    <a:lnTo>
                      <a:pt x="1306266" y="728174"/>
                    </a:lnTo>
                    <a:lnTo>
                      <a:pt x="1299599" y="635781"/>
                    </a:lnTo>
                    <a:lnTo>
                      <a:pt x="1280549" y="636734"/>
                    </a:lnTo>
                    <a:lnTo>
                      <a:pt x="1269119" y="623399"/>
                    </a:lnTo>
                    <a:lnTo>
                      <a:pt x="1304361" y="620541"/>
                    </a:lnTo>
                    <a:cubicBezTo>
                      <a:pt x="1301504" y="615779"/>
                      <a:pt x="1298646" y="611969"/>
                      <a:pt x="1297694" y="608159"/>
                    </a:cubicBezTo>
                    <a:cubicBezTo>
                      <a:pt x="1295789" y="604349"/>
                      <a:pt x="1294836" y="601491"/>
                      <a:pt x="1294836" y="599586"/>
                    </a:cubicBezTo>
                    <a:cubicBezTo>
                      <a:pt x="1293884" y="590061"/>
                      <a:pt x="1297694" y="581489"/>
                      <a:pt x="1304361" y="573869"/>
                    </a:cubicBezTo>
                    <a:cubicBezTo>
                      <a:pt x="1311029" y="566249"/>
                      <a:pt x="1319601" y="562439"/>
                      <a:pt x="1330079" y="561486"/>
                    </a:cubicBezTo>
                    <a:cubicBezTo>
                      <a:pt x="1338651" y="560534"/>
                      <a:pt x="1348176" y="564344"/>
                      <a:pt x="1359606" y="572916"/>
                    </a:cubicBezTo>
                    <a:cubicBezTo>
                      <a:pt x="1371989" y="581489"/>
                      <a:pt x="1384371" y="592919"/>
                      <a:pt x="1396754" y="608159"/>
                    </a:cubicBezTo>
                    <a:lnTo>
                      <a:pt x="1391991" y="611969"/>
                    </a:lnTo>
                    <a:cubicBezTo>
                      <a:pt x="1383419" y="600539"/>
                      <a:pt x="1373894" y="591966"/>
                      <a:pt x="1364369" y="585299"/>
                    </a:cubicBezTo>
                    <a:cubicBezTo>
                      <a:pt x="1354844" y="579584"/>
                      <a:pt x="1345319" y="576726"/>
                      <a:pt x="1337699" y="576726"/>
                    </a:cubicBezTo>
                    <a:cubicBezTo>
                      <a:pt x="1330079" y="577679"/>
                      <a:pt x="1322459" y="580536"/>
                      <a:pt x="1316744" y="587204"/>
                    </a:cubicBezTo>
                    <a:cubicBezTo>
                      <a:pt x="1311029" y="592919"/>
                      <a:pt x="1309124" y="599586"/>
                      <a:pt x="1309124" y="608159"/>
                    </a:cubicBezTo>
                    <a:cubicBezTo>
                      <a:pt x="1309124" y="613874"/>
                      <a:pt x="1310076" y="617684"/>
                      <a:pt x="1311029" y="619589"/>
                    </a:cubicBezTo>
                    <a:lnTo>
                      <a:pt x="1326269" y="618636"/>
                    </a:lnTo>
                    <a:lnTo>
                      <a:pt x="1327221" y="619589"/>
                    </a:lnTo>
                    <a:lnTo>
                      <a:pt x="1436759" y="607206"/>
                    </a:lnTo>
                    <a:lnTo>
                      <a:pt x="1437711" y="608159"/>
                    </a:lnTo>
                    <a:lnTo>
                      <a:pt x="1558679" y="585299"/>
                    </a:lnTo>
                    <a:lnTo>
                      <a:pt x="1558679" y="585299"/>
                    </a:lnTo>
                    <a:lnTo>
                      <a:pt x="1615829" y="571011"/>
                    </a:lnTo>
                    <a:lnTo>
                      <a:pt x="1616781" y="571964"/>
                    </a:lnTo>
                    <a:lnTo>
                      <a:pt x="1709174" y="545294"/>
                    </a:lnTo>
                    <a:lnTo>
                      <a:pt x="1744416" y="533864"/>
                    </a:lnTo>
                    <a:cubicBezTo>
                      <a:pt x="1737749" y="524339"/>
                      <a:pt x="1731081" y="516719"/>
                      <a:pt x="1722509" y="511956"/>
                    </a:cubicBezTo>
                    <a:cubicBezTo>
                      <a:pt x="1713936" y="507194"/>
                      <a:pt x="1706316" y="506241"/>
                      <a:pt x="1699649" y="509099"/>
                    </a:cubicBezTo>
                    <a:cubicBezTo>
                      <a:pt x="1694886" y="511004"/>
                      <a:pt x="1691076" y="513861"/>
                      <a:pt x="1689171" y="519576"/>
                    </a:cubicBezTo>
                    <a:cubicBezTo>
                      <a:pt x="1687266" y="524339"/>
                      <a:pt x="1687266" y="530054"/>
                      <a:pt x="1689171" y="535769"/>
                    </a:cubicBezTo>
                    <a:cubicBezTo>
                      <a:pt x="1690124" y="537674"/>
                      <a:pt x="1691076" y="540531"/>
                      <a:pt x="1692981" y="542436"/>
                    </a:cubicBezTo>
                    <a:cubicBezTo>
                      <a:pt x="1694886" y="544341"/>
                      <a:pt x="1696791" y="546246"/>
                      <a:pt x="1699649" y="548151"/>
                    </a:cubicBezTo>
                    <a:lnTo>
                      <a:pt x="1692981" y="550056"/>
                    </a:lnTo>
                    <a:cubicBezTo>
                      <a:pt x="1689171" y="548151"/>
                      <a:pt x="1685361" y="544341"/>
                      <a:pt x="1682504" y="540531"/>
                    </a:cubicBezTo>
                    <a:cubicBezTo>
                      <a:pt x="1679646" y="535769"/>
                      <a:pt x="1676789" y="531959"/>
                      <a:pt x="1675836" y="527196"/>
                    </a:cubicBezTo>
                    <a:cubicBezTo>
                      <a:pt x="1672979" y="519576"/>
                      <a:pt x="1673931" y="512909"/>
                      <a:pt x="1676789" y="505289"/>
                    </a:cubicBezTo>
                    <a:cubicBezTo>
                      <a:pt x="1679646" y="498621"/>
                      <a:pt x="1685361" y="493859"/>
                      <a:pt x="1692029" y="491001"/>
                    </a:cubicBezTo>
                    <a:cubicBezTo>
                      <a:pt x="1701554" y="488144"/>
                      <a:pt x="1712031" y="490049"/>
                      <a:pt x="1722509" y="497669"/>
                    </a:cubicBezTo>
                    <a:cubicBezTo>
                      <a:pt x="1733939" y="505289"/>
                      <a:pt x="1743464" y="516719"/>
                      <a:pt x="1752036" y="531006"/>
                    </a:cubicBezTo>
                    <a:lnTo>
                      <a:pt x="1765371" y="526244"/>
                    </a:lnTo>
                    <a:lnTo>
                      <a:pt x="1766324" y="526244"/>
                    </a:lnTo>
                    <a:lnTo>
                      <a:pt x="1859669" y="491001"/>
                    </a:lnTo>
                    <a:lnTo>
                      <a:pt x="1859669" y="491001"/>
                    </a:lnTo>
                    <a:lnTo>
                      <a:pt x="1962539" y="445281"/>
                    </a:lnTo>
                    <a:lnTo>
                      <a:pt x="1977779" y="453854"/>
                    </a:lnTo>
                    <a:lnTo>
                      <a:pt x="1959681" y="462426"/>
                    </a:lnTo>
                    <a:lnTo>
                      <a:pt x="2002544" y="557676"/>
                    </a:lnTo>
                    <a:lnTo>
                      <a:pt x="1980636" y="554819"/>
                    </a:lnTo>
                    <a:lnTo>
                      <a:pt x="1964444" y="518624"/>
                    </a:lnTo>
                    <a:lnTo>
                      <a:pt x="1932059" y="532911"/>
                    </a:lnTo>
                    <a:lnTo>
                      <a:pt x="1933964" y="540531"/>
                    </a:lnTo>
                    <a:close/>
                    <a:moveTo>
                      <a:pt x="2038739" y="575774"/>
                    </a:moveTo>
                    <a:lnTo>
                      <a:pt x="2006354" y="565296"/>
                    </a:lnTo>
                    <a:cubicBezTo>
                      <a:pt x="2004449" y="564344"/>
                      <a:pt x="2001591" y="564344"/>
                      <a:pt x="1999686" y="563391"/>
                    </a:cubicBezTo>
                    <a:cubicBezTo>
                      <a:pt x="1997781" y="563391"/>
                      <a:pt x="1995876" y="563391"/>
                      <a:pt x="1994924" y="563391"/>
                    </a:cubicBezTo>
                    <a:cubicBezTo>
                      <a:pt x="1993971" y="564344"/>
                      <a:pt x="1992066" y="565296"/>
                      <a:pt x="1991114" y="566249"/>
                    </a:cubicBezTo>
                    <a:cubicBezTo>
                      <a:pt x="1990161" y="567201"/>
                      <a:pt x="1988256" y="570059"/>
                      <a:pt x="1986351" y="572916"/>
                    </a:cubicBezTo>
                    <a:lnTo>
                      <a:pt x="1974921" y="566249"/>
                    </a:lnTo>
                    <a:cubicBezTo>
                      <a:pt x="1976826" y="564344"/>
                      <a:pt x="1978731" y="561486"/>
                      <a:pt x="1980636" y="559581"/>
                    </a:cubicBezTo>
                    <a:cubicBezTo>
                      <a:pt x="1982541" y="557676"/>
                      <a:pt x="1984446" y="556724"/>
                      <a:pt x="1985399" y="555771"/>
                    </a:cubicBezTo>
                    <a:cubicBezTo>
                      <a:pt x="1987304" y="554819"/>
                      <a:pt x="1988256" y="554819"/>
                      <a:pt x="1989209" y="554819"/>
                    </a:cubicBezTo>
                    <a:cubicBezTo>
                      <a:pt x="1990161" y="554819"/>
                      <a:pt x="1992066" y="554819"/>
                      <a:pt x="1993971" y="555771"/>
                    </a:cubicBezTo>
                    <a:lnTo>
                      <a:pt x="2041596" y="569106"/>
                    </a:lnTo>
                    <a:lnTo>
                      <a:pt x="2038739" y="575774"/>
                    </a:lnTo>
                    <a:close/>
                    <a:moveTo>
                      <a:pt x="2137799" y="166199"/>
                    </a:moveTo>
                    <a:cubicBezTo>
                      <a:pt x="2145419" y="97619"/>
                      <a:pt x="2173041" y="21419"/>
                      <a:pt x="2254004" y="16656"/>
                    </a:cubicBezTo>
                    <a:cubicBezTo>
                      <a:pt x="2271149" y="16656"/>
                      <a:pt x="2273054" y="24276"/>
                      <a:pt x="2274006" y="26181"/>
                    </a:cubicBezTo>
                    <a:cubicBezTo>
                      <a:pt x="2278769" y="50946"/>
                      <a:pt x="2227334" y="115716"/>
                      <a:pt x="2137799" y="166199"/>
                    </a:cubicBezTo>
                    <a:close/>
                    <a:moveTo>
                      <a:pt x="2346396" y="591014"/>
                    </a:moveTo>
                    <a:cubicBezTo>
                      <a:pt x="2327346" y="553866"/>
                      <a:pt x="2289246" y="499574"/>
                      <a:pt x="2254956" y="497669"/>
                    </a:cubicBezTo>
                    <a:cubicBezTo>
                      <a:pt x="2246384" y="496716"/>
                      <a:pt x="2233049" y="499574"/>
                      <a:pt x="2222571" y="515766"/>
                    </a:cubicBezTo>
                    <a:cubicBezTo>
                      <a:pt x="2218761" y="522434"/>
                      <a:pt x="2214951" y="530054"/>
                      <a:pt x="2211141" y="537674"/>
                    </a:cubicBezTo>
                    <a:cubicBezTo>
                      <a:pt x="2207331" y="493859"/>
                      <a:pt x="2194949" y="451949"/>
                      <a:pt x="2181614" y="412896"/>
                    </a:cubicBezTo>
                    <a:cubicBezTo>
                      <a:pt x="2219714" y="397656"/>
                      <a:pt x="2254004" y="379559"/>
                      <a:pt x="2285436" y="358604"/>
                    </a:cubicBezTo>
                    <a:cubicBezTo>
                      <a:pt x="2293056" y="375749"/>
                      <a:pt x="2300676" y="391941"/>
                      <a:pt x="2309249" y="408134"/>
                    </a:cubicBezTo>
                    <a:cubicBezTo>
                      <a:pt x="2323536" y="435756"/>
                      <a:pt x="2338776" y="465284"/>
                      <a:pt x="2346396" y="496716"/>
                    </a:cubicBezTo>
                    <a:cubicBezTo>
                      <a:pt x="2350206" y="515766"/>
                      <a:pt x="2350206" y="568154"/>
                      <a:pt x="2346396" y="591014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730" name="Google Shape;4730;p21"/>
          <p:cNvGrpSpPr/>
          <p:nvPr/>
        </p:nvGrpSpPr>
        <p:grpSpPr>
          <a:xfrm>
            <a:off x="158293" y="1337240"/>
            <a:ext cx="522450" cy="489790"/>
            <a:chOff x="149196" y="1449049"/>
            <a:chExt cx="522450" cy="489790"/>
          </a:xfrm>
        </p:grpSpPr>
        <p:sp>
          <p:nvSpPr>
            <p:cNvPr id="4731" name="Google Shape;4731;p21"/>
            <p:cNvSpPr/>
            <p:nvPr/>
          </p:nvSpPr>
          <p:spPr>
            <a:xfrm>
              <a:off x="149196" y="1551804"/>
              <a:ext cx="391838" cy="387035"/>
            </a:xfrm>
            <a:custGeom>
              <a:avLst/>
              <a:gdLst/>
              <a:ahLst/>
              <a:cxnLst/>
              <a:rect l="l" t="t" r="r" b="b"/>
              <a:pathLst>
                <a:path w="391838" h="387035" extrusionOk="0">
                  <a:moveTo>
                    <a:pt x="123721" y="373192"/>
                  </a:moveTo>
                  <a:cubicBezTo>
                    <a:pt x="125404" y="373862"/>
                    <a:pt x="127069" y="374556"/>
                    <a:pt x="128767" y="375177"/>
                  </a:cubicBezTo>
                  <a:cubicBezTo>
                    <a:pt x="130728" y="375894"/>
                    <a:pt x="132710" y="376532"/>
                    <a:pt x="134686" y="377186"/>
                  </a:cubicBezTo>
                  <a:cubicBezTo>
                    <a:pt x="135950" y="377600"/>
                    <a:pt x="137210" y="378043"/>
                    <a:pt x="138489" y="378433"/>
                  </a:cubicBezTo>
                  <a:cubicBezTo>
                    <a:pt x="140530" y="379064"/>
                    <a:pt x="142594" y="379625"/>
                    <a:pt x="144656" y="380187"/>
                  </a:cubicBezTo>
                  <a:cubicBezTo>
                    <a:pt x="145903" y="380522"/>
                    <a:pt x="147142" y="380865"/>
                    <a:pt x="148403" y="381184"/>
                  </a:cubicBezTo>
                  <a:cubicBezTo>
                    <a:pt x="150467" y="381698"/>
                    <a:pt x="152548" y="382180"/>
                    <a:pt x="154628" y="382619"/>
                  </a:cubicBezTo>
                  <a:cubicBezTo>
                    <a:pt x="155952" y="382906"/>
                    <a:pt x="157275" y="383177"/>
                    <a:pt x="158607" y="383428"/>
                  </a:cubicBezTo>
                  <a:cubicBezTo>
                    <a:pt x="160627" y="383823"/>
                    <a:pt x="162645" y="384189"/>
                    <a:pt x="164685" y="384516"/>
                  </a:cubicBezTo>
                  <a:cubicBezTo>
                    <a:pt x="166196" y="384760"/>
                    <a:pt x="167722" y="384963"/>
                    <a:pt x="169249" y="385166"/>
                  </a:cubicBezTo>
                  <a:cubicBezTo>
                    <a:pt x="171126" y="385421"/>
                    <a:pt x="172996" y="385680"/>
                    <a:pt x="174881" y="385887"/>
                  </a:cubicBezTo>
                  <a:cubicBezTo>
                    <a:pt x="176826" y="386098"/>
                    <a:pt x="178783" y="386238"/>
                    <a:pt x="180745" y="386385"/>
                  </a:cubicBezTo>
                  <a:cubicBezTo>
                    <a:pt x="182255" y="386497"/>
                    <a:pt x="183754" y="386653"/>
                    <a:pt x="185272" y="386728"/>
                  </a:cubicBezTo>
                  <a:cubicBezTo>
                    <a:pt x="188800" y="386932"/>
                    <a:pt x="192344" y="387035"/>
                    <a:pt x="195919" y="387035"/>
                  </a:cubicBezTo>
                  <a:cubicBezTo>
                    <a:pt x="202025" y="387035"/>
                    <a:pt x="208049" y="386721"/>
                    <a:pt x="214015" y="386171"/>
                  </a:cubicBezTo>
                  <a:cubicBezTo>
                    <a:pt x="214458" y="386130"/>
                    <a:pt x="214901" y="386115"/>
                    <a:pt x="215330" y="386075"/>
                  </a:cubicBezTo>
                  <a:cubicBezTo>
                    <a:pt x="220971" y="385521"/>
                    <a:pt x="226531" y="384680"/>
                    <a:pt x="232016" y="383651"/>
                  </a:cubicBezTo>
                  <a:cubicBezTo>
                    <a:pt x="232825" y="383504"/>
                    <a:pt x="233635" y="383380"/>
                    <a:pt x="234432" y="383217"/>
                  </a:cubicBezTo>
                  <a:cubicBezTo>
                    <a:pt x="239602" y="382180"/>
                    <a:pt x="244680" y="380905"/>
                    <a:pt x="249690" y="379478"/>
                  </a:cubicBezTo>
                  <a:cubicBezTo>
                    <a:pt x="250826" y="379151"/>
                    <a:pt x="251970" y="378848"/>
                    <a:pt x="253094" y="378506"/>
                  </a:cubicBezTo>
                  <a:cubicBezTo>
                    <a:pt x="257798" y="377071"/>
                    <a:pt x="262417" y="375428"/>
                    <a:pt x="266965" y="373650"/>
                  </a:cubicBezTo>
                  <a:cubicBezTo>
                    <a:pt x="268345" y="373113"/>
                    <a:pt x="269732" y="372590"/>
                    <a:pt x="271095" y="372016"/>
                  </a:cubicBezTo>
                  <a:cubicBezTo>
                    <a:pt x="275419" y="370215"/>
                    <a:pt x="279649" y="368229"/>
                    <a:pt x="283814" y="366133"/>
                  </a:cubicBezTo>
                  <a:cubicBezTo>
                    <a:pt x="285293" y="365387"/>
                    <a:pt x="286759" y="364654"/>
                    <a:pt x="288223" y="363869"/>
                  </a:cubicBezTo>
                  <a:cubicBezTo>
                    <a:pt x="292288" y="361688"/>
                    <a:pt x="296254" y="359341"/>
                    <a:pt x="300149" y="356889"/>
                  </a:cubicBezTo>
                  <a:cubicBezTo>
                    <a:pt x="301544" y="356009"/>
                    <a:pt x="302931" y="355135"/>
                    <a:pt x="304302" y="354223"/>
                  </a:cubicBezTo>
                  <a:cubicBezTo>
                    <a:pt x="308236" y="351600"/>
                    <a:pt x="312051" y="348818"/>
                    <a:pt x="315782" y="345928"/>
                  </a:cubicBezTo>
                  <a:cubicBezTo>
                    <a:pt x="316974" y="345003"/>
                    <a:pt x="318166" y="344090"/>
                    <a:pt x="319333" y="343134"/>
                  </a:cubicBezTo>
                  <a:cubicBezTo>
                    <a:pt x="323136" y="340041"/>
                    <a:pt x="326810" y="336784"/>
                    <a:pt x="330371" y="333420"/>
                  </a:cubicBezTo>
                  <a:cubicBezTo>
                    <a:pt x="330965" y="332857"/>
                    <a:pt x="331618" y="332376"/>
                    <a:pt x="332212" y="331797"/>
                  </a:cubicBezTo>
                  <a:cubicBezTo>
                    <a:pt x="332328" y="331682"/>
                    <a:pt x="332368" y="331527"/>
                    <a:pt x="332483" y="331403"/>
                  </a:cubicBezTo>
                  <a:cubicBezTo>
                    <a:pt x="369055" y="295796"/>
                    <a:pt x="391838" y="246083"/>
                    <a:pt x="391838" y="191116"/>
                  </a:cubicBezTo>
                  <a:cubicBezTo>
                    <a:pt x="391838" y="142416"/>
                    <a:pt x="373845" y="95724"/>
                    <a:pt x="341184" y="59654"/>
                  </a:cubicBezTo>
                  <a:lnTo>
                    <a:pt x="329087" y="70620"/>
                  </a:lnTo>
                  <a:cubicBezTo>
                    <a:pt x="359022" y="103680"/>
                    <a:pt x="375512" y="146473"/>
                    <a:pt x="375512" y="191116"/>
                  </a:cubicBezTo>
                  <a:cubicBezTo>
                    <a:pt x="375512" y="234300"/>
                    <a:pt x="360182" y="273969"/>
                    <a:pt x="334695" y="304980"/>
                  </a:cubicBezTo>
                  <a:lnTo>
                    <a:pt x="334695" y="264586"/>
                  </a:lnTo>
                  <a:cubicBezTo>
                    <a:pt x="334695" y="255586"/>
                    <a:pt x="327373" y="248259"/>
                    <a:pt x="318369" y="248259"/>
                  </a:cubicBezTo>
                  <a:lnTo>
                    <a:pt x="290084" y="248259"/>
                  </a:lnTo>
                  <a:lnTo>
                    <a:pt x="262278" y="206554"/>
                  </a:lnTo>
                  <a:cubicBezTo>
                    <a:pt x="259241" y="201998"/>
                    <a:pt x="254162" y="199279"/>
                    <a:pt x="248694" y="199279"/>
                  </a:cubicBezTo>
                  <a:lnTo>
                    <a:pt x="212246" y="199279"/>
                  </a:lnTo>
                  <a:cubicBezTo>
                    <a:pt x="203242" y="199279"/>
                    <a:pt x="195919" y="206606"/>
                    <a:pt x="195919" y="215606"/>
                  </a:cubicBezTo>
                  <a:lnTo>
                    <a:pt x="195919" y="240096"/>
                  </a:lnTo>
                  <a:lnTo>
                    <a:pt x="212246" y="240096"/>
                  </a:lnTo>
                  <a:lnTo>
                    <a:pt x="212246" y="215606"/>
                  </a:lnTo>
                  <a:lnTo>
                    <a:pt x="248694" y="215606"/>
                  </a:lnTo>
                  <a:lnTo>
                    <a:pt x="276500" y="257315"/>
                  </a:lnTo>
                  <a:cubicBezTo>
                    <a:pt x="279537" y="261867"/>
                    <a:pt x="284615" y="264586"/>
                    <a:pt x="290084" y="264586"/>
                  </a:cubicBezTo>
                  <a:lnTo>
                    <a:pt x="318369" y="264586"/>
                  </a:lnTo>
                  <a:lnTo>
                    <a:pt x="318369" y="322327"/>
                  </a:lnTo>
                  <a:cubicBezTo>
                    <a:pt x="318018" y="322653"/>
                    <a:pt x="317675" y="322996"/>
                    <a:pt x="317325" y="323324"/>
                  </a:cubicBezTo>
                  <a:cubicBezTo>
                    <a:pt x="314052" y="326337"/>
                    <a:pt x="310663" y="329183"/>
                    <a:pt x="307200" y="331918"/>
                  </a:cubicBezTo>
                  <a:cubicBezTo>
                    <a:pt x="306155" y="332742"/>
                    <a:pt x="305127" y="333576"/>
                    <a:pt x="304067" y="334385"/>
                  </a:cubicBezTo>
                  <a:cubicBezTo>
                    <a:pt x="300687" y="336947"/>
                    <a:pt x="297219" y="339347"/>
                    <a:pt x="293684" y="341651"/>
                  </a:cubicBezTo>
                  <a:cubicBezTo>
                    <a:pt x="292436" y="342464"/>
                    <a:pt x="291184" y="343281"/>
                    <a:pt x="289912" y="344075"/>
                  </a:cubicBezTo>
                  <a:cubicBezTo>
                    <a:pt x="286401" y="346239"/>
                    <a:pt x="282817" y="348260"/>
                    <a:pt x="279179" y="350173"/>
                  </a:cubicBezTo>
                  <a:cubicBezTo>
                    <a:pt x="277824" y="350882"/>
                    <a:pt x="276468" y="351584"/>
                    <a:pt x="275097" y="352270"/>
                  </a:cubicBezTo>
                  <a:cubicBezTo>
                    <a:pt x="271366" y="354108"/>
                    <a:pt x="267576" y="355814"/>
                    <a:pt x="263725" y="357388"/>
                  </a:cubicBezTo>
                  <a:cubicBezTo>
                    <a:pt x="262409" y="357926"/>
                    <a:pt x="261094" y="358440"/>
                    <a:pt x="259762" y="358946"/>
                  </a:cubicBezTo>
                  <a:cubicBezTo>
                    <a:pt x="255717" y="360489"/>
                    <a:pt x="251619" y="361903"/>
                    <a:pt x="247462" y="363143"/>
                  </a:cubicBezTo>
                  <a:cubicBezTo>
                    <a:pt x="246334" y="363486"/>
                    <a:pt x="245194" y="363797"/>
                    <a:pt x="244058" y="364116"/>
                  </a:cubicBezTo>
                  <a:cubicBezTo>
                    <a:pt x="239634" y="365347"/>
                    <a:pt x="235161" y="366432"/>
                    <a:pt x="230637" y="367325"/>
                  </a:cubicBezTo>
                  <a:cubicBezTo>
                    <a:pt x="229772" y="367496"/>
                    <a:pt x="228899" y="367632"/>
                    <a:pt x="228035" y="367787"/>
                  </a:cubicBezTo>
                  <a:cubicBezTo>
                    <a:pt x="223199" y="368660"/>
                    <a:pt x="218337" y="369381"/>
                    <a:pt x="213414" y="369851"/>
                  </a:cubicBezTo>
                  <a:cubicBezTo>
                    <a:pt x="212892" y="369903"/>
                    <a:pt x="212369" y="369928"/>
                    <a:pt x="211847" y="369975"/>
                  </a:cubicBezTo>
                  <a:cubicBezTo>
                    <a:pt x="206590" y="370426"/>
                    <a:pt x="201272" y="370709"/>
                    <a:pt x="195919" y="370709"/>
                  </a:cubicBezTo>
                  <a:cubicBezTo>
                    <a:pt x="192810" y="370709"/>
                    <a:pt x="189705" y="370629"/>
                    <a:pt x="186620" y="370474"/>
                  </a:cubicBezTo>
                  <a:cubicBezTo>
                    <a:pt x="184164" y="370350"/>
                    <a:pt x="181725" y="370139"/>
                    <a:pt x="179289" y="369920"/>
                  </a:cubicBezTo>
                  <a:cubicBezTo>
                    <a:pt x="178704" y="369860"/>
                    <a:pt x="178106" y="369836"/>
                    <a:pt x="177520" y="369780"/>
                  </a:cubicBezTo>
                  <a:cubicBezTo>
                    <a:pt x="174710" y="369493"/>
                    <a:pt x="171927" y="369126"/>
                    <a:pt x="169161" y="368712"/>
                  </a:cubicBezTo>
                  <a:cubicBezTo>
                    <a:pt x="168966" y="368680"/>
                    <a:pt x="168759" y="368660"/>
                    <a:pt x="168563" y="368628"/>
                  </a:cubicBezTo>
                  <a:cubicBezTo>
                    <a:pt x="165829" y="368214"/>
                    <a:pt x="163118" y="367716"/>
                    <a:pt x="160432" y="367177"/>
                  </a:cubicBezTo>
                  <a:cubicBezTo>
                    <a:pt x="160181" y="367125"/>
                    <a:pt x="159926" y="367085"/>
                    <a:pt x="159682" y="367038"/>
                  </a:cubicBezTo>
                  <a:cubicBezTo>
                    <a:pt x="157152" y="366516"/>
                    <a:pt x="154653" y="365918"/>
                    <a:pt x="152157" y="365299"/>
                  </a:cubicBezTo>
                  <a:cubicBezTo>
                    <a:pt x="151723" y="365192"/>
                    <a:pt x="151284" y="365092"/>
                    <a:pt x="150850" y="364981"/>
                  </a:cubicBezTo>
                  <a:cubicBezTo>
                    <a:pt x="148606" y="364399"/>
                    <a:pt x="146385" y="363749"/>
                    <a:pt x="144173" y="363080"/>
                  </a:cubicBezTo>
                  <a:cubicBezTo>
                    <a:pt x="143464" y="362865"/>
                    <a:pt x="142742" y="362661"/>
                    <a:pt x="142025" y="362442"/>
                  </a:cubicBezTo>
                  <a:cubicBezTo>
                    <a:pt x="140068" y="361820"/>
                    <a:pt x="138130" y="361150"/>
                    <a:pt x="136197" y="360465"/>
                  </a:cubicBezTo>
                  <a:cubicBezTo>
                    <a:pt x="135225" y="360122"/>
                    <a:pt x="134252" y="359787"/>
                    <a:pt x="133291" y="359429"/>
                  </a:cubicBezTo>
                  <a:cubicBezTo>
                    <a:pt x="131570" y="358783"/>
                    <a:pt x="129864" y="358097"/>
                    <a:pt x="128166" y="357403"/>
                  </a:cubicBezTo>
                  <a:cubicBezTo>
                    <a:pt x="127014" y="356929"/>
                    <a:pt x="125870" y="356467"/>
                    <a:pt x="124725" y="355969"/>
                  </a:cubicBezTo>
                  <a:cubicBezTo>
                    <a:pt x="124032" y="355666"/>
                    <a:pt x="123355" y="355347"/>
                    <a:pt x="122669" y="355036"/>
                  </a:cubicBezTo>
                  <a:lnTo>
                    <a:pt x="144664" y="289076"/>
                  </a:lnTo>
                  <a:lnTo>
                    <a:pt x="158898" y="289076"/>
                  </a:lnTo>
                  <a:lnTo>
                    <a:pt x="170377" y="306295"/>
                  </a:lnTo>
                  <a:cubicBezTo>
                    <a:pt x="173414" y="310847"/>
                    <a:pt x="178493" y="313566"/>
                    <a:pt x="183961" y="313566"/>
                  </a:cubicBezTo>
                  <a:lnTo>
                    <a:pt x="195919" y="313566"/>
                  </a:lnTo>
                  <a:cubicBezTo>
                    <a:pt x="204923" y="313566"/>
                    <a:pt x="212246" y="306243"/>
                    <a:pt x="212246" y="297239"/>
                  </a:cubicBezTo>
                  <a:lnTo>
                    <a:pt x="212246" y="256422"/>
                  </a:lnTo>
                  <a:lnTo>
                    <a:pt x="195919" y="256422"/>
                  </a:lnTo>
                  <a:lnTo>
                    <a:pt x="195919" y="297239"/>
                  </a:lnTo>
                  <a:lnTo>
                    <a:pt x="183961" y="297239"/>
                  </a:lnTo>
                  <a:lnTo>
                    <a:pt x="172481" y="280024"/>
                  </a:lnTo>
                  <a:cubicBezTo>
                    <a:pt x="169445" y="275467"/>
                    <a:pt x="164366" y="272749"/>
                    <a:pt x="158898" y="272749"/>
                  </a:cubicBezTo>
                  <a:lnTo>
                    <a:pt x="144664" y="272749"/>
                  </a:lnTo>
                  <a:cubicBezTo>
                    <a:pt x="137624" y="272749"/>
                    <a:pt x="131398" y="277242"/>
                    <a:pt x="129186" y="283910"/>
                  </a:cubicBezTo>
                  <a:lnTo>
                    <a:pt x="107952" y="347602"/>
                  </a:lnTo>
                  <a:cubicBezTo>
                    <a:pt x="53313" y="316767"/>
                    <a:pt x="16327" y="258196"/>
                    <a:pt x="16327" y="191116"/>
                  </a:cubicBezTo>
                  <a:cubicBezTo>
                    <a:pt x="16327" y="142188"/>
                    <a:pt x="36767" y="96661"/>
                    <a:pt x="69994" y="63648"/>
                  </a:cubicBezTo>
                  <a:lnTo>
                    <a:pt x="80238" y="84129"/>
                  </a:lnTo>
                  <a:cubicBezTo>
                    <a:pt x="83012" y="89697"/>
                    <a:pt x="88604" y="93156"/>
                    <a:pt x="94843" y="93156"/>
                  </a:cubicBezTo>
                  <a:lnTo>
                    <a:pt x="114286" y="93156"/>
                  </a:lnTo>
                  <a:lnTo>
                    <a:pt x="114286" y="133973"/>
                  </a:lnTo>
                  <a:cubicBezTo>
                    <a:pt x="114286" y="142977"/>
                    <a:pt x="121609" y="150300"/>
                    <a:pt x="130613" y="150300"/>
                  </a:cubicBezTo>
                  <a:lnTo>
                    <a:pt x="182375" y="150300"/>
                  </a:lnTo>
                  <a:cubicBezTo>
                    <a:pt x="188924" y="150300"/>
                    <a:pt x="194807" y="146418"/>
                    <a:pt x="197382" y="140407"/>
                  </a:cubicBezTo>
                  <a:lnTo>
                    <a:pt x="217626" y="93156"/>
                  </a:lnTo>
                  <a:lnTo>
                    <a:pt x="253062" y="93156"/>
                  </a:lnTo>
                  <a:cubicBezTo>
                    <a:pt x="262066" y="93156"/>
                    <a:pt x="269389" y="85834"/>
                    <a:pt x="269389" y="76830"/>
                  </a:cubicBezTo>
                  <a:lnTo>
                    <a:pt x="269389" y="60503"/>
                  </a:lnTo>
                  <a:lnTo>
                    <a:pt x="253062" y="60503"/>
                  </a:lnTo>
                  <a:lnTo>
                    <a:pt x="253062" y="76830"/>
                  </a:lnTo>
                  <a:lnTo>
                    <a:pt x="217626" y="76830"/>
                  </a:lnTo>
                  <a:cubicBezTo>
                    <a:pt x="211077" y="76830"/>
                    <a:pt x="205195" y="80717"/>
                    <a:pt x="202619" y="86727"/>
                  </a:cubicBezTo>
                  <a:lnTo>
                    <a:pt x="182375" y="133973"/>
                  </a:lnTo>
                  <a:lnTo>
                    <a:pt x="130613" y="133973"/>
                  </a:lnTo>
                  <a:lnTo>
                    <a:pt x="130613" y="93156"/>
                  </a:lnTo>
                  <a:cubicBezTo>
                    <a:pt x="130613" y="84156"/>
                    <a:pt x="123290" y="76830"/>
                    <a:pt x="114286" y="76830"/>
                  </a:cubicBezTo>
                  <a:lnTo>
                    <a:pt x="94843" y="76830"/>
                  </a:lnTo>
                  <a:lnTo>
                    <a:pt x="82562" y="52285"/>
                  </a:lnTo>
                  <a:cubicBezTo>
                    <a:pt x="91729" y="44743"/>
                    <a:pt x="101583" y="37999"/>
                    <a:pt x="112166" y="32358"/>
                  </a:cubicBezTo>
                  <a:cubicBezTo>
                    <a:pt x="112883" y="31984"/>
                    <a:pt x="113592" y="31597"/>
                    <a:pt x="114318" y="31231"/>
                  </a:cubicBezTo>
                  <a:cubicBezTo>
                    <a:pt x="118384" y="29142"/>
                    <a:pt x="122513" y="27164"/>
                    <a:pt x="126759" y="25379"/>
                  </a:cubicBezTo>
                  <a:cubicBezTo>
                    <a:pt x="127185" y="25200"/>
                    <a:pt x="127631" y="25052"/>
                    <a:pt x="128058" y="24881"/>
                  </a:cubicBezTo>
                  <a:cubicBezTo>
                    <a:pt x="131733" y="23370"/>
                    <a:pt x="135487" y="22007"/>
                    <a:pt x="139282" y="20743"/>
                  </a:cubicBezTo>
                  <a:cubicBezTo>
                    <a:pt x="140645" y="20285"/>
                    <a:pt x="142017" y="19843"/>
                    <a:pt x="143395" y="19428"/>
                  </a:cubicBezTo>
                  <a:cubicBezTo>
                    <a:pt x="147322" y="18220"/>
                    <a:pt x="151300" y="17108"/>
                    <a:pt x="155337" y="16180"/>
                  </a:cubicBezTo>
                  <a:cubicBezTo>
                    <a:pt x="155649" y="16103"/>
                    <a:pt x="155960" y="16008"/>
                    <a:pt x="156271" y="15940"/>
                  </a:cubicBezTo>
                  <a:lnTo>
                    <a:pt x="155079" y="10666"/>
                  </a:lnTo>
                  <a:lnTo>
                    <a:pt x="152679" y="0"/>
                  </a:lnTo>
                  <a:cubicBezTo>
                    <a:pt x="152416" y="56"/>
                    <a:pt x="152165" y="148"/>
                    <a:pt x="151902" y="211"/>
                  </a:cubicBezTo>
                  <a:cubicBezTo>
                    <a:pt x="147354" y="1256"/>
                    <a:pt x="142858" y="2511"/>
                    <a:pt x="138393" y="3887"/>
                  </a:cubicBezTo>
                  <a:cubicBezTo>
                    <a:pt x="136807" y="4372"/>
                    <a:pt x="135240" y="4907"/>
                    <a:pt x="133674" y="5430"/>
                  </a:cubicBezTo>
                  <a:cubicBezTo>
                    <a:pt x="130207" y="6593"/>
                    <a:pt x="126766" y="7868"/>
                    <a:pt x="123363" y="9232"/>
                  </a:cubicBezTo>
                  <a:cubicBezTo>
                    <a:pt x="122123" y="9730"/>
                    <a:pt x="120867" y="10189"/>
                    <a:pt x="119639" y="10710"/>
                  </a:cubicBezTo>
                  <a:cubicBezTo>
                    <a:pt x="114980" y="12684"/>
                    <a:pt x="110392" y="14840"/>
                    <a:pt x="105895" y="17176"/>
                  </a:cubicBezTo>
                  <a:cubicBezTo>
                    <a:pt x="105688" y="17280"/>
                    <a:pt x="105493" y="17395"/>
                    <a:pt x="105290" y="17503"/>
                  </a:cubicBezTo>
                  <a:cubicBezTo>
                    <a:pt x="100630" y="19942"/>
                    <a:pt x="96082" y="22605"/>
                    <a:pt x="91618" y="25418"/>
                  </a:cubicBezTo>
                  <a:cubicBezTo>
                    <a:pt x="91542" y="25466"/>
                    <a:pt x="91462" y="25518"/>
                    <a:pt x="91387" y="25566"/>
                  </a:cubicBezTo>
                  <a:cubicBezTo>
                    <a:pt x="82793" y="31003"/>
                    <a:pt x="74546" y="37034"/>
                    <a:pt x="66857" y="43771"/>
                  </a:cubicBezTo>
                  <a:cubicBezTo>
                    <a:pt x="66482" y="44105"/>
                    <a:pt x="66227" y="44520"/>
                    <a:pt x="65928" y="44914"/>
                  </a:cubicBezTo>
                  <a:cubicBezTo>
                    <a:pt x="25275" y="81323"/>
                    <a:pt x="0" y="134157"/>
                    <a:pt x="0" y="191116"/>
                  </a:cubicBezTo>
                  <a:cubicBezTo>
                    <a:pt x="0" y="267818"/>
                    <a:pt x="44328" y="334329"/>
                    <a:pt x="108686" y="366476"/>
                  </a:cubicBezTo>
                  <a:cubicBezTo>
                    <a:pt x="108801" y="366539"/>
                    <a:pt x="108873" y="366647"/>
                    <a:pt x="108989" y="366702"/>
                  </a:cubicBezTo>
                  <a:cubicBezTo>
                    <a:pt x="109447" y="366930"/>
                    <a:pt x="109910" y="367118"/>
                    <a:pt x="110368" y="367340"/>
                  </a:cubicBezTo>
                  <a:cubicBezTo>
                    <a:pt x="112011" y="368138"/>
                    <a:pt x="113672" y="368875"/>
                    <a:pt x="115338" y="369633"/>
                  </a:cubicBezTo>
                  <a:cubicBezTo>
                    <a:pt x="118117" y="370880"/>
                    <a:pt x="120907" y="372072"/>
                    <a:pt x="123721" y="37319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2" name="Google Shape;4732;p21"/>
            <p:cNvSpPr/>
            <p:nvPr/>
          </p:nvSpPr>
          <p:spPr>
            <a:xfrm>
              <a:off x="190012" y="1718430"/>
              <a:ext cx="104356" cy="81632"/>
            </a:xfrm>
            <a:custGeom>
              <a:avLst/>
              <a:gdLst/>
              <a:ahLst/>
              <a:cxnLst/>
              <a:rect l="l" t="t" r="r" b="b"/>
              <a:pathLst>
                <a:path w="104356" h="81632" extrusionOk="0">
                  <a:moveTo>
                    <a:pt x="75176" y="17690"/>
                  </a:moveTo>
                  <a:lnTo>
                    <a:pt x="52579" y="23342"/>
                  </a:lnTo>
                  <a:lnTo>
                    <a:pt x="41869" y="7275"/>
                  </a:lnTo>
                  <a:cubicBezTo>
                    <a:pt x="38831" y="2718"/>
                    <a:pt x="33753" y="0"/>
                    <a:pt x="28285" y="0"/>
                  </a:cubicBezTo>
                  <a:lnTo>
                    <a:pt x="16327" y="0"/>
                  </a:lnTo>
                  <a:cubicBezTo>
                    <a:pt x="7322" y="0"/>
                    <a:pt x="0" y="7327"/>
                    <a:pt x="0" y="16327"/>
                  </a:cubicBezTo>
                  <a:lnTo>
                    <a:pt x="0" y="37441"/>
                  </a:lnTo>
                  <a:cubicBezTo>
                    <a:pt x="0" y="41797"/>
                    <a:pt x="1698" y="45895"/>
                    <a:pt x="4783" y="48980"/>
                  </a:cubicBezTo>
                  <a:lnTo>
                    <a:pt x="32653" y="76850"/>
                  </a:lnTo>
                  <a:cubicBezTo>
                    <a:pt x="35691" y="79895"/>
                    <a:pt x="39904" y="81633"/>
                    <a:pt x="44197" y="81633"/>
                  </a:cubicBezTo>
                  <a:lnTo>
                    <a:pt x="76587" y="81633"/>
                  </a:lnTo>
                  <a:cubicBezTo>
                    <a:pt x="82825" y="81633"/>
                    <a:pt x="88417" y="78174"/>
                    <a:pt x="91191" y="72613"/>
                  </a:cubicBezTo>
                  <a:lnTo>
                    <a:pt x="102627" y="49733"/>
                  </a:lnTo>
                  <a:cubicBezTo>
                    <a:pt x="105780" y="43439"/>
                    <a:pt x="104540" y="35862"/>
                    <a:pt x="99566" y="30884"/>
                  </a:cubicBezTo>
                  <a:lnTo>
                    <a:pt x="90677" y="21995"/>
                  </a:lnTo>
                  <a:cubicBezTo>
                    <a:pt x="86643" y="17945"/>
                    <a:pt x="80669" y="16303"/>
                    <a:pt x="75176" y="17690"/>
                  </a:cubicBezTo>
                  <a:close/>
                  <a:moveTo>
                    <a:pt x="76587" y="65306"/>
                  </a:moveTo>
                  <a:lnTo>
                    <a:pt x="44197" y="65306"/>
                  </a:lnTo>
                  <a:lnTo>
                    <a:pt x="16327" y="37441"/>
                  </a:lnTo>
                  <a:lnTo>
                    <a:pt x="16327" y="16327"/>
                  </a:lnTo>
                  <a:lnTo>
                    <a:pt x="28285" y="16327"/>
                  </a:lnTo>
                  <a:lnTo>
                    <a:pt x="38995" y="32394"/>
                  </a:lnTo>
                  <a:cubicBezTo>
                    <a:pt x="42817" y="38119"/>
                    <a:pt x="49845" y="40837"/>
                    <a:pt x="56529" y="39179"/>
                  </a:cubicBezTo>
                  <a:lnTo>
                    <a:pt x="79126" y="33531"/>
                  </a:lnTo>
                  <a:lnTo>
                    <a:pt x="88027" y="4242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3" name="Google Shape;4733;p21"/>
            <p:cNvSpPr/>
            <p:nvPr/>
          </p:nvSpPr>
          <p:spPr>
            <a:xfrm>
              <a:off x="404620" y="1669450"/>
              <a:ext cx="103760" cy="89796"/>
            </a:xfrm>
            <a:custGeom>
              <a:avLst/>
              <a:gdLst/>
              <a:ahLst/>
              <a:cxnLst/>
              <a:rect l="l" t="t" r="r" b="b"/>
              <a:pathLst>
                <a:path w="103760" h="89796" extrusionOk="0">
                  <a:moveTo>
                    <a:pt x="32767" y="0"/>
                  </a:moveTo>
                  <a:cubicBezTo>
                    <a:pt x="29534" y="0"/>
                    <a:pt x="26405" y="949"/>
                    <a:pt x="23711" y="2747"/>
                  </a:cubicBezTo>
                  <a:lnTo>
                    <a:pt x="7272" y="13700"/>
                  </a:lnTo>
                  <a:cubicBezTo>
                    <a:pt x="428" y="18256"/>
                    <a:pt x="-1956" y="27237"/>
                    <a:pt x="1720" y="34591"/>
                  </a:cubicBezTo>
                  <a:lnTo>
                    <a:pt x="13770" y="58670"/>
                  </a:lnTo>
                  <a:cubicBezTo>
                    <a:pt x="15157" y="61448"/>
                    <a:pt x="17304" y="63756"/>
                    <a:pt x="19972" y="65367"/>
                  </a:cubicBezTo>
                  <a:lnTo>
                    <a:pt x="56814" y="87473"/>
                  </a:lnTo>
                  <a:cubicBezTo>
                    <a:pt x="59345" y="88991"/>
                    <a:pt x="62251" y="89796"/>
                    <a:pt x="65205" y="89796"/>
                  </a:cubicBezTo>
                  <a:lnTo>
                    <a:pt x="87434" y="89796"/>
                  </a:lnTo>
                  <a:cubicBezTo>
                    <a:pt x="96438" y="89796"/>
                    <a:pt x="103761" y="82474"/>
                    <a:pt x="103761" y="73470"/>
                  </a:cubicBezTo>
                  <a:lnTo>
                    <a:pt x="103761" y="54868"/>
                  </a:lnTo>
                  <a:cubicBezTo>
                    <a:pt x="103761" y="47832"/>
                    <a:pt x="99273" y="41602"/>
                    <a:pt x="92600" y="39382"/>
                  </a:cubicBezTo>
                  <a:lnTo>
                    <a:pt x="76904" y="34148"/>
                  </a:lnTo>
                  <a:cubicBezTo>
                    <a:pt x="76904" y="34148"/>
                    <a:pt x="76896" y="34148"/>
                    <a:pt x="76887" y="34132"/>
                  </a:cubicBezTo>
                  <a:lnTo>
                    <a:pt x="64339" y="9041"/>
                  </a:lnTo>
                  <a:cubicBezTo>
                    <a:pt x="61565" y="3464"/>
                    <a:pt x="55973" y="0"/>
                    <a:pt x="49735" y="0"/>
                  </a:cubicBezTo>
                  <a:close/>
                  <a:moveTo>
                    <a:pt x="62290" y="41446"/>
                  </a:moveTo>
                  <a:cubicBezTo>
                    <a:pt x="62290" y="41446"/>
                    <a:pt x="62299" y="41454"/>
                    <a:pt x="62299" y="41454"/>
                  </a:cubicBezTo>
                  <a:cubicBezTo>
                    <a:pt x="64252" y="45349"/>
                    <a:pt x="67596" y="48246"/>
                    <a:pt x="71729" y="49626"/>
                  </a:cubicBezTo>
                  <a:lnTo>
                    <a:pt x="87434" y="54868"/>
                  </a:lnTo>
                  <a:lnTo>
                    <a:pt x="87434" y="73470"/>
                  </a:lnTo>
                  <a:lnTo>
                    <a:pt x="65205" y="73470"/>
                  </a:lnTo>
                  <a:lnTo>
                    <a:pt x="28366" y="51363"/>
                  </a:lnTo>
                  <a:lnTo>
                    <a:pt x="16317" y="27284"/>
                  </a:lnTo>
                  <a:lnTo>
                    <a:pt x="32767" y="16327"/>
                  </a:lnTo>
                  <a:lnTo>
                    <a:pt x="49735" y="1632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4" name="Google Shape;4734;p21"/>
            <p:cNvSpPr/>
            <p:nvPr/>
          </p:nvSpPr>
          <p:spPr>
            <a:xfrm>
              <a:off x="279804" y="1449049"/>
              <a:ext cx="359188" cy="163258"/>
            </a:xfrm>
            <a:custGeom>
              <a:avLst/>
              <a:gdLst/>
              <a:ahLst/>
              <a:cxnLst/>
              <a:rect l="l" t="t" r="r" b="b"/>
              <a:pathLst>
                <a:path w="359188" h="163258" extrusionOk="0">
                  <a:moveTo>
                    <a:pt x="4787" y="80893"/>
                  </a:moveTo>
                  <a:lnTo>
                    <a:pt x="89800" y="119537"/>
                  </a:lnTo>
                  <a:lnTo>
                    <a:pt x="89800" y="126903"/>
                  </a:lnTo>
                  <a:cubicBezTo>
                    <a:pt x="89800" y="130379"/>
                    <a:pt x="92012" y="133480"/>
                    <a:pt x="95301" y="134616"/>
                  </a:cubicBezTo>
                  <a:lnTo>
                    <a:pt x="176934" y="162820"/>
                  </a:lnTo>
                  <a:cubicBezTo>
                    <a:pt x="177790" y="163116"/>
                    <a:pt x="178699" y="163259"/>
                    <a:pt x="179596" y="163259"/>
                  </a:cubicBezTo>
                  <a:cubicBezTo>
                    <a:pt x="180493" y="163259"/>
                    <a:pt x="181402" y="163116"/>
                    <a:pt x="182259" y="162813"/>
                  </a:cubicBezTo>
                  <a:lnTo>
                    <a:pt x="263892" y="134608"/>
                  </a:lnTo>
                  <a:cubicBezTo>
                    <a:pt x="267180" y="133480"/>
                    <a:pt x="269393" y="130379"/>
                    <a:pt x="269393" y="126894"/>
                  </a:cubicBezTo>
                  <a:lnTo>
                    <a:pt x="269393" y="119529"/>
                  </a:lnTo>
                  <a:lnTo>
                    <a:pt x="342862" y="86134"/>
                  </a:lnTo>
                  <a:lnTo>
                    <a:pt x="342862" y="114279"/>
                  </a:lnTo>
                  <a:lnTo>
                    <a:pt x="359189" y="114279"/>
                  </a:lnTo>
                  <a:lnTo>
                    <a:pt x="359189" y="73463"/>
                  </a:lnTo>
                  <a:lnTo>
                    <a:pt x="359149" y="73463"/>
                  </a:lnTo>
                  <a:cubicBezTo>
                    <a:pt x="359149" y="73375"/>
                    <a:pt x="359181" y="73291"/>
                    <a:pt x="359181" y="73212"/>
                  </a:cubicBezTo>
                  <a:cubicBezTo>
                    <a:pt x="359082" y="69923"/>
                    <a:pt x="357008" y="67005"/>
                    <a:pt x="353932" y="65841"/>
                  </a:cubicBezTo>
                  <a:lnTo>
                    <a:pt x="182502" y="535"/>
                  </a:lnTo>
                  <a:cubicBezTo>
                    <a:pt x="180625" y="-178"/>
                    <a:pt x="178568" y="-178"/>
                    <a:pt x="176683" y="535"/>
                  </a:cubicBezTo>
                  <a:lnTo>
                    <a:pt x="5254" y="65841"/>
                  </a:lnTo>
                  <a:cubicBezTo>
                    <a:pt x="2176" y="67017"/>
                    <a:pt x="104" y="69923"/>
                    <a:pt x="4" y="73212"/>
                  </a:cubicBezTo>
                  <a:cubicBezTo>
                    <a:pt x="-96" y="76500"/>
                    <a:pt x="1794" y="79529"/>
                    <a:pt x="4787" y="80893"/>
                  </a:cubicBezTo>
                  <a:close/>
                  <a:moveTo>
                    <a:pt x="253066" y="121079"/>
                  </a:moveTo>
                  <a:lnTo>
                    <a:pt x="179596" y="146462"/>
                  </a:lnTo>
                  <a:lnTo>
                    <a:pt x="106127" y="121079"/>
                  </a:lnTo>
                  <a:lnTo>
                    <a:pt x="106127" y="79537"/>
                  </a:lnTo>
                  <a:lnTo>
                    <a:pt x="130338" y="72271"/>
                  </a:lnTo>
                  <a:cubicBezTo>
                    <a:pt x="142403" y="68648"/>
                    <a:pt x="154732" y="66388"/>
                    <a:pt x="167124" y="65483"/>
                  </a:cubicBezTo>
                  <a:cubicBezTo>
                    <a:pt x="167646" y="65439"/>
                    <a:pt x="168169" y="65455"/>
                    <a:pt x="168690" y="65423"/>
                  </a:cubicBezTo>
                  <a:cubicBezTo>
                    <a:pt x="169612" y="65367"/>
                    <a:pt x="170536" y="65367"/>
                    <a:pt x="171465" y="65327"/>
                  </a:cubicBezTo>
                  <a:lnTo>
                    <a:pt x="171433" y="122442"/>
                  </a:lnTo>
                  <a:lnTo>
                    <a:pt x="187760" y="122442"/>
                  </a:lnTo>
                  <a:lnTo>
                    <a:pt x="187791" y="65327"/>
                  </a:lnTo>
                  <a:cubicBezTo>
                    <a:pt x="188249" y="65351"/>
                    <a:pt x="188717" y="65351"/>
                    <a:pt x="189171" y="65375"/>
                  </a:cubicBezTo>
                  <a:cubicBezTo>
                    <a:pt x="189932" y="65415"/>
                    <a:pt x="190689" y="65407"/>
                    <a:pt x="191450" y="65455"/>
                  </a:cubicBezTo>
                  <a:cubicBezTo>
                    <a:pt x="203835" y="66340"/>
                    <a:pt x="216160" y="68576"/>
                    <a:pt x="228233" y="72167"/>
                  </a:cubicBezTo>
                  <a:lnTo>
                    <a:pt x="253066" y="79553"/>
                  </a:lnTo>
                  <a:close/>
                  <a:moveTo>
                    <a:pt x="179596" y="16894"/>
                  </a:moveTo>
                  <a:lnTo>
                    <a:pt x="329832" y="74124"/>
                  </a:lnTo>
                  <a:lnTo>
                    <a:pt x="269393" y="101604"/>
                  </a:lnTo>
                  <a:lnTo>
                    <a:pt x="269393" y="73463"/>
                  </a:lnTo>
                  <a:cubicBezTo>
                    <a:pt x="269393" y="72566"/>
                    <a:pt x="269245" y="71685"/>
                    <a:pt x="268970" y="70868"/>
                  </a:cubicBezTo>
                  <a:cubicBezTo>
                    <a:pt x="268778" y="70322"/>
                    <a:pt x="268464" y="69839"/>
                    <a:pt x="268177" y="69349"/>
                  </a:cubicBezTo>
                  <a:cubicBezTo>
                    <a:pt x="268029" y="69106"/>
                    <a:pt x="267950" y="68819"/>
                    <a:pt x="267774" y="68592"/>
                  </a:cubicBezTo>
                  <a:cubicBezTo>
                    <a:pt x="267452" y="68149"/>
                    <a:pt x="267009" y="67807"/>
                    <a:pt x="266595" y="67440"/>
                  </a:cubicBezTo>
                  <a:cubicBezTo>
                    <a:pt x="266363" y="67237"/>
                    <a:pt x="266183" y="66974"/>
                    <a:pt x="265932" y="66794"/>
                  </a:cubicBezTo>
                  <a:cubicBezTo>
                    <a:pt x="265614" y="66567"/>
                    <a:pt x="265211" y="66451"/>
                    <a:pt x="264853" y="66272"/>
                  </a:cubicBezTo>
                  <a:cubicBezTo>
                    <a:pt x="264430" y="66061"/>
                    <a:pt x="264040" y="65790"/>
                    <a:pt x="263573" y="65642"/>
                  </a:cubicBezTo>
                  <a:lnTo>
                    <a:pt x="233538" y="56630"/>
                  </a:lnTo>
                  <a:cubicBezTo>
                    <a:pt x="220086" y="52600"/>
                    <a:pt x="206346" y="50125"/>
                    <a:pt x="192535" y="49164"/>
                  </a:cubicBezTo>
                  <a:cubicBezTo>
                    <a:pt x="192412" y="49156"/>
                    <a:pt x="192291" y="49156"/>
                    <a:pt x="192160" y="49144"/>
                  </a:cubicBezTo>
                  <a:cubicBezTo>
                    <a:pt x="187971" y="48861"/>
                    <a:pt x="179318" y="48706"/>
                    <a:pt x="179182" y="48706"/>
                  </a:cubicBezTo>
                  <a:cubicBezTo>
                    <a:pt x="176257" y="48706"/>
                    <a:pt x="173342" y="48885"/>
                    <a:pt x="170429" y="49025"/>
                  </a:cubicBezTo>
                  <a:cubicBezTo>
                    <a:pt x="168902" y="49096"/>
                    <a:pt x="167368" y="49088"/>
                    <a:pt x="165841" y="49204"/>
                  </a:cubicBezTo>
                  <a:cubicBezTo>
                    <a:pt x="152069" y="50200"/>
                    <a:pt x="138374" y="52704"/>
                    <a:pt x="124969" y="56761"/>
                  </a:cubicBezTo>
                  <a:lnTo>
                    <a:pt x="95899" y="65562"/>
                  </a:lnTo>
                  <a:lnTo>
                    <a:pt x="95611" y="65642"/>
                  </a:lnTo>
                  <a:lnTo>
                    <a:pt x="95596" y="65654"/>
                  </a:lnTo>
                  <a:cubicBezTo>
                    <a:pt x="94910" y="65857"/>
                    <a:pt x="94316" y="66208"/>
                    <a:pt x="93727" y="66567"/>
                  </a:cubicBezTo>
                  <a:cubicBezTo>
                    <a:pt x="93579" y="66655"/>
                    <a:pt x="93392" y="66698"/>
                    <a:pt x="93252" y="66794"/>
                  </a:cubicBezTo>
                  <a:cubicBezTo>
                    <a:pt x="91132" y="68297"/>
                    <a:pt x="89800" y="70764"/>
                    <a:pt x="89800" y="73463"/>
                  </a:cubicBezTo>
                  <a:lnTo>
                    <a:pt x="89800" y="101604"/>
                  </a:lnTo>
                  <a:lnTo>
                    <a:pt x="29361" y="74132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5" name="Google Shape;4735;p21"/>
            <p:cNvSpPr/>
            <p:nvPr/>
          </p:nvSpPr>
          <p:spPr>
            <a:xfrm>
              <a:off x="606340" y="1571491"/>
              <a:ext cx="48979" cy="48979"/>
            </a:xfrm>
            <a:custGeom>
              <a:avLst/>
              <a:gdLst/>
              <a:ahLst/>
              <a:cxnLst/>
              <a:rect l="l" t="t" r="r" b="b"/>
              <a:pathLst>
                <a:path w="48979" h="48979" extrusionOk="0">
                  <a:moveTo>
                    <a:pt x="0" y="24490"/>
                  </a:moveTo>
                  <a:lnTo>
                    <a:pt x="0" y="48980"/>
                  </a:lnTo>
                  <a:lnTo>
                    <a:pt x="16327" y="48980"/>
                  </a:lnTo>
                  <a:lnTo>
                    <a:pt x="16327" y="24490"/>
                  </a:lnTo>
                  <a:cubicBezTo>
                    <a:pt x="16327" y="19994"/>
                    <a:pt x="19986" y="16327"/>
                    <a:pt x="24490" y="16327"/>
                  </a:cubicBezTo>
                  <a:cubicBezTo>
                    <a:pt x="28994" y="16327"/>
                    <a:pt x="32653" y="19994"/>
                    <a:pt x="32653" y="24490"/>
                  </a:cubicBezTo>
                  <a:lnTo>
                    <a:pt x="32653" y="48980"/>
                  </a:lnTo>
                  <a:lnTo>
                    <a:pt x="48980" y="48980"/>
                  </a:lnTo>
                  <a:lnTo>
                    <a:pt x="48980" y="24490"/>
                  </a:lnTo>
                  <a:cubicBezTo>
                    <a:pt x="48980" y="10990"/>
                    <a:pt x="37990" y="0"/>
                    <a:pt x="24490" y="0"/>
                  </a:cubicBezTo>
                  <a:cubicBezTo>
                    <a:pt x="10990" y="0"/>
                    <a:pt x="0" y="10990"/>
                    <a:pt x="0" y="2449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6" name="Google Shape;4736;p21"/>
            <p:cNvSpPr/>
            <p:nvPr/>
          </p:nvSpPr>
          <p:spPr>
            <a:xfrm>
              <a:off x="622667" y="1644960"/>
              <a:ext cx="16326" cy="24489"/>
            </a:xfrm>
            <a:custGeom>
              <a:avLst/>
              <a:gdLst/>
              <a:ahLst/>
              <a:cxnLst/>
              <a:rect l="l" t="t" r="r" b="b"/>
              <a:pathLst>
                <a:path w="16326" h="24489" extrusionOk="0">
                  <a:moveTo>
                    <a:pt x="0" y="0"/>
                  </a:moveTo>
                  <a:lnTo>
                    <a:pt x="16327" y="0"/>
                  </a:lnTo>
                  <a:lnTo>
                    <a:pt x="16327" y="24490"/>
                  </a:lnTo>
                  <a:lnTo>
                    <a:pt x="0" y="2449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7" name="Google Shape;4737;p21"/>
            <p:cNvSpPr/>
            <p:nvPr/>
          </p:nvSpPr>
          <p:spPr>
            <a:xfrm>
              <a:off x="642138" y="1634374"/>
              <a:ext cx="26383" cy="29372"/>
            </a:xfrm>
            <a:custGeom>
              <a:avLst/>
              <a:gdLst/>
              <a:ahLst/>
              <a:cxnLst/>
              <a:rect l="l" t="t" r="r" b="b"/>
              <a:pathLst>
                <a:path w="26383" h="29372" extrusionOk="0">
                  <a:moveTo>
                    <a:pt x="0" y="8163"/>
                  </a:moveTo>
                  <a:lnTo>
                    <a:pt x="14142" y="0"/>
                  </a:lnTo>
                  <a:lnTo>
                    <a:pt x="26384" y="21209"/>
                  </a:lnTo>
                  <a:lnTo>
                    <a:pt x="12241" y="2937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8" name="Google Shape;4738;p21"/>
            <p:cNvSpPr/>
            <p:nvPr/>
          </p:nvSpPr>
          <p:spPr>
            <a:xfrm>
              <a:off x="593146" y="1634342"/>
              <a:ext cx="26383" cy="29372"/>
            </a:xfrm>
            <a:custGeom>
              <a:avLst/>
              <a:gdLst/>
              <a:ahLst/>
              <a:cxnLst/>
              <a:rect l="l" t="t" r="r" b="b"/>
              <a:pathLst>
                <a:path w="26383" h="29372" extrusionOk="0">
                  <a:moveTo>
                    <a:pt x="0" y="21209"/>
                  </a:moveTo>
                  <a:lnTo>
                    <a:pt x="12241" y="0"/>
                  </a:lnTo>
                  <a:lnTo>
                    <a:pt x="26384" y="8159"/>
                  </a:lnTo>
                  <a:lnTo>
                    <a:pt x="14139" y="2937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9" name="Google Shape;4739;p21"/>
            <p:cNvSpPr/>
            <p:nvPr/>
          </p:nvSpPr>
          <p:spPr>
            <a:xfrm>
              <a:off x="443074" y="1693940"/>
              <a:ext cx="228572" cy="244898"/>
            </a:xfrm>
            <a:custGeom>
              <a:avLst/>
              <a:gdLst/>
              <a:ahLst/>
              <a:cxnLst/>
              <a:rect l="l" t="t" r="r" b="b"/>
              <a:pathLst>
                <a:path w="228572" h="244898" extrusionOk="0">
                  <a:moveTo>
                    <a:pt x="210448" y="82582"/>
                  </a:moveTo>
                  <a:cubicBezTo>
                    <a:pt x="211584" y="79755"/>
                    <a:pt x="212246" y="76694"/>
                    <a:pt x="212246" y="73470"/>
                  </a:cubicBezTo>
                  <a:lnTo>
                    <a:pt x="212246" y="24490"/>
                  </a:lnTo>
                  <a:cubicBezTo>
                    <a:pt x="212246" y="10990"/>
                    <a:pt x="201256" y="0"/>
                    <a:pt x="187756" y="0"/>
                  </a:cubicBezTo>
                  <a:lnTo>
                    <a:pt x="106123" y="0"/>
                  </a:lnTo>
                  <a:lnTo>
                    <a:pt x="106123" y="16327"/>
                  </a:lnTo>
                  <a:lnTo>
                    <a:pt x="114286" y="16327"/>
                  </a:lnTo>
                  <a:lnTo>
                    <a:pt x="114286" y="81633"/>
                  </a:lnTo>
                  <a:lnTo>
                    <a:pt x="106123" y="81633"/>
                  </a:lnTo>
                  <a:lnTo>
                    <a:pt x="106123" y="97960"/>
                  </a:lnTo>
                  <a:lnTo>
                    <a:pt x="138776" y="97960"/>
                  </a:lnTo>
                  <a:lnTo>
                    <a:pt x="138776" y="146939"/>
                  </a:lnTo>
                  <a:lnTo>
                    <a:pt x="81633" y="146939"/>
                  </a:lnTo>
                  <a:lnTo>
                    <a:pt x="81633" y="163266"/>
                  </a:lnTo>
                  <a:lnTo>
                    <a:pt x="114286" y="163266"/>
                  </a:lnTo>
                  <a:lnTo>
                    <a:pt x="114286" y="228572"/>
                  </a:lnTo>
                  <a:lnTo>
                    <a:pt x="0" y="228572"/>
                  </a:lnTo>
                  <a:lnTo>
                    <a:pt x="0" y="244899"/>
                  </a:lnTo>
                  <a:lnTo>
                    <a:pt x="179593" y="244899"/>
                  </a:lnTo>
                  <a:cubicBezTo>
                    <a:pt x="193093" y="244899"/>
                    <a:pt x="204082" y="233914"/>
                    <a:pt x="204082" y="220409"/>
                  </a:cubicBezTo>
                  <a:lnTo>
                    <a:pt x="204082" y="171429"/>
                  </a:lnTo>
                  <a:cubicBezTo>
                    <a:pt x="204082" y="168560"/>
                    <a:pt x="203497" y="165833"/>
                    <a:pt x="202579" y="163266"/>
                  </a:cubicBezTo>
                  <a:lnTo>
                    <a:pt x="204082" y="163266"/>
                  </a:lnTo>
                  <a:cubicBezTo>
                    <a:pt x="217582" y="163266"/>
                    <a:pt x="228572" y="152281"/>
                    <a:pt x="228572" y="138776"/>
                  </a:cubicBezTo>
                  <a:lnTo>
                    <a:pt x="228572" y="106123"/>
                  </a:lnTo>
                  <a:cubicBezTo>
                    <a:pt x="228572" y="94835"/>
                    <a:pt x="220859" y="85400"/>
                    <a:pt x="210448" y="82582"/>
                  </a:cubicBezTo>
                  <a:close/>
                  <a:moveTo>
                    <a:pt x="195919" y="24490"/>
                  </a:moveTo>
                  <a:lnTo>
                    <a:pt x="195919" y="73470"/>
                  </a:lnTo>
                  <a:cubicBezTo>
                    <a:pt x="195919" y="77970"/>
                    <a:pt x="192260" y="81633"/>
                    <a:pt x="187756" y="81633"/>
                  </a:cubicBezTo>
                  <a:lnTo>
                    <a:pt x="163266" y="81633"/>
                  </a:lnTo>
                  <a:lnTo>
                    <a:pt x="163266" y="16327"/>
                  </a:lnTo>
                  <a:lnTo>
                    <a:pt x="187756" y="16327"/>
                  </a:lnTo>
                  <a:cubicBezTo>
                    <a:pt x="192260" y="16327"/>
                    <a:pt x="195919" y="19994"/>
                    <a:pt x="195919" y="24490"/>
                  </a:cubicBezTo>
                  <a:close/>
                  <a:moveTo>
                    <a:pt x="130613" y="16327"/>
                  </a:moveTo>
                  <a:lnTo>
                    <a:pt x="146939" y="16327"/>
                  </a:lnTo>
                  <a:lnTo>
                    <a:pt x="146939" y="81633"/>
                  </a:lnTo>
                  <a:lnTo>
                    <a:pt x="130613" y="81633"/>
                  </a:lnTo>
                  <a:close/>
                  <a:moveTo>
                    <a:pt x="155103" y="97960"/>
                  </a:moveTo>
                  <a:lnTo>
                    <a:pt x="171429" y="97960"/>
                  </a:lnTo>
                  <a:lnTo>
                    <a:pt x="171429" y="146939"/>
                  </a:lnTo>
                  <a:lnTo>
                    <a:pt x="155103" y="146939"/>
                  </a:lnTo>
                  <a:close/>
                  <a:moveTo>
                    <a:pt x="130613" y="228572"/>
                  </a:moveTo>
                  <a:lnTo>
                    <a:pt x="130613" y="163266"/>
                  </a:lnTo>
                  <a:lnTo>
                    <a:pt x="146939" y="163266"/>
                  </a:lnTo>
                  <a:lnTo>
                    <a:pt x="146939" y="228572"/>
                  </a:lnTo>
                  <a:close/>
                  <a:moveTo>
                    <a:pt x="187756" y="171429"/>
                  </a:moveTo>
                  <a:lnTo>
                    <a:pt x="187756" y="220409"/>
                  </a:lnTo>
                  <a:cubicBezTo>
                    <a:pt x="187756" y="224909"/>
                    <a:pt x="184097" y="228572"/>
                    <a:pt x="179593" y="228572"/>
                  </a:cubicBezTo>
                  <a:lnTo>
                    <a:pt x="163266" y="228572"/>
                  </a:lnTo>
                  <a:lnTo>
                    <a:pt x="163266" y="163266"/>
                  </a:lnTo>
                  <a:lnTo>
                    <a:pt x="179593" y="163266"/>
                  </a:lnTo>
                  <a:cubicBezTo>
                    <a:pt x="184097" y="163266"/>
                    <a:pt x="187756" y="166933"/>
                    <a:pt x="187756" y="171429"/>
                  </a:cubicBezTo>
                  <a:close/>
                  <a:moveTo>
                    <a:pt x="212246" y="138776"/>
                  </a:moveTo>
                  <a:cubicBezTo>
                    <a:pt x="212246" y="143276"/>
                    <a:pt x="208587" y="146939"/>
                    <a:pt x="204082" y="146939"/>
                  </a:cubicBezTo>
                  <a:lnTo>
                    <a:pt x="187756" y="146939"/>
                  </a:lnTo>
                  <a:lnTo>
                    <a:pt x="187756" y="97960"/>
                  </a:lnTo>
                  <a:lnTo>
                    <a:pt x="204082" y="97960"/>
                  </a:lnTo>
                  <a:cubicBezTo>
                    <a:pt x="208587" y="97960"/>
                    <a:pt x="212246" y="101627"/>
                    <a:pt x="212246" y="10612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740" name="Google Shape;4740;p21"/>
          <p:cNvSpPr txBox="1"/>
          <p:nvPr/>
        </p:nvSpPr>
        <p:spPr>
          <a:xfrm>
            <a:off x="31626" y="268509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THE UNIVESITY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41" name="Google Shape;4741;p21"/>
          <p:cNvSpPr txBox="1"/>
          <p:nvPr/>
        </p:nvSpPr>
        <p:spPr>
          <a:xfrm>
            <a:off x="31626" y="4568194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COLLABOATIONS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42" name="Google Shape;4742;p21"/>
          <p:cNvSpPr txBox="1"/>
          <p:nvPr/>
        </p:nvSpPr>
        <p:spPr>
          <a:xfrm>
            <a:off x="31626" y="548796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INDUSTRY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43" name="Google Shape;4743;p21"/>
          <p:cNvSpPr txBox="1"/>
          <p:nvPr/>
        </p:nvSpPr>
        <p:spPr>
          <a:xfrm>
            <a:off x="31626" y="6407742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RESEARCH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744" name="Google Shape;4744;p21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22509" y="4951242"/>
            <a:ext cx="565459" cy="565459"/>
          </a:xfrm>
          <a:prstGeom prst="rect">
            <a:avLst/>
          </a:prstGeom>
          <a:noFill/>
          <a:ln>
            <a:noFill/>
          </a:ln>
        </p:spPr>
      </p:pic>
      <p:sp>
        <p:nvSpPr>
          <p:cNvPr id="4745" name="Google Shape;4745;p21"/>
          <p:cNvSpPr txBox="1"/>
          <p:nvPr/>
        </p:nvSpPr>
        <p:spPr>
          <a:xfrm>
            <a:off x="31626" y="888367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DC88A7"/>
                </a:solidFill>
                <a:latin typeface="Arial"/>
                <a:ea typeface="Arial"/>
                <a:cs typeface="Arial"/>
                <a:sym typeface="Arial"/>
              </a:rPr>
              <a:t>AMRITA</a:t>
            </a:r>
            <a:endParaRPr sz="500" b="1" i="0" u="none" strike="noStrike" cap="none">
              <a:solidFill>
                <a:srgbClr val="DC88A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46" name="Google Shape;4746;p21"/>
          <p:cNvSpPr txBox="1"/>
          <p:nvPr/>
        </p:nvSpPr>
        <p:spPr>
          <a:xfrm>
            <a:off x="31626" y="180886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DC88A7"/>
                </a:solidFill>
                <a:latin typeface="Arial"/>
                <a:ea typeface="Arial"/>
                <a:cs typeface="Arial"/>
                <a:sym typeface="Arial"/>
              </a:rPr>
              <a:t>MISSION &amp; VISION</a:t>
            </a:r>
            <a:endParaRPr sz="500" b="1" i="0" u="none" strike="noStrike" cap="none">
              <a:solidFill>
                <a:srgbClr val="DC88A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47" name="Google Shape;4747;p21">
            <a:hlinkClick r:id="rId4" action="ppaction://hlinksldjump"/>
          </p:cNvPr>
          <p:cNvSpPr/>
          <p:nvPr/>
        </p:nvSpPr>
        <p:spPr>
          <a:xfrm>
            <a:off x="22745" y="315776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48" name="Google Shape;4748;p21">
            <a:hlinkClick r:id="" action="ppaction://noaction"/>
          </p:cNvPr>
          <p:cNvSpPr/>
          <p:nvPr/>
        </p:nvSpPr>
        <p:spPr>
          <a:xfrm>
            <a:off x="22745" y="3993100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49" name="Google Shape;4749;p21">
            <a:hlinkClick r:id="rId5" action="ppaction://hlinksldjump"/>
          </p:cNvPr>
          <p:cNvSpPr/>
          <p:nvPr/>
        </p:nvSpPr>
        <p:spPr>
          <a:xfrm>
            <a:off x="22745" y="1235107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50" name="Google Shape;4750;p21">
            <a:hlinkClick r:id="rId6" action="ppaction://hlinksldjump"/>
          </p:cNvPr>
          <p:cNvSpPr/>
          <p:nvPr/>
        </p:nvSpPr>
        <p:spPr>
          <a:xfrm>
            <a:off x="22745" y="2154438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51" name="Google Shape;4751;p21">
            <a:hlinkClick r:id="rId7" action="ppaction://hlinksldjump"/>
          </p:cNvPr>
          <p:cNvSpPr/>
          <p:nvPr/>
        </p:nvSpPr>
        <p:spPr>
          <a:xfrm>
            <a:off x="22745" y="3073769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52" name="Google Shape;4752;p21">
            <a:hlinkClick r:id="" action="ppaction://noaction"/>
          </p:cNvPr>
          <p:cNvSpPr/>
          <p:nvPr/>
        </p:nvSpPr>
        <p:spPr>
          <a:xfrm>
            <a:off x="22745" y="4912431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53" name="Google Shape;4753;p21">
            <a:hlinkClick r:id="rId8" action="ppaction://hlinksldjump"/>
          </p:cNvPr>
          <p:cNvSpPr/>
          <p:nvPr/>
        </p:nvSpPr>
        <p:spPr>
          <a:xfrm>
            <a:off x="22745" y="5831762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54" name="Google Shape;4754;p21"/>
          <p:cNvSpPr txBox="1">
            <a:spLocks noGrp="1"/>
          </p:cNvSpPr>
          <p:nvPr>
            <p:ph type="body" idx="1"/>
          </p:nvPr>
        </p:nvSpPr>
        <p:spPr>
          <a:xfrm>
            <a:off x="1695450" y="1212369"/>
            <a:ext cx="10547350" cy="4664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</a:pPr>
            <a:r>
              <a:rPr lang="en-US"/>
              <a:t>In Academic &amp; Research</a:t>
            </a:r>
            <a:endParaRPr/>
          </a:p>
        </p:txBody>
      </p:sp>
      <p:sp>
        <p:nvSpPr>
          <p:cNvPr id="4755" name="Google Shape;4755;p21"/>
          <p:cNvSpPr txBox="1">
            <a:spLocks noGrp="1"/>
          </p:cNvSpPr>
          <p:nvPr>
            <p:ph type="body" idx="2"/>
          </p:nvPr>
        </p:nvSpPr>
        <p:spPr>
          <a:xfrm>
            <a:off x="1682750" y="757655"/>
            <a:ext cx="10560050" cy="5747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 lnSpcReduction="10000"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B8114F"/>
              </a:buClr>
              <a:buSzPts val="3600"/>
              <a:buNone/>
            </a:pPr>
            <a:r>
              <a:rPr lang="en-US"/>
              <a:t>Excellence</a:t>
            </a:r>
            <a:endParaRPr/>
          </a:p>
        </p:txBody>
      </p:sp>
      <p:grpSp>
        <p:nvGrpSpPr>
          <p:cNvPr id="4756" name="Google Shape;4756;p21"/>
          <p:cNvGrpSpPr/>
          <p:nvPr/>
        </p:nvGrpSpPr>
        <p:grpSpPr>
          <a:xfrm>
            <a:off x="1595827" y="4200755"/>
            <a:ext cx="10432149" cy="785037"/>
            <a:chOff x="649198" y="4049054"/>
            <a:chExt cx="11046900" cy="785037"/>
          </a:xfrm>
        </p:grpSpPr>
        <p:sp>
          <p:nvSpPr>
            <p:cNvPr id="4757" name="Google Shape;4757;p21"/>
            <p:cNvSpPr txBox="1"/>
            <p:nvPr/>
          </p:nvSpPr>
          <p:spPr>
            <a:xfrm>
              <a:off x="649198" y="4049054"/>
              <a:ext cx="11046900" cy="292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96296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r>
                <a:rPr lang="en-US" sz="1350" b="0" i="0" u="none" strike="noStrike" cap="none">
                  <a:solidFill>
                    <a:schemeClr val="dk2"/>
                  </a:solidFill>
                  <a:latin typeface="Arial"/>
                  <a:ea typeface="Arial"/>
                  <a:cs typeface="Arial"/>
                  <a:sym typeface="Arial"/>
                </a:rPr>
                <a:t>The UNESCO Chair on Experiential Learning for Sustainable Innovation and Development is officially established on 12 June 2020.</a:t>
              </a:r>
              <a:endParaRPr sz="135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8" name="Google Shape;4758;p21"/>
            <p:cNvSpPr txBox="1"/>
            <p:nvPr/>
          </p:nvSpPr>
          <p:spPr>
            <a:xfrm>
              <a:off x="649198" y="4341491"/>
              <a:ext cx="11046900" cy="492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96296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r>
                <a:rPr lang="en-US" sz="1350" b="0" i="0" u="none" strike="noStrike" cap="none">
                  <a:solidFill>
                    <a:schemeClr val="dk2"/>
                  </a:solidFill>
                  <a:latin typeface="Arial"/>
                  <a:ea typeface="Arial"/>
                  <a:cs typeface="Arial"/>
                  <a:sym typeface="Arial"/>
                </a:rPr>
                <a:t>In the fall of 2016, Amrita Vishwa Vidyapeetham and UNESCO inaugurated India’s first ever Chair on Women’s Empowerment and Gender Equality.</a:t>
              </a:r>
              <a:endParaRPr sz="135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cxnSp>
        <p:nvCxnSpPr>
          <p:cNvPr id="4759" name="Google Shape;4759;p21"/>
          <p:cNvCxnSpPr/>
          <p:nvPr/>
        </p:nvCxnSpPr>
        <p:spPr>
          <a:xfrm>
            <a:off x="1689100" y="4974896"/>
            <a:ext cx="10339011" cy="0"/>
          </a:xfrm>
          <a:prstGeom prst="straightConnector1">
            <a:avLst/>
          </a:prstGeom>
          <a:noFill/>
          <a:ln w="9525" cap="flat" cmpd="sng">
            <a:solidFill>
              <a:srgbClr val="B8114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4760" name="Google Shape;4760;p21"/>
          <p:cNvCxnSpPr/>
          <p:nvPr/>
        </p:nvCxnSpPr>
        <p:spPr>
          <a:xfrm rot="10800000">
            <a:off x="1695451" y="4224912"/>
            <a:ext cx="10332660" cy="0"/>
          </a:xfrm>
          <a:prstGeom prst="straightConnector1">
            <a:avLst/>
          </a:prstGeom>
          <a:noFill/>
          <a:ln w="9525" cap="flat" cmpd="sng">
            <a:solidFill>
              <a:srgbClr val="B8114F"/>
            </a:solidFill>
            <a:prstDash val="solid"/>
            <a:miter lim="800000"/>
            <a:headEnd type="none" w="sm" len="sm"/>
            <a:tailEnd type="none" w="sm" len="sm"/>
          </a:ln>
        </p:spPr>
      </p:cxnSp>
      <p:pic>
        <p:nvPicPr>
          <p:cNvPr id="4761" name="Google Shape;4761;p21"/>
          <p:cNvPicPr preferRelativeResize="0"/>
          <p:nvPr/>
        </p:nvPicPr>
        <p:blipFill rotWithShape="1">
          <a:blip r:embed="rId9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773416" y="1863461"/>
            <a:ext cx="3765812" cy="232867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762" name="Google Shape;4762;p21"/>
          <p:cNvGrpSpPr/>
          <p:nvPr/>
        </p:nvGrpSpPr>
        <p:grpSpPr>
          <a:xfrm>
            <a:off x="6337601" y="1807858"/>
            <a:ext cx="4415091" cy="2384220"/>
            <a:chOff x="5283801" y="1807858"/>
            <a:chExt cx="4415091" cy="2384220"/>
          </a:xfrm>
        </p:grpSpPr>
        <p:pic>
          <p:nvPicPr>
            <p:cNvPr id="4763" name="Google Shape;4763;p21"/>
            <p:cNvPicPr preferRelativeResize="0"/>
            <p:nvPr/>
          </p:nvPicPr>
          <p:blipFill rotWithShape="1">
            <a:blip r:embed="rId10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5283801" y="1863401"/>
              <a:ext cx="1929799" cy="2328677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4764" name="Google Shape;4764;p21"/>
            <p:cNvSpPr txBox="1"/>
            <p:nvPr/>
          </p:nvSpPr>
          <p:spPr>
            <a:xfrm>
              <a:off x="7213601" y="2974417"/>
              <a:ext cx="2485291" cy="92589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96296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r>
                <a:rPr lang="en-US" sz="135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UNESCO Chair in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  <a:p>
              <a:pPr marL="0" marR="0" lvl="0" indent="0" algn="l" rtl="0">
                <a:lnSpc>
                  <a:spcPct val="96296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r>
                <a:rPr lang="en-US" sz="135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Gender Equality and Women’s Empowerment 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  <a:p>
              <a:pPr marL="0" marR="0" lvl="0" indent="0" algn="l" rtl="0">
                <a:lnSpc>
                  <a:spcPct val="96296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50"/>
                <a:buFont typeface="Arial"/>
                <a:buNone/>
              </a:pPr>
              <a:r>
                <a:rPr lang="en-US" sz="135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Amrita Vishwa Vidyapeetham</a:t>
              </a:r>
              <a:br>
                <a:rPr lang="en-US" sz="135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</a:br>
              <a:r>
                <a:rPr lang="en-US" sz="135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kerala, India</a:t>
              </a:r>
              <a:endParaRPr sz="13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4765" name="Google Shape;4765;p21"/>
            <p:cNvPicPr preferRelativeResize="0"/>
            <p:nvPr/>
          </p:nvPicPr>
          <p:blipFill rotWithShape="1">
            <a:blip r:embed="rId11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240954" y="1807858"/>
              <a:ext cx="1359877" cy="1125983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4766" name="Google Shape;4766;p21"/>
          <p:cNvPicPr preferRelativeResize="0"/>
          <p:nvPr/>
        </p:nvPicPr>
        <p:blipFill rotWithShape="1">
          <a:blip r:embed="rId1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196977" y="5089847"/>
            <a:ext cx="4413054" cy="1795873"/>
          </a:xfrm>
          <a:prstGeom prst="rect">
            <a:avLst/>
          </a:prstGeom>
          <a:noFill/>
          <a:ln>
            <a:noFill/>
          </a:ln>
        </p:spPr>
      </p:pic>
      <p:sp>
        <p:nvSpPr>
          <p:cNvPr id="4767" name="Google Shape;4767;p21"/>
          <p:cNvSpPr/>
          <p:nvPr/>
        </p:nvSpPr>
        <p:spPr>
          <a:xfrm rot="10800000">
            <a:off x="7782163" y="-31244"/>
            <a:ext cx="3965094" cy="475239"/>
          </a:xfrm>
          <a:custGeom>
            <a:avLst/>
            <a:gdLst/>
            <a:ahLst/>
            <a:cxnLst/>
            <a:rect l="l" t="t" r="r" b="b"/>
            <a:pathLst>
              <a:path w="9101148" h="1090823" extrusionOk="0">
                <a:moveTo>
                  <a:pt x="8011181" y="0"/>
                </a:moveTo>
                <a:lnTo>
                  <a:pt x="0" y="0"/>
                </a:lnTo>
                <a:lnTo>
                  <a:pt x="0" y="1090823"/>
                </a:lnTo>
                <a:lnTo>
                  <a:pt x="8555736" y="1090823"/>
                </a:lnTo>
                <a:lnTo>
                  <a:pt x="8556593" y="1090823"/>
                </a:lnTo>
                <a:lnTo>
                  <a:pt x="9101148" y="1090823"/>
                </a:lnTo>
                <a:cubicBezTo>
                  <a:pt x="8837578" y="1090823"/>
                  <a:pt x="8617674" y="903866"/>
                  <a:pt x="8566817" y="655331"/>
                </a:cubicBezTo>
                <a:lnTo>
                  <a:pt x="8556593" y="553913"/>
                </a:lnTo>
                <a:lnTo>
                  <a:pt x="8556593" y="545412"/>
                </a:lnTo>
                <a:lnTo>
                  <a:pt x="8545512" y="435492"/>
                </a:lnTo>
                <a:cubicBezTo>
                  <a:pt x="8494655" y="186957"/>
                  <a:pt x="8274751" y="0"/>
                  <a:pt x="8011181" y="0"/>
                </a:cubicBezTo>
                <a:close/>
              </a:path>
            </a:pathLst>
          </a:custGeom>
          <a:solidFill>
            <a:srgbClr val="BFBFBF"/>
          </a:solidFill>
          <a:ln w="127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68" name="Google Shape;4768;p21"/>
          <p:cNvSpPr/>
          <p:nvPr/>
        </p:nvSpPr>
        <p:spPr>
          <a:xfrm rot="10800000">
            <a:off x="9865296" y="-31244"/>
            <a:ext cx="3965094" cy="475239"/>
          </a:xfrm>
          <a:custGeom>
            <a:avLst/>
            <a:gdLst/>
            <a:ahLst/>
            <a:cxnLst/>
            <a:rect l="l" t="t" r="r" b="b"/>
            <a:pathLst>
              <a:path w="9101148" h="1090823" extrusionOk="0">
                <a:moveTo>
                  <a:pt x="8011181" y="0"/>
                </a:moveTo>
                <a:lnTo>
                  <a:pt x="0" y="0"/>
                </a:lnTo>
                <a:lnTo>
                  <a:pt x="0" y="1090823"/>
                </a:lnTo>
                <a:lnTo>
                  <a:pt x="8555736" y="1090823"/>
                </a:lnTo>
                <a:lnTo>
                  <a:pt x="8556593" y="1090823"/>
                </a:lnTo>
                <a:lnTo>
                  <a:pt x="9101148" y="1090823"/>
                </a:lnTo>
                <a:cubicBezTo>
                  <a:pt x="8837578" y="1090823"/>
                  <a:pt x="8617674" y="903866"/>
                  <a:pt x="8566817" y="655331"/>
                </a:cubicBezTo>
                <a:lnTo>
                  <a:pt x="8556593" y="553913"/>
                </a:lnTo>
                <a:lnTo>
                  <a:pt x="8556593" y="545412"/>
                </a:lnTo>
                <a:lnTo>
                  <a:pt x="8545512" y="435492"/>
                </a:lnTo>
                <a:cubicBezTo>
                  <a:pt x="8494655" y="186957"/>
                  <a:pt x="8274751" y="0"/>
                  <a:pt x="8011181" y="0"/>
                </a:cubicBezTo>
                <a:close/>
              </a:path>
            </a:pathLst>
          </a:custGeom>
          <a:solidFill>
            <a:srgbClr val="B90F50"/>
          </a:solidFill>
          <a:ln w="127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69" name="Google Shape;4769;p21">
            <a:hlinkClick r:id="rId13" action="ppaction://hlinksldjump"/>
          </p:cNvPr>
          <p:cNvSpPr txBox="1"/>
          <p:nvPr/>
        </p:nvSpPr>
        <p:spPr>
          <a:xfrm>
            <a:off x="8084690" y="61341"/>
            <a:ext cx="1991532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ACREDITATIONS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70" name="Google Shape;4770;p21">
            <a:hlinkClick r:id="rId14" action="ppaction://hlinksldjump"/>
          </p:cNvPr>
          <p:cNvSpPr txBox="1"/>
          <p:nvPr/>
        </p:nvSpPr>
        <p:spPr>
          <a:xfrm>
            <a:off x="10121279" y="61341"/>
            <a:ext cx="2070721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RECOGNITIONS</a:t>
            </a: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76" name="Google Shape;4776;p22"/>
          <p:cNvGrpSpPr/>
          <p:nvPr/>
        </p:nvGrpSpPr>
        <p:grpSpPr>
          <a:xfrm>
            <a:off x="-812316" y="4835469"/>
            <a:ext cx="896786" cy="896786"/>
            <a:chOff x="-812316" y="4835469"/>
            <a:chExt cx="896786" cy="896786"/>
          </a:xfrm>
        </p:grpSpPr>
        <p:sp>
          <p:nvSpPr>
            <p:cNvPr id="4777" name="Google Shape;4777;p22"/>
            <p:cNvSpPr/>
            <p:nvPr/>
          </p:nvSpPr>
          <p:spPr>
            <a:xfrm>
              <a:off x="-812316" y="4835469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8" name="Google Shape;4778;p22"/>
            <p:cNvSpPr/>
            <p:nvPr/>
          </p:nvSpPr>
          <p:spPr>
            <a:xfrm>
              <a:off x="-726564" y="4910380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779" name="Google Shape;4779;p22"/>
            <p:cNvGrpSpPr/>
            <p:nvPr/>
          </p:nvGrpSpPr>
          <p:grpSpPr>
            <a:xfrm>
              <a:off x="-646724" y="4948860"/>
              <a:ext cx="573429" cy="573428"/>
              <a:chOff x="-646724" y="4948860"/>
              <a:chExt cx="573429" cy="573428"/>
            </a:xfrm>
          </p:grpSpPr>
          <p:sp>
            <p:nvSpPr>
              <p:cNvPr id="4780" name="Google Shape;4780;p22"/>
              <p:cNvSpPr/>
              <p:nvPr/>
            </p:nvSpPr>
            <p:spPr>
              <a:xfrm>
                <a:off x="-352393" y="5349364"/>
                <a:ext cx="131597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131597" h="37743" extrusionOk="0">
                    <a:moveTo>
                      <a:pt x="0" y="0"/>
                    </a:moveTo>
                    <a:lnTo>
                      <a:pt x="131597" y="0"/>
                    </a:lnTo>
                    <a:lnTo>
                      <a:pt x="131597" y="37743"/>
                    </a:lnTo>
                    <a:lnTo>
                      <a:pt x="0" y="377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65E7D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81" name="Google Shape;4781;p22"/>
              <p:cNvSpPr/>
              <p:nvPr/>
            </p:nvSpPr>
            <p:spPr>
              <a:xfrm>
                <a:off x="-281611" y="5349364"/>
                <a:ext cx="60926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60926" h="37743" extrusionOk="0">
                    <a:moveTo>
                      <a:pt x="0" y="37743"/>
                    </a:moveTo>
                    <a:lnTo>
                      <a:pt x="60927" y="37743"/>
                    </a:lnTo>
                    <a:lnTo>
                      <a:pt x="60927" y="0"/>
                    </a:lnTo>
                    <a:lnTo>
                      <a:pt x="3248" y="0"/>
                    </a:lnTo>
                    <a:lnTo>
                      <a:pt x="0" y="37743"/>
                    </a:lnTo>
                    <a:close/>
                  </a:path>
                </a:pathLst>
              </a:custGeom>
              <a:solidFill>
                <a:srgbClr val="2B4D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82" name="Google Shape;4782;p22"/>
              <p:cNvSpPr/>
              <p:nvPr/>
            </p:nvSpPr>
            <p:spPr>
              <a:xfrm>
                <a:off x="-619060" y="5208695"/>
                <a:ext cx="266666" cy="305194"/>
              </a:xfrm>
              <a:custGeom>
                <a:avLst/>
                <a:gdLst/>
                <a:ahLst/>
                <a:cxnLst/>
                <a:rect l="l" t="t" r="r" b="b"/>
                <a:pathLst>
                  <a:path w="266666" h="305194" extrusionOk="0">
                    <a:moveTo>
                      <a:pt x="266667" y="305194"/>
                    </a:moveTo>
                    <a:lnTo>
                      <a:pt x="0" y="305194"/>
                    </a:lnTo>
                    <a:lnTo>
                      <a:pt x="0" y="0"/>
                    </a:lnTo>
                    <a:lnTo>
                      <a:pt x="266667" y="103262"/>
                    </a:lnTo>
                    <a:lnTo>
                      <a:pt x="266667" y="305194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83" name="Google Shape;4783;p22"/>
              <p:cNvSpPr/>
              <p:nvPr/>
            </p:nvSpPr>
            <p:spPr>
              <a:xfrm>
                <a:off x="-619060" y="5208695"/>
                <a:ext cx="266666" cy="305194"/>
              </a:xfrm>
              <a:custGeom>
                <a:avLst/>
                <a:gdLst/>
                <a:ahLst/>
                <a:cxnLst/>
                <a:rect l="l" t="t" r="r" b="b"/>
                <a:pathLst>
                  <a:path w="266666" h="305194" extrusionOk="0">
                    <a:moveTo>
                      <a:pt x="0" y="0"/>
                    </a:moveTo>
                    <a:lnTo>
                      <a:pt x="0" y="27327"/>
                    </a:lnTo>
                    <a:lnTo>
                      <a:pt x="221308" y="113006"/>
                    </a:lnTo>
                    <a:cubicBezTo>
                      <a:pt x="233852" y="117822"/>
                      <a:pt x="242139" y="129918"/>
                      <a:pt x="242139" y="143469"/>
                    </a:cubicBezTo>
                    <a:lnTo>
                      <a:pt x="242139" y="305194"/>
                    </a:lnTo>
                    <a:lnTo>
                      <a:pt x="266667" y="305194"/>
                    </a:lnTo>
                    <a:lnTo>
                      <a:pt x="266667" y="1032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84" name="Google Shape;4784;p22"/>
              <p:cNvSpPr/>
              <p:nvPr/>
            </p:nvSpPr>
            <p:spPr>
              <a:xfrm>
                <a:off x="-574261" y="5273653"/>
                <a:ext cx="177068" cy="120845"/>
              </a:xfrm>
              <a:custGeom>
                <a:avLst/>
                <a:gdLst/>
                <a:ahLst/>
                <a:cxnLst/>
                <a:rect l="l" t="t" r="r" b="b"/>
                <a:pathLst>
                  <a:path w="177068" h="120845" extrusionOk="0">
                    <a:moveTo>
                      <a:pt x="177069" y="62383"/>
                    </a:moveTo>
                    <a:lnTo>
                      <a:pt x="177069" y="120846"/>
                    </a:lnTo>
                    <a:lnTo>
                      <a:pt x="0" y="120846"/>
                    </a:lnTo>
                    <a:lnTo>
                      <a:pt x="0" y="0"/>
                    </a:lnTo>
                    <a:lnTo>
                      <a:pt x="60031" y="21168"/>
                    </a:lnTo>
                    <a:lnTo>
                      <a:pt x="117038" y="41327"/>
                    </a:lnTo>
                    <a:lnTo>
                      <a:pt x="177069" y="62383"/>
                    </a:ln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85" name="Google Shape;4785;p22"/>
              <p:cNvSpPr/>
              <p:nvPr/>
            </p:nvSpPr>
            <p:spPr>
              <a:xfrm>
                <a:off x="-574261" y="5273653"/>
                <a:ext cx="177068" cy="120957"/>
              </a:xfrm>
              <a:custGeom>
                <a:avLst/>
                <a:gdLst/>
                <a:ahLst/>
                <a:cxnLst/>
                <a:rect l="l" t="t" r="r" b="b"/>
                <a:pathLst>
                  <a:path w="177068" h="120957" extrusionOk="0">
                    <a:moveTo>
                      <a:pt x="117150" y="41215"/>
                    </a:moveTo>
                    <a:lnTo>
                      <a:pt x="60143" y="21056"/>
                    </a:lnTo>
                    <a:lnTo>
                      <a:pt x="0" y="0"/>
                    </a:lnTo>
                    <a:lnTo>
                      <a:pt x="0" y="19264"/>
                    </a:lnTo>
                    <a:lnTo>
                      <a:pt x="35503" y="31807"/>
                    </a:lnTo>
                    <a:lnTo>
                      <a:pt x="92510" y="51967"/>
                    </a:lnTo>
                    <a:lnTo>
                      <a:pt x="141117" y="69103"/>
                    </a:lnTo>
                    <a:cubicBezTo>
                      <a:pt x="147949" y="71567"/>
                      <a:pt x="152541" y="77951"/>
                      <a:pt x="152541" y="85230"/>
                    </a:cubicBezTo>
                    <a:lnTo>
                      <a:pt x="152541" y="120958"/>
                    </a:lnTo>
                    <a:lnTo>
                      <a:pt x="177069" y="120958"/>
                    </a:lnTo>
                    <a:lnTo>
                      <a:pt x="177069" y="62495"/>
                    </a:lnTo>
                    <a:lnTo>
                      <a:pt x="117150" y="41215"/>
                    </a:ln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86" name="Google Shape;4786;p22"/>
              <p:cNvSpPr/>
              <p:nvPr/>
            </p:nvSpPr>
            <p:spPr>
              <a:xfrm>
                <a:off x="-261787" y="5175207"/>
                <a:ext cx="103598" cy="279098"/>
              </a:xfrm>
              <a:custGeom>
                <a:avLst/>
                <a:gdLst/>
                <a:ahLst/>
                <a:cxnLst/>
                <a:rect l="l" t="t" r="r" b="b"/>
                <a:pathLst>
                  <a:path w="103598" h="279098" extrusionOk="0">
                    <a:moveTo>
                      <a:pt x="103598" y="256699"/>
                    </a:moveTo>
                    <a:lnTo>
                      <a:pt x="85118" y="279099"/>
                    </a:lnTo>
                    <a:lnTo>
                      <a:pt x="18480" y="279099"/>
                    </a:lnTo>
                    <a:lnTo>
                      <a:pt x="0" y="256699"/>
                    </a:lnTo>
                    <a:lnTo>
                      <a:pt x="12320" y="111550"/>
                    </a:lnTo>
                    <a:lnTo>
                      <a:pt x="18480" y="38975"/>
                    </a:lnTo>
                    <a:lnTo>
                      <a:pt x="19600" y="26319"/>
                    </a:lnTo>
                    <a:lnTo>
                      <a:pt x="31695" y="4816"/>
                    </a:lnTo>
                    <a:cubicBezTo>
                      <a:pt x="31919" y="2128"/>
                      <a:pt x="33599" y="0"/>
                      <a:pt x="35503" y="0"/>
                    </a:cubicBezTo>
                    <a:lnTo>
                      <a:pt x="68207" y="0"/>
                    </a:lnTo>
                    <a:cubicBezTo>
                      <a:pt x="70223" y="0"/>
                      <a:pt x="71903" y="2128"/>
                      <a:pt x="72015" y="4816"/>
                    </a:cubicBezTo>
                    <a:lnTo>
                      <a:pt x="84222" y="27327"/>
                    </a:lnTo>
                    <a:lnTo>
                      <a:pt x="91390" y="111550"/>
                    </a:lnTo>
                    <a:lnTo>
                      <a:pt x="97550" y="184124"/>
                    </a:lnTo>
                    <a:lnTo>
                      <a:pt x="103598" y="256699"/>
                    </a:lnTo>
                    <a:close/>
                  </a:path>
                </a:pathLst>
              </a:custGeom>
              <a:solidFill>
                <a:srgbClr val="C3D5E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87" name="Google Shape;4787;p22"/>
              <p:cNvSpPr/>
              <p:nvPr/>
            </p:nvSpPr>
            <p:spPr>
              <a:xfrm>
                <a:off x="-208140" y="5141608"/>
                <a:ext cx="49951" cy="312697"/>
              </a:xfrm>
              <a:custGeom>
                <a:avLst/>
                <a:gdLst/>
                <a:ahLst/>
                <a:cxnLst/>
                <a:rect l="l" t="t" r="r" b="b"/>
                <a:pathLst>
                  <a:path w="49951" h="312697" extrusionOk="0">
                    <a:moveTo>
                      <a:pt x="43791" y="217724"/>
                    </a:moveTo>
                    <a:lnTo>
                      <a:pt x="37631" y="145149"/>
                    </a:lnTo>
                    <a:lnTo>
                      <a:pt x="25760" y="4816"/>
                    </a:lnTo>
                    <a:cubicBezTo>
                      <a:pt x="25535" y="2128"/>
                      <a:pt x="23184" y="0"/>
                      <a:pt x="20496" y="0"/>
                    </a:cubicBezTo>
                    <a:lnTo>
                      <a:pt x="0" y="0"/>
                    </a:lnTo>
                    <a:cubicBezTo>
                      <a:pt x="2800" y="0"/>
                      <a:pt x="5040" y="2128"/>
                      <a:pt x="5264" y="4816"/>
                    </a:cubicBezTo>
                    <a:lnTo>
                      <a:pt x="17136" y="145149"/>
                    </a:lnTo>
                    <a:lnTo>
                      <a:pt x="23296" y="217724"/>
                    </a:lnTo>
                    <a:lnTo>
                      <a:pt x="29455" y="312698"/>
                    </a:lnTo>
                    <a:lnTo>
                      <a:pt x="49951" y="290298"/>
                    </a:lnTo>
                    <a:lnTo>
                      <a:pt x="43791" y="217724"/>
                    </a:lnTo>
                    <a:close/>
                  </a:path>
                </a:pathLst>
              </a:custGeom>
              <a:solidFill>
                <a:srgbClr val="B7C8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88" name="Google Shape;4788;p22"/>
              <p:cNvSpPr/>
              <p:nvPr/>
            </p:nvSpPr>
            <p:spPr>
              <a:xfrm>
                <a:off x="-243307" y="5141496"/>
                <a:ext cx="66638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66638" h="72574" extrusionOk="0">
                    <a:moveTo>
                      <a:pt x="66639" y="72575"/>
                    </a:moveTo>
                    <a:lnTo>
                      <a:pt x="0" y="72575"/>
                    </a:lnTo>
                    <a:lnTo>
                      <a:pt x="5712" y="4816"/>
                    </a:lnTo>
                    <a:cubicBezTo>
                      <a:pt x="5936" y="2128"/>
                      <a:pt x="8288" y="0"/>
                      <a:pt x="10976" y="0"/>
                    </a:cubicBezTo>
                    <a:lnTo>
                      <a:pt x="55551" y="0"/>
                    </a:lnTo>
                    <a:cubicBezTo>
                      <a:pt x="58351" y="0"/>
                      <a:pt x="60591" y="2128"/>
                      <a:pt x="60815" y="4816"/>
                    </a:cubicBezTo>
                    <a:lnTo>
                      <a:pt x="66639" y="72575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89" name="Google Shape;4789;p22"/>
              <p:cNvSpPr/>
              <p:nvPr/>
            </p:nvSpPr>
            <p:spPr>
              <a:xfrm>
                <a:off x="-208140" y="5141604"/>
                <a:ext cx="31471" cy="72578"/>
              </a:xfrm>
              <a:custGeom>
                <a:avLst/>
                <a:gdLst/>
                <a:ahLst/>
                <a:cxnLst/>
                <a:rect l="l" t="t" r="r" b="b"/>
                <a:pathLst>
                  <a:path w="31471" h="72578" extrusionOk="0">
                    <a:moveTo>
                      <a:pt x="5264" y="4820"/>
                    </a:moveTo>
                    <a:lnTo>
                      <a:pt x="10976" y="72579"/>
                    </a:lnTo>
                    <a:lnTo>
                      <a:pt x="31471" y="72579"/>
                    </a:lnTo>
                    <a:lnTo>
                      <a:pt x="25760" y="4820"/>
                    </a:lnTo>
                    <a:cubicBezTo>
                      <a:pt x="25535" y="2132"/>
                      <a:pt x="23184" y="4"/>
                      <a:pt x="20496" y="4"/>
                    </a:cubicBezTo>
                    <a:lnTo>
                      <a:pt x="0" y="4"/>
                    </a:lnTo>
                    <a:cubicBezTo>
                      <a:pt x="2800" y="-108"/>
                      <a:pt x="5040" y="2020"/>
                      <a:pt x="5264" y="4820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90" name="Google Shape;4790;p22"/>
              <p:cNvSpPr/>
              <p:nvPr/>
            </p:nvSpPr>
            <p:spPr>
              <a:xfrm>
                <a:off x="-255627" y="5286757"/>
                <a:ext cx="91278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91278" h="72574" extrusionOk="0">
                    <a:moveTo>
                      <a:pt x="91278" y="72575"/>
                    </a:moveTo>
                    <a:lnTo>
                      <a:pt x="0" y="72575"/>
                    </a:lnTo>
                    <a:lnTo>
                      <a:pt x="6160" y="0"/>
                    </a:lnTo>
                    <a:lnTo>
                      <a:pt x="85118" y="0"/>
                    </a:lnTo>
                    <a:lnTo>
                      <a:pt x="91278" y="72575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91" name="Google Shape;4791;p22"/>
              <p:cNvSpPr/>
              <p:nvPr/>
            </p:nvSpPr>
            <p:spPr>
              <a:xfrm>
                <a:off x="-191004" y="5286757"/>
                <a:ext cx="26655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26655" h="72574" extrusionOk="0">
                    <a:moveTo>
                      <a:pt x="26656" y="72575"/>
                    </a:moveTo>
                    <a:lnTo>
                      <a:pt x="20496" y="0"/>
                    </a:lnTo>
                    <a:lnTo>
                      <a:pt x="0" y="0"/>
                    </a:lnTo>
                    <a:lnTo>
                      <a:pt x="6160" y="72575"/>
                    </a:lnTo>
                    <a:lnTo>
                      <a:pt x="26656" y="72575"/>
                    </a:ln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92" name="Google Shape;4792;p22"/>
              <p:cNvSpPr/>
              <p:nvPr/>
            </p:nvSpPr>
            <p:spPr>
              <a:xfrm>
                <a:off x="-541670" y="5457106"/>
                <a:ext cx="111885" cy="56782"/>
              </a:xfrm>
              <a:custGeom>
                <a:avLst/>
                <a:gdLst/>
                <a:ahLst/>
                <a:cxnLst/>
                <a:rect l="l" t="t" r="r" b="b"/>
                <a:pathLst>
                  <a:path w="111885" h="56782" extrusionOk="0">
                    <a:moveTo>
                      <a:pt x="0" y="0"/>
                    </a:moveTo>
                    <a:lnTo>
                      <a:pt x="111886" y="0"/>
                    </a:lnTo>
                    <a:lnTo>
                      <a:pt x="111886" y="56783"/>
                    </a:lnTo>
                    <a:lnTo>
                      <a:pt x="0" y="5678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93" name="Google Shape;4793;p22"/>
              <p:cNvSpPr/>
              <p:nvPr/>
            </p:nvSpPr>
            <p:spPr>
              <a:xfrm>
                <a:off x="-453415" y="5457106"/>
                <a:ext cx="23631" cy="56782"/>
              </a:xfrm>
              <a:custGeom>
                <a:avLst/>
                <a:gdLst/>
                <a:ahLst/>
                <a:cxnLst/>
                <a:rect l="l" t="t" r="r" b="b"/>
                <a:pathLst>
                  <a:path w="23631" h="56782" extrusionOk="0">
                    <a:moveTo>
                      <a:pt x="0" y="0"/>
                    </a:moveTo>
                    <a:lnTo>
                      <a:pt x="23632" y="0"/>
                    </a:lnTo>
                    <a:lnTo>
                      <a:pt x="23632" y="56783"/>
                    </a:lnTo>
                    <a:lnTo>
                      <a:pt x="0" y="5678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94" name="Google Shape;4794;p22"/>
              <p:cNvSpPr/>
              <p:nvPr/>
            </p:nvSpPr>
            <p:spPr>
              <a:xfrm>
                <a:off x="-352393" y="5431906"/>
                <a:ext cx="251435" cy="81982"/>
              </a:xfrm>
              <a:custGeom>
                <a:avLst/>
                <a:gdLst/>
                <a:ahLst/>
                <a:cxnLst/>
                <a:rect l="l" t="t" r="r" b="b"/>
                <a:pathLst>
                  <a:path w="251435" h="81982" extrusionOk="0">
                    <a:moveTo>
                      <a:pt x="251435" y="81982"/>
                    </a:moveTo>
                    <a:lnTo>
                      <a:pt x="0" y="81982"/>
                    </a:lnTo>
                    <a:lnTo>
                      <a:pt x="0" y="0"/>
                    </a:lnTo>
                    <a:lnTo>
                      <a:pt x="235308" y="0"/>
                    </a:lnTo>
                    <a:cubicBezTo>
                      <a:pt x="244155" y="0"/>
                      <a:pt x="251435" y="7168"/>
                      <a:pt x="251435" y="16128"/>
                    </a:cubicBezTo>
                    <a:lnTo>
                      <a:pt x="251435" y="81982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95" name="Google Shape;4795;p22"/>
              <p:cNvSpPr/>
              <p:nvPr/>
            </p:nvSpPr>
            <p:spPr>
              <a:xfrm>
                <a:off x="-141613" y="5431906"/>
                <a:ext cx="40655" cy="82094"/>
              </a:xfrm>
              <a:custGeom>
                <a:avLst/>
                <a:gdLst/>
                <a:ahLst/>
                <a:cxnLst/>
                <a:rect l="l" t="t" r="r" b="b"/>
                <a:pathLst>
                  <a:path w="40655" h="82094" extrusionOk="0">
                    <a:moveTo>
                      <a:pt x="24528" y="0"/>
                    </a:moveTo>
                    <a:lnTo>
                      <a:pt x="0" y="0"/>
                    </a:lnTo>
                    <a:cubicBezTo>
                      <a:pt x="8848" y="0"/>
                      <a:pt x="16128" y="7168"/>
                      <a:pt x="16128" y="16128"/>
                    </a:cubicBezTo>
                    <a:lnTo>
                      <a:pt x="16128" y="82094"/>
                    </a:lnTo>
                    <a:lnTo>
                      <a:pt x="40655" y="82094"/>
                    </a:lnTo>
                    <a:lnTo>
                      <a:pt x="40655" y="16128"/>
                    </a:lnTo>
                    <a:cubicBezTo>
                      <a:pt x="40655" y="7168"/>
                      <a:pt x="33375" y="0"/>
                      <a:pt x="24528" y="0"/>
                    </a:cubicBez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796" name="Google Shape;4796;p22"/>
              <p:cNvGrpSpPr/>
              <p:nvPr/>
            </p:nvGrpSpPr>
            <p:grpSpPr>
              <a:xfrm>
                <a:off x="-646724" y="4948860"/>
                <a:ext cx="573429" cy="573428"/>
                <a:chOff x="-646724" y="4948860"/>
                <a:chExt cx="573429" cy="573428"/>
              </a:xfrm>
            </p:grpSpPr>
            <p:sp>
              <p:nvSpPr>
                <p:cNvPr id="4797" name="Google Shape;4797;p22"/>
                <p:cNvSpPr/>
                <p:nvPr/>
              </p:nvSpPr>
              <p:spPr>
                <a:xfrm>
                  <a:off x="-238827" y="4948860"/>
                  <a:ext cx="97998" cy="172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98" h="172924" extrusionOk="0">
                      <a:moveTo>
                        <a:pt x="29903" y="66527"/>
                      </a:moveTo>
                      <a:lnTo>
                        <a:pt x="59023" y="66527"/>
                      </a:lnTo>
                      <a:cubicBezTo>
                        <a:pt x="71231" y="66527"/>
                        <a:pt x="81198" y="76495"/>
                        <a:pt x="81198" y="88702"/>
                      </a:cubicBezTo>
                      <a:lnTo>
                        <a:pt x="81198" y="100462"/>
                      </a:lnTo>
                      <a:cubicBezTo>
                        <a:pt x="81198" y="112670"/>
                        <a:pt x="71231" y="122638"/>
                        <a:pt x="59023" y="122638"/>
                      </a:cubicBezTo>
                      <a:cubicBezTo>
                        <a:pt x="42671" y="122638"/>
                        <a:pt x="29455" y="135965"/>
                        <a:pt x="29455" y="152205"/>
                      </a:cubicBezTo>
                      <a:lnTo>
                        <a:pt x="29455" y="164525"/>
                      </a:lnTo>
                      <a:cubicBezTo>
                        <a:pt x="29455" y="169117"/>
                        <a:pt x="33263" y="172925"/>
                        <a:pt x="37855" y="172925"/>
                      </a:cubicBezTo>
                      <a:cubicBezTo>
                        <a:pt x="42447" y="172925"/>
                        <a:pt x="46255" y="169117"/>
                        <a:pt x="46255" y="164525"/>
                      </a:cubicBezTo>
                      <a:lnTo>
                        <a:pt x="46255" y="152205"/>
                      </a:lnTo>
                      <a:cubicBezTo>
                        <a:pt x="46255" y="145149"/>
                        <a:pt x="51967" y="139437"/>
                        <a:pt x="59023" y="139437"/>
                      </a:cubicBezTo>
                      <a:cubicBezTo>
                        <a:pt x="80526" y="139437"/>
                        <a:pt x="97998" y="121966"/>
                        <a:pt x="97998" y="100462"/>
                      </a:cubicBezTo>
                      <a:lnTo>
                        <a:pt x="97998" y="88814"/>
                      </a:lnTo>
                      <a:cubicBezTo>
                        <a:pt x="97998" y="67311"/>
                        <a:pt x="80526" y="49839"/>
                        <a:pt x="59023" y="49839"/>
                      </a:cubicBezTo>
                      <a:lnTo>
                        <a:pt x="29903" y="49839"/>
                      </a:lnTo>
                      <a:cubicBezTo>
                        <a:pt x="22624" y="49839"/>
                        <a:pt x="16800" y="43903"/>
                        <a:pt x="16800" y="36735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36623"/>
                      </a:lnTo>
                      <a:cubicBezTo>
                        <a:pt x="0" y="53199"/>
                        <a:pt x="13440" y="66527"/>
                        <a:pt x="29903" y="6652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98" name="Google Shape;4798;p22"/>
                <p:cNvSpPr/>
                <p:nvPr/>
              </p:nvSpPr>
              <p:spPr>
                <a:xfrm>
                  <a:off x="-279147" y="5027594"/>
                  <a:ext cx="54430" cy="8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30" h="86350" extrusionOk="0">
                      <a:moveTo>
                        <a:pt x="27215" y="53871"/>
                      </a:moveTo>
                      <a:cubicBezTo>
                        <a:pt x="32927" y="53871"/>
                        <a:pt x="37631" y="58575"/>
                        <a:pt x="37631" y="64287"/>
                      </a:cubicBezTo>
                      <a:lnTo>
                        <a:pt x="37631" y="77950"/>
                      </a:lnTo>
                      <a:cubicBezTo>
                        <a:pt x="37631" y="82542"/>
                        <a:pt x="41439" y="86350"/>
                        <a:pt x="46031" y="86350"/>
                      </a:cubicBezTo>
                      <a:cubicBezTo>
                        <a:pt x="50623" y="86350"/>
                        <a:pt x="54431" y="82542"/>
                        <a:pt x="54431" y="77950"/>
                      </a:cubicBezTo>
                      <a:lnTo>
                        <a:pt x="54431" y="64287"/>
                      </a:lnTo>
                      <a:cubicBezTo>
                        <a:pt x="54431" y="49279"/>
                        <a:pt x="42223" y="37071"/>
                        <a:pt x="27215" y="37071"/>
                      </a:cubicBezTo>
                      <a:cubicBezTo>
                        <a:pt x="21504" y="37071"/>
                        <a:pt x="16800" y="32367"/>
                        <a:pt x="16800" y="26655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26655"/>
                      </a:lnTo>
                      <a:cubicBezTo>
                        <a:pt x="0" y="41663"/>
                        <a:pt x="12208" y="53871"/>
                        <a:pt x="27215" y="5387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99" name="Google Shape;4799;p22"/>
                <p:cNvSpPr/>
                <p:nvPr/>
              </p:nvSpPr>
              <p:spPr>
                <a:xfrm>
                  <a:off x="-198284" y="4948971"/>
                  <a:ext cx="16799" cy="32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32703" extrusionOk="0">
                      <a:moveTo>
                        <a:pt x="8400" y="32703"/>
                      </a:moveTo>
                      <a:cubicBezTo>
                        <a:pt x="12992" y="32703"/>
                        <a:pt x="16800" y="28895"/>
                        <a:pt x="16800" y="24304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24416"/>
                      </a:lnTo>
                      <a:cubicBezTo>
                        <a:pt x="0" y="29007"/>
                        <a:pt x="3808" y="32703"/>
                        <a:pt x="8400" y="3270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00" name="Google Shape;4800;p22"/>
                <p:cNvSpPr/>
                <p:nvPr/>
              </p:nvSpPr>
              <p:spPr>
                <a:xfrm>
                  <a:off x="-313754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01" name="Google Shape;4801;p22"/>
                <p:cNvSpPr/>
                <p:nvPr/>
              </p:nvSpPr>
              <p:spPr>
                <a:xfrm>
                  <a:off x="-261339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3104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02" name="Google Shape;4802;p22"/>
                <p:cNvSpPr/>
                <p:nvPr/>
              </p:nvSpPr>
              <p:spPr>
                <a:xfrm>
                  <a:off x="-208812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03" name="Google Shape;4803;p22"/>
                <p:cNvSpPr/>
                <p:nvPr/>
              </p:nvSpPr>
              <p:spPr>
                <a:xfrm>
                  <a:off x="-156397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3104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04" name="Google Shape;4804;p22"/>
                <p:cNvSpPr/>
                <p:nvPr/>
              </p:nvSpPr>
              <p:spPr>
                <a:xfrm>
                  <a:off x="-646724" y="5133096"/>
                  <a:ext cx="573429" cy="3891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429" h="389192" extrusionOk="0">
                      <a:moveTo>
                        <a:pt x="565029" y="372393"/>
                      </a:moveTo>
                      <a:lnTo>
                        <a:pt x="554165" y="372393"/>
                      </a:lnTo>
                      <a:lnTo>
                        <a:pt x="554165" y="314826"/>
                      </a:lnTo>
                      <a:cubicBezTo>
                        <a:pt x="554165" y="301274"/>
                        <a:pt x="543190" y="290298"/>
                        <a:pt x="529638" y="290298"/>
                      </a:cubicBezTo>
                      <a:lnTo>
                        <a:pt x="496263" y="290298"/>
                      </a:lnTo>
                      <a:cubicBezTo>
                        <a:pt x="496263" y="290186"/>
                        <a:pt x="472743" y="12992"/>
                        <a:pt x="472743" y="12544"/>
                      </a:cubicBezTo>
                      <a:cubicBezTo>
                        <a:pt x="472183" y="5488"/>
                        <a:pt x="466135" y="0"/>
                        <a:pt x="459079" y="0"/>
                      </a:cubicBezTo>
                      <a:lnTo>
                        <a:pt x="414392" y="0"/>
                      </a:lnTo>
                      <a:cubicBezTo>
                        <a:pt x="407224" y="0"/>
                        <a:pt x="401400" y="5376"/>
                        <a:pt x="400728" y="12544"/>
                      </a:cubicBezTo>
                      <a:cubicBezTo>
                        <a:pt x="373401" y="334874"/>
                        <a:pt x="401288" y="6160"/>
                        <a:pt x="384153" y="207868"/>
                      </a:cubicBezTo>
                      <a:lnTo>
                        <a:pt x="302730" y="207868"/>
                      </a:lnTo>
                      <a:lnTo>
                        <a:pt x="302730" y="178861"/>
                      </a:lnTo>
                      <a:cubicBezTo>
                        <a:pt x="302730" y="175389"/>
                        <a:pt x="300602" y="172253"/>
                        <a:pt x="297354" y="171021"/>
                      </a:cubicBezTo>
                      <a:lnTo>
                        <a:pt x="281563" y="164861"/>
                      </a:lnTo>
                      <a:cubicBezTo>
                        <a:pt x="277195" y="163181"/>
                        <a:pt x="272379" y="165309"/>
                        <a:pt x="270699" y="169677"/>
                      </a:cubicBezTo>
                      <a:cubicBezTo>
                        <a:pt x="269019" y="174045"/>
                        <a:pt x="271147" y="178861"/>
                        <a:pt x="275515" y="180541"/>
                      </a:cubicBezTo>
                      <a:lnTo>
                        <a:pt x="285931" y="184572"/>
                      </a:lnTo>
                      <a:lnTo>
                        <a:pt x="285931" y="372393"/>
                      </a:lnTo>
                      <a:lnTo>
                        <a:pt x="225340" y="372393"/>
                      </a:lnTo>
                      <a:lnTo>
                        <a:pt x="225340" y="324010"/>
                      </a:lnTo>
                      <a:cubicBezTo>
                        <a:pt x="225340" y="319418"/>
                        <a:pt x="221532" y="315610"/>
                        <a:pt x="216940" y="315610"/>
                      </a:cubicBezTo>
                      <a:lnTo>
                        <a:pt x="105054" y="315610"/>
                      </a:lnTo>
                      <a:cubicBezTo>
                        <a:pt x="100462" y="315610"/>
                        <a:pt x="96654" y="319418"/>
                        <a:pt x="96654" y="324010"/>
                      </a:cubicBezTo>
                      <a:lnTo>
                        <a:pt x="96654" y="372393"/>
                      </a:lnTo>
                      <a:lnTo>
                        <a:pt x="36063" y="372393"/>
                      </a:lnTo>
                      <a:lnTo>
                        <a:pt x="36063" y="87806"/>
                      </a:lnTo>
                      <a:lnTo>
                        <a:pt x="241915" y="167549"/>
                      </a:lnTo>
                      <a:cubicBezTo>
                        <a:pt x="246283" y="169229"/>
                        <a:pt x="251099" y="167101"/>
                        <a:pt x="252779" y="162733"/>
                      </a:cubicBezTo>
                      <a:cubicBezTo>
                        <a:pt x="254459" y="158365"/>
                        <a:pt x="252331" y="153549"/>
                        <a:pt x="247963" y="151869"/>
                      </a:cubicBezTo>
                      <a:lnTo>
                        <a:pt x="90494" y="90830"/>
                      </a:lnTo>
                      <a:lnTo>
                        <a:pt x="90494" y="30687"/>
                      </a:lnTo>
                      <a:cubicBezTo>
                        <a:pt x="90494" y="26096"/>
                        <a:pt x="86686" y="22288"/>
                        <a:pt x="82094" y="22288"/>
                      </a:cubicBezTo>
                      <a:cubicBezTo>
                        <a:pt x="77503" y="22288"/>
                        <a:pt x="73695" y="26096"/>
                        <a:pt x="73695" y="30687"/>
                      </a:cubicBezTo>
                      <a:lnTo>
                        <a:pt x="73695" y="84334"/>
                      </a:lnTo>
                      <a:lnTo>
                        <a:pt x="30687" y="67759"/>
                      </a:lnTo>
                      <a:cubicBezTo>
                        <a:pt x="28111" y="66751"/>
                        <a:pt x="25200" y="67087"/>
                        <a:pt x="22960" y="68655"/>
                      </a:cubicBezTo>
                      <a:cubicBezTo>
                        <a:pt x="20720" y="70223"/>
                        <a:pt x="19264" y="72799"/>
                        <a:pt x="19264" y="75599"/>
                      </a:cubicBezTo>
                      <a:lnTo>
                        <a:pt x="19264" y="372393"/>
                      </a:lnTo>
                      <a:lnTo>
                        <a:pt x="8400" y="372393"/>
                      </a:lnTo>
                      <a:cubicBezTo>
                        <a:pt x="3808" y="372393"/>
                        <a:pt x="0" y="376201"/>
                        <a:pt x="0" y="380793"/>
                      </a:cubicBezTo>
                      <a:cubicBezTo>
                        <a:pt x="0" y="385385"/>
                        <a:pt x="3808" y="389193"/>
                        <a:pt x="8400" y="389193"/>
                      </a:cubicBezTo>
                      <a:lnTo>
                        <a:pt x="565029" y="389193"/>
                      </a:lnTo>
                      <a:cubicBezTo>
                        <a:pt x="569621" y="389193"/>
                        <a:pt x="573429" y="385385"/>
                        <a:pt x="573429" y="380793"/>
                      </a:cubicBezTo>
                      <a:cubicBezTo>
                        <a:pt x="573429" y="376201"/>
                        <a:pt x="569621" y="372393"/>
                        <a:pt x="565029" y="372393"/>
                      </a:cubicBezTo>
                      <a:lnTo>
                        <a:pt x="565029" y="372393"/>
                      </a:lnTo>
                      <a:close/>
                      <a:moveTo>
                        <a:pt x="302730" y="290410"/>
                      </a:moveTo>
                      <a:lnTo>
                        <a:pt x="302730" y="262523"/>
                      </a:lnTo>
                      <a:lnTo>
                        <a:pt x="379561" y="262523"/>
                      </a:lnTo>
                      <a:lnTo>
                        <a:pt x="377209" y="290410"/>
                      </a:lnTo>
                      <a:lnTo>
                        <a:pt x="302730" y="290410"/>
                      </a:lnTo>
                      <a:close/>
                      <a:moveTo>
                        <a:pt x="479351" y="290410"/>
                      </a:moveTo>
                      <a:lnTo>
                        <a:pt x="394008" y="290410"/>
                      </a:lnTo>
                      <a:cubicBezTo>
                        <a:pt x="395240" y="275627"/>
                        <a:pt x="397928" y="244043"/>
                        <a:pt x="398712" y="234636"/>
                      </a:cubicBezTo>
                      <a:lnTo>
                        <a:pt x="419880" y="234636"/>
                      </a:lnTo>
                      <a:cubicBezTo>
                        <a:pt x="424472" y="234636"/>
                        <a:pt x="428280" y="230828"/>
                        <a:pt x="428280" y="226236"/>
                      </a:cubicBezTo>
                      <a:cubicBezTo>
                        <a:pt x="428280" y="221644"/>
                        <a:pt x="424472" y="217836"/>
                        <a:pt x="419880" y="217836"/>
                      </a:cubicBezTo>
                      <a:lnTo>
                        <a:pt x="400168" y="217836"/>
                      </a:lnTo>
                      <a:cubicBezTo>
                        <a:pt x="400616" y="212796"/>
                        <a:pt x="404424" y="167213"/>
                        <a:pt x="404872" y="162061"/>
                      </a:cubicBezTo>
                      <a:lnTo>
                        <a:pt x="468375" y="162061"/>
                      </a:lnTo>
                      <a:lnTo>
                        <a:pt x="473079" y="217836"/>
                      </a:lnTo>
                      <a:lnTo>
                        <a:pt x="453367" y="217836"/>
                      </a:lnTo>
                      <a:cubicBezTo>
                        <a:pt x="448775" y="217836"/>
                        <a:pt x="444967" y="221644"/>
                        <a:pt x="444967" y="226236"/>
                      </a:cubicBezTo>
                      <a:cubicBezTo>
                        <a:pt x="444967" y="230828"/>
                        <a:pt x="448775" y="234636"/>
                        <a:pt x="453367" y="234636"/>
                      </a:cubicBezTo>
                      <a:lnTo>
                        <a:pt x="474535" y="234636"/>
                      </a:lnTo>
                      <a:lnTo>
                        <a:pt x="479351" y="290410"/>
                      </a:lnTo>
                      <a:close/>
                      <a:moveTo>
                        <a:pt x="467031" y="145149"/>
                      </a:moveTo>
                      <a:lnTo>
                        <a:pt x="406328" y="145149"/>
                      </a:lnTo>
                      <a:lnTo>
                        <a:pt x="411032" y="89374"/>
                      </a:lnTo>
                      <a:lnTo>
                        <a:pt x="462327" y="89374"/>
                      </a:lnTo>
                      <a:lnTo>
                        <a:pt x="467031" y="145149"/>
                      </a:lnTo>
                      <a:close/>
                      <a:moveTo>
                        <a:pt x="417304" y="16800"/>
                      </a:moveTo>
                      <a:lnTo>
                        <a:pt x="456279" y="16800"/>
                      </a:lnTo>
                      <a:lnTo>
                        <a:pt x="460983" y="72575"/>
                      </a:lnTo>
                      <a:lnTo>
                        <a:pt x="412600" y="72575"/>
                      </a:lnTo>
                      <a:lnTo>
                        <a:pt x="417304" y="16800"/>
                      </a:lnTo>
                      <a:close/>
                      <a:moveTo>
                        <a:pt x="382809" y="224668"/>
                      </a:moveTo>
                      <a:lnTo>
                        <a:pt x="381017" y="245611"/>
                      </a:lnTo>
                      <a:lnTo>
                        <a:pt x="302842" y="245611"/>
                      </a:lnTo>
                      <a:lnTo>
                        <a:pt x="302842" y="224668"/>
                      </a:lnTo>
                      <a:lnTo>
                        <a:pt x="382809" y="224668"/>
                      </a:lnTo>
                      <a:close/>
                      <a:moveTo>
                        <a:pt x="113454" y="372393"/>
                      </a:moveTo>
                      <a:lnTo>
                        <a:pt x="113454" y="332410"/>
                      </a:lnTo>
                      <a:lnTo>
                        <a:pt x="208540" y="332410"/>
                      </a:lnTo>
                      <a:lnTo>
                        <a:pt x="208540" y="372393"/>
                      </a:lnTo>
                      <a:lnTo>
                        <a:pt x="113454" y="372393"/>
                      </a:lnTo>
                      <a:close/>
                      <a:moveTo>
                        <a:pt x="302730" y="372393"/>
                      </a:moveTo>
                      <a:lnTo>
                        <a:pt x="302730" y="307210"/>
                      </a:lnTo>
                      <a:lnTo>
                        <a:pt x="529638" y="307210"/>
                      </a:lnTo>
                      <a:cubicBezTo>
                        <a:pt x="533894" y="307210"/>
                        <a:pt x="537366" y="310682"/>
                        <a:pt x="537366" y="314938"/>
                      </a:cubicBezTo>
                      <a:lnTo>
                        <a:pt x="537366" y="372393"/>
                      </a:lnTo>
                      <a:lnTo>
                        <a:pt x="302730" y="3723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05" name="Google Shape;4805;p22"/>
                <p:cNvSpPr/>
                <p:nvPr/>
              </p:nvSpPr>
              <p:spPr>
                <a:xfrm>
                  <a:off x="-582661" y="5265218"/>
                  <a:ext cx="193868" cy="1376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868" h="137680" extrusionOk="0">
                      <a:moveTo>
                        <a:pt x="11200" y="483"/>
                      </a:moveTo>
                      <a:cubicBezTo>
                        <a:pt x="8624" y="-413"/>
                        <a:pt x="5824" y="-77"/>
                        <a:pt x="3584" y="1603"/>
                      </a:cubicBezTo>
                      <a:cubicBezTo>
                        <a:pt x="1344" y="3171"/>
                        <a:pt x="0" y="5747"/>
                        <a:pt x="0" y="8435"/>
                      </a:cubicBezTo>
                      <a:lnTo>
                        <a:pt x="0" y="56482"/>
                      </a:lnTo>
                      <a:cubicBezTo>
                        <a:pt x="0" y="61074"/>
                        <a:pt x="3808" y="64882"/>
                        <a:pt x="8400" y="64882"/>
                      </a:cubicBezTo>
                      <a:cubicBezTo>
                        <a:pt x="12992" y="64882"/>
                        <a:pt x="16800" y="61074"/>
                        <a:pt x="16800" y="56482"/>
                      </a:cubicBezTo>
                      <a:lnTo>
                        <a:pt x="16800" y="20307"/>
                      </a:lnTo>
                      <a:lnTo>
                        <a:pt x="60031" y="35539"/>
                      </a:lnTo>
                      <a:lnTo>
                        <a:pt x="60031" y="120881"/>
                      </a:lnTo>
                      <a:lnTo>
                        <a:pt x="16800" y="120881"/>
                      </a:lnTo>
                      <a:lnTo>
                        <a:pt x="16800" y="90082"/>
                      </a:lnTo>
                      <a:cubicBezTo>
                        <a:pt x="16800" y="85490"/>
                        <a:pt x="12992" y="81682"/>
                        <a:pt x="8400" y="81682"/>
                      </a:cubicBezTo>
                      <a:cubicBezTo>
                        <a:pt x="3808" y="81682"/>
                        <a:pt x="0" y="85490"/>
                        <a:pt x="0" y="90082"/>
                      </a:cubicBezTo>
                      <a:lnTo>
                        <a:pt x="0" y="129281"/>
                      </a:lnTo>
                      <a:cubicBezTo>
                        <a:pt x="0" y="133873"/>
                        <a:pt x="3808" y="137681"/>
                        <a:pt x="8400" y="137681"/>
                      </a:cubicBezTo>
                      <a:lnTo>
                        <a:pt x="185468" y="137681"/>
                      </a:lnTo>
                      <a:cubicBezTo>
                        <a:pt x="190060" y="137681"/>
                        <a:pt x="193868" y="133873"/>
                        <a:pt x="193868" y="129281"/>
                      </a:cubicBezTo>
                      <a:lnTo>
                        <a:pt x="193868" y="70818"/>
                      </a:lnTo>
                      <a:cubicBezTo>
                        <a:pt x="193868" y="67234"/>
                        <a:pt x="191628" y="64098"/>
                        <a:pt x="188268" y="62866"/>
                      </a:cubicBezTo>
                      <a:lnTo>
                        <a:pt x="11200" y="483"/>
                      </a:lnTo>
                      <a:close/>
                      <a:moveTo>
                        <a:pt x="76831" y="41475"/>
                      </a:moveTo>
                      <a:lnTo>
                        <a:pt x="117038" y="55698"/>
                      </a:lnTo>
                      <a:lnTo>
                        <a:pt x="117038" y="120993"/>
                      </a:lnTo>
                      <a:lnTo>
                        <a:pt x="76831" y="120993"/>
                      </a:lnTo>
                      <a:lnTo>
                        <a:pt x="76831" y="41475"/>
                      </a:lnTo>
                      <a:close/>
                      <a:moveTo>
                        <a:pt x="177069" y="120881"/>
                      </a:moveTo>
                      <a:lnTo>
                        <a:pt x="133837" y="120881"/>
                      </a:lnTo>
                      <a:lnTo>
                        <a:pt x="133837" y="61522"/>
                      </a:lnTo>
                      <a:lnTo>
                        <a:pt x="177069" y="76754"/>
                      </a:lnTo>
                      <a:lnTo>
                        <a:pt x="177069" y="1208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4806" name="Google Shape;4806;p22"/>
          <p:cNvSpPr txBox="1"/>
          <p:nvPr/>
        </p:nvSpPr>
        <p:spPr>
          <a:xfrm>
            <a:off x="31626" y="364841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RECOGNITIONS</a:t>
            </a:r>
            <a:endParaRPr sz="500" b="1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807" name="Google Shape;4807;p22"/>
          <p:cNvGrpSpPr/>
          <p:nvPr/>
        </p:nvGrpSpPr>
        <p:grpSpPr>
          <a:xfrm>
            <a:off x="-812316" y="1158145"/>
            <a:ext cx="896786" cy="896786"/>
            <a:chOff x="-812316" y="1158145"/>
            <a:chExt cx="896786" cy="896786"/>
          </a:xfrm>
        </p:grpSpPr>
        <p:sp>
          <p:nvSpPr>
            <p:cNvPr id="4808" name="Google Shape;4808;p22"/>
            <p:cNvSpPr/>
            <p:nvPr/>
          </p:nvSpPr>
          <p:spPr>
            <a:xfrm>
              <a:off x="-812316" y="1158145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9" name="Google Shape;4809;p22"/>
            <p:cNvSpPr/>
            <p:nvPr/>
          </p:nvSpPr>
          <p:spPr>
            <a:xfrm>
              <a:off x="-726564" y="1233056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810" name="Google Shape;4810;p22"/>
            <p:cNvGrpSpPr/>
            <p:nvPr/>
          </p:nvGrpSpPr>
          <p:grpSpPr>
            <a:xfrm>
              <a:off x="-605166" y="1341299"/>
              <a:ext cx="521272" cy="488616"/>
              <a:chOff x="995035" y="1466004"/>
              <a:chExt cx="521272" cy="488616"/>
            </a:xfrm>
          </p:grpSpPr>
          <p:sp>
            <p:nvSpPr>
              <p:cNvPr id="4811" name="Google Shape;4811;p22"/>
              <p:cNvSpPr/>
              <p:nvPr/>
            </p:nvSpPr>
            <p:spPr>
              <a:xfrm>
                <a:off x="1360842" y="1718419"/>
                <a:ext cx="131132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131132" h="81448" extrusionOk="0">
                    <a:moveTo>
                      <a:pt x="0" y="0"/>
                    </a:moveTo>
                    <a:lnTo>
                      <a:pt x="109243" y="0"/>
                    </a:lnTo>
                    <a:cubicBezTo>
                      <a:pt x="121359" y="0"/>
                      <a:pt x="131133" y="7330"/>
                      <a:pt x="131133" y="16290"/>
                    </a:cubicBezTo>
                    <a:lnTo>
                      <a:pt x="131133" y="65159"/>
                    </a:lnTo>
                    <a:cubicBezTo>
                      <a:pt x="131133" y="74118"/>
                      <a:pt x="121359" y="81449"/>
                      <a:pt x="109243" y="81449"/>
                    </a:cubicBez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12" name="Google Shape;4812;p22"/>
              <p:cNvSpPr/>
              <p:nvPr/>
            </p:nvSpPr>
            <p:spPr>
              <a:xfrm>
                <a:off x="1350457" y="1799868"/>
                <a:ext cx="157705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157705" h="65159" extrusionOk="0">
                    <a:moveTo>
                      <a:pt x="0" y="0"/>
                    </a:moveTo>
                    <a:lnTo>
                      <a:pt x="135205" y="0"/>
                    </a:lnTo>
                    <a:cubicBezTo>
                      <a:pt x="147626" y="0"/>
                      <a:pt x="157705" y="7330"/>
                      <a:pt x="157705" y="16290"/>
                    </a:cubicBezTo>
                    <a:lnTo>
                      <a:pt x="157705" y="48869"/>
                    </a:lnTo>
                    <a:cubicBezTo>
                      <a:pt x="157705" y="57829"/>
                      <a:pt x="147626" y="65159"/>
                      <a:pt x="135205" y="65159"/>
                    </a:cubicBezTo>
                    <a:lnTo>
                      <a:pt x="0" y="651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13" name="Google Shape;4813;p22"/>
              <p:cNvSpPr/>
              <p:nvPr/>
            </p:nvSpPr>
            <p:spPr>
              <a:xfrm>
                <a:off x="1249868" y="1865027"/>
                <a:ext cx="233860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233860" h="81448" extrusionOk="0">
                    <a:moveTo>
                      <a:pt x="0" y="81449"/>
                    </a:moveTo>
                    <a:lnTo>
                      <a:pt x="214414" y="81449"/>
                    </a:lnTo>
                    <a:cubicBezTo>
                      <a:pt x="225206" y="81449"/>
                      <a:pt x="233860" y="74118"/>
                      <a:pt x="233860" y="65159"/>
                    </a:cubicBezTo>
                    <a:lnTo>
                      <a:pt x="233860" y="16290"/>
                    </a:lnTo>
                    <a:cubicBezTo>
                      <a:pt x="233860" y="7330"/>
                      <a:pt x="225104" y="0"/>
                      <a:pt x="214414" y="0"/>
                    </a:cubicBezTo>
                    <a:lnTo>
                      <a:pt x="0" y="0"/>
                    </a:lnTo>
                    <a:lnTo>
                      <a:pt x="0" y="81449"/>
                    </a:lnTo>
                    <a:close/>
                  </a:path>
                </a:pathLst>
              </a:custGeom>
              <a:solidFill>
                <a:srgbClr val="B9CB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14" name="Google Shape;4814;p22"/>
              <p:cNvSpPr/>
              <p:nvPr/>
            </p:nvSpPr>
            <p:spPr>
              <a:xfrm>
                <a:off x="1003179" y="1568247"/>
                <a:ext cx="374664" cy="378330"/>
              </a:xfrm>
              <a:custGeom>
                <a:avLst/>
                <a:gdLst/>
                <a:ahLst/>
                <a:cxnLst/>
                <a:rect l="l" t="t" r="r" b="b"/>
                <a:pathLst>
                  <a:path w="374664" h="378330" extrusionOk="0">
                    <a:moveTo>
                      <a:pt x="374665" y="187332"/>
                    </a:moveTo>
                    <a:cubicBezTo>
                      <a:pt x="374665" y="83892"/>
                      <a:pt x="290773" y="0"/>
                      <a:pt x="187332" y="0"/>
                    </a:cubicBezTo>
                    <a:cubicBezTo>
                      <a:pt x="83892" y="0"/>
                      <a:pt x="0" y="83892"/>
                      <a:pt x="0" y="187332"/>
                    </a:cubicBezTo>
                    <a:cubicBezTo>
                      <a:pt x="0" y="187943"/>
                      <a:pt x="102" y="188554"/>
                      <a:pt x="102" y="189165"/>
                    </a:cubicBezTo>
                    <a:cubicBezTo>
                      <a:pt x="102" y="189776"/>
                      <a:pt x="0" y="190387"/>
                      <a:pt x="0" y="190998"/>
                    </a:cubicBezTo>
                    <a:cubicBezTo>
                      <a:pt x="0" y="294438"/>
                      <a:pt x="83892" y="378330"/>
                      <a:pt x="187332" y="378330"/>
                    </a:cubicBezTo>
                    <a:cubicBezTo>
                      <a:pt x="290773" y="378330"/>
                      <a:pt x="374665" y="294438"/>
                      <a:pt x="374665" y="190998"/>
                    </a:cubicBezTo>
                    <a:cubicBezTo>
                      <a:pt x="374665" y="190387"/>
                      <a:pt x="374563" y="189776"/>
                      <a:pt x="374563" y="189165"/>
                    </a:cubicBezTo>
                    <a:cubicBezTo>
                      <a:pt x="374563" y="188554"/>
                      <a:pt x="374665" y="187943"/>
                      <a:pt x="374665" y="187332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15" name="Google Shape;4815;p22"/>
              <p:cNvSpPr/>
              <p:nvPr/>
            </p:nvSpPr>
            <p:spPr>
              <a:xfrm>
                <a:off x="1107332" y="1775331"/>
                <a:ext cx="213497" cy="171144"/>
              </a:xfrm>
              <a:custGeom>
                <a:avLst/>
                <a:gdLst/>
                <a:ahLst/>
                <a:cxnLst/>
                <a:rect l="l" t="t" r="r" b="b"/>
                <a:pathLst>
                  <a:path w="213497" h="171144" extrusionOk="0">
                    <a:moveTo>
                      <a:pt x="91325" y="48971"/>
                    </a:moveTo>
                    <a:lnTo>
                      <a:pt x="91325" y="89696"/>
                    </a:lnTo>
                    <a:cubicBezTo>
                      <a:pt x="91325" y="94175"/>
                      <a:pt x="87659" y="97841"/>
                      <a:pt x="83180" y="97841"/>
                    </a:cubicBezTo>
                    <a:lnTo>
                      <a:pt x="71268" y="97841"/>
                    </a:lnTo>
                    <a:cubicBezTo>
                      <a:pt x="68519" y="97841"/>
                      <a:pt x="65974" y="96517"/>
                      <a:pt x="64446" y="94175"/>
                    </a:cubicBezTo>
                    <a:lnTo>
                      <a:pt x="52942" y="76969"/>
                    </a:lnTo>
                    <a:cubicBezTo>
                      <a:pt x="51415" y="74729"/>
                      <a:pt x="48869" y="73304"/>
                      <a:pt x="46120" y="73304"/>
                    </a:cubicBezTo>
                    <a:lnTo>
                      <a:pt x="31969" y="73304"/>
                    </a:lnTo>
                    <a:cubicBezTo>
                      <a:pt x="28507" y="73304"/>
                      <a:pt x="25351" y="75544"/>
                      <a:pt x="24231" y="78904"/>
                    </a:cubicBezTo>
                    <a:lnTo>
                      <a:pt x="0" y="151597"/>
                    </a:lnTo>
                    <a:cubicBezTo>
                      <a:pt x="25147" y="164120"/>
                      <a:pt x="53349" y="171145"/>
                      <a:pt x="83180" y="171145"/>
                    </a:cubicBezTo>
                    <a:cubicBezTo>
                      <a:pt x="133882" y="171145"/>
                      <a:pt x="179798" y="150986"/>
                      <a:pt x="213498" y="118305"/>
                    </a:cubicBezTo>
                    <a:lnTo>
                      <a:pt x="213498" y="57116"/>
                    </a:lnTo>
                    <a:cubicBezTo>
                      <a:pt x="213498" y="52636"/>
                      <a:pt x="209833" y="48971"/>
                      <a:pt x="205353" y="48971"/>
                    </a:cubicBezTo>
                    <a:lnTo>
                      <a:pt x="177151" y="48971"/>
                    </a:lnTo>
                    <a:cubicBezTo>
                      <a:pt x="174402" y="48971"/>
                      <a:pt x="171857" y="47648"/>
                      <a:pt x="170330" y="45306"/>
                    </a:cubicBezTo>
                    <a:lnTo>
                      <a:pt x="142536" y="3665"/>
                    </a:lnTo>
                    <a:cubicBezTo>
                      <a:pt x="141008" y="1425"/>
                      <a:pt x="138463" y="0"/>
                      <a:pt x="135714" y="0"/>
                    </a:cubicBezTo>
                    <a:lnTo>
                      <a:pt x="99469" y="0"/>
                    </a:lnTo>
                    <a:cubicBezTo>
                      <a:pt x="94990" y="0"/>
                      <a:pt x="91325" y="3665"/>
                      <a:pt x="91325" y="8145"/>
                    </a:cubicBezTo>
                    <a:lnTo>
                      <a:pt x="91325" y="32580"/>
                    </a:lnTo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16" name="Google Shape;4816;p22"/>
              <p:cNvSpPr/>
              <p:nvPr/>
            </p:nvSpPr>
            <p:spPr>
              <a:xfrm>
                <a:off x="1160783" y="1568451"/>
                <a:ext cx="20973" cy="2138"/>
              </a:xfrm>
              <a:custGeom>
                <a:avLst/>
                <a:gdLst/>
                <a:ahLst/>
                <a:cxnLst/>
                <a:rect l="l" t="t" r="r" b="b"/>
                <a:pathLst>
                  <a:path w="20973" h="2138" extrusionOk="0">
                    <a:moveTo>
                      <a:pt x="0" y="2138"/>
                    </a:moveTo>
                    <a:lnTo>
                      <a:pt x="20973" y="0"/>
                    </a:lnTo>
                    <a:cubicBezTo>
                      <a:pt x="13846" y="305"/>
                      <a:pt x="6821" y="1018"/>
                      <a:pt x="0" y="2138"/>
                    </a:cubicBezTo>
                    <a:close/>
                  </a:path>
                </a:pathLst>
              </a:custGeom>
              <a:solidFill>
                <a:srgbClr val="33C0D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17" name="Google Shape;4817;p22"/>
              <p:cNvSpPr/>
              <p:nvPr/>
            </p:nvSpPr>
            <p:spPr>
              <a:xfrm>
                <a:off x="1084526" y="1570691"/>
                <a:ext cx="76256" cy="30441"/>
              </a:xfrm>
              <a:custGeom>
                <a:avLst/>
                <a:gdLst/>
                <a:ahLst/>
                <a:cxnLst/>
                <a:rect l="l" t="t" r="r" b="b"/>
                <a:pathLst>
                  <a:path w="76256" h="30441" extrusionOk="0">
                    <a:moveTo>
                      <a:pt x="64650" y="1120"/>
                    </a:moveTo>
                    <a:cubicBezTo>
                      <a:pt x="41132" y="6618"/>
                      <a:pt x="19242" y="16697"/>
                      <a:pt x="0" y="30442"/>
                    </a:cubicBezTo>
                    <a:cubicBezTo>
                      <a:pt x="22398" y="15068"/>
                      <a:pt x="48258" y="4378"/>
                      <a:pt x="76257" y="0"/>
                    </a:cubicBezTo>
                    <a:lnTo>
                      <a:pt x="64650" y="1120"/>
                    </a:lnTo>
                    <a:close/>
                  </a:path>
                </a:pathLst>
              </a:custGeom>
              <a:solidFill>
                <a:srgbClr val="33C0D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18" name="Google Shape;4818;p22"/>
              <p:cNvSpPr/>
              <p:nvPr/>
            </p:nvSpPr>
            <p:spPr>
              <a:xfrm>
                <a:off x="1067117" y="1572931"/>
                <a:ext cx="188554" cy="137343"/>
              </a:xfrm>
              <a:custGeom>
                <a:avLst/>
                <a:gdLst/>
                <a:ahLst/>
                <a:cxnLst/>
                <a:rect l="l" t="t" r="r" b="b"/>
                <a:pathLst>
                  <a:path w="188554" h="137343" extrusionOk="0">
                    <a:moveTo>
                      <a:pt x="15272" y="75849"/>
                    </a:moveTo>
                    <a:cubicBezTo>
                      <a:pt x="16697" y="78598"/>
                      <a:pt x="19446" y="80329"/>
                      <a:pt x="22602" y="80329"/>
                    </a:cubicBezTo>
                    <a:lnTo>
                      <a:pt x="41946" y="80329"/>
                    </a:lnTo>
                    <a:cubicBezTo>
                      <a:pt x="46426" y="80329"/>
                      <a:pt x="50091" y="83994"/>
                      <a:pt x="50091" y="88474"/>
                    </a:cubicBezTo>
                    <a:lnTo>
                      <a:pt x="50091" y="129198"/>
                    </a:lnTo>
                    <a:cubicBezTo>
                      <a:pt x="50091" y="133678"/>
                      <a:pt x="53756" y="137343"/>
                      <a:pt x="58236" y="137343"/>
                    </a:cubicBezTo>
                    <a:lnTo>
                      <a:pt x="109854" y="137343"/>
                    </a:lnTo>
                    <a:cubicBezTo>
                      <a:pt x="113112" y="137343"/>
                      <a:pt x="116065" y="135409"/>
                      <a:pt x="117388" y="132456"/>
                    </a:cubicBezTo>
                    <a:lnTo>
                      <a:pt x="137547" y="85318"/>
                    </a:lnTo>
                    <a:cubicBezTo>
                      <a:pt x="138870" y="82365"/>
                      <a:pt x="141721" y="80329"/>
                      <a:pt x="145081" y="80329"/>
                    </a:cubicBezTo>
                    <a:lnTo>
                      <a:pt x="180409" y="80329"/>
                    </a:lnTo>
                    <a:cubicBezTo>
                      <a:pt x="184889" y="80329"/>
                      <a:pt x="188554" y="76664"/>
                      <a:pt x="188554" y="72184"/>
                    </a:cubicBezTo>
                    <a:lnTo>
                      <a:pt x="188554" y="11301"/>
                    </a:lnTo>
                    <a:cubicBezTo>
                      <a:pt x="168294" y="3971"/>
                      <a:pt x="146303" y="0"/>
                      <a:pt x="123395" y="0"/>
                    </a:cubicBezTo>
                    <a:cubicBezTo>
                      <a:pt x="120443" y="0"/>
                      <a:pt x="117490" y="102"/>
                      <a:pt x="114639" y="204"/>
                    </a:cubicBezTo>
                    <a:lnTo>
                      <a:pt x="93666" y="2240"/>
                    </a:lnTo>
                    <a:cubicBezTo>
                      <a:pt x="65668" y="6516"/>
                      <a:pt x="39808" y="16799"/>
                      <a:pt x="17410" y="31663"/>
                    </a:cubicBezTo>
                    <a:cubicBezTo>
                      <a:pt x="11301" y="35838"/>
                      <a:pt x="5498" y="40317"/>
                      <a:pt x="0" y="45204"/>
                    </a:cubicBezTo>
                    <a:lnTo>
                      <a:pt x="15272" y="75849"/>
                    </a:ln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19" name="Google Shape;4819;p22"/>
              <p:cNvSpPr/>
              <p:nvPr/>
            </p:nvSpPr>
            <p:spPr>
              <a:xfrm>
                <a:off x="995035" y="1568349"/>
                <a:ext cx="390954" cy="386169"/>
              </a:xfrm>
              <a:custGeom>
                <a:avLst/>
                <a:gdLst/>
                <a:ahLst/>
                <a:cxnLst/>
                <a:rect l="l" t="t" r="r" b="b"/>
                <a:pathLst>
                  <a:path w="390954" h="386169" extrusionOk="0">
                    <a:moveTo>
                      <a:pt x="390955" y="190794"/>
                    </a:moveTo>
                    <a:cubicBezTo>
                      <a:pt x="390955" y="145081"/>
                      <a:pt x="375072" y="101098"/>
                      <a:pt x="345954" y="66075"/>
                    </a:cubicBezTo>
                    <a:cubicBezTo>
                      <a:pt x="343002" y="62512"/>
                      <a:pt x="337606" y="62105"/>
                      <a:pt x="334246" y="65261"/>
                    </a:cubicBezTo>
                    <a:lnTo>
                      <a:pt x="334246" y="65261"/>
                    </a:lnTo>
                    <a:cubicBezTo>
                      <a:pt x="330988" y="68213"/>
                      <a:pt x="330683" y="73100"/>
                      <a:pt x="333431" y="76460"/>
                    </a:cubicBezTo>
                    <a:cubicBezTo>
                      <a:pt x="360106" y="108531"/>
                      <a:pt x="374665" y="148848"/>
                      <a:pt x="374665" y="190794"/>
                    </a:cubicBezTo>
                    <a:cubicBezTo>
                      <a:pt x="374665" y="233860"/>
                      <a:pt x="359393" y="273465"/>
                      <a:pt x="333941" y="304415"/>
                    </a:cubicBezTo>
                    <a:lnTo>
                      <a:pt x="333941" y="264098"/>
                    </a:lnTo>
                    <a:cubicBezTo>
                      <a:pt x="333941" y="255139"/>
                      <a:pt x="326610" y="247808"/>
                      <a:pt x="317651" y="247808"/>
                    </a:cubicBezTo>
                    <a:lnTo>
                      <a:pt x="289449" y="247808"/>
                    </a:lnTo>
                    <a:lnTo>
                      <a:pt x="261655" y="206168"/>
                    </a:lnTo>
                    <a:cubicBezTo>
                      <a:pt x="258600" y="201586"/>
                      <a:pt x="253510" y="198939"/>
                      <a:pt x="248114" y="198939"/>
                    </a:cubicBezTo>
                    <a:lnTo>
                      <a:pt x="211767" y="198939"/>
                    </a:lnTo>
                    <a:cubicBezTo>
                      <a:pt x="202808" y="198939"/>
                      <a:pt x="195477" y="206269"/>
                      <a:pt x="195477" y="215229"/>
                    </a:cubicBezTo>
                    <a:lnTo>
                      <a:pt x="195477" y="231519"/>
                    </a:lnTo>
                    <a:cubicBezTo>
                      <a:pt x="195477" y="235998"/>
                      <a:pt x="199143" y="239663"/>
                      <a:pt x="203622" y="239663"/>
                    </a:cubicBezTo>
                    <a:lnTo>
                      <a:pt x="203622" y="239663"/>
                    </a:lnTo>
                    <a:cubicBezTo>
                      <a:pt x="208102" y="239663"/>
                      <a:pt x="211767" y="235998"/>
                      <a:pt x="211767" y="231519"/>
                    </a:cubicBezTo>
                    <a:lnTo>
                      <a:pt x="211767" y="215229"/>
                    </a:lnTo>
                    <a:lnTo>
                      <a:pt x="248114" y="215229"/>
                    </a:lnTo>
                    <a:lnTo>
                      <a:pt x="275908" y="256869"/>
                    </a:lnTo>
                    <a:cubicBezTo>
                      <a:pt x="278963" y="261451"/>
                      <a:pt x="284053" y="264098"/>
                      <a:pt x="289449" y="264098"/>
                    </a:cubicBezTo>
                    <a:lnTo>
                      <a:pt x="317651" y="264098"/>
                    </a:lnTo>
                    <a:lnTo>
                      <a:pt x="317651" y="321723"/>
                    </a:lnTo>
                    <a:cubicBezTo>
                      <a:pt x="317651" y="321723"/>
                      <a:pt x="317651" y="321723"/>
                      <a:pt x="317651" y="321723"/>
                    </a:cubicBezTo>
                    <a:cubicBezTo>
                      <a:pt x="314087" y="325083"/>
                      <a:pt x="310320" y="328239"/>
                      <a:pt x="306553" y="331293"/>
                    </a:cubicBezTo>
                    <a:cubicBezTo>
                      <a:pt x="305535" y="332108"/>
                      <a:pt x="304517" y="332922"/>
                      <a:pt x="303397" y="333737"/>
                    </a:cubicBezTo>
                    <a:cubicBezTo>
                      <a:pt x="300037" y="336282"/>
                      <a:pt x="296576" y="338726"/>
                      <a:pt x="293012" y="340966"/>
                    </a:cubicBezTo>
                    <a:cubicBezTo>
                      <a:pt x="291791" y="341780"/>
                      <a:pt x="290569" y="342594"/>
                      <a:pt x="289245" y="343409"/>
                    </a:cubicBezTo>
                    <a:cubicBezTo>
                      <a:pt x="285784" y="345547"/>
                      <a:pt x="282119" y="347583"/>
                      <a:pt x="278555" y="349518"/>
                    </a:cubicBezTo>
                    <a:cubicBezTo>
                      <a:pt x="277232" y="350230"/>
                      <a:pt x="275806" y="350943"/>
                      <a:pt x="274483" y="351656"/>
                    </a:cubicBezTo>
                    <a:cubicBezTo>
                      <a:pt x="270716" y="353488"/>
                      <a:pt x="266949" y="355219"/>
                      <a:pt x="263182" y="356746"/>
                    </a:cubicBezTo>
                    <a:cubicBezTo>
                      <a:pt x="261858" y="357255"/>
                      <a:pt x="260535" y="357764"/>
                      <a:pt x="259211" y="358273"/>
                    </a:cubicBezTo>
                    <a:cubicBezTo>
                      <a:pt x="255139" y="359801"/>
                      <a:pt x="251066" y="361226"/>
                      <a:pt x="246892" y="362448"/>
                    </a:cubicBezTo>
                    <a:cubicBezTo>
                      <a:pt x="245772" y="362753"/>
                      <a:pt x="244652" y="363059"/>
                      <a:pt x="243532" y="363466"/>
                    </a:cubicBezTo>
                    <a:cubicBezTo>
                      <a:pt x="239154" y="364687"/>
                      <a:pt x="234675" y="365807"/>
                      <a:pt x="230093" y="366622"/>
                    </a:cubicBezTo>
                    <a:cubicBezTo>
                      <a:pt x="229279" y="366826"/>
                      <a:pt x="228362" y="366927"/>
                      <a:pt x="227446" y="367131"/>
                    </a:cubicBezTo>
                    <a:cubicBezTo>
                      <a:pt x="222661" y="368047"/>
                      <a:pt x="217774" y="368760"/>
                      <a:pt x="212887" y="369167"/>
                    </a:cubicBezTo>
                    <a:cubicBezTo>
                      <a:pt x="212378" y="369269"/>
                      <a:pt x="211869" y="369269"/>
                      <a:pt x="211360" y="369269"/>
                    </a:cubicBezTo>
                    <a:cubicBezTo>
                      <a:pt x="206066" y="369676"/>
                      <a:pt x="200772" y="369982"/>
                      <a:pt x="195477" y="369982"/>
                    </a:cubicBezTo>
                    <a:cubicBezTo>
                      <a:pt x="192423" y="369982"/>
                      <a:pt x="189267" y="369880"/>
                      <a:pt x="186213" y="369778"/>
                    </a:cubicBezTo>
                    <a:cubicBezTo>
                      <a:pt x="183769" y="369676"/>
                      <a:pt x="181326" y="369473"/>
                      <a:pt x="178882" y="369269"/>
                    </a:cubicBezTo>
                    <a:cubicBezTo>
                      <a:pt x="178271" y="369167"/>
                      <a:pt x="177660" y="369167"/>
                      <a:pt x="177151" y="369167"/>
                    </a:cubicBezTo>
                    <a:cubicBezTo>
                      <a:pt x="174301" y="368862"/>
                      <a:pt x="171552" y="368556"/>
                      <a:pt x="168803" y="368149"/>
                    </a:cubicBezTo>
                    <a:cubicBezTo>
                      <a:pt x="168599" y="368149"/>
                      <a:pt x="168396" y="368047"/>
                      <a:pt x="168192" y="368047"/>
                    </a:cubicBezTo>
                    <a:cubicBezTo>
                      <a:pt x="165443" y="367640"/>
                      <a:pt x="162796" y="367131"/>
                      <a:pt x="160047" y="366622"/>
                    </a:cubicBezTo>
                    <a:cubicBezTo>
                      <a:pt x="159843" y="366520"/>
                      <a:pt x="159538" y="366520"/>
                      <a:pt x="159334" y="366520"/>
                    </a:cubicBezTo>
                    <a:cubicBezTo>
                      <a:pt x="156789" y="366011"/>
                      <a:pt x="154346" y="365400"/>
                      <a:pt x="151800" y="364789"/>
                    </a:cubicBezTo>
                    <a:cubicBezTo>
                      <a:pt x="151393" y="364687"/>
                      <a:pt x="150884" y="364586"/>
                      <a:pt x="150477" y="364484"/>
                    </a:cubicBezTo>
                    <a:cubicBezTo>
                      <a:pt x="148237" y="363873"/>
                      <a:pt x="145997" y="363262"/>
                      <a:pt x="143859" y="362549"/>
                    </a:cubicBezTo>
                    <a:cubicBezTo>
                      <a:pt x="143146" y="362346"/>
                      <a:pt x="142434" y="362142"/>
                      <a:pt x="141721" y="361939"/>
                    </a:cubicBezTo>
                    <a:cubicBezTo>
                      <a:pt x="139787" y="361328"/>
                      <a:pt x="137852" y="360615"/>
                      <a:pt x="135918" y="360004"/>
                    </a:cubicBezTo>
                    <a:cubicBezTo>
                      <a:pt x="134900" y="359699"/>
                      <a:pt x="133983" y="359292"/>
                      <a:pt x="133067" y="358986"/>
                    </a:cubicBezTo>
                    <a:cubicBezTo>
                      <a:pt x="131336" y="358375"/>
                      <a:pt x="129606" y="357663"/>
                      <a:pt x="127977" y="356950"/>
                    </a:cubicBezTo>
                    <a:cubicBezTo>
                      <a:pt x="126857" y="356441"/>
                      <a:pt x="125635" y="356034"/>
                      <a:pt x="124515" y="355524"/>
                    </a:cubicBezTo>
                    <a:cubicBezTo>
                      <a:pt x="123802" y="355219"/>
                      <a:pt x="123191" y="354914"/>
                      <a:pt x="122479" y="354608"/>
                    </a:cubicBezTo>
                    <a:lnTo>
                      <a:pt x="144470" y="288838"/>
                    </a:lnTo>
                    <a:lnTo>
                      <a:pt x="158622" y="288838"/>
                    </a:lnTo>
                    <a:lnTo>
                      <a:pt x="170126" y="306044"/>
                    </a:lnTo>
                    <a:cubicBezTo>
                      <a:pt x="173181" y="310626"/>
                      <a:pt x="178271" y="313273"/>
                      <a:pt x="183667" y="313273"/>
                    </a:cubicBezTo>
                    <a:lnTo>
                      <a:pt x="195477" y="313273"/>
                    </a:lnTo>
                    <a:cubicBezTo>
                      <a:pt x="204437" y="313273"/>
                      <a:pt x="211767" y="305942"/>
                      <a:pt x="211767" y="296983"/>
                    </a:cubicBezTo>
                    <a:lnTo>
                      <a:pt x="211767" y="264404"/>
                    </a:lnTo>
                    <a:cubicBezTo>
                      <a:pt x="211767" y="259924"/>
                      <a:pt x="208102" y="256259"/>
                      <a:pt x="203622" y="256259"/>
                    </a:cubicBezTo>
                    <a:lnTo>
                      <a:pt x="203622" y="256259"/>
                    </a:lnTo>
                    <a:cubicBezTo>
                      <a:pt x="199143" y="256259"/>
                      <a:pt x="195477" y="259924"/>
                      <a:pt x="195477" y="264404"/>
                    </a:cubicBezTo>
                    <a:lnTo>
                      <a:pt x="195477" y="296983"/>
                    </a:lnTo>
                    <a:lnTo>
                      <a:pt x="183565" y="296983"/>
                    </a:lnTo>
                    <a:lnTo>
                      <a:pt x="172061" y="279472"/>
                    </a:lnTo>
                    <a:cubicBezTo>
                      <a:pt x="169006" y="274890"/>
                      <a:pt x="163916" y="272243"/>
                      <a:pt x="158520" y="272243"/>
                    </a:cubicBezTo>
                    <a:lnTo>
                      <a:pt x="144368" y="272243"/>
                    </a:lnTo>
                    <a:cubicBezTo>
                      <a:pt x="137343" y="272243"/>
                      <a:pt x="131133" y="276723"/>
                      <a:pt x="128893" y="283340"/>
                    </a:cubicBezTo>
                    <a:lnTo>
                      <a:pt x="107716" y="346871"/>
                    </a:lnTo>
                    <a:cubicBezTo>
                      <a:pt x="53145" y="316124"/>
                      <a:pt x="16290" y="257684"/>
                      <a:pt x="16290" y="190794"/>
                    </a:cubicBezTo>
                    <a:cubicBezTo>
                      <a:pt x="16290" y="142027"/>
                      <a:pt x="36652" y="96517"/>
                      <a:pt x="69842" y="63632"/>
                    </a:cubicBezTo>
                    <a:lnTo>
                      <a:pt x="80024" y="84096"/>
                    </a:lnTo>
                    <a:cubicBezTo>
                      <a:pt x="82772" y="89696"/>
                      <a:pt x="88372" y="93055"/>
                      <a:pt x="94583" y="93055"/>
                    </a:cubicBezTo>
                    <a:lnTo>
                      <a:pt x="114028" y="93055"/>
                    </a:lnTo>
                    <a:lnTo>
                      <a:pt x="114028" y="133780"/>
                    </a:lnTo>
                    <a:cubicBezTo>
                      <a:pt x="114028" y="142739"/>
                      <a:pt x="121359" y="150070"/>
                      <a:pt x="130318" y="150070"/>
                    </a:cubicBezTo>
                    <a:lnTo>
                      <a:pt x="181936" y="150070"/>
                    </a:lnTo>
                    <a:cubicBezTo>
                      <a:pt x="188452" y="150070"/>
                      <a:pt x="194357" y="146201"/>
                      <a:pt x="196903" y="140194"/>
                    </a:cubicBezTo>
                    <a:lnTo>
                      <a:pt x="217061" y="93055"/>
                    </a:lnTo>
                    <a:lnTo>
                      <a:pt x="252492" y="93055"/>
                    </a:lnTo>
                    <a:cubicBezTo>
                      <a:pt x="261451" y="93055"/>
                      <a:pt x="268781" y="85725"/>
                      <a:pt x="268781" y="76766"/>
                    </a:cubicBezTo>
                    <a:lnTo>
                      <a:pt x="268781" y="68621"/>
                    </a:lnTo>
                    <a:cubicBezTo>
                      <a:pt x="268781" y="64141"/>
                      <a:pt x="265116" y="60476"/>
                      <a:pt x="260637" y="60476"/>
                    </a:cubicBezTo>
                    <a:lnTo>
                      <a:pt x="260637" y="60476"/>
                    </a:lnTo>
                    <a:cubicBezTo>
                      <a:pt x="256157" y="60476"/>
                      <a:pt x="252492" y="64141"/>
                      <a:pt x="252492" y="68621"/>
                    </a:cubicBezTo>
                    <a:lnTo>
                      <a:pt x="252492" y="76766"/>
                    </a:lnTo>
                    <a:lnTo>
                      <a:pt x="217163" y="76766"/>
                    </a:lnTo>
                    <a:cubicBezTo>
                      <a:pt x="210647" y="76766"/>
                      <a:pt x="204742" y="80634"/>
                      <a:pt x="202197" y="86641"/>
                    </a:cubicBezTo>
                    <a:lnTo>
                      <a:pt x="181936" y="133780"/>
                    </a:lnTo>
                    <a:lnTo>
                      <a:pt x="130318" y="133780"/>
                    </a:lnTo>
                    <a:lnTo>
                      <a:pt x="130318" y="93055"/>
                    </a:lnTo>
                    <a:cubicBezTo>
                      <a:pt x="130318" y="84096"/>
                      <a:pt x="122988" y="76766"/>
                      <a:pt x="114028" y="76766"/>
                    </a:cubicBezTo>
                    <a:lnTo>
                      <a:pt x="94583" y="76766"/>
                    </a:lnTo>
                    <a:lnTo>
                      <a:pt x="82365" y="52229"/>
                    </a:lnTo>
                    <a:cubicBezTo>
                      <a:pt x="91528" y="44695"/>
                      <a:pt x="101302" y="37976"/>
                      <a:pt x="111890" y="32376"/>
                    </a:cubicBezTo>
                    <a:cubicBezTo>
                      <a:pt x="112603" y="31969"/>
                      <a:pt x="113316" y="31663"/>
                      <a:pt x="114028" y="31256"/>
                    </a:cubicBezTo>
                    <a:cubicBezTo>
                      <a:pt x="118101" y="29220"/>
                      <a:pt x="122173" y="27184"/>
                      <a:pt x="126449" y="25453"/>
                    </a:cubicBezTo>
                    <a:cubicBezTo>
                      <a:pt x="126857" y="25249"/>
                      <a:pt x="127366" y="25147"/>
                      <a:pt x="127773" y="24944"/>
                    </a:cubicBezTo>
                    <a:cubicBezTo>
                      <a:pt x="131438" y="23417"/>
                      <a:pt x="135205" y="22093"/>
                      <a:pt x="138972" y="20769"/>
                    </a:cubicBezTo>
                    <a:cubicBezTo>
                      <a:pt x="140296" y="20362"/>
                      <a:pt x="141721" y="19853"/>
                      <a:pt x="143045" y="19446"/>
                    </a:cubicBezTo>
                    <a:cubicBezTo>
                      <a:pt x="146913" y="18224"/>
                      <a:pt x="150884" y="17104"/>
                      <a:pt x="154957" y="16188"/>
                    </a:cubicBezTo>
                    <a:cubicBezTo>
                      <a:pt x="155262" y="16086"/>
                      <a:pt x="155567" y="15984"/>
                      <a:pt x="155873" y="15984"/>
                    </a:cubicBezTo>
                    <a:lnTo>
                      <a:pt x="154651" y="10690"/>
                    </a:lnTo>
                    <a:lnTo>
                      <a:pt x="152208" y="0"/>
                    </a:lnTo>
                    <a:cubicBezTo>
                      <a:pt x="151902" y="102"/>
                      <a:pt x="151699" y="102"/>
                      <a:pt x="151393" y="204"/>
                    </a:cubicBezTo>
                    <a:cubicBezTo>
                      <a:pt x="146812" y="1222"/>
                      <a:pt x="142332" y="2545"/>
                      <a:pt x="137954" y="3869"/>
                    </a:cubicBezTo>
                    <a:cubicBezTo>
                      <a:pt x="136325" y="4378"/>
                      <a:pt x="134798" y="4887"/>
                      <a:pt x="133271" y="5396"/>
                    </a:cubicBezTo>
                    <a:cubicBezTo>
                      <a:pt x="129809" y="6516"/>
                      <a:pt x="126348" y="7839"/>
                      <a:pt x="122988" y="9163"/>
                    </a:cubicBezTo>
                    <a:cubicBezTo>
                      <a:pt x="121766" y="9672"/>
                      <a:pt x="120544" y="10079"/>
                      <a:pt x="119323" y="10588"/>
                    </a:cubicBezTo>
                    <a:cubicBezTo>
                      <a:pt x="114639" y="12523"/>
                      <a:pt x="110058" y="14661"/>
                      <a:pt x="105578" y="17002"/>
                    </a:cubicBezTo>
                    <a:cubicBezTo>
                      <a:pt x="105375" y="17104"/>
                      <a:pt x="105171" y="17206"/>
                      <a:pt x="104967" y="17308"/>
                    </a:cubicBezTo>
                    <a:cubicBezTo>
                      <a:pt x="100284" y="19751"/>
                      <a:pt x="95804" y="22398"/>
                      <a:pt x="91325" y="25249"/>
                    </a:cubicBezTo>
                    <a:cubicBezTo>
                      <a:pt x="91223" y="25249"/>
                      <a:pt x="91121" y="25351"/>
                      <a:pt x="91121" y="25351"/>
                    </a:cubicBezTo>
                    <a:cubicBezTo>
                      <a:pt x="82569" y="30747"/>
                      <a:pt x="74322" y="36754"/>
                      <a:pt x="66686" y="43473"/>
                    </a:cubicBezTo>
                    <a:cubicBezTo>
                      <a:pt x="66279" y="43779"/>
                      <a:pt x="66075" y="44186"/>
                      <a:pt x="65770" y="44593"/>
                    </a:cubicBezTo>
                    <a:cubicBezTo>
                      <a:pt x="25249" y="81245"/>
                      <a:pt x="0" y="133983"/>
                      <a:pt x="0" y="190794"/>
                    </a:cubicBezTo>
                    <a:cubicBezTo>
                      <a:pt x="0" y="267356"/>
                      <a:pt x="44186" y="333635"/>
                      <a:pt x="108429" y="365807"/>
                    </a:cubicBezTo>
                    <a:cubicBezTo>
                      <a:pt x="108531" y="365909"/>
                      <a:pt x="108632" y="366011"/>
                      <a:pt x="108734" y="366011"/>
                    </a:cubicBezTo>
                    <a:cubicBezTo>
                      <a:pt x="109142" y="366215"/>
                      <a:pt x="109651" y="366418"/>
                      <a:pt x="110160" y="366622"/>
                    </a:cubicBezTo>
                    <a:cubicBezTo>
                      <a:pt x="111789" y="367436"/>
                      <a:pt x="113418" y="368149"/>
                      <a:pt x="115148" y="368862"/>
                    </a:cubicBezTo>
                    <a:cubicBezTo>
                      <a:pt x="117897" y="370083"/>
                      <a:pt x="120748" y="371305"/>
                      <a:pt x="123497" y="372425"/>
                    </a:cubicBezTo>
                    <a:cubicBezTo>
                      <a:pt x="125126" y="373138"/>
                      <a:pt x="126857" y="373749"/>
                      <a:pt x="128486" y="374360"/>
                    </a:cubicBezTo>
                    <a:cubicBezTo>
                      <a:pt x="130420" y="375072"/>
                      <a:pt x="132456" y="375683"/>
                      <a:pt x="134391" y="376396"/>
                    </a:cubicBezTo>
                    <a:cubicBezTo>
                      <a:pt x="135612" y="376803"/>
                      <a:pt x="136936" y="377210"/>
                      <a:pt x="138158" y="377618"/>
                    </a:cubicBezTo>
                    <a:cubicBezTo>
                      <a:pt x="140194" y="378228"/>
                      <a:pt x="142230" y="378839"/>
                      <a:pt x="144266" y="379348"/>
                    </a:cubicBezTo>
                    <a:cubicBezTo>
                      <a:pt x="145488" y="379654"/>
                      <a:pt x="146710" y="380061"/>
                      <a:pt x="148033" y="380366"/>
                    </a:cubicBezTo>
                    <a:cubicBezTo>
                      <a:pt x="150070" y="380875"/>
                      <a:pt x="152208" y="381385"/>
                      <a:pt x="154244" y="381792"/>
                    </a:cubicBezTo>
                    <a:cubicBezTo>
                      <a:pt x="155567" y="382097"/>
                      <a:pt x="156891" y="382301"/>
                      <a:pt x="158215" y="382606"/>
                    </a:cubicBezTo>
                    <a:cubicBezTo>
                      <a:pt x="160251" y="383013"/>
                      <a:pt x="162287" y="383319"/>
                      <a:pt x="164323" y="383726"/>
                    </a:cubicBezTo>
                    <a:cubicBezTo>
                      <a:pt x="165850" y="383930"/>
                      <a:pt x="167378" y="384133"/>
                      <a:pt x="168905" y="384337"/>
                    </a:cubicBezTo>
                    <a:cubicBezTo>
                      <a:pt x="170737" y="384541"/>
                      <a:pt x="172672" y="384846"/>
                      <a:pt x="174504" y="385050"/>
                    </a:cubicBezTo>
                    <a:cubicBezTo>
                      <a:pt x="176439" y="385253"/>
                      <a:pt x="178373" y="385355"/>
                      <a:pt x="180308" y="385559"/>
                    </a:cubicBezTo>
                    <a:cubicBezTo>
                      <a:pt x="181835" y="385661"/>
                      <a:pt x="183260" y="385864"/>
                      <a:pt x="184787" y="385864"/>
                    </a:cubicBezTo>
                    <a:cubicBezTo>
                      <a:pt x="188351" y="386068"/>
                      <a:pt x="191812" y="386170"/>
                      <a:pt x="195376" y="386170"/>
                    </a:cubicBezTo>
                    <a:cubicBezTo>
                      <a:pt x="201484" y="386170"/>
                      <a:pt x="207491" y="385864"/>
                      <a:pt x="213396" y="385355"/>
                    </a:cubicBezTo>
                    <a:cubicBezTo>
                      <a:pt x="213803" y="385355"/>
                      <a:pt x="214312" y="385253"/>
                      <a:pt x="214720" y="385253"/>
                    </a:cubicBezTo>
                    <a:cubicBezTo>
                      <a:pt x="220319" y="384744"/>
                      <a:pt x="225919" y="383828"/>
                      <a:pt x="231417" y="382810"/>
                    </a:cubicBezTo>
                    <a:cubicBezTo>
                      <a:pt x="232231" y="382708"/>
                      <a:pt x="233046" y="382504"/>
                      <a:pt x="233860" y="382403"/>
                    </a:cubicBezTo>
                    <a:cubicBezTo>
                      <a:pt x="239053" y="381385"/>
                      <a:pt x="244041" y="380061"/>
                      <a:pt x="249132" y="378636"/>
                    </a:cubicBezTo>
                    <a:cubicBezTo>
                      <a:pt x="250252" y="378330"/>
                      <a:pt x="251372" y="378025"/>
                      <a:pt x="252492" y="377618"/>
                    </a:cubicBezTo>
                    <a:cubicBezTo>
                      <a:pt x="257175" y="376192"/>
                      <a:pt x="261756" y="374563"/>
                      <a:pt x="266338" y="372731"/>
                    </a:cubicBezTo>
                    <a:cubicBezTo>
                      <a:pt x="267763" y="372222"/>
                      <a:pt x="269087" y="371712"/>
                      <a:pt x="270410" y="371102"/>
                    </a:cubicBezTo>
                    <a:cubicBezTo>
                      <a:pt x="274686" y="369269"/>
                      <a:pt x="278963" y="367335"/>
                      <a:pt x="283137" y="365197"/>
                    </a:cubicBezTo>
                    <a:cubicBezTo>
                      <a:pt x="284562" y="364484"/>
                      <a:pt x="286089" y="363771"/>
                      <a:pt x="287515" y="362957"/>
                    </a:cubicBezTo>
                    <a:cubicBezTo>
                      <a:pt x="291587" y="360819"/>
                      <a:pt x="295558" y="358477"/>
                      <a:pt x="299427" y="356034"/>
                    </a:cubicBezTo>
                    <a:cubicBezTo>
                      <a:pt x="300852" y="355117"/>
                      <a:pt x="302175" y="354303"/>
                      <a:pt x="303601" y="353386"/>
                    </a:cubicBezTo>
                    <a:cubicBezTo>
                      <a:pt x="307571" y="350739"/>
                      <a:pt x="311338" y="347990"/>
                      <a:pt x="315105" y="345140"/>
                    </a:cubicBezTo>
                    <a:cubicBezTo>
                      <a:pt x="316327" y="344223"/>
                      <a:pt x="317447" y="343307"/>
                      <a:pt x="318669" y="342391"/>
                    </a:cubicBezTo>
                    <a:cubicBezTo>
                      <a:pt x="322436" y="339337"/>
                      <a:pt x="326101" y="336079"/>
                      <a:pt x="329664" y="332719"/>
                    </a:cubicBezTo>
                    <a:cubicBezTo>
                      <a:pt x="330275" y="332108"/>
                      <a:pt x="330886" y="331701"/>
                      <a:pt x="331497" y="331090"/>
                    </a:cubicBezTo>
                    <a:cubicBezTo>
                      <a:pt x="331599" y="330988"/>
                      <a:pt x="331701" y="330784"/>
                      <a:pt x="331802" y="330683"/>
                    </a:cubicBezTo>
                    <a:cubicBezTo>
                      <a:pt x="368251" y="295252"/>
                      <a:pt x="390955" y="245670"/>
                      <a:pt x="390955" y="19079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20" name="Google Shape;4820;p22"/>
              <p:cNvSpPr/>
              <p:nvPr/>
            </p:nvSpPr>
            <p:spPr>
              <a:xfrm>
                <a:off x="1043904" y="1742854"/>
                <a:ext cx="87850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87850" h="65159" extrusionOk="0">
                    <a:moveTo>
                      <a:pt x="85420" y="28405"/>
                    </a:moveTo>
                    <a:lnTo>
                      <a:pt x="76562" y="19548"/>
                    </a:lnTo>
                    <a:cubicBezTo>
                      <a:pt x="74526" y="17512"/>
                      <a:pt x="71573" y="16697"/>
                      <a:pt x="68824" y="17410"/>
                    </a:cubicBezTo>
                    <a:lnTo>
                      <a:pt x="46324" y="23009"/>
                    </a:lnTo>
                    <a:cubicBezTo>
                      <a:pt x="42964" y="23824"/>
                      <a:pt x="39503" y="22500"/>
                      <a:pt x="37568" y="19650"/>
                    </a:cubicBezTo>
                    <a:lnTo>
                      <a:pt x="26878" y="3665"/>
                    </a:lnTo>
                    <a:cubicBezTo>
                      <a:pt x="25351" y="1425"/>
                      <a:pt x="22806" y="0"/>
                      <a:pt x="20159" y="0"/>
                    </a:cubicBezTo>
                    <a:lnTo>
                      <a:pt x="8145" y="0"/>
                    </a:lnTo>
                    <a:cubicBezTo>
                      <a:pt x="3665" y="0"/>
                      <a:pt x="0" y="3665"/>
                      <a:pt x="0" y="8145"/>
                    </a:cubicBezTo>
                    <a:lnTo>
                      <a:pt x="0" y="29220"/>
                    </a:lnTo>
                    <a:cubicBezTo>
                      <a:pt x="0" y="31358"/>
                      <a:pt x="814" y="33496"/>
                      <a:pt x="2342" y="35023"/>
                    </a:cubicBezTo>
                    <a:lnTo>
                      <a:pt x="30136" y="62817"/>
                    </a:lnTo>
                    <a:cubicBezTo>
                      <a:pt x="31663" y="64345"/>
                      <a:pt x="33699" y="65159"/>
                      <a:pt x="35939" y="65159"/>
                    </a:cubicBezTo>
                    <a:lnTo>
                      <a:pt x="68213" y="65159"/>
                    </a:lnTo>
                    <a:cubicBezTo>
                      <a:pt x="71268" y="65159"/>
                      <a:pt x="74119" y="63428"/>
                      <a:pt x="75544" y="60679"/>
                    </a:cubicBezTo>
                    <a:lnTo>
                      <a:pt x="86947" y="37874"/>
                    </a:lnTo>
                    <a:cubicBezTo>
                      <a:pt x="88576" y="34718"/>
                      <a:pt x="87965" y="30951"/>
                      <a:pt x="85420" y="2840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21" name="Google Shape;4821;p22"/>
              <p:cNvSpPr/>
              <p:nvPr/>
            </p:nvSpPr>
            <p:spPr>
              <a:xfrm>
                <a:off x="1035759" y="1734709"/>
                <a:ext cx="104056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104056" h="81448" extrusionOk="0">
                    <a:moveTo>
                      <a:pt x="76460" y="81449"/>
                    </a:moveTo>
                    <a:lnTo>
                      <a:pt x="44084" y="81449"/>
                    </a:lnTo>
                    <a:cubicBezTo>
                      <a:pt x="39808" y="81449"/>
                      <a:pt x="35634" y="79718"/>
                      <a:pt x="32580" y="76664"/>
                    </a:cubicBezTo>
                    <a:lnTo>
                      <a:pt x="4785" y="48869"/>
                    </a:lnTo>
                    <a:cubicBezTo>
                      <a:pt x="1731" y="45815"/>
                      <a:pt x="0" y="41743"/>
                      <a:pt x="0" y="37365"/>
                    </a:cubicBezTo>
                    <a:lnTo>
                      <a:pt x="0" y="16290"/>
                    </a:lnTo>
                    <a:cubicBezTo>
                      <a:pt x="0" y="7330"/>
                      <a:pt x="7330" y="0"/>
                      <a:pt x="16290" y="0"/>
                    </a:cubicBezTo>
                    <a:lnTo>
                      <a:pt x="28202" y="0"/>
                    </a:lnTo>
                    <a:cubicBezTo>
                      <a:pt x="33699" y="0"/>
                      <a:pt x="38688" y="2749"/>
                      <a:pt x="41743" y="7229"/>
                    </a:cubicBezTo>
                    <a:lnTo>
                      <a:pt x="52433" y="23213"/>
                    </a:lnTo>
                    <a:lnTo>
                      <a:pt x="74933" y="17613"/>
                    </a:lnTo>
                    <a:cubicBezTo>
                      <a:pt x="80431" y="16188"/>
                      <a:pt x="86336" y="17919"/>
                      <a:pt x="90408" y="21889"/>
                    </a:cubicBezTo>
                    <a:lnTo>
                      <a:pt x="99266" y="30747"/>
                    </a:lnTo>
                    <a:cubicBezTo>
                      <a:pt x="104255" y="35736"/>
                      <a:pt x="105476" y="43270"/>
                      <a:pt x="102320" y="49582"/>
                    </a:cubicBezTo>
                    <a:lnTo>
                      <a:pt x="90917" y="72388"/>
                    </a:lnTo>
                    <a:cubicBezTo>
                      <a:pt x="88168" y="77987"/>
                      <a:pt x="82671" y="81449"/>
                      <a:pt x="76460" y="81449"/>
                    </a:cubicBezTo>
                    <a:close/>
                    <a:moveTo>
                      <a:pt x="16290" y="16290"/>
                    </a:moveTo>
                    <a:lnTo>
                      <a:pt x="16290" y="37365"/>
                    </a:lnTo>
                    <a:lnTo>
                      <a:pt x="44084" y="65159"/>
                    </a:lnTo>
                    <a:lnTo>
                      <a:pt x="76358" y="65159"/>
                    </a:lnTo>
                    <a:lnTo>
                      <a:pt x="87761" y="42353"/>
                    </a:lnTo>
                    <a:lnTo>
                      <a:pt x="78904" y="33496"/>
                    </a:lnTo>
                    <a:lnTo>
                      <a:pt x="56403" y="39095"/>
                    </a:lnTo>
                    <a:cubicBezTo>
                      <a:pt x="49684" y="40724"/>
                      <a:pt x="42761" y="38077"/>
                      <a:pt x="38892" y="32376"/>
                    </a:cubicBezTo>
                    <a:lnTo>
                      <a:pt x="28202" y="16290"/>
                    </a:lnTo>
                    <a:lnTo>
                      <a:pt x="16290" y="162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22" name="Google Shape;4822;p22"/>
              <p:cNvSpPr/>
              <p:nvPr/>
            </p:nvSpPr>
            <p:spPr>
              <a:xfrm>
                <a:off x="1258057" y="1693984"/>
                <a:ext cx="87208" cy="73202"/>
              </a:xfrm>
              <a:custGeom>
                <a:avLst/>
                <a:gdLst/>
                <a:ahLst/>
                <a:cxnLst/>
                <a:rect l="l" t="t" r="r" b="b"/>
                <a:pathLst>
                  <a:path w="87208" h="73202" extrusionOk="0">
                    <a:moveTo>
                      <a:pt x="61246" y="29525"/>
                    </a:moveTo>
                    <a:lnTo>
                      <a:pt x="48724" y="4480"/>
                    </a:lnTo>
                    <a:cubicBezTo>
                      <a:pt x="47298" y="1731"/>
                      <a:pt x="44549" y="0"/>
                      <a:pt x="41393" y="0"/>
                    </a:cubicBezTo>
                    <a:lnTo>
                      <a:pt x="24492" y="0"/>
                    </a:lnTo>
                    <a:cubicBezTo>
                      <a:pt x="22863" y="0"/>
                      <a:pt x="21336" y="509"/>
                      <a:pt x="20013" y="1324"/>
                    </a:cubicBezTo>
                    <a:lnTo>
                      <a:pt x="3621" y="12217"/>
                    </a:lnTo>
                    <a:cubicBezTo>
                      <a:pt x="160" y="14457"/>
                      <a:pt x="-960" y="18937"/>
                      <a:pt x="872" y="22602"/>
                    </a:cubicBezTo>
                    <a:lnTo>
                      <a:pt x="12886" y="46629"/>
                    </a:lnTo>
                    <a:cubicBezTo>
                      <a:pt x="13599" y="48055"/>
                      <a:pt x="14617" y="49175"/>
                      <a:pt x="15940" y="49989"/>
                    </a:cubicBezTo>
                    <a:lnTo>
                      <a:pt x="52694" y="72082"/>
                    </a:lnTo>
                    <a:cubicBezTo>
                      <a:pt x="53916" y="72897"/>
                      <a:pt x="55443" y="73202"/>
                      <a:pt x="56868" y="73202"/>
                    </a:cubicBezTo>
                    <a:lnTo>
                      <a:pt x="79063" y="73202"/>
                    </a:lnTo>
                    <a:cubicBezTo>
                      <a:pt x="83543" y="73202"/>
                      <a:pt x="87208" y="69537"/>
                      <a:pt x="87208" y="65057"/>
                    </a:cubicBezTo>
                    <a:lnTo>
                      <a:pt x="87208" y="46528"/>
                    </a:lnTo>
                    <a:cubicBezTo>
                      <a:pt x="87208" y="43066"/>
                      <a:pt x="84968" y="39910"/>
                      <a:pt x="81609" y="38790"/>
                    </a:cubicBezTo>
                    <a:lnTo>
                      <a:pt x="65930" y="33598"/>
                    </a:lnTo>
                    <a:cubicBezTo>
                      <a:pt x="63893" y="32987"/>
                      <a:pt x="62264" y="31460"/>
                      <a:pt x="61246" y="2952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23" name="Google Shape;4823;p22"/>
              <p:cNvSpPr/>
              <p:nvPr/>
            </p:nvSpPr>
            <p:spPr>
              <a:xfrm>
                <a:off x="1249875" y="1685839"/>
                <a:ext cx="103433" cy="89593"/>
              </a:xfrm>
              <a:custGeom>
                <a:avLst/>
                <a:gdLst/>
                <a:ahLst/>
                <a:cxnLst/>
                <a:rect l="l" t="t" r="r" b="b"/>
                <a:pathLst>
                  <a:path w="103433" h="89593" extrusionOk="0">
                    <a:moveTo>
                      <a:pt x="87245" y="89594"/>
                    </a:moveTo>
                    <a:lnTo>
                      <a:pt x="65050" y="89594"/>
                    </a:lnTo>
                    <a:cubicBezTo>
                      <a:pt x="62097" y="89594"/>
                      <a:pt x="59145" y="88779"/>
                      <a:pt x="56701" y="87252"/>
                    </a:cubicBezTo>
                    <a:lnTo>
                      <a:pt x="19948" y="65159"/>
                    </a:lnTo>
                    <a:cubicBezTo>
                      <a:pt x="17300" y="63530"/>
                      <a:pt x="15162" y="61290"/>
                      <a:pt x="13737" y="58440"/>
                    </a:cubicBezTo>
                    <a:lnTo>
                      <a:pt x="1723" y="34514"/>
                    </a:lnTo>
                    <a:cubicBezTo>
                      <a:pt x="-1942" y="27184"/>
                      <a:pt x="400" y="18224"/>
                      <a:pt x="7221" y="13643"/>
                    </a:cubicBezTo>
                    <a:lnTo>
                      <a:pt x="23613" y="2749"/>
                    </a:lnTo>
                    <a:cubicBezTo>
                      <a:pt x="26260" y="916"/>
                      <a:pt x="29416" y="0"/>
                      <a:pt x="32674" y="0"/>
                    </a:cubicBezTo>
                    <a:lnTo>
                      <a:pt x="49575" y="0"/>
                    </a:lnTo>
                    <a:cubicBezTo>
                      <a:pt x="55785" y="0"/>
                      <a:pt x="61385" y="3462"/>
                      <a:pt x="64134" y="9061"/>
                    </a:cubicBezTo>
                    <a:lnTo>
                      <a:pt x="76656" y="34107"/>
                    </a:lnTo>
                    <a:cubicBezTo>
                      <a:pt x="76656" y="34107"/>
                      <a:pt x="76656" y="34107"/>
                      <a:pt x="76656" y="34107"/>
                    </a:cubicBezTo>
                    <a:lnTo>
                      <a:pt x="92335" y="39299"/>
                    </a:lnTo>
                    <a:cubicBezTo>
                      <a:pt x="98953" y="41539"/>
                      <a:pt x="103433" y="47749"/>
                      <a:pt x="103433" y="54774"/>
                    </a:cubicBezTo>
                    <a:lnTo>
                      <a:pt x="103433" y="73304"/>
                    </a:lnTo>
                    <a:cubicBezTo>
                      <a:pt x="103535" y="82263"/>
                      <a:pt x="96204" y="89594"/>
                      <a:pt x="87245" y="89594"/>
                    </a:cubicBezTo>
                    <a:close/>
                    <a:moveTo>
                      <a:pt x="49676" y="16290"/>
                    </a:moveTo>
                    <a:lnTo>
                      <a:pt x="32776" y="16290"/>
                    </a:lnTo>
                    <a:lnTo>
                      <a:pt x="16384" y="27184"/>
                    </a:lnTo>
                    <a:lnTo>
                      <a:pt x="28398" y="51211"/>
                    </a:lnTo>
                    <a:lnTo>
                      <a:pt x="65152" y="73304"/>
                    </a:lnTo>
                    <a:lnTo>
                      <a:pt x="87245" y="73304"/>
                    </a:lnTo>
                    <a:lnTo>
                      <a:pt x="87245" y="54774"/>
                    </a:lnTo>
                    <a:lnTo>
                      <a:pt x="71566" y="49582"/>
                    </a:lnTo>
                    <a:cubicBezTo>
                      <a:pt x="67392" y="48157"/>
                      <a:pt x="64134" y="45306"/>
                      <a:pt x="62199" y="41437"/>
                    </a:cubicBezTo>
                    <a:lnTo>
                      <a:pt x="62199" y="41437"/>
                    </a:lnTo>
                    <a:lnTo>
                      <a:pt x="49676" y="162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24" name="Google Shape;4824;p22"/>
              <p:cNvSpPr/>
              <p:nvPr/>
            </p:nvSpPr>
            <p:spPr>
              <a:xfrm>
                <a:off x="1223091" y="1522750"/>
                <a:ext cx="162897" cy="97930"/>
              </a:xfrm>
              <a:custGeom>
                <a:avLst/>
                <a:gdLst/>
                <a:ahLst/>
                <a:cxnLst/>
                <a:rect l="l" t="t" r="r" b="b"/>
                <a:pathLst>
                  <a:path w="162897" h="97930" extrusionOk="0">
                    <a:moveTo>
                      <a:pt x="0" y="69830"/>
                    </a:moveTo>
                    <a:lnTo>
                      <a:pt x="81449" y="97930"/>
                    </a:lnTo>
                    <a:lnTo>
                      <a:pt x="162898" y="69830"/>
                    </a:lnTo>
                    <a:lnTo>
                      <a:pt x="162898" y="16481"/>
                    </a:lnTo>
                    <a:lnTo>
                      <a:pt x="132253" y="7420"/>
                    </a:lnTo>
                    <a:cubicBezTo>
                      <a:pt x="98655" y="-2558"/>
                      <a:pt x="62817" y="-2456"/>
                      <a:pt x="29220" y="7624"/>
                    </a:cubicBezTo>
                    <a:lnTo>
                      <a:pt x="0" y="16481"/>
                    </a:lnTo>
                    <a:lnTo>
                      <a:pt x="0" y="69830"/>
                    </a:lnTo>
                    <a:close/>
                  </a:path>
                </a:pathLst>
              </a:custGeom>
              <a:solidFill>
                <a:srgbClr val="9C979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25" name="Google Shape;4825;p22"/>
              <p:cNvSpPr/>
              <p:nvPr/>
            </p:nvSpPr>
            <p:spPr>
              <a:xfrm>
                <a:off x="1133498" y="1474072"/>
                <a:ext cx="342085" cy="105883"/>
              </a:xfrm>
              <a:custGeom>
                <a:avLst/>
                <a:gdLst/>
                <a:ahLst/>
                <a:cxnLst/>
                <a:rect l="l" t="t" r="r" b="b"/>
                <a:pathLst>
                  <a:path w="342085" h="105883" extrusionOk="0">
                    <a:moveTo>
                      <a:pt x="171043" y="0"/>
                    </a:moveTo>
                    <a:lnTo>
                      <a:pt x="0" y="65159"/>
                    </a:lnTo>
                    <a:lnTo>
                      <a:pt x="89594" y="105884"/>
                    </a:lnTo>
                    <a:lnTo>
                      <a:pt x="89594" y="65159"/>
                    </a:lnTo>
                    <a:lnTo>
                      <a:pt x="119526" y="56200"/>
                    </a:lnTo>
                    <a:cubicBezTo>
                      <a:pt x="153124" y="46120"/>
                      <a:pt x="188961" y="46120"/>
                      <a:pt x="222457" y="56200"/>
                    </a:cubicBezTo>
                    <a:lnTo>
                      <a:pt x="252492" y="65159"/>
                    </a:lnTo>
                    <a:lnTo>
                      <a:pt x="252492" y="105884"/>
                    </a:lnTo>
                    <a:lnTo>
                      <a:pt x="342085" y="65159"/>
                    </a:lnTo>
                    <a:lnTo>
                      <a:pt x="171043" y="0"/>
                    </a:lnTo>
                    <a:close/>
                  </a:path>
                </a:pathLst>
              </a:custGeom>
              <a:solidFill>
                <a:srgbClr val="706D6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26" name="Google Shape;4826;p22"/>
              <p:cNvSpPr/>
              <p:nvPr/>
            </p:nvSpPr>
            <p:spPr>
              <a:xfrm>
                <a:off x="1459293" y="1596246"/>
                <a:ext cx="32579" cy="40724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40724" extrusionOk="0">
                    <a:moveTo>
                      <a:pt x="0" y="40724"/>
                    </a:moveTo>
                    <a:lnTo>
                      <a:pt x="0" y="16290"/>
                    </a:lnTo>
                    <a:cubicBezTo>
                      <a:pt x="0" y="7330"/>
                      <a:pt x="7330" y="0"/>
                      <a:pt x="16290" y="0"/>
                    </a:cubicBezTo>
                    <a:cubicBezTo>
                      <a:pt x="25249" y="0"/>
                      <a:pt x="32580" y="7330"/>
                      <a:pt x="32580" y="16290"/>
                    </a:cubicBezTo>
                    <a:lnTo>
                      <a:pt x="32580" y="40724"/>
                    </a:lnTo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27" name="Google Shape;4827;p22"/>
              <p:cNvSpPr/>
              <p:nvPr/>
            </p:nvSpPr>
            <p:spPr>
              <a:xfrm>
                <a:off x="1451148" y="1588101"/>
                <a:ext cx="48869" cy="48869"/>
              </a:xfrm>
              <a:custGeom>
                <a:avLst/>
                <a:gdLst/>
                <a:ahLst/>
                <a:cxnLst/>
                <a:rect l="l" t="t" r="r" b="b"/>
                <a:pathLst>
                  <a:path w="48869" h="48869" extrusionOk="0">
                    <a:moveTo>
                      <a:pt x="48869" y="48869"/>
                    </a:moveTo>
                    <a:lnTo>
                      <a:pt x="32580" y="48869"/>
                    </a:lnTo>
                    <a:lnTo>
                      <a:pt x="32580" y="24435"/>
                    </a:lnTo>
                    <a:cubicBezTo>
                      <a:pt x="32580" y="19955"/>
                      <a:pt x="28914" y="16290"/>
                      <a:pt x="24435" y="16290"/>
                    </a:cubicBezTo>
                    <a:cubicBezTo>
                      <a:pt x="19955" y="16290"/>
                      <a:pt x="16290" y="19955"/>
                      <a:pt x="16290" y="24435"/>
                    </a:cubicBezTo>
                    <a:lnTo>
                      <a:pt x="16290" y="48869"/>
                    </a:lnTo>
                    <a:lnTo>
                      <a:pt x="0" y="48869"/>
                    </a:lnTo>
                    <a:lnTo>
                      <a:pt x="0" y="24435"/>
                    </a:lnTo>
                    <a:cubicBezTo>
                      <a:pt x="0" y="10996"/>
                      <a:pt x="10996" y="0"/>
                      <a:pt x="24435" y="0"/>
                    </a:cubicBezTo>
                    <a:cubicBezTo>
                      <a:pt x="37874" y="0"/>
                      <a:pt x="48869" y="10996"/>
                      <a:pt x="48869" y="24435"/>
                    </a:cubicBezTo>
                    <a:lnTo>
                      <a:pt x="48869" y="488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28" name="Google Shape;4828;p22"/>
              <p:cNvSpPr/>
              <p:nvPr/>
            </p:nvSpPr>
            <p:spPr>
              <a:xfrm>
                <a:off x="1467438" y="1661405"/>
                <a:ext cx="16289" cy="24434"/>
              </a:xfrm>
              <a:custGeom>
                <a:avLst/>
                <a:gdLst/>
                <a:ahLst/>
                <a:cxnLst/>
                <a:rect l="l" t="t" r="r" b="b"/>
                <a:pathLst>
                  <a:path w="16289" h="24434" extrusionOk="0">
                    <a:moveTo>
                      <a:pt x="0" y="0"/>
                    </a:moveTo>
                    <a:lnTo>
                      <a:pt x="16290" y="0"/>
                    </a:lnTo>
                    <a:lnTo>
                      <a:pt x="16290" y="16290"/>
                    </a:lnTo>
                    <a:cubicBezTo>
                      <a:pt x="16290" y="20769"/>
                      <a:pt x="12625" y="24435"/>
                      <a:pt x="8145" y="24435"/>
                    </a:cubicBezTo>
                    <a:lnTo>
                      <a:pt x="8145" y="24435"/>
                    </a:lnTo>
                    <a:cubicBezTo>
                      <a:pt x="3665" y="24435"/>
                      <a:pt x="0" y="20769"/>
                      <a:pt x="0" y="1629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29" name="Google Shape;4829;p22"/>
              <p:cNvSpPr/>
              <p:nvPr/>
            </p:nvSpPr>
            <p:spPr>
              <a:xfrm>
                <a:off x="1486884" y="1650816"/>
                <a:ext cx="23386" cy="26339"/>
              </a:xfrm>
              <a:custGeom>
                <a:avLst/>
                <a:gdLst/>
                <a:ahLst/>
                <a:cxnLst/>
                <a:rect l="l" t="t" r="r" b="b"/>
                <a:pathLst>
                  <a:path w="23386" h="26339" extrusionOk="0">
                    <a:moveTo>
                      <a:pt x="0" y="8145"/>
                    </a:moveTo>
                    <a:lnTo>
                      <a:pt x="14152" y="0"/>
                    </a:lnTo>
                    <a:lnTo>
                      <a:pt x="22297" y="14152"/>
                    </a:lnTo>
                    <a:cubicBezTo>
                      <a:pt x="24536" y="18021"/>
                      <a:pt x="23213" y="23009"/>
                      <a:pt x="19344" y="25249"/>
                    </a:cubicBezTo>
                    <a:lnTo>
                      <a:pt x="19344" y="25249"/>
                    </a:lnTo>
                    <a:cubicBezTo>
                      <a:pt x="15475" y="27489"/>
                      <a:pt x="10487" y="26165"/>
                      <a:pt x="8247" y="22297"/>
                    </a:cubicBezTo>
                    <a:lnTo>
                      <a:pt x="0" y="81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30" name="Google Shape;4830;p22"/>
              <p:cNvSpPr/>
              <p:nvPr/>
            </p:nvSpPr>
            <p:spPr>
              <a:xfrm>
                <a:off x="1441001" y="1650714"/>
                <a:ext cx="23382" cy="26339"/>
              </a:xfrm>
              <a:custGeom>
                <a:avLst/>
                <a:gdLst/>
                <a:ahLst/>
                <a:cxnLst/>
                <a:rect l="l" t="t" r="r" b="b"/>
                <a:pathLst>
                  <a:path w="23382" h="26339" extrusionOk="0">
                    <a:moveTo>
                      <a:pt x="1086" y="14152"/>
                    </a:moveTo>
                    <a:lnTo>
                      <a:pt x="9231" y="0"/>
                    </a:lnTo>
                    <a:lnTo>
                      <a:pt x="23383" y="8145"/>
                    </a:lnTo>
                    <a:lnTo>
                      <a:pt x="15238" y="22297"/>
                    </a:lnTo>
                    <a:cubicBezTo>
                      <a:pt x="12998" y="26165"/>
                      <a:pt x="8009" y="27489"/>
                      <a:pt x="4141" y="25249"/>
                    </a:cubicBezTo>
                    <a:lnTo>
                      <a:pt x="4141" y="25249"/>
                    </a:lnTo>
                    <a:cubicBezTo>
                      <a:pt x="170" y="23111"/>
                      <a:pt x="-1154" y="18122"/>
                      <a:pt x="1086" y="1415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31" name="Google Shape;4831;p22"/>
              <p:cNvSpPr/>
              <p:nvPr/>
            </p:nvSpPr>
            <p:spPr>
              <a:xfrm>
                <a:off x="1125451" y="1466004"/>
                <a:ext cx="358379" cy="162821"/>
              </a:xfrm>
              <a:custGeom>
                <a:avLst/>
                <a:gdLst/>
                <a:ahLst/>
                <a:cxnLst/>
                <a:rect l="l" t="t" r="r" b="b"/>
                <a:pathLst>
                  <a:path w="358379" h="162821" extrusionOk="0">
                    <a:moveTo>
                      <a:pt x="358277" y="73228"/>
                    </a:moveTo>
                    <a:cubicBezTo>
                      <a:pt x="358277" y="73126"/>
                      <a:pt x="358277" y="73024"/>
                      <a:pt x="358277" y="73024"/>
                    </a:cubicBezTo>
                    <a:cubicBezTo>
                      <a:pt x="358176" y="69766"/>
                      <a:pt x="356139" y="66814"/>
                      <a:pt x="353085" y="65694"/>
                    </a:cubicBezTo>
                    <a:lnTo>
                      <a:pt x="182042" y="535"/>
                    </a:lnTo>
                    <a:cubicBezTo>
                      <a:pt x="180210" y="-178"/>
                      <a:pt x="178072" y="-178"/>
                      <a:pt x="176239" y="535"/>
                    </a:cubicBezTo>
                    <a:lnTo>
                      <a:pt x="5196" y="65694"/>
                    </a:lnTo>
                    <a:cubicBezTo>
                      <a:pt x="2142" y="66915"/>
                      <a:pt x="106" y="69766"/>
                      <a:pt x="4" y="73024"/>
                    </a:cubicBezTo>
                    <a:cubicBezTo>
                      <a:pt x="-98" y="76282"/>
                      <a:pt x="1735" y="79336"/>
                      <a:pt x="4789" y="80660"/>
                    </a:cubicBezTo>
                    <a:lnTo>
                      <a:pt x="89598" y="119246"/>
                    </a:lnTo>
                    <a:lnTo>
                      <a:pt x="89598" y="126577"/>
                    </a:lnTo>
                    <a:cubicBezTo>
                      <a:pt x="89598" y="130038"/>
                      <a:pt x="91838" y="133093"/>
                      <a:pt x="95096" y="134314"/>
                    </a:cubicBezTo>
                    <a:lnTo>
                      <a:pt x="176545" y="162414"/>
                    </a:lnTo>
                    <a:cubicBezTo>
                      <a:pt x="177359" y="162720"/>
                      <a:pt x="178275" y="162821"/>
                      <a:pt x="179192" y="162821"/>
                    </a:cubicBezTo>
                    <a:cubicBezTo>
                      <a:pt x="180108" y="162821"/>
                      <a:pt x="181024" y="162720"/>
                      <a:pt x="181839" y="162414"/>
                    </a:cubicBezTo>
                    <a:lnTo>
                      <a:pt x="263288" y="134314"/>
                    </a:lnTo>
                    <a:cubicBezTo>
                      <a:pt x="266546" y="133194"/>
                      <a:pt x="268785" y="130140"/>
                      <a:pt x="268785" y="126577"/>
                    </a:cubicBezTo>
                    <a:lnTo>
                      <a:pt x="268785" y="119246"/>
                    </a:lnTo>
                    <a:lnTo>
                      <a:pt x="342089" y="85954"/>
                    </a:lnTo>
                    <a:lnTo>
                      <a:pt x="342089" y="105807"/>
                    </a:lnTo>
                    <a:cubicBezTo>
                      <a:pt x="342089" y="110287"/>
                      <a:pt x="345755" y="113952"/>
                      <a:pt x="350234" y="113952"/>
                    </a:cubicBezTo>
                    <a:lnTo>
                      <a:pt x="350234" y="113952"/>
                    </a:lnTo>
                    <a:cubicBezTo>
                      <a:pt x="354714" y="113952"/>
                      <a:pt x="358379" y="110287"/>
                      <a:pt x="358379" y="105807"/>
                    </a:cubicBezTo>
                    <a:lnTo>
                      <a:pt x="358277" y="73228"/>
                    </a:lnTo>
                    <a:lnTo>
                      <a:pt x="358277" y="73228"/>
                    </a:lnTo>
                    <a:close/>
                    <a:moveTo>
                      <a:pt x="252394" y="120773"/>
                    </a:moveTo>
                    <a:lnTo>
                      <a:pt x="179090" y="146124"/>
                    </a:lnTo>
                    <a:lnTo>
                      <a:pt x="105786" y="120773"/>
                    </a:lnTo>
                    <a:lnTo>
                      <a:pt x="105786" y="79235"/>
                    </a:lnTo>
                    <a:lnTo>
                      <a:pt x="129915" y="72006"/>
                    </a:lnTo>
                    <a:cubicBezTo>
                      <a:pt x="141929" y="68341"/>
                      <a:pt x="154248" y="66101"/>
                      <a:pt x="166669" y="65185"/>
                    </a:cubicBezTo>
                    <a:cubicBezTo>
                      <a:pt x="167178" y="65185"/>
                      <a:pt x="167687" y="65185"/>
                      <a:pt x="168196" y="65083"/>
                    </a:cubicBezTo>
                    <a:cubicBezTo>
                      <a:pt x="169112" y="64981"/>
                      <a:pt x="170029" y="64981"/>
                      <a:pt x="170945" y="64981"/>
                    </a:cubicBezTo>
                    <a:lnTo>
                      <a:pt x="170945" y="113850"/>
                    </a:lnTo>
                    <a:cubicBezTo>
                      <a:pt x="170945" y="118330"/>
                      <a:pt x="174610" y="121995"/>
                      <a:pt x="179090" y="121995"/>
                    </a:cubicBezTo>
                    <a:lnTo>
                      <a:pt x="179090" y="121995"/>
                    </a:lnTo>
                    <a:cubicBezTo>
                      <a:pt x="183570" y="121995"/>
                      <a:pt x="187235" y="118330"/>
                      <a:pt x="187235" y="113850"/>
                    </a:cubicBezTo>
                    <a:lnTo>
                      <a:pt x="187235" y="64981"/>
                    </a:lnTo>
                    <a:cubicBezTo>
                      <a:pt x="187642" y="64981"/>
                      <a:pt x="188151" y="64981"/>
                      <a:pt x="188660" y="64981"/>
                    </a:cubicBezTo>
                    <a:cubicBezTo>
                      <a:pt x="189373" y="64981"/>
                      <a:pt x="190187" y="64981"/>
                      <a:pt x="190900" y="65083"/>
                    </a:cubicBezTo>
                    <a:cubicBezTo>
                      <a:pt x="203219" y="65999"/>
                      <a:pt x="215538" y="68239"/>
                      <a:pt x="227552" y="71802"/>
                    </a:cubicBezTo>
                    <a:lnTo>
                      <a:pt x="252394" y="79336"/>
                    </a:lnTo>
                    <a:lnTo>
                      <a:pt x="252394" y="120773"/>
                    </a:lnTo>
                    <a:close/>
                    <a:moveTo>
                      <a:pt x="268684" y="101328"/>
                    </a:moveTo>
                    <a:lnTo>
                      <a:pt x="268684" y="73228"/>
                    </a:lnTo>
                    <a:cubicBezTo>
                      <a:pt x="268684" y="72311"/>
                      <a:pt x="268582" y="71497"/>
                      <a:pt x="268276" y="70682"/>
                    </a:cubicBezTo>
                    <a:cubicBezTo>
                      <a:pt x="268073" y="70173"/>
                      <a:pt x="267767" y="69664"/>
                      <a:pt x="267462" y="69155"/>
                    </a:cubicBezTo>
                    <a:cubicBezTo>
                      <a:pt x="267360" y="68952"/>
                      <a:pt x="267258" y="68646"/>
                      <a:pt x="267055" y="68443"/>
                    </a:cubicBezTo>
                    <a:cubicBezTo>
                      <a:pt x="266749" y="68035"/>
                      <a:pt x="266240" y="67628"/>
                      <a:pt x="265833" y="67323"/>
                    </a:cubicBezTo>
                    <a:cubicBezTo>
                      <a:pt x="265629" y="67119"/>
                      <a:pt x="265426" y="66814"/>
                      <a:pt x="265222" y="66712"/>
                    </a:cubicBezTo>
                    <a:cubicBezTo>
                      <a:pt x="264917" y="66508"/>
                      <a:pt x="264509" y="66406"/>
                      <a:pt x="264102" y="66203"/>
                    </a:cubicBezTo>
                    <a:cubicBezTo>
                      <a:pt x="263695" y="65999"/>
                      <a:pt x="263288" y="65694"/>
                      <a:pt x="262779" y="65592"/>
                    </a:cubicBezTo>
                    <a:lnTo>
                      <a:pt x="232846" y="56632"/>
                    </a:lnTo>
                    <a:cubicBezTo>
                      <a:pt x="219407" y="52662"/>
                      <a:pt x="205764" y="50117"/>
                      <a:pt x="191918" y="49200"/>
                    </a:cubicBezTo>
                    <a:cubicBezTo>
                      <a:pt x="191816" y="49200"/>
                      <a:pt x="191714" y="49200"/>
                      <a:pt x="191511" y="49200"/>
                    </a:cubicBezTo>
                    <a:cubicBezTo>
                      <a:pt x="187337" y="48895"/>
                      <a:pt x="183162" y="48793"/>
                      <a:pt x="178988" y="48793"/>
                    </a:cubicBezTo>
                    <a:cubicBezTo>
                      <a:pt x="178784" y="48793"/>
                      <a:pt x="178479" y="48895"/>
                      <a:pt x="178275" y="48793"/>
                    </a:cubicBezTo>
                    <a:cubicBezTo>
                      <a:pt x="176748" y="48284"/>
                      <a:pt x="175221" y="48386"/>
                      <a:pt x="173694" y="48691"/>
                    </a:cubicBezTo>
                    <a:cubicBezTo>
                      <a:pt x="170945" y="49302"/>
                      <a:pt x="168094" y="49098"/>
                      <a:pt x="165345" y="49302"/>
                    </a:cubicBezTo>
                    <a:cubicBezTo>
                      <a:pt x="151601" y="50320"/>
                      <a:pt x="137958" y="52764"/>
                      <a:pt x="124519" y="56836"/>
                    </a:cubicBezTo>
                    <a:lnTo>
                      <a:pt x="95605" y="65388"/>
                    </a:lnTo>
                    <a:lnTo>
                      <a:pt x="95299" y="65490"/>
                    </a:lnTo>
                    <a:lnTo>
                      <a:pt x="95299" y="65490"/>
                    </a:lnTo>
                    <a:cubicBezTo>
                      <a:pt x="94587" y="65694"/>
                      <a:pt x="93976" y="65999"/>
                      <a:pt x="93467" y="66406"/>
                    </a:cubicBezTo>
                    <a:cubicBezTo>
                      <a:pt x="93365" y="66508"/>
                      <a:pt x="93161" y="66508"/>
                      <a:pt x="92958" y="66610"/>
                    </a:cubicBezTo>
                    <a:cubicBezTo>
                      <a:pt x="90820" y="68137"/>
                      <a:pt x="89496" y="70581"/>
                      <a:pt x="89496" y="73228"/>
                    </a:cubicBezTo>
                    <a:lnTo>
                      <a:pt x="89496" y="101328"/>
                    </a:lnTo>
                    <a:lnTo>
                      <a:pt x="29224" y="73940"/>
                    </a:lnTo>
                    <a:lnTo>
                      <a:pt x="179090" y="16824"/>
                    </a:lnTo>
                    <a:lnTo>
                      <a:pt x="328956" y="73940"/>
                    </a:lnTo>
                    <a:lnTo>
                      <a:pt x="268684" y="1013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32" name="Google Shape;4832;p22"/>
              <p:cNvSpPr/>
              <p:nvPr/>
            </p:nvSpPr>
            <p:spPr>
              <a:xfrm>
                <a:off x="1410424" y="1865027"/>
                <a:ext cx="32579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81448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81449"/>
                    </a:ln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33" name="Google Shape;4833;p22"/>
              <p:cNvSpPr/>
              <p:nvPr/>
            </p:nvSpPr>
            <p:spPr>
              <a:xfrm>
                <a:off x="1434859" y="1799868"/>
                <a:ext cx="32579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65159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65159"/>
                    </a:lnTo>
                    <a:lnTo>
                      <a:pt x="0" y="651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979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34" name="Google Shape;4834;p22"/>
              <p:cNvSpPr/>
              <p:nvPr/>
            </p:nvSpPr>
            <p:spPr>
              <a:xfrm>
                <a:off x="1410424" y="1718419"/>
                <a:ext cx="32579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81448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81449"/>
                    </a:ln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35" name="Google Shape;4835;p22"/>
              <p:cNvSpPr/>
              <p:nvPr/>
            </p:nvSpPr>
            <p:spPr>
              <a:xfrm>
                <a:off x="1191530" y="1710274"/>
                <a:ext cx="324777" cy="244346"/>
              </a:xfrm>
              <a:custGeom>
                <a:avLst/>
                <a:gdLst/>
                <a:ahLst/>
                <a:cxnLst/>
                <a:rect l="l" t="t" r="r" b="b"/>
                <a:pathLst>
                  <a:path w="324777" h="244346" extrusionOk="0">
                    <a:moveTo>
                      <a:pt x="306655" y="82365"/>
                    </a:moveTo>
                    <a:cubicBezTo>
                      <a:pt x="307775" y="79515"/>
                      <a:pt x="308488" y="76460"/>
                      <a:pt x="308488" y="73304"/>
                    </a:cubicBezTo>
                    <a:lnTo>
                      <a:pt x="308488" y="24435"/>
                    </a:lnTo>
                    <a:cubicBezTo>
                      <a:pt x="308488" y="10996"/>
                      <a:pt x="297492" y="0"/>
                      <a:pt x="284053" y="0"/>
                    </a:cubicBezTo>
                    <a:lnTo>
                      <a:pt x="186314" y="0"/>
                    </a:lnTo>
                    <a:lnTo>
                      <a:pt x="186314" y="16290"/>
                    </a:lnTo>
                    <a:lnTo>
                      <a:pt x="210749" y="16290"/>
                    </a:lnTo>
                    <a:lnTo>
                      <a:pt x="210749" y="81449"/>
                    </a:lnTo>
                    <a:lnTo>
                      <a:pt x="186314" y="81449"/>
                    </a:lnTo>
                    <a:lnTo>
                      <a:pt x="186314" y="97739"/>
                    </a:lnTo>
                    <a:lnTo>
                      <a:pt x="235184" y="97739"/>
                    </a:lnTo>
                    <a:lnTo>
                      <a:pt x="235184" y="146608"/>
                    </a:lnTo>
                    <a:lnTo>
                      <a:pt x="151597" y="146608"/>
                    </a:lnTo>
                    <a:lnTo>
                      <a:pt x="151597" y="162898"/>
                    </a:lnTo>
                    <a:lnTo>
                      <a:pt x="210749" y="162898"/>
                    </a:lnTo>
                    <a:lnTo>
                      <a:pt x="210749" y="228057"/>
                    </a:lnTo>
                    <a:lnTo>
                      <a:pt x="0" y="228057"/>
                    </a:lnTo>
                    <a:lnTo>
                      <a:pt x="0" y="244347"/>
                    </a:lnTo>
                    <a:lnTo>
                      <a:pt x="275908" y="244347"/>
                    </a:lnTo>
                    <a:cubicBezTo>
                      <a:pt x="289347" y="244347"/>
                      <a:pt x="300343" y="233351"/>
                      <a:pt x="300343" y="219912"/>
                    </a:cubicBezTo>
                    <a:lnTo>
                      <a:pt x="300343" y="171043"/>
                    </a:lnTo>
                    <a:cubicBezTo>
                      <a:pt x="300343" y="168192"/>
                      <a:pt x="299732" y="165443"/>
                      <a:pt x="298816" y="162898"/>
                    </a:cubicBezTo>
                    <a:lnTo>
                      <a:pt x="300343" y="162898"/>
                    </a:lnTo>
                    <a:cubicBezTo>
                      <a:pt x="313782" y="162898"/>
                      <a:pt x="324778" y="151902"/>
                      <a:pt x="324778" y="138463"/>
                    </a:cubicBezTo>
                    <a:lnTo>
                      <a:pt x="324778" y="105884"/>
                    </a:lnTo>
                    <a:cubicBezTo>
                      <a:pt x="324778" y="94583"/>
                      <a:pt x="317040" y="85216"/>
                      <a:pt x="306655" y="82365"/>
                    </a:cubicBezTo>
                    <a:close/>
                    <a:moveTo>
                      <a:pt x="292198" y="24435"/>
                    </a:moveTo>
                    <a:lnTo>
                      <a:pt x="292198" y="73304"/>
                    </a:lnTo>
                    <a:cubicBezTo>
                      <a:pt x="292198" y="77784"/>
                      <a:pt x="288533" y="81449"/>
                      <a:pt x="284053" y="81449"/>
                    </a:cubicBezTo>
                    <a:lnTo>
                      <a:pt x="259618" y="81449"/>
                    </a:lnTo>
                    <a:lnTo>
                      <a:pt x="259618" y="16290"/>
                    </a:lnTo>
                    <a:lnTo>
                      <a:pt x="284053" y="16290"/>
                    </a:lnTo>
                    <a:cubicBezTo>
                      <a:pt x="288533" y="16290"/>
                      <a:pt x="292198" y="19955"/>
                      <a:pt x="292198" y="24435"/>
                    </a:cubicBezTo>
                    <a:close/>
                    <a:moveTo>
                      <a:pt x="227039" y="16290"/>
                    </a:moveTo>
                    <a:lnTo>
                      <a:pt x="243329" y="16290"/>
                    </a:lnTo>
                    <a:lnTo>
                      <a:pt x="243329" y="81449"/>
                    </a:lnTo>
                    <a:lnTo>
                      <a:pt x="227039" y="81449"/>
                    </a:lnTo>
                    <a:lnTo>
                      <a:pt x="227039" y="16290"/>
                    </a:lnTo>
                    <a:close/>
                    <a:moveTo>
                      <a:pt x="251474" y="97739"/>
                    </a:moveTo>
                    <a:lnTo>
                      <a:pt x="267763" y="97739"/>
                    </a:lnTo>
                    <a:lnTo>
                      <a:pt x="267763" y="146608"/>
                    </a:lnTo>
                    <a:lnTo>
                      <a:pt x="251474" y="146608"/>
                    </a:lnTo>
                    <a:lnTo>
                      <a:pt x="251474" y="97739"/>
                    </a:lnTo>
                    <a:close/>
                    <a:moveTo>
                      <a:pt x="227039" y="228057"/>
                    </a:moveTo>
                    <a:lnTo>
                      <a:pt x="227039" y="162898"/>
                    </a:lnTo>
                    <a:lnTo>
                      <a:pt x="243329" y="162898"/>
                    </a:lnTo>
                    <a:lnTo>
                      <a:pt x="243329" y="228057"/>
                    </a:lnTo>
                    <a:lnTo>
                      <a:pt x="227039" y="228057"/>
                    </a:lnTo>
                    <a:close/>
                    <a:moveTo>
                      <a:pt x="284053" y="171043"/>
                    </a:moveTo>
                    <a:lnTo>
                      <a:pt x="284053" y="219912"/>
                    </a:lnTo>
                    <a:cubicBezTo>
                      <a:pt x="284053" y="224392"/>
                      <a:pt x="280388" y="228057"/>
                      <a:pt x="275908" y="228057"/>
                    </a:cubicBezTo>
                    <a:lnTo>
                      <a:pt x="259618" y="228057"/>
                    </a:lnTo>
                    <a:lnTo>
                      <a:pt x="259618" y="162898"/>
                    </a:lnTo>
                    <a:lnTo>
                      <a:pt x="275908" y="162898"/>
                    </a:lnTo>
                    <a:cubicBezTo>
                      <a:pt x="280388" y="162898"/>
                      <a:pt x="284053" y="166563"/>
                      <a:pt x="284053" y="171043"/>
                    </a:cubicBezTo>
                    <a:close/>
                    <a:moveTo>
                      <a:pt x="308488" y="138463"/>
                    </a:moveTo>
                    <a:cubicBezTo>
                      <a:pt x="308488" y="142943"/>
                      <a:pt x="304823" y="146608"/>
                      <a:pt x="300343" y="146608"/>
                    </a:cubicBezTo>
                    <a:lnTo>
                      <a:pt x="284053" y="146608"/>
                    </a:lnTo>
                    <a:lnTo>
                      <a:pt x="284053" y="97739"/>
                    </a:lnTo>
                    <a:lnTo>
                      <a:pt x="300343" y="97739"/>
                    </a:lnTo>
                    <a:cubicBezTo>
                      <a:pt x="304823" y="97739"/>
                      <a:pt x="308488" y="101404"/>
                      <a:pt x="308488" y="105884"/>
                    </a:cubicBezTo>
                    <a:lnTo>
                      <a:pt x="308488" y="1384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836" name="Google Shape;4836;p22"/>
          <p:cNvGrpSpPr/>
          <p:nvPr/>
        </p:nvGrpSpPr>
        <p:grpSpPr>
          <a:xfrm>
            <a:off x="-812316" y="2077476"/>
            <a:ext cx="896786" cy="896786"/>
            <a:chOff x="-812316" y="2077476"/>
            <a:chExt cx="896786" cy="896786"/>
          </a:xfrm>
        </p:grpSpPr>
        <p:sp>
          <p:nvSpPr>
            <p:cNvPr id="4837" name="Google Shape;4837;p22"/>
            <p:cNvSpPr/>
            <p:nvPr/>
          </p:nvSpPr>
          <p:spPr>
            <a:xfrm>
              <a:off x="-812316" y="2077476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8" name="Google Shape;4838;p22"/>
            <p:cNvSpPr/>
            <p:nvPr/>
          </p:nvSpPr>
          <p:spPr>
            <a:xfrm>
              <a:off x="-726564" y="2152387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839" name="Google Shape;4839;p22"/>
            <p:cNvGrpSpPr/>
            <p:nvPr/>
          </p:nvGrpSpPr>
          <p:grpSpPr>
            <a:xfrm>
              <a:off x="-613597" y="2317629"/>
              <a:ext cx="538134" cy="368676"/>
              <a:chOff x="992063" y="2434116"/>
              <a:chExt cx="538134" cy="368676"/>
            </a:xfrm>
          </p:grpSpPr>
          <p:sp>
            <p:nvSpPr>
              <p:cNvPr id="4840" name="Google Shape;4840;p22"/>
              <p:cNvSpPr/>
              <p:nvPr/>
            </p:nvSpPr>
            <p:spPr>
              <a:xfrm>
                <a:off x="1008580" y="2615194"/>
                <a:ext cx="505958" cy="179779"/>
              </a:xfrm>
              <a:custGeom>
                <a:avLst/>
                <a:gdLst/>
                <a:ahLst/>
                <a:cxnLst/>
                <a:rect l="l" t="t" r="r" b="b"/>
                <a:pathLst>
                  <a:path w="505958" h="179779" extrusionOk="0">
                    <a:moveTo>
                      <a:pt x="505958" y="0"/>
                    </a:moveTo>
                    <a:lnTo>
                      <a:pt x="0" y="0"/>
                    </a:lnTo>
                    <a:lnTo>
                      <a:pt x="0" y="169269"/>
                    </a:lnTo>
                    <a:cubicBezTo>
                      <a:pt x="0" y="175074"/>
                      <a:pt x="4706" y="179780"/>
                      <a:pt x="10510" y="179780"/>
                    </a:cubicBezTo>
                    <a:lnTo>
                      <a:pt x="495448" y="179780"/>
                    </a:lnTo>
                    <a:cubicBezTo>
                      <a:pt x="501253" y="179780"/>
                      <a:pt x="505958" y="175074"/>
                      <a:pt x="505958" y="169269"/>
                    </a:cubicBez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41" name="Google Shape;4841;p22"/>
              <p:cNvSpPr/>
              <p:nvPr/>
            </p:nvSpPr>
            <p:spPr>
              <a:xfrm>
                <a:off x="1487365" y="2615194"/>
                <a:ext cx="27172" cy="179779"/>
              </a:xfrm>
              <a:custGeom>
                <a:avLst/>
                <a:gdLst/>
                <a:ahLst/>
                <a:cxnLst/>
                <a:rect l="l" t="t" r="r" b="b"/>
                <a:pathLst>
                  <a:path w="27172" h="179779" extrusionOk="0">
                    <a:moveTo>
                      <a:pt x="0" y="0"/>
                    </a:moveTo>
                    <a:lnTo>
                      <a:pt x="0" y="179780"/>
                    </a:lnTo>
                    <a:lnTo>
                      <a:pt x="16746" y="179780"/>
                    </a:lnTo>
                    <a:cubicBezTo>
                      <a:pt x="22505" y="179780"/>
                      <a:pt x="27173" y="175112"/>
                      <a:pt x="27173" y="169354"/>
                    </a:cubicBezTo>
                    <a:lnTo>
                      <a:pt x="27173" y="0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42" name="Google Shape;4842;p22"/>
              <p:cNvSpPr/>
              <p:nvPr/>
            </p:nvSpPr>
            <p:spPr>
              <a:xfrm>
                <a:off x="1008581" y="2571770"/>
                <a:ext cx="505958" cy="50120"/>
              </a:xfrm>
              <a:custGeom>
                <a:avLst/>
                <a:gdLst/>
                <a:ahLst/>
                <a:cxnLst/>
                <a:rect l="l" t="t" r="r" b="b"/>
                <a:pathLst>
                  <a:path w="505958" h="50120" extrusionOk="0">
                    <a:moveTo>
                      <a:pt x="473434" y="0"/>
                    </a:moveTo>
                    <a:lnTo>
                      <a:pt x="32522" y="0"/>
                    </a:lnTo>
                    <a:cubicBezTo>
                      <a:pt x="27651" y="0"/>
                      <a:pt x="23008" y="2066"/>
                      <a:pt x="19748" y="5686"/>
                    </a:cubicBezTo>
                    <a:lnTo>
                      <a:pt x="2598" y="24728"/>
                    </a:lnTo>
                    <a:cubicBezTo>
                      <a:pt x="925" y="26585"/>
                      <a:pt x="0" y="28996"/>
                      <a:pt x="0" y="31496"/>
                    </a:cubicBezTo>
                    <a:lnTo>
                      <a:pt x="0" y="50120"/>
                    </a:lnTo>
                    <a:lnTo>
                      <a:pt x="505958" y="50120"/>
                    </a:lnTo>
                    <a:lnTo>
                      <a:pt x="505958" y="31496"/>
                    </a:lnTo>
                    <a:cubicBezTo>
                      <a:pt x="505958" y="28996"/>
                      <a:pt x="505032" y="26585"/>
                      <a:pt x="503360" y="24728"/>
                    </a:cubicBezTo>
                    <a:lnTo>
                      <a:pt x="486210" y="5686"/>
                    </a:lnTo>
                    <a:cubicBezTo>
                      <a:pt x="482948" y="2067"/>
                      <a:pt x="478305" y="0"/>
                      <a:pt x="473434" y="0"/>
                    </a:cubicBez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43" name="Google Shape;4843;p22"/>
              <p:cNvSpPr/>
              <p:nvPr/>
            </p:nvSpPr>
            <p:spPr>
              <a:xfrm>
                <a:off x="1455050" y="2571770"/>
                <a:ext cx="59487" cy="50121"/>
              </a:xfrm>
              <a:custGeom>
                <a:avLst/>
                <a:gdLst/>
                <a:ahLst/>
                <a:cxnLst/>
                <a:rect l="l" t="t" r="r" b="b"/>
                <a:pathLst>
                  <a:path w="59487" h="50121" extrusionOk="0">
                    <a:moveTo>
                      <a:pt x="56890" y="24728"/>
                    </a:moveTo>
                    <a:lnTo>
                      <a:pt x="39740" y="5686"/>
                    </a:lnTo>
                    <a:cubicBezTo>
                      <a:pt x="36480" y="2066"/>
                      <a:pt x="31837" y="0"/>
                      <a:pt x="26966" y="0"/>
                    </a:cubicBezTo>
                    <a:lnTo>
                      <a:pt x="0" y="0"/>
                    </a:lnTo>
                    <a:lnTo>
                      <a:pt x="26118" y="28998"/>
                    </a:lnTo>
                    <a:cubicBezTo>
                      <a:pt x="30107" y="33427"/>
                      <a:pt x="32315" y="39177"/>
                      <a:pt x="32315" y="45138"/>
                    </a:cubicBezTo>
                    <a:lnTo>
                      <a:pt x="32315" y="50121"/>
                    </a:lnTo>
                    <a:lnTo>
                      <a:pt x="59488" y="50121"/>
                    </a:lnTo>
                    <a:lnTo>
                      <a:pt x="59488" y="31496"/>
                    </a:lnTo>
                    <a:cubicBezTo>
                      <a:pt x="59488" y="28996"/>
                      <a:pt x="58562" y="26585"/>
                      <a:pt x="56890" y="24728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44" name="Google Shape;4844;p22"/>
              <p:cNvSpPr/>
              <p:nvPr/>
            </p:nvSpPr>
            <p:spPr>
              <a:xfrm>
                <a:off x="1153957" y="2510401"/>
                <a:ext cx="215203" cy="153006"/>
              </a:xfrm>
              <a:custGeom>
                <a:avLst/>
                <a:gdLst/>
                <a:ahLst/>
                <a:cxnLst/>
                <a:rect l="l" t="t" r="r" b="b"/>
                <a:pathLst>
                  <a:path w="215203" h="153006" extrusionOk="0">
                    <a:moveTo>
                      <a:pt x="0" y="0"/>
                    </a:moveTo>
                    <a:lnTo>
                      <a:pt x="215203" y="0"/>
                    </a:lnTo>
                    <a:lnTo>
                      <a:pt x="215203" y="153007"/>
                    </a:lnTo>
                    <a:lnTo>
                      <a:pt x="0" y="153007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45" name="Google Shape;4845;p22"/>
              <p:cNvSpPr/>
              <p:nvPr/>
            </p:nvSpPr>
            <p:spPr>
              <a:xfrm>
                <a:off x="1341988" y="2510401"/>
                <a:ext cx="27172" cy="153006"/>
              </a:xfrm>
              <a:custGeom>
                <a:avLst/>
                <a:gdLst/>
                <a:ahLst/>
                <a:cxnLst/>
                <a:rect l="l" t="t" r="r" b="b"/>
                <a:pathLst>
                  <a:path w="27172" h="153006" extrusionOk="0">
                    <a:moveTo>
                      <a:pt x="0" y="0"/>
                    </a:moveTo>
                    <a:lnTo>
                      <a:pt x="27173" y="0"/>
                    </a:lnTo>
                    <a:lnTo>
                      <a:pt x="27173" y="153007"/>
                    </a:lnTo>
                    <a:lnTo>
                      <a:pt x="0" y="153007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46" name="Google Shape;4846;p22"/>
              <p:cNvSpPr/>
              <p:nvPr/>
            </p:nvSpPr>
            <p:spPr>
              <a:xfrm>
                <a:off x="1045410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6" y="12166"/>
                      <a:pt x="42180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47" name="Google Shape;4847;p22"/>
              <p:cNvSpPr/>
              <p:nvPr/>
            </p:nvSpPr>
            <p:spPr>
              <a:xfrm>
                <a:off x="1139898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6" y="12166"/>
                      <a:pt x="42180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48" name="Google Shape;4848;p22"/>
              <p:cNvSpPr/>
              <p:nvPr/>
            </p:nvSpPr>
            <p:spPr>
              <a:xfrm>
                <a:off x="1234387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49" name="Google Shape;4849;p22"/>
              <p:cNvSpPr/>
              <p:nvPr/>
            </p:nvSpPr>
            <p:spPr>
              <a:xfrm>
                <a:off x="1328874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50" name="Google Shape;4850;p22"/>
              <p:cNvSpPr/>
              <p:nvPr/>
            </p:nvSpPr>
            <p:spPr>
              <a:xfrm>
                <a:off x="1423362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51" name="Google Shape;4851;p22"/>
              <p:cNvSpPr/>
              <p:nvPr/>
            </p:nvSpPr>
            <p:spPr>
              <a:xfrm>
                <a:off x="1061681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5" y="12165"/>
                      <a:pt x="25909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52" name="Google Shape;4852;p22"/>
              <p:cNvSpPr/>
              <p:nvPr/>
            </p:nvSpPr>
            <p:spPr>
              <a:xfrm>
                <a:off x="1156170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53" name="Google Shape;4853;p22"/>
              <p:cNvSpPr/>
              <p:nvPr/>
            </p:nvSpPr>
            <p:spPr>
              <a:xfrm>
                <a:off x="1250658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54" name="Google Shape;4854;p22"/>
              <p:cNvSpPr/>
              <p:nvPr/>
            </p:nvSpPr>
            <p:spPr>
              <a:xfrm>
                <a:off x="1345146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55" name="Google Shape;4855;p22"/>
              <p:cNvSpPr/>
              <p:nvPr/>
            </p:nvSpPr>
            <p:spPr>
              <a:xfrm>
                <a:off x="1441330" y="2713385"/>
                <a:ext cx="36377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6377" h="81588" extrusionOk="0">
                    <a:moveTo>
                      <a:pt x="9205" y="0"/>
                    </a:moveTo>
                    <a:cubicBezTo>
                      <a:pt x="5973" y="0"/>
                      <a:pt x="2875" y="567"/>
                      <a:pt x="0" y="1602"/>
                    </a:cubicBezTo>
                    <a:cubicBezTo>
                      <a:pt x="10476" y="5374"/>
                      <a:pt x="17968" y="15397"/>
                      <a:pt x="17968" y="27173"/>
                    </a:cubicBezTo>
                    <a:lnTo>
                      <a:pt x="17968" y="81588"/>
                    </a:lnTo>
                    <a:lnTo>
                      <a:pt x="36378" y="81588"/>
                    </a:lnTo>
                    <a:lnTo>
                      <a:pt x="36378" y="27173"/>
                    </a:lnTo>
                    <a:cubicBezTo>
                      <a:pt x="36378" y="12165"/>
                      <a:pt x="24212" y="0"/>
                      <a:pt x="9205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56" name="Google Shape;4856;p22"/>
              <p:cNvSpPr/>
              <p:nvPr/>
            </p:nvSpPr>
            <p:spPr>
              <a:xfrm>
                <a:off x="1125634" y="2441923"/>
                <a:ext cx="271850" cy="90937"/>
              </a:xfrm>
              <a:custGeom>
                <a:avLst/>
                <a:gdLst/>
                <a:ahLst/>
                <a:cxnLst/>
                <a:rect l="l" t="t" r="r" b="b"/>
                <a:pathLst>
                  <a:path w="271850" h="90937" extrusionOk="0">
                    <a:moveTo>
                      <a:pt x="271850" y="85723"/>
                    </a:moveTo>
                    <a:lnTo>
                      <a:pt x="271850" y="71500"/>
                    </a:lnTo>
                    <a:cubicBezTo>
                      <a:pt x="271850" y="68345"/>
                      <a:pt x="270070" y="65460"/>
                      <a:pt x="267251" y="64045"/>
                    </a:cubicBezTo>
                    <a:lnTo>
                      <a:pt x="142940" y="1662"/>
                    </a:lnTo>
                    <a:cubicBezTo>
                      <a:pt x="138525" y="-554"/>
                      <a:pt x="133325" y="-554"/>
                      <a:pt x="128910" y="1662"/>
                    </a:cubicBezTo>
                    <a:lnTo>
                      <a:pt x="4599" y="64046"/>
                    </a:lnTo>
                    <a:cubicBezTo>
                      <a:pt x="1779" y="65461"/>
                      <a:pt x="0" y="68346"/>
                      <a:pt x="0" y="71501"/>
                    </a:cubicBezTo>
                    <a:lnTo>
                      <a:pt x="0" y="85724"/>
                    </a:lnTo>
                    <a:cubicBezTo>
                      <a:pt x="0" y="88603"/>
                      <a:pt x="2334" y="90937"/>
                      <a:pt x="5213" y="90937"/>
                    </a:cubicBezTo>
                    <a:lnTo>
                      <a:pt x="266637" y="90937"/>
                    </a:lnTo>
                    <a:cubicBezTo>
                      <a:pt x="269516" y="90936"/>
                      <a:pt x="271850" y="88603"/>
                      <a:pt x="271850" y="85723"/>
                    </a:cubicBez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57" name="Google Shape;4857;p22"/>
              <p:cNvSpPr/>
              <p:nvPr/>
            </p:nvSpPr>
            <p:spPr>
              <a:xfrm>
                <a:off x="1125633" y="2500921"/>
                <a:ext cx="271850" cy="31940"/>
              </a:xfrm>
              <a:custGeom>
                <a:avLst/>
                <a:gdLst/>
                <a:ahLst/>
                <a:cxnLst/>
                <a:rect l="l" t="t" r="r" b="b"/>
                <a:pathLst>
                  <a:path w="271850" h="31940" extrusionOk="0">
                    <a:moveTo>
                      <a:pt x="267251" y="5049"/>
                    </a:moveTo>
                    <a:lnTo>
                      <a:pt x="257189" y="0"/>
                    </a:lnTo>
                    <a:lnTo>
                      <a:pt x="257189" y="10892"/>
                    </a:lnTo>
                    <a:cubicBezTo>
                      <a:pt x="257189" y="13771"/>
                      <a:pt x="254855" y="16105"/>
                      <a:pt x="251976" y="16105"/>
                    </a:cubicBezTo>
                    <a:lnTo>
                      <a:pt x="0" y="16105"/>
                    </a:lnTo>
                    <a:lnTo>
                      <a:pt x="0" y="26727"/>
                    </a:lnTo>
                    <a:cubicBezTo>
                      <a:pt x="0" y="29606"/>
                      <a:pt x="2334" y="31940"/>
                      <a:pt x="5213" y="31940"/>
                    </a:cubicBezTo>
                    <a:lnTo>
                      <a:pt x="266637" y="31940"/>
                    </a:lnTo>
                    <a:cubicBezTo>
                      <a:pt x="269516" y="31940"/>
                      <a:pt x="271850" y="29606"/>
                      <a:pt x="271850" y="26727"/>
                    </a:cubicBezTo>
                    <a:lnTo>
                      <a:pt x="271850" y="12503"/>
                    </a:lnTo>
                    <a:cubicBezTo>
                      <a:pt x="271851" y="9349"/>
                      <a:pt x="270071" y="6464"/>
                      <a:pt x="267251" y="5049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58" name="Google Shape;4858;p22"/>
              <p:cNvSpPr/>
              <p:nvPr/>
            </p:nvSpPr>
            <p:spPr>
              <a:xfrm>
                <a:off x="999882" y="2653687"/>
                <a:ext cx="522494" cy="33904"/>
              </a:xfrm>
              <a:custGeom>
                <a:avLst/>
                <a:gdLst/>
                <a:ahLst/>
                <a:cxnLst/>
                <a:rect l="l" t="t" r="r" b="b"/>
                <a:pathLst>
                  <a:path w="522494" h="33904" extrusionOk="0">
                    <a:moveTo>
                      <a:pt x="516239" y="33905"/>
                    </a:moveTo>
                    <a:lnTo>
                      <a:pt x="6256" y="33905"/>
                    </a:lnTo>
                    <a:cubicBezTo>
                      <a:pt x="2801" y="33905"/>
                      <a:pt x="0" y="31104"/>
                      <a:pt x="0" y="27649"/>
                    </a:cubicBezTo>
                    <a:lnTo>
                      <a:pt x="0" y="6256"/>
                    </a:lnTo>
                    <a:cubicBezTo>
                      <a:pt x="0" y="2801"/>
                      <a:pt x="2801" y="0"/>
                      <a:pt x="6256" y="0"/>
                    </a:cubicBezTo>
                    <a:lnTo>
                      <a:pt x="516239" y="0"/>
                    </a:lnTo>
                    <a:cubicBezTo>
                      <a:pt x="519693" y="0"/>
                      <a:pt x="522494" y="2801"/>
                      <a:pt x="522494" y="6256"/>
                    </a:cubicBezTo>
                    <a:lnTo>
                      <a:pt x="522494" y="27649"/>
                    </a:lnTo>
                    <a:cubicBezTo>
                      <a:pt x="522494" y="31105"/>
                      <a:pt x="519693" y="33905"/>
                      <a:pt x="516239" y="33905"/>
                    </a:cubicBez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59" name="Google Shape;4859;p22"/>
              <p:cNvSpPr/>
              <p:nvPr/>
            </p:nvSpPr>
            <p:spPr>
              <a:xfrm>
                <a:off x="999882" y="2653687"/>
                <a:ext cx="522494" cy="33904"/>
              </a:xfrm>
              <a:custGeom>
                <a:avLst/>
                <a:gdLst/>
                <a:ahLst/>
                <a:cxnLst/>
                <a:rect l="l" t="t" r="r" b="b"/>
                <a:pathLst>
                  <a:path w="522494" h="33904" extrusionOk="0">
                    <a:moveTo>
                      <a:pt x="516239" y="0"/>
                    </a:moveTo>
                    <a:lnTo>
                      <a:pt x="507538" y="0"/>
                    </a:lnTo>
                    <a:lnTo>
                      <a:pt x="507538" y="12692"/>
                    </a:lnTo>
                    <a:cubicBezTo>
                      <a:pt x="507538" y="16147"/>
                      <a:pt x="504737" y="18948"/>
                      <a:pt x="501282" y="18948"/>
                    </a:cubicBezTo>
                    <a:lnTo>
                      <a:pt x="0" y="18948"/>
                    </a:lnTo>
                    <a:lnTo>
                      <a:pt x="0" y="27649"/>
                    </a:lnTo>
                    <a:cubicBezTo>
                      <a:pt x="0" y="31104"/>
                      <a:pt x="2801" y="33905"/>
                      <a:pt x="6256" y="33905"/>
                    </a:cubicBezTo>
                    <a:lnTo>
                      <a:pt x="516239" y="33905"/>
                    </a:lnTo>
                    <a:cubicBezTo>
                      <a:pt x="519693" y="33905"/>
                      <a:pt x="522494" y="31104"/>
                      <a:pt x="522494" y="27649"/>
                    </a:cubicBezTo>
                    <a:lnTo>
                      <a:pt x="522494" y="6256"/>
                    </a:lnTo>
                    <a:cubicBezTo>
                      <a:pt x="522494" y="2801"/>
                      <a:pt x="519693" y="0"/>
                      <a:pt x="516239" y="0"/>
                    </a:cubicBezTo>
                    <a:close/>
                  </a:path>
                </a:pathLst>
              </a:custGeom>
              <a:solidFill>
                <a:srgbClr val="B9CB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60" name="Google Shape;4860;p22"/>
              <p:cNvSpPr/>
              <p:nvPr/>
            </p:nvSpPr>
            <p:spPr>
              <a:xfrm>
                <a:off x="1212264" y="2544500"/>
                <a:ext cx="98589" cy="98589"/>
              </a:xfrm>
              <a:custGeom>
                <a:avLst/>
                <a:gdLst/>
                <a:ahLst/>
                <a:cxnLst/>
                <a:rect l="l" t="t" r="r" b="b"/>
                <a:pathLst>
                  <a:path w="98589" h="98589" extrusionOk="0">
                    <a:moveTo>
                      <a:pt x="98590" y="49295"/>
                    </a:moveTo>
                    <a:cubicBezTo>
                      <a:pt x="98590" y="76520"/>
                      <a:pt x="76520" y="98590"/>
                      <a:pt x="49295" y="98590"/>
                    </a:cubicBezTo>
                    <a:cubicBezTo>
                      <a:pt x="22070" y="98590"/>
                      <a:pt x="0" y="76520"/>
                      <a:pt x="0" y="49295"/>
                    </a:cubicBezTo>
                    <a:cubicBezTo>
                      <a:pt x="0" y="22070"/>
                      <a:pt x="22070" y="0"/>
                      <a:pt x="49295" y="0"/>
                    </a:cubicBezTo>
                    <a:cubicBezTo>
                      <a:pt x="76520" y="0"/>
                      <a:pt x="98590" y="22070"/>
                      <a:pt x="98590" y="4929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61" name="Google Shape;4861;p22"/>
              <p:cNvSpPr/>
              <p:nvPr/>
            </p:nvSpPr>
            <p:spPr>
              <a:xfrm>
                <a:off x="1219699" y="2551935"/>
                <a:ext cx="91154" cy="91154"/>
              </a:xfrm>
              <a:custGeom>
                <a:avLst/>
                <a:gdLst/>
                <a:ahLst/>
                <a:cxnLst/>
                <a:rect l="l" t="t" r="r" b="b"/>
                <a:pathLst>
                  <a:path w="91154" h="91154" extrusionOk="0">
                    <a:moveTo>
                      <a:pt x="67887" y="0"/>
                    </a:moveTo>
                    <a:cubicBezTo>
                      <a:pt x="72594" y="7555"/>
                      <a:pt x="75322" y="16471"/>
                      <a:pt x="75322" y="26027"/>
                    </a:cubicBezTo>
                    <a:cubicBezTo>
                      <a:pt x="75322" y="53252"/>
                      <a:pt x="53252" y="75322"/>
                      <a:pt x="26027" y="75322"/>
                    </a:cubicBezTo>
                    <a:cubicBezTo>
                      <a:pt x="16470" y="75322"/>
                      <a:pt x="7554" y="72594"/>
                      <a:pt x="0" y="67887"/>
                    </a:cubicBezTo>
                    <a:cubicBezTo>
                      <a:pt x="8703" y="81854"/>
                      <a:pt x="24192" y="91155"/>
                      <a:pt x="41860" y="91155"/>
                    </a:cubicBezTo>
                    <a:cubicBezTo>
                      <a:pt x="69085" y="91155"/>
                      <a:pt x="91155" y="69084"/>
                      <a:pt x="91155" y="41860"/>
                    </a:cubicBezTo>
                    <a:cubicBezTo>
                      <a:pt x="91155" y="24192"/>
                      <a:pt x="81854" y="8703"/>
                      <a:pt x="67887" y="0"/>
                    </a:cubicBez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62" name="Google Shape;4862;p22"/>
              <p:cNvSpPr/>
              <p:nvPr/>
            </p:nvSpPr>
            <p:spPr>
              <a:xfrm>
                <a:off x="1213062" y="2476475"/>
                <a:ext cx="96993" cy="26592"/>
              </a:xfrm>
              <a:custGeom>
                <a:avLst/>
                <a:gdLst/>
                <a:ahLst/>
                <a:cxnLst/>
                <a:rect l="l" t="t" r="r" b="b"/>
                <a:pathLst>
                  <a:path w="96993" h="26592" extrusionOk="0">
                    <a:moveTo>
                      <a:pt x="95841" y="22643"/>
                    </a:moveTo>
                    <a:lnTo>
                      <a:pt x="52706" y="997"/>
                    </a:lnTo>
                    <a:cubicBezTo>
                      <a:pt x="50057" y="-332"/>
                      <a:pt x="46937" y="-332"/>
                      <a:pt x="44288" y="997"/>
                    </a:cubicBezTo>
                    <a:lnTo>
                      <a:pt x="1153" y="22643"/>
                    </a:lnTo>
                    <a:cubicBezTo>
                      <a:pt x="-812" y="23629"/>
                      <a:pt x="-110" y="26592"/>
                      <a:pt x="2089" y="26592"/>
                    </a:cubicBezTo>
                    <a:lnTo>
                      <a:pt x="94905" y="26592"/>
                    </a:lnTo>
                    <a:cubicBezTo>
                      <a:pt x="97104" y="26592"/>
                      <a:pt x="97806" y="23629"/>
                      <a:pt x="95841" y="22643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63" name="Google Shape;4863;p22"/>
              <p:cNvSpPr/>
              <p:nvPr/>
            </p:nvSpPr>
            <p:spPr>
              <a:xfrm>
                <a:off x="1244397" y="2476475"/>
                <a:ext cx="65658" cy="26592"/>
              </a:xfrm>
              <a:custGeom>
                <a:avLst/>
                <a:gdLst/>
                <a:ahLst/>
                <a:cxnLst/>
                <a:rect l="l" t="t" r="r" b="b"/>
                <a:pathLst>
                  <a:path w="65658" h="26592" extrusionOk="0">
                    <a:moveTo>
                      <a:pt x="38050" y="26592"/>
                    </a:moveTo>
                    <a:lnTo>
                      <a:pt x="63570" y="26592"/>
                    </a:lnTo>
                    <a:cubicBezTo>
                      <a:pt x="65769" y="26592"/>
                      <a:pt x="66471" y="23629"/>
                      <a:pt x="64506" y="22643"/>
                    </a:cubicBezTo>
                    <a:lnTo>
                      <a:pt x="21371" y="997"/>
                    </a:lnTo>
                    <a:cubicBezTo>
                      <a:pt x="18722" y="-332"/>
                      <a:pt x="15602" y="-332"/>
                      <a:pt x="12953" y="997"/>
                    </a:cubicBezTo>
                    <a:lnTo>
                      <a:pt x="0" y="7498"/>
                    </a:ln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864" name="Google Shape;4864;p22"/>
              <p:cNvGrpSpPr/>
              <p:nvPr/>
            </p:nvGrpSpPr>
            <p:grpSpPr>
              <a:xfrm>
                <a:off x="992063" y="2434116"/>
                <a:ext cx="538134" cy="368676"/>
                <a:chOff x="992063" y="2434116"/>
                <a:chExt cx="538134" cy="368676"/>
              </a:xfrm>
            </p:grpSpPr>
            <p:sp>
              <p:nvSpPr>
                <p:cNvPr id="4865" name="Google Shape;4865;p22"/>
                <p:cNvSpPr/>
                <p:nvPr/>
              </p:nvSpPr>
              <p:spPr>
                <a:xfrm>
                  <a:off x="1253740" y="2571641"/>
                  <a:ext cx="29221" cy="29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21" h="29973" extrusionOk="0">
                      <a:moveTo>
                        <a:pt x="21401" y="14334"/>
                      </a:moveTo>
                      <a:lnTo>
                        <a:pt x="15640" y="14334"/>
                      </a:lnTo>
                      <a:lnTo>
                        <a:pt x="15640" y="7820"/>
                      </a:lnTo>
                      <a:cubicBezTo>
                        <a:pt x="15640" y="3501"/>
                        <a:pt x="12139" y="0"/>
                        <a:pt x="7820" y="0"/>
                      </a:cubicBezTo>
                      <a:cubicBezTo>
                        <a:pt x="3501" y="0"/>
                        <a:pt x="0" y="3501"/>
                        <a:pt x="0" y="7820"/>
                      </a:cubicBezTo>
                      <a:lnTo>
                        <a:pt x="0" y="22154"/>
                      </a:lnTo>
                      <a:cubicBezTo>
                        <a:pt x="0" y="26473"/>
                        <a:pt x="3501" y="29974"/>
                        <a:pt x="7820" y="29974"/>
                      </a:cubicBezTo>
                      <a:lnTo>
                        <a:pt x="21401" y="29974"/>
                      </a:lnTo>
                      <a:cubicBezTo>
                        <a:pt x="25720" y="29974"/>
                        <a:pt x="29221" y="26473"/>
                        <a:pt x="29221" y="22154"/>
                      </a:cubicBezTo>
                      <a:cubicBezTo>
                        <a:pt x="29221" y="17835"/>
                        <a:pt x="25720" y="14334"/>
                        <a:pt x="21401" y="1433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4866" name="Google Shape;4866;p22"/>
                <p:cNvGrpSpPr/>
                <p:nvPr/>
              </p:nvGrpSpPr>
              <p:grpSpPr>
                <a:xfrm>
                  <a:off x="992063" y="2434116"/>
                  <a:ext cx="538134" cy="368676"/>
                  <a:chOff x="992063" y="2434116"/>
                  <a:chExt cx="538134" cy="368676"/>
                </a:xfrm>
              </p:grpSpPr>
              <p:sp>
                <p:nvSpPr>
                  <p:cNvPr id="4867" name="Google Shape;4867;p22"/>
                  <p:cNvSpPr/>
                  <p:nvPr/>
                </p:nvSpPr>
                <p:spPr>
                  <a:xfrm>
                    <a:off x="1205243" y="2468664"/>
                    <a:ext cx="112633" cy="422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633" h="42222" extrusionOk="0">
                        <a:moveTo>
                          <a:pt x="107168" y="23465"/>
                        </a:moveTo>
                        <a:lnTo>
                          <a:pt x="107167" y="23465"/>
                        </a:lnTo>
                        <a:lnTo>
                          <a:pt x="64032" y="1818"/>
                        </a:lnTo>
                        <a:cubicBezTo>
                          <a:pt x="59202" y="-607"/>
                          <a:pt x="53432" y="-606"/>
                          <a:pt x="48601" y="1818"/>
                        </a:cubicBezTo>
                        <a:lnTo>
                          <a:pt x="5465" y="23465"/>
                        </a:lnTo>
                        <a:cubicBezTo>
                          <a:pt x="1344" y="25535"/>
                          <a:pt x="-792" y="30114"/>
                          <a:pt x="271" y="34601"/>
                        </a:cubicBezTo>
                        <a:cubicBezTo>
                          <a:pt x="1334" y="39088"/>
                          <a:pt x="5298" y="42222"/>
                          <a:pt x="9909" y="42222"/>
                        </a:cubicBezTo>
                        <a:lnTo>
                          <a:pt x="102725" y="42222"/>
                        </a:lnTo>
                        <a:cubicBezTo>
                          <a:pt x="107336" y="42222"/>
                          <a:pt x="111300" y="39088"/>
                          <a:pt x="112363" y="34601"/>
                        </a:cubicBezTo>
                        <a:cubicBezTo>
                          <a:pt x="113425" y="30114"/>
                          <a:pt x="111290" y="25535"/>
                          <a:pt x="107168" y="23465"/>
                        </a:cubicBezTo>
                        <a:close/>
                        <a:moveTo>
                          <a:pt x="34119" y="26583"/>
                        </a:moveTo>
                        <a:lnTo>
                          <a:pt x="55614" y="15796"/>
                        </a:lnTo>
                        <a:cubicBezTo>
                          <a:pt x="56055" y="15575"/>
                          <a:pt x="56580" y="15576"/>
                          <a:pt x="57017" y="15796"/>
                        </a:cubicBezTo>
                        <a:lnTo>
                          <a:pt x="78512" y="2658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68" name="Google Shape;4868;p22"/>
                  <p:cNvSpPr/>
                  <p:nvPr/>
                </p:nvSpPr>
                <p:spPr>
                  <a:xfrm>
                    <a:off x="992063" y="2434116"/>
                    <a:ext cx="538134" cy="3686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8134" h="368676" extrusionOk="0">
                        <a:moveTo>
                          <a:pt x="530295" y="213227"/>
                        </a:moveTo>
                        <a:lnTo>
                          <a:pt x="530295" y="169151"/>
                        </a:lnTo>
                        <a:cubicBezTo>
                          <a:pt x="530295" y="164717"/>
                          <a:pt x="528654" y="160442"/>
                          <a:pt x="525687" y="157148"/>
                        </a:cubicBezTo>
                        <a:lnTo>
                          <a:pt x="508537" y="138107"/>
                        </a:lnTo>
                        <a:cubicBezTo>
                          <a:pt x="503802" y="132850"/>
                          <a:pt x="497028" y="129834"/>
                          <a:pt x="489952" y="129834"/>
                        </a:cubicBezTo>
                        <a:lnTo>
                          <a:pt x="384918" y="129834"/>
                        </a:lnTo>
                        <a:lnTo>
                          <a:pt x="384918" y="106563"/>
                        </a:lnTo>
                        <a:lnTo>
                          <a:pt x="400209" y="106563"/>
                        </a:lnTo>
                        <a:cubicBezTo>
                          <a:pt x="407406" y="106563"/>
                          <a:pt x="413242" y="100728"/>
                          <a:pt x="413242" y="93530"/>
                        </a:cubicBezTo>
                        <a:lnTo>
                          <a:pt x="413242" y="79308"/>
                        </a:lnTo>
                        <a:cubicBezTo>
                          <a:pt x="413242" y="73157"/>
                          <a:pt x="409827" y="67623"/>
                          <a:pt x="404329" y="64863"/>
                        </a:cubicBezTo>
                        <a:lnTo>
                          <a:pt x="280019" y="2480"/>
                        </a:lnTo>
                        <a:cubicBezTo>
                          <a:pt x="273431" y="-826"/>
                          <a:pt x="265564" y="-827"/>
                          <a:pt x="258975" y="2480"/>
                        </a:cubicBezTo>
                        <a:lnTo>
                          <a:pt x="134664" y="64863"/>
                        </a:lnTo>
                        <a:cubicBezTo>
                          <a:pt x="129167" y="67622"/>
                          <a:pt x="125752" y="73157"/>
                          <a:pt x="125752" y="79308"/>
                        </a:cubicBezTo>
                        <a:lnTo>
                          <a:pt x="125752" y="93530"/>
                        </a:lnTo>
                        <a:cubicBezTo>
                          <a:pt x="125752" y="100728"/>
                          <a:pt x="131587" y="106563"/>
                          <a:pt x="138785" y="106563"/>
                        </a:cubicBezTo>
                        <a:lnTo>
                          <a:pt x="154076" y="106563"/>
                        </a:lnTo>
                        <a:lnTo>
                          <a:pt x="154076" y="129834"/>
                        </a:lnTo>
                        <a:lnTo>
                          <a:pt x="49040" y="129834"/>
                        </a:lnTo>
                        <a:cubicBezTo>
                          <a:pt x="41952" y="129834"/>
                          <a:pt x="35198" y="132841"/>
                          <a:pt x="30456" y="138107"/>
                        </a:cubicBezTo>
                        <a:lnTo>
                          <a:pt x="13305" y="157150"/>
                        </a:lnTo>
                        <a:cubicBezTo>
                          <a:pt x="10339" y="160443"/>
                          <a:pt x="8697" y="164719"/>
                          <a:pt x="8697" y="169151"/>
                        </a:cubicBezTo>
                        <a:lnTo>
                          <a:pt x="8697" y="212825"/>
                        </a:lnTo>
                        <a:cubicBezTo>
                          <a:pt x="3598" y="214941"/>
                          <a:pt x="0" y="219970"/>
                          <a:pt x="0" y="225826"/>
                        </a:cubicBezTo>
                        <a:lnTo>
                          <a:pt x="0" y="247219"/>
                        </a:lnTo>
                        <a:cubicBezTo>
                          <a:pt x="0" y="253076"/>
                          <a:pt x="3598" y="258105"/>
                          <a:pt x="8697" y="260222"/>
                        </a:cubicBezTo>
                        <a:lnTo>
                          <a:pt x="8697" y="350430"/>
                        </a:lnTo>
                        <a:cubicBezTo>
                          <a:pt x="8697" y="360508"/>
                          <a:pt x="16866" y="368677"/>
                          <a:pt x="26943" y="368677"/>
                        </a:cubicBezTo>
                        <a:lnTo>
                          <a:pt x="512049" y="368677"/>
                        </a:lnTo>
                        <a:cubicBezTo>
                          <a:pt x="522127" y="368677"/>
                          <a:pt x="530295" y="360508"/>
                          <a:pt x="530295" y="350430"/>
                        </a:cubicBezTo>
                        <a:lnTo>
                          <a:pt x="530295" y="330087"/>
                        </a:lnTo>
                        <a:cubicBezTo>
                          <a:pt x="530295" y="325805"/>
                          <a:pt x="526996" y="322071"/>
                          <a:pt x="522716" y="321943"/>
                        </a:cubicBezTo>
                        <a:cubicBezTo>
                          <a:pt x="518288" y="321811"/>
                          <a:pt x="514656" y="325360"/>
                          <a:pt x="514656" y="329759"/>
                        </a:cubicBezTo>
                        <a:lnTo>
                          <a:pt x="514656" y="350430"/>
                        </a:lnTo>
                        <a:cubicBezTo>
                          <a:pt x="514656" y="351870"/>
                          <a:pt x="513489" y="353037"/>
                          <a:pt x="512049" y="353037"/>
                        </a:cubicBezTo>
                        <a:lnTo>
                          <a:pt x="493465" y="353037"/>
                        </a:lnTo>
                        <a:lnTo>
                          <a:pt x="493465" y="307138"/>
                        </a:lnTo>
                        <a:cubicBezTo>
                          <a:pt x="493465" y="287559"/>
                          <a:pt x="477443" y="271120"/>
                          <a:pt x="457867" y="271453"/>
                        </a:cubicBezTo>
                        <a:cubicBezTo>
                          <a:pt x="438849" y="271777"/>
                          <a:pt x="423480" y="287347"/>
                          <a:pt x="423480" y="306440"/>
                        </a:cubicBezTo>
                        <a:lnTo>
                          <a:pt x="423480" y="353036"/>
                        </a:lnTo>
                        <a:lnTo>
                          <a:pt x="398977" y="353036"/>
                        </a:lnTo>
                        <a:lnTo>
                          <a:pt x="398977" y="307137"/>
                        </a:lnTo>
                        <a:cubicBezTo>
                          <a:pt x="398977" y="287558"/>
                          <a:pt x="382955" y="271119"/>
                          <a:pt x="363379" y="271452"/>
                        </a:cubicBezTo>
                        <a:cubicBezTo>
                          <a:pt x="344363" y="271776"/>
                          <a:pt x="328991" y="287346"/>
                          <a:pt x="328991" y="306439"/>
                        </a:cubicBezTo>
                        <a:lnTo>
                          <a:pt x="328991" y="353035"/>
                        </a:lnTo>
                        <a:lnTo>
                          <a:pt x="304488" y="353035"/>
                        </a:lnTo>
                        <a:lnTo>
                          <a:pt x="304488" y="307136"/>
                        </a:lnTo>
                        <a:cubicBezTo>
                          <a:pt x="304488" y="287557"/>
                          <a:pt x="288466" y="271118"/>
                          <a:pt x="268890" y="271451"/>
                        </a:cubicBezTo>
                        <a:cubicBezTo>
                          <a:pt x="249873" y="271775"/>
                          <a:pt x="234503" y="287345"/>
                          <a:pt x="234503" y="306438"/>
                        </a:cubicBezTo>
                        <a:lnTo>
                          <a:pt x="234503" y="353034"/>
                        </a:lnTo>
                        <a:lnTo>
                          <a:pt x="210000" y="353034"/>
                        </a:lnTo>
                        <a:lnTo>
                          <a:pt x="210000" y="307135"/>
                        </a:lnTo>
                        <a:cubicBezTo>
                          <a:pt x="210000" y="287556"/>
                          <a:pt x="193978" y="271117"/>
                          <a:pt x="174403" y="271451"/>
                        </a:cubicBezTo>
                        <a:cubicBezTo>
                          <a:pt x="155386" y="271776"/>
                          <a:pt x="140016" y="287346"/>
                          <a:pt x="140016" y="306438"/>
                        </a:cubicBezTo>
                        <a:lnTo>
                          <a:pt x="140016" y="353034"/>
                        </a:lnTo>
                        <a:lnTo>
                          <a:pt x="115513" y="353034"/>
                        </a:lnTo>
                        <a:lnTo>
                          <a:pt x="115513" y="307135"/>
                        </a:lnTo>
                        <a:cubicBezTo>
                          <a:pt x="115513" y="287556"/>
                          <a:pt x="99491" y="271117"/>
                          <a:pt x="79915" y="271450"/>
                        </a:cubicBezTo>
                        <a:cubicBezTo>
                          <a:pt x="60897" y="271775"/>
                          <a:pt x="45528" y="287345"/>
                          <a:pt x="45528" y="306437"/>
                        </a:cubicBezTo>
                        <a:lnTo>
                          <a:pt x="45528" y="353033"/>
                        </a:lnTo>
                        <a:lnTo>
                          <a:pt x="26943" y="353033"/>
                        </a:lnTo>
                        <a:cubicBezTo>
                          <a:pt x="25504" y="353033"/>
                          <a:pt x="24337" y="351866"/>
                          <a:pt x="24337" y="350426"/>
                        </a:cubicBezTo>
                        <a:lnTo>
                          <a:pt x="24337" y="261290"/>
                        </a:lnTo>
                        <a:lnTo>
                          <a:pt x="397602" y="261290"/>
                        </a:lnTo>
                        <a:cubicBezTo>
                          <a:pt x="401921" y="261290"/>
                          <a:pt x="405422" y="257789"/>
                          <a:pt x="405422" y="253471"/>
                        </a:cubicBezTo>
                        <a:cubicBezTo>
                          <a:pt x="405422" y="249152"/>
                          <a:pt x="401921" y="245651"/>
                          <a:pt x="397602" y="245651"/>
                        </a:cubicBezTo>
                        <a:lnTo>
                          <a:pt x="15640" y="245651"/>
                        </a:lnTo>
                        <a:lnTo>
                          <a:pt x="15640" y="227386"/>
                        </a:lnTo>
                        <a:lnTo>
                          <a:pt x="188029" y="227386"/>
                        </a:lnTo>
                        <a:cubicBezTo>
                          <a:pt x="192311" y="227386"/>
                          <a:pt x="196045" y="224087"/>
                          <a:pt x="196173" y="219807"/>
                        </a:cubicBezTo>
                        <a:cubicBezTo>
                          <a:pt x="196305" y="215379"/>
                          <a:pt x="192755" y="211746"/>
                          <a:pt x="188357" y="211746"/>
                        </a:cubicBezTo>
                        <a:lnTo>
                          <a:pt x="169714" y="211746"/>
                        </a:lnTo>
                        <a:lnTo>
                          <a:pt x="169714" y="106563"/>
                        </a:lnTo>
                        <a:lnTo>
                          <a:pt x="248540" y="106563"/>
                        </a:lnTo>
                        <a:cubicBezTo>
                          <a:pt x="227388" y="114939"/>
                          <a:pt x="212381" y="135583"/>
                          <a:pt x="212381" y="159678"/>
                        </a:cubicBezTo>
                        <a:cubicBezTo>
                          <a:pt x="212381" y="182828"/>
                          <a:pt x="226234" y="202790"/>
                          <a:pt x="246078" y="211751"/>
                        </a:cubicBezTo>
                        <a:lnTo>
                          <a:pt x="227964" y="211751"/>
                        </a:lnTo>
                        <a:cubicBezTo>
                          <a:pt x="223682" y="211751"/>
                          <a:pt x="219949" y="215050"/>
                          <a:pt x="219820" y="219330"/>
                        </a:cubicBezTo>
                        <a:cubicBezTo>
                          <a:pt x="219688" y="223758"/>
                          <a:pt x="223238" y="227390"/>
                          <a:pt x="227636" y="227390"/>
                        </a:cubicBezTo>
                        <a:lnTo>
                          <a:pt x="522494" y="227390"/>
                        </a:lnTo>
                        <a:lnTo>
                          <a:pt x="522494" y="245655"/>
                        </a:lnTo>
                        <a:lnTo>
                          <a:pt x="435792" y="245655"/>
                        </a:lnTo>
                        <a:cubicBezTo>
                          <a:pt x="431473" y="245655"/>
                          <a:pt x="427972" y="249156"/>
                          <a:pt x="427972" y="253475"/>
                        </a:cubicBezTo>
                        <a:cubicBezTo>
                          <a:pt x="427972" y="257794"/>
                          <a:pt x="431473" y="261295"/>
                          <a:pt x="435792" y="261295"/>
                        </a:cubicBezTo>
                        <a:lnTo>
                          <a:pt x="514656" y="261295"/>
                        </a:lnTo>
                        <a:lnTo>
                          <a:pt x="514656" y="292065"/>
                        </a:lnTo>
                        <a:cubicBezTo>
                          <a:pt x="514656" y="296347"/>
                          <a:pt x="517955" y="300080"/>
                          <a:pt x="522235" y="300210"/>
                        </a:cubicBezTo>
                        <a:cubicBezTo>
                          <a:pt x="526663" y="300342"/>
                          <a:pt x="530295" y="296792"/>
                          <a:pt x="530295" y="292394"/>
                        </a:cubicBezTo>
                        <a:lnTo>
                          <a:pt x="530295" y="259819"/>
                        </a:lnTo>
                        <a:cubicBezTo>
                          <a:pt x="534933" y="257514"/>
                          <a:pt x="538134" y="252739"/>
                          <a:pt x="538134" y="247220"/>
                        </a:cubicBezTo>
                        <a:lnTo>
                          <a:pt x="538134" y="225827"/>
                        </a:lnTo>
                        <a:cubicBezTo>
                          <a:pt x="538134" y="220306"/>
                          <a:pt x="534933" y="215532"/>
                          <a:pt x="530295" y="213227"/>
                        </a:cubicBezTo>
                        <a:close/>
                        <a:moveTo>
                          <a:pt x="439119" y="306441"/>
                        </a:moveTo>
                        <a:cubicBezTo>
                          <a:pt x="439119" y="295770"/>
                          <a:pt x="447801" y="287088"/>
                          <a:pt x="458472" y="287088"/>
                        </a:cubicBezTo>
                        <a:cubicBezTo>
                          <a:pt x="469144" y="287088"/>
                          <a:pt x="477825" y="295770"/>
                          <a:pt x="477825" y="306441"/>
                        </a:cubicBezTo>
                        <a:lnTo>
                          <a:pt x="477825" y="353037"/>
                        </a:lnTo>
                        <a:lnTo>
                          <a:pt x="439118" y="353037"/>
                        </a:lnTo>
                        <a:lnTo>
                          <a:pt x="439118" y="306441"/>
                        </a:lnTo>
                        <a:close/>
                        <a:moveTo>
                          <a:pt x="344632" y="306441"/>
                        </a:moveTo>
                        <a:cubicBezTo>
                          <a:pt x="344632" y="295770"/>
                          <a:pt x="353313" y="287088"/>
                          <a:pt x="363985" y="287088"/>
                        </a:cubicBezTo>
                        <a:cubicBezTo>
                          <a:pt x="374656" y="287088"/>
                          <a:pt x="383337" y="295770"/>
                          <a:pt x="383337" y="306441"/>
                        </a:cubicBezTo>
                        <a:lnTo>
                          <a:pt x="383337" y="353037"/>
                        </a:lnTo>
                        <a:lnTo>
                          <a:pt x="344632" y="353037"/>
                        </a:lnTo>
                        <a:close/>
                        <a:moveTo>
                          <a:pt x="250143" y="306441"/>
                        </a:moveTo>
                        <a:cubicBezTo>
                          <a:pt x="250143" y="295770"/>
                          <a:pt x="258825" y="287088"/>
                          <a:pt x="269496" y="287088"/>
                        </a:cubicBezTo>
                        <a:cubicBezTo>
                          <a:pt x="280167" y="287088"/>
                          <a:pt x="288849" y="295770"/>
                          <a:pt x="288849" y="306441"/>
                        </a:cubicBezTo>
                        <a:lnTo>
                          <a:pt x="288849" y="353037"/>
                        </a:lnTo>
                        <a:lnTo>
                          <a:pt x="250142" y="353037"/>
                        </a:lnTo>
                        <a:lnTo>
                          <a:pt x="250142" y="306441"/>
                        </a:lnTo>
                        <a:close/>
                        <a:moveTo>
                          <a:pt x="155655" y="306441"/>
                        </a:moveTo>
                        <a:cubicBezTo>
                          <a:pt x="155655" y="295770"/>
                          <a:pt x="164337" y="287088"/>
                          <a:pt x="175008" y="287088"/>
                        </a:cubicBezTo>
                        <a:cubicBezTo>
                          <a:pt x="185679" y="287088"/>
                          <a:pt x="194361" y="295770"/>
                          <a:pt x="194361" y="306441"/>
                        </a:cubicBezTo>
                        <a:lnTo>
                          <a:pt x="194361" y="353037"/>
                        </a:lnTo>
                        <a:lnTo>
                          <a:pt x="155655" y="353037"/>
                        </a:lnTo>
                        <a:close/>
                        <a:moveTo>
                          <a:pt x="61168" y="306441"/>
                        </a:moveTo>
                        <a:cubicBezTo>
                          <a:pt x="61168" y="295770"/>
                          <a:pt x="69849" y="287088"/>
                          <a:pt x="80520" y="287088"/>
                        </a:cubicBezTo>
                        <a:cubicBezTo>
                          <a:pt x="91192" y="287088"/>
                          <a:pt x="99873" y="295770"/>
                          <a:pt x="99873" y="306441"/>
                        </a:cubicBezTo>
                        <a:lnTo>
                          <a:pt x="99873" y="353037"/>
                        </a:lnTo>
                        <a:lnTo>
                          <a:pt x="61168" y="353037"/>
                        </a:lnTo>
                        <a:close/>
                        <a:moveTo>
                          <a:pt x="96869" y="145474"/>
                        </a:moveTo>
                        <a:lnTo>
                          <a:pt x="117919" y="145474"/>
                        </a:lnTo>
                        <a:lnTo>
                          <a:pt x="117919" y="179956"/>
                        </a:lnTo>
                        <a:lnTo>
                          <a:pt x="96869" y="179956"/>
                        </a:lnTo>
                        <a:close/>
                        <a:moveTo>
                          <a:pt x="60720" y="145474"/>
                        </a:moveTo>
                        <a:lnTo>
                          <a:pt x="81104" y="145474"/>
                        </a:lnTo>
                        <a:lnTo>
                          <a:pt x="81104" y="179956"/>
                        </a:lnTo>
                        <a:lnTo>
                          <a:pt x="60720" y="179956"/>
                        </a:lnTo>
                        <a:close/>
                        <a:moveTo>
                          <a:pt x="24337" y="169150"/>
                        </a:moveTo>
                        <a:cubicBezTo>
                          <a:pt x="24337" y="168582"/>
                          <a:pt x="24546" y="168038"/>
                          <a:pt x="24927" y="167615"/>
                        </a:cubicBezTo>
                        <a:lnTo>
                          <a:pt x="42077" y="148573"/>
                        </a:lnTo>
                        <a:cubicBezTo>
                          <a:pt x="42894" y="147666"/>
                          <a:pt x="43878" y="146948"/>
                          <a:pt x="44954" y="146425"/>
                        </a:cubicBezTo>
                        <a:lnTo>
                          <a:pt x="44954" y="179954"/>
                        </a:lnTo>
                        <a:lnTo>
                          <a:pt x="24337" y="179954"/>
                        </a:lnTo>
                        <a:close/>
                        <a:moveTo>
                          <a:pt x="154074" y="211751"/>
                        </a:moveTo>
                        <a:lnTo>
                          <a:pt x="24337" y="211751"/>
                        </a:lnTo>
                        <a:lnTo>
                          <a:pt x="24337" y="195595"/>
                        </a:lnTo>
                        <a:lnTo>
                          <a:pt x="154074" y="195595"/>
                        </a:lnTo>
                        <a:close/>
                        <a:moveTo>
                          <a:pt x="154074" y="179956"/>
                        </a:moveTo>
                        <a:lnTo>
                          <a:pt x="133684" y="179956"/>
                        </a:lnTo>
                        <a:lnTo>
                          <a:pt x="133684" y="145474"/>
                        </a:lnTo>
                        <a:lnTo>
                          <a:pt x="154074" y="145474"/>
                        </a:lnTo>
                        <a:close/>
                        <a:moveTo>
                          <a:pt x="456365" y="145474"/>
                        </a:moveTo>
                        <a:lnTo>
                          <a:pt x="477414" y="145474"/>
                        </a:lnTo>
                        <a:lnTo>
                          <a:pt x="477414" y="179956"/>
                        </a:lnTo>
                        <a:lnTo>
                          <a:pt x="456365" y="179956"/>
                        </a:lnTo>
                        <a:close/>
                        <a:moveTo>
                          <a:pt x="419550" y="145474"/>
                        </a:moveTo>
                        <a:lnTo>
                          <a:pt x="440599" y="145474"/>
                        </a:lnTo>
                        <a:lnTo>
                          <a:pt x="440599" y="179956"/>
                        </a:lnTo>
                        <a:lnTo>
                          <a:pt x="419550" y="179956"/>
                        </a:lnTo>
                        <a:close/>
                        <a:moveTo>
                          <a:pt x="403784" y="145474"/>
                        </a:moveTo>
                        <a:lnTo>
                          <a:pt x="403784" y="179956"/>
                        </a:lnTo>
                        <a:lnTo>
                          <a:pt x="384918" y="179956"/>
                        </a:lnTo>
                        <a:lnTo>
                          <a:pt x="384918" y="145474"/>
                        </a:lnTo>
                        <a:close/>
                        <a:moveTo>
                          <a:pt x="141391" y="90924"/>
                        </a:moveTo>
                        <a:lnTo>
                          <a:pt x="141391" y="79308"/>
                        </a:lnTo>
                        <a:cubicBezTo>
                          <a:pt x="141391" y="79109"/>
                          <a:pt x="141501" y="78930"/>
                          <a:pt x="141679" y="78841"/>
                        </a:cubicBezTo>
                        <a:lnTo>
                          <a:pt x="265989" y="16457"/>
                        </a:lnTo>
                        <a:cubicBezTo>
                          <a:pt x="268184" y="15355"/>
                          <a:pt x="270808" y="15355"/>
                          <a:pt x="273004" y="16457"/>
                        </a:cubicBezTo>
                        <a:lnTo>
                          <a:pt x="397314" y="78841"/>
                        </a:lnTo>
                        <a:cubicBezTo>
                          <a:pt x="397492" y="78930"/>
                          <a:pt x="397602" y="79109"/>
                          <a:pt x="397602" y="79308"/>
                        </a:cubicBezTo>
                        <a:lnTo>
                          <a:pt x="397602" y="90924"/>
                        </a:lnTo>
                        <a:close/>
                        <a:moveTo>
                          <a:pt x="228021" y="159679"/>
                        </a:moveTo>
                        <a:cubicBezTo>
                          <a:pt x="228021" y="136809"/>
                          <a:pt x="246626" y="118204"/>
                          <a:pt x="269496" y="118204"/>
                        </a:cubicBezTo>
                        <a:cubicBezTo>
                          <a:pt x="292365" y="118204"/>
                          <a:pt x="310971" y="136809"/>
                          <a:pt x="310971" y="159679"/>
                        </a:cubicBezTo>
                        <a:cubicBezTo>
                          <a:pt x="310971" y="182548"/>
                          <a:pt x="292365" y="201154"/>
                          <a:pt x="269496" y="201154"/>
                        </a:cubicBezTo>
                        <a:cubicBezTo>
                          <a:pt x="246627" y="201154"/>
                          <a:pt x="228021" y="182548"/>
                          <a:pt x="228021" y="159679"/>
                        </a:cubicBezTo>
                        <a:close/>
                        <a:moveTo>
                          <a:pt x="369279" y="211751"/>
                        </a:moveTo>
                        <a:lnTo>
                          <a:pt x="292915" y="211751"/>
                        </a:lnTo>
                        <a:cubicBezTo>
                          <a:pt x="312759" y="202790"/>
                          <a:pt x="326612" y="182828"/>
                          <a:pt x="326612" y="159678"/>
                        </a:cubicBezTo>
                        <a:cubicBezTo>
                          <a:pt x="326612" y="135582"/>
                          <a:pt x="311605" y="114938"/>
                          <a:pt x="290453" y="106563"/>
                        </a:cubicBezTo>
                        <a:lnTo>
                          <a:pt x="369279" y="106563"/>
                        </a:lnTo>
                        <a:close/>
                        <a:moveTo>
                          <a:pt x="514656" y="211751"/>
                        </a:moveTo>
                        <a:lnTo>
                          <a:pt x="384918" y="211751"/>
                        </a:lnTo>
                        <a:lnTo>
                          <a:pt x="384918" y="195595"/>
                        </a:lnTo>
                        <a:lnTo>
                          <a:pt x="514656" y="195595"/>
                        </a:lnTo>
                        <a:close/>
                        <a:moveTo>
                          <a:pt x="514656" y="179956"/>
                        </a:moveTo>
                        <a:lnTo>
                          <a:pt x="493181" y="179956"/>
                        </a:lnTo>
                        <a:lnTo>
                          <a:pt x="493181" y="146061"/>
                        </a:lnTo>
                        <a:cubicBezTo>
                          <a:pt x="494597" y="146583"/>
                          <a:pt x="495887" y="147431"/>
                          <a:pt x="496916" y="148575"/>
                        </a:cubicBezTo>
                        <a:lnTo>
                          <a:pt x="514067" y="167616"/>
                        </a:lnTo>
                        <a:cubicBezTo>
                          <a:pt x="514448" y="168038"/>
                          <a:pt x="514657" y="168583"/>
                          <a:pt x="514657" y="169151"/>
                        </a:cubicBezTo>
                        <a:lnTo>
                          <a:pt x="514657" y="17995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  <p:grpSp>
        <p:nvGrpSpPr>
          <p:cNvPr id="4869" name="Google Shape;4869;p22"/>
          <p:cNvGrpSpPr/>
          <p:nvPr/>
        </p:nvGrpSpPr>
        <p:grpSpPr>
          <a:xfrm>
            <a:off x="347954" y="2996807"/>
            <a:ext cx="896786" cy="896786"/>
            <a:chOff x="-812316" y="2996807"/>
            <a:chExt cx="896786" cy="896786"/>
          </a:xfrm>
        </p:grpSpPr>
        <p:sp>
          <p:nvSpPr>
            <p:cNvPr id="4870" name="Google Shape;4870;p22"/>
            <p:cNvSpPr/>
            <p:nvPr/>
          </p:nvSpPr>
          <p:spPr>
            <a:xfrm>
              <a:off x="-812316" y="2996807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1" name="Google Shape;4871;p22"/>
            <p:cNvSpPr/>
            <p:nvPr/>
          </p:nvSpPr>
          <p:spPr>
            <a:xfrm>
              <a:off x="-726564" y="3071718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872" name="Google Shape;4872;p22"/>
            <p:cNvGrpSpPr/>
            <p:nvPr/>
          </p:nvGrpSpPr>
          <p:grpSpPr>
            <a:xfrm>
              <a:off x="-584419" y="3192970"/>
              <a:ext cx="479778" cy="493818"/>
              <a:chOff x="1038576" y="3298462"/>
              <a:chExt cx="479778" cy="493818"/>
            </a:xfrm>
          </p:grpSpPr>
          <p:grpSp>
            <p:nvGrpSpPr>
              <p:cNvPr id="4873" name="Google Shape;4873;p22"/>
              <p:cNvGrpSpPr/>
              <p:nvPr/>
            </p:nvGrpSpPr>
            <p:grpSpPr>
              <a:xfrm>
                <a:off x="1040708" y="3298462"/>
                <a:ext cx="477646" cy="492855"/>
                <a:chOff x="1040708" y="3298462"/>
                <a:chExt cx="477646" cy="492855"/>
              </a:xfrm>
            </p:grpSpPr>
            <p:sp>
              <p:nvSpPr>
                <p:cNvPr id="4874" name="Google Shape;4874;p22"/>
                <p:cNvSpPr/>
                <p:nvPr/>
              </p:nvSpPr>
              <p:spPr>
                <a:xfrm>
                  <a:off x="1107898" y="3298462"/>
                  <a:ext cx="328249" cy="4928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249" h="492855" extrusionOk="0">
                      <a:moveTo>
                        <a:pt x="265006" y="102710"/>
                      </a:moveTo>
                      <a:lnTo>
                        <a:pt x="184243" y="51403"/>
                      </a:lnTo>
                      <a:lnTo>
                        <a:pt x="103481" y="0"/>
                      </a:lnTo>
                      <a:lnTo>
                        <a:pt x="64399" y="19156"/>
                      </a:lnTo>
                      <a:lnTo>
                        <a:pt x="64110" y="19541"/>
                      </a:lnTo>
                      <a:lnTo>
                        <a:pt x="63532" y="19156"/>
                      </a:lnTo>
                      <a:lnTo>
                        <a:pt x="0" y="59008"/>
                      </a:lnTo>
                      <a:cubicBezTo>
                        <a:pt x="1636" y="175580"/>
                        <a:pt x="42355" y="356743"/>
                        <a:pt x="144103" y="492856"/>
                      </a:cubicBezTo>
                      <a:cubicBezTo>
                        <a:pt x="166146" y="491508"/>
                        <a:pt x="187324" y="483711"/>
                        <a:pt x="204940" y="470427"/>
                      </a:cubicBezTo>
                      <a:cubicBezTo>
                        <a:pt x="290997" y="448672"/>
                        <a:pt x="326325" y="330849"/>
                        <a:pt x="328057" y="224962"/>
                      </a:cubicBezTo>
                      <a:cubicBezTo>
                        <a:pt x="328154" y="224288"/>
                        <a:pt x="328154" y="223710"/>
                        <a:pt x="328154" y="223037"/>
                      </a:cubicBezTo>
                      <a:lnTo>
                        <a:pt x="328250" y="223133"/>
                      </a:lnTo>
                      <a:lnTo>
                        <a:pt x="265006" y="102710"/>
                      </a:lnTo>
                      <a:close/>
                    </a:path>
                  </a:pathLst>
                </a:custGeom>
                <a:solidFill>
                  <a:srgbClr val="F1D3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75" name="Google Shape;4875;p22"/>
                <p:cNvSpPr/>
                <p:nvPr/>
              </p:nvSpPr>
              <p:spPr>
                <a:xfrm>
                  <a:off x="1107898" y="3317714"/>
                  <a:ext cx="288494" cy="4736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494" h="473603" extrusionOk="0">
                      <a:moveTo>
                        <a:pt x="288494" y="223037"/>
                      </a:moveTo>
                      <a:lnTo>
                        <a:pt x="288302" y="222940"/>
                      </a:lnTo>
                      <a:cubicBezTo>
                        <a:pt x="287146" y="311212"/>
                        <a:pt x="262696" y="408050"/>
                        <a:pt x="205036" y="451175"/>
                      </a:cubicBezTo>
                      <a:cubicBezTo>
                        <a:pt x="187420" y="464459"/>
                        <a:pt x="166243" y="472256"/>
                        <a:pt x="144199" y="473604"/>
                      </a:cubicBezTo>
                      <a:cubicBezTo>
                        <a:pt x="42355" y="337587"/>
                        <a:pt x="1636" y="156328"/>
                        <a:pt x="0" y="39756"/>
                      </a:cubicBezTo>
                      <a:lnTo>
                        <a:pt x="63532" y="0"/>
                      </a:lnTo>
                      <a:lnTo>
                        <a:pt x="64110" y="385"/>
                      </a:lnTo>
                      <a:lnTo>
                        <a:pt x="144295" y="51307"/>
                      </a:lnTo>
                      <a:lnTo>
                        <a:pt x="225058" y="102614"/>
                      </a:lnTo>
                      <a:lnTo>
                        <a:pt x="288494" y="223037"/>
                      </a:lnTo>
                      <a:close/>
                    </a:path>
                  </a:pathLst>
                </a:custGeom>
                <a:solidFill>
                  <a:srgbClr val="F6E2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76" name="Google Shape;4876;p22"/>
                <p:cNvSpPr/>
                <p:nvPr/>
              </p:nvSpPr>
              <p:spPr>
                <a:xfrm>
                  <a:off x="1332956" y="3401172"/>
                  <a:ext cx="103288" cy="139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288" h="139674" extrusionOk="0">
                      <a:moveTo>
                        <a:pt x="103288" y="120422"/>
                      </a:moveTo>
                      <a:lnTo>
                        <a:pt x="103192" y="120326"/>
                      </a:lnTo>
                      <a:cubicBezTo>
                        <a:pt x="103192" y="121000"/>
                        <a:pt x="103192" y="121578"/>
                        <a:pt x="103095" y="122251"/>
                      </a:cubicBezTo>
                      <a:lnTo>
                        <a:pt x="63436" y="139675"/>
                      </a:lnTo>
                      <a:lnTo>
                        <a:pt x="0" y="19156"/>
                      </a:lnTo>
                      <a:lnTo>
                        <a:pt x="39948" y="0"/>
                      </a:lnTo>
                      <a:lnTo>
                        <a:pt x="103288" y="120422"/>
                      </a:lnTo>
                      <a:close/>
                    </a:path>
                  </a:pathLst>
                </a:custGeom>
                <a:solidFill>
                  <a:srgbClr val="EC913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77" name="Google Shape;4877;p22"/>
                <p:cNvSpPr/>
                <p:nvPr/>
              </p:nvSpPr>
              <p:spPr>
                <a:xfrm>
                  <a:off x="1312934" y="3523424"/>
                  <a:ext cx="123117" cy="245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117" h="245465" extrusionOk="0">
                      <a:moveTo>
                        <a:pt x="123118" y="0"/>
                      </a:moveTo>
                      <a:cubicBezTo>
                        <a:pt x="121385" y="105983"/>
                        <a:pt x="86057" y="223710"/>
                        <a:pt x="0" y="245465"/>
                      </a:cubicBezTo>
                      <a:cubicBezTo>
                        <a:pt x="57660" y="202340"/>
                        <a:pt x="82014" y="105502"/>
                        <a:pt x="83266" y="17231"/>
                      </a:cubicBezTo>
                      <a:lnTo>
                        <a:pt x="83458" y="17327"/>
                      </a:lnTo>
                      <a:lnTo>
                        <a:pt x="123118" y="0"/>
                      </a:lnTo>
                      <a:close/>
                    </a:path>
                  </a:pathLst>
                </a:custGeom>
                <a:solidFill>
                  <a:srgbClr val="DC6C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78" name="Google Shape;4878;p22"/>
                <p:cNvSpPr/>
                <p:nvPr/>
              </p:nvSpPr>
              <p:spPr>
                <a:xfrm>
                  <a:off x="1134947" y="3348325"/>
                  <a:ext cx="234491" cy="4153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491" h="415365" extrusionOk="0">
                      <a:moveTo>
                        <a:pt x="129567" y="415366"/>
                      </a:moveTo>
                      <a:cubicBezTo>
                        <a:pt x="40141" y="288687"/>
                        <a:pt x="4235" y="129278"/>
                        <a:pt x="0" y="22814"/>
                      </a:cubicBezTo>
                      <a:lnTo>
                        <a:pt x="36387" y="0"/>
                      </a:lnTo>
                      <a:lnTo>
                        <a:pt x="177409" y="89619"/>
                      </a:lnTo>
                      <a:lnTo>
                        <a:pt x="234492" y="198009"/>
                      </a:lnTo>
                      <a:cubicBezTo>
                        <a:pt x="231893" y="297928"/>
                        <a:pt x="198683" y="398905"/>
                        <a:pt x="129567" y="415366"/>
                      </a:cubicBezTo>
                      <a:close/>
                    </a:path>
                  </a:pathLst>
                </a:custGeom>
                <a:solidFill>
                  <a:srgbClr val="4A80A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79" name="Google Shape;4879;p22"/>
                <p:cNvSpPr/>
                <p:nvPr/>
              </p:nvSpPr>
              <p:spPr>
                <a:xfrm>
                  <a:off x="1040708" y="3420258"/>
                  <a:ext cx="477646" cy="327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646" h="327754" extrusionOk="0">
                      <a:moveTo>
                        <a:pt x="477454" y="222144"/>
                      </a:moveTo>
                      <a:lnTo>
                        <a:pt x="476588" y="221855"/>
                      </a:lnTo>
                      <a:cubicBezTo>
                        <a:pt x="454159" y="215694"/>
                        <a:pt x="432597" y="206550"/>
                        <a:pt x="412671" y="194517"/>
                      </a:cubicBezTo>
                      <a:lnTo>
                        <a:pt x="412574" y="194517"/>
                      </a:lnTo>
                      <a:lnTo>
                        <a:pt x="372049" y="212325"/>
                      </a:lnTo>
                      <a:cubicBezTo>
                        <a:pt x="363770" y="217620"/>
                        <a:pt x="353855" y="219834"/>
                        <a:pt x="344133" y="218678"/>
                      </a:cubicBezTo>
                      <a:cubicBezTo>
                        <a:pt x="320741" y="217235"/>
                        <a:pt x="282622" y="202025"/>
                        <a:pt x="229582" y="140996"/>
                      </a:cubicBezTo>
                      <a:cubicBezTo>
                        <a:pt x="168264" y="70437"/>
                        <a:pt x="111085" y="52051"/>
                        <a:pt x="78164" y="47912"/>
                      </a:cubicBezTo>
                      <a:cubicBezTo>
                        <a:pt x="77394" y="43099"/>
                        <a:pt x="76527" y="38382"/>
                        <a:pt x="75854" y="33761"/>
                      </a:cubicBezTo>
                      <a:cubicBezTo>
                        <a:pt x="74698" y="26638"/>
                        <a:pt x="73736" y="19611"/>
                        <a:pt x="72870" y="12776"/>
                      </a:cubicBezTo>
                      <a:cubicBezTo>
                        <a:pt x="37060" y="-8594"/>
                        <a:pt x="21081" y="3728"/>
                        <a:pt x="866" y="1899"/>
                      </a:cubicBezTo>
                      <a:lnTo>
                        <a:pt x="0" y="1803"/>
                      </a:lnTo>
                      <a:lnTo>
                        <a:pt x="40045" y="56864"/>
                      </a:lnTo>
                      <a:cubicBezTo>
                        <a:pt x="33210" y="67260"/>
                        <a:pt x="29745" y="79581"/>
                        <a:pt x="30226" y="92095"/>
                      </a:cubicBezTo>
                      <a:cubicBezTo>
                        <a:pt x="30418" y="107978"/>
                        <a:pt x="34173" y="123573"/>
                        <a:pt x="41007" y="137819"/>
                      </a:cubicBezTo>
                      <a:lnTo>
                        <a:pt x="49189" y="156686"/>
                      </a:lnTo>
                      <a:cubicBezTo>
                        <a:pt x="49286" y="156590"/>
                        <a:pt x="71907" y="152258"/>
                        <a:pt x="106753" y="163040"/>
                      </a:cubicBezTo>
                      <a:cubicBezTo>
                        <a:pt x="139675" y="173243"/>
                        <a:pt x="183473" y="196827"/>
                        <a:pt x="229679" y="249867"/>
                      </a:cubicBezTo>
                      <a:cubicBezTo>
                        <a:pt x="259231" y="283943"/>
                        <a:pt x="284162" y="303677"/>
                        <a:pt x="304473" y="314747"/>
                      </a:cubicBezTo>
                      <a:cubicBezTo>
                        <a:pt x="349523" y="339390"/>
                        <a:pt x="371952" y="321485"/>
                        <a:pt x="372145" y="321293"/>
                      </a:cubicBezTo>
                      <a:cubicBezTo>
                        <a:pt x="372434" y="321100"/>
                        <a:pt x="372819" y="320908"/>
                        <a:pt x="373107" y="320715"/>
                      </a:cubicBezTo>
                      <a:lnTo>
                        <a:pt x="376669" y="318212"/>
                      </a:lnTo>
                      <a:lnTo>
                        <a:pt x="414211" y="292414"/>
                      </a:lnTo>
                      <a:cubicBezTo>
                        <a:pt x="433656" y="304351"/>
                        <a:pt x="454737" y="313303"/>
                        <a:pt x="476780" y="319079"/>
                      </a:cubicBezTo>
                      <a:lnTo>
                        <a:pt x="477647" y="319367"/>
                      </a:lnTo>
                      <a:lnTo>
                        <a:pt x="443570" y="260841"/>
                      </a:lnTo>
                      <a:lnTo>
                        <a:pt x="477454" y="222144"/>
                      </a:lnTo>
                      <a:close/>
                    </a:path>
                  </a:pathLst>
                </a:custGeom>
                <a:solidFill>
                  <a:srgbClr val="DD636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80" name="Google Shape;4880;p22"/>
                <p:cNvSpPr/>
                <p:nvPr/>
              </p:nvSpPr>
              <p:spPr>
                <a:xfrm>
                  <a:off x="1070793" y="3466893"/>
                  <a:ext cx="360986" cy="2810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986" h="281023" extrusionOk="0">
                      <a:moveTo>
                        <a:pt x="346487" y="271481"/>
                      </a:moveTo>
                      <a:lnTo>
                        <a:pt x="342926" y="273984"/>
                      </a:lnTo>
                      <a:cubicBezTo>
                        <a:pt x="342637" y="274176"/>
                        <a:pt x="342348" y="274369"/>
                        <a:pt x="341963" y="274561"/>
                      </a:cubicBezTo>
                      <a:cubicBezTo>
                        <a:pt x="341770" y="274754"/>
                        <a:pt x="319342" y="292659"/>
                        <a:pt x="274292" y="268016"/>
                      </a:cubicBezTo>
                      <a:cubicBezTo>
                        <a:pt x="253981" y="256946"/>
                        <a:pt x="229049" y="237212"/>
                        <a:pt x="199497" y="203136"/>
                      </a:cubicBezTo>
                      <a:cubicBezTo>
                        <a:pt x="153388" y="150096"/>
                        <a:pt x="109493" y="126512"/>
                        <a:pt x="76572" y="116308"/>
                      </a:cubicBezTo>
                      <a:cubicBezTo>
                        <a:pt x="41725" y="105527"/>
                        <a:pt x="19200" y="109763"/>
                        <a:pt x="19008" y="109955"/>
                      </a:cubicBezTo>
                      <a:lnTo>
                        <a:pt x="10825" y="91088"/>
                      </a:lnTo>
                      <a:cubicBezTo>
                        <a:pt x="3991" y="76841"/>
                        <a:pt x="237" y="61151"/>
                        <a:pt x="44" y="45364"/>
                      </a:cubicBezTo>
                      <a:cubicBezTo>
                        <a:pt x="-437" y="32850"/>
                        <a:pt x="3028" y="20529"/>
                        <a:pt x="9863" y="10133"/>
                      </a:cubicBezTo>
                      <a:lnTo>
                        <a:pt x="19008" y="988"/>
                      </a:lnTo>
                      <a:cubicBezTo>
                        <a:pt x="28634" y="-360"/>
                        <a:pt x="38452" y="-360"/>
                        <a:pt x="48078" y="1180"/>
                      </a:cubicBezTo>
                      <a:cubicBezTo>
                        <a:pt x="81000" y="5223"/>
                        <a:pt x="138179" y="23705"/>
                        <a:pt x="199497" y="94265"/>
                      </a:cubicBezTo>
                      <a:cubicBezTo>
                        <a:pt x="252537" y="155294"/>
                        <a:pt x="290656" y="170503"/>
                        <a:pt x="314047" y="171947"/>
                      </a:cubicBezTo>
                      <a:cubicBezTo>
                        <a:pt x="323770" y="173102"/>
                        <a:pt x="333685" y="170888"/>
                        <a:pt x="341963" y="165594"/>
                      </a:cubicBezTo>
                      <a:lnTo>
                        <a:pt x="350145" y="184461"/>
                      </a:lnTo>
                      <a:cubicBezTo>
                        <a:pt x="365836" y="221233"/>
                        <a:pt x="364392" y="256561"/>
                        <a:pt x="346487" y="271481"/>
                      </a:cubicBezTo>
                      <a:close/>
                    </a:path>
                  </a:pathLst>
                </a:custGeom>
                <a:solidFill>
                  <a:srgbClr val="DD636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81" name="Google Shape;4881;p22"/>
                <p:cNvSpPr/>
                <p:nvPr/>
              </p:nvSpPr>
              <p:spPr>
                <a:xfrm>
                  <a:off x="1412756" y="3614583"/>
                  <a:ext cx="42258" cy="123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58" h="123695" extrusionOk="0">
                      <a:moveTo>
                        <a:pt x="42259" y="97801"/>
                      </a:moveTo>
                      <a:lnTo>
                        <a:pt x="41970" y="97897"/>
                      </a:lnTo>
                      <a:lnTo>
                        <a:pt x="4428" y="123695"/>
                      </a:lnTo>
                      <a:cubicBezTo>
                        <a:pt x="22333" y="108679"/>
                        <a:pt x="23776" y="73447"/>
                        <a:pt x="8182" y="36675"/>
                      </a:cubicBezTo>
                      <a:lnTo>
                        <a:pt x="0" y="17808"/>
                      </a:lnTo>
                      <a:lnTo>
                        <a:pt x="40526" y="0"/>
                      </a:lnTo>
                      <a:lnTo>
                        <a:pt x="40622" y="0"/>
                      </a:lnTo>
                      <a:lnTo>
                        <a:pt x="42259" y="97801"/>
                      </a:ln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882" name="Google Shape;4882;p22"/>
              <p:cNvSpPr/>
              <p:nvPr/>
            </p:nvSpPr>
            <p:spPr>
              <a:xfrm>
                <a:off x="1173163" y="3417633"/>
                <a:ext cx="12901" cy="56505"/>
              </a:xfrm>
              <a:custGeom>
                <a:avLst/>
                <a:gdLst/>
                <a:ahLst/>
                <a:cxnLst/>
                <a:rect l="l" t="t" r="r" b="b"/>
                <a:pathLst>
                  <a:path w="12901" h="56505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50056"/>
                    </a:lnTo>
                    <a:cubicBezTo>
                      <a:pt x="0" y="53617"/>
                      <a:pt x="2888" y="56505"/>
                      <a:pt x="6449" y="56505"/>
                    </a:cubicBezTo>
                    <a:cubicBezTo>
                      <a:pt x="10011" y="56505"/>
                      <a:pt x="12899" y="53617"/>
                      <a:pt x="12899" y="50056"/>
                    </a:cubicBezTo>
                    <a:lnTo>
                      <a:pt x="12899" y="6449"/>
                    </a:lnTo>
                    <a:cubicBezTo>
                      <a:pt x="12995" y="2888"/>
                      <a:pt x="10107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83" name="Google Shape;4883;p22"/>
              <p:cNvSpPr/>
              <p:nvPr/>
            </p:nvSpPr>
            <p:spPr>
              <a:xfrm>
                <a:off x="1199153" y="3411376"/>
                <a:ext cx="12898" cy="37830"/>
              </a:xfrm>
              <a:custGeom>
                <a:avLst/>
                <a:gdLst/>
                <a:ahLst/>
                <a:cxnLst/>
                <a:rect l="l" t="t" r="r" b="b"/>
                <a:pathLst>
                  <a:path w="12898" h="37830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31381"/>
                    </a:lnTo>
                    <a:cubicBezTo>
                      <a:pt x="0" y="34943"/>
                      <a:pt x="2888" y="37831"/>
                      <a:pt x="6449" y="37831"/>
                    </a:cubicBezTo>
                    <a:cubicBezTo>
                      <a:pt x="10011" y="37831"/>
                      <a:pt x="12899" y="34943"/>
                      <a:pt x="12899" y="31381"/>
                    </a:cubicBezTo>
                    <a:lnTo>
                      <a:pt x="12899" y="6449"/>
                    </a:lnTo>
                    <a:cubicBezTo>
                      <a:pt x="12899" y="2888"/>
                      <a:pt x="10011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84" name="Google Shape;4884;p22"/>
              <p:cNvSpPr/>
              <p:nvPr/>
            </p:nvSpPr>
            <p:spPr>
              <a:xfrm>
                <a:off x="1225048" y="3430050"/>
                <a:ext cx="12901" cy="44087"/>
              </a:xfrm>
              <a:custGeom>
                <a:avLst/>
                <a:gdLst/>
                <a:ahLst/>
                <a:cxnLst/>
                <a:rect l="l" t="t" r="r" b="b"/>
                <a:pathLst>
                  <a:path w="12901" h="44087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37638"/>
                    </a:lnTo>
                    <a:cubicBezTo>
                      <a:pt x="0" y="41200"/>
                      <a:pt x="2888" y="44088"/>
                      <a:pt x="6449" y="44088"/>
                    </a:cubicBezTo>
                    <a:cubicBezTo>
                      <a:pt x="10011" y="44088"/>
                      <a:pt x="12899" y="41200"/>
                      <a:pt x="12899" y="37638"/>
                    </a:cubicBezTo>
                    <a:lnTo>
                      <a:pt x="12899" y="6449"/>
                    </a:lnTo>
                    <a:cubicBezTo>
                      <a:pt x="12995" y="2888"/>
                      <a:pt x="10107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85" name="Google Shape;4885;p22"/>
              <p:cNvSpPr/>
              <p:nvPr/>
            </p:nvSpPr>
            <p:spPr>
              <a:xfrm>
                <a:off x="1038576" y="3299162"/>
                <a:ext cx="477949" cy="493118"/>
              </a:xfrm>
              <a:custGeom>
                <a:avLst/>
                <a:gdLst/>
                <a:ahLst/>
                <a:cxnLst/>
                <a:rect l="l" t="t" r="r" b="b"/>
                <a:pathLst>
                  <a:path w="477949" h="493118" extrusionOk="0">
                    <a:moveTo>
                      <a:pt x="476987" y="432667"/>
                    </a:moveTo>
                    <a:lnTo>
                      <a:pt x="446376" y="379819"/>
                    </a:lnTo>
                    <a:lnTo>
                      <a:pt x="476313" y="345550"/>
                    </a:lnTo>
                    <a:cubicBezTo>
                      <a:pt x="477757" y="343914"/>
                      <a:pt x="478239" y="341604"/>
                      <a:pt x="477661" y="339486"/>
                    </a:cubicBezTo>
                    <a:cubicBezTo>
                      <a:pt x="477084" y="337368"/>
                      <a:pt x="475447" y="335732"/>
                      <a:pt x="473329" y="335058"/>
                    </a:cubicBezTo>
                    <a:lnTo>
                      <a:pt x="472174" y="334673"/>
                    </a:lnTo>
                    <a:cubicBezTo>
                      <a:pt x="450901" y="328897"/>
                      <a:pt x="430590" y="320138"/>
                      <a:pt x="411722" y="308683"/>
                    </a:cubicBezTo>
                    <a:cubicBezTo>
                      <a:pt x="411530" y="308586"/>
                      <a:pt x="411337" y="308586"/>
                      <a:pt x="411241" y="308490"/>
                    </a:cubicBezTo>
                    <a:cubicBezTo>
                      <a:pt x="411049" y="308394"/>
                      <a:pt x="410856" y="308298"/>
                      <a:pt x="410664" y="308298"/>
                    </a:cubicBezTo>
                    <a:cubicBezTo>
                      <a:pt x="409990" y="308009"/>
                      <a:pt x="409316" y="307912"/>
                      <a:pt x="408642" y="307912"/>
                    </a:cubicBezTo>
                    <a:cubicBezTo>
                      <a:pt x="408642" y="307912"/>
                      <a:pt x="408546" y="307912"/>
                      <a:pt x="408546" y="307912"/>
                    </a:cubicBezTo>
                    <a:lnTo>
                      <a:pt x="408450" y="307912"/>
                    </a:lnTo>
                    <a:cubicBezTo>
                      <a:pt x="408257" y="307912"/>
                      <a:pt x="408161" y="308009"/>
                      <a:pt x="408064" y="308009"/>
                    </a:cubicBezTo>
                    <a:cubicBezTo>
                      <a:pt x="407391" y="308009"/>
                      <a:pt x="406813" y="308201"/>
                      <a:pt x="406139" y="308394"/>
                    </a:cubicBezTo>
                    <a:cubicBezTo>
                      <a:pt x="406043" y="308394"/>
                      <a:pt x="406043" y="308394"/>
                      <a:pt x="405947" y="308490"/>
                    </a:cubicBezTo>
                    <a:lnTo>
                      <a:pt x="405850" y="308490"/>
                    </a:lnTo>
                    <a:lnTo>
                      <a:pt x="387946" y="316383"/>
                    </a:lnTo>
                    <a:cubicBezTo>
                      <a:pt x="394203" y="286928"/>
                      <a:pt x="397572" y="256990"/>
                      <a:pt x="398053" y="226861"/>
                    </a:cubicBezTo>
                    <a:cubicBezTo>
                      <a:pt x="398246" y="226187"/>
                      <a:pt x="398246" y="225417"/>
                      <a:pt x="398150" y="224743"/>
                    </a:cubicBezTo>
                    <a:cubicBezTo>
                      <a:pt x="398342" y="223395"/>
                      <a:pt x="398150" y="221951"/>
                      <a:pt x="397572" y="220796"/>
                    </a:cubicBezTo>
                    <a:lnTo>
                      <a:pt x="335965" y="103839"/>
                    </a:lnTo>
                    <a:lnTo>
                      <a:pt x="335965" y="103743"/>
                    </a:lnTo>
                    <a:cubicBezTo>
                      <a:pt x="335965" y="103743"/>
                      <a:pt x="335869" y="103647"/>
                      <a:pt x="335869" y="103647"/>
                    </a:cubicBezTo>
                    <a:lnTo>
                      <a:pt x="335869" y="103551"/>
                    </a:lnTo>
                    <a:cubicBezTo>
                      <a:pt x="335580" y="102973"/>
                      <a:pt x="335195" y="102492"/>
                      <a:pt x="334714" y="102010"/>
                    </a:cubicBezTo>
                    <a:cubicBezTo>
                      <a:pt x="334521" y="101818"/>
                      <a:pt x="334232" y="101625"/>
                      <a:pt x="334040" y="101433"/>
                    </a:cubicBezTo>
                    <a:cubicBezTo>
                      <a:pt x="333944" y="101336"/>
                      <a:pt x="333847" y="101240"/>
                      <a:pt x="333655" y="101144"/>
                    </a:cubicBezTo>
                    <a:lnTo>
                      <a:pt x="176172" y="1033"/>
                    </a:lnTo>
                    <a:cubicBezTo>
                      <a:pt x="174247" y="-219"/>
                      <a:pt x="171840" y="-315"/>
                      <a:pt x="169819" y="648"/>
                    </a:cubicBezTo>
                    <a:lnTo>
                      <a:pt x="132854" y="18841"/>
                    </a:lnTo>
                    <a:cubicBezTo>
                      <a:pt x="131988" y="18937"/>
                      <a:pt x="131122" y="19226"/>
                      <a:pt x="130352" y="19707"/>
                    </a:cubicBezTo>
                    <a:lnTo>
                      <a:pt x="68552" y="58500"/>
                    </a:lnTo>
                    <a:cubicBezTo>
                      <a:pt x="66627" y="59752"/>
                      <a:pt x="65472" y="61773"/>
                      <a:pt x="65472" y="64084"/>
                    </a:cubicBezTo>
                    <a:cubicBezTo>
                      <a:pt x="65761" y="83817"/>
                      <a:pt x="67204" y="104513"/>
                      <a:pt x="69611" y="125883"/>
                    </a:cubicBezTo>
                    <a:cubicBezTo>
                      <a:pt x="55172" y="118952"/>
                      <a:pt x="39000" y="116738"/>
                      <a:pt x="23213" y="119530"/>
                    </a:cubicBezTo>
                    <a:cubicBezTo>
                      <a:pt x="18111" y="120300"/>
                      <a:pt x="13010" y="120589"/>
                      <a:pt x="7811" y="120300"/>
                    </a:cubicBezTo>
                    <a:lnTo>
                      <a:pt x="6945" y="120204"/>
                    </a:lnTo>
                    <a:cubicBezTo>
                      <a:pt x="3383" y="119915"/>
                      <a:pt x="303" y="122610"/>
                      <a:pt x="14" y="126172"/>
                    </a:cubicBezTo>
                    <a:cubicBezTo>
                      <a:pt x="-82" y="127712"/>
                      <a:pt x="303" y="129252"/>
                      <a:pt x="1266" y="130504"/>
                    </a:cubicBezTo>
                    <a:lnTo>
                      <a:pt x="37652" y="180559"/>
                    </a:lnTo>
                    <a:cubicBezTo>
                      <a:pt x="25909" y="200678"/>
                      <a:pt x="26390" y="231674"/>
                      <a:pt x="40444" y="261803"/>
                    </a:cubicBezTo>
                    <a:lnTo>
                      <a:pt x="48434" y="280189"/>
                    </a:lnTo>
                    <a:cubicBezTo>
                      <a:pt x="49300" y="282018"/>
                      <a:pt x="50936" y="283462"/>
                      <a:pt x="52862" y="283943"/>
                    </a:cubicBezTo>
                    <a:cubicBezTo>
                      <a:pt x="53824" y="284136"/>
                      <a:pt x="54883" y="284136"/>
                      <a:pt x="55942" y="283943"/>
                    </a:cubicBezTo>
                    <a:cubicBezTo>
                      <a:pt x="72595" y="282307"/>
                      <a:pt x="89441" y="284232"/>
                      <a:pt x="105420" y="289430"/>
                    </a:cubicBezTo>
                    <a:cubicBezTo>
                      <a:pt x="128138" y="361530"/>
                      <a:pt x="162503" y="429394"/>
                      <a:pt x="207072" y="490519"/>
                    </a:cubicBezTo>
                    <a:cubicBezTo>
                      <a:pt x="208323" y="492156"/>
                      <a:pt x="210248" y="493119"/>
                      <a:pt x="212270" y="493119"/>
                    </a:cubicBezTo>
                    <a:cubicBezTo>
                      <a:pt x="212366" y="493119"/>
                      <a:pt x="212559" y="493119"/>
                      <a:pt x="212655" y="493119"/>
                    </a:cubicBezTo>
                    <a:cubicBezTo>
                      <a:pt x="234891" y="491771"/>
                      <a:pt x="256357" y="483974"/>
                      <a:pt x="274358" y="470690"/>
                    </a:cubicBezTo>
                    <a:cubicBezTo>
                      <a:pt x="291396" y="466069"/>
                      <a:pt x="307183" y="457791"/>
                      <a:pt x="320467" y="446239"/>
                    </a:cubicBezTo>
                    <a:cubicBezTo>
                      <a:pt x="328553" y="449031"/>
                      <a:pt x="337024" y="450475"/>
                      <a:pt x="345495" y="450571"/>
                    </a:cubicBezTo>
                    <a:cubicBezTo>
                      <a:pt x="354928" y="450956"/>
                      <a:pt x="364169" y="448453"/>
                      <a:pt x="372159" y="443448"/>
                    </a:cubicBezTo>
                    <a:cubicBezTo>
                      <a:pt x="372448" y="443255"/>
                      <a:pt x="372737" y="443063"/>
                      <a:pt x="373025" y="442870"/>
                    </a:cubicBezTo>
                    <a:cubicBezTo>
                      <a:pt x="373122" y="442774"/>
                      <a:pt x="373314" y="442774"/>
                      <a:pt x="373411" y="442678"/>
                    </a:cubicBezTo>
                    <a:lnTo>
                      <a:pt x="409990" y="417457"/>
                    </a:lnTo>
                    <a:cubicBezTo>
                      <a:pt x="428279" y="428335"/>
                      <a:pt x="448013" y="436613"/>
                      <a:pt x="468709" y="442004"/>
                    </a:cubicBezTo>
                    <a:lnTo>
                      <a:pt x="469575" y="442293"/>
                    </a:lnTo>
                    <a:cubicBezTo>
                      <a:pt x="470153" y="442485"/>
                      <a:pt x="470827" y="442582"/>
                      <a:pt x="471500" y="442582"/>
                    </a:cubicBezTo>
                    <a:cubicBezTo>
                      <a:pt x="475062" y="442582"/>
                      <a:pt x="477950" y="439694"/>
                      <a:pt x="477950" y="436132"/>
                    </a:cubicBezTo>
                    <a:cubicBezTo>
                      <a:pt x="477854" y="434784"/>
                      <a:pt x="477565" y="433726"/>
                      <a:pt x="476987" y="432667"/>
                    </a:cubicBezTo>
                    <a:close/>
                    <a:moveTo>
                      <a:pt x="383422" y="221951"/>
                    </a:moveTo>
                    <a:lnTo>
                      <a:pt x="355699" y="234080"/>
                    </a:lnTo>
                    <a:lnTo>
                      <a:pt x="299867" y="128097"/>
                    </a:lnTo>
                    <a:lnTo>
                      <a:pt x="327013" y="115102"/>
                    </a:lnTo>
                    <a:lnTo>
                      <a:pt x="383422" y="221951"/>
                    </a:lnTo>
                    <a:close/>
                    <a:moveTo>
                      <a:pt x="384577" y="235621"/>
                    </a:moveTo>
                    <a:cubicBezTo>
                      <a:pt x="383614" y="263055"/>
                      <a:pt x="380245" y="290297"/>
                      <a:pt x="374373" y="317057"/>
                    </a:cubicBezTo>
                    <a:cubicBezTo>
                      <a:pt x="374373" y="317154"/>
                      <a:pt x="374277" y="317346"/>
                      <a:pt x="374277" y="317539"/>
                    </a:cubicBezTo>
                    <a:lnTo>
                      <a:pt x="373025" y="322833"/>
                    </a:lnTo>
                    <a:lnTo>
                      <a:pt x="366191" y="325817"/>
                    </a:lnTo>
                    <a:cubicBezTo>
                      <a:pt x="365998" y="325913"/>
                      <a:pt x="365710" y="326106"/>
                      <a:pt x="365517" y="326298"/>
                    </a:cubicBezTo>
                    <a:cubicBezTo>
                      <a:pt x="365228" y="326395"/>
                      <a:pt x="365036" y="326491"/>
                      <a:pt x="364747" y="326683"/>
                    </a:cubicBezTo>
                    <a:cubicBezTo>
                      <a:pt x="360127" y="329475"/>
                      <a:pt x="354928" y="331015"/>
                      <a:pt x="349538" y="331208"/>
                    </a:cubicBezTo>
                    <a:cubicBezTo>
                      <a:pt x="355217" y="303388"/>
                      <a:pt x="358298" y="275184"/>
                      <a:pt x="358971" y="246787"/>
                    </a:cubicBezTo>
                    <a:lnTo>
                      <a:pt x="384577" y="235621"/>
                    </a:lnTo>
                    <a:close/>
                    <a:moveTo>
                      <a:pt x="172225" y="13932"/>
                    </a:moveTo>
                    <a:lnTo>
                      <a:pt x="316520" y="105668"/>
                    </a:lnTo>
                    <a:lnTo>
                      <a:pt x="291396" y="117701"/>
                    </a:lnTo>
                    <a:lnTo>
                      <a:pt x="147294" y="26157"/>
                    </a:lnTo>
                    <a:lnTo>
                      <a:pt x="172225" y="13932"/>
                    </a:lnTo>
                    <a:close/>
                    <a:moveTo>
                      <a:pt x="133721" y="32895"/>
                    </a:moveTo>
                    <a:lnTo>
                      <a:pt x="286102" y="129733"/>
                    </a:lnTo>
                    <a:lnTo>
                      <a:pt x="346169" y="243706"/>
                    </a:lnTo>
                    <a:cubicBezTo>
                      <a:pt x="345687" y="272970"/>
                      <a:pt x="342415" y="302041"/>
                      <a:pt x="336446" y="330726"/>
                    </a:cubicBezTo>
                    <a:cubicBezTo>
                      <a:pt x="332211" y="330053"/>
                      <a:pt x="328072" y="328994"/>
                      <a:pt x="323932" y="327646"/>
                    </a:cubicBezTo>
                    <a:cubicBezTo>
                      <a:pt x="329419" y="301463"/>
                      <a:pt x="332403" y="274895"/>
                      <a:pt x="333077" y="248134"/>
                    </a:cubicBezTo>
                    <a:cubicBezTo>
                      <a:pt x="333077" y="246979"/>
                      <a:pt x="332885" y="245920"/>
                      <a:pt x="332307" y="244958"/>
                    </a:cubicBezTo>
                    <a:lnTo>
                      <a:pt x="276668" y="139360"/>
                    </a:lnTo>
                    <a:cubicBezTo>
                      <a:pt x="276187" y="138397"/>
                      <a:pt x="275321" y="137531"/>
                      <a:pt x="274454" y="136953"/>
                    </a:cubicBezTo>
                    <a:lnTo>
                      <a:pt x="137186" y="49548"/>
                    </a:lnTo>
                    <a:cubicBezTo>
                      <a:pt x="135068" y="48200"/>
                      <a:pt x="132373" y="48200"/>
                      <a:pt x="130255" y="49548"/>
                    </a:cubicBezTo>
                    <a:lnTo>
                      <a:pt x="94831" y="71688"/>
                    </a:lnTo>
                    <a:cubicBezTo>
                      <a:pt x="92906" y="72940"/>
                      <a:pt x="91655" y="75154"/>
                      <a:pt x="91751" y="77464"/>
                    </a:cubicBezTo>
                    <a:cubicBezTo>
                      <a:pt x="93099" y="107979"/>
                      <a:pt x="96468" y="138397"/>
                      <a:pt x="101762" y="168430"/>
                    </a:cubicBezTo>
                    <a:cubicBezTo>
                      <a:pt x="96949" y="167275"/>
                      <a:pt x="92425" y="166313"/>
                      <a:pt x="88189" y="165639"/>
                    </a:cubicBezTo>
                    <a:cubicBezTo>
                      <a:pt x="87708" y="162655"/>
                      <a:pt x="87227" y="159671"/>
                      <a:pt x="86745" y="156783"/>
                    </a:cubicBezTo>
                    <a:cubicBezTo>
                      <a:pt x="85687" y="149948"/>
                      <a:pt x="84724" y="143210"/>
                      <a:pt x="83858" y="136568"/>
                    </a:cubicBezTo>
                    <a:cubicBezTo>
                      <a:pt x="80874" y="113658"/>
                      <a:pt x="79045" y="90652"/>
                      <a:pt x="78467" y="67549"/>
                    </a:cubicBezTo>
                    <a:lnTo>
                      <a:pt x="133721" y="32895"/>
                    </a:lnTo>
                    <a:close/>
                    <a:moveTo>
                      <a:pt x="192921" y="193266"/>
                    </a:moveTo>
                    <a:cubicBezTo>
                      <a:pt x="192921" y="193266"/>
                      <a:pt x="192921" y="193266"/>
                      <a:pt x="192921" y="193266"/>
                    </a:cubicBezTo>
                    <a:cubicBezTo>
                      <a:pt x="189360" y="193266"/>
                      <a:pt x="186472" y="196154"/>
                      <a:pt x="186472" y="199715"/>
                    </a:cubicBezTo>
                    <a:cubicBezTo>
                      <a:pt x="186472" y="199715"/>
                      <a:pt x="186472" y="199715"/>
                      <a:pt x="186472" y="199715"/>
                    </a:cubicBezTo>
                    <a:lnTo>
                      <a:pt x="186472" y="211555"/>
                    </a:lnTo>
                    <a:cubicBezTo>
                      <a:pt x="182140" y="208186"/>
                      <a:pt x="177808" y="205010"/>
                      <a:pt x="173477" y="202025"/>
                    </a:cubicBezTo>
                    <a:lnTo>
                      <a:pt x="173477" y="174784"/>
                    </a:lnTo>
                    <a:cubicBezTo>
                      <a:pt x="173477" y="171222"/>
                      <a:pt x="170589" y="168334"/>
                      <a:pt x="167027" y="168334"/>
                    </a:cubicBezTo>
                    <a:cubicBezTo>
                      <a:pt x="163465" y="168334"/>
                      <a:pt x="160578" y="171222"/>
                      <a:pt x="160578" y="174784"/>
                    </a:cubicBezTo>
                    <a:lnTo>
                      <a:pt x="160578" y="193554"/>
                    </a:lnTo>
                    <a:cubicBezTo>
                      <a:pt x="146427" y="184891"/>
                      <a:pt x="131411" y="177768"/>
                      <a:pt x="115720" y="172473"/>
                    </a:cubicBezTo>
                    <a:cubicBezTo>
                      <a:pt x="110137" y="142151"/>
                      <a:pt x="106575" y="111444"/>
                      <a:pt x="104939" y="80640"/>
                    </a:cubicBezTo>
                    <a:lnTo>
                      <a:pt x="133625" y="62736"/>
                    </a:lnTo>
                    <a:lnTo>
                      <a:pt x="265983" y="146868"/>
                    </a:lnTo>
                    <a:lnTo>
                      <a:pt x="319986" y="249386"/>
                    </a:lnTo>
                    <a:cubicBezTo>
                      <a:pt x="319312" y="273932"/>
                      <a:pt x="316520" y="298383"/>
                      <a:pt x="311611" y="322544"/>
                    </a:cubicBezTo>
                    <a:cubicBezTo>
                      <a:pt x="291685" y="313014"/>
                      <a:pt x="266176" y="294051"/>
                      <a:pt x="234795" y="257953"/>
                    </a:cubicBezTo>
                    <a:cubicBezTo>
                      <a:pt x="223821" y="245247"/>
                      <a:pt x="211981" y="233310"/>
                      <a:pt x="199274" y="222240"/>
                    </a:cubicBezTo>
                    <a:lnTo>
                      <a:pt x="199274" y="199715"/>
                    </a:lnTo>
                    <a:cubicBezTo>
                      <a:pt x="199467" y="196154"/>
                      <a:pt x="196579" y="193266"/>
                      <a:pt x="192921" y="193266"/>
                    </a:cubicBezTo>
                    <a:close/>
                    <a:moveTo>
                      <a:pt x="19170" y="133006"/>
                    </a:moveTo>
                    <a:cubicBezTo>
                      <a:pt x="21095" y="132814"/>
                      <a:pt x="22924" y="132621"/>
                      <a:pt x="24753" y="132429"/>
                    </a:cubicBezTo>
                    <a:cubicBezTo>
                      <a:pt x="40925" y="129541"/>
                      <a:pt x="57578" y="132814"/>
                      <a:pt x="71536" y="141477"/>
                    </a:cubicBezTo>
                    <a:cubicBezTo>
                      <a:pt x="72114" y="145617"/>
                      <a:pt x="72691" y="149948"/>
                      <a:pt x="73365" y="154184"/>
                    </a:cubicBezTo>
                    <a:lnTo>
                      <a:pt x="68937" y="156494"/>
                    </a:lnTo>
                    <a:cubicBezTo>
                      <a:pt x="68456" y="156783"/>
                      <a:pt x="51418" y="165639"/>
                      <a:pt x="51418" y="165639"/>
                    </a:cubicBezTo>
                    <a:lnTo>
                      <a:pt x="51514" y="165831"/>
                    </a:lnTo>
                    <a:cubicBezTo>
                      <a:pt x="51225" y="165928"/>
                      <a:pt x="50936" y="166024"/>
                      <a:pt x="50744" y="166120"/>
                    </a:cubicBezTo>
                    <a:lnTo>
                      <a:pt x="50744" y="166024"/>
                    </a:lnTo>
                    <a:cubicBezTo>
                      <a:pt x="49107" y="167179"/>
                      <a:pt x="47471" y="168430"/>
                      <a:pt x="46027" y="169874"/>
                    </a:cubicBezTo>
                    <a:lnTo>
                      <a:pt x="19170" y="133006"/>
                    </a:lnTo>
                    <a:close/>
                    <a:moveTo>
                      <a:pt x="267716" y="459331"/>
                    </a:moveTo>
                    <a:cubicBezTo>
                      <a:pt x="252507" y="470786"/>
                      <a:pt x="234410" y="477813"/>
                      <a:pt x="215350" y="479642"/>
                    </a:cubicBezTo>
                    <a:cubicBezTo>
                      <a:pt x="174535" y="423137"/>
                      <a:pt x="142769" y="360663"/>
                      <a:pt x="120918" y="294532"/>
                    </a:cubicBezTo>
                    <a:cubicBezTo>
                      <a:pt x="125924" y="296457"/>
                      <a:pt x="131218" y="298864"/>
                      <a:pt x="136705" y="301559"/>
                    </a:cubicBezTo>
                    <a:cubicBezTo>
                      <a:pt x="156727" y="358931"/>
                      <a:pt x="184450" y="413414"/>
                      <a:pt x="219104" y="463278"/>
                    </a:cubicBezTo>
                    <a:cubicBezTo>
                      <a:pt x="220356" y="465010"/>
                      <a:pt x="222281" y="466069"/>
                      <a:pt x="224399" y="466069"/>
                    </a:cubicBezTo>
                    <a:cubicBezTo>
                      <a:pt x="224880" y="466069"/>
                      <a:pt x="225361" y="465973"/>
                      <a:pt x="225843" y="465877"/>
                    </a:cubicBezTo>
                    <a:cubicBezTo>
                      <a:pt x="248849" y="459812"/>
                      <a:pt x="269064" y="445854"/>
                      <a:pt x="282829" y="426506"/>
                    </a:cubicBezTo>
                    <a:cubicBezTo>
                      <a:pt x="286487" y="429105"/>
                      <a:pt x="290049" y="431319"/>
                      <a:pt x="293514" y="433437"/>
                    </a:cubicBezTo>
                    <a:cubicBezTo>
                      <a:pt x="286102" y="443159"/>
                      <a:pt x="277438" y="451919"/>
                      <a:pt x="267716" y="459331"/>
                    </a:cubicBezTo>
                    <a:close/>
                    <a:moveTo>
                      <a:pt x="154032" y="310993"/>
                    </a:moveTo>
                    <a:cubicBezTo>
                      <a:pt x="180792" y="327742"/>
                      <a:pt x="204761" y="348535"/>
                      <a:pt x="225169" y="372600"/>
                    </a:cubicBezTo>
                    <a:cubicBezTo>
                      <a:pt x="239512" y="389445"/>
                      <a:pt x="255298" y="404847"/>
                      <a:pt x="272433" y="418709"/>
                    </a:cubicBezTo>
                    <a:cubicBezTo>
                      <a:pt x="261170" y="434303"/>
                      <a:pt x="245287" y="446047"/>
                      <a:pt x="227094" y="452111"/>
                    </a:cubicBezTo>
                    <a:cubicBezTo>
                      <a:pt x="197060" y="408216"/>
                      <a:pt x="172514" y="360760"/>
                      <a:pt x="154032" y="310993"/>
                    </a:cubicBezTo>
                    <a:close/>
                    <a:moveTo>
                      <a:pt x="301504" y="444122"/>
                    </a:moveTo>
                    <a:cubicBezTo>
                      <a:pt x="302659" y="442678"/>
                      <a:pt x="303814" y="441138"/>
                      <a:pt x="304873" y="439597"/>
                    </a:cubicBezTo>
                    <a:cubicBezTo>
                      <a:pt x="305450" y="439886"/>
                      <a:pt x="306028" y="440175"/>
                      <a:pt x="306702" y="440464"/>
                    </a:cubicBezTo>
                    <a:cubicBezTo>
                      <a:pt x="304969" y="441811"/>
                      <a:pt x="303236" y="442967"/>
                      <a:pt x="301504" y="444122"/>
                    </a:cubicBezTo>
                    <a:close/>
                    <a:moveTo>
                      <a:pt x="365517" y="432185"/>
                    </a:moveTo>
                    <a:cubicBezTo>
                      <a:pt x="365228" y="432378"/>
                      <a:pt x="364940" y="432570"/>
                      <a:pt x="364651" y="432763"/>
                    </a:cubicBezTo>
                    <a:cubicBezTo>
                      <a:pt x="364266" y="433052"/>
                      <a:pt x="321526" y="463855"/>
                      <a:pt x="234891" y="364129"/>
                    </a:cubicBezTo>
                    <a:lnTo>
                      <a:pt x="234891" y="364129"/>
                    </a:lnTo>
                    <a:cubicBezTo>
                      <a:pt x="209959" y="334288"/>
                      <a:pt x="179445" y="309453"/>
                      <a:pt x="145080" y="291163"/>
                    </a:cubicBezTo>
                    <a:cubicBezTo>
                      <a:pt x="144791" y="290971"/>
                      <a:pt x="144406" y="290778"/>
                      <a:pt x="144117" y="290682"/>
                    </a:cubicBezTo>
                    <a:cubicBezTo>
                      <a:pt x="120437" y="278072"/>
                      <a:pt x="94254" y="271045"/>
                      <a:pt x="67397" y="270178"/>
                    </a:cubicBezTo>
                    <a:cubicBezTo>
                      <a:pt x="64413" y="270178"/>
                      <a:pt x="61333" y="270274"/>
                      <a:pt x="58348" y="270659"/>
                    </a:cubicBezTo>
                    <a:lnTo>
                      <a:pt x="52188" y="256509"/>
                    </a:lnTo>
                    <a:cubicBezTo>
                      <a:pt x="39289" y="228786"/>
                      <a:pt x="39193" y="199908"/>
                      <a:pt x="50744" y="184025"/>
                    </a:cubicBezTo>
                    <a:cubicBezTo>
                      <a:pt x="50840" y="183832"/>
                      <a:pt x="50936" y="183736"/>
                      <a:pt x="51033" y="183543"/>
                    </a:cubicBezTo>
                    <a:cubicBezTo>
                      <a:pt x="52669" y="181329"/>
                      <a:pt x="54691" y="179308"/>
                      <a:pt x="56808" y="177671"/>
                    </a:cubicBezTo>
                    <a:cubicBezTo>
                      <a:pt x="66531" y="176420"/>
                      <a:pt x="141807" y="170837"/>
                      <a:pt x="225072" y="266617"/>
                    </a:cubicBezTo>
                    <a:cubicBezTo>
                      <a:pt x="301600" y="354695"/>
                      <a:pt x="348479" y="348246"/>
                      <a:pt x="365517" y="340930"/>
                    </a:cubicBezTo>
                    <a:lnTo>
                      <a:pt x="370619" y="352674"/>
                    </a:lnTo>
                    <a:cubicBezTo>
                      <a:pt x="385924" y="388290"/>
                      <a:pt x="383807" y="421789"/>
                      <a:pt x="365517" y="432185"/>
                    </a:cubicBezTo>
                    <a:close/>
                    <a:moveTo>
                      <a:pt x="391893" y="413992"/>
                    </a:moveTo>
                    <a:cubicBezTo>
                      <a:pt x="395743" y="391371"/>
                      <a:pt x="392470" y="368172"/>
                      <a:pt x="382652" y="347476"/>
                    </a:cubicBezTo>
                    <a:lnTo>
                      <a:pt x="377261" y="335058"/>
                    </a:lnTo>
                    <a:lnTo>
                      <a:pt x="402000" y="324181"/>
                    </a:lnTo>
                    <a:lnTo>
                      <a:pt x="403348" y="406099"/>
                    </a:lnTo>
                    <a:lnTo>
                      <a:pt x="391893" y="413992"/>
                    </a:lnTo>
                    <a:close/>
                    <a:moveTo>
                      <a:pt x="416343" y="406002"/>
                    </a:moveTo>
                    <a:lnTo>
                      <a:pt x="414995" y="325528"/>
                    </a:lnTo>
                    <a:cubicBezTo>
                      <a:pt x="429242" y="333422"/>
                      <a:pt x="444259" y="339871"/>
                      <a:pt x="459757" y="344780"/>
                    </a:cubicBezTo>
                    <a:lnTo>
                      <a:pt x="433574" y="374814"/>
                    </a:lnTo>
                    <a:cubicBezTo>
                      <a:pt x="431745" y="376932"/>
                      <a:pt x="431456" y="379916"/>
                      <a:pt x="432804" y="382322"/>
                    </a:cubicBezTo>
                    <a:lnTo>
                      <a:pt x="457639" y="425158"/>
                    </a:lnTo>
                    <a:cubicBezTo>
                      <a:pt x="443296" y="420153"/>
                      <a:pt x="429434" y="413703"/>
                      <a:pt x="416343" y="40600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886" name="Google Shape;4886;p22"/>
          <p:cNvGrpSpPr/>
          <p:nvPr/>
        </p:nvGrpSpPr>
        <p:grpSpPr>
          <a:xfrm>
            <a:off x="-812316" y="3916138"/>
            <a:ext cx="896786" cy="896786"/>
            <a:chOff x="-812316" y="3916138"/>
            <a:chExt cx="896786" cy="896786"/>
          </a:xfrm>
        </p:grpSpPr>
        <p:sp>
          <p:nvSpPr>
            <p:cNvPr id="4887" name="Google Shape;4887;p22"/>
            <p:cNvSpPr/>
            <p:nvPr/>
          </p:nvSpPr>
          <p:spPr>
            <a:xfrm>
              <a:off x="-812316" y="3916138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8" name="Google Shape;4888;p22"/>
            <p:cNvSpPr/>
            <p:nvPr/>
          </p:nvSpPr>
          <p:spPr>
            <a:xfrm>
              <a:off x="-726564" y="3991049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889" name="Google Shape;4889;p22"/>
            <p:cNvGrpSpPr/>
            <p:nvPr/>
          </p:nvGrpSpPr>
          <p:grpSpPr>
            <a:xfrm>
              <a:off x="-579708" y="4145347"/>
              <a:ext cx="470356" cy="470356"/>
              <a:chOff x="1033885" y="5142519"/>
              <a:chExt cx="470356" cy="470356"/>
            </a:xfrm>
          </p:grpSpPr>
          <p:sp>
            <p:nvSpPr>
              <p:cNvPr id="4890" name="Google Shape;4890;p22"/>
              <p:cNvSpPr/>
              <p:nvPr/>
            </p:nvSpPr>
            <p:spPr>
              <a:xfrm>
                <a:off x="1205731" y="5377698"/>
                <a:ext cx="221663" cy="158331"/>
              </a:xfrm>
              <a:custGeom>
                <a:avLst/>
                <a:gdLst/>
                <a:ahLst/>
                <a:cxnLst/>
                <a:rect l="l" t="t" r="r" b="b"/>
                <a:pathLst>
                  <a:path w="221663" h="158331" extrusionOk="0">
                    <a:moveTo>
                      <a:pt x="0" y="0"/>
                    </a:moveTo>
                    <a:lnTo>
                      <a:pt x="221664" y="0"/>
                    </a:lnTo>
                    <a:lnTo>
                      <a:pt x="221664" y="158331"/>
                    </a:lnTo>
                    <a:lnTo>
                      <a:pt x="0" y="158331"/>
                    </a:lnTo>
                    <a:close/>
                  </a:path>
                </a:pathLst>
              </a:custGeom>
              <a:solidFill>
                <a:srgbClr val="EF52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91" name="Google Shape;4891;p22"/>
              <p:cNvSpPr/>
              <p:nvPr/>
            </p:nvSpPr>
            <p:spPr>
              <a:xfrm>
                <a:off x="1110732" y="5219366"/>
                <a:ext cx="229580" cy="158331"/>
              </a:xfrm>
              <a:custGeom>
                <a:avLst/>
                <a:gdLst/>
                <a:ahLst/>
                <a:cxnLst/>
                <a:rect l="l" t="t" r="r" b="b"/>
                <a:pathLst>
                  <a:path w="229580" h="158331" extrusionOk="0">
                    <a:moveTo>
                      <a:pt x="0" y="0"/>
                    </a:moveTo>
                    <a:lnTo>
                      <a:pt x="229580" y="0"/>
                    </a:lnTo>
                    <a:lnTo>
                      <a:pt x="229580" y="158331"/>
                    </a:lnTo>
                    <a:lnTo>
                      <a:pt x="0" y="158331"/>
                    </a:lnTo>
                    <a:close/>
                  </a:path>
                </a:pathLst>
              </a:custGeom>
              <a:solidFill>
                <a:srgbClr val="88BF4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92" name="Google Shape;4892;p22"/>
              <p:cNvSpPr/>
              <p:nvPr/>
            </p:nvSpPr>
            <p:spPr>
              <a:xfrm>
                <a:off x="1110732" y="5322272"/>
                <a:ext cx="158331" cy="213757"/>
              </a:xfrm>
              <a:custGeom>
                <a:avLst/>
                <a:gdLst/>
                <a:ahLst/>
                <a:cxnLst/>
                <a:rect l="l" t="t" r="r" b="b"/>
                <a:pathLst>
                  <a:path w="158331" h="213757" extrusionOk="0">
                    <a:moveTo>
                      <a:pt x="0" y="55426"/>
                    </a:moveTo>
                    <a:lnTo>
                      <a:pt x="58231" y="55426"/>
                    </a:lnTo>
                    <a:cubicBezTo>
                      <a:pt x="45110" y="43864"/>
                      <a:pt x="43845" y="23854"/>
                      <a:pt x="55406" y="10732"/>
                    </a:cubicBezTo>
                    <a:cubicBezTo>
                      <a:pt x="66968" y="-2390"/>
                      <a:pt x="86978" y="-3654"/>
                      <a:pt x="100100" y="7908"/>
                    </a:cubicBezTo>
                    <a:cubicBezTo>
                      <a:pt x="113222" y="19469"/>
                      <a:pt x="114486" y="39479"/>
                      <a:pt x="102925" y="52601"/>
                    </a:cubicBezTo>
                    <a:cubicBezTo>
                      <a:pt x="102044" y="53601"/>
                      <a:pt x="101100" y="54544"/>
                      <a:pt x="100100" y="55426"/>
                    </a:cubicBezTo>
                    <a:lnTo>
                      <a:pt x="158331" y="55426"/>
                    </a:lnTo>
                    <a:lnTo>
                      <a:pt x="158331" y="113657"/>
                    </a:lnTo>
                    <a:cubicBezTo>
                      <a:pt x="146769" y="100535"/>
                      <a:pt x="126759" y="99271"/>
                      <a:pt x="113637" y="110832"/>
                    </a:cubicBezTo>
                    <a:cubicBezTo>
                      <a:pt x="100516" y="122394"/>
                      <a:pt x="99251" y="142404"/>
                      <a:pt x="110813" y="155526"/>
                    </a:cubicBezTo>
                    <a:cubicBezTo>
                      <a:pt x="122374" y="168648"/>
                      <a:pt x="142384" y="169912"/>
                      <a:pt x="155506" y="158351"/>
                    </a:cubicBezTo>
                    <a:cubicBezTo>
                      <a:pt x="156506" y="157469"/>
                      <a:pt x="157450" y="156526"/>
                      <a:pt x="158331" y="155526"/>
                    </a:cubicBezTo>
                    <a:lnTo>
                      <a:pt x="158331" y="213757"/>
                    </a:lnTo>
                    <a:lnTo>
                      <a:pt x="0" y="213757"/>
                    </a:lnTo>
                    <a:close/>
                  </a:path>
                </a:pathLst>
              </a:custGeom>
              <a:solidFill>
                <a:srgbClr val="0093B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93" name="Google Shape;4893;p22"/>
              <p:cNvSpPr/>
              <p:nvPr/>
            </p:nvSpPr>
            <p:spPr>
              <a:xfrm>
                <a:off x="1269064" y="5219366"/>
                <a:ext cx="158331" cy="213757"/>
              </a:xfrm>
              <a:custGeom>
                <a:avLst/>
                <a:gdLst/>
                <a:ahLst/>
                <a:cxnLst/>
                <a:rect l="l" t="t" r="r" b="b"/>
                <a:pathLst>
                  <a:path w="158331" h="213757" extrusionOk="0">
                    <a:moveTo>
                      <a:pt x="0" y="0"/>
                    </a:moveTo>
                    <a:lnTo>
                      <a:pt x="0" y="58231"/>
                    </a:lnTo>
                    <a:cubicBezTo>
                      <a:pt x="11562" y="45110"/>
                      <a:pt x="31572" y="43845"/>
                      <a:pt x="44694" y="55406"/>
                    </a:cubicBezTo>
                    <a:cubicBezTo>
                      <a:pt x="57816" y="66968"/>
                      <a:pt x="59080" y="86978"/>
                      <a:pt x="47518" y="100100"/>
                    </a:cubicBezTo>
                    <a:cubicBezTo>
                      <a:pt x="35957" y="113222"/>
                      <a:pt x="15947" y="114486"/>
                      <a:pt x="2825" y="102925"/>
                    </a:cubicBezTo>
                    <a:cubicBezTo>
                      <a:pt x="1825" y="102044"/>
                      <a:pt x="882" y="101100"/>
                      <a:pt x="0" y="100100"/>
                    </a:cubicBezTo>
                    <a:lnTo>
                      <a:pt x="0" y="158331"/>
                    </a:lnTo>
                    <a:lnTo>
                      <a:pt x="58231" y="158331"/>
                    </a:lnTo>
                    <a:cubicBezTo>
                      <a:pt x="45110" y="169893"/>
                      <a:pt x="43845" y="189903"/>
                      <a:pt x="55406" y="203025"/>
                    </a:cubicBezTo>
                    <a:cubicBezTo>
                      <a:pt x="66968" y="216147"/>
                      <a:pt x="86978" y="217412"/>
                      <a:pt x="100100" y="205849"/>
                    </a:cubicBezTo>
                    <a:cubicBezTo>
                      <a:pt x="113222" y="194288"/>
                      <a:pt x="114486" y="174278"/>
                      <a:pt x="102925" y="161156"/>
                    </a:cubicBezTo>
                    <a:cubicBezTo>
                      <a:pt x="102043" y="160156"/>
                      <a:pt x="101100" y="159213"/>
                      <a:pt x="100100" y="158331"/>
                    </a:cubicBezTo>
                    <a:lnTo>
                      <a:pt x="158331" y="158331"/>
                    </a:lnTo>
                    <a:lnTo>
                      <a:pt x="158331" y="0"/>
                    </a:lnTo>
                    <a:close/>
                  </a:path>
                </a:pathLst>
              </a:custGeom>
              <a:solidFill>
                <a:srgbClr val="FFC11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94" name="Google Shape;4894;p22"/>
              <p:cNvSpPr/>
              <p:nvPr/>
            </p:nvSpPr>
            <p:spPr>
              <a:xfrm>
                <a:off x="1323604" y="5472781"/>
                <a:ext cx="103790" cy="63247"/>
              </a:xfrm>
              <a:custGeom>
                <a:avLst/>
                <a:gdLst/>
                <a:ahLst/>
                <a:cxnLst/>
                <a:rect l="l" t="t" r="r" b="b"/>
                <a:pathLst>
                  <a:path w="103790" h="63247" extrusionOk="0">
                    <a:moveTo>
                      <a:pt x="24625" y="48375"/>
                    </a:moveTo>
                    <a:lnTo>
                      <a:pt x="41623" y="63247"/>
                    </a:lnTo>
                    <a:lnTo>
                      <a:pt x="103791" y="63247"/>
                    </a:lnTo>
                    <a:lnTo>
                      <a:pt x="103791" y="28053"/>
                    </a:lnTo>
                    <a:cubicBezTo>
                      <a:pt x="89361" y="25449"/>
                      <a:pt x="74571" y="30084"/>
                      <a:pt x="64208" y="40459"/>
                    </a:cubicBezTo>
                    <a:lnTo>
                      <a:pt x="28583" y="4834"/>
                    </a:lnTo>
                    <a:cubicBezTo>
                      <a:pt x="21978" y="-1677"/>
                      <a:pt x="11345" y="-1601"/>
                      <a:pt x="4834" y="5004"/>
                    </a:cubicBezTo>
                    <a:cubicBezTo>
                      <a:pt x="-1611" y="11543"/>
                      <a:pt x="-1611" y="22046"/>
                      <a:pt x="4834" y="28584"/>
                    </a:cubicBezTo>
                    <a:close/>
                  </a:path>
                </a:pathLst>
              </a:custGeom>
              <a:solidFill>
                <a:srgbClr val="E8493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95" name="Google Shape;4895;p22"/>
              <p:cNvSpPr/>
              <p:nvPr/>
            </p:nvSpPr>
            <p:spPr>
              <a:xfrm>
                <a:off x="1110732" y="5432238"/>
                <a:ext cx="63247" cy="103790"/>
              </a:xfrm>
              <a:custGeom>
                <a:avLst/>
                <a:gdLst/>
                <a:ahLst/>
                <a:cxnLst/>
                <a:rect l="l" t="t" r="r" b="b"/>
                <a:pathLst>
                  <a:path w="63247" h="103790" extrusionOk="0">
                    <a:moveTo>
                      <a:pt x="14872" y="24625"/>
                    </a:moveTo>
                    <a:lnTo>
                      <a:pt x="0" y="41623"/>
                    </a:lnTo>
                    <a:lnTo>
                      <a:pt x="0" y="103791"/>
                    </a:lnTo>
                    <a:lnTo>
                      <a:pt x="35194" y="103791"/>
                    </a:lnTo>
                    <a:cubicBezTo>
                      <a:pt x="37799" y="89361"/>
                      <a:pt x="33163" y="74571"/>
                      <a:pt x="22789" y="64208"/>
                    </a:cubicBezTo>
                    <a:lnTo>
                      <a:pt x="58413" y="28583"/>
                    </a:lnTo>
                    <a:cubicBezTo>
                      <a:pt x="64925" y="21978"/>
                      <a:pt x="64849" y="11345"/>
                      <a:pt x="58243" y="4834"/>
                    </a:cubicBezTo>
                    <a:cubicBezTo>
                      <a:pt x="51704" y="-1611"/>
                      <a:pt x="41202" y="-1611"/>
                      <a:pt x="34664" y="4834"/>
                    </a:cubicBezTo>
                    <a:close/>
                  </a:path>
                </a:pathLst>
              </a:custGeom>
              <a:solidFill>
                <a:srgbClr val="047FA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96" name="Google Shape;4896;p22"/>
              <p:cNvSpPr/>
              <p:nvPr/>
            </p:nvSpPr>
            <p:spPr>
              <a:xfrm>
                <a:off x="1110732" y="5219366"/>
                <a:ext cx="103790" cy="63247"/>
              </a:xfrm>
              <a:custGeom>
                <a:avLst/>
                <a:gdLst/>
                <a:ahLst/>
                <a:cxnLst/>
                <a:rect l="l" t="t" r="r" b="b"/>
                <a:pathLst>
                  <a:path w="103790" h="63247" extrusionOk="0">
                    <a:moveTo>
                      <a:pt x="79166" y="14872"/>
                    </a:moveTo>
                    <a:lnTo>
                      <a:pt x="62168" y="0"/>
                    </a:lnTo>
                    <a:lnTo>
                      <a:pt x="0" y="0"/>
                    </a:lnTo>
                    <a:lnTo>
                      <a:pt x="0" y="35194"/>
                    </a:lnTo>
                    <a:cubicBezTo>
                      <a:pt x="14430" y="37799"/>
                      <a:pt x="29220" y="33163"/>
                      <a:pt x="39583" y="22789"/>
                    </a:cubicBezTo>
                    <a:lnTo>
                      <a:pt x="75207" y="58413"/>
                    </a:lnTo>
                    <a:cubicBezTo>
                      <a:pt x="81813" y="64925"/>
                      <a:pt x="92446" y="64849"/>
                      <a:pt x="98957" y="58243"/>
                    </a:cubicBezTo>
                    <a:cubicBezTo>
                      <a:pt x="105402" y="51704"/>
                      <a:pt x="105402" y="41202"/>
                      <a:pt x="98957" y="34664"/>
                    </a:cubicBezTo>
                    <a:close/>
                  </a:path>
                </a:pathLst>
              </a:custGeom>
              <a:solidFill>
                <a:srgbClr val="7CA54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97" name="Google Shape;4897;p22"/>
              <p:cNvSpPr/>
              <p:nvPr/>
            </p:nvSpPr>
            <p:spPr>
              <a:xfrm>
                <a:off x="1364147" y="5219366"/>
                <a:ext cx="63247" cy="103790"/>
              </a:xfrm>
              <a:custGeom>
                <a:avLst/>
                <a:gdLst/>
                <a:ahLst/>
                <a:cxnLst/>
                <a:rect l="l" t="t" r="r" b="b"/>
                <a:pathLst>
                  <a:path w="63247" h="103790" extrusionOk="0">
                    <a:moveTo>
                      <a:pt x="48375" y="79166"/>
                    </a:moveTo>
                    <a:lnTo>
                      <a:pt x="63247" y="62168"/>
                    </a:lnTo>
                    <a:lnTo>
                      <a:pt x="63247" y="0"/>
                    </a:lnTo>
                    <a:lnTo>
                      <a:pt x="28053" y="0"/>
                    </a:lnTo>
                    <a:cubicBezTo>
                      <a:pt x="25449" y="14430"/>
                      <a:pt x="30084" y="29220"/>
                      <a:pt x="40459" y="39583"/>
                    </a:cubicBezTo>
                    <a:lnTo>
                      <a:pt x="4834" y="75207"/>
                    </a:lnTo>
                    <a:cubicBezTo>
                      <a:pt x="-1677" y="81813"/>
                      <a:pt x="-1601" y="92446"/>
                      <a:pt x="5004" y="98957"/>
                    </a:cubicBezTo>
                    <a:cubicBezTo>
                      <a:pt x="11543" y="105402"/>
                      <a:pt x="22046" y="105402"/>
                      <a:pt x="28584" y="98957"/>
                    </a:cubicBezTo>
                    <a:close/>
                  </a:path>
                </a:pathLst>
              </a:custGeom>
              <a:solidFill>
                <a:srgbClr val="FAAC2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898" name="Google Shape;4898;p22"/>
              <p:cNvGrpSpPr/>
              <p:nvPr/>
            </p:nvGrpSpPr>
            <p:grpSpPr>
              <a:xfrm>
                <a:off x="1039483" y="5148117"/>
                <a:ext cx="459160" cy="459160"/>
                <a:chOff x="1039483" y="5148117"/>
                <a:chExt cx="459160" cy="459160"/>
              </a:xfrm>
            </p:grpSpPr>
            <p:sp>
              <p:nvSpPr>
                <p:cNvPr id="4899" name="Google Shape;4899;p22"/>
                <p:cNvSpPr/>
                <p:nvPr/>
              </p:nvSpPr>
              <p:spPr>
                <a:xfrm>
                  <a:off x="1039483" y="5425197"/>
                  <a:ext cx="119708" cy="174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08" h="174164" extrusionOk="0">
                      <a:moveTo>
                        <a:pt x="0" y="110832"/>
                      </a:moveTo>
                      <a:lnTo>
                        <a:pt x="15833" y="94999"/>
                      </a:lnTo>
                      <a:lnTo>
                        <a:pt x="15833" y="23750"/>
                      </a:lnTo>
                      <a:cubicBezTo>
                        <a:pt x="15833" y="10633"/>
                        <a:pt x="26466" y="0"/>
                        <a:pt x="39583" y="0"/>
                      </a:cubicBezTo>
                      <a:lnTo>
                        <a:pt x="71249" y="0"/>
                      </a:lnTo>
                      <a:lnTo>
                        <a:pt x="71249" y="31666"/>
                      </a:lnTo>
                      <a:lnTo>
                        <a:pt x="91040" y="11875"/>
                      </a:lnTo>
                      <a:cubicBezTo>
                        <a:pt x="97599" y="5317"/>
                        <a:pt x="108231" y="5317"/>
                        <a:pt x="114790" y="11875"/>
                      </a:cubicBezTo>
                      <a:cubicBezTo>
                        <a:pt x="121348" y="18434"/>
                        <a:pt x="121348" y="29066"/>
                        <a:pt x="114790" y="35625"/>
                      </a:cubicBezTo>
                      <a:lnTo>
                        <a:pt x="79166" y="71249"/>
                      </a:lnTo>
                      <a:cubicBezTo>
                        <a:pt x="96654" y="88738"/>
                        <a:pt x="96654" y="117093"/>
                        <a:pt x="79166" y="134582"/>
                      </a:cubicBezTo>
                      <a:lnTo>
                        <a:pt x="39583" y="174164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00" name="Google Shape;4900;p22"/>
                <p:cNvSpPr/>
                <p:nvPr/>
              </p:nvSpPr>
              <p:spPr>
                <a:xfrm>
                  <a:off x="1047400" y="5148117"/>
                  <a:ext cx="174164" cy="119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164" h="119708" extrusionOk="0">
                      <a:moveTo>
                        <a:pt x="63333" y="0"/>
                      </a:moveTo>
                      <a:lnTo>
                        <a:pt x="79166" y="15833"/>
                      </a:lnTo>
                      <a:lnTo>
                        <a:pt x="150415" y="15833"/>
                      </a:lnTo>
                      <a:cubicBezTo>
                        <a:pt x="163531" y="15833"/>
                        <a:pt x="174164" y="26466"/>
                        <a:pt x="174164" y="39583"/>
                      </a:cubicBezTo>
                      <a:lnTo>
                        <a:pt x="174164" y="71249"/>
                      </a:lnTo>
                      <a:lnTo>
                        <a:pt x="142498" y="71249"/>
                      </a:lnTo>
                      <a:lnTo>
                        <a:pt x="162290" y="91040"/>
                      </a:lnTo>
                      <a:cubicBezTo>
                        <a:pt x="168847" y="97599"/>
                        <a:pt x="168847" y="108231"/>
                        <a:pt x="162290" y="114790"/>
                      </a:cubicBezTo>
                      <a:cubicBezTo>
                        <a:pt x="155731" y="121348"/>
                        <a:pt x="145099" y="121348"/>
                        <a:pt x="138540" y="114790"/>
                      </a:cubicBezTo>
                      <a:lnTo>
                        <a:pt x="102915" y="79166"/>
                      </a:lnTo>
                      <a:cubicBezTo>
                        <a:pt x="85427" y="96654"/>
                        <a:pt x="57072" y="96654"/>
                        <a:pt x="39583" y="79166"/>
                      </a:cubicBezTo>
                      <a:lnTo>
                        <a:pt x="0" y="39583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01" name="Google Shape;4901;p22"/>
                <p:cNvSpPr/>
                <p:nvPr/>
              </p:nvSpPr>
              <p:spPr>
                <a:xfrm>
                  <a:off x="1378935" y="5156034"/>
                  <a:ext cx="119708" cy="174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08" h="174164" extrusionOk="0">
                      <a:moveTo>
                        <a:pt x="119709" y="63333"/>
                      </a:moveTo>
                      <a:lnTo>
                        <a:pt x="103875" y="79166"/>
                      </a:lnTo>
                      <a:lnTo>
                        <a:pt x="103875" y="150415"/>
                      </a:lnTo>
                      <a:cubicBezTo>
                        <a:pt x="103875" y="163531"/>
                        <a:pt x="93243" y="174164"/>
                        <a:pt x="80126" y="174164"/>
                      </a:cubicBezTo>
                      <a:lnTo>
                        <a:pt x="48460" y="174164"/>
                      </a:lnTo>
                      <a:lnTo>
                        <a:pt x="48460" y="142498"/>
                      </a:lnTo>
                      <a:lnTo>
                        <a:pt x="28668" y="162290"/>
                      </a:lnTo>
                      <a:cubicBezTo>
                        <a:pt x="22109" y="168847"/>
                        <a:pt x="11477" y="168847"/>
                        <a:pt x="4918" y="162290"/>
                      </a:cubicBezTo>
                      <a:cubicBezTo>
                        <a:pt x="-1639" y="155731"/>
                        <a:pt x="-1639" y="145099"/>
                        <a:pt x="4918" y="138540"/>
                      </a:cubicBezTo>
                      <a:lnTo>
                        <a:pt x="40543" y="102915"/>
                      </a:lnTo>
                      <a:cubicBezTo>
                        <a:pt x="23054" y="85427"/>
                        <a:pt x="23054" y="57072"/>
                        <a:pt x="40543" y="39583"/>
                      </a:cubicBezTo>
                      <a:lnTo>
                        <a:pt x="80126" y="0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02" name="Google Shape;4902;p22"/>
                <p:cNvSpPr/>
                <p:nvPr/>
              </p:nvSpPr>
              <p:spPr>
                <a:xfrm>
                  <a:off x="1316563" y="5487569"/>
                  <a:ext cx="174164" cy="119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164" h="119708" extrusionOk="0">
                      <a:moveTo>
                        <a:pt x="110832" y="119709"/>
                      </a:moveTo>
                      <a:lnTo>
                        <a:pt x="94999" y="103875"/>
                      </a:lnTo>
                      <a:lnTo>
                        <a:pt x="23750" y="103875"/>
                      </a:lnTo>
                      <a:cubicBezTo>
                        <a:pt x="10633" y="103875"/>
                        <a:pt x="0" y="93243"/>
                        <a:pt x="0" y="80126"/>
                      </a:cubicBezTo>
                      <a:lnTo>
                        <a:pt x="0" y="48460"/>
                      </a:lnTo>
                      <a:lnTo>
                        <a:pt x="31666" y="48460"/>
                      </a:lnTo>
                      <a:lnTo>
                        <a:pt x="11875" y="28668"/>
                      </a:lnTo>
                      <a:cubicBezTo>
                        <a:pt x="5317" y="22109"/>
                        <a:pt x="5317" y="11477"/>
                        <a:pt x="11875" y="4918"/>
                      </a:cubicBezTo>
                      <a:cubicBezTo>
                        <a:pt x="18434" y="-1639"/>
                        <a:pt x="29066" y="-1639"/>
                        <a:pt x="35625" y="4918"/>
                      </a:cubicBezTo>
                      <a:lnTo>
                        <a:pt x="71249" y="40543"/>
                      </a:lnTo>
                      <a:cubicBezTo>
                        <a:pt x="88738" y="23054"/>
                        <a:pt x="117093" y="23054"/>
                        <a:pt x="134582" y="40543"/>
                      </a:cubicBezTo>
                      <a:lnTo>
                        <a:pt x="174164" y="80126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903" name="Google Shape;4903;p22"/>
              <p:cNvSpPr/>
              <p:nvPr/>
            </p:nvSpPr>
            <p:spPr>
              <a:xfrm>
                <a:off x="1033885" y="5142519"/>
                <a:ext cx="470356" cy="470356"/>
              </a:xfrm>
              <a:custGeom>
                <a:avLst/>
                <a:gdLst/>
                <a:ahLst/>
                <a:cxnLst/>
                <a:rect l="l" t="t" r="r" b="b"/>
                <a:pathLst>
                  <a:path w="470356" h="470356" extrusionOk="0">
                    <a:moveTo>
                      <a:pt x="385593" y="364560"/>
                    </a:moveTo>
                    <a:cubicBezTo>
                      <a:pt x="374345" y="364528"/>
                      <a:pt x="363385" y="368123"/>
                      <a:pt x="354341" y="374812"/>
                    </a:cubicBezTo>
                    <a:lnTo>
                      <a:pt x="323900" y="344370"/>
                    </a:lnTo>
                    <a:cubicBezTo>
                      <a:pt x="314208" y="334762"/>
                      <a:pt x="298563" y="334829"/>
                      <a:pt x="288955" y="344521"/>
                    </a:cubicBezTo>
                    <a:cubicBezTo>
                      <a:pt x="279404" y="354153"/>
                      <a:pt x="279404" y="369684"/>
                      <a:pt x="288955" y="379316"/>
                    </a:cubicBezTo>
                    <a:lnTo>
                      <a:pt x="295231" y="385593"/>
                    </a:lnTo>
                    <a:lnTo>
                      <a:pt x="243095" y="385593"/>
                    </a:lnTo>
                    <a:lnTo>
                      <a:pt x="243095" y="335278"/>
                    </a:lnTo>
                    <a:cubicBezTo>
                      <a:pt x="243095" y="330906"/>
                      <a:pt x="239551" y="327362"/>
                      <a:pt x="235178" y="327362"/>
                    </a:cubicBezTo>
                    <a:cubicBezTo>
                      <a:pt x="232906" y="327361"/>
                      <a:pt x="230744" y="328337"/>
                      <a:pt x="229241" y="330042"/>
                    </a:cubicBezTo>
                    <a:cubicBezTo>
                      <a:pt x="220571" y="339885"/>
                      <a:pt x="205564" y="340836"/>
                      <a:pt x="195721" y="332166"/>
                    </a:cubicBezTo>
                    <a:cubicBezTo>
                      <a:pt x="185878" y="323496"/>
                      <a:pt x="184927" y="308490"/>
                      <a:pt x="193597" y="298646"/>
                    </a:cubicBezTo>
                    <a:cubicBezTo>
                      <a:pt x="202266" y="288803"/>
                      <a:pt x="217273" y="287852"/>
                      <a:pt x="227116" y="296522"/>
                    </a:cubicBezTo>
                    <a:cubicBezTo>
                      <a:pt x="227868" y="297185"/>
                      <a:pt x="228578" y="297894"/>
                      <a:pt x="229241" y="298646"/>
                    </a:cubicBezTo>
                    <a:cubicBezTo>
                      <a:pt x="232132" y="301926"/>
                      <a:pt x="237136" y="302240"/>
                      <a:pt x="240414" y="299348"/>
                    </a:cubicBezTo>
                    <a:cubicBezTo>
                      <a:pt x="242119" y="297845"/>
                      <a:pt x="243095" y="295682"/>
                      <a:pt x="243095" y="293410"/>
                    </a:cubicBezTo>
                    <a:lnTo>
                      <a:pt x="243095" y="243095"/>
                    </a:lnTo>
                    <a:lnTo>
                      <a:pt x="278073" y="243095"/>
                    </a:lnTo>
                    <a:cubicBezTo>
                      <a:pt x="269319" y="263127"/>
                      <a:pt x="278462" y="286462"/>
                      <a:pt x="298494" y="295216"/>
                    </a:cubicBezTo>
                    <a:cubicBezTo>
                      <a:pt x="318525" y="303970"/>
                      <a:pt x="341861" y="294828"/>
                      <a:pt x="350615" y="274796"/>
                    </a:cubicBezTo>
                    <a:cubicBezTo>
                      <a:pt x="355031" y="264690"/>
                      <a:pt x="355031" y="253200"/>
                      <a:pt x="350615" y="243095"/>
                    </a:cubicBezTo>
                    <a:lnTo>
                      <a:pt x="385593" y="243095"/>
                    </a:lnTo>
                    <a:lnTo>
                      <a:pt x="385593" y="346010"/>
                    </a:lnTo>
                    <a:lnTo>
                      <a:pt x="401426" y="346010"/>
                    </a:lnTo>
                    <a:lnTo>
                      <a:pt x="401426" y="195596"/>
                    </a:lnTo>
                    <a:lnTo>
                      <a:pt x="425176" y="195596"/>
                    </a:lnTo>
                    <a:cubicBezTo>
                      <a:pt x="442657" y="195576"/>
                      <a:pt x="456822" y="181410"/>
                      <a:pt x="456842" y="163929"/>
                    </a:cubicBezTo>
                    <a:lnTo>
                      <a:pt x="456842" y="95960"/>
                    </a:lnTo>
                    <a:lnTo>
                      <a:pt x="470357" y="82445"/>
                    </a:lnTo>
                    <a:lnTo>
                      <a:pt x="459161" y="71249"/>
                    </a:lnTo>
                    <a:lnTo>
                      <a:pt x="443328" y="87082"/>
                    </a:lnTo>
                    <a:cubicBezTo>
                      <a:pt x="441843" y="88567"/>
                      <a:pt x="441009" y="90580"/>
                      <a:pt x="441009" y="92680"/>
                    </a:cubicBezTo>
                    <a:lnTo>
                      <a:pt x="441009" y="163929"/>
                    </a:lnTo>
                    <a:cubicBezTo>
                      <a:pt x="440999" y="172669"/>
                      <a:pt x="433916" y="179752"/>
                      <a:pt x="425176" y="179762"/>
                    </a:cubicBezTo>
                    <a:lnTo>
                      <a:pt x="401426" y="179762"/>
                    </a:lnTo>
                    <a:lnTo>
                      <a:pt x="401426" y="159292"/>
                    </a:lnTo>
                    <a:lnTo>
                      <a:pt x="414941" y="145778"/>
                    </a:lnTo>
                    <a:lnTo>
                      <a:pt x="403745" y="134582"/>
                    </a:lnTo>
                    <a:lnTo>
                      <a:pt x="368120" y="170206"/>
                    </a:lnTo>
                    <a:cubicBezTo>
                      <a:pt x="364654" y="173673"/>
                      <a:pt x="359033" y="173673"/>
                      <a:pt x="355566" y="170206"/>
                    </a:cubicBezTo>
                    <a:cubicBezTo>
                      <a:pt x="352100" y="166740"/>
                      <a:pt x="352100" y="161119"/>
                      <a:pt x="355566" y="157652"/>
                    </a:cubicBezTo>
                    <a:lnTo>
                      <a:pt x="391191" y="122028"/>
                    </a:lnTo>
                    <a:cubicBezTo>
                      <a:pt x="394282" y="118936"/>
                      <a:pt x="394282" y="113924"/>
                      <a:pt x="391191" y="110832"/>
                    </a:cubicBezTo>
                    <a:cubicBezTo>
                      <a:pt x="391191" y="110832"/>
                      <a:pt x="391191" y="110832"/>
                      <a:pt x="391191" y="110832"/>
                    </a:cubicBezTo>
                    <a:cubicBezTo>
                      <a:pt x="376818" y="96425"/>
                      <a:pt x="376818" y="73103"/>
                      <a:pt x="391191" y="58695"/>
                    </a:cubicBezTo>
                    <a:lnTo>
                      <a:pt x="430774" y="19113"/>
                    </a:lnTo>
                    <a:lnTo>
                      <a:pt x="419578" y="7917"/>
                    </a:lnTo>
                    <a:lnTo>
                      <a:pt x="379995" y="47499"/>
                    </a:lnTo>
                    <a:cubicBezTo>
                      <a:pt x="361609" y="65934"/>
                      <a:pt x="359411" y="95022"/>
                      <a:pt x="374817" y="116010"/>
                    </a:cubicBezTo>
                    <a:lnTo>
                      <a:pt x="344370" y="146456"/>
                    </a:lnTo>
                    <a:cubicBezTo>
                      <a:pt x="334679" y="156065"/>
                      <a:pt x="334611" y="171710"/>
                      <a:pt x="344220" y="181402"/>
                    </a:cubicBezTo>
                    <a:cubicBezTo>
                      <a:pt x="353829" y="191094"/>
                      <a:pt x="369474" y="191161"/>
                      <a:pt x="379166" y="181553"/>
                    </a:cubicBezTo>
                    <a:cubicBezTo>
                      <a:pt x="379216" y="181503"/>
                      <a:pt x="379267" y="181453"/>
                      <a:pt x="379316" y="181402"/>
                    </a:cubicBezTo>
                    <a:lnTo>
                      <a:pt x="385593" y="175125"/>
                    </a:lnTo>
                    <a:lnTo>
                      <a:pt x="385593" y="227262"/>
                    </a:lnTo>
                    <a:lnTo>
                      <a:pt x="335277" y="227262"/>
                    </a:lnTo>
                    <a:cubicBezTo>
                      <a:pt x="330905" y="227262"/>
                      <a:pt x="327361" y="230805"/>
                      <a:pt x="327361" y="235177"/>
                    </a:cubicBezTo>
                    <a:cubicBezTo>
                      <a:pt x="327360" y="237450"/>
                      <a:pt x="328336" y="239613"/>
                      <a:pt x="330041" y="241116"/>
                    </a:cubicBezTo>
                    <a:cubicBezTo>
                      <a:pt x="339884" y="249784"/>
                      <a:pt x="340836" y="264792"/>
                      <a:pt x="332167" y="274635"/>
                    </a:cubicBezTo>
                    <a:cubicBezTo>
                      <a:pt x="323498" y="284479"/>
                      <a:pt x="308491" y="285431"/>
                      <a:pt x="298647" y="276762"/>
                    </a:cubicBezTo>
                    <a:cubicBezTo>
                      <a:pt x="288804" y="268093"/>
                      <a:pt x="287852" y="253086"/>
                      <a:pt x="296521" y="243242"/>
                    </a:cubicBezTo>
                    <a:cubicBezTo>
                      <a:pt x="297184" y="242489"/>
                      <a:pt x="297894" y="241779"/>
                      <a:pt x="298647" y="241116"/>
                    </a:cubicBezTo>
                    <a:cubicBezTo>
                      <a:pt x="301927" y="238224"/>
                      <a:pt x="302241" y="233221"/>
                      <a:pt x="299348" y="229942"/>
                    </a:cubicBezTo>
                    <a:cubicBezTo>
                      <a:pt x="297846" y="228237"/>
                      <a:pt x="295683" y="227262"/>
                      <a:pt x="293411" y="227262"/>
                    </a:cubicBezTo>
                    <a:lnTo>
                      <a:pt x="243095" y="227262"/>
                    </a:lnTo>
                    <a:lnTo>
                      <a:pt x="243095" y="192284"/>
                    </a:lnTo>
                    <a:cubicBezTo>
                      <a:pt x="263127" y="201037"/>
                      <a:pt x="286462" y="191894"/>
                      <a:pt x="295215" y="171861"/>
                    </a:cubicBezTo>
                    <a:cubicBezTo>
                      <a:pt x="303967" y="151829"/>
                      <a:pt x="294824" y="128494"/>
                      <a:pt x="274791" y="119741"/>
                    </a:cubicBezTo>
                    <a:cubicBezTo>
                      <a:pt x="264687" y="115327"/>
                      <a:pt x="253199" y="115327"/>
                      <a:pt x="243095" y="119741"/>
                    </a:cubicBezTo>
                    <a:lnTo>
                      <a:pt x="243095" y="84764"/>
                    </a:lnTo>
                    <a:lnTo>
                      <a:pt x="346010" y="84764"/>
                    </a:lnTo>
                    <a:lnTo>
                      <a:pt x="346010" y="68931"/>
                    </a:lnTo>
                    <a:lnTo>
                      <a:pt x="195596" y="68931"/>
                    </a:lnTo>
                    <a:lnTo>
                      <a:pt x="195596" y="45181"/>
                    </a:lnTo>
                    <a:cubicBezTo>
                      <a:pt x="195576" y="27700"/>
                      <a:pt x="181410" y="13534"/>
                      <a:pt x="163929" y="13515"/>
                    </a:cubicBezTo>
                    <a:lnTo>
                      <a:pt x="95959" y="13515"/>
                    </a:lnTo>
                    <a:lnTo>
                      <a:pt x="82445" y="0"/>
                    </a:lnTo>
                    <a:lnTo>
                      <a:pt x="71249" y="11196"/>
                    </a:lnTo>
                    <a:lnTo>
                      <a:pt x="87082" y="27029"/>
                    </a:lnTo>
                    <a:cubicBezTo>
                      <a:pt x="88567" y="28514"/>
                      <a:pt x="90580" y="29348"/>
                      <a:pt x="92680" y="29348"/>
                    </a:cubicBezTo>
                    <a:lnTo>
                      <a:pt x="163929" y="29348"/>
                    </a:lnTo>
                    <a:cubicBezTo>
                      <a:pt x="172669" y="29358"/>
                      <a:pt x="179752" y="36441"/>
                      <a:pt x="179762" y="45181"/>
                    </a:cubicBezTo>
                    <a:lnTo>
                      <a:pt x="179762" y="68931"/>
                    </a:lnTo>
                    <a:lnTo>
                      <a:pt x="159292" y="68931"/>
                    </a:lnTo>
                    <a:lnTo>
                      <a:pt x="145778" y="55416"/>
                    </a:lnTo>
                    <a:lnTo>
                      <a:pt x="134582" y="66612"/>
                    </a:lnTo>
                    <a:lnTo>
                      <a:pt x="170206" y="102236"/>
                    </a:lnTo>
                    <a:cubicBezTo>
                      <a:pt x="173673" y="105703"/>
                      <a:pt x="173673" y="111324"/>
                      <a:pt x="170206" y="114790"/>
                    </a:cubicBezTo>
                    <a:cubicBezTo>
                      <a:pt x="166740" y="118257"/>
                      <a:pt x="161119" y="118257"/>
                      <a:pt x="157652" y="114790"/>
                    </a:cubicBezTo>
                    <a:lnTo>
                      <a:pt x="122028" y="79166"/>
                    </a:lnTo>
                    <a:cubicBezTo>
                      <a:pt x="118936" y="76074"/>
                      <a:pt x="113924" y="76074"/>
                      <a:pt x="110832" y="79165"/>
                    </a:cubicBezTo>
                    <a:cubicBezTo>
                      <a:pt x="110832" y="79165"/>
                      <a:pt x="110832" y="79166"/>
                      <a:pt x="110832" y="79166"/>
                    </a:cubicBezTo>
                    <a:cubicBezTo>
                      <a:pt x="96436" y="93563"/>
                      <a:pt x="73093" y="93563"/>
                      <a:pt x="58696" y="79167"/>
                    </a:cubicBezTo>
                    <a:cubicBezTo>
                      <a:pt x="58696" y="79166"/>
                      <a:pt x="58696" y="79166"/>
                      <a:pt x="58695" y="79166"/>
                    </a:cubicBezTo>
                    <a:lnTo>
                      <a:pt x="19113" y="39583"/>
                    </a:lnTo>
                    <a:lnTo>
                      <a:pt x="7917" y="50779"/>
                    </a:lnTo>
                    <a:lnTo>
                      <a:pt x="47499" y="90362"/>
                    </a:lnTo>
                    <a:cubicBezTo>
                      <a:pt x="65922" y="108777"/>
                      <a:pt x="95031" y="110978"/>
                      <a:pt x="116015" y="95545"/>
                    </a:cubicBezTo>
                    <a:lnTo>
                      <a:pt x="146456" y="125986"/>
                    </a:lnTo>
                    <a:cubicBezTo>
                      <a:pt x="156148" y="135595"/>
                      <a:pt x="171793" y="135528"/>
                      <a:pt x="181402" y="125836"/>
                    </a:cubicBezTo>
                    <a:cubicBezTo>
                      <a:pt x="190952" y="116203"/>
                      <a:pt x="190952" y="100673"/>
                      <a:pt x="181402" y="91040"/>
                    </a:cubicBezTo>
                    <a:lnTo>
                      <a:pt x="175125" y="84764"/>
                    </a:lnTo>
                    <a:lnTo>
                      <a:pt x="227262" y="84764"/>
                    </a:lnTo>
                    <a:lnTo>
                      <a:pt x="227262" y="135078"/>
                    </a:lnTo>
                    <a:cubicBezTo>
                      <a:pt x="227262" y="139450"/>
                      <a:pt x="230805" y="142995"/>
                      <a:pt x="235177" y="142996"/>
                    </a:cubicBezTo>
                    <a:cubicBezTo>
                      <a:pt x="237450" y="142996"/>
                      <a:pt x="239613" y="142019"/>
                      <a:pt x="241116" y="140315"/>
                    </a:cubicBezTo>
                    <a:cubicBezTo>
                      <a:pt x="249785" y="130472"/>
                      <a:pt x="264792" y="129521"/>
                      <a:pt x="274635" y="138191"/>
                    </a:cubicBezTo>
                    <a:cubicBezTo>
                      <a:pt x="284479" y="146860"/>
                      <a:pt x="285430" y="161867"/>
                      <a:pt x="276760" y="171710"/>
                    </a:cubicBezTo>
                    <a:cubicBezTo>
                      <a:pt x="268090" y="181554"/>
                      <a:pt x="253084" y="182504"/>
                      <a:pt x="243240" y="173835"/>
                    </a:cubicBezTo>
                    <a:cubicBezTo>
                      <a:pt x="242488" y="173172"/>
                      <a:pt x="241779" y="172462"/>
                      <a:pt x="241116" y="171710"/>
                    </a:cubicBezTo>
                    <a:cubicBezTo>
                      <a:pt x="238224" y="168431"/>
                      <a:pt x="233221" y="168117"/>
                      <a:pt x="229942" y="171010"/>
                    </a:cubicBezTo>
                    <a:cubicBezTo>
                      <a:pt x="228237" y="172512"/>
                      <a:pt x="227262" y="174675"/>
                      <a:pt x="227262" y="176947"/>
                    </a:cubicBezTo>
                    <a:lnTo>
                      <a:pt x="227262" y="227262"/>
                    </a:lnTo>
                    <a:lnTo>
                      <a:pt x="192283" y="227262"/>
                    </a:lnTo>
                    <a:cubicBezTo>
                      <a:pt x="201037" y="207230"/>
                      <a:pt x="191895" y="183895"/>
                      <a:pt x="171863" y="175141"/>
                    </a:cubicBezTo>
                    <a:cubicBezTo>
                      <a:pt x="151832" y="166386"/>
                      <a:pt x="128496" y="175529"/>
                      <a:pt x="119742" y="195561"/>
                    </a:cubicBezTo>
                    <a:cubicBezTo>
                      <a:pt x="115326" y="205666"/>
                      <a:pt x="115326" y="217156"/>
                      <a:pt x="119742" y="227262"/>
                    </a:cubicBezTo>
                    <a:lnTo>
                      <a:pt x="84764" y="227262"/>
                    </a:lnTo>
                    <a:lnTo>
                      <a:pt x="84764" y="124346"/>
                    </a:lnTo>
                    <a:lnTo>
                      <a:pt x="68931" y="124346"/>
                    </a:lnTo>
                    <a:lnTo>
                      <a:pt x="68931" y="274761"/>
                    </a:lnTo>
                    <a:lnTo>
                      <a:pt x="45181" y="274761"/>
                    </a:lnTo>
                    <a:cubicBezTo>
                      <a:pt x="27700" y="274781"/>
                      <a:pt x="13534" y="288947"/>
                      <a:pt x="13515" y="306427"/>
                    </a:cubicBezTo>
                    <a:lnTo>
                      <a:pt x="13515" y="374397"/>
                    </a:lnTo>
                    <a:lnTo>
                      <a:pt x="0" y="387912"/>
                    </a:lnTo>
                    <a:lnTo>
                      <a:pt x="11196" y="399108"/>
                    </a:lnTo>
                    <a:lnTo>
                      <a:pt x="27029" y="383274"/>
                    </a:lnTo>
                    <a:cubicBezTo>
                      <a:pt x="28514" y="381790"/>
                      <a:pt x="29348" y="379776"/>
                      <a:pt x="29348" y="377676"/>
                    </a:cubicBezTo>
                    <a:lnTo>
                      <a:pt x="29348" y="306427"/>
                    </a:lnTo>
                    <a:cubicBezTo>
                      <a:pt x="29358" y="297688"/>
                      <a:pt x="36441" y="290604"/>
                      <a:pt x="45181" y="290594"/>
                    </a:cubicBezTo>
                    <a:lnTo>
                      <a:pt x="68931" y="290594"/>
                    </a:lnTo>
                    <a:lnTo>
                      <a:pt x="68931" y="311065"/>
                    </a:lnTo>
                    <a:lnTo>
                      <a:pt x="55416" y="324579"/>
                    </a:lnTo>
                    <a:lnTo>
                      <a:pt x="66612" y="335775"/>
                    </a:lnTo>
                    <a:lnTo>
                      <a:pt x="102236" y="300151"/>
                    </a:lnTo>
                    <a:cubicBezTo>
                      <a:pt x="105703" y="296684"/>
                      <a:pt x="111324" y="296684"/>
                      <a:pt x="114790" y="300151"/>
                    </a:cubicBezTo>
                    <a:cubicBezTo>
                      <a:pt x="118257" y="303617"/>
                      <a:pt x="118257" y="309238"/>
                      <a:pt x="114790" y="312704"/>
                    </a:cubicBezTo>
                    <a:lnTo>
                      <a:pt x="79166" y="348329"/>
                    </a:lnTo>
                    <a:cubicBezTo>
                      <a:pt x="76074" y="351420"/>
                      <a:pt x="76074" y="356432"/>
                      <a:pt x="79165" y="359525"/>
                    </a:cubicBezTo>
                    <a:cubicBezTo>
                      <a:pt x="79165" y="359525"/>
                      <a:pt x="79166" y="359525"/>
                      <a:pt x="79166" y="359525"/>
                    </a:cubicBezTo>
                    <a:cubicBezTo>
                      <a:pt x="93538" y="373932"/>
                      <a:pt x="93538" y="397254"/>
                      <a:pt x="79166" y="411661"/>
                    </a:cubicBezTo>
                    <a:lnTo>
                      <a:pt x="39583" y="451244"/>
                    </a:lnTo>
                    <a:lnTo>
                      <a:pt x="50779" y="462440"/>
                    </a:lnTo>
                    <a:lnTo>
                      <a:pt x="90362" y="422857"/>
                    </a:lnTo>
                    <a:cubicBezTo>
                      <a:pt x="108748" y="404423"/>
                      <a:pt x="110946" y="375335"/>
                      <a:pt x="95540" y="354346"/>
                    </a:cubicBezTo>
                    <a:lnTo>
                      <a:pt x="125986" y="323900"/>
                    </a:lnTo>
                    <a:cubicBezTo>
                      <a:pt x="135678" y="314291"/>
                      <a:pt x="135745" y="298646"/>
                      <a:pt x="126137" y="288955"/>
                    </a:cubicBezTo>
                    <a:cubicBezTo>
                      <a:pt x="116528" y="279263"/>
                      <a:pt x="100883" y="279195"/>
                      <a:pt x="91191" y="288804"/>
                    </a:cubicBezTo>
                    <a:cubicBezTo>
                      <a:pt x="91140" y="288854"/>
                      <a:pt x="91090" y="288904"/>
                      <a:pt x="91040" y="288955"/>
                    </a:cubicBezTo>
                    <a:lnTo>
                      <a:pt x="84764" y="295231"/>
                    </a:lnTo>
                    <a:lnTo>
                      <a:pt x="84764" y="243095"/>
                    </a:lnTo>
                    <a:lnTo>
                      <a:pt x="135079" y="243095"/>
                    </a:lnTo>
                    <a:cubicBezTo>
                      <a:pt x="139451" y="243095"/>
                      <a:pt x="142996" y="239551"/>
                      <a:pt x="142996" y="235178"/>
                    </a:cubicBezTo>
                    <a:cubicBezTo>
                      <a:pt x="142997" y="232906"/>
                      <a:pt x="142020" y="230744"/>
                      <a:pt x="140316" y="229241"/>
                    </a:cubicBezTo>
                    <a:cubicBezTo>
                      <a:pt x="130473" y="220572"/>
                      <a:pt x="129521" y="205564"/>
                      <a:pt x="138190" y="195721"/>
                    </a:cubicBezTo>
                    <a:cubicBezTo>
                      <a:pt x="146858" y="185878"/>
                      <a:pt x="161866" y="184926"/>
                      <a:pt x="171709" y="193595"/>
                    </a:cubicBezTo>
                    <a:cubicBezTo>
                      <a:pt x="181553" y="202263"/>
                      <a:pt x="182504" y="217271"/>
                      <a:pt x="173836" y="227114"/>
                    </a:cubicBezTo>
                    <a:cubicBezTo>
                      <a:pt x="173173" y="227867"/>
                      <a:pt x="172462" y="228578"/>
                      <a:pt x="171709" y="229241"/>
                    </a:cubicBezTo>
                    <a:cubicBezTo>
                      <a:pt x="168430" y="232132"/>
                      <a:pt x="168116" y="237136"/>
                      <a:pt x="171009" y="240414"/>
                    </a:cubicBezTo>
                    <a:cubicBezTo>
                      <a:pt x="172511" y="242119"/>
                      <a:pt x="174674" y="243095"/>
                      <a:pt x="176946" y="243095"/>
                    </a:cubicBezTo>
                    <a:lnTo>
                      <a:pt x="227262" y="243095"/>
                    </a:lnTo>
                    <a:lnTo>
                      <a:pt x="227262" y="278072"/>
                    </a:lnTo>
                    <a:cubicBezTo>
                      <a:pt x="207230" y="269319"/>
                      <a:pt x="183895" y="278463"/>
                      <a:pt x="175142" y="298496"/>
                    </a:cubicBezTo>
                    <a:cubicBezTo>
                      <a:pt x="166389" y="318528"/>
                      <a:pt x="175533" y="341863"/>
                      <a:pt x="195566" y="350616"/>
                    </a:cubicBezTo>
                    <a:cubicBezTo>
                      <a:pt x="205669" y="355030"/>
                      <a:pt x="217157" y="355030"/>
                      <a:pt x="227262" y="350616"/>
                    </a:cubicBezTo>
                    <a:lnTo>
                      <a:pt x="227262" y="385593"/>
                    </a:lnTo>
                    <a:lnTo>
                      <a:pt x="124346" y="385593"/>
                    </a:lnTo>
                    <a:lnTo>
                      <a:pt x="124346" y="401426"/>
                    </a:lnTo>
                    <a:lnTo>
                      <a:pt x="274761" y="401426"/>
                    </a:lnTo>
                    <a:lnTo>
                      <a:pt x="274761" y="425176"/>
                    </a:lnTo>
                    <a:cubicBezTo>
                      <a:pt x="274781" y="442657"/>
                      <a:pt x="288947" y="456822"/>
                      <a:pt x="306427" y="456842"/>
                    </a:cubicBezTo>
                    <a:lnTo>
                      <a:pt x="374398" y="456842"/>
                    </a:lnTo>
                    <a:lnTo>
                      <a:pt x="387912" y="470357"/>
                    </a:lnTo>
                    <a:lnTo>
                      <a:pt x="399108" y="459161"/>
                    </a:lnTo>
                    <a:lnTo>
                      <a:pt x="383274" y="443328"/>
                    </a:lnTo>
                    <a:cubicBezTo>
                      <a:pt x="381790" y="441843"/>
                      <a:pt x="379776" y="441009"/>
                      <a:pt x="377676" y="441009"/>
                    </a:cubicBezTo>
                    <a:lnTo>
                      <a:pt x="306427" y="441009"/>
                    </a:lnTo>
                    <a:cubicBezTo>
                      <a:pt x="297688" y="440999"/>
                      <a:pt x="290604" y="433916"/>
                      <a:pt x="290594" y="425176"/>
                    </a:cubicBezTo>
                    <a:lnTo>
                      <a:pt x="290594" y="401426"/>
                    </a:lnTo>
                    <a:lnTo>
                      <a:pt x="311065" y="401426"/>
                    </a:lnTo>
                    <a:lnTo>
                      <a:pt x="324579" y="414941"/>
                    </a:lnTo>
                    <a:lnTo>
                      <a:pt x="335775" y="403745"/>
                    </a:lnTo>
                    <a:lnTo>
                      <a:pt x="300151" y="368120"/>
                    </a:lnTo>
                    <a:cubicBezTo>
                      <a:pt x="296684" y="364654"/>
                      <a:pt x="296684" y="359033"/>
                      <a:pt x="300151" y="355566"/>
                    </a:cubicBezTo>
                    <a:cubicBezTo>
                      <a:pt x="303617" y="352100"/>
                      <a:pt x="309238" y="352100"/>
                      <a:pt x="312704" y="355566"/>
                    </a:cubicBezTo>
                    <a:lnTo>
                      <a:pt x="348329" y="391191"/>
                    </a:lnTo>
                    <a:cubicBezTo>
                      <a:pt x="351420" y="394282"/>
                      <a:pt x="356432" y="394282"/>
                      <a:pt x="359525" y="391191"/>
                    </a:cubicBezTo>
                    <a:cubicBezTo>
                      <a:pt x="359525" y="391191"/>
                      <a:pt x="359525" y="391191"/>
                      <a:pt x="359525" y="391191"/>
                    </a:cubicBezTo>
                    <a:cubicBezTo>
                      <a:pt x="373921" y="376794"/>
                      <a:pt x="397263" y="376794"/>
                      <a:pt x="411660" y="391190"/>
                    </a:cubicBezTo>
                    <a:cubicBezTo>
                      <a:pt x="411660" y="391190"/>
                      <a:pt x="411661" y="391191"/>
                      <a:pt x="411661" y="391191"/>
                    </a:cubicBezTo>
                    <a:lnTo>
                      <a:pt x="451244" y="430774"/>
                    </a:lnTo>
                    <a:lnTo>
                      <a:pt x="462440" y="419578"/>
                    </a:lnTo>
                    <a:lnTo>
                      <a:pt x="422857" y="379995"/>
                    </a:lnTo>
                    <a:cubicBezTo>
                      <a:pt x="412996" y="370080"/>
                      <a:pt x="399578" y="364522"/>
                      <a:pt x="385593" y="36456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904" name="Google Shape;4904;p22"/>
          <p:cNvGrpSpPr/>
          <p:nvPr/>
        </p:nvGrpSpPr>
        <p:grpSpPr>
          <a:xfrm>
            <a:off x="-812316" y="5754800"/>
            <a:ext cx="896786" cy="896786"/>
            <a:chOff x="-812316" y="5754800"/>
            <a:chExt cx="896786" cy="896786"/>
          </a:xfrm>
        </p:grpSpPr>
        <p:sp>
          <p:nvSpPr>
            <p:cNvPr id="4905" name="Google Shape;4905;p22"/>
            <p:cNvSpPr/>
            <p:nvPr/>
          </p:nvSpPr>
          <p:spPr>
            <a:xfrm>
              <a:off x="-812316" y="5754800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6" name="Google Shape;4906;p22"/>
            <p:cNvSpPr/>
            <p:nvPr/>
          </p:nvSpPr>
          <p:spPr>
            <a:xfrm>
              <a:off x="-726564" y="5829711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907" name="Google Shape;4907;p22"/>
            <p:cNvGrpSpPr/>
            <p:nvPr/>
          </p:nvGrpSpPr>
          <p:grpSpPr>
            <a:xfrm>
              <a:off x="-581772" y="5987784"/>
              <a:ext cx="441375" cy="441375"/>
              <a:chOff x="3733800" y="1066800"/>
              <a:chExt cx="4724400" cy="4724400"/>
            </a:xfrm>
          </p:grpSpPr>
          <p:grpSp>
            <p:nvGrpSpPr>
              <p:cNvPr id="4908" name="Google Shape;4908;p22"/>
              <p:cNvGrpSpPr/>
              <p:nvPr/>
            </p:nvGrpSpPr>
            <p:grpSpPr>
              <a:xfrm>
                <a:off x="3810000" y="1143000"/>
                <a:ext cx="4572000" cy="4572000"/>
                <a:chOff x="3810000" y="1143000"/>
                <a:chExt cx="4572000" cy="4572000"/>
              </a:xfrm>
            </p:grpSpPr>
            <p:sp>
              <p:nvSpPr>
                <p:cNvPr id="4909" name="Google Shape;4909;p22"/>
                <p:cNvSpPr/>
                <p:nvPr/>
              </p:nvSpPr>
              <p:spPr>
                <a:xfrm>
                  <a:off x="5334000" y="4800600"/>
                  <a:ext cx="30480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0" h="609600" extrusionOk="0">
                      <a:moveTo>
                        <a:pt x="2895600" y="0"/>
                      </a:moveTo>
                      <a:cubicBezTo>
                        <a:pt x="2979420" y="0"/>
                        <a:pt x="3048000" y="68580"/>
                        <a:pt x="3048000" y="152400"/>
                      </a:cubicBezTo>
                      <a:cubicBezTo>
                        <a:pt x="3048000" y="278892"/>
                        <a:pt x="2996946" y="393192"/>
                        <a:pt x="2913888" y="475488"/>
                      </a:cubicBezTo>
                      <a:cubicBezTo>
                        <a:pt x="2831592" y="558546"/>
                        <a:pt x="2717292" y="609600"/>
                        <a:pt x="2590800" y="609600"/>
                      </a:cubicBezTo>
                      <a:lnTo>
                        <a:pt x="0" y="609600"/>
                      </a:lnTo>
                      <a:lnTo>
                        <a:pt x="0" y="0"/>
                      </a:lnTo>
                      <a:lnTo>
                        <a:pt x="2590800" y="0"/>
                      </a:lnTo>
                      <a:close/>
                    </a:path>
                  </a:pathLst>
                </a:custGeom>
                <a:solidFill>
                  <a:srgbClr val="D8E2F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10" name="Google Shape;4910;p22"/>
                <p:cNvSpPr/>
                <p:nvPr/>
              </p:nvSpPr>
              <p:spPr>
                <a:xfrm>
                  <a:off x="6083808" y="2552700"/>
                  <a:ext cx="1231391" cy="41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1391" h="419100" extrusionOk="0">
                      <a:moveTo>
                        <a:pt x="1078992" y="266700"/>
                      </a:moveTo>
                      <a:cubicBezTo>
                        <a:pt x="1078992" y="350520"/>
                        <a:pt x="1147572" y="419100"/>
                        <a:pt x="1231392" y="419100"/>
                      </a:cubicBezTo>
                      <a:lnTo>
                        <a:pt x="1524" y="419100"/>
                      </a:lnTo>
                      <a:lnTo>
                        <a:pt x="0" y="418338"/>
                      </a:lnTo>
                      <a:cubicBezTo>
                        <a:pt x="54864" y="323850"/>
                        <a:pt x="97536" y="221742"/>
                        <a:pt x="124968" y="114300"/>
                      </a:cubicBezTo>
                      <a:lnTo>
                        <a:pt x="774192" y="114300"/>
                      </a:lnTo>
                      <a:lnTo>
                        <a:pt x="1078992" y="0"/>
                      </a:lnTo>
                      <a:close/>
                    </a:path>
                  </a:pathLst>
                </a:custGeom>
                <a:solidFill>
                  <a:srgbClr val="E6E9E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11" name="Google Shape;4911;p22"/>
                <p:cNvSpPr/>
                <p:nvPr/>
              </p:nvSpPr>
              <p:spPr>
                <a:xfrm>
                  <a:off x="5105400" y="2971800"/>
                  <a:ext cx="3124200" cy="182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4200" h="1828800" extrusionOk="0">
                      <a:moveTo>
                        <a:pt x="228600" y="1219200"/>
                      </a:moveTo>
                      <a:cubicBezTo>
                        <a:pt x="228600" y="1135380"/>
                        <a:pt x="160020" y="1066800"/>
                        <a:pt x="76200" y="1066800"/>
                      </a:cubicBezTo>
                      <a:lnTo>
                        <a:pt x="0" y="1066800"/>
                      </a:lnTo>
                      <a:cubicBezTo>
                        <a:pt x="83820" y="1066800"/>
                        <a:pt x="152400" y="998220"/>
                        <a:pt x="152400" y="914400"/>
                      </a:cubicBezTo>
                      <a:lnTo>
                        <a:pt x="152400" y="588264"/>
                      </a:lnTo>
                      <a:cubicBezTo>
                        <a:pt x="288798" y="562356"/>
                        <a:pt x="417576" y="513588"/>
                        <a:pt x="533400" y="445770"/>
                      </a:cubicBezTo>
                      <a:lnTo>
                        <a:pt x="533400" y="446532"/>
                      </a:lnTo>
                      <a:lnTo>
                        <a:pt x="533400" y="1447800"/>
                      </a:lnTo>
                      <a:cubicBezTo>
                        <a:pt x="533400" y="1489710"/>
                        <a:pt x="567690" y="1524000"/>
                        <a:pt x="609600" y="1524000"/>
                      </a:cubicBezTo>
                      <a:lnTo>
                        <a:pt x="990600" y="1524000"/>
                      </a:lnTo>
                      <a:lnTo>
                        <a:pt x="1295400" y="1524000"/>
                      </a:lnTo>
                      <a:lnTo>
                        <a:pt x="1600200" y="1524000"/>
                      </a:lnTo>
                      <a:lnTo>
                        <a:pt x="1905000" y="1524000"/>
                      </a:lnTo>
                      <a:lnTo>
                        <a:pt x="2209800" y="1524000"/>
                      </a:lnTo>
                      <a:lnTo>
                        <a:pt x="2514600" y="1524000"/>
                      </a:lnTo>
                      <a:lnTo>
                        <a:pt x="2743200" y="1524000"/>
                      </a:lnTo>
                      <a:cubicBezTo>
                        <a:pt x="2785110" y="1524000"/>
                        <a:pt x="2819400" y="1489710"/>
                        <a:pt x="2819400" y="1447800"/>
                      </a:cubicBezTo>
                      <a:lnTo>
                        <a:pt x="2819400" y="76200"/>
                      </a:lnTo>
                      <a:cubicBezTo>
                        <a:pt x="2819400" y="34290"/>
                        <a:pt x="2785110" y="0"/>
                        <a:pt x="2743200" y="0"/>
                      </a:cubicBezTo>
                      <a:lnTo>
                        <a:pt x="3124200" y="0"/>
                      </a:lnTo>
                      <a:lnTo>
                        <a:pt x="3124200" y="16764"/>
                      </a:lnTo>
                      <a:lnTo>
                        <a:pt x="3124200" y="1524000"/>
                      </a:lnTo>
                      <a:cubicBezTo>
                        <a:pt x="3124200" y="1692402"/>
                        <a:pt x="2987802" y="1828800"/>
                        <a:pt x="2819400" y="1828800"/>
                      </a:cubicBezTo>
                      <a:lnTo>
                        <a:pt x="228600" y="1828800"/>
                      </a:lnTo>
                      <a:close/>
                    </a:path>
                  </a:pathLst>
                </a:custGeom>
                <a:solidFill>
                  <a:srgbClr val="F6E2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12" name="Google Shape;4912;p22"/>
                <p:cNvSpPr/>
                <p:nvPr/>
              </p:nvSpPr>
              <p:spPr>
                <a:xfrm>
                  <a:off x="5638800" y="2971037"/>
                  <a:ext cx="2286000" cy="1524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6000" h="1524762" extrusionOk="0">
                      <a:moveTo>
                        <a:pt x="2286000" y="76962"/>
                      </a:moveTo>
                      <a:lnTo>
                        <a:pt x="2286000" y="1448562"/>
                      </a:lnTo>
                      <a:cubicBezTo>
                        <a:pt x="2286000" y="1490472"/>
                        <a:pt x="2251710" y="1524762"/>
                        <a:pt x="2209800" y="1524762"/>
                      </a:cubicBezTo>
                      <a:lnTo>
                        <a:pt x="1981200" y="1524762"/>
                      </a:lnTo>
                      <a:lnTo>
                        <a:pt x="1981200" y="305562"/>
                      </a:lnTo>
                      <a:lnTo>
                        <a:pt x="1676400" y="305562"/>
                      </a:lnTo>
                      <a:lnTo>
                        <a:pt x="1676400" y="1524762"/>
                      </a:lnTo>
                      <a:lnTo>
                        <a:pt x="1371600" y="1524762"/>
                      </a:lnTo>
                      <a:lnTo>
                        <a:pt x="1371600" y="457962"/>
                      </a:lnTo>
                      <a:lnTo>
                        <a:pt x="1066800" y="457962"/>
                      </a:lnTo>
                      <a:lnTo>
                        <a:pt x="1066800" y="1524762"/>
                      </a:lnTo>
                      <a:lnTo>
                        <a:pt x="762000" y="1524762"/>
                      </a:lnTo>
                      <a:lnTo>
                        <a:pt x="762000" y="762762"/>
                      </a:lnTo>
                      <a:lnTo>
                        <a:pt x="457200" y="762762"/>
                      </a:lnTo>
                      <a:lnTo>
                        <a:pt x="457200" y="1524762"/>
                      </a:lnTo>
                      <a:lnTo>
                        <a:pt x="76200" y="1524762"/>
                      </a:lnTo>
                      <a:cubicBezTo>
                        <a:pt x="34290" y="1524762"/>
                        <a:pt x="0" y="1490472"/>
                        <a:pt x="0" y="1448562"/>
                      </a:cubicBezTo>
                      <a:lnTo>
                        <a:pt x="0" y="447294"/>
                      </a:lnTo>
                      <a:lnTo>
                        <a:pt x="0" y="446532"/>
                      </a:lnTo>
                      <a:cubicBezTo>
                        <a:pt x="185166" y="339852"/>
                        <a:pt x="339090" y="185166"/>
                        <a:pt x="445008" y="0"/>
                      </a:cubicBezTo>
                      <a:lnTo>
                        <a:pt x="446532" y="762"/>
                      </a:lnTo>
                      <a:lnTo>
                        <a:pt x="1676400" y="762"/>
                      </a:lnTo>
                      <a:lnTo>
                        <a:pt x="2209800" y="762"/>
                      </a:lnTo>
                      <a:cubicBezTo>
                        <a:pt x="2251710" y="762"/>
                        <a:pt x="2286000" y="35052"/>
                        <a:pt x="2286000" y="76962"/>
                      </a:cubicBez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13" name="Google Shape;4913;p22"/>
                <p:cNvSpPr/>
                <p:nvPr/>
              </p:nvSpPr>
              <p:spPr>
                <a:xfrm>
                  <a:off x="7315200" y="3276600"/>
                  <a:ext cx="304800" cy="12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12192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1219200"/>
                      </a:lnTo>
                      <a:lnTo>
                        <a:pt x="0" y="12192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14" name="Google Shape;4914;p22"/>
                <p:cNvSpPr/>
                <p:nvPr/>
              </p:nvSpPr>
              <p:spPr>
                <a:xfrm>
                  <a:off x="6705600" y="3429000"/>
                  <a:ext cx="304800" cy="106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10668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1066800"/>
                      </a:lnTo>
                      <a:lnTo>
                        <a:pt x="0" y="10668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15" name="Google Shape;4915;p22"/>
                <p:cNvSpPr/>
                <p:nvPr/>
              </p:nvSpPr>
              <p:spPr>
                <a:xfrm>
                  <a:off x="6096000" y="3733800"/>
                  <a:ext cx="304800" cy="7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7620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762000"/>
                      </a:lnTo>
                      <a:lnTo>
                        <a:pt x="0" y="7620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16" name="Google Shape;4916;p22"/>
                <p:cNvSpPr/>
                <p:nvPr/>
              </p:nvSpPr>
              <p:spPr>
                <a:xfrm>
                  <a:off x="4724400" y="4038600"/>
                  <a:ext cx="609600" cy="167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1676400" extrusionOk="0">
                      <a:moveTo>
                        <a:pt x="457200" y="0"/>
                      </a:moveTo>
                      <a:cubicBezTo>
                        <a:pt x="541020" y="0"/>
                        <a:pt x="609600" y="68580"/>
                        <a:pt x="609600" y="152400"/>
                      </a:cubicBezTo>
                      <a:lnTo>
                        <a:pt x="609600" y="762000"/>
                      </a:lnTo>
                      <a:lnTo>
                        <a:pt x="609600" y="1371600"/>
                      </a:lnTo>
                      <a:cubicBezTo>
                        <a:pt x="609600" y="1455420"/>
                        <a:pt x="575310" y="1531620"/>
                        <a:pt x="520446" y="1587246"/>
                      </a:cubicBezTo>
                      <a:cubicBezTo>
                        <a:pt x="464820" y="1642110"/>
                        <a:pt x="388620" y="1676400"/>
                        <a:pt x="304800" y="1676400"/>
                      </a:cubicBezTo>
                      <a:cubicBezTo>
                        <a:pt x="136398" y="1676400"/>
                        <a:pt x="0" y="1540002"/>
                        <a:pt x="0" y="1371600"/>
                      </a:cubicBezTo>
                      <a:lnTo>
                        <a:pt x="0" y="152400"/>
                      </a:lnTo>
                      <a:cubicBezTo>
                        <a:pt x="0" y="68580"/>
                        <a:pt x="68580" y="0"/>
                        <a:pt x="152400" y="0"/>
                      </a:cubicBezTo>
                      <a:lnTo>
                        <a:pt x="228600" y="0"/>
                      </a:lnTo>
                      <a:lnTo>
                        <a:pt x="381000" y="0"/>
                      </a:ln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17" name="Google Shape;4917;p22"/>
                <p:cNvSpPr/>
                <p:nvPr/>
              </p:nvSpPr>
              <p:spPr>
                <a:xfrm>
                  <a:off x="4800600" y="3560064"/>
                  <a:ext cx="457200" cy="478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200" h="478535" extrusionOk="0">
                      <a:moveTo>
                        <a:pt x="457200" y="0"/>
                      </a:moveTo>
                      <a:lnTo>
                        <a:pt x="457200" y="326136"/>
                      </a:lnTo>
                      <a:cubicBezTo>
                        <a:pt x="457200" y="409956"/>
                        <a:pt x="388620" y="478536"/>
                        <a:pt x="304800" y="478536"/>
                      </a:cubicBezTo>
                      <a:lnTo>
                        <a:pt x="152400" y="478536"/>
                      </a:lnTo>
                      <a:cubicBezTo>
                        <a:pt x="68580" y="478536"/>
                        <a:pt x="0" y="409956"/>
                        <a:pt x="0" y="326136"/>
                      </a:cubicBezTo>
                      <a:lnTo>
                        <a:pt x="0" y="0"/>
                      </a:lnTo>
                      <a:cubicBezTo>
                        <a:pt x="73914" y="13716"/>
                        <a:pt x="150876" y="21336"/>
                        <a:pt x="228600" y="21336"/>
                      </a:cubicBezTo>
                      <a:cubicBezTo>
                        <a:pt x="307086" y="21336"/>
                        <a:pt x="383286" y="13716"/>
                        <a:pt x="457200" y="0"/>
                      </a:cubicBezTo>
                      <a:close/>
                    </a:path>
                  </a:pathLst>
                </a:custGeom>
                <a:solidFill>
                  <a:srgbClr val="CCD1D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18" name="Google Shape;4918;p22"/>
                <p:cNvSpPr/>
                <p:nvPr/>
              </p:nvSpPr>
              <p:spPr>
                <a:xfrm>
                  <a:off x="3810000" y="1143000"/>
                  <a:ext cx="2398775" cy="243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8775" h="2438400" extrusionOk="0">
                      <a:moveTo>
                        <a:pt x="1447800" y="2417064"/>
                      </a:moveTo>
                      <a:cubicBezTo>
                        <a:pt x="1373886" y="2430780"/>
                        <a:pt x="1297686" y="2438400"/>
                        <a:pt x="1219200" y="2438400"/>
                      </a:cubicBezTo>
                      <a:cubicBezTo>
                        <a:pt x="1141476" y="2438400"/>
                        <a:pt x="1064514" y="2430780"/>
                        <a:pt x="990600" y="2417064"/>
                      </a:cubicBezTo>
                      <a:cubicBezTo>
                        <a:pt x="426720" y="2310384"/>
                        <a:pt x="0" y="1815084"/>
                        <a:pt x="0" y="1219200"/>
                      </a:cubicBezTo>
                      <a:cubicBezTo>
                        <a:pt x="0" y="545592"/>
                        <a:pt x="545592" y="0"/>
                        <a:pt x="1219200" y="0"/>
                      </a:cubicBezTo>
                      <a:cubicBezTo>
                        <a:pt x="1786890" y="0"/>
                        <a:pt x="2263140" y="388620"/>
                        <a:pt x="2398776" y="914400"/>
                      </a:cubicBezTo>
                      <a:lnTo>
                        <a:pt x="2080260" y="914400"/>
                      </a:lnTo>
                      <a:cubicBezTo>
                        <a:pt x="1954530" y="559308"/>
                        <a:pt x="1616964" y="304800"/>
                        <a:pt x="1219200" y="304800"/>
                      </a:cubicBezTo>
                      <a:cubicBezTo>
                        <a:pt x="713994" y="304800"/>
                        <a:pt x="304800" y="713994"/>
                        <a:pt x="304800" y="1219200"/>
                      </a:cubicBezTo>
                      <a:cubicBezTo>
                        <a:pt x="304800" y="1724406"/>
                        <a:pt x="713994" y="2133600"/>
                        <a:pt x="1219200" y="2133600"/>
                      </a:cubicBezTo>
                      <a:cubicBezTo>
                        <a:pt x="1616964" y="2133600"/>
                        <a:pt x="1954530" y="1879092"/>
                        <a:pt x="2080260" y="1524000"/>
                      </a:cubicBezTo>
                      <a:lnTo>
                        <a:pt x="2398776" y="1524000"/>
                      </a:lnTo>
                      <a:cubicBezTo>
                        <a:pt x="2371344" y="1631442"/>
                        <a:pt x="2328672" y="1733550"/>
                        <a:pt x="2273808" y="1828038"/>
                      </a:cubicBezTo>
                      <a:cubicBezTo>
                        <a:pt x="2167890" y="2013204"/>
                        <a:pt x="2013966" y="2167890"/>
                        <a:pt x="1828800" y="2274570"/>
                      </a:cubicBezTo>
                      <a:cubicBezTo>
                        <a:pt x="1712976" y="2342388"/>
                        <a:pt x="1584198" y="2391156"/>
                        <a:pt x="1447800" y="2417064"/>
                      </a:cubicBezTo>
                      <a:close/>
                    </a:path>
                  </a:pathLst>
                </a:custGeom>
                <a:solidFill>
                  <a:srgbClr val="4A80A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19" name="Google Shape;4919;p22"/>
                <p:cNvSpPr/>
                <p:nvPr/>
              </p:nvSpPr>
              <p:spPr>
                <a:xfrm>
                  <a:off x="4114800" y="1447800"/>
                  <a:ext cx="1775459" cy="182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5459" h="1828800" extrusionOk="0">
                      <a:moveTo>
                        <a:pt x="1775460" y="609600"/>
                      </a:moveTo>
                      <a:lnTo>
                        <a:pt x="1066800" y="609600"/>
                      </a:lnTo>
                      <a:lnTo>
                        <a:pt x="762000" y="609600"/>
                      </a:lnTo>
                      <a:cubicBezTo>
                        <a:pt x="593598" y="609600"/>
                        <a:pt x="457200" y="745998"/>
                        <a:pt x="457200" y="914400"/>
                      </a:cubicBezTo>
                      <a:cubicBezTo>
                        <a:pt x="457200" y="998220"/>
                        <a:pt x="491490" y="1074420"/>
                        <a:pt x="546354" y="1130046"/>
                      </a:cubicBezTo>
                      <a:cubicBezTo>
                        <a:pt x="601980" y="1184910"/>
                        <a:pt x="678180" y="1219200"/>
                        <a:pt x="762000" y="1219200"/>
                      </a:cubicBezTo>
                      <a:lnTo>
                        <a:pt x="1066800" y="1219200"/>
                      </a:lnTo>
                      <a:lnTo>
                        <a:pt x="1775460" y="1219200"/>
                      </a:lnTo>
                      <a:cubicBezTo>
                        <a:pt x="1649730" y="1574292"/>
                        <a:pt x="1312164" y="1828800"/>
                        <a:pt x="914400" y="1828800"/>
                      </a:cubicBezTo>
                      <a:cubicBezTo>
                        <a:pt x="409194" y="1828800"/>
                        <a:pt x="0" y="1419606"/>
                        <a:pt x="0" y="914400"/>
                      </a:cubicBezTo>
                      <a:cubicBezTo>
                        <a:pt x="0" y="409194"/>
                        <a:pt x="409194" y="0"/>
                        <a:pt x="914400" y="0"/>
                      </a:cubicBezTo>
                      <a:cubicBezTo>
                        <a:pt x="1312164" y="0"/>
                        <a:pt x="1649730" y="254508"/>
                        <a:pt x="1775460" y="609600"/>
                      </a:cubicBezTo>
                      <a:close/>
                    </a:path>
                  </a:pathLst>
                </a:custGeom>
                <a:solidFill>
                  <a:srgbClr val="D8E2F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20" name="Google Shape;4920;p22"/>
                <p:cNvSpPr/>
                <p:nvPr/>
              </p:nvSpPr>
              <p:spPr>
                <a:xfrm>
                  <a:off x="5181600" y="2362200"/>
                  <a:ext cx="1676400" cy="3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400" h="304800" extrusionOk="0">
                      <a:moveTo>
                        <a:pt x="1676400" y="0"/>
                      </a:moveTo>
                      <a:lnTo>
                        <a:pt x="1676400" y="304800"/>
                      </a:lnTo>
                      <a:lnTo>
                        <a:pt x="1027176" y="304800"/>
                      </a:lnTo>
                      <a:lnTo>
                        <a:pt x="708660" y="3048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1645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21" name="Google Shape;4921;p22"/>
                <p:cNvSpPr/>
                <p:nvPr/>
              </p:nvSpPr>
              <p:spPr>
                <a:xfrm>
                  <a:off x="5181600" y="2057400"/>
                  <a:ext cx="1676400" cy="3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400" h="304800" extrusionOk="0">
                      <a:moveTo>
                        <a:pt x="1676400" y="0"/>
                      </a:moveTo>
                      <a:lnTo>
                        <a:pt x="1676400" y="3048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lnTo>
                        <a:pt x="708660" y="0"/>
                      </a:lnTo>
                      <a:lnTo>
                        <a:pt x="1027176" y="0"/>
                      </a:lnTo>
                      <a:close/>
                    </a:path>
                  </a:pathLst>
                </a:custGeom>
                <a:solidFill>
                  <a:srgbClr val="C3996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22" name="Google Shape;4922;p22"/>
                <p:cNvSpPr/>
                <p:nvPr/>
              </p:nvSpPr>
              <p:spPr>
                <a:xfrm>
                  <a:off x="4572000" y="2057400"/>
                  <a:ext cx="6096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609600" extrusionOk="0">
                      <a:moveTo>
                        <a:pt x="609600" y="304800"/>
                      </a:moveTo>
                      <a:lnTo>
                        <a:pt x="609600" y="609600"/>
                      </a:lnTo>
                      <a:lnTo>
                        <a:pt x="304800" y="609600"/>
                      </a:lnTo>
                      <a:cubicBezTo>
                        <a:pt x="220980" y="609600"/>
                        <a:pt x="144780" y="575310"/>
                        <a:pt x="89154" y="520446"/>
                      </a:cubicBezTo>
                      <a:cubicBezTo>
                        <a:pt x="34290" y="464820"/>
                        <a:pt x="0" y="388620"/>
                        <a:pt x="0" y="304800"/>
                      </a:cubicBezTo>
                      <a:cubicBezTo>
                        <a:pt x="0" y="136398"/>
                        <a:pt x="136398" y="0"/>
                        <a:pt x="304800" y="0"/>
                      </a:cubicBezTo>
                      <a:lnTo>
                        <a:pt x="609600" y="0"/>
                      </a:lnTo>
                      <a:close/>
                    </a:path>
                  </a:pathLst>
                </a:custGeom>
                <a:solidFill>
                  <a:srgbClr val="AAB2B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23" name="Google Shape;4923;p22"/>
                <p:cNvSpPr/>
                <p:nvPr/>
              </p:nvSpPr>
              <p:spPr>
                <a:xfrm>
                  <a:off x="6858000" y="2057400"/>
                  <a:ext cx="6096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609600" extrusionOk="0">
                      <a:moveTo>
                        <a:pt x="537972" y="201930"/>
                      </a:moveTo>
                      <a:cubicBezTo>
                        <a:pt x="581406" y="217932"/>
                        <a:pt x="609600" y="259080"/>
                        <a:pt x="609600" y="304800"/>
                      </a:cubicBezTo>
                      <a:cubicBezTo>
                        <a:pt x="609600" y="350520"/>
                        <a:pt x="581406" y="391668"/>
                        <a:pt x="537972" y="407670"/>
                      </a:cubicBezTo>
                      <a:lnTo>
                        <a:pt x="304800" y="495300"/>
                      </a:lnTo>
                      <a:lnTo>
                        <a:pt x="0" y="6096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lnTo>
                        <a:pt x="304800" y="114300"/>
                      </a:lnTo>
                      <a:close/>
                    </a:path>
                  </a:pathLst>
                </a:custGeom>
                <a:solidFill>
                  <a:srgbClr val="AAB2B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24" name="Google Shape;4924;p22"/>
                <p:cNvSpPr/>
                <p:nvPr/>
              </p:nvSpPr>
              <p:spPr>
                <a:xfrm>
                  <a:off x="7162800" y="1752600"/>
                  <a:ext cx="1219200" cy="12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9200" h="1219200" extrusionOk="0">
                      <a:moveTo>
                        <a:pt x="1219200" y="152400"/>
                      </a:moveTo>
                      <a:lnTo>
                        <a:pt x="1219200" y="1066800"/>
                      </a:lnTo>
                      <a:cubicBezTo>
                        <a:pt x="1219200" y="1150620"/>
                        <a:pt x="1150620" y="1219200"/>
                        <a:pt x="1066800" y="1219200"/>
                      </a:cubicBezTo>
                      <a:lnTo>
                        <a:pt x="685800" y="1219200"/>
                      </a:lnTo>
                      <a:lnTo>
                        <a:pt x="152400" y="1219200"/>
                      </a:lnTo>
                      <a:cubicBezTo>
                        <a:pt x="68580" y="1219200"/>
                        <a:pt x="0" y="1150620"/>
                        <a:pt x="0" y="1066800"/>
                      </a:cubicBezTo>
                      <a:lnTo>
                        <a:pt x="0" y="800100"/>
                      </a:lnTo>
                      <a:lnTo>
                        <a:pt x="233172" y="712470"/>
                      </a:lnTo>
                      <a:cubicBezTo>
                        <a:pt x="276606" y="696468"/>
                        <a:pt x="304800" y="655320"/>
                        <a:pt x="304800" y="609600"/>
                      </a:cubicBezTo>
                      <a:cubicBezTo>
                        <a:pt x="304800" y="563880"/>
                        <a:pt x="276606" y="522732"/>
                        <a:pt x="233172" y="506730"/>
                      </a:cubicBezTo>
                      <a:lnTo>
                        <a:pt x="0" y="419100"/>
                      </a:lnTo>
                      <a:lnTo>
                        <a:pt x="0" y="152400"/>
                      </a:lnTo>
                      <a:cubicBezTo>
                        <a:pt x="0" y="68580"/>
                        <a:pt x="68580" y="0"/>
                        <a:pt x="152400" y="0"/>
                      </a:cubicBezTo>
                      <a:lnTo>
                        <a:pt x="1066800" y="0"/>
                      </a:lnTo>
                      <a:cubicBezTo>
                        <a:pt x="1150620" y="0"/>
                        <a:pt x="1219200" y="68580"/>
                        <a:pt x="1219200" y="152400"/>
                      </a:cubicBezTo>
                      <a:close/>
                    </a:path>
                  </a:pathLst>
                </a:custGeom>
                <a:solidFill>
                  <a:srgbClr val="88BF4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925" name="Google Shape;4925;p22"/>
              <p:cNvGrpSpPr/>
              <p:nvPr/>
            </p:nvGrpSpPr>
            <p:grpSpPr>
              <a:xfrm>
                <a:off x="3733800" y="1066800"/>
                <a:ext cx="4724400" cy="4724400"/>
                <a:chOff x="3733800" y="1066800"/>
                <a:chExt cx="4724400" cy="4724400"/>
              </a:xfrm>
            </p:grpSpPr>
            <p:sp>
              <p:nvSpPr>
                <p:cNvPr id="4926" name="Google Shape;4926;p22"/>
                <p:cNvSpPr/>
                <p:nvPr/>
              </p:nvSpPr>
              <p:spPr>
                <a:xfrm>
                  <a:off x="3733800" y="1066800"/>
                  <a:ext cx="4724400" cy="472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4400" h="4724400" extrusionOk="0">
                      <a:moveTo>
                        <a:pt x="4572000" y="1967179"/>
                      </a:moveTo>
                      <a:cubicBezTo>
                        <a:pt x="4660468" y="1935632"/>
                        <a:pt x="4724400" y="1851812"/>
                        <a:pt x="4724400" y="1752600"/>
                      </a:cubicBezTo>
                      <a:lnTo>
                        <a:pt x="4724400" y="838200"/>
                      </a:lnTo>
                      <a:cubicBezTo>
                        <a:pt x="4724400" y="712165"/>
                        <a:pt x="4621835" y="609600"/>
                        <a:pt x="4495800" y="609600"/>
                      </a:cubicBezTo>
                      <a:lnTo>
                        <a:pt x="3581400" y="609600"/>
                      </a:lnTo>
                      <a:cubicBezTo>
                        <a:pt x="3455365" y="609600"/>
                        <a:pt x="3352800" y="712165"/>
                        <a:pt x="3352800" y="838200"/>
                      </a:cubicBezTo>
                      <a:lnTo>
                        <a:pt x="3352800" y="994943"/>
                      </a:lnTo>
                      <a:lnTo>
                        <a:pt x="3137992" y="914400"/>
                      </a:lnTo>
                      <a:lnTo>
                        <a:pt x="2531059" y="914400"/>
                      </a:lnTo>
                      <a:cubicBezTo>
                        <a:pt x="2364791" y="373380"/>
                        <a:pt x="1865605" y="0"/>
                        <a:pt x="1295400" y="0"/>
                      </a:cubicBezTo>
                      <a:cubicBezTo>
                        <a:pt x="581101" y="0"/>
                        <a:pt x="0" y="581101"/>
                        <a:pt x="0" y="1295400"/>
                      </a:cubicBezTo>
                      <a:cubicBezTo>
                        <a:pt x="0" y="1904543"/>
                        <a:pt x="423139" y="2415464"/>
                        <a:pt x="990600" y="2553081"/>
                      </a:cubicBezTo>
                      <a:lnTo>
                        <a:pt x="990600" y="2819400"/>
                      </a:lnTo>
                      <a:cubicBezTo>
                        <a:pt x="990600" y="2860319"/>
                        <a:pt x="1002259" y="2898191"/>
                        <a:pt x="1021156" y="2931490"/>
                      </a:cubicBezTo>
                      <a:cubicBezTo>
                        <a:pt x="957224" y="2972029"/>
                        <a:pt x="914400" y="3043047"/>
                        <a:pt x="914400" y="3124200"/>
                      </a:cubicBezTo>
                      <a:lnTo>
                        <a:pt x="914400" y="4343400"/>
                      </a:lnTo>
                      <a:cubicBezTo>
                        <a:pt x="914400" y="4553484"/>
                        <a:pt x="1085317" y="4724400"/>
                        <a:pt x="1295400" y="4724400"/>
                      </a:cubicBezTo>
                      <a:cubicBezTo>
                        <a:pt x="1479347" y="4724400"/>
                        <a:pt x="1633271" y="4593260"/>
                        <a:pt x="1668704" y="4419600"/>
                      </a:cubicBezTo>
                      <a:lnTo>
                        <a:pt x="4191000" y="4419600"/>
                      </a:lnTo>
                      <a:cubicBezTo>
                        <a:pt x="4485132" y="4419600"/>
                        <a:pt x="4724400" y="4180256"/>
                        <a:pt x="4724400" y="3886200"/>
                      </a:cubicBezTo>
                      <a:cubicBezTo>
                        <a:pt x="4724400" y="3760165"/>
                        <a:pt x="4621835" y="3657600"/>
                        <a:pt x="4495800" y="3657600"/>
                      </a:cubicBezTo>
                      <a:lnTo>
                        <a:pt x="4493819" y="3657600"/>
                      </a:lnTo>
                      <a:cubicBezTo>
                        <a:pt x="4542206" y="3593744"/>
                        <a:pt x="4572000" y="3515106"/>
                        <a:pt x="4572000" y="3429000"/>
                      </a:cubicBezTo>
                      <a:close/>
                      <a:moveTo>
                        <a:pt x="3505200" y="838200"/>
                      </a:moveTo>
                      <a:cubicBezTo>
                        <a:pt x="3505200" y="796138"/>
                        <a:pt x="3539414" y="762000"/>
                        <a:pt x="3581400" y="762000"/>
                      </a:cubicBezTo>
                      <a:lnTo>
                        <a:pt x="4495800" y="762000"/>
                      </a:lnTo>
                      <a:cubicBezTo>
                        <a:pt x="4537786" y="762000"/>
                        <a:pt x="4572000" y="796138"/>
                        <a:pt x="4572000" y="838200"/>
                      </a:cubicBezTo>
                      <a:lnTo>
                        <a:pt x="4572000" y="1752600"/>
                      </a:lnTo>
                      <a:cubicBezTo>
                        <a:pt x="4572000" y="1794662"/>
                        <a:pt x="4537786" y="1828800"/>
                        <a:pt x="4495800" y="1828800"/>
                      </a:cubicBezTo>
                      <a:lnTo>
                        <a:pt x="4114800" y="1828800"/>
                      </a:lnTo>
                      <a:lnTo>
                        <a:pt x="3581400" y="1828800"/>
                      </a:lnTo>
                      <a:cubicBezTo>
                        <a:pt x="3539414" y="1828800"/>
                        <a:pt x="3505200" y="1794662"/>
                        <a:pt x="3505200" y="1752600"/>
                      </a:cubicBezTo>
                      <a:lnTo>
                        <a:pt x="3505200" y="1538707"/>
                      </a:lnTo>
                      <a:lnTo>
                        <a:pt x="3603803" y="1501750"/>
                      </a:lnTo>
                      <a:lnTo>
                        <a:pt x="3810000" y="1707947"/>
                      </a:lnTo>
                      <a:lnTo>
                        <a:pt x="4473474" y="1044473"/>
                      </a:lnTo>
                      <a:lnTo>
                        <a:pt x="4365727" y="936727"/>
                      </a:lnTo>
                      <a:lnTo>
                        <a:pt x="3810000" y="1492453"/>
                      </a:lnTo>
                      <a:lnTo>
                        <a:pt x="3749421" y="1431874"/>
                      </a:lnTo>
                      <a:cubicBezTo>
                        <a:pt x="3786911" y="1397203"/>
                        <a:pt x="3810000" y="1348130"/>
                        <a:pt x="3810000" y="1295400"/>
                      </a:cubicBezTo>
                      <a:cubicBezTo>
                        <a:pt x="3810000" y="1218286"/>
                        <a:pt x="3761461" y="1148258"/>
                        <a:pt x="3689223" y="1121054"/>
                      </a:cubicBezTo>
                      <a:lnTo>
                        <a:pt x="3505200" y="1052093"/>
                      </a:lnTo>
                      <a:close/>
                      <a:moveTo>
                        <a:pt x="3810000" y="3352800"/>
                      </a:moveTo>
                      <a:lnTo>
                        <a:pt x="3657600" y="3352800"/>
                      </a:lnTo>
                      <a:lnTo>
                        <a:pt x="3657600" y="2286000"/>
                      </a:lnTo>
                      <a:lnTo>
                        <a:pt x="3810000" y="2286000"/>
                      </a:lnTo>
                      <a:close/>
                      <a:moveTo>
                        <a:pt x="3505200" y="2133600"/>
                      </a:moveTo>
                      <a:lnTo>
                        <a:pt x="3505200" y="3352800"/>
                      </a:lnTo>
                      <a:lnTo>
                        <a:pt x="3352800" y="3352800"/>
                      </a:lnTo>
                      <a:lnTo>
                        <a:pt x="3352800" y="2286000"/>
                      </a:lnTo>
                      <a:lnTo>
                        <a:pt x="2895600" y="2286000"/>
                      </a:lnTo>
                      <a:lnTo>
                        <a:pt x="2895600" y="3352800"/>
                      </a:lnTo>
                      <a:lnTo>
                        <a:pt x="2743200" y="3352800"/>
                      </a:lnTo>
                      <a:lnTo>
                        <a:pt x="2743200" y="2590800"/>
                      </a:lnTo>
                      <a:lnTo>
                        <a:pt x="2286000" y="2590800"/>
                      </a:lnTo>
                      <a:lnTo>
                        <a:pt x="2286000" y="3352800"/>
                      </a:lnTo>
                      <a:lnTo>
                        <a:pt x="1981200" y="3352800"/>
                      </a:lnTo>
                      <a:lnTo>
                        <a:pt x="1981200" y="2393137"/>
                      </a:lnTo>
                      <a:cubicBezTo>
                        <a:pt x="2146630" y="2289505"/>
                        <a:pt x="2287600" y="2149069"/>
                        <a:pt x="2392299" y="1981200"/>
                      </a:cubicBezTo>
                      <a:lnTo>
                        <a:pt x="3581400" y="1981200"/>
                      </a:lnTo>
                      <a:lnTo>
                        <a:pt x="4114800" y="1981200"/>
                      </a:lnTo>
                      <a:lnTo>
                        <a:pt x="4114800" y="3352800"/>
                      </a:lnTo>
                      <a:lnTo>
                        <a:pt x="3962400" y="3352800"/>
                      </a:lnTo>
                      <a:lnTo>
                        <a:pt x="3962400" y="2133600"/>
                      </a:lnTo>
                      <a:close/>
                      <a:moveTo>
                        <a:pt x="3200400" y="3352800"/>
                      </a:moveTo>
                      <a:lnTo>
                        <a:pt x="3048000" y="3352800"/>
                      </a:lnTo>
                      <a:lnTo>
                        <a:pt x="3048000" y="2438400"/>
                      </a:lnTo>
                      <a:lnTo>
                        <a:pt x="3200400" y="2438400"/>
                      </a:lnTo>
                      <a:close/>
                      <a:moveTo>
                        <a:pt x="2590800" y="3352800"/>
                      </a:moveTo>
                      <a:lnTo>
                        <a:pt x="2438400" y="3352800"/>
                      </a:lnTo>
                      <a:lnTo>
                        <a:pt x="2438400" y="2743200"/>
                      </a:lnTo>
                      <a:lnTo>
                        <a:pt x="2590800" y="2743200"/>
                      </a:lnTo>
                      <a:close/>
                      <a:moveTo>
                        <a:pt x="3635655" y="1327023"/>
                      </a:moveTo>
                      <a:lnTo>
                        <a:pt x="3200400" y="1490243"/>
                      </a:lnTo>
                      <a:lnTo>
                        <a:pt x="3200400" y="1100557"/>
                      </a:lnTo>
                      <a:lnTo>
                        <a:pt x="3635578" y="1263701"/>
                      </a:lnTo>
                      <a:cubicBezTo>
                        <a:pt x="3648761" y="1268654"/>
                        <a:pt x="3657600" y="1281379"/>
                        <a:pt x="3657600" y="1295400"/>
                      </a:cubicBezTo>
                      <a:cubicBezTo>
                        <a:pt x="3657600" y="1309421"/>
                        <a:pt x="3648761" y="1322146"/>
                        <a:pt x="3635655" y="1327023"/>
                      </a:cubicBezTo>
                      <a:close/>
                      <a:moveTo>
                        <a:pt x="3048000" y="1219200"/>
                      </a:moveTo>
                      <a:lnTo>
                        <a:pt x="1524000" y="1219200"/>
                      </a:lnTo>
                      <a:lnTo>
                        <a:pt x="1524000" y="1066800"/>
                      </a:lnTo>
                      <a:lnTo>
                        <a:pt x="3048000" y="1066800"/>
                      </a:lnTo>
                      <a:close/>
                      <a:moveTo>
                        <a:pt x="1143000" y="1524000"/>
                      </a:moveTo>
                      <a:cubicBezTo>
                        <a:pt x="1016965" y="1524000"/>
                        <a:pt x="914400" y="1421435"/>
                        <a:pt x="914400" y="1295400"/>
                      </a:cubicBezTo>
                      <a:cubicBezTo>
                        <a:pt x="914400" y="1169365"/>
                        <a:pt x="1016965" y="1066800"/>
                        <a:pt x="1143000" y="1066800"/>
                      </a:cubicBezTo>
                      <a:lnTo>
                        <a:pt x="1371600" y="1066800"/>
                      </a:lnTo>
                      <a:lnTo>
                        <a:pt x="1371600" y="1524000"/>
                      </a:lnTo>
                      <a:close/>
                      <a:moveTo>
                        <a:pt x="1143000" y="914400"/>
                      </a:moveTo>
                      <a:cubicBezTo>
                        <a:pt x="932917" y="914400"/>
                        <a:pt x="762000" y="1085317"/>
                        <a:pt x="762000" y="1295400"/>
                      </a:cubicBezTo>
                      <a:cubicBezTo>
                        <a:pt x="762000" y="1505483"/>
                        <a:pt x="932917" y="1676400"/>
                        <a:pt x="1143000" y="1676400"/>
                      </a:cubicBezTo>
                      <a:lnTo>
                        <a:pt x="2040484" y="1676400"/>
                      </a:lnTo>
                      <a:cubicBezTo>
                        <a:pt x="1898675" y="1953616"/>
                        <a:pt x="1611935" y="2133600"/>
                        <a:pt x="1295400" y="2133600"/>
                      </a:cubicBezTo>
                      <a:cubicBezTo>
                        <a:pt x="833247" y="2133600"/>
                        <a:pt x="457200" y="1757553"/>
                        <a:pt x="457200" y="1295400"/>
                      </a:cubicBezTo>
                      <a:cubicBezTo>
                        <a:pt x="457200" y="833247"/>
                        <a:pt x="833247" y="457200"/>
                        <a:pt x="1295400" y="457200"/>
                      </a:cubicBezTo>
                      <a:cubicBezTo>
                        <a:pt x="1611859" y="457200"/>
                        <a:pt x="1898675" y="637184"/>
                        <a:pt x="2040484" y="914400"/>
                      </a:cubicBezTo>
                      <a:close/>
                      <a:moveTo>
                        <a:pt x="1524000" y="1524000"/>
                      </a:moveTo>
                      <a:lnTo>
                        <a:pt x="1524000" y="1371600"/>
                      </a:lnTo>
                      <a:lnTo>
                        <a:pt x="3048000" y="1371600"/>
                      </a:lnTo>
                      <a:lnTo>
                        <a:pt x="3048000" y="1524000"/>
                      </a:lnTo>
                      <a:close/>
                      <a:moveTo>
                        <a:pt x="3137992" y="1676400"/>
                      </a:moveTo>
                      <a:lnTo>
                        <a:pt x="3352800" y="1595857"/>
                      </a:lnTo>
                      <a:lnTo>
                        <a:pt x="3352800" y="1752600"/>
                      </a:lnTo>
                      <a:cubicBezTo>
                        <a:pt x="3352800" y="1779422"/>
                        <a:pt x="3358286" y="1804873"/>
                        <a:pt x="3366821" y="1828800"/>
                      </a:cubicBezTo>
                      <a:lnTo>
                        <a:pt x="2474671" y="1828800"/>
                      </a:lnTo>
                      <a:cubicBezTo>
                        <a:pt x="2496769" y="1779803"/>
                        <a:pt x="2515057" y="1728673"/>
                        <a:pt x="2531135" y="1676400"/>
                      </a:cubicBezTo>
                      <a:close/>
                      <a:moveTo>
                        <a:pt x="152400" y="1295400"/>
                      </a:moveTo>
                      <a:cubicBezTo>
                        <a:pt x="152400" y="665150"/>
                        <a:pt x="665150" y="152400"/>
                        <a:pt x="1295400" y="152400"/>
                      </a:cubicBezTo>
                      <a:cubicBezTo>
                        <a:pt x="1782699" y="152400"/>
                        <a:pt x="2211934" y="461162"/>
                        <a:pt x="2371725" y="914400"/>
                      </a:cubicBezTo>
                      <a:lnTo>
                        <a:pt x="2208276" y="914400"/>
                      </a:lnTo>
                      <a:cubicBezTo>
                        <a:pt x="2055190" y="547802"/>
                        <a:pt x="1695374" y="304800"/>
                        <a:pt x="1295400" y="304800"/>
                      </a:cubicBezTo>
                      <a:cubicBezTo>
                        <a:pt x="749198" y="304800"/>
                        <a:pt x="304800" y="749198"/>
                        <a:pt x="304800" y="1295400"/>
                      </a:cubicBezTo>
                      <a:cubicBezTo>
                        <a:pt x="304800" y="1841602"/>
                        <a:pt x="749198" y="2286000"/>
                        <a:pt x="1295400" y="2286000"/>
                      </a:cubicBezTo>
                      <a:cubicBezTo>
                        <a:pt x="1695374" y="2286000"/>
                        <a:pt x="2055190" y="2042998"/>
                        <a:pt x="2208276" y="1676400"/>
                      </a:cubicBezTo>
                      <a:lnTo>
                        <a:pt x="2371725" y="1676400"/>
                      </a:lnTo>
                      <a:cubicBezTo>
                        <a:pt x="2211934" y="2129638"/>
                        <a:pt x="1782699" y="2438400"/>
                        <a:pt x="1295400" y="2438400"/>
                      </a:cubicBezTo>
                      <a:cubicBezTo>
                        <a:pt x="665150" y="2438400"/>
                        <a:pt x="152400" y="1925650"/>
                        <a:pt x="152400" y="1295400"/>
                      </a:cubicBezTo>
                      <a:close/>
                      <a:moveTo>
                        <a:pt x="1295400" y="2590800"/>
                      </a:moveTo>
                      <a:cubicBezTo>
                        <a:pt x="1346911" y="2590800"/>
                        <a:pt x="1397584" y="2586685"/>
                        <a:pt x="1447800" y="2580742"/>
                      </a:cubicBezTo>
                      <a:lnTo>
                        <a:pt x="1447800" y="2819400"/>
                      </a:lnTo>
                      <a:cubicBezTo>
                        <a:pt x="1447800" y="2861462"/>
                        <a:pt x="1413586" y="2895600"/>
                        <a:pt x="1371600" y="2895600"/>
                      </a:cubicBezTo>
                      <a:lnTo>
                        <a:pt x="1219200" y="2895600"/>
                      </a:lnTo>
                      <a:cubicBezTo>
                        <a:pt x="1177214" y="2895600"/>
                        <a:pt x="1143000" y="2861462"/>
                        <a:pt x="1143000" y="2819400"/>
                      </a:cubicBezTo>
                      <a:lnTo>
                        <a:pt x="1143000" y="2581047"/>
                      </a:lnTo>
                      <a:cubicBezTo>
                        <a:pt x="1193063" y="2586914"/>
                        <a:pt x="1243737" y="2590800"/>
                        <a:pt x="1295400" y="2590800"/>
                      </a:cubicBezTo>
                      <a:close/>
                      <a:moveTo>
                        <a:pt x="1524000" y="4343400"/>
                      </a:moveTo>
                      <a:cubicBezTo>
                        <a:pt x="1524000" y="4469435"/>
                        <a:pt x="1421435" y="4572000"/>
                        <a:pt x="1295400" y="4572000"/>
                      </a:cubicBezTo>
                      <a:cubicBezTo>
                        <a:pt x="1169365" y="4572000"/>
                        <a:pt x="1066800" y="4469435"/>
                        <a:pt x="1066800" y="4343400"/>
                      </a:cubicBezTo>
                      <a:lnTo>
                        <a:pt x="1066800" y="3124200"/>
                      </a:lnTo>
                      <a:cubicBezTo>
                        <a:pt x="1066800" y="3082138"/>
                        <a:pt x="1101014" y="3048000"/>
                        <a:pt x="1143000" y="3048000"/>
                      </a:cubicBezTo>
                      <a:lnTo>
                        <a:pt x="1219200" y="3048000"/>
                      </a:lnTo>
                      <a:lnTo>
                        <a:pt x="1371600" y="3048000"/>
                      </a:lnTo>
                      <a:lnTo>
                        <a:pt x="1447800" y="3048000"/>
                      </a:lnTo>
                      <a:cubicBezTo>
                        <a:pt x="1489786" y="3048000"/>
                        <a:pt x="1524000" y="3082138"/>
                        <a:pt x="1524000" y="3124200"/>
                      </a:cubicBezTo>
                      <a:close/>
                      <a:moveTo>
                        <a:pt x="4572000" y="3886200"/>
                      </a:moveTo>
                      <a:cubicBezTo>
                        <a:pt x="4572000" y="4096284"/>
                        <a:pt x="4401084" y="4267200"/>
                        <a:pt x="4191000" y="4267200"/>
                      </a:cubicBezTo>
                      <a:lnTo>
                        <a:pt x="1676400" y="4267200"/>
                      </a:lnTo>
                      <a:lnTo>
                        <a:pt x="1676400" y="3810000"/>
                      </a:lnTo>
                      <a:lnTo>
                        <a:pt x="4191000" y="3810000"/>
                      </a:lnTo>
                      <a:lnTo>
                        <a:pt x="4495800" y="3810000"/>
                      </a:lnTo>
                      <a:cubicBezTo>
                        <a:pt x="4537786" y="3810000"/>
                        <a:pt x="4572000" y="3844138"/>
                        <a:pt x="4572000" y="3886200"/>
                      </a:cubicBezTo>
                      <a:close/>
                      <a:moveTo>
                        <a:pt x="1676400" y="3657600"/>
                      </a:moveTo>
                      <a:lnTo>
                        <a:pt x="1676400" y="3124200"/>
                      </a:lnTo>
                      <a:cubicBezTo>
                        <a:pt x="1676400" y="3043047"/>
                        <a:pt x="1633576" y="2972029"/>
                        <a:pt x="1569644" y="2931490"/>
                      </a:cubicBezTo>
                      <a:cubicBezTo>
                        <a:pt x="1588541" y="2898191"/>
                        <a:pt x="1600200" y="2860319"/>
                        <a:pt x="1600200" y="2819400"/>
                      </a:cubicBezTo>
                      <a:lnTo>
                        <a:pt x="1600200" y="2553843"/>
                      </a:lnTo>
                      <a:cubicBezTo>
                        <a:pt x="1679296" y="2534641"/>
                        <a:pt x="1755724" y="2508428"/>
                        <a:pt x="1828800" y="2475281"/>
                      </a:cubicBezTo>
                      <a:lnTo>
                        <a:pt x="1828800" y="3352800"/>
                      </a:lnTo>
                      <a:cubicBezTo>
                        <a:pt x="1828800" y="3436849"/>
                        <a:pt x="1897151" y="3505200"/>
                        <a:pt x="1981200" y="3505200"/>
                      </a:cubicBezTo>
                      <a:lnTo>
                        <a:pt x="4114800" y="3505200"/>
                      </a:lnTo>
                      <a:cubicBezTo>
                        <a:pt x="4198849" y="3505200"/>
                        <a:pt x="4267200" y="3436849"/>
                        <a:pt x="4267200" y="3352800"/>
                      </a:cubicBezTo>
                      <a:lnTo>
                        <a:pt x="4267200" y="1981200"/>
                      </a:lnTo>
                      <a:lnTo>
                        <a:pt x="4419600" y="1981200"/>
                      </a:lnTo>
                      <a:lnTo>
                        <a:pt x="4419600" y="3429000"/>
                      </a:lnTo>
                      <a:cubicBezTo>
                        <a:pt x="4419600" y="3555035"/>
                        <a:pt x="4317035" y="3657600"/>
                        <a:pt x="4191000" y="365760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27" name="Google Shape;4927;p22"/>
                <p:cNvSpPr/>
                <p:nvPr/>
              </p:nvSpPr>
              <p:spPr>
                <a:xfrm>
                  <a:off x="72390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28" name="Google Shape;4928;p22"/>
                <p:cNvSpPr/>
                <p:nvPr/>
              </p:nvSpPr>
              <p:spPr>
                <a:xfrm>
                  <a:off x="78486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29" name="Google Shape;4929;p22"/>
                <p:cNvSpPr/>
                <p:nvPr/>
              </p:nvSpPr>
              <p:spPr>
                <a:xfrm>
                  <a:off x="75438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4930" name="Google Shape;4930;p22"/>
          <p:cNvGrpSpPr/>
          <p:nvPr/>
        </p:nvGrpSpPr>
        <p:grpSpPr>
          <a:xfrm>
            <a:off x="-812316" y="238814"/>
            <a:ext cx="896786" cy="896786"/>
            <a:chOff x="-812316" y="238814"/>
            <a:chExt cx="896786" cy="896786"/>
          </a:xfrm>
        </p:grpSpPr>
        <p:sp>
          <p:nvSpPr>
            <p:cNvPr id="4931" name="Google Shape;4931;p22"/>
            <p:cNvSpPr/>
            <p:nvPr/>
          </p:nvSpPr>
          <p:spPr>
            <a:xfrm>
              <a:off x="-812316" y="238814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2" name="Google Shape;4932;p22"/>
            <p:cNvSpPr/>
            <p:nvPr/>
          </p:nvSpPr>
          <p:spPr>
            <a:xfrm>
              <a:off x="-726564" y="313725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933" name="Google Shape;4933;p22"/>
            <p:cNvGrpSpPr/>
            <p:nvPr/>
          </p:nvGrpSpPr>
          <p:grpSpPr>
            <a:xfrm>
              <a:off x="-573509" y="396206"/>
              <a:ext cx="442629" cy="542493"/>
              <a:chOff x="4819650" y="1862137"/>
              <a:chExt cx="2558414" cy="3135630"/>
            </a:xfrm>
          </p:grpSpPr>
          <p:sp>
            <p:nvSpPr>
              <p:cNvPr id="4934" name="Google Shape;4934;p22"/>
              <p:cNvSpPr/>
              <p:nvPr/>
            </p:nvSpPr>
            <p:spPr>
              <a:xfrm>
                <a:off x="6353175" y="3360420"/>
                <a:ext cx="621029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621029" h="45720" extrusionOk="0">
                    <a:moveTo>
                      <a:pt x="38100" y="20002"/>
                    </a:moveTo>
                    <a:lnTo>
                      <a:pt x="0" y="32385"/>
                    </a:lnTo>
                    <a:cubicBezTo>
                      <a:pt x="11430" y="39052"/>
                      <a:pt x="27622" y="44767"/>
                      <a:pt x="50483" y="44767"/>
                    </a:cubicBezTo>
                    <a:cubicBezTo>
                      <a:pt x="51435" y="44767"/>
                      <a:pt x="53340" y="44767"/>
                      <a:pt x="54292" y="44767"/>
                    </a:cubicBezTo>
                    <a:cubicBezTo>
                      <a:pt x="58103" y="44767"/>
                      <a:pt x="60960" y="44767"/>
                      <a:pt x="63817" y="45720"/>
                    </a:cubicBezTo>
                    <a:lnTo>
                      <a:pt x="604838" y="45720"/>
                    </a:lnTo>
                    <a:cubicBezTo>
                      <a:pt x="610553" y="30480"/>
                      <a:pt x="616268" y="15240"/>
                      <a:pt x="621030" y="0"/>
                    </a:cubicBezTo>
                    <a:lnTo>
                      <a:pt x="83820" y="0"/>
                    </a:lnTo>
                    <a:cubicBezTo>
                      <a:pt x="70485" y="7620"/>
                      <a:pt x="55245" y="14288"/>
                      <a:pt x="38100" y="200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35" name="Google Shape;4935;p22"/>
              <p:cNvSpPr/>
              <p:nvPr/>
            </p:nvSpPr>
            <p:spPr>
              <a:xfrm>
                <a:off x="5218747" y="3360420"/>
                <a:ext cx="625792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625792" h="45720" extrusionOk="0">
                    <a:moveTo>
                      <a:pt x="570548" y="44767"/>
                    </a:moveTo>
                    <a:cubicBezTo>
                      <a:pt x="572453" y="44767"/>
                      <a:pt x="573405" y="44767"/>
                      <a:pt x="575310" y="44767"/>
                    </a:cubicBezTo>
                    <a:cubicBezTo>
                      <a:pt x="599123" y="44767"/>
                      <a:pt x="614363" y="39052"/>
                      <a:pt x="625793" y="32385"/>
                    </a:cubicBezTo>
                    <a:lnTo>
                      <a:pt x="587693" y="20002"/>
                    </a:lnTo>
                    <a:cubicBezTo>
                      <a:pt x="570548" y="14288"/>
                      <a:pt x="555307" y="7620"/>
                      <a:pt x="541020" y="0"/>
                    </a:cubicBezTo>
                    <a:lnTo>
                      <a:pt x="0" y="0"/>
                    </a:lnTo>
                    <a:cubicBezTo>
                      <a:pt x="4763" y="15240"/>
                      <a:pt x="10477" y="30480"/>
                      <a:pt x="16192" y="45720"/>
                    </a:cubicBezTo>
                    <a:lnTo>
                      <a:pt x="561023" y="45720"/>
                    </a:lnTo>
                    <a:cubicBezTo>
                      <a:pt x="563880" y="44767"/>
                      <a:pt x="566738" y="44767"/>
                      <a:pt x="570548" y="4476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36" name="Google Shape;4936;p22"/>
              <p:cNvSpPr/>
              <p:nvPr/>
            </p:nvSpPr>
            <p:spPr>
              <a:xfrm>
                <a:off x="6231254" y="3445192"/>
                <a:ext cx="710565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710565" h="45720" extrusionOk="0">
                    <a:moveTo>
                      <a:pt x="188595" y="953"/>
                    </a:moveTo>
                    <a:cubicBezTo>
                      <a:pt x="167640" y="14288"/>
                      <a:pt x="124778" y="27623"/>
                      <a:pt x="81915" y="27623"/>
                    </a:cubicBezTo>
                    <a:lnTo>
                      <a:pt x="80963" y="27623"/>
                    </a:lnTo>
                    <a:cubicBezTo>
                      <a:pt x="77153" y="27623"/>
                      <a:pt x="73342" y="26670"/>
                      <a:pt x="70485" y="25717"/>
                    </a:cubicBezTo>
                    <a:cubicBezTo>
                      <a:pt x="57150" y="33338"/>
                      <a:pt x="26670" y="41910"/>
                      <a:pt x="0" y="45720"/>
                    </a:cubicBezTo>
                    <a:lnTo>
                      <a:pt x="688658" y="45720"/>
                    </a:lnTo>
                    <a:cubicBezTo>
                      <a:pt x="696278" y="30480"/>
                      <a:pt x="703898" y="15240"/>
                      <a:pt x="710565" y="0"/>
                    </a:cubicBezTo>
                    <a:lnTo>
                      <a:pt x="189548" y="0"/>
                    </a:lnTo>
                    <a:cubicBezTo>
                      <a:pt x="189548" y="953"/>
                      <a:pt x="189548" y="953"/>
                      <a:pt x="188595" y="95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37" name="Google Shape;4937;p22"/>
              <p:cNvSpPr/>
              <p:nvPr/>
            </p:nvSpPr>
            <p:spPr>
              <a:xfrm>
                <a:off x="5252085" y="3446145"/>
                <a:ext cx="714374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714374" h="45720" extrusionOk="0">
                    <a:moveTo>
                      <a:pt x="643890" y="25717"/>
                    </a:moveTo>
                    <a:cubicBezTo>
                      <a:pt x="641032" y="26670"/>
                      <a:pt x="637223" y="27622"/>
                      <a:pt x="633413" y="27622"/>
                    </a:cubicBezTo>
                    <a:lnTo>
                      <a:pt x="632460" y="27622"/>
                    </a:lnTo>
                    <a:cubicBezTo>
                      <a:pt x="589598" y="27622"/>
                      <a:pt x="546735" y="14288"/>
                      <a:pt x="525780" y="952"/>
                    </a:cubicBezTo>
                    <a:cubicBezTo>
                      <a:pt x="525780" y="952"/>
                      <a:pt x="524828" y="0"/>
                      <a:pt x="523875" y="0"/>
                    </a:cubicBezTo>
                    <a:lnTo>
                      <a:pt x="0" y="0"/>
                    </a:lnTo>
                    <a:cubicBezTo>
                      <a:pt x="6667" y="15240"/>
                      <a:pt x="14288" y="30480"/>
                      <a:pt x="21907" y="45720"/>
                    </a:cubicBezTo>
                    <a:lnTo>
                      <a:pt x="714375" y="45720"/>
                    </a:lnTo>
                    <a:cubicBezTo>
                      <a:pt x="687705" y="41910"/>
                      <a:pt x="657225" y="33338"/>
                      <a:pt x="643890" y="2571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38" name="Google Shape;4938;p22"/>
              <p:cNvSpPr/>
              <p:nvPr/>
            </p:nvSpPr>
            <p:spPr>
              <a:xfrm>
                <a:off x="4989989" y="1862137"/>
                <a:ext cx="2212551" cy="2412682"/>
              </a:xfrm>
              <a:custGeom>
                <a:avLst/>
                <a:gdLst/>
                <a:ahLst/>
                <a:cxnLst/>
                <a:rect l="l" t="t" r="r" b="b"/>
                <a:pathLst>
                  <a:path w="2212551" h="2412682" extrusionOk="0">
                    <a:moveTo>
                      <a:pt x="78263" y="1206818"/>
                    </a:moveTo>
                    <a:cubicBezTo>
                      <a:pt x="54450" y="1213485"/>
                      <a:pt x="36353" y="1225868"/>
                      <a:pt x="23018" y="1245870"/>
                    </a:cubicBezTo>
                    <a:cubicBezTo>
                      <a:pt x="-23655" y="1316355"/>
                      <a:pt x="10635" y="1460183"/>
                      <a:pt x="38258" y="1575435"/>
                    </a:cubicBezTo>
                    <a:cubicBezTo>
                      <a:pt x="47783" y="1616393"/>
                      <a:pt x="57308" y="1655445"/>
                      <a:pt x="61118" y="1684973"/>
                    </a:cubicBezTo>
                    <a:cubicBezTo>
                      <a:pt x="62070" y="1689735"/>
                      <a:pt x="62070" y="1695450"/>
                      <a:pt x="63023" y="1701165"/>
                    </a:cubicBezTo>
                    <a:cubicBezTo>
                      <a:pt x="67785" y="1736408"/>
                      <a:pt x="73500" y="1777365"/>
                      <a:pt x="65880" y="1802130"/>
                    </a:cubicBezTo>
                    <a:lnTo>
                      <a:pt x="63023" y="1809750"/>
                    </a:lnTo>
                    <a:lnTo>
                      <a:pt x="70643" y="1811655"/>
                    </a:lnTo>
                    <a:cubicBezTo>
                      <a:pt x="96360" y="1817370"/>
                      <a:pt x="128745" y="1842135"/>
                      <a:pt x="157320" y="1864995"/>
                    </a:cubicBezTo>
                    <a:cubicBezTo>
                      <a:pt x="161130" y="1868805"/>
                      <a:pt x="165893" y="1871663"/>
                      <a:pt x="169703" y="1874520"/>
                    </a:cubicBezTo>
                    <a:cubicBezTo>
                      <a:pt x="192563" y="1892618"/>
                      <a:pt x="222090" y="1920240"/>
                      <a:pt x="252570" y="1948815"/>
                    </a:cubicBezTo>
                    <a:cubicBezTo>
                      <a:pt x="336390" y="2027873"/>
                      <a:pt x="441165" y="2126933"/>
                      <a:pt x="524985" y="2126933"/>
                    </a:cubicBezTo>
                    <a:cubicBezTo>
                      <a:pt x="526890" y="2126933"/>
                      <a:pt x="528795" y="2126933"/>
                      <a:pt x="530700" y="2126933"/>
                    </a:cubicBezTo>
                    <a:cubicBezTo>
                      <a:pt x="554513" y="2125980"/>
                      <a:pt x="575468" y="2115503"/>
                      <a:pt x="592613" y="2098358"/>
                    </a:cubicBezTo>
                    <a:cubicBezTo>
                      <a:pt x="585945" y="2122170"/>
                      <a:pt x="587850" y="2145030"/>
                      <a:pt x="599280" y="2165985"/>
                    </a:cubicBezTo>
                    <a:cubicBezTo>
                      <a:pt x="637380" y="2241233"/>
                      <a:pt x="778350" y="2284095"/>
                      <a:pt x="891698" y="2317433"/>
                    </a:cubicBezTo>
                    <a:cubicBezTo>
                      <a:pt x="932655" y="2329815"/>
                      <a:pt x="970755" y="2341245"/>
                      <a:pt x="997425" y="2352675"/>
                    </a:cubicBezTo>
                    <a:cubicBezTo>
                      <a:pt x="1002188" y="2354580"/>
                      <a:pt x="1006950" y="2356485"/>
                      <a:pt x="1011713" y="2358390"/>
                    </a:cubicBezTo>
                    <a:cubicBezTo>
                      <a:pt x="1045050" y="2371725"/>
                      <a:pt x="1083150" y="2386965"/>
                      <a:pt x="1101248" y="2406968"/>
                    </a:cubicBezTo>
                    <a:lnTo>
                      <a:pt x="1106963" y="2412683"/>
                    </a:lnTo>
                    <a:lnTo>
                      <a:pt x="1112678" y="2406968"/>
                    </a:lnTo>
                    <a:cubicBezTo>
                      <a:pt x="1130775" y="2387918"/>
                      <a:pt x="1168875" y="2372678"/>
                      <a:pt x="1202213" y="2358390"/>
                    </a:cubicBezTo>
                    <a:cubicBezTo>
                      <a:pt x="1206975" y="2356485"/>
                      <a:pt x="1211738" y="2354580"/>
                      <a:pt x="1216500" y="2352675"/>
                    </a:cubicBezTo>
                    <a:cubicBezTo>
                      <a:pt x="1243170" y="2341245"/>
                      <a:pt x="1282223" y="2329815"/>
                      <a:pt x="1322228" y="2317433"/>
                    </a:cubicBezTo>
                    <a:cubicBezTo>
                      <a:pt x="1435575" y="2283143"/>
                      <a:pt x="1576545" y="2241233"/>
                      <a:pt x="1614645" y="2165985"/>
                    </a:cubicBezTo>
                    <a:cubicBezTo>
                      <a:pt x="1625123" y="2145030"/>
                      <a:pt x="1627028" y="2121218"/>
                      <a:pt x="1620360" y="2097405"/>
                    </a:cubicBezTo>
                    <a:cubicBezTo>
                      <a:pt x="1637505" y="2114550"/>
                      <a:pt x="1658460" y="2124075"/>
                      <a:pt x="1682273" y="2125980"/>
                    </a:cubicBezTo>
                    <a:cubicBezTo>
                      <a:pt x="1684178" y="2125980"/>
                      <a:pt x="1686083" y="2125980"/>
                      <a:pt x="1687988" y="2125980"/>
                    </a:cubicBezTo>
                    <a:cubicBezTo>
                      <a:pt x="1771808" y="2125980"/>
                      <a:pt x="1875630" y="2027873"/>
                      <a:pt x="1960403" y="1947863"/>
                    </a:cubicBezTo>
                    <a:cubicBezTo>
                      <a:pt x="1990883" y="1918335"/>
                      <a:pt x="2020410" y="1891665"/>
                      <a:pt x="2043270" y="1873568"/>
                    </a:cubicBezTo>
                    <a:cubicBezTo>
                      <a:pt x="2047080" y="1870710"/>
                      <a:pt x="2051843" y="1866900"/>
                      <a:pt x="2055653" y="1864043"/>
                    </a:cubicBezTo>
                    <a:cubicBezTo>
                      <a:pt x="2084228" y="1842135"/>
                      <a:pt x="2116613" y="1816418"/>
                      <a:pt x="2142330" y="1810703"/>
                    </a:cubicBezTo>
                    <a:lnTo>
                      <a:pt x="2149950" y="1808798"/>
                    </a:lnTo>
                    <a:lnTo>
                      <a:pt x="2147093" y="1801178"/>
                    </a:lnTo>
                    <a:cubicBezTo>
                      <a:pt x="2139473" y="1776413"/>
                      <a:pt x="2145188" y="1735455"/>
                      <a:pt x="2149950" y="1700213"/>
                    </a:cubicBezTo>
                    <a:cubicBezTo>
                      <a:pt x="2150903" y="1694498"/>
                      <a:pt x="2151855" y="1689735"/>
                      <a:pt x="2151855" y="1684020"/>
                    </a:cubicBezTo>
                    <a:cubicBezTo>
                      <a:pt x="2155665" y="1655445"/>
                      <a:pt x="2165190" y="1616393"/>
                      <a:pt x="2174715" y="1574483"/>
                    </a:cubicBezTo>
                    <a:cubicBezTo>
                      <a:pt x="2202338" y="1459230"/>
                      <a:pt x="2235675" y="1315403"/>
                      <a:pt x="2189955" y="1244918"/>
                    </a:cubicBezTo>
                    <a:cubicBezTo>
                      <a:pt x="2176620" y="1224915"/>
                      <a:pt x="2157570" y="1211580"/>
                      <a:pt x="2133758" y="1205865"/>
                    </a:cubicBezTo>
                    <a:cubicBezTo>
                      <a:pt x="2157570" y="1199198"/>
                      <a:pt x="2175668" y="1186815"/>
                      <a:pt x="2189003" y="1166813"/>
                    </a:cubicBezTo>
                    <a:cubicBezTo>
                      <a:pt x="2235675" y="1096328"/>
                      <a:pt x="2201385" y="952500"/>
                      <a:pt x="2173763" y="837248"/>
                    </a:cubicBezTo>
                    <a:cubicBezTo>
                      <a:pt x="2164238" y="796290"/>
                      <a:pt x="2154713" y="757238"/>
                      <a:pt x="2150903" y="727710"/>
                    </a:cubicBezTo>
                    <a:cubicBezTo>
                      <a:pt x="2149950" y="722948"/>
                      <a:pt x="2149950" y="717233"/>
                      <a:pt x="2148998" y="711518"/>
                    </a:cubicBezTo>
                    <a:cubicBezTo>
                      <a:pt x="2144235" y="676275"/>
                      <a:pt x="2138520" y="635318"/>
                      <a:pt x="2146140" y="610553"/>
                    </a:cubicBezTo>
                    <a:lnTo>
                      <a:pt x="2148998" y="602933"/>
                    </a:lnTo>
                    <a:lnTo>
                      <a:pt x="2141378" y="601028"/>
                    </a:lnTo>
                    <a:cubicBezTo>
                      <a:pt x="2115660" y="595313"/>
                      <a:pt x="2083275" y="570548"/>
                      <a:pt x="2054700" y="547688"/>
                    </a:cubicBezTo>
                    <a:cubicBezTo>
                      <a:pt x="2049938" y="543878"/>
                      <a:pt x="2046128" y="541020"/>
                      <a:pt x="2042318" y="538163"/>
                    </a:cubicBezTo>
                    <a:cubicBezTo>
                      <a:pt x="2019458" y="520065"/>
                      <a:pt x="1989930" y="492443"/>
                      <a:pt x="1959450" y="463868"/>
                    </a:cubicBezTo>
                    <a:cubicBezTo>
                      <a:pt x="1875630" y="384810"/>
                      <a:pt x="1770855" y="285750"/>
                      <a:pt x="1687035" y="285750"/>
                    </a:cubicBezTo>
                    <a:cubicBezTo>
                      <a:pt x="1685130" y="285750"/>
                      <a:pt x="1683225" y="285750"/>
                      <a:pt x="1681320" y="285750"/>
                    </a:cubicBezTo>
                    <a:cubicBezTo>
                      <a:pt x="1657508" y="286703"/>
                      <a:pt x="1636553" y="297180"/>
                      <a:pt x="1619408" y="314325"/>
                    </a:cubicBezTo>
                    <a:cubicBezTo>
                      <a:pt x="1626075" y="290513"/>
                      <a:pt x="1624170" y="267653"/>
                      <a:pt x="1612740" y="246698"/>
                    </a:cubicBezTo>
                    <a:cubicBezTo>
                      <a:pt x="1574640" y="171450"/>
                      <a:pt x="1433670" y="128588"/>
                      <a:pt x="1319370" y="95250"/>
                    </a:cubicBezTo>
                    <a:cubicBezTo>
                      <a:pt x="1278413" y="82868"/>
                      <a:pt x="1240313" y="71438"/>
                      <a:pt x="1213643" y="60008"/>
                    </a:cubicBezTo>
                    <a:cubicBezTo>
                      <a:pt x="1208880" y="58103"/>
                      <a:pt x="1204118" y="56197"/>
                      <a:pt x="1199355" y="54293"/>
                    </a:cubicBezTo>
                    <a:cubicBezTo>
                      <a:pt x="1166018" y="40958"/>
                      <a:pt x="1127918" y="25717"/>
                      <a:pt x="1109820" y="5715"/>
                    </a:cubicBezTo>
                    <a:lnTo>
                      <a:pt x="1106010" y="0"/>
                    </a:lnTo>
                    <a:lnTo>
                      <a:pt x="1100295" y="5715"/>
                    </a:lnTo>
                    <a:cubicBezTo>
                      <a:pt x="1082198" y="24765"/>
                      <a:pt x="1044098" y="40005"/>
                      <a:pt x="1010760" y="54293"/>
                    </a:cubicBezTo>
                    <a:cubicBezTo>
                      <a:pt x="1005998" y="56197"/>
                      <a:pt x="1001235" y="58103"/>
                      <a:pt x="996473" y="60008"/>
                    </a:cubicBezTo>
                    <a:cubicBezTo>
                      <a:pt x="969803" y="71438"/>
                      <a:pt x="930750" y="82868"/>
                      <a:pt x="890745" y="95250"/>
                    </a:cubicBezTo>
                    <a:cubicBezTo>
                      <a:pt x="777398" y="129540"/>
                      <a:pt x="636428" y="171450"/>
                      <a:pt x="598328" y="246698"/>
                    </a:cubicBezTo>
                    <a:cubicBezTo>
                      <a:pt x="587850" y="267653"/>
                      <a:pt x="585945" y="291465"/>
                      <a:pt x="592613" y="315278"/>
                    </a:cubicBezTo>
                    <a:cubicBezTo>
                      <a:pt x="575468" y="298133"/>
                      <a:pt x="554513" y="288608"/>
                      <a:pt x="530700" y="286703"/>
                    </a:cubicBezTo>
                    <a:cubicBezTo>
                      <a:pt x="445928" y="281940"/>
                      <a:pt x="339248" y="382905"/>
                      <a:pt x="252570" y="464820"/>
                    </a:cubicBezTo>
                    <a:cubicBezTo>
                      <a:pt x="222090" y="494348"/>
                      <a:pt x="192563" y="521018"/>
                      <a:pt x="169703" y="539115"/>
                    </a:cubicBezTo>
                    <a:cubicBezTo>
                      <a:pt x="165893" y="541973"/>
                      <a:pt x="161130" y="545783"/>
                      <a:pt x="157320" y="548640"/>
                    </a:cubicBezTo>
                    <a:cubicBezTo>
                      <a:pt x="128745" y="570548"/>
                      <a:pt x="96360" y="596265"/>
                      <a:pt x="70643" y="601980"/>
                    </a:cubicBezTo>
                    <a:lnTo>
                      <a:pt x="63023" y="603885"/>
                    </a:lnTo>
                    <a:lnTo>
                      <a:pt x="65880" y="611505"/>
                    </a:lnTo>
                    <a:cubicBezTo>
                      <a:pt x="73500" y="636270"/>
                      <a:pt x="67785" y="677228"/>
                      <a:pt x="63023" y="712470"/>
                    </a:cubicBezTo>
                    <a:cubicBezTo>
                      <a:pt x="62070" y="718185"/>
                      <a:pt x="61118" y="722948"/>
                      <a:pt x="61118" y="728663"/>
                    </a:cubicBezTo>
                    <a:cubicBezTo>
                      <a:pt x="57308" y="757238"/>
                      <a:pt x="47783" y="796290"/>
                      <a:pt x="38258" y="838200"/>
                    </a:cubicBezTo>
                    <a:cubicBezTo>
                      <a:pt x="10635" y="953453"/>
                      <a:pt x="-22702" y="1097280"/>
                      <a:pt x="23018" y="1167765"/>
                    </a:cubicBezTo>
                    <a:cubicBezTo>
                      <a:pt x="35400" y="1187768"/>
                      <a:pt x="53498" y="1201103"/>
                      <a:pt x="78263" y="1206818"/>
                    </a:cubicBezTo>
                    <a:close/>
                    <a:moveTo>
                      <a:pt x="1106963" y="193358"/>
                    </a:moveTo>
                    <a:cubicBezTo>
                      <a:pt x="1663223" y="193358"/>
                      <a:pt x="2115660" y="647700"/>
                      <a:pt x="2115660" y="1206818"/>
                    </a:cubicBezTo>
                    <a:cubicBezTo>
                      <a:pt x="2115660" y="1765935"/>
                      <a:pt x="1663223" y="2220278"/>
                      <a:pt x="1106963" y="2220278"/>
                    </a:cubicBezTo>
                    <a:cubicBezTo>
                      <a:pt x="550703" y="2220278"/>
                      <a:pt x="98265" y="1765935"/>
                      <a:pt x="98265" y="1206818"/>
                    </a:cubicBezTo>
                    <a:cubicBezTo>
                      <a:pt x="98265" y="647700"/>
                      <a:pt x="550703" y="193358"/>
                      <a:pt x="1106963" y="1933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39" name="Google Shape;4939;p22"/>
              <p:cNvSpPr/>
              <p:nvPr/>
            </p:nvSpPr>
            <p:spPr>
              <a:xfrm>
                <a:off x="5638800" y="3871912"/>
                <a:ext cx="916304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916304" h="45720" extrusionOk="0">
                    <a:moveTo>
                      <a:pt x="90488" y="45720"/>
                    </a:moveTo>
                    <a:lnTo>
                      <a:pt x="825818" y="45720"/>
                    </a:lnTo>
                    <a:cubicBezTo>
                      <a:pt x="857250" y="32385"/>
                      <a:pt x="887730" y="17145"/>
                      <a:pt x="916305" y="0"/>
                    </a:cubicBezTo>
                    <a:lnTo>
                      <a:pt x="0" y="0"/>
                    </a:lnTo>
                    <a:cubicBezTo>
                      <a:pt x="28575" y="16192"/>
                      <a:pt x="59055" y="31433"/>
                      <a:pt x="90488" y="457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40" name="Google Shape;4940;p22"/>
              <p:cNvSpPr/>
              <p:nvPr/>
            </p:nvSpPr>
            <p:spPr>
              <a:xfrm>
                <a:off x="5838825" y="3957637"/>
                <a:ext cx="516254" cy="36195"/>
              </a:xfrm>
              <a:custGeom>
                <a:avLst/>
                <a:gdLst/>
                <a:ahLst/>
                <a:cxnLst/>
                <a:rect l="l" t="t" r="r" b="b"/>
                <a:pathLst>
                  <a:path w="516254" h="36195" extrusionOk="0">
                    <a:moveTo>
                      <a:pt x="258128" y="36195"/>
                    </a:moveTo>
                    <a:cubicBezTo>
                      <a:pt x="347663" y="36195"/>
                      <a:pt x="434340" y="23813"/>
                      <a:pt x="516255" y="0"/>
                    </a:cubicBezTo>
                    <a:lnTo>
                      <a:pt x="0" y="0"/>
                    </a:lnTo>
                    <a:cubicBezTo>
                      <a:pt x="81915" y="22860"/>
                      <a:pt x="168592" y="36195"/>
                      <a:pt x="258128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41" name="Google Shape;4941;p22"/>
              <p:cNvSpPr/>
              <p:nvPr/>
            </p:nvSpPr>
            <p:spPr>
              <a:xfrm>
                <a:off x="6180772" y="3058477"/>
                <a:ext cx="205999" cy="305752"/>
              </a:xfrm>
              <a:custGeom>
                <a:avLst/>
                <a:gdLst/>
                <a:ahLst/>
                <a:cxnLst/>
                <a:rect l="l" t="t" r="r" b="b"/>
                <a:pathLst>
                  <a:path w="205999" h="305752" extrusionOk="0">
                    <a:moveTo>
                      <a:pt x="140018" y="11430"/>
                    </a:moveTo>
                    <a:cubicBezTo>
                      <a:pt x="134303" y="5715"/>
                      <a:pt x="115253" y="0"/>
                      <a:pt x="92393" y="0"/>
                    </a:cubicBezTo>
                    <a:cubicBezTo>
                      <a:pt x="81915" y="0"/>
                      <a:pt x="72390" y="952"/>
                      <a:pt x="62865" y="3810"/>
                    </a:cubicBezTo>
                    <a:cubicBezTo>
                      <a:pt x="28575" y="12382"/>
                      <a:pt x="0" y="48577"/>
                      <a:pt x="0" y="66675"/>
                    </a:cubicBezTo>
                    <a:cubicBezTo>
                      <a:pt x="10478" y="80010"/>
                      <a:pt x="23813" y="94297"/>
                      <a:pt x="36195" y="106680"/>
                    </a:cubicBezTo>
                    <a:cubicBezTo>
                      <a:pt x="63818" y="133350"/>
                      <a:pt x="89535" y="160020"/>
                      <a:pt x="90488" y="196215"/>
                    </a:cubicBezTo>
                    <a:cubicBezTo>
                      <a:pt x="91440" y="213360"/>
                      <a:pt x="88583" y="228600"/>
                      <a:pt x="82868" y="243840"/>
                    </a:cubicBezTo>
                    <a:cubicBezTo>
                      <a:pt x="70485" y="276225"/>
                      <a:pt x="40958" y="295275"/>
                      <a:pt x="14288" y="305752"/>
                    </a:cubicBezTo>
                    <a:cubicBezTo>
                      <a:pt x="92393" y="301942"/>
                      <a:pt x="149543" y="284797"/>
                      <a:pt x="179070" y="253365"/>
                    </a:cubicBezTo>
                    <a:cubicBezTo>
                      <a:pt x="199073" y="233363"/>
                      <a:pt x="207645" y="206692"/>
                      <a:pt x="205740" y="174307"/>
                    </a:cubicBezTo>
                    <a:cubicBezTo>
                      <a:pt x="203835" y="152400"/>
                      <a:pt x="187643" y="130492"/>
                      <a:pt x="172403" y="108585"/>
                    </a:cubicBezTo>
                    <a:cubicBezTo>
                      <a:pt x="150495" y="79057"/>
                      <a:pt x="127635" y="47625"/>
                      <a:pt x="140018" y="11430"/>
                    </a:cubicBezTo>
                    <a:cubicBezTo>
                      <a:pt x="140970" y="11430"/>
                      <a:pt x="140018" y="11430"/>
                      <a:pt x="140018" y="1143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42" name="Google Shape;4942;p22"/>
              <p:cNvSpPr/>
              <p:nvPr/>
            </p:nvSpPr>
            <p:spPr>
              <a:xfrm>
                <a:off x="6236970" y="3089909"/>
                <a:ext cx="262116" cy="284797"/>
              </a:xfrm>
              <a:custGeom>
                <a:avLst/>
                <a:gdLst/>
                <a:ahLst/>
                <a:cxnLst/>
                <a:rect l="l" t="t" r="r" b="b"/>
                <a:pathLst>
                  <a:path w="262116" h="284797" extrusionOk="0">
                    <a:moveTo>
                      <a:pt x="190500" y="0"/>
                    </a:moveTo>
                    <a:cubicBezTo>
                      <a:pt x="178117" y="0"/>
                      <a:pt x="160020" y="953"/>
                      <a:pt x="142875" y="7620"/>
                    </a:cubicBezTo>
                    <a:cubicBezTo>
                      <a:pt x="121920" y="15240"/>
                      <a:pt x="109538" y="22860"/>
                      <a:pt x="104775" y="30480"/>
                    </a:cubicBezTo>
                    <a:cubicBezTo>
                      <a:pt x="111442" y="42863"/>
                      <a:pt x="120015" y="56198"/>
                      <a:pt x="129540" y="67628"/>
                    </a:cubicBezTo>
                    <a:cubicBezTo>
                      <a:pt x="146685" y="90488"/>
                      <a:pt x="163830" y="114300"/>
                      <a:pt x="165735" y="140970"/>
                    </a:cubicBezTo>
                    <a:cubicBezTo>
                      <a:pt x="168592" y="178118"/>
                      <a:pt x="158115" y="208598"/>
                      <a:pt x="135255" y="231458"/>
                    </a:cubicBezTo>
                    <a:cubicBezTo>
                      <a:pt x="107633" y="260033"/>
                      <a:pt x="61913" y="278130"/>
                      <a:pt x="0" y="284798"/>
                    </a:cubicBezTo>
                    <a:cubicBezTo>
                      <a:pt x="4763" y="284798"/>
                      <a:pt x="8572" y="284798"/>
                      <a:pt x="13335" y="284798"/>
                    </a:cubicBezTo>
                    <a:cubicBezTo>
                      <a:pt x="105727" y="284798"/>
                      <a:pt x="180975" y="263843"/>
                      <a:pt x="223838" y="225743"/>
                    </a:cubicBezTo>
                    <a:cubicBezTo>
                      <a:pt x="250508" y="201930"/>
                      <a:pt x="263842" y="173355"/>
                      <a:pt x="261938" y="140970"/>
                    </a:cubicBezTo>
                    <a:cubicBezTo>
                      <a:pt x="260985" y="119063"/>
                      <a:pt x="248602" y="101918"/>
                      <a:pt x="237172" y="84773"/>
                    </a:cubicBezTo>
                    <a:cubicBezTo>
                      <a:pt x="220980" y="61913"/>
                      <a:pt x="202883" y="36195"/>
                      <a:pt x="222885" y="953"/>
                    </a:cubicBezTo>
                    <a:cubicBezTo>
                      <a:pt x="216217" y="1905"/>
                      <a:pt x="204788" y="0"/>
                      <a:pt x="1905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43" name="Google Shape;4943;p22"/>
              <p:cNvSpPr/>
              <p:nvPr/>
            </p:nvSpPr>
            <p:spPr>
              <a:xfrm>
                <a:off x="5940559" y="3035617"/>
                <a:ext cx="315693" cy="330517"/>
              </a:xfrm>
              <a:custGeom>
                <a:avLst/>
                <a:gdLst/>
                <a:ahLst/>
                <a:cxnLst/>
                <a:rect l="l" t="t" r="r" b="b"/>
                <a:pathLst>
                  <a:path w="315693" h="330517" extrusionOk="0">
                    <a:moveTo>
                      <a:pt x="308793" y="260985"/>
                    </a:moveTo>
                    <a:cubicBezTo>
                      <a:pt x="314507" y="247650"/>
                      <a:pt x="316412" y="234315"/>
                      <a:pt x="315460" y="219075"/>
                    </a:cubicBezTo>
                    <a:cubicBezTo>
                      <a:pt x="313555" y="188595"/>
                      <a:pt x="290695" y="163830"/>
                      <a:pt x="265930" y="140017"/>
                    </a:cubicBezTo>
                    <a:cubicBezTo>
                      <a:pt x="257357" y="131445"/>
                      <a:pt x="212590" y="87630"/>
                      <a:pt x="196398" y="49530"/>
                    </a:cubicBezTo>
                    <a:lnTo>
                      <a:pt x="193540" y="43815"/>
                    </a:lnTo>
                    <a:cubicBezTo>
                      <a:pt x="183062" y="16192"/>
                      <a:pt x="175443" y="0"/>
                      <a:pt x="157345" y="0"/>
                    </a:cubicBezTo>
                    <a:cubicBezTo>
                      <a:pt x="140200" y="0"/>
                      <a:pt x="131628" y="18098"/>
                      <a:pt x="120198" y="45720"/>
                    </a:cubicBezTo>
                    <a:cubicBezTo>
                      <a:pt x="119245" y="46673"/>
                      <a:pt x="89718" y="102870"/>
                      <a:pt x="46855" y="143828"/>
                    </a:cubicBezTo>
                    <a:cubicBezTo>
                      <a:pt x="22090" y="166688"/>
                      <a:pt x="1135" y="190500"/>
                      <a:pt x="182" y="220028"/>
                    </a:cubicBezTo>
                    <a:cubicBezTo>
                      <a:pt x="-770" y="234315"/>
                      <a:pt x="2087" y="247650"/>
                      <a:pt x="6850" y="261938"/>
                    </a:cubicBezTo>
                    <a:cubicBezTo>
                      <a:pt x="24948" y="309563"/>
                      <a:pt x="94480" y="330517"/>
                      <a:pt x="155440" y="330517"/>
                    </a:cubicBezTo>
                    <a:lnTo>
                      <a:pt x="158298" y="330517"/>
                    </a:lnTo>
                    <a:lnTo>
                      <a:pt x="158298" y="330517"/>
                    </a:lnTo>
                    <a:lnTo>
                      <a:pt x="158298" y="330517"/>
                    </a:lnTo>
                    <a:lnTo>
                      <a:pt x="161155" y="330517"/>
                    </a:lnTo>
                    <a:cubicBezTo>
                      <a:pt x="221162" y="329565"/>
                      <a:pt x="290695" y="308610"/>
                      <a:pt x="308793" y="26098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44" name="Google Shape;4944;p22"/>
              <p:cNvSpPr/>
              <p:nvPr/>
            </p:nvSpPr>
            <p:spPr>
              <a:xfrm>
                <a:off x="5809990" y="3058477"/>
                <a:ext cx="205999" cy="305752"/>
              </a:xfrm>
              <a:custGeom>
                <a:avLst/>
                <a:gdLst/>
                <a:ahLst/>
                <a:cxnLst/>
                <a:rect l="l" t="t" r="r" b="b"/>
                <a:pathLst>
                  <a:path w="205999" h="305752" extrusionOk="0">
                    <a:moveTo>
                      <a:pt x="259" y="174307"/>
                    </a:moveTo>
                    <a:cubicBezTo>
                      <a:pt x="-1646" y="206692"/>
                      <a:pt x="6927" y="233363"/>
                      <a:pt x="26929" y="253365"/>
                    </a:cubicBezTo>
                    <a:cubicBezTo>
                      <a:pt x="56457" y="283845"/>
                      <a:pt x="113607" y="301942"/>
                      <a:pt x="191712" y="305752"/>
                    </a:cubicBezTo>
                    <a:cubicBezTo>
                      <a:pt x="165042" y="295275"/>
                      <a:pt x="135514" y="276225"/>
                      <a:pt x="123132" y="243840"/>
                    </a:cubicBezTo>
                    <a:cubicBezTo>
                      <a:pt x="117417" y="228600"/>
                      <a:pt x="114559" y="212407"/>
                      <a:pt x="115512" y="196215"/>
                    </a:cubicBezTo>
                    <a:cubicBezTo>
                      <a:pt x="117417" y="160020"/>
                      <a:pt x="142182" y="133350"/>
                      <a:pt x="169804" y="106680"/>
                    </a:cubicBezTo>
                    <a:cubicBezTo>
                      <a:pt x="182187" y="94297"/>
                      <a:pt x="195522" y="80010"/>
                      <a:pt x="205999" y="66675"/>
                    </a:cubicBezTo>
                    <a:cubicBezTo>
                      <a:pt x="205999" y="48577"/>
                      <a:pt x="177424" y="12382"/>
                      <a:pt x="143134" y="3810"/>
                    </a:cubicBezTo>
                    <a:cubicBezTo>
                      <a:pt x="133609" y="1905"/>
                      <a:pt x="124084" y="0"/>
                      <a:pt x="113607" y="0"/>
                    </a:cubicBezTo>
                    <a:cubicBezTo>
                      <a:pt x="90747" y="0"/>
                      <a:pt x="71697" y="5715"/>
                      <a:pt x="65982" y="11430"/>
                    </a:cubicBezTo>
                    <a:cubicBezTo>
                      <a:pt x="65982" y="11430"/>
                      <a:pt x="65029" y="12382"/>
                      <a:pt x="65029" y="12382"/>
                    </a:cubicBezTo>
                    <a:cubicBezTo>
                      <a:pt x="78364" y="48577"/>
                      <a:pt x="55504" y="79057"/>
                      <a:pt x="33597" y="109538"/>
                    </a:cubicBezTo>
                    <a:cubicBezTo>
                      <a:pt x="18357" y="130492"/>
                      <a:pt x="2164" y="152400"/>
                      <a:pt x="259" y="1743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45" name="Google Shape;4945;p22"/>
              <p:cNvSpPr/>
              <p:nvPr/>
            </p:nvSpPr>
            <p:spPr>
              <a:xfrm>
                <a:off x="5698628" y="3091815"/>
                <a:ext cx="262116" cy="284797"/>
              </a:xfrm>
              <a:custGeom>
                <a:avLst/>
                <a:gdLst/>
                <a:ahLst/>
                <a:cxnLst/>
                <a:rect l="l" t="t" r="r" b="b"/>
                <a:pathLst>
                  <a:path w="262116" h="284797" extrusionOk="0">
                    <a:moveTo>
                      <a:pt x="179" y="140970"/>
                    </a:moveTo>
                    <a:cubicBezTo>
                      <a:pt x="-1726" y="173355"/>
                      <a:pt x="11609" y="201930"/>
                      <a:pt x="38279" y="225742"/>
                    </a:cubicBezTo>
                    <a:cubicBezTo>
                      <a:pt x="81142" y="263842"/>
                      <a:pt x="156389" y="284797"/>
                      <a:pt x="248781" y="284797"/>
                    </a:cubicBezTo>
                    <a:cubicBezTo>
                      <a:pt x="253544" y="284797"/>
                      <a:pt x="257354" y="284797"/>
                      <a:pt x="262117" y="284797"/>
                    </a:cubicBezTo>
                    <a:cubicBezTo>
                      <a:pt x="199252" y="277177"/>
                      <a:pt x="154484" y="259080"/>
                      <a:pt x="126862" y="231457"/>
                    </a:cubicBezTo>
                    <a:cubicBezTo>
                      <a:pt x="104002" y="207645"/>
                      <a:pt x="93524" y="177165"/>
                      <a:pt x="96382" y="140970"/>
                    </a:cubicBezTo>
                    <a:cubicBezTo>
                      <a:pt x="98287" y="114300"/>
                      <a:pt x="115432" y="90488"/>
                      <a:pt x="132577" y="67627"/>
                    </a:cubicBezTo>
                    <a:cubicBezTo>
                      <a:pt x="142102" y="55245"/>
                      <a:pt x="150674" y="42863"/>
                      <a:pt x="157342" y="30480"/>
                    </a:cubicBezTo>
                    <a:cubicBezTo>
                      <a:pt x="152579" y="21907"/>
                      <a:pt x="140197" y="14288"/>
                      <a:pt x="119242" y="7620"/>
                    </a:cubicBezTo>
                    <a:cubicBezTo>
                      <a:pt x="102097" y="1905"/>
                      <a:pt x="83047" y="0"/>
                      <a:pt x="71617" y="0"/>
                    </a:cubicBezTo>
                    <a:cubicBezTo>
                      <a:pt x="57329" y="0"/>
                      <a:pt x="45899" y="1905"/>
                      <a:pt x="40184" y="3810"/>
                    </a:cubicBezTo>
                    <a:cubicBezTo>
                      <a:pt x="61139" y="39052"/>
                      <a:pt x="42089" y="64770"/>
                      <a:pt x="25897" y="87630"/>
                    </a:cubicBezTo>
                    <a:cubicBezTo>
                      <a:pt x="13514" y="101917"/>
                      <a:pt x="2084" y="119063"/>
                      <a:pt x="179" y="14097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46" name="Google Shape;4946;p22"/>
              <p:cNvSpPr/>
              <p:nvPr/>
            </p:nvSpPr>
            <p:spPr>
              <a:xfrm>
                <a:off x="5791200" y="3389947"/>
                <a:ext cx="150495" cy="61912"/>
              </a:xfrm>
              <a:custGeom>
                <a:avLst/>
                <a:gdLst/>
                <a:ahLst/>
                <a:cxnLst/>
                <a:rect l="l" t="t" r="r" b="b"/>
                <a:pathLst>
                  <a:path w="150495" h="61912" extrusionOk="0">
                    <a:moveTo>
                      <a:pt x="122873" y="25718"/>
                    </a:moveTo>
                    <a:cubicBezTo>
                      <a:pt x="126683" y="23813"/>
                      <a:pt x="129540" y="21908"/>
                      <a:pt x="131445" y="20003"/>
                    </a:cubicBezTo>
                    <a:cubicBezTo>
                      <a:pt x="137160" y="16193"/>
                      <a:pt x="140970" y="12383"/>
                      <a:pt x="144780" y="8573"/>
                    </a:cubicBezTo>
                    <a:cubicBezTo>
                      <a:pt x="146685" y="6668"/>
                      <a:pt x="148590" y="4763"/>
                      <a:pt x="150495" y="2858"/>
                    </a:cubicBezTo>
                    <a:cubicBezTo>
                      <a:pt x="132398" y="2858"/>
                      <a:pt x="115252" y="1905"/>
                      <a:pt x="98108" y="0"/>
                    </a:cubicBezTo>
                    <a:lnTo>
                      <a:pt x="98108" y="0"/>
                    </a:lnTo>
                    <a:cubicBezTo>
                      <a:pt x="96202" y="0"/>
                      <a:pt x="95250" y="953"/>
                      <a:pt x="94298" y="1905"/>
                    </a:cubicBezTo>
                    <a:cubicBezTo>
                      <a:pt x="92392" y="3810"/>
                      <a:pt x="89535" y="5715"/>
                      <a:pt x="87630" y="7620"/>
                    </a:cubicBezTo>
                    <a:cubicBezTo>
                      <a:pt x="73342" y="20003"/>
                      <a:pt x="49530" y="40005"/>
                      <a:pt x="1905" y="40005"/>
                    </a:cubicBezTo>
                    <a:lnTo>
                      <a:pt x="0" y="40005"/>
                    </a:lnTo>
                    <a:cubicBezTo>
                      <a:pt x="16192" y="48578"/>
                      <a:pt x="53340" y="60960"/>
                      <a:pt x="92392" y="61913"/>
                    </a:cubicBezTo>
                    <a:lnTo>
                      <a:pt x="92392" y="61913"/>
                    </a:lnTo>
                    <a:cubicBezTo>
                      <a:pt x="96202" y="61913"/>
                      <a:pt x="97155" y="60960"/>
                      <a:pt x="97155" y="59055"/>
                    </a:cubicBezTo>
                    <a:cubicBezTo>
                      <a:pt x="97155" y="56198"/>
                      <a:pt x="97155" y="54293"/>
                      <a:pt x="97155" y="52388"/>
                    </a:cubicBezTo>
                    <a:cubicBezTo>
                      <a:pt x="100013" y="40005"/>
                      <a:pt x="110490" y="33338"/>
                      <a:pt x="122873" y="257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47" name="Google Shape;4947;p22"/>
              <p:cNvSpPr/>
              <p:nvPr/>
            </p:nvSpPr>
            <p:spPr>
              <a:xfrm>
                <a:off x="5904547" y="3388995"/>
                <a:ext cx="103822" cy="80962"/>
              </a:xfrm>
              <a:custGeom>
                <a:avLst/>
                <a:gdLst/>
                <a:ahLst/>
                <a:cxnLst/>
                <a:rect l="l" t="t" r="r" b="b"/>
                <a:pathLst>
                  <a:path w="103822" h="80962" extrusionOk="0">
                    <a:moveTo>
                      <a:pt x="68580" y="80963"/>
                    </a:moveTo>
                    <a:cubicBezTo>
                      <a:pt x="78105" y="80963"/>
                      <a:pt x="87630" y="80010"/>
                      <a:pt x="94298" y="77152"/>
                    </a:cubicBezTo>
                    <a:cubicBezTo>
                      <a:pt x="99060" y="75247"/>
                      <a:pt x="102870" y="73342"/>
                      <a:pt x="103823" y="71438"/>
                    </a:cubicBezTo>
                    <a:cubicBezTo>
                      <a:pt x="101918" y="69533"/>
                      <a:pt x="100965" y="67627"/>
                      <a:pt x="99060" y="65722"/>
                    </a:cubicBezTo>
                    <a:cubicBezTo>
                      <a:pt x="88582" y="48577"/>
                      <a:pt x="81915" y="21908"/>
                      <a:pt x="101918" y="952"/>
                    </a:cubicBezTo>
                    <a:cubicBezTo>
                      <a:pt x="101918" y="952"/>
                      <a:pt x="101918" y="952"/>
                      <a:pt x="102870" y="0"/>
                    </a:cubicBezTo>
                    <a:cubicBezTo>
                      <a:pt x="97155" y="952"/>
                      <a:pt x="90487" y="952"/>
                      <a:pt x="84773" y="952"/>
                    </a:cubicBezTo>
                    <a:cubicBezTo>
                      <a:pt x="55245" y="4763"/>
                      <a:pt x="49530" y="10477"/>
                      <a:pt x="42862" y="19050"/>
                    </a:cubicBezTo>
                    <a:cubicBezTo>
                      <a:pt x="39052" y="22860"/>
                      <a:pt x="34290" y="27622"/>
                      <a:pt x="27623" y="33338"/>
                    </a:cubicBezTo>
                    <a:cubicBezTo>
                      <a:pt x="24765" y="35242"/>
                      <a:pt x="21907" y="37147"/>
                      <a:pt x="19050" y="39052"/>
                    </a:cubicBezTo>
                    <a:cubicBezTo>
                      <a:pt x="9525" y="44767"/>
                      <a:pt x="952" y="50483"/>
                      <a:pt x="0" y="55245"/>
                    </a:cubicBezTo>
                    <a:cubicBezTo>
                      <a:pt x="0" y="57150"/>
                      <a:pt x="0" y="58102"/>
                      <a:pt x="1905" y="60960"/>
                    </a:cubicBezTo>
                    <a:cubicBezTo>
                      <a:pt x="8573" y="71438"/>
                      <a:pt x="39052" y="80963"/>
                      <a:pt x="68580" y="8096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48" name="Google Shape;4948;p22"/>
              <p:cNvSpPr/>
              <p:nvPr/>
            </p:nvSpPr>
            <p:spPr>
              <a:xfrm>
                <a:off x="6010121" y="3382327"/>
                <a:ext cx="179377" cy="129539"/>
              </a:xfrm>
              <a:custGeom>
                <a:avLst/>
                <a:gdLst/>
                <a:ahLst/>
                <a:cxnLst/>
                <a:rect l="l" t="t" r="r" b="b"/>
                <a:pathLst>
                  <a:path w="179377" h="129539" extrusionOk="0">
                    <a:moveTo>
                      <a:pt x="88736" y="0"/>
                    </a:moveTo>
                    <a:lnTo>
                      <a:pt x="88736" y="0"/>
                    </a:lnTo>
                    <a:lnTo>
                      <a:pt x="87784" y="0"/>
                    </a:lnTo>
                    <a:cubicBezTo>
                      <a:pt x="44921" y="0"/>
                      <a:pt x="20156" y="5715"/>
                      <a:pt x="8726" y="19050"/>
                    </a:cubicBezTo>
                    <a:cubicBezTo>
                      <a:pt x="-4609" y="33338"/>
                      <a:pt x="-799" y="52388"/>
                      <a:pt x="7774" y="64770"/>
                    </a:cubicBezTo>
                    <a:cubicBezTo>
                      <a:pt x="9679" y="67627"/>
                      <a:pt x="11584" y="70485"/>
                      <a:pt x="14441" y="72390"/>
                    </a:cubicBezTo>
                    <a:lnTo>
                      <a:pt x="16346" y="74295"/>
                    </a:lnTo>
                    <a:cubicBezTo>
                      <a:pt x="23014" y="79057"/>
                      <a:pt x="30634" y="81915"/>
                      <a:pt x="38254" y="84772"/>
                    </a:cubicBezTo>
                    <a:cubicBezTo>
                      <a:pt x="56351" y="91440"/>
                      <a:pt x="76354" y="99060"/>
                      <a:pt x="89689" y="129540"/>
                    </a:cubicBezTo>
                    <a:cubicBezTo>
                      <a:pt x="103024" y="98107"/>
                      <a:pt x="123026" y="91440"/>
                      <a:pt x="141124" y="84772"/>
                    </a:cubicBezTo>
                    <a:cubicBezTo>
                      <a:pt x="148744" y="81915"/>
                      <a:pt x="156364" y="79057"/>
                      <a:pt x="163031" y="74295"/>
                    </a:cubicBezTo>
                    <a:lnTo>
                      <a:pt x="164936" y="72390"/>
                    </a:lnTo>
                    <a:cubicBezTo>
                      <a:pt x="167794" y="70485"/>
                      <a:pt x="169699" y="67627"/>
                      <a:pt x="171604" y="64770"/>
                    </a:cubicBezTo>
                    <a:cubicBezTo>
                      <a:pt x="180176" y="52388"/>
                      <a:pt x="183986" y="33338"/>
                      <a:pt x="170651" y="19050"/>
                    </a:cubicBezTo>
                    <a:cubicBezTo>
                      <a:pt x="157316" y="5715"/>
                      <a:pt x="131599" y="0"/>
                      <a:pt x="88736" y="0"/>
                    </a:cubicBezTo>
                    <a:lnTo>
                      <a:pt x="88736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49" name="Google Shape;4949;p22"/>
              <p:cNvSpPr/>
              <p:nvPr/>
            </p:nvSpPr>
            <p:spPr>
              <a:xfrm>
                <a:off x="6188392" y="3388995"/>
                <a:ext cx="104775" cy="81914"/>
              </a:xfrm>
              <a:custGeom>
                <a:avLst/>
                <a:gdLst/>
                <a:ahLst/>
                <a:cxnLst/>
                <a:rect l="l" t="t" r="r" b="b"/>
                <a:pathLst>
                  <a:path w="104775" h="81914" extrusionOk="0">
                    <a:moveTo>
                      <a:pt x="0" y="72390"/>
                    </a:moveTo>
                    <a:cubicBezTo>
                      <a:pt x="1905" y="74295"/>
                      <a:pt x="4763" y="77152"/>
                      <a:pt x="9525" y="78105"/>
                    </a:cubicBezTo>
                    <a:cubicBezTo>
                      <a:pt x="16192" y="80010"/>
                      <a:pt x="24765" y="81915"/>
                      <a:pt x="35242" y="81915"/>
                    </a:cubicBezTo>
                    <a:cubicBezTo>
                      <a:pt x="64770" y="81915"/>
                      <a:pt x="95250" y="72390"/>
                      <a:pt x="102870" y="60960"/>
                    </a:cubicBezTo>
                    <a:cubicBezTo>
                      <a:pt x="104775" y="59055"/>
                      <a:pt x="104775" y="57150"/>
                      <a:pt x="104775" y="55245"/>
                    </a:cubicBezTo>
                    <a:cubicBezTo>
                      <a:pt x="103823" y="50483"/>
                      <a:pt x="95250" y="44767"/>
                      <a:pt x="85725" y="39052"/>
                    </a:cubicBezTo>
                    <a:cubicBezTo>
                      <a:pt x="82867" y="37147"/>
                      <a:pt x="80010" y="35242"/>
                      <a:pt x="77153" y="33338"/>
                    </a:cubicBezTo>
                    <a:cubicBezTo>
                      <a:pt x="69533" y="28575"/>
                      <a:pt x="65723" y="23813"/>
                      <a:pt x="61913" y="19050"/>
                    </a:cubicBezTo>
                    <a:cubicBezTo>
                      <a:pt x="54292" y="11430"/>
                      <a:pt x="48578" y="4763"/>
                      <a:pt x="20003" y="952"/>
                    </a:cubicBezTo>
                    <a:cubicBezTo>
                      <a:pt x="14288" y="952"/>
                      <a:pt x="8573" y="0"/>
                      <a:pt x="1905" y="0"/>
                    </a:cubicBezTo>
                    <a:cubicBezTo>
                      <a:pt x="1905" y="0"/>
                      <a:pt x="1905" y="0"/>
                      <a:pt x="2858" y="952"/>
                    </a:cubicBezTo>
                    <a:cubicBezTo>
                      <a:pt x="21908" y="21908"/>
                      <a:pt x="16192" y="49530"/>
                      <a:pt x="5715" y="65722"/>
                    </a:cubicBezTo>
                    <a:cubicBezTo>
                      <a:pt x="3810" y="67627"/>
                      <a:pt x="1905" y="70485"/>
                      <a:pt x="0" y="7239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50" name="Google Shape;4950;p22"/>
              <p:cNvSpPr/>
              <p:nvPr/>
            </p:nvSpPr>
            <p:spPr>
              <a:xfrm>
                <a:off x="6255067" y="3388042"/>
                <a:ext cx="150495" cy="61912"/>
              </a:xfrm>
              <a:custGeom>
                <a:avLst/>
                <a:gdLst/>
                <a:ahLst/>
                <a:cxnLst/>
                <a:rect l="l" t="t" r="r" b="b"/>
                <a:pathLst>
                  <a:path w="150495" h="61912" extrusionOk="0">
                    <a:moveTo>
                      <a:pt x="58103" y="61913"/>
                    </a:moveTo>
                    <a:lnTo>
                      <a:pt x="58103" y="61913"/>
                    </a:lnTo>
                    <a:cubicBezTo>
                      <a:pt x="97155" y="61913"/>
                      <a:pt x="135255" y="49530"/>
                      <a:pt x="150495" y="40005"/>
                    </a:cubicBezTo>
                    <a:lnTo>
                      <a:pt x="148590" y="40005"/>
                    </a:lnTo>
                    <a:cubicBezTo>
                      <a:pt x="100965" y="40005"/>
                      <a:pt x="77153" y="20003"/>
                      <a:pt x="62865" y="7620"/>
                    </a:cubicBezTo>
                    <a:cubicBezTo>
                      <a:pt x="60960" y="5715"/>
                      <a:pt x="58103" y="3810"/>
                      <a:pt x="56198" y="1905"/>
                    </a:cubicBezTo>
                    <a:cubicBezTo>
                      <a:pt x="55245" y="953"/>
                      <a:pt x="54292" y="953"/>
                      <a:pt x="52388" y="0"/>
                    </a:cubicBezTo>
                    <a:lnTo>
                      <a:pt x="52388" y="0"/>
                    </a:lnTo>
                    <a:cubicBezTo>
                      <a:pt x="35242" y="1905"/>
                      <a:pt x="17145" y="2858"/>
                      <a:pt x="0" y="2858"/>
                    </a:cubicBezTo>
                    <a:cubicBezTo>
                      <a:pt x="1905" y="4763"/>
                      <a:pt x="3810" y="6667"/>
                      <a:pt x="5715" y="8573"/>
                    </a:cubicBezTo>
                    <a:cubicBezTo>
                      <a:pt x="9525" y="12383"/>
                      <a:pt x="12383" y="16192"/>
                      <a:pt x="19050" y="20003"/>
                    </a:cubicBezTo>
                    <a:cubicBezTo>
                      <a:pt x="21908" y="21908"/>
                      <a:pt x="24765" y="23813"/>
                      <a:pt x="27623" y="25717"/>
                    </a:cubicBezTo>
                    <a:cubicBezTo>
                      <a:pt x="40005" y="33338"/>
                      <a:pt x="50483" y="40005"/>
                      <a:pt x="52388" y="51435"/>
                    </a:cubicBezTo>
                    <a:cubicBezTo>
                      <a:pt x="52388" y="53340"/>
                      <a:pt x="53340" y="56198"/>
                      <a:pt x="52388" y="58103"/>
                    </a:cubicBezTo>
                    <a:cubicBezTo>
                      <a:pt x="53340" y="60960"/>
                      <a:pt x="54292" y="61913"/>
                      <a:pt x="58103" y="619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51" name="Google Shape;4951;p22"/>
              <p:cNvSpPr/>
              <p:nvPr/>
            </p:nvSpPr>
            <p:spPr>
              <a:xfrm>
                <a:off x="5622575" y="3664505"/>
                <a:ext cx="433339" cy="150232"/>
              </a:xfrm>
              <a:custGeom>
                <a:avLst/>
                <a:gdLst/>
                <a:ahLst/>
                <a:cxnLst/>
                <a:rect l="l" t="t" r="r" b="b"/>
                <a:pathLst>
                  <a:path w="433339" h="150232" extrusionOk="0">
                    <a:moveTo>
                      <a:pt x="281020" y="82629"/>
                    </a:moveTo>
                    <a:cubicBezTo>
                      <a:pt x="285782" y="84534"/>
                      <a:pt x="349600" y="103584"/>
                      <a:pt x="361982" y="104537"/>
                    </a:cubicBezTo>
                    <a:cubicBezTo>
                      <a:pt x="382937" y="107394"/>
                      <a:pt x="404845" y="106442"/>
                      <a:pt x="421037" y="92154"/>
                    </a:cubicBezTo>
                    <a:cubicBezTo>
                      <a:pt x="421990" y="91202"/>
                      <a:pt x="422942" y="90249"/>
                      <a:pt x="424847" y="89297"/>
                    </a:cubicBezTo>
                    <a:cubicBezTo>
                      <a:pt x="427705" y="85487"/>
                      <a:pt x="430562" y="82629"/>
                      <a:pt x="431515" y="78819"/>
                    </a:cubicBezTo>
                    <a:cubicBezTo>
                      <a:pt x="440087" y="56912"/>
                      <a:pt x="419132" y="30242"/>
                      <a:pt x="354362" y="15002"/>
                    </a:cubicBezTo>
                    <a:cubicBezTo>
                      <a:pt x="274352" y="-4048"/>
                      <a:pt x="153385" y="-6906"/>
                      <a:pt x="67660" y="17859"/>
                    </a:cubicBezTo>
                    <a:cubicBezTo>
                      <a:pt x="19082" y="32147"/>
                      <a:pt x="-920" y="52149"/>
                      <a:pt x="32" y="72152"/>
                    </a:cubicBezTo>
                    <a:cubicBezTo>
                      <a:pt x="32" y="77867"/>
                      <a:pt x="1937" y="82629"/>
                      <a:pt x="4795" y="88344"/>
                    </a:cubicBezTo>
                    <a:lnTo>
                      <a:pt x="4795" y="88344"/>
                    </a:lnTo>
                    <a:cubicBezTo>
                      <a:pt x="10510" y="97869"/>
                      <a:pt x="20035" y="107394"/>
                      <a:pt x="33370" y="115014"/>
                    </a:cubicBezTo>
                    <a:cubicBezTo>
                      <a:pt x="40037" y="118824"/>
                      <a:pt x="46705" y="122634"/>
                      <a:pt x="55277" y="125492"/>
                    </a:cubicBezTo>
                    <a:lnTo>
                      <a:pt x="55277" y="125492"/>
                    </a:lnTo>
                    <a:cubicBezTo>
                      <a:pt x="69565" y="131207"/>
                      <a:pt x="84805" y="135969"/>
                      <a:pt x="102902" y="138827"/>
                    </a:cubicBezTo>
                    <a:cubicBezTo>
                      <a:pt x="150527" y="148352"/>
                      <a:pt x="208630" y="152162"/>
                      <a:pt x="258160" y="149304"/>
                    </a:cubicBezTo>
                    <a:cubicBezTo>
                      <a:pt x="330550" y="145494"/>
                      <a:pt x="324835" y="123587"/>
                      <a:pt x="309595" y="114062"/>
                    </a:cubicBezTo>
                    <a:cubicBezTo>
                      <a:pt x="305785" y="112157"/>
                      <a:pt x="287687" y="102632"/>
                      <a:pt x="275305" y="93107"/>
                    </a:cubicBezTo>
                    <a:cubicBezTo>
                      <a:pt x="264827" y="86439"/>
                      <a:pt x="271495" y="78819"/>
                      <a:pt x="281020" y="8262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52" name="Google Shape;4952;p22"/>
              <p:cNvSpPr/>
              <p:nvPr/>
            </p:nvSpPr>
            <p:spPr>
              <a:xfrm>
                <a:off x="5892164" y="3782377"/>
                <a:ext cx="786764" cy="50482"/>
              </a:xfrm>
              <a:custGeom>
                <a:avLst/>
                <a:gdLst/>
                <a:ahLst/>
                <a:cxnLst/>
                <a:rect l="l" t="t" r="r" b="b"/>
                <a:pathLst>
                  <a:path w="786764" h="50482" extrusionOk="0">
                    <a:moveTo>
                      <a:pt x="64770" y="0"/>
                    </a:moveTo>
                    <a:cubicBezTo>
                      <a:pt x="65723" y="952"/>
                      <a:pt x="65723" y="2857"/>
                      <a:pt x="65723" y="4763"/>
                    </a:cubicBezTo>
                    <a:cubicBezTo>
                      <a:pt x="66675" y="8572"/>
                      <a:pt x="66675" y="13335"/>
                      <a:pt x="65723" y="17145"/>
                    </a:cubicBezTo>
                    <a:cubicBezTo>
                      <a:pt x="60007" y="40957"/>
                      <a:pt x="28575" y="47625"/>
                      <a:pt x="0" y="50482"/>
                    </a:cubicBezTo>
                    <a:lnTo>
                      <a:pt x="725805" y="50482"/>
                    </a:lnTo>
                    <a:cubicBezTo>
                      <a:pt x="746760" y="36195"/>
                      <a:pt x="766763" y="20955"/>
                      <a:pt x="786765" y="4763"/>
                    </a:cubicBezTo>
                    <a:lnTo>
                      <a:pt x="81915" y="4763"/>
                    </a:lnTo>
                    <a:cubicBezTo>
                      <a:pt x="78105" y="2857"/>
                      <a:pt x="72390" y="1905"/>
                      <a:pt x="647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53" name="Google Shape;4953;p22"/>
              <p:cNvSpPr/>
              <p:nvPr/>
            </p:nvSpPr>
            <p:spPr>
              <a:xfrm>
                <a:off x="5514022" y="3787140"/>
                <a:ext cx="279082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279082" h="45719" extrusionOk="0">
                    <a:moveTo>
                      <a:pt x="206692" y="35242"/>
                    </a:moveTo>
                    <a:cubicBezTo>
                      <a:pt x="187642" y="31432"/>
                      <a:pt x="171450" y="26670"/>
                      <a:pt x="157163" y="20955"/>
                    </a:cubicBezTo>
                    <a:lnTo>
                      <a:pt x="156210" y="20955"/>
                    </a:lnTo>
                    <a:lnTo>
                      <a:pt x="155257" y="20955"/>
                    </a:lnTo>
                    <a:cubicBezTo>
                      <a:pt x="146685" y="17145"/>
                      <a:pt x="139065" y="13335"/>
                      <a:pt x="131445" y="9525"/>
                    </a:cubicBezTo>
                    <a:cubicBezTo>
                      <a:pt x="126682" y="6667"/>
                      <a:pt x="121920" y="3810"/>
                      <a:pt x="118110" y="0"/>
                    </a:cubicBezTo>
                    <a:lnTo>
                      <a:pt x="0" y="0"/>
                    </a:lnTo>
                    <a:cubicBezTo>
                      <a:pt x="20002" y="16192"/>
                      <a:pt x="40005" y="31432"/>
                      <a:pt x="60960" y="45720"/>
                    </a:cubicBezTo>
                    <a:lnTo>
                      <a:pt x="279082" y="45720"/>
                    </a:lnTo>
                    <a:cubicBezTo>
                      <a:pt x="253365" y="42863"/>
                      <a:pt x="228600" y="40005"/>
                      <a:pt x="206692" y="3524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54" name="Google Shape;4954;p22"/>
              <p:cNvSpPr/>
              <p:nvPr/>
            </p:nvSpPr>
            <p:spPr>
              <a:xfrm>
                <a:off x="5295900" y="3529965"/>
                <a:ext cx="984884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984884" h="45719" extrusionOk="0">
                    <a:moveTo>
                      <a:pt x="950595" y="44767"/>
                    </a:moveTo>
                    <a:cubicBezTo>
                      <a:pt x="947738" y="36195"/>
                      <a:pt x="948690" y="26670"/>
                      <a:pt x="953453" y="19050"/>
                    </a:cubicBezTo>
                    <a:cubicBezTo>
                      <a:pt x="956310" y="14288"/>
                      <a:pt x="960120" y="11430"/>
                      <a:pt x="966788" y="7620"/>
                    </a:cubicBezTo>
                    <a:cubicBezTo>
                      <a:pt x="971550" y="4763"/>
                      <a:pt x="978218" y="2857"/>
                      <a:pt x="984885" y="0"/>
                    </a:cubicBezTo>
                    <a:lnTo>
                      <a:pt x="0" y="0"/>
                    </a:lnTo>
                    <a:cubicBezTo>
                      <a:pt x="8573" y="15240"/>
                      <a:pt x="18098" y="30480"/>
                      <a:pt x="28575" y="45720"/>
                    </a:cubicBezTo>
                    <a:lnTo>
                      <a:pt x="951547" y="45720"/>
                    </a:lnTo>
                    <a:cubicBezTo>
                      <a:pt x="950595" y="45720"/>
                      <a:pt x="950595" y="45720"/>
                      <a:pt x="950595" y="4476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55" name="Google Shape;4955;p22"/>
              <p:cNvSpPr/>
              <p:nvPr/>
            </p:nvSpPr>
            <p:spPr>
              <a:xfrm>
                <a:off x="6517957" y="3529965"/>
                <a:ext cx="381000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381000" h="45719" extrusionOk="0">
                    <a:moveTo>
                      <a:pt x="74295" y="15240"/>
                    </a:moveTo>
                    <a:cubicBezTo>
                      <a:pt x="111442" y="24765"/>
                      <a:pt x="139065" y="35242"/>
                      <a:pt x="159067" y="45720"/>
                    </a:cubicBezTo>
                    <a:lnTo>
                      <a:pt x="352425" y="45720"/>
                    </a:lnTo>
                    <a:cubicBezTo>
                      <a:pt x="361950" y="30480"/>
                      <a:pt x="371475" y="15240"/>
                      <a:pt x="381000" y="0"/>
                    </a:cubicBezTo>
                    <a:lnTo>
                      <a:pt x="0" y="0"/>
                    </a:lnTo>
                    <a:cubicBezTo>
                      <a:pt x="25717" y="4763"/>
                      <a:pt x="51435" y="9525"/>
                      <a:pt x="74295" y="1524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56" name="Google Shape;4956;p22"/>
              <p:cNvSpPr/>
              <p:nvPr/>
            </p:nvSpPr>
            <p:spPr>
              <a:xfrm>
                <a:off x="6681787" y="3615690"/>
                <a:ext cx="161925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161925" h="45719" extrusionOk="0">
                    <a:moveTo>
                      <a:pt x="28575" y="7620"/>
                    </a:moveTo>
                    <a:cubicBezTo>
                      <a:pt x="27622" y="17145"/>
                      <a:pt x="21908" y="26670"/>
                      <a:pt x="13335" y="35242"/>
                    </a:cubicBezTo>
                    <a:lnTo>
                      <a:pt x="10478" y="38100"/>
                    </a:lnTo>
                    <a:cubicBezTo>
                      <a:pt x="7620" y="40957"/>
                      <a:pt x="3810" y="43815"/>
                      <a:pt x="0" y="45720"/>
                    </a:cubicBezTo>
                    <a:lnTo>
                      <a:pt x="125730" y="45720"/>
                    </a:lnTo>
                    <a:cubicBezTo>
                      <a:pt x="138113" y="30480"/>
                      <a:pt x="150495" y="16192"/>
                      <a:pt x="161925" y="0"/>
                    </a:cubicBezTo>
                    <a:lnTo>
                      <a:pt x="29528" y="0"/>
                    </a:lnTo>
                    <a:cubicBezTo>
                      <a:pt x="28575" y="2857"/>
                      <a:pt x="28575" y="4763"/>
                      <a:pt x="28575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57" name="Google Shape;4957;p22"/>
              <p:cNvSpPr/>
              <p:nvPr/>
            </p:nvSpPr>
            <p:spPr>
              <a:xfrm>
                <a:off x="5352097" y="3615690"/>
                <a:ext cx="815339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815339" h="45719" extrusionOk="0">
                    <a:moveTo>
                      <a:pt x="344805" y="45720"/>
                    </a:moveTo>
                    <a:cubicBezTo>
                      <a:pt x="384810" y="35242"/>
                      <a:pt x="432435" y="30480"/>
                      <a:pt x="483870" y="30480"/>
                    </a:cubicBezTo>
                    <a:cubicBezTo>
                      <a:pt x="535305" y="30480"/>
                      <a:pt x="587693" y="36195"/>
                      <a:pt x="628650" y="45720"/>
                    </a:cubicBezTo>
                    <a:lnTo>
                      <a:pt x="805815" y="45720"/>
                    </a:lnTo>
                    <a:cubicBezTo>
                      <a:pt x="802005" y="35242"/>
                      <a:pt x="802957" y="26670"/>
                      <a:pt x="803910" y="20955"/>
                    </a:cubicBezTo>
                    <a:cubicBezTo>
                      <a:pt x="805815" y="12382"/>
                      <a:pt x="809625" y="5715"/>
                      <a:pt x="815340" y="0"/>
                    </a:cubicBezTo>
                    <a:lnTo>
                      <a:pt x="0" y="0"/>
                    </a:lnTo>
                    <a:cubicBezTo>
                      <a:pt x="11430" y="15240"/>
                      <a:pt x="23813" y="30480"/>
                      <a:pt x="36195" y="45720"/>
                    </a:cubicBezTo>
                    <a:lnTo>
                      <a:pt x="344805" y="4572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58" name="Google Shape;4958;p22"/>
              <p:cNvSpPr/>
              <p:nvPr/>
            </p:nvSpPr>
            <p:spPr>
              <a:xfrm>
                <a:off x="5422582" y="3701415"/>
                <a:ext cx="196214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196214" h="45719" extrusionOk="0">
                    <a:moveTo>
                      <a:pt x="181927" y="36195"/>
                    </a:moveTo>
                    <a:cubicBezTo>
                      <a:pt x="181927" y="25717"/>
                      <a:pt x="184785" y="12382"/>
                      <a:pt x="196215" y="0"/>
                    </a:cubicBezTo>
                    <a:lnTo>
                      <a:pt x="0" y="0"/>
                    </a:lnTo>
                    <a:cubicBezTo>
                      <a:pt x="14288" y="15240"/>
                      <a:pt x="30480" y="30480"/>
                      <a:pt x="45720" y="45720"/>
                    </a:cubicBezTo>
                    <a:lnTo>
                      <a:pt x="182880" y="45720"/>
                    </a:lnTo>
                    <a:cubicBezTo>
                      <a:pt x="181927" y="41910"/>
                      <a:pt x="181927" y="39052"/>
                      <a:pt x="181927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59" name="Google Shape;4959;p22"/>
              <p:cNvSpPr/>
              <p:nvPr/>
            </p:nvSpPr>
            <p:spPr>
              <a:xfrm>
                <a:off x="6060757" y="3701415"/>
                <a:ext cx="711517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711517" h="45719" extrusionOk="0">
                    <a:moveTo>
                      <a:pt x="472440" y="14288"/>
                    </a:moveTo>
                    <a:lnTo>
                      <a:pt x="465772" y="15240"/>
                    </a:lnTo>
                    <a:cubicBezTo>
                      <a:pt x="410527" y="26670"/>
                      <a:pt x="353377" y="32385"/>
                      <a:pt x="300038" y="32385"/>
                    </a:cubicBezTo>
                    <a:cubicBezTo>
                      <a:pt x="246697" y="32385"/>
                      <a:pt x="179070" y="26670"/>
                      <a:pt x="135255" y="0"/>
                    </a:cubicBezTo>
                    <a:lnTo>
                      <a:pt x="0" y="0"/>
                    </a:lnTo>
                    <a:cubicBezTo>
                      <a:pt x="2858" y="3810"/>
                      <a:pt x="6667" y="7620"/>
                      <a:pt x="8572" y="11430"/>
                    </a:cubicBezTo>
                    <a:cubicBezTo>
                      <a:pt x="14288" y="21907"/>
                      <a:pt x="15240" y="34290"/>
                      <a:pt x="12383" y="45720"/>
                    </a:cubicBezTo>
                    <a:lnTo>
                      <a:pt x="665797" y="45720"/>
                    </a:lnTo>
                    <a:cubicBezTo>
                      <a:pt x="681990" y="31432"/>
                      <a:pt x="697230" y="16192"/>
                      <a:pt x="711518" y="0"/>
                    </a:cubicBezTo>
                    <a:lnTo>
                      <a:pt x="529590" y="0"/>
                    </a:lnTo>
                    <a:cubicBezTo>
                      <a:pt x="510540" y="4763"/>
                      <a:pt x="492442" y="9525"/>
                      <a:pt x="472440" y="1428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60" name="Google Shape;4960;p22"/>
              <p:cNvSpPr/>
              <p:nvPr/>
            </p:nvSpPr>
            <p:spPr>
              <a:xfrm>
                <a:off x="6172094" y="3539490"/>
                <a:ext cx="520239" cy="177164"/>
              </a:xfrm>
              <a:custGeom>
                <a:avLst/>
                <a:gdLst/>
                <a:ahLst/>
                <a:cxnLst/>
                <a:rect l="l" t="t" r="r" b="b"/>
                <a:pathLst>
                  <a:path w="520239" h="177164" extrusionOk="0">
                    <a:moveTo>
                      <a:pt x="167746" y="80010"/>
                    </a:moveTo>
                    <a:cubicBezTo>
                      <a:pt x="158221" y="80010"/>
                      <a:pt x="146791" y="78105"/>
                      <a:pt x="134408" y="76200"/>
                    </a:cubicBezTo>
                    <a:cubicBezTo>
                      <a:pt x="121073" y="74295"/>
                      <a:pt x="105833" y="71438"/>
                      <a:pt x="90593" y="71438"/>
                    </a:cubicBezTo>
                    <a:cubicBezTo>
                      <a:pt x="86783" y="71438"/>
                      <a:pt x="82973" y="71438"/>
                      <a:pt x="79163" y="71438"/>
                    </a:cubicBezTo>
                    <a:cubicBezTo>
                      <a:pt x="60113" y="71438"/>
                      <a:pt x="42968" y="73342"/>
                      <a:pt x="29633" y="77152"/>
                    </a:cubicBezTo>
                    <a:cubicBezTo>
                      <a:pt x="10583" y="81915"/>
                      <a:pt x="-17992" y="106680"/>
                      <a:pt x="15346" y="134302"/>
                    </a:cubicBezTo>
                    <a:cubicBezTo>
                      <a:pt x="42968" y="161925"/>
                      <a:pt x="103928" y="177165"/>
                      <a:pt x="188701" y="177165"/>
                    </a:cubicBezTo>
                    <a:cubicBezTo>
                      <a:pt x="241088" y="177165"/>
                      <a:pt x="297286" y="171450"/>
                      <a:pt x="351578" y="160020"/>
                    </a:cubicBezTo>
                    <a:lnTo>
                      <a:pt x="357293" y="159067"/>
                    </a:lnTo>
                    <a:cubicBezTo>
                      <a:pt x="426826" y="144780"/>
                      <a:pt x="483023" y="122872"/>
                      <a:pt x="506836" y="101917"/>
                    </a:cubicBezTo>
                    <a:lnTo>
                      <a:pt x="509693" y="99060"/>
                    </a:lnTo>
                    <a:cubicBezTo>
                      <a:pt x="515408" y="93345"/>
                      <a:pt x="519218" y="87630"/>
                      <a:pt x="520171" y="81915"/>
                    </a:cubicBezTo>
                    <a:cubicBezTo>
                      <a:pt x="521123" y="72390"/>
                      <a:pt x="513503" y="48577"/>
                      <a:pt x="415396" y="23813"/>
                    </a:cubicBezTo>
                    <a:cubicBezTo>
                      <a:pt x="357293" y="9525"/>
                      <a:pt x="279188" y="0"/>
                      <a:pt x="211561" y="0"/>
                    </a:cubicBezTo>
                    <a:lnTo>
                      <a:pt x="207751" y="0"/>
                    </a:lnTo>
                    <a:cubicBezTo>
                      <a:pt x="146791" y="0"/>
                      <a:pt x="113453" y="6667"/>
                      <a:pt x="99166" y="15240"/>
                    </a:cubicBezTo>
                    <a:cubicBezTo>
                      <a:pt x="96308" y="17145"/>
                      <a:pt x="93451" y="19050"/>
                      <a:pt x="92498" y="20955"/>
                    </a:cubicBezTo>
                    <a:cubicBezTo>
                      <a:pt x="91546" y="22860"/>
                      <a:pt x="90593" y="26670"/>
                      <a:pt x="91546" y="30480"/>
                    </a:cubicBezTo>
                    <a:cubicBezTo>
                      <a:pt x="101071" y="53340"/>
                      <a:pt x="140123" y="59055"/>
                      <a:pt x="175366" y="59055"/>
                    </a:cubicBezTo>
                    <a:cubicBezTo>
                      <a:pt x="195368" y="60007"/>
                      <a:pt x="194416" y="68580"/>
                      <a:pt x="190606" y="72390"/>
                    </a:cubicBezTo>
                    <a:cubicBezTo>
                      <a:pt x="183938" y="79057"/>
                      <a:pt x="174413" y="80010"/>
                      <a:pt x="167746" y="8001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61" name="Google Shape;4961;p22"/>
              <p:cNvSpPr/>
              <p:nvPr/>
            </p:nvSpPr>
            <p:spPr>
              <a:xfrm>
                <a:off x="6639877" y="3308984"/>
                <a:ext cx="231457" cy="38100"/>
              </a:xfrm>
              <a:custGeom>
                <a:avLst/>
                <a:gdLst/>
                <a:ahLst/>
                <a:cxnLst/>
                <a:rect l="l" t="t" r="r" b="b"/>
                <a:pathLst>
                  <a:path w="231457" h="38100" extrusionOk="0">
                    <a:moveTo>
                      <a:pt x="231457" y="20003"/>
                    </a:moveTo>
                    <a:lnTo>
                      <a:pt x="1905" y="0"/>
                    </a:lnTo>
                    <a:cubicBezTo>
                      <a:pt x="952" y="5715"/>
                      <a:pt x="952" y="12383"/>
                      <a:pt x="0" y="18098"/>
                    </a:cubicBezTo>
                    <a:lnTo>
                      <a:pt x="229552" y="38100"/>
                    </a:lnTo>
                    <a:cubicBezTo>
                      <a:pt x="229552" y="32385"/>
                      <a:pt x="230505" y="25718"/>
                      <a:pt x="231457" y="2000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62" name="Google Shape;4962;p22"/>
              <p:cNvSpPr/>
              <p:nvPr/>
            </p:nvSpPr>
            <p:spPr>
              <a:xfrm>
                <a:off x="6636067" y="3126104"/>
                <a:ext cx="230504" cy="58102"/>
              </a:xfrm>
              <a:custGeom>
                <a:avLst/>
                <a:gdLst/>
                <a:ahLst/>
                <a:cxnLst/>
                <a:rect l="l" t="t" r="r" b="b"/>
                <a:pathLst>
                  <a:path w="230504" h="58102" extrusionOk="0">
                    <a:moveTo>
                      <a:pt x="227648" y="0"/>
                    </a:moveTo>
                    <a:lnTo>
                      <a:pt x="0" y="40005"/>
                    </a:lnTo>
                    <a:cubicBezTo>
                      <a:pt x="953" y="45720"/>
                      <a:pt x="1905" y="52388"/>
                      <a:pt x="2858" y="58103"/>
                    </a:cubicBezTo>
                    <a:lnTo>
                      <a:pt x="230505" y="17145"/>
                    </a:lnTo>
                    <a:cubicBezTo>
                      <a:pt x="229553" y="12383"/>
                      <a:pt x="228600" y="6667"/>
                      <a:pt x="2276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63" name="Google Shape;4963;p22"/>
              <p:cNvSpPr/>
              <p:nvPr/>
            </p:nvSpPr>
            <p:spPr>
              <a:xfrm>
                <a:off x="6594157" y="2932747"/>
                <a:ext cx="217170" cy="114299"/>
              </a:xfrm>
              <a:custGeom>
                <a:avLst/>
                <a:gdLst/>
                <a:ahLst/>
                <a:cxnLst/>
                <a:rect l="l" t="t" r="r" b="b"/>
                <a:pathLst>
                  <a:path w="217170" h="114299" extrusionOk="0">
                    <a:moveTo>
                      <a:pt x="0" y="98107"/>
                    </a:moveTo>
                    <a:cubicBezTo>
                      <a:pt x="2858" y="103823"/>
                      <a:pt x="4763" y="109537"/>
                      <a:pt x="7620" y="114300"/>
                    </a:cubicBezTo>
                    <a:lnTo>
                      <a:pt x="217170" y="16192"/>
                    </a:lnTo>
                    <a:cubicBezTo>
                      <a:pt x="214313" y="10477"/>
                      <a:pt x="212408" y="4763"/>
                      <a:pt x="209550" y="0"/>
                    </a:cubicBezTo>
                    <a:lnTo>
                      <a:pt x="0" y="9810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64" name="Google Shape;4964;p22"/>
              <p:cNvSpPr/>
              <p:nvPr/>
            </p:nvSpPr>
            <p:spPr>
              <a:xfrm>
                <a:off x="6518909" y="2761297"/>
                <a:ext cx="188595" cy="163829"/>
              </a:xfrm>
              <a:custGeom>
                <a:avLst/>
                <a:gdLst/>
                <a:ahLst/>
                <a:cxnLst/>
                <a:rect l="l" t="t" r="r" b="b"/>
                <a:pathLst>
                  <a:path w="188595" h="163829" extrusionOk="0">
                    <a:moveTo>
                      <a:pt x="188595" y="14288"/>
                    </a:moveTo>
                    <a:cubicBezTo>
                      <a:pt x="184785" y="9525"/>
                      <a:pt x="180975" y="4763"/>
                      <a:pt x="177165" y="0"/>
                    </a:cubicBezTo>
                    <a:lnTo>
                      <a:pt x="0" y="149542"/>
                    </a:lnTo>
                    <a:cubicBezTo>
                      <a:pt x="3810" y="154305"/>
                      <a:pt x="7620" y="159067"/>
                      <a:pt x="11430" y="163830"/>
                    </a:cubicBezTo>
                    <a:lnTo>
                      <a:pt x="188595" y="14288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65" name="Google Shape;4965;p22"/>
              <p:cNvSpPr/>
              <p:nvPr/>
            </p:nvSpPr>
            <p:spPr>
              <a:xfrm>
                <a:off x="6419850" y="2628900"/>
                <a:ext cx="149542" cy="200025"/>
              </a:xfrm>
              <a:custGeom>
                <a:avLst/>
                <a:gdLst/>
                <a:ahLst/>
                <a:cxnLst/>
                <a:rect l="l" t="t" r="r" b="b"/>
                <a:pathLst>
                  <a:path w="149542" h="200025" extrusionOk="0">
                    <a:moveTo>
                      <a:pt x="149542" y="10477"/>
                    </a:moveTo>
                    <a:cubicBezTo>
                      <a:pt x="144780" y="6667"/>
                      <a:pt x="140017" y="2858"/>
                      <a:pt x="135255" y="0"/>
                    </a:cubicBezTo>
                    <a:lnTo>
                      <a:pt x="0" y="188595"/>
                    </a:lnTo>
                    <a:cubicBezTo>
                      <a:pt x="4763" y="192405"/>
                      <a:pt x="9525" y="196215"/>
                      <a:pt x="14288" y="200025"/>
                    </a:cubicBezTo>
                    <a:lnTo>
                      <a:pt x="149542" y="1047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66" name="Google Shape;4966;p22"/>
              <p:cNvSpPr/>
              <p:nvPr/>
            </p:nvSpPr>
            <p:spPr>
              <a:xfrm>
                <a:off x="6299834" y="2535554"/>
                <a:ext cx="100965" cy="222885"/>
              </a:xfrm>
              <a:custGeom>
                <a:avLst/>
                <a:gdLst/>
                <a:ahLst/>
                <a:cxnLst/>
                <a:rect l="l" t="t" r="r" b="b"/>
                <a:pathLst>
                  <a:path w="100965" h="222885" extrusionOk="0">
                    <a:moveTo>
                      <a:pt x="17145" y="222885"/>
                    </a:moveTo>
                    <a:lnTo>
                      <a:pt x="100965" y="6668"/>
                    </a:lnTo>
                    <a:cubicBezTo>
                      <a:pt x="95250" y="4763"/>
                      <a:pt x="89535" y="1905"/>
                      <a:pt x="83820" y="0"/>
                    </a:cubicBezTo>
                    <a:lnTo>
                      <a:pt x="0" y="216218"/>
                    </a:lnTo>
                    <a:cubicBezTo>
                      <a:pt x="6668" y="218123"/>
                      <a:pt x="12383" y="220980"/>
                      <a:pt x="17145" y="22288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67" name="Google Shape;4967;p22"/>
              <p:cNvSpPr/>
              <p:nvPr/>
            </p:nvSpPr>
            <p:spPr>
              <a:xfrm>
                <a:off x="5330189" y="3309937"/>
                <a:ext cx="228600" cy="37147"/>
              </a:xfrm>
              <a:custGeom>
                <a:avLst/>
                <a:gdLst/>
                <a:ahLst/>
                <a:cxnLst/>
                <a:rect l="l" t="t" r="r" b="b"/>
                <a:pathLst>
                  <a:path w="228600" h="37147" extrusionOk="0">
                    <a:moveTo>
                      <a:pt x="1905" y="37147"/>
                    </a:moveTo>
                    <a:lnTo>
                      <a:pt x="228600" y="18097"/>
                    </a:lnTo>
                    <a:cubicBezTo>
                      <a:pt x="227648" y="12383"/>
                      <a:pt x="226695" y="5715"/>
                      <a:pt x="226695" y="0"/>
                    </a:cubicBezTo>
                    <a:lnTo>
                      <a:pt x="0" y="19050"/>
                    </a:lnTo>
                    <a:cubicBezTo>
                      <a:pt x="0" y="24765"/>
                      <a:pt x="952" y="30480"/>
                      <a:pt x="1905" y="3714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68" name="Google Shape;4968;p22"/>
              <p:cNvSpPr/>
              <p:nvPr/>
            </p:nvSpPr>
            <p:spPr>
              <a:xfrm>
                <a:off x="5334000" y="3127057"/>
                <a:ext cx="227647" cy="58102"/>
              </a:xfrm>
              <a:custGeom>
                <a:avLst/>
                <a:gdLst/>
                <a:ahLst/>
                <a:cxnLst/>
                <a:rect l="l" t="t" r="r" b="b"/>
                <a:pathLst>
                  <a:path w="227647" h="58102" extrusionOk="0">
                    <a:moveTo>
                      <a:pt x="227648" y="40005"/>
                    </a:moveTo>
                    <a:lnTo>
                      <a:pt x="2858" y="0"/>
                    </a:lnTo>
                    <a:cubicBezTo>
                      <a:pt x="1905" y="5715"/>
                      <a:pt x="952" y="12383"/>
                      <a:pt x="0" y="18097"/>
                    </a:cubicBezTo>
                    <a:lnTo>
                      <a:pt x="224790" y="58102"/>
                    </a:lnTo>
                    <a:cubicBezTo>
                      <a:pt x="225742" y="51435"/>
                      <a:pt x="226695" y="45720"/>
                      <a:pt x="227648" y="400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69" name="Google Shape;4969;p22"/>
              <p:cNvSpPr/>
              <p:nvPr/>
            </p:nvSpPr>
            <p:spPr>
              <a:xfrm>
                <a:off x="5389245" y="2933700"/>
                <a:ext cx="215264" cy="113347"/>
              </a:xfrm>
              <a:custGeom>
                <a:avLst/>
                <a:gdLst/>
                <a:ahLst/>
                <a:cxnLst/>
                <a:rect l="l" t="t" r="r" b="b"/>
                <a:pathLst>
                  <a:path w="215264" h="113347" extrusionOk="0">
                    <a:moveTo>
                      <a:pt x="0" y="16192"/>
                    </a:moveTo>
                    <a:lnTo>
                      <a:pt x="207645" y="113347"/>
                    </a:lnTo>
                    <a:cubicBezTo>
                      <a:pt x="209550" y="107633"/>
                      <a:pt x="212407" y="101917"/>
                      <a:pt x="215265" y="97155"/>
                    </a:cubicBezTo>
                    <a:lnTo>
                      <a:pt x="7620" y="0"/>
                    </a:lnTo>
                    <a:cubicBezTo>
                      <a:pt x="4763" y="4763"/>
                      <a:pt x="1905" y="10477"/>
                      <a:pt x="0" y="1619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70" name="Google Shape;4970;p22"/>
              <p:cNvSpPr/>
              <p:nvPr/>
            </p:nvSpPr>
            <p:spPr>
              <a:xfrm>
                <a:off x="5492114" y="2762250"/>
                <a:ext cx="187642" cy="161925"/>
              </a:xfrm>
              <a:custGeom>
                <a:avLst/>
                <a:gdLst/>
                <a:ahLst/>
                <a:cxnLst/>
                <a:rect l="l" t="t" r="r" b="b"/>
                <a:pathLst>
                  <a:path w="187642" h="161925" extrusionOk="0">
                    <a:moveTo>
                      <a:pt x="187643" y="147638"/>
                    </a:moveTo>
                    <a:lnTo>
                      <a:pt x="11430" y="0"/>
                    </a:lnTo>
                    <a:cubicBezTo>
                      <a:pt x="7620" y="4763"/>
                      <a:pt x="3810" y="9525"/>
                      <a:pt x="0" y="14288"/>
                    </a:cubicBezTo>
                    <a:lnTo>
                      <a:pt x="175260" y="161925"/>
                    </a:lnTo>
                    <a:cubicBezTo>
                      <a:pt x="180023" y="157163"/>
                      <a:pt x="183833" y="152400"/>
                      <a:pt x="187643" y="14763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71" name="Google Shape;4971;p22"/>
              <p:cNvSpPr/>
              <p:nvPr/>
            </p:nvSpPr>
            <p:spPr>
              <a:xfrm>
                <a:off x="5621654" y="2635567"/>
                <a:ext cx="151447" cy="197167"/>
              </a:xfrm>
              <a:custGeom>
                <a:avLst/>
                <a:gdLst/>
                <a:ahLst/>
                <a:cxnLst/>
                <a:rect l="l" t="t" r="r" b="b"/>
                <a:pathLst>
                  <a:path w="151447" h="197167" extrusionOk="0">
                    <a:moveTo>
                      <a:pt x="137160" y="197168"/>
                    </a:moveTo>
                    <a:cubicBezTo>
                      <a:pt x="141923" y="193358"/>
                      <a:pt x="146685" y="189548"/>
                      <a:pt x="151448" y="185738"/>
                    </a:cubicBezTo>
                    <a:lnTo>
                      <a:pt x="14288" y="0"/>
                    </a:lnTo>
                    <a:cubicBezTo>
                      <a:pt x="9525" y="3810"/>
                      <a:pt x="4763" y="7620"/>
                      <a:pt x="0" y="11430"/>
                    </a:cubicBezTo>
                    <a:lnTo>
                      <a:pt x="137160" y="197168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72" name="Google Shape;4972;p22"/>
              <p:cNvSpPr/>
              <p:nvPr/>
            </p:nvSpPr>
            <p:spPr>
              <a:xfrm>
                <a:off x="5765482" y="2550795"/>
                <a:ext cx="109537" cy="219075"/>
              </a:xfrm>
              <a:custGeom>
                <a:avLst/>
                <a:gdLst/>
                <a:ahLst/>
                <a:cxnLst/>
                <a:rect l="l" t="t" r="r" b="b"/>
                <a:pathLst>
                  <a:path w="109537" h="219075" extrusionOk="0">
                    <a:moveTo>
                      <a:pt x="109538" y="210502"/>
                    </a:moveTo>
                    <a:lnTo>
                      <a:pt x="16192" y="0"/>
                    </a:lnTo>
                    <a:cubicBezTo>
                      <a:pt x="10477" y="2857"/>
                      <a:pt x="4763" y="4763"/>
                      <a:pt x="0" y="7620"/>
                    </a:cubicBezTo>
                    <a:lnTo>
                      <a:pt x="93345" y="219075"/>
                    </a:lnTo>
                    <a:cubicBezTo>
                      <a:pt x="98107" y="215265"/>
                      <a:pt x="103822" y="212407"/>
                      <a:pt x="109538" y="2105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73" name="Google Shape;4973;p22"/>
              <p:cNvSpPr/>
              <p:nvPr/>
            </p:nvSpPr>
            <p:spPr>
              <a:xfrm>
                <a:off x="6642734" y="3220402"/>
                <a:ext cx="401955" cy="36194"/>
              </a:xfrm>
              <a:custGeom>
                <a:avLst/>
                <a:gdLst/>
                <a:ahLst/>
                <a:cxnLst/>
                <a:rect l="l" t="t" r="r" b="b"/>
                <a:pathLst>
                  <a:path w="401955" h="36194" extrusionOk="0">
                    <a:moveTo>
                      <a:pt x="953" y="36195"/>
                    </a:moveTo>
                    <a:lnTo>
                      <a:pt x="401955" y="18097"/>
                    </a:lnTo>
                    <a:cubicBezTo>
                      <a:pt x="401955" y="12382"/>
                      <a:pt x="401955" y="5715"/>
                      <a:pt x="401003" y="0"/>
                    </a:cubicBezTo>
                    <a:lnTo>
                      <a:pt x="0" y="18097"/>
                    </a:lnTo>
                    <a:cubicBezTo>
                      <a:pt x="953" y="23813"/>
                      <a:pt x="953" y="29527"/>
                      <a:pt x="953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74" name="Google Shape;4974;p22"/>
              <p:cNvSpPr/>
              <p:nvPr/>
            </p:nvSpPr>
            <p:spPr>
              <a:xfrm>
                <a:off x="6619875" y="2976562"/>
                <a:ext cx="388620" cy="138112"/>
              </a:xfrm>
              <a:custGeom>
                <a:avLst/>
                <a:gdLst/>
                <a:ahLst/>
                <a:cxnLst/>
                <a:rect l="l" t="t" r="r" b="b"/>
                <a:pathLst>
                  <a:path w="388620" h="138112" extrusionOk="0">
                    <a:moveTo>
                      <a:pt x="4763" y="138113"/>
                    </a:moveTo>
                    <a:lnTo>
                      <a:pt x="388620" y="17145"/>
                    </a:lnTo>
                    <a:cubicBezTo>
                      <a:pt x="386715" y="11430"/>
                      <a:pt x="384810" y="5715"/>
                      <a:pt x="383858" y="0"/>
                    </a:cubicBezTo>
                    <a:lnTo>
                      <a:pt x="0" y="120967"/>
                    </a:lnTo>
                    <a:cubicBezTo>
                      <a:pt x="1905" y="126683"/>
                      <a:pt x="3810" y="132397"/>
                      <a:pt x="4763" y="1381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75" name="Google Shape;4975;p22"/>
              <p:cNvSpPr/>
              <p:nvPr/>
            </p:nvSpPr>
            <p:spPr>
              <a:xfrm>
                <a:off x="6560820" y="2752725"/>
                <a:ext cx="348614" cy="231457"/>
              </a:xfrm>
              <a:custGeom>
                <a:avLst/>
                <a:gdLst/>
                <a:ahLst/>
                <a:cxnLst/>
                <a:rect l="l" t="t" r="r" b="b"/>
                <a:pathLst>
                  <a:path w="348614" h="231457" extrusionOk="0">
                    <a:moveTo>
                      <a:pt x="9525" y="231458"/>
                    </a:moveTo>
                    <a:lnTo>
                      <a:pt x="348615" y="15240"/>
                    </a:lnTo>
                    <a:cubicBezTo>
                      <a:pt x="345758" y="10477"/>
                      <a:pt x="341947" y="4763"/>
                      <a:pt x="339090" y="0"/>
                    </a:cubicBezTo>
                    <a:lnTo>
                      <a:pt x="0" y="216217"/>
                    </a:lnTo>
                    <a:cubicBezTo>
                      <a:pt x="2858" y="220980"/>
                      <a:pt x="5715" y="225742"/>
                      <a:pt x="9525" y="2314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76" name="Google Shape;4976;p22"/>
              <p:cNvSpPr/>
              <p:nvPr/>
            </p:nvSpPr>
            <p:spPr>
              <a:xfrm>
                <a:off x="6470332" y="2562225"/>
                <a:ext cx="284797" cy="309562"/>
              </a:xfrm>
              <a:custGeom>
                <a:avLst/>
                <a:gdLst/>
                <a:ahLst/>
                <a:cxnLst/>
                <a:rect l="l" t="t" r="r" b="b"/>
                <a:pathLst>
                  <a:path w="284797" h="309562" extrusionOk="0">
                    <a:moveTo>
                      <a:pt x="284797" y="12383"/>
                    </a:moveTo>
                    <a:cubicBezTo>
                      <a:pt x="280035" y="8573"/>
                      <a:pt x="276225" y="3810"/>
                      <a:pt x="271463" y="0"/>
                    </a:cubicBezTo>
                    <a:lnTo>
                      <a:pt x="0" y="297180"/>
                    </a:lnTo>
                    <a:cubicBezTo>
                      <a:pt x="4763" y="300990"/>
                      <a:pt x="8572" y="305753"/>
                      <a:pt x="13335" y="309563"/>
                    </a:cubicBezTo>
                    <a:lnTo>
                      <a:pt x="284797" y="12383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77" name="Google Shape;4977;p22"/>
              <p:cNvSpPr/>
              <p:nvPr/>
            </p:nvSpPr>
            <p:spPr>
              <a:xfrm>
                <a:off x="6357937" y="2423160"/>
                <a:ext cx="205740" cy="364807"/>
              </a:xfrm>
              <a:custGeom>
                <a:avLst/>
                <a:gdLst/>
                <a:ahLst/>
                <a:cxnLst/>
                <a:rect l="l" t="t" r="r" b="b"/>
                <a:pathLst>
                  <a:path w="205740" h="364807" extrusionOk="0">
                    <a:moveTo>
                      <a:pt x="205740" y="8573"/>
                    </a:moveTo>
                    <a:cubicBezTo>
                      <a:pt x="200025" y="5715"/>
                      <a:pt x="195263" y="2857"/>
                      <a:pt x="189547" y="0"/>
                    </a:cubicBezTo>
                    <a:lnTo>
                      <a:pt x="0" y="355282"/>
                    </a:lnTo>
                    <a:cubicBezTo>
                      <a:pt x="5715" y="358140"/>
                      <a:pt x="10478" y="360998"/>
                      <a:pt x="16192" y="364807"/>
                    </a:cubicBezTo>
                    <a:lnTo>
                      <a:pt x="205740" y="8573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78" name="Google Shape;4978;p22"/>
              <p:cNvSpPr/>
              <p:nvPr/>
            </p:nvSpPr>
            <p:spPr>
              <a:xfrm>
                <a:off x="5155882" y="3220402"/>
                <a:ext cx="398144" cy="35242"/>
              </a:xfrm>
              <a:custGeom>
                <a:avLst/>
                <a:gdLst/>
                <a:ahLst/>
                <a:cxnLst/>
                <a:rect l="l" t="t" r="r" b="b"/>
                <a:pathLst>
                  <a:path w="398144" h="35242" extrusionOk="0">
                    <a:moveTo>
                      <a:pt x="398145" y="17145"/>
                    </a:moveTo>
                    <a:lnTo>
                      <a:pt x="953" y="0"/>
                    </a:lnTo>
                    <a:cubicBezTo>
                      <a:pt x="953" y="5715"/>
                      <a:pt x="953" y="12382"/>
                      <a:pt x="0" y="18097"/>
                    </a:cubicBezTo>
                    <a:lnTo>
                      <a:pt x="398145" y="35242"/>
                    </a:lnTo>
                    <a:cubicBezTo>
                      <a:pt x="398145" y="29527"/>
                      <a:pt x="398145" y="23813"/>
                      <a:pt x="398145" y="1714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79" name="Google Shape;4979;p22"/>
              <p:cNvSpPr/>
              <p:nvPr/>
            </p:nvSpPr>
            <p:spPr>
              <a:xfrm>
                <a:off x="5193030" y="2977514"/>
                <a:ext cx="384809" cy="137160"/>
              </a:xfrm>
              <a:custGeom>
                <a:avLst/>
                <a:gdLst/>
                <a:ahLst/>
                <a:cxnLst/>
                <a:rect l="l" t="t" r="r" b="b"/>
                <a:pathLst>
                  <a:path w="384809" h="137160" extrusionOk="0">
                    <a:moveTo>
                      <a:pt x="384810" y="120015"/>
                    </a:moveTo>
                    <a:lnTo>
                      <a:pt x="4763" y="0"/>
                    </a:lnTo>
                    <a:cubicBezTo>
                      <a:pt x="2857" y="5715"/>
                      <a:pt x="952" y="11430"/>
                      <a:pt x="0" y="17145"/>
                    </a:cubicBezTo>
                    <a:lnTo>
                      <a:pt x="381000" y="137160"/>
                    </a:lnTo>
                    <a:cubicBezTo>
                      <a:pt x="381953" y="131445"/>
                      <a:pt x="382905" y="125730"/>
                      <a:pt x="384810" y="12001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80" name="Google Shape;4980;p22"/>
              <p:cNvSpPr/>
              <p:nvPr/>
            </p:nvSpPr>
            <p:spPr>
              <a:xfrm>
                <a:off x="5291137" y="2752725"/>
                <a:ext cx="346710" cy="230504"/>
              </a:xfrm>
              <a:custGeom>
                <a:avLst/>
                <a:gdLst/>
                <a:ahLst/>
                <a:cxnLst/>
                <a:rect l="l" t="t" r="r" b="b"/>
                <a:pathLst>
                  <a:path w="346710" h="230504" extrusionOk="0">
                    <a:moveTo>
                      <a:pt x="346710" y="215265"/>
                    </a:moveTo>
                    <a:lnTo>
                      <a:pt x="9525" y="0"/>
                    </a:lnTo>
                    <a:cubicBezTo>
                      <a:pt x="6668" y="4763"/>
                      <a:pt x="2857" y="10477"/>
                      <a:pt x="0" y="15240"/>
                    </a:cubicBezTo>
                    <a:lnTo>
                      <a:pt x="337185" y="230505"/>
                    </a:lnTo>
                    <a:cubicBezTo>
                      <a:pt x="340042" y="224790"/>
                      <a:pt x="342900" y="220027"/>
                      <a:pt x="346710" y="21526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81" name="Google Shape;4981;p22"/>
              <p:cNvSpPr/>
              <p:nvPr/>
            </p:nvSpPr>
            <p:spPr>
              <a:xfrm>
                <a:off x="5434012" y="2573654"/>
                <a:ext cx="288607" cy="302895"/>
              </a:xfrm>
              <a:custGeom>
                <a:avLst/>
                <a:gdLst/>
                <a:ahLst/>
                <a:cxnLst/>
                <a:rect l="l" t="t" r="r" b="b"/>
                <a:pathLst>
                  <a:path w="288607" h="302895" extrusionOk="0">
                    <a:moveTo>
                      <a:pt x="288608" y="290513"/>
                    </a:moveTo>
                    <a:lnTo>
                      <a:pt x="13335" y="0"/>
                    </a:lnTo>
                    <a:cubicBezTo>
                      <a:pt x="8573" y="3810"/>
                      <a:pt x="4763" y="8573"/>
                      <a:pt x="0" y="12383"/>
                    </a:cubicBezTo>
                    <a:lnTo>
                      <a:pt x="275273" y="302895"/>
                    </a:lnTo>
                    <a:cubicBezTo>
                      <a:pt x="279083" y="299085"/>
                      <a:pt x="283845" y="294323"/>
                      <a:pt x="288608" y="2905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82" name="Google Shape;4982;p22"/>
              <p:cNvSpPr/>
              <p:nvPr/>
            </p:nvSpPr>
            <p:spPr>
              <a:xfrm>
                <a:off x="5604510" y="2442210"/>
                <a:ext cx="217169" cy="356235"/>
              </a:xfrm>
              <a:custGeom>
                <a:avLst/>
                <a:gdLst/>
                <a:ahLst/>
                <a:cxnLst/>
                <a:rect l="l" t="t" r="r" b="b"/>
                <a:pathLst>
                  <a:path w="217169" h="356235" extrusionOk="0">
                    <a:moveTo>
                      <a:pt x="0" y="9525"/>
                    </a:moveTo>
                    <a:lnTo>
                      <a:pt x="201930" y="356235"/>
                    </a:lnTo>
                    <a:cubicBezTo>
                      <a:pt x="206692" y="353378"/>
                      <a:pt x="212407" y="349567"/>
                      <a:pt x="217170" y="346710"/>
                    </a:cubicBezTo>
                    <a:lnTo>
                      <a:pt x="16192" y="0"/>
                    </a:lnTo>
                    <a:cubicBezTo>
                      <a:pt x="10477" y="2857"/>
                      <a:pt x="5715" y="5715"/>
                      <a:pt x="0" y="952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83" name="Google Shape;4983;p22"/>
              <p:cNvSpPr/>
              <p:nvPr/>
            </p:nvSpPr>
            <p:spPr>
              <a:xfrm>
                <a:off x="5412104" y="2451735"/>
                <a:ext cx="70485" cy="72007"/>
              </a:xfrm>
              <a:custGeom>
                <a:avLst/>
                <a:gdLst/>
                <a:ahLst/>
                <a:cxnLst/>
                <a:rect l="l" t="t" r="r" b="b"/>
                <a:pathLst>
                  <a:path w="70485" h="72007" extrusionOk="0">
                    <a:moveTo>
                      <a:pt x="41910" y="11430"/>
                    </a:moveTo>
                    <a:lnTo>
                      <a:pt x="28575" y="0"/>
                    </a:lnTo>
                    <a:lnTo>
                      <a:pt x="6668" y="24765"/>
                    </a:lnTo>
                    <a:cubicBezTo>
                      <a:pt x="1905" y="29527"/>
                      <a:pt x="0" y="35242"/>
                      <a:pt x="0" y="41910"/>
                    </a:cubicBezTo>
                    <a:cubicBezTo>
                      <a:pt x="0" y="48577"/>
                      <a:pt x="2858" y="54292"/>
                      <a:pt x="7620" y="58102"/>
                    </a:cubicBezTo>
                    <a:cubicBezTo>
                      <a:pt x="13335" y="62865"/>
                      <a:pt x="21908" y="67627"/>
                      <a:pt x="32385" y="69532"/>
                    </a:cubicBezTo>
                    <a:cubicBezTo>
                      <a:pt x="42863" y="72390"/>
                      <a:pt x="55245" y="72390"/>
                      <a:pt x="69533" y="71438"/>
                    </a:cubicBezTo>
                    <a:lnTo>
                      <a:pt x="70485" y="63817"/>
                    </a:lnTo>
                    <a:cubicBezTo>
                      <a:pt x="61913" y="63817"/>
                      <a:pt x="53340" y="62865"/>
                      <a:pt x="46673" y="60960"/>
                    </a:cubicBezTo>
                    <a:cubicBezTo>
                      <a:pt x="40005" y="59055"/>
                      <a:pt x="34290" y="56198"/>
                      <a:pt x="30480" y="52388"/>
                    </a:cubicBezTo>
                    <a:cubicBezTo>
                      <a:pt x="26670" y="49530"/>
                      <a:pt x="24765" y="44767"/>
                      <a:pt x="23813" y="40005"/>
                    </a:cubicBezTo>
                    <a:cubicBezTo>
                      <a:pt x="22860" y="35242"/>
                      <a:pt x="24765" y="31432"/>
                      <a:pt x="27623" y="27623"/>
                    </a:cubicBezTo>
                    <a:lnTo>
                      <a:pt x="41910" y="1143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84" name="Google Shape;4984;p22"/>
              <p:cNvSpPr/>
              <p:nvPr/>
            </p:nvSpPr>
            <p:spPr>
              <a:xfrm>
                <a:off x="5534025" y="2244089"/>
                <a:ext cx="77033" cy="27622"/>
              </a:xfrm>
              <a:custGeom>
                <a:avLst/>
                <a:gdLst/>
                <a:ahLst/>
                <a:cxnLst/>
                <a:rect l="l" t="t" r="r" b="b"/>
                <a:pathLst>
                  <a:path w="77033" h="27622" extrusionOk="0">
                    <a:moveTo>
                      <a:pt x="24765" y="15240"/>
                    </a:moveTo>
                    <a:cubicBezTo>
                      <a:pt x="27623" y="13335"/>
                      <a:pt x="30480" y="12383"/>
                      <a:pt x="34290" y="12383"/>
                    </a:cubicBezTo>
                    <a:cubicBezTo>
                      <a:pt x="37148" y="12383"/>
                      <a:pt x="40005" y="12383"/>
                      <a:pt x="42863" y="13335"/>
                    </a:cubicBezTo>
                    <a:lnTo>
                      <a:pt x="75248" y="27623"/>
                    </a:lnTo>
                    <a:cubicBezTo>
                      <a:pt x="80010" y="24765"/>
                      <a:pt x="75248" y="20003"/>
                      <a:pt x="60960" y="12383"/>
                    </a:cubicBezTo>
                    <a:cubicBezTo>
                      <a:pt x="53340" y="8573"/>
                      <a:pt x="48577" y="6668"/>
                      <a:pt x="45720" y="5715"/>
                    </a:cubicBezTo>
                    <a:cubicBezTo>
                      <a:pt x="39052" y="2858"/>
                      <a:pt x="31433" y="953"/>
                      <a:pt x="23813" y="0"/>
                    </a:cubicBezTo>
                    <a:cubicBezTo>
                      <a:pt x="16192" y="0"/>
                      <a:pt x="10477" y="953"/>
                      <a:pt x="5715" y="3810"/>
                    </a:cubicBezTo>
                    <a:cubicBezTo>
                      <a:pt x="2858" y="5715"/>
                      <a:pt x="952" y="7620"/>
                      <a:pt x="0" y="9525"/>
                    </a:cubicBezTo>
                    <a:lnTo>
                      <a:pt x="17145" y="21908"/>
                    </a:lnTo>
                    <a:cubicBezTo>
                      <a:pt x="19050" y="18098"/>
                      <a:pt x="21908" y="16193"/>
                      <a:pt x="24765" y="1524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85" name="Google Shape;4985;p22"/>
              <p:cNvSpPr/>
              <p:nvPr/>
            </p:nvSpPr>
            <p:spPr>
              <a:xfrm>
                <a:off x="5629275" y="2180186"/>
                <a:ext cx="80010" cy="46758"/>
              </a:xfrm>
              <a:custGeom>
                <a:avLst/>
                <a:gdLst/>
                <a:ahLst/>
                <a:cxnLst/>
                <a:rect l="l" t="t" r="r" b="b"/>
                <a:pathLst>
                  <a:path w="80010" h="46758" extrusionOk="0">
                    <a:moveTo>
                      <a:pt x="20002" y="43901"/>
                    </a:moveTo>
                    <a:cubicBezTo>
                      <a:pt x="22860" y="41996"/>
                      <a:pt x="25717" y="41043"/>
                      <a:pt x="27623" y="40091"/>
                    </a:cubicBezTo>
                    <a:cubicBezTo>
                      <a:pt x="32385" y="38186"/>
                      <a:pt x="38100" y="37233"/>
                      <a:pt x="44767" y="37233"/>
                    </a:cubicBezTo>
                    <a:cubicBezTo>
                      <a:pt x="52388" y="37233"/>
                      <a:pt x="60008" y="39138"/>
                      <a:pt x="68580" y="41996"/>
                    </a:cubicBezTo>
                    <a:lnTo>
                      <a:pt x="80010" y="37233"/>
                    </a:lnTo>
                    <a:lnTo>
                      <a:pt x="50483" y="10563"/>
                    </a:lnTo>
                    <a:cubicBezTo>
                      <a:pt x="45720" y="5801"/>
                      <a:pt x="40958" y="2943"/>
                      <a:pt x="36195" y="1038"/>
                    </a:cubicBezTo>
                    <a:cubicBezTo>
                      <a:pt x="30480" y="-867"/>
                      <a:pt x="25717" y="86"/>
                      <a:pt x="20955" y="1991"/>
                    </a:cubicBezTo>
                    <a:cubicBezTo>
                      <a:pt x="15240" y="4848"/>
                      <a:pt x="11430" y="7706"/>
                      <a:pt x="9525" y="9611"/>
                    </a:cubicBezTo>
                    <a:lnTo>
                      <a:pt x="26670" y="21993"/>
                    </a:lnTo>
                    <a:cubicBezTo>
                      <a:pt x="26670" y="21041"/>
                      <a:pt x="27623" y="19136"/>
                      <a:pt x="28575" y="18183"/>
                    </a:cubicBezTo>
                    <a:cubicBezTo>
                      <a:pt x="30480" y="16278"/>
                      <a:pt x="32385" y="15326"/>
                      <a:pt x="34290" y="14373"/>
                    </a:cubicBezTo>
                    <a:cubicBezTo>
                      <a:pt x="37148" y="13421"/>
                      <a:pt x="40005" y="13421"/>
                      <a:pt x="43815" y="14373"/>
                    </a:cubicBezTo>
                    <a:cubicBezTo>
                      <a:pt x="47625" y="16278"/>
                      <a:pt x="51435" y="18183"/>
                      <a:pt x="55245" y="21993"/>
                    </a:cubicBezTo>
                    <a:lnTo>
                      <a:pt x="73342" y="35328"/>
                    </a:lnTo>
                    <a:lnTo>
                      <a:pt x="71438" y="36281"/>
                    </a:lnTo>
                    <a:cubicBezTo>
                      <a:pt x="54292" y="31518"/>
                      <a:pt x="40958" y="27708"/>
                      <a:pt x="31433" y="25803"/>
                    </a:cubicBezTo>
                    <a:cubicBezTo>
                      <a:pt x="20955" y="23898"/>
                      <a:pt x="13335" y="23898"/>
                      <a:pt x="9525" y="25803"/>
                    </a:cubicBezTo>
                    <a:cubicBezTo>
                      <a:pt x="7620" y="26756"/>
                      <a:pt x="5715" y="27708"/>
                      <a:pt x="3810" y="28661"/>
                    </a:cubicBezTo>
                    <a:cubicBezTo>
                      <a:pt x="1905" y="29613"/>
                      <a:pt x="952" y="30566"/>
                      <a:pt x="0" y="32471"/>
                    </a:cubicBezTo>
                    <a:lnTo>
                      <a:pt x="16192" y="46758"/>
                    </a:lnTo>
                    <a:cubicBezTo>
                      <a:pt x="16192" y="46758"/>
                      <a:pt x="18098" y="45806"/>
                      <a:pt x="20002" y="4390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86" name="Google Shape;4986;p22"/>
              <p:cNvSpPr/>
              <p:nvPr/>
            </p:nvSpPr>
            <p:spPr>
              <a:xfrm>
                <a:off x="5366385" y="2163127"/>
                <a:ext cx="518291" cy="331470"/>
              </a:xfrm>
              <a:custGeom>
                <a:avLst/>
                <a:gdLst/>
                <a:ahLst/>
                <a:cxnLst/>
                <a:rect l="l" t="t" r="r" b="b"/>
                <a:pathLst>
                  <a:path w="518291" h="331470" extrusionOk="0">
                    <a:moveTo>
                      <a:pt x="83820" y="260985"/>
                    </a:moveTo>
                    <a:cubicBezTo>
                      <a:pt x="84773" y="260985"/>
                      <a:pt x="85725" y="260985"/>
                      <a:pt x="86677" y="261938"/>
                    </a:cubicBezTo>
                    <a:cubicBezTo>
                      <a:pt x="87630" y="262890"/>
                      <a:pt x="89535" y="263843"/>
                      <a:pt x="90488" y="264795"/>
                    </a:cubicBezTo>
                    <a:cubicBezTo>
                      <a:pt x="93345" y="267653"/>
                      <a:pt x="94298" y="272415"/>
                      <a:pt x="92392" y="278130"/>
                    </a:cubicBezTo>
                    <a:cubicBezTo>
                      <a:pt x="90488" y="283845"/>
                      <a:pt x="87630" y="289560"/>
                      <a:pt x="81915" y="294323"/>
                    </a:cubicBezTo>
                    <a:cubicBezTo>
                      <a:pt x="93345" y="301943"/>
                      <a:pt x="105727" y="305753"/>
                      <a:pt x="118110" y="307658"/>
                    </a:cubicBezTo>
                    <a:cubicBezTo>
                      <a:pt x="129540" y="308610"/>
                      <a:pt x="139065" y="305753"/>
                      <a:pt x="145732" y="300038"/>
                    </a:cubicBezTo>
                    <a:cubicBezTo>
                      <a:pt x="148590" y="297180"/>
                      <a:pt x="151448" y="293370"/>
                      <a:pt x="152400" y="289560"/>
                    </a:cubicBezTo>
                    <a:cubicBezTo>
                      <a:pt x="154305" y="284798"/>
                      <a:pt x="156210" y="280988"/>
                      <a:pt x="156210" y="275273"/>
                    </a:cubicBezTo>
                    <a:lnTo>
                      <a:pt x="170498" y="289560"/>
                    </a:lnTo>
                    <a:lnTo>
                      <a:pt x="193357" y="284798"/>
                    </a:lnTo>
                    <a:lnTo>
                      <a:pt x="129540" y="218123"/>
                    </a:lnTo>
                    <a:cubicBezTo>
                      <a:pt x="139065" y="209550"/>
                      <a:pt x="148590" y="201930"/>
                      <a:pt x="158115" y="193358"/>
                    </a:cubicBezTo>
                    <a:lnTo>
                      <a:pt x="206692" y="255270"/>
                    </a:lnTo>
                    <a:lnTo>
                      <a:pt x="231457" y="253365"/>
                    </a:lnTo>
                    <a:lnTo>
                      <a:pt x="174307" y="180023"/>
                    </a:lnTo>
                    <a:cubicBezTo>
                      <a:pt x="184785" y="171450"/>
                      <a:pt x="196215" y="163830"/>
                      <a:pt x="206692" y="156210"/>
                    </a:cubicBezTo>
                    <a:lnTo>
                      <a:pt x="221932" y="180023"/>
                    </a:lnTo>
                    <a:lnTo>
                      <a:pt x="213360" y="185738"/>
                    </a:lnTo>
                    <a:cubicBezTo>
                      <a:pt x="212407" y="186690"/>
                      <a:pt x="211455" y="187643"/>
                      <a:pt x="211455" y="189548"/>
                    </a:cubicBezTo>
                    <a:cubicBezTo>
                      <a:pt x="210502" y="190500"/>
                      <a:pt x="211455" y="192405"/>
                      <a:pt x="212407" y="193358"/>
                    </a:cubicBezTo>
                    <a:cubicBezTo>
                      <a:pt x="215265" y="197168"/>
                      <a:pt x="220980" y="200025"/>
                      <a:pt x="231457" y="201930"/>
                    </a:cubicBezTo>
                    <a:cubicBezTo>
                      <a:pt x="241935" y="203835"/>
                      <a:pt x="248602" y="203835"/>
                      <a:pt x="252413" y="200978"/>
                    </a:cubicBezTo>
                    <a:cubicBezTo>
                      <a:pt x="254317" y="200025"/>
                      <a:pt x="255270" y="198120"/>
                      <a:pt x="255270" y="197168"/>
                    </a:cubicBezTo>
                    <a:cubicBezTo>
                      <a:pt x="255270" y="195263"/>
                      <a:pt x="255270" y="193358"/>
                      <a:pt x="254317" y="192405"/>
                    </a:cubicBezTo>
                    <a:lnTo>
                      <a:pt x="223838" y="145733"/>
                    </a:lnTo>
                    <a:cubicBezTo>
                      <a:pt x="231457" y="140970"/>
                      <a:pt x="239077" y="135255"/>
                      <a:pt x="246698" y="130493"/>
                    </a:cubicBezTo>
                    <a:lnTo>
                      <a:pt x="291465" y="199073"/>
                    </a:lnTo>
                    <a:lnTo>
                      <a:pt x="314325" y="197168"/>
                    </a:lnTo>
                    <a:lnTo>
                      <a:pt x="263842" y="119063"/>
                    </a:lnTo>
                    <a:cubicBezTo>
                      <a:pt x="286703" y="104775"/>
                      <a:pt x="310515" y="92393"/>
                      <a:pt x="335280" y="80010"/>
                    </a:cubicBezTo>
                    <a:lnTo>
                      <a:pt x="347663" y="105728"/>
                    </a:lnTo>
                    <a:lnTo>
                      <a:pt x="307657" y="125730"/>
                    </a:lnTo>
                    <a:cubicBezTo>
                      <a:pt x="305753" y="126683"/>
                      <a:pt x="303848" y="128588"/>
                      <a:pt x="302895" y="130493"/>
                    </a:cubicBezTo>
                    <a:cubicBezTo>
                      <a:pt x="301942" y="133350"/>
                      <a:pt x="301942" y="135255"/>
                      <a:pt x="302895" y="137160"/>
                    </a:cubicBezTo>
                    <a:cubicBezTo>
                      <a:pt x="305753" y="141923"/>
                      <a:pt x="310515" y="146685"/>
                      <a:pt x="317182" y="149543"/>
                    </a:cubicBezTo>
                    <a:cubicBezTo>
                      <a:pt x="323850" y="153353"/>
                      <a:pt x="329565" y="154305"/>
                      <a:pt x="333375" y="152400"/>
                    </a:cubicBezTo>
                    <a:cubicBezTo>
                      <a:pt x="334328" y="151448"/>
                      <a:pt x="335280" y="150495"/>
                      <a:pt x="335280" y="149543"/>
                    </a:cubicBezTo>
                    <a:cubicBezTo>
                      <a:pt x="336232" y="148590"/>
                      <a:pt x="336232" y="147638"/>
                      <a:pt x="335280" y="145733"/>
                    </a:cubicBezTo>
                    <a:lnTo>
                      <a:pt x="331470" y="139065"/>
                    </a:lnTo>
                    <a:cubicBezTo>
                      <a:pt x="330517" y="138113"/>
                      <a:pt x="330517" y="136208"/>
                      <a:pt x="331470" y="135255"/>
                    </a:cubicBezTo>
                    <a:cubicBezTo>
                      <a:pt x="331470" y="134303"/>
                      <a:pt x="332423" y="132398"/>
                      <a:pt x="333375" y="132398"/>
                    </a:cubicBezTo>
                    <a:lnTo>
                      <a:pt x="355282" y="120968"/>
                    </a:lnTo>
                    <a:lnTo>
                      <a:pt x="371475" y="153353"/>
                    </a:lnTo>
                    <a:lnTo>
                      <a:pt x="394335" y="154305"/>
                    </a:lnTo>
                    <a:lnTo>
                      <a:pt x="352425" y="71438"/>
                    </a:lnTo>
                    <a:cubicBezTo>
                      <a:pt x="378142" y="60008"/>
                      <a:pt x="403860" y="48578"/>
                      <a:pt x="431482" y="39053"/>
                    </a:cubicBezTo>
                    <a:lnTo>
                      <a:pt x="442913" y="69533"/>
                    </a:lnTo>
                    <a:cubicBezTo>
                      <a:pt x="436245" y="65723"/>
                      <a:pt x="429578" y="62865"/>
                      <a:pt x="422910" y="60960"/>
                    </a:cubicBezTo>
                    <a:cubicBezTo>
                      <a:pt x="417195" y="59055"/>
                      <a:pt x="411480" y="59055"/>
                      <a:pt x="408623" y="60960"/>
                    </a:cubicBezTo>
                    <a:cubicBezTo>
                      <a:pt x="401003" y="63818"/>
                      <a:pt x="395288" y="68580"/>
                      <a:pt x="391478" y="75248"/>
                    </a:cubicBezTo>
                    <a:cubicBezTo>
                      <a:pt x="387667" y="81915"/>
                      <a:pt x="387667" y="88583"/>
                      <a:pt x="389573" y="95250"/>
                    </a:cubicBezTo>
                    <a:cubicBezTo>
                      <a:pt x="392430" y="102870"/>
                      <a:pt x="399098" y="108585"/>
                      <a:pt x="408623" y="113348"/>
                    </a:cubicBezTo>
                    <a:cubicBezTo>
                      <a:pt x="418148" y="118110"/>
                      <a:pt x="427673" y="119063"/>
                      <a:pt x="434340" y="117158"/>
                    </a:cubicBezTo>
                    <a:cubicBezTo>
                      <a:pt x="437198" y="116205"/>
                      <a:pt x="441007" y="113348"/>
                      <a:pt x="443865" y="110490"/>
                    </a:cubicBezTo>
                    <a:cubicBezTo>
                      <a:pt x="446723" y="107633"/>
                      <a:pt x="450532" y="103823"/>
                      <a:pt x="453390" y="98108"/>
                    </a:cubicBezTo>
                    <a:lnTo>
                      <a:pt x="460057" y="116205"/>
                    </a:lnTo>
                    <a:lnTo>
                      <a:pt x="482917" y="120968"/>
                    </a:lnTo>
                    <a:lnTo>
                      <a:pt x="468630" y="80963"/>
                    </a:lnTo>
                    <a:cubicBezTo>
                      <a:pt x="470535" y="75248"/>
                      <a:pt x="473392" y="71438"/>
                      <a:pt x="476250" y="67628"/>
                    </a:cubicBezTo>
                    <a:cubicBezTo>
                      <a:pt x="480060" y="63818"/>
                      <a:pt x="482917" y="60960"/>
                      <a:pt x="486728" y="60008"/>
                    </a:cubicBezTo>
                    <a:cubicBezTo>
                      <a:pt x="488632" y="59055"/>
                      <a:pt x="490538" y="59055"/>
                      <a:pt x="492442" y="60960"/>
                    </a:cubicBezTo>
                    <a:cubicBezTo>
                      <a:pt x="494348" y="61913"/>
                      <a:pt x="496253" y="63818"/>
                      <a:pt x="497205" y="65723"/>
                    </a:cubicBezTo>
                    <a:cubicBezTo>
                      <a:pt x="499110" y="69533"/>
                      <a:pt x="499110" y="75248"/>
                      <a:pt x="499110" y="80963"/>
                    </a:cubicBezTo>
                    <a:cubicBezTo>
                      <a:pt x="498157" y="86678"/>
                      <a:pt x="497205" y="93345"/>
                      <a:pt x="495300" y="99060"/>
                    </a:cubicBezTo>
                    <a:lnTo>
                      <a:pt x="516255" y="104775"/>
                    </a:lnTo>
                    <a:cubicBezTo>
                      <a:pt x="519113" y="91440"/>
                      <a:pt x="519113" y="80010"/>
                      <a:pt x="515303" y="69533"/>
                    </a:cubicBezTo>
                    <a:cubicBezTo>
                      <a:pt x="512445" y="61913"/>
                      <a:pt x="506730" y="55245"/>
                      <a:pt x="498157" y="50483"/>
                    </a:cubicBezTo>
                    <a:cubicBezTo>
                      <a:pt x="489585" y="44768"/>
                      <a:pt x="481965" y="43815"/>
                      <a:pt x="476250" y="45720"/>
                    </a:cubicBezTo>
                    <a:cubicBezTo>
                      <a:pt x="473392" y="46673"/>
                      <a:pt x="470535" y="48578"/>
                      <a:pt x="467678" y="50483"/>
                    </a:cubicBezTo>
                    <a:cubicBezTo>
                      <a:pt x="464820" y="52388"/>
                      <a:pt x="461963" y="56198"/>
                      <a:pt x="459105" y="59055"/>
                    </a:cubicBezTo>
                    <a:lnTo>
                      <a:pt x="450532" y="34290"/>
                    </a:lnTo>
                    <a:cubicBezTo>
                      <a:pt x="470535" y="27623"/>
                      <a:pt x="490538" y="21908"/>
                      <a:pt x="511492" y="16193"/>
                    </a:cubicBezTo>
                    <a:lnTo>
                      <a:pt x="506730" y="12383"/>
                    </a:lnTo>
                    <a:lnTo>
                      <a:pt x="506730" y="12383"/>
                    </a:lnTo>
                    <a:lnTo>
                      <a:pt x="505778" y="11430"/>
                    </a:lnTo>
                    <a:lnTo>
                      <a:pt x="493395" y="0"/>
                    </a:lnTo>
                    <a:cubicBezTo>
                      <a:pt x="295275" y="52388"/>
                      <a:pt x="122873" y="168593"/>
                      <a:pt x="0" y="325755"/>
                    </a:cubicBezTo>
                    <a:lnTo>
                      <a:pt x="20955" y="331470"/>
                    </a:lnTo>
                    <a:cubicBezTo>
                      <a:pt x="40957" y="306705"/>
                      <a:pt x="61913" y="282893"/>
                      <a:pt x="83820" y="260985"/>
                    </a:cubicBezTo>
                    <a:close/>
                    <a:moveTo>
                      <a:pt x="436245" y="93345"/>
                    </a:moveTo>
                    <a:cubicBezTo>
                      <a:pt x="432435" y="97155"/>
                      <a:pt x="427673" y="100013"/>
                      <a:pt x="423863" y="101918"/>
                    </a:cubicBezTo>
                    <a:cubicBezTo>
                      <a:pt x="421005" y="102870"/>
                      <a:pt x="418148" y="102870"/>
                      <a:pt x="416242" y="101918"/>
                    </a:cubicBezTo>
                    <a:cubicBezTo>
                      <a:pt x="413385" y="100965"/>
                      <a:pt x="412432" y="99060"/>
                      <a:pt x="411480" y="97155"/>
                    </a:cubicBezTo>
                    <a:cubicBezTo>
                      <a:pt x="409575" y="92393"/>
                      <a:pt x="410528" y="88583"/>
                      <a:pt x="412432" y="84773"/>
                    </a:cubicBezTo>
                    <a:cubicBezTo>
                      <a:pt x="414338" y="80010"/>
                      <a:pt x="417195" y="77153"/>
                      <a:pt x="421957" y="76200"/>
                    </a:cubicBezTo>
                    <a:cubicBezTo>
                      <a:pt x="425767" y="75248"/>
                      <a:pt x="429578" y="74295"/>
                      <a:pt x="434340" y="75248"/>
                    </a:cubicBezTo>
                    <a:cubicBezTo>
                      <a:pt x="439103" y="75248"/>
                      <a:pt x="443865" y="77153"/>
                      <a:pt x="447675" y="79058"/>
                    </a:cubicBezTo>
                    <a:cubicBezTo>
                      <a:pt x="443865" y="83820"/>
                      <a:pt x="440055" y="89535"/>
                      <a:pt x="436245" y="93345"/>
                    </a:cubicBezTo>
                    <a:close/>
                    <a:moveTo>
                      <a:pt x="115252" y="231458"/>
                    </a:moveTo>
                    <a:lnTo>
                      <a:pt x="140970" y="258127"/>
                    </a:lnTo>
                    <a:cubicBezTo>
                      <a:pt x="140017" y="265748"/>
                      <a:pt x="138113" y="272415"/>
                      <a:pt x="136207" y="278130"/>
                    </a:cubicBezTo>
                    <a:cubicBezTo>
                      <a:pt x="134302" y="283845"/>
                      <a:pt x="131445" y="287655"/>
                      <a:pt x="128588" y="291465"/>
                    </a:cubicBezTo>
                    <a:cubicBezTo>
                      <a:pt x="125730" y="294323"/>
                      <a:pt x="121920" y="296228"/>
                      <a:pt x="118110" y="297180"/>
                    </a:cubicBezTo>
                    <a:cubicBezTo>
                      <a:pt x="114300" y="298133"/>
                      <a:pt x="110490" y="298133"/>
                      <a:pt x="106680" y="297180"/>
                    </a:cubicBezTo>
                    <a:cubicBezTo>
                      <a:pt x="106680" y="297180"/>
                      <a:pt x="105727" y="296228"/>
                      <a:pt x="105727" y="296228"/>
                    </a:cubicBezTo>
                    <a:cubicBezTo>
                      <a:pt x="105727" y="295275"/>
                      <a:pt x="105727" y="295275"/>
                      <a:pt x="105727" y="295275"/>
                    </a:cubicBezTo>
                    <a:cubicBezTo>
                      <a:pt x="110490" y="288608"/>
                      <a:pt x="113348" y="282893"/>
                      <a:pt x="115252" y="277178"/>
                    </a:cubicBezTo>
                    <a:cubicBezTo>
                      <a:pt x="117157" y="271463"/>
                      <a:pt x="116205" y="266700"/>
                      <a:pt x="114300" y="264795"/>
                    </a:cubicBezTo>
                    <a:cubicBezTo>
                      <a:pt x="112395" y="262890"/>
                      <a:pt x="109538" y="260985"/>
                      <a:pt x="104775" y="259080"/>
                    </a:cubicBezTo>
                    <a:cubicBezTo>
                      <a:pt x="100965" y="258127"/>
                      <a:pt x="96202" y="257175"/>
                      <a:pt x="91440" y="256223"/>
                    </a:cubicBezTo>
                    <a:cubicBezTo>
                      <a:pt x="98107" y="246698"/>
                      <a:pt x="106680" y="239077"/>
                      <a:pt x="115252" y="2314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87" name="Google Shape;4987;p22"/>
              <p:cNvSpPr/>
              <p:nvPr/>
            </p:nvSpPr>
            <p:spPr>
              <a:xfrm>
                <a:off x="5730239" y="2140743"/>
                <a:ext cx="72130" cy="40481"/>
              </a:xfrm>
              <a:custGeom>
                <a:avLst/>
                <a:gdLst/>
                <a:ahLst/>
                <a:cxnLst/>
                <a:rect l="l" t="t" r="r" b="b"/>
                <a:pathLst>
                  <a:path w="72130" h="40481" extrusionOk="0">
                    <a:moveTo>
                      <a:pt x="22860" y="17621"/>
                    </a:moveTo>
                    <a:cubicBezTo>
                      <a:pt x="25718" y="16669"/>
                      <a:pt x="29527" y="16669"/>
                      <a:pt x="32385" y="16669"/>
                    </a:cubicBezTo>
                    <a:cubicBezTo>
                      <a:pt x="35243" y="16669"/>
                      <a:pt x="38100" y="17621"/>
                      <a:pt x="40958" y="19526"/>
                    </a:cubicBezTo>
                    <a:lnTo>
                      <a:pt x="69533" y="40481"/>
                    </a:lnTo>
                    <a:cubicBezTo>
                      <a:pt x="75248" y="38576"/>
                      <a:pt x="71438" y="32861"/>
                      <a:pt x="59055" y="22384"/>
                    </a:cubicBezTo>
                    <a:cubicBezTo>
                      <a:pt x="52388" y="16669"/>
                      <a:pt x="48577" y="13811"/>
                      <a:pt x="45720" y="11906"/>
                    </a:cubicBezTo>
                    <a:cubicBezTo>
                      <a:pt x="40005" y="7144"/>
                      <a:pt x="33338" y="3334"/>
                      <a:pt x="25718" y="1429"/>
                    </a:cubicBezTo>
                    <a:cubicBezTo>
                      <a:pt x="19050" y="-476"/>
                      <a:pt x="12383" y="-476"/>
                      <a:pt x="7620" y="1429"/>
                    </a:cubicBezTo>
                    <a:cubicBezTo>
                      <a:pt x="4763" y="2381"/>
                      <a:pt x="1905" y="4286"/>
                      <a:pt x="0" y="5239"/>
                    </a:cubicBezTo>
                    <a:lnTo>
                      <a:pt x="14288" y="21431"/>
                    </a:lnTo>
                    <a:cubicBezTo>
                      <a:pt x="17145" y="20479"/>
                      <a:pt x="20002" y="18574"/>
                      <a:pt x="22860" y="176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88" name="Google Shape;4988;p22"/>
              <p:cNvSpPr/>
              <p:nvPr/>
            </p:nvSpPr>
            <p:spPr>
              <a:xfrm>
                <a:off x="6128204" y="2241841"/>
                <a:ext cx="60187" cy="55030"/>
              </a:xfrm>
              <a:custGeom>
                <a:avLst/>
                <a:gdLst/>
                <a:ahLst/>
                <a:cxnLst/>
                <a:rect l="l" t="t" r="r" b="b"/>
                <a:pathLst>
                  <a:path w="60187" h="55030" extrusionOk="0">
                    <a:moveTo>
                      <a:pt x="19230" y="17489"/>
                    </a:moveTo>
                    <a:cubicBezTo>
                      <a:pt x="23041" y="15584"/>
                      <a:pt x="27803" y="14631"/>
                      <a:pt x="32566" y="14631"/>
                    </a:cubicBezTo>
                    <a:lnTo>
                      <a:pt x="43996" y="15584"/>
                    </a:lnTo>
                    <a:lnTo>
                      <a:pt x="36375" y="1296"/>
                    </a:lnTo>
                    <a:lnTo>
                      <a:pt x="25898" y="344"/>
                    </a:lnTo>
                    <a:cubicBezTo>
                      <a:pt x="19230" y="-609"/>
                      <a:pt x="13516" y="344"/>
                      <a:pt x="8753" y="4154"/>
                    </a:cubicBezTo>
                    <a:cubicBezTo>
                      <a:pt x="3991" y="7011"/>
                      <a:pt x="1133" y="10821"/>
                      <a:pt x="180" y="16536"/>
                    </a:cubicBezTo>
                    <a:cubicBezTo>
                      <a:pt x="-772" y="25109"/>
                      <a:pt x="2086" y="33681"/>
                      <a:pt x="7800" y="41301"/>
                    </a:cubicBezTo>
                    <a:cubicBezTo>
                      <a:pt x="14468" y="48921"/>
                      <a:pt x="22088" y="53684"/>
                      <a:pt x="30661" y="54636"/>
                    </a:cubicBezTo>
                    <a:cubicBezTo>
                      <a:pt x="36375" y="55589"/>
                      <a:pt x="42091" y="54636"/>
                      <a:pt x="46853" y="53684"/>
                    </a:cubicBezTo>
                    <a:cubicBezTo>
                      <a:pt x="51616" y="52731"/>
                      <a:pt x="56378" y="50826"/>
                      <a:pt x="60188" y="47969"/>
                    </a:cubicBezTo>
                    <a:lnTo>
                      <a:pt x="52568" y="31776"/>
                    </a:lnTo>
                    <a:cubicBezTo>
                      <a:pt x="47805" y="34634"/>
                      <a:pt x="43043" y="37491"/>
                      <a:pt x="37328" y="39396"/>
                    </a:cubicBezTo>
                    <a:cubicBezTo>
                      <a:pt x="31613" y="41301"/>
                      <a:pt x="26850" y="41301"/>
                      <a:pt x="22088" y="41301"/>
                    </a:cubicBezTo>
                    <a:cubicBezTo>
                      <a:pt x="19230" y="41301"/>
                      <a:pt x="16373" y="39396"/>
                      <a:pt x="14468" y="36539"/>
                    </a:cubicBezTo>
                    <a:cubicBezTo>
                      <a:pt x="12563" y="33681"/>
                      <a:pt x="11611" y="30824"/>
                      <a:pt x="11611" y="27014"/>
                    </a:cubicBezTo>
                    <a:cubicBezTo>
                      <a:pt x="12563" y="23204"/>
                      <a:pt x="15421" y="20346"/>
                      <a:pt x="19230" y="1748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89" name="Google Shape;4989;p22"/>
              <p:cNvSpPr/>
              <p:nvPr/>
            </p:nvSpPr>
            <p:spPr>
              <a:xfrm>
                <a:off x="6304222" y="2196426"/>
                <a:ext cx="62287" cy="78143"/>
              </a:xfrm>
              <a:custGeom>
                <a:avLst/>
                <a:gdLst/>
                <a:ahLst/>
                <a:cxnLst/>
                <a:rect l="l" t="t" r="r" b="b"/>
                <a:pathLst>
                  <a:path w="62287" h="78143" extrusionOk="0">
                    <a:moveTo>
                      <a:pt x="23235" y="22899"/>
                    </a:moveTo>
                    <a:cubicBezTo>
                      <a:pt x="27045" y="20041"/>
                      <a:pt x="31808" y="19089"/>
                      <a:pt x="36570" y="20994"/>
                    </a:cubicBezTo>
                    <a:lnTo>
                      <a:pt x="57525" y="26709"/>
                    </a:lnTo>
                    <a:lnTo>
                      <a:pt x="62288" y="9564"/>
                    </a:lnTo>
                    <a:lnTo>
                      <a:pt x="30855" y="991"/>
                    </a:lnTo>
                    <a:cubicBezTo>
                      <a:pt x="24188" y="-914"/>
                      <a:pt x="18473" y="39"/>
                      <a:pt x="12758" y="2896"/>
                    </a:cubicBezTo>
                    <a:cubicBezTo>
                      <a:pt x="7043" y="5754"/>
                      <a:pt x="3233" y="10516"/>
                      <a:pt x="1328" y="16231"/>
                    </a:cubicBezTo>
                    <a:cubicBezTo>
                      <a:pt x="-577" y="23851"/>
                      <a:pt x="-577" y="33376"/>
                      <a:pt x="2280" y="43854"/>
                    </a:cubicBezTo>
                    <a:cubicBezTo>
                      <a:pt x="5138" y="54331"/>
                      <a:pt x="9900" y="65761"/>
                      <a:pt x="16568" y="78144"/>
                    </a:cubicBezTo>
                    <a:lnTo>
                      <a:pt x="24188" y="75286"/>
                    </a:lnTo>
                    <a:cubicBezTo>
                      <a:pt x="20378" y="67666"/>
                      <a:pt x="17520" y="60046"/>
                      <a:pt x="16568" y="52426"/>
                    </a:cubicBezTo>
                    <a:cubicBezTo>
                      <a:pt x="15615" y="44806"/>
                      <a:pt x="15615" y="39091"/>
                      <a:pt x="16568" y="33376"/>
                    </a:cubicBezTo>
                    <a:cubicBezTo>
                      <a:pt x="16568" y="29566"/>
                      <a:pt x="19425" y="25756"/>
                      <a:pt x="23235" y="2289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90" name="Google Shape;4990;p22"/>
              <p:cNvSpPr/>
              <p:nvPr/>
            </p:nvSpPr>
            <p:spPr>
              <a:xfrm>
                <a:off x="6667142" y="2388357"/>
                <a:ext cx="87539" cy="98620"/>
              </a:xfrm>
              <a:custGeom>
                <a:avLst/>
                <a:gdLst/>
                <a:ahLst/>
                <a:cxnLst/>
                <a:rect l="l" t="t" r="r" b="b"/>
                <a:pathLst>
                  <a:path w="87539" h="98620" extrusionOk="0">
                    <a:moveTo>
                      <a:pt x="52745" y="513"/>
                    </a:moveTo>
                    <a:cubicBezTo>
                      <a:pt x="45125" y="2418"/>
                      <a:pt x="41315" y="7180"/>
                      <a:pt x="39410" y="17658"/>
                    </a:cubicBezTo>
                    <a:cubicBezTo>
                      <a:pt x="37505" y="28135"/>
                      <a:pt x="38457" y="40518"/>
                      <a:pt x="43220" y="52900"/>
                    </a:cubicBezTo>
                    <a:cubicBezTo>
                      <a:pt x="34647" y="55758"/>
                      <a:pt x="26075" y="54805"/>
                      <a:pt x="18455" y="51948"/>
                    </a:cubicBezTo>
                    <a:cubicBezTo>
                      <a:pt x="20360" y="49090"/>
                      <a:pt x="20360" y="46233"/>
                      <a:pt x="20360" y="44328"/>
                    </a:cubicBezTo>
                    <a:cubicBezTo>
                      <a:pt x="20360" y="41470"/>
                      <a:pt x="20360" y="39565"/>
                      <a:pt x="19407" y="38613"/>
                    </a:cubicBezTo>
                    <a:cubicBezTo>
                      <a:pt x="17502" y="36708"/>
                      <a:pt x="14645" y="35755"/>
                      <a:pt x="11787" y="35755"/>
                    </a:cubicBezTo>
                    <a:cubicBezTo>
                      <a:pt x="8930" y="36708"/>
                      <a:pt x="5120" y="37660"/>
                      <a:pt x="3215" y="40518"/>
                    </a:cubicBezTo>
                    <a:cubicBezTo>
                      <a:pt x="357" y="43375"/>
                      <a:pt x="-595" y="47185"/>
                      <a:pt x="357" y="51948"/>
                    </a:cubicBezTo>
                    <a:cubicBezTo>
                      <a:pt x="1310" y="56710"/>
                      <a:pt x="4167" y="60520"/>
                      <a:pt x="7977" y="64330"/>
                    </a:cubicBezTo>
                    <a:lnTo>
                      <a:pt x="1310" y="95763"/>
                    </a:lnTo>
                    <a:lnTo>
                      <a:pt x="12740" y="98620"/>
                    </a:lnTo>
                    <a:lnTo>
                      <a:pt x="13692" y="67188"/>
                    </a:lnTo>
                    <a:cubicBezTo>
                      <a:pt x="27027" y="70998"/>
                      <a:pt x="39410" y="71950"/>
                      <a:pt x="50840" y="70045"/>
                    </a:cubicBezTo>
                    <a:cubicBezTo>
                      <a:pt x="62270" y="69093"/>
                      <a:pt x="70842" y="65283"/>
                      <a:pt x="76557" y="58615"/>
                    </a:cubicBezTo>
                    <a:cubicBezTo>
                      <a:pt x="87987" y="46233"/>
                      <a:pt x="93702" y="23373"/>
                      <a:pt x="77510" y="5275"/>
                    </a:cubicBezTo>
                    <a:cubicBezTo>
                      <a:pt x="72747" y="2418"/>
                      <a:pt x="65127" y="-1392"/>
                      <a:pt x="52745" y="513"/>
                    </a:cubicBezTo>
                    <a:close/>
                    <a:moveTo>
                      <a:pt x="70842" y="29088"/>
                    </a:moveTo>
                    <a:cubicBezTo>
                      <a:pt x="69890" y="33850"/>
                      <a:pt x="67985" y="37660"/>
                      <a:pt x="65127" y="41470"/>
                    </a:cubicBezTo>
                    <a:cubicBezTo>
                      <a:pt x="62270" y="44328"/>
                      <a:pt x="59412" y="47185"/>
                      <a:pt x="56555" y="48138"/>
                    </a:cubicBezTo>
                    <a:cubicBezTo>
                      <a:pt x="53697" y="50043"/>
                      <a:pt x="51792" y="50995"/>
                      <a:pt x="49887" y="50995"/>
                    </a:cubicBezTo>
                    <a:cubicBezTo>
                      <a:pt x="47982" y="44328"/>
                      <a:pt x="47982" y="37660"/>
                      <a:pt x="47982" y="32898"/>
                    </a:cubicBezTo>
                    <a:cubicBezTo>
                      <a:pt x="47982" y="27183"/>
                      <a:pt x="49887" y="23373"/>
                      <a:pt x="51792" y="21468"/>
                    </a:cubicBezTo>
                    <a:cubicBezTo>
                      <a:pt x="54650" y="18610"/>
                      <a:pt x="57507" y="16705"/>
                      <a:pt x="60365" y="16705"/>
                    </a:cubicBezTo>
                    <a:cubicBezTo>
                      <a:pt x="63222" y="15753"/>
                      <a:pt x="66080" y="16705"/>
                      <a:pt x="67985" y="18610"/>
                    </a:cubicBezTo>
                    <a:cubicBezTo>
                      <a:pt x="69890" y="21468"/>
                      <a:pt x="70842" y="25278"/>
                      <a:pt x="70842" y="2908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91" name="Google Shape;4991;p22"/>
              <p:cNvSpPr/>
              <p:nvPr/>
            </p:nvSpPr>
            <p:spPr>
              <a:xfrm>
                <a:off x="6644397" y="2477452"/>
                <a:ext cx="71922" cy="76930"/>
              </a:xfrm>
              <a:custGeom>
                <a:avLst/>
                <a:gdLst/>
                <a:ahLst/>
                <a:cxnLst/>
                <a:rect l="l" t="t" r="r" b="b"/>
                <a:pathLst>
                  <a:path w="71922" h="76930" extrusionOk="0">
                    <a:moveTo>
                      <a:pt x="47868" y="60008"/>
                    </a:moveTo>
                    <a:cubicBezTo>
                      <a:pt x="41200" y="59055"/>
                      <a:pt x="36438" y="56198"/>
                      <a:pt x="31675" y="50483"/>
                    </a:cubicBezTo>
                    <a:cubicBezTo>
                      <a:pt x="24055" y="40958"/>
                      <a:pt x="17388" y="32385"/>
                      <a:pt x="13578" y="23813"/>
                    </a:cubicBezTo>
                    <a:cubicBezTo>
                      <a:pt x="9768" y="15240"/>
                      <a:pt x="7863" y="7620"/>
                      <a:pt x="7863" y="952"/>
                    </a:cubicBezTo>
                    <a:lnTo>
                      <a:pt x="243" y="0"/>
                    </a:lnTo>
                    <a:cubicBezTo>
                      <a:pt x="-710" y="10477"/>
                      <a:pt x="1195" y="20955"/>
                      <a:pt x="5005" y="32385"/>
                    </a:cubicBezTo>
                    <a:cubicBezTo>
                      <a:pt x="8815" y="43815"/>
                      <a:pt x="15483" y="54293"/>
                      <a:pt x="23103" y="63818"/>
                    </a:cubicBezTo>
                    <a:cubicBezTo>
                      <a:pt x="28818" y="70485"/>
                      <a:pt x="36438" y="75248"/>
                      <a:pt x="44058" y="76200"/>
                    </a:cubicBezTo>
                    <a:cubicBezTo>
                      <a:pt x="51678" y="78105"/>
                      <a:pt x="58345" y="76200"/>
                      <a:pt x="64060" y="71438"/>
                    </a:cubicBezTo>
                    <a:cubicBezTo>
                      <a:pt x="68823" y="67627"/>
                      <a:pt x="71680" y="60960"/>
                      <a:pt x="71680" y="52388"/>
                    </a:cubicBezTo>
                    <a:cubicBezTo>
                      <a:pt x="72633" y="43815"/>
                      <a:pt x="70728" y="37148"/>
                      <a:pt x="66918" y="32385"/>
                    </a:cubicBezTo>
                    <a:cubicBezTo>
                      <a:pt x="65013" y="29527"/>
                      <a:pt x="62155" y="27623"/>
                      <a:pt x="58345" y="26670"/>
                    </a:cubicBezTo>
                    <a:cubicBezTo>
                      <a:pt x="54535" y="24765"/>
                      <a:pt x="50725" y="23813"/>
                      <a:pt x="45963" y="23813"/>
                    </a:cubicBezTo>
                    <a:lnTo>
                      <a:pt x="45010" y="41910"/>
                    </a:lnTo>
                    <a:cubicBezTo>
                      <a:pt x="48820" y="41910"/>
                      <a:pt x="51678" y="41910"/>
                      <a:pt x="55488" y="42863"/>
                    </a:cubicBezTo>
                    <a:cubicBezTo>
                      <a:pt x="59298" y="43815"/>
                      <a:pt x="61203" y="44768"/>
                      <a:pt x="63108" y="46673"/>
                    </a:cubicBezTo>
                    <a:cubicBezTo>
                      <a:pt x="65013" y="48577"/>
                      <a:pt x="65013" y="49530"/>
                      <a:pt x="65013" y="51435"/>
                    </a:cubicBezTo>
                    <a:cubicBezTo>
                      <a:pt x="65013" y="53340"/>
                      <a:pt x="65013" y="55245"/>
                      <a:pt x="63108" y="56198"/>
                    </a:cubicBezTo>
                    <a:cubicBezTo>
                      <a:pt x="59298" y="60008"/>
                      <a:pt x="54535" y="60960"/>
                      <a:pt x="47868" y="6000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92" name="Google Shape;4992;p22"/>
              <p:cNvSpPr/>
              <p:nvPr/>
            </p:nvSpPr>
            <p:spPr>
              <a:xfrm>
                <a:off x="5945504" y="2138362"/>
                <a:ext cx="782002" cy="306704"/>
              </a:xfrm>
              <a:custGeom>
                <a:avLst/>
                <a:gdLst/>
                <a:ahLst/>
                <a:cxnLst/>
                <a:rect l="l" t="t" r="r" b="b"/>
                <a:pathLst>
                  <a:path w="782002" h="306704" extrusionOk="0">
                    <a:moveTo>
                      <a:pt x="26670" y="97155"/>
                    </a:moveTo>
                    <a:cubicBezTo>
                      <a:pt x="37148" y="103823"/>
                      <a:pt x="46673" y="107632"/>
                      <a:pt x="56198" y="106680"/>
                    </a:cubicBezTo>
                    <a:cubicBezTo>
                      <a:pt x="62865" y="105727"/>
                      <a:pt x="68580" y="102870"/>
                      <a:pt x="73342" y="97155"/>
                    </a:cubicBezTo>
                    <a:cubicBezTo>
                      <a:pt x="78105" y="91440"/>
                      <a:pt x="80010" y="84773"/>
                      <a:pt x="79058" y="77152"/>
                    </a:cubicBezTo>
                    <a:cubicBezTo>
                      <a:pt x="79058" y="74295"/>
                      <a:pt x="78105" y="71438"/>
                      <a:pt x="77153" y="68580"/>
                    </a:cubicBezTo>
                    <a:cubicBezTo>
                      <a:pt x="76200" y="65723"/>
                      <a:pt x="74295" y="63818"/>
                      <a:pt x="72390" y="60960"/>
                    </a:cubicBezTo>
                    <a:cubicBezTo>
                      <a:pt x="77153" y="63818"/>
                      <a:pt x="80963" y="65723"/>
                      <a:pt x="84773" y="67627"/>
                    </a:cubicBezTo>
                    <a:cubicBezTo>
                      <a:pt x="88583" y="69532"/>
                      <a:pt x="92392" y="69532"/>
                      <a:pt x="96203" y="69532"/>
                    </a:cubicBezTo>
                    <a:cubicBezTo>
                      <a:pt x="100013" y="68580"/>
                      <a:pt x="102870" y="67627"/>
                      <a:pt x="104775" y="66675"/>
                    </a:cubicBezTo>
                    <a:lnTo>
                      <a:pt x="107633" y="98107"/>
                    </a:lnTo>
                    <a:lnTo>
                      <a:pt x="128588" y="107632"/>
                    </a:lnTo>
                    <a:lnTo>
                      <a:pt x="120015" y="15240"/>
                    </a:lnTo>
                    <a:cubicBezTo>
                      <a:pt x="132398" y="14288"/>
                      <a:pt x="143828" y="14288"/>
                      <a:pt x="156210" y="14288"/>
                    </a:cubicBezTo>
                    <a:cubicBezTo>
                      <a:pt x="158115" y="14288"/>
                      <a:pt x="160020" y="14288"/>
                      <a:pt x="161925" y="14288"/>
                    </a:cubicBezTo>
                    <a:lnTo>
                      <a:pt x="160020" y="51435"/>
                    </a:lnTo>
                    <a:lnTo>
                      <a:pt x="153353" y="51435"/>
                    </a:lnTo>
                    <a:cubicBezTo>
                      <a:pt x="151448" y="51435"/>
                      <a:pt x="150495" y="51435"/>
                      <a:pt x="149542" y="53340"/>
                    </a:cubicBezTo>
                    <a:cubicBezTo>
                      <a:pt x="148590" y="54293"/>
                      <a:pt x="147638" y="55245"/>
                      <a:pt x="147638" y="57150"/>
                    </a:cubicBezTo>
                    <a:cubicBezTo>
                      <a:pt x="147638" y="60960"/>
                      <a:pt x="151448" y="66675"/>
                      <a:pt x="158115" y="74295"/>
                    </a:cubicBezTo>
                    <a:cubicBezTo>
                      <a:pt x="165735" y="81915"/>
                      <a:pt x="170498" y="86677"/>
                      <a:pt x="174308" y="86677"/>
                    </a:cubicBezTo>
                    <a:cubicBezTo>
                      <a:pt x="175260" y="86677"/>
                      <a:pt x="176213" y="85725"/>
                      <a:pt x="177165" y="84773"/>
                    </a:cubicBezTo>
                    <a:cubicBezTo>
                      <a:pt x="178117" y="82868"/>
                      <a:pt x="179070" y="81915"/>
                      <a:pt x="179070" y="80010"/>
                    </a:cubicBezTo>
                    <a:lnTo>
                      <a:pt x="179070" y="71438"/>
                    </a:lnTo>
                    <a:lnTo>
                      <a:pt x="212408" y="73343"/>
                    </a:lnTo>
                    <a:lnTo>
                      <a:pt x="211455" y="98107"/>
                    </a:lnTo>
                    <a:lnTo>
                      <a:pt x="231458" y="112395"/>
                    </a:lnTo>
                    <a:lnTo>
                      <a:pt x="236220" y="19050"/>
                    </a:lnTo>
                    <a:cubicBezTo>
                      <a:pt x="264795" y="21907"/>
                      <a:pt x="292417" y="25718"/>
                      <a:pt x="320040" y="30480"/>
                    </a:cubicBezTo>
                    <a:lnTo>
                      <a:pt x="317183" y="45720"/>
                    </a:lnTo>
                    <a:lnTo>
                      <a:pt x="288608" y="40957"/>
                    </a:lnTo>
                    <a:cubicBezTo>
                      <a:pt x="281940" y="40005"/>
                      <a:pt x="275273" y="40957"/>
                      <a:pt x="269558" y="44768"/>
                    </a:cubicBezTo>
                    <a:cubicBezTo>
                      <a:pt x="263842" y="48577"/>
                      <a:pt x="260985" y="53340"/>
                      <a:pt x="260033" y="59055"/>
                    </a:cubicBezTo>
                    <a:cubicBezTo>
                      <a:pt x="258128" y="67627"/>
                      <a:pt x="259080" y="77152"/>
                      <a:pt x="262890" y="87630"/>
                    </a:cubicBezTo>
                    <a:cubicBezTo>
                      <a:pt x="265748" y="98107"/>
                      <a:pt x="271463" y="108585"/>
                      <a:pt x="278130" y="119063"/>
                    </a:cubicBezTo>
                    <a:lnTo>
                      <a:pt x="285750" y="116205"/>
                    </a:lnTo>
                    <a:cubicBezTo>
                      <a:pt x="280988" y="109538"/>
                      <a:pt x="277178" y="102870"/>
                      <a:pt x="275273" y="96202"/>
                    </a:cubicBezTo>
                    <a:cubicBezTo>
                      <a:pt x="273367" y="88582"/>
                      <a:pt x="273367" y="81915"/>
                      <a:pt x="274320" y="75248"/>
                    </a:cubicBezTo>
                    <a:cubicBezTo>
                      <a:pt x="275273" y="70485"/>
                      <a:pt x="277178" y="66675"/>
                      <a:pt x="281940" y="63818"/>
                    </a:cubicBezTo>
                    <a:cubicBezTo>
                      <a:pt x="285750" y="60960"/>
                      <a:pt x="290513" y="60007"/>
                      <a:pt x="295275" y="60960"/>
                    </a:cubicBezTo>
                    <a:lnTo>
                      <a:pt x="315278" y="64770"/>
                    </a:lnTo>
                    <a:lnTo>
                      <a:pt x="307658" y="111443"/>
                    </a:lnTo>
                    <a:lnTo>
                      <a:pt x="325755" y="128588"/>
                    </a:lnTo>
                    <a:lnTo>
                      <a:pt x="340995" y="36195"/>
                    </a:lnTo>
                    <a:cubicBezTo>
                      <a:pt x="393383" y="46673"/>
                      <a:pt x="444817" y="61913"/>
                      <a:pt x="494348" y="81915"/>
                    </a:cubicBezTo>
                    <a:lnTo>
                      <a:pt x="483870" y="109538"/>
                    </a:lnTo>
                    <a:cubicBezTo>
                      <a:pt x="481013" y="101918"/>
                      <a:pt x="477203" y="95250"/>
                      <a:pt x="472440" y="89535"/>
                    </a:cubicBezTo>
                    <a:cubicBezTo>
                      <a:pt x="467678" y="83820"/>
                      <a:pt x="461963" y="80010"/>
                      <a:pt x="457200" y="78105"/>
                    </a:cubicBezTo>
                    <a:cubicBezTo>
                      <a:pt x="448628" y="75248"/>
                      <a:pt x="441008" y="74295"/>
                      <a:pt x="433388" y="77152"/>
                    </a:cubicBezTo>
                    <a:cubicBezTo>
                      <a:pt x="425767" y="80010"/>
                      <a:pt x="421005" y="84773"/>
                      <a:pt x="418148" y="91440"/>
                    </a:cubicBezTo>
                    <a:cubicBezTo>
                      <a:pt x="415290" y="100013"/>
                      <a:pt x="416242" y="109538"/>
                      <a:pt x="421958" y="120968"/>
                    </a:cubicBezTo>
                    <a:cubicBezTo>
                      <a:pt x="427673" y="132398"/>
                      <a:pt x="434340" y="140018"/>
                      <a:pt x="441960" y="142875"/>
                    </a:cubicBezTo>
                    <a:cubicBezTo>
                      <a:pt x="446723" y="144780"/>
                      <a:pt x="451485" y="144780"/>
                      <a:pt x="456248" y="144780"/>
                    </a:cubicBezTo>
                    <a:cubicBezTo>
                      <a:pt x="461010" y="144780"/>
                      <a:pt x="466725" y="142875"/>
                      <a:pt x="471488" y="140970"/>
                    </a:cubicBezTo>
                    <a:lnTo>
                      <a:pt x="464820" y="158115"/>
                    </a:lnTo>
                    <a:lnTo>
                      <a:pt x="479108" y="178118"/>
                    </a:lnTo>
                    <a:lnTo>
                      <a:pt x="511492" y="90488"/>
                    </a:lnTo>
                    <a:cubicBezTo>
                      <a:pt x="523875" y="96202"/>
                      <a:pt x="537210" y="101918"/>
                      <a:pt x="549593" y="107632"/>
                    </a:cubicBezTo>
                    <a:lnTo>
                      <a:pt x="532448" y="140970"/>
                    </a:lnTo>
                    <a:lnTo>
                      <a:pt x="526733" y="138113"/>
                    </a:lnTo>
                    <a:cubicBezTo>
                      <a:pt x="524828" y="137160"/>
                      <a:pt x="523875" y="137160"/>
                      <a:pt x="522923" y="138113"/>
                    </a:cubicBezTo>
                    <a:cubicBezTo>
                      <a:pt x="521017" y="138113"/>
                      <a:pt x="520065" y="139065"/>
                      <a:pt x="519113" y="140970"/>
                    </a:cubicBezTo>
                    <a:cubicBezTo>
                      <a:pt x="517208" y="143827"/>
                      <a:pt x="518160" y="150495"/>
                      <a:pt x="521970" y="160973"/>
                    </a:cubicBezTo>
                    <a:cubicBezTo>
                      <a:pt x="524828" y="171450"/>
                      <a:pt x="528638" y="177165"/>
                      <a:pt x="531495" y="179070"/>
                    </a:cubicBezTo>
                    <a:cubicBezTo>
                      <a:pt x="532448" y="180023"/>
                      <a:pt x="533400" y="180023"/>
                      <a:pt x="535305" y="179070"/>
                    </a:cubicBezTo>
                    <a:cubicBezTo>
                      <a:pt x="537210" y="178118"/>
                      <a:pt x="538163" y="177165"/>
                      <a:pt x="539115" y="175260"/>
                    </a:cubicBezTo>
                    <a:lnTo>
                      <a:pt x="542925" y="167640"/>
                    </a:lnTo>
                    <a:lnTo>
                      <a:pt x="572453" y="183833"/>
                    </a:lnTo>
                    <a:lnTo>
                      <a:pt x="561023" y="205740"/>
                    </a:lnTo>
                    <a:lnTo>
                      <a:pt x="572453" y="226695"/>
                    </a:lnTo>
                    <a:lnTo>
                      <a:pt x="616268" y="143827"/>
                    </a:lnTo>
                    <a:cubicBezTo>
                      <a:pt x="626745" y="150495"/>
                      <a:pt x="638175" y="156210"/>
                      <a:pt x="648653" y="162877"/>
                    </a:cubicBezTo>
                    <a:lnTo>
                      <a:pt x="604838" y="230505"/>
                    </a:lnTo>
                    <a:lnTo>
                      <a:pt x="614363" y="253365"/>
                    </a:lnTo>
                    <a:lnTo>
                      <a:pt x="665798" y="174308"/>
                    </a:lnTo>
                    <a:cubicBezTo>
                      <a:pt x="687705" y="189548"/>
                      <a:pt x="709613" y="204788"/>
                      <a:pt x="729615" y="221933"/>
                    </a:cubicBezTo>
                    <a:lnTo>
                      <a:pt x="711518" y="244793"/>
                    </a:lnTo>
                    <a:lnTo>
                      <a:pt x="676275" y="217170"/>
                    </a:lnTo>
                    <a:cubicBezTo>
                      <a:pt x="674370" y="215265"/>
                      <a:pt x="672465" y="215265"/>
                      <a:pt x="669608" y="215265"/>
                    </a:cubicBezTo>
                    <a:cubicBezTo>
                      <a:pt x="666750" y="215265"/>
                      <a:pt x="664845" y="216218"/>
                      <a:pt x="663893" y="218123"/>
                    </a:cubicBezTo>
                    <a:cubicBezTo>
                      <a:pt x="660083" y="222885"/>
                      <a:pt x="658178" y="228600"/>
                      <a:pt x="658178" y="236220"/>
                    </a:cubicBezTo>
                    <a:cubicBezTo>
                      <a:pt x="658178" y="243840"/>
                      <a:pt x="660083" y="249555"/>
                      <a:pt x="662940" y="251460"/>
                    </a:cubicBezTo>
                    <a:cubicBezTo>
                      <a:pt x="663893" y="252413"/>
                      <a:pt x="664845" y="252413"/>
                      <a:pt x="665798" y="252413"/>
                    </a:cubicBezTo>
                    <a:cubicBezTo>
                      <a:pt x="666750" y="252413"/>
                      <a:pt x="667703" y="252413"/>
                      <a:pt x="668655" y="250508"/>
                    </a:cubicBezTo>
                    <a:lnTo>
                      <a:pt x="673418" y="243840"/>
                    </a:lnTo>
                    <a:cubicBezTo>
                      <a:pt x="674370" y="242888"/>
                      <a:pt x="675323" y="241935"/>
                      <a:pt x="677228" y="241935"/>
                    </a:cubicBezTo>
                    <a:cubicBezTo>
                      <a:pt x="678180" y="240983"/>
                      <a:pt x="680085" y="241935"/>
                      <a:pt x="681038" y="241935"/>
                    </a:cubicBezTo>
                    <a:lnTo>
                      <a:pt x="700088" y="257175"/>
                    </a:lnTo>
                    <a:lnTo>
                      <a:pt x="678180" y="285750"/>
                    </a:lnTo>
                    <a:lnTo>
                      <a:pt x="686753" y="306705"/>
                    </a:lnTo>
                    <a:lnTo>
                      <a:pt x="743903" y="233363"/>
                    </a:lnTo>
                    <a:cubicBezTo>
                      <a:pt x="752475" y="240030"/>
                      <a:pt x="761048" y="247650"/>
                      <a:pt x="768668" y="255270"/>
                    </a:cubicBezTo>
                    <a:lnTo>
                      <a:pt x="782003" y="240983"/>
                    </a:lnTo>
                    <a:cubicBezTo>
                      <a:pt x="616268" y="91440"/>
                      <a:pt x="396240" y="0"/>
                      <a:pt x="155258" y="0"/>
                    </a:cubicBezTo>
                    <a:cubicBezTo>
                      <a:pt x="127635" y="0"/>
                      <a:pt x="100013" y="952"/>
                      <a:pt x="72390" y="3810"/>
                    </a:cubicBezTo>
                    <a:lnTo>
                      <a:pt x="84773" y="22860"/>
                    </a:lnTo>
                    <a:cubicBezTo>
                      <a:pt x="89535" y="22860"/>
                      <a:pt x="93345" y="21907"/>
                      <a:pt x="98108" y="21907"/>
                    </a:cubicBezTo>
                    <a:lnTo>
                      <a:pt x="100965" y="48577"/>
                    </a:lnTo>
                    <a:cubicBezTo>
                      <a:pt x="99060" y="51435"/>
                      <a:pt x="97155" y="53340"/>
                      <a:pt x="94298" y="55245"/>
                    </a:cubicBezTo>
                    <a:cubicBezTo>
                      <a:pt x="91440" y="57150"/>
                      <a:pt x="88583" y="58102"/>
                      <a:pt x="85725" y="58102"/>
                    </a:cubicBezTo>
                    <a:cubicBezTo>
                      <a:pt x="80010" y="59055"/>
                      <a:pt x="75248" y="59055"/>
                      <a:pt x="72390" y="58102"/>
                    </a:cubicBezTo>
                    <a:cubicBezTo>
                      <a:pt x="68580" y="58102"/>
                      <a:pt x="65723" y="57150"/>
                      <a:pt x="64770" y="56198"/>
                    </a:cubicBezTo>
                    <a:cubicBezTo>
                      <a:pt x="67628" y="53340"/>
                      <a:pt x="69533" y="50482"/>
                      <a:pt x="71438" y="46673"/>
                    </a:cubicBezTo>
                    <a:cubicBezTo>
                      <a:pt x="73342" y="42863"/>
                      <a:pt x="73342" y="39052"/>
                      <a:pt x="73342" y="36195"/>
                    </a:cubicBezTo>
                    <a:cubicBezTo>
                      <a:pt x="72390" y="28575"/>
                      <a:pt x="67628" y="22860"/>
                      <a:pt x="59055" y="16193"/>
                    </a:cubicBezTo>
                    <a:cubicBezTo>
                      <a:pt x="50483" y="10477"/>
                      <a:pt x="40958" y="7620"/>
                      <a:pt x="32385" y="8573"/>
                    </a:cubicBezTo>
                    <a:cubicBezTo>
                      <a:pt x="27623" y="8573"/>
                      <a:pt x="23813" y="10477"/>
                      <a:pt x="19050" y="13335"/>
                    </a:cubicBezTo>
                    <a:cubicBezTo>
                      <a:pt x="14288" y="15240"/>
                      <a:pt x="10478" y="19050"/>
                      <a:pt x="6667" y="22860"/>
                    </a:cubicBezTo>
                    <a:lnTo>
                      <a:pt x="18098" y="36195"/>
                    </a:lnTo>
                    <a:cubicBezTo>
                      <a:pt x="21908" y="32385"/>
                      <a:pt x="26670" y="28575"/>
                      <a:pt x="31433" y="25718"/>
                    </a:cubicBezTo>
                    <a:cubicBezTo>
                      <a:pt x="36195" y="22860"/>
                      <a:pt x="40958" y="21907"/>
                      <a:pt x="44767" y="20955"/>
                    </a:cubicBezTo>
                    <a:cubicBezTo>
                      <a:pt x="48578" y="20955"/>
                      <a:pt x="51435" y="20955"/>
                      <a:pt x="54292" y="22860"/>
                    </a:cubicBezTo>
                    <a:cubicBezTo>
                      <a:pt x="57150" y="24765"/>
                      <a:pt x="59055" y="27623"/>
                      <a:pt x="59055" y="30480"/>
                    </a:cubicBezTo>
                    <a:cubicBezTo>
                      <a:pt x="59055" y="35243"/>
                      <a:pt x="59055" y="40005"/>
                      <a:pt x="57150" y="43815"/>
                    </a:cubicBezTo>
                    <a:cubicBezTo>
                      <a:pt x="56198" y="47625"/>
                      <a:pt x="53340" y="49530"/>
                      <a:pt x="48578" y="50482"/>
                    </a:cubicBezTo>
                    <a:cubicBezTo>
                      <a:pt x="45720" y="49530"/>
                      <a:pt x="42863" y="50482"/>
                      <a:pt x="39053" y="50482"/>
                    </a:cubicBezTo>
                    <a:cubicBezTo>
                      <a:pt x="35242" y="51435"/>
                      <a:pt x="31433" y="53340"/>
                      <a:pt x="27623" y="55245"/>
                    </a:cubicBezTo>
                    <a:lnTo>
                      <a:pt x="37148" y="71438"/>
                    </a:lnTo>
                    <a:cubicBezTo>
                      <a:pt x="44767" y="69532"/>
                      <a:pt x="51435" y="66675"/>
                      <a:pt x="59055" y="60960"/>
                    </a:cubicBezTo>
                    <a:cubicBezTo>
                      <a:pt x="60960" y="61913"/>
                      <a:pt x="61913" y="63818"/>
                      <a:pt x="62865" y="65723"/>
                    </a:cubicBezTo>
                    <a:cubicBezTo>
                      <a:pt x="63817" y="66675"/>
                      <a:pt x="64770" y="69532"/>
                      <a:pt x="64770" y="71438"/>
                    </a:cubicBezTo>
                    <a:cubicBezTo>
                      <a:pt x="65723" y="77152"/>
                      <a:pt x="63817" y="81915"/>
                      <a:pt x="60960" y="86677"/>
                    </a:cubicBezTo>
                    <a:cubicBezTo>
                      <a:pt x="57150" y="91440"/>
                      <a:pt x="52388" y="93345"/>
                      <a:pt x="46673" y="94298"/>
                    </a:cubicBezTo>
                    <a:cubicBezTo>
                      <a:pt x="40005" y="95250"/>
                      <a:pt x="32385" y="93345"/>
                      <a:pt x="25717" y="88582"/>
                    </a:cubicBezTo>
                    <a:cubicBezTo>
                      <a:pt x="18098" y="83820"/>
                      <a:pt x="12383" y="77152"/>
                      <a:pt x="6667" y="68580"/>
                    </a:cubicBezTo>
                    <a:lnTo>
                      <a:pt x="0" y="73343"/>
                    </a:lnTo>
                    <a:cubicBezTo>
                      <a:pt x="7620" y="80010"/>
                      <a:pt x="16192" y="89535"/>
                      <a:pt x="26670" y="97155"/>
                    </a:cubicBezTo>
                    <a:close/>
                    <a:moveTo>
                      <a:pt x="457200" y="121920"/>
                    </a:moveTo>
                    <a:cubicBezTo>
                      <a:pt x="449580" y="122873"/>
                      <a:pt x="443865" y="121920"/>
                      <a:pt x="438150" y="120015"/>
                    </a:cubicBezTo>
                    <a:cubicBezTo>
                      <a:pt x="434340" y="118110"/>
                      <a:pt x="431483" y="116205"/>
                      <a:pt x="428625" y="112395"/>
                    </a:cubicBezTo>
                    <a:cubicBezTo>
                      <a:pt x="426720" y="108585"/>
                      <a:pt x="426720" y="105727"/>
                      <a:pt x="427673" y="102870"/>
                    </a:cubicBezTo>
                    <a:cubicBezTo>
                      <a:pt x="429578" y="98107"/>
                      <a:pt x="433388" y="95250"/>
                      <a:pt x="441008" y="93345"/>
                    </a:cubicBezTo>
                    <a:cubicBezTo>
                      <a:pt x="448628" y="91440"/>
                      <a:pt x="456248" y="92393"/>
                      <a:pt x="462915" y="94298"/>
                    </a:cubicBezTo>
                    <a:cubicBezTo>
                      <a:pt x="466725" y="95250"/>
                      <a:pt x="469583" y="98107"/>
                      <a:pt x="472440" y="101918"/>
                    </a:cubicBezTo>
                    <a:cubicBezTo>
                      <a:pt x="475298" y="105727"/>
                      <a:pt x="478155" y="110490"/>
                      <a:pt x="480060" y="115252"/>
                    </a:cubicBezTo>
                    <a:cubicBezTo>
                      <a:pt x="472440" y="118110"/>
                      <a:pt x="464820" y="120968"/>
                      <a:pt x="457200" y="121920"/>
                    </a:cubicBezTo>
                    <a:close/>
                    <a:moveTo>
                      <a:pt x="567690" y="110490"/>
                    </a:moveTo>
                    <a:cubicBezTo>
                      <a:pt x="578168" y="115252"/>
                      <a:pt x="587693" y="120968"/>
                      <a:pt x="597218" y="126682"/>
                    </a:cubicBezTo>
                    <a:lnTo>
                      <a:pt x="579120" y="160020"/>
                    </a:lnTo>
                    <a:lnTo>
                      <a:pt x="549593" y="143827"/>
                    </a:lnTo>
                    <a:lnTo>
                      <a:pt x="567690" y="110490"/>
                    </a:lnTo>
                    <a:close/>
                    <a:moveTo>
                      <a:pt x="181928" y="13335"/>
                    </a:moveTo>
                    <a:cubicBezTo>
                      <a:pt x="193358" y="13335"/>
                      <a:pt x="204788" y="14288"/>
                      <a:pt x="215265" y="15240"/>
                    </a:cubicBezTo>
                    <a:lnTo>
                      <a:pt x="213360" y="53340"/>
                    </a:lnTo>
                    <a:lnTo>
                      <a:pt x="180023" y="51435"/>
                    </a:lnTo>
                    <a:lnTo>
                      <a:pt x="181928" y="13335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93" name="Google Shape;4993;p22"/>
              <p:cNvSpPr/>
              <p:nvPr/>
            </p:nvSpPr>
            <p:spPr>
              <a:xfrm>
                <a:off x="6714172" y="2412682"/>
                <a:ext cx="92392" cy="111442"/>
              </a:xfrm>
              <a:custGeom>
                <a:avLst/>
                <a:gdLst/>
                <a:ahLst/>
                <a:cxnLst/>
                <a:rect l="l" t="t" r="r" b="b"/>
                <a:pathLst>
                  <a:path w="92392" h="111442" extrusionOk="0">
                    <a:moveTo>
                      <a:pt x="0" y="89535"/>
                    </a:moveTo>
                    <a:lnTo>
                      <a:pt x="6668" y="111442"/>
                    </a:lnTo>
                    <a:lnTo>
                      <a:pt x="72390" y="46672"/>
                    </a:lnTo>
                    <a:cubicBezTo>
                      <a:pt x="77153" y="52388"/>
                      <a:pt x="81915" y="58102"/>
                      <a:pt x="86678" y="62865"/>
                    </a:cubicBezTo>
                    <a:lnTo>
                      <a:pt x="92393" y="39052"/>
                    </a:lnTo>
                    <a:cubicBezTo>
                      <a:pt x="80963" y="25717"/>
                      <a:pt x="68580" y="12382"/>
                      <a:pt x="56198" y="0"/>
                    </a:cubicBezTo>
                    <a:lnTo>
                      <a:pt x="41910" y="14288"/>
                    </a:lnTo>
                    <a:cubicBezTo>
                      <a:pt x="47625" y="20002"/>
                      <a:pt x="52388" y="25717"/>
                      <a:pt x="58103" y="31432"/>
                    </a:cubicBezTo>
                    <a:lnTo>
                      <a:pt x="0" y="89535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94" name="Google Shape;4994;p22"/>
              <p:cNvSpPr/>
              <p:nvPr/>
            </p:nvSpPr>
            <p:spPr>
              <a:xfrm>
                <a:off x="6755130" y="2518410"/>
                <a:ext cx="25717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25717" extrusionOk="0">
                    <a:moveTo>
                      <a:pt x="0" y="0"/>
                    </a:moveTo>
                    <a:lnTo>
                      <a:pt x="25717" y="0"/>
                    </a:lnTo>
                    <a:lnTo>
                      <a:pt x="25717" y="25717"/>
                    </a:lnTo>
                    <a:lnTo>
                      <a:pt x="0" y="2571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95" name="Google Shape;4995;p22"/>
              <p:cNvSpPr/>
              <p:nvPr/>
            </p:nvSpPr>
            <p:spPr>
              <a:xfrm>
                <a:off x="6782752" y="2489835"/>
                <a:ext cx="25717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25717" extrusionOk="0">
                    <a:moveTo>
                      <a:pt x="0" y="0"/>
                    </a:moveTo>
                    <a:lnTo>
                      <a:pt x="25718" y="0"/>
                    </a:lnTo>
                    <a:lnTo>
                      <a:pt x="25718" y="25717"/>
                    </a:lnTo>
                    <a:lnTo>
                      <a:pt x="0" y="2571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996" name="Google Shape;4996;p22"/>
              <p:cNvGrpSpPr/>
              <p:nvPr/>
            </p:nvGrpSpPr>
            <p:grpSpPr>
              <a:xfrm>
                <a:off x="4819650" y="4612005"/>
                <a:ext cx="2558414" cy="385762"/>
                <a:chOff x="4819650" y="4612005"/>
                <a:chExt cx="2558414" cy="385762"/>
              </a:xfrm>
            </p:grpSpPr>
            <p:sp>
              <p:nvSpPr>
                <p:cNvPr id="4997" name="Google Shape;4997;p22"/>
                <p:cNvSpPr/>
                <p:nvPr/>
              </p:nvSpPr>
              <p:spPr>
                <a:xfrm>
                  <a:off x="4819650" y="4699634"/>
                  <a:ext cx="1013460" cy="262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3460" h="262890" extrusionOk="0">
                      <a:moveTo>
                        <a:pt x="942975" y="182880"/>
                      </a:moveTo>
                      <a:lnTo>
                        <a:pt x="978218" y="201930"/>
                      </a:lnTo>
                      <a:lnTo>
                        <a:pt x="978218" y="38100"/>
                      </a:lnTo>
                      <a:lnTo>
                        <a:pt x="1013460" y="38100"/>
                      </a:lnTo>
                      <a:lnTo>
                        <a:pt x="996315" y="6668"/>
                      </a:lnTo>
                      <a:lnTo>
                        <a:pt x="827723" y="6668"/>
                      </a:lnTo>
                      <a:lnTo>
                        <a:pt x="819150" y="6668"/>
                      </a:lnTo>
                      <a:lnTo>
                        <a:pt x="731520" y="6668"/>
                      </a:lnTo>
                      <a:lnTo>
                        <a:pt x="723900" y="6668"/>
                      </a:lnTo>
                      <a:lnTo>
                        <a:pt x="537210" y="6668"/>
                      </a:lnTo>
                      <a:lnTo>
                        <a:pt x="529590" y="6668"/>
                      </a:lnTo>
                      <a:lnTo>
                        <a:pt x="441960" y="6668"/>
                      </a:lnTo>
                      <a:lnTo>
                        <a:pt x="434340" y="6668"/>
                      </a:lnTo>
                      <a:lnTo>
                        <a:pt x="202883" y="6668"/>
                      </a:lnTo>
                      <a:lnTo>
                        <a:pt x="195263" y="6668"/>
                      </a:lnTo>
                      <a:lnTo>
                        <a:pt x="122873" y="6668"/>
                      </a:lnTo>
                      <a:lnTo>
                        <a:pt x="141923" y="38100"/>
                      </a:lnTo>
                      <a:lnTo>
                        <a:pt x="149543" y="38100"/>
                      </a:lnTo>
                      <a:lnTo>
                        <a:pt x="149543" y="110490"/>
                      </a:lnTo>
                      <a:lnTo>
                        <a:pt x="110490" y="93345"/>
                      </a:lnTo>
                      <a:cubicBezTo>
                        <a:pt x="114300" y="89535"/>
                        <a:pt x="117157" y="84772"/>
                        <a:pt x="119063" y="79058"/>
                      </a:cubicBezTo>
                      <a:cubicBezTo>
                        <a:pt x="120968" y="73343"/>
                        <a:pt x="121920" y="67628"/>
                        <a:pt x="121920" y="61913"/>
                      </a:cubicBezTo>
                      <a:cubicBezTo>
                        <a:pt x="121920" y="48578"/>
                        <a:pt x="115253" y="34290"/>
                        <a:pt x="102870" y="20955"/>
                      </a:cubicBezTo>
                      <a:cubicBezTo>
                        <a:pt x="89535" y="6668"/>
                        <a:pt x="76200" y="0"/>
                        <a:pt x="63818" y="0"/>
                      </a:cubicBezTo>
                      <a:cubicBezTo>
                        <a:pt x="51435" y="0"/>
                        <a:pt x="40958" y="3810"/>
                        <a:pt x="31433" y="11430"/>
                      </a:cubicBezTo>
                      <a:cubicBezTo>
                        <a:pt x="22860" y="19050"/>
                        <a:pt x="19050" y="28575"/>
                        <a:pt x="19050" y="39053"/>
                      </a:cubicBezTo>
                      <a:cubicBezTo>
                        <a:pt x="19050" y="47625"/>
                        <a:pt x="22860" y="57150"/>
                        <a:pt x="31433" y="66675"/>
                      </a:cubicBezTo>
                      <a:cubicBezTo>
                        <a:pt x="39053" y="75247"/>
                        <a:pt x="50482" y="82868"/>
                        <a:pt x="63818" y="90488"/>
                      </a:cubicBezTo>
                      <a:cubicBezTo>
                        <a:pt x="51435" y="99060"/>
                        <a:pt x="29528" y="110490"/>
                        <a:pt x="0" y="123825"/>
                      </a:cubicBezTo>
                      <a:lnTo>
                        <a:pt x="27622" y="147638"/>
                      </a:lnTo>
                      <a:cubicBezTo>
                        <a:pt x="60960" y="131445"/>
                        <a:pt x="84773" y="117158"/>
                        <a:pt x="100013" y="104775"/>
                      </a:cubicBezTo>
                      <a:lnTo>
                        <a:pt x="131445" y="120015"/>
                      </a:lnTo>
                      <a:lnTo>
                        <a:pt x="40005" y="176213"/>
                      </a:lnTo>
                      <a:lnTo>
                        <a:pt x="65723" y="197168"/>
                      </a:lnTo>
                      <a:lnTo>
                        <a:pt x="151448" y="139065"/>
                      </a:lnTo>
                      <a:lnTo>
                        <a:pt x="151448" y="183833"/>
                      </a:lnTo>
                      <a:lnTo>
                        <a:pt x="186690" y="202883"/>
                      </a:lnTo>
                      <a:lnTo>
                        <a:pt x="186690" y="39053"/>
                      </a:lnTo>
                      <a:lnTo>
                        <a:pt x="214313" y="39053"/>
                      </a:lnTo>
                      <a:lnTo>
                        <a:pt x="221933" y="39053"/>
                      </a:lnTo>
                      <a:lnTo>
                        <a:pt x="395288" y="39053"/>
                      </a:lnTo>
                      <a:lnTo>
                        <a:pt x="395288" y="66675"/>
                      </a:lnTo>
                      <a:lnTo>
                        <a:pt x="354330" y="66675"/>
                      </a:lnTo>
                      <a:cubicBezTo>
                        <a:pt x="340043" y="66675"/>
                        <a:pt x="327660" y="71438"/>
                        <a:pt x="318135" y="81915"/>
                      </a:cubicBezTo>
                      <a:cubicBezTo>
                        <a:pt x="308610" y="92393"/>
                        <a:pt x="302895" y="103822"/>
                        <a:pt x="302895" y="118110"/>
                      </a:cubicBezTo>
                      <a:cubicBezTo>
                        <a:pt x="302895" y="134303"/>
                        <a:pt x="311468" y="152400"/>
                        <a:pt x="329565" y="171450"/>
                      </a:cubicBezTo>
                      <a:cubicBezTo>
                        <a:pt x="347663" y="190500"/>
                        <a:pt x="364808" y="199072"/>
                        <a:pt x="381000" y="199072"/>
                      </a:cubicBezTo>
                      <a:cubicBezTo>
                        <a:pt x="381953" y="199072"/>
                        <a:pt x="383858" y="199072"/>
                        <a:pt x="387668" y="197168"/>
                      </a:cubicBezTo>
                      <a:lnTo>
                        <a:pt x="392430" y="195263"/>
                      </a:lnTo>
                      <a:cubicBezTo>
                        <a:pt x="387668" y="210503"/>
                        <a:pt x="381953" y="222885"/>
                        <a:pt x="373380" y="231458"/>
                      </a:cubicBezTo>
                      <a:cubicBezTo>
                        <a:pt x="365760" y="240983"/>
                        <a:pt x="357188" y="245745"/>
                        <a:pt x="347663" y="245745"/>
                      </a:cubicBezTo>
                      <a:cubicBezTo>
                        <a:pt x="342900" y="245745"/>
                        <a:pt x="339090" y="243840"/>
                        <a:pt x="337185" y="240983"/>
                      </a:cubicBezTo>
                      <a:cubicBezTo>
                        <a:pt x="334328" y="238125"/>
                        <a:pt x="332423" y="234315"/>
                        <a:pt x="332423" y="230505"/>
                      </a:cubicBezTo>
                      <a:cubicBezTo>
                        <a:pt x="332423" y="225743"/>
                        <a:pt x="334328" y="221933"/>
                        <a:pt x="339090" y="218122"/>
                      </a:cubicBezTo>
                      <a:cubicBezTo>
                        <a:pt x="343853" y="214313"/>
                        <a:pt x="349568" y="211455"/>
                        <a:pt x="356235" y="209550"/>
                      </a:cubicBezTo>
                      <a:lnTo>
                        <a:pt x="324803" y="190500"/>
                      </a:lnTo>
                      <a:cubicBezTo>
                        <a:pt x="320040" y="191453"/>
                        <a:pt x="316230" y="193358"/>
                        <a:pt x="312420" y="197168"/>
                      </a:cubicBezTo>
                      <a:cubicBezTo>
                        <a:pt x="308610" y="200025"/>
                        <a:pt x="306705" y="202883"/>
                        <a:pt x="305753" y="206693"/>
                      </a:cubicBezTo>
                      <a:cubicBezTo>
                        <a:pt x="292418" y="206693"/>
                        <a:pt x="282893" y="204788"/>
                        <a:pt x="276225" y="200978"/>
                      </a:cubicBezTo>
                      <a:cubicBezTo>
                        <a:pt x="282893" y="199072"/>
                        <a:pt x="288608" y="194310"/>
                        <a:pt x="291465" y="188595"/>
                      </a:cubicBezTo>
                      <a:cubicBezTo>
                        <a:pt x="295275" y="182880"/>
                        <a:pt x="297180" y="176213"/>
                        <a:pt x="297180" y="169545"/>
                      </a:cubicBezTo>
                      <a:cubicBezTo>
                        <a:pt x="297180" y="160020"/>
                        <a:pt x="294323" y="152400"/>
                        <a:pt x="287655" y="145733"/>
                      </a:cubicBezTo>
                      <a:cubicBezTo>
                        <a:pt x="281940" y="139065"/>
                        <a:pt x="274320" y="136208"/>
                        <a:pt x="265748" y="136208"/>
                      </a:cubicBezTo>
                      <a:cubicBezTo>
                        <a:pt x="255270" y="136208"/>
                        <a:pt x="245745" y="139065"/>
                        <a:pt x="238125" y="145733"/>
                      </a:cubicBezTo>
                      <a:cubicBezTo>
                        <a:pt x="230505" y="152400"/>
                        <a:pt x="226695" y="160972"/>
                        <a:pt x="226695" y="171450"/>
                      </a:cubicBezTo>
                      <a:cubicBezTo>
                        <a:pt x="226695" y="184785"/>
                        <a:pt x="234315" y="196215"/>
                        <a:pt x="248602" y="205740"/>
                      </a:cubicBezTo>
                      <a:cubicBezTo>
                        <a:pt x="263843" y="215265"/>
                        <a:pt x="280988" y="220028"/>
                        <a:pt x="301943" y="220028"/>
                      </a:cubicBezTo>
                      <a:cubicBezTo>
                        <a:pt x="299085" y="229553"/>
                        <a:pt x="303848" y="239078"/>
                        <a:pt x="317183" y="248603"/>
                      </a:cubicBezTo>
                      <a:cubicBezTo>
                        <a:pt x="330518" y="258128"/>
                        <a:pt x="345758" y="262890"/>
                        <a:pt x="361950" y="262890"/>
                      </a:cubicBezTo>
                      <a:cubicBezTo>
                        <a:pt x="371475" y="262890"/>
                        <a:pt x="381000" y="259080"/>
                        <a:pt x="390525" y="252413"/>
                      </a:cubicBezTo>
                      <a:cubicBezTo>
                        <a:pt x="400050" y="244793"/>
                        <a:pt x="406718" y="235268"/>
                        <a:pt x="412433" y="222885"/>
                      </a:cubicBezTo>
                      <a:lnTo>
                        <a:pt x="427673" y="256222"/>
                      </a:lnTo>
                      <a:lnTo>
                        <a:pt x="448628" y="246697"/>
                      </a:lnTo>
                      <a:lnTo>
                        <a:pt x="419100" y="198120"/>
                      </a:lnTo>
                      <a:cubicBezTo>
                        <a:pt x="424815" y="196215"/>
                        <a:pt x="428625" y="193358"/>
                        <a:pt x="431483" y="189547"/>
                      </a:cubicBezTo>
                      <a:cubicBezTo>
                        <a:pt x="435293" y="184785"/>
                        <a:pt x="436245" y="180022"/>
                        <a:pt x="436245" y="174308"/>
                      </a:cubicBezTo>
                      <a:cubicBezTo>
                        <a:pt x="436245" y="166688"/>
                        <a:pt x="433388" y="159068"/>
                        <a:pt x="426720" y="150495"/>
                      </a:cubicBezTo>
                      <a:cubicBezTo>
                        <a:pt x="420053" y="142875"/>
                        <a:pt x="413385" y="139065"/>
                        <a:pt x="407670" y="139065"/>
                      </a:cubicBezTo>
                      <a:cubicBezTo>
                        <a:pt x="401003" y="139065"/>
                        <a:pt x="394335" y="140970"/>
                        <a:pt x="389573" y="144780"/>
                      </a:cubicBezTo>
                      <a:cubicBezTo>
                        <a:pt x="384810" y="148590"/>
                        <a:pt x="381953" y="153353"/>
                        <a:pt x="381953" y="159068"/>
                      </a:cubicBezTo>
                      <a:cubicBezTo>
                        <a:pt x="381953" y="163830"/>
                        <a:pt x="383858" y="169545"/>
                        <a:pt x="387668" y="176213"/>
                      </a:cubicBezTo>
                      <a:cubicBezTo>
                        <a:pt x="381000" y="180022"/>
                        <a:pt x="375285" y="181928"/>
                        <a:pt x="370523" y="181928"/>
                      </a:cubicBezTo>
                      <a:cubicBezTo>
                        <a:pt x="359093" y="181928"/>
                        <a:pt x="349568" y="178118"/>
                        <a:pt x="341948" y="169545"/>
                      </a:cubicBezTo>
                      <a:cubicBezTo>
                        <a:pt x="334328" y="160972"/>
                        <a:pt x="329565" y="150495"/>
                        <a:pt x="329565" y="137160"/>
                      </a:cubicBezTo>
                      <a:cubicBezTo>
                        <a:pt x="329565" y="127635"/>
                        <a:pt x="332423" y="119063"/>
                        <a:pt x="339090" y="111443"/>
                      </a:cubicBezTo>
                      <a:cubicBezTo>
                        <a:pt x="344805" y="103822"/>
                        <a:pt x="352425" y="100965"/>
                        <a:pt x="360998" y="100965"/>
                      </a:cubicBezTo>
                      <a:lnTo>
                        <a:pt x="428625" y="100965"/>
                      </a:lnTo>
                      <a:lnTo>
                        <a:pt x="428625" y="42863"/>
                      </a:lnTo>
                      <a:lnTo>
                        <a:pt x="451485" y="42863"/>
                      </a:lnTo>
                      <a:lnTo>
                        <a:pt x="459105" y="42863"/>
                      </a:lnTo>
                      <a:lnTo>
                        <a:pt x="483870" y="42863"/>
                      </a:lnTo>
                      <a:lnTo>
                        <a:pt x="483870" y="182880"/>
                      </a:lnTo>
                      <a:lnTo>
                        <a:pt x="519113" y="206693"/>
                      </a:lnTo>
                      <a:lnTo>
                        <a:pt x="519113" y="42863"/>
                      </a:lnTo>
                      <a:lnTo>
                        <a:pt x="546735" y="42863"/>
                      </a:lnTo>
                      <a:lnTo>
                        <a:pt x="554355" y="42863"/>
                      </a:lnTo>
                      <a:lnTo>
                        <a:pt x="679133" y="42863"/>
                      </a:lnTo>
                      <a:lnTo>
                        <a:pt x="679133" y="95250"/>
                      </a:lnTo>
                      <a:cubicBezTo>
                        <a:pt x="670560" y="84772"/>
                        <a:pt x="660083" y="76200"/>
                        <a:pt x="649605" y="69533"/>
                      </a:cubicBezTo>
                      <a:cubicBezTo>
                        <a:pt x="638175" y="62865"/>
                        <a:pt x="626745" y="60008"/>
                        <a:pt x="617220" y="60008"/>
                      </a:cubicBezTo>
                      <a:cubicBezTo>
                        <a:pt x="601980" y="60008"/>
                        <a:pt x="588645" y="63818"/>
                        <a:pt x="579120" y="72390"/>
                      </a:cubicBezTo>
                      <a:cubicBezTo>
                        <a:pt x="568643" y="80963"/>
                        <a:pt x="562928" y="91440"/>
                        <a:pt x="562928" y="104775"/>
                      </a:cubicBezTo>
                      <a:cubicBezTo>
                        <a:pt x="562928" y="120015"/>
                        <a:pt x="570548" y="135255"/>
                        <a:pt x="586740" y="149543"/>
                      </a:cubicBezTo>
                      <a:cubicBezTo>
                        <a:pt x="602933" y="164783"/>
                        <a:pt x="618173" y="172403"/>
                        <a:pt x="633413" y="172403"/>
                      </a:cubicBezTo>
                      <a:cubicBezTo>
                        <a:pt x="641985" y="172403"/>
                        <a:pt x="649605" y="170497"/>
                        <a:pt x="658178" y="166688"/>
                      </a:cubicBezTo>
                      <a:cubicBezTo>
                        <a:pt x="665798" y="162878"/>
                        <a:pt x="673418" y="158115"/>
                        <a:pt x="680085" y="150495"/>
                      </a:cubicBezTo>
                      <a:lnTo>
                        <a:pt x="680085" y="181928"/>
                      </a:lnTo>
                      <a:lnTo>
                        <a:pt x="715328" y="205740"/>
                      </a:lnTo>
                      <a:lnTo>
                        <a:pt x="715328" y="41910"/>
                      </a:lnTo>
                      <a:lnTo>
                        <a:pt x="742950" y="41910"/>
                      </a:lnTo>
                      <a:lnTo>
                        <a:pt x="750570" y="41910"/>
                      </a:lnTo>
                      <a:lnTo>
                        <a:pt x="775335" y="41910"/>
                      </a:lnTo>
                      <a:lnTo>
                        <a:pt x="775335" y="181928"/>
                      </a:lnTo>
                      <a:lnTo>
                        <a:pt x="810578" y="205740"/>
                      </a:lnTo>
                      <a:lnTo>
                        <a:pt x="810578" y="41910"/>
                      </a:lnTo>
                      <a:lnTo>
                        <a:pt x="838200" y="41910"/>
                      </a:lnTo>
                      <a:lnTo>
                        <a:pt x="845820" y="41910"/>
                      </a:lnTo>
                      <a:lnTo>
                        <a:pt x="942975" y="41910"/>
                      </a:lnTo>
                      <a:lnTo>
                        <a:pt x="942975" y="92393"/>
                      </a:lnTo>
                      <a:lnTo>
                        <a:pt x="864870" y="92393"/>
                      </a:lnTo>
                      <a:cubicBezTo>
                        <a:pt x="860108" y="92393"/>
                        <a:pt x="857250" y="94297"/>
                        <a:pt x="854393" y="97155"/>
                      </a:cubicBezTo>
                      <a:cubicBezTo>
                        <a:pt x="851535" y="100013"/>
                        <a:pt x="849630" y="103822"/>
                        <a:pt x="849630" y="107633"/>
                      </a:cubicBezTo>
                      <a:cubicBezTo>
                        <a:pt x="849630" y="117158"/>
                        <a:pt x="853440" y="127635"/>
                        <a:pt x="862013" y="138113"/>
                      </a:cubicBezTo>
                      <a:cubicBezTo>
                        <a:pt x="870585" y="148590"/>
                        <a:pt x="878205" y="154305"/>
                        <a:pt x="884873" y="154305"/>
                      </a:cubicBezTo>
                      <a:cubicBezTo>
                        <a:pt x="886778" y="154305"/>
                        <a:pt x="888683" y="153353"/>
                        <a:pt x="889635" y="152400"/>
                      </a:cubicBezTo>
                      <a:cubicBezTo>
                        <a:pt x="891540" y="151447"/>
                        <a:pt x="892493" y="149543"/>
                        <a:pt x="892493" y="146685"/>
                      </a:cubicBezTo>
                      <a:lnTo>
                        <a:pt x="892493" y="133350"/>
                      </a:lnTo>
                      <a:cubicBezTo>
                        <a:pt x="892493" y="130493"/>
                        <a:pt x="893445" y="128588"/>
                        <a:pt x="895350" y="126683"/>
                      </a:cubicBezTo>
                      <a:cubicBezTo>
                        <a:pt x="896303" y="124778"/>
                        <a:pt x="898208" y="123825"/>
                        <a:pt x="900113" y="123825"/>
                      </a:cubicBezTo>
                      <a:lnTo>
                        <a:pt x="942975" y="123825"/>
                      </a:lnTo>
                      <a:lnTo>
                        <a:pt x="942975" y="182880"/>
                      </a:lnTo>
                      <a:close/>
                      <a:moveTo>
                        <a:pt x="90488" y="68580"/>
                      </a:moveTo>
                      <a:cubicBezTo>
                        <a:pt x="87630" y="75247"/>
                        <a:pt x="82868" y="79058"/>
                        <a:pt x="78105" y="81915"/>
                      </a:cubicBezTo>
                      <a:cubicBezTo>
                        <a:pt x="71438" y="80010"/>
                        <a:pt x="65723" y="75247"/>
                        <a:pt x="60960" y="69533"/>
                      </a:cubicBezTo>
                      <a:cubicBezTo>
                        <a:pt x="56197" y="63818"/>
                        <a:pt x="54293" y="57150"/>
                        <a:pt x="54293" y="50483"/>
                      </a:cubicBezTo>
                      <a:cubicBezTo>
                        <a:pt x="54293" y="44768"/>
                        <a:pt x="56197" y="40005"/>
                        <a:pt x="60960" y="35243"/>
                      </a:cubicBezTo>
                      <a:cubicBezTo>
                        <a:pt x="65723" y="30480"/>
                        <a:pt x="71438" y="28575"/>
                        <a:pt x="78105" y="28575"/>
                      </a:cubicBezTo>
                      <a:cubicBezTo>
                        <a:pt x="82868" y="28575"/>
                        <a:pt x="87630" y="30480"/>
                        <a:pt x="90488" y="33338"/>
                      </a:cubicBezTo>
                      <a:cubicBezTo>
                        <a:pt x="94298" y="37147"/>
                        <a:pt x="95250" y="40958"/>
                        <a:pt x="95250" y="45720"/>
                      </a:cubicBezTo>
                      <a:cubicBezTo>
                        <a:pt x="96203" y="54293"/>
                        <a:pt x="94298" y="61913"/>
                        <a:pt x="90488" y="68580"/>
                      </a:cubicBezTo>
                      <a:close/>
                      <a:moveTo>
                        <a:pt x="251460" y="181928"/>
                      </a:moveTo>
                      <a:cubicBezTo>
                        <a:pt x="247650" y="178118"/>
                        <a:pt x="246698" y="174308"/>
                        <a:pt x="246698" y="169545"/>
                      </a:cubicBezTo>
                      <a:cubicBezTo>
                        <a:pt x="246698" y="164783"/>
                        <a:pt x="248602" y="160020"/>
                        <a:pt x="251460" y="157163"/>
                      </a:cubicBezTo>
                      <a:cubicBezTo>
                        <a:pt x="255270" y="153353"/>
                        <a:pt x="259080" y="152400"/>
                        <a:pt x="263843" y="152400"/>
                      </a:cubicBezTo>
                      <a:cubicBezTo>
                        <a:pt x="268605" y="152400"/>
                        <a:pt x="273368" y="154305"/>
                        <a:pt x="276225" y="157163"/>
                      </a:cubicBezTo>
                      <a:cubicBezTo>
                        <a:pt x="280035" y="160972"/>
                        <a:pt x="280988" y="164783"/>
                        <a:pt x="280988" y="169545"/>
                      </a:cubicBezTo>
                      <a:cubicBezTo>
                        <a:pt x="280988" y="174308"/>
                        <a:pt x="279083" y="179070"/>
                        <a:pt x="276225" y="181928"/>
                      </a:cubicBezTo>
                      <a:cubicBezTo>
                        <a:pt x="272415" y="185738"/>
                        <a:pt x="268605" y="186690"/>
                        <a:pt x="263843" y="186690"/>
                      </a:cubicBezTo>
                      <a:cubicBezTo>
                        <a:pt x="259080" y="186690"/>
                        <a:pt x="254318" y="184785"/>
                        <a:pt x="251460" y="181928"/>
                      </a:cubicBezTo>
                      <a:close/>
                      <a:moveTo>
                        <a:pt x="648653" y="133350"/>
                      </a:moveTo>
                      <a:cubicBezTo>
                        <a:pt x="637223" y="139065"/>
                        <a:pt x="626745" y="141922"/>
                        <a:pt x="616268" y="141922"/>
                      </a:cubicBezTo>
                      <a:cubicBezTo>
                        <a:pt x="608648" y="141922"/>
                        <a:pt x="601980" y="139065"/>
                        <a:pt x="597218" y="135255"/>
                      </a:cubicBezTo>
                      <a:cubicBezTo>
                        <a:pt x="592455" y="130493"/>
                        <a:pt x="589598" y="125730"/>
                        <a:pt x="589598" y="120015"/>
                      </a:cubicBezTo>
                      <a:cubicBezTo>
                        <a:pt x="589598" y="111443"/>
                        <a:pt x="594360" y="103822"/>
                        <a:pt x="605790" y="96203"/>
                      </a:cubicBezTo>
                      <a:cubicBezTo>
                        <a:pt x="617220" y="88583"/>
                        <a:pt x="628650" y="85725"/>
                        <a:pt x="641985" y="85725"/>
                      </a:cubicBezTo>
                      <a:cubicBezTo>
                        <a:pt x="648653" y="85725"/>
                        <a:pt x="655320" y="87630"/>
                        <a:pt x="662940" y="92393"/>
                      </a:cubicBezTo>
                      <a:cubicBezTo>
                        <a:pt x="670560" y="96203"/>
                        <a:pt x="677228" y="101918"/>
                        <a:pt x="682943" y="109538"/>
                      </a:cubicBezTo>
                      <a:cubicBezTo>
                        <a:pt x="671513" y="119063"/>
                        <a:pt x="660083" y="127635"/>
                        <a:pt x="648653" y="13335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98" name="Google Shape;4998;p22"/>
                <p:cNvSpPr/>
                <p:nvPr/>
              </p:nvSpPr>
              <p:spPr>
                <a:xfrm>
                  <a:off x="5744527" y="4910137"/>
                  <a:ext cx="119062" cy="87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062" h="87630" extrusionOk="0">
                      <a:moveTo>
                        <a:pt x="54293" y="13335"/>
                      </a:moveTo>
                      <a:cubicBezTo>
                        <a:pt x="42863" y="3810"/>
                        <a:pt x="34290" y="0"/>
                        <a:pt x="27623" y="0"/>
                      </a:cubicBezTo>
                      <a:cubicBezTo>
                        <a:pt x="21908" y="0"/>
                        <a:pt x="17145" y="953"/>
                        <a:pt x="12383" y="1905"/>
                      </a:cubicBezTo>
                      <a:cubicBezTo>
                        <a:pt x="8573" y="2857"/>
                        <a:pt x="4763" y="5715"/>
                        <a:pt x="0" y="9525"/>
                      </a:cubicBezTo>
                      <a:lnTo>
                        <a:pt x="13335" y="30480"/>
                      </a:lnTo>
                      <a:cubicBezTo>
                        <a:pt x="17145" y="27622"/>
                        <a:pt x="20002" y="25718"/>
                        <a:pt x="22860" y="24765"/>
                      </a:cubicBezTo>
                      <a:cubicBezTo>
                        <a:pt x="26670" y="22860"/>
                        <a:pt x="29527" y="22860"/>
                        <a:pt x="33338" y="22860"/>
                      </a:cubicBezTo>
                      <a:cubicBezTo>
                        <a:pt x="41910" y="22860"/>
                        <a:pt x="60008" y="37147"/>
                        <a:pt x="86677" y="65722"/>
                      </a:cubicBezTo>
                      <a:lnTo>
                        <a:pt x="107633" y="87630"/>
                      </a:lnTo>
                      <a:lnTo>
                        <a:pt x="119063" y="78105"/>
                      </a:lnTo>
                      <a:cubicBezTo>
                        <a:pt x="103823" y="60007"/>
                        <a:pt x="82868" y="39053"/>
                        <a:pt x="54293" y="1333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99" name="Google Shape;4999;p22"/>
                <p:cNvSpPr/>
                <p:nvPr/>
              </p:nvSpPr>
              <p:spPr>
                <a:xfrm>
                  <a:off x="5934075" y="4693919"/>
                  <a:ext cx="635317" cy="20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17" h="209550" extrusionOk="0">
                      <a:moveTo>
                        <a:pt x="577215" y="13335"/>
                      </a:moveTo>
                      <a:lnTo>
                        <a:pt x="441008" y="13335"/>
                      </a:lnTo>
                      <a:lnTo>
                        <a:pt x="433388" y="13335"/>
                      </a:lnTo>
                      <a:lnTo>
                        <a:pt x="330517" y="13335"/>
                      </a:lnTo>
                      <a:lnTo>
                        <a:pt x="349567" y="44768"/>
                      </a:lnTo>
                      <a:lnTo>
                        <a:pt x="388620" y="44768"/>
                      </a:lnTo>
                      <a:lnTo>
                        <a:pt x="388620" y="110490"/>
                      </a:lnTo>
                      <a:lnTo>
                        <a:pt x="334328" y="110490"/>
                      </a:lnTo>
                      <a:lnTo>
                        <a:pt x="334328" y="54293"/>
                      </a:lnTo>
                      <a:cubicBezTo>
                        <a:pt x="334328" y="41910"/>
                        <a:pt x="328613" y="30480"/>
                        <a:pt x="316230" y="18098"/>
                      </a:cubicBezTo>
                      <a:cubicBezTo>
                        <a:pt x="303847" y="5715"/>
                        <a:pt x="291465" y="0"/>
                        <a:pt x="280035" y="0"/>
                      </a:cubicBezTo>
                      <a:cubicBezTo>
                        <a:pt x="269558" y="0"/>
                        <a:pt x="260985" y="2858"/>
                        <a:pt x="254317" y="9525"/>
                      </a:cubicBezTo>
                      <a:cubicBezTo>
                        <a:pt x="246697" y="17145"/>
                        <a:pt x="243840" y="24765"/>
                        <a:pt x="243840" y="35243"/>
                      </a:cubicBezTo>
                      <a:cubicBezTo>
                        <a:pt x="243840" y="38100"/>
                        <a:pt x="243840" y="41910"/>
                        <a:pt x="244792" y="44768"/>
                      </a:cubicBezTo>
                      <a:lnTo>
                        <a:pt x="227647" y="14288"/>
                      </a:lnTo>
                      <a:lnTo>
                        <a:pt x="0" y="14288"/>
                      </a:lnTo>
                      <a:lnTo>
                        <a:pt x="17145" y="45720"/>
                      </a:lnTo>
                      <a:lnTo>
                        <a:pt x="159067" y="45720"/>
                      </a:lnTo>
                      <a:lnTo>
                        <a:pt x="159067" y="71438"/>
                      </a:lnTo>
                      <a:cubicBezTo>
                        <a:pt x="154305" y="71438"/>
                        <a:pt x="149542" y="73343"/>
                        <a:pt x="143828" y="78105"/>
                      </a:cubicBezTo>
                      <a:cubicBezTo>
                        <a:pt x="138113" y="82868"/>
                        <a:pt x="132397" y="88583"/>
                        <a:pt x="126683" y="97155"/>
                      </a:cubicBezTo>
                      <a:cubicBezTo>
                        <a:pt x="119063" y="88583"/>
                        <a:pt x="111442" y="81915"/>
                        <a:pt x="103822" y="77153"/>
                      </a:cubicBezTo>
                      <a:cubicBezTo>
                        <a:pt x="96203" y="72390"/>
                        <a:pt x="88583" y="70485"/>
                        <a:pt x="81915" y="70485"/>
                      </a:cubicBezTo>
                      <a:cubicBezTo>
                        <a:pt x="69533" y="70485"/>
                        <a:pt x="58103" y="75248"/>
                        <a:pt x="48578" y="84773"/>
                      </a:cubicBezTo>
                      <a:cubicBezTo>
                        <a:pt x="39053" y="94298"/>
                        <a:pt x="35242" y="104775"/>
                        <a:pt x="35242" y="117158"/>
                      </a:cubicBezTo>
                      <a:cubicBezTo>
                        <a:pt x="35242" y="130493"/>
                        <a:pt x="40958" y="144780"/>
                        <a:pt x="52388" y="160020"/>
                      </a:cubicBezTo>
                      <a:cubicBezTo>
                        <a:pt x="63817" y="175260"/>
                        <a:pt x="80010" y="191453"/>
                        <a:pt x="100965" y="206693"/>
                      </a:cubicBezTo>
                      <a:lnTo>
                        <a:pt x="110490" y="195263"/>
                      </a:lnTo>
                      <a:cubicBezTo>
                        <a:pt x="97155" y="183833"/>
                        <a:pt x="86678" y="172403"/>
                        <a:pt x="79058" y="161925"/>
                      </a:cubicBezTo>
                      <a:cubicBezTo>
                        <a:pt x="71438" y="150495"/>
                        <a:pt x="68580" y="140018"/>
                        <a:pt x="68580" y="131445"/>
                      </a:cubicBezTo>
                      <a:cubicBezTo>
                        <a:pt x="68580" y="121920"/>
                        <a:pt x="71438" y="114300"/>
                        <a:pt x="76200" y="107633"/>
                      </a:cubicBezTo>
                      <a:cubicBezTo>
                        <a:pt x="80963" y="100965"/>
                        <a:pt x="87630" y="98108"/>
                        <a:pt x="95250" y="98108"/>
                      </a:cubicBezTo>
                      <a:cubicBezTo>
                        <a:pt x="100013" y="98108"/>
                        <a:pt x="103822" y="99060"/>
                        <a:pt x="107633" y="101918"/>
                      </a:cubicBezTo>
                      <a:cubicBezTo>
                        <a:pt x="111442" y="103823"/>
                        <a:pt x="115253" y="107633"/>
                        <a:pt x="118110" y="112395"/>
                      </a:cubicBezTo>
                      <a:cubicBezTo>
                        <a:pt x="110490" y="128588"/>
                        <a:pt x="105728" y="139065"/>
                        <a:pt x="104775" y="143828"/>
                      </a:cubicBezTo>
                      <a:lnTo>
                        <a:pt x="136208" y="157163"/>
                      </a:lnTo>
                      <a:cubicBezTo>
                        <a:pt x="140017" y="140018"/>
                        <a:pt x="146685" y="124778"/>
                        <a:pt x="155258" y="113348"/>
                      </a:cubicBezTo>
                      <a:cubicBezTo>
                        <a:pt x="163830" y="101918"/>
                        <a:pt x="173355" y="96203"/>
                        <a:pt x="182880" y="96203"/>
                      </a:cubicBezTo>
                      <a:cubicBezTo>
                        <a:pt x="188595" y="96203"/>
                        <a:pt x="193358" y="98108"/>
                        <a:pt x="197167" y="100965"/>
                      </a:cubicBezTo>
                      <a:cubicBezTo>
                        <a:pt x="200978" y="103823"/>
                        <a:pt x="202883" y="107633"/>
                        <a:pt x="202883" y="111443"/>
                      </a:cubicBezTo>
                      <a:cubicBezTo>
                        <a:pt x="203835" y="120015"/>
                        <a:pt x="199072" y="129540"/>
                        <a:pt x="190500" y="140018"/>
                      </a:cubicBezTo>
                      <a:cubicBezTo>
                        <a:pt x="181928" y="151448"/>
                        <a:pt x="170497" y="161925"/>
                        <a:pt x="156210" y="171450"/>
                      </a:cubicBezTo>
                      <a:lnTo>
                        <a:pt x="185738" y="199073"/>
                      </a:lnTo>
                      <a:cubicBezTo>
                        <a:pt x="198120" y="185738"/>
                        <a:pt x="207645" y="172403"/>
                        <a:pt x="214313" y="160020"/>
                      </a:cubicBezTo>
                      <a:cubicBezTo>
                        <a:pt x="220980" y="147638"/>
                        <a:pt x="224790" y="135255"/>
                        <a:pt x="224790" y="124778"/>
                      </a:cubicBezTo>
                      <a:cubicBezTo>
                        <a:pt x="224790" y="112395"/>
                        <a:pt x="221933" y="101918"/>
                        <a:pt x="216217" y="92393"/>
                      </a:cubicBezTo>
                      <a:cubicBezTo>
                        <a:pt x="211455" y="82868"/>
                        <a:pt x="203835" y="77153"/>
                        <a:pt x="195263" y="73343"/>
                      </a:cubicBezTo>
                      <a:lnTo>
                        <a:pt x="195263" y="45720"/>
                      </a:lnTo>
                      <a:lnTo>
                        <a:pt x="243840" y="45720"/>
                      </a:lnTo>
                      <a:cubicBezTo>
                        <a:pt x="245745" y="55245"/>
                        <a:pt x="250508" y="62865"/>
                        <a:pt x="259080" y="70485"/>
                      </a:cubicBezTo>
                      <a:cubicBezTo>
                        <a:pt x="270510" y="80963"/>
                        <a:pt x="283845" y="87630"/>
                        <a:pt x="300038" y="90488"/>
                      </a:cubicBezTo>
                      <a:lnTo>
                        <a:pt x="300038" y="111443"/>
                      </a:lnTo>
                      <a:lnTo>
                        <a:pt x="288608" y="111443"/>
                      </a:lnTo>
                      <a:cubicBezTo>
                        <a:pt x="284797" y="111443"/>
                        <a:pt x="281940" y="112395"/>
                        <a:pt x="279083" y="114300"/>
                      </a:cubicBezTo>
                      <a:cubicBezTo>
                        <a:pt x="276225" y="116205"/>
                        <a:pt x="275272" y="119063"/>
                        <a:pt x="275272" y="122873"/>
                      </a:cubicBezTo>
                      <a:cubicBezTo>
                        <a:pt x="275272" y="130493"/>
                        <a:pt x="281940" y="140018"/>
                        <a:pt x="294322" y="152400"/>
                      </a:cubicBezTo>
                      <a:cubicBezTo>
                        <a:pt x="306705" y="163830"/>
                        <a:pt x="316230" y="169545"/>
                        <a:pt x="323850" y="169545"/>
                      </a:cubicBezTo>
                      <a:cubicBezTo>
                        <a:pt x="327660" y="169545"/>
                        <a:pt x="330517" y="167640"/>
                        <a:pt x="332422" y="164783"/>
                      </a:cubicBezTo>
                      <a:cubicBezTo>
                        <a:pt x="334328" y="161925"/>
                        <a:pt x="335280" y="158115"/>
                        <a:pt x="335280" y="154305"/>
                      </a:cubicBezTo>
                      <a:lnTo>
                        <a:pt x="335280" y="142875"/>
                      </a:lnTo>
                      <a:lnTo>
                        <a:pt x="389572" y="142875"/>
                      </a:lnTo>
                      <a:lnTo>
                        <a:pt x="389572" y="189548"/>
                      </a:lnTo>
                      <a:lnTo>
                        <a:pt x="424815" y="208598"/>
                      </a:lnTo>
                      <a:lnTo>
                        <a:pt x="424815" y="44768"/>
                      </a:lnTo>
                      <a:lnTo>
                        <a:pt x="452438" y="44768"/>
                      </a:lnTo>
                      <a:lnTo>
                        <a:pt x="460058" y="44768"/>
                      </a:lnTo>
                      <a:lnTo>
                        <a:pt x="566738" y="44768"/>
                      </a:lnTo>
                      <a:lnTo>
                        <a:pt x="566738" y="72390"/>
                      </a:lnTo>
                      <a:lnTo>
                        <a:pt x="514350" y="72390"/>
                      </a:lnTo>
                      <a:cubicBezTo>
                        <a:pt x="501967" y="72390"/>
                        <a:pt x="491490" y="76200"/>
                        <a:pt x="481965" y="83820"/>
                      </a:cubicBezTo>
                      <a:cubicBezTo>
                        <a:pt x="473392" y="91440"/>
                        <a:pt x="469583" y="100965"/>
                        <a:pt x="469583" y="111443"/>
                      </a:cubicBezTo>
                      <a:cubicBezTo>
                        <a:pt x="469583" y="126683"/>
                        <a:pt x="473392" y="142875"/>
                        <a:pt x="481965" y="159068"/>
                      </a:cubicBezTo>
                      <a:cubicBezTo>
                        <a:pt x="489585" y="175260"/>
                        <a:pt x="501967" y="192405"/>
                        <a:pt x="518160" y="208598"/>
                      </a:cubicBezTo>
                      <a:lnTo>
                        <a:pt x="529590" y="200978"/>
                      </a:lnTo>
                      <a:cubicBezTo>
                        <a:pt x="519113" y="191453"/>
                        <a:pt x="511492" y="180975"/>
                        <a:pt x="505778" y="169545"/>
                      </a:cubicBezTo>
                      <a:cubicBezTo>
                        <a:pt x="501015" y="158115"/>
                        <a:pt x="498158" y="146685"/>
                        <a:pt x="498158" y="135255"/>
                      </a:cubicBezTo>
                      <a:cubicBezTo>
                        <a:pt x="498158" y="126683"/>
                        <a:pt x="501015" y="119063"/>
                        <a:pt x="507683" y="113348"/>
                      </a:cubicBezTo>
                      <a:cubicBezTo>
                        <a:pt x="513397" y="106680"/>
                        <a:pt x="521017" y="103823"/>
                        <a:pt x="529590" y="103823"/>
                      </a:cubicBezTo>
                      <a:lnTo>
                        <a:pt x="564833" y="103823"/>
                      </a:lnTo>
                      <a:lnTo>
                        <a:pt x="564833" y="185738"/>
                      </a:lnTo>
                      <a:lnTo>
                        <a:pt x="600075" y="209550"/>
                      </a:lnTo>
                      <a:lnTo>
                        <a:pt x="600075" y="45720"/>
                      </a:lnTo>
                      <a:lnTo>
                        <a:pt x="635318" y="45720"/>
                      </a:lnTo>
                      <a:lnTo>
                        <a:pt x="618172" y="14288"/>
                      </a:lnTo>
                      <a:lnTo>
                        <a:pt x="577215" y="14288"/>
                      </a:lnTo>
                      <a:close/>
                      <a:moveTo>
                        <a:pt x="299085" y="75248"/>
                      </a:moveTo>
                      <a:cubicBezTo>
                        <a:pt x="292417" y="73343"/>
                        <a:pt x="287655" y="69533"/>
                        <a:pt x="283845" y="63818"/>
                      </a:cubicBezTo>
                      <a:cubicBezTo>
                        <a:pt x="280035" y="58103"/>
                        <a:pt x="278130" y="51435"/>
                        <a:pt x="278130" y="42863"/>
                      </a:cubicBezTo>
                      <a:cubicBezTo>
                        <a:pt x="278130" y="37148"/>
                        <a:pt x="280035" y="31433"/>
                        <a:pt x="281940" y="27623"/>
                      </a:cubicBezTo>
                      <a:cubicBezTo>
                        <a:pt x="284797" y="23813"/>
                        <a:pt x="287655" y="20955"/>
                        <a:pt x="291465" y="20955"/>
                      </a:cubicBezTo>
                      <a:cubicBezTo>
                        <a:pt x="294322" y="20955"/>
                        <a:pt x="296228" y="22860"/>
                        <a:pt x="297180" y="25718"/>
                      </a:cubicBezTo>
                      <a:cubicBezTo>
                        <a:pt x="299085" y="28575"/>
                        <a:pt x="299085" y="32385"/>
                        <a:pt x="299085" y="36195"/>
                      </a:cubicBezTo>
                      <a:lnTo>
                        <a:pt x="299085" y="75248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00" name="Google Shape;5000;p22"/>
                <p:cNvSpPr/>
                <p:nvPr/>
              </p:nvSpPr>
              <p:spPr>
                <a:xfrm>
                  <a:off x="6413182" y="4612005"/>
                  <a:ext cx="104075" cy="94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5" h="94352" extrusionOk="0">
                      <a:moveTo>
                        <a:pt x="89535" y="60007"/>
                      </a:moveTo>
                      <a:cubicBezTo>
                        <a:pt x="81915" y="47625"/>
                        <a:pt x="76200" y="40005"/>
                        <a:pt x="72390" y="36195"/>
                      </a:cubicBezTo>
                      <a:cubicBezTo>
                        <a:pt x="64770" y="25717"/>
                        <a:pt x="55245" y="16192"/>
                        <a:pt x="44767" y="9525"/>
                      </a:cubicBezTo>
                      <a:cubicBezTo>
                        <a:pt x="34290" y="2857"/>
                        <a:pt x="23813" y="0"/>
                        <a:pt x="14288" y="0"/>
                      </a:cubicBezTo>
                      <a:cubicBezTo>
                        <a:pt x="8572" y="952"/>
                        <a:pt x="3810" y="1905"/>
                        <a:pt x="0" y="2857"/>
                      </a:cubicBezTo>
                      <a:lnTo>
                        <a:pt x="15240" y="36195"/>
                      </a:lnTo>
                      <a:cubicBezTo>
                        <a:pt x="20002" y="34290"/>
                        <a:pt x="25717" y="33338"/>
                        <a:pt x="31433" y="33338"/>
                      </a:cubicBezTo>
                      <a:cubicBezTo>
                        <a:pt x="37147" y="33338"/>
                        <a:pt x="42863" y="34290"/>
                        <a:pt x="47625" y="37147"/>
                      </a:cubicBezTo>
                      <a:cubicBezTo>
                        <a:pt x="52388" y="39052"/>
                        <a:pt x="57150" y="41910"/>
                        <a:pt x="60008" y="45720"/>
                      </a:cubicBezTo>
                      <a:lnTo>
                        <a:pt x="97155" y="94297"/>
                      </a:lnTo>
                      <a:cubicBezTo>
                        <a:pt x="108585" y="95250"/>
                        <a:pt x="105727" y="83820"/>
                        <a:pt x="89535" y="6000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01" name="Google Shape;5001;p22"/>
                <p:cNvSpPr/>
                <p:nvPr/>
              </p:nvSpPr>
              <p:spPr>
                <a:xfrm>
                  <a:off x="6671309" y="4707255"/>
                  <a:ext cx="676275" cy="2343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6275" h="234314" extrusionOk="0">
                      <a:moveTo>
                        <a:pt x="605790" y="171450"/>
                      </a:moveTo>
                      <a:lnTo>
                        <a:pt x="641033" y="195263"/>
                      </a:lnTo>
                      <a:lnTo>
                        <a:pt x="641033" y="31432"/>
                      </a:lnTo>
                      <a:lnTo>
                        <a:pt x="676275" y="31432"/>
                      </a:lnTo>
                      <a:lnTo>
                        <a:pt x="659130" y="0"/>
                      </a:lnTo>
                      <a:lnTo>
                        <a:pt x="467678" y="0"/>
                      </a:lnTo>
                      <a:lnTo>
                        <a:pt x="460058" y="0"/>
                      </a:lnTo>
                      <a:lnTo>
                        <a:pt x="299085" y="0"/>
                      </a:lnTo>
                      <a:lnTo>
                        <a:pt x="291465" y="0"/>
                      </a:lnTo>
                      <a:lnTo>
                        <a:pt x="203835" y="0"/>
                      </a:lnTo>
                      <a:lnTo>
                        <a:pt x="196215" y="0"/>
                      </a:lnTo>
                      <a:lnTo>
                        <a:pt x="0" y="0"/>
                      </a:lnTo>
                      <a:lnTo>
                        <a:pt x="17145" y="31432"/>
                      </a:lnTo>
                      <a:lnTo>
                        <a:pt x="151448" y="31432"/>
                      </a:lnTo>
                      <a:lnTo>
                        <a:pt x="151448" y="59055"/>
                      </a:lnTo>
                      <a:lnTo>
                        <a:pt x="43815" y="59055"/>
                      </a:lnTo>
                      <a:lnTo>
                        <a:pt x="38100" y="70485"/>
                      </a:lnTo>
                      <a:cubicBezTo>
                        <a:pt x="54293" y="75247"/>
                        <a:pt x="67628" y="82867"/>
                        <a:pt x="78105" y="92392"/>
                      </a:cubicBezTo>
                      <a:cubicBezTo>
                        <a:pt x="87630" y="102870"/>
                        <a:pt x="93345" y="113347"/>
                        <a:pt x="93345" y="124777"/>
                      </a:cubicBezTo>
                      <a:cubicBezTo>
                        <a:pt x="93345" y="129540"/>
                        <a:pt x="91440" y="134302"/>
                        <a:pt x="86678" y="138113"/>
                      </a:cubicBezTo>
                      <a:cubicBezTo>
                        <a:pt x="80963" y="142875"/>
                        <a:pt x="75248" y="144780"/>
                        <a:pt x="68580" y="146685"/>
                      </a:cubicBezTo>
                      <a:cubicBezTo>
                        <a:pt x="66675" y="142875"/>
                        <a:pt x="63818" y="140017"/>
                        <a:pt x="60008" y="137160"/>
                      </a:cubicBezTo>
                      <a:cubicBezTo>
                        <a:pt x="56198" y="134302"/>
                        <a:pt x="52388" y="133350"/>
                        <a:pt x="49530" y="133350"/>
                      </a:cubicBezTo>
                      <a:cubicBezTo>
                        <a:pt x="44768" y="133350"/>
                        <a:pt x="40005" y="135255"/>
                        <a:pt x="37148" y="139065"/>
                      </a:cubicBezTo>
                      <a:cubicBezTo>
                        <a:pt x="33338" y="142875"/>
                        <a:pt x="32385" y="147638"/>
                        <a:pt x="32385" y="153352"/>
                      </a:cubicBezTo>
                      <a:cubicBezTo>
                        <a:pt x="32385" y="160972"/>
                        <a:pt x="36195" y="168592"/>
                        <a:pt x="44768" y="173355"/>
                      </a:cubicBezTo>
                      <a:cubicBezTo>
                        <a:pt x="52388" y="179070"/>
                        <a:pt x="62865" y="181927"/>
                        <a:pt x="73343" y="181927"/>
                      </a:cubicBezTo>
                      <a:lnTo>
                        <a:pt x="97155" y="234315"/>
                      </a:lnTo>
                      <a:lnTo>
                        <a:pt x="114300" y="224790"/>
                      </a:lnTo>
                      <a:lnTo>
                        <a:pt x="82868" y="180022"/>
                      </a:lnTo>
                      <a:cubicBezTo>
                        <a:pt x="93345" y="178117"/>
                        <a:pt x="102870" y="173355"/>
                        <a:pt x="110490" y="166688"/>
                      </a:cubicBezTo>
                      <a:cubicBezTo>
                        <a:pt x="118110" y="160020"/>
                        <a:pt x="120968" y="152400"/>
                        <a:pt x="120968" y="142875"/>
                      </a:cubicBezTo>
                      <a:cubicBezTo>
                        <a:pt x="120968" y="133350"/>
                        <a:pt x="118110" y="123825"/>
                        <a:pt x="112395" y="114300"/>
                      </a:cubicBezTo>
                      <a:cubicBezTo>
                        <a:pt x="107633" y="104775"/>
                        <a:pt x="100013" y="97155"/>
                        <a:pt x="89535" y="90488"/>
                      </a:cubicBezTo>
                      <a:lnTo>
                        <a:pt x="151448" y="90488"/>
                      </a:lnTo>
                      <a:lnTo>
                        <a:pt x="151448" y="176213"/>
                      </a:lnTo>
                      <a:lnTo>
                        <a:pt x="186690" y="195263"/>
                      </a:lnTo>
                      <a:lnTo>
                        <a:pt x="186690" y="31432"/>
                      </a:lnTo>
                      <a:lnTo>
                        <a:pt x="214313" y="31432"/>
                      </a:lnTo>
                      <a:lnTo>
                        <a:pt x="221933" y="31432"/>
                      </a:lnTo>
                      <a:lnTo>
                        <a:pt x="246698" y="31432"/>
                      </a:lnTo>
                      <a:lnTo>
                        <a:pt x="246698" y="171450"/>
                      </a:lnTo>
                      <a:lnTo>
                        <a:pt x="281940" y="195263"/>
                      </a:lnTo>
                      <a:lnTo>
                        <a:pt x="281940" y="31432"/>
                      </a:lnTo>
                      <a:lnTo>
                        <a:pt x="309563" y="31432"/>
                      </a:lnTo>
                      <a:lnTo>
                        <a:pt x="317183" y="31432"/>
                      </a:lnTo>
                      <a:lnTo>
                        <a:pt x="415290" y="31432"/>
                      </a:lnTo>
                      <a:lnTo>
                        <a:pt x="415290" y="81915"/>
                      </a:lnTo>
                      <a:lnTo>
                        <a:pt x="337185" y="81915"/>
                      </a:lnTo>
                      <a:cubicBezTo>
                        <a:pt x="332423" y="81915"/>
                        <a:pt x="329565" y="83820"/>
                        <a:pt x="326708" y="86677"/>
                      </a:cubicBezTo>
                      <a:cubicBezTo>
                        <a:pt x="323850" y="89535"/>
                        <a:pt x="321945" y="93345"/>
                        <a:pt x="321945" y="97155"/>
                      </a:cubicBezTo>
                      <a:cubicBezTo>
                        <a:pt x="321945" y="106680"/>
                        <a:pt x="325755" y="117157"/>
                        <a:pt x="334328" y="127635"/>
                      </a:cubicBezTo>
                      <a:cubicBezTo>
                        <a:pt x="342900" y="138113"/>
                        <a:pt x="350520" y="143827"/>
                        <a:pt x="357188" y="143827"/>
                      </a:cubicBezTo>
                      <a:cubicBezTo>
                        <a:pt x="359093" y="143827"/>
                        <a:pt x="360998" y="142875"/>
                        <a:pt x="361950" y="141922"/>
                      </a:cubicBezTo>
                      <a:cubicBezTo>
                        <a:pt x="363855" y="140970"/>
                        <a:pt x="364808" y="139065"/>
                        <a:pt x="364808" y="136207"/>
                      </a:cubicBezTo>
                      <a:lnTo>
                        <a:pt x="364808" y="122872"/>
                      </a:lnTo>
                      <a:cubicBezTo>
                        <a:pt x="364808" y="120015"/>
                        <a:pt x="365760" y="118110"/>
                        <a:pt x="367665" y="116205"/>
                      </a:cubicBezTo>
                      <a:cubicBezTo>
                        <a:pt x="368618" y="114300"/>
                        <a:pt x="370523" y="113347"/>
                        <a:pt x="372428" y="113347"/>
                      </a:cubicBezTo>
                      <a:lnTo>
                        <a:pt x="415290" y="113347"/>
                      </a:lnTo>
                      <a:lnTo>
                        <a:pt x="415290" y="175260"/>
                      </a:lnTo>
                      <a:lnTo>
                        <a:pt x="450533" y="194310"/>
                      </a:lnTo>
                      <a:lnTo>
                        <a:pt x="450533" y="30480"/>
                      </a:lnTo>
                      <a:lnTo>
                        <a:pt x="478155" y="30480"/>
                      </a:lnTo>
                      <a:lnTo>
                        <a:pt x="485775" y="30480"/>
                      </a:lnTo>
                      <a:lnTo>
                        <a:pt x="513397" y="30480"/>
                      </a:lnTo>
                      <a:lnTo>
                        <a:pt x="513397" y="96202"/>
                      </a:lnTo>
                      <a:lnTo>
                        <a:pt x="501968" y="96202"/>
                      </a:lnTo>
                      <a:cubicBezTo>
                        <a:pt x="499110" y="96202"/>
                        <a:pt x="497205" y="97155"/>
                        <a:pt x="495300" y="99060"/>
                      </a:cubicBezTo>
                      <a:cubicBezTo>
                        <a:pt x="493395" y="100965"/>
                        <a:pt x="492443" y="102870"/>
                        <a:pt x="492443" y="105727"/>
                      </a:cubicBezTo>
                      <a:cubicBezTo>
                        <a:pt x="492443" y="111442"/>
                        <a:pt x="499110" y="120967"/>
                        <a:pt x="512445" y="134302"/>
                      </a:cubicBezTo>
                      <a:cubicBezTo>
                        <a:pt x="525780" y="147638"/>
                        <a:pt x="535305" y="154305"/>
                        <a:pt x="541020" y="154305"/>
                      </a:cubicBezTo>
                      <a:cubicBezTo>
                        <a:pt x="542925" y="154305"/>
                        <a:pt x="544830" y="153352"/>
                        <a:pt x="545783" y="151447"/>
                      </a:cubicBezTo>
                      <a:cubicBezTo>
                        <a:pt x="547688" y="148590"/>
                        <a:pt x="548640" y="145732"/>
                        <a:pt x="548640" y="142875"/>
                      </a:cubicBezTo>
                      <a:lnTo>
                        <a:pt x="548640" y="127635"/>
                      </a:lnTo>
                      <a:lnTo>
                        <a:pt x="606743" y="127635"/>
                      </a:lnTo>
                      <a:lnTo>
                        <a:pt x="606743" y="171450"/>
                      </a:lnTo>
                      <a:close/>
                      <a:moveTo>
                        <a:pt x="547688" y="97155"/>
                      </a:moveTo>
                      <a:lnTo>
                        <a:pt x="547688" y="31432"/>
                      </a:lnTo>
                      <a:lnTo>
                        <a:pt x="605790" y="31432"/>
                      </a:lnTo>
                      <a:lnTo>
                        <a:pt x="605790" y="97155"/>
                      </a:lnTo>
                      <a:lnTo>
                        <a:pt x="547688" y="97155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02" name="Google Shape;5002;p22"/>
                <p:cNvSpPr/>
                <p:nvPr/>
              </p:nvSpPr>
              <p:spPr>
                <a:xfrm>
                  <a:off x="7259002" y="4910137"/>
                  <a:ext cx="119062" cy="87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062" h="87630" extrusionOk="0">
                      <a:moveTo>
                        <a:pt x="54292" y="13335"/>
                      </a:moveTo>
                      <a:cubicBezTo>
                        <a:pt x="42863" y="3810"/>
                        <a:pt x="34290" y="0"/>
                        <a:pt x="27622" y="0"/>
                      </a:cubicBezTo>
                      <a:cubicBezTo>
                        <a:pt x="21907" y="0"/>
                        <a:pt x="17145" y="953"/>
                        <a:pt x="12382" y="1905"/>
                      </a:cubicBezTo>
                      <a:cubicBezTo>
                        <a:pt x="8572" y="2857"/>
                        <a:pt x="4763" y="5715"/>
                        <a:pt x="0" y="9525"/>
                      </a:cubicBezTo>
                      <a:lnTo>
                        <a:pt x="13335" y="30480"/>
                      </a:lnTo>
                      <a:cubicBezTo>
                        <a:pt x="17145" y="27622"/>
                        <a:pt x="20003" y="25718"/>
                        <a:pt x="22860" y="24765"/>
                      </a:cubicBezTo>
                      <a:cubicBezTo>
                        <a:pt x="26670" y="22860"/>
                        <a:pt x="29528" y="22860"/>
                        <a:pt x="33338" y="22860"/>
                      </a:cubicBezTo>
                      <a:cubicBezTo>
                        <a:pt x="41910" y="22860"/>
                        <a:pt x="60007" y="37147"/>
                        <a:pt x="86678" y="65722"/>
                      </a:cubicBezTo>
                      <a:lnTo>
                        <a:pt x="107632" y="87630"/>
                      </a:lnTo>
                      <a:lnTo>
                        <a:pt x="119063" y="78105"/>
                      </a:lnTo>
                      <a:cubicBezTo>
                        <a:pt x="103822" y="60007"/>
                        <a:pt x="81915" y="39053"/>
                        <a:pt x="54292" y="1333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5003" name="Google Shape;5003;p22"/>
              <p:cNvSpPr/>
              <p:nvPr/>
            </p:nvSpPr>
            <p:spPr>
              <a:xfrm>
                <a:off x="5888982" y="2284094"/>
                <a:ext cx="406654" cy="721042"/>
              </a:xfrm>
              <a:custGeom>
                <a:avLst/>
                <a:gdLst/>
                <a:ahLst/>
                <a:cxnLst/>
                <a:rect l="l" t="t" r="r" b="b"/>
                <a:pathLst>
                  <a:path w="406654" h="721042" extrusionOk="0">
                    <a:moveTo>
                      <a:pt x="75573" y="576263"/>
                    </a:moveTo>
                    <a:cubicBezTo>
                      <a:pt x="75573" y="576263"/>
                      <a:pt x="75573" y="576263"/>
                      <a:pt x="75573" y="576263"/>
                    </a:cubicBezTo>
                    <a:cubicBezTo>
                      <a:pt x="67953" y="591503"/>
                      <a:pt x="69858" y="604838"/>
                      <a:pt x="74620" y="612458"/>
                    </a:cubicBezTo>
                    <a:cubicBezTo>
                      <a:pt x="80335" y="623888"/>
                      <a:pt x="91765" y="632460"/>
                      <a:pt x="108910" y="640080"/>
                    </a:cubicBezTo>
                    <a:cubicBezTo>
                      <a:pt x="108910" y="640080"/>
                      <a:pt x="108910" y="641033"/>
                      <a:pt x="108910" y="641033"/>
                    </a:cubicBezTo>
                    <a:cubicBezTo>
                      <a:pt x="108910" y="661035"/>
                      <a:pt x="127960" y="677228"/>
                      <a:pt x="160345" y="684848"/>
                    </a:cubicBezTo>
                    <a:cubicBezTo>
                      <a:pt x="162250" y="700088"/>
                      <a:pt x="177490" y="721043"/>
                      <a:pt x="210828" y="721043"/>
                    </a:cubicBezTo>
                    <a:cubicBezTo>
                      <a:pt x="214638" y="721043"/>
                      <a:pt x="219400" y="721043"/>
                      <a:pt x="226068" y="719138"/>
                    </a:cubicBezTo>
                    <a:cubicBezTo>
                      <a:pt x="244165" y="713423"/>
                      <a:pt x="256548" y="700088"/>
                      <a:pt x="257500" y="684848"/>
                    </a:cubicBezTo>
                    <a:cubicBezTo>
                      <a:pt x="289885" y="676275"/>
                      <a:pt x="308935" y="661035"/>
                      <a:pt x="308935" y="641033"/>
                    </a:cubicBezTo>
                    <a:cubicBezTo>
                      <a:pt x="308935" y="639128"/>
                      <a:pt x="308935" y="637223"/>
                      <a:pt x="307983" y="635318"/>
                    </a:cubicBezTo>
                    <a:cubicBezTo>
                      <a:pt x="329890" y="621983"/>
                      <a:pt x="342273" y="605790"/>
                      <a:pt x="342273" y="589598"/>
                    </a:cubicBezTo>
                    <a:cubicBezTo>
                      <a:pt x="342273" y="584835"/>
                      <a:pt x="340368" y="580073"/>
                      <a:pt x="338463" y="576263"/>
                    </a:cubicBezTo>
                    <a:cubicBezTo>
                      <a:pt x="371800" y="542925"/>
                      <a:pt x="389898" y="510540"/>
                      <a:pt x="399423" y="480060"/>
                    </a:cubicBezTo>
                    <a:lnTo>
                      <a:pt x="399423" y="480060"/>
                    </a:lnTo>
                    <a:cubicBezTo>
                      <a:pt x="400375" y="478155"/>
                      <a:pt x="400375" y="476250"/>
                      <a:pt x="401328" y="474345"/>
                    </a:cubicBezTo>
                    <a:cubicBezTo>
                      <a:pt x="404185" y="462915"/>
                      <a:pt x="406090" y="448628"/>
                      <a:pt x="406090" y="446722"/>
                    </a:cubicBezTo>
                    <a:cubicBezTo>
                      <a:pt x="407995" y="421005"/>
                      <a:pt x="405138" y="395288"/>
                      <a:pt x="396565" y="370522"/>
                    </a:cubicBezTo>
                    <a:lnTo>
                      <a:pt x="387993" y="350520"/>
                    </a:lnTo>
                    <a:cubicBezTo>
                      <a:pt x="380373" y="336233"/>
                      <a:pt x="370848" y="322897"/>
                      <a:pt x="360370" y="312420"/>
                    </a:cubicBezTo>
                    <a:cubicBezTo>
                      <a:pt x="357513" y="309563"/>
                      <a:pt x="354655" y="306705"/>
                      <a:pt x="351798" y="304800"/>
                    </a:cubicBezTo>
                    <a:lnTo>
                      <a:pt x="351798" y="304800"/>
                    </a:lnTo>
                    <a:lnTo>
                      <a:pt x="340368" y="294322"/>
                    </a:lnTo>
                    <a:cubicBezTo>
                      <a:pt x="337510" y="291465"/>
                      <a:pt x="334653" y="288608"/>
                      <a:pt x="331795" y="286703"/>
                    </a:cubicBezTo>
                    <a:cubicBezTo>
                      <a:pt x="292743" y="251460"/>
                      <a:pt x="264168" y="224790"/>
                      <a:pt x="272740" y="163830"/>
                    </a:cubicBezTo>
                    <a:cubicBezTo>
                      <a:pt x="283218" y="106680"/>
                      <a:pt x="265120" y="47625"/>
                      <a:pt x="241308" y="32385"/>
                    </a:cubicBezTo>
                    <a:cubicBezTo>
                      <a:pt x="239403" y="31432"/>
                      <a:pt x="238450" y="30480"/>
                      <a:pt x="236545" y="30480"/>
                    </a:cubicBezTo>
                    <a:cubicBezTo>
                      <a:pt x="235593" y="21907"/>
                      <a:pt x="234640" y="16193"/>
                      <a:pt x="233688" y="16193"/>
                    </a:cubicBezTo>
                    <a:cubicBezTo>
                      <a:pt x="227020" y="4763"/>
                      <a:pt x="217495" y="953"/>
                      <a:pt x="210828" y="0"/>
                    </a:cubicBezTo>
                    <a:cubicBezTo>
                      <a:pt x="208923" y="0"/>
                      <a:pt x="207970" y="0"/>
                      <a:pt x="206065" y="0"/>
                    </a:cubicBezTo>
                    <a:cubicBezTo>
                      <a:pt x="194635" y="0"/>
                      <a:pt x="174633" y="4763"/>
                      <a:pt x="166060" y="37148"/>
                    </a:cubicBezTo>
                    <a:cubicBezTo>
                      <a:pt x="160345" y="58103"/>
                      <a:pt x="161298" y="87630"/>
                      <a:pt x="161298" y="115253"/>
                    </a:cubicBezTo>
                    <a:cubicBezTo>
                      <a:pt x="161298" y="120968"/>
                      <a:pt x="161298" y="126682"/>
                      <a:pt x="161298" y="130493"/>
                    </a:cubicBezTo>
                    <a:cubicBezTo>
                      <a:pt x="159393" y="178118"/>
                      <a:pt x="114625" y="237172"/>
                      <a:pt x="81288" y="277178"/>
                    </a:cubicBezTo>
                    <a:cubicBezTo>
                      <a:pt x="81288" y="277178"/>
                      <a:pt x="55570" y="304800"/>
                      <a:pt x="33663" y="343853"/>
                    </a:cubicBezTo>
                    <a:cubicBezTo>
                      <a:pt x="14613" y="374333"/>
                      <a:pt x="-50157" y="493395"/>
                      <a:pt x="75573" y="576263"/>
                    </a:cubicBezTo>
                    <a:close/>
                    <a:moveTo>
                      <a:pt x="210828" y="696278"/>
                    </a:moveTo>
                    <a:cubicBezTo>
                      <a:pt x="197493" y="696278"/>
                      <a:pt x="186063" y="688658"/>
                      <a:pt x="186063" y="681038"/>
                    </a:cubicBezTo>
                    <a:cubicBezTo>
                      <a:pt x="186063" y="680085"/>
                      <a:pt x="186063" y="678180"/>
                      <a:pt x="187015" y="677228"/>
                    </a:cubicBezTo>
                    <a:cubicBezTo>
                      <a:pt x="190825" y="677228"/>
                      <a:pt x="194635" y="678180"/>
                      <a:pt x="198445" y="678180"/>
                    </a:cubicBezTo>
                    <a:cubicBezTo>
                      <a:pt x="202255" y="678180"/>
                      <a:pt x="206065" y="678180"/>
                      <a:pt x="210828" y="678180"/>
                    </a:cubicBezTo>
                    <a:cubicBezTo>
                      <a:pt x="218448" y="678180"/>
                      <a:pt x="227020" y="678180"/>
                      <a:pt x="233688" y="677228"/>
                    </a:cubicBezTo>
                    <a:cubicBezTo>
                      <a:pt x="234640" y="678180"/>
                      <a:pt x="234640" y="680085"/>
                      <a:pt x="234640" y="681038"/>
                    </a:cubicBezTo>
                    <a:cubicBezTo>
                      <a:pt x="235593" y="688658"/>
                      <a:pt x="224163" y="696278"/>
                      <a:pt x="210828" y="696278"/>
                    </a:cubicBezTo>
                    <a:close/>
                    <a:moveTo>
                      <a:pt x="236545" y="662940"/>
                    </a:moveTo>
                    <a:cubicBezTo>
                      <a:pt x="231783" y="663893"/>
                      <a:pt x="226068" y="663893"/>
                      <a:pt x="221305" y="664845"/>
                    </a:cubicBezTo>
                    <a:cubicBezTo>
                      <a:pt x="217495" y="664845"/>
                      <a:pt x="214638" y="664845"/>
                      <a:pt x="210828" y="664845"/>
                    </a:cubicBezTo>
                    <a:cubicBezTo>
                      <a:pt x="202255" y="664845"/>
                      <a:pt x="193683" y="663893"/>
                      <a:pt x="185110" y="662940"/>
                    </a:cubicBezTo>
                    <a:cubicBezTo>
                      <a:pt x="153678" y="659130"/>
                      <a:pt x="135580" y="647700"/>
                      <a:pt x="135580" y="639128"/>
                    </a:cubicBezTo>
                    <a:cubicBezTo>
                      <a:pt x="135580" y="638175"/>
                      <a:pt x="135580" y="638175"/>
                      <a:pt x="135580" y="637223"/>
                    </a:cubicBezTo>
                    <a:cubicBezTo>
                      <a:pt x="159393" y="641985"/>
                      <a:pt x="185110" y="642938"/>
                      <a:pt x="202255" y="642938"/>
                    </a:cubicBezTo>
                    <a:cubicBezTo>
                      <a:pt x="235593" y="642938"/>
                      <a:pt x="267025" y="639128"/>
                      <a:pt x="284170" y="633413"/>
                    </a:cubicBezTo>
                    <a:cubicBezTo>
                      <a:pt x="286075" y="635318"/>
                      <a:pt x="287028" y="637223"/>
                      <a:pt x="287028" y="639128"/>
                    </a:cubicBezTo>
                    <a:cubicBezTo>
                      <a:pt x="287028" y="647700"/>
                      <a:pt x="267978" y="659130"/>
                      <a:pt x="236545" y="662940"/>
                    </a:cubicBezTo>
                    <a:close/>
                    <a:moveTo>
                      <a:pt x="89860" y="304800"/>
                    </a:moveTo>
                    <a:lnTo>
                      <a:pt x="90813" y="302895"/>
                    </a:lnTo>
                    <a:cubicBezTo>
                      <a:pt x="132723" y="253365"/>
                      <a:pt x="181300" y="188595"/>
                      <a:pt x="184158" y="131445"/>
                    </a:cubicBezTo>
                    <a:cubicBezTo>
                      <a:pt x="184158" y="125730"/>
                      <a:pt x="184158" y="120015"/>
                      <a:pt x="184158" y="114300"/>
                    </a:cubicBezTo>
                    <a:cubicBezTo>
                      <a:pt x="184158" y="87630"/>
                      <a:pt x="183205" y="60960"/>
                      <a:pt x="187968" y="42863"/>
                    </a:cubicBezTo>
                    <a:cubicBezTo>
                      <a:pt x="191778" y="26670"/>
                      <a:pt x="198445" y="24765"/>
                      <a:pt x="202255" y="24765"/>
                    </a:cubicBezTo>
                    <a:cubicBezTo>
                      <a:pt x="203208" y="24765"/>
                      <a:pt x="204160" y="24765"/>
                      <a:pt x="204160" y="24765"/>
                    </a:cubicBezTo>
                    <a:cubicBezTo>
                      <a:pt x="207018" y="24765"/>
                      <a:pt x="208923" y="29528"/>
                      <a:pt x="209875" y="37148"/>
                    </a:cubicBezTo>
                    <a:cubicBezTo>
                      <a:pt x="209875" y="41910"/>
                      <a:pt x="209875" y="56198"/>
                      <a:pt x="208923" y="71438"/>
                    </a:cubicBezTo>
                    <a:cubicBezTo>
                      <a:pt x="207018" y="105728"/>
                      <a:pt x="205113" y="151447"/>
                      <a:pt x="209875" y="172403"/>
                    </a:cubicBezTo>
                    <a:cubicBezTo>
                      <a:pt x="215590" y="195263"/>
                      <a:pt x="226068" y="218122"/>
                      <a:pt x="235593" y="240030"/>
                    </a:cubicBezTo>
                    <a:cubicBezTo>
                      <a:pt x="248928" y="268605"/>
                      <a:pt x="261310" y="296228"/>
                      <a:pt x="262263" y="321945"/>
                    </a:cubicBezTo>
                    <a:cubicBezTo>
                      <a:pt x="264168" y="367665"/>
                      <a:pt x="241308" y="371475"/>
                      <a:pt x="225115" y="374333"/>
                    </a:cubicBezTo>
                    <a:cubicBezTo>
                      <a:pt x="217495" y="375285"/>
                      <a:pt x="208923" y="377190"/>
                      <a:pt x="208923" y="385763"/>
                    </a:cubicBezTo>
                    <a:cubicBezTo>
                      <a:pt x="208923" y="389572"/>
                      <a:pt x="211780" y="393383"/>
                      <a:pt x="216543" y="393383"/>
                    </a:cubicBezTo>
                    <a:cubicBezTo>
                      <a:pt x="218448" y="393383"/>
                      <a:pt x="220353" y="392430"/>
                      <a:pt x="224163" y="392430"/>
                    </a:cubicBezTo>
                    <a:cubicBezTo>
                      <a:pt x="228925" y="391478"/>
                      <a:pt x="237498" y="389572"/>
                      <a:pt x="246070" y="389572"/>
                    </a:cubicBezTo>
                    <a:cubicBezTo>
                      <a:pt x="251785" y="389572"/>
                      <a:pt x="256548" y="390525"/>
                      <a:pt x="261310" y="391478"/>
                    </a:cubicBezTo>
                    <a:cubicBezTo>
                      <a:pt x="275598" y="395288"/>
                      <a:pt x="286075" y="405765"/>
                      <a:pt x="290838" y="418147"/>
                    </a:cubicBezTo>
                    <a:cubicBezTo>
                      <a:pt x="294648" y="429578"/>
                      <a:pt x="294648" y="449580"/>
                      <a:pt x="273693" y="477203"/>
                    </a:cubicBezTo>
                    <a:cubicBezTo>
                      <a:pt x="269883" y="482918"/>
                      <a:pt x="259405" y="490538"/>
                      <a:pt x="238450" y="494347"/>
                    </a:cubicBezTo>
                    <a:cubicBezTo>
                      <a:pt x="231783" y="495300"/>
                      <a:pt x="231783" y="499110"/>
                      <a:pt x="231783" y="501968"/>
                    </a:cubicBezTo>
                    <a:cubicBezTo>
                      <a:pt x="231783" y="504825"/>
                      <a:pt x="234640" y="507683"/>
                      <a:pt x="239403" y="507683"/>
                    </a:cubicBezTo>
                    <a:cubicBezTo>
                      <a:pt x="241308" y="507683"/>
                      <a:pt x="243213" y="507683"/>
                      <a:pt x="245118" y="507683"/>
                    </a:cubicBezTo>
                    <a:cubicBezTo>
                      <a:pt x="277503" y="507683"/>
                      <a:pt x="302268" y="514350"/>
                      <a:pt x="313698" y="526733"/>
                    </a:cubicBezTo>
                    <a:cubicBezTo>
                      <a:pt x="319413" y="532448"/>
                      <a:pt x="321318" y="539115"/>
                      <a:pt x="321318" y="546735"/>
                    </a:cubicBezTo>
                    <a:cubicBezTo>
                      <a:pt x="320365" y="561023"/>
                      <a:pt x="301315" y="566738"/>
                      <a:pt x="287980" y="569595"/>
                    </a:cubicBezTo>
                    <a:cubicBezTo>
                      <a:pt x="278455" y="572453"/>
                      <a:pt x="272740" y="573405"/>
                      <a:pt x="272740" y="580073"/>
                    </a:cubicBezTo>
                    <a:lnTo>
                      <a:pt x="272740" y="582930"/>
                    </a:lnTo>
                    <a:lnTo>
                      <a:pt x="277503" y="586740"/>
                    </a:lnTo>
                    <a:lnTo>
                      <a:pt x="280360" y="586740"/>
                    </a:lnTo>
                    <a:cubicBezTo>
                      <a:pt x="282265" y="586740"/>
                      <a:pt x="284170" y="585788"/>
                      <a:pt x="287980" y="584835"/>
                    </a:cubicBezTo>
                    <a:cubicBezTo>
                      <a:pt x="296553" y="581978"/>
                      <a:pt x="304173" y="581025"/>
                      <a:pt x="309888" y="581025"/>
                    </a:cubicBezTo>
                    <a:cubicBezTo>
                      <a:pt x="312745" y="581025"/>
                      <a:pt x="314650" y="581025"/>
                      <a:pt x="315603" y="581978"/>
                    </a:cubicBezTo>
                    <a:cubicBezTo>
                      <a:pt x="320365" y="582930"/>
                      <a:pt x="320365" y="585788"/>
                      <a:pt x="320365" y="586740"/>
                    </a:cubicBezTo>
                    <a:cubicBezTo>
                      <a:pt x="320365" y="594360"/>
                      <a:pt x="308935" y="606743"/>
                      <a:pt x="283218" y="617220"/>
                    </a:cubicBezTo>
                    <a:lnTo>
                      <a:pt x="282265" y="617220"/>
                    </a:lnTo>
                    <a:lnTo>
                      <a:pt x="282265" y="617220"/>
                    </a:lnTo>
                    <a:cubicBezTo>
                      <a:pt x="269883" y="622935"/>
                      <a:pt x="241308" y="625793"/>
                      <a:pt x="210828" y="625793"/>
                    </a:cubicBezTo>
                    <a:cubicBezTo>
                      <a:pt x="163203" y="625793"/>
                      <a:pt x="107958" y="617220"/>
                      <a:pt x="98433" y="597218"/>
                    </a:cubicBezTo>
                    <a:cubicBezTo>
                      <a:pt x="96528" y="592455"/>
                      <a:pt x="96528" y="586740"/>
                      <a:pt x="101290" y="580073"/>
                    </a:cubicBezTo>
                    <a:cubicBezTo>
                      <a:pt x="102243" y="581025"/>
                      <a:pt x="104148" y="582930"/>
                      <a:pt x="106053" y="583883"/>
                    </a:cubicBezTo>
                    <a:cubicBezTo>
                      <a:pt x="137485" y="600075"/>
                      <a:pt x="178443" y="602933"/>
                      <a:pt x="201303" y="602933"/>
                    </a:cubicBezTo>
                    <a:cubicBezTo>
                      <a:pt x="216543" y="602933"/>
                      <a:pt x="227973" y="601980"/>
                      <a:pt x="232735" y="601028"/>
                    </a:cubicBezTo>
                    <a:cubicBezTo>
                      <a:pt x="238450" y="600075"/>
                      <a:pt x="247975" y="598170"/>
                      <a:pt x="247023" y="590550"/>
                    </a:cubicBezTo>
                    <a:cubicBezTo>
                      <a:pt x="247023" y="585788"/>
                      <a:pt x="243213" y="583883"/>
                      <a:pt x="236545" y="583883"/>
                    </a:cubicBezTo>
                    <a:cubicBezTo>
                      <a:pt x="235593" y="583883"/>
                      <a:pt x="234640" y="583883"/>
                      <a:pt x="232735" y="583883"/>
                    </a:cubicBezTo>
                    <a:cubicBezTo>
                      <a:pt x="227973" y="583883"/>
                      <a:pt x="221305" y="584835"/>
                      <a:pt x="212733" y="584835"/>
                    </a:cubicBezTo>
                    <a:cubicBezTo>
                      <a:pt x="183205" y="584835"/>
                      <a:pt x="153678" y="579120"/>
                      <a:pt x="120340" y="566738"/>
                    </a:cubicBezTo>
                    <a:cubicBezTo>
                      <a:pt x="104148" y="561975"/>
                      <a:pt x="71763" y="541973"/>
                      <a:pt x="65095" y="537210"/>
                    </a:cubicBezTo>
                    <a:cubicBezTo>
                      <a:pt x="40330" y="518160"/>
                      <a:pt x="26995" y="484822"/>
                      <a:pt x="26995" y="444818"/>
                    </a:cubicBezTo>
                    <a:cubicBezTo>
                      <a:pt x="24138" y="382905"/>
                      <a:pt x="69858" y="327660"/>
                      <a:pt x="89860" y="30480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04" name="Google Shape;5004;p22"/>
              <p:cNvSpPr/>
              <p:nvPr/>
            </p:nvSpPr>
            <p:spPr>
              <a:xfrm>
                <a:off x="6256972" y="2756535"/>
                <a:ext cx="368617" cy="631507"/>
              </a:xfrm>
              <a:custGeom>
                <a:avLst/>
                <a:gdLst/>
                <a:ahLst/>
                <a:cxnLst/>
                <a:rect l="l" t="t" r="r" b="b"/>
                <a:pathLst>
                  <a:path w="368617" h="631507" extrusionOk="0">
                    <a:moveTo>
                      <a:pt x="351473" y="631507"/>
                    </a:moveTo>
                    <a:lnTo>
                      <a:pt x="328613" y="625793"/>
                    </a:lnTo>
                    <a:cubicBezTo>
                      <a:pt x="339090" y="584835"/>
                      <a:pt x="344805" y="542925"/>
                      <a:pt x="344805" y="500062"/>
                    </a:cubicBezTo>
                    <a:cubicBezTo>
                      <a:pt x="344805" y="282893"/>
                      <a:pt x="206693" y="90488"/>
                      <a:pt x="0" y="22860"/>
                    </a:cubicBezTo>
                    <a:lnTo>
                      <a:pt x="7620" y="0"/>
                    </a:lnTo>
                    <a:cubicBezTo>
                      <a:pt x="223838" y="71438"/>
                      <a:pt x="368618" y="272415"/>
                      <a:pt x="368618" y="500062"/>
                    </a:cubicBezTo>
                    <a:cubicBezTo>
                      <a:pt x="368618" y="544830"/>
                      <a:pt x="362903" y="588645"/>
                      <a:pt x="351473" y="6315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05" name="Google Shape;5005;p22"/>
              <p:cNvSpPr/>
              <p:nvPr/>
            </p:nvSpPr>
            <p:spPr>
              <a:xfrm>
                <a:off x="5572125" y="2767964"/>
                <a:ext cx="337185" cy="621030"/>
              </a:xfrm>
              <a:custGeom>
                <a:avLst/>
                <a:gdLst/>
                <a:ahLst/>
                <a:cxnLst/>
                <a:rect l="l" t="t" r="r" b="b"/>
                <a:pathLst>
                  <a:path w="337185" h="621030" extrusionOk="0">
                    <a:moveTo>
                      <a:pt x="17145" y="621030"/>
                    </a:moveTo>
                    <a:cubicBezTo>
                      <a:pt x="5715" y="578168"/>
                      <a:pt x="0" y="533400"/>
                      <a:pt x="0" y="488632"/>
                    </a:cubicBezTo>
                    <a:cubicBezTo>
                      <a:pt x="0" y="273368"/>
                      <a:pt x="129540" y="80963"/>
                      <a:pt x="328613" y="0"/>
                    </a:cubicBezTo>
                    <a:lnTo>
                      <a:pt x="337185" y="21908"/>
                    </a:lnTo>
                    <a:cubicBezTo>
                      <a:pt x="146685" y="99060"/>
                      <a:pt x="22860" y="281940"/>
                      <a:pt x="22860" y="487680"/>
                    </a:cubicBezTo>
                    <a:cubicBezTo>
                      <a:pt x="22860" y="530543"/>
                      <a:pt x="28575" y="572453"/>
                      <a:pt x="39052" y="613410"/>
                    </a:cubicBezTo>
                    <a:lnTo>
                      <a:pt x="17145" y="62103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5006" name="Google Shape;5006;p22"/>
              <p:cNvGrpSpPr/>
              <p:nvPr/>
            </p:nvGrpSpPr>
            <p:grpSpPr>
              <a:xfrm>
                <a:off x="4910701" y="3818108"/>
                <a:ext cx="2376312" cy="776751"/>
                <a:chOff x="4910701" y="3818108"/>
                <a:chExt cx="2376312" cy="776751"/>
              </a:xfrm>
            </p:grpSpPr>
            <p:sp>
              <p:nvSpPr>
                <p:cNvPr id="5007" name="Google Shape;5007;p22"/>
                <p:cNvSpPr/>
                <p:nvPr/>
              </p:nvSpPr>
              <p:spPr>
                <a:xfrm>
                  <a:off x="5957887" y="4451032"/>
                  <a:ext cx="25717" cy="33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7" h="33337" extrusionOk="0">
                      <a:moveTo>
                        <a:pt x="12383" y="0"/>
                      </a:moveTo>
                      <a:cubicBezTo>
                        <a:pt x="9525" y="0"/>
                        <a:pt x="6667" y="953"/>
                        <a:pt x="3810" y="3810"/>
                      </a:cubicBezTo>
                      <a:cubicBezTo>
                        <a:pt x="953" y="5715"/>
                        <a:pt x="0" y="9525"/>
                        <a:pt x="0" y="12383"/>
                      </a:cubicBezTo>
                      <a:cubicBezTo>
                        <a:pt x="0" y="17145"/>
                        <a:pt x="1905" y="21908"/>
                        <a:pt x="5715" y="25718"/>
                      </a:cubicBezTo>
                      <a:cubicBezTo>
                        <a:pt x="9525" y="29528"/>
                        <a:pt x="14288" y="32385"/>
                        <a:pt x="20955" y="33338"/>
                      </a:cubicBezTo>
                      <a:cubicBezTo>
                        <a:pt x="21908" y="31433"/>
                        <a:pt x="23813" y="30480"/>
                        <a:pt x="23813" y="27623"/>
                      </a:cubicBezTo>
                      <a:cubicBezTo>
                        <a:pt x="24765" y="25718"/>
                        <a:pt x="24765" y="22860"/>
                        <a:pt x="25717" y="19050"/>
                      </a:cubicBezTo>
                      <a:cubicBezTo>
                        <a:pt x="25717" y="14288"/>
                        <a:pt x="24765" y="9525"/>
                        <a:pt x="21908" y="6668"/>
                      </a:cubicBezTo>
                      <a:cubicBezTo>
                        <a:pt x="19050" y="2858"/>
                        <a:pt x="16192" y="953"/>
                        <a:pt x="123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08" name="Google Shape;5008;p22"/>
                <p:cNvSpPr/>
                <p:nvPr/>
              </p:nvSpPr>
              <p:spPr>
                <a:xfrm>
                  <a:off x="6030277" y="4486275"/>
                  <a:ext cx="53339" cy="31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39" h="31432" extrusionOk="0">
                      <a:moveTo>
                        <a:pt x="26670" y="0"/>
                      </a:moveTo>
                      <a:cubicBezTo>
                        <a:pt x="19050" y="0"/>
                        <a:pt x="13335" y="1905"/>
                        <a:pt x="8572" y="4763"/>
                      </a:cubicBezTo>
                      <a:cubicBezTo>
                        <a:pt x="2857" y="8572"/>
                        <a:pt x="952" y="13335"/>
                        <a:pt x="0" y="18097"/>
                      </a:cubicBezTo>
                      <a:cubicBezTo>
                        <a:pt x="0" y="21907"/>
                        <a:pt x="952" y="24765"/>
                        <a:pt x="4763" y="27622"/>
                      </a:cubicBezTo>
                      <a:cubicBezTo>
                        <a:pt x="7620" y="30480"/>
                        <a:pt x="11430" y="31432"/>
                        <a:pt x="15240" y="31432"/>
                      </a:cubicBezTo>
                      <a:cubicBezTo>
                        <a:pt x="20955" y="31432"/>
                        <a:pt x="27622" y="30480"/>
                        <a:pt x="33338" y="27622"/>
                      </a:cubicBezTo>
                      <a:cubicBezTo>
                        <a:pt x="39052" y="24765"/>
                        <a:pt x="45720" y="20955"/>
                        <a:pt x="53340" y="15240"/>
                      </a:cubicBezTo>
                      <a:cubicBezTo>
                        <a:pt x="49530" y="10478"/>
                        <a:pt x="44767" y="6668"/>
                        <a:pt x="40005" y="3810"/>
                      </a:cubicBezTo>
                      <a:cubicBezTo>
                        <a:pt x="36195" y="1905"/>
                        <a:pt x="31432" y="953"/>
                        <a:pt x="2667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09" name="Google Shape;5009;p22"/>
                <p:cNvSpPr/>
                <p:nvPr/>
              </p:nvSpPr>
              <p:spPr>
                <a:xfrm rot="-4289663">
                  <a:off x="5514869" y="4359959"/>
                  <a:ext cx="37147" cy="36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147" h="36195" extrusionOk="0">
                      <a:moveTo>
                        <a:pt x="0" y="0"/>
                      </a:moveTo>
                      <a:lnTo>
                        <a:pt x="37148" y="0"/>
                      </a:lnTo>
                      <a:lnTo>
                        <a:pt x="37148" y="36195"/>
                      </a:lnTo>
                      <a:lnTo>
                        <a:pt x="0" y="36195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10" name="Google Shape;5010;p22"/>
                <p:cNvSpPr/>
                <p:nvPr/>
              </p:nvSpPr>
              <p:spPr>
                <a:xfrm>
                  <a:off x="5833809" y="4470677"/>
                  <a:ext cx="53593" cy="30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93" h="30258" extrusionOk="0">
                      <a:moveTo>
                        <a:pt x="28828" y="357"/>
                      </a:moveTo>
                      <a:cubicBezTo>
                        <a:pt x="21208" y="-595"/>
                        <a:pt x="15493" y="357"/>
                        <a:pt x="9778" y="3215"/>
                      </a:cubicBezTo>
                      <a:cubicBezTo>
                        <a:pt x="4063" y="6072"/>
                        <a:pt x="1206" y="10835"/>
                        <a:pt x="253" y="15597"/>
                      </a:cubicBezTo>
                      <a:cubicBezTo>
                        <a:pt x="-699" y="19407"/>
                        <a:pt x="1206" y="22265"/>
                        <a:pt x="3111" y="25122"/>
                      </a:cubicBezTo>
                      <a:cubicBezTo>
                        <a:pt x="5968" y="27980"/>
                        <a:pt x="8826" y="29885"/>
                        <a:pt x="13588" y="29885"/>
                      </a:cubicBezTo>
                      <a:cubicBezTo>
                        <a:pt x="19303" y="30837"/>
                        <a:pt x="25971" y="29885"/>
                        <a:pt x="32638" y="27980"/>
                      </a:cubicBezTo>
                      <a:cubicBezTo>
                        <a:pt x="39306" y="26075"/>
                        <a:pt x="45973" y="23217"/>
                        <a:pt x="53593" y="18455"/>
                      </a:cubicBezTo>
                      <a:cubicBezTo>
                        <a:pt x="49783" y="13692"/>
                        <a:pt x="45973" y="8930"/>
                        <a:pt x="42163" y="5120"/>
                      </a:cubicBezTo>
                      <a:cubicBezTo>
                        <a:pt x="37401" y="3215"/>
                        <a:pt x="32638" y="1310"/>
                        <a:pt x="28828" y="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11" name="Google Shape;5011;p22"/>
                <p:cNvSpPr/>
                <p:nvPr/>
              </p:nvSpPr>
              <p:spPr>
                <a:xfrm rot="-1450734">
                  <a:off x="6823927" y="4289965"/>
                  <a:ext cx="36196" cy="37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196" h="37148" extrusionOk="0">
                      <a:moveTo>
                        <a:pt x="0" y="0"/>
                      </a:moveTo>
                      <a:lnTo>
                        <a:pt x="36196" y="0"/>
                      </a:lnTo>
                      <a:lnTo>
                        <a:pt x="36196" y="37149"/>
                      </a:lnTo>
                      <a:lnTo>
                        <a:pt x="0" y="37149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12" name="Google Shape;5012;p22"/>
                <p:cNvSpPr/>
                <p:nvPr/>
              </p:nvSpPr>
              <p:spPr>
                <a:xfrm>
                  <a:off x="6727133" y="4373310"/>
                  <a:ext cx="54368" cy="467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68" h="46765" extrusionOk="0">
                      <a:moveTo>
                        <a:pt x="2279" y="24382"/>
                      </a:moveTo>
                      <a:cubicBezTo>
                        <a:pt x="374" y="28192"/>
                        <a:pt x="-579" y="31050"/>
                        <a:pt x="374" y="34859"/>
                      </a:cubicBezTo>
                      <a:cubicBezTo>
                        <a:pt x="2279" y="40575"/>
                        <a:pt x="6089" y="43432"/>
                        <a:pt x="11804" y="45337"/>
                      </a:cubicBezTo>
                      <a:cubicBezTo>
                        <a:pt x="17519" y="47242"/>
                        <a:pt x="24186" y="47242"/>
                        <a:pt x="29901" y="45337"/>
                      </a:cubicBezTo>
                      <a:cubicBezTo>
                        <a:pt x="39426" y="41527"/>
                        <a:pt x="46094" y="36765"/>
                        <a:pt x="49904" y="29145"/>
                      </a:cubicBezTo>
                      <a:cubicBezTo>
                        <a:pt x="54666" y="22477"/>
                        <a:pt x="55619" y="14857"/>
                        <a:pt x="52761" y="8190"/>
                      </a:cubicBezTo>
                      <a:cubicBezTo>
                        <a:pt x="50856" y="4380"/>
                        <a:pt x="47999" y="1522"/>
                        <a:pt x="42284" y="570"/>
                      </a:cubicBezTo>
                      <a:cubicBezTo>
                        <a:pt x="36569" y="-383"/>
                        <a:pt x="30854" y="-383"/>
                        <a:pt x="25139" y="2475"/>
                      </a:cubicBezTo>
                      <a:cubicBezTo>
                        <a:pt x="23234" y="5332"/>
                        <a:pt x="18471" y="9142"/>
                        <a:pt x="11804" y="13905"/>
                      </a:cubicBezTo>
                      <a:cubicBezTo>
                        <a:pt x="7994" y="16762"/>
                        <a:pt x="4184" y="20572"/>
                        <a:pt x="2279" y="2438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13" name="Google Shape;5013;p22"/>
                <p:cNvSpPr/>
                <p:nvPr/>
              </p:nvSpPr>
              <p:spPr>
                <a:xfrm>
                  <a:off x="6563677" y="4377690"/>
                  <a:ext cx="48577" cy="692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77" h="69294" extrusionOk="0">
                      <a:moveTo>
                        <a:pt x="0" y="11430"/>
                      </a:moveTo>
                      <a:lnTo>
                        <a:pt x="15240" y="63817"/>
                      </a:lnTo>
                      <a:cubicBezTo>
                        <a:pt x="16192" y="65722"/>
                        <a:pt x="17145" y="67628"/>
                        <a:pt x="19050" y="68580"/>
                      </a:cubicBezTo>
                      <a:cubicBezTo>
                        <a:pt x="20955" y="69532"/>
                        <a:pt x="22860" y="69532"/>
                        <a:pt x="24765" y="68580"/>
                      </a:cubicBezTo>
                      <a:cubicBezTo>
                        <a:pt x="30480" y="66675"/>
                        <a:pt x="36195" y="62865"/>
                        <a:pt x="40005" y="58103"/>
                      </a:cubicBezTo>
                      <a:cubicBezTo>
                        <a:pt x="44767" y="52388"/>
                        <a:pt x="46672" y="46672"/>
                        <a:pt x="48577" y="39053"/>
                      </a:cubicBezTo>
                      <a:lnTo>
                        <a:pt x="37147" y="0"/>
                      </a:lnTo>
                      <a:lnTo>
                        <a:pt x="0" y="1143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14" name="Google Shape;5014;p22"/>
                <p:cNvSpPr/>
                <p:nvPr/>
              </p:nvSpPr>
              <p:spPr>
                <a:xfrm>
                  <a:off x="6273165" y="4475797"/>
                  <a:ext cx="53339" cy="33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39" h="33337" extrusionOk="0">
                      <a:moveTo>
                        <a:pt x="23813" y="0"/>
                      </a:moveTo>
                      <a:cubicBezTo>
                        <a:pt x="16192" y="953"/>
                        <a:pt x="10477" y="3810"/>
                        <a:pt x="6667" y="7620"/>
                      </a:cubicBezTo>
                      <a:cubicBezTo>
                        <a:pt x="1905" y="12383"/>
                        <a:pt x="0" y="17145"/>
                        <a:pt x="0" y="21908"/>
                      </a:cubicBezTo>
                      <a:cubicBezTo>
                        <a:pt x="0" y="25718"/>
                        <a:pt x="1905" y="28575"/>
                        <a:pt x="5715" y="30480"/>
                      </a:cubicBezTo>
                      <a:cubicBezTo>
                        <a:pt x="8572" y="32385"/>
                        <a:pt x="12382" y="33338"/>
                        <a:pt x="17145" y="33338"/>
                      </a:cubicBezTo>
                      <a:cubicBezTo>
                        <a:pt x="22860" y="32385"/>
                        <a:pt x="28575" y="30480"/>
                        <a:pt x="35242" y="26670"/>
                      </a:cubicBezTo>
                      <a:cubicBezTo>
                        <a:pt x="40957" y="22860"/>
                        <a:pt x="46672" y="18097"/>
                        <a:pt x="53340" y="12383"/>
                      </a:cubicBezTo>
                      <a:cubicBezTo>
                        <a:pt x="48577" y="8572"/>
                        <a:pt x="43815" y="4763"/>
                        <a:pt x="39052" y="2858"/>
                      </a:cubicBezTo>
                      <a:cubicBezTo>
                        <a:pt x="33338" y="953"/>
                        <a:pt x="28575" y="0"/>
                        <a:pt x="2381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15" name="Google Shape;5015;p22"/>
                <p:cNvSpPr/>
                <p:nvPr/>
              </p:nvSpPr>
              <p:spPr>
                <a:xfrm>
                  <a:off x="6383654" y="4415790"/>
                  <a:ext cx="75247" cy="88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247" h="88024" extrusionOk="0">
                      <a:moveTo>
                        <a:pt x="39053" y="6667"/>
                      </a:moveTo>
                      <a:lnTo>
                        <a:pt x="44767" y="35242"/>
                      </a:lnTo>
                      <a:lnTo>
                        <a:pt x="7620" y="41910"/>
                      </a:lnTo>
                      <a:cubicBezTo>
                        <a:pt x="4763" y="41910"/>
                        <a:pt x="2858" y="43815"/>
                        <a:pt x="1905" y="45720"/>
                      </a:cubicBezTo>
                      <a:cubicBezTo>
                        <a:pt x="0" y="47625"/>
                        <a:pt x="0" y="49530"/>
                        <a:pt x="0" y="52388"/>
                      </a:cubicBezTo>
                      <a:cubicBezTo>
                        <a:pt x="0" y="54292"/>
                        <a:pt x="1905" y="56197"/>
                        <a:pt x="3810" y="58103"/>
                      </a:cubicBezTo>
                      <a:cubicBezTo>
                        <a:pt x="5715" y="60007"/>
                        <a:pt x="8573" y="60960"/>
                        <a:pt x="11430" y="61913"/>
                      </a:cubicBezTo>
                      <a:cubicBezTo>
                        <a:pt x="13335" y="60007"/>
                        <a:pt x="16192" y="58103"/>
                        <a:pt x="20003" y="56197"/>
                      </a:cubicBezTo>
                      <a:cubicBezTo>
                        <a:pt x="22860" y="55245"/>
                        <a:pt x="27623" y="53340"/>
                        <a:pt x="33338" y="52388"/>
                      </a:cubicBezTo>
                      <a:lnTo>
                        <a:pt x="45720" y="65722"/>
                      </a:lnTo>
                      <a:lnTo>
                        <a:pt x="34290" y="67628"/>
                      </a:lnTo>
                      <a:cubicBezTo>
                        <a:pt x="30480" y="68580"/>
                        <a:pt x="26670" y="70485"/>
                        <a:pt x="23813" y="72390"/>
                      </a:cubicBezTo>
                      <a:cubicBezTo>
                        <a:pt x="20955" y="75247"/>
                        <a:pt x="20003" y="78105"/>
                        <a:pt x="20955" y="80963"/>
                      </a:cubicBezTo>
                      <a:cubicBezTo>
                        <a:pt x="21908" y="83820"/>
                        <a:pt x="22860" y="85725"/>
                        <a:pt x="25717" y="86678"/>
                      </a:cubicBezTo>
                      <a:cubicBezTo>
                        <a:pt x="28575" y="87630"/>
                        <a:pt x="32385" y="88582"/>
                        <a:pt x="35242" y="87630"/>
                      </a:cubicBezTo>
                      <a:cubicBezTo>
                        <a:pt x="43815" y="85725"/>
                        <a:pt x="52388" y="81915"/>
                        <a:pt x="59055" y="75247"/>
                      </a:cubicBezTo>
                      <a:cubicBezTo>
                        <a:pt x="66675" y="68580"/>
                        <a:pt x="71438" y="60007"/>
                        <a:pt x="75248" y="49530"/>
                      </a:cubicBezTo>
                      <a:lnTo>
                        <a:pt x="65723" y="0"/>
                      </a:lnTo>
                      <a:lnTo>
                        <a:pt x="39053" y="6667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16" name="Google Shape;5016;p22"/>
                <p:cNvSpPr/>
                <p:nvPr/>
              </p:nvSpPr>
              <p:spPr>
                <a:xfrm>
                  <a:off x="4910701" y="3818108"/>
                  <a:ext cx="2376312" cy="776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6312" h="776751" extrusionOk="0">
                      <a:moveTo>
                        <a:pt x="2324489" y="401466"/>
                      </a:moveTo>
                      <a:cubicBezTo>
                        <a:pt x="2315916" y="384321"/>
                        <a:pt x="2307344" y="367176"/>
                        <a:pt x="2299724" y="350031"/>
                      </a:cubicBezTo>
                      <a:cubicBezTo>
                        <a:pt x="2316869" y="337649"/>
                        <a:pt x="2332109" y="325266"/>
                        <a:pt x="2348301" y="310979"/>
                      </a:cubicBezTo>
                      <a:cubicBezTo>
                        <a:pt x="2399736" y="264306"/>
                        <a:pt x="2369256" y="202394"/>
                        <a:pt x="2344491" y="152864"/>
                      </a:cubicBezTo>
                      <a:lnTo>
                        <a:pt x="2339729" y="142386"/>
                      </a:lnTo>
                      <a:cubicBezTo>
                        <a:pt x="2327346" y="116669"/>
                        <a:pt x="2329251" y="90951"/>
                        <a:pt x="2331156" y="69044"/>
                      </a:cubicBezTo>
                      <a:cubicBezTo>
                        <a:pt x="2333061" y="48089"/>
                        <a:pt x="2334966" y="28086"/>
                        <a:pt x="2321631" y="14751"/>
                      </a:cubicBezTo>
                      <a:cubicBezTo>
                        <a:pt x="2310201" y="2369"/>
                        <a:pt x="2288294" y="-1441"/>
                        <a:pt x="2253051" y="464"/>
                      </a:cubicBezTo>
                      <a:lnTo>
                        <a:pt x="2253051" y="464"/>
                      </a:lnTo>
                      <a:cubicBezTo>
                        <a:pt x="2253051" y="464"/>
                        <a:pt x="2252099" y="464"/>
                        <a:pt x="2252099" y="464"/>
                      </a:cubicBezTo>
                      <a:cubicBezTo>
                        <a:pt x="2175899" y="5226"/>
                        <a:pt x="2128274" y="68091"/>
                        <a:pt x="2118749" y="177629"/>
                      </a:cubicBezTo>
                      <a:cubicBezTo>
                        <a:pt x="2112081" y="180486"/>
                        <a:pt x="2106366" y="184296"/>
                        <a:pt x="2099699" y="187154"/>
                      </a:cubicBezTo>
                      <a:cubicBezTo>
                        <a:pt x="2052074" y="209061"/>
                        <a:pt x="1995876" y="226206"/>
                        <a:pt x="1943489" y="239541"/>
                      </a:cubicBezTo>
                      <a:lnTo>
                        <a:pt x="1943489" y="239541"/>
                      </a:lnTo>
                      <a:cubicBezTo>
                        <a:pt x="1932059" y="242399"/>
                        <a:pt x="1923486" y="244304"/>
                        <a:pt x="1915866" y="246209"/>
                      </a:cubicBezTo>
                      <a:cubicBezTo>
                        <a:pt x="1915866" y="246209"/>
                        <a:pt x="1915866" y="246209"/>
                        <a:pt x="1914914" y="246209"/>
                      </a:cubicBezTo>
                      <a:lnTo>
                        <a:pt x="1914914" y="246209"/>
                      </a:lnTo>
                      <a:cubicBezTo>
                        <a:pt x="1906341" y="249066"/>
                        <a:pt x="1900626" y="250971"/>
                        <a:pt x="1896816" y="253829"/>
                      </a:cubicBezTo>
                      <a:cubicBezTo>
                        <a:pt x="1866336" y="272879"/>
                        <a:pt x="1887291" y="351936"/>
                        <a:pt x="1896816" y="381464"/>
                      </a:cubicBezTo>
                      <a:cubicBezTo>
                        <a:pt x="1760609" y="478619"/>
                        <a:pt x="1504386" y="540531"/>
                        <a:pt x="1219589" y="540531"/>
                      </a:cubicBezTo>
                      <a:cubicBezTo>
                        <a:pt x="1209111" y="540531"/>
                        <a:pt x="1199586" y="540531"/>
                        <a:pt x="1189109" y="540531"/>
                      </a:cubicBezTo>
                      <a:lnTo>
                        <a:pt x="1189109" y="540531"/>
                      </a:lnTo>
                      <a:cubicBezTo>
                        <a:pt x="1189109" y="540531"/>
                        <a:pt x="1189109" y="540531"/>
                        <a:pt x="1188156" y="540531"/>
                      </a:cubicBezTo>
                      <a:cubicBezTo>
                        <a:pt x="1188156" y="540531"/>
                        <a:pt x="1188156" y="540531"/>
                        <a:pt x="1187204" y="540531"/>
                      </a:cubicBezTo>
                      <a:lnTo>
                        <a:pt x="1187204" y="540531"/>
                      </a:lnTo>
                      <a:cubicBezTo>
                        <a:pt x="1176726" y="540531"/>
                        <a:pt x="1167201" y="540531"/>
                        <a:pt x="1156724" y="540531"/>
                      </a:cubicBezTo>
                      <a:cubicBezTo>
                        <a:pt x="871926" y="540531"/>
                        <a:pt x="615704" y="479571"/>
                        <a:pt x="479496" y="381464"/>
                      </a:cubicBezTo>
                      <a:cubicBezTo>
                        <a:pt x="489021" y="351936"/>
                        <a:pt x="509976" y="272879"/>
                        <a:pt x="479496" y="253829"/>
                      </a:cubicBezTo>
                      <a:cubicBezTo>
                        <a:pt x="475686" y="250971"/>
                        <a:pt x="469019" y="249066"/>
                        <a:pt x="461399" y="246209"/>
                      </a:cubicBezTo>
                      <a:lnTo>
                        <a:pt x="461399" y="246209"/>
                      </a:lnTo>
                      <a:cubicBezTo>
                        <a:pt x="461399" y="246209"/>
                        <a:pt x="461399" y="246209"/>
                        <a:pt x="460446" y="246209"/>
                      </a:cubicBezTo>
                      <a:cubicBezTo>
                        <a:pt x="452826" y="244304"/>
                        <a:pt x="444254" y="241446"/>
                        <a:pt x="432824" y="239541"/>
                      </a:cubicBezTo>
                      <a:lnTo>
                        <a:pt x="432824" y="239541"/>
                      </a:lnTo>
                      <a:cubicBezTo>
                        <a:pt x="379484" y="226206"/>
                        <a:pt x="323286" y="208109"/>
                        <a:pt x="276614" y="187154"/>
                      </a:cubicBezTo>
                      <a:cubicBezTo>
                        <a:pt x="269946" y="184296"/>
                        <a:pt x="263279" y="181439"/>
                        <a:pt x="257564" y="177629"/>
                      </a:cubicBezTo>
                      <a:cubicBezTo>
                        <a:pt x="248039" y="68091"/>
                        <a:pt x="200414" y="6179"/>
                        <a:pt x="124214" y="464"/>
                      </a:cubicBezTo>
                      <a:cubicBezTo>
                        <a:pt x="124214" y="464"/>
                        <a:pt x="123261" y="464"/>
                        <a:pt x="123261" y="464"/>
                      </a:cubicBezTo>
                      <a:lnTo>
                        <a:pt x="123261" y="464"/>
                      </a:lnTo>
                      <a:cubicBezTo>
                        <a:pt x="87066" y="-1441"/>
                        <a:pt x="66111" y="3321"/>
                        <a:pt x="54681" y="14751"/>
                      </a:cubicBezTo>
                      <a:cubicBezTo>
                        <a:pt x="41346" y="28086"/>
                        <a:pt x="43251" y="48089"/>
                        <a:pt x="45156" y="69044"/>
                      </a:cubicBezTo>
                      <a:cubicBezTo>
                        <a:pt x="47061" y="91904"/>
                        <a:pt x="49919" y="116669"/>
                        <a:pt x="36584" y="142386"/>
                      </a:cubicBezTo>
                      <a:lnTo>
                        <a:pt x="31821" y="152864"/>
                      </a:lnTo>
                      <a:cubicBezTo>
                        <a:pt x="7056" y="202394"/>
                        <a:pt x="-23424" y="264306"/>
                        <a:pt x="28011" y="310979"/>
                      </a:cubicBezTo>
                      <a:cubicBezTo>
                        <a:pt x="43251" y="325266"/>
                        <a:pt x="59444" y="338601"/>
                        <a:pt x="76589" y="350031"/>
                      </a:cubicBezTo>
                      <a:cubicBezTo>
                        <a:pt x="69921" y="367176"/>
                        <a:pt x="60396" y="385274"/>
                        <a:pt x="51824" y="401466"/>
                      </a:cubicBezTo>
                      <a:cubicBezTo>
                        <a:pt x="36584" y="430041"/>
                        <a:pt x="21344" y="460521"/>
                        <a:pt x="13724" y="493859"/>
                      </a:cubicBezTo>
                      <a:cubicBezTo>
                        <a:pt x="10866" y="506241"/>
                        <a:pt x="4199" y="609111"/>
                        <a:pt x="25154" y="616731"/>
                      </a:cubicBezTo>
                      <a:cubicBezTo>
                        <a:pt x="28964" y="617684"/>
                        <a:pt x="36584" y="618636"/>
                        <a:pt x="42299" y="606254"/>
                      </a:cubicBezTo>
                      <a:cubicBezTo>
                        <a:pt x="64206" y="562439"/>
                        <a:pt x="100401" y="516719"/>
                        <a:pt x="123261" y="515766"/>
                      </a:cubicBezTo>
                      <a:cubicBezTo>
                        <a:pt x="127071" y="515766"/>
                        <a:pt x="133739" y="516719"/>
                        <a:pt x="140406" y="526244"/>
                      </a:cubicBezTo>
                      <a:cubicBezTo>
                        <a:pt x="146121" y="534816"/>
                        <a:pt x="150884" y="548151"/>
                        <a:pt x="155646" y="557676"/>
                      </a:cubicBezTo>
                      <a:cubicBezTo>
                        <a:pt x="162314" y="573869"/>
                        <a:pt x="165171" y="581489"/>
                        <a:pt x="173744" y="579584"/>
                      </a:cubicBezTo>
                      <a:cubicBezTo>
                        <a:pt x="182316" y="577679"/>
                        <a:pt x="182316" y="568154"/>
                        <a:pt x="182316" y="560534"/>
                      </a:cubicBezTo>
                      <a:cubicBezTo>
                        <a:pt x="182316" y="511004"/>
                        <a:pt x="196604" y="463379"/>
                        <a:pt x="211844" y="419564"/>
                      </a:cubicBezTo>
                      <a:cubicBezTo>
                        <a:pt x="247086" y="432899"/>
                        <a:pt x="281376" y="442424"/>
                        <a:pt x="315666" y="451949"/>
                      </a:cubicBezTo>
                      <a:cubicBezTo>
                        <a:pt x="316619" y="451949"/>
                        <a:pt x="317571" y="452901"/>
                        <a:pt x="318524" y="452901"/>
                      </a:cubicBezTo>
                      <a:lnTo>
                        <a:pt x="315666" y="455759"/>
                      </a:lnTo>
                      <a:cubicBezTo>
                        <a:pt x="305189" y="467189"/>
                        <a:pt x="289949" y="481476"/>
                        <a:pt x="289949" y="481476"/>
                      </a:cubicBezTo>
                      <a:cubicBezTo>
                        <a:pt x="279471" y="492906"/>
                        <a:pt x="273756" y="507194"/>
                        <a:pt x="275661" y="520529"/>
                      </a:cubicBezTo>
                      <a:cubicBezTo>
                        <a:pt x="276614" y="533864"/>
                        <a:pt x="284234" y="545294"/>
                        <a:pt x="296616" y="553866"/>
                      </a:cubicBezTo>
                      <a:cubicBezTo>
                        <a:pt x="492831" y="693884"/>
                        <a:pt x="814776" y="776751"/>
                        <a:pt x="1157676" y="776751"/>
                      </a:cubicBezTo>
                      <a:cubicBezTo>
                        <a:pt x="1167201" y="776751"/>
                        <a:pt x="1177679" y="776751"/>
                        <a:pt x="1189109" y="776751"/>
                      </a:cubicBezTo>
                      <a:cubicBezTo>
                        <a:pt x="1199586" y="776751"/>
                        <a:pt x="1210064" y="776751"/>
                        <a:pt x="1220541" y="776751"/>
                      </a:cubicBezTo>
                      <a:cubicBezTo>
                        <a:pt x="1563441" y="776751"/>
                        <a:pt x="1885386" y="692931"/>
                        <a:pt x="2081601" y="553866"/>
                      </a:cubicBezTo>
                      <a:cubicBezTo>
                        <a:pt x="2093984" y="545294"/>
                        <a:pt x="2100651" y="532911"/>
                        <a:pt x="2102556" y="520529"/>
                      </a:cubicBezTo>
                      <a:cubicBezTo>
                        <a:pt x="2103509" y="507194"/>
                        <a:pt x="2098746" y="492906"/>
                        <a:pt x="2088269" y="481476"/>
                      </a:cubicBezTo>
                      <a:cubicBezTo>
                        <a:pt x="2088269" y="481476"/>
                        <a:pt x="2073029" y="467189"/>
                        <a:pt x="2062551" y="455759"/>
                      </a:cubicBezTo>
                      <a:lnTo>
                        <a:pt x="2059694" y="452901"/>
                      </a:lnTo>
                      <a:cubicBezTo>
                        <a:pt x="2060646" y="452901"/>
                        <a:pt x="2061599" y="451949"/>
                        <a:pt x="2062551" y="451949"/>
                      </a:cubicBezTo>
                      <a:cubicBezTo>
                        <a:pt x="2096841" y="442424"/>
                        <a:pt x="2132084" y="431946"/>
                        <a:pt x="2166374" y="419564"/>
                      </a:cubicBezTo>
                      <a:cubicBezTo>
                        <a:pt x="2181614" y="463379"/>
                        <a:pt x="2195901" y="511004"/>
                        <a:pt x="2195901" y="560534"/>
                      </a:cubicBezTo>
                      <a:cubicBezTo>
                        <a:pt x="2195901" y="568154"/>
                        <a:pt x="2195901" y="577679"/>
                        <a:pt x="2204474" y="579584"/>
                      </a:cubicBezTo>
                      <a:cubicBezTo>
                        <a:pt x="2213046" y="581489"/>
                        <a:pt x="2215904" y="573869"/>
                        <a:pt x="2222571" y="557676"/>
                      </a:cubicBezTo>
                      <a:cubicBezTo>
                        <a:pt x="2226381" y="547199"/>
                        <a:pt x="2232096" y="534816"/>
                        <a:pt x="2237811" y="526244"/>
                      </a:cubicBezTo>
                      <a:cubicBezTo>
                        <a:pt x="2244479" y="516719"/>
                        <a:pt x="2250194" y="515766"/>
                        <a:pt x="2254956" y="515766"/>
                      </a:cubicBezTo>
                      <a:cubicBezTo>
                        <a:pt x="2277816" y="516719"/>
                        <a:pt x="2314011" y="563391"/>
                        <a:pt x="2335919" y="606254"/>
                      </a:cubicBezTo>
                      <a:cubicBezTo>
                        <a:pt x="2341634" y="618636"/>
                        <a:pt x="2349254" y="617684"/>
                        <a:pt x="2353064" y="616731"/>
                      </a:cubicBezTo>
                      <a:cubicBezTo>
                        <a:pt x="2374019" y="609111"/>
                        <a:pt x="2367351" y="506241"/>
                        <a:pt x="2364494" y="493859"/>
                      </a:cubicBezTo>
                      <a:cubicBezTo>
                        <a:pt x="2354969" y="459569"/>
                        <a:pt x="2339729" y="430041"/>
                        <a:pt x="2324489" y="401466"/>
                      </a:cubicBezTo>
                      <a:close/>
                      <a:moveTo>
                        <a:pt x="165171" y="538626"/>
                      </a:moveTo>
                      <a:cubicBezTo>
                        <a:pt x="162314" y="531006"/>
                        <a:pt x="158504" y="523386"/>
                        <a:pt x="153741" y="516719"/>
                      </a:cubicBezTo>
                      <a:cubicBezTo>
                        <a:pt x="143264" y="500526"/>
                        <a:pt x="130881" y="497669"/>
                        <a:pt x="121356" y="498621"/>
                      </a:cubicBezTo>
                      <a:cubicBezTo>
                        <a:pt x="87066" y="500526"/>
                        <a:pt x="48966" y="554819"/>
                        <a:pt x="29916" y="591966"/>
                      </a:cubicBezTo>
                      <a:cubicBezTo>
                        <a:pt x="26106" y="568154"/>
                        <a:pt x="26106" y="515766"/>
                        <a:pt x="29916" y="497669"/>
                      </a:cubicBezTo>
                      <a:cubicBezTo>
                        <a:pt x="37536" y="466236"/>
                        <a:pt x="51824" y="437661"/>
                        <a:pt x="67064" y="409086"/>
                      </a:cubicBezTo>
                      <a:cubicBezTo>
                        <a:pt x="75636" y="392894"/>
                        <a:pt x="84209" y="376701"/>
                        <a:pt x="90876" y="359556"/>
                      </a:cubicBezTo>
                      <a:cubicBezTo>
                        <a:pt x="122309" y="380511"/>
                        <a:pt x="156599" y="398609"/>
                        <a:pt x="194699" y="413849"/>
                      </a:cubicBezTo>
                      <a:cubicBezTo>
                        <a:pt x="181364" y="452901"/>
                        <a:pt x="168029" y="494811"/>
                        <a:pt x="165171" y="538626"/>
                      </a:cubicBezTo>
                      <a:close/>
                      <a:moveTo>
                        <a:pt x="103259" y="26181"/>
                      </a:moveTo>
                      <a:cubicBezTo>
                        <a:pt x="104211" y="23324"/>
                        <a:pt x="105164" y="16656"/>
                        <a:pt x="123261" y="16656"/>
                      </a:cubicBezTo>
                      <a:cubicBezTo>
                        <a:pt x="203271" y="22371"/>
                        <a:pt x="230894" y="97619"/>
                        <a:pt x="239466" y="166199"/>
                      </a:cubicBezTo>
                      <a:cubicBezTo>
                        <a:pt x="148979" y="115716"/>
                        <a:pt x="97544" y="50946"/>
                        <a:pt x="103259" y="26181"/>
                      </a:cubicBezTo>
                      <a:close/>
                      <a:moveTo>
                        <a:pt x="469019" y="345269"/>
                      </a:moveTo>
                      <a:cubicBezTo>
                        <a:pt x="467114" y="351936"/>
                        <a:pt x="465209" y="357651"/>
                        <a:pt x="464256" y="364319"/>
                      </a:cubicBezTo>
                      <a:cubicBezTo>
                        <a:pt x="462351" y="363366"/>
                        <a:pt x="461399" y="362414"/>
                        <a:pt x="459494" y="360509"/>
                      </a:cubicBezTo>
                      <a:cubicBezTo>
                        <a:pt x="441396" y="346221"/>
                        <a:pt x="431871" y="336696"/>
                        <a:pt x="435681" y="324314"/>
                      </a:cubicBezTo>
                      <a:cubicBezTo>
                        <a:pt x="438539" y="314789"/>
                        <a:pt x="444254" y="312884"/>
                        <a:pt x="452826" y="312884"/>
                      </a:cubicBezTo>
                      <a:cubicBezTo>
                        <a:pt x="456636" y="312884"/>
                        <a:pt x="460446" y="312884"/>
                        <a:pt x="465209" y="313836"/>
                      </a:cubicBezTo>
                      <a:cubicBezTo>
                        <a:pt x="469019" y="313836"/>
                        <a:pt x="471876" y="314789"/>
                        <a:pt x="475686" y="314789"/>
                      </a:cubicBezTo>
                      <a:moveTo>
                        <a:pt x="565221" y="589109"/>
                      </a:moveTo>
                      <a:cubicBezTo>
                        <a:pt x="560459" y="578631"/>
                        <a:pt x="559506" y="571011"/>
                        <a:pt x="561411" y="565296"/>
                      </a:cubicBezTo>
                      <a:cubicBezTo>
                        <a:pt x="561411" y="564344"/>
                        <a:pt x="563316" y="563391"/>
                        <a:pt x="564269" y="563391"/>
                      </a:cubicBezTo>
                      <a:cubicBezTo>
                        <a:pt x="566174" y="563391"/>
                        <a:pt x="568079" y="563391"/>
                        <a:pt x="569984" y="563391"/>
                      </a:cubicBezTo>
                      <a:lnTo>
                        <a:pt x="580461" y="567201"/>
                      </a:lnTo>
                      <a:lnTo>
                        <a:pt x="591891" y="531959"/>
                      </a:lnTo>
                      <a:lnTo>
                        <a:pt x="572841" y="525291"/>
                      </a:lnTo>
                      <a:lnTo>
                        <a:pt x="572841" y="526244"/>
                      </a:lnTo>
                      <a:lnTo>
                        <a:pt x="553791" y="518624"/>
                      </a:lnTo>
                      <a:lnTo>
                        <a:pt x="512834" y="615779"/>
                      </a:lnTo>
                      <a:lnTo>
                        <a:pt x="499499" y="597681"/>
                      </a:lnTo>
                      <a:lnTo>
                        <a:pt x="513786" y="564344"/>
                      </a:lnTo>
                      <a:cubicBezTo>
                        <a:pt x="511881" y="565296"/>
                        <a:pt x="509976" y="566249"/>
                        <a:pt x="507119" y="566249"/>
                      </a:cubicBezTo>
                      <a:cubicBezTo>
                        <a:pt x="505214" y="566249"/>
                        <a:pt x="503309" y="566249"/>
                        <a:pt x="501404" y="565296"/>
                      </a:cubicBezTo>
                      <a:cubicBezTo>
                        <a:pt x="499499" y="564344"/>
                        <a:pt x="498546" y="563391"/>
                        <a:pt x="496641" y="561486"/>
                      </a:cubicBezTo>
                      <a:cubicBezTo>
                        <a:pt x="494736" y="559581"/>
                        <a:pt x="492831" y="557676"/>
                        <a:pt x="491879" y="554819"/>
                      </a:cubicBezTo>
                      <a:cubicBezTo>
                        <a:pt x="491879" y="558629"/>
                        <a:pt x="490926" y="561486"/>
                        <a:pt x="489974" y="564344"/>
                      </a:cubicBezTo>
                      <a:cubicBezTo>
                        <a:pt x="487116" y="571011"/>
                        <a:pt x="482354" y="575774"/>
                        <a:pt x="475686" y="577679"/>
                      </a:cubicBezTo>
                      <a:cubicBezTo>
                        <a:pt x="469019" y="580536"/>
                        <a:pt x="463304" y="580536"/>
                        <a:pt x="456636" y="577679"/>
                      </a:cubicBezTo>
                      <a:cubicBezTo>
                        <a:pt x="447111" y="573869"/>
                        <a:pt x="440444" y="565296"/>
                        <a:pt x="435681" y="551961"/>
                      </a:cubicBezTo>
                      <a:cubicBezTo>
                        <a:pt x="430919" y="538626"/>
                        <a:pt x="429014" y="522434"/>
                        <a:pt x="429966" y="504336"/>
                      </a:cubicBezTo>
                      <a:lnTo>
                        <a:pt x="436634" y="503384"/>
                      </a:lnTo>
                      <a:cubicBezTo>
                        <a:pt x="435681" y="515766"/>
                        <a:pt x="438539" y="527196"/>
                        <a:pt x="442349" y="536721"/>
                      </a:cubicBezTo>
                      <a:cubicBezTo>
                        <a:pt x="446159" y="546246"/>
                        <a:pt x="452826" y="552914"/>
                        <a:pt x="460446" y="555771"/>
                      </a:cubicBezTo>
                      <a:cubicBezTo>
                        <a:pt x="465209" y="557676"/>
                        <a:pt x="469019" y="557676"/>
                        <a:pt x="473781" y="556724"/>
                      </a:cubicBezTo>
                      <a:cubicBezTo>
                        <a:pt x="478544" y="554819"/>
                        <a:pt x="481401" y="551961"/>
                        <a:pt x="483306" y="548151"/>
                      </a:cubicBezTo>
                      <a:cubicBezTo>
                        <a:pt x="484259" y="546246"/>
                        <a:pt x="484259" y="543389"/>
                        <a:pt x="484259" y="540531"/>
                      </a:cubicBezTo>
                      <a:cubicBezTo>
                        <a:pt x="484259" y="537674"/>
                        <a:pt x="483306" y="534816"/>
                        <a:pt x="482354" y="532911"/>
                      </a:cubicBezTo>
                      <a:cubicBezTo>
                        <a:pt x="476639" y="533864"/>
                        <a:pt x="469019" y="532911"/>
                        <a:pt x="459494" y="531006"/>
                      </a:cubicBezTo>
                      <a:lnTo>
                        <a:pt x="457589" y="511004"/>
                      </a:lnTo>
                      <a:cubicBezTo>
                        <a:pt x="465209" y="513861"/>
                        <a:pt x="472829" y="514814"/>
                        <a:pt x="480449" y="513861"/>
                      </a:cubicBezTo>
                      <a:cubicBezTo>
                        <a:pt x="487116" y="512909"/>
                        <a:pt x="491879" y="509099"/>
                        <a:pt x="494736" y="504336"/>
                      </a:cubicBezTo>
                      <a:cubicBezTo>
                        <a:pt x="495689" y="501479"/>
                        <a:pt x="495689" y="499574"/>
                        <a:pt x="494736" y="496716"/>
                      </a:cubicBezTo>
                      <a:cubicBezTo>
                        <a:pt x="493784" y="493859"/>
                        <a:pt x="491879" y="492906"/>
                        <a:pt x="489974" y="491954"/>
                      </a:cubicBezTo>
                      <a:cubicBezTo>
                        <a:pt x="484259" y="490049"/>
                        <a:pt x="478544" y="488144"/>
                        <a:pt x="472829" y="488144"/>
                      </a:cubicBezTo>
                      <a:cubicBezTo>
                        <a:pt x="467114" y="488144"/>
                        <a:pt x="461399" y="489096"/>
                        <a:pt x="456636" y="491954"/>
                      </a:cubicBezTo>
                      <a:lnTo>
                        <a:pt x="451874" y="471951"/>
                      </a:lnTo>
                      <a:cubicBezTo>
                        <a:pt x="456636" y="470046"/>
                        <a:pt x="462351" y="469094"/>
                        <a:pt x="468066" y="469094"/>
                      </a:cubicBezTo>
                      <a:cubicBezTo>
                        <a:pt x="473781" y="469094"/>
                        <a:pt x="479496" y="470999"/>
                        <a:pt x="486164" y="472904"/>
                      </a:cubicBezTo>
                      <a:cubicBezTo>
                        <a:pt x="491879" y="475761"/>
                        <a:pt x="497594" y="482429"/>
                        <a:pt x="501404" y="493859"/>
                      </a:cubicBezTo>
                      <a:cubicBezTo>
                        <a:pt x="505214" y="505289"/>
                        <a:pt x="506166" y="513861"/>
                        <a:pt x="504261" y="519576"/>
                      </a:cubicBezTo>
                      <a:cubicBezTo>
                        <a:pt x="503309" y="522434"/>
                        <a:pt x="501404" y="525291"/>
                        <a:pt x="498546" y="527196"/>
                      </a:cubicBezTo>
                      <a:cubicBezTo>
                        <a:pt x="495689" y="529101"/>
                        <a:pt x="492831" y="531006"/>
                        <a:pt x="489021" y="531959"/>
                      </a:cubicBezTo>
                      <a:cubicBezTo>
                        <a:pt x="490926" y="534816"/>
                        <a:pt x="491879" y="538626"/>
                        <a:pt x="492831" y="544341"/>
                      </a:cubicBezTo>
                      <a:cubicBezTo>
                        <a:pt x="494736" y="546246"/>
                        <a:pt x="497594" y="548151"/>
                        <a:pt x="500451" y="549104"/>
                      </a:cubicBezTo>
                      <a:cubicBezTo>
                        <a:pt x="504261" y="551009"/>
                        <a:pt x="508071" y="551009"/>
                        <a:pt x="511881" y="551009"/>
                      </a:cubicBezTo>
                      <a:cubicBezTo>
                        <a:pt x="515691" y="550056"/>
                        <a:pt x="519501" y="549104"/>
                        <a:pt x="522359" y="546246"/>
                      </a:cubicBezTo>
                      <a:lnTo>
                        <a:pt x="536646" y="511004"/>
                      </a:lnTo>
                      <a:lnTo>
                        <a:pt x="521406" y="504336"/>
                      </a:lnTo>
                      <a:lnTo>
                        <a:pt x="515691" y="486239"/>
                      </a:lnTo>
                      <a:lnTo>
                        <a:pt x="568079" y="508146"/>
                      </a:lnTo>
                      <a:lnTo>
                        <a:pt x="675711" y="544341"/>
                      </a:lnTo>
                      <a:lnTo>
                        <a:pt x="675711" y="545294"/>
                      </a:lnTo>
                      <a:lnTo>
                        <a:pt x="782391" y="573869"/>
                      </a:lnTo>
                      <a:lnTo>
                        <a:pt x="789059" y="590061"/>
                      </a:lnTo>
                      <a:lnTo>
                        <a:pt x="769056" y="585299"/>
                      </a:lnTo>
                      <a:lnTo>
                        <a:pt x="742386" y="686264"/>
                      </a:lnTo>
                      <a:lnTo>
                        <a:pt x="727146" y="670071"/>
                      </a:lnTo>
                      <a:lnTo>
                        <a:pt x="741434" y="616731"/>
                      </a:lnTo>
                      <a:lnTo>
                        <a:pt x="706191" y="607206"/>
                      </a:lnTo>
                      <a:cubicBezTo>
                        <a:pt x="703334" y="606254"/>
                        <a:pt x="700476" y="607206"/>
                        <a:pt x="697619" y="609111"/>
                      </a:cubicBezTo>
                      <a:cubicBezTo>
                        <a:pt x="694761" y="611969"/>
                        <a:pt x="692856" y="614826"/>
                        <a:pt x="691904" y="619589"/>
                      </a:cubicBezTo>
                      <a:cubicBezTo>
                        <a:pt x="689999" y="627209"/>
                        <a:pt x="689999" y="634829"/>
                        <a:pt x="691904" y="643401"/>
                      </a:cubicBezTo>
                      <a:cubicBezTo>
                        <a:pt x="693809" y="651974"/>
                        <a:pt x="697619" y="659594"/>
                        <a:pt x="702381" y="667214"/>
                      </a:cubicBezTo>
                      <a:lnTo>
                        <a:pt x="693809" y="671024"/>
                      </a:lnTo>
                      <a:cubicBezTo>
                        <a:pt x="686189" y="656736"/>
                        <a:pt x="680474" y="644354"/>
                        <a:pt x="677616" y="633876"/>
                      </a:cubicBezTo>
                      <a:cubicBezTo>
                        <a:pt x="673806" y="623399"/>
                        <a:pt x="673806" y="613874"/>
                        <a:pt x="674759" y="608159"/>
                      </a:cubicBezTo>
                      <a:cubicBezTo>
                        <a:pt x="676664" y="601491"/>
                        <a:pt x="680474" y="596729"/>
                        <a:pt x="685236" y="592919"/>
                      </a:cubicBezTo>
                      <a:cubicBezTo>
                        <a:pt x="690951" y="589109"/>
                        <a:pt x="695714" y="588156"/>
                        <a:pt x="701429" y="590061"/>
                      </a:cubicBezTo>
                      <a:lnTo>
                        <a:pt x="745244" y="601491"/>
                      </a:lnTo>
                      <a:lnTo>
                        <a:pt x="750959" y="580536"/>
                      </a:lnTo>
                      <a:lnTo>
                        <a:pt x="681426" y="562439"/>
                      </a:lnTo>
                      <a:lnTo>
                        <a:pt x="681426" y="562439"/>
                      </a:lnTo>
                      <a:lnTo>
                        <a:pt x="678569" y="561486"/>
                      </a:lnTo>
                      <a:lnTo>
                        <a:pt x="677616" y="561486"/>
                      </a:lnTo>
                      <a:lnTo>
                        <a:pt x="677616" y="561486"/>
                      </a:lnTo>
                      <a:lnTo>
                        <a:pt x="662376" y="556724"/>
                      </a:lnTo>
                      <a:lnTo>
                        <a:pt x="632849" y="645306"/>
                      </a:lnTo>
                      <a:lnTo>
                        <a:pt x="634754" y="646259"/>
                      </a:lnTo>
                      <a:lnTo>
                        <a:pt x="640469" y="661499"/>
                      </a:lnTo>
                      <a:lnTo>
                        <a:pt x="623324" y="656736"/>
                      </a:lnTo>
                      <a:cubicBezTo>
                        <a:pt x="619514" y="655784"/>
                        <a:pt x="614751" y="655784"/>
                        <a:pt x="610941" y="658641"/>
                      </a:cubicBezTo>
                      <a:cubicBezTo>
                        <a:pt x="607131" y="661499"/>
                        <a:pt x="604274" y="665309"/>
                        <a:pt x="603321" y="670071"/>
                      </a:cubicBezTo>
                      <a:cubicBezTo>
                        <a:pt x="602369" y="672929"/>
                        <a:pt x="602369" y="675786"/>
                        <a:pt x="604274" y="679596"/>
                      </a:cubicBezTo>
                      <a:cubicBezTo>
                        <a:pt x="606179" y="682454"/>
                        <a:pt x="608084" y="684359"/>
                        <a:pt x="610941" y="685311"/>
                      </a:cubicBezTo>
                      <a:cubicBezTo>
                        <a:pt x="615704" y="686264"/>
                        <a:pt x="620466" y="687216"/>
                        <a:pt x="625229" y="686264"/>
                      </a:cubicBezTo>
                      <a:cubicBezTo>
                        <a:pt x="630944" y="685311"/>
                        <a:pt x="635706" y="684359"/>
                        <a:pt x="640469" y="681501"/>
                      </a:cubicBezTo>
                      <a:lnTo>
                        <a:pt x="647136" y="698646"/>
                      </a:lnTo>
                      <a:cubicBezTo>
                        <a:pt x="642374" y="700551"/>
                        <a:pt x="637611" y="701504"/>
                        <a:pt x="631896" y="701504"/>
                      </a:cubicBezTo>
                      <a:cubicBezTo>
                        <a:pt x="626181" y="701504"/>
                        <a:pt x="620466" y="700551"/>
                        <a:pt x="613799" y="698646"/>
                      </a:cubicBezTo>
                      <a:cubicBezTo>
                        <a:pt x="607131" y="696741"/>
                        <a:pt x="602369" y="691026"/>
                        <a:pt x="598559" y="681501"/>
                      </a:cubicBezTo>
                      <a:cubicBezTo>
                        <a:pt x="594749" y="671976"/>
                        <a:pt x="593796" y="663404"/>
                        <a:pt x="595701" y="655784"/>
                      </a:cubicBezTo>
                      <a:cubicBezTo>
                        <a:pt x="597606" y="650069"/>
                        <a:pt x="600464" y="646259"/>
                        <a:pt x="606179" y="643401"/>
                      </a:cubicBezTo>
                      <a:cubicBezTo>
                        <a:pt x="609036" y="641496"/>
                        <a:pt x="612846" y="641496"/>
                        <a:pt x="616656" y="641496"/>
                      </a:cubicBezTo>
                      <a:lnTo>
                        <a:pt x="613799" y="638639"/>
                      </a:lnTo>
                      <a:lnTo>
                        <a:pt x="626181" y="601491"/>
                      </a:lnTo>
                      <a:lnTo>
                        <a:pt x="591891" y="590061"/>
                      </a:lnTo>
                      <a:lnTo>
                        <a:pt x="588081" y="601491"/>
                      </a:lnTo>
                      <a:cubicBezTo>
                        <a:pt x="587129" y="604349"/>
                        <a:pt x="586176" y="606254"/>
                        <a:pt x="584271" y="607206"/>
                      </a:cubicBezTo>
                      <a:cubicBezTo>
                        <a:pt x="582366" y="608159"/>
                        <a:pt x="580461" y="609111"/>
                        <a:pt x="578556" y="608159"/>
                      </a:cubicBezTo>
                      <a:moveTo>
                        <a:pt x="1193871" y="634829"/>
                      </a:moveTo>
                      <a:lnTo>
                        <a:pt x="1191966" y="739604"/>
                      </a:lnTo>
                      <a:lnTo>
                        <a:pt x="1172916" y="727221"/>
                      </a:lnTo>
                      <a:lnTo>
                        <a:pt x="1172916" y="703409"/>
                      </a:lnTo>
                      <a:cubicBezTo>
                        <a:pt x="1168154" y="707219"/>
                        <a:pt x="1163391" y="710076"/>
                        <a:pt x="1158629" y="711981"/>
                      </a:cubicBezTo>
                      <a:cubicBezTo>
                        <a:pt x="1153866" y="713886"/>
                        <a:pt x="1149104" y="714839"/>
                        <a:pt x="1144341" y="714839"/>
                      </a:cubicBezTo>
                      <a:cubicBezTo>
                        <a:pt x="1135769" y="714839"/>
                        <a:pt x="1126244" y="710076"/>
                        <a:pt x="1117671" y="701504"/>
                      </a:cubicBezTo>
                      <a:cubicBezTo>
                        <a:pt x="1109099" y="692931"/>
                        <a:pt x="1104336" y="684359"/>
                        <a:pt x="1104336" y="676739"/>
                      </a:cubicBezTo>
                      <a:cubicBezTo>
                        <a:pt x="1104336" y="670071"/>
                        <a:pt x="1107194" y="664356"/>
                        <a:pt x="1112909" y="659594"/>
                      </a:cubicBezTo>
                      <a:cubicBezTo>
                        <a:pt x="1118624" y="654831"/>
                        <a:pt x="1126244" y="652926"/>
                        <a:pt x="1133864" y="652926"/>
                      </a:cubicBezTo>
                      <a:cubicBezTo>
                        <a:pt x="1141484" y="652926"/>
                        <a:pt x="1148151" y="654831"/>
                        <a:pt x="1154819" y="659594"/>
                      </a:cubicBezTo>
                      <a:cubicBezTo>
                        <a:pt x="1161486" y="663404"/>
                        <a:pt x="1167201" y="669119"/>
                        <a:pt x="1172916" y="676739"/>
                      </a:cubicBezTo>
                      <a:lnTo>
                        <a:pt x="1173869" y="634829"/>
                      </a:lnTo>
                      <a:lnTo>
                        <a:pt x="1095764" y="632924"/>
                      </a:lnTo>
                      <a:lnTo>
                        <a:pt x="1095764" y="631971"/>
                      </a:lnTo>
                      <a:lnTo>
                        <a:pt x="1070999" y="630066"/>
                      </a:lnTo>
                      <a:cubicBezTo>
                        <a:pt x="1076714" y="634829"/>
                        <a:pt x="1080524" y="639591"/>
                        <a:pt x="1083381" y="646259"/>
                      </a:cubicBezTo>
                      <a:cubicBezTo>
                        <a:pt x="1086239" y="652926"/>
                        <a:pt x="1088144" y="658641"/>
                        <a:pt x="1087191" y="665309"/>
                      </a:cubicBezTo>
                      <a:cubicBezTo>
                        <a:pt x="1086239" y="672929"/>
                        <a:pt x="1083381" y="680549"/>
                        <a:pt x="1077666" y="688169"/>
                      </a:cubicBezTo>
                      <a:cubicBezTo>
                        <a:pt x="1071951" y="694836"/>
                        <a:pt x="1065284" y="700551"/>
                        <a:pt x="1056711" y="705314"/>
                      </a:cubicBezTo>
                      <a:lnTo>
                        <a:pt x="1079571" y="735794"/>
                      </a:lnTo>
                      <a:lnTo>
                        <a:pt x="1069094" y="743414"/>
                      </a:lnTo>
                      <a:lnTo>
                        <a:pt x="1049091" y="708171"/>
                      </a:lnTo>
                      <a:cubicBezTo>
                        <a:pt x="1048139" y="709124"/>
                        <a:pt x="1047186" y="709124"/>
                        <a:pt x="1045281" y="709124"/>
                      </a:cubicBezTo>
                      <a:cubicBezTo>
                        <a:pt x="1044329" y="709124"/>
                        <a:pt x="1042424" y="709124"/>
                        <a:pt x="1040519" y="709124"/>
                      </a:cubicBezTo>
                      <a:cubicBezTo>
                        <a:pt x="1036709" y="709124"/>
                        <a:pt x="1031946" y="706266"/>
                        <a:pt x="1028136" y="701504"/>
                      </a:cubicBezTo>
                      <a:cubicBezTo>
                        <a:pt x="1024326" y="696741"/>
                        <a:pt x="1022421" y="691979"/>
                        <a:pt x="1022421" y="688169"/>
                      </a:cubicBezTo>
                      <a:cubicBezTo>
                        <a:pt x="1022421" y="685311"/>
                        <a:pt x="1023374" y="682454"/>
                        <a:pt x="1026231" y="680549"/>
                      </a:cubicBezTo>
                      <a:cubicBezTo>
                        <a:pt x="1028136" y="678644"/>
                        <a:pt x="1030041" y="677691"/>
                        <a:pt x="1032899" y="677691"/>
                      </a:cubicBezTo>
                      <a:cubicBezTo>
                        <a:pt x="1035756" y="677691"/>
                        <a:pt x="1038614" y="678644"/>
                        <a:pt x="1041471" y="680549"/>
                      </a:cubicBezTo>
                      <a:cubicBezTo>
                        <a:pt x="1044329" y="682454"/>
                        <a:pt x="1046234" y="685311"/>
                        <a:pt x="1048139" y="688169"/>
                      </a:cubicBezTo>
                      <a:cubicBezTo>
                        <a:pt x="1050996" y="687216"/>
                        <a:pt x="1054806" y="685311"/>
                        <a:pt x="1057664" y="682454"/>
                      </a:cubicBezTo>
                      <a:cubicBezTo>
                        <a:pt x="1060521" y="679596"/>
                        <a:pt x="1063379" y="675786"/>
                        <a:pt x="1066236" y="671976"/>
                      </a:cubicBezTo>
                      <a:cubicBezTo>
                        <a:pt x="1053854" y="670071"/>
                        <a:pt x="1045281" y="665309"/>
                        <a:pt x="1038614" y="659594"/>
                      </a:cubicBezTo>
                      <a:cubicBezTo>
                        <a:pt x="1031946" y="652926"/>
                        <a:pt x="1028136" y="646259"/>
                        <a:pt x="1029089" y="638639"/>
                      </a:cubicBezTo>
                      <a:cubicBezTo>
                        <a:pt x="1029089" y="636734"/>
                        <a:pt x="1030041" y="634829"/>
                        <a:pt x="1030994" y="632924"/>
                      </a:cubicBezTo>
                      <a:cubicBezTo>
                        <a:pt x="1031946" y="631019"/>
                        <a:pt x="1033851" y="630066"/>
                        <a:pt x="1035756" y="628161"/>
                      </a:cubicBezTo>
                      <a:lnTo>
                        <a:pt x="1023374" y="627209"/>
                      </a:lnTo>
                      <a:lnTo>
                        <a:pt x="1023374" y="628161"/>
                      </a:lnTo>
                      <a:lnTo>
                        <a:pt x="1003371" y="625304"/>
                      </a:lnTo>
                      <a:lnTo>
                        <a:pt x="990036" y="729126"/>
                      </a:lnTo>
                      <a:lnTo>
                        <a:pt x="972891" y="714839"/>
                      </a:lnTo>
                      <a:lnTo>
                        <a:pt x="975749" y="691026"/>
                      </a:lnTo>
                      <a:cubicBezTo>
                        <a:pt x="970986" y="693884"/>
                        <a:pt x="966224" y="696741"/>
                        <a:pt x="960509" y="697694"/>
                      </a:cubicBezTo>
                      <a:cubicBezTo>
                        <a:pt x="955746" y="699599"/>
                        <a:pt x="950031" y="699599"/>
                        <a:pt x="946221" y="699599"/>
                      </a:cubicBezTo>
                      <a:cubicBezTo>
                        <a:pt x="937649" y="698646"/>
                        <a:pt x="929076" y="692931"/>
                        <a:pt x="921456" y="683406"/>
                      </a:cubicBezTo>
                      <a:cubicBezTo>
                        <a:pt x="913836" y="673881"/>
                        <a:pt x="910026" y="665309"/>
                        <a:pt x="910979" y="657689"/>
                      </a:cubicBezTo>
                      <a:cubicBezTo>
                        <a:pt x="911931" y="651021"/>
                        <a:pt x="915741" y="645306"/>
                        <a:pt x="921456" y="641496"/>
                      </a:cubicBezTo>
                      <a:cubicBezTo>
                        <a:pt x="928124" y="637686"/>
                        <a:pt x="935744" y="635781"/>
                        <a:pt x="943364" y="636734"/>
                      </a:cubicBezTo>
                      <a:cubicBezTo>
                        <a:pt x="950984" y="637686"/>
                        <a:pt x="957651" y="640544"/>
                        <a:pt x="963366" y="645306"/>
                      </a:cubicBezTo>
                      <a:cubicBezTo>
                        <a:pt x="970034" y="650069"/>
                        <a:pt x="974796" y="656736"/>
                        <a:pt x="979559" y="664356"/>
                      </a:cubicBezTo>
                      <a:lnTo>
                        <a:pt x="985274" y="623399"/>
                      </a:lnTo>
                      <a:lnTo>
                        <a:pt x="908121" y="613874"/>
                      </a:lnTo>
                      <a:lnTo>
                        <a:pt x="907169" y="612921"/>
                      </a:lnTo>
                      <a:lnTo>
                        <a:pt x="893834" y="610064"/>
                      </a:lnTo>
                      <a:lnTo>
                        <a:pt x="875736" y="712934"/>
                      </a:lnTo>
                      <a:lnTo>
                        <a:pt x="858591" y="697694"/>
                      </a:lnTo>
                      <a:lnTo>
                        <a:pt x="874784" y="606254"/>
                      </a:lnTo>
                      <a:lnTo>
                        <a:pt x="855734" y="603396"/>
                      </a:lnTo>
                      <a:lnTo>
                        <a:pt x="848114" y="587204"/>
                      </a:lnTo>
                      <a:lnTo>
                        <a:pt x="883356" y="593871"/>
                      </a:lnTo>
                      <a:cubicBezTo>
                        <a:pt x="881451" y="588156"/>
                        <a:pt x="880499" y="583394"/>
                        <a:pt x="879546" y="580536"/>
                      </a:cubicBezTo>
                      <a:cubicBezTo>
                        <a:pt x="878594" y="576726"/>
                        <a:pt x="878594" y="573869"/>
                        <a:pt x="878594" y="571011"/>
                      </a:cubicBezTo>
                      <a:cubicBezTo>
                        <a:pt x="880499" y="561486"/>
                        <a:pt x="885261" y="553866"/>
                        <a:pt x="893834" y="548151"/>
                      </a:cubicBezTo>
                      <a:cubicBezTo>
                        <a:pt x="902406" y="542436"/>
                        <a:pt x="911931" y="540531"/>
                        <a:pt x="922409" y="542436"/>
                      </a:cubicBezTo>
                      <a:cubicBezTo>
                        <a:pt x="930981" y="544341"/>
                        <a:pt x="939554" y="550056"/>
                        <a:pt x="948126" y="560534"/>
                      </a:cubicBezTo>
                      <a:cubicBezTo>
                        <a:pt x="957651" y="571964"/>
                        <a:pt x="967176" y="586251"/>
                        <a:pt x="975749" y="603396"/>
                      </a:cubicBezTo>
                      <a:lnTo>
                        <a:pt x="970034" y="606254"/>
                      </a:lnTo>
                      <a:cubicBezTo>
                        <a:pt x="964319" y="593871"/>
                        <a:pt x="957651" y="582441"/>
                        <a:pt x="949079" y="573869"/>
                      </a:cubicBezTo>
                      <a:cubicBezTo>
                        <a:pt x="941459" y="565296"/>
                        <a:pt x="932886" y="560534"/>
                        <a:pt x="924314" y="559581"/>
                      </a:cubicBezTo>
                      <a:cubicBezTo>
                        <a:pt x="916694" y="558629"/>
                        <a:pt x="909074" y="559581"/>
                        <a:pt x="902406" y="564344"/>
                      </a:cubicBezTo>
                      <a:cubicBezTo>
                        <a:pt x="895739" y="569106"/>
                        <a:pt x="891929" y="574821"/>
                        <a:pt x="890024" y="582441"/>
                      </a:cubicBezTo>
                      <a:cubicBezTo>
                        <a:pt x="889071" y="588156"/>
                        <a:pt x="889071" y="591966"/>
                        <a:pt x="889071" y="594824"/>
                      </a:cubicBezTo>
                      <a:lnTo>
                        <a:pt x="904311" y="597681"/>
                      </a:lnTo>
                      <a:lnTo>
                        <a:pt x="905264" y="598634"/>
                      </a:lnTo>
                      <a:lnTo>
                        <a:pt x="1013849" y="612921"/>
                      </a:lnTo>
                      <a:lnTo>
                        <a:pt x="1013849" y="612921"/>
                      </a:lnTo>
                      <a:lnTo>
                        <a:pt x="1092906" y="618636"/>
                      </a:lnTo>
                      <a:lnTo>
                        <a:pt x="1093859" y="619589"/>
                      </a:lnTo>
                      <a:lnTo>
                        <a:pt x="1204349" y="621494"/>
                      </a:lnTo>
                      <a:lnTo>
                        <a:pt x="1214826" y="635781"/>
                      </a:lnTo>
                      <a:lnTo>
                        <a:pt x="1193871" y="634829"/>
                      </a:lnTo>
                      <a:close/>
                      <a:moveTo>
                        <a:pt x="1911104" y="313836"/>
                      </a:moveTo>
                      <a:cubicBezTo>
                        <a:pt x="1915866" y="312884"/>
                        <a:pt x="1919676" y="312884"/>
                        <a:pt x="1923486" y="312884"/>
                      </a:cubicBezTo>
                      <a:cubicBezTo>
                        <a:pt x="1933011" y="312884"/>
                        <a:pt x="1937774" y="315741"/>
                        <a:pt x="1940631" y="324314"/>
                      </a:cubicBezTo>
                      <a:cubicBezTo>
                        <a:pt x="1945394" y="336696"/>
                        <a:pt x="1934916" y="346221"/>
                        <a:pt x="1916819" y="360509"/>
                      </a:cubicBezTo>
                      <a:cubicBezTo>
                        <a:pt x="1914914" y="361461"/>
                        <a:pt x="1913961" y="362414"/>
                        <a:pt x="1912056" y="364319"/>
                      </a:cubicBezTo>
                      <a:cubicBezTo>
                        <a:pt x="1911104" y="357651"/>
                        <a:pt x="1908246" y="351936"/>
                        <a:pt x="1907294" y="345269"/>
                      </a:cubicBezTo>
                      <a:cubicBezTo>
                        <a:pt x="1904436" y="334791"/>
                        <a:pt x="1900626" y="323361"/>
                        <a:pt x="1900626" y="314789"/>
                      </a:cubicBezTo>
                      <a:cubicBezTo>
                        <a:pt x="1903484" y="314789"/>
                        <a:pt x="1907294" y="313836"/>
                        <a:pt x="1911104" y="313836"/>
                      </a:cubicBezTo>
                      <a:close/>
                      <a:moveTo>
                        <a:pt x="1933964" y="540531"/>
                      </a:moveTo>
                      <a:cubicBezTo>
                        <a:pt x="1934916" y="543389"/>
                        <a:pt x="1935869" y="545294"/>
                        <a:pt x="1934916" y="547199"/>
                      </a:cubicBezTo>
                      <a:cubicBezTo>
                        <a:pt x="1933964" y="550056"/>
                        <a:pt x="1933011" y="551009"/>
                        <a:pt x="1931106" y="551961"/>
                      </a:cubicBezTo>
                      <a:cubicBezTo>
                        <a:pt x="1925391" y="554819"/>
                        <a:pt x="1917771" y="553866"/>
                        <a:pt x="1908246" y="549104"/>
                      </a:cubicBezTo>
                      <a:cubicBezTo>
                        <a:pt x="1898721" y="544341"/>
                        <a:pt x="1892054" y="539579"/>
                        <a:pt x="1889196" y="533864"/>
                      </a:cubicBezTo>
                      <a:cubicBezTo>
                        <a:pt x="1888244" y="532911"/>
                        <a:pt x="1889196" y="531006"/>
                        <a:pt x="1890149" y="530054"/>
                      </a:cubicBezTo>
                      <a:cubicBezTo>
                        <a:pt x="1891101" y="528149"/>
                        <a:pt x="1893006" y="527196"/>
                        <a:pt x="1894911" y="526244"/>
                      </a:cubicBezTo>
                      <a:lnTo>
                        <a:pt x="1904436" y="521481"/>
                      </a:lnTo>
                      <a:lnTo>
                        <a:pt x="1889196" y="488144"/>
                      </a:lnTo>
                      <a:lnTo>
                        <a:pt x="1871099" y="496716"/>
                      </a:lnTo>
                      <a:lnTo>
                        <a:pt x="1871099" y="496716"/>
                      </a:lnTo>
                      <a:lnTo>
                        <a:pt x="1867289" y="498621"/>
                      </a:lnTo>
                      <a:lnTo>
                        <a:pt x="1866336" y="499574"/>
                      </a:lnTo>
                      <a:lnTo>
                        <a:pt x="1866336" y="499574"/>
                      </a:lnTo>
                      <a:lnTo>
                        <a:pt x="1832999" y="511956"/>
                      </a:lnTo>
                      <a:cubicBezTo>
                        <a:pt x="1837761" y="514814"/>
                        <a:pt x="1841571" y="517671"/>
                        <a:pt x="1844429" y="520529"/>
                      </a:cubicBezTo>
                      <a:cubicBezTo>
                        <a:pt x="1847286" y="523386"/>
                        <a:pt x="1850144" y="527196"/>
                        <a:pt x="1851096" y="530054"/>
                      </a:cubicBezTo>
                      <a:cubicBezTo>
                        <a:pt x="1852049" y="532911"/>
                        <a:pt x="1852049" y="535769"/>
                        <a:pt x="1851096" y="539579"/>
                      </a:cubicBezTo>
                      <a:cubicBezTo>
                        <a:pt x="1850144" y="543389"/>
                        <a:pt x="1848239" y="546246"/>
                        <a:pt x="1846334" y="550056"/>
                      </a:cubicBezTo>
                      <a:cubicBezTo>
                        <a:pt x="1855859" y="548151"/>
                        <a:pt x="1865384" y="549104"/>
                        <a:pt x="1873004" y="551961"/>
                      </a:cubicBezTo>
                      <a:cubicBezTo>
                        <a:pt x="1880624" y="554819"/>
                        <a:pt x="1886339" y="560534"/>
                        <a:pt x="1889196" y="567201"/>
                      </a:cubicBezTo>
                      <a:cubicBezTo>
                        <a:pt x="1893006" y="575774"/>
                        <a:pt x="1892054" y="585299"/>
                        <a:pt x="1886339" y="593871"/>
                      </a:cubicBezTo>
                      <a:cubicBezTo>
                        <a:pt x="1880624" y="603396"/>
                        <a:pt x="1872051" y="610064"/>
                        <a:pt x="1861574" y="613874"/>
                      </a:cubicBezTo>
                      <a:cubicBezTo>
                        <a:pt x="1852049" y="617684"/>
                        <a:pt x="1840619" y="615779"/>
                        <a:pt x="1827284" y="609111"/>
                      </a:cubicBezTo>
                      <a:cubicBezTo>
                        <a:pt x="1813949" y="602444"/>
                        <a:pt x="1805376" y="593871"/>
                        <a:pt x="1801566" y="583394"/>
                      </a:cubicBezTo>
                      <a:cubicBezTo>
                        <a:pt x="1799661" y="578631"/>
                        <a:pt x="1800614" y="572916"/>
                        <a:pt x="1803471" y="567201"/>
                      </a:cubicBezTo>
                      <a:cubicBezTo>
                        <a:pt x="1807281" y="561486"/>
                        <a:pt x="1812044" y="556724"/>
                        <a:pt x="1818711" y="551961"/>
                      </a:cubicBezTo>
                      <a:cubicBezTo>
                        <a:pt x="1824426" y="549104"/>
                        <a:pt x="1828236" y="544341"/>
                        <a:pt x="1831094" y="539579"/>
                      </a:cubicBezTo>
                      <a:cubicBezTo>
                        <a:pt x="1833951" y="534816"/>
                        <a:pt x="1834904" y="531006"/>
                        <a:pt x="1832999" y="527196"/>
                      </a:cubicBezTo>
                      <a:cubicBezTo>
                        <a:pt x="1832046" y="524339"/>
                        <a:pt x="1830141" y="521481"/>
                        <a:pt x="1828236" y="519576"/>
                      </a:cubicBezTo>
                      <a:cubicBezTo>
                        <a:pt x="1826331" y="517671"/>
                        <a:pt x="1825379" y="515766"/>
                        <a:pt x="1822521" y="514814"/>
                      </a:cubicBezTo>
                      <a:lnTo>
                        <a:pt x="1772039" y="533864"/>
                      </a:lnTo>
                      <a:lnTo>
                        <a:pt x="1772039" y="533864"/>
                      </a:lnTo>
                      <a:lnTo>
                        <a:pt x="1757751" y="538626"/>
                      </a:lnTo>
                      <a:lnTo>
                        <a:pt x="1791089" y="637686"/>
                      </a:lnTo>
                      <a:lnTo>
                        <a:pt x="1769181" y="632924"/>
                      </a:lnTo>
                      <a:lnTo>
                        <a:pt x="1739654" y="545294"/>
                      </a:lnTo>
                      <a:lnTo>
                        <a:pt x="1726319" y="550056"/>
                      </a:lnTo>
                      <a:lnTo>
                        <a:pt x="1727271" y="551009"/>
                      </a:lnTo>
                      <a:lnTo>
                        <a:pt x="1708221" y="556724"/>
                      </a:lnTo>
                      <a:lnTo>
                        <a:pt x="1737749" y="657689"/>
                      </a:lnTo>
                      <a:lnTo>
                        <a:pt x="1715841" y="651974"/>
                      </a:lnTo>
                      <a:lnTo>
                        <a:pt x="1708221" y="627209"/>
                      </a:lnTo>
                      <a:cubicBezTo>
                        <a:pt x="1707269" y="630066"/>
                        <a:pt x="1705364" y="631971"/>
                        <a:pt x="1702506" y="633876"/>
                      </a:cubicBezTo>
                      <a:cubicBezTo>
                        <a:pt x="1699649" y="635781"/>
                        <a:pt x="1696791" y="637686"/>
                        <a:pt x="1693934" y="638639"/>
                      </a:cubicBezTo>
                      <a:cubicBezTo>
                        <a:pt x="1685361" y="641496"/>
                        <a:pt x="1675836" y="640544"/>
                        <a:pt x="1665359" y="635781"/>
                      </a:cubicBezTo>
                      <a:cubicBezTo>
                        <a:pt x="1654881" y="631971"/>
                        <a:pt x="1648214" y="626256"/>
                        <a:pt x="1646309" y="619589"/>
                      </a:cubicBezTo>
                      <a:lnTo>
                        <a:pt x="1633926" y="578631"/>
                      </a:lnTo>
                      <a:lnTo>
                        <a:pt x="1622496" y="582441"/>
                      </a:lnTo>
                      <a:lnTo>
                        <a:pt x="1621544" y="581489"/>
                      </a:lnTo>
                      <a:lnTo>
                        <a:pt x="1607256" y="585299"/>
                      </a:lnTo>
                      <a:lnTo>
                        <a:pt x="1632021" y="687216"/>
                      </a:lnTo>
                      <a:lnTo>
                        <a:pt x="1611066" y="680549"/>
                      </a:lnTo>
                      <a:lnTo>
                        <a:pt x="1589159" y="590061"/>
                      </a:lnTo>
                      <a:lnTo>
                        <a:pt x="1574871" y="593871"/>
                      </a:lnTo>
                      <a:lnTo>
                        <a:pt x="1575824" y="594824"/>
                      </a:lnTo>
                      <a:lnTo>
                        <a:pt x="1555821" y="598634"/>
                      </a:lnTo>
                      <a:lnTo>
                        <a:pt x="1574871" y="701504"/>
                      </a:lnTo>
                      <a:lnTo>
                        <a:pt x="1553916" y="692931"/>
                      </a:lnTo>
                      <a:lnTo>
                        <a:pt x="1551059" y="676739"/>
                      </a:lnTo>
                      <a:cubicBezTo>
                        <a:pt x="1548201" y="682454"/>
                        <a:pt x="1543439" y="686264"/>
                        <a:pt x="1537724" y="690074"/>
                      </a:cubicBezTo>
                      <a:cubicBezTo>
                        <a:pt x="1531056" y="693884"/>
                        <a:pt x="1524389" y="696741"/>
                        <a:pt x="1516769" y="697694"/>
                      </a:cubicBezTo>
                      <a:cubicBezTo>
                        <a:pt x="1508196" y="699599"/>
                        <a:pt x="1499624" y="697694"/>
                        <a:pt x="1490099" y="692931"/>
                      </a:cubicBezTo>
                      <a:cubicBezTo>
                        <a:pt x="1480574" y="688169"/>
                        <a:pt x="1474859" y="682454"/>
                        <a:pt x="1473906" y="676739"/>
                      </a:cubicBezTo>
                      <a:cubicBezTo>
                        <a:pt x="1473906" y="675786"/>
                        <a:pt x="1473906" y="673881"/>
                        <a:pt x="1474859" y="671976"/>
                      </a:cubicBezTo>
                      <a:cubicBezTo>
                        <a:pt x="1475811" y="670071"/>
                        <a:pt x="1476764" y="668166"/>
                        <a:pt x="1478669" y="666261"/>
                      </a:cubicBezTo>
                      <a:cubicBezTo>
                        <a:pt x="1472954" y="664356"/>
                        <a:pt x="1467239" y="661499"/>
                        <a:pt x="1463429" y="657689"/>
                      </a:cubicBezTo>
                      <a:cubicBezTo>
                        <a:pt x="1459619" y="653879"/>
                        <a:pt x="1456761" y="650069"/>
                        <a:pt x="1455809" y="646259"/>
                      </a:cubicBezTo>
                      <a:cubicBezTo>
                        <a:pt x="1454856" y="641496"/>
                        <a:pt x="1455809" y="636734"/>
                        <a:pt x="1459619" y="633876"/>
                      </a:cubicBezTo>
                      <a:cubicBezTo>
                        <a:pt x="1462476" y="630066"/>
                        <a:pt x="1466286" y="628161"/>
                        <a:pt x="1472001" y="626256"/>
                      </a:cubicBezTo>
                      <a:lnTo>
                        <a:pt x="1495814" y="621494"/>
                      </a:lnTo>
                      <a:lnTo>
                        <a:pt x="1493909" y="610064"/>
                      </a:lnTo>
                      <a:lnTo>
                        <a:pt x="1443426" y="619589"/>
                      </a:lnTo>
                      <a:lnTo>
                        <a:pt x="1443426" y="619589"/>
                      </a:lnTo>
                      <a:lnTo>
                        <a:pt x="1429139" y="621494"/>
                      </a:lnTo>
                      <a:lnTo>
                        <a:pt x="1441521" y="725316"/>
                      </a:lnTo>
                      <a:lnTo>
                        <a:pt x="1421519" y="715791"/>
                      </a:lnTo>
                      <a:lnTo>
                        <a:pt x="1418661" y="691979"/>
                      </a:lnTo>
                      <a:cubicBezTo>
                        <a:pt x="1414851" y="696741"/>
                        <a:pt x="1410089" y="699599"/>
                        <a:pt x="1405326" y="702456"/>
                      </a:cubicBezTo>
                      <a:cubicBezTo>
                        <a:pt x="1400564" y="705314"/>
                        <a:pt x="1395801" y="707219"/>
                        <a:pt x="1391991" y="707219"/>
                      </a:cubicBezTo>
                      <a:cubicBezTo>
                        <a:pt x="1383419" y="708171"/>
                        <a:pt x="1373894" y="705314"/>
                        <a:pt x="1363416" y="697694"/>
                      </a:cubicBezTo>
                      <a:cubicBezTo>
                        <a:pt x="1353891" y="690074"/>
                        <a:pt x="1348176" y="683406"/>
                        <a:pt x="1347224" y="674834"/>
                      </a:cubicBezTo>
                      <a:cubicBezTo>
                        <a:pt x="1346271" y="668166"/>
                        <a:pt x="1348176" y="661499"/>
                        <a:pt x="1353891" y="656736"/>
                      </a:cubicBezTo>
                      <a:cubicBezTo>
                        <a:pt x="1359606" y="651021"/>
                        <a:pt x="1366274" y="648164"/>
                        <a:pt x="1373894" y="647211"/>
                      </a:cubicBezTo>
                      <a:cubicBezTo>
                        <a:pt x="1381514" y="646259"/>
                        <a:pt x="1388181" y="647211"/>
                        <a:pt x="1395801" y="651021"/>
                      </a:cubicBezTo>
                      <a:cubicBezTo>
                        <a:pt x="1403421" y="653879"/>
                        <a:pt x="1410089" y="658641"/>
                        <a:pt x="1415804" y="665309"/>
                      </a:cubicBezTo>
                      <a:lnTo>
                        <a:pt x="1411041" y="624351"/>
                      </a:lnTo>
                      <a:lnTo>
                        <a:pt x="1333889" y="633876"/>
                      </a:lnTo>
                      <a:lnTo>
                        <a:pt x="1332936" y="632924"/>
                      </a:lnTo>
                      <a:lnTo>
                        <a:pt x="1318649" y="633876"/>
                      </a:lnTo>
                      <a:lnTo>
                        <a:pt x="1326269" y="738651"/>
                      </a:lnTo>
                      <a:lnTo>
                        <a:pt x="1306266" y="728174"/>
                      </a:lnTo>
                      <a:lnTo>
                        <a:pt x="1299599" y="635781"/>
                      </a:lnTo>
                      <a:lnTo>
                        <a:pt x="1280549" y="636734"/>
                      </a:lnTo>
                      <a:lnTo>
                        <a:pt x="1269119" y="623399"/>
                      </a:lnTo>
                      <a:lnTo>
                        <a:pt x="1304361" y="620541"/>
                      </a:lnTo>
                      <a:cubicBezTo>
                        <a:pt x="1301504" y="615779"/>
                        <a:pt x="1298646" y="611969"/>
                        <a:pt x="1297694" y="608159"/>
                      </a:cubicBezTo>
                      <a:cubicBezTo>
                        <a:pt x="1295789" y="604349"/>
                        <a:pt x="1294836" y="601491"/>
                        <a:pt x="1294836" y="599586"/>
                      </a:cubicBezTo>
                      <a:cubicBezTo>
                        <a:pt x="1293884" y="590061"/>
                        <a:pt x="1297694" y="581489"/>
                        <a:pt x="1304361" y="573869"/>
                      </a:cubicBezTo>
                      <a:cubicBezTo>
                        <a:pt x="1311029" y="566249"/>
                        <a:pt x="1319601" y="562439"/>
                        <a:pt x="1330079" y="561486"/>
                      </a:cubicBezTo>
                      <a:cubicBezTo>
                        <a:pt x="1338651" y="560534"/>
                        <a:pt x="1348176" y="564344"/>
                        <a:pt x="1359606" y="572916"/>
                      </a:cubicBezTo>
                      <a:cubicBezTo>
                        <a:pt x="1371989" y="581489"/>
                        <a:pt x="1384371" y="592919"/>
                        <a:pt x="1396754" y="608159"/>
                      </a:cubicBezTo>
                      <a:lnTo>
                        <a:pt x="1391991" y="611969"/>
                      </a:lnTo>
                      <a:cubicBezTo>
                        <a:pt x="1383419" y="600539"/>
                        <a:pt x="1373894" y="591966"/>
                        <a:pt x="1364369" y="585299"/>
                      </a:cubicBezTo>
                      <a:cubicBezTo>
                        <a:pt x="1354844" y="579584"/>
                        <a:pt x="1345319" y="576726"/>
                        <a:pt x="1337699" y="576726"/>
                      </a:cubicBezTo>
                      <a:cubicBezTo>
                        <a:pt x="1330079" y="577679"/>
                        <a:pt x="1322459" y="580536"/>
                        <a:pt x="1316744" y="587204"/>
                      </a:cubicBezTo>
                      <a:cubicBezTo>
                        <a:pt x="1311029" y="592919"/>
                        <a:pt x="1309124" y="599586"/>
                        <a:pt x="1309124" y="608159"/>
                      </a:cubicBezTo>
                      <a:cubicBezTo>
                        <a:pt x="1309124" y="613874"/>
                        <a:pt x="1310076" y="617684"/>
                        <a:pt x="1311029" y="619589"/>
                      </a:cubicBezTo>
                      <a:lnTo>
                        <a:pt x="1326269" y="618636"/>
                      </a:lnTo>
                      <a:lnTo>
                        <a:pt x="1327221" y="619589"/>
                      </a:lnTo>
                      <a:lnTo>
                        <a:pt x="1436759" y="607206"/>
                      </a:lnTo>
                      <a:lnTo>
                        <a:pt x="1437711" y="608159"/>
                      </a:lnTo>
                      <a:lnTo>
                        <a:pt x="1558679" y="585299"/>
                      </a:lnTo>
                      <a:lnTo>
                        <a:pt x="1558679" y="585299"/>
                      </a:lnTo>
                      <a:lnTo>
                        <a:pt x="1615829" y="571011"/>
                      </a:lnTo>
                      <a:lnTo>
                        <a:pt x="1616781" y="571964"/>
                      </a:lnTo>
                      <a:lnTo>
                        <a:pt x="1709174" y="545294"/>
                      </a:lnTo>
                      <a:lnTo>
                        <a:pt x="1744416" y="533864"/>
                      </a:lnTo>
                      <a:cubicBezTo>
                        <a:pt x="1737749" y="524339"/>
                        <a:pt x="1731081" y="516719"/>
                        <a:pt x="1722509" y="511956"/>
                      </a:cubicBezTo>
                      <a:cubicBezTo>
                        <a:pt x="1713936" y="507194"/>
                        <a:pt x="1706316" y="506241"/>
                        <a:pt x="1699649" y="509099"/>
                      </a:cubicBezTo>
                      <a:cubicBezTo>
                        <a:pt x="1694886" y="511004"/>
                        <a:pt x="1691076" y="513861"/>
                        <a:pt x="1689171" y="519576"/>
                      </a:cubicBezTo>
                      <a:cubicBezTo>
                        <a:pt x="1687266" y="524339"/>
                        <a:pt x="1687266" y="530054"/>
                        <a:pt x="1689171" y="535769"/>
                      </a:cubicBezTo>
                      <a:cubicBezTo>
                        <a:pt x="1690124" y="537674"/>
                        <a:pt x="1691076" y="540531"/>
                        <a:pt x="1692981" y="542436"/>
                      </a:cubicBezTo>
                      <a:cubicBezTo>
                        <a:pt x="1694886" y="544341"/>
                        <a:pt x="1696791" y="546246"/>
                        <a:pt x="1699649" y="548151"/>
                      </a:cubicBezTo>
                      <a:lnTo>
                        <a:pt x="1692981" y="550056"/>
                      </a:lnTo>
                      <a:cubicBezTo>
                        <a:pt x="1689171" y="548151"/>
                        <a:pt x="1685361" y="544341"/>
                        <a:pt x="1682504" y="540531"/>
                      </a:cubicBezTo>
                      <a:cubicBezTo>
                        <a:pt x="1679646" y="535769"/>
                        <a:pt x="1676789" y="531959"/>
                        <a:pt x="1675836" y="527196"/>
                      </a:cubicBezTo>
                      <a:cubicBezTo>
                        <a:pt x="1672979" y="519576"/>
                        <a:pt x="1673931" y="512909"/>
                        <a:pt x="1676789" y="505289"/>
                      </a:cubicBezTo>
                      <a:cubicBezTo>
                        <a:pt x="1679646" y="498621"/>
                        <a:pt x="1685361" y="493859"/>
                        <a:pt x="1692029" y="491001"/>
                      </a:cubicBezTo>
                      <a:cubicBezTo>
                        <a:pt x="1701554" y="488144"/>
                        <a:pt x="1712031" y="490049"/>
                        <a:pt x="1722509" y="497669"/>
                      </a:cubicBezTo>
                      <a:cubicBezTo>
                        <a:pt x="1733939" y="505289"/>
                        <a:pt x="1743464" y="516719"/>
                        <a:pt x="1752036" y="531006"/>
                      </a:cubicBezTo>
                      <a:lnTo>
                        <a:pt x="1765371" y="526244"/>
                      </a:lnTo>
                      <a:lnTo>
                        <a:pt x="1766324" y="526244"/>
                      </a:lnTo>
                      <a:lnTo>
                        <a:pt x="1859669" y="491001"/>
                      </a:lnTo>
                      <a:lnTo>
                        <a:pt x="1859669" y="491001"/>
                      </a:lnTo>
                      <a:lnTo>
                        <a:pt x="1962539" y="445281"/>
                      </a:lnTo>
                      <a:lnTo>
                        <a:pt x="1977779" y="453854"/>
                      </a:lnTo>
                      <a:lnTo>
                        <a:pt x="1959681" y="462426"/>
                      </a:lnTo>
                      <a:lnTo>
                        <a:pt x="2002544" y="557676"/>
                      </a:lnTo>
                      <a:lnTo>
                        <a:pt x="1980636" y="554819"/>
                      </a:lnTo>
                      <a:lnTo>
                        <a:pt x="1964444" y="518624"/>
                      </a:lnTo>
                      <a:lnTo>
                        <a:pt x="1932059" y="532911"/>
                      </a:lnTo>
                      <a:lnTo>
                        <a:pt x="1933964" y="540531"/>
                      </a:lnTo>
                      <a:close/>
                      <a:moveTo>
                        <a:pt x="2038739" y="575774"/>
                      </a:moveTo>
                      <a:lnTo>
                        <a:pt x="2006354" y="565296"/>
                      </a:lnTo>
                      <a:cubicBezTo>
                        <a:pt x="2004449" y="564344"/>
                        <a:pt x="2001591" y="564344"/>
                        <a:pt x="1999686" y="563391"/>
                      </a:cubicBezTo>
                      <a:cubicBezTo>
                        <a:pt x="1997781" y="563391"/>
                        <a:pt x="1995876" y="563391"/>
                        <a:pt x="1994924" y="563391"/>
                      </a:cubicBezTo>
                      <a:cubicBezTo>
                        <a:pt x="1993971" y="564344"/>
                        <a:pt x="1992066" y="565296"/>
                        <a:pt x="1991114" y="566249"/>
                      </a:cubicBezTo>
                      <a:cubicBezTo>
                        <a:pt x="1990161" y="567201"/>
                        <a:pt x="1988256" y="570059"/>
                        <a:pt x="1986351" y="572916"/>
                      </a:cubicBezTo>
                      <a:lnTo>
                        <a:pt x="1974921" y="566249"/>
                      </a:lnTo>
                      <a:cubicBezTo>
                        <a:pt x="1976826" y="564344"/>
                        <a:pt x="1978731" y="561486"/>
                        <a:pt x="1980636" y="559581"/>
                      </a:cubicBezTo>
                      <a:cubicBezTo>
                        <a:pt x="1982541" y="557676"/>
                        <a:pt x="1984446" y="556724"/>
                        <a:pt x="1985399" y="555771"/>
                      </a:cubicBezTo>
                      <a:cubicBezTo>
                        <a:pt x="1987304" y="554819"/>
                        <a:pt x="1988256" y="554819"/>
                        <a:pt x="1989209" y="554819"/>
                      </a:cubicBezTo>
                      <a:cubicBezTo>
                        <a:pt x="1990161" y="554819"/>
                        <a:pt x="1992066" y="554819"/>
                        <a:pt x="1993971" y="555771"/>
                      </a:cubicBezTo>
                      <a:lnTo>
                        <a:pt x="2041596" y="569106"/>
                      </a:lnTo>
                      <a:lnTo>
                        <a:pt x="2038739" y="575774"/>
                      </a:lnTo>
                      <a:close/>
                      <a:moveTo>
                        <a:pt x="2137799" y="166199"/>
                      </a:moveTo>
                      <a:cubicBezTo>
                        <a:pt x="2145419" y="97619"/>
                        <a:pt x="2173041" y="21419"/>
                        <a:pt x="2254004" y="16656"/>
                      </a:cubicBezTo>
                      <a:cubicBezTo>
                        <a:pt x="2271149" y="16656"/>
                        <a:pt x="2273054" y="24276"/>
                        <a:pt x="2274006" y="26181"/>
                      </a:cubicBezTo>
                      <a:cubicBezTo>
                        <a:pt x="2278769" y="50946"/>
                        <a:pt x="2227334" y="115716"/>
                        <a:pt x="2137799" y="166199"/>
                      </a:cubicBezTo>
                      <a:close/>
                      <a:moveTo>
                        <a:pt x="2346396" y="591014"/>
                      </a:moveTo>
                      <a:cubicBezTo>
                        <a:pt x="2327346" y="553866"/>
                        <a:pt x="2289246" y="499574"/>
                        <a:pt x="2254956" y="497669"/>
                      </a:cubicBezTo>
                      <a:cubicBezTo>
                        <a:pt x="2246384" y="496716"/>
                        <a:pt x="2233049" y="499574"/>
                        <a:pt x="2222571" y="515766"/>
                      </a:cubicBezTo>
                      <a:cubicBezTo>
                        <a:pt x="2218761" y="522434"/>
                        <a:pt x="2214951" y="530054"/>
                        <a:pt x="2211141" y="537674"/>
                      </a:cubicBezTo>
                      <a:cubicBezTo>
                        <a:pt x="2207331" y="493859"/>
                        <a:pt x="2194949" y="451949"/>
                        <a:pt x="2181614" y="412896"/>
                      </a:cubicBezTo>
                      <a:cubicBezTo>
                        <a:pt x="2219714" y="397656"/>
                        <a:pt x="2254004" y="379559"/>
                        <a:pt x="2285436" y="358604"/>
                      </a:cubicBezTo>
                      <a:cubicBezTo>
                        <a:pt x="2293056" y="375749"/>
                        <a:pt x="2300676" y="391941"/>
                        <a:pt x="2309249" y="408134"/>
                      </a:cubicBezTo>
                      <a:cubicBezTo>
                        <a:pt x="2323536" y="435756"/>
                        <a:pt x="2338776" y="465284"/>
                        <a:pt x="2346396" y="496716"/>
                      </a:cubicBezTo>
                      <a:cubicBezTo>
                        <a:pt x="2350206" y="515766"/>
                        <a:pt x="2350206" y="568154"/>
                        <a:pt x="2346396" y="59101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5017" name="Google Shape;5017;p22"/>
          <p:cNvSpPr/>
          <p:nvPr/>
        </p:nvSpPr>
        <p:spPr>
          <a:xfrm>
            <a:off x="-522" y="-4073549"/>
            <a:ext cx="794084" cy="14164521"/>
          </a:xfrm>
          <a:custGeom>
            <a:avLst/>
            <a:gdLst/>
            <a:ahLst/>
            <a:cxnLst/>
            <a:rect l="l" t="t" r="r" b="b"/>
            <a:pathLst>
              <a:path w="794084" h="14164521" extrusionOk="0">
                <a:moveTo>
                  <a:pt x="652655" y="7943935"/>
                </a:moveTo>
                <a:lnTo>
                  <a:pt x="650770" y="7944316"/>
                </a:lnTo>
                <a:lnTo>
                  <a:pt x="650770" y="7944316"/>
                </a:lnTo>
                <a:lnTo>
                  <a:pt x="652655" y="7943935"/>
                </a:lnTo>
                <a:close/>
                <a:moveTo>
                  <a:pt x="0" y="2381"/>
                </a:moveTo>
                <a:lnTo>
                  <a:pt x="794084" y="0"/>
                </a:lnTo>
                <a:lnTo>
                  <a:pt x="792386" y="6521110"/>
                </a:lnTo>
                <a:lnTo>
                  <a:pt x="792695" y="6521110"/>
                </a:lnTo>
                <a:lnTo>
                  <a:pt x="792695" y="6940210"/>
                </a:lnTo>
                <a:lnTo>
                  <a:pt x="792428" y="6940210"/>
                </a:lnTo>
                <a:cubicBezTo>
                  <a:pt x="792430" y="6950301"/>
                  <a:pt x="792433" y="6960393"/>
                  <a:pt x="792435" y="6970484"/>
                </a:cubicBezTo>
                <a:lnTo>
                  <a:pt x="785164" y="7006498"/>
                </a:lnTo>
                <a:cubicBezTo>
                  <a:pt x="777887" y="7023703"/>
                  <a:pt x="767356" y="7039198"/>
                  <a:pt x="754344" y="7052210"/>
                </a:cubicBezTo>
                <a:cubicBezTo>
                  <a:pt x="719662" y="7075911"/>
                  <a:pt x="708791" y="7075801"/>
                  <a:pt x="686015" y="7087596"/>
                </a:cubicBezTo>
                <a:lnTo>
                  <a:pt x="653151" y="7094231"/>
                </a:lnTo>
                <a:lnTo>
                  <a:pt x="653151" y="7094231"/>
                </a:lnTo>
                <a:lnTo>
                  <a:pt x="686015" y="7087596"/>
                </a:lnTo>
                <a:lnTo>
                  <a:pt x="620390" y="7107967"/>
                </a:lnTo>
                <a:cubicBezTo>
                  <a:pt x="460230" y="7175709"/>
                  <a:pt x="347851" y="7334297"/>
                  <a:pt x="347851" y="7519133"/>
                </a:cubicBezTo>
                <a:cubicBezTo>
                  <a:pt x="347851" y="7703969"/>
                  <a:pt x="460230" y="7862557"/>
                  <a:pt x="620390" y="7930299"/>
                </a:cubicBezTo>
                <a:lnTo>
                  <a:pt x="686015" y="7950670"/>
                </a:lnTo>
                <a:lnTo>
                  <a:pt x="704152" y="7956300"/>
                </a:lnTo>
                <a:lnTo>
                  <a:pt x="754344" y="7986056"/>
                </a:lnTo>
                <a:cubicBezTo>
                  <a:pt x="767356" y="7999068"/>
                  <a:pt x="777887" y="8014563"/>
                  <a:pt x="785164" y="8031768"/>
                </a:cubicBezTo>
                <a:lnTo>
                  <a:pt x="792687" y="8069030"/>
                </a:lnTo>
                <a:cubicBezTo>
                  <a:pt x="792690" y="8081493"/>
                  <a:pt x="792692" y="8093955"/>
                  <a:pt x="792695" y="8106418"/>
                </a:cubicBezTo>
                <a:lnTo>
                  <a:pt x="791819" y="8110756"/>
                </a:lnTo>
                <a:lnTo>
                  <a:pt x="791819" y="8110756"/>
                </a:lnTo>
                <a:lnTo>
                  <a:pt x="792695" y="8106418"/>
                </a:lnTo>
                <a:lnTo>
                  <a:pt x="794084" y="14164521"/>
                </a:lnTo>
                <a:lnTo>
                  <a:pt x="0" y="14164521"/>
                </a:lnTo>
                <a:lnTo>
                  <a:pt x="0" y="2381"/>
                </a:lnTo>
                <a:close/>
              </a:path>
            </a:pathLst>
          </a:custGeom>
          <a:solidFill>
            <a:srgbClr val="B8114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18" name="Google Shape;5018;p22"/>
          <p:cNvSpPr/>
          <p:nvPr/>
        </p:nvSpPr>
        <p:spPr>
          <a:xfrm>
            <a:off x="177277" y="4148453"/>
            <a:ext cx="470356" cy="470356"/>
          </a:xfrm>
          <a:custGeom>
            <a:avLst/>
            <a:gdLst/>
            <a:ahLst/>
            <a:cxnLst/>
            <a:rect l="l" t="t" r="r" b="b"/>
            <a:pathLst>
              <a:path w="470356" h="470356" extrusionOk="0">
                <a:moveTo>
                  <a:pt x="385593" y="364560"/>
                </a:moveTo>
                <a:cubicBezTo>
                  <a:pt x="374345" y="364528"/>
                  <a:pt x="363385" y="368123"/>
                  <a:pt x="354341" y="374812"/>
                </a:cubicBezTo>
                <a:lnTo>
                  <a:pt x="323900" y="344370"/>
                </a:lnTo>
                <a:cubicBezTo>
                  <a:pt x="314208" y="334762"/>
                  <a:pt x="298563" y="334829"/>
                  <a:pt x="288955" y="344521"/>
                </a:cubicBezTo>
                <a:cubicBezTo>
                  <a:pt x="279404" y="354153"/>
                  <a:pt x="279404" y="369684"/>
                  <a:pt x="288955" y="379316"/>
                </a:cubicBezTo>
                <a:lnTo>
                  <a:pt x="295231" y="385593"/>
                </a:lnTo>
                <a:lnTo>
                  <a:pt x="243095" y="385593"/>
                </a:lnTo>
                <a:lnTo>
                  <a:pt x="243095" y="335278"/>
                </a:lnTo>
                <a:cubicBezTo>
                  <a:pt x="243095" y="330906"/>
                  <a:pt x="239551" y="327362"/>
                  <a:pt x="235178" y="327362"/>
                </a:cubicBezTo>
                <a:cubicBezTo>
                  <a:pt x="232906" y="327361"/>
                  <a:pt x="230744" y="328337"/>
                  <a:pt x="229241" y="330042"/>
                </a:cubicBezTo>
                <a:cubicBezTo>
                  <a:pt x="220571" y="339885"/>
                  <a:pt x="205564" y="340836"/>
                  <a:pt x="195721" y="332166"/>
                </a:cubicBezTo>
                <a:cubicBezTo>
                  <a:pt x="185878" y="323496"/>
                  <a:pt x="184927" y="308490"/>
                  <a:pt x="193597" y="298646"/>
                </a:cubicBezTo>
                <a:cubicBezTo>
                  <a:pt x="202266" y="288803"/>
                  <a:pt x="217273" y="287852"/>
                  <a:pt x="227116" y="296522"/>
                </a:cubicBezTo>
                <a:cubicBezTo>
                  <a:pt x="227868" y="297185"/>
                  <a:pt x="228578" y="297894"/>
                  <a:pt x="229241" y="298646"/>
                </a:cubicBezTo>
                <a:cubicBezTo>
                  <a:pt x="232132" y="301926"/>
                  <a:pt x="237136" y="302240"/>
                  <a:pt x="240414" y="299348"/>
                </a:cubicBezTo>
                <a:cubicBezTo>
                  <a:pt x="242119" y="297845"/>
                  <a:pt x="243095" y="295682"/>
                  <a:pt x="243095" y="293410"/>
                </a:cubicBezTo>
                <a:lnTo>
                  <a:pt x="243095" y="243095"/>
                </a:lnTo>
                <a:lnTo>
                  <a:pt x="278073" y="243095"/>
                </a:lnTo>
                <a:cubicBezTo>
                  <a:pt x="269319" y="263127"/>
                  <a:pt x="278462" y="286462"/>
                  <a:pt x="298494" y="295216"/>
                </a:cubicBezTo>
                <a:cubicBezTo>
                  <a:pt x="318525" y="303970"/>
                  <a:pt x="341861" y="294828"/>
                  <a:pt x="350615" y="274796"/>
                </a:cubicBezTo>
                <a:cubicBezTo>
                  <a:pt x="355031" y="264690"/>
                  <a:pt x="355031" y="253200"/>
                  <a:pt x="350615" y="243095"/>
                </a:cubicBezTo>
                <a:lnTo>
                  <a:pt x="385593" y="243095"/>
                </a:lnTo>
                <a:lnTo>
                  <a:pt x="385593" y="346010"/>
                </a:lnTo>
                <a:lnTo>
                  <a:pt x="401426" y="346010"/>
                </a:lnTo>
                <a:lnTo>
                  <a:pt x="401426" y="195596"/>
                </a:lnTo>
                <a:lnTo>
                  <a:pt x="425176" y="195596"/>
                </a:lnTo>
                <a:cubicBezTo>
                  <a:pt x="442657" y="195576"/>
                  <a:pt x="456822" y="181410"/>
                  <a:pt x="456842" y="163929"/>
                </a:cubicBezTo>
                <a:lnTo>
                  <a:pt x="456842" y="95960"/>
                </a:lnTo>
                <a:lnTo>
                  <a:pt x="470357" y="82445"/>
                </a:lnTo>
                <a:lnTo>
                  <a:pt x="459161" y="71249"/>
                </a:lnTo>
                <a:lnTo>
                  <a:pt x="443328" y="87082"/>
                </a:lnTo>
                <a:cubicBezTo>
                  <a:pt x="441843" y="88567"/>
                  <a:pt x="441009" y="90580"/>
                  <a:pt x="441009" y="92680"/>
                </a:cubicBezTo>
                <a:lnTo>
                  <a:pt x="441009" y="163929"/>
                </a:lnTo>
                <a:cubicBezTo>
                  <a:pt x="440999" y="172669"/>
                  <a:pt x="433916" y="179752"/>
                  <a:pt x="425176" y="179762"/>
                </a:cubicBezTo>
                <a:lnTo>
                  <a:pt x="401426" y="179762"/>
                </a:lnTo>
                <a:lnTo>
                  <a:pt x="401426" y="159292"/>
                </a:lnTo>
                <a:lnTo>
                  <a:pt x="414941" y="145778"/>
                </a:lnTo>
                <a:lnTo>
                  <a:pt x="403745" y="134582"/>
                </a:lnTo>
                <a:lnTo>
                  <a:pt x="368120" y="170206"/>
                </a:lnTo>
                <a:cubicBezTo>
                  <a:pt x="364654" y="173673"/>
                  <a:pt x="359033" y="173673"/>
                  <a:pt x="355566" y="170206"/>
                </a:cubicBezTo>
                <a:cubicBezTo>
                  <a:pt x="352100" y="166740"/>
                  <a:pt x="352100" y="161119"/>
                  <a:pt x="355566" y="157652"/>
                </a:cubicBezTo>
                <a:lnTo>
                  <a:pt x="391191" y="122028"/>
                </a:lnTo>
                <a:cubicBezTo>
                  <a:pt x="394282" y="118936"/>
                  <a:pt x="394282" y="113924"/>
                  <a:pt x="391191" y="110832"/>
                </a:cubicBezTo>
                <a:cubicBezTo>
                  <a:pt x="391191" y="110832"/>
                  <a:pt x="391191" y="110832"/>
                  <a:pt x="391191" y="110832"/>
                </a:cubicBezTo>
                <a:cubicBezTo>
                  <a:pt x="376818" y="96425"/>
                  <a:pt x="376818" y="73103"/>
                  <a:pt x="391191" y="58695"/>
                </a:cubicBezTo>
                <a:lnTo>
                  <a:pt x="430774" y="19113"/>
                </a:lnTo>
                <a:lnTo>
                  <a:pt x="419578" y="7917"/>
                </a:lnTo>
                <a:lnTo>
                  <a:pt x="379995" y="47499"/>
                </a:lnTo>
                <a:cubicBezTo>
                  <a:pt x="361609" y="65934"/>
                  <a:pt x="359411" y="95022"/>
                  <a:pt x="374817" y="116010"/>
                </a:cubicBezTo>
                <a:lnTo>
                  <a:pt x="344370" y="146456"/>
                </a:lnTo>
                <a:cubicBezTo>
                  <a:pt x="334679" y="156065"/>
                  <a:pt x="334611" y="171710"/>
                  <a:pt x="344220" y="181402"/>
                </a:cubicBezTo>
                <a:cubicBezTo>
                  <a:pt x="353829" y="191094"/>
                  <a:pt x="369474" y="191161"/>
                  <a:pt x="379166" y="181553"/>
                </a:cubicBezTo>
                <a:cubicBezTo>
                  <a:pt x="379216" y="181503"/>
                  <a:pt x="379267" y="181453"/>
                  <a:pt x="379316" y="181402"/>
                </a:cubicBezTo>
                <a:lnTo>
                  <a:pt x="385593" y="175125"/>
                </a:lnTo>
                <a:lnTo>
                  <a:pt x="385593" y="227262"/>
                </a:lnTo>
                <a:lnTo>
                  <a:pt x="335277" y="227262"/>
                </a:lnTo>
                <a:cubicBezTo>
                  <a:pt x="330905" y="227262"/>
                  <a:pt x="327361" y="230805"/>
                  <a:pt x="327361" y="235177"/>
                </a:cubicBezTo>
                <a:cubicBezTo>
                  <a:pt x="327360" y="237450"/>
                  <a:pt x="328336" y="239613"/>
                  <a:pt x="330041" y="241116"/>
                </a:cubicBezTo>
                <a:cubicBezTo>
                  <a:pt x="339884" y="249784"/>
                  <a:pt x="340836" y="264792"/>
                  <a:pt x="332167" y="274635"/>
                </a:cubicBezTo>
                <a:cubicBezTo>
                  <a:pt x="323498" y="284479"/>
                  <a:pt x="308491" y="285431"/>
                  <a:pt x="298647" y="276762"/>
                </a:cubicBezTo>
                <a:cubicBezTo>
                  <a:pt x="288804" y="268093"/>
                  <a:pt x="287852" y="253086"/>
                  <a:pt x="296521" y="243242"/>
                </a:cubicBezTo>
                <a:cubicBezTo>
                  <a:pt x="297184" y="242489"/>
                  <a:pt x="297894" y="241779"/>
                  <a:pt x="298647" y="241116"/>
                </a:cubicBezTo>
                <a:cubicBezTo>
                  <a:pt x="301927" y="238224"/>
                  <a:pt x="302241" y="233221"/>
                  <a:pt x="299348" y="229942"/>
                </a:cubicBezTo>
                <a:cubicBezTo>
                  <a:pt x="297846" y="228237"/>
                  <a:pt x="295683" y="227262"/>
                  <a:pt x="293411" y="227262"/>
                </a:cubicBezTo>
                <a:lnTo>
                  <a:pt x="243095" y="227262"/>
                </a:lnTo>
                <a:lnTo>
                  <a:pt x="243095" y="192284"/>
                </a:lnTo>
                <a:cubicBezTo>
                  <a:pt x="263127" y="201037"/>
                  <a:pt x="286462" y="191894"/>
                  <a:pt x="295215" y="171861"/>
                </a:cubicBezTo>
                <a:cubicBezTo>
                  <a:pt x="303967" y="151829"/>
                  <a:pt x="294824" y="128494"/>
                  <a:pt x="274791" y="119741"/>
                </a:cubicBezTo>
                <a:cubicBezTo>
                  <a:pt x="264687" y="115327"/>
                  <a:pt x="253199" y="115327"/>
                  <a:pt x="243095" y="119741"/>
                </a:cubicBezTo>
                <a:lnTo>
                  <a:pt x="243095" y="84764"/>
                </a:lnTo>
                <a:lnTo>
                  <a:pt x="346010" y="84764"/>
                </a:lnTo>
                <a:lnTo>
                  <a:pt x="346010" y="68931"/>
                </a:lnTo>
                <a:lnTo>
                  <a:pt x="195596" y="68931"/>
                </a:lnTo>
                <a:lnTo>
                  <a:pt x="195596" y="45181"/>
                </a:lnTo>
                <a:cubicBezTo>
                  <a:pt x="195576" y="27700"/>
                  <a:pt x="181410" y="13534"/>
                  <a:pt x="163929" y="13515"/>
                </a:cubicBezTo>
                <a:lnTo>
                  <a:pt x="95959" y="13515"/>
                </a:lnTo>
                <a:lnTo>
                  <a:pt x="82445" y="0"/>
                </a:lnTo>
                <a:lnTo>
                  <a:pt x="71249" y="11196"/>
                </a:lnTo>
                <a:lnTo>
                  <a:pt x="87082" y="27029"/>
                </a:lnTo>
                <a:cubicBezTo>
                  <a:pt x="88567" y="28514"/>
                  <a:pt x="90580" y="29348"/>
                  <a:pt x="92680" y="29348"/>
                </a:cubicBezTo>
                <a:lnTo>
                  <a:pt x="163929" y="29348"/>
                </a:lnTo>
                <a:cubicBezTo>
                  <a:pt x="172669" y="29358"/>
                  <a:pt x="179752" y="36441"/>
                  <a:pt x="179762" y="45181"/>
                </a:cubicBezTo>
                <a:lnTo>
                  <a:pt x="179762" y="68931"/>
                </a:lnTo>
                <a:lnTo>
                  <a:pt x="159292" y="68931"/>
                </a:lnTo>
                <a:lnTo>
                  <a:pt x="145778" y="55416"/>
                </a:lnTo>
                <a:lnTo>
                  <a:pt x="134582" y="66612"/>
                </a:lnTo>
                <a:lnTo>
                  <a:pt x="170206" y="102236"/>
                </a:lnTo>
                <a:cubicBezTo>
                  <a:pt x="173673" y="105703"/>
                  <a:pt x="173673" y="111324"/>
                  <a:pt x="170206" y="114790"/>
                </a:cubicBezTo>
                <a:cubicBezTo>
                  <a:pt x="166740" y="118257"/>
                  <a:pt x="161119" y="118257"/>
                  <a:pt x="157652" y="114790"/>
                </a:cubicBezTo>
                <a:lnTo>
                  <a:pt x="122028" y="79166"/>
                </a:lnTo>
                <a:cubicBezTo>
                  <a:pt x="118936" y="76074"/>
                  <a:pt x="113924" y="76074"/>
                  <a:pt x="110832" y="79165"/>
                </a:cubicBezTo>
                <a:cubicBezTo>
                  <a:pt x="110832" y="79165"/>
                  <a:pt x="110832" y="79166"/>
                  <a:pt x="110832" y="79166"/>
                </a:cubicBezTo>
                <a:cubicBezTo>
                  <a:pt x="96436" y="93563"/>
                  <a:pt x="73093" y="93563"/>
                  <a:pt x="58696" y="79167"/>
                </a:cubicBezTo>
                <a:cubicBezTo>
                  <a:pt x="58696" y="79166"/>
                  <a:pt x="58696" y="79166"/>
                  <a:pt x="58695" y="79166"/>
                </a:cubicBezTo>
                <a:lnTo>
                  <a:pt x="19113" y="39583"/>
                </a:lnTo>
                <a:lnTo>
                  <a:pt x="7917" y="50779"/>
                </a:lnTo>
                <a:lnTo>
                  <a:pt x="47499" y="90362"/>
                </a:lnTo>
                <a:cubicBezTo>
                  <a:pt x="65922" y="108777"/>
                  <a:pt x="95031" y="110978"/>
                  <a:pt x="116015" y="95545"/>
                </a:cubicBezTo>
                <a:lnTo>
                  <a:pt x="146456" y="125986"/>
                </a:lnTo>
                <a:cubicBezTo>
                  <a:pt x="156148" y="135595"/>
                  <a:pt x="171793" y="135528"/>
                  <a:pt x="181402" y="125836"/>
                </a:cubicBezTo>
                <a:cubicBezTo>
                  <a:pt x="190952" y="116203"/>
                  <a:pt x="190952" y="100673"/>
                  <a:pt x="181402" y="91040"/>
                </a:cubicBezTo>
                <a:lnTo>
                  <a:pt x="175125" y="84764"/>
                </a:lnTo>
                <a:lnTo>
                  <a:pt x="227262" y="84764"/>
                </a:lnTo>
                <a:lnTo>
                  <a:pt x="227262" y="135078"/>
                </a:lnTo>
                <a:cubicBezTo>
                  <a:pt x="227262" y="139450"/>
                  <a:pt x="230805" y="142995"/>
                  <a:pt x="235177" y="142996"/>
                </a:cubicBezTo>
                <a:cubicBezTo>
                  <a:pt x="237450" y="142996"/>
                  <a:pt x="239613" y="142019"/>
                  <a:pt x="241116" y="140315"/>
                </a:cubicBezTo>
                <a:cubicBezTo>
                  <a:pt x="249785" y="130472"/>
                  <a:pt x="264792" y="129521"/>
                  <a:pt x="274635" y="138191"/>
                </a:cubicBezTo>
                <a:cubicBezTo>
                  <a:pt x="284479" y="146860"/>
                  <a:pt x="285430" y="161867"/>
                  <a:pt x="276760" y="171710"/>
                </a:cubicBezTo>
                <a:cubicBezTo>
                  <a:pt x="268090" y="181554"/>
                  <a:pt x="253084" y="182504"/>
                  <a:pt x="243240" y="173835"/>
                </a:cubicBezTo>
                <a:cubicBezTo>
                  <a:pt x="242488" y="173172"/>
                  <a:pt x="241779" y="172462"/>
                  <a:pt x="241116" y="171710"/>
                </a:cubicBezTo>
                <a:cubicBezTo>
                  <a:pt x="238224" y="168431"/>
                  <a:pt x="233221" y="168117"/>
                  <a:pt x="229942" y="171010"/>
                </a:cubicBezTo>
                <a:cubicBezTo>
                  <a:pt x="228237" y="172512"/>
                  <a:pt x="227262" y="174675"/>
                  <a:pt x="227262" y="176947"/>
                </a:cubicBezTo>
                <a:lnTo>
                  <a:pt x="227262" y="227262"/>
                </a:lnTo>
                <a:lnTo>
                  <a:pt x="192283" y="227262"/>
                </a:lnTo>
                <a:cubicBezTo>
                  <a:pt x="201037" y="207230"/>
                  <a:pt x="191895" y="183895"/>
                  <a:pt x="171863" y="175141"/>
                </a:cubicBezTo>
                <a:cubicBezTo>
                  <a:pt x="151832" y="166386"/>
                  <a:pt x="128496" y="175529"/>
                  <a:pt x="119742" y="195561"/>
                </a:cubicBezTo>
                <a:cubicBezTo>
                  <a:pt x="115326" y="205666"/>
                  <a:pt x="115326" y="217156"/>
                  <a:pt x="119742" y="227262"/>
                </a:cubicBezTo>
                <a:lnTo>
                  <a:pt x="84764" y="227262"/>
                </a:lnTo>
                <a:lnTo>
                  <a:pt x="84764" y="124346"/>
                </a:lnTo>
                <a:lnTo>
                  <a:pt x="68931" y="124346"/>
                </a:lnTo>
                <a:lnTo>
                  <a:pt x="68931" y="274761"/>
                </a:lnTo>
                <a:lnTo>
                  <a:pt x="45181" y="274761"/>
                </a:lnTo>
                <a:cubicBezTo>
                  <a:pt x="27700" y="274781"/>
                  <a:pt x="13534" y="288947"/>
                  <a:pt x="13515" y="306427"/>
                </a:cubicBezTo>
                <a:lnTo>
                  <a:pt x="13515" y="374397"/>
                </a:lnTo>
                <a:lnTo>
                  <a:pt x="0" y="387912"/>
                </a:lnTo>
                <a:lnTo>
                  <a:pt x="11196" y="399108"/>
                </a:lnTo>
                <a:lnTo>
                  <a:pt x="27029" y="383274"/>
                </a:lnTo>
                <a:cubicBezTo>
                  <a:pt x="28514" y="381790"/>
                  <a:pt x="29348" y="379776"/>
                  <a:pt x="29348" y="377676"/>
                </a:cubicBezTo>
                <a:lnTo>
                  <a:pt x="29348" y="306427"/>
                </a:lnTo>
                <a:cubicBezTo>
                  <a:pt x="29358" y="297688"/>
                  <a:pt x="36441" y="290604"/>
                  <a:pt x="45181" y="290594"/>
                </a:cubicBezTo>
                <a:lnTo>
                  <a:pt x="68931" y="290594"/>
                </a:lnTo>
                <a:lnTo>
                  <a:pt x="68931" y="311065"/>
                </a:lnTo>
                <a:lnTo>
                  <a:pt x="55416" y="324579"/>
                </a:lnTo>
                <a:lnTo>
                  <a:pt x="66612" y="335775"/>
                </a:lnTo>
                <a:lnTo>
                  <a:pt x="102236" y="300151"/>
                </a:lnTo>
                <a:cubicBezTo>
                  <a:pt x="105703" y="296684"/>
                  <a:pt x="111324" y="296684"/>
                  <a:pt x="114790" y="300151"/>
                </a:cubicBezTo>
                <a:cubicBezTo>
                  <a:pt x="118257" y="303617"/>
                  <a:pt x="118257" y="309238"/>
                  <a:pt x="114790" y="312704"/>
                </a:cubicBezTo>
                <a:lnTo>
                  <a:pt x="79166" y="348329"/>
                </a:lnTo>
                <a:cubicBezTo>
                  <a:pt x="76074" y="351420"/>
                  <a:pt x="76074" y="356432"/>
                  <a:pt x="79165" y="359525"/>
                </a:cubicBezTo>
                <a:cubicBezTo>
                  <a:pt x="79165" y="359525"/>
                  <a:pt x="79166" y="359525"/>
                  <a:pt x="79166" y="359525"/>
                </a:cubicBezTo>
                <a:cubicBezTo>
                  <a:pt x="93538" y="373932"/>
                  <a:pt x="93538" y="397254"/>
                  <a:pt x="79166" y="411661"/>
                </a:cubicBezTo>
                <a:lnTo>
                  <a:pt x="39583" y="451244"/>
                </a:lnTo>
                <a:lnTo>
                  <a:pt x="50779" y="462440"/>
                </a:lnTo>
                <a:lnTo>
                  <a:pt x="90362" y="422857"/>
                </a:lnTo>
                <a:cubicBezTo>
                  <a:pt x="108748" y="404423"/>
                  <a:pt x="110946" y="375335"/>
                  <a:pt x="95540" y="354346"/>
                </a:cubicBezTo>
                <a:lnTo>
                  <a:pt x="125986" y="323900"/>
                </a:lnTo>
                <a:cubicBezTo>
                  <a:pt x="135678" y="314291"/>
                  <a:pt x="135745" y="298646"/>
                  <a:pt x="126137" y="288955"/>
                </a:cubicBezTo>
                <a:cubicBezTo>
                  <a:pt x="116528" y="279263"/>
                  <a:pt x="100883" y="279195"/>
                  <a:pt x="91191" y="288804"/>
                </a:cubicBezTo>
                <a:cubicBezTo>
                  <a:pt x="91140" y="288854"/>
                  <a:pt x="91090" y="288904"/>
                  <a:pt x="91040" y="288955"/>
                </a:cubicBezTo>
                <a:lnTo>
                  <a:pt x="84764" y="295231"/>
                </a:lnTo>
                <a:lnTo>
                  <a:pt x="84764" y="243095"/>
                </a:lnTo>
                <a:lnTo>
                  <a:pt x="135079" y="243095"/>
                </a:lnTo>
                <a:cubicBezTo>
                  <a:pt x="139451" y="243095"/>
                  <a:pt x="142996" y="239551"/>
                  <a:pt x="142996" y="235178"/>
                </a:cubicBezTo>
                <a:cubicBezTo>
                  <a:pt x="142997" y="232906"/>
                  <a:pt x="142020" y="230744"/>
                  <a:pt x="140316" y="229241"/>
                </a:cubicBezTo>
                <a:cubicBezTo>
                  <a:pt x="130473" y="220572"/>
                  <a:pt x="129521" y="205564"/>
                  <a:pt x="138190" y="195721"/>
                </a:cubicBezTo>
                <a:cubicBezTo>
                  <a:pt x="146858" y="185878"/>
                  <a:pt x="161866" y="184926"/>
                  <a:pt x="171709" y="193595"/>
                </a:cubicBezTo>
                <a:cubicBezTo>
                  <a:pt x="181553" y="202263"/>
                  <a:pt x="182504" y="217271"/>
                  <a:pt x="173836" y="227114"/>
                </a:cubicBezTo>
                <a:cubicBezTo>
                  <a:pt x="173173" y="227867"/>
                  <a:pt x="172462" y="228578"/>
                  <a:pt x="171709" y="229241"/>
                </a:cubicBezTo>
                <a:cubicBezTo>
                  <a:pt x="168430" y="232132"/>
                  <a:pt x="168116" y="237136"/>
                  <a:pt x="171009" y="240414"/>
                </a:cubicBezTo>
                <a:cubicBezTo>
                  <a:pt x="172511" y="242119"/>
                  <a:pt x="174674" y="243095"/>
                  <a:pt x="176946" y="243095"/>
                </a:cubicBezTo>
                <a:lnTo>
                  <a:pt x="227262" y="243095"/>
                </a:lnTo>
                <a:lnTo>
                  <a:pt x="227262" y="278072"/>
                </a:lnTo>
                <a:cubicBezTo>
                  <a:pt x="207230" y="269319"/>
                  <a:pt x="183895" y="278463"/>
                  <a:pt x="175142" y="298496"/>
                </a:cubicBezTo>
                <a:cubicBezTo>
                  <a:pt x="166389" y="318528"/>
                  <a:pt x="175533" y="341863"/>
                  <a:pt x="195566" y="350616"/>
                </a:cubicBezTo>
                <a:cubicBezTo>
                  <a:pt x="205669" y="355030"/>
                  <a:pt x="217157" y="355030"/>
                  <a:pt x="227262" y="350616"/>
                </a:cubicBezTo>
                <a:lnTo>
                  <a:pt x="227262" y="385593"/>
                </a:lnTo>
                <a:lnTo>
                  <a:pt x="124346" y="385593"/>
                </a:lnTo>
                <a:lnTo>
                  <a:pt x="124346" y="401426"/>
                </a:lnTo>
                <a:lnTo>
                  <a:pt x="274761" y="401426"/>
                </a:lnTo>
                <a:lnTo>
                  <a:pt x="274761" y="425176"/>
                </a:lnTo>
                <a:cubicBezTo>
                  <a:pt x="274781" y="442657"/>
                  <a:pt x="288947" y="456822"/>
                  <a:pt x="306427" y="456842"/>
                </a:cubicBezTo>
                <a:lnTo>
                  <a:pt x="374398" y="456842"/>
                </a:lnTo>
                <a:lnTo>
                  <a:pt x="387912" y="470357"/>
                </a:lnTo>
                <a:lnTo>
                  <a:pt x="399108" y="459161"/>
                </a:lnTo>
                <a:lnTo>
                  <a:pt x="383274" y="443328"/>
                </a:lnTo>
                <a:cubicBezTo>
                  <a:pt x="381790" y="441843"/>
                  <a:pt x="379776" y="441009"/>
                  <a:pt x="377676" y="441009"/>
                </a:cubicBezTo>
                <a:lnTo>
                  <a:pt x="306427" y="441009"/>
                </a:lnTo>
                <a:cubicBezTo>
                  <a:pt x="297688" y="440999"/>
                  <a:pt x="290604" y="433916"/>
                  <a:pt x="290594" y="425176"/>
                </a:cubicBezTo>
                <a:lnTo>
                  <a:pt x="290594" y="401426"/>
                </a:lnTo>
                <a:lnTo>
                  <a:pt x="311065" y="401426"/>
                </a:lnTo>
                <a:lnTo>
                  <a:pt x="324579" y="414941"/>
                </a:lnTo>
                <a:lnTo>
                  <a:pt x="335775" y="403745"/>
                </a:lnTo>
                <a:lnTo>
                  <a:pt x="300151" y="368120"/>
                </a:lnTo>
                <a:cubicBezTo>
                  <a:pt x="296684" y="364654"/>
                  <a:pt x="296684" y="359033"/>
                  <a:pt x="300151" y="355566"/>
                </a:cubicBezTo>
                <a:cubicBezTo>
                  <a:pt x="303617" y="352100"/>
                  <a:pt x="309238" y="352100"/>
                  <a:pt x="312704" y="355566"/>
                </a:cubicBezTo>
                <a:lnTo>
                  <a:pt x="348329" y="391191"/>
                </a:lnTo>
                <a:cubicBezTo>
                  <a:pt x="351420" y="394282"/>
                  <a:pt x="356432" y="394282"/>
                  <a:pt x="359525" y="391191"/>
                </a:cubicBezTo>
                <a:cubicBezTo>
                  <a:pt x="359525" y="391191"/>
                  <a:pt x="359525" y="391191"/>
                  <a:pt x="359525" y="391191"/>
                </a:cubicBezTo>
                <a:cubicBezTo>
                  <a:pt x="373921" y="376794"/>
                  <a:pt x="397263" y="376794"/>
                  <a:pt x="411660" y="391190"/>
                </a:cubicBezTo>
                <a:cubicBezTo>
                  <a:pt x="411660" y="391190"/>
                  <a:pt x="411661" y="391191"/>
                  <a:pt x="411661" y="391191"/>
                </a:cubicBezTo>
                <a:lnTo>
                  <a:pt x="451244" y="430774"/>
                </a:lnTo>
                <a:lnTo>
                  <a:pt x="462440" y="419578"/>
                </a:lnTo>
                <a:lnTo>
                  <a:pt x="422857" y="379995"/>
                </a:lnTo>
                <a:cubicBezTo>
                  <a:pt x="412996" y="370080"/>
                  <a:pt x="399578" y="364522"/>
                  <a:pt x="385593" y="364560"/>
                </a:cubicBezTo>
                <a:close/>
              </a:path>
            </a:pathLst>
          </a:custGeom>
          <a:solidFill>
            <a:srgbClr val="FFFFFF">
              <a:alpha val="49411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019" name="Google Shape;5019;p22"/>
          <p:cNvGrpSpPr/>
          <p:nvPr/>
        </p:nvGrpSpPr>
        <p:grpSpPr>
          <a:xfrm>
            <a:off x="174261" y="3190310"/>
            <a:ext cx="477811" cy="492854"/>
            <a:chOff x="183129" y="3298366"/>
            <a:chExt cx="477811" cy="492854"/>
          </a:xfrm>
        </p:grpSpPr>
        <p:sp>
          <p:nvSpPr>
            <p:cNvPr id="5020" name="Google Shape;5020;p22"/>
            <p:cNvSpPr/>
            <p:nvPr/>
          </p:nvSpPr>
          <p:spPr>
            <a:xfrm>
              <a:off x="317679" y="3416778"/>
              <a:ext cx="12970" cy="56596"/>
            </a:xfrm>
            <a:custGeom>
              <a:avLst/>
              <a:gdLst/>
              <a:ahLst/>
              <a:cxnLst/>
              <a:rect l="l" t="t" r="r" b="b"/>
              <a:pathLst>
                <a:path w="12970" h="56596" extrusionOk="0">
                  <a:moveTo>
                    <a:pt x="6488" y="0"/>
                  </a:moveTo>
                  <a:cubicBezTo>
                    <a:pt x="6487" y="0"/>
                    <a:pt x="6486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4"/>
                  </a:cubicBezTo>
                  <a:lnTo>
                    <a:pt x="0" y="50112"/>
                  </a:lnTo>
                  <a:cubicBezTo>
                    <a:pt x="0" y="53693"/>
                    <a:pt x="2903" y="56597"/>
                    <a:pt x="6485" y="56597"/>
                  </a:cubicBezTo>
                  <a:cubicBezTo>
                    <a:pt x="10067" y="56597"/>
                    <a:pt x="12970" y="53693"/>
                    <a:pt x="12970" y="50112"/>
                  </a:cubicBezTo>
                  <a:lnTo>
                    <a:pt x="12970" y="6484"/>
                  </a:lnTo>
                  <a:cubicBezTo>
                    <a:pt x="12970" y="2905"/>
                    <a:pt x="10069" y="1"/>
                    <a:pt x="6488" y="0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1" name="Google Shape;5021;p22"/>
            <p:cNvSpPr/>
            <p:nvPr/>
          </p:nvSpPr>
          <p:spPr>
            <a:xfrm>
              <a:off x="343617" y="3410547"/>
              <a:ext cx="12970" cy="37896"/>
            </a:xfrm>
            <a:custGeom>
              <a:avLst/>
              <a:gdLst/>
              <a:ahLst/>
              <a:cxnLst/>
              <a:rect l="l" t="t" r="r" b="b"/>
              <a:pathLst>
                <a:path w="12970" h="37896" extrusionOk="0">
                  <a:moveTo>
                    <a:pt x="6489" y="0"/>
                  </a:moveTo>
                  <a:cubicBezTo>
                    <a:pt x="6488" y="0"/>
                    <a:pt x="6487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4"/>
                  </a:cubicBezTo>
                  <a:lnTo>
                    <a:pt x="0" y="31411"/>
                  </a:lnTo>
                  <a:cubicBezTo>
                    <a:pt x="0" y="34993"/>
                    <a:pt x="2903" y="37896"/>
                    <a:pt x="6485" y="37896"/>
                  </a:cubicBezTo>
                  <a:cubicBezTo>
                    <a:pt x="10067" y="37896"/>
                    <a:pt x="12970" y="34993"/>
                    <a:pt x="12970" y="31411"/>
                  </a:cubicBezTo>
                  <a:lnTo>
                    <a:pt x="12970" y="6484"/>
                  </a:lnTo>
                  <a:cubicBezTo>
                    <a:pt x="12972" y="2904"/>
                    <a:pt x="10070" y="1"/>
                    <a:pt x="6489" y="0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2" name="Google Shape;5022;p22"/>
            <p:cNvSpPr/>
            <p:nvPr/>
          </p:nvSpPr>
          <p:spPr>
            <a:xfrm>
              <a:off x="369559" y="3429242"/>
              <a:ext cx="12970" cy="44134"/>
            </a:xfrm>
            <a:custGeom>
              <a:avLst/>
              <a:gdLst/>
              <a:ahLst/>
              <a:cxnLst/>
              <a:rect l="l" t="t" r="r" b="b"/>
              <a:pathLst>
                <a:path w="12970" h="44134" extrusionOk="0">
                  <a:moveTo>
                    <a:pt x="6488" y="0"/>
                  </a:moveTo>
                  <a:cubicBezTo>
                    <a:pt x="6487" y="0"/>
                    <a:pt x="6486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5"/>
                  </a:cubicBezTo>
                  <a:lnTo>
                    <a:pt x="0" y="37650"/>
                  </a:lnTo>
                  <a:cubicBezTo>
                    <a:pt x="0" y="41231"/>
                    <a:pt x="2903" y="44135"/>
                    <a:pt x="6485" y="44135"/>
                  </a:cubicBezTo>
                  <a:cubicBezTo>
                    <a:pt x="10067" y="44135"/>
                    <a:pt x="12970" y="41231"/>
                    <a:pt x="12970" y="37650"/>
                  </a:cubicBezTo>
                  <a:lnTo>
                    <a:pt x="12970" y="6485"/>
                  </a:lnTo>
                  <a:cubicBezTo>
                    <a:pt x="12970" y="2904"/>
                    <a:pt x="10069" y="1"/>
                    <a:pt x="6488" y="0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3" name="Google Shape;5023;p22"/>
            <p:cNvSpPr/>
            <p:nvPr/>
          </p:nvSpPr>
          <p:spPr>
            <a:xfrm>
              <a:off x="183129" y="3298366"/>
              <a:ext cx="477811" cy="492854"/>
            </a:xfrm>
            <a:custGeom>
              <a:avLst/>
              <a:gdLst/>
              <a:ahLst/>
              <a:cxnLst/>
              <a:rect l="l" t="t" r="r" b="b"/>
              <a:pathLst>
                <a:path w="477811" h="492854" extrusionOk="0">
                  <a:moveTo>
                    <a:pt x="476937" y="432666"/>
                  </a:moveTo>
                  <a:lnTo>
                    <a:pt x="446324" y="379811"/>
                  </a:lnTo>
                  <a:lnTo>
                    <a:pt x="476215" y="345562"/>
                  </a:lnTo>
                  <a:cubicBezTo>
                    <a:pt x="477656" y="343907"/>
                    <a:pt x="478163" y="341638"/>
                    <a:pt x="477565" y="339528"/>
                  </a:cubicBezTo>
                  <a:cubicBezTo>
                    <a:pt x="476963" y="337416"/>
                    <a:pt x="475337" y="335750"/>
                    <a:pt x="473240" y="335101"/>
                  </a:cubicBezTo>
                  <a:lnTo>
                    <a:pt x="472056" y="334746"/>
                  </a:lnTo>
                  <a:cubicBezTo>
                    <a:pt x="450787" y="328951"/>
                    <a:pt x="430431" y="320217"/>
                    <a:pt x="411576" y="308793"/>
                  </a:cubicBezTo>
                  <a:cubicBezTo>
                    <a:pt x="411415" y="308700"/>
                    <a:pt x="411226" y="308660"/>
                    <a:pt x="411056" y="308580"/>
                  </a:cubicBezTo>
                  <a:cubicBezTo>
                    <a:pt x="410867" y="308490"/>
                    <a:pt x="410672" y="308410"/>
                    <a:pt x="410474" y="308341"/>
                  </a:cubicBezTo>
                  <a:cubicBezTo>
                    <a:pt x="409813" y="308097"/>
                    <a:pt x="409118" y="307960"/>
                    <a:pt x="408414" y="307931"/>
                  </a:cubicBezTo>
                  <a:cubicBezTo>
                    <a:pt x="408373" y="307930"/>
                    <a:pt x="408338" y="307907"/>
                    <a:pt x="408296" y="307907"/>
                  </a:cubicBezTo>
                  <a:lnTo>
                    <a:pt x="408188" y="307907"/>
                  </a:lnTo>
                  <a:cubicBezTo>
                    <a:pt x="408035" y="307910"/>
                    <a:pt x="407909" y="307988"/>
                    <a:pt x="407759" y="308000"/>
                  </a:cubicBezTo>
                  <a:cubicBezTo>
                    <a:pt x="407109" y="308023"/>
                    <a:pt x="406468" y="308153"/>
                    <a:pt x="405860" y="308385"/>
                  </a:cubicBezTo>
                  <a:cubicBezTo>
                    <a:pt x="405802" y="308408"/>
                    <a:pt x="405738" y="308412"/>
                    <a:pt x="405681" y="308436"/>
                  </a:cubicBezTo>
                  <a:lnTo>
                    <a:pt x="405630" y="308451"/>
                  </a:lnTo>
                  <a:lnTo>
                    <a:pt x="387711" y="316307"/>
                  </a:lnTo>
                  <a:cubicBezTo>
                    <a:pt x="393954" y="286860"/>
                    <a:pt x="397354" y="256883"/>
                    <a:pt x="397863" y="226786"/>
                  </a:cubicBezTo>
                  <a:cubicBezTo>
                    <a:pt x="398027" y="226077"/>
                    <a:pt x="398068" y="225345"/>
                    <a:pt x="397981" y="224623"/>
                  </a:cubicBezTo>
                  <a:cubicBezTo>
                    <a:pt x="398209" y="223266"/>
                    <a:pt x="397996" y="221871"/>
                    <a:pt x="397371" y="220644"/>
                  </a:cubicBezTo>
                  <a:lnTo>
                    <a:pt x="335773" y="103731"/>
                  </a:lnTo>
                  <a:lnTo>
                    <a:pt x="335751" y="103644"/>
                  </a:lnTo>
                  <a:cubicBezTo>
                    <a:pt x="335731" y="103603"/>
                    <a:pt x="335693" y="103579"/>
                    <a:pt x="335673" y="103539"/>
                  </a:cubicBezTo>
                  <a:lnTo>
                    <a:pt x="335631" y="103460"/>
                  </a:lnTo>
                  <a:cubicBezTo>
                    <a:pt x="335316" y="102882"/>
                    <a:pt x="334915" y="102356"/>
                    <a:pt x="334439" y="101900"/>
                  </a:cubicBezTo>
                  <a:cubicBezTo>
                    <a:pt x="334215" y="101682"/>
                    <a:pt x="333975" y="101483"/>
                    <a:pt x="333721" y="101302"/>
                  </a:cubicBezTo>
                  <a:cubicBezTo>
                    <a:pt x="333598" y="101211"/>
                    <a:pt x="333500" y="101091"/>
                    <a:pt x="333370" y="101009"/>
                  </a:cubicBezTo>
                  <a:lnTo>
                    <a:pt x="176112" y="1012"/>
                  </a:lnTo>
                  <a:cubicBezTo>
                    <a:pt x="174205" y="-200"/>
                    <a:pt x="171805" y="-332"/>
                    <a:pt x="169776" y="664"/>
                  </a:cubicBezTo>
                  <a:lnTo>
                    <a:pt x="132799" y="18805"/>
                  </a:lnTo>
                  <a:cubicBezTo>
                    <a:pt x="131906" y="18912"/>
                    <a:pt x="131046" y="19207"/>
                    <a:pt x="130275" y="19669"/>
                  </a:cubicBezTo>
                  <a:lnTo>
                    <a:pt x="68474" y="58452"/>
                  </a:lnTo>
                  <a:cubicBezTo>
                    <a:pt x="66556" y="59656"/>
                    <a:pt x="65405" y="61773"/>
                    <a:pt x="65437" y="64038"/>
                  </a:cubicBezTo>
                  <a:cubicBezTo>
                    <a:pt x="65722" y="83732"/>
                    <a:pt x="67153" y="104513"/>
                    <a:pt x="69564" y="125885"/>
                  </a:cubicBezTo>
                  <a:cubicBezTo>
                    <a:pt x="55140" y="118987"/>
                    <a:pt x="38924" y="116758"/>
                    <a:pt x="23174" y="119508"/>
                  </a:cubicBezTo>
                  <a:cubicBezTo>
                    <a:pt x="18095" y="120297"/>
                    <a:pt x="12947" y="120545"/>
                    <a:pt x="7816" y="120249"/>
                  </a:cubicBezTo>
                  <a:lnTo>
                    <a:pt x="6971" y="120185"/>
                  </a:lnTo>
                  <a:cubicBezTo>
                    <a:pt x="3401" y="119916"/>
                    <a:pt x="288" y="122592"/>
                    <a:pt x="18" y="126163"/>
                  </a:cubicBezTo>
                  <a:cubicBezTo>
                    <a:pt x="-97" y="127697"/>
                    <a:pt x="336" y="129220"/>
                    <a:pt x="1240" y="130464"/>
                  </a:cubicBezTo>
                  <a:lnTo>
                    <a:pt x="37591" y="180479"/>
                  </a:lnTo>
                  <a:cubicBezTo>
                    <a:pt x="25873" y="200628"/>
                    <a:pt x="26365" y="231612"/>
                    <a:pt x="40397" y="261708"/>
                  </a:cubicBezTo>
                  <a:lnTo>
                    <a:pt x="48380" y="280055"/>
                  </a:lnTo>
                  <a:cubicBezTo>
                    <a:pt x="49199" y="281931"/>
                    <a:pt x="50855" y="283311"/>
                    <a:pt x="52848" y="283778"/>
                  </a:cubicBezTo>
                  <a:cubicBezTo>
                    <a:pt x="53859" y="284007"/>
                    <a:pt x="54909" y="283998"/>
                    <a:pt x="55917" y="283753"/>
                  </a:cubicBezTo>
                  <a:cubicBezTo>
                    <a:pt x="72614" y="282159"/>
                    <a:pt x="89459" y="284016"/>
                    <a:pt x="105407" y="289211"/>
                  </a:cubicBezTo>
                  <a:cubicBezTo>
                    <a:pt x="128141" y="361306"/>
                    <a:pt x="162476" y="429213"/>
                    <a:pt x="207062" y="490259"/>
                  </a:cubicBezTo>
                  <a:cubicBezTo>
                    <a:pt x="208288" y="491893"/>
                    <a:pt x="210212" y="492856"/>
                    <a:pt x="212255" y="492855"/>
                  </a:cubicBezTo>
                  <a:cubicBezTo>
                    <a:pt x="212395" y="492855"/>
                    <a:pt x="212537" y="492848"/>
                    <a:pt x="212680" y="492842"/>
                  </a:cubicBezTo>
                  <a:cubicBezTo>
                    <a:pt x="234960" y="491467"/>
                    <a:pt x="256371" y="483693"/>
                    <a:pt x="274342" y="470453"/>
                  </a:cubicBezTo>
                  <a:cubicBezTo>
                    <a:pt x="291363" y="465875"/>
                    <a:pt x="307133" y="457522"/>
                    <a:pt x="320484" y="446014"/>
                  </a:cubicBezTo>
                  <a:cubicBezTo>
                    <a:pt x="328547" y="448773"/>
                    <a:pt x="336995" y="450242"/>
                    <a:pt x="345516" y="450368"/>
                  </a:cubicBezTo>
                  <a:cubicBezTo>
                    <a:pt x="354903" y="450715"/>
                    <a:pt x="364179" y="448248"/>
                    <a:pt x="372153" y="443281"/>
                  </a:cubicBezTo>
                  <a:cubicBezTo>
                    <a:pt x="372446" y="443112"/>
                    <a:pt x="372699" y="442893"/>
                    <a:pt x="372987" y="442715"/>
                  </a:cubicBezTo>
                  <a:cubicBezTo>
                    <a:pt x="373105" y="442645"/>
                    <a:pt x="373235" y="442619"/>
                    <a:pt x="373350" y="442540"/>
                  </a:cubicBezTo>
                  <a:lnTo>
                    <a:pt x="409899" y="417317"/>
                  </a:lnTo>
                  <a:cubicBezTo>
                    <a:pt x="428218" y="428192"/>
                    <a:pt x="447967" y="436452"/>
                    <a:pt x="468572" y="441856"/>
                  </a:cubicBezTo>
                  <a:lnTo>
                    <a:pt x="469415" y="442115"/>
                  </a:lnTo>
                  <a:cubicBezTo>
                    <a:pt x="470035" y="442302"/>
                    <a:pt x="470679" y="442399"/>
                    <a:pt x="471327" y="442400"/>
                  </a:cubicBezTo>
                  <a:cubicBezTo>
                    <a:pt x="474908" y="442401"/>
                    <a:pt x="477811" y="439497"/>
                    <a:pt x="477811" y="435917"/>
                  </a:cubicBezTo>
                  <a:cubicBezTo>
                    <a:pt x="477811" y="434775"/>
                    <a:pt x="477509" y="433653"/>
                    <a:pt x="476937" y="432666"/>
                  </a:cubicBezTo>
                  <a:close/>
                  <a:moveTo>
                    <a:pt x="383389" y="221927"/>
                  </a:moveTo>
                  <a:lnTo>
                    <a:pt x="355697" y="234018"/>
                  </a:lnTo>
                  <a:lnTo>
                    <a:pt x="299868" y="128048"/>
                  </a:lnTo>
                  <a:lnTo>
                    <a:pt x="327055" y="115008"/>
                  </a:lnTo>
                  <a:lnTo>
                    <a:pt x="383389" y="221927"/>
                  </a:lnTo>
                  <a:close/>
                  <a:moveTo>
                    <a:pt x="384528" y="235577"/>
                  </a:moveTo>
                  <a:cubicBezTo>
                    <a:pt x="383602" y="262988"/>
                    <a:pt x="380193" y="290257"/>
                    <a:pt x="374343" y="317053"/>
                  </a:cubicBezTo>
                  <a:cubicBezTo>
                    <a:pt x="374312" y="317192"/>
                    <a:pt x="374287" y="317350"/>
                    <a:pt x="374261" y="317515"/>
                  </a:cubicBezTo>
                  <a:lnTo>
                    <a:pt x="372985" y="322764"/>
                  </a:lnTo>
                  <a:lnTo>
                    <a:pt x="366135" y="325767"/>
                  </a:lnTo>
                  <a:cubicBezTo>
                    <a:pt x="365899" y="325910"/>
                    <a:pt x="365673" y="326068"/>
                    <a:pt x="365459" y="326242"/>
                  </a:cubicBezTo>
                  <a:cubicBezTo>
                    <a:pt x="365191" y="326342"/>
                    <a:pt x="364930" y="326460"/>
                    <a:pt x="364679" y="326596"/>
                  </a:cubicBezTo>
                  <a:cubicBezTo>
                    <a:pt x="360089" y="329378"/>
                    <a:pt x="354866" y="330943"/>
                    <a:pt x="349503" y="331144"/>
                  </a:cubicBezTo>
                  <a:cubicBezTo>
                    <a:pt x="355154" y="303350"/>
                    <a:pt x="358310" y="275107"/>
                    <a:pt x="358936" y="246751"/>
                  </a:cubicBezTo>
                  <a:lnTo>
                    <a:pt x="384528" y="235577"/>
                  </a:lnTo>
                  <a:close/>
                  <a:moveTo>
                    <a:pt x="172221" y="13907"/>
                  </a:moveTo>
                  <a:lnTo>
                    <a:pt x="316536" y="105672"/>
                  </a:lnTo>
                  <a:lnTo>
                    <a:pt x="291445" y="117707"/>
                  </a:lnTo>
                  <a:lnTo>
                    <a:pt x="147304" y="26131"/>
                  </a:lnTo>
                  <a:lnTo>
                    <a:pt x="172221" y="13907"/>
                  </a:lnTo>
                  <a:close/>
                  <a:moveTo>
                    <a:pt x="133685" y="32842"/>
                  </a:moveTo>
                  <a:lnTo>
                    <a:pt x="286050" y="129641"/>
                  </a:lnTo>
                  <a:lnTo>
                    <a:pt x="346086" y="243597"/>
                  </a:lnTo>
                  <a:cubicBezTo>
                    <a:pt x="345611" y="272833"/>
                    <a:pt x="342368" y="301958"/>
                    <a:pt x="336401" y="330582"/>
                  </a:cubicBezTo>
                  <a:cubicBezTo>
                    <a:pt x="332168" y="329906"/>
                    <a:pt x="327998" y="328878"/>
                    <a:pt x="323934" y="327509"/>
                  </a:cubicBezTo>
                  <a:cubicBezTo>
                    <a:pt x="329381" y="301344"/>
                    <a:pt x="332439" y="274736"/>
                    <a:pt x="333072" y="248017"/>
                  </a:cubicBezTo>
                  <a:cubicBezTo>
                    <a:pt x="333099" y="246909"/>
                    <a:pt x="332842" y="245812"/>
                    <a:pt x="332325" y="244832"/>
                  </a:cubicBezTo>
                  <a:lnTo>
                    <a:pt x="276683" y="139261"/>
                  </a:lnTo>
                  <a:cubicBezTo>
                    <a:pt x="276156" y="138260"/>
                    <a:pt x="275377" y="137415"/>
                    <a:pt x="274422" y="136810"/>
                  </a:cubicBezTo>
                  <a:lnTo>
                    <a:pt x="137140" y="49522"/>
                  </a:lnTo>
                  <a:cubicBezTo>
                    <a:pt x="135031" y="48178"/>
                    <a:pt x="132337" y="48169"/>
                    <a:pt x="130218" y="49497"/>
                  </a:cubicBezTo>
                  <a:lnTo>
                    <a:pt x="94810" y="71675"/>
                  </a:lnTo>
                  <a:cubicBezTo>
                    <a:pt x="92841" y="72909"/>
                    <a:pt x="91682" y="75103"/>
                    <a:pt x="91773" y="77425"/>
                  </a:cubicBezTo>
                  <a:cubicBezTo>
                    <a:pt x="93111" y="107948"/>
                    <a:pt x="96463" y="138348"/>
                    <a:pt x="101808" y="168429"/>
                  </a:cubicBezTo>
                  <a:cubicBezTo>
                    <a:pt x="97007" y="167242"/>
                    <a:pt x="92463" y="166325"/>
                    <a:pt x="88216" y="165650"/>
                  </a:cubicBezTo>
                  <a:cubicBezTo>
                    <a:pt x="87717" y="162669"/>
                    <a:pt x="87221" y="159715"/>
                    <a:pt x="86757" y="156759"/>
                  </a:cubicBezTo>
                  <a:cubicBezTo>
                    <a:pt x="85665" y="149888"/>
                    <a:pt x="84700" y="143139"/>
                    <a:pt x="83863" y="136512"/>
                  </a:cubicBezTo>
                  <a:cubicBezTo>
                    <a:pt x="80827" y="113619"/>
                    <a:pt x="79027" y="90577"/>
                    <a:pt x="78470" y="67489"/>
                  </a:cubicBezTo>
                  <a:lnTo>
                    <a:pt x="133685" y="32842"/>
                  </a:lnTo>
                  <a:close/>
                  <a:moveTo>
                    <a:pt x="192933" y="193186"/>
                  </a:moveTo>
                  <a:cubicBezTo>
                    <a:pt x="192932" y="193186"/>
                    <a:pt x="192931" y="193186"/>
                    <a:pt x="192930" y="193186"/>
                  </a:cubicBezTo>
                  <a:cubicBezTo>
                    <a:pt x="189349" y="193185"/>
                    <a:pt x="186446" y="196087"/>
                    <a:pt x="186445" y="199667"/>
                  </a:cubicBezTo>
                  <a:cubicBezTo>
                    <a:pt x="186445" y="199668"/>
                    <a:pt x="186445" y="199669"/>
                    <a:pt x="186445" y="199670"/>
                  </a:cubicBezTo>
                  <a:lnTo>
                    <a:pt x="186445" y="211516"/>
                  </a:lnTo>
                  <a:cubicBezTo>
                    <a:pt x="182068" y="208101"/>
                    <a:pt x="177748" y="204945"/>
                    <a:pt x="173475" y="201986"/>
                  </a:cubicBezTo>
                  <a:lnTo>
                    <a:pt x="173475" y="174768"/>
                  </a:lnTo>
                  <a:cubicBezTo>
                    <a:pt x="173475" y="171186"/>
                    <a:pt x="170572" y="168283"/>
                    <a:pt x="166990" y="168283"/>
                  </a:cubicBezTo>
                  <a:cubicBezTo>
                    <a:pt x="163408" y="168283"/>
                    <a:pt x="160505" y="171186"/>
                    <a:pt x="160505" y="174768"/>
                  </a:cubicBezTo>
                  <a:lnTo>
                    <a:pt x="160505" y="193519"/>
                  </a:lnTo>
                  <a:cubicBezTo>
                    <a:pt x="146393" y="184829"/>
                    <a:pt x="131343" y="177762"/>
                    <a:pt x="115643" y="172454"/>
                  </a:cubicBezTo>
                  <a:cubicBezTo>
                    <a:pt x="110047" y="142128"/>
                    <a:pt x="106456" y="111466"/>
                    <a:pt x="104892" y="80667"/>
                  </a:cubicBezTo>
                  <a:lnTo>
                    <a:pt x="133634" y="62663"/>
                  </a:lnTo>
                  <a:lnTo>
                    <a:pt x="266012" y="146828"/>
                  </a:lnTo>
                  <a:lnTo>
                    <a:pt x="320058" y="249371"/>
                  </a:lnTo>
                  <a:cubicBezTo>
                    <a:pt x="319383" y="273942"/>
                    <a:pt x="316591" y="298409"/>
                    <a:pt x="311711" y="322500"/>
                  </a:cubicBezTo>
                  <a:cubicBezTo>
                    <a:pt x="291794" y="312954"/>
                    <a:pt x="266240" y="294007"/>
                    <a:pt x="234905" y="257945"/>
                  </a:cubicBezTo>
                  <a:cubicBezTo>
                    <a:pt x="223915" y="245236"/>
                    <a:pt x="212056" y="233305"/>
                    <a:pt x="199415" y="222236"/>
                  </a:cubicBezTo>
                  <a:lnTo>
                    <a:pt x="199415" y="199669"/>
                  </a:lnTo>
                  <a:cubicBezTo>
                    <a:pt x="199416" y="196090"/>
                    <a:pt x="196514" y="193187"/>
                    <a:pt x="192933" y="193186"/>
                  </a:cubicBezTo>
                  <a:close/>
                  <a:moveTo>
                    <a:pt x="19122" y="133004"/>
                  </a:moveTo>
                  <a:cubicBezTo>
                    <a:pt x="21006" y="132826"/>
                    <a:pt x="22862" y="132611"/>
                    <a:pt x="24699" y="132389"/>
                  </a:cubicBezTo>
                  <a:cubicBezTo>
                    <a:pt x="40878" y="129488"/>
                    <a:pt x="57558" y="132730"/>
                    <a:pt x="71473" y="141481"/>
                  </a:cubicBezTo>
                  <a:cubicBezTo>
                    <a:pt x="72024" y="145664"/>
                    <a:pt x="72640" y="149909"/>
                    <a:pt x="73289" y="154187"/>
                  </a:cubicBezTo>
                  <a:lnTo>
                    <a:pt x="68908" y="156511"/>
                  </a:lnTo>
                  <a:cubicBezTo>
                    <a:pt x="68418" y="156770"/>
                    <a:pt x="51344" y="165619"/>
                    <a:pt x="51344" y="165619"/>
                  </a:cubicBezTo>
                  <a:lnTo>
                    <a:pt x="51442" y="165807"/>
                  </a:lnTo>
                  <a:cubicBezTo>
                    <a:pt x="51166" y="165907"/>
                    <a:pt x="50882" y="166008"/>
                    <a:pt x="50680" y="166106"/>
                  </a:cubicBezTo>
                  <a:lnTo>
                    <a:pt x="50635" y="166042"/>
                  </a:lnTo>
                  <a:cubicBezTo>
                    <a:pt x="48975" y="167207"/>
                    <a:pt x="47401" y="168489"/>
                    <a:pt x="45925" y="169881"/>
                  </a:cubicBezTo>
                  <a:lnTo>
                    <a:pt x="19122" y="133004"/>
                  </a:lnTo>
                  <a:close/>
                  <a:moveTo>
                    <a:pt x="267653" y="459316"/>
                  </a:moveTo>
                  <a:cubicBezTo>
                    <a:pt x="252419" y="470792"/>
                    <a:pt x="234302" y="477818"/>
                    <a:pt x="215314" y="479612"/>
                  </a:cubicBezTo>
                  <a:cubicBezTo>
                    <a:pt x="174536" y="423103"/>
                    <a:pt x="142695" y="360657"/>
                    <a:pt x="120912" y="294463"/>
                  </a:cubicBezTo>
                  <a:cubicBezTo>
                    <a:pt x="125949" y="296429"/>
                    <a:pt x="131222" y="298771"/>
                    <a:pt x="136660" y="301447"/>
                  </a:cubicBezTo>
                  <a:cubicBezTo>
                    <a:pt x="156662" y="358842"/>
                    <a:pt x="184368" y="413255"/>
                    <a:pt x="219019" y="463191"/>
                  </a:cubicBezTo>
                  <a:cubicBezTo>
                    <a:pt x="220234" y="464914"/>
                    <a:pt x="222211" y="465938"/>
                    <a:pt x="224320" y="465939"/>
                  </a:cubicBezTo>
                  <a:cubicBezTo>
                    <a:pt x="224822" y="465939"/>
                    <a:pt x="225323" y="465881"/>
                    <a:pt x="225811" y="465762"/>
                  </a:cubicBezTo>
                  <a:cubicBezTo>
                    <a:pt x="248827" y="459699"/>
                    <a:pt x="268988" y="445758"/>
                    <a:pt x="282788" y="426366"/>
                  </a:cubicBezTo>
                  <a:cubicBezTo>
                    <a:pt x="286451" y="428931"/>
                    <a:pt x="289987" y="431209"/>
                    <a:pt x="293432" y="433288"/>
                  </a:cubicBezTo>
                  <a:cubicBezTo>
                    <a:pt x="286059" y="443092"/>
                    <a:pt x="277386" y="451848"/>
                    <a:pt x="267653" y="459316"/>
                  </a:cubicBezTo>
                  <a:close/>
                  <a:moveTo>
                    <a:pt x="153997" y="310953"/>
                  </a:moveTo>
                  <a:cubicBezTo>
                    <a:pt x="180755" y="327671"/>
                    <a:pt x="204748" y="348452"/>
                    <a:pt x="225114" y="372548"/>
                  </a:cubicBezTo>
                  <a:cubicBezTo>
                    <a:pt x="239410" y="389351"/>
                    <a:pt x="255240" y="404786"/>
                    <a:pt x="272397" y="418653"/>
                  </a:cubicBezTo>
                  <a:cubicBezTo>
                    <a:pt x="261180" y="434288"/>
                    <a:pt x="245299" y="445969"/>
                    <a:pt x="227032" y="452021"/>
                  </a:cubicBezTo>
                  <a:cubicBezTo>
                    <a:pt x="197037" y="408146"/>
                    <a:pt x="172509" y="360773"/>
                    <a:pt x="153997" y="310953"/>
                  </a:cubicBezTo>
                  <a:close/>
                  <a:moveTo>
                    <a:pt x="301477" y="444126"/>
                  </a:moveTo>
                  <a:cubicBezTo>
                    <a:pt x="302640" y="442680"/>
                    <a:pt x="303754" y="441138"/>
                    <a:pt x="304886" y="439631"/>
                  </a:cubicBezTo>
                  <a:cubicBezTo>
                    <a:pt x="305495" y="439932"/>
                    <a:pt x="306071" y="440170"/>
                    <a:pt x="306671" y="440456"/>
                  </a:cubicBezTo>
                  <a:cubicBezTo>
                    <a:pt x="304963" y="441737"/>
                    <a:pt x="303232" y="442960"/>
                    <a:pt x="301477" y="444126"/>
                  </a:cubicBezTo>
                  <a:close/>
                  <a:moveTo>
                    <a:pt x="365496" y="432141"/>
                  </a:moveTo>
                  <a:cubicBezTo>
                    <a:pt x="365211" y="432312"/>
                    <a:pt x="364937" y="432497"/>
                    <a:pt x="364672" y="432699"/>
                  </a:cubicBezTo>
                  <a:cubicBezTo>
                    <a:pt x="364242" y="433028"/>
                    <a:pt x="321558" y="463774"/>
                    <a:pt x="234904" y="364037"/>
                  </a:cubicBezTo>
                  <a:lnTo>
                    <a:pt x="234904" y="364037"/>
                  </a:lnTo>
                  <a:cubicBezTo>
                    <a:pt x="209926" y="334174"/>
                    <a:pt x="179425" y="309408"/>
                    <a:pt x="145070" y="291094"/>
                  </a:cubicBezTo>
                  <a:cubicBezTo>
                    <a:pt x="144758" y="290899"/>
                    <a:pt x="144430" y="290732"/>
                    <a:pt x="144089" y="290594"/>
                  </a:cubicBezTo>
                  <a:cubicBezTo>
                    <a:pt x="120448" y="277945"/>
                    <a:pt x="94203" y="270924"/>
                    <a:pt x="67403" y="270081"/>
                  </a:cubicBezTo>
                  <a:cubicBezTo>
                    <a:pt x="64389" y="270068"/>
                    <a:pt x="61377" y="270216"/>
                    <a:pt x="58378" y="270525"/>
                  </a:cubicBezTo>
                  <a:lnTo>
                    <a:pt x="52220" y="256377"/>
                  </a:lnTo>
                  <a:cubicBezTo>
                    <a:pt x="39304" y="228679"/>
                    <a:pt x="39179" y="199817"/>
                    <a:pt x="50772" y="183896"/>
                  </a:cubicBezTo>
                  <a:cubicBezTo>
                    <a:pt x="50883" y="183734"/>
                    <a:pt x="51000" y="183588"/>
                    <a:pt x="51094" y="183417"/>
                  </a:cubicBezTo>
                  <a:cubicBezTo>
                    <a:pt x="52753" y="181199"/>
                    <a:pt x="54704" y="179217"/>
                    <a:pt x="56896" y="177525"/>
                  </a:cubicBezTo>
                  <a:cubicBezTo>
                    <a:pt x="66645" y="176322"/>
                    <a:pt x="141925" y="170718"/>
                    <a:pt x="225112" y="266459"/>
                  </a:cubicBezTo>
                  <a:cubicBezTo>
                    <a:pt x="301652" y="354531"/>
                    <a:pt x="348535" y="348047"/>
                    <a:pt x="365602" y="340801"/>
                  </a:cubicBezTo>
                  <a:lnTo>
                    <a:pt x="370732" y="352581"/>
                  </a:lnTo>
                  <a:cubicBezTo>
                    <a:pt x="385933" y="388298"/>
                    <a:pt x="383736" y="421755"/>
                    <a:pt x="365496" y="432141"/>
                  </a:cubicBezTo>
                  <a:close/>
                  <a:moveTo>
                    <a:pt x="391877" y="413994"/>
                  </a:moveTo>
                  <a:cubicBezTo>
                    <a:pt x="395694" y="391391"/>
                    <a:pt x="392471" y="368161"/>
                    <a:pt x="382647" y="347450"/>
                  </a:cubicBezTo>
                  <a:lnTo>
                    <a:pt x="377253" y="335055"/>
                  </a:lnTo>
                  <a:lnTo>
                    <a:pt x="401969" y="324219"/>
                  </a:lnTo>
                  <a:lnTo>
                    <a:pt x="403311" y="406105"/>
                  </a:lnTo>
                  <a:lnTo>
                    <a:pt x="391877" y="413994"/>
                  </a:lnTo>
                  <a:close/>
                  <a:moveTo>
                    <a:pt x="416281" y="405988"/>
                  </a:moveTo>
                  <a:lnTo>
                    <a:pt x="414963" y="325481"/>
                  </a:lnTo>
                  <a:cubicBezTo>
                    <a:pt x="429222" y="333329"/>
                    <a:pt x="444203" y="339787"/>
                    <a:pt x="459699" y="344765"/>
                  </a:cubicBezTo>
                  <a:lnTo>
                    <a:pt x="433500" y="374783"/>
                  </a:lnTo>
                  <a:cubicBezTo>
                    <a:pt x="431675" y="376874"/>
                    <a:pt x="431385" y="379895"/>
                    <a:pt x="432778" y="382294"/>
                  </a:cubicBezTo>
                  <a:lnTo>
                    <a:pt x="457572" y="425099"/>
                  </a:lnTo>
                  <a:cubicBezTo>
                    <a:pt x="443213" y="420101"/>
                    <a:pt x="429383" y="413699"/>
                    <a:pt x="416281" y="405988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024" name="Google Shape;5024;p22"/>
          <p:cNvGrpSpPr/>
          <p:nvPr/>
        </p:nvGrpSpPr>
        <p:grpSpPr>
          <a:xfrm>
            <a:off x="144101" y="2319061"/>
            <a:ext cx="538134" cy="368676"/>
            <a:chOff x="153773" y="2457764"/>
            <a:chExt cx="538134" cy="368676"/>
          </a:xfrm>
        </p:grpSpPr>
        <p:sp>
          <p:nvSpPr>
            <p:cNvPr id="5025" name="Google Shape;5025;p22"/>
            <p:cNvSpPr/>
            <p:nvPr/>
          </p:nvSpPr>
          <p:spPr>
            <a:xfrm>
              <a:off x="415451" y="2595289"/>
              <a:ext cx="29221" cy="29973"/>
            </a:xfrm>
            <a:custGeom>
              <a:avLst/>
              <a:gdLst/>
              <a:ahLst/>
              <a:cxnLst/>
              <a:rect l="l" t="t" r="r" b="b"/>
              <a:pathLst>
                <a:path w="29221" h="29973" extrusionOk="0">
                  <a:moveTo>
                    <a:pt x="21401" y="14334"/>
                  </a:moveTo>
                  <a:lnTo>
                    <a:pt x="15640" y="14334"/>
                  </a:lnTo>
                  <a:lnTo>
                    <a:pt x="15640" y="7820"/>
                  </a:lnTo>
                  <a:cubicBezTo>
                    <a:pt x="15640" y="3501"/>
                    <a:pt x="12139" y="0"/>
                    <a:pt x="7820" y="0"/>
                  </a:cubicBezTo>
                  <a:cubicBezTo>
                    <a:pt x="3501" y="0"/>
                    <a:pt x="0" y="3501"/>
                    <a:pt x="0" y="7820"/>
                  </a:cubicBezTo>
                  <a:lnTo>
                    <a:pt x="0" y="22154"/>
                  </a:lnTo>
                  <a:cubicBezTo>
                    <a:pt x="0" y="26473"/>
                    <a:pt x="3501" y="29974"/>
                    <a:pt x="7820" y="29974"/>
                  </a:cubicBezTo>
                  <a:lnTo>
                    <a:pt x="21401" y="29974"/>
                  </a:lnTo>
                  <a:cubicBezTo>
                    <a:pt x="25720" y="29974"/>
                    <a:pt x="29221" y="26473"/>
                    <a:pt x="29221" y="22154"/>
                  </a:cubicBezTo>
                  <a:cubicBezTo>
                    <a:pt x="29221" y="17835"/>
                    <a:pt x="25720" y="14334"/>
                    <a:pt x="21401" y="14334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026" name="Google Shape;5026;p22"/>
            <p:cNvGrpSpPr/>
            <p:nvPr/>
          </p:nvGrpSpPr>
          <p:grpSpPr>
            <a:xfrm>
              <a:off x="153773" y="2457764"/>
              <a:ext cx="538134" cy="368676"/>
              <a:chOff x="153773" y="2457764"/>
              <a:chExt cx="538134" cy="368676"/>
            </a:xfrm>
          </p:grpSpPr>
          <p:sp>
            <p:nvSpPr>
              <p:cNvPr id="5027" name="Google Shape;5027;p22"/>
              <p:cNvSpPr/>
              <p:nvPr/>
            </p:nvSpPr>
            <p:spPr>
              <a:xfrm>
                <a:off x="366954" y="2492312"/>
                <a:ext cx="112633" cy="42222"/>
              </a:xfrm>
              <a:custGeom>
                <a:avLst/>
                <a:gdLst/>
                <a:ahLst/>
                <a:cxnLst/>
                <a:rect l="l" t="t" r="r" b="b"/>
                <a:pathLst>
                  <a:path w="112633" h="42222" extrusionOk="0">
                    <a:moveTo>
                      <a:pt x="107168" y="23465"/>
                    </a:moveTo>
                    <a:lnTo>
                      <a:pt x="107167" y="23465"/>
                    </a:lnTo>
                    <a:lnTo>
                      <a:pt x="64032" y="1818"/>
                    </a:lnTo>
                    <a:cubicBezTo>
                      <a:pt x="59202" y="-607"/>
                      <a:pt x="53432" y="-606"/>
                      <a:pt x="48601" y="1818"/>
                    </a:cubicBezTo>
                    <a:lnTo>
                      <a:pt x="5465" y="23465"/>
                    </a:lnTo>
                    <a:cubicBezTo>
                      <a:pt x="1344" y="25535"/>
                      <a:pt x="-792" y="30114"/>
                      <a:pt x="271" y="34601"/>
                    </a:cubicBezTo>
                    <a:cubicBezTo>
                      <a:pt x="1334" y="39088"/>
                      <a:pt x="5298" y="42222"/>
                      <a:pt x="9909" y="42222"/>
                    </a:cubicBezTo>
                    <a:lnTo>
                      <a:pt x="102725" y="42222"/>
                    </a:lnTo>
                    <a:cubicBezTo>
                      <a:pt x="107336" y="42222"/>
                      <a:pt x="111300" y="39088"/>
                      <a:pt x="112363" y="34601"/>
                    </a:cubicBezTo>
                    <a:cubicBezTo>
                      <a:pt x="113425" y="30114"/>
                      <a:pt x="111290" y="25535"/>
                      <a:pt x="107168" y="23465"/>
                    </a:cubicBezTo>
                    <a:close/>
                    <a:moveTo>
                      <a:pt x="34119" y="26583"/>
                    </a:moveTo>
                    <a:lnTo>
                      <a:pt x="55614" y="15796"/>
                    </a:lnTo>
                    <a:cubicBezTo>
                      <a:pt x="56055" y="15575"/>
                      <a:pt x="56580" y="15576"/>
                      <a:pt x="57017" y="15796"/>
                    </a:cubicBezTo>
                    <a:lnTo>
                      <a:pt x="78512" y="26583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28" name="Google Shape;5028;p22"/>
              <p:cNvSpPr/>
              <p:nvPr/>
            </p:nvSpPr>
            <p:spPr>
              <a:xfrm>
                <a:off x="153773" y="2457764"/>
                <a:ext cx="538134" cy="368676"/>
              </a:xfrm>
              <a:custGeom>
                <a:avLst/>
                <a:gdLst/>
                <a:ahLst/>
                <a:cxnLst/>
                <a:rect l="l" t="t" r="r" b="b"/>
                <a:pathLst>
                  <a:path w="538134" h="368676" extrusionOk="0">
                    <a:moveTo>
                      <a:pt x="530295" y="213227"/>
                    </a:moveTo>
                    <a:lnTo>
                      <a:pt x="530295" y="169151"/>
                    </a:lnTo>
                    <a:cubicBezTo>
                      <a:pt x="530295" y="164717"/>
                      <a:pt x="528654" y="160442"/>
                      <a:pt x="525687" y="157148"/>
                    </a:cubicBezTo>
                    <a:lnTo>
                      <a:pt x="508537" y="138107"/>
                    </a:lnTo>
                    <a:cubicBezTo>
                      <a:pt x="503802" y="132850"/>
                      <a:pt x="497028" y="129834"/>
                      <a:pt x="489952" y="129834"/>
                    </a:cubicBezTo>
                    <a:lnTo>
                      <a:pt x="384918" y="129834"/>
                    </a:lnTo>
                    <a:lnTo>
                      <a:pt x="384918" y="106563"/>
                    </a:lnTo>
                    <a:lnTo>
                      <a:pt x="400209" y="106563"/>
                    </a:lnTo>
                    <a:cubicBezTo>
                      <a:pt x="407406" y="106563"/>
                      <a:pt x="413242" y="100728"/>
                      <a:pt x="413242" y="93530"/>
                    </a:cubicBezTo>
                    <a:lnTo>
                      <a:pt x="413242" y="79308"/>
                    </a:lnTo>
                    <a:cubicBezTo>
                      <a:pt x="413242" y="73157"/>
                      <a:pt x="409827" y="67623"/>
                      <a:pt x="404329" y="64863"/>
                    </a:cubicBezTo>
                    <a:lnTo>
                      <a:pt x="280019" y="2480"/>
                    </a:lnTo>
                    <a:cubicBezTo>
                      <a:pt x="273431" y="-826"/>
                      <a:pt x="265564" y="-827"/>
                      <a:pt x="258975" y="2480"/>
                    </a:cubicBezTo>
                    <a:lnTo>
                      <a:pt x="134664" y="64863"/>
                    </a:lnTo>
                    <a:cubicBezTo>
                      <a:pt x="129167" y="67622"/>
                      <a:pt x="125752" y="73157"/>
                      <a:pt x="125752" y="79308"/>
                    </a:cubicBezTo>
                    <a:lnTo>
                      <a:pt x="125752" y="93530"/>
                    </a:lnTo>
                    <a:cubicBezTo>
                      <a:pt x="125752" y="100728"/>
                      <a:pt x="131587" y="106563"/>
                      <a:pt x="138785" y="106563"/>
                    </a:cubicBezTo>
                    <a:lnTo>
                      <a:pt x="154076" y="106563"/>
                    </a:lnTo>
                    <a:lnTo>
                      <a:pt x="154076" y="129834"/>
                    </a:lnTo>
                    <a:lnTo>
                      <a:pt x="49040" y="129834"/>
                    </a:lnTo>
                    <a:cubicBezTo>
                      <a:pt x="41952" y="129834"/>
                      <a:pt x="35198" y="132841"/>
                      <a:pt x="30456" y="138107"/>
                    </a:cubicBezTo>
                    <a:lnTo>
                      <a:pt x="13305" y="157150"/>
                    </a:lnTo>
                    <a:cubicBezTo>
                      <a:pt x="10339" y="160443"/>
                      <a:pt x="8697" y="164719"/>
                      <a:pt x="8697" y="169151"/>
                    </a:cubicBezTo>
                    <a:lnTo>
                      <a:pt x="8697" y="212825"/>
                    </a:lnTo>
                    <a:cubicBezTo>
                      <a:pt x="3598" y="214941"/>
                      <a:pt x="0" y="219970"/>
                      <a:pt x="0" y="225826"/>
                    </a:cubicBezTo>
                    <a:lnTo>
                      <a:pt x="0" y="247219"/>
                    </a:lnTo>
                    <a:cubicBezTo>
                      <a:pt x="0" y="253076"/>
                      <a:pt x="3598" y="258105"/>
                      <a:pt x="8697" y="260222"/>
                    </a:cubicBezTo>
                    <a:lnTo>
                      <a:pt x="8697" y="350430"/>
                    </a:lnTo>
                    <a:cubicBezTo>
                      <a:pt x="8697" y="360508"/>
                      <a:pt x="16866" y="368677"/>
                      <a:pt x="26943" y="368677"/>
                    </a:cubicBezTo>
                    <a:lnTo>
                      <a:pt x="512049" y="368677"/>
                    </a:lnTo>
                    <a:cubicBezTo>
                      <a:pt x="522127" y="368677"/>
                      <a:pt x="530295" y="360508"/>
                      <a:pt x="530295" y="350430"/>
                    </a:cubicBezTo>
                    <a:lnTo>
                      <a:pt x="530295" y="330087"/>
                    </a:lnTo>
                    <a:cubicBezTo>
                      <a:pt x="530295" y="325805"/>
                      <a:pt x="526996" y="322071"/>
                      <a:pt x="522716" y="321943"/>
                    </a:cubicBezTo>
                    <a:cubicBezTo>
                      <a:pt x="518288" y="321811"/>
                      <a:pt x="514656" y="325360"/>
                      <a:pt x="514656" y="329759"/>
                    </a:cubicBezTo>
                    <a:lnTo>
                      <a:pt x="514656" y="350430"/>
                    </a:lnTo>
                    <a:cubicBezTo>
                      <a:pt x="514656" y="351870"/>
                      <a:pt x="513489" y="353037"/>
                      <a:pt x="512049" y="353037"/>
                    </a:cubicBezTo>
                    <a:lnTo>
                      <a:pt x="493465" y="353037"/>
                    </a:lnTo>
                    <a:lnTo>
                      <a:pt x="493465" y="307138"/>
                    </a:lnTo>
                    <a:cubicBezTo>
                      <a:pt x="493465" y="287559"/>
                      <a:pt x="477443" y="271120"/>
                      <a:pt x="457867" y="271453"/>
                    </a:cubicBezTo>
                    <a:cubicBezTo>
                      <a:pt x="438849" y="271777"/>
                      <a:pt x="423480" y="287347"/>
                      <a:pt x="423480" y="306440"/>
                    </a:cubicBezTo>
                    <a:lnTo>
                      <a:pt x="423480" y="353036"/>
                    </a:lnTo>
                    <a:lnTo>
                      <a:pt x="398977" y="353036"/>
                    </a:lnTo>
                    <a:lnTo>
                      <a:pt x="398977" y="307137"/>
                    </a:lnTo>
                    <a:cubicBezTo>
                      <a:pt x="398977" y="287558"/>
                      <a:pt x="382955" y="271119"/>
                      <a:pt x="363379" y="271452"/>
                    </a:cubicBezTo>
                    <a:cubicBezTo>
                      <a:pt x="344363" y="271776"/>
                      <a:pt x="328991" y="287346"/>
                      <a:pt x="328991" y="306439"/>
                    </a:cubicBezTo>
                    <a:lnTo>
                      <a:pt x="328991" y="353035"/>
                    </a:lnTo>
                    <a:lnTo>
                      <a:pt x="304488" y="353035"/>
                    </a:lnTo>
                    <a:lnTo>
                      <a:pt x="304488" y="307136"/>
                    </a:lnTo>
                    <a:cubicBezTo>
                      <a:pt x="304488" y="287557"/>
                      <a:pt x="288466" y="271118"/>
                      <a:pt x="268890" y="271451"/>
                    </a:cubicBezTo>
                    <a:cubicBezTo>
                      <a:pt x="249873" y="271775"/>
                      <a:pt x="234503" y="287345"/>
                      <a:pt x="234503" y="306438"/>
                    </a:cubicBezTo>
                    <a:lnTo>
                      <a:pt x="234503" y="353034"/>
                    </a:lnTo>
                    <a:lnTo>
                      <a:pt x="210000" y="353034"/>
                    </a:lnTo>
                    <a:lnTo>
                      <a:pt x="210000" y="307135"/>
                    </a:lnTo>
                    <a:cubicBezTo>
                      <a:pt x="210000" y="287556"/>
                      <a:pt x="193978" y="271117"/>
                      <a:pt x="174403" y="271451"/>
                    </a:cubicBezTo>
                    <a:cubicBezTo>
                      <a:pt x="155386" y="271776"/>
                      <a:pt x="140016" y="287346"/>
                      <a:pt x="140016" y="306438"/>
                    </a:cubicBezTo>
                    <a:lnTo>
                      <a:pt x="140016" y="353034"/>
                    </a:lnTo>
                    <a:lnTo>
                      <a:pt x="115513" y="353034"/>
                    </a:lnTo>
                    <a:lnTo>
                      <a:pt x="115513" y="307135"/>
                    </a:lnTo>
                    <a:cubicBezTo>
                      <a:pt x="115513" y="287556"/>
                      <a:pt x="99491" y="271117"/>
                      <a:pt x="79915" y="271450"/>
                    </a:cubicBezTo>
                    <a:cubicBezTo>
                      <a:pt x="60897" y="271775"/>
                      <a:pt x="45528" y="287345"/>
                      <a:pt x="45528" y="306437"/>
                    </a:cubicBezTo>
                    <a:lnTo>
                      <a:pt x="45528" y="353033"/>
                    </a:lnTo>
                    <a:lnTo>
                      <a:pt x="26943" y="353033"/>
                    </a:lnTo>
                    <a:cubicBezTo>
                      <a:pt x="25504" y="353033"/>
                      <a:pt x="24337" y="351866"/>
                      <a:pt x="24337" y="350426"/>
                    </a:cubicBezTo>
                    <a:lnTo>
                      <a:pt x="24337" y="261290"/>
                    </a:lnTo>
                    <a:lnTo>
                      <a:pt x="397602" y="261290"/>
                    </a:lnTo>
                    <a:cubicBezTo>
                      <a:pt x="401921" y="261290"/>
                      <a:pt x="405422" y="257789"/>
                      <a:pt x="405422" y="253471"/>
                    </a:cubicBezTo>
                    <a:cubicBezTo>
                      <a:pt x="405422" y="249152"/>
                      <a:pt x="401921" y="245651"/>
                      <a:pt x="397602" y="245651"/>
                    </a:cubicBezTo>
                    <a:lnTo>
                      <a:pt x="15640" y="245651"/>
                    </a:lnTo>
                    <a:lnTo>
                      <a:pt x="15640" y="227386"/>
                    </a:lnTo>
                    <a:lnTo>
                      <a:pt x="188029" y="227386"/>
                    </a:lnTo>
                    <a:cubicBezTo>
                      <a:pt x="192311" y="227386"/>
                      <a:pt x="196045" y="224087"/>
                      <a:pt x="196173" y="219807"/>
                    </a:cubicBezTo>
                    <a:cubicBezTo>
                      <a:pt x="196305" y="215379"/>
                      <a:pt x="192755" y="211746"/>
                      <a:pt x="188357" y="211746"/>
                    </a:cubicBezTo>
                    <a:lnTo>
                      <a:pt x="169714" y="211746"/>
                    </a:lnTo>
                    <a:lnTo>
                      <a:pt x="169714" y="106563"/>
                    </a:lnTo>
                    <a:lnTo>
                      <a:pt x="248540" y="106563"/>
                    </a:lnTo>
                    <a:cubicBezTo>
                      <a:pt x="227388" y="114939"/>
                      <a:pt x="212381" y="135583"/>
                      <a:pt x="212381" y="159678"/>
                    </a:cubicBezTo>
                    <a:cubicBezTo>
                      <a:pt x="212381" y="182828"/>
                      <a:pt x="226234" y="202790"/>
                      <a:pt x="246078" y="211751"/>
                    </a:cubicBezTo>
                    <a:lnTo>
                      <a:pt x="227964" y="211751"/>
                    </a:lnTo>
                    <a:cubicBezTo>
                      <a:pt x="223682" y="211751"/>
                      <a:pt x="219949" y="215050"/>
                      <a:pt x="219820" y="219330"/>
                    </a:cubicBezTo>
                    <a:cubicBezTo>
                      <a:pt x="219688" y="223758"/>
                      <a:pt x="223238" y="227390"/>
                      <a:pt x="227636" y="227390"/>
                    </a:cubicBezTo>
                    <a:lnTo>
                      <a:pt x="522494" y="227390"/>
                    </a:lnTo>
                    <a:lnTo>
                      <a:pt x="522494" y="245655"/>
                    </a:lnTo>
                    <a:lnTo>
                      <a:pt x="435792" y="245655"/>
                    </a:lnTo>
                    <a:cubicBezTo>
                      <a:pt x="431473" y="245655"/>
                      <a:pt x="427972" y="249156"/>
                      <a:pt x="427972" y="253475"/>
                    </a:cubicBezTo>
                    <a:cubicBezTo>
                      <a:pt x="427972" y="257794"/>
                      <a:pt x="431473" y="261295"/>
                      <a:pt x="435792" y="261295"/>
                    </a:cubicBezTo>
                    <a:lnTo>
                      <a:pt x="514656" y="261295"/>
                    </a:lnTo>
                    <a:lnTo>
                      <a:pt x="514656" y="292065"/>
                    </a:lnTo>
                    <a:cubicBezTo>
                      <a:pt x="514656" y="296347"/>
                      <a:pt x="517955" y="300080"/>
                      <a:pt x="522235" y="300210"/>
                    </a:cubicBezTo>
                    <a:cubicBezTo>
                      <a:pt x="526663" y="300342"/>
                      <a:pt x="530295" y="296792"/>
                      <a:pt x="530295" y="292394"/>
                    </a:cubicBezTo>
                    <a:lnTo>
                      <a:pt x="530295" y="259819"/>
                    </a:lnTo>
                    <a:cubicBezTo>
                      <a:pt x="534933" y="257514"/>
                      <a:pt x="538134" y="252739"/>
                      <a:pt x="538134" y="247220"/>
                    </a:cubicBezTo>
                    <a:lnTo>
                      <a:pt x="538134" y="225827"/>
                    </a:lnTo>
                    <a:cubicBezTo>
                      <a:pt x="538134" y="220306"/>
                      <a:pt x="534933" y="215532"/>
                      <a:pt x="530295" y="213227"/>
                    </a:cubicBezTo>
                    <a:close/>
                    <a:moveTo>
                      <a:pt x="439119" y="306441"/>
                    </a:moveTo>
                    <a:cubicBezTo>
                      <a:pt x="439119" y="295770"/>
                      <a:pt x="447801" y="287088"/>
                      <a:pt x="458472" y="287088"/>
                    </a:cubicBezTo>
                    <a:cubicBezTo>
                      <a:pt x="469144" y="287088"/>
                      <a:pt x="477825" y="295770"/>
                      <a:pt x="477825" y="306441"/>
                    </a:cubicBezTo>
                    <a:lnTo>
                      <a:pt x="477825" y="353037"/>
                    </a:lnTo>
                    <a:lnTo>
                      <a:pt x="439118" y="353037"/>
                    </a:lnTo>
                    <a:lnTo>
                      <a:pt x="439118" y="306441"/>
                    </a:lnTo>
                    <a:close/>
                    <a:moveTo>
                      <a:pt x="344632" y="306441"/>
                    </a:moveTo>
                    <a:cubicBezTo>
                      <a:pt x="344632" y="295770"/>
                      <a:pt x="353313" y="287088"/>
                      <a:pt x="363985" y="287088"/>
                    </a:cubicBezTo>
                    <a:cubicBezTo>
                      <a:pt x="374656" y="287088"/>
                      <a:pt x="383337" y="295770"/>
                      <a:pt x="383337" y="306441"/>
                    </a:cubicBezTo>
                    <a:lnTo>
                      <a:pt x="383337" y="353037"/>
                    </a:lnTo>
                    <a:lnTo>
                      <a:pt x="344632" y="353037"/>
                    </a:lnTo>
                    <a:close/>
                    <a:moveTo>
                      <a:pt x="250143" y="306441"/>
                    </a:moveTo>
                    <a:cubicBezTo>
                      <a:pt x="250143" y="295770"/>
                      <a:pt x="258825" y="287088"/>
                      <a:pt x="269496" y="287088"/>
                    </a:cubicBezTo>
                    <a:cubicBezTo>
                      <a:pt x="280167" y="287088"/>
                      <a:pt x="288849" y="295770"/>
                      <a:pt x="288849" y="306441"/>
                    </a:cubicBezTo>
                    <a:lnTo>
                      <a:pt x="288849" y="353037"/>
                    </a:lnTo>
                    <a:lnTo>
                      <a:pt x="250142" y="353037"/>
                    </a:lnTo>
                    <a:lnTo>
                      <a:pt x="250142" y="306441"/>
                    </a:lnTo>
                    <a:close/>
                    <a:moveTo>
                      <a:pt x="155655" y="306441"/>
                    </a:moveTo>
                    <a:cubicBezTo>
                      <a:pt x="155655" y="295770"/>
                      <a:pt x="164337" y="287088"/>
                      <a:pt x="175008" y="287088"/>
                    </a:cubicBezTo>
                    <a:cubicBezTo>
                      <a:pt x="185679" y="287088"/>
                      <a:pt x="194361" y="295770"/>
                      <a:pt x="194361" y="306441"/>
                    </a:cubicBezTo>
                    <a:lnTo>
                      <a:pt x="194361" y="353037"/>
                    </a:lnTo>
                    <a:lnTo>
                      <a:pt x="155655" y="353037"/>
                    </a:lnTo>
                    <a:close/>
                    <a:moveTo>
                      <a:pt x="61168" y="306441"/>
                    </a:moveTo>
                    <a:cubicBezTo>
                      <a:pt x="61168" y="295770"/>
                      <a:pt x="69849" y="287088"/>
                      <a:pt x="80520" y="287088"/>
                    </a:cubicBezTo>
                    <a:cubicBezTo>
                      <a:pt x="91192" y="287088"/>
                      <a:pt x="99873" y="295770"/>
                      <a:pt x="99873" y="306441"/>
                    </a:cubicBezTo>
                    <a:lnTo>
                      <a:pt x="99873" y="353037"/>
                    </a:lnTo>
                    <a:lnTo>
                      <a:pt x="61168" y="353037"/>
                    </a:lnTo>
                    <a:close/>
                    <a:moveTo>
                      <a:pt x="96869" y="145474"/>
                    </a:moveTo>
                    <a:lnTo>
                      <a:pt x="117919" y="145474"/>
                    </a:lnTo>
                    <a:lnTo>
                      <a:pt x="117919" y="179956"/>
                    </a:lnTo>
                    <a:lnTo>
                      <a:pt x="96869" y="179956"/>
                    </a:lnTo>
                    <a:close/>
                    <a:moveTo>
                      <a:pt x="60720" y="145474"/>
                    </a:moveTo>
                    <a:lnTo>
                      <a:pt x="81104" y="145474"/>
                    </a:lnTo>
                    <a:lnTo>
                      <a:pt x="81104" y="179956"/>
                    </a:lnTo>
                    <a:lnTo>
                      <a:pt x="60720" y="179956"/>
                    </a:lnTo>
                    <a:close/>
                    <a:moveTo>
                      <a:pt x="24337" y="169150"/>
                    </a:moveTo>
                    <a:cubicBezTo>
                      <a:pt x="24337" y="168582"/>
                      <a:pt x="24546" y="168038"/>
                      <a:pt x="24927" y="167615"/>
                    </a:cubicBezTo>
                    <a:lnTo>
                      <a:pt x="42077" y="148573"/>
                    </a:lnTo>
                    <a:cubicBezTo>
                      <a:pt x="42894" y="147666"/>
                      <a:pt x="43878" y="146948"/>
                      <a:pt x="44954" y="146425"/>
                    </a:cubicBezTo>
                    <a:lnTo>
                      <a:pt x="44954" y="179954"/>
                    </a:lnTo>
                    <a:lnTo>
                      <a:pt x="24337" y="179954"/>
                    </a:lnTo>
                    <a:close/>
                    <a:moveTo>
                      <a:pt x="154074" y="211751"/>
                    </a:moveTo>
                    <a:lnTo>
                      <a:pt x="24337" y="211751"/>
                    </a:lnTo>
                    <a:lnTo>
                      <a:pt x="24337" y="195595"/>
                    </a:lnTo>
                    <a:lnTo>
                      <a:pt x="154074" y="195595"/>
                    </a:lnTo>
                    <a:close/>
                    <a:moveTo>
                      <a:pt x="154074" y="179956"/>
                    </a:moveTo>
                    <a:lnTo>
                      <a:pt x="133684" y="179956"/>
                    </a:lnTo>
                    <a:lnTo>
                      <a:pt x="133684" y="145474"/>
                    </a:lnTo>
                    <a:lnTo>
                      <a:pt x="154074" y="145474"/>
                    </a:lnTo>
                    <a:close/>
                    <a:moveTo>
                      <a:pt x="456365" y="145474"/>
                    </a:moveTo>
                    <a:lnTo>
                      <a:pt x="477414" y="145474"/>
                    </a:lnTo>
                    <a:lnTo>
                      <a:pt x="477414" y="179956"/>
                    </a:lnTo>
                    <a:lnTo>
                      <a:pt x="456365" y="179956"/>
                    </a:lnTo>
                    <a:close/>
                    <a:moveTo>
                      <a:pt x="419550" y="145474"/>
                    </a:moveTo>
                    <a:lnTo>
                      <a:pt x="440599" y="145474"/>
                    </a:lnTo>
                    <a:lnTo>
                      <a:pt x="440599" y="179956"/>
                    </a:lnTo>
                    <a:lnTo>
                      <a:pt x="419550" y="179956"/>
                    </a:lnTo>
                    <a:close/>
                    <a:moveTo>
                      <a:pt x="403784" y="145474"/>
                    </a:moveTo>
                    <a:lnTo>
                      <a:pt x="403784" y="179956"/>
                    </a:lnTo>
                    <a:lnTo>
                      <a:pt x="384918" y="179956"/>
                    </a:lnTo>
                    <a:lnTo>
                      <a:pt x="384918" y="145474"/>
                    </a:lnTo>
                    <a:close/>
                    <a:moveTo>
                      <a:pt x="141391" y="90924"/>
                    </a:moveTo>
                    <a:lnTo>
                      <a:pt x="141391" y="79308"/>
                    </a:lnTo>
                    <a:cubicBezTo>
                      <a:pt x="141391" y="79109"/>
                      <a:pt x="141501" y="78930"/>
                      <a:pt x="141679" y="78841"/>
                    </a:cubicBezTo>
                    <a:lnTo>
                      <a:pt x="265989" y="16457"/>
                    </a:lnTo>
                    <a:cubicBezTo>
                      <a:pt x="268184" y="15355"/>
                      <a:pt x="270808" y="15355"/>
                      <a:pt x="273004" y="16457"/>
                    </a:cubicBezTo>
                    <a:lnTo>
                      <a:pt x="397314" y="78841"/>
                    </a:lnTo>
                    <a:cubicBezTo>
                      <a:pt x="397492" y="78930"/>
                      <a:pt x="397602" y="79109"/>
                      <a:pt x="397602" y="79308"/>
                    </a:cubicBezTo>
                    <a:lnTo>
                      <a:pt x="397602" y="90924"/>
                    </a:lnTo>
                    <a:close/>
                    <a:moveTo>
                      <a:pt x="228021" y="159679"/>
                    </a:moveTo>
                    <a:cubicBezTo>
                      <a:pt x="228021" y="136809"/>
                      <a:pt x="246626" y="118204"/>
                      <a:pt x="269496" y="118204"/>
                    </a:cubicBezTo>
                    <a:cubicBezTo>
                      <a:pt x="292365" y="118204"/>
                      <a:pt x="310971" y="136809"/>
                      <a:pt x="310971" y="159679"/>
                    </a:cubicBezTo>
                    <a:cubicBezTo>
                      <a:pt x="310971" y="182548"/>
                      <a:pt x="292365" y="201154"/>
                      <a:pt x="269496" y="201154"/>
                    </a:cubicBezTo>
                    <a:cubicBezTo>
                      <a:pt x="246627" y="201154"/>
                      <a:pt x="228021" y="182548"/>
                      <a:pt x="228021" y="159679"/>
                    </a:cubicBezTo>
                    <a:close/>
                    <a:moveTo>
                      <a:pt x="369279" y="211751"/>
                    </a:moveTo>
                    <a:lnTo>
                      <a:pt x="292915" y="211751"/>
                    </a:lnTo>
                    <a:cubicBezTo>
                      <a:pt x="312759" y="202790"/>
                      <a:pt x="326612" y="182828"/>
                      <a:pt x="326612" y="159678"/>
                    </a:cubicBezTo>
                    <a:cubicBezTo>
                      <a:pt x="326612" y="135582"/>
                      <a:pt x="311605" y="114938"/>
                      <a:pt x="290453" y="106563"/>
                    </a:cubicBezTo>
                    <a:lnTo>
                      <a:pt x="369279" y="106563"/>
                    </a:lnTo>
                    <a:close/>
                    <a:moveTo>
                      <a:pt x="514656" y="211751"/>
                    </a:moveTo>
                    <a:lnTo>
                      <a:pt x="384918" y="211751"/>
                    </a:lnTo>
                    <a:lnTo>
                      <a:pt x="384918" y="195595"/>
                    </a:lnTo>
                    <a:lnTo>
                      <a:pt x="514656" y="195595"/>
                    </a:lnTo>
                    <a:close/>
                    <a:moveTo>
                      <a:pt x="514656" y="179956"/>
                    </a:moveTo>
                    <a:lnTo>
                      <a:pt x="493181" y="179956"/>
                    </a:lnTo>
                    <a:lnTo>
                      <a:pt x="493181" y="146061"/>
                    </a:lnTo>
                    <a:cubicBezTo>
                      <a:pt x="494597" y="146583"/>
                      <a:pt x="495887" y="147431"/>
                      <a:pt x="496916" y="148575"/>
                    </a:cubicBezTo>
                    <a:lnTo>
                      <a:pt x="514067" y="167616"/>
                    </a:lnTo>
                    <a:cubicBezTo>
                      <a:pt x="514448" y="168038"/>
                      <a:pt x="514657" y="168583"/>
                      <a:pt x="514657" y="169151"/>
                    </a:cubicBezTo>
                    <a:lnTo>
                      <a:pt x="514657" y="179956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029" name="Google Shape;5029;p22"/>
          <p:cNvGrpSpPr/>
          <p:nvPr/>
        </p:nvGrpSpPr>
        <p:grpSpPr>
          <a:xfrm>
            <a:off x="183580" y="5987469"/>
            <a:ext cx="441375" cy="441375"/>
            <a:chOff x="181853" y="6040218"/>
            <a:chExt cx="441375" cy="441375"/>
          </a:xfrm>
        </p:grpSpPr>
        <p:sp>
          <p:nvSpPr>
            <p:cNvPr id="5030" name="Google Shape;5030;p22"/>
            <p:cNvSpPr/>
            <p:nvPr/>
          </p:nvSpPr>
          <p:spPr>
            <a:xfrm>
              <a:off x="181853" y="6040218"/>
              <a:ext cx="441375" cy="441375"/>
            </a:xfrm>
            <a:custGeom>
              <a:avLst/>
              <a:gdLst/>
              <a:ahLst/>
              <a:cxnLst/>
              <a:rect l="l" t="t" r="r" b="b"/>
              <a:pathLst>
                <a:path w="441375" h="441375" extrusionOk="0">
                  <a:moveTo>
                    <a:pt x="427137" y="183783"/>
                  </a:moveTo>
                  <a:cubicBezTo>
                    <a:pt x="435402" y="180836"/>
                    <a:pt x="441375" y="173005"/>
                    <a:pt x="441375" y="163736"/>
                  </a:cubicBezTo>
                  <a:lnTo>
                    <a:pt x="441375" y="78308"/>
                  </a:lnTo>
                  <a:cubicBezTo>
                    <a:pt x="441375" y="66534"/>
                    <a:pt x="431793" y="56952"/>
                    <a:pt x="420018" y="56952"/>
                  </a:cubicBezTo>
                  <a:lnTo>
                    <a:pt x="334591" y="56952"/>
                  </a:lnTo>
                  <a:cubicBezTo>
                    <a:pt x="322816" y="56952"/>
                    <a:pt x="313234" y="66534"/>
                    <a:pt x="313234" y="78308"/>
                  </a:cubicBezTo>
                  <a:lnTo>
                    <a:pt x="313234" y="92952"/>
                  </a:lnTo>
                  <a:lnTo>
                    <a:pt x="293166" y="85427"/>
                  </a:lnTo>
                  <a:lnTo>
                    <a:pt x="236463" y="85427"/>
                  </a:lnTo>
                  <a:cubicBezTo>
                    <a:pt x="220930" y="34883"/>
                    <a:pt x="174293" y="0"/>
                    <a:pt x="121022" y="0"/>
                  </a:cubicBezTo>
                  <a:cubicBezTo>
                    <a:pt x="54289" y="0"/>
                    <a:pt x="0" y="54289"/>
                    <a:pt x="0" y="121022"/>
                  </a:cubicBezTo>
                  <a:cubicBezTo>
                    <a:pt x="0" y="177931"/>
                    <a:pt x="39532" y="225664"/>
                    <a:pt x="92546" y="238521"/>
                  </a:cubicBezTo>
                  <a:lnTo>
                    <a:pt x="92546" y="263401"/>
                  </a:lnTo>
                  <a:cubicBezTo>
                    <a:pt x="92546" y="267224"/>
                    <a:pt x="93636" y="270762"/>
                    <a:pt x="95401" y="273873"/>
                  </a:cubicBezTo>
                  <a:cubicBezTo>
                    <a:pt x="89428" y="277661"/>
                    <a:pt x="85427" y="284295"/>
                    <a:pt x="85427" y="291877"/>
                  </a:cubicBezTo>
                  <a:lnTo>
                    <a:pt x="85427" y="405780"/>
                  </a:lnTo>
                  <a:cubicBezTo>
                    <a:pt x="85427" y="425407"/>
                    <a:pt x="101395" y="441375"/>
                    <a:pt x="121022" y="441375"/>
                  </a:cubicBezTo>
                  <a:cubicBezTo>
                    <a:pt x="138207" y="441375"/>
                    <a:pt x="152588" y="429123"/>
                    <a:pt x="155898" y="412899"/>
                  </a:cubicBezTo>
                  <a:lnTo>
                    <a:pt x="391542" y="412899"/>
                  </a:lnTo>
                  <a:cubicBezTo>
                    <a:pt x="419022" y="412899"/>
                    <a:pt x="441375" y="390539"/>
                    <a:pt x="441375" y="363067"/>
                  </a:cubicBezTo>
                  <a:cubicBezTo>
                    <a:pt x="441375" y="351292"/>
                    <a:pt x="431793" y="341710"/>
                    <a:pt x="420018" y="341710"/>
                  </a:cubicBezTo>
                  <a:lnTo>
                    <a:pt x="419833" y="341710"/>
                  </a:lnTo>
                  <a:cubicBezTo>
                    <a:pt x="424354" y="335744"/>
                    <a:pt x="427137" y="328397"/>
                    <a:pt x="427137" y="320353"/>
                  </a:cubicBezTo>
                  <a:close/>
                  <a:moveTo>
                    <a:pt x="327472" y="78308"/>
                  </a:moveTo>
                  <a:cubicBezTo>
                    <a:pt x="327472" y="74379"/>
                    <a:pt x="330668" y="71190"/>
                    <a:pt x="334591" y="71190"/>
                  </a:cubicBezTo>
                  <a:lnTo>
                    <a:pt x="420018" y="71190"/>
                  </a:lnTo>
                  <a:cubicBezTo>
                    <a:pt x="423941" y="71190"/>
                    <a:pt x="427137" y="74379"/>
                    <a:pt x="427137" y="78308"/>
                  </a:cubicBezTo>
                  <a:lnTo>
                    <a:pt x="427137" y="163736"/>
                  </a:lnTo>
                  <a:cubicBezTo>
                    <a:pt x="427137" y="167666"/>
                    <a:pt x="423941" y="170855"/>
                    <a:pt x="420018" y="170855"/>
                  </a:cubicBezTo>
                  <a:lnTo>
                    <a:pt x="384423" y="170855"/>
                  </a:lnTo>
                  <a:lnTo>
                    <a:pt x="334591" y="170855"/>
                  </a:lnTo>
                  <a:cubicBezTo>
                    <a:pt x="330668" y="170855"/>
                    <a:pt x="327472" y="167666"/>
                    <a:pt x="327472" y="163736"/>
                  </a:cubicBezTo>
                  <a:lnTo>
                    <a:pt x="327472" y="143753"/>
                  </a:lnTo>
                  <a:lnTo>
                    <a:pt x="336684" y="140300"/>
                  </a:lnTo>
                  <a:lnTo>
                    <a:pt x="355948" y="159564"/>
                  </a:lnTo>
                  <a:lnTo>
                    <a:pt x="417932" y="97579"/>
                  </a:lnTo>
                  <a:lnTo>
                    <a:pt x="407866" y="87513"/>
                  </a:lnTo>
                  <a:lnTo>
                    <a:pt x="355948" y="139432"/>
                  </a:lnTo>
                  <a:lnTo>
                    <a:pt x="350288" y="133772"/>
                  </a:lnTo>
                  <a:cubicBezTo>
                    <a:pt x="353791" y="130533"/>
                    <a:pt x="355948" y="125949"/>
                    <a:pt x="355948" y="121022"/>
                  </a:cubicBezTo>
                  <a:cubicBezTo>
                    <a:pt x="355948" y="113818"/>
                    <a:pt x="351413" y="107276"/>
                    <a:pt x="344664" y="104734"/>
                  </a:cubicBezTo>
                  <a:lnTo>
                    <a:pt x="327472" y="98291"/>
                  </a:lnTo>
                  <a:close/>
                  <a:moveTo>
                    <a:pt x="355948" y="313234"/>
                  </a:moveTo>
                  <a:lnTo>
                    <a:pt x="341710" y="313234"/>
                  </a:lnTo>
                  <a:lnTo>
                    <a:pt x="341710" y="213569"/>
                  </a:lnTo>
                  <a:lnTo>
                    <a:pt x="355948" y="213569"/>
                  </a:lnTo>
                  <a:close/>
                  <a:moveTo>
                    <a:pt x="327472" y="199331"/>
                  </a:moveTo>
                  <a:lnTo>
                    <a:pt x="327472" y="313234"/>
                  </a:lnTo>
                  <a:lnTo>
                    <a:pt x="313234" y="313234"/>
                  </a:lnTo>
                  <a:lnTo>
                    <a:pt x="313234" y="213569"/>
                  </a:lnTo>
                  <a:lnTo>
                    <a:pt x="270520" y="213569"/>
                  </a:lnTo>
                  <a:lnTo>
                    <a:pt x="270520" y="313234"/>
                  </a:lnTo>
                  <a:lnTo>
                    <a:pt x="256282" y="313234"/>
                  </a:lnTo>
                  <a:lnTo>
                    <a:pt x="256282" y="242044"/>
                  </a:lnTo>
                  <a:lnTo>
                    <a:pt x="213569" y="242044"/>
                  </a:lnTo>
                  <a:lnTo>
                    <a:pt x="213569" y="313234"/>
                  </a:lnTo>
                  <a:lnTo>
                    <a:pt x="185093" y="313234"/>
                  </a:lnTo>
                  <a:lnTo>
                    <a:pt x="185093" y="223578"/>
                  </a:lnTo>
                  <a:cubicBezTo>
                    <a:pt x="200548" y="213896"/>
                    <a:pt x="213718" y="200776"/>
                    <a:pt x="223500" y="185093"/>
                  </a:cubicBezTo>
                  <a:lnTo>
                    <a:pt x="334591" y="185093"/>
                  </a:lnTo>
                  <a:lnTo>
                    <a:pt x="384423" y="185093"/>
                  </a:lnTo>
                  <a:lnTo>
                    <a:pt x="384423" y="313234"/>
                  </a:lnTo>
                  <a:lnTo>
                    <a:pt x="370186" y="313234"/>
                  </a:lnTo>
                  <a:lnTo>
                    <a:pt x="370186" y="199331"/>
                  </a:lnTo>
                  <a:close/>
                  <a:moveTo>
                    <a:pt x="298996" y="313234"/>
                  </a:moveTo>
                  <a:lnTo>
                    <a:pt x="284758" y="313234"/>
                  </a:lnTo>
                  <a:lnTo>
                    <a:pt x="284758" y="227807"/>
                  </a:lnTo>
                  <a:lnTo>
                    <a:pt x="298996" y="227807"/>
                  </a:lnTo>
                  <a:close/>
                  <a:moveTo>
                    <a:pt x="242044" y="313234"/>
                  </a:moveTo>
                  <a:lnTo>
                    <a:pt x="227807" y="313234"/>
                  </a:lnTo>
                  <a:lnTo>
                    <a:pt x="227807" y="256282"/>
                  </a:lnTo>
                  <a:lnTo>
                    <a:pt x="242044" y="256282"/>
                  </a:lnTo>
                  <a:close/>
                  <a:moveTo>
                    <a:pt x="339660" y="123977"/>
                  </a:moveTo>
                  <a:lnTo>
                    <a:pt x="298996" y="139225"/>
                  </a:lnTo>
                  <a:lnTo>
                    <a:pt x="298996" y="102819"/>
                  </a:lnTo>
                  <a:lnTo>
                    <a:pt x="339652" y="118061"/>
                  </a:lnTo>
                  <a:cubicBezTo>
                    <a:pt x="340884" y="118523"/>
                    <a:pt x="341710" y="119712"/>
                    <a:pt x="341710" y="121022"/>
                  </a:cubicBezTo>
                  <a:cubicBezTo>
                    <a:pt x="341710" y="122332"/>
                    <a:pt x="340884" y="123521"/>
                    <a:pt x="339660" y="123977"/>
                  </a:cubicBezTo>
                  <a:close/>
                  <a:moveTo>
                    <a:pt x="284758" y="113903"/>
                  </a:moveTo>
                  <a:lnTo>
                    <a:pt x="142379" y="113903"/>
                  </a:lnTo>
                  <a:lnTo>
                    <a:pt x="142379" y="99665"/>
                  </a:lnTo>
                  <a:lnTo>
                    <a:pt x="284758" y="99665"/>
                  </a:lnTo>
                  <a:close/>
                  <a:moveTo>
                    <a:pt x="106784" y="142379"/>
                  </a:moveTo>
                  <a:cubicBezTo>
                    <a:pt x="95010" y="142379"/>
                    <a:pt x="85427" y="132797"/>
                    <a:pt x="85427" y="121022"/>
                  </a:cubicBezTo>
                  <a:cubicBezTo>
                    <a:pt x="85427" y="109247"/>
                    <a:pt x="95010" y="99665"/>
                    <a:pt x="106784" y="99665"/>
                  </a:cubicBezTo>
                  <a:lnTo>
                    <a:pt x="128141" y="99665"/>
                  </a:lnTo>
                  <a:lnTo>
                    <a:pt x="128141" y="142379"/>
                  </a:lnTo>
                  <a:close/>
                  <a:moveTo>
                    <a:pt x="106784" y="85427"/>
                  </a:moveTo>
                  <a:cubicBezTo>
                    <a:pt x="87157" y="85427"/>
                    <a:pt x="71190" y="101395"/>
                    <a:pt x="71190" y="121022"/>
                  </a:cubicBezTo>
                  <a:cubicBezTo>
                    <a:pt x="71190" y="140649"/>
                    <a:pt x="87157" y="156617"/>
                    <a:pt x="106784" y="156617"/>
                  </a:cubicBezTo>
                  <a:lnTo>
                    <a:pt x="190631" y="156617"/>
                  </a:lnTo>
                  <a:cubicBezTo>
                    <a:pt x="177383" y="182516"/>
                    <a:pt x="150594" y="199331"/>
                    <a:pt x="121022" y="199331"/>
                  </a:cubicBezTo>
                  <a:cubicBezTo>
                    <a:pt x="77846" y="199331"/>
                    <a:pt x="42714" y="164199"/>
                    <a:pt x="42714" y="121022"/>
                  </a:cubicBezTo>
                  <a:cubicBezTo>
                    <a:pt x="42714" y="77846"/>
                    <a:pt x="77846" y="42714"/>
                    <a:pt x="121022" y="42714"/>
                  </a:cubicBezTo>
                  <a:cubicBezTo>
                    <a:pt x="150587" y="42714"/>
                    <a:pt x="177383" y="59529"/>
                    <a:pt x="190631" y="85427"/>
                  </a:cubicBezTo>
                  <a:close/>
                  <a:moveTo>
                    <a:pt x="142379" y="142379"/>
                  </a:moveTo>
                  <a:lnTo>
                    <a:pt x="142379" y="128141"/>
                  </a:lnTo>
                  <a:lnTo>
                    <a:pt x="284758" y="128141"/>
                  </a:lnTo>
                  <a:lnTo>
                    <a:pt x="284758" y="142379"/>
                  </a:lnTo>
                  <a:close/>
                  <a:moveTo>
                    <a:pt x="293166" y="156617"/>
                  </a:moveTo>
                  <a:lnTo>
                    <a:pt x="313234" y="149092"/>
                  </a:lnTo>
                  <a:lnTo>
                    <a:pt x="313234" y="163736"/>
                  </a:lnTo>
                  <a:cubicBezTo>
                    <a:pt x="313234" y="166242"/>
                    <a:pt x="313747" y="168620"/>
                    <a:pt x="314544" y="170855"/>
                  </a:cubicBezTo>
                  <a:lnTo>
                    <a:pt x="231195" y="170855"/>
                  </a:lnTo>
                  <a:cubicBezTo>
                    <a:pt x="233260" y="166277"/>
                    <a:pt x="234968" y="161501"/>
                    <a:pt x="236470" y="156617"/>
                  </a:cubicBezTo>
                  <a:close/>
                  <a:moveTo>
                    <a:pt x="14238" y="121022"/>
                  </a:moveTo>
                  <a:cubicBezTo>
                    <a:pt x="14238" y="62141"/>
                    <a:pt x="62141" y="14238"/>
                    <a:pt x="121022" y="14238"/>
                  </a:cubicBezTo>
                  <a:cubicBezTo>
                    <a:pt x="166548" y="14238"/>
                    <a:pt x="206649" y="43084"/>
                    <a:pt x="221577" y="85427"/>
                  </a:cubicBezTo>
                  <a:lnTo>
                    <a:pt x="206307" y="85427"/>
                  </a:lnTo>
                  <a:cubicBezTo>
                    <a:pt x="192005" y="51178"/>
                    <a:pt x="158390" y="28476"/>
                    <a:pt x="121022" y="28476"/>
                  </a:cubicBezTo>
                  <a:cubicBezTo>
                    <a:pt x="69994" y="28476"/>
                    <a:pt x="28476" y="69994"/>
                    <a:pt x="28476" y="121022"/>
                  </a:cubicBezTo>
                  <a:cubicBezTo>
                    <a:pt x="28476" y="172051"/>
                    <a:pt x="69994" y="213569"/>
                    <a:pt x="121022" y="213569"/>
                  </a:cubicBezTo>
                  <a:cubicBezTo>
                    <a:pt x="158390" y="213569"/>
                    <a:pt x="192005" y="190866"/>
                    <a:pt x="206307" y="156617"/>
                  </a:cubicBezTo>
                  <a:lnTo>
                    <a:pt x="221577" y="156617"/>
                  </a:lnTo>
                  <a:cubicBezTo>
                    <a:pt x="206649" y="198961"/>
                    <a:pt x="166548" y="227807"/>
                    <a:pt x="121022" y="227807"/>
                  </a:cubicBezTo>
                  <a:cubicBezTo>
                    <a:pt x="62141" y="227807"/>
                    <a:pt x="14238" y="179903"/>
                    <a:pt x="14238" y="121022"/>
                  </a:cubicBezTo>
                  <a:close/>
                  <a:moveTo>
                    <a:pt x="121022" y="242044"/>
                  </a:moveTo>
                  <a:cubicBezTo>
                    <a:pt x="125835" y="242044"/>
                    <a:pt x="130569" y="241660"/>
                    <a:pt x="135260" y="241105"/>
                  </a:cubicBezTo>
                  <a:lnTo>
                    <a:pt x="135260" y="263401"/>
                  </a:lnTo>
                  <a:cubicBezTo>
                    <a:pt x="135260" y="267331"/>
                    <a:pt x="132064" y="270520"/>
                    <a:pt x="128141" y="270520"/>
                  </a:cubicBezTo>
                  <a:lnTo>
                    <a:pt x="113903" y="270520"/>
                  </a:lnTo>
                  <a:cubicBezTo>
                    <a:pt x="109981" y="270520"/>
                    <a:pt x="106784" y="267331"/>
                    <a:pt x="106784" y="263401"/>
                  </a:cubicBezTo>
                  <a:lnTo>
                    <a:pt x="106784" y="241133"/>
                  </a:lnTo>
                  <a:cubicBezTo>
                    <a:pt x="111461" y="241681"/>
                    <a:pt x="116196" y="242044"/>
                    <a:pt x="121022" y="242044"/>
                  </a:cubicBezTo>
                  <a:close/>
                  <a:moveTo>
                    <a:pt x="142379" y="405780"/>
                  </a:moveTo>
                  <a:cubicBezTo>
                    <a:pt x="142379" y="417555"/>
                    <a:pt x="132797" y="427137"/>
                    <a:pt x="121022" y="427137"/>
                  </a:cubicBezTo>
                  <a:cubicBezTo>
                    <a:pt x="109247" y="427137"/>
                    <a:pt x="99665" y="417555"/>
                    <a:pt x="99665" y="405780"/>
                  </a:cubicBezTo>
                  <a:lnTo>
                    <a:pt x="99665" y="291877"/>
                  </a:lnTo>
                  <a:cubicBezTo>
                    <a:pt x="99665" y="287947"/>
                    <a:pt x="102862" y="284758"/>
                    <a:pt x="106784" y="284758"/>
                  </a:cubicBezTo>
                  <a:lnTo>
                    <a:pt x="113903" y="284758"/>
                  </a:lnTo>
                  <a:lnTo>
                    <a:pt x="128141" y="284758"/>
                  </a:lnTo>
                  <a:lnTo>
                    <a:pt x="135260" y="284758"/>
                  </a:lnTo>
                  <a:cubicBezTo>
                    <a:pt x="139183" y="284758"/>
                    <a:pt x="142379" y="287947"/>
                    <a:pt x="142379" y="291877"/>
                  </a:cubicBezTo>
                  <a:close/>
                  <a:moveTo>
                    <a:pt x="427137" y="363067"/>
                  </a:moveTo>
                  <a:cubicBezTo>
                    <a:pt x="427137" y="382694"/>
                    <a:pt x="411169" y="398661"/>
                    <a:pt x="391542" y="398661"/>
                  </a:cubicBezTo>
                  <a:lnTo>
                    <a:pt x="156617" y="398661"/>
                  </a:lnTo>
                  <a:lnTo>
                    <a:pt x="156617" y="355948"/>
                  </a:lnTo>
                  <a:lnTo>
                    <a:pt x="391542" y="355948"/>
                  </a:lnTo>
                  <a:lnTo>
                    <a:pt x="420018" y="355948"/>
                  </a:lnTo>
                  <a:cubicBezTo>
                    <a:pt x="423941" y="355948"/>
                    <a:pt x="427137" y="359137"/>
                    <a:pt x="427137" y="363067"/>
                  </a:cubicBezTo>
                  <a:close/>
                  <a:moveTo>
                    <a:pt x="156617" y="341710"/>
                  </a:moveTo>
                  <a:lnTo>
                    <a:pt x="156617" y="291877"/>
                  </a:lnTo>
                  <a:cubicBezTo>
                    <a:pt x="156617" y="284295"/>
                    <a:pt x="152616" y="277661"/>
                    <a:pt x="146643" y="273873"/>
                  </a:cubicBezTo>
                  <a:cubicBezTo>
                    <a:pt x="148409" y="270762"/>
                    <a:pt x="149498" y="267224"/>
                    <a:pt x="149498" y="263401"/>
                  </a:cubicBezTo>
                  <a:lnTo>
                    <a:pt x="149498" y="238592"/>
                  </a:lnTo>
                  <a:cubicBezTo>
                    <a:pt x="156887" y="236798"/>
                    <a:pt x="164028" y="234349"/>
                    <a:pt x="170855" y="231252"/>
                  </a:cubicBezTo>
                  <a:lnTo>
                    <a:pt x="170855" y="313234"/>
                  </a:lnTo>
                  <a:cubicBezTo>
                    <a:pt x="170855" y="321086"/>
                    <a:pt x="177241" y="327472"/>
                    <a:pt x="185093" y="327472"/>
                  </a:cubicBezTo>
                  <a:lnTo>
                    <a:pt x="384423" y="327472"/>
                  </a:lnTo>
                  <a:cubicBezTo>
                    <a:pt x="392276" y="327472"/>
                    <a:pt x="398661" y="321086"/>
                    <a:pt x="398661" y="313234"/>
                  </a:cubicBezTo>
                  <a:lnTo>
                    <a:pt x="398661" y="185093"/>
                  </a:lnTo>
                  <a:lnTo>
                    <a:pt x="412899" y="185093"/>
                  </a:lnTo>
                  <a:lnTo>
                    <a:pt x="412899" y="320353"/>
                  </a:lnTo>
                  <a:cubicBezTo>
                    <a:pt x="412899" y="332128"/>
                    <a:pt x="403317" y="341710"/>
                    <a:pt x="391542" y="34171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1" name="Google Shape;5031;p22"/>
            <p:cNvSpPr/>
            <p:nvPr/>
          </p:nvSpPr>
          <p:spPr>
            <a:xfrm>
              <a:off x="537801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2" name="Google Shape;5032;p22"/>
            <p:cNvSpPr/>
            <p:nvPr/>
          </p:nvSpPr>
          <p:spPr>
            <a:xfrm>
              <a:off x="509325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3" name="Google Shape;5033;p22"/>
            <p:cNvSpPr/>
            <p:nvPr/>
          </p:nvSpPr>
          <p:spPr>
            <a:xfrm>
              <a:off x="566277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034" name="Google Shape;5034;p22"/>
          <p:cNvGrpSpPr/>
          <p:nvPr/>
        </p:nvGrpSpPr>
        <p:grpSpPr>
          <a:xfrm>
            <a:off x="199637" y="396206"/>
            <a:ext cx="442629" cy="542493"/>
            <a:chOff x="4819650" y="1862137"/>
            <a:chExt cx="2558414" cy="3135630"/>
          </a:xfrm>
        </p:grpSpPr>
        <p:sp>
          <p:nvSpPr>
            <p:cNvPr id="5035" name="Google Shape;5035;p22"/>
            <p:cNvSpPr/>
            <p:nvPr/>
          </p:nvSpPr>
          <p:spPr>
            <a:xfrm>
              <a:off x="6353175" y="3360420"/>
              <a:ext cx="621029" cy="45720"/>
            </a:xfrm>
            <a:custGeom>
              <a:avLst/>
              <a:gdLst/>
              <a:ahLst/>
              <a:cxnLst/>
              <a:rect l="l" t="t" r="r" b="b"/>
              <a:pathLst>
                <a:path w="621029" h="45720" extrusionOk="0">
                  <a:moveTo>
                    <a:pt x="38100" y="20002"/>
                  </a:moveTo>
                  <a:lnTo>
                    <a:pt x="0" y="32385"/>
                  </a:lnTo>
                  <a:cubicBezTo>
                    <a:pt x="11430" y="39052"/>
                    <a:pt x="27622" y="44767"/>
                    <a:pt x="50483" y="44767"/>
                  </a:cubicBezTo>
                  <a:cubicBezTo>
                    <a:pt x="51435" y="44767"/>
                    <a:pt x="53340" y="44767"/>
                    <a:pt x="54292" y="44767"/>
                  </a:cubicBezTo>
                  <a:cubicBezTo>
                    <a:pt x="58103" y="44767"/>
                    <a:pt x="60960" y="44767"/>
                    <a:pt x="63817" y="45720"/>
                  </a:cubicBezTo>
                  <a:lnTo>
                    <a:pt x="604838" y="45720"/>
                  </a:lnTo>
                  <a:cubicBezTo>
                    <a:pt x="610553" y="30480"/>
                    <a:pt x="616268" y="15240"/>
                    <a:pt x="621030" y="0"/>
                  </a:cubicBezTo>
                  <a:lnTo>
                    <a:pt x="83820" y="0"/>
                  </a:lnTo>
                  <a:cubicBezTo>
                    <a:pt x="70485" y="7620"/>
                    <a:pt x="55245" y="14288"/>
                    <a:pt x="38100" y="2000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6" name="Google Shape;5036;p22"/>
            <p:cNvSpPr/>
            <p:nvPr/>
          </p:nvSpPr>
          <p:spPr>
            <a:xfrm>
              <a:off x="5218747" y="3360420"/>
              <a:ext cx="625792" cy="45720"/>
            </a:xfrm>
            <a:custGeom>
              <a:avLst/>
              <a:gdLst/>
              <a:ahLst/>
              <a:cxnLst/>
              <a:rect l="l" t="t" r="r" b="b"/>
              <a:pathLst>
                <a:path w="625792" h="45720" extrusionOk="0">
                  <a:moveTo>
                    <a:pt x="570548" y="44767"/>
                  </a:moveTo>
                  <a:cubicBezTo>
                    <a:pt x="572453" y="44767"/>
                    <a:pt x="573405" y="44767"/>
                    <a:pt x="575310" y="44767"/>
                  </a:cubicBezTo>
                  <a:cubicBezTo>
                    <a:pt x="599123" y="44767"/>
                    <a:pt x="614363" y="39052"/>
                    <a:pt x="625793" y="32385"/>
                  </a:cubicBezTo>
                  <a:lnTo>
                    <a:pt x="587693" y="20002"/>
                  </a:lnTo>
                  <a:cubicBezTo>
                    <a:pt x="570548" y="14288"/>
                    <a:pt x="555307" y="7620"/>
                    <a:pt x="541020" y="0"/>
                  </a:cubicBezTo>
                  <a:lnTo>
                    <a:pt x="0" y="0"/>
                  </a:lnTo>
                  <a:cubicBezTo>
                    <a:pt x="4763" y="15240"/>
                    <a:pt x="10477" y="30480"/>
                    <a:pt x="16192" y="45720"/>
                  </a:cubicBezTo>
                  <a:lnTo>
                    <a:pt x="561023" y="45720"/>
                  </a:lnTo>
                  <a:cubicBezTo>
                    <a:pt x="563880" y="44767"/>
                    <a:pt x="566738" y="44767"/>
                    <a:pt x="570548" y="4476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7" name="Google Shape;5037;p22"/>
            <p:cNvSpPr/>
            <p:nvPr/>
          </p:nvSpPr>
          <p:spPr>
            <a:xfrm>
              <a:off x="6231254" y="3445192"/>
              <a:ext cx="710565" cy="45720"/>
            </a:xfrm>
            <a:custGeom>
              <a:avLst/>
              <a:gdLst/>
              <a:ahLst/>
              <a:cxnLst/>
              <a:rect l="l" t="t" r="r" b="b"/>
              <a:pathLst>
                <a:path w="710565" h="45720" extrusionOk="0">
                  <a:moveTo>
                    <a:pt x="188595" y="953"/>
                  </a:moveTo>
                  <a:cubicBezTo>
                    <a:pt x="167640" y="14288"/>
                    <a:pt x="124778" y="27623"/>
                    <a:pt x="81915" y="27623"/>
                  </a:cubicBezTo>
                  <a:lnTo>
                    <a:pt x="80963" y="27623"/>
                  </a:lnTo>
                  <a:cubicBezTo>
                    <a:pt x="77153" y="27623"/>
                    <a:pt x="73342" y="26670"/>
                    <a:pt x="70485" y="25717"/>
                  </a:cubicBezTo>
                  <a:cubicBezTo>
                    <a:pt x="57150" y="33338"/>
                    <a:pt x="26670" y="41910"/>
                    <a:pt x="0" y="45720"/>
                  </a:cubicBezTo>
                  <a:lnTo>
                    <a:pt x="688658" y="45720"/>
                  </a:lnTo>
                  <a:cubicBezTo>
                    <a:pt x="696278" y="30480"/>
                    <a:pt x="703898" y="15240"/>
                    <a:pt x="710565" y="0"/>
                  </a:cubicBezTo>
                  <a:lnTo>
                    <a:pt x="189548" y="0"/>
                  </a:lnTo>
                  <a:cubicBezTo>
                    <a:pt x="189548" y="953"/>
                    <a:pt x="189548" y="953"/>
                    <a:pt x="188595" y="95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8" name="Google Shape;5038;p22"/>
            <p:cNvSpPr/>
            <p:nvPr/>
          </p:nvSpPr>
          <p:spPr>
            <a:xfrm>
              <a:off x="5252085" y="3446145"/>
              <a:ext cx="714374" cy="45720"/>
            </a:xfrm>
            <a:custGeom>
              <a:avLst/>
              <a:gdLst/>
              <a:ahLst/>
              <a:cxnLst/>
              <a:rect l="l" t="t" r="r" b="b"/>
              <a:pathLst>
                <a:path w="714374" h="45720" extrusionOk="0">
                  <a:moveTo>
                    <a:pt x="643890" y="25717"/>
                  </a:moveTo>
                  <a:cubicBezTo>
                    <a:pt x="641032" y="26670"/>
                    <a:pt x="637223" y="27622"/>
                    <a:pt x="633413" y="27622"/>
                  </a:cubicBezTo>
                  <a:lnTo>
                    <a:pt x="632460" y="27622"/>
                  </a:lnTo>
                  <a:cubicBezTo>
                    <a:pt x="589598" y="27622"/>
                    <a:pt x="546735" y="14288"/>
                    <a:pt x="525780" y="952"/>
                  </a:cubicBezTo>
                  <a:cubicBezTo>
                    <a:pt x="525780" y="952"/>
                    <a:pt x="524828" y="0"/>
                    <a:pt x="523875" y="0"/>
                  </a:cubicBezTo>
                  <a:lnTo>
                    <a:pt x="0" y="0"/>
                  </a:lnTo>
                  <a:cubicBezTo>
                    <a:pt x="6667" y="15240"/>
                    <a:pt x="14288" y="30480"/>
                    <a:pt x="21907" y="45720"/>
                  </a:cubicBezTo>
                  <a:lnTo>
                    <a:pt x="714375" y="45720"/>
                  </a:lnTo>
                  <a:cubicBezTo>
                    <a:pt x="687705" y="41910"/>
                    <a:pt x="657225" y="33338"/>
                    <a:pt x="643890" y="2571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9" name="Google Shape;5039;p22"/>
            <p:cNvSpPr/>
            <p:nvPr/>
          </p:nvSpPr>
          <p:spPr>
            <a:xfrm>
              <a:off x="4989989" y="1862137"/>
              <a:ext cx="2212551" cy="2412682"/>
            </a:xfrm>
            <a:custGeom>
              <a:avLst/>
              <a:gdLst/>
              <a:ahLst/>
              <a:cxnLst/>
              <a:rect l="l" t="t" r="r" b="b"/>
              <a:pathLst>
                <a:path w="2212551" h="2412682" extrusionOk="0">
                  <a:moveTo>
                    <a:pt x="78263" y="1206818"/>
                  </a:moveTo>
                  <a:cubicBezTo>
                    <a:pt x="54450" y="1213485"/>
                    <a:pt x="36353" y="1225868"/>
                    <a:pt x="23018" y="1245870"/>
                  </a:cubicBezTo>
                  <a:cubicBezTo>
                    <a:pt x="-23655" y="1316355"/>
                    <a:pt x="10635" y="1460183"/>
                    <a:pt x="38258" y="1575435"/>
                  </a:cubicBezTo>
                  <a:cubicBezTo>
                    <a:pt x="47783" y="1616393"/>
                    <a:pt x="57308" y="1655445"/>
                    <a:pt x="61118" y="1684973"/>
                  </a:cubicBezTo>
                  <a:cubicBezTo>
                    <a:pt x="62070" y="1689735"/>
                    <a:pt x="62070" y="1695450"/>
                    <a:pt x="63023" y="1701165"/>
                  </a:cubicBezTo>
                  <a:cubicBezTo>
                    <a:pt x="67785" y="1736408"/>
                    <a:pt x="73500" y="1777365"/>
                    <a:pt x="65880" y="1802130"/>
                  </a:cubicBezTo>
                  <a:lnTo>
                    <a:pt x="63023" y="1809750"/>
                  </a:lnTo>
                  <a:lnTo>
                    <a:pt x="70643" y="1811655"/>
                  </a:lnTo>
                  <a:cubicBezTo>
                    <a:pt x="96360" y="1817370"/>
                    <a:pt x="128745" y="1842135"/>
                    <a:pt x="157320" y="1864995"/>
                  </a:cubicBezTo>
                  <a:cubicBezTo>
                    <a:pt x="161130" y="1868805"/>
                    <a:pt x="165893" y="1871663"/>
                    <a:pt x="169703" y="1874520"/>
                  </a:cubicBezTo>
                  <a:cubicBezTo>
                    <a:pt x="192563" y="1892618"/>
                    <a:pt x="222090" y="1920240"/>
                    <a:pt x="252570" y="1948815"/>
                  </a:cubicBezTo>
                  <a:cubicBezTo>
                    <a:pt x="336390" y="2027873"/>
                    <a:pt x="441165" y="2126933"/>
                    <a:pt x="524985" y="2126933"/>
                  </a:cubicBezTo>
                  <a:cubicBezTo>
                    <a:pt x="526890" y="2126933"/>
                    <a:pt x="528795" y="2126933"/>
                    <a:pt x="530700" y="2126933"/>
                  </a:cubicBezTo>
                  <a:cubicBezTo>
                    <a:pt x="554513" y="2125980"/>
                    <a:pt x="575468" y="2115503"/>
                    <a:pt x="592613" y="2098358"/>
                  </a:cubicBezTo>
                  <a:cubicBezTo>
                    <a:pt x="585945" y="2122170"/>
                    <a:pt x="587850" y="2145030"/>
                    <a:pt x="599280" y="2165985"/>
                  </a:cubicBezTo>
                  <a:cubicBezTo>
                    <a:pt x="637380" y="2241233"/>
                    <a:pt x="778350" y="2284095"/>
                    <a:pt x="891698" y="2317433"/>
                  </a:cubicBezTo>
                  <a:cubicBezTo>
                    <a:pt x="932655" y="2329815"/>
                    <a:pt x="970755" y="2341245"/>
                    <a:pt x="997425" y="2352675"/>
                  </a:cubicBezTo>
                  <a:cubicBezTo>
                    <a:pt x="1002188" y="2354580"/>
                    <a:pt x="1006950" y="2356485"/>
                    <a:pt x="1011713" y="2358390"/>
                  </a:cubicBezTo>
                  <a:cubicBezTo>
                    <a:pt x="1045050" y="2371725"/>
                    <a:pt x="1083150" y="2386965"/>
                    <a:pt x="1101248" y="2406968"/>
                  </a:cubicBezTo>
                  <a:lnTo>
                    <a:pt x="1106963" y="2412683"/>
                  </a:lnTo>
                  <a:lnTo>
                    <a:pt x="1112678" y="2406968"/>
                  </a:lnTo>
                  <a:cubicBezTo>
                    <a:pt x="1130775" y="2387918"/>
                    <a:pt x="1168875" y="2372678"/>
                    <a:pt x="1202213" y="2358390"/>
                  </a:cubicBezTo>
                  <a:cubicBezTo>
                    <a:pt x="1206975" y="2356485"/>
                    <a:pt x="1211738" y="2354580"/>
                    <a:pt x="1216500" y="2352675"/>
                  </a:cubicBezTo>
                  <a:cubicBezTo>
                    <a:pt x="1243170" y="2341245"/>
                    <a:pt x="1282223" y="2329815"/>
                    <a:pt x="1322228" y="2317433"/>
                  </a:cubicBezTo>
                  <a:cubicBezTo>
                    <a:pt x="1435575" y="2283143"/>
                    <a:pt x="1576545" y="2241233"/>
                    <a:pt x="1614645" y="2165985"/>
                  </a:cubicBezTo>
                  <a:cubicBezTo>
                    <a:pt x="1625123" y="2145030"/>
                    <a:pt x="1627028" y="2121218"/>
                    <a:pt x="1620360" y="2097405"/>
                  </a:cubicBezTo>
                  <a:cubicBezTo>
                    <a:pt x="1637505" y="2114550"/>
                    <a:pt x="1658460" y="2124075"/>
                    <a:pt x="1682273" y="2125980"/>
                  </a:cubicBezTo>
                  <a:cubicBezTo>
                    <a:pt x="1684178" y="2125980"/>
                    <a:pt x="1686083" y="2125980"/>
                    <a:pt x="1687988" y="2125980"/>
                  </a:cubicBezTo>
                  <a:cubicBezTo>
                    <a:pt x="1771808" y="2125980"/>
                    <a:pt x="1875630" y="2027873"/>
                    <a:pt x="1960403" y="1947863"/>
                  </a:cubicBezTo>
                  <a:cubicBezTo>
                    <a:pt x="1990883" y="1918335"/>
                    <a:pt x="2020410" y="1891665"/>
                    <a:pt x="2043270" y="1873568"/>
                  </a:cubicBezTo>
                  <a:cubicBezTo>
                    <a:pt x="2047080" y="1870710"/>
                    <a:pt x="2051843" y="1866900"/>
                    <a:pt x="2055653" y="1864043"/>
                  </a:cubicBezTo>
                  <a:cubicBezTo>
                    <a:pt x="2084228" y="1842135"/>
                    <a:pt x="2116613" y="1816418"/>
                    <a:pt x="2142330" y="1810703"/>
                  </a:cubicBezTo>
                  <a:lnTo>
                    <a:pt x="2149950" y="1808798"/>
                  </a:lnTo>
                  <a:lnTo>
                    <a:pt x="2147093" y="1801178"/>
                  </a:lnTo>
                  <a:cubicBezTo>
                    <a:pt x="2139473" y="1776413"/>
                    <a:pt x="2145188" y="1735455"/>
                    <a:pt x="2149950" y="1700213"/>
                  </a:cubicBezTo>
                  <a:cubicBezTo>
                    <a:pt x="2150903" y="1694498"/>
                    <a:pt x="2151855" y="1689735"/>
                    <a:pt x="2151855" y="1684020"/>
                  </a:cubicBezTo>
                  <a:cubicBezTo>
                    <a:pt x="2155665" y="1655445"/>
                    <a:pt x="2165190" y="1616393"/>
                    <a:pt x="2174715" y="1574483"/>
                  </a:cubicBezTo>
                  <a:cubicBezTo>
                    <a:pt x="2202338" y="1459230"/>
                    <a:pt x="2235675" y="1315403"/>
                    <a:pt x="2189955" y="1244918"/>
                  </a:cubicBezTo>
                  <a:cubicBezTo>
                    <a:pt x="2176620" y="1224915"/>
                    <a:pt x="2157570" y="1211580"/>
                    <a:pt x="2133758" y="1205865"/>
                  </a:cubicBezTo>
                  <a:cubicBezTo>
                    <a:pt x="2157570" y="1199198"/>
                    <a:pt x="2175668" y="1186815"/>
                    <a:pt x="2189003" y="1166813"/>
                  </a:cubicBezTo>
                  <a:cubicBezTo>
                    <a:pt x="2235675" y="1096328"/>
                    <a:pt x="2201385" y="952500"/>
                    <a:pt x="2173763" y="837248"/>
                  </a:cubicBezTo>
                  <a:cubicBezTo>
                    <a:pt x="2164238" y="796290"/>
                    <a:pt x="2154713" y="757238"/>
                    <a:pt x="2150903" y="727710"/>
                  </a:cubicBezTo>
                  <a:cubicBezTo>
                    <a:pt x="2149950" y="722948"/>
                    <a:pt x="2149950" y="717233"/>
                    <a:pt x="2148998" y="711518"/>
                  </a:cubicBezTo>
                  <a:cubicBezTo>
                    <a:pt x="2144235" y="676275"/>
                    <a:pt x="2138520" y="635318"/>
                    <a:pt x="2146140" y="610553"/>
                  </a:cubicBezTo>
                  <a:lnTo>
                    <a:pt x="2148998" y="602933"/>
                  </a:lnTo>
                  <a:lnTo>
                    <a:pt x="2141378" y="601028"/>
                  </a:lnTo>
                  <a:cubicBezTo>
                    <a:pt x="2115660" y="595313"/>
                    <a:pt x="2083275" y="570548"/>
                    <a:pt x="2054700" y="547688"/>
                  </a:cubicBezTo>
                  <a:cubicBezTo>
                    <a:pt x="2049938" y="543878"/>
                    <a:pt x="2046128" y="541020"/>
                    <a:pt x="2042318" y="538163"/>
                  </a:cubicBezTo>
                  <a:cubicBezTo>
                    <a:pt x="2019458" y="520065"/>
                    <a:pt x="1989930" y="492443"/>
                    <a:pt x="1959450" y="463868"/>
                  </a:cubicBezTo>
                  <a:cubicBezTo>
                    <a:pt x="1875630" y="384810"/>
                    <a:pt x="1770855" y="285750"/>
                    <a:pt x="1687035" y="285750"/>
                  </a:cubicBezTo>
                  <a:cubicBezTo>
                    <a:pt x="1685130" y="285750"/>
                    <a:pt x="1683225" y="285750"/>
                    <a:pt x="1681320" y="285750"/>
                  </a:cubicBezTo>
                  <a:cubicBezTo>
                    <a:pt x="1657508" y="286703"/>
                    <a:pt x="1636553" y="297180"/>
                    <a:pt x="1619408" y="314325"/>
                  </a:cubicBezTo>
                  <a:cubicBezTo>
                    <a:pt x="1626075" y="290513"/>
                    <a:pt x="1624170" y="267653"/>
                    <a:pt x="1612740" y="246698"/>
                  </a:cubicBezTo>
                  <a:cubicBezTo>
                    <a:pt x="1574640" y="171450"/>
                    <a:pt x="1433670" y="128588"/>
                    <a:pt x="1319370" y="95250"/>
                  </a:cubicBezTo>
                  <a:cubicBezTo>
                    <a:pt x="1278413" y="82868"/>
                    <a:pt x="1240313" y="71438"/>
                    <a:pt x="1213643" y="60008"/>
                  </a:cubicBezTo>
                  <a:cubicBezTo>
                    <a:pt x="1208880" y="58103"/>
                    <a:pt x="1204118" y="56197"/>
                    <a:pt x="1199355" y="54293"/>
                  </a:cubicBezTo>
                  <a:cubicBezTo>
                    <a:pt x="1166018" y="40958"/>
                    <a:pt x="1127918" y="25717"/>
                    <a:pt x="1109820" y="5715"/>
                  </a:cubicBezTo>
                  <a:lnTo>
                    <a:pt x="1106010" y="0"/>
                  </a:lnTo>
                  <a:lnTo>
                    <a:pt x="1100295" y="5715"/>
                  </a:lnTo>
                  <a:cubicBezTo>
                    <a:pt x="1082198" y="24765"/>
                    <a:pt x="1044098" y="40005"/>
                    <a:pt x="1010760" y="54293"/>
                  </a:cubicBezTo>
                  <a:cubicBezTo>
                    <a:pt x="1005998" y="56197"/>
                    <a:pt x="1001235" y="58103"/>
                    <a:pt x="996473" y="60008"/>
                  </a:cubicBezTo>
                  <a:cubicBezTo>
                    <a:pt x="969803" y="71438"/>
                    <a:pt x="930750" y="82868"/>
                    <a:pt x="890745" y="95250"/>
                  </a:cubicBezTo>
                  <a:cubicBezTo>
                    <a:pt x="777398" y="129540"/>
                    <a:pt x="636428" y="171450"/>
                    <a:pt x="598328" y="246698"/>
                  </a:cubicBezTo>
                  <a:cubicBezTo>
                    <a:pt x="587850" y="267653"/>
                    <a:pt x="585945" y="291465"/>
                    <a:pt x="592613" y="315278"/>
                  </a:cubicBezTo>
                  <a:cubicBezTo>
                    <a:pt x="575468" y="298133"/>
                    <a:pt x="554513" y="288608"/>
                    <a:pt x="530700" y="286703"/>
                  </a:cubicBezTo>
                  <a:cubicBezTo>
                    <a:pt x="445928" y="281940"/>
                    <a:pt x="339248" y="382905"/>
                    <a:pt x="252570" y="464820"/>
                  </a:cubicBezTo>
                  <a:cubicBezTo>
                    <a:pt x="222090" y="494348"/>
                    <a:pt x="192563" y="521018"/>
                    <a:pt x="169703" y="539115"/>
                  </a:cubicBezTo>
                  <a:cubicBezTo>
                    <a:pt x="165893" y="541973"/>
                    <a:pt x="161130" y="545783"/>
                    <a:pt x="157320" y="548640"/>
                  </a:cubicBezTo>
                  <a:cubicBezTo>
                    <a:pt x="128745" y="570548"/>
                    <a:pt x="96360" y="596265"/>
                    <a:pt x="70643" y="601980"/>
                  </a:cubicBezTo>
                  <a:lnTo>
                    <a:pt x="63023" y="603885"/>
                  </a:lnTo>
                  <a:lnTo>
                    <a:pt x="65880" y="611505"/>
                  </a:lnTo>
                  <a:cubicBezTo>
                    <a:pt x="73500" y="636270"/>
                    <a:pt x="67785" y="677228"/>
                    <a:pt x="63023" y="712470"/>
                  </a:cubicBezTo>
                  <a:cubicBezTo>
                    <a:pt x="62070" y="718185"/>
                    <a:pt x="61118" y="722948"/>
                    <a:pt x="61118" y="728663"/>
                  </a:cubicBezTo>
                  <a:cubicBezTo>
                    <a:pt x="57308" y="757238"/>
                    <a:pt x="47783" y="796290"/>
                    <a:pt x="38258" y="838200"/>
                  </a:cubicBezTo>
                  <a:cubicBezTo>
                    <a:pt x="10635" y="953453"/>
                    <a:pt x="-22702" y="1097280"/>
                    <a:pt x="23018" y="1167765"/>
                  </a:cubicBezTo>
                  <a:cubicBezTo>
                    <a:pt x="35400" y="1187768"/>
                    <a:pt x="53498" y="1201103"/>
                    <a:pt x="78263" y="1206818"/>
                  </a:cubicBezTo>
                  <a:close/>
                  <a:moveTo>
                    <a:pt x="1106963" y="193358"/>
                  </a:moveTo>
                  <a:cubicBezTo>
                    <a:pt x="1663223" y="193358"/>
                    <a:pt x="2115660" y="647700"/>
                    <a:pt x="2115660" y="1206818"/>
                  </a:cubicBezTo>
                  <a:cubicBezTo>
                    <a:pt x="2115660" y="1765935"/>
                    <a:pt x="1663223" y="2220278"/>
                    <a:pt x="1106963" y="2220278"/>
                  </a:cubicBezTo>
                  <a:cubicBezTo>
                    <a:pt x="550703" y="2220278"/>
                    <a:pt x="98265" y="1765935"/>
                    <a:pt x="98265" y="1206818"/>
                  </a:cubicBezTo>
                  <a:cubicBezTo>
                    <a:pt x="98265" y="647700"/>
                    <a:pt x="550703" y="193358"/>
                    <a:pt x="1106963" y="19335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0" name="Google Shape;5040;p22"/>
            <p:cNvSpPr/>
            <p:nvPr/>
          </p:nvSpPr>
          <p:spPr>
            <a:xfrm>
              <a:off x="5638800" y="3871912"/>
              <a:ext cx="916304" cy="45720"/>
            </a:xfrm>
            <a:custGeom>
              <a:avLst/>
              <a:gdLst/>
              <a:ahLst/>
              <a:cxnLst/>
              <a:rect l="l" t="t" r="r" b="b"/>
              <a:pathLst>
                <a:path w="916304" h="45720" extrusionOk="0">
                  <a:moveTo>
                    <a:pt x="90488" y="45720"/>
                  </a:moveTo>
                  <a:lnTo>
                    <a:pt x="825818" y="45720"/>
                  </a:lnTo>
                  <a:cubicBezTo>
                    <a:pt x="857250" y="32385"/>
                    <a:pt x="887730" y="17145"/>
                    <a:pt x="916305" y="0"/>
                  </a:cubicBezTo>
                  <a:lnTo>
                    <a:pt x="0" y="0"/>
                  </a:lnTo>
                  <a:cubicBezTo>
                    <a:pt x="28575" y="16192"/>
                    <a:pt x="59055" y="31433"/>
                    <a:pt x="90488" y="4572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1" name="Google Shape;5041;p22"/>
            <p:cNvSpPr/>
            <p:nvPr/>
          </p:nvSpPr>
          <p:spPr>
            <a:xfrm>
              <a:off x="5838825" y="3957637"/>
              <a:ext cx="516254" cy="36195"/>
            </a:xfrm>
            <a:custGeom>
              <a:avLst/>
              <a:gdLst/>
              <a:ahLst/>
              <a:cxnLst/>
              <a:rect l="l" t="t" r="r" b="b"/>
              <a:pathLst>
                <a:path w="516254" h="36195" extrusionOk="0">
                  <a:moveTo>
                    <a:pt x="258128" y="36195"/>
                  </a:moveTo>
                  <a:cubicBezTo>
                    <a:pt x="347663" y="36195"/>
                    <a:pt x="434340" y="23813"/>
                    <a:pt x="516255" y="0"/>
                  </a:cubicBezTo>
                  <a:lnTo>
                    <a:pt x="0" y="0"/>
                  </a:lnTo>
                  <a:cubicBezTo>
                    <a:pt x="81915" y="22860"/>
                    <a:pt x="168592" y="36195"/>
                    <a:pt x="258128" y="3619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2" name="Google Shape;5042;p22"/>
            <p:cNvSpPr/>
            <p:nvPr/>
          </p:nvSpPr>
          <p:spPr>
            <a:xfrm>
              <a:off x="6180772" y="3058477"/>
              <a:ext cx="205999" cy="305752"/>
            </a:xfrm>
            <a:custGeom>
              <a:avLst/>
              <a:gdLst/>
              <a:ahLst/>
              <a:cxnLst/>
              <a:rect l="l" t="t" r="r" b="b"/>
              <a:pathLst>
                <a:path w="205999" h="305752" extrusionOk="0">
                  <a:moveTo>
                    <a:pt x="140018" y="11430"/>
                  </a:moveTo>
                  <a:cubicBezTo>
                    <a:pt x="134303" y="5715"/>
                    <a:pt x="115253" y="0"/>
                    <a:pt x="92393" y="0"/>
                  </a:cubicBezTo>
                  <a:cubicBezTo>
                    <a:pt x="81915" y="0"/>
                    <a:pt x="72390" y="952"/>
                    <a:pt x="62865" y="3810"/>
                  </a:cubicBezTo>
                  <a:cubicBezTo>
                    <a:pt x="28575" y="12382"/>
                    <a:pt x="0" y="48577"/>
                    <a:pt x="0" y="66675"/>
                  </a:cubicBezTo>
                  <a:cubicBezTo>
                    <a:pt x="10478" y="80010"/>
                    <a:pt x="23813" y="94297"/>
                    <a:pt x="36195" y="106680"/>
                  </a:cubicBezTo>
                  <a:cubicBezTo>
                    <a:pt x="63818" y="133350"/>
                    <a:pt x="89535" y="160020"/>
                    <a:pt x="90488" y="196215"/>
                  </a:cubicBezTo>
                  <a:cubicBezTo>
                    <a:pt x="91440" y="213360"/>
                    <a:pt x="88583" y="228600"/>
                    <a:pt x="82868" y="243840"/>
                  </a:cubicBezTo>
                  <a:cubicBezTo>
                    <a:pt x="70485" y="276225"/>
                    <a:pt x="40958" y="295275"/>
                    <a:pt x="14288" y="305752"/>
                  </a:cubicBezTo>
                  <a:cubicBezTo>
                    <a:pt x="92393" y="301942"/>
                    <a:pt x="149543" y="284797"/>
                    <a:pt x="179070" y="253365"/>
                  </a:cubicBezTo>
                  <a:cubicBezTo>
                    <a:pt x="199073" y="233363"/>
                    <a:pt x="207645" y="206692"/>
                    <a:pt x="205740" y="174307"/>
                  </a:cubicBezTo>
                  <a:cubicBezTo>
                    <a:pt x="203835" y="152400"/>
                    <a:pt x="187643" y="130492"/>
                    <a:pt x="172403" y="108585"/>
                  </a:cubicBezTo>
                  <a:cubicBezTo>
                    <a:pt x="150495" y="79057"/>
                    <a:pt x="127635" y="47625"/>
                    <a:pt x="140018" y="11430"/>
                  </a:cubicBezTo>
                  <a:cubicBezTo>
                    <a:pt x="140970" y="11430"/>
                    <a:pt x="140018" y="11430"/>
                    <a:pt x="140018" y="1143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3" name="Google Shape;5043;p22"/>
            <p:cNvSpPr/>
            <p:nvPr/>
          </p:nvSpPr>
          <p:spPr>
            <a:xfrm>
              <a:off x="6236970" y="3089909"/>
              <a:ext cx="262116" cy="284797"/>
            </a:xfrm>
            <a:custGeom>
              <a:avLst/>
              <a:gdLst/>
              <a:ahLst/>
              <a:cxnLst/>
              <a:rect l="l" t="t" r="r" b="b"/>
              <a:pathLst>
                <a:path w="262116" h="284797" extrusionOk="0">
                  <a:moveTo>
                    <a:pt x="190500" y="0"/>
                  </a:moveTo>
                  <a:cubicBezTo>
                    <a:pt x="178117" y="0"/>
                    <a:pt x="160020" y="953"/>
                    <a:pt x="142875" y="7620"/>
                  </a:cubicBezTo>
                  <a:cubicBezTo>
                    <a:pt x="121920" y="15240"/>
                    <a:pt x="109538" y="22860"/>
                    <a:pt x="104775" y="30480"/>
                  </a:cubicBezTo>
                  <a:cubicBezTo>
                    <a:pt x="111442" y="42863"/>
                    <a:pt x="120015" y="56198"/>
                    <a:pt x="129540" y="67628"/>
                  </a:cubicBezTo>
                  <a:cubicBezTo>
                    <a:pt x="146685" y="90488"/>
                    <a:pt x="163830" y="114300"/>
                    <a:pt x="165735" y="140970"/>
                  </a:cubicBezTo>
                  <a:cubicBezTo>
                    <a:pt x="168592" y="178118"/>
                    <a:pt x="158115" y="208598"/>
                    <a:pt x="135255" y="231458"/>
                  </a:cubicBezTo>
                  <a:cubicBezTo>
                    <a:pt x="107633" y="260033"/>
                    <a:pt x="61913" y="278130"/>
                    <a:pt x="0" y="284798"/>
                  </a:cubicBezTo>
                  <a:cubicBezTo>
                    <a:pt x="4763" y="284798"/>
                    <a:pt x="8572" y="284798"/>
                    <a:pt x="13335" y="284798"/>
                  </a:cubicBezTo>
                  <a:cubicBezTo>
                    <a:pt x="105727" y="284798"/>
                    <a:pt x="180975" y="263843"/>
                    <a:pt x="223838" y="225743"/>
                  </a:cubicBezTo>
                  <a:cubicBezTo>
                    <a:pt x="250508" y="201930"/>
                    <a:pt x="263842" y="173355"/>
                    <a:pt x="261938" y="140970"/>
                  </a:cubicBezTo>
                  <a:cubicBezTo>
                    <a:pt x="260985" y="119063"/>
                    <a:pt x="248602" y="101918"/>
                    <a:pt x="237172" y="84773"/>
                  </a:cubicBezTo>
                  <a:cubicBezTo>
                    <a:pt x="220980" y="61913"/>
                    <a:pt x="202883" y="36195"/>
                    <a:pt x="222885" y="953"/>
                  </a:cubicBezTo>
                  <a:cubicBezTo>
                    <a:pt x="216217" y="1905"/>
                    <a:pt x="204788" y="0"/>
                    <a:pt x="190500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4" name="Google Shape;5044;p22"/>
            <p:cNvSpPr/>
            <p:nvPr/>
          </p:nvSpPr>
          <p:spPr>
            <a:xfrm>
              <a:off x="5940559" y="3035617"/>
              <a:ext cx="315693" cy="330517"/>
            </a:xfrm>
            <a:custGeom>
              <a:avLst/>
              <a:gdLst/>
              <a:ahLst/>
              <a:cxnLst/>
              <a:rect l="l" t="t" r="r" b="b"/>
              <a:pathLst>
                <a:path w="315693" h="330517" extrusionOk="0">
                  <a:moveTo>
                    <a:pt x="308793" y="260985"/>
                  </a:moveTo>
                  <a:cubicBezTo>
                    <a:pt x="314507" y="247650"/>
                    <a:pt x="316412" y="234315"/>
                    <a:pt x="315460" y="219075"/>
                  </a:cubicBezTo>
                  <a:cubicBezTo>
                    <a:pt x="313555" y="188595"/>
                    <a:pt x="290695" y="163830"/>
                    <a:pt x="265930" y="140017"/>
                  </a:cubicBezTo>
                  <a:cubicBezTo>
                    <a:pt x="257357" y="131445"/>
                    <a:pt x="212590" y="87630"/>
                    <a:pt x="196398" y="49530"/>
                  </a:cubicBezTo>
                  <a:lnTo>
                    <a:pt x="193540" y="43815"/>
                  </a:lnTo>
                  <a:cubicBezTo>
                    <a:pt x="183062" y="16192"/>
                    <a:pt x="175443" y="0"/>
                    <a:pt x="157345" y="0"/>
                  </a:cubicBezTo>
                  <a:cubicBezTo>
                    <a:pt x="140200" y="0"/>
                    <a:pt x="131628" y="18098"/>
                    <a:pt x="120198" y="45720"/>
                  </a:cubicBezTo>
                  <a:cubicBezTo>
                    <a:pt x="119245" y="46673"/>
                    <a:pt x="89718" y="102870"/>
                    <a:pt x="46855" y="143828"/>
                  </a:cubicBezTo>
                  <a:cubicBezTo>
                    <a:pt x="22090" y="166688"/>
                    <a:pt x="1135" y="190500"/>
                    <a:pt x="182" y="220028"/>
                  </a:cubicBezTo>
                  <a:cubicBezTo>
                    <a:pt x="-770" y="234315"/>
                    <a:pt x="2087" y="247650"/>
                    <a:pt x="6850" y="261938"/>
                  </a:cubicBezTo>
                  <a:cubicBezTo>
                    <a:pt x="24948" y="309563"/>
                    <a:pt x="94480" y="330517"/>
                    <a:pt x="155440" y="330517"/>
                  </a:cubicBezTo>
                  <a:lnTo>
                    <a:pt x="158298" y="330517"/>
                  </a:lnTo>
                  <a:lnTo>
                    <a:pt x="158298" y="330517"/>
                  </a:lnTo>
                  <a:lnTo>
                    <a:pt x="158298" y="330517"/>
                  </a:lnTo>
                  <a:lnTo>
                    <a:pt x="161155" y="330517"/>
                  </a:lnTo>
                  <a:cubicBezTo>
                    <a:pt x="221162" y="329565"/>
                    <a:pt x="290695" y="308610"/>
                    <a:pt x="308793" y="26098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5" name="Google Shape;5045;p22"/>
            <p:cNvSpPr/>
            <p:nvPr/>
          </p:nvSpPr>
          <p:spPr>
            <a:xfrm>
              <a:off x="5809990" y="3058477"/>
              <a:ext cx="205999" cy="305752"/>
            </a:xfrm>
            <a:custGeom>
              <a:avLst/>
              <a:gdLst/>
              <a:ahLst/>
              <a:cxnLst/>
              <a:rect l="l" t="t" r="r" b="b"/>
              <a:pathLst>
                <a:path w="205999" h="305752" extrusionOk="0">
                  <a:moveTo>
                    <a:pt x="259" y="174307"/>
                  </a:moveTo>
                  <a:cubicBezTo>
                    <a:pt x="-1646" y="206692"/>
                    <a:pt x="6927" y="233363"/>
                    <a:pt x="26929" y="253365"/>
                  </a:cubicBezTo>
                  <a:cubicBezTo>
                    <a:pt x="56457" y="283845"/>
                    <a:pt x="113607" y="301942"/>
                    <a:pt x="191712" y="305752"/>
                  </a:cubicBezTo>
                  <a:cubicBezTo>
                    <a:pt x="165042" y="295275"/>
                    <a:pt x="135514" y="276225"/>
                    <a:pt x="123132" y="243840"/>
                  </a:cubicBezTo>
                  <a:cubicBezTo>
                    <a:pt x="117417" y="228600"/>
                    <a:pt x="114559" y="212407"/>
                    <a:pt x="115512" y="196215"/>
                  </a:cubicBezTo>
                  <a:cubicBezTo>
                    <a:pt x="117417" y="160020"/>
                    <a:pt x="142182" y="133350"/>
                    <a:pt x="169804" y="106680"/>
                  </a:cubicBezTo>
                  <a:cubicBezTo>
                    <a:pt x="182187" y="94297"/>
                    <a:pt x="195522" y="80010"/>
                    <a:pt x="205999" y="66675"/>
                  </a:cubicBezTo>
                  <a:cubicBezTo>
                    <a:pt x="205999" y="48577"/>
                    <a:pt x="177424" y="12382"/>
                    <a:pt x="143134" y="3810"/>
                  </a:cubicBezTo>
                  <a:cubicBezTo>
                    <a:pt x="133609" y="1905"/>
                    <a:pt x="124084" y="0"/>
                    <a:pt x="113607" y="0"/>
                  </a:cubicBezTo>
                  <a:cubicBezTo>
                    <a:pt x="90747" y="0"/>
                    <a:pt x="71697" y="5715"/>
                    <a:pt x="65982" y="11430"/>
                  </a:cubicBezTo>
                  <a:cubicBezTo>
                    <a:pt x="65982" y="11430"/>
                    <a:pt x="65029" y="12382"/>
                    <a:pt x="65029" y="12382"/>
                  </a:cubicBezTo>
                  <a:cubicBezTo>
                    <a:pt x="78364" y="48577"/>
                    <a:pt x="55504" y="79057"/>
                    <a:pt x="33597" y="109538"/>
                  </a:cubicBezTo>
                  <a:cubicBezTo>
                    <a:pt x="18357" y="130492"/>
                    <a:pt x="2164" y="152400"/>
                    <a:pt x="259" y="17430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6" name="Google Shape;5046;p22"/>
            <p:cNvSpPr/>
            <p:nvPr/>
          </p:nvSpPr>
          <p:spPr>
            <a:xfrm>
              <a:off x="5698628" y="3091815"/>
              <a:ext cx="262116" cy="284797"/>
            </a:xfrm>
            <a:custGeom>
              <a:avLst/>
              <a:gdLst/>
              <a:ahLst/>
              <a:cxnLst/>
              <a:rect l="l" t="t" r="r" b="b"/>
              <a:pathLst>
                <a:path w="262116" h="284797" extrusionOk="0">
                  <a:moveTo>
                    <a:pt x="179" y="140970"/>
                  </a:moveTo>
                  <a:cubicBezTo>
                    <a:pt x="-1726" y="173355"/>
                    <a:pt x="11609" y="201930"/>
                    <a:pt x="38279" y="225742"/>
                  </a:cubicBezTo>
                  <a:cubicBezTo>
                    <a:pt x="81142" y="263842"/>
                    <a:pt x="156389" y="284797"/>
                    <a:pt x="248781" y="284797"/>
                  </a:cubicBezTo>
                  <a:cubicBezTo>
                    <a:pt x="253544" y="284797"/>
                    <a:pt x="257354" y="284797"/>
                    <a:pt x="262117" y="284797"/>
                  </a:cubicBezTo>
                  <a:cubicBezTo>
                    <a:pt x="199252" y="277177"/>
                    <a:pt x="154484" y="259080"/>
                    <a:pt x="126862" y="231457"/>
                  </a:cubicBezTo>
                  <a:cubicBezTo>
                    <a:pt x="104002" y="207645"/>
                    <a:pt x="93524" y="177165"/>
                    <a:pt x="96382" y="140970"/>
                  </a:cubicBezTo>
                  <a:cubicBezTo>
                    <a:pt x="98287" y="114300"/>
                    <a:pt x="115432" y="90488"/>
                    <a:pt x="132577" y="67627"/>
                  </a:cubicBezTo>
                  <a:cubicBezTo>
                    <a:pt x="142102" y="55245"/>
                    <a:pt x="150674" y="42863"/>
                    <a:pt x="157342" y="30480"/>
                  </a:cubicBezTo>
                  <a:cubicBezTo>
                    <a:pt x="152579" y="21907"/>
                    <a:pt x="140197" y="14288"/>
                    <a:pt x="119242" y="7620"/>
                  </a:cubicBezTo>
                  <a:cubicBezTo>
                    <a:pt x="102097" y="1905"/>
                    <a:pt x="83047" y="0"/>
                    <a:pt x="71617" y="0"/>
                  </a:cubicBezTo>
                  <a:cubicBezTo>
                    <a:pt x="57329" y="0"/>
                    <a:pt x="45899" y="1905"/>
                    <a:pt x="40184" y="3810"/>
                  </a:cubicBezTo>
                  <a:cubicBezTo>
                    <a:pt x="61139" y="39052"/>
                    <a:pt x="42089" y="64770"/>
                    <a:pt x="25897" y="87630"/>
                  </a:cubicBezTo>
                  <a:cubicBezTo>
                    <a:pt x="13514" y="101917"/>
                    <a:pt x="2084" y="119063"/>
                    <a:pt x="179" y="14097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7" name="Google Shape;5047;p22"/>
            <p:cNvSpPr/>
            <p:nvPr/>
          </p:nvSpPr>
          <p:spPr>
            <a:xfrm>
              <a:off x="5791200" y="3389947"/>
              <a:ext cx="150495" cy="61912"/>
            </a:xfrm>
            <a:custGeom>
              <a:avLst/>
              <a:gdLst/>
              <a:ahLst/>
              <a:cxnLst/>
              <a:rect l="l" t="t" r="r" b="b"/>
              <a:pathLst>
                <a:path w="150495" h="61912" extrusionOk="0">
                  <a:moveTo>
                    <a:pt x="122873" y="25718"/>
                  </a:moveTo>
                  <a:cubicBezTo>
                    <a:pt x="126683" y="23813"/>
                    <a:pt x="129540" y="21908"/>
                    <a:pt x="131445" y="20003"/>
                  </a:cubicBezTo>
                  <a:cubicBezTo>
                    <a:pt x="137160" y="16193"/>
                    <a:pt x="140970" y="12383"/>
                    <a:pt x="144780" y="8573"/>
                  </a:cubicBezTo>
                  <a:cubicBezTo>
                    <a:pt x="146685" y="6668"/>
                    <a:pt x="148590" y="4763"/>
                    <a:pt x="150495" y="2858"/>
                  </a:cubicBezTo>
                  <a:cubicBezTo>
                    <a:pt x="132398" y="2858"/>
                    <a:pt x="115252" y="1905"/>
                    <a:pt x="98108" y="0"/>
                  </a:cubicBezTo>
                  <a:lnTo>
                    <a:pt x="98108" y="0"/>
                  </a:lnTo>
                  <a:cubicBezTo>
                    <a:pt x="96202" y="0"/>
                    <a:pt x="95250" y="953"/>
                    <a:pt x="94298" y="1905"/>
                  </a:cubicBezTo>
                  <a:cubicBezTo>
                    <a:pt x="92392" y="3810"/>
                    <a:pt x="89535" y="5715"/>
                    <a:pt x="87630" y="7620"/>
                  </a:cubicBezTo>
                  <a:cubicBezTo>
                    <a:pt x="73342" y="20003"/>
                    <a:pt x="49530" y="40005"/>
                    <a:pt x="1905" y="40005"/>
                  </a:cubicBezTo>
                  <a:lnTo>
                    <a:pt x="0" y="40005"/>
                  </a:lnTo>
                  <a:cubicBezTo>
                    <a:pt x="16192" y="48578"/>
                    <a:pt x="53340" y="60960"/>
                    <a:pt x="92392" y="61913"/>
                  </a:cubicBezTo>
                  <a:lnTo>
                    <a:pt x="92392" y="61913"/>
                  </a:lnTo>
                  <a:cubicBezTo>
                    <a:pt x="96202" y="61913"/>
                    <a:pt x="97155" y="60960"/>
                    <a:pt x="97155" y="59055"/>
                  </a:cubicBezTo>
                  <a:cubicBezTo>
                    <a:pt x="97155" y="56198"/>
                    <a:pt x="97155" y="54293"/>
                    <a:pt x="97155" y="52388"/>
                  </a:cubicBezTo>
                  <a:cubicBezTo>
                    <a:pt x="100013" y="40005"/>
                    <a:pt x="110490" y="33338"/>
                    <a:pt x="122873" y="2571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8" name="Google Shape;5048;p22"/>
            <p:cNvSpPr/>
            <p:nvPr/>
          </p:nvSpPr>
          <p:spPr>
            <a:xfrm>
              <a:off x="5904547" y="3388995"/>
              <a:ext cx="103822" cy="80962"/>
            </a:xfrm>
            <a:custGeom>
              <a:avLst/>
              <a:gdLst/>
              <a:ahLst/>
              <a:cxnLst/>
              <a:rect l="l" t="t" r="r" b="b"/>
              <a:pathLst>
                <a:path w="103822" h="80962" extrusionOk="0">
                  <a:moveTo>
                    <a:pt x="68580" y="80963"/>
                  </a:moveTo>
                  <a:cubicBezTo>
                    <a:pt x="78105" y="80963"/>
                    <a:pt x="87630" y="80010"/>
                    <a:pt x="94298" y="77152"/>
                  </a:cubicBezTo>
                  <a:cubicBezTo>
                    <a:pt x="99060" y="75247"/>
                    <a:pt x="102870" y="73342"/>
                    <a:pt x="103823" y="71438"/>
                  </a:cubicBezTo>
                  <a:cubicBezTo>
                    <a:pt x="101918" y="69533"/>
                    <a:pt x="100965" y="67627"/>
                    <a:pt x="99060" y="65722"/>
                  </a:cubicBezTo>
                  <a:cubicBezTo>
                    <a:pt x="88582" y="48577"/>
                    <a:pt x="81915" y="21908"/>
                    <a:pt x="101918" y="952"/>
                  </a:cubicBezTo>
                  <a:cubicBezTo>
                    <a:pt x="101918" y="952"/>
                    <a:pt x="101918" y="952"/>
                    <a:pt x="102870" y="0"/>
                  </a:cubicBezTo>
                  <a:cubicBezTo>
                    <a:pt x="97155" y="952"/>
                    <a:pt x="90487" y="952"/>
                    <a:pt x="84773" y="952"/>
                  </a:cubicBezTo>
                  <a:cubicBezTo>
                    <a:pt x="55245" y="4763"/>
                    <a:pt x="49530" y="10477"/>
                    <a:pt x="42862" y="19050"/>
                  </a:cubicBezTo>
                  <a:cubicBezTo>
                    <a:pt x="39052" y="22860"/>
                    <a:pt x="34290" y="27622"/>
                    <a:pt x="27623" y="33338"/>
                  </a:cubicBezTo>
                  <a:cubicBezTo>
                    <a:pt x="24765" y="35242"/>
                    <a:pt x="21907" y="37147"/>
                    <a:pt x="19050" y="39052"/>
                  </a:cubicBezTo>
                  <a:cubicBezTo>
                    <a:pt x="9525" y="44767"/>
                    <a:pt x="952" y="50483"/>
                    <a:pt x="0" y="55245"/>
                  </a:cubicBezTo>
                  <a:cubicBezTo>
                    <a:pt x="0" y="57150"/>
                    <a:pt x="0" y="58102"/>
                    <a:pt x="1905" y="60960"/>
                  </a:cubicBezTo>
                  <a:cubicBezTo>
                    <a:pt x="8573" y="71438"/>
                    <a:pt x="39052" y="80963"/>
                    <a:pt x="68580" y="8096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9" name="Google Shape;5049;p22"/>
            <p:cNvSpPr/>
            <p:nvPr/>
          </p:nvSpPr>
          <p:spPr>
            <a:xfrm>
              <a:off x="6010121" y="3382327"/>
              <a:ext cx="179377" cy="129539"/>
            </a:xfrm>
            <a:custGeom>
              <a:avLst/>
              <a:gdLst/>
              <a:ahLst/>
              <a:cxnLst/>
              <a:rect l="l" t="t" r="r" b="b"/>
              <a:pathLst>
                <a:path w="179377" h="129539" extrusionOk="0">
                  <a:moveTo>
                    <a:pt x="88736" y="0"/>
                  </a:moveTo>
                  <a:lnTo>
                    <a:pt x="88736" y="0"/>
                  </a:lnTo>
                  <a:lnTo>
                    <a:pt x="87784" y="0"/>
                  </a:lnTo>
                  <a:cubicBezTo>
                    <a:pt x="44921" y="0"/>
                    <a:pt x="20156" y="5715"/>
                    <a:pt x="8726" y="19050"/>
                  </a:cubicBezTo>
                  <a:cubicBezTo>
                    <a:pt x="-4609" y="33338"/>
                    <a:pt x="-799" y="52388"/>
                    <a:pt x="7774" y="64770"/>
                  </a:cubicBezTo>
                  <a:cubicBezTo>
                    <a:pt x="9679" y="67627"/>
                    <a:pt x="11584" y="70485"/>
                    <a:pt x="14441" y="72390"/>
                  </a:cubicBezTo>
                  <a:lnTo>
                    <a:pt x="16346" y="74295"/>
                  </a:lnTo>
                  <a:cubicBezTo>
                    <a:pt x="23014" y="79057"/>
                    <a:pt x="30634" y="81915"/>
                    <a:pt x="38254" y="84772"/>
                  </a:cubicBezTo>
                  <a:cubicBezTo>
                    <a:pt x="56351" y="91440"/>
                    <a:pt x="76354" y="99060"/>
                    <a:pt x="89689" y="129540"/>
                  </a:cubicBezTo>
                  <a:cubicBezTo>
                    <a:pt x="103024" y="98107"/>
                    <a:pt x="123026" y="91440"/>
                    <a:pt x="141124" y="84772"/>
                  </a:cubicBezTo>
                  <a:cubicBezTo>
                    <a:pt x="148744" y="81915"/>
                    <a:pt x="156364" y="79057"/>
                    <a:pt x="163031" y="74295"/>
                  </a:cubicBezTo>
                  <a:lnTo>
                    <a:pt x="164936" y="72390"/>
                  </a:lnTo>
                  <a:cubicBezTo>
                    <a:pt x="167794" y="70485"/>
                    <a:pt x="169699" y="67627"/>
                    <a:pt x="171604" y="64770"/>
                  </a:cubicBezTo>
                  <a:cubicBezTo>
                    <a:pt x="180176" y="52388"/>
                    <a:pt x="183986" y="33338"/>
                    <a:pt x="170651" y="19050"/>
                  </a:cubicBezTo>
                  <a:cubicBezTo>
                    <a:pt x="157316" y="5715"/>
                    <a:pt x="131599" y="0"/>
                    <a:pt x="88736" y="0"/>
                  </a:cubicBezTo>
                  <a:lnTo>
                    <a:pt x="88736" y="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0" name="Google Shape;5050;p22"/>
            <p:cNvSpPr/>
            <p:nvPr/>
          </p:nvSpPr>
          <p:spPr>
            <a:xfrm>
              <a:off x="6188392" y="3388995"/>
              <a:ext cx="104775" cy="81914"/>
            </a:xfrm>
            <a:custGeom>
              <a:avLst/>
              <a:gdLst/>
              <a:ahLst/>
              <a:cxnLst/>
              <a:rect l="l" t="t" r="r" b="b"/>
              <a:pathLst>
                <a:path w="104775" h="81914" extrusionOk="0">
                  <a:moveTo>
                    <a:pt x="0" y="72390"/>
                  </a:moveTo>
                  <a:cubicBezTo>
                    <a:pt x="1905" y="74295"/>
                    <a:pt x="4763" y="77152"/>
                    <a:pt x="9525" y="78105"/>
                  </a:cubicBezTo>
                  <a:cubicBezTo>
                    <a:pt x="16192" y="80010"/>
                    <a:pt x="24765" y="81915"/>
                    <a:pt x="35242" y="81915"/>
                  </a:cubicBezTo>
                  <a:cubicBezTo>
                    <a:pt x="64770" y="81915"/>
                    <a:pt x="95250" y="72390"/>
                    <a:pt x="102870" y="60960"/>
                  </a:cubicBezTo>
                  <a:cubicBezTo>
                    <a:pt x="104775" y="59055"/>
                    <a:pt x="104775" y="57150"/>
                    <a:pt x="104775" y="55245"/>
                  </a:cubicBezTo>
                  <a:cubicBezTo>
                    <a:pt x="103823" y="50483"/>
                    <a:pt x="95250" y="44767"/>
                    <a:pt x="85725" y="39052"/>
                  </a:cubicBezTo>
                  <a:cubicBezTo>
                    <a:pt x="82867" y="37147"/>
                    <a:pt x="80010" y="35242"/>
                    <a:pt x="77153" y="33338"/>
                  </a:cubicBezTo>
                  <a:cubicBezTo>
                    <a:pt x="69533" y="28575"/>
                    <a:pt x="65723" y="23813"/>
                    <a:pt x="61913" y="19050"/>
                  </a:cubicBezTo>
                  <a:cubicBezTo>
                    <a:pt x="54292" y="11430"/>
                    <a:pt x="48578" y="4763"/>
                    <a:pt x="20003" y="952"/>
                  </a:cubicBezTo>
                  <a:cubicBezTo>
                    <a:pt x="14288" y="952"/>
                    <a:pt x="8573" y="0"/>
                    <a:pt x="1905" y="0"/>
                  </a:cubicBezTo>
                  <a:cubicBezTo>
                    <a:pt x="1905" y="0"/>
                    <a:pt x="1905" y="0"/>
                    <a:pt x="2858" y="952"/>
                  </a:cubicBezTo>
                  <a:cubicBezTo>
                    <a:pt x="21908" y="21908"/>
                    <a:pt x="16192" y="49530"/>
                    <a:pt x="5715" y="65722"/>
                  </a:cubicBezTo>
                  <a:cubicBezTo>
                    <a:pt x="3810" y="67627"/>
                    <a:pt x="1905" y="70485"/>
                    <a:pt x="0" y="7239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1" name="Google Shape;5051;p22"/>
            <p:cNvSpPr/>
            <p:nvPr/>
          </p:nvSpPr>
          <p:spPr>
            <a:xfrm>
              <a:off x="6255067" y="3388042"/>
              <a:ext cx="150495" cy="61912"/>
            </a:xfrm>
            <a:custGeom>
              <a:avLst/>
              <a:gdLst/>
              <a:ahLst/>
              <a:cxnLst/>
              <a:rect l="l" t="t" r="r" b="b"/>
              <a:pathLst>
                <a:path w="150495" h="61912" extrusionOk="0">
                  <a:moveTo>
                    <a:pt x="58103" y="61913"/>
                  </a:moveTo>
                  <a:lnTo>
                    <a:pt x="58103" y="61913"/>
                  </a:lnTo>
                  <a:cubicBezTo>
                    <a:pt x="97155" y="61913"/>
                    <a:pt x="135255" y="49530"/>
                    <a:pt x="150495" y="40005"/>
                  </a:cubicBezTo>
                  <a:lnTo>
                    <a:pt x="148590" y="40005"/>
                  </a:lnTo>
                  <a:cubicBezTo>
                    <a:pt x="100965" y="40005"/>
                    <a:pt x="77153" y="20003"/>
                    <a:pt x="62865" y="7620"/>
                  </a:cubicBezTo>
                  <a:cubicBezTo>
                    <a:pt x="60960" y="5715"/>
                    <a:pt x="58103" y="3810"/>
                    <a:pt x="56198" y="1905"/>
                  </a:cubicBezTo>
                  <a:cubicBezTo>
                    <a:pt x="55245" y="953"/>
                    <a:pt x="54292" y="953"/>
                    <a:pt x="52388" y="0"/>
                  </a:cubicBezTo>
                  <a:lnTo>
                    <a:pt x="52388" y="0"/>
                  </a:lnTo>
                  <a:cubicBezTo>
                    <a:pt x="35242" y="1905"/>
                    <a:pt x="17145" y="2858"/>
                    <a:pt x="0" y="2858"/>
                  </a:cubicBezTo>
                  <a:cubicBezTo>
                    <a:pt x="1905" y="4763"/>
                    <a:pt x="3810" y="6667"/>
                    <a:pt x="5715" y="8573"/>
                  </a:cubicBezTo>
                  <a:cubicBezTo>
                    <a:pt x="9525" y="12383"/>
                    <a:pt x="12383" y="16192"/>
                    <a:pt x="19050" y="20003"/>
                  </a:cubicBezTo>
                  <a:cubicBezTo>
                    <a:pt x="21908" y="21908"/>
                    <a:pt x="24765" y="23813"/>
                    <a:pt x="27623" y="25717"/>
                  </a:cubicBezTo>
                  <a:cubicBezTo>
                    <a:pt x="40005" y="33338"/>
                    <a:pt x="50483" y="40005"/>
                    <a:pt x="52388" y="51435"/>
                  </a:cubicBezTo>
                  <a:cubicBezTo>
                    <a:pt x="52388" y="53340"/>
                    <a:pt x="53340" y="56198"/>
                    <a:pt x="52388" y="58103"/>
                  </a:cubicBezTo>
                  <a:cubicBezTo>
                    <a:pt x="53340" y="60960"/>
                    <a:pt x="54292" y="61913"/>
                    <a:pt x="58103" y="6191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2" name="Google Shape;5052;p22"/>
            <p:cNvSpPr/>
            <p:nvPr/>
          </p:nvSpPr>
          <p:spPr>
            <a:xfrm>
              <a:off x="5622575" y="3664505"/>
              <a:ext cx="433339" cy="150232"/>
            </a:xfrm>
            <a:custGeom>
              <a:avLst/>
              <a:gdLst/>
              <a:ahLst/>
              <a:cxnLst/>
              <a:rect l="l" t="t" r="r" b="b"/>
              <a:pathLst>
                <a:path w="433339" h="150232" extrusionOk="0">
                  <a:moveTo>
                    <a:pt x="281020" y="82629"/>
                  </a:moveTo>
                  <a:cubicBezTo>
                    <a:pt x="285782" y="84534"/>
                    <a:pt x="349600" y="103584"/>
                    <a:pt x="361982" y="104537"/>
                  </a:cubicBezTo>
                  <a:cubicBezTo>
                    <a:pt x="382937" y="107394"/>
                    <a:pt x="404845" y="106442"/>
                    <a:pt x="421037" y="92154"/>
                  </a:cubicBezTo>
                  <a:cubicBezTo>
                    <a:pt x="421990" y="91202"/>
                    <a:pt x="422942" y="90249"/>
                    <a:pt x="424847" y="89297"/>
                  </a:cubicBezTo>
                  <a:cubicBezTo>
                    <a:pt x="427705" y="85487"/>
                    <a:pt x="430562" y="82629"/>
                    <a:pt x="431515" y="78819"/>
                  </a:cubicBezTo>
                  <a:cubicBezTo>
                    <a:pt x="440087" y="56912"/>
                    <a:pt x="419132" y="30242"/>
                    <a:pt x="354362" y="15002"/>
                  </a:cubicBezTo>
                  <a:cubicBezTo>
                    <a:pt x="274352" y="-4048"/>
                    <a:pt x="153385" y="-6906"/>
                    <a:pt x="67660" y="17859"/>
                  </a:cubicBezTo>
                  <a:cubicBezTo>
                    <a:pt x="19082" y="32147"/>
                    <a:pt x="-920" y="52149"/>
                    <a:pt x="32" y="72152"/>
                  </a:cubicBezTo>
                  <a:cubicBezTo>
                    <a:pt x="32" y="77867"/>
                    <a:pt x="1937" y="82629"/>
                    <a:pt x="4795" y="88344"/>
                  </a:cubicBezTo>
                  <a:lnTo>
                    <a:pt x="4795" y="88344"/>
                  </a:lnTo>
                  <a:cubicBezTo>
                    <a:pt x="10510" y="97869"/>
                    <a:pt x="20035" y="107394"/>
                    <a:pt x="33370" y="115014"/>
                  </a:cubicBezTo>
                  <a:cubicBezTo>
                    <a:pt x="40037" y="118824"/>
                    <a:pt x="46705" y="122634"/>
                    <a:pt x="55277" y="125492"/>
                  </a:cubicBezTo>
                  <a:lnTo>
                    <a:pt x="55277" y="125492"/>
                  </a:lnTo>
                  <a:cubicBezTo>
                    <a:pt x="69565" y="131207"/>
                    <a:pt x="84805" y="135969"/>
                    <a:pt x="102902" y="138827"/>
                  </a:cubicBezTo>
                  <a:cubicBezTo>
                    <a:pt x="150527" y="148352"/>
                    <a:pt x="208630" y="152162"/>
                    <a:pt x="258160" y="149304"/>
                  </a:cubicBezTo>
                  <a:cubicBezTo>
                    <a:pt x="330550" y="145494"/>
                    <a:pt x="324835" y="123587"/>
                    <a:pt x="309595" y="114062"/>
                  </a:cubicBezTo>
                  <a:cubicBezTo>
                    <a:pt x="305785" y="112157"/>
                    <a:pt x="287687" y="102632"/>
                    <a:pt x="275305" y="93107"/>
                  </a:cubicBezTo>
                  <a:cubicBezTo>
                    <a:pt x="264827" y="86439"/>
                    <a:pt x="271495" y="78819"/>
                    <a:pt x="281020" y="82629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3" name="Google Shape;5053;p22"/>
            <p:cNvSpPr/>
            <p:nvPr/>
          </p:nvSpPr>
          <p:spPr>
            <a:xfrm>
              <a:off x="5892164" y="3782377"/>
              <a:ext cx="786764" cy="50482"/>
            </a:xfrm>
            <a:custGeom>
              <a:avLst/>
              <a:gdLst/>
              <a:ahLst/>
              <a:cxnLst/>
              <a:rect l="l" t="t" r="r" b="b"/>
              <a:pathLst>
                <a:path w="786764" h="50482" extrusionOk="0">
                  <a:moveTo>
                    <a:pt x="64770" y="0"/>
                  </a:moveTo>
                  <a:cubicBezTo>
                    <a:pt x="65723" y="952"/>
                    <a:pt x="65723" y="2857"/>
                    <a:pt x="65723" y="4763"/>
                  </a:cubicBezTo>
                  <a:cubicBezTo>
                    <a:pt x="66675" y="8572"/>
                    <a:pt x="66675" y="13335"/>
                    <a:pt x="65723" y="17145"/>
                  </a:cubicBezTo>
                  <a:cubicBezTo>
                    <a:pt x="60007" y="40957"/>
                    <a:pt x="28575" y="47625"/>
                    <a:pt x="0" y="50482"/>
                  </a:cubicBezTo>
                  <a:lnTo>
                    <a:pt x="725805" y="50482"/>
                  </a:lnTo>
                  <a:cubicBezTo>
                    <a:pt x="746760" y="36195"/>
                    <a:pt x="766763" y="20955"/>
                    <a:pt x="786765" y="4763"/>
                  </a:cubicBezTo>
                  <a:lnTo>
                    <a:pt x="81915" y="4763"/>
                  </a:lnTo>
                  <a:cubicBezTo>
                    <a:pt x="78105" y="2857"/>
                    <a:pt x="72390" y="1905"/>
                    <a:pt x="64770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4" name="Google Shape;5054;p22"/>
            <p:cNvSpPr/>
            <p:nvPr/>
          </p:nvSpPr>
          <p:spPr>
            <a:xfrm>
              <a:off x="5514022" y="3787140"/>
              <a:ext cx="279082" cy="45719"/>
            </a:xfrm>
            <a:custGeom>
              <a:avLst/>
              <a:gdLst/>
              <a:ahLst/>
              <a:cxnLst/>
              <a:rect l="l" t="t" r="r" b="b"/>
              <a:pathLst>
                <a:path w="279082" h="45719" extrusionOk="0">
                  <a:moveTo>
                    <a:pt x="206692" y="35242"/>
                  </a:moveTo>
                  <a:cubicBezTo>
                    <a:pt x="187642" y="31432"/>
                    <a:pt x="171450" y="26670"/>
                    <a:pt x="157163" y="20955"/>
                  </a:cubicBezTo>
                  <a:lnTo>
                    <a:pt x="156210" y="20955"/>
                  </a:lnTo>
                  <a:lnTo>
                    <a:pt x="155257" y="20955"/>
                  </a:lnTo>
                  <a:cubicBezTo>
                    <a:pt x="146685" y="17145"/>
                    <a:pt x="139065" y="13335"/>
                    <a:pt x="131445" y="9525"/>
                  </a:cubicBezTo>
                  <a:cubicBezTo>
                    <a:pt x="126682" y="6667"/>
                    <a:pt x="121920" y="3810"/>
                    <a:pt x="118110" y="0"/>
                  </a:cubicBezTo>
                  <a:lnTo>
                    <a:pt x="0" y="0"/>
                  </a:lnTo>
                  <a:cubicBezTo>
                    <a:pt x="20002" y="16192"/>
                    <a:pt x="40005" y="31432"/>
                    <a:pt x="60960" y="45720"/>
                  </a:cubicBezTo>
                  <a:lnTo>
                    <a:pt x="279082" y="45720"/>
                  </a:lnTo>
                  <a:cubicBezTo>
                    <a:pt x="253365" y="42863"/>
                    <a:pt x="228600" y="40005"/>
                    <a:pt x="206692" y="3524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5" name="Google Shape;5055;p22"/>
            <p:cNvSpPr/>
            <p:nvPr/>
          </p:nvSpPr>
          <p:spPr>
            <a:xfrm>
              <a:off x="5295900" y="3529965"/>
              <a:ext cx="984884" cy="45719"/>
            </a:xfrm>
            <a:custGeom>
              <a:avLst/>
              <a:gdLst/>
              <a:ahLst/>
              <a:cxnLst/>
              <a:rect l="l" t="t" r="r" b="b"/>
              <a:pathLst>
                <a:path w="984884" h="45719" extrusionOk="0">
                  <a:moveTo>
                    <a:pt x="950595" y="44767"/>
                  </a:moveTo>
                  <a:cubicBezTo>
                    <a:pt x="947738" y="36195"/>
                    <a:pt x="948690" y="26670"/>
                    <a:pt x="953453" y="19050"/>
                  </a:cubicBezTo>
                  <a:cubicBezTo>
                    <a:pt x="956310" y="14288"/>
                    <a:pt x="960120" y="11430"/>
                    <a:pt x="966788" y="7620"/>
                  </a:cubicBezTo>
                  <a:cubicBezTo>
                    <a:pt x="971550" y="4763"/>
                    <a:pt x="978218" y="2857"/>
                    <a:pt x="984885" y="0"/>
                  </a:cubicBezTo>
                  <a:lnTo>
                    <a:pt x="0" y="0"/>
                  </a:lnTo>
                  <a:cubicBezTo>
                    <a:pt x="8573" y="15240"/>
                    <a:pt x="18098" y="30480"/>
                    <a:pt x="28575" y="45720"/>
                  </a:cubicBezTo>
                  <a:lnTo>
                    <a:pt x="951547" y="45720"/>
                  </a:lnTo>
                  <a:cubicBezTo>
                    <a:pt x="950595" y="45720"/>
                    <a:pt x="950595" y="45720"/>
                    <a:pt x="950595" y="4476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6" name="Google Shape;5056;p22"/>
            <p:cNvSpPr/>
            <p:nvPr/>
          </p:nvSpPr>
          <p:spPr>
            <a:xfrm>
              <a:off x="6517957" y="3529965"/>
              <a:ext cx="381000" cy="45719"/>
            </a:xfrm>
            <a:custGeom>
              <a:avLst/>
              <a:gdLst/>
              <a:ahLst/>
              <a:cxnLst/>
              <a:rect l="l" t="t" r="r" b="b"/>
              <a:pathLst>
                <a:path w="381000" h="45719" extrusionOk="0">
                  <a:moveTo>
                    <a:pt x="74295" y="15240"/>
                  </a:moveTo>
                  <a:cubicBezTo>
                    <a:pt x="111442" y="24765"/>
                    <a:pt x="139065" y="35242"/>
                    <a:pt x="159067" y="45720"/>
                  </a:cubicBezTo>
                  <a:lnTo>
                    <a:pt x="352425" y="45720"/>
                  </a:lnTo>
                  <a:cubicBezTo>
                    <a:pt x="361950" y="30480"/>
                    <a:pt x="371475" y="15240"/>
                    <a:pt x="381000" y="0"/>
                  </a:cubicBezTo>
                  <a:lnTo>
                    <a:pt x="0" y="0"/>
                  </a:lnTo>
                  <a:cubicBezTo>
                    <a:pt x="25717" y="4763"/>
                    <a:pt x="51435" y="9525"/>
                    <a:pt x="74295" y="1524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7" name="Google Shape;5057;p22"/>
            <p:cNvSpPr/>
            <p:nvPr/>
          </p:nvSpPr>
          <p:spPr>
            <a:xfrm>
              <a:off x="6681787" y="3615690"/>
              <a:ext cx="161925" cy="45719"/>
            </a:xfrm>
            <a:custGeom>
              <a:avLst/>
              <a:gdLst/>
              <a:ahLst/>
              <a:cxnLst/>
              <a:rect l="l" t="t" r="r" b="b"/>
              <a:pathLst>
                <a:path w="161925" h="45719" extrusionOk="0">
                  <a:moveTo>
                    <a:pt x="28575" y="7620"/>
                  </a:moveTo>
                  <a:cubicBezTo>
                    <a:pt x="27622" y="17145"/>
                    <a:pt x="21908" y="26670"/>
                    <a:pt x="13335" y="35242"/>
                  </a:cubicBezTo>
                  <a:lnTo>
                    <a:pt x="10478" y="38100"/>
                  </a:lnTo>
                  <a:cubicBezTo>
                    <a:pt x="7620" y="40957"/>
                    <a:pt x="3810" y="43815"/>
                    <a:pt x="0" y="45720"/>
                  </a:cubicBezTo>
                  <a:lnTo>
                    <a:pt x="125730" y="45720"/>
                  </a:lnTo>
                  <a:cubicBezTo>
                    <a:pt x="138113" y="30480"/>
                    <a:pt x="150495" y="16192"/>
                    <a:pt x="161925" y="0"/>
                  </a:cubicBezTo>
                  <a:lnTo>
                    <a:pt x="29528" y="0"/>
                  </a:lnTo>
                  <a:cubicBezTo>
                    <a:pt x="28575" y="2857"/>
                    <a:pt x="28575" y="4763"/>
                    <a:pt x="28575" y="762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8" name="Google Shape;5058;p22"/>
            <p:cNvSpPr/>
            <p:nvPr/>
          </p:nvSpPr>
          <p:spPr>
            <a:xfrm>
              <a:off x="5352097" y="3615690"/>
              <a:ext cx="815339" cy="45719"/>
            </a:xfrm>
            <a:custGeom>
              <a:avLst/>
              <a:gdLst/>
              <a:ahLst/>
              <a:cxnLst/>
              <a:rect l="l" t="t" r="r" b="b"/>
              <a:pathLst>
                <a:path w="815339" h="45719" extrusionOk="0">
                  <a:moveTo>
                    <a:pt x="344805" y="45720"/>
                  </a:moveTo>
                  <a:cubicBezTo>
                    <a:pt x="384810" y="35242"/>
                    <a:pt x="432435" y="30480"/>
                    <a:pt x="483870" y="30480"/>
                  </a:cubicBezTo>
                  <a:cubicBezTo>
                    <a:pt x="535305" y="30480"/>
                    <a:pt x="587693" y="36195"/>
                    <a:pt x="628650" y="45720"/>
                  </a:cubicBezTo>
                  <a:lnTo>
                    <a:pt x="805815" y="45720"/>
                  </a:lnTo>
                  <a:cubicBezTo>
                    <a:pt x="802005" y="35242"/>
                    <a:pt x="802957" y="26670"/>
                    <a:pt x="803910" y="20955"/>
                  </a:cubicBezTo>
                  <a:cubicBezTo>
                    <a:pt x="805815" y="12382"/>
                    <a:pt x="809625" y="5715"/>
                    <a:pt x="815340" y="0"/>
                  </a:cubicBezTo>
                  <a:lnTo>
                    <a:pt x="0" y="0"/>
                  </a:lnTo>
                  <a:cubicBezTo>
                    <a:pt x="11430" y="15240"/>
                    <a:pt x="23813" y="30480"/>
                    <a:pt x="36195" y="45720"/>
                  </a:cubicBezTo>
                  <a:lnTo>
                    <a:pt x="344805" y="4572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9" name="Google Shape;5059;p22"/>
            <p:cNvSpPr/>
            <p:nvPr/>
          </p:nvSpPr>
          <p:spPr>
            <a:xfrm>
              <a:off x="5422582" y="3701415"/>
              <a:ext cx="196214" cy="45719"/>
            </a:xfrm>
            <a:custGeom>
              <a:avLst/>
              <a:gdLst/>
              <a:ahLst/>
              <a:cxnLst/>
              <a:rect l="l" t="t" r="r" b="b"/>
              <a:pathLst>
                <a:path w="196214" h="45719" extrusionOk="0">
                  <a:moveTo>
                    <a:pt x="181927" y="36195"/>
                  </a:moveTo>
                  <a:cubicBezTo>
                    <a:pt x="181927" y="25717"/>
                    <a:pt x="184785" y="12382"/>
                    <a:pt x="196215" y="0"/>
                  </a:cubicBezTo>
                  <a:lnTo>
                    <a:pt x="0" y="0"/>
                  </a:lnTo>
                  <a:cubicBezTo>
                    <a:pt x="14288" y="15240"/>
                    <a:pt x="30480" y="30480"/>
                    <a:pt x="45720" y="45720"/>
                  </a:cubicBezTo>
                  <a:lnTo>
                    <a:pt x="182880" y="45720"/>
                  </a:lnTo>
                  <a:cubicBezTo>
                    <a:pt x="181927" y="41910"/>
                    <a:pt x="181927" y="39052"/>
                    <a:pt x="181927" y="3619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0" name="Google Shape;5060;p22"/>
            <p:cNvSpPr/>
            <p:nvPr/>
          </p:nvSpPr>
          <p:spPr>
            <a:xfrm>
              <a:off x="6060757" y="3701415"/>
              <a:ext cx="711517" cy="45719"/>
            </a:xfrm>
            <a:custGeom>
              <a:avLst/>
              <a:gdLst/>
              <a:ahLst/>
              <a:cxnLst/>
              <a:rect l="l" t="t" r="r" b="b"/>
              <a:pathLst>
                <a:path w="711517" h="45719" extrusionOk="0">
                  <a:moveTo>
                    <a:pt x="472440" y="14288"/>
                  </a:moveTo>
                  <a:lnTo>
                    <a:pt x="465772" y="15240"/>
                  </a:lnTo>
                  <a:cubicBezTo>
                    <a:pt x="410527" y="26670"/>
                    <a:pt x="353377" y="32385"/>
                    <a:pt x="300038" y="32385"/>
                  </a:cubicBezTo>
                  <a:cubicBezTo>
                    <a:pt x="246697" y="32385"/>
                    <a:pt x="179070" y="26670"/>
                    <a:pt x="135255" y="0"/>
                  </a:cubicBezTo>
                  <a:lnTo>
                    <a:pt x="0" y="0"/>
                  </a:lnTo>
                  <a:cubicBezTo>
                    <a:pt x="2858" y="3810"/>
                    <a:pt x="6667" y="7620"/>
                    <a:pt x="8572" y="11430"/>
                  </a:cubicBezTo>
                  <a:cubicBezTo>
                    <a:pt x="14288" y="21907"/>
                    <a:pt x="15240" y="34290"/>
                    <a:pt x="12383" y="45720"/>
                  </a:cubicBezTo>
                  <a:lnTo>
                    <a:pt x="665797" y="45720"/>
                  </a:lnTo>
                  <a:cubicBezTo>
                    <a:pt x="681990" y="31432"/>
                    <a:pt x="697230" y="16192"/>
                    <a:pt x="711518" y="0"/>
                  </a:cubicBezTo>
                  <a:lnTo>
                    <a:pt x="529590" y="0"/>
                  </a:lnTo>
                  <a:cubicBezTo>
                    <a:pt x="510540" y="4763"/>
                    <a:pt x="492442" y="9525"/>
                    <a:pt x="472440" y="1428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1" name="Google Shape;5061;p22"/>
            <p:cNvSpPr/>
            <p:nvPr/>
          </p:nvSpPr>
          <p:spPr>
            <a:xfrm>
              <a:off x="6172094" y="3539490"/>
              <a:ext cx="520239" cy="177164"/>
            </a:xfrm>
            <a:custGeom>
              <a:avLst/>
              <a:gdLst/>
              <a:ahLst/>
              <a:cxnLst/>
              <a:rect l="l" t="t" r="r" b="b"/>
              <a:pathLst>
                <a:path w="520239" h="177164" extrusionOk="0">
                  <a:moveTo>
                    <a:pt x="167746" y="80010"/>
                  </a:moveTo>
                  <a:cubicBezTo>
                    <a:pt x="158221" y="80010"/>
                    <a:pt x="146791" y="78105"/>
                    <a:pt x="134408" y="76200"/>
                  </a:cubicBezTo>
                  <a:cubicBezTo>
                    <a:pt x="121073" y="74295"/>
                    <a:pt x="105833" y="71438"/>
                    <a:pt x="90593" y="71438"/>
                  </a:cubicBezTo>
                  <a:cubicBezTo>
                    <a:pt x="86783" y="71438"/>
                    <a:pt x="82973" y="71438"/>
                    <a:pt x="79163" y="71438"/>
                  </a:cubicBezTo>
                  <a:cubicBezTo>
                    <a:pt x="60113" y="71438"/>
                    <a:pt x="42968" y="73342"/>
                    <a:pt x="29633" y="77152"/>
                  </a:cubicBezTo>
                  <a:cubicBezTo>
                    <a:pt x="10583" y="81915"/>
                    <a:pt x="-17992" y="106680"/>
                    <a:pt x="15346" y="134302"/>
                  </a:cubicBezTo>
                  <a:cubicBezTo>
                    <a:pt x="42968" y="161925"/>
                    <a:pt x="103928" y="177165"/>
                    <a:pt x="188701" y="177165"/>
                  </a:cubicBezTo>
                  <a:cubicBezTo>
                    <a:pt x="241088" y="177165"/>
                    <a:pt x="297286" y="171450"/>
                    <a:pt x="351578" y="160020"/>
                  </a:cubicBezTo>
                  <a:lnTo>
                    <a:pt x="357293" y="159067"/>
                  </a:lnTo>
                  <a:cubicBezTo>
                    <a:pt x="426826" y="144780"/>
                    <a:pt x="483023" y="122872"/>
                    <a:pt x="506836" y="101917"/>
                  </a:cubicBezTo>
                  <a:lnTo>
                    <a:pt x="509693" y="99060"/>
                  </a:lnTo>
                  <a:cubicBezTo>
                    <a:pt x="515408" y="93345"/>
                    <a:pt x="519218" y="87630"/>
                    <a:pt x="520171" y="81915"/>
                  </a:cubicBezTo>
                  <a:cubicBezTo>
                    <a:pt x="521123" y="72390"/>
                    <a:pt x="513503" y="48577"/>
                    <a:pt x="415396" y="23813"/>
                  </a:cubicBezTo>
                  <a:cubicBezTo>
                    <a:pt x="357293" y="9525"/>
                    <a:pt x="279188" y="0"/>
                    <a:pt x="211561" y="0"/>
                  </a:cubicBezTo>
                  <a:lnTo>
                    <a:pt x="207751" y="0"/>
                  </a:lnTo>
                  <a:cubicBezTo>
                    <a:pt x="146791" y="0"/>
                    <a:pt x="113453" y="6667"/>
                    <a:pt x="99166" y="15240"/>
                  </a:cubicBezTo>
                  <a:cubicBezTo>
                    <a:pt x="96308" y="17145"/>
                    <a:pt x="93451" y="19050"/>
                    <a:pt x="92498" y="20955"/>
                  </a:cubicBezTo>
                  <a:cubicBezTo>
                    <a:pt x="91546" y="22860"/>
                    <a:pt x="90593" y="26670"/>
                    <a:pt x="91546" y="30480"/>
                  </a:cubicBezTo>
                  <a:cubicBezTo>
                    <a:pt x="101071" y="53340"/>
                    <a:pt x="140123" y="59055"/>
                    <a:pt x="175366" y="59055"/>
                  </a:cubicBezTo>
                  <a:cubicBezTo>
                    <a:pt x="195368" y="60007"/>
                    <a:pt x="194416" y="68580"/>
                    <a:pt x="190606" y="72390"/>
                  </a:cubicBezTo>
                  <a:cubicBezTo>
                    <a:pt x="183938" y="79057"/>
                    <a:pt x="174413" y="80010"/>
                    <a:pt x="167746" y="8001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2" name="Google Shape;5062;p22"/>
            <p:cNvSpPr/>
            <p:nvPr/>
          </p:nvSpPr>
          <p:spPr>
            <a:xfrm>
              <a:off x="6639877" y="3308984"/>
              <a:ext cx="231457" cy="38100"/>
            </a:xfrm>
            <a:custGeom>
              <a:avLst/>
              <a:gdLst/>
              <a:ahLst/>
              <a:cxnLst/>
              <a:rect l="l" t="t" r="r" b="b"/>
              <a:pathLst>
                <a:path w="231457" h="38100" extrusionOk="0">
                  <a:moveTo>
                    <a:pt x="231457" y="20003"/>
                  </a:moveTo>
                  <a:lnTo>
                    <a:pt x="1905" y="0"/>
                  </a:lnTo>
                  <a:cubicBezTo>
                    <a:pt x="952" y="5715"/>
                    <a:pt x="952" y="12383"/>
                    <a:pt x="0" y="18098"/>
                  </a:cubicBezTo>
                  <a:lnTo>
                    <a:pt x="229552" y="38100"/>
                  </a:lnTo>
                  <a:cubicBezTo>
                    <a:pt x="229552" y="32385"/>
                    <a:pt x="230505" y="25718"/>
                    <a:pt x="231457" y="2000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3" name="Google Shape;5063;p22"/>
            <p:cNvSpPr/>
            <p:nvPr/>
          </p:nvSpPr>
          <p:spPr>
            <a:xfrm>
              <a:off x="6636067" y="3126104"/>
              <a:ext cx="230504" cy="58102"/>
            </a:xfrm>
            <a:custGeom>
              <a:avLst/>
              <a:gdLst/>
              <a:ahLst/>
              <a:cxnLst/>
              <a:rect l="l" t="t" r="r" b="b"/>
              <a:pathLst>
                <a:path w="230504" h="58102" extrusionOk="0">
                  <a:moveTo>
                    <a:pt x="227648" y="0"/>
                  </a:moveTo>
                  <a:lnTo>
                    <a:pt x="0" y="40005"/>
                  </a:lnTo>
                  <a:cubicBezTo>
                    <a:pt x="953" y="45720"/>
                    <a:pt x="1905" y="52388"/>
                    <a:pt x="2858" y="58103"/>
                  </a:cubicBezTo>
                  <a:lnTo>
                    <a:pt x="230505" y="17145"/>
                  </a:lnTo>
                  <a:cubicBezTo>
                    <a:pt x="229553" y="12383"/>
                    <a:pt x="228600" y="6667"/>
                    <a:pt x="227648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4" name="Google Shape;5064;p22"/>
            <p:cNvSpPr/>
            <p:nvPr/>
          </p:nvSpPr>
          <p:spPr>
            <a:xfrm>
              <a:off x="6594157" y="2932747"/>
              <a:ext cx="217170" cy="114299"/>
            </a:xfrm>
            <a:custGeom>
              <a:avLst/>
              <a:gdLst/>
              <a:ahLst/>
              <a:cxnLst/>
              <a:rect l="l" t="t" r="r" b="b"/>
              <a:pathLst>
                <a:path w="217170" h="114299" extrusionOk="0">
                  <a:moveTo>
                    <a:pt x="0" y="98107"/>
                  </a:moveTo>
                  <a:cubicBezTo>
                    <a:pt x="2858" y="103823"/>
                    <a:pt x="4763" y="109537"/>
                    <a:pt x="7620" y="114300"/>
                  </a:cubicBezTo>
                  <a:lnTo>
                    <a:pt x="217170" y="16192"/>
                  </a:lnTo>
                  <a:cubicBezTo>
                    <a:pt x="214313" y="10477"/>
                    <a:pt x="212408" y="4763"/>
                    <a:pt x="209550" y="0"/>
                  </a:cubicBezTo>
                  <a:lnTo>
                    <a:pt x="0" y="9810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5" name="Google Shape;5065;p22"/>
            <p:cNvSpPr/>
            <p:nvPr/>
          </p:nvSpPr>
          <p:spPr>
            <a:xfrm>
              <a:off x="6518909" y="2761297"/>
              <a:ext cx="188595" cy="163829"/>
            </a:xfrm>
            <a:custGeom>
              <a:avLst/>
              <a:gdLst/>
              <a:ahLst/>
              <a:cxnLst/>
              <a:rect l="l" t="t" r="r" b="b"/>
              <a:pathLst>
                <a:path w="188595" h="163829" extrusionOk="0">
                  <a:moveTo>
                    <a:pt x="188595" y="14288"/>
                  </a:moveTo>
                  <a:cubicBezTo>
                    <a:pt x="184785" y="9525"/>
                    <a:pt x="180975" y="4763"/>
                    <a:pt x="177165" y="0"/>
                  </a:cubicBezTo>
                  <a:lnTo>
                    <a:pt x="0" y="149542"/>
                  </a:lnTo>
                  <a:cubicBezTo>
                    <a:pt x="3810" y="154305"/>
                    <a:pt x="7620" y="159067"/>
                    <a:pt x="11430" y="163830"/>
                  </a:cubicBezTo>
                  <a:lnTo>
                    <a:pt x="188595" y="1428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6" name="Google Shape;5066;p22"/>
            <p:cNvSpPr/>
            <p:nvPr/>
          </p:nvSpPr>
          <p:spPr>
            <a:xfrm>
              <a:off x="6419850" y="2628900"/>
              <a:ext cx="149542" cy="200025"/>
            </a:xfrm>
            <a:custGeom>
              <a:avLst/>
              <a:gdLst/>
              <a:ahLst/>
              <a:cxnLst/>
              <a:rect l="l" t="t" r="r" b="b"/>
              <a:pathLst>
                <a:path w="149542" h="200025" extrusionOk="0">
                  <a:moveTo>
                    <a:pt x="149542" y="10477"/>
                  </a:moveTo>
                  <a:cubicBezTo>
                    <a:pt x="144780" y="6667"/>
                    <a:pt x="140017" y="2858"/>
                    <a:pt x="135255" y="0"/>
                  </a:cubicBezTo>
                  <a:lnTo>
                    <a:pt x="0" y="188595"/>
                  </a:lnTo>
                  <a:cubicBezTo>
                    <a:pt x="4763" y="192405"/>
                    <a:pt x="9525" y="196215"/>
                    <a:pt x="14288" y="200025"/>
                  </a:cubicBezTo>
                  <a:lnTo>
                    <a:pt x="149542" y="1047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7" name="Google Shape;5067;p22"/>
            <p:cNvSpPr/>
            <p:nvPr/>
          </p:nvSpPr>
          <p:spPr>
            <a:xfrm>
              <a:off x="6299834" y="2535554"/>
              <a:ext cx="100965" cy="222885"/>
            </a:xfrm>
            <a:custGeom>
              <a:avLst/>
              <a:gdLst/>
              <a:ahLst/>
              <a:cxnLst/>
              <a:rect l="l" t="t" r="r" b="b"/>
              <a:pathLst>
                <a:path w="100965" h="222885" extrusionOk="0">
                  <a:moveTo>
                    <a:pt x="17145" y="222885"/>
                  </a:moveTo>
                  <a:lnTo>
                    <a:pt x="100965" y="6668"/>
                  </a:lnTo>
                  <a:cubicBezTo>
                    <a:pt x="95250" y="4763"/>
                    <a:pt x="89535" y="1905"/>
                    <a:pt x="83820" y="0"/>
                  </a:cubicBezTo>
                  <a:lnTo>
                    <a:pt x="0" y="216218"/>
                  </a:lnTo>
                  <a:cubicBezTo>
                    <a:pt x="6668" y="218123"/>
                    <a:pt x="12383" y="220980"/>
                    <a:pt x="17145" y="22288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8" name="Google Shape;5068;p22"/>
            <p:cNvSpPr/>
            <p:nvPr/>
          </p:nvSpPr>
          <p:spPr>
            <a:xfrm>
              <a:off x="5330189" y="3309937"/>
              <a:ext cx="228600" cy="37147"/>
            </a:xfrm>
            <a:custGeom>
              <a:avLst/>
              <a:gdLst/>
              <a:ahLst/>
              <a:cxnLst/>
              <a:rect l="l" t="t" r="r" b="b"/>
              <a:pathLst>
                <a:path w="228600" h="37147" extrusionOk="0">
                  <a:moveTo>
                    <a:pt x="1905" y="37147"/>
                  </a:moveTo>
                  <a:lnTo>
                    <a:pt x="228600" y="18097"/>
                  </a:lnTo>
                  <a:cubicBezTo>
                    <a:pt x="227648" y="12383"/>
                    <a:pt x="226695" y="5715"/>
                    <a:pt x="226695" y="0"/>
                  </a:cubicBezTo>
                  <a:lnTo>
                    <a:pt x="0" y="19050"/>
                  </a:lnTo>
                  <a:cubicBezTo>
                    <a:pt x="0" y="24765"/>
                    <a:pt x="952" y="30480"/>
                    <a:pt x="1905" y="3714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9" name="Google Shape;5069;p22"/>
            <p:cNvSpPr/>
            <p:nvPr/>
          </p:nvSpPr>
          <p:spPr>
            <a:xfrm>
              <a:off x="5334000" y="3127057"/>
              <a:ext cx="227647" cy="58102"/>
            </a:xfrm>
            <a:custGeom>
              <a:avLst/>
              <a:gdLst/>
              <a:ahLst/>
              <a:cxnLst/>
              <a:rect l="l" t="t" r="r" b="b"/>
              <a:pathLst>
                <a:path w="227647" h="58102" extrusionOk="0">
                  <a:moveTo>
                    <a:pt x="227648" y="40005"/>
                  </a:moveTo>
                  <a:lnTo>
                    <a:pt x="2858" y="0"/>
                  </a:lnTo>
                  <a:cubicBezTo>
                    <a:pt x="1905" y="5715"/>
                    <a:pt x="952" y="12383"/>
                    <a:pt x="0" y="18097"/>
                  </a:cubicBezTo>
                  <a:lnTo>
                    <a:pt x="224790" y="58102"/>
                  </a:lnTo>
                  <a:cubicBezTo>
                    <a:pt x="225742" y="51435"/>
                    <a:pt x="226695" y="45720"/>
                    <a:pt x="227648" y="4000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0" name="Google Shape;5070;p22"/>
            <p:cNvSpPr/>
            <p:nvPr/>
          </p:nvSpPr>
          <p:spPr>
            <a:xfrm>
              <a:off x="5389245" y="2933700"/>
              <a:ext cx="215264" cy="113347"/>
            </a:xfrm>
            <a:custGeom>
              <a:avLst/>
              <a:gdLst/>
              <a:ahLst/>
              <a:cxnLst/>
              <a:rect l="l" t="t" r="r" b="b"/>
              <a:pathLst>
                <a:path w="215264" h="113347" extrusionOk="0">
                  <a:moveTo>
                    <a:pt x="0" y="16192"/>
                  </a:moveTo>
                  <a:lnTo>
                    <a:pt x="207645" y="113347"/>
                  </a:lnTo>
                  <a:cubicBezTo>
                    <a:pt x="209550" y="107633"/>
                    <a:pt x="212407" y="101917"/>
                    <a:pt x="215265" y="97155"/>
                  </a:cubicBezTo>
                  <a:lnTo>
                    <a:pt x="7620" y="0"/>
                  </a:lnTo>
                  <a:cubicBezTo>
                    <a:pt x="4763" y="4763"/>
                    <a:pt x="1905" y="10477"/>
                    <a:pt x="0" y="1619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1" name="Google Shape;5071;p22"/>
            <p:cNvSpPr/>
            <p:nvPr/>
          </p:nvSpPr>
          <p:spPr>
            <a:xfrm>
              <a:off x="5492114" y="2762250"/>
              <a:ext cx="187642" cy="161925"/>
            </a:xfrm>
            <a:custGeom>
              <a:avLst/>
              <a:gdLst/>
              <a:ahLst/>
              <a:cxnLst/>
              <a:rect l="l" t="t" r="r" b="b"/>
              <a:pathLst>
                <a:path w="187642" h="161925" extrusionOk="0">
                  <a:moveTo>
                    <a:pt x="187643" y="147638"/>
                  </a:moveTo>
                  <a:lnTo>
                    <a:pt x="11430" y="0"/>
                  </a:lnTo>
                  <a:cubicBezTo>
                    <a:pt x="7620" y="4763"/>
                    <a:pt x="3810" y="9525"/>
                    <a:pt x="0" y="14288"/>
                  </a:cubicBezTo>
                  <a:lnTo>
                    <a:pt x="175260" y="161925"/>
                  </a:lnTo>
                  <a:cubicBezTo>
                    <a:pt x="180023" y="157163"/>
                    <a:pt x="183833" y="152400"/>
                    <a:pt x="187643" y="14763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2" name="Google Shape;5072;p22"/>
            <p:cNvSpPr/>
            <p:nvPr/>
          </p:nvSpPr>
          <p:spPr>
            <a:xfrm>
              <a:off x="5621654" y="2635567"/>
              <a:ext cx="151447" cy="197167"/>
            </a:xfrm>
            <a:custGeom>
              <a:avLst/>
              <a:gdLst/>
              <a:ahLst/>
              <a:cxnLst/>
              <a:rect l="l" t="t" r="r" b="b"/>
              <a:pathLst>
                <a:path w="151447" h="197167" extrusionOk="0">
                  <a:moveTo>
                    <a:pt x="137160" y="197168"/>
                  </a:moveTo>
                  <a:cubicBezTo>
                    <a:pt x="141923" y="193358"/>
                    <a:pt x="146685" y="189548"/>
                    <a:pt x="151448" y="185738"/>
                  </a:cubicBezTo>
                  <a:lnTo>
                    <a:pt x="14288" y="0"/>
                  </a:lnTo>
                  <a:cubicBezTo>
                    <a:pt x="9525" y="3810"/>
                    <a:pt x="4763" y="7620"/>
                    <a:pt x="0" y="11430"/>
                  </a:cubicBezTo>
                  <a:lnTo>
                    <a:pt x="137160" y="19716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3" name="Google Shape;5073;p22"/>
            <p:cNvSpPr/>
            <p:nvPr/>
          </p:nvSpPr>
          <p:spPr>
            <a:xfrm>
              <a:off x="5765482" y="2550795"/>
              <a:ext cx="109537" cy="219075"/>
            </a:xfrm>
            <a:custGeom>
              <a:avLst/>
              <a:gdLst/>
              <a:ahLst/>
              <a:cxnLst/>
              <a:rect l="l" t="t" r="r" b="b"/>
              <a:pathLst>
                <a:path w="109537" h="219075" extrusionOk="0">
                  <a:moveTo>
                    <a:pt x="109538" y="210502"/>
                  </a:moveTo>
                  <a:lnTo>
                    <a:pt x="16192" y="0"/>
                  </a:lnTo>
                  <a:cubicBezTo>
                    <a:pt x="10477" y="2857"/>
                    <a:pt x="4763" y="4763"/>
                    <a:pt x="0" y="7620"/>
                  </a:cubicBezTo>
                  <a:lnTo>
                    <a:pt x="93345" y="219075"/>
                  </a:lnTo>
                  <a:cubicBezTo>
                    <a:pt x="98107" y="215265"/>
                    <a:pt x="103822" y="212407"/>
                    <a:pt x="109538" y="21050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4" name="Google Shape;5074;p22"/>
            <p:cNvSpPr/>
            <p:nvPr/>
          </p:nvSpPr>
          <p:spPr>
            <a:xfrm>
              <a:off x="6642734" y="3220402"/>
              <a:ext cx="401955" cy="36194"/>
            </a:xfrm>
            <a:custGeom>
              <a:avLst/>
              <a:gdLst/>
              <a:ahLst/>
              <a:cxnLst/>
              <a:rect l="l" t="t" r="r" b="b"/>
              <a:pathLst>
                <a:path w="401955" h="36194" extrusionOk="0">
                  <a:moveTo>
                    <a:pt x="953" y="36195"/>
                  </a:moveTo>
                  <a:lnTo>
                    <a:pt x="401955" y="18097"/>
                  </a:lnTo>
                  <a:cubicBezTo>
                    <a:pt x="401955" y="12382"/>
                    <a:pt x="401955" y="5715"/>
                    <a:pt x="401003" y="0"/>
                  </a:cubicBezTo>
                  <a:lnTo>
                    <a:pt x="0" y="18097"/>
                  </a:lnTo>
                  <a:cubicBezTo>
                    <a:pt x="953" y="23813"/>
                    <a:pt x="953" y="29527"/>
                    <a:pt x="953" y="3619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5" name="Google Shape;5075;p22"/>
            <p:cNvSpPr/>
            <p:nvPr/>
          </p:nvSpPr>
          <p:spPr>
            <a:xfrm>
              <a:off x="6619875" y="2976562"/>
              <a:ext cx="388620" cy="138112"/>
            </a:xfrm>
            <a:custGeom>
              <a:avLst/>
              <a:gdLst/>
              <a:ahLst/>
              <a:cxnLst/>
              <a:rect l="l" t="t" r="r" b="b"/>
              <a:pathLst>
                <a:path w="388620" h="138112" extrusionOk="0">
                  <a:moveTo>
                    <a:pt x="4763" y="138113"/>
                  </a:moveTo>
                  <a:lnTo>
                    <a:pt x="388620" y="17145"/>
                  </a:lnTo>
                  <a:cubicBezTo>
                    <a:pt x="386715" y="11430"/>
                    <a:pt x="384810" y="5715"/>
                    <a:pt x="383858" y="0"/>
                  </a:cubicBezTo>
                  <a:lnTo>
                    <a:pt x="0" y="120967"/>
                  </a:lnTo>
                  <a:cubicBezTo>
                    <a:pt x="1905" y="126683"/>
                    <a:pt x="3810" y="132397"/>
                    <a:pt x="4763" y="13811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6" name="Google Shape;5076;p22"/>
            <p:cNvSpPr/>
            <p:nvPr/>
          </p:nvSpPr>
          <p:spPr>
            <a:xfrm>
              <a:off x="6560820" y="2752725"/>
              <a:ext cx="348614" cy="231457"/>
            </a:xfrm>
            <a:custGeom>
              <a:avLst/>
              <a:gdLst/>
              <a:ahLst/>
              <a:cxnLst/>
              <a:rect l="l" t="t" r="r" b="b"/>
              <a:pathLst>
                <a:path w="348614" h="231457" extrusionOk="0">
                  <a:moveTo>
                    <a:pt x="9525" y="231458"/>
                  </a:moveTo>
                  <a:lnTo>
                    <a:pt x="348615" y="15240"/>
                  </a:lnTo>
                  <a:cubicBezTo>
                    <a:pt x="345758" y="10477"/>
                    <a:pt x="341947" y="4763"/>
                    <a:pt x="339090" y="0"/>
                  </a:cubicBezTo>
                  <a:lnTo>
                    <a:pt x="0" y="216217"/>
                  </a:lnTo>
                  <a:cubicBezTo>
                    <a:pt x="2858" y="220980"/>
                    <a:pt x="5715" y="225742"/>
                    <a:pt x="9525" y="23145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7" name="Google Shape;5077;p22"/>
            <p:cNvSpPr/>
            <p:nvPr/>
          </p:nvSpPr>
          <p:spPr>
            <a:xfrm>
              <a:off x="6470332" y="2562225"/>
              <a:ext cx="284797" cy="309562"/>
            </a:xfrm>
            <a:custGeom>
              <a:avLst/>
              <a:gdLst/>
              <a:ahLst/>
              <a:cxnLst/>
              <a:rect l="l" t="t" r="r" b="b"/>
              <a:pathLst>
                <a:path w="284797" h="309562" extrusionOk="0">
                  <a:moveTo>
                    <a:pt x="284797" y="12383"/>
                  </a:moveTo>
                  <a:cubicBezTo>
                    <a:pt x="280035" y="8573"/>
                    <a:pt x="276225" y="3810"/>
                    <a:pt x="271463" y="0"/>
                  </a:cubicBezTo>
                  <a:lnTo>
                    <a:pt x="0" y="297180"/>
                  </a:lnTo>
                  <a:cubicBezTo>
                    <a:pt x="4763" y="300990"/>
                    <a:pt x="8572" y="305753"/>
                    <a:pt x="13335" y="309563"/>
                  </a:cubicBezTo>
                  <a:lnTo>
                    <a:pt x="284797" y="1238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8" name="Google Shape;5078;p22"/>
            <p:cNvSpPr/>
            <p:nvPr/>
          </p:nvSpPr>
          <p:spPr>
            <a:xfrm>
              <a:off x="6357937" y="2423160"/>
              <a:ext cx="205740" cy="364807"/>
            </a:xfrm>
            <a:custGeom>
              <a:avLst/>
              <a:gdLst/>
              <a:ahLst/>
              <a:cxnLst/>
              <a:rect l="l" t="t" r="r" b="b"/>
              <a:pathLst>
                <a:path w="205740" h="364807" extrusionOk="0">
                  <a:moveTo>
                    <a:pt x="205740" y="8573"/>
                  </a:moveTo>
                  <a:cubicBezTo>
                    <a:pt x="200025" y="5715"/>
                    <a:pt x="195263" y="2857"/>
                    <a:pt x="189547" y="0"/>
                  </a:cubicBezTo>
                  <a:lnTo>
                    <a:pt x="0" y="355282"/>
                  </a:lnTo>
                  <a:cubicBezTo>
                    <a:pt x="5715" y="358140"/>
                    <a:pt x="10478" y="360998"/>
                    <a:pt x="16192" y="364807"/>
                  </a:cubicBezTo>
                  <a:lnTo>
                    <a:pt x="205740" y="857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9" name="Google Shape;5079;p22"/>
            <p:cNvSpPr/>
            <p:nvPr/>
          </p:nvSpPr>
          <p:spPr>
            <a:xfrm>
              <a:off x="5155882" y="3220402"/>
              <a:ext cx="398144" cy="35242"/>
            </a:xfrm>
            <a:custGeom>
              <a:avLst/>
              <a:gdLst/>
              <a:ahLst/>
              <a:cxnLst/>
              <a:rect l="l" t="t" r="r" b="b"/>
              <a:pathLst>
                <a:path w="398144" h="35242" extrusionOk="0">
                  <a:moveTo>
                    <a:pt x="398145" y="17145"/>
                  </a:moveTo>
                  <a:lnTo>
                    <a:pt x="953" y="0"/>
                  </a:lnTo>
                  <a:cubicBezTo>
                    <a:pt x="953" y="5715"/>
                    <a:pt x="953" y="12382"/>
                    <a:pt x="0" y="18097"/>
                  </a:cubicBezTo>
                  <a:lnTo>
                    <a:pt x="398145" y="35242"/>
                  </a:lnTo>
                  <a:cubicBezTo>
                    <a:pt x="398145" y="29527"/>
                    <a:pt x="398145" y="23813"/>
                    <a:pt x="398145" y="1714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0" name="Google Shape;5080;p22"/>
            <p:cNvSpPr/>
            <p:nvPr/>
          </p:nvSpPr>
          <p:spPr>
            <a:xfrm>
              <a:off x="5193030" y="2977514"/>
              <a:ext cx="384809" cy="137160"/>
            </a:xfrm>
            <a:custGeom>
              <a:avLst/>
              <a:gdLst/>
              <a:ahLst/>
              <a:cxnLst/>
              <a:rect l="l" t="t" r="r" b="b"/>
              <a:pathLst>
                <a:path w="384809" h="137160" extrusionOk="0">
                  <a:moveTo>
                    <a:pt x="384810" y="120015"/>
                  </a:moveTo>
                  <a:lnTo>
                    <a:pt x="4763" y="0"/>
                  </a:lnTo>
                  <a:cubicBezTo>
                    <a:pt x="2857" y="5715"/>
                    <a:pt x="952" y="11430"/>
                    <a:pt x="0" y="17145"/>
                  </a:cubicBezTo>
                  <a:lnTo>
                    <a:pt x="381000" y="137160"/>
                  </a:lnTo>
                  <a:cubicBezTo>
                    <a:pt x="381953" y="131445"/>
                    <a:pt x="382905" y="125730"/>
                    <a:pt x="384810" y="12001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1" name="Google Shape;5081;p22"/>
            <p:cNvSpPr/>
            <p:nvPr/>
          </p:nvSpPr>
          <p:spPr>
            <a:xfrm>
              <a:off x="5291137" y="2752725"/>
              <a:ext cx="346710" cy="230504"/>
            </a:xfrm>
            <a:custGeom>
              <a:avLst/>
              <a:gdLst/>
              <a:ahLst/>
              <a:cxnLst/>
              <a:rect l="l" t="t" r="r" b="b"/>
              <a:pathLst>
                <a:path w="346710" h="230504" extrusionOk="0">
                  <a:moveTo>
                    <a:pt x="346710" y="215265"/>
                  </a:moveTo>
                  <a:lnTo>
                    <a:pt x="9525" y="0"/>
                  </a:lnTo>
                  <a:cubicBezTo>
                    <a:pt x="6668" y="4763"/>
                    <a:pt x="2857" y="10477"/>
                    <a:pt x="0" y="15240"/>
                  </a:cubicBezTo>
                  <a:lnTo>
                    <a:pt x="337185" y="230505"/>
                  </a:lnTo>
                  <a:cubicBezTo>
                    <a:pt x="340042" y="224790"/>
                    <a:pt x="342900" y="220027"/>
                    <a:pt x="346710" y="21526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2" name="Google Shape;5082;p22"/>
            <p:cNvSpPr/>
            <p:nvPr/>
          </p:nvSpPr>
          <p:spPr>
            <a:xfrm>
              <a:off x="5434012" y="2573654"/>
              <a:ext cx="288607" cy="302895"/>
            </a:xfrm>
            <a:custGeom>
              <a:avLst/>
              <a:gdLst/>
              <a:ahLst/>
              <a:cxnLst/>
              <a:rect l="l" t="t" r="r" b="b"/>
              <a:pathLst>
                <a:path w="288607" h="302895" extrusionOk="0">
                  <a:moveTo>
                    <a:pt x="288608" y="290513"/>
                  </a:moveTo>
                  <a:lnTo>
                    <a:pt x="13335" y="0"/>
                  </a:lnTo>
                  <a:cubicBezTo>
                    <a:pt x="8573" y="3810"/>
                    <a:pt x="4763" y="8573"/>
                    <a:pt x="0" y="12383"/>
                  </a:cubicBezTo>
                  <a:lnTo>
                    <a:pt x="275273" y="302895"/>
                  </a:lnTo>
                  <a:cubicBezTo>
                    <a:pt x="279083" y="299085"/>
                    <a:pt x="283845" y="294323"/>
                    <a:pt x="288608" y="29051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3" name="Google Shape;5083;p22"/>
            <p:cNvSpPr/>
            <p:nvPr/>
          </p:nvSpPr>
          <p:spPr>
            <a:xfrm>
              <a:off x="5604510" y="2442210"/>
              <a:ext cx="217169" cy="356235"/>
            </a:xfrm>
            <a:custGeom>
              <a:avLst/>
              <a:gdLst/>
              <a:ahLst/>
              <a:cxnLst/>
              <a:rect l="l" t="t" r="r" b="b"/>
              <a:pathLst>
                <a:path w="217169" h="356235" extrusionOk="0">
                  <a:moveTo>
                    <a:pt x="0" y="9525"/>
                  </a:moveTo>
                  <a:lnTo>
                    <a:pt x="201930" y="356235"/>
                  </a:lnTo>
                  <a:cubicBezTo>
                    <a:pt x="206692" y="353378"/>
                    <a:pt x="212407" y="349567"/>
                    <a:pt x="217170" y="346710"/>
                  </a:cubicBezTo>
                  <a:lnTo>
                    <a:pt x="16192" y="0"/>
                  </a:lnTo>
                  <a:cubicBezTo>
                    <a:pt x="10477" y="2857"/>
                    <a:pt x="5715" y="5715"/>
                    <a:pt x="0" y="952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4" name="Google Shape;5084;p22"/>
            <p:cNvSpPr/>
            <p:nvPr/>
          </p:nvSpPr>
          <p:spPr>
            <a:xfrm>
              <a:off x="5412104" y="2451735"/>
              <a:ext cx="70485" cy="72007"/>
            </a:xfrm>
            <a:custGeom>
              <a:avLst/>
              <a:gdLst/>
              <a:ahLst/>
              <a:cxnLst/>
              <a:rect l="l" t="t" r="r" b="b"/>
              <a:pathLst>
                <a:path w="70485" h="72007" extrusionOk="0">
                  <a:moveTo>
                    <a:pt x="41910" y="11430"/>
                  </a:moveTo>
                  <a:lnTo>
                    <a:pt x="28575" y="0"/>
                  </a:lnTo>
                  <a:lnTo>
                    <a:pt x="6668" y="24765"/>
                  </a:lnTo>
                  <a:cubicBezTo>
                    <a:pt x="1905" y="29527"/>
                    <a:pt x="0" y="35242"/>
                    <a:pt x="0" y="41910"/>
                  </a:cubicBezTo>
                  <a:cubicBezTo>
                    <a:pt x="0" y="48577"/>
                    <a:pt x="2858" y="54292"/>
                    <a:pt x="7620" y="58102"/>
                  </a:cubicBezTo>
                  <a:cubicBezTo>
                    <a:pt x="13335" y="62865"/>
                    <a:pt x="21908" y="67627"/>
                    <a:pt x="32385" y="69532"/>
                  </a:cubicBezTo>
                  <a:cubicBezTo>
                    <a:pt x="42863" y="72390"/>
                    <a:pt x="55245" y="72390"/>
                    <a:pt x="69533" y="71438"/>
                  </a:cubicBezTo>
                  <a:lnTo>
                    <a:pt x="70485" y="63817"/>
                  </a:lnTo>
                  <a:cubicBezTo>
                    <a:pt x="61913" y="63817"/>
                    <a:pt x="53340" y="62865"/>
                    <a:pt x="46673" y="60960"/>
                  </a:cubicBezTo>
                  <a:cubicBezTo>
                    <a:pt x="40005" y="59055"/>
                    <a:pt x="34290" y="56198"/>
                    <a:pt x="30480" y="52388"/>
                  </a:cubicBezTo>
                  <a:cubicBezTo>
                    <a:pt x="26670" y="49530"/>
                    <a:pt x="24765" y="44767"/>
                    <a:pt x="23813" y="40005"/>
                  </a:cubicBezTo>
                  <a:cubicBezTo>
                    <a:pt x="22860" y="35242"/>
                    <a:pt x="24765" y="31432"/>
                    <a:pt x="27623" y="27623"/>
                  </a:cubicBezTo>
                  <a:lnTo>
                    <a:pt x="41910" y="1143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5" name="Google Shape;5085;p22"/>
            <p:cNvSpPr/>
            <p:nvPr/>
          </p:nvSpPr>
          <p:spPr>
            <a:xfrm>
              <a:off x="5534025" y="2244089"/>
              <a:ext cx="77033" cy="27622"/>
            </a:xfrm>
            <a:custGeom>
              <a:avLst/>
              <a:gdLst/>
              <a:ahLst/>
              <a:cxnLst/>
              <a:rect l="l" t="t" r="r" b="b"/>
              <a:pathLst>
                <a:path w="77033" h="27622" extrusionOk="0">
                  <a:moveTo>
                    <a:pt x="24765" y="15240"/>
                  </a:moveTo>
                  <a:cubicBezTo>
                    <a:pt x="27623" y="13335"/>
                    <a:pt x="30480" y="12383"/>
                    <a:pt x="34290" y="12383"/>
                  </a:cubicBezTo>
                  <a:cubicBezTo>
                    <a:pt x="37148" y="12383"/>
                    <a:pt x="40005" y="12383"/>
                    <a:pt x="42863" y="13335"/>
                  </a:cubicBezTo>
                  <a:lnTo>
                    <a:pt x="75248" y="27623"/>
                  </a:lnTo>
                  <a:cubicBezTo>
                    <a:pt x="80010" y="24765"/>
                    <a:pt x="75248" y="20003"/>
                    <a:pt x="60960" y="12383"/>
                  </a:cubicBezTo>
                  <a:cubicBezTo>
                    <a:pt x="53340" y="8573"/>
                    <a:pt x="48577" y="6668"/>
                    <a:pt x="45720" y="5715"/>
                  </a:cubicBezTo>
                  <a:cubicBezTo>
                    <a:pt x="39052" y="2858"/>
                    <a:pt x="31433" y="953"/>
                    <a:pt x="23813" y="0"/>
                  </a:cubicBezTo>
                  <a:cubicBezTo>
                    <a:pt x="16192" y="0"/>
                    <a:pt x="10477" y="953"/>
                    <a:pt x="5715" y="3810"/>
                  </a:cubicBezTo>
                  <a:cubicBezTo>
                    <a:pt x="2858" y="5715"/>
                    <a:pt x="952" y="7620"/>
                    <a:pt x="0" y="9525"/>
                  </a:cubicBezTo>
                  <a:lnTo>
                    <a:pt x="17145" y="21908"/>
                  </a:lnTo>
                  <a:cubicBezTo>
                    <a:pt x="19050" y="18098"/>
                    <a:pt x="21908" y="16193"/>
                    <a:pt x="24765" y="1524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6" name="Google Shape;5086;p22"/>
            <p:cNvSpPr/>
            <p:nvPr/>
          </p:nvSpPr>
          <p:spPr>
            <a:xfrm>
              <a:off x="5629275" y="2180186"/>
              <a:ext cx="80010" cy="46758"/>
            </a:xfrm>
            <a:custGeom>
              <a:avLst/>
              <a:gdLst/>
              <a:ahLst/>
              <a:cxnLst/>
              <a:rect l="l" t="t" r="r" b="b"/>
              <a:pathLst>
                <a:path w="80010" h="46758" extrusionOk="0">
                  <a:moveTo>
                    <a:pt x="20002" y="43901"/>
                  </a:moveTo>
                  <a:cubicBezTo>
                    <a:pt x="22860" y="41996"/>
                    <a:pt x="25717" y="41043"/>
                    <a:pt x="27623" y="40091"/>
                  </a:cubicBezTo>
                  <a:cubicBezTo>
                    <a:pt x="32385" y="38186"/>
                    <a:pt x="38100" y="37233"/>
                    <a:pt x="44767" y="37233"/>
                  </a:cubicBezTo>
                  <a:cubicBezTo>
                    <a:pt x="52388" y="37233"/>
                    <a:pt x="60008" y="39138"/>
                    <a:pt x="68580" y="41996"/>
                  </a:cubicBezTo>
                  <a:lnTo>
                    <a:pt x="80010" y="37233"/>
                  </a:lnTo>
                  <a:lnTo>
                    <a:pt x="50483" y="10563"/>
                  </a:lnTo>
                  <a:cubicBezTo>
                    <a:pt x="45720" y="5801"/>
                    <a:pt x="40958" y="2943"/>
                    <a:pt x="36195" y="1038"/>
                  </a:cubicBezTo>
                  <a:cubicBezTo>
                    <a:pt x="30480" y="-867"/>
                    <a:pt x="25717" y="86"/>
                    <a:pt x="20955" y="1991"/>
                  </a:cubicBezTo>
                  <a:cubicBezTo>
                    <a:pt x="15240" y="4848"/>
                    <a:pt x="11430" y="7706"/>
                    <a:pt x="9525" y="9611"/>
                  </a:cubicBezTo>
                  <a:lnTo>
                    <a:pt x="26670" y="21993"/>
                  </a:lnTo>
                  <a:cubicBezTo>
                    <a:pt x="26670" y="21041"/>
                    <a:pt x="27623" y="19136"/>
                    <a:pt x="28575" y="18183"/>
                  </a:cubicBezTo>
                  <a:cubicBezTo>
                    <a:pt x="30480" y="16278"/>
                    <a:pt x="32385" y="15326"/>
                    <a:pt x="34290" y="14373"/>
                  </a:cubicBezTo>
                  <a:cubicBezTo>
                    <a:pt x="37148" y="13421"/>
                    <a:pt x="40005" y="13421"/>
                    <a:pt x="43815" y="14373"/>
                  </a:cubicBezTo>
                  <a:cubicBezTo>
                    <a:pt x="47625" y="16278"/>
                    <a:pt x="51435" y="18183"/>
                    <a:pt x="55245" y="21993"/>
                  </a:cubicBezTo>
                  <a:lnTo>
                    <a:pt x="73342" y="35328"/>
                  </a:lnTo>
                  <a:lnTo>
                    <a:pt x="71438" y="36281"/>
                  </a:lnTo>
                  <a:cubicBezTo>
                    <a:pt x="54292" y="31518"/>
                    <a:pt x="40958" y="27708"/>
                    <a:pt x="31433" y="25803"/>
                  </a:cubicBezTo>
                  <a:cubicBezTo>
                    <a:pt x="20955" y="23898"/>
                    <a:pt x="13335" y="23898"/>
                    <a:pt x="9525" y="25803"/>
                  </a:cubicBezTo>
                  <a:cubicBezTo>
                    <a:pt x="7620" y="26756"/>
                    <a:pt x="5715" y="27708"/>
                    <a:pt x="3810" y="28661"/>
                  </a:cubicBezTo>
                  <a:cubicBezTo>
                    <a:pt x="1905" y="29613"/>
                    <a:pt x="952" y="30566"/>
                    <a:pt x="0" y="32471"/>
                  </a:cubicBezTo>
                  <a:lnTo>
                    <a:pt x="16192" y="46758"/>
                  </a:lnTo>
                  <a:cubicBezTo>
                    <a:pt x="16192" y="46758"/>
                    <a:pt x="18098" y="45806"/>
                    <a:pt x="20002" y="43901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7" name="Google Shape;5087;p22"/>
            <p:cNvSpPr/>
            <p:nvPr/>
          </p:nvSpPr>
          <p:spPr>
            <a:xfrm>
              <a:off x="5366385" y="2163127"/>
              <a:ext cx="518291" cy="331470"/>
            </a:xfrm>
            <a:custGeom>
              <a:avLst/>
              <a:gdLst/>
              <a:ahLst/>
              <a:cxnLst/>
              <a:rect l="l" t="t" r="r" b="b"/>
              <a:pathLst>
                <a:path w="518291" h="331470" extrusionOk="0">
                  <a:moveTo>
                    <a:pt x="83820" y="260985"/>
                  </a:moveTo>
                  <a:cubicBezTo>
                    <a:pt x="84773" y="260985"/>
                    <a:pt x="85725" y="260985"/>
                    <a:pt x="86677" y="261938"/>
                  </a:cubicBezTo>
                  <a:cubicBezTo>
                    <a:pt x="87630" y="262890"/>
                    <a:pt x="89535" y="263843"/>
                    <a:pt x="90488" y="264795"/>
                  </a:cubicBezTo>
                  <a:cubicBezTo>
                    <a:pt x="93345" y="267653"/>
                    <a:pt x="94298" y="272415"/>
                    <a:pt x="92392" y="278130"/>
                  </a:cubicBezTo>
                  <a:cubicBezTo>
                    <a:pt x="90488" y="283845"/>
                    <a:pt x="87630" y="289560"/>
                    <a:pt x="81915" y="294323"/>
                  </a:cubicBezTo>
                  <a:cubicBezTo>
                    <a:pt x="93345" y="301943"/>
                    <a:pt x="105727" y="305753"/>
                    <a:pt x="118110" y="307658"/>
                  </a:cubicBezTo>
                  <a:cubicBezTo>
                    <a:pt x="129540" y="308610"/>
                    <a:pt x="139065" y="305753"/>
                    <a:pt x="145732" y="300038"/>
                  </a:cubicBezTo>
                  <a:cubicBezTo>
                    <a:pt x="148590" y="297180"/>
                    <a:pt x="151448" y="293370"/>
                    <a:pt x="152400" y="289560"/>
                  </a:cubicBezTo>
                  <a:cubicBezTo>
                    <a:pt x="154305" y="284798"/>
                    <a:pt x="156210" y="280988"/>
                    <a:pt x="156210" y="275273"/>
                  </a:cubicBezTo>
                  <a:lnTo>
                    <a:pt x="170498" y="289560"/>
                  </a:lnTo>
                  <a:lnTo>
                    <a:pt x="193357" y="284798"/>
                  </a:lnTo>
                  <a:lnTo>
                    <a:pt x="129540" y="218123"/>
                  </a:lnTo>
                  <a:cubicBezTo>
                    <a:pt x="139065" y="209550"/>
                    <a:pt x="148590" y="201930"/>
                    <a:pt x="158115" y="193358"/>
                  </a:cubicBezTo>
                  <a:lnTo>
                    <a:pt x="206692" y="255270"/>
                  </a:lnTo>
                  <a:lnTo>
                    <a:pt x="231457" y="253365"/>
                  </a:lnTo>
                  <a:lnTo>
                    <a:pt x="174307" y="180023"/>
                  </a:lnTo>
                  <a:cubicBezTo>
                    <a:pt x="184785" y="171450"/>
                    <a:pt x="196215" y="163830"/>
                    <a:pt x="206692" y="156210"/>
                  </a:cubicBezTo>
                  <a:lnTo>
                    <a:pt x="221932" y="180023"/>
                  </a:lnTo>
                  <a:lnTo>
                    <a:pt x="213360" y="185738"/>
                  </a:lnTo>
                  <a:cubicBezTo>
                    <a:pt x="212407" y="186690"/>
                    <a:pt x="211455" y="187643"/>
                    <a:pt x="211455" y="189548"/>
                  </a:cubicBezTo>
                  <a:cubicBezTo>
                    <a:pt x="210502" y="190500"/>
                    <a:pt x="211455" y="192405"/>
                    <a:pt x="212407" y="193358"/>
                  </a:cubicBezTo>
                  <a:cubicBezTo>
                    <a:pt x="215265" y="197168"/>
                    <a:pt x="220980" y="200025"/>
                    <a:pt x="231457" y="201930"/>
                  </a:cubicBezTo>
                  <a:cubicBezTo>
                    <a:pt x="241935" y="203835"/>
                    <a:pt x="248602" y="203835"/>
                    <a:pt x="252413" y="200978"/>
                  </a:cubicBezTo>
                  <a:cubicBezTo>
                    <a:pt x="254317" y="200025"/>
                    <a:pt x="255270" y="198120"/>
                    <a:pt x="255270" y="197168"/>
                  </a:cubicBezTo>
                  <a:cubicBezTo>
                    <a:pt x="255270" y="195263"/>
                    <a:pt x="255270" y="193358"/>
                    <a:pt x="254317" y="192405"/>
                  </a:cubicBezTo>
                  <a:lnTo>
                    <a:pt x="223838" y="145733"/>
                  </a:lnTo>
                  <a:cubicBezTo>
                    <a:pt x="231457" y="140970"/>
                    <a:pt x="239077" y="135255"/>
                    <a:pt x="246698" y="130493"/>
                  </a:cubicBezTo>
                  <a:lnTo>
                    <a:pt x="291465" y="199073"/>
                  </a:lnTo>
                  <a:lnTo>
                    <a:pt x="314325" y="197168"/>
                  </a:lnTo>
                  <a:lnTo>
                    <a:pt x="263842" y="119063"/>
                  </a:lnTo>
                  <a:cubicBezTo>
                    <a:pt x="286703" y="104775"/>
                    <a:pt x="310515" y="92393"/>
                    <a:pt x="335280" y="80010"/>
                  </a:cubicBezTo>
                  <a:lnTo>
                    <a:pt x="347663" y="105728"/>
                  </a:lnTo>
                  <a:lnTo>
                    <a:pt x="307657" y="125730"/>
                  </a:lnTo>
                  <a:cubicBezTo>
                    <a:pt x="305753" y="126683"/>
                    <a:pt x="303848" y="128588"/>
                    <a:pt x="302895" y="130493"/>
                  </a:cubicBezTo>
                  <a:cubicBezTo>
                    <a:pt x="301942" y="133350"/>
                    <a:pt x="301942" y="135255"/>
                    <a:pt x="302895" y="137160"/>
                  </a:cubicBezTo>
                  <a:cubicBezTo>
                    <a:pt x="305753" y="141923"/>
                    <a:pt x="310515" y="146685"/>
                    <a:pt x="317182" y="149543"/>
                  </a:cubicBezTo>
                  <a:cubicBezTo>
                    <a:pt x="323850" y="153353"/>
                    <a:pt x="329565" y="154305"/>
                    <a:pt x="333375" y="152400"/>
                  </a:cubicBezTo>
                  <a:cubicBezTo>
                    <a:pt x="334328" y="151448"/>
                    <a:pt x="335280" y="150495"/>
                    <a:pt x="335280" y="149543"/>
                  </a:cubicBezTo>
                  <a:cubicBezTo>
                    <a:pt x="336232" y="148590"/>
                    <a:pt x="336232" y="147638"/>
                    <a:pt x="335280" y="145733"/>
                  </a:cubicBezTo>
                  <a:lnTo>
                    <a:pt x="331470" y="139065"/>
                  </a:lnTo>
                  <a:cubicBezTo>
                    <a:pt x="330517" y="138113"/>
                    <a:pt x="330517" y="136208"/>
                    <a:pt x="331470" y="135255"/>
                  </a:cubicBezTo>
                  <a:cubicBezTo>
                    <a:pt x="331470" y="134303"/>
                    <a:pt x="332423" y="132398"/>
                    <a:pt x="333375" y="132398"/>
                  </a:cubicBezTo>
                  <a:lnTo>
                    <a:pt x="355282" y="120968"/>
                  </a:lnTo>
                  <a:lnTo>
                    <a:pt x="371475" y="153353"/>
                  </a:lnTo>
                  <a:lnTo>
                    <a:pt x="394335" y="154305"/>
                  </a:lnTo>
                  <a:lnTo>
                    <a:pt x="352425" y="71438"/>
                  </a:lnTo>
                  <a:cubicBezTo>
                    <a:pt x="378142" y="60008"/>
                    <a:pt x="403860" y="48578"/>
                    <a:pt x="431482" y="39053"/>
                  </a:cubicBezTo>
                  <a:lnTo>
                    <a:pt x="442913" y="69533"/>
                  </a:lnTo>
                  <a:cubicBezTo>
                    <a:pt x="436245" y="65723"/>
                    <a:pt x="429578" y="62865"/>
                    <a:pt x="422910" y="60960"/>
                  </a:cubicBezTo>
                  <a:cubicBezTo>
                    <a:pt x="417195" y="59055"/>
                    <a:pt x="411480" y="59055"/>
                    <a:pt x="408623" y="60960"/>
                  </a:cubicBezTo>
                  <a:cubicBezTo>
                    <a:pt x="401003" y="63818"/>
                    <a:pt x="395288" y="68580"/>
                    <a:pt x="391478" y="75248"/>
                  </a:cubicBezTo>
                  <a:cubicBezTo>
                    <a:pt x="387667" y="81915"/>
                    <a:pt x="387667" y="88583"/>
                    <a:pt x="389573" y="95250"/>
                  </a:cubicBezTo>
                  <a:cubicBezTo>
                    <a:pt x="392430" y="102870"/>
                    <a:pt x="399098" y="108585"/>
                    <a:pt x="408623" y="113348"/>
                  </a:cubicBezTo>
                  <a:cubicBezTo>
                    <a:pt x="418148" y="118110"/>
                    <a:pt x="427673" y="119063"/>
                    <a:pt x="434340" y="117158"/>
                  </a:cubicBezTo>
                  <a:cubicBezTo>
                    <a:pt x="437198" y="116205"/>
                    <a:pt x="441007" y="113348"/>
                    <a:pt x="443865" y="110490"/>
                  </a:cubicBezTo>
                  <a:cubicBezTo>
                    <a:pt x="446723" y="107633"/>
                    <a:pt x="450532" y="103823"/>
                    <a:pt x="453390" y="98108"/>
                  </a:cubicBezTo>
                  <a:lnTo>
                    <a:pt x="460057" y="116205"/>
                  </a:lnTo>
                  <a:lnTo>
                    <a:pt x="482917" y="120968"/>
                  </a:lnTo>
                  <a:lnTo>
                    <a:pt x="468630" y="80963"/>
                  </a:lnTo>
                  <a:cubicBezTo>
                    <a:pt x="470535" y="75248"/>
                    <a:pt x="473392" y="71438"/>
                    <a:pt x="476250" y="67628"/>
                  </a:cubicBezTo>
                  <a:cubicBezTo>
                    <a:pt x="480060" y="63818"/>
                    <a:pt x="482917" y="60960"/>
                    <a:pt x="486728" y="60008"/>
                  </a:cubicBezTo>
                  <a:cubicBezTo>
                    <a:pt x="488632" y="59055"/>
                    <a:pt x="490538" y="59055"/>
                    <a:pt x="492442" y="60960"/>
                  </a:cubicBezTo>
                  <a:cubicBezTo>
                    <a:pt x="494348" y="61913"/>
                    <a:pt x="496253" y="63818"/>
                    <a:pt x="497205" y="65723"/>
                  </a:cubicBezTo>
                  <a:cubicBezTo>
                    <a:pt x="499110" y="69533"/>
                    <a:pt x="499110" y="75248"/>
                    <a:pt x="499110" y="80963"/>
                  </a:cubicBezTo>
                  <a:cubicBezTo>
                    <a:pt x="498157" y="86678"/>
                    <a:pt x="497205" y="93345"/>
                    <a:pt x="495300" y="99060"/>
                  </a:cubicBezTo>
                  <a:lnTo>
                    <a:pt x="516255" y="104775"/>
                  </a:lnTo>
                  <a:cubicBezTo>
                    <a:pt x="519113" y="91440"/>
                    <a:pt x="519113" y="80010"/>
                    <a:pt x="515303" y="69533"/>
                  </a:cubicBezTo>
                  <a:cubicBezTo>
                    <a:pt x="512445" y="61913"/>
                    <a:pt x="506730" y="55245"/>
                    <a:pt x="498157" y="50483"/>
                  </a:cubicBezTo>
                  <a:cubicBezTo>
                    <a:pt x="489585" y="44768"/>
                    <a:pt x="481965" y="43815"/>
                    <a:pt x="476250" y="45720"/>
                  </a:cubicBezTo>
                  <a:cubicBezTo>
                    <a:pt x="473392" y="46673"/>
                    <a:pt x="470535" y="48578"/>
                    <a:pt x="467678" y="50483"/>
                  </a:cubicBezTo>
                  <a:cubicBezTo>
                    <a:pt x="464820" y="52388"/>
                    <a:pt x="461963" y="56198"/>
                    <a:pt x="459105" y="59055"/>
                  </a:cubicBezTo>
                  <a:lnTo>
                    <a:pt x="450532" y="34290"/>
                  </a:lnTo>
                  <a:cubicBezTo>
                    <a:pt x="470535" y="27623"/>
                    <a:pt x="490538" y="21908"/>
                    <a:pt x="511492" y="16193"/>
                  </a:cubicBezTo>
                  <a:lnTo>
                    <a:pt x="506730" y="12383"/>
                  </a:lnTo>
                  <a:lnTo>
                    <a:pt x="506730" y="12383"/>
                  </a:lnTo>
                  <a:lnTo>
                    <a:pt x="505778" y="11430"/>
                  </a:lnTo>
                  <a:lnTo>
                    <a:pt x="493395" y="0"/>
                  </a:lnTo>
                  <a:cubicBezTo>
                    <a:pt x="295275" y="52388"/>
                    <a:pt x="122873" y="168593"/>
                    <a:pt x="0" y="325755"/>
                  </a:cubicBezTo>
                  <a:lnTo>
                    <a:pt x="20955" y="331470"/>
                  </a:lnTo>
                  <a:cubicBezTo>
                    <a:pt x="40957" y="306705"/>
                    <a:pt x="61913" y="282893"/>
                    <a:pt x="83820" y="260985"/>
                  </a:cubicBezTo>
                  <a:close/>
                  <a:moveTo>
                    <a:pt x="436245" y="93345"/>
                  </a:moveTo>
                  <a:cubicBezTo>
                    <a:pt x="432435" y="97155"/>
                    <a:pt x="427673" y="100013"/>
                    <a:pt x="423863" y="101918"/>
                  </a:cubicBezTo>
                  <a:cubicBezTo>
                    <a:pt x="421005" y="102870"/>
                    <a:pt x="418148" y="102870"/>
                    <a:pt x="416242" y="101918"/>
                  </a:cubicBezTo>
                  <a:cubicBezTo>
                    <a:pt x="413385" y="100965"/>
                    <a:pt x="412432" y="99060"/>
                    <a:pt x="411480" y="97155"/>
                  </a:cubicBezTo>
                  <a:cubicBezTo>
                    <a:pt x="409575" y="92393"/>
                    <a:pt x="410528" y="88583"/>
                    <a:pt x="412432" y="84773"/>
                  </a:cubicBezTo>
                  <a:cubicBezTo>
                    <a:pt x="414338" y="80010"/>
                    <a:pt x="417195" y="77153"/>
                    <a:pt x="421957" y="76200"/>
                  </a:cubicBezTo>
                  <a:cubicBezTo>
                    <a:pt x="425767" y="75248"/>
                    <a:pt x="429578" y="74295"/>
                    <a:pt x="434340" y="75248"/>
                  </a:cubicBezTo>
                  <a:cubicBezTo>
                    <a:pt x="439103" y="75248"/>
                    <a:pt x="443865" y="77153"/>
                    <a:pt x="447675" y="79058"/>
                  </a:cubicBezTo>
                  <a:cubicBezTo>
                    <a:pt x="443865" y="83820"/>
                    <a:pt x="440055" y="89535"/>
                    <a:pt x="436245" y="93345"/>
                  </a:cubicBezTo>
                  <a:close/>
                  <a:moveTo>
                    <a:pt x="115252" y="231458"/>
                  </a:moveTo>
                  <a:lnTo>
                    <a:pt x="140970" y="258127"/>
                  </a:lnTo>
                  <a:cubicBezTo>
                    <a:pt x="140017" y="265748"/>
                    <a:pt x="138113" y="272415"/>
                    <a:pt x="136207" y="278130"/>
                  </a:cubicBezTo>
                  <a:cubicBezTo>
                    <a:pt x="134302" y="283845"/>
                    <a:pt x="131445" y="287655"/>
                    <a:pt x="128588" y="291465"/>
                  </a:cubicBezTo>
                  <a:cubicBezTo>
                    <a:pt x="125730" y="294323"/>
                    <a:pt x="121920" y="296228"/>
                    <a:pt x="118110" y="297180"/>
                  </a:cubicBezTo>
                  <a:cubicBezTo>
                    <a:pt x="114300" y="298133"/>
                    <a:pt x="110490" y="298133"/>
                    <a:pt x="106680" y="297180"/>
                  </a:cubicBezTo>
                  <a:cubicBezTo>
                    <a:pt x="106680" y="297180"/>
                    <a:pt x="105727" y="296228"/>
                    <a:pt x="105727" y="296228"/>
                  </a:cubicBezTo>
                  <a:cubicBezTo>
                    <a:pt x="105727" y="295275"/>
                    <a:pt x="105727" y="295275"/>
                    <a:pt x="105727" y="295275"/>
                  </a:cubicBezTo>
                  <a:cubicBezTo>
                    <a:pt x="110490" y="288608"/>
                    <a:pt x="113348" y="282893"/>
                    <a:pt x="115252" y="277178"/>
                  </a:cubicBezTo>
                  <a:cubicBezTo>
                    <a:pt x="117157" y="271463"/>
                    <a:pt x="116205" y="266700"/>
                    <a:pt x="114300" y="264795"/>
                  </a:cubicBezTo>
                  <a:cubicBezTo>
                    <a:pt x="112395" y="262890"/>
                    <a:pt x="109538" y="260985"/>
                    <a:pt x="104775" y="259080"/>
                  </a:cubicBezTo>
                  <a:cubicBezTo>
                    <a:pt x="100965" y="258127"/>
                    <a:pt x="96202" y="257175"/>
                    <a:pt x="91440" y="256223"/>
                  </a:cubicBezTo>
                  <a:cubicBezTo>
                    <a:pt x="98107" y="246698"/>
                    <a:pt x="106680" y="239077"/>
                    <a:pt x="115252" y="23145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8" name="Google Shape;5088;p22"/>
            <p:cNvSpPr/>
            <p:nvPr/>
          </p:nvSpPr>
          <p:spPr>
            <a:xfrm>
              <a:off x="5730239" y="2140743"/>
              <a:ext cx="72130" cy="40481"/>
            </a:xfrm>
            <a:custGeom>
              <a:avLst/>
              <a:gdLst/>
              <a:ahLst/>
              <a:cxnLst/>
              <a:rect l="l" t="t" r="r" b="b"/>
              <a:pathLst>
                <a:path w="72130" h="40481" extrusionOk="0">
                  <a:moveTo>
                    <a:pt x="22860" y="17621"/>
                  </a:moveTo>
                  <a:cubicBezTo>
                    <a:pt x="25718" y="16669"/>
                    <a:pt x="29527" y="16669"/>
                    <a:pt x="32385" y="16669"/>
                  </a:cubicBezTo>
                  <a:cubicBezTo>
                    <a:pt x="35243" y="16669"/>
                    <a:pt x="38100" y="17621"/>
                    <a:pt x="40958" y="19526"/>
                  </a:cubicBezTo>
                  <a:lnTo>
                    <a:pt x="69533" y="40481"/>
                  </a:lnTo>
                  <a:cubicBezTo>
                    <a:pt x="75248" y="38576"/>
                    <a:pt x="71438" y="32861"/>
                    <a:pt x="59055" y="22384"/>
                  </a:cubicBezTo>
                  <a:cubicBezTo>
                    <a:pt x="52388" y="16669"/>
                    <a:pt x="48577" y="13811"/>
                    <a:pt x="45720" y="11906"/>
                  </a:cubicBezTo>
                  <a:cubicBezTo>
                    <a:pt x="40005" y="7144"/>
                    <a:pt x="33338" y="3334"/>
                    <a:pt x="25718" y="1429"/>
                  </a:cubicBezTo>
                  <a:cubicBezTo>
                    <a:pt x="19050" y="-476"/>
                    <a:pt x="12383" y="-476"/>
                    <a:pt x="7620" y="1429"/>
                  </a:cubicBezTo>
                  <a:cubicBezTo>
                    <a:pt x="4763" y="2381"/>
                    <a:pt x="1905" y="4286"/>
                    <a:pt x="0" y="5239"/>
                  </a:cubicBezTo>
                  <a:lnTo>
                    <a:pt x="14288" y="21431"/>
                  </a:lnTo>
                  <a:cubicBezTo>
                    <a:pt x="17145" y="20479"/>
                    <a:pt x="20002" y="18574"/>
                    <a:pt x="22860" y="17621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9" name="Google Shape;5089;p22"/>
            <p:cNvSpPr/>
            <p:nvPr/>
          </p:nvSpPr>
          <p:spPr>
            <a:xfrm>
              <a:off x="6128204" y="2241841"/>
              <a:ext cx="60187" cy="55030"/>
            </a:xfrm>
            <a:custGeom>
              <a:avLst/>
              <a:gdLst/>
              <a:ahLst/>
              <a:cxnLst/>
              <a:rect l="l" t="t" r="r" b="b"/>
              <a:pathLst>
                <a:path w="60187" h="55030" extrusionOk="0">
                  <a:moveTo>
                    <a:pt x="19230" y="17489"/>
                  </a:moveTo>
                  <a:cubicBezTo>
                    <a:pt x="23041" y="15584"/>
                    <a:pt x="27803" y="14631"/>
                    <a:pt x="32566" y="14631"/>
                  </a:cubicBezTo>
                  <a:lnTo>
                    <a:pt x="43996" y="15584"/>
                  </a:lnTo>
                  <a:lnTo>
                    <a:pt x="36375" y="1296"/>
                  </a:lnTo>
                  <a:lnTo>
                    <a:pt x="25898" y="344"/>
                  </a:lnTo>
                  <a:cubicBezTo>
                    <a:pt x="19230" y="-609"/>
                    <a:pt x="13516" y="344"/>
                    <a:pt x="8753" y="4154"/>
                  </a:cubicBezTo>
                  <a:cubicBezTo>
                    <a:pt x="3991" y="7011"/>
                    <a:pt x="1133" y="10821"/>
                    <a:pt x="180" y="16536"/>
                  </a:cubicBezTo>
                  <a:cubicBezTo>
                    <a:pt x="-772" y="25109"/>
                    <a:pt x="2086" y="33681"/>
                    <a:pt x="7800" y="41301"/>
                  </a:cubicBezTo>
                  <a:cubicBezTo>
                    <a:pt x="14468" y="48921"/>
                    <a:pt x="22088" y="53684"/>
                    <a:pt x="30661" y="54636"/>
                  </a:cubicBezTo>
                  <a:cubicBezTo>
                    <a:pt x="36375" y="55589"/>
                    <a:pt x="42091" y="54636"/>
                    <a:pt x="46853" y="53684"/>
                  </a:cubicBezTo>
                  <a:cubicBezTo>
                    <a:pt x="51616" y="52731"/>
                    <a:pt x="56378" y="50826"/>
                    <a:pt x="60188" y="47969"/>
                  </a:cubicBezTo>
                  <a:lnTo>
                    <a:pt x="52568" y="31776"/>
                  </a:lnTo>
                  <a:cubicBezTo>
                    <a:pt x="47805" y="34634"/>
                    <a:pt x="43043" y="37491"/>
                    <a:pt x="37328" y="39396"/>
                  </a:cubicBezTo>
                  <a:cubicBezTo>
                    <a:pt x="31613" y="41301"/>
                    <a:pt x="26850" y="41301"/>
                    <a:pt x="22088" y="41301"/>
                  </a:cubicBezTo>
                  <a:cubicBezTo>
                    <a:pt x="19230" y="41301"/>
                    <a:pt x="16373" y="39396"/>
                    <a:pt x="14468" y="36539"/>
                  </a:cubicBezTo>
                  <a:cubicBezTo>
                    <a:pt x="12563" y="33681"/>
                    <a:pt x="11611" y="30824"/>
                    <a:pt x="11611" y="27014"/>
                  </a:cubicBezTo>
                  <a:cubicBezTo>
                    <a:pt x="12563" y="23204"/>
                    <a:pt x="15421" y="20346"/>
                    <a:pt x="19230" y="17489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0" name="Google Shape;5090;p22"/>
            <p:cNvSpPr/>
            <p:nvPr/>
          </p:nvSpPr>
          <p:spPr>
            <a:xfrm>
              <a:off x="6304222" y="2196426"/>
              <a:ext cx="62287" cy="78143"/>
            </a:xfrm>
            <a:custGeom>
              <a:avLst/>
              <a:gdLst/>
              <a:ahLst/>
              <a:cxnLst/>
              <a:rect l="l" t="t" r="r" b="b"/>
              <a:pathLst>
                <a:path w="62287" h="78143" extrusionOk="0">
                  <a:moveTo>
                    <a:pt x="23235" y="22899"/>
                  </a:moveTo>
                  <a:cubicBezTo>
                    <a:pt x="27045" y="20041"/>
                    <a:pt x="31808" y="19089"/>
                    <a:pt x="36570" y="20994"/>
                  </a:cubicBezTo>
                  <a:lnTo>
                    <a:pt x="57525" y="26709"/>
                  </a:lnTo>
                  <a:lnTo>
                    <a:pt x="62288" y="9564"/>
                  </a:lnTo>
                  <a:lnTo>
                    <a:pt x="30855" y="991"/>
                  </a:lnTo>
                  <a:cubicBezTo>
                    <a:pt x="24188" y="-914"/>
                    <a:pt x="18473" y="39"/>
                    <a:pt x="12758" y="2896"/>
                  </a:cubicBezTo>
                  <a:cubicBezTo>
                    <a:pt x="7043" y="5754"/>
                    <a:pt x="3233" y="10516"/>
                    <a:pt x="1328" y="16231"/>
                  </a:cubicBezTo>
                  <a:cubicBezTo>
                    <a:pt x="-577" y="23851"/>
                    <a:pt x="-577" y="33376"/>
                    <a:pt x="2280" y="43854"/>
                  </a:cubicBezTo>
                  <a:cubicBezTo>
                    <a:pt x="5138" y="54331"/>
                    <a:pt x="9900" y="65761"/>
                    <a:pt x="16568" y="78144"/>
                  </a:cubicBezTo>
                  <a:lnTo>
                    <a:pt x="24188" y="75286"/>
                  </a:lnTo>
                  <a:cubicBezTo>
                    <a:pt x="20378" y="67666"/>
                    <a:pt x="17520" y="60046"/>
                    <a:pt x="16568" y="52426"/>
                  </a:cubicBezTo>
                  <a:cubicBezTo>
                    <a:pt x="15615" y="44806"/>
                    <a:pt x="15615" y="39091"/>
                    <a:pt x="16568" y="33376"/>
                  </a:cubicBezTo>
                  <a:cubicBezTo>
                    <a:pt x="16568" y="29566"/>
                    <a:pt x="19425" y="25756"/>
                    <a:pt x="23235" y="22899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1" name="Google Shape;5091;p22"/>
            <p:cNvSpPr/>
            <p:nvPr/>
          </p:nvSpPr>
          <p:spPr>
            <a:xfrm>
              <a:off x="6667142" y="2388357"/>
              <a:ext cx="87539" cy="98620"/>
            </a:xfrm>
            <a:custGeom>
              <a:avLst/>
              <a:gdLst/>
              <a:ahLst/>
              <a:cxnLst/>
              <a:rect l="l" t="t" r="r" b="b"/>
              <a:pathLst>
                <a:path w="87539" h="98620" extrusionOk="0">
                  <a:moveTo>
                    <a:pt x="52745" y="513"/>
                  </a:moveTo>
                  <a:cubicBezTo>
                    <a:pt x="45125" y="2418"/>
                    <a:pt x="41315" y="7180"/>
                    <a:pt x="39410" y="17658"/>
                  </a:cubicBezTo>
                  <a:cubicBezTo>
                    <a:pt x="37505" y="28135"/>
                    <a:pt x="38457" y="40518"/>
                    <a:pt x="43220" y="52900"/>
                  </a:cubicBezTo>
                  <a:cubicBezTo>
                    <a:pt x="34647" y="55758"/>
                    <a:pt x="26075" y="54805"/>
                    <a:pt x="18455" y="51948"/>
                  </a:cubicBezTo>
                  <a:cubicBezTo>
                    <a:pt x="20360" y="49090"/>
                    <a:pt x="20360" y="46233"/>
                    <a:pt x="20360" y="44328"/>
                  </a:cubicBezTo>
                  <a:cubicBezTo>
                    <a:pt x="20360" y="41470"/>
                    <a:pt x="20360" y="39565"/>
                    <a:pt x="19407" y="38613"/>
                  </a:cubicBezTo>
                  <a:cubicBezTo>
                    <a:pt x="17502" y="36708"/>
                    <a:pt x="14645" y="35755"/>
                    <a:pt x="11787" y="35755"/>
                  </a:cubicBezTo>
                  <a:cubicBezTo>
                    <a:pt x="8930" y="36708"/>
                    <a:pt x="5120" y="37660"/>
                    <a:pt x="3215" y="40518"/>
                  </a:cubicBezTo>
                  <a:cubicBezTo>
                    <a:pt x="357" y="43375"/>
                    <a:pt x="-595" y="47185"/>
                    <a:pt x="357" y="51948"/>
                  </a:cubicBezTo>
                  <a:cubicBezTo>
                    <a:pt x="1310" y="56710"/>
                    <a:pt x="4167" y="60520"/>
                    <a:pt x="7977" y="64330"/>
                  </a:cubicBezTo>
                  <a:lnTo>
                    <a:pt x="1310" y="95763"/>
                  </a:lnTo>
                  <a:lnTo>
                    <a:pt x="12740" y="98620"/>
                  </a:lnTo>
                  <a:lnTo>
                    <a:pt x="13692" y="67188"/>
                  </a:lnTo>
                  <a:cubicBezTo>
                    <a:pt x="27027" y="70998"/>
                    <a:pt x="39410" y="71950"/>
                    <a:pt x="50840" y="70045"/>
                  </a:cubicBezTo>
                  <a:cubicBezTo>
                    <a:pt x="62270" y="69093"/>
                    <a:pt x="70842" y="65283"/>
                    <a:pt x="76557" y="58615"/>
                  </a:cubicBezTo>
                  <a:cubicBezTo>
                    <a:pt x="87987" y="46233"/>
                    <a:pt x="93702" y="23373"/>
                    <a:pt x="77510" y="5275"/>
                  </a:cubicBezTo>
                  <a:cubicBezTo>
                    <a:pt x="72747" y="2418"/>
                    <a:pt x="65127" y="-1392"/>
                    <a:pt x="52745" y="513"/>
                  </a:cubicBezTo>
                  <a:close/>
                  <a:moveTo>
                    <a:pt x="70842" y="29088"/>
                  </a:moveTo>
                  <a:cubicBezTo>
                    <a:pt x="69890" y="33850"/>
                    <a:pt x="67985" y="37660"/>
                    <a:pt x="65127" y="41470"/>
                  </a:cubicBezTo>
                  <a:cubicBezTo>
                    <a:pt x="62270" y="44328"/>
                    <a:pt x="59412" y="47185"/>
                    <a:pt x="56555" y="48138"/>
                  </a:cubicBezTo>
                  <a:cubicBezTo>
                    <a:pt x="53697" y="50043"/>
                    <a:pt x="51792" y="50995"/>
                    <a:pt x="49887" y="50995"/>
                  </a:cubicBezTo>
                  <a:cubicBezTo>
                    <a:pt x="47982" y="44328"/>
                    <a:pt x="47982" y="37660"/>
                    <a:pt x="47982" y="32898"/>
                  </a:cubicBezTo>
                  <a:cubicBezTo>
                    <a:pt x="47982" y="27183"/>
                    <a:pt x="49887" y="23373"/>
                    <a:pt x="51792" y="21468"/>
                  </a:cubicBezTo>
                  <a:cubicBezTo>
                    <a:pt x="54650" y="18610"/>
                    <a:pt x="57507" y="16705"/>
                    <a:pt x="60365" y="16705"/>
                  </a:cubicBezTo>
                  <a:cubicBezTo>
                    <a:pt x="63222" y="15753"/>
                    <a:pt x="66080" y="16705"/>
                    <a:pt x="67985" y="18610"/>
                  </a:cubicBezTo>
                  <a:cubicBezTo>
                    <a:pt x="69890" y="21468"/>
                    <a:pt x="70842" y="25278"/>
                    <a:pt x="70842" y="2908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2" name="Google Shape;5092;p22"/>
            <p:cNvSpPr/>
            <p:nvPr/>
          </p:nvSpPr>
          <p:spPr>
            <a:xfrm>
              <a:off x="6644397" y="2477452"/>
              <a:ext cx="71922" cy="76930"/>
            </a:xfrm>
            <a:custGeom>
              <a:avLst/>
              <a:gdLst/>
              <a:ahLst/>
              <a:cxnLst/>
              <a:rect l="l" t="t" r="r" b="b"/>
              <a:pathLst>
                <a:path w="71922" h="76930" extrusionOk="0">
                  <a:moveTo>
                    <a:pt x="47868" y="60008"/>
                  </a:moveTo>
                  <a:cubicBezTo>
                    <a:pt x="41200" y="59055"/>
                    <a:pt x="36438" y="56198"/>
                    <a:pt x="31675" y="50483"/>
                  </a:cubicBezTo>
                  <a:cubicBezTo>
                    <a:pt x="24055" y="40958"/>
                    <a:pt x="17388" y="32385"/>
                    <a:pt x="13578" y="23813"/>
                  </a:cubicBezTo>
                  <a:cubicBezTo>
                    <a:pt x="9768" y="15240"/>
                    <a:pt x="7863" y="7620"/>
                    <a:pt x="7863" y="952"/>
                  </a:cubicBezTo>
                  <a:lnTo>
                    <a:pt x="243" y="0"/>
                  </a:lnTo>
                  <a:cubicBezTo>
                    <a:pt x="-710" y="10477"/>
                    <a:pt x="1195" y="20955"/>
                    <a:pt x="5005" y="32385"/>
                  </a:cubicBezTo>
                  <a:cubicBezTo>
                    <a:pt x="8815" y="43815"/>
                    <a:pt x="15483" y="54293"/>
                    <a:pt x="23103" y="63818"/>
                  </a:cubicBezTo>
                  <a:cubicBezTo>
                    <a:pt x="28818" y="70485"/>
                    <a:pt x="36438" y="75248"/>
                    <a:pt x="44058" y="76200"/>
                  </a:cubicBezTo>
                  <a:cubicBezTo>
                    <a:pt x="51678" y="78105"/>
                    <a:pt x="58345" y="76200"/>
                    <a:pt x="64060" y="71438"/>
                  </a:cubicBezTo>
                  <a:cubicBezTo>
                    <a:pt x="68823" y="67627"/>
                    <a:pt x="71680" y="60960"/>
                    <a:pt x="71680" y="52388"/>
                  </a:cubicBezTo>
                  <a:cubicBezTo>
                    <a:pt x="72633" y="43815"/>
                    <a:pt x="70728" y="37148"/>
                    <a:pt x="66918" y="32385"/>
                  </a:cubicBezTo>
                  <a:cubicBezTo>
                    <a:pt x="65013" y="29527"/>
                    <a:pt x="62155" y="27623"/>
                    <a:pt x="58345" y="26670"/>
                  </a:cubicBezTo>
                  <a:cubicBezTo>
                    <a:pt x="54535" y="24765"/>
                    <a:pt x="50725" y="23813"/>
                    <a:pt x="45963" y="23813"/>
                  </a:cubicBezTo>
                  <a:lnTo>
                    <a:pt x="45010" y="41910"/>
                  </a:lnTo>
                  <a:cubicBezTo>
                    <a:pt x="48820" y="41910"/>
                    <a:pt x="51678" y="41910"/>
                    <a:pt x="55488" y="42863"/>
                  </a:cubicBezTo>
                  <a:cubicBezTo>
                    <a:pt x="59298" y="43815"/>
                    <a:pt x="61203" y="44768"/>
                    <a:pt x="63108" y="46673"/>
                  </a:cubicBezTo>
                  <a:cubicBezTo>
                    <a:pt x="65013" y="48577"/>
                    <a:pt x="65013" y="49530"/>
                    <a:pt x="65013" y="51435"/>
                  </a:cubicBezTo>
                  <a:cubicBezTo>
                    <a:pt x="65013" y="53340"/>
                    <a:pt x="65013" y="55245"/>
                    <a:pt x="63108" y="56198"/>
                  </a:cubicBezTo>
                  <a:cubicBezTo>
                    <a:pt x="59298" y="60008"/>
                    <a:pt x="54535" y="60960"/>
                    <a:pt x="47868" y="6000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3" name="Google Shape;5093;p22"/>
            <p:cNvSpPr/>
            <p:nvPr/>
          </p:nvSpPr>
          <p:spPr>
            <a:xfrm>
              <a:off x="5945504" y="2138362"/>
              <a:ext cx="782002" cy="306704"/>
            </a:xfrm>
            <a:custGeom>
              <a:avLst/>
              <a:gdLst/>
              <a:ahLst/>
              <a:cxnLst/>
              <a:rect l="l" t="t" r="r" b="b"/>
              <a:pathLst>
                <a:path w="782002" h="306704" extrusionOk="0">
                  <a:moveTo>
                    <a:pt x="26670" y="97155"/>
                  </a:moveTo>
                  <a:cubicBezTo>
                    <a:pt x="37148" y="103823"/>
                    <a:pt x="46673" y="107632"/>
                    <a:pt x="56198" y="106680"/>
                  </a:cubicBezTo>
                  <a:cubicBezTo>
                    <a:pt x="62865" y="105727"/>
                    <a:pt x="68580" y="102870"/>
                    <a:pt x="73342" y="97155"/>
                  </a:cubicBezTo>
                  <a:cubicBezTo>
                    <a:pt x="78105" y="91440"/>
                    <a:pt x="80010" y="84773"/>
                    <a:pt x="79058" y="77152"/>
                  </a:cubicBezTo>
                  <a:cubicBezTo>
                    <a:pt x="79058" y="74295"/>
                    <a:pt x="78105" y="71438"/>
                    <a:pt x="77153" y="68580"/>
                  </a:cubicBezTo>
                  <a:cubicBezTo>
                    <a:pt x="76200" y="65723"/>
                    <a:pt x="74295" y="63818"/>
                    <a:pt x="72390" y="60960"/>
                  </a:cubicBezTo>
                  <a:cubicBezTo>
                    <a:pt x="77153" y="63818"/>
                    <a:pt x="80963" y="65723"/>
                    <a:pt x="84773" y="67627"/>
                  </a:cubicBezTo>
                  <a:cubicBezTo>
                    <a:pt x="88583" y="69532"/>
                    <a:pt x="92392" y="69532"/>
                    <a:pt x="96203" y="69532"/>
                  </a:cubicBezTo>
                  <a:cubicBezTo>
                    <a:pt x="100013" y="68580"/>
                    <a:pt x="102870" y="67627"/>
                    <a:pt x="104775" y="66675"/>
                  </a:cubicBezTo>
                  <a:lnTo>
                    <a:pt x="107633" y="98107"/>
                  </a:lnTo>
                  <a:lnTo>
                    <a:pt x="128588" y="107632"/>
                  </a:lnTo>
                  <a:lnTo>
                    <a:pt x="120015" y="15240"/>
                  </a:lnTo>
                  <a:cubicBezTo>
                    <a:pt x="132398" y="14288"/>
                    <a:pt x="143828" y="14288"/>
                    <a:pt x="156210" y="14288"/>
                  </a:cubicBezTo>
                  <a:cubicBezTo>
                    <a:pt x="158115" y="14288"/>
                    <a:pt x="160020" y="14288"/>
                    <a:pt x="161925" y="14288"/>
                  </a:cubicBezTo>
                  <a:lnTo>
                    <a:pt x="160020" y="51435"/>
                  </a:lnTo>
                  <a:lnTo>
                    <a:pt x="153353" y="51435"/>
                  </a:lnTo>
                  <a:cubicBezTo>
                    <a:pt x="151448" y="51435"/>
                    <a:pt x="150495" y="51435"/>
                    <a:pt x="149542" y="53340"/>
                  </a:cubicBezTo>
                  <a:cubicBezTo>
                    <a:pt x="148590" y="54293"/>
                    <a:pt x="147638" y="55245"/>
                    <a:pt x="147638" y="57150"/>
                  </a:cubicBezTo>
                  <a:cubicBezTo>
                    <a:pt x="147638" y="60960"/>
                    <a:pt x="151448" y="66675"/>
                    <a:pt x="158115" y="74295"/>
                  </a:cubicBezTo>
                  <a:cubicBezTo>
                    <a:pt x="165735" y="81915"/>
                    <a:pt x="170498" y="86677"/>
                    <a:pt x="174308" y="86677"/>
                  </a:cubicBezTo>
                  <a:cubicBezTo>
                    <a:pt x="175260" y="86677"/>
                    <a:pt x="176213" y="85725"/>
                    <a:pt x="177165" y="84773"/>
                  </a:cubicBezTo>
                  <a:cubicBezTo>
                    <a:pt x="178117" y="82868"/>
                    <a:pt x="179070" y="81915"/>
                    <a:pt x="179070" y="80010"/>
                  </a:cubicBezTo>
                  <a:lnTo>
                    <a:pt x="179070" y="71438"/>
                  </a:lnTo>
                  <a:lnTo>
                    <a:pt x="212408" y="73343"/>
                  </a:lnTo>
                  <a:lnTo>
                    <a:pt x="211455" y="98107"/>
                  </a:lnTo>
                  <a:lnTo>
                    <a:pt x="231458" y="112395"/>
                  </a:lnTo>
                  <a:lnTo>
                    <a:pt x="236220" y="19050"/>
                  </a:lnTo>
                  <a:cubicBezTo>
                    <a:pt x="264795" y="21907"/>
                    <a:pt x="292417" y="25718"/>
                    <a:pt x="320040" y="30480"/>
                  </a:cubicBezTo>
                  <a:lnTo>
                    <a:pt x="317183" y="45720"/>
                  </a:lnTo>
                  <a:lnTo>
                    <a:pt x="288608" y="40957"/>
                  </a:lnTo>
                  <a:cubicBezTo>
                    <a:pt x="281940" y="40005"/>
                    <a:pt x="275273" y="40957"/>
                    <a:pt x="269558" y="44768"/>
                  </a:cubicBezTo>
                  <a:cubicBezTo>
                    <a:pt x="263842" y="48577"/>
                    <a:pt x="260985" y="53340"/>
                    <a:pt x="260033" y="59055"/>
                  </a:cubicBezTo>
                  <a:cubicBezTo>
                    <a:pt x="258128" y="67627"/>
                    <a:pt x="259080" y="77152"/>
                    <a:pt x="262890" y="87630"/>
                  </a:cubicBezTo>
                  <a:cubicBezTo>
                    <a:pt x="265748" y="98107"/>
                    <a:pt x="271463" y="108585"/>
                    <a:pt x="278130" y="119063"/>
                  </a:cubicBezTo>
                  <a:lnTo>
                    <a:pt x="285750" y="116205"/>
                  </a:lnTo>
                  <a:cubicBezTo>
                    <a:pt x="280988" y="109538"/>
                    <a:pt x="277178" y="102870"/>
                    <a:pt x="275273" y="96202"/>
                  </a:cubicBezTo>
                  <a:cubicBezTo>
                    <a:pt x="273367" y="88582"/>
                    <a:pt x="273367" y="81915"/>
                    <a:pt x="274320" y="75248"/>
                  </a:cubicBezTo>
                  <a:cubicBezTo>
                    <a:pt x="275273" y="70485"/>
                    <a:pt x="277178" y="66675"/>
                    <a:pt x="281940" y="63818"/>
                  </a:cubicBezTo>
                  <a:cubicBezTo>
                    <a:pt x="285750" y="60960"/>
                    <a:pt x="290513" y="60007"/>
                    <a:pt x="295275" y="60960"/>
                  </a:cubicBezTo>
                  <a:lnTo>
                    <a:pt x="315278" y="64770"/>
                  </a:lnTo>
                  <a:lnTo>
                    <a:pt x="307658" y="111443"/>
                  </a:lnTo>
                  <a:lnTo>
                    <a:pt x="325755" y="128588"/>
                  </a:lnTo>
                  <a:lnTo>
                    <a:pt x="340995" y="36195"/>
                  </a:lnTo>
                  <a:cubicBezTo>
                    <a:pt x="393383" y="46673"/>
                    <a:pt x="444817" y="61913"/>
                    <a:pt x="494348" y="81915"/>
                  </a:cubicBezTo>
                  <a:lnTo>
                    <a:pt x="483870" y="109538"/>
                  </a:lnTo>
                  <a:cubicBezTo>
                    <a:pt x="481013" y="101918"/>
                    <a:pt x="477203" y="95250"/>
                    <a:pt x="472440" y="89535"/>
                  </a:cubicBezTo>
                  <a:cubicBezTo>
                    <a:pt x="467678" y="83820"/>
                    <a:pt x="461963" y="80010"/>
                    <a:pt x="457200" y="78105"/>
                  </a:cubicBezTo>
                  <a:cubicBezTo>
                    <a:pt x="448628" y="75248"/>
                    <a:pt x="441008" y="74295"/>
                    <a:pt x="433388" y="77152"/>
                  </a:cubicBezTo>
                  <a:cubicBezTo>
                    <a:pt x="425767" y="80010"/>
                    <a:pt x="421005" y="84773"/>
                    <a:pt x="418148" y="91440"/>
                  </a:cubicBezTo>
                  <a:cubicBezTo>
                    <a:pt x="415290" y="100013"/>
                    <a:pt x="416242" y="109538"/>
                    <a:pt x="421958" y="120968"/>
                  </a:cubicBezTo>
                  <a:cubicBezTo>
                    <a:pt x="427673" y="132398"/>
                    <a:pt x="434340" y="140018"/>
                    <a:pt x="441960" y="142875"/>
                  </a:cubicBezTo>
                  <a:cubicBezTo>
                    <a:pt x="446723" y="144780"/>
                    <a:pt x="451485" y="144780"/>
                    <a:pt x="456248" y="144780"/>
                  </a:cubicBezTo>
                  <a:cubicBezTo>
                    <a:pt x="461010" y="144780"/>
                    <a:pt x="466725" y="142875"/>
                    <a:pt x="471488" y="140970"/>
                  </a:cubicBezTo>
                  <a:lnTo>
                    <a:pt x="464820" y="158115"/>
                  </a:lnTo>
                  <a:lnTo>
                    <a:pt x="479108" y="178118"/>
                  </a:lnTo>
                  <a:lnTo>
                    <a:pt x="511492" y="90488"/>
                  </a:lnTo>
                  <a:cubicBezTo>
                    <a:pt x="523875" y="96202"/>
                    <a:pt x="537210" y="101918"/>
                    <a:pt x="549593" y="107632"/>
                  </a:cubicBezTo>
                  <a:lnTo>
                    <a:pt x="532448" y="140970"/>
                  </a:lnTo>
                  <a:lnTo>
                    <a:pt x="526733" y="138113"/>
                  </a:lnTo>
                  <a:cubicBezTo>
                    <a:pt x="524828" y="137160"/>
                    <a:pt x="523875" y="137160"/>
                    <a:pt x="522923" y="138113"/>
                  </a:cubicBezTo>
                  <a:cubicBezTo>
                    <a:pt x="521017" y="138113"/>
                    <a:pt x="520065" y="139065"/>
                    <a:pt x="519113" y="140970"/>
                  </a:cubicBezTo>
                  <a:cubicBezTo>
                    <a:pt x="517208" y="143827"/>
                    <a:pt x="518160" y="150495"/>
                    <a:pt x="521970" y="160973"/>
                  </a:cubicBezTo>
                  <a:cubicBezTo>
                    <a:pt x="524828" y="171450"/>
                    <a:pt x="528638" y="177165"/>
                    <a:pt x="531495" y="179070"/>
                  </a:cubicBezTo>
                  <a:cubicBezTo>
                    <a:pt x="532448" y="180023"/>
                    <a:pt x="533400" y="180023"/>
                    <a:pt x="535305" y="179070"/>
                  </a:cubicBezTo>
                  <a:cubicBezTo>
                    <a:pt x="537210" y="178118"/>
                    <a:pt x="538163" y="177165"/>
                    <a:pt x="539115" y="175260"/>
                  </a:cubicBezTo>
                  <a:lnTo>
                    <a:pt x="542925" y="167640"/>
                  </a:lnTo>
                  <a:lnTo>
                    <a:pt x="572453" y="183833"/>
                  </a:lnTo>
                  <a:lnTo>
                    <a:pt x="561023" y="205740"/>
                  </a:lnTo>
                  <a:lnTo>
                    <a:pt x="572453" y="226695"/>
                  </a:lnTo>
                  <a:lnTo>
                    <a:pt x="616268" y="143827"/>
                  </a:lnTo>
                  <a:cubicBezTo>
                    <a:pt x="626745" y="150495"/>
                    <a:pt x="638175" y="156210"/>
                    <a:pt x="648653" y="162877"/>
                  </a:cubicBezTo>
                  <a:lnTo>
                    <a:pt x="604838" y="230505"/>
                  </a:lnTo>
                  <a:lnTo>
                    <a:pt x="614363" y="253365"/>
                  </a:lnTo>
                  <a:lnTo>
                    <a:pt x="665798" y="174308"/>
                  </a:lnTo>
                  <a:cubicBezTo>
                    <a:pt x="687705" y="189548"/>
                    <a:pt x="709613" y="204788"/>
                    <a:pt x="729615" y="221933"/>
                  </a:cubicBezTo>
                  <a:lnTo>
                    <a:pt x="711518" y="244793"/>
                  </a:lnTo>
                  <a:lnTo>
                    <a:pt x="676275" y="217170"/>
                  </a:lnTo>
                  <a:cubicBezTo>
                    <a:pt x="674370" y="215265"/>
                    <a:pt x="672465" y="215265"/>
                    <a:pt x="669608" y="215265"/>
                  </a:cubicBezTo>
                  <a:cubicBezTo>
                    <a:pt x="666750" y="215265"/>
                    <a:pt x="664845" y="216218"/>
                    <a:pt x="663893" y="218123"/>
                  </a:cubicBezTo>
                  <a:cubicBezTo>
                    <a:pt x="660083" y="222885"/>
                    <a:pt x="658178" y="228600"/>
                    <a:pt x="658178" y="236220"/>
                  </a:cubicBezTo>
                  <a:cubicBezTo>
                    <a:pt x="658178" y="243840"/>
                    <a:pt x="660083" y="249555"/>
                    <a:pt x="662940" y="251460"/>
                  </a:cubicBezTo>
                  <a:cubicBezTo>
                    <a:pt x="663893" y="252413"/>
                    <a:pt x="664845" y="252413"/>
                    <a:pt x="665798" y="252413"/>
                  </a:cubicBezTo>
                  <a:cubicBezTo>
                    <a:pt x="666750" y="252413"/>
                    <a:pt x="667703" y="252413"/>
                    <a:pt x="668655" y="250508"/>
                  </a:cubicBezTo>
                  <a:lnTo>
                    <a:pt x="673418" y="243840"/>
                  </a:lnTo>
                  <a:cubicBezTo>
                    <a:pt x="674370" y="242888"/>
                    <a:pt x="675323" y="241935"/>
                    <a:pt x="677228" y="241935"/>
                  </a:cubicBezTo>
                  <a:cubicBezTo>
                    <a:pt x="678180" y="240983"/>
                    <a:pt x="680085" y="241935"/>
                    <a:pt x="681038" y="241935"/>
                  </a:cubicBezTo>
                  <a:lnTo>
                    <a:pt x="700088" y="257175"/>
                  </a:lnTo>
                  <a:lnTo>
                    <a:pt x="678180" y="285750"/>
                  </a:lnTo>
                  <a:lnTo>
                    <a:pt x="686753" y="306705"/>
                  </a:lnTo>
                  <a:lnTo>
                    <a:pt x="743903" y="233363"/>
                  </a:lnTo>
                  <a:cubicBezTo>
                    <a:pt x="752475" y="240030"/>
                    <a:pt x="761048" y="247650"/>
                    <a:pt x="768668" y="255270"/>
                  </a:cubicBezTo>
                  <a:lnTo>
                    <a:pt x="782003" y="240983"/>
                  </a:lnTo>
                  <a:cubicBezTo>
                    <a:pt x="616268" y="91440"/>
                    <a:pt x="396240" y="0"/>
                    <a:pt x="155258" y="0"/>
                  </a:cubicBezTo>
                  <a:cubicBezTo>
                    <a:pt x="127635" y="0"/>
                    <a:pt x="100013" y="952"/>
                    <a:pt x="72390" y="3810"/>
                  </a:cubicBezTo>
                  <a:lnTo>
                    <a:pt x="84773" y="22860"/>
                  </a:lnTo>
                  <a:cubicBezTo>
                    <a:pt x="89535" y="22860"/>
                    <a:pt x="93345" y="21907"/>
                    <a:pt x="98108" y="21907"/>
                  </a:cubicBezTo>
                  <a:lnTo>
                    <a:pt x="100965" y="48577"/>
                  </a:lnTo>
                  <a:cubicBezTo>
                    <a:pt x="99060" y="51435"/>
                    <a:pt x="97155" y="53340"/>
                    <a:pt x="94298" y="55245"/>
                  </a:cubicBezTo>
                  <a:cubicBezTo>
                    <a:pt x="91440" y="57150"/>
                    <a:pt x="88583" y="58102"/>
                    <a:pt x="85725" y="58102"/>
                  </a:cubicBezTo>
                  <a:cubicBezTo>
                    <a:pt x="80010" y="59055"/>
                    <a:pt x="75248" y="59055"/>
                    <a:pt x="72390" y="58102"/>
                  </a:cubicBezTo>
                  <a:cubicBezTo>
                    <a:pt x="68580" y="58102"/>
                    <a:pt x="65723" y="57150"/>
                    <a:pt x="64770" y="56198"/>
                  </a:cubicBezTo>
                  <a:cubicBezTo>
                    <a:pt x="67628" y="53340"/>
                    <a:pt x="69533" y="50482"/>
                    <a:pt x="71438" y="46673"/>
                  </a:cubicBezTo>
                  <a:cubicBezTo>
                    <a:pt x="73342" y="42863"/>
                    <a:pt x="73342" y="39052"/>
                    <a:pt x="73342" y="36195"/>
                  </a:cubicBezTo>
                  <a:cubicBezTo>
                    <a:pt x="72390" y="28575"/>
                    <a:pt x="67628" y="22860"/>
                    <a:pt x="59055" y="16193"/>
                  </a:cubicBezTo>
                  <a:cubicBezTo>
                    <a:pt x="50483" y="10477"/>
                    <a:pt x="40958" y="7620"/>
                    <a:pt x="32385" y="8573"/>
                  </a:cubicBezTo>
                  <a:cubicBezTo>
                    <a:pt x="27623" y="8573"/>
                    <a:pt x="23813" y="10477"/>
                    <a:pt x="19050" y="13335"/>
                  </a:cubicBezTo>
                  <a:cubicBezTo>
                    <a:pt x="14288" y="15240"/>
                    <a:pt x="10478" y="19050"/>
                    <a:pt x="6667" y="22860"/>
                  </a:cubicBezTo>
                  <a:lnTo>
                    <a:pt x="18098" y="36195"/>
                  </a:lnTo>
                  <a:cubicBezTo>
                    <a:pt x="21908" y="32385"/>
                    <a:pt x="26670" y="28575"/>
                    <a:pt x="31433" y="25718"/>
                  </a:cubicBezTo>
                  <a:cubicBezTo>
                    <a:pt x="36195" y="22860"/>
                    <a:pt x="40958" y="21907"/>
                    <a:pt x="44767" y="20955"/>
                  </a:cubicBezTo>
                  <a:cubicBezTo>
                    <a:pt x="48578" y="20955"/>
                    <a:pt x="51435" y="20955"/>
                    <a:pt x="54292" y="22860"/>
                  </a:cubicBezTo>
                  <a:cubicBezTo>
                    <a:pt x="57150" y="24765"/>
                    <a:pt x="59055" y="27623"/>
                    <a:pt x="59055" y="30480"/>
                  </a:cubicBezTo>
                  <a:cubicBezTo>
                    <a:pt x="59055" y="35243"/>
                    <a:pt x="59055" y="40005"/>
                    <a:pt x="57150" y="43815"/>
                  </a:cubicBezTo>
                  <a:cubicBezTo>
                    <a:pt x="56198" y="47625"/>
                    <a:pt x="53340" y="49530"/>
                    <a:pt x="48578" y="50482"/>
                  </a:cubicBezTo>
                  <a:cubicBezTo>
                    <a:pt x="45720" y="49530"/>
                    <a:pt x="42863" y="50482"/>
                    <a:pt x="39053" y="50482"/>
                  </a:cubicBezTo>
                  <a:cubicBezTo>
                    <a:pt x="35242" y="51435"/>
                    <a:pt x="31433" y="53340"/>
                    <a:pt x="27623" y="55245"/>
                  </a:cubicBezTo>
                  <a:lnTo>
                    <a:pt x="37148" y="71438"/>
                  </a:lnTo>
                  <a:cubicBezTo>
                    <a:pt x="44767" y="69532"/>
                    <a:pt x="51435" y="66675"/>
                    <a:pt x="59055" y="60960"/>
                  </a:cubicBezTo>
                  <a:cubicBezTo>
                    <a:pt x="60960" y="61913"/>
                    <a:pt x="61913" y="63818"/>
                    <a:pt x="62865" y="65723"/>
                  </a:cubicBezTo>
                  <a:cubicBezTo>
                    <a:pt x="63817" y="66675"/>
                    <a:pt x="64770" y="69532"/>
                    <a:pt x="64770" y="71438"/>
                  </a:cubicBezTo>
                  <a:cubicBezTo>
                    <a:pt x="65723" y="77152"/>
                    <a:pt x="63817" y="81915"/>
                    <a:pt x="60960" y="86677"/>
                  </a:cubicBezTo>
                  <a:cubicBezTo>
                    <a:pt x="57150" y="91440"/>
                    <a:pt x="52388" y="93345"/>
                    <a:pt x="46673" y="94298"/>
                  </a:cubicBezTo>
                  <a:cubicBezTo>
                    <a:pt x="40005" y="95250"/>
                    <a:pt x="32385" y="93345"/>
                    <a:pt x="25717" y="88582"/>
                  </a:cubicBezTo>
                  <a:cubicBezTo>
                    <a:pt x="18098" y="83820"/>
                    <a:pt x="12383" y="77152"/>
                    <a:pt x="6667" y="68580"/>
                  </a:cubicBezTo>
                  <a:lnTo>
                    <a:pt x="0" y="73343"/>
                  </a:lnTo>
                  <a:cubicBezTo>
                    <a:pt x="7620" y="80010"/>
                    <a:pt x="16192" y="89535"/>
                    <a:pt x="26670" y="97155"/>
                  </a:cubicBezTo>
                  <a:close/>
                  <a:moveTo>
                    <a:pt x="457200" y="121920"/>
                  </a:moveTo>
                  <a:cubicBezTo>
                    <a:pt x="449580" y="122873"/>
                    <a:pt x="443865" y="121920"/>
                    <a:pt x="438150" y="120015"/>
                  </a:cubicBezTo>
                  <a:cubicBezTo>
                    <a:pt x="434340" y="118110"/>
                    <a:pt x="431483" y="116205"/>
                    <a:pt x="428625" y="112395"/>
                  </a:cubicBezTo>
                  <a:cubicBezTo>
                    <a:pt x="426720" y="108585"/>
                    <a:pt x="426720" y="105727"/>
                    <a:pt x="427673" y="102870"/>
                  </a:cubicBezTo>
                  <a:cubicBezTo>
                    <a:pt x="429578" y="98107"/>
                    <a:pt x="433388" y="95250"/>
                    <a:pt x="441008" y="93345"/>
                  </a:cubicBezTo>
                  <a:cubicBezTo>
                    <a:pt x="448628" y="91440"/>
                    <a:pt x="456248" y="92393"/>
                    <a:pt x="462915" y="94298"/>
                  </a:cubicBezTo>
                  <a:cubicBezTo>
                    <a:pt x="466725" y="95250"/>
                    <a:pt x="469583" y="98107"/>
                    <a:pt x="472440" y="101918"/>
                  </a:cubicBezTo>
                  <a:cubicBezTo>
                    <a:pt x="475298" y="105727"/>
                    <a:pt x="478155" y="110490"/>
                    <a:pt x="480060" y="115252"/>
                  </a:cubicBezTo>
                  <a:cubicBezTo>
                    <a:pt x="472440" y="118110"/>
                    <a:pt x="464820" y="120968"/>
                    <a:pt x="457200" y="121920"/>
                  </a:cubicBezTo>
                  <a:close/>
                  <a:moveTo>
                    <a:pt x="567690" y="110490"/>
                  </a:moveTo>
                  <a:cubicBezTo>
                    <a:pt x="578168" y="115252"/>
                    <a:pt x="587693" y="120968"/>
                    <a:pt x="597218" y="126682"/>
                  </a:cubicBezTo>
                  <a:lnTo>
                    <a:pt x="579120" y="160020"/>
                  </a:lnTo>
                  <a:lnTo>
                    <a:pt x="549593" y="143827"/>
                  </a:lnTo>
                  <a:lnTo>
                    <a:pt x="567690" y="110490"/>
                  </a:lnTo>
                  <a:close/>
                  <a:moveTo>
                    <a:pt x="181928" y="13335"/>
                  </a:moveTo>
                  <a:cubicBezTo>
                    <a:pt x="193358" y="13335"/>
                    <a:pt x="204788" y="14288"/>
                    <a:pt x="215265" y="15240"/>
                  </a:cubicBezTo>
                  <a:lnTo>
                    <a:pt x="213360" y="53340"/>
                  </a:lnTo>
                  <a:lnTo>
                    <a:pt x="180023" y="51435"/>
                  </a:lnTo>
                  <a:lnTo>
                    <a:pt x="181928" y="13335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4" name="Google Shape;5094;p22"/>
            <p:cNvSpPr/>
            <p:nvPr/>
          </p:nvSpPr>
          <p:spPr>
            <a:xfrm>
              <a:off x="6714172" y="2412682"/>
              <a:ext cx="92392" cy="111442"/>
            </a:xfrm>
            <a:custGeom>
              <a:avLst/>
              <a:gdLst/>
              <a:ahLst/>
              <a:cxnLst/>
              <a:rect l="l" t="t" r="r" b="b"/>
              <a:pathLst>
                <a:path w="92392" h="111442" extrusionOk="0">
                  <a:moveTo>
                    <a:pt x="0" y="89535"/>
                  </a:moveTo>
                  <a:lnTo>
                    <a:pt x="6668" y="111442"/>
                  </a:lnTo>
                  <a:lnTo>
                    <a:pt x="72390" y="46672"/>
                  </a:lnTo>
                  <a:cubicBezTo>
                    <a:pt x="77153" y="52388"/>
                    <a:pt x="81915" y="58102"/>
                    <a:pt x="86678" y="62865"/>
                  </a:cubicBezTo>
                  <a:lnTo>
                    <a:pt x="92393" y="39052"/>
                  </a:lnTo>
                  <a:cubicBezTo>
                    <a:pt x="80963" y="25717"/>
                    <a:pt x="68580" y="12382"/>
                    <a:pt x="56198" y="0"/>
                  </a:cubicBezTo>
                  <a:lnTo>
                    <a:pt x="41910" y="14288"/>
                  </a:lnTo>
                  <a:cubicBezTo>
                    <a:pt x="47625" y="20002"/>
                    <a:pt x="52388" y="25717"/>
                    <a:pt x="58103" y="31432"/>
                  </a:cubicBezTo>
                  <a:lnTo>
                    <a:pt x="0" y="89535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5" name="Google Shape;5095;p22"/>
            <p:cNvSpPr/>
            <p:nvPr/>
          </p:nvSpPr>
          <p:spPr>
            <a:xfrm>
              <a:off x="6755130" y="2518410"/>
              <a:ext cx="25717" cy="25717"/>
            </a:xfrm>
            <a:custGeom>
              <a:avLst/>
              <a:gdLst/>
              <a:ahLst/>
              <a:cxnLst/>
              <a:rect l="l" t="t" r="r" b="b"/>
              <a:pathLst>
                <a:path w="25717" h="25717" extrusionOk="0">
                  <a:moveTo>
                    <a:pt x="0" y="0"/>
                  </a:moveTo>
                  <a:lnTo>
                    <a:pt x="25717" y="0"/>
                  </a:lnTo>
                  <a:lnTo>
                    <a:pt x="25717" y="25717"/>
                  </a:lnTo>
                  <a:lnTo>
                    <a:pt x="0" y="2571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6" name="Google Shape;5096;p22"/>
            <p:cNvSpPr/>
            <p:nvPr/>
          </p:nvSpPr>
          <p:spPr>
            <a:xfrm>
              <a:off x="6782752" y="2489835"/>
              <a:ext cx="25717" cy="25717"/>
            </a:xfrm>
            <a:custGeom>
              <a:avLst/>
              <a:gdLst/>
              <a:ahLst/>
              <a:cxnLst/>
              <a:rect l="l" t="t" r="r" b="b"/>
              <a:pathLst>
                <a:path w="25717" h="25717" extrusionOk="0">
                  <a:moveTo>
                    <a:pt x="0" y="0"/>
                  </a:moveTo>
                  <a:lnTo>
                    <a:pt x="25718" y="0"/>
                  </a:lnTo>
                  <a:lnTo>
                    <a:pt x="25718" y="25717"/>
                  </a:lnTo>
                  <a:lnTo>
                    <a:pt x="0" y="2571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097" name="Google Shape;5097;p22"/>
            <p:cNvGrpSpPr/>
            <p:nvPr/>
          </p:nvGrpSpPr>
          <p:grpSpPr>
            <a:xfrm>
              <a:off x="4819650" y="4612005"/>
              <a:ext cx="2558414" cy="385762"/>
              <a:chOff x="4819650" y="4612005"/>
              <a:chExt cx="2558414" cy="385762"/>
            </a:xfrm>
          </p:grpSpPr>
          <p:sp>
            <p:nvSpPr>
              <p:cNvPr id="5098" name="Google Shape;5098;p22"/>
              <p:cNvSpPr/>
              <p:nvPr/>
            </p:nvSpPr>
            <p:spPr>
              <a:xfrm>
                <a:off x="4819650" y="4699634"/>
                <a:ext cx="1013460" cy="262890"/>
              </a:xfrm>
              <a:custGeom>
                <a:avLst/>
                <a:gdLst/>
                <a:ahLst/>
                <a:cxnLst/>
                <a:rect l="l" t="t" r="r" b="b"/>
                <a:pathLst>
                  <a:path w="1013460" h="262890" extrusionOk="0">
                    <a:moveTo>
                      <a:pt x="942975" y="182880"/>
                    </a:moveTo>
                    <a:lnTo>
                      <a:pt x="978218" y="201930"/>
                    </a:lnTo>
                    <a:lnTo>
                      <a:pt x="978218" y="38100"/>
                    </a:lnTo>
                    <a:lnTo>
                      <a:pt x="1013460" y="38100"/>
                    </a:lnTo>
                    <a:lnTo>
                      <a:pt x="996315" y="6668"/>
                    </a:lnTo>
                    <a:lnTo>
                      <a:pt x="827723" y="6668"/>
                    </a:lnTo>
                    <a:lnTo>
                      <a:pt x="819150" y="6668"/>
                    </a:lnTo>
                    <a:lnTo>
                      <a:pt x="731520" y="6668"/>
                    </a:lnTo>
                    <a:lnTo>
                      <a:pt x="723900" y="6668"/>
                    </a:lnTo>
                    <a:lnTo>
                      <a:pt x="537210" y="6668"/>
                    </a:lnTo>
                    <a:lnTo>
                      <a:pt x="529590" y="6668"/>
                    </a:lnTo>
                    <a:lnTo>
                      <a:pt x="441960" y="6668"/>
                    </a:lnTo>
                    <a:lnTo>
                      <a:pt x="434340" y="6668"/>
                    </a:lnTo>
                    <a:lnTo>
                      <a:pt x="202883" y="6668"/>
                    </a:lnTo>
                    <a:lnTo>
                      <a:pt x="195263" y="6668"/>
                    </a:lnTo>
                    <a:lnTo>
                      <a:pt x="122873" y="6668"/>
                    </a:lnTo>
                    <a:lnTo>
                      <a:pt x="141923" y="38100"/>
                    </a:lnTo>
                    <a:lnTo>
                      <a:pt x="149543" y="38100"/>
                    </a:lnTo>
                    <a:lnTo>
                      <a:pt x="149543" y="110490"/>
                    </a:lnTo>
                    <a:lnTo>
                      <a:pt x="110490" y="93345"/>
                    </a:lnTo>
                    <a:cubicBezTo>
                      <a:pt x="114300" y="89535"/>
                      <a:pt x="117157" y="84772"/>
                      <a:pt x="119063" y="79058"/>
                    </a:cubicBezTo>
                    <a:cubicBezTo>
                      <a:pt x="120968" y="73343"/>
                      <a:pt x="121920" y="67628"/>
                      <a:pt x="121920" y="61913"/>
                    </a:cubicBezTo>
                    <a:cubicBezTo>
                      <a:pt x="121920" y="48578"/>
                      <a:pt x="115253" y="34290"/>
                      <a:pt x="102870" y="20955"/>
                    </a:cubicBezTo>
                    <a:cubicBezTo>
                      <a:pt x="89535" y="6668"/>
                      <a:pt x="76200" y="0"/>
                      <a:pt x="63818" y="0"/>
                    </a:cubicBezTo>
                    <a:cubicBezTo>
                      <a:pt x="51435" y="0"/>
                      <a:pt x="40958" y="3810"/>
                      <a:pt x="31433" y="11430"/>
                    </a:cubicBezTo>
                    <a:cubicBezTo>
                      <a:pt x="22860" y="19050"/>
                      <a:pt x="19050" y="28575"/>
                      <a:pt x="19050" y="39053"/>
                    </a:cubicBezTo>
                    <a:cubicBezTo>
                      <a:pt x="19050" y="47625"/>
                      <a:pt x="22860" y="57150"/>
                      <a:pt x="31433" y="66675"/>
                    </a:cubicBezTo>
                    <a:cubicBezTo>
                      <a:pt x="39053" y="75247"/>
                      <a:pt x="50482" y="82868"/>
                      <a:pt x="63818" y="90488"/>
                    </a:cubicBezTo>
                    <a:cubicBezTo>
                      <a:pt x="51435" y="99060"/>
                      <a:pt x="29528" y="110490"/>
                      <a:pt x="0" y="123825"/>
                    </a:cubicBezTo>
                    <a:lnTo>
                      <a:pt x="27622" y="147638"/>
                    </a:lnTo>
                    <a:cubicBezTo>
                      <a:pt x="60960" y="131445"/>
                      <a:pt x="84773" y="117158"/>
                      <a:pt x="100013" y="104775"/>
                    </a:cubicBezTo>
                    <a:lnTo>
                      <a:pt x="131445" y="120015"/>
                    </a:lnTo>
                    <a:lnTo>
                      <a:pt x="40005" y="176213"/>
                    </a:lnTo>
                    <a:lnTo>
                      <a:pt x="65723" y="197168"/>
                    </a:lnTo>
                    <a:lnTo>
                      <a:pt x="151448" y="139065"/>
                    </a:lnTo>
                    <a:lnTo>
                      <a:pt x="151448" y="183833"/>
                    </a:lnTo>
                    <a:lnTo>
                      <a:pt x="186690" y="202883"/>
                    </a:lnTo>
                    <a:lnTo>
                      <a:pt x="186690" y="39053"/>
                    </a:lnTo>
                    <a:lnTo>
                      <a:pt x="214313" y="39053"/>
                    </a:lnTo>
                    <a:lnTo>
                      <a:pt x="221933" y="39053"/>
                    </a:lnTo>
                    <a:lnTo>
                      <a:pt x="395288" y="39053"/>
                    </a:lnTo>
                    <a:lnTo>
                      <a:pt x="395288" y="66675"/>
                    </a:lnTo>
                    <a:lnTo>
                      <a:pt x="354330" y="66675"/>
                    </a:lnTo>
                    <a:cubicBezTo>
                      <a:pt x="340043" y="66675"/>
                      <a:pt x="327660" y="71438"/>
                      <a:pt x="318135" y="81915"/>
                    </a:cubicBezTo>
                    <a:cubicBezTo>
                      <a:pt x="308610" y="92393"/>
                      <a:pt x="302895" y="103822"/>
                      <a:pt x="302895" y="118110"/>
                    </a:cubicBezTo>
                    <a:cubicBezTo>
                      <a:pt x="302895" y="134303"/>
                      <a:pt x="311468" y="152400"/>
                      <a:pt x="329565" y="171450"/>
                    </a:cubicBezTo>
                    <a:cubicBezTo>
                      <a:pt x="347663" y="190500"/>
                      <a:pt x="364808" y="199072"/>
                      <a:pt x="381000" y="199072"/>
                    </a:cubicBezTo>
                    <a:cubicBezTo>
                      <a:pt x="381953" y="199072"/>
                      <a:pt x="383858" y="199072"/>
                      <a:pt x="387668" y="197168"/>
                    </a:cubicBezTo>
                    <a:lnTo>
                      <a:pt x="392430" y="195263"/>
                    </a:lnTo>
                    <a:cubicBezTo>
                      <a:pt x="387668" y="210503"/>
                      <a:pt x="381953" y="222885"/>
                      <a:pt x="373380" y="231458"/>
                    </a:cubicBezTo>
                    <a:cubicBezTo>
                      <a:pt x="365760" y="240983"/>
                      <a:pt x="357188" y="245745"/>
                      <a:pt x="347663" y="245745"/>
                    </a:cubicBezTo>
                    <a:cubicBezTo>
                      <a:pt x="342900" y="245745"/>
                      <a:pt x="339090" y="243840"/>
                      <a:pt x="337185" y="240983"/>
                    </a:cubicBezTo>
                    <a:cubicBezTo>
                      <a:pt x="334328" y="238125"/>
                      <a:pt x="332423" y="234315"/>
                      <a:pt x="332423" y="230505"/>
                    </a:cubicBezTo>
                    <a:cubicBezTo>
                      <a:pt x="332423" y="225743"/>
                      <a:pt x="334328" y="221933"/>
                      <a:pt x="339090" y="218122"/>
                    </a:cubicBezTo>
                    <a:cubicBezTo>
                      <a:pt x="343853" y="214313"/>
                      <a:pt x="349568" y="211455"/>
                      <a:pt x="356235" y="209550"/>
                    </a:cubicBezTo>
                    <a:lnTo>
                      <a:pt x="324803" y="190500"/>
                    </a:lnTo>
                    <a:cubicBezTo>
                      <a:pt x="320040" y="191453"/>
                      <a:pt x="316230" y="193358"/>
                      <a:pt x="312420" y="197168"/>
                    </a:cubicBezTo>
                    <a:cubicBezTo>
                      <a:pt x="308610" y="200025"/>
                      <a:pt x="306705" y="202883"/>
                      <a:pt x="305753" y="206693"/>
                    </a:cubicBezTo>
                    <a:cubicBezTo>
                      <a:pt x="292418" y="206693"/>
                      <a:pt x="282893" y="204788"/>
                      <a:pt x="276225" y="200978"/>
                    </a:cubicBezTo>
                    <a:cubicBezTo>
                      <a:pt x="282893" y="199072"/>
                      <a:pt x="288608" y="194310"/>
                      <a:pt x="291465" y="188595"/>
                    </a:cubicBezTo>
                    <a:cubicBezTo>
                      <a:pt x="295275" y="182880"/>
                      <a:pt x="297180" y="176213"/>
                      <a:pt x="297180" y="169545"/>
                    </a:cubicBezTo>
                    <a:cubicBezTo>
                      <a:pt x="297180" y="160020"/>
                      <a:pt x="294323" y="152400"/>
                      <a:pt x="287655" y="145733"/>
                    </a:cubicBezTo>
                    <a:cubicBezTo>
                      <a:pt x="281940" y="139065"/>
                      <a:pt x="274320" y="136208"/>
                      <a:pt x="265748" y="136208"/>
                    </a:cubicBezTo>
                    <a:cubicBezTo>
                      <a:pt x="255270" y="136208"/>
                      <a:pt x="245745" y="139065"/>
                      <a:pt x="238125" y="145733"/>
                    </a:cubicBezTo>
                    <a:cubicBezTo>
                      <a:pt x="230505" y="152400"/>
                      <a:pt x="226695" y="160972"/>
                      <a:pt x="226695" y="171450"/>
                    </a:cubicBezTo>
                    <a:cubicBezTo>
                      <a:pt x="226695" y="184785"/>
                      <a:pt x="234315" y="196215"/>
                      <a:pt x="248602" y="205740"/>
                    </a:cubicBezTo>
                    <a:cubicBezTo>
                      <a:pt x="263843" y="215265"/>
                      <a:pt x="280988" y="220028"/>
                      <a:pt x="301943" y="220028"/>
                    </a:cubicBezTo>
                    <a:cubicBezTo>
                      <a:pt x="299085" y="229553"/>
                      <a:pt x="303848" y="239078"/>
                      <a:pt x="317183" y="248603"/>
                    </a:cubicBezTo>
                    <a:cubicBezTo>
                      <a:pt x="330518" y="258128"/>
                      <a:pt x="345758" y="262890"/>
                      <a:pt x="361950" y="262890"/>
                    </a:cubicBezTo>
                    <a:cubicBezTo>
                      <a:pt x="371475" y="262890"/>
                      <a:pt x="381000" y="259080"/>
                      <a:pt x="390525" y="252413"/>
                    </a:cubicBezTo>
                    <a:cubicBezTo>
                      <a:pt x="400050" y="244793"/>
                      <a:pt x="406718" y="235268"/>
                      <a:pt x="412433" y="222885"/>
                    </a:cubicBezTo>
                    <a:lnTo>
                      <a:pt x="427673" y="256222"/>
                    </a:lnTo>
                    <a:lnTo>
                      <a:pt x="448628" y="246697"/>
                    </a:lnTo>
                    <a:lnTo>
                      <a:pt x="419100" y="198120"/>
                    </a:lnTo>
                    <a:cubicBezTo>
                      <a:pt x="424815" y="196215"/>
                      <a:pt x="428625" y="193358"/>
                      <a:pt x="431483" y="189547"/>
                    </a:cubicBezTo>
                    <a:cubicBezTo>
                      <a:pt x="435293" y="184785"/>
                      <a:pt x="436245" y="180022"/>
                      <a:pt x="436245" y="174308"/>
                    </a:cubicBezTo>
                    <a:cubicBezTo>
                      <a:pt x="436245" y="166688"/>
                      <a:pt x="433388" y="159068"/>
                      <a:pt x="426720" y="150495"/>
                    </a:cubicBezTo>
                    <a:cubicBezTo>
                      <a:pt x="420053" y="142875"/>
                      <a:pt x="413385" y="139065"/>
                      <a:pt x="407670" y="139065"/>
                    </a:cubicBezTo>
                    <a:cubicBezTo>
                      <a:pt x="401003" y="139065"/>
                      <a:pt x="394335" y="140970"/>
                      <a:pt x="389573" y="144780"/>
                    </a:cubicBezTo>
                    <a:cubicBezTo>
                      <a:pt x="384810" y="148590"/>
                      <a:pt x="381953" y="153353"/>
                      <a:pt x="381953" y="159068"/>
                    </a:cubicBezTo>
                    <a:cubicBezTo>
                      <a:pt x="381953" y="163830"/>
                      <a:pt x="383858" y="169545"/>
                      <a:pt x="387668" y="176213"/>
                    </a:cubicBezTo>
                    <a:cubicBezTo>
                      <a:pt x="381000" y="180022"/>
                      <a:pt x="375285" y="181928"/>
                      <a:pt x="370523" y="181928"/>
                    </a:cubicBezTo>
                    <a:cubicBezTo>
                      <a:pt x="359093" y="181928"/>
                      <a:pt x="349568" y="178118"/>
                      <a:pt x="341948" y="169545"/>
                    </a:cubicBezTo>
                    <a:cubicBezTo>
                      <a:pt x="334328" y="160972"/>
                      <a:pt x="329565" y="150495"/>
                      <a:pt x="329565" y="137160"/>
                    </a:cubicBezTo>
                    <a:cubicBezTo>
                      <a:pt x="329565" y="127635"/>
                      <a:pt x="332423" y="119063"/>
                      <a:pt x="339090" y="111443"/>
                    </a:cubicBezTo>
                    <a:cubicBezTo>
                      <a:pt x="344805" y="103822"/>
                      <a:pt x="352425" y="100965"/>
                      <a:pt x="360998" y="100965"/>
                    </a:cubicBezTo>
                    <a:lnTo>
                      <a:pt x="428625" y="100965"/>
                    </a:lnTo>
                    <a:lnTo>
                      <a:pt x="428625" y="42863"/>
                    </a:lnTo>
                    <a:lnTo>
                      <a:pt x="451485" y="42863"/>
                    </a:lnTo>
                    <a:lnTo>
                      <a:pt x="459105" y="42863"/>
                    </a:lnTo>
                    <a:lnTo>
                      <a:pt x="483870" y="42863"/>
                    </a:lnTo>
                    <a:lnTo>
                      <a:pt x="483870" y="182880"/>
                    </a:lnTo>
                    <a:lnTo>
                      <a:pt x="519113" y="206693"/>
                    </a:lnTo>
                    <a:lnTo>
                      <a:pt x="519113" y="42863"/>
                    </a:lnTo>
                    <a:lnTo>
                      <a:pt x="546735" y="42863"/>
                    </a:lnTo>
                    <a:lnTo>
                      <a:pt x="554355" y="42863"/>
                    </a:lnTo>
                    <a:lnTo>
                      <a:pt x="679133" y="42863"/>
                    </a:lnTo>
                    <a:lnTo>
                      <a:pt x="679133" y="95250"/>
                    </a:lnTo>
                    <a:cubicBezTo>
                      <a:pt x="670560" y="84772"/>
                      <a:pt x="660083" y="76200"/>
                      <a:pt x="649605" y="69533"/>
                    </a:cubicBezTo>
                    <a:cubicBezTo>
                      <a:pt x="638175" y="62865"/>
                      <a:pt x="626745" y="60008"/>
                      <a:pt x="617220" y="60008"/>
                    </a:cubicBezTo>
                    <a:cubicBezTo>
                      <a:pt x="601980" y="60008"/>
                      <a:pt x="588645" y="63818"/>
                      <a:pt x="579120" y="72390"/>
                    </a:cubicBezTo>
                    <a:cubicBezTo>
                      <a:pt x="568643" y="80963"/>
                      <a:pt x="562928" y="91440"/>
                      <a:pt x="562928" y="104775"/>
                    </a:cubicBezTo>
                    <a:cubicBezTo>
                      <a:pt x="562928" y="120015"/>
                      <a:pt x="570548" y="135255"/>
                      <a:pt x="586740" y="149543"/>
                    </a:cubicBezTo>
                    <a:cubicBezTo>
                      <a:pt x="602933" y="164783"/>
                      <a:pt x="618173" y="172403"/>
                      <a:pt x="633413" y="172403"/>
                    </a:cubicBezTo>
                    <a:cubicBezTo>
                      <a:pt x="641985" y="172403"/>
                      <a:pt x="649605" y="170497"/>
                      <a:pt x="658178" y="166688"/>
                    </a:cubicBezTo>
                    <a:cubicBezTo>
                      <a:pt x="665798" y="162878"/>
                      <a:pt x="673418" y="158115"/>
                      <a:pt x="680085" y="150495"/>
                    </a:cubicBezTo>
                    <a:lnTo>
                      <a:pt x="680085" y="181928"/>
                    </a:lnTo>
                    <a:lnTo>
                      <a:pt x="715328" y="205740"/>
                    </a:lnTo>
                    <a:lnTo>
                      <a:pt x="715328" y="41910"/>
                    </a:lnTo>
                    <a:lnTo>
                      <a:pt x="742950" y="41910"/>
                    </a:lnTo>
                    <a:lnTo>
                      <a:pt x="750570" y="41910"/>
                    </a:lnTo>
                    <a:lnTo>
                      <a:pt x="775335" y="41910"/>
                    </a:lnTo>
                    <a:lnTo>
                      <a:pt x="775335" y="181928"/>
                    </a:lnTo>
                    <a:lnTo>
                      <a:pt x="810578" y="205740"/>
                    </a:lnTo>
                    <a:lnTo>
                      <a:pt x="810578" y="41910"/>
                    </a:lnTo>
                    <a:lnTo>
                      <a:pt x="838200" y="41910"/>
                    </a:lnTo>
                    <a:lnTo>
                      <a:pt x="845820" y="41910"/>
                    </a:lnTo>
                    <a:lnTo>
                      <a:pt x="942975" y="41910"/>
                    </a:lnTo>
                    <a:lnTo>
                      <a:pt x="942975" y="92393"/>
                    </a:lnTo>
                    <a:lnTo>
                      <a:pt x="864870" y="92393"/>
                    </a:lnTo>
                    <a:cubicBezTo>
                      <a:pt x="860108" y="92393"/>
                      <a:pt x="857250" y="94297"/>
                      <a:pt x="854393" y="97155"/>
                    </a:cubicBezTo>
                    <a:cubicBezTo>
                      <a:pt x="851535" y="100013"/>
                      <a:pt x="849630" y="103822"/>
                      <a:pt x="849630" y="107633"/>
                    </a:cubicBezTo>
                    <a:cubicBezTo>
                      <a:pt x="849630" y="117158"/>
                      <a:pt x="853440" y="127635"/>
                      <a:pt x="862013" y="138113"/>
                    </a:cubicBezTo>
                    <a:cubicBezTo>
                      <a:pt x="870585" y="148590"/>
                      <a:pt x="878205" y="154305"/>
                      <a:pt x="884873" y="154305"/>
                    </a:cubicBezTo>
                    <a:cubicBezTo>
                      <a:pt x="886778" y="154305"/>
                      <a:pt x="888683" y="153353"/>
                      <a:pt x="889635" y="152400"/>
                    </a:cubicBezTo>
                    <a:cubicBezTo>
                      <a:pt x="891540" y="151447"/>
                      <a:pt x="892493" y="149543"/>
                      <a:pt x="892493" y="146685"/>
                    </a:cubicBezTo>
                    <a:lnTo>
                      <a:pt x="892493" y="133350"/>
                    </a:lnTo>
                    <a:cubicBezTo>
                      <a:pt x="892493" y="130493"/>
                      <a:pt x="893445" y="128588"/>
                      <a:pt x="895350" y="126683"/>
                    </a:cubicBezTo>
                    <a:cubicBezTo>
                      <a:pt x="896303" y="124778"/>
                      <a:pt x="898208" y="123825"/>
                      <a:pt x="900113" y="123825"/>
                    </a:cubicBezTo>
                    <a:lnTo>
                      <a:pt x="942975" y="123825"/>
                    </a:lnTo>
                    <a:lnTo>
                      <a:pt x="942975" y="182880"/>
                    </a:lnTo>
                    <a:close/>
                    <a:moveTo>
                      <a:pt x="90488" y="68580"/>
                    </a:moveTo>
                    <a:cubicBezTo>
                      <a:pt x="87630" y="75247"/>
                      <a:pt x="82868" y="79058"/>
                      <a:pt x="78105" y="81915"/>
                    </a:cubicBezTo>
                    <a:cubicBezTo>
                      <a:pt x="71438" y="80010"/>
                      <a:pt x="65723" y="75247"/>
                      <a:pt x="60960" y="69533"/>
                    </a:cubicBezTo>
                    <a:cubicBezTo>
                      <a:pt x="56197" y="63818"/>
                      <a:pt x="54293" y="57150"/>
                      <a:pt x="54293" y="50483"/>
                    </a:cubicBezTo>
                    <a:cubicBezTo>
                      <a:pt x="54293" y="44768"/>
                      <a:pt x="56197" y="40005"/>
                      <a:pt x="60960" y="35243"/>
                    </a:cubicBezTo>
                    <a:cubicBezTo>
                      <a:pt x="65723" y="30480"/>
                      <a:pt x="71438" y="28575"/>
                      <a:pt x="78105" y="28575"/>
                    </a:cubicBezTo>
                    <a:cubicBezTo>
                      <a:pt x="82868" y="28575"/>
                      <a:pt x="87630" y="30480"/>
                      <a:pt x="90488" y="33338"/>
                    </a:cubicBezTo>
                    <a:cubicBezTo>
                      <a:pt x="94298" y="37147"/>
                      <a:pt x="95250" y="40958"/>
                      <a:pt x="95250" y="45720"/>
                    </a:cubicBezTo>
                    <a:cubicBezTo>
                      <a:pt x="96203" y="54293"/>
                      <a:pt x="94298" y="61913"/>
                      <a:pt x="90488" y="68580"/>
                    </a:cubicBezTo>
                    <a:close/>
                    <a:moveTo>
                      <a:pt x="251460" y="181928"/>
                    </a:moveTo>
                    <a:cubicBezTo>
                      <a:pt x="247650" y="178118"/>
                      <a:pt x="246698" y="174308"/>
                      <a:pt x="246698" y="169545"/>
                    </a:cubicBezTo>
                    <a:cubicBezTo>
                      <a:pt x="246698" y="164783"/>
                      <a:pt x="248602" y="160020"/>
                      <a:pt x="251460" y="157163"/>
                    </a:cubicBezTo>
                    <a:cubicBezTo>
                      <a:pt x="255270" y="153353"/>
                      <a:pt x="259080" y="152400"/>
                      <a:pt x="263843" y="152400"/>
                    </a:cubicBezTo>
                    <a:cubicBezTo>
                      <a:pt x="268605" y="152400"/>
                      <a:pt x="273368" y="154305"/>
                      <a:pt x="276225" y="157163"/>
                    </a:cubicBezTo>
                    <a:cubicBezTo>
                      <a:pt x="280035" y="160972"/>
                      <a:pt x="280988" y="164783"/>
                      <a:pt x="280988" y="169545"/>
                    </a:cubicBezTo>
                    <a:cubicBezTo>
                      <a:pt x="280988" y="174308"/>
                      <a:pt x="279083" y="179070"/>
                      <a:pt x="276225" y="181928"/>
                    </a:cubicBezTo>
                    <a:cubicBezTo>
                      <a:pt x="272415" y="185738"/>
                      <a:pt x="268605" y="186690"/>
                      <a:pt x="263843" y="186690"/>
                    </a:cubicBezTo>
                    <a:cubicBezTo>
                      <a:pt x="259080" y="186690"/>
                      <a:pt x="254318" y="184785"/>
                      <a:pt x="251460" y="181928"/>
                    </a:cubicBezTo>
                    <a:close/>
                    <a:moveTo>
                      <a:pt x="648653" y="133350"/>
                    </a:moveTo>
                    <a:cubicBezTo>
                      <a:pt x="637223" y="139065"/>
                      <a:pt x="626745" y="141922"/>
                      <a:pt x="616268" y="141922"/>
                    </a:cubicBezTo>
                    <a:cubicBezTo>
                      <a:pt x="608648" y="141922"/>
                      <a:pt x="601980" y="139065"/>
                      <a:pt x="597218" y="135255"/>
                    </a:cubicBezTo>
                    <a:cubicBezTo>
                      <a:pt x="592455" y="130493"/>
                      <a:pt x="589598" y="125730"/>
                      <a:pt x="589598" y="120015"/>
                    </a:cubicBezTo>
                    <a:cubicBezTo>
                      <a:pt x="589598" y="111443"/>
                      <a:pt x="594360" y="103822"/>
                      <a:pt x="605790" y="96203"/>
                    </a:cubicBezTo>
                    <a:cubicBezTo>
                      <a:pt x="617220" y="88583"/>
                      <a:pt x="628650" y="85725"/>
                      <a:pt x="641985" y="85725"/>
                    </a:cubicBezTo>
                    <a:cubicBezTo>
                      <a:pt x="648653" y="85725"/>
                      <a:pt x="655320" y="87630"/>
                      <a:pt x="662940" y="92393"/>
                    </a:cubicBezTo>
                    <a:cubicBezTo>
                      <a:pt x="670560" y="96203"/>
                      <a:pt x="677228" y="101918"/>
                      <a:pt x="682943" y="109538"/>
                    </a:cubicBezTo>
                    <a:cubicBezTo>
                      <a:pt x="671513" y="119063"/>
                      <a:pt x="660083" y="127635"/>
                      <a:pt x="648653" y="13335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99" name="Google Shape;5099;p22"/>
              <p:cNvSpPr/>
              <p:nvPr/>
            </p:nvSpPr>
            <p:spPr>
              <a:xfrm>
                <a:off x="5744527" y="4910137"/>
                <a:ext cx="119062" cy="87630"/>
              </a:xfrm>
              <a:custGeom>
                <a:avLst/>
                <a:gdLst/>
                <a:ahLst/>
                <a:cxnLst/>
                <a:rect l="l" t="t" r="r" b="b"/>
                <a:pathLst>
                  <a:path w="119062" h="87630" extrusionOk="0">
                    <a:moveTo>
                      <a:pt x="54293" y="13335"/>
                    </a:moveTo>
                    <a:cubicBezTo>
                      <a:pt x="42863" y="3810"/>
                      <a:pt x="34290" y="0"/>
                      <a:pt x="27623" y="0"/>
                    </a:cubicBezTo>
                    <a:cubicBezTo>
                      <a:pt x="21908" y="0"/>
                      <a:pt x="17145" y="953"/>
                      <a:pt x="12383" y="1905"/>
                    </a:cubicBezTo>
                    <a:cubicBezTo>
                      <a:pt x="8573" y="2857"/>
                      <a:pt x="4763" y="5715"/>
                      <a:pt x="0" y="9525"/>
                    </a:cubicBezTo>
                    <a:lnTo>
                      <a:pt x="13335" y="30480"/>
                    </a:lnTo>
                    <a:cubicBezTo>
                      <a:pt x="17145" y="27622"/>
                      <a:pt x="20002" y="25718"/>
                      <a:pt x="22860" y="24765"/>
                    </a:cubicBezTo>
                    <a:cubicBezTo>
                      <a:pt x="26670" y="22860"/>
                      <a:pt x="29527" y="22860"/>
                      <a:pt x="33338" y="22860"/>
                    </a:cubicBezTo>
                    <a:cubicBezTo>
                      <a:pt x="41910" y="22860"/>
                      <a:pt x="60008" y="37147"/>
                      <a:pt x="86677" y="65722"/>
                    </a:cubicBezTo>
                    <a:lnTo>
                      <a:pt x="107633" y="87630"/>
                    </a:lnTo>
                    <a:lnTo>
                      <a:pt x="119063" y="78105"/>
                    </a:lnTo>
                    <a:cubicBezTo>
                      <a:pt x="103823" y="60007"/>
                      <a:pt x="82868" y="39053"/>
                      <a:pt x="54293" y="13335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00" name="Google Shape;5100;p22"/>
              <p:cNvSpPr/>
              <p:nvPr/>
            </p:nvSpPr>
            <p:spPr>
              <a:xfrm>
                <a:off x="5934075" y="4693919"/>
                <a:ext cx="635317" cy="209550"/>
              </a:xfrm>
              <a:custGeom>
                <a:avLst/>
                <a:gdLst/>
                <a:ahLst/>
                <a:cxnLst/>
                <a:rect l="l" t="t" r="r" b="b"/>
                <a:pathLst>
                  <a:path w="635317" h="209550" extrusionOk="0">
                    <a:moveTo>
                      <a:pt x="577215" y="13335"/>
                    </a:moveTo>
                    <a:lnTo>
                      <a:pt x="441008" y="13335"/>
                    </a:lnTo>
                    <a:lnTo>
                      <a:pt x="433388" y="13335"/>
                    </a:lnTo>
                    <a:lnTo>
                      <a:pt x="330517" y="13335"/>
                    </a:lnTo>
                    <a:lnTo>
                      <a:pt x="349567" y="44768"/>
                    </a:lnTo>
                    <a:lnTo>
                      <a:pt x="388620" y="44768"/>
                    </a:lnTo>
                    <a:lnTo>
                      <a:pt x="388620" y="110490"/>
                    </a:lnTo>
                    <a:lnTo>
                      <a:pt x="334328" y="110490"/>
                    </a:lnTo>
                    <a:lnTo>
                      <a:pt x="334328" y="54293"/>
                    </a:lnTo>
                    <a:cubicBezTo>
                      <a:pt x="334328" y="41910"/>
                      <a:pt x="328613" y="30480"/>
                      <a:pt x="316230" y="18098"/>
                    </a:cubicBezTo>
                    <a:cubicBezTo>
                      <a:pt x="303847" y="5715"/>
                      <a:pt x="291465" y="0"/>
                      <a:pt x="280035" y="0"/>
                    </a:cubicBezTo>
                    <a:cubicBezTo>
                      <a:pt x="269558" y="0"/>
                      <a:pt x="260985" y="2858"/>
                      <a:pt x="254317" y="9525"/>
                    </a:cubicBezTo>
                    <a:cubicBezTo>
                      <a:pt x="246697" y="17145"/>
                      <a:pt x="243840" y="24765"/>
                      <a:pt x="243840" y="35243"/>
                    </a:cubicBezTo>
                    <a:cubicBezTo>
                      <a:pt x="243840" y="38100"/>
                      <a:pt x="243840" y="41910"/>
                      <a:pt x="244792" y="44768"/>
                    </a:cubicBezTo>
                    <a:lnTo>
                      <a:pt x="227647" y="14288"/>
                    </a:lnTo>
                    <a:lnTo>
                      <a:pt x="0" y="14288"/>
                    </a:lnTo>
                    <a:lnTo>
                      <a:pt x="17145" y="45720"/>
                    </a:lnTo>
                    <a:lnTo>
                      <a:pt x="159067" y="45720"/>
                    </a:lnTo>
                    <a:lnTo>
                      <a:pt x="159067" y="71438"/>
                    </a:lnTo>
                    <a:cubicBezTo>
                      <a:pt x="154305" y="71438"/>
                      <a:pt x="149542" y="73343"/>
                      <a:pt x="143828" y="78105"/>
                    </a:cubicBezTo>
                    <a:cubicBezTo>
                      <a:pt x="138113" y="82868"/>
                      <a:pt x="132397" y="88583"/>
                      <a:pt x="126683" y="97155"/>
                    </a:cubicBezTo>
                    <a:cubicBezTo>
                      <a:pt x="119063" y="88583"/>
                      <a:pt x="111442" y="81915"/>
                      <a:pt x="103822" y="77153"/>
                    </a:cubicBezTo>
                    <a:cubicBezTo>
                      <a:pt x="96203" y="72390"/>
                      <a:pt x="88583" y="70485"/>
                      <a:pt x="81915" y="70485"/>
                    </a:cubicBezTo>
                    <a:cubicBezTo>
                      <a:pt x="69533" y="70485"/>
                      <a:pt x="58103" y="75248"/>
                      <a:pt x="48578" y="84773"/>
                    </a:cubicBezTo>
                    <a:cubicBezTo>
                      <a:pt x="39053" y="94298"/>
                      <a:pt x="35242" y="104775"/>
                      <a:pt x="35242" y="117158"/>
                    </a:cubicBezTo>
                    <a:cubicBezTo>
                      <a:pt x="35242" y="130493"/>
                      <a:pt x="40958" y="144780"/>
                      <a:pt x="52388" y="160020"/>
                    </a:cubicBezTo>
                    <a:cubicBezTo>
                      <a:pt x="63817" y="175260"/>
                      <a:pt x="80010" y="191453"/>
                      <a:pt x="100965" y="206693"/>
                    </a:cubicBezTo>
                    <a:lnTo>
                      <a:pt x="110490" y="195263"/>
                    </a:lnTo>
                    <a:cubicBezTo>
                      <a:pt x="97155" y="183833"/>
                      <a:pt x="86678" y="172403"/>
                      <a:pt x="79058" y="161925"/>
                    </a:cubicBezTo>
                    <a:cubicBezTo>
                      <a:pt x="71438" y="150495"/>
                      <a:pt x="68580" y="140018"/>
                      <a:pt x="68580" y="131445"/>
                    </a:cubicBezTo>
                    <a:cubicBezTo>
                      <a:pt x="68580" y="121920"/>
                      <a:pt x="71438" y="114300"/>
                      <a:pt x="76200" y="107633"/>
                    </a:cubicBezTo>
                    <a:cubicBezTo>
                      <a:pt x="80963" y="100965"/>
                      <a:pt x="87630" y="98108"/>
                      <a:pt x="95250" y="98108"/>
                    </a:cubicBezTo>
                    <a:cubicBezTo>
                      <a:pt x="100013" y="98108"/>
                      <a:pt x="103822" y="99060"/>
                      <a:pt x="107633" y="101918"/>
                    </a:cubicBezTo>
                    <a:cubicBezTo>
                      <a:pt x="111442" y="103823"/>
                      <a:pt x="115253" y="107633"/>
                      <a:pt x="118110" y="112395"/>
                    </a:cubicBezTo>
                    <a:cubicBezTo>
                      <a:pt x="110490" y="128588"/>
                      <a:pt x="105728" y="139065"/>
                      <a:pt x="104775" y="143828"/>
                    </a:cubicBezTo>
                    <a:lnTo>
                      <a:pt x="136208" y="157163"/>
                    </a:lnTo>
                    <a:cubicBezTo>
                      <a:pt x="140017" y="140018"/>
                      <a:pt x="146685" y="124778"/>
                      <a:pt x="155258" y="113348"/>
                    </a:cubicBezTo>
                    <a:cubicBezTo>
                      <a:pt x="163830" y="101918"/>
                      <a:pt x="173355" y="96203"/>
                      <a:pt x="182880" y="96203"/>
                    </a:cubicBezTo>
                    <a:cubicBezTo>
                      <a:pt x="188595" y="96203"/>
                      <a:pt x="193358" y="98108"/>
                      <a:pt x="197167" y="100965"/>
                    </a:cubicBezTo>
                    <a:cubicBezTo>
                      <a:pt x="200978" y="103823"/>
                      <a:pt x="202883" y="107633"/>
                      <a:pt x="202883" y="111443"/>
                    </a:cubicBezTo>
                    <a:cubicBezTo>
                      <a:pt x="203835" y="120015"/>
                      <a:pt x="199072" y="129540"/>
                      <a:pt x="190500" y="140018"/>
                    </a:cubicBezTo>
                    <a:cubicBezTo>
                      <a:pt x="181928" y="151448"/>
                      <a:pt x="170497" y="161925"/>
                      <a:pt x="156210" y="171450"/>
                    </a:cubicBezTo>
                    <a:lnTo>
                      <a:pt x="185738" y="199073"/>
                    </a:lnTo>
                    <a:cubicBezTo>
                      <a:pt x="198120" y="185738"/>
                      <a:pt x="207645" y="172403"/>
                      <a:pt x="214313" y="160020"/>
                    </a:cubicBezTo>
                    <a:cubicBezTo>
                      <a:pt x="220980" y="147638"/>
                      <a:pt x="224790" y="135255"/>
                      <a:pt x="224790" y="124778"/>
                    </a:cubicBezTo>
                    <a:cubicBezTo>
                      <a:pt x="224790" y="112395"/>
                      <a:pt x="221933" y="101918"/>
                      <a:pt x="216217" y="92393"/>
                    </a:cubicBezTo>
                    <a:cubicBezTo>
                      <a:pt x="211455" y="82868"/>
                      <a:pt x="203835" y="77153"/>
                      <a:pt x="195263" y="73343"/>
                    </a:cubicBezTo>
                    <a:lnTo>
                      <a:pt x="195263" y="45720"/>
                    </a:lnTo>
                    <a:lnTo>
                      <a:pt x="243840" y="45720"/>
                    </a:lnTo>
                    <a:cubicBezTo>
                      <a:pt x="245745" y="55245"/>
                      <a:pt x="250508" y="62865"/>
                      <a:pt x="259080" y="70485"/>
                    </a:cubicBezTo>
                    <a:cubicBezTo>
                      <a:pt x="270510" y="80963"/>
                      <a:pt x="283845" y="87630"/>
                      <a:pt x="300038" y="90488"/>
                    </a:cubicBezTo>
                    <a:lnTo>
                      <a:pt x="300038" y="111443"/>
                    </a:lnTo>
                    <a:lnTo>
                      <a:pt x="288608" y="111443"/>
                    </a:lnTo>
                    <a:cubicBezTo>
                      <a:pt x="284797" y="111443"/>
                      <a:pt x="281940" y="112395"/>
                      <a:pt x="279083" y="114300"/>
                    </a:cubicBezTo>
                    <a:cubicBezTo>
                      <a:pt x="276225" y="116205"/>
                      <a:pt x="275272" y="119063"/>
                      <a:pt x="275272" y="122873"/>
                    </a:cubicBezTo>
                    <a:cubicBezTo>
                      <a:pt x="275272" y="130493"/>
                      <a:pt x="281940" y="140018"/>
                      <a:pt x="294322" y="152400"/>
                    </a:cubicBezTo>
                    <a:cubicBezTo>
                      <a:pt x="306705" y="163830"/>
                      <a:pt x="316230" y="169545"/>
                      <a:pt x="323850" y="169545"/>
                    </a:cubicBezTo>
                    <a:cubicBezTo>
                      <a:pt x="327660" y="169545"/>
                      <a:pt x="330517" y="167640"/>
                      <a:pt x="332422" y="164783"/>
                    </a:cubicBezTo>
                    <a:cubicBezTo>
                      <a:pt x="334328" y="161925"/>
                      <a:pt x="335280" y="158115"/>
                      <a:pt x="335280" y="154305"/>
                    </a:cubicBezTo>
                    <a:lnTo>
                      <a:pt x="335280" y="142875"/>
                    </a:lnTo>
                    <a:lnTo>
                      <a:pt x="389572" y="142875"/>
                    </a:lnTo>
                    <a:lnTo>
                      <a:pt x="389572" y="189548"/>
                    </a:lnTo>
                    <a:lnTo>
                      <a:pt x="424815" y="208598"/>
                    </a:lnTo>
                    <a:lnTo>
                      <a:pt x="424815" y="44768"/>
                    </a:lnTo>
                    <a:lnTo>
                      <a:pt x="452438" y="44768"/>
                    </a:lnTo>
                    <a:lnTo>
                      <a:pt x="460058" y="44768"/>
                    </a:lnTo>
                    <a:lnTo>
                      <a:pt x="566738" y="44768"/>
                    </a:lnTo>
                    <a:lnTo>
                      <a:pt x="566738" y="72390"/>
                    </a:lnTo>
                    <a:lnTo>
                      <a:pt x="514350" y="72390"/>
                    </a:lnTo>
                    <a:cubicBezTo>
                      <a:pt x="501967" y="72390"/>
                      <a:pt x="491490" y="76200"/>
                      <a:pt x="481965" y="83820"/>
                    </a:cubicBezTo>
                    <a:cubicBezTo>
                      <a:pt x="473392" y="91440"/>
                      <a:pt x="469583" y="100965"/>
                      <a:pt x="469583" y="111443"/>
                    </a:cubicBezTo>
                    <a:cubicBezTo>
                      <a:pt x="469583" y="126683"/>
                      <a:pt x="473392" y="142875"/>
                      <a:pt x="481965" y="159068"/>
                    </a:cubicBezTo>
                    <a:cubicBezTo>
                      <a:pt x="489585" y="175260"/>
                      <a:pt x="501967" y="192405"/>
                      <a:pt x="518160" y="208598"/>
                    </a:cubicBezTo>
                    <a:lnTo>
                      <a:pt x="529590" y="200978"/>
                    </a:lnTo>
                    <a:cubicBezTo>
                      <a:pt x="519113" y="191453"/>
                      <a:pt x="511492" y="180975"/>
                      <a:pt x="505778" y="169545"/>
                    </a:cubicBezTo>
                    <a:cubicBezTo>
                      <a:pt x="501015" y="158115"/>
                      <a:pt x="498158" y="146685"/>
                      <a:pt x="498158" y="135255"/>
                    </a:cubicBezTo>
                    <a:cubicBezTo>
                      <a:pt x="498158" y="126683"/>
                      <a:pt x="501015" y="119063"/>
                      <a:pt x="507683" y="113348"/>
                    </a:cubicBezTo>
                    <a:cubicBezTo>
                      <a:pt x="513397" y="106680"/>
                      <a:pt x="521017" y="103823"/>
                      <a:pt x="529590" y="103823"/>
                    </a:cubicBezTo>
                    <a:lnTo>
                      <a:pt x="564833" y="103823"/>
                    </a:lnTo>
                    <a:lnTo>
                      <a:pt x="564833" y="185738"/>
                    </a:lnTo>
                    <a:lnTo>
                      <a:pt x="600075" y="209550"/>
                    </a:lnTo>
                    <a:lnTo>
                      <a:pt x="600075" y="45720"/>
                    </a:lnTo>
                    <a:lnTo>
                      <a:pt x="635318" y="45720"/>
                    </a:lnTo>
                    <a:lnTo>
                      <a:pt x="618172" y="14288"/>
                    </a:lnTo>
                    <a:lnTo>
                      <a:pt x="577215" y="14288"/>
                    </a:lnTo>
                    <a:close/>
                    <a:moveTo>
                      <a:pt x="299085" y="75248"/>
                    </a:moveTo>
                    <a:cubicBezTo>
                      <a:pt x="292417" y="73343"/>
                      <a:pt x="287655" y="69533"/>
                      <a:pt x="283845" y="63818"/>
                    </a:cubicBezTo>
                    <a:cubicBezTo>
                      <a:pt x="280035" y="58103"/>
                      <a:pt x="278130" y="51435"/>
                      <a:pt x="278130" y="42863"/>
                    </a:cubicBezTo>
                    <a:cubicBezTo>
                      <a:pt x="278130" y="37148"/>
                      <a:pt x="280035" y="31433"/>
                      <a:pt x="281940" y="27623"/>
                    </a:cubicBezTo>
                    <a:cubicBezTo>
                      <a:pt x="284797" y="23813"/>
                      <a:pt x="287655" y="20955"/>
                      <a:pt x="291465" y="20955"/>
                    </a:cubicBezTo>
                    <a:cubicBezTo>
                      <a:pt x="294322" y="20955"/>
                      <a:pt x="296228" y="22860"/>
                      <a:pt x="297180" y="25718"/>
                    </a:cubicBezTo>
                    <a:cubicBezTo>
                      <a:pt x="299085" y="28575"/>
                      <a:pt x="299085" y="32385"/>
                      <a:pt x="299085" y="36195"/>
                    </a:cubicBezTo>
                    <a:lnTo>
                      <a:pt x="299085" y="75248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01" name="Google Shape;5101;p22"/>
              <p:cNvSpPr/>
              <p:nvPr/>
            </p:nvSpPr>
            <p:spPr>
              <a:xfrm>
                <a:off x="6413182" y="4612005"/>
                <a:ext cx="104075" cy="94352"/>
              </a:xfrm>
              <a:custGeom>
                <a:avLst/>
                <a:gdLst/>
                <a:ahLst/>
                <a:cxnLst/>
                <a:rect l="l" t="t" r="r" b="b"/>
                <a:pathLst>
                  <a:path w="104075" h="94352" extrusionOk="0">
                    <a:moveTo>
                      <a:pt x="89535" y="60007"/>
                    </a:moveTo>
                    <a:cubicBezTo>
                      <a:pt x="81915" y="47625"/>
                      <a:pt x="76200" y="40005"/>
                      <a:pt x="72390" y="36195"/>
                    </a:cubicBezTo>
                    <a:cubicBezTo>
                      <a:pt x="64770" y="25717"/>
                      <a:pt x="55245" y="16192"/>
                      <a:pt x="44767" y="9525"/>
                    </a:cubicBezTo>
                    <a:cubicBezTo>
                      <a:pt x="34290" y="2857"/>
                      <a:pt x="23813" y="0"/>
                      <a:pt x="14288" y="0"/>
                    </a:cubicBezTo>
                    <a:cubicBezTo>
                      <a:pt x="8572" y="952"/>
                      <a:pt x="3810" y="1905"/>
                      <a:pt x="0" y="2857"/>
                    </a:cubicBezTo>
                    <a:lnTo>
                      <a:pt x="15240" y="36195"/>
                    </a:lnTo>
                    <a:cubicBezTo>
                      <a:pt x="20002" y="34290"/>
                      <a:pt x="25717" y="33338"/>
                      <a:pt x="31433" y="33338"/>
                    </a:cubicBezTo>
                    <a:cubicBezTo>
                      <a:pt x="37147" y="33338"/>
                      <a:pt x="42863" y="34290"/>
                      <a:pt x="47625" y="37147"/>
                    </a:cubicBezTo>
                    <a:cubicBezTo>
                      <a:pt x="52388" y="39052"/>
                      <a:pt x="57150" y="41910"/>
                      <a:pt x="60008" y="45720"/>
                    </a:cubicBezTo>
                    <a:lnTo>
                      <a:pt x="97155" y="94297"/>
                    </a:lnTo>
                    <a:cubicBezTo>
                      <a:pt x="108585" y="95250"/>
                      <a:pt x="105727" y="83820"/>
                      <a:pt x="89535" y="60007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02" name="Google Shape;5102;p22"/>
              <p:cNvSpPr/>
              <p:nvPr/>
            </p:nvSpPr>
            <p:spPr>
              <a:xfrm>
                <a:off x="6671309" y="4707255"/>
                <a:ext cx="676275" cy="234314"/>
              </a:xfrm>
              <a:custGeom>
                <a:avLst/>
                <a:gdLst/>
                <a:ahLst/>
                <a:cxnLst/>
                <a:rect l="l" t="t" r="r" b="b"/>
                <a:pathLst>
                  <a:path w="676275" h="234314" extrusionOk="0">
                    <a:moveTo>
                      <a:pt x="605790" y="171450"/>
                    </a:moveTo>
                    <a:lnTo>
                      <a:pt x="641033" y="195263"/>
                    </a:lnTo>
                    <a:lnTo>
                      <a:pt x="641033" y="31432"/>
                    </a:lnTo>
                    <a:lnTo>
                      <a:pt x="676275" y="31432"/>
                    </a:lnTo>
                    <a:lnTo>
                      <a:pt x="659130" y="0"/>
                    </a:lnTo>
                    <a:lnTo>
                      <a:pt x="467678" y="0"/>
                    </a:lnTo>
                    <a:lnTo>
                      <a:pt x="460058" y="0"/>
                    </a:lnTo>
                    <a:lnTo>
                      <a:pt x="299085" y="0"/>
                    </a:lnTo>
                    <a:lnTo>
                      <a:pt x="291465" y="0"/>
                    </a:lnTo>
                    <a:lnTo>
                      <a:pt x="203835" y="0"/>
                    </a:lnTo>
                    <a:lnTo>
                      <a:pt x="196215" y="0"/>
                    </a:lnTo>
                    <a:lnTo>
                      <a:pt x="0" y="0"/>
                    </a:lnTo>
                    <a:lnTo>
                      <a:pt x="17145" y="31432"/>
                    </a:lnTo>
                    <a:lnTo>
                      <a:pt x="151448" y="31432"/>
                    </a:lnTo>
                    <a:lnTo>
                      <a:pt x="151448" y="59055"/>
                    </a:lnTo>
                    <a:lnTo>
                      <a:pt x="43815" y="59055"/>
                    </a:lnTo>
                    <a:lnTo>
                      <a:pt x="38100" y="70485"/>
                    </a:lnTo>
                    <a:cubicBezTo>
                      <a:pt x="54293" y="75247"/>
                      <a:pt x="67628" y="82867"/>
                      <a:pt x="78105" y="92392"/>
                    </a:cubicBezTo>
                    <a:cubicBezTo>
                      <a:pt x="87630" y="102870"/>
                      <a:pt x="93345" y="113347"/>
                      <a:pt x="93345" y="124777"/>
                    </a:cubicBezTo>
                    <a:cubicBezTo>
                      <a:pt x="93345" y="129540"/>
                      <a:pt x="91440" y="134302"/>
                      <a:pt x="86678" y="138113"/>
                    </a:cubicBezTo>
                    <a:cubicBezTo>
                      <a:pt x="80963" y="142875"/>
                      <a:pt x="75248" y="144780"/>
                      <a:pt x="68580" y="146685"/>
                    </a:cubicBezTo>
                    <a:cubicBezTo>
                      <a:pt x="66675" y="142875"/>
                      <a:pt x="63818" y="140017"/>
                      <a:pt x="60008" y="137160"/>
                    </a:cubicBezTo>
                    <a:cubicBezTo>
                      <a:pt x="56198" y="134302"/>
                      <a:pt x="52388" y="133350"/>
                      <a:pt x="49530" y="133350"/>
                    </a:cubicBezTo>
                    <a:cubicBezTo>
                      <a:pt x="44768" y="133350"/>
                      <a:pt x="40005" y="135255"/>
                      <a:pt x="37148" y="139065"/>
                    </a:cubicBezTo>
                    <a:cubicBezTo>
                      <a:pt x="33338" y="142875"/>
                      <a:pt x="32385" y="147638"/>
                      <a:pt x="32385" y="153352"/>
                    </a:cubicBezTo>
                    <a:cubicBezTo>
                      <a:pt x="32385" y="160972"/>
                      <a:pt x="36195" y="168592"/>
                      <a:pt x="44768" y="173355"/>
                    </a:cubicBezTo>
                    <a:cubicBezTo>
                      <a:pt x="52388" y="179070"/>
                      <a:pt x="62865" y="181927"/>
                      <a:pt x="73343" y="181927"/>
                    </a:cubicBezTo>
                    <a:lnTo>
                      <a:pt x="97155" y="234315"/>
                    </a:lnTo>
                    <a:lnTo>
                      <a:pt x="114300" y="224790"/>
                    </a:lnTo>
                    <a:lnTo>
                      <a:pt x="82868" y="180022"/>
                    </a:lnTo>
                    <a:cubicBezTo>
                      <a:pt x="93345" y="178117"/>
                      <a:pt x="102870" y="173355"/>
                      <a:pt x="110490" y="166688"/>
                    </a:cubicBezTo>
                    <a:cubicBezTo>
                      <a:pt x="118110" y="160020"/>
                      <a:pt x="120968" y="152400"/>
                      <a:pt x="120968" y="142875"/>
                    </a:cubicBezTo>
                    <a:cubicBezTo>
                      <a:pt x="120968" y="133350"/>
                      <a:pt x="118110" y="123825"/>
                      <a:pt x="112395" y="114300"/>
                    </a:cubicBezTo>
                    <a:cubicBezTo>
                      <a:pt x="107633" y="104775"/>
                      <a:pt x="100013" y="97155"/>
                      <a:pt x="89535" y="90488"/>
                    </a:cubicBezTo>
                    <a:lnTo>
                      <a:pt x="151448" y="90488"/>
                    </a:lnTo>
                    <a:lnTo>
                      <a:pt x="151448" y="176213"/>
                    </a:lnTo>
                    <a:lnTo>
                      <a:pt x="186690" y="195263"/>
                    </a:lnTo>
                    <a:lnTo>
                      <a:pt x="186690" y="31432"/>
                    </a:lnTo>
                    <a:lnTo>
                      <a:pt x="214313" y="31432"/>
                    </a:lnTo>
                    <a:lnTo>
                      <a:pt x="221933" y="31432"/>
                    </a:lnTo>
                    <a:lnTo>
                      <a:pt x="246698" y="31432"/>
                    </a:lnTo>
                    <a:lnTo>
                      <a:pt x="246698" y="171450"/>
                    </a:lnTo>
                    <a:lnTo>
                      <a:pt x="281940" y="195263"/>
                    </a:lnTo>
                    <a:lnTo>
                      <a:pt x="281940" y="31432"/>
                    </a:lnTo>
                    <a:lnTo>
                      <a:pt x="309563" y="31432"/>
                    </a:lnTo>
                    <a:lnTo>
                      <a:pt x="317183" y="31432"/>
                    </a:lnTo>
                    <a:lnTo>
                      <a:pt x="415290" y="31432"/>
                    </a:lnTo>
                    <a:lnTo>
                      <a:pt x="415290" y="81915"/>
                    </a:lnTo>
                    <a:lnTo>
                      <a:pt x="337185" y="81915"/>
                    </a:lnTo>
                    <a:cubicBezTo>
                      <a:pt x="332423" y="81915"/>
                      <a:pt x="329565" y="83820"/>
                      <a:pt x="326708" y="86677"/>
                    </a:cubicBezTo>
                    <a:cubicBezTo>
                      <a:pt x="323850" y="89535"/>
                      <a:pt x="321945" y="93345"/>
                      <a:pt x="321945" y="97155"/>
                    </a:cubicBezTo>
                    <a:cubicBezTo>
                      <a:pt x="321945" y="106680"/>
                      <a:pt x="325755" y="117157"/>
                      <a:pt x="334328" y="127635"/>
                    </a:cubicBezTo>
                    <a:cubicBezTo>
                      <a:pt x="342900" y="138113"/>
                      <a:pt x="350520" y="143827"/>
                      <a:pt x="357188" y="143827"/>
                    </a:cubicBezTo>
                    <a:cubicBezTo>
                      <a:pt x="359093" y="143827"/>
                      <a:pt x="360998" y="142875"/>
                      <a:pt x="361950" y="141922"/>
                    </a:cubicBezTo>
                    <a:cubicBezTo>
                      <a:pt x="363855" y="140970"/>
                      <a:pt x="364808" y="139065"/>
                      <a:pt x="364808" y="136207"/>
                    </a:cubicBezTo>
                    <a:lnTo>
                      <a:pt x="364808" y="122872"/>
                    </a:lnTo>
                    <a:cubicBezTo>
                      <a:pt x="364808" y="120015"/>
                      <a:pt x="365760" y="118110"/>
                      <a:pt x="367665" y="116205"/>
                    </a:cubicBezTo>
                    <a:cubicBezTo>
                      <a:pt x="368618" y="114300"/>
                      <a:pt x="370523" y="113347"/>
                      <a:pt x="372428" y="113347"/>
                    </a:cubicBezTo>
                    <a:lnTo>
                      <a:pt x="415290" y="113347"/>
                    </a:lnTo>
                    <a:lnTo>
                      <a:pt x="415290" y="175260"/>
                    </a:lnTo>
                    <a:lnTo>
                      <a:pt x="450533" y="194310"/>
                    </a:lnTo>
                    <a:lnTo>
                      <a:pt x="450533" y="30480"/>
                    </a:lnTo>
                    <a:lnTo>
                      <a:pt x="478155" y="30480"/>
                    </a:lnTo>
                    <a:lnTo>
                      <a:pt x="485775" y="30480"/>
                    </a:lnTo>
                    <a:lnTo>
                      <a:pt x="513397" y="30480"/>
                    </a:lnTo>
                    <a:lnTo>
                      <a:pt x="513397" y="96202"/>
                    </a:lnTo>
                    <a:lnTo>
                      <a:pt x="501968" y="96202"/>
                    </a:lnTo>
                    <a:cubicBezTo>
                      <a:pt x="499110" y="96202"/>
                      <a:pt x="497205" y="97155"/>
                      <a:pt x="495300" y="99060"/>
                    </a:cubicBezTo>
                    <a:cubicBezTo>
                      <a:pt x="493395" y="100965"/>
                      <a:pt x="492443" y="102870"/>
                      <a:pt x="492443" y="105727"/>
                    </a:cubicBezTo>
                    <a:cubicBezTo>
                      <a:pt x="492443" y="111442"/>
                      <a:pt x="499110" y="120967"/>
                      <a:pt x="512445" y="134302"/>
                    </a:cubicBezTo>
                    <a:cubicBezTo>
                      <a:pt x="525780" y="147638"/>
                      <a:pt x="535305" y="154305"/>
                      <a:pt x="541020" y="154305"/>
                    </a:cubicBezTo>
                    <a:cubicBezTo>
                      <a:pt x="542925" y="154305"/>
                      <a:pt x="544830" y="153352"/>
                      <a:pt x="545783" y="151447"/>
                    </a:cubicBezTo>
                    <a:cubicBezTo>
                      <a:pt x="547688" y="148590"/>
                      <a:pt x="548640" y="145732"/>
                      <a:pt x="548640" y="142875"/>
                    </a:cubicBezTo>
                    <a:lnTo>
                      <a:pt x="548640" y="127635"/>
                    </a:lnTo>
                    <a:lnTo>
                      <a:pt x="606743" y="127635"/>
                    </a:lnTo>
                    <a:lnTo>
                      <a:pt x="606743" y="171450"/>
                    </a:lnTo>
                    <a:close/>
                    <a:moveTo>
                      <a:pt x="547688" y="97155"/>
                    </a:moveTo>
                    <a:lnTo>
                      <a:pt x="547688" y="31432"/>
                    </a:lnTo>
                    <a:lnTo>
                      <a:pt x="605790" y="31432"/>
                    </a:lnTo>
                    <a:lnTo>
                      <a:pt x="605790" y="97155"/>
                    </a:lnTo>
                    <a:lnTo>
                      <a:pt x="547688" y="97155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03" name="Google Shape;5103;p22"/>
              <p:cNvSpPr/>
              <p:nvPr/>
            </p:nvSpPr>
            <p:spPr>
              <a:xfrm>
                <a:off x="7259002" y="4910137"/>
                <a:ext cx="119062" cy="87630"/>
              </a:xfrm>
              <a:custGeom>
                <a:avLst/>
                <a:gdLst/>
                <a:ahLst/>
                <a:cxnLst/>
                <a:rect l="l" t="t" r="r" b="b"/>
                <a:pathLst>
                  <a:path w="119062" h="87630" extrusionOk="0">
                    <a:moveTo>
                      <a:pt x="54292" y="13335"/>
                    </a:moveTo>
                    <a:cubicBezTo>
                      <a:pt x="42863" y="3810"/>
                      <a:pt x="34290" y="0"/>
                      <a:pt x="27622" y="0"/>
                    </a:cubicBezTo>
                    <a:cubicBezTo>
                      <a:pt x="21907" y="0"/>
                      <a:pt x="17145" y="953"/>
                      <a:pt x="12382" y="1905"/>
                    </a:cubicBezTo>
                    <a:cubicBezTo>
                      <a:pt x="8572" y="2857"/>
                      <a:pt x="4763" y="5715"/>
                      <a:pt x="0" y="9525"/>
                    </a:cubicBezTo>
                    <a:lnTo>
                      <a:pt x="13335" y="30480"/>
                    </a:lnTo>
                    <a:cubicBezTo>
                      <a:pt x="17145" y="27622"/>
                      <a:pt x="20003" y="25718"/>
                      <a:pt x="22860" y="24765"/>
                    </a:cubicBezTo>
                    <a:cubicBezTo>
                      <a:pt x="26670" y="22860"/>
                      <a:pt x="29528" y="22860"/>
                      <a:pt x="33338" y="22860"/>
                    </a:cubicBezTo>
                    <a:cubicBezTo>
                      <a:pt x="41910" y="22860"/>
                      <a:pt x="60007" y="37147"/>
                      <a:pt x="86678" y="65722"/>
                    </a:cubicBezTo>
                    <a:lnTo>
                      <a:pt x="107632" y="87630"/>
                    </a:lnTo>
                    <a:lnTo>
                      <a:pt x="119063" y="78105"/>
                    </a:lnTo>
                    <a:cubicBezTo>
                      <a:pt x="103822" y="60007"/>
                      <a:pt x="81915" y="39053"/>
                      <a:pt x="54292" y="13335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104" name="Google Shape;5104;p22"/>
            <p:cNvSpPr/>
            <p:nvPr/>
          </p:nvSpPr>
          <p:spPr>
            <a:xfrm>
              <a:off x="5888982" y="2284094"/>
              <a:ext cx="406654" cy="721042"/>
            </a:xfrm>
            <a:custGeom>
              <a:avLst/>
              <a:gdLst/>
              <a:ahLst/>
              <a:cxnLst/>
              <a:rect l="l" t="t" r="r" b="b"/>
              <a:pathLst>
                <a:path w="406654" h="721042" extrusionOk="0">
                  <a:moveTo>
                    <a:pt x="75573" y="576263"/>
                  </a:moveTo>
                  <a:cubicBezTo>
                    <a:pt x="75573" y="576263"/>
                    <a:pt x="75573" y="576263"/>
                    <a:pt x="75573" y="576263"/>
                  </a:cubicBezTo>
                  <a:cubicBezTo>
                    <a:pt x="67953" y="591503"/>
                    <a:pt x="69858" y="604838"/>
                    <a:pt x="74620" y="612458"/>
                  </a:cubicBezTo>
                  <a:cubicBezTo>
                    <a:pt x="80335" y="623888"/>
                    <a:pt x="91765" y="632460"/>
                    <a:pt x="108910" y="640080"/>
                  </a:cubicBezTo>
                  <a:cubicBezTo>
                    <a:pt x="108910" y="640080"/>
                    <a:pt x="108910" y="641033"/>
                    <a:pt x="108910" y="641033"/>
                  </a:cubicBezTo>
                  <a:cubicBezTo>
                    <a:pt x="108910" y="661035"/>
                    <a:pt x="127960" y="677228"/>
                    <a:pt x="160345" y="684848"/>
                  </a:cubicBezTo>
                  <a:cubicBezTo>
                    <a:pt x="162250" y="700088"/>
                    <a:pt x="177490" y="721043"/>
                    <a:pt x="210828" y="721043"/>
                  </a:cubicBezTo>
                  <a:cubicBezTo>
                    <a:pt x="214638" y="721043"/>
                    <a:pt x="219400" y="721043"/>
                    <a:pt x="226068" y="719138"/>
                  </a:cubicBezTo>
                  <a:cubicBezTo>
                    <a:pt x="244165" y="713423"/>
                    <a:pt x="256548" y="700088"/>
                    <a:pt x="257500" y="684848"/>
                  </a:cubicBezTo>
                  <a:cubicBezTo>
                    <a:pt x="289885" y="676275"/>
                    <a:pt x="308935" y="661035"/>
                    <a:pt x="308935" y="641033"/>
                  </a:cubicBezTo>
                  <a:cubicBezTo>
                    <a:pt x="308935" y="639128"/>
                    <a:pt x="308935" y="637223"/>
                    <a:pt x="307983" y="635318"/>
                  </a:cubicBezTo>
                  <a:cubicBezTo>
                    <a:pt x="329890" y="621983"/>
                    <a:pt x="342273" y="605790"/>
                    <a:pt x="342273" y="589598"/>
                  </a:cubicBezTo>
                  <a:cubicBezTo>
                    <a:pt x="342273" y="584835"/>
                    <a:pt x="340368" y="580073"/>
                    <a:pt x="338463" y="576263"/>
                  </a:cubicBezTo>
                  <a:cubicBezTo>
                    <a:pt x="371800" y="542925"/>
                    <a:pt x="389898" y="510540"/>
                    <a:pt x="399423" y="480060"/>
                  </a:cubicBezTo>
                  <a:lnTo>
                    <a:pt x="399423" y="480060"/>
                  </a:lnTo>
                  <a:cubicBezTo>
                    <a:pt x="400375" y="478155"/>
                    <a:pt x="400375" y="476250"/>
                    <a:pt x="401328" y="474345"/>
                  </a:cubicBezTo>
                  <a:cubicBezTo>
                    <a:pt x="404185" y="462915"/>
                    <a:pt x="406090" y="448628"/>
                    <a:pt x="406090" y="446722"/>
                  </a:cubicBezTo>
                  <a:cubicBezTo>
                    <a:pt x="407995" y="421005"/>
                    <a:pt x="405138" y="395288"/>
                    <a:pt x="396565" y="370522"/>
                  </a:cubicBezTo>
                  <a:lnTo>
                    <a:pt x="387993" y="350520"/>
                  </a:lnTo>
                  <a:cubicBezTo>
                    <a:pt x="380373" y="336233"/>
                    <a:pt x="370848" y="322897"/>
                    <a:pt x="360370" y="312420"/>
                  </a:cubicBezTo>
                  <a:cubicBezTo>
                    <a:pt x="357513" y="309563"/>
                    <a:pt x="354655" y="306705"/>
                    <a:pt x="351798" y="304800"/>
                  </a:cubicBezTo>
                  <a:lnTo>
                    <a:pt x="351798" y="304800"/>
                  </a:lnTo>
                  <a:lnTo>
                    <a:pt x="340368" y="294322"/>
                  </a:lnTo>
                  <a:cubicBezTo>
                    <a:pt x="337510" y="291465"/>
                    <a:pt x="334653" y="288608"/>
                    <a:pt x="331795" y="286703"/>
                  </a:cubicBezTo>
                  <a:cubicBezTo>
                    <a:pt x="292743" y="251460"/>
                    <a:pt x="264168" y="224790"/>
                    <a:pt x="272740" y="163830"/>
                  </a:cubicBezTo>
                  <a:cubicBezTo>
                    <a:pt x="283218" y="106680"/>
                    <a:pt x="265120" y="47625"/>
                    <a:pt x="241308" y="32385"/>
                  </a:cubicBezTo>
                  <a:cubicBezTo>
                    <a:pt x="239403" y="31432"/>
                    <a:pt x="238450" y="30480"/>
                    <a:pt x="236545" y="30480"/>
                  </a:cubicBezTo>
                  <a:cubicBezTo>
                    <a:pt x="235593" y="21907"/>
                    <a:pt x="234640" y="16193"/>
                    <a:pt x="233688" y="16193"/>
                  </a:cubicBezTo>
                  <a:cubicBezTo>
                    <a:pt x="227020" y="4763"/>
                    <a:pt x="217495" y="953"/>
                    <a:pt x="210828" y="0"/>
                  </a:cubicBezTo>
                  <a:cubicBezTo>
                    <a:pt x="208923" y="0"/>
                    <a:pt x="207970" y="0"/>
                    <a:pt x="206065" y="0"/>
                  </a:cubicBezTo>
                  <a:cubicBezTo>
                    <a:pt x="194635" y="0"/>
                    <a:pt x="174633" y="4763"/>
                    <a:pt x="166060" y="37148"/>
                  </a:cubicBezTo>
                  <a:cubicBezTo>
                    <a:pt x="160345" y="58103"/>
                    <a:pt x="161298" y="87630"/>
                    <a:pt x="161298" y="115253"/>
                  </a:cubicBezTo>
                  <a:cubicBezTo>
                    <a:pt x="161298" y="120968"/>
                    <a:pt x="161298" y="126682"/>
                    <a:pt x="161298" y="130493"/>
                  </a:cubicBezTo>
                  <a:cubicBezTo>
                    <a:pt x="159393" y="178118"/>
                    <a:pt x="114625" y="237172"/>
                    <a:pt x="81288" y="277178"/>
                  </a:cubicBezTo>
                  <a:cubicBezTo>
                    <a:pt x="81288" y="277178"/>
                    <a:pt x="55570" y="304800"/>
                    <a:pt x="33663" y="343853"/>
                  </a:cubicBezTo>
                  <a:cubicBezTo>
                    <a:pt x="14613" y="374333"/>
                    <a:pt x="-50157" y="493395"/>
                    <a:pt x="75573" y="576263"/>
                  </a:cubicBezTo>
                  <a:close/>
                  <a:moveTo>
                    <a:pt x="210828" y="696278"/>
                  </a:moveTo>
                  <a:cubicBezTo>
                    <a:pt x="197493" y="696278"/>
                    <a:pt x="186063" y="688658"/>
                    <a:pt x="186063" y="681038"/>
                  </a:cubicBezTo>
                  <a:cubicBezTo>
                    <a:pt x="186063" y="680085"/>
                    <a:pt x="186063" y="678180"/>
                    <a:pt x="187015" y="677228"/>
                  </a:cubicBezTo>
                  <a:cubicBezTo>
                    <a:pt x="190825" y="677228"/>
                    <a:pt x="194635" y="678180"/>
                    <a:pt x="198445" y="678180"/>
                  </a:cubicBezTo>
                  <a:cubicBezTo>
                    <a:pt x="202255" y="678180"/>
                    <a:pt x="206065" y="678180"/>
                    <a:pt x="210828" y="678180"/>
                  </a:cubicBezTo>
                  <a:cubicBezTo>
                    <a:pt x="218448" y="678180"/>
                    <a:pt x="227020" y="678180"/>
                    <a:pt x="233688" y="677228"/>
                  </a:cubicBezTo>
                  <a:cubicBezTo>
                    <a:pt x="234640" y="678180"/>
                    <a:pt x="234640" y="680085"/>
                    <a:pt x="234640" y="681038"/>
                  </a:cubicBezTo>
                  <a:cubicBezTo>
                    <a:pt x="235593" y="688658"/>
                    <a:pt x="224163" y="696278"/>
                    <a:pt x="210828" y="696278"/>
                  </a:cubicBezTo>
                  <a:close/>
                  <a:moveTo>
                    <a:pt x="236545" y="662940"/>
                  </a:moveTo>
                  <a:cubicBezTo>
                    <a:pt x="231783" y="663893"/>
                    <a:pt x="226068" y="663893"/>
                    <a:pt x="221305" y="664845"/>
                  </a:cubicBezTo>
                  <a:cubicBezTo>
                    <a:pt x="217495" y="664845"/>
                    <a:pt x="214638" y="664845"/>
                    <a:pt x="210828" y="664845"/>
                  </a:cubicBezTo>
                  <a:cubicBezTo>
                    <a:pt x="202255" y="664845"/>
                    <a:pt x="193683" y="663893"/>
                    <a:pt x="185110" y="662940"/>
                  </a:cubicBezTo>
                  <a:cubicBezTo>
                    <a:pt x="153678" y="659130"/>
                    <a:pt x="135580" y="647700"/>
                    <a:pt x="135580" y="639128"/>
                  </a:cubicBezTo>
                  <a:cubicBezTo>
                    <a:pt x="135580" y="638175"/>
                    <a:pt x="135580" y="638175"/>
                    <a:pt x="135580" y="637223"/>
                  </a:cubicBezTo>
                  <a:cubicBezTo>
                    <a:pt x="159393" y="641985"/>
                    <a:pt x="185110" y="642938"/>
                    <a:pt x="202255" y="642938"/>
                  </a:cubicBezTo>
                  <a:cubicBezTo>
                    <a:pt x="235593" y="642938"/>
                    <a:pt x="267025" y="639128"/>
                    <a:pt x="284170" y="633413"/>
                  </a:cubicBezTo>
                  <a:cubicBezTo>
                    <a:pt x="286075" y="635318"/>
                    <a:pt x="287028" y="637223"/>
                    <a:pt x="287028" y="639128"/>
                  </a:cubicBezTo>
                  <a:cubicBezTo>
                    <a:pt x="287028" y="647700"/>
                    <a:pt x="267978" y="659130"/>
                    <a:pt x="236545" y="662940"/>
                  </a:cubicBezTo>
                  <a:close/>
                  <a:moveTo>
                    <a:pt x="89860" y="304800"/>
                  </a:moveTo>
                  <a:lnTo>
                    <a:pt x="90813" y="302895"/>
                  </a:lnTo>
                  <a:cubicBezTo>
                    <a:pt x="132723" y="253365"/>
                    <a:pt x="181300" y="188595"/>
                    <a:pt x="184158" y="131445"/>
                  </a:cubicBezTo>
                  <a:cubicBezTo>
                    <a:pt x="184158" y="125730"/>
                    <a:pt x="184158" y="120015"/>
                    <a:pt x="184158" y="114300"/>
                  </a:cubicBezTo>
                  <a:cubicBezTo>
                    <a:pt x="184158" y="87630"/>
                    <a:pt x="183205" y="60960"/>
                    <a:pt x="187968" y="42863"/>
                  </a:cubicBezTo>
                  <a:cubicBezTo>
                    <a:pt x="191778" y="26670"/>
                    <a:pt x="198445" y="24765"/>
                    <a:pt x="202255" y="24765"/>
                  </a:cubicBezTo>
                  <a:cubicBezTo>
                    <a:pt x="203208" y="24765"/>
                    <a:pt x="204160" y="24765"/>
                    <a:pt x="204160" y="24765"/>
                  </a:cubicBezTo>
                  <a:cubicBezTo>
                    <a:pt x="207018" y="24765"/>
                    <a:pt x="208923" y="29528"/>
                    <a:pt x="209875" y="37148"/>
                  </a:cubicBezTo>
                  <a:cubicBezTo>
                    <a:pt x="209875" y="41910"/>
                    <a:pt x="209875" y="56198"/>
                    <a:pt x="208923" y="71438"/>
                  </a:cubicBezTo>
                  <a:cubicBezTo>
                    <a:pt x="207018" y="105728"/>
                    <a:pt x="205113" y="151447"/>
                    <a:pt x="209875" y="172403"/>
                  </a:cubicBezTo>
                  <a:cubicBezTo>
                    <a:pt x="215590" y="195263"/>
                    <a:pt x="226068" y="218122"/>
                    <a:pt x="235593" y="240030"/>
                  </a:cubicBezTo>
                  <a:cubicBezTo>
                    <a:pt x="248928" y="268605"/>
                    <a:pt x="261310" y="296228"/>
                    <a:pt x="262263" y="321945"/>
                  </a:cubicBezTo>
                  <a:cubicBezTo>
                    <a:pt x="264168" y="367665"/>
                    <a:pt x="241308" y="371475"/>
                    <a:pt x="225115" y="374333"/>
                  </a:cubicBezTo>
                  <a:cubicBezTo>
                    <a:pt x="217495" y="375285"/>
                    <a:pt x="208923" y="377190"/>
                    <a:pt x="208923" y="385763"/>
                  </a:cubicBezTo>
                  <a:cubicBezTo>
                    <a:pt x="208923" y="389572"/>
                    <a:pt x="211780" y="393383"/>
                    <a:pt x="216543" y="393383"/>
                  </a:cubicBezTo>
                  <a:cubicBezTo>
                    <a:pt x="218448" y="393383"/>
                    <a:pt x="220353" y="392430"/>
                    <a:pt x="224163" y="392430"/>
                  </a:cubicBezTo>
                  <a:cubicBezTo>
                    <a:pt x="228925" y="391478"/>
                    <a:pt x="237498" y="389572"/>
                    <a:pt x="246070" y="389572"/>
                  </a:cubicBezTo>
                  <a:cubicBezTo>
                    <a:pt x="251785" y="389572"/>
                    <a:pt x="256548" y="390525"/>
                    <a:pt x="261310" y="391478"/>
                  </a:cubicBezTo>
                  <a:cubicBezTo>
                    <a:pt x="275598" y="395288"/>
                    <a:pt x="286075" y="405765"/>
                    <a:pt x="290838" y="418147"/>
                  </a:cubicBezTo>
                  <a:cubicBezTo>
                    <a:pt x="294648" y="429578"/>
                    <a:pt x="294648" y="449580"/>
                    <a:pt x="273693" y="477203"/>
                  </a:cubicBezTo>
                  <a:cubicBezTo>
                    <a:pt x="269883" y="482918"/>
                    <a:pt x="259405" y="490538"/>
                    <a:pt x="238450" y="494347"/>
                  </a:cubicBezTo>
                  <a:cubicBezTo>
                    <a:pt x="231783" y="495300"/>
                    <a:pt x="231783" y="499110"/>
                    <a:pt x="231783" y="501968"/>
                  </a:cubicBezTo>
                  <a:cubicBezTo>
                    <a:pt x="231783" y="504825"/>
                    <a:pt x="234640" y="507683"/>
                    <a:pt x="239403" y="507683"/>
                  </a:cubicBezTo>
                  <a:cubicBezTo>
                    <a:pt x="241308" y="507683"/>
                    <a:pt x="243213" y="507683"/>
                    <a:pt x="245118" y="507683"/>
                  </a:cubicBezTo>
                  <a:cubicBezTo>
                    <a:pt x="277503" y="507683"/>
                    <a:pt x="302268" y="514350"/>
                    <a:pt x="313698" y="526733"/>
                  </a:cubicBezTo>
                  <a:cubicBezTo>
                    <a:pt x="319413" y="532448"/>
                    <a:pt x="321318" y="539115"/>
                    <a:pt x="321318" y="546735"/>
                  </a:cubicBezTo>
                  <a:cubicBezTo>
                    <a:pt x="320365" y="561023"/>
                    <a:pt x="301315" y="566738"/>
                    <a:pt x="287980" y="569595"/>
                  </a:cubicBezTo>
                  <a:cubicBezTo>
                    <a:pt x="278455" y="572453"/>
                    <a:pt x="272740" y="573405"/>
                    <a:pt x="272740" y="580073"/>
                  </a:cubicBezTo>
                  <a:lnTo>
                    <a:pt x="272740" y="582930"/>
                  </a:lnTo>
                  <a:lnTo>
                    <a:pt x="277503" y="586740"/>
                  </a:lnTo>
                  <a:lnTo>
                    <a:pt x="280360" y="586740"/>
                  </a:lnTo>
                  <a:cubicBezTo>
                    <a:pt x="282265" y="586740"/>
                    <a:pt x="284170" y="585788"/>
                    <a:pt x="287980" y="584835"/>
                  </a:cubicBezTo>
                  <a:cubicBezTo>
                    <a:pt x="296553" y="581978"/>
                    <a:pt x="304173" y="581025"/>
                    <a:pt x="309888" y="581025"/>
                  </a:cubicBezTo>
                  <a:cubicBezTo>
                    <a:pt x="312745" y="581025"/>
                    <a:pt x="314650" y="581025"/>
                    <a:pt x="315603" y="581978"/>
                  </a:cubicBezTo>
                  <a:cubicBezTo>
                    <a:pt x="320365" y="582930"/>
                    <a:pt x="320365" y="585788"/>
                    <a:pt x="320365" y="586740"/>
                  </a:cubicBezTo>
                  <a:cubicBezTo>
                    <a:pt x="320365" y="594360"/>
                    <a:pt x="308935" y="606743"/>
                    <a:pt x="283218" y="617220"/>
                  </a:cubicBezTo>
                  <a:lnTo>
                    <a:pt x="282265" y="617220"/>
                  </a:lnTo>
                  <a:lnTo>
                    <a:pt x="282265" y="617220"/>
                  </a:lnTo>
                  <a:cubicBezTo>
                    <a:pt x="269883" y="622935"/>
                    <a:pt x="241308" y="625793"/>
                    <a:pt x="210828" y="625793"/>
                  </a:cubicBezTo>
                  <a:cubicBezTo>
                    <a:pt x="163203" y="625793"/>
                    <a:pt x="107958" y="617220"/>
                    <a:pt x="98433" y="597218"/>
                  </a:cubicBezTo>
                  <a:cubicBezTo>
                    <a:pt x="96528" y="592455"/>
                    <a:pt x="96528" y="586740"/>
                    <a:pt x="101290" y="580073"/>
                  </a:cubicBezTo>
                  <a:cubicBezTo>
                    <a:pt x="102243" y="581025"/>
                    <a:pt x="104148" y="582930"/>
                    <a:pt x="106053" y="583883"/>
                  </a:cubicBezTo>
                  <a:cubicBezTo>
                    <a:pt x="137485" y="600075"/>
                    <a:pt x="178443" y="602933"/>
                    <a:pt x="201303" y="602933"/>
                  </a:cubicBezTo>
                  <a:cubicBezTo>
                    <a:pt x="216543" y="602933"/>
                    <a:pt x="227973" y="601980"/>
                    <a:pt x="232735" y="601028"/>
                  </a:cubicBezTo>
                  <a:cubicBezTo>
                    <a:pt x="238450" y="600075"/>
                    <a:pt x="247975" y="598170"/>
                    <a:pt x="247023" y="590550"/>
                  </a:cubicBezTo>
                  <a:cubicBezTo>
                    <a:pt x="247023" y="585788"/>
                    <a:pt x="243213" y="583883"/>
                    <a:pt x="236545" y="583883"/>
                  </a:cubicBezTo>
                  <a:cubicBezTo>
                    <a:pt x="235593" y="583883"/>
                    <a:pt x="234640" y="583883"/>
                    <a:pt x="232735" y="583883"/>
                  </a:cubicBezTo>
                  <a:cubicBezTo>
                    <a:pt x="227973" y="583883"/>
                    <a:pt x="221305" y="584835"/>
                    <a:pt x="212733" y="584835"/>
                  </a:cubicBezTo>
                  <a:cubicBezTo>
                    <a:pt x="183205" y="584835"/>
                    <a:pt x="153678" y="579120"/>
                    <a:pt x="120340" y="566738"/>
                  </a:cubicBezTo>
                  <a:cubicBezTo>
                    <a:pt x="104148" y="561975"/>
                    <a:pt x="71763" y="541973"/>
                    <a:pt x="65095" y="537210"/>
                  </a:cubicBezTo>
                  <a:cubicBezTo>
                    <a:pt x="40330" y="518160"/>
                    <a:pt x="26995" y="484822"/>
                    <a:pt x="26995" y="444818"/>
                  </a:cubicBezTo>
                  <a:cubicBezTo>
                    <a:pt x="24138" y="382905"/>
                    <a:pt x="69858" y="327660"/>
                    <a:pt x="89860" y="30480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5" name="Google Shape;5105;p22"/>
            <p:cNvSpPr/>
            <p:nvPr/>
          </p:nvSpPr>
          <p:spPr>
            <a:xfrm>
              <a:off x="6256972" y="2756535"/>
              <a:ext cx="368617" cy="631507"/>
            </a:xfrm>
            <a:custGeom>
              <a:avLst/>
              <a:gdLst/>
              <a:ahLst/>
              <a:cxnLst/>
              <a:rect l="l" t="t" r="r" b="b"/>
              <a:pathLst>
                <a:path w="368617" h="631507" extrusionOk="0">
                  <a:moveTo>
                    <a:pt x="351473" y="631507"/>
                  </a:moveTo>
                  <a:lnTo>
                    <a:pt x="328613" y="625793"/>
                  </a:lnTo>
                  <a:cubicBezTo>
                    <a:pt x="339090" y="584835"/>
                    <a:pt x="344805" y="542925"/>
                    <a:pt x="344805" y="500062"/>
                  </a:cubicBezTo>
                  <a:cubicBezTo>
                    <a:pt x="344805" y="282893"/>
                    <a:pt x="206693" y="90488"/>
                    <a:pt x="0" y="22860"/>
                  </a:cubicBezTo>
                  <a:lnTo>
                    <a:pt x="7620" y="0"/>
                  </a:lnTo>
                  <a:cubicBezTo>
                    <a:pt x="223838" y="71438"/>
                    <a:pt x="368618" y="272415"/>
                    <a:pt x="368618" y="500062"/>
                  </a:cubicBezTo>
                  <a:cubicBezTo>
                    <a:pt x="368618" y="544830"/>
                    <a:pt x="362903" y="588645"/>
                    <a:pt x="351473" y="63150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6" name="Google Shape;5106;p22"/>
            <p:cNvSpPr/>
            <p:nvPr/>
          </p:nvSpPr>
          <p:spPr>
            <a:xfrm>
              <a:off x="5572125" y="2767964"/>
              <a:ext cx="337185" cy="621030"/>
            </a:xfrm>
            <a:custGeom>
              <a:avLst/>
              <a:gdLst/>
              <a:ahLst/>
              <a:cxnLst/>
              <a:rect l="l" t="t" r="r" b="b"/>
              <a:pathLst>
                <a:path w="337185" h="621030" extrusionOk="0">
                  <a:moveTo>
                    <a:pt x="17145" y="621030"/>
                  </a:moveTo>
                  <a:cubicBezTo>
                    <a:pt x="5715" y="578168"/>
                    <a:pt x="0" y="533400"/>
                    <a:pt x="0" y="488632"/>
                  </a:cubicBezTo>
                  <a:cubicBezTo>
                    <a:pt x="0" y="273368"/>
                    <a:pt x="129540" y="80963"/>
                    <a:pt x="328613" y="0"/>
                  </a:cubicBezTo>
                  <a:lnTo>
                    <a:pt x="337185" y="21908"/>
                  </a:lnTo>
                  <a:cubicBezTo>
                    <a:pt x="146685" y="99060"/>
                    <a:pt x="22860" y="281940"/>
                    <a:pt x="22860" y="487680"/>
                  </a:cubicBezTo>
                  <a:cubicBezTo>
                    <a:pt x="22860" y="530543"/>
                    <a:pt x="28575" y="572453"/>
                    <a:pt x="39052" y="613410"/>
                  </a:cubicBezTo>
                  <a:lnTo>
                    <a:pt x="17145" y="62103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107" name="Google Shape;5107;p22"/>
            <p:cNvGrpSpPr/>
            <p:nvPr/>
          </p:nvGrpSpPr>
          <p:grpSpPr>
            <a:xfrm>
              <a:off x="4910701" y="3818108"/>
              <a:ext cx="2376312" cy="776751"/>
              <a:chOff x="4910701" y="3818108"/>
              <a:chExt cx="2376312" cy="776751"/>
            </a:xfrm>
          </p:grpSpPr>
          <p:sp>
            <p:nvSpPr>
              <p:cNvPr id="5108" name="Google Shape;5108;p22"/>
              <p:cNvSpPr/>
              <p:nvPr/>
            </p:nvSpPr>
            <p:spPr>
              <a:xfrm>
                <a:off x="5957887" y="4451032"/>
                <a:ext cx="25717" cy="3333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33337" extrusionOk="0">
                    <a:moveTo>
                      <a:pt x="12383" y="0"/>
                    </a:moveTo>
                    <a:cubicBezTo>
                      <a:pt x="9525" y="0"/>
                      <a:pt x="6667" y="953"/>
                      <a:pt x="3810" y="3810"/>
                    </a:cubicBezTo>
                    <a:cubicBezTo>
                      <a:pt x="953" y="5715"/>
                      <a:pt x="0" y="9525"/>
                      <a:pt x="0" y="12383"/>
                    </a:cubicBezTo>
                    <a:cubicBezTo>
                      <a:pt x="0" y="17145"/>
                      <a:pt x="1905" y="21908"/>
                      <a:pt x="5715" y="25718"/>
                    </a:cubicBezTo>
                    <a:cubicBezTo>
                      <a:pt x="9525" y="29528"/>
                      <a:pt x="14288" y="32385"/>
                      <a:pt x="20955" y="33338"/>
                    </a:cubicBezTo>
                    <a:cubicBezTo>
                      <a:pt x="21908" y="31433"/>
                      <a:pt x="23813" y="30480"/>
                      <a:pt x="23813" y="27623"/>
                    </a:cubicBezTo>
                    <a:cubicBezTo>
                      <a:pt x="24765" y="25718"/>
                      <a:pt x="24765" y="22860"/>
                      <a:pt x="25717" y="19050"/>
                    </a:cubicBezTo>
                    <a:cubicBezTo>
                      <a:pt x="25717" y="14288"/>
                      <a:pt x="24765" y="9525"/>
                      <a:pt x="21908" y="6668"/>
                    </a:cubicBezTo>
                    <a:cubicBezTo>
                      <a:pt x="19050" y="2858"/>
                      <a:pt x="16192" y="953"/>
                      <a:pt x="12383" y="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09" name="Google Shape;5109;p22"/>
              <p:cNvSpPr/>
              <p:nvPr/>
            </p:nvSpPr>
            <p:spPr>
              <a:xfrm>
                <a:off x="6030277" y="4486275"/>
                <a:ext cx="53339" cy="31432"/>
              </a:xfrm>
              <a:custGeom>
                <a:avLst/>
                <a:gdLst/>
                <a:ahLst/>
                <a:cxnLst/>
                <a:rect l="l" t="t" r="r" b="b"/>
                <a:pathLst>
                  <a:path w="53339" h="31432" extrusionOk="0">
                    <a:moveTo>
                      <a:pt x="26670" y="0"/>
                    </a:moveTo>
                    <a:cubicBezTo>
                      <a:pt x="19050" y="0"/>
                      <a:pt x="13335" y="1905"/>
                      <a:pt x="8572" y="4763"/>
                    </a:cubicBezTo>
                    <a:cubicBezTo>
                      <a:pt x="2857" y="8572"/>
                      <a:pt x="952" y="13335"/>
                      <a:pt x="0" y="18097"/>
                    </a:cubicBezTo>
                    <a:cubicBezTo>
                      <a:pt x="0" y="21907"/>
                      <a:pt x="952" y="24765"/>
                      <a:pt x="4763" y="27622"/>
                    </a:cubicBezTo>
                    <a:cubicBezTo>
                      <a:pt x="7620" y="30480"/>
                      <a:pt x="11430" y="31432"/>
                      <a:pt x="15240" y="31432"/>
                    </a:cubicBezTo>
                    <a:cubicBezTo>
                      <a:pt x="20955" y="31432"/>
                      <a:pt x="27622" y="30480"/>
                      <a:pt x="33338" y="27622"/>
                    </a:cubicBezTo>
                    <a:cubicBezTo>
                      <a:pt x="39052" y="24765"/>
                      <a:pt x="45720" y="20955"/>
                      <a:pt x="53340" y="15240"/>
                    </a:cubicBezTo>
                    <a:cubicBezTo>
                      <a:pt x="49530" y="10478"/>
                      <a:pt x="44767" y="6668"/>
                      <a:pt x="40005" y="3810"/>
                    </a:cubicBezTo>
                    <a:cubicBezTo>
                      <a:pt x="36195" y="1905"/>
                      <a:pt x="31432" y="953"/>
                      <a:pt x="26670" y="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10" name="Google Shape;5110;p22"/>
              <p:cNvSpPr/>
              <p:nvPr/>
            </p:nvSpPr>
            <p:spPr>
              <a:xfrm rot="-4289663">
                <a:off x="5514869" y="4359959"/>
                <a:ext cx="37147" cy="36195"/>
              </a:xfrm>
              <a:custGeom>
                <a:avLst/>
                <a:gdLst/>
                <a:ahLst/>
                <a:cxnLst/>
                <a:rect l="l" t="t" r="r" b="b"/>
                <a:pathLst>
                  <a:path w="37147" h="36195" extrusionOk="0">
                    <a:moveTo>
                      <a:pt x="0" y="0"/>
                    </a:moveTo>
                    <a:lnTo>
                      <a:pt x="37148" y="0"/>
                    </a:lnTo>
                    <a:lnTo>
                      <a:pt x="37148" y="36195"/>
                    </a:lnTo>
                    <a:lnTo>
                      <a:pt x="0" y="36195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11" name="Google Shape;5111;p22"/>
              <p:cNvSpPr/>
              <p:nvPr/>
            </p:nvSpPr>
            <p:spPr>
              <a:xfrm>
                <a:off x="5833809" y="4470677"/>
                <a:ext cx="53593" cy="30258"/>
              </a:xfrm>
              <a:custGeom>
                <a:avLst/>
                <a:gdLst/>
                <a:ahLst/>
                <a:cxnLst/>
                <a:rect l="l" t="t" r="r" b="b"/>
                <a:pathLst>
                  <a:path w="53593" h="30258" extrusionOk="0">
                    <a:moveTo>
                      <a:pt x="28828" y="357"/>
                    </a:moveTo>
                    <a:cubicBezTo>
                      <a:pt x="21208" y="-595"/>
                      <a:pt x="15493" y="357"/>
                      <a:pt x="9778" y="3215"/>
                    </a:cubicBezTo>
                    <a:cubicBezTo>
                      <a:pt x="4063" y="6072"/>
                      <a:pt x="1206" y="10835"/>
                      <a:pt x="253" y="15597"/>
                    </a:cubicBezTo>
                    <a:cubicBezTo>
                      <a:pt x="-699" y="19407"/>
                      <a:pt x="1206" y="22265"/>
                      <a:pt x="3111" y="25122"/>
                    </a:cubicBezTo>
                    <a:cubicBezTo>
                      <a:pt x="5968" y="27980"/>
                      <a:pt x="8826" y="29885"/>
                      <a:pt x="13588" y="29885"/>
                    </a:cubicBezTo>
                    <a:cubicBezTo>
                      <a:pt x="19303" y="30837"/>
                      <a:pt x="25971" y="29885"/>
                      <a:pt x="32638" y="27980"/>
                    </a:cubicBezTo>
                    <a:cubicBezTo>
                      <a:pt x="39306" y="26075"/>
                      <a:pt x="45973" y="23217"/>
                      <a:pt x="53593" y="18455"/>
                    </a:cubicBezTo>
                    <a:cubicBezTo>
                      <a:pt x="49783" y="13692"/>
                      <a:pt x="45973" y="8930"/>
                      <a:pt x="42163" y="5120"/>
                    </a:cubicBezTo>
                    <a:cubicBezTo>
                      <a:pt x="37401" y="3215"/>
                      <a:pt x="32638" y="1310"/>
                      <a:pt x="28828" y="357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12" name="Google Shape;5112;p22"/>
              <p:cNvSpPr/>
              <p:nvPr/>
            </p:nvSpPr>
            <p:spPr>
              <a:xfrm rot="-1450734">
                <a:off x="6823927" y="4289965"/>
                <a:ext cx="36196" cy="37148"/>
              </a:xfrm>
              <a:custGeom>
                <a:avLst/>
                <a:gdLst/>
                <a:ahLst/>
                <a:cxnLst/>
                <a:rect l="l" t="t" r="r" b="b"/>
                <a:pathLst>
                  <a:path w="36196" h="37148" extrusionOk="0">
                    <a:moveTo>
                      <a:pt x="0" y="0"/>
                    </a:moveTo>
                    <a:lnTo>
                      <a:pt x="36196" y="0"/>
                    </a:lnTo>
                    <a:lnTo>
                      <a:pt x="36196" y="37149"/>
                    </a:lnTo>
                    <a:lnTo>
                      <a:pt x="0" y="37149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13" name="Google Shape;5113;p22"/>
              <p:cNvSpPr/>
              <p:nvPr/>
            </p:nvSpPr>
            <p:spPr>
              <a:xfrm>
                <a:off x="6727133" y="4373310"/>
                <a:ext cx="54368" cy="46765"/>
              </a:xfrm>
              <a:custGeom>
                <a:avLst/>
                <a:gdLst/>
                <a:ahLst/>
                <a:cxnLst/>
                <a:rect l="l" t="t" r="r" b="b"/>
                <a:pathLst>
                  <a:path w="54368" h="46765" extrusionOk="0">
                    <a:moveTo>
                      <a:pt x="2279" y="24382"/>
                    </a:moveTo>
                    <a:cubicBezTo>
                      <a:pt x="374" y="28192"/>
                      <a:pt x="-579" y="31050"/>
                      <a:pt x="374" y="34859"/>
                    </a:cubicBezTo>
                    <a:cubicBezTo>
                      <a:pt x="2279" y="40575"/>
                      <a:pt x="6089" y="43432"/>
                      <a:pt x="11804" y="45337"/>
                    </a:cubicBezTo>
                    <a:cubicBezTo>
                      <a:pt x="17519" y="47242"/>
                      <a:pt x="24186" y="47242"/>
                      <a:pt x="29901" y="45337"/>
                    </a:cubicBezTo>
                    <a:cubicBezTo>
                      <a:pt x="39426" y="41527"/>
                      <a:pt x="46094" y="36765"/>
                      <a:pt x="49904" y="29145"/>
                    </a:cubicBezTo>
                    <a:cubicBezTo>
                      <a:pt x="54666" y="22477"/>
                      <a:pt x="55619" y="14857"/>
                      <a:pt x="52761" y="8190"/>
                    </a:cubicBezTo>
                    <a:cubicBezTo>
                      <a:pt x="50856" y="4380"/>
                      <a:pt x="47999" y="1522"/>
                      <a:pt x="42284" y="570"/>
                    </a:cubicBezTo>
                    <a:cubicBezTo>
                      <a:pt x="36569" y="-383"/>
                      <a:pt x="30854" y="-383"/>
                      <a:pt x="25139" y="2475"/>
                    </a:cubicBezTo>
                    <a:cubicBezTo>
                      <a:pt x="23234" y="5332"/>
                      <a:pt x="18471" y="9142"/>
                      <a:pt x="11804" y="13905"/>
                    </a:cubicBezTo>
                    <a:cubicBezTo>
                      <a:pt x="7994" y="16762"/>
                      <a:pt x="4184" y="20572"/>
                      <a:pt x="2279" y="24382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14" name="Google Shape;5114;p22"/>
              <p:cNvSpPr/>
              <p:nvPr/>
            </p:nvSpPr>
            <p:spPr>
              <a:xfrm>
                <a:off x="6563677" y="4377690"/>
                <a:ext cx="48577" cy="69294"/>
              </a:xfrm>
              <a:custGeom>
                <a:avLst/>
                <a:gdLst/>
                <a:ahLst/>
                <a:cxnLst/>
                <a:rect l="l" t="t" r="r" b="b"/>
                <a:pathLst>
                  <a:path w="48577" h="69294" extrusionOk="0">
                    <a:moveTo>
                      <a:pt x="0" y="11430"/>
                    </a:moveTo>
                    <a:lnTo>
                      <a:pt x="15240" y="63817"/>
                    </a:lnTo>
                    <a:cubicBezTo>
                      <a:pt x="16192" y="65722"/>
                      <a:pt x="17145" y="67628"/>
                      <a:pt x="19050" y="68580"/>
                    </a:cubicBezTo>
                    <a:cubicBezTo>
                      <a:pt x="20955" y="69532"/>
                      <a:pt x="22860" y="69532"/>
                      <a:pt x="24765" y="68580"/>
                    </a:cubicBezTo>
                    <a:cubicBezTo>
                      <a:pt x="30480" y="66675"/>
                      <a:pt x="36195" y="62865"/>
                      <a:pt x="40005" y="58103"/>
                    </a:cubicBezTo>
                    <a:cubicBezTo>
                      <a:pt x="44767" y="52388"/>
                      <a:pt x="46672" y="46672"/>
                      <a:pt x="48577" y="39053"/>
                    </a:cubicBezTo>
                    <a:lnTo>
                      <a:pt x="37147" y="0"/>
                    </a:lnTo>
                    <a:lnTo>
                      <a:pt x="0" y="11430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15" name="Google Shape;5115;p22"/>
              <p:cNvSpPr/>
              <p:nvPr/>
            </p:nvSpPr>
            <p:spPr>
              <a:xfrm>
                <a:off x="6273165" y="4475797"/>
                <a:ext cx="53339" cy="33337"/>
              </a:xfrm>
              <a:custGeom>
                <a:avLst/>
                <a:gdLst/>
                <a:ahLst/>
                <a:cxnLst/>
                <a:rect l="l" t="t" r="r" b="b"/>
                <a:pathLst>
                  <a:path w="53339" h="33337" extrusionOk="0">
                    <a:moveTo>
                      <a:pt x="23813" y="0"/>
                    </a:moveTo>
                    <a:cubicBezTo>
                      <a:pt x="16192" y="953"/>
                      <a:pt x="10477" y="3810"/>
                      <a:pt x="6667" y="7620"/>
                    </a:cubicBezTo>
                    <a:cubicBezTo>
                      <a:pt x="1905" y="12383"/>
                      <a:pt x="0" y="17145"/>
                      <a:pt x="0" y="21908"/>
                    </a:cubicBezTo>
                    <a:cubicBezTo>
                      <a:pt x="0" y="25718"/>
                      <a:pt x="1905" y="28575"/>
                      <a:pt x="5715" y="30480"/>
                    </a:cubicBezTo>
                    <a:cubicBezTo>
                      <a:pt x="8572" y="32385"/>
                      <a:pt x="12382" y="33338"/>
                      <a:pt x="17145" y="33338"/>
                    </a:cubicBezTo>
                    <a:cubicBezTo>
                      <a:pt x="22860" y="32385"/>
                      <a:pt x="28575" y="30480"/>
                      <a:pt x="35242" y="26670"/>
                    </a:cubicBezTo>
                    <a:cubicBezTo>
                      <a:pt x="40957" y="22860"/>
                      <a:pt x="46672" y="18097"/>
                      <a:pt x="53340" y="12383"/>
                    </a:cubicBezTo>
                    <a:cubicBezTo>
                      <a:pt x="48577" y="8572"/>
                      <a:pt x="43815" y="4763"/>
                      <a:pt x="39052" y="2858"/>
                    </a:cubicBezTo>
                    <a:cubicBezTo>
                      <a:pt x="33338" y="953"/>
                      <a:pt x="28575" y="0"/>
                      <a:pt x="23813" y="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16" name="Google Shape;5116;p22"/>
              <p:cNvSpPr/>
              <p:nvPr/>
            </p:nvSpPr>
            <p:spPr>
              <a:xfrm>
                <a:off x="6383654" y="4415790"/>
                <a:ext cx="75247" cy="88024"/>
              </a:xfrm>
              <a:custGeom>
                <a:avLst/>
                <a:gdLst/>
                <a:ahLst/>
                <a:cxnLst/>
                <a:rect l="l" t="t" r="r" b="b"/>
                <a:pathLst>
                  <a:path w="75247" h="88024" extrusionOk="0">
                    <a:moveTo>
                      <a:pt x="39053" y="6667"/>
                    </a:moveTo>
                    <a:lnTo>
                      <a:pt x="44767" y="35242"/>
                    </a:lnTo>
                    <a:lnTo>
                      <a:pt x="7620" y="41910"/>
                    </a:lnTo>
                    <a:cubicBezTo>
                      <a:pt x="4763" y="41910"/>
                      <a:pt x="2858" y="43815"/>
                      <a:pt x="1905" y="45720"/>
                    </a:cubicBezTo>
                    <a:cubicBezTo>
                      <a:pt x="0" y="47625"/>
                      <a:pt x="0" y="49530"/>
                      <a:pt x="0" y="52388"/>
                    </a:cubicBezTo>
                    <a:cubicBezTo>
                      <a:pt x="0" y="54292"/>
                      <a:pt x="1905" y="56197"/>
                      <a:pt x="3810" y="58103"/>
                    </a:cubicBezTo>
                    <a:cubicBezTo>
                      <a:pt x="5715" y="60007"/>
                      <a:pt x="8573" y="60960"/>
                      <a:pt x="11430" y="61913"/>
                    </a:cubicBezTo>
                    <a:cubicBezTo>
                      <a:pt x="13335" y="60007"/>
                      <a:pt x="16192" y="58103"/>
                      <a:pt x="20003" y="56197"/>
                    </a:cubicBezTo>
                    <a:cubicBezTo>
                      <a:pt x="22860" y="55245"/>
                      <a:pt x="27623" y="53340"/>
                      <a:pt x="33338" y="52388"/>
                    </a:cubicBezTo>
                    <a:lnTo>
                      <a:pt x="45720" y="65722"/>
                    </a:lnTo>
                    <a:lnTo>
                      <a:pt x="34290" y="67628"/>
                    </a:lnTo>
                    <a:cubicBezTo>
                      <a:pt x="30480" y="68580"/>
                      <a:pt x="26670" y="70485"/>
                      <a:pt x="23813" y="72390"/>
                    </a:cubicBezTo>
                    <a:cubicBezTo>
                      <a:pt x="20955" y="75247"/>
                      <a:pt x="20003" y="78105"/>
                      <a:pt x="20955" y="80963"/>
                    </a:cubicBezTo>
                    <a:cubicBezTo>
                      <a:pt x="21908" y="83820"/>
                      <a:pt x="22860" y="85725"/>
                      <a:pt x="25717" y="86678"/>
                    </a:cubicBezTo>
                    <a:cubicBezTo>
                      <a:pt x="28575" y="87630"/>
                      <a:pt x="32385" y="88582"/>
                      <a:pt x="35242" y="87630"/>
                    </a:cubicBezTo>
                    <a:cubicBezTo>
                      <a:pt x="43815" y="85725"/>
                      <a:pt x="52388" y="81915"/>
                      <a:pt x="59055" y="75247"/>
                    </a:cubicBezTo>
                    <a:cubicBezTo>
                      <a:pt x="66675" y="68580"/>
                      <a:pt x="71438" y="60007"/>
                      <a:pt x="75248" y="49530"/>
                    </a:cubicBezTo>
                    <a:lnTo>
                      <a:pt x="65723" y="0"/>
                    </a:lnTo>
                    <a:lnTo>
                      <a:pt x="39053" y="6667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17" name="Google Shape;5117;p22"/>
              <p:cNvSpPr/>
              <p:nvPr/>
            </p:nvSpPr>
            <p:spPr>
              <a:xfrm>
                <a:off x="4910701" y="3818108"/>
                <a:ext cx="2376312" cy="776751"/>
              </a:xfrm>
              <a:custGeom>
                <a:avLst/>
                <a:gdLst/>
                <a:ahLst/>
                <a:cxnLst/>
                <a:rect l="l" t="t" r="r" b="b"/>
                <a:pathLst>
                  <a:path w="2376312" h="776751" extrusionOk="0">
                    <a:moveTo>
                      <a:pt x="2324489" y="401466"/>
                    </a:moveTo>
                    <a:cubicBezTo>
                      <a:pt x="2315916" y="384321"/>
                      <a:pt x="2307344" y="367176"/>
                      <a:pt x="2299724" y="350031"/>
                    </a:cubicBezTo>
                    <a:cubicBezTo>
                      <a:pt x="2316869" y="337649"/>
                      <a:pt x="2332109" y="325266"/>
                      <a:pt x="2348301" y="310979"/>
                    </a:cubicBezTo>
                    <a:cubicBezTo>
                      <a:pt x="2399736" y="264306"/>
                      <a:pt x="2369256" y="202394"/>
                      <a:pt x="2344491" y="152864"/>
                    </a:cubicBezTo>
                    <a:lnTo>
                      <a:pt x="2339729" y="142386"/>
                    </a:lnTo>
                    <a:cubicBezTo>
                      <a:pt x="2327346" y="116669"/>
                      <a:pt x="2329251" y="90951"/>
                      <a:pt x="2331156" y="69044"/>
                    </a:cubicBezTo>
                    <a:cubicBezTo>
                      <a:pt x="2333061" y="48089"/>
                      <a:pt x="2334966" y="28086"/>
                      <a:pt x="2321631" y="14751"/>
                    </a:cubicBezTo>
                    <a:cubicBezTo>
                      <a:pt x="2310201" y="2369"/>
                      <a:pt x="2288294" y="-1441"/>
                      <a:pt x="2253051" y="464"/>
                    </a:cubicBezTo>
                    <a:lnTo>
                      <a:pt x="2253051" y="464"/>
                    </a:lnTo>
                    <a:cubicBezTo>
                      <a:pt x="2253051" y="464"/>
                      <a:pt x="2252099" y="464"/>
                      <a:pt x="2252099" y="464"/>
                    </a:cubicBezTo>
                    <a:cubicBezTo>
                      <a:pt x="2175899" y="5226"/>
                      <a:pt x="2128274" y="68091"/>
                      <a:pt x="2118749" y="177629"/>
                    </a:cubicBezTo>
                    <a:cubicBezTo>
                      <a:pt x="2112081" y="180486"/>
                      <a:pt x="2106366" y="184296"/>
                      <a:pt x="2099699" y="187154"/>
                    </a:cubicBezTo>
                    <a:cubicBezTo>
                      <a:pt x="2052074" y="209061"/>
                      <a:pt x="1995876" y="226206"/>
                      <a:pt x="1943489" y="239541"/>
                    </a:cubicBezTo>
                    <a:lnTo>
                      <a:pt x="1943489" y="239541"/>
                    </a:lnTo>
                    <a:cubicBezTo>
                      <a:pt x="1932059" y="242399"/>
                      <a:pt x="1923486" y="244304"/>
                      <a:pt x="1915866" y="246209"/>
                    </a:cubicBezTo>
                    <a:cubicBezTo>
                      <a:pt x="1915866" y="246209"/>
                      <a:pt x="1915866" y="246209"/>
                      <a:pt x="1914914" y="246209"/>
                    </a:cubicBezTo>
                    <a:lnTo>
                      <a:pt x="1914914" y="246209"/>
                    </a:lnTo>
                    <a:cubicBezTo>
                      <a:pt x="1906341" y="249066"/>
                      <a:pt x="1900626" y="250971"/>
                      <a:pt x="1896816" y="253829"/>
                    </a:cubicBezTo>
                    <a:cubicBezTo>
                      <a:pt x="1866336" y="272879"/>
                      <a:pt x="1887291" y="351936"/>
                      <a:pt x="1896816" y="381464"/>
                    </a:cubicBezTo>
                    <a:cubicBezTo>
                      <a:pt x="1760609" y="478619"/>
                      <a:pt x="1504386" y="540531"/>
                      <a:pt x="1219589" y="540531"/>
                    </a:cubicBezTo>
                    <a:cubicBezTo>
                      <a:pt x="1209111" y="540531"/>
                      <a:pt x="1199586" y="540531"/>
                      <a:pt x="1189109" y="540531"/>
                    </a:cubicBezTo>
                    <a:lnTo>
                      <a:pt x="1189109" y="540531"/>
                    </a:lnTo>
                    <a:cubicBezTo>
                      <a:pt x="1189109" y="540531"/>
                      <a:pt x="1189109" y="540531"/>
                      <a:pt x="1188156" y="540531"/>
                    </a:cubicBezTo>
                    <a:cubicBezTo>
                      <a:pt x="1188156" y="540531"/>
                      <a:pt x="1188156" y="540531"/>
                      <a:pt x="1187204" y="540531"/>
                    </a:cubicBezTo>
                    <a:lnTo>
                      <a:pt x="1187204" y="540531"/>
                    </a:lnTo>
                    <a:cubicBezTo>
                      <a:pt x="1176726" y="540531"/>
                      <a:pt x="1167201" y="540531"/>
                      <a:pt x="1156724" y="540531"/>
                    </a:cubicBezTo>
                    <a:cubicBezTo>
                      <a:pt x="871926" y="540531"/>
                      <a:pt x="615704" y="479571"/>
                      <a:pt x="479496" y="381464"/>
                    </a:cubicBezTo>
                    <a:cubicBezTo>
                      <a:pt x="489021" y="351936"/>
                      <a:pt x="509976" y="272879"/>
                      <a:pt x="479496" y="253829"/>
                    </a:cubicBezTo>
                    <a:cubicBezTo>
                      <a:pt x="475686" y="250971"/>
                      <a:pt x="469019" y="249066"/>
                      <a:pt x="461399" y="246209"/>
                    </a:cubicBezTo>
                    <a:lnTo>
                      <a:pt x="461399" y="246209"/>
                    </a:lnTo>
                    <a:cubicBezTo>
                      <a:pt x="461399" y="246209"/>
                      <a:pt x="461399" y="246209"/>
                      <a:pt x="460446" y="246209"/>
                    </a:cubicBezTo>
                    <a:cubicBezTo>
                      <a:pt x="452826" y="244304"/>
                      <a:pt x="444254" y="241446"/>
                      <a:pt x="432824" y="239541"/>
                    </a:cubicBezTo>
                    <a:lnTo>
                      <a:pt x="432824" y="239541"/>
                    </a:lnTo>
                    <a:cubicBezTo>
                      <a:pt x="379484" y="226206"/>
                      <a:pt x="323286" y="208109"/>
                      <a:pt x="276614" y="187154"/>
                    </a:cubicBezTo>
                    <a:cubicBezTo>
                      <a:pt x="269946" y="184296"/>
                      <a:pt x="263279" y="181439"/>
                      <a:pt x="257564" y="177629"/>
                    </a:cubicBezTo>
                    <a:cubicBezTo>
                      <a:pt x="248039" y="68091"/>
                      <a:pt x="200414" y="6179"/>
                      <a:pt x="124214" y="464"/>
                    </a:cubicBezTo>
                    <a:cubicBezTo>
                      <a:pt x="124214" y="464"/>
                      <a:pt x="123261" y="464"/>
                      <a:pt x="123261" y="464"/>
                    </a:cubicBezTo>
                    <a:lnTo>
                      <a:pt x="123261" y="464"/>
                    </a:lnTo>
                    <a:cubicBezTo>
                      <a:pt x="87066" y="-1441"/>
                      <a:pt x="66111" y="3321"/>
                      <a:pt x="54681" y="14751"/>
                    </a:cubicBezTo>
                    <a:cubicBezTo>
                      <a:pt x="41346" y="28086"/>
                      <a:pt x="43251" y="48089"/>
                      <a:pt x="45156" y="69044"/>
                    </a:cubicBezTo>
                    <a:cubicBezTo>
                      <a:pt x="47061" y="91904"/>
                      <a:pt x="49919" y="116669"/>
                      <a:pt x="36584" y="142386"/>
                    </a:cubicBezTo>
                    <a:lnTo>
                      <a:pt x="31821" y="152864"/>
                    </a:lnTo>
                    <a:cubicBezTo>
                      <a:pt x="7056" y="202394"/>
                      <a:pt x="-23424" y="264306"/>
                      <a:pt x="28011" y="310979"/>
                    </a:cubicBezTo>
                    <a:cubicBezTo>
                      <a:pt x="43251" y="325266"/>
                      <a:pt x="59444" y="338601"/>
                      <a:pt x="76589" y="350031"/>
                    </a:cubicBezTo>
                    <a:cubicBezTo>
                      <a:pt x="69921" y="367176"/>
                      <a:pt x="60396" y="385274"/>
                      <a:pt x="51824" y="401466"/>
                    </a:cubicBezTo>
                    <a:cubicBezTo>
                      <a:pt x="36584" y="430041"/>
                      <a:pt x="21344" y="460521"/>
                      <a:pt x="13724" y="493859"/>
                    </a:cubicBezTo>
                    <a:cubicBezTo>
                      <a:pt x="10866" y="506241"/>
                      <a:pt x="4199" y="609111"/>
                      <a:pt x="25154" y="616731"/>
                    </a:cubicBezTo>
                    <a:cubicBezTo>
                      <a:pt x="28964" y="617684"/>
                      <a:pt x="36584" y="618636"/>
                      <a:pt x="42299" y="606254"/>
                    </a:cubicBezTo>
                    <a:cubicBezTo>
                      <a:pt x="64206" y="562439"/>
                      <a:pt x="100401" y="516719"/>
                      <a:pt x="123261" y="515766"/>
                    </a:cubicBezTo>
                    <a:cubicBezTo>
                      <a:pt x="127071" y="515766"/>
                      <a:pt x="133739" y="516719"/>
                      <a:pt x="140406" y="526244"/>
                    </a:cubicBezTo>
                    <a:cubicBezTo>
                      <a:pt x="146121" y="534816"/>
                      <a:pt x="150884" y="548151"/>
                      <a:pt x="155646" y="557676"/>
                    </a:cubicBezTo>
                    <a:cubicBezTo>
                      <a:pt x="162314" y="573869"/>
                      <a:pt x="165171" y="581489"/>
                      <a:pt x="173744" y="579584"/>
                    </a:cubicBezTo>
                    <a:cubicBezTo>
                      <a:pt x="182316" y="577679"/>
                      <a:pt x="182316" y="568154"/>
                      <a:pt x="182316" y="560534"/>
                    </a:cubicBezTo>
                    <a:cubicBezTo>
                      <a:pt x="182316" y="511004"/>
                      <a:pt x="196604" y="463379"/>
                      <a:pt x="211844" y="419564"/>
                    </a:cubicBezTo>
                    <a:cubicBezTo>
                      <a:pt x="247086" y="432899"/>
                      <a:pt x="281376" y="442424"/>
                      <a:pt x="315666" y="451949"/>
                    </a:cubicBezTo>
                    <a:cubicBezTo>
                      <a:pt x="316619" y="451949"/>
                      <a:pt x="317571" y="452901"/>
                      <a:pt x="318524" y="452901"/>
                    </a:cubicBezTo>
                    <a:lnTo>
                      <a:pt x="315666" y="455759"/>
                    </a:lnTo>
                    <a:cubicBezTo>
                      <a:pt x="305189" y="467189"/>
                      <a:pt x="289949" y="481476"/>
                      <a:pt x="289949" y="481476"/>
                    </a:cubicBezTo>
                    <a:cubicBezTo>
                      <a:pt x="279471" y="492906"/>
                      <a:pt x="273756" y="507194"/>
                      <a:pt x="275661" y="520529"/>
                    </a:cubicBezTo>
                    <a:cubicBezTo>
                      <a:pt x="276614" y="533864"/>
                      <a:pt x="284234" y="545294"/>
                      <a:pt x="296616" y="553866"/>
                    </a:cubicBezTo>
                    <a:cubicBezTo>
                      <a:pt x="492831" y="693884"/>
                      <a:pt x="814776" y="776751"/>
                      <a:pt x="1157676" y="776751"/>
                    </a:cubicBezTo>
                    <a:cubicBezTo>
                      <a:pt x="1167201" y="776751"/>
                      <a:pt x="1177679" y="776751"/>
                      <a:pt x="1189109" y="776751"/>
                    </a:cubicBezTo>
                    <a:cubicBezTo>
                      <a:pt x="1199586" y="776751"/>
                      <a:pt x="1210064" y="776751"/>
                      <a:pt x="1220541" y="776751"/>
                    </a:cubicBezTo>
                    <a:cubicBezTo>
                      <a:pt x="1563441" y="776751"/>
                      <a:pt x="1885386" y="692931"/>
                      <a:pt x="2081601" y="553866"/>
                    </a:cubicBezTo>
                    <a:cubicBezTo>
                      <a:pt x="2093984" y="545294"/>
                      <a:pt x="2100651" y="532911"/>
                      <a:pt x="2102556" y="520529"/>
                    </a:cubicBezTo>
                    <a:cubicBezTo>
                      <a:pt x="2103509" y="507194"/>
                      <a:pt x="2098746" y="492906"/>
                      <a:pt x="2088269" y="481476"/>
                    </a:cubicBezTo>
                    <a:cubicBezTo>
                      <a:pt x="2088269" y="481476"/>
                      <a:pt x="2073029" y="467189"/>
                      <a:pt x="2062551" y="455759"/>
                    </a:cubicBezTo>
                    <a:lnTo>
                      <a:pt x="2059694" y="452901"/>
                    </a:lnTo>
                    <a:cubicBezTo>
                      <a:pt x="2060646" y="452901"/>
                      <a:pt x="2061599" y="451949"/>
                      <a:pt x="2062551" y="451949"/>
                    </a:cubicBezTo>
                    <a:cubicBezTo>
                      <a:pt x="2096841" y="442424"/>
                      <a:pt x="2132084" y="431946"/>
                      <a:pt x="2166374" y="419564"/>
                    </a:cubicBezTo>
                    <a:cubicBezTo>
                      <a:pt x="2181614" y="463379"/>
                      <a:pt x="2195901" y="511004"/>
                      <a:pt x="2195901" y="560534"/>
                    </a:cubicBezTo>
                    <a:cubicBezTo>
                      <a:pt x="2195901" y="568154"/>
                      <a:pt x="2195901" y="577679"/>
                      <a:pt x="2204474" y="579584"/>
                    </a:cubicBezTo>
                    <a:cubicBezTo>
                      <a:pt x="2213046" y="581489"/>
                      <a:pt x="2215904" y="573869"/>
                      <a:pt x="2222571" y="557676"/>
                    </a:cubicBezTo>
                    <a:cubicBezTo>
                      <a:pt x="2226381" y="547199"/>
                      <a:pt x="2232096" y="534816"/>
                      <a:pt x="2237811" y="526244"/>
                    </a:cubicBezTo>
                    <a:cubicBezTo>
                      <a:pt x="2244479" y="516719"/>
                      <a:pt x="2250194" y="515766"/>
                      <a:pt x="2254956" y="515766"/>
                    </a:cubicBezTo>
                    <a:cubicBezTo>
                      <a:pt x="2277816" y="516719"/>
                      <a:pt x="2314011" y="563391"/>
                      <a:pt x="2335919" y="606254"/>
                    </a:cubicBezTo>
                    <a:cubicBezTo>
                      <a:pt x="2341634" y="618636"/>
                      <a:pt x="2349254" y="617684"/>
                      <a:pt x="2353064" y="616731"/>
                    </a:cubicBezTo>
                    <a:cubicBezTo>
                      <a:pt x="2374019" y="609111"/>
                      <a:pt x="2367351" y="506241"/>
                      <a:pt x="2364494" y="493859"/>
                    </a:cubicBezTo>
                    <a:cubicBezTo>
                      <a:pt x="2354969" y="459569"/>
                      <a:pt x="2339729" y="430041"/>
                      <a:pt x="2324489" y="401466"/>
                    </a:cubicBezTo>
                    <a:close/>
                    <a:moveTo>
                      <a:pt x="165171" y="538626"/>
                    </a:moveTo>
                    <a:cubicBezTo>
                      <a:pt x="162314" y="531006"/>
                      <a:pt x="158504" y="523386"/>
                      <a:pt x="153741" y="516719"/>
                    </a:cubicBezTo>
                    <a:cubicBezTo>
                      <a:pt x="143264" y="500526"/>
                      <a:pt x="130881" y="497669"/>
                      <a:pt x="121356" y="498621"/>
                    </a:cubicBezTo>
                    <a:cubicBezTo>
                      <a:pt x="87066" y="500526"/>
                      <a:pt x="48966" y="554819"/>
                      <a:pt x="29916" y="591966"/>
                    </a:cubicBezTo>
                    <a:cubicBezTo>
                      <a:pt x="26106" y="568154"/>
                      <a:pt x="26106" y="515766"/>
                      <a:pt x="29916" y="497669"/>
                    </a:cubicBezTo>
                    <a:cubicBezTo>
                      <a:pt x="37536" y="466236"/>
                      <a:pt x="51824" y="437661"/>
                      <a:pt x="67064" y="409086"/>
                    </a:cubicBezTo>
                    <a:cubicBezTo>
                      <a:pt x="75636" y="392894"/>
                      <a:pt x="84209" y="376701"/>
                      <a:pt x="90876" y="359556"/>
                    </a:cubicBezTo>
                    <a:cubicBezTo>
                      <a:pt x="122309" y="380511"/>
                      <a:pt x="156599" y="398609"/>
                      <a:pt x="194699" y="413849"/>
                    </a:cubicBezTo>
                    <a:cubicBezTo>
                      <a:pt x="181364" y="452901"/>
                      <a:pt x="168029" y="494811"/>
                      <a:pt x="165171" y="538626"/>
                    </a:cubicBezTo>
                    <a:close/>
                    <a:moveTo>
                      <a:pt x="103259" y="26181"/>
                    </a:moveTo>
                    <a:cubicBezTo>
                      <a:pt x="104211" y="23324"/>
                      <a:pt x="105164" y="16656"/>
                      <a:pt x="123261" y="16656"/>
                    </a:cubicBezTo>
                    <a:cubicBezTo>
                      <a:pt x="203271" y="22371"/>
                      <a:pt x="230894" y="97619"/>
                      <a:pt x="239466" y="166199"/>
                    </a:cubicBezTo>
                    <a:cubicBezTo>
                      <a:pt x="148979" y="115716"/>
                      <a:pt x="97544" y="50946"/>
                      <a:pt x="103259" y="26181"/>
                    </a:cubicBezTo>
                    <a:close/>
                    <a:moveTo>
                      <a:pt x="469019" y="345269"/>
                    </a:moveTo>
                    <a:cubicBezTo>
                      <a:pt x="467114" y="351936"/>
                      <a:pt x="465209" y="357651"/>
                      <a:pt x="464256" y="364319"/>
                    </a:cubicBezTo>
                    <a:cubicBezTo>
                      <a:pt x="462351" y="363366"/>
                      <a:pt x="461399" y="362414"/>
                      <a:pt x="459494" y="360509"/>
                    </a:cubicBezTo>
                    <a:cubicBezTo>
                      <a:pt x="441396" y="346221"/>
                      <a:pt x="431871" y="336696"/>
                      <a:pt x="435681" y="324314"/>
                    </a:cubicBezTo>
                    <a:cubicBezTo>
                      <a:pt x="438539" y="314789"/>
                      <a:pt x="444254" y="312884"/>
                      <a:pt x="452826" y="312884"/>
                    </a:cubicBezTo>
                    <a:cubicBezTo>
                      <a:pt x="456636" y="312884"/>
                      <a:pt x="460446" y="312884"/>
                      <a:pt x="465209" y="313836"/>
                    </a:cubicBezTo>
                    <a:cubicBezTo>
                      <a:pt x="469019" y="313836"/>
                      <a:pt x="471876" y="314789"/>
                      <a:pt x="475686" y="314789"/>
                    </a:cubicBezTo>
                    <a:moveTo>
                      <a:pt x="565221" y="589109"/>
                    </a:moveTo>
                    <a:cubicBezTo>
                      <a:pt x="560459" y="578631"/>
                      <a:pt x="559506" y="571011"/>
                      <a:pt x="561411" y="565296"/>
                    </a:cubicBezTo>
                    <a:cubicBezTo>
                      <a:pt x="561411" y="564344"/>
                      <a:pt x="563316" y="563391"/>
                      <a:pt x="564269" y="563391"/>
                    </a:cubicBezTo>
                    <a:cubicBezTo>
                      <a:pt x="566174" y="563391"/>
                      <a:pt x="568079" y="563391"/>
                      <a:pt x="569984" y="563391"/>
                    </a:cubicBezTo>
                    <a:lnTo>
                      <a:pt x="580461" y="567201"/>
                    </a:lnTo>
                    <a:lnTo>
                      <a:pt x="591891" y="531959"/>
                    </a:lnTo>
                    <a:lnTo>
                      <a:pt x="572841" y="525291"/>
                    </a:lnTo>
                    <a:lnTo>
                      <a:pt x="572841" y="526244"/>
                    </a:lnTo>
                    <a:lnTo>
                      <a:pt x="553791" y="518624"/>
                    </a:lnTo>
                    <a:lnTo>
                      <a:pt x="512834" y="615779"/>
                    </a:lnTo>
                    <a:lnTo>
                      <a:pt x="499499" y="597681"/>
                    </a:lnTo>
                    <a:lnTo>
                      <a:pt x="513786" y="564344"/>
                    </a:lnTo>
                    <a:cubicBezTo>
                      <a:pt x="511881" y="565296"/>
                      <a:pt x="509976" y="566249"/>
                      <a:pt x="507119" y="566249"/>
                    </a:cubicBezTo>
                    <a:cubicBezTo>
                      <a:pt x="505214" y="566249"/>
                      <a:pt x="503309" y="566249"/>
                      <a:pt x="501404" y="565296"/>
                    </a:cubicBezTo>
                    <a:cubicBezTo>
                      <a:pt x="499499" y="564344"/>
                      <a:pt x="498546" y="563391"/>
                      <a:pt x="496641" y="561486"/>
                    </a:cubicBezTo>
                    <a:cubicBezTo>
                      <a:pt x="494736" y="559581"/>
                      <a:pt x="492831" y="557676"/>
                      <a:pt x="491879" y="554819"/>
                    </a:cubicBezTo>
                    <a:cubicBezTo>
                      <a:pt x="491879" y="558629"/>
                      <a:pt x="490926" y="561486"/>
                      <a:pt x="489974" y="564344"/>
                    </a:cubicBezTo>
                    <a:cubicBezTo>
                      <a:pt x="487116" y="571011"/>
                      <a:pt x="482354" y="575774"/>
                      <a:pt x="475686" y="577679"/>
                    </a:cubicBezTo>
                    <a:cubicBezTo>
                      <a:pt x="469019" y="580536"/>
                      <a:pt x="463304" y="580536"/>
                      <a:pt x="456636" y="577679"/>
                    </a:cubicBezTo>
                    <a:cubicBezTo>
                      <a:pt x="447111" y="573869"/>
                      <a:pt x="440444" y="565296"/>
                      <a:pt x="435681" y="551961"/>
                    </a:cubicBezTo>
                    <a:cubicBezTo>
                      <a:pt x="430919" y="538626"/>
                      <a:pt x="429014" y="522434"/>
                      <a:pt x="429966" y="504336"/>
                    </a:cubicBezTo>
                    <a:lnTo>
                      <a:pt x="436634" y="503384"/>
                    </a:lnTo>
                    <a:cubicBezTo>
                      <a:pt x="435681" y="515766"/>
                      <a:pt x="438539" y="527196"/>
                      <a:pt x="442349" y="536721"/>
                    </a:cubicBezTo>
                    <a:cubicBezTo>
                      <a:pt x="446159" y="546246"/>
                      <a:pt x="452826" y="552914"/>
                      <a:pt x="460446" y="555771"/>
                    </a:cubicBezTo>
                    <a:cubicBezTo>
                      <a:pt x="465209" y="557676"/>
                      <a:pt x="469019" y="557676"/>
                      <a:pt x="473781" y="556724"/>
                    </a:cubicBezTo>
                    <a:cubicBezTo>
                      <a:pt x="478544" y="554819"/>
                      <a:pt x="481401" y="551961"/>
                      <a:pt x="483306" y="548151"/>
                    </a:cubicBezTo>
                    <a:cubicBezTo>
                      <a:pt x="484259" y="546246"/>
                      <a:pt x="484259" y="543389"/>
                      <a:pt x="484259" y="540531"/>
                    </a:cubicBezTo>
                    <a:cubicBezTo>
                      <a:pt x="484259" y="537674"/>
                      <a:pt x="483306" y="534816"/>
                      <a:pt x="482354" y="532911"/>
                    </a:cubicBezTo>
                    <a:cubicBezTo>
                      <a:pt x="476639" y="533864"/>
                      <a:pt x="469019" y="532911"/>
                      <a:pt x="459494" y="531006"/>
                    </a:cubicBezTo>
                    <a:lnTo>
                      <a:pt x="457589" y="511004"/>
                    </a:lnTo>
                    <a:cubicBezTo>
                      <a:pt x="465209" y="513861"/>
                      <a:pt x="472829" y="514814"/>
                      <a:pt x="480449" y="513861"/>
                    </a:cubicBezTo>
                    <a:cubicBezTo>
                      <a:pt x="487116" y="512909"/>
                      <a:pt x="491879" y="509099"/>
                      <a:pt x="494736" y="504336"/>
                    </a:cubicBezTo>
                    <a:cubicBezTo>
                      <a:pt x="495689" y="501479"/>
                      <a:pt x="495689" y="499574"/>
                      <a:pt x="494736" y="496716"/>
                    </a:cubicBezTo>
                    <a:cubicBezTo>
                      <a:pt x="493784" y="493859"/>
                      <a:pt x="491879" y="492906"/>
                      <a:pt x="489974" y="491954"/>
                    </a:cubicBezTo>
                    <a:cubicBezTo>
                      <a:pt x="484259" y="490049"/>
                      <a:pt x="478544" y="488144"/>
                      <a:pt x="472829" y="488144"/>
                    </a:cubicBezTo>
                    <a:cubicBezTo>
                      <a:pt x="467114" y="488144"/>
                      <a:pt x="461399" y="489096"/>
                      <a:pt x="456636" y="491954"/>
                    </a:cubicBezTo>
                    <a:lnTo>
                      <a:pt x="451874" y="471951"/>
                    </a:lnTo>
                    <a:cubicBezTo>
                      <a:pt x="456636" y="470046"/>
                      <a:pt x="462351" y="469094"/>
                      <a:pt x="468066" y="469094"/>
                    </a:cubicBezTo>
                    <a:cubicBezTo>
                      <a:pt x="473781" y="469094"/>
                      <a:pt x="479496" y="470999"/>
                      <a:pt x="486164" y="472904"/>
                    </a:cubicBezTo>
                    <a:cubicBezTo>
                      <a:pt x="491879" y="475761"/>
                      <a:pt x="497594" y="482429"/>
                      <a:pt x="501404" y="493859"/>
                    </a:cubicBezTo>
                    <a:cubicBezTo>
                      <a:pt x="505214" y="505289"/>
                      <a:pt x="506166" y="513861"/>
                      <a:pt x="504261" y="519576"/>
                    </a:cubicBezTo>
                    <a:cubicBezTo>
                      <a:pt x="503309" y="522434"/>
                      <a:pt x="501404" y="525291"/>
                      <a:pt x="498546" y="527196"/>
                    </a:cubicBezTo>
                    <a:cubicBezTo>
                      <a:pt x="495689" y="529101"/>
                      <a:pt x="492831" y="531006"/>
                      <a:pt x="489021" y="531959"/>
                    </a:cubicBezTo>
                    <a:cubicBezTo>
                      <a:pt x="490926" y="534816"/>
                      <a:pt x="491879" y="538626"/>
                      <a:pt x="492831" y="544341"/>
                    </a:cubicBezTo>
                    <a:cubicBezTo>
                      <a:pt x="494736" y="546246"/>
                      <a:pt x="497594" y="548151"/>
                      <a:pt x="500451" y="549104"/>
                    </a:cubicBezTo>
                    <a:cubicBezTo>
                      <a:pt x="504261" y="551009"/>
                      <a:pt x="508071" y="551009"/>
                      <a:pt x="511881" y="551009"/>
                    </a:cubicBezTo>
                    <a:cubicBezTo>
                      <a:pt x="515691" y="550056"/>
                      <a:pt x="519501" y="549104"/>
                      <a:pt x="522359" y="546246"/>
                    </a:cubicBezTo>
                    <a:lnTo>
                      <a:pt x="536646" y="511004"/>
                    </a:lnTo>
                    <a:lnTo>
                      <a:pt x="521406" y="504336"/>
                    </a:lnTo>
                    <a:lnTo>
                      <a:pt x="515691" y="486239"/>
                    </a:lnTo>
                    <a:lnTo>
                      <a:pt x="568079" y="508146"/>
                    </a:lnTo>
                    <a:lnTo>
                      <a:pt x="675711" y="544341"/>
                    </a:lnTo>
                    <a:lnTo>
                      <a:pt x="675711" y="545294"/>
                    </a:lnTo>
                    <a:lnTo>
                      <a:pt x="782391" y="573869"/>
                    </a:lnTo>
                    <a:lnTo>
                      <a:pt x="789059" y="590061"/>
                    </a:lnTo>
                    <a:lnTo>
                      <a:pt x="769056" y="585299"/>
                    </a:lnTo>
                    <a:lnTo>
                      <a:pt x="742386" y="686264"/>
                    </a:lnTo>
                    <a:lnTo>
                      <a:pt x="727146" y="670071"/>
                    </a:lnTo>
                    <a:lnTo>
                      <a:pt x="741434" y="616731"/>
                    </a:lnTo>
                    <a:lnTo>
                      <a:pt x="706191" y="607206"/>
                    </a:lnTo>
                    <a:cubicBezTo>
                      <a:pt x="703334" y="606254"/>
                      <a:pt x="700476" y="607206"/>
                      <a:pt x="697619" y="609111"/>
                    </a:cubicBezTo>
                    <a:cubicBezTo>
                      <a:pt x="694761" y="611969"/>
                      <a:pt x="692856" y="614826"/>
                      <a:pt x="691904" y="619589"/>
                    </a:cubicBezTo>
                    <a:cubicBezTo>
                      <a:pt x="689999" y="627209"/>
                      <a:pt x="689999" y="634829"/>
                      <a:pt x="691904" y="643401"/>
                    </a:cubicBezTo>
                    <a:cubicBezTo>
                      <a:pt x="693809" y="651974"/>
                      <a:pt x="697619" y="659594"/>
                      <a:pt x="702381" y="667214"/>
                    </a:cubicBezTo>
                    <a:lnTo>
                      <a:pt x="693809" y="671024"/>
                    </a:lnTo>
                    <a:cubicBezTo>
                      <a:pt x="686189" y="656736"/>
                      <a:pt x="680474" y="644354"/>
                      <a:pt x="677616" y="633876"/>
                    </a:cubicBezTo>
                    <a:cubicBezTo>
                      <a:pt x="673806" y="623399"/>
                      <a:pt x="673806" y="613874"/>
                      <a:pt x="674759" y="608159"/>
                    </a:cubicBezTo>
                    <a:cubicBezTo>
                      <a:pt x="676664" y="601491"/>
                      <a:pt x="680474" y="596729"/>
                      <a:pt x="685236" y="592919"/>
                    </a:cubicBezTo>
                    <a:cubicBezTo>
                      <a:pt x="690951" y="589109"/>
                      <a:pt x="695714" y="588156"/>
                      <a:pt x="701429" y="590061"/>
                    </a:cubicBezTo>
                    <a:lnTo>
                      <a:pt x="745244" y="601491"/>
                    </a:lnTo>
                    <a:lnTo>
                      <a:pt x="750959" y="580536"/>
                    </a:lnTo>
                    <a:lnTo>
                      <a:pt x="681426" y="562439"/>
                    </a:lnTo>
                    <a:lnTo>
                      <a:pt x="681426" y="562439"/>
                    </a:lnTo>
                    <a:lnTo>
                      <a:pt x="678569" y="561486"/>
                    </a:lnTo>
                    <a:lnTo>
                      <a:pt x="677616" y="561486"/>
                    </a:lnTo>
                    <a:lnTo>
                      <a:pt x="677616" y="561486"/>
                    </a:lnTo>
                    <a:lnTo>
                      <a:pt x="662376" y="556724"/>
                    </a:lnTo>
                    <a:lnTo>
                      <a:pt x="632849" y="645306"/>
                    </a:lnTo>
                    <a:lnTo>
                      <a:pt x="634754" y="646259"/>
                    </a:lnTo>
                    <a:lnTo>
                      <a:pt x="640469" y="661499"/>
                    </a:lnTo>
                    <a:lnTo>
                      <a:pt x="623324" y="656736"/>
                    </a:lnTo>
                    <a:cubicBezTo>
                      <a:pt x="619514" y="655784"/>
                      <a:pt x="614751" y="655784"/>
                      <a:pt x="610941" y="658641"/>
                    </a:cubicBezTo>
                    <a:cubicBezTo>
                      <a:pt x="607131" y="661499"/>
                      <a:pt x="604274" y="665309"/>
                      <a:pt x="603321" y="670071"/>
                    </a:cubicBezTo>
                    <a:cubicBezTo>
                      <a:pt x="602369" y="672929"/>
                      <a:pt x="602369" y="675786"/>
                      <a:pt x="604274" y="679596"/>
                    </a:cubicBezTo>
                    <a:cubicBezTo>
                      <a:pt x="606179" y="682454"/>
                      <a:pt x="608084" y="684359"/>
                      <a:pt x="610941" y="685311"/>
                    </a:cubicBezTo>
                    <a:cubicBezTo>
                      <a:pt x="615704" y="686264"/>
                      <a:pt x="620466" y="687216"/>
                      <a:pt x="625229" y="686264"/>
                    </a:cubicBezTo>
                    <a:cubicBezTo>
                      <a:pt x="630944" y="685311"/>
                      <a:pt x="635706" y="684359"/>
                      <a:pt x="640469" y="681501"/>
                    </a:cubicBezTo>
                    <a:lnTo>
                      <a:pt x="647136" y="698646"/>
                    </a:lnTo>
                    <a:cubicBezTo>
                      <a:pt x="642374" y="700551"/>
                      <a:pt x="637611" y="701504"/>
                      <a:pt x="631896" y="701504"/>
                    </a:cubicBezTo>
                    <a:cubicBezTo>
                      <a:pt x="626181" y="701504"/>
                      <a:pt x="620466" y="700551"/>
                      <a:pt x="613799" y="698646"/>
                    </a:cubicBezTo>
                    <a:cubicBezTo>
                      <a:pt x="607131" y="696741"/>
                      <a:pt x="602369" y="691026"/>
                      <a:pt x="598559" y="681501"/>
                    </a:cubicBezTo>
                    <a:cubicBezTo>
                      <a:pt x="594749" y="671976"/>
                      <a:pt x="593796" y="663404"/>
                      <a:pt x="595701" y="655784"/>
                    </a:cubicBezTo>
                    <a:cubicBezTo>
                      <a:pt x="597606" y="650069"/>
                      <a:pt x="600464" y="646259"/>
                      <a:pt x="606179" y="643401"/>
                    </a:cubicBezTo>
                    <a:cubicBezTo>
                      <a:pt x="609036" y="641496"/>
                      <a:pt x="612846" y="641496"/>
                      <a:pt x="616656" y="641496"/>
                    </a:cubicBezTo>
                    <a:lnTo>
                      <a:pt x="613799" y="638639"/>
                    </a:lnTo>
                    <a:lnTo>
                      <a:pt x="626181" y="601491"/>
                    </a:lnTo>
                    <a:lnTo>
                      <a:pt x="591891" y="590061"/>
                    </a:lnTo>
                    <a:lnTo>
                      <a:pt x="588081" y="601491"/>
                    </a:lnTo>
                    <a:cubicBezTo>
                      <a:pt x="587129" y="604349"/>
                      <a:pt x="586176" y="606254"/>
                      <a:pt x="584271" y="607206"/>
                    </a:cubicBezTo>
                    <a:cubicBezTo>
                      <a:pt x="582366" y="608159"/>
                      <a:pt x="580461" y="609111"/>
                      <a:pt x="578556" y="608159"/>
                    </a:cubicBezTo>
                    <a:moveTo>
                      <a:pt x="1193871" y="634829"/>
                    </a:moveTo>
                    <a:lnTo>
                      <a:pt x="1191966" y="739604"/>
                    </a:lnTo>
                    <a:lnTo>
                      <a:pt x="1172916" y="727221"/>
                    </a:lnTo>
                    <a:lnTo>
                      <a:pt x="1172916" y="703409"/>
                    </a:lnTo>
                    <a:cubicBezTo>
                      <a:pt x="1168154" y="707219"/>
                      <a:pt x="1163391" y="710076"/>
                      <a:pt x="1158629" y="711981"/>
                    </a:cubicBezTo>
                    <a:cubicBezTo>
                      <a:pt x="1153866" y="713886"/>
                      <a:pt x="1149104" y="714839"/>
                      <a:pt x="1144341" y="714839"/>
                    </a:cubicBezTo>
                    <a:cubicBezTo>
                      <a:pt x="1135769" y="714839"/>
                      <a:pt x="1126244" y="710076"/>
                      <a:pt x="1117671" y="701504"/>
                    </a:cubicBezTo>
                    <a:cubicBezTo>
                      <a:pt x="1109099" y="692931"/>
                      <a:pt x="1104336" y="684359"/>
                      <a:pt x="1104336" y="676739"/>
                    </a:cubicBezTo>
                    <a:cubicBezTo>
                      <a:pt x="1104336" y="670071"/>
                      <a:pt x="1107194" y="664356"/>
                      <a:pt x="1112909" y="659594"/>
                    </a:cubicBezTo>
                    <a:cubicBezTo>
                      <a:pt x="1118624" y="654831"/>
                      <a:pt x="1126244" y="652926"/>
                      <a:pt x="1133864" y="652926"/>
                    </a:cubicBezTo>
                    <a:cubicBezTo>
                      <a:pt x="1141484" y="652926"/>
                      <a:pt x="1148151" y="654831"/>
                      <a:pt x="1154819" y="659594"/>
                    </a:cubicBezTo>
                    <a:cubicBezTo>
                      <a:pt x="1161486" y="663404"/>
                      <a:pt x="1167201" y="669119"/>
                      <a:pt x="1172916" y="676739"/>
                    </a:cubicBezTo>
                    <a:lnTo>
                      <a:pt x="1173869" y="634829"/>
                    </a:lnTo>
                    <a:lnTo>
                      <a:pt x="1095764" y="632924"/>
                    </a:lnTo>
                    <a:lnTo>
                      <a:pt x="1095764" y="631971"/>
                    </a:lnTo>
                    <a:lnTo>
                      <a:pt x="1070999" y="630066"/>
                    </a:lnTo>
                    <a:cubicBezTo>
                      <a:pt x="1076714" y="634829"/>
                      <a:pt x="1080524" y="639591"/>
                      <a:pt x="1083381" y="646259"/>
                    </a:cubicBezTo>
                    <a:cubicBezTo>
                      <a:pt x="1086239" y="652926"/>
                      <a:pt x="1088144" y="658641"/>
                      <a:pt x="1087191" y="665309"/>
                    </a:cubicBezTo>
                    <a:cubicBezTo>
                      <a:pt x="1086239" y="672929"/>
                      <a:pt x="1083381" y="680549"/>
                      <a:pt x="1077666" y="688169"/>
                    </a:cubicBezTo>
                    <a:cubicBezTo>
                      <a:pt x="1071951" y="694836"/>
                      <a:pt x="1065284" y="700551"/>
                      <a:pt x="1056711" y="705314"/>
                    </a:cubicBezTo>
                    <a:lnTo>
                      <a:pt x="1079571" y="735794"/>
                    </a:lnTo>
                    <a:lnTo>
                      <a:pt x="1069094" y="743414"/>
                    </a:lnTo>
                    <a:lnTo>
                      <a:pt x="1049091" y="708171"/>
                    </a:lnTo>
                    <a:cubicBezTo>
                      <a:pt x="1048139" y="709124"/>
                      <a:pt x="1047186" y="709124"/>
                      <a:pt x="1045281" y="709124"/>
                    </a:cubicBezTo>
                    <a:cubicBezTo>
                      <a:pt x="1044329" y="709124"/>
                      <a:pt x="1042424" y="709124"/>
                      <a:pt x="1040519" y="709124"/>
                    </a:cubicBezTo>
                    <a:cubicBezTo>
                      <a:pt x="1036709" y="709124"/>
                      <a:pt x="1031946" y="706266"/>
                      <a:pt x="1028136" y="701504"/>
                    </a:cubicBezTo>
                    <a:cubicBezTo>
                      <a:pt x="1024326" y="696741"/>
                      <a:pt x="1022421" y="691979"/>
                      <a:pt x="1022421" y="688169"/>
                    </a:cubicBezTo>
                    <a:cubicBezTo>
                      <a:pt x="1022421" y="685311"/>
                      <a:pt x="1023374" y="682454"/>
                      <a:pt x="1026231" y="680549"/>
                    </a:cubicBezTo>
                    <a:cubicBezTo>
                      <a:pt x="1028136" y="678644"/>
                      <a:pt x="1030041" y="677691"/>
                      <a:pt x="1032899" y="677691"/>
                    </a:cubicBezTo>
                    <a:cubicBezTo>
                      <a:pt x="1035756" y="677691"/>
                      <a:pt x="1038614" y="678644"/>
                      <a:pt x="1041471" y="680549"/>
                    </a:cubicBezTo>
                    <a:cubicBezTo>
                      <a:pt x="1044329" y="682454"/>
                      <a:pt x="1046234" y="685311"/>
                      <a:pt x="1048139" y="688169"/>
                    </a:cubicBezTo>
                    <a:cubicBezTo>
                      <a:pt x="1050996" y="687216"/>
                      <a:pt x="1054806" y="685311"/>
                      <a:pt x="1057664" y="682454"/>
                    </a:cubicBezTo>
                    <a:cubicBezTo>
                      <a:pt x="1060521" y="679596"/>
                      <a:pt x="1063379" y="675786"/>
                      <a:pt x="1066236" y="671976"/>
                    </a:cubicBezTo>
                    <a:cubicBezTo>
                      <a:pt x="1053854" y="670071"/>
                      <a:pt x="1045281" y="665309"/>
                      <a:pt x="1038614" y="659594"/>
                    </a:cubicBezTo>
                    <a:cubicBezTo>
                      <a:pt x="1031946" y="652926"/>
                      <a:pt x="1028136" y="646259"/>
                      <a:pt x="1029089" y="638639"/>
                    </a:cubicBezTo>
                    <a:cubicBezTo>
                      <a:pt x="1029089" y="636734"/>
                      <a:pt x="1030041" y="634829"/>
                      <a:pt x="1030994" y="632924"/>
                    </a:cubicBezTo>
                    <a:cubicBezTo>
                      <a:pt x="1031946" y="631019"/>
                      <a:pt x="1033851" y="630066"/>
                      <a:pt x="1035756" y="628161"/>
                    </a:cubicBezTo>
                    <a:lnTo>
                      <a:pt x="1023374" y="627209"/>
                    </a:lnTo>
                    <a:lnTo>
                      <a:pt x="1023374" y="628161"/>
                    </a:lnTo>
                    <a:lnTo>
                      <a:pt x="1003371" y="625304"/>
                    </a:lnTo>
                    <a:lnTo>
                      <a:pt x="990036" y="729126"/>
                    </a:lnTo>
                    <a:lnTo>
                      <a:pt x="972891" y="714839"/>
                    </a:lnTo>
                    <a:lnTo>
                      <a:pt x="975749" y="691026"/>
                    </a:lnTo>
                    <a:cubicBezTo>
                      <a:pt x="970986" y="693884"/>
                      <a:pt x="966224" y="696741"/>
                      <a:pt x="960509" y="697694"/>
                    </a:cubicBezTo>
                    <a:cubicBezTo>
                      <a:pt x="955746" y="699599"/>
                      <a:pt x="950031" y="699599"/>
                      <a:pt x="946221" y="699599"/>
                    </a:cubicBezTo>
                    <a:cubicBezTo>
                      <a:pt x="937649" y="698646"/>
                      <a:pt x="929076" y="692931"/>
                      <a:pt x="921456" y="683406"/>
                    </a:cubicBezTo>
                    <a:cubicBezTo>
                      <a:pt x="913836" y="673881"/>
                      <a:pt x="910026" y="665309"/>
                      <a:pt x="910979" y="657689"/>
                    </a:cubicBezTo>
                    <a:cubicBezTo>
                      <a:pt x="911931" y="651021"/>
                      <a:pt x="915741" y="645306"/>
                      <a:pt x="921456" y="641496"/>
                    </a:cubicBezTo>
                    <a:cubicBezTo>
                      <a:pt x="928124" y="637686"/>
                      <a:pt x="935744" y="635781"/>
                      <a:pt x="943364" y="636734"/>
                    </a:cubicBezTo>
                    <a:cubicBezTo>
                      <a:pt x="950984" y="637686"/>
                      <a:pt x="957651" y="640544"/>
                      <a:pt x="963366" y="645306"/>
                    </a:cubicBezTo>
                    <a:cubicBezTo>
                      <a:pt x="970034" y="650069"/>
                      <a:pt x="974796" y="656736"/>
                      <a:pt x="979559" y="664356"/>
                    </a:cubicBezTo>
                    <a:lnTo>
                      <a:pt x="985274" y="623399"/>
                    </a:lnTo>
                    <a:lnTo>
                      <a:pt x="908121" y="613874"/>
                    </a:lnTo>
                    <a:lnTo>
                      <a:pt x="907169" y="612921"/>
                    </a:lnTo>
                    <a:lnTo>
                      <a:pt x="893834" y="610064"/>
                    </a:lnTo>
                    <a:lnTo>
                      <a:pt x="875736" y="712934"/>
                    </a:lnTo>
                    <a:lnTo>
                      <a:pt x="858591" y="697694"/>
                    </a:lnTo>
                    <a:lnTo>
                      <a:pt x="874784" y="606254"/>
                    </a:lnTo>
                    <a:lnTo>
                      <a:pt x="855734" y="603396"/>
                    </a:lnTo>
                    <a:lnTo>
                      <a:pt x="848114" y="587204"/>
                    </a:lnTo>
                    <a:lnTo>
                      <a:pt x="883356" y="593871"/>
                    </a:lnTo>
                    <a:cubicBezTo>
                      <a:pt x="881451" y="588156"/>
                      <a:pt x="880499" y="583394"/>
                      <a:pt x="879546" y="580536"/>
                    </a:cubicBezTo>
                    <a:cubicBezTo>
                      <a:pt x="878594" y="576726"/>
                      <a:pt x="878594" y="573869"/>
                      <a:pt x="878594" y="571011"/>
                    </a:cubicBezTo>
                    <a:cubicBezTo>
                      <a:pt x="880499" y="561486"/>
                      <a:pt x="885261" y="553866"/>
                      <a:pt x="893834" y="548151"/>
                    </a:cubicBezTo>
                    <a:cubicBezTo>
                      <a:pt x="902406" y="542436"/>
                      <a:pt x="911931" y="540531"/>
                      <a:pt x="922409" y="542436"/>
                    </a:cubicBezTo>
                    <a:cubicBezTo>
                      <a:pt x="930981" y="544341"/>
                      <a:pt x="939554" y="550056"/>
                      <a:pt x="948126" y="560534"/>
                    </a:cubicBezTo>
                    <a:cubicBezTo>
                      <a:pt x="957651" y="571964"/>
                      <a:pt x="967176" y="586251"/>
                      <a:pt x="975749" y="603396"/>
                    </a:cubicBezTo>
                    <a:lnTo>
                      <a:pt x="970034" y="606254"/>
                    </a:lnTo>
                    <a:cubicBezTo>
                      <a:pt x="964319" y="593871"/>
                      <a:pt x="957651" y="582441"/>
                      <a:pt x="949079" y="573869"/>
                    </a:cubicBezTo>
                    <a:cubicBezTo>
                      <a:pt x="941459" y="565296"/>
                      <a:pt x="932886" y="560534"/>
                      <a:pt x="924314" y="559581"/>
                    </a:cubicBezTo>
                    <a:cubicBezTo>
                      <a:pt x="916694" y="558629"/>
                      <a:pt x="909074" y="559581"/>
                      <a:pt x="902406" y="564344"/>
                    </a:cubicBezTo>
                    <a:cubicBezTo>
                      <a:pt x="895739" y="569106"/>
                      <a:pt x="891929" y="574821"/>
                      <a:pt x="890024" y="582441"/>
                    </a:cubicBezTo>
                    <a:cubicBezTo>
                      <a:pt x="889071" y="588156"/>
                      <a:pt x="889071" y="591966"/>
                      <a:pt x="889071" y="594824"/>
                    </a:cubicBezTo>
                    <a:lnTo>
                      <a:pt x="904311" y="597681"/>
                    </a:lnTo>
                    <a:lnTo>
                      <a:pt x="905264" y="598634"/>
                    </a:lnTo>
                    <a:lnTo>
                      <a:pt x="1013849" y="612921"/>
                    </a:lnTo>
                    <a:lnTo>
                      <a:pt x="1013849" y="612921"/>
                    </a:lnTo>
                    <a:lnTo>
                      <a:pt x="1092906" y="618636"/>
                    </a:lnTo>
                    <a:lnTo>
                      <a:pt x="1093859" y="619589"/>
                    </a:lnTo>
                    <a:lnTo>
                      <a:pt x="1204349" y="621494"/>
                    </a:lnTo>
                    <a:lnTo>
                      <a:pt x="1214826" y="635781"/>
                    </a:lnTo>
                    <a:lnTo>
                      <a:pt x="1193871" y="634829"/>
                    </a:lnTo>
                    <a:close/>
                    <a:moveTo>
                      <a:pt x="1911104" y="313836"/>
                    </a:moveTo>
                    <a:cubicBezTo>
                      <a:pt x="1915866" y="312884"/>
                      <a:pt x="1919676" y="312884"/>
                      <a:pt x="1923486" y="312884"/>
                    </a:cubicBezTo>
                    <a:cubicBezTo>
                      <a:pt x="1933011" y="312884"/>
                      <a:pt x="1937774" y="315741"/>
                      <a:pt x="1940631" y="324314"/>
                    </a:cubicBezTo>
                    <a:cubicBezTo>
                      <a:pt x="1945394" y="336696"/>
                      <a:pt x="1934916" y="346221"/>
                      <a:pt x="1916819" y="360509"/>
                    </a:cubicBezTo>
                    <a:cubicBezTo>
                      <a:pt x="1914914" y="361461"/>
                      <a:pt x="1913961" y="362414"/>
                      <a:pt x="1912056" y="364319"/>
                    </a:cubicBezTo>
                    <a:cubicBezTo>
                      <a:pt x="1911104" y="357651"/>
                      <a:pt x="1908246" y="351936"/>
                      <a:pt x="1907294" y="345269"/>
                    </a:cubicBezTo>
                    <a:cubicBezTo>
                      <a:pt x="1904436" y="334791"/>
                      <a:pt x="1900626" y="323361"/>
                      <a:pt x="1900626" y="314789"/>
                    </a:cubicBezTo>
                    <a:cubicBezTo>
                      <a:pt x="1903484" y="314789"/>
                      <a:pt x="1907294" y="313836"/>
                      <a:pt x="1911104" y="313836"/>
                    </a:cubicBezTo>
                    <a:close/>
                    <a:moveTo>
                      <a:pt x="1933964" y="540531"/>
                    </a:moveTo>
                    <a:cubicBezTo>
                      <a:pt x="1934916" y="543389"/>
                      <a:pt x="1935869" y="545294"/>
                      <a:pt x="1934916" y="547199"/>
                    </a:cubicBezTo>
                    <a:cubicBezTo>
                      <a:pt x="1933964" y="550056"/>
                      <a:pt x="1933011" y="551009"/>
                      <a:pt x="1931106" y="551961"/>
                    </a:cubicBezTo>
                    <a:cubicBezTo>
                      <a:pt x="1925391" y="554819"/>
                      <a:pt x="1917771" y="553866"/>
                      <a:pt x="1908246" y="549104"/>
                    </a:cubicBezTo>
                    <a:cubicBezTo>
                      <a:pt x="1898721" y="544341"/>
                      <a:pt x="1892054" y="539579"/>
                      <a:pt x="1889196" y="533864"/>
                    </a:cubicBezTo>
                    <a:cubicBezTo>
                      <a:pt x="1888244" y="532911"/>
                      <a:pt x="1889196" y="531006"/>
                      <a:pt x="1890149" y="530054"/>
                    </a:cubicBezTo>
                    <a:cubicBezTo>
                      <a:pt x="1891101" y="528149"/>
                      <a:pt x="1893006" y="527196"/>
                      <a:pt x="1894911" y="526244"/>
                    </a:cubicBezTo>
                    <a:lnTo>
                      <a:pt x="1904436" y="521481"/>
                    </a:lnTo>
                    <a:lnTo>
                      <a:pt x="1889196" y="488144"/>
                    </a:lnTo>
                    <a:lnTo>
                      <a:pt x="1871099" y="496716"/>
                    </a:lnTo>
                    <a:lnTo>
                      <a:pt x="1871099" y="496716"/>
                    </a:lnTo>
                    <a:lnTo>
                      <a:pt x="1867289" y="498621"/>
                    </a:lnTo>
                    <a:lnTo>
                      <a:pt x="1866336" y="499574"/>
                    </a:lnTo>
                    <a:lnTo>
                      <a:pt x="1866336" y="499574"/>
                    </a:lnTo>
                    <a:lnTo>
                      <a:pt x="1832999" y="511956"/>
                    </a:lnTo>
                    <a:cubicBezTo>
                      <a:pt x="1837761" y="514814"/>
                      <a:pt x="1841571" y="517671"/>
                      <a:pt x="1844429" y="520529"/>
                    </a:cubicBezTo>
                    <a:cubicBezTo>
                      <a:pt x="1847286" y="523386"/>
                      <a:pt x="1850144" y="527196"/>
                      <a:pt x="1851096" y="530054"/>
                    </a:cubicBezTo>
                    <a:cubicBezTo>
                      <a:pt x="1852049" y="532911"/>
                      <a:pt x="1852049" y="535769"/>
                      <a:pt x="1851096" y="539579"/>
                    </a:cubicBezTo>
                    <a:cubicBezTo>
                      <a:pt x="1850144" y="543389"/>
                      <a:pt x="1848239" y="546246"/>
                      <a:pt x="1846334" y="550056"/>
                    </a:cubicBezTo>
                    <a:cubicBezTo>
                      <a:pt x="1855859" y="548151"/>
                      <a:pt x="1865384" y="549104"/>
                      <a:pt x="1873004" y="551961"/>
                    </a:cubicBezTo>
                    <a:cubicBezTo>
                      <a:pt x="1880624" y="554819"/>
                      <a:pt x="1886339" y="560534"/>
                      <a:pt x="1889196" y="567201"/>
                    </a:cubicBezTo>
                    <a:cubicBezTo>
                      <a:pt x="1893006" y="575774"/>
                      <a:pt x="1892054" y="585299"/>
                      <a:pt x="1886339" y="593871"/>
                    </a:cubicBezTo>
                    <a:cubicBezTo>
                      <a:pt x="1880624" y="603396"/>
                      <a:pt x="1872051" y="610064"/>
                      <a:pt x="1861574" y="613874"/>
                    </a:cubicBezTo>
                    <a:cubicBezTo>
                      <a:pt x="1852049" y="617684"/>
                      <a:pt x="1840619" y="615779"/>
                      <a:pt x="1827284" y="609111"/>
                    </a:cubicBezTo>
                    <a:cubicBezTo>
                      <a:pt x="1813949" y="602444"/>
                      <a:pt x="1805376" y="593871"/>
                      <a:pt x="1801566" y="583394"/>
                    </a:cubicBezTo>
                    <a:cubicBezTo>
                      <a:pt x="1799661" y="578631"/>
                      <a:pt x="1800614" y="572916"/>
                      <a:pt x="1803471" y="567201"/>
                    </a:cubicBezTo>
                    <a:cubicBezTo>
                      <a:pt x="1807281" y="561486"/>
                      <a:pt x="1812044" y="556724"/>
                      <a:pt x="1818711" y="551961"/>
                    </a:cubicBezTo>
                    <a:cubicBezTo>
                      <a:pt x="1824426" y="549104"/>
                      <a:pt x="1828236" y="544341"/>
                      <a:pt x="1831094" y="539579"/>
                    </a:cubicBezTo>
                    <a:cubicBezTo>
                      <a:pt x="1833951" y="534816"/>
                      <a:pt x="1834904" y="531006"/>
                      <a:pt x="1832999" y="527196"/>
                    </a:cubicBezTo>
                    <a:cubicBezTo>
                      <a:pt x="1832046" y="524339"/>
                      <a:pt x="1830141" y="521481"/>
                      <a:pt x="1828236" y="519576"/>
                    </a:cubicBezTo>
                    <a:cubicBezTo>
                      <a:pt x="1826331" y="517671"/>
                      <a:pt x="1825379" y="515766"/>
                      <a:pt x="1822521" y="514814"/>
                    </a:cubicBezTo>
                    <a:lnTo>
                      <a:pt x="1772039" y="533864"/>
                    </a:lnTo>
                    <a:lnTo>
                      <a:pt x="1772039" y="533864"/>
                    </a:lnTo>
                    <a:lnTo>
                      <a:pt x="1757751" y="538626"/>
                    </a:lnTo>
                    <a:lnTo>
                      <a:pt x="1791089" y="637686"/>
                    </a:lnTo>
                    <a:lnTo>
                      <a:pt x="1769181" y="632924"/>
                    </a:lnTo>
                    <a:lnTo>
                      <a:pt x="1739654" y="545294"/>
                    </a:lnTo>
                    <a:lnTo>
                      <a:pt x="1726319" y="550056"/>
                    </a:lnTo>
                    <a:lnTo>
                      <a:pt x="1727271" y="551009"/>
                    </a:lnTo>
                    <a:lnTo>
                      <a:pt x="1708221" y="556724"/>
                    </a:lnTo>
                    <a:lnTo>
                      <a:pt x="1737749" y="657689"/>
                    </a:lnTo>
                    <a:lnTo>
                      <a:pt x="1715841" y="651974"/>
                    </a:lnTo>
                    <a:lnTo>
                      <a:pt x="1708221" y="627209"/>
                    </a:lnTo>
                    <a:cubicBezTo>
                      <a:pt x="1707269" y="630066"/>
                      <a:pt x="1705364" y="631971"/>
                      <a:pt x="1702506" y="633876"/>
                    </a:cubicBezTo>
                    <a:cubicBezTo>
                      <a:pt x="1699649" y="635781"/>
                      <a:pt x="1696791" y="637686"/>
                      <a:pt x="1693934" y="638639"/>
                    </a:cubicBezTo>
                    <a:cubicBezTo>
                      <a:pt x="1685361" y="641496"/>
                      <a:pt x="1675836" y="640544"/>
                      <a:pt x="1665359" y="635781"/>
                    </a:cubicBezTo>
                    <a:cubicBezTo>
                      <a:pt x="1654881" y="631971"/>
                      <a:pt x="1648214" y="626256"/>
                      <a:pt x="1646309" y="619589"/>
                    </a:cubicBezTo>
                    <a:lnTo>
                      <a:pt x="1633926" y="578631"/>
                    </a:lnTo>
                    <a:lnTo>
                      <a:pt x="1622496" y="582441"/>
                    </a:lnTo>
                    <a:lnTo>
                      <a:pt x="1621544" y="581489"/>
                    </a:lnTo>
                    <a:lnTo>
                      <a:pt x="1607256" y="585299"/>
                    </a:lnTo>
                    <a:lnTo>
                      <a:pt x="1632021" y="687216"/>
                    </a:lnTo>
                    <a:lnTo>
                      <a:pt x="1611066" y="680549"/>
                    </a:lnTo>
                    <a:lnTo>
                      <a:pt x="1589159" y="590061"/>
                    </a:lnTo>
                    <a:lnTo>
                      <a:pt x="1574871" y="593871"/>
                    </a:lnTo>
                    <a:lnTo>
                      <a:pt x="1575824" y="594824"/>
                    </a:lnTo>
                    <a:lnTo>
                      <a:pt x="1555821" y="598634"/>
                    </a:lnTo>
                    <a:lnTo>
                      <a:pt x="1574871" y="701504"/>
                    </a:lnTo>
                    <a:lnTo>
                      <a:pt x="1553916" y="692931"/>
                    </a:lnTo>
                    <a:lnTo>
                      <a:pt x="1551059" y="676739"/>
                    </a:lnTo>
                    <a:cubicBezTo>
                      <a:pt x="1548201" y="682454"/>
                      <a:pt x="1543439" y="686264"/>
                      <a:pt x="1537724" y="690074"/>
                    </a:cubicBezTo>
                    <a:cubicBezTo>
                      <a:pt x="1531056" y="693884"/>
                      <a:pt x="1524389" y="696741"/>
                      <a:pt x="1516769" y="697694"/>
                    </a:cubicBezTo>
                    <a:cubicBezTo>
                      <a:pt x="1508196" y="699599"/>
                      <a:pt x="1499624" y="697694"/>
                      <a:pt x="1490099" y="692931"/>
                    </a:cubicBezTo>
                    <a:cubicBezTo>
                      <a:pt x="1480574" y="688169"/>
                      <a:pt x="1474859" y="682454"/>
                      <a:pt x="1473906" y="676739"/>
                    </a:cubicBezTo>
                    <a:cubicBezTo>
                      <a:pt x="1473906" y="675786"/>
                      <a:pt x="1473906" y="673881"/>
                      <a:pt x="1474859" y="671976"/>
                    </a:cubicBezTo>
                    <a:cubicBezTo>
                      <a:pt x="1475811" y="670071"/>
                      <a:pt x="1476764" y="668166"/>
                      <a:pt x="1478669" y="666261"/>
                    </a:cubicBezTo>
                    <a:cubicBezTo>
                      <a:pt x="1472954" y="664356"/>
                      <a:pt x="1467239" y="661499"/>
                      <a:pt x="1463429" y="657689"/>
                    </a:cubicBezTo>
                    <a:cubicBezTo>
                      <a:pt x="1459619" y="653879"/>
                      <a:pt x="1456761" y="650069"/>
                      <a:pt x="1455809" y="646259"/>
                    </a:cubicBezTo>
                    <a:cubicBezTo>
                      <a:pt x="1454856" y="641496"/>
                      <a:pt x="1455809" y="636734"/>
                      <a:pt x="1459619" y="633876"/>
                    </a:cubicBezTo>
                    <a:cubicBezTo>
                      <a:pt x="1462476" y="630066"/>
                      <a:pt x="1466286" y="628161"/>
                      <a:pt x="1472001" y="626256"/>
                    </a:cubicBezTo>
                    <a:lnTo>
                      <a:pt x="1495814" y="621494"/>
                    </a:lnTo>
                    <a:lnTo>
                      <a:pt x="1493909" y="610064"/>
                    </a:lnTo>
                    <a:lnTo>
                      <a:pt x="1443426" y="619589"/>
                    </a:lnTo>
                    <a:lnTo>
                      <a:pt x="1443426" y="619589"/>
                    </a:lnTo>
                    <a:lnTo>
                      <a:pt x="1429139" y="621494"/>
                    </a:lnTo>
                    <a:lnTo>
                      <a:pt x="1441521" y="725316"/>
                    </a:lnTo>
                    <a:lnTo>
                      <a:pt x="1421519" y="715791"/>
                    </a:lnTo>
                    <a:lnTo>
                      <a:pt x="1418661" y="691979"/>
                    </a:lnTo>
                    <a:cubicBezTo>
                      <a:pt x="1414851" y="696741"/>
                      <a:pt x="1410089" y="699599"/>
                      <a:pt x="1405326" y="702456"/>
                    </a:cubicBezTo>
                    <a:cubicBezTo>
                      <a:pt x="1400564" y="705314"/>
                      <a:pt x="1395801" y="707219"/>
                      <a:pt x="1391991" y="707219"/>
                    </a:cubicBezTo>
                    <a:cubicBezTo>
                      <a:pt x="1383419" y="708171"/>
                      <a:pt x="1373894" y="705314"/>
                      <a:pt x="1363416" y="697694"/>
                    </a:cubicBezTo>
                    <a:cubicBezTo>
                      <a:pt x="1353891" y="690074"/>
                      <a:pt x="1348176" y="683406"/>
                      <a:pt x="1347224" y="674834"/>
                    </a:cubicBezTo>
                    <a:cubicBezTo>
                      <a:pt x="1346271" y="668166"/>
                      <a:pt x="1348176" y="661499"/>
                      <a:pt x="1353891" y="656736"/>
                    </a:cubicBezTo>
                    <a:cubicBezTo>
                      <a:pt x="1359606" y="651021"/>
                      <a:pt x="1366274" y="648164"/>
                      <a:pt x="1373894" y="647211"/>
                    </a:cubicBezTo>
                    <a:cubicBezTo>
                      <a:pt x="1381514" y="646259"/>
                      <a:pt x="1388181" y="647211"/>
                      <a:pt x="1395801" y="651021"/>
                    </a:cubicBezTo>
                    <a:cubicBezTo>
                      <a:pt x="1403421" y="653879"/>
                      <a:pt x="1410089" y="658641"/>
                      <a:pt x="1415804" y="665309"/>
                    </a:cubicBezTo>
                    <a:lnTo>
                      <a:pt x="1411041" y="624351"/>
                    </a:lnTo>
                    <a:lnTo>
                      <a:pt x="1333889" y="633876"/>
                    </a:lnTo>
                    <a:lnTo>
                      <a:pt x="1332936" y="632924"/>
                    </a:lnTo>
                    <a:lnTo>
                      <a:pt x="1318649" y="633876"/>
                    </a:lnTo>
                    <a:lnTo>
                      <a:pt x="1326269" y="738651"/>
                    </a:lnTo>
                    <a:lnTo>
                      <a:pt x="1306266" y="728174"/>
                    </a:lnTo>
                    <a:lnTo>
                      <a:pt x="1299599" y="635781"/>
                    </a:lnTo>
                    <a:lnTo>
                      <a:pt x="1280549" y="636734"/>
                    </a:lnTo>
                    <a:lnTo>
                      <a:pt x="1269119" y="623399"/>
                    </a:lnTo>
                    <a:lnTo>
                      <a:pt x="1304361" y="620541"/>
                    </a:lnTo>
                    <a:cubicBezTo>
                      <a:pt x="1301504" y="615779"/>
                      <a:pt x="1298646" y="611969"/>
                      <a:pt x="1297694" y="608159"/>
                    </a:cubicBezTo>
                    <a:cubicBezTo>
                      <a:pt x="1295789" y="604349"/>
                      <a:pt x="1294836" y="601491"/>
                      <a:pt x="1294836" y="599586"/>
                    </a:cubicBezTo>
                    <a:cubicBezTo>
                      <a:pt x="1293884" y="590061"/>
                      <a:pt x="1297694" y="581489"/>
                      <a:pt x="1304361" y="573869"/>
                    </a:cubicBezTo>
                    <a:cubicBezTo>
                      <a:pt x="1311029" y="566249"/>
                      <a:pt x="1319601" y="562439"/>
                      <a:pt x="1330079" y="561486"/>
                    </a:cubicBezTo>
                    <a:cubicBezTo>
                      <a:pt x="1338651" y="560534"/>
                      <a:pt x="1348176" y="564344"/>
                      <a:pt x="1359606" y="572916"/>
                    </a:cubicBezTo>
                    <a:cubicBezTo>
                      <a:pt x="1371989" y="581489"/>
                      <a:pt x="1384371" y="592919"/>
                      <a:pt x="1396754" y="608159"/>
                    </a:cubicBezTo>
                    <a:lnTo>
                      <a:pt x="1391991" y="611969"/>
                    </a:lnTo>
                    <a:cubicBezTo>
                      <a:pt x="1383419" y="600539"/>
                      <a:pt x="1373894" y="591966"/>
                      <a:pt x="1364369" y="585299"/>
                    </a:cubicBezTo>
                    <a:cubicBezTo>
                      <a:pt x="1354844" y="579584"/>
                      <a:pt x="1345319" y="576726"/>
                      <a:pt x="1337699" y="576726"/>
                    </a:cubicBezTo>
                    <a:cubicBezTo>
                      <a:pt x="1330079" y="577679"/>
                      <a:pt x="1322459" y="580536"/>
                      <a:pt x="1316744" y="587204"/>
                    </a:cubicBezTo>
                    <a:cubicBezTo>
                      <a:pt x="1311029" y="592919"/>
                      <a:pt x="1309124" y="599586"/>
                      <a:pt x="1309124" y="608159"/>
                    </a:cubicBezTo>
                    <a:cubicBezTo>
                      <a:pt x="1309124" y="613874"/>
                      <a:pt x="1310076" y="617684"/>
                      <a:pt x="1311029" y="619589"/>
                    </a:cubicBezTo>
                    <a:lnTo>
                      <a:pt x="1326269" y="618636"/>
                    </a:lnTo>
                    <a:lnTo>
                      <a:pt x="1327221" y="619589"/>
                    </a:lnTo>
                    <a:lnTo>
                      <a:pt x="1436759" y="607206"/>
                    </a:lnTo>
                    <a:lnTo>
                      <a:pt x="1437711" y="608159"/>
                    </a:lnTo>
                    <a:lnTo>
                      <a:pt x="1558679" y="585299"/>
                    </a:lnTo>
                    <a:lnTo>
                      <a:pt x="1558679" y="585299"/>
                    </a:lnTo>
                    <a:lnTo>
                      <a:pt x="1615829" y="571011"/>
                    </a:lnTo>
                    <a:lnTo>
                      <a:pt x="1616781" y="571964"/>
                    </a:lnTo>
                    <a:lnTo>
                      <a:pt x="1709174" y="545294"/>
                    </a:lnTo>
                    <a:lnTo>
                      <a:pt x="1744416" y="533864"/>
                    </a:lnTo>
                    <a:cubicBezTo>
                      <a:pt x="1737749" y="524339"/>
                      <a:pt x="1731081" y="516719"/>
                      <a:pt x="1722509" y="511956"/>
                    </a:cubicBezTo>
                    <a:cubicBezTo>
                      <a:pt x="1713936" y="507194"/>
                      <a:pt x="1706316" y="506241"/>
                      <a:pt x="1699649" y="509099"/>
                    </a:cubicBezTo>
                    <a:cubicBezTo>
                      <a:pt x="1694886" y="511004"/>
                      <a:pt x="1691076" y="513861"/>
                      <a:pt x="1689171" y="519576"/>
                    </a:cubicBezTo>
                    <a:cubicBezTo>
                      <a:pt x="1687266" y="524339"/>
                      <a:pt x="1687266" y="530054"/>
                      <a:pt x="1689171" y="535769"/>
                    </a:cubicBezTo>
                    <a:cubicBezTo>
                      <a:pt x="1690124" y="537674"/>
                      <a:pt x="1691076" y="540531"/>
                      <a:pt x="1692981" y="542436"/>
                    </a:cubicBezTo>
                    <a:cubicBezTo>
                      <a:pt x="1694886" y="544341"/>
                      <a:pt x="1696791" y="546246"/>
                      <a:pt x="1699649" y="548151"/>
                    </a:cubicBezTo>
                    <a:lnTo>
                      <a:pt x="1692981" y="550056"/>
                    </a:lnTo>
                    <a:cubicBezTo>
                      <a:pt x="1689171" y="548151"/>
                      <a:pt x="1685361" y="544341"/>
                      <a:pt x="1682504" y="540531"/>
                    </a:cubicBezTo>
                    <a:cubicBezTo>
                      <a:pt x="1679646" y="535769"/>
                      <a:pt x="1676789" y="531959"/>
                      <a:pt x="1675836" y="527196"/>
                    </a:cubicBezTo>
                    <a:cubicBezTo>
                      <a:pt x="1672979" y="519576"/>
                      <a:pt x="1673931" y="512909"/>
                      <a:pt x="1676789" y="505289"/>
                    </a:cubicBezTo>
                    <a:cubicBezTo>
                      <a:pt x="1679646" y="498621"/>
                      <a:pt x="1685361" y="493859"/>
                      <a:pt x="1692029" y="491001"/>
                    </a:cubicBezTo>
                    <a:cubicBezTo>
                      <a:pt x="1701554" y="488144"/>
                      <a:pt x="1712031" y="490049"/>
                      <a:pt x="1722509" y="497669"/>
                    </a:cubicBezTo>
                    <a:cubicBezTo>
                      <a:pt x="1733939" y="505289"/>
                      <a:pt x="1743464" y="516719"/>
                      <a:pt x="1752036" y="531006"/>
                    </a:cubicBezTo>
                    <a:lnTo>
                      <a:pt x="1765371" y="526244"/>
                    </a:lnTo>
                    <a:lnTo>
                      <a:pt x="1766324" y="526244"/>
                    </a:lnTo>
                    <a:lnTo>
                      <a:pt x="1859669" y="491001"/>
                    </a:lnTo>
                    <a:lnTo>
                      <a:pt x="1859669" y="491001"/>
                    </a:lnTo>
                    <a:lnTo>
                      <a:pt x="1962539" y="445281"/>
                    </a:lnTo>
                    <a:lnTo>
                      <a:pt x="1977779" y="453854"/>
                    </a:lnTo>
                    <a:lnTo>
                      <a:pt x="1959681" y="462426"/>
                    </a:lnTo>
                    <a:lnTo>
                      <a:pt x="2002544" y="557676"/>
                    </a:lnTo>
                    <a:lnTo>
                      <a:pt x="1980636" y="554819"/>
                    </a:lnTo>
                    <a:lnTo>
                      <a:pt x="1964444" y="518624"/>
                    </a:lnTo>
                    <a:lnTo>
                      <a:pt x="1932059" y="532911"/>
                    </a:lnTo>
                    <a:lnTo>
                      <a:pt x="1933964" y="540531"/>
                    </a:lnTo>
                    <a:close/>
                    <a:moveTo>
                      <a:pt x="2038739" y="575774"/>
                    </a:moveTo>
                    <a:lnTo>
                      <a:pt x="2006354" y="565296"/>
                    </a:lnTo>
                    <a:cubicBezTo>
                      <a:pt x="2004449" y="564344"/>
                      <a:pt x="2001591" y="564344"/>
                      <a:pt x="1999686" y="563391"/>
                    </a:cubicBezTo>
                    <a:cubicBezTo>
                      <a:pt x="1997781" y="563391"/>
                      <a:pt x="1995876" y="563391"/>
                      <a:pt x="1994924" y="563391"/>
                    </a:cubicBezTo>
                    <a:cubicBezTo>
                      <a:pt x="1993971" y="564344"/>
                      <a:pt x="1992066" y="565296"/>
                      <a:pt x="1991114" y="566249"/>
                    </a:cubicBezTo>
                    <a:cubicBezTo>
                      <a:pt x="1990161" y="567201"/>
                      <a:pt x="1988256" y="570059"/>
                      <a:pt x="1986351" y="572916"/>
                    </a:cubicBezTo>
                    <a:lnTo>
                      <a:pt x="1974921" y="566249"/>
                    </a:lnTo>
                    <a:cubicBezTo>
                      <a:pt x="1976826" y="564344"/>
                      <a:pt x="1978731" y="561486"/>
                      <a:pt x="1980636" y="559581"/>
                    </a:cubicBezTo>
                    <a:cubicBezTo>
                      <a:pt x="1982541" y="557676"/>
                      <a:pt x="1984446" y="556724"/>
                      <a:pt x="1985399" y="555771"/>
                    </a:cubicBezTo>
                    <a:cubicBezTo>
                      <a:pt x="1987304" y="554819"/>
                      <a:pt x="1988256" y="554819"/>
                      <a:pt x="1989209" y="554819"/>
                    </a:cubicBezTo>
                    <a:cubicBezTo>
                      <a:pt x="1990161" y="554819"/>
                      <a:pt x="1992066" y="554819"/>
                      <a:pt x="1993971" y="555771"/>
                    </a:cubicBezTo>
                    <a:lnTo>
                      <a:pt x="2041596" y="569106"/>
                    </a:lnTo>
                    <a:lnTo>
                      <a:pt x="2038739" y="575774"/>
                    </a:lnTo>
                    <a:close/>
                    <a:moveTo>
                      <a:pt x="2137799" y="166199"/>
                    </a:moveTo>
                    <a:cubicBezTo>
                      <a:pt x="2145419" y="97619"/>
                      <a:pt x="2173041" y="21419"/>
                      <a:pt x="2254004" y="16656"/>
                    </a:cubicBezTo>
                    <a:cubicBezTo>
                      <a:pt x="2271149" y="16656"/>
                      <a:pt x="2273054" y="24276"/>
                      <a:pt x="2274006" y="26181"/>
                    </a:cubicBezTo>
                    <a:cubicBezTo>
                      <a:pt x="2278769" y="50946"/>
                      <a:pt x="2227334" y="115716"/>
                      <a:pt x="2137799" y="166199"/>
                    </a:cubicBezTo>
                    <a:close/>
                    <a:moveTo>
                      <a:pt x="2346396" y="591014"/>
                    </a:moveTo>
                    <a:cubicBezTo>
                      <a:pt x="2327346" y="553866"/>
                      <a:pt x="2289246" y="499574"/>
                      <a:pt x="2254956" y="497669"/>
                    </a:cubicBezTo>
                    <a:cubicBezTo>
                      <a:pt x="2246384" y="496716"/>
                      <a:pt x="2233049" y="499574"/>
                      <a:pt x="2222571" y="515766"/>
                    </a:cubicBezTo>
                    <a:cubicBezTo>
                      <a:pt x="2218761" y="522434"/>
                      <a:pt x="2214951" y="530054"/>
                      <a:pt x="2211141" y="537674"/>
                    </a:cubicBezTo>
                    <a:cubicBezTo>
                      <a:pt x="2207331" y="493859"/>
                      <a:pt x="2194949" y="451949"/>
                      <a:pt x="2181614" y="412896"/>
                    </a:cubicBezTo>
                    <a:cubicBezTo>
                      <a:pt x="2219714" y="397656"/>
                      <a:pt x="2254004" y="379559"/>
                      <a:pt x="2285436" y="358604"/>
                    </a:cubicBezTo>
                    <a:cubicBezTo>
                      <a:pt x="2293056" y="375749"/>
                      <a:pt x="2300676" y="391941"/>
                      <a:pt x="2309249" y="408134"/>
                    </a:cubicBezTo>
                    <a:cubicBezTo>
                      <a:pt x="2323536" y="435756"/>
                      <a:pt x="2338776" y="465284"/>
                      <a:pt x="2346396" y="496716"/>
                    </a:cubicBezTo>
                    <a:cubicBezTo>
                      <a:pt x="2350206" y="515766"/>
                      <a:pt x="2350206" y="568154"/>
                      <a:pt x="2346396" y="591014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118" name="Google Shape;5118;p22"/>
          <p:cNvGrpSpPr/>
          <p:nvPr/>
        </p:nvGrpSpPr>
        <p:grpSpPr>
          <a:xfrm>
            <a:off x="158293" y="1337240"/>
            <a:ext cx="522450" cy="489790"/>
            <a:chOff x="149196" y="1449049"/>
            <a:chExt cx="522450" cy="489790"/>
          </a:xfrm>
        </p:grpSpPr>
        <p:sp>
          <p:nvSpPr>
            <p:cNvPr id="5119" name="Google Shape;5119;p22"/>
            <p:cNvSpPr/>
            <p:nvPr/>
          </p:nvSpPr>
          <p:spPr>
            <a:xfrm>
              <a:off x="149196" y="1551804"/>
              <a:ext cx="391838" cy="387035"/>
            </a:xfrm>
            <a:custGeom>
              <a:avLst/>
              <a:gdLst/>
              <a:ahLst/>
              <a:cxnLst/>
              <a:rect l="l" t="t" r="r" b="b"/>
              <a:pathLst>
                <a:path w="391838" h="387035" extrusionOk="0">
                  <a:moveTo>
                    <a:pt x="123721" y="373192"/>
                  </a:moveTo>
                  <a:cubicBezTo>
                    <a:pt x="125404" y="373862"/>
                    <a:pt x="127069" y="374556"/>
                    <a:pt x="128767" y="375177"/>
                  </a:cubicBezTo>
                  <a:cubicBezTo>
                    <a:pt x="130728" y="375894"/>
                    <a:pt x="132710" y="376532"/>
                    <a:pt x="134686" y="377186"/>
                  </a:cubicBezTo>
                  <a:cubicBezTo>
                    <a:pt x="135950" y="377600"/>
                    <a:pt x="137210" y="378043"/>
                    <a:pt x="138489" y="378433"/>
                  </a:cubicBezTo>
                  <a:cubicBezTo>
                    <a:pt x="140530" y="379064"/>
                    <a:pt x="142594" y="379625"/>
                    <a:pt x="144656" y="380187"/>
                  </a:cubicBezTo>
                  <a:cubicBezTo>
                    <a:pt x="145903" y="380522"/>
                    <a:pt x="147142" y="380865"/>
                    <a:pt x="148403" y="381184"/>
                  </a:cubicBezTo>
                  <a:cubicBezTo>
                    <a:pt x="150467" y="381698"/>
                    <a:pt x="152548" y="382180"/>
                    <a:pt x="154628" y="382619"/>
                  </a:cubicBezTo>
                  <a:cubicBezTo>
                    <a:pt x="155952" y="382906"/>
                    <a:pt x="157275" y="383177"/>
                    <a:pt x="158607" y="383428"/>
                  </a:cubicBezTo>
                  <a:cubicBezTo>
                    <a:pt x="160627" y="383823"/>
                    <a:pt x="162645" y="384189"/>
                    <a:pt x="164685" y="384516"/>
                  </a:cubicBezTo>
                  <a:cubicBezTo>
                    <a:pt x="166196" y="384760"/>
                    <a:pt x="167722" y="384963"/>
                    <a:pt x="169249" y="385166"/>
                  </a:cubicBezTo>
                  <a:cubicBezTo>
                    <a:pt x="171126" y="385421"/>
                    <a:pt x="172996" y="385680"/>
                    <a:pt x="174881" y="385887"/>
                  </a:cubicBezTo>
                  <a:cubicBezTo>
                    <a:pt x="176826" y="386098"/>
                    <a:pt x="178783" y="386238"/>
                    <a:pt x="180745" y="386385"/>
                  </a:cubicBezTo>
                  <a:cubicBezTo>
                    <a:pt x="182255" y="386497"/>
                    <a:pt x="183754" y="386653"/>
                    <a:pt x="185272" y="386728"/>
                  </a:cubicBezTo>
                  <a:cubicBezTo>
                    <a:pt x="188800" y="386932"/>
                    <a:pt x="192344" y="387035"/>
                    <a:pt x="195919" y="387035"/>
                  </a:cubicBezTo>
                  <a:cubicBezTo>
                    <a:pt x="202025" y="387035"/>
                    <a:pt x="208049" y="386721"/>
                    <a:pt x="214015" y="386171"/>
                  </a:cubicBezTo>
                  <a:cubicBezTo>
                    <a:pt x="214458" y="386130"/>
                    <a:pt x="214901" y="386115"/>
                    <a:pt x="215330" y="386075"/>
                  </a:cubicBezTo>
                  <a:cubicBezTo>
                    <a:pt x="220971" y="385521"/>
                    <a:pt x="226531" y="384680"/>
                    <a:pt x="232016" y="383651"/>
                  </a:cubicBezTo>
                  <a:cubicBezTo>
                    <a:pt x="232825" y="383504"/>
                    <a:pt x="233635" y="383380"/>
                    <a:pt x="234432" y="383217"/>
                  </a:cubicBezTo>
                  <a:cubicBezTo>
                    <a:pt x="239602" y="382180"/>
                    <a:pt x="244680" y="380905"/>
                    <a:pt x="249690" y="379478"/>
                  </a:cubicBezTo>
                  <a:cubicBezTo>
                    <a:pt x="250826" y="379151"/>
                    <a:pt x="251970" y="378848"/>
                    <a:pt x="253094" y="378506"/>
                  </a:cubicBezTo>
                  <a:cubicBezTo>
                    <a:pt x="257798" y="377071"/>
                    <a:pt x="262417" y="375428"/>
                    <a:pt x="266965" y="373650"/>
                  </a:cubicBezTo>
                  <a:cubicBezTo>
                    <a:pt x="268345" y="373113"/>
                    <a:pt x="269732" y="372590"/>
                    <a:pt x="271095" y="372016"/>
                  </a:cubicBezTo>
                  <a:cubicBezTo>
                    <a:pt x="275419" y="370215"/>
                    <a:pt x="279649" y="368229"/>
                    <a:pt x="283814" y="366133"/>
                  </a:cubicBezTo>
                  <a:cubicBezTo>
                    <a:pt x="285293" y="365387"/>
                    <a:pt x="286759" y="364654"/>
                    <a:pt x="288223" y="363869"/>
                  </a:cubicBezTo>
                  <a:cubicBezTo>
                    <a:pt x="292288" y="361688"/>
                    <a:pt x="296254" y="359341"/>
                    <a:pt x="300149" y="356889"/>
                  </a:cubicBezTo>
                  <a:cubicBezTo>
                    <a:pt x="301544" y="356009"/>
                    <a:pt x="302931" y="355135"/>
                    <a:pt x="304302" y="354223"/>
                  </a:cubicBezTo>
                  <a:cubicBezTo>
                    <a:pt x="308236" y="351600"/>
                    <a:pt x="312051" y="348818"/>
                    <a:pt x="315782" y="345928"/>
                  </a:cubicBezTo>
                  <a:cubicBezTo>
                    <a:pt x="316974" y="345003"/>
                    <a:pt x="318166" y="344090"/>
                    <a:pt x="319333" y="343134"/>
                  </a:cubicBezTo>
                  <a:cubicBezTo>
                    <a:pt x="323136" y="340041"/>
                    <a:pt x="326810" y="336784"/>
                    <a:pt x="330371" y="333420"/>
                  </a:cubicBezTo>
                  <a:cubicBezTo>
                    <a:pt x="330965" y="332857"/>
                    <a:pt x="331618" y="332376"/>
                    <a:pt x="332212" y="331797"/>
                  </a:cubicBezTo>
                  <a:cubicBezTo>
                    <a:pt x="332328" y="331682"/>
                    <a:pt x="332368" y="331527"/>
                    <a:pt x="332483" y="331403"/>
                  </a:cubicBezTo>
                  <a:cubicBezTo>
                    <a:pt x="369055" y="295796"/>
                    <a:pt x="391838" y="246083"/>
                    <a:pt x="391838" y="191116"/>
                  </a:cubicBezTo>
                  <a:cubicBezTo>
                    <a:pt x="391838" y="142416"/>
                    <a:pt x="373845" y="95724"/>
                    <a:pt x="341184" y="59654"/>
                  </a:cubicBezTo>
                  <a:lnTo>
                    <a:pt x="329087" y="70620"/>
                  </a:lnTo>
                  <a:cubicBezTo>
                    <a:pt x="359022" y="103680"/>
                    <a:pt x="375512" y="146473"/>
                    <a:pt x="375512" y="191116"/>
                  </a:cubicBezTo>
                  <a:cubicBezTo>
                    <a:pt x="375512" y="234300"/>
                    <a:pt x="360182" y="273969"/>
                    <a:pt x="334695" y="304980"/>
                  </a:cubicBezTo>
                  <a:lnTo>
                    <a:pt x="334695" y="264586"/>
                  </a:lnTo>
                  <a:cubicBezTo>
                    <a:pt x="334695" y="255586"/>
                    <a:pt x="327373" y="248259"/>
                    <a:pt x="318369" y="248259"/>
                  </a:cubicBezTo>
                  <a:lnTo>
                    <a:pt x="290084" y="248259"/>
                  </a:lnTo>
                  <a:lnTo>
                    <a:pt x="262278" y="206554"/>
                  </a:lnTo>
                  <a:cubicBezTo>
                    <a:pt x="259241" y="201998"/>
                    <a:pt x="254162" y="199279"/>
                    <a:pt x="248694" y="199279"/>
                  </a:cubicBezTo>
                  <a:lnTo>
                    <a:pt x="212246" y="199279"/>
                  </a:lnTo>
                  <a:cubicBezTo>
                    <a:pt x="203242" y="199279"/>
                    <a:pt x="195919" y="206606"/>
                    <a:pt x="195919" y="215606"/>
                  </a:cubicBezTo>
                  <a:lnTo>
                    <a:pt x="195919" y="240096"/>
                  </a:lnTo>
                  <a:lnTo>
                    <a:pt x="212246" y="240096"/>
                  </a:lnTo>
                  <a:lnTo>
                    <a:pt x="212246" y="215606"/>
                  </a:lnTo>
                  <a:lnTo>
                    <a:pt x="248694" y="215606"/>
                  </a:lnTo>
                  <a:lnTo>
                    <a:pt x="276500" y="257315"/>
                  </a:lnTo>
                  <a:cubicBezTo>
                    <a:pt x="279537" y="261867"/>
                    <a:pt x="284615" y="264586"/>
                    <a:pt x="290084" y="264586"/>
                  </a:cubicBezTo>
                  <a:lnTo>
                    <a:pt x="318369" y="264586"/>
                  </a:lnTo>
                  <a:lnTo>
                    <a:pt x="318369" y="322327"/>
                  </a:lnTo>
                  <a:cubicBezTo>
                    <a:pt x="318018" y="322653"/>
                    <a:pt x="317675" y="322996"/>
                    <a:pt x="317325" y="323324"/>
                  </a:cubicBezTo>
                  <a:cubicBezTo>
                    <a:pt x="314052" y="326337"/>
                    <a:pt x="310663" y="329183"/>
                    <a:pt x="307200" y="331918"/>
                  </a:cubicBezTo>
                  <a:cubicBezTo>
                    <a:pt x="306155" y="332742"/>
                    <a:pt x="305127" y="333576"/>
                    <a:pt x="304067" y="334385"/>
                  </a:cubicBezTo>
                  <a:cubicBezTo>
                    <a:pt x="300687" y="336947"/>
                    <a:pt x="297219" y="339347"/>
                    <a:pt x="293684" y="341651"/>
                  </a:cubicBezTo>
                  <a:cubicBezTo>
                    <a:pt x="292436" y="342464"/>
                    <a:pt x="291184" y="343281"/>
                    <a:pt x="289912" y="344075"/>
                  </a:cubicBezTo>
                  <a:cubicBezTo>
                    <a:pt x="286401" y="346239"/>
                    <a:pt x="282817" y="348260"/>
                    <a:pt x="279179" y="350173"/>
                  </a:cubicBezTo>
                  <a:cubicBezTo>
                    <a:pt x="277824" y="350882"/>
                    <a:pt x="276468" y="351584"/>
                    <a:pt x="275097" y="352270"/>
                  </a:cubicBezTo>
                  <a:cubicBezTo>
                    <a:pt x="271366" y="354108"/>
                    <a:pt x="267576" y="355814"/>
                    <a:pt x="263725" y="357388"/>
                  </a:cubicBezTo>
                  <a:cubicBezTo>
                    <a:pt x="262409" y="357926"/>
                    <a:pt x="261094" y="358440"/>
                    <a:pt x="259762" y="358946"/>
                  </a:cubicBezTo>
                  <a:cubicBezTo>
                    <a:pt x="255717" y="360489"/>
                    <a:pt x="251619" y="361903"/>
                    <a:pt x="247462" y="363143"/>
                  </a:cubicBezTo>
                  <a:cubicBezTo>
                    <a:pt x="246334" y="363486"/>
                    <a:pt x="245194" y="363797"/>
                    <a:pt x="244058" y="364116"/>
                  </a:cubicBezTo>
                  <a:cubicBezTo>
                    <a:pt x="239634" y="365347"/>
                    <a:pt x="235161" y="366432"/>
                    <a:pt x="230637" y="367325"/>
                  </a:cubicBezTo>
                  <a:cubicBezTo>
                    <a:pt x="229772" y="367496"/>
                    <a:pt x="228899" y="367632"/>
                    <a:pt x="228035" y="367787"/>
                  </a:cubicBezTo>
                  <a:cubicBezTo>
                    <a:pt x="223199" y="368660"/>
                    <a:pt x="218337" y="369381"/>
                    <a:pt x="213414" y="369851"/>
                  </a:cubicBezTo>
                  <a:cubicBezTo>
                    <a:pt x="212892" y="369903"/>
                    <a:pt x="212369" y="369928"/>
                    <a:pt x="211847" y="369975"/>
                  </a:cubicBezTo>
                  <a:cubicBezTo>
                    <a:pt x="206590" y="370426"/>
                    <a:pt x="201272" y="370709"/>
                    <a:pt x="195919" y="370709"/>
                  </a:cubicBezTo>
                  <a:cubicBezTo>
                    <a:pt x="192810" y="370709"/>
                    <a:pt x="189705" y="370629"/>
                    <a:pt x="186620" y="370474"/>
                  </a:cubicBezTo>
                  <a:cubicBezTo>
                    <a:pt x="184164" y="370350"/>
                    <a:pt x="181725" y="370139"/>
                    <a:pt x="179289" y="369920"/>
                  </a:cubicBezTo>
                  <a:cubicBezTo>
                    <a:pt x="178704" y="369860"/>
                    <a:pt x="178106" y="369836"/>
                    <a:pt x="177520" y="369780"/>
                  </a:cubicBezTo>
                  <a:cubicBezTo>
                    <a:pt x="174710" y="369493"/>
                    <a:pt x="171927" y="369126"/>
                    <a:pt x="169161" y="368712"/>
                  </a:cubicBezTo>
                  <a:cubicBezTo>
                    <a:pt x="168966" y="368680"/>
                    <a:pt x="168759" y="368660"/>
                    <a:pt x="168563" y="368628"/>
                  </a:cubicBezTo>
                  <a:cubicBezTo>
                    <a:pt x="165829" y="368214"/>
                    <a:pt x="163118" y="367716"/>
                    <a:pt x="160432" y="367177"/>
                  </a:cubicBezTo>
                  <a:cubicBezTo>
                    <a:pt x="160181" y="367125"/>
                    <a:pt x="159926" y="367085"/>
                    <a:pt x="159682" y="367038"/>
                  </a:cubicBezTo>
                  <a:cubicBezTo>
                    <a:pt x="157152" y="366516"/>
                    <a:pt x="154653" y="365918"/>
                    <a:pt x="152157" y="365299"/>
                  </a:cubicBezTo>
                  <a:cubicBezTo>
                    <a:pt x="151723" y="365192"/>
                    <a:pt x="151284" y="365092"/>
                    <a:pt x="150850" y="364981"/>
                  </a:cubicBezTo>
                  <a:cubicBezTo>
                    <a:pt x="148606" y="364399"/>
                    <a:pt x="146385" y="363749"/>
                    <a:pt x="144173" y="363080"/>
                  </a:cubicBezTo>
                  <a:cubicBezTo>
                    <a:pt x="143464" y="362865"/>
                    <a:pt x="142742" y="362661"/>
                    <a:pt x="142025" y="362442"/>
                  </a:cubicBezTo>
                  <a:cubicBezTo>
                    <a:pt x="140068" y="361820"/>
                    <a:pt x="138130" y="361150"/>
                    <a:pt x="136197" y="360465"/>
                  </a:cubicBezTo>
                  <a:cubicBezTo>
                    <a:pt x="135225" y="360122"/>
                    <a:pt x="134252" y="359787"/>
                    <a:pt x="133291" y="359429"/>
                  </a:cubicBezTo>
                  <a:cubicBezTo>
                    <a:pt x="131570" y="358783"/>
                    <a:pt x="129864" y="358097"/>
                    <a:pt x="128166" y="357403"/>
                  </a:cubicBezTo>
                  <a:cubicBezTo>
                    <a:pt x="127014" y="356929"/>
                    <a:pt x="125870" y="356467"/>
                    <a:pt x="124725" y="355969"/>
                  </a:cubicBezTo>
                  <a:cubicBezTo>
                    <a:pt x="124032" y="355666"/>
                    <a:pt x="123355" y="355347"/>
                    <a:pt x="122669" y="355036"/>
                  </a:cubicBezTo>
                  <a:lnTo>
                    <a:pt x="144664" y="289076"/>
                  </a:lnTo>
                  <a:lnTo>
                    <a:pt x="158898" y="289076"/>
                  </a:lnTo>
                  <a:lnTo>
                    <a:pt x="170377" y="306295"/>
                  </a:lnTo>
                  <a:cubicBezTo>
                    <a:pt x="173414" y="310847"/>
                    <a:pt x="178493" y="313566"/>
                    <a:pt x="183961" y="313566"/>
                  </a:cubicBezTo>
                  <a:lnTo>
                    <a:pt x="195919" y="313566"/>
                  </a:lnTo>
                  <a:cubicBezTo>
                    <a:pt x="204923" y="313566"/>
                    <a:pt x="212246" y="306243"/>
                    <a:pt x="212246" y="297239"/>
                  </a:cubicBezTo>
                  <a:lnTo>
                    <a:pt x="212246" y="256422"/>
                  </a:lnTo>
                  <a:lnTo>
                    <a:pt x="195919" y="256422"/>
                  </a:lnTo>
                  <a:lnTo>
                    <a:pt x="195919" y="297239"/>
                  </a:lnTo>
                  <a:lnTo>
                    <a:pt x="183961" y="297239"/>
                  </a:lnTo>
                  <a:lnTo>
                    <a:pt x="172481" y="280024"/>
                  </a:lnTo>
                  <a:cubicBezTo>
                    <a:pt x="169445" y="275467"/>
                    <a:pt x="164366" y="272749"/>
                    <a:pt x="158898" y="272749"/>
                  </a:cubicBezTo>
                  <a:lnTo>
                    <a:pt x="144664" y="272749"/>
                  </a:lnTo>
                  <a:cubicBezTo>
                    <a:pt x="137624" y="272749"/>
                    <a:pt x="131398" y="277242"/>
                    <a:pt x="129186" y="283910"/>
                  </a:cubicBezTo>
                  <a:lnTo>
                    <a:pt x="107952" y="347602"/>
                  </a:lnTo>
                  <a:cubicBezTo>
                    <a:pt x="53313" y="316767"/>
                    <a:pt x="16327" y="258196"/>
                    <a:pt x="16327" y="191116"/>
                  </a:cubicBezTo>
                  <a:cubicBezTo>
                    <a:pt x="16327" y="142188"/>
                    <a:pt x="36767" y="96661"/>
                    <a:pt x="69994" y="63648"/>
                  </a:cubicBezTo>
                  <a:lnTo>
                    <a:pt x="80238" y="84129"/>
                  </a:lnTo>
                  <a:cubicBezTo>
                    <a:pt x="83012" y="89697"/>
                    <a:pt x="88604" y="93156"/>
                    <a:pt x="94843" y="93156"/>
                  </a:cubicBezTo>
                  <a:lnTo>
                    <a:pt x="114286" y="93156"/>
                  </a:lnTo>
                  <a:lnTo>
                    <a:pt x="114286" y="133973"/>
                  </a:lnTo>
                  <a:cubicBezTo>
                    <a:pt x="114286" y="142977"/>
                    <a:pt x="121609" y="150300"/>
                    <a:pt x="130613" y="150300"/>
                  </a:cubicBezTo>
                  <a:lnTo>
                    <a:pt x="182375" y="150300"/>
                  </a:lnTo>
                  <a:cubicBezTo>
                    <a:pt x="188924" y="150300"/>
                    <a:pt x="194807" y="146418"/>
                    <a:pt x="197382" y="140407"/>
                  </a:cubicBezTo>
                  <a:lnTo>
                    <a:pt x="217626" y="93156"/>
                  </a:lnTo>
                  <a:lnTo>
                    <a:pt x="253062" y="93156"/>
                  </a:lnTo>
                  <a:cubicBezTo>
                    <a:pt x="262066" y="93156"/>
                    <a:pt x="269389" y="85834"/>
                    <a:pt x="269389" y="76830"/>
                  </a:cubicBezTo>
                  <a:lnTo>
                    <a:pt x="269389" y="60503"/>
                  </a:lnTo>
                  <a:lnTo>
                    <a:pt x="253062" y="60503"/>
                  </a:lnTo>
                  <a:lnTo>
                    <a:pt x="253062" y="76830"/>
                  </a:lnTo>
                  <a:lnTo>
                    <a:pt x="217626" y="76830"/>
                  </a:lnTo>
                  <a:cubicBezTo>
                    <a:pt x="211077" y="76830"/>
                    <a:pt x="205195" y="80717"/>
                    <a:pt x="202619" y="86727"/>
                  </a:cubicBezTo>
                  <a:lnTo>
                    <a:pt x="182375" y="133973"/>
                  </a:lnTo>
                  <a:lnTo>
                    <a:pt x="130613" y="133973"/>
                  </a:lnTo>
                  <a:lnTo>
                    <a:pt x="130613" y="93156"/>
                  </a:lnTo>
                  <a:cubicBezTo>
                    <a:pt x="130613" y="84156"/>
                    <a:pt x="123290" y="76830"/>
                    <a:pt x="114286" y="76830"/>
                  </a:cubicBezTo>
                  <a:lnTo>
                    <a:pt x="94843" y="76830"/>
                  </a:lnTo>
                  <a:lnTo>
                    <a:pt x="82562" y="52285"/>
                  </a:lnTo>
                  <a:cubicBezTo>
                    <a:pt x="91729" y="44743"/>
                    <a:pt x="101583" y="37999"/>
                    <a:pt x="112166" y="32358"/>
                  </a:cubicBezTo>
                  <a:cubicBezTo>
                    <a:pt x="112883" y="31984"/>
                    <a:pt x="113592" y="31597"/>
                    <a:pt x="114318" y="31231"/>
                  </a:cubicBezTo>
                  <a:cubicBezTo>
                    <a:pt x="118384" y="29142"/>
                    <a:pt x="122513" y="27164"/>
                    <a:pt x="126759" y="25379"/>
                  </a:cubicBezTo>
                  <a:cubicBezTo>
                    <a:pt x="127185" y="25200"/>
                    <a:pt x="127631" y="25052"/>
                    <a:pt x="128058" y="24881"/>
                  </a:cubicBezTo>
                  <a:cubicBezTo>
                    <a:pt x="131733" y="23370"/>
                    <a:pt x="135487" y="22007"/>
                    <a:pt x="139282" y="20743"/>
                  </a:cubicBezTo>
                  <a:cubicBezTo>
                    <a:pt x="140645" y="20285"/>
                    <a:pt x="142017" y="19843"/>
                    <a:pt x="143395" y="19428"/>
                  </a:cubicBezTo>
                  <a:cubicBezTo>
                    <a:pt x="147322" y="18220"/>
                    <a:pt x="151300" y="17108"/>
                    <a:pt x="155337" y="16180"/>
                  </a:cubicBezTo>
                  <a:cubicBezTo>
                    <a:pt x="155649" y="16103"/>
                    <a:pt x="155960" y="16008"/>
                    <a:pt x="156271" y="15940"/>
                  </a:cubicBezTo>
                  <a:lnTo>
                    <a:pt x="155079" y="10666"/>
                  </a:lnTo>
                  <a:lnTo>
                    <a:pt x="152679" y="0"/>
                  </a:lnTo>
                  <a:cubicBezTo>
                    <a:pt x="152416" y="56"/>
                    <a:pt x="152165" y="148"/>
                    <a:pt x="151902" y="211"/>
                  </a:cubicBezTo>
                  <a:cubicBezTo>
                    <a:pt x="147354" y="1256"/>
                    <a:pt x="142858" y="2511"/>
                    <a:pt x="138393" y="3887"/>
                  </a:cubicBezTo>
                  <a:cubicBezTo>
                    <a:pt x="136807" y="4372"/>
                    <a:pt x="135240" y="4907"/>
                    <a:pt x="133674" y="5430"/>
                  </a:cubicBezTo>
                  <a:cubicBezTo>
                    <a:pt x="130207" y="6593"/>
                    <a:pt x="126766" y="7868"/>
                    <a:pt x="123363" y="9232"/>
                  </a:cubicBezTo>
                  <a:cubicBezTo>
                    <a:pt x="122123" y="9730"/>
                    <a:pt x="120867" y="10189"/>
                    <a:pt x="119639" y="10710"/>
                  </a:cubicBezTo>
                  <a:cubicBezTo>
                    <a:pt x="114980" y="12684"/>
                    <a:pt x="110392" y="14840"/>
                    <a:pt x="105895" y="17176"/>
                  </a:cubicBezTo>
                  <a:cubicBezTo>
                    <a:pt x="105688" y="17280"/>
                    <a:pt x="105493" y="17395"/>
                    <a:pt x="105290" y="17503"/>
                  </a:cubicBezTo>
                  <a:cubicBezTo>
                    <a:pt x="100630" y="19942"/>
                    <a:pt x="96082" y="22605"/>
                    <a:pt x="91618" y="25418"/>
                  </a:cubicBezTo>
                  <a:cubicBezTo>
                    <a:pt x="91542" y="25466"/>
                    <a:pt x="91462" y="25518"/>
                    <a:pt x="91387" y="25566"/>
                  </a:cubicBezTo>
                  <a:cubicBezTo>
                    <a:pt x="82793" y="31003"/>
                    <a:pt x="74546" y="37034"/>
                    <a:pt x="66857" y="43771"/>
                  </a:cubicBezTo>
                  <a:cubicBezTo>
                    <a:pt x="66482" y="44105"/>
                    <a:pt x="66227" y="44520"/>
                    <a:pt x="65928" y="44914"/>
                  </a:cubicBezTo>
                  <a:cubicBezTo>
                    <a:pt x="25275" y="81323"/>
                    <a:pt x="0" y="134157"/>
                    <a:pt x="0" y="191116"/>
                  </a:cubicBezTo>
                  <a:cubicBezTo>
                    <a:pt x="0" y="267818"/>
                    <a:pt x="44328" y="334329"/>
                    <a:pt x="108686" y="366476"/>
                  </a:cubicBezTo>
                  <a:cubicBezTo>
                    <a:pt x="108801" y="366539"/>
                    <a:pt x="108873" y="366647"/>
                    <a:pt x="108989" y="366702"/>
                  </a:cubicBezTo>
                  <a:cubicBezTo>
                    <a:pt x="109447" y="366930"/>
                    <a:pt x="109910" y="367118"/>
                    <a:pt x="110368" y="367340"/>
                  </a:cubicBezTo>
                  <a:cubicBezTo>
                    <a:pt x="112011" y="368138"/>
                    <a:pt x="113672" y="368875"/>
                    <a:pt x="115338" y="369633"/>
                  </a:cubicBezTo>
                  <a:cubicBezTo>
                    <a:pt x="118117" y="370880"/>
                    <a:pt x="120907" y="372072"/>
                    <a:pt x="123721" y="37319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0" name="Google Shape;5120;p22"/>
            <p:cNvSpPr/>
            <p:nvPr/>
          </p:nvSpPr>
          <p:spPr>
            <a:xfrm>
              <a:off x="190012" y="1718430"/>
              <a:ext cx="104356" cy="81632"/>
            </a:xfrm>
            <a:custGeom>
              <a:avLst/>
              <a:gdLst/>
              <a:ahLst/>
              <a:cxnLst/>
              <a:rect l="l" t="t" r="r" b="b"/>
              <a:pathLst>
                <a:path w="104356" h="81632" extrusionOk="0">
                  <a:moveTo>
                    <a:pt x="75176" y="17690"/>
                  </a:moveTo>
                  <a:lnTo>
                    <a:pt x="52579" y="23342"/>
                  </a:lnTo>
                  <a:lnTo>
                    <a:pt x="41869" y="7275"/>
                  </a:lnTo>
                  <a:cubicBezTo>
                    <a:pt x="38831" y="2718"/>
                    <a:pt x="33753" y="0"/>
                    <a:pt x="28285" y="0"/>
                  </a:cubicBezTo>
                  <a:lnTo>
                    <a:pt x="16327" y="0"/>
                  </a:lnTo>
                  <a:cubicBezTo>
                    <a:pt x="7322" y="0"/>
                    <a:pt x="0" y="7327"/>
                    <a:pt x="0" y="16327"/>
                  </a:cubicBezTo>
                  <a:lnTo>
                    <a:pt x="0" y="37441"/>
                  </a:lnTo>
                  <a:cubicBezTo>
                    <a:pt x="0" y="41797"/>
                    <a:pt x="1698" y="45895"/>
                    <a:pt x="4783" y="48980"/>
                  </a:cubicBezTo>
                  <a:lnTo>
                    <a:pt x="32653" y="76850"/>
                  </a:lnTo>
                  <a:cubicBezTo>
                    <a:pt x="35691" y="79895"/>
                    <a:pt x="39904" y="81633"/>
                    <a:pt x="44197" y="81633"/>
                  </a:cubicBezTo>
                  <a:lnTo>
                    <a:pt x="76587" y="81633"/>
                  </a:lnTo>
                  <a:cubicBezTo>
                    <a:pt x="82825" y="81633"/>
                    <a:pt x="88417" y="78174"/>
                    <a:pt x="91191" y="72613"/>
                  </a:cubicBezTo>
                  <a:lnTo>
                    <a:pt x="102627" y="49733"/>
                  </a:lnTo>
                  <a:cubicBezTo>
                    <a:pt x="105780" y="43439"/>
                    <a:pt x="104540" y="35862"/>
                    <a:pt x="99566" y="30884"/>
                  </a:cubicBezTo>
                  <a:lnTo>
                    <a:pt x="90677" y="21995"/>
                  </a:lnTo>
                  <a:cubicBezTo>
                    <a:pt x="86643" y="17945"/>
                    <a:pt x="80669" y="16303"/>
                    <a:pt x="75176" y="17690"/>
                  </a:cubicBezTo>
                  <a:close/>
                  <a:moveTo>
                    <a:pt x="76587" y="65306"/>
                  </a:moveTo>
                  <a:lnTo>
                    <a:pt x="44197" y="65306"/>
                  </a:lnTo>
                  <a:lnTo>
                    <a:pt x="16327" y="37441"/>
                  </a:lnTo>
                  <a:lnTo>
                    <a:pt x="16327" y="16327"/>
                  </a:lnTo>
                  <a:lnTo>
                    <a:pt x="28285" y="16327"/>
                  </a:lnTo>
                  <a:lnTo>
                    <a:pt x="38995" y="32394"/>
                  </a:lnTo>
                  <a:cubicBezTo>
                    <a:pt x="42817" y="38119"/>
                    <a:pt x="49845" y="40837"/>
                    <a:pt x="56529" y="39179"/>
                  </a:cubicBezTo>
                  <a:lnTo>
                    <a:pt x="79126" y="33531"/>
                  </a:lnTo>
                  <a:lnTo>
                    <a:pt x="88027" y="4242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1" name="Google Shape;5121;p22"/>
            <p:cNvSpPr/>
            <p:nvPr/>
          </p:nvSpPr>
          <p:spPr>
            <a:xfrm>
              <a:off x="404620" y="1669450"/>
              <a:ext cx="103760" cy="89796"/>
            </a:xfrm>
            <a:custGeom>
              <a:avLst/>
              <a:gdLst/>
              <a:ahLst/>
              <a:cxnLst/>
              <a:rect l="l" t="t" r="r" b="b"/>
              <a:pathLst>
                <a:path w="103760" h="89796" extrusionOk="0">
                  <a:moveTo>
                    <a:pt x="32767" y="0"/>
                  </a:moveTo>
                  <a:cubicBezTo>
                    <a:pt x="29534" y="0"/>
                    <a:pt x="26405" y="949"/>
                    <a:pt x="23711" y="2747"/>
                  </a:cubicBezTo>
                  <a:lnTo>
                    <a:pt x="7272" y="13700"/>
                  </a:lnTo>
                  <a:cubicBezTo>
                    <a:pt x="428" y="18256"/>
                    <a:pt x="-1956" y="27237"/>
                    <a:pt x="1720" y="34591"/>
                  </a:cubicBezTo>
                  <a:lnTo>
                    <a:pt x="13770" y="58670"/>
                  </a:lnTo>
                  <a:cubicBezTo>
                    <a:pt x="15157" y="61448"/>
                    <a:pt x="17304" y="63756"/>
                    <a:pt x="19972" y="65367"/>
                  </a:cubicBezTo>
                  <a:lnTo>
                    <a:pt x="56814" y="87473"/>
                  </a:lnTo>
                  <a:cubicBezTo>
                    <a:pt x="59345" y="88991"/>
                    <a:pt x="62251" y="89796"/>
                    <a:pt x="65205" y="89796"/>
                  </a:cubicBezTo>
                  <a:lnTo>
                    <a:pt x="87434" y="89796"/>
                  </a:lnTo>
                  <a:cubicBezTo>
                    <a:pt x="96438" y="89796"/>
                    <a:pt x="103761" y="82474"/>
                    <a:pt x="103761" y="73470"/>
                  </a:cubicBezTo>
                  <a:lnTo>
                    <a:pt x="103761" y="54868"/>
                  </a:lnTo>
                  <a:cubicBezTo>
                    <a:pt x="103761" y="47832"/>
                    <a:pt x="99273" y="41602"/>
                    <a:pt x="92600" y="39382"/>
                  </a:cubicBezTo>
                  <a:lnTo>
                    <a:pt x="76904" y="34148"/>
                  </a:lnTo>
                  <a:cubicBezTo>
                    <a:pt x="76904" y="34148"/>
                    <a:pt x="76896" y="34148"/>
                    <a:pt x="76887" y="34132"/>
                  </a:cubicBezTo>
                  <a:lnTo>
                    <a:pt x="64339" y="9041"/>
                  </a:lnTo>
                  <a:cubicBezTo>
                    <a:pt x="61565" y="3464"/>
                    <a:pt x="55973" y="0"/>
                    <a:pt x="49735" y="0"/>
                  </a:cubicBezTo>
                  <a:close/>
                  <a:moveTo>
                    <a:pt x="62290" y="41446"/>
                  </a:moveTo>
                  <a:cubicBezTo>
                    <a:pt x="62290" y="41446"/>
                    <a:pt x="62299" y="41454"/>
                    <a:pt x="62299" y="41454"/>
                  </a:cubicBezTo>
                  <a:cubicBezTo>
                    <a:pt x="64252" y="45349"/>
                    <a:pt x="67596" y="48246"/>
                    <a:pt x="71729" y="49626"/>
                  </a:cubicBezTo>
                  <a:lnTo>
                    <a:pt x="87434" y="54868"/>
                  </a:lnTo>
                  <a:lnTo>
                    <a:pt x="87434" y="73470"/>
                  </a:lnTo>
                  <a:lnTo>
                    <a:pt x="65205" y="73470"/>
                  </a:lnTo>
                  <a:lnTo>
                    <a:pt x="28366" y="51363"/>
                  </a:lnTo>
                  <a:lnTo>
                    <a:pt x="16317" y="27284"/>
                  </a:lnTo>
                  <a:lnTo>
                    <a:pt x="32767" y="16327"/>
                  </a:lnTo>
                  <a:lnTo>
                    <a:pt x="49735" y="1632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2" name="Google Shape;5122;p22"/>
            <p:cNvSpPr/>
            <p:nvPr/>
          </p:nvSpPr>
          <p:spPr>
            <a:xfrm>
              <a:off x="279804" y="1449049"/>
              <a:ext cx="359188" cy="163258"/>
            </a:xfrm>
            <a:custGeom>
              <a:avLst/>
              <a:gdLst/>
              <a:ahLst/>
              <a:cxnLst/>
              <a:rect l="l" t="t" r="r" b="b"/>
              <a:pathLst>
                <a:path w="359188" h="163258" extrusionOk="0">
                  <a:moveTo>
                    <a:pt x="4787" y="80893"/>
                  </a:moveTo>
                  <a:lnTo>
                    <a:pt x="89800" y="119537"/>
                  </a:lnTo>
                  <a:lnTo>
                    <a:pt x="89800" y="126903"/>
                  </a:lnTo>
                  <a:cubicBezTo>
                    <a:pt x="89800" y="130379"/>
                    <a:pt x="92012" y="133480"/>
                    <a:pt x="95301" y="134616"/>
                  </a:cubicBezTo>
                  <a:lnTo>
                    <a:pt x="176934" y="162820"/>
                  </a:lnTo>
                  <a:cubicBezTo>
                    <a:pt x="177790" y="163116"/>
                    <a:pt x="178699" y="163259"/>
                    <a:pt x="179596" y="163259"/>
                  </a:cubicBezTo>
                  <a:cubicBezTo>
                    <a:pt x="180493" y="163259"/>
                    <a:pt x="181402" y="163116"/>
                    <a:pt x="182259" y="162813"/>
                  </a:cubicBezTo>
                  <a:lnTo>
                    <a:pt x="263892" y="134608"/>
                  </a:lnTo>
                  <a:cubicBezTo>
                    <a:pt x="267180" y="133480"/>
                    <a:pt x="269393" y="130379"/>
                    <a:pt x="269393" y="126894"/>
                  </a:cubicBezTo>
                  <a:lnTo>
                    <a:pt x="269393" y="119529"/>
                  </a:lnTo>
                  <a:lnTo>
                    <a:pt x="342862" y="86134"/>
                  </a:lnTo>
                  <a:lnTo>
                    <a:pt x="342862" y="114279"/>
                  </a:lnTo>
                  <a:lnTo>
                    <a:pt x="359189" y="114279"/>
                  </a:lnTo>
                  <a:lnTo>
                    <a:pt x="359189" y="73463"/>
                  </a:lnTo>
                  <a:lnTo>
                    <a:pt x="359149" y="73463"/>
                  </a:lnTo>
                  <a:cubicBezTo>
                    <a:pt x="359149" y="73375"/>
                    <a:pt x="359181" y="73291"/>
                    <a:pt x="359181" y="73212"/>
                  </a:cubicBezTo>
                  <a:cubicBezTo>
                    <a:pt x="359082" y="69923"/>
                    <a:pt x="357008" y="67005"/>
                    <a:pt x="353932" y="65841"/>
                  </a:cubicBezTo>
                  <a:lnTo>
                    <a:pt x="182502" y="535"/>
                  </a:lnTo>
                  <a:cubicBezTo>
                    <a:pt x="180625" y="-178"/>
                    <a:pt x="178568" y="-178"/>
                    <a:pt x="176683" y="535"/>
                  </a:cubicBezTo>
                  <a:lnTo>
                    <a:pt x="5254" y="65841"/>
                  </a:lnTo>
                  <a:cubicBezTo>
                    <a:pt x="2176" y="67017"/>
                    <a:pt x="104" y="69923"/>
                    <a:pt x="4" y="73212"/>
                  </a:cubicBezTo>
                  <a:cubicBezTo>
                    <a:pt x="-96" y="76500"/>
                    <a:pt x="1794" y="79529"/>
                    <a:pt x="4787" y="80893"/>
                  </a:cubicBezTo>
                  <a:close/>
                  <a:moveTo>
                    <a:pt x="253066" y="121079"/>
                  </a:moveTo>
                  <a:lnTo>
                    <a:pt x="179596" y="146462"/>
                  </a:lnTo>
                  <a:lnTo>
                    <a:pt x="106127" y="121079"/>
                  </a:lnTo>
                  <a:lnTo>
                    <a:pt x="106127" y="79537"/>
                  </a:lnTo>
                  <a:lnTo>
                    <a:pt x="130338" y="72271"/>
                  </a:lnTo>
                  <a:cubicBezTo>
                    <a:pt x="142403" y="68648"/>
                    <a:pt x="154732" y="66388"/>
                    <a:pt x="167124" y="65483"/>
                  </a:cubicBezTo>
                  <a:cubicBezTo>
                    <a:pt x="167646" y="65439"/>
                    <a:pt x="168169" y="65455"/>
                    <a:pt x="168690" y="65423"/>
                  </a:cubicBezTo>
                  <a:cubicBezTo>
                    <a:pt x="169612" y="65367"/>
                    <a:pt x="170536" y="65367"/>
                    <a:pt x="171465" y="65327"/>
                  </a:cubicBezTo>
                  <a:lnTo>
                    <a:pt x="171433" y="122442"/>
                  </a:lnTo>
                  <a:lnTo>
                    <a:pt x="187760" y="122442"/>
                  </a:lnTo>
                  <a:lnTo>
                    <a:pt x="187791" y="65327"/>
                  </a:lnTo>
                  <a:cubicBezTo>
                    <a:pt x="188249" y="65351"/>
                    <a:pt x="188717" y="65351"/>
                    <a:pt x="189171" y="65375"/>
                  </a:cubicBezTo>
                  <a:cubicBezTo>
                    <a:pt x="189932" y="65415"/>
                    <a:pt x="190689" y="65407"/>
                    <a:pt x="191450" y="65455"/>
                  </a:cubicBezTo>
                  <a:cubicBezTo>
                    <a:pt x="203835" y="66340"/>
                    <a:pt x="216160" y="68576"/>
                    <a:pt x="228233" y="72167"/>
                  </a:cubicBezTo>
                  <a:lnTo>
                    <a:pt x="253066" y="79553"/>
                  </a:lnTo>
                  <a:close/>
                  <a:moveTo>
                    <a:pt x="179596" y="16894"/>
                  </a:moveTo>
                  <a:lnTo>
                    <a:pt x="329832" y="74124"/>
                  </a:lnTo>
                  <a:lnTo>
                    <a:pt x="269393" y="101604"/>
                  </a:lnTo>
                  <a:lnTo>
                    <a:pt x="269393" y="73463"/>
                  </a:lnTo>
                  <a:cubicBezTo>
                    <a:pt x="269393" y="72566"/>
                    <a:pt x="269245" y="71685"/>
                    <a:pt x="268970" y="70868"/>
                  </a:cubicBezTo>
                  <a:cubicBezTo>
                    <a:pt x="268778" y="70322"/>
                    <a:pt x="268464" y="69839"/>
                    <a:pt x="268177" y="69349"/>
                  </a:cubicBezTo>
                  <a:cubicBezTo>
                    <a:pt x="268029" y="69106"/>
                    <a:pt x="267950" y="68819"/>
                    <a:pt x="267774" y="68592"/>
                  </a:cubicBezTo>
                  <a:cubicBezTo>
                    <a:pt x="267452" y="68149"/>
                    <a:pt x="267009" y="67807"/>
                    <a:pt x="266595" y="67440"/>
                  </a:cubicBezTo>
                  <a:cubicBezTo>
                    <a:pt x="266363" y="67237"/>
                    <a:pt x="266183" y="66974"/>
                    <a:pt x="265932" y="66794"/>
                  </a:cubicBezTo>
                  <a:cubicBezTo>
                    <a:pt x="265614" y="66567"/>
                    <a:pt x="265211" y="66451"/>
                    <a:pt x="264853" y="66272"/>
                  </a:cubicBezTo>
                  <a:cubicBezTo>
                    <a:pt x="264430" y="66061"/>
                    <a:pt x="264040" y="65790"/>
                    <a:pt x="263573" y="65642"/>
                  </a:cubicBezTo>
                  <a:lnTo>
                    <a:pt x="233538" y="56630"/>
                  </a:lnTo>
                  <a:cubicBezTo>
                    <a:pt x="220086" y="52600"/>
                    <a:pt x="206346" y="50125"/>
                    <a:pt x="192535" y="49164"/>
                  </a:cubicBezTo>
                  <a:cubicBezTo>
                    <a:pt x="192412" y="49156"/>
                    <a:pt x="192291" y="49156"/>
                    <a:pt x="192160" y="49144"/>
                  </a:cubicBezTo>
                  <a:cubicBezTo>
                    <a:pt x="187971" y="48861"/>
                    <a:pt x="179318" y="48706"/>
                    <a:pt x="179182" y="48706"/>
                  </a:cubicBezTo>
                  <a:cubicBezTo>
                    <a:pt x="176257" y="48706"/>
                    <a:pt x="173342" y="48885"/>
                    <a:pt x="170429" y="49025"/>
                  </a:cubicBezTo>
                  <a:cubicBezTo>
                    <a:pt x="168902" y="49096"/>
                    <a:pt x="167368" y="49088"/>
                    <a:pt x="165841" y="49204"/>
                  </a:cubicBezTo>
                  <a:cubicBezTo>
                    <a:pt x="152069" y="50200"/>
                    <a:pt x="138374" y="52704"/>
                    <a:pt x="124969" y="56761"/>
                  </a:cubicBezTo>
                  <a:lnTo>
                    <a:pt x="95899" y="65562"/>
                  </a:lnTo>
                  <a:lnTo>
                    <a:pt x="95611" y="65642"/>
                  </a:lnTo>
                  <a:lnTo>
                    <a:pt x="95596" y="65654"/>
                  </a:lnTo>
                  <a:cubicBezTo>
                    <a:pt x="94910" y="65857"/>
                    <a:pt x="94316" y="66208"/>
                    <a:pt x="93727" y="66567"/>
                  </a:cubicBezTo>
                  <a:cubicBezTo>
                    <a:pt x="93579" y="66655"/>
                    <a:pt x="93392" y="66698"/>
                    <a:pt x="93252" y="66794"/>
                  </a:cubicBezTo>
                  <a:cubicBezTo>
                    <a:pt x="91132" y="68297"/>
                    <a:pt x="89800" y="70764"/>
                    <a:pt x="89800" y="73463"/>
                  </a:cubicBezTo>
                  <a:lnTo>
                    <a:pt x="89800" y="101604"/>
                  </a:lnTo>
                  <a:lnTo>
                    <a:pt x="29361" y="74132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3" name="Google Shape;5123;p22"/>
            <p:cNvSpPr/>
            <p:nvPr/>
          </p:nvSpPr>
          <p:spPr>
            <a:xfrm>
              <a:off x="606340" y="1571491"/>
              <a:ext cx="48979" cy="48979"/>
            </a:xfrm>
            <a:custGeom>
              <a:avLst/>
              <a:gdLst/>
              <a:ahLst/>
              <a:cxnLst/>
              <a:rect l="l" t="t" r="r" b="b"/>
              <a:pathLst>
                <a:path w="48979" h="48979" extrusionOk="0">
                  <a:moveTo>
                    <a:pt x="0" y="24490"/>
                  </a:moveTo>
                  <a:lnTo>
                    <a:pt x="0" y="48980"/>
                  </a:lnTo>
                  <a:lnTo>
                    <a:pt x="16327" y="48980"/>
                  </a:lnTo>
                  <a:lnTo>
                    <a:pt x="16327" y="24490"/>
                  </a:lnTo>
                  <a:cubicBezTo>
                    <a:pt x="16327" y="19994"/>
                    <a:pt x="19986" y="16327"/>
                    <a:pt x="24490" y="16327"/>
                  </a:cubicBezTo>
                  <a:cubicBezTo>
                    <a:pt x="28994" y="16327"/>
                    <a:pt x="32653" y="19994"/>
                    <a:pt x="32653" y="24490"/>
                  </a:cubicBezTo>
                  <a:lnTo>
                    <a:pt x="32653" y="48980"/>
                  </a:lnTo>
                  <a:lnTo>
                    <a:pt x="48980" y="48980"/>
                  </a:lnTo>
                  <a:lnTo>
                    <a:pt x="48980" y="24490"/>
                  </a:lnTo>
                  <a:cubicBezTo>
                    <a:pt x="48980" y="10990"/>
                    <a:pt x="37990" y="0"/>
                    <a:pt x="24490" y="0"/>
                  </a:cubicBezTo>
                  <a:cubicBezTo>
                    <a:pt x="10990" y="0"/>
                    <a:pt x="0" y="10990"/>
                    <a:pt x="0" y="2449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4" name="Google Shape;5124;p22"/>
            <p:cNvSpPr/>
            <p:nvPr/>
          </p:nvSpPr>
          <p:spPr>
            <a:xfrm>
              <a:off x="622667" y="1644960"/>
              <a:ext cx="16326" cy="24489"/>
            </a:xfrm>
            <a:custGeom>
              <a:avLst/>
              <a:gdLst/>
              <a:ahLst/>
              <a:cxnLst/>
              <a:rect l="l" t="t" r="r" b="b"/>
              <a:pathLst>
                <a:path w="16326" h="24489" extrusionOk="0">
                  <a:moveTo>
                    <a:pt x="0" y="0"/>
                  </a:moveTo>
                  <a:lnTo>
                    <a:pt x="16327" y="0"/>
                  </a:lnTo>
                  <a:lnTo>
                    <a:pt x="16327" y="24490"/>
                  </a:lnTo>
                  <a:lnTo>
                    <a:pt x="0" y="2449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5" name="Google Shape;5125;p22"/>
            <p:cNvSpPr/>
            <p:nvPr/>
          </p:nvSpPr>
          <p:spPr>
            <a:xfrm>
              <a:off x="642138" y="1634374"/>
              <a:ext cx="26383" cy="29372"/>
            </a:xfrm>
            <a:custGeom>
              <a:avLst/>
              <a:gdLst/>
              <a:ahLst/>
              <a:cxnLst/>
              <a:rect l="l" t="t" r="r" b="b"/>
              <a:pathLst>
                <a:path w="26383" h="29372" extrusionOk="0">
                  <a:moveTo>
                    <a:pt x="0" y="8163"/>
                  </a:moveTo>
                  <a:lnTo>
                    <a:pt x="14142" y="0"/>
                  </a:lnTo>
                  <a:lnTo>
                    <a:pt x="26384" y="21209"/>
                  </a:lnTo>
                  <a:lnTo>
                    <a:pt x="12241" y="2937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6" name="Google Shape;5126;p22"/>
            <p:cNvSpPr/>
            <p:nvPr/>
          </p:nvSpPr>
          <p:spPr>
            <a:xfrm>
              <a:off x="593146" y="1634342"/>
              <a:ext cx="26383" cy="29372"/>
            </a:xfrm>
            <a:custGeom>
              <a:avLst/>
              <a:gdLst/>
              <a:ahLst/>
              <a:cxnLst/>
              <a:rect l="l" t="t" r="r" b="b"/>
              <a:pathLst>
                <a:path w="26383" h="29372" extrusionOk="0">
                  <a:moveTo>
                    <a:pt x="0" y="21209"/>
                  </a:moveTo>
                  <a:lnTo>
                    <a:pt x="12241" y="0"/>
                  </a:lnTo>
                  <a:lnTo>
                    <a:pt x="26384" y="8159"/>
                  </a:lnTo>
                  <a:lnTo>
                    <a:pt x="14139" y="2937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7" name="Google Shape;5127;p22"/>
            <p:cNvSpPr/>
            <p:nvPr/>
          </p:nvSpPr>
          <p:spPr>
            <a:xfrm>
              <a:off x="443074" y="1693940"/>
              <a:ext cx="228572" cy="244898"/>
            </a:xfrm>
            <a:custGeom>
              <a:avLst/>
              <a:gdLst/>
              <a:ahLst/>
              <a:cxnLst/>
              <a:rect l="l" t="t" r="r" b="b"/>
              <a:pathLst>
                <a:path w="228572" h="244898" extrusionOk="0">
                  <a:moveTo>
                    <a:pt x="210448" y="82582"/>
                  </a:moveTo>
                  <a:cubicBezTo>
                    <a:pt x="211584" y="79755"/>
                    <a:pt x="212246" y="76694"/>
                    <a:pt x="212246" y="73470"/>
                  </a:cubicBezTo>
                  <a:lnTo>
                    <a:pt x="212246" y="24490"/>
                  </a:lnTo>
                  <a:cubicBezTo>
                    <a:pt x="212246" y="10990"/>
                    <a:pt x="201256" y="0"/>
                    <a:pt x="187756" y="0"/>
                  </a:cubicBezTo>
                  <a:lnTo>
                    <a:pt x="106123" y="0"/>
                  </a:lnTo>
                  <a:lnTo>
                    <a:pt x="106123" y="16327"/>
                  </a:lnTo>
                  <a:lnTo>
                    <a:pt x="114286" y="16327"/>
                  </a:lnTo>
                  <a:lnTo>
                    <a:pt x="114286" y="81633"/>
                  </a:lnTo>
                  <a:lnTo>
                    <a:pt x="106123" y="81633"/>
                  </a:lnTo>
                  <a:lnTo>
                    <a:pt x="106123" y="97960"/>
                  </a:lnTo>
                  <a:lnTo>
                    <a:pt x="138776" y="97960"/>
                  </a:lnTo>
                  <a:lnTo>
                    <a:pt x="138776" y="146939"/>
                  </a:lnTo>
                  <a:lnTo>
                    <a:pt x="81633" y="146939"/>
                  </a:lnTo>
                  <a:lnTo>
                    <a:pt x="81633" y="163266"/>
                  </a:lnTo>
                  <a:lnTo>
                    <a:pt x="114286" y="163266"/>
                  </a:lnTo>
                  <a:lnTo>
                    <a:pt x="114286" y="228572"/>
                  </a:lnTo>
                  <a:lnTo>
                    <a:pt x="0" y="228572"/>
                  </a:lnTo>
                  <a:lnTo>
                    <a:pt x="0" y="244899"/>
                  </a:lnTo>
                  <a:lnTo>
                    <a:pt x="179593" y="244899"/>
                  </a:lnTo>
                  <a:cubicBezTo>
                    <a:pt x="193093" y="244899"/>
                    <a:pt x="204082" y="233914"/>
                    <a:pt x="204082" y="220409"/>
                  </a:cubicBezTo>
                  <a:lnTo>
                    <a:pt x="204082" y="171429"/>
                  </a:lnTo>
                  <a:cubicBezTo>
                    <a:pt x="204082" y="168560"/>
                    <a:pt x="203497" y="165833"/>
                    <a:pt x="202579" y="163266"/>
                  </a:cubicBezTo>
                  <a:lnTo>
                    <a:pt x="204082" y="163266"/>
                  </a:lnTo>
                  <a:cubicBezTo>
                    <a:pt x="217582" y="163266"/>
                    <a:pt x="228572" y="152281"/>
                    <a:pt x="228572" y="138776"/>
                  </a:cubicBezTo>
                  <a:lnTo>
                    <a:pt x="228572" y="106123"/>
                  </a:lnTo>
                  <a:cubicBezTo>
                    <a:pt x="228572" y="94835"/>
                    <a:pt x="220859" y="85400"/>
                    <a:pt x="210448" y="82582"/>
                  </a:cubicBezTo>
                  <a:close/>
                  <a:moveTo>
                    <a:pt x="195919" y="24490"/>
                  </a:moveTo>
                  <a:lnTo>
                    <a:pt x="195919" y="73470"/>
                  </a:lnTo>
                  <a:cubicBezTo>
                    <a:pt x="195919" y="77970"/>
                    <a:pt x="192260" y="81633"/>
                    <a:pt x="187756" y="81633"/>
                  </a:cubicBezTo>
                  <a:lnTo>
                    <a:pt x="163266" y="81633"/>
                  </a:lnTo>
                  <a:lnTo>
                    <a:pt x="163266" y="16327"/>
                  </a:lnTo>
                  <a:lnTo>
                    <a:pt x="187756" y="16327"/>
                  </a:lnTo>
                  <a:cubicBezTo>
                    <a:pt x="192260" y="16327"/>
                    <a:pt x="195919" y="19994"/>
                    <a:pt x="195919" y="24490"/>
                  </a:cubicBezTo>
                  <a:close/>
                  <a:moveTo>
                    <a:pt x="130613" y="16327"/>
                  </a:moveTo>
                  <a:lnTo>
                    <a:pt x="146939" y="16327"/>
                  </a:lnTo>
                  <a:lnTo>
                    <a:pt x="146939" y="81633"/>
                  </a:lnTo>
                  <a:lnTo>
                    <a:pt x="130613" y="81633"/>
                  </a:lnTo>
                  <a:close/>
                  <a:moveTo>
                    <a:pt x="155103" y="97960"/>
                  </a:moveTo>
                  <a:lnTo>
                    <a:pt x="171429" y="97960"/>
                  </a:lnTo>
                  <a:lnTo>
                    <a:pt x="171429" y="146939"/>
                  </a:lnTo>
                  <a:lnTo>
                    <a:pt x="155103" y="146939"/>
                  </a:lnTo>
                  <a:close/>
                  <a:moveTo>
                    <a:pt x="130613" y="228572"/>
                  </a:moveTo>
                  <a:lnTo>
                    <a:pt x="130613" y="163266"/>
                  </a:lnTo>
                  <a:lnTo>
                    <a:pt x="146939" y="163266"/>
                  </a:lnTo>
                  <a:lnTo>
                    <a:pt x="146939" y="228572"/>
                  </a:lnTo>
                  <a:close/>
                  <a:moveTo>
                    <a:pt x="187756" y="171429"/>
                  </a:moveTo>
                  <a:lnTo>
                    <a:pt x="187756" y="220409"/>
                  </a:lnTo>
                  <a:cubicBezTo>
                    <a:pt x="187756" y="224909"/>
                    <a:pt x="184097" y="228572"/>
                    <a:pt x="179593" y="228572"/>
                  </a:cubicBezTo>
                  <a:lnTo>
                    <a:pt x="163266" y="228572"/>
                  </a:lnTo>
                  <a:lnTo>
                    <a:pt x="163266" y="163266"/>
                  </a:lnTo>
                  <a:lnTo>
                    <a:pt x="179593" y="163266"/>
                  </a:lnTo>
                  <a:cubicBezTo>
                    <a:pt x="184097" y="163266"/>
                    <a:pt x="187756" y="166933"/>
                    <a:pt x="187756" y="171429"/>
                  </a:cubicBezTo>
                  <a:close/>
                  <a:moveTo>
                    <a:pt x="212246" y="138776"/>
                  </a:moveTo>
                  <a:cubicBezTo>
                    <a:pt x="212246" y="143276"/>
                    <a:pt x="208587" y="146939"/>
                    <a:pt x="204082" y="146939"/>
                  </a:cubicBezTo>
                  <a:lnTo>
                    <a:pt x="187756" y="146939"/>
                  </a:lnTo>
                  <a:lnTo>
                    <a:pt x="187756" y="97960"/>
                  </a:lnTo>
                  <a:lnTo>
                    <a:pt x="204082" y="97960"/>
                  </a:lnTo>
                  <a:cubicBezTo>
                    <a:pt x="208587" y="97960"/>
                    <a:pt x="212246" y="101627"/>
                    <a:pt x="212246" y="10612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128" name="Google Shape;5128;p22"/>
          <p:cNvSpPr txBox="1"/>
          <p:nvPr/>
        </p:nvSpPr>
        <p:spPr>
          <a:xfrm>
            <a:off x="31626" y="268509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THE UNIVESITY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29" name="Google Shape;5129;p22"/>
          <p:cNvSpPr txBox="1"/>
          <p:nvPr/>
        </p:nvSpPr>
        <p:spPr>
          <a:xfrm>
            <a:off x="31626" y="4568194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COLLABOATIONS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30" name="Google Shape;5130;p22"/>
          <p:cNvSpPr txBox="1"/>
          <p:nvPr/>
        </p:nvSpPr>
        <p:spPr>
          <a:xfrm>
            <a:off x="31626" y="548796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INDUSTRY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31" name="Google Shape;5131;p22"/>
          <p:cNvSpPr txBox="1"/>
          <p:nvPr/>
        </p:nvSpPr>
        <p:spPr>
          <a:xfrm>
            <a:off x="31626" y="6407742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RESEARCH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5132" name="Google Shape;5132;p22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22509" y="4951242"/>
            <a:ext cx="565459" cy="565459"/>
          </a:xfrm>
          <a:prstGeom prst="rect">
            <a:avLst/>
          </a:prstGeom>
          <a:noFill/>
          <a:ln>
            <a:noFill/>
          </a:ln>
        </p:spPr>
      </p:pic>
      <p:sp>
        <p:nvSpPr>
          <p:cNvPr id="5133" name="Google Shape;5133;p22"/>
          <p:cNvSpPr txBox="1"/>
          <p:nvPr/>
        </p:nvSpPr>
        <p:spPr>
          <a:xfrm>
            <a:off x="31626" y="888367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DC88A7"/>
                </a:solidFill>
                <a:latin typeface="Arial"/>
                <a:ea typeface="Arial"/>
                <a:cs typeface="Arial"/>
                <a:sym typeface="Arial"/>
              </a:rPr>
              <a:t>AMRITA</a:t>
            </a:r>
            <a:endParaRPr sz="500" b="1" i="0" u="none" strike="noStrike" cap="none">
              <a:solidFill>
                <a:srgbClr val="DC88A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34" name="Google Shape;5134;p22"/>
          <p:cNvSpPr txBox="1"/>
          <p:nvPr/>
        </p:nvSpPr>
        <p:spPr>
          <a:xfrm>
            <a:off x="31626" y="180886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DC88A7"/>
                </a:solidFill>
                <a:latin typeface="Arial"/>
                <a:ea typeface="Arial"/>
                <a:cs typeface="Arial"/>
                <a:sym typeface="Arial"/>
              </a:rPr>
              <a:t>MISSION &amp; VISION</a:t>
            </a:r>
            <a:endParaRPr sz="500" b="1" i="0" u="none" strike="noStrike" cap="none">
              <a:solidFill>
                <a:srgbClr val="DC88A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35" name="Google Shape;5135;p22">
            <a:hlinkClick r:id="rId4" action="ppaction://hlinksldjump"/>
          </p:cNvPr>
          <p:cNvSpPr/>
          <p:nvPr/>
        </p:nvSpPr>
        <p:spPr>
          <a:xfrm>
            <a:off x="22745" y="315776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36" name="Google Shape;5136;p22">
            <a:hlinkClick r:id="" action="ppaction://noaction"/>
          </p:cNvPr>
          <p:cNvSpPr/>
          <p:nvPr/>
        </p:nvSpPr>
        <p:spPr>
          <a:xfrm>
            <a:off x="22745" y="3993100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37" name="Google Shape;5137;p22">
            <a:hlinkClick r:id="rId5" action="ppaction://hlinksldjump"/>
          </p:cNvPr>
          <p:cNvSpPr/>
          <p:nvPr/>
        </p:nvSpPr>
        <p:spPr>
          <a:xfrm>
            <a:off x="22745" y="1235107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38" name="Google Shape;5138;p22">
            <a:hlinkClick r:id="rId6" action="ppaction://hlinksldjump"/>
          </p:cNvPr>
          <p:cNvSpPr/>
          <p:nvPr/>
        </p:nvSpPr>
        <p:spPr>
          <a:xfrm>
            <a:off x="22745" y="2154438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39" name="Google Shape;5139;p22">
            <a:hlinkClick r:id="rId7" action="ppaction://hlinksldjump"/>
          </p:cNvPr>
          <p:cNvSpPr/>
          <p:nvPr/>
        </p:nvSpPr>
        <p:spPr>
          <a:xfrm>
            <a:off x="22745" y="3073769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40" name="Google Shape;5140;p22">
            <a:hlinkClick r:id="" action="ppaction://noaction"/>
          </p:cNvPr>
          <p:cNvSpPr/>
          <p:nvPr/>
        </p:nvSpPr>
        <p:spPr>
          <a:xfrm>
            <a:off x="22745" y="4912431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41" name="Google Shape;5141;p22">
            <a:hlinkClick r:id="rId8" action="ppaction://hlinksldjump"/>
          </p:cNvPr>
          <p:cNvSpPr/>
          <p:nvPr/>
        </p:nvSpPr>
        <p:spPr>
          <a:xfrm>
            <a:off x="22745" y="5831762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42" name="Google Shape;5142;p22"/>
          <p:cNvSpPr txBox="1">
            <a:spLocks noGrp="1"/>
          </p:cNvSpPr>
          <p:nvPr>
            <p:ph type="body" idx="1"/>
          </p:nvPr>
        </p:nvSpPr>
        <p:spPr>
          <a:xfrm>
            <a:off x="1695450" y="1212369"/>
            <a:ext cx="10547350" cy="4664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</a:pPr>
            <a:r>
              <a:rPr lang="en-US"/>
              <a:t>Based on citations, h-index, co-authorship from Scopus</a:t>
            </a:r>
            <a:endParaRPr/>
          </a:p>
        </p:txBody>
      </p:sp>
      <p:sp>
        <p:nvSpPr>
          <p:cNvPr id="5143" name="Google Shape;5143;p22"/>
          <p:cNvSpPr txBox="1">
            <a:spLocks noGrp="1"/>
          </p:cNvSpPr>
          <p:nvPr>
            <p:ph type="body" idx="2"/>
          </p:nvPr>
        </p:nvSpPr>
        <p:spPr>
          <a:xfrm>
            <a:off x="1682750" y="757655"/>
            <a:ext cx="10560050" cy="5747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 lnSpcReduction="10000"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B8114F"/>
              </a:buClr>
              <a:buSzPts val="3600"/>
              <a:buNone/>
            </a:pPr>
            <a:r>
              <a:rPr lang="en-US"/>
              <a:t>World’s Top 2% Scientists</a:t>
            </a:r>
            <a:endParaRPr/>
          </a:p>
        </p:txBody>
      </p:sp>
      <p:sp>
        <p:nvSpPr>
          <p:cNvPr id="5144" name="Google Shape;5144;p22"/>
          <p:cNvSpPr txBox="1"/>
          <p:nvPr/>
        </p:nvSpPr>
        <p:spPr>
          <a:xfrm>
            <a:off x="1570427" y="6031754"/>
            <a:ext cx="6735373" cy="429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96296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0"/>
              <a:buFont typeface="Arial"/>
              <a:buNone/>
            </a:pPr>
            <a:r>
              <a:rPr lang="en-US" sz="135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In a subject-wise analysis carried out by Stanford University in the USA, 5 of Amrita professors have been cited among the top two percent of scientists in the list available on Scopus.</a:t>
            </a:r>
            <a:endParaRPr sz="1350" b="0" i="0" u="none" strike="noStrike" cap="none">
              <a:solidFill>
                <a:schemeClr val="dk2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145" name="Google Shape;5145;p22"/>
          <p:cNvGrpSpPr/>
          <p:nvPr/>
        </p:nvGrpSpPr>
        <p:grpSpPr>
          <a:xfrm>
            <a:off x="1663701" y="5999622"/>
            <a:ext cx="9510554" cy="508684"/>
            <a:chOff x="1663700" y="5999622"/>
            <a:chExt cx="10339011" cy="508684"/>
          </a:xfrm>
        </p:grpSpPr>
        <p:cxnSp>
          <p:nvCxnSpPr>
            <p:cNvPr id="5146" name="Google Shape;5146;p22"/>
            <p:cNvCxnSpPr/>
            <p:nvPr/>
          </p:nvCxnSpPr>
          <p:spPr>
            <a:xfrm>
              <a:off x="1663700" y="6508306"/>
              <a:ext cx="10339011" cy="0"/>
            </a:xfrm>
            <a:prstGeom prst="straightConnector1">
              <a:avLst/>
            </a:prstGeom>
            <a:noFill/>
            <a:ln w="9525" cap="flat" cmpd="sng">
              <a:solidFill>
                <a:srgbClr val="B8114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5147" name="Google Shape;5147;p22"/>
            <p:cNvCxnSpPr/>
            <p:nvPr/>
          </p:nvCxnSpPr>
          <p:spPr>
            <a:xfrm rot="10800000">
              <a:off x="1670051" y="5999622"/>
              <a:ext cx="10332660" cy="0"/>
            </a:xfrm>
            <a:prstGeom prst="straightConnector1">
              <a:avLst/>
            </a:prstGeom>
            <a:noFill/>
            <a:ln w="9525" cap="flat" cmpd="sng">
              <a:solidFill>
                <a:srgbClr val="B8114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sp>
        <p:nvSpPr>
          <p:cNvPr id="5148" name="Google Shape;5148;p22"/>
          <p:cNvSpPr/>
          <p:nvPr/>
        </p:nvSpPr>
        <p:spPr>
          <a:xfrm rot="10800000">
            <a:off x="7782163" y="-31244"/>
            <a:ext cx="3965094" cy="475239"/>
          </a:xfrm>
          <a:custGeom>
            <a:avLst/>
            <a:gdLst/>
            <a:ahLst/>
            <a:cxnLst/>
            <a:rect l="l" t="t" r="r" b="b"/>
            <a:pathLst>
              <a:path w="9101148" h="1090823" extrusionOk="0">
                <a:moveTo>
                  <a:pt x="8011181" y="0"/>
                </a:moveTo>
                <a:lnTo>
                  <a:pt x="0" y="0"/>
                </a:lnTo>
                <a:lnTo>
                  <a:pt x="0" y="1090823"/>
                </a:lnTo>
                <a:lnTo>
                  <a:pt x="8555736" y="1090823"/>
                </a:lnTo>
                <a:lnTo>
                  <a:pt x="8556593" y="1090823"/>
                </a:lnTo>
                <a:lnTo>
                  <a:pt x="9101148" y="1090823"/>
                </a:lnTo>
                <a:cubicBezTo>
                  <a:pt x="8837578" y="1090823"/>
                  <a:pt x="8617674" y="903866"/>
                  <a:pt x="8566817" y="655331"/>
                </a:cubicBezTo>
                <a:lnTo>
                  <a:pt x="8556593" y="553913"/>
                </a:lnTo>
                <a:lnTo>
                  <a:pt x="8556593" y="545412"/>
                </a:lnTo>
                <a:lnTo>
                  <a:pt x="8545512" y="435492"/>
                </a:lnTo>
                <a:cubicBezTo>
                  <a:pt x="8494655" y="186957"/>
                  <a:pt x="8274751" y="0"/>
                  <a:pt x="8011181" y="0"/>
                </a:cubicBezTo>
                <a:close/>
              </a:path>
            </a:pathLst>
          </a:custGeom>
          <a:solidFill>
            <a:srgbClr val="BFBFBF"/>
          </a:solidFill>
          <a:ln w="127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49" name="Google Shape;5149;p22"/>
          <p:cNvSpPr/>
          <p:nvPr/>
        </p:nvSpPr>
        <p:spPr>
          <a:xfrm rot="10800000">
            <a:off x="9865296" y="-31244"/>
            <a:ext cx="3965094" cy="475239"/>
          </a:xfrm>
          <a:custGeom>
            <a:avLst/>
            <a:gdLst/>
            <a:ahLst/>
            <a:cxnLst/>
            <a:rect l="l" t="t" r="r" b="b"/>
            <a:pathLst>
              <a:path w="9101148" h="1090823" extrusionOk="0">
                <a:moveTo>
                  <a:pt x="8011181" y="0"/>
                </a:moveTo>
                <a:lnTo>
                  <a:pt x="0" y="0"/>
                </a:lnTo>
                <a:lnTo>
                  <a:pt x="0" y="1090823"/>
                </a:lnTo>
                <a:lnTo>
                  <a:pt x="8555736" y="1090823"/>
                </a:lnTo>
                <a:lnTo>
                  <a:pt x="8556593" y="1090823"/>
                </a:lnTo>
                <a:lnTo>
                  <a:pt x="9101148" y="1090823"/>
                </a:lnTo>
                <a:cubicBezTo>
                  <a:pt x="8837578" y="1090823"/>
                  <a:pt x="8617674" y="903866"/>
                  <a:pt x="8566817" y="655331"/>
                </a:cubicBezTo>
                <a:lnTo>
                  <a:pt x="8556593" y="553913"/>
                </a:lnTo>
                <a:lnTo>
                  <a:pt x="8556593" y="545412"/>
                </a:lnTo>
                <a:lnTo>
                  <a:pt x="8545512" y="435492"/>
                </a:lnTo>
                <a:cubicBezTo>
                  <a:pt x="8494655" y="186957"/>
                  <a:pt x="8274751" y="0"/>
                  <a:pt x="8011181" y="0"/>
                </a:cubicBezTo>
                <a:close/>
              </a:path>
            </a:pathLst>
          </a:custGeom>
          <a:solidFill>
            <a:srgbClr val="B90F50"/>
          </a:solidFill>
          <a:ln w="127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50" name="Google Shape;5150;p22">
            <a:hlinkClick r:id="rId9" action="ppaction://hlinksldjump"/>
          </p:cNvPr>
          <p:cNvSpPr txBox="1"/>
          <p:nvPr/>
        </p:nvSpPr>
        <p:spPr>
          <a:xfrm>
            <a:off x="8084690" y="61341"/>
            <a:ext cx="1991532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ACREDITATIONS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51" name="Google Shape;5151;p22">
            <a:hlinkClick r:id="rId10" action="ppaction://hlinksldjump"/>
          </p:cNvPr>
          <p:cNvSpPr txBox="1"/>
          <p:nvPr/>
        </p:nvSpPr>
        <p:spPr>
          <a:xfrm>
            <a:off x="10121279" y="61341"/>
            <a:ext cx="2070721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RECOGNITIONS</a:t>
            </a: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5152" name="Google Shape;5152;p22" descr="A group of people smiling&#10;&#10;Description automatically generated with medium confidence"/>
          <p:cNvPicPr preferRelativeResize="0"/>
          <p:nvPr/>
        </p:nvPicPr>
        <p:blipFill rotWithShape="1">
          <a:blip r:embed="rId11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782604" y="1988744"/>
            <a:ext cx="9391650" cy="3741044"/>
          </a:xfrm>
          <a:prstGeom prst="rect">
            <a:avLst/>
          </a:prstGeom>
          <a:noFill/>
          <a:ln>
            <a:noFill/>
          </a:ln>
        </p:spPr>
      </p:pic>
      <p:sp>
        <p:nvSpPr>
          <p:cNvPr id="5153" name="Google Shape;5153;p22"/>
          <p:cNvSpPr txBox="1"/>
          <p:nvPr/>
        </p:nvSpPr>
        <p:spPr>
          <a:xfrm>
            <a:off x="6866012" y="6137282"/>
            <a:ext cx="4428887" cy="2616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US" sz="11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*data.mendeley.com/datasets/btchxktzyw/2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58" name="Google Shape;5158;p30"/>
          <p:cNvSpPr txBox="1"/>
          <p:nvPr/>
        </p:nvSpPr>
        <p:spPr>
          <a:xfrm>
            <a:off x="31626" y="6407742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RESEARCH</a:t>
            </a:r>
            <a:endParaRPr sz="500" b="1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159" name="Google Shape;5159;p30"/>
          <p:cNvGrpSpPr/>
          <p:nvPr/>
        </p:nvGrpSpPr>
        <p:grpSpPr>
          <a:xfrm>
            <a:off x="-812316" y="4835469"/>
            <a:ext cx="896786" cy="896786"/>
            <a:chOff x="-812316" y="4835469"/>
            <a:chExt cx="896786" cy="896786"/>
          </a:xfrm>
        </p:grpSpPr>
        <p:sp>
          <p:nvSpPr>
            <p:cNvPr id="5160" name="Google Shape;5160;p30"/>
            <p:cNvSpPr/>
            <p:nvPr/>
          </p:nvSpPr>
          <p:spPr>
            <a:xfrm>
              <a:off x="-812316" y="4835469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1" name="Google Shape;5161;p30"/>
            <p:cNvSpPr/>
            <p:nvPr/>
          </p:nvSpPr>
          <p:spPr>
            <a:xfrm>
              <a:off x="-726564" y="4910380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162" name="Google Shape;5162;p30"/>
            <p:cNvGrpSpPr/>
            <p:nvPr/>
          </p:nvGrpSpPr>
          <p:grpSpPr>
            <a:xfrm>
              <a:off x="-646724" y="4948860"/>
              <a:ext cx="573429" cy="573428"/>
              <a:chOff x="-646724" y="4948860"/>
              <a:chExt cx="573429" cy="573428"/>
            </a:xfrm>
          </p:grpSpPr>
          <p:sp>
            <p:nvSpPr>
              <p:cNvPr id="5163" name="Google Shape;5163;p30"/>
              <p:cNvSpPr/>
              <p:nvPr/>
            </p:nvSpPr>
            <p:spPr>
              <a:xfrm>
                <a:off x="-352393" y="5349364"/>
                <a:ext cx="131597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131597" h="37743" extrusionOk="0">
                    <a:moveTo>
                      <a:pt x="0" y="0"/>
                    </a:moveTo>
                    <a:lnTo>
                      <a:pt x="131597" y="0"/>
                    </a:lnTo>
                    <a:lnTo>
                      <a:pt x="131597" y="37743"/>
                    </a:lnTo>
                    <a:lnTo>
                      <a:pt x="0" y="377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65E7D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64" name="Google Shape;5164;p30"/>
              <p:cNvSpPr/>
              <p:nvPr/>
            </p:nvSpPr>
            <p:spPr>
              <a:xfrm>
                <a:off x="-281611" y="5349364"/>
                <a:ext cx="60926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60926" h="37743" extrusionOk="0">
                    <a:moveTo>
                      <a:pt x="0" y="37743"/>
                    </a:moveTo>
                    <a:lnTo>
                      <a:pt x="60927" y="37743"/>
                    </a:lnTo>
                    <a:lnTo>
                      <a:pt x="60927" y="0"/>
                    </a:lnTo>
                    <a:lnTo>
                      <a:pt x="3248" y="0"/>
                    </a:lnTo>
                    <a:lnTo>
                      <a:pt x="0" y="37743"/>
                    </a:lnTo>
                    <a:close/>
                  </a:path>
                </a:pathLst>
              </a:custGeom>
              <a:solidFill>
                <a:srgbClr val="2B4D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65" name="Google Shape;5165;p30"/>
              <p:cNvSpPr/>
              <p:nvPr/>
            </p:nvSpPr>
            <p:spPr>
              <a:xfrm>
                <a:off x="-619060" y="5208695"/>
                <a:ext cx="266666" cy="305194"/>
              </a:xfrm>
              <a:custGeom>
                <a:avLst/>
                <a:gdLst/>
                <a:ahLst/>
                <a:cxnLst/>
                <a:rect l="l" t="t" r="r" b="b"/>
                <a:pathLst>
                  <a:path w="266666" h="305194" extrusionOk="0">
                    <a:moveTo>
                      <a:pt x="266667" y="305194"/>
                    </a:moveTo>
                    <a:lnTo>
                      <a:pt x="0" y="305194"/>
                    </a:lnTo>
                    <a:lnTo>
                      <a:pt x="0" y="0"/>
                    </a:lnTo>
                    <a:lnTo>
                      <a:pt x="266667" y="103262"/>
                    </a:lnTo>
                    <a:lnTo>
                      <a:pt x="266667" y="305194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66" name="Google Shape;5166;p30"/>
              <p:cNvSpPr/>
              <p:nvPr/>
            </p:nvSpPr>
            <p:spPr>
              <a:xfrm>
                <a:off x="-619060" y="5208695"/>
                <a:ext cx="266666" cy="305194"/>
              </a:xfrm>
              <a:custGeom>
                <a:avLst/>
                <a:gdLst/>
                <a:ahLst/>
                <a:cxnLst/>
                <a:rect l="l" t="t" r="r" b="b"/>
                <a:pathLst>
                  <a:path w="266666" h="305194" extrusionOk="0">
                    <a:moveTo>
                      <a:pt x="0" y="0"/>
                    </a:moveTo>
                    <a:lnTo>
                      <a:pt x="0" y="27327"/>
                    </a:lnTo>
                    <a:lnTo>
                      <a:pt x="221308" y="113006"/>
                    </a:lnTo>
                    <a:cubicBezTo>
                      <a:pt x="233852" y="117822"/>
                      <a:pt x="242139" y="129918"/>
                      <a:pt x="242139" y="143469"/>
                    </a:cubicBezTo>
                    <a:lnTo>
                      <a:pt x="242139" y="305194"/>
                    </a:lnTo>
                    <a:lnTo>
                      <a:pt x="266667" y="305194"/>
                    </a:lnTo>
                    <a:lnTo>
                      <a:pt x="266667" y="1032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67" name="Google Shape;5167;p30"/>
              <p:cNvSpPr/>
              <p:nvPr/>
            </p:nvSpPr>
            <p:spPr>
              <a:xfrm>
                <a:off x="-574261" y="5273653"/>
                <a:ext cx="177068" cy="120845"/>
              </a:xfrm>
              <a:custGeom>
                <a:avLst/>
                <a:gdLst/>
                <a:ahLst/>
                <a:cxnLst/>
                <a:rect l="l" t="t" r="r" b="b"/>
                <a:pathLst>
                  <a:path w="177068" h="120845" extrusionOk="0">
                    <a:moveTo>
                      <a:pt x="177069" y="62383"/>
                    </a:moveTo>
                    <a:lnTo>
                      <a:pt x="177069" y="120846"/>
                    </a:lnTo>
                    <a:lnTo>
                      <a:pt x="0" y="120846"/>
                    </a:lnTo>
                    <a:lnTo>
                      <a:pt x="0" y="0"/>
                    </a:lnTo>
                    <a:lnTo>
                      <a:pt x="60031" y="21168"/>
                    </a:lnTo>
                    <a:lnTo>
                      <a:pt x="117038" y="41327"/>
                    </a:lnTo>
                    <a:lnTo>
                      <a:pt x="177069" y="62383"/>
                    </a:ln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68" name="Google Shape;5168;p30"/>
              <p:cNvSpPr/>
              <p:nvPr/>
            </p:nvSpPr>
            <p:spPr>
              <a:xfrm>
                <a:off x="-574261" y="5273653"/>
                <a:ext cx="177068" cy="120957"/>
              </a:xfrm>
              <a:custGeom>
                <a:avLst/>
                <a:gdLst/>
                <a:ahLst/>
                <a:cxnLst/>
                <a:rect l="l" t="t" r="r" b="b"/>
                <a:pathLst>
                  <a:path w="177068" h="120957" extrusionOk="0">
                    <a:moveTo>
                      <a:pt x="117150" y="41215"/>
                    </a:moveTo>
                    <a:lnTo>
                      <a:pt x="60143" y="21056"/>
                    </a:lnTo>
                    <a:lnTo>
                      <a:pt x="0" y="0"/>
                    </a:lnTo>
                    <a:lnTo>
                      <a:pt x="0" y="19264"/>
                    </a:lnTo>
                    <a:lnTo>
                      <a:pt x="35503" y="31807"/>
                    </a:lnTo>
                    <a:lnTo>
                      <a:pt x="92510" y="51967"/>
                    </a:lnTo>
                    <a:lnTo>
                      <a:pt x="141117" y="69103"/>
                    </a:lnTo>
                    <a:cubicBezTo>
                      <a:pt x="147949" y="71567"/>
                      <a:pt x="152541" y="77951"/>
                      <a:pt x="152541" y="85230"/>
                    </a:cubicBezTo>
                    <a:lnTo>
                      <a:pt x="152541" y="120958"/>
                    </a:lnTo>
                    <a:lnTo>
                      <a:pt x="177069" y="120958"/>
                    </a:lnTo>
                    <a:lnTo>
                      <a:pt x="177069" y="62495"/>
                    </a:lnTo>
                    <a:lnTo>
                      <a:pt x="117150" y="41215"/>
                    </a:ln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69" name="Google Shape;5169;p30"/>
              <p:cNvSpPr/>
              <p:nvPr/>
            </p:nvSpPr>
            <p:spPr>
              <a:xfrm>
                <a:off x="-261787" y="5175207"/>
                <a:ext cx="103598" cy="279098"/>
              </a:xfrm>
              <a:custGeom>
                <a:avLst/>
                <a:gdLst/>
                <a:ahLst/>
                <a:cxnLst/>
                <a:rect l="l" t="t" r="r" b="b"/>
                <a:pathLst>
                  <a:path w="103598" h="279098" extrusionOk="0">
                    <a:moveTo>
                      <a:pt x="103598" y="256699"/>
                    </a:moveTo>
                    <a:lnTo>
                      <a:pt x="85118" y="279099"/>
                    </a:lnTo>
                    <a:lnTo>
                      <a:pt x="18480" y="279099"/>
                    </a:lnTo>
                    <a:lnTo>
                      <a:pt x="0" y="256699"/>
                    </a:lnTo>
                    <a:lnTo>
                      <a:pt x="12320" y="111550"/>
                    </a:lnTo>
                    <a:lnTo>
                      <a:pt x="18480" y="38975"/>
                    </a:lnTo>
                    <a:lnTo>
                      <a:pt x="19600" y="26319"/>
                    </a:lnTo>
                    <a:lnTo>
                      <a:pt x="31695" y="4816"/>
                    </a:lnTo>
                    <a:cubicBezTo>
                      <a:pt x="31919" y="2128"/>
                      <a:pt x="33599" y="0"/>
                      <a:pt x="35503" y="0"/>
                    </a:cubicBezTo>
                    <a:lnTo>
                      <a:pt x="68207" y="0"/>
                    </a:lnTo>
                    <a:cubicBezTo>
                      <a:pt x="70223" y="0"/>
                      <a:pt x="71903" y="2128"/>
                      <a:pt x="72015" y="4816"/>
                    </a:cubicBezTo>
                    <a:lnTo>
                      <a:pt x="84222" y="27327"/>
                    </a:lnTo>
                    <a:lnTo>
                      <a:pt x="91390" y="111550"/>
                    </a:lnTo>
                    <a:lnTo>
                      <a:pt x="97550" y="184124"/>
                    </a:lnTo>
                    <a:lnTo>
                      <a:pt x="103598" y="256699"/>
                    </a:lnTo>
                    <a:close/>
                  </a:path>
                </a:pathLst>
              </a:custGeom>
              <a:solidFill>
                <a:srgbClr val="C3D5E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70" name="Google Shape;5170;p30"/>
              <p:cNvSpPr/>
              <p:nvPr/>
            </p:nvSpPr>
            <p:spPr>
              <a:xfrm>
                <a:off x="-208140" y="5141608"/>
                <a:ext cx="49951" cy="312697"/>
              </a:xfrm>
              <a:custGeom>
                <a:avLst/>
                <a:gdLst/>
                <a:ahLst/>
                <a:cxnLst/>
                <a:rect l="l" t="t" r="r" b="b"/>
                <a:pathLst>
                  <a:path w="49951" h="312697" extrusionOk="0">
                    <a:moveTo>
                      <a:pt x="43791" y="217724"/>
                    </a:moveTo>
                    <a:lnTo>
                      <a:pt x="37631" y="145149"/>
                    </a:lnTo>
                    <a:lnTo>
                      <a:pt x="25760" y="4816"/>
                    </a:lnTo>
                    <a:cubicBezTo>
                      <a:pt x="25535" y="2128"/>
                      <a:pt x="23184" y="0"/>
                      <a:pt x="20496" y="0"/>
                    </a:cubicBezTo>
                    <a:lnTo>
                      <a:pt x="0" y="0"/>
                    </a:lnTo>
                    <a:cubicBezTo>
                      <a:pt x="2800" y="0"/>
                      <a:pt x="5040" y="2128"/>
                      <a:pt x="5264" y="4816"/>
                    </a:cubicBezTo>
                    <a:lnTo>
                      <a:pt x="17136" y="145149"/>
                    </a:lnTo>
                    <a:lnTo>
                      <a:pt x="23296" y="217724"/>
                    </a:lnTo>
                    <a:lnTo>
                      <a:pt x="29455" y="312698"/>
                    </a:lnTo>
                    <a:lnTo>
                      <a:pt x="49951" y="290298"/>
                    </a:lnTo>
                    <a:lnTo>
                      <a:pt x="43791" y="217724"/>
                    </a:lnTo>
                    <a:close/>
                  </a:path>
                </a:pathLst>
              </a:custGeom>
              <a:solidFill>
                <a:srgbClr val="B7C8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71" name="Google Shape;5171;p30"/>
              <p:cNvSpPr/>
              <p:nvPr/>
            </p:nvSpPr>
            <p:spPr>
              <a:xfrm>
                <a:off x="-243307" y="5141496"/>
                <a:ext cx="66638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66638" h="72574" extrusionOk="0">
                    <a:moveTo>
                      <a:pt x="66639" y="72575"/>
                    </a:moveTo>
                    <a:lnTo>
                      <a:pt x="0" y="72575"/>
                    </a:lnTo>
                    <a:lnTo>
                      <a:pt x="5712" y="4816"/>
                    </a:lnTo>
                    <a:cubicBezTo>
                      <a:pt x="5936" y="2128"/>
                      <a:pt x="8288" y="0"/>
                      <a:pt x="10976" y="0"/>
                    </a:cubicBezTo>
                    <a:lnTo>
                      <a:pt x="55551" y="0"/>
                    </a:lnTo>
                    <a:cubicBezTo>
                      <a:pt x="58351" y="0"/>
                      <a:pt x="60591" y="2128"/>
                      <a:pt x="60815" y="4816"/>
                    </a:cubicBezTo>
                    <a:lnTo>
                      <a:pt x="66639" y="72575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72" name="Google Shape;5172;p30"/>
              <p:cNvSpPr/>
              <p:nvPr/>
            </p:nvSpPr>
            <p:spPr>
              <a:xfrm>
                <a:off x="-208140" y="5141604"/>
                <a:ext cx="31471" cy="72578"/>
              </a:xfrm>
              <a:custGeom>
                <a:avLst/>
                <a:gdLst/>
                <a:ahLst/>
                <a:cxnLst/>
                <a:rect l="l" t="t" r="r" b="b"/>
                <a:pathLst>
                  <a:path w="31471" h="72578" extrusionOk="0">
                    <a:moveTo>
                      <a:pt x="5264" y="4820"/>
                    </a:moveTo>
                    <a:lnTo>
                      <a:pt x="10976" y="72579"/>
                    </a:lnTo>
                    <a:lnTo>
                      <a:pt x="31471" y="72579"/>
                    </a:lnTo>
                    <a:lnTo>
                      <a:pt x="25760" y="4820"/>
                    </a:lnTo>
                    <a:cubicBezTo>
                      <a:pt x="25535" y="2132"/>
                      <a:pt x="23184" y="4"/>
                      <a:pt x="20496" y="4"/>
                    </a:cubicBezTo>
                    <a:lnTo>
                      <a:pt x="0" y="4"/>
                    </a:lnTo>
                    <a:cubicBezTo>
                      <a:pt x="2800" y="-108"/>
                      <a:pt x="5040" y="2020"/>
                      <a:pt x="5264" y="4820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73" name="Google Shape;5173;p30"/>
              <p:cNvSpPr/>
              <p:nvPr/>
            </p:nvSpPr>
            <p:spPr>
              <a:xfrm>
                <a:off x="-255627" y="5286757"/>
                <a:ext cx="91278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91278" h="72574" extrusionOk="0">
                    <a:moveTo>
                      <a:pt x="91278" y="72575"/>
                    </a:moveTo>
                    <a:lnTo>
                      <a:pt x="0" y="72575"/>
                    </a:lnTo>
                    <a:lnTo>
                      <a:pt x="6160" y="0"/>
                    </a:lnTo>
                    <a:lnTo>
                      <a:pt x="85118" y="0"/>
                    </a:lnTo>
                    <a:lnTo>
                      <a:pt x="91278" y="72575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74" name="Google Shape;5174;p30"/>
              <p:cNvSpPr/>
              <p:nvPr/>
            </p:nvSpPr>
            <p:spPr>
              <a:xfrm>
                <a:off x="-191004" y="5286757"/>
                <a:ext cx="26655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26655" h="72574" extrusionOk="0">
                    <a:moveTo>
                      <a:pt x="26656" y="72575"/>
                    </a:moveTo>
                    <a:lnTo>
                      <a:pt x="20496" y="0"/>
                    </a:lnTo>
                    <a:lnTo>
                      <a:pt x="0" y="0"/>
                    </a:lnTo>
                    <a:lnTo>
                      <a:pt x="6160" y="72575"/>
                    </a:lnTo>
                    <a:lnTo>
                      <a:pt x="26656" y="72575"/>
                    </a:ln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75" name="Google Shape;5175;p30"/>
              <p:cNvSpPr/>
              <p:nvPr/>
            </p:nvSpPr>
            <p:spPr>
              <a:xfrm>
                <a:off x="-541670" y="5457106"/>
                <a:ext cx="111885" cy="56782"/>
              </a:xfrm>
              <a:custGeom>
                <a:avLst/>
                <a:gdLst/>
                <a:ahLst/>
                <a:cxnLst/>
                <a:rect l="l" t="t" r="r" b="b"/>
                <a:pathLst>
                  <a:path w="111885" h="56782" extrusionOk="0">
                    <a:moveTo>
                      <a:pt x="0" y="0"/>
                    </a:moveTo>
                    <a:lnTo>
                      <a:pt x="111886" y="0"/>
                    </a:lnTo>
                    <a:lnTo>
                      <a:pt x="111886" y="56783"/>
                    </a:lnTo>
                    <a:lnTo>
                      <a:pt x="0" y="5678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76" name="Google Shape;5176;p30"/>
              <p:cNvSpPr/>
              <p:nvPr/>
            </p:nvSpPr>
            <p:spPr>
              <a:xfrm>
                <a:off x="-453415" y="5457106"/>
                <a:ext cx="23631" cy="56782"/>
              </a:xfrm>
              <a:custGeom>
                <a:avLst/>
                <a:gdLst/>
                <a:ahLst/>
                <a:cxnLst/>
                <a:rect l="l" t="t" r="r" b="b"/>
                <a:pathLst>
                  <a:path w="23631" h="56782" extrusionOk="0">
                    <a:moveTo>
                      <a:pt x="0" y="0"/>
                    </a:moveTo>
                    <a:lnTo>
                      <a:pt x="23632" y="0"/>
                    </a:lnTo>
                    <a:lnTo>
                      <a:pt x="23632" y="56783"/>
                    </a:lnTo>
                    <a:lnTo>
                      <a:pt x="0" y="5678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77" name="Google Shape;5177;p30"/>
              <p:cNvSpPr/>
              <p:nvPr/>
            </p:nvSpPr>
            <p:spPr>
              <a:xfrm>
                <a:off x="-352393" y="5431906"/>
                <a:ext cx="251435" cy="81982"/>
              </a:xfrm>
              <a:custGeom>
                <a:avLst/>
                <a:gdLst/>
                <a:ahLst/>
                <a:cxnLst/>
                <a:rect l="l" t="t" r="r" b="b"/>
                <a:pathLst>
                  <a:path w="251435" h="81982" extrusionOk="0">
                    <a:moveTo>
                      <a:pt x="251435" y="81982"/>
                    </a:moveTo>
                    <a:lnTo>
                      <a:pt x="0" y="81982"/>
                    </a:lnTo>
                    <a:lnTo>
                      <a:pt x="0" y="0"/>
                    </a:lnTo>
                    <a:lnTo>
                      <a:pt x="235308" y="0"/>
                    </a:lnTo>
                    <a:cubicBezTo>
                      <a:pt x="244155" y="0"/>
                      <a:pt x="251435" y="7168"/>
                      <a:pt x="251435" y="16128"/>
                    </a:cubicBezTo>
                    <a:lnTo>
                      <a:pt x="251435" y="81982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78" name="Google Shape;5178;p30"/>
              <p:cNvSpPr/>
              <p:nvPr/>
            </p:nvSpPr>
            <p:spPr>
              <a:xfrm>
                <a:off x="-141613" y="5431906"/>
                <a:ext cx="40655" cy="82094"/>
              </a:xfrm>
              <a:custGeom>
                <a:avLst/>
                <a:gdLst/>
                <a:ahLst/>
                <a:cxnLst/>
                <a:rect l="l" t="t" r="r" b="b"/>
                <a:pathLst>
                  <a:path w="40655" h="82094" extrusionOk="0">
                    <a:moveTo>
                      <a:pt x="24528" y="0"/>
                    </a:moveTo>
                    <a:lnTo>
                      <a:pt x="0" y="0"/>
                    </a:lnTo>
                    <a:cubicBezTo>
                      <a:pt x="8848" y="0"/>
                      <a:pt x="16128" y="7168"/>
                      <a:pt x="16128" y="16128"/>
                    </a:cubicBezTo>
                    <a:lnTo>
                      <a:pt x="16128" y="82094"/>
                    </a:lnTo>
                    <a:lnTo>
                      <a:pt x="40655" y="82094"/>
                    </a:lnTo>
                    <a:lnTo>
                      <a:pt x="40655" y="16128"/>
                    </a:lnTo>
                    <a:cubicBezTo>
                      <a:pt x="40655" y="7168"/>
                      <a:pt x="33375" y="0"/>
                      <a:pt x="24528" y="0"/>
                    </a:cubicBez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5179" name="Google Shape;5179;p30"/>
              <p:cNvGrpSpPr/>
              <p:nvPr/>
            </p:nvGrpSpPr>
            <p:grpSpPr>
              <a:xfrm>
                <a:off x="-646724" y="4948860"/>
                <a:ext cx="573429" cy="573428"/>
                <a:chOff x="-646724" y="4948860"/>
                <a:chExt cx="573429" cy="573428"/>
              </a:xfrm>
            </p:grpSpPr>
            <p:sp>
              <p:nvSpPr>
                <p:cNvPr id="5180" name="Google Shape;5180;p30"/>
                <p:cNvSpPr/>
                <p:nvPr/>
              </p:nvSpPr>
              <p:spPr>
                <a:xfrm>
                  <a:off x="-238827" y="4948860"/>
                  <a:ext cx="97998" cy="172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98" h="172924" extrusionOk="0">
                      <a:moveTo>
                        <a:pt x="29903" y="66527"/>
                      </a:moveTo>
                      <a:lnTo>
                        <a:pt x="59023" y="66527"/>
                      </a:lnTo>
                      <a:cubicBezTo>
                        <a:pt x="71231" y="66527"/>
                        <a:pt x="81198" y="76495"/>
                        <a:pt x="81198" y="88702"/>
                      </a:cubicBezTo>
                      <a:lnTo>
                        <a:pt x="81198" y="100462"/>
                      </a:lnTo>
                      <a:cubicBezTo>
                        <a:pt x="81198" y="112670"/>
                        <a:pt x="71231" y="122638"/>
                        <a:pt x="59023" y="122638"/>
                      </a:cubicBezTo>
                      <a:cubicBezTo>
                        <a:pt x="42671" y="122638"/>
                        <a:pt x="29455" y="135965"/>
                        <a:pt x="29455" y="152205"/>
                      </a:cubicBezTo>
                      <a:lnTo>
                        <a:pt x="29455" y="164525"/>
                      </a:lnTo>
                      <a:cubicBezTo>
                        <a:pt x="29455" y="169117"/>
                        <a:pt x="33263" y="172925"/>
                        <a:pt x="37855" y="172925"/>
                      </a:cubicBezTo>
                      <a:cubicBezTo>
                        <a:pt x="42447" y="172925"/>
                        <a:pt x="46255" y="169117"/>
                        <a:pt x="46255" y="164525"/>
                      </a:cubicBezTo>
                      <a:lnTo>
                        <a:pt x="46255" y="152205"/>
                      </a:lnTo>
                      <a:cubicBezTo>
                        <a:pt x="46255" y="145149"/>
                        <a:pt x="51967" y="139437"/>
                        <a:pt x="59023" y="139437"/>
                      </a:cubicBezTo>
                      <a:cubicBezTo>
                        <a:pt x="80526" y="139437"/>
                        <a:pt x="97998" y="121966"/>
                        <a:pt x="97998" y="100462"/>
                      </a:cubicBezTo>
                      <a:lnTo>
                        <a:pt x="97998" y="88814"/>
                      </a:lnTo>
                      <a:cubicBezTo>
                        <a:pt x="97998" y="67311"/>
                        <a:pt x="80526" y="49839"/>
                        <a:pt x="59023" y="49839"/>
                      </a:cubicBezTo>
                      <a:lnTo>
                        <a:pt x="29903" y="49839"/>
                      </a:lnTo>
                      <a:cubicBezTo>
                        <a:pt x="22624" y="49839"/>
                        <a:pt x="16800" y="43903"/>
                        <a:pt x="16800" y="36735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36623"/>
                      </a:lnTo>
                      <a:cubicBezTo>
                        <a:pt x="0" y="53199"/>
                        <a:pt x="13440" y="66527"/>
                        <a:pt x="29903" y="6652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81" name="Google Shape;5181;p30"/>
                <p:cNvSpPr/>
                <p:nvPr/>
              </p:nvSpPr>
              <p:spPr>
                <a:xfrm>
                  <a:off x="-279147" y="5027594"/>
                  <a:ext cx="54430" cy="8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30" h="86350" extrusionOk="0">
                      <a:moveTo>
                        <a:pt x="27215" y="53871"/>
                      </a:moveTo>
                      <a:cubicBezTo>
                        <a:pt x="32927" y="53871"/>
                        <a:pt x="37631" y="58575"/>
                        <a:pt x="37631" y="64287"/>
                      </a:cubicBezTo>
                      <a:lnTo>
                        <a:pt x="37631" y="77950"/>
                      </a:lnTo>
                      <a:cubicBezTo>
                        <a:pt x="37631" y="82542"/>
                        <a:pt x="41439" y="86350"/>
                        <a:pt x="46031" y="86350"/>
                      </a:cubicBezTo>
                      <a:cubicBezTo>
                        <a:pt x="50623" y="86350"/>
                        <a:pt x="54431" y="82542"/>
                        <a:pt x="54431" y="77950"/>
                      </a:cubicBezTo>
                      <a:lnTo>
                        <a:pt x="54431" y="64287"/>
                      </a:lnTo>
                      <a:cubicBezTo>
                        <a:pt x="54431" y="49279"/>
                        <a:pt x="42223" y="37071"/>
                        <a:pt x="27215" y="37071"/>
                      </a:cubicBezTo>
                      <a:cubicBezTo>
                        <a:pt x="21504" y="37071"/>
                        <a:pt x="16800" y="32367"/>
                        <a:pt x="16800" y="26655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26655"/>
                      </a:lnTo>
                      <a:cubicBezTo>
                        <a:pt x="0" y="41663"/>
                        <a:pt x="12208" y="53871"/>
                        <a:pt x="27215" y="5387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82" name="Google Shape;5182;p30"/>
                <p:cNvSpPr/>
                <p:nvPr/>
              </p:nvSpPr>
              <p:spPr>
                <a:xfrm>
                  <a:off x="-198284" y="4948971"/>
                  <a:ext cx="16799" cy="32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32703" extrusionOk="0">
                      <a:moveTo>
                        <a:pt x="8400" y="32703"/>
                      </a:moveTo>
                      <a:cubicBezTo>
                        <a:pt x="12992" y="32703"/>
                        <a:pt x="16800" y="28895"/>
                        <a:pt x="16800" y="24304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24416"/>
                      </a:lnTo>
                      <a:cubicBezTo>
                        <a:pt x="0" y="29007"/>
                        <a:pt x="3808" y="32703"/>
                        <a:pt x="8400" y="3270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83" name="Google Shape;5183;p30"/>
                <p:cNvSpPr/>
                <p:nvPr/>
              </p:nvSpPr>
              <p:spPr>
                <a:xfrm>
                  <a:off x="-313754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84" name="Google Shape;5184;p30"/>
                <p:cNvSpPr/>
                <p:nvPr/>
              </p:nvSpPr>
              <p:spPr>
                <a:xfrm>
                  <a:off x="-261339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3104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85" name="Google Shape;5185;p30"/>
                <p:cNvSpPr/>
                <p:nvPr/>
              </p:nvSpPr>
              <p:spPr>
                <a:xfrm>
                  <a:off x="-208812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86" name="Google Shape;5186;p30"/>
                <p:cNvSpPr/>
                <p:nvPr/>
              </p:nvSpPr>
              <p:spPr>
                <a:xfrm>
                  <a:off x="-156397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3104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87" name="Google Shape;5187;p30"/>
                <p:cNvSpPr/>
                <p:nvPr/>
              </p:nvSpPr>
              <p:spPr>
                <a:xfrm>
                  <a:off x="-646724" y="5133096"/>
                  <a:ext cx="573429" cy="3891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429" h="389192" extrusionOk="0">
                      <a:moveTo>
                        <a:pt x="565029" y="372393"/>
                      </a:moveTo>
                      <a:lnTo>
                        <a:pt x="554165" y="372393"/>
                      </a:lnTo>
                      <a:lnTo>
                        <a:pt x="554165" y="314826"/>
                      </a:lnTo>
                      <a:cubicBezTo>
                        <a:pt x="554165" y="301274"/>
                        <a:pt x="543190" y="290298"/>
                        <a:pt x="529638" y="290298"/>
                      </a:cubicBezTo>
                      <a:lnTo>
                        <a:pt x="496263" y="290298"/>
                      </a:lnTo>
                      <a:cubicBezTo>
                        <a:pt x="496263" y="290186"/>
                        <a:pt x="472743" y="12992"/>
                        <a:pt x="472743" y="12544"/>
                      </a:cubicBezTo>
                      <a:cubicBezTo>
                        <a:pt x="472183" y="5488"/>
                        <a:pt x="466135" y="0"/>
                        <a:pt x="459079" y="0"/>
                      </a:cubicBezTo>
                      <a:lnTo>
                        <a:pt x="414392" y="0"/>
                      </a:lnTo>
                      <a:cubicBezTo>
                        <a:pt x="407224" y="0"/>
                        <a:pt x="401400" y="5376"/>
                        <a:pt x="400728" y="12544"/>
                      </a:cubicBezTo>
                      <a:cubicBezTo>
                        <a:pt x="373401" y="334874"/>
                        <a:pt x="401288" y="6160"/>
                        <a:pt x="384153" y="207868"/>
                      </a:cubicBezTo>
                      <a:lnTo>
                        <a:pt x="302730" y="207868"/>
                      </a:lnTo>
                      <a:lnTo>
                        <a:pt x="302730" y="178861"/>
                      </a:lnTo>
                      <a:cubicBezTo>
                        <a:pt x="302730" y="175389"/>
                        <a:pt x="300602" y="172253"/>
                        <a:pt x="297354" y="171021"/>
                      </a:cubicBezTo>
                      <a:lnTo>
                        <a:pt x="281563" y="164861"/>
                      </a:lnTo>
                      <a:cubicBezTo>
                        <a:pt x="277195" y="163181"/>
                        <a:pt x="272379" y="165309"/>
                        <a:pt x="270699" y="169677"/>
                      </a:cubicBezTo>
                      <a:cubicBezTo>
                        <a:pt x="269019" y="174045"/>
                        <a:pt x="271147" y="178861"/>
                        <a:pt x="275515" y="180541"/>
                      </a:cubicBezTo>
                      <a:lnTo>
                        <a:pt x="285931" y="184572"/>
                      </a:lnTo>
                      <a:lnTo>
                        <a:pt x="285931" y="372393"/>
                      </a:lnTo>
                      <a:lnTo>
                        <a:pt x="225340" y="372393"/>
                      </a:lnTo>
                      <a:lnTo>
                        <a:pt x="225340" y="324010"/>
                      </a:lnTo>
                      <a:cubicBezTo>
                        <a:pt x="225340" y="319418"/>
                        <a:pt x="221532" y="315610"/>
                        <a:pt x="216940" y="315610"/>
                      </a:cubicBezTo>
                      <a:lnTo>
                        <a:pt x="105054" y="315610"/>
                      </a:lnTo>
                      <a:cubicBezTo>
                        <a:pt x="100462" y="315610"/>
                        <a:pt x="96654" y="319418"/>
                        <a:pt x="96654" y="324010"/>
                      </a:cubicBezTo>
                      <a:lnTo>
                        <a:pt x="96654" y="372393"/>
                      </a:lnTo>
                      <a:lnTo>
                        <a:pt x="36063" y="372393"/>
                      </a:lnTo>
                      <a:lnTo>
                        <a:pt x="36063" y="87806"/>
                      </a:lnTo>
                      <a:lnTo>
                        <a:pt x="241915" y="167549"/>
                      </a:lnTo>
                      <a:cubicBezTo>
                        <a:pt x="246283" y="169229"/>
                        <a:pt x="251099" y="167101"/>
                        <a:pt x="252779" y="162733"/>
                      </a:cubicBezTo>
                      <a:cubicBezTo>
                        <a:pt x="254459" y="158365"/>
                        <a:pt x="252331" y="153549"/>
                        <a:pt x="247963" y="151869"/>
                      </a:cubicBezTo>
                      <a:lnTo>
                        <a:pt x="90494" y="90830"/>
                      </a:lnTo>
                      <a:lnTo>
                        <a:pt x="90494" y="30687"/>
                      </a:lnTo>
                      <a:cubicBezTo>
                        <a:pt x="90494" y="26096"/>
                        <a:pt x="86686" y="22288"/>
                        <a:pt x="82094" y="22288"/>
                      </a:cubicBezTo>
                      <a:cubicBezTo>
                        <a:pt x="77503" y="22288"/>
                        <a:pt x="73695" y="26096"/>
                        <a:pt x="73695" y="30687"/>
                      </a:cubicBezTo>
                      <a:lnTo>
                        <a:pt x="73695" y="84334"/>
                      </a:lnTo>
                      <a:lnTo>
                        <a:pt x="30687" y="67759"/>
                      </a:lnTo>
                      <a:cubicBezTo>
                        <a:pt x="28111" y="66751"/>
                        <a:pt x="25200" y="67087"/>
                        <a:pt x="22960" y="68655"/>
                      </a:cubicBezTo>
                      <a:cubicBezTo>
                        <a:pt x="20720" y="70223"/>
                        <a:pt x="19264" y="72799"/>
                        <a:pt x="19264" y="75599"/>
                      </a:cubicBezTo>
                      <a:lnTo>
                        <a:pt x="19264" y="372393"/>
                      </a:lnTo>
                      <a:lnTo>
                        <a:pt x="8400" y="372393"/>
                      </a:lnTo>
                      <a:cubicBezTo>
                        <a:pt x="3808" y="372393"/>
                        <a:pt x="0" y="376201"/>
                        <a:pt x="0" y="380793"/>
                      </a:cubicBezTo>
                      <a:cubicBezTo>
                        <a:pt x="0" y="385385"/>
                        <a:pt x="3808" y="389193"/>
                        <a:pt x="8400" y="389193"/>
                      </a:cubicBezTo>
                      <a:lnTo>
                        <a:pt x="565029" y="389193"/>
                      </a:lnTo>
                      <a:cubicBezTo>
                        <a:pt x="569621" y="389193"/>
                        <a:pt x="573429" y="385385"/>
                        <a:pt x="573429" y="380793"/>
                      </a:cubicBezTo>
                      <a:cubicBezTo>
                        <a:pt x="573429" y="376201"/>
                        <a:pt x="569621" y="372393"/>
                        <a:pt x="565029" y="372393"/>
                      </a:cubicBezTo>
                      <a:lnTo>
                        <a:pt x="565029" y="372393"/>
                      </a:lnTo>
                      <a:close/>
                      <a:moveTo>
                        <a:pt x="302730" y="290410"/>
                      </a:moveTo>
                      <a:lnTo>
                        <a:pt x="302730" y="262523"/>
                      </a:lnTo>
                      <a:lnTo>
                        <a:pt x="379561" y="262523"/>
                      </a:lnTo>
                      <a:lnTo>
                        <a:pt x="377209" y="290410"/>
                      </a:lnTo>
                      <a:lnTo>
                        <a:pt x="302730" y="290410"/>
                      </a:lnTo>
                      <a:close/>
                      <a:moveTo>
                        <a:pt x="479351" y="290410"/>
                      </a:moveTo>
                      <a:lnTo>
                        <a:pt x="394008" y="290410"/>
                      </a:lnTo>
                      <a:cubicBezTo>
                        <a:pt x="395240" y="275627"/>
                        <a:pt x="397928" y="244043"/>
                        <a:pt x="398712" y="234636"/>
                      </a:cubicBezTo>
                      <a:lnTo>
                        <a:pt x="419880" y="234636"/>
                      </a:lnTo>
                      <a:cubicBezTo>
                        <a:pt x="424472" y="234636"/>
                        <a:pt x="428280" y="230828"/>
                        <a:pt x="428280" y="226236"/>
                      </a:cubicBezTo>
                      <a:cubicBezTo>
                        <a:pt x="428280" y="221644"/>
                        <a:pt x="424472" y="217836"/>
                        <a:pt x="419880" y="217836"/>
                      </a:cubicBezTo>
                      <a:lnTo>
                        <a:pt x="400168" y="217836"/>
                      </a:lnTo>
                      <a:cubicBezTo>
                        <a:pt x="400616" y="212796"/>
                        <a:pt x="404424" y="167213"/>
                        <a:pt x="404872" y="162061"/>
                      </a:cubicBezTo>
                      <a:lnTo>
                        <a:pt x="468375" y="162061"/>
                      </a:lnTo>
                      <a:lnTo>
                        <a:pt x="473079" y="217836"/>
                      </a:lnTo>
                      <a:lnTo>
                        <a:pt x="453367" y="217836"/>
                      </a:lnTo>
                      <a:cubicBezTo>
                        <a:pt x="448775" y="217836"/>
                        <a:pt x="444967" y="221644"/>
                        <a:pt x="444967" y="226236"/>
                      </a:cubicBezTo>
                      <a:cubicBezTo>
                        <a:pt x="444967" y="230828"/>
                        <a:pt x="448775" y="234636"/>
                        <a:pt x="453367" y="234636"/>
                      </a:cubicBezTo>
                      <a:lnTo>
                        <a:pt x="474535" y="234636"/>
                      </a:lnTo>
                      <a:lnTo>
                        <a:pt x="479351" y="290410"/>
                      </a:lnTo>
                      <a:close/>
                      <a:moveTo>
                        <a:pt x="467031" y="145149"/>
                      </a:moveTo>
                      <a:lnTo>
                        <a:pt x="406328" y="145149"/>
                      </a:lnTo>
                      <a:lnTo>
                        <a:pt x="411032" y="89374"/>
                      </a:lnTo>
                      <a:lnTo>
                        <a:pt x="462327" y="89374"/>
                      </a:lnTo>
                      <a:lnTo>
                        <a:pt x="467031" y="145149"/>
                      </a:lnTo>
                      <a:close/>
                      <a:moveTo>
                        <a:pt x="417304" y="16800"/>
                      </a:moveTo>
                      <a:lnTo>
                        <a:pt x="456279" y="16800"/>
                      </a:lnTo>
                      <a:lnTo>
                        <a:pt x="460983" y="72575"/>
                      </a:lnTo>
                      <a:lnTo>
                        <a:pt x="412600" y="72575"/>
                      </a:lnTo>
                      <a:lnTo>
                        <a:pt x="417304" y="16800"/>
                      </a:lnTo>
                      <a:close/>
                      <a:moveTo>
                        <a:pt x="382809" y="224668"/>
                      </a:moveTo>
                      <a:lnTo>
                        <a:pt x="381017" y="245611"/>
                      </a:lnTo>
                      <a:lnTo>
                        <a:pt x="302842" y="245611"/>
                      </a:lnTo>
                      <a:lnTo>
                        <a:pt x="302842" y="224668"/>
                      </a:lnTo>
                      <a:lnTo>
                        <a:pt x="382809" y="224668"/>
                      </a:lnTo>
                      <a:close/>
                      <a:moveTo>
                        <a:pt x="113454" y="372393"/>
                      </a:moveTo>
                      <a:lnTo>
                        <a:pt x="113454" y="332410"/>
                      </a:lnTo>
                      <a:lnTo>
                        <a:pt x="208540" y="332410"/>
                      </a:lnTo>
                      <a:lnTo>
                        <a:pt x="208540" y="372393"/>
                      </a:lnTo>
                      <a:lnTo>
                        <a:pt x="113454" y="372393"/>
                      </a:lnTo>
                      <a:close/>
                      <a:moveTo>
                        <a:pt x="302730" y="372393"/>
                      </a:moveTo>
                      <a:lnTo>
                        <a:pt x="302730" y="307210"/>
                      </a:lnTo>
                      <a:lnTo>
                        <a:pt x="529638" y="307210"/>
                      </a:lnTo>
                      <a:cubicBezTo>
                        <a:pt x="533894" y="307210"/>
                        <a:pt x="537366" y="310682"/>
                        <a:pt x="537366" y="314938"/>
                      </a:cubicBezTo>
                      <a:lnTo>
                        <a:pt x="537366" y="372393"/>
                      </a:lnTo>
                      <a:lnTo>
                        <a:pt x="302730" y="3723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88" name="Google Shape;5188;p30"/>
                <p:cNvSpPr/>
                <p:nvPr/>
              </p:nvSpPr>
              <p:spPr>
                <a:xfrm>
                  <a:off x="-582661" y="5265218"/>
                  <a:ext cx="193868" cy="1376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868" h="137680" extrusionOk="0">
                      <a:moveTo>
                        <a:pt x="11200" y="483"/>
                      </a:moveTo>
                      <a:cubicBezTo>
                        <a:pt x="8624" y="-413"/>
                        <a:pt x="5824" y="-77"/>
                        <a:pt x="3584" y="1603"/>
                      </a:cubicBezTo>
                      <a:cubicBezTo>
                        <a:pt x="1344" y="3171"/>
                        <a:pt x="0" y="5747"/>
                        <a:pt x="0" y="8435"/>
                      </a:cubicBezTo>
                      <a:lnTo>
                        <a:pt x="0" y="56482"/>
                      </a:lnTo>
                      <a:cubicBezTo>
                        <a:pt x="0" y="61074"/>
                        <a:pt x="3808" y="64882"/>
                        <a:pt x="8400" y="64882"/>
                      </a:cubicBezTo>
                      <a:cubicBezTo>
                        <a:pt x="12992" y="64882"/>
                        <a:pt x="16800" y="61074"/>
                        <a:pt x="16800" y="56482"/>
                      </a:cubicBezTo>
                      <a:lnTo>
                        <a:pt x="16800" y="20307"/>
                      </a:lnTo>
                      <a:lnTo>
                        <a:pt x="60031" y="35539"/>
                      </a:lnTo>
                      <a:lnTo>
                        <a:pt x="60031" y="120881"/>
                      </a:lnTo>
                      <a:lnTo>
                        <a:pt x="16800" y="120881"/>
                      </a:lnTo>
                      <a:lnTo>
                        <a:pt x="16800" y="90082"/>
                      </a:lnTo>
                      <a:cubicBezTo>
                        <a:pt x="16800" y="85490"/>
                        <a:pt x="12992" y="81682"/>
                        <a:pt x="8400" y="81682"/>
                      </a:cubicBezTo>
                      <a:cubicBezTo>
                        <a:pt x="3808" y="81682"/>
                        <a:pt x="0" y="85490"/>
                        <a:pt x="0" y="90082"/>
                      </a:cubicBezTo>
                      <a:lnTo>
                        <a:pt x="0" y="129281"/>
                      </a:lnTo>
                      <a:cubicBezTo>
                        <a:pt x="0" y="133873"/>
                        <a:pt x="3808" y="137681"/>
                        <a:pt x="8400" y="137681"/>
                      </a:cubicBezTo>
                      <a:lnTo>
                        <a:pt x="185468" y="137681"/>
                      </a:lnTo>
                      <a:cubicBezTo>
                        <a:pt x="190060" y="137681"/>
                        <a:pt x="193868" y="133873"/>
                        <a:pt x="193868" y="129281"/>
                      </a:cubicBezTo>
                      <a:lnTo>
                        <a:pt x="193868" y="70818"/>
                      </a:lnTo>
                      <a:cubicBezTo>
                        <a:pt x="193868" y="67234"/>
                        <a:pt x="191628" y="64098"/>
                        <a:pt x="188268" y="62866"/>
                      </a:cubicBezTo>
                      <a:lnTo>
                        <a:pt x="11200" y="483"/>
                      </a:lnTo>
                      <a:close/>
                      <a:moveTo>
                        <a:pt x="76831" y="41475"/>
                      </a:moveTo>
                      <a:lnTo>
                        <a:pt x="117038" y="55698"/>
                      </a:lnTo>
                      <a:lnTo>
                        <a:pt x="117038" y="120993"/>
                      </a:lnTo>
                      <a:lnTo>
                        <a:pt x="76831" y="120993"/>
                      </a:lnTo>
                      <a:lnTo>
                        <a:pt x="76831" y="41475"/>
                      </a:lnTo>
                      <a:close/>
                      <a:moveTo>
                        <a:pt x="177069" y="120881"/>
                      </a:moveTo>
                      <a:lnTo>
                        <a:pt x="133837" y="120881"/>
                      </a:lnTo>
                      <a:lnTo>
                        <a:pt x="133837" y="61522"/>
                      </a:lnTo>
                      <a:lnTo>
                        <a:pt x="177069" y="76754"/>
                      </a:lnTo>
                      <a:lnTo>
                        <a:pt x="177069" y="1208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5189" name="Google Shape;5189;p30"/>
          <p:cNvGrpSpPr/>
          <p:nvPr/>
        </p:nvGrpSpPr>
        <p:grpSpPr>
          <a:xfrm>
            <a:off x="-812316" y="1158145"/>
            <a:ext cx="896786" cy="896786"/>
            <a:chOff x="-812316" y="1158145"/>
            <a:chExt cx="896786" cy="896786"/>
          </a:xfrm>
        </p:grpSpPr>
        <p:sp>
          <p:nvSpPr>
            <p:cNvPr id="5190" name="Google Shape;5190;p30"/>
            <p:cNvSpPr/>
            <p:nvPr/>
          </p:nvSpPr>
          <p:spPr>
            <a:xfrm>
              <a:off x="-812316" y="1158145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1" name="Google Shape;5191;p30"/>
            <p:cNvSpPr/>
            <p:nvPr/>
          </p:nvSpPr>
          <p:spPr>
            <a:xfrm>
              <a:off x="-726564" y="1233056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192" name="Google Shape;5192;p30"/>
            <p:cNvGrpSpPr/>
            <p:nvPr/>
          </p:nvGrpSpPr>
          <p:grpSpPr>
            <a:xfrm>
              <a:off x="-605166" y="1341299"/>
              <a:ext cx="521272" cy="488616"/>
              <a:chOff x="995035" y="1466004"/>
              <a:chExt cx="521272" cy="488616"/>
            </a:xfrm>
          </p:grpSpPr>
          <p:sp>
            <p:nvSpPr>
              <p:cNvPr id="5193" name="Google Shape;5193;p30"/>
              <p:cNvSpPr/>
              <p:nvPr/>
            </p:nvSpPr>
            <p:spPr>
              <a:xfrm>
                <a:off x="1360842" y="1718419"/>
                <a:ext cx="131132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131132" h="81448" extrusionOk="0">
                    <a:moveTo>
                      <a:pt x="0" y="0"/>
                    </a:moveTo>
                    <a:lnTo>
                      <a:pt x="109243" y="0"/>
                    </a:lnTo>
                    <a:cubicBezTo>
                      <a:pt x="121359" y="0"/>
                      <a:pt x="131133" y="7330"/>
                      <a:pt x="131133" y="16290"/>
                    </a:cubicBezTo>
                    <a:lnTo>
                      <a:pt x="131133" y="65159"/>
                    </a:lnTo>
                    <a:cubicBezTo>
                      <a:pt x="131133" y="74118"/>
                      <a:pt x="121359" y="81449"/>
                      <a:pt x="109243" y="81449"/>
                    </a:cubicBez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94" name="Google Shape;5194;p30"/>
              <p:cNvSpPr/>
              <p:nvPr/>
            </p:nvSpPr>
            <p:spPr>
              <a:xfrm>
                <a:off x="1350457" y="1799868"/>
                <a:ext cx="157705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157705" h="65159" extrusionOk="0">
                    <a:moveTo>
                      <a:pt x="0" y="0"/>
                    </a:moveTo>
                    <a:lnTo>
                      <a:pt x="135205" y="0"/>
                    </a:lnTo>
                    <a:cubicBezTo>
                      <a:pt x="147626" y="0"/>
                      <a:pt x="157705" y="7330"/>
                      <a:pt x="157705" y="16290"/>
                    </a:cubicBezTo>
                    <a:lnTo>
                      <a:pt x="157705" y="48869"/>
                    </a:lnTo>
                    <a:cubicBezTo>
                      <a:pt x="157705" y="57829"/>
                      <a:pt x="147626" y="65159"/>
                      <a:pt x="135205" y="65159"/>
                    </a:cubicBezTo>
                    <a:lnTo>
                      <a:pt x="0" y="651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95" name="Google Shape;5195;p30"/>
              <p:cNvSpPr/>
              <p:nvPr/>
            </p:nvSpPr>
            <p:spPr>
              <a:xfrm>
                <a:off x="1249868" y="1865027"/>
                <a:ext cx="233860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233860" h="81448" extrusionOk="0">
                    <a:moveTo>
                      <a:pt x="0" y="81449"/>
                    </a:moveTo>
                    <a:lnTo>
                      <a:pt x="214414" y="81449"/>
                    </a:lnTo>
                    <a:cubicBezTo>
                      <a:pt x="225206" y="81449"/>
                      <a:pt x="233860" y="74118"/>
                      <a:pt x="233860" y="65159"/>
                    </a:cubicBezTo>
                    <a:lnTo>
                      <a:pt x="233860" y="16290"/>
                    </a:lnTo>
                    <a:cubicBezTo>
                      <a:pt x="233860" y="7330"/>
                      <a:pt x="225104" y="0"/>
                      <a:pt x="214414" y="0"/>
                    </a:cubicBezTo>
                    <a:lnTo>
                      <a:pt x="0" y="0"/>
                    </a:lnTo>
                    <a:lnTo>
                      <a:pt x="0" y="81449"/>
                    </a:lnTo>
                    <a:close/>
                  </a:path>
                </a:pathLst>
              </a:custGeom>
              <a:solidFill>
                <a:srgbClr val="B9CB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96" name="Google Shape;5196;p30"/>
              <p:cNvSpPr/>
              <p:nvPr/>
            </p:nvSpPr>
            <p:spPr>
              <a:xfrm>
                <a:off x="1003179" y="1568247"/>
                <a:ext cx="374664" cy="378330"/>
              </a:xfrm>
              <a:custGeom>
                <a:avLst/>
                <a:gdLst/>
                <a:ahLst/>
                <a:cxnLst/>
                <a:rect l="l" t="t" r="r" b="b"/>
                <a:pathLst>
                  <a:path w="374664" h="378330" extrusionOk="0">
                    <a:moveTo>
                      <a:pt x="374665" y="187332"/>
                    </a:moveTo>
                    <a:cubicBezTo>
                      <a:pt x="374665" y="83892"/>
                      <a:pt x="290773" y="0"/>
                      <a:pt x="187332" y="0"/>
                    </a:cubicBezTo>
                    <a:cubicBezTo>
                      <a:pt x="83892" y="0"/>
                      <a:pt x="0" y="83892"/>
                      <a:pt x="0" y="187332"/>
                    </a:cubicBezTo>
                    <a:cubicBezTo>
                      <a:pt x="0" y="187943"/>
                      <a:pt x="102" y="188554"/>
                      <a:pt x="102" y="189165"/>
                    </a:cubicBezTo>
                    <a:cubicBezTo>
                      <a:pt x="102" y="189776"/>
                      <a:pt x="0" y="190387"/>
                      <a:pt x="0" y="190998"/>
                    </a:cubicBezTo>
                    <a:cubicBezTo>
                      <a:pt x="0" y="294438"/>
                      <a:pt x="83892" y="378330"/>
                      <a:pt x="187332" y="378330"/>
                    </a:cubicBezTo>
                    <a:cubicBezTo>
                      <a:pt x="290773" y="378330"/>
                      <a:pt x="374665" y="294438"/>
                      <a:pt x="374665" y="190998"/>
                    </a:cubicBezTo>
                    <a:cubicBezTo>
                      <a:pt x="374665" y="190387"/>
                      <a:pt x="374563" y="189776"/>
                      <a:pt x="374563" y="189165"/>
                    </a:cubicBezTo>
                    <a:cubicBezTo>
                      <a:pt x="374563" y="188554"/>
                      <a:pt x="374665" y="187943"/>
                      <a:pt x="374665" y="187332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97" name="Google Shape;5197;p30"/>
              <p:cNvSpPr/>
              <p:nvPr/>
            </p:nvSpPr>
            <p:spPr>
              <a:xfrm>
                <a:off x="1107332" y="1775331"/>
                <a:ext cx="213497" cy="171144"/>
              </a:xfrm>
              <a:custGeom>
                <a:avLst/>
                <a:gdLst/>
                <a:ahLst/>
                <a:cxnLst/>
                <a:rect l="l" t="t" r="r" b="b"/>
                <a:pathLst>
                  <a:path w="213497" h="171144" extrusionOk="0">
                    <a:moveTo>
                      <a:pt x="91325" y="48971"/>
                    </a:moveTo>
                    <a:lnTo>
                      <a:pt x="91325" y="89696"/>
                    </a:lnTo>
                    <a:cubicBezTo>
                      <a:pt x="91325" y="94175"/>
                      <a:pt x="87659" y="97841"/>
                      <a:pt x="83180" y="97841"/>
                    </a:cubicBezTo>
                    <a:lnTo>
                      <a:pt x="71268" y="97841"/>
                    </a:lnTo>
                    <a:cubicBezTo>
                      <a:pt x="68519" y="97841"/>
                      <a:pt x="65974" y="96517"/>
                      <a:pt x="64446" y="94175"/>
                    </a:cubicBezTo>
                    <a:lnTo>
                      <a:pt x="52942" y="76969"/>
                    </a:lnTo>
                    <a:cubicBezTo>
                      <a:pt x="51415" y="74729"/>
                      <a:pt x="48869" y="73304"/>
                      <a:pt x="46120" y="73304"/>
                    </a:cubicBezTo>
                    <a:lnTo>
                      <a:pt x="31969" y="73304"/>
                    </a:lnTo>
                    <a:cubicBezTo>
                      <a:pt x="28507" y="73304"/>
                      <a:pt x="25351" y="75544"/>
                      <a:pt x="24231" y="78904"/>
                    </a:cubicBezTo>
                    <a:lnTo>
                      <a:pt x="0" y="151597"/>
                    </a:lnTo>
                    <a:cubicBezTo>
                      <a:pt x="25147" y="164120"/>
                      <a:pt x="53349" y="171145"/>
                      <a:pt x="83180" y="171145"/>
                    </a:cubicBezTo>
                    <a:cubicBezTo>
                      <a:pt x="133882" y="171145"/>
                      <a:pt x="179798" y="150986"/>
                      <a:pt x="213498" y="118305"/>
                    </a:cubicBezTo>
                    <a:lnTo>
                      <a:pt x="213498" y="57116"/>
                    </a:lnTo>
                    <a:cubicBezTo>
                      <a:pt x="213498" y="52636"/>
                      <a:pt x="209833" y="48971"/>
                      <a:pt x="205353" y="48971"/>
                    </a:cubicBezTo>
                    <a:lnTo>
                      <a:pt x="177151" y="48971"/>
                    </a:lnTo>
                    <a:cubicBezTo>
                      <a:pt x="174402" y="48971"/>
                      <a:pt x="171857" y="47648"/>
                      <a:pt x="170330" y="45306"/>
                    </a:cubicBezTo>
                    <a:lnTo>
                      <a:pt x="142536" y="3665"/>
                    </a:lnTo>
                    <a:cubicBezTo>
                      <a:pt x="141008" y="1425"/>
                      <a:pt x="138463" y="0"/>
                      <a:pt x="135714" y="0"/>
                    </a:cubicBezTo>
                    <a:lnTo>
                      <a:pt x="99469" y="0"/>
                    </a:lnTo>
                    <a:cubicBezTo>
                      <a:pt x="94990" y="0"/>
                      <a:pt x="91325" y="3665"/>
                      <a:pt x="91325" y="8145"/>
                    </a:cubicBezTo>
                    <a:lnTo>
                      <a:pt x="91325" y="32580"/>
                    </a:lnTo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98" name="Google Shape;5198;p30"/>
              <p:cNvSpPr/>
              <p:nvPr/>
            </p:nvSpPr>
            <p:spPr>
              <a:xfrm>
                <a:off x="1160783" y="1568451"/>
                <a:ext cx="20973" cy="2138"/>
              </a:xfrm>
              <a:custGeom>
                <a:avLst/>
                <a:gdLst/>
                <a:ahLst/>
                <a:cxnLst/>
                <a:rect l="l" t="t" r="r" b="b"/>
                <a:pathLst>
                  <a:path w="20973" h="2138" extrusionOk="0">
                    <a:moveTo>
                      <a:pt x="0" y="2138"/>
                    </a:moveTo>
                    <a:lnTo>
                      <a:pt x="20973" y="0"/>
                    </a:lnTo>
                    <a:cubicBezTo>
                      <a:pt x="13846" y="305"/>
                      <a:pt x="6821" y="1018"/>
                      <a:pt x="0" y="2138"/>
                    </a:cubicBezTo>
                    <a:close/>
                  </a:path>
                </a:pathLst>
              </a:custGeom>
              <a:solidFill>
                <a:srgbClr val="33C0D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99" name="Google Shape;5199;p30"/>
              <p:cNvSpPr/>
              <p:nvPr/>
            </p:nvSpPr>
            <p:spPr>
              <a:xfrm>
                <a:off x="1084526" y="1570691"/>
                <a:ext cx="76256" cy="30441"/>
              </a:xfrm>
              <a:custGeom>
                <a:avLst/>
                <a:gdLst/>
                <a:ahLst/>
                <a:cxnLst/>
                <a:rect l="l" t="t" r="r" b="b"/>
                <a:pathLst>
                  <a:path w="76256" h="30441" extrusionOk="0">
                    <a:moveTo>
                      <a:pt x="64650" y="1120"/>
                    </a:moveTo>
                    <a:cubicBezTo>
                      <a:pt x="41132" y="6618"/>
                      <a:pt x="19242" y="16697"/>
                      <a:pt x="0" y="30442"/>
                    </a:cubicBezTo>
                    <a:cubicBezTo>
                      <a:pt x="22398" y="15068"/>
                      <a:pt x="48258" y="4378"/>
                      <a:pt x="76257" y="0"/>
                    </a:cubicBezTo>
                    <a:lnTo>
                      <a:pt x="64650" y="1120"/>
                    </a:lnTo>
                    <a:close/>
                  </a:path>
                </a:pathLst>
              </a:custGeom>
              <a:solidFill>
                <a:srgbClr val="33C0D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00" name="Google Shape;5200;p30"/>
              <p:cNvSpPr/>
              <p:nvPr/>
            </p:nvSpPr>
            <p:spPr>
              <a:xfrm>
                <a:off x="1067117" y="1572931"/>
                <a:ext cx="188554" cy="137343"/>
              </a:xfrm>
              <a:custGeom>
                <a:avLst/>
                <a:gdLst/>
                <a:ahLst/>
                <a:cxnLst/>
                <a:rect l="l" t="t" r="r" b="b"/>
                <a:pathLst>
                  <a:path w="188554" h="137343" extrusionOk="0">
                    <a:moveTo>
                      <a:pt x="15272" y="75849"/>
                    </a:moveTo>
                    <a:cubicBezTo>
                      <a:pt x="16697" y="78598"/>
                      <a:pt x="19446" y="80329"/>
                      <a:pt x="22602" y="80329"/>
                    </a:cubicBezTo>
                    <a:lnTo>
                      <a:pt x="41946" y="80329"/>
                    </a:lnTo>
                    <a:cubicBezTo>
                      <a:pt x="46426" y="80329"/>
                      <a:pt x="50091" y="83994"/>
                      <a:pt x="50091" y="88474"/>
                    </a:cubicBezTo>
                    <a:lnTo>
                      <a:pt x="50091" y="129198"/>
                    </a:lnTo>
                    <a:cubicBezTo>
                      <a:pt x="50091" y="133678"/>
                      <a:pt x="53756" y="137343"/>
                      <a:pt x="58236" y="137343"/>
                    </a:cubicBezTo>
                    <a:lnTo>
                      <a:pt x="109854" y="137343"/>
                    </a:lnTo>
                    <a:cubicBezTo>
                      <a:pt x="113112" y="137343"/>
                      <a:pt x="116065" y="135409"/>
                      <a:pt x="117388" y="132456"/>
                    </a:cubicBezTo>
                    <a:lnTo>
                      <a:pt x="137547" y="85318"/>
                    </a:lnTo>
                    <a:cubicBezTo>
                      <a:pt x="138870" y="82365"/>
                      <a:pt x="141721" y="80329"/>
                      <a:pt x="145081" y="80329"/>
                    </a:cubicBezTo>
                    <a:lnTo>
                      <a:pt x="180409" y="80329"/>
                    </a:lnTo>
                    <a:cubicBezTo>
                      <a:pt x="184889" y="80329"/>
                      <a:pt x="188554" y="76664"/>
                      <a:pt x="188554" y="72184"/>
                    </a:cubicBezTo>
                    <a:lnTo>
                      <a:pt x="188554" y="11301"/>
                    </a:lnTo>
                    <a:cubicBezTo>
                      <a:pt x="168294" y="3971"/>
                      <a:pt x="146303" y="0"/>
                      <a:pt x="123395" y="0"/>
                    </a:cubicBezTo>
                    <a:cubicBezTo>
                      <a:pt x="120443" y="0"/>
                      <a:pt x="117490" y="102"/>
                      <a:pt x="114639" y="204"/>
                    </a:cubicBezTo>
                    <a:lnTo>
                      <a:pt x="93666" y="2240"/>
                    </a:lnTo>
                    <a:cubicBezTo>
                      <a:pt x="65668" y="6516"/>
                      <a:pt x="39808" y="16799"/>
                      <a:pt x="17410" y="31663"/>
                    </a:cubicBezTo>
                    <a:cubicBezTo>
                      <a:pt x="11301" y="35838"/>
                      <a:pt x="5498" y="40317"/>
                      <a:pt x="0" y="45204"/>
                    </a:cubicBezTo>
                    <a:lnTo>
                      <a:pt x="15272" y="75849"/>
                    </a:ln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01" name="Google Shape;5201;p30"/>
              <p:cNvSpPr/>
              <p:nvPr/>
            </p:nvSpPr>
            <p:spPr>
              <a:xfrm>
                <a:off x="995035" y="1568349"/>
                <a:ext cx="390954" cy="386169"/>
              </a:xfrm>
              <a:custGeom>
                <a:avLst/>
                <a:gdLst/>
                <a:ahLst/>
                <a:cxnLst/>
                <a:rect l="l" t="t" r="r" b="b"/>
                <a:pathLst>
                  <a:path w="390954" h="386169" extrusionOk="0">
                    <a:moveTo>
                      <a:pt x="390955" y="190794"/>
                    </a:moveTo>
                    <a:cubicBezTo>
                      <a:pt x="390955" y="145081"/>
                      <a:pt x="375072" y="101098"/>
                      <a:pt x="345954" y="66075"/>
                    </a:cubicBezTo>
                    <a:cubicBezTo>
                      <a:pt x="343002" y="62512"/>
                      <a:pt x="337606" y="62105"/>
                      <a:pt x="334246" y="65261"/>
                    </a:cubicBezTo>
                    <a:lnTo>
                      <a:pt x="334246" y="65261"/>
                    </a:lnTo>
                    <a:cubicBezTo>
                      <a:pt x="330988" y="68213"/>
                      <a:pt x="330683" y="73100"/>
                      <a:pt x="333431" y="76460"/>
                    </a:cubicBezTo>
                    <a:cubicBezTo>
                      <a:pt x="360106" y="108531"/>
                      <a:pt x="374665" y="148848"/>
                      <a:pt x="374665" y="190794"/>
                    </a:cubicBezTo>
                    <a:cubicBezTo>
                      <a:pt x="374665" y="233860"/>
                      <a:pt x="359393" y="273465"/>
                      <a:pt x="333941" y="304415"/>
                    </a:cubicBezTo>
                    <a:lnTo>
                      <a:pt x="333941" y="264098"/>
                    </a:lnTo>
                    <a:cubicBezTo>
                      <a:pt x="333941" y="255139"/>
                      <a:pt x="326610" y="247808"/>
                      <a:pt x="317651" y="247808"/>
                    </a:cubicBezTo>
                    <a:lnTo>
                      <a:pt x="289449" y="247808"/>
                    </a:lnTo>
                    <a:lnTo>
                      <a:pt x="261655" y="206168"/>
                    </a:lnTo>
                    <a:cubicBezTo>
                      <a:pt x="258600" y="201586"/>
                      <a:pt x="253510" y="198939"/>
                      <a:pt x="248114" y="198939"/>
                    </a:cubicBezTo>
                    <a:lnTo>
                      <a:pt x="211767" y="198939"/>
                    </a:lnTo>
                    <a:cubicBezTo>
                      <a:pt x="202808" y="198939"/>
                      <a:pt x="195477" y="206269"/>
                      <a:pt x="195477" y="215229"/>
                    </a:cubicBezTo>
                    <a:lnTo>
                      <a:pt x="195477" y="231519"/>
                    </a:lnTo>
                    <a:cubicBezTo>
                      <a:pt x="195477" y="235998"/>
                      <a:pt x="199143" y="239663"/>
                      <a:pt x="203622" y="239663"/>
                    </a:cubicBezTo>
                    <a:lnTo>
                      <a:pt x="203622" y="239663"/>
                    </a:lnTo>
                    <a:cubicBezTo>
                      <a:pt x="208102" y="239663"/>
                      <a:pt x="211767" y="235998"/>
                      <a:pt x="211767" y="231519"/>
                    </a:cubicBezTo>
                    <a:lnTo>
                      <a:pt x="211767" y="215229"/>
                    </a:lnTo>
                    <a:lnTo>
                      <a:pt x="248114" y="215229"/>
                    </a:lnTo>
                    <a:lnTo>
                      <a:pt x="275908" y="256869"/>
                    </a:lnTo>
                    <a:cubicBezTo>
                      <a:pt x="278963" y="261451"/>
                      <a:pt x="284053" y="264098"/>
                      <a:pt x="289449" y="264098"/>
                    </a:cubicBezTo>
                    <a:lnTo>
                      <a:pt x="317651" y="264098"/>
                    </a:lnTo>
                    <a:lnTo>
                      <a:pt x="317651" y="321723"/>
                    </a:lnTo>
                    <a:cubicBezTo>
                      <a:pt x="317651" y="321723"/>
                      <a:pt x="317651" y="321723"/>
                      <a:pt x="317651" y="321723"/>
                    </a:cubicBezTo>
                    <a:cubicBezTo>
                      <a:pt x="314087" y="325083"/>
                      <a:pt x="310320" y="328239"/>
                      <a:pt x="306553" y="331293"/>
                    </a:cubicBezTo>
                    <a:cubicBezTo>
                      <a:pt x="305535" y="332108"/>
                      <a:pt x="304517" y="332922"/>
                      <a:pt x="303397" y="333737"/>
                    </a:cubicBezTo>
                    <a:cubicBezTo>
                      <a:pt x="300037" y="336282"/>
                      <a:pt x="296576" y="338726"/>
                      <a:pt x="293012" y="340966"/>
                    </a:cubicBezTo>
                    <a:cubicBezTo>
                      <a:pt x="291791" y="341780"/>
                      <a:pt x="290569" y="342594"/>
                      <a:pt x="289245" y="343409"/>
                    </a:cubicBezTo>
                    <a:cubicBezTo>
                      <a:pt x="285784" y="345547"/>
                      <a:pt x="282119" y="347583"/>
                      <a:pt x="278555" y="349518"/>
                    </a:cubicBezTo>
                    <a:cubicBezTo>
                      <a:pt x="277232" y="350230"/>
                      <a:pt x="275806" y="350943"/>
                      <a:pt x="274483" y="351656"/>
                    </a:cubicBezTo>
                    <a:cubicBezTo>
                      <a:pt x="270716" y="353488"/>
                      <a:pt x="266949" y="355219"/>
                      <a:pt x="263182" y="356746"/>
                    </a:cubicBezTo>
                    <a:cubicBezTo>
                      <a:pt x="261858" y="357255"/>
                      <a:pt x="260535" y="357764"/>
                      <a:pt x="259211" y="358273"/>
                    </a:cubicBezTo>
                    <a:cubicBezTo>
                      <a:pt x="255139" y="359801"/>
                      <a:pt x="251066" y="361226"/>
                      <a:pt x="246892" y="362448"/>
                    </a:cubicBezTo>
                    <a:cubicBezTo>
                      <a:pt x="245772" y="362753"/>
                      <a:pt x="244652" y="363059"/>
                      <a:pt x="243532" y="363466"/>
                    </a:cubicBezTo>
                    <a:cubicBezTo>
                      <a:pt x="239154" y="364687"/>
                      <a:pt x="234675" y="365807"/>
                      <a:pt x="230093" y="366622"/>
                    </a:cubicBezTo>
                    <a:cubicBezTo>
                      <a:pt x="229279" y="366826"/>
                      <a:pt x="228362" y="366927"/>
                      <a:pt x="227446" y="367131"/>
                    </a:cubicBezTo>
                    <a:cubicBezTo>
                      <a:pt x="222661" y="368047"/>
                      <a:pt x="217774" y="368760"/>
                      <a:pt x="212887" y="369167"/>
                    </a:cubicBezTo>
                    <a:cubicBezTo>
                      <a:pt x="212378" y="369269"/>
                      <a:pt x="211869" y="369269"/>
                      <a:pt x="211360" y="369269"/>
                    </a:cubicBezTo>
                    <a:cubicBezTo>
                      <a:pt x="206066" y="369676"/>
                      <a:pt x="200772" y="369982"/>
                      <a:pt x="195477" y="369982"/>
                    </a:cubicBezTo>
                    <a:cubicBezTo>
                      <a:pt x="192423" y="369982"/>
                      <a:pt x="189267" y="369880"/>
                      <a:pt x="186213" y="369778"/>
                    </a:cubicBezTo>
                    <a:cubicBezTo>
                      <a:pt x="183769" y="369676"/>
                      <a:pt x="181326" y="369473"/>
                      <a:pt x="178882" y="369269"/>
                    </a:cubicBezTo>
                    <a:cubicBezTo>
                      <a:pt x="178271" y="369167"/>
                      <a:pt x="177660" y="369167"/>
                      <a:pt x="177151" y="369167"/>
                    </a:cubicBezTo>
                    <a:cubicBezTo>
                      <a:pt x="174301" y="368862"/>
                      <a:pt x="171552" y="368556"/>
                      <a:pt x="168803" y="368149"/>
                    </a:cubicBezTo>
                    <a:cubicBezTo>
                      <a:pt x="168599" y="368149"/>
                      <a:pt x="168396" y="368047"/>
                      <a:pt x="168192" y="368047"/>
                    </a:cubicBezTo>
                    <a:cubicBezTo>
                      <a:pt x="165443" y="367640"/>
                      <a:pt x="162796" y="367131"/>
                      <a:pt x="160047" y="366622"/>
                    </a:cubicBezTo>
                    <a:cubicBezTo>
                      <a:pt x="159843" y="366520"/>
                      <a:pt x="159538" y="366520"/>
                      <a:pt x="159334" y="366520"/>
                    </a:cubicBezTo>
                    <a:cubicBezTo>
                      <a:pt x="156789" y="366011"/>
                      <a:pt x="154346" y="365400"/>
                      <a:pt x="151800" y="364789"/>
                    </a:cubicBezTo>
                    <a:cubicBezTo>
                      <a:pt x="151393" y="364687"/>
                      <a:pt x="150884" y="364586"/>
                      <a:pt x="150477" y="364484"/>
                    </a:cubicBezTo>
                    <a:cubicBezTo>
                      <a:pt x="148237" y="363873"/>
                      <a:pt x="145997" y="363262"/>
                      <a:pt x="143859" y="362549"/>
                    </a:cubicBezTo>
                    <a:cubicBezTo>
                      <a:pt x="143146" y="362346"/>
                      <a:pt x="142434" y="362142"/>
                      <a:pt x="141721" y="361939"/>
                    </a:cubicBezTo>
                    <a:cubicBezTo>
                      <a:pt x="139787" y="361328"/>
                      <a:pt x="137852" y="360615"/>
                      <a:pt x="135918" y="360004"/>
                    </a:cubicBezTo>
                    <a:cubicBezTo>
                      <a:pt x="134900" y="359699"/>
                      <a:pt x="133983" y="359292"/>
                      <a:pt x="133067" y="358986"/>
                    </a:cubicBezTo>
                    <a:cubicBezTo>
                      <a:pt x="131336" y="358375"/>
                      <a:pt x="129606" y="357663"/>
                      <a:pt x="127977" y="356950"/>
                    </a:cubicBezTo>
                    <a:cubicBezTo>
                      <a:pt x="126857" y="356441"/>
                      <a:pt x="125635" y="356034"/>
                      <a:pt x="124515" y="355524"/>
                    </a:cubicBezTo>
                    <a:cubicBezTo>
                      <a:pt x="123802" y="355219"/>
                      <a:pt x="123191" y="354914"/>
                      <a:pt x="122479" y="354608"/>
                    </a:cubicBezTo>
                    <a:lnTo>
                      <a:pt x="144470" y="288838"/>
                    </a:lnTo>
                    <a:lnTo>
                      <a:pt x="158622" y="288838"/>
                    </a:lnTo>
                    <a:lnTo>
                      <a:pt x="170126" y="306044"/>
                    </a:lnTo>
                    <a:cubicBezTo>
                      <a:pt x="173181" y="310626"/>
                      <a:pt x="178271" y="313273"/>
                      <a:pt x="183667" y="313273"/>
                    </a:cubicBezTo>
                    <a:lnTo>
                      <a:pt x="195477" y="313273"/>
                    </a:lnTo>
                    <a:cubicBezTo>
                      <a:pt x="204437" y="313273"/>
                      <a:pt x="211767" y="305942"/>
                      <a:pt x="211767" y="296983"/>
                    </a:cubicBezTo>
                    <a:lnTo>
                      <a:pt x="211767" y="264404"/>
                    </a:lnTo>
                    <a:cubicBezTo>
                      <a:pt x="211767" y="259924"/>
                      <a:pt x="208102" y="256259"/>
                      <a:pt x="203622" y="256259"/>
                    </a:cubicBezTo>
                    <a:lnTo>
                      <a:pt x="203622" y="256259"/>
                    </a:lnTo>
                    <a:cubicBezTo>
                      <a:pt x="199143" y="256259"/>
                      <a:pt x="195477" y="259924"/>
                      <a:pt x="195477" y="264404"/>
                    </a:cubicBezTo>
                    <a:lnTo>
                      <a:pt x="195477" y="296983"/>
                    </a:lnTo>
                    <a:lnTo>
                      <a:pt x="183565" y="296983"/>
                    </a:lnTo>
                    <a:lnTo>
                      <a:pt x="172061" y="279472"/>
                    </a:lnTo>
                    <a:cubicBezTo>
                      <a:pt x="169006" y="274890"/>
                      <a:pt x="163916" y="272243"/>
                      <a:pt x="158520" y="272243"/>
                    </a:cubicBezTo>
                    <a:lnTo>
                      <a:pt x="144368" y="272243"/>
                    </a:lnTo>
                    <a:cubicBezTo>
                      <a:pt x="137343" y="272243"/>
                      <a:pt x="131133" y="276723"/>
                      <a:pt x="128893" y="283340"/>
                    </a:cubicBezTo>
                    <a:lnTo>
                      <a:pt x="107716" y="346871"/>
                    </a:lnTo>
                    <a:cubicBezTo>
                      <a:pt x="53145" y="316124"/>
                      <a:pt x="16290" y="257684"/>
                      <a:pt x="16290" y="190794"/>
                    </a:cubicBezTo>
                    <a:cubicBezTo>
                      <a:pt x="16290" y="142027"/>
                      <a:pt x="36652" y="96517"/>
                      <a:pt x="69842" y="63632"/>
                    </a:cubicBezTo>
                    <a:lnTo>
                      <a:pt x="80024" y="84096"/>
                    </a:lnTo>
                    <a:cubicBezTo>
                      <a:pt x="82772" y="89696"/>
                      <a:pt x="88372" y="93055"/>
                      <a:pt x="94583" y="93055"/>
                    </a:cubicBezTo>
                    <a:lnTo>
                      <a:pt x="114028" y="93055"/>
                    </a:lnTo>
                    <a:lnTo>
                      <a:pt x="114028" y="133780"/>
                    </a:lnTo>
                    <a:cubicBezTo>
                      <a:pt x="114028" y="142739"/>
                      <a:pt x="121359" y="150070"/>
                      <a:pt x="130318" y="150070"/>
                    </a:cubicBezTo>
                    <a:lnTo>
                      <a:pt x="181936" y="150070"/>
                    </a:lnTo>
                    <a:cubicBezTo>
                      <a:pt x="188452" y="150070"/>
                      <a:pt x="194357" y="146201"/>
                      <a:pt x="196903" y="140194"/>
                    </a:cubicBezTo>
                    <a:lnTo>
                      <a:pt x="217061" y="93055"/>
                    </a:lnTo>
                    <a:lnTo>
                      <a:pt x="252492" y="93055"/>
                    </a:lnTo>
                    <a:cubicBezTo>
                      <a:pt x="261451" y="93055"/>
                      <a:pt x="268781" y="85725"/>
                      <a:pt x="268781" y="76766"/>
                    </a:cubicBezTo>
                    <a:lnTo>
                      <a:pt x="268781" y="68621"/>
                    </a:lnTo>
                    <a:cubicBezTo>
                      <a:pt x="268781" y="64141"/>
                      <a:pt x="265116" y="60476"/>
                      <a:pt x="260637" y="60476"/>
                    </a:cubicBezTo>
                    <a:lnTo>
                      <a:pt x="260637" y="60476"/>
                    </a:lnTo>
                    <a:cubicBezTo>
                      <a:pt x="256157" y="60476"/>
                      <a:pt x="252492" y="64141"/>
                      <a:pt x="252492" y="68621"/>
                    </a:cubicBezTo>
                    <a:lnTo>
                      <a:pt x="252492" y="76766"/>
                    </a:lnTo>
                    <a:lnTo>
                      <a:pt x="217163" y="76766"/>
                    </a:lnTo>
                    <a:cubicBezTo>
                      <a:pt x="210647" y="76766"/>
                      <a:pt x="204742" y="80634"/>
                      <a:pt x="202197" y="86641"/>
                    </a:cubicBezTo>
                    <a:lnTo>
                      <a:pt x="181936" y="133780"/>
                    </a:lnTo>
                    <a:lnTo>
                      <a:pt x="130318" y="133780"/>
                    </a:lnTo>
                    <a:lnTo>
                      <a:pt x="130318" y="93055"/>
                    </a:lnTo>
                    <a:cubicBezTo>
                      <a:pt x="130318" y="84096"/>
                      <a:pt x="122988" y="76766"/>
                      <a:pt x="114028" y="76766"/>
                    </a:cubicBezTo>
                    <a:lnTo>
                      <a:pt x="94583" y="76766"/>
                    </a:lnTo>
                    <a:lnTo>
                      <a:pt x="82365" y="52229"/>
                    </a:lnTo>
                    <a:cubicBezTo>
                      <a:pt x="91528" y="44695"/>
                      <a:pt x="101302" y="37976"/>
                      <a:pt x="111890" y="32376"/>
                    </a:cubicBezTo>
                    <a:cubicBezTo>
                      <a:pt x="112603" y="31969"/>
                      <a:pt x="113316" y="31663"/>
                      <a:pt x="114028" y="31256"/>
                    </a:cubicBezTo>
                    <a:cubicBezTo>
                      <a:pt x="118101" y="29220"/>
                      <a:pt x="122173" y="27184"/>
                      <a:pt x="126449" y="25453"/>
                    </a:cubicBezTo>
                    <a:cubicBezTo>
                      <a:pt x="126857" y="25249"/>
                      <a:pt x="127366" y="25147"/>
                      <a:pt x="127773" y="24944"/>
                    </a:cubicBezTo>
                    <a:cubicBezTo>
                      <a:pt x="131438" y="23417"/>
                      <a:pt x="135205" y="22093"/>
                      <a:pt x="138972" y="20769"/>
                    </a:cubicBezTo>
                    <a:cubicBezTo>
                      <a:pt x="140296" y="20362"/>
                      <a:pt x="141721" y="19853"/>
                      <a:pt x="143045" y="19446"/>
                    </a:cubicBezTo>
                    <a:cubicBezTo>
                      <a:pt x="146913" y="18224"/>
                      <a:pt x="150884" y="17104"/>
                      <a:pt x="154957" y="16188"/>
                    </a:cubicBezTo>
                    <a:cubicBezTo>
                      <a:pt x="155262" y="16086"/>
                      <a:pt x="155567" y="15984"/>
                      <a:pt x="155873" y="15984"/>
                    </a:cubicBezTo>
                    <a:lnTo>
                      <a:pt x="154651" y="10690"/>
                    </a:lnTo>
                    <a:lnTo>
                      <a:pt x="152208" y="0"/>
                    </a:lnTo>
                    <a:cubicBezTo>
                      <a:pt x="151902" y="102"/>
                      <a:pt x="151699" y="102"/>
                      <a:pt x="151393" y="204"/>
                    </a:cubicBezTo>
                    <a:cubicBezTo>
                      <a:pt x="146812" y="1222"/>
                      <a:pt x="142332" y="2545"/>
                      <a:pt x="137954" y="3869"/>
                    </a:cubicBezTo>
                    <a:cubicBezTo>
                      <a:pt x="136325" y="4378"/>
                      <a:pt x="134798" y="4887"/>
                      <a:pt x="133271" y="5396"/>
                    </a:cubicBezTo>
                    <a:cubicBezTo>
                      <a:pt x="129809" y="6516"/>
                      <a:pt x="126348" y="7839"/>
                      <a:pt x="122988" y="9163"/>
                    </a:cubicBezTo>
                    <a:cubicBezTo>
                      <a:pt x="121766" y="9672"/>
                      <a:pt x="120544" y="10079"/>
                      <a:pt x="119323" y="10588"/>
                    </a:cubicBezTo>
                    <a:cubicBezTo>
                      <a:pt x="114639" y="12523"/>
                      <a:pt x="110058" y="14661"/>
                      <a:pt x="105578" y="17002"/>
                    </a:cubicBezTo>
                    <a:cubicBezTo>
                      <a:pt x="105375" y="17104"/>
                      <a:pt x="105171" y="17206"/>
                      <a:pt x="104967" y="17308"/>
                    </a:cubicBezTo>
                    <a:cubicBezTo>
                      <a:pt x="100284" y="19751"/>
                      <a:pt x="95804" y="22398"/>
                      <a:pt x="91325" y="25249"/>
                    </a:cubicBezTo>
                    <a:cubicBezTo>
                      <a:pt x="91223" y="25249"/>
                      <a:pt x="91121" y="25351"/>
                      <a:pt x="91121" y="25351"/>
                    </a:cubicBezTo>
                    <a:cubicBezTo>
                      <a:pt x="82569" y="30747"/>
                      <a:pt x="74322" y="36754"/>
                      <a:pt x="66686" y="43473"/>
                    </a:cubicBezTo>
                    <a:cubicBezTo>
                      <a:pt x="66279" y="43779"/>
                      <a:pt x="66075" y="44186"/>
                      <a:pt x="65770" y="44593"/>
                    </a:cubicBezTo>
                    <a:cubicBezTo>
                      <a:pt x="25249" y="81245"/>
                      <a:pt x="0" y="133983"/>
                      <a:pt x="0" y="190794"/>
                    </a:cubicBezTo>
                    <a:cubicBezTo>
                      <a:pt x="0" y="267356"/>
                      <a:pt x="44186" y="333635"/>
                      <a:pt x="108429" y="365807"/>
                    </a:cubicBezTo>
                    <a:cubicBezTo>
                      <a:pt x="108531" y="365909"/>
                      <a:pt x="108632" y="366011"/>
                      <a:pt x="108734" y="366011"/>
                    </a:cubicBezTo>
                    <a:cubicBezTo>
                      <a:pt x="109142" y="366215"/>
                      <a:pt x="109651" y="366418"/>
                      <a:pt x="110160" y="366622"/>
                    </a:cubicBezTo>
                    <a:cubicBezTo>
                      <a:pt x="111789" y="367436"/>
                      <a:pt x="113418" y="368149"/>
                      <a:pt x="115148" y="368862"/>
                    </a:cubicBezTo>
                    <a:cubicBezTo>
                      <a:pt x="117897" y="370083"/>
                      <a:pt x="120748" y="371305"/>
                      <a:pt x="123497" y="372425"/>
                    </a:cubicBezTo>
                    <a:cubicBezTo>
                      <a:pt x="125126" y="373138"/>
                      <a:pt x="126857" y="373749"/>
                      <a:pt x="128486" y="374360"/>
                    </a:cubicBezTo>
                    <a:cubicBezTo>
                      <a:pt x="130420" y="375072"/>
                      <a:pt x="132456" y="375683"/>
                      <a:pt x="134391" y="376396"/>
                    </a:cubicBezTo>
                    <a:cubicBezTo>
                      <a:pt x="135612" y="376803"/>
                      <a:pt x="136936" y="377210"/>
                      <a:pt x="138158" y="377618"/>
                    </a:cubicBezTo>
                    <a:cubicBezTo>
                      <a:pt x="140194" y="378228"/>
                      <a:pt x="142230" y="378839"/>
                      <a:pt x="144266" y="379348"/>
                    </a:cubicBezTo>
                    <a:cubicBezTo>
                      <a:pt x="145488" y="379654"/>
                      <a:pt x="146710" y="380061"/>
                      <a:pt x="148033" y="380366"/>
                    </a:cubicBezTo>
                    <a:cubicBezTo>
                      <a:pt x="150070" y="380875"/>
                      <a:pt x="152208" y="381385"/>
                      <a:pt x="154244" y="381792"/>
                    </a:cubicBezTo>
                    <a:cubicBezTo>
                      <a:pt x="155567" y="382097"/>
                      <a:pt x="156891" y="382301"/>
                      <a:pt x="158215" y="382606"/>
                    </a:cubicBezTo>
                    <a:cubicBezTo>
                      <a:pt x="160251" y="383013"/>
                      <a:pt x="162287" y="383319"/>
                      <a:pt x="164323" y="383726"/>
                    </a:cubicBezTo>
                    <a:cubicBezTo>
                      <a:pt x="165850" y="383930"/>
                      <a:pt x="167378" y="384133"/>
                      <a:pt x="168905" y="384337"/>
                    </a:cubicBezTo>
                    <a:cubicBezTo>
                      <a:pt x="170737" y="384541"/>
                      <a:pt x="172672" y="384846"/>
                      <a:pt x="174504" y="385050"/>
                    </a:cubicBezTo>
                    <a:cubicBezTo>
                      <a:pt x="176439" y="385253"/>
                      <a:pt x="178373" y="385355"/>
                      <a:pt x="180308" y="385559"/>
                    </a:cubicBezTo>
                    <a:cubicBezTo>
                      <a:pt x="181835" y="385661"/>
                      <a:pt x="183260" y="385864"/>
                      <a:pt x="184787" y="385864"/>
                    </a:cubicBezTo>
                    <a:cubicBezTo>
                      <a:pt x="188351" y="386068"/>
                      <a:pt x="191812" y="386170"/>
                      <a:pt x="195376" y="386170"/>
                    </a:cubicBezTo>
                    <a:cubicBezTo>
                      <a:pt x="201484" y="386170"/>
                      <a:pt x="207491" y="385864"/>
                      <a:pt x="213396" y="385355"/>
                    </a:cubicBezTo>
                    <a:cubicBezTo>
                      <a:pt x="213803" y="385355"/>
                      <a:pt x="214312" y="385253"/>
                      <a:pt x="214720" y="385253"/>
                    </a:cubicBezTo>
                    <a:cubicBezTo>
                      <a:pt x="220319" y="384744"/>
                      <a:pt x="225919" y="383828"/>
                      <a:pt x="231417" y="382810"/>
                    </a:cubicBezTo>
                    <a:cubicBezTo>
                      <a:pt x="232231" y="382708"/>
                      <a:pt x="233046" y="382504"/>
                      <a:pt x="233860" y="382403"/>
                    </a:cubicBezTo>
                    <a:cubicBezTo>
                      <a:pt x="239053" y="381385"/>
                      <a:pt x="244041" y="380061"/>
                      <a:pt x="249132" y="378636"/>
                    </a:cubicBezTo>
                    <a:cubicBezTo>
                      <a:pt x="250252" y="378330"/>
                      <a:pt x="251372" y="378025"/>
                      <a:pt x="252492" y="377618"/>
                    </a:cubicBezTo>
                    <a:cubicBezTo>
                      <a:pt x="257175" y="376192"/>
                      <a:pt x="261756" y="374563"/>
                      <a:pt x="266338" y="372731"/>
                    </a:cubicBezTo>
                    <a:cubicBezTo>
                      <a:pt x="267763" y="372222"/>
                      <a:pt x="269087" y="371712"/>
                      <a:pt x="270410" y="371102"/>
                    </a:cubicBezTo>
                    <a:cubicBezTo>
                      <a:pt x="274686" y="369269"/>
                      <a:pt x="278963" y="367335"/>
                      <a:pt x="283137" y="365197"/>
                    </a:cubicBezTo>
                    <a:cubicBezTo>
                      <a:pt x="284562" y="364484"/>
                      <a:pt x="286089" y="363771"/>
                      <a:pt x="287515" y="362957"/>
                    </a:cubicBezTo>
                    <a:cubicBezTo>
                      <a:pt x="291587" y="360819"/>
                      <a:pt x="295558" y="358477"/>
                      <a:pt x="299427" y="356034"/>
                    </a:cubicBezTo>
                    <a:cubicBezTo>
                      <a:pt x="300852" y="355117"/>
                      <a:pt x="302175" y="354303"/>
                      <a:pt x="303601" y="353386"/>
                    </a:cubicBezTo>
                    <a:cubicBezTo>
                      <a:pt x="307571" y="350739"/>
                      <a:pt x="311338" y="347990"/>
                      <a:pt x="315105" y="345140"/>
                    </a:cubicBezTo>
                    <a:cubicBezTo>
                      <a:pt x="316327" y="344223"/>
                      <a:pt x="317447" y="343307"/>
                      <a:pt x="318669" y="342391"/>
                    </a:cubicBezTo>
                    <a:cubicBezTo>
                      <a:pt x="322436" y="339337"/>
                      <a:pt x="326101" y="336079"/>
                      <a:pt x="329664" y="332719"/>
                    </a:cubicBezTo>
                    <a:cubicBezTo>
                      <a:pt x="330275" y="332108"/>
                      <a:pt x="330886" y="331701"/>
                      <a:pt x="331497" y="331090"/>
                    </a:cubicBezTo>
                    <a:cubicBezTo>
                      <a:pt x="331599" y="330988"/>
                      <a:pt x="331701" y="330784"/>
                      <a:pt x="331802" y="330683"/>
                    </a:cubicBezTo>
                    <a:cubicBezTo>
                      <a:pt x="368251" y="295252"/>
                      <a:pt x="390955" y="245670"/>
                      <a:pt x="390955" y="19079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02" name="Google Shape;5202;p30"/>
              <p:cNvSpPr/>
              <p:nvPr/>
            </p:nvSpPr>
            <p:spPr>
              <a:xfrm>
                <a:off x="1043904" y="1742854"/>
                <a:ext cx="87850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87850" h="65159" extrusionOk="0">
                    <a:moveTo>
                      <a:pt x="85420" y="28405"/>
                    </a:moveTo>
                    <a:lnTo>
                      <a:pt x="76562" y="19548"/>
                    </a:lnTo>
                    <a:cubicBezTo>
                      <a:pt x="74526" y="17512"/>
                      <a:pt x="71573" y="16697"/>
                      <a:pt x="68824" y="17410"/>
                    </a:cubicBezTo>
                    <a:lnTo>
                      <a:pt x="46324" y="23009"/>
                    </a:lnTo>
                    <a:cubicBezTo>
                      <a:pt x="42964" y="23824"/>
                      <a:pt x="39503" y="22500"/>
                      <a:pt x="37568" y="19650"/>
                    </a:cubicBezTo>
                    <a:lnTo>
                      <a:pt x="26878" y="3665"/>
                    </a:lnTo>
                    <a:cubicBezTo>
                      <a:pt x="25351" y="1425"/>
                      <a:pt x="22806" y="0"/>
                      <a:pt x="20159" y="0"/>
                    </a:cubicBezTo>
                    <a:lnTo>
                      <a:pt x="8145" y="0"/>
                    </a:lnTo>
                    <a:cubicBezTo>
                      <a:pt x="3665" y="0"/>
                      <a:pt x="0" y="3665"/>
                      <a:pt x="0" y="8145"/>
                    </a:cubicBezTo>
                    <a:lnTo>
                      <a:pt x="0" y="29220"/>
                    </a:lnTo>
                    <a:cubicBezTo>
                      <a:pt x="0" y="31358"/>
                      <a:pt x="814" y="33496"/>
                      <a:pt x="2342" y="35023"/>
                    </a:cubicBezTo>
                    <a:lnTo>
                      <a:pt x="30136" y="62817"/>
                    </a:lnTo>
                    <a:cubicBezTo>
                      <a:pt x="31663" y="64345"/>
                      <a:pt x="33699" y="65159"/>
                      <a:pt x="35939" y="65159"/>
                    </a:cubicBezTo>
                    <a:lnTo>
                      <a:pt x="68213" y="65159"/>
                    </a:lnTo>
                    <a:cubicBezTo>
                      <a:pt x="71268" y="65159"/>
                      <a:pt x="74119" y="63428"/>
                      <a:pt x="75544" y="60679"/>
                    </a:cubicBezTo>
                    <a:lnTo>
                      <a:pt x="86947" y="37874"/>
                    </a:lnTo>
                    <a:cubicBezTo>
                      <a:pt x="88576" y="34718"/>
                      <a:pt x="87965" y="30951"/>
                      <a:pt x="85420" y="2840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03" name="Google Shape;5203;p30"/>
              <p:cNvSpPr/>
              <p:nvPr/>
            </p:nvSpPr>
            <p:spPr>
              <a:xfrm>
                <a:off x="1035759" y="1734709"/>
                <a:ext cx="104056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104056" h="81448" extrusionOk="0">
                    <a:moveTo>
                      <a:pt x="76460" y="81449"/>
                    </a:moveTo>
                    <a:lnTo>
                      <a:pt x="44084" y="81449"/>
                    </a:lnTo>
                    <a:cubicBezTo>
                      <a:pt x="39808" y="81449"/>
                      <a:pt x="35634" y="79718"/>
                      <a:pt x="32580" y="76664"/>
                    </a:cubicBezTo>
                    <a:lnTo>
                      <a:pt x="4785" y="48869"/>
                    </a:lnTo>
                    <a:cubicBezTo>
                      <a:pt x="1731" y="45815"/>
                      <a:pt x="0" y="41743"/>
                      <a:pt x="0" y="37365"/>
                    </a:cubicBezTo>
                    <a:lnTo>
                      <a:pt x="0" y="16290"/>
                    </a:lnTo>
                    <a:cubicBezTo>
                      <a:pt x="0" y="7330"/>
                      <a:pt x="7330" y="0"/>
                      <a:pt x="16290" y="0"/>
                    </a:cubicBezTo>
                    <a:lnTo>
                      <a:pt x="28202" y="0"/>
                    </a:lnTo>
                    <a:cubicBezTo>
                      <a:pt x="33699" y="0"/>
                      <a:pt x="38688" y="2749"/>
                      <a:pt x="41743" y="7229"/>
                    </a:cubicBezTo>
                    <a:lnTo>
                      <a:pt x="52433" y="23213"/>
                    </a:lnTo>
                    <a:lnTo>
                      <a:pt x="74933" y="17613"/>
                    </a:lnTo>
                    <a:cubicBezTo>
                      <a:pt x="80431" y="16188"/>
                      <a:pt x="86336" y="17919"/>
                      <a:pt x="90408" y="21889"/>
                    </a:cubicBezTo>
                    <a:lnTo>
                      <a:pt x="99266" y="30747"/>
                    </a:lnTo>
                    <a:cubicBezTo>
                      <a:pt x="104255" y="35736"/>
                      <a:pt x="105476" y="43270"/>
                      <a:pt x="102320" y="49582"/>
                    </a:cubicBezTo>
                    <a:lnTo>
                      <a:pt x="90917" y="72388"/>
                    </a:lnTo>
                    <a:cubicBezTo>
                      <a:pt x="88168" y="77987"/>
                      <a:pt x="82671" y="81449"/>
                      <a:pt x="76460" y="81449"/>
                    </a:cubicBezTo>
                    <a:close/>
                    <a:moveTo>
                      <a:pt x="16290" y="16290"/>
                    </a:moveTo>
                    <a:lnTo>
                      <a:pt x="16290" y="37365"/>
                    </a:lnTo>
                    <a:lnTo>
                      <a:pt x="44084" y="65159"/>
                    </a:lnTo>
                    <a:lnTo>
                      <a:pt x="76358" y="65159"/>
                    </a:lnTo>
                    <a:lnTo>
                      <a:pt x="87761" y="42353"/>
                    </a:lnTo>
                    <a:lnTo>
                      <a:pt x="78904" y="33496"/>
                    </a:lnTo>
                    <a:lnTo>
                      <a:pt x="56403" y="39095"/>
                    </a:lnTo>
                    <a:cubicBezTo>
                      <a:pt x="49684" y="40724"/>
                      <a:pt x="42761" y="38077"/>
                      <a:pt x="38892" y="32376"/>
                    </a:cubicBezTo>
                    <a:lnTo>
                      <a:pt x="28202" y="16290"/>
                    </a:lnTo>
                    <a:lnTo>
                      <a:pt x="16290" y="162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04" name="Google Shape;5204;p30"/>
              <p:cNvSpPr/>
              <p:nvPr/>
            </p:nvSpPr>
            <p:spPr>
              <a:xfrm>
                <a:off x="1258057" y="1693984"/>
                <a:ext cx="87208" cy="73202"/>
              </a:xfrm>
              <a:custGeom>
                <a:avLst/>
                <a:gdLst/>
                <a:ahLst/>
                <a:cxnLst/>
                <a:rect l="l" t="t" r="r" b="b"/>
                <a:pathLst>
                  <a:path w="87208" h="73202" extrusionOk="0">
                    <a:moveTo>
                      <a:pt x="61246" y="29525"/>
                    </a:moveTo>
                    <a:lnTo>
                      <a:pt x="48724" y="4480"/>
                    </a:lnTo>
                    <a:cubicBezTo>
                      <a:pt x="47298" y="1731"/>
                      <a:pt x="44549" y="0"/>
                      <a:pt x="41393" y="0"/>
                    </a:cubicBezTo>
                    <a:lnTo>
                      <a:pt x="24492" y="0"/>
                    </a:lnTo>
                    <a:cubicBezTo>
                      <a:pt x="22863" y="0"/>
                      <a:pt x="21336" y="509"/>
                      <a:pt x="20013" y="1324"/>
                    </a:cubicBezTo>
                    <a:lnTo>
                      <a:pt x="3621" y="12217"/>
                    </a:lnTo>
                    <a:cubicBezTo>
                      <a:pt x="160" y="14457"/>
                      <a:pt x="-960" y="18937"/>
                      <a:pt x="872" y="22602"/>
                    </a:cubicBezTo>
                    <a:lnTo>
                      <a:pt x="12886" y="46629"/>
                    </a:lnTo>
                    <a:cubicBezTo>
                      <a:pt x="13599" y="48055"/>
                      <a:pt x="14617" y="49175"/>
                      <a:pt x="15940" y="49989"/>
                    </a:cubicBezTo>
                    <a:lnTo>
                      <a:pt x="52694" y="72082"/>
                    </a:lnTo>
                    <a:cubicBezTo>
                      <a:pt x="53916" y="72897"/>
                      <a:pt x="55443" y="73202"/>
                      <a:pt x="56868" y="73202"/>
                    </a:cubicBezTo>
                    <a:lnTo>
                      <a:pt x="79063" y="73202"/>
                    </a:lnTo>
                    <a:cubicBezTo>
                      <a:pt x="83543" y="73202"/>
                      <a:pt x="87208" y="69537"/>
                      <a:pt x="87208" y="65057"/>
                    </a:cubicBezTo>
                    <a:lnTo>
                      <a:pt x="87208" y="46528"/>
                    </a:lnTo>
                    <a:cubicBezTo>
                      <a:pt x="87208" y="43066"/>
                      <a:pt x="84968" y="39910"/>
                      <a:pt x="81609" y="38790"/>
                    </a:cubicBezTo>
                    <a:lnTo>
                      <a:pt x="65930" y="33598"/>
                    </a:lnTo>
                    <a:cubicBezTo>
                      <a:pt x="63893" y="32987"/>
                      <a:pt x="62264" y="31460"/>
                      <a:pt x="61246" y="2952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05" name="Google Shape;5205;p30"/>
              <p:cNvSpPr/>
              <p:nvPr/>
            </p:nvSpPr>
            <p:spPr>
              <a:xfrm>
                <a:off x="1249875" y="1685839"/>
                <a:ext cx="103433" cy="89593"/>
              </a:xfrm>
              <a:custGeom>
                <a:avLst/>
                <a:gdLst/>
                <a:ahLst/>
                <a:cxnLst/>
                <a:rect l="l" t="t" r="r" b="b"/>
                <a:pathLst>
                  <a:path w="103433" h="89593" extrusionOk="0">
                    <a:moveTo>
                      <a:pt x="87245" y="89594"/>
                    </a:moveTo>
                    <a:lnTo>
                      <a:pt x="65050" y="89594"/>
                    </a:lnTo>
                    <a:cubicBezTo>
                      <a:pt x="62097" y="89594"/>
                      <a:pt x="59145" y="88779"/>
                      <a:pt x="56701" y="87252"/>
                    </a:cubicBezTo>
                    <a:lnTo>
                      <a:pt x="19948" y="65159"/>
                    </a:lnTo>
                    <a:cubicBezTo>
                      <a:pt x="17300" y="63530"/>
                      <a:pt x="15162" y="61290"/>
                      <a:pt x="13737" y="58440"/>
                    </a:cubicBezTo>
                    <a:lnTo>
                      <a:pt x="1723" y="34514"/>
                    </a:lnTo>
                    <a:cubicBezTo>
                      <a:pt x="-1942" y="27184"/>
                      <a:pt x="400" y="18224"/>
                      <a:pt x="7221" y="13643"/>
                    </a:cubicBezTo>
                    <a:lnTo>
                      <a:pt x="23613" y="2749"/>
                    </a:lnTo>
                    <a:cubicBezTo>
                      <a:pt x="26260" y="916"/>
                      <a:pt x="29416" y="0"/>
                      <a:pt x="32674" y="0"/>
                    </a:cubicBezTo>
                    <a:lnTo>
                      <a:pt x="49575" y="0"/>
                    </a:lnTo>
                    <a:cubicBezTo>
                      <a:pt x="55785" y="0"/>
                      <a:pt x="61385" y="3462"/>
                      <a:pt x="64134" y="9061"/>
                    </a:cubicBezTo>
                    <a:lnTo>
                      <a:pt x="76656" y="34107"/>
                    </a:lnTo>
                    <a:cubicBezTo>
                      <a:pt x="76656" y="34107"/>
                      <a:pt x="76656" y="34107"/>
                      <a:pt x="76656" y="34107"/>
                    </a:cubicBezTo>
                    <a:lnTo>
                      <a:pt x="92335" y="39299"/>
                    </a:lnTo>
                    <a:cubicBezTo>
                      <a:pt x="98953" y="41539"/>
                      <a:pt x="103433" y="47749"/>
                      <a:pt x="103433" y="54774"/>
                    </a:cubicBezTo>
                    <a:lnTo>
                      <a:pt x="103433" y="73304"/>
                    </a:lnTo>
                    <a:cubicBezTo>
                      <a:pt x="103535" y="82263"/>
                      <a:pt x="96204" y="89594"/>
                      <a:pt x="87245" y="89594"/>
                    </a:cubicBezTo>
                    <a:close/>
                    <a:moveTo>
                      <a:pt x="49676" y="16290"/>
                    </a:moveTo>
                    <a:lnTo>
                      <a:pt x="32776" y="16290"/>
                    </a:lnTo>
                    <a:lnTo>
                      <a:pt x="16384" y="27184"/>
                    </a:lnTo>
                    <a:lnTo>
                      <a:pt x="28398" y="51211"/>
                    </a:lnTo>
                    <a:lnTo>
                      <a:pt x="65152" y="73304"/>
                    </a:lnTo>
                    <a:lnTo>
                      <a:pt x="87245" y="73304"/>
                    </a:lnTo>
                    <a:lnTo>
                      <a:pt x="87245" y="54774"/>
                    </a:lnTo>
                    <a:lnTo>
                      <a:pt x="71566" y="49582"/>
                    </a:lnTo>
                    <a:cubicBezTo>
                      <a:pt x="67392" y="48157"/>
                      <a:pt x="64134" y="45306"/>
                      <a:pt x="62199" y="41437"/>
                    </a:cubicBezTo>
                    <a:lnTo>
                      <a:pt x="62199" y="41437"/>
                    </a:lnTo>
                    <a:lnTo>
                      <a:pt x="49676" y="162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06" name="Google Shape;5206;p30"/>
              <p:cNvSpPr/>
              <p:nvPr/>
            </p:nvSpPr>
            <p:spPr>
              <a:xfrm>
                <a:off x="1223091" y="1522750"/>
                <a:ext cx="162897" cy="97930"/>
              </a:xfrm>
              <a:custGeom>
                <a:avLst/>
                <a:gdLst/>
                <a:ahLst/>
                <a:cxnLst/>
                <a:rect l="l" t="t" r="r" b="b"/>
                <a:pathLst>
                  <a:path w="162897" h="97930" extrusionOk="0">
                    <a:moveTo>
                      <a:pt x="0" y="69830"/>
                    </a:moveTo>
                    <a:lnTo>
                      <a:pt x="81449" y="97930"/>
                    </a:lnTo>
                    <a:lnTo>
                      <a:pt x="162898" y="69830"/>
                    </a:lnTo>
                    <a:lnTo>
                      <a:pt x="162898" y="16481"/>
                    </a:lnTo>
                    <a:lnTo>
                      <a:pt x="132253" y="7420"/>
                    </a:lnTo>
                    <a:cubicBezTo>
                      <a:pt x="98655" y="-2558"/>
                      <a:pt x="62817" y="-2456"/>
                      <a:pt x="29220" y="7624"/>
                    </a:cubicBezTo>
                    <a:lnTo>
                      <a:pt x="0" y="16481"/>
                    </a:lnTo>
                    <a:lnTo>
                      <a:pt x="0" y="69830"/>
                    </a:lnTo>
                    <a:close/>
                  </a:path>
                </a:pathLst>
              </a:custGeom>
              <a:solidFill>
                <a:srgbClr val="9C979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07" name="Google Shape;5207;p30"/>
              <p:cNvSpPr/>
              <p:nvPr/>
            </p:nvSpPr>
            <p:spPr>
              <a:xfrm>
                <a:off x="1133498" y="1474072"/>
                <a:ext cx="342085" cy="105883"/>
              </a:xfrm>
              <a:custGeom>
                <a:avLst/>
                <a:gdLst/>
                <a:ahLst/>
                <a:cxnLst/>
                <a:rect l="l" t="t" r="r" b="b"/>
                <a:pathLst>
                  <a:path w="342085" h="105883" extrusionOk="0">
                    <a:moveTo>
                      <a:pt x="171043" y="0"/>
                    </a:moveTo>
                    <a:lnTo>
                      <a:pt x="0" y="65159"/>
                    </a:lnTo>
                    <a:lnTo>
                      <a:pt x="89594" y="105884"/>
                    </a:lnTo>
                    <a:lnTo>
                      <a:pt x="89594" y="65159"/>
                    </a:lnTo>
                    <a:lnTo>
                      <a:pt x="119526" y="56200"/>
                    </a:lnTo>
                    <a:cubicBezTo>
                      <a:pt x="153124" y="46120"/>
                      <a:pt x="188961" y="46120"/>
                      <a:pt x="222457" y="56200"/>
                    </a:cubicBezTo>
                    <a:lnTo>
                      <a:pt x="252492" y="65159"/>
                    </a:lnTo>
                    <a:lnTo>
                      <a:pt x="252492" y="105884"/>
                    </a:lnTo>
                    <a:lnTo>
                      <a:pt x="342085" y="65159"/>
                    </a:lnTo>
                    <a:lnTo>
                      <a:pt x="171043" y="0"/>
                    </a:lnTo>
                    <a:close/>
                  </a:path>
                </a:pathLst>
              </a:custGeom>
              <a:solidFill>
                <a:srgbClr val="706D6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08" name="Google Shape;5208;p30"/>
              <p:cNvSpPr/>
              <p:nvPr/>
            </p:nvSpPr>
            <p:spPr>
              <a:xfrm>
                <a:off x="1459293" y="1596246"/>
                <a:ext cx="32579" cy="40724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40724" extrusionOk="0">
                    <a:moveTo>
                      <a:pt x="0" y="40724"/>
                    </a:moveTo>
                    <a:lnTo>
                      <a:pt x="0" y="16290"/>
                    </a:lnTo>
                    <a:cubicBezTo>
                      <a:pt x="0" y="7330"/>
                      <a:pt x="7330" y="0"/>
                      <a:pt x="16290" y="0"/>
                    </a:cubicBezTo>
                    <a:cubicBezTo>
                      <a:pt x="25249" y="0"/>
                      <a:pt x="32580" y="7330"/>
                      <a:pt x="32580" y="16290"/>
                    </a:cubicBezTo>
                    <a:lnTo>
                      <a:pt x="32580" y="40724"/>
                    </a:lnTo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09" name="Google Shape;5209;p30"/>
              <p:cNvSpPr/>
              <p:nvPr/>
            </p:nvSpPr>
            <p:spPr>
              <a:xfrm>
                <a:off x="1451148" y="1588101"/>
                <a:ext cx="48869" cy="48869"/>
              </a:xfrm>
              <a:custGeom>
                <a:avLst/>
                <a:gdLst/>
                <a:ahLst/>
                <a:cxnLst/>
                <a:rect l="l" t="t" r="r" b="b"/>
                <a:pathLst>
                  <a:path w="48869" h="48869" extrusionOk="0">
                    <a:moveTo>
                      <a:pt x="48869" y="48869"/>
                    </a:moveTo>
                    <a:lnTo>
                      <a:pt x="32580" y="48869"/>
                    </a:lnTo>
                    <a:lnTo>
                      <a:pt x="32580" y="24435"/>
                    </a:lnTo>
                    <a:cubicBezTo>
                      <a:pt x="32580" y="19955"/>
                      <a:pt x="28914" y="16290"/>
                      <a:pt x="24435" y="16290"/>
                    </a:cubicBezTo>
                    <a:cubicBezTo>
                      <a:pt x="19955" y="16290"/>
                      <a:pt x="16290" y="19955"/>
                      <a:pt x="16290" y="24435"/>
                    </a:cubicBezTo>
                    <a:lnTo>
                      <a:pt x="16290" y="48869"/>
                    </a:lnTo>
                    <a:lnTo>
                      <a:pt x="0" y="48869"/>
                    </a:lnTo>
                    <a:lnTo>
                      <a:pt x="0" y="24435"/>
                    </a:lnTo>
                    <a:cubicBezTo>
                      <a:pt x="0" y="10996"/>
                      <a:pt x="10996" y="0"/>
                      <a:pt x="24435" y="0"/>
                    </a:cubicBezTo>
                    <a:cubicBezTo>
                      <a:pt x="37874" y="0"/>
                      <a:pt x="48869" y="10996"/>
                      <a:pt x="48869" y="24435"/>
                    </a:cubicBezTo>
                    <a:lnTo>
                      <a:pt x="48869" y="488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10" name="Google Shape;5210;p30"/>
              <p:cNvSpPr/>
              <p:nvPr/>
            </p:nvSpPr>
            <p:spPr>
              <a:xfrm>
                <a:off x="1467438" y="1661405"/>
                <a:ext cx="16289" cy="24434"/>
              </a:xfrm>
              <a:custGeom>
                <a:avLst/>
                <a:gdLst/>
                <a:ahLst/>
                <a:cxnLst/>
                <a:rect l="l" t="t" r="r" b="b"/>
                <a:pathLst>
                  <a:path w="16289" h="24434" extrusionOk="0">
                    <a:moveTo>
                      <a:pt x="0" y="0"/>
                    </a:moveTo>
                    <a:lnTo>
                      <a:pt x="16290" y="0"/>
                    </a:lnTo>
                    <a:lnTo>
                      <a:pt x="16290" y="16290"/>
                    </a:lnTo>
                    <a:cubicBezTo>
                      <a:pt x="16290" y="20769"/>
                      <a:pt x="12625" y="24435"/>
                      <a:pt x="8145" y="24435"/>
                    </a:cubicBezTo>
                    <a:lnTo>
                      <a:pt x="8145" y="24435"/>
                    </a:lnTo>
                    <a:cubicBezTo>
                      <a:pt x="3665" y="24435"/>
                      <a:pt x="0" y="20769"/>
                      <a:pt x="0" y="1629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11" name="Google Shape;5211;p30"/>
              <p:cNvSpPr/>
              <p:nvPr/>
            </p:nvSpPr>
            <p:spPr>
              <a:xfrm>
                <a:off x="1486884" y="1650816"/>
                <a:ext cx="23386" cy="26339"/>
              </a:xfrm>
              <a:custGeom>
                <a:avLst/>
                <a:gdLst/>
                <a:ahLst/>
                <a:cxnLst/>
                <a:rect l="l" t="t" r="r" b="b"/>
                <a:pathLst>
                  <a:path w="23386" h="26339" extrusionOk="0">
                    <a:moveTo>
                      <a:pt x="0" y="8145"/>
                    </a:moveTo>
                    <a:lnTo>
                      <a:pt x="14152" y="0"/>
                    </a:lnTo>
                    <a:lnTo>
                      <a:pt x="22297" y="14152"/>
                    </a:lnTo>
                    <a:cubicBezTo>
                      <a:pt x="24536" y="18021"/>
                      <a:pt x="23213" y="23009"/>
                      <a:pt x="19344" y="25249"/>
                    </a:cubicBezTo>
                    <a:lnTo>
                      <a:pt x="19344" y="25249"/>
                    </a:lnTo>
                    <a:cubicBezTo>
                      <a:pt x="15475" y="27489"/>
                      <a:pt x="10487" y="26165"/>
                      <a:pt x="8247" y="22297"/>
                    </a:cubicBezTo>
                    <a:lnTo>
                      <a:pt x="0" y="81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12" name="Google Shape;5212;p30"/>
              <p:cNvSpPr/>
              <p:nvPr/>
            </p:nvSpPr>
            <p:spPr>
              <a:xfrm>
                <a:off x="1441001" y="1650714"/>
                <a:ext cx="23382" cy="26339"/>
              </a:xfrm>
              <a:custGeom>
                <a:avLst/>
                <a:gdLst/>
                <a:ahLst/>
                <a:cxnLst/>
                <a:rect l="l" t="t" r="r" b="b"/>
                <a:pathLst>
                  <a:path w="23382" h="26339" extrusionOk="0">
                    <a:moveTo>
                      <a:pt x="1086" y="14152"/>
                    </a:moveTo>
                    <a:lnTo>
                      <a:pt x="9231" y="0"/>
                    </a:lnTo>
                    <a:lnTo>
                      <a:pt x="23383" y="8145"/>
                    </a:lnTo>
                    <a:lnTo>
                      <a:pt x="15238" y="22297"/>
                    </a:lnTo>
                    <a:cubicBezTo>
                      <a:pt x="12998" y="26165"/>
                      <a:pt x="8009" y="27489"/>
                      <a:pt x="4141" y="25249"/>
                    </a:cubicBezTo>
                    <a:lnTo>
                      <a:pt x="4141" y="25249"/>
                    </a:lnTo>
                    <a:cubicBezTo>
                      <a:pt x="170" y="23111"/>
                      <a:pt x="-1154" y="18122"/>
                      <a:pt x="1086" y="1415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13" name="Google Shape;5213;p30"/>
              <p:cNvSpPr/>
              <p:nvPr/>
            </p:nvSpPr>
            <p:spPr>
              <a:xfrm>
                <a:off x="1125451" y="1466004"/>
                <a:ext cx="358379" cy="162821"/>
              </a:xfrm>
              <a:custGeom>
                <a:avLst/>
                <a:gdLst/>
                <a:ahLst/>
                <a:cxnLst/>
                <a:rect l="l" t="t" r="r" b="b"/>
                <a:pathLst>
                  <a:path w="358379" h="162821" extrusionOk="0">
                    <a:moveTo>
                      <a:pt x="358277" y="73228"/>
                    </a:moveTo>
                    <a:cubicBezTo>
                      <a:pt x="358277" y="73126"/>
                      <a:pt x="358277" y="73024"/>
                      <a:pt x="358277" y="73024"/>
                    </a:cubicBezTo>
                    <a:cubicBezTo>
                      <a:pt x="358176" y="69766"/>
                      <a:pt x="356139" y="66814"/>
                      <a:pt x="353085" y="65694"/>
                    </a:cubicBezTo>
                    <a:lnTo>
                      <a:pt x="182042" y="535"/>
                    </a:lnTo>
                    <a:cubicBezTo>
                      <a:pt x="180210" y="-178"/>
                      <a:pt x="178072" y="-178"/>
                      <a:pt x="176239" y="535"/>
                    </a:cubicBezTo>
                    <a:lnTo>
                      <a:pt x="5196" y="65694"/>
                    </a:lnTo>
                    <a:cubicBezTo>
                      <a:pt x="2142" y="66915"/>
                      <a:pt x="106" y="69766"/>
                      <a:pt x="4" y="73024"/>
                    </a:cubicBezTo>
                    <a:cubicBezTo>
                      <a:pt x="-98" y="76282"/>
                      <a:pt x="1735" y="79336"/>
                      <a:pt x="4789" y="80660"/>
                    </a:cubicBezTo>
                    <a:lnTo>
                      <a:pt x="89598" y="119246"/>
                    </a:lnTo>
                    <a:lnTo>
                      <a:pt x="89598" y="126577"/>
                    </a:lnTo>
                    <a:cubicBezTo>
                      <a:pt x="89598" y="130038"/>
                      <a:pt x="91838" y="133093"/>
                      <a:pt x="95096" y="134314"/>
                    </a:cubicBezTo>
                    <a:lnTo>
                      <a:pt x="176545" y="162414"/>
                    </a:lnTo>
                    <a:cubicBezTo>
                      <a:pt x="177359" y="162720"/>
                      <a:pt x="178275" y="162821"/>
                      <a:pt x="179192" y="162821"/>
                    </a:cubicBezTo>
                    <a:cubicBezTo>
                      <a:pt x="180108" y="162821"/>
                      <a:pt x="181024" y="162720"/>
                      <a:pt x="181839" y="162414"/>
                    </a:cubicBezTo>
                    <a:lnTo>
                      <a:pt x="263288" y="134314"/>
                    </a:lnTo>
                    <a:cubicBezTo>
                      <a:pt x="266546" y="133194"/>
                      <a:pt x="268785" y="130140"/>
                      <a:pt x="268785" y="126577"/>
                    </a:cubicBezTo>
                    <a:lnTo>
                      <a:pt x="268785" y="119246"/>
                    </a:lnTo>
                    <a:lnTo>
                      <a:pt x="342089" y="85954"/>
                    </a:lnTo>
                    <a:lnTo>
                      <a:pt x="342089" y="105807"/>
                    </a:lnTo>
                    <a:cubicBezTo>
                      <a:pt x="342089" y="110287"/>
                      <a:pt x="345755" y="113952"/>
                      <a:pt x="350234" y="113952"/>
                    </a:cubicBezTo>
                    <a:lnTo>
                      <a:pt x="350234" y="113952"/>
                    </a:lnTo>
                    <a:cubicBezTo>
                      <a:pt x="354714" y="113952"/>
                      <a:pt x="358379" y="110287"/>
                      <a:pt x="358379" y="105807"/>
                    </a:cubicBezTo>
                    <a:lnTo>
                      <a:pt x="358277" y="73228"/>
                    </a:lnTo>
                    <a:lnTo>
                      <a:pt x="358277" y="73228"/>
                    </a:lnTo>
                    <a:close/>
                    <a:moveTo>
                      <a:pt x="252394" y="120773"/>
                    </a:moveTo>
                    <a:lnTo>
                      <a:pt x="179090" y="146124"/>
                    </a:lnTo>
                    <a:lnTo>
                      <a:pt x="105786" y="120773"/>
                    </a:lnTo>
                    <a:lnTo>
                      <a:pt x="105786" y="79235"/>
                    </a:lnTo>
                    <a:lnTo>
                      <a:pt x="129915" y="72006"/>
                    </a:lnTo>
                    <a:cubicBezTo>
                      <a:pt x="141929" y="68341"/>
                      <a:pt x="154248" y="66101"/>
                      <a:pt x="166669" y="65185"/>
                    </a:cubicBezTo>
                    <a:cubicBezTo>
                      <a:pt x="167178" y="65185"/>
                      <a:pt x="167687" y="65185"/>
                      <a:pt x="168196" y="65083"/>
                    </a:cubicBezTo>
                    <a:cubicBezTo>
                      <a:pt x="169112" y="64981"/>
                      <a:pt x="170029" y="64981"/>
                      <a:pt x="170945" y="64981"/>
                    </a:cubicBezTo>
                    <a:lnTo>
                      <a:pt x="170945" y="113850"/>
                    </a:lnTo>
                    <a:cubicBezTo>
                      <a:pt x="170945" y="118330"/>
                      <a:pt x="174610" y="121995"/>
                      <a:pt x="179090" y="121995"/>
                    </a:cubicBezTo>
                    <a:lnTo>
                      <a:pt x="179090" y="121995"/>
                    </a:lnTo>
                    <a:cubicBezTo>
                      <a:pt x="183570" y="121995"/>
                      <a:pt x="187235" y="118330"/>
                      <a:pt x="187235" y="113850"/>
                    </a:cubicBezTo>
                    <a:lnTo>
                      <a:pt x="187235" y="64981"/>
                    </a:lnTo>
                    <a:cubicBezTo>
                      <a:pt x="187642" y="64981"/>
                      <a:pt x="188151" y="64981"/>
                      <a:pt x="188660" y="64981"/>
                    </a:cubicBezTo>
                    <a:cubicBezTo>
                      <a:pt x="189373" y="64981"/>
                      <a:pt x="190187" y="64981"/>
                      <a:pt x="190900" y="65083"/>
                    </a:cubicBezTo>
                    <a:cubicBezTo>
                      <a:pt x="203219" y="65999"/>
                      <a:pt x="215538" y="68239"/>
                      <a:pt x="227552" y="71802"/>
                    </a:cubicBezTo>
                    <a:lnTo>
                      <a:pt x="252394" y="79336"/>
                    </a:lnTo>
                    <a:lnTo>
                      <a:pt x="252394" y="120773"/>
                    </a:lnTo>
                    <a:close/>
                    <a:moveTo>
                      <a:pt x="268684" y="101328"/>
                    </a:moveTo>
                    <a:lnTo>
                      <a:pt x="268684" y="73228"/>
                    </a:lnTo>
                    <a:cubicBezTo>
                      <a:pt x="268684" y="72311"/>
                      <a:pt x="268582" y="71497"/>
                      <a:pt x="268276" y="70682"/>
                    </a:cubicBezTo>
                    <a:cubicBezTo>
                      <a:pt x="268073" y="70173"/>
                      <a:pt x="267767" y="69664"/>
                      <a:pt x="267462" y="69155"/>
                    </a:cubicBezTo>
                    <a:cubicBezTo>
                      <a:pt x="267360" y="68952"/>
                      <a:pt x="267258" y="68646"/>
                      <a:pt x="267055" y="68443"/>
                    </a:cubicBezTo>
                    <a:cubicBezTo>
                      <a:pt x="266749" y="68035"/>
                      <a:pt x="266240" y="67628"/>
                      <a:pt x="265833" y="67323"/>
                    </a:cubicBezTo>
                    <a:cubicBezTo>
                      <a:pt x="265629" y="67119"/>
                      <a:pt x="265426" y="66814"/>
                      <a:pt x="265222" y="66712"/>
                    </a:cubicBezTo>
                    <a:cubicBezTo>
                      <a:pt x="264917" y="66508"/>
                      <a:pt x="264509" y="66406"/>
                      <a:pt x="264102" y="66203"/>
                    </a:cubicBezTo>
                    <a:cubicBezTo>
                      <a:pt x="263695" y="65999"/>
                      <a:pt x="263288" y="65694"/>
                      <a:pt x="262779" y="65592"/>
                    </a:cubicBezTo>
                    <a:lnTo>
                      <a:pt x="232846" y="56632"/>
                    </a:lnTo>
                    <a:cubicBezTo>
                      <a:pt x="219407" y="52662"/>
                      <a:pt x="205764" y="50117"/>
                      <a:pt x="191918" y="49200"/>
                    </a:cubicBezTo>
                    <a:cubicBezTo>
                      <a:pt x="191816" y="49200"/>
                      <a:pt x="191714" y="49200"/>
                      <a:pt x="191511" y="49200"/>
                    </a:cubicBezTo>
                    <a:cubicBezTo>
                      <a:pt x="187337" y="48895"/>
                      <a:pt x="183162" y="48793"/>
                      <a:pt x="178988" y="48793"/>
                    </a:cubicBezTo>
                    <a:cubicBezTo>
                      <a:pt x="178784" y="48793"/>
                      <a:pt x="178479" y="48895"/>
                      <a:pt x="178275" y="48793"/>
                    </a:cubicBezTo>
                    <a:cubicBezTo>
                      <a:pt x="176748" y="48284"/>
                      <a:pt x="175221" y="48386"/>
                      <a:pt x="173694" y="48691"/>
                    </a:cubicBezTo>
                    <a:cubicBezTo>
                      <a:pt x="170945" y="49302"/>
                      <a:pt x="168094" y="49098"/>
                      <a:pt x="165345" y="49302"/>
                    </a:cubicBezTo>
                    <a:cubicBezTo>
                      <a:pt x="151601" y="50320"/>
                      <a:pt x="137958" y="52764"/>
                      <a:pt x="124519" y="56836"/>
                    </a:cubicBezTo>
                    <a:lnTo>
                      <a:pt x="95605" y="65388"/>
                    </a:lnTo>
                    <a:lnTo>
                      <a:pt x="95299" y="65490"/>
                    </a:lnTo>
                    <a:lnTo>
                      <a:pt x="95299" y="65490"/>
                    </a:lnTo>
                    <a:cubicBezTo>
                      <a:pt x="94587" y="65694"/>
                      <a:pt x="93976" y="65999"/>
                      <a:pt x="93467" y="66406"/>
                    </a:cubicBezTo>
                    <a:cubicBezTo>
                      <a:pt x="93365" y="66508"/>
                      <a:pt x="93161" y="66508"/>
                      <a:pt x="92958" y="66610"/>
                    </a:cubicBezTo>
                    <a:cubicBezTo>
                      <a:pt x="90820" y="68137"/>
                      <a:pt x="89496" y="70581"/>
                      <a:pt x="89496" y="73228"/>
                    </a:cubicBezTo>
                    <a:lnTo>
                      <a:pt x="89496" y="101328"/>
                    </a:lnTo>
                    <a:lnTo>
                      <a:pt x="29224" y="73940"/>
                    </a:lnTo>
                    <a:lnTo>
                      <a:pt x="179090" y="16824"/>
                    </a:lnTo>
                    <a:lnTo>
                      <a:pt x="328956" y="73940"/>
                    </a:lnTo>
                    <a:lnTo>
                      <a:pt x="268684" y="1013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14" name="Google Shape;5214;p30"/>
              <p:cNvSpPr/>
              <p:nvPr/>
            </p:nvSpPr>
            <p:spPr>
              <a:xfrm>
                <a:off x="1410424" y="1865027"/>
                <a:ext cx="32579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81448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81449"/>
                    </a:ln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15" name="Google Shape;5215;p30"/>
              <p:cNvSpPr/>
              <p:nvPr/>
            </p:nvSpPr>
            <p:spPr>
              <a:xfrm>
                <a:off x="1434859" y="1799868"/>
                <a:ext cx="32579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65159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65159"/>
                    </a:lnTo>
                    <a:lnTo>
                      <a:pt x="0" y="651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979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16" name="Google Shape;5216;p30"/>
              <p:cNvSpPr/>
              <p:nvPr/>
            </p:nvSpPr>
            <p:spPr>
              <a:xfrm>
                <a:off x="1410424" y="1718419"/>
                <a:ext cx="32579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81448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81449"/>
                    </a:ln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17" name="Google Shape;5217;p30"/>
              <p:cNvSpPr/>
              <p:nvPr/>
            </p:nvSpPr>
            <p:spPr>
              <a:xfrm>
                <a:off x="1191530" y="1710274"/>
                <a:ext cx="324777" cy="244346"/>
              </a:xfrm>
              <a:custGeom>
                <a:avLst/>
                <a:gdLst/>
                <a:ahLst/>
                <a:cxnLst/>
                <a:rect l="l" t="t" r="r" b="b"/>
                <a:pathLst>
                  <a:path w="324777" h="244346" extrusionOk="0">
                    <a:moveTo>
                      <a:pt x="306655" y="82365"/>
                    </a:moveTo>
                    <a:cubicBezTo>
                      <a:pt x="307775" y="79515"/>
                      <a:pt x="308488" y="76460"/>
                      <a:pt x="308488" y="73304"/>
                    </a:cubicBezTo>
                    <a:lnTo>
                      <a:pt x="308488" y="24435"/>
                    </a:lnTo>
                    <a:cubicBezTo>
                      <a:pt x="308488" y="10996"/>
                      <a:pt x="297492" y="0"/>
                      <a:pt x="284053" y="0"/>
                    </a:cubicBezTo>
                    <a:lnTo>
                      <a:pt x="186314" y="0"/>
                    </a:lnTo>
                    <a:lnTo>
                      <a:pt x="186314" y="16290"/>
                    </a:lnTo>
                    <a:lnTo>
                      <a:pt x="210749" y="16290"/>
                    </a:lnTo>
                    <a:lnTo>
                      <a:pt x="210749" y="81449"/>
                    </a:lnTo>
                    <a:lnTo>
                      <a:pt x="186314" y="81449"/>
                    </a:lnTo>
                    <a:lnTo>
                      <a:pt x="186314" y="97739"/>
                    </a:lnTo>
                    <a:lnTo>
                      <a:pt x="235184" y="97739"/>
                    </a:lnTo>
                    <a:lnTo>
                      <a:pt x="235184" y="146608"/>
                    </a:lnTo>
                    <a:lnTo>
                      <a:pt x="151597" y="146608"/>
                    </a:lnTo>
                    <a:lnTo>
                      <a:pt x="151597" y="162898"/>
                    </a:lnTo>
                    <a:lnTo>
                      <a:pt x="210749" y="162898"/>
                    </a:lnTo>
                    <a:lnTo>
                      <a:pt x="210749" y="228057"/>
                    </a:lnTo>
                    <a:lnTo>
                      <a:pt x="0" y="228057"/>
                    </a:lnTo>
                    <a:lnTo>
                      <a:pt x="0" y="244347"/>
                    </a:lnTo>
                    <a:lnTo>
                      <a:pt x="275908" y="244347"/>
                    </a:lnTo>
                    <a:cubicBezTo>
                      <a:pt x="289347" y="244347"/>
                      <a:pt x="300343" y="233351"/>
                      <a:pt x="300343" y="219912"/>
                    </a:cubicBezTo>
                    <a:lnTo>
                      <a:pt x="300343" y="171043"/>
                    </a:lnTo>
                    <a:cubicBezTo>
                      <a:pt x="300343" y="168192"/>
                      <a:pt x="299732" y="165443"/>
                      <a:pt x="298816" y="162898"/>
                    </a:cubicBezTo>
                    <a:lnTo>
                      <a:pt x="300343" y="162898"/>
                    </a:lnTo>
                    <a:cubicBezTo>
                      <a:pt x="313782" y="162898"/>
                      <a:pt x="324778" y="151902"/>
                      <a:pt x="324778" y="138463"/>
                    </a:cubicBezTo>
                    <a:lnTo>
                      <a:pt x="324778" y="105884"/>
                    </a:lnTo>
                    <a:cubicBezTo>
                      <a:pt x="324778" y="94583"/>
                      <a:pt x="317040" y="85216"/>
                      <a:pt x="306655" y="82365"/>
                    </a:cubicBezTo>
                    <a:close/>
                    <a:moveTo>
                      <a:pt x="292198" y="24435"/>
                    </a:moveTo>
                    <a:lnTo>
                      <a:pt x="292198" y="73304"/>
                    </a:lnTo>
                    <a:cubicBezTo>
                      <a:pt x="292198" y="77784"/>
                      <a:pt x="288533" y="81449"/>
                      <a:pt x="284053" y="81449"/>
                    </a:cubicBezTo>
                    <a:lnTo>
                      <a:pt x="259618" y="81449"/>
                    </a:lnTo>
                    <a:lnTo>
                      <a:pt x="259618" y="16290"/>
                    </a:lnTo>
                    <a:lnTo>
                      <a:pt x="284053" y="16290"/>
                    </a:lnTo>
                    <a:cubicBezTo>
                      <a:pt x="288533" y="16290"/>
                      <a:pt x="292198" y="19955"/>
                      <a:pt x="292198" y="24435"/>
                    </a:cubicBezTo>
                    <a:close/>
                    <a:moveTo>
                      <a:pt x="227039" y="16290"/>
                    </a:moveTo>
                    <a:lnTo>
                      <a:pt x="243329" y="16290"/>
                    </a:lnTo>
                    <a:lnTo>
                      <a:pt x="243329" y="81449"/>
                    </a:lnTo>
                    <a:lnTo>
                      <a:pt x="227039" y="81449"/>
                    </a:lnTo>
                    <a:lnTo>
                      <a:pt x="227039" y="16290"/>
                    </a:lnTo>
                    <a:close/>
                    <a:moveTo>
                      <a:pt x="251474" y="97739"/>
                    </a:moveTo>
                    <a:lnTo>
                      <a:pt x="267763" y="97739"/>
                    </a:lnTo>
                    <a:lnTo>
                      <a:pt x="267763" y="146608"/>
                    </a:lnTo>
                    <a:lnTo>
                      <a:pt x="251474" y="146608"/>
                    </a:lnTo>
                    <a:lnTo>
                      <a:pt x="251474" y="97739"/>
                    </a:lnTo>
                    <a:close/>
                    <a:moveTo>
                      <a:pt x="227039" y="228057"/>
                    </a:moveTo>
                    <a:lnTo>
                      <a:pt x="227039" y="162898"/>
                    </a:lnTo>
                    <a:lnTo>
                      <a:pt x="243329" y="162898"/>
                    </a:lnTo>
                    <a:lnTo>
                      <a:pt x="243329" y="228057"/>
                    </a:lnTo>
                    <a:lnTo>
                      <a:pt x="227039" y="228057"/>
                    </a:lnTo>
                    <a:close/>
                    <a:moveTo>
                      <a:pt x="284053" y="171043"/>
                    </a:moveTo>
                    <a:lnTo>
                      <a:pt x="284053" y="219912"/>
                    </a:lnTo>
                    <a:cubicBezTo>
                      <a:pt x="284053" y="224392"/>
                      <a:pt x="280388" y="228057"/>
                      <a:pt x="275908" y="228057"/>
                    </a:cubicBezTo>
                    <a:lnTo>
                      <a:pt x="259618" y="228057"/>
                    </a:lnTo>
                    <a:lnTo>
                      <a:pt x="259618" y="162898"/>
                    </a:lnTo>
                    <a:lnTo>
                      <a:pt x="275908" y="162898"/>
                    </a:lnTo>
                    <a:cubicBezTo>
                      <a:pt x="280388" y="162898"/>
                      <a:pt x="284053" y="166563"/>
                      <a:pt x="284053" y="171043"/>
                    </a:cubicBezTo>
                    <a:close/>
                    <a:moveTo>
                      <a:pt x="308488" y="138463"/>
                    </a:moveTo>
                    <a:cubicBezTo>
                      <a:pt x="308488" y="142943"/>
                      <a:pt x="304823" y="146608"/>
                      <a:pt x="300343" y="146608"/>
                    </a:cubicBezTo>
                    <a:lnTo>
                      <a:pt x="284053" y="146608"/>
                    </a:lnTo>
                    <a:lnTo>
                      <a:pt x="284053" y="97739"/>
                    </a:lnTo>
                    <a:lnTo>
                      <a:pt x="300343" y="97739"/>
                    </a:lnTo>
                    <a:cubicBezTo>
                      <a:pt x="304823" y="97739"/>
                      <a:pt x="308488" y="101404"/>
                      <a:pt x="308488" y="105884"/>
                    </a:cubicBezTo>
                    <a:lnTo>
                      <a:pt x="308488" y="1384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218" name="Google Shape;5218;p30"/>
          <p:cNvGrpSpPr/>
          <p:nvPr/>
        </p:nvGrpSpPr>
        <p:grpSpPr>
          <a:xfrm>
            <a:off x="-812316" y="2077476"/>
            <a:ext cx="896786" cy="896786"/>
            <a:chOff x="-812316" y="2077476"/>
            <a:chExt cx="896786" cy="896786"/>
          </a:xfrm>
        </p:grpSpPr>
        <p:sp>
          <p:nvSpPr>
            <p:cNvPr id="5219" name="Google Shape;5219;p30"/>
            <p:cNvSpPr/>
            <p:nvPr/>
          </p:nvSpPr>
          <p:spPr>
            <a:xfrm>
              <a:off x="-812316" y="2077476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0" name="Google Shape;5220;p30"/>
            <p:cNvSpPr/>
            <p:nvPr/>
          </p:nvSpPr>
          <p:spPr>
            <a:xfrm>
              <a:off x="-726564" y="2152387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221" name="Google Shape;5221;p30"/>
            <p:cNvGrpSpPr/>
            <p:nvPr/>
          </p:nvGrpSpPr>
          <p:grpSpPr>
            <a:xfrm>
              <a:off x="-613597" y="2317629"/>
              <a:ext cx="538134" cy="368676"/>
              <a:chOff x="992063" y="2434116"/>
              <a:chExt cx="538134" cy="368676"/>
            </a:xfrm>
          </p:grpSpPr>
          <p:sp>
            <p:nvSpPr>
              <p:cNvPr id="5222" name="Google Shape;5222;p30"/>
              <p:cNvSpPr/>
              <p:nvPr/>
            </p:nvSpPr>
            <p:spPr>
              <a:xfrm>
                <a:off x="1008580" y="2615194"/>
                <a:ext cx="505958" cy="179779"/>
              </a:xfrm>
              <a:custGeom>
                <a:avLst/>
                <a:gdLst/>
                <a:ahLst/>
                <a:cxnLst/>
                <a:rect l="l" t="t" r="r" b="b"/>
                <a:pathLst>
                  <a:path w="505958" h="179779" extrusionOk="0">
                    <a:moveTo>
                      <a:pt x="505958" y="0"/>
                    </a:moveTo>
                    <a:lnTo>
                      <a:pt x="0" y="0"/>
                    </a:lnTo>
                    <a:lnTo>
                      <a:pt x="0" y="169269"/>
                    </a:lnTo>
                    <a:cubicBezTo>
                      <a:pt x="0" y="175074"/>
                      <a:pt x="4706" y="179780"/>
                      <a:pt x="10510" y="179780"/>
                    </a:cubicBezTo>
                    <a:lnTo>
                      <a:pt x="495448" y="179780"/>
                    </a:lnTo>
                    <a:cubicBezTo>
                      <a:pt x="501253" y="179780"/>
                      <a:pt x="505958" y="175074"/>
                      <a:pt x="505958" y="169269"/>
                    </a:cubicBez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23" name="Google Shape;5223;p30"/>
              <p:cNvSpPr/>
              <p:nvPr/>
            </p:nvSpPr>
            <p:spPr>
              <a:xfrm>
                <a:off x="1487365" y="2615194"/>
                <a:ext cx="27172" cy="179779"/>
              </a:xfrm>
              <a:custGeom>
                <a:avLst/>
                <a:gdLst/>
                <a:ahLst/>
                <a:cxnLst/>
                <a:rect l="l" t="t" r="r" b="b"/>
                <a:pathLst>
                  <a:path w="27172" h="179779" extrusionOk="0">
                    <a:moveTo>
                      <a:pt x="0" y="0"/>
                    </a:moveTo>
                    <a:lnTo>
                      <a:pt x="0" y="179780"/>
                    </a:lnTo>
                    <a:lnTo>
                      <a:pt x="16746" y="179780"/>
                    </a:lnTo>
                    <a:cubicBezTo>
                      <a:pt x="22505" y="179780"/>
                      <a:pt x="27173" y="175112"/>
                      <a:pt x="27173" y="169354"/>
                    </a:cubicBezTo>
                    <a:lnTo>
                      <a:pt x="27173" y="0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24" name="Google Shape;5224;p30"/>
              <p:cNvSpPr/>
              <p:nvPr/>
            </p:nvSpPr>
            <p:spPr>
              <a:xfrm>
                <a:off x="1008581" y="2571770"/>
                <a:ext cx="505958" cy="50120"/>
              </a:xfrm>
              <a:custGeom>
                <a:avLst/>
                <a:gdLst/>
                <a:ahLst/>
                <a:cxnLst/>
                <a:rect l="l" t="t" r="r" b="b"/>
                <a:pathLst>
                  <a:path w="505958" h="50120" extrusionOk="0">
                    <a:moveTo>
                      <a:pt x="473434" y="0"/>
                    </a:moveTo>
                    <a:lnTo>
                      <a:pt x="32522" y="0"/>
                    </a:lnTo>
                    <a:cubicBezTo>
                      <a:pt x="27651" y="0"/>
                      <a:pt x="23008" y="2066"/>
                      <a:pt x="19748" y="5686"/>
                    </a:cubicBezTo>
                    <a:lnTo>
                      <a:pt x="2598" y="24728"/>
                    </a:lnTo>
                    <a:cubicBezTo>
                      <a:pt x="925" y="26585"/>
                      <a:pt x="0" y="28996"/>
                      <a:pt x="0" y="31496"/>
                    </a:cubicBezTo>
                    <a:lnTo>
                      <a:pt x="0" y="50120"/>
                    </a:lnTo>
                    <a:lnTo>
                      <a:pt x="505958" y="50120"/>
                    </a:lnTo>
                    <a:lnTo>
                      <a:pt x="505958" y="31496"/>
                    </a:lnTo>
                    <a:cubicBezTo>
                      <a:pt x="505958" y="28996"/>
                      <a:pt x="505032" y="26585"/>
                      <a:pt x="503360" y="24728"/>
                    </a:cubicBezTo>
                    <a:lnTo>
                      <a:pt x="486210" y="5686"/>
                    </a:lnTo>
                    <a:cubicBezTo>
                      <a:pt x="482948" y="2067"/>
                      <a:pt x="478305" y="0"/>
                      <a:pt x="473434" y="0"/>
                    </a:cubicBez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25" name="Google Shape;5225;p30"/>
              <p:cNvSpPr/>
              <p:nvPr/>
            </p:nvSpPr>
            <p:spPr>
              <a:xfrm>
                <a:off x="1455050" y="2571770"/>
                <a:ext cx="59487" cy="50121"/>
              </a:xfrm>
              <a:custGeom>
                <a:avLst/>
                <a:gdLst/>
                <a:ahLst/>
                <a:cxnLst/>
                <a:rect l="l" t="t" r="r" b="b"/>
                <a:pathLst>
                  <a:path w="59487" h="50121" extrusionOk="0">
                    <a:moveTo>
                      <a:pt x="56890" y="24728"/>
                    </a:moveTo>
                    <a:lnTo>
                      <a:pt x="39740" y="5686"/>
                    </a:lnTo>
                    <a:cubicBezTo>
                      <a:pt x="36480" y="2066"/>
                      <a:pt x="31837" y="0"/>
                      <a:pt x="26966" y="0"/>
                    </a:cubicBezTo>
                    <a:lnTo>
                      <a:pt x="0" y="0"/>
                    </a:lnTo>
                    <a:lnTo>
                      <a:pt x="26118" y="28998"/>
                    </a:lnTo>
                    <a:cubicBezTo>
                      <a:pt x="30107" y="33427"/>
                      <a:pt x="32315" y="39177"/>
                      <a:pt x="32315" y="45138"/>
                    </a:cubicBezTo>
                    <a:lnTo>
                      <a:pt x="32315" y="50121"/>
                    </a:lnTo>
                    <a:lnTo>
                      <a:pt x="59488" y="50121"/>
                    </a:lnTo>
                    <a:lnTo>
                      <a:pt x="59488" y="31496"/>
                    </a:lnTo>
                    <a:cubicBezTo>
                      <a:pt x="59488" y="28996"/>
                      <a:pt x="58562" y="26585"/>
                      <a:pt x="56890" y="24728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26" name="Google Shape;5226;p30"/>
              <p:cNvSpPr/>
              <p:nvPr/>
            </p:nvSpPr>
            <p:spPr>
              <a:xfrm>
                <a:off x="1153957" y="2510401"/>
                <a:ext cx="215203" cy="153006"/>
              </a:xfrm>
              <a:custGeom>
                <a:avLst/>
                <a:gdLst/>
                <a:ahLst/>
                <a:cxnLst/>
                <a:rect l="l" t="t" r="r" b="b"/>
                <a:pathLst>
                  <a:path w="215203" h="153006" extrusionOk="0">
                    <a:moveTo>
                      <a:pt x="0" y="0"/>
                    </a:moveTo>
                    <a:lnTo>
                      <a:pt x="215203" y="0"/>
                    </a:lnTo>
                    <a:lnTo>
                      <a:pt x="215203" y="153007"/>
                    </a:lnTo>
                    <a:lnTo>
                      <a:pt x="0" y="153007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27" name="Google Shape;5227;p30"/>
              <p:cNvSpPr/>
              <p:nvPr/>
            </p:nvSpPr>
            <p:spPr>
              <a:xfrm>
                <a:off x="1341988" y="2510401"/>
                <a:ext cx="27172" cy="153006"/>
              </a:xfrm>
              <a:custGeom>
                <a:avLst/>
                <a:gdLst/>
                <a:ahLst/>
                <a:cxnLst/>
                <a:rect l="l" t="t" r="r" b="b"/>
                <a:pathLst>
                  <a:path w="27172" h="153006" extrusionOk="0">
                    <a:moveTo>
                      <a:pt x="0" y="0"/>
                    </a:moveTo>
                    <a:lnTo>
                      <a:pt x="27173" y="0"/>
                    </a:lnTo>
                    <a:lnTo>
                      <a:pt x="27173" y="153007"/>
                    </a:lnTo>
                    <a:lnTo>
                      <a:pt x="0" y="153007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28" name="Google Shape;5228;p30"/>
              <p:cNvSpPr/>
              <p:nvPr/>
            </p:nvSpPr>
            <p:spPr>
              <a:xfrm>
                <a:off x="1045410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6" y="12166"/>
                      <a:pt x="42180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29" name="Google Shape;5229;p30"/>
              <p:cNvSpPr/>
              <p:nvPr/>
            </p:nvSpPr>
            <p:spPr>
              <a:xfrm>
                <a:off x="1139898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6" y="12166"/>
                      <a:pt x="42180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30" name="Google Shape;5230;p30"/>
              <p:cNvSpPr/>
              <p:nvPr/>
            </p:nvSpPr>
            <p:spPr>
              <a:xfrm>
                <a:off x="1234387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31" name="Google Shape;5231;p30"/>
              <p:cNvSpPr/>
              <p:nvPr/>
            </p:nvSpPr>
            <p:spPr>
              <a:xfrm>
                <a:off x="1328874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32" name="Google Shape;5232;p30"/>
              <p:cNvSpPr/>
              <p:nvPr/>
            </p:nvSpPr>
            <p:spPr>
              <a:xfrm>
                <a:off x="1423362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33" name="Google Shape;5233;p30"/>
              <p:cNvSpPr/>
              <p:nvPr/>
            </p:nvSpPr>
            <p:spPr>
              <a:xfrm>
                <a:off x="1061681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5" y="12165"/>
                      <a:pt x="25909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34" name="Google Shape;5234;p30"/>
              <p:cNvSpPr/>
              <p:nvPr/>
            </p:nvSpPr>
            <p:spPr>
              <a:xfrm>
                <a:off x="1156170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35" name="Google Shape;5235;p30"/>
              <p:cNvSpPr/>
              <p:nvPr/>
            </p:nvSpPr>
            <p:spPr>
              <a:xfrm>
                <a:off x="1250658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36" name="Google Shape;5236;p30"/>
              <p:cNvSpPr/>
              <p:nvPr/>
            </p:nvSpPr>
            <p:spPr>
              <a:xfrm>
                <a:off x="1345146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37" name="Google Shape;5237;p30"/>
              <p:cNvSpPr/>
              <p:nvPr/>
            </p:nvSpPr>
            <p:spPr>
              <a:xfrm>
                <a:off x="1441330" y="2713385"/>
                <a:ext cx="36377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6377" h="81588" extrusionOk="0">
                    <a:moveTo>
                      <a:pt x="9205" y="0"/>
                    </a:moveTo>
                    <a:cubicBezTo>
                      <a:pt x="5973" y="0"/>
                      <a:pt x="2875" y="567"/>
                      <a:pt x="0" y="1602"/>
                    </a:cubicBezTo>
                    <a:cubicBezTo>
                      <a:pt x="10476" y="5374"/>
                      <a:pt x="17968" y="15397"/>
                      <a:pt x="17968" y="27173"/>
                    </a:cubicBezTo>
                    <a:lnTo>
                      <a:pt x="17968" y="81588"/>
                    </a:lnTo>
                    <a:lnTo>
                      <a:pt x="36378" y="81588"/>
                    </a:lnTo>
                    <a:lnTo>
                      <a:pt x="36378" y="27173"/>
                    </a:lnTo>
                    <a:cubicBezTo>
                      <a:pt x="36378" y="12165"/>
                      <a:pt x="24212" y="0"/>
                      <a:pt x="9205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38" name="Google Shape;5238;p30"/>
              <p:cNvSpPr/>
              <p:nvPr/>
            </p:nvSpPr>
            <p:spPr>
              <a:xfrm>
                <a:off x="1125634" y="2441923"/>
                <a:ext cx="271850" cy="90937"/>
              </a:xfrm>
              <a:custGeom>
                <a:avLst/>
                <a:gdLst/>
                <a:ahLst/>
                <a:cxnLst/>
                <a:rect l="l" t="t" r="r" b="b"/>
                <a:pathLst>
                  <a:path w="271850" h="90937" extrusionOk="0">
                    <a:moveTo>
                      <a:pt x="271850" y="85723"/>
                    </a:moveTo>
                    <a:lnTo>
                      <a:pt x="271850" y="71500"/>
                    </a:lnTo>
                    <a:cubicBezTo>
                      <a:pt x="271850" y="68345"/>
                      <a:pt x="270070" y="65460"/>
                      <a:pt x="267251" y="64045"/>
                    </a:cubicBezTo>
                    <a:lnTo>
                      <a:pt x="142940" y="1662"/>
                    </a:lnTo>
                    <a:cubicBezTo>
                      <a:pt x="138525" y="-554"/>
                      <a:pt x="133325" y="-554"/>
                      <a:pt x="128910" y="1662"/>
                    </a:cubicBezTo>
                    <a:lnTo>
                      <a:pt x="4599" y="64046"/>
                    </a:lnTo>
                    <a:cubicBezTo>
                      <a:pt x="1779" y="65461"/>
                      <a:pt x="0" y="68346"/>
                      <a:pt x="0" y="71501"/>
                    </a:cubicBezTo>
                    <a:lnTo>
                      <a:pt x="0" y="85724"/>
                    </a:lnTo>
                    <a:cubicBezTo>
                      <a:pt x="0" y="88603"/>
                      <a:pt x="2334" y="90937"/>
                      <a:pt x="5213" y="90937"/>
                    </a:cubicBezTo>
                    <a:lnTo>
                      <a:pt x="266637" y="90937"/>
                    </a:lnTo>
                    <a:cubicBezTo>
                      <a:pt x="269516" y="90936"/>
                      <a:pt x="271850" y="88603"/>
                      <a:pt x="271850" y="85723"/>
                    </a:cubicBez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39" name="Google Shape;5239;p30"/>
              <p:cNvSpPr/>
              <p:nvPr/>
            </p:nvSpPr>
            <p:spPr>
              <a:xfrm>
                <a:off x="1125633" y="2500921"/>
                <a:ext cx="271850" cy="31940"/>
              </a:xfrm>
              <a:custGeom>
                <a:avLst/>
                <a:gdLst/>
                <a:ahLst/>
                <a:cxnLst/>
                <a:rect l="l" t="t" r="r" b="b"/>
                <a:pathLst>
                  <a:path w="271850" h="31940" extrusionOk="0">
                    <a:moveTo>
                      <a:pt x="267251" y="5049"/>
                    </a:moveTo>
                    <a:lnTo>
                      <a:pt x="257189" y="0"/>
                    </a:lnTo>
                    <a:lnTo>
                      <a:pt x="257189" y="10892"/>
                    </a:lnTo>
                    <a:cubicBezTo>
                      <a:pt x="257189" y="13771"/>
                      <a:pt x="254855" y="16105"/>
                      <a:pt x="251976" y="16105"/>
                    </a:cubicBezTo>
                    <a:lnTo>
                      <a:pt x="0" y="16105"/>
                    </a:lnTo>
                    <a:lnTo>
                      <a:pt x="0" y="26727"/>
                    </a:lnTo>
                    <a:cubicBezTo>
                      <a:pt x="0" y="29606"/>
                      <a:pt x="2334" y="31940"/>
                      <a:pt x="5213" y="31940"/>
                    </a:cubicBezTo>
                    <a:lnTo>
                      <a:pt x="266637" y="31940"/>
                    </a:lnTo>
                    <a:cubicBezTo>
                      <a:pt x="269516" y="31940"/>
                      <a:pt x="271850" y="29606"/>
                      <a:pt x="271850" y="26727"/>
                    </a:cubicBezTo>
                    <a:lnTo>
                      <a:pt x="271850" y="12503"/>
                    </a:lnTo>
                    <a:cubicBezTo>
                      <a:pt x="271851" y="9349"/>
                      <a:pt x="270071" y="6464"/>
                      <a:pt x="267251" y="5049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40" name="Google Shape;5240;p30"/>
              <p:cNvSpPr/>
              <p:nvPr/>
            </p:nvSpPr>
            <p:spPr>
              <a:xfrm>
                <a:off x="999882" y="2653687"/>
                <a:ext cx="522494" cy="33904"/>
              </a:xfrm>
              <a:custGeom>
                <a:avLst/>
                <a:gdLst/>
                <a:ahLst/>
                <a:cxnLst/>
                <a:rect l="l" t="t" r="r" b="b"/>
                <a:pathLst>
                  <a:path w="522494" h="33904" extrusionOk="0">
                    <a:moveTo>
                      <a:pt x="516239" y="33905"/>
                    </a:moveTo>
                    <a:lnTo>
                      <a:pt x="6256" y="33905"/>
                    </a:lnTo>
                    <a:cubicBezTo>
                      <a:pt x="2801" y="33905"/>
                      <a:pt x="0" y="31104"/>
                      <a:pt x="0" y="27649"/>
                    </a:cubicBezTo>
                    <a:lnTo>
                      <a:pt x="0" y="6256"/>
                    </a:lnTo>
                    <a:cubicBezTo>
                      <a:pt x="0" y="2801"/>
                      <a:pt x="2801" y="0"/>
                      <a:pt x="6256" y="0"/>
                    </a:cubicBezTo>
                    <a:lnTo>
                      <a:pt x="516239" y="0"/>
                    </a:lnTo>
                    <a:cubicBezTo>
                      <a:pt x="519693" y="0"/>
                      <a:pt x="522494" y="2801"/>
                      <a:pt x="522494" y="6256"/>
                    </a:cubicBezTo>
                    <a:lnTo>
                      <a:pt x="522494" y="27649"/>
                    </a:lnTo>
                    <a:cubicBezTo>
                      <a:pt x="522494" y="31105"/>
                      <a:pt x="519693" y="33905"/>
                      <a:pt x="516239" y="33905"/>
                    </a:cubicBez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41" name="Google Shape;5241;p30"/>
              <p:cNvSpPr/>
              <p:nvPr/>
            </p:nvSpPr>
            <p:spPr>
              <a:xfrm>
                <a:off x="999882" y="2653687"/>
                <a:ext cx="522494" cy="33904"/>
              </a:xfrm>
              <a:custGeom>
                <a:avLst/>
                <a:gdLst/>
                <a:ahLst/>
                <a:cxnLst/>
                <a:rect l="l" t="t" r="r" b="b"/>
                <a:pathLst>
                  <a:path w="522494" h="33904" extrusionOk="0">
                    <a:moveTo>
                      <a:pt x="516239" y="0"/>
                    </a:moveTo>
                    <a:lnTo>
                      <a:pt x="507538" y="0"/>
                    </a:lnTo>
                    <a:lnTo>
                      <a:pt x="507538" y="12692"/>
                    </a:lnTo>
                    <a:cubicBezTo>
                      <a:pt x="507538" y="16147"/>
                      <a:pt x="504737" y="18948"/>
                      <a:pt x="501282" y="18948"/>
                    </a:cubicBezTo>
                    <a:lnTo>
                      <a:pt x="0" y="18948"/>
                    </a:lnTo>
                    <a:lnTo>
                      <a:pt x="0" y="27649"/>
                    </a:lnTo>
                    <a:cubicBezTo>
                      <a:pt x="0" y="31104"/>
                      <a:pt x="2801" y="33905"/>
                      <a:pt x="6256" y="33905"/>
                    </a:cubicBezTo>
                    <a:lnTo>
                      <a:pt x="516239" y="33905"/>
                    </a:lnTo>
                    <a:cubicBezTo>
                      <a:pt x="519693" y="33905"/>
                      <a:pt x="522494" y="31104"/>
                      <a:pt x="522494" y="27649"/>
                    </a:cubicBezTo>
                    <a:lnTo>
                      <a:pt x="522494" y="6256"/>
                    </a:lnTo>
                    <a:cubicBezTo>
                      <a:pt x="522494" y="2801"/>
                      <a:pt x="519693" y="0"/>
                      <a:pt x="516239" y="0"/>
                    </a:cubicBezTo>
                    <a:close/>
                  </a:path>
                </a:pathLst>
              </a:custGeom>
              <a:solidFill>
                <a:srgbClr val="B9CB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42" name="Google Shape;5242;p30"/>
              <p:cNvSpPr/>
              <p:nvPr/>
            </p:nvSpPr>
            <p:spPr>
              <a:xfrm>
                <a:off x="1212264" y="2544500"/>
                <a:ext cx="98589" cy="98589"/>
              </a:xfrm>
              <a:custGeom>
                <a:avLst/>
                <a:gdLst/>
                <a:ahLst/>
                <a:cxnLst/>
                <a:rect l="l" t="t" r="r" b="b"/>
                <a:pathLst>
                  <a:path w="98589" h="98589" extrusionOk="0">
                    <a:moveTo>
                      <a:pt x="98590" y="49295"/>
                    </a:moveTo>
                    <a:cubicBezTo>
                      <a:pt x="98590" y="76520"/>
                      <a:pt x="76520" y="98590"/>
                      <a:pt x="49295" y="98590"/>
                    </a:cubicBezTo>
                    <a:cubicBezTo>
                      <a:pt x="22070" y="98590"/>
                      <a:pt x="0" y="76520"/>
                      <a:pt x="0" y="49295"/>
                    </a:cubicBezTo>
                    <a:cubicBezTo>
                      <a:pt x="0" y="22070"/>
                      <a:pt x="22070" y="0"/>
                      <a:pt x="49295" y="0"/>
                    </a:cubicBezTo>
                    <a:cubicBezTo>
                      <a:pt x="76520" y="0"/>
                      <a:pt x="98590" y="22070"/>
                      <a:pt x="98590" y="4929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43" name="Google Shape;5243;p30"/>
              <p:cNvSpPr/>
              <p:nvPr/>
            </p:nvSpPr>
            <p:spPr>
              <a:xfrm>
                <a:off x="1219699" y="2551935"/>
                <a:ext cx="91154" cy="91154"/>
              </a:xfrm>
              <a:custGeom>
                <a:avLst/>
                <a:gdLst/>
                <a:ahLst/>
                <a:cxnLst/>
                <a:rect l="l" t="t" r="r" b="b"/>
                <a:pathLst>
                  <a:path w="91154" h="91154" extrusionOk="0">
                    <a:moveTo>
                      <a:pt x="67887" y="0"/>
                    </a:moveTo>
                    <a:cubicBezTo>
                      <a:pt x="72594" y="7555"/>
                      <a:pt x="75322" y="16471"/>
                      <a:pt x="75322" y="26027"/>
                    </a:cubicBezTo>
                    <a:cubicBezTo>
                      <a:pt x="75322" y="53252"/>
                      <a:pt x="53252" y="75322"/>
                      <a:pt x="26027" y="75322"/>
                    </a:cubicBezTo>
                    <a:cubicBezTo>
                      <a:pt x="16470" y="75322"/>
                      <a:pt x="7554" y="72594"/>
                      <a:pt x="0" y="67887"/>
                    </a:cubicBezTo>
                    <a:cubicBezTo>
                      <a:pt x="8703" y="81854"/>
                      <a:pt x="24192" y="91155"/>
                      <a:pt x="41860" y="91155"/>
                    </a:cubicBezTo>
                    <a:cubicBezTo>
                      <a:pt x="69085" y="91155"/>
                      <a:pt x="91155" y="69084"/>
                      <a:pt x="91155" y="41860"/>
                    </a:cubicBezTo>
                    <a:cubicBezTo>
                      <a:pt x="91155" y="24192"/>
                      <a:pt x="81854" y="8703"/>
                      <a:pt x="67887" y="0"/>
                    </a:cubicBez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44" name="Google Shape;5244;p30"/>
              <p:cNvSpPr/>
              <p:nvPr/>
            </p:nvSpPr>
            <p:spPr>
              <a:xfrm>
                <a:off x="1213062" y="2476475"/>
                <a:ext cx="96993" cy="26592"/>
              </a:xfrm>
              <a:custGeom>
                <a:avLst/>
                <a:gdLst/>
                <a:ahLst/>
                <a:cxnLst/>
                <a:rect l="l" t="t" r="r" b="b"/>
                <a:pathLst>
                  <a:path w="96993" h="26592" extrusionOk="0">
                    <a:moveTo>
                      <a:pt x="95841" y="22643"/>
                    </a:moveTo>
                    <a:lnTo>
                      <a:pt x="52706" y="997"/>
                    </a:lnTo>
                    <a:cubicBezTo>
                      <a:pt x="50057" y="-332"/>
                      <a:pt x="46937" y="-332"/>
                      <a:pt x="44288" y="997"/>
                    </a:cubicBezTo>
                    <a:lnTo>
                      <a:pt x="1153" y="22643"/>
                    </a:lnTo>
                    <a:cubicBezTo>
                      <a:pt x="-812" y="23629"/>
                      <a:pt x="-110" y="26592"/>
                      <a:pt x="2089" y="26592"/>
                    </a:cubicBezTo>
                    <a:lnTo>
                      <a:pt x="94905" y="26592"/>
                    </a:lnTo>
                    <a:cubicBezTo>
                      <a:pt x="97104" y="26592"/>
                      <a:pt x="97806" y="23629"/>
                      <a:pt x="95841" y="22643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45" name="Google Shape;5245;p30"/>
              <p:cNvSpPr/>
              <p:nvPr/>
            </p:nvSpPr>
            <p:spPr>
              <a:xfrm>
                <a:off x="1244397" y="2476475"/>
                <a:ext cx="65658" cy="26592"/>
              </a:xfrm>
              <a:custGeom>
                <a:avLst/>
                <a:gdLst/>
                <a:ahLst/>
                <a:cxnLst/>
                <a:rect l="l" t="t" r="r" b="b"/>
                <a:pathLst>
                  <a:path w="65658" h="26592" extrusionOk="0">
                    <a:moveTo>
                      <a:pt x="38050" y="26592"/>
                    </a:moveTo>
                    <a:lnTo>
                      <a:pt x="63570" y="26592"/>
                    </a:lnTo>
                    <a:cubicBezTo>
                      <a:pt x="65769" y="26592"/>
                      <a:pt x="66471" y="23629"/>
                      <a:pt x="64506" y="22643"/>
                    </a:cubicBezTo>
                    <a:lnTo>
                      <a:pt x="21371" y="997"/>
                    </a:lnTo>
                    <a:cubicBezTo>
                      <a:pt x="18722" y="-332"/>
                      <a:pt x="15602" y="-332"/>
                      <a:pt x="12953" y="997"/>
                    </a:cubicBezTo>
                    <a:lnTo>
                      <a:pt x="0" y="7498"/>
                    </a:ln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5246" name="Google Shape;5246;p30"/>
              <p:cNvGrpSpPr/>
              <p:nvPr/>
            </p:nvGrpSpPr>
            <p:grpSpPr>
              <a:xfrm>
                <a:off x="992063" y="2434116"/>
                <a:ext cx="538134" cy="368676"/>
                <a:chOff x="992063" y="2434116"/>
                <a:chExt cx="538134" cy="368676"/>
              </a:xfrm>
            </p:grpSpPr>
            <p:sp>
              <p:nvSpPr>
                <p:cNvPr id="5247" name="Google Shape;5247;p30"/>
                <p:cNvSpPr/>
                <p:nvPr/>
              </p:nvSpPr>
              <p:spPr>
                <a:xfrm>
                  <a:off x="1253740" y="2571641"/>
                  <a:ext cx="29221" cy="29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21" h="29973" extrusionOk="0">
                      <a:moveTo>
                        <a:pt x="21401" y="14334"/>
                      </a:moveTo>
                      <a:lnTo>
                        <a:pt x="15640" y="14334"/>
                      </a:lnTo>
                      <a:lnTo>
                        <a:pt x="15640" y="7820"/>
                      </a:lnTo>
                      <a:cubicBezTo>
                        <a:pt x="15640" y="3501"/>
                        <a:pt x="12139" y="0"/>
                        <a:pt x="7820" y="0"/>
                      </a:cubicBezTo>
                      <a:cubicBezTo>
                        <a:pt x="3501" y="0"/>
                        <a:pt x="0" y="3501"/>
                        <a:pt x="0" y="7820"/>
                      </a:cubicBezTo>
                      <a:lnTo>
                        <a:pt x="0" y="22154"/>
                      </a:lnTo>
                      <a:cubicBezTo>
                        <a:pt x="0" y="26473"/>
                        <a:pt x="3501" y="29974"/>
                        <a:pt x="7820" y="29974"/>
                      </a:cubicBezTo>
                      <a:lnTo>
                        <a:pt x="21401" y="29974"/>
                      </a:lnTo>
                      <a:cubicBezTo>
                        <a:pt x="25720" y="29974"/>
                        <a:pt x="29221" y="26473"/>
                        <a:pt x="29221" y="22154"/>
                      </a:cubicBezTo>
                      <a:cubicBezTo>
                        <a:pt x="29221" y="17835"/>
                        <a:pt x="25720" y="14334"/>
                        <a:pt x="21401" y="1433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248" name="Google Shape;5248;p30"/>
                <p:cNvGrpSpPr/>
                <p:nvPr/>
              </p:nvGrpSpPr>
              <p:grpSpPr>
                <a:xfrm>
                  <a:off x="992063" y="2434116"/>
                  <a:ext cx="538134" cy="368676"/>
                  <a:chOff x="992063" y="2434116"/>
                  <a:chExt cx="538134" cy="368676"/>
                </a:xfrm>
              </p:grpSpPr>
              <p:sp>
                <p:nvSpPr>
                  <p:cNvPr id="5249" name="Google Shape;5249;p30"/>
                  <p:cNvSpPr/>
                  <p:nvPr/>
                </p:nvSpPr>
                <p:spPr>
                  <a:xfrm>
                    <a:off x="1205243" y="2468664"/>
                    <a:ext cx="112633" cy="422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633" h="42222" extrusionOk="0">
                        <a:moveTo>
                          <a:pt x="107168" y="23465"/>
                        </a:moveTo>
                        <a:lnTo>
                          <a:pt x="107167" y="23465"/>
                        </a:lnTo>
                        <a:lnTo>
                          <a:pt x="64032" y="1818"/>
                        </a:lnTo>
                        <a:cubicBezTo>
                          <a:pt x="59202" y="-607"/>
                          <a:pt x="53432" y="-606"/>
                          <a:pt x="48601" y="1818"/>
                        </a:cubicBezTo>
                        <a:lnTo>
                          <a:pt x="5465" y="23465"/>
                        </a:lnTo>
                        <a:cubicBezTo>
                          <a:pt x="1344" y="25535"/>
                          <a:pt x="-792" y="30114"/>
                          <a:pt x="271" y="34601"/>
                        </a:cubicBezTo>
                        <a:cubicBezTo>
                          <a:pt x="1334" y="39088"/>
                          <a:pt x="5298" y="42222"/>
                          <a:pt x="9909" y="42222"/>
                        </a:cubicBezTo>
                        <a:lnTo>
                          <a:pt x="102725" y="42222"/>
                        </a:lnTo>
                        <a:cubicBezTo>
                          <a:pt x="107336" y="42222"/>
                          <a:pt x="111300" y="39088"/>
                          <a:pt x="112363" y="34601"/>
                        </a:cubicBezTo>
                        <a:cubicBezTo>
                          <a:pt x="113425" y="30114"/>
                          <a:pt x="111290" y="25535"/>
                          <a:pt x="107168" y="23465"/>
                        </a:cubicBezTo>
                        <a:close/>
                        <a:moveTo>
                          <a:pt x="34119" y="26583"/>
                        </a:moveTo>
                        <a:lnTo>
                          <a:pt x="55614" y="15796"/>
                        </a:lnTo>
                        <a:cubicBezTo>
                          <a:pt x="56055" y="15575"/>
                          <a:pt x="56580" y="15576"/>
                          <a:pt x="57017" y="15796"/>
                        </a:cubicBezTo>
                        <a:lnTo>
                          <a:pt x="78512" y="2658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50" name="Google Shape;5250;p30"/>
                  <p:cNvSpPr/>
                  <p:nvPr/>
                </p:nvSpPr>
                <p:spPr>
                  <a:xfrm>
                    <a:off x="992063" y="2434116"/>
                    <a:ext cx="538134" cy="3686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8134" h="368676" extrusionOk="0">
                        <a:moveTo>
                          <a:pt x="530295" y="213227"/>
                        </a:moveTo>
                        <a:lnTo>
                          <a:pt x="530295" y="169151"/>
                        </a:lnTo>
                        <a:cubicBezTo>
                          <a:pt x="530295" y="164717"/>
                          <a:pt x="528654" y="160442"/>
                          <a:pt x="525687" y="157148"/>
                        </a:cubicBezTo>
                        <a:lnTo>
                          <a:pt x="508537" y="138107"/>
                        </a:lnTo>
                        <a:cubicBezTo>
                          <a:pt x="503802" y="132850"/>
                          <a:pt x="497028" y="129834"/>
                          <a:pt x="489952" y="129834"/>
                        </a:cubicBezTo>
                        <a:lnTo>
                          <a:pt x="384918" y="129834"/>
                        </a:lnTo>
                        <a:lnTo>
                          <a:pt x="384918" y="106563"/>
                        </a:lnTo>
                        <a:lnTo>
                          <a:pt x="400209" y="106563"/>
                        </a:lnTo>
                        <a:cubicBezTo>
                          <a:pt x="407406" y="106563"/>
                          <a:pt x="413242" y="100728"/>
                          <a:pt x="413242" y="93530"/>
                        </a:cubicBezTo>
                        <a:lnTo>
                          <a:pt x="413242" y="79308"/>
                        </a:lnTo>
                        <a:cubicBezTo>
                          <a:pt x="413242" y="73157"/>
                          <a:pt x="409827" y="67623"/>
                          <a:pt x="404329" y="64863"/>
                        </a:cubicBezTo>
                        <a:lnTo>
                          <a:pt x="280019" y="2480"/>
                        </a:lnTo>
                        <a:cubicBezTo>
                          <a:pt x="273431" y="-826"/>
                          <a:pt x="265564" y="-827"/>
                          <a:pt x="258975" y="2480"/>
                        </a:cubicBezTo>
                        <a:lnTo>
                          <a:pt x="134664" y="64863"/>
                        </a:lnTo>
                        <a:cubicBezTo>
                          <a:pt x="129167" y="67622"/>
                          <a:pt x="125752" y="73157"/>
                          <a:pt x="125752" y="79308"/>
                        </a:cubicBezTo>
                        <a:lnTo>
                          <a:pt x="125752" y="93530"/>
                        </a:lnTo>
                        <a:cubicBezTo>
                          <a:pt x="125752" y="100728"/>
                          <a:pt x="131587" y="106563"/>
                          <a:pt x="138785" y="106563"/>
                        </a:cubicBezTo>
                        <a:lnTo>
                          <a:pt x="154076" y="106563"/>
                        </a:lnTo>
                        <a:lnTo>
                          <a:pt x="154076" y="129834"/>
                        </a:lnTo>
                        <a:lnTo>
                          <a:pt x="49040" y="129834"/>
                        </a:lnTo>
                        <a:cubicBezTo>
                          <a:pt x="41952" y="129834"/>
                          <a:pt x="35198" y="132841"/>
                          <a:pt x="30456" y="138107"/>
                        </a:cubicBezTo>
                        <a:lnTo>
                          <a:pt x="13305" y="157150"/>
                        </a:lnTo>
                        <a:cubicBezTo>
                          <a:pt x="10339" y="160443"/>
                          <a:pt x="8697" y="164719"/>
                          <a:pt x="8697" y="169151"/>
                        </a:cubicBezTo>
                        <a:lnTo>
                          <a:pt x="8697" y="212825"/>
                        </a:lnTo>
                        <a:cubicBezTo>
                          <a:pt x="3598" y="214941"/>
                          <a:pt x="0" y="219970"/>
                          <a:pt x="0" y="225826"/>
                        </a:cubicBezTo>
                        <a:lnTo>
                          <a:pt x="0" y="247219"/>
                        </a:lnTo>
                        <a:cubicBezTo>
                          <a:pt x="0" y="253076"/>
                          <a:pt x="3598" y="258105"/>
                          <a:pt x="8697" y="260222"/>
                        </a:cubicBezTo>
                        <a:lnTo>
                          <a:pt x="8697" y="350430"/>
                        </a:lnTo>
                        <a:cubicBezTo>
                          <a:pt x="8697" y="360508"/>
                          <a:pt x="16866" y="368677"/>
                          <a:pt x="26943" y="368677"/>
                        </a:cubicBezTo>
                        <a:lnTo>
                          <a:pt x="512049" y="368677"/>
                        </a:lnTo>
                        <a:cubicBezTo>
                          <a:pt x="522127" y="368677"/>
                          <a:pt x="530295" y="360508"/>
                          <a:pt x="530295" y="350430"/>
                        </a:cubicBezTo>
                        <a:lnTo>
                          <a:pt x="530295" y="330087"/>
                        </a:lnTo>
                        <a:cubicBezTo>
                          <a:pt x="530295" y="325805"/>
                          <a:pt x="526996" y="322071"/>
                          <a:pt x="522716" y="321943"/>
                        </a:cubicBezTo>
                        <a:cubicBezTo>
                          <a:pt x="518288" y="321811"/>
                          <a:pt x="514656" y="325360"/>
                          <a:pt x="514656" y="329759"/>
                        </a:cubicBezTo>
                        <a:lnTo>
                          <a:pt x="514656" y="350430"/>
                        </a:lnTo>
                        <a:cubicBezTo>
                          <a:pt x="514656" y="351870"/>
                          <a:pt x="513489" y="353037"/>
                          <a:pt x="512049" y="353037"/>
                        </a:cubicBezTo>
                        <a:lnTo>
                          <a:pt x="493465" y="353037"/>
                        </a:lnTo>
                        <a:lnTo>
                          <a:pt x="493465" y="307138"/>
                        </a:lnTo>
                        <a:cubicBezTo>
                          <a:pt x="493465" y="287559"/>
                          <a:pt x="477443" y="271120"/>
                          <a:pt x="457867" y="271453"/>
                        </a:cubicBezTo>
                        <a:cubicBezTo>
                          <a:pt x="438849" y="271777"/>
                          <a:pt x="423480" y="287347"/>
                          <a:pt x="423480" y="306440"/>
                        </a:cubicBezTo>
                        <a:lnTo>
                          <a:pt x="423480" y="353036"/>
                        </a:lnTo>
                        <a:lnTo>
                          <a:pt x="398977" y="353036"/>
                        </a:lnTo>
                        <a:lnTo>
                          <a:pt x="398977" y="307137"/>
                        </a:lnTo>
                        <a:cubicBezTo>
                          <a:pt x="398977" y="287558"/>
                          <a:pt x="382955" y="271119"/>
                          <a:pt x="363379" y="271452"/>
                        </a:cubicBezTo>
                        <a:cubicBezTo>
                          <a:pt x="344363" y="271776"/>
                          <a:pt x="328991" y="287346"/>
                          <a:pt x="328991" y="306439"/>
                        </a:cubicBezTo>
                        <a:lnTo>
                          <a:pt x="328991" y="353035"/>
                        </a:lnTo>
                        <a:lnTo>
                          <a:pt x="304488" y="353035"/>
                        </a:lnTo>
                        <a:lnTo>
                          <a:pt x="304488" y="307136"/>
                        </a:lnTo>
                        <a:cubicBezTo>
                          <a:pt x="304488" y="287557"/>
                          <a:pt x="288466" y="271118"/>
                          <a:pt x="268890" y="271451"/>
                        </a:cubicBezTo>
                        <a:cubicBezTo>
                          <a:pt x="249873" y="271775"/>
                          <a:pt x="234503" y="287345"/>
                          <a:pt x="234503" y="306438"/>
                        </a:cubicBezTo>
                        <a:lnTo>
                          <a:pt x="234503" y="353034"/>
                        </a:lnTo>
                        <a:lnTo>
                          <a:pt x="210000" y="353034"/>
                        </a:lnTo>
                        <a:lnTo>
                          <a:pt x="210000" y="307135"/>
                        </a:lnTo>
                        <a:cubicBezTo>
                          <a:pt x="210000" y="287556"/>
                          <a:pt x="193978" y="271117"/>
                          <a:pt x="174403" y="271451"/>
                        </a:cubicBezTo>
                        <a:cubicBezTo>
                          <a:pt x="155386" y="271776"/>
                          <a:pt x="140016" y="287346"/>
                          <a:pt x="140016" y="306438"/>
                        </a:cubicBezTo>
                        <a:lnTo>
                          <a:pt x="140016" y="353034"/>
                        </a:lnTo>
                        <a:lnTo>
                          <a:pt x="115513" y="353034"/>
                        </a:lnTo>
                        <a:lnTo>
                          <a:pt x="115513" y="307135"/>
                        </a:lnTo>
                        <a:cubicBezTo>
                          <a:pt x="115513" y="287556"/>
                          <a:pt x="99491" y="271117"/>
                          <a:pt x="79915" y="271450"/>
                        </a:cubicBezTo>
                        <a:cubicBezTo>
                          <a:pt x="60897" y="271775"/>
                          <a:pt x="45528" y="287345"/>
                          <a:pt x="45528" y="306437"/>
                        </a:cubicBezTo>
                        <a:lnTo>
                          <a:pt x="45528" y="353033"/>
                        </a:lnTo>
                        <a:lnTo>
                          <a:pt x="26943" y="353033"/>
                        </a:lnTo>
                        <a:cubicBezTo>
                          <a:pt x="25504" y="353033"/>
                          <a:pt x="24337" y="351866"/>
                          <a:pt x="24337" y="350426"/>
                        </a:cubicBezTo>
                        <a:lnTo>
                          <a:pt x="24337" y="261290"/>
                        </a:lnTo>
                        <a:lnTo>
                          <a:pt x="397602" y="261290"/>
                        </a:lnTo>
                        <a:cubicBezTo>
                          <a:pt x="401921" y="261290"/>
                          <a:pt x="405422" y="257789"/>
                          <a:pt x="405422" y="253471"/>
                        </a:cubicBezTo>
                        <a:cubicBezTo>
                          <a:pt x="405422" y="249152"/>
                          <a:pt x="401921" y="245651"/>
                          <a:pt x="397602" y="245651"/>
                        </a:cubicBezTo>
                        <a:lnTo>
                          <a:pt x="15640" y="245651"/>
                        </a:lnTo>
                        <a:lnTo>
                          <a:pt x="15640" y="227386"/>
                        </a:lnTo>
                        <a:lnTo>
                          <a:pt x="188029" y="227386"/>
                        </a:lnTo>
                        <a:cubicBezTo>
                          <a:pt x="192311" y="227386"/>
                          <a:pt x="196045" y="224087"/>
                          <a:pt x="196173" y="219807"/>
                        </a:cubicBezTo>
                        <a:cubicBezTo>
                          <a:pt x="196305" y="215379"/>
                          <a:pt x="192755" y="211746"/>
                          <a:pt x="188357" y="211746"/>
                        </a:cubicBezTo>
                        <a:lnTo>
                          <a:pt x="169714" y="211746"/>
                        </a:lnTo>
                        <a:lnTo>
                          <a:pt x="169714" y="106563"/>
                        </a:lnTo>
                        <a:lnTo>
                          <a:pt x="248540" y="106563"/>
                        </a:lnTo>
                        <a:cubicBezTo>
                          <a:pt x="227388" y="114939"/>
                          <a:pt x="212381" y="135583"/>
                          <a:pt x="212381" y="159678"/>
                        </a:cubicBezTo>
                        <a:cubicBezTo>
                          <a:pt x="212381" y="182828"/>
                          <a:pt x="226234" y="202790"/>
                          <a:pt x="246078" y="211751"/>
                        </a:cubicBezTo>
                        <a:lnTo>
                          <a:pt x="227964" y="211751"/>
                        </a:lnTo>
                        <a:cubicBezTo>
                          <a:pt x="223682" y="211751"/>
                          <a:pt x="219949" y="215050"/>
                          <a:pt x="219820" y="219330"/>
                        </a:cubicBezTo>
                        <a:cubicBezTo>
                          <a:pt x="219688" y="223758"/>
                          <a:pt x="223238" y="227390"/>
                          <a:pt x="227636" y="227390"/>
                        </a:cubicBezTo>
                        <a:lnTo>
                          <a:pt x="522494" y="227390"/>
                        </a:lnTo>
                        <a:lnTo>
                          <a:pt x="522494" y="245655"/>
                        </a:lnTo>
                        <a:lnTo>
                          <a:pt x="435792" y="245655"/>
                        </a:lnTo>
                        <a:cubicBezTo>
                          <a:pt x="431473" y="245655"/>
                          <a:pt x="427972" y="249156"/>
                          <a:pt x="427972" y="253475"/>
                        </a:cubicBezTo>
                        <a:cubicBezTo>
                          <a:pt x="427972" y="257794"/>
                          <a:pt x="431473" y="261295"/>
                          <a:pt x="435792" y="261295"/>
                        </a:cubicBezTo>
                        <a:lnTo>
                          <a:pt x="514656" y="261295"/>
                        </a:lnTo>
                        <a:lnTo>
                          <a:pt x="514656" y="292065"/>
                        </a:lnTo>
                        <a:cubicBezTo>
                          <a:pt x="514656" y="296347"/>
                          <a:pt x="517955" y="300080"/>
                          <a:pt x="522235" y="300210"/>
                        </a:cubicBezTo>
                        <a:cubicBezTo>
                          <a:pt x="526663" y="300342"/>
                          <a:pt x="530295" y="296792"/>
                          <a:pt x="530295" y="292394"/>
                        </a:cubicBezTo>
                        <a:lnTo>
                          <a:pt x="530295" y="259819"/>
                        </a:lnTo>
                        <a:cubicBezTo>
                          <a:pt x="534933" y="257514"/>
                          <a:pt x="538134" y="252739"/>
                          <a:pt x="538134" y="247220"/>
                        </a:cubicBezTo>
                        <a:lnTo>
                          <a:pt x="538134" y="225827"/>
                        </a:lnTo>
                        <a:cubicBezTo>
                          <a:pt x="538134" y="220306"/>
                          <a:pt x="534933" y="215532"/>
                          <a:pt x="530295" y="213227"/>
                        </a:cubicBezTo>
                        <a:close/>
                        <a:moveTo>
                          <a:pt x="439119" y="306441"/>
                        </a:moveTo>
                        <a:cubicBezTo>
                          <a:pt x="439119" y="295770"/>
                          <a:pt x="447801" y="287088"/>
                          <a:pt x="458472" y="287088"/>
                        </a:cubicBezTo>
                        <a:cubicBezTo>
                          <a:pt x="469144" y="287088"/>
                          <a:pt x="477825" y="295770"/>
                          <a:pt x="477825" y="306441"/>
                        </a:cubicBezTo>
                        <a:lnTo>
                          <a:pt x="477825" y="353037"/>
                        </a:lnTo>
                        <a:lnTo>
                          <a:pt x="439118" y="353037"/>
                        </a:lnTo>
                        <a:lnTo>
                          <a:pt x="439118" y="306441"/>
                        </a:lnTo>
                        <a:close/>
                        <a:moveTo>
                          <a:pt x="344632" y="306441"/>
                        </a:moveTo>
                        <a:cubicBezTo>
                          <a:pt x="344632" y="295770"/>
                          <a:pt x="353313" y="287088"/>
                          <a:pt x="363985" y="287088"/>
                        </a:cubicBezTo>
                        <a:cubicBezTo>
                          <a:pt x="374656" y="287088"/>
                          <a:pt x="383337" y="295770"/>
                          <a:pt x="383337" y="306441"/>
                        </a:cubicBezTo>
                        <a:lnTo>
                          <a:pt x="383337" y="353037"/>
                        </a:lnTo>
                        <a:lnTo>
                          <a:pt x="344632" y="353037"/>
                        </a:lnTo>
                        <a:close/>
                        <a:moveTo>
                          <a:pt x="250143" y="306441"/>
                        </a:moveTo>
                        <a:cubicBezTo>
                          <a:pt x="250143" y="295770"/>
                          <a:pt x="258825" y="287088"/>
                          <a:pt x="269496" y="287088"/>
                        </a:cubicBezTo>
                        <a:cubicBezTo>
                          <a:pt x="280167" y="287088"/>
                          <a:pt x="288849" y="295770"/>
                          <a:pt x="288849" y="306441"/>
                        </a:cubicBezTo>
                        <a:lnTo>
                          <a:pt x="288849" y="353037"/>
                        </a:lnTo>
                        <a:lnTo>
                          <a:pt x="250142" y="353037"/>
                        </a:lnTo>
                        <a:lnTo>
                          <a:pt x="250142" y="306441"/>
                        </a:lnTo>
                        <a:close/>
                        <a:moveTo>
                          <a:pt x="155655" y="306441"/>
                        </a:moveTo>
                        <a:cubicBezTo>
                          <a:pt x="155655" y="295770"/>
                          <a:pt x="164337" y="287088"/>
                          <a:pt x="175008" y="287088"/>
                        </a:cubicBezTo>
                        <a:cubicBezTo>
                          <a:pt x="185679" y="287088"/>
                          <a:pt x="194361" y="295770"/>
                          <a:pt x="194361" y="306441"/>
                        </a:cubicBezTo>
                        <a:lnTo>
                          <a:pt x="194361" y="353037"/>
                        </a:lnTo>
                        <a:lnTo>
                          <a:pt x="155655" y="353037"/>
                        </a:lnTo>
                        <a:close/>
                        <a:moveTo>
                          <a:pt x="61168" y="306441"/>
                        </a:moveTo>
                        <a:cubicBezTo>
                          <a:pt x="61168" y="295770"/>
                          <a:pt x="69849" y="287088"/>
                          <a:pt x="80520" y="287088"/>
                        </a:cubicBezTo>
                        <a:cubicBezTo>
                          <a:pt x="91192" y="287088"/>
                          <a:pt x="99873" y="295770"/>
                          <a:pt x="99873" y="306441"/>
                        </a:cubicBezTo>
                        <a:lnTo>
                          <a:pt x="99873" y="353037"/>
                        </a:lnTo>
                        <a:lnTo>
                          <a:pt x="61168" y="353037"/>
                        </a:lnTo>
                        <a:close/>
                        <a:moveTo>
                          <a:pt x="96869" y="145474"/>
                        </a:moveTo>
                        <a:lnTo>
                          <a:pt x="117919" y="145474"/>
                        </a:lnTo>
                        <a:lnTo>
                          <a:pt x="117919" y="179956"/>
                        </a:lnTo>
                        <a:lnTo>
                          <a:pt x="96869" y="179956"/>
                        </a:lnTo>
                        <a:close/>
                        <a:moveTo>
                          <a:pt x="60720" y="145474"/>
                        </a:moveTo>
                        <a:lnTo>
                          <a:pt x="81104" y="145474"/>
                        </a:lnTo>
                        <a:lnTo>
                          <a:pt x="81104" y="179956"/>
                        </a:lnTo>
                        <a:lnTo>
                          <a:pt x="60720" y="179956"/>
                        </a:lnTo>
                        <a:close/>
                        <a:moveTo>
                          <a:pt x="24337" y="169150"/>
                        </a:moveTo>
                        <a:cubicBezTo>
                          <a:pt x="24337" y="168582"/>
                          <a:pt x="24546" y="168038"/>
                          <a:pt x="24927" y="167615"/>
                        </a:cubicBezTo>
                        <a:lnTo>
                          <a:pt x="42077" y="148573"/>
                        </a:lnTo>
                        <a:cubicBezTo>
                          <a:pt x="42894" y="147666"/>
                          <a:pt x="43878" y="146948"/>
                          <a:pt x="44954" y="146425"/>
                        </a:cubicBezTo>
                        <a:lnTo>
                          <a:pt x="44954" y="179954"/>
                        </a:lnTo>
                        <a:lnTo>
                          <a:pt x="24337" y="179954"/>
                        </a:lnTo>
                        <a:close/>
                        <a:moveTo>
                          <a:pt x="154074" y="211751"/>
                        </a:moveTo>
                        <a:lnTo>
                          <a:pt x="24337" y="211751"/>
                        </a:lnTo>
                        <a:lnTo>
                          <a:pt x="24337" y="195595"/>
                        </a:lnTo>
                        <a:lnTo>
                          <a:pt x="154074" y="195595"/>
                        </a:lnTo>
                        <a:close/>
                        <a:moveTo>
                          <a:pt x="154074" y="179956"/>
                        </a:moveTo>
                        <a:lnTo>
                          <a:pt x="133684" y="179956"/>
                        </a:lnTo>
                        <a:lnTo>
                          <a:pt x="133684" y="145474"/>
                        </a:lnTo>
                        <a:lnTo>
                          <a:pt x="154074" y="145474"/>
                        </a:lnTo>
                        <a:close/>
                        <a:moveTo>
                          <a:pt x="456365" y="145474"/>
                        </a:moveTo>
                        <a:lnTo>
                          <a:pt x="477414" y="145474"/>
                        </a:lnTo>
                        <a:lnTo>
                          <a:pt x="477414" y="179956"/>
                        </a:lnTo>
                        <a:lnTo>
                          <a:pt x="456365" y="179956"/>
                        </a:lnTo>
                        <a:close/>
                        <a:moveTo>
                          <a:pt x="419550" y="145474"/>
                        </a:moveTo>
                        <a:lnTo>
                          <a:pt x="440599" y="145474"/>
                        </a:lnTo>
                        <a:lnTo>
                          <a:pt x="440599" y="179956"/>
                        </a:lnTo>
                        <a:lnTo>
                          <a:pt x="419550" y="179956"/>
                        </a:lnTo>
                        <a:close/>
                        <a:moveTo>
                          <a:pt x="403784" y="145474"/>
                        </a:moveTo>
                        <a:lnTo>
                          <a:pt x="403784" y="179956"/>
                        </a:lnTo>
                        <a:lnTo>
                          <a:pt x="384918" y="179956"/>
                        </a:lnTo>
                        <a:lnTo>
                          <a:pt x="384918" y="145474"/>
                        </a:lnTo>
                        <a:close/>
                        <a:moveTo>
                          <a:pt x="141391" y="90924"/>
                        </a:moveTo>
                        <a:lnTo>
                          <a:pt x="141391" y="79308"/>
                        </a:lnTo>
                        <a:cubicBezTo>
                          <a:pt x="141391" y="79109"/>
                          <a:pt x="141501" y="78930"/>
                          <a:pt x="141679" y="78841"/>
                        </a:cubicBezTo>
                        <a:lnTo>
                          <a:pt x="265989" y="16457"/>
                        </a:lnTo>
                        <a:cubicBezTo>
                          <a:pt x="268184" y="15355"/>
                          <a:pt x="270808" y="15355"/>
                          <a:pt x="273004" y="16457"/>
                        </a:cubicBezTo>
                        <a:lnTo>
                          <a:pt x="397314" y="78841"/>
                        </a:lnTo>
                        <a:cubicBezTo>
                          <a:pt x="397492" y="78930"/>
                          <a:pt x="397602" y="79109"/>
                          <a:pt x="397602" y="79308"/>
                        </a:cubicBezTo>
                        <a:lnTo>
                          <a:pt x="397602" y="90924"/>
                        </a:lnTo>
                        <a:close/>
                        <a:moveTo>
                          <a:pt x="228021" y="159679"/>
                        </a:moveTo>
                        <a:cubicBezTo>
                          <a:pt x="228021" y="136809"/>
                          <a:pt x="246626" y="118204"/>
                          <a:pt x="269496" y="118204"/>
                        </a:cubicBezTo>
                        <a:cubicBezTo>
                          <a:pt x="292365" y="118204"/>
                          <a:pt x="310971" y="136809"/>
                          <a:pt x="310971" y="159679"/>
                        </a:cubicBezTo>
                        <a:cubicBezTo>
                          <a:pt x="310971" y="182548"/>
                          <a:pt x="292365" y="201154"/>
                          <a:pt x="269496" y="201154"/>
                        </a:cubicBezTo>
                        <a:cubicBezTo>
                          <a:pt x="246627" y="201154"/>
                          <a:pt x="228021" y="182548"/>
                          <a:pt x="228021" y="159679"/>
                        </a:cubicBezTo>
                        <a:close/>
                        <a:moveTo>
                          <a:pt x="369279" y="211751"/>
                        </a:moveTo>
                        <a:lnTo>
                          <a:pt x="292915" y="211751"/>
                        </a:lnTo>
                        <a:cubicBezTo>
                          <a:pt x="312759" y="202790"/>
                          <a:pt x="326612" y="182828"/>
                          <a:pt x="326612" y="159678"/>
                        </a:cubicBezTo>
                        <a:cubicBezTo>
                          <a:pt x="326612" y="135582"/>
                          <a:pt x="311605" y="114938"/>
                          <a:pt x="290453" y="106563"/>
                        </a:cubicBezTo>
                        <a:lnTo>
                          <a:pt x="369279" y="106563"/>
                        </a:lnTo>
                        <a:close/>
                        <a:moveTo>
                          <a:pt x="514656" y="211751"/>
                        </a:moveTo>
                        <a:lnTo>
                          <a:pt x="384918" y="211751"/>
                        </a:lnTo>
                        <a:lnTo>
                          <a:pt x="384918" y="195595"/>
                        </a:lnTo>
                        <a:lnTo>
                          <a:pt x="514656" y="195595"/>
                        </a:lnTo>
                        <a:close/>
                        <a:moveTo>
                          <a:pt x="514656" y="179956"/>
                        </a:moveTo>
                        <a:lnTo>
                          <a:pt x="493181" y="179956"/>
                        </a:lnTo>
                        <a:lnTo>
                          <a:pt x="493181" y="146061"/>
                        </a:lnTo>
                        <a:cubicBezTo>
                          <a:pt x="494597" y="146583"/>
                          <a:pt x="495887" y="147431"/>
                          <a:pt x="496916" y="148575"/>
                        </a:cubicBezTo>
                        <a:lnTo>
                          <a:pt x="514067" y="167616"/>
                        </a:lnTo>
                        <a:cubicBezTo>
                          <a:pt x="514448" y="168038"/>
                          <a:pt x="514657" y="168583"/>
                          <a:pt x="514657" y="169151"/>
                        </a:cubicBezTo>
                        <a:lnTo>
                          <a:pt x="514657" y="17995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  <p:grpSp>
        <p:nvGrpSpPr>
          <p:cNvPr id="5251" name="Google Shape;5251;p30"/>
          <p:cNvGrpSpPr/>
          <p:nvPr/>
        </p:nvGrpSpPr>
        <p:grpSpPr>
          <a:xfrm>
            <a:off x="-812316" y="2996807"/>
            <a:ext cx="896786" cy="896786"/>
            <a:chOff x="-812316" y="2996807"/>
            <a:chExt cx="896786" cy="896786"/>
          </a:xfrm>
        </p:grpSpPr>
        <p:sp>
          <p:nvSpPr>
            <p:cNvPr id="5252" name="Google Shape;5252;p30"/>
            <p:cNvSpPr/>
            <p:nvPr/>
          </p:nvSpPr>
          <p:spPr>
            <a:xfrm>
              <a:off x="-812316" y="2996807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3" name="Google Shape;5253;p30"/>
            <p:cNvSpPr/>
            <p:nvPr/>
          </p:nvSpPr>
          <p:spPr>
            <a:xfrm>
              <a:off x="-726564" y="3071718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254" name="Google Shape;5254;p30"/>
            <p:cNvGrpSpPr/>
            <p:nvPr/>
          </p:nvGrpSpPr>
          <p:grpSpPr>
            <a:xfrm>
              <a:off x="-584419" y="3192970"/>
              <a:ext cx="479778" cy="493818"/>
              <a:chOff x="1038576" y="3298462"/>
              <a:chExt cx="479778" cy="493818"/>
            </a:xfrm>
          </p:grpSpPr>
          <p:grpSp>
            <p:nvGrpSpPr>
              <p:cNvPr id="5255" name="Google Shape;5255;p30"/>
              <p:cNvGrpSpPr/>
              <p:nvPr/>
            </p:nvGrpSpPr>
            <p:grpSpPr>
              <a:xfrm>
                <a:off x="1040708" y="3298462"/>
                <a:ext cx="477646" cy="492855"/>
                <a:chOff x="1040708" y="3298462"/>
                <a:chExt cx="477646" cy="492855"/>
              </a:xfrm>
            </p:grpSpPr>
            <p:sp>
              <p:nvSpPr>
                <p:cNvPr id="5256" name="Google Shape;5256;p30"/>
                <p:cNvSpPr/>
                <p:nvPr/>
              </p:nvSpPr>
              <p:spPr>
                <a:xfrm>
                  <a:off x="1107898" y="3298462"/>
                  <a:ext cx="328249" cy="4928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249" h="492855" extrusionOk="0">
                      <a:moveTo>
                        <a:pt x="265006" y="102710"/>
                      </a:moveTo>
                      <a:lnTo>
                        <a:pt x="184243" y="51403"/>
                      </a:lnTo>
                      <a:lnTo>
                        <a:pt x="103481" y="0"/>
                      </a:lnTo>
                      <a:lnTo>
                        <a:pt x="64399" y="19156"/>
                      </a:lnTo>
                      <a:lnTo>
                        <a:pt x="64110" y="19541"/>
                      </a:lnTo>
                      <a:lnTo>
                        <a:pt x="63532" y="19156"/>
                      </a:lnTo>
                      <a:lnTo>
                        <a:pt x="0" y="59008"/>
                      </a:lnTo>
                      <a:cubicBezTo>
                        <a:pt x="1636" y="175580"/>
                        <a:pt x="42355" y="356743"/>
                        <a:pt x="144103" y="492856"/>
                      </a:cubicBezTo>
                      <a:cubicBezTo>
                        <a:pt x="166146" y="491508"/>
                        <a:pt x="187324" y="483711"/>
                        <a:pt x="204940" y="470427"/>
                      </a:cubicBezTo>
                      <a:cubicBezTo>
                        <a:pt x="290997" y="448672"/>
                        <a:pt x="326325" y="330849"/>
                        <a:pt x="328057" y="224962"/>
                      </a:cubicBezTo>
                      <a:cubicBezTo>
                        <a:pt x="328154" y="224288"/>
                        <a:pt x="328154" y="223710"/>
                        <a:pt x="328154" y="223037"/>
                      </a:cubicBezTo>
                      <a:lnTo>
                        <a:pt x="328250" y="223133"/>
                      </a:lnTo>
                      <a:lnTo>
                        <a:pt x="265006" y="102710"/>
                      </a:lnTo>
                      <a:close/>
                    </a:path>
                  </a:pathLst>
                </a:custGeom>
                <a:solidFill>
                  <a:srgbClr val="F1D3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57" name="Google Shape;5257;p30"/>
                <p:cNvSpPr/>
                <p:nvPr/>
              </p:nvSpPr>
              <p:spPr>
                <a:xfrm>
                  <a:off x="1107898" y="3317714"/>
                  <a:ext cx="288494" cy="4736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494" h="473603" extrusionOk="0">
                      <a:moveTo>
                        <a:pt x="288494" y="223037"/>
                      </a:moveTo>
                      <a:lnTo>
                        <a:pt x="288302" y="222940"/>
                      </a:lnTo>
                      <a:cubicBezTo>
                        <a:pt x="287146" y="311212"/>
                        <a:pt x="262696" y="408050"/>
                        <a:pt x="205036" y="451175"/>
                      </a:cubicBezTo>
                      <a:cubicBezTo>
                        <a:pt x="187420" y="464459"/>
                        <a:pt x="166243" y="472256"/>
                        <a:pt x="144199" y="473604"/>
                      </a:cubicBezTo>
                      <a:cubicBezTo>
                        <a:pt x="42355" y="337587"/>
                        <a:pt x="1636" y="156328"/>
                        <a:pt x="0" y="39756"/>
                      </a:cubicBezTo>
                      <a:lnTo>
                        <a:pt x="63532" y="0"/>
                      </a:lnTo>
                      <a:lnTo>
                        <a:pt x="64110" y="385"/>
                      </a:lnTo>
                      <a:lnTo>
                        <a:pt x="144295" y="51307"/>
                      </a:lnTo>
                      <a:lnTo>
                        <a:pt x="225058" y="102614"/>
                      </a:lnTo>
                      <a:lnTo>
                        <a:pt x="288494" y="223037"/>
                      </a:lnTo>
                      <a:close/>
                    </a:path>
                  </a:pathLst>
                </a:custGeom>
                <a:solidFill>
                  <a:srgbClr val="F6E2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58" name="Google Shape;5258;p30"/>
                <p:cNvSpPr/>
                <p:nvPr/>
              </p:nvSpPr>
              <p:spPr>
                <a:xfrm>
                  <a:off x="1332956" y="3401172"/>
                  <a:ext cx="103288" cy="139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288" h="139674" extrusionOk="0">
                      <a:moveTo>
                        <a:pt x="103288" y="120422"/>
                      </a:moveTo>
                      <a:lnTo>
                        <a:pt x="103192" y="120326"/>
                      </a:lnTo>
                      <a:cubicBezTo>
                        <a:pt x="103192" y="121000"/>
                        <a:pt x="103192" y="121578"/>
                        <a:pt x="103095" y="122251"/>
                      </a:cubicBezTo>
                      <a:lnTo>
                        <a:pt x="63436" y="139675"/>
                      </a:lnTo>
                      <a:lnTo>
                        <a:pt x="0" y="19156"/>
                      </a:lnTo>
                      <a:lnTo>
                        <a:pt x="39948" y="0"/>
                      </a:lnTo>
                      <a:lnTo>
                        <a:pt x="103288" y="120422"/>
                      </a:lnTo>
                      <a:close/>
                    </a:path>
                  </a:pathLst>
                </a:custGeom>
                <a:solidFill>
                  <a:srgbClr val="EC913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59" name="Google Shape;5259;p30"/>
                <p:cNvSpPr/>
                <p:nvPr/>
              </p:nvSpPr>
              <p:spPr>
                <a:xfrm>
                  <a:off x="1312934" y="3523424"/>
                  <a:ext cx="123117" cy="245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117" h="245465" extrusionOk="0">
                      <a:moveTo>
                        <a:pt x="123118" y="0"/>
                      </a:moveTo>
                      <a:cubicBezTo>
                        <a:pt x="121385" y="105983"/>
                        <a:pt x="86057" y="223710"/>
                        <a:pt x="0" y="245465"/>
                      </a:cubicBezTo>
                      <a:cubicBezTo>
                        <a:pt x="57660" y="202340"/>
                        <a:pt x="82014" y="105502"/>
                        <a:pt x="83266" y="17231"/>
                      </a:cubicBezTo>
                      <a:lnTo>
                        <a:pt x="83458" y="17327"/>
                      </a:lnTo>
                      <a:lnTo>
                        <a:pt x="123118" y="0"/>
                      </a:lnTo>
                      <a:close/>
                    </a:path>
                  </a:pathLst>
                </a:custGeom>
                <a:solidFill>
                  <a:srgbClr val="DC6C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60" name="Google Shape;5260;p30"/>
                <p:cNvSpPr/>
                <p:nvPr/>
              </p:nvSpPr>
              <p:spPr>
                <a:xfrm>
                  <a:off x="1134947" y="3348325"/>
                  <a:ext cx="234491" cy="4153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491" h="415365" extrusionOk="0">
                      <a:moveTo>
                        <a:pt x="129567" y="415366"/>
                      </a:moveTo>
                      <a:cubicBezTo>
                        <a:pt x="40141" y="288687"/>
                        <a:pt x="4235" y="129278"/>
                        <a:pt x="0" y="22814"/>
                      </a:cubicBezTo>
                      <a:lnTo>
                        <a:pt x="36387" y="0"/>
                      </a:lnTo>
                      <a:lnTo>
                        <a:pt x="177409" y="89619"/>
                      </a:lnTo>
                      <a:lnTo>
                        <a:pt x="234492" y="198009"/>
                      </a:lnTo>
                      <a:cubicBezTo>
                        <a:pt x="231893" y="297928"/>
                        <a:pt x="198683" y="398905"/>
                        <a:pt x="129567" y="415366"/>
                      </a:cubicBezTo>
                      <a:close/>
                    </a:path>
                  </a:pathLst>
                </a:custGeom>
                <a:solidFill>
                  <a:srgbClr val="4A80A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61" name="Google Shape;5261;p30"/>
                <p:cNvSpPr/>
                <p:nvPr/>
              </p:nvSpPr>
              <p:spPr>
                <a:xfrm>
                  <a:off x="1040708" y="3420258"/>
                  <a:ext cx="477646" cy="327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646" h="327754" extrusionOk="0">
                      <a:moveTo>
                        <a:pt x="477454" y="222144"/>
                      </a:moveTo>
                      <a:lnTo>
                        <a:pt x="476588" y="221855"/>
                      </a:lnTo>
                      <a:cubicBezTo>
                        <a:pt x="454159" y="215694"/>
                        <a:pt x="432597" y="206550"/>
                        <a:pt x="412671" y="194517"/>
                      </a:cubicBezTo>
                      <a:lnTo>
                        <a:pt x="412574" y="194517"/>
                      </a:lnTo>
                      <a:lnTo>
                        <a:pt x="372049" y="212325"/>
                      </a:lnTo>
                      <a:cubicBezTo>
                        <a:pt x="363770" y="217620"/>
                        <a:pt x="353855" y="219834"/>
                        <a:pt x="344133" y="218678"/>
                      </a:cubicBezTo>
                      <a:cubicBezTo>
                        <a:pt x="320741" y="217235"/>
                        <a:pt x="282622" y="202025"/>
                        <a:pt x="229582" y="140996"/>
                      </a:cubicBezTo>
                      <a:cubicBezTo>
                        <a:pt x="168264" y="70437"/>
                        <a:pt x="111085" y="52051"/>
                        <a:pt x="78164" y="47912"/>
                      </a:cubicBezTo>
                      <a:cubicBezTo>
                        <a:pt x="77394" y="43099"/>
                        <a:pt x="76527" y="38382"/>
                        <a:pt x="75854" y="33761"/>
                      </a:cubicBezTo>
                      <a:cubicBezTo>
                        <a:pt x="74698" y="26638"/>
                        <a:pt x="73736" y="19611"/>
                        <a:pt x="72870" y="12776"/>
                      </a:cubicBezTo>
                      <a:cubicBezTo>
                        <a:pt x="37060" y="-8594"/>
                        <a:pt x="21081" y="3728"/>
                        <a:pt x="866" y="1899"/>
                      </a:cubicBezTo>
                      <a:lnTo>
                        <a:pt x="0" y="1803"/>
                      </a:lnTo>
                      <a:lnTo>
                        <a:pt x="40045" y="56864"/>
                      </a:lnTo>
                      <a:cubicBezTo>
                        <a:pt x="33210" y="67260"/>
                        <a:pt x="29745" y="79581"/>
                        <a:pt x="30226" y="92095"/>
                      </a:cubicBezTo>
                      <a:cubicBezTo>
                        <a:pt x="30418" y="107978"/>
                        <a:pt x="34173" y="123573"/>
                        <a:pt x="41007" y="137819"/>
                      </a:cubicBezTo>
                      <a:lnTo>
                        <a:pt x="49189" y="156686"/>
                      </a:lnTo>
                      <a:cubicBezTo>
                        <a:pt x="49286" y="156590"/>
                        <a:pt x="71907" y="152258"/>
                        <a:pt x="106753" y="163040"/>
                      </a:cubicBezTo>
                      <a:cubicBezTo>
                        <a:pt x="139675" y="173243"/>
                        <a:pt x="183473" y="196827"/>
                        <a:pt x="229679" y="249867"/>
                      </a:cubicBezTo>
                      <a:cubicBezTo>
                        <a:pt x="259231" y="283943"/>
                        <a:pt x="284162" y="303677"/>
                        <a:pt x="304473" y="314747"/>
                      </a:cubicBezTo>
                      <a:cubicBezTo>
                        <a:pt x="349523" y="339390"/>
                        <a:pt x="371952" y="321485"/>
                        <a:pt x="372145" y="321293"/>
                      </a:cubicBezTo>
                      <a:cubicBezTo>
                        <a:pt x="372434" y="321100"/>
                        <a:pt x="372819" y="320908"/>
                        <a:pt x="373107" y="320715"/>
                      </a:cubicBezTo>
                      <a:lnTo>
                        <a:pt x="376669" y="318212"/>
                      </a:lnTo>
                      <a:lnTo>
                        <a:pt x="414211" y="292414"/>
                      </a:lnTo>
                      <a:cubicBezTo>
                        <a:pt x="433656" y="304351"/>
                        <a:pt x="454737" y="313303"/>
                        <a:pt x="476780" y="319079"/>
                      </a:cubicBezTo>
                      <a:lnTo>
                        <a:pt x="477647" y="319367"/>
                      </a:lnTo>
                      <a:lnTo>
                        <a:pt x="443570" y="260841"/>
                      </a:lnTo>
                      <a:lnTo>
                        <a:pt x="477454" y="222144"/>
                      </a:lnTo>
                      <a:close/>
                    </a:path>
                  </a:pathLst>
                </a:custGeom>
                <a:solidFill>
                  <a:srgbClr val="DD636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62" name="Google Shape;5262;p30"/>
                <p:cNvSpPr/>
                <p:nvPr/>
              </p:nvSpPr>
              <p:spPr>
                <a:xfrm>
                  <a:off x="1070793" y="3466893"/>
                  <a:ext cx="360986" cy="2810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986" h="281023" extrusionOk="0">
                      <a:moveTo>
                        <a:pt x="346487" y="271481"/>
                      </a:moveTo>
                      <a:lnTo>
                        <a:pt x="342926" y="273984"/>
                      </a:lnTo>
                      <a:cubicBezTo>
                        <a:pt x="342637" y="274176"/>
                        <a:pt x="342348" y="274369"/>
                        <a:pt x="341963" y="274561"/>
                      </a:cubicBezTo>
                      <a:cubicBezTo>
                        <a:pt x="341770" y="274754"/>
                        <a:pt x="319342" y="292659"/>
                        <a:pt x="274292" y="268016"/>
                      </a:cubicBezTo>
                      <a:cubicBezTo>
                        <a:pt x="253981" y="256946"/>
                        <a:pt x="229049" y="237212"/>
                        <a:pt x="199497" y="203136"/>
                      </a:cubicBezTo>
                      <a:cubicBezTo>
                        <a:pt x="153388" y="150096"/>
                        <a:pt x="109493" y="126512"/>
                        <a:pt x="76572" y="116308"/>
                      </a:cubicBezTo>
                      <a:cubicBezTo>
                        <a:pt x="41725" y="105527"/>
                        <a:pt x="19200" y="109763"/>
                        <a:pt x="19008" y="109955"/>
                      </a:cubicBezTo>
                      <a:lnTo>
                        <a:pt x="10825" y="91088"/>
                      </a:lnTo>
                      <a:cubicBezTo>
                        <a:pt x="3991" y="76841"/>
                        <a:pt x="237" y="61151"/>
                        <a:pt x="44" y="45364"/>
                      </a:cubicBezTo>
                      <a:cubicBezTo>
                        <a:pt x="-437" y="32850"/>
                        <a:pt x="3028" y="20529"/>
                        <a:pt x="9863" y="10133"/>
                      </a:cubicBezTo>
                      <a:lnTo>
                        <a:pt x="19008" y="988"/>
                      </a:lnTo>
                      <a:cubicBezTo>
                        <a:pt x="28634" y="-360"/>
                        <a:pt x="38452" y="-360"/>
                        <a:pt x="48078" y="1180"/>
                      </a:cubicBezTo>
                      <a:cubicBezTo>
                        <a:pt x="81000" y="5223"/>
                        <a:pt x="138179" y="23705"/>
                        <a:pt x="199497" y="94265"/>
                      </a:cubicBezTo>
                      <a:cubicBezTo>
                        <a:pt x="252537" y="155294"/>
                        <a:pt x="290656" y="170503"/>
                        <a:pt x="314047" y="171947"/>
                      </a:cubicBezTo>
                      <a:cubicBezTo>
                        <a:pt x="323770" y="173102"/>
                        <a:pt x="333685" y="170888"/>
                        <a:pt x="341963" y="165594"/>
                      </a:cubicBezTo>
                      <a:lnTo>
                        <a:pt x="350145" y="184461"/>
                      </a:lnTo>
                      <a:cubicBezTo>
                        <a:pt x="365836" y="221233"/>
                        <a:pt x="364392" y="256561"/>
                        <a:pt x="346487" y="271481"/>
                      </a:cubicBezTo>
                      <a:close/>
                    </a:path>
                  </a:pathLst>
                </a:custGeom>
                <a:solidFill>
                  <a:srgbClr val="DD636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63" name="Google Shape;5263;p30"/>
                <p:cNvSpPr/>
                <p:nvPr/>
              </p:nvSpPr>
              <p:spPr>
                <a:xfrm>
                  <a:off x="1412756" y="3614583"/>
                  <a:ext cx="42258" cy="123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58" h="123695" extrusionOk="0">
                      <a:moveTo>
                        <a:pt x="42259" y="97801"/>
                      </a:moveTo>
                      <a:lnTo>
                        <a:pt x="41970" y="97897"/>
                      </a:lnTo>
                      <a:lnTo>
                        <a:pt x="4428" y="123695"/>
                      </a:lnTo>
                      <a:cubicBezTo>
                        <a:pt x="22333" y="108679"/>
                        <a:pt x="23776" y="73447"/>
                        <a:pt x="8182" y="36675"/>
                      </a:cubicBezTo>
                      <a:lnTo>
                        <a:pt x="0" y="17808"/>
                      </a:lnTo>
                      <a:lnTo>
                        <a:pt x="40526" y="0"/>
                      </a:lnTo>
                      <a:lnTo>
                        <a:pt x="40622" y="0"/>
                      </a:lnTo>
                      <a:lnTo>
                        <a:pt x="42259" y="97801"/>
                      </a:ln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5264" name="Google Shape;5264;p30"/>
              <p:cNvSpPr/>
              <p:nvPr/>
            </p:nvSpPr>
            <p:spPr>
              <a:xfrm>
                <a:off x="1173163" y="3417633"/>
                <a:ext cx="12901" cy="56505"/>
              </a:xfrm>
              <a:custGeom>
                <a:avLst/>
                <a:gdLst/>
                <a:ahLst/>
                <a:cxnLst/>
                <a:rect l="l" t="t" r="r" b="b"/>
                <a:pathLst>
                  <a:path w="12901" h="56505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50056"/>
                    </a:lnTo>
                    <a:cubicBezTo>
                      <a:pt x="0" y="53617"/>
                      <a:pt x="2888" y="56505"/>
                      <a:pt x="6449" y="56505"/>
                    </a:cubicBezTo>
                    <a:cubicBezTo>
                      <a:pt x="10011" y="56505"/>
                      <a:pt x="12899" y="53617"/>
                      <a:pt x="12899" y="50056"/>
                    </a:cubicBezTo>
                    <a:lnTo>
                      <a:pt x="12899" y="6449"/>
                    </a:lnTo>
                    <a:cubicBezTo>
                      <a:pt x="12995" y="2888"/>
                      <a:pt x="10107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65" name="Google Shape;5265;p30"/>
              <p:cNvSpPr/>
              <p:nvPr/>
            </p:nvSpPr>
            <p:spPr>
              <a:xfrm>
                <a:off x="1199153" y="3411376"/>
                <a:ext cx="12898" cy="37830"/>
              </a:xfrm>
              <a:custGeom>
                <a:avLst/>
                <a:gdLst/>
                <a:ahLst/>
                <a:cxnLst/>
                <a:rect l="l" t="t" r="r" b="b"/>
                <a:pathLst>
                  <a:path w="12898" h="37830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31381"/>
                    </a:lnTo>
                    <a:cubicBezTo>
                      <a:pt x="0" y="34943"/>
                      <a:pt x="2888" y="37831"/>
                      <a:pt x="6449" y="37831"/>
                    </a:cubicBezTo>
                    <a:cubicBezTo>
                      <a:pt x="10011" y="37831"/>
                      <a:pt x="12899" y="34943"/>
                      <a:pt x="12899" y="31381"/>
                    </a:cubicBezTo>
                    <a:lnTo>
                      <a:pt x="12899" y="6449"/>
                    </a:lnTo>
                    <a:cubicBezTo>
                      <a:pt x="12899" y="2888"/>
                      <a:pt x="10011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66" name="Google Shape;5266;p30"/>
              <p:cNvSpPr/>
              <p:nvPr/>
            </p:nvSpPr>
            <p:spPr>
              <a:xfrm>
                <a:off x="1225048" y="3430050"/>
                <a:ext cx="12901" cy="44087"/>
              </a:xfrm>
              <a:custGeom>
                <a:avLst/>
                <a:gdLst/>
                <a:ahLst/>
                <a:cxnLst/>
                <a:rect l="l" t="t" r="r" b="b"/>
                <a:pathLst>
                  <a:path w="12901" h="44087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37638"/>
                    </a:lnTo>
                    <a:cubicBezTo>
                      <a:pt x="0" y="41200"/>
                      <a:pt x="2888" y="44088"/>
                      <a:pt x="6449" y="44088"/>
                    </a:cubicBezTo>
                    <a:cubicBezTo>
                      <a:pt x="10011" y="44088"/>
                      <a:pt x="12899" y="41200"/>
                      <a:pt x="12899" y="37638"/>
                    </a:cubicBezTo>
                    <a:lnTo>
                      <a:pt x="12899" y="6449"/>
                    </a:lnTo>
                    <a:cubicBezTo>
                      <a:pt x="12995" y="2888"/>
                      <a:pt x="10107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67" name="Google Shape;5267;p30"/>
              <p:cNvSpPr/>
              <p:nvPr/>
            </p:nvSpPr>
            <p:spPr>
              <a:xfrm>
                <a:off x="1038576" y="3299162"/>
                <a:ext cx="477949" cy="493118"/>
              </a:xfrm>
              <a:custGeom>
                <a:avLst/>
                <a:gdLst/>
                <a:ahLst/>
                <a:cxnLst/>
                <a:rect l="l" t="t" r="r" b="b"/>
                <a:pathLst>
                  <a:path w="477949" h="493118" extrusionOk="0">
                    <a:moveTo>
                      <a:pt x="476987" y="432667"/>
                    </a:moveTo>
                    <a:lnTo>
                      <a:pt x="446376" y="379819"/>
                    </a:lnTo>
                    <a:lnTo>
                      <a:pt x="476313" y="345550"/>
                    </a:lnTo>
                    <a:cubicBezTo>
                      <a:pt x="477757" y="343914"/>
                      <a:pt x="478239" y="341604"/>
                      <a:pt x="477661" y="339486"/>
                    </a:cubicBezTo>
                    <a:cubicBezTo>
                      <a:pt x="477084" y="337368"/>
                      <a:pt x="475447" y="335732"/>
                      <a:pt x="473329" y="335058"/>
                    </a:cubicBezTo>
                    <a:lnTo>
                      <a:pt x="472174" y="334673"/>
                    </a:lnTo>
                    <a:cubicBezTo>
                      <a:pt x="450901" y="328897"/>
                      <a:pt x="430590" y="320138"/>
                      <a:pt x="411722" y="308683"/>
                    </a:cubicBezTo>
                    <a:cubicBezTo>
                      <a:pt x="411530" y="308586"/>
                      <a:pt x="411337" y="308586"/>
                      <a:pt x="411241" y="308490"/>
                    </a:cubicBezTo>
                    <a:cubicBezTo>
                      <a:pt x="411049" y="308394"/>
                      <a:pt x="410856" y="308298"/>
                      <a:pt x="410664" y="308298"/>
                    </a:cubicBezTo>
                    <a:cubicBezTo>
                      <a:pt x="409990" y="308009"/>
                      <a:pt x="409316" y="307912"/>
                      <a:pt x="408642" y="307912"/>
                    </a:cubicBezTo>
                    <a:cubicBezTo>
                      <a:pt x="408642" y="307912"/>
                      <a:pt x="408546" y="307912"/>
                      <a:pt x="408546" y="307912"/>
                    </a:cubicBezTo>
                    <a:lnTo>
                      <a:pt x="408450" y="307912"/>
                    </a:lnTo>
                    <a:cubicBezTo>
                      <a:pt x="408257" y="307912"/>
                      <a:pt x="408161" y="308009"/>
                      <a:pt x="408064" y="308009"/>
                    </a:cubicBezTo>
                    <a:cubicBezTo>
                      <a:pt x="407391" y="308009"/>
                      <a:pt x="406813" y="308201"/>
                      <a:pt x="406139" y="308394"/>
                    </a:cubicBezTo>
                    <a:cubicBezTo>
                      <a:pt x="406043" y="308394"/>
                      <a:pt x="406043" y="308394"/>
                      <a:pt x="405947" y="308490"/>
                    </a:cubicBezTo>
                    <a:lnTo>
                      <a:pt x="405850" y="308490"/>
                    </a:lnTo>
                    <a:lnTo>
                      <a:pt x="387946" y="316383"/>
                    </a:lnTo>
                    <a:cubicBezTo>
                      <a:pt x="394203" y="286928"/>
                      <a:pt x="397572" y="256990"/>
                      <a:pt x="398053" y="226861"/>
                    </a:cubicBezTo>
                    <a:cubicBezTo>
                      <a:pt x="398246" y="226187"/>
                      <a:pt x="398246" y="225417"/>
                      <a:pt x="398150" y="224743"/>
                    </a:cubicBezTo>
                    <a:cubicBezTo>
                      <a:pt x="398342" y="223395"/>
                      <a:pt x="398150" y="221951"/>
                      <a:pt x="397572" y="220796"/>
                    </a:cubicBezTo>
                    <a:lnTo>
                      <a:pt x="335965" y="103839"/>
                    </a:lnTo>
                    <a:lnTo>
                      <a:pt x="335965" y="103743"/>
                    </a:lnTo>
                    <a:cubicBezTo>
                      <a:pt x="335965" y="103743"/>
                      <a:pt x="335869" y="103647"/>
                      <a:pt x="335869" y="103647"/>
                    </a:cubicBezTo>
                    <a:lnTo>
                      <a:pt x="335869" y="103551"/>
                    </a:lnTo>
                    <a:cubicBezTo>
                      <a:pt x="335580" y="102973"/>
                      <a:pt x="335195" y="102492"/>
                      <a:pt x="334714" y="102010"/>
                    </a:cubicBezTo>
                    <a:cubicBezTo>
                      <a:pt x="334521" y="101818"/>
                      <a:pt x="334232" y="101625"/>
                      <a:pt x="334040" y="101433"/>
                    </a:cubicBezTo>
                    <a:cubicBezTo>
                      <a:pt x="333944" y="101336"/>
                      <a:pt x="333847" y="101240"/>
                      <a:pt x="333655" y="101144"/>
                    </a:cubicBezTo>
                    <a:lnTo>
                      <a:pt x="176172" y="1033"/>
                    </a:lnTo>
                    <a:cubicBezTo>
                      <a:pt x="174247" y="-219"/>
                      <a:pt x="171840" y="-315"/>
                      <a:pt x="169819" y="648"/>
                    </a:cubicBezTo>
                    <a:lnTo>
                      <a:pt x="132854" y="18841"/>
                    </a:lnTo>
                    <a:cubicBezTo>
                      <a:pt x="131988" y="18937"/>
                      <a:pt x="131122" y="19226"/>
                      <a:pt x="130352" y="19707"/>
                    </a:cubicBezTo>
                    <a:lnTo>
                      <a:pt x="68552" y="58500"/>
                    </a:lnTo>
                    <a:cubicBezTo>
                      <a:pt x="66627" y="59752"/>
                      <a:pt x="65472" y="61773"/>
                      <a:pt x="65472" y="64084"/>
                    </a:cubicBezTo>
                    <a:cubicBezTo>
                      <a:pt x="65761" y="83817"/>
                      <a:pt x="67204" y="104513"/>
                      <a:pt x="69611" y="125883"/>
                    </a:cubicBezTo>
                    <a:cubicBezTo>
                      <a:pt x="55172" y="118952"/>
                      <a:pt x="39000" y="116738"/>
                      <a:pt x="23213" y="119530"/>
                    </a:cubicBezTo>
                    <a:cubicBezTo>
                      <a:pt x="18111" y="120300"/>
                      <a:pt x="13010" y="120589"/>
                      <a:pt x="7811" y="120300"/>
                    </a:cubicBezTo>
                    <a:lnTo>
                      <a:pt x="6945" y="120204"/>
                    </a:lnTo>
                    <a:cubicBezTo>
                      <a:pt x="3383" y="119915"/>
                      <a:pt x="303" y="122610"/>
                      <a:pt x="14" y="126172"/>
                    </a:cubicBezTo>
                    <a:cubicBezTo>
                      <a:pt x="-82" y="127712"/>
                      <a:pt x="303" y="129252"/>
                      <a:pt x="1266" y="130504"/>
                    </a:cubicBezTo>
                    <a:lnTo>
                      <a:pt x="37652" y="180559"/>
                    </a:lnTo>
                    <a:cubicBezTo>
                      <a:pt x="25909" y="200678"/>
                      <a:pt x="26390" y="231674"/>
                      <a:pt x="40444" y="261803"/>
                    </a:cubicBezTo>
                    <a:lnTo>
                      <a:pt x="48434" y="280189"/>
                    </a:lnTo>
                    <a:cubicBezTo>
                      <a:pt x="49300" y="282018"/>
                      <a:pt x="50936" y="283462"/>
                      <a:pt x="52862" y="283943"/>
                    </a:cubicBezTo>
                    <a:cubicBezTo>
                      <a:pt x="53824" y="284136"/>
                      <a:pt x="54883" y="284136"/>
                      <a:pt x="55942" y="283943"/>
                    </a:cubicBezTo>
                    <a:cubicBezTo>
                      <a:pt x="72595" y="282307"/>
                      <a:pt x="89441" y="284232"/>
                      <a:pt x="105420" y="289430"/>
                    </a:cubicBezTo>
                    <a:cubicBezTo>
                      <a:pt x="128138" y="361530"/>
                      <a:pt x="162503" y="429394"/>
                      <a:pt x="207072" y="490519"/>
                    </a:cubicBezTo>
                    <a:cubicBezTo>
                      <a:pt x="208323" y="492156"/>
                      <a:pt x="210248" y="493119"/>
                      <a:pt x="212270" y="493119"/>
                    </a:cubicBezTo>
                    <a:cubicBezTo>
                      <a:pt x="212366" y="493119"/>
                      <a:pt x="212559" y="493119"/>
                      <a:pt x="212655" y="493119"/>
                    </a:cubicBezTo>
                    <a:cubicBezTo>
                      <a:pt x="234891" y="491771"/>
                      <a:pt x="256357" y="483974"/>
                      <a:pt x="274358" y="470690"/>
                    </a:cubicBezTo>
                    <a:cubicBezTo>
                      <a:pt x="291396" y="466069"/>
                      <a:pt x="307183" y="457791"/>
                      <a:pt x="320467" y="446239"/>
                    </a:cubicBezTo>
                    <a:cubicBezTo>
                      <a:pt x="328553" y="449031"/>
                      <a:pt x="337024" y="450475"/>
                      <a:pt x="345495" y="450571"/>
                    </a:cubicBezTo>
                    <a:cubicBezTo>
                      <a:pt x="354928" y="450956"/>
                      <a:pt x="364169" y="448453"/>
                      <a:pt x="372159" y="443448"/>
                    </a:cubicBezTo>
                    <a:cubicBezTo>
                      <a:pt x="372448" y="443255"/>
                      <a:pt x="372737" y="443063"/>
                      <a:pt x="373025" y="442870"/>
                    </a:cubicBezTo>
                    <a:cubicBezTo>
                      <a:pt x="373122" y="442774"/>
                      <a:pt x="373314" y="442774"/>
                      <a:pt x="373411" y="442678"/>
                    </a:cubicBezTo>
                    <a:lnTo>
                      <a:pt x="409990" y="417457"/>
                    </a:lnTo>
                    <a:cubicBezTo>
                      <a:pt x="428279" y="428335"/>
                      <a:pt x="448013" y="436613"/>
                      <a:pt x="468709" y="442004"/>
                    </a:cubicBezTo>
                    <a:lnTo>
                      <a:pt x="469575" y="442293"/>
                    </a:lnTo>
                    <a:cubicBezTo>
                      <a:pt x="470153" y="442485"/>
                      <a:pt x="470827" y="442582"/>
                      <a:pt x="471500" y="442582"/>
                    </a:cubicBezTo>
                    <a:cubicBezTo>
                      <a:pt x="475062" y="442582"/>
                      <a:pt x="477950" y="439694"/>
                      <a:pt x="477950" y="436132"/>
                    </a:cubicBezTo>
                    <a:cubicBezTo>
                      <a:pt x="477854" y="434784"/>
                      <a:pt x="477565" y="433726"/>
                      <a:pt x="476987" y="432667"/>
                    </a:cubicBezTo>
                    <a:close/>
                    <a:moveTo>
                      <a:pt x="383422" y="221951"/>
                    </a:moveTo>
                    <a:lnTo>
                      <a:pt x="355699" y="234080"/>
                    </a:lnTo>
                    <a:lnTo>
                      <a:pt x="299867" y="128097"/>
                    </a:lnTo>
                    <a:lnTo>
                      <a:pt x="327013" y="115102"/>
                    </a:lnTo>
                    <a:lnTo>
                      <a:pt x="383422" y="221951"/>
                    </a:lnTo>
                    <a:close/>
                    <a:moveTo>
                      <a:pt x="384577" y="235621"/>
                    </a:moveTo>
                    <a:cubicBezTo>
                      <a:pt x="383614" y="263055"/>
                      <a:pt x="380245" y="290297"/>
                      <a:pt x="374373" y="317057"/>
                    </a:cubicBezTo>
                    <a:cubicBezTo>
                      <a:pt x="374373" y="317154"/>
                      <a:pt x="374277" y="317346"/>
                      <a:pt x="374277" y="317539"/>
                    </a:cubicBezTo>
                    <a:lnTo>
                      <a:pt x="373025" y="322833"/>
                    </a:lnTo>
                    <a:lnTo>
                      <a:pt x="366191" y="325817"/>
                    </a:lnTo>
                    <a:cubicBezTo>
                      <a:pt x="365998" y="325913"/>
                      <a:pt x="365710" y="326106"/>
                      <a:pt x="365517" y="326298"/>
                    </a:cubicBezTo>
                    <a:cubicBezTo>
                      <a:pt x="365228" y="326395"/>
                      <a:pt x="365036" y="326491"/>
                      <a:pt x="364747" y="326683"/>
                    </a:cubicBezTo>
                    <a:cubicBezTo>
                      <a:pt x="360127" y="329475"/>
                      <a:pt x="354928" y="331015"/>
                      <a:pt x="349538" y="331208"/>
                    </a:cubicBezTo>
                    <a:cubicBezTo>
                      <a:pt x="355217" y="303388"/>
                      <a:pt x="358298" y="275184"/>
                      <a:pt x="358971" y="246787"/>
                    </a:cubicBezTo>
                    <a:lnTo>
                      <a:pt x="384577" y="235621"/>
                    </a:lnTo>
                    <a:close/>
                    <a:moveTo>
                      <a:pt x="172225" y="13932"/>
                    </a:moveTo>
                    <a:lnTo>
                      <a:pt x="316520" y="105668"/>
                    </a:lnTo>
                    <a:lnTo>
                      <a:pt x="291396" y="117701"/>
                    </a:lnTo>
                    <a:lnTo>
                      <a:pt x="147294" y="26157"/>
                    </a:lnTo>
                    <a:lnTo>
                      <a:pt x="172225" y="13932"/>
                    </a:lnTo>
                    <a:close/>
                    <a:moveTo>
                      <a:pt x="133721" y="32895"/>
                    </a:moveTo>
                    <a:lnTo>
                      <a:pt x="286102" y="129733"/>
                    </a:lnTo>
                    <a:lnTo>
                      <a:pt x="346169" y="243706"/>
                    </a:lnTo>
                    <a:cubicBezTo>
                      <a:pt x="345687" y="272970"/>
                      <a:pt x="342415" y="302041"/>
                      <a:pt x="336446" y="330726"/>
                    </a:cubicBezTo>
                    <a:cubicBezTo>
                      <a:pt x="332211" y="330053"/>
                      <a:pt x="328072" y="328994"/>
                      <a:pt x="323932" y="327646"/>
                    </a:cubicBezTo>
                    <a:cubicBezTo>
                      <a:pt x="329419" y="301463"/>
                      <a:pt x="332403" y="274895"/>
                      <a:pt x="333077" y="248134"/>
                    </a:cubicBezTo>
                    <a:cubicBezTo>
                      <a:pt x="333077" y="246979"/>
                      <a:pt x="332885" y="245920"/>
                      <a:pt x="332307" y="244958"/>
                    </a:cubicBezTo>
                    <a:lnTo>
                      <a:pt x="276668" y="139360"/>
                    </a:lnTo>
                    <a:cubicBezTo>
                      <a:pt x="276187" y="138397"/>
                      <a:pt x="275321" y="137531"/>
                      <a:pt x="274454" y="136953"/>
                    </a:cubicBezTo>
                    <a:lnTo>
                      <a:pt x="137186" y="49548"/>
                    </a:lnTo>
                    <a:cubicBezTo>
                      <a:pt x="135068" y="48200"/>
                      <a:pt x="132373" y="48200"/>
                      <a:pt x="130255" y="49548"/>
                    </a:cubicBezTo>
                    <a:lnTo>
                      <a:pt x="94831" y="71688"/>
                    </a:lnTo>
                    <a:cubicBezTo>
                      <a:pt x="92906" y="72940"/>
                      <a:pt x="91655" y="75154"/>
                      <a:pt x="91751" y="77464"/>
                    </a:cubicBezTo>
                    <a:cubicBezTo>
                      <a:pt x="93099" y="107979"/>
                      <a:pt x="96468" y="138397"/>
                      <a:pt x="101762" y="168430"/>
                    </a:cubicBezTo>
                    <a:cubicBezTo>
                      <a:pt x="96949" y="167275"/>
                      <a:pt x="92425" y="166313"/>
                      <a:pt x="88189" y="165639"/>
                    </a:cubicBezTo>
                    <a:cubicBezTo>
                      <a:pt x="87708" y="162655"/>
                      <a:pt x="87227" y="159671"/>
                      <a:pt x="86745" y="156783"/>
                    </a:cubicBezTo>
                    <a:cubicBezTo>
                      <a:pt x="85687" y="149948"/>
                      <a:pt x="84724" y="143210"/>
                      <a:pt x="83858" y="136568"/>
                    </a:cubicBezTo>
                    <a:cubicBezTo>
                      <a:pt x="80874" y="113658"/>
                      <a:pt x="79045" y="90652"/>
                      <a:pt x="78467" y="67549"/>
                    </a:cubicBezTo>
                    <a:lnTo>
                      <a:pt x="133721" y="32895"/>
                    </a:lnTo>
                    <a:close/>
                    <a:moveTo>
                      <a:pt x="192921" y="193266"/>
                    </a:moveTo>
                    <a:cubicBezTo>
                      <a:pt x="192921" y="193266"/>
                      <a:pt x="192921" y="193266"/>
                      <a:pt x="192921" y="193266"/>
                    </a:cubicBezTo>
                    <a:cubicBezTo>
                      <a:pt x="189360" y="193266"/>
                      <a:pt x="186472" y="196154"/>
                      <a:pt x="186472" y="199715"/>
                    </a:cubicBezTo>
                    <a:cubicBezTo>
                      <a:pt x="186472" y="199715"/>
                      <a:pt x="186472" y="199715"/>
                      <a:pt x="186472" y="199715"/>
                    </a:cubicBezTo>
                    <a:lnTo>
                      <a:pt x="186472" y="211555"/>
                    </a:lnTo>
                    <a:cubicBezTo>
                      <a:pt x="182140" y="208186"/>
                      <a:pt x="177808" y="205010"/>
                      <a:pt x="173477" y="202025"/>
                    </a:cubicBezTo>
                    <a:lnTo>
                      <a:pt x="173477" y="174784"/>
                    </a:lnTo>
                    <a:cubicBezTo>
                      <a:pt x="173477" y="171222"/>
                      <a:pt x="170589" y="168334"/>
                      <a:pt x="167027" y="168334"/>
                    </a:cubicBezTo>
                    <a:cubicBezTo>
                      <a:pt x="163465" y="168334"/>
                      <a:pt x="160578" y="171222"/>
                      <a:pt x="160578" y="174784"/>
                    </a:cubicBezTo>
                    <a:lnTo>
                      <a:pt x="160578" y="193554"/>
                    </a:lnTo>
                    <a:cubicBezTo>
                      <a:pt x="146427" y="184891"/>
                      <a:pt x="131411" y="177768"/>
                      <a:pt x="115720" y="172473"/>
                    </a:cubicBezTo>
                    <a:cubicBezTo>
                      <a:pt x="110137" y="142151"/>
                      <a:pt x="106575" y="111444"/>
                      <a:pt x="104939" y="80640"/>
                    </a:cubicBezTo>
                    <a:lnTo>
                      <a:pt x="133625" y="62736"/>
                    </a:lnTo>
                    <a:lnTo>
                      <a:pt x="265983" y="146868"/>
                    </a:lnTo>
                    <a:lnTo>
                      <a:pt x="319986" y="249386"/>
                    </a:lnTo>
                    <a:cubicBezTo>
                      <a:pt x="319312" y="273932"/>
                      <a:pt x="316520" y="298383"/>
                      <a:pt x="311611" y="322544"/>
                    </a:cubicBezTo>
                    <a:cubicBezTo>
                      <a:pt x="291685" y="313014"/>
                      <a:pt x="266176" y="294051"/>
                      <a:pt x="234795" y="257953"/>
                    </a:cubicBezTo>
                    <a:cubicBezTo>
                      <a:pt x="223821" y="245247"/>
                      <a:pt x="211981" y="233310"/>
                      <a:pt x="199274" y="222240"/>
                    </a:cubicBezTo>
                    <a:lnTo>
                      <a:pt x="199274" y="199715"/>
                    </a:lnTo>
                    <a:cubicBezTo>
                      <a:pt x="199467" y="196154"/>
                      <a:pt x="196579" y="193266"/>
                      <a:pt x="192921" y="193266"/>
                    </a:cubicBezTo>
                    <a:close/>
                    <a:moveTo>
                      <a:pt x="19170" y="133006"/>
                    </a:moveTo>
                    <a:cubicBezTo>
                      <a:pt x="21095" y="132814"/>
                      <a:pt x="22924" y="132621"/>
                      <a:pt x="24753" y="132429"/>
                    </a:cubicBezTo>
                    <a:cubicBezTo>
                      <a:pt x="40925" y="129541"/>
                      <a:pt x="57578" y="132814"/>
                      <a:pt x="71536" y="141477"/>
                    </a:cubicBezTo>
                    <a:cubicBezTo>
                      <a:pt x="72114" y="145617"/>
                      <a:pt x="72691" y="149948"/>
                      <a:pt x="73365" y="154184"/>
                    </a:cubicBezTo>
                    <a:lnTo>
                      <a:pt x="68937" y="156494"/>
                    </a:lnTo>
                    <a:cubicBezTo>
                      <a:pt x="68456" y="156783"/>
                      <a:pt x="51418" y="165639"/>
                      <a:pt x="51418" y="165639"/>
                    </a:cubicBezTo>
                    <a:lnTo>
                      <a:pt x="51514" y="165831"/>
                    </a:lnTo>
                    <a:cubicBezTo>
                      <a:pt x="51225" y="165928"/>
                      <a:pt x="50936" y="166024"/>
                      <a:pt x="50744" y="166120"/>
                    </a:cubicBezTo>
                    <a:lnTo>
                      <a:pt x="50744" y="166024"/>
                    </a:lnTo>
                    <a:cubicBezTo>
                      <a:pt x="49107" y="167179"/>
                      <a:pt x="47471" y="168430"/>
                      <a:pt x="46027" y="169874"/>
                    </a:cubicBezTo>
                    <a:lnTo>
                      <a:pt x="19170" y="133006"/>
                    </a:lnTo>
                    <a:close/>
                    <a:moveTo>
                      <a:pt x="267716" y="459331"/>
                    </a:moveTo>
                    <a:cubicBezTo>
                      <a:pt x="252507" y="470786"/>
                      <a:pt x="234410" y="477813"/>
                      <a:pt x="215350" y="479642"/>
                    </a:cubicBezTo>
                    <a:cubicBezTo>
                      <a:pt x="174535" y="423137"/>
                      <a:pt x="142769" y="360663"/>
                      <a:pt x="120918" y="294532"/>
                    </a:cubicBezTo>
                    <a:cubicBezTo>
                      <a:pt x="125924" y="296457"/>
                      <a:pt x="131218" y="298864"/>
                      <a:pt x="136705" y="301559"/>
                    </a:cubicBezTo>
                    <a:cubicBezTo>
                      <a:pt x="156727" y="358931"/>
                      <a:pt x="184450" y="413414"/>
                      <a:pt x="219104" y="463278"/>
                    </a:cubicBezTo>
                    <a:cubicBezTo>
                      <a:pt x="220356" y="465010"/>
                      <a:pt x="222281" y="466069"/>
                      <a:pt x="224399" y="466069"/>
                    </a:cubicBezTo>
                    <a:cubicBezTo>
                      <a:pt x="224880" y="466069"/>
                      <a:pt x="225361" y="465973"/>
                      <a:pt x="225843" y="465877"/>
                    </a:cubicBezTo>
                    <a:cubicBezTo>
                      <a:pt x="248849" y="459812"/>
                      <a:pt x="269064" y="445854"/>
                      <a:pt x="282829" y="426506"/>
                    </a:cubicBezTo>
                    <a:cubicBezTo>
                      <a:pt x="286487" y="429105"/>
                      <a:pt x="290049" y="431319"/>
                      <a:pt x="293514" y="433437"/>
                    </a:cubicBezTo>
                    <a:cubicBezTo>
                      <a:pt x="286102" y="443159"/>
                      <a:pt x="277438" y="451919"/>
                      <a:pt x="267716" y="459331"/>
                    </a:cubicBezTo>
                    <a:close/>
                    <a:moveTo>
                      <a:pt x="154032" y="310993"/>
                    </a:moveTo>
                    <a:cubicBezTo>
                      <a:pt x="180792" y="327742"/>
                      <a:pt x="204761" y="348535"/>
                      <a:pt x="225169" y="372600"/>
                    </a:cubicBezTo>
                    <a:cubicBezTo>
                      <a:pt x="239512" y="389445"/>
                      <a:pt x="255298" y="404847"/>
                      <a:pt x="272433" y="418709"/>
                    </a:cubicBezTo>
                    <a:cubicBezTo>
                      <a:pt x="261170" y="434303"/>
                      <a:pt x="245287" y="446047"/>
                      <a:pt x="227094" y="452111"/>
                    </a:cubicBezTo>
                    <a:cubicBezTo>
                      <a:pt x="197060" y="408216"/>
                      <a:pt x="172514" y="360760"/>
                      <a:pt x="154032" y="310993"/>
                    </a:cubicBezTo>
                    <a:close/>
                    <a:moveTo>
                      <a:pt x="301504" y="444122"/>
                    </a:moveTo>
                    <a:cubicBezTo>
                      <a:pt x="302659" y="442678"/>
                      <a:pt x="303814" y="441138"/>
                      <a:pt x="304873" y="439597"/>
                    </a:cubicBezTo>
                    <a:cubicBezTo>
                      <a:pt x="305450" y="439886"/>
                      <a:pt x="306028" y="440175"/>
                      <a:pt x="306702" y="440464"/>
                    </a:cubicBezTo>
                    <a:cubicBezTo>
                      <a:pt x="304969" y="441811"/>
                      <a:pt x="303236" y="442967"/>
                      <a:pt x="301504" y="444122"/>
                    </a:cubicBezTo>
                    <a:close/>
                    <a:moveTo>
                      <a:pt x="365517" y="432185"/>
                    </a:moveTo>
                    <a:cubicBezTo>
                      <a:pt x="365228" y="432378"/>
                      <a:pt x="364940" y="432570"/>
                      <a:pt x="364651" y="432763"/>
                    </a:cubicBezTo>
                    <a:cubicBezTo>
                      <a:pt x="364266" y="433052"/>
                      <a:pt x="321526" y="463855"/>
                      <a:pt x="234891" y="364129"/>
                    </a:cubicBezTo>
                    <a:lnTo>
                      <a:pt x="234891" y="364129"/>
                    </a:lnTo>
                    <a:cubicBezTo>
                      <a:pt x="209959" y="334288"/>
                      <a:pt x="179445" y="309453"/>
                      <a:pt x="145080" y="291163"/>
                    </a:cubicBezTo>
                    <a:cubicBezTo>
                      <a:pt x="144791" y="290971"/>
                      <a:pt x="144406" y="290778"/>
                      <a:pt x="144117" y="290682"/>
                    </a:cubicBezTo>
                    <a:cubicBezTo>
                      <a:pt x="120437" y="278072"/>
                      <a:pt x="94254" y="271045"/>
                      <a:pt x="67397" y="270178"/>
                    </a:cubicBezTo>
                    <a:cubicBezTo>
                      <a:pt x="64413" y="270178"/>
                      <a:pt x="61333" y="270274"/>
                      <a:pt x="58348" y="270659"/>
                    </a:cubicBezTo>
                    <a:lnTo>
                      <a:pt x="52188" y="256509"/>
                    </a:lnTo>
                    <a:cubicBezTo>
                      <a:pt x="39289" y="228786"/>
                      <a:pt x="39193" y="199908"/>
                      <a:pt x="50744" y="184025"/>
                    </a:cubicBezTo>
                    <a:cubicBezTo>
                      <a:pt x="50840" y="183832"/>
                      <a:pt x="50936" y="183736"/>
                      <a:pt x="51033" y="183543"/>
                    </a:cubicBezTo>
                    <a:cubicBezTo>
                      <a:pt x="52669" y="181329"/>
                      <a:pt x="54691" y="179308"/>
                      <a:pt x="56808" y="177671"/>
                    </a:cubicBezTo>
                    <a:cubicBezTo>
                      <a:pt x="66531" y="176420"/>
                      <a:pt x="141807" y="170837"/>
                      <a:pt x="225072" y="266617"/>
                    </a:cubicBezTo>
                    <a:cubicBezTo>
                      <a:pt x="301600" y="354695"/>
                      <a:pt x="348479" y="348246"/>
                      <a:pt x="365517" y="340930"/>
                    </a:cubicBezTo>
                    <a:lnTo>
                      <a:pt x="370619" y="352674"/>
                    </a:lnTo>
                    <a:cubicBezTo>
                      <a:pt x="385924" y="388290"/>
                      <a:pt x="383807" y="421789"/>
                      <a:pt x="365517" y="432185"/>
                    </a:cubicBezTo>
                    <a:close/>
                    <a:moveTo>
                      <a:pt x="391893" y="413992"/>
                    </a:moveTo>
                    <a:cubicBezTo>
                      <a:pt x="395743" y="391371"/>
                      <a:pt x="392470" y="368172"/>
                      <a:pt x="382652" y="347476"/>
                    </a:cubicBezTo>
                    <a:lnTo>
                      <a:pt x="377261" y="335058"/>
                    </a:lnTo>
                    <a:lnTo>
                      <a:pt x="402000" y="324181"/>
                    </a:lnTo>
                    <a:lnTo>
                      <a:pt x="403348" y="406099"/>
                    </a:lnTo>
                    <a:lnTo>
                      <a:pt x="391893" y="413992"/>
                    </a:lnTo>
                    <a:close/>
                    <a:moveTo>
                      <a:pt x="416343" y="406002"/>
                    </a:moveTo>
                    <a:lnTo>
                      <a:pt x="414995" y="325528"/>
                    </a:lnTo>
                    <a:cubicBezTo>
                      <a:pt x="429242" y="333422"/>
                      <a:pt x="444259" y="339871"/>
                      <a:pt x="459757" y="344780"/>
                    </a:cubicBezTo>
                    <a:lnTo>
                      <a:pt x="433574" y="374814"/>
                    </a:lnTo>
                    <a:cubicBezTo>
                      <a:pt x="431745" y="376932"/>
                      <a:pt x="431456" y="379916"/>
                      <a:pt x="432804" y="382322"/>
                    </a:cubicBezTo>
                    <a:lnTo>
                      <a:pt x="457639" y="425158"/>
                    </a:lnTo>
                    <a:cubicBezTo>
                      <a:pt x="443296" y="420153"/>
                      <a:pt x="429434" y="413703"/>
                      <a:pt x="416343" y="40600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268" name="Google Shape;5268;p30"/>
          <p:cNvGrpSpPr/>
          <p:nvPr/>
        </p:nvGrpSpPr>
        <p:grpSpPr>
          <a:xfrm>
            <a:off x="-812316" y="3916138"/>
            <a:ext cx="896786" cy="896786"/>
            <a:chOff x="-812316" y="3916138"/>
            <a:chExt cx="896786" cy="896786"/>
          </a:xfrm>
        </p:grpSpPr>
        <p:sp>
          <p:nvSpPr>
            <p:cNvPr id="5269" name="Google Shape;5269;p30"/>
            <p:cNvSpPr/>
            <p:nvPr/>
          </p:nvSpPr>
          <p:spPr>
            <a:xfrm>
              <a:off x="-812316" y="3916138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0" name="Google Shape;5270;p30"/>
            <p:cNvSpPr/>
            <p:nvPr/>
          </p:nvSpPr>
          <p:spPr>
            <a:xfrm>
              <a:off x="-726564" y="3991049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271" name="Google Shape;5271;p30"/>
            <p:cNvGrpSpPr/>
            <p:nvPr/>
          </p:nvGrpSpPr>
          <p:grpSpPr>
            <a:xfrm>
              <a:off x="-579708" y="4145347"/>
              <a:ext cx="470356" cy="470356"/>
              <a:chOff x="1033885" y="5142519"/>
              <a:chExt cx="470356" cy="470356"/>
            </a:xfrm>
          </p:grpSpPr>
          <p:sp>
            <p:nvSpPr>
              <p:cNvPr id="5272" name="Google Shape;5272;p30"/>
              <p:cNvSpPr/>
              <p:nvPr/>
            </p:nvSpPr>
            <p:spPr>
              <a:xfrm>
                <a:off x="1205731" y="5377698"/>
                <a:ext cx="221663" cy="158331"/>
              </a:xfrm>
              <a:custGeom>
                <a:avLst/>
                <a:gdLst/>
                <a:ahLst/>
                <a:cxnLst/>
                <a:rect l="l" t="t" r="r" b="b"/>
                <a:pathLst>
                  <a:path w="221663" h="158331" extrusionOk="0">
                    <a:moveTo>
                      <a:pt x="0" y="0"/>
                    </a:moveTo>
                    <a:lnTo>
                      <a:pt x="221664" y="0"/>
                    </a:lnTo>
                    <a:lnTo>
                      <a:pt x="221664" y="158331"/>
                    </a:lnTo>
                    <a:lnTo>
                      <a:pt x="0" y="158331"/>
                    </a:lnTo>
                    <a:close/>
                  </a:path>
                </a:pathLst>
              </a:custGeom>
              <a:solidFill>
                <a:srgbClr val="EF52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73" name="Google Shape;5273;p30"/>
              <p:cNvSpPr/>
              <p:nvPr/>
            </p:nvSpPr>
            <p:spPr>
              <a:xfrm>
                <a:off x="1110732" y="5219366"/>
                <a:ext cx="229580" cy="158331"/>
              </a:xfrm>
              <a:custGeom>
                <a:avLst/>
                <a:gdLst/>
                <a:ahLst/>
                <a:cxnLst/>
                <a:rect l="l" t="t" r="r" b="b"/>
                <a:pathLst>
                  <a:path w="229580" h="158331" extrusionOk="0">
                    <a:moveTo>
                      <a:pt x="0" y="0"/>
                    </a:moveTo>
                    <a:lnTo>
                      <a:pt x="229580" y="0"/>
                    </a:lnTo>
                    <a:lnTo>
                      <a:pt x="229580" y="158331"/>
                    </a:lnTo>
                    <a:lnTo>
                      <a:pt x="0" y="158331"/>
                    </a:lnTo>
                    <a:close/>
                  </a:path>
                </a:pathLst>
              </a:custGeom>
              <a:solidFill>
                <a:srgbClr val="88BF4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74" name="Google Shape;5274;p30"/>
              <p:cNvSpPr/>
              <p:nvPr/>
            </p:nvSpPr>
            <p:spPr>
              <a:xfrm>
                <a:off x="1110732" y="5322272"/>
                <a:ext cx="158331" cy="213757"/>
              </a:xfrm>
              <a:custGeom>
                <a:avLst/>
                <a:gdLst/>
                <a:ahLst/>
                <a:cxnLst/>
                <a:rect l="l" t="t" r="r" b="b"/>
                <a:pathLst>
                  <a:path w="158331" h="213757" extrusionOk="0">
                    <a:moveTo>
                      <a:pt x="0" y="55426"/>
                    </a:moveTo>
                    <a:lnTo>
                      <a:pt x="58231" y="55426"/>
                    </a:lnTo>
                    <a:cubicBezTo>
                      <a:pt x="45110" y="43864"/>
                      <a:pt x="43845" y="23854"/>
                      <a:pt x="55406" y="10732"/>
                    </a:cubicBezTo>
                    <a:cubicBezTo>
                      <a:pt x="66968" y="-2390"/>
                      <a:pt x="86978" y="-3654"/>
                      <a:pt x="100100" y="7908"/>
                    </a:cubicBezTo>
                    <a:cubicBezTo>
                      <a:pt x="113222" y="19469"/>
                      <a:pt x="114486" y="39479"/>
                      <a:pt x="102925" y="52601"/>
                    </a:cubicBezTo>
                    <a:cubicBezTo>
                      <a:pt x="102044" y="53601"/>
                      <a:pt x="101100" y="54544"/>
                      <a:pt x="100100" y="55426"/>
                    </a:cubicBezTo>
                    <a:lnTo>
                      <a:pt x="158331" y="55426"/>
                    </a:lnTo>
                    <a:lnTo>
                      <a:pt x="158331" y="113657"/>
                    </a:lnTo>
                    <a:cubicBezTo>
                      <a:pt x="146769" y="100535"/>
                      <a:pt x="126759" y="99271"/>
                      <a:pt x="113637" y="110832"/>
                    </a:cubicBezTo>
                    <a:cubicBezTo>
                      <a:pt x="100516" y="122394"/>
                      <a:pt x="99251" y="142404"/>
                      <a:pt x="110813" y="155526"/>
                    </a:cubicBezTo>
                    <a:cubicBezTo>
                      <a:pt x="122374" y="168648"/>
                      <a:pt x="142384" y="169912"/>
                      <a:pt x="155506" y="158351"/>
                    </a:cubicBezTo>
                    <a:cubicBezTo>
                      <a:pt x="156506" y="157469"/>
                      <a:pt x="157450" y="156526"/>
                      <a:pt x="158331" y="155526"/>
                    </a:cubicBezTo>
                    <a:lnTo>
                      <a:pt x="158331" y="213757"/>
                    </a:lnTo>
                    <a:lnTo>
                      <a:pt x="0" y="213757"/>
                    </a:lnTo>
                    <a:close/>
                  </a:path>
                </a:pathLst>
              </a:custGeom>
              <a:solidFill>
                <a:srgbClr val="0093B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75" name="Google Shape;5275;p30"/>
              <p:cNvSpPr/>
              <p:nvPr/>
            </p:nvSpPr>
            <p:spPr>
              <a:xfrm>
                <a:off x="1269064" y="5219366"/>
                <a:ext cx="158331" cy="213757"/>
              </a:xfrm>
              <a:custGeom>
                <a:avLst/>
                <a:gdLst/>
                <a:ahLst/>
                <a:cxnLst/>
                <a:rect l="l" t="t" r="r" b="b"/>
                <a:pathLst>
                  <a:path w="158331" h="213757" extrusionOk="0">
                    <a:moveTo>
                      <a:pt x="0" y="0"/>
                    </a:moveTo>
                    <a:lnTo>
                      <a:pt x="0" y="58231"/>
                    </a:lnTo>
                    <a:cubicBezTo>
                      <a:pt x="11562" y="45110"/>
                      <a:pt x="31572" y="43845"/>
                      <a:pt x="44694" y="55406"/>
                    </a:cubicBezTo>
                    <a:cubicBezTo>
                      <a:pt x="57816" y="66968"/>
                      <a:pt x="59080" y="86978"/>
                      <a:pt x="47518" y="100100"/>
                    </a:cubicBezTo>
                    <a:cubicBezTo>
                      <a:pt x="35957" y="113222"/>
                      <a:pt x="15947" y="114486"/>
                      <a:pt x="2825" y="102925"/>
                    </a:cubicBezTo>
                    <a:cubicBezTo>
                      <a:pt x="1825" y="102044"/>
                      <a:pt x="882" y="101100"/>
                      <a:pt x="0" y="100100"/>
                    </a:cubicBezTo>
                    <a:lnTo>
                      <a:pt x="0" y="158331"/>
                    </a:lnTo>
                    <a:lnTo>
                      <a:pt x="58231" y="158331"/>
                    </a:lnTo>
                    <a:cubicBezTo>
                      <a:pt x="45110" y="169893"/>
                      <a:pt x="43845" y="189903"/>
                      <a:pt x="55406" y="203025"/>
                    </a:cubicBezTo>
                    <a:cubicBezTo>
                      <a:pt x="66968" y="216147"/>
                      <a:pt x="86978" y="217412"/>
                      <a:pt x="100100" y="205849"/>
                    </a:cubicBezTo>
                    <a:cubicBezTo>
                      <a:pt x="113222" y="194288"/>
                      <a:pt x="114486" y="174278"/>
                      <a:pt x="102925" y="161156"/>
                    </a:cubicBezTo>
                    <a:cubicBezTo>
                      <a:pt x="102043" y="160156"/>
                      <a:pt x="101100" y="159213"/>
                      <a:pt x="100100" y="158331"/>
                    </a:cubicBezTo>
                    <a:lnTo>
                      <a:pt x="158331" y="158331"/>
                    </a:lnTo>
                    <a:lnTo>
                      <a:pt x="158331" y="0"/>
                    </a:lnTo>
                    <a:close/>
                  </a:path>
                </a:pathLst>
              </a:custGeom>
              <a:solidFill>
                <a:srgbClr val="FFC11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76" name="Google Shape;5276;p30"/>
              <p:cNvSpPr/>
              <p:nvPr/>
            </p:nvSpPr>
            <p:spPr>
              <a:xfrm>
                <a:off x="1323604" y="5472781"/>
                <a:ext cx="103790" cy="63247"/>
              </a:xfrm>
              <a:custGeom>
                <a:avLst/>
                <a:gdLst/>
                <a:ahLst/>
                <a:cxnLst/>
                <a:rect l="l" t="t" r="r" b="b"/>
                <a:pathLst>
                  <a:path w="103790" h="63247" extrusionOk="0">
                    <a:moveTo>
                      <a:pt x="24625" y="48375"/>
                    </a:moveTo>
                    <a:lnTo>
                      <a:pt x="41623" y="63247"/>
                    </a:lnTo>
                    <a:lnTo>
                      <a:pt x="103791" y="63247"/>
                    </a:lnTo>
                    <a:lnTo>
                      <a:pt x="103791" y="28053"/>
                    </a:lnTo>
                    <a:cubicBezTo>
                      <a:pt x="89361" y="25449"/>
                      <a:pt x="74571" y="30084"/>
                      <a:pt x="64208" y="40459"/>
                    </a:cubicBezTo>
                    <a:lnTo>
                      <a:pt x="28583" y="4834"/>
                    </a:lnTo>
                    <a:cubicBezTo>
                      <a:pt x="21978" y="-1677"/>
                      <a:pt x="11345" y="-1601"/>
                      <a:pt x="4834" y="5004"/>
                    </a:cubicBezTo>
                    <a:cubicBezTo>
                      <a:pt x="-1611" y="11543"/>
                      <a:pt x="-1611" y="22046"/>
                      <a:pt x="4834" y="28584"/>
                    </a:cubicBezTo>
                    <a:close/>
                  </a:path>
                </a:pathLst>
              </a:custGeom>
              <a:solidFill>
                <a:srgbClr val="E8493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77" name="Google Shape;5277;p30"/>
              <p:cNvSpPr/>
              <p:nvPr/>
            </p:nvSpPr>
            <p:spPr>
              <a:xfrm>
                <a:off x="1110732" y="5432238"/>
                <a:ext cx="63247" cy="103790"/>
              </a:xfrm>
              <a:custGeom>
                <a:avLst/>
                <a:gdLst/>
                <a:ahLst/>
                <a:cxnLst/>
                <a:rect l="l" t="t" r="r" b="b"/>
                <a:pathLst>
                  <a:path w="63247" h="103790" extrusionOk="0">
                    <a:moveTo>
                      <a:pt x="14872" y="24625"/>
                    </a:moveTo>
                    <a:lnTo>
                      <a:pt x="0" y="41623"/>
                    </a:lnTo>
                    <a:lnTo>
                      <a:pt x="0" y="103791"/>
                    </a:lnTo>
                    <a:lnTo>
                      <a:pt x="35194" y="103791"/>
                    </a:lnTo>
                    <a:cubicBezTo>
                      <a:pt x="37799" y="89361"/>
                      <a:pt x="33163" y="74571"/>
                      <a:pt x="22789" y="64208"/>
                    </a:cubicBezTo>
                    <a:lnTo>
                      <a:pt x="58413" y="28583"/>
                    </a:lnTo>
                    <a:cubicBezTo>
                      <a:pt x="64925" y="21978"/>
                      <a:pt x="64849" y="11345"/>
                      <a:pt x="58243" y="4834"/>
                    </a:cubicBezTo>
                    <a:cubicBezTo>
                      <a:pt x="51704" y="-1611"/>
                      <a:pt x="41202" y="-1611"/>
                      <a:pt x="34664" y="4834"/>
                    </a:cubicBezTo>
                    <a:close/>
                  </a:path>
                </a:pathLst>
              </a:custGeom>
              <a:solidFill>
                <a:srgbClr val="047FA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78" name="Google Shape;5278;p30"/>
              <p:cNvSpPr/>
              <p:nvPr/>
            </p:nvSpPr>
            <p:spPr>
              <a:xfrm>
                <a:off x="1110732" y="5219366"/>
                <a:ext cx="103790" cy="63247"/>
              </a:xfrm>
              <a:custGeom>
                <a:avLst/>
                <a:gdLst/>
                <a:ahLst/>
                <a:cxnLst/>
                <a:rect l="l" t="t" r="r" b="b"/>
                <a:pathLst>
                  <a:path w="103790" h="63247" extrusionOk="0">
                    <a:moveTo>
                      <a:pt x="79166" y="14872"/>
                    </a:moveTo>
                    <a:lnTo>
                      <a:pt x="62168" y="0"/>
                    </a:lnTo>
                    <a:lnTo>
                      <a:pt x="0" y="0"/>
                    </a:lnTo>
                    <a:lnTo>
                      <a:pt x="0" y="35194"/>
                    </a:lnTo>
                    <a:cubicBezTo>
                      <a:pt x="14430" y="37799"/>
                      <a:pt x="29220" y="33163"/>
                      <a:pt x="39583" y="22789"/>
                    </a:cubicBezTo>
                    <a:lnTo>
                      <a:pt x="75207" y="58413"/>
                    </a:lnTo>
                    <a:cubicBezTo>
                      <a:pt x="81813" y="64925"/>
                      <a:pt x="92446" y="64849"/>
                      <a:pt x="98957" y="58243"/>
                    </a:cubicBezTo>
                    <a:cubicBezTo>
                      <a:pt x="105402" y="51704"/>
                      <a:pt x="105402" y="41202"/>
                      <a:pt x="98957" y="34664"/>
                    </a:cubicBezTo>
                    <a:close/>
                  </a:path>
                </a:pathLst>
              </a:custGeom>
              <a:solidFill>
                <a:srgbClr val="7CA54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79" name="Google Shape;5279;p30"/>
              <p:cNvSpPr/>
              <p:nvPr/>
            </p:nvSpPr>
            <p:spPr>
              <a:xfrm>
                <a:off x="1364147" y="5219366"/>
                <a:ext cx="63247" cy="103790"/>
              </a:xfrm>
              <a:custGeom>
                <a:avLst/>
                <a:gdLst/>
                <a:ahLst/>
                <a:cxnLst/>
                <a:rect l="l" t="t" r="r" b="b"/>
                <a:pathLst>
                  <a:path w="63247" h="103790" extrusionOk="0">
                    <a:moveTo>
                      <a:pt x="48375" y="79166"/>
                    </a:moveTo>
                    <a:lnTo>
                      <a:pt x="63247" y="62168"/>
                    </a:lnTo>
                    <a:lnTo>
                      <a:pt x="63247" y="0"/>
                    </a:lnTo>
                    <a:lnTo>
                      <a:pt x="28053" y="0"/>
                    </a:lnTo>
                    <a:cubicBezTo>
                      <a:pt x="25449" y="14430"/>
                      <a:pt x="30084" y="29220"/>
                      <a:pt x="40459" y="39583"/>
                    </a:cubicBezTo>
                    <a:lnTo>
                      <a:pt x="4834" y="75207"/>
                    </a:lnTo>
                    <a:cubicBezTo>
                      <a:pt x="-1677" y="81813"/>
                      <a:pt x="-1601" y="92446"/>
                      <a:pt x="5004" y="98957"/>
                    </a:cubicBezTo>
                    <a:cubicBezTo>
                      <a:pt x="11543" y="105402"/>
                      <a:pt x="22046" y="105402"/>
                      <a:pt x="28584" y="98957"/>
                    </a:cubicBezTo>
                    <a:close/>
                  </a:path>
                </a:pathLst>
              </a:custGeom>
              <a:solidFill>
                <a:srgbClr val="FAAC2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5280" name="Google Shape;5280;p30"/>
              <p:cNvGrpSpPr/>
              <p:nvPr/>
            </p:nvGrpSpPr>
            <p:grpSpPr>
              <a:xfrm>
                <a:off x="1039483" y="5148117"/>
                <a:ext cx="459160" cy="459160"/>
                <a:chOff x="1039483" y="5148117"/>
                <a:chExt cx="459160" cy="459160"/>
              </a:xfrm>
            </p:grpSpPr>
            <p:sp>
              <p:nvSpPr>
                <p:cNvPr id="5281" name="Google Shape;5281;p30"/>
                <p:cNvSpPr/>
                <p:nvPr/>
              </p:nvSpPr>
              <p:spPr>
                <a:xfrm>
                  <a:off x="1039483" y="5425197"/>
                  <a:ext cx="119708" cy="174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08" h="174164" extrusionOk="0">
                      <a:moveTo>
                        <a:pt x="0" y="110832"/>
                      </a:moveTo>
                      <a:lnTo>
                        <a:pt x="15833" y="94999"/>
                      </a:lnTo>
                      <a:lnTo>
                        <a:pt x="15833" y="23750"/>
                      </a:lnTo>
                      <a:cubicBezTo>
                        <a:pt x="15833" y="10633"/>
                        <a:pt x="26466" y="0"/>
                        <a:pt x="39583" y="0"/>
                      </a:cubicBezTo>
                      <a:lnTo>
                        <a:pt x="71249" y="0"/>
                      </a:lnTo>
                      <a:lnTo>
                        <a:pt x="71249" y="31666"/>
                      </a:lnTo>
                      <a:lnTo>
                        <a:pt x="91040" y="11875"/>
                      </a:lnTo>
                      <a:cubicBezTo>
                        <a:pt x="97599" y="5317"/>
                        <a:pt x="108231" y="5317"/>
                        <a:pt x="114790" y="11875"/>
                      </a:cubicBezTo>
                      <a:cubicBezTo>
                        <a:pt x="121348" y="18434"/>
                        <a:pt x="121348" y="29066"/>
                        <a:pt x="114790" y="35625"/>
                      </a:cubicBezTo>
                      <a:lnTo>
                        <a:pt x="79166" y="71249"/>
                      </a:lnTo>
                      <a:cubicBezTo>
                        <a:pt x="96654" y="88738"/>
                        <a:pt x="96654" y="117093"/>
                        <a:pt x="79166" y="134582"/>
                      </a:cubicBezTo>
                      <a:lnTo>
                        <a:pt x="39583" y="174164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82" name="Google Shape;5282;p30"/>
                <p:cNvSpPr/>
                <p:nvPr/>
              </p:nvSpPr>
              <p:spPr>
                <a:xfrm>
                  <a:off x="1047400" y="5148117"/>
                  <a:ext cx="174164" cy="119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164" h="119708" extrusionOk="0">
                      <a:moveTo>
                        <a:pt x="63333" y="0"/>
                      </a:moveTo>
                      <a:lnTo>
                        <a:pt x="79166" y="15833"/>
                      </a:lnTo>
                      <a:lnTo>
                        <a:pt x="150415" y="15833"/>
                      </a:lnTo>
                      <a:cubicBezTo>
                        <a:pt x="163531" y="15833"/>
                        <a:pt x="174164" y="26466"/>
                        <a:pt x="174164" y="39583"/>
                      </a:cubicBezTo>
                      <a:lnTo>
                        <a:pt x="174164" y="71249"/>
                      </a:lnTo>
                      <a:lnTo>
                        <a:pt x="142498" y="71249"/>
                      </a:lnTo>
                      <a:lnTo>
                        <a:pt x="162290" y="91040"/>
                      </a:lnTo>
                      <a:cubicBezTo>
                        <a:pt x="168847" y="97599"/>
                        <a:pt x="168847" y="108231"/>
                        <a:pt x="162290" y="114790"/>
                      </a:cubicBezTo>
                      <a:cubicBezTo>
                        <a:pt x="155731" y="121348"/>
                        <a:pt x="145099" y="121348"/>
                        <a:pt x="138540" y="114790"/>
                      </a:cubicBezTo>
                      <a:lnTo>
                        <a:pt x="102915" y="79166"/>
                      </a:lnTo>
                      <a:cubicBezTo>
                        <a:pt x="85427" y="96654"/>
                        <a:pt x="57072" y="96654"/>
                        <a:pt x="39583" y="79166"/>
                      </a:cubicBezTo>
                      <a:lnTo>
                        <a:pt x="0" y="39583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83" name="Google Shape;5283;p30"/>
                <p:cNvSpPr/>
                <p:nvPr/>
              </p:nvSpPr>
              <p:spPr>
                <a:xfrm>
                  <a:off x="1378935" y="5156034"/>
                  <a:ext cx="119708" cy="174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08" h="174164" extrusionOk="0">
                      <a:moveTo>
                        <a:pt x="119709" y="63333"/>
                      </a:moveTo>
                      <a:lnTo>
                        <a:pt x="103875" y="79166"/>
                      </a:lnTo>
                      <a:lnTo>
                        <a:pt x="103875" y="150415"/>
                      </a:lnTo>
                      <a:cubicBezTo>
                        <a:pt x="103875" y="163531"/>
                        <a:pt x="93243" y="174164"/>
                        <a:pt x="80126" y="174164"/>
                      </a:cubicBezTo>
                      <a:lnTo>
                        <a:pt x="48460" y="174164"/>
                      </a:lnTo>
                      <a:lnTo>
                        <a:pt x="48460" y="142498"/>
                      </a:lnTo>
                      <a:lnTo>
                        <a:pt x="28668" y="162290"/>
                      </a:lnTo>
                      <a:cubicBezTo>
                        <a:pt x="22109" y="168847"/>
                        <a:pt x="11477" y="168847"/>
                        <a:pt x="4918" y="162290"/>
                      </a:cubicBezTo>
                      <a:cubicBezTo>
                        <a:pt x="-1639" y="155731"/>
                        <a:pt x="-1639" y="145099"/>
                        <a:pt x="4918" y="138540"/>
                      </a:cubicBezTo>
                      <a:lnTo>
                        <a:pt x="40543" y="102915"/>
                      </a:lnTo>
                      <a:cubicBezTo>
                        <a:pt x="23054" y="85427"/>
                        <a:pt x="23054" y="57072"/>
                        <a:pt x="40543" y="39583"/>
                      </a:cubicBezTo>
                      <a:lnTo>
                        <a:pt x="80126" y="0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84" name="Google Shape;5284;p30"/>
                <p:cNvSpPr/>
                <p:nvPr/>
              </p:nvSpPr>
              <p:spPr>
                <a:xfrm>
                  <a:off x="1316563" y="5487569"/>
                  <a:ext cx="174164" cy="119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164" h="119708" extrusionOk="0">
                      <a:moveTo>
                        <a:pt x="110832" y="119709"/>
                      </a:moveTo>
                      <a:lnTo>
                        <a:pt x="94999" y="103875"/>
                      </a:lnTo>
                      <a:lnTo>
                        <a:pt x="23750" y="103875"/>
                      </a:lnTo>
                      <a:cubicBezTo>
                        <a:pt x="10633" y="103875"/>
                        <a:pt x="0" y="93243"/>
                        <a:pt x="0" y="80126"/>
                      </a:cubicBezTo>
                      <a:lnTo>
                        <a:pt x="0" y="48460"/>
                      </a:lnTo>
                      <a:lnTo>
                        <a:pt x="31666" y="48460"/>
                      </a:lnTo>
                      <a:lnTo>
                        <a:pt x="11875" y="28668"/>
                      </a:lnTo>
                      <a:cubicBezTo>
                        <a:pt x="5317" y="22109"/>
                        <a:pt x="5317" y="11477"/>
                        <a:pt x="11875" y="4918"/>
                      </a:cubicBezTo>
                      <a:cubicBezTo>
                        <a:pt x="18434" y="-1639"/>
                        <a:pt x="29066" y="-1639"/>
                        <a:pt x="35625" y="4918"/>
                      </a:cubicBezTo>
                      <a:lnTo>
                        <a:pt x="71249" y="40543"/>
                      </a:lnTo>
                      <a:cubicBezTo>
                        <a:pt x="88738" y="23054"/>
                        <a:pt x="117093" y="23054"/>
                        <a:pt x="134582" y="40543"/>
                      </a:cubicBezTo>
                      <a:lnTo>
                        <a:pt x="174164" y="80126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5285" name="Google Shape;5285;p30"/>
              <p:cNvSpPr/>
              <p:nvPr/>
            </p:nvSpPr>
            <p:spPr>
              <a:xfrm>
                <a:off x="1033885" y="5142519"/>
                <a:ext cx="470356" cy="470356"/>
              </a:xfrm>
              <a:custGeom>
                <a:avLst/>
                <a:gdLst/>
                <a:ahLst/>
                <a:cxnLst/>
                <a:rect l="l" t="t" r="r" b="b"/>
                <a:pathLst>
                  <a:path w="470356" h="470356" extrusionOk="0">
                    <a:moveTo>
                      <a:pt x="385593" y="364560"/>
                    </a:moveTo>
                    <a:cubicBezTo>
                      <a:pt x="374345" y="364528"/>
                      <a:pt x="363385" y="368123"/>
                      <a:pt x="354341" y="374812"/>
                    </a:cubicBezTo>
                    <a:lnTo>
                      <a:pt x="323900" y="344370"/>
                    </a:lnTo>
                    <a:cubicBezTo>
                      <a:pt x="314208" y="334762"/>
                      <a:pt x="298563" y="334829"/>
                      <a:pt x="288955" y="344521"/>
                    </a:cubicBezTo>
                    <a:cubicBezTo>
                      <a:pt x="279404" y="354153"/>
                      <a:pt x="279404" y="369684"/>
                      <a:pt x="288955" y="379316"/>
                    </a:cubicBezTo>
                    <a:lnTo>
                      <a:pt x="295231" y="385593"/>
                    </a:lnTo>
                    <a:lnTo>
                      <a:pt x="243095" y="385593"/>
                    </a:lnTo>
                    <a:lnTo>
                      <a:pt x="243095" y="335278"/>
                    </a:lnTo>
                    <a:cubicBezTo>
                      <a:pt x="243095" y="330906"/>
                      <a:pt x="239551" y="327362"/>
                      <a:pt x="235178" y="327362"/>
                    </a:cubicBezTo>
                    <a:cubicBezTo>
                      <a:pt x="232906" y="327361"/>
                      <a:pt x="230744" y="328337"/>
                      <a:pt x="229241" y="330042"/>
                    </a:cubicBezTo>
                    <a:cubicBezTo>
                      <a:pt x="220571" y="339885"/>
                      <a:pt x="205564" y="340836"/>
                      <a:pt x="195721" y="332166"/>
                    </a:cubicBezTo>
                    <a:cubicBezTo>
                      <a:pt x="185878" y="323496"/>
                      <a:pt x="184927" y="308490"/>
                      <a:pt x="193597" y="298646"/>
                    </a:cubicBezTo>
                    <a:cubicBezTo>
                      <a:pt x="202266" y="288803"/>
                      <a:pt x="217273" y="287852"/>
                      <a:pt x="227116" y="296522"/>
                    </a:cubicBezTo>
                    <a:cubicBezTo>
                      <a:pt x="227868" y="297185"/>
                      <a:pt x="228578" y="297894"/>
                      <a:pt x="229241" y="298646"/>
                    </a:cubicBezTo>
                    <a:cubicBezTo>
                      <a:pt x="232132" y="301926"/>
                      <a:pt x="237136" y="302240"/>
                      <a:pt x="240414" y="299348"/>
                    </a:cubicBezTo>
                    <a:cubicBezTo>
                      <a:pt x="242119" y="297845"/>
                      <a:pt x="243095" y="295682"/>
                      <a:pt x="243095" y="293410"/>
                    </a:cubicBezTo>
                    <a:lnTo>
                      <a:pt x="243095" y="243095"/>
                    </a:lnTo>
                    <a:lnTo>
                      <a:pt x="278073" y="243095"/>
                    </a:lnTo>
                    <a:cubicBezTo>
                      <a:pt x="269319" y="263127"/>
                      <a:pt x="278462" y="286462"/>
                      <a:pt x="298494" y="295216"/>
                    </a:cubicBezTo>
                    <a:cubicBezTo>
                      <a:pt x="318525" y="303970"/>
                      <a:pt x="341861" y="294828"/>
                      <a:pt x="350615" y="274796"/>
                    </a:cubicBezTo>
                    <a:cubicBezTo>
                      <a:pt x="355031" y="264690"/>
                      <a:pt x="355031" y="253200"/>
                      <a:pt x="350615" y="243095"/>
                    </a:cubicBezTo>
                    <a:lnTo>
                      <a:pt x="385593" y="243095"/>
                    </a:lnTo>
                    <a:lnTo>
                      <a:pt x="385593" y="346010"/>
                    </a:lnTo>
                    <a:lnTo>
                      <a:pt x="401426" y="346010"/>
                    </a:lnTo>
                    <a:lnTo>
                      <a:pt x="401426" y="195596"/>
                    </a:lnTo>
                    <a:lnTo>
                      <a:pt x="425176" y="195596"/>
                    </a:lnTo>
                    <a:cubicBezTo>
                      <a:pt x="442657" y="195576"/>
                      <a:pt x="456822" y="181410"/>
                      <a:pt x="456842" y="163929"/>
                    </a:cubicBezTo>
                    <a:lnTo>
                      <a:pt x="456842" y="95960"/>
                    </a:lnTo>
                    <a:lnTo>
                      <a:pt x="470357" y="82445"/>
                    </a:lnTo>
                    <a:lnTo>
                      <a:pt x="459161" y="71249"/>
                    </a:lnTo>
                    <a:lnTo>
                      <a:pt x="443328" y="87082"/>
                    </a:lnTo>
                    <a:cubicBezTo>
                      <a:pt x="441843" y="88567"/>
                      <a:pt x="441009" y="90580"/>
                      <a:pt x="441009" y="92680"/>
                    </a:cubicBezTo>
                    <a:lnTo>
                      <a:pt x="441009" y="163929"/>
                    </a:lnTo>
                    <a:cubicBezTo>
                      <a:pt x="440999" y="172669"/>
                      <a:pt x="433916" y="179752"/>
                      <a:pt x="425176" y="179762"/>
                    </a:cubicBezTo>
                    <a:lnTo>
                      <a:pt x="401426" y="179762"/>
                    </a:lnTo>
                    <a:lnTo>
                      <a:pt x="401426" y="159292"/>
                    </a:lnTo>
                    <a:lnTo>
                      <a:pt x="414941" y="145778"/>
                    </a:lnTo>
                    <a:lnTo>
                      <a:pt x="403745" y="134582"/>
                    </a:lnTo>
                    <a:lnTo>
                      <a:pt x="368120" y="170206"/>
                    </a:lnTo>
                    <a:cubicBezTo>
                      <a:pt x="364654" y="173673"/>
                      <a:pt x="359033" y="173673"/>
                      <a:pt x="355566" y="170206"/>
                    </a:cubicBezTo>
                    <a:cubicBezTo>
                      <a:pt x="352100" y="166740"/>
                      <a:pt x="352100" y="161119"/>
                      <a:pt x="355566" y="157652"/>
                    </a:cubicBezTo>
                    <a:lnTo>
                      <a:pt x="391191" y="122028"/>
                    </a:lnTo>
                    <a:cubicBezTo>
                      <a:pt x="394282" y="118936"/>
                      <a:pt x="394282" y="113924"/>
                      <a:pt x="391191" y="110832"/>
                    </a:cubicBezTo>
                    <a:cubicBezTo>
                      <a:pt x="391191" y="110832"/>
                      <a:pt x="391191" y="110832"/>
                      <a:pt x="391191" y="110832"/>
                    </a:cubicBezTo>
                    <a:cubicBezTo>
                      <a:pt x="376818" y="96425"/>
                      <a:pt x="376818" y="73103"/>
                      <a:pt x="391191" y="58695"/>
                    </a:cubicBezTo>
                    <a:lnTo>
                      <a:pt x="430774" y="19113"/>
                    </a:lnTo>
                    <a:lnTo>
                      <a:pt x="419578" y="7917"/>
                    </a:lnTo>
                    <a:lnTo>
                      <a:pt x="379995" y="47499"/>
                    </a:lnTo>
                    <a:cubicBezTo>
                      <a:pt x="361609" y="65934"/>
                      <a:pt x="359411" y="95022"/>
                      <a:pt x="374817" y="116010"/>
                    </a:cubicBezTo>
                    <a:lnTo>
                      <a:pt x="344370" y="146456"/>
                    </a:lnTo>
                    <a:cubicBezTo>
                      <a:pt x="334679" y="156065"/>
                      <a:pt x="334611" y="171710"/>
                      <a:pt x="344220" y="181402"/>
                    </a:cubicBezTo>
                    <a:cubicBezTo>
                      <a:pt x="353829" y="191094"/>
                      <a:pt x="369474" y="191161"/>
                      <a:pt x="379166" y="181553"/>
                    </a:cubicBezTo>
                    <a:cubicBezTo>
                      <a:pt x="379216" y="181503"/>
                      <a:pt x="379267" y="181453"/>
                      <a:pt x="379316" y="181402"/>
                    </a:cubicBezTo>
                    <a:lnTo>
                      <a:pt x="385593" y="175125"/>
                    </a:lnTo>
                    <a:lnTo>
                      <a:pt x="385593" y="227262"/>
                    </a:lnTo>
                    <a:lnTo>
                      <a:pt x="335277" y="227262"/>
                    </a:lnTo>
                    <a:cubicBezTo>
                      <a:pt x="330905" y="227262"/>
                      <a:pt x="327361" y="230805"/>
                      <a:pt x="327361" y="235177"/>
                    </a:cubicBezTo>
                    <a:cubicBezTo>
                      <a:pt x="327360" y="237450"/>
                      <a:pt x="328336" y="239613"/>
                      <a:pt x="330041" y="241116"/>
                    </a:cubicBezTo>
                    <a:cubicBezTo>
                      <a:pt x="339884" y="249784"/>
                      <a:pt x="340836" y="264792"/>
                      <a:pt x="332167" y="274635"/>
                    </a:cubicBezTo>
                    <a:cubicBezTo>
                      <a:pt x="323498" y="284479"/>
                      <a:pt x="308491" y="285431"/>
                      <a:pt x="298647" y="276762"/>
                    </a:cubicBezTo>
                    <a:cubicBezTo>
                      <a:pt x="288804" y="268093"/>
                      <a:pt x="287852" y="253086"/>
                      <a:pt x="296521" y="243242"/>
                    </a:cubicBezTo>
                    <a:cubicBezTo>
                      <a:pt x="297184" y="242489"/>
                      <a:pt x="297894" y="241779"/>
                      <a:pt x="298647" y="241116"/>
                    </a:cubicBezTo>
                    <a:cubicBezTo>
                      <a:pt x="301927" y="238224"/>
                      <a:pt x="302241" y="233221"/>
                      <a:pt x="299348" y="229942"/>
                    </a:cubicBezTo>
                    <a:cubicBezTo>
                      <a:pt x="297846" y="228237"/>
                      <a:pt x="295683" y="227262"/>
                      <a:pt x="293411" y="227262"/>
                    </a:cubicBezTo>
                    <a:lnTo>
                      <a:pt x="243095" y="227262"/>
                    </a:lnTo>
                    <a:lnTo>
                      <a:pt x="243095" y="192284"/>
                    </a:lnTo>
                    <a:cubicBezTo>
                      <a:pt x="263127" y="201037"/>
                      <a:pt x="286462" y="191894"/>
                      <a:pt x="295215" y="171861"/>
                    </a:cubicBezTo>
                    <a:cubicBezTo>
                      <a:pt x="303967" y="151829"/>
                      <a:pt x="294824" y="128494"/>
                      <a:pt x="274791" y="119741"/>
                    </a:cubicBezTo>
                    <a:cubicBezTo>
                      <a:pt x="264687" y="115327"/>
                      <a:pt x="253199" y="115327"/>
                      <a:pt x="243095" y="119741"/>
                    </a:cubicBezTo>
                    <a:lnTo>
                      <a:pt x="243095" y="84764"/>
                    </a:lnTo>
                    <a:lnTo>
                      <a:pt x="346010" y="84764"/>
                    </a:lnTo>
                    <a:lnTo>
                      <a:pt x="346010" y="68931"/>
                    </a:lnTo>
                    <a:lnTo>
                      <a:pt x="195596" y="68931"/>
                    </a:lnTo>
                    <a:lnTo>
                      <a:pt x="195596" y="45181"/>
                    </a:lnTo>
                    <a:cubicBezTo>
                      <a:pt x="195576" y="27700"/>
                      <a:pt x="181410" y="13534"/>
                      <a:pt x="163929" y="13515"/>
                    </a:cubicBezTo>
                    <a:lnTo>
                      <a:pt x="95959" y="13515"/>
                    </a:lnTo>
                    <a:lnTo>
                      <a:pt x="82445" y="0"/>
                    </a:lnTo>
                    <a:lnTo>
                      <a:pt x="71249" y="11196"/>
                    </a:lnTo>
                    <a:lnTo>
                      <a:pt x="87082" y="27029"/>
                    </a:lnTo>
                    <a:cubicBezTo>
                      <a:pt x="88567" y="28514"/>
                      <a:pt x="90580" y="29348"/>
                      <a:pt x="92680" y="29348"/>
                    </a:cubicBezTo>
                    <a:lnTo>
                      <a:pt x="163929" y="29348"/>
                    </a:lnTo>
                    <a:cubicBezTo>
                      <a:pt x="172669" y="29358"/>
                      <a:pt x="179752" y="36441"/>
                      <a:pt x="179762" y="45181"/>
                    </a:cubicBezTo>
                    <a:lnTo>
                      <a:pt x="179762" y="68931"/>
                    </a:lnTo>
                    <a:lnTo>
                      <a:pt x="159292" y="68931"/>
                    </a:lnTo>
                    <a:lnTo>
                      <a:pt x="145778" y="55416"/>
                    </a:lnTo>
                    <a:lnTo>
                      <a:pt x="134582" y="66612"/>
                    </a:lnTo>
                    <a:lnTo>
                      <a:pt x="170206" y="102236"/>
                    </a:lnTo>
                    <a:cubicBezTo>
                      <a:pt x="173673" y="105703"/>
                      <a:pt x="173673" y="111324"/>
                      <a:pt x="170206" y="114790"/>
                    </a:cubicBezTo>
                    <a:cubicBezTo>
                      <a:pt x="166740" y="118257"/>
                      <a:pt x="161119" y="118257"/>
                      <a:pt x="157652" y="114790"/>
                    </a:cubicBezTo>
                    <a:lnTo>
                      <a:pt x="122028" y="79166"/>
                    </a:lnTo>
                    <a:cubicBezTo>
                      <a:pt x="118936" y="76074"/>
                      <a:pt x="113924" y="76074"/>
                      <a:pt x="110832" y="79165"/>
                    </a:cubicBezTo>
                    <a:cubicBezTo>
                      <a:pt x="110832" y="79165"/>
                      <a:pt x="110832" y="79166"/>
                      <a:pt x="110832" y="79166"/>
                    </a:cubicBezTo>
                    <a:cubicBezTo>
                      <a:pt x="96436" y="93563"/>
                      <a:pt x="73093" y="93563"/>
                      <a:pt x="58696" y="79167"/>
                    </a:cubicBezTo>
                    <a:cubicBezTo>
                      <a:pt x="58696" y="79166"/>
                      <a:pt x="58696" y="79166"/>
                      <a:pt x="58695" y="79166"/>
                    </a:cubicBezTo>
                    <a:lnTo>
                      <a:pt x="19113" y="39583"/>
                    </a:lnTo>
                    <a:lnTo>
                      <a:pt x="7917" y="50779"/>
                    </a:lnTo>
                    <a:lnTo>
                      <a:pt x="47499" y="90362"/>
                    </a:lnTo>
                    <a:cubicBezTo>
                      <a:pt x="65922" y="108777"/>
                      <a:pt x="95031" y="110978"/>
                      <a:pt x="116015" y="95545"/>
                    </a:cubicBezTo>
                    <a:lnTo>
                      <a:pt x="146456" y="125986"/>
                    </a:lnTo>
                    <a:cubicBezTo>
                      <a:pt x="156148" y="135595"/>
                      <a:pt x="171793" y="135528"/>
                      <a:pt x="181402" y="125836"/>
                    </a:cubicBezTo>
                    <a:cubicBezTo>
                      <a:pt x="190952" y="116203"/>
                      <a:pt x="190952" y="100673"/>
                      <a:pt x="181402" y="91040"/>
                    </a:cubicBezTo>
                    <a:lnTo>
                      <a:pt x="175125" y="84764"/>
                    </a:lnTo>
                    <a:lnTo>
                      <a:pt x="227262" y="84764"/>
                    </a:lnTo>
                    <a:lnTo>
                      <a:pt x="227262" y="135078"/>
                    </a:lnTo>
                    <a:cubicBezTo>
                      <a:pt x="227262" y="139450"/>
                      <a:pt x="230805" y="142995"/>
                      <a:pt x="235177" y="142996"/>
                    </a:cubicBezTo>
                    <a:cubicBezTo>
                      <a:pt x="237450" y="142996"/>
                      <a:pt x="239613" y="142019"/>
                      <a:pt x="241116" y="140315"/>
                    </a:cubicBezTo>
                    <a:cubicBezTo>
                      <a:pt x="249785" y="130472"/>
                      <a:pt x="264792" y="129521"/>
                      <a:pt x="274635" y="138191"/>
                    </a:cubicBezTo>
                    <a:cubicBezTo>
                      <a:pt x="284479" y="146860"/>
                      <a:pt x="285430" y="161867"/>
                      <a:pt x="276760" y="171710"/>
                    </a:cubicBezTo>
                    <a:cubicBezTo>
                      <a:pt x="268090" y="181554"/>
                      <a:pt x="253084" y="182504"/>
                      <a:pt x="243240" y="173835"/>
                    </a:cubicBezTo>
                    <a:cubicBezTo>
                      <a:pt x="242488" y="173172"/>
                      <a:pt x="241779" y="172462"/>
                      <a:pt x="241116" y="171710"/>
                    </a:cubicBezTo>
                    <a:cubicBezTo>
                      <a:pt x="238224" y="168431"/>
                      <a:pt x="233221" y="168117"/>
                      <a:pt x="229942" y="171010"/>
                    </a:cubicBezTo>
                    <a:cubicBezTo>
                      <a:pt x="228237" y="172512"/>
                      <a:pt x="227262" y="174675"/>
                      <a:pt x="227262" y="176947"/>
                    </a:cubicBezTo>
                    <a:lnTo>
                      <a:pt x="227262" y="227262"/>
                    </a:lnTo>
                    <a:lnTo>
                      <a:pt x="192283" y="227262"/>
                    </a:lnTo>
                    <a:cubicBezTo>
                      <a:pt x="201037" y="207230"/>
                      <a:pt x="191895" y="183895"/>
                      <a:pt x="171863" y="175141"/>
                    </a:cubicBezTo>
                    <a:cubicBezTo>
                      <a:pt x="151832" y="166386"/>
                      <a:pt x="128496" y="175529"/>
                      <a:pt x="119742" y="195561"/>
                    </a:cubicBezTo>
                    <a:cubicBezTo>
                      <a:pt x="115326" y="205666"/>
                      <a:pt x="115326" y="217156"/>
                      <a:pt x="119742" y="227262"/>
                    </a:cubicBezTo>
                    <a:lnTo>
                      <a:pt x="84764" y="227262"/>
                    </a:lnTo>
                    <a:lnTo>
                      <a:pt x="84764" y="124346"/>
                    </a:lnTo>
                    <a:lnTo>
                      <a:pt x="68931" y="124346"/>
                    </a:lnTo>
                    <a:lnTo>
                      <a:pt x="68931" y="274761"/>
                    </a:lnTo>
                    <a:lnTo>
                      <a:pt x="45181" y="274761"/>
                    </a:lnTo>
                    <a:cubicBezTo>
                      <a:pt x="27700" y="274781"/>
                      <a:pt x="13534" y="288947"/>
                      <a:pt x="13515" y="306427"/>
                    </a:cubicBezTo>
                    <a:lnTo>
                      <a:pt x="13515" y="374397"/>
                    </a:lnTo>
                    <a:lnTo>
                      <a:pt x="0" y="387912"/>
                    </a:lnTo>
                    <a:lnTo>
                      <a:pt x="11196" y="399108"/>
                    </a:lnTo>
                    <a:lnTo>
                      <a:pt x="27029" y="383274"/>
                    </a:lnTo>
                    <a:cubicBezTo>
                      <a:pt x="28514" y="381790"/>
                      <a:pt x="29348" y="379776"/>
                      <a:pt x="29348" y="377676"/>
                    </a:cubicBezTo>
                    <a:lnTo>
                      <a:pt x="29348" y="306427"/>
                    </a:lnTo>
                    <a:cubicBezTo>
                      <a:pt x="29358" y="297688"/>
                      <a:pt x="36441" y="290604"/>
                      <a:pt x="45181" y="290594"/>
                    </a:cubicBezTo>
                    <a:lnTo>
                      <a:pt x="68931" y="290594"/>
                    </a:lnTo>
                    <a:lnTo>
                      <a:pt x="68931" y="311065"/>
                    </a:lnTo>
                    <a:lnTo>
                      <a:pt x="55416" y="324579"/>
                    </a:lnTo>
                    <a:lnTo>
                      <a:pt x="66612" y="335775"/>
                    </a:lnTo>
                    <a:lnTo>
                      <a:pt x="102236" y="300151"/>
                    </a:lnTo>
                    <a:cubicBezTo>
                      <a:pt x="105703" y="296684"/>
                      <a:pt x="111324" y="296684"/>
                      <a:pt x="114790" y="300151"/>
                    </a:cubicBezTo>
                    <a:cubicBezTo>
                      <a:pt x="118257" y="303617"/>
                      <a:pt x="118257" y="309238"/>
                      <a:pt x="114790" y="312704"/>
                    </a:cubicBezTo>
                    <a:lnTo>
                      <a:pt x="79166" y="348329"/>
                    </a:lnTo>
                    <a:cubicBezTo>
                      <a:pt x="76074" y="351420"/>
                      <a:pt x="76074" y="356432"/>
                      <a:pt x="79165" y="359525"/>
                    </a:cubicBezTo>
                    <a:cubicBezTo>
                      <a:pt x="79165" y="359525"/>
                      <a:pt x="79166" y="359525"/>
                      <a:pt x="79166" y="359525"/>
                    </a:cubicBezTo>
                    <a:cubicBezTo>
                      <a:pt x="93538" y="373932"/>
                      <a:pt x="93538" y="397254"/>
                      <a:pt x="79166" y="411661"/>
                    </a:cubicBezTo>
                    <a:lnTo>
                      <a:pt x="39583" y="451244"/>
                    </a:lnTo>
                    <a:lnTo>
                      <a:pt x="50779" y="462440"/>
                    </a:lnTo>
                    <a:lnTo>
                      <a:pt x="90362" y="422857"/>
                    </a:lnTo>
                    <a:cubicBezTo>
                      <a:pt x="108748" y="404423"/>
                      <a:pt x="110946" y="375335"/>
                      <a:pt x="95540" y="354346"/>
                    </a:cubicBezTo>
                    <a:lnTo>
                      <a:pt x="125986" y="323900"/>
                    </a:lnTo>
                    <a:cubicBezTo>
                      <a:pt x="135678" y="314291"/>
                      <a:pt x="135745" y="298646"/>
                      <a:pt x="126137" y="288955"/>
                    </a:cubicBezTo>
                    <a:cubicBezTo>
                      <a:pt x="116528" y="279263"/>
                      <a:pt x="100883" y="279195"/>
                      <a:pt x="91191" y="288804"/>
                    </a:cubicBezTo>
                    <a:cubicBezTo>
                      <a:pt x="91140" y="288854"/>
                      <a:pt x="91090" y="288904"/>
                      <a:pt x="91040" y="288955"/>
                    </a:cubicBezTo>
                    <a:lnTo>
                      <a:pt x="84764" y="295231"/>
                    </a:lnTo>
                    <a:lnTo>
                      <a:pt x="84764" y="243095"/>
                    </a:lnTo>
                    <a:lnTo>
                      <a:pt x="135079" y="243095"/>
                    </a:lnTo>
                    <a:cubicBezTo>
                      <a:pt x="139451" y="243095"/>
                      <a:pt x="142996" y="239551"/>
                      <a:pt x="142996" y="235178"/>
                    </a:cubicBezTo>
                    <a:cubicBezTo>
                      <a:pt x="142997" y="232906"/>
                      <a:pt x="142020" y="230744"/>
                      <a:pt x="140316" y="229241"/>
                    </a:cubicBezTo>
                    <a:cubicBezTo>
                      <a:pt x="130473" y="220572"/>
                      <a:pt x="129521" y="205564"/>
                      <a:pt x="138190" y="195721"/>
                    </a:cubicBezTo>
                    <a:cubicBezTo>
                      <a:pt x="146858" y="185878"/>
                      <a:pt x="161866" y="184926"/>
                      <a:pt x="171709" y="193595"/>
                    </a:cubicBezTo>
                    <a:cubicBezTo>
                      <a:pt x="181553" y="202263"/>
                      <a:pt x="182504" y="217271"/>
                      <a:pt x="173836" y="227114"/>
                    </a:cubicBezTo>
                    <a:cubicBezTo>
                      <a:pt x="173173" y="227867"/>
                      <a:pt x="172462" y="228578"/>
                      <a:pt x="171709" y="229241"/>
                    </a:cubicBezTo>
                    <a:cubicBezTo>
                      <a:pt x="168430" y="232132"/>
                      <a:pt x="168116" y="237136"/>
                      <a:pt x="171009" y="240414"/>
                    </a:cubicBezTo>
                    <a:cubicBezTo>
                      <a:pt x="172511" y="242119"/>
                      <a:pt x="174674" y="243095"/>
                      <a:pt x="176946" y="243095"/>
                    </a:cubicBezTo>
                    <a:lnTo>
                      <a:pt x="227262" y="243095"/>
                    </a:lnTo>
                    <a:lnTo>
                      <a:pt x="227262" y="278072"/>
                    </a:lnTo>
                    <a:cubicBezTo>
                      <a:pt x="207230" y="269319"/>
                      <a:pt x="183895" y="278463"/>
                      <a:pt x="175142" y="298496"/>
                    </a:cubicBezTo>
                    <a:cubicBezTo>
                      <a:pt x="166389" y="318528"/>
                      <a:pt x="175533" y="341863"/>
                      <a:pt x="195566" y="350616"/>
                    </a:cubicBezTo>
                    <a:cubicBezTo>
                      <a:pt x="205669" y="355030"/>
                      <a:pt x="217157" y="355030"/>
                      <a:pt x="227262" y="350616"/>
                    </a:cubicBezTo>
                    <a:lnTo>
                      <a:pt x="227262" y="385593"/>
                    </a:lnTo>
                    <a:lnTo>
                      <a:pt x="124346" y="385593"/>
                    </a:lnTo>
                    <a:lnTo>
                      <a:pt x="124346" y="401426"/>
                    </a:lnTo>
                    <a:lnTo>
                      <a:pt x="274761" y="401426"/>
                    </a:lnTo>
                    <a:lnTo>
                      <a:pt x="274761" y="425176"/>
                    </a:lnTo>
                    <a:cubicBezTo>
                      <a:pt x="274781" y="442657"/>
                      <a:pt x="288947" y="456822"/>
                      <a:pt x="306427" y="456842"/>
                    </a:cubicBezTo>
                    <a:lnTo>
                      <a:pt x="374398" y="456842"/>
                    </a:lnTo>
                    <a:lnTo>
                      <a:pt x="387912" y="470357"/>
                    </a:lnTo>
                    <a:lnTo>
                      <a:pt x="399108" y="459161"/>
                    </a:lnTo>
                    <a:lnTo>
                      <a:pt x="383274" y="443328"/>
                    </a:lnTo>
                    <a:cubicBezTo>
                      <a:pt x="381790" y="441843"/>
                      <a:pt x="379776" y="441009"/>
                      <a:pt x="377676" y="441009"/>
                    </a:cubicBezTo>
                    <a:lnTo>
                      <a:pt x="306427" y="441009"/>
                    </a:lnTo>
                    <a:cubicBezTo>
                      <a:pt x="297688" y="440999"/>
                      <a:pt x="290604" y="433916"/>
                      <a:pt x="290594" y="425176"/>
                    </a:cubicBezTo>
                    <a:lnTo>
                      <a:pt x="290594" y="401426"/>
                    </a:lnTo>
                    <a:lnTo>
                      <a:pt x="311065" y="401426"/>
                    </a:lnTo>
                    <a:lnTo>
                      <a:pt x="324579" y="414941"/>
                    </a:lnTo>
                    <a:lnTo>
                      <a:pt x="335775" y="403745"/>
                    </a:lnTo>
                    <a:lnTo>
                      <a:pt x="300151" y="368120"/>
                    </a:lnTo>
                    <a:cubicBezTo>
                      <a:pt x="296684" y="364654"/>
                      <a:pt x="296684" y="359033"/>
                      <a:pt x="300151" y="355566"/>
                    </a:cubicBezTo>
                    <a:cubicBezTo>
                      <a:pt x="303617" y="352100"/>
                      <a:pt x="309238" y="352100"/>
                      <a:pt x="312704" y="355566"/>
                    </a:cubicBezTo>
                    <a:lnTo>
                      <a:pt x="348329" y="391191"/>
                    </a:lnTo>
                    <a:cubicBezTo>
                      <a:pt x="351420" y="394282"/>
                      <a:pt x="356432" y="394282"/>
                      <a:pt x="359525" y="391191"/>
                    </a:cubicBezTo>
                    <a:cubicBezTo>
                      <a:pt x="359525" y="391191"/>
                      <a:pt x="359525" y="391191"/>
                      <a:pt x="359525" y="391191"/>
                    </a:cubicBezTo>
                    <a:cubicBezTo>
                      <a:pt x="373921" y="376794"/>
                      <a:pt x="397263" y="376794"/>
                      <a:pt x="411660" y="391190"/>
                    </a:cubicBezTo>
                    <a:cubicBezTo>
                      <a:pt x="411660" y="391190"/>
                      <a:pt x="411661" y="391191"/>
                      <a:pt x="411661" y="391191"/>
                    </a:cubicBezTo>
                    <a:lnTo>
                      <a:pt x="451244" y="430774"/>
                    </a:lnTo>
                    <a:lnTo>
                      <a:pt x="462440" y="419578"/>
                    </a:lnTo>
                    <a:lnTo>
                      <a:pt x="422857" y="379995"/>
                    </a:lnTo>
                    <a:cubicBezTo>
                      <a:pt x="412996" y="370080"/>
                      <a:pt x="399578" y="364522"/>
                      <a:pt x="385593" y="36456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286" name="Google Shape;5286;p30"/>
          <p:cNvGrpSpPr/>
          <p:nvPr/>
        </p:nvGrpSpPr>
        <p:grpSpPr>
          <a:xfrm>
            <a:off x="347954" y="5754800"/>
            <a:ext cx="896786" cy="896786"/>
            <a:chOff x="-812316" y="5754800"/>
            <a:chExt cx="896786" cy="896786"/>
          </a:xfrm>
        </p:grpSpPr>
        <p:sp>
          <p:nvSpPr>
            <p:cNvPr id="5287" name="Google Shape;5287;p30"/>
            <p:cNvSpPr/>
            <p:nvPr/>
          </p:nvSpPr>
          <p:spPr>
            <a:xfrm>
              <a:off x="-812316" y="5754800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8" name="Google Shape;5288;p30"/>
            <p:cNvSpPr/>
            <p:nvPr/>
          </p:nvSpPr>
          <p:spPr>
            <a:xfrm>
              <a:off x="-726564" y="5829711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289" name="Google Shape;5289;p30"/>
            <p:cNvGrpSpPr/>
            <p:nvPr/>
          </p:nvGrpSpPr>
          <p:grpSpPr>
            <a:xfrm>
              <a:off x="-581772" y="5987784"/>
              <a:ext cx="441375" cy="441375"/>
              <a:chOff x="3733800" y="1066800"/>
              <a:chExt cx="4724400" cy="4724400"/>
            </a:xfrm>
          </p:grpSpPr>
          <p:grpSp>
            <p:nvGrpSpPr>
              <p:cNvPr id="5290" name="Google Shape;5290;p30"/>
              <p:cNvGrpSpPr/>
              <p:nvPr/>
            </p:nvGrpSpPr>
            <p:grpSpPr>
              <a:xfrm>
                <a:off x="3810000" y="1143000"/>
                <a:ext cx="4572000" cy="4572000"/>
                <a:chOff x="3810000" y="1143000"/>
                <a:chExt cx="4572000" cy="4572000"/>
              </a:xfrm>
            </p:grpSpPr>
            <p:sp>
              <p:nvSpPr>
                <p:cNvPr id="5291" name="Google Shape;5291;p30"/>
                <p:cNvSpPr/>
                <p:nvPr/>
              </p:nvSpPr>
              <p:spPr>
                <a:xfrm>
                  <a:off x="5334000" y="4800600"/>
                  <a:ext cx="30480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0" h="609600" extrusionOk="0">
                      <a:moveTo>
                        <a:pt x="2895600" y="0"/>
                      </a:moveTo>
                      <a:cubicBezTo>
                        <a:pt x="2979420" y="0"/>
                        <a:pt x="3048000" y="68580"/>
                        <a:pt x="3048000" y="152400"/>
                      </a:cubicBezTo>
                      <a:cubicBezTo>
                        <a:pt x="3048000" y="278892"/>
                        <a:pt x="2996946" y="393192"/>
                        <a:pt x="2913888" y="475488"/>
                      </a:cubicBezTo>
                      <a:cubicBezTo>
                        <a:pt x="2831592" y="558546"/>
                        <a:pt x="2717292" y="609600"/>
                        <a:pt x="2590800" y="609600"/>
                      </a:cubicBezTo>
                      <a:lnTo>
                        <a:pt x="0" y="609600"/>
                      </a:lnTo>
                      <a:lnTo>
                        <a:pt x="0" y="0"/>
                      </a:lnTo>
                      <a:lnTo>
                        <a:pt x="2590800" y="0"/>
                      </a:lnTo>
                      <a:close/>
                    </a:path>
                  </a:pathLst>
                </a:custGeom>
                <a:solidFill>
                  <a:srgbClr val="D8E2F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92" name="Google Shape;5292;p30"/>
                <p:cNvSpPr/>
                <p:nvPr/>
              </p:nvSpPr>
              <p:spPr>
                <a:xfrm>
                  <a:off x="6083808" y="2552700"/>
                  <a:ext cx="1231391" cy="41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1391" h="419100" extrusionOk="0">
                      <a:moveTo>
                        <a:pt x="1078992" y="266700"/>
                      </a:moveTo>
                      <a:cubicBezTo>
                        <a:pt x="1078992" y="350520"/>
                        <a:pt x="1147572" y="419100"/>
                        <a:pt x="1231392" y="419100"/>
                      </a:cubicBezTo>
                      <a:lnTo>
                        <a:pt x="1524" y="419100"/>
                      </a:lnTo>
                      <a:lnTo>
                        <a:pt x="0" y="418338"/>
                      </a:lnTo>
                      <a:cubicBezTo>
                        <a:pt x="54864" y="323850"/>
                        <a:pt x="97536" y="221742"/>
                        <a:pt x="124968" y="114300"/>
                      </a:cubicBezTo>
                      <a:lnTo>
                        <a:pt x="774192" y="114300"/>
                      </a:lnTo>
                      <a:lnTo>
                        <a:pt x="1078992" y="0"/>
                      </a:lnTo>
                      <a:close/>
                    </a:path>
                  </a:pathLst>
                </a:custGeom>
                <a:solidFill>
                  <a:srgbClr val="E6E9E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93" name="Google Shape;5293;p30"/>
                <p:cNvSpPr/>
                <p:nvPr/>
              </p:nvSpPr>
              <p:spPr>
                <a:xfrm>
                  <a:off x="5105400" y="2971800"/>
                  <a:ext cx="3124200" cy="182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4200" h="1828800" extrusionOk="0">
                      <a:moveTo>
                        <a:pt x="228600" y="1219200"/>
                      </a:moveTo>
                      <a:cubicBezTo>
                        <a:pt x="228600" y="1135380"/>
                        <a:pt x="160020" y="1066800"/>
                        <a:pt x="76200" y="1066800"/>
                      </a:cubicBezTo>
                      <a:lnTo>
                        <a:pt x="0" y="1066800"/>
                      </a:lnTo>
                      <a:cubicBezTo>
                        <a:pt x="83820" y="1066800"/>
                        <a:pt x="152400" y="998220"/>
                        <a:pt x="152400" y="914400"/>
                      </a:cubicBezTo>
                      <a:lnTo>
                        <a:pt x="152400" y="588264"/>
                      </a:lnTo>
                      <a:cubicBezTo>
                        <a:pt x="288798" y="562356"/>
                        <a:pt x="417576" y="513588"/>
                        <a:pt x="533400" y="445770"/>
                      </a:cubicBezTo>
                      <a:lnTo>
                        <a:pt x="533400" y="446532"/>
                      </a:lnTo>
                      <a:lnTo>
                        <a:pt x="533400" y="1447800"/>
                      </a:lnTo>
                      <a:cubicBezTo>
                        <a:pt x="533400" y="1489710"/>
                        <a:pt x="567690" y="1524000"/>
                        <a:pt x="609600" y="1524000"/>
                      </a:cubicBezTo>
                      <a:lnTo>
                        <a:pt x="990600" y="1524000"/>
                      </a:lnTo>
                      <a:lnTo>
                        <a:pt x="1295400" y="1524000"/>
                      </a:lnTo>
                      <a:lnTo>
                        <a:pt x="1600200" y="1524000"/>
                      </a:lnTo>
                      <a:lnTo>
                        <a:pt x="1905000" y="1524000"/>
                      </a:lnTo>
                      <a:lnTo>
                        <a:pt x="2209800" y="1524000"/>
                      </a:lnTo>
                      <a:lnTo>
                        <a:pt x="2514600" y="1524000"/>
                      </a:lnTo>
                      <a:lnTo>
                        <a:pt x="2743200" y="1524000"/>
                      </a:lnTo>
                      <a:cubicBezTo>
                        <a:pt x="2785110" y="1524000"/>
                        <a:pt x="2819400" y="1489710"/>
                        <a:pt x="2819400" y="1447800"/>
                      </a:cubicBezTo>
                      <a:lnTo>
                        <a:pt x="2819400" y="76200"/>
                      </a:lnTo>
                      <a:cubicBezTo>
                        <a:pt x="2819400" y="34290"/>
                        <a:pt x="2785110" y="0"/>
                        <a:pt x="2743200" y="0"/>
                      </a:cubicBezTo>
                      <a:lnTo>
                        <a:pt x="3124200" y="0"/>
                      </a:lnTo>
                      <a:lnTo>
                        <a:pt x="3124200" y="16764"/>
                      </a:lnTo>
                      <a:lnTo>
                        <a:pt x="3124200" y="1524000"/>
                      </a:lnTo>
                      <a:cubicBezTo>
                        <a:pt x="3124200" y="1692402"/>
                        <a:pt x="2987802" y="1828800"/>
                        <a:pt x="2819400" y="1828800"/>
                      </a:cubicBezTo>
                      <a:lnTo>
                        <a:pt x="228600" y="1828800"/>
                      </a:lnTo>
                      <a:close/>
                    </a:path>
                  </a:pathLst>
                </a:custGeom>
                <a:solidFill>
                  <a:srgbClr val="F6E2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94" name="Google Shape;5294;p30"/>
                <p:cNvSpPr/>
                <p:nvPr/>
              </p:nvSpPr>
              <p:spPr>
                <a:xfrm>
                  <a:off x="5638800" y="2971037"/>
                  <a:ext cx="2286000" cy="1524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6000" h="1524762" extrusionOk="0">
                      <a:moveTo>
                        <a:pt x="2286000" y="76962"/>
                      </a:moveTo>
                      <a:lnTo>
                        <a:pt x="2286000" y="1448562"/>
                      </a:lnTo>
                      <a:cubicBezTo>
                        <a:pt x="2286000" y="1490472"/>
                        <a:pt x="2251710" y="1524762"/>
                        <a:pt x="2209800" y="1524762"/>
                      </a:cubicBezTo>
                      <a:lnTo>
                        <a:pt x="1981200" y="1524762"/>
                      </a:lnTo>
                      <a:lnTo>
                        <a:pt x="1981200" y="305562"/>
                      </a:lnTo>
                      <a:lnTo>
                        <a:pt x="1676400" y="305562"/>
                      </a:lnTo>
                      <a:lnTo>
                        <a:pt x="1676400" y="1524762"/>
                      </a:lnTo>
                      <a:lnTo>
                        <a:pt x="1371600" y="1524762"/>
                      </a:lnTo>
                      <a:lnTo>
                        <a:pt x="1371600" y="457962"/>
                      </a:lnTo>
                      <a:lnTo>
                        <a:pt x="1066800" y="457962"/>
                      </a:lnTo>
                      <a:lnTo>
                        <a:pt x="1066800" y="1524762"/>
                      </a:lnTo>
                      <a:lnTo>
                        <a:pt x="762000" y="1524762"/>
                      </a:lnTo>
                      <a:lnTo>
                        <a:pt x="762000" y="762762"/>
                      </a:lnTo>
                      <a:lnTo>
                        <a:pt x="457200" y="762762"/>
                      </a:lnTo>
                      <a:lnTo>
                        <a:pt x="457200" y="1524762"/>
                      </a:lnTo>
                      <a:lnTo>
                        <a:pt x="76200" y="1524762"/>
                      </a:lnTo>
                      <a:cubicBezTo>
                        <a:pt x="34290" y="1524762"/>
                        <a:pt x="0" y="1490472"/>
                        <a:pt x="0" y="1448562"/>
                      </a:cubicBezTo>
                      <a:lnTo>
                        <a:pt x="0" y="447294"/>
                      </a:lnTo>
                      <a:lnTo>
                        <a:pt x="0" y="446532"/>
                      </a:lnTo>
                      <a:cubicBezTo>
                        <a:pt x="185166" y="339852"/>
                        <a:pt x="339090" y="185166"/>
                        <a:pt x="445008" y="0"/>
                      </a:cubicBezTo>
                      <a:lnTo>
                        <a:pt x="446532" y="762"/>
                      </a:lnTo>
                      <a:lnTo>
                        <a:pt x="1676400" y="762"/>
                      </a:lnTo>
                      <a:lnTo>
                        <a:pt x="2209800" y="762"/>
                      </a:lnTo>
                      <a:cubicBezTo>
                        <a:pt x="2251710" y="762"/>
                        <a:pt x="2286000" y="35052"/>
                        <a:pt x="2286000" y="76962"/>
                      </a:cubicBez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95" name="Google Shape;5295;p30"/>
                <p:cNvSpPr/>
                <p:nvPr/>
              </p:nvSpPr>
              <p:spPr>
                <a:xfrm>
                  <a:off x="7315200" y="3276600"/>
                  <a:ext cx="304800" cy="12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12192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1219200"/>
                      </a:lnTo>
                      <a:lnTo>
                        <a:pt x="0" y="12192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96" name="Google Shape;5296;p30"/>
                <p:cNvSpPr/>
                <p:nvPr/>
              </p:nvSpPr>
              <p:spPr>
                <a:xfrm>
                  <a:off x="6705600" y="3429000"/>
                  <a:ext cx="304800" cy="106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10668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1066800"/>
                      </a:lnTo>
                      <a:lnTo>
                        <a:pt x="0" y="10668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97" name="Google Shape;5297;p30"/>
                <p:cNvSpPr/>
                <p:nvPr/>
              </p:nvSpPr>
              <p:spPr>
                <a:xfrm>
                  <a:off x="6096000" y="3733800"/>
                  <a:ext cx="304800" cy="7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7620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762000"/>
                      </a:lnTo>
                      <a:lnTo>
                        <a:pt x="0" y="7620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98" name="Google Shape;5298;p30"/>
                <p:cNvSpPr/>
                <p:nvPr/>
              </p:nvSpPr>
              <p:spPr>
                <a:xfrm>
                  <a:off x="4724400" y="4038600"/>
                  <a:ext cx="609600" cy="167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1676400" extrusionOk="0">
                      <a:moveTo>
                        <a:pt x="457200" y="0"/>
                      </a:moveTo>
                      <a:cubicBezTo>
                        <a:pt x="541020" y="0"/>
                        <a:pt x="609600" y="68580"/>
                        <a:pt x="609600" y="152400"/>
                      </a:cubicBezTo>
                      <a:lnTo>
                        <a:pt x="609600" y="762000"/>
                      </a:lnTo>
                      <a:lnTo>
                        <a:pt x="609600" y="1371600"/>
                      </a:lnTo>
                      <a:cubicBezTo>
                        <a:pt x="609600" y="1455420"/>
                        <a:pt x="575310" y="1531620"/>
                        <a:pt x="520446" y="1587246"/>
                      </a:cubicBezTo>
                      <a:cubicBezTo>
                        <a:pt x="464820" y="1642110"/>
                        <a:pt x="388620" y="1676400"/>
                        <a:pt x="304800" y="1676400"/>
                      </a:cubicBezTo>
                      <a:cubicBezTo>
                        <a:pt x="136398" y="1676400"/>
                        <a:pt x="0" y="1540002"/>
                        <a:pt x="0" y="1371600"/>
                      </a:cubicBezTo>
                      <a:lnTo>
                        <a:pt x="0" y="152400"/>
                      </a:lnTo>
                      <a:cubicBezTo>
                        <a:pt x="0" y="68580"/>
                        <a:pt x="68580" y="0"/>
                        <a:pt x="152400" y="0"/>
                      </a:cubicBezTo>
                      <a:lnTo>
                        <a:pt x="228600" y="0"/>
                      </a:lnTo>
                      <a:lnTo>
                        <a:pt x="381000" y="0"/>
                      </a:ln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99" name="Google Shape;5299;p30"/>
                <p:cNvSpPr/>
                <p:nvPr/>
              </p:nvSpPr>
              <p:spPr>
                <a:xfrm>
                  <a:off x="4800600" y="3560064"/>
                  <a:ext cx="457200" cy="478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200" h="478535" extrusionOk="0">
                      <a:moveTo>
                        <a:pt x="457200" y="0"/>
                      </a:moveTo>
                      <a:lnTo>
                        <a:pt x="457200" y="326136"/>
                      </a:lnTo>
                      <a:cubicBezTo>
                        <a:pt x="457200" y="409956"/>
                        <a:pt x="388620" y="478536"/>
                        <a:pt x="304800" y="478536"/>
                      </a:cubicBezTo>
                      <a:lnTo>
                        <a:pt x="152400" y="478536"/>
                      </a:lnTo>
                      <a:cubicBezTo>
                        <a:pt x="68580" y="478536"/>
                        <a:pt x="0" y="409956"/>
                        <a:pt x="0" y="326136"/>
                      </a:cubicBezTo>
                      <a:lnTo>
                        <a:pt x="0" y="0"/>
                      </a:lnTo>
                      <a:cubicBezTo>
                        <a:pt x="73914" y="13716"/>
                        <a:pt x="150876" y="21336"/>
                        <a:pt x="228600" y="21336"/>
                      </a:cubicBezTo>
                      <a:cubicBezTo>
                        <a:pt x="307086" y="21336"/>
                        <a:pt x="383286" y="13716"/>
                        <a:pt x="457200" y="0"/>
                      </a:cubicBezTo>
                      <a:close/>
                    </a:path>
                  </a:pathLst>
                </a:custGeom>
                <a:solidFill>
                  <a:srgbClr val="CCD1D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00" name="Google Shape;5300;p30"/>
                <p:cNvSpPr/>
                <p:nvPr/>
              </p:nvSpPr>
              <p:spPr>
                <a:xfrm>
                  <a:off x="3810000" y="1143000"/>
                  <a:ext cx="2398775" cy="243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8775" h="2438400" extrusionOk="0">
                      <a:moveTo>
                        <a:pt x="1447800" y="2417064"/>
                      </a:moveTo>
                      <a:cubicBezTo>
                        <a:pt x="1373886" y="2430780"/>
                        <a:pt x="1297686" y="2438400"/>
                        <a:pt x="1219200" y="2438400"/>
                      </a:cubicBezTo>
                      <a:cubicBezTo>
                        <a:pt x="1141476" y="2438400"/>
                        <a:pt x="1064514" y="2430780"/>
                        <a:pt x="990600" y="2417064"/>
                      </a:cubicBezTo>
                      <a:cubicBezTo>
                        <a:pt x="426720" y="2310384"/>
                        <a:pt x="0" y="1815084"/>
                        <a:pt x="0" y="1219200"/>
                      </a:cubicBezTo>
                      <a:cubicBezTo>
                        <a:pt x="0" y="545592"/>
                        <a:pt x="545592" y="0"/>
                        <a:pt x="1219200" y="0"/>
                      </a:cubicBezTo>
                      <a:cubicBezTo>
                        <a:pt x="1786890" y="0"/>
                        <a:pt x="2263140" y="388620"/>
                        <a:pt x="2398776" y="914400"/>
                      </a:cubicBezTo>
                      <a:lnTo>
                        <a:pt x="2080260" y="914400"/>
                      </a:lnTo>
                      <a:cubicBezTo>
                        <a:pt x="1954530" y="559308"/>
                        <a:pt x="1616964" y="304800"/>
                        <a:pt x="1219200" y="304800"/>
                      </a:cubicBezTo>
                      <a:cubicBezTo>
                        <a:pt x="713994" y="304800"/>
                        <a:pt x="304800" y="713994"/>
                        <a:pt x="304800" y="1219200"/>
                      </a:cubicBezTo>
                      <a:cubicBezTo>
                        <a:pt x="304800" y="1724406"/>
                        <a:pt x="713994" y="2133600"/>
                        <a:pt x="1219200" y="2133600"/>
                      </a:cubicBezTo>
                      <a:cubicBezTo>
                        <a:pt x="1616964" y="2133600"/>
                        <a:pt x="1954530" y="1879092"/>
                        <a:pt x="2080260" y="1524000"/>
                      </a:cubicBezTo>
                      <a:lnTo>
                        <a:pt x="2398776" y="1524000"/>
                      </a:lnTo>
                      <a:cubicBezTo>
                        <a:pt x="2371344" y="1631442"/>
                        <a:pt x="2328672" y="1733550"/>
                        <a:pt x="2273808" y="1828038"/>
                      </a:cubicBezTo>
                      <a:cubicBezTo>
                        <a:pt x="2167890" y="2013204"/>
                        <a:pt x="2013966" y="2167890"/>
                        <a:pt x="1828800" y="2274570"/>
                      </a:cubicBezTo>
                      <a:cubicBezTo>
                        <a:pt x="1712976" y="2342388"/>
                        <a:pt x="1584198" y="2391156"/>
                        <a:pt x="1447800" y="2417064"/>
                      </a:cubicBezTo>
                      <a:close/>
                    </a:path>
                  </a:pathLst>
                </a:custGeom>
                <a:solidFill>
                  <a:srgbClr val="4A80A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01" name="Google Shape;5301;p30"/>
                <p:cNvSpPr/>
                <p:nvPr/>
              </p:nvSpPr>
              <p:spPr>
                <a:xfrm>
                  <a:off x="4114800" y="1447800"/>
                  <a:ext cx="1775459" cy="182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5459" h="1828800" extrusionOk="0">
                      <a:moveTo>
                        <a:pt x="1775460" y="609600"/>
                      </a:moveTo>
                      <a:lnTo>
                        <a:pt x="1066800" y="609600"/>
                      </a:lnTo>
                      <a:lnTo>
                        <a:pt x="762000" y="609600"/>
                      </a:lnTo>
                      <a:cubicBezTo>
                        <a:pt x="593598" y="609600"/>
                        <a:pt x="457200" y="745998"/>
                        <a:pt x="457200" y="914400"/>
                      </a:cubicBezTo>
                      <a:cubicBezTo>
                        <a:pt x="457200" y="998220"/>
                        <a:pt x="491490" y="1074420"/>
                        <a:pt x="546354" y="1130046"/>
                      </a:cubicBezTo>
                      <a:cubicBezTo>
                        <a:pt x="601980" y="1184910"/>
                        <a:pt x="678180" y="1219200"/>
                        <a:pt x="762000" y="1219200"/>
                      </a:cubicBezTo>
                      <a:lnTo>
                        <a:pt x="1066800" y="1219200"/>
                      </a:lnTo>
                      <a:lnTo>
                        <a:pt x="1775460" y="1219200"/>
                      </a:lnTo>
                      <a:cubicBezTo>
                        <a:pt x="1649730" y="1574292"/>
                        <a:pt x="1312164" y="1828800"/>
                        <a:pt x="914400" y="1828800"/>
                      </a:cubicBezTo>
                      <a:cubicBezTo>
                        <a:pt x="409194" y="1828800"/>
                        <a:pt x="0" y="1419606"/>
                        <a:pt x="0" y="914400"/>
                      </a:cubicBezTo>
                      <a:cubicBezTo>
                        <a:pt x="0" y="409194"/>
                        <a:pt x="409194" y="0"/>
                        <a:pt x="914400" y="0"/>
                      </a:cubicBezTo>
                      <a:cubicBezTo>
                        <a:pt x="1312164" y="0"/>
                        <a:pt x="1649730" y="254508"/>
                        <a:pt x="1775460" y="609600"/>
                      </a:cubicBezTo>
                      <a:close/>
                    </a:path>
                  </a:pathLst>
                </a:custGeom>
                <a:solidFill>
                  <a:srgbClr val="D8E2F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02" name="Google Shape;5302;p30"/>
                <p:cNvSpPr/>
                <p:nvPr/>
              </p:nvSpPr>
              <p:spPr>
                <a:xfrm>
                  <a:off x="5181600" y="2362200"/>
                  <a:ext cx="1676400" cy="3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400" h="304800" extrusionOk="0">
                      <a:moveTo>
                        <a:pt x="1676400" y="0"/>
                      </a:moveTo>
                      <a:lnTo>
                        <a:pt x="1676400" y="304800"/>
                      </a:lnTo>
                      <a:lnTo>
                        <a:pt x="1027176" y="304800"/>
                      </a:lnTo>
                      <a:lnTo>
                        <a:pt x="708660" y="3048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1645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03" name="Google Shape;5303;p30"/>
                <p:cNvSpPr/>
                <p:nvPr/>
              </p:nvSpPr>
              <p:spPr>
                <a:xfrm>
                  <a:off x="5181600" y="2057400"/>
                  <a:ext cx="1676400" cy="3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400" h="304800" extrusionOk="0">
                      <a:moveTo>
                        <a:pt x="1676400" y="0"/>
                      </a:moveTo>
                      <a:lnTo>
                        <a:pt x="1676400" y="3048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lnTo>
                        <a:pt x="708660" y="0"/>
                      </a:lnTo>
                      <a:lnTo>
                        <a:pt x="1027176" y="0"/>
                      </a:lnTo>
                      <a:close/>
                    </a:path>
                  </a:pathLst>
                </a:custGeom>
                <a:solidFill>
                  <a:srgbClr val="C3996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04" name="Google Shape;5304;p30"/>
                <p:cNvSpPr/>
                <p:nvPr/>
              </p:nvSpPr>
              <p:spPr>
                <a:xfrm>
                  <a:off x="4572000" y="2057400"/>
                  <a:ext cx="6096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609600" extrusionOk="0">
                      <a:moveTo>
                        <a:pt x="609600" y="304800"/>
                      </a:moveTo>
                      <a:lnTo>
                        <a:pt x="609600" y="609600"/>
                      </a:lnTo>
                      <a:lnTo>
                        <a:pt x="304800" y="609600"/>
                      </a:lnTo>
                      <a:cubicBezTo>
                        <a:pt x="220980" y="609600"/>
                        <a:pt x="144780" y="575310"/>
                        <a:pt x="89154" y="520446"/>
                      </a:cubicBezTo>
                      <a:cubicBezTo>
                        <a:pt x="34290" y="464820"/>
                        <a:pt x="0" y="388620"/>
                        <a:pt x="0" y="304800"/>
                      </a:cubicBezTo>
                      <a:cubicBezTo>
                        <a:pt x="0" y="136398"/>
                        <a:pt x="136398" y="0"/>
                        <a:pt x="304800" y="0"/>
                      </a:cubicBezTo>
                      <a:lnTo>
                        <a:pt x="609600" y="0"/>
                      </a:lnTo>
                      <a:close/>
                    </a:path>
                  </a:pathLst>
                </a:custGeom>
                <a:solidFill>
                  <a:srgbClr val="AAB2B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05" name="Google Shape;5305;p30"/>
                <p:cNvSpPr/>
                <p:nvPr/>
              </p:nvSpPr>
              <p:spPr>
                <a:xfrm>
                  <a:off x="6858000" y="2057400"/>
                  <a:ext cx="6096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609600" extrusionOk="0">
                      <a:moveTo>
                        <a:pt x="537972" y="201930"/>
                      </a:moveTo>
                      <a:cubicBezTo>
                        <a:pt x="581406" y="217932"/>
                        <a:pt x="609600" y="259080"/>
                        <a:pt x="609600" y="304800"/>
                      </a:cubicBezTo>
                      <a:cubicBezTo>
                        <a:pt x="609600" y="350520"/>
                        <a:pt x="581406" y="391668"/>
                        <a:pt x="537972" y="407670"/>
                      </a:cubicBezTo>
                      <a:lnTo>
                        <a:pt x="304800" y="495300"/>
                      </a:lnTo>
                      <a:lnTo>
                        <a:pt x="0" y="6096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lnTo>
                        <a:pt x="304800" y="114300"/>
                      </a:lnTo>
                      <a:close/>
                    </a:path>
                  </a:pathLst>
                </a:custGeom>
                <a:solidFill>
                  <a:srgbClr val="AAB2B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06" name="Google Shape;5306;p30"/>
                <p:cNvSpPr/>
                <p:nvPr/>
              </p:nvSpPr>
              <p:spPr>
                <a:xfrm>
                  <a:off x="7162800" y="1752600"/>
                  <a:ext cx="1219200" cy="12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9200" h="1219200" extrusionOk="0">
                      <a:moveTo>
                        <a:pt x="1219200" y="152400"/>
                      </a:moveTo>
                      <a:lnTo>
                        <a:pt x="1219200" y="1066800"/>
                      </a:lnTo>
                      <a:cubicBezTo>
                        <a:pt x="1219200" y="1150620"/>
                        <a:pt x="1150620" y="1219200"/>
                        <a:pt x="1066800" y="1219200"/>
                      </a:cubicBezTo>
                      <a:lnTo>
                        <a:pt x="685800" y="1219200"/>
                      </a:lnTo>
                      <a:lnTo>
                        <a:pt x="152400" y="1219200"/>
                      </a:lnTo>
                      <a:cubicBezTo>
                        <a:pt x="68580" y="1219200"/>
                        <a:pt x="0" y="1150620"/>
                        <a:pt x="0" y="1066800"/>
                      </a:cubicBezTo>
                      <a:lnTo>
                        <a:pt x="0" y="800100"/>
                      </a:lnTo>
                      <a:lnTo>
                        <a:pt x="233172" y="712470"/>
                      </a:lnTo>
                      <a:cubicBezTo>
                        <a:pt x="276606" y="696468"/>
                        <a:pt x="304800" y="655320"/>
                        <a:pt x="304800" y="609600"/>
                      </a:cubicBezTo>
                      <a:cubicBezTo>
                        <a:pt x="304800" y="563880"/>
                        <a:pt x="276606" y="522732"/>
                        <a:pt x="233172" y="506730"/>
                      </a:cubicBezTo>
                      <a:lnTo>
                        <a:pt x="0" y="419100"/>
                      </a:lnTo>
                      <a:lnTo>
                        <a:pt x="0" y="152400"/>
                      </a:lnTo>
                      <a:cubicBezTo>
                        <a:pt x="0" y="68580"/>
                        <a:pt x="68580" y="0"/>
                        <a:pt x="152400" y="0"/>
                      </a:cubicBezTo>
                      <a:lnTo>
                        <a:pt x="1066800" y="0"/>
                      </a:lnTo>
                      <a:cubicBezTo>
                        <a:pt x="1150620" y="0"/>
                        <a:pt x="1219200" y="68580"/>
                        <a:pt x="1219200" y="152400"/>
                      </a:cubicBezTo>
                      <a:close/>
                    </a:path>
                  </a:pathLst>
                </a:custGeom>
                <a:solidFill>
                  <a:srgbClr val="88BF4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307" name="Google Shape;5307;p30"/>
              <p:cNvGrpSpPr/>
              <p:nvPr/>
            </p:nvGrpSpPr>
            <p:grpSpPr>
              <a:xfrm>
                <a:off x="3733800" y="1066800"/>
                <a:ext cx="4724400" cy="4724400"/>
                <a:chOff x="3733800" y="1066800"/>
                <a:chExt cx="4724400" cy="4724400"/>
              </a:xfrm>
            </p:grpSpPr>
            <p:sp>
              <p:nvSpPr>
                <p:cNvPr id="5308" name="Google Shape;5308;p30"/>
                <p:cNvSpPr/>
                <p:nvPr/>
              </p:nvSpPr>
              <p:spPr>
                <a:xfrm>
                  <a:off x="3733800" y="1066800"/>
                  <a:ext cx="4724400" cy="472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4400" h="4724400" extrusionOk="0">
                      <a:moveTo>
                        <a:pt x="4572000" y="1967179"/>
                      </a:moveTo>
                      <a:cubicBezTo>
                        <a:pt x="4660468" y="1935632"/>
                        <a:pt x="4724400" y="1851812"/>
                        <a:pt x="4724400" y="1752600"/>
                      </a:cubicBezTo>
                      <a:lnTo>
                        <a:pt x="4724400" y="838200"/>
                      </a:lnTo>
                      <a:cubicBezTo>
                        <a:pt x="4724400" y="712165"/>
                        <a:pt x="4621835" y="609600"/>
                        <a:pt x="4495800" y="609600"/>
                      </a:cubicBezTo>
                      <a:lnTo>
                        <a:pt x="3581400" y="609600"/>
                      </a:lnTo>
                      <a:cubicBezTo>
                        <a:pt x="3455365" y="609600"/>
                        <a:pt x="3352800" y="712165"/>
                        <a:pt x="3352800" y="838200"/>
                      </a:cubicBezTo>
                      <a:lnTo>
                        <a:pt x="3352800" y="994943"/>
                      </a:lnTo>
                      <a:lnTo>
                        <a:pt x="3137992" y="914400"/>
                      </a:lnTo>
                      <a:lnTo>
                        <a:pt x="2531059" y="914400"/>
                      </a:lnTo>
                      <a:cubicBezTo>
                        <a:pt x="2364791" y="373380"/>
                        <a:pt x="1865605" y="0"/>
                        <a:pt x="1295400" y="0"/>
                      </a:cubicBezTo>
                      <a:cubicBezTo>
                        <a:pt x="581101" y="0"/>
                        <a:pt x="0" y="581101"/>
                        <a:pt x="0" y="1295400"/>
                      </a:cubicBezTo>
                      <a:cubicBezTo>
                        <a:pt x="0" y="1904543"/>
                        <a:pt x="423139" y="2415464"/>
                        <a:pt x="990600" y="2553081"/>
                      </a:cubicBezTo>
                      <a:lnTo>
                        <a:pt x="990600" y="2819400"/>
                      </a:lnTo>
                      <a:cubicBezTo>
                        <a:pt x="990600" y="2860319"/>
                        <a:pt x="1002259" y="2898191"/>
                        <a:pt x="1021156" y="2931490"/>
                      </a:cubicBezTo>
                      <a:cubicBezTo>
                        <a:pt x="957224" y="2972029"/>
                        <a:pt x="914400" y="3043047"/>
                        <a:pt x="914400" y="3124200"/>
                      </a:cubicBezTo>
                      <a:lnTo>
                        <a:pt x="914400" y="4343400"/>
                      </a:lnTo>
                      <a:cubicBezTo>
                        <a:pt x="914400" y="4553484"/>
                        <a:pt x="1085317" y="4724400"/>
                        <a:pt x="1295400" y="4724400"/>
                      </a:cubicBezTo>
                      <a:cubicBezTo>
                        <a:pt x="1479347" y="4724400"/>
                        <a:pt x="1633271" y="4593260"/>
                        <a:pt x="1668704" y="4419600"/>
                      </a:cubicBezTo>
                      <a:lnTo>
                        <a:pt x="4191000" y="4419600"/>
                      </a:lnTo>
                      <a:cubicBezTo>
                        <a:pt x="4485132" y="4419600"/>
                        <a:pt x="4724400" y="4180256"/>
                        <a:pt x="4724400" y="3886200"/>
                      </a:cubicBezTo>
                      <a:cubicBezTo>
                        <a:pt x="4724400" y="3760165"/>
                        <a:pt x="4621835" y="3657600"/>
                        <a:pt x="4495800" y="3657600"/>
                      </a:cubicBezTo>
                      <a:lnTo>
                        <a:pt x="4493819" y="3657600"/>
                      </a:lnTo>
                      <a:cubicBezTo>
                        <a:pt x="4542206" y="3593744"/>
                        <a:pt x="4572000" y="3515106"/>
                        <a:pt x="4572000" y="3429000"/>
                      </a:cubicBezTo>
                      <a:close/>
                      <a:moveTo>
                        <a:pt x="3505200" y="838200"/>
                      </a:moveTo>
                      <a:cubicBezTo>
                        <a:pt x="3505200" y="796138"/>
                        <a:pt x="3539414" y="762000"/>
                        <a:pt x="3581400" y="762000"/>
                      </a:cubicBezTo>
                      <a:lnTo>
                        <a:pt x="4495800" y="762000"/>
                      </a:lnTo>
                      <a:cubicBezTo>
                        <a:pt x="4537786" y="762000"/>
                        <a:pt x="4572000" y="796138"/>
                        <a:pt x="4572000" y="838200"/>
                      </a:cubicBezTo>
                      <a:lnTo>
                        <a:pt x="4572000" y="1752600"/>
                      </a:lnTo>
                      <a:cubicBezTo>
                        <a:pt x="4572000" y="1794662"/>
                        <a:pt x="4537786" y="1828800"/>
                        <a:pt x="4495800" y="1828800"/>
                      </a:cubicBezTo>
                      <a:lnTo>
                        <a:pt x="4114800" y="1828800"/>
                      </a:lnTo>
                      <a:lnTo>
                        <a:pt x="3581400" y="1828800"/>
                      </a:lnTo>
                      <a:cubicBezTo>
                        <a:pt x="3539414" y="1828800"/>
                        <a:pt x="3505200" y="1794662"/>
                        <a:pt x="3505200" y="1752600"/>
                      </a:cubicBezTo>
                      <a:lnTo>
                        <a:pt x="3505200" y="1538707"/>
                      </a:lnTo>
                      <a:lnTo>
                        <a:pt x="3603803" y="1501750"/>
                      </a:lnTo>
                      <a:lnTo>
                        <a:pt x="3810000" y="1707947"/>
                      </a:lnTo>
                      <a:lnTo>
                        <a:pt x="4473474" y="1044473"/>
                      </a:lnTo>
                      <a:lnTo>
                        <a:pt x="4365727" y="936727"/>
                      </a:lnTo>
                      <a:lnTo>
                        <a:pt x="3810000" y="1492453"/>
                      </a:lnTo>
                      <a:lnTo>
                        <a:pt x="3749421" y="1431874"/>
                      </a:lnTo>
                      <a:cubicBezTo>
                        <a:pt x="3786911" y="1397203"/>
                        <a:pt x="3810000" y="1348130"/>
                        <a:pt x="3810000" y="1295400"/>
                      </a:cubicBezTo>
                      <a:cubicBezTo>
                        <a:pt x="3810000" y="1218286"/>
                        <a:pt x="3761461" y="1148258"/>
                        <a:pt x="3689223" y="1121054"/>
                      </a:cubicBezTo>
                      <a:lnTo>
                        <a:pt x="3505200" y="1052093"/>
                      </a:lnTo>
                      <a:close/>
                      <a:moveTo>
                        <a:pt x="3810000" y="3352800"/>
                      </a:moveTo>
                      <a:lnTo>
                        <a:pt x="3657600" y="3352800"/>
                      </a:lnTo>
                      <a:lnTo>
                        <a:pt x="3657600" y="2286000"/>
                      </a:lnTo>
                      <a:lnTo>
                        <a:pt x="3810000" y="2286000"/>
                      </a:lnTo>
                      <a:close/>
                      <a:moveTo>
                        <a:pt x="3505200" y="2133600"/>
                      </a:moveTo>
                      <a:lnTo>
                        <a:pt x="3505200" y="3352800"/>
                      </a:lnTo>
                      <a:lnTo>
                        <a:pt x="3352800" y="3352800"/>
                      </a:lnTo>
                      <a:lnTo>
                        <a:pt x="3352800" y="2286000"/>
                      </a:lnTo>
                      <a:lnTo>
                        <a:pt x="2895600" y="2286000"/>
                      </a:lnTo>
                      <a:lnTo>
                        <a:pt x="2895600" y="3352800"/>
                      </a:lnTo>
                      <a:lnTo>
                        <a:pt x="2743200" y="3352800"/>
                      </a:lnTo>
                      <a:lnTo>
                        <a:pt x="2743200" y="2590800"/>
                      </a:lnTo>
                      <a:lnTo>
                        <a:pt x="2286000" y="2590800"/>
                      </a:lnTo>
                      <a:lnTo>
                        <a:pt x="2286000" y="3352800"/>
                      </a:lnTo>
                      <a:lnTo>
                        <a:pt x="1981200" y="3352800"/>
                      </a:lnTo>
                      <a:lnTo>
                        <a:pt x="1981200" y="2393137"/>
                      </a:lnTo>
                      <a:cubicBezTo>
                        <a:pt x="2146630" y="2289505"/>
                        <a:pt x="2287600" y="2149069"/>
                        <a:pt x="2392299" y="1981200"/>
                      </a:cubicBezTo>
                      <a:lnTo>
                        <a:pt x="3581400" y="1981200"/>
                      </a:lnTo>
                      <a:lnTo>
                        <a:pt x="4114800" y="1981200"/>
                      </a:lnTo>
                      <a:lnTo>
                        <a:pt x="4114800" y="3352800"/>
                      </a:lnTo>
                      <a:lnTo>
                        <a:pt x="3962400" y="3352800"/>
                      </a:lnTo>
                      <a:lnTo>
                        <a:pt x="3962400" y="2133600"/>
                      </a:lnTo>
                      <a:close/>
                      <a:moveTo>
                        <a:pt x="3200400" y="3352800"/>
                      </a:moveTo>
                      <a:lnTo>
                        <a:pt x="3048000" y="3352800"/>
                      </a:lnTo>
                      <a:lnTo>
                        <a:pt x="3048000" y="2438400"/>
                      </a:lnTo>
                      <a:lnTo>
                        <a:pt x="3200400" y="2438400"/>
                      </a:lnTo>
                      <a:close/>
                      <a:moveTo>
                        <a:pt x="2590800" y="3352800"/>
                      </a:moveTo>
                      <a:lnTo>
                        <a:pt x="2438400" y="3352800"/>
                      </a:lnTo>
                      <a:lnTo>
                        <a:pt x="2438400" y="2743200"/>
                      </a:lnTo>
                      <a:lnTo>
                        <a:pt x="2590800" y="2743200"/>
                      </a:lnTo>
                      <a:close/>
                      <a:moveTo>
                        <a:pt x="3635655" y="1327023"/>
                      </a:moveTo>
                      <a:lnTo>
                        <a:pt x="3200400" y="1490243"/>
                      </a:lnTo>
                      <a:lnTo>
                        <a:pt x="3200400" y="1100557"/>
                      </a:lnTo>
                      <a:lnTo>
                        <a:pt x="3635578" y="1263701"/>
                      </a:lnTo>
                      <a:cubicBezTo>
                        <a:pt x="3648761" y="1268654"/>
                        <a:pt x="3657600" y="1281379"/>
                        <a:pt x="3657600" y="1295400"/>
                      </a:cubicBezTo>
                      <a:cubicBezTo>
                        <a:pt x="3657600" y="1309421"/>
                        <a:pt x="3648761" y="1322146"/>
                        <a:pt x="3635655" y="1327023"/>
                      </a:cubicBezTo>
                      <a:close/>
                      <a:moveTo>
                        <a:pt x="3048000" y="1219200"/>
                      </a:moveTo>
                      <a:lnTo>
                        <a:pt x="1524000" y="1219200"/>
                      </a:lnTo>
                      <a:lnTo>
                        <a:pt x="1524000" y="1066800"/>
                      </a:lnTo>
                      <a:lnTo>
                        <a:pt x="3048000" y="1066800"/>
                      </a:lnTo>
                      <a:close/>
                      <a:moveTo>
                        <a:pt x="1143000" y="1524000"/>
                      </a:moveTo>
                      <a:cubicBezTo>
                        <a:pt x="1016965" y="1524000"/>
                        <a:pt x="914400" y="1421435"/>
                        <a:pt x="914400" y="1295400"/>
                      </a:cubicBezTo>
                      <a:cubicBezTo>
                        <a:pt x="914400" y="1169365"/>
                        <a:pt x="1016965" y="1066800"/>
                        <a:pt x="1143000" y="1066800"/>
                      </a:cubicBezTo>
                      <a:lnTo>
                        <a:pt x="1371600" y="1066800"/>
                      </a:lnTo>
                      <a:lnTo>
                        <a:pt x="1371600" y="1524000"/>
                      </a:lnTo>
                      <a:close/>
                      <a:moveTo>
                        <a:pt x="1143000" y="914400"/>
                      </a:moveTo>
                      <a:cubicBezTo>
                        <a:pt x="932917" y="914400"/>
                        <a:pt x="762000" y="1085317"/>
                        <a:pt x="762000" y="1295400"/>
                      </a:cubicBezTo>
                      <a:cubicBezTo>
                        <a:pt x="762000" y="1505483"/>
                        <a:pt x="932917" y="1676400"/>
                        <a:pt x="1143000" y="1676400"/>
                      </a:cubicBezTo>
                      <a:lnTo>
                        <a:pt x="2040484" y="1676400"/>
                      </a:lnTo>
                      <a:cubicBezTo>
                        <a:pt x="1898675" y="1953616"/>
                        <a:pt x="1611935" y="2133600"/>
                        <a:pt x="1295400" y="2133600"/>
                      </a:cubicBezTo>
                      <a:cubicBezTo>
                        <a:pt x="833247" y="2133600"/>
                        <a:pt x="457200" y="1757553"/>
                        <a:pt x="457200" y="1295400"/>
                      </a:cubicBezTo>
                      <a:cubicBezTo>
                        <a:pt x="457200" y="833247"/>
                        <a:pt x="833247" y="457200"/>
                        <a:pt x="1295400" y="457200"/>
                      </a:cubicBezTo>
                      <a:cubicBezTo>
                        <a:pt x="1611859" y="457200"/>
                        <a:pt x="1898675" y="637184"/>
                        <a:pt x="2040484" y="914400"/>
                      </a:cubicBezTo>
                      <a:close/>
                      <a:moveTo>
                        <a:pt x="1524000" y="1524000"/>
                      </a:moveTo>
                      <a:lnTo>
                        <a:pt x="1524000" y="1371600"/>
                      </a:lnTo>
                      <a:lnTo>
                        <a:pt x="3048000" y="1371600"/>
                      </a:lnTo>
                      <a:lnTo>
                        <a:pt x="3048000" y="1524000"/>
                      </a:lnTo>
                      <a:close/>
                      <a:moveTo>
                        <a:pt x="3137992" y="1676400"/>
                      </a:moveTo>
                      <a:lnTo>
                        <a:pt x="3352800" y="1595857"/>
                      </a:lnTo>
                      <a:lnTo>
                        <a:pt x="3352800" y="1752600"/>
                      </a:lnTo>
                      <a:cubicBezTo>
                        <a:pt x="3352800" y="1779422"/>
                        <a:pt x="3358286" y="1804873"/>
                        <a:pt x="3366821" y="1828800"/>
                      </a:cubicBezTo>
                      <a:lnTo>
                        <a:pt x="2474671" y="1828800"/>
                      </a:lnTo>
                      <a:cubicBezTo>
                        <a:pt x="2496769" y="1779803"/>
                        <a:pt x="2515057" y="1728673"/>
                        <a:pt x="2531135" y="1676400"/>
                      </a:cubicBezTo>
                      <a:close/>
                      <a:moveTo>
                        <a:pt x="152400" y="1295400"/>
                      </a:moveTo>
                      <a:cubicBezTo>
                        <a:pt x="152400" y="665150"/>
                        <a:pt x="665150" y="152400"/>
                        <a:pt x="1295400" y="152400"/>
                      </a:cubicBezTo>
                      <a:cubicBezTo>
                        <a:pt x="1782699" y="152400"/>
                        <a:pt x="2211934" y="461162"/>
                        <a:pt x="2371725" y="914400"/>
                      </a:cubicBezTo>
                      <a:lnTo>
                        <a:pt x="2208276" y="914400"/>
                      </a:lnTo>
                      <a:cubicBezTo>
                        <a:pt x="2055190" y="547802"/>
                        <a:pt x="1695374" y="304800"/>
                        <a:pt x="1295400" y="304800"/>
                      </a:cubicBezTo>
                      <a:cubicBezTo>
                        <a:pt x="749198" y="304800"/>
                        <a:pt x="304800" y="749198"/>
                        <a:pt x="304800" y="1295400"/>
                      </a:cubicBezTo>
                      <a:cubicBezTo>
                        <a:pt x="304800" y="1841602"/>
                        <a:pt x="749198" y="2286000"/>
                        <a:pt x="1295400" y="2286000"/>
                      </a:cubicBezTo>
                      <a:cubicBezTo>
                        <a:pt x="1695374" y="2286000"/>
                        <a:pt x="2055190" y="2042998"/>
                        <a:pt x="2208276" y="1676400"/>
                      </a:cubicBezTo>
                      <a:lnTo>
                        <a:pt x="2371725" y="1676400"/>
                      </a:lnTo>
                      <a:cubicBezTo>
                        <a:pt x="2211934" y="2129638"/>
                        <a:pt x="1782699" y="2438400"/>
                        <a:pt x="1295400" y="2438400"/>
                      </a:cubicBezTo>
                      <a:cubicBezTo>
                        <a:pt x="665150" y="2438400"/>
                        <a:pt x="152400" y="1925650"/>
                        <a:pt x="152400" y="1295400"/>
                      </a:cubicBezTo>
                      <a:close/>
                      <a:moveTo>
                        <a:pt x="1295400" y="2590800"/>
                      </a:moveTo>
                      <a:cubicBezTo>
                        <a:pt x="1346911" y="2590800"/>
                        <a:pt x="1397584" y="2586685"/>
                        <a:pt x="1447800" y="2580742"/>
                      </a:cubicBezTo>
                      <a:lnTo>
                        <a:pt x="1447800" y="2819400"/>
                      </a:lnTo>
                      <a:cubicBezTo>
                        <a:pt x="1447800" y="2861462"/>
                        <a:pt x="1413586" y="2895600"/>
                        <a:pt x="1371600" y="2895600"/>
                      </a:cubicBezTo>
                      <a:lnTo>
                        <a:pt x="1219200" y="2895600"/>
                      </a:lnTo>
                      <a:cubicBezTo>
                        <a:pt x="1177214" y="2895600"/>
                        <a:pt x="1143000" y="2861462"/>
                        <a:pt x="1143000" y="2819400"/>
                      </a:cubicBezTo>
                      <a:lnTo>
                        <a:pt x="1143000" y="2581047"/>
                      </a:lnTo>
                      <a:cubicBezTo>
                        <a:pt x="1193063" y="2586914"/>
                        <a:pt x="1243737" y="2590800"/>
                        <a:pt x="1295400" y="2590800"/>
                      </a:cubicBezTo>
                      <a:close/>
                      <a:moveTo>
                        <a:pt x="1524000" y="4343400"/>
                      </a:moveTo>
                      <a:cubicBezTo>
                        <a:pt x="1524000" y="4469435"/>
                        <a:pt x="1421435" y="4572000"/>
                        <a:pt x="1295400" y="4572000"/>
                      </a:cubicBezTo>
                      <a:cubicBezTo>
                        <a:pt x="1169365" y="4572000"/>
                        <a:pt x="1066800" y="4469435"/>
                        <a:pt x="1066800" y="4343400"/>
                      </a:cubicBezTo>
                      <a:lnTo>
                        <a:pt x="1066800" y="3124200"/>
                      </a:lnTo>
                      <a:cubicBezTo>
                        <a:pt x="1066800" y="3082138"/>
                        <a:pt x="1101014" y="3048000"/>
                        <a:pt x="1143000" y="3048000"/>
                      </a:cubicBezTo>
                      <a:lnTo>
                        <a:pt x="1219200" y="3048000"/>
                      </a:lnTo>
                      <a:lnTo>
                        <a:pt x="1371600" y="3048000"/>
                      </a:lnTo>
                      <a:lnTo>
                        <a:pt x="1447800" y="3048000"/>
                      </a:lnTo>
                      <a:cubicBezTo>
                        <a:pt x="1489786" y="3048000"/>
                        <a:pt x="1524000" y="3082138"/>
                        <a:pt x="1524000" y="3124200"/>
                      </a:cubicBezTo>
                      <a:close/>
                      <a:moveTo>
                        <a:pt x="4572000" y="3886200"/>
                      </a:moveTo>
                      <a:cubicBezTo>
                        <a:pt x="4572000" y="4096284"/>
                        <a:pt x="4401084" y="4267200"/>
                        <a:pt x="4191000" y="4267200"/>
                      </a:cubicBezTo>
                      <a:lnTo>
                        <a:pt x="1676400" y="4267200"/>
                      </a:lnTo>
                      <a:lnTo>
                        <a:pt x="1676400" y="3810000"/>
                      </a:lnTo>
                      <a:lnTo>
                        <a:pt x="4191000" y="3810000"/>
                      </a:lnTo>
                      <a:lnTo>
                        <a:pt x="4495800" y="3810000"/>
                      </a:lnTo>
                      <a:cubicBezTo>
                        <a:pt x="4537786" y="3810000"/>
                        <a:pt x="4572000" y="3844138"/>
                        <a:pt x="4572000" y="3886200"/>
                      </a:cubicBezTo>
                      <a:close/>
                      <a:moveTo>
                        <a:pt x="1676400" y="3657600"/>
                      </a:moveTo>
                      <a:lnTo>
                        <a:pt x="1676400" y="3124200"/>
                      </a:lnTo>
                      <a:cubicBezTo>
                        <a:pt x="1676400" y="3043047"/>
                        <a:pt x="1633576" y="2972029"/>
                        <a:pt x="1569644" y="2931490"/>
                      </a:cubicBezTo>
                      <a:cubicBezTo>
                        <a:pt x="1588541" y="2898191"/>
                        <a:pt x="1600200" y="2860319"/>
                        <a:pt x="1600200" y="2819400"/>
                      </a:cubicBezTo>
                      <a:lnTo>
                        <a:pt x="1600200" y="2553843"/>
                      </a:lnTo>
                      <a:cubicBezTo>
                        <a:pt x="1679296" y="2534641"/>
                        <a:pt x="1755724" y="2508428"/>
                        <a:pt x="1828800" y="2475281"/>
                      </a:cubicBezTo>
                      <a:lnTo>
                        <a:pt x="1828800" y="3352800"/>
                      </a:lnTo>
                      <a:cubicBezTo>
                        <a:pt x="1828800" y="3436849"/>
                        <a:pt x="1897151" y="3505200"/>
                        <a:pt x="1981200" y="3505200"/>
                      </a:cubicBezTo>
                      <a:lnTo>
                        <a:pt x="4114800" y="3505200"/>
                      </a:lnTo>
                      <a:cubicBezTo>
                        <a:pt x="4198849" y="3505200"/>
                        <a:pt x="4267200" y="3436849"/>
                        <a:pt x="4267200" y="3352800"/>
                      </a:cubicBezTo>
                      <a:lnTo>
                        <a:pt x="4267200" y="1981200"/>
                      </a:lnTo>
                      <a:lnTo>
                        <a:pt x="4419600" y="1981200"/>
                      </a:lnTo>
                      <a:lnTo>
                        <a:pt x="4419600" y="3429000"/>
                      </a:lnTo>
                      <a:cubicBezTo>
                        <a:pt x="4419600" y="3555035"/>
                        <a:pt x="4317035" y="3657600"/>
                        <a:pt x="4191000" y="365760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09" name="Google Shape;5309;p30"/>
                <p:cNvSpPr/>
                <p:nvPr/>
              </p:nvSpPr>
              <p:spPr>
                <a:xfrm>
                  <a:off x="72390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10" name="Google Shape;5310;p30"/>
                <p:cNvSpPr/>
                <p:nvPr/>
              </p:nvSpPr>
              <p:spPr>
                <a:xfrm>
                  <a:off x="78486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11" name="Google Shape;5311;p30"/>
                <p:cNvSpPr/>
                <p:nvPr/>
              </p:nvSpPr>
              <p:spPr>
                <a:xfrm>
                  <a:off x="75438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5312" name="Google Shape;5312;p30"/>
          <p:cNvGrpSpPr/>
          <p:nvPr/>
        </p:nvGrpSpPr>
        <p:grpSpPr>
          <a:xfrm>
            <a:off x="-812316" y="238814"/>
            <a:ext cx="896786" cy="896786"/>
            <a:chOff x="-812316" y="238814"/>
            <a:chExt cx="896786" cy="896786"/>
          </a:xfrm>
        </p:grpSpPr>
        <p:sp>
          <p:nvSpPr>
            <p:cNvPr id="5313" name="Google Shape;5313;p30"/>
            <p:cNvSpPr/>
            <p:nvPr/>
          </p:nvSpPr>
          <p:spPr>
            <a:xfrm>
              <a:off x="-812316" y="238814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4" name="Google Shape;5314;p30"/>
            <p:cNvSpPr/>
            <p:nvPr/>
          </p:nvSpPr>
          <p:spPr>
            <a:xfrm>
              <a:off x="-726564" y="313725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315" name="Google Shape;5315;p30"/>
            <p:cNvGrpSpPr/>
            <p:nvPr/>
          </p:nvGrpSpPr>
          <p:grpSpPr>
            <a:xfrm>
              <a:off x="-573509" y="396206"/>
              <a:ext cx="442629" cy="542493"/>
              <a:chOff x="4819650" y="1862137"/>
              <a:chExt cx="2558414" cy="3135630"/>
            </a:xfrm>
          </p:grpSpPr>
          <p:sp>
            <p:nvSpPr>
              <p:cNvPr id="5316" name="Google Shape;5316;p30"/>
              <p:cNvSpPr/>
              <p:nvPr/>
            </p:nvSpPr>
            <p:spPr>
              <a:xfrm>
                <a:off x="6353175" y="3360420"/>
                <a:ext cx="621029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621029" h="45720" extrusionOk="0">
                    <a:moveTo>
                      <a:pt x="38100" y="20002"/>
                    </a:moveTo>
                    <a:lnTo>
                      <a:pt x="0" y="32385"/>
                    </a:lnTo>
                    <a:cubicBezTo>
                      <a:pt x="11430" y="39052"/>
                      <a:pt x="27622" y="44767"/>
                      <a:pt x="50483" y="44767"/>
                    </a:cubicBezTo>
                    <a:cubicBezTo>
                      <a:pt x="51435" y="44767"/>
                      <a:pt x="53340" y="44767"/>
                      <a:pt x="54292" y="44767"/>
                    </a:cubicBezTo>
                    <a:cubicBezTo>
                      <a:pt x="58103" y="44767"/>
                      <a:pt x="60960" y="44767"/>
                      <a:pt x="63817" y="45720"/>
                    </a:cubicBezTo>
                    <a:lnTo>
                      <a:pt x="604838" y="45720"/>
                    </a:lnTo>
                    <a:cubicBezTo>
                      <a:pt x="610553" y="30480"/>
                      <a:pt x="616268" y="15240"/>
                      <a:pt x="621030" y="0"/>
                    </a:cubicBezTo>
                    <a:lnTo>
                      <a:pt x="83820" y="0"/>
                    </a:lnTo>
                    <a:cubicBezTo>
                      <a:pt x="70485" y="7620"/>
                      <a:pt x="55245" y="14288"/>
                      <a:pt x="38100" y="200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17" name="Google Shape;5317;p30"/>
              <p:cNvSpPr/>
              <p:nvPr/>
            </p:nvSpPr>
            <p:spPr>
              <a:xfrm>
                <a:off x="5218747" y="3360420"/>
                <a:ext cx="625792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625792" h="45720" extrusionOk="0">
                    <a:moveTo>
                      <a:pt x="570548" y="44767"/>
                    </a:moveTo>
                    <a:cubicBezTo>
                      <a:pt x="572453" y="44767"/>
                      <a:pt x="573405" y="44767"/>
                      <a:pt x="575310" y="44767"/>
                    </a:cubicBezTo>
                    <a:cubicBezTo>
                      <a:pt x="599123" y="44767"/>
                      <a:pt x="614363" y="39052"/>
                      <a:pt x="625793" y="32385"/>
                    </a:cubicBezTo>
                    <a:lnTo>
                      <a:pt x="587693" y="20002"/>
                    </a:lnTo>
                    <a:cubicBezTo>
                      <a:pt x="570548" y="14288"/>
                      <a:pt x="555307" y="7620"/>
                      <a:pt x="541020" y="0"/>
                    </a:cubicBezTo>
                    <a:lnTo>
                      <a:pt x="0" y="0"/>
                    </a:lnTo>
                    <a:cubicBezTo>
                      <a:pt x="4763" y="15240"/>
                      <a:pt x="10477" y="30480"/>
                      <a:pt x="16192" y="45720"/>
                    </a:cubicBezTo>
                    <a:lnTo>
                      <a:pt x="561023" y="45720"/>
                    </a:lnTo>
                    <a:cubicBezTo>
                      <a:pt x="563880" y="44767"/>
                      <a:pt x="566738" y="44767"/>
                      <a:pt x="570548" y="4476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18" name="Google Shape;5318;p30"/>
              <p:cNvSpPr/>
              <p:nvPr/>
            </p:nvSpPr>
            <p:spPr>
              <a:xfrm>
                <a:off x="6231254" y="3445192"/>
                <a:ext cx="710565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710565" h="45720" extrusionOk="0">
                    <a:moveTo>
                      <a:pt x="188595" y="953"/>
                    </a:moveTo>
                    <a:cubicBezTo>
                      <a:pt x="167640" y="14288"/>
                      <a:pt x="124778" y="27623"/>
                      <a:pt x="81915" y="27623"/>
                    </a:cubicBezTo>
                    <a:lnTo>
                      <a:pt x="80963" y="27623"/>
                    </a:lnTo>
                    <a:cubicBezTo>
                      <a:pt x="77153" y="27623"/>
                      <a:pt x="73342" y="26670"/>
                      <a:pt x="70485" y="25717"/>
                    </a:cubicBezTo>
                    <a:cubicBezTo>
                      <a:pt x="57150" y="33338"/>
                      <a:pt x="26670" y="41910"/>
                      <a:pt x="0" y="45720"/>
                    </a:cubicBezTo>
                    <a:lnTo>
                      <a:pt x="688658" y="45720"/>
                    </a:lnTo>
                    <a:cubicBezTo>
                      <a:pt x="696278" y="30480"/>
                      <a:pt x="703898" y="15240"/>
                      <a:pt x="710565" y="0"/>
                    </a:cubicBezTo>
                    <a:lnTo>
                      <a:pt x="189548" y="0"/>
                    </a:lnTo>
                    <a:cubicBezTo>
                      <a:pt x="189548" y="953"/>
                      <a:pt x="189548" y="953"/>
                      <a:pt x="188595" y="95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19" name="Google Shape;5319;p30"/>
              <p:cNvSpPr/>
              <p:nvPr/>
            </p:nvSpPr>
            <p:spPr>
              <a:xfrm>
                <a:off x="5252085" y="3446145"/>
                <a:ext cx="714374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714374" h="45720" extrusionOk="0">
                    <a:moveTo>
                      <a:pt x="643890" y="25717"/>
                    </a:moveTo>
                    <a:cubicBezTo>
                      <a:pt x="641032" y="26670"/>
                      <a:pt x="637223" y="27622"/>
                      <a:pt x="633413" y="27622"/>
                    </a:cubicBezTo>
                    <a:lnTo>
                      <a:pt x="632460" y="27622"/>
                    </a:lnTo>
                    <a:cubicBezTo>
                      <a:pt x="589598" y="27622"/>
                      <a:pt x="546735" y="14288"/>
                      <a:pt x="525780" y="952"/>
                    </a:cubicBezTo>
                    <a:cubicBezTo>
                      <a:pt x="525780" y="952"/>
                      <a:pt x="524828" y="0"/>
                      <a:pt x="523875" y="0"/>
                    </a:cubicBezTo>
                    <a:lnTo>
                      <a:pt x="0" y="0"/>
                    </a:lnTo>
                    <a:cubicBezTo>
                      <a:pt x="6667" y="15240"/>
                      <a:pt x="14288" y="30480"/>
                      <a:pt x="21907" y="45720"/>
                    </a:cubicBezTo>
                    <a:lnTo>
                      <a:pt x="714375" y="45720"/>
                    </a:lnTo>
                    <a:cubicBezTo>
                      <a:pt x="687705" y="41910"/>
                      <a:pt x="657225" y="33338"/>
                      <a:pt x="643890" y="2571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20" name="Google Shape;5320;p30"/>
              <p:cNvSpPr/>
              <p:nvPr/>
            </p:nvSpPr>
            <p:spPr>
              <a:xfrm>
                <a:off x="4989989" y="1862137"/>
                <a:ext cx="2212551" cy="2412682"/>
              </a:xfrm>
              <a:custGeom>
                <a:avLst/>
                <a:gdLst/>
                <a:ahLst/>
                <a:cxnLst/>
                <a:rect l="l" t="t" r="r" b="b"/>
                <a:pathLst>
                  <a:path w="2212551" h="2412682" extrusionOk="0">
                    <a:moveTo>
                      <a:pt x="78263" y="1206818"/>
                    </a:moveTo>
                    <a:cubicBezTo>
                      <a:pt x="54450" y="1213485"/>
                      <a:pt x="36353" y="1225868"/>
                      <a:pt x="23018" y="1245870"/>
                    </a:cubicBezTo>
                    <a:cubicBezTo>
                      <a:pt x="-23655" y="1316355"/>
                      <a:pt x="10635" y="1460183"/>
                      <a:pt x="38258" y="1575435"/>
                    </a:cubicBezTo>
                    <a:cubicBezTo>
                      <a:pt x="47783" y="1616393"/>
                      <a:pt x="57308" y="1655445"/>
                      <a:pt x="61118" y="1684973"/>
                    </a:cubicBezTo>
                    <a:cubicBezTo>
                      <a:pt x="62070" y="1689735"/>
                      <a:pt x="62070" y="1695450"/>
                      <a:pt x="63023" y="1701165"/>
                    </a:cubicBezTo>
                    <a:cubicBezTo>
                      <a:pt x="67785" y="1736408"/>
                      <a:pt x="73500" y="1777365"/>
                      <a:pt x="65880" y="1802130"/>
                    </a:cubicBezTo>
                    <a:lnTo>
                      <a:pt x="63023" y="1809750"/>
                    </a:lnTo>
                    <a:lnTo>
                      <a:pt x="70643" y="1811655"/>
                    </a:lnTo>
                    <a:cubicBezTo>
                      <a:pt x="96360" y="1817370"/>
                      <a:pt x="128745" y="1842135"/>
                      <a:pt x="157320" y="1864995"/>
                    </a:cubicBezTo>
                    <a:cubicBezTo>
                      <a:pt x="161130" y="1868805"/>
                      <a:pt x="165893" y="1871663"/>
                      <a:pt x="169703" y="1874520"/>
                    </a:cubicBezTo>
                    <a:cubicBezTo>
                      <a:pt x="192563" y="1892618"/>
                      <a:pt x="222090" y="1920240"/>
                      <a:pt x="252570" y="1948815"/>
                    </a:cubicBezTo>
                    <a:cubicBezTo>
                      <a:pt x="336390" y="2027873"/>
                      <a:pt x="441165" y="2126933"/>
                      <a:pt x="524985" y="2126933"/>
                    </a:cubicBezTo>
                    <a:cubicBezTo>
                      <a:pt x="526890" y="2126933"/>
                      <a:pt x="528795" y="2126933"/>
                      <a:pt x="530700" y="2126933"/>
                    </a:cubicBezTo>
                    <a:cubicBezTo>
                      <a:pt x="554513" y="2125980"/>
                      <a:pt x="575468" y="2115503"/>
                      <a:pt x="592613" y="2098358"/>
                    </a:cubicBezTo>
                    <a:cubicBezTo>
                      <a:pt x="585945" y="2122170"/>
                      <a:pt x="587850" y="2145030"/>
                      <a:pt x="599280" y="2165985"/>
                    </a:cubicBezTo>
                    <a:cubicBezTo>
                      <a:pt x="637380" y="2241233"/>
                      <a:pt x="778350" y="2284095"/>
                      <a:pt x="891698" y="2317433"/>
                    </a:cubicBezTo>
                    <a:cubicBezTo>
                      <a:pt x="932655" y="2329815"/>
                      <a:pt x="970755" y="2341245"/>
                      <a:pt x="997425" y="2352675"/>
                    </a:cubicBezTo>
                    <a:cubicBezTo>
                      <a:pt x="1002188" y="2354580"/>
                      <a:pt x="1006950" y="2356485"/>
                      <a:pt x="1011713" y="2358390"/>
                    </a:cubicBezTo>
                    <a:cubicBezTo>
                      <a:pt x="1045050" y="2371725"/>
                      <a:pt x="1083150" y="2386965"/>
                      <a:pt x="1101248" y="2406968"/>
                    </a:cubicBezTo>
                    <a:lnTo>
                      <a:pt x="1106963" y="2412683"/>
                    </a:lnTo>
                    <a:lnTo>
                      <a:pt x="1112678" y="2406968"/>
                    </a:lnTo>
                    <a:cubicBezTo>
                      <a:pt x="1130775" y="2387918"/>
                      <a:pt x="1168875" y="2372678"/>
                      <a:pt x="1202213" y="2358390"/>
                    </a:cubicBezTo>
                    <a:cubicBezTo>
                      <a:pt x="1206975" y="2356485"/>
                      <a:pt x="1211738" y="2354580"/>
                      <a:pt x="1216500" y="2352675"/>
                    </a:cubicBezTo>
                    <a:cubicBezTo>
                      <a:pt x="1243170" y="2341245"/>
                      <a:pt x="1282223" y="2329815"/>
                      <a:pt x="1322228" y="2317433"/>
                    </a:cubicBezTo>
                    <a:cubicBezTo>
                      <a:pt x="1435575" y="2283143"/>
                      <a:pt x="1576545" y="2241233"/>
                      <a:pt x="1614645" y="2165985"/>
                    </a:cubicBezTo>
                    <a:cubicBezTo>
                      <a:pt x="1625123" y="2145030"/>
                      <a:pt x="1627028" y="2121218"/>
                      <a:pt x="1620360" y="2097405"/>
                    </a:cubicBezTo>
                    <a:cubicBezTo>
                      <a:pt x="1637505" y="2114550"/>
                      <a:pt x="1658460" y="2124075"/>
                      <a:pt x="1682273" y="2125980"/>
                    </a:cubicBezTo>
                    <a:cubicBezTo>
                      <a:pt x="1684178" y="2125980"/>
                      <a:pt x="1686083" y="2125980"/>
                      <a:pt x="1687988" y="2125980"/>
                    </a:cubicBezTo>
                    <a:cubicBezTo>
                      <a:pt x="1771808" y="2125980"/>
                      <a:pt x="1875630" y="2027873"/>
                      <a:pt x="1960403" y="1947863"/>
                    </a:cubicBezTo>
                    <a:cubicBezTo>
                      <a:pt x="1990883" y="1918335"/>
                      <a:pt x="2020410" y="1891665"/>
                      <a:pt x="2043270" y="1873568"/>
                    </a:cubicBezTo>
                    <a:cubicBezTo>
                      <a:pt x="2047080" y="1870710"/>
                      <a:pt x="2051843" y="1866900"/>
                      <a:pt x="2055653" y="1864043"/>
                    </a:cubicBezTo>
                    <a:cubicBezTo>
                      <a:pt x="2084228" y="1842135"/>
                      <a:pt x="2116613" y="1816418"/>
                      <a:pt x="2142330" y="1810703"/>
                    </a:cubicBezTo>
                    <a:lnTo>
                      <a:pt x="2149950" y="1808798"/>
                    </a:lnTo>
                    <a:lnTo>
                      <a:pt x="2147093" y="1801178"/>
                    </a:lnTo>
                    <a:cubicBezTo>
                      <a:pt x="2139473" y="1776413"/>
                      <a:pt x="2145188" y="1735455"/>
                      <a:pt x="2149950" y="1700213"/>
                    </a:cubicBezTo>
                    <a:cubicBezTo>
                      <a:pt x="2150903" y="1694498"/>
                      <a:pt x="2151855" y="1689735"/>
                      <a:pt x="2151855" y="1684020"/>
                    </a:cubicBezTo>
                    <a:cubicBezTo>
                      <a:pt x="2155665" y="1655445"/>
                      <a:pt x="2165190" y="1616393"/>
                      <a:pt x="2174715" y="1574483"/>
                    </a:cubicBezTo>
                    <a:cubicBezTo>
                      <a:pt x="2202338" y="1459230"/>
                      <a:pt x="2235675" y="1315403"/>
                      <a:pt x="2189955" y="1244918"/>
                    </a:cubicBezTo>
                    <a:cubicBezTo>
                      <a:pt x="2176620" y="1224915"/>
                      <a:pt x="2157570" y="1211580"/>
                      <a:pt x="2133758" y="1205865"/>
                    </a:cubicBezTo>
                    <a:cubicBezTo>
                      <a:pt x="2157570" y="1199198"/>
                      <a:pt x="2175668" y="1186815"/>
                      <a:pt x="2189003" y="1166813"/>
                    </a:cubicBezTo>
                    <a:cubicBezTo>
                      <a:pt x="2235675" y="1096328"/>
                      <a:pt x="2201385" y="952500"/>
                      <a:pt x="2173763" y="837248"/>
                    </a:cubicBezTo>
                    <a:cubicBezTo>
                      <a:pt x="2164238" y="796290"/>
                      <a:pt x="2154713" y="757238"/>
                      <a:pt x="2150903" y="727710"/>
                    </a:cubicBezTo>
                    <a:cubicBezTo>
                      <a:pt x="2149950" y="722948"/>
                      <a:pt x="2149950" y="717233"/>
                      <a:pt x="2148998" y="711518"/>
                    </a:cubicBezTo>
                    <a:cubicBezTo>
                      <a:pt x="2144235" y="676275"/>
                      <a:pt x="2138520" y="635318"/>
                      <a:pt x="2146140" y="610553"/>
                    </a:cubicBezTo>
                    <a:lnTo>
                      <a:pt x="2148998" y="602933"/>
                    </a:lnTo>
                    <a:lnTo>
                      <a:pt x="2141378" y="601028"/>
                    </a:lnTo>
                    <a:cubicBezTo>
                      <a:pt x="2115660" y="595313"/>
                      <a:pt x="2083275" y="570548"/>
                      <a:pt x="2054700" y="547688"/>
                    </a:cubicBezTo>
                    <a:cubicBezTo>
                      <a:pt x="2049938" y="543878"/>
                      <a:pt x="2046128" y="541020"/>
                      <a:pt x="2042318" y="538163"/>
                    </a:cubicBezTo>
                    <a:cubicBezTo>
                      <a:pt x="2019458" y="520065"/>
                      <a:pt x="1989930" y="492443"/>
                      <a:pt x="1959450" y="463868"/>
                    </a:cubicBezTo>
                    <a:cubicBezTo>
                      <a:pt x="1875630" y="384810"/>
                      <a:pt x="1770855" y="285750"/>
                      <a:pt x="1687035" y="285750"/>
                    </a:cubicBezTo>
                    <a:cubicBezTo>
                      <a:pt x="1685130" y="285750"/>
                      <a:pt x="1683225" y="285750"/>
                      <a:pt x="1681320" y="285750"/>
                    </a:cubicBezTo>
                    <a:cubicBezTo>
                      <a:pt x="1657508" y="286703"/>
                      <a:pt x="1636553" y="297180"/>
                      <a:pt x="1619408" y="314325"/>
                    </a:cubicBezTo>
                    <a:cubicBezTo>
                      <a:pt x="1626075" y="290513"/>
                      <a:pt x="1624170" y="267653"/>
                      <a:pt x="1612740" y="246698"/>
                    </a:cubicBezTo>
                    <a:cubicBezTo>
                      <a:pt x="1574640" y="171450"/>
                      <a:pt x="1433670" y="128588"/>
                      <a:pt x="1319370" y="95250"/>
                    </a:cubicBezTo>
                    <a:cubicBezTo>
                      <a:pt x="1278413" y="82868"/>
                      <a:pt x="1240313" y="71438"/>
                      <a:pt x="1213643" y="60008"/>
                    </a:cubicBezTo>
                    <a:cubicBezTo>
                      <a:pt x="1208880" y="58103"/>
                      <a:pt x="1204118" y="56197"/>
                      <a:pt x="1199355" y="54293"/>
                    </a:cubicBezTo>
                    <a:cubicBezTo>
                      <a:pt x="1166018" y="40958"/>
                      <a:pt x="1127918" y="25717"/>
                      <a:pt x="1109820" y="5715"/>
                    </a:cubicBezTo>
                    <a:lnTo>
                      <a:pt x="1106010" y="0"/>
                    </a:lnTo>
                    <a:lnTo>
                      <a:pt x="1100295" y="5715"/>
                    </a:lnTo>
                    <a:cubicBezTo>
                      <a:pt x="1082198" y="24765"/>
                      <a:pt x="1044098" y="40005"/>
                      <a:pt x="1010760" y="54293"/>
                    </a:cubicBezTo>
                    <a:cubicBezTo>
                      <a:pt x="1005998" y="56197"/>
                      <a:pt x="1001235" y="58103"/>
                      <a:pt x="996473" y="60008"/>
                    </a:cubicBezTo>
                    <a:cubicBezTo>
                      <a:pt x="969803" y="71438"/>
                      <a:pt x="930750" y="82868"/>
                      <a:pt x="890745" y="95250"/>
                    </a:cubicBezTo>
                    <a:cubicBezTo>
                      <a:pt x="777398" y="129540"/>
                      <a:pt x="636428" y="171450"/>
                      <a:pt x="598328" y="246698"/>
                    </a:cubicBezTo>
                    <a:cubicBezTo>
                      <a:pt x="587850" y="267653"/>
                      <a:pt x="585945" y="291465"/>
                      <a:pt x="592613" y="315278"/>
                    </a:cubicBezTo>
                    <a:cubicBezTo>
                      <a:pt x="575468" y="298133"/>
                      <a:pt x="554513" y="288608"/>
                      <a:pt x="530700" y="286703"/>
                    </a:cubicBezTo>
                    <a:cubicBezTo>
                      <a:pt x="445928" y="281940"/>
                      <a:pt x="339248" y="382905"/>
                      <a:pt x="252570" y="464820"/>
                    </a:cubicBezTo>
                    <a:cubicBezTo>
                      <a:pt x="222090" y="494348"/>
                      <a:pt x="192563" y="521018"/>
                      <a:pt x="169703" y="539115"/>
                    </a:cubicBezTo>
                    <a:cubicBezTo>
                      <a:pt x="165893" y="541973"/>
                      <a:pt x="161130" y="545783"/>
                      <a:pt x="157320" y="548640"/>
                    </a:cubicBezTo>
                    <a:cubicBezTo>
                      <a:pt x="128745" y="570548"/>
                      <a:pt x="96360" y="596265"/>
                      <a:pt x="70643" y="601980"/>
                    </a:cubicBezTo>
                    <a:lnTo>
                      <a:pt x="63023" y="603885"/>
                    </a:lnTo>
                    <a:lnTo>
                      <a:pt x="65880" y="611505"/>
                    </a:lnTo>
                    <a:cubicBezTo>
                      <a:pt x="73500" y="636270"/>
                      <a:pt x="67785" y="677228"/>
                      <a:pt x="63023" y="712470"/>
                    </a:cubicBezTo>
                    <a:cubicBezTo>
                      <a:pt x="62070" y="718185"/>
                      <a:pt x="61118" y="722948"/>
                      <a:pt x="61118" y="728663"/>
                    </a:cubicBezTo>
                    <a:cubicBezTo>
                      <a:pt x="57308" y="757238"/>
                      <a:pt x="47783" y="796290"/>
                      <a:pt x="38258" y="838200"/>
                    </a:cubicBezTo>
                    <a:cubicBezTo>
                      <a:pt x="10635" y="953453"/>
                      <a:pt x="-22702" y="1097280"/>
                      <a:pt x="23018" y="1167765"/>
                    </a:cubicBezTo>
                    <a:cubicBezTo>
                      <a:pt x="35400" y="1187768"/>
                      <a:pt x="53498" y="1201103"/>
                      <a:pt x="78263" y="1206818"/>
                    </a:cubicBezTo>
                    <a:close/>
                    <a:moveTo>
                      <a:pt x="1106963" y="193358"/>
                    </a:moveTo>
                    <a:cubicBezTo>
                      <a:pt x="1663223" y="193358"/>
                      <a:pt x="2115660" y="647700"/>
                      <a:pt x="2115660" y="1206818"/>
                    </a:cubicBezTo>
                    <a:cubicBezTo>
                      <a:pt x="2115660" y="1765935"/>
                      <a:pt x="1663223" y="2220278"/>
                      <a:pt x="1106963" y="2220278"/>
                    </a:cubicBezTo>
                    <a:cubicBezTo>
                      <a:pt x="550703" y="2220278"/>
                      <a:pt x="98265" y="1765935"/>
                      <a:pt x="98265" y="1206818"/>
                    </a:cubicBezTo>
                    <a:cubicBezTo>
                      <a:pt x="98265" y="647700"/>
                      <a:pt x="550703" y="193358"/>
                      <a:pt x="1106963" y="1933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21" name="Google Shape;5321;p30"/>
              <p:cNvSpPr/>
              <p:nvPr/>
            </p:nvSpPr>
            <p:spPr>
              <a:xfrm>
                <a:off x="5638800" y="3871912"/>
                <a:ext cx="916304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916304" h="45720" extrusionOk="0">
                    <a:moveTo>
                      <a:pt x="90488" y="45720"/>
                    </a:moveTo>
                    <a:lnTo>
                      <a:pt x="825818" y="45720"/>
                    </a:lnTo>
                    <a:cubicBezTo>
                      <a:pt x="857250" y="32385"/>
                      <a:pt x="887730" y="17145"/>
                      <a:pt x="916305" y="0"/>
                    </a:cubicBezTo>
                    <a:lnTo>
                      <a:pt x="0" y="0"/>
                    </a:lnTo>
                    <a:cubicBezTo>
                      <a:pt x="28575" y="16192"/>
                      <a:pt x="59055" y="31433"/>
                      <a:pt x="90488" y="457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22" name="Google Shape;5322;p30"/>
              <p:cNvSpPr/>
              <p:nvPr/>
            </p:nvSpPr>
            <p:spPr>
              <a:xfrm>
                <a:off x="5838825" y="3957637"/>
                <a:ext cx="516254" cy="36195"/>
              </a:xfrm>
              <a:custGeom>
                <a:avLst/>
                <a:gdLst/>
                <a:ahLst/>
                <a:cxnLst/>
                <a:rect l="l" t="t" r="r" b="b"/>
                <a:pathLst>
                  <a:path w="516254" h="36195" extrusionOk="0">
                    <a:moveTo>
                      <a:pt x="258128" y="36195"/>
                    </a:moveTo>
                    <a:cubicBezTo>
                      <a:pt x="347663" y="36195"/>
                      <a:pt x="434340" y="23813"/>
                      <a:pt x="516255" y="0"/>
                    </a:cubicBezTo>
                    <a:lnTo>
                      <a:pt x="0" y="0"/>
                    </a:lnTo>
                    <a:cubicBezTo>
                      <a:pt x="81915" y="22860"/>
                      <a:pt x="168592" y="36195"/>
                      <a:pt x="258128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23" name="Google Shape;5323;p30"/>
              <p:cNvSpPr/>
              <p:nvPr/>
            </p:nvSpPr>
            <p:spPr>
              <a:xfrm>
                <a:off x="6180772" y="3058477"/>
                <a:ext cx="205999" cy="305752"/>
              </a:xfrm>
              <a:custGeom>
                <a:avLst/>
                <a:gdLst/>
                <a:ahLst/>
                <a:cxnLst/>
                <a:rect l="l" t="t" r="r" b="b"/>
                <a:pathLst>
                  <a:path w="205999" h="305752" extrusionOk="0">
                    <a:moveTo>
                      <a:pt x="140018" y="11430"/>
                    </a:moveTo>
                    <a:cubicBezTo>
                      <a:pt x="134303" y="5715"/>
                      <a:pt x="115253" y="0"/>
                      <a:pt x="92393" y="0"/>
                    </a:cubicBezTo>
                    <a:cubicBezTo>
                      <a:pt x="81915" y="0"/>
                      <a:pt x="72390" y="952"/>
                      <a:pt x="62865" y="3810"/>
                    </a:cubicBezTo>
                    <a:cubicBezTo>
                      <a:pt x="28575" y="12382"/>
                      <a:pt x="0" y="48577"/>
                      <a:pt x="0" y="66675"/>
                    </a:cubicBezTo>
                    <a:cubicBezTo>
                      <a:pt x="10478" y="80010"/>
                      <a:pt x="23813" y="94297"/>
                      <a:pt x="36195" y="106680"/>
                    </a:cubicBezTo>
                    <a:cubicBezTo>
                      <a:pt x="63818" y="133350"/>
                      <a:pt x="89535" y="160020"/>
                      <a:pt x="90488" y="196215"/>
                    </a:cubicBezTo>
                    <a:cubicBezTo>
                      <a:pt x="91440" y="213360"/>
                      <a:pt x="88583" y="228600"/>
                      <a:pt x="82868" y="243840"/>
                    </a:cubicBezTo>
                    <a:cubicBezTo>
                      <a:pt x="70485" y="276225"/>
                      <a:pt x="40958" y="295275"/>
                      <a:pt x="14288" y="305752"/>
                    </a:cubicBezTo>
                    <a:cubicBezTo>
                      <a:pt x="92393" y="301942"/>
                      <a:pt x="149543" y="284797"/>
                      <a:pt x="179070" y="253365"/>
                    </a:cubicBezTo>
                    <a:cubicBezTo>
                      <a:pt x="199073" y="233363"/>
                      <a:pt x="207645" y="206692"/>
                      <a:pt x="205740" y="174307"/>
                    </a:cubicBezTo>
                    <a:cubicBezTo>
                      <a:pt x="203835" y="152400"/>
                      <a:pt x="187643" y="130492"/>
                      <a:pt x="172403" y="108585"/>
                    </a:cubicBezTo>
                    <a:cubicBezTo>
                      <a:pt x="150495" y="79057"/>
                      <a:pt x="127635" y="47625"/>
                      <a:pt x="140018" y="11430"/>
                    </a:cubicBezTo>
                    <a:cubicBezTo>
                      <a:pt x="140970" y="11430"/>
                      <a:pt x="140018" y="11430"/>
                      <a:pt x="140018" y="1143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24" name="Google Shape;5324;p30"/>
              <p:cNvSpPr/>
              <p:nvPr/>
            </p:nvSpPr>
            <p:spPr>
              <a:xfrm>
                <a:off x="6236970" y="3089909"/>
                <a:ext cx="262116" cy="284797"/>
              </a:xfrm>
              <a:custGeom>
                <a:avLst/>
                <a:gdLst/>
                <a:ahLst/>
                <a:cxnLst/>
                <a:rect l="l" t="t" r="r" b="b"/>
                <a:pathLst>
                  <a:path w="262116" h="284797" extrusionOk="0">
                    <a:moveTo>
                      <a:pt x="190500" y="0"/>
                    </a:moveTo>
                    <a:cubicBezTo>
                      <a:pt x="178117" y="0"/>
                      <a:pt x="160020" y="953"/>
                      <a:pt x="142875" y="7620"/>
                    </a:cubicBezTo>
                    <a:cubicBezTo>
                      <a:pt x="121920" y="15240"/>
                      <a:pt x="109538" y="22860"/>
                      <a:pt x="104775" y="30480"/>
                    </a:cubicBezTo>
                    <a:cubicBezTo>
                      <a:pt x="111442" y="42863"/>
                      <a:pt x="120015" y="56198"/>
                      <a:pt x="129540" y="67628"/>
                    </a:cubicBezTo>
                    <a:cubicBezTo>
                      <a:pt x="146685" y="90488"/>
                      <a:pt x="163830" y="114300"/>
                      <a:pt x="165735" y="140970"/>
                    </a:cubicBezTo>
                    <a:cubicBezTo>
                      <a:pt x="168592" y="178118"/>
                      <a:pt x="158115" y="208598"/>
                      <a:pt x="135255" y="231458"/>
                    </a:cubicBezTo>
                    <a:cubicBezTo>
                      <a:pt x="107633" y="260033"/>
                      <a:pt x="61913" y="278130"/>
                      <a:pt x="0" y="284798"/>
                    </a:cubicBezTo>
                    <a:cubicBezTo>
                      <a:pt x="4763" y="284798"/>
                      <a:pt x="8572" y="284798"/>
                      <a:pt x="13335" y="284798"/>
                    </a:cubicBezTo>
                    <a:cubicBezTo>
                      <a:pt x="105727" y="284798"/>
                      <a:pt x="180975" y="263843"/>
                      <a:pt x="223838" y="225743"/>
                    </a:cubicBezTo>
                    <a:cubicBezTo>
                      <a:pt x="250508" y="201930"/>
                      <a:pt x="263842" y="173355"/>
                      <a:pt x="261938" y="140970"/>
                    </a:cubicBezTo>
                    <a:cubicBezTo>
                      <a:pt x="260985" y="119063"/>
                      <a:pt x="248602" y="101918"/>
                      <a:pt x="237172" y="84773"/>
                    </a:cubicBezTo>
                    <a:cubicBezTo>
                      <a:pt x="220980" y="61913"/>
                      <a:pt x="202883" y="36195"/>
                      <a:pt x="222885" y="953"/>
                    </a:cubicBezTo>
                    <a:cubicBezTo>
                      <a:pt x="216217" y="1905"/>
                      <a:pt x="204788" y="0"/>
                      <a:pt x="1905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25" name="Google Shape;5325;p30"/>
              <p:cNvSpPr/>
              <p:nvPr/>
            </p:nvSpPr>
            <p:spPr>
              <a:xfrm>
                <a:off x="5940559" y="3035617"/>
                <a:ext cx="315693" cy="330517"/>
              </a:xfrm>
              <a:custGeom>
                <a:avLst/>
                <a:gdLst/>
                <a:ahLst/>
                <a:cxnLst/>
                <a:rect l="l" t="t" r="r" b="b"/>
                <a:pathLst>
                  <a:path w="315693" h="330517" extrusionOk="0">
                    <a:moveTo>
                      <a:pt x="308793" y="260985"/>
                    </a:moveTo>
                    <a:cubicBezTo>
                      <a:pt x="314507" y="247650"/>
                      <a:pt x="316412" y="234315"/>
                      <a:pt x="315460" y="219075"/>
                    </a:cubicBezTo>
                    <a:cubicBezTo>
                      <a:pt x="313555" y="188595"/>
                      <a:pt x="290695" y="163830"/>
                      <a:pt x="265930" y="140017"/>
                    </a:cubicBezTo>
                    <a:cubicBezTo>
                      <a:pt x="257357" y="131445"/>
                      <a:pt x="212590" y="87630"/>
                      <a:pt x="196398" y="49530"/>
                    </a:cubicBezTo>
                    <a:lnTo>
                      <a:pt x="193540" y="43815"/>
                    </a:lnTo>
                    <a:cubicBezTo>
                      <a:pt x="183062" y="16192"/>
                      <a:pt x="175443" y="0"/>
                      <a:pt x="157345" y="0"/>
                    </a:cubicBezTo>
                    <a:cubicBezTo>
                      <a:pt x="140200" y="0"/>
                      <a:pt x="131628" y="18098"/>
                      <a:pt x="120198" y="45720"/>
                    </a:cubicBezTo>
                    <a:cubicBezTo>
                      <a:pt x="119245" y="46673"/>
                      <a:pt x="89718" y="102870"/>
                      <a:pt x="46855" y="143828"/>
                    </a:cubicBezTo>
                    <a:cubicBezTo>
                      <a:pt x="22090" y="166688"/>
                      <a:pt x="1135" y="190500"/>
                      <a:pt x="182" y="220028"/>
                    </a:cubicBezTo>
                    <a:cubicBezTo>
                      <a:pt x="-770" y="234315"/>
                      <a:pt x="2087" y="247650"/>
                      <a:pt x="6850" y="261938"/>
                    </a:cubicBezTo>
                    <a:cubicBezTo>
                      <a:pt x="24948" y="309563"/>
                      <a:pt x="94480" y="330517"/>
                      <a:pt x="155440" y="330517"/>
                    </a:cubicBezTo>
                    <a:lnTo>
                      <a:pt x="158298" y="330517"/>
                    </a:lnTo>
                    <a:lnTo>
                      <a:pt x="158298" y="330517"/>
                    </a:lnTo>
                    <a:lnTo>
                      <a:pt x="158298" y="330517"/>
                    </a:lnTo>
                    <a:lnTo>
                      <a:pt x="161155" y="330517"/>
                    </a:lnTo>
                    <a:cubicBezTo>
                      <a:pt x="221162" y="329565"/>
                      <a:pt x="290695" y="308610"/>
                      <a:pt x="308793" y="26098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26" name="Google Shape;5326;p30"/>
              <p:cNvSpPr/>
              <p:nvPr/>
            </p:nvSpPr>
            <p:spPr>
              <a:xfrm>
                <a:off x="5809990" y="3058477"/>
                <a:ext cx="205999" cy="305752"/>
              </a:xfrm>
              <a:custGeom>
                <a:avLst/>
                <a:gdLst/>
                <a:ahLst/>
                <a:cxnLst/>
                <a:rect l="l" t="t" r="r" b="b"/>
                <a:pathLst>
                  <a:path w="205999" h="305752" extrusionOk="0">
                    <a:moveTo>
                      <a:pt x="259" y="174307"/>
                    </a:moveTo>
                    <a:cubicBezTo>
                      <a:pt x="-1646" y="206692"/>
                      <a:pt x="6927" y="233363"/>
                      <a:pt x="26929" y="253365"/>
                    </a:cubicBezTo>
                    <a:cubicBezTo>
                      <a:pt x="56457" y="283845"/>
                      <a:pt x="113607" y="301942"/>
                      <a:pt x="191712" y="305752"/>
                    </a:cubicBezTo>
                    <a:cubicBezTo>
                      <a:pt x="165042" y="295275"/>
                      <a:pt x="135514" y="276225"/>
                      <a:pt x="123132" y="243840"/>
                    </a:cubicBezTo>
                    <a:cubicBezTo>
                      <a:pt x="117417" y="228600"/>
                      <a:pt x="114559" y="212407"/>
                      <a:pt x="115512" y="196215"/>
                    </a:cubicBezTo>
                    <a:cubicBezTo>
                      <a:pt x="117417" y="160020"/>
                      <a:pt x="142182" y="133350"/>
                      <a:pt x="169804" y="106680"/>
                    </a:cubicBezTo>
                    <a:cubicBezTo>
                      <a:pt x="182187" y="94297"/>
                      <a:pt x="195522" y="80010"/>
                      <a:pt x="205999" y="66675"/>
                    </a:cubicBezTo>
                    <a:cubicBezTo>
                      <a:pt x="205999" y="48577"/>
                      <a:pt x="177424" y="12382"/>
                      <a:pt x="143134" y="3810"/>
                    </a:cubicBezTo>
                    <a:cubicBezTo>
                      <a:pt x="133609" y="1905"/>
                      <a:pt x="124084" y="0"/>
                      <a:pt x="113607" y="0"/>
                    </a:cubicBezTo>
                    <a:cubicBezTo>
                      <a:pt x="90747" y="0"/>
                      <a:pt x="71697" y="5715"/>
                      <a:pt x="65982" y="11430"/>
                    </a:cubicBezTo>
                    <a:cubicBezTo>
                      <a:pt x="65982" y="11430"/>
                      <a:pt x="65029" y="12382"/>
                      <a:pt x="65029" y="12382"/>
                    </a:cubicBezTo>
                    <a:cubicBezTo>
                      <a:pt x="78364" y="48577"/>
                      <a:pt x="55504" y="79057"/>
                      <a:pt x="33597" y="109538"/>
                    </a:cubicBezTo>
                    <a:cubicBezTo>
                      <a:pt x="18357" y="130492"/>
                      <a:pt x="2164" y="152400"/>
                      <a:pt x="259" y="1743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27" name="Google Shape;5327;p30"/>
              <p:cNvSpPr/>
              <p:nvPr/>
            </p:nvSpPr>
            <p:spPr>
              <a:xfrm>
                <a:off x="5698628" y="3091815"/>
                <a:ext cx="262116" cy="284797"/>
              </a:xfrm>
              <a:custGeom>
                <a:avLst/>
                <a:gdLst/>
                <a:ahLst/>
                <a:cxnLst/>
                <a:rect l="l" t="t" r="r" b="b"/>
                <a:pathLst>
                  <a:path w="262116" h="284797" extrusionOk="0">
                    <a:moveTo>
                      <a:pt x="179" y="140970"/>
                    </a:moveTo>
                    <a:cubicBezTo>
                      <a:pt x="-1726" y="173355"/>
                      <a:pt x="11609" y="201930"/>
                      <a:pt x="38279" y="225742"/>
                    </a:cubicBezTo>
                    <a:cubicBezTo>
                      <a:pt x="81142" y="263842"/>
                      <a:pt x="156389" y="284797"/>
                      <a:pt x="248781" y="284797"/>
                    </a:cubicBezTo>
                    <a:cubicBezTo>
                      <a:pt x="253544" y="284797"/>
                      <a:pt x="257354" y="284797"/>
                      <a:pt x="262117" y="284797"/>
                    </a:cubicBezTo>
                    <a:cubicBezTo>
                      <a:pt x="199252" y="277177"/>
                      <a:pt x="154484" y="259080"/>
                      <a:pt x="126862" y="231457"/>
                    </a:cubicBezTo>
                    <a:cubicBezTo>
                      <a:pt x="104002" y="207645"/>
                      <a:pt x="93524" y="177165"/>
                      <a:pt x="96382" y="140970"/>
                    </a:cubicBezTo>
                    <a:cubicBezTo>
                      <a:pt x="98287" y="114300"/>
                      <a:pt x="115432" y="90488"/>
                      <a:pt x="132577" y="67627"/>
                    </a:cubicBezTo>
                    <a:cubicBezTo>
                      <a:pt x="142102" y="55245"/>
                      <a:pt x="150674" y="42863"/>
                      <a:pt x="157342" y="30480"/>
                    </a:cubicBezTo>
                    <a:cubicBezTo>
                      <a:pt x="152579" y="21907"/>
                      <a:pt x="140197" y="14288"/>
                      <a:pt x="119242" y="7620"/>
                    </a:cubicBezTo>
                    <a:cubicBezTo>
                      <a:pt x="102097" y="1905"/>
                      <a:pt x="83047" y="0"/>
                      <a:pt x="71617" y="0"/>
                    </a:cubicBezTo>
                    <a:cubicBezTo>
                      <a:pt x="57329" y="0"/>
                      <a:pt x="45899" y="1905"/>
                      <a:pt x="40184" y="3810"/>
                    </a:cubicBezTo>
                    <a:cubicBezTo>
                      <a:pt x="61139" y="39052"/>
                      <a:pt x="42089" y="64770"/>
                      <a:pt x="25897" y="87630"/>
                    </a:cubicBezTo>
                    <a:cubicBezTo>
                      <a:pt x="13514" y="101917"/>
                      <a:pt x="2084" y="119063"/>
                      <a:pt x="179" y="14097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28" name="Google Shape;5328;p30"/>
              <p:cNvSpPr/>
              <p:nvPr/>
            </p:nvSpPr>
            <p:spPr>
              <a:xfrm>
                <a:off x="5791200" y="3389947"/>
                <a:ext cx="150495" cy="61912"/>
              </a:xfrm>
              <a:custGeom>
                <a:avLst/>
                <a:gdLst/>
                <a:ahLst/>
                <a:cxnLst/>
                <a:rect l="l" t="t" r="r" b="b"/>
                <a:pathLst>
                  <a:path w="150495" h="61912" extrusionOk="0">
                    <a:moveTo>
                      <a:pt x="122873" y="25718"/>
                    </a:moveTo>
                    <a:cubicBezTo>
                      <a:pt x="126683" y="23813"/>
                      <a:pt x="129540" y="21908"/>
                      <a:pt x="131445" y="20003"/>
                    </a:cubicBezTo>
                    <a:cubicBezTo>
                      <a:pt x="137160" y="16193"/>
                      <a:pt x="140970" y="12383"/>
                      <a:pt x="144780" y="8573"/>
                    </a:cubicBezTo>
                    <a:cubicBezTo>
                      <a:pt x="146685" y="6668"/>
                      <a:pt x="148590" y="4763"/>
                      <a:pt x="150495" y="2858"/>
                    </a:cubicBezTo>
                    <a:cubicBezTo>
                      <a:pt x="132398" y="2858"/>
                      <a:pt x="115252" y="1905"/>
                      <a:pt x="98108" y="0"/>
                    </a:cubicBezTo>
                    <a:lnTo>
                      <a:pt x="98108" y="0"/>
                    </a:lnTo>
                    <a:cubicBezTo>
                      <a:pt x="96202" y="0"/>
                      <a:pt x="95250" y="953"/>
                      <a:pt x="94298" y="1905"/>
                    </a:cubicBezTo>
                    <a:cubicBezTo>
                      <a:pt x="92392" y="3810"/>
                      <a:pt x="89535" y="5715"/>
                      <a:pt x="87630" y="7620"/>
                    </a:cubicBezTo>
                    <a:cubicBezTo>
                      <a:pt x="73342" y="20003"/>
                      <a:pt x="49530" y="40005"/>
                      <a:pt x="1905" y="40005"/>
                    </a:cubicBezTo>
                    <a:lnTo>
                      <a:pt x="0" y="40005"/>
                    </a:lnTo>
                    <a:cubicBezTo>
                      <a:pt x="16192" y="48578"/>
                      <a:pt x="53340" y="60960"/>
                      <a:pt x="92392" y="61913"/>
                    </a:cubicBezTo>
                    <a:lnTo>
                      <a:pt x="92392" y="61913"/>
                    </a:lnTo>
                    <a:cubicBezTo>
                      <a:pt x="96202" y="61913"/>
                      <a:pt x="97155" y="60960"/>
                      <a:pt x="97155" y="59055"/>
                    </a:cubicBezTo>
                    <a:cubicBezTo>
                      <a:pt x="97155" y="56198"/>
                      <a:pt x="97155" y="54293"/>
                      <a:pt x="97155" y="52388"/>
                    </a:cubicBezTo>
                    <a:cubicBezTo>
                      <a:pt x="100013" y="40005"/>
                      <a:pt x="110490" y="33338"/>
                      <a:pt x="122873" y="257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29" name="Google Shape;5329;p30"/>
              <p:cNvSpPr/>
              <p:nvPr/>
            </p:nvSpPr>
            <p:spPr>
              <a:xfrm>
                <a:off x="5904547" y="3388995"/>
                <a:ext cx="103822" cy="80962"/>
              </a:xfrm>
              <a:custGeom>
                <a:avLst/>
                <a:gdLst/>
                <a:ahLst/>
                <a:cxnLst/>
                <a:rect l="l" t="t" r="r" b="b"/>
                <a:pathLst>
                  <a:path w="103822" h="80962" extrusionOk="0">
                    <a:moveTo>
                      <a:pt x="68580" y="80963"/>
                    </a:moveTo>
                    <a:cubicBezTo>
                      <a:pt x="78105" y="80963"/>
                      <a:pt x="87630" y="80010"/>
                      <a:pt x="94298" y="77152"/>
                    </a:cubicBezTo>
                    <a:cubicBezTo>
                      <a:pt x="99060" y="75247"/>
                      <a:pt x="102870" y="73342"/>
                      <a:pt x="103823" y="71438"/>
                    </a:cubicBezTo>
                    <a:cubicBezTo>
                      <a:pt x="101918" y="69533"/>
                      <a:pt x="100965" y="67627"/>
                      <a:pt x="99060" y="65722"/>
                    </a:cubicBezTo>
                    <a:cubicBezTo>
                      <a:pt x="88582" y="48577"/>
                      <a:pt x="81915" y="21908"/>
                      <a:pt x="101918" y="952"/>
                    </a:cubicBezTo>
                    <a:cubicBezTo>
                      <a:pt x="101918" y="952"/>
                      <a:pt x="101918" y="952"/>
                      <a:pt x="102870" y="0"/>
                    </a:cubicBezTo>
                    <a:cubicBezTo>
                      <a:pt x="97155" y="952"/>
                      <a:pt x="90487" y="952"/>
                      <a:pt x="84773" y="952"/>
                    </a:cubicBezTo>
                    <a:cubicBezTo>
                      <a:pt x="55245" y="4763"/>
                      <a:pt x="49530" y="10477"/>
                      <a:pt x="42862" y="19050"/>
                    </a:cubicBezTo>
                    <a:cubicBezTo>
                      <a:pt x="39052" y="22860"/>
                      <a:pt x="34290" y="27622"/>
                      <a:pt x="27623" y="33338"/>
                    </a:cubicBezTo>
                    <a:cubicBezTo>
                      <a:pt x="24765" y="35242"/>
                      <a:pt x="21907" y="37147"/>
                      <a:pt x="19050" y="39052"/>
                    </a:cubicBezTo>
                    <a:cubicBezTo>
                      <a:pt x="9525" y="44767"/>
                      <a:pt x="952" y="50483"/>
                      <a:pt x="0" y="55245"/>
                    </a:cubicBezTo>
                    <a:cubicBezTo>
                      <a:pt x="0" y="57150"/>
                      <a:pt x="0" y="58102"/>
                      <a:pt x="1905" y="60960"/>
                    </a:cubicBezTo>
                    <a:cubicBezTo>
                      <a:pt x="8573" y="71438"/>
                      <a:pt x="39052" y="80963"/>
                      <a:pt x="68580" y="8096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0" name="Google Shape;5330;p30"/>
              <p:cNvSpPr/>
              <p:nvPr/>
            </p:nvSpPr>
            <p:spPr>
              <a:xfrm>
                <a:off x="6010121" y="3382327"/>
                <a:ext cx="179377" cy="129539"/>
              </a:xfrm>
              <a:custGeom>
                <a:avLst/>
                <a:gdLst/>
                <a:ahLst/>
                <a:cxnLst/>
                <a:rect l="l" t="t" r="r" b="b"/>
                <a:pathLst>
                  <a:path w="179377" h="129539" extrusionOk="0">
                    <a:moveTo>
                      <a:pt x="88736" y="0"/>
                    </a:moveTo>
                    <a:lnTo>
                      <a:pt x="88736" y="0"/>
                    </a:lnTo>
                    <a:lnTo>
                      <a:pt x="87784" y="0"/>
                    </a:lnTo>
                    <a:cubicBezTo>
                      <a:pt x="44921" y="0"/>
                      <a:pt x="20156" y="5715"/>
                      <a:pt x="8726" y="19050"/>
                    </a:cubicBezTo>
                    <a:cubicBezTo>
                      <a:pt x="-4609" y="33338"/>
                      <a:pt x="-799" y="52388"/>
                      <a:pt x="7774" y="64770"/>
                    </a:cubicBezTo>
                    <a:cubicBezTo>
                      <a:pt x="9679" y="67627"/>
                      <a:pt x="11584" y="70485"/>
                      <a:pt x="14441" y="72390"/>
                    </a:cubicBezTo>
                    <a:lnTo>
                      <a:pt x="16346" y="74295"/>
                    </a:lnTo>
                    <a:cubicBezTo>
                      <a:pt x="23014" y="79057"/>
                      <a:pt x="30634" y="81915"/>
                      <a:pt x="38254" y="84772"/>
                    </a:cubicBezTo>
                    <a:cubicBezTo>
                      <a:pt x="56351" y="91440"/>
                      <a:pt x="76354" y="99060"/>
                      <a:pt x="89689" y="129540"/>
                    </a:cubicBezTo>
                    <a:cubicBezTo>
                      <a:pt x="103024" y="98107"/>
                      <a:pt x="123026" y="91440"/>
                      <a:pt x="141124" y="84772"/>
                    </a:cubicBezTo>
                    <a:cubicBezTo>
                      <a:pt x="148744" y="81915"/>
                      <a:pt x="156364" y="79057"/>
                      <a:pt x="163031" y="74295"/>
                    </a:cubicBezTo>
                    <a:lnTo>
                      <a:pt x="164936" y="72390"/>
                    </a:lnTo>
                    <a:cubicBezTo>
                      <a:pt x="167794" y="70485"/>
                      <a:pt x="169699" y="67627"/>
                      <a:pt x="171604" y="64770"/>
                    </a:cubicBezTo>
                    <a:cubicBezTo>
                      <a:pt x="180176" y="52388"/>
                      <a:pt x="183986" y="33338"/>
                      <a:pt x="170651" y="19050"/>
                    </a:cubicBezTo>
                    <a:cubicBezTo>
                      <a:pt x="157316" y="5715"/>
                      <a:pt x="131599" y="0"/>
                      <a:pt x="88736" y="0"/>
                    </a:cubicBezTo>
                    <a:lnTo>
                      <a:pt x="88736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1" name="Google Shape;5331;p30"/>
              <p:cNvSpPr/>
              <p:nvPr/>
            </p:nvSpPr>
            <p:spPr>
              <a:xfrm>
                <a:off x="6188392" y="3388995"/>
                <a:ext cx="104775" cy="81914"/>
              </a:xfrm>
              <a:custGeom>
                <a:avLst/>
                <a:gdLst/>
                <a:ahLst/>
                <a:cxnLst/>
                <a:rect l="l" t="t" r="r" b="b"/>
                <a:pathLst>
                  <a:path w="104775" h="81914" extrusionOk="0">
                    <a:moveTo>
                      <a:pt x="0" y="72390"/>
                    </a:moveTo>
                    <a:cubicBezTo>
                      <a:pt x="1905" y="74295"/>
                      <a:pt x="4763" y="77152"/>
                      <a:pt x="9525" y="78105"/>
                    </a:cubicBezTo>
                    <a:cubicBezTo>
                      <a:pt x="16192" y="80010"/>
                      <a:pt x="24765" y="81915"/>
                      <a:pt x="35242" y="81915"/>
                    </a:cubicBezTo>
                    <a:cubicBezTo>
                      <a:pt x="64770" y="81915"/>
                      <a:pt x="95250" y="72390"/>
                      <a:pt x="102870" y="60960"/>
                    </a:cubicBezTo>
                    <a:cubicBezTo>
                      <a:pt x="104775" y="59055"/>
                      <a:pt x="104775" y="57150"/>
                      <a:pt x="104775" y="55245"/>
                    </a:cubicBezTo>
                    <a:cubicBezTo>
                      <a:pt x="103823" y="50483"/>
                      <a:pt x="95250" y="44767"/>
                      <a:pt x="85725" y="39052"/>
                    </a:cubicBezTo>
                    <a:cubicBezTo>
                      <a:pt x="82867" y="37147"/>
                      <a:pt x="80010" y="35242"/>
                      <a:pt x="77153" y="33338"/>
                    </a:cubicBezTo>
                    <a:cubicBezTo>
                      <a:pt x="69533" y="28575"/>
                      <a:pt x="65723" y="23813"/>
                      <a:pt x="61913" y="19050"/>
                    </a:cubicBezTo>
                    <a:cubicBezTo>
                      <a:pt x="54292" y="11430"/>
                      <a:pt x="48578" y="4763"/>
                      <a:pt x="20003" y="952"/>
                    </a:cubicBezTo>
                    <a:cubicBezTo>
                      <a:pt x="14288" y="952"/>
                      <a:pt x="8573" y="0"/>
                      <a:pt x="1905" y="0"/>
                    </a:cubicBezTo>
                    <a:cubicBezTo>
                      <a:pt x="1905" y="0"/>
                      <a:pt x="1905" y="0"/>
                      <a:pt x="2858" y="952"/>
                    </a:cubicBezTo>
                    <a:cubicBezTo>
                      <a:pt x="21908" y="21908"/>
                      <a:pt x="16192" y="49530"/>
                      <a:pt x="5715" y="65722"/>
                    </a:cubicBezTo>
                    <a:cubicBezTo>
                      <a:pt x="3810" y="67627"/>
                      <a:pt x="1905" y="70485"/>
                      <a:pt x="0" y="7239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2" name="Google Shape;5332;p30"/>
              <p:cNvSpPr/>
              <p:nvPr/>
            </p:nvSpPr>
            <p:spPr>
              <a:xfrm>
                <a:off x="6255067" y="3388042"/>
                <a:ext cx="150495" cy="61912"/>
              </a:xfrm>
              <a:custGeom>
                <a:avLst/>
                <a:gdLst/>
                <a:ahLst/>
                <a:cxnLst/>
                <a:rect l="l" t="t" r="r" b="b"/>
                <a:pathLst>
                  <a:path w="150495" h="61912" extrusionOk="0">
                    <a:moveTo>
                      <a:pt x="58103" y="61913"/>
                    </a:moveTo>
                    <a:lnTo>
                      <a:pt x="58103" y="61913"/>
                    </a:lnTo>
                    <a:cubicBezTo>
                      <a:pt x="97155" y="61913"/>
                      <a:pt x="135255" y="49530"/>
                      <a:pt x="150495" y="40005"/>
                    </a:cubicBezTo>
                    <a:lnTo>
                      <a:pt x="148590" y="40005"/>
                    </a:lnTo>
                    <a:cubicBezTo>
                      <a:pt x="100965" y="40005"/>
                      <a:pt x="77153" y="20003"/>
                      <a:pt x="62865" y="7620"/>
                    </a:cubicBezTo>
                    <a:cubicBezTo>
                      <a:pt x="60960" y="5715"/>
                      <a:pt x="58103" y="3810"/>
                      <a:pt x="56198" y="1905"/>
                    </a:cubicBezTo>
                    <a:cubicBezTo>
                      <a:pt x="55245" y="953"/>
                      <a:pt x="54292" y="953"/>
                      <a:pt x="52388" y="0"/>
                    </a:cubicBezTo>
                    <a:lnTo>
                      <a:pt x="52388" y="0"/>
                    </a:lnTo>
                    <a:cubicBezTo>
                      <a:pt x="35242" y="1905"/>
                      <a:pt x="17145" y="2858"/>
                      <a:pt x="0" y="2858"/>
                    </a:cubicBezTo>
                    <a:cubicBezTo>
                      <a:pt x="1905" y="4763"/>
                      <a:pt x="3810" y="6667"/>
                      <a:pt x="5715" y="8573"/>
                    </a:cubicBezTo>
                    <a:cubicBezTo>
                      <a:pt x="9525" y="12383"/>
                      <a:pt x="12383" y="16192"/>
                      <a:pt x="19050" y="20003"/>
                    </a:cubicBezTo>
                    <a:cubicBezTo>
                      <a:pt x="21908" y="21908"/>
                      <a:pt x="24765" y="23813"/>
                      <a:pt x="27623" y="25717"/>
                    </a:cubicBezTo>
                    <a:cubicBezTo>
                      <a:pt x="40005" y="33338"/>
                      <a:pt x="50483" y="40005"/>
                      <a:pt x="52388" y="51435"/>
                    </a:cubicBezTo>
                    <a:cubicBezTo>
                      <a:pt x="52388" y="53340"/>
                      <a:pt x="53340" y="56198"/>
                      <a:pt x="52388" y="58103"/>
                    </a:cubicBezTo>
                    <a:cubicBezTo>
                      <a:pt x="53340" y="60960"/>
                      <a:pt x="54292" y="61913"/>
                      <a:pt x="58103" y="619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3" name="Google Shape;5333;p30"/>
              <p:cNvSpPr/>
              <p:nvPr/>
            </p:nvSpPr>
            <p:spPr>
              <a:xfrm>
                <a:off x="5622575" y="3664505"/>
                <a:ext cx="433339" cy="150232"/>
              </a:xfrm>
              <a:custGeom>
                <a:avLst/>
                <a:gdLst/>
                <a:ahLst/>
                <a:cxnLst/>
                <a:rect l="l" t="t" r="r" b="b"/>
                <a:pathLst>
                  <a:path w="433339" h="150232" extrusionOk="0">
                    <a:moveTo>
                      <a:pt x="281020" y="82629"/>
                    </a:moveTo>
                    <a:cubicBezTo>
                      <a:pt x="285782" y="84534"/>
                      <a:pt x="349600" y="103584"/>
                      <a:pt x="361982" y="104537"/>
                    </a:cubicBezTo>
                    <a:cubicBezTo>
                      <a:pt x="382937" y="107394"/>
                      <a:pt x="404845" y="106442"/>
                      <a:pt x="421037" y="92154"/>
                    </a:cubicBezTo>
                    <a:cubicBezTo>
                      <a:pt x="421990" y="91202"/>
                      <a:pt x="422942" y="90249"/>
                      <a:pt x="424847" y="89297"/>
                    </a:cubicBezTo>
                    <a:cubicBezTo>
                      <a:pt x="427705" y="85487"/>
                      <a:pt x="430562" y="82629"/>
                      <a:pt x="431515" y="78819"/>
                    </a:cubicBezTo>
                    <a:cubicBezTo>
                      <a:pt x="440087" y="56912"/>
                      <a:pt x="419132" y="30242"/>
                      <a:pt x="354362" y="15002"/>
                    </a:cubicBezTo>
                    <a:cubicBezTo>
                      <a:pt x="274352" y="-4048"/>
                      <a:pt x="153385" y="-6906"/>
                      <a:pt x="67660" y="17859"/>
                    </a:cubicBezTo>
                    <a:cubicBezTo>
                      <a:pt x="19082" y="32147"/>
                      <a:pt x="-920" y="52149"/>
                      <a:pt x="32" y="72152"/>
                    </a:cubicBezTo>
                    <a:cubicBezTo>
                      <a:pt x="32" y="77867"/>
                      <a:pt x="1937" y="82629"/>
                      <a:pt x="4795" y="88344"/>
                    </a:cubicBezTo>
                    <a:lnTo>
                      <a:pt x="4795" y="88344"/>
                    </a:lnTo>
                    <a:cubicBezTo>
                      <a:pt x="10510" y="97869"/>
                      <a:pt x="20035" y="107394"/>
                      <a:pt x="33370" y="115014"/>
                    </a:cubicBezTo>
                    <a:cubicBezTo>
                      <a:pt x="40037" y="118824"/>
                      <a:pt x="46705" y="122634"/>
                      <a:pt x="55277" y="125492"/>
                    </a:cubicBezTo>
                    <a:lnTo>
                      <a:pt x="55277" y="125492"/>
                    </a:lnTo>
                    <a:cubicBezTo>
                      <a:pt x="69565" y="131207"/>
                      <a:pt x="84805" y="135969"/>
                      <a:pt x="102902" y="138827"/>
                    </a:cubicBezTo>
                    <a:cubicBezTo>
                      <a:pt x="150527" y="148352"/>
                      <a:pt x="208630" y="152162"/>
                      <a:pt x="258160" y="149304"/>
                    </a:cubicBezTo>
                    <a:cubicBezTo>
                      <a:pt x="330550" y="145494"/>
                      <a:pt x="324835" y="123587"/>
                      <a:pt x="309595" y="114062"/>
                    </a:cubicBezTo>
                    <a:cubicBezTo>
                      <a:pt x="305785" y="112157"/>
                      <a:pt x="287687" y="102632"/>
                      <a:pt x="275305" y="93107"/>
                    </a:cubicBezTo>
                    <a:cubicBezTo>
                      <a:pt x="264827" y="86439"/>
                      <a:pt x="271495" y="78819"/>
                      <a:pt x="281020" y="8262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4" name="Google Shape;5334;p30"/>
              <p:cNvSpPr/>
              <p:nvPr/>
            </p:nvSpPr>
            <p:spPr>
              <a:xfrm>
                <a:off x="5892164" y="3782377"/>
                <a:ext cx="786764" cy="50482"/>
              </a:xfrm>
              <a:custGeom>
                <a:avLst/>
                <a:gdLst/>
                <a:ahLst/>
                <a:cxnLst/>
                <a:rect l="l" t="t" r="r" b="b"/>
                <a:pathLst>
                  <a:path w="786764" h="50482" extrusionOk="0">
                    <a:moveTo>
                      <a:pt x="64770" y="0"/>
                    </a:moveTo>
                    <a:cubicBezTo>
                      <a:pt x="65723" y="952"/>
                      <a:pt x="65723" y="2857"/>
                      <a:pt x="65723" y="4763"/>
                    </a:cubicBezTo>
                    <a:cubicBezTo>
                      <a:pt x="66675" y="8572"/>
                      <a:pt x="66675" y="13335"/>
                      <a:pt x="65723" y="17145"/>
                    </a:cubicBezTo>
                    <a:cubicBezTo>
                      <a:pt x="60007" y="40957"/>
                      <a:pt x="28575" y="47625"/>
                      <a:pt x="0" y="50482"/>
                    </a:cubicBezTo>
                    <a:lnTo>
                      <a:pt x="725805" y="50482"/>
                    </a:lnTo>
                    <a:cubicBezTo>
                      <a:pt x="746760" y="36195"/>
                      <a:pt x="766763" y="20955"/>
                      <a:pt x="786765" y="4763"/>
                    </a:cubicBezTo>
                    <a:lnTo>
                      <a:pt x="81915" y="4763"/>
                    </a:lnTo>
                    <a:cubicBezTo>
                      <a:pt x="78105" y="2857"/>
                      <a:pt x="72390" y="1905"/>
                      <a:pt x="647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5" name="Google Shape;5335;p30"/>
              <p:cNvSpPr/>
              <p:nvPr/>
            </p:nvSpPr>
            <p:spPr>
              <a:xfrm>
                <a:off x="5514022" y="3787140"/>
                <a:ext cx="279082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279082" h="45719" extrusionOk="0">
                    <a:moveTo>
                      <a:pt x="206692" y="35242"/>
                    </a:moveTo>
                    <a:cubicBezTo>
                      <a:pt x="187642" y="31432"/>
                      <a:pt x="171450" y="26670"/>
                      <a:pt x="157163" y="20955"/>
                    </a:cubicBezTo>
                    <a:lnTo>
                      <a:pt x="156210" y="20955"/>
                    </a:lnTo>
                    <a:lnTo>
                      <a:pt x="155257" y="20955"/>
                    </a:lnTo>
                    <a:cubicBezTo>
                      <a:pt x="146685" y="17145"/>
                      <a:pt x="139065" y="13335"/>
                      <a:pt x="131445" y="9525"/>
                    </a:cubicBezTo>
                    <a:cubicBezTo>
                      <a:pt x="126682" y="6667"/>
                      <a:pt x="121920" y="3810"/>
                      <a:pt x="118110" y="0"/>
                    </a:cubicBezTo>
                    <a:lnTo>
                      <a:pt x="0" y="0"/>
                    </a:lnTo>
                    <a:cubicBezTo>
                      <a:pt x="20002" y="16192"/>
                      <a:pt x="40005" y="31432"/>
                      <a:pt x="60960" y="45720"/>
                    </a:cubicBezTo>
                    <a:lnTo>
                      <a:pt x="279082" y="45720"/>
                    </a:lnTo>
                    <a:cubicBezTo>
                      <a:pt x="253365" y="42863"/>
                      <a:pt x="228600" y="40005"/>
                      <a:pt x="206692" y="3524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6" name="Google Shape;5336;p30"/>
              <p:cNvSpPr/>
              <p:nvPr/>
            </p:nvSpPr>
            <p:spPr>
              <a:xfrm>
                <a:off x="5295900" y="3529965"/>
                <a:ext cx="984884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984884" h="45719" extrusionOk="0">
                    <a:moveTo>
                      <a:pt x="950595" y="44767"/>
                    </a:moveTo>
                    <a:cubicBezTo>
                      <a:pt x="947738" y="36195"/>
                      <a:pt x="948690" y="26670"/>
                      <a:pt x="953453" y="19050"/>
                    </a:cubicBezTo>
                    <a:cubicBezTo>
                      <a:pt x="956310" y="14288"/>
                      <a:pt x="960120" y="11430"/>
                      <a:pt x="966788" y="7620"/>
                    </a:cubicBezTo>
                    <a:cubicBezTo>
                      <a:pt x="971550" y="4763"/>
                      <a:pt x="978218" y="2857"/>
                      <a:pt x="984885" y="0"/>
                    </a:cubicBezTo>
                    <a:lnTo>
                      <a:pt x="0" y="0"/>
                    </a:lnTo>
                    <a:cubicBezTo>
                      <a:pt x="8573" y="15240"/>
                      <a:pt x="18098" y="30480"/>
                      <a:pt x="28575" y="45720"/>
                    </a:cubicBezTo>
                    <a:lnTo>
                      <a:pt x="951547" y="45720"/>
                    </a:lnTo>
                    <a:cubicBezTo>
                      <a:pt x="950595" y="45720"/>
                      <a:pt x="950595" y="45720"/>
                      <a:pt x="950595" y="4476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7" name="Google Shape;5337;p30"/>
              <p:cNvSpPr/>
              <p:nvPr/>
            </p:nvSpPr>
            <p:spPr>
              <a:xfrm>
                <a:off x="6517957" y="3529965"/>
                <a:ext cx="381000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381000" h="45719" extrusionOk="0">
                    <a:moveTo>
                      <a:pt x="74295" y="15240"/>
                    </a:moveTo>
                    <a:cubicBezTo>
                      <a:pt x="111442" y="24765"/>
                      <a:pt x="139065" y="35242"/>
                      <a:pt x="159067" y="45720"/>
                    </a:cubicBezTo>
                    <a:lnTo>
                      <a:pt x="352425" y="45720"/>
                    </a:lnTo>
                    <a:cubicBezTo>
                      <a:pt x="361950" y="30480"/>
                      <a:pt x="371475" y="15240"/>
                      <a:pt x="381000" y="0"/>
                    </a:cubicBezTo>
                    <a:lnTo>
                      <a:pt x="0" y="0"/>
                    </a:lnTo>
                    <a:cubicBezTo>
                      <a:pt x="25717" y="4763"/>
                      <a:pt x="51435" y="9525"/>
                      <a:pt x="74295" y="1524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8" name="Google Shape;5338;p30"/>
              <p:cNvSpPr/>
              <p:nvPr/>
            </p:nvSpPr>
            <p:spPr>
              <a:xfrm>
                <a:off x="6681787" y="3615690"/>
                <a:ext cx="161925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161925" h="45719" extrusionOk="0">
                    <a:moveTo>
                      <a:pt x="28575" y="7620"/>
                    </a:moveTo>
                    <a:cubicBezTo>
                      <a:pt x="27622" y="17145"/>
                      <a:pt x="21908" y="26670"/>
                      <a:pt x="13335" y="35242"/>
                    </a:cubicBezTo>
                    <a:lnTo>
                      <a:pt x="10478" y="38100"/>
                    </a:lnTo>
                    <a:cubicBezTo>
                      <a:pt x="7620" y="40957"/>
                      <a:pt x="3810" y="43815"/>
                      <a:pt x="0" y="45720"/>
                    </a:cubicBezTo>
                    <a:lnTo>
                      <a:pt x="125730" y="45720"/>
                    </a:lnTo>
                    <a:cubicBezTo>
                      <a:pt x="138113" y="30480"/>
                      <a:pt x="150495" y="16192"/>
                      <a:pt x="161925" y="0"/>
                    </a:cubicBezTo>
                    <a:lnTo>
                      <a:pt x="29528" y="0"/>
                    </a:lnTo>
                    <a:cubicBezTo>
                      <a:pt x="28575" y="2857"/>
                      <a:pt x="28575" y="4763"/>
                      <a:pt x="28575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9" name="Google Shape;5339;p30"/>
              <p:cNvSpPr/>
              <p:nvPr/>
            </p:nvSpPr>
            <p:spPr>
              <a:xfrm>
                <a:off x="5352097" y="3615690"/>
                <a:ext cx="815339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815339" h="45719" extrusionOk="0">
                    <a:moveTo>
                      <a:pt x="344805" y="45720"/>
                    </a:moveTo>
                    <a:cubicBezTo>
                      <a:pt x="384810" y="35242"/>
                      <a:pt x="432435" y="30480"/>
                      <a:pt x="483870" y="30480"/>
                    </a:cubicBezTo>
                    <a:cubicBezTo>
                      <a:pt x="535305" y="30480"/>
                      <a:pt x="587693" y="36195"/>
                      <a:pt x="628650" y="45720"/>
                    </a:cubicBezTo>
                    <a:lnTo>
                      <a:pt x="805815" y="45720"/>
                    </a:lnTo>
                    <a:cubicBezTo>
                      <a:pt x="802005" y="35242"/>
                      <a:pt x="802957" y="26670"/>
                      <a:pt x="803910" y="20955"/>
                    </a:cubicBezTo>
                    <a:cubicBezTo>
                      <a:pt x="805815" y="12382"/>
                      <a:pt x="809625" y="5715"/>
                      <a:pt x="815340" y="0"/>
                    </a:cubicBezTo>
                    <a:lnTo>
                      <a:pt x="0" y="0"/>
                    </a:lnTo>
                    <a:cubicBezTo>
                      <a:pt x="11430" y="15240"/>
                      <a:pt x="23813" y="30480"/>
                      <a:pt x="36195" y="45720"/>
                    </a:cubicBezTo>
                    <a:lnTo>
                      <a:pt x="344805" y="4572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40" name="Google Shape;5340;p30"/>
              <p:cNvSpPr/>
              <p:nvPr/>
            </p:nvSpPr>
            <p:spPr>
              <a:xfrm>
                <a:off x="5422582" y="3701415"/>
                <a:ext cx="196214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196214" h="45719" extrusionOk="0">
                    <a:moveTo>
                      <a:pt x="181927" y="36195"/>
                    </a:moveTo>
                    <a:cubicBezTo>
                      <a:pt x="181927" y="25717"/>
                      <a:pt x="184785" y="12382"/>
                      <a:pt x="196215" y="0"/>
                    </a:cubicBezTo>
                    <a:lnTo>
                      <a:pt x="0" y="0"/>
                    </a:lnTo>
                    <a:cubicBezTo>
                      <a:pt x="14288" y="15240"/>
                      <a:pt x="30480" y="30480"/>
                      <a:pt x="45720" y="45720"/>
                    </a:cubicBezTo>
                    <a:lnTo>
                      <a:pt x="182880" y="45720"/>
                    </a:lnTo>
                    <a:cubicBezTo>
                      <a:pt x="181927" y="41910"/>
                      <a:pt x="181927" y="39052"/>
                      <a:pt x="181927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41" name="Google Shape;5341;p30"/>
              <p:cNvSpPr/>
              <p:nvPr/>
            </p:nvSpPr>
            <p:spPr>
              <a:xfrm>
                <a:off x="6060757" y="3701415"/>
                <a:ext cx="711517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711517" h="45719" extrusionOk="0">
                    <a:moveTo>
                      <a:pt x="472440" y="14288"/>
                    </a:moveTo>
                    <a:lnTo>
                      <a:pt x="465772" y="15240"/>
                    </a:lnTo>
                    <a:cubicBezTo>
                      <a:pt x="410527" y="26670"/>
                      <a:pt x="353377" y="32385"/>
                      <a:pt x="300038" y="32385"/>
                    </a:cubicBezTo>
                    <a:cubicBezTo>
                      <a:pt x="246697" y="32385"/>
                      <a:pt x="179070" y="26670"/>
                      <a:pt x="135255" y="0"/>
                    </a:cubicBezTo>
                    <a:lnTo>
                      <a:pt x="0" y="0"/>
                    </a:lnTo>
                    <a:cubicBezTo>
                      <a:pt x="2858" y="3810"/>
                      <a:pt x="6667" y="7620"/>
                      <a:pt x="8572" y="11430"/>
                    </a:cubicBezTo>
                    <a:cubicBezTo>
                      <a:pt x="14288" y="21907"/>
                      <a:pt x="15240" y="34290"/>
                      <a:pt x="12383" y="45720"/>
                    </a:cubicBezTo>
                    <a:lnTo>
                      <a:pt x="665797" y="45720"/>
                    </a:lnTo>
                    <a:cubicBezTo>
                      <a:pt x="681990" y="31432"/>
                      <a:pt x="697230" y="16192"/>
                      <a:pt x="711518" y="0"/>
                    </a:cubicBezTo>
                    <a:lnTo>
                      <a:pt x="529590" y="0"/>
                    </a:lnTo>
                    <a:cubicBezTo>
                      <a:pt x="510540" y="4763"/>
                      <a:pt x="492442" y="9525"/>
                      <a:pt x="472440" y="1428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42" name="Google Shape;5342;p30"/>
              <p:cNvSpPr/>
              <p:nvPr/>
            </p:nvSpPr>
            <p:spPr>
              <a:xfrm>
                <a:off x="6172094" y="3539490"/>
                <a:ext cx="520239" cy="177164"/>
              </a:xfrm>
              <a:custGeom>
                <a:avLst/>
                <a:gdLst/>
                <a:ahLst/>
                <a:cxnLst/>
                <a:rect l="l" t="t" r="r" b="b"/>
                <a:pathLst>
                  <a:path w="520239" h="177164" extrusionOk="0">
                    <a:moveTo>
                      <a:pt x="167746" y="80010"/>
                    </a:moveTo>
                    <a:cubicBezTo>
                      <a:pt x="158221" y="80010"/>
                      <a:pt x="146791" y="78105"/>
                      <a:pt x="134408" y="76200"/>
                    </a:cubicBezTo>
                    <a:cubicBezTo>
                      <a:pt x="121073" y="74295"/>
                      <a:pt x="105833" y="71438"/>
                      <a:pt x="90593" y="71438"/>
                    </a:cubicBezTo>
                    <a:cubicBezTo>
                      <a:pt x="86783" y="71438"/>
                      <a:pt x="82973" y="71438"/>
                      <a:pt x="79163" y="71438"/>
                    </a:cubicBezTo>
                    <a:cubicBezTo>
                      <a:pt x="60113" y="71438"/>
                      <a:pt x="42968" y="73342"/>
                      <a:pt x="29633" y="77152"/>
                    </a:cubicBezTo>
                    <a:cubicBezTo>
                      <a:pt x="10583" y="81915"/>
                      <a:pt x="-17992" y="106680"/>
                      <a:pt x="15346" y="134302"/>
                    </a:cubicBezTo>
                    <a:cubicBezTo>
                      <a:pt x="42968" y="161925"/>
                      <a:pt x="103928" y="177165"/>
                      <a:pt x="188701" y="177165"/>
                    </a:cubicBezTo>
                    <a:cubicBezTo>
                      <a:pt x="241088" y="177165"/>
                      <a:pt x="297286" y="171450"/>
                      <a:pt x="351578" y="160020"/>
                    </a:cubicBezTo>
                    <a:lnTo>
                      <a:pt x="357293" y="159067"/>
                    </a:lnTo>
                    <a:cubicBezTo>
                      <a:pt x="426826" y="144780"/>
                      <a:pt x="483023" y="122872"/>
                      <a:pt x="506836" y="101917"/>
                    </a:cubicBezTo>
                    <a:lnTo>
                      <a:pt x="509693" y="99060"/>
                    </a:lnTo>
                    <a:cubicBezTo>
                      <a:pt x="515408" y="93345"/>
                      <a:pt x="519218" y="87630"/>
                      <a:pt x="520171" y="81915"/>
                    </a:cubicBezTo>
                    <a:cubicBezTo>
                      <a:pt x="521123" y="72390"/>
                      <a:pt x="513503" y="48577"/>
                      <a:pt x="415396" y="23813"/>
                    </a:cubicBezTo>
                    <a:cubicBezTo>
                      <a:pt x="357293" y="9525"/>
                      <a:pt x="279188" y="0"/>
                      <a:pt x="211561" y="0"/>
                    </a:cubicBezTo>
                    <a:lnTo>
                      <a:pt x="207751" y="0"/>
                    </a:lnTo>
                    <a:cubicBezTo>
                      <a:pt x="146791" y="0"/>
                      <a:pt x="113453" y="6667"/>
                      <a:pt x="99166" y="15240"/>
                    </a:cubicBezTo>
                    <a:cubicBezTo>
                      <a:pt x="96308" y="17145"/>
                      <a:pt x="93451" y="19050"/>
                      <a:pt x="92498" y="20955"/>
                    </a:cubicBezTo>
                    <a:cubicBezTo>
                      <a:pt x="91546" y="22860"/>
                      <a:pt x="90593" y="26670"/>
                      <a:pt x="91546" y="30480"/>
                    </a:cubicBezTo>
                    <a:cubicBezTo>
                      <a:pt x="101071" y="53340"/>
                      <a:pt x="140123" y="59055"/>
                      <a:pt x="175366" y="59055"/>
                    </a:cubicBezTo>
                    <a:cubicBezTo>
                      <a:pt x="195368" y="60007"/>
                      <a:pt x="194416" y="68580"/>
                      <a:pt x="190606" y="72390"/>
                    </a:cubicBezTo>
                    <a:cubicBezTo>
                      <a:pt x="183938" y="79057"/>
                      <a:pt x="174413" y="80010"/>
                      <a:pt x="167746" y="8001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43" name="Google Shape;5343;p30"/>
              <p:cNvSpPr/>
              <p:nvPr/>
            </p:nvSpPr>
            <p:spPr>
              <a:xfrm>
                <a:off x="6639877" y="3308984"/>
                <a:ext cx="231457" cy="38100"/>
              </a:xfrm>
              <a:custGeom>
                <a:avLst/>
                <a:gdLst/>
                <a:ahLst/>
                <a:cxnLst/>
                <a:rect l="l" t="t" r="r" b="b"/>
                <a:pathLst>
                  <a:path w="231457" h="38100" extrusionOk="0">
                    <a:moveTo>
                      <a:pt x="231457" y="20003"/>
                    </a:moveTo>
                    <a:lnTo>
                      <a:pt x="1905" y="0"/>
                    </a:lnTo>
                    <a:cubicBezTo>
                      <a:pt x="952" y="5715"/>
                      <a:pt x="952" y="12383"/>
                      <a:pt x="0" y="18098"/>
                    </a:cubicBezTo>
                    <a:lnTo>
                      <a:pt x="229552" y="38100"/>
                    </a:lnTo>
                    <a:cubicBezTo>
                      <a:pt x="229552" y="32385"/>
                      <a:pt x="230505" y="25718"/>
                      <a:pt x="231457" y="2000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44" name="Google Shape;5344;p30"/>
              <p:cNvSpPr/>
              <p:nvPr/>
            </p:nvSpPr>
            <p:spPr>
              <a:xfrm>
                <a:off x="6636067" y="3126104"/>
                <a:ext cx="230504" cy="58102"/>
              </a:xfrm>
              <a:custGeom>
                <a:avLst/>
                <a:gdLst/>
                <a:ahLst/>
                <a:cxnLst/>
                <a:rect l="l" t="t" r="r" b="b"/>
                <a:pathLst>
                  <a:path w="230504" h="58102" extrusionOk="0">
                    <a:moveTo>
                      <a:pt x="227648" y="0"/>
                    </a:moveTo>
                    <a:lnTo>
                      <a:pt x="0" y="40005"/>
                    </a:lnTo>
                    <a:cubicBezTo>
                      <a:pt x="953" y="45720"/>
                      <a:pt x="1905" y="52388"/>
                      <a:pt x="2858" y="58103"/>
                    </a:cubicBezTo>
                    <a:lnTo>
                      <a:pt x="230505" y="17145"/>
                    </a:lnTo>
                    <a:cubicBezTo>
                      <a:pt x="229553" y="12383"/>
                      <a:pt x="228600" y="6667"/>
                      <a:pt x="2276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45" name="Google Shape;5345;p30"/>
              <p:cNvSpPr/>
              <p:nvPr/>
            </p:nvSpPr>
            <p:spPr>
              <a:xfrm>
                <a:off x="6594157" y="2932747"/>
                <a:ext cx="217170" cy="114299"/>
              </a:xfrm>
              <a:custGeom>
                <a:avLst/>
                <a:gdLst/>
                <a:ahLst/>
                <a:cxnLst/>
                <a:rect l="l" t="t" r="r" b="b"/>
                <a:pathLst>
                  <a:path w="217170" h="114299" extrusionOk="0">
                    <a:moveTo>
                      <a:pt x="0" y="98107"/>
                    </a:moveTo>
                    <a:cubicBezTo>
                      <a:pt x="2858" y="103823"/>
                      <a:pt x="4763" y="109537"/>
                      <a:pt x="7620" y="114300"/>
                    </a:cubicBezTo>
                    <a:lnTo>
                      <a:pt x="217170" y="16192"/>
                    </a:lnTo>
                    <a:cubicBezTo>
                      <a:pt x="214313" y="10477"/>
                      <a:pt x="212408" y="4763"/>
                      <a:pt x="209550" y="0"/>
                    </a:cubicBezTo>
                    <a:lnTo>
                      <a:pt x="0" y="9810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46" name="Google Shape;5346;p30"/>
              <p:cNvSpPr/>
              <p:nvPr/>
            </p:nvSpPr>
            <p:spPr>
              <a:xfrm>
                <a:off x="6518909" y="2761297"/>
                <a:ext cx="188595" cy="163829"/>
              </a:xfrm>
              <a:custGeom>
                <a:avLst/>
                <a:gdLst/>
                <a:ahLst/>
                <a:cxnLst/>
                <a:rect l="l" t="t" r="r" b="b"/>
                <a:pathLst>
                  <a:path w="188595" h="163829" extrusionOk="0">
                    <a:moveTo>
                      <a:pt x="188595" y="14288"/>
                    </a:moveTo>
                    <a:cubicBezTo>
                      <a:pt x="184785" y="9525"/>
                      <a:pt x="180975" y="4763"/>
                      <a:pt x="177165" y="0"/>
                    </a:cubicBezTo>
                    <a:lnTo>
                      <a:pt x="0" y="149542"/>
                    </a:lnTo>
                    <a:cubicBezTo>
                      <a:pt x="3810" y="154305"/>
                      <a:pt x="7620" y="159067"/>
                      <a:pt x="11430" y="163830"/>
                    </a:cubicBezTo>
                    <a:lnTo>
                      <a:pt x="188595" y="14288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47" name="Google Shape;5347;p30"/>
              <p:cNvSpPr/>
              <p:nvPr/>
            </p:nvSpPr>
            <p:spPr>
              <a:xfrm>
                <a:off x="6419850" y="2628900"/>
                <a:ext cx="149542" cy="200025"/>
              </a:xfrm>
              <a:custGeom>
                <a:avLst/>
                <a:gdLst/>
                <a:ahLst/>
                <a:cxnLst/>
                <a:rect l="l" t="t" r="r" b="b"/>
                <a:pathLst>
                  <a:path w="149542" h="200025" extrusionOk="0">
                    <a:moveTo>
                      <a:pt x="149542" y="10477"/>
                    </a:moveTo>
                    <a:cubicBezTo>
                      <a:pt x="144780" y="6667"/>
                      <a:pt x="140017" y="2858"/>
                      <a:pt x="135255" y="0"/>
                    </a:cubicBezTo>
                    <a:lnTo>
                      <a:pt x="0" y="188595"/>
                    </a:lnTo>
                    <a:cubicBezTo>
                      <a:pt x="4763" y="192405"/>
                      <a:pt x="9525" y="196215"/>
                      <a:pt x="14288" y="200025"/>
                    </a:cubicBezTo>
                    <a:lnTo>
                      <a:pt x="149542" y="1047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48" name="Google Shape;5348;p30"/>
              <p:cNvSpPr/>
              <p:nvPr/>
            </p:nvSpPr>
            <p:spPr>
              <a:xfrm>
                <a:off x="6299834" y="2535554"/>
                <a:ext cx="100965" cy="222885"/>
              </a:xfrm>
              <a:custGeom>
                <a:avLst/>
                <a:gdLst/>
                <a:ahLst/>
                <a:cxnLst/>
                <a:rect l="l" t="t" r="r" b="b"/>
                <a:pathLst>
                  <a:path w="100965" h="222885" extrusionOk="0">
                    <a:moveTo>
                      <a:pt x="17145" y="222885"/>
                    </a:moveTo>
                    <a:lnTo>
                      <a:pt x="100965" y="6668"/>
                    </a:lnTo>
                    <a:cubicBezTo>
                      <a:pt x="95250" y="4763"/>
                      <a:pt x="89535" y="1905"/>
                      <a:pt x="83820" y="0"/>
                    </a:cubicBezTo>
                    <a:lnTo>
                      <a:pt x="0" y="216218"/>
                    </a:lnTo>
                    <a:cubicBezTo>
                      <a:pt x="6668" y="218123"/>
                      <a:pt x="12383" y="220980"/>
                      <a:pt x="17145" y="22288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49" name="Google Shape;5349;p30"/>
              <p:cNvSpPr/>
              <p:nvPr/>
            </p:nvSpPr>
            <p:spPr>
              <a:xfrm>
                <a:off x="5330189" y="3309937"/>
                <a:ext cx="228600" cy="37147"/>
              </a:xfrm>
              <a:custGeom>
                <a:avLst/>
                <a:gdLst/>
                <a:ahLst/>
                <a:cxnLst/>
                <a:rect l="l" t="t" r="r" b="b"/>
                <a:pathLst>
                  <a:path w="228600" h="37147" extrusionOk="0">
                    <a:moveTo>
                      <a:pt x="1905" y="37147"/>
                    </a:moveTo>
                    <a:lnTo>
                      <a:pt x="228600" y="18097"/>
                    </a:lnTo>
                    <a:cubicBezTo>
                      <a:pt x="227648" y="12383"/>
                      <a:pt x="226695" y="5715"/>
                      <a:pt x="226695" y="0"/>
                    </a:cubicBezTo>
                    <a:lnTo>
                      <a:pt x="0" y="19050"/>
                    </a:lnTo>
                    <a:cubicBezTo>
                      <a:pt x="0" y="24765"/>
                      <a:pt x="952" y="30480"/>
                      <a:pt x="1905" y="3714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50" name="Google Shape;5350;p30"/>
              <p:cNvSpPr/>
              <p:nvPr/>
            </p:nvSpPr>
            <p:spPr>
              <a:xfrm>
                <a:off x="5334000" y="3127057"/>
                <a:ext cx="227647" cy="58102"/>
              </a:xfrm>
              <a:custGeom>
                <a:avLst/>
                <a:gdLst/>
                <a:ahLst/>
                <a:cxnLst/>
                <a:rect l="l" t="t" r="r" b="b"/>
                <a:pathLst>
                  <a:path w="227647" h="58102" extrusionOk="0">
                    <a:moveTo>
                      <a:pt x="227648" y="40005"/>
                    </a:moveTo>
                    <a:lnTo>
                      <a:pt x="2858" y="0"/>
                    </a:lnTo>
                    <a:cubicBezTo>
                      <a:pt x="1905" y="5715"/>
                      <a:pt x="952" y="12383"/>
                      <a:pt x="0" y="18097"/>
                    </a:cubicBezTo>
                    <a:lnTo>
                      <a:pt x="224790" y="58102"/>
                    </a:lnTo>
                    <a:cubicBezTo>
                      <a:pt x="225742" y="51435"/>
                      <a:pt x="226695" y="45720"/>
                      <a:pt x="227648" y="400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51" name="Google Shape;5351;p30"/>
              <p:cNvSpPr/>
              <p:nvPr/>
            </p:nvSpPr>
            <p:spPr>
              <a:xfrm>
                <a:off x="5389245" y="2933700"/>
                <a:ext cx="215264" cy="113347"/>
              </a:xfrm>
              <a:custGeom>
                <a:avLst/>
                <a:gdLst/>
                <a:ahLst/>
                <a:cxnLst/>
                <a:rect l="l" t="t" r="r" b="b"/>
                <a:pathLst>
                  <a:path w="215264" h="113347" extrusionOk="0">
                    <a:moveTo>
                      <a:pt x="0" y="16192"/>
                    </a:moveTo>
                    <a:lnTo>
                      <a:pt x="207645" y="113347"/>
                    </a:lnTo>
                    <a:cubicBezTo>
                      <a:pt x="209550" y="107633"/>
                      <a:pt x="212407" y="101917"/>
                      <a:pt x="215265" y="97155"/>
                    </a:cubicBezTo>
                    <a:lnTo>
                      <a:pt x="7620" y="0"/>
                    </a:lnTo>
                    <a:cubicBezTo>
                      <a:pt x="4763" y="4763"/>
                      <a:pt x="1905" y="10477"/>
                      <a:pt x="0" y="1619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52" name="Google Shape;5352;p30"/>
              <p:cNvSpPr/>
              <p:nvPr/>
            </p:nvSpPr>
            <p:spPr>
              <a:xfrm>
                <a:off x="5492114" y="2762250"/>
                <a:ext cx="187642" cy="161925"/>
              </a:xfrm>
              <a:custGeom>
                <a:avLst/>
                <a:gdLst/>
                <a:ahLst/>
                <a:cxnLst/>
                <a:rect l="l" t="t" r="r" b="b"/>
                <a:pathLst>
                  <a:path w="187642" h="161925" extrusionOk="0">
                    <a:moveTo>
                      <a:pt x="187643" y="147638"/>
                    </a:moveTo>
                    <a:lnTo>
                      <a:pt x="11430" y="0"/>
                    </a:lnTo>
                    <a:cubicBezTo>
                      <a:pt x="7620" y="4763"/>
                      <a:pt x="3810" y="9525"/>
                      <a:pt x="0" y="14288"/>
                    </a:cubicBezTo>
                    <a:lnTo>
                      <a:pt x="175260" y="161925"/>
                    </a:lnTo>
                    <a:cubicBezTo>
                      <a:pt x="180023" y="157163"/>
                      <a:pt x="183833" y="152400"/>
                      <a:pt x="187643" y="14763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53" name="Google Shape;5353;p30"/>
              <p:cNvSpPr/>
              <p:nvPr/>
            </p:nvSpPr>
            <p:spPr>
              <a:xfrm>
                <a:off x="5621654" y="2635567"/>
                <a:ext cx="151447" cy="197167"/>
              </a:xfrm>
              <a:custGeom>
                <a:avLst/>
                <a:gdLst/>
                <a:ahLst/>
                <a:cxnLst/>
                <a:rect l="l" t="t" r="r" b="b"/>
                <a:pathLst>
                  <a:path w="151447" h="197167" extrusionOk="0">
                    <a:moveTo>
                      <a:pt x="137160" y="197168"/>
                    </a:moveTo>
                    <a:cubicBezTo>
                      <a:pt x="141923" y="193358"/>
                      <a:pt x="146685" y="189548"/>
                      <a:pt x="151448" y="185738"/>
                    </a:cubicBezTo>
                    <a:lnTo>
                      <a:pt x="14288" y="0"/>
                    </a:lnTo>
                    <a:cubicBezTo>
                      <a:pt x="9525" y="3810"/>
                      <a:pt x="4763" y="7620"/>
                      <a:pt x="0" y="11430"/>
                    </a:cubicBezTo>
                    <a:lnTo>
                      <a:pt x="137160" y="197168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54" name="Google Shape;5354;p30"/>
              <p:cNvSpPr/>
              <p:nvPr/>
            </p:nvSpPr>
            <p:spPr>
              <a:xfrm>
                <a:off x="5765482" y="2550795"/>
                <a:ext cx="109537" cy="219075"/>
              </a:xfrm>
              <a:custGeom>
                <a:avLst/>
                <a:gdLst/>
                <a:ahLst/>
                <a:cxnLst/>
                <a:rect l="l" t="t" r="r" b="b"/>
                <a:pathLst>
                  <a:path w="109537" h="219075" extrusionOk="0">
                    <a:moveTo>
                      <a:pt x="109538" y="210502"/>
                    </a:moveTo>
                    <a:lnTo>
                      <a:pt x="16192" y="0"/>
                    </a:lnTo>
                    <a:cubicBezTo>
                      <a:pt x="10477" y="2857"/>
                      <a:pt x="4763" y="4763"/>
                      <a:pt x="0" y="7620"/>
                    </a:cubicBezTo>
                    <a:lnTo>
                      <a:pt x="93345" y="219075"/>
                    </a:lnTo>
                    <a:cubicBezTo>
                      <a:pt x="98107" y="215265"/>
                      <a:pt x="103822" y="212407"/>
                      <a:pt x="109538" y="2105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55" name="Google Shape;5355;p30"/>
              <p:cNvSpPr/>
              <p:nvPr/>
            </p:nvSpPr>
            <p:spPr>
              <a:xfrm>
                <a:off x="6642734" y="3220402"/>
                <a:ext cx="401955" cy="36194"/>
              </a:xfrm>
              <a:custGeom>
                <a:avLst/>
                <a:gdLst/>
                <a:ahLst/>
                <a:cxnLst/>
                <a:rect l="l" t="t" r="r" b="b"/>
                <a:pathLst>
                  <a:path w="401955" h="36194" extrusionOk="0">
                    <a:moveTo>
                      <a:pt x="953" y="36195"/>
                    </a:moveTo>
                    <a:lnTo>
                      <a:pt x="401955" y="18097"/>
                    </a:lnTo>
                    <a:cubicBezTo>
                      <a:pt x="401955" y="12382"/>
                      <a:pt x="401955" y="5715"/>
                      <a:pt x="401003" y="0"/>
                    </a:cubicBezTo>
                    <a:lnTo>
                      <a:pt x="0" y="18097"/>
                    </a:lnTo>
                    <a:cubicBezTo>
                      <a:pt x="953" y="23813"/>
                      <a:pt x="953" y="29527"/>
                      <a:pt x="953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56" name="Google Shape;5356;p30"/>
              <p:cNvSpPr/>
              <p:nvPr/>
            </p:nvSpPr>
            <p:spPr>
              <a:xfrm>
                <a:off x="6619875" y="2976562"/>
                <a:ext cx="388620" cy="138112"/>
              </a:xfrm>
              <a:custGeom>
                <a:avLst/>
                <a:gdLst/>
                <a:ahLst/>
                <a:cxnLst/>
                <a:rect l="l" t="t" r="r" b="b"/>
                <a:pathLst>
                  <a:path w="388620" h="138112" extrusionOk="0">
                    <a:moveTo>
                      <a:pt x="4763" y="138113"/>
                    </a:moveTo>
                    <a:lnTo>
                      <a:pt x="388620" y="17145"/>
                    </a:lnTo>
                    <a:cubicBezTo>
                      <a:pt x="386715" y="11430"/>
                      <a:pt x="384810" y="5715"/>
                      <a:pt x="383858" y="0"/>
                    </a:cubicBezTo>
                    <a:lnTo>
                      <a:pt x="0" y="120967"/>
                    </a:lnTo>
                    <a:cubicBezTo>
                      <a:pt x="1905" y="126683"/>
                      <a:pt x="3810" y="132397"/>
                      <a:pt x="4763" y="1381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57" name="Google Shape;5357;p30"/>
              <p:cNvSpPr/>
              <p:nvPr/>
            </p:nvSpPr>
            <p:spPr>
              <a:xfrm>
                <a:off x="6560820" y="2752725"/>
                <a:ext cx="348614" cy="231457"/>
              </a:xfrm>
              <a:custGeom>
                <a:avLst/>
                <a:gdLst/>
                <a:ahLst/>
                <a:cxnLst/>
                <a:rect l="l" t="t" r="r" b="b"/>
                <a:pathLst>
                  <a:path w="348614" h="231457" extrusionOk="0">
                    <a:moveTo>
                      <a:pt x="9525" y="231458"/>
                    </a:moveTo>
                    <a:lnTo>
                      <a:pt x="348615" y="15240"/>
                    </a:lnTo>
                    <a:cubicBezTo>
                      <a:pt x="345758" y="10477"/>
                      <a:pt x="341947" y="4763"/>
                      <a:pt x="339090" y="0"/>
                    </a:cubicBezTo>
                    <a:lnTo>
                      <a:pt x="0" y="216217"/>
                    </a:lnTo>
                    <a:cubicBezTo>
                      <a:pt x="2858" y="220980"/>
                      <a:pt x="5715" y="225742"/>
                      <a:pt x="9525" y="2314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58" name="Google Shape;5358;p30"/>
              <p:cNvSpPr/>
              <p:nvPr/>
            </p:nvSpPr>
            <p:spPr>
              <a:xfrm>
                <a:off x="6470332" y="2562225"/>
                <a:ext cx="284797" cy="309562"/>
              </a:xfrm>
              <a:custGeom>
                <a:avLst/>
                <a:gdLst/>
                <a:ahLst/>
                <a:cxnLst/>
                <a:rect l="l" t="t" r="r" b="b"/>
                <a:pathLst>
                  <a:path w="284797" h="309562" extrusionOk="0">
                    <a:moveTo>
                      <a:pt x="284797" y="12383"/>
                    </a:moveTo>
                    <a:cubicBezTo>
                      <a:pt x="280035" y="8573"/>
                      <a:pt x="276225" y="3810"/>
                      <a:pt x="271463" y="0"/>
                    </a:cubicBezTo>
                    <a:lnTo>
                      <a:pt x="0" y="297180"/>
                    </a:lnTo>
                    <a:cubicBezTo>
                      <a:pt x="4763" y="300990"/>
                      <a:pt x="8572" y="305753"/>
                      <a:pt x="13335" y="309563"/>
                    </a:cubicBezTo>
                    <a:lnTo>
                      <a:pt x="284797" y="12383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59" name="Google Shape;5359;p30"/>
              <p:cNvSpPr/>
              <p:nvPr/>
            </p:nvSpPr>
            <p:spPr>
              <a:xfrm>
                <a:off x="6357937" y="2423160"/>
                <a:ext cx="205740" cy="364807"/>
              </a:xfrm>
              <a:custGeom>
                <a:avLst/>
                <a:gdLst/>
                <a:ahLst/>
                <a:cxnLst/>
                <a:rect l="l" t="t" r="r" b="b"/>
                <a:pathLst>
                  <a:path w="205740" h="364807" extrusionOk="0">
                    <a:moveTo>
                      <a:pt x="205740" y="8573"/>
                    </a:moveTo>
                    <a:cubicBezTo>
                      <a:pt x="200025" y="5715"/>
                      <a:pt x="195263" y="2857"/>
                      <a:pt x="189547" y="0"/>
                    </a:cubicBezTo>
                    <a:lnTo>
                      <a:pt x="0" y="355282"/>
                    </a:lnTo>
                    <a:cubicBezTo>
                      <a:pt x="5715" y="358140"/>
                      <a:pt x="10478" y="360998"/>
                      <a:pt x="16192" y="364807"/>
                    </a:cubicBezTo>
                    <a:lnTo>
                      <a:pt x="205740" y="8573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0" name="Google Shape;5360;p30"/>
              <p:cNvSpPr/>
              <p:nvPr/>
            </p:nvSpPr>
            <p:spPr>
              <a:xfrm>
                <a:off x="5155882" y="3220402"/>
                <a:ext cx="398144" cy="35242"/>
              </a:xfrm>
              <a:custGeom>
                <a:avLst/>
                <a:gdLst/>
                <a:ahLst/>
                <a:cxnLst/>
                <a:rect l="l" t="t" r="r" b="b"/>
                <a:pathLst>
                  <a:path w="398144" h="35242" extrusionOk="0">
                    <a:moveTo>
                      <a:pt x="398145" y="17145"/>
                    </a:moveTo>
                    <a:lnTo>
                      <a:pt x="953" y="0"/>
                    </a:lnTo>
                    <a:cubicBezTo>
                      <a:pt x="953" y="5715"/>
                      <a:pt x="953" y="12382"/>
                      <a:pt x="0" y="18097"/>
                    </a:cubicBezTo>
                    <a:lnTo>
                      <a:pt x="398145" y="35242"/>
                    </a:lnTo>
                    <a:cubicBezTo>
                      <a:pt x="398145" y="29527"/>
                      <a:pt x="398145" y="23813"/>
                      <a:pt x="398145" y="1714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1" name="Google Shape;5361;p30"/>
              <p:cNvSpPr/>
              <p:nvPr/>
            </p:nvSpPr>
            <p:spPr>
              <a:xfrm>
                <a:off x="5193030" y="2977514"/>
                <a:ext cx="384809" cy="137160"/>
              </a:xfrm>
              <a:custGeom>
                <a:avLst/>
                <a:gdLst/>
                <a:ahLst/>
                <a:cxnLst/>
                <a:rect l="l" t="t" r="r" b="b"/>
                <a:pathLst>
                  <a:path w="384809" h="137160" extrusionOk="0">
                    <a:moveTo>
                      <a:pt x="384810" y="120015"/>
                    </a:moveTo>
                    <a:lnTo>
                      <a:pt x="4763" y="0"/>
                    </a:lnTo>
                    <a:cubicBezTo>
                      <a:pt x="2857" y="5715"/>
                      <a:pt x="952" y="11430"/>
                      <a:pt x="0" y="17145"/>
                    </a:cubicBezTo>
                    <a:lnTo>
                      <a:pt x="381000" y="137160"/>
                    </a:lnTo>
                    <a:cubicBezTo>
                      <a:pt x="381953" y="131445"/>
                      <a:pt x="382905" y="125730"/>
                      <a:pt x="384810" y="12001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2" name="Google Shape;5362;p30"/>
              <p:cNvSpPr/>
              <p:nvPr/>
            </p:nvSpPr>
            <p:spPr>
              <a:xfrm>
                <a:off x="5291137" y="2752725"/>
                <a:ext cx="346710" cy="230504"/>
              </a:xfrm>
              <a:custGeom>
                <a:avLst/>
                <a:gdLst/>
                <a:ahLst/>
                <a:cxnLst/>
                <a:rect l="l" t="t" r="r" b="b"/>
                <a:pathLst>
                  <a:path w="346710" h="230504" extrusionOk="0">
                    <a:moveTo>
                      <a:pt x="346710" y="215265"/>
                    </a:moveTo>
                    <a:lnTo>
                      <a:pt x="9525" y="0"/>
                    </a:lnTo>
                    <a:cubicBezTo>
                      <a:pt x="6668" y="4763"/>
                      <a:pt x="2857" y="10477"/>
                      <a:pt x="0" y="15240"/>
                    </a:cubicBezTo>
                    <a:lnTo>
                      <a:pt x="337185" y="230505"/>
                    </a:lnTo>
                    <a:cubicBezTo>
                      <a:pt x="340042" y="224790"/>
                      <a:pt x="342900" y="220027"/>
                      <a:pt x="346710" y="21526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3" name="Google Shape;5363;p30"/>
              <p:cNvSpPr/>
              <p:nvPr/>
            </p:nvSpPr>
            <p:spPr>
              <a:xfrm>
                <a:off x="5434012" y="2573654"/>
                <a:ext cx="288607" cy="302895"/>
              </a:xfrm>
              <a:custGeom>
                <a:avLst/>
                <a:gdLst/>
                <a:ahLst/>
                <a:cxnLst/>
                <a:rect l="l" t="t" r="r" b="b"/>
                <a:pathLst>
                  <a:path w="288607" h="302895" extrusionOk="0">
                    <a:moveTo>
                      <a:pt x="288608" y="290513"/>
                    </a:moveTo>
                    <a:lnTo>
                      <a:pt x="13335" y="0"/>
                    </a:lnTo>
                    <a:cubicBezTo>
                      <a:pt x="8573" y="3810"/>
                      <a:pt x="4763" y="8573"/>
                      <a:pt x="0" y="12383"/>
                    </a:cubicBezTo>
                    <a:lnTo>
                      <a:pt x="275273" y="302895"/>
                    </a:lnTo>
                    <a:cubicBezTo>
                      <a:pt x="279083" y="299085"/>
                      <a:pt x="283845" y="294323"/>
                      <a:pt x="288608" y="2905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4" name="Google Shape;5364;p30"/>
              <p:cNvSpPr/>
              <p:nvPr/>
            </p:nvSpPr>
            <p:spPr>
              <a:xfrm>
                <a:off x="5604510" y="2442210"/>
                <a:ext cx="217169" cy="356235"/>
              </a:xfrm>
              <a:custGeom>
                <a:avLst/>
                <a:gdLst/>
                <a:ahLst/>
                <a:cxnLst/>
                <a:rect l="l" t="t" r="r" b="b"/>
                <a:pathLst>
                  <a:path w="217169" h="356235" extrusionOk="0">
                    <a:moveTo>
                      <a:pt x="0" y="9525"/>
                    </a:moveTo>
                    <a:lnTo>
                      <a:pt x="201930" y="356235"/>
                    </a:lnTo>
                    <a:cubicBezTo>
                      <a:pt x="206692" y="353378"/>
                      <a:pt x="212407" y="349567"/>
                      <a:pt x="217170" y="346710"/>
                    </a:cubicBezTo>
                    <a:lnTo>
                      <a:pt x="16192" y="0"/>
                    </a:lnTo>
                    <a:cubicBezTo>
                      <a:pt x="10477" y="2857"/>
                      <a:pt x="5715" y="5715"/>
                      <a:pt x="0" y="952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5" name="Google Shape;5365;p30"/>
              <p:cNvSpPr/>
              <p:nvPr/>
            </p:nvSpPr>
            <p:spPr>
              <a:xfrm>
                <a:off x="5412104" y="2451735"/>
                <a:ext cx="70485" cy="72007"/>
              </a:xfrm>
              <a:custGeom>
                <a:avLst/>
                <a:gdLst/>
                <a:ahLst/>
                <a:cxnLst/>
                <a:rect l="l" t="t" r="r" b="b"/>
                <a:pathLst>
                  <a:path w="70485" h="72007" extrusionOk="0">
                    <a:moveTo>
                      <a:pt x="41910" y="11430"/>
                    </a:moveTo>
                    <a:lnTo>
                      <a:pt x="28575" y="0"/>
                    </a:lnTo>
                    <a:lnTo>
                      <a:pt x="6668" y="24765"/>
                    </a:lnTo>
                    <a:cubicBezTo>
                      <a:pt x="1905" y="29527"/>
                      <a:pt x="0" y="35242"/>
                      <a:pt x="0" y="41910"/>
                    </a:cubicBezTo>
                    <a:cubicBezTo>
                      <a:pt x="0" y="48577"/>
                      <a:pt x="2858" y="54292"/>
                      <a:pt x="7620" y="58102"/>
                    </a:cubicBezTo>
                    <a:cubicBezTo>
                      <a:pt x="13335" y="62865"/>
                      <a:pt x="21908" y="67627"/>
                      <a:pt x="32385" y="69532"/>
                    </a:cubicBezTo>
                    <a:cubicBezTo>
                      <a:pt x="42863" y="72390"/>
                      <a:pt x="55245" y="72390"/>
                      <a:pt x="69533" y="71438"/>
                    </a:cubicBezTo>
                    <a:lnTo>
                      <a:pt x="70485" y="63817"/>
                    </a:lnTo>
                    <a:cubicBezTo>
                      <a:pt x="61913" y="63817"/>
                      <a:pt x="53340" y="62865"/>
                      <a:pt x="46673" y="60960"/>
                    </a:cubicBezTo>
                    <a:cubicBezTo>
                      <a:pt x="40005" y="59055"/>
                      <a:pt x="34290" y="56198"/>
                      <a:pt x="30480" y="52388"/>
                    </a:cubicBezTo>
                    <a:cubicBezTo>
                      <a:pt x="26670" y="49530"/>
                      <a:pt x="24765" y="44767"/>
                      <a:pt x="23813" y="40005"/>
                    </a:cubicBezTo>
                    <a:cubicBezTo>
                      <a:pt x="22860" y="35242"/>
                      <a:pt x="24765" y="31432"/>
                      <a:pt x="27623" y="27623"/>
                    </a:cubicBezTo>
                    <a:lnTo>
                      <a:pt x="41910" y="1143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6" name="Google Shape;5366;p30"/>
              <p:cNvSpPr/>
              <p:nvPr/>
            </p:nvSpPr>
            <p:spPr>
              <a:xfrm>
                <a:off x="5534025" y="2244089"/>
                <a:ext cx="77033" cy="27622"/>
              </a:xfrm>
              <a:custGeom>
                <a:avLst/>
                <a:gdLst/>
                <a:ahLst/>
                <a:cxnLst/>
                <a:rect l="l" t="t" r="r" b="b"/>
                <a:pathLst>
                  <a:path w="77033" h="27622" extrusionOk="0">
                    <a:moveTo>
                      <a:pt x="24765" y="15240"/>
                    </a:moveTo>
                    <a:cubicBezTo>
                      <a:pt x="27623" y="13335"/>
                      <a:pt x="30480" y="12383"/>
                      <a:pt x="34290" y="12383"/>
                    </a:cubicBezTo>
                    <a:cubicBezTo>
                      <a:pt x="37148" y="12383"/>
                      <a:pt x="40005" y="12383"/>
                      <a:pt x="42863" y="13335"/>
                    </a:cubicBezTo>
                    <a:lnTo>
                      <a:pt x="75248" y="27623"/>
                    </a:lnTo>
                    <a:cubicBezTo>
                      <a:pt x="80010" y="24765"/>
                      <a:pt x="75248" y="20003"/>
                      <a:pt x="60960" y="12383"/>
                    </a:cubicBezTo>
                    <a:cubicBezTo>
                      <a:pt x="53340" y="8573"/>
                      <a:pt x="48577" y="6668"/>
                      <a:pt x="45720" y="5715"/>
                    </a:cubicBezTo>
                    <a:cubicBezTo>
                      <a:pt x="39052" y="2858"/>
                      <a:pt x="31433" y="953"/>
                      <a:pt x="23813" y="0"/>
                    </a:cubicBezTo>
                    <a:cubicBezTo>
                      <a:pt x="16192" y="0"/>
                      <a:pt x="10477" y="953"/>
                      <a:pt x="5715" y="3810"/>
                    </a:cubicBezTo>
                    <a:cubicBezTo>
                      <a:pt x="2858" y="5715"/>
                      <a:pt x="952" y="7620"/>
                      <a:pt x="0" y="9525"/>
                    </a:cubicBezTo>
                    <a:lnTo>
                      <a:pt x="17145" y="21908"/>
                    </a:lnTo>
                    <a:cubicBezTo>
                      <a:pt x="19050" y="18098"/>
                      <a:pt x="21908" y="16193"/>
                      <a:pt x="24765" y="1524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7" name="Google Shape;5367;p30"/>
              <p:cNvSpPr/>
              <p:nvPr/>
            </p:nvSpPr>
            <p:spPr>
              <a:xfrm>
                <a:off x="5629275" y="2180186"/>
                <a:ext cx="80010" cy="46758"/>
              </a:xfrm>
              <a:custGeom>
                <a:avLst/>
                <a:gdLst/>
                <a:ahLst/>
                <a:cxnLst/>
                <a:rect l="l" t="t" r="r" b="b"/>
                <a:pathLst>
                  <a:path w="80010" h="46758" extrusionOk="0">
                    <a:moveTo>
                      <a:pt x="20002" y="43901"/>
                    </a:moveTo>
                    <a:cubicBezTo>
                      <a:pt x="22860" y="41996"/>
                      <a:pt x="25717" y="41043"/>
                      <a:pt x="27623" y="40091"/>
                    </a:cubicBezTo>
                    <a:cubicBezTo>
                      <a:pt x="32385" y="38186"/>
                      <a:pt x="38100" y="37233"/>
                      <a:pt x="44767" y="37233"/>
                    </a:cubicBezTo>
                    <a:cubicBezTo>
                      <a:pt x="52388" y="37233"/>
                      <a:pt x="60008" y="39138"/>
                      <a:pt x="68580" y="41996"/>
                    </a:cubicBezTo>
                    <a:lnTo>
                      <a:pt x="80010" y="37233"/>
                    </a:lnTo>
                    <a:lnTo>
                      <a:pt x="50483" y="10563"/>
                    </a:lnTo>
                    <a:cubicBezTo>
                      <a:pt x="45720" y="5801"/>
                      <a:pt x="40958" y="2943"/>
                      <a:pt x="36195" y="1038"/>
                    </a:cubicBezTo>
                    <a:cubicBezTo>
                      <a:pt x="30480" y="-867"/>
                      <a:pt x="25717" y="86"/>
                      <a:pt x="20955" y="1991"/>
                    </a:cubicBezTo>
                    <a:cubicBezTo>
                      <a:pt x="15240" y="4848"/>
                      <a:pt x="11430" y="7706"/>
                      <a:pt x="9525" y="9611"/>
                    </a:cubicBezTo>
                    <a:lnTo>
                      <a:pt x="26670" y="21993"/>
                    </a:lnTo>
                    <a:cubicBezTo>
                      <a:pt x="26670" y="21041"/>
                      <a:pt x="27623" y="19136"/>
                      <a:pt x="28575" y="18183"/>
                    </a:cubicBezTo>
                    <a:cubicBezTo>
                      <a:pt x="30480" y="16278"/>
                      <a:pt x="32385" y="15326"/>
                      <a:pt x="34290" y="14373"/>
                    </a:cubicBezTo>
                    <a:cubicBezTo>
                      <a:pt x="37148" y="13421"/>
                      <a:pt x="40005" y="13421"/>
                      <a:pt x="43815" y="14373"/>
                    </a:cubicBezTo>
                    <a:cubicBezTo>
                      <a:pt x="47625" y="16278"/>
                      <a:pt x="51435" y="18183"/>
                      <a:pt x="55245" y="21993"/>
                    </a:cubicBezTo>
                    <a:lnTo>
                      <a:pt x="73342" y="35328"/>
                    </a:lnTo>
                    <a:lnTo>
                      <a:pt x="71438" y="36281"/>
                    </a:lnTo>
                    <a:cubicBezTo>
                      <a:pt x="54292" y="31518"/>
                      <a:pt x="40958" y="27708"/>
                      <a:pt x="31433" y="25803"/>
                    </a:cubicBezTo>
                    <a:cubicBezTo>
                      <a:pt x="20955" y="23898"/>
                      <a:pt x="13335" y="23898"/>
                      <a:pt x="9525" y="25803"/>
                    </a:cubicBezTo>
                    <a:cubicBezTo>
                      <a:pt x="7620" y="26756"/>
                      <a:pt x="5715" y="27708"/>
                      <a:pt x="3810" y="28661"/>
                    </a:cubicBezTo>
                    <a:cubicBezTo>
                      <a:pt x="1905" y="29613"/>
                      <a:pt x="952" y="30566"/>
                      <a:pt x="0" y="32471"/>
                    </a:cubicBezTo>
                    <a:lnTo>
                      <a:pt x="16192" y="46758"/>
                    </a:lnTo>
                    <a:cubicBezTo>
                      <a:pt x="16192" y="46758"/>
                      <a:pt x="18098" y="45806"/>
                      <a:pt x="20002" y="4390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8" name="Google Shape;5368;p30"/>
              <p:cNvSpPr/>
              <p:nvPr/>
            </p:nvSpPr>
            <p:spPr>
              <a:xfrm>
                <a:off x="5366385" y="2163127"/>
                <a:ext cx="518291" cy="331470"/>
              </a:xfrm>
              <a:custGeom>
                <a:avLst/>
                <a:gdLst/>
                <a:ahLst/>
                <a:cxnLst/>
                <a:rect l="l" t="t" r="r" b="b"/>
                <a:pathLst>
                  <a:path w="518291" h="331470" extrusionOk="0">
                    <a:moveTo>
                      <a:pt x="83820" y="260985"/>
                    </a:moveTo>
                    <a:cubicBezTo>
                      <a:pt x="84773" y="260985"/>
                      <a:pt x="85725" y="260985"/>
                      <a:pt x="86677" y="261938"/>
                    </a:cubicBezTo>
                    <a:cubicBezTo>
                      <a:pt x="87630" y="262890"/>
                      <a:pt x="89535" y="263843"/>
                      <a:pt x="90488" y="264795"/>
                    </a:cubicBezTo>
                    <a:cubicBezTo>
                      <a:pt x="93345" y="267653"/>
                      <a:pt x="94298" y="272415"/>
                      <a:pt x="92392" y="278130"/>
                    </a:cubicBezTo>
                    <a:cubicBezTo>
                      <a:pt x="90488" y="283845"/>
                      <a:pt x="87630" y="289560"/>
                      <a:pt x="81915" y="294323"/>
                    </a:cubicBezTo>
                    <a:cubicBezTo>
                      <a:pt x="93345" y="301943"/>
                      <a:pt x="105727" y="305753"/>
                      <a:pt x="118110" y="307658"/>
                    </a:cubicBezTo>
                    <a:cubicBezTo>
                      <a:pt x="129540" y="308610"/>
                      <a:pt x="139065" y="305753"/>
                      <a:pt x="145732" y="300038"/>
                    </a:cubicBezTo>
                    <a:cubicBezTo>
                      <a:pt x="148590" y="297180"/>
                      <a:pt x="151448" y="293370"/>
                      <a:pt x="152400" y="289560"/>
                    </a:cubicBezTo>
                    <a:cubicBezTo>
                      <a:pt x="154305" y="284798"/>
                      <a:pt x="156210" y="280988"/>
                      <a:pt x="156210" y="275273"/>
                    </a:cubicBezTo>
                    <a:lnTo>
                      <a:pt x="170498" y="289560"/>
                    </a:lnTo>
                    <a:lnTo>
                      <a:pt x="193357" y="284798"/>
                    </a:lnTo>
                    <a:lnTo>
                      <a:pt x="129540" y="218123"/>
                    </a:lnTo>
                    <a:cubicBezTo>
                      <a:pt x="139065" y="209550"/>
                      <a:pt x="148590" y="201930"/>
                      <a:pt x="158115" y="193358"/>
                    </a:cubicBezTo>
                    <a:lnTo>
                      <a:pt x="206692" y="255270"/>
                    </a:lnTo>
                    <a:lnTo>
                      <a:pt x="231457" y="253365"/>
                    </a:lnTo>
                    <a:lnTo>
                      <a:pt x="174307" y="180023"/>
                    </a:lnTo>
                    <a:cubicBezTo>
                      <a:pt x="184785" y="171450"/>
                      <a:pt x="196215" y="163830"/>
                      <a:pt x="206692" y="156210"/>
                    </a:cubicBezTo>
                    <a:lnTo>
                      <a:pt x="221932" y="180023"/>
                    </a:lnTo>
                    <a:lnTo>
                      <a:pt x="213360" y="185738"/>
                    </a:lnTo>
                    <a:cubicBezTo>
                      <a:pt x="212407" y="186690"/>
                      <a:pt x="211455" y="187643"/>
                      <a:pt x="211455" y="189548"/>
                    </a:cubicBezTo>
                    <a:cubicBezTo>
                      <a:pt x="210502" y="190500"/>
                      <a:pt x="211455" y="192405"/>
                      <a:pt x="212407" y="193358"/>
                    </a:cubicBezTo>
                    <a:cubicBezTo>
                      <a:pt x="215265" y="197168"/>
                      <a:pt x="220980" y="200025"/>
                      <a:pt x="231457" y="201930"/>
                    </a:cubicBezTo>
                    <a:cubicBezTo>
                      <a:pt x="241935" y="203835"/>
                      <a:pt x="248602" y="203835"/>
                      <a:pt x="252413" y="200978"/>
                    </a:cubicBezTo>
                    <a:cubicBezTo>
                      <a:pt x="254317" y="200025"/>
                      <a:pt x="255270" y="198120"/>
                      <a:pt x="255270" y="197168"/>
                    </a:cubicBezTo>
                    <a:cubicBezTo>
                      <a:pt x="255270" y="195263"/>
                      <a:pt x="255270" y="193358"/>
                      <a:pt x="254317" y="192405"/>
                    </a:cubicBezTo>
                    <a:lnTo>
                      <a:pt x="223838" y="145733"/>
                    </a:lnTo>
                    <a:cubicBezTo>
                      <a:pt x="231457" y="140970"/>
                      <a:pt x="239077" y="135255"/>
                      <a:pt x="246698" y="130493"/>
                    </a:cubicBezTo>
                    <a:lnTo>
                      <a:pt x="291465" y="199073"/>
                    </a:lnTo>
                    <a:lnTo>
                      <a:pt x="314325" y="197168"/>
                    </a:lnTo>
                    <a:lnTo>
                      <a:pt x="263842" y="119063"/>
                    </a:lnTo>
                    <a:cubicBezTo>
                      <a:pt x="286703" y="104775"/>
                      <a:pt x="310515" y="92393"/>
                      <a:pt x="335280" y="80010"/>
                    </a:cubicBezTo>
                    <a:lnTo>
                      <a:pt x="347663" y="105728"/>
                    </a:lnTo>
                    <a:lnTo>
                      <a:pt x="307657" y="125730"/>
                    </a:lnTo>
                    <a:cubicBezTo>
                      <a:pt x="305753" y="126683"/>
                      <a:pt x="303848" y="128588"/>
                      <a:pt x="302895" y="130493"/>
                    </a:cubicBezTo>
                    <a:cubicBezTo>
                      <a:pt x="301942" y="133350"/>
                      <a:pt x="301942" y="135255"/>
                      <a:pt x="302895" y="137160"/>
                    </a:cubicBezTo>
                    <a:cubicBezTo>
                      <a:pt x="305753" y="141923"/>
                      <a:pt x="310515" y="146685"/>
                      <a:pt x="317182" y="149543"/>
                    </a:cubicBezTo>
                    <a:cubicBezTo>
                      <a:pt x="323850" y="153353"/>
                      <a:pt x="329565" y="154305"/>
                      <a:pt x="333375" y="152400"/>
                    </a:cubicBezTo>
                    <a:cubicBezTo>
                      <a:pt x="334328" y="151448"/>
                      <a:pt x="335280" y="150495"/>
                      <a:pt x="335280" y="149543"/>
                    </a:cubicBezTo>
                    <a:cubicBezTo>
                      <a:pt x="336232" y="148590"/>
                      <a:pt x="336232" y="147638"/>
                      <a:pt x="335280" y="145733"/>
                    </a:cubicBezTo>
                    <a:lnTo>
                      <a:pt x="331470" y="139065"/>
                    </a:lnTo>
                    <a:cubicBezTo>
                      <a:pt x="330517" y="138113"/>
                      <a:pt x="330517" y="136208"/>
                      <a:pt x="331470" y="135255"/>
                    </a:cubicBezTo>
                    <a:cubicBezTo>
                      <a:pt x="331470" y="134303"/>
                      <a:pt x="332423" y="132398"/>
                      <a:pt x="333375" y="132398"/>
                    </a:cubicBezTo>
                    <a:lnTo>
                      <a:pt x="355282" y="120968"/>
                    </a:lnTo>
                    <a:lnTo>
                      <a:pt x="371475" y="153353"/>
                    </a:lnTo>
                    <a:lnTo>
                      <a:pt x="394335" y="154305"/>
                    </a:lnTo>
                    <a:lnTo>
                      <a:pt x="352425" y="71438"/>
                    </a:lnTo>
                    <a:cubicBezTo>
                      <a:pt x="378142" y="60008"/>
                      <a:pt x="403860" y="48578"/>
                      <a:pt x="431482" y="39053"/>
                    </a:cubicBezTo>
                    <a:lnTo>
                      <a:pt x="442913" y="69533"/>
                    </a:lnTo>
                    <a:cubicBezTo>
                      <a:pt x="436245" y="65723"/>
                      <a:pt x="429578" y="62865"/>
                      <a:pt x="422910" y="60960"/>
                    </a:cubicBezTo>
                    <a:cubicBezTo>
                      <a:pt x="417195" y="59055"/>
                      <a:pt x="411480" y="59055"/>
                      <a:pt x="408623" y="60960"/>
                    </a:cubicBezTo>
                    <a:cubicBezTo>
                      <a:pt x="401003" y="63818"/>
                      <a:pt x="395288" y="68580"/>
                      <a:pt x="391478" y="75248"/>
                    </a:cubicBezTo>
                    <a:cubicBezTo>
                      <a:pt x="387667" y="81915"/>
                      <a:pt x="387667" y="88583"/>
                      <a:pt x="389573" y="95250"/>
                    </a:cubicBezTo>
                    <a:cubicBezTo>
                      <a:pt x="392430" y="102870"/>
                      <a:pt x="399098" y="108585"/>
                      <a:pt x="408623" y="113348"/>
                    </a:cubicBezTo>
                    <a:cubicBezTo>
                      <a:pt x="418148" y="118110"/>
                      <a:pt x="427673" y="119063"/>
                      <a:pt x="434340" y="117158"/>
                    </a:cubicBezTo>
                    <a:cubicBezTo>
                      <a:pt x="437198" y="116205"/>
                      <a:pt x="441007" y="113348"/>
                      <a:pt x="443865" y="110490"/>
                    </a:cubicBezTo>
                    <a:cubicBezTo>
                      <a:pt x="446723" y="107633"/>
                      <a:pt x="450532" y="103823"/>
                      <a:pt x="453390" y="98108"/>
                    </a:cubicBezTo>
                    <a:lnTo>
                      <a:pt x="460057" y="116205"/>
                    </a:lnTo>
                    <a:lnTo>
                      <a:pt x="482917" y="120968"/>
                    </a:lnTo>
                    <a:lnTo>
                      <a:pt x="468630" y="80963"/>
                    </a:lnTo>
                    <a:cubicBezTo>
                      <a:pt x="470535" y="75248"/>
                      <a:pt x="473392" y="71438"/>
                      <a:pt x="476250" y="67628"/>
                    </a:cubicBezTo>
                    <a:cubicBezTo>
                      <a:pt x="480060" y="63818"/>
                      <a:pt x="482917" y="60960"/>
                      <a:pt x="486728" y="60008"/>
                    </a:cubicBezTo>
                    <a:cubicBezTo>
                      <a:pt x="488632" y="59055"/>
                      <a:pt x="490538" y="59055"/>
                      <a:pt x="492442" y="60960"/>
                    </a:cubicBezTo>
                    <a:cubicBezTo>
                      <a:pt x="494348" y="61913"/>
                      <a:pt x="496253" y="63818"/>
                      <a:pt x="497205" y="65723"/>
                    </a:cubicBezTo>
                    <a:cubicBezTo>
                      <a:pt x="499110" y="69533"/>
                      <a:pt x="499110" y="75248"/>
                      <a:pt x="499110" y="80963"/>
                    </a:cubicBezTo>
                    <a:cubicBezTo>
                      <a:pt x="498157" y="86678"/>
                      <a:pt x="497205" y="93345"/>
                      <a:pt x="495300" y="99060"/>
                    </a:cubicBezTo>
                    <a:lnTo>
                      <a:pt x="516255" y="104775"/>
                    </a:lnTo>
                    <a:cubicBezTo>
                      <a:pt x="519113" y="91440"/>
                      <a:pt x="519113" y="80010"/>
                      <a:pt x="515303" y="69533"/>
                    </a:cubicBezTo>
                    <a:cubicBezTo>
                      <a:pt x="512445" y="61913"/>
                      <a:pt x="506730" y="55245"/>
                      <a:pt x="498157" y="50483"/>
                    </a:cubicBezTo>
                    <a:cubicBezTo>
                      <a:pt x="489585" y="44768"/>
                      <a:pt x="481965" y="43815"/>
                      <a:pt x="476250" y="45720"/>
                    </a:cubicBezTo>
                    <a:cubicBezTo>
                      <a:pt x="473392" y="46673"/>
                      <a:pt x="470535" y="48578"/>
                      <a:pt x="467678" y="50483"/>
                    </a:cubicBezTo>
                    <a:cubicBezTo>
                      <a:pt x="464820" y="52388"/>
                      <a:pt x="461963" y="56198"/>
                      <a:pt x="459105" y="59055"/>
                    </a:cubicBezTo>
                    <a:lnTo>
                      <a:pt x="450532" y="34290"/>
                    </a:lnTo>
                    <a:cubicBezTo>
                      <a:pt x="470535" y="27623"/>
                      <a:pt x="490538" y="21908"/>
                      <a:pt x="511492" y="16193"/>
                    </a:cubicBezTo>
                    <a:lnTo>
                      <a:pt x="506730" y="12383"/>
                    </a:lnTo>
                    <a:lnTo>
                      <a:pt x="506730" y="12383"/>
                    </a:lnTo>
                    <a:lnTo>
                      <a:pt x="505778" y="11430"/>
                    </a:lnTo>
                    <a:lnTo>
                      <a:pt x="493395" y="0"/>
                    </a:lnTo>
                    <a:cubicBezTo>
                      <a:pt x="295275" y="52388"/>
                      <a:pt x="122873" y="168593"/>
                      <a:pt x="0" y="325755"/>
                    </a:cubicBezTo>
                    <a:lnTo>
                      <a:pt x="20955" y="331470"/>
                    </a:lnTo>
                    <a:cubicBezTo>
                      <a:pt x="40957" y="306705"/>
                      <a:pt x="61913" y="282893"/>
                      <a:pt x="83820" y="260985"/>
                    </a:cubicBezTo>
                    <a:close/>
                    <a:moveTo>
                      <a:pt x="436245" y="93345"/>
                    </a:moveTo>
                    <a:cubicBezTo>
                      <a:pt x="432435" y="97155"/>
                      <a:pt x="427673" y="100013"/>
                      <a:pt x="423863" y="101918"/>
                    </a:cubicBezTo>
                    <a:cubicBezTo>
                      <a:pt x="421005" y="102870"/>
                      <a:pt x="418148" y="102870"/>
                      <a:pt x="416242" y="101918"/>
                    </a:cubicBezTo>
                    <a:cubicBezTo>
                      <a:pt x="413385" y="100965"/>
                      <a:pt x="412432" y="99060"/>
                      <a:pt x="411480" y="97155"/>
                    </a:cubicBezTo>
                    <a:cubicBezTo>
                      <a:pt x="409575" y="92393"/>
                      <a:pt x="410528" y="88583"/>
                      <a:pt x="412432" y="84773"/>
                    </a:cubicBezTo>
                    <a:cubicBezTo>
                      <a:pt x="414338" y="80010"/>
                      <a:pt x="417195" y="77153"/>
                      <a:pt x="421957" y="76200"/>
                    </a:cubicBezTo>
                    <a:cubicBezTo>
                      <a:pt x="425767" y="75248"/>
                      <a:pt x="429578" y="74295"/>
                      <a:pt x="434340" y="75248"/>
                    </a:cubicBezTo>
                    <a:cubicBezTo>
                      <a:pt x="439103" y="75248"/>
                      <a:pt x="443865" y="77153"/>
                      <a:pt x="447675" y="79058"/>
                    </a:cubicBezTo>
                    <a:cubicBezTo>
                      <a:pt x="443865" y="83820"/>
                      <a:pt x="440055" y="89535"/>
                      <a:pt x="436245" y="93345"/>
                    </a:cubicBezTo>
                    <a:close/>
                    <a:moveTo>
                      <a:pt x="115252" y="231458"/>
                    </a:moveTo>
                    <a:lnTo>
                      <a:pt x="140970" y="258127"/>
                    </a:lnTo>
                    <a:cubicBezTo>
                      <a:pt x="140017" y="265748"/>
                      <a:pt x="138113" y="272415"/>
                      <a:pt x="136207" y="278130"/>
                    </a:cubicBezTo>
                    <a:cubicBezTo>
                      <a:pt x="134302" y="283845"/>
                      <a:pt x="131445" y="287655"/>
                      <a:pt x="128588" y="291465"/>
                    </a:cubicBezTo>
                    <a:cubicBezTo>
                      <a:pt x="125730" y="294323"/>
                      <a:pt x="121920" y="296228"/>
                      <a:pt x="118110" y="297180"/>
                    </a:cubicBezTo>
                    <a:cubicBezTo>
                      <a:pt x="114300" y="298133"/>
                      <a:pt x="110490" y="298133"/>
                      <a:pt x="106680" y="297180"/>
                    </a:cubicBezTo>
                    <a:cubicBezTo>
                      <a:pt x="106680" y="297180"/>
                      <a:pt x="105727" y="296228"/>
                      <a:pt x="105727" y="296228"/>
                    </a:cubicBezTo>
                    <a:cubicBezTo>
                      <a:pt x="105727" y="295275"/>
                      <a:pt x="105727" y="295275"/>
                      <a:pt x="105727" y="295275"/>
                    </a:cubicBezTo>
                    <a:cubicBezTo>
                      <a:pt x="110490" y="288608"/>
                      <a:pt x="113348" y="282893"/>
                      <a:pt x="115252" y="277178"/>
                    </a:cubicBezTo>
                    <a:cubicBezTo>
                      <a:pt x="117157" y="271463"/>
                      <a:pt x="116205" y="266700"/>
                      <a:pt x="114300" y="264795"/>
                    </a:cubicBezTo>
                    <a:cubicBezTo>
                      <a:pt x="112395" y="262890"/>
                      <a:pt x="109538" y="260985"/>
                      <a:pt x="104775" y="259080"/>
                    </a:cubicBezTo>
                    <a:cubicBezTo>
                      <a:pt x="100965" y="258127"/>
                      <a:pt x="96202" y="257175"/>
                      <a:pt x="91440" y="256223"/>
                    </a:cubicBezTo>
                    <a:cubicBezTo>
                      <a:pt x="98107" y="246698"/>
                      <a:pt x="106680" y="239077"/>
                      <a:pt x="115252" y="2314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9" name="Google Shape;5369;p30"/>
              <p:cNvSpPr/>
              <p:nvPr/>
            </p:nvSpPr>
            <p:spPr>
              <a:xfrm>
                <a:off x="5730239" y="2140743"/>
                <a:ext cx="72130" cy="40481"/>
              </a:xfrm>
              <a:custGeom>
                <a:avLst/>
                <a:gdLst/>
                <a:ahLst/>
                <a:cxnLst/>
                <a:rect l="l" t="t" r="r" b="b"/>
                <a:pathLst>
                  <a:path w="72130" h="40481" extrusionOk="0">
                    <a:moveTo>
                      <a:pt x="22860" y="17621"/>
                    </a:moveTo>
                    <a:cubicBezTo>
                      <a:pt x="25718" y="16669"/>
                      <a:pt x="29527" y="16669"/>
                      <a:pt x="32385" y="16669"/>
                    </a:cubicBezTo>
                    <a:cubicBezTo>
                      <a:pt x="35243" y="16669"/>
                      <a:pt x="38100" y="17621"/>
                      <a:pt x="40958" y="19526"/>
                    </a:cubicBezTo>
                    <a:lnTo>
                      <a:pt x="69533" y="40481"/>
                    </a:lnTo>
                    <a:cubicBezTo>
                      <a:pt x="75248" y="38576"/>
                      <a:pt x="71438" y="32861"/>
                      <a:pt x="59055" y="22384"/>
                    </a:cubicBezTo>
                    <a:cubicBezTo>
                      <a:pt x="52388" y="16669"/>
                      <a:pt x="48577" y="13811"/>
                      <a:pt x="45720" y="11906"/>
                    </a:cubicBezTo>
                    <a:cubicBezTo>
                      <a:pt x="40005" y="7144"/>
                      <a:pt x="33338" y="3334"/>
                      <a:pt x="25718" y="1429"/>
                    </a:cubicBezTo>
                    <a:cubicBezTo>
                      <a:pt x="19050" y="-476"/>
                      <a:pt x="12383" y="-476"/>
                      <a:pt x="7620" y="1429"/>
                    </a:cubicBezTo>
                    <a:cubicBezTo>
                      <a:pt x="4763" y="2381"/>
                      <a:pt x="1905" y="4286"/>
                      <a:pt x="0" y="5239"/>
                    </a:cubicBezTo>
                    <a:lnTo>
                      <a:pt x="14288" y="21431"/>
                    </a:lnTo>
                    <a:cubicBezTo>
                      <a:pt x="17145" y="20479"/>
                      <a:pt x="20002" y="18574"/>
                      <a:pt x="22860" y="176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70" name="Google Shape;5370;p30"/>
              <p:cNvSpPr/>
              <p:nvPr/>
            </p:nvSpPr>
            <p:spPr>
              <a:xfrm>
                <a:off x="6128204" y="2241841"/>
                <a:ext cx="60187" cy="55030"/>
              </a:xfrm>
              <a:custGeom>
                <a:avLst/>
                <a:gdLst/>
                <a:ahLst/>
                <a:cxnLst/>
                <a:rect l="l" t="t" r="r" b="b"/>
                <a:pathLst>
                  <a:path w="60187" h="55030" extrusionOk="0">
                    <a:moveTo>
                      <a:pt x="19230" y="17489"/>
                    </a:moveTo>
                    <a:cubicBezTo>
                      <a:pt x="23041" y="15584"/>
                      <a:pt x="27803" y="14631"/>
                      <a:pt x="32566" y="14631"/>
                    </a:cubicBezTo>
                    <a:lnTo>
                      <a:pt x="43996" y="15584"/>
                    </a:lnTo>
                    <a:lnTo>
                      <a:pt x="36375" y="1296"/>
                    </a:lnTo>
                    <a:lnTo>
                      <a:pt x="25898" y="344"/>
                    </a:lnTo>
                    <a:cubicBezTo>
                      <a:pt x="19230" y="-609"/>
                      <a:pt x="13516" y="344"/>
                      <a:pt x="8753" y="4154"/>
                    </a:cubicBezTo>
                    <a:cubicBezTo>
                      <a:pt x="3991" y="7011"/>
                      <a:pt x="1133" y="10821"/>
                      <a:pt x="180" y="16536"/>
                    </a:cubicBezTo>
                    <a:cubicBezTo>
                      <a:pt x="-772" y="25109"/>
                      <a:pt x="2086" y="33681"/>
                      <a:pt x="7800" y="41301"/>
                    </a:cubicBezTo>
                    <a:cubicBezTo>
                      <a:pt x="14468" y="48921"/>
                      <a:pt x="22088" y="53684"/>
                      <a:pt x="30661" y="54636"/>
                    </a:cubicBezTo>
                    <a:cubicBezTo>
                      <a:pt x="36375" y="55589"/>
                      <a:pt x="42091" y="54636"/>
                      <a:pt x="46853" y="53684"/>
                    </a:cubicBezTo>
                    <a:cubicBezTo>
                      <a:pt x="51616" y="52731"/>
                      <a:pt x="56378" y="50826"/>
                      <a:pt x="60188" y="47969"/>
                    </a:cubicBezTo>
                    <a:lnTo>
                      <a:pt x="52568" y="31776"/>
                    </a:lnTo>
                    <a:cubicBezTo>
                      <a:pt x="47805" y="34634"/>
                      <a:pt x="43043" y="37491"/>
                      <a:pt x="37328" y="39396"/>
                    </a:cubicBezTo>
                    <a:cubicBezTo>
                      <a:pt x="31613" y="41301"/>
                      <a:pt x="26850" y="41301"/>
                      <a:pt x="22088" y="41301"/>
                    </a:cubicBezTo>
                    <a:cubicBezTo>
                      <a:pt x="19230" y="41301"/>
                      <a:pt x="16373" y="39396"/>
                      <a:pt x="14468" y="36539"/>
                    </a:cubicBezTo>
                    <a:cubicBezTo>
                      <a:pt x="12563" y="33681"/>
                      <a:pt x="11611" y="30824"/>
                      <a:pt x="11611" y="27014"/>
                    </a:cubicBezTo>
                    <a:cubicBezTo>
                      <a:pt x="12563" y="23204"/>
                      <a:pt x="15421" y="20346"/>
                      <a:pt x="19230" y="1748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71" name="Google Shape;5371;p30"/>
              <p:cNvSpPr/>
              <p:nvPr/>
            </p:nvSpPr>
            <p:spPr>
              <a:xfrm>
                <a:off x="6304222" y="2196426"/>
                <a:ext cx="62287" cy="78143"/>
              </a:xfrm>
              <a:custGeom>
                <a:avLst/>
                <a:gdLst/>
                <a:ahLst/>
                <a:cxnLst/>
                <a:rect l="l" t="t" r="r" b="b"/>
                <a:pathLst>
                  <a:path w="62287" h="78143" extrusionOk="0">
                    <a:moveTo>
                      <a:pt x="23235" y="22899"/>
                    </a:moveTo>
                    <a:cubicBezTo>
                      <a:pt x="27045" y="20041"/>
                      <a:pt x="31808" y="19089"/>
                      <a:pt x="36570" y="20994"/>
                    </a:cubicBezTo>
                    <a:lnTo>
                      <a:pt x="57525" y="26709"/>
                    </a:lnTo>
                    <a:lnTo>
                      <a:pt x="62288" y="9564"/>
                    </a:lnTo>
                    <a:lnTo>
                      <a:pt x="30855" y="991"/>
                    </a:lnTo>
                    <a:cubicBezTo>
                      <a:pt x="24188" y="-914"/>
                      <a:pt x="18473" y="39"/>
                      <a:pt x="12758" y="2896"/>
                    </a:cubicBezTo>
                    <a:cubicBezTo>
                      <a:pt x="7043" y="5754"/>
                      <a:pt x="3233" y="10516"/>
                      <a:pt x="1328" y="16231"/>
                    </a:cubicBezTo>
                    <a:cubicBezTo>
                      <a:pt x="-577" y="23851"/>
                      <a:pt x="-577" y="33376"/>
                      <a:pt x="2280" y="43854"/>
                    </a:cubicBezTo>
                    <a:cubicBezTo>
                      <a:pt x="5138" y="54331"/>
                      <a:pt x="9900" y="65761"/>
                      <a:pt x="16568" y="78144"/>
                    </a:cubicBezTo>
                    <a:lnTo>
                      <a:pt x="24188" y="75286"/>
                    </a:lnTo>
                    <a:cubicBezTo>
                      <a:pt x="20378" y="67666"/>
                      <a:pt x="17520" y="60046"/>
                      <a:pt x="16568" y="52426"/>
                    </a:cubicBezTo>
                    <a:cubicBezTo>
                      <a:pt x="15615" y="44806"/>
                      <a:pt x="15615" y="39091"/>
                      <a:pt x="16568" y="33376"/>
                    </a:cubicBezTo>
                    <a:cubicBezTo>
                      <a:pt x="16568" y="29566"/>
                      <a:pt x="19425" y="25756"/>
                      <a:pt x="23235" y="2289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72" name="Google Shape;5372;p30"/>
              <p:cNvSpPr/>
              <p:nvPr/>
            </p:nvSpPr>
            <p:spPr>
              <a:xfrm>
                <a:off x="6667142" y="2388357"/>
                <a:ext cx="87539" cy="98620"/>
              </a:xfrm>
              <a:custGeom>
                <a:avLst/>
                <a:gdLst/>
                <a:ahLst/>
                <a:cxnLst/>
                <a:rect l="l" t="t" r="r" b="b"/>
                <a:pathLst>
                  <a:path w="87539" h="98620" extrusionOk="0">
                    <a:moveTo>
                      <a:pt x="52745" y="513"/>
                    </a:moveTo>
                    <a:cubicBezTo>
                      <a:pt x="45125" y="2418"/>
                      <a:pt x="41315" y="7180"/>
                      <a:pt x="39410" y="17658"/>
                    </a:cubicBezTo>
                    <a:cubicBezTo>
                      <a:pt x="37505" y="28135"/>
                      <a:pt x="38457" y="40518"/>
                      <a:pt x="43220" y="52900"/>
                    </a:cubicBezTo>
                    <a:cubicBezTo>
                      <a:pt x="34647" y="55758"/>
                      <a:pt x="26075" y="54805"/>
                      <a:pt x="18455" y="51948"/>
                    </a:cubicBezTo>
                    <a:cubicBezTo>
                      <a:pt x="20360" y="49090"/>
                      <a:pt x="20360" y="46233"/>
                      <a:pt x="20360" y="44328"/>
                    </a:cubicBezTo>
                    <a:cubicBezTo>
                      <a:pt x="20360" y="41470"/>
                      <a:pt x="20360" y="39565"/>
                      <a:pt x="19407" y="38613"/>
                    </a:cubicBezTo>
                    <a:cubicBezTo>
                      <a:pt x="17502" y="36708"/>
                      <a:pt x="14645" y="35755"/>
                      <a:pt x="11787" y="35755"/>
                    </a:cubicBezTo>
                    <a:cubicBezTo>
                      <a:pt x="8930" y="36708"/>
                      <a:pt x="5120" y="37660"/>
                      <a:pt x="3215" y="40518"/>
                    </a:cubicBezTo>
                    <a:cubicBezTo>
                      <a:pt x="357" y="43375"/>
                      <a:pt x="-595" y="47185"/>
                      <a:pt x="357" y="51948"/>
                    </a:cubicBezTo>
                    <a:cubicBezTo>
                      <a:pt x="1310" y="56710"/>
                      <a:pt x="4167" y="60520"/>
                      <a:pt x="7977" y="64330"/>
                    </a:cubicBezTo>
                    <a:lnTo>
                      <a:pt x="1310" y="95763"/>
                    </a:lnTo>
                    <a:lnTo>
                      <a:pt x="12740" y="98620"/>
                    </a:lnTo>
                    <a:lnTo>
                      <a:pt x="13692" y="67188"/>
                    </a:lnTo>
                    <a:cubicBezTo>
                      <a:pt x="27027" y="70998"/>
                      <a:pt x="39410" y="71950"/>
                      <a:pt x="50840" y="70045"/>
                    </a:cubicBezTo>
                    <a:cubicBezTo>
                      <a:pt x="62270" y="69093"/>
                      <a:pt x="70842" y="65283"/>
                      <a:pt x="76557" y="58615"/>
                    </a:cubicBezTo>
                    <a:cubicBezTo>
                      <a:pt x="87987" y="46233"/>
                      <a:pt x="93702" y="23373"/>
                      <a:pt x="77510" y="5275"/>
                    </a:cubicBezTo>
                    <a:cubicBezTo>
                      <a:pt x="72747" y="2418"/>
                      <a:pt x="65127" y="-1392"/>
                      <a:pt x="52745" y="513"/>
                    </a:cubicBezTo>
                    <a:close/>
                    <a:moveTo>
                      <a:pt x="70842" y="29088"/>
                    </a:moveTo>
                    <a:cubicBezTo>
                      <a:pt x="69890" y="33850"/>
                      <a:pt x="67985" y="37660"/>
                      <a:pt x="65127" y="41470"/>
                    </a:cubicBezTo>
                    <a:cubicBezTo>
                      <a:pt x="62270" y="44328"/>
                      <a:pt x="59412" y="47185"/>
                      <a:pt x="56555" y="48138"/>
                    </a:cubicBezTo>
                    <a:cubicBezTo>
                      <a:pt x="53697" y="50043"/>
                      <a:pt x="51792" y="50995"/>
                      <a:pt x="49887" y="50995"/>
                    </a:cubicBezTo>
                    <a:cubicBezTo>
                      <a:pt x="47982" y="44328"/>
                      <a:pt x="47982" y="37660"/>
                      <a:pt x="47982" y="32898"/>
                    </a:cubicBezTo>
                    <a:cubicBezTo>
                      <a:pt x="47982" y="27183"/>
                      <a:pt x="49887" y="23373"/>
                      <a:pt x="51792" y="21468"/>
                    </a:cubicBezTo>
                    <a:cubicBezTo>
                      <a:pt x="54650" y="18610"/>
                      <a:pt x="57507" y="16705"/>
                      <a:pt x="60365" y="16705"/>
                    </a:cubicBezTo>
                    <a:cubicBezTo>
                      <a:pt x="63222" y="15753"/>
                      <a:pt x="66080" y="16705"/>
                      <a:pt x="67985" y="18610"/>
                    </a:cubicBezTo>
                    <a:cubicBezTo>
                      <a:pt x="69890" y="21468"/>
                      <a:pt x="70842" y="25278"/>
                      <a:pt x="70842" y="2908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73" name="Google Shape;5373;p30"/>
              <p:cNvSpPr/>
              <p:nvPr/>
            </p:nvSpPr>
            <p:spPr>
              <a:xfrm>
                <a:off x="6644397" y="2477452"/>
                <a:ext cx="71922" cy="76930"/>
              </a:xfrm>
              <a:custGeom>
                <a:avLst/>
                <a:gdLst/>
                <a:ahLst/>
                <a:cxnLst/>
                <a:rect l="l" t="t" r="r" b="b"/>
                <a:pathLst>
                  <a:path w="71922" h="76930" extrusionOk="0">
                    <a:moveTo>
                      <a:pt x="47868" y="60008"/>
                    </a:moveTo>
                    <a:cubicBezTo>
                      <a:pt x="41200" y="59055"/>
                      <a:pt x="36438" y="56198"/>
                      <a:pt x="31675" y="50483"/>
                    </a:cubicBezTo>
                    <a:cubicBezTo>
                      <a:pt x="24055" y="40958"/>
                      <a:pt x="17388" y="32385"/>
                      <a:pt x="13578" y="23813"/>
                    </a:cubicBezTo>
                    <a:cubicBezTo>
                      <a:pt x="9768" y="15240"/>
                      <a:pt x="7863" y="7620"/>
                      <a:pt x="7863" y="952"/>
                    </a:cubicBezTo>
                    <a:lnTo>
                      <a:pt x="243" y="0"/>
                    </a:lnTo>
                    <a:cubicBezTo>
                      <a:pt x="-710" y="10477"/>
                      <a:pt x="1195" y="20955"/>
                      <a:pt x="5005" y="32385"/>
                    </a:cubicBezTo>
                    <a:cubicBezTo>
                      <a:pt x="8815" y="43815"/>
                      <a:pt x="15483" y="54293"/>
                      <a:pt x="23103" y="63818"/>
                    </a:cubicBezTo>
                    <a:cubicBezTo>
                      <a:pt x="28818" y="70485"/>
                      <a:pt x="36438" y="75248"/>
                      <a:pt x="44058" y="76200"/>
                    </a:cubicBezTo>
                    <a:cubicBezTo>
                      <a:pt x="51678" y="78105"/>
                      <a:pt x="58345" y="76200"/>
                      <a:pt x="64060" y="71438"/>
                    </a:cubicBezTo>
                    <a:cubicBezTo>
                      <a:pt x="68823" y="67627"/>
                      <a:pt x="71680" y="60960"/>
                      <a:pt x="71680" y="52388"/>
                    </a:cubicBezTo>
                    <a:cubicBezTo>
                      <a:pt x="72633" y="43815"/>
                      <a:pt x="70728" y="37148"/>
                      <a:pt x="66918" y="32385"/>
                    </a:cubicBezTo>
                    <a:cubicBezTo>
                      <a:pt x="65013" y="29527"/>
                      <a:pt x="62155" y="27623"/>
                      <a:pt x="58345" y="26670"/>
                    </a:cubicBezTo>
                    <a:cubicBezTo>
                      <a:pt x="54535" y="24765"/>
                      <a:pt x="50725" y="23813"/>
                      <a:pt x="45963" y="23813"/>
                    </a:cubicBezTo>
                    <a:lnTo>
                      <a:pt x="45010" y="41910"/>
                    </a:lnTo>
                    <a:cubicBezTo>
                      <a:pt x="48820" y="41910"/>
                      <a:pt x="51678" y="41910"/>
                      <a:pt x="55488" y="42863"/>
                    </a:cubicBezTo>
                    <a:cubicBezTo>
                      <a:pt x="59298" y="43815"/>
                      <a:pt x="61203" y="44768"/>
                      <a:pt x="63108" y="46673"/>
                    </a:cubicBezTo>
                    <a:cubicBezTo>
                      <a:pt x="65013" y="48577"/>
                      <a:pt x="65013" y="49530"/>
                      <a:pt x="65013" y="51435"/>
                    </a:cubicBezTo>
                    <a:cubicBezTo>
                      <a:pt x="65013" y="53340"/>
                      <a:pt x="65013" y="55245"/>
                      <a:pt x="63108" y="56198"/>
                    </a:cubicBezTo>
                    <a:cubicBezTo>
                      <a:pt x="59298" y="60008"/>
                      <a:pt x="54535" y="60960"/>
                      <a:pt x="47868" y="6000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74" name="Google Shape;5374;p30"/>
              <p:cNvSpPr/>
              <p:nvPr/>
            </p:nvSpPr>
            <p:spPr>
              <a:xfrm>
                <a:off x="5945504" y="2138362"/>
                <a:ext cx="782002" cy="306704"/>
              </a:xfrm>
              <a:custGeom>
                <a:avLst/>
                <a:gdLst/>
                <a:ahLst/>
                <a:cxnLst/>
                <a:rect l="l" t="t" r="r" b="b"/>
                <a:pathLst>
                  <a:path w="782002" h="306704" extrusionOk="0">
                    <a:moveTo>
                      <a:pt x="26670" y="97155"/>
                    </a:moveTo>
                    <a:cubicBezTo>
                      <a:pt x="37148" y="103823"/>
                      <a:pt x="46673" y="107632"/>
                      <a:pt x="56198" y="106680"/>
                    </a:cubicBezTo>
                    <a:cubicBezTo>
                      <a:pt x="62865" y="105727"/>
                      <a:pt x="68580" y="102870"/>
                      <a:pt x="73342" y="97155"/>
                    </a:cubicBezTo>
                    <a:cubicBezTo>
                      <a:pt x="78105" y="91440"/>
                      <a:pt x="80010" y="84773"/>
                      <a:pt x="79058" y="77152"/>
                    </a:cubicBezTo>
                    <a:cubicBezTo>
                      <a:pt x="79058" y="74295"/>
                      <a:pt x="78105" y="71438"/>
                      <a:pt x="77153" y="68580"/>
                    </a:cubicBezTo>
                    <a:cubicBezTo>
                      <a:pt x="76200" y="65723"/>
                      <a:pt x="74295" y="63818"/>
                      <a:pt x="72390" y="60960"/>
                    </a:cubicBezTo>
                    <a:cubicBezTo>
                      <a:pt x="77153" y="63818"/>
                      <a:pt x="80963" y="65723"/>
                      <a:pt x="84773" y="67627"/>
                    </a:cubicBezTo>
                    <a:cubicBezTo>
                      <a:pt x="88583" y="69532"/>
                      <a:pt x="92392" y="69532"/>
                      <a:pt x="96203" y="69532"/>
                    </a:cubicBezTo>
                    <a:cubicBezTo>
                      <a:pt x="100013" y="68580"/>
                      <a:pt x="102870" y="67627"/>
                      <a:pt x="104775" y="66675"/>
                    </a:cubicBezTo>
                    <a:lnTo>
                      <a:pt x="107633" y="98107"/>
                    </a:lnTo>
                    <a:lnTo>
                      <a:pt x="128588" y="107632"/>
                    </a:lnTo>
                    <a:lnTo>
                      <a:pt x="120015" y="15240"/>
                    </a:lnTo>
                    <a:cubicBezTo>
                      <a:pt x="132398" y="14288"/>
                      <a:pt x="143828" y="14288"/>
                      <a:pt x="156210" y="14288"/>
                    </a:cubicBezTo>
                    <a:cubicBezTo>
                      <a:pt x="158115" y="14288"/>
                      <a:pt x="160020" y="14288"/>
                      <a:pt x="161925" y="14288"/>
                    </a:cubicBezTo>
                    <a:lnTo>
                      <a:pt x="160020" y="51435"/>
                    </a:lnTo>
                    <a:lnTo>
                      <a:pt x="153353" y="51435"/>
                    </a:lnTo>
                    <a:cubicBezTo>
                      <a:pt x="151448" y="51435"/>
                      <a:pt x="150495" y="51435"/>
                      <a:pt x="149542" y="53340"/>
                    </a:cubicBezTo>
                    <a:cubicBezTo>
                      <a:pt x="148590" y="54293"/>
                      <a:pt x="147638" y="55245"/>
                      <a:pt x="147638" y="57150"/>
                    </a:cubicBezTo>
                    <a:cubicBezTo>
                      <a:pt x="147638" y="60960"/>
                      <a:pt x="151448" y="66675"/>
                      <a:pt x="158115" y="74295"/>
                    </a:cubicBezTo>
                    <a:cubicBezTo>
                      <a:pt x="165735" y="81915"/>
                      <a:pt x="170498" y="86677"/>
                      <a:pt x="174308" y="86677"/>
                    </a:cubicBezTo>
                    <a:cubicBezTo>
                      <a:pt x="175260" y="86677"/>
                      <a:pt x="176213" y="85725"/>
                      <a:pt x="177165" y="84773"/>
                    </a:cubicBezTo>
                    <a:cubicBezTo>
                      <a:pt x="178117" y="82868"/>
                      <a:pt x="179070" y="81915"/>
                      <a:pt x="179070" y="80010"/>
                    </a:cubicBezTo>
                    <a:lnTo>
                      <a:pt x="179070" y="71438"/>
                    </a:lnTo>
                    <a:lnTo>
                      <a:pt x="212408" y="73343"/>
                    </a:lnTo>
                    <a:lnTo>
                      <a:pt x="211455" y="98107"/>
                    </a:lnTo>
                    <a:lnTo>
                      <a:pt x="231458" y="112395"/>
                    </a:lnTo>
                    <a:lnTo>
                      <a:pt x="236220" y="19050"/>
                    </a:lnTo>
                    <a:cubicBezTo>
                      <a:pt x="264795" y="21907"/>
                      <a:pt x="292417" y="25718"/>
                      <a:pt x="320040" y="30480"/>
                    </a:cubicBezTo>
                    <a:lnTo>
                      <a:pt x="317183" y="45720"/>
                    </a:lnTo>
                    <a:lnTo>
                      <a:pt x="288608" y="40957"/>
                    </a:lnTo>
                    <a:cubicBezTo>
                      <a:pt x="281940" y="40005"/>
                      <a:pt x="275273" y="40957"/>
                      <a:pt x="269558" y="44768"/>
                    </a:cubicBezTo>
                    <a:cubicBezTo>
                      <a:pt x="263842" y="48577"/>
                      <a:pt x="260985" y="53340"/>
                      <a:pt x="260033" y="59055"/>
                    </a:cubicBezTo>
                    <a:cubicBezTo>
                      <a:pt x="258128" y="67627"/>
                      <a:pt x="259080" y="77152"/>
                      <a:pt x="262890" y="87630"/>
                    </a:cubicBezTo>
                    <a:cubicBezTo>
                      <a:pt x="265748" y="98107"/>
                      <a:pt x="271463" y="108585"/>
                      <a:pt x="278130" y="119063"/>
                    </a:cubicBezTo>
                    <a:lnTo>
                      <a:pt x="285750" y="116205"/>
                    </a:lnTo>
                    <a:cubicBezTo>
                      <a:pt x="280988" y="109538"/>
                      <a:pt x="277178" y="102870"/>
                      <a:pt x="275273" y="96202"/>
                    </a:cubicBezTo>
                    <a:cubicBezTo>
                      <a:pt x="273367" y="88582"/>
                      <a:pt x="273367" y="81915"/>
                      <a:pt x="274320" y="75248"/>
                    </a:cubicBezTo>
                    <a:cubicBezTo>
                      <a:pt x="275273" y="70485"/>
                      <a:pt x="277178" y="66675"/>
                      <a:pt x="281940" y="63818"/>
                    </a:cubicBezTo>
                    <a:cubicBezTo>
                      <a:pt x="285750" y="60960"/>
                      <a:pt x="290513" y="60007"/>
                      <a:pt x="295275" y="60960"/>
                    </a:cubicBezTo>
                    <a:lnTo>
                      <a:pt x="315278" y="64770"/>
                    </a:lnTo>
                    <a:lnTo>
                      <a:pt x="307658" y="111443"/>
                    </a:lnTo>
                    <a:lnTo>
                      <a:pt x="325755" y="128588"/>
                    </a:lnTo>
                    <a:lnTo>
                      <a:pt x="340995" y="36195"/>
                    </a:lnTo>
                    <a:cubicBezTo>
                      <a:pt x="393383" y="46673"/>
                      <a:pt x="444817" y="61913"/>
                      <a:pt x="494348" y="81915"/>
                    </a:cubicBezTo>
                    <a:lnTo>
                      <a:pt x="483870" y="109538"/>
                    </a:lnTo>
                    <a:cubicBezTo>
                      <a:pt x="481013" y="101918"/>
                      <a:pt x="477203" y="95250"/>
                      <a:pt x="472440" y="89535"/>
                    </a:cubicBezTo>
                    <a:cubicBezTo>
                      <a:pt x="467678" y="83820"/>
                      <a:pt x="461963" y="80010"/>
                      <a:pt x="457200" y="78105"/>
                    </a:cubicBezTo>
                    <a:cubicBezTo>
                      <a:pt x="448628" y="75248"/>
                      <a:pt x="441008" y="74295"/>
                      <a:pt x="433388" y="77152"/>
                    </a:cubicBezTo>
                    <a:cubicBezTo>
                      <a:pt x="425767" y="80010"/>
                      <a:pt x="421005" y="84773"/>
                      <a:pt x="418148" y="91440"/>
                    </a:cubicBezTo>
                    <a:cubicBezTo>
                      <a:pt x="415290" y="100013"/>
                      <a:pt x="416242" y="109538"/>
                      <a:pt x="421958" y="120968"/>
                    </a:cubicBezTo>
                    <a:cubicBezTo>
                      <a:pt x="427673" y="132398"/>
                      <a:pt x="434340" y="140018"/>
                      <a:pt x="441960" y="142875"/>
                    </a:cubicBezTo>
                    <a:cubicBezTo>
                      <a:pt x="446723" y="144780"/>
                      <a:pt x="451485" y="144780"/>
                      <a:pt x="456248" y="144780"/>
                    </a:cubicBezTo>
                    <a:cubicBezTo>
                      <a:pt x="461010" y="144780"/>
                      <a:pt x="466725" y="142875"/>
                      <a:pt x="471488" y="140970"/>
                    </a:cubicBezTo>
                    <a:lnTo>
                      <a:pt x="464820" y="158115"/>
                    </a:lnTo>
                    <a:lnTo>
                      <a:pt x="479108" y="178118"/>
                    </a:lnTo>
                    <a:lnTo>
                      <a:pt x="511492" y="90488"/>
                    </a:lnTo>
                    <a:cubicBezTo>
                      <a:pt x="523875" y="96202"/>
                      <a:pt x="537210" y="101918"/>
                      <a:pt x="549593" y="107632"/>
                    </a:cubicBezTo>
                    <a:lnTo>
                      <a:pt x="532448" y="140970"/>
                    </a:lnTo>
                    <a:lnTo>
                      <a:pt x="526733" y="138113"/>
                    </a:lnTo>
                    <a:cubicBezTo>
                      <a:pt x="524828" y="137160"/>
                      <a:pt x="523875" y="137160"/>
                      <a:pt x="522923" y="138113"/>
                    </a:cubicBezTo>
                    <a:cubicBezTo>
                      <a:pt x="521017" y="138113"/>
                      <a:pt x="520065" y="139065"/>
                      <a:pt x="519113" y="140970"/>
                    </a:cubicBezTo>
                    <a:cubicBezTo>
                      <a:pt x="517208" y="143827"/>
                      <a:pt x="518160" y="150495"/>
                      <a:pt x="521970" y="160973"/>
                    </a:cubicBezTo>
                    <a:cubicBezTo>
                      <a:pt x="524828" y="171450"/>
                      <a:pt x="528638" y="177165"/>
                      <a:pt x="531495" y="179070"/>
                    </a:cubicBezTo>
                    <a:cubicBezTo>
                      <a:pt x="532448" y="180023"/>
                      <a:pt x="533400" y="180023"/>
                      <a:pt x="535305" y="179070"/>
                    </a:cubicBezTo>
                    <a:cubicBezTo>
                      <a:pt x="537210" y="178118"/>
                      <a:pt x="538163" y="177165"/>
                      <a:pt x="539115" y="175260"/>
                    </a:cubicBezTo>
                    <a:lnTo>
                      <a:pt x="542925" y="167640"/>
                    </a:lnTo>
                    <a:lnTo>
                      <a:pt x="572453" y="183833"/>
                    </a:lnTo>
                    <a:lnTo>
                      <a:pt x="561023" y="205740"/>
                    </a:lnTo>
                    <a:lnTo>
                      <a:pt x="572453" y="226695"/>
                    </a:lnTo>
                    <a:lnTo>
                      <a:pt x="616268" y="143827"/>
                    </a:lnTo>
                    <a:cubicBezTo>
                      <a:pt x="626745" y="150495"/>
                      <a:pt x="638175" y="156210"/>
                      <a:pt x="648653" y="162877"/>
                    </a:cubicBezTo>
                    <a:lnTo>
                      <a:pt x="604838" y="230505"/>
                    </a:lnTo>
                    <a:lnTo>
                      <a:pt x="614363" y="253365"/>
                    </a:lnTo>
                    <a:lnTo>
                      <a:pt x="665798" y="174308"/>
                    </a:lnTo>
                    <a:cubicBezTo>
                      <a:pt x="687705" y="189548"/>
                      <a:pt x="709613" y="204788"/>
                      <a:pt x="729615" y="221933"/>
                    </a:cubicBezTo>
                    <a:lnTo>
                      <a:pt x="711518" y="244793"/>
                    </a:lnTo>
                    <a:lnTo>
                      <a:pt x="676275" y="217170"/>
                    </a:lnTo>
                    <a:cubicBezTo>
                      <a:pt x="674370" y="215265"/>
                      <a:pt x="672465" y="215265"/>
                      <a:pt x="669608" y="215265"/>
                    </a:cubicBezTo>
                    <a:cubicBezTo>
                      <a:pt x="666750" y="215265"/>
                      <a:pt x="664845" y="216218"/>
                      <a:pt x="663893" y="218123"/>
                    </a:cubicBezTo>
                    <a:cubicBezTo>
                      <a:pt x="660083" y="222885"/>
                      <a:pt x="658178" y="228600"/>
                      <a:pt x="658178" y="236220"/>
                    </a:cubicBezTo>
                    <a:cubicBezTo>
                      <a:pt x="658178" y="243840"/>
                      <a:pt x="660083" y="249555"/>
                      <a:pt x="662940" y="251460"/>
                    </a:cubicBezTo>
                    <a:cubicBezTo>
                      <a:pt x="663893" y="252413"/>
                      <a:pt x="664845" y="252413"/>
                      <a:pt x="665798" y="252413"/>
                    </a:cubicBezTo>
                    <a:cubicBezTo>
                      <a:pt x="666750" y="252413"/>
                      <a:pt x="667703" y="252413"/>
                      <a:pt x="668655" y="250508"/>
                    </a:cubicBezTo>
                    <a:lnTo>
                      <a:pt x="673418" y="243840"/>
                    </a:lnTo>
                    <a:cubicBezTo>
                      <a:pt x="674370" y="242888"/>
                      <a:pt x="675323" y="241935"/>
                      <a:pt x="677228" y="241935"/>
                    </a:cubicBezTo>
                    <a:cubicBezTo>
                      <a:pt x="678180" y="240983"/>
                      <a:pt x="680085" y="241935"/>
                      <a:pt x="681038" y="241935"/>
                    </a:cubicBezTo>
                    <a:lnTo>
                      <a:pt x="700088" y="257175"/>
                    </a:lnTo>
                    <a:lnTo>
                      <a:pt x="678180" y="285750"/>
                    </a:lnTo>
                    <a:lnTo>
                      <a:pt x="686753" y="306705"/>
                    </a:lnTo>
                    <a:lnTo>
                      <a:pt x="743903" y="233363"/>
                    </a:lnTo>
                    <a:cubicBezTo>
                      <a:pt x="752475" y="240030"/>
                      <a:pt x="761048" y="247650"/>
                      <a:pt x="768668" y="255270"/>
                    </a:cubicBezTo>
                    <a:lnTo>
                      <a:pt x="782003" y="240983"/>
                    </a:lnTo>
                    <a:cubicBezTo>
                      <a:pt x="616268" y="91440"/>
                      <a:pt x="396240" y="0"/>
                      <a:pt x="155258" y="0"/>
                    </a:cubicBezTo>
                    <a:cubicBezTo>
                      <a:pt x="127635" y="0"/>
                      <a:pt x="100013" y="952"/>
                      <a:pt x="72390" y="3810"/>
                    </a:cubicBezTo>
                    <a:lnTo>
                      <a:pt x="84773" y="22860"/>
                    </a:lnTo>
                    <a:cubicBezTo>
                      <a:pt x="89535" y="22860"/>
                      <a:pt x="93345" y="21907"/>
                      <a:pt x="98108" y="21907"/>
                    </a:cubicBezTo>
                    <a:lnTo>
                      <a:pt x="100965" y="48577"/>
                    </a:lnTo>
                    <a:cubicBezTo>
                      <a:pt x="99060" y="51435"/>
                      <a:pt x="97155" y="53340"/>
                      <a:pt x="94298" y="55245"/>
                    </a:cubicBezTo>
                    <a:cubicBezTo>
                      <a:pt x="91440" y="57150"/>
                      <a:pt x="88583" y="58102"/>
                      <a:pt x="85725" y="58102"/>
                    </a:cubicBezTo>
                    <a:cubicBezTo>
                      <a:pt x="80010" y="59055"/>
                      <a:pt x="75248" y="59055"/>
                      <a:pt x="72390" y="58102"/>
                    </a:cubicBezTo>
                    <a:cubicBezTo>
                      <a:pt x="68580" y="58102"/>
                      <a:pt x="65723" y="57150"/>
                      <a:pt x="64770" y="56198"/>
                    </a:cubicBezTo>
                    <a:cubicBezTo>
                      <a:pt x="67628" y="53340"/>
                      <a:pt x="69533" y="50482"/>
                      <a:pt x="71438" y="46673"/>
                    </a:cubicBezTo>
                    <a:cubicBezTo>
                      <a:pt x="73342" y="42863"/>
                      <a:pt x="73342" y="39052"/>
                      <a:pt x="73342" y="36195"/>
                    </a:cubicBezTo>
                    <a:cubicBezTo>
                      <a:pt x="72390" y="28575"/>
                      <a:pt x="67628" y="22860"/>
                      <a:pt x="59055" y="16193"/>
                    </a:cubicBezTo>
                    <a:cubicBezTo>
                      <a:pt x="50483" y="10477"/>
                      <a:pt x="40958" y="7620"/>
                      <a:pt x="32385" y="8573"/>
                    </a:cubicBezTo>
                    <a:cubicBezTo>
                      <a:pt x="27623" y="8573"/>
                      <a:pt x="23813" y="10477"/>
                      <a:pt x="19050" y="13335"/>
                    </a:cubicBezTo>
                    <a:cubicBezTo>
                      <a:pt x="14288" y="15240"/>
                      <a:pt x="10478" y="19050"/>
                      <a:pt x="6667" y="22860"/>
                    </a:cubicBezTo>
                    <a:lnTo>
                      <a:pt x="18098" y="36195"/>
                    </a:lnTo>
                    <a:cubicBezTo>
                      <a:pt x="21908" y="32385"/>
                      <a:pt x="26670" y="28575"/>
                      <a:pt x="31433" y="25718"/>
                    </a:cubicBezTo>
                    <a:cubicBezTo>
                      <a:pt x="36195" y="22860"/>
                      <a:pt x="40958" y="21907"/>
                      <a:pt x="44767" y="20955"/>
                    </a:cubicBezTo>
                    <a:cubicBezTo>
                      <a:pt x="48578" y="20955"/>
                      <a:pt x="51435" y="20955"/>
                      <a:pt x="54292" y="22860"/>
                    </a:cubicBezTo>
                    <a:cubicBezTo>
                      <a:pt x="57150" y="24765"/>
                      <a:pt x="59055" y="27623"/>
                      <a:pt x="59055" y="30480"/>
                    </a:cubicBezTo>
                    <a:cubicBezTo>
                      <a:pt x="59055" y="35243"/>
                      <a:pt x="59055" y="40005"/>
                      <a:pt x="57150" y="43815"/>
                    </a:cubicBezTo>
                    <a:cubicBezTo>
                      <a:pt x="56198" y="47625"/>
                      <a:pt x="53340" y="49530"/>
                      <a:pt x="48578" y="50482"/>
                    </a:cubicBezTo>
                    <a:cubicBezTo>
                      <a:pt x="45720" y="49530"/>
                      <a:pt x="42863" y="50482"/>
                      <a:pt x="39053" y="50482"/>
                    </a:cubicBezTo>
                    <a:cubicBezTo>
                      <a:pt x="35242" y="51435"/>
                      <a:pt x="31433" y="53340"/>
                      <a:pt x="27623" y="55245"/>
                    </a:cubicBezTo>
                    <a:lnTo>
                      <a:pt x="37148" y="71438"/>
                    </a:lnTo>
                    <a:cubicBezTo>
                      <a:pt x="44767" y="69532"/>
                      <a:pt x="51435" y="66675"/>
                      <a:pt x="59055" y="60960"/>
                    </a:cubicBezTo>
                    <a:cubicBezTo>
                      <a:pt x="60960" y="61913"/>
                      <a:pt x="61913" y="63818"/>
                      <a:pt x="62865" y="65723"/>
                    </a:cubicBezTo>
                    <a:cubicBezTo>
                      <a:pt x="63817" y="66675"/>
                      <a:pt x="64770" y="69532"/>
                      <a:pt x="64770" y="71438"/>
                    </a:cubicBezTo>
                    <a:cubicBezTo>
                      <a:pt x="65723" y="77152"/>
                      <a:pt x="63817" y="81915"/>
                      <a:pt x="60960" y="86677"/>
                    </a:cubicBezTo>
                    <a:cubicBezTo>
                      <a:pt x="57150" y="91440"/>
                      <a:pt x="52388" y="93345"/>
                      <a:pt x="46673" y="94298"/>
                    </a:cubicBezTo>
                    <a:cubicBezTo>
                      <a:pt x="40005" y="95250"/>
                      <a:pt x="32385" y="93345"/>
                      <a:pt x="25717" y="88582"/>
                    </a:cubicBezTo>
                    <a:cubicBezTo>
                      <a:pt x="18098" y="83820"/>
                      <a:pt x="12383" y="77152"/>
                      <a:pt x="6667" y="68580"/>
                    </a:cubicBezTo>
                    <a:lnTo>
                      <a:pt x="0" y="73343"/>
                    </a:lnTo>
                    <a:cubicBezTo>
                      <a:pt x="7620" y="80010"/>
                      <a:pt x="16192" y="89535"/>
                      <a:pt x="26670" y="97155"/>
                    </a:cubicBezTo>
                    <a:close/>
                    <a:moveTo>
                      <a:pt x="457200" y="121920"/>
                    </a:moveTo>
                    <a:cubicBezTo>
                      <a:pt x="449580" y="122873"/>
                      <a:pt x="443865" y="121920"/>
                      <a:pt x="438150" y="120015"/>
                    </a:cubicBezTo>
                    <a:cubicBezTo>
                      <a:pt x="434340" y="118110"/>
                      <a:pt x="431483" y="116205"/>
                      <a:pt x="428625" y="112395"/>
                    </a:cubicBezTo>
                    <a:cubicBezTo>
                      <a:pt x="426720" y="108585"/>
                      <a:pt x="426720" y="105727"/>
                      <a:pt x="427673" y="102870"/>
                    </a:cubicBezTo>
                    <a:cubicBezTo>
                      <a:pt x="429578" y="98107"/>
                      <a:pt x="433388" y="95250"/>
                      <a:pt x="441008" y="93345"/>
                    </a:cubicBezTo>
                    <a:cubicBezTo>
                      <a:pt x="448628" y="91440"/>
                      <a:pt x="456248" y="92393"/>
                      <a:pt x="462915" y="94298"/>
                    </a:cubicBezTo>
                    <a:cubicBezTo>
                      <a:pt x="466725" y="95250"/>
                      <a:pt x="469583" y="98107"/>
                      <a:pt x="472440" y="101918"/>
                    </a:cubicBezTo>
                    <a:cubicBezTo>
                      <a:pt x="475298" y="105727"/>
                      <a:pt x="478155" y="110490"/>
                      <a:pt x="480060" y="115252"/>
                    </a:cubicBezTo>
                    <a:cubicBezTo>
                      <a:pt x="472440" y="118110"/>
                      <a:pt x="464820" y="120968"/>
                      <a:pt x="457200" y="121920"/>
                    </a:cubicBezTo>
                    <a:close/>
                    <a:moveTo>
                      <a:pt x="567690" y="110490"/>
                    </a:moveTo>
                    <a:cubicBezTo>
                      <a:pt x="578168" y="115252"/>
                      <a:pt x="587693" y="120968"/>
                      <a:pt x="597218" y="126682"/>
                    </a:cubicBezTo>
                    <a:lnTo>
                      <a:pt x="579120" y="160020"/>
                    </a:lnTo>
                    <a:lnTo>
                      <a:pt x="549593" y="143827"/>
                    </a:lnTo>
                    <a:lnTo>
                      <a:pt x="567690" y="110490"/>
                    </a:lnTo>
                    <a:close/>
                    <a:moveTo>
                      <a:pt x="181928" y="13335"/>
                    </a:moveTo>
                    <a:cubicBezTo>
                      <a:pt x="193358" y="13335"/>
                      <a:pt x="204788" y="14288"/>
                      <a:pt x="215265" y="15240"/>
                    </a:cubicBezTo>
                    <a:lnTo>
                      <a:pt x="213360" y="53340"/>
                    </a:lnTo>
                    <a:lnTo>
                      <a:pt x="180023" y="51435"/>
                    </a:lnTo>
                    <a:lnTo>
                      <a:pt x="181928" y="13335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75" name="Google Shape;5375;p30"/>
              <p:cNvSpPr/>
              <p:nvPr/>
            </p:nvSpPr>
            <p:spPr>
              <a:xfrm>
                <a:off x="6714172" y="2412682"/>
                <a:ext cx="92392" cy="111442"/>
              </a:xfrm>
              <a:custGeom>
                <a:avLst/>
                <a:gdLst/>
                <a:ahLst/>
                <a:cxnLst/>
                <a:rect l="l" t="t" r="r" b="b"/>
                <a:pathLst>
                  <a:path w="92392" h="111442" extrusionOk="0">
                    <a:moveTo>
                      <a:pt x="0" y="89535"/>
                    </a:moveTo>
                    <a:lnTo>
                      <a:pt x="6668" y="111442"/>
                    </a:lnTo>
                    <a:lnTo>
                      <a:pt x="72390" y="46672"/>
                    </a:lnTo>
                    <a:cubicBezTo>
                      <a:pt x="77153" y="52388"/>
                      <a:pt x="81915" y="58102"/>
                      <a:pt x="86678" y="62865"/>
                    </a:cubicBezTo>
                    <a:lnTo>
                      <a:pt x="92393" y="39052"/>
                    </a:lnTo>
                    <a:cubicBezTo>
                      <a:pt x="80963" y="25717"/>
                      <a:pt x="68580" y="12382"/>
                      <a:pt x="56198" y="0"/>
                    </a:cubicBezTo>
                    <a:lnTo>
                      <a:pt x="41910" y="14288"/>
                    </a:lnTo>
                    <a:cubicBezTo>
                      <a:pt x="47625" y="20002"/>
                      <a:pt x="52388" y="25717"/>
                      <a:pt x="58103" y="31432"/>
                    </a:cubicBezTo>
                    <a:lnTo>
                      <a:pt x="0" y="89535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76" name="Google Shape;5376;p30"/>
              <p:cNvSpPr/>
              <p:nvPr/>
            </p:nvSpPr>
            <p:spPr>
              <a:xfrm>
                <a:off x="6755130" y="2518410"/>
                <a:ext cx="25717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25717" extrusionOk="0">
                    <a:moveTo>
                      <a:pt x="0" y="0"/>
                    </a:moveTo>
                    <a:lnTo>
                      <a:pt x="25717" y="0"/>
                    </a:lnTo>
                    <a:lnTo>
                      <a:pt x="25717" y="25717"/>
                    </a:lnTo>
                    <a:lnTo>
                      <a:pt x="0" y="2571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77" name="Google Shape;5377;p30"/>
              <p:cNvSpPr/>
              <p:nvPr/>
            </p:nvSpPr>
            <p:spPr>
              <a:xfrm>
                <a:off x="6782752" y="2489835"/>
                <a:ext cx="25717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25717" extrusionOk="0">
                    <a:moveTo>
                      <a:pt x="0" y="0"/>
                    </a:moveTo>
                    <a:lnTo>
                      <a:pt x="25718" y="0"/>
                    </a:lnTo>
                    <a:lnTo>
                      <a:pt x="25718" y="25717"/>
                    </a:lnTo>
                    <a:lnTo>
                      <a:pt x="0" y="2571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5378" name="Google Shape;5378;p30"/>
              <p:cNvGrpSpPr/>
              <p:nvPr/>
            </p:nvGrpSpPr>
            <p:grpSpPr>
              <a:xfrm>
                <a:off x="4819650" y="4612005"/>
                <a:ext cx="2558414" cy="385762"/>
                <a:chOff x="4819650" y="4612005"/>
                <a:chExt cx="2558414" cy="385762"/>
              </a:xfrm>
            </p:grpSpPr>
            <p:sp>
              <p:nvSpPr>
                <p:cNvPr id="5379" name="Google Shape;5379;p30"/>
                <p:cNvSpPr/>
                <p:nvPr/>
              </p:nvSpPr>
              <p:spPr>
                <a:xfrm>
                  <a:off x="4819650" y="4699634"/>
                  <a:ext cx="1013460" cy="262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3460" h="262890" extrusionOk="0">
                      <a:moveTo>
                        <a:pt x="942975" y="182880"/>
                      </a:moveTo>
                      <a:lnTo>
                        <a:pt x="978218" y="201930"/>
                      </a:lnTo>
                      <a:lnTo>
                        <a:pt x="978218" y="38100"/>
                      </a:lnTo>
                      <a:lnTo>
                        <a:pt x="1013460" y="38100"/>
                      </a:lnTo>
                      <a:lnTo>
                        <a:pt x="996315" y="6668"/>
                      </a:lnTo>
                      <a:lnTo>
                        <a:pt x="827723" y="6668"/>
                      </a:lnTo>
                      <a:lnTo>
                        <a:pt x="819150" y="6668"/>
                      </a:lnTo>
                      <a:lnTo>
                        <a:pt x="731520" y="6668"/>
                      </a:lnTo>
                      <a:lnTo>
                        <a:pt x="723900" y="6668"/>
                      </a:lnTo>
                      <a:lnTo>
                        <a:pt x="537210" y="6668"/>
                      </a:lnTo>
                      <a:lnTo>
                        <a:pt x="529590" y="6668"/>
                      </a:lnTo>
                      <a:lnTo>
                        <a:pt x="441960" y="6668"/>
                      </a:lnTo>
                      <a:lnTo>
                        <a:pt x="434340" y="6668"/>
                      </a:lnTo>
                      <a:lnTo>
                        <a:pt x="202883" y="6668"/>
                      </a:lnTo>
                      <a:lnTo>
                        <a:pt x="195263" y="6668"/>
                      </a:lnTo>
                      <a:lnTo>
                        <a:pt x="122873" y="6668"/>
                      </a:lnTo>
                      <a:lnTo>
                        <a:pt x="141923" y="38100"/>
                      </a:lnTo>
                      <a:lnTo>
                        <a:pt x="149543" y="38100"/>
                      </a:lnTo>
                      <a:lnTo>
                        <a:pt x="149543" y="110490"/>
                      </a:lnTo>
                      <a:lnTo>
                        <a:pt x="110490" y="93345"/>
                      </a:lnTo>
                      <a:cubicBezTo>
                        <a:pt x="114300" y="89535"/>
                        <a:pt x="117157" y="84772"/>
                        <a:pt x="119063" y="79058"/>
                      </a:cubicBezTo>
                      <a:cubicBezTo>
                        <a:pt x="120968" y="73343"/>
                        <a:pt x="121920" y="67628"/>
                        <a:pt x="121920" y="61913"/>
                      </a:cubicBezTo>
                      <a:cubicBezTo>
                        <a:pt x="121920" y="48578"/>
                        <a:pt x="115253" y="34290"/>
                        <a:pt x="102870" y="20955"/>
                      </a:cubicBezTo>
                      <a:cubicBezTo>
                        <a:pt x="89535" y="6668"/>
                        <a:pt x="76200" y="0"/>
                        <a:pt x="63818" y="0"/>
                      </a:cubicBezTo>
                      <a:cubicBezTo>
                        <a:pt x="51435" y="0"/>
                        <a:pt x="40958" y="3810"/>
                        <a:pt x="31433" y="11430"/>
                      </a:cubicBezTo>
                      <a:cubicBezTo>
                        <a:pt x="22860" y="19050"/>
                        <a:pt x="19050" y="28575"/>
                        <a:pt x="19050" y="39053"/>
                      </a:cubicBezTo>
                      <a:cubicBezTo>
                        <a:pt x="19050" y="47625"/>
                        <a:pt x="22860" y="57150"/>
                        <a:pt x="31433" y="66675"/>
                      </a:cubicBezTo>
                      <a:cubicBezTo>
                        <a:pt x="39053" y="75247"/>
                        <a:pt x="50482" y="82868"/>
                        <a:pt x="63818" y="90488"/>
                      </a:cubicBezTo>
                      <a:cubicBezTo>
                        <a:pt x="51435" y="99060"/>
                        <a:pt x="29528" y="110490"/>
                        <a:pt x="0" y="123825"/>
                      </a:cubicBezTo>
                      <a:lnTo>
                        <a:pt x="27622" y="147638"/>
                      </a:lnTo>
                      <a:cubicBezTo>
                        <a:pt x="60960" y="131445"/>
                        <a:pt x="84773" y="117158"/>
                        <a:pt x="100013" y="104775"/>
                      </a:cubicBezTo>
                      <a:lnTo>
                        <a:pt x="131445" y="120015"/>
                      </a:lnTo>
                      <a:lnTo>
                        <a:pt x="40005" y="176213"/>
                      </a:lnTo>
                      <a:lnTo>
                        <a:pt x="65723" y="197168"/>
                      </a:lnTo>
                      <a:lnTo>
                        <a:pt x="151448" y="139065"/>
                      </a:lnTo>
                      <a:lnTo>
                        <a:pt x="151448" y="183833"/>
                      </a:lnTo>
                      <a:lnTo>
                        <a:pt x="186690" y="202883"/>
                      </a:lnTo>
                      <a:lnTo>
                        <a:pt x="186690" y="39053"/>
                      </a:lnTo>
                      <a:lnTo>
                        <a:pt x="214313" y="39053"/>
                      </a:lnTo>
                      <a:lnTo>
                        <a:pt x="221933" y="39053"/>
                      </a:lnTo>
                      <a:lnTo>
                        <a:pt x="395288" y="39053"/>
                      </a:lnTo>
                      <a:lnTo>
                        <a:pt x="395288" y="66675"/>
                      </a:lnTo>
                      <a:lnTo>
                        <a:pt x="354330" y="66675"/>
                      </a:lnTo>
                      <a:cubicBezTo>
                        <a:pt x="340043" y="66675"/>
                        <a:pt x="327660" y="71438"/>
                        <a:pt x="318135" y="81915"/>
                      </a:cubicBezTo>
                      <a:cubicBezTo>
                        <a:pt x="308610" y="92393"/>
                        <a:pt x="302895" y="103822"/>
                        <a:pt x="302895" y="118110"/>
                      </a:cubicBezTo>
                      <a:cubicBezTo>
                        <a:pt x="302895" y="134303"/>
                        <a:pt x="311468" y="152400"/>
                        <a:pt x="329565" y="171450"/>
                      </a:cubicBezTo>
                      <a:cubicBezTo>
                        <a:pt x="347663" y="190500"/>
                        <a:pt x="364808" y="199072"/>
                        <a:pt x="381000" y="199072"/>
                      </a:cubicBezTo>
                      <a:cubicBezTo>
                        <a:pt x="381953" y="199072"/>
                        <a:pt x="383858" y="199072"/>
                        <a:pt x="387668" y="197168"/>
                      </a:cubicBezTo>
                      <a:lnTo>
                        <a:pt x="392430" y="195263"/>
                      </a:lnTo>
                      <a:cubicBezTo>
                        <a:pt x="387668" y="210503"/>
                        <a:pt x="381953" y="222885"/>
                        <a:pt x="373380" y="231458"/>
                      </a:cubicBezTo>
                      <a:cubicBezTo>
                        <a:pt x="365760" y="240983"/>
                        <a:pt x="357188" y="245745"/>
                        <a:pt x="347663" y="245745"/>
                      </a:cubicBezTo>
                      <a:cubicBezTo>
                        <a:pt x="342900" y="245745"/>
                        <a:pt x="339090" y="243840"/>
                        <a:pt x="337185" y="240983"/>
                      </a:cubicBezTo>
                      <a:cubicBezTo>
                        <a:pt x="334328" y="238125"/>
                        <a:pt x="332423" y="234315"/>
                        <a:pt x="332423" y="230505"/>
                      </a:cubicBezTo>
                      <a:cubicBezTo>
                        <a:pt x="332423" y="225743"/>
                        <a:pt x="334328" y="221933"/>
                        <a:pt x="339090" y="218122"/>
                      </a:cubicBezTo>
                      <a:cubicBezTo>
                        <a:pt x="343853" y="214313"/>
                        <a:pt x="349568" y="211455"/>
                        <a:pt x="356235" y="209550"/>
                      </a:cubicBezTo>
                      <a:lnTo>
                        <a:pt x="324803" y="190500"/>
                      </a:lnTo>
                      <a:cubicBezTo>
                        <a:pt x="320040" y="191453"/>
                        <a:pt x="316230" y="193358"/>
                        <a:pt x="312420" y="197168"/>
                      </a:cubicBezTo>
                      <a:cubicBezTo>
                        <a:pt x="308610" y="200025"/>
                        <a:pt x="306705" y="202883"/>
                        <a:pt x="305753" y="206693"/>
                      </a:cubicBezTo>
                      <a:cubicBezTo>
                        <a:pt x="292418" y="206693"/>
                        <a:pt x="282893" y="204788"/>
                        <a:pt x="276225" y="200978"/>
                      </a:cubicBezTo>
                      <a:cubicBezTo>
                        <a:pt x="282893" y="199072"/>
                        <a:pt x="288608" y="194310"/>
                        <a:pt x="291465" y="188595"/>
                      </a:cubicBezTo>
                      <a:cubicBezTo>
                        <a:pt x="295275" y="182880"/>
                        <a:pt x="297180" y="176213"/>
                        <a:pt x="297180" y="169545"/>
                      </a:cubicBezTo>
                      <a:cubicBezTo>
                        <a:pt x="297180" y="160020"/>
                        <a:pt x="294323" y="152400"/>
                        <a:pt x="287655" y="145733"/>
                      </a:cubicBezTo>
                      <a:cubicBezTo>
                        <a:pt x="281940" y="139065"/>
                        <a:pt x="274320" y="136208"/>
                        <a:pt x="265748" y="136208"/>
                      </a:cubicBezTo>
                      <a:cubicBezTo>
                        <a:pt x="255270" y="136208"/>
                        <a:pt x="245745" y="139065"/>
                        <a:pt x="238125" y="145733"/>
                      </a:cubicBezTo>
                      <a:cubicBezTo>
                        <a:pt x="230505" y="152400"/>
                        <a:pt x="226695" y="160972"/>
                        <a:pt x="226695" y="171450"/>
                      </a:cubicBezTo>
                      <a:cubicBezTo>
                        <a:pt x="226695" y="184785"/>
                        <a:pt x="234315" y="196215"/>
                        <a:pt x="248602" y="205740"/>
                      </a:cubicBezTo>
                      <a:cubicBezTo>
                        <a:pt x="263843" y="215265"/>
                        <a:pt x="280988" y="220028"/>
                        <a:pt x="301943" y="220028"/>
                      </a:cubicBezTo>
                      <a:cubicBezTo>
                        <a:pt x="299085" y="229553"/>
                        <a:pt x="303848" y="239078"/>
                        <a:pt x="317183" y="248603"/>
                      </a:cubicBezTo>
                      <a:cubicBezTo>
                        <a:pt x="330518" y="258128"/>
                        <a:pt x="345758" y="262890"/>
                        <a:pt x="361950" y="262890"/>
                      </a:cubicBezTo>
                      <a:cubicBezTo>
                        <a:pt x="371475" y="262890"/>
                        <a:pt x="381000" y="259080"/>
                        <a:pt x="390525" y="252413"/>
                      </a:cubicBezTo>
                      <a:cubicBezTo>
                        <a:pt x="400050" y="244793"/>
                        <a:pt x="406718" y="235268"/>
                        <a:pt x="412433" y="222885"/>
                      </a:cubicBezTo>
                      <a:lnTo>
                        <a:pt x="427673" y="256222"/>
                      </a:lnTo>
                      <a:lnTo>
                        <a:pt x="448628" y="246697"/>
                      </a:lnTo>
                      <a:lnTo>
                        <a:pt x="419100" y="198120"/>
                      </a:lnTo>
                      <a:cubicBezTo>
                        <a:pt x="424815" y="196215"/>
                        <a:pt x="428625" y="193358"/>
                        <a:pt x="431483" y="189547"/>
                      </a:cubicBezTo>
                      <a:cubicBezTo>
                        <a:pt x="435293" y="184785"/>
                        <a:pt x="436245" y="180022"/>
                        <a:pt x="436245" y="174308"/>
                      </a:cubicBezTo>
                      <a:cubicBezTo>
                        <a:pt x="436245" y="166688"/>
                        <a:pt x="433388" y="159068"/>
                        <a:pt x="426720" y="150495"/>
                      </a:cubicBezTo>
                      <a:cubicBezTo>
                        <a:pt x="420053" y="142875"/>
                        <a:pt x="413385" y="139065"/>
                        <a:pt x="407670" y="139065"/>
                      </a:cubicBezTo>
                      <a:cubicBezTo>
                        <a:pt x="401003" y="139065"/>
                        <a:pt x="394335" y="140970"/>
                        <a:pt x="389573" y="144780"/>
                      </a:cubicBezTo>
                      <a:cubicBezTo>
                        <a:pt x="384810" y="148590"/>
                        <a:pt x="381953" y="153353"/>
                        <a:pt x="381953" y="159068"/>
                      </a:cubicBezTo>
                      <a:cubicBezTo>
                        <a:pt x="381953" y="163830"/>
                        <a:pt x="383858" y="169545"/>
                        <a:pt x="387668" y="176213"/>
                      </a:cubicBezTo>
                      <a:cubicBezTo>
                        <a:pt x="381000" y="180022"/>
                        <a:pt x="375285" y="181928"/>
                        <a:pt x="370523" y="181928"/>
                      </a:cubicBezTo>
                      <a:cubicBezTo>
                        <a:pt x="359093" y="181928"/>
                        <a:pt x="349568" y="178118"/>
                        <a:pt x="341948" y="169545"/>
                      </a:cubicBezTo>
                      <a:cubicBezTo>
                        <a:pt x="334328" y="160972"/>
                        <a:pt x="329565" y="150495"/>
                        <a:pt x="329565" y="137160"/>
                      </a:cubicBezTo>
                      <a:cubicBezTo>
                        <a:pt x="329565" y="127635"/>
                        <a:pt x="332423" y="119063"/>
                        <a:pt x="339090" y="111443"/>
                      </a:cubicBezTo>
                      <a:cubicBezTo>
                        <a:pt x="344805" y="103822"/>
                        <a:pt x="352425" y="100965"/>
                        <a:pt x="360998" y="100965"/>
                      </a:cubicBezTo>
                      <a:lnTo>
                        <a:pt x="428625" y="100965"/>
                      </a:lnTo>
                      <a:lnTo>
                        <a:pt x="428625" y="42863"/>
                      </a:lnTo>
                      <a:lnTo>
                        <a:pt x="451485" y="42863"/>
                      </a:lnTo>
                      <a:lnTo>
                        <a:pt x="459105" y="42863"/>
                      </a:lnTo>
                      <a:lnTo>
                        <a:pt x="483870" y="42863"/>
                      </a:lnTo>
                      <a:lnTo>
                        <a:pt x="483870" y="182880"/>
                      </a:lnTo>
                      <a:lnTo>
                        <a:pt x="519113" y="206693"/>
                      </a:lnTo>
                      <a:lnTo>
                        <a:pt x="519113" y="42863"/>
                      </a:lnTo>
                      <a:lnTo>
                        <a:pt x="546735" y="42863"/>
                      </a:lnTo>
                      <a:lnTo>
                        <a:pt x="554355" y="42863"/>
                      </a:lnTo>
                      <a:lnTo>
                        <a:pt x="679133" y="42863"/>
                      </a:lnTo>
                      <a:lnTo>
                        <a:pt x="679133" y="95250"/>
                      </a:lnTo>
                      <a:cubicBezTo>
                        <a:pt x="670560" y="84772"/>
                        <a:pt x="660083" y="76200"/>
                        <a:pt x="649605" y="69533"/>
                      </a:cubicBezTo>
                      <a:cubicBezTo>
                        <a:pt x="638175" y="62865"/>
                        <a:pt x="626745" y="60008"/>
                        <a:pt x="617220" y="60008"/>
                      </a:cubicBezTo>
                      <a:cubicBezTo>
                        <a:pt x="601980" y="60008"/>
                        <a:pt x="588645" y="63818"/>
                        <a:pt x="579120" y="72390"/>
                      </a:cubicBezTo>
                      <a:cubicBezTo>
                        <a:pt x="568643" y="80963"/>
                        <a:pt x="562928" y="91440"/>
                        <a:pt x="562928" y="104775"/>
                      </a:cubicBezTo>
                      <a:cubicBezTo>
                        <a:pt x="562928" y="120015"/>
                        <a:pt x="570548" y="135255"/>
                        <a:pt x="586740" y="149543"/>
                      </a:cubicBezTo>
                      <a:cubicBezTo>
                        <a:pt x="602933" y="164783"/>
                        <a:pt x="618173" y="172403"/>
                        <a:pt x="633413" y="172403"/>
                      </a:cubicBezTo>
                      <a:cubicBezTo>
                        <a:pt x="641985" y="172403"/>
                        <a:pt x="649605" y="170497"/>
                        <a:pt x="658178" y="166688"/>
                      </a:cubicBezTo>
                      <a:cubicBezTo>
                        <a:pt x="665798" y="162878"/>
                        <a:pt x="673418" y="158115"/>
                        <a:pt x="680085" y="150495"/>
                      </a:cubicBezTo>
                      <a:lnTo>
                        <a:pt x="680085" y="181928"/>
                      </a:lnTo>
                      <a:lnTo>
                        <a:pt x="715328" y="205740"/>
                      </a:lnTo>
                      <a:lnTo>
                        <a:pt x="715328" y="41910"/>
                      </a:lnTo>
                      <a:lnTo>
                        <a:pt x="742950" y="41910"/>
                      </a:lnTo>
                      <a:lnTo>
                        <a:pt x="750570" y="41910"/>
                      </a:lnTo>
                      <a:lnTo>
                        <a:pt x="775335" y="41910"/>
                      </a:lnTo>
                      <a:lnTo>
                        <a:pt x="775335" y="181928"/>
                      </a:lnTo>
                      <a:lnTo>
                        <a:pt x="810578" y="205740"/>
                      </a:lnTo>
                      <a:lnTo>
                        <a:pt x="810578" y="41910"/>
                      </a:lnTo>
                      <a:lnTo>
                        <a:pt x="838200" y="41910"/>
                      </a:lnTo>
                      <a:lnTo>
                        <a:pt x="845820" y="41910"/>
                      </a:lnTo>
                      <a:lnTo>
                        <a:pt x="942975" y="41910"/>
                      </a:lnTo>
                      <a:lnTo>
                        <a:pt x="942975" y="92393"/>
                      </a:lnTo>
                      <a:lnTo>
                        <a:pt x="864870" y="92393"/>
                      </a:lnTo>
                      <a:cubicBezTo>
                        <a:pt x="860108" y="92393"/>
                        <a:pt x="857250" y="94297"/>
                        <a:pt x="854393" y="97155"/>
                      </a:cubicBezTo>
                      <a:cubicBezTo>
                        <a:pt x="851535" y="100013"/>
                        <a:pt x="849630" y="103822"/>
                        <a:pt x="849630" y="107633"/>
                      </a:cubicBezTo>
                      <a:cubicBezTo>
                        <a:pt x="849630" y="117158"/>
                        <a:pt x="853440" y="127635"/>
                        <a:pt x="862013" y="138113"/>
                      </a:cubicBezTo>
                      <a:cubicBezTo>
                        <a:pt x="870585" y="148590"/>
                        <a:pt x="878205" y="154305"/>
                        <a:pt x="884873" y="154305"/>
                      </a:cubicBezTo>
                      <a:cubicBezTo>
                        <a:pt x="886778" y="154305"/>
                        <a:pt x="888683" y="153353"/>
                        <a:pt x="889635" y="152400"/>
                      </a:cubicBezTo>
                      <a:cubicBezTo>
                        <a:pt x="891540" y="151447"/>
                        <a:pt x="892493" y="149543"/>
                        <a:pt x="892493" y="146685"/>
                      </a:cubicBezTo>
                      <a:lnTo>
                        <a:pt x="892493" y="133350"/>
                      </a:lnTo>
                      <a:cubicBezTo>
                        <a:pt x="892493" y="130493"/>
                        <a:pt x="893445" y="128588"/>
                        <a:pt x="895350" y="126683"/>
                      </a:cubicBezTo>
                      <a:cubicBezTo>
                        <a:pt x="896303" y="124778"/>
                        <a:pt x="898208" y="123825"/>
                        <a:pt x="900113" y="123825"/>
                      </a:cubicBezTo>
                      <a:lnTo>
                        <a:pt x="942975" y="123825"/>
                      </a:lnTo>
                      <a:lnTo>
                        <a:pt x="942975" y="182880"/>
                      </a:lnTo>
                      <a:close/>
                      <a:moveTo>
                        <a:pt x="90488" y="68580"/>
                      </a:moveTo>
                      <a:cubicBezTo>
                        <a:pt x="87630" y="75247"/>
                        <a:pt x="82868" y="79058"/>
                        <a:pt x="78105" y="81915"/>
                      </a:cubicBezTo>
                      <a:cubicBezTo>
                        <a:pt x="71438" y="80010"/>
                        <a:pt x="65723" y="75247"/>
                        <a:pt x="60960" y="69533"/>
                      </a:cubicBezTo>
                      <a:cubicBezTo>
                        <a:pt x="56197" y="63818"/>
                        <a:pt x="54293" y="57150"/>
                        <a:pt x="54293" y="50483"/>
                      </a:cubicBezTo>
                      <a:cubicBezTo>
                        <a:pt x="54293" y="44768"/>
                        <a:pt x="56197" y="40005"/>
                        <a:pt x="60960" y="35243"/>
                      </a:cubicBezTo>
                      <a:cubicBezTo>
                        <a:pt x="65723" y="30480"/>
                        <a:pt x="71438" y="28575"/>
                        <a:pt x="78105" y="28575"/>
                      </a:cubicBezTo>
                      <a:cubicBezTo>
                        <a:pt x="82868" y="28575"/>
                        <a:pt x="87630" y="30480"/>
                        <a:pt x="90488" y="33338"/>
                      </a:cubicBezTo>
                      <a:cubicBezTo>
                        <a:pt x="94298" y="37147"/>
                        <a:pt x="95250" y="40958"/>
                        <a:pt x="95250" y="45720"/>
                      </a:cubicBezTo>
                      <a:cubicBezTo>
                        <a:pt x="96203" y="54293"/>
                        <a:pt x="94298" y="61913"/>
                        <a:pt x="90488" y="68580"/>
                      </a:cubicBezTo>
                      <a:close/>
                      <a:moveTo>
                        <a:pt x="251460" y="181928"/>
                      </a:moveTo>
                      <a:cubicBezTo>
                        <a:pt x="247650" y="178118"/>
                        <a:pt x="246698" y="174308"/>
                        <a:pt x="246698" y="169545"/>
                      </a:cubicBezTo>
                      <a:cubicBezTo>
                        <a:pt x="246698" y="164783"/>
                        <a:pt x="248602" y="160020"/>
                        <a:pt x="251460" y="157163"/>
                      </a:cubicBezTo>
                      <a:cubicBezTo>
                        <a:pt x="255270" y="153353"/>
                        <a:pt x="259080" y="152400"/>
                        <a:pt x="263843" y="152400"/>
                      </a:cubicBezTo>
                      <a:cubicBezTo>
                        <a:pt x="268605" y="152400"/>
                        <a:pt x="273368" y="154305"/>
                        <a:pt x="276225" y="157163"/>
                      </a:cubicBezTo>
                      <a:cubicBezTo>
                        <a:pt x="280035" y="160972"/>
                        <a:pt x="280988" y="164783"/>
                        <a:pt x="280988" y="169545"/>
                      </a:cubicBezTo>
                      <a:cubicBezTo>
                        <a:pt x="280988" y="174308"/>
                        <a:pt x="279083" y="179070"/>
                        <a:pt x="276225" y="181928"/>
                      </a:cubicBezTo>
                      <a:cubicBezTo>
                        <a:pt x="272415" y="185738"/>
                        <a:pt x="268605" y="186690"/>
                        <a:pt x="263843" y="186690"/>
                      </a:cubicBezTo>
                      <a:cubicBezTo>
                        <a:pt x="259080" y="186690"/>
                        <a:pt x="254318" y="184785"/>
                        <a:pt x="251460" y="181928"/>
                      </a:cubicBezTo>
                      <a:close/>
                      <a:moveTo>
                        <a:pt x="648653" y="133350"/>
                      </a:moveTo>
                      <a:cubicBezTo>
                        <a:pt x="637223" y="139065"/>
                        <a:pt x="626745" y="141922"/>
                        <a:pt x="616268" y="141922"/>
                      </a:cubicBezTo>
                      <a:cubicBezTo>
                        <a:pt x="608648" y="141922"/>
                        <a:pt x="601980" y="139065"/>
                        <a:pt x="597218" y="135255"/>
                      </a:cubicBezTo>
                      <a:cubicBezTo>
                        <a:pt x="592455" y="130493"/>
                        <a:pt x="589598" y="125730"/>
                        <a:pt x="589598" y="120015"/>
                      </a:cubicBezTo>
                      <a:cubicBezTo>
                        <a:pt x="589598" y="111443"/>
                        <a:pt x="594360" y="103822"/>
                        <a:pt x="605790" y="96203"/>
                      </a:cubicBezTo>
                      <a:cubicBezTo>
                        <a:pt x="617220" y="88583"/>
                        <a:pt x="628650" y="85725"/>
                        <a:pt x="641985" y="85725"/>
                      </a:cubicBezTo>
                      <a:cubicBezTo>
                        <a:pt x="648653" y="85725"/>
                        <a:pt x="655320" y="87630"/>
                        <a:pt x="662940" y="92393"/>
                      </a:cubicBezTo>
                      <a:cubicBezTo>
                        <a:pt x="670560" y="96203"/>
                        <a:pt x="677228" y="101918"/>
                        <a:pt x="682943" y="109538"/>
                      </a:cubicBezTo>
                      <a:cubicBezTo>
                        <a:pt x="671513" y="119063"/>
                        <a:pt x="660083" y="127635"/>
                        <a:pt x="648653" y="13335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80" name="Google Shape;5380;p30"/>
                <p:cNvSpPr/>
                <p:nvPr/>
              </p:nvSpPr>
              <p:spPr>
                <a:xfrm>
                  <a:off x="5744527" y="4910137"/>
                  <a:ext cx="119062" cy="87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062" h="87630" extrusionOk="0">
                      <a:moveTo>
                        <a:pt x="54293" y="13335"/>
                      </a:moveTo>
                      <a:cubicBezTo>
                        <a:pt x="42863" y="3810"/>
                        <a:pt x="34290" y="0"/>
                        <a:pt x="27623" y="0"/>
                      </a:cubicBezTo>
                      <a:cubicBezTo>
                        <a:pt x="21908" y="0"/>
                        <a:pt x="17145" y="953"/>
                        <a:pt x="12383" y="1905"/>
                      </a:cubicBezTo>
                      <a:cubicBezTo>
                        <a:pt x="8573" y="2857"/>
                        <a:pt x="4763" y="5715"/>
                        <a:pt x="0" y="9525"/>
                      </a:cubicBezTo>
                      <a:lnTo>
                        <a:pt x="13335" y="30480"/>
                      </a:lnTo>
                      <a:cubicBezTo>
                        <a:pt x="17145" y="27622"/>
                        <a:pt x="20002" y="25718"/>
                        <a:pt x="22860" y="24765"/>
                      </a:cubicBezTo>
                      <a:cubicBezTo>
                        <a:pt x="26670" y="22860"/>
                        <a:pt x="29527" y="22860"/>
                        <a:pt x="33338" y="22860"/>
                      </a:cubicBezTo>
                      <a:cubicBezTo>
                        <a:pt x="41910" y="22860"/>
                        <a:pt x="60008" y="37147"/>
                        <a:pt x="86677" y="65722"/>
                      </a:cubicBezTo>
                      <a:lnTo>
                        <a:pt x="107633" y="87630"/>
                      </a:lnTo>
                      <a:lnTo>
                        <a:pt x="119063" y="78105"/>
                      </a:lnTo>
                      <a:cubicBezTo>
                        <a:pt x="103823" y="60007"/>
                        <a:pt x="82868" y="39053"/>
                        <a:pt x="54293" y="1333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81" name="Google Shape;5381;p30"/>
                <p:cNvSpPr/>
                <p:nvPr/>
              </p:nvSpPr>
              <p:spPr>
                <a:xfrm>
                  <a:off x="5934075" y="4693919"/>
                  <a:ext cx="635317" cy="20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17" h="209550" extrusionOk="0">
                      <a:moveTo>
                        <a:pt x="577215" y="13335"/>
                      </a:moveTo>
                      <a:lnTo>
                        <a:pt x="441008" y="13335"/>
                      </a:lnTo>
                      <a:lnTo>
                        <a:pt x="433388" y="13335"/>
                      </a:lnTo>
                      <a:lnTo>
                        <a:pt x="330517" y="13335"/>
                      </a:lnTo>
                      <a:lnTo>
                        <a:pt x="349567" y="44768"/>
                      </a:lnTo>
                      <a:lnTo>
                        <a:pt x="388620" y="44768"/>
                      </a:lnTo>
                      <a:lnTo>
                        <a:pt x="388620" y="110490"/>
                      </a:lnTo>
                      <a:lnTo>
                        <a:pt x="334328" y="110490"/>
                      </a:lnTo>
                      <a:lnTo>
                        <a:pt x="334328" y="54293"/>
                      </a:lnTo>
                      <a:cubicBezTo>
                        <a:pt x="334328" y="41910"/>
                        <a:pt x="328613" y="30480"/>
                        <a:pt x="316230" y="18098"/>
                      </a:cubicBezTo>
                      <a:cubicBezTo>
                        <a:pt x="303847" y="5715"/>
                        <a:pt x="291465" y="0"/>
                        <a:pt x="280035" y="0"/>
                      </a:cubicBezTo>
                      <a:cubicBezTo>
                        <a:pt x="269558" y="0"/>
                        <a:pt x="260985" y="2858"/>
                        <a:pt x="254317" y="9525"/>
                      </a:cubicBezTo>
                      <a:cubicBezTo>
                        <a:pt x="246697" y="17145"/>
                        <a:pt x="243840" y="24765"/>
                        <a:pt x="243840" y="35243"/>
                      </a:cubicBezTo>
                      <a:cubicBezTo>
                        <a:pt x="243840" y="38100"/>
                        <a:pt x="243840" y="41910"/>
                        <a:pt x="244792" y="44768"/>
                      </a:cubicBezTo>
                      <a:lnTo>
                        <a:pt x="227647" y="14288"/>
                      </a:lnTo>
                      <a:lnTo>
                        <a:pt x="0" y="14288"/>
                      </a:lnTo>
                      <a:lnTo>
                        <a:pt x="17145" y="45720"/>
                      </a:lnTo>
                      <a:lnTo>
                        <a:pt x="159067" y="45720"/>
                      </a:lnTo>
                      <a:lnTo>
                        <a:pt x="159067" y="71438"/>
                      </a:lnTo>
                      <a:cubicBezTo>
                        <a:pt x="154305" y="71438"/>
                        <a:pt x="149542" y="73343"/>
                        <a:pt x="143828" y="78105"/>
                      </a:cubicBezTo>
                      <a:cubicBezTo>
                        <a:pt x="138113" y="82868"/>
                        <a:pt x="132397" y="88583"/>
                        <a:pt x="126683" y="97155"/>
                      </a:cubicBezTo>
                      <a:cubicBezTo>
                        <a:pt x="119063" y="88583"/>
                        <a:pt x="111442" y="81915"/>
                        <a:pt x="103822" y="77153"/>
                      </a:cubicBezTo>
                      <a:cubicBezTo>
                        <a:pt x="96203" y="72390"/>
                        <a:pt x="88583" y="70485"/>
                        <a:pt x="81915" y="70485"/>
                      </a:cubicBezTo>
                      <a:cubicBezTo>
                        <a:pt x="69533" y="70485"/>
                        <a:pt x="58103" y="75248"/>
                        <a:pt x="48578" y="84773"/>
                      </a:cubicBezTo>
                      <a:cubicBezTo>
                        <a:pt x="39053" y="94298"/>
                        <a:pt x="35242" y="104775"/>
                        <a:pt x="35242" y="117158"/>
                      </a:cubicBezTo>
                      <a:cubicBezTo>
                        <a:pt x="35242" y="130493"/>
                        <a:pt x="40958" y="144780"/>
                        <a:pt x="52388" y="160020"/>
                      </a:cubicBezTo>
                      <a:cubicBezTo>
                        <a:pt x="63817" y="175260"/>
                        <a:pt x="80010" y="191453"/>
                        <a:pt x="100965" y="206693"/>
                      </a:cubicBezTo>
                      <a:lnTo>
                        <a:pt x="110490" y="195263"/>
                      </a:lnTo>
                      <a:cubicBezTo>
                        <a:pt x="97155" y="183833"/>
                        <a:pt x="86678" y="172403"/>
                        <a:pt x="79058" y="161925"/>
                      </a:cubicBezTo>
                      <a:cubicBezTo>
                        <a:pt x="71438" y="150495"/>
                        <a:pt x="68580" y="140018"/>
                        <a:pt x="68580" y="131445"/>
                      </a:cubicBezTo>
                      <a:cubicBezTo>
                        <a:pt x="68580" y="121920"/>
                        <a:pt x="71438" y="114300"/>
                        <a:pt x="76200" y="107633"/>
                      </a:cubicBezTo>
                      <a:cubicBezTo>
                        <a:pt x="80963" y="100965"/>
                        <a:pt x="87630" y="98108"/>
                        <a:pt x="95250" y="98108"/>
                      </a:cubicBezTo>
                      <a:cubicBezTo>
                        <a:pt x="100013" y="98108"/>
                        <a:pt x="103822" y="99060"/>
                        <a:pt x="107633" y="101918"/>
                      </a:cubicBezTo>
                      <a:cubicBezTo>
                        <a:pt x="111442" y="103823"/>
                        <a:pt x="115253" y="107633"/>
                        <a:pt x="118110" y="112395"/>
                      </a:cubicBezTo>
                      <a:cubicBezTo>
                        <a:pt x="110490" y="128588"/>
                        <a:pt x="105728" y="139065"/>
                        <a:pt x="104775" y="143828"/>
                      </a:cubicBezTo>
                      <a:lnTo>
                        <a:pt x="136208" y="157163"/>
                      </a:lnTo>
                      <a:cubicBezTo>
                        <a:pt x="140017" y="140018"/>
                        <a:pt x="146685" y="124778"/>
                        <a:pt x="155258" y="113348"/>
                      </a:cubicBezTo>
                      <a:cubicBezTo>
                        <a:pt x="163830" y="101918"/>
                        <a:pt x="173355" y="96203"/>
                        <a:pt x="182880" y="96203"/>
                      </a:cubicBezTo>
                      <a:cubicBezTo>
                        <a:pt x="188595" y="96203"/>
                        <a:pt x="193358" y="98108"/>
                        <a:pt x="197167" y="100965"/>
                      </a:cubicBezTo>
                      <a:cubicBezTo>
                        <a:pt x="200978" y="103823"/>
                        <a:pt x="202883" y="107633"/>
                        <a:pt x="202883" y="111443"/>
                      </a:cubicBezTo>
                      <a:cubicBezTo>
                        <a:pt x="203835" y="120015"/>
                        <a:pt x="199072" y="129540"/>
                        <a:pt x="190500" y="140018"/>
                      </a:cubicBezTo>
                      <a:cubicBezTo>
                        <a:pt x="181928" y="151448"/>
                        <a:pt x="170497" y="161925"/>
                        <a:pt x="156210" y="171450"/>
                      </a:cubicBezTo>
                      <a:lnTo>
                        <a:pt x="185738" y="199073"/>
                      </a:lnTo>
                      <a:cubicBezTo>
                        <a:pt x="198120" y="185738"/>
                        <a:pt x="207645" y="172403"/>
                        <a:pt x="214313" y="160020"/>
                      </a:cubicBezTo>
                      <a:cubicBezTo>
                        <a:pt x="220980" y="147638"/>
                        <a:pt x="224790" y="135255"/>
                        <a:pt x="224790" y="124778"/>
                      </a:cubicBezTo>
                      <a:cubicBezTo>
                        <a:pt x="224790" y="112395"/>
                        <a:pt x="221933" y="101918"/>
                        <a:pt x="216217" y="92393"/>
                      </a:cubicBezTo>
                      <a:cubicBezTo>
                        <a:pt x="211455" y="82868"/>
                        <a:pt x="203835" y="77153"/>
                        <a:pt x="195263" y="73343"/>
                      </a:cubicBezTo>
                      <a:lnTo>
                        <a:pt x="195263" y="45720"/>
                      </a:lnTo>
                      <a:lnTo>
                        <a:pt x="243840" y="45720"/>
                      </a:lnTo>
                      <a:cubicBezTo>
                        <a:pt x="245745" y="55245"/>
                        <a:pt x="250508" y="62865"/>
                        <a:pt x="259080" y="70485"/>
                      </a:cubicBezTo>
                      <a:cubicBezTo>
                        <a:pt x="270510" y="80963"/>
                        <a:pt x="283845" y="87630"/>
                        <a:pt x="300038" y="90488"/>
                      </a:cubicBezTo>
                      <a:lnTo>
                        <a:pt x="300038" y="111443"/>
                      </a:lnTo>
                      <a:lnTo>
                        <a:pt x="288608" y="111443"/>
                      </a:lnTo>
                      <a:cubicBezTo>
                        <a:pt x="284797" y="111443"/>
                        <a:pt x="281940" y="112395"/>
                        <a:pt x="279083" y="114300"/>
                      </a:cubicBezTo>
                      <a:cubicBezTo>
                        <a:pt x="276225" y="116205"/>
                        <a:pt x="275272" y="119063"/>
                        <a:pt x="275272" y="122873"/>
                      </a:cubicBezTo>
                      <a:cubicBezTo>
                        <a:pt x="275272" y="130493"/>
                        <a:pt x="281940" y="140018"/>
                        <a:pt x="294322" y="152400"/>
                      </a:cubicBezTo>
                      <a:cubicBezTo>
                        <a:pt x="306705" y="163830"/>
                        <a:pt x="316230" y="169545"/>
                        <a:pt x="323850" y="169545"/>
                      </a:cubicBezTo>
                      <a:cubicBezTo>
                        <a:pt x="327660" y="169545"/>
                        <a:pt x="330517" y="167640"/>
                        <a:pt x="332422" y="164783"/>
                      </a:cubicBezTo>
                      <a:cubicBezTo>
                        <a:pt x="334328" y="161925"/>
                        <a:pt x="335280" y="158115"/>
                        <a:pt x="335280" y="154305"/>
                      </a:cubicBezTo>
                      <a:lnTo>
                        <a:pt x="335280" y="142875"/>
                      </a:lnTo>
                      <a:lnTo>
                        <a:pt x="389572" y="142875"/>
                      </a:lnTo>
                      <a:lnTo>
                        <a:pt x="389572" y="189548"/>
                      </a:lnTo>
                      <a:lnTo>
                        <a:pt x="424815" y="208598"/>
                      </a:lnTo>
                      <a:lnTo>
                        <a:pt x="424815" y="44768"/>
                      </a:lnTo>
                      <a:lnTo>
                        <a:pt x="452438" y="44768"/>
                      </a:lnTo>
                      <a:lnTo>
                        <a:pt x="460058" y="44768"/>
                      </a:lnTo>
                      <a:lnTo>
                        <a:pt x="566738" y="44768"/>
                      </a:lnTo>
                      <a:lnTo>
                        <a:pt x="566738" y="72390"/>
                      </a:lnTo>
                      <a:lnTo>
                        <a:pt x="514350" y="72390"/>
                      </a:lnTo>
                      <a:cubicBezTo>
                        <a:pt x="501967" y="72390"/>
                        <a:pt x="491490" y="76200"/>
                        <a:pt x="481965" y="83820"/>
                      </a:cubicBezTo>
                      <a:cubicBezTo>
                        <a:pt x="473392" y="91440"/>
                        <a:pt x="469583" y="100965"/>
                        <a:pt x="469583" y="111443"/>
                      </a:cubicBezTo>
                      <a:cubicBezTo>
                        <a:pt x="469583" y="126683"/>
                        <a:pt x="473392" y="142875"/>
                        <a:pt x="481965" y="159068"/>
                      </a:cubicBezTo>
                      <a:cubicBezTo>
                        <a:pt x="489585" y="175260"/>
                        <a:pt x="501967" y="192405"/>
                        <a:pt x="518160" y="208598"/>
                      </a:cubicBezTo>
                      <a:lnTo>
                        <a:pt x="529590" y="200978"/>
                      </a:lnTo>
                      <a:cubicBezTo>
                        <a:pt x="519113" y="191453"/>
                        <a:pt x="511492" y="180975"/>
                        <a:pt x="505778" y="169545"/>
                      </a:cubicBezTo>
                      <a:cubicBezTo>
                        <a:pt x="501015" y="158115"/>
                        <a:pt x="498158" y="146685"/>
                        <a:pt x="498158" y="135255"/>
                      </a:cubicBezTo>
                      <a:cubicBezTo>
                        <a:pt x="498158" y="126683"/>
                        <a:pt x="501015" y="119063"/>
                        <a:pt x="507683" y="113348"/>
                      </a:cubicBezTo>
                      <a:cubicBezTo>
                        <a:pt x="513397" y="106680"/>
                        <a:pt x="521017" y="103823"/>
                        <a:pt x="529590" y="103823"/>
                      </a:cubicBezTo>
                      <a:lnTo>
                        <a:pt x="564833" y="103823"/>
                      </a:lnTo>
                      <a:lnTo>
                        <a:pt x="564833" y="185738"/>
                      </a:lnTo>
                      <a:lnTo>
                        <a:pt x="600075" y="209550"/>
                      </a:lnTo>
                      <a:lnTo>
                        <a:pt x="600075" y="45720"/>
                      </a:lnTo>
                      <a:lnTo>
                        <a:pt x="635318" y="45720"/>
                      </a:lnTo>
                      <a:lnTo>
                        <a:pt x="618172" y="14288"/>
                      </a:lnTo>
                      <a:lnTo>
                        <a:pt x="577215" y="14288"/>
                      </a:lnTo>
                      <a:close/>
                      <a:moveTo>
                        <a:pt x="299085" y="75248"/>
                      </a:moveTo>
                      <a:cubicBezTo>
                        <a:pt x="292417" y="73343"/>
                        <a:pt x="287655" y="69533"/>
                        <a:pt x="283845" y="63818"/>
                      </a:cubicBezTo>
                      <a:cubicBezTo>
                        <a:pt x="280035" y="58103"/>
                        <a:pt x="278130" y="51435"/>
                        <a:pt x="278130" y="42863"/>
                      </a:cubicBezTo>
                      <a:cubicBezTo>
                        <a:pt x="278130" y="37148"/>
                        <a:pt x="280035" y="31433"/>
                        <a:pt x="281940" y="27623"/>
                      </a:cubicBezTo>
                      <a:cubicBezTo>
                        <a:pt x="284797" y="23813"/>
                        <a:pt x="287655" y="20955"/>
                        <a:pt x="291465" y="20955"/>
                      </a:cubicBezTo>
                      <a:cubicBezTo>
                        <a:pt x="294322" y="20955"/>
                        <a:pt x="296228" y="22860"/>
                        <a:pt x="297180" y="25718"/>
                      </a:cubicBezTo>
                      <a:cubicBezTo>
                        <a:pt x="299085" y="28575"/>
                        <a:pt x="299085" y="32385"/>
                        <a:pt x="299085" y="36195"/>
                      </a:cubicBezTo>
                      <a:lnTo>
                        <a:pt x="299085" y="75248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82" name="Google Shape;5382;p30"/>
                <p:cNvSpPr/>
                <p:nvPr/>
              </p:nvSpPr>
              <p:spPr>
                <a:xfrm>
                  <a:off x="6413182" y="4612005"/>
                  <a:ext cx="104075" cy="94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5" h="94352" extrusionOk="0">
                      <a:moveTo>
                        <a:pt x="89535" y="60007"/>
                      </a:moveTo>
                      <a:cubicBezTo>
                        <a:pt x="81915" y="47625"/>
                        <a:pt x="76200" y="40005"/>
                        <a:pt x="72390" y="36195"/>
                      </a:cubicBezTo>
                      <a:cubicBezTo>
                        <a:pt x="64770" y="25717"/>
                        <a:pt x="55245" y="16192"/>
                        <a:pt x="44767" y="9525"/>
                      </a:cubicBezTo>
                      <a:cubicBezTo>
                        <a:pt x="34290" y="2857"/>
                        <a:pt x="23813" y="0"/>
                        <a:pt x="14288" y="0"/>
                      </a:cubicBezTo>
                      <a:cubicBezTo>
                        <a:pt x="8572" y="952"/>
                        <a:pt x="3810" y="1905"/>
                        <a:pt x="0" y="2857"/>
                      </a:cubicBezTo>
                      <a:lnTo>
                        <a:pt x="15240" y="36195"/>
                      </a:lnTo>
                      <a:cubicBezTo>
                        <a:pt x="20002" y="34290"/>
                        <a:pt x="25717" y="33338"/>
                        <a:pt x="31433" y="33338"/>
                      </a:cubicBezTo>
                      <a:cubicBezTo>
                        <a:pt x="37147" y="33338"/>
                        <a:pt x="42863" y="34290"/>
                        <a:pt x="47625" y="37147"/>
                      </a:cubicBezTo>
                      <a:cubicBezTo>
                        <a:pt x="52388" y="39052"/>
                        <a:pt x="57150" y="41910"/>
                        <a:pt x="60008" y="45720"/>
                      </a:cubicBezTo>
                      <a:lnTo>
                        <a:pt x="97155" y="94297"/>
                      </a:lnTo>
                      <a:cubicBezTo>
                        <a:pt x="108585" y="95250"/>
                        <a:pt x="105727" y="83820"/>
                        <a:pt x="89535" y="6000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83" name="Google Shape;5383;p30"/>
                <p:cNvSpPr/>
                <p:nvPr/>
              </p:nvSpPr>
              <p:spPr>
                <a:xfrm>
                  <a:off x="6671309" y="4707255"/>
                  <a:ext cx="676275" cy="2343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6275" h="234314" extrusionOk="0">
                      <a:moveTo>
                        <a:pt x="605790" y="171450"/>
                      </a:moveTo>
                      <a:lnTo>
                        <a:pt x="641033" y="195263"/>
                      </a:lnTo>
                      <a:lnTo>
                        <a:pt x="641033" y="31432"/>
                      </a:lnTo>
                      <a:lnTo>
                        <a:pt x="676275" y="31432"/>
                      </a:lnTo>
                      <a:lnTo>
                        <a:pt x="659130" y="0"/>
                      </a:lnTo>
                      <a:lnTo>
                        <a:pt x="467678" y="0"/>
                      </a:lnTo>
                      <a:lnTo>
                        <a:pt x="460058" y="0"/>
                      </a:lnTo>
                      <a:lnTo>
                        <a:pt x="299085" y="0"/>
                      </a:lnTo>
                      <a:lnTo>
                        <a:pt x="291465" y="0"/>
                      </a:lnTo>
                      <a:lnTo>
                        <a:pt x="203835" y="0"/>
                      </a:lnTo>
                      <a:lnTo>
                        <a:pt x="196215" y="0"/>
                      </a:lnTo>
                      <a:lnTo>
                        <a:pt x="0" y="0"/>
                      </a:lnTo>
                      <a:lnTo>
                        <a:pt x="17145" y="31432"/>
                      </a:lnTo>
                      <a:lnTo>
                        <a:pt x="151448" y="31432"/>
                      </a:lnTo>
                      <a:lnTo>
                        <a:pt x="151448" y="59055"/>
                      </a:lnTo>
                      <a:lnTo>
                        <a:pt x="43815" y="59055"/>
                      </a:lnTo>
                      <a:lnTo>
                        <a:pt x="38100" y="70485"/>
                      </a:lnTo>
                      <a:cubicBezTo>
                        <a:pt x="54293" y="75247"/>
                        <a:pt x="67628" y="82867"/>
                        <a:pt x="78105" y="92392"/>
                      </a:cubicBezTo>
                      <a:cubicBezTo>
                        <a:pt x="87630" y="102870"/>
                        <a:pt x="93345" y="113347"/>
                        <a:pt x="93345" y="124777"/>
                      </a:cubicBezTo>
                      <a:cubicBezTo>
                        <a:pt x="93345" y="129540"/>
                        <a:pt x="91440" y="134302"/>
                        <a:pt x="86678" y="138113"/>
                      </a:cubicBezTo>
                      <a:cubicBezTo>
                        <a:pt x="80963" y="142875"/>
                        <a:pt x="75248" y="144780"/>
                        <a:pt x="68580" y="146685"/>
                      </a:cubicBezTo>
                      <a:cubicBezTo>
                        <a:pt x="66675" y="142875"/>
                        <a:pt x="63818" y="140017"/>
                        <a:pt x="60008" y="137160"/>
                      </a:cubicBezTo>
                      <a:cubicBezTo>
                        <a:pt x="56198" y="134302"/>
                        <a:pt x="52388" y="133350"/>
                        <a:pt x="49530" y="133350"/>
                      </a:cubicBezTo>
                      <a:cubicBezTo>
                        <a:pt x="44768" y="133350"/>
                        <a:pt x="40005" y="135255"/>
                        <a:pt x="37148" y="139065"/>
                      </a:cubicBezTo>
                      <a:cubicBezTo>
                        <a:pt x="33338" y="142875"/>
                        <a:pt x="32385" y="147638"/>
                        <a:pt x="32385" y="153352"/>
                      </a:cubicBezTo>
                      <a:cubicBezTo>
                        <a:pt x="32385" y="160972"/>
                        <a:pt x="36195" y="168592"/>
                        <a:pt x="44768" y="173355"/>
                      </a:cubicBezTo>
                      <a:cubicBezTo>
                        <a:pt x="52388" y="179070"/>
                        <a:pt x="62865" y="181927"/>
                        <a:pt x="73343" y="181927"/>
                      </a:cubicBezTo>
                      <a:lnTo>
                        <a:pt x="97155" y="234315"/>
                      </a:lnTo>
                      <a:lnTo>
                        <a:pt x="114300" y="224790"/>
                      </a:lnTo>
                      <a:lnTo>
                        <a:pt x="82868" y="180022"/>
                      </a:lnTo>
                      <a:cubicBezTo>
                        <a:pt x="93345" y="178117"/>
                        <a:pt x="102870" y="173355"/>
                        <a:pt x="110490" y="166688"/>
                      </a:cubicBezTo>
                      <a:cubicBezTo>
                        <a:pt x="118110" y="160020"/>
                        <a:pt x="120968" y="152400"/>
                        <a:pt x="120968" y="142875"/>
                      </a:cubicBezTo>
                      <a:cubicBezTo>
                        <a:pt x="120968" y="133350"/>
                        <a:pt x="118110" y="123825"/>
                        <a:pt x="112395" y="114300"/>
                      </a:cubicBezTo>
                      <a:cubicBezTo>
                        <a:pt x="107633" y="104775"/>
                        <a:pt x="100013" y="97155"/>
                        <a:pt x="89535" y="90488"/>
                      </a:cubicBezTo>
                      <a:lnTo>
                        <a:pt x="151448" y="90488"/>
                      </a:lnTo>
                      <a:lnTo>
                        <a:pt x="151448" y="176213"/>
                      </a:lnTo>
                      <a:lnTo>
                        <a:pt x="186690" y="195263"/>
                      </a:lnTo>
                      <a:lnTo>
                        <a:pt x="186690" y="31432"/>
                      </a:lnTo>
                      <a:lnTo>
                        <a:pt x="214313" y="31432"/>
                      </a:lnTo>
                      <a:lnTo>
                        <a:pt x="221933" y="31432"/>
                      </a:lnTo>
                      <a:lnTo>
                        <a:pt x="246698" y="31432"/>
                      </a:lnTo>
                      <a:lnTo>
                        <a:pt x="246698" y="171450"/>
                      </a:lnTo>
                      <a:lnTo>
                        <a:pt x="281940" y="195263"/>
                      </a:lnTo>
                      <a:lnTo>
                        <a:pt x="281940" y="31432"/>
                      </a:lnTo>
                      <a:lnTo>
                        <a:pt x="309563" y="31432"/>
                      </a:lnTo>
                      <a:lnTo>
                        <a:pt x="317183" y="31432"/>
                      </a:lnTo>
                      <a:lnTo>
                        <a:pt x="415290" y="31432"/>
                      </a:lnTo>
                      <a:lnTo>
                        <a:pt x="415290" y="81915"/>
                      </a:lnTo>
                      <a:lnTo>
                        <a:pt x="337185" y="81915"/>
                      </a:lnTo>
                      <a:cubicBezTo>
                        <a:pt x="332423" y="81915"/>
                        <a:pt x="329565" y="83820"/>
                        <a:pt x="326708" y="86677"/>
                      </a:cubicBezTo>
                      <a:cubicBezTo>
                        <a:pt x="323850" y="89535"/>
                        <a:pt x="321945" y="93345"/>
                        <a:pt x="321945" y="97155"/>
                      </a:cubicBezTo>
                      <a:cubicBezTo>
                        <a:pt x="321945" y="106680"/>
                        <a:pt x="325755" y="117157"/>
                        <a:pt x="334328" y="127635"/>
                      </a:cubicBezTo>
                      <a:cubicBezTo>
                        <a:pt x="342900" y="138113"/>
                        <a:pt x="350520" y="143827"/>
                        <a:pt x="357188" y="143827"/>
                      </a:cubicBezTo>
                      <a:cubicBezTo>
                        <a:pt x="359093" y="143827"/>
                        <a:pt x="360998" y="142875"/>
                        <a:pt x="361950" y="141922"/>
                      </a:cubicBezTo>
                      <a:cubicBezTo>
                        <a:pt x="363855" y="140970"/>
                        <a:pt x="364808" y="139065"/>
                        <a:pt x="364808" y="136207"/>
                      </a:cubicBezTo>
                      <a:lnTo>
                        <a:pt x="364808" y="122872"/>
                      </a:lnTo>
                      <a:cubicBezTo>
                        <a:pt x="364808" y="120015"/>
                        <a:pt x="365760" y="118110"/>
                        <a:pt x="367665" y="116205"/>
                      </a:cubicBezTo>
                      <a:cubicBezTo>
                        <a:pt x="368618" y="114300"/>
                        <a:pt x="370523" y="113347"/>
                        <a:pt x="372428" y="113347"/>
                      </a:cubicBezTo>
                      <a:lnTo>
                        <a:pt x="415290" y="113347"/>
                      </a:lnTo>
                      <a:lnTo>
                        <a:pt x="415290" y="175260"/>
                      </a:lnTo>
                      <a:lnTo>
                        <a:pt x="450533" y="194310"/>
                      </a:lnTo>
                      <a:lnTo>
                        <a:pt x="450533" y="30480"/>
                      </a:lnTo>
                      <a:lnTo>
                        <a:pt x="478155" y="30480"/>
                      </a:lnTo>
                      <a:lnTo>
                        <a:pt x="485775" y="30480"/>
                      </a:lnTo>
                      <a:lnTo>
                        <a:pt x="513397" y="30480"/>
                      </a:lnTo>
                      <a:lnTo>
                        <a:pt x="513397" y="96202"/>
                      </a:lnTo>
                      <a:lnTo>
                        <a:pt x="501968" y="96202"/>
                      </a:lnTo>
                      <a:cubicBezTo>
                        <a:pt x="499110" y="96202"/>
                        <a:pt x="497205" y="97155"/>
                        <a:pt x="495300" y="99060"/>
                      </a:cubicBezTo>
                      <a:cubicBezTo>
                        <a:pt x="493395" y="100965"/>
                        <a:pt x="492443" y="102870"/>
                        <a:pt x="492443" y="105727"/>
                      </a:cubicBezTo>
                      <a:cubicBezTo>
                        <a:pt x="492443" y="111442"/>
                        <a:pt x="499110" y="120967"/>
                        <a:pt x="512445" y="134302"/>
                      </a:cubicBezTo>
                      <a:cubicBezTo>
                        <a:pt x="525780" y="147638"/>
                        <a:pt x="535305" y="154305"/>
                        <a:pt x="541020" y="154305"/>
                      </a:cubicBezTo>
                      <a:cubicBezTo>
                        <a:pt x="542925" y="154305"/>
                        <a:pt x="544830" y="153352"/>
                        <a:pt x="545783" y="151447"/>
                      </a:cubicBezTo>
                      <a:cubicBezTo>
                        <a:pt x="547688" y="148590"/>
                        <a:pt x="548640" y="145732"/>
                        <a:pt x="548640" y="142875"/>
                      </a:cubicBezTo>
                      <a:lnTo>
                        <a:pt x="548640" y="127635"/>
                      </a:lnTo>
                      <a:lnTo>
                        <a:pt x="606743" y="127635"/>
                      </a:lnTo>
                      <a:lnTo>
                        <a:pt x="606743" y="171450"/>
                      </a:lnTo>
                      <a:close/>
                      <a:moveTo>
                        <a:pt x="547688" y="97155"/>
                      </a:moveTo>
                      <a:lnTo>
                        <a:pt x="547688" y="31432"/>
                      </a:lnTo>
                      <a:lnTo>
                        <a:pt x="605790" y="31432"/>
                      </a:lnTo>
                      <a:lnTo>
                        <a:pt x="605790" y="97155"/>
                      </a:lnTo>
                      <a:lnTo>
                        <a:pt x="547688" y="97155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84" name="Google Shape;5384;p30"/>
                <p:cNvSpPr/>
                <p:nvPr/>
              </p:nvSpPr>
              <p:spPr>
                <a:xfrm>
                  <a:off x="7259002" y="4910137"/>
                  <a:ext cx="119062" cy="87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062" h="87630" extrusionOk="0">
                      <a:moveTo>
                        <a:pt x="54292" y="13335"/>
                      </a:moveTo>
                      <a:cubicBezTo>
                        <a:pt x="42863" y="3810"/>
                        <a:pt x="34290" y="0"/>
                        <a:pt x="27622" y="0"/>
                      </a:cubicBezTo>
                      <a:cubicBezTo>
                        <a:pt x="21907" y="0"/>
                        <a:pt x="17145" y="953"/>
                        <a:pt x="12382" y="1905"/>
                      </a:cubicBezTo>
                      <a:cubicBezTo>
                        <a:pt x="8572" y="2857"/>
                        <a:pt x="4763" y="5715"/>
                        <a:pt x="0" y="9525"/>
                      </a:cubicBezTo>
                      <a:lnTo>
                        <a:pt x="13335" y="30480"/>
                      </a:lnTo>
                      <a:cubicBezTo>
                        <a:pt x="17145" y="27622"/>
                        <a:pt x="20003" y="25718"/>
                        <a:pt x="22860" y="24765"/>
                      </a:cubicBezTo>
                      <a:cubicBezTo>
                        <a:pt x="26670" y="22860"/>
                        <a:pt x="29528" y="22860"/>
                        <a:pt x="33338" y="22860"/>
                      </a:cubicBezTo>
                      <a:cubicBezTo>
                        <a:pt x="41910" y="22860"/>
                        <a:pt x="60007" y="37147"/>
                        <a:pt x="86678" y="65722"/>
                      </a:cubicBezTo>
                      <a:lnTo>
                        <a:pt x="107632" y="87630"/>
                      </a:lnTo>
                      <a:lnTo>
                        <a:pt x="119063" y="78105"/>
                      </a:lnTo>
                      <a:cubicBezTo>
                        <a:pt x="103822" y="60007"/>
                        <a:pt x="81915" y="39053"/>
                        <a:pt x="54292" y="1333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5385" name="Google Shape;5385;p30"/>
              <p:cNvSpPr/>
              <p:nvPr/>
            </p:nvSpPr>
            <p:spPr>
              <a:xfrm>
                <a:off x="5888982" y="2284094"/>
                <a:ext cx="406654" cy="721042"/>
              </a:xfrm>
              <a:custGeom>
                <a:avLst/>
                <a:gdLst/>
                <a:ahLst/>
                <a:cxnLst/>
                <a:rect l="l" t="t" r="r" b="b"/>
                <a:pathLst>
                  <a:path w="406654" h="721042" extrusionOk="0">
                    <a:moveTo>
                      <a:pt x="75573" y="576263"/>
                    </a:moveTo>
                    <a:cubicBezTo>
                      <a:pt x="75573" y="576263"/>
                      <a:pt x="75573" y="576263"/>
                      <a:pt x="75573" y="576263"/>
                    </a:cubicBezTo>
                    <a:cubicBezTo>
                      <a:pt x="67953" y="591503"/>
                      <a:pt x="69858" y="604838"/>
                      <a:pt x="74620" y="612458"/>
                    </a:cubicBezTo>
                    <a:cubicBezTo>
                      <a:pt x="80335" y="623888"/>
                      <a:pt x="91765" y="632460"/>
                      <a:pt x="108910" y="640080"/>
                    </a:cubicBezTo>
                    <a:cubicBezTo>
                      <a:pt x="108910" y="640080"/>
                      <a:pt x="108910" y="641033"/>
                      <a:pt x="108910" y="641033"/>
                    </a:cubicBezTo>
                    <a:cubicBezTo>
                      <a:pt x="108910" y="661035"/>
                      <a:pt x="127960" y="677228"/>
                      <a:pt x="160345" y="684848"/>
                    </a:cubicBezTo>
                    <a:cubicBezTo>
                      <a:pt x="162250" y="700088"/>
                      <a:pt x="177490" y="721043"/>
                      <a:pt x="210828" y="721043"/>
                    </a:cubicBezTo>
                    <a:cubicBezTo>
                      <a:pt x="214638" y="721043"/>
                      <a:pt x="219400" y="721043"/>
                      <a:pt x="226068" y="719138"/>
                    </a:cubicBezTo>
                    <a:cubicBezTo>
                      <a:pt x="244165" y="713423"/>
                      <a:pt x="256548" y="700088"/>
                      <a:pt x="257500" y="684848"/>
                    </a:cubicBezTo>
                    <a:cubicBezTo>
                      <a:pt x="289885" y="676275"/>
                      <a:pt x="308935" y="661035"/>
                      <a:pt x="308935" y="641033"/>
                    </a:cubicBezTo>
                    <a:cubicBezTo>
                      <a:pt x="308935" y="639128"/>
                      <a:pt x="308935" y="637223"/>
                      <a:pt x="307983" y="635318"/>
                    </a:cubicBezTo>
                    <a:cubicBezTo>
                      <a:pt x="329890" y="621983"/>
                      <a:pt x="342273" y="605790"/>
                      <a:pt x="342273" y="589598"/>
                    </a:cubicBezTo>
                    <a:cubicBezTo>
                      <a:pt x="342273" y="584835"/>
                      <a:pt x="340368" y="580073"/>
                      <a:pt x="338463" y="576263"/>
                    </a:cubicBezTo>
                    <a:cubicBezTo>
                      <a:pt x="371800" y="542925"/>
                      <a:pt x="389898" y="510540"/>
                      <a:pt x="399423" y="480060"/>
                    </a:cubicBezTo>
                    <a:lnTo>
                      <a:pt x="399423" y="480060"/>
                    </a:lnTo>
                    <a:cubicBezTo>
                      <a:pt x="400375" y="478155"/>
                      <a:pt x="400375" y="476250"/>
                      <a:pt x="401328" y="474345"/>
                    </a:cubicBezTo>
                    <a:cubicBezTo>
                      <a:pt x="404185" y="462915"/>
                      <a:pt x="406090" y="448628"/>
                      <a:pt x="406090" y="446722"/>
                    </a:cubicBezTo>
                    <a:cubicBezTo>
                      <a:pt x="407995" y="421005"/>
                      <a:pt x="405138" y="395288"/>
                      <a:pt x="396565" y="370522"/>
                    </a:cubicBezTo>
                    <a:lnTo>
                      <a:pt x="387993" y="350520"/>
                    </a:lnTo>
                    <a:cubicBezTo>
                      <a:pt x="380373" y="336233"/>
                      <a:pt x="370848" y="322897"/>
                      <a:pt x="360370" y="312420"/>
                    </a:cubicBezTo>
                    <a:cubicBezTo>
                      <a:pt x="357513" y="309563"/>
                      <a:pt x="354655" y="306705"/>
                      <a:pt x="351798" y="304800"/>
                    </a:cubicBezTo>
                    <a:lnTo>
                      <a:pt x="351798" y="304800"/>
                    </a:lnTo>
                    <a:lnTo>
                      <a:pt x="340368" y="294322"/>
                    </a:lnTo>
                    <a:cubicBezTo>
                      <a:pt x="337510" y="291465"/>
                      <a:pt x="334653" y="288608"/>
                      <a:pt x="331795" y="286703"/>
                    </a:cubicBezTo>
                    <a:cubicBezTo>
                      <a:pt x="292743" y="251460"/>
                      <a:pt x="264168" y="224790"/>
                      <a:pt x="272740" y="163830"/>
                    </a:cubicBezTo>
                    <a:cubicBezTo>
                      <a:pt x="283218" y="106680"/>
                      <a:pt x="265120" y="47625"/>
                      <a:pt x="241308" y="32385"/>
                    </a:cubicBezTo>
                    <a:cubicBezTo>
                      <a:pt x="239403" y="31432"/>
                      <a:pt x="238450" y="30480"/>
                      <a:pt x="236545" y="30480"/>
                    </a:cubicBezTo>
                    <a:cubicBezTo>
                      <a:pt x="235593" y="21907"/>
                      <a:pt x="234640" y="16193"/>
                      <a:pt x="233688" y="16193"/>
                    </a:cubicBezTo>
                    <a:cubicBezTo>
                      <a:pt x="227020" y="4763"/>
                      <a:pt x="217495" y="953"/>
                      <a:pt x="210828" y="0"/>
                    </a:cubicBezTo>
                    <a:cubicBezTo>
                      <a:pt x="208923" y="0"/>
                      <a:pt x="207970" y="0"/>
                      <a:pt x="206065" y="0"/>
                    </a:cubicBezTo>
                    <a:cubicBezTo>
                      <a:pt x="194635" y="0"/>
                      <a:pt x="174633" y="4763"/>
                      <a:pt x="166060" y="37148"/>
                    </a:cubicBezTo>
                    <a:cubicBezTo>
                      <a:pt x="160345" y="58103"/>
                      <a:pt x="161298" y="87630"/>
                      <a:pt x="161298" y="115253"/>
                    </a:cubicBezTo>
                    <a:cubicBezTo>
                      <a:pt x="161298" y="120968"/>
                      <a:pt x="161298" y="126682"/>
                      <a:pt x="161298" y="130493"/>
                    </a:cubicBezTo>
                    <a:cubicBezTo>
                      <a:pt x="159393" y="178118"/>
                      <a:pt x="114625" y="237172"/>
                      <a:pt x="81288" y="277178"/>
                    </a:cubicBezTo>
                    <a:cubicBezTo>
                      <a:pt x="81288" y="277178"/>
                      <a:pt x="55570" y="304800"/>
                      <a:pt x="33663" y="343853"/>
                    </a:cubicBezTo>
                    <a:cubicBezTo>
                      <a:pt x="14613" y="374333"/>
                      <a:pt x="-50157" y="493395"/>
                      <a:pt x="75573" y="576263"/>
                    </a:cubicBezTo>
                    <a:close/>
                    <a:moveTo>
                      <a:pt x="210828" y="696278"/>
                    </a:moveTo>
                    <a:cubicBezTo>
                      <a:pt x="197493" y="696278"/>
                      <a:pt x="186063" y="688658"/>
                      <a:pt x="186063" y="681038"/>
                    </a:cubicBezTo>
                    <a:cubicBezTo>
                      <a:pt x="186063" y="680085"/>
                      <a:pt x="186063" y="678180"/>
                      <a:pt x="187015" y="677228"/>
                    </a:cubicBezTo>
                    <a:cubicBezTo>
                      <a:pt x="190825" y="677228"/>
                      <a:pt x="194635" y="678180"/>
                      <a:pt x="198445" y="678180"/>
                    </a:cubicBezTo>
                    <a:cubicBezTo>
                      <a:pt x="202255" y="678180"/>
                      <a:pt x="206065" y="678180"/>
                      <a:pt x="210828" y="678180"/>
                    </a:cubicBezTo>
                    <a:cubicBezTo>
                      <a:pt x="218448" y="678180"/>
                      <a:pt x="227020" y="678180"/>
                      <a:pt x="233688" y="677228"/>
                    </a:cubicBezTo>
                    <a:cubicBezTo>
                      <a:pt x="234640" y="678180"/>
                      <a:pt x="234640" y="680085"/>
                      <a:pt x="234640" y="681038"/>
                    </a:cubicBezTo>
                    <a:cubicBezTo>
                      <a:pt x="235593" y="688658"/>
                      <a:pt x="224163" y="696278"/>
                      <a:pt x="210828" y="696278"/>
                    </a:cubicBezTo>
                    <a:close/>
                    <a:moveTo>
                      <a:pt x="236545" y="662940"/>
                    </a:moveTo>
                    <a:cubicBezTo>
                      <a:pt x="231783" y="663893"/>
                      <a:pt x="226068" y="663893"/>
                      <a:pt x="221305" y="664845"/>
                    </a:cubicBezTo>
                    <a:cubicBezTo>
                      <a:pt x="217495" y="664845"/>
                      <a:pt x="214638" y="664845"/>
                      <a:pt x="210828" y="664845"/>
                    </a:cubicBezTo>
                    <a:cubicBezTo>
                      <a:pt x="202255" y="664845"/>
                      <a:pt x="193683" y="663893"/>
                      <a:pt x="185110" y="662940"/>
                    </a:cubicBezTo>
                    <a:cubicBezTo>
                      <a:pt x="153678" y="659130"/>
                      <a:pt x="135580" y="647700"/>
                      <a:pt x="135580" y="639128"/>
                    </a:cubicBezTo>
                    <a:cubicBezTo>
                      <a:pt x="135580" y="638175"/>
                      <a:pt x="135580" y="638175"/>
                      <a:pt x="135580" y="637223"/>
                    </a:cubicBezTo>
                    <a:cubicBezTo>
                      <a:pt x="159393" y="641985"/>
                      <a:pt x="185110" y="642938"/>
                      <a:pt x="202255" y="642938"/>
                    </a:cubicBezTo>
                    <a:cubicBezTo>
                      <a:pt x="235593" y="642938"/>
                      <a:pt x="267025" y="639128"/>
                      <a:pt x="284170" y="633413"/>
                    </a:cubicBezTo>
                    <a:cubicBezTo>
                      <a:pt x="286075" y="635318"/>
                      <a:pt x="287028" y="637223"/>
                      <a:pt x="287028" y="639128"/>
                    </a:cubicBezTo>
                    <a:cubicBezTo>
                      <a:pt x="287028" y="647700"/>
                      <a:pt x="267978" y="659130"/>
                      <a:pt x="236545" y="662940"/>
                    </a:cubicBezTo>
                    <a:close/>
                    <a:moveTo>
                      <a:pt x="89860" y="304800"/>
                    </a:moveTo>
                    <a:lnTo>
                      <a:pt x="90813" y="302895"/>
                    </a:lnTo>
                    <a:cubicBezTo>
                      <a:pt x="132723" y="253365"/>
                      <a:pt x="181300" y="188595"/>
                      <a:pt x="184158" y="131445"/>
                    </a:cubicBezTo>
                    <a:cubicBezTo>
                      <a:pt x="184158" y="125730"/>
                      <a:pt x="184158" y="120015"/>
                      <a:pt x="184158" y="114300"/>
                    </a:cubicBezTo>
                    <a:cubicBezTo>
                      <a:pt x="184158" y="87630"/>
                      <a:pt x="183205" y="60960"/>
                      <a:pt x="187968" y="42863"/>
                    </a:cubicBezTo>
                    <a:cubicBezTo>
                      <a:pt x="191778" y="26670"/>
                      <a:pt x="198445" y="24765"/>
                      <a:pt x="202255" y="24765"/>
                    </a:cubicBezTo>
                    <a:cubicBezTo>
                      <a:pt x="203208" y="24765"/>
                      <a:pt x="204160" y="24765"/>
                      <a:pt x="204160" y="24765"/>
                    </a:cubicBezTo>
                    <a:cubicBezTo>
                      <a:pt x="207018" y="24765"/>
                      <a:pt x="208923" y="29528"/>
                      <a:pt x="209875" y="37148"/>
                    </a:cubicBezTo>
                    <a:cubicBezTo>
                      <a:pt x="209875" y="41910"/>
                      <a:pt x="209875" y="56198"/>
                      <a:pt x="208923" y="71438"/>
                    </a:cubicBezTo>
                    <a:cubicBezTo>
                      <a:pt x="207018" y="105728"/>
                      <a:pt x="205113" y="151447"/>
                      <a:pt x="209875" y="172403"/>
                    </a:cubicBezTo>
                    <a:cubicBezTo>
                      <a:pt x="215590" y="195263"/>
                      <a:pt x="226068" y="218122"/>
                      <a:pt x="235593" y="240030"/>
                    </a:cubicBezTo>
                    <a:cubicBezTo>
                      <a:pt x="248928" y="268605"/>
                      <a:pt x="261310" y="296228"/>
                      <a:pt x="262263" y="321945"/>
                    </a:cubicBezTo>
                    <a:cubicBezTo>
                      <a:pt x="264168" y="367665"/>
                      <a:pt x="241308" y="371475"/>
                      <a:pt x="225115" y="374333"/>
                    </a:cubicBezTo>
                    <a:cubicBezTo>
                      <a:pt x="217495" y="375285"/>
                      <a:pt x="208923" y="377190"/>
                      <a:pt x="208923" y="385763"/>
                    </a:cubicBezTo>
                    <a:cubicBezTo>
                      <a:pt x="208923" y="389572"/>
                      <a:pt x="211780" y="393383"/>
                      <a:pt x="216543" y="393383"/>
                    </a:cubicBezTo>
                    <a:cubicBezTo>
                      <a:pt x="218448" y="393383"/>
                      <a:pt x="220353" y="392430"/>
                      <a:pt x="224163" y="392430"/>
                    </a:cubicBezTo>
                    <a:cubicBezTo>
                      <a:pt x="228925" y="391478"/>
                      <a:pt x="237498" y="389572"/>
                      <a:pt x="246070" y="389572"/>
                    </a:cubicBezTo>
                    <a:cubicBezTo>
                      <a:pt x="251785" y="389572"/>
                      <a:pt x="256548" y="390525"/>
                      <a:pt x="261310" y="391478"/>
                    </a:cubicBezTo>
                    <a:cubicBezTo>
                      <a:pt x="275598" y="395288"/>
                      <a:pt x="286075" y="405765"/>
                      <a:pt x="290838" y="418147"/>
                    </a:cubicBezTo>
                    <a:cubicBezTo>
                      <a:pt x="294648" y="429578"/>
                      <a:pt x="294648" y="449580"/>
                      <a:pt x="273693" y="477203"/>
                    </a:cubicBezTo>
                    <a:cubicBezTo>
                      <a:pt x="269883" y="482918"/>
                      <a:pt x="259405" y="490538"/>
                      <a:pt x="238450" y="494347"/>
                    </a:cubicBezTo>
                    <a:cubicBezTo>
                      <a:pt x="231783" y="495300"/>
                      <a:pt x="231783" y="499110"/>
                      <a:pt x="231783" y="501968"/>
                    </a:cubicBezTo>
                    <a:cubicBezTo>
                      <a:pt x="231783" y="504825"/>
                      <a:pt x="234640" y="507683"/>
                      <a:pt x="239403" y="507683"/>
                    </a:cubicBezTo>
                    <a:cubicBezTo>
                      <a:pt x="241308" y="507683"/>
                      <a:pt x="243213" y="507683"/>
                      <a:pt x="245118" y="507683"/>
                    </a:cubicBezTo>
                    <a:cubicBezTo>
                      <a:pt x="277503" y="507683"/>
                      <a:pt x="302268" y="514350"/>
                      <a:pt x="313698" y="526733"/>
                    </a:cubicBezTo>
                    <a:cubicBezTo>
                      <a:pt x="319413" y="532448"/>
                      <a:pt x="321318" y="539115"/>
                      <a:pt x="321318" y="546735"/>
                    </a:cubicBezTo>
                    <a:cubicBezTo>
                      <a:pt x="320365" y="561023"/>
                      <a:pt x="301315" y="566738"/>
                      <a:pt x="287980" y="569595"/>
                    </a:cubicBezTo>
                    <a:cubicBezTo>
                      <a:pt x="278455" y="572453"/>
                      <a:pt x="272740" y="573405"/>
                      <a:pt x="272740" y="580073"/>
                    </a:cubicBezTo>
                    <a:lnTo>
                      <a:pt x="272740" y="582930"/>
                    </a:lnTo>
                    <a:lnTo>
                      <a:pt x="277503" y="586740"/>
                    </a:lnTo>
                    <a:lnTo>
                      <a:pt x="280360" y="586740"/>
                    </a:lnTo>
                    <a:cubicBezTo>
                      <a:pt x="282265" y="586740"/>
                      <a:pt x="284170" y="585788"/>
                      <a:pt x="287980" y="584835"/>
                    </a:cubicBezTo>
                    <a:cubicBezTo>
                      <a:pt x="296553" y="581978"/>
                      <a:pt x="304173" y="581025"/>
                      <a:pt x="309888" y="581025"/>
                    </a:cubicBezTo>
                    <a:cubicBezTo>
                      <a:pt x="312745" y="581025"/>
                      <a:pt x="314650" y="581025"/>
                      <a:pt x="315603" y="581978"/>
                    </a:cubicBezTo>
                    <a:cubicBezTo>
                      <a:pt x="320365" y="582930"/>
                      <a:pt x="320365" y="585788"/>
                      <a:pt x="320365" y="586740"/>
                    </a:cubicBezTo>
                    <a:cubicBezTo>
                      <a:pt x="320365" y="594360"/>
                      <a:pt x="308935" y="606743"/>
                      <a:pt x="283218" y="617220"/>
                    </a:cubicBezTo>
                    <a:lnTo>
                      <a:pt x="282265" y="617220"/>
                    </a:lnTo>
                    <a:lnTo>
                      <a:pt x="282265" y="617220"/>
                    </a:lnTo>
                    <a:cubicBezTo>
                      <a:pt x="269883" y="622935"/>
                      <a:pt x="241308" y="625793"/>
                      <a:pt x="210828" y="625793"/>
                    </a:cubicBezTo>
                    <a:cubicBezTo>
                      <a:pt x="163203" y="625793"/>
                      <a:pt x="107958" y="617220"/>
                      <a:pt x="98433" y="597218"/>
                    </a:cubicBezTo>
                    <a:cubicBezTo>
                      <a:pt x="96528" y="592455"/>
                      <a:pt x="96528" y="586740"/>
                      <a:pt x="101290" y="580073"/>
                    </a:cubicBezTo>
                    <a:cubicBezTo>
                      <a:pt x="102243" y="581025"/>
                      <a:pt x="104148" y="582930"/>
                      <a:pt x="106053" y="583883"/>
                    </a:cubicBezTo>
                    <a:cubicBezTo>
                      <a:pt x="137485" y="600075"/>
                      <a:pt x="178443" y="602933"/>
                      <a:pt x="201303" y="602933"/>
                    </a:cubicBezTo>
                    <a:cubicBezTo>
                      <a:pt x="216543" y="602933"/>
                      <a:pt x="227973" y="601980"/>
                      <a:pt x="232735" y="601028"/>
                    </a:cubicBezTo>
                    <a:cubicBezTo>
                      <a:pt x="238450" y="600075"/>
                      <a:pt x="247975" y="598170"/>
                      <a:pt x="247023" y="590550"/>
                    </a:cubicBezTo>
                    <a:cubicBezTo>
                      <a:pt x="247023" y="585788"/>
                      <a:pt x="243213" y="583883"/>
                      <a:pt x="236545" y="583883"/>
                    </a:cubicBezTo>
                    <a:cubicBezTo>
                      <a:pt x="235593" y="583883"/>
                      <a:pt x="234640" y="583883"/>
                      <a:pt x="232735" y="583883"/>
                    </a:cubicBezTo>
                    <a:cubicBezTo>
                      <a:pt x="227973" y="583883"/>
                      <a:pt x="221305" y="584835"/>
                      <a:pt x="212733" y="584835"/>
                    </a:cubicBezTo>
                    <a:cubicBezTo>
                      <a:pt x="183205" y="584835"/>
                      <a:pt x="153678" y="579120"/>
                      <a:pt x="120340" y="566738"/>
                    </a:cubicBezTo>
                    <a:cubicBezTo>
                      <a:pt x="104148" y="561975"/>
                      <a:pt x="71763" y="541973"/>
                      <a:pt x="65095" y="537210"/>
                    </a:cubicBezTo>
                    <a:cubicBezTo>
                      <a:pt x="40330" y="518160"/>
                      <a:pt x="26995" y="484822"/>
                      <a:pt x="26995" y="444818"/>
                    </a:cubicBezTo>
                    <a:cubicBezTo>
                      <a:pt x="24138" y="382905"/>
                      <a:pt x="69858" y="327660"/>
                      <a:pt x="89860" y="30480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86" name="Google Shape;5386;p30"/>
              <p:cNvSpPr/>
              <p:nvPr/>
            </p:nvSpPr>
            <p:spPr>
              <a:xfrm>
                <a:off x="6256972" y="2756535"/>
                <a:ext cx="368617" cy="631507"/>
              </a:xfrm>
              <a:custGeom>
                <a:avLst/>
                <a:gdLst/>
                <a:ahLst/>
                <a:cxnLst/>
                <a:rect l="l" t="t" r="r" b="b"/>
                <a:pathLst>
                  <a:path w="368617" h="631507" extrusionOk="0">
                    <a:moveTo>
                      <a:pt x="351473" y="631507"/>
                    </a:moveTo>
                    <a:lnTo>
                      <a:pt x="328613" y="625793"/>
                    </a:lnTo>
                    <a:cubicBezTo>
                      <a:pt x="339090" y="584835"/>
                      <a:pt x="344805" y="542925"/>
                      <a:pt x="344805" y="500062"/>
                    </a:cubicBezTo>
                    <a:cubicBezTo>
                      <a:pt x="344805" y="282893"/>
                      <a:pt x="206693" y="90488"/>
                      <a:pt x="0" y="22860"/>
                    </a:cubicBezTo>
                    <a:lnTo>
                      <a:pt x="7620" y="0"/>
                    </a:lnTo>
                    <a:cubicBezTo>
                      <a:pt x="223838" y="71438"/>
                      <a:pt x="368618" y="272415"/>
                      <a:pt x="368618" y="500062"/>
                    </a:cubicBezTo>
                    <a:cubicBezTo>
                      <a:pt x="368618" y="544830"/>
                      <a:pt x="362903" y="588645"/>
                      <a:pt x="351473" y="6315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87" name="Google Shape;5387;p30"/>
              <p:cNvSpPr/>
              <p:nvPr/>
            </p:nvSpPr>
            <p:spPr>
              <a:xfrm>
                <a:off x="5572125" y="2767964"/>
                <a:ext cx="337185" cy="621030"/>
              </a:xfrm>
              <a:custGeom>
                <a:avLst/>
                <a:gdLst/>
                <a:ahLst/>
                <a:cxnLst/>
                <a:rect l="l" t="t" r="r" b="b"/>
                <a:pathLst>
                  <a:path w="337185" h="621030" extrusionOk="0">
                    <a:moveTo>
                      <a:pt x="17145" y="621030"/>
                    </a:moveTo>
                    <a:cubicBezTo>
                      <a:pt x="5715" y="578168"/>
                      <a:pt x="0" y="533400"/>
                      <a:pt x="0" y="488632"/>
                    </a:cubicBezTo>
                    <a:cubicBezTo>
                      <a:pt x="0" y="273368"/>
                      <a:pt x="129540" y="80963"/>
                      <a:pt x="328613" y="0"/>
                    </a:cubicBezTo>
                    <a:lnTo>
                      <a:pt x="337185" y="21908"/>
                    </a:lnTo>
                    <a:cubicBezTo>
                      <a:pt x="146685" y="99060"/>
                      <a:pt x="22860" y="281940"/>
                      <a:pt x="22860" y="487680"/>
                    </a:cubicBezTo>
                    <a:cubicBezTo>
                      <a:pt x="22860" y="530543"/>
                      <a:pt x="28575" y="572453"/>
                      <a:pt x="39052" y="613410"/>
                    </a:cubicBezTo>
                    <a:lnTo>
                      <a:pt x="17145" y="62103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5388" name="Google Shape;5388;p30"/>
              <p:cNvGrpSpPr/>
              <p:nvPr/>
            </p:nvGrpSpPr>
            <p:grpSpPr>
              <a:xfrm>
                <a:off x="4910701" y="3818108"/>
                <a:ext cx="2376312" cy="776751"/>
                <a:chOff x="4910701" y="3818108"/>
                <a:chExt cx="2376312" cy="776751"/>
              </a:xfrm>
            </p:grpSpPr>
            <p:sp>
              <p:nvSpPr>
                <p:cNvPr id="5389" name="Google Shape;5389;p30"/>
                <p:cNvSpPr/>
                <p:nvPr/>
              </p:nvSpPr>
              <p:spPr>
                <a:xfrm>
                  <a:off x="5957887" y="4451032"/>
                  <a:ext cx="25717" cy="33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7" h="33337" extrusionOk="0">
                      <a:moveTo>
                        <a:pt x="12383" y="0"/>
                      </a:moveTo>
                      <a:cubicBezTo>
                        <a:pt x="9525" y="0"/>
                        <a:pt x="6667" y="953"/>
                        <a:pt x="3810" y="3810"/>
                      </a:cubicBezTo>
                      <a:cubicBezTo>
                        <a:pt x="953" y="5715"/>
                        <a:pt x="0" y="9525"/>
                        <a:pt x="0" y="12383"/>
                      </a:cubicBezTo>
                      <a:cubicBezTo>
                        <a:pt x="0" y="17145"/>
                        <a:pt x="1905" y="21908"/>
                        <a:pt x="5715" y="25718"/>
                      </a:cubicBezTo>
                      <a:cubicBezTo>
                        <a:pt x="9525" y="29528"/>
                        <a:pt x="14288" y="32385"/>
                        <a:pt x="20955" y="33338"/>
                      </a:cubicBezTo>
                      <a:cubicBezTo>
                        <a:pt x="21908" y="31433"/>
                        <a:pt x="23813" y="30480"/>
                        <a:pt x="23813" y="27623"/>
                      </a:cubicBezTo>
                      <a:cubicBezTo>
                        <a:pt x="24765" y="25718"/>
                        <a:pt x="24765" y="22860"/>
                        <a:pt x="25717" y="19050"/>
                      </a:cubicBezTo>
                      <a:cubicBezTo>
                        <a:pt x="25717" y="14288"/>
                        <a:pt x="24765" y="9525"/>
                        <a:pt x="21908" y="6668"/>
                      </a:cubicBezTo>
                      <a:cubicBezTo>
                        <a:pt x="19050" y="2858"/>
                        <a:pt x="16192" y="953"/>
                        <a:pt x="123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90" name="Google Shape;5390;p30"/>
                <p:cNvSpPr/>
                <p:nvPr/>
              </p:nvSpPr>
              <p:spPr>
                <a:xfrm>
                  <a:off x="6030277" y="4486275"/>
                  <a:ext cx="53339" cy="31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39" h="31432" extrusionOk="0">
                      <a:moveTo>
                        <a:pt x="26670" y="0"/>
                      </a:moveTo>
                      <a:cubicBezTo>
                        <a:pt x="19050" y="0"/>
                        <a:pt x="13335" y="1905"/>
                        <a:pt x="8572" y="4763"/>
                      </a:cubicBezTo>
                      <a:cubicBezTo>
                        <a:pt x="2857" y="8572"/>
                        <a:pt x="952" y="13335"/>
                        <a:pt x="0" y="18097"/>
                      </a:cubicBezTo>
                      <a:cubicBezTo>
                        <a:pt x="0" y="21907"/>
                        <a:pt x="952" y="24765"/>
                        <a:pt x="4763" y="27622"/>
                      </a:cubicBezTo>
                      <a:cubicBezTo>
                        <a:pt x="7620" y="30480"/>
                        <a:pt x="11430" y="31432"/>
                        <a:pt x="15240" y="31432"/>
                      </a:cubicBezTo>
                      <a:cubicBezTo>
                        <a:pt x="20955" y="31432"/>
                        <a:pt x="27622" y="30480"/>
                        <a:pt x="33338" y="27622"/>
                      </a:cubicBezTo>
                      <a:cubicBezTo>
                        <a:pt x="39052" y="24765"/>
                        <a:pt x="45720" y="20955"/>
                        <a:pt x="53340" y="15240"/>
                      </a:cubicBezTo>
                      <a:cubicBezTo>
                        <a:pt x="49530" y="10478"/>
                        <a:pt x="44767" y="6668"/>
                        <a:pt x="40005" y="3810"/>
                      </a:cubicBezTo>
                      <a:cubicBezTo>
                        <a:pt x="36195" y="1905"/>
                        <a:pt x="31432" y="953"/>
                        <a:pt x="2667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91" name="Google Shape;5391;p30"/>
                <p:cNvSpPr/>
                <p:nvPr/>
              </p:nvSpPr>
              <p:spPr>
                <a:xfrm rot="-4289663">
                  <a:off x="5514869" y="4359959"/>
                  <a:ext cx="37147" cy="36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147" h="36195" extrusionOk="0">
                      <a:moveTo>
                        <a:pt x="0" y="0"/>
                      </a:moveTo>
                      <a:lnTo>
                        <a:pt x="37148" y="0"/>
                      </a:lnTo>
                      <a:lnTo>
                        <a:pt x="37148" y="36195"/>
                      </a:lnTo>
                      <a:lnTo>
                        <a:pt x="0" y="36195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92" name="Google Shape;5392;p30"/>
                <p:cNvSpPr/>
                <p:nvPr/>
              </p:nvSpPr>
              <p:spPr>
                <a:xfrm>
                  <a:off x="5833809" y="4470677"/>
                  <a:ext cx="53593" cy="30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93" h="30258" extrusionOk="0">
                      <a:moveTo>
                        <a:pt x="28828" y="357"/>
                      </a:moveTo>
                      <a:cubicBezTo>
                        <a:pt x="21208" y="-595"/>
                        <a:pt x="15493" y="357"/>
                        <a:pt x="9778" y="3215"/>
                      </a:cubicBezTo>
                      <a:cubicBezTo>
                        <a:pt x="4063" y="6072"/>
                        <a:pt x="1206" y="10835"/>
                        <a:pt x="253" y="15597"/>
                      </a:cubicBezTo>
                      <a:cubicBezTo>
                        <a:pt x="-699" y="19407"/>
                        <a:pt x="1206" y="22265"/>
                        <a:pt x="3111" y="25122"/>
                      </a:cubicBezTo>
                      <a:cubicBezTo>
                        <a:pt x="5968" y="27980"/>
                        <a:pt x="8826" y="29885"/>
                        <a:pt x="13588" y="29885"/>
                      </a:cubicBezTo>
                      <a:cubicBezTo>
                        <a:pt x="19303" y="30837"/>
                        <a:pt x="25971" y="29885"/>
                        <a:pt x="32638" y="27980"/>
                      </a:cubicBezTo>
                      <a:cubicBezTo>
                        <a:pt x="39306" y="26075"/>
                        <a:pt x="45973" y="23217"/>
                        <a:pt x="53593" y="18455"/>
                      </a:cubicBezTo>
                      <a:cubicBezTo>
                        <a:pt x="49783" y="13692"/>
                        <a:pt x="45973" y="8930"/>
                        <a:pt x="42163" y="5120"/>
                      </a:cubicBezTo>
                      <a:cubicBezTo>
                        <a:pt x="37401" y="3215"/>
                        <a:pt x="32638" y="1310"/>
                        <a:pt x="28828" y="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93" name="Google Shape;5393;p30"/>
                <p:cNvSpPr/>
                <p:nvPr/>
              </p:nvSpPr>
              <p:spPr>
                <a:xfrm rot="-1450734">
                  <a:off x="6823927" y="4289965"/>
                  <a:ext cx="36196" cy="37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196" h="37148" extrusionOk="0">
                      <a:moveTo>
                        <a:pt x="0" y="0"/>
                      </a:moveTo>
                      <a:lnTo>
                        <a:pt x="36196" y="0"/>
                      </a:lnTo>
                      <a:lnTo>
                        <a:pt x="36196" y="37149"/>
                      </a:lnTo>
                      <a:lnTo>
                        <a:pt x="0" y="37149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94" name="Google Shape;5394;p30"/>
                <p:cNvSpPr/>
                <p:nvPr/>
              </p:nvSpPr>
              <p:spPr>
                <a:xfrm>
                  <a:off x="6727133" y="4373310"/>
                  <a:ext cx="54368" cy="467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68" h="46765" extrusionOk="0">
                      <a:moveTo>
                        <a:pt x="2279" y="24382"/>
                      </a:moveTo>
                      <a:cubicBezTo>
                        <a:pt x="374" y="28192"/>
                        <a:pt x="-579" y="31050"/>
                        <a:pt x="374" y="34859"/>
                      </a:cubicBezTo>
                      <a:cubicBezTo>
                        <a:pt x="2279" y="40575"/>
                        <a:pt x="6089" y="43432"/>
                        <a:pt x="11804" y="45337"/>
                      </a:cubicBezTo>
                      <a:cubicBezTo>
                        <a:pt x="17519" y="47242"/>
                        <a:pt x="24186" y="47242"/>
                        <a:pt x="29901" y="45337"/>
                      </a:cubicBezTo>
                      <a:cubicBezTo>
                        <a:pt x="39426" y="41527"/>
                        <a:pt x="46094" y="36765"/>
                        <a:pt x="49904" y="29145"/>
                      </a:cubicBezTo>
                      <a:cubicBezTo>
                        <a:pt x="54666" y="22477"/>
                        <a:pt x="55619" y="14857"/>
                        <a:pt x="52761" y="8190"/>
                      </a:cubicBezTo>
                      <a:cubicBezTo>
                        <a:pt x="50856" y="4380"/>
                        <a:pt x="47999" y="1522"/>
                        <a:pt x="42284" y="570"/>
                      </a:cubicBezTo>
                      <a:cubicBezTo>
                        <a:pt x="36569" y="-383"/>
                        <a:pt x="30854" y="-383"/>
                        <a:pt x="25139" y="2475"/>
                      </a:cubicBezTo>
                      <a:cubicBezTo>
                        <a:pt x="23234" y="5332"/>
                        <a:pt x="18471" y="9142"/>
                        <a:pt x="11804" y="13905"/>
                      </a:cubicBezTo>
                      <a:cubicBezTo>
                        <a:pt x="7994" y="16762"/>
                        <a:pt x="4184" y="20572"/>
                        <a:pt x="2279" y="2438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95" name="Google Shape;5395;p30"/>
                <p:cNvSpPr/>
                <p:nvPr/>
              </p:nvSpPr>
              <p:spPr>
                <a:xfrm>
                  <a:off x="6563677" y="4377690"/>
                  <a:ext cx="48577" cy="692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77" h="69294" extrusionOk="0">
                      <a:moveTo>
                        <a:pt x="0" y="11430"/>
                      </a:moveTo>
                      <a:lnTo>
                        <a:pt x="15240" y="63817"/>
                      </a:lnTo>
                      <a:cubicBezTo>
                        <a:pt x="16192" y="65722"/>
                        <a:pt x="17145" y="67628"/>
                        <a:pt x="19050" y="68580"/>
                      </a:cubicBezTo>
                      <a:cubicBezTo>
                        <a:pt x="20955" y="69532"/>
                        <a:pt x="22860" y="69532"/>
                        <a:pt x="24765" y="68580"/>
                      </a:cubicBezTo>
                      <a:cubicBezTo>
                        <a:pt x="30480" y="66675"/>
                        <a:pt x="36195" y="62865"/>
                        <a:pt x="40005" y="58103"/>
                      </a:cubicBezTo>
                      <a:cubicBezTo>
                        <a:pt x="44767" y="52388"/>
                        <a:pt x="46672" y="46672"/>
                        <a:pt x="48577" y="39053"/>
                      </a:cubicBezTo>
                      <a:lnTo>
                        <a:pt x="37147" y="0"/>
                      </a:lnTo>
                      <a:lnTo>
                        <a:pt x="0" y="1143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96" name="Google Shape;5396;p30"/>
                <p:cNvSpPr/>
                <p:nvPr/>
              </p:nvSpPr>
              <p:spPr>
                <a:xfrm>
                  <a:off x="6273165" y="4475797"/>
                  <a:ext cx="53339" cy="33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39" h="33337" extrusionOk="0">
                      <a:moveTo>
                        <a:pt x="23813" y="0"/>
                      </a:moveTo>
                      <a:cubicBezTo>
                        <a:pt x="16192" y="953"/>
                        <a:pt x="10477" y="3810"/>
                        <a:pt x="6667" y="7620"/>
                      </a:cubicBezTo>
                      <a:cubicBezTo>
                        <a:pt x="1905" y="12383"/>
                        <a:pt x="0" y="17145"/>
                        <a:pt x="0" y="21908"/>
                      </a:cubicBezTo>
                      <a:cubicBezTo>
                        <a:pt x="0" y="25718"/>
                        <a:pt x="1905" y="28575"/>
                        <a:pt x="5715" y="30480"/>
                      </a:cubicBezTo>
                      <a:cubicBezTo>
                        <a:pt x="8572" y="32385"/>
                        <a:pt x="12382" y="33338"/>
                        <a:pt x="17145" y="33338"/>
                      </a:cubicBezTo>
                      <a:cubicBezTo>
                        <a:pt x="22860" y="32385"/>
                        <a:pt x="28575" y="30480"/>
                        <a:pt x="35242" y="26670"/>
                      </a:cubicBezTo>
                      <a:cubicBezTo>
                        <a:pt x="40957" y="22860"/>
                        <a:pt x="46672" y="18097"/>
                        <a:pt x="53340" y="12383"/>
                      </a:cubicBezTo>
                      <a:cubicBezTo>
                        <a:pt x="48577" y="8572"/>
                        <a:pt x="43815" y="4763"/>
                        <a:pt x="39052" y="2858"/>
                      </a:cubicBezTo>
                      <a:cubicBezTo>
                        <a:pt x="33338" y="953"/>
                        <a:pt x="28575" y="0"/>
                        <a:pt x="2381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97" name="Google Shape;5397;p30"/>
                <p:cNvSpPr/>
                <p:nvPr/>
              </p:nvSpPr>
              <p:spPr>
                <a:xfrm>
                  <a:off x="6383654" y="4415790"/>
                  <a:ext cx="75247" cy="88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247" h="88024" extrusionOk="0">
                      <a:moveTo>
                        <a:pt x="39053" y="6667"/>
                      </a:moveTo>
                      <a:lnTo>
                        <a:pt x="44767" y="35242"/>
                      </a:lnTo>
                      <a:lnTo>
                        <a:pt x="7620" y="41910"/>
                      </a:lnTo>
                      <a:cubicBezTo>
                        <a:pt x="4763" y="41910"/>
                        <a:pt x="2858" y="43815"/>
                        <a:pt x="1905" y="45720"/>
                      </a:cubicBezTo>
                      <a:cubicBezTo>
                        <a:pt x="0" y="47625"/>
                        <a:pt x="0" y="49530"/>
                        <a:pt x="0" y="52388"/>
                      </a:cubicBezTo>
                      <a:cubicBezTo>
                        <a:pt x="0" y="54292"/>
                        <a:pt x="1905" y="56197"/>
                        <a:pt x="3810" y="58103"/>
                      </a:cubicBezTo>
                      <a:cubicBezTo>
                        <a:pt x="5715" y="60007"/>
                        <a:pt x="8573" y="60960"/>
                        <a:pt x="11430" y="61913"/>
                      </a:cubicBezTo>
                      <a:cubicBezTo>
                        <a:pt x="13335" y="60007"/>
                        <a:pt x="16192" y="58103"/>
                        <a:pt x="20003" y="56197"/>
                      </a:cubicBezTo>
                      <a:cubicBezTo>
                        <a:pt x="22860" y="55245"/>
                        <a:pt x="27623" y="53340"/>
                        <a:pt x="33338" y="52388"/>
                      </a:cubicBezTo>
                      <a:lnTo>
                        <a:pt x="45720" y="65722"/>
                      </a:lnTo>
                      <a:lnTo>
                        <a:pt x="34290" y="67628"/>
                      </a:lnTo>
                      <a:cubicBezTo>
                        <a:pt x="30480" y="68580"/>
                        <a:pt x="26670" y="70485"/>
                        <a:pt x="23813" y="72390"/>
                      </a:cubicBezTo>
                      <a:cubicBezTo>
                        <a:pt x="20955" y="75247"/>
                        <a:pt x="20003" y="78105"/>
                        <a:pt x="20955" y="80963"/>
                      </a:cubicBezTo>
                      <a:cubicBezTo>
                        <a:pt x="21908" y="83820"/>
                        <a:pt x="22860" y="85725"/>
                        <a:pt x="25717" y="86678"/>
                      </a:cubicBezTo>
                      <a:cubicBezTo>
                        <a:pt x="28575" y="87630"/>
                        <a:pt x="32385" y="88582"/>
                        <a:pt x="35242" y="87630"/>
                      </a:cubicBezTo>
                      <a:cubicBezTo>
                        <a:pt x="43815" y="85725"/>
                        <a:pt x="52388" y="81915"/>
                        <a:pt x="59055" y="75247"/>
                      </a:cubicBezTo>
                      <a:cubicBezTo>
                        <a:pt x="66675" y="68580"/>
                        <a:pt x="71438" y="60007"/>
                        <a:pt x="75248" y="49530"/>
                      </a:cubicBezTo>
                      <a:lnTo>
                        <a:pt x="65723" y="0"/>
                      </a:lnTo>
                      <a:lnTo>
                        <a:pt x="39053" y="6667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98" name="Google Shape;5398;p30"/>
                <p:cNvSpPr/>
                <p:nvPr/>
              </p:nvSpPr>
              <p:spPr>
                <a:xfrm>
                  <a:off x="4910701" y="3818108"/>
                  <a:ext cx="2376312" cy="776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6312" h="776751" extrusionOk="0">
                      <a:moveTo>
                        <a:pt x="2324489" y="401466"/>
                      </a:moveTo>
                      <a:cubicBezTo>
                        <a:pt x="2315916" y="384321"/>
                        <a:pt x="2307344" y="367176"/>
                        <a:pt x="2299724" y="350031"/>
                      </a:cubicBezTo>
                      <a:cubicBezTo>
                        <a:pt x="2316869" y="337649"/>
                        <a:pt x="2332109" y="325266"/>
                        <a:pt x="2348301" y="310979"/>
                      </a:cubicBezTo>
                      <a:cubicBezTo>
                        <a:pt x="2399736" y="264306"/>
                        <a:pt x="2369256" y="202394"/>
                        <a:pt x="2344491" y="152864"/>
                      </a:cubicBezTo>
                      <a:lnTo>
                        <a:pt x="2339729" y="142386"/>
                      </a:lnTo>
                      <a:cubicBezTo>
                        <a:pt x="2327346" y="116669"/>
                        <a:pt x="2329251" y="90951"/>
                        <a:pt x="2331156" y="69044"/>
                      </a:cubicBezTo>
                      <a:cubicBezTo>
                        <a:pt x="2333061" y="48089"/>
                        <a:pt x="2334966" y="28086"/>
                        <a:pt x="2321631" y="14751"/>
                      </a:cubicBezTo>
                      <a:cubicBezTo>
                        <a:pt x="2310201" y="2369"/>
                        <a:pt x="2288294" y="-1441"/>
                        <a:pt x="2253051" y="464"/>
                      </a:cubicBezTo>
                      <a:lnTo>
                        <a:pt x="2253051" y="464"/>
                      </a:lnTo>
                      <a:cubicBezTo>
                        <a:pt x="2253051" y="464"/>
                        <a:pt x="2252099" y="464"/>
                        <a:pt x="2252099" y="464"/>
                      </a:cubicBezTo>
                      <a:cubicBezTo>
                        <a:pt x="2175899" y="5226"/>
                        <a:pt x="2128274" y="68091"/>
                        <a:pt x="2118749" y="177629"/>
                      </a:cubicBezTo>
                      <a:cubicBezTo>
                        <a:pt x="2112081" y="180486"/>
                        <a:pt x="2106366" y="184296"/>
                        <a:pt x="2099699" y="187154"/>
                      </a:cubicBezTo>
                      <a:cubicBezTo>
                        <a:pt x="2052074" y="209061"/>
                        <a:pt x="1995876" y="226206"/>
                        <a:pt x="1943489" y="239541"/>
                      </a:cubicBezTo>
                      <a:lnTo>
                        <a:pt x="1943489" y="239541"/>
                      </a:lnTo>
                      <a:cubicBezTo>
                        <a:pt x="1932059" y="242399"/>
                        <a:pt x="1923486" y="244304"/>
                        <a:pt x="1915866" y="246209"/>
                      </a:cubicBezTo>
                      <a:cubicBezTo>
                        <a:pt x="1915866" y="246209"/>
                        <a:pt x="1915866" y="246209"/>
                        <a:pt x="1914914" y="246209"/>
                      </a:cubicBezTo>
                      <a:lnTo>
                        <a:pt x="1914914" y="246209"/>
                      </a:lnTo>
                      <a:cubicBezTo>
                        <a:pt x="1906341" y="249066"/>
                        <a:pt x="1900626" y="250971"/>
                        <a:pt x="1896816" y="253829"/>
                      </a:cubicBezTo>
                      <a:cubicBezTo>
                        <a:pt x="1866336" y="272879"/>
                        <a:pt x="1887291" y="351936"/>
                        <a:pt x="1896816" y="381464"/>
                      </a:cubicBezTo>
                      <a:cubicBezTo>
                        <a:pt x="1760609" y="478619"/>
                        <a:pt x="1504386" y="540531"/>
                        <a:pt x="1219589" y="540531"/>
                      </a:cubicBezTo>
                      <a:cubicBezTo>
                        <a:pt x="1209111" y="540531"/>
                        <a:pt x="1199586" y="540531"/>
                        <a:pt x="1189109" y="540531"/>
                      </a:cubicBezTo>
                      <a:lnTo>
                        <a:pt x="1189109" y="540531"/>
                      </a:lnTo>
                      <a:cubicBezTo>
                        <a:pt x="1189109" y="540531"/>
                        <a:pt x="1189109" y="540531"/>
                        <a:pt x="1188156" y="540531"/>
                      </a:cubicBezTo>
                      <a:cubicBezTo>
                        <a:pt x="1188156" y="540531"/>
                        <a:pt x="1188156" y="540531"/>
                        <a:pt x="1187204" y="540531"/>
                      </a:cubicBezTo>
                      <a:lnTo>
                        <a:pt x="1187204" y="540531"/>
                      </a:lnTo>
                      <a:cubicBezTo>
                        <a:pt x="1176726" y="540531"/>
                        <a:pt x="1167201" y="540531"/>
                        <a:pt x="1156724" y="540531"/>
                      </a:cubicBezTo>
                      <a:cubicBezTo>
                        <a:pt x="871926" y="540531"/>
                        <a:pt x="615704" y="479571"/>
                        <a:pt x="479496" y="381464"/>
                      </a:cubicBezTo>
                      <a:cubicBezTo>
                        <a:pt x="489021" y="351936"/>
                        <a:pt x="509976" y="272879"/>
                        <a:pt x="479496" y="253829"/>
                      </a:cubicBezTo>
                      <a:cubicBezTo>
                        <a:pt x="475686" y="250971"/>
                        <a:pt x="469019" y="249066"/>
                        <a:pt x="461399" y="246209"/>
                      </a:cubicBezTo>
                      <a:lnTo>
                        <a:pt x="461399" y="246209"/>
                      </a:lnTo>
                      <a:cubicBezTo>
                        <a:pt x="461399" y="246209"/>
                        <a:pt x="461399" y="246209"/>
                        <a:pt x="460446" y="246209"/>
                      </a:cubicBezTo>
                      <a:cubicBezTo>
                        <a:pt x="452826" y="244304"/>
                        <a:pt x="444254" y="241446"/>
                        <a:pt x="432824" y="239541"/>
                      </a:cubicBezTo>
                      <a:lnTo>
                        <a:pt x="432824" y="239541"/>
                      </a:lnTo>
                      <a:cubicBezTo>
                        <a:pt x="379484" y="226206"/>
                        <a:pt x="323286" y="208109"/>
                        <a:pt x="276614" y="187154"/>
                      </a:cubicBezTo>
                      <a:cubicBezTo>
                        <a:pt x="269946" y="184296"/>
                        <a:pt x="263279" y="181439"/>
                        <a:pt x="257564" y="177629"/>
                      </a:cubicBezTo>
                      <a:cubicBezTo>
                        <a:pt x="248039" y="68091"/>
                        <a:pt x="200414" y="6179"/>
                        <a:pt x="124214" y="464"/>
                      </a:cubicBezTo>
                      <a:cubicBezTo>
                        <a:pt x="124214" y="464"/>
                        <a:pt x="123261" y="464"/>
                        <a:pt x="123261" y="464"/>
                      </a:cubicBezTo>
                      <a:lnTo>
                        <a:pt x="123261" y="464"/>
                      </a:lnTo>
                      <a:cubicBezTo>
                        <a:pt x="87066" y="-1441"/>
                        <a:pt x="66111" y="3321"/>
                        <a:pt x="54681" y="14751"/>
                      </a:cubicBezTo>
                      <a:cubicBezTo>
                        <a:pt x="41346" y="28086"/>
                        <a:pt x="43251" y="48089"/>
                        <a:pt x="45156" y="69044"/>
                      </a:cubicBezTo>
                      <a:cubicBezTo>
                        <a:pt x="47061" y="91904"/>
                        <a:pt x="49919" y="116669"/>
                        <a:pt x="36584" y="142386"/>
                      </a:cubicBezTo>
                      <a:lnTo>
                        <a:pt x="31821" y="152864"/>
                      </a:lnTo>
                      <a:cubicBezTo>
                        <a:pt x="7056" y="202394"/>
                        <a:pt x="-23424" y="264306"/>
                        <a:pt x="28011" y="310979"/>
                      </a:cubicBezTo>
                      <a:cubicBezTo>
                        <a:pt x="43251" y="325266"/>
                        <a:pt x="59444" y="338601"/>
                        <a:pt x="76589" y="350031"/>
                      </a:cubicBezTo>
                      <a:cubicBezTo>
                        <a:pt x="69921" y="367176"/>
                        <a:pt x="60396" y="385274"/>
                        <a:pt x="51824" y="401466"/>
                      </a:cubicBezTo>
                      <a:cubicBezTo>
                        <a:pt x="36584" y="430041"/>
                        <a:pt x="21344" y="460521"/>
                        <a:pt x="13724" y="493859"/>
                      </a:cubicBezTo>
                      <a:cubicBezTo>
                        <a:pt x="10866" y="506241"/>
                        <a:pt x="4199" y="609111"/>
                        <a:pt x="25154" y="616731"/>
                      </a:cubicBezTo>
                      <a:cubicBezTo>
                        <a:pt x="28964" y="617684"/>
                        <a:pt x="36584" y="618636"/>
                        <a:pt x="42299" y="606254"/>
                      </a:cubicBezTo>
                      <a:cubicBezTo>
                        <a:pt x="64206" y="562439"/>
                        <a:pt x="100401" y="516719"/>
                        <a:pt x="123261" y="515766"/>
                      </a:cubicBezTo>
                      <a:cubicBezTo>
                        <a:pt x="127071" y="515766"/>
                        <a:pt x="133739" y="516719"/>
                        <a:pt x="140406" y="526244"/>
                      </a:cubicBezTo>
                      <a:cubicBezTo>
                        <a:pt x="146121" y="534816"/>
                        <a:pt x="150884" y="548151"/>
                        <a:pt x="155646" y="557676"/>
                      </a:cubicBezTo>
                      <a:cubicBezTo>
                        <a:pt x="162314" y="573869"/>
                        <a:pt x="165171" y="581489"/>
                        <a:pt x="173744" y="579584"/>
                      </a:cubicBezTo>
                      <a:cubicBezTo>
                        <a:pt x="182316" y="577679"/>
                        <a:pt x="182316" y="568154"/>
                        <a:pt x="182316" y="560534"/>
                      </a:cubicBezTo>
                      <a:cubicBezTo>
                        <a:pt x="182316" y="511004"/>
                        <a:pt x="196604" y="463379"/>
                        <a:pt x="211844" y="419564"/>
                      </a:cubicBezTo>
                      <a:cubicBezTo>
                        <a:pt x="247086" y="432899"/>
                        <a:pt x="281376" y="442424"/>
                        <a:pt x="315666" y="451949"/>
                      </a:cubicBezTo>
                      <a:cubicBezTo>
                        <a:pt x="316619" y="451949"/>
                        <a:pt x="317571" y="452901"/>
                        <a:pt x="318524" y="452901"/>
                      </a:cubicBezTo>
                      <a:lnTo>
                        <a:pt x="315666" y="455759"/>
                      </a:lnTo>
                      <a:cubicBezTo>
                        <a:pt x="305189" y="467189"/>
                        <a:pt x="289949" y="481476"/>
                        <a:pt x="289949" y="481476"/>
                      </a:cubicBezTo>
                      <a:cubicBezTo>
                        <a:pt x="279471" y="492906"/>
                        <a:pt x="273756" y="507194"/>
                        <a:pt x="275661" y="520529"/>
                      </a:cubicBezTo>
                      <a:cubicBezTo>
                        <a:pt x="276614" y="533864"/>
                        <a:pt x="284234" y="545294"/>
                        <a:pt x="296616" y="553866"/>
                      </a:cubicBezTo>
                      <a:cubicBezTo>
                        <a:pt x="492831" y="693884"/>
                        <a:pt x="814776" y="776751"/>
                        <a:pt x="1157676" y="776751"/>
                      </a:cubicBezTo>
                      <a:cubicBezTo>
                        <a:pt x="1167201" y="776751"/>
                        <a:pt x="1177679" y="776751"/>
                        <a:pt x="1189109" y="776751"/>
                      </a:cubicBezTo>
                      <a:cubicBezTo>
                        <a:pt x="1199586" y="776751"/>
                        <a:pt x="1210064" y="776751"/>
                        <a:pt x="1220541" y="776751"/>
                      </a:cubicBezTo>
                      <a:cubicBezTo>
                        <a:pt x="1563441" y="776751"/>
                        <a:pt x="1885386" y="692931"/>
                        <a:pt x="2081601" y="553866"/>
                      </a:cubicBezTo>
                      <a:cubicBezTo>
                        <a:pt x="2093984" y="545294"/>
                        <a:pt x="2100651" y="532911"/>
                        <a:pt x="2102556" y="520529"/>
                      </a:cubicBezTo>
                      <a:cubicBezTo>
                        <a:pt x="2103509" y="507194"/>
                        <a:pt x="2098746" y="492906"/>
                        <a:pt x="2088269" y="481476"/>
                      </a:cubicBezTo>
                      <a:cubicBezTo>
                        <a:pt x="2088269" y="481476"/>
                        <a:pt x="2073029" y="467189"/>
                        <a:pt x="2062551" y="455759"/>
                      </a:cubicBezTo>
                      <a:lnTo>
                        <a:pt x="2059694" y="452901"/>
                      </a:lnTo>
                      <a:cubicBezTo>
                        <a:pt x="2060646" y="452901"/>
                        <a:pt x="2061599" y="451949"/>
                        <a:pt x="2062551" y="451949"/>
                      </a:cubicBezTo>
                      <a:cubicBezTo>
                        <a:pt x="2096841" y="442424"/>
                        <a:pt x="2132084" y="431946"/>
                        <a:pt x="2166374" y="419564"/>
                      </a:cubicBezTo>
                      <a:cubicBezTo>
                        <a:pt x="2181614" y="463379"/>
                        <a:pt x="2195901" y="511004"/>
                        <a:pt x="2195901" y="560534"/>
                      </a:cubicBezTo>
                      <a:cubicBezTo>
                        <a:pt x="2195901" y="568154"/>
                        <a:pt x="2195901" y="577679"/>
                        <a:pt x="2204474" y="579584"/>
                      </a:cubicBezTo>
                      <a:cubicBezTo>
                        <a:pt x="2213046" y="581489"/>
                        <a:pt x="2215904" y="573869"/>
                        <a:pt x="2222571" y="557676"/>
                      </a:cubicBezTo>
                      <a:cubicBezTo>
                        <a:pt x="2226381" y="547199"/>
                        <a:pt x="2232096" y="534816"/>
                        <a:pt x="2237811" y="526244"/>
                      </a:cubicBezTo>
                      <a:cubicBezTo>
                        <a:pt x="2244479" y="516719"/>
                        <a:pt x="2250194" y="515766"/>
                        <a:pt x="2254956" y="515766"/>
                      </a:cubicBezTo>
                      <a:cubicBezTo>
                        <a:pt x="2277816" y="516719"/>
                        <a:pt x="2314011" y="563391"/>
                        <a:pt x="2335919" y="606254"/>
                      </a:cubicBezTo>
                      <a:cubicBezTo>
                        <a:pt x="2341634" y="618636"/>
                        <a:pt x="2349254" y="617684"/>
                        <a:pt x="2353064" y="616731"/>
                      </a:cubicBezTo>
                      <a:cubicBezTo>
                        <a:pt x="2374019" y="609111"/>
                        <a:pt x="2367351" y="506241"/>
                        <a:pt x="2364494" y="493859"/>
                      </a:cubicBezTo>
                      <a:cubicBezTo>
                        <a:pt x="2354969" y="459569"/>
                        <a:pt x="2339729" y="430041"/>
                        <a:pt x="2324489" y="401466"/>
                      </a:cubicBezTo>
                      <a:close/>
                      <a:moveTo>
                        <a:pt x="165171" y="538626"/>
                      </a:moveTo>
                      <a:cubicBezTo>
                        <a:pt x="162314" y="531006"/>
                        <a:pt x="158504" y="523386"/>
                        <a:pt x="153741" y="516719"/>
                      </a:cubicBezTo>
                      <a:cubicBezTo>
                        <a:pt x="143264" y="500526"/>
                        <a:pt x="130881" y="497669"/>
                        <a:pt x="121356" y="498621"/>
                      </a:cubicBezTo>
                      <a:cubicBezTo>
                        <a:pt x="87066" y="500526"/>
                        <a:pt x="48966" y="554819"/>
                        <a:pt x="29916" y="591966"/>
                      </a:cubicBezTo>
                      <a:cubicBezTo>
                        <a:pt x="26106" y="568154"/>
                        <a:pt x="26106" y="515766"/>
                        <a:pt x="29916" y="497669"/>
                      </a:cubicBezTo>
                      <a:cubicBezTo>
                        <a:pt x="37536" y="466236"/>
                        <a:pt x="51824" y="437661"/>
                        <a:pt x="67064" y="409086"/>
                      </a:cubicBezTo>
                      <a:cubicBezTo>
                        <a:pt x="75636" y="392894"/>
                        <a:pt x="84209" y="376701"/>
                        <a:pt x="90876" y="359556"/>
                      </a:cubicBezTo>
                      <a:cubicBezTo>
                        <a:pt x="122309" y="380511"/>
                        <a:pt x="156599" y="398609"/>
                        <a:pt x="194699" y="413849"/>
                      </a:cubicBezTo>
                      <a:cubicBezTo>
                        <a:pt x="181364" y="452901"/>
                        <a:pt x="168029" y="494811"/>
                        <a:pt x="165171" y="538626"/>
                      </a:cubicBezTo>
                      <a:close/>
                      <a:moveTo>
                        <a:pt x="103259" y="26181"/>
                      </a:moveTo>
                      <a:cubicBezTo>
                        <a:pt x="104211" y="23324"/>
                        <a:pt x="105164" y="16656"/>
                        <a:pt x="123261" y="16656"/>
                      </a:cubicBezTo>
                      <a:cubicBezTo>
                        <a:pt x="203271" y="22371"/>
                        <a:pt x="230894" y="97619"/>
                        <a:pt x="239466" y="166199"/>
                      </a:cubicBezTo>
                      <a:cubicBezTo>
                        <a:pt x="148979" y="115716"/>
                        <a:pt x="97544" y="50946"/>
                        <a:pt x="103259" y="26181"/>
                      </a:cubicBezTo>
                      <a:close/>
                      <a:moveTo>
                        <a:pt x="469019" y="345269"/>
                      </a:moveTo>
                      <a:cubicBezTo>
                        <a:pt x="467114" y="351936"/>
                        <a:pt x="465209" y="357651"/>
                        <a:pt x="464256" y="364319"/>
                      </a:cubicBezTo>
                      <a:cubicBezTo>
                        <a:pt x="462351" y="363366"/>
                        <a:pt x="461399" y="362414"/>
                        <a:pt x="459494" y="360509"/>
                      </a:cubicBezTo>
                      <a:cubicBezTo>
                        <a:pt x="441396" y="346221"/>
                        <a:pt x="431871" y="336696"/>
                        <a:pt x="435681" y="324314"/>
                      </a:cubicBezTo>
                      <a:cubicBezTo>
                        <a:pt x="438539" y="314789"/>
                        <a:pt x="444254" y="312884"/>
                        <a:pt x="452826" y="312884"/>
                      </a:cubicBezTo>
                      <a:cubicBezTo>
                        <a:pt x="456636" y="312884"/>
                        <a:pt x="460446" y="312884"/>
                        <a:pt x="465209" y="313836"/>
                      </a:cubicBezTo>
                      <a:cubicBezTo>
                        <a:pt x="469019" y="313836"/>
                        <a:pt x="471876" y="314789"/>
                        <a:pt x="475686" y="314789"/>
                      </a:cubicBezTo>
                      <a:moveTo>
                        <a:pt x="565221" y="589109"/>
                      </a:moveTo>
                      <a:cubicBezTo>
                        <a:pt x="560459" y="578631"/>
                        <a:pt x="559506" y="571011"/>
                        <a:pt x="561411" y="565296"/>
                      </a:cubicBezTo>
                      <a:cubicBezTo>
                        <a:pt x="561411" y="564344"/>
                        <a:pt x="563316" y="563391"/>
                        <a:pt x="564269" y="563391"/>
                      </a:cubicBezTo>
                      <a:cubicBezTo>
                        <a:pt x="566174" y="563391"/>
                        <a:pt x="568079" y="563391"/>
                        <a:pt x="569984" y="563391"/>
                      </a:cubicBezTo>
                      <a:lnTo>
                        <a:pt x="580461" y="567201"/>
                      </a:lnTo>
                      <a:lnTo>
                        <a:pt x="591891" y="531959"/>
                      </a:lnTo>
                      <a:lnTo>
                        <a:pt x="572841" y="525291"/>
                      </a:lnTo>
                      <a:lnTo>
                        <a:pt x="572841" y="526244"/>
                      </a:lnTo>
                      <a:lnTo>
                        <a:pt x="553791" y="518624"/>
                      </a:lnTo>
                      <a:lnTo>
                        <a:pt x="512834" y="615779"/>
                      </a:lnTo>
                      <a:lnTo>
                        <a:pt x="499499" y="597681"/>
                      </a:lnTo>
                      <a:lnTo>
                        <a:pt x="513786" y="564344"/>
                      </a:lnTo>
                      <a:cubicBezTo>
                        <a:pt x="511881" y="565296"/>
                        <a:pt x="509976" y="566249"/>
                        <a:pt x="507119" y="566249"/>
                      </a:cubicBezTo>
                      <a:cubicBezTo>
                        <a:pt x="505214" y="566249"/>
                        <a:pt x="503309" y="566249"/>
                        <a:pt x="501404" y="565296"/>
                      </a:cubicBezTo>
                      <a:cubicBezTo>
                        <a:pt x="499499" y="564344"/>
                        <a:pt x="498546" y="563391"/>
                        <a:pt x="496641" y="561486"/>
                      </a:cubicBezTo>
                      <a:cubicBezTo>
                        <a:pt x="494736" y="559581"/>
                        <a:pt x="492831" y="557676"/>
                        <a:pt x="491879" y="554819"/>
                      </a:cubicBezTo>
                      <a:cubicBezTo>
                        <a:pt x="491879" y="558629"/>
                        <a:pt x="490926" y="561486"/>
                        <a:pt x="489974" y="564344"/>
                      </a:cubicBezTo>
                      <a:cubicBezTo>
                        <a:pt x="487116" y="571011"/>
                        <a:pt x="482354" y="575774"/>
                        <a:pt x="475686" y="577679"/>
                      </a:cubicBezTo>
                      <a:cubicBezTo>
                        <a:pt x="469019" y="580536"/>
                        <a:pt x="463304" y="580536"/>
                        <a:pt x="456636" y="577679"/>
                      </a:cubicBezTo>
                      <a:cubicBezTo>
                        <a:pt x="447111" y="573869"/>
                        <a:pt x="440444" y="565296"/>
                        <a:pt x="435681" y="551961"/>
                      </a:cubicBezTo>
                      <a:cubicBezTo>
                        <a:pt x="430919" y="538626"/>
                        <a:pt x="429014" y="522434"/>
                        <a:pt x="429966" y="504336"/>
                      </a:cubicBezTo>
                      <a:lnTo>
                        <a:pt x="436634" y="503384"/>
                      </a:lnTo>
                      <a:cubicBezTo>
                        <a:pt x="435681" y="515766"/>
                        <a:pt x="438539" y="527196"/>
                        <a:pt x="442349" y="536721"/>
                      </a:cubicBezTo>
                      <a:cubicBezTo>
                        <a:pt x="446159" y="546246"/>
                        <a:pt x="452826" y="552914"/>
                        <a:pt x="460446" y="555771"/>
                      </a:cubicBezTo>
                      <a:cubicBezTo>
                        <a:pt x="465209" y="557676"/>
                        <a:pt x="469019" y="557676"/>
                        <a:pt x="473781" y="556724"/>
                      </a:cubicBezTo>
                      <a:cubicBezTo>
                        <a:pt x="478544" y="554819"/>
                        <a:pt x="481401" y="551961"/>
                        <a:pt x="483306" y="548151"/>
                      </a:cubicBezTo>
                      <a:cubicBezTo>
                        <a:pt x="484259" y="546246"/>
                        <a:pt x="484259" y="543389"/>
                        <a:pt x="484259" y="540531"/>
                      </a:cubicBezTo>
                      <a:cubicBezTo>
                        <a:pt x="484259" y="537674"/>
                        <a:pt x="483306" y="534816"/>
                        <a:pt x="482354" y="532911"/>
                      </a:cubicBezTo>
                      <a:cubicBezTo>
                        <a:pt x="476639" y="533864"/>
                        <a:pt x="469019" y="532911"/>
                        <a:pt x="459494" y="531006"/>
                      </a:cubicBezTo>
                      <a:lnTo>
                        <a:pt x="457589" y="511004"/>
                      </a:lnTo>
                      <a:cubicBezTo>
                        <a:pt x="465209" y="513861"/>
                        <a:pt x="472829" y="514814"/>
                        <a:pt x="480449" y="513861"/>
                      </a:cubicBezTo>
                      <a:cubicBezTo>
                        <a:pt x="487116" y="512909"/>
                        <a:pt x="491879" y="509099"/>
                        <a:pt x="494736" y="504336"/>
                      </a:cubicBezTo>
                      <a:cubicBezTo>
                        <a:pt x="495689" y="501479"/>
                        <a:pt x="495689" y="499574"/>
                        <a:pt x="494736" y="496716"/>
                      </a:cubicBezTo>
                      <a:cubicBezTo>
                        <a:pt x="493784" y="493859"/>
                        <a:pt x="491879" y="492906"/>
                        <a:pt x="489974" y="491954"/>
                      </a:cubicBezTo>
                      <a:cubicBezTo>
                        <a:pt x="484259" y="490049"/>
                        <a:pt x="478544" y="488144"/>
                        <a:pt x="472829" y="488144"/>
                      </a:cubicBezTo>
                      <a:cubicBezTo>
                        <a:pt x="467114" y="488144"/>
                        <a:pt x="461399" y="489096"/>
                        <a:pt x="456636" y="491954"/>
                      </a:cubicBezTo>
                      <a:lnTo>
                        <a:pt x="451874" y="471951"/>
                      </a:lnTo>
                      <a:cubicBezTo>
                        <a:pt x="456636" y="470046"/>
                        <a:pt x="462351" y="469094"/>
                        <a:pt x="468066" y="469094"/>
                      </a:cubicBezTo>
                      <a:cubicBezTo>
                        <a:pt x="473781" y="469094"/>
                        <a:pt x="479496" y="470999"/>
                        <a:pt x="486164" y="472904"/>
                      </a:cubicBezTo>
                      <a:cubicBezTo>
                        <a:pt x="491879" y="475761"/>
                        <a:pt x="497594" y="482429"/>
                        <a:pt x="501404" y="493859"/>
                      </a:cubicBezTo>
                      <a:cubicBezTo>
                        <a:pt x="505214" y="505289"/>
                        <a:pt x="506166" y="513861"/>
                        <a:pt x="504261" y="519576"/>
                      </a:cubicBezTo>
                      <a:cubicBezTo>
                        <a:pt x="503309" y="522434"/>
                        <a:pt x="501404" y="525291"/>
                        <a:pt x="498546" y="527196"/>
                      </a:cubicBezTo>
                      <a:cubicBezTo>
                        <a:pt x="495689" y="529101"/>
                        <a:pt x="492831" y="531006"/>
                        <a:pt x="489021" y="531959"/>
                      </a:cubicBezTo>
                      <a:cubicBezTo>
                        <a:pt x="490926" y="534816"/>
                        <a:pt x="491879" y="538626"/>
                        <a:pt x="492831" y="544341"/>
                      </a:cubicBezTo>
                      <a:cubicBezTo>
                        <a:pt x="494736" y="546246"/>
                        <a:pt x="497594" y="548151"/>
                        <a:pt x="500451" y="549104"/>
                      </a:cubicBezTo>
                      <a:cubicBezTo>
                        <a:pt x="504261" y="551009"/>
                        <a:pt x="508071" y="551009"/>
                        <a:pt x="511881" y="551009"/>
                      </a:cubicBezTo>
                      <a:cubicBezTo>
                        <a:pt x="515691" y="550056"/>
                        <a:pt x="519501" y="549104"/>
                        <a:pt x="522359" y="546246"/>
                      </a:cubicBezTo>
                      <a:lnTo>
                        <a:pt x="536646" y="511004"/>
                      </a:lnTo>
                      <a:lnTo>
                        <a:pt x="521406" y="504336"/>
                      </a:lnTo>
                      <a:lnTo>
                        <a:pt x="515691" y="486239"/>
                      </a:lnTo>
                      <a:lnTo>
                        <a:pt x="568079" y="508146"/>
                      </a:lnTo>
                      <a:lnTo>
                        <a:pt x="675711" y="544341"/>
                      </a:lnTo>
                      <a:lnTo>
                        <a:pt x="675711" y="545294"/>
                      </a:lnTo>
                      <a:lnTo>
                        <a:pt x="782391" y="573869"/>
                      </a:lnTo>
                      <a:lnTo>
                        <a:pt x="789059" y="590061"/>
                      </a:lnTo>
                      <a:lnTo>
                        <a:pt x="769056" y="585299"/>
                      </a:lnTo>
                      <a:lnTo>
                        <a:pt x="742386" y="686264"/>
                      </a:lnTo>
                      <a:lnTo>
                        <a:pt x="727146" y="670071"/>
                      </a:lnTo>
                      <a:lnTo>
                        <a:pt x="741434" y="616731"/>
                      </a:lnTo>
                      <a:lnTo>
                        <a:pt x="706191" y="607206"/>
                      </a:lnTo>
                      <a:cubicBezTo>
                        <a:pt x="703334" y="606254"/>
                        <a:pt x="700476" y="607206"/>
                        <a:pt x="697619" y="609111"/>
                      </a:cubicBezTo>
                      <a:cubicBezTo>
                        <a:pt x="694761" y="611969"/>
                        <a:pt x="692856" y="614826"/>
                        <a:pt x="691904" y="619589"/>
                      </a:cubicBezTo>
                      <a:cubicBezTo>
                        <a:pt x="689999" y="627209"/>
                        <a:pt x="689999" y="634829"/>
                        <a:pt x="691904" y="643401"/>
                      </a:cubicBezTo>
                      <a:cubicBezTo>
                        <a:pt x="693809" y="651974"/>
                        <a:pt x="697619" y="659594"/>
                        <a:pt x="702381" y="667214"/>
                      </a:cubicBezTo>
                      <a:lnTo>
                        <a:pt x="693809" y="671024"/>
                      </a:lnTo>
                      <a:cubicBezTo>
                        <a:pt x="686189" y="656736"/>
                        <a:pt x="680474" y="644354"/>
                        <a:pt x="677616" y="633876"/>
                      </a:cubicBezTo>
                      <a:cubicBezTo>
                        <a:pt x="673806" y="623399"/>
                        <a:pt x="673806" y="613874"/>
                        <a:pt x="674759" y="608159"/>
                      </a:cubicBezTo>
                      <a:cubicBezTo>
                        <a:pt x="676664" y="601491"/>
                        <a:pt x="680474" y="596729"/>
                        <a:pt x="685236" y="592919"/>
                      </a:cubicBezTo>
                      <a:cubicBezTo>
                        <a:pt x="690951" y="589109"/>
                        <a:pt x="695714" y="588156"/>
                        <a:pt x="701429" y="590061"/>
                      </a:cubicBezTo>
                      <a:lnTo>
                        <a:pt x="745244" y="601491"/>
                      </a:lnTo>
                      <a:lnTo>
                        <a:pt x="750959" y="580536"/>
                      </a:lnTo>
                      <a:lnTo>
                        <a:pt x="681426" y="562439"/>
                      </a:lnTo>
                      <a:lnTo>
                        <a:pt x="681426" y="562439"/>
                      </a:lnTo>
                      <a:lnTo>
                        <a:pt x="678569" y="561486"/>
                      </a:lnTo>
                      <a:lnTo>
                        <a:pt x="677616" y="561486"/>
                      </a:lnTo>
                      <a:lnTo>
                        <a:pt x="677616" y="561486"/>
                      </a:lnTo>
                      <a:lnTo>
                        <a:pt x="662376" y="556724"/>
                      </a:lnTo>
                      <a:lnTo>
                        <a:pt x="632849" y="645306"/>
                      </a:lnTo>
                      <a:lnTo>
                        <a:pt x="634754" y="646259"/>
                      </a:lnTo>
                      <a:lnTo>
                        <a:pt x="640469" y="661499"/>
                      </a:lnTo>
                      <a:lnTo>
                        <a:pt x="623324" y="656736"/>
                      </a:lnTo>
                      <a:cubicBezTo>
                        <a:pt x="619514" y="655784"/>
                        <a:pt x="614751" y="655784"/>
                        <a:pt x="610941" y="658641"/>
                      </a:cubicBezTo>
                      <a:cubicBezTo>
                        <a:pt x="607131" y="661499"/>
                        <a:pt x="604274" y="665309"/>
                        <a:pt x="603321" y="670071"/>
                      </a:cubicBezTo>
                      <a:cubicBezTo>
                        <a:pt x="602369" y="672929"/>
                        <a:pt x="602369" y="675786"/>
                        <a:pt x="604274" y="679596"/>
                      </a:cubicBezTo>
                      <a:cubicBezTo>
                        <a:pt x="606179" y="682454"/>
                        <a:pt x="608084" y="684359"/>
                        <a:pt x="610941" y="685311"/>
                      </a:cubicBezTo>
                      <a:cubicBezTo>
                        <a:pt x="615704" y="686264"/>
                        <a:pt x="620466" y="687216"/>
                        <a:pt x="625229" y="686264"/>
                      </a:cubicBezTo>
                      <a:cubicBezTo>
                        <a:pt x="630944" y="685311"/>
                        <a:pt x="635706" y="684359"/>
                        <a:pt x="640469" y="681501"/>
                      </a:cubicBezTo>
                      <a:lnTo>
                        <a:pt x="647136" y="698646"/>
                      </a:lnTo>
                      <a:cubicBezTo>
                        <a:pt x="642374" y="700551"/>
                        <a:pt x="637611" y="701504"/>
                        <a:pt x="631896" y="701504"/>
                      </a:cubicBezTo>
                      <a:cubicBezTo>
                        <a:pt x="626181" y="701504"/>
                        <a:pt x="620466" y="700551"/>
                        <a:pt x="613799" y="698646"/>
                      </a:cubicBezTo>
                      <a:cubicBezTo>
                        <a:pt x="607131" y="696741"/>
                        <a:pt x="602369" y="691026"/>
                        <a:pt x="598559" y="681501"/>
                      </a:cubicBezTo>
                      <a:cubicBezTo>
                        <a:pt x="594749" y="671976"/>
                        <a:pt x="593796" y="663404"/>
                        <a:pt x="595701" y="655784"/>
                      </a:cubicBezTo>
                      <a:cubicBezTo>
                        <a:pt x="597606" y="650069"/>
                        <a:pt x="600464" y="646259"/>
                        <a:pt x="606179" y="643401"/>
                      </a:cubicBezTo>
                      <a:cubicBezTo>
                        <a:pt x="609036" y="641496"/>
                        <a:pt x="612846" y="641496"/>
                        <a:pt x="616656" y="641496"/>
                      </a:cubicBezTo>
                      <a:lnTo>
                        <a:pt x="613799" y="638639"/>
                      </a:lnTo>
                      <a:lnTo>
                        <a:pt x="626181" y="601491"/>
                      </a:lnTo>
                      <a:lnTo>
                        <a:pt x="591891" y="590061"/>
                      </a:lnTo>
                      <a:lnTo>
                        <a:pt x="588081" y="601491"/>
                      </a:lnTo>
                      <a:cubicBezTo>
                        <a:pt x="587129" y="604349"/>
                        <a:pt x="586176" y="606254"/>
                        <a:pt x="584271" y="607206"/>
                      </a:cubicBezTo>
                      <a:cubicBezTo>
                        <a:pt x="582366" y="608159"/>
                        <a:pt x="580461" y="609111"/>
                        <a:pt x="578556" y="608159"/>
                      </a:cubicBezTo>
                      <a:moveTo>
                        <a:pt x="1193871" y="634829"/>
                      </a:moveTo>
                      <a:lnTo>
                        <a:pt x="1191966" y="739604"/>
                      </a:lnTo>
                      <a:lnTo>
                        <a:pt x="1172916" y="727221"/>
                      </a:lnTo>
                      <a:lnTo>
                        <a:pt x="1172916" y="703409"/>
                      </a:lnTo>
                      <a:cubicBezTo>
                        <a:pt x="1168154" y="707219"/>
                        <a:pt x="1163391" y="710076"/>
                        <a:pt x="1158629" y="711981"/>
                      </a:cubicBezTo>
                      <a:cubicBezTo>
                        <a:pt x="1153866" y="713886"/>
                        <a:pt x="1149104" y="714839"/>
                        <a:pt x="1144341" y="714839"/>
                      </a:cubicBezTo>
                      <a:cubicBezTo>
                        <a:pt x="1135769" y="714839"/>
                        <a:pt x="1126244" y="710076"/>
                        <a:pt x="1117671" y="701504"/>
                      </a:cubicBezTo>
                      <a:cubicBezTo>
                        <a:pt x="1109099" y="692931"/>
                        <a:pt x="1104336" y="684359"/>
                        <a:pt x="1104336" y="676739"/>
                      </a:cubicBezTo>
                      <a:cubicBezTo>
                        <a:pt x="1104336" y="670071"/>
                        <a:pt x="1107194" y="664356"/>
                        <a:pt x="1112909" y="659594"/>
                      </a:cubicBezTo>
                      <a:cubicBezTo>
                        <a:pt x="1118624" y="654831"/>
                        <a:pt x="1126244" y="652926"/>
                        <a:pt x="1133864" y="652926"/>
                      </a:cubicBezTo>
                      <a:cubicBezTo>
                        <a:pt x="1141484" y="652926"/>
                        <a:pt x="1148151" y="654831"/>
                        <a:pt x="1154819" y="659594"/>
                      </a:cubicBezTo>
                      <a:cubicBezTo>
                        <a:pt x="1161486" y="663404"/>
                        <a:pt x="1167201" y="669119"/>
                        <a:pt x="1172916" y="676739"/>
                      </a:cubicBezTo>
                      <a:lnTo>
                        <a:pt x="1173869" y="634829"/>
                      </a:lnTo>
                      <a:lnTo>
                        <a:pt x="1095764" y="632924"/>
                      </a:lnTo>
                      <a:lnTo>
                        <a:pt x="1095764" y="631971"/>
                      </a:lnTo>
                      <a:lnTo>
                        <a:pt x="1070999" y="630066"/>
                      </a:lnTo>
                      <a:cubicBezTo>
                        <a:pt x="1076714" y="634829"/>
                        <a:pt x="1080524" y="639591"/>
                        <a:pt x="1083381" y="646259"/>
                      </a:cubicBezTo>
                      <a:cubicBezTo>
                        <a:pt x="1086239" y="652926"/>
                        <a:pt x="1088144" y="658641"/>
                        <a:pt x="1087191" y="665309"/>
                      </a:cubicBezTo>
                      <a:cubicBezTo>
                        <a:pt x="1086239" y="672929"/>
                        <a:pt x="1083381" y="680549"/>
                        <a:pt x="1077666" y="688169"/>
                      </a:cubicBezTo>
                      <a:cubicBezTo>
                        <a:pt x="1071951" y="694836"/>
                        <a:pt x="1065284" y="700551"/>
                        <a:pt x="1056711" y="705314"/>
                      </a:cubicBezTo>
                      <a:lnTo>
                        <a:pt x="1079571" y="735794"/>
                      </a:lnTo>
                      <a:lnTo>
                        <a:pt x="1069094" y="743414"/>
                      </a:lnTo>
                      <a:lnTo>
                        <a:pt x="1049091" y="708171"/>
                      </a:lnTo>
                      <a:cubicBezTo>
                        <a:pt x="1048139" y="709124"/>
                        <a:pt x="1047186" y="709124"/>
                        <a:pt x="1045281" y="709124"/>
                      </a:cubicBezTo>
                      <a:cubicBezTo>
                        <a:pt x="1044329" y="709124"/>
                        <a:pt x="1042424" y="709124"/>
                        <a:pt x="1040519" y="709124"/>
                      </a:cubicBezTo>
                      <a:cubicBezTo>
                        <a:pt x="1036709" y="709124"/>
                        <a:pt x="1031946" y="706266"/>
                        <a:pt x="1028136" y="701504"/>
                      </a:cubicBezTo>
                      <a:cubicBezTo>
                        <a:pt x="1024326" y="696741"/>
                        <a:pt x="1022421" y="691979"/>
                        <a:pt x="1022421" y="688169"/>
                      </a:cubicBezTo>
                      <a:cubicBezTo>
                        <a:pt x="1022421" y="685311"/>
                        <a:pt x="1023374" y="682454"/>
                        <a:pt x="1026231" y="680549"/>
                      </a:cubicBezTo>
                      <a:cubicBezTo>
                        <a:pt x="1028136" y="678644"/>
                        <a:pt x="1030041" y="677691"/>
                        <a:pt x="1032899" y="677691"/>
                      </a:cubicBezTo>
                      <a:cubicBezTo>
                        <a:pt x="1035756" y="677691"/>
                        <a:pt x="1038614" y="678644"/>
                        <a:pt x="1041471" y="680549"/>
                      </a:cubicBezTo>
                      <a:cubicBezTo>
                        <a:pt x="1044329" y="682454"/>
                        <a:pt x="1046234" y="685311"/>
                        <a:pt x="1048139" y="688169"/>
                      </a:cubicBezTo>
                      <a:cubicBezTo>
                        <a:pt x="1050996" y="687216"/>
                        <a:pt x="1054806" y="685311"/>
                        <a:pt x="1057664" y="682454"/>
                      </a:cubicBezTo>
                      <a:cubicBezTo>
                        <a:pt x="1060521" y="679596"/>
                        <a:pt x="1063379" y="675786"/>
                        <a:pt x="1066236" y="671976"/>
                      </a:cubicBezTo>
                      <a:cubicBezTo>
                        <a:pt x="1053854" y="670071"/>
                        <a:pt x="1045281" y="665309"/>
                        <a:pt x="1038614" y="659594"/>
                      </a:cubicBezTo>
                      <a:cubicBezTo>
                        <a:pt x="1031946" y="652926"/>
                        <a:pt x="1028136" y="646259"/>
                        <a:pt x="1029089" y="638639"/>
                      </a:cubicBezTo>
                      <a:cubicBezTo>
                        <a:pt x="1029089" y="636734"/>
                        <a:pt x="1030041" y="634829"/>
                        <a:pt x="1030994" y="632924"/>
                      </a:cubicBezTo>
                      <a:cubicBezTo>
                        <a:pt x="1031946" y="631019"/>
                        <a:pt x="1033851" y="630066"/>
                        <a:pt x="1035756" y="628161"/>
                      </a:cubicBezTo>
                      <a:lnTo>
                        <a:pt x="1023374" y="627209"/>
                      </a:lnTo>
                      <a:lnTo>
                        <a:pt x="1023374" y="628161"/>
                      </a:lnTo>
                      <a:lnTo>
                        <a:pt x="1003371" y="625304"/>
                      </a:lnTo>
                      <a:lnTo>
                        <a:pt x="990036" y="729126"/>
                      </a:lnTo>
                      <a:lnTo>
                        <a:pt x="972891" y="714839"/>
                      </a:lnTo>
                      <a:lnTo>
                        <a:pt x="975749" y="691026"/>
                      </a:lnTo>
                      <a:cubicBezTo>
                        <a:pt x="970986" y="693884"/>
                        <a:pt x="966224" y="696741"/>
                        <a:pt x="960509" y="697694"/>
                      </a:cubicBezTo>
                      <a:cubicBezTo>
                        <a:pt x="955746" y="699599"/>
                        <a:pt x="950031" y="699599"/>
                        <a:pt x="946221" y="699599"/>
                      </a:cubicBezTo>
                      <a:cubicBezTo>
                        <a:pt x="937649" y="698646"/>
                        <a:pt x="929076" y="692931"/>
                        <a:pt x="921456" y="683406"/>
                      </a:cubicBezTo>
                      <a:cubicBezTo>
                        <a:pt x="913836" y="673881"/>
                        <a:pt x="910026" y="665309"/>
                        <a:pt x="910979" y="657689"/>
                      </a:cubicBezTo>
                      <a:cubicBezTo>
                        <a:pt x="911931" y="651021"/>
                        <a:pt x="915741" y="645306"/>
                        <a:pt x="921456" y="641496"/>
                      </a:cubicBezTo>
                      <a:cubicBezTo>
                        <a:pt x="928124" y="637686"/>
                        <a:pt x="935744" y="635781"/>
                        <a:pt x="943364" y="636734"/>
                      </a:cubicBezTo>
                      <a:cubicBezTo>
                        <a:pt x="950984" y="637686"/>
                        <a:pt x="957651" y="640544"/>
                        <a:pt x="963366" y="645306"/>
                      </a:cubicBezTo>
                      <a:cubicBezTo>
                        <a:pt x="970034" y="650069"/>
                        <a:pt x="974796" y="656736"/>
                        <a:pt x="979559" y="664356"/>
                      </a:cubicBezTo>
                      <a:lnTo>
                        <a:pt x="985274" y="623399"/>
                      </a:lnTo>
                      <a:lnTo>
                        <a:pt x="908121" y="613874"/>
                      </a:lnTo>
                      <a:lnTo>
                        <a:pt x="907169" y="612921"/>
                      </a:lnTo>
                      <a:lnTo>
                        <a:pt x="893834" y="610064"/>
                      </a:lnTo>
                      <a:lnTo>
                        <a:pt x="875736" y="712934"/>
                      </a:lnTo>
                      <a:lnTo>
                        <a:pt x="858591" y="697694"/>
                      </a:lnTo>
                      <a:lnTo>
                        <a:pt x="874784" y="606254"/>
                      </a:lnTo>
                      <a:lnTo>
                        <a:pt x="855734" y="603396"/>
                      </a:lnTo>
                      <a:lnTo>
                        <a:pt x="848114" y="587204"/>
                      </a:lnTo>
                      <a:lnTo>
                        <a:pt x="883356" y="593871"/>
                      </a:lnTo>
                      <a:cubicBezTo>
                        <a:pt x="881451" y="588156"/>
                        <a:pt x="880499" y="583394"/>
                        <a:pt x="879546" y="580536"/>
                      </a:cubicBezTo>
                      <a:cubicBezTo>
                        <a:pt x="878594" y="576726"/>
                        <a:pt x="878594" y="573869"/>
                        <a:pt x="878594" y="571011"/>
                      </a:cubicBezTo>
                      <a:cubicBezTo>
                        <a:pt x="880499" y="561486"/>
                        <a:pt x="885261" y="553866"/>
                        <a:pt x="893834" y="548151"/>
                      </a:cubicBezTo>
                      <a:cubicBezTo>
                        <a:pt x="902406" y="542436"/>
                        <a:pt x="911931" y="540531"/>
                        <a:pt x="922409" y="542436"/>
                      </a:cubicBezTo>
                      <a:cubicBezTo>
                        <a:pt x="930981" y="544341"/>
                        <a:pt x="939554" y="550056"/>
                        <a:pt x="948126" y="560534"/>
                      </a:cubicBezTo>
                      <a:cubicBezTo>
                        <a:pt x="957651" y="571964"/>
                        <a:pt x="967176" y="586251"/>
                        <a:pt x="975749" y="603396"/>
                      </a:cubicBezTo>
                      <a:lnTo>
                        <a:pt x="970034" y="606254"/>
                      </a:lnTo>
                      <a:cubicBezTo>
                        <a:pt x="964319" y="593871"/>
                        <a:pt x="957651" y="582441"/>
                        <a:pt x="949079" y="573869"/>
                      </a:cubicBezTo>
                      <a:cubicBezTo>
                        <a:pt x="941459" y="565296"/>
                        <a:pt x="932886" y="560534"/>
                        <a:pt x="924314" y="559581"/>
                      </a:cubicBezTo>
                      <a:cubicBezTo>
                        <a:pt x="916694" y="558629"/>
                        <a:pt x="909074" y="559581"/>
                        <a:pt x="902406" y="564344"/>
                      </a:cubicBezTo>
                      <a:cubicBezTo>
                        <a:pt x="895739" y="569106"/>
                        <a:pt x="891929" y="574821"/>
                        <a:pt x="890024" y="582441"/>
                      </a:cubicBezTo>
                      <a:cubicBezTo>
                        <a:pt x="889071" y="588156"/>
                        <a:pt x="889071" y="591966"/>
                        <a:pt x="889071" y="594824"/>
                      </a:cubicBezTo>
                      <a:lnTo>
                        <a:pt x="904311" y="597681"/>
                      </a:lnTo>
                      <a:lnTo>
                        <a:pt x="905264" y="598634"/>
                      </a:lnTo>
                      <a:lnTo>
                        <a:pt x="1013849" y="612921"/>
                      </a:lnTo>
                      <a:lnTo>
                        <a:pt x="1013849" y="612921"/>
                      </a:lnTo>
                      <a:lnTo>
                        <a:pt x="1092906" y="618636"/>
                      </a:lnTo>
                      <a:lnTo>
                        <a:pt x="1093859" y="619589"/>
                      </a:lnTo>
                      <a:lnTo>
                        <a:pt x="1204349" y="621494"/>
                      </a:lnTo>
                      <a:lnTo>
                        <a:pt x="1214826" y="635781"/>
                      </a:lnTo>
                      <a:lnTo>
                        <a:pt x="1193871" y="634829"/>
                      </a:lnTo>
                      <a:close/>
                      <a:moveTo>
                        <a:pt x="1911104" y="313836"/>
                      </a:moveTo>
                      <a:cubicBezTo>
                        <a:pt x="1915866" y="312884"/>
                        <a:pt x="1919676" y="312884"/>
                        <a:pt x="1923486" y="312884"/>
                      </a:cubicBezTo>
                      <a:cubicBezTo>
                        <a:pt x="1933011" y="312884"/>
                        <a:pt x="1937774" y="315741"/>
                        <a:pt x="1940631" y="324314"/>
                      </a:cubicBezTo>
                      <a:cubicBezTo>
                        <a:pt x="1945394" y="336696"/>
                        <a:pt x="1934916" y="346221"/>
                        <a:pt x="1916819" y="360509"/>
                      </a:cubicBezTo>
                      <a:cubicBezTo>
                        <a:pt x="1914914" y="361461"/>
                        <a:pt x="1913961" y="362414"/>
                        <a:pt x="1912056" y="364319"/>
                      </a:cubicBezTo>
                      <a:cubicBezTo>
                        <a:pt x="1911104" y="357651"/>
                        <a:pt x="1908246" y="351936"/>
                        <a:pt x="1907294" y="345269"/>
                      </a:cubicBezTo>
                      <a:cubicBezTo>
                        <a:pt x="1904436" y="334791"/>
                        <a:pt x="1900626" y="323361"/>
                        <a:pt x="1900626" y="314789"/>
                      </a:cubicBezTo>
                      <a:cubicBezTo>
                        <a:pt x="1903484" y="314789"/>
                        <a:pt x="1907294" y="313836"/>
                        <a:pt x="1911104" y="313836"/>
                      </a:cubicBezTo>
                      <a:close/>
                      <a:moveTo>
                        <a:pt x="1933964" y="540531"/>
                      </a:moveTo>
                      <a:cubicBezTo>
                        <a:pt x="1934916" y="543389"/>
                        <a:pt x="1935869" y="545294"/>
                        <a:pt x="1934916" y="547199"/>
                      </a:cubicBezTo>
                      <a:cubicBezTo>
                        <a:pt x="1933964" y="550056"/>
                        <a:pt x="1933011" y="551009"/>
                        <a:pt x="1931106" y="551961"/>
                      </a:cubicBezTo>
                      <a:cubicBezTo>
                        <a:pt x="1925391" y="554819"/>
                        <a:pt x="1917771" y="553866"/>
                        <a:pt x="1908246" y="549104"/>
                      </a:cubicBezTo>
                      <a:cubicBezTo>
                        <a:pt x="1898721" y="544341"/>
                        <a:pt x="1892054" y="539579"/>
                        <a:pt x="1889196" y="533864"/>
                      </a:cubicBezTo>
                      <a:cubicBezTo>
                        <a:pt x="1888244" y="532911"/>
                        <a:pt x="1889196" y="531006"/>
                        <a:pt x="1890149" y="530054"/>
                      </a:cubicBezTo>
                      <a:cubicBezTo>
                        <a:pt x="1891101" y="528149"/>
                        <a:pt x="1893006" y="527196"/>
                        <a:pt x="1894911" y="526244"/>
                      </a:cubicBezTo>
                      <a:lnTo>
                        <a:pt x="1904436" y="521481"/>
                      </a:lnTo>
                      <a:lnTo>
                        <a:pt x="1889196" y="488144"/>
                      </a:lnTo>
                      <a:lnTo>
                        <a:pt x="1871099" y="496716"/>
                      </a:lnTo>
                      <a:lnTo>
                        <a:pt x="1871099" y="496716"/>
                      </a:lnTo>
                      <a:lnTo>
                        <a:pt x="1867289" y="498621"/>
                      </a:lnTo>
                      <a:lnTo>
                        <a:pt x="1866336" y="499574"/>
                      </a:lnTo>
                      <a:lnTo>
                        <a:pt x="1866336" y="499574"/>
                      </a:lnTo>
                      <a:lnTo>
                        <a:pt x="1832999" y="511956"/>
                      </a:lnTo>
                      <a:cubicBezTo>
                        <a:pt x="1837761" y="514814"/>
                        <a:pt x="1841571" y="517671"/>
                        <a:pt x="1844429" y="520529"/>
                      </a:cubicBezTo>
                      <a:cubicBezTo>
                        <a:pt x="1847286" y="523386"/>
                        <a:pt x="1850144" y="527196"/>
                        <a:pt x="1851096" y="530054"/>
                      </a:cubicBezTo>
                      <a:cubicBezTo>
                        <a:pt x="1852049" y="532911"/>
                        <a:pt x="1852049" y="535769"/>
                        <a:pt x="1851096" y="539579"/>
                      </a:cubicBezTo>
                      <a:cubicBezTo>
                        <a:pt x="1850144" y="543389"/>
                        <a:pt x="1848239" y="546246"/>
                        <a:pt x="1846334" y="550056"/>
                      </a:cubicBezTo>
                      <a:cubicBezTo>
                        <a:pt x="1855859" y="548151"/>
                        <a:pt x="1865384" y="549104"/>
                        <a:pt x="1873004" y="551961"/>
                      </a:cubicBezTo>
                      <a:cubicBezTo>
                        <a:pt x="1880624" y="554819"/>
                        <a:pt x="1886339" y="560534"/>
                        <a:pt x="1889196" y="567201"/>
                      </a:cubicBezTo>
                      <a:cubicBezTo>
                        <a:pt x="1893006" y="575774"/>
                        <a:pt x="1892054" y="585299"/>
                        <a:pt x="1886339" y="593871"/>
                      </a:cubicBezTo>
                      <a:cubicBezTo>
                        <a:pt x="1880624" y="603396"/>
                        <a:pt x="1872051" y="610064"/>
                        <a:pt x="1861574" y="613874"/>
                      </a:cubicBezTo>
                      <a:cubicBezTo>
                        <a:pt x="1852049" y="617684"/>
                        <a:pt x="1840619" y="615779"/>
                        <a:pt x="1827284" y="609111"/>
                      </a:cubicBezTo>
                      <a:cubicBezTo>
                        <a:pt x="1813949" y="602444"/>
                        <a:pt x="1805376" y="593871"/>
                        <a:pt x="1801566" y="583394"/>
                      </a:cubicBezTo>
                      <a:cubicBezTo>
                        <a:pt x="1799661" y="578631"/>
                        <a:pt x="1800614" y="572916"/>
                        <a:pt x="1803471" y="567201"/>
                      </a:cubicBezTo>
                      <a:cubicBezTo>
                        <a:pt x="1807281" y="561486"/>
                        <a:pt x="1812044" y="556724"/>
                        <a:pt x="1818711" y="551961"/>
                      </a:cubicBezTo>
                      <a:cubicBezTo>
                        <a:pt x="1824426" y="549104"/>
                        <a:pt x="1828236" y="544341"/>
                        <a:pt x="1831094" y="539579"/>
                      </a:cubicBezTo>
                      <a:cubicBezTo>
                        <a:pt x="1833951" y="534816"/>
                        <a:pt x="1834904" y="531006"/>
                        <a:pt x="1832999" y="527196"/>
                      </a:cubicBezTo>
                      <a:cubicBezTo>
                        <a:pt x="1832046" y="524339"/>
                        <a:pt x="1830141" y="521481"/>
                        <a:pt x="1828236" y="519576"/>
                      </a:cubicBezTo>
                      <a:cubicBezTo>
                        <a:pt x="1826331" y="517671"/>
                        <a:pt x="1825379" y="515766"/>
                        <a:pt x="1822521" y="514814"/>
                      </a:cubicBezTo>
                      <a:lnTo>
                        <a:pt x="1772039" y="533864"/>
                      </a:lnTo>
                      <a:lnTo>
                        <a:pt x="1772039" y="533864"/>
                      </a:lnTo>
                      <a:lnTo>
                        <a:pt x="1757751" y="538626"/>
                      </a:lnTo>
                      <a:lnTo>
                        <a:pt x="1791089" y="637686"/>
                      </a:lnTo>
                      <a:lnTo>
                        <a:pt x="1769181" y="632924"/>
                      </a:lnTo>
                      <a:lnTo>
                        <a:pt x="1739654" y="545294"/>
                      </a:lnTo>
                      <a:lnTo>
                        <a:pt x="1726319" y="550056"/>
                      </a:lnTo>
                      <a:lnTo>
                        <a:pt x="1727271" y="551009"/>
                      </a:lnTo>
                      <a:lnTo>
                        <a:pt x="1708221" y="556724"/>
                      </a:lnTo>
                      <a:lnTo>
                        <a:pt x="1737749" y="657689"/>
                      </a:lnTo>
                      <a:lnTo>
                        <a:pt x="1715841" y="651974"/>
                      </a:lnTo>
                      <a:lnTo>
                        <a:pt x="1708221" y="627209"/>
                      </a:lnTo>
                      <a:cubicBezTo>
                        <a:pt x="1707269" y="630066"/>
                        <a:pt x="1705364" y="631971"/>
                        <a:pt x="1702506" y="633876"/>
                      </a:cubicBezTo>
                      <a:cubicBezTo>
                        <a:pt x="1699649" y="635781"/>
                        <a:pt x="1696791" y="637686"/>
                        <a:pt x="1693934" y="638639"/>
                      </a:cubicBezTo>
                      <a:cubicBezTo>
                        <a:pt x="1685361" y="641496"/>
                        <a:pt x="1675836" y="640544"/>
                        <a:pt x="1665359" y="635781"/>
                      </a:cubicBezTo>
                      <a:cubicBezTo>
                        <a:pt x="1654881" y="631971"/>
                        <a:pt x="1648214" y="626256"/>
                        <a:pt x="1646309" y="619589"/>
                      </a:cubicBezTo>
                      <a:lnTo>
                        <a:pt x="1633926" y="578631"/>
                      </a:lnTo>
                      <a:lnTo>
                        <a:pt x="1622496" y="582441"/>
                      </a:lnTo>
                      <a:lnTo>
                        <a:pt x="1621544" y="581489"/>
                      </a:lnTo>
                      <a:lnTo>
                        <a:pt x="1607256" y="585299"/>
                      </a:lnTo>
                      <a:lnTo>
                        <a:pt x="1632021" y="687216"/>
                      </a:lnTo>
                      <a:lnTo>
                        <a:pt x="1611066" y="680549"/>
                      </a:lnTo>
                      <a:lnTo>
                        <a:pt x="1589159" y="590061"/>
                      </a:lnTo>
                      <a:lnTo>
                        <a:pt x="1574871" y="593871"/>
                      </a:lnTo>
                      <a:lnTo>
                        <a:pt x="1575824" y="594824"/>
                      </a:lnTo>
                      <a:lnTo>
                        <a:pt x="1555821" y="598634"/>
                      </a:lnTo>
                      <a:lnTo>
                        <a:pt x="1574871" y="701504"/>
                      </a:lnTo>
                      <a:lnTo>
                        <a:pt x="1553916" y="692931"/>
                      </a:lnTo>
                      <a:lnTo>
                        <a:pt x="1551059" y="676739"/>
                      </a:lnTo>
                      <a:cubicBezTo>
                        <a:pt x="1548201" y="682454"/>
                        <a:pt x="1543439" y="686264"/>
                        <a:pt x="1537724" y="690074"/>
                      </a:cubicBezTo>
                      <a:cubicBezTo>
                        <a:pt x="1531056" y="693884"/>
                        <a:pt x="1524389" y="696741"/>
                        <a:pt x="1516769" y="697694"/>
                      </a:cubicBezTo>
                      <a:cubicBezTo>
                        <a:pt x="1508196" y="699599"/>
                        <a:pt x="1499624" y="697694"/>
                        <a:pt x="1490099" y="692931"/>
                      </a:cubicBezTo>
                      <a:cubicBezTo>
                        <a:pt x="1480574" y="688169"/>
                        <a:pt x="1474859" y="682454"/>
                        <a:pt x="1473906" y="676739"/>
                      </a:cubicBezTo>
                      <a:cubicBezTo>
                        <a:pt x="1473906" y="675786"/>
                        <a:pt x="1473906" y="673881"/>
                        <a:pt x="1474859" y="671976"/>
                      </a:cubicBezTo>
                      <a:cubicBezTo>
                        <a:pt x="1475811" y="670071"/>
                        <a:pt x="1476764" y="668166"/>
                        <a:pt x="1478669" y="666261"/>
                      </a:cubicBezTo>
                      <a:cubicBezTo>
                        <a:pt x="1472954" y="664356"/>
                        <a:pt x="1467239" y="661499"/>
                        <a:pt x="1463429" y="657689"/>
                      </a:cubicBezTo>
                      <a:cubicBezTo>
                        <a:pt x="1459619" y="653879"/>
                        <a:pt x="1456761" y="650069"/>
                        <a:pt x="1455809" y="646259"/>
                      </a:cubicBezTo>
                      <a:cubicBezTo>
                        <a:pt x="1454856" y="641496"/>
                        <a:pt x="1455809" y="636734"/>
                        <a:pt x="1459619" y="633876"/>
                      </a:cubicBezTo>
                      <a:cubicBezTo>
                        <a:pt x="1462476" y="630066"/>
                        <a:pt x="1466286" y="628161"/>
                        <a:pt x="1472001" y="626256"/>
                      </a:cubicBezTo>
                      <a:lnTo>
                        <a:pt x="1495814" y="621494"/>
                      </a:lnTo>
                      <a:lnTo>
                        <a:pt x="1493909" y="610064"/>
                      </a:lnTo>
                      <a:lnTo>
                        <a:pt x="1443426" y="619589"/>
                      </a:lnTo>
                      <a:lnTo>
                        <a:pt x="1443426" y="619589"/>
                      </a:lnTo>
                      <a:lnTo>
                        <a:pt x="1429139" y="621494"/>
                      </a:lnTo>
                      <a:lnTo>
                        <a:pt x="1441521" y="725316"/>
                      </a:lnTo>
                      <a:lnTo>
                        <a:pt x="1421519" y="715791"/>
                      </a:lnTo>
                      <a:lnTo>
                        <a:pt x="1418661" y="691979"/>
                      </a:lnTo>
                      <a:cubicBezTo>
                        <a:pt x="1414851" y="696741"/>
                        <a:pt x="1410089" y="699599"/>
                        <a:pt x="1405326" y="702456"/>
                      </a:cubicBezTo>
                      <a:cubicBezTo>
                        <a:pt x="1400564" y="705314"/>
                        <a:pt x="1395801" y="707219"/>
                        <a:pt x="1391991" y="707219"/>
                      </a:cubicBezTo>
                      <a:cubicBezTo>
                        <a:pt x="1383419" y="708171"/>
                        <a:pt x="1373894" y="705314"/>
                        <a:pt x="1363416" y="697694"/>
                      </a:cubicBezTo>
                      <a:cubicBezTo>
                        <a:pt x="1353891" y="690074"/>
                        <a:pt x="1348176" y="683406"/>
                        <a:pt x="1347224" y="674834"/>
                      </a:cubicBezTo>
                      <a:cubicBezTo>
                        <a:pt x="1346271" y="668166"/>
                        <a:pt x="1348176" y="661499"/>
                        <a:pt x="1353891" y="656736"/>
                      </a:cubicBezTo>
                      <a:cubicBezTo>
                        <a:pt x="1359606" y="651021"/>
                        <a:pt x="1366274" y="648164"/>
                        <a:pt x="1373894" y="647211"/>
                      </a:cubicBezTo>
                      <a:cubicBezTo>
                        <a:pt x="1381514" y="646259"/>
                        <a:pt x="1388181" y="647211"/>
                        <a:pt x="1395801" y="651021"/>
                      </a:cubicBezTo>
                      <a:cubicBezTo>
                        <a:pt x="1403421" y="653879"/>
                        <a:pt x="1410089" y="658641"/>
                        <a:pt x="1415804" y="665309"/>
                      </a:cubicBezTo>
                      <a:lnTo>
                        <a:pt x="1411041" y="624351"/>
                      </a:lnTo>
                      <a:lnTo>
                        <a:pt x="1333889" y="633876"/>
                      </a:lnTo>
                      <a:lnTo>
                        <a:pt x="1332936" y="632924"/>
                      </a:lnTo>
                      <a:lnTo>
                        <a:pt x="1318649" y="633876"/>
                      </a:lnTo>
                      <a:lnTo>
                        <a:pt x="1326269" y="738651"/>
                      </a:lnTo>
                      <a:lnTo>
                        <a:pt x="1306266" y="728174"/>
                      </a:lnTo>
                      <a:lnTo>
                        <a:pt x="1299599" y="635781"/>
                      </a:lnTo>
                      <a:lnTo>
                        <a:pt x="1280549" y="636734"/>
                      </a:lnTo>
                      <a:lnTo>
                        <a:pt x="1269119" y="623399"/>
                      </a:lnTo>
                      <a:lnTo>
                        <a:pt x="1304361" y="620541"/>
                      </a:lnTo>
                      <a:cubicBezTo>
                        <a:pt x="1301504" y="615779"/>
                        <a:pt x="1298646" y="611969"/>
                        <a:pt x="1297694" y="608159"/>
                      </a:cubicBezTo>
                      <a:cubicBezTo>
                        <a:pt x="1295789" y="604349"/>
                        <a:pt x="1294836" y="601491"/>
                        <a:pt x="1294836" y="599586"/>
                      </a:cubicBezTo>
                      <a:cubicBezTo>
                        <a:pt x="1293884" y="590061"/>
                        <a:pt x="1297694" y="581489"/>
                        <a:pt x="1304361" y="573869"/>
                      </a:cubicBezTo>
                      <a:cubicBezTo>
                        <a:pt x="1311029" y="566249"/>
                        <a:pt x="1319601" y="562439"/>
                        <a:pt x="1330079" y="561486"/>
                      </a:cubicBezTo>
                      <a:cubicBezTo>
                        <a:pt x="1338651" y="560534"/>
                        <a:pt x="1348176" y="564344"/>
                        <a:pt x="1359606" y="572916"/>
                      </a:cubicBezTo>
                      <a:cubicBezTo>
                        <a:pt x="1371989" y="581489"/>
                        <a:pt x="1384371" y="592919"/>
                        <a:pt x="1396754" y="608159"/>
                      </a:cubicBezTo>
                      <a:lnTo>
                        <a:pt x="1391991" y="611969"/>
                      </a:lnTo>
                      <a:cubicBezTo>
                        <a:pt x="1383419" y="600539"/>
                        <a:pt x="1373894" y="591966"/>
                        <a:pt x="1364369" y="585299"/>
                      </a:cubicBezTo>
                      <a:cubicBezTo>
                        <a:pt x="1354844" y="579584"/>
                        <a:pt x="1345319" y="576726"/>
                        <a:pt x="1337699" y="576726"/>
                      </a:cubicBezTo>
                      <a:cubicBezTo>
                        <a:pt x="1330079" y="577679"/>
                        <a:pt x="1322459" y="580536"/>
                        <a:pt x="1316744" y="587204"/>
                      </a:cubicBezTo>
                      <a:cubicBezTo>
                        <a:pt x="1311029" y="592919"/>
                        <a:pt x="1309124" y="599586"/>
                        <a:pt x="1309124" y="608159"/>
                      </a:cubicBezTo>
                      <a:cubicBezTo>
                        <a:pt x="1309124" y="613874"/>
                        <a:pt x="1310076" y="617684"/>
                        <a:pt x="1311029" y="619589"/>
                      </a:cubicBezTo>
                      <a:lnTo>
                        <a:pt x="1326269" y="618636"/>
                      </a:lnTo>
                      <a:lnTo>
                        <a:pt x="1327221" y="619589"/>
                      </a:lnTo>
                      <a:lnTo>
                        <a:pt x="1436759" y="607206"/>
                      </a:lnTo>
                      <a:lnTo>
                        <a:pt x="1437711" y="608159"/>
                      </a:lnTo>
                      <a:lnTo>
                        <a:pt x="1558679" y="585299"/>
                      </a:lnTo>
                      <a:lnTo>
                        <a:pt x="1558679" y="585299"/>
                      </a:lnTo>
                      <a:lnTo>
                        <a:pt x="1615829" y="571011"/>
                      </a:lnTo>
                      <a:lnTo>
                        <a:pt x="1616781" y="571964"/>
                      </a:lnTo>
                      <a:lnTo>
                        <a:pt x="1709174" y="545294"/>
                      </a:lnTo>
                      <a:lnTo>
                        <a:pt x="1744416" y="533864"/>
                      </a:lnTo>
                      <a:cubicBezTo>
                        <a:pt x="1737749" y="524339"/>
                        <a:pt x="1731081" y="516719"/>
                        <a:pt x="1722509" y="511956"/>
                      </a:cubicBezTo>
                      <a:cubicBezTo>
                        <a:pt x="1713936" y="507194"/>
                        <a:pt x="1706316" y="506241"/>
                        <a:pt x="1699649" y="509099"/>
                      </a:cubicBezTo>
                      <a:cubicBezTo>
                        <a:pt x="1694886" y="511004"/>
                        <a:pt x="1691076" y="513861"/>
                        <a:pt x="1689171" y="519576"/>
                      </a:cubicBezTo>
                      <a:cubicBezTo>
                        <a:pt x="1687266" y="524339"/>
                        <a:pt x="1687266" y="530054"/>
                        <a:pt x="1689171" y="535769"/>
                      </a:cubicBezTo>
                      <a:cubicBezTo>
                        <a:pt x="1690124" y="537674"/>
                        <a:pt x="1691076" y="540531"/>
                        <a:pt x="1692981" y="542436"/>
                      </a:cubicBezTo>
                      <a:cubicBezTo>
                        <a:pt x="1694886" y="544341"/>
                        <a:pt x="1696791" y="546246"/>
                        <a:pt x="1699649" y="548151"/>
                      </a:cubicBezTo>
                      <a:lnTo>
                        <a:pt x="1692981" y="550056"/>
                      </a:lnTo>
                      <a:cubicBezTo>
                        <a:pt x="1689171" y="548151"/>
                        <a:pt x="1685361" y="544341"/>
                        <a:pt x="1682504" y="540531"/>
                      </a:cubicBezTo>
                      <a:cubicBezTo>
                        <a:pt x="1679646" y="535769"/>
                        <a:pt x="1676789" y="531959"/>
                        <a:pt x="1675836" y="527196"/>
                      </a:cubicBezTo>
                      <a:cubicBezTo>
                        <a:pt x="1672979" y="519576"/>
                        <a:pt x="1673931" y="512909"/>
                        <a:pt x="1676789" y="505289"/>
                      </a:cubicBezTo>
                      <a:cubicBezTo>
                        <a:pt x="1679646" y="498621"/>
                        <a:pt x="1685361" y="493859"/>
                        <a:pt x="1692029" y="491001"/>
                      </a:cubicBezTo>
                      <a:cubicBezTo>
                        <a:pt x="1701554" y="488144"/>
                        <a:pt x="1712031" y="490049"/>
                        <a:pt x="1722509" y="497669"/>
                      </a:cubicBezTo>
                      <a:cubicBezTo>
                        <a:pt x="1733939" y="505289"/>
                        <a:pt x="1743464" y="516719"/>
                        <a:pt x="1752036" y="531006"/>
                      </a:cubicBezTo>
                      <a:lnTo>
                        <a:pt x="1765371" y="526244"/>
                      </a:lnTo>
                      <a:lnTo>
                        <a:pt x="1766324" y="526244"/>
                      </a:lnTo>
                      <a:lnTo>
                        <a:pt x="1859669" y="491001"/>
                      </a:lnTo>
                      <a:lnTo>
                        <a:pt x="1859669" y="491001"/>
                      </a:lnTo>
                      <a:lnTo>
                        <a:pt x="1962539" y="445281"/>
                      </a:lnTo>
                      <a:lnTo>
                        <a:pt x="1977779" y="453854"/>
                      </a:lnTo>
                      <a:lnTo>
                        <a:pt x="1959681" y="462426"/>
                      </a:lnTo>
                      <a:lnTo>
                        <a:pt x="2002544" y="557676"/>
                      </a:lnTo>
                      <a:lnTo>
                        <a:pt x="1980636" y="554819"/>
                      </a:lnTo>
                      <a:lnTo>
                        <a:pt x="1964444" y="518624"/>
                      </a:lnTo>
                      <a:lnTo>
                        <a:pt x="1932059" y="532911"/>
                      </a:lnTo>
                      <a:lnTo>
                        <a:pt x="1933964" y="540531"/>
                      </a:lnTo>
                      <a:close/>
                      <a:moveTo>
                        <a:pt x="2038739" y="575774"/>
                      </a:moveTo>
                      <a:lnTo>
                        <a:pt x="2006354" y="565296"/>
                      </a:lnTo>
                      <a:cubicBezTo>
                        <a:pt x="2004449" y="564344"/>
                        <a:pt x="2001591" y="564344"/>
                        <a:pt x="1999686" y="563391"/>
                      </a:cubicBezTo>
                      <a:cubicBezTo>
                        <a:pt x="1997781" y="563391"/>
                        <a:pt x="1995876" y="563391"/>
                        <a:pt x="1994924" y="563391"/>
                      </a:cubicBezTo>
                      <a:cubicBezTo>
                        <a:pt x="1993971" y="564344"/>
                        <a:pt x="1992066" y="565296"/>
                        <a:pt x="1991114" y="566249"/>
                      </a:cubicBezTo>
                      <a:cubicBezTo>
                        <a:pt x="1990161" y="567201"/>
                        <a:pt x="1988256" y="570059"/>
                        <a:pt x="1986351" y="572916"/>
                      </a:cubicBezTo>
                      <a:lnTo>
                        <a:pt x="1974921" y="566249"/>
                      </a:lnTo>
                      <a:cubicBezTo>
                        <a:pt x="1976826" y="564344"/>
                        <a:pt x="1978731" y="561486"/>
                        <a:pt x="1980636" y="559581"/>
                      </a:cubicBezTo>
                      <a:cubicBezTo>
                        <a:pt x="1982541" y="557676"/>
                        <a:pt x="1984446" y="556724"/>
                        <a:pt x="1985399" y="555771"/>
                      </a:cubicBezTo>
                      <a:cubicBezTo>
                        <a:pt x="1987304" y="554819"/>
                        <a:pt x="1988256" y="554819"/>
                        <a:pt x="1989209" y="554819"/>
                      </a:cubicBezTo>
                      <a:cubicBezTo>
                        <a:pt x="1990161" y="554819"/>
                        <a:pt x="1992066" y="554819"/>
                        <a:pt x="1993971" y="555771"/>
                      </a:cubicBezTo>
                      <a:lnTo>
                        <a:pt x="2041596" y="569106"/>
                      </a:lnTo>
                      <a:lnTo>
                        <a:pt x="2038739" y="575774"/>
                      </a:lnTo>
                      <a:close/>
                      <a:moveTo>
                        <a:pt x="2137799" y="166199"/>
                      </a:moveTo>
                      <a:cubicBezTo>
                        <a:pt x="2145419" y="97619"/>
                        <a:pt x="2173041" y="21419"/>
                        <a:pt x="2254004" y="16656"/>
                      </a:cubicBezTo>
                      <a:cubicBezTo>
                        <a:pt x="2271149" y="16656"/>
                        <a:pt x="2273054" y="24276"/>
                        <a:pt x="2274006" y="26181"/>
                      </a:cubicBezTo>
                      <a:cubicBezTo>
                        <a:pt x="2278769" y="50946"/>
                        <a:pt x="2227334" y="115716"/>
                        <a:pt x="2137799" y="166199"/>
                      </a:cubicBezTo>
                      <a:close/>
                      <a:moveTo>
                        <a:pt x="2346396" y="591014"/>
                      </a:moveTo>
                      <a:cubicBezTo>
                        <a:pt x="2327346" y="553866"/>
                        <a:pt x="2289246" y="499574"/>
                        <a:pt x="2254956" y="497669"/>
                      </a:cubicBezTo>
                      <a:cubicBezTo>
                        <a:pt x="2246384" y="496716"/>
                        <a:pt x="2233049" y="499574"/>
                        <a:pt x="2222571" y="515766"/>
                      </a:cubicBezTo>
                      <a:cubicBezTo>
                        <a:pt x="2218761" y="522434"/>
                        <a:pt x="2214951" y="530054"/>
                        <a:pt x="2211141" y="537674"/>
                      </a:cubicBezTo>
                      <a:cubicBezTo>
                        <a:pt x="2207331" y="493859"/>
                        <a:pt x="2194949" y="451949"/>
                        <a:pt x="2181614" y="412896"/>
                      </a:cubicBezTo>
                      <a:cubicBezTo>
                        <a:pt x="2219714" y="397656"/>
                        <a:pt x="2254004" y="379559"/>
                        <a:pt x="2285436" y="358604"/>
                      </a:cubicBezTo>
                      <a:cubicBezTo>
                        <a:pt x="2293056" y="375749"/>
                        <a:pt x="2300676" y="391941"/>
                        <a:pt x="2309249" y="408134"/>
                      </a:cubicBezTo>
                      <a:cubicBezTo>
                        <a:pt x="2323536" y="435756"/>
                        <a:pt x="2338776" y="465284"/>
                        <a:pt x="2346396" y="496716"/>
                      </a:cubicBezTo>
                      <a:cubicBezTo>
                        <a:pt x="2350206" y="515766"/>
                        <a:pt x="2350206" y="568154"/>
                        <a:pt x="2346396" y="59101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5399" name="Google Shape;5399;p30"/>
          <p:cNvSpPr/>
          <p:nvPr/>
        </p:nvSpPr>
        <p:spPr>
          <a:xfrm>
            <a:off x="-522" y="-1319225"/>
            <a:ext cx="794084" cy="14164521"/>
          </a:xfrm>
          <a:custGeom>
            <a:avLst/>
            <a:gdLst/>
            <a:ahLst/>
            <a:cxnLst/>
            <a:rect l="l" t="t" r="r" b="b"/>
            <a:pathLst>
              <a:path w="794084" h="14164521" extrusionOk="0">
                <a:moveTo>
                  <a:pt x="652655" y="7943935"/>
                </a:moveTo>
                <a:lnTo>
                  <a:pt x="650770" y="7944316"/>
                </a:lnTo>
                <a:lnTo>
                  <a:pt x="650770" y="7944316"/>
                </a:lnTo>
                <a:lnTo>
                  <a:pt x="652655" y="7943935"/>
                </a:lnTo>
                <a:close/>
                <a:moveTo>
                  <a:pt x="0" y="2381"/>
                </a:moveTo>
                <a:lnTo>
                  <a:pt x="794084" y="0"/>
                </a:lnTo>
                <a:lnTo>
                  <a:pt x="792386" y="6521110"/>
                </a:lnTo>
                <a:lnTo>
                  <a:pt x="792695" y="6521110"/>
                </a:lnTo>
                <a:lnTo>
                  <a:pt x="792695" y="6940210"/>
                </a:lnTo>
                <a:lnTo>
                  <a:pt x="792428" y="6940210"/>
                </a:lnTo>
                <a:cubicBezTo>
                  <a:pt x="792430" y="6950301"/>
                  <a:pt x="792433" y="6960393"/>
                  <a:pt x="792435" y="6970484"/>
                </a:cubicBezTo>
                <a:lnTo>
                  <a:pt x="785164" y="7006498"/>
                </a:lnTo>
                <a:cubicBezTo>
                  <a:pt x="777887" y="7023703"/>
                  <a:pt x="767356" y="7039198"/>
                  <a:pt x="754344" y="7052210"/>
                </a:cubicBezTo>
                <a:cubicBezTo>
                  <a:pt x="719662" y="7075911"/>
                  <a:pt x="708791" y="7075801"/>
                  <a:pt x="686015" y="7087596"/>
                </a:cubicBezTo>
                <a:lnTo>
                  <a:pt x="653151" y="7094231"/>
                </a:lnTo>
                <a:lnTo>
                  <a:pt x="653151" y="7094231"/>
                </a:lnTo>
                <a:lnTo>
                  <a:pt x="686015" y="7087596"/>
                </a:lnTo>
                <a:lnTo>
                  <a:pt x="620390" y="7107967"/>
                </a:lnTo>
                <a:cubicBezTo>
                  <a:pt x="460230" y="7175709"/>
                  <a:pt x="347851" y="7334297"/>
                  <a:pt x="347851" y="7519133"/>
                </a:cubicBezTo>
                <a:cubicBezTo>
                  <a:pt x="347851" y="7703969"/>
                  <a:pt x="460230" y="7862557"/>
                  <a:pt x="620390" y="7930299"/>
                </a:cubicBezTo>
                <a:lnTo>
                  <a:pt x="686015" y="7950670"/>
                </a:lnTo>
                <a:lnTo>
                  <a:pt x="704152" y="7956300"/>
                </a:lnTo>
                <a:lnTo>
                  <a:pt x="754344" y="7986056"/>
                </a:lnTo>
                <a:cubicBezTo>
                  <a:pt x="767356" y="7999068"/>
                  <a:pt x="777887" y="8014563"/>
                  <a:pt x="785164" y="8031768"/>
                </a:cubicBezTo>
                <a:lnTo>
                  <a:pt x="792687" y="8069030"/>
                </a:lnTo>
                <a:cubicBezTo>
                  <a:pt x="792690" y="8081493"/>
                  <a:pt x="792692" y="8093955"/>
                  <a:pt x="792695" y="8106418"/>
                </a:cubicBezTo>
                <a:lnTo>
                  <a:pt x="791819" y="8110756"/>
                </a:lnTo>
                <a:lnTo>
                  <a:pt x="791819" y="8110756"/>
                </a:lnTo>
                <a:lnTo>
                  <a:pt x="792695" y="8106418"/>
                </a:lnTo>
                <a:lnTo>
                  <a:pt x="794084" y="14164521"/>
                </a:lnTo>
                <a:lnTo>
                  <a:pt x="0" y="14164521"/>
                </a:lnTo>
                <a:lnTo>
                  <a:pt x="0" y="2381"/>
                </a:lnTo>
                <a:close/>
              </a:path>
            </a:pathLst>
          </a:custGeom>
          <a:solidFill>
            <a:srgbClr val="B8114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00" name="Google Shape;5400;p30"/>
          <p:cNvSpPr/>
          <p:nvPr/>
        </p:nvSpPr>
        <p:spPr>
          <a:xfrm>
            <a:off x="177277" y="4148453"/>
            <a:ext cx="470356" cy="470356"/>
          </a:xfrm>
          <a:custGeom>
            <a:avLst/>
            <a:gdLst/>
            <a:ahLst/>
            <a:cxnLst/>
            <a:rect l="l" t="t" r="r" b="b"/>
            <a:pathLst>
              <a:path w="470356" h="470356" extrusionOk="0">
                <a:moveTo>
                  <a:pt x="385593" y="364560"/>
                </a:moveTo>
                <a:cubicBezTo>
                  <a:pt x="374345" y="364528"/>
                  <a:pt x="363385" y="368123"/>
                  <a:pt x="354341" y="374812"/>
                </a:cubicBezTo>
                <a:lnTo>
                  <a:pt x="323900" y="344370"/>
                </a:lnTo>
                <a:cubicBezTo>
                  <a:pt x="314208" y="334762"/>
                  <a:pt x="298563" y="334829"/>
                  <a:pt x="288955" y="344521"/>
                </a:cubicBezTo>
                <a:cubicBezTo>
                  <a:pt x="279404" y="354153"/>
                  <a:pt x="279404" y="369684"/>
                  <a:pt x="288955" y="379316"/>
                </a:cubicBezTo>
                <a:lnTo>
                  <a:pt x="295231" y="385593"/>
                </a:lnTo>
                <a:lnTo>
                  <a:pt x="243095" y="385593"/>
                </a:lnTo>
                <a:lnTo>
                  <a:pt x="243095" y="335278"/>
                </a:lnTo>
                <a:cubicBezTo>
                  <a:pt x="243095" y="330906"/>
                  <a:pt x="239551" y="327362"/>
                  <a:pt x="235178" y="327362"/>
                </a:cubicBezTo>
                <a:cubicBezTo>
                  <a:pt x="232906" y="327361"/>
                  <a:pt x="230744" y="328337"/>
                  <a:pt x="229241" y="330042"/>
                </a:cubicBezTo>
                <a:cubicBezTo>
                  <a:pt x="220571" y="339885"/>
                  <a:pt x="205564" y="340836"/>
                  <a:pt x="195721" y="332166"/>
                </a:cubicBezTo>
                <a:cubicBezTo>
                  <a:pt x="185878" y="323496"/>
                  <a:pt x="184927" y="308490"/>
                  <a:pt x="193597" y="298646"/>
                </a:cubicBezTo>
                <a:cubicBezTo>
                  <a:pt x="202266" y="288803"/>
                  <a:pt x="217273" y="287852"/>
                  <a:pt x="227116" y="296522"/>
                </a:cubicBezTo>
                <a:cubicBezTo>
                  <a:pt x="227868" y="297185"/>
                  <a:pt x="228578" y="297894"/>
                  <a:pt x="229241" y="298646"/>
                </a:cubicBezTo>
                <a:cubicBezTo>
                  <a:pt x="232132" y="301926"/>
                  <a:pt x="237136" y="302240"/>
                  <a:pt x="240414" y="299348"/>
                </a:cubicBezTo>
                <a:cubicBezTo>
                  <a:pt x="242119" y="297845"/>
                  <a:pt x="243095" y="295682"/>
                  <a:pt x="243095" y="293410"/>
                </a:cubicBezTo>
                <a:lnTo>
                  <a:pt x="243095" y="243095"/>
                </a:lnTo>
                <a:lnTo>
                  <a:pt x="278073" y="243095"/>
                </a:lnTo>
                <a:cubicBezTo>
                  <a:pt x="269319" y="263127"/>
                  <a:pt x="278462" y="286462"/>
                  <a:pt x="298494" y="295216"/>
                </a:cubicBezTo>
                <a:cubicBezTo>
                  <a:pt x="318525" y="303970"/>
                  <a:pt x="341861" y="294828"/>
                  <a:pt x="350615" y="274796"/>
                </a:cubicBezTo>
                <a:cubicBezTo>
                  <a:pt x="355031" y="264690"/>
                  <a:pt x="355031" y="253200"/>
                  <a:pt x="350615" y="243095"/>
                </a:cubicBezTo>
                <a:lnTo>
                  <a:pt x="385593" y="243095"/>
                </a:lnTo>
                <a:lnTo>
                  <a:pt x="385593" y="346010"/>
                </a:lnTo>
                <a:lnTo>
                  <a:pt x="401426" y="346010"/>
                </a:lnTo>
                <a:lnTo>
                  <a:pt x="401426" y="195596"/>
                </a:lnTo>
                <a:lnTo>
                  <a:pt x="425176" y="195596"/>
                </a:lnTo>
                <a:cubicBezTo>
                  <a:pt x="442657" y="195576"/>
                  <a:pt x="456822" y="181410"/>
                  <a:pt x="456842" y="163929"/>
                </a:cubicBezTo>
                <a:lnTo>
                  <a:pt x="456842" y="95960"/>
                </a:lnTo>
                <a:lnTo>
                  <a:pt x="470357" y="82445"/>
                </a:lnTo>
                <a:lnTo>
                  <a:pt x="459161" y="71249"/>
                </a:lnTo>
                <a:lnTo>
                  <a:pt x="443328" y="87082"/>
                </a:lnTo>
                <a:cubicBezTo>
                  <a:pt x="441843" y="88567"/>
                  <a:pt x="441009" y="90580"/>
                  <a:pt x="441009" y="92680"/>
                </a:cubicBezTo>
                <a:lnTo>
                  <a:pt x="441009" y="163929"/>
                </a:lnTo>
                <a:cubicBezTo>
                  <a:pt x="440999" y="172669"/>
                  <a:pt x="433916" y="179752"/>
                  <a:pt x="425176" y="179762"/>
                </a:cubicBezTo>
                <a:lnTo>
                  <a:pt x="401426" y="179762"/>
                </a:lnTo>
                <a:lnTo>
                  <a:pt x="401426" y="159292"/>
                </a:lnTo>
                <a:lnTo>
                  <a:pt x="414941" y="145778"/>
                </a:lnTo>
                <a:lnTo>
                  <a:pt x="403745" y="134582"/>
                </a:lnTo>
                <a:lnTo>
                  <a:pt x="368120" y="170206"/>
                </a:lnTo>
                <a:cubicBezTo>
                  <a:pt x="364654" y="173673"/>
                  <a:pt x="359033" y="173673"/>
                  <a:pt x="355566" y="170206"/>
                </a:cubicBezTo>
                <a:cubicBezTo>
                  <a:pt x="352100" y="166740"/>
                  <a:pt x="352100" y="161119"/>
                  <a:pt x="355566" y="157652"/>
                </a:cubicBezTo>
                <a:lnTo>
                  <a:pt x="391191" y="122028"/>
                </a:lnTo>
                <a:cubicBezTo>
                  <a:pt x="394282" y="118936"/>
                  <a:pt x="394282" y="113924"/>
                  <a:pt x="391191" y="110832"/>
                </a:cubicBezTo>
                <a:cubicBezTo>
                  <a:pt x="391191" y="110832"/>
                  <a:pt x="391191" y="110832"/>
                  <a:pt x="391191" y="110832"/>
                </a:cubicBezTo>
                <a:cubicBezTo>
                  <a:pt x="376818" y="96425"/>
                  <a:pt x="376818" y="73103"/>
                  <a:pt x="391191" y="58695"/>
                </a:cubicBezTo>
                <a:lnTo>
                  <a:pt x="430774" y="19113"/>
                </a:lnTo>
                <a:lnTo>
                  <a:pt x="419578" y="7917"/>
                </a:lnTo>
                <a:lnTo>
                  <a:pt x="379995" y="47499"/>
                </a:lnTo>
                <a:cubicBezTo>
                  <a:pt x="361609" y="65934"/>
                  <a:pt x="359411" y="95022"/>
                  <a:pt x="374817" y="116010"/>
                </a:cubicBezTo>
                <a:lnTo>
                  <a:pt x="344370" y="146456"/>
                </a:lnTo>
                <a:cubicBezTo>
                  <a:pt x="334679" y="156065"/>
                  <a:pt x="334611" y="171710"/>
                  <a:pt x="344220" y="181402"/>
                </a:cubicBezTo>
                <a:cubicBezTo>
                  <a:pt x="353829" y="191094"/>
                  <a:pt x="369474" y="191161"/>
                  <a:pt x="379166" y="181553"/>
                </a:cubicBezTo>
                <a:cubicBezTo>
                  <a:pt x="379216" y="181503"/>
                  <a:pt x="379267" y="181453"/>
                  <a:pt x="379316" y="181402"/>
                </a:cubicBezTo>
                <a:lnTo>
                  <a:pt x="385593" y="175125"/>
                </a:lnTo>
                <a:lnTo>
                  <a:pt x="385593" y="227262"/>
                </a:lnTo>
                <a:lnTo>
                  <a:pt x="335277" y="227262"/>
                </a:lnTo>
                <a:cubicBezTo>
                  <a:pt x="330905" y="227262"/>
                  <a:pt x="327361" y="230805"/>
                  <a:pt x="327361" y="235177"/>
                </a:cubicBezTo>
                <a:cubicBezTo>
                  <a:pt x="327360" y="237450"/>
                  <a:pt x="328336" y="239613"/>
                  <a:pt x="330041" y="241116"/>
                </a:cubicBezTo>
                <a:cubicBezTo>
                  <a:pt x="339884" y="249784"/>
                  <a:pt x="340836" y="264792"/>
                  <a:pt x="332167" y="274635"/>
                </a:cubicBezTo>
                <a:cubicBezTo>
                  <a:pt x="323498" y="284479"/>
                  <a:pt x="308491" y="285431"/>
                  <a:pt x="298647" y="276762"/>
                </a:cubicBezTo>
                <a:cubicBezTo>
                  <a:pt x="288804" y="268093"/>
                  <a:pt x="287852" y="253086"/>
                  <a:pt x="296521" y="243242"/>
                </a:cubicBezTo>
                <a:cubicBezTo>
                  <a:pt x="297184" y="242489"/>
                  <a:pt x="297894" y="241779"/>
                  <a:pt x="298647" y="241116"/>
                </a:cubicBezTo>
                <a:cubicBezTo>
                  <a:pt x="301927" y="238224"/>
                  <a:pt x="302241" y="233221"/>
                  <a:pt x="299348" y="229942"/>
                </a:cubicBezTo>
                <a:cubicBezTo>
                  <a:pt x="297846" y="228237"/>
                  <a:pt x="295683" y="227262"/>
                  <a:pt x="293411" y="227262"/>
                </a:cubicBezTo>
                <a:lnTo>
                  <a:pt x="243095" y="227262"/>
                </a:lnTo>
                <a:lnTo>
                  <a:pt x="243095" y="192284"/>
                </a:lnTo>
                <a:cubicBezTo>
                  <a:pt x="263127" y="201037"/>
                  <a:pt x="286462" y="191894"/>
                  <a:pt x="295215" y="171861"/>
                </a:cubicBezTo>
                <a:cubicBezTo>
                  <a:pt x="303967" y="151829"/>
                  <a:pt x="294824" y="128494"/>
                  <a:pt x="274791" y="119741"/>
                </a:cubicBezTo>
                <a:cubicBezTo>
                  <a:pt x="264687" y="115327"/>
                  <a:pt x="253199" y="115327"/>
                  <a:pt x="243095" y="119741"/>
                </a:cubicBezTo>
                <a:lnTo>
                  <a:pt x="243095" y="84764"/>
                </a:lnTo>
                <a:lnTo>
                  <a:pt x="346010" y="84764"/>
                </a:lnTo>
                <a:lnTo>
                  <a:pt x="346010" y="68931"/>
                </a:lnTo>
                <a:lnTo>
                  <a:pt x="195596" y="68931"/>
                </a:lnTo>
                <a:lnTo>
                  <a:pt x="195596" y="45181"/>
                </a:lnTo>
                <a:cubicBezTo>
                  <a:pt x="195576" y="27700"/>
                  <a:pt x="181410" y="13534"/>
                  <a:pt x="163929" y="13515"/>
                </a:cubicBezTo>
                <a:lnTo>
                  <a:pt x="95959" y="13515"/>
                </a:lnTo>
                <a:lnTo>
                  <a:pt x="82445" y="0"/>
                </a:lnTo>
                <a:lnTo>
                  <a:pt x="71249" y="11196"/>
                </a:lnTo>
                <a:lnTo>
                  <a:pt x="87082" y="27029"/>
                </a:lnTo>
                <a:cubicBezTo>
                  <a:pt x="88567" y="28514"/>
                  <a:pt x="90580" y="29348"/>
                  <a:pt x="92680" y="29348"/>
                </a:cubicBezTo>
                <a:lnTo>
                  <a:pt x="163929" y="29348"/>
                </a:lnTo>
                <a:cubicBezTo>
                  <a:pt x="172669" y="29358"/>
                  <a:pt x="179752" y="36441"/>
                  <a:pt x="179762" y="45181"/>
                </a:cubicBezTo>
                <a:lnTo>
                  <a:pt x="179762" y="68931"/>
                </a:lnTo>
                <a:lnTo>
                  <a:pt x="159292" y="68931"/>
                </a:lnTo>
                <a:lnTo>
                  <a:pt x="145778" y="55416"/>
                </a:lnTo>
                <a:lnTo>
                  <a:pt x="134582" y="66612"/>
                </a:lnTo>
                <a:lnTo>
                  <a:pt x="170206" y="102236"/>
                </a:lnTo>
                <a:cubicBezTo>
                  <a:pt x="173673" y="105703"/>
                  <a:pt x="173673" y="111324"/>
                  <a:pt x="170206" y="114790"/>
                </a:cubicBezTo>
                <a:cubicBezTo>
                  <a:pt x="166740" y="118257"/>
                  <a:pt x="161119" y="118257"/>
                  <a:pt x="157652" y="114790"/>
                </a:cubicBezTo>
                <a:lnTo>
                  <a:pt x="122028" y="79166"/>
                </a:lnTo>
                <a:cubicBezTo>
                  <a:pt x="118936" y="76074"/>
                  <a:pt x="113924" y="76074"/>
                  <a:pt x="110832" y="79165"/>
                </a:cubicBezTo>
                <a:cubicBezTo>
                  <a:pt x="110832" y="79165"/>
                  <a:pt x="110832" y="79166"/>
                  <a:pt x="110832" y="79166"/>
                </a:cubicBezTo>
                <a:cubicBezTo>
                  <a:pt x="96436" y="93563"/>
                  <a:pt x="73093" y="93563"/>
                  <a:pt x="58696" y="79167"/>
                </a:cubicBezTo>
                <a:cubicBezTo>
                  <a:pt x="58696" y="79166"/>
                  <a:pt x="58696" y="79166"/>
                  <a:pt x="58695" y="79166"/>
                </a:cubicBezTo>
                <a:lnTo>
                  <a:pt x="19113" y="39583"/>
                </a:lnTo>
                <a:lnTo>
                  <a:pt x="7917" y="50779"/>
                </a:lnTo>
                <a:lnTo>
                  <a:pt x="47499" y="90362"/>
                </a:lnTo>
                <a:cubicBezTo>
                  <a:pt x="65922" y="108777"/>
                  <a:pt x="95031" y="110978"/>
                  <a:pt x="116015" y="95545"/>
                </a:cubicBezTo>
                <a:lnTo>
                  <a:pt x="146456" y="125986"/>
                </a:lnTo>
                <a:cubicBezTo>
                  <a:pt x="156148" y="135595"/>
                  <a:pt x="171793" y="135528"/>
                  <a:pt x="181402" y="125836"/>
                </a:cubicBezTo>
                <a:cubicBezTo>
                  <a:pt x="190952" y="116203"/>
                  <a:pt x="190952" y="100673"/>
                  <a:pt x="181402" y="91040"/>
                </a:cubicBezTo>
                <a:lnTo>
                  <a:pt x="175125" y="84764"/>
                </a:lnTo>
                <a:lnTo>
                  <a:pt x="227262" y="84764"/>
                </a:lnTo>
                <a:lnTo>
                  <a:pt x="227262" y="135078"/>
                </a:lnTo>
                <a:cubicBezTo>
                  <a:pt x="227262" y="139450"/>
                  <a:pt x="230805" y="142995"/>
                  <a:pt x="235177" y="142996"/>
                </a:cubicBezTo>
                <a:cubicBezTo>
                  <a:pt x="237450" y="142996"/>
                  <a:pt x="239613" y="142019"/>
                  <a:pt x="241116" y="140315"/>
                </a:cubicBezTo>
                <a:cubicBezTo>
                  <a:pt x="249785" y="130472"/>
                  <a:pt x="264792" y="129521"/>
                  <a:pt x="274635" y="138191"/>
                </a:cubicBezTo>
                <a:cubicBezTo>
                  <a:pt x="284479" y="146860"/>
                  <a:pt x="285430" y="161867"/>
                  <a:pt x="276760" y="171710"/>
                </a:cubicBezTo>
                <a:cubicBezTo>
                  <a:pt x="268090" y="181554"/>
                  <a:pt x="253084" y="182504"/>
                  <a:pt x="243240" y="173835"/>
                </a:cubicBezTo>
                <a:cubicBezTo>
                  <a:pt x="242488" y="173172"/>
                  <a:pt x="241779" y="172462"/>
                  <a:pt x="241116" y="171710"/>
                </a:cubicBezTo>
                <a:cubicBezTo>
                  <a:pt x="238224" y="168431"/>
                  <a:pt x="233221" y="168117"/>
                  <a:pt x="229942" y="171010"/>
                </a:cubicBezTo>
                <a:cubicBezTo>
                  <a:pt x="228237" y="172512"/>
                  <a:pt x="227262" y="174675"/>
                  <a:pt x="227262" y="176947"/>
                </a:cubicBezTo>
                <a:lnTo>
                  <a:pt x="227262" y="227262"/>
                </a:lnTo>
                <a:lnTo>
                  <a:pt x="192283" y="227262"/>
                </a:lnTo>
                <a:cubicBezTo>
                  <a:pt x="201037" y="207230"/>
                  <a:pt x="191895" y="183895"/>
                  <a:pt x="171863" y="175141"/>
                </a:cubicBezTo>
                <a:cubicBezTo>
                  <a:pt x="151832" y="166386"/>
                  <a:pt x="128496" y="175529"/>
                  <a:pt x="119742" y="195561"/>
                </a:cubicBezTo>
                <a:cubicBezTo>
                  <a:pt x="115326" y="205666"/>
                  <a:pt x="115326" y="217156"/>
                  <a:pt x="119742" y="227262"/>
                </a:cubicBezTo>
                <a:lnTo>
                  <a:pt x="84764" y="227262"/>
                </a:lnTo>
                <a:lnTo>
                  <a:pt x="84764" y="124346"/>
                </a:lnTo>
                <a:lnTo>
                  <a:pt x="68931" y="124346"/>
                </a:lnTo>
                <a:lnTo>
                  <a:pt x="68931" y="274761"/>
                </a:lnTo>
                <a:lnTo>
                  <a:pt x="45181" y="274761"/>
                </a:lnTo>
                <a:cubicBezTo>
                  <a:pt x="27700" y="274781"/>
                  <a:pt x="13534" y="288947"/>
                  <a:pt x="13515" y="306427"/>
                </a:cubicBezTo>
                <a:lnTo>
                  <a:pt x="13515" y="374397"/>
                </a:lnTo>
                <a:lnTo>
                  <a:pt x="0" y="387912"/>
                </a:lnTo>
                <a:lnTo>
                  <a:pt x="11196" y="399108"/>
                </a:lnTo>
                <a:lnTo>
                  <a:pt x="27029" y="383274"/>
                </a:lnTo>
                <a:cubicBezTo>
                  <a:pt x="28514" y="381790"/>
                  <a:pt x="29348" y="379776"/>
                  <a:pt x="29348" y="377676"/>
                </a:cubicBezTo>
                <a:lnTo>
                  <a:pt x="29348" y="306427"/>
                </a:lnTo>
                <a:cubicBezTo>
                  <a:pt x="29358" y="297688"/>
                  <a:pt x="36441" y="290604"/>
                  <a:pt x="45181" y="290594"/>
                </a:cubicBezTo>
                <a:lnTo>
                  <a:pt x="68931" y="290594"/>
                </a:lnTo>
                <a:lnTo>
                  <a:pt x="68931" y="311065"/>
                </a:lnTo>
                <a:lnTo>
                  <a:pt x="55416" y="324579"/>
                </a:lnTo>
                <a:lnTo>
                  <a:pt x="66612" y="335775"/>
                </a:lnTo>
                <a:lnTo>
                  <a:pt x="102236" y="300151"/>
                </a:lnTo>
                <a:cubicBezTo>
                  <a:pt x="105703" y="296684"/>
                  <a:pt x="111324" y="296684"/>
                  <a:pt x="114790" y="300151"/>
                </a:cubicBezTo>
                <a:cubicBezTo>
                  <a:pt x="118257" y="303617"/>
                  <a:pt x="118257" y="309238"/>
                  <a:pt x="114790" y="312704"/>
                </a:cubicBezTo>
                <a:lnTo>
                  <a:pt x="79166" y="348329"/>
                </a:lnTo>
                <a:cubicBezTo>
                  <a:pt x="76074" y="351420"/>
                  <a:pt x="76074" y="356432"/>
                  <a:pt x="79165" y="359525"/>
                </a:cubicBezTo>
                <a:cubicBezTo>
                  <a:pt x="79165" y="359525"/>
                  <a:pt x="79166" y="359525"/>
                  <a:pt x="79166" y="359525"/>
                </a:cubicBezTo>
                <a:cubicBezTo>
                  <a:pt x="93538" y="373932"/>
                  <a:pt x="93538" y="397254"/>
                  <a:pt x="79166" y="411661"/>
                </a:cubicBezTo>
                <a:lnTo>
                  <a:pt x="39583" y="451244"/>
                </a:lnTo>
                <a:lnTo>
                  <a:pt x="50779" y="462440"/>
                </a:lnTo>
                <a:lnTo>
                  <a:pt x="90362" y="422857"/>
                </a:lnTo>
                <a:cubicBezTo>
                  <a:pt x="108748" y="404423"/>
                  <a:pt x="110946" y="375335"/>
                  <a:pt x="95540" y="354346"/>
                </a:cubicBezTo>
                <a:lnTo>
                  <a:pt x="125986" y="323900"/>
                </a:lnTo>
                <a:cubicBezTo>
                  <a:pt x="135678" y="314291"/>
                  <a:pt x="135745" y="298646"/>
                  <a:pt x="126137" y="288955"/>
                </a:cubicBezTo>
                <a:cubicBezTo>
                  <a:pt x="116528" y="279263"/>
                  <a:pt x="100883" y="279195"/>
                  <a:pt x="91191" y="288804"/>
                </a:cubicBezTo>
                <a:cubicBezTo>
                  <a:pt x="91140" y="288854"/>
                  <a:pt x="91090" y="288904"/>
                  <a:pt x="91040" y="288955"/>
                </a:cubicBezTo>
                <a:lnTo>
                  <a:pt x="84764" y="295231"/>
                </a:lnTo>
                <a:lnTo>
                  <a:pt x="84764" y="243095"/>
                </a:lnTo>
                <a:lnTo>
                  <a:pt x="135079" y="243095"/>
                </a:lnTo>
                <a:cubicBezTo>
                  <a:pt x="139451" y="243095"/>
                  <a:pt x="142996" y="239551"/>
                  <a:pt x="142996" y="235178"/>
                </a:cubicBezTo>
                <a:cubicBezTo>
                  <a:pt x="142997" y="232906"/>
                  <a:pt x="142020" y="230744"/>
                  <a:pt x="140316" y="229241"/>
                </a:cubicBezTo>
                <a:cubicBezTo>
                  <a:pt x="130473" y="220572"/>
                  <a:pt x="129521" y="205564"/>
                  <a:pt x="138190" y="195721"/>
                </a:cubicBezTo>
                <a:cubicBezTo>
                  <a:pt x="146858" y="185878"/>
                  <a:pt x="161866" y="184926"/>
                  <a:pt x="171709" y="193595"/>
                </a:cubicBezTo>
                <a:cubicBezTo>
                  <a:pt x="181553" y="202263"/>
                  <a:pt x="182504" y="217271"/>
                  <a:pt x="173836" y="227114"/>
                </a:cubicBezTo>
                <a:cubicBezTo>
                  <a:pt x="173173" y="227867"/>
                  <a:pt x="172462" y="228578"/>
                  <a:pt x="171709" y="229241"/>
                </a:cubicBezTo>
                <a:cubicBezTo>
                  <a:pt x="168430" y="232132"/>
                  <a:pt x="168116" y="237136"/>
                  <a:pt x="171009" y="240414"/>
                </a:cubicBezTo>
                <a:cubicBezTo>
                  <a:pt x="172511" y="242119"/>
                  <a:pt x="174674" y="243095"/>
                  <a:pt x="176946" y="243095"/>
                </a:cubicBezTo>
                <a:lnTo>
                  <a:pt x="227262" y="243095"/>
                </a:lnTo>
                <a:lnTo>
                  <a:pt x="227262" y="278072"/>
                </a:lnTo>
                <a:cubicBezTo>
                  <a:pt x="207230" y="269319"/>
                  <a:pt x="183895" y="278463"/>
                  <a:pt x="175142" y="298496"/>
                </a:cubicBezTo>
                <a:cubicBezTo>
                  <a:pt x="166389" y="318528"/>
                  <a:pt x="175533" y="341863"/>
                  <a:pt x="195566" y="350616"/>
                </a:cubicBezTo>
                <a:cubicBezTo>
                  <a:pt x="205669" y="355030"/>
                  <a:pt x="217157" y="355030"/>
                  <a:pt x="227262" y="350616"/>
                </a:cubicBezTo>
                <a:lnTo>
                  <a:pt x="227262" y="385593"/>
                </a:lnTo>
                <a:lnTo>
                  <a:pt x="124346" y="385593"/>
                </a:lnTo>
                <a:lnTo>
                  <a:pt x="124346" y="401426"/>
                </a:lnTo>
                <a:lnTo>
                  <a:pt x="274761" y="401426"/>
                </a:lnTo>
                <a:lnTo>
                  <a:pt x="274761" y="425176"/>
                </a:lnTo>
                <a:cubicBezTo>
                  <a:pt x="274781" y="442657"/>
                  <a:pt x="288947" y="456822"/>
                  <a:pt x="306427" y="456842"/>
                </a:cubicBezTo>
                <a:lnTo>
                  <a:pt x="374398" y="456842"/>
                </a:lnTo>
                <a:lnTo>
                  <a:pt x="387912" y="470357"/>
                </a:lnTo>
                <a:lnTo>
                  <a:pt x="399108" y="459161"/>
                </a:lnTo>
                <a:lnTo>
                  <a:pt x="383274" y="443328"/>
                </a:lnTo>
                <a:cubicBezTo>
                  <a:pt x="381790" y="441843"/>
                  <a:pt x="379776" y="441009"/>
                  <a:pt x="377676" y="441009"/>
                </a:cubicBezTo>
                <a:lnTo>
                  <a:pt x="306427" y="441009"/>
                </a:lnTo>
                <a:cubicBezTo>
                  <a:pt x="297688" y="440999"/>
                  <a:pt x="290604" y="433916"/>
                  <a:pt x="290594" y="425176"/>
                </a:cubicBezTo>
                <a:lnTo>
                  <a:pt x="290594" y="401426"/>
                </a:lnTo>
                <a:lnTo>
                  <a:pt x="311065" y="401426"/>
                </a:lnTo>
                <a:lnTo>
                  <a:pt x="324579" y="414941"/>
                </a:lnTo>
                <a:lnTo>
                  <a:pt x="335775" y="403745"/>
                </a:lnTo>
                <a:lnTo>
                  <a:pt x="300151" y="368120"/>
                </a:lnTo>
                <a:cubicBezTo>
                  <a:pt x="296684" y="364654"/>
                  <a:pt x="296684" y="359033"/>
                  <a:pt x="300151" y="355566"/>
                </a:cubicBezTo>
                <a:cubicBezTo>
                  <a:pt x="303617" y="352100"/>
                  <a:pt x="309238" y="352100"/>
                  <a:pt x="312704" y="355566"/>
                </a:cubicBezTo>
                <a:lnTo>
                  <a:pt x="348329" y="391191"/>
                </a:lnTo>
                <a:cubicBezTo>
                  <a:pt x="351420" y="394282"/>
                  <a:pt x="356432" y="394282"/>
                  <a:pt x="359525" y="391191"/>
                </a:cubicBezTo>
                <a:cubicBezTo>
                  <a:pt x="359525" y="391191"/>
                  <a:pt x="359525" y="391191"/>
                  <a:pt x="359525" y="391191"/>
                </a:cubicBezTo>
                <a:cubicBezTo>
                  <a:pt x="373921" y="376794"/>
                  <a:pt x="397263" y="376794"/>
                  <a:pt x="411660" y="391190"/>
                </a:cubicBezTo>
                <a:cubicBezTo>
                  <a:pt x="411660" y="391190"/>
                  <a:pt x="411661" y="391191"/>
                  <a:pt x="411661" y="391191"/>
                </a:cubicBezTo>
                <a:lnTo>
                  <a:pt x="451244" y="430774"/>
                </a:lnTo>
                <a:lnTo>
                  <a:pt x="462440" y="419578"/>
                </a:lnTo>
                <a:lnTo>
                  <a:pt x="422857" y="379995"/>
                </a:lnTo>
                <a:cubicBezTo>
                  <a:pt x="412996" y="370080"/>
                  <a:pt x="399578" y="364522"/>
                  <a:pt x="385593" y="364560"/>
                </a:cubicBezTo>
                <a:close/>
              </a:path>
            </a:pathLst>
          </a:custGeom>
          <a:solidFill>
            <a:srgbClr val="FFFFFF">
              <a:alpha val="49411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401" name="Google Shape;5401;p30"/>
          <p:cNvGrpSpPr/>
          <p:nvPr/>
        </p:nvGrpSpPr>
        <p:grpSpPr>
          <a:xfrm>
            <a:off x="174261" y="3190310"/>
            <a:ext cx="477811" cy="492854"/>
            <a:chOff x="183129" y="3298366"/>
            <a:chExt cx="477811" cy="492854"/>
          </a:xfrm>
        </p:grpSpPr>
        <p:sp>
          <p:nvSpPr>
            <p:cNvPr id="5402" name="Google Shape;5402;p30"/>
            <p:cNvSpPr/>
            <p:nvPr/>
          </p:nvSpPr>
          <p:spPr>
            <a:xfrm>
              <a:off x="317679" y="3416778"/>
              <a:ext cx="12970" cy="56596"/>
            </a:xfrm>
            <a:custGeom>
              <a:avLst/>
              <a:gdLst/>
              <a:ahLst/>
              <a:cxnLst/>
              <a:rect l="l" t="t" r="r" b="b"/>
              <a:pathLst>
                <a:path w="12970" h="56596" extrusionOk="0">
                  <a:moveTo>
                    <a:pt x="6488" y="0"/>
                  </a:moveTo>
                  <a:cubicBezTo>
                    <a:pt x="6487" y="0"/>
                    <a:pt x="6486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4"/>
                  </a:cubicBezTo>
                  <a:lnTo>
                    <a:pt x="0" y="50112"/>
                  </a:lnTo>
                  <a:cubicBezTo>
                    <a:pt x="0" y="53693"/>
                    <a:pt x="2903" y="56597"/>
                    <a:pt x="6485" y="56597"/>
                  </a:cubicBezTo>
                  <a:cubicBezTo>
                    <a:pt x="10067" y="56597"/>
                    <a:pt x="12970" y="53693"/>
                    <a:pt x="12970" y="50112"/>
                  </a:cubicBezTo>
                  <a:lnTo>
                    <a:pt x="12970" y="6484"/>
                  </a:lnTo>
                  <a:cubicBezTo>
                    <a:pt x="12970" y="2905"/>
                    <a:pt x="10069" y="1"/>
                    <a:pt x="6488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3" name="Google Shape;5403;p30"/>
            <p:cNvSpPr/>
            <p:nvPr/>
          </p:nvSpPr>
          <p:spPr>
            <a:xfrm>
              <a:off x="343617" y="3410547"/>
              <a:ext cx="12970" cy="37896"/>
            </a:xfrm>
            <a:custGeom>
              <a:avLst/>
              <a:gdLst/>
              <a:ahLst/>
              <a:cxnLst/>
              <a:rect l="l" t="t" r="r" b="b"/>
              <a:pathLst>
                <a:path w="12970" h="37896" extrusionOk="0">
                  <a:moveTo>
                    <a:pt x="6489" y="0"/>
                  </a:moveTo>
                  <a:cubicBezTo>
                    <a:pt x="6488" y="0"/>
                    <a:pt x="6487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4"/>
                  </a:cubicBezTo>
                  <a:lnTo>
                    <a:pt x="0" y="31411"/>
                  </a:lnTo>
                  <a:cubicBezTo>
                    <a:pt x="0" y="34993"/>
                    <a:pt x="2903" y="37896"/>
                    <a:pt x="6485" y="37896"/>
                  </a:cubicBezTo>
                  <a:cubicBezTo>
                    <a:pt x="10067" y="37896"/>
                    <a:pt x="12970" y="34993"/>
                    <a:pt x="12970" y="31411"/>
                  </a:cubicBezTo>
                  <a:lnTo>
                    <a:pt x="12970" y="6484"/>
                  </a:lnTo>
                  <a:cubicBezTo>
                    <a:pt x="12972" y="2904"/>
                    <a:pt x="10070" y="1"/>
                    <a:pt x="6489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4" name="Google Shape;5404;p30"/>
            <p:cNvSpPr/>
            <p:nvPr/>
          </p:nvSpPr>
          <p:spPr>
            <a:xfrm>
              <a:off x="369559" y="3429242"/>
              <a:ext cx="12970" cy="44134"/>
            </a:xfrm>
            <a:custGeom>
              <a:avLst/>
              <a:gdLst/>
              <a:ahLst/>
              <a:cxnLst/>
              <a:rect l="l" t="t" r="r" b="b"/>
              <a:pathLst>
                <a:path w="12970" h="44134" extrusionOk="0">
                  <a:moveTo>
                    <a:pt x="6488" y="0"/>
                  </a:moveTo>
                  <a:cubicBezTo>
                    <a:pt x="6487" y="0"/>
                    <a:pt x="6486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5"/>
                  </a:cubicBezTo>
                  <a:lnTo>
                    <a:pt x="0" y="37650"/>
                  </a:lnTo>
                  <a:cubicBezTo>
                    <a:pt x="0" y="41231"/>
                    <a:pt x="2903" y="44135"/>
                    <a:pt x="6485" y="44135"/>
                  </a:cubicBezTo>
                  <a:cubicBezTo>
                    <a:pt x="10067" y="44135"/>
                    <a:pt x="12970" y="41231"/>
                    <a:pt x="12970" y="37650"/>
                  </a:cubicBezTo>
                  <a:lnTo>
                    <a:pt x="12970" y="6485"/>
                  </a:lnTo>
                  <a:cubicBezTo>
                    <a:pt x="12970" y="2904"/>
                    <a:pt x="10069" y="1"/>
                    <a:pt x="6488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5" name="Google Shape;5405;p30"/>
            <p:cNvSpPr/>
            <p:nvPr/>
          </p:nvSpPr>
          <p:spPr>
            <a:xfrm>
              <a:off x="183129" y="3298366"/>
              <a:ext cx="477811" cy="492854"/>
            </a:xfrm>
            <a:custGeom>
              <a:avLst/>
              <a:gdLst/>
              <a:ahLst/>
              <a:cxnLst/>
              <a:rect l="l" t="t" r="r" b="b"/>
              <a:pathLst>
                <a:path w="477811" h="492854" extrusionOk="0">
                  <a:moveTo>
                    <a:pt x="476937" y="432666"/>
                  </a:moveTo>
                  <a:lnTo>
                    <a:pt x="446324" y="379811"/>
                  </a:lnTo>
                  <a:lnTo>
                    <a:pt x="476215" y="345562"/>
                  </a:lnTo>
                  <a:cubicBezTo>
                    <a:pt x="477656" y="343907"/>
                    <a:pt x="478163" y="341638"/>
                    <a:pt x="477565" y="339528"/>
                  </a:cubicBezTo>
                  <a:cubicBezTo>
                    <a:pt x="476963" y="337416"/>
                    <a:pt x="475337" y="335750"/>
                    <a:pt x="473240" y="335101"/>
                  </a:cubicBezTo>
                  <a:lnTo>
                    <a:pt x="472056" y="334746"/>
                  </a:lnTo>
                  <a:cubicBezTo>
                    <a:pt x="450787" y="328951"/>
                    <a:pt x="430431" y="320217"/>
                    <a:pt x="411576" y="308793"/>
                  </a:cubicBezTo>
                  <a:cubicBezTo>
                    <a:pt x="411415" y="308700"/>
                    <a:pt x="411226" y="308660"/>
                    <a:pt x="411056" y="308580"/>
                  </a:cubicBezTo>
                  <a:cubicBezTo>
                    <a:pt x="410867" y="308490"/>
                    <a:pt x="410672" y="308410"/>
                    <a:pt x="410474" y="308341"/>
                  </a:cubicBezTo>
                  <a:cubicBezTo>
                    <a:pt x="409813" y="308097"/>
                    <a:pt x="409118" y="307960"/>
                    <a:pt x="408414" y="307931"/>
                  </a:cubicBezTo>
                  <a:cubicBezTo>
                    <a:pt x="408373" y="307930"/>
                    <a:pt x="408338" y="307907"/>
                    <a:pt x="408296" y="307907"/>
                  </a:cubicBezTo>
                  <a:lnTo>
                    <a:pt x="408188" y="307907"/>
                  </a:lnTo>
                  <a:cubicBezTo>
                    <a:pt x="408035" y="307910"/>
                    <a:pt x="407909" y="307988"/>
                    <a:pt x="407759" y="308000"/>
                  </a:cubicBezTo>
                  <a:cubicBezTo>
                    <a:pt x="407109" y="308023"/>
                    <a:pt x="406468" y="308153"/>
                    <a:pt x="405860" y="308385"/>
                  </a:cubicBezTo>
                  <a:cubicBezTo>
                    <a:pt x="405802" y="308408"/>
                    <a:pt x="405738" y="308412"/>
                    <a:pt x="405681" y="308436"/>
                  </a:cubicBezTo>
                  <a:lnTo>
                    <a:pt x="405630" y="308451"/>
                  </a:lnTo>
                  <a:lnTo>
                    <a:pt x="387711" y="316307"/>
                  </a:lnTo>
                  <a:cubicBezTo>
                    <a:pt x="393954" y="286860"/>
                    <a:pt x="397354" y="256883"/>
                    <a:pt x="397863" y="226786"/>
                  </a:cubicBezTo>
                  <a:cubicBezTo>
                    <a:pt x="398027" y="226077"/>
                    <a:pt x="398068" y="225345"/>
                    <a:pt x="397981" y="224623"/>
                  </a:cubicBezTo>
                  <a:cubicBezTo>
                    <a:pt x="398209" y="223266"/>
                    <a:pt x="397996" y="221871"/>
                    <a:pt x="397371" y="220644"/>
                  </a:cubicBezTo>
                  <a:lnTo>
                    <a:pt x="335773" y="103731"/>
                  </a:lnTo>
                  <a:lnTo>
                    <a:pt x="335751" y="103644"/>
                  </a:lnTo>
                  <a:cubicBezTo>
                    <a:pt x="335731" y="103603"/>
                    <a:pt x="335693" y="103579"/>
                    <a:pt x="335673" y="103539"/>
                  </a:cubicBezTo>
                  <a:lnTo>
                    <a:pt x="335631" y="103460"/>
                  </a:lnTo>
                  <a:cubicBezTo>
                    <a:pt x="335316" y="102882"/>
                    <a:pt x="334915" y="102356"/>
                    <a:pt x="334439" y="101900"/>
                  </a:cubicBezTo>
                  <a:cubicBezTo>
                    <a:pt x="334215" y="101682"/>
                    <a:pt x="333975" y="101483"/>
                    <a:pt x="333721" y="101302"/>
                  </a:cubicBezTo>
                  <a:cubicBezTo>
                    <a:pt x="333598" y="101211"/>
                    <a:pt x="333500" y="101091"/>
                    <a:pt x="333370" y="101009"/>
                  </a:cubicBezTo>
                  <a:lnTo>
                    <a:pt x="176112" y="1012"/>
                  </a:lnTo>
                  <a:cubicBezTo>
                    <a:pt x="174205" y="-200"/>
                    <a:pt x="171805" y="-332"/>
                    <a:pt x="169776" y="664"/>
                  </a:cubicBezTo>
                  <a:lnTo>
                    <a:pt x="132799" y="18805"/>
                  </a:lnTo>
                  <a:cubicBezTo>
                    <a:pt x="131906" y="18912"/>
                    <a:pt x="131046" y="19207"/>
                    <a:pt x="130275" y="19669"/>
                  </a:cubicBezTo>
                  <a:lnTo>
                    <a:pt x="68474" y="58452"/>
                  </a:lnTo>
                  <a:cubicBezTo>
                    <a:pt x="66556" y="59656"/>
                    <a:pt x="65405" y="61773"/>
                    <a:pt x="65437" y="64038"/>
                  </a:cubicBezTo>
                  <a:cubicBezTo>
                    <a:pt x="65722" y="83732"/>
                    <a:pt x="67153" y="104513"/>
                    <a:pt x="69564" y="125885"/>
                  </a:cubicBezTo>
                  <a:cubicBezTo>
                    <a:pt x="55140" y="118987"/>
                    <a:pt x="38924" y="116758"/>
                    <a:pt x="23174" y="119508"/>
                  </a:cubicBezTo>
                  <a:cubicBezTo>
                    <a:pt x="18095" y="120297"/>
                    <a:pt x="12947" y="120545"/>
                    <a:pt x="7816" y="120249"/>
                  </a:cubicBezTo>
                  <a:lnTo>
                    <a:pt x="6971" y="120185"/>
                  </a:lnTo>
                  <a:cubicBezTo>
                    <a:pt x="3401" y="119916"/>
                    <a:pt x="288" y="122592"/>
                    <a:pt x="18" y="126163"/>
                  </a:cubicBezTo>
                  <a:cubicBezTo>
                    <a:pt x="-97" y="127697"/>
                    <a:pt x="336" y="129220"/>
                    <a:pt x="1240" y="130464"/>
                  </a:cubicBezTo>
                  <a:lnTo>
                    <a:pt x="37591" y="180479"/>
                  </a:lnTo>
                  <a:cubicBezTo>
                    <a:pt x="25873" y="200628"/>
                    <a:pt x="26365" y="231612"/>
                    <a:pt x="40397" y="261708"/>
                  </a:cubicBezTo>
                  <a:lnTo>
                    <a:pt x="48380" y="280055"/>
                  </a:lnTo>
                  <a:cubicBezTo>
                    <a:pt x="49199" y="281931"/>
                    <a:pt x="50855" y="283311"/>
                    <a:pt x="52848" y="283778"/>
                  </a:cubicBezTo>
                  <a:cubicBezTo>
                    <a:pt x="53859" y="284007"/>
                    <a:pt x="54909" y="283998"/>
                    <a:pt x="55917" y="283753"/>
                  </a:cubicBezTo>
                  <a:cubicBezTo>
                    <a:pt x="72614" y="282159"/>
                    <a:pt x="89459" y="284016"/>
                    <a:pt x="105407" y="289211"/>
                  </a:cubicBezTo>
                  <a:cubicBezTo>
                    <a:pt x="128141" y="361306"/>
                    <a:pt x="162476" y="429213"/>
                    <a:pt x="207062" y="490259"/>
                  </a:cubicBezTo>
                  <a:cubicBezTo>
                    <a:pt x="208288" y="491893"/>
                    <a:pt x="210212" y="492856"/>
                    <a:pt x="212255" y="492855"/>
                  </a:cubicBezTo>
                  <a:cubicBezTo>
                    <a:pt x="212395" y="492855"/>
                    <a:pt x="212537" y="492848"/>
                    <a:pt x="212680" y="492842"/>
                  </a:cubicBezTo>
                  <a:cubicBezTo>
                    <a:pt x="234960" y="491467"/>
                    <a:pt x="256371" y="483693"/>
                    <a:pt x="274342" y="470453"/>
                  </a:cubicBezTo>
                  <a:cubicBezTo>
                    <a:pt x="291363" y="465875"/>
                    <a:pt x="307133" y="457522"/>
                    <a:pt x="320484" y="446014"/>
                  </a:cubicBezTo>
                  <a:cubicBezTo>
                    <a:pt x="328547" y="448773"/>
                    <a:pt x="336995" y="450242"/>
                    <a:pt x="345516" y="450368"/>
                  </a:cubicBezTo>
                  <a:cubicBezTo>
                    <a:pt x="354903" y="450715"/>
                    <a:pt x="364179" y="448248"/>
                    <a:pt x="372153" y="443281"/>
                  </a:cubicBezTo>
                  <a:cubicBezTo>
                    <a:pt x="372446" y="443112"/>
                    <a:pt x="372699" y="442893"/>
                    <a:pt x="372987" y="442715"/>
                  </a:cubicBezTo>
                  <a:cubicBezTo>
                    <a:pt x="373105" y="442645"/>
                    <a:pt x="373235" y="442619"/>
                    <a:pt x="373350" y="442540"/>
                  </a:cubicBezTo>
                  <a:lnTo>
                    <a:pt x="409899" y="417317"/>
                  </a:lnTo>
                  <a:cubicBezTo>
                    <a:pt x="428218" y="428192"/>
                    <a:pt x="447967" y="436452"/>
                    <a:pt x="468572" y="441856"/>
                  </a:cubicBezTo>
                  <a:lnTo>
                    <a:pt x="469415" y="442115"/>
                  </a:lnTo>
                  <a:cubicBezTo>
                    <a:pt x="470035" y="442302"/>
                    <a:pt x="470679" y="442399"/>
                    <a:pt x="471327" y="442400"/>
                  </a:cubicBezTo>
                  <a:cubicBezTo>
                    <a:pt x="474908" y="442401"/>
                    <a:pt x="477811" y="439497"/>
                    <a:pt x="477811" y="435917"/>
                  </a:cubicBezTo>
                  <a:cubicBezTo>
                    <a:pt x="477811" y="434775"/>
                    <a:pt x="477509" y="433653"/>
                    <a:pt x="476937" y="432666"/>
                  </a:cubicBezTo>
                  <a:close/>
                  <a:moveTo>
                    <a:pt x="383389" y="221927"/>
                  </a:moveTo>
                  <a:lnTo>
                    <a:pt x="355697" y="234018"/>
                  </a:lnTo>
                  <a:lnTo>
                    <a:pt x="299868" y="128048"/>
                  </a:lnTo>
                  <a:lnTo>
                    <a:pt x="327055" y="115008"/>
                  </a:lnTo>
                  <a:lnTo>
                    <a:pt x="383389" y="221927"/>
                  </a:lnTo>
                  <a:close/>
                  <a:moveTo>
                    <a:pt x="384528" y="235577"/>
                  </a:moveTo>
                  <a:cubicBezTo>
                    <a:pt x="383602" y="262988"/>
                    <a:pt x="380193" y="290257"/>
                    <a:pt x="374343" y="317053"/>
                  </a:cubicBezTo>
                  <a:cubicBezTo>
                    <a:pt x="374312" y="317192"/>
                    <a:pt x="374287" y="317350"/>
                    <a:pt x="374261" y="317515"/>
                  </a:cubicBezTo>
                  <a:lnTo>
                    <a:pt x="372985" y="322764"/>
                  </a:lnTo>
                  <a:lnTo>
                    <a:pt x="366135" y="325767"/>
                  </a:lnTo>
                  <a:cubicBezTo>
                    <a:pt x="365899" y="325910"/>
                    <a:pt x="365673" y="326068"/>
                    <a:pt x="365459" y="326242"/>
                  </a:cubicBezTo>
                  <a:cubicBezTo>
                    <a:pt x="365191" y="326342"/>
                    <a:pt x="364930" y="326460"/>
                    <a:pt x="364679" y="326596"/>
                  </a:cubicBezTo>
                  <a:cubicBezTo>
                    <a:pt x="360089" y="329378"/>
                    <a:pt x="354866" y="330943"/>
                    <a:pt x="349503" y="331144"/>
                  </a:cubicBezTo>
                  <a:cubicBezTo>
                    <a:pt x="355154" y="303350"/>
                    <a:pt x="358310" y="275107"/>
                    <a:pt x="358936" y="246751"/>
                  </a:cubicBezTo>
                  <a:lnTo>
                    <a:pt x="384528" y="235577"/>
                  </a:lnTo>
                  <a:close/>
                  <a:moveTo>
                    <a:pt x="172221" y="13907"/>
                  </a:moveTo>
                  <a:lnTo>
                    <a:pt x="316536" y="105672"/>
                  </a:lnTo>
                  <a:lnTo>
                    <a:pt x="291445" y="117707"/>
                  </a:lnTo>
                  <a:lnTo>
                    <a:pt x="147304" y="26131"/>
                  </a:lnTo>
                  <a:lnTo>
                    <a:pt x="172221" y="13907"/>
                  </a:lnTo>
                  <a:close/>
                  <a:moveTo>
                    <a:pt x="133685" y="32842"/>
                  </a:moveTo>
                  <a:lnTo>
                    <a:pt x="286050" y="129641"/>
                  </a:lnTo>
                  <a:lnTo>
                    <a:pt x="346086" y="243597"/>
                  </a:lnTo>
                  <a:cubicBezTo>
                    <a:pt x="345611" y="272833"/>
                    <a:pt x="342368" y="301958"/>
                    <a:pt x="336401" y="330582"/>
                  </a:cubicBezTo>
                  <a:cubicBezTo>
                    <a:pt x="332168" y="329906"/>
                    <a:pt x="327998" y="328878"/>
                    <a:pt x="323934" y="327509"/>
                  </a:cubicBezTo>
                  <a:cubicBezTo>
                    <a:pt x="329381" y="301344"/>
                    <a:pt x="332439" y="274736"/>
                    <a:pt x="333072" y="248017"/>
                  </a:cubicBezTo>
                  <a:cubicBezTo>
                    <a:pt x="333099" y="246909"/>
                    <a:pt x="332842" y="245812"/>
                    <a:pt x="332325" y="244832"/>
                  </a:cubicBezTo>
                  <a:lnTo>
                    <a:pt x="276683" y="139261"/>
                  </a:lnTo>
                  <a:cubicBezTo>
                    <a:pt x="276156" y="138260"/>
                    <a:pt x="275377" y="137415"/>
                    <a:pt x="274422" y="136810"/>
                  </a:cubicBezTo>
                  <a:lnTo>
                    <a:pt x="137140" y="49522"/>
                  </a:lnTo>
                  <a:cubicBezTo>
                    <a:pt x="135031" y="48178"/>
                    <a:pt x="132337" y="48169"/>
                    <a:pt x="130218" y="49497"/>
                  </a:cubicBezTo>
                  <a:lnTo>
                    <a:pt x="94810" y="71675"/>
                  </a:lnTo>
                  <a:cubicBezTo>
                    <a:pt x="92841" y="72909"/>
                    <a:pt x="91682" y="75103"/>
                    <a:pt x="91773" y="77425"/>
                  </a:cubicBezTo>
                  <a:cubicBezTo>
                    <a:pt x="93111" y="107948"/>
                    <a:pt x="96463" y="138348"/>
                    <a:pt x="101808" y="168429"/>
                  </a:cubicBezTo>
                  <a:cubicBezTo>
                    <a:pt x="97007" y="167242"/>
                    <a:pt x="92463" y="166325"/>
                    <a:pt x="88216" y="165650"/>
                  </a:cubicBezTo>
                  <a:cubicBezTo>
                    <a:pt x="87717" y="162669"/>
                    <a:pt x="87221" y="159715"/>
                    <a:pt x="86757" y="156759"/>
                  </a:cubicBezTo>
                  <a:cubicBezTo>
                    <a:pt x="85665" y="149888"/>
                    <a:pt x="84700" y="143139"/>
                    <a:pt x="83863" y="136512"/>
                  </a:cubicBezTo>
                  <a:cubicBezTo>
                    <a:pt x="80827" y="113619"/>
                    <a:pt x="79027" y="90577"/>
                    <a:pt x="78470" y="67489"/>
                  </a:cubicBezTo>
                  <a:lnTo>
                    <a:pt x="133685" y="32842"/>
                  </a:lnTo>
                  <a:close/>
                  <a:moveTo>
                    <a:pt x="192933" y="193186"/>
                  </a:moveTo>
                  <a:cubicBezTo>
                    <a:pt x="192932" y="193186"/>
                    <a:pt x="192931" y="193186"/>
                    <a:pt x="192930" y="193186"/>
                  </a:cubicBezTo>
                  <a:cubicBezTo>
                    <a:pt x="189349" y="193185"/>
                    <a:pt x="186446" y="196087"/>
                    <a:pt x="186445" y="199667"/>
                  </a:cubicBezTo>
                  <a:cubicBezTo>
                    <a:pt x="186445" y="199668"/>
                    <a:pt x="186445" y="199669"/>
                    <a:pt x="186445" y="199670"/>
                  </a:cubicBezTo>
                  <a:lnTo>
                    <a:pt x="186445" y="211516"/>
                  </a:lnTo>
                  <a:cubicBezTo>
                    <a:pt x="182068" y="208101"/>
                    <a:pt x="177748" y="204945"/>
                    <a:pt x="173475" y="201986"/>
                  </a:cubicBezTo>
                  <a:lnTo>
                    <a:pt x="173475" y="174768"/>
                  </a:lnTo>
                  <a:cubicBezTo>
                    <a:pt x="173475" y="171186"/>
                    <a:pt x="170572" y="168283"/>
                    <a:pt x="166990" y="168283"/>
                  </a:cubicBezTo>
                  <a:cubicBezTo>
                    <a:pt x="163408" y="168283"/>
                    <a:pt x="160505" y="171186"/>
                    <a:pt x="160505" y="174768"/>
                  </a:cubicBezTo>
                  <a:lnTo>
                    <a:pt x="160505" y="193519"/>
                  </a:lnTo>
                  <a:cubicBezTo>
                    <a:pt x="146393" y="184829"/>
                    <a:pt x="131343" y="177762"/>
                    <a:pt x="115643" y="172454"/>
                  </a:cubicBezTo>
                  <a:cubicBezTo>
                    <a:pt x="110047" y="142128"/>
                    <a:pt x="106456" y="111466"/>
                    <a:pt x="104892" y="80667"/>
                  </a:cubicBezTo>
                  <a:lnTo>
                    <a:pt x="133634" y="62663"/>
                  </a:lnTo>
                  <a:lnTo>
                    <a:pt x="266012" y="146828"/>
                  </a:lnTo>
                  <a:lnTo>
                    <a:pt x="320058" y="249371"/>
                  </a:lnTo>
                  <a:cubicBezTo>
                    <a:pt x="319383" y="273942"/>
                    <a:pt x="316591" y="298409"/>
                    <a:pt x="311711" y="322500"/>
                  </a:cubicBezTo>
                  <a:cubicBezTo>
                    <a:pt x="291794" y="312954"/>
                    <a:pt x="266240" y="294007"/>
                    <a:pt x="234905" y="257945"/>
                  </a:cubicBezTo>
                  <a:cubicBezTo>
                    <a:pt x="223915" y="245236"/>
                    <a:pt x="212056" y="233305"/>
                    <a:pt x="199415" y="222236"/>
                  </a:cubicBezTo>
                  <a:lnTo>
                    <a:pt x="199415" y="199669"/>
                  </a:lnTo>
                  <a:cubicBezTo>
                    <a:pt x="199416" y="196090"/>
                    <a:pt x="196514" y="193187"/>
                    <a:pt x="192933" y="193186"/>
                  </a:cubicBezTo>
                  <a:close/>
                  <a:moveTo>
                    <a:pt x="19122" y="133004"/>
                  </a:moveTo>
                  <a:cubicBezTo>
                    <a:pt x="21006" y="132826"/>
                    <a:pt x="22862" y="132611"/>
                    <a:pt x="24699" y="132389"/>
                  </a:cubicBezTo>
                  <a:cubicBezTo>
                    <a:pt x="40878" y="129488"/>
                    <a:pt x="57558" y="132730"/>
                    <a:pt x="71473" y="141481"/>
                  </a:cubicBezTo>
                  <a:cubicBezTo>
                    <a:pt x="72024" y="145664"/>
                    <a:pt x="72640" y="149909"/>
                    <a:pt x="73289" y="154187"/>
                  </a:cubicBezTo>
                  <a:lnTo>
                    <a:pt x="68908" y="156511"/>
                  </a:lnTo>
                  <a:cubicBezTo>
                    <a:pt x="68418" y="156770"/>
                    <a:pt x="51344" y="165619"/>
                    <a:pt x="51344" y="165619"/>
                  </a:cubicBezTo>
                  <a:lnTo>
                    <a:pt x="51442" y="165807"/>
                  </a:lnTo>
                  <a:cubicBezTo>
                    <a:pt x="51166" y="165907"/>
                    <a:pt x="50882" y="166008"/>
                    <a:pt x="50680" y="166106"/>
                  </a:cubicBezTo>
                  <a:lnTo>
                    <a:pt x="50635" y="166042"/>
                  </a:lnTo>
                  <a:cubicBezTo>
                    <a:pt x="48975" y="167207"/>
                    <a:pt x="47401" y="168489"/>
                    <a:pt x="45925" y="169881"/>
                  </a:cubicBezTo>
                  <a:lnTo>
                    <a:pt x="19122" y="133004"/>
                  </a:lnTo>
                  <a:close/>
                  <a:moveTo>
                    <a:pt x="267653" y="459316"/>
                  </a:moveTo>
                  <a:cubicBezTo>
                    <a:pt x="252419" y="470792"/>
                    <a:pt x="234302" y="477818"/>
                    <a:pt x="215314" y="479612"/>
                  </a:cubicBezTo>
                  <a:cubicBezTo>
                    <a:pt x="174536" y="423103"/>
                    <a:pt x="142695" y="360657"/>
                    <a:pt x="120912" y="294463"/>
                  </a:cubicBezTo>
                  <a:cubicBezTo>
                    <a:pt x="125949" y="296429"/>
                    <a:pt x="131222" y="298771"/>
                    <a:pt x="136660" y="301447"/>
                  </a:cubicBezTo>
                  <a:cubicBezTo>
                    <a:pt x="156662" y="358842"/>
                    <a:pt x="184368" y="413255"/>
                    <a:pt x="219019" y="463191"/>
                  </a:cubicBezTo>
                  <a:cubicBezTo>
                    <a:pt x="220234" y="464914"/>
                    <a:pt x="222211" y="465938"/>
                    <a:pt x="224320" y="465939"/>
                  </a:cubicBezTo>
                  <a:cubicBezTo>
                    <a:pt x="224822" y="465939"/>
                    <a:pt x="225323" y="465881"/>
                    <a:pt x="225811" y="465762"/>
                  </a:cubicBezTo>
                  <a:cubicBezTo>
                    <a:pt x="248827" y="459699"/>
                    <a:pt x="268988" y="445758"/>
                    <a:pt x="282788" y="426366"/>
                  </a:cubicBezTo>
                  <a:cubicBezTo>
                    <a:pt x="286451" y="428931"/>
                    <a:pt x="289987" y="431209"/>
                    <a:pt x="293432" y="433288"/>
                  </a:cubicBezTo>
                  <a:cubicBezTo>
                    <a:pt x="286059" y="443092"/>
                    <a:pt x="277386" y="451848"/>
                    <a:pt x="267653" y="459316"/>
                  </a:cubicBezTo>
                  <a:close/>
                  <a:moveTo>
                    <a:pt x="153997" y="310953"/>
                  </a:moveTo>
                  <a:cubicBezTo>
                    <a:pt x="180755" y="327671"/>
                    <a:pt x="204748" y="348452"/>
                    <a:pt x="225114" y="372548"/>
                  </a:cubicBezTo>
                  <a:cubicBezTo>
                    <a:pt x="239410" y="389351"/>
                    <a:pt x="255240" y="404786"/>
                    <a:pt x="272397" y="418653"/>
                  </a:cubicBezTo>
                  <a:cubicBezTo>
                    <a:pt x="261180" y="434288"/>
                    <a:pt x="245299" y="445969"/>
                    <a:pt x="227032" y="452021"/>
                  </a:cubicBezTo>
                  <a:cubicBezTo>
                    <a:pt x="197037" y="408146"/>
                    <a:pt x="172509" y="360773"/>
                    <a:pt x="153997" y="310953"/>
                  </a:cubicBezTo>
                  <a:close/>
                  <a:moveTo>
                    <a:pt x="301477" y="444126"/>
                  </a:moveTo>
                  <a:cubicBezTo>
                    <a:pt x="302640" y="442680"/>
                    <a:pt x="303754" y="441138"/>
                    <a:pt x="304886" y="439631"/>
                  </a:cubicBezTo>
                  <a:cubicBezTo>
                    <a:pt x="305495" y="439932"/>
                    <a:pt x="306071" y="440170"/>
                    <a:pt x="306671" y="440456"/>
                  </a:cubicBezTo>
                  <a:cubicBezTo>
                    <a:pt x="304963" y="441737"/>
                    <a:pt x="303232" y="442960"/>
                    <a:pt x="301477" y="444126"/>
                  </a:cubicBezTo>
                  <a:close/>
                  <a:moveTo>
                    <a:pt x="365496" y="432141"/>
                  </a:moveTo>
                  <a:cubicBezTo>
                    <a:pt x="365211" y="432312"/>
                    <a:pt x="364937" y="432497"/>
                    <a:pt x="364672" y="432699"/>
                  </a:cubicBezTo>
                  <a:cubicBezTo>
                    <a:pt x="364242" y="433028"/>
                    <a:pt x="321558" y="463774"/>
                    <a:pt x="234904" y="364037"/>
                  </a:cubicBezTo>
                  <a:lnTo>
                    <a:pt x="234904" y="364037"/>
                  </a:lnTo>
                  <a:cubicBezTo>
                    <a:pt x="209926" y="334174"/>
                    <a:pt x="179425" y="309408"/>
                    <a:pt x="145070" y="291094"/>
                  </a:cubicBezTo>
                  <a:cubicBezTo>
                    <a:pt x="144758" y="290899"/>
                    <a:pt x="144430" y="290732"/>
                    <a:pt x="144089" y="290594"/>
                  </a:cubicBezTo>
                  <a:cubicBezTo>
                    <a:pt x="120448" y="277945"/>
                    <a:pt x="94203" y="270924"/>
                    <a:pt x="67403" y="270081"/>
                  </a:cubicBezTo>
                  <a:cubicBezTo>
                    <a:pt x="64389" y="270068"/>
                    <a:pt x="61377" y="270216"/>
                    <a:pt x="58378" y="270525"/>
                  </a:cubicBezTo>
                  <a:lnTo>
                    <a:pt x="52220" y="256377"/>
                  </a:lnTo>
                  <a:cubicBezTo>
                    <a:pt x="39304" y="228679"/>
                    <a:pt x="39179" y="199817"/>
                    <a:pt x="50772" y="183896"/>
                  </a:cubicBezTo>
                  <a:cubicBezTo>
                    <a:pt x="50883" y="183734"/>
                    <a:pt x="51000" y="183588"/>
                    <a:pt x="51094" y="183417"/>
                  </a:cubicBezTo>
                  <a:cubicBezTo>
                    <a:pt x="52753" y="181199"/>
                    <a:pt x="54704" y="179217"/>
                    <a:pt x="56896" y="177525"/>
                  </a:cubicBezTo>
                  <a:cubicBezTo>
                    <a:pt x="66645" y="176322"/>
                    <a:pt x="141925" y="170718"/>
                    <a:pt x="225112" y="266459"/>
                  </a:cubicBezTo>
                  <a:cubicBezTo>
                    <a:pt x="301652" y="354531"/>
                    <a:pt x="348535" y="348047"/>
                    <a:pt x="365602" y="340801"/>
                  </a:cubicBezTo>
                  <a:lnTo>
                    <a:pt x="370732" y="352581"/>
                  </a:lnTo>
                  <a:cubicBezTo>
                    <a:pt x="385933" y="388298"/>
                    <a:pt x="383736" y="421755"/>
                    <a:pt x="365496" y="432141"/>
                  </a:cubicBezTo>
                  <a:close/>
                  <a:moveTo>
                    <a:pt x="391877" y="413994"/>
                  </a:moveTo>
                  <a:cubicBezTo>
                    <a:pt x="395694" y="391391"/>
                    <a:pt x="392471" y="368161"/>
                    <a:pt x="382647" y="347450"/>
                  </a:cubicBezTo>
                  <a:lnTo>
                    <a:pt x="377253" y="335055"/>
                  </a:lnTo>
                  <a:lnTo>
                    <a:pt x="401969" y="324219"/>
                  </a:lnTo>
                  <a:lnTo>
                    <a:pt x="403311" y="406105"/>
                  </a:lnTo>
                  <a:lnTo>
                    <a:pt x="391877" y="413994"/>
                  </a:lnTo>
                  <a:close/>
                  <a:moveTo>
                    <a:pt x="416281" y="405988"/>
                  </a:moveTo>
                  <a:lnTo>
                    <a:pt x="414963" y="325481"/>
                  </a:lnTo>
                  <a:cubicBezTo>
                    <a:pt x="429222" y="333329"/>
                    <a:pt x="444203" y="339787"/>
                    <a:pt x="459699" y="344765"/>
                  </a:cubicBezTo>
                  <a:lnTo>
                    <a:pt x="433500" y="374783"/>
                  </a:lnTo>
                  <a:cubicBezTo>
                    <a:pt x="431675" y="376874"/>
                    <a:pt x="431385" y="379895"/>
                    <a:pt x="432778" y="382294"/>
                  </a:cubicBezTo>
                  <a:lnTo>
                    <a:pt x="457572" y="425099"/>
                  </a:lnTo>
                  <a:cubicBezTo>
                    <a:pt x="443213" y="420101"/>
                    <a:pt x="429383" y="413699"/>
                    <a:pt x="416281" y="40598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406" name="Google Shape;5406;p30"/>
          <p:cNvGrpSpPr/>
          <p:nvPr/>
        </p:nvGrpSpPr>
        <p:grpSpPr>
          <a:xfrm>
            <a:off x="144101" y="2319061"/>
            <a:ext cx="538134" cy="368676"/>
            <a:chOff x="153773" y="2457764"/>
            <a:chExt cx="538134" cy="368676"/>
          </a:xfrm>
        </p:grpSpPr>
        <p:sp>
          <p:nvSpPr>
            <p:cNvPr id="5407" name="Google Shape;5407;p30"/>
            <p:cNvSpPr/>
            <p:nvPr/>
          </p:nvSpPr>
          <p:spPr>
            <a:xfrm>
              <a:off x="415451" y="2595289"/>
              <a:ext cx="29221" cy="29973"/>
            </a:xfrm>
            <a:custGeom>
              <a:avLst/>
              <a:gdLst/>
              <a:ahLst/>
              <a:cxnLst/>
              <a:rect l="l" t="t" r="r" b="b"/>
              <a:pathLst>
                <a:path w="29221" h="29973" extrusionOk="0">
                  <a:moveTo>
                    <a:pt x="21401" y="14334"/>
                  </a:moveTo>
                  <a:lnTo>
                    <a:pt x="15640" y="14334"/>
                  </a:lnTo>
                  <a:lnTo>
                    <a:pt x="15640" y="7820"/>
                  </a:lnTo>
                  <a:cubicBezTo>
                    <a:pt x="15640" y="3501"/>
                    <a:pt x="12139" y="0"/>
                    <a:pt x="7820" y="0"/>
                  </a:cubicBezTo>
                  <a:cubicBezTo>
                    <a:pt x="3501" y="0"/>
                    <a:pt x="0" y="3501"/>
                    <a:pt x="0" y="7820"/>
                  </a:cubicBezTo>
                  <a:lnTo>
                    <a:pt x="0" y="22154"/>
                  </a:lnTo>
                  <a:cubicBezTo>
                    <a:pt x="0" y="26473"/>
                    <a:pt x="3501" y="29974"/>
                    <a:pt x="7820" y="29974"/>
                  </a:cubicBezTo>
                  <a:lnTo>
                    <a:pt x="21401" y="29974"/>
                  </a:lnTo>
                  <a:cubicBezTo>
                    <a:pt x="25720" y="29974"/>
                    <a:pt x="29221" y="26473"/>
                    <a:pt x="29221" y="22154"/>
                  </a:cubicBezTo>
                  <a:cubicBezTo>
                    <a:pt x="29221" y="17835"/>
                    <a:pt x="25720" y="14334"/>
                    <a:pt x="21401" y="14334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408" name="Google Shape;5408;p30"/>
            <p:cNvGrpSpPr/>
            <p:nvPr/>
          </p:nvGrpSpPr>
          <p:grpSpPr>
            <a:xfrm>
              <a:off x="153773" y="2457764"/>
              <a:ext cx="538134" cy="368676"/>
              <a:chOff x="153773" y="2457764"/>
              <a:chExt cx="538134" cy="368676"/>
            </a:xfrm>
          </p:grpSpPr>
          <p:sp>
            <p:nvSpPr>
              <p:cNvPr id="5409" name="Google Shape;5409;p30"/>
              <p:cNvSpPr/>
              <p:nvPr/>
            </p:nvSpPr>
            <p:spPr>
              <a:xfrm>
                <a:off x="366954" y="2492312"/>
                <a:ext cx="112633" cy="42222"/>
              </a:xfrm>
              <a:custGeom>
                <a:avLst/>
                <a:gdLst/>
                <a:ahLst/>
                <a:cxnLst/>
                <a:rect l="l" t="t" r="r" b="b"/>
                <a:pathLst>
                  <a:path w="112633" h="42222" extrusionOk="0">
                    <a:moveTo>
                      <a:pt x="107168" y="23465"/>
                    </a:moveTo>
                    <a:lnTo>
                      <a:pt x="107167" y="23465"/>
                    </a:lnTo>
                    <a:lnTo>
                      <a:pt x="64032" y="1818"/>
                    </a:lnTo>
                    <a:cubicBezTo>
                      <a:pt x="59202" y="-607"/>
                      <a:pt x="53432" y="-606"/>
                      <a:pt x="48601" y="1818"/>
                    </a:cubicBezTo>
                    <a:lnTo>
                      <a:pt x="5465" y="23465"/>
                    </a:lnTo>
                    <a:cubicBezTo>
                      <a:pt x="1344" y="25535"/>
                      <a:pt x="-792" y="30114"/>
                      <a:pt x="271" y="34601"/>
                    </a:cubicBezTo>
                    <a:cubicBezTo>
                      <a:pt x="1334" y="39088"/>
                      <a:pt x="5298" y="42222"/>
                      <a:pt x="9909" y="42222"/>
                    </a:cubicBezTo>
                    <a:lnTo>
                      <a:pt x="102725" y="42222"/>
                    </a:lnTo>
                    <a:cubicBezTo>
                      <a:pt x="107336" y="42222"/>
                      <a:pt x="111300" y="39088"/>
                      <a:pt x="112363" y="34601"/>
                    </a:cubicBezTo>
                    <a:cubicBezTo>
                      <a:pt x="113425" y="30114"/>
                      <a:pt x="111290" y="25535"/>
                      <a:pt x="107168" y="23465"/>
                    </a:cubicBezTo>
                    <a:close/>
                    <a:moveTo>
                      <a:pt x="34119" y="26583"/>
                    </a:moveTo>
                    <a:lnTo>
                      <a:pt x="55614" y="15796"/>
                    </a:lnTo>
                    <a:cubicBezTo>
                      <a:pt x="56055" y="15575"/>
                      <a:pt x="56580" y="15576"/>
                      <a:pt x="57017" y="15796"/>
                    </a:cubicBezTo>
                    <a:lnTo>
                      <a:pt x="78512" y="26583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10" name="Google Shape;5410;p30"/>
              <p:cNvSpPr/>
              <p:nvPr/>
            </p:nvSpPr>
            <p:spPr>
              <a:xfrm>
                <a:off x="153773" y="2457764"/>
                <a:ext cx="538134" cy="368676"/>
              </a:xfrm>
              <a:custGeom>
                <a:avLst/>
                <a:gdLst/>
                <a:ahLst/>
                <a:cxnLst/>
                <a:rect l="l" t="t" r="r" b="b"/>
                <a:pathLst>
                  <a:path w="538134" h="368676" extrusionOk="0">
                    <a:moveTo>
                      <a:pt x="530295" y="213227"/>
                    </a:moveTo>
                    <a:lnTo>
                      <a:pt x="530295" y="169151"/>
                    </a:lnTo>
                    <a:cubicBezTo>
                      <a:pt x="530295" y="164717"/>
                      <a:pt x="528654" y="160442"/>
                      <a:pt x="525687" y="157148"/>
                    </a:cubicBezTo>
                    <a:lnTo>
                      <a:pt x="508537" y="138107"/>
                    </a:lnTo>
                    <a:cubicBezTo>
                      <a:pt x="503802" y="132850"/>
                      <a:pt x="497028" y="129834"/>
                      <a:pt x="489952" y="129834"/>
                    </a:cubicBezTo>
                    <a:lnTo>
                      <a:pt x="384918" y="129834"/>
                    </a:lnTo>
                    <a:lnTo>
                      <a:pt x="384918" y="106563"/>
                    </a:lnTo>
                    <a:lnTo>
                      <a:pt x="400209" y="106563"/>
                    </a:lnTo>
                    <a:cubicBezTo>
                      <a:pt x="407406" y="106563"/>
                      <a:pt x="413242" y="100728"/>
                      <a:pt x="413242" y="93530"/>
                    </a:cubicBezTo>
                    <a:lnTo>
                      <a:pt x="413242" y="79308"/>
                    </a:lnTo>
                    <a:cubicBezTo>
                      <a:pt x="413242" y="73157"/>
                      <a:pt x="409827" y="67623"/>
                      <a:pt x="404329" y="64863"/>
                    </a:cubicBezTo>
                    <a:lnTo>
                      <a:pt x="280019" y="2480"/>
                    </a:lnTo>
                    <a:cubicBezTo>
                      <a:pt x="273431" y="-826"/>
                      <a:pt x="265564" y="-827"/>
                      <a:pt x="258975" y="2480"/>
                    </a:cubicBezTo>
                    <a:lnTo>
                      <a:pt x="134664" y="64863"/>
                    </a:lnTo>
                    <a:cubicBezTo>
                      <a:pt x="129167" y="67622"/>
                      <a:pt x="125752" y="73157"/>
                      <a:pt x="125752" y="79308"/>
                    </a:cubicBezTo>
                    <a:lnTo>
                      <a:pt x="125752" y="93530"/>
                    </a:lnTo>
                    <a:cubicBezTo>
                      <a:pt x="125752" y="100728"/>
                      <a:pt x="131587" y="106563"/>
                      <a:pt x="138785" y="106563"/>
                    </a:cubicBezTo>
                    <a:lnTo>
                      <a:pt x="154076" y="106563"/>
                    </a:lnTo>
                    <a:lnTo>
                      <a:pt x="154076" y="129834"/>
                    </a:lnTo>
                    <a:lnTo>
                      <a:pt x="49040" y="129834"/>
                    </a:lnTo>
                    <a:cubicBezTo>
                      <a:pt x="41952" y="129834"/>
                      <a:pt x="35198" y="132841"/>
                      <a:pt x="30456" y="138107"/>
                    </a:cubicBezTo>
                    <a:lnTo>
                      <a:pt x="13305" y="157150"/>
                    </a:lnTo>
                    <a:cubicBezTo>
                      <a:pt x="10339" y="160443"/>
                      <a:pt x="8697" y="164719"/>
                      <a:pt x="8697" y="169151"/>
                    </a:cubicBezTo>
                    <a:lnTo>
                      <a:pt x="8697" y="212825"/>
                    </a:lnTo>
                    <a:cubicBezTo>
                      <a:pt x="3598" y="214941"/>
                      <a:pt x="0" y="219970"/>
                      <a:pt x="0" y="225826"/>
                    </a:cubicBezTo>
                    <a:lnTo>
                      <a:pt x="0" y="247219"/>
                    </a:lnTo>
                    <a:cubicBezTo>
                      <a:pt x="0" y="253076"/>
                      <a:pt x="3598" y="258105"/>
                      <a:pt x="8697" y="260222"/>
                    </a:cubicBezTo>
                    <a:lnTo>
                      <a:pt x="8697" y="350430"/>
                    </a:lnTo>
                    <a:cubicBezTo>
                      <a:pt x="8697" y="360508"/>
                      <a:pt x="16866" y="368677"/>
                      <a:pt x="26943" y="368677"/>
                    </a:cubicBezTo>
                    <a:lnTo>
                      <a:pt x="512049" y="368677"/>
                    </a:lnTo>
                    <a:cubicBezTo>
                      <a:pt x="522127" y="368677"/>
                      <a:pt x="530295" y="360508"/>
                      <a:pt x="530295" y="350430"/>
                    </a:cubicBezTo>
                    <a:lnTo>
                      <a:pt x="530295" y="330087"/>
                    </a:lnTo>
                    <a:cubicBezTo>
                      <a:pt x="530295" y="325805"/>
                      <a:pt x="526996" y="322071"/>
                      <a:pt x="522716" y="321943"/>
                    </a:cubicBezTo>
                    <a:cubicBezTo>
                      <a:pt x="518288" y="321811"/>
                      <a:pt x="514656" y="325360"/>
                      <a:pt x="514656" y="329759"/>
                    </a:cubicBezTo>
                    <a:lnTo>
                      <a:pt x="514656" y="350430"/>
                    </a:lnTo>
                    <a:cubicBezTo>
                      <a:pt x="514656" y="351870"/>
                      <a:pt x="513489" y="353037"/>
                      <a:pt x="512049" y="353037"/>
                    </a:cubicBezTo>
                    <a:lnTo>
                      <a:pt x="493465" y="353037"/>
                    </a:lnTo>
                    <a:lnTo>
                      <a:pt x="493465" y="307138"/>
                    </a:lnTo>
                    <a:cubicBezTo>
                      <a:pt x="493465" y="287559"/>
                      <a:pt x="477443" y="271120"/>
                      <a:pt x="457867" y="271453"/>
                    </a:cubicBezTo>
                    <a:cubicBezTo>
                      <a:pt x="438849" y="271777"/>
                      <a:pt x="423480" y="287347"/>
                      <a:pt x="423480" y="306440"/>
                    </a:cubicBezTo>
                    <a:lnTo>
                      <a:pt x="423480" y="353036"/>
                    </a:lnTo>
                    <a:lnTo>
                      <a:pt x="398977" y="353036"/>
                    </a:lnTo>
                    <a:lnTo>
                      <a:pt x="398977" y="307137"/>
                    </a:lnTo>
                    <a:cubicBezTo>
                      <a:pt x="398977" y="287558"/>
                      <a:pt x="382955" y="271119"/>
                      <a:pt x="363379" y="271452"/>
                    </a:cubicBezTo>
                    <a:cubicBezTo>
                      <a:pt x="344363" y="271776"/>
                      <a:pt x="328991" y="287346"/>
                      <a:pt x="328991" y="306439"/>
                    </a:cubicBezTo>
                    <a:lnTo>
                      <a:pt x="328991" y="353035"/>
                    </a:lnTo>
                    <a:lnTo>
                      <a:pt x="304488" y="353035"/>
                    </a:lnTo>
                    <a:lnTo>
                      <a:pt x="304488" y="307136"/>
                    </a:lnTo>
                    <a:cubicBezTo>
                      <a:pt x="304488" y="287557"/>
                      <a:pt x="288466" y="271118"/>
                      <a:pt x="268890" y="271451"/>
                    </a:cubicBezTo>
                    <a:cubicBezTo>
                      <a:pt x="249873" y="271775"/>
                      <a:pt x="234503" y="287345"/>
                      <a:pt x="234503" y="306438"/>
                    </a:cubicBezTo>
                    <a:lnTo>
                      <a:pt x="234503" y="353034"/>
                    </a:lnTo>
                    <a:lnTo>
                      <a:pt x="210000" y="353034"/>
                    </a:lnTo>
                    <a:lnTo>
                      <a:pt x="210000" y="307135"/>
                    </a:lnTo>
                    <a:cubicBezTo>
                      <a:pt x="210000" y="287556"/>
                      <a:pt x="193978" y="271117"/>
                      <a:pt x="174403" y="271451"/>
                    </a:cubicBezTo>
                    <a:cubicBezTo>
                      <a:pt x="155386" y="271776"/>
                      <a:pt x="140016" y="287346"/>
                      <a:pt x="140016" y="306438"/>
                    </a:cubicBezTo>
                    <a:lnTo>
                      <a:pt x="140016" y="353034"/>
                    </a:lnTo>
                    <a:lnTo>
                      <a:pt x="115513" y="353034"/>
                    </a:lnTo>
                    <a:lnTo>
                      <a:pt x="115513" y="307135"/>
                    </a:lnTo>
                    <a:cubicBezTo>
                      <a:pt x="115513" y="287556"/>
                      <a:pt x="99491" y="271117"/>
                      <a:pt x="79915" y="271450"/>
                    </a:cubicBezTo>
                    <a:cubicBezTo>
                      <a:pt x="60897" y="271775"/>
                      <a:pt x="45528" y="287345"/>
                      <a:pt x="45528" y="306437"/>
                    </a:cubicBezTo>
                    <a:lnTo>
                      <a:pt x="45528" y="353033"/>
                    </a:lnTo>
                    <a:lnTo>
                      <a:pt x="26943" y="353033"/>
                    </a:lnTo>
                    <a:cubicBezTo>
                      <a:pt x="25504" y="353033"/>
                      <a:pt x="24337" y="351866"/>
                      <a:pt x="24337" y="350426"/>
                    </a:cubicBezTo>
                    <a:lnTo>
                      <a:pt x="24337" y="261290"/>
                    </a:lnTo>
                    <a:lnTo>
                      <a:pt x="397602" y="261290"/>
                    </a:lnTo>
                    <a:cubicBezTo>
                      <a:pt x="401921" y="261290"/>
                      <a:pt x="405422" y="257789"/>
                      <a:pt x="405422" y="253471"/>
                    </a:cubicBezTo>
                    <a:cubicBezTo>
                      <a:pt x="405422" y="249152"/>
                      <a:pt x="401921" y="245651"/>
                      <a:pt x="397602" y="245651"/>
                    </a:cubicBezTo>
                    <a:lnTo>
                      <a:pt x="15640" y="245651"/>
                    </a:lnTo>
                    <a:lnTo>
                      <a:pt x="15640" y="227386"/>
                    </a:lnTo>
                    <a:lnTo>
                      <a:pt x="188029" y="227386"/>
                    </a:lnTo>
                    <a:cubicBezTo>
                      <a:pt x="192311" y="227386"/>
                      <a:pt x="196045" y="224087"/>
                      <a:pt x="196173" y="219807"/>
                    </a:cubicBezTo>
                    <a:cubicBezTo>
                      <a:pt x="196305" y="215379"/>
                      <a:pt x="192755" y="211746"/>
                      <a:pt x="188357" y="211746"/>
                    </a:cubicBezTo>
                    <a:lnTo>
                      <a:pt x="169714" y="211746"/>
                    </a:lnTo>
                    <a:lnTo>
                      <a:pt x="169714" y="106563"/>
                    </a:lnTo>
                    <a:lnTo>
                      <a:pt x="248540" y="106563"/>
                    </a:lnTo>
                    <a:cubicBezTo>
                      <a:pt x="227388" y="114939"/>
                      <a:pt x="212381" y="135583"/>
                      <a:pt x="212381" y="159678"/>
                    </a:cubicBezTo>
                    <a:cubicBezTo>
                      <a:pt x="212381" y="182828"/>
                      <a:pt x="226234" y="202790"/>
                      <a:pt x="246078" y="211751"/>
                    </a:cubicBezTo>
                    <a:lnTo>
                      <a:pt x="227964" y="211751"/>
                    </a:lnTo>
                    <a:cubicBezTo>
                      <a:pt x="223682" y="211751"/>
                      <a:pt x="219949" y="215050"/>
                      <a:pt x="219820" y="219330"/>
                    </a:cubicBezTo>
                    <a:cubicBezTo>
                      <a:pt x="219688" y="223758"/>
                      <a:pt x="223238" y="227390"/>
                      <a:pt x="227636" y="227390"/>
                    </a:cubicBezTo>
                    <a:lnTo>
                      <a:pt x="522494" y="227390"/>
                    </a:lnTo>
                    <a:lnTo>
                      <a:pt x="522494" y="245655"/>
                    </a:lnTo>
                    <a:lnTo>
                      <a:pt x="435792" y="245655"/>
                    </a:lnTo>
                    <a:cubicBezTo>
                      <a:pt x="431473" y="245655"/>
                      <a:pt x="427972" y="249156"/>
                      <a:pt x="427972" y="253475"/>
                    </a:cubicBezTo>
                    <a:cubicBezTo>
                      <a:pt x="427972" y="257794"/>
                      <a:pt x="431473" y="261295"/>
                      <a:pt x="435792" y="261295"/>
                    </a:cubicBezTo>
                    <a:lnTo>
                      <a:pt x="514656" y="261295"/>
                    </a:lnTo>
                    <a:lnTo>
                      <a:pt x="514656" y="292065"/>
                    </a:lnTo>
                    <a:cubicBezTo>
                      <a:pt x="514656" y="296347"/>
                      <a:pt x="517955" y="300080"/>
                      <a:pt x="522235" y="300210"/>
                    </a:cubicBezTo>
                    <a:cubicBezTo>
                      <a:pt x="526663" y="300342"/>
                      <a:pt x="530295" y="296792"/>
                      <a:pt x="530295" y="292394"/>
                    </a:cubicBezTo>
                    <a:lnTo>
                      <a:pt x="530295" y="259819"/>
                    </a:lnTo>
                    <a:cubicBezTo>
                      <a:pt x="534933" y="257514"/>
                      <a:pt x="538134" y="252739"/>
                      <a:pt x="538134" y="247220"/>
                    </a:cubicBezTo>
                    <a:lnTo>
                      <a:pt x="538134" y="225827"/>
                    </a:lnTo>
                    <a:cubicBezTo>
                      <a:pt x="538134" y="220306"/>
                      <a:pt x="534933" y="215532"/>
                      <a:pt x="530295" y="213227"/>
                    </a:cubicBezTo>
                    <a:close/>
                    <a:moveTo>
                      <a:pt x="439119" y="306441"/>
                    </a:moveTo>
                    <a:cubicBezTo>
                      <a:pt x="439119" y="295770"/>
                      <a:pt x="447801" y="287088"/>
                      <a:pt x="458472" y="287088"/>
                    </a:cubicBezTo>
                    <a:cubicBezTo>
                      <a:pt x="469144" y="287088"/>
                      <a:pt x="477825" y="295770"/>
                      <a:pt x="477825" y="306441"/>
                    </a:cubicBezTo>
                    <a:lnTo>
                      <a:pt x="477825" y="353037"/>
                    </a:lnTo>
                    <a:lnTo>
                      <a:pt x="439118" y="353037"/>
                    </a:lnTo>
                    <a:lnTo>
                      <a:pt x="439118" y="306441"/>
                    </a:lnTo>
                    <a:close/>
                    <a:moveTo>
                      <a:pt x="344632" y="306441"/>
                    </a:moveTo>
                    <a:cubicBezTo>
                      <a:pt x="344632" y="295770"/>
                      <a:pt x="353313" y="287088"/>
                      <a:pt x="363985" y="287088"/>
                    </a:cubicBezTo>
                    <a:cubicBezTo>
                      <a:pt x="374656" y="287088"/>
                      <a:pt x="383337" y="295770"/>
                      <a:pt x="383337" y="306441"/>
                    </a:cubicBezTo>
                    <a:lnTo>
                      <a:pt x="383337" y="353037"/>
                    </a:lnTo>
                    <a:lnTo>
                      <a:pt x="344632" y="353037"/>
                    </a:lnTo>
                    <a:close/>
                    <a:moveTo>
                      <a:pt x="250143" y="306441"/>
                    </a:moveTo>
                    <a:cubicBezTo>
                      <a:pt x="250143" y="295770"/>
                      <a:pt x="258825" y="287088"/>
                      <a:pt x="269496" y="287088"/>
                    </a:cubicBezTo>
                    <a:cubicBezTo>
                      <a:pt x="280167" y="287088"/>
                      <a:pt x="288849" y="295770"/>
                      <a:pt x="288849" y="306441"/>
                    </a:cubicBezTo>
                    <a:lnTo>
                      <a:pt x="288849" y="353037"/>
                    </a:lnTo>
                    <a:lnTo>
                      <a:pt x="250142" y="353037"/>
                    </a:lnTo>
                    <a:lnTo>
                      <a:pt x="250142" y="306441"/>
                    </a:lnTo>
                    <a:close/>
                    <a:moveTo>
                      <a:pt x="155655" y="306441"/>
                    </a:moveTo>
                    <a:cubicBezTo>
                      <a:pt x="155655" y="295770"/>
                      <a:pt x="164337" y="287088"/>
                      <a:pt x="175008" y="287088"/>
                    </a:cubicBezTo>
                    <a:cubicBezTo>
                      <a:pt x="185679" y="287088"/>
                      <a:pt x="194361" y="295770"/>
                      <a:pt x="194361" y="306441"/>
                    </a:cubicBezTo>
                    <a:lnTo>
                      <a:pt x="194361" y="353037"/>
                    </a:lnTo>
                    <a:lnTo>
                      <a:pt x="155655" y="353037"/>
                    </a:lnTo>
                    <a:close/>
                    <a:moveTo>
                      <a:pt x="61168" y="306441"/>
                    </a:moveTo>
                    <a:cubicBezTo>
                      <a:pt x="61168" y="295770"/>
                      <a:pt x="69849" y="287088"/>
                      <a:pt x="80520" y="287088"/>
                    </a:cubicBezTo>
                    <a:cubicBezTo>
                      <a:pt x="91192" y="287088"/>
                      <a:pt x="99873" y="295770"/>
                      <a:pt x="99873" y="306441"/>
                    </a:cubicBezTo>
                    <a:lnTo>
                      <a:pt x="99873" y="353037"/>
                    </a:lnTo>
                    <a:lnTo>
                      <a:pt x="61168" y="353037"/>
                    </a:lnTo>
                    <a:close/>
                    <a:moveTo>
                      <a:pt x="96869" y="145474"/>
                    </a:moveTo>
                    <a:lnTo>
                      <a:pt x="117919" y="145474"/>
                    </a:lnTo>
                    <a:lnTo>
                      <a:pt x="117919" y="179956"/>
                    </a:lnTo>
                    <a:lnTo>
                      <a:pt x="96869" y="179956"/>
                    </a:lnTo>
                    <a:close/>
                    <a:moveTo>
                      <a:pt x="60720" y="145474"/>
                    </a:moveTo>
                    <a:lnTo>
                      <a:pt x="81104" y="145474"/>
                    </a:lnTo>
                    <a:lnTo>
                      <a:pt x="81104" y="179956"/>
                    </a:lnTo>
                    <a:lnTo>
                      <a:pt x="60720" y="179956"/>
                    </a:lnTo>
                    <a:close/>
                    <a:moveTo>
                      <a:pt x="24337" y="169150"/>
                    </a:moveTo>
                    <a:cubicBezTo>
                      <a:pt x="24337" y="168582"/>
                      <a:pt x="24546" y="168038"/>
                      <a:pt x="24927" y="167615"/>
                    </a:cubicBezTo>
                    <a:lnTo>
                      <a:pt x="42077" y="148573"/>
                    </a:lnTo>
                    <a:cubicBezTo>
                      <a:pt x="42894" y="147666"/>
                      <a:pt x="43878" y="146948"/>
                      <a:pt x="44954" y="146425"/>
                    </a:cubicBezTo>
                    <a:lnTo>
                      <a:pt x="44954" y="179954"/>
                    </a:lnTo>
                    <a:lnTo>
                      <a:pt x="24337" y="179954"/>
                    </a:lnTo>
                    <a:close/>
                    <a:moveTo>
                      <a:pt x="154074" y="211751"/>
                    </a:moveTo>
                    <a:lnTo>
                      <a:pt x="24337" y="211751"/>
                    </a:lnTo>
                    <a:lnTo>
                      <a:pt x="24337" y="195595"/>
                    </a:lnTo>
                    <a:lnTo>
                      <a:pt x="154074" y="195595"/>
                    </a:lnTo>
                    <a:close/>
                    <a:moveTo>
                      <a:pt x="154074" y="179956"/>
                    </a:moveTo>
                    <a:lnTo>
                      <a:pt x="133684" y="179956"/>
                    </a:lnTo>
                    <a:lnTo>
                      <a:pt x="133684" y="145474"/>
                    </a:lnTo>
                    <a:lnTo>
                      <a:pt x="154074" y="145474"/>
                    </a:lnTo>
                    <a:close/>
                    <a:moveTo>
                      <a:pt x="456365" y="145474"/>
                    </a:moveTo>
                    <a:lnTo>
                      <a:pt x="477414" y="145474"/>
                    </a:lnTo>
                    <a:lnTo>
                      <a:pt x="477414" y="179956"/>
                    </a:lnTo>
                    <a:lnTo>
                      <a:pt x="456365" y="179956"/>
                    </a:lnTo>
                    <a:close/>
                    <a:moveTo>
                      <a:pt x="419550" y="145474"/>
                    </a:moveTo>
                    <a:lnTo>
                      <a:pt x="440599" y="145474"/>
                    </a:lnTo>
                    <a:lnTo>
                      <a:pt x="440599" y="179956"/>
                    </a:lnTo>
                    <a:lnTo>
                      <a:pt x="419550" y="179956"/>
                    </a:lnTo>
                    <a:close/>
                    <a:moveTo>
                      <a:pt x="403784" y="145474"/>
                    </a:moveTo>
                    <a:lnTo>
                      <a:pt x="403784" y="179956"/>
                    </a:lnTo>
                    <a:lnTo>
                      <a:pt x="384918" y="179956"/>
                    </a:lnTo>
                    <a:lnTo>
                      <a:pt x="384918" y="145474"/>
                    </a:lnTo>
                    <a:close/>
                    <a:moveTo>
                      <a:pt x="141391" y="90924"/>
                    </a:moveTo>
                    <a:lnTo>
                      <a:pt x="141391" y="79308"/>
                    </a:lnTo>
                    <a:cubicBezTo>
                      <a:pt x="141391" y="79109"/>
                      <a:pt x="141501" y="78930"/>
                      <a:pt x="141679" y="78841"/>
                    </a:cubicBezTo>
                    <a:lnTo>
                      <a:pt x="265989" y="16457"/>
                    </a:lnTo>
                    <a:cubicBezTo>
                      <a:pt x="268184" y="15355"/>
                      <a:pt x="270808" y="15355"/>
                      <a:pt x="273004" y="16457"/>
                    </a:cubicBezTo>
                    <a:lnTo>
                      <a:pt x="397314" y="78841"/>
                    </a:lnTo>
                    <a:cubicBezTo>
                      <a:pt x="397492" y="78930"/>
                      <a:pt x="397602" y="79109"/>
                      <a:pt x="397602" y="79308"/>
                    </a:cubicBezTo>
                    <a:lnTo>
                      <a:pt x="397602" y="90924"/>
                    </a:lnTo>
                    <a:close/>
                    <a:moveTo>
                      <a:pt x="228021" y="159679"/>
                    </a:moveTo>
                    <a:cubicBezTo>
                      <a:pt x="228021" y="136809"/>
                      <a:pt x="246626" y="118204"/>
                      <a:pt x="269496" y="118204"/>
                    </a:cubicBezTo>
                    <a:cubicBezTo>
                      <a:pt x="292365" y="118204"/>
                      <a:pt x="310971" y="136809"/>
                      <a:pt x="310971" y="159679"/>
                    </a:cubicBezTo>
                    <a:cubicBezTo>
                      <a:pt x="310971" y="182548"/>
                      <a:pt x="292365" y="201154"/>
                      <a:pt x="269496" y="201154"/>
                    </a:cubicBezTo>
                    <a:cubicBezTo>
                      <a:pt x="246627" y="201154"/>
                      <a:pt x="228021" y="182548"/>
                      <a:pt x="228021" y="159679"/>
                    </a:cubicBezTo>
                    <a:close/>
                    <a:moveTo>
                      <a:pt x="369279" y="211751"/>
                    </a:moveTo>
                    <a:lnTo>
                      <a:pt x="292915" y="211751"/>
                    </a:lnTo>
                    <a:cubicBezTo>
                      <a:pt x="312759" y="202790"/>
                      <a:pt x="326612" y="182828"/>
                      <a:pt x="326612" y="159678"/>
                    </a:cubicBezTo>
                    <a:cubicBezTo>
                      <a:pt x="326612" y="135582"/>
                      <a:pt x="311605" y="114938"/>
                      <a:pt x="290453" y="106563"/>
                    </a:cubicBezTo>
                    <a:lnTo>
                      <a:pt x="369279" y="106563"/>
                    </a:lnTo>
                    <a:close/>
                    <a:moveTo>
                      <a:pt x="514656" y="211751"/>
                    </a:moveTo>
                    <a:lnTo>
                      <a:pt x="384918" y="211751"/>
                    </a:lnTo>
                    <a:lnTo>
                      <a:pt x="384918" y="195595"/>
                    </a:lnTo>
                    <a:lnTo>
                      <a:pt x="514656" y="195595"/>
                    </a:lnTo>
                    <a:close/>
                    <a:moveTo>
                      <a:pt x="514656" y="179956"/>
                    </a:moveTo>
                    <a:lnTo>
                      <a:pt x="493181" y="179956"/>
                    </a:lnTo>
                    <a:lnTo>
                      <a:pt x="493181" y="146061"/>
                    </a:lnTo>
                    <a:cubicBezTo>
                      <a:pt x="494597" y="146583"/>
                      <a:pt x="495887" y="147431"/>
                      <a:pt x="496916" y="148575"/>
                    </a:cubicBezTo>
                    <a:lnTo>
                      <a:pt x="514067" y="167616"/>
                    </a:lnTo>
                    <a:cubicBezTo>
                      <a:pt x="514448" y="168038"/>
                      <a:pt x="514657" y="168583"/>
                      <a:pt x="514657" y="169151"/>
                    </a:cubicBezTo>
                    <a:lnTo>
                      <a:pt x="514657" y="179956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411" name="Google Shape;5411;p30"/>
          <p:cNvGrpSpPr/>
          <p:nvPr/>
        </p:nvGrpSpPr>
        <p:grpSpPr>
          <a:xfrm>
            <a:off x="183580" y="5987469"/>
            <a:ext cx="441375" cy="441375"/>
            <a:chOff x="181853" y="6040218"/>
            <a:chExt cx="441375" cy="441375"/>
          </a:xfrm>
        </p:grpSpPr>
        <p:sp>
          <p:nvSpPr>
            <p:cNvPr id="5412" name="Google Shape;5412;p30"/>
            <p:cNvSpPr/>
            <p:nvPr/>
          </p:nvSpPr>
          <p:spPr>
            <a:xfrm>
              <a:off x="181853" y="6040218"/>
              <a:ext cx="441375" cy="441375"/>
            </a:xfrm>
            <a:custGeom>
              <a:avLst/>
              <a:gdLst/>
              <a:ahLst/>
              <a:cxnLst/>
              <a:rect l="l" t="t" r="r" b="b"/>
              <a:pathLst>
                <a:path w="441375" h="441375" extrusionOk="0">
                  <a:moveTo>
                    <a:pt x="427137" y="183783"/>
                  </a:moveTo>
                  <a:cubicBezTo>
                    <a:pt x="435402" y="180836"/>
                    <a:pt x="441375" y="173005"/>
                    <a:pt x="441375" y="163736"/>
                  </a:cubicBezTo>
                  <a:lnTo>
                    <a:pt x="441375" y="78308"/>
                  </a:lnTo>
                  <a:cubicBezTo>
                    <a:pt x="441375" y="66534"/>
                    <a:pt x="431793" y="56952"/>
                    <a:pt x="420018" y="56952"/>
                  </a:cubicBezTo>
                  <a:lnTo>
                    <a:pt x="334591" y="56952"/>
                  </a:lnTo>
                  <a:cubicBezTo>
                    <a:pt x="322816" y="56952"/>
                    <a:pt x="313234" y="66534"/>
                    <a:pt x="313234" y="78308"/>
                  </a:cubicBezTo>
                  <a:lnTo>
                    <a:pt x="313234" y="92952"/>
                  </a:lnTo>
                  <a:lnTo>
                    <a:pt x="293166" y="85427"/>
                  </a:lnTo>
                  <a:lnTo>
                    <a:pt x="236463" y="85427"/>
                  </a:lnTo>
                  <a:cubicBezTo>
                    <a:pt x="220930" y="34883"/>
                    <a:pt x="174293" y="0"/>
                    <a:pt x="121022" y="0"/>
                  </a:cubicBezTo>
                  <a:cubicBezTo>
                    <a:pt x="54289" y="0"/>
                    <a:pt x="0" y="54289"/>
                    <a:pt x="0" y="121022"/>
                  </a:cubicBezTo>
                  <a:cubicBezTo>
                    <a:pt x="0" y="177931"/>
                    <a:pt x="39532" y="225664"/>
                    <a:pt x="92546" y="238521"/>
                  </a:cubicBezTo>
                  <a:lnTo>
                    <a:pt x="92546" y="263401"/>
                  </a:lnTo>
                  <a:cubicBezTo>
                    <a:pt x="92546" y="267224"/>
                    <a:pt x="93636" y="270762"/>
                    <a:pt x="95401" y="273873"/>
                  </a:cubicBezTo>
                  <a:cubicBezTo>
                    <a:pt x="89428" y="277661"/>
                    <a:pt x="85427" y="284295"/>
                    <a:pt x="85427" y="291877"/>
                  </a:cubicBezTo>
                  <a:lnTo>
                    <a:pt x="85427" y="405780"/>
                  </a:lnTo>
                  <a:cubicBezTo>
                    <a:pt x="85427" y="425407"/>
                    <a:pt x="101395" y="441375"/>
                    <a:pt x="121022" y="441375"/>
                  </a:cubicBezTo>
                  <a:cubicBezTo>
                    <a:pt x="138207" y="441375"/>
                    <a:pt x="152588" y="429123"/>
                    <a:pt x="155898" y="412899"/>
                  </a:cubicBezTo>
                  <a:lnTo>
                    <a:pt x="391542" y="412899"/>
                  </a:lnTo>
                  <a:cubicBezTo>
                    <a:pt x="419022" y="412899"/>
                    <a:pt x="441375" y="390539"/>
                    <a:pt x="441375" y="363067"/>
                  </a:cubicBezTo>
                  <a:cubicBezTo>
                    <a:pt x="441375" y="351292"/>
                    <a:pt x="431793" y="341710"/>
                    <a:pt x="420018" y="341710"/>
                  </a:cubicBezTo>
                  <a:lnTo>
                    <a:pt x="419833" y="341710"/>
                  </a:lnTo>
                  <a:cubicBezTo>
                    <a:pt x="424354" y="335744"/>
                    <a:pt x="427137" y="328397"/>
                    <a:pt x="427137" y="320353"/>
                  </a:cubicBezTo>
                  <a:close/>
                  <a:moveTo>
                    <a:pt x="327472" y="78308"/>
                  </a:moveTo>
                  <a:cubicBezTo>
                    <a:pt x="327472" y="74379"/>
                    <a:pt x="330668" y="71190"/>
                    <a:pt x="334591" y="71190"/>
                  </a:cubicBezTo>
                  <a:lnTo>
                    <a:pt x="420018" y="71190"/>
                  </a:lnTo>
                  <a:cubicBezTo>
                    <a:pt x="423941" y="71190"/>
                    <a:pt x="427137" y="74379"/>
                    <a:pt x="427137" y="78308"/>
                  </a:cubicBezTo>
                  <a:lnTo>
                    <a:pt x="427137" y="163736"/>
                  </a:lnTo>
                  <a:cubicBezTo>
                    <a:pt x="427137" y="167666"/>
                    <a:pt x="423941" y="170855"/>
                    <a:pt x="420018" y="170855"/>
                  </a:cubicBezTo>
                  <a:lnTo>
                    <a:pt x="384423" y="170855"/>
                  </a:lnTo>
                  <a:lnTo>
                    <a:pt x="334591" y="170855"/>
                  </a:lnTo>
                  <a:cubicBezTo>
                    <a:pt x="330668" y="170855"/>
                    <a:pt x="327472" y="167666"/>
                    <a:pt x="327472" y="163736"/>
                  </a:cubicBezTo>
                  <a:lnTo>
                    <a:pt x="327472" y="143753"/>
                  </a:lnTo>
                  <a:lnTo>
                    <a:pt x="336684" y="140300"/>
                  </a:lnTo>
                  <a:lnTo>
                    <a:pt x="355948" y="159564"/>
                  </a:lnTo>
                  <a:lnTo>
                    <a:pt x="417932" y="97579"/>
                  </a:lnTo>
                  <a:lnTo>
                    <a:pt x="407866" y="87513"/>
                  </a:lnTo>
                  <a:lnTo>
                    <a:pt x="355948" y="139432"/>
                  </a:lnTo>
                  <a:lnTo>
                    <a:pt x="350288" y="133772"/>
                  </a:lnTo>
                  <a:cubicBezTo>
                    <a:pt x="353791" y="130533"/>
                    <a:pt x="355948" y="125949"/>
                    <a:pt x="355948" y="121022"/>
                  </a:cubicBezTo>
                  <a:cubicBezTo>
                    <a:pt x="355948" y="113818"/>
                    <a:pt x="351413" y="107276"/>
                    <a:pt x="344664" y="104734"/>
                  </a:cubicBezTo>
                  <a:lnTo>
                    <a:pt x="327472" y="98291"/>
                  </a:lnTo>
                  <a:close/>
                  <a:moveTo>
                    <a:pt x="355948" y="313234"/>
                  </a:moveTo>
                  <a:lnTo>
                    <a:pt x="341710" y="313234"/>
                  </a:lnTo>
                  <a:lnTo>
                    <a:pt x="341710" y="213569"/>
                  </a:lnTo>
                  <a:lnTo>
                    <a:pt x="355948" y="213569"/>
                  </a:lnTo>
                  <a:close/>
                  <a:moveTo>
                    <a:pt x="327472" y="199331"/>
                  </a:moveTo>
                  <a:lnTo>
                    <a:pt x="327472" y="313234"/>
                  </a:lnTo>
                  <a:lnTo>
                    <a:pt x="313234" y="313234"/>
                  </a:lnTo>
                  <a:lnTo>
                    <a:pt x="313234" y="213569"/>
                  </a:lnTo>
                  <a:lnTo>
                    <a:pt x="270520" y="213569"/>
                  </a:lnTo>
                  <a:lnTo>
                    <a:pt x="270520" y="313234"/>
                  </a:lnTo>
                  <a:lnTo>
                    <a:pt x="256282" y="313234"/>
                  </a:lnTo>
                  <a:lnTo>
                    <a:pt x="256282" y="242044"/>
                  </a:lnTo>
                  <a:lnTo>
                    <a:pt x="213569" y="242044"/>
                  </a:lnTo>
                  <a:lnTo>
                    <a:pt x="213569" y="313234"/>
                  </a:lnTo>
                  <a:lnTo>
                    <a:pt x="185093" y="313234"/>
                  </a:lnTo>
                  <a:lnTo>
                    <a:pt x="185093" y="223578"/>
                  </a:lnTo>
                  <a:cubicBezTo>
                    <a:pt x="200548" y="213896"/>
                    <a:pt x="213718" y="200776"/>
                    <a:pt x="223500" y="185093"/>
                  </a:cubicBezTo>
                  <a:lnTo>
                    <a:pt x="334591" y="185093"/>
                  </a:lnTo>
                  <a:lnTo>
                    <a:pt x="384423" y="185093"/>
                  </a:lnTo>
                  <a:lnTo>
                    <a:pt x="384423" y="313234"/>
                  </a:lnTo>
                  <a:lnTo>
                    <a:pt x="370186" y="313234"/>
                  </a:lnTo>
                  <a:lnTo>
                    <a:pt x="370186" y="199331"/>
                  </a:lnTo>
                  <a:close/>
                  <a:moveTo>
                    <a:pt x="298996" y="313234"/>
                  </a:moveTo>
                  <a:lnTo>
                    <a:pt x="284758" y="313234"/>
                  </a:lnTo>
                  <a:lnTo>
                    <a:pt x="284758" y="227807"/>
                  </a:lnTo>
                  <a:lnTo>
                    <a:pt x="298996" y="227807"/>
                  </a:lnTo>
                  <a:close/>
                  <a:moveTo>
                    <a:pt x="242044" y="313234"/>
                  </a:moveTo>
                  <a:lnTo>
                    <a:pt x="227807" y="313234"/>
                  </a:lnTo>
                  <a:lnTo>
                    <a:pt x="227807" y="256282"/>
                  </a:lnTo>
                  <a:lnTo>
                    <a:pt x="242044" y="256282"/>
                  </a:lnTo>
                  <a:close/>
                  <a:moveTo>
                    <a:pt x="339660" y="123977"/>
                  </a:moveTo>
                  <a:lnTo>
                    <a:pt x="298996" y="139225"/>
                  </a:lnTo>
                  <a:lnTo>
                    <a:pt x="298996" y="102819"/>
                  </a:lnTo>
                  <a:lnTo>
                    <a:pt x="339652" y="118061"/>
                  </a:lnTo>
                  <a:cubicBezTo>
                    <a:pt x="340884" y="118523"/>
                    <a:pt x="341710" y="119712"/>
                    <a:pt x="341710" y="121022"/>
                  </a:cubicBezTo>
                  <a:cubicBezTo>
                    <a:pt x="341710" y="122332"/>
                    <a:pt x="340884" y="123521"/>
                    <a:pt x="339660" y="123977"/>
                  </a:cubicBezTo>
                  <a:close/>
                  <a:moveTo>
                    <a:pt x="284758" y="113903"/>
                  </a:moveTo>
                  <a:lnTo>
                    <a:pt x="142379" y="113903"/>
                  </a:lnTo>
                  <a:lnTo>
                    <a:pt x="142379" y="99665"/>
                  </a:lnTo>
                  <a:lnTo>
                    <a:pt x="284758" y="99665"/>
                  </a:lnTo>
                  <a:close/>
                  <a:moveTo>
                    <a:pt x="106784" y="142379"/>
                  </a:moveTo>
                  <a:cubicBezTo>
                    <a:pt x="95010" y="142379"/>
                    <a:pt x="85427" y="132797"/>
                    <a:pt x="85427" y="121022"/>
                  </a:cubicBezTo>
                  <a:cubicBezTo>
                    <a:pt x="85427" y="109247"/>
                    <a:pt x="95010" y="99665"/>
                    <a:pt x="106784" y="99665"/>
                  </a:cubicBezTo>
                  <a:lnTo>
                    <a:pt x="128141" y="99665"/>
                  </a:lnTo>
                  <a:lnTo>
                    <a:pt x="128141" y="142379"/>
                  </a:lnTo>
                  <a:close/>
                  <a:moveTo>
                    <a:pt x="106784" y="85427"/>
                  </a:moveTo>
                  <a:cubicBezTo>
                    <a:pt x="87157" y="85427"/>
                    <a:pt x="71190" y="101395"/>
                    <a:pt x="71190" y="121022"/>
                  </a:cubicBezTo>
                  <a:cubicBezTo>
                    <a:pt x="71190" y="140649"/>
                    <a:pt x="87157" y="156617"/>
                    <a:pt x="106784" y="156617"/>
                  </a:cubicBezTo>
                  <a:lnTo>
                    <a:pt x="190631" y="156617"/>
                  </a:lnTo>
                  <a:cubicBezTo>
                    <a:pt x="177383" y="182516"/>
                    <a:pt x="150594" y="199331"/>
                    <a:pt x="121022" y="199331"/>
                  </a:cubicBezTo>
                  <a:cubicBezTo>
                    <a:pt x="77846" y="199331"/>
                    <a:pt x="42714" y="164199"/>
                    <a:pt x="42714" y="121022"/>
                  </a:cubicBezTo>
                  <a:cubicBezTo>
                    <a:pt x="42714" y="77846"/>
                    <a:pt x="77846" y="42714"/>
                    <a:pt x="121022" y="42714"/>
                  </a:cubicBezTo>
                  <a:cubicBezTo>
                    <a:pt x="150587" y="42714"/>
                    <a:pt x="177383" y="59529"/>
                    <a:pt x="190631" y="85427"/>
                  </a:cubicBezTo>
                  <a:close/>
                  <a:moveTo>
                    <a:pt x="142379" y="142379"/>
                  </a:moveTo>
                  <a:lnTo>
                    <a:pt x="142379" y="128141"/>
                  </a:lnTo>
                  <a:lnTo>
                    <a:pt x="284758" y="128141"/>
                  </a:lnTo>
                  <a:lnTo>
                    <a:pt x="284758" y="142379"/>
                  </a:lnTo>
                  <a:close/>
                  <a:moveTo>
                    <a:pt x="293166" y="156617"/>
                  </a:moveTo>
                  <a:lnTo>
                    <a:pt x="313234" y="149092"/>
                  </a:lnTo>
                  <a:lnTo>
                    <a:pt x="313234" y="163736"/>
                  </a:lnTo>
                  <a:cubicBezTo>
                    <a:pt x="313234" y="166242"/>
                    <a:pt x="313747" y="168620"/>
                    <a:pt x="314544" y="170855"/>
                  </a:cubicBezTo>
                  <a:lnTo>
                    <a:pt x="231195" y="170855"/>
                  </a:lnTo>
                  <a:cubicBezTo>
                    <a:pt x="233260" y="166277"/>
                    <a:pt x="234968" y="161501"/>
                    <a:pt x="236470" y="156617"/>
                  </a:cubicBezTo>
                  <a:close/>
                  <a:moveTo>
                    <a:pt x="14238" y="121022"/>
                  </a:moveTo>
                  <a:cubicBezTo>
                    <a:pt x="14238" y="62141"/>
                    <a:pt x="62141" y="14238"/>
                    <a:pt x="121022" y="14238"/>
                  </a:cubicBezTo>
                  <a:cubicBezTo>
                    <a:pt x="166548" y="14238"/>
                    <a:pt x="206649" y="43084"/>
                    <a:pt x="221577" y="85427"/>
                  </a:cubicBezTo>
                  <a:lnTo>
                    <a:pt x="206307" y="85427"/>
                  </a:lnTo>
                  <a:cubicBezTo>
                    <a:pt x="192005" y="51178"/>
                    <a:pt x="158390" y="28476"/>
                    <a:pt x="121022" y="28476"/>
                  </a:cubicBezTo>
                  <a:cubicBezTo>
                    <a:pt x="69994" y="28476"/>
                    <a:pt x="28476" y="69994"/>
                    <a:pt x="28476" y="121022"/>
                  </a:cubicBezTo>
                  <a:cubicBezTo>
                    <a:pt x="28476" y="172051"/>
                    <a:pt x="69994" y="213569"/>
                    <a:pt x="121022" y="213569"/>
                  </a:cubicBezTo>
                  <a:cubicBezTo>
                    <a:pt x="158390" y="213569"/>
                    <a:pt x="192005" y="190866"/>
                    <a:pt x="206307" y="156617"/>
                  </a:cubicBezTo>
                  <a:lnTo>
                    <a:pt x="221577" y="156617"/>
                  </a:lnTo>
                  <a:cubicBezTo>
                    <a:pt x="206649" y="198961"/>
                    <a:pt x="166548" y="227807"/>
                    <a:pt x="121022" y="227807"/>
                  </a:cubicBezTo>
                  <a:cubicBezTo>
                    <a:pt x="62141" y="227807"/>
                    <a:pt x="14238" y="179903"/>
                    <a:pt x="14238" y="121022"/>
                  </a:cubicBezTo>
                  <a:close/>
                  <a:moveTo>
                    <a:pt x="121022" y="242044"/>
                  </a:moveTo>
                  <a:cubicBezTo>
                    <a:pt x="125835" y="242044"/>
                    <a:pt x="130569" y="241660"/>
                    <a:pt x="135260" y="241105"/>
                  </a:cubicBezTo>
                  <a:lnTo>
                    <a:pt x="135260" y="263401"/>
                  </a:lnTo>
                  <a:cubicBezTo>
                    <a:pt x="135260" y="267331"/>
                    <a:pt x="132064" y="270520"/>
                    <a:pt x="128141" y="270520"/>
                  </a:cubicBezTo>
                  <a:lnTo>
                    <a:pt x="113903" y="270520"/>
                  </a:lnTo>
                  <a:cubicBezTo>
                    <a:pt x="109981" y="270520"/>
                    <a:pt x="106784" y="267331"/>
                    <a:pt x="106784" y="263401"/>
                  </a:cubicBezTo>
                  <a:lnTo>
                    <a:pt x="106784" y="241133"/>
                  </a:lnTo>
                  <a:cubicBezTo>
                    <a:pt x="111461" y="241681"/>
                    <a:pt x="116196" y="242044"/>
                    <a:pt x="121022" y="242044"/>
                  </a:cubicBezTo>
                  <a:close/>
                  <a:moveTo>
                    <a:pt x="142379" y="405780"/>
                  </a:moveTo>
                  <a:cubicBezTo>
                    <a:pt x="142379" y="417555"/>
                    <a:pt x="132797" y="427137"/>
                    <a:pt x="121022" y="427137"/>
                  </a:cubicBezTo>
                  <a:cubicBezTo>
                    <a:pt x="109247" y="427137"/>
                    <a:pt x="99665" y="417555"/>
                    <a:pt x="99665" y="405780"/>
                  </a:cubicBezTo>
                  <a:lnTo>
                    <a:pt x="99665" y="291877"/>
                  </a:lnTo>
                  <a:cubicBezTo>
                    <a:pt x="99665" y="287947"/>
                    <a:pt x="102862" y="284758"/>
                    <a:pt x="106784" y="284758"/>
                  </a:cubicBezTo>
                  <a:lnTo>
                    <a:pt x="113903" y="284758"/>
                  </a:lnTo>
                  <a:lnTo>
                    <a:pt x="128141" y="284758"/>
                  </a:lnTo>
                  <a:lnTo>
                    <a:pt x="135260" y="284758"/>
                  </a:lnTo>
                  <a:cubicBezTo>
                    <a:pt x="139183" y="284758"/>
                    <a:pt x="142379" y="287947"/>
                    <a:pt x="142379" y="291877"/>
                  </a:cubicBezTo>
                  <a:close/>
                  <a:moveTo>
                    <a:pt x="427137" y="363067"/>
                  </a:moveTo>
                  <a:cubicBezTo>
                    <a:pt x="427137" y="382694"/>
                    <a:pt x="411169" y="398661"/>
                    <a:pt x="391542" y="398661"/>
                  </a:cubicBezTo>
                  <a:lnTo>
                    <a:pt x="156617" y="398661"/>
                  </a:lnTo>
                  <a:lnTo>
                    <a:pt x="156617" y="355948"/>
                  </a:lnTo>
                  <a:lnTo>
                    <a:pt x="391542" y="355948"/>
                  </a:lnTo>
                  <a:lnTo>
                    <a:pt x="420018" y="355948"/>
                  </a:lnTo>
                  <a:cubicBezTo>
                    <a:pt x="423941" y="355948"/>
                    <a:pt x="427137" y="359137"/>
                    <a:pt x="427137" y="363067"/>
                  </a:cubicBezTo>
                  <a:close/>
                  <a:moveTo>
                    <a:pt x="156617" y="341710"/>
                  </a:moveTo>
                  <a:lnTo>
                    <a:pt x="156617" y="291877"/>
                  </a:lnTo>
                  <a:cubicBezTo>
                    <a:pt x="156617" y="284295"/>
                    <a:pt x="152616" y="277661"/>
                    <a:pt x="146643" y="273873"/>
                  </a:cubicBezTo>
                  <a:cubicBezTo>
                    <a:pt x="148409" y="270762"/>
                    <a:pt x="149498" y="267224"/>
                    <a:pt x="149498" y="263401"/>
                  </a:cubicBezTo>
                  <a:lnTo>
                    <a:pt x="149498" y="238592"/>
                  </a:lnTo>
                  <a:cubicBezTo>
                    <a:pt x="156887" y="236798"/>
                    <a:pt x="164028" y="234349"/>
                    <a:pt x="170855" y="231252"/>
                  </a:cubicBezTo>
                  <a:lnTo>
                    <a:pt x="170855" y="313234"/>
                  </a:lnTo>
                  <a:cubicBezTo>
                    <a:pt x="170855" y="321086"/>
                    <a:pt x="177241" y="327472"/>
                    <a:pt x="185093" y="327472"/>
                  </a:cubicBezTo>
                  <a:lnTo>
                    <a:pt x="384423" y="327472"/>
                  </a:lnTo>
                  <a:cubicBezTo>
                    <a:pt x="392276" y="327472"/>
                    <a:pt x="398661" y="321086"/>
                    <a:pt x="398661" y="313234"/>
                  </a:cubicBezTo>
                  <a:lnTo>
                    <a:pt x="398661" y="185093"/>
                  </a:lnTo>
                  <a:lnTo>
                    <a:pt x="412899" y="185093"/>
                  </a:lnTo>
                  <a:lnTo>
                    <a:pt x="412899" y="320353"/>
                  </a:lnTo>
                  <a:cubicBezTo>
                    <a:pt x="412899" y="332128"/>
                    <a:pt x="403317" y="341710"/>
                    <a:pt x="391542" y="341710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3" name="Google Shape;5413;p30"/>
            <p:cNvSpPr/>
            <p:nvPr/>
          </p:nvSpPr>
          <p:spPr>
            <a:xfrm>
              <a:off x="537801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4" name="Google Shape;5414;p30"/>
            <p:cNvSpPr/>
            <p:nvPr/>
          </p:nvSpPr>
          <p:spPr>
            <a:xfrm>
              <a:off x="509325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5" name="Google Shape;5415;p30"/>
            <p:cNvSpPr/>
            <p:nvPr/>
          </p:nvSpPr>
          <p:spPr>
            <a:xfrm>
              <a:off x="566277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416" name="Google Shape;5416;p30"/>
          <p:cNvGrpSpPr/>
          <p:nvPr/>
        </p:nvGrpSpPr>
        <p:grpSpPr>
          <a:xfrm>
            <a:off x="199637" y="396206"/>
            <a:ext cx="442629" cy="542493"/>
            <a:chOff x="4819650" y="1862137"/>
            <a:chExt cx="2558414" cy="3135630"/>
          </a:xfrm>
        </p:grpSpPr>
        <p:sp>
          <p:nvSpPr>
            <p:cNvPr id="5417" name="Google Shape;5417;p30"/>
            <p:cNvSpPr/>
            <p:nvPr/>
          </p:nvSpPr>
          <p:spPr>
            <a:xfrm>
              <a:off x="6353175" y="3360420"/>
              <a:ext cx="621029" cy="45720"/>
            </a:xfrm>
            <a:custGeom>
              <a:avLst/>
              <a:gdLst/>
              <a:ahLst/>
              <a:cxnLst/>
              <a:rect l="l" t="t" r="r" b="b"/>
              <a:pathLst>
                <a:path w="621029" h="45720" extrusionOk="0">
                  <a:moveTo>
                    <a:pt x="38100" y="20002"/>
                  </a:moveTo>
                  <a:lnTo>
                    <a:pt x="0" y="32385"/>
                  </a:lnTo>
                  <a:cubicBezTo>
                    <a:pt x="11430" y="39052"/>
                    <a:pt x="27622" y="44767"/>
                    <a:pt x="50483" y="44767"/>
                  </a:cubicBezTo>
                  <a:cubicBezTo>
                    <a:pt x="51435" y="44767"/>
                    <a:pt x="53340" y="44767"/>
                    <a:pt x="54292" y="44767"/>
                  </a:cubicBezTo>
                  <a:cubicBezTo>
                    <a:pt x="58103" y="44767"/>
                    <a:pt x="60960" y="44767"/>
                    <a:pt x="63817" y="45720"/>
                  </a:cubicBezTo>
                  <a:lnTo>
                    <a:pt x="604838" y="45720"/>
                  </a:lnTo>
                  <a:cubicBezTo>
                    <a:pt x="610553" y="30480"/>
                    <a:pt x="616268" y="15240"/>
                    <a:pt x="621030" y="0"/>
                  </a:cubicBezTo>
                  <a:lnTo>
                    <a:pt x="83820" y="0"/>
                  </a:lnTo>
                  <a:cubicBezTo>
                    <a:pt x="70485" y="7620"/>
                    <a:pt x="55245" y="14288"/>
                    <a:pt x="38100" y="2000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8" name="Google Shape;5418;p30"/>
            <p:cNvSpPr/>
            <p:nvPr/>
          </p:nvSpPr>
          <p:spPr>
            <a:xfrm>
              <a:off x="5218747" y="3360420"/>
              <a:ext cx="625792" cy="45720"/>
            </a:xfrm>
            <a:custGeom>
              <a:avLst/>
              <a:gdLst/>
              <a:ahLst/>
              <a:cxnLst/>
              <a:rect l="l" t="t" r="r" b="b"/>
              <a:pathLst>
                <a:path w="625792" h="45720" extrusionOk="0">
                  <a:moveTo>
                    <a:pt x="570548" y="44767"/>
                  </a:moveTo>
                  <a:cubicBezTo>
                    <a:pt x="572453" y="44767"/>
                    <a:pt x="573405" y="44767"/>
                    <a:pt x="575310" y="44767"/>
                  </a:cubicBezTo>
                  <a:cubicBezTo>
                    <a:pt x="599123" y="44767"/>
                    <a:pt x="614363" y="39052"/>
                    <a:pt x="625793" y="32385"/>
                  </a:cubicBezTo>
                  <a:lnTo>
                    <a:pt x="587693" y="20002"/>
                  </a:lnTo>
                  <a:cubicBezTo>
                    <a:pt x="570548" y="14288"/>
                    <a:pt x="555307" y="7620"/>
                    <a:pt x="541020" y="0"/>
                  </a:cubicBezTo>
                  <a:lnTo>
                    <a:pt x="0" y="0"/>
                  </a:lnTo>
                  <a:cubicBezTo>
                    <a:pt x="4763" y="15240"/>
                    <a:pt x="10477" y="30480"/>
                    <a:pt x="16192" y="45720"/>
                  </a:cubicBezTo>
                  <a:lnTo>
                    <a:pt x="561023" y="45720"/>
                  </a:lnTo>
                  <a:cubicBezTo>
                    <a:pt x="563880" y="44767"/>
                    <a:pt x="566738" y="44767"/>
                    <a:pt x="570548" y="4476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9" name="Google Shape;5419;p30"/>
            <p:cNvSpPr/>
            <p:nvPr/>
          </p:nvSpPr>
          <p:spPr>
            <a:xfrm>
              <a:off x="6231254" y="3445192"/>
              <a:ext cx="710565" cy="45720"/>
            </a:xfrm>
            <a:custGeom>
              <a:avLst/>
              <a:gdLst/>
              <a:ahLst/>
              <a:cxnLst/>
              <a:rect l="l" t="t" r="r" b="b"/>
              <a:pathLst>
                <a:path w="710565" h="45720" extrusionOk="0">
                  <a:moveTo>
                    <a:pt x="188595" y="953"/>
                  </a:moveTo>
                  <a:cubicBezTo>
                    <a:pt x="167640" y="14288"/>
                    <a:pt x="124778" y="27623"/>
                    <a:pt x="81915" y="27623"/>
                  </a:cubicBezTo>
                  <a:lnTo>
                    <a:pt x="80963" y="27623"/>
                  </a:lnTo>
                  <a:cubicBezTo>
                    <a:pt x="77153" y="27623"/>
                    <a:pt x="73342" y="26670"/>
                    <a:pt x="70485" y="25717"/>
                  </a:cubicBezTo>
                  <a:cubicBezTo>
                    <a:pt x="57150" y="33338"/>
                    <a:pt x="26670" y="41910"/>
                    <a:pt x="0" y="45720"/>
                  </a:cubicBezTo>
                  <a:lnTo>
                    <a:pt x="688658" y="45720"/>
                  </a:lnTo>
                  <a:cubicBezTo>
                    <a:pt x="696278" y="30480"/>
                    <a:pt x="703898" y="15240"/>
                    <a:pt x="710565" y="0"/>
                  </a:cubicBezTo>
                  <a:lnTo>
                    <a:pt x="189548" y="0"/>
                  </a:lnTo>
                  <a:cubicBezTo>
                    <a:pt x="189548" y="953"/>
                    <a:pt x="189548" y="953"/>
                    <a:pt x="188595" y="95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0" name="Google Shape;5420;p30"/>
            <p:cNvSpPr/>
            <p:nvPr/>
          </p:nvSpPr>
          <p:spPr>
            <a:xfrm>
              <a:off x="5252085" y="3446145"/>
              <a:ext cx="714374" cy="45720"/>
            </a:xfrm>
            <a:custGeom>
              <a:avLst/>
              <a:gdLst/>
              <a:ahLst/>
              <a:cxnLst/>
              <a:rect l="l" t="t" r="r" b="b"/>
              <a:pathLst>
                <a:path w="714374" h="45720" extrusionOk="0">
                  <a:moveTo>
                    <a:pt x="643890" y="25717"/>
                  </a:moveTo>
                  <a:cubicBezTo>
                    <a:pt x="641032" y="26670"/>
                    <a:pt x="637223" y="27622"/>
                    <a:pt x="633413" y="27622"/>
                  </a:cubicBezTo>
                  <a:lnTo>
                    <a:pt x="632460" y="27622"/>
                  </a:lnTo>
                  <a:cubicBezTo>
                    <a:pt x="589598" y="27622"/>
                    <a:pt x="546735" y="14288"/>
                    <a:pt x="525780" y="952"/>
                  </a:cubicBezTo>
                  <a:cubicBezTo>
                    <a:pt x="525780" y="952"/>
                    <a:pt x="524828" y="0"/>
                    <a:pt x="523875" y="0"/>
                  </a:cubicBezTo>
                  <a:lnTo>
                    <a:pt x="0" y="0"/>
                  </a:lnTo>
                  <a:cubicBezTo>
                    <a:pt x="6667" y="15240"/>
                    <a:pt x="14288" y="30480"/>
                    <a:pt x="21907" y="45720"/>
                  </a:cubicBezTo>
                  <a:lnTo>
                    <a:pt x="714375" y="45720"/>
                  </a:lnTo>
                  <a:cubicBezTo>
                    <a:pt x="687705" y="41910"/>
                    <a:pt x="657225" y="33338"/>
                    <a:pt x="643890" y="2571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1" name="Google Shape;5421;p30"/>
            <p:cNvSpPr/>
            <p:nvPr/>
          </p:nvSpPr>
          <p:spPr>
            <a:xfrm>
              <a:off x="4989989" y="1862137"/>
              <a:ext cx="2212551" cy="2412682"/>
            </a:xfrm>
            <a:custGeom>
              <a:avLst/>
              <a:gdLst/>
              <a:ahLst/>
              <a:cxnLst/>
              <a:rect l="l" t="t" r="r" b="b"/>
              <a:pathLst>
                <a:path w="2212551" h="2412682" extrusionOk="0">
                  <a:moveTo>
                    <a:pt x="78263" y="1206818"/>
                  </a:moveTo>
                  <a:cubicBezTo>
                    <a:pt x="54450" y="1213485"/>
                    <a:pt x="36353" y="1225868"/>
                    <a:pt x="23018" y="1245870"/>
                  </a:cubicBezTo>
                  <a:cubicBezTo>
                    <a:pt x="-23655" y="1316355"/>
                    <a:pt x="10635" y="1460183"/>
                    <a:pt x="38258" y="1575435"/>
                  </a:cubicBezTo>
                  <a:cubicBezTo>
                    <a:pt x="47783" y="1616393"/>
                    <a:pt x="57308" y="1655445"/>
                    <a:pt x="61118" y="1684973"/>
                  </a:cubicBezTo>
                  <a:cubicBezTo>
                    <a:pt x="62070" y="1689735"/>
                    <a:pt x="62070" y="1695450"/>
                    <a:pt x="63023" y="1701165"/>
                  </a:cubicBezTo>
                  <a:cubicBezTo>
                    <a:pt x="67785" y="1736408"/>
                    <a:pt x="73500" y="1777365"/>
                    <a:pt x="65880" y="1802130"/>
                  </a:cubicBezTo>
                  <a:lnTo>
                    <a:pt x="63023" y="1809750"/>
                  </a:lnTo>
                  <a:lnTo>
                    <a:pt x="70643" y="1811655"/>
                  </a:lnTo>
                  <a:cubicBezTo>
                    <a:pt x="96360" y="1817370"/>
                    <a:pt x="128745" y="1842135"/>
                    <a:pt x="157320" y="1864995"/>
                  </a:cubicBezTo>
                  <a:cubicBezTo>
                    <a:pt x="161130" y="1868805"/>
                    <a:pt x="165893" y="1871663"/>
                    <a:pt x="169703" y="1874520"/>
                  </a:cubicBezTo>
                  <a:cubicBezTo>
                    <a:pt x="192563" y="1892618"/>
                    <a:pt x="222090" y="1920240"/>
                    <a:pt x="252570" y="1948815"/>
                  </a:cubicBezTo>
                  <a:cubicBezTo>
                    <a:pt x="336390" y="2027873"/>
                    <a:pt x="441165" y="2126933"/>
                    <a:pt x="524985" y="2126933"/>
                  </a:cubicBezTo>
                  <a:cubicBezTo>
                    <a:pt x="526890" y="2126933"/>
                    <a:pt x="528795" y="2126933"/>
                    <a:pt x="530700" y="2126933"/>
                  </a:cubicBezTo>
                  <a:cubicBezTo>
                    <a:pt x="554513" y="2125980"/>
                    <a:pt x="575468" y="2115503"/>
                    <a:pt x="592613" y="2098358"/>
                  </a:cubicBezTo>
                  <a:cubicBezTo>
                    <a:pt x="585945" y="2122170"/>
                    <a:pt x="587850" y="2145030"/>
                    <a:pt x="599280" y="2165985"/>
                  </a:cubicBezTo>
                  <a:cubicBezTo>
                    <a:pt x="637380" y="2241233"/>
                    <a:pt x="778350" y="2284095"/>
                    <a:pt x="891698" y="2317433"/>
                  </a:cubicBezTo>
                  <a:cubicBezTo>
                    <a:pt x="932655" y="2329815"/>
                    <a:pt x="970755" y="2341245"/>
                    <a:pt x="997425" y="2352675"/>
                  </a:cubicBezTo>
                  <a:cubicBezTo>
                    <a:pt x="1002188" y="2354580"/>
                    <a:pt x="1006950" y="2356485"/>
                    <a:pt x="1011713" y="2358390"/>
                  </a:cubicBezTo>
                  <a:cubicBezTo>
                    <a:pt x="1045050" y="2371725"/>
                    <a:pt x="1083150" y="2386965"/>
                    <a:pt x="1101248" y="2406968"/>
                  </a:cubicBezTo>
                  <a:lnTo>
                    <a:pt x="1106963" y="2412683"/>
                  </a:lnTo>
                  <a:lnTo>
                    <a:pt x="1112678" y="2406968"/>
                  </a:lnTo>
                  <a:cubicBezTo>
                    <a:pt x="1130775" y="2387918"/>
                    <a:pt x="1168875" y="2372678"/>
                    <a:pt x="1202213" y="2358390"/>
                  </a:cubicBezTo>
                  <a:cubicBezTo>
                    <a:pt x="1206975" y="2356485"/>
                    <a:pt x="1211738" y="2354580"/>
                    <a:pt x="1216500" y="2352675"/>
                  </a:cubicBezTo>
                  <a:cubicBezTo>
                    <a:pt x="1243170" y="2341245"/>
                    <a:pt x="1282223" y="2329815"/>
                    <a:pt x="1322228" y="2317433"/>
                  </a:cubicBezTo>
                  <a:cubicBezTo>
                    <a:pt x="1435575" y="2283143"/>
                    <a:pt x="1576545" y="2241233"/>
                    <a:pt x="1614645" y="2165985"/>
                  </a:cubicBezTo>
                  <a:cubicBezTo>
                    <a:pt x="1625123" y="2145030"/>
                    <a:pt x="1627028" y="2121218"/>
                    <a:pt x="1620360" y="2097405"/>
                  </a:cubicBezTo>
                  <a:cubicBezTo>
                    <a:pt x="1637505" y="2114550"/>
                    <a:pt x="1658460" y="2124075"/>
                    <a:pt x="1682273" y="2125980"/>
                  </a:cubicBezTo>
                  <a:cubicBezTo>
                    <a:pt x="1684178" y="2125980"/>
                    <a:pt x="1686083" y="2125980"/>
                    <a:pt x="1687988" y="2125980"/>
                  </a:cubicBezTo>
                  <a:cubicBezTo>
                    <a:pt x="1771808" y="2125980"/>
                    <a:pt x="1875630" y="2027873"/>
                    <a:pt x="1960403" y="1947863"/>
                  </a:cubicBezTo>
                  <a:cubicBezTo>
                    <a:pt x="1990883" y="1918335"/>
                    <a:pt x="2020410" y="1891665"/>
                    <a:pt x="2043270" y="1873568"/>
                  </a:cubicBezTo>
                  <a:cubicBezTo>
                    <a:pt x="2047080" y="1870710"/>
                    <a:pt x="2051843" y="1866900"/>
                    <a:pt x="2055653" y="1864043"/>
                  </a:cubicBezTo>
                  <a:cubicBezTo>
                    <a:pt x="2084228" y="1842135"/>
                    <a:pt x="2116613" y="1816418"/>
                    <a:pt x="2142330" y="1810703"/>
                  </a:cubicBezTo>
                  <a:lnTo>
                    <a:pt x="2149950" y="1808798"/>
                  </a:lnTo>
                  <a:lnTo>
                    <a:pt x="2147093" y="1801178"/>
                  </a:lnTo>
                  <a:cubicBezTo>
                    <a:pt x="2139473" y="1776413"/>
                    <a:pt x="2145188" y="1735455"/>
                    <a:pt x="2149950" y="1700213"/>
                  </a:cubicBezTo>
                  <a:cubicBezTo>
                    <a:pt x="2150903" y="1694498"/>
                    <a:pt x="2151855" y="1689735"/>
                    <a:pt x="2151855" y="1684020"/>
                  </a:cubicBezTo>
                  <a:cubicBezTo>
                    <a:pt x="2155665" y="1655445"/>
                    <a:pt x="2165190" y="1616393"/>
                    <a:pt x="2174715" y="1574483"/>
                  </a:cubicBezTo>
                  <a:cubicBezTo>
                    <a:pt x="2202338" y="1459230"/>
                    <a:pt x="2235675" y="1315403"/>
                    <a:pt x="2189955" y="1244918"/>
                  </a:cubicBezTo>
                  <a:cubicBezTo>
                    <a:pt x="2176620" y="1224915"/>
                    <a:pt x="2157570" y="1211580"/>
                    <a:pt x="2133758" y="1205865"/>
                  </a:cubicBezTo>
                  <a:cubicBezTo>
                    <a:pt x="2157570" y="1199198"/>
                    <a:pt x="2175668" y="1186815"/>
                    <a:pt x="2189003" y="1166813"/>
                  </a:cubicBezTo>
                  <a:cubicBezTo>
                    <a:pt x="2235675" y="1096328"/>
                    <a:pt x="2201385" y="952500"/>
                    <a:pt x="2173763" y="837248"/>
                  </a:cubicBezTo>
                  <a:cubicBezTo>
                    <a:pt x="2164238" y="796290"/>
                    <a:pt x="2154713" y="757238"/>
                    <a:pt x="2150903" y="727710"/>
                  </a:cubicBezTo>
                  <a:cubicBezTo>
                    <a:pt x="2149950" y="722948"/>
                    <a:pt x="2149950" y="717233"/>
                    <a:pt x="2148998" y="711518"/>
                  </a:cubicBezTo>
                  <a:cubicBezTo>
                    <a:pt x="2144235" y="676275"/>
                    <a:pt x="2138520" y="635318"/>
                    <a:pt x="2146140" y="610553"/>
                  </a:cubicBezTo>
                  <a:lnTo>
                    <a:pt x="2148998" y="602933"/>
                  </a:lnTo>
                  <a:lnTo>
                    <a:pt x="2141378" y="601028"/>
                  </a:lnTo>
                  <a:cubicBezTo>
                    <a:pt x="2115660" y="595313"/>
                    <a:pt x="2083275" y="570548"/>
                    <a:pt x="2054700" y="547688"/>
                  </a:cubicBezTo>
                  <a:cubicBezTo>
                    <a:pt x="2049938" y="543878"/>
                    <a:pt x="2046128" y="541020"/>
                    <a:pt x="2042318" y="538163"/>
                  </a:cubicBezTo>
                  <a:cubicBezTo>
                    <a:pt x="2019458" y="520065"/>
                    <a:pt x="1989930" y="492443"/>
                    <a:pt x="1959450" y="463868"/>
                  </a:cubicBezTo>
                  <a:cubicBezTo>
                    <a:pt x="1875630" y="384810"/>
                    <a:pt x="1770855" y="285750"/>
                    <a:pt x="1687035" y="285750"/>
                  </a:cubicBezTo>
                  <a:cubicBezTo>
                    <a:pt x="1685130" y="285750"/>
                    <a:pt x="1683225" y="285750"/>
                    <a:pt x="1681320" y="285750"/>
                  </a:cubicBezTo>
                  <a:cubicBezTo>
                    <a:pt x="1657508" y="286703"/>
                    <a:pt x="1636553" y="297180"/>
                    <a:pt x="1619408" y="314325"/>
                  </a:cubicBezTo>
                  <a:cubicBezTo>
                    <a:pt x="1626075" y="290513"/>
                    <a:pt x="1624170" y="267653"/>
                    <a:pt x="1612740" y="246698"/>
                  </a:cubicBezTo>
                  <a:cubicBezTo>
                    <a:pt x="1574640" y="171450"/>
                    <a:pt x="1433670" y="128588"/>
                    <a:pt x="1319370" y="95250"/>
                  </a:cubicBezTo>
                  <a:cubicBezTo>
                    <a:pt x="1278413" y="82868"/>
                    <a:pt x="1240313" y="71438"/>
                    <a:pt x="1213643" y="60008"/>
                  </a:cubicBezTo>
                  <a:cubicBezTo>
                    <a:pt x="1208880" y="58103"/>
                    <a:pt x="1204118" y="56197"/>
                    <a:pt x="1199355" y="54293"/>
                  </a:cubicBezTo>
                  <a:cubicBezTo>
                    <a:pt x="1166018" y="40958"/>
                    <a:pt x="1127918" y="25717"/>
                    <a:pt x="1109820" y="5715"/>
                  </a:cubicBezTo>
                  <a:lnTo>
                    <a:pt x="1106010" y="0"/>
                  </a:lnTo>
                  <a:lnTo>
                    <a:pt x="1100295" y="5715"/>
                  </a:lnTo>
                  <a:cubicBezTo>
                    <a:pt x="1082198" y="24765"/>
                    <a:pt x="1044098" y="40005"/>
                    <a:pt x="1010760" y="54293"/>
                  </a:cubicBezTo>
                  <a:cubicBezTo>
                    <a:pt x="1005998" y="56197"/>
                    <a:pt x="1001235" y="58103"/>
                    <a:pt x="996473" y="60008"/>
                  </a:cubicBezTo>
                  <a:cubicBezTo>
                    <a:pt x="969803" y="71438"/>
                    <a:pt x="930750" y="82868"/>
                    <a:pt x="890745" y="95250"/>
                  </a:cubicBezTo>
                  <a:cubicBezTo>
                    <a:pt x="777398" y="129540"/>
                    <a:pt x="636428" y="171450"/>
                    <a:pt x="598328" y="246698"/>
                  </a:cubicBezTo>
                  <a:cubicBezTo>
                    <a:pt x="587850" y="267653"/>
                    <a:pt x="585945" y="291465"/>
                    <a:pt x="592613" y="315278"/>
                  </a:cubicBezTo>
                  <a:cubicBezTo>
                    <a:pt x="575468" y="298133"/>
                    <a:pt x="554513" y="288608"/>
                    <a:pt x="530700" y="286703"/>
                  </a:cubicBezTo>
                  <a:cubicBezTo>
                    <a:pt x="445928" y="281940"/>
                    <a:pt x="339248" y="382905"/>
                    <a:pt x="252570" y="464820"/>
                  </a:cubicBezTo>
                  <a:cubicBezTo>
                    <a:pt x="222090" y="494348"/>
                    <a:pt x="192563" y="521018"/>
                    <a:pt x="169703" y="539115"/>
                  </a:cubicBezTo>
                  <a:cubicBezTo>
                    <a:pt x="165893" y="541973"/>
                    <a:pt x="161130" y="545783"/>
                    <a:pt x="157320" y="548640"/>
                  </a:cubicBezTo>
                  <a:cubicBezTo>
                    <a:pt x="128745" y="570548"/>
                    <a:pt x="96360" y="596265"/>
                    <a:pt x="70643" y="601980"/>
                  </a:cubicBezTo>
                  <a:lnTo>
                    <a:pt x="63023" y="603885"/>
                  </a:lnTo>
                  <a:lnTo>
                    <a:pt x="65880" y="611505"/>
                  </a:lnTo>
                  <a:cubicBezTo>
                    <a:pt x="73500" y="636270"/>
                    <a:pt x="67785" y="677228"/>
                    <a:pt x="63023" y="712470"/>
                  </a:cubicBezTo>
                  <a:cubicBezTo>
                    <a:pt x="62070" y="718185"/>
                    <a:pt x="61118" y="722948"/>
                    <a:pt x="61118" y="728663"/>
                  </a:cubicBezTo>
                  <a:cubicBezTo>
                    <a:pt x="57308" y="757238"/>
                    <a:pt x="47783" y="796290"/>
                    <a:pt x="38258" y="838200"/>
                  </a:cubicBezTo>
                  <a:cubicBezTo>
                    <a:pt x="10635" y="953453"/>
                    <a:pt x="-22702" y="1097280"/>
                    <a:pt x="23018" y="1167765"/>
                  </a:cubicBezTo>
                  <a:cubicBezTo>
                    <a:pt x="35400" y="1187768"/>
                    <a:pt x="53498" y="1201103"/>
                    <a:pt x="78263" y="1206818"/>
                  </a:cubicBezTo>
                  <a:close/>
                  <a:moveTo>
                    <a:pt x="1106963" y="193358"/>
                  </a:moveTo>
                  <a:cubicBezTo>
                    <a:pt x="1663223" y="193358"/>
                    <a:pt x="2115660" y="647700"/>
                    <a:pt x="2115660" y="1206818"/>
                  </a:cubicBezTo>
                  <a:cubicBezTo>
                    <a:pt x="2115660" y="1765935"/>
                    <a:pt x="1663223" y="2220278"/>
                    <a:pt x="1106963" y="2220278"/>
                  </a:cubicBezTo>
                  <a:cubicBezTo>
                    <a:pt x="550703" y="2220278"/>
                    <a:pt x="98265" y="1765935"/>
                    <a:pt x="98265" y="1206818"/>
                  </a:cubicBezTo>
                  <a:cubicBezTo>
                    <a:pt x="98265" y="647700"/>
                    <a:pt x="550703" y="193358"/>
                    <a:pt x="1106963" y="19335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2" name="Google Shape;5422;p30"/>
            <p:cNvSpPr/>
            <p:nvPr/>
          </p:nvSpPr>
          <p:spPr>
            <a:xfrm>
              <a:off x="5638800" y="3871912"/>
              <a:ext cx="916304" cy="45720"/>
            </a:xfrm>
            <a:custGeom>
              <a:avLst/>
              <a:gdLst/>
              <a:ahLst/>
              <a:cxnLst/>
              <a:rect l="l" t="t" r="r" b="b"/>
              <a:pathLst>
                <a:path w="916304" h="45720" extrusionOk="0">
                  <a:moveTo>
                    <a:pt x="90488" y="45720"/>
                  </a:moveTo>
                  <a:lnTo>
                    <a:pt x="825818" y="45720"/>
                  </a:lnTo>
                  <a:cubicBezTo>
                    <a:pt x="857250" y="32385"/>
                    <a:pt x="887730" y="17145"/>
                    <a:pt x="916305" y="0"/>
                  </a:cubicBezTo>
                  <a:lnTo>
                    <a:pt x="0" y="0"/>
                  </a:lnTo>
                  <a:cubicBezTo>
                    <a:pt x="28575" y="16192"/>
                    <a:pt x="59055" y="31433"/>
                    <a:pt x="90488" y="4572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3" name="Google Shape;5423;p30"/>
            <p:cNvSpPr/>
            <p:nvPr/>
          </p:nvSpPr>
          <p:spPr>
            <a:xfrm>
              <a:off x="5838825" y="3957637"/>
              <a:ext cx="516254" cy="36195"/>
            </a:xfrm>
            <a:custGeom>
              <a:avLst/>
              <a:gdLst/>
              <a:ahLst/>
              <a:cxnLst/>
              <a:rect l="l" t="t" r="r" b="b"/>
              <a:pathLst>
                <a:path w="516254" h="36195" extrusionOk="0">
                  <a:moveTo>
                    <a:pt x="258128" y="36195"/>
                  </a:moveTo>
                  <a:cubicBezTo>
                    <a:pt x="347663" y="36195"/>
                    <a:pt x="434340" y="23813"/>
                    <a:pt x="516255" y="0"/>
                  </a:cubicBezTo>
                  <a:lnTo>
                    <a:pt x="0" y="0"/>
                  </a:lnTo>
                  <a:cubicBezTo>
                    <a:pt x="81915" y="22860"/>
                    <a:pt x="168592" y="36195"/>
                    <a:pt x="258128" y="3619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4" name="Google Shape;5424;p30"/>
            <p:cNvSpPr/>
            <p:nvPr/>
          </p:nvSpPr>
          <p:spPr>
            <a:xfrm>
              <a:off x="6180772" y="3058477"/>
              <a:ext cx="205999" cy="305752"/>
            </a:xfrm>
            <a:custGeom>
              <a:avLst/>
              <a:gdLst/>
              <a:ahLst/>
              <a:cxnLst/>
              <a:rect l="l" t="t" r="r" b="b"/>
              <a:pathLst>
                <a:path w="205999" h="305752" extrusionOk="0">
                  <a:moveTo>
                    <a:pt x="140018" y="11430"/>
                  </a:moveTo>
                  <a:cubicBezTo>
                    <a:pt x="134303" y="5715"/>
                    <a:pt x="115253" y="0"/>
                    <a:pt x="92393" y="0"/>
                  </a:cubicBezTo>
                  <a:cubicBezTo>
                    <a:pt x="81915" y="0"/>
                    <a:pt x="72390" y="952"/>
                    <a:pt x="62865" y="3810"/>
                  </a:cubicBezTo>
                  <a:cubicBezTo>
                    <a:pt x="28575" y="12382"/>
                    <a:pt x="0" y="48577"/>
                    <a:pt x="0" y="66675"/>
                  </a:cubicBezTo>
                  <a:cubicBezTo>
                    <a:pt x="10478" y="80010"/>
                    <a:pt x="23813" y="94297"/>
                    <a:pt x="36195" y="106680"/>
                  </a:cubicBezTo>
                  <a:cubicBezTo>
                    <a:pt x="63818" y="133350"/>
                    <a:pt x="89535" y="160020"/>
                    <a:pt x="90488" y="196215"/>
                  </a:cubicBezTo>
                  <a:cubicBezTo>
                    <a:pt x="91440" y="213360"/>
                    <a:pt x="88583" y="228600"/>
                    <a:pt x="82868" y="243840"/>
                  </a:cubicBezTo>
                  <a:cubicBezTo>
                    <a:pt x="70485" y="276225"/>
                    <a:pt x="40958" y="295275"/>
                    <a:pt x="14288" y="305752"/>
                  </a:cubicBezTo>
                  <a:cubicBezTo>
                    <a:pt x="92393" y="301942"/>
                    <a:pt x="149543" y="284797"/>
                    <a:pt x="179070" y="253365"/>
                  </a:cubicBezTo>
                  <a:cubicBezTo>
                    <a:pt x="199073" y="233363"/>
                    <a:pt x="207645" y="206692"/>
                    <a:pt x="205740" y="174307"/>
                  </a:cubicBezTo>
                  <a:cubicBezTo>
                    <a:pt x="203835" y="152400"/>
                    <a:pt x="187643" y="130492"/>
                    <a:pt x="172403" y="108585"/>
                  </a:cubicBezTo>
                  <a:cubicBezTo>
                    <a:pt x="150495" y="79057"/>
                    <a:pt x="127635" y="47625"/>
                    <a:pt x="140018" y="11430"/>
                  </a:cubicBezTo>
                  <a:cubicBezTo>
                    <a:pt x="140970" y="11430"/>
                    <a:pt x="140018" y="11430"/>
                    <a:pt x="140018" y="1143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5" name="Google Shape;5425;p30"/>
            <p:cNvSpPr/>
            <p:nvPr/>
          </p:nvSpPr>
          <p:spPr>
            <a:xfrm>
              <a:off x="6236970" y="3089909"/>
              <a:ext cx="262116" cy="284797"/>
            </a:xfrm>
            <a:custGeom>
              <a:avLst/>
              <a:gdLst/>
              <a:ahLst/>
              <a:cxnLst/>
              <a:rect l="l" t="t" r="r" b="b"/>
              <a:pathLst>
                <a:path w="262116" h="284797" extrusionOk="0">
                  <a:moveTo>
                    <a:pt x="190500" y="0"/>
                  </a:moveTo>
                  <a:cubicBezTo>
                    <a:pt x="178117" y="0"/>
                    <a:pt x="160020" y="953"/>
                    <a:pt x="142875" y="7620"/>
                  </a:cubicBezTo>
                  <a:cubicBezTo>
                    <a:pt x="121920" y="15240"/>
                    <a:pt x="109538" y="22860"/>
                    <a:pt x="104775" y="30480"/>
                  </a:cubicBezTo>
                  <a:cubicBezTo>
                    <a:pt x="111442" y="42863"/>
                    <a:pt x="120015" y="56198"/>
                    <a:pt x="129540" y="67628"/>
                  </a:cubicBezTo>
                  <a:cubicBezTo>
                    <a:pt x="146685" y="90488"/>
                    <a:pt x="163830" y="114300"/>
                    <a:pt x="165735" y="140970"/>
                  </a:cubicBezTo>
                  <a:cubicBezTo>
                    <a:pt x="168592" y="178118"/>
                    <a:pt x="158115" y="208598"/>
                    <a:pt x="135255" y="231458"/>
                  </a:cubicBezTo>
                  <a:cubicBezTo>
                    <a:pt x="107633" y="260033"/>
                    <a:pt x="61913" y="278130"/>
                    <a:pt x="0" y="284798"/>
                  </a:cubicBezTo>
                  <a:cubicBezTo>
                    <a:pt x="4763" y="284798"/>
                    <a:pt x="8572" y="284798"/>
                    <a:pt x="13335" y="284798"/>
                  </a:cubicBezTo>
                  <a:cubicBezTo>
                    <a:pt x="105727" y="284798"/>
                    <a:pt x="180975" y="263843"/>
                    <a:pt x="223838" y="225743"/>
                  </a:cubicBezTo>
                  <a:cubicBezTo>
                    <a:pt x="250508" y="201930"/>
                    <a:pt x="263842" y="173355"/>
                    <a:pt x="261938" y="140970"/>
                  </a:cubicBezTo>
                  <a:cubicBezTo>
                    <a:pt x="260985" y="119063"/>
                    <a:pt x="248602" y="101918"/>
                    <a:pt x="237172" y="84773"/>
                  </a:cubicBezTo>
                  <a:cubicBezTo>
                    <a:pt x="220980" y="61913"/>
                    <a:pt x="202883" y="36195"/>
                    <a:pt x="222885" y="953"/>
                  </a:cubicBezTo>
                  <a:cubicBezTo>
                    <a:pt x="216217" y="1905"/>
                    <a:pt x="204788" y="0"/>
                    <a:pt x="190500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6" name="Google Shape;5426;p30"/>
            <p:cNvSpPr/>
            <p:nvPr/>
          </p:nvSpPr>
          <p:spPr>
            <a:xfrm>
              <a:off x="5940559" y="3035617"/>
              <a:ext cx="315693" cy="330517"/>
            </a:xfrm>
            <a:custGeom>
              <a:avLst/>
              <a:gdLst/>
              <a:ahLst/>
              <a:cxnLst/>
              <a:rect l="l" t="t" r="r" b="b"/>
              <a:pathLst>
                <a:path w="315693" h="330517" extrusionOk="0">
                  <a:moveTo>
                    <a:pt x="308793" y="260985"/>
                  </a:moveTo>
                  <a:cubicBezTo>
                    <a:pt x="314507" y="247650"/>
                    <a:pt x="316412" y="234315"/>
                    <a:pt x="315460" y="219075"/>
                  </a:cubicBezTo>
                  <a:cubicBezTo>
                    <a:pt x="313555" y="188595"/>
                    <a:pt x="290695" y="163830"/>
                    <a:pt x="265930" y="140017"/>
                  </a:cubicBezTo>
                  <a:cubicBezTo>
                    <a:pt x="257357" y="131445"/>
                    <a:pt x="212590" y="87630"/>
                    <a:pt x="196398" y="49530"/>
                  </a:cubicBezTo>
                  <a:lnTo>
                    <a:pt x="193540" y="43815"/>
                  </a:lnTo>
                  <a:cubicBezTo>
                    <a:pt x="183062" y="16192"/>
                    <a:pt x="175443" y="0"/>
                    <a:pt x="157345" y="0"/>
                  </a:cubicBezTo>
                  <a:cubicBezTo>
                    <a:pt x="140200" y="0"/>
                    <a:pt x="131628" y="18098"/>
                    <a:pt x="120198" y="45720"/>
                  </a:cubicBezTo>
                  <a:cubicBezTo>
                    <a:pt x="119245" y="46673"/>
                    <a:pt x="89718" y="102870"/>
                    <a:pt x="46855" y="143828"/>
                  </a:cubicBezTo>
                  <a:cubicBezTo>
                    <a:pt x="22090" y="166688"/>
                    <a:pt x="1135" y="190500"/>
                    <a:pt x="182" y="220028"/>
                  </a:cubicBezTo>
                  <a:cubicBezTo>
                    <a:pt x="-770" y="234315"/>
                    <a:pt x="2087" y="247650"/>
                    <a:pt x="6850" y="261938"/>
                  </a:cubicBezTo>
                  <a:cubicBezTo>
                    <a:pt x="24948" y="309563"/>
                    <a:pt x="94480" y="330517"/>
                    <a:pt x="155440" y="330517"/>
                  </a:cubicBezTo>
                  <a:lnTo>
                    <a:pt x="158298" y="330517"/>
                  </a:lnTo>
                  <a:lnTo>
                    <a:pt x="158298" y="330517"/>
                  </a:lnTo>
                  <a:lnTo>
                    <a:pt x="158298" y="330517"/>
                  </a:lnTo>
                  <a:lnTo>
                    <a:pt x="161155" y="330517"/>
                  </a:lnTo>
                  <a:cubicBezTo>
                    <a:pt x="221162" y="329565"/>
                    <a:pt x="290695" y="308610"/>
                    <a:pt x="308793" y="26098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7" name="Google Shape;5427;p30"/>
            <p:cNvSpPr/>
            <p:nvPr/>
          </p:nvSpPr>
          <p:spPr>
            <a:xfrm>
              <a:off x="5809990" y="3058477"/>
              <a:ext cx="205999" cy="305752"/>
            </a:xfrm>
            <a:custGeom>
              <a:avLst/>
              <a:gdLst/>
              <a:ahLst/>
              <a:cxnLst/>
              <a:rect l="l" t="t" r="r" b="b"/>
              <a:pathLst>
                <a:path w="205999" h="305752" extrusionOk="0">
                  <a:moveTo>
                    <a:pt x="259" y="174307"/>
                  </a:moveTo>
                  <a:cubicBezTo>
                    <a:pt x="-1646" y="206692"/>
                    <a:pt x="6927" y="233363"/>
                    <a:pt x="26929" y="253365"/>
                  </a:cubicBezTo>
                  <a:cubicBezTo>
                    <a:pt x="56457" y="283845"/>
                    <a:pt x="113607" y="301942"/>
                    <a:pt x="191712" y="305752"/>
                  </a:cubicBezTo>
                  <a:cubicBezTo>
                    <a:pt x="165042" y="295275"/>
                    <a:pt x="135514" y="276225"/>
                    <a:pt x="123132" y="243840"/>
                  </a:cubicBezTo>
                  <a:cubicBezTo>
                    <a:pt x="117417" y="228600"/>
                    <a:pt x="114559" y="212407"/>
                    <a:pt x="115512" y="196215"/>
                  </a:cubicBezTo>
                  <a:cubicBezTo>
                    <a:pt x="117417" y="160020"/>
                    <a:pt x="142182" y="133350"/>
                    <a:pt x="169804" y="106680"/>
                  </a:cubicBezTo>
                  <a:cubicBezTo>
                    <a:pt x="182187" y="94297"/>
                    <a:pt x="195522" y="80010"/>
                    <a:pt x="205999" y="66675"/>
                  </a:cubicBezTo>
                  <a:cubicBezTo>
                    <a:pt x="205999" y="48577"/>
                    <a:pt x="177424" y="12382"/>
                    <a:pt x="143134" y="3810"/>
                  </a:cubicBezTo>
                  <a:cubicBezTo>
                    <a:pt x="133609" y="1905"/>
                    <a:pt x="124084" y="0"/>
                    <a:pt x="113607" y="0"/>
                  </a:cubicBezTo>
                  <a:cubicBezTo>
                    <a:pt x="90747" y="0"/>
                    <a:pt x="71697" y="5715"/>
                    <a:pt x="65982" y="11430"/>
                  </a:cubicBezTo>
                  <a:cubicBezTo>
                    <a:pt x="65982" y="11430"/>
                    <a:pt x="65029" y="12382"/>
                    <a:pt x="65029" y="12382"/>
                  </a:cubicBezTo>
                  <a:cubicBezTo>
                    <a:pt x="78364" y="48577"/>
                    <a:pt x="55504" y="79057"/>
                    <a:pt x="33597" y="109538"/>
                  </a:cubicBezTo>
                  <a:cubicBezTo>
                    <a:pt x="18357" y="130492"/>
                    <a:pt x="2164" y="152400"/>
                    <a:pt x="259" y="17430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8" name="Google Shape;5428;p30"/>
            <p:cNvSpPr/>
            <p:nvPr/>
          </p:nvSpPr>
          <p:spPr>
            <a:xfrm>
              <a:off x="5698628" y="3091815"/>
              <a:ext cx="262116" cy="284797"/>
            </a:xfrm>
            <a:custGeom>
              <a:avLst/>
              <a:gdLst/>
              <a:ahLst/>
              <a:cxnLst/>
              <a:rect l="l" t="t" r="r" b="b"/>
              <a:pathLst>
                <a:path w="262116" h="284797" extrusionOk="0">
                  <a:moveTo>
                    <a:pt x="179" y="140970"/>
                  </a:moveTo>
                  <a:cubicBezTo>
                    <a:pt x="-1726" y="173355"/>
                    <a:pt x="11609" y="201930"/>
                    <a:pt x="38279" y="225742"/>
                  </a:cubicBezTo>
                  <a:cubicBezTo>
                    <a:pt x="81142" y="263842"/>
                    <a:pt x="156389" y="284797"/>
                    <a:pt x="248781" y="284797"/>
                  </a:cubicBezTo>
                  <a:cubicBezTo>
                    <a:pt x="253544" y="284797"/>
                    <a:pt x="257354" y="284797"/>
                    <a:pt x="262117" y="284797"/>
                  </a:cubicBezTo>
                  <a:cubicBezTo>
                    <a:pt x="199252" y="277177"/>
                    <a:pt x="154484" y="259080"/>
                    <a:pt x="126862" y="231457"/>
                  </a:cubicBezTo>
                  <a:cubicBezTo>
                    <a:pt x="104002" y="207645"/>
                    <a:pt x="93524" y="177165"/>
                    <a:pt x="96382" y="140970"/>
                  </a:cubicBezTo>
                  <a:cubicBezTo>
                    <a:pt x="98287" y="114300"/>
                    <a:pt x="115432" y="90488"/>
                    <a:pt x="132577" y="67627"/>
                  </a:cubicBezTo>
                  <a:cubicBezTo>
                    <a:pt x="142102" y="55245"/>
                    <a:pt x="150674" y="42863"/>
                    <a:pt x="157342" y="30480"/>
                  </a:cubicBezTo>
                  <a:cubicBezTo>
                    <a:pt x="152579" y="21907"/>
                    <a:pt x="140197" y="14288"/>
                    <a:pt x="119242" y="7620"/>
                  </a:cubicBezTo>
                  <a:cubicBezTo>
                    <a:pt x="102097" y="1905"/>
                    <a:pt x="83047" y="0"/>
                    <a:pt x="71617" y="0"/>
                  </a:cubicBezTo>
                  <a:cubicBezTo>
                    <a:pt x="57329" y="0"/>
                    <a:pt x="45899" y="1905"/>
                    <a:pt x="40184" y="3810"/>
                  </a:cubicBezTo>
                  <a:cubicBezTo>
                    <a:pt x="61139" y="39052"/>
                    <a:pt x="42089" y="64770"/>
                    <a:pt x="25897" y="87630"/>
                  </a:cubicBezTo>
                  <a:cubicBezTo>
                    <a:pt x="13514" y="101917"/>
                    <a:pt x="2084" y="119063"/>
                    <a:pt x="179" y="14097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9" name="Google Shape;5429;p30"/>
            <p:cNvSpPr/>
            <p:nvPr/>
          </p:nvSpPr>
          <p:spPr>
            <a:xfrm>
              <a:off x="5791200" y="3389947"/>
              <a:ext cx="150495" cy="61912"/>
            </a:xfrm>
            <a:custGeom>
              <a:avLst/>
              <a:gdLst/>
              <a:ahLst/>
              <a:cxnLst/>
              <a:rect l="l" t="t" r="r" b="b"/>
              <a:pathLst>
                <a:path w="150495" h="61912" extrusionOk="0">
                  <a:moveTo>
                    <a:pt x="122873" y="25718"/>
                  </a:moveTo>
                  <a:cubicBezTo>
                    <a:pt x="126683" y="23813"/>
                    <a:pt x="129540" y="21908"/>
                    <a:pt x="131445" y="20003"/>
                  </a:cubicBezTo>
                  <a:cubicBezTo>
                    <a:pt x="137160" y="16193"/>
                    <a:pt x="140970" y="12383"/>
                    <a:pt x="144780" y="8573"/>
                  </a:cubicBezTo>
                  <a:cubicBezTo>
                    <a:pt x="146685" y="6668"/>
                    <a:pt x="148590" y="4763"/>
                    <a:pt x="150495" y="2858"/>
                  </a:cubicBezTo>
                  <a:cubicBezTo>
                    <a:pt x="132398" y="2858"/>
                    <a:pt x="115252" y="1905"/>
                    <a:pt x="98108" y="0"/>
                  </a:cubicBezTo>
                  <a:lnTo>
                    <a:pt x="98108" y="0"/>
                  </a:lnTo>
                  <a:cubicBezTo>
                    <a:pt x="96202" y="0"/>
                    <a:pt x="95250" y="953"/>
                    <a:pt x="94298" y="1905"/>
                  </a:cubicBezTo>
                  <a:cubicBezTo>
                    <a:pt x="92392" y="3810"/>
                    <a:pt x="89535" y="5715"/>
                    <a:pt x="87630" y="7620"/>
                  </a:cubicBezTo>
                  <a:cubicBezTo>
                    <a:pt x="73342" y="20003"/>
                    <a:pt x="49530" y="40005"/>
                    <a:pt x="1905" y="40005"/>
                  </a:cubicBezTo>
                  <a:lnTo>
                    <a:pt x="0" y="40005"/>
                  </a:lnTo>
                  <a:cubicBezTo>
                    <a:pt x="16192" y="48578"/>
                    <a:pt x="53340" y="60960"/>
                    <a:pt x="92392" y="61913"/>
                  </a:cubicBezTo>
                  <a:lnTo>
                    <a:pt x="92392" y="61913"/>
                  </a:lnTo>
                  <a:cubicBezTo>
                    <a:pt x="96202" y="61913"/>
                    <a:pt x="97155" y="60960"/>
                    <a:pt x="97155" y="59055"/>
                  </a:cubicBezTo>
                  <a:cubicBezTo>
                    <a:pt x="97155" y="56198"/>
                    <a:pt x="97155" y="54293"/>
                    <a:pt x="97155" y="52388"/>
                  </a:cubicBezTo>
                  <a:cubicBezTo>
                    <a:pt x="100013" y="40005"/>
                    <a:pt x="110490" y="33338"/>
                    <a:pt x="122873" y="2571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0" name="Google Shape;5430;p30"/>
            <p:cNvSpPr/>
            <p:nvPr/>
          </p:nvSpPr>
          <p:spPr>
            <a:xfrm>
              <a:off x="5904547" y="3388995"/>
              <a:ext cx="103822" cy="80962"/>
            </a:xfrm>
            <a:custGeom>
              <a:avLst/>
              <a:gdLst/>
              <a:ahLst/>
              <a:cxnLst/>
              <a:rect l="l" t="t" r="r" b="b"/>
              <a:pathLst>
                <a:path w="103822" h="80962" extrusionOk="0">
                  <a:moveTo>
                    <a:pt x="68580" y="80963"/>
                  </a:moveTo>
                  <a:cubicBezTo>
                    <a:pt x="78105" y="80963"/>
                    <a:pt x="87630" y="80010"/>
                    <a:pt x="94298" y="77152"/>
                  </a:cubicBezTo>
                  <a:cubicBezTo>
                    <a:pt x="99060" y="75247"/>
                    <a:pt x="102870" y="73342"/>
                    <a:pt x="103823" y="71438"/>
                  </a:cubicBezTo>
                  <a:cubicBezTo>
                    <a:pt x="101918" y="69533"/>
                    <a:pt x="100965" y="67627"/>
                    <a:pt x="99060" y="65722"/>
                  </a:cubicBezTo>
                  <a:cubicBezTo>
                    <a:pt x="88582" y="48577"/>
                    <a:pt x="81915" y="21908"/>
                    <a:pt x="101918" y="952"/>
                  </a:cubicBezTo>
                  <a:cubicBezTo>
                    <a:pt x="101918" y="952"/>
                    <a:pt x="101918" y="952"/>
                    <a:pt x="102870" y="0"/>
                  </a:cubicBezTo>
                  <a:cubicBezTo>
                    <a:pt x="97155" y="952"/>
                    <a:pt x="90487" y="952"/>
                    <a:pt x="84773" y="952"/>
                  </a:cubicBezTo>
                  <a:cubicBezTo>
                    <a:pt x="55245" y="4763"/>
                    <a:pt x="49530" y="10477"/>
                    <a:pt x="42862" y="19050"/>
                  </a:cubicBezTo>
                  <a:cubicBezTo>
                    <a:pt x="39052" y="22860"/>
                    <a:pt x="34290" y="27622"/>
                    <a:pt x="27623" y="33338"/>
                  </a:cubicBezTo>
                  <a:cubicBezTo>
                    <a:pt x="24765" y="35242"/>
                    <a:pt x="21907" y="37147"/>
                    <a:pt x="19050" y="39052"/>
                  </a:cubicBezTo>
                  <a:cubicBezTo>
                    <a:pt x="9525" y="44767"/>
                    <a:pt x="952" y="50483"/>
                    <a:pt x="0" y="55245"/>
                  </a:cubicBezTo>
                  <a:cubicBezTo>
                    <a:pt x="0" y="57150"/>
                    <a:pt x="0" y="58102"/>
                    <a:pt x="1905" y="60960"/>
                  </a:cubicBezTo>
                  <a:cubicBezTo>
                    <a:pt x="8573" y="71438"/>
                    <a:pt x="39052" y="80963"/>
                    <a:pt x="68580" y="8096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1" name="Google Shape;5431;p30"/>
            <p:cNvSpPr/>
            <p:nvPr/>
          </p:nvSpPr>
          <p:spPr>
            <a:xfrm>
              <a:off x="6010121" y="3382327"/>
              <a:ext cx="179377" cy="129539"/>
            </a:xfrm>
            <a:custGeom>
              <a:avLst/>
              <a:gdLst/>
              <a:ahLst/>
              <a:cxnLst/>
              <a:rect l="l" t="t" r="r" b="b"/>
              <a:pathLst>
                <a:path w="179377" h="129539" extrusionOk="0">
                  <a:moveTo>
                    <a:pt x="88736" y="0"/>
                  </a:moveTo>
                  <a:lnTo>
                    <a:pt x="88736" y="0"/>
                  </a:lnTo>
                  <a:lnTo>
                    <a:pt x="87784" y="0"/>
                  </a:lnTo>
                  <a:cubicBezTo>
                    <a:pt x="44921" y="0"/>
                    <a:pt x="20156" y="5715"/>
                    <a:pt x="8726" y="19050"/>
                  </a:cubicBezTo>
                  <a:cubicBezTo>
                    <a:pt x="-4609" y="33338"/>
                    <a:pt x="-799" y="52388"/>
                    <a:pt x="7774" y="64770"/>
                  </a:cubicBezTo>
                  <a:cubicBezTo>
                    <a:pt x="9679" y="67627"/>
                    <a:pt x="11584" y="70485"/>
                    <a:pt x="14441" y="72390"/>
                  </a:cubicBezTo>
                  <a:lnTo>
                    <a:pt x="16346" y="74295"/>
                  </a:lnTo>
                  <a:cubicBezTo>
                    <a:pt x="23014" y="79057"/>
                    <a:pt x="30634" y="81915"/>
                    <a:pt x="38254" y="84772"/>
                  </a:cubicBezTo>
                  <a:cubicBezTo>
                    <a:pt x="56351" y="91440"/>
                    <a:pt x="76354" y="99060"/>
                    <a:pt x="89689" y="129540"/>
                  </a:cubicBezTo>
                  <a:cubicBezTo>
                    <a:pt x="103024" y="98107"/>
                    <a:pt x="123026" y="91440"/>
                    <a:pt x="141124" y="84772"/>
                  </a:cubicBezTo>
                  <a:cubicBezTo>
                    <a:pt x="148744" y="81915"/>
                    <a:pt x="156364" y="79057"/>
                    <a:pt x="163031" y="74295"/>
                  </a:cubicBezTo>
                  <a:lnTo>
                    <a:pt x="164936" y="72390"/>
                  </a:lnTo>
                  <a:cubicBezTo>
                    <a:pt x="167794" y="70485"/>
                    <a:pt x="169699" y="67627"/>
                    <a:pt x="171604" y="64770"/>
                  </a:cubicBezTo>
                  <a:cubicBezTo>
                    <a:pt x="180176" y="52388"/>
                    <a:pt x="183986" y="33338"/>
                    <a:pt x="170651" y="19050"/>
                  </a:cubicBezTo>
                  <a:cubicBezTo>
                    <a:pt x="157316" y="5715"/>
                    <a:pt x="131599" y="0"/>
                    <a:pt x="88736" y="0"/>
                  </a:cubicBezTo>
                  <a:lnTo>
                    <a:pt x="88736" y="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2" name="Google Shape;5432;p30"/>
            <p:cNvSpPr/>
            <p:nvPr/>
          </p:nvSpPr>
          <p:spPr>
            <a:xfrm>
              <a:off x="6188392" y="3388995"/>
              <a:ext cx="104775" cy="81914"/>
            </a:xfrm>
            <a:custGeom>
              <a:avLst/>
              <a:gdLst/>
              <a:ahLst/>
              <a:cxnLst/>
              <a:rect l="l" t="t" r="r" b="b"/>
              <a:pathLst>
                <a:path w="104775" h="81914" extrusionOk="0">
                  <a:moveTo>
                    <a:pt x="0" y="72390"/>
                  </a:moveTo>
                  <a:cubicBezTo>
                    <a:pt x="1905" y="74295"/>
                    <a:pt x="4763" y="77152"/>
                    <a:pt x="9525" y="78105"/>
                  </a:cubicBezTo>
                  <a:cubicBezTo>
                    <a:pt x="16192" y="80010"/>
                    <a:pt x="24765" y="81915"/>
                    <a:pt x="35242" y="81915"/>
                  </a:cubicBezTo>
                  <a:cubicBezTo>
                    <a:pt x="64770" y="81915"/>
                    <a:pt x="95250" y="72390"/>
                    <a:pt x="102870" y="60960"/>
                  </a:cubicBezTo>
                  <a:cubicBezTo>
                    <a:pt x="104775" y="59055"/>
                    <a:pt x="104775" y="57150"/>
                    <a:pt x="104775" y="55245"/>
                  </a:cubicBezTo>
                  <a:cubicBezTo>
                    <a:pt x="103823" y="50483"/>
                    <a:pt x="95250" y="44767"/>
                    <a:pt x="85725" y="39052"/>
                  </a:cubicBezTo>
                  <a:cubicBezTo>
                    <a:pt x="82867" y="37147"/>
                    <a:pt x="80010" y="35242"/>
                    <a:pt x="77153" y="33338"/>
                  </a:cubicBezTo>
                  <a:cubicBezTo>
                    <a:pt x="69533" y="28575"/>
                    <a:pt x="65723" y="23813"/>
                    <a:pt x="61913" y="19050"/>
                  </a:cubicBezTo>
                  <a:cubicBezTo>
                    <a:pt x="54292" y="11430"/>
                    <a:pt x="48578" y="4763"/>
                    <a:pt x="20003" y="952"/>
                  </a:cubicBezTo>
                  <a:cubicBezTo>
                    <a:pt x="14288" y="952"/>
                    <a:pt x="8573" y="0"/>
                    <a:pt x="1905" y="0"/>
                  </a:cubicBezTo>
                  <a:cubicBezTo>
                    <a:pt x="1905" y="0"/>
                    <a:pt x="1905" y="0"/>
                    <a:pt x="2858" y="952"/>
                  </a:cubicBezTo>
                  <a:cubicBezTo>
                    <a:pt x="21908" y="21908"/>
                    <a:pt x="16192" y="49530"/>
                    <a:pt x="5715" y="65722"/>
                  </a:cubicBezTo>
                  <a:cubicBezTo>
                    <a:pt x="3810" y="67627"/>
                    <a:pt x="1905" y="70485"/>
                    <a:pt x="0" y="7239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3" name="Google Shape;5433;p30"/>
            <p:cNvSpPr/>
            <p:nvPr/>
          </p:nvSpPr>
          <p:spPr>
            <a:xfrm>
              <a:off x="6255067" y="3388042"/>
              <a:ext cx="150495" cy="61912"/>
            </a:xfrm>
            <a:custGeom>
              <a:avLst/>
              <a:gdLst/>
              <a:ahLst/>
              <a:cxnLst/>
              <a:rect l="l" t="t" r="r" b="b"/>
              <a:pathLst>
                <a:path w="150495" h="61912" extrusionOk="0">
                  <a:moveTo>
                    <a:pt x="58103" y="61913"/>
                  </a:moveTo>
                  <a:lnTo>
                    <a:pt x="58103" y="61913"/>
                  </a:lnTo>
                  <a:cubicBezTo>
                    <a:pt x="97155" y="61913"/>
                    <a:pt x="135255" y="49530"/>
                    <a:pt x="150495" y="40005"/>
                  </a:cubicBezTo>
                  <a:lnTo>
                    <a:pt x="148590" y="40005"/>
                  </a:lnTo>
                  <a:cubicBezTo>
                    <a:pt x="100965" y="40005"/>
                    <a:pt x="77153" y="20003"/>
                    <a:pt x="62865" y="7620"/>
                  </a:cubicBezTo>
                  <a:cubicBezTo>
                    <a:pt x="60960" y="5715"/>
                    <a:pt x="58103" y="3810"/>
                    <a:pt x="56198" y="1905"/>
                  </a:cubicBezTo>
                  <a:cubicBezTo>
                    <a:pt x="55245" y="953"/>
                    <a:pt x="54292" y="953"/>
                    <a:pt x="52388" y="0"/>
                  </a:cubicBezTo>
                  <a:lnTo>
                    <a:pt x="52388" y="0"/>
                  </a:lnTo>
                  <a:cubicBezTo>
                    <a:pt x="35242" y="1905"/>
                    <a:pt x="17145" y="2858"/>
                    <a:pt x="0" y="2858"/>
                  </a:cubicBezTo>
                  <a:cubicBezTo>
                    <a:pt x="1905" y="4763"/>
                    <a:pt x="3810" y="6667"/>
                    <a:pt x="5715" y="8573"/>
                  </a:cubicBezTo>
                  <a:cubicBezTo>
                    <a:pt x="9525" y="12383"/>
                    <a:pt x="12383" y="16192"/>
                    <a:pt x="19050" y="20003"/>
                  </a:cubicBezTo>
                  <a:cubicBezTo>
                    <a:pt x="21908" y="21908"/>
                    <a:pt x="24765" y="23813"/>
                    <a:pt x="27623" y="25717"/>
                  </a:cubicBezTo>
                  <a:cubicBezTo>
                    <a:pt x="40005" y="33338"/>
                    <a:pt x="50483" y="40005"/>
                    <a:pt x="52388" y="51435"/>
                  </a:cubicBezTo>
                  <a:cubicBezTo>
                    <a:pt x="52388" y="53340"/>
                    <a:pt x="53340" y="56198"/>
                    <a:pt x="52388" y="58103"/>
                  </a:cubicBezTo>
                  <a:cubicBezTo>
                    <a:pt x="53340" y="60960"/>
                    <a:pt x="54292" y="61913"/>
                    <a:pt x="58103" y="6191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4" name="Google Shape;5434;p30"/>
            <p:cNvSpPr/>
            <p:nvPr/>
          </p:nvSpPr>
          <p:spPr>
            <a:xfrm>
              <a:off x="5622575" y="3664505"/>
              <a:ext cx="433339" cy="150232"/>
            </a:xfrm>
            <a:custGeom>
              <a:avLst/>
              <a:gdLst/>
              <a:ahLst/>
              <a:cxnLst/>
              <a:rect l="l" t="t" r="r" b="b"/>
              <a:pathLst>
                <a:path w="433339" h="150232" extrusionOk="0">
                  <a:moveTo>
                    <a:pt x="281020" y="82629"/>
                  </a:moveTo>
                  <a:cubicBezTo>
                    <a:pt x="285782" y="84534"/>
                    <a:pt x="349600" y="103584"/>
                    <a:pt x="361982" y="104537"/>
                  </a:cubicBezTo>
                  <a:cubicBezTo>
                    <a:pt x="382937" y="107394"/>
                    <a:pt x="404845" y="106442"/>
                    <a:pt x="421037" y="92154"/>
                  </a:cubicBezTo>
                  <a:cubicBezTo>
                    <a:pt x="421990" y="91202"/>
                    <a:pt x="422942" y="90249"/>
                    <a:pt x="424847" y="89297"/>
                  </a:cubicBezTo>
                  <a:cubicBezTo>
                    <a:pt x="427705" y="85487"/>
                    <a:pt x="430562" y="82629"/>
                    <a:pt x="431515" y="78819"/>
                  </a:cubicBezTo>
                  <a:cubicBezTo>
                    <a:pt x="440087" y="56912"/>
                    <a:pt x="419132" y="30242"/>
                    <a:pt x="354362" y="15002"/>
                  </a:cubicBezTo>
                  <a:cubicBezTo>
                    <a:pt x="274352" y="-4048"/>
                    <a:pt x="153385" y="-6906"/>
                    <a:pt x="67660" y="17859"/>
                  </a:cubicBezTo>
                  <a:cubicBezTo>
                    <a:pt x="19082" y="32147"/>
                    <a:pt x="-920" y="52149"/>
                    <a:pt x="32" y="72152"/>
                  </a:cubicBezTo>
                  <a:cubicBezTo>
                    <a:pt x="32" y="77867"/>
                    <a:pt x="1937" y="82629"/>
                    <a:pt x="4795" y="88344"/>
                  </a:cubicBezTo>
                  <a:lnTo>
                    <a:pt x="4795" y="88344"/>
                  </a:lnTo>
                  <a:cubicBezTo>
                    <a:pt x="10510" y="97869"/>
                    <a:pt x="20035" y="107394"/>
                    <a:pt x="33370" y="115014"/>
                  </a:cubicBezTo>
                  <a:cubicBezTo>
                    <a:pt x="40037" y="118824"/>
                    <a:pt x="46705" y="122634"/>
                    <a:pt x="55277" y="125492"/>
                  </a:cubicBezTo>
                  <a:lnTo>
                    <a:pt x="55277" y="125492"/>
                  </a:lnTo>
                  <a:cubicBezTo>
                    <a:pt x="69565" y="131207"/>
                    <a:pt x="84805" y="135969"/>
                    <a:pt x="102902" y="138827"/>
                  </a:cubicBezTo>
                  <a:cubicBezTo>
                    <a:pt x="150527" y="148352"/>
                    <a:pt x="208630" y="152162"/>
                    <a:pt x="258160" y="149304"/>
                  </a:cubicBezTo>
                  <a:cubicBezTo>
                    <a:pt x="330550" y="145494"/>
                    <a:pt x="324835" y="123587"/>
                    <a:pt x="309595" y="114062"/>
                  </a:cubicBezTo>
                  <a:cubicBezTo>
                    <a:pt x="305785" y="112157"/>
                    <a:pt x="287687" y="102632"/>
                    <a:pt x="275305" y="93107"/>
                  </a:cubicBezTo>
                  <a:cubicBezTo>
                    <a:pt x="264827" y="86439"/>
                    <a:pt x="271495" y="78819"/>
                    <a:pt x="281020" y="82629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5" name="Google Shape;5435;p30"/>
            <p:cNvSpPr/>
            <p:nvPr/>
          </p:nvSpPr>
          <p:spPr>
            <a:xfrm>
              <a:off x="5892164" y="3782377"/>
              <a:ext cx="786764" cy="50482"/>
            </a:xfrm>
            <a:custGeom>
              <a:avLst/>
              <a:gdLst/>
              <a:ahLst/>
              <a:cxnLst/>
              <a:rect l="l" t="t" r="r" b="b"/>
              <a:pathLst>
                <a:path w="786764" h="50482" extrusionOk="0">
                  <a:moveTo>
                    <a:pt x="64770" y="0"/>
                  </a:moveTo>
                  <a:cubicBezTo>
                    <a:pt x="65723" y="952"/>
                    <a:pt x="65723" y="2857"/>
                    <a:pt x="65723" y="4763"/>
                  </a:cubicBezTo>
                  <a:cubicBezTo>
                    <a:pt x="66675" y="8572"/>
                    <a:pt x="66675" y="13335"/>
                    <a:pt x="65723" y="17145"/>
                  </a:cubicBezTo>
                  <a:cubicBezTo>
                    <a:pt x="60007" y="40957"/>
                    <a:pt x="28575" y="47625"/>
                    <a:pt x="0" y="50482"/>
                  </a:cubicBezTo>
                  <a:lnTo>
                    <a:pt x="725805" y="50482"/>
                  </a:lnTo>
                  <a:cubicBezTo>
                    <a:pt x="746760" y="36195"/>
                    <a:pt x="766763" y="20955"/>
                    <a:pt x="786765" y="4763"/>
                  </a:cubicBezTo>
                  <a:lnTo>
                    <a:pt x="81915" y="4763"/>
                  </a:lnTo>
                  <a:cubicBezTo>
                    <a:pt x="78105" y="2857"/>
                    <a:pt x="72390" y="1905"/>
                    <a:pt x="64770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6" name="Google Shape;5436;p30"/>
            <p:cNvSpPr/>
            <p:nvPr/>
          </p:nvSpPr>
          <p:spPr>
            <a:xfrm>
              <a:off x="5514022" y="3787140"/>
              <a:ext cx="279082" cy="45719"/>
            </a:xfrm>
            <a:custGeom>
              <a:avLst/>
              <a:gdLst/>
              <a:ahLst/>
              <a:cxnLst/>
              <a:rect l="l" t="t" r="r" b="b"/>
              <a:pathLst>
                <a:path w="279082" h="45719" extrusionOk="0">
                  <a:moveTo>
                    <a:pt x="206692" y="35242"/>
                  </a:moveTo>
                  <a:cubicBezTo>
                    <a:pt x="187642" y="31432"/>
                    <a:pt x="171450" y="26670"/>
                    <a:pt x="157163" y="20955"/>
                  </a:cubicBezTo>
                  <a:lnTo>
                    <a:pt x="156210" y="20955"/>
                  </a:lnTo>
                  <a:lnTo>
                    <a:pt x="155257" y="20955"/>
                  </a:lnTo>
                  <a:cubicBezTo>
                    <a:pt x="146685" y="17145"/>
                    <a:pt x="139065" y="13335"/>
                    <a:pt x="131445" y="9525"/>
                  </a:cubicBezTo>
                  <a:cubicBezTo>
                    <a:pt x="126682" y="6667"/>
                    <a:pt x="121920" y="3810"/>
                    <a:pt x="118110" y="0"/>
                  </a:cubicBezTo>
                  <a:lnTo>
                    <a:pt x="0" y="0"/>
                  </a:lnTo>
                  <a:cubicBezTo>
                    <a:pt x="20002" y="16192"/>
                    <a:pt x="40005" y="31432"/>
                    <a:pt x="60960" y="45720"/>
                  </a:cubicBezTo>
                  <a:lnTo>
                    <a:pt x="279082" y="45720"/>
                  </a:lnTo>
                  <a:cubicBezTo>
                    <a:pt x="253365" y="42863"/>
                    <a:pt x="228600" y="40005"/>
                    <a:pt x="206692" y="3524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7" name="Google Shape;5437;p30"/>
            <p:cNvSpPr/>
            <p:nvPr/>
          </p:nvSpPr>
          <p:spPr>
            <a:xfrm>
              <a:off x="5295900" y="3529965"/>
              <a:ext cx="984884" cy="45719"/>
            </a:xfrm>
            <a:custGeom>
              <a:avLst/>
              <a:gdLst/>
              <a:ahLst/>
              <a:cxnLst/>
              <a:rect l="l" t="t" r="r" b="b"/>
              <a:pathLst>
                <a:path w="984884" h="45719" extrusionOk="0">
                  <a:moveTo>
                    <a:pt x="950595" y="44767"/>
                  </a:moveTo>
                  <a:cubicBezTo>
                    <a:pt x="947738" y="36195"/>
                    <a:pt x="948690" y="26670"/>
                    <a:pt x="953453" y="19050"/>
                  </a:cubicBezTo>
                  <a:cubicBezTo>
                    <a:pt x="956310" y="14288"/>
                    <a:pt x="960120" y="11430"/>
                    <a:pt x="966788" y="7620"/>
                  </a:cubicBezTo>
                  <a:cubicBezTo>
                    <a:pt x="971550" y="4763"/>
                    <a:pt x="978218" y="2857"/>
                    <a:pt x="984885" y="0"/>
                  </a:cubicBezTo>
                  <a:lnTo>
                    <a:pt x="0" y="0"/>
                  </a:lnTo>
                  <a:cubicBezTo>
                    <a:pt x="8573" y="15240"/>
                    <a:pt x="18098" y="30480"/>
                    <a:pt x="28575" y="45720"/>
                  </a:cubicBezTo>
                  <a:lnTo>
                    <a:pt x="951547" y="45720"/>
                  </a:lnTo>
                  <a:cubicBezTo>
                    <a:pt x="950595" y="45720"/>
                    <a:pt x="950595" y="45720"/>
                    <a:pt x="950595" y="4476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8" name="Google Shape;5438;p30"/>
            <p:cNvSpPr/>
            <p:nvPr/>
          </p:nvSpPr>
          <p:spPr>
            <a:xfrm>
              <a:off x="6517957" y="3529965"/>
              <a:ext cx="381000" cy="45719"/>
            </a:xfrm>
            <a:custGeom>
              <a:avLst/>
              <a:gdLst/>
              <a:ahLst/>
              <a:cxnLst/>
              <a:rect l="l" t="t" r="r" b="b"/>
              <a:pathLst>
                <a:path w="381000" h="45719" extrusionOk="0">
                  <a:moveTo>
                    <a:pt x="74295" y="15240"/>
                  </a:moveTo>
                  <a:cubicBezTo>
                    <a:pt x="111442" y="24765"/>
                    <a:pt x="139065" y="35242"/>
                    <a:pt x="159067" y="45720"/>
                  </a:cubicBezTo>
                  <a:lnTo>
                    <a:pt x="352425" y="45720"/>
                  </a:lnTo>
                  <a:cubicBezTo>
                    <a:pt x="361950" y="30480"/>
                    <a:pt x="371475" y="15240"/>
                    <a:pt x="381000" y="0"/>
                  </a:cubicBezTo>
                  <a:lnTo>
                    <a:pt x="0" y="0"/>
                  </a:lnTo>
                  <a:cubicBezTo>
                    <a:pt x="25717" y="4763"/>
                    <a:pt x="51435" y="9525"/>
                    <a:pt x="74295" y="1524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9" name="Google Shape;5439;p30"/>
            <p:cNvSpPr/>
            <p:nvPr/>
          </p:nvSpPr>
          <p:spPr>
            <a:xfrm>
              <a:off x="6681787" y="3615690"/>
              <a:ext cx="161925" cy="45719"/>
            </a:xfrm>
            <a:custGeom>
              <a:avLst/>
              <a:gdLst/>
              <a:ahLst/>
              <a:cxnLst/>
              <a:rect l="l" t="t" r="r" b="b"/>
              <a:pathLst>
                <a:path w="161925" h="45719" extrusionOk="0">
                  <a:moveTo>
                    <a:pt x="28575" y="7620"/>
                  </a:moveTo>
                  <a:cubicBezTo>
                    <a:pt x="27622" y="17145"/>
                    <a:pt x="21908" y="26670"/>
                    <a:pt x="13335" y="35242"/>
                  </a:cubicBezTo>
                  <a:lnTo>
                    <a:pt x="10478" y="38100"/>
                  </a:lnTo>
                  <a:cubicBezTo>
                    <a:pt x="7620" y="40957"/>
                    <a:pt x="3810" y="43815"/>
                    <a:pt x="0" y="45720"/>
                  </a:cubicBezTo>
                  <a:lnTo>
                    <a:pt x="125730" y="45720"/>
                  </a:lnTo>
                  <a:cubicBezTo>
                    <a:pt x="138113" y="30480"/>
                    <a:pt x="150495" y="16192"/>
                    <a:pt x="161925" y="0"/>
                  </a:cubicBezTo>
                  <a:lnTo>
                    <a:pt x="29528" y="0"/>
                  </a:lnTo>
                  <a:cubicBezTo>
                    <a:pt x="28575" y="2857"/>
                    <a:pt x="28575" y="4763"/>
                    <a:pt x="28575" y="762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0" name="Google Shape;5440;p30"/>
            <p:cNvSpPr/>
            <p:nvPr/>
          </p:nvSpPr>
          <p:spPr>
            <a:xfrm>
              <a:off x="5352097" y="3615690"/>
              <a:ext cx="815339" cy="45719"/>
            </a:xfrm>
            <a:custGeom>
              <a:avLst/>
              <a:gdLst/>
              <a:ahLst/>
              <a:cxnLst/>
              <a:rect l="l" t="t" r="r" b="b"/>
              <a:pathLst>
                <a:path w="815339" h="45719" extrusionOk="0">
                  <a:moveTo>
                    <a:pt x="344805" y="45720"/>
                  </a:moveTo>
                  <a:cubicBezTo>
                    <a:pt x="384810" y="35242"/>
                    <a:pt x="432435" y="30480"/>
                    <a:pt x="483870" y="30480"/>
                  </a:cubicBezTo>
                  <a:cubicBezTo>
                    <a:pt x="535305" y="30480"/>
                    <a:pt x="587693" y="36195"/>
                    <a:pt x="628650" y="45720"/>
                  </a:cubicBezTo>
                  <a:lnTo>
                    <a:pt x="805815" y="45720"/>
                  </a:lnTo>
                  <a:cubicBezTo>
                    <a:pt x="802005" y="35242"/>
                    <a:pt x="802957" y="26670"/>
                    <a:pt x="803910" y="20955"/>
                  </a:cubicBezTo>
                  <a:cubicBezTo>
                    <a:pt x="805815" y="12382"/>
                    <a:pt x="809625" y="5715"/>
                    <a:pt x="815340" y="0"/>
                  </a:cubicBezTo>
                  <a:lnTo>
                    <a:pt x="0" y="0"/>
                  </a:lnTo>
                  <a:cubicBezTo>
                    <a:pt x="11430" y="15240"/>
                    <a:pt x="23813" y="30480"/>
                    <a:pt x="36195" y="45720"/>
                  </a:cubicBezTo>
                  <a:lnTo>
                    <a:pt x="344805" y="4572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1" name="Google Shape;5441;p30"/>
            <p:cNvSpPr/>
            <p:nvPr/>
          </p:nvSpPr>
          <p:spPr>
            <a:xfrm>
              <a:off x="5422582" y="3701415"/>
              <a:ext cx="196214" cy="45719"/>
            </a:xfrm>
            <a:custGeom>
              <a:avLst/>
              <a:gdLst/>
              <a:ahLst/>
              <a:cxnLst/>
              <a:rect l="l" t="t" r="r" b="b"/>
              <a:pathLst>
                <a:path w="196214" h="45719" extrusionOk="0">
                  <a:moveTo>
                    <a:pt x="181927" y="36195"/>
                  </a:moveTo>
                  <a:cubicBezTo>
                    <a:pt x="181927" y="25717"/>
                    <a:pt x="184785" y="12382"/>
                    <a:pt x="196215" y="0"/>
                  </a:cubicBezTo>
                  <a:lnTo>
                    <a:pt x="0" y="0"/>
                  </a:lnTo>
                  <a:cubicBezTo>
                    <a:pt x="14288" y="15240"/>
                    <a:pt x="30480" y="30480"/>
                    <a:pt x="45720" y="45720"/>
                  </a:cubicBezTo>
                  <a:lnTo>
                    <a:pt x="182880" y="45720"/>
                  </a:lnTo>
                  <a:cubicBezTo>
                    <a:pt x="181927" y="41910"/>
                    <a:pt x="181927" y="39052"/>
                    <a:pt x="181927" y="3619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2" name="Google Shape;5442;p30"/>
            <p:cNvSpPr/>
            <p:nvPr/>
          </p:nvSpPr>
          <p:spPr>
            <a:xfrm>
              <a:off x="6060757" y="3701415"/>
              <a:ext cx="711517" cy="45719"/>
            </a:xfrm>
            <a:custGeom>
              <a:avLst/>
              <a:gdLst/>
              <a:ahLst/>
              <a:cxnLst/>
              <a:rect l="l" t="t" r="r" b="b"/>
              <a:pathLst>
                <a:path w="711517" h="45719" extrusionOk="0">
                  <a:moveTo>
                    <a:pt x="472440" y="14288"/>
                  </a:moveTo>
                  <a:lnTo>
                    <a:pt x="465772" y="15240"/>
                  </a:lnTo>
                  <a:cubicBezTo>
                    <a:pt x="410527" y="26670"/>
                    <a:pt x="353377" y="32385"/>
                    <a:pt x="300038" y="32385"/>
                  </a:cubicBezTo>
                  <a:cubicBezTo>
                    <a:pt x="246697" y="32385"/>
                    <a:pt x="179070" y="26670"/>
                    <a:pt x="135255" y="0"/>
                  </a:cubicBezTo>
                  <a:lnTo>
                    <a:pt x="0" y="0"/>
                  </a:lnTo>
                  <a:cubicBezTo>
                    <a:pt x="2858" y="3810"/>
                    <a:pt x="6667" y="7620"/>
                    <a:pt x="8572" y="11430"/>
                  </a:cubicBezTo>
                  <a:cubicBezTo>
                    <a:pt x="14288" y="21907"/>
                    <a:pt x="15240" y="34290"/>
                    <a:pt x="12383" y="45720"/>
                  </a:cubicBezTo>
                  <a:lnTo>
                    <a:pt x="665797" y="45720"/>
                  </a:lnTo>
                  <a:cubicBezTo>
                    <a:pt x="681990" y="31432"/>
                    <a:pt x="697230" y="16192"/>
                    <a:pt x="711518" y="0"/>
                  </a:cubicBezTo>
                  <a:lnTo>
                    <a:pt x="529590" y="0"/>
                  </a:lnTo>
                  <a:cubicBezTo>
                    <a:pt x="510540" y="4763"/>
                    <a:pt x="492442" y="9525"/>
                    <a:pt x="472440" y="1428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3" name="Google Shape;5443;p30"/>
            <p:cNvSpPr/>
            <p:nvPr/>
          </p:nvSpPr>
          <p:spPr>
            <a:xfrm>
              <a:off x="6172094" y="3539490"/>
              <a:ext cx="520239" cy="177164"/>
            </a:xfrm>
            <a:custGeom>
              <a:avLst/>
              <a:gdLst/>
              <a:ahLst/>
              <a:cxnLst/>
              <a:rect l="l" t="t" r="r" b="b"/>
              <a:pathLst>
                <a:path w="520239" h="177164" extrusionOk="0">
                  <a:moveTo>
                    <a:pt x="167746" y="80010"/>
                  </a:moveTo>
                  <a:cubicBezTo>
                    <a:pt x="158221" y="80010"/>
                    <a:pt x="146791" y="78105"/>
                    <a:pt x="134408" y="76200"/>
                  </a:cubicBezTo>
                  <a:cubicBezTo>
                    <a:pt x="121073" y="74295"/>
                    <a:pt x="105833" y="71438"/>
                    <a:pt x="90593" y="71438"/>
                  </a:cubicBezTo>
                  <a:cubicBezTo>
                    <a:pt x="86783" y="71438"/>
                    <a:pt x="82973" y="71438"/>
                    <a:pt x="79163" y="71438"/>
                  </a:cubicBezTo>
                  <a:cubicBezTo>
                    <a:pt x="60113" y="71438"/>
                    <a:pt x="42968" y="73342"/>
                    <a:pt x="29633" y="77152"/>
                  </a:cubicBezTo>
                  <a:cubicBezTo>
                    <a:pt x="10583" y="81915"/>
                    <a:pt x="-17992" y="106680"/>
                    <a:pt x="15346" y="134302"/>
                  </a:cubicBezTo>
                  <a:cubicBezTo>
                    <a:pt x="42968" y="161925"/>
                    <a:pt x="103928" y="177165"/>
                    <a:pt x="188701" y="177165"/>
                  </a:cubicBezTo>
                  <a:cubicBezTo>
                    <a:pt x="241088" y="177165"/>
                    <a:pt x="297286" y="171450"/>
                    <a:pt x="351578" y="160020"/>
                  </a:cubicBezTo>
                  <a:lnTo>
                    <a:pt x="357293" y="159067"/>
                  </a:lnTo>
                  <a:cubicBezTo>
                    <a:pt x="426826" y="144780"/>
                    <a:pt x="483023" y="122872"/>
                    <a:pt x="506836" y="101917"/>
                  </a:cubicBezTo>
                  <a:lnTo>
                    <a:pt x="509693" y="99060"/>
                  </a:lnTo>
                  <a:cubicBezTo>
                    <a:pt x="515408" y="93345"/>
                    <a:pt x="519218" y="87630"/>
                    <a:pt x="520171" y="81915"/>
                  </a:cubicBezTo>
                  <a:cubicBezTo>
                    <a:pt x="521123" y="72390"/>
                    <a:pt x="513503" y="48577"/>
                    <a:pt x="415396" y="23813"/>
                  </a:cubicBezTo>
                  <a:cubicBezTo>
                    <a:pt x="357293" y="9525"/>
                    <a:pt x="279188" y="0"/>
                    <a:pt x="211561" y="0"/>
                  </a:cubicBezTo>
                  <a:lnTo>
                    <a:pt x="207751" y="0"/>
                  </a:lnTo>
                  <a:cubicBezTo>
                    <a:pt x="146791" y="0"/>
                    <a:pt x="113453" y="6667"/>
                    <a:pt x="99166" y="15240"/>
                  </a:cubicBezTo>
                  <a:cubicBezTo>
                    <a:pt x="96308" y="17145"/>
                    <a:pt x="93451" y="19050"/>
                    <a:pt x="92498" y="20955"/>
                  </a:cubicBezTo>
                  <a:cubicBezTo>
                    <a:pt x="91546" y="22860"/>
                    <a:pt x="90593" y="26670"/>
                    <a:pt x="91546" y="30480"/>
                  </a:cubicBezTo>
                  <a:cubicBezTo>
                    <a:pt x="101071" y="53340"/>
                    <a:pt x="140123" y="59055"/>
                    <a:pt x="175366" y="59055"/>
                  </a:cubicBezTo>
                  <a:cubicBezTo>
                    <a:pt x="195368" y="60007"/>
                    <a:pt x="194416" y="68580"/>
                    <a:pt x="190606" y="72390"/>
                  </a:cubicBezTo>
                  <a:cubicBezTo>
                    <a:pt x="183938" y="79057"/>
                    <a:pt x="174413" y="80010"/>
                    <a:pt x="167746" y="8001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4" name="Google Shape;5444;p30"/>
            <p:cNvSpPr/>
            <p:nvPr/>
          </p:nvSpPr>
          <p:spPr>
            <a:xfrm>
              <a:off x="6639877" y="3308984"/>
              <a:ext cx="231457" cy="38100"/>
            </a:xfrm>
            <a:custGeom>
              <a:avLst/>
              <a:gdLst/>
              <a:ahLst/>
              <a:cxnLst/>
              <a:rect l="l" t="t" r="r" b="b"/>
              <a:pathLst>
                <a:path w="231457" h="38100" extrusionOk="0">
                  <a:moveTo>
                    <a:pt x="231457" y="20003"/>
                  </a:moveTo>
                  <a:lnTo>
                    <a:pt x="1905" y="0"/>
                  </a:lnTo>
                  <a:cubicBezTo>
                    <a:pt x="952" y="5715"/>
                    <a:pt x="952" y="12383"/>
                    <a:pt x="0" y="18098"/>
                  </a:cubicBezTo>
                  <a:lnTo>
                    <a:pt x="229552" y="38100"/>
                  </a:lnTo>
                  <a:cubicBezTo>
                    <a:pt x="229552" y="32385"/>
                    <a:pt x="230505" y="25718"/>
                    <a:pt x="231457" y="2000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5" name="Google Shape;5445;p30"/>
            <p:cNvSpPr/>
            <p:nvPr/>
          </p:nvSpPr>
          <p:spPr>
            <a:xfrm>
              <a:off x="6636067" y="3126104"/>
              <a:ext cx="230504" cy="58102"/>
            </a:xfrm>
            <a:custGeom>
              <a:avLst/>
              <a:gdLst/>
              <a:ahLst/>
              <a:cxnLst/>
              <a:rect l="l" t="t" r="r" b="b"/>
              <a:pathLst>
                <a:path w="230504" h="58102" extrusionOk="0">
                  <a:moveTo>
                    <a:pt x="227648" y="0"/>
                  </a:moveTo>
                  <a:lnTo>
                    <a:pt x="0" y="40005"/>
                  </a:lnTo>
                  <a:cubicBezTo>
                    <a:pt x="953" y="45720"/>
                    <a:pt x="1905" y="52388"/>
                    <a:pt x="2858" y="58103"/>
                  </a:cubicBezTo>
                  <a:lnTo>
                    <a:pt x="230505" y="17145"/>
                  </a:lnTo>
                  <a:cubicBezTo>
                    <a:pt x="229553" y="12383"/>
                    <a:pt x="228600" y="6667"/>
                    <a:pt x="227648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6" name="Google Shape;5446;p30"/>
            <p:cNvSpPr/>
            <p:nvPr/>
          </p:nvSpPr>
          <p:spPr>
            <a:xfrm>
              <a:off x="6594157" y="2932747"/>
              <a:ext cx="217170" cy="114299"/>
            </a:xfrm>
            <a:custGeom>
              <a:avLst/>
              <a:gdLst/>
              <a:ahLst/>
              <a:cxnLst/>
              <a:rect l="l" t="t" r="r" b="b"/>
              <a:pathLst>
                <a:path w="217170" h="114299" extrusionOk="0">
                  <a:moveTo>
                    <a:pt x="0" y="98107"/>
                  </a:moveTo>
                  <a:cubicBezTo>
                    <a:pt x="2858" y="103823"/>
                    <a:pt x="4763" y="109537"/>
                    <a:pt x="7620" y="114300"/>
                  </a:cubicBezTo>
                  <a:lnTo>
                    <a:pt x="217170" y="16192"/>
                  </a:lnTo>
                  <a:cubicBezTo>
                    <a:pt x="214313" y="10477"/>
                    <a:pt x="212408" y="4763"/>
                    <a:pt x="209550" y="0"/>
                  </a:cubicBezTo>
                  <a:lnTo>
                    <a:pt x="0" y="9810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7" name="Google Shape;5447;p30"/>
            <p:cNvSpPr/>
            <p:nvPr/>
          </p:nvSpPr>
          <p:spPr>
            <a:xfrm>
              <a:off x="6518909" y="2761297"/>
              <a:ext cx="188595" cy="163829"/>
            </a:xfrm>
            <a:custGeom>
              <a:avLst/>
              <a:gdLst/>
              <a:ahLst/>
              <a:cxnLst/>
              <a:rect l="l" t="t" r="r" b="b"/>
              <a:pathLst>
                <a:path w="188595" h="163829" extrusionOk="0">
                  <a:moveTo>
                    <a:pt x="188595" y="14288"/>
                  </a:moveTo>
                  <a:cubicBezTo>
                    <a:pt x="184785" y="9525"/>
                    <a:pt x="180975" y="4763"/>
                    <a:pt x="177165" y="0"/>
                  </a:cubicBezTo>
                  <a:lnTo>
                    <a:pt x="0" y="149542"/>
                  </a:lnTo>
                  <a:cubicBezTo>
                    <a:pt x="3810" y="154305"/>
                    <a:pt x="7620" y="159067"/>
                    <a:pt x="11430" y="163830"/>
                  </a:cubicBezTo>
                  <a:lnTo>
                    <a:pt x="188595" y="1428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8" name="Google Shape;5448;p30"/>
            <p:cNvSpPr/>
            <p:nvPr/>
          </p:nvSpPr>
          <p:spPr>
            <a:xfrm>
              <a:off x="6419850" y="2628900"/>
              <a:ext cx="149542" cy="200025"/>
            </a:xfrm>
            <a:custGeom>
              <a:avLst/>
              <a:gdLst/>
              <a:ahLst/>
              <a:cxnLst/>
              <a:rect l="l" t="t" r="r" b="b"/>
              <a:pathLst>
                <a:path w="149542" h="200025" extrusionOk="0">
                  <a:moveTo>
                    <a:pt x="149542" y="10477"/>
                  </a:moveTo>
                  <a:cubicBezTo>
                    <a:pt x="144780" y="6667"/>
                    <a:pt x="140017" y="2858"/>
                    <a:pt x="135255" y="0"/>
                  </a:cubicBezTo>
                  <a:lnTo>
                    <a:pt x="0" y="188595"/>
                  </a:lnTo>
                  <a:cubicBezTo>
                    <a:pt x="4763" y="192405"/>
                    <a:pt x="9525" y="196215"/>
                    <a:pt x="14288" y="200025"/>
                  </a:cubicBezTo>
                  <a:lnTo>
                    <a:pt x="149542" y="1047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9" name="Google Shape;5449;p30"/>
            <p:cNvSpPr/>
            <p:nvPr/>
          </p:nvSpPr>
          <p:spPr>
            <a:xfrm>
              <a:off x="6299834" y="2535554"/>
              <a:ext cx="100965" cy="222885"/>
            </a:xfrm>
            <a:custGeom>
              <a:avLst/>
              <a:gdLst/>
              <a:ahLst/>
              <a:cxnLst/>
              <a:rect l="l" t="t" r="r" b="b"/>
              <a:pathLst>
                <a:path w="100965" h="222885" extrusionOk="0">
                  <a:moveTo>
                    <a:pt x="17145" y="222885"/>
                  </a:moveTo>
                  <a:lnTo>
                    <a:pt x="100965" y="6668"/>
                  </a:lnTo>
                  <a:cubicBezTo>
                    <a:pt x="95250" y="4763"/>
                    <a:pt x="89535" y="1905"/>
                    <a:pt x="83820" y="0"/>
                  </a:cubicBezTo>
                  <a:lnTo>
                    <a:pt x="0" y="216218"/>
                  </a:lnTo>
                  <a:cubicBezTo>
                    <a:pt x="6668" y="218123"/>
                    <a:pt x="12383" y="220980"/>
                    <a:pt x="17145" y="22288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0" name="Google Shape;5450;p30"/>
            <p:cNvSpPr/>
            <p:nvPr/>
          </p:nvSpPr>
          <p:spPr>
            <a:xfrm>
              <a:off x="5330189" y="3309937"/>
              <a:ext cx="228600" cy="37147"/>
            </a:xfrm>
            <a:custGeom>
              <a:avLst/>
              <a:gdLst/>
              <a:ahLst/>
              <a:cxnLst/>
              <a:rect l="l" t="t" r="r" b="b"/>
              <a:pathLst>
                <a:path w="228600" h="37147" extrusionOk="0">
                  <a:moveTo>
                    <a:pt x="1905" y="37147"/>
                  </a:moveTo>
                  <a:lnTo>
                    <a:pt x="228600" y="18097"/>
                  </a:lnTo>
                  <a:cubicBezTo>
                    <a:pt x="227648" y="12383"/>
                    <a:pt x="226695" y="5715"/>
                    <a:pt x="226695" y="0"/>
                  </a:cubicBezTo>
                  <a:lnTo>
                    <a:pt x="0" y="19050"/>
                  </a:lnTo>
                  <a:cubicBezTo>
                    <a:pt x="0" y="24765"/>
                    <a:pt x="952" y="30480"/>
                    <a:pt x="1905" y="3714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1" name="Google Shape;5451;p30"/>
            <p:cNvSpPr/>
            <p:nvPr/>
          </p:nvSpPr>
          <p:spPr>
            <a:xfrm>
              <a:off x="5334000" y="3127057"/>
              <a:ext cx="227647" cy="58102"/>
            </a:xfrm>
            <a:custGeom>
              <a:avLst/>
              <a:gdLst/>
              <a:ahLst/>
              <a:cxnLst/>
              <a:rect l="l" t="t" r="r" b="b"/>
              <a:pathLst>
                <a:path w="227647" h="58102" extrusionOk="0">
                  <a:moveTo>
                    <a:pt x="227648" y="40005"/>
                  </a:moveTo>
                  <a:lnTo>
                    <a:pt x="2858" y="0"/>
                  </a:lnTo>
                  <a:cubicBezTo>
                    <a:pt x="1905" y="5715"/>
                    <a:pt x="952" y="12383"/>
                    <a:pt x="0" y="18097"/>
                  </a:cubicBezTo>
                  <a:lnTo>
                    <a:pt x="224790" y="58102"/>
                  </a:lnTo>
                  <a:cubicBezTo>
                    <a:pt x="225742" y="51435"/>
                    <a:pt x="226695" y="45720"/>
                    <a:pt x="227648" y="4000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2" name="Google Shape;5452;p30"/>
            <p:cNvSpPr/>
            <p:nvPr/>
          </p:nvSpPr>
          <p:spPr>
            <a:xfrm>
              <a:off x="5389245" y="2933700"/>
              <a:ext cx="215264" cy="113347"/>
            </a:xfrm>
            <a:custGeom>
              <a:avLst/>
              <a:gdLst/>
              <a:ahLst/>
              <a:cxnLst/>
              <a:rect l="l" t="t" r="r" b="b"/>
              <a:pathLst>
                <a:path w="215264" h="113347" extrusionOk="0">
                  <a:moveTo>
                    <a:pt x="0" y="16192"/>
                  </a:moveTo>
                  <a:lnTo>
                    <a:pt x="207645" y="113347"/>
                  </a:lnTo>
                  <a:cubicBezTo>
                    <a:pt x="209550" y="107633"/>
                    <a:pt x="212407" y="101917"/>
                    <a:pt x="215265" y="97155"/>
                  </a:cubicBezTo>
                  <a:lnTo>
                    <a:pt x="7620" y="0"/>
                  </a:lnTo>
                  <a:cubicBezTo>
                    <a:pt x="4763" y="4763"/>
                    <a:pt x="1905" y="10477"/>
                    <a:pt x="0" y="1619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3" name="Google Shape;5453;p30"/>
            <p:cNvSpPr/>
            <p:nvPr/>
          </p:nvSpPr>
          <p:spPr>
            <a:xfrm>
              <a:off x="5492114" y="2762250"/>
              <a:ext cx="187642" cy="161925"/>
            </a:xfrm>
            <a:custGeom>
              <a:avLst/>
              <a:gdLst/>
              <a:ahLst/>
              <a:cxnLst/>
              <a:rect l="l" t="t" r="r" b="b"/>
              <a:pathLst>
                <a:path w="187642" h="161925" extrusionOk="0">
                  <a:moveTo>
                    <a:pt x="187643" y="147638"/>
                  </a:moveTo>
                  <a:lnTo>
                    <a:pt x="11430" y="0"/>
                  </a:lnTo>
                  <a:cubicBezTo>
                    <a:pt x="7620" y="4763"/>
                    <a:pt x="3810" y="9525"/>
                    <a:pt x="0" y="14288"/>
                  </a:cubicBezTo>
                  <a:lnTo>
                    <a:pt x="175260" y="161925"/>
                  </a:lnTo>
                  <a:cubicBezTo>
                    <a:pt x="180023" y="157163"/>
                    <a:pt x="183833" y="152400"/>
                    <a:pt x="187643" y="14763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4" name="Google Shape;5454;p30"/>
            <p:cNvSpPr/>
            <p:nvPr/>
          </p:nvSpPr>
          <p:spPr>
            <a:xfrm>
              <a:off x="5621654" y="2635567"/>
              <a:ext cx="151447" cy="197167"/>
            </a:xfrm>
            <a:custGeom>
              <a:avLst/>
              <a:gdLst/>
              <a:ahLst/>
              <a:cxnLst/>
              <a:rect l="l" t="t" r="r" b="b"/>
              <a:pathLst>
                <a:path w="151447" h="197167" extrusionOk="0">
                  <a:moveTo>
                    <a:pt x="137160" y="197168"/>
                  </a:moveTo>
                  <a:cubicBezTo>
                    <a:pt x="141923" y="193358"/>
                    <a:pt x="146685" y="189548"/>
                    <a:pt x="151448" y="185738"/>
                  </a:cubicBezTo>
                  <a:lnTo>
                    <a:pt x="14288" y="0"/>
                  </a:lnTo>
                  <a:cubicBezTo>
                    <a:pt x="9525" y="3810"/>
                    <a:pt x="4763" y="7620"/>
                    <a:pt x="0" y="11430"/>
                  </a:cubicBezTo>
                  <a:lnTo>
                    <a:pt x="137160" y="19716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5" name="Google Shape;5455;p30"/>
            <p:cNvSpPr/>
            <p:nvPr/>
          </p:nvSpPr>
          <p:spPr>
            <a:xfrm>
              <a:off x="5765482" y="2550795"/>
              <a:ext cx="109537" cy="219075"/>
            </a:xfrm>
            <a:custGeom>
              <a:avLst/>
              <a:gdLst/>
              <a:ahLst/>
              <a:cxnLst/>
              <a:rect l="l" t="t" r="r" b="b"/>
              <a:pathLst>
                <a:path w="109537" h="219075" extrusionOk="0">
                  <a:moveTo>
                    <a:pt x="109538" y="210502"/>
                  </a:moveTo>
                  <a:lnTo>
                    <a:pt x="16192" y="0"/>
                  </a:lnTo>
                  <a:cubicBezTo>
                    <a:pt x="10477" y="2857"/>
                    <a:pt x="4763" y="4763"/>
                    <a:pt x="0" y="7620"/>
                  </a:cubicBezTo>
                  <a:lnTo>
                    <a:pt x="93345" y="219075"/>
                  </a:lnTo>
                  <a:cubicBezTo>
                    <a:pt x="98107" y="215265"/>
                    <a:pt x="103822" y="212407"/>
                    <a:pt x="109538" y="21050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6" name="Google Shape;5456;p30"/>
            <p:cNvSpPr/>
            <p:nvPr/>
          </p:nvSpPr>
          <p:spPr>
            <a:xfrm>
              <a:off x="6642734" y="3220402"/>
              <a:ext cx="401955" cy="36194"/>
            </a:xfrm>
            <a:custGeom>
              <a:avLst/>
              <a:gdLst/>
              <a:ahLst/>
              <a:cxnLst/>
              <a:rect l="l" t="t" r="r" b="b"/>
              <a:pathLst>
                <a:path w="401955" h="36194" extrusionOk="0">
                  <a:moveTo>
                    <a:pt x="953" y="36195"/>
                  </a:moveTo>
                  <a:lnTo>
                    <a:pt x="401955" y="18097"/>
                  </a:lnTo>
                  <a:cubicBezTo>
                    <a:pt x="401955" y="12382"/>
                    <a:pt x="401955" y="5715"/>
                    <a:pt x="401003" y="0"/>
                  </a:cubicBezTo>
                  <a:lnTo>
                    <a:pt x="0" y="18097"/>
                  </a:lnTo>
                  <a:cubicBezTo>
                    <a:pt x="953" y="23813"/>
                    <a:pt x="953" y="29527"/>
                    <a:pt x="953" y="3619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7" name="Google Shape;5457;p30"/>
            <p:cNvSpPr/>
            <p:nvPr/>
          </p:nvSpPr>
          <p:spPr>
            <a:xfrm>
              <a:off x="6619875" y="2976562"/>
              <a:ext cx="388620" cy="138112"/>
            </a:xfrm>
            <a:custGeom>
              <a:avLst/>
              <a:gdLst/>
              <a:ahLst/>
              <a:cxnLst/>
              <a:rect l="l" t="t" r="r" b="b"/>
              <a:pathLst>
                <a:path w="388620" h="138112" extrusionOk="0">
                  <a:moveTo>
                    <a:pt x="4763" y="138113"/>
                  </a:moveTo>
                  <a:lnTo>
                    <a:pt x="388620" y="17145"/>
                  </a:lnTo>
                  <a:cubicBezTo>
                    <a:pt x="386715" y="11430"/>
                    <a:pt x="384810" y="5715"/>
                    <a:pt x="383858" y="0"/>
                  </a:cubicBezTo>
                  <a:lnTo>
                    <a:pt x="0" y="120967"/>
                  </a:lnTo>
                  <a:cubicBezTo>
                    <a:pt x="1905" y="126683"/>
                    <a:pt x="3810" y="132397"/>
                    <a:pt x="4763" y="13811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8" name="Google Shape;5458;p30"/>
            <p:cNvSpPr/>
            <p:nvPr/>
          </p:nvSpPr>
          <p:spPr>
            <a:xfrm>
              <a:off x="6560820" y="2752725"/>
              <a:ext cx="348614" cy="231457"/>
            </a:xfrm>
            <a:custGeom>
              <a:avLst/>
              <a:gdLst/>
              <a:ahLst/>
              <a:cxnLst/>
              <a:rect l="l" t="t" r="r" b="b"/>
              <a:pathLst>
                <a:path w="348614" h="231457" extrusionOk="0">
                  <a:moveTo>
                    <a:pt x="9525" y="231458"/>
                  </a:moveTo>
                  <a:lnTo>
                    <a:pt x="348615" y="15240"/>
                  </a:lnTo>
                  <a:cubicBezTo>
                    <a:pt x="345758" y="10477"/>
                    <a:pt x="341947" y="4763"/>
                    <a:pt x="339090" y="0"/>
                  </a:cubicBezTo>
                  <a:lnTo>
                    <a:pt x="0" y="216217"/>
                  </a:lnTo>
                  <a:cubicBezTo>
                    <a:pt x="2858" y="220980"/>
                    <a:pt x="5715" y="225742"/>
                    <a:pt x="9525" y="23145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9" name="Google Shape;5459;p30"/>
            <p:cNvSpPr/>
            <p:nvPr/>
          </p:nvSpPr>
          <p:spPr>
            <a:xfrm>
              <a:off x="6470332" y="2562225"/>
              <a:ext cx="284797" cy="309562"/>
            </a:xfrm>
            <a:custGeom>
              <a:avLst/>
              <a:gdLst/>
              <a:ahLst/>
              <a:cxnLst/>
              <a:rect l="l" t="t" r="r" b="b"/>
              <a:pathLst>
                <a:path w="284797" h="309562" extrusionOk="0">
                  <a:moveTo>
                    <a:pt x="284797" y="12383"/>
                  </a:moveTo>
                  <a:cubicBezTo>
                    <a:pt x="280035" y="8573"/>
                    <a:pt x="276225" y="3810"/>
                    <a:pt x="271463" y="0"/>
                  </a:cubicBezTo>
                  <a:lnTo>
                    <a:pt x="0" y="297180"/>
                  </a:lnTo>
                  <a:cubicBezTo>
                    <a:pt x="4763" y="300990"/>
                    <a:pt x="8572" y="305753"/>
                    <a:pt x="13335" y="309563"/>
                  </a:cubicBezTo>
                  <a:lnTo>
                    <a:pt x="284797" y="1238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0" name="Google Shape;5460;p30"/>
            <p:cNvSpPr/>
            <p:nvPr/>
          </p:nvSpPr>
          <p:spPr>
            <a:xfrm>
              <a:off x="6357937" y="2423160"/>
              <a:ext cx="205740" cy="364807"/>
            </a:xfrm>
            <a:custGeom>
              <a:avLst/>
              <a:gdLst/>
              <a:ahLst/>
              <a:cxnLst/>
              <a:rect l="l" t="t" r="r" b="b"/>
              <a:pathLst>
                <a:path w="205740" h="364807" extrusionOk="0">
                  <a:moveTo>
                    <a:pt x="205740" y="8573"/>
                  </a:moveTo>
                  <a:cubicBezTo>
                    <a:pt x="200025" y="5715"/>
                    <a:pt x="195263" y="2857"/>
                    <a:pt x="189547" y="0"/>
                  </a:cubicBezTo>
                  <a:lnTo>
                    <a:pt x="0" y="355282"/>
                  </a:lnTo>
                  <a:cubicBezTo>
                    <a:pt x="5715" y="358140"/>
                    <a:pt x="10478" y="360998"/>
                    <a:pt x="16192" y="364807"/>
                  </a:cubicBezTo>
                  <a:lnTo>
                    <a:pt x="205740" y="857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1" name="Google Shape;5461;p30"/>
            <p:cNvSpPr/>
            <p:nvPr/>
          </p:nvSpPr>
          <p:spPr>
            <a:xfrm>
              <a:off x="5155882" y="3220402"/>
              <a:ext cx="398144" cy="35242"/>
            </a:xfrm>
            <a:custGeom>
              <a:avLst/>
              <a:gdLst/>
              <a:ahLst/>
              <a:cxnLst/>
              <a:rect l="l" t="t" r="r" b="b"/>
              <a:pathLst>
                <a:path w="398144" h="35242" extrusionOk="0">
                  <a:moveTo>
                    <a:pt x="398145" y="17145"/>
                  </a:moveTo>
                  <a:lnTo>
                    <a:pt x="953" y="0"/>
                  </a:lnTo>
                  <a:cubicBezTo>
                    <a:pt x="953" y="5715"/>
                    <a:pt x="953" y="12382"/>
                    <a:pt x="0" y="18097"/>
                  </a:cubicBezTo>
                  <a:lnTo>
                    <a:pt x="398145" y="35242"/>
                  </a:lnTo>
                  <a:cubicBezTo>
                    <a:pt x="398145" y="29527"/>
                    <a:pt x="398145" y="23813"/>
                    <a:pt x="398145" y="1714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2" name="Google Shape;5462;p30"/>
            <p:cNvSpPr/>
            <p:nvPr/>
          </p:nvSpPr>
          <p:spPr>
            <a:xfrm>
              <a:off x="5193030" y="2977514"/>
              <a:ext cx="384809" cy="137160"/>
            </a:xfrm>
            <a:custGeom>
              <a:avLst/>
              <a:gdLst/>
              <a:ahLst/>
              <a:cxnLst/>
              <a:rect l="l" t="t" r="r" b="b"/>
              <a:pathLst>
                <a:path w="384809" h="137160" extrusionOk="0">
                  <a:moveTo>
                    <a:pt x="384810" y="120015"/>
                  </a:moveTo>
                  <a:lnTo>
                    <a:pt x="4763" y="0"/>
                  </a:lnTo>
                  <a:cubicBezTo>
                    <a:pt x="2857" y="5715"/>
                    <a:pt x="952" y="11430"/>
                    <a:pt x="0" y="17145"/>
                  </a:cubicBezTo>
                  <a:lnTo>
                    <a:pt x="381000" y="137160"/>
                  </a:lnTo>
                  <a:cubicBezTo>
                    <a:pt x="381953" y="131445"/>
                    <a:pt x="382905" y="125730"/>
                    <a:pt x="384810" y="12001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3" name="Google Shape;5463;p30"/>
            <p:cNvSpPr/>
            <p:nvPr/>
          </p:nvSpPr>
          <p:spPr>
            <a:xfrm>
              <a:off x="5291137" y="2752725"/>
              <a:ext cx="346710" cy="230504"/>
            </a:xfrm>
            <a:custGeom>
              <a:avLst/>
              <a:gdLst/>
              <a:ahLst/>
              <a:cxnLst/>
              <a:rect l="l" t="t" r="r" b="b"/>
              <a:pathLst>
                <a:path w="346710" h="230504" extrusionOk="0">
                  <a:moveTo>
                    <a:pt x="346710" y="215265"/>
                  </a:moveTo>
                  <a:lnTo>
                    <a:pt x="9525" y="0"/>
                  </a:lnTo>
                  <a:cubicBezTo>
                    <a:pt x="6668" y="4763"/>
                    <a:pt x="2857" y="10477"/>
                    <a:pt x="0" y="15240"/>
                  </a:cubicBezTo>
                  <a:lnTo>
                    <a:pt x="337185" y="230505"/>
                  </a:lnTo>
                  <a:cubicBezTo>
                    <a:pt x="340042" y="224790"/>
                    <a:pt x="342900" y="220027"/>
                    <a:pt x="346710" y="21526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4" name="Google Shape;5464;p30"/>
            <p:cNvSpPr/>
            <p:nvPr/>
          </p:nvSpPr>
          <p:spPr>
            <a:xfrm>
              <a:off x="5434012" y="2573654"/>
              <a:ext cx="288607" cy="302895"/>
            </a:xfrm>
            <a:custGeom>
              <a:avLst/>
              <a:gdLst/>
              <a:ahLst/>
              <a:cxnLst/>
              <a:rect l="l" t="t" r="r" b="b"/>
              <a:pathLst>
                <a:path w="288607" h="302895" extrusionOk="0">
                  <a:moveTo>
                    <a:pt x="288608" y="290513"/>
                  </a:moveTo>
                  <a:lnTo>
                    <a:pt x="13335" y="0"/>
                  </a:lnTo>
                  <a:cubicBezTo>
                    <a:pt x="8573" y="3810"/>
                    <a:pt x="4763" y="8573"/>
                    <a:pt x="0" y="12383"/>
                  </a:cubicBezTo>
                  <a:lnTo>
                    <a:pt x="275273" y="302895"/>
                  </a:lnTo>
                  <a:cubicBezTo>
                    <a:pt x="279083" y="299085"/>
                    <a:pt x="283845" y="294323"/>
                    <a:pt x="288608" y="29051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5" name="Google Shape;5465;p30"/>
            <p:cNvSpPr/>
            <p:nvPr/>
          </p:nvSpPr>
          <p:spPr>
            <a:xfrm>
              <a:off x="5604510" y="2442210"/>
              <a:ext cx="217169" cy="356235"/>
            </a:xfrm>
            <a:custGeom>
              <a:avLst/>
              <a:gdLst/>
              <a:ahLst/>
              <a:cxnLst/>
              <a:rect l="l" t="t" r="r" b="b"/>
              <a:pathLst>
                <a:path w="217169" h="356235" extrusionOk="0">
                  <a:moveTo>
                    <a:pt x="0" y="9525"/>
                  </a:moveTo>
                  <a:lnTo>
                    <a:pt x="201930" y="356235"/>
                  </a:lnTo>
                  <a:cubicBezTo>
                    <a:pt x="206692" y="353378"/>
                    <a:pt x="212407" y="349567"/>
                    <a:pt x="217170" y="346710"/>
                  </a:cubicBezTo>
                  <a:lnTo>
                    <a:pt x="16192" y="0"/>
                  </a:lnTo>
                  <a:cubicBezTo>
                    <a:pt x="10477" y="2857"/>
                    <a:pt x="5715" y="5715"/>
                    <a:pt x="0" y="952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6" name="Google Shape;5466;p30"/>
            <p:cNvSpPr/>
            <p:nvPr/>
          </p:nvSpPr>
          <p:spPr>
            <a:xfrm>
              <a:off x="5412104" y="2451735"/>
              <a:ext cx="70485" cy="72007"/>
            </a:xfrm>
            <a:custGeom>
              <a:avLst/>
              <a:gdLst/>
              <a:ahLst/>
              <a:cxnLst/>
              <a:rect l="l" t="t" r="r" b="b"/>
              <a:pathLst>
                <a:path w="70485" h="72007" extrusionOk="0">
                  <a:moveTo>
                    <a:pt x="41910" y="11430"/>
                  </a:moveTo>
                  <a:lnTo>
                    <a:pt x="28575" y="0"/>
                  </a:lnTo>
                  <a:lnTo>
                    <a:pt x="6668" y="24765"/>
                  </a:lnTo>
                  <a:cubicBezTo>
                    <a:pt x="1905" y="29527"/>
                    <a:pt x="0" y="35242"/>
                    <a:pt x="0" y="41910"/>
                  </a:cubicBezTo>
                  <a:cubicBezTo>
                    <a:pt x="0" y="48577"/>
                    <a:pt x="2858" y="54292"/>
                    <a:pt x="7620" y="58102"/>
                  </a:cubicBezTo>
                  <a:cubicBezTo>
                    <a:pt x="13335" y="62865"/>
                    <a:pt x="21908" y="67627"/>
                    <a:pt x="32385" y="69532"/>
                  </a:cubicBezTo>
                  <a:cubicBezTo>
                    <a:pt x="42863" y="72390"/>
                    <a:pt x="55245" y="72390"/>
                    <a:pt x="69533" y="71438"/>
                  </a:cubicBezTo>
                  <a:lnTo>
                    <a:pt x="70485" y="63817"/>
                  </a:lnTo>
                  <a:cubicBezTo>
                    <a:pt x="61913" y="63817"/>
                    <a:pt x="53340" y="62865"/>
                    <a:pt x="46673" y="60960"/>
                  </a:cubicBezTo>
                  <a:cubicBezTo>
                    <a:pt x="40005" y="59055"/>
                    <a:pt x="34290" y="56198"/>
                    <a:pt x="30480" y="52388"/>
                  </a:cubicBezTo>
                  <a:cubicBezTo>
                    <a:pt x="26670" y="49530"/>
                    <a:pt x="24765" y="44767"/>
                    <a:pt x="23813" y="40005"/>
                  </a:cubicBezTo>
                  <a:cubicBezTo>
                    <a:pt x="22860" y="35242"/>
                    <a:pt x="24765" y="31432"/>
                    <a:pt x="27623" y="27623"/>
                  </a:cubicBezTo>
                  <a:lnTo>
                    <a:pt x="41910" y="1143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7" name="Google Shape;5467;p30"/>
            <p:cNvSpPr/>
            <p:nvPr/>
          </p:nvSpPr>
          <p:spPr>
            <a:xfrm>
              <a:off x="5534025" y="2244089"/>
              <a:ext cx="77033" cy="27622"/>
            </a:xfrm>
            <a:custGeom>
              <a:avLst/>
              <a:gdLst/>
              <a:ahLst/>
              <a:cxnLst/>
              <a:rect l="l" t="t" r="r" b="b"/>
              <a:pathLst>
                <a:path w="77033" h="27622" extrusionOk="0">
                  <a:moveTo>
                    <a:pt x="24765" y="15240"/>
                  </a:moveTo>
                  <a:cubicBezTo>
                    <a:pt x="27623" y="13335"/>
                    <a:pt x="30480" y="12383"/>
                    <a:pt x="34290" y="12383"/>
                  </a:cubicBezTo>
                  <a:cubicBezTo>
                    <a:pt x="37148" y="12383"/>
                    <a:pt x="40005" y="12383"/>
                    <a:pt x="42863" y="13335"/>
                  </a:cubicBezTo>
                  <a:lnTo>
                    <a:pt x="75248" y="27623"/>
                  </a:lnTo>
                  <a:cubicBezTo>
                    <a:pt x="80010" y="24765"/>
                    <a:pt x="75248" y="20003"/>
                    <a:pt x="60960" y="12383"/>
                  </a:cubicBezTo>
                  <a:cubicBezTo>
                    <a:pt x="53340" y="8573"/>
                    <a:pt x="48577" y="6668"/>
                    <a:pt x="45720" y="5715"/>
                  </a:cubicBezTo>
                  <a:cubicBezTo>
                    <a:pt x="39052" y="2858"/>
                    <a:pt x="31433" y="953"/>
                    <a:pt x="23813" y="0"/>
                  </a:cubicBezTo>
                  <a:cubicBezTo>
                    <a:pt x="16192" y="0"/>
                    <a:pt x="10477" y="953"/>
                    <a:pt x="5715" y="3810"/>
                  </a:cubicBezTo>
                  <a:cubicBezTo>
                    <a:pt x="2858" y="5715"/>
                    <a:pt x="952" y="7620"/>
                    <a:pt x="0" y="9525"/>
                  </a:cubicBezTo>
                  <a:lnTo>
                    <a:pt x="17145" y="21908"/>
                  </a:lnTo>
                  <a:cubicBezTo>
                    <a:pt x="19050" y="18098"/>
                    <a:pt x="21908" y="16193"/>
                    <a:pt x="24765" y="1524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8" name="Google Shape;5468;p30"/>
            <p:cNvSpPr/>
            <p:nvPr/>
          </p:nvSpPr>
          <p:spPr>
            <a:xfrm>
              <a:off x="5629275" y="2180186"/>
              <a:ext cx="80010" cy="46758"/>
            </a:xfrm>
            <a:custGeom>
              <a:avLst/>
              <a:gdLst/>
              <a:ahLst/>
              <a:cxnLst/>
              <a:rect l="l" t="t" r="r" b="b"/>
              <a:pathLst>
                <a:path w="80010" h="46758" extrusionOk="0">
                  <a:moveTo>
                    <a:pt x="20002" y="43901"/>
                  </a:moveTo>
                  <a:cubicBezTo>
                    <a:pt x="22860" y="41996"/>
                    <a:pt x="25717" y="41043"/>
                    <a:pt x="27623" y="40091"/>
                  </a:cubicBezTo>
                  <a:cubicBezTo>
                    <a:pt x="32385" y="38186"/>
                    <a:pt x="38100" y="37233"/>
                    <a:pt x="44767" y="37233"/>
                  </a:cubicBezTo>
                  <a:cubicBezTo>
                    <a:pt x="52388" y="37233"/>
                    <a:pt x="60008" y="39138"/>
                    <a:pt x="68580" y="41996"/>
                  </a:cubicBezTo>
                  <a:lnTo>
                    <a:pt x="80010" y="37233"/>
                  </a:lnTo>
                  <a:lnTo>
                    <a:pt x="50483" y="10563"/>
                  </a:lnTo>
                  <a:cubicBezTo>
                    <a:pt x="45720" y="5801"/>
                    <a:pt x="40958" y="2943"/>
                    <a:pt x="36195" y="1038"/>
                  </a:cubicBezTo>
                  <a:cubicBezTo>
                    <a:pt x="30480" y="-867"/>
                    <a:pt x="25717" y="86"/>
                    <a:pt x="20955" y="1991"/>
                  </a:cubicBezTo>
                  <a:cubicBezTo>
                    <a:pt x="15240" y="4848"/>
                    <a:pt x="11430" y="7706"/>
                    <a:pt x="9525" y="9611"/>
                  </a:cubicBezTo>
                  <a:lnTo>
                    <a:pt x="26670" y="21993"/>
                  </a:lnTo>
                  <a:cubicBezTo>
                    <a:pt x="26670" y="21041"/>
                    <a:pt x="27623" y="19136"/>
                    <a:pt x="28575" y="18183"/>
                  </a:cubicBezTo>
                  <a:cubicBezTo>
                    <a:pt x="30480" y="16278"/>
                    <a:pt x="32385" y="15326"/>
                    <a:pt x="34290" y="14373"/>
                  </a:cubicBezTo>
                  <a:cubicBezTo>
                    <a:pt x="37148" y="13421"/>
                    <a:pt x="40005" y="13421"/>
                    <a:pt x="43815" y="14373"/>
                  </a:cubicBezTo>
                  <a:cubicBezTo>
                    <a:pt x="47625" y="16278"/>
                    <a:pt x="51435" y="18183"/>
                    <a:pt x="55245" y="21993"/>
                  </a:cubicBezTo>
                  <a:lnTo>
                    <a:pt x="73342" y="35328"/>
                  </a:lnTo>
                  <a:lnTo>
                    <a:pt x="71438" y="36281"/>
                  </a:lnTo>
                  <a:cubicBezTo>
                    <a:pt x="54292" y="31518"/>
                    <a:pt x="40958" y="27708"/>
                    <a:pt x="31433" y="25803"/>
                  </a:cubicBezTo>
                  <a:cubicBezTo>
                    <a:pt x="20955" y="23898"/>
                    <a:pt x="13335" y="23898"/>
                    <a:pt x="9525" y="25803"/>
                  </a:cubicBezTo>
                  <a:cubicBezTo>
                    <a:pt x="7620" y="26756"/>
                    <a:pt x="5715" y="27708"/>
                    <a:pt x="3810" y="28661"/>
                  </a:cubicBezTo>
                  <a:cubicBezTo>
                    <a:pt x="1905" y="29613"/>
                    <a:pt x="952" y="30566"/>
                    <a:pt x="0" y="32471"/>
                  </a:cubicBezTo>
                  <a:lnTo>
                    <a:pt x="16192" y="46758"/>
                  </a:lnTo>
                  <a:cubicBezTo>
                    <a:pt x="16192" y="46758"/>
                    <a:pt x="18098" y="45806"/>
                    <a:pt x="20002" y="43901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9" name="Google Shape;5469;p30"/>
            <p:cNvSpPr/>
            <p:nvPr/>
          </p:nvSpPr>
          <p:spPr>
            <a:xfrm>
              <a:off x="5366385" y="2163127"/>
              <a:ext cx="518291" cy="331470"/>
            </a:xfrm>
            <a:custGeom>
              <a:avLst/>
              <a:gdLst/>
              <a:ahLst/>
              <a:cxnLst/>
              <a:rect l="l" t="t" r="r" b="b"/>
              <a:pathLst>
                <a:path w="518291" h="331470" extrusionOk="0">
                  <a:moveTo>
                    <a:pt x="83820" y="260985"/>
                  </a:moveTo>
                  <a:cubicBezTo>
                    <a:pt x="84773" y="260985"/>
                    <a:pt x="85725" y="260985"/>
                    <a:pt x="86677" y="261938"/>
                  </a:cubicBezTo>
                  <a:cubicBezTo>
                    <a:pt x="87630" y="262890"/>
                    <a:pt x="89535" y="263843"/>
                    <a:pt x="90488" y="264795"/>
                  </a:cubicBezTo>
                  <a:cubicBezTo>
                    <a:pt x="93345" y="267653"/>
                    <a:pt x="94298" y="272415"/>
                    <a:pt x="92392" y="278130"/>
                  </a:cubicBezTo>
                  <a:cubicBezTo>
                    <a:pt x="90488" y="283845"/>
                    <a:pt x="87630" y="289560"/>
                    <a:pt x="81915" y="294323"/>
                  </a:cubicBezTo>
                  <a:cubicBezTo>
                    <a:pt x="93345" y="301943"/>
                    <a:pt x="105727" y="305753"/>
                    <a:pt x="118110" y="307658"/>
                  </a:cubicBezTo>
                  <a:cubicBezTo>
                    <a:pt x="129540" y="308610"/>
                    <a:pt x="139065" y="305753"/>
                    <a:pt x="145732" y="300038"/>
                  </a:cubicBezTo>
                  <a:cubicBezTo>
                    <a:pt x="148590" y="297180"/>
                    <a:pt x="151448" y="293370"/>
                    <a:pt x="152400" y="289560"/>
                  </a:cubicBezTo>
                  <a:cubicBezTo>
                    <a:pt x="154305" y="284798"/>
                    <a:pt x="156210" y="280988"/>
                    <a:pt x="156210" y="275273"/>
                  </a:cubicBezTo>
                  <a:lnTo>
                    <a:pt x="170498" y="289560"/>
                  </a:lnTo>
                  <a:lnTo>
                    <a:pt x="193357" y="284798"/>
                  </a:lnTo>
                  <a:lnTo>
                    <a:pt x="129540" y="218123"/>
                  </a:lnTo>
                  <a:cubicBezTo>
                    <a:pt x="139065" y="209550"/>
                    <a:pt x="148590" y="201930"/>
                    <a:pt x="158115" y="193358"/>
                  </a:cubicBezTo>
                  <a:lnTo>
                    <a:pt x="206692" y="255270"/>
                  </a:lnTo>
                  <a:lnTo>
                    <a:pt x="231457" y="253365"/>
                  </a:lnTo>
                  <a:lnTo>
                    <a:pt x="174307" y="180023"/>
                  </a:lnTo>
                  <a:cubicBezTo>
                    <a:pt x="184785" y="171450"/>
                    <a:pt x="196215" y="163830"/>
                    <a:pt x="206692" y="156210"/>
                  </a:cubicBezTo>
                  <a:lnTo>
                    <a:pt x="221932" y="180023"/>
                  </a:lnTo>
                  <a:lnTo>
                    <a:pt x="213360" y="185738"/>
                  </a:lnTo>
                  <a:cubicBezTo>
                    <a:pt x="212407" y="186690"/>
                    <a:pt x="211455" y="187643"/>
                    <a:pt x="211455" y="189548"/>
                  </a:cubicBezTo>
                  <a:cubicBezTo>
                    <a:pt x="210502" y="190500"/>
                    <a:pt x="211455" y="192405"/>
                    <a:pt x="212407" y="193358"/>
                  </a:cubicBezTo>
                  <a:cubicBezTo>
                    <a:pt x="215265" y="197168"/>
                    <a:pt x="220980" y="200025"/>
                    <a:pt x="231457" y="201930"/>
                  </a:cubicBezTo>
                  <a:cubicBezTo>
                    <a:pt x="241935" y="203835"/>
                    <a:pt x="248602" y="203835"/>
                    <a:pt x="252413" y="200978"/>
                  </a:cubicBezTo>
                  <a:cubicBezTo>
                    <a:pt x="254317" y="200025"/>
                    <a:pt x="255270" y="198120"/>
                    <a:pt x="255270" y="197168"/>
                  </a:cubicBezTo>
                  <a:cubicBezTo>
                    <a:pt x="255270" y="195263"/>
                    <a:pt x="255270" y="193358"/>
                    <a:pt x="254317" y="192405"/>
                  </a:cubicBezTo>
                  <a:lnTo>
                    <a:pt x="223838" y="145733"/>
                  </a:lnTo>
                  <a:cubicBezTo>
                    <a:pt x="231457" y="140970"/>
                    <a:pt x="239077" y="135255"/>
                    <a:pt x="246698" y="130493"/>
                  </a:cubicBezTo>
                  <a:lnTo>
                    <a:pt x="291465" y="199073"/>
                  </a:lnTo>
                  <a:lnTo>
                    <a:pt x="314325" y="197168"/>
                  </a:lnTo>
                  <a:lnTo>
                    <a:pt x="263842" y="119063"/>
                  </a:lnTo>
                  <a:cubicBezTo>
                    <a:pt x="286703" y="104775"/>
                    <a:pt x="310515" y="92393"/>
                    <a:pt x="335280" y="80010"/>
                  </a:cubicBezTo>
                  <a:lnTo>
                    <a:pt x="347663" y="105728"/>
                  </a:lnTo>
                  <a:lnTo>
                    <a:pt x="307657" y="125730"/>
                  </a:lnTo>
                  <a:cubicBezTo>
                    <a:pt x="305753" y="126683"/>
                    <a:pt x="303848" y="128588"/>
                    <a:pt x="302895" y="130493"/>
                  </a:cubicBezTo>
                  <a:cubicBezTo>
                    <a:pt x="301942" y="133350"/>
                    <a:pt x="301942" y="135255"/>
                    <a:pt x="302895" y="137160"/>
                  </a:cubicBezTo>
                  <a:cubicBezTo>
                    <a:pt x="305753" y="141923"/>
                    <a:pt x="310515" y="146685"/>
                    <a:pt x="317182" y="149543"/>
                  </a:cubicBezTo>
                  <a:cubicBezTo>
                    <a:pt x="323850" y="153353"/>
                    <a:pt x="329565" y="154305"/>
                    <a:pt x="333375" y="152400"/>
                  </a:cubicBezTo>
                  <a:cubicBezTo>
                    <a:pt x="334328" y="151448"/>
                    <a:pt x="335280" y="150495"/>
                    <a:pt x="335280" y="149543"/>
                  </a:cubicBezTo>
                  <a:cubicBezTo>
                    <a:pt x="336232" y="148590"/>
                    <a:pt x="336232" y="147638"/>
                    <a:pt x="335280" y="145733"/>
                  </a:cubicBezTo>
                  <a:lnTo>
                    <a:pt x="331470" y="139065"/>
                  </a:lnTo>
                  <a:cubicBezTo>
                    <a:pt x="330517" y="138113"/>
                    <a:pt x="330517" y="136208"/>
                    <a:pt x="331470" y="135255"/>
                  </a:cubicBezTo>
                  <a:cubicBezTo>
                    <a:pt x="331470" y="134303"/>
                    <a:pt x="332423" y="132398"/>
                    <a:pt x="333375" y="132398"/>
                  </a:cubicBezTo>
                  <a:lnTo>
                    <a:pt x="355282" y="120968"/>
                  </a:lnTo>
                  <a:lnTo>
                    <a:pt x="371475" y="153353"/>
                  </a:lnTo>
                  <a:lnTo>
                    <a:pt x="394335" y="154305"/>
                  </a:lnTo>
                  <a:lnTo>
                    <a:pt x="352425" y="71438"/>
                  </a:lnTo>
                  <a:cubicBezTo>
                    <a:pt x="378142" y="60008"/>
                    <a:pt x="403860" y="48578"/>
                    <a:pt x="431482" y="39053"/>
                  </a:cubicBezTo>
                  <a:lnTo>
                    <a:pt x="442913" y="69533"/>
                  </a:lnTo>
                  <a:cubicBezTo>
                    <a:pt x="436245" y="65723"/>
                    <a:pt x="429578" y="62865"/>
                    <a:pt x="422910" y="60960"/>
                  </a:cubicBezTo>
                  <a:cubicBezTo>
                    <a:pt x="417195" y="59055"/>
                    <a:pt x="411480" y="59055"/>
                    <a:pt x="408623" y="60960"/>
                  </a:cubicBezTo>
                  <a:cubicBezTo>
                    <a:pt x="401003" y="63818"/>
                    <a:pt x="395288" y="68580"/>
                    <a:pt x="391478" y="75248"/>
                  </a:cubicBezTo>
                  <a:cubicBezTo>
                    <a:pt x="387667" y="81915"/>
                    <a:pt x="387667" y="88583"/>
                    <a:pt x="389573" y="95250"/>
                  </a:cubicBezTo>
                  <a:cubicBezTo>
                    <a:pt x="392430" y="102870"/>
                    <a:pt x="399098" y="108585"/>
                    <a:pt x="408623" y="113348"/>
                  </a:cubicBezTo>
                  <a:cubicBezTo>
                    <a:pt x="418148" y="118110"/>
                    <a:pt x="427673" y="119063"/>
                    <a:pt x="434340" y="117158"/>
                  </a:cubicBezTo>
                  <a:cubicBezTo>
                    <a:pt x="437198" y="116205"/>
                    <a:pt x="441007" y="113348"/>
                    <a:pt x="443865" y="110490"/>
                  </a:cubicBezTo>
                  <a:cubicBezTo>
                    <a:pt x="446723" y="107633"/>
                    <a:pt x="450532" y="103823"/>
                    <a:pt x="453390" y="98108"/>
                  </a:cubicBezTo>
                  <a:lnTo>
                    <a:pt x="460057" y="116205"/>
                  </a:lnTo>
                  <a:lnTo>
                    <a:pt x="482917" y="120968"/>
                  </a:lnTo>
                  <a:lnTo>
                    <a:pt x="468630" y="80963"/>
                  </a:lnTo>
                  <a:cubicBezTo>
                    <a:pt x="470535" y="75248"/>
                    <a:pt x="473392" y="71438"/>
                    <a:pt x="476250" y="67628"/>
                  </a:cubicBezTo>
                  <a:cubicBezTo>
                    <a:pt x="480060" y="63818"/>
                    <a:pt x="482917" y="60960"/>
                    <a:pt x="486728" y="60008"/>
                  </a:cubicBezTo>
                  <a:cubicBezTo>
                    <a:pt x="488632" y="59055"/>
                    <a:pt x="490538" y="59055"/>
                    <a:pt x="492442" y="60960"/>
                  </a:cubicBezTo>
                  <a:cubicBezTo>
                    <a:pt x="494348" y="61913"/>
                    <a:pt x="496253" y="63818"/>
                    <a:pt x="497205" y="65723"/>
                  </a:cubicBezTo>
                  <a:cubicBezTo>
                    <a:pt x="499110" y="69533"/>
                    <a:pt x="499110" y="75248"/>
                    <a:pt x="499110" y="80963"/>
                  </a:cubicBezTo>
                  <a:cubicBezTo>
                    <a:pt x="498157" y="86678"/>
                    <a:pt x="497205" y="93345"/>
                    <a:pt x="495300" y="99060"/>
                  </a:cubicBezTo>
                  <a:lnTo>
                    <a:pt x="516255" y="104775"/>
                  </a:lnTo>
                  <a:cubicBezTo>
                    <a:pt x="519113" y="91440"/>
                    <a:pt x="519113" y="80010"/>
                    <a:pt x="515303" y="69533"/>
                  </a:cubicBezTo>
                  <a:cubicBezTo>
                    <a:pt x="512445" y="61913"/>
                    <a:pt x="506730" y="55245"/>
                    <a:pt x="498157" y="50483"/>
                  </a:cubicBezTo>
                  <a:cubicBezTo>
                    <a:pt x="489585" y="44768"/>
                    <a:pt x="481965" y="43815"/>
                    <a:pt x="476250" y="45720"/>
                  </a:cubicBezTo>
                  <a:cubicBezTo>
                    <a:pt x="473392" y="46673"/>
                    <a:pt x="470535" y="48578"/>
                    <a:pt x="467678" y="50483"/>
                  </a:cubicBezTo>
                  <a:cubicBezTo>
                    <a:pt x="464820" y="52388"/>
                    <a:pt x="461963" y="56198"/>
                    <a:pt x="459105" y="59055"/>
                  </a:cubicBezTo>
                  <a:lnTo>
                    <a:pt x="450532" y="34290"/>
                  </a:lnTo>
                  <a:cubicBezTo>
                    <a:pt x="470535" y="27623"/>
                    <a:pt x="490538" y="21908"/>
                    <a:pt x="511492" y="16193"/>
                  </a:cubicBezTo>
                  <a:lnTo>
                    <a:pt x="506730" y="12383"/>
                  </a:lnTo>
                  <a:lnTo>
                    <a:pt x="506730" y="12383"/>
                  </a:lnTo>
                  <a:lnTo>
                    <a:pt x="505778" y="11430"/>
                  </a:lnTo>
                  <a:lnTo>
                    <a:pt x="493395" y="0"/>
                  </a:lnTo>
                  <a:cubicBezTo>
                    <a:pt x="295275" y="52388"/>
                    <a:pt x="122873" y="168593"/>
                    <a:pt x="0" y="325755"/>
                  </a:cubicBezTo>
                  <a:lnTo>
                    <a:pt x="20955" y="331470"/>
                  </a:lnTo>
                  <a:cubicBezTo>
                    <a:pt x="40957" y="306705"/>
                    <a:pt x="61913" y="282893"/>
                    <a:pt x="83820" y="260985"/>
                  </a:cubicBezTo>
                  <a:close/>
                  <a:moveTo>
                    <a:pt x="436245" y="93345"/>
                  </a:moveTo>
                  <a:cubicBezTo>
                    <a:pt x="432435" y="97155"/>
                    <a:pt x="427673" y="100013"/>
                    <a:pt x="423863" y="101918"/>
                  </a:cubicBezTo>
                  <a:cubicBezTo>
                    <a:pt x="421005" y="102870"/>
                    <a:pt x="418148" y="102870"/>
                    <a:pt x="416242" y="101918"/>
                  </a:cubicBezTo>
                  <a:cubicBezTo>
                    <a:pt x="413385" y="100965"/>
                    <a:pt x="412432" y="99060"/>
                    <a:pt x="411480" y="97155"/>
                  </a:cubicBezTo>
                  <a:cubicBezTo>
                    <a:pt x="409575" y="92393"/>
                    <a:pt x="410528" y="88583"/>
                    <a:pt x="412432" y="84773"/>
                  </a:cubicBezTo>
                  <a:cubicBezTo>
                    <a:pt x="414338" y="80010"/>
                    <a:pt x="417195" y="77153"/>
                    <a:pt x="421957" y="76200"/>
                  </a:cubicBezTo>
                  <a:cubicBezTo>
                    <a:pt x="425767" y="75248"/>
                    <a:pt x="429578" y="74295"/>
                    <a:pt x="434340" y="75248"/>
                  </a:cubicBezTo>
                  <a:cubicBezTo>
                    <a:pt x="439103" y="75248"/>
                    <a:pt x="443865" y="77153"/>
                    <a:pt x="447675" y="79058"/>
                  </a:cubicBezTo>
                  <a:cubicBezTo>
                    <a:pt x="443865" y="83820"/>
                    <a:pt x="440055" y="89535"/>
                    <a:pt x="436245" y="93345"/>
                  </a:cubicBezTo>
                  <a:close/>
                  <a:moveTo>
                    <a:pt x="115252" y="231458"/>
                  </a:moveTo>
                  <a:lnTo>
                    <a:pt x="140970" y="258127"/>
                  </a:lnTo>
                  <a:cubicBezTo>
                    <a:pt x="140017" y="265748"/>
                    <a:pt x="138113" y="272415"/>
                    <a:pt x="136207" y="278130"/>
                  </a:cubicBezTo>
                  <a:cubicBezTo>
                    <a:pt x="134302" y="283845"/>
                    <a:pt x="131445" y="287655"/>
                    <a:pt x="128588" y="291465"/>
                  </a:cubicBezTo>
                  <a:cubicBezTo>
                    <a:pt x="125730" y="294323"/>
                    <a:pt x="121920" y="296228"/>
                    <a:pt x="118110" y="297180"/>
                  </a:cubicBezTo>
                  <a:cubicBezTo>
                    <a:pt x="114300" y="298133"/>
                    <a:pt x="110490" y="298133"/>
                    <a:pt x="106680" y="297180"/>
                  </a:cubicBezTo>
                  <a:cubicBezTo>
                    <a:pt x="106680" y="297180"/>
                    <a:pt x="105727" y="296228"/>
                    <a:pt x="105727" y="296228"/>
                  </a:cubicBezTo>
                  <a:cubicBezTo>
                    <a:pt x="105727" y="295275"/>
                    <a:pt x="105727" y="295275"/>
                    <a:pt x="105727" y="295275"/>
                  </a:cubicBezTo>
                  <a:cubicBezTo>
                    <a:pt x="110490" y="288608"/>
                    <a:pt x="113348" y="282893"/>
                    <a:pt x="115252" y="277178"/>
                  </a:cubicBezTo>
                  <a:cubicBezTo>
                    <a:pt x="117157" y="271463"/>
                    <a:pt x="116205" y="266700"/>
                    <a:pt x="114300" y="264795"/>
                  </a:cubicBezTo>
                  <a:cubicBezTo>
                    <a:pt x="112395" y="262890"/>
                    <a:pt x="109538" y="260985"/>
                    <a:pt x="104775" y="259080"/>
                  </a:cubicBezTo>
                  <a:cubicBezTo>
                    <a:pt x="100965" y="258127"/>
                    <a:pt x="96202" y="257175"/>
                    <a:pt x="91440" y="256223"/>
                  </a:cubicBezTo>
                  <a:cubicBezTo>
                    <a:pt x="98107" y="246698"/>
                    <a:pt x="106680" y="239077"/>
                    <a:pt x="115252" y="23145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0" name="Google Shape;5470;p30"/>
            <p:cNvSpPr/>
            <p:nvPr/>
          </p:nvSpPr>
          <p:spPr>
            <a:xfrm>
              <a:off x="5730239" y="2140743"/>
              <a:ext cx="72130" cy="40481"/>
            </a:xfrm>
            <a:custGeom>
              <a:avLst/>
              <a:gdLst/>
              <a:ahLst/>
              <a:cxnLst/>
              <a:rect l="l" t="t" r="r" b="b"/>
              <a:pathLst>
                <a:path w="72130" h="40481" extrusionOk="0">
                  <a:moveTo>
                    <a:pt x="22860" y="17621"/>
                  </a:moveTo>
                  <a:cubicBezTo>
                    <a:pt x="25718" y="16669"/>
                    <a:pt x="29527" y="16669"/>
                    <a:pt x="32385" y="16669"/>
                  </a:cubicBezTo>
                  <a:cubicBezTo>
                    <a:pt x="35243" y="16669"/>
                    <a:pt x="38100" y="17621"/>
                    <a:pt x="40958" y="19526"/>
                  </a:cubicBezTo>
                  <a:lnTo>
                    <a:pt x="69533" y="40481"/>
                  </a:lnTo>
                  <a:cubicBezTo>
                    <a:pt x="75248" y="38576"/>
                    <a:pt x="71438" y="32861"/>
                    <a:pt x="59055" y="22384"/>
                  </a:cubicBezTo>
                  <a:cubicBezTo>
                    <a:pt x="52388" y="16669"/>
                    <a:pt x="48577" y="13811"/>
                    <a:pt x="45720" y="11906"/>
                  </a:cubicBezTo>
                  <a:cubicBezTo>
                    <a:pt x="40005" y="7144"/>
                    <a:pt x="33338" y="3334"/>
                    <a:pt x="25718" y="1429"/>
                  </a:cubicBezTo>
                  <a:cubicBezTo>
                    <a:pt x="19050" y="-476"/>
                    <a:pt x="12383" y="-476"/>
                    <a:pt x="7620" y="1429"/>
                  </a:cubicBezTo>
                  <a:cubicBezTo>
                    <a:pt x="4763" y="2381"/>
                    <a:pt x="1905" y="4286"/>
                    <a:pt x="0" y="5239"/>
                  </a:cubicBezTo>
                  <a:lnTo>
                    <a:pt x="14288" y="21431"/>
                  </a:lnTo>
                  <a:cubicBezTo>
                    <a:pt x="17145" y="20479"/>
                    <a:pt x="20002" y="18574"/>
                    <a:pt x="22860" y="17621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1" name="Google Shape;5471;p30"/>
            <p:cNvSpPr/>
            <p:nvPr/>
          </p:nvSpPr>
          <p:spPr>
            <a:xfrm>
              <a:off x="6128204" y="2241841"/>
              <a:ext cx="60187" cy="55030"/>
            </a:xfrm>
            <a:custGeom>
              <a:avLst/>
              <a:gdLst/>
              <a:ahLst/>
              <a:cxnLst/>
              <a:rect l="l" t="t" r="r" b="b"/>
              <a:pathLst>
                <a:path w="60187" h="55030" extrusionOk="0">
                  <a:moveTo>
                    <a:pt x="19230" y="17489"/>
                  </a:moveTo>
                  <a:cubicBezTo>
                    <a:pt x="23041" y="15584"/>
                    <a:pt x="27803" y="14631"/>
                    <a:pt x="32566" y="14631"/>
                  </a:cubicBezTo>
                  <a:lnTo>
                    <a:pt x="43996" y="15584"/>
                  </a:lnTo>
                  <a:lnTo>
                    <a:pt x="36375" y="1296"/>
                  </a:lnTo>
                  <a:lnTo>
                    <a:pt x="25898" y="344"/>
                  </a:lnTo>
                  <a:cubicBezTo>
                    <a:pt x="19230" y="-609"/>
                    <a:pt x="13516" y="344"/>
                    <a:pt x="8753" y="4154"/>
                  </a:cubicBezTo>
                  <a:cubicBezTo>
                    <a:pt x="3991" y="7011"/>
                    <a:pt x="1133" y="10821"/>
                    <a:pt x="180" y="16536"/>
                  </a:cubicBezTo>
                  <a:cubicBezTo>
                    <a:pt x="-772" y="25109"/>
                    <a:pt x="2086" y="33681"/>
                    <a:pt x="7800" y="41301"/>
                  </a:cubicBezTo>
                  <a:cubicBezTo>
                    <a:pt x="14468" y="48921"/>
                    <a:pt x="22088" y="53684"/>
                    <a:pt x="30661" y="54636"/>
                  </a:cubicBezTo>
                  <a:cubicBezTo>
                    <a:pt x="36375" y="55589"/>
                    <a:pt x="42091" y="54636"/>
                    <a:pt x="46853" y="53684"/>
                  </a:cubicBezTo>
                  <a:cubicBezTo>
                    <a:pt x="51616" y="52731"/>
                    <a:pt x="56378" y="50826"/>
                    <a:pt x="60188" y="47969"/>
                  </a:cubicBezTo>
                  <a:lnTo>
                    <a:pt x="52568" y="31776"/>
                  </a:lnTo>
                  <a:cubicBezTo>
                    <a:pt x="47805" y="34634"/>
                    <a:pt x="43043" y="37491"/>
                    <a:pt x="37328" y="39396"/>
                  </a:cubicBezTo>
                  <a:cubicBezTo>
                    <a:pt x="31613" y="41301"/>
                    <a:pt x="26850" y="41301"/>
                    <a:pt x="22088" y="41301"/>
                  </a:cubicBezTo>
                  <a:cubicBezTo>
                    <a:pt x="19230" y="41301"/>
                    <a:pt x="16373" y="39396"/>
                    <a:pt x="14468" y="36539"/>
                  </a:cubicBezTo>
                  <a:cubicBezTo>
                    <a:pt x="12563" y="33681"/>
                    <a:pt x="11611" y="30824"/>
                    <a:pt x="11611" y="27014"/>
                  </a:cubicBezTo>
                  <a:cubicBezTo>
                    <a:pt x="12563" y="23204"/>
                    <a:pt x="15421" y="20346"/>
                    <a:pt x="19230" y="17489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2" name="Google Shape;5472;p30"/>
            <p:cNvSpPr/>
            <p:nvPr/>
          </p:nvSpPr>
          <p:spPr>
            <a:xfrm>
              <a:off x="6304222" y="2196426"/>
              <a:ext cx="62287" cy="78143"/>
            </a:xfrm>
            <a:custGeom>
              <a:avLst/>
              <a:gdLst/>
              <a:ahLst/>
              <a:cxnLst/>
              <a:rect l="l" t="t" r="r" b="b"/>
              <a:pathLst>
                <a:path w="62287" h="78143" extrusionOk="0">
                  <a:moveTo>
                    <a:pt x="23235" y="22899"/>
                  </a:moveTo>
                  <a:cubicBezTo>
                    <a:pt x="27045" y="20041"/>
                    <a:pt x="31808" y="19089"/>
                    <a:pt x="36570" y="20994"/>
                  </a:cubicBezTo>
                  <a:lnTo>
                    <a:pt x="57525" y="26709"/>
                  </a:lnTo>
                  <a:lnTo>
                    <a:pt x="62288" y="9564"/>
                  </a:lnTo>
                  <a:lnTo>
                    <a:pt x="30855" y="991"/>
                  </a:lnTo>
                  <a:cubicBezTo>
                    <a:pt x="24188" y="-914"/>
                    <a:pt x="18473" y="39"/>
                    <a:pt x="12758" y="2896"/>
                  </a:cubicBezTo>
                  <a:cubicBezTo>
                    <a:pt x="7043" y="5754"/>
                    <a:pt x="3233" y="10516"/>
                    <a:pt x="1328" y="16231"/>
                  </a:cubicBezTo>
                  <a:cubicBezTo>
                    <a:pt x="-577" y="23851"/>
                    <a:pt x="-577" y="33376"/>
                    <a:pt x="2280" y="43854"/>
                  </a:cubicBezTo>
                  <a:cubicBezTo>
                    <a:pt x="5138" y="54331"/>
                    <a:pt x="9900" y="65761"/>
                    <a:pt x="16568" y="78144"/>
                  </a:cubicBezTo>
                  <a:lnTo>
                    <a:pt x="24188" y="75286"/>
                  </a:lnTo>
                  <a:cubicBezTo>
                    <a:pt x="20378" y="67666"/>
                    <a:pt x="17520" y="60046"/>
                    <a:pt x="16568" y="52426"/>
                  </a:cubicBezTo>
                  <a:cubicBezTo>
                    <a:pt x="15615" y="44806"/>
                    <a:pt x="15615" y="39091"/>
                    <a:pt x="16568" y="33376"/>
                  </a:cubicBezTo>
                  <a:cubicBezTo>
                    <a:pt x="16568" y="29566"/>
                    <a:pt x="19425" y="25756"/>
                    <a:pt x="23235" y="22899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3" name="Google Shape;5473;p30"/>
            <p:cNvSpPr/>
            <p:nvPr/>
          </p:nvSpPr>
          <p:spPr>
            <a:xfrm>
              <a:off x="6667142" y="2388357"/>
              <a:ext cx="87539" cy="98620"/>
            </a:xfrm>
            <a:custGeom>
              <a:avLst/>
              <a:gdLst/>
              <a:ahLst/>
              <a:cxnLst/>
              <a:rect l="l" t="t" r="r" b="b"/>
              <a:pathLst>
                <a:path w="87539" h="98620" extrusionOk="0">
                  <a:moveTo>
                    <a:pt x="52745" y="513"/>
                  </a:moveTo>
                  <a:cubicBezTo>
                    <a:pt x="45125" y="2418"/>
                    <a:pt x="41315" y="7180"/>
                    <a:pt x="39410" y="17658"/>
                  </a:cubicBezTo>
                  <a:cubicBezTo>
                    <a:pt x="37505" y="28135"/>
                    <a:pt x="38457" y="40518"/>
                    <a:pt x="43220" y="52900"/>
                  </a:cubicBezTo>
                  <a:cubicBezTo>
                    <a:pt x="34647" y="55758"/>
                    <a:pt x="26075" y="54805"/>
                    <a:pt x="18455" y="51948"/>
                  </a:cubicBezTo>
                  <a:cubicBezTo>
                    <a:pt x="20360" y="49090"/>
                    <a:pt x="20360" y="46233"/>
                    <a:pt x="20360" y="44328"/>
                  </a:cubicBezTo>
                  <a:cubicBezTo>
                    <a:pt x="20360" y="41470"/>
                    <a:pt x="20360" y="39565"/>
                    <a:pt x="19407" y="38613"/>
                  </a:cubicBezTo>
                  <a:cubicBezTo>
                    <a:pt x="17502" y="36708"/>
                    <a:pt x="14645" y="35755"/>
                    <a:pt x="11787" y="35755"/>
                  </a:cubicBezTo>
                  <a:cubicBezTo>
                    <a:pt x="8930" y="36708"/>
                    <a:pt x="5120" y="37660"/>
                    <a:pt x="3215" y="40518"/>
                  </a:cubicBezTo>
                  <a:cubicBezTo>
                    <a:pt x="357" y="43375"/>
                    <a:pt x="-595" y="47185"/>
                    <a:pt x="357" y="51948"/>
                  </a:cubicBezTo>
                  <a:cubicBezTo>
                    <a:pt x="1310" y="56710"/>
                    <a:pt x="4167" y="60520"/>
                    <a:pt x="7977" y="64330"/>
                  </a:cubicBezTo>
                  <a:lnTo>
                    <a:pt x="1310" y="95763"/>
                  </a:lnTo>
                  <a:lnTo>
                    <a:pt x="12740" y="98620"/>
                  </a:lnTo>
                  <a:lnTo>
                    <a:pt x="13692" y="67188"/>
                  </a:lnTo>
                  <a:cubicBezTo>
                    <a:pt x="27027" y="70998"/>
                    <a:pt x="39410" y="71950"/>
                    <a:pt x="50840" y="70045"/>
                  </a:cubicBezTo>
                  <a:cubicBezTo>
                    <a:pt x="62270" y="69093"/>
                    <a:pt x="70842" y="65283"/>
                    <a:pt x="76557" y="58615"/>
                  </a:cubicBezTo>
                  <a:cubicBezTo>
                    <a:pt x="87987" y="46233"/>
                    <a:pt x="93702" y="23373"/>
                    <a:pt x="77510" y="5275"/>
                  </a:cubicBezTo>
                  <a:cubicBezTo>
                    <a:pt x="72747" y="2418"/>
                    <a:pt x="65127" y="-1392"/>
                    <a:pt x="52745" y="513"/>
                  </a:cubicBezTo>
                  <a:close/>
                  <a:moveTo>
                    <a:pt x="70842" y="29088"/>
                  </a:moveTo>
                  <a:cubicBezTo>
                    <a:pt x="69890" y="33850"/>
                    <a:pt x="67985" y="37660"/>
                    <a:pt x="65127" y="41470"/>
                  </a:cubicBezTo>
                  <a:cubicBezTo>
                    <a:pt x="62270" y="44328"/>
                    <a:pt x="59412" y="47185"/>
                    <a:pt x="56555" y="48138"/>
                  </a:cubicBezTo>
                  <a:cubicBezTo>
                    <a:pt x="53697" y="50043"/>
                    <a:pt x="51792" y="50995"/>
                    <a:pt x="49887" y="50995"/>
                  </a:cubicBezTo>
                  <a:cubicBezTo>
                    <a:pt x="47982" y="44328"/>
                    <a:pt x="47982" y="37660"/>
                    <a:pt x="47982" y="32898"/>
                  </a:cubicBezTo>
                  <a:cubicBezTo>
                    <a:pt x="47982" y="27183"/>
                    <a:pt x="49887" y="23373"/>
                    <a:pt x="51792" y="21468"/>
                  </a:cubicBezTo>
                  <a:cubicBezTo>
                    <a:pt x="54650" y="18610"/>
                    <a:pt x="57507" y="16705"/>
                    <a:pt x="60365" y="16705"/>
                  </a:cubicBezTo>
                  <a:cubicBezTo>
                    <a:pt x="63222" y="15753"/>
                    <a:pt x="66080" y="16705"/>
                    <a:pt x="67985" y="18610"/>
                  </a:cubicBezTo>
                  <a:cubicBezTo>
                    <a:pt x="69890" y="21468"/>
                    <a:pt x="70842" y="25278"/>
                    <a:pt x="70842" y="2908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4" name="Google Shape;5474;p30"/>
            <p:cNvSpPr/>
            <p:nvPr/>
          </p:nvSpPr>
          <p:spPr>
            <a:xfrm>
              <a:off x="6644397" y="2477452"/>
              <a:ext cx="71922" cy="76930"/>
            </a:xfrm>
            <a:custGeom>
              <a:avLst/>
              <a:gdLst/>
              <a:ahLst/>
              <a:cxnLst/>
              <a:rect l="l" t="t" r="r" b="b"/>
              <a:pathLst>
                <a:path w="71922" h="76930" extrusionOk="0">
                  <a:moveTo>
                    <a:pt x="47868" y="60008"/>
                  </a:moveTo>
                  <a:cubicBezTo>
                    <a:pt x="41200" y="59055"/>
                    <a:pt x="36438" y="56198"/>
                    <a:pt x="31675" y="50483"/>
                  </a:cubicBezTo>
                  <a:cubicBezTo>
                    <a:pt x="24055" y="40958"/>
                    <a:pt x="17388" y="32385"/>
                    <a:pt x="13578" y="23813"/>
                  </a:cubicBezTo>
                  <a:cubicBezTo>
                    <a:pt x="9768" y="15240"/>
                    <a:pt x="7863" y="7620"/>
                    <a:pt x="7863" y="952"/>
                  </a:cubicBezTo>
                  <a:lnTo>
                    <a:pt x="243" y="0"/>
                  </a:lnTo>
                  <a:cubicBezTo>
                    <a:pt x="-710" y="10477"/>
                    <a:pt x="1195" y="20955"/>
                    <a:pt x="5005" y="32385"/>
                  </a:cubicBezTo>
                  <a:cubicBezTo>
                    <a:pt x="8815" y="43815"/>
                    <a:pt x="15483" y="54293"/>
                    <a:pt x="23103" y="63818"/>
                  </a:cubicBezTo>
                  <a:cubicBezTo>
                    <a:pt x="28818" y="70485"/>
                    <a:pt x="36438" y="75248"/>
                    <a:pt x="44058" y="76200"/>
                  </a:cubicBezTo>
                  <a:cubicBezTo>
                    <a:pt x="51678" y="78105"/>
                    <a:pt x="58345" y="76200"/>
                    <a:pt x="64060" y="71438"/>
                  </a:cubicBezTo>
                  <a:cubicBezTo>
                    <a:pt x="68823" y="67627"/>
                    <a:pt x="71680" y="60960"/>
                    <a:pt x="71680" y="52388"/>
                  </a:cubicBezTo>
                  <a:cubicBezTo>
                    <a:pt x="72633" y="43815"/>
                    <a:pt x="70728" y="37148"/>
                    <a:pt x="66918" y="32385"/>
                  </a:cubicBezTo>
                  <a:cubicBezTo>
                    <a:pt x="65013" y="29527"/>
                    <a:pt x="62155" y="27623"/>
                    <a:pt x="58345" y="26670"/>
                  </a:cubicBezTo>
                  <a:cubicBezTo>
                    <a:pt x="54535" y="24765"/>
                    <a:pt x="50725" y="23813"/>
                    <a:pt x="45963" y="23813"/>
                  </a:cubicBezTo>
                  <a:lnTo>
                    <a:pt x="45010" y="41910"/>
                  </a:lnTo>
                  <a:cubicBezTo>
                    <a:pt x="48820" y="41910"/>
                    <a:pt x="51678" y="41910"/>
                    <a:pt x="55488" y="42863"/>
                  </a:cubicBezTo>
                  <a:cubicBezTo>
                    <a:pt x="59298" y="43815"/>
                    <a:pt x="61203" y="44768"/>
                    <a:pt x="63108" y="46673"/>
                  </a:cubicBezTo>
                  <a:cubicBezTo>
                    <a:pt x="65013" y="48577"/>
                    <a:pt x="65013" y="49530"/>
                    <a:pt x="65013" y="51435"/>
                  </a:cubicBezTo>
                  <a:cubicBezTo>
                    <a:pt x="65013" y="53340"/>
                    <a:pt x="65013" y="55245"/>
                    <a:pt x="63108" y="56198"/>
                  </a:cubicBezTo>
                  <a:cubicBezTo>
                    <a:pt x="59298" y="60008"/>
                    <a:pt x="54535" y="60960"/>
                    <a:pt x="47868" y="6000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5" name="Google Shape;5475;p30"/>
            <p:cNvSpPr/>
            <p:nvPr/>
          </p:nvSpPr>
          <p:spPr>
            <a:xfrm>
              <a:off x="5945504" y="2138362"/>
              <a:ext cx="782002" cy="306704"/>
            </a:xfrm>
            <a:custGeom>
              <a:avLst/>
              <a:gdLst/>
              <a:ahLst/>
              <a:cxnLst/>
              <a:rect l="l" t="t" r="r" b="b"/>
              <a:pathLst>
                <a:path w="782002" h="306704" extrusionOk="0">
                  <a:moveTo>
                    <a:pt x="26670" y="97155"/>
                  </a:moveTo>
                  <a:cubicBezTo>
                    <a:pt x="37148" y="103823"/>
                    <a:pt x="46673" y="107632"/>
                    <a:pt x="56198" y="106680"/>
                  </a:cubicBezTo>
                  <a:cubicBezTo>
                    <a:pt x="62865" y="105727"/>
                    <a:pt x="68580" y="102870"/>
                    <a:pt x="73342" y="97155"/>
                  </a:cubicBezTo>
                  <a:cubicBezTo>
                    <a:pt x="78105" y="91440"/>
                    <a:pt x="80010" y="84773"/>
                    <a:pt x="79058" y="77152"/>
                  </a:cubicBezTo>
                  <a:cubicBezTo>
                    <a:pt x="79058" y="74295"/>
                    <a:pt x="78105" y="71438"/>
                    <a:pt x="77153" y="68580"/>
                  </a:cubicBezTo>
                  <a:cubicBezTo>
                    <a:pt x="76200" y="65723"/>
                    <a:pt x="74295" y="63818"/>
                    <a:pt x="72390" y="60960"/>
                  </a:cubicBezTo>
                  <a:cubicBezTo>
                    <a:pt x="77153" y="63818"/>
                    <a:pt x="80963" y="65723"/>
                    <a:pt x="84773" y="67627"/>
                  </a:cubicBezTo>
                  <a:cubicBezTo>
                    <a:pt x="88583" y="69532"/>
                    <a:pt x="92392" y="69532"/>
                    <a:pt x="96203" y="69532"/>
                  </a:cubicBezTo>
                  <a:cubicBezTo>
                    <a:pt x="100013" y="68580"/>
                    <a:pt x="102870" y="67627"/>
                    <a:pt x="104775" y="66675"/>
                  </a:cubicBezTo>
                  <a:lnTo>
                    <a:pt x="107633" y="98107"/>
                  </a:lnTo>
                  <a:lnTo>
                    <a:pt x="128588" y="107632"/>
                  </a:lnTo>
                  <a:lnTo>
                    <a:pt x="120015" y="15240"/>
                  </a:lnTo>
                  <a:cubicBezTo>
                    <a:pt x="132398" y="14288"/>
                    <a:pt x="143828" y="14288"/>
                    <a:pt x="156210" y="14288"/>
                  </a:cubicBezTo>
                  <a:cubicBezTo>
                    <a:pt x="158115" y="14288"/>
                    <a:pt x="160020" y="14288"/>
                    <a:pt x="161925" y="14288"/>
                  </a:cubicBezTo>
                  <a:lnTo>
                    <a:pt x="160020" y="51435"/>
                  </a:lnTo>
                  <a:lnTo>
                    <a:pt x="153353" y="51435"/>
                  </a:lnTo>
                  <a:cubicBezTo>
                    <a:pt x="151448" y="51435"/>
                    <a:pt x="150495" y="51435"/>
                    <a:pt x="149542" y="53340"/>
                  </a:cubicBezTo>
                  <a:cubicBezTo>
                    <a:pt x="148590" y="54293"/>
                    <a:pt x="147638" y="55245"/>
                    <a:pt x="147638" y="57150"/>
                  </a:cubicBezTo>
                  <a:cubicBezTo>
                    <a:pt x="147638" y="60960"/>
                    <a:pt x="151448" y="66675"/>
                    <a:pt x="158115" y="74295"/>
                  </a:cubicBezTo>
                  <a:cubicBezTo>
                    <a:pt x="165735" y="81915"/>
                    <a:pt x="170498" y="86677"/>
                    <a:pt x="174308" y="86677"/>
                  </a:cubicBezTo>
                  <a:cubicBezTo>
                    <a:pt x="175260" y="86677"/>
                    <a:pt x="176213" y="85725"/>
                    <a:pt x="177165" y="84773"/>
                  </a:cubicBezTo>
                  <a:cubicBezTo>
                    <a:pt x="178117" y="82868"/>
                    <a:pt x="179070" y="81915"/>
                    <a:pt x="179070" y="80010"/>
                  </a:cubicBezTo>
                  <a:lnTo>
                    <a:pt x="179070" y="71438"/>
                  </a:lnTo>
                  <a:lnTo>
                    <a:pt x="212408" y="73343"/>
                  </a:lnTo>
                  <a:lnTo>
                    <a:pt x="211455" y="98107"/>
                  </a:lnTo>
                  <a:lnTo>
                    <a:pt x="231458" y="112395"/>
                  </a:lnTo>
                  <a:lnTo>
                    <a:pt x="236220" y="19050"/>
                  </a:lnTo>
                  <a:cubicBezTo>
                    <a:pt x="264795" y="21907"/>
                    <a:pt x="292417" y="25718"/>
                    <a:pt x="320040" y="30480"/>
                  </a:cubicBezTo>
                  <a:lnTo>
                    <a:pt x="317183" y="45720"/>
                  </a:lnTo>
                  <a:lnTo>
                    <a:pt x="288608" y="40957"/>
                  </a:lnTo>
                  <a:cubicBezTo>
                    <a:pt x="281940" y="40005"/>
                    <a:pt x="275273" y="40957"/>
                    <a:pt x="269558" y="44768"/>
                  </a:cubicBezTo>
                  <a:cubicBezTo>
                    <a:pt x="263842" y="48577"/>
                    <a:pt x="260985" y="53340"/>
                    <a:pt x="260033" y="59055"/>
                  </a:cubicBezTo>
                  <a:cubicBezTo>
                    <a:pt x="258128" y="67627"/>
                    <a:pt x="259080" y="77152"/>
                    <a:pt x="262890" y="87630"/>
                  </a:cubicBezTo>
                  <a:cubicBezTo>
                    <a:pt x="265748" y="98107"/>
                    <a:pt x="271463" y="108585"/>
                    <a:pt x="278130" y="119063"/>
                  </a:cubicBezTo>
                  <a:lnTo>
                    <a:pt x="285750" y="116205"/>
                  </a:lnTo>
                  <a:cubicBezTo>
                    <a:pt x="280988" y="109538"/>
                    <a:pt x="277178" y="102870"/>
                    <a:pt x="275273" y="96202"/>
                  </a:cubicBezTo>
                  <a:cubicBezTo>
                    <a:pt x="273367" y="88582"/>
                    <a:pt x="273367" y="81915"/>
                    <a:pt x="274320" y="75248"/>
                  </a:cubicBezTo>
                  <a:cubicBezTo>
                    <a:pt x="275273" y="70485"/>
                    <a:pt x="277178" y="66675"/>
                    <a:pt x="281940" y="63818"/>
                  </a:cubicBezTo>
                  <a:cubicBezTo>
                    <a:pt x="285750" y="60960"/>
                    <a:pt x="290513" y="60007"/>
                    <a:pt x="295275" y="60960"/>
                  </a:cubicBezTo>
                  <a:lnTo>
                    <a:pt x="315278" y="64770"/>
                  </a:lnTo>
                  <a:lnTo>
                    <a:pt x="307658" y="111443"/>
                  </a:lnTo>
                  <a:lnTo>
                    <a:pt x="325755" y="128588"/>
                  </a:lnTo>
                  <a:lnTo>
                    <a:pt x="340995" y="36195"/>
                  </a:lnTo>
                  <a:cubicBezTo>
                    <a:pt x="393383" y="46673"/>
                    <a:pt x="444817" y="61913"/>
                    <a:pt x="494348" y="81915"/>
                  </a:cubicBezTo>
                  <a:lnTo>
                    <a:pt x="483870" y="109538"/>
                  </a:lnTo>
                  <a:cubicBezTo>
                    <a:pt x="481013" y="101918"/>
                    <a:pt x="477203" y="95250"/>
                    <a:pt x="472440" y="89535"/>
                  </a:cubicBezTo>
                  <a:cubicBezTo>
                    <a:pt x="467678" y="83820"/>
                    <a:pt x="461963" y="80010"/>
                    <a:pt x="457200" y="78105"/>
                  </a:cubicBezTo>
                  <a:cubicBezTo>
                    <a:pt x="448628" y="75248"/>
                    <a:pt x="441008" y="74295"/>
                    <a:pt x="433388" y="77152"/>
                  </a:cubicBezTo>
                  <a:cubicBezTo>
                    <a:pt x="425767" y="80010"/>
                    <a:pt x="421005" y="84773"/>
                    <a:pt x="418148" y="91440"/>
                  </a:cubicBezTo>
                  <a:cubicBezTo>
                    <a:pt x="415290" y="100013"/>
                    <a:pt x="416242" y="109538"/>
                    <a:pt x="421958" y="120968"/>
                  </a:cubicBezTo>
                  <a:cubicBezTo>
                    <a:pt x="427673" y="132398"/>
                    <a:pt x="434340" y="140018"/>
                    <a:pt x="441960" y="142875"/>
                  </a:cubicBezTo>
                  <a:cubicBezTo>
                    <a:pt x="446723" y="144780"/>
                    <a:pt x="451485" y="144780"/>
                    <a:pt x="456248" y="144780"/>
                  </a:cubicBezTo>
                  <a:cubicBezTo>
                    <a:pt x="461010" y="144780"/>
                    <a:pt x="466725" y="142875"/>
                    <a:pt x="471488" y="140970"/>
                  </a:cubicBezTo>
                  <a:lnTo>
                    <a:pt x="464820" y="158115"/>
                  </a:lnTo>
                  <a:lnTo>
                    <a:pt x="479108" y="178118"/>
                  </a:lnTo>
                  <a:lnTo>
                    <a:pt x="511492" y="90488"/>
                  </a:lnTo>
                  <a:cubicBezTo>
                    <a:pt x="523875" y="96202"/>
                    <a:pt x="537210" y="101918"/>
                    <a:pt x="549593" y="107632"/>
                  </a:cubicBezTo>
                  <a:lnTo>
                    <a:pt x="532448" y="140970"/>
                  </a:lnTo>
                  <a:lnTo>
                    <a:pt x="526733" y="138113"/>
                  </a:lnTo>
                  <a:cubicBezTo>
                    <a:pt x="524828" y="137160"/>
                    <a:pt x="523875" y="137160"/>
                    <a:pt x="522923" y="138113"/>
                  </a:cubicBezTo>
                  <a:cubicBezTo>
                    <a:pt x="521017" y="138113"/>
                    <a:pt x="520065" y="139065"/>
                    <a:pt x="519113" y="140970"/>
                  </a:cubicBezTo>
                  <a:cubicBezTo>
                    <a:pt x="517208" y="143827"/>
                    <a:pt x="518160" y="150495"/>
                    <a:pt x="521970" y="160973"/>
                  </a:cubicBezTo>
                  <a:cubicBezTo>
                    <a:pt x="524828" y="171450"/>
                    <a:pt x="528638" y="177165"/>
                    <a:pt x="531495" y="179070"/>
                  </a:cubicBezTo>
                  <a:cubicBezTo>
                    <a:pt x="532448" y="180023"/>
                    <a:pt x="533400" y="180023"/>
                    <a:pt x="535305" y="179070"/>
                  </a:cubicBezTo>
                  <a:cubicBezTo>
                    <a:pt x="537210" y="178118"/>
                    <a:pt x="538163" y="177165"/>
                    <a:pt x="539115" y="175260"/>
                  </a:cubicBezTo>
                  <a:lnTo>
                    <a:pt x="542925" y="167640"/>
                  </a:lnTo>
                  <a:lnTo>
                    <a:pt x="572453" y="183833"/>
                  </a:lnTo>
                  <a:lnTo>
                    <a:pt x="561023" y="205740"/>
                  </a:lnTo>
                  <a:lnTo>
                    <a:pt x="572453" y="226695"/>
                  </a:lnTo>
                  <a:lnTo>
                    <a:pt x="616268" y="143827"/>
                  </a:lnTo>
                  <a:cubicBezTo>
                    <a:pt x="626745" y="150495"/>
                    <a:pt x="638175" y="156210"/>
                    <a:pt x="648653" y="162877"/>
                  </a:cubicBezTo>
                  <a:lnTo>
                    <a:pt x="604838" y="230505"/>
                  </a:lnTo>
                  <a:lnTo>
                    <a:pt x="614363" y="253365"/>
                  </a:lnTo>
                  <a:lnTo>
                    <a:pt x="665798" y="174308"/>
                  </a:lnTo>
                  <a:cubicBezTo>
                    <a:pt x="687705" y="189548"/>
                    <a:pt x="709613" y="204788"/>
                    <a:pt x="729615" y="221933"/>
                  </a:cubicBezTo>
                  <a:lnTo>
                    <a:pt x="711518" y="244793"/>
                  </a:lnTo>
                  <a:lnTo>
                    <a:pt x="676275" y="217170"/>
                  </a:lnTo>
                  <a:cubicBezTo>
                    <a:pt x="674370" y="215265"/>
                    <a:pt x="672465" y="215265"/>
                    <a:pt x="669608" y="215265"/>
                  </a:cubicBezTo>
                  <a:cubicBezTo>
                    <a:pt x="666750" y="215265"/>
                    <a:pt x="664845" y="216218"/>
                    <a:pt x="663893" y="218123"/>
                  </a:cubicBezTo>
                  <a:cubicBezTo>
                    <a:pt x="660083" y="222885"/>
                    <a:pt x="658178" y="228600"/>
                    <a:pt x="658178" y="236220"/>
                  </a:cubicBezTo>
                  <a:cubicBezTo>
                    <a:pt x="658178" y="243840"/>
                    <a:pt x="660083" y="249555"/>
                    <a:pt x="662940" y="251460"/>
                  </a:cubicBezTo>
                  <a:cubicBezTo>
                    <a:pt x="663893" y="252413"/>
                    <a:pt x="664845" y="252413"/>
                    <a:pt x="665798" y="252413"/>
                  </a:cubicBezTo>
                  <a:cubicBezTo>
                    <a:pt x="666750" y="252413"/>
                    <a:pt x="667703" y="252413"/>
                    <a:pt x="668655" y="250508"/>
                  </a:cubicBezTo>
                  <a:lnTo>
                    <a:pt x="673418" y="243840"/>
                  </a:lnTo>
                  <a:cubicBezTo>
                    <a:pt x="674370" y="242888"/>
                    <a:pt x="675323" y="241935"/>
                    <a:pt x="677228" y="241935"/>
                  </a:cubicBezTo>
                  <a:cubicBezTo>
                    <a:pt x="678180" y="240983"/>
                    <a:pt x="680085" y="241935"/>
                    <a:pt x="681038" y="241935"/>
                  </a:cubicBezTo>
                  <a:lnTo>
                    <a:pt x="700088" y="257175"/>
                  </a:lnTo>
                  <a:lnTo>
                    <a:pt x="678180" y="285750"/>
                  </a:lnTo>
                  <a:lnTo>
                    <a:pt x="686753" y="306705"/>
                  </a:lnTo>
                  <a:lnTo>
                    <a:pt x="743903" y="233363"/>
                  </a:lnTo>
                  <a:cubicBezTo>
                    <a:pt x="752475" y="240030"/>
                    <a:pt x="761048" y="247650"/>
                    <a:pt x="768668" y="255270"/>
                  </a:cubicBezTo>
                  <a:lnTo>
                    <a:pt x="782003" y="240983"/>
                  </a:lnTo>
                  <a:cubicBezTo>
                    <a:pt x="616268" y="91440"/>
                    <a:pt x="396240" y="0"/>
                    <a:pt x="155258" y="0"/>
                  </a:cubicBezTo>
                  <a:cubicBezTo>
                    <a:pt x="127635" y="0"/>
                    <a:pt x="100013" y="952"/>
                    <a:pt x="72390" y="3810"/>
                  </a:cubicBezTo>
                  <a:lnTo>
                    <a:pt x="84773" y="22860"/>
                  </a:lnTo>
                  <a:cubicBezTo>
                    <a:pt x="89535" y="22860"/>
                    <a:pt x="93345" y="21907"/>
                    <a:pt x="98108" y="21907"/>
                  </a:cubicBezTo>
                  <a:lnTo>
                    <a:pt x="100965" y="48577"/>
                  </a:lnTo>
                  <a:cubicBezTo>
                    <a:pt x="99060" y="51435"/>
                    <a:pt x="97155" y="53340"/>
                    <a:pt x="94298" y="55245"/>
                  </a:cubicBezTo>
                  <a:cubicBezTo>
                    <a:pt x="91440" y="57150"/>
                    <a:pt x="88583" y="58102"/>
                    <a:pt x="85725" y="58102"/>
                  </a:cubicBezTo>
                  <a:cubicBezTo>
                    <a:pt x="80010" y="59055"/>
                    <a:pt x="75248" y="59055"/>
                    <a:pt x="72390" y="58102"/>
                  </a:cubicBezTo>
                  <a:cubicBezTo>
                    <a:pt x="68580" y="58102"/>
                    <a:pt x="65723" y="57150"/>
                    <a:pt x="64770" y="56198"/>
                  </a:cubicBezTo>
                  <a:cubicBezTo>
                    <a:pt x="67628" y="53340"/>
                    <a:pt x="69533" y="50482"/>
                    <a:pt x="71438" y="46673"/>
                  </a:cubicBezTo>
                  <a:cubicBezTo>
                    <a:pt x="73342" y="42863"/>
                    <a:pt x="73342" y="39052"/>
                    <a:pt x="73342" y="36195"/>
                  </a:cubicBezTo>
                  <a:cubicBezTo>
                    <a:pt x="72390" y="28575"/>
                    <a:pt x="67628" y="22860"/>
                    <a:pt x="59055" y="16193"/>
                  </a:cubicBezTo>
                  <a:cubicBezTo>
                    <a:pt x="50483" y="10477"/>
                    <a:pt x="40958" y="7620"/>
                    <a:pt x="32385" y="8573"/>
                  </a:cubicBezTo>
                  <a:cubicBezTo>
                    <a:pt x="27623" y="8573"/>
                    <a:pt x="23813" y="10477"/>
                    <a:pt x="19050" y="13335"/>
                  </a:cubicBezTo>
                  <a:cubicBezTo>
                    <a:pt x="14288" y="15240"/>
                    <a:pt x="10478" y="19050"/>
                    <a:pt x="6667" y="22860"/>
                  </a:cubicBezTo>
                  <a:lnTo>
                    <a:pt x="18098" y="36195"/>
                  </a:lnTo>
                  <a:cubicBezTo>
                    <a:pt x="21908" y="32385"/>
                    <a:pt x="26670" y="28575"/>
                    <a:pt x="31433" y="25718"/>
                  </a:cubicBezTo>
                  <a:cubicBezTo>
                    <a:pt x="36195" y="22860"/>
                    <a:pt x="40958" y="21907"/>
                    <a:pt x="44767" y="20955"/>
                  </a:cubicBezTo>
                  <a:cubicBezTo>
                    <a:pt x="48578" y="20955"/>
                    <a:pt x="51435" y="20955"/>
                    <a:pt x="54292" y="22860"/>
                  </a:cubicBezTo>
                  <a:cubicBezTo>
                    <a:pt x="57150" y="24765"/>
                    <a:pt x="59055" y="27623"/>
                    <a:pt x="59055" y="30480"/>
                  </a:cubicBezTo>
                  <a:cubicBezTo>
                    <a:pt x="59055" y="35243"/>
                    <a:pt x="59055" y="40005"/>
                    <a:pt x="57150" y="43815"/>
                  </a:cubicBezTo>
                  <a:cubicBezTo>
                    <a:pt x="56198" y="47625"/>
                    <a:pt x="53340" y="49530"/>
                    <a:pt x="48578" y="50482"/>
                  </a:cubicBezTo>
                  <a:cubicBezTo>
                    <a:pt x="45720" y="49530"/>
                    <a:pt x="42863" y="50482"/>
                    <a:pt x="39053" y="50482"/>
                  </a:cubicBezTo>
                  <a:cubicBezTo>
                    <a:pt x="35242" y="51435"/>
                    <a:pt x="31433" y="53340"/>
                    <a:pt x="27623" y="55245"/>
                  </a:cubicBezTo>
                  <a:lnTo>
                    <a:pt x="37148" y="71438"/>
                  </a:lnTo>
                  <a:cubicBezTo>
                    <a:pt x="44767" y="69532"/>
                    <a:pt x="51435" y="66675"/>
                    <a:pt x="59055" y="60960"/>
                  </a:cubicBezTo>
                  <a:cubicBezTo>
                    <a:pt x="60960" y="61913"/>
                    <a:pt x="61913" y="63818"/>
                    <a:pt x="62865" y="65723"/>
                  </a:cubicBezTo>
                  <a:cubicBezTo>
                    <a:pt x="63817" y="66675"/>
                    <a:pt x="64770" y="69532"/>
                    <a:pt x="64770" y="71438"/>
                  </a:cubicBezTo>
                  <a:cubicBezTo>
                    <a:pt x="65723" y="77152"/>
                    <a:pt x="63817" y="81915"/>
                    <a:pt x="60960" y="86677"/>
                  </a:cubicBezTo>
                  <a:cubicBezTo>
                    <a:pt x="57150" y="91440"/>
                    <a:pt x="52388" y="93345"/>
                    <a:pt x="46673" y="94298"/>
                  </a:cubicBezTo>
                  <a:cubicBezTo>
                    <a:pt x="40005" y="95250"/>
                    <a:pt x="32385" y="93345"/>
                    <a:pt x="25717" y="88582"/>
                  </a:cubicBezTo>
                  <a:cubicBezTo>
                    <a:pt x="18098" y="83820"/>
                    <a:pt x="12383" y="77152"/>
                    <a:pt x="6667" y="68580"/>
                  </a:cubicBezTo>
                  <a:lnTo>
                    <a:pt x="0" y="73343"/>
                  </a:lnTo>
                  <a:cubicBezTo>
                    <a:pt x="7620" y="80010"/>
                    <a:pt x="16192" y="89535"/>
                    <a:pt x="26670" y="97155"/>
                  </a:cubicBezTo>
                  <a:close/>
                  <a:moveTo>
                    <a:pt x="457200" y="121920"/>
                  </a:moveTo>
                  <a:cubicBezTo>
                    <a:pt x="449580" y="122873"/>
                    <a:pt x="443865" y="121920"/>
                    <a:pt x="438150" y="120015"/>
                  </a:cubicBezTo>
                  <a:cubicBezTo>
                    <a:pt x="434340" y="118110"/>
                    <a:pt x="431483" y="116205"/>
                    <a:pt x="428625" y="112395"/>
                  </a:cubicBezTo>
                  <a:cubicBezTo>
                    <a:pt x="426720" y="108585"/>
                    <a:pt x="426720" y="105727"/>
                    <a:pt x="427673" y="102870"/>
                  </a:cubicBezTo>
                  <a:cubicBezTo>
                    <a:pt x="429578" y="98107"/>
                    <a:pt x="433388" y="95250"/>
                    <a:pt x="441008" y="93345"/>
                  </a:cubicBezTo>
                  <a:cubicBezTo>
                    <a:pt x="448628" y="91440"/>
                    <a:pt x="456248" y="92393"/>
                    <a:pt x="462915" y="94298"/>
                  </a:cubicBezTo>
                  <a:cubicBezTo>
                    <a:pt x="466725" y="95250"/>
                    <a:pt x="469583" y="98107"/>
                    <a:pt x="472440" y="101918"/>
                  </a:cubicBezTo>
                  <a:cubicBezTo>
                    <a:pt x="475298" y="105727"/>
                    <a:pt x="478155" y="110490"/>
                    <a:pt x="480060" y="115252"/>
                  </a:cubicBezTo>
                  <a:cubicBezTo>
                    <a:pt x="472440" y="118110"/>
                    <a:pt x="464820" y="120968"/>
                    <a:pt x="457200" y="121920"/>
                  </a:cubicBezTo>
                  <a:close/>
                  <a:moveTo>
                    <a:pt x="567690" y="110490"/>
                  </a:moveTo>
                  <a:cubicBezTo>
                    <a:pt x="578168" y="115252"/>
                    <a:pt x="587693" y="120968"/>
                    <a:pt x="597218" y="126682"/>
                  </a:cubicBezTo>
                  <a:lnTo>
                    <a:pt x="579120" y="160020"/>
                  </a:lnTo>
                  <a:lnTo>
                    <a:pt x="549593" y="143827"/>
                  </a:lnTo>
                  <a:lnTo>
                    <a:pt x="567690" y="110490"/>
                  </a:lnTo>
                  <a:close/>
                  <a:moveTo>
                    <a:pt x="181928" y="13335"/>
                  </a:moveTo>
                  <a:cubicBezTo>
                    <a:pt x="193358" y="13335"/>
                    <a:pt x="204788" y="14288"/>
                    <a:pt x="215265" y="15240"/>
                  </a:cubicBezTo>
                  <a:lnTo>
                    <a:pt x="213360" y="53340"/>
                  </a:lnTo>
                  <a:lnTo>
                    <a:pt x="180023" y="51435"/>
                  </a:lnTo>
                  <a:lnTo>
                    <a:pt x="181928" y="13335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6" name="Google Shape;5476;p30"/>
            <p:cNvSpPr/>
            <p:nvPr/>
          </p:nvSpPr>
          <p:spPr>
            <a:xfrm>
              <a:off x="6714172" y="2412682"/>
              <a:ext cx="92392" cy="111442"/>
            </a:xfrm>
            <a:custGeom>
              <a:avLst/>
              <a:gdLst/>
              <a:ahLst/>
              <a:cxnLst/>
              <a:rect l="l" t="t" r="r" b="b"/>
              <a:pathLst>
                <a:path w="92392" h="111442" extrusionOk="0">
                  <a:moveTo>
                    <a:pt x="0" y="89535"/>
                  </a:moveTo>
                  <a:lnTo>
                    <a:pt x="6668" y="111442"/>
                  </a:lnTo>
                  <a:lnTo>
                    <a:pt x="72390" y="46672"/>
                  </a:lnTo>
                  <a:cubicBezTo>
                    <a:pt x="77153" y="52388"/>
                    <a:pt x="81915" y="58102"/>
                    <a:pt x="86678" y="62865"/>
                  </a:cubicBezTo>
                  <a:lnTo>
                    <a:pt x="92393" y="39052"/>
                  </a:lnTo>
                  <a:cubicBezTo>
                    <a:pt x="80963" y="25717"/>
                    <a:pt x="68580" y="12382"/>
                    <a:pt x="56198" y="0"/>
                  </a:cubicBezTo>
                  <a:lnTo>
                    <a:pt x="41910" y="14288"/>
                  </a:lnTo>
                  <a:cubicBezTo>
                    <a:pt x="47625" y="20002"/>
                    <a:pt x="52388" y="25717"/>
                    <a:pt x="58103" y="31432"/>
                  </a:cubicBezTo>
                  <a:lnTo>
                    <a:pt x="0" y="89535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7" name="Google Shape;5477;p30"/>
            <p:cNvSpPr/>
            <p:nvPr/>
          </p:nvSpPr>
          <p:spPr>
            <a:xfrm>
              <a:off x="6755130" y="2518410"/>
              <a:ext cx="25717" cy="25717"/>
            </a:xfrm>
            <a:custGeom>
              <a:avLst/>
              <a:gdLst/>
              <a:ahLst/>
              <a:cxnLst/>
              <a:rect l="l" t="t" r="r" b="b"/>
              <a:pathLst>
                <a:path w="25717" h="25717" extrusionOk="0">
                  <a:moveTo>
                    <a:pt x="0" y="0"/>
                  </a:moveTo>
                  <a:lnTo>
                    <a:pt x="25717" y="0"/>
                  </a:lnTo>
                  <a:lnTo>
                    <a:pt x="25717" y="25717"/>
                  </a:lnTo>
                  <a:lnTo>
                    <a:pt x="0" y="2571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8" name="Google Shape;5478;p30"/>
            <p:cNvSpPr/>
            <p:nvPr/>
          </p:nvSpPr>
          <p:spPr>
            <a:xfrm>
              <a:off x="6782752" y="2489835"/>
              <a:ext cx="25717" cy="25717"/>
            </a:xfrm>
            <a:custGeom>
              <a:avLst/>
              <a:gdLst/>
              <a:ahLst/>
              <a:cxnLst/>
              <a:rect l="l" t="t" r="r" b="b"/>
              <a:pathLst>
                <a:path w="25717" h="25717" extrusionOk="0">
                  <a:moveTo>
                    <a:pt x="0" y="0"/>
                  </a:moveTo>
                  <a:lnTo>
                    <a:pt x="25718" y="0"/>
                  </a:lnTo>
                  <a:lnTo>
                    <a:pt x="25718" y="25717"/>
                  </a:lnTo>
                  <a:lnTo>
                    <a:pt x="0" y="2571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479" name="Google Shape;5479;p30"/>
            <p:cNvGrpSpPr/>
            <p:nvPr/>
          </p:nvGrpSpPr>
          <p:grpSpPr>
            <a:xfrm>
              <a:off x="4819650" y="4612005"/>
              <a:ext cx="2558414" cy="385762"/>
              <a:chOff x="4819650" y="4612005"/>
              <a:chExt cx="2558414" cy="385762"/>
            </a:xfrm>
          </p:grpSpPr>
          <p:sp>
            <p:nvSpPr>
              <p:cNvPr id="5480" name="Google Shape;5480;p30"/>
              <p:cNvSpPr/>
              <p:nvPr/>
            </p:nvSpPr>
            <p:spPr>
              <a:xfrm>
                <a:off x="4819650" y="4699634"/>
                <a:ext cx="1013460" cy="262890"/>
              </a:xfrm>
              <a:custGeom>
                <a:avLst/>
                <a:gdLst/>
                <a:ahLst/>
                <a:cxnLst/>
                <a:rect l="l" t="t" r="r" b="b"/>
                <a:pathLst>
                  <a:path w="1013460" h="262890" extrusionOk="0">
                    <a:moveTo>
                      <a:pt x="942975" y="182880"/>
                    </a:moveTo>
                    <a:lnTo>
                      <a:pt x="978218" y="201930"/>
                    </a:lnTo>
                    <a:lnTo>
                      <a:pt x="978218" y="38100"/>
                    </a:lnTo>
                    <a:lnTo>
                      <a:pt x="1013460" y="38100"/>
                    </a:lnTo>
                    <a:lnTo>
                      <a:pt x="996315" y="6668"/>
                    </a:lnTo>
                    <a:lnTo>
                      <a:pt x="827723" y="6668"/>
                    </a:lnTo>
                    <a:lnTo>
                      <a:pt x="819150" y="6668"/>
                    </a:lnTo>
                    <a:lnTo>
                      <a:pt x="731520" y="6668"/>
                    </a:lnTo>
                    <a:lnTo>
                      <a:pt x="723900" y="6668"/>
                    </a:lnTo>
                    <a:lnTo>
                      <a:pt x="537210" y="6668"/>
                    </a:lnTo>
                    <a:lnTo>
                      <a:pt x="529590" y="6668"/>
                    </a:lnTo>
                    <a:lnTo>
                      <a:pt x="441960" y="6668"/>
                    </a:lnTo>
                    <a:lnTo>
                      <a:pt x="434340" y="6668"/>
                    </a:lnTo>
                    <a:lnTo>
                      <a:pt x="202883" y="6668"/>
                    </a:lnTo>
                    <a:lnTo>
                      <a:pt x="195263" y="6668"/>
                    </a:lnTo>
                    <a:lnTo>
                      <a:pt x="122873" y="6668"/>
                    </a:lnTo>
                    <a:lnTo>
                      <a:pt x="141923" y="38100"/>
                    </a:lnTo>
                    <a:lnTo>
                      <a:pt x="149543" y="38100"/>
                    </a:lnTo>
                    <a:lnTo>
                      <a:pt x="149543" y="110490"/>
                    </a:lnTo>
                    <a:lnTo>
                      <a:pt x="110490" y="93345"/>
                    </a:lnTo>
                    <a:cubicBezTo>
                      <a:pt x="114300" y="89535"/>
                      <a:pt x="117157" y="84772"/>
                      <a:pt x="119063" y="79058"/>
                    </a:cubicBezTo>
                    <a:cubicBezTo>
                      <a:pt x="120968" y="73343"/>
                      <a:pt x="121920" y="67628"/>
                      <a:pt x="121920" y="61913"/>
                    </a:cubicBezTo>
                    <a:cubicBezTo>
                      <a:pt x="121920" y="48578"/>
                      <a:pt x="115253" y="34290"/>
                      <a:pt x="102870" y="20955"/>
                    </a:cubicBezTo>
                    <a:cubicBezTo>
                      <a:pt x="89535" y="6668"/>
                      <a:pt x="76200" y="0"/>
                      <a:pt x="63818" y="0"/>
                    </a:cubicBezTo>
                    <a:cubicBezTo>
                      <a:pt x="51435" y="0"/>
                      <a:pt x="40958" y="3810"/>
                      <a:pt x="31433" y="11430"/>
                    </a:cubicBezTo>
                    <a:cubicBezTo>
                      <a:pt x="22860" y="19050"/>
                      <a:pt x="19050" y="28575"/>
                      <a:pt x="19050" y="39053"/>
                    </a:cubicBezTo>
                    <a:cubicBezTo>
                      <a:pt x="19050" y="47625"/>
                      <a:pt x="22860" y="57150"/>
                      <a:pt x="31433" y="66675"/>
                    </a:cubicBezTo>
                    <a:cubicBezTo>
                      <a:pt x="39053" y="75247"/>
                      <a:pt x="50482" y="82868"/>
                      <a:pt x="63818" y="90488"/>
                    </a:cubicBezTo>
                    <a:cubicBezTo>
                      <a:pt x="51435" y="99060"/>
                      <a:pt x="29528" y="110490"/>
                      <a:pt x="0" y="123825"/>
                    </a:cubicBezTo>
                    <a:lnTo>
                      <a:pt x="27622" y="147638"/>
                    </a:lnTo>
                    <a:cubicBezTo>
                      <a:pt x="60960" y="131445"/>
                      <a:pt x="84773" y="117158"/>
                      <a:pt x="100013" y="104775"/>
                    </a:cubicBezTo>
                    <a:lnTo>
                      <a:pt x="131445" y="120015"/>
                    </a:lnTo>
                    <a:lnTo>
                      <a:pt x="40005" y="176213"/>
                    </a:lnTo>
                    <a:lnTo>
                      <a:pt x="65723" y="197168"/>
                    </a:lnTo>
                    <a:lnTo>
                      <a:pt x="151448" y="139065"/>
                    </a:lnTo>
                    <a:lnTo>
                      <a:pt x="151448" y="183833"/>
                    </a:lnTo>
                    <a:lnTo>
                      <a:pt x="186690" y="202883"/>
                    </a:lnTo>
                    <a:lnTo>
                      <a:pt x="186690" y="39053"/>
                    </a:lnTo>
                    <a:lnTo>
                      <a:pt x="214313" y="39053"/>
                    </a:lnTo>
                    <a:lnTo>
                      <a:pt x="221933" y="39053"/>
                    </a:lnTo>
                    <a:lnTo>
                      <a:pt x="395288" y="39053"/>
                    </a:lnTo>
                    <a:lnTo>
                      <a:pt x="395288" y="66675"/>
                    </a:lnTo>
                    <a:lnTo>
                      <a:pt x="354330" y="66675"/>
                    </a:lnTo>
                    <a:cubicBezTo>
                      <a:pt x="340043" y="66675"/>
                      <a:pt x="327660" y="71438"/>
                      <a:pt x="318135" y="81915"/>
                    </a:cubicBezTo>
                    <a:cubicBezTo>
                      <a:pt x="308610" y="92393"/>
                      <a:pt x="302895" y="103822"/>
                      <a:pt x="302895" y="118110"/>
                    </a:cubicBezTo>
                    <a:cubicBezTo>
                      <a:pt x="302895" y="134303"/>
                      <a:pt x="311468" y="152400"/>
                      <a:pt x="329565" y="171450"/>
                    </a:cubicBezTo>
                    <a:cubicBezTo>
                      <a:pt x="347663" y="190500"/>
                      <a:pt x="364808" y="199072"/>
                      <a:pt x="381000" y="199072"/>
                    </a:cubicBezTo>
                    <a:cubicBezTo>
                      <a:pt x="381953" y="199072"/>
                      <a:pt x="383858" y="199072"/>
                      <a:pt x="387668" y="197168"/>
                    </a:cubicBezTo>
                    <a:lnTo>
                      <a:pt x="392430" y="195263"/>
                    </a:lnTo>
                    <a:cubicBezTo>
                      <a:pt x="387668" y="210503"/>
                      <a:pt x="381953" y="222885"/>
                      <a:pt x="373380" y="231458"/>
                    </a:cubicBezTo>
                    <a:cubicBezTo>
                      <a:pt x="365760" y="240983"/>
                      <a:pt x="357188" y="245745"/>
                      <a:pt x="347663" y="245745"/>
                    </a:cubicBezTo>
                    <a:cubicBezTo>
                      <a:pt x="342900" y="245745"/>
                      <a:pt x="339090" y="243840"/>
                      <a:pt x="337185" y="240983"/>
                    </a:cubicBezTo>
                    <a:cubicBezTo>
                      <a:pt x="334328" y="238125"/>
                      <a:pt x="332423" y="234315"/>
                      <a:pt x="332423" y="230505"/>
                    </a:cubicBezTo>
                    <a:cubicBezTo>
                      <a:pt x="332423" y="225743"/>
                      <a:pt x="334328" y="221933"/>
                      <a:pt x="339090" y="218122"/>
                    </a:cubicBezTo>
                    <a:cubicBezTo>
                      <a:pt x="343853" y="214313"/>
                      <a:pt x="349568" y="211455"/>
                      <a:pt x="356235" y="209550"/>
                    </a:cubicBezTo>
                    <a:lnTo>
                      <a:pt x="324803" y="190500"/>
                    </a:lnTo>
                    <a:cubicBezTo>
                      <a:pt x="320040" y="191453"/>
                      <a:pt x="316230" y="193358"/>
                      <a:pt x="312420" y="197168"/>
                    </a:cubicBezTo>
                    <a:cubicBezTo>
                      <a:pt x="308610" y="200025"/>
                      <a:pt x="306705" y="202883"/>
                      <a:pt x="305753" y="206693"/>
                    </a:cubicBezTo>
                    <a:cubicBezTo>
                      <a:pt x="292418" y="206693"/>
                      <a:pt x="282893" y="204788"/>
                      <a:pt x="276225" y="200978"/>
                    </a:cubicBezTo>
                    <a:cubicBezTo>
                      <a:pt x="282893" y="199072"/>
                      <a:pt x="288608" y="194310"/>
                      <a:pt x="291465" y="188595"/>
                    </a:cubicBezTo>
                    <a:cubicBezTo>
                      <a:pt x="295275" y="182880"/>
                      <a:pt x="297180" y="176213"/>
                      <a:pt x="297180" y="169545"/>
                    </a:cubicBezTo>
                    <a:cubicBezTo>
                      <a:pt x="297180" y="160020"/>
                      <a:pt x="294323" y="152400"/>
                      <a:pt x="287655" y="145733"/>
                    </a:cubicBezTo>
                    <a:cubicBezTo>
                      <a:pt x="281940" y="139065"/>
                      <a:pt x="274320" y="136208"/>
                      <a:pt x="265748" y="136208"/>
                    </a:cubicBezTo>
                    <a:cubicBezTo>
                      <a:pt x="255270" y="136208"/>
                      <a:pt x="245745" y="139065"/>
                      <a:pt x="238125" y="145733"/>
                    </a:cubicBezTo>
                    <a:cubicBezTo>
                      <a:pt x="230505" y="152400"/>
                      <a:pt x="226695" y="160972"/>
                      <a:pt x="226695" y="171450"/>
                    </a:cubicBezTo>
                    <a:cubicBezTo>
                      <a:pt x="226695" y="184785"/>
                      <a:pt x="234315" y="196215"/>
                      <a:pt x="248602" y="205740"/>
                    </a:cubicBezTo>
                    <a:cubicBezTo>
                      <a:pt x="263843" y="215265"/>
                      <a:pt x="280988" y="220028"/>
                      <a:pt x="301943" y="220028"/>
                    </a:cubicBezTo>
                    <a:cubicBezTo>
                      <a:pt x="299085" y="229553"/>
                      <a:pt x="303848" y="239078"/>
                      <a:pt x="317183" y="248603"/>
                    </a:cubicBezTo>
                    <a:cubicBezTo>
                      <a:pt x="330518" y="258128"/>
                      <a:pt x="345758" y="262890"/>
                      <a:pt x="361950" y="262890"/>
                    </a:cubicBezTo>
                    <a:cubicBezTo>
                      <a:pt x="371475" y="262890"/>
                      <a:pt x="381000" y="259080"/>
                      <a:pt x="390525" y="252413"/>
                    </a:cubicBezTo>
                    <a:cubicBezTo>
                      <a:pt x="400050" y="244793"/>
                      <a:pt x="406718" y="235268"/>
                      <a:pt x="412433" y="222885"/>
                    </a:cubicBezTo>
                    <a:lnTo>
                      <a:pt x="427673" y="256222"/>
                    </a:lnTo>
                    <a:lnTo>
                      <a:pt x="448628" y="246697"/>
                    </a:lnTo>
                    <a:lnTo>
                      <a:pt x="419100" y="198120"/>
                    </a:lnTo>
                    <a:cubicBezTo>
                      <a:pt x="424815" y="196215"/>
                      <a:pt x="428625" y="193358"/>
                      <a:pt x="431483" y="189547"/>
                    </a:cubicBezTo>
                    <a:cubicBezTo>
                      <a:pt x="435293" y="184785"/>
                      <a:pt x="436245" y="180022"/>
                      <a:pt x="436245" y="174308"/>
                    </a:cubicBezTo>
                    <a:cubicBezTo>
                      <a:pt x="436245" y="166688"/>
                      <a:pt x="433388" y="159068"/>
                      <a:pt x="426720" y="150495"/>
                    </a:cubicBezTo>
                    <a:cubicBezTo>
                      <a:pt x="420053" y="142875"/>
                      <a:pt x="413385" y="139065"/>
                      <a:pt x="407670" y="139065"/>
                    </a:cubicBezTo>
                    <a:cubicBezTo>
                      <a:pt x="401003" y="139065"/>
                      <a:pt x="394335" y="140970"/>
                      <a:pt x="389573" y="144780"/>
                    </a:cubicBezTo>
                    <a:cubicBezTo>
                      <a:pt x="384810" y="148590"/>
                      <a:pt x="381953" y="153353"/>
                      <a:pt x="381953" y="159068"/>
                    </a:cubicBezTo>
                    <a:cubicBezTo>
                      <a:pt x="381953" y="163830"/>
                      <a:pt x="383858" y="169545"/>
                      <a:pt x="387668" y="176213"/>
                    </a:cubicBezTo>
                    <a:cubicBezTo>
                      <a:pt x="381000" y="180022"/>
                      <a:pt x="375285" y="181928"/>
                      <a:pt x="370523" y="181928"/>
                    </a:cubicBezTo>
                    <a:cubicBezTo>
                      <a:pt x="359093" y="181928"/>
                      <a:pt x="349568" y="178118"/>
                      <a:pt x="341948" y="169545"/>
                    </a:cubicBezTo>
                    <a:cubicBezTo>
                      <a:pt x="334328" y="160972"/>
                      <a:pt x="329565" y="150495"/>
                      <a:pt x="329565" y="137160"/>
                    </a:cubicBezTo>
                    <a:cubicBezTo>
                      <a:pt x="329565" y="127635"/>
                      <a:pt x="332423" y="119063"/>
                      <a:pt x="339090" y="111443"/>
                    </a:cubicBezTo>
                    <a:cubicBezTo>
                      <a:pt x="344805" y="103822"/>
                      <a:pt x="352425" y="100965"/>
                      <a:pt x="360998" y="100965"/>
                    </a:cubicBezTo>
                    <a:lnTo>
                      <a:pt x="428625" y="100965"/>
                    </a:lnTo>
                    <a:lnTo>
                      <a:pt x="428625" y="42863"/>
                    </a:lnTo>
                    <a:lnTo>
                      <a:pt x="451485" y="42863"/>
                    </a:lnTo>
                    <a:lnTo>
                      <a:pt x="459105" y="42863"/>
                    </a:lnTo>
                    <a:lnTo>
                      <a:pt x="483870" y="42863"/>
                    </a:lnTo>
                    <a:lnTo>
                      <a:pt x="483870" y="182880"/>
                    </a:lnTo>
                    <a:lnTo>
                      <a:pt x="519113" y="206693"/>
                    </a:lnTo>
                    <a:lnTo>
                      <a:pt x="519113" y="42863"/>
                    </a:lnTo>
                    <a:lnTo>
                      <a:pt x="546735" y="42863"/>
                    </a:lnTo>
                    <a:lnTo>
                      <a:pt x="554355" y="42863"/>
                    </a:lnTo>
                    <a:lnTo>
                      <a:pt x="679133" y="42863"/>
                    </a:lnTo>
                    <a:lnTo>
                      <a:pt x="679133" y="95250"/>
                    </a:lnTo>
                    <a:cubicBezTo>
                      <a:pt x="670560" y="84772"/>
                      <a:pt x="660083" y="76200"/>
                      <a:pt x="649605" y="69533"/>
                    </a:cubicBezTo>
                    <a:cubicBezTo>
                      <a:pt x="638175" y="62865"/>
                      <a:pt x="626745" y="60008"/>
                      <a:pt x="617220" y="60008"/>
                    </a:cubicBezTo>
                    <a:cubicBezTo>
                      <a:pt x="601980" y="60008"/>
                      <a:pt x="588645" y="63818"/>
                      <a:pt x="579120" y="72390"/>
                    </a:cubicBezTo>
                    <a:cubicBezTo>
                      <a:pt x="568643" y="80963"/>
                      <a:pt x="562928" y="91440"/>
                      <a:pt x="562928" y="104775"/>
                    </a:cubicBezTo>
                    <a:cubicBezTo>
                      <a:pt x="562928" y="120015"/>
                      <a:pt x="570548" y="135255"/>
                      <a:pt x="586740" y="149543"/>
                    </a:cubicBezTo>
                    <a:cubicBezTo>
                      <a:pt x="602933" y="164783"/>
                      <a:pt x="618173" y="172403"/>
                      <a:pt x="633413" y="172403"/>
                    </a:cubicBezTo>
                    <a:cubicBezTo>
                      <a:pt x="641985" y="172403"/>
                      <a:pt x="649605" y="170497"/>
                      <a:pt x="658178" y="166688"/>
                    </a:cubicBezTo>
                    <a:cubicBezTo>
                      <a:pt x="665798" y="162878"/>
                      <a:pt x="673418" y="158115"/>
                      <a:pt x="680085" y="150495"/>
                    </a:cubicBezTo>
                    <a:lnTo>
                      <a:pt x="680085" y="181928"/>
                    </a:lnTo>
                    <a:lnTo>
                      <a:pt x="715328" y="205740"/>
                    </a:lnTo>
                    <a:lnTo>
                      <a:pt x="715328" y="41910"/>
                    </a:lnTo>
                    <a:lnTo>
                      <a:pt x="742950" y="41910"/>
                    </a:lnTo>
                    <a:lnTo>
                      <a:pt x="750570" y="41910"/>
                    </a:lnTo>
                    <a:lnTo>
                      <a:pt x="775335" y="41910"/>
                    </a:lnTo>
                    <a:lnTo>
                      <a:pt x="775335" y="181928"/>
                    </a:lnTo>
                    <a:lnTo>
                      <a:pt x="810578" y="205740"/>
                    </a:lnTo>
                    <a:lnTo>
                      <a:pt x="810578" y="41910"/>
                    </a:lnTo>
                    <a:lnTo>
                      <a:pt x="838200" y="41910"/>
                    </a:lnTo>
                    <a:lnTo>
                      <a:pt x="845820" y="41910"/>
                    </a:lnTo>
                    <a:lnTo>
                      <a:pt x="942975" y="41910"/>
                    </a:lnTo>
                    <a:lnTo>
                      <a:pt x="942975" y="92393"/>
                    </a:lnTo>
                    <a:lnTo>
                      <a:pt x="864870" y="92393"/>
                    </a:lnTo>
                    <a:cubicBezTo>
                      <a:pt x="860108" y="92393"/>
                      <a:pt x="857250" y="94297"/>
                      <a:pt x="854393" y="97155"/>
                    </a:cubicBezTo>
                    <a:cubicBezTo>
                      <a:pt x="851535" y="100013"/>
                      <a:pt x="849630" y="103822"/>
                      <a:pt x="849630" y="107633"/>
                    </a:cubicBezTo>
                    <a:cubicBezTo>
                      <a:pt x="849630" y="117158"/>
                      <a:pt x="853440" y="127635"/>
                      <a:pt x="862013" y="138113"/>
                    </a:cubicBezTo>
                    <a:cubicBezTo>
                      <a:pt x="870585" y="148590"/>
                      <a:pt x="878205" y="154305"/>
                      <a:pt x="884873" y="154305"/>
                    </a:cubicBezTo>
                    <a:cubicBezTo>
                      <a:pt x="886778" y="154305"/>
                      <a:pt x="888683" y="153353"/>
                      <a:pt x="889635" y="152400"/>
                    </a:cubicBezTo>
                    <a:cubicBezTo>
                      <a:pt x="891540" y="151447"/>
                      <a:pt x="892493" y="149543"/>
                      <a:pt x="892493" y="146685"/>
                    </a:cubicBezTo>
                    <a:lnTo>
                      <a:pt x="892493" y="133350"/>
                    </a:lnTo>
                    <a:cubicBezTo>
                      <a:pt x="892493" y="130493"/>
                      <a:pt x="893445" y="128588"/>
                      <a:pt x="895350" y="126683"/>
                    </a:cubicBezTo>
                    <a:cubicBezTo>
                      <a:pt x="896303" y="124778"/>
                      <a:pt x="898208" y="123825"/>
                      <a:pt x="900113" y="123825"/>
                    </a:cubicBezTo>
                    <a:lnTo>
                      <a:pt x="942975" y="123825"/>
                    </a:lnTo>
                    <a:lnTo>
                      <a:pt x="942975" y="182880"/>
                    </a:lnTo>
                    <a:close/>
                    <a:moveTo>
                      <a:pt x="90488" y="68580"/>
                    </a:moveTo>
                    <a:cubicBezTo>
                      <a:pt x="87630" y="75247"/>
                      <a:pt x="82868" y="79058"/>
                      <a:pt x="78105" y="81915"/>
                    </a:cubicBezTo>
                    <a:cubicBezTo>
                      <a:pt x="71438" y="80010"/>
                      <a:pt x="65723" y="75247"/>
                      <a:pt x="60960" y="69533"/>
                    </a:cubicBezTo>
                    <a:cubicBezTo>
                      <a:pt x="56197" y="63818"/>
                      <a:pt x="54293" y="57150"/>
                      <a:pt x="54293" y="50483"/>
                    </a:cubicBezTo>
                    <a:cubicBezTo>
                      <a:pt x="54293" y="44768"/>
                      <a:pt x="56197" y="40005"/>
                      <a:pt x="60960" y="35243"/>
                    </a:cubicBezTo>
                    <a:cubicBezTo>
                      <a:pt x="65723" y="30480"/>
                      <a:pt x="71438" y="28575"/>
                      <a:pt x="78105" y="28575"/>
                    </a:cubicBezTo>
                    <a:cubicBezTo>
                      <a:pt x="82868" y="28575"/>
                      <a:pt x="87630" y="30480"/>
                      <a:pt x="90488" y="33338"/>
                    </a:cubicBezTo>
                    <a:cubicBezTo>
                      <a:pt x="94298" y="37147"/>
                      <a:pt x="95250" y="40958"/>
                      <a:pt x="95250" y="45720"/>
                    </a:cubicBezTo>
                    <a:cubicBezTo>
                      <a:pt x="96203" y="54293"/>
                      <a:pt x="94298" y="61913"/>
                      <a:pt x="90488" y="68580"/>
                    </a:cubicBezTo>
                    <a:close/>
                    <a:moveTo>
                      <a:pt x="251460" y="181928"/>
                    </a:moveTo>
                    <a:cubicBezTo>
                      <a:pt x="247650" y="178118"/>
                      <a:pt x="246698" y="174308"/>
                      <a:pt x="246698" y="169545"/>
                    </a:cubicBezTo>
                    <a:cubicBezTo>
                      <a:pt x="246698" y="164783"/>
                      <a:pt x="248602" y="160020"/>
                      <a:pt x="251460" y="157163"/>
                    </a:cubicBezTo>
                    <a:cubicBezTo>
                      <a:pt x="255270" y="153353"/>
                      <a:pt x="259080" y="152400"/>
                      <a:pt x="263843" y="152400"/>
                    </a:cubicBezTo>
                    <a:cubicBezTo>
                      <a:pt x="268605" y="152400"/>
                      <a:pt x="273368" y="154305"/>
                      <a:pt x="276225" y="157163"/>
                    </a:cubicBezTo>
                    <a:cubicBezTo>
                      <a:pt x="280035" y="160972"/>
                      <a:pt x="280988" y="164783"/>
                      <a:pt x="280988" y="169545"/>
                    </a:cubicBezTo>
                    <a:cubicBezTo>
                      <a:pt x="280988" y="174308"/>
                      <a:pt x="279083" y="179070"/>
                      <a:pt x="276225" y="181928"/>
                    </a:cubicBezTo>
                    <a:cubicBezTo>
                      <a:pt x="272415" y="185738"/>
                      <a:pt x="268605" y="186690"/>
                      <a:pt x="263843" y="186690"/>
                    </a:cubicBezTo>
                    <a:cubicBezTo>
                      <a:pt x="259080" y="186690"/>
                      <a:pt x="254318" y="184785"/>
                      <a:pt x="251460" y="181928"/>
                    </a:cubicBezTo>
                    <a:close/>
                    <a:moveTo>
                      <a:pt x="648653" y="133350"/>
                    </a:moveTo>
                    <a:cubicBezTo>
                      <a:pt x="637223" y="139065"/>
                      <a:pt x="626745" y="141922"/>
                      <a:pt x="616268" y="141922"/>
                    </a:cubicBezTo>
                    <a:cubicBezTo>
                      <a:pt x="608648" y="141922"/>
                      <a:pt x="601980" y="139065"/>
                      <a:pt x="597218" y="135255"/>
                    </a:cubicBezTo>
                    <a:cubicBezTo>
                      <a:pt x="592455" y="130493"/>
                      <a:pt x="589598" y="125730"/>
                      <a:pt x="589598" y="120015"/>
                    </a:cubicBezTo>
                    <a:cubicBezTo>
                      <a:pt x="589598" y="111443"/>
                      <a:pt x="594360" y="103822"/>
                      <a:pt x="605790" y="96203"/>
                    </a:cubicBezTo>
                    <a:cubicBezTo>
                      <a:pt x="617220" y="88583"/>
                      <a:pt x="628650" y="85725"/>
                      <a:pt x="641985" y="85725"/>
                    </a:cubicBezTo>
                    <a:cubicBezTo>
                      <a:pt x="648653" y="85725"/>
                      <a:pt x="655320" y="87630"/>
                      <a:pt x="662940" y="92393"/>
                    </a:cubicBezTo>
                    <a:cubicBezTo>
                      <a:pt x="670560" y="96203"/>
                      <a:pt x="677228" y="101918"/>
                      <a:pt x="682943" y="109538"/>
                    </a:cubicBezTo>
                    <a:cubicBezTo>
                      <a:pt x="671513" y="119063"/>
                      <a:pt x="660083" y="127635"/>
                      <a:pt x="648653" y="13335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81" name="Google Shape;5481;p30"/>
              <p:cNvSpPr/>
              <p:nvPr/>
            </p:nvSpPr>
            <p:spPr>
              <a:xfrm>
                <a:off x="5744527" y="4910137"/>
                <a:ext cx="119062" cy="87630"/>
              </a:xfrm>
              <a:custGeom>
                <a:avLst/>
                <a:gdLst/>
                <a:ahLst/>
                <a:cxnLst/>
                <a:rect l="l" t="t" r="r" b="b"/>
                <a:pathLst>
                  <a:path w="119062" h="87630" extrusionOk="0">
                    <a:moveTo>
                      <a:pt x="54293" y="13335"/>
                    </a:moveTo>
                    <a:cubicBezTo>
                      <a:pt x="42863" y="3810"/>
                      <a:pt x="34290" y="0"/>
                      <a:pt x="27623" y="0"/>
                    </a:cubicBezTo>
                    <a:cubicBezTo>
                      <a:pt x="21908" y="0"/>
                      <a:pt x="17145" y="953"/>
                      <a:pt x="12383" y="1905"/>
                    </a:cubicBezTo>
                    <a:cubicBezTo>
                      <a:pt x="8573" y="2857"/>
                      <a:pt x="4763" y="5715"/>
                      <a:pt x="0" y="9525"/>
                    </a:cubicBezTo>
                    <a:lnTo>
                      <a:pt x="13335" y="30480"/>
                    </a:lnTo>
                    <a:cubicBezTo>
                      <a:pt x="17145" y="27622"/>
                      <a:pt x="20002" y="25718"/>
                      <a:pt x="22860" y="24765"/>
                    </a:cubicBezTo>
                    <a:cubicBezTo>
                      <a:pt x="26670" y="22860"/>
                      <a:pt x="29527" y="22860"/>
                      <a:pt x="33338" y="22860"/>
                    </a:cubicBezTo>
                    <a:cubicBezTo>
                      <a:pt x="41910" y="22860"/>
                      <a:pt x="60008" y="37147"/>
                      <a:pt x="86677" y="65722"/>
                    </a:cubicBezTo>
                    <a:lnTo>
                      <a:pt x="107633" y="87630"/>
                    </a:lnTo>
                    <a:lnTo>
                      <a:pt x="119063" y="78105"/>
                    </a:lnTo>
                    <a:cubicBezTo>
                      <a:pt x="103823" y="60007"/>
                      <a:pt x="82868" y="39053"/>
                      <a:pt x="54293" y="13335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82" name="Google Shape;5482;p30"/>
              <p:cNvSpPr/>
              <p:nvPr/>
            </p:nvSpPr>
            <p:spPr>
              <a:xfrm>
                <a:off x="5934075" y="4693919"/>
                <a:ext cx="635317" cy="209550"/>
              </a:xfrm>
              <a:custGeom>
                <a:avLst/>
                <a:gdLst/>
                <a:ahLst/>
                <a:cxnLst/>
                <a:rect l="l" t="t" r="r" b="b"/>
                <a:pathLst>
                  <a:path w="635317" h="209550" extrusionOk="0">
                    <a:moveTo>
                      <a:pt x="577215" y="13335"/>
                    </a:moveTo>
                    <a:lnTo>
                      <a:pt x="441008" y="13335"/>
                    </a:lnTo>
                    <a:lnTo>
                      <a:pt x="433388" y="13335"/>
                    </a:lnTo>
                    <a:lnTo>
                      <a:pt x="330517" y="13335"/>
                    </a:lnTo>
                    <a:lnTo>
                      <a:pt x="349567" y="44768"/>
                    </a:lnTo>
                    <a:lnTo>
                      <a:pt x="388620" y="44768"/>
                    </a:lnTo>
                    <a:lnTo>
                      <a:pt x="388620" y="110490"/>
                    </a:lnTo>
                    <a:lnTo>
                      <a:pt x="334328" y="110490"/>
                    </a:lnTo>
                    <a:lnTo>
                      <a:pt x="334328" y="54293"/>
                    </a:lnTo>
                    <a:cubicBezTo>
                      <a:pt x="334328" y="41910"/>
                      <a:pt x="328613" y="30480"/>
                      <a:pt x="316230" y="18098"/>
                    </a:cubicBezTo>
                    <a:cubicBezTo>
                      <a:pt x="303847" y="5715"/>
                      <a:pt x="291465" y="0"/>
                      <a:pt x="280035" y="0"/>
                    </a:cubicBezTo>
                    <a:cubicBezTo>
                      <a:pt x="269558" y="0"/>
                      <a:pt x="260985" y="2858"/>
                      <a:pt x="254317" y="9525"/>
                    </a:cubicBezTo>
                    <a:cubicBezTo>
                      <a:pt x="246697" y="17145"/>
                      <a:pt x="243840" y="24765"/>
                      <a:pt x="243840" y="35243"/>
                    </a:cubicBezTo>
                    <a:cubicBezTo>
                      <a:pt x="243840" y="38100"/>
                      <a:pt x="243840" y="41910"/>
                      <a:pt x="244792" y="44768"/>
                    </a:cubicBezTo>
                    <a:lnTo>
                      <a:pt x="227647" y="14288"/>
                    </a:lnTo>
                    <a:lnTo>
                      <a:pt x="0" y="14288"/>
                    </a:lnTo>
                    <a:lnTo>
                      <a:pt x="17145" y="45720"/>
                    </a:lnTo>
                    <a:lnTo>
                      <a:pt x="159067" y="45720"/>
                    </a:lnTo>
                    <a:lnTo>
                      <a:pt x="159067" y="71438"/>
                    </a:lnTo>
                    <a:cubicBezTo>
                      <a:pt x="154305" y="71438"/>
                      <a:pt x="149542" y="73343"/>
                      <a:pt x="143828" y="78105"/>
                    </a:cubicBezTo>
                    <a:cubicBezTo>
                      <a:pt x="138113" y="82868"/>
                      <a:pt x="132397" y="88583"/>
                      <a:pt x="126683" y="97155"/>
                    </a:cubicBezTo>
                    <a:cubicBezTo>
                      <a:pt x="119063" y="88583"/>
                      <a:pt x="111442" y="81915"/>
                      <a:pt x="103822" y="77153"/>
                    </a:cubicBezTo>
                    <a:cubicBezTo>
                      <a:pt x="96203" y="72390"/>
                      <a:pt x="88583" y="70485"/>
                      <a:pt x="81915" y="70485"/>
                    </a:cubicBezTo>
                    <a:cubicBezTo>
                      <a:pt x="69533" y="70485"/>
                      <a:pt x="58103" y="75248"/>
                      <a:pt x="48578" y="84773"/>
                    </a:cubicBezTo>
                    <a:cubicBezTo>
                      <a:pt x="39053" y="94298"/>
                      <a:pt x="35242" y="104775"/>
                      <a:pt x="35242" y="117158"/>
                    </a:cubicBezTo>
                    <a:cubicBezTo>
                      <a:pt x="35242" y="130493"/>
                      <a:pt x="40958" y="144780"/>
                      <a:pt x="52388" y="160020"/>
                    </a:cubicBezTo>
                    <a:cubicBezTo>
                      <a:pt x="63817" y="175260"/>
                      <a:pt x="80010" y="191453"/>
                      <a:pt x="100965" y="206693"/>
                    </a:cubicBezTo>
                    <a:lnTo>
                      <a:pt x="110490" y="195263"/>
                    </a:lnTo>
                    <a:cubicBezTo>
                      <a:pt x="97155" y="183833"/>
                      <a:pt x="86678" y="172403"/>
                      <a:pt x="79058" y="161925"/>
                    </a:cubicBezTo>
                    <a:cubicBezTo>
                      <a:pt x="71438" y="150495"/>
                      <a:pt x="68580" y="140018"/>
                      <a:pt x="68580" y="131445"/>
                    </a:cubicBezTo>
                    <a:cubicBezTo>
                      <a:pt x="68580" y="121920"/>
                      <a:pt x="71438" y="114300"/>
                      <a:pt x="76200" y="107633"/>
                    </a:cubicBezTo>
                    <a:cubicBezTo>
                      <a:pt x="80963" y="100965"/>
                      <a:pt x="87630" y="98108"/>
                      <a:pt x="95250" y="98108"/>
                    </a:cubicBezTo>
                    <a:cubicBezTo>
                      <a:pt x="100013" y="98108"/>
                      <a:pt x="103822" y="99060"/>
                      <a:pt x="107633" y="101918"/>
                    </a:cubicBezTo>
                    <a:cubicBezTo>
                      <a:pt x="111442" y="103823"/>
                      <a:pt x="115253" y="107633"/>
                      <a:pt x="118110" y="112395"/>
                    </a:cubicBezTo>
                    <a:cubicBezTo>
                      <a:pt x="110490" y="128588"/>
                      <a:pt x="105728" y="139065"/>
                      <a:pt x="104775" y="143828"/>
                    </a:cubicBezTo>
                    <a:lnTo>
                      <a:pt x="136208" y="157163"/>
                    </a:lnTo>
                    <a:cubicBezTo>
                      <a:pt x="140017" y="140018"/>
                      <a:pt x="146685" y="124778"/>
                      <a:pt x="155258" y="113348"/>
                    </a:cubicBezTo>
                    <a:cubicBezTo>
                      <a:pt x="163830" y="101918"/>
                      <a:pt x="173355" y="96203"/>
                      <a:pt x="182880" y="96203"/>
                    </a:cubicBezTo>
                    <a:cubicBezTo>
                      <a:pt x="188595" y="96203"/>
                      <a:pt x="193358" y="98108"/>
                      <a:pt x="197167" y="100965"/>
                    </a:cubicBezTo>
                    <a:cubicBezTo>
                      <a:pt x="200978" y="103823"/>
                      <a:pt x="202883" y="107633"/>
                      <a:pt x="202883" y="111443"/>
                    </a:cubicBezTo>
                    <a:cubicBezTo>
                      <a:pt x="203835" y="120015"/>
                      <a:pt x="199072" y="129540"/>
                      <a:pt x="190500" y="140018"/>
                    </a:cubicBezTo>
                    <a:cubicBezTo>
                      <a:pt x="181928" y="151448"/>
                      <a:pt x="170497" y="161925"/>
                      <a:pt x="156210" y="171450"/>
                    </a:cubicBezTo>
                    <a:lnTo>
                      <a:pt x="185738" y="199073"/>
                    </a:lnTo>
                    <a:cubicBezTo>
                      <a:pt x="198120" y="185738"/>
                      <a:pt x="207645" y="172403"/>
                      <a:pt x="214313" y="160020"/>
                    </a:cubicBezTo>
                    <a:cubicBezTo>
                      <a:pt x="220980" y="147638"/>
                      <a:pt x="224790" y="135255"/>
                      <a:pt x="224790" y="124778"/>
                    </a:cubicBezTo>
                    <a:cubicBezTo>
                      <a:pt x="224790" y="112395"/>
                      <a:pt x="221933" y="101918"/>
                      <a:pt x="216217" y="92393"/>
                    </a:cubicBezTo>
                    <a:cubicBezTo>
                      <a:pt x="211455" y="82868"/>
                      <a:pt x="203835" y="77153"/>
                      <a:pt x="195263" y="73343"/>
                    </a:cubicBezTo>
                    <a:lnTo>
                      <a:pt x="195263" y="45720"/>
                    </a:lnTo>
                    <a:lnTo>
                      <a:pt x="243840" y="45720"/>
                    </a:lnTo>
                    <a:cubicBezTo>
                      <a:pt x="245745" y="55245"/>
                      <a:pt x="250508" y="62865"/>
                      <a:pt x="259080" y="70485"/>
                    </a:cubicBezTo>
                    <a:cubicBezTo>
                      <a:pt x="270510" y="80963"/>
                      <a:pt x="283845" y="87630"/>
                      <a:pt x="300038" y="90488"/>
                    </a:cubicBezTo>
                    <a:lnTo>
                      <a:pt x="300038" y="111443"/>
                    </a:lnTo>
                    <a:lnTo>
                      <a:pt x="288608" y="111443"/>
                    </a:lnTo>
                    <a:cubicBezTo>
                      <a:pt x="284797" y="111443"/>
                      <a:pt x="281940" y="112395"/>
                      <a:pt x="279083" y="114300"/>
                    </a:cubicBezTo>
                    <a:cubicBezTo>
                      <a:pt x="276225" y="116205"/>
                      <a:pt x="275272" y="119063"/>
                      <a:pt x="275272" y="122873"/>
                    </a:cubicBezTo>
                    <a:cubicBezTo>
                      <a:pt x="275272" y="130493"/>
                      <a:pt x="281940" y="140018"/>
                      <a:pt x="294322" y="152400"/>
                    </a:cubicBezTo>
                    <a:cubicBezTo>
                      <a:pt x="306705" y="163830"/>
                      <a:pt x="316230" y="169545"/>
                      <a:pt x="323850" y="169545"/>
                    </a:cubicBezTo>
                    <a:cubicBezTo>
                      <a:pt x="327660" y="169545"/>
                      <a:pt x="330517" y="167640"/>
                      <a:pt x="332422" y="164783"/>
                    </a:cubicBezTo>
                    <a:cubicBezTo>
                      <a:pt x="334328" y="161925"/>
                      <a:pt x="335280" y="158115"/>
                      <a:pt x="335280" y="154305"/>
                    </a:cubicBezTo>
                    <a:lnTo>
                      <a:pt x="335280" y="142875"/>
                    </a:lnTo>
                    <a:lnTo>
                      <a:pt x="389572" y="142875"/>
                    </a:lnTo>
                    <a:lnTo>
                      <a:pt x="389572" y="189548"/>
                    </a:lnTo>
                    <a:lnTo>
                      <a:pt x="424815" y="208598"/>
                    </a:lnTo>
                    <a:lnTo>
                      <a:pt x="424815" y="44768"/>
                    </a:lnTo>
                    <a:lnTo>
                      <a:pt x="452438" y="44768"/>
                    </a:lnTo>
                    <a:lnTo>
                      <a:pt x="460058" y="44768"/>
                    </a:lnTo>
                    <a:lnTo>
                      <a:pt x="566738" y="44768"/>
                    </a:lnTo>
                    <a:lnTo>
                      <a:pt x="566738" y="72390"/>
                    </a:lnTo>
                    <a:lnTo>
                      <a:pt x="514350" y="72390"/>
                    </a:lnTo>
                    <a:cubicBezTo>
                      <a:pt x="501967" y="72390"/>
                      <a:pt x="491490" y="76200"/>
                      <a:pt x="481965" y="83820"/>
                    </a:cubicBezTo>
                    <a:cubicBezTo>
                      <a:pt x="473392" y="91440"/>
                      <a:pt x="469583" y="100965"/>
                      <a:pt x="469583" y="111443"/>
                    </a:cubicBezTo>
                    <a:cubicBezTo>
                      <a:pt x="469583" y="126683"/>
                      <a:pt x="473392" y="142875"/>
                      <a:pt x="481965" y="159068"/>
                    </a:cubicBezTo>
                    <a:cubicBezTo>
                      <a:pt x="489585" y="175260"/>
                      <a:pt x="501967" y="192405"/>
                      <a:pt x="518160" y="208598"/>
                    </a:cubicBezTo>
                    <a:lnTo>
                      <a:pt x="529590" y="200978"/>
                    </a:lnTo>
                    <a:cubicBezTo>
                      <a:pt x="519113" y="191453"/>
                      <a:pt x="511492" y="180975"/>
                      <a:pt x="505778" y="169545"/>
                    </a:cubicBezTo>
                    <a:cubicBezTo>
                      <a:pt x="501015" y="158115"/>
                      <a:pt x="498158" y="146685"/>
                      <a:pt x="498158" y="135255"/>
                    </a:cubicBezTo>
                    <a:cubicBezTo>
                      <a:pt x="498158" y="126683"/>
                      <a:pt x="501015" y="119063"/>
                      <a:pt x="507683" y="113348"/>
                    </a:cubicBezTo>
                    <a:cubicBezTo>
                      <a:pt x="513397" y="106680"/>
                      <a:pt x="521017" y="103823"/>
                      <a:pt x="529590" y="103823"/>
                    </a:cubicBezTo>
                    <a:lnTo>
                      <a:pt x="564833" y="103823"/>
                    </a:lnTo>
                    <a:lnTo>
                      <a:pt x="564833" y="185738"/>
                    </a:lnTo>
                    <a:lnTo>
                      <a:pt x="600075" y="209550"/>
                    </a:lnTo>
                    <a:lnTo>
                      <a:pt x="600075" y="45720"/>
                    </a:lnTo>
                    <a:lnTo>
                      <a:pt x="635318" y="45720"/>
                    </a:lnTo>
                    <a:lnTo>
                      <a:pt x="618172" y="14288"/>
                    </a:lnTo>
                    <a:lnTo>
                      <a:pt x="577215" y="14288"/>
                    </a:lnTo>
                    <a:close/>
                    <a:moveTo>
                      <a:pt x="299085" y="75248"/>
                    </a:moveTo>
                    <a:cubicBezTo>
                      <a:pt x="292417" y="73343"/>
                      <a:pt x="287655" y="69533"/>
                      <a:pt x="283845" y="63818"/>
                    </a:cubicBezTo>
                    <a:cubicBezTo>
                      <a:pt x="280035" y="58103"/>
                      <a:pt x="278130" y="51435"/>
                      <a:pt x="278130" y="42863"/>
                    </a:cubicBezTo>
                    <a:cubicBezTo>
                      <a:pt x="278130" y="37148"/>
                      <a:pt x="280035" y="31433"/>
                      <a:pt x="281940" y="27623"/>
                    </a:cubicBezTo>
                    <a:cubicBezTo>
                      <a:pt x="284797" y="23813"/>
                      <a:pt x="287655" y="20955"/>
                      <a:pt x="291465" y="20955"/>
                    </a:cubicBezTo>
                    <a:cubicBezTo>
                      <a:pt x="294322" y="20955"/>
                      <a:pt x="296228" y="22860"/>
                      <a:pt x="297180" y="25718"/>
                    </a:cubicBezTo>
                    <a:cubicBezTo>
                      <a:pt x="299085" y="28575"/>
                      <a:pt x="299085" y="32385"/>
                      <a:pt x="299085" y="36195"/>
                    </a:cubicBezTo>
                    <a:lnTo>
                      <a:pt x="299085" y="75248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83" name="Google Shape;5483;p30"/>
              <p:cNvSpPr/>
              <p:nvPr/>
            </p:nvSpPr>
            <p:spPr>
              <a:xfrm>
                <a:off x="6413182" y="4612005"/>
                <a:ext cx="104075" cy="94352"/>
              </a:xfrm>
              <a:custGeom>
                <a:avLst/>
                <a:gdLst/>
                <a:ahLst/>
                <a:cxnLst/>
                <a:rect l="l" t="t" r="r" b="b"/>
                <a:pathLst>
                  <a:path w="104075" h="94352" extrusionOk="0">
                    <a:moveTo>
                      <a:pt x="89535" y="60007"/>
                    </a:moveTo>
                    <a:cubicBezTo>
                      <a:pt x="81915" y="47625"/>
                      <a:pt x="76200" y="40005"/>
                      <a:pt x="72390" y="36195"/>
                    </a:cubicBezTo>
                    <a:cubicBezTo>
                      <a:pt x="64770" y="25717"/>
                      <a:pt x="55245" y="16192"/>
                      <a:pt x="44767" y="9525"/>
                    </a:cubicBezTo>
                    <a:cubicBezTo>
                      <a:pt x="34290" y="2857"/>
                      <a:pt x="23813" y="0"/>
                      <a:pt x="14288" y="0"/>
                    </a:cubicBezTo>
                    <a:cubicBezTo>
                      <a:pt x="8572" y="952"/>
                      <a:pt x="3810" y="1905"/>
                      <a:pt x="0" y="2857"/>
                    </a:cubicBezTo>
                    <a:lnTo>
                      <a:pt x="15240" y="36195"/>
                    </a:lnTo>
                    <a:cubicBezTo>
                      <a:pt x="20002" y="34290"/>
                      <a:pt x="25717" y="33338"/>
                      <a:pt x="31433" y="33338"/>
                    </a:cubicBezTo>
                    <a:cubicBezTo>
                      <a:pt x="37147" y="33338"/>
                      <a:pt x="42863" y="34290"/>
                      <a:pt x="47625" y="37147"/>
                    </a:cubicBezTo>
                    <a:cubicBezTo>
                      <a:pt x="52388" y="39052"/>
                      <a:pt x="57150" y="41910"/>
                      <a:pt x="60008" y="45720"/>
                    </a:cubicBezTo>
                    <a:lnTo>
                      <a:pt x="97155" y="94297"/>
                    </a:lnTo>
                    <a:cubicBezTo>
                      <a:pt x="108585" y="95250"/>
                      <a:pt x="105727" y="83820"/>
                      <a:pt x="89535" y="60007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84" name="Google Shape;5484;p30"/>
              <p:cNvSpPr/>
              <p:nvPr/>
            </p:nvSpPr>
            <p:spPr>
              <a:xfrm>
                <a:off x="6671309" y="4707255"/>
                <a:ext cx="676275" cy="234314"/>
              </a:xfrm>
              <a:custGeom>
                <a:avLst/>
                <a:gdLst/>
                <a:ahLst/>
                <a:cxnLst/>
                <a:rect l="l" t="t" r="r" b="b"/>
                <a:pathLst>
                  <a:path w="676275" h="234314" extrusionOk="0">
                    <a:moveTo>
                      <a:pt x="605790" y="171450"/>
                    </a:moveTo>
                    <a:lnTo>
                      <a:pt x="641033" y="195263"/>
                    </a:lnTo>
                    <a:lnTo>
                      <a:pt x="641033" y="31432"/>
                    </a:lnTo>
                    <a:lnTo>
                      <a:pt x="676275" y="31432"/>
                    </a:lnTo>
                    <a:lnTo>
                      <a:pt x="659130" y="0"/>
                    </a:lnTo>
                    <a:lnTo>
                      <a:pt x="467678" y="0"/>
                    </a:lnTo>
                    <a:lnTo>
                      <a:pt x="460058" y="0"/>
                    </a:lnTo>
                    <a:lnTo>
                      <a:pt x="299085" y="0"/>
                    </a:lnTo>
                    <a:lnTo>
                      <a:pt x="291465" y="0"/>
                    </a:lnTo>
                    <a:lnTo>
                      <a:pt x="203835" y="0"/>
                    </a:lnTo>
                    <a:lnTo>
                      <a:pt x="196215" y="0"/>
                    </a:lnTo>
                    <a:lnTo>
                      <a:pt x="0" y="0"/>
                    </a:lnTo>
                    <a:lnTo>
                      <a:pt x="17145" y="31432"/>
                    </a:lnTo>
                    <a:lnTo>
                      <a:pt x="151448" y="31432"/>
                    </a:lnTo>
                    <a:lnTo>
                      <a:pt x="151448" y="59055"/>
                    </a:lnTo>
                    <a:lnTo>
                      <a:pt x="43815" y="59055"/>
                    </a:lnTo>
                    <a:lnTo>
                      <a:pt x="38100" y="70485"/>
                    </a:lnTo>
                    <a:cubicBezTo>
                      <a:pt x="54293" y="75247"/>
                      <a:pt x="67628" y="82867"/>
                      <a:pt x="78105" y="92392"/>
                    </a:cubicBezTo>
                    <a:cubicBezTo>
                      <a:pt x="87630" y="102870"/>
                      <a:pt x="93345" y="113347"/>
                      <a:pt x="93345" y="124777"/>
                    </a:cubicBezTo>
                    <a:cubicBezTo>
                      <a:pt x="93345" y="129540"/>
                      <a:pt x="91440" y="134302"/>
                      <a:pt x="86678" y="138113"/>
                    </a:cubicBezTo>
                    <a:cubicBezTo>
                      <a:pt x="80963" y="142875"/>
                      <a:pt x="75248" y="144780"/>
                      <a:pt x="68580" y="146685"/>
                    </a:cubicBezTo>
                    <a:cubicBezTo>
                      <a:pt x="66675" y="142875"/>
                      <a:pt x="63818" y="140017"/>
                      <a:pt x="60008" y="137160"/>
                    </a:cubicBezTo>
                    <a:cubicBezTo>
                      <a:pt x="56198" y="134302"/>
                      <a:pt x="52388" y="133350"/>
                      <a:pt x="49530" y="133350"/>
                    </a:cubicBezTo>
                    <a:cubicBezTo>
                      <a:pt x="44768" y="133350"/>
                      <a:pt x="40005" y="135255"/>
                      <a:pt x="37148" y="139065"/>
                    </a:cubicBezTo>
                    <a:cubicBezTo>
                      <a:pt x="33338" y="142875"/>
                      <a:pt x="32385" y="147638"/>
                      <a:pt x="32385" y="153352"/>
                    </a:cubicBezTo>
                    <a:cubicBezTo>
                      <a:pt x="32385" y="160972"/>
                      <a:pt x="36195" y="168592"/>
                      <a:pt x="44768" y="173355"/>
                    </a:cubicBezTo>
                    <a:cubicBezTo>
                      <a:pt x="52388" y="179070"/>
                      <a:pt x="62865" y="181927"/>
                      <a:pt x="73343" y="181927"/>
                    </a:cubicBezTo>
                    <a:lnTo>
                      <a:pt x="97155" y="234315"/>
                    </a:lnTo>
                    <a:lnTo>
                      <a:pt x="114300" y="224790"/>
                    </a:lnTo>
                    <a:lnTo>
                      <a:pt x="82868" y="180022"/>
                    </a:lnTo>
                    <a:cubicBezTo>
                      <a:pt x="93345" y="178117"/>
                      <a:pt x="102870" y="173355"/>
                      <a:pt x="110490" y="166688"/>
                    </a:cubicBezTo>
                    <a:cubicBezTo>
                      <a:pt x="118110" y="160020"/>
                      <a:pt x="120968" y="152400"/>
                      <a:pt x="120968" y="142875"/>
                    </a:cubicBezTo>
                    <a:cubicBezTo>
                      <a:pt x="120968" y="133350"/>
                      <a:pt x="118110" y="123825"/>
                      <a:pt x="112395" y="114300"/>
                    </a:cubicBezTo>
                    <a:cubicBezTo>
                      <a:pt x="107633" y="104775"/>
                      <a:pt x="100013" y="97155"/>
                      <a:pt x="89535" y="90488"/>
                    </a:cubicBezTo>
                    <a:lnTo>
                      <a:pt x="151448" y="90488"/>
                    </a:lnTo>
                    <a:lnTo>
                      <a:pt x="151448" y="176213"/>
                    </a:lnTo>
                    <a:lnTo>
                      <a:pt x="186690" y="195263"/>
                    </a:lnTo>
                    <a:lnTo>
                      <a:pt x="186690" y="31432"/>
                    </a:lnTo>
                    <a:lnTo>
                      <a:pt x="214313" y="31432"/>
                    </a:lnTo>
                    <a:lnTo>
                      <a:pt x="221933" y="31432"/>
                    </a:lnTo>
                    <a:lnTo>
                      <a:pt x="246698" y="31432"/>
                    </a:lnTo>
                    <a:lnTo>
                      <a:pt x="246698" y="171450"/>
                    </a:lnTo>
                    <a:lnTo>
                      <a:pt x="281940" y="195263"/>
                    </a:lnTo>
                    <a:lnTo>
                      <a:pt x="281940" y="31432"/>
                    </a:lnTo>
                    <a:lnTo>
                      <a:pt x="309563" y="31432"/>
                    </a:lnTo>
                    <a:lnTo>
                      <a:pt x="317183" y="31432"/>
                    </a:lnTo>
                    <a:lnTo>
                      <a:pt x="415290" y="31432"/>
                    </a:lnTo>
                    <a:lnTo>
                      <a:pt x="415290" y="81915"/>
                    </a:lnTo>
                    <a:lnTo>
                      <a:pt x="337185" y="81915"/>
                    </a:lnTo>
                    <a:cubicBezTo>
                      <a:pt x="332423" y="81915"/>
                      <a:pt x="329565" y="83820"/>
                      <a:pt x="326708" y="86677"/>
                    </a:cubicBezTo>
                    <a:cubicBezTo>
                      <a:pt x="323850" y="89535"/>
                      <a:pt x="321945" y="93345"/>
                      <a:pt x="321945" y="97155"/>
                    </a:cubicBezTo>
                    <a:cubicBezTo>
                      <a:pt x="321945" y="106680"/>
                      <a:pt x="325755" y="117157"/>
                      <a:pt x="334328" y="127635"/>
                    </a:cubicBezTo>
                    <a:cubicBezTo>
                      <a:pt x="342900" y="138113"/>
                      <a:pt x="350520" y="143827"/>
                      <a:pt x="357188" y="143827"/>
                    </a:cubicBezTo>
                    <a:cubicBezTo>
                      <a:pt x="359093" y="143827"/>
                      <a:pt x="360998" y="142875"/>
                      <a:pt x="361950" y="141922"/>
                    </a:cubicBezTo>
                    <a:cubicBezTo>
                      <a:pt x="363855" y="140970"/>
                      <a:pt x="364808" y="139065"/>
                      <a:pt x="364808" y="136207"/>
                    </a:cubicBezTo>
                    <a:lnTo>
                      <a:pt x="364808" y="122872"/>
                    </a:lnTo>
                    <a:cubicBezTo>
                      <a:pt x="364808" y="120015"/>
                      <a:pt x="365760" y="118110"/>
                      <a:pt x="367665" y="116205"/>
                    </a:cubicBezTo>
                    <a:cubicBezTo>
                      <a:pt x="368618" y="114300"/>
                      <a:pt x="370523" y="113347"/>
                      <a:pt x="372428" y="113347"/>
                    </a:cubicBezTo>
                    <a:lnTo>
                      <a:pt x="415290" y="113347"/>
                    </a:lnTo>
                    <a:lnTo>
                      <a:pt x="415290" y="175260"/>
                    </a:lnTo>
                    <a:lnTo>
                      <a:pt x="450533" y="194310"/>
                    </a:lnTo>
                    <a:lnTo>
                      <a:pt x="450533" y="30480"/>
                    </a:lnTo>
                    <a:lnTo>
                      <a:pt x="478155" y="30480"/>
                    </a:lnTo>
                    <a:lnTo>
                      <a:pt x="485775" y="30480"/>
                    </a:lnTo>
                    <a:lnTo>
                      <a:pt x="513397" y="30480"/>
                    </a:lnTo>
                    <a:lnTo>
                      <a:pt x="513397" y="96202"/>
                    </a:lnTo>
                    <a:lnTo>
                      <a:pt x="501968" y="96202"/>
                    </a:lnTo>
                    <a:cubicBezTo>
                      <a:pt x="499110" y="96202"/>
                      <a:pt x="497205" y="97155"/>
                      <a:pt x="495300" y="99060"/>
                    </a:cubicBezTo>
                    <a:cubicBezTo>
                      <a:pt x="493395" y="100965"/>
                      <a:pt x="492443" y="102870"/>
                      <a:pt x="492443" y="105727"/>
                    </a:cubicBezTo>
                    <a:cubicBezTo>
                      <a:pt x="492443" y="111442"/>
                      <a:pt x="499110" y="120967"/>
                      <a:pt x="512445" y="134302"/>
                    </a:cubicBezTo>
                    <a:cubicBezTo>
                      <a:pt x="525780" y="147638"/>
                      <a:pt x="535305" y="154305"/>
                      <a:pt x="541020" y="154305"/>
                    </a:cubicBezTo>
                    <a:cubicBezTo>
                      <a:pt x="542925" y="154305"/>
                      <a:pt x="544830" y="153352"/>
                      <a:pt x="545783" y="151447"/>
                    </a:cubicBezTo>
                    <a:cubicBezTo>
                      <a:pt x="547688" y="148590"/>
                      <a:pt x="548640" y="145732"/>
                      <a:pt x="548640" y="142875"/>
                    </a:cubicBezTo>
                    <a:lnTo>
                      <a:pt x="548640" y="127635"/>
                    </a:lnTo>
                    <a:lnTo>
                      <a:pt x="606743" y="127635"/>
                    </a:lnTo>
                    <a:lnTo>
                      <a:pt x="606743" y="171450"/>
                    </a:lnTo>
                    <a:close/>
                    <a:moveTo>
                      <a:pt x="547688" y="97155"/>
                    </a:moveTo>
                    <a:lnTo>
                      <a:pt x="547688" y="31432"/>
                    </a:lnTo>
                    <a:lnTo>
                      <a:pt x="605790" y="31432"/>
                    </a:lnTo>
                    <a:lnTo>
                      <a:pt x="605790" y="97155"/>
                    </a:lnTo>
                    <a:lnTo>
                      <a:pt x="547688" y="97155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85" name="Google Shape;5485;p30"/>
              <p:cNvSpPr/>
              <p:nvPr/>
            </p:nvSpPr>
            <p:spPr>
              <a:xfrm>
                <a:off x="7259002" y="4910137"/>
                <a:ext cx="119062" cy="87630"/>
              </a:xfrm>
              <a:custGeom>
                <a:avLst/>
                <a:gdLst/>
                <a:ahLst/>
                <a:cxnLst/>
                <a:rect l="l" t="t" r="r" b="b"/>
                <a:pathLst>
                  <a:path w="119062" h="87630" extrusionOk="0">
                    <a:moveTo>
                      <a:pt x="54292" y="13335"/>
                    </a:moveTo>
                    <a:cubicBezTo>
                      <a:pt x="42863" y="3810"/>
                      <a:pt x="34290" y="0"/>
                      <a:pt x="27622" y="0"/>
                    </a:cubicBezTo>
                    <a:cubicBezTo>
                      <a:pt x="21907" y="0"/>
                      <a:pt x="17145" y="953"/>
                      <a:pt x="12382" y="1905"/>
                    </a:cubicBezTo>
                    <a:cubicBezTo>
                      <a:pt x="8572" y="2857"/>
                      <a:pt x="4763" y="5715"/>
                      <a:pt x="0" y="9525"/>
                    </a:cubicBezTo>
                    <a:lnTo>
                      <a:pt x="13335" y="30480"/>
                    </a:lnTo>
                    <a:cubicBezTo>
                      <a:pt x="17145" y="27622"/>
                      <a:pt x="20003" y="25718"/>
                      <a:pt x="22860" y="24765"/>
                    </a:cubicBezTo>
                    <a:cubicBezTo>
                      <a:pt x="26670" y="22860"/>
                      <a:pt x="29528" y="22860"/>
                      <a:pt x="33338" y="22860"/>
                    </a:cubicBezTo>
                    <a:cubicBezTo>
                      <a:pt x="41910" y="22860"/>
                      <a:pt x="60007" y="37147"/>
                      <a:pt x="86678" y="65722"/>
                    </a:cubicBezTo>
                    <a:lnTo>
                      <a:pt x="107632" y="87630"/>
                    </a:lnTo>
                    <a:lnTo>
                      <a:pt x="119063" y="78105"/>
                    </a:lnTo>
                    <a:cubicBezTo>
                      <a:pt x="103822" y="60007"/>
                      <a:pt x="81915" y="39053"/>
                      <a:pt x="54292" y="13335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486" name="Google Shape;5486;p30"/>
            <p:cNvSpPr/>
            <p:nvPr/>
          </p:nvSpPr>
          <p:spPr>
            <a:xfrm>
              <a:off x="5888982" y="2284094"/>
              <a:ext cx="406654" cy="721042"/>
            </a:xfrm>
            <a:custGeom>
              <a:avLst/>
              <a:gdLst/>
              <a:ahLst/>
              <a:cxnLst/>
              <a:rect l="l" t="t" r="r" b="b"/>
              <a:pathLst>
                <a:path w="406654" h="721042" extrusionOk="0">
                  <a:moveTo>
                    <a:pt x="75573" y="576263"/>
                  </a:moveTo>
                  <a:cubicBezTo>
                    <a:pt x="75573" y="576263"/>
                    <a:pt x="75573" y="576263"/>
                    <a:pt x="75573" y="576263"/>
                  </a:cubicBezTo>
                  <a:cubicBezTo>
                    <a:pt x="67953" y="591503"/>
                    <a:pt x="69858" y="604838"/>
                    <a:pt x="74620" y="612458"/>
                  </a:cubicBezTo>
                  <a:cubicBezTo>
                    <a:pt x="80335" y="623888"/>
                    <a:pt x="91765" y="632460"/>
                    <a:pt x="108910" y="640080"/>
                  </a:cubicBezTo>
                  <a:cubicBezTo>
                    <a:pt x="108910" y="640080"/>
                    <a:pt x="108910" y="641033"/>
                    <a:pt x="108910" y="641033"/>
                  </a:cubicBezTo>
                  <a:cubicBezTo>
                    <a:pt x="108910" y="661035"/>
                    <a:pt x="127960" y="677228"/>
                    <a:pt x="160345" y="684848"/>
                  </a:cubicBezTo>
                  <a:cubicBezTo>
                    <a:pt x="162250" y="700088"/>
                    <a:pt x="177490" y="721043"/>
                    <a:pt x="210828" y="721043"/>
                  </a:cubicBezTo>
                  <a:cubicBezTo>
                    <a:pt x="214638" y="721043"/>
                    <a:pt x="219400" y="721043"/>
                    <a:pt x="226068" y="719138"/>
                  </a:cubicBezTo>
                  <a:cubicBezTo>
                    <a:pt x="244165" y="713423"/>
                    <a:pt x="256548" y="700088"/>
                    <a:pt x="257500" y="684848"/>
                  </a:cubicBezTo>
                  <a:cubicBezTo>
                    <a:pt x="289885" y="676275"/>
                    <a:pt x="308935" y="661035"/>
                    <a:pt x="308935" y="641033"/>
                  </a:cubicBezTo>
                  <a:cubicBezTo>
                    <a:pt x="308935" y="639128"/>
                    <a:pt x="308935" y="637223"/>
                    <a:pt x="307983" y="635318"/>
                  </a:cubicBezTo>
                  <a:cubicBezTo>
                    <a:pt x="329890" y="621983"/>
                    <a:pt x="342273" y="605790"/>
                    <a:pt x="342273" y="589598"/>
                  </a:cubicBezTo>
                  <a:cubicBezTo>
                    <a:pt x="342273" y="584835"/>
                    <a:pt x="340368" y="580073"/>
                    <a:pt x="338463" y="576263"/>
                  </a:cubicBezTo>
                  <a:cubicBezTo>
                    <a:pt x="371800" y="542925"/>
                    <a:pt x="389898" y="510540"/>
                    <a:pt x="399423" y="480060"/>
                  </a:cubicBezTo>
                  <a:lnTo>
                    <a:pt x="399423" y="480060"/>
                  </a:lnTo>
                  <a:cubicBezTo>
                    <a:pt x="400375" y="478155"/>
                    <a:pt x="400375" y="476250"/>
                    <a:pt x="401328" y="474345"/>
                  </a:cubicBezTo>
                  <a:cubicBezTo>
                    <a:pt x="404185" y="462915"/>
                    <a:pt x="406090" y="448628"/>
                    <a:pt x="406090" y="446722"/>
                  </a:cubicBezTo>
                  <a:cubicBezTo>
                    <a:pt x="407995" y="421005"/>
                    <a:pt x="405138" y="395288"/>
                    <a:pt x="396565" y="370522"/>
                  </a:cubicBezTo>
                  <a:lnTo>
                    <a:pt x="387993" y="350520"/>
                  </a:lnTo>
                  <a:cubicBezTo>
                    <a:pt x="380373" y="336233"/>
                    <a:pt x="370848" y="322897"/>
                    <a:pt x="360370" y="312420"/>
                  </a:cubicBezTo>
                  <a:cubicBezTo>
                    <a:pt x="357513" y="309563"/>
                    <a:pt x="354655" y="306705"/>
                    <a:pt x="351798" y="304800"/>
                  </a:cubicBezTo>
                  <a:lnTo>
                    <a:pt x="351798" y="304800"/>
                  </a:lnTo>
                  <a:lnTo>
                    <a:pt x="340368" y="294322"/>
                  </a:lnTo>
                  <a:cubicBezTo>
                    <a:pt x="337510" y="291465"/>
                    <a:pt x="334653" y="288608"/>
                    <a:pt x="331795" y="286703"/>
                  </a:cubicBezTo>
                  <a:cubicBezTo>
                    <a:pt x="292743" y="251460"/>
                    <a:pt x="264168" y="224790"/>
                    <a:pt x="272740" y="163830"/>
                  </a:cubicBezTo>
                  <a:cubicBezTo>
                    <a:pt x="283218" y="106680"/>
                    <a:pt x="265120" y="47625"/>
                    <a:pt x="241308" y="32385"/>
                  </a:cubicBezTo>
                  <a:cubicBezTo>
                    <a:pt x="239403" y="31432"/>
                    <a:pt x="238450" y="30480"/>
                    <a:pt x="236545" y="30480"/>
                  </a:cubicBezTo>
                  <a:cubicBezTo>
                    <a:pt x="235593" y="21907"/>
                    <a:pt x="234640" y="16193"/>
                    <a:pt x="233688" y="16193"/>
                  </a:cubicBezTo>
                  <a:cubicBezTo>
                    <a:pt x="227020" y="4763"/>
                    <a:pt x="217495" y="953"/>
                    <a:pt x="210828" y="0"/>
                  </a:cubicBezTo>
                  <a:cubicBezTo>
                    <a:pt x="208923" y="0"/>
                    <a:pt x="207970" y="0"/>
                    <a:pt x="206065" y="0"/>
                  </a:cubicBezTo>
                  <a:cubicBezTo>
                    <a:pt x="194635" y="0"/>
                    <a:pt x="174633" y="4763"/>
                    <a:pt x="166060" y="37148"/>
                  </a:cubicBezTo>
                  <a:cubicBezTo>
                    <a:pt x="160345" y="58103"/>
                    <a:pt x="161298" y="87630"/>
                    <a:pt x="161298" y="115253"/>
                  </a:cubicBezTo>
                  <a:cubicBezTo>
                    <a:pt x="161298" y="120968"/>
                    <a:pt x="161298" y="126682"/>
                    <a:pt x="161298" y="130493"/>
                  </a:cubicBezTo>
                  <a:cubicBezTo>
                    <a:pt x="159393" y="178118"/>
                    <a:pt x="114625" y="237172"/>
                    <a:pt x="81288" y="277178"/>
                  </a:cubicBezTo>
                  <a:cubicBezTo>
                    <a:pt x="81288" y="277178"/>
                    <a:pt x="55570" y="304800"/>
                    <a:pt x="33663" y="343853"/>
                  </a:cubicBezTo>
                  <a:cubicBezTo>
                    <a:pt x="14613" y="374333"/>
                    <a:pt x="-50157" y="493395"/>
                    <a:pt x="75573" y="576263"/>
                  </a:cubicBezTo>
                  <a:close/>
                  <a:moveTo>
                    <a:pt x="210828" y="696278"/>
                  </a:moveTo>
                  <a:cubicBezTo>
                    <a:pt x="197493" y="696278"/>
                    <a:pt x="186063" y="688658"/>
                    <a:pt x="186063" y="681038"/>
                  </a:cubicBezTo>
                  <a:cubicBezTo>
                    <a:pt x="186063" y="680085"/>
                    <a:pt x="186063" y="678180"/>
                    <a:pt x="187015" y="677228"/>
                  </a:cubicBezTo>
                  <a:cubicBezTo>
                    <a:pt x="190825" y="677228"/>
                    <a:pt x="194635" y="678180"/>
                    <a:pt x="198445" y="678180"/>
                  </a:cubicBezTo>
                  <a:cubicBezTo>
                    <a:pt x="202255" y="678180"/>
                    <a:pt x="206065" y="678180"/>
                    <a:pt x="210828" y="678180"/>
                  </a:cubicBezTo>
                  <a:cubicBezTo>
                    <a:pt x="218448" y="678180"/>
                    <a:pt x="227020" y="678180"/>
                    <a:pt x="233688" y="677228"/>
                  </a:cubicBezTo>
                  <a:cubicBezTo>
                    <a:pt x="234640" y="678180"/>
                    <a:pt x="234640" y="680085"/>
                    <a:pt x="234640" y="681038"/>
                  </a:cubicBezTo>
                  <a:cubicBezTo>
                    <a:pt x="235593" y="688658"/>
                    <a:pt x="224163" y="696278"/>
                    <a:pt x="210828" y="696278"/>
                  </a:cubicBezTo>
                  <a:close/>
                  <a:moveTo>
                    <a:pt x="236545" y="662940"/>
                  </a:moveTo>
                  <a:cubicBezTo>
                    <a:pt x="231783" y="663893"/>
                    <a:pt x="226068" y="663893"/>
                    <a:pt x="221305" y="664845"/>
                  </a:cubicBezTo>
                  <a:cubicBezTo>
                    <a:pt x="217495" y="664845"/>
                    <a:pt x="214638" y="664845"/>
                    <a:pt x="210828" y="664845"/>
                  </a:cubicBezTo>
                  <a:cubicBezTo>
                    <a:pt x="202255" y="664845"/>
                    <a:pt x="193683" y="663893"/>
                    <a:pt x="185110" y="662940"/>
                  </a:cubicBezTo>
                  <a:cubicBezTo>
                    <a:pt x="153678" y="659130"/>
                    <a:pt x="135580" y="647700"/>
                    <a:pt x="135580" y="639128"/>
                  </a:cubicBezTo>
                  <a:cubicBezTo>
                    <a:pt x="135580" y="638175"/>
                    <a:pt x="135580" y="638175"/>
                    <a:pt x="135580" y="637223"/>
                  </a:cubicBezTo>
                  <a:cubicBezTo>
                    <a:pt x="159393" y="641985"/>
                    <a:pt x="185110" y="642938"/>
                    <a:pt x="202255" y="642938"/>
                  </a:cubicBezTo>
                  <a:cubicBezTo>
                    <a:pt x="235593" y="642938"/>
                    <a:pt x="267025" y="639128"/>
                    <a:pt x="284170" y="633413"/>
                  </a:cubicBezTo>
                  <a:cubicBezTo>
                    <a:pt x="286075" y="635318"/>
                    <a:pt x="287028" y="637223"/>
                    <a:pt x="287028" y="639128"/>
                  </a:cubicBezTo>
                  <a:cubicBezTo>
                    <a:pt x="287028" y="647700"/>
                    <a:pt x="267978" y="659130"/>
                    <a:pt x="236545" y="662940"/>
                  </a:cubicBezTo>
                  <a:close/>
                  <a:moveTo>
                    <a:pt x="89860" y="304800"/>
                  </a:moveTo>
                  <a:lnTo>
                    <a:pt x="90813" y="302895"/>
                  </a:lnTo>
                  <a:cubicBezTo>
                    <a:pt x="132723" y="253365"/>
                    <a:pt x="181300" y="188595"/>
                    <a:pt x="184158" y="131445"/>
                  </a:cubicBezTo>
                  <a:cubicBezTo>
                    <a:pt x="184158" y="125730"/>
                    <a:pt x="184158" y="120015"/>
                    <a:pt x="184158" y="114300"/>
                  </a:cubicBezTo>
                  <a:cubicBezTo>
                    <a:pt x="184158" y="87630"/>
                    <a:pt x="183205" y="60960"/>
                    <a:pt x="187968" y="42863"/>
                  </a:cubicBezTo>
                  <a:cubicBezTo>
                    <a:pt x="191778" y="26670"/>
                    <a:pt x="198445" y="24765"/>
                    <a:pt x="202255" y="24765"/>
                  </a:cubicBezTo>
                  <a:cubicBezTo>
                    <a:pt x="203208" y="24765"/>
                    <a:pt x="204160" y="24765"/>
                    <a:pt x="204160" y="24765"/>
                  </a:cubicBezTo>
                  <a:cubicBezTo>
                    <a:pt x="207018" y="24765"/>
                    <a:pt x="208923" y="29528"/>
                    <a:pt x="209875" y="37148"/>
                  </a:cubicBezTo>
                  <a:cubicBezTo>
                    <a:pt x="209875" y="41910"/>
                    <a:pt x="209875" y="56198"/>
                    <a:pt x="208923" y="71438"/>
                  </a:cubicBezTo>
                  <a:cubicBezTo>
                    <a:pt x="207018" y="105728"/>
                    <a:pt x="205113" y="151447"/>
                    <a:pt x="209875" y="172403"/>
                  </a:cubicBezTo>
                  <a:cubicBezTo>
                    <a:pt x="215590" y="195263"/>
                    <a:pt x="226068" y="218122"/>
                    <a:pt x="235593" y="240030"/>
                  </a:cubicBezTo>
                  <a:cubicBezTo>
                    <a:pt x="248928" y="268605"/>
                    <a:pt x="261310" y="296228"/>
                    <a:pt x="262263" y="321945"/>
                  </a:cubicBezTo>
                  <a:cubicBezTo>
                    <a:pt x="264168" y="367665"/>
                    <a:pt x="241308" y="371475"/>
                    <a:pt x="225115" y="374333"/>
                  </a:cubicBezTo>
                  <a:cubicBezTo>
                    <a:pt x="217495" y="375285"/>
                    <a:pt x="208923" y="377190"/>
                    <a:pt x="208923" y="385763"/>
                  </a:cubicBezTo>
                  <a:cubicBezTo>
                    <a:pt x="208923" y="389572"/>
                    <a:pt x="211780" y="393383"/>
                    <a:pt x="216543" y="393383"/>
                  </a:cubicBezTo>
                  <a:cubicBezTo>
                    <a:pt x="218448" y="393383"/>
                    <a:pt x="220353" y="392430"/>
                    <a:pt x="224163" y="392430"/>
                  </a:cubicBezTo>
                  <a:cubicBezTo>
                    <a:pt x="228925" y="391478"/>
                    <a:pt x="237498" y="389572"/>
                    <a:pt x="246070" y="389572"/>
                  </a:cubicBezTo>
                  <a:cubicBezTo>
                    <a:pt x="251785" y="389572"/>
                    <a:pt x="256548" y="390525"/>
                    <a:pt x="261310" y="391478"/>
                  </a:cubicBezTo>
                  <a:cubicBezTo>
                    <a:pt x="275598" y="395288"/>
                    <a:pt x="286075" y="405765"/>
                    <a:pt x="290838" y="418147"/>
                  </a:cubicBezTo>
                  <a:cubicBezTo>
                    <a:pt x="294648" y="429578"/>
                    <a:pt x="294648" y="449580"/>
                    <a:pt x="273693" y="477203"/>
                  </a:cubicBezTo>
                  <a:cubicBezTo>
                    <a:pt x="269883" y="482918"/>
                    <a:pt x="259405" y="490538"/>
                    <a:pt x="238450" y="494347"/>
                  </a:cubicBezTo>
                  <a:cubicBezTo>
                    <a:pt x="231783" y="495300"/>
                    <a:pt x="231783" y="499110"/>
                    <a:pt x="231783" y="501968"/>
                  </a:cubicBezTo>
                  <a:cubicBezTo>
                    <a:pt x="231783" y="504825"/>
                    <a:pt x="234640" y="507683"/>
                    <a:pt x="239403" y="507683"/>
                  </a:cubicBezTo>
                  <a:cubicBezTo>
                    <a:pt x="241308" y="507683"/>
                    <a:pt x="243213" y="507683"/>
                    <a:pt x="245118" y="507683"/>
                  </a:cubicBezTo>
                  <a:cubicBezTo>
                    <a:pt x="277503" y="507683"/>
                    <a:pt x="302268" y="514350"/>
                    <a:pt x="313698" y="526733"/>
                  </a:cubicBezTo>
                  <a:cubicBezTo>
                    <a:pt x="319413" y="532448"/>
                    <a:pt x="321318" y="539115"/>
                    <a:pt x="321318" y="546735"/>
                  </a:cubicBezTo>
                  <a:cubicBezTo>
                    <a:pt x="320365" y="561023"/>
                    <a:pt x="301315" y="566738"/>
                    <a:pt x="287980" y="569595"/>
                  </a:cubicBezTo>
                  <a:cubicBezTo>
                    <a:pt x="278455" y="572453"/>
                    <a:pt x="272740" y="573405"/>
                    <a:pt x="272740" y="580073"/>
                  </a:cubicBezTo>
                  <a:lnTo>
                    <a:pt x="272740" y="582930"/>
                  </a:lnTo>
                  <a:lnTo>
                    <a:pt x="277503" y="586740"/>
                  </a:lnTo>
                  <a:lnTo>
                    <a:pt x="280360" y="586740"/>
                  </a:lnTo>
                  <a:cubicBezTo>
                    <a:pt x="282265" y="586740"/>
                    <a:pt x="284170" y="585788"/>
                    <a:pt x="287980" y="584835"/>
                  </a:cubicBezTo>
                  <a:cubicBezTo>
                    <a:pt x="296553" y="581978"/>
                    <a:pt x="304173" y="581025"/>
                    <a:pt x="309888" y="581025"/>
                  </a:cubicBezTo>
                  <a:cubicBezTo>
                    <a:pt x="312745" y="581025"/>
                    <a:pt x="314650" y="581025"/>
                    <a:pt x="315603" y="581978"/>
                  </a:cubicBezTo>
                  <a:cubicBezTo>
                    <a:pt x="320365" y="582930"/>
                    <a:pt x="320365" y="585788"/>
                    <a:pt x="320365" y="586740"/>
                  </a:cubicBezTo>
                  <a:cubicBezTo>
                    <a:pt x="320365" y="594360"/>
                    <a:pt x="308935" y="606743"/>
                    <a:pt x="283218" y="617220"/>
                  </a:cubicBezTo>
                  <a:lnTo>
                    <a:pt x="282265" y="617220"/>
                  </a:lnTo>
                  <a:lnTo>
                    <a:pt x="282265" y="617220"/>
                  </a:lnTo>
                  <a:cubicBezTo>
                    <a:pt x="269883" y="622935"/>
                    <a:pt x="241308" y="625793"/>
                    <a:pt x="210828" y="625793"/>
                  </a:cubicBezTo>
                  <a:cubicBezTo>
                    <a:pt x="163203" y="625793"/>
                    <a:pt x="107958" y="617220"/>
                    <a:pt x="98433" y="597218"/>
                  </a:cubicBezTo>
                  <a:cubicBezTo>
                    <a:pt x="96528" y="592455"/>
                    <a:pt x="96528" y="586740"/>
                    <a:pt x="101290" y="580073"/>
                  </a:cubicBezTo>
                  <a:cubicBezTo>
                    <a:pt x="102243" y="581025"/>
                    <a:pt x="104148" y="582930"/>
                    <a:pt x="106053" y="583883"/>
                  </a:cubicBezTo>
                  <a:cubicBezTo>
                    <a:pt x="137485" y="600075"/>
                    <a:pt x="178443" y="602933"/>
                    <a:pt x="201303" y="602933"/>
                  </a:cubicBezTo>
                  <a:cubicBezTo>
                    <a:pt x="216543" y="602933"/>
                    <a:pt x="227973" y="601980"/>
                    <a:pt x="232735" y="601028"/>
                  </a:cubicBezTo>
                  <a:cubicBezTo>
                    <a:pt x="238450" y="600075"/>
                    <a:pt x="247975" y="598170"/>
                    <a:pt x="247023" y="590550"/>
                  </a:cubicBezTo>
                  <a:cubicBezTo>
                    <a:pt x="247023" y="585788"/>
                    <a:pt x="243213" y="583883"/>
                    <a:pt x="236545" y="583883"/>
                  </a:cubicBezTo>
                  <a:cubicBezTo>
                    <a:pt x="235593" y="583883"/>
                    <a:pt x="234640" y="583883"/>
                    <a:pt x="232735" y="583883"/>
                  </a:cubicBezTo>
                  <a:cubicBezTo>
                    <a:pt x="227973" y="583883"/>
                    <a:pt x="221305" y="584835"/>
                    <a:pt x="212733" y="584835"/>
                  </a:cubicBezTo>
                  <a:cubicBezTo>
                    <a:pt x="183205" y="584835"/>
                    <a:pt x="153678" y="579120"/>
                    <a:pt x="120340" y="566738"/>
                  </a:cubicBezTo>
                  <a:cubicBezTo>
                    <a:pt x="104148" y="561975"/>
                    <a:pt x="71763" y="541973"/>
                    <a:pt x="65095" y="537210"/>
                  </a:cubicBezTo>
                  <a:cubicBezTo>
                    <a:pt x="40330" y="518160"/>
                    <a:pt x="26995" y="484822"/>
                    <a:pt x="26995" y="444818"/>
                  </a:cubicBezTo>
                  <a:cubicBezTo>
                    <a:pt x="24138" y="382905"/>
                    <a:pt x="69858" y="327660"/>
                    <a:pt x="89860" y="30480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7" name="Google Shape;5487;p30"/>
            <p:cNvSpPr/>
            <p:nvPr/>
          </p:nvSpPr>
          <p:spPr>
            <a:xfrm>
              <a:off x="6256972" y="2756535"/>
              <a:ext cx="368617" cy="631507"/>
            </a:xfrm>
            <a:custGeom>
              <a:avLst/>
              <a:gdLst/>
              <a:ahLst/>
              <a:cxnLst/>
              <a:rect l="l" t="t" r="r" b="b"/>
              <a:pathLst>
                <a:path w="368617" h="631507" extrusionOk="0">
                  <a:moveTo>
                    <a:pt x="351473" y="631507"/>
                  </a:moveTo>
                  <a:lnTo>
                    <a:pt x="328613" y="625793"/>
                  </a:lnTo>
                  <a:cubicBezTo>
                    <a:pt x="339090" y="584835"/>
                    <a:pt x="344805" y="542925"/>
                    <a:pt x="344805" y="500062"/>
                  </a:cubicBezTo>
                  <a:cubicBezTo>
                    <a:pt x="344805" y="282893"/>
                    <a:pt x="206693" y="90488"/>
                    <a:pt x="0" y="22860"/>
                  </a:cubicBezTo>
                  <a:lnTo>
                    <a:pt x="7620" y="0"/>
                  </a:lnTo>
                  <a:cubicBezTo>
                    <a:pt x="223838" y="71438"/>
                    <a:pt x="368618" y="272415"/>
                    <a:pt x="368618" y="500062"/>
                  </a:cubicBezTo>
                  <a:cubicBezTo>
                    <a:pt x="368618" y="544830"/>
                    <a:pt x="362903" y="588645"/>
                    <a:pt x="351473" y="63150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8" name="Google Shape;5488;p30"/>
            <p:cNvSpPr/>
            <p:nvPr/>
          </p:nvSpPr>
          <p:spPr>
            <a:xfrm>
              <a:off x="5572125" y="2767964"/>
              <a:ext cx="337185" cy="621030"/>
            </a:xfrm>
            <a:custGeom>
              <a:avLst/>
              <a:gdLst/>
              <a:ahLst/>
              <a:cxnLst/>
              <a:rect l="l" t="t" r="r" b="b"/>
              <a:pathLst>
                <a:path w="337185" h="621030" extrusionOk="0">
                  <a:moveTo>
                    <a:pt x="17145" y="621030"/>
                  </a:moveTo>
                  <a:cubicBezTo>
                    <a:pt x="5715" y="578168"/>
                    <a:pt x="0" y="533400"/>
                    <a:pt x="0" y="488632"/>
                  </a:cubicBezTo>
                  <a:cubicBezTo>
                    <a:pt x="0" y="273368"/>
                    <a:pt x="129540" y="80963"/>
                    <a:pt x="328613" y="0"/>
                  </a:cubicBezTo>
                  <a:lnTo>
                    <a:pt x="337185" y="21908"/>
                  </a:lnTo>
                  <a:cubicBezTo>
                    <a:pt x="146685" y="99060"/>
                    <a:pt x="22860" y="281940"/>
                    <a:pt x="22860" y="487680"/>
                  </a:cubicBezTo>
                  <a:cubicBezTo>
                    <a:pt x="22860" y="530543"/>
                    <a:pt x="28575" y="572453"/>
                    <a:pt x="39052" y="613410"/>
                  </a:cubicBezTo>
                  <a:lnTo>
                    <a:pt x="17145" y="62103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489" name="Google Shape;5489;p30"/>
            <p:cNvGrpSpPr/>
            <p:nvPr/>
          </p:nvGrpSpPr>
          <p:grpSpPr>
            <a:xfrm>
              <a:off x="4910701" y="3818108"/>
              <a:ext cx="2376312" cy="776751"/>
              <a:chOff x="4910701" y="3818108"/>
              <a:chExt cx="2376312" cy="776751"/>
            </a:xfrm>
          </p:grpSpPr>
          <p:sp>
            <p:nvSpPr>
              <p:cNvPr id="5490" name="Google Shape;5490;p30"/>
              <p:cNvSpPr/>
              <p:nvPr/>
            </p:nvSpPr>
            <p:spPr>
              <a:xfrm>
                <a:off x="5957887" y="4451032"/>
                <a:ext cx="25717" cy="3333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33337" extrusionOk="0">
                    <a:moveTo>
                      <a:pt x="12383" y="0"/>
                    </a:moveTo>
                    <a:cubicBezTo>
                      <a:pt x="9525" y="0"/>
                      <a:pt x="6667" y="953"/>
                      <a:pt x="3810" y="3810"/>
                    </a:cubicBezTo>
                    <a:cubicBezTo>
                      <a:pt x="953" y="5715"/>
                      <a:pt x="0" y="9525"/>
                      <a:pt x="0" y="12383"/>
                    </a:cubicBezTo>
                    <a:cubicBezTo>
                      <a:pt x="0" y="17145"/>
                      <a:pt x="1905" y="21908"/>
                      <a:pt x="5715" y="25718"/>
                    </a:cubicBezTo>
                    <a:cubicBezTo>
                      <a:pt x="9525" y="29528"/>
                      <a:pt x="14288" y="32385"/>
                      <a:pt x="20955" y="33338"/>
                    </a:cubicBezTo>
                    <a:cubicBezTo>
                      <a:pt x="21908" y="31433"/>
                      <a:pt x="23813" y="30480"/>
                      <a:pt x="23813" y="27623"/>
                    </a:cubicBezTo>
                    <a:cubicBezTo>
                      <a:pt x="24765" y="25718"/>
                      <a:pt x="24765" y="22860"/>
                      <a:pt x="25717" y="19050"/>
                    </a:cubicBezTo>
                    <a:cubicBezTo>
                      <a:pt x="25717" y="14288"/>
                      <a:pt x="24765" y="9525"/>
                      <a:pt x="21908" y="6668"/>
                    </a:cubicBezTo>
                    <a:cubicBezTo>
                      <a:pt x="19050" y="2858"/>
                      <a:pt x="16192" y="953"/>
                      <a:pt x="12383" y="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91" name="Google Shape;5491;p30"/>
              <p:cNvSpPr/>
              <p:nvPr/>
            </p:nvSpPr>
            <p:spPr>
              <a:xfrm>
                <a:off x="6030277" y="4486275"/>
                <a:ext cx="53339" cy="31432"/>
              </a:xfrm>
              <a:custGeom>
                <a:avLst/>
                <a:gdLst/>
                <a:ahLst/>
                <a:cxnLst/>
                <a:rect l="l" t="t" r="r" b="b"/>
                <a:pathLst>
                  <a:path w="53339" h="31432" extrusionOk="0">
                    <a:moveTo>
                      <a:pt x="26670" y="0"/>
                    </a:moveTo>
                    <a:cubicBezTo>
                      <a:pt x="19050" y="0"/>
                      <a:pt x="13335" y="1905"/>
                      <a:pt x="8572" y="4763"/>
                    </a:cubicBezTo>
                    <a:cubicBezTo>
                      <a:pt x="2857" y="8572"/>
                      <a:pt x="952" y="13335"/>
                      <a:pt x="0" y="18097"/>
                    </a:cubicBezTo>
                    <a:cubicBezTo>
                      <a:pt x="0" y="21907"/>
                      <a:pt x="952" y="24765"/>
                      <a:pt x="4763" y="27622"/>
                    </a:cubicBezTo>
                    <a:cubicBezTo>
                      <a:pt x="7620" y="30480"/>
                      <a:pt x="11430" y="31432"/>
                      <a:pt x="15240" y="31432"/>
                    </a:cubicBezTo>
                    <a:cubicBezTo>
                      <a:pt x="20955" y="31432"/>
                      <a:pt x="27622" y="30480"/>
                      <a:pt x="33338" y="27622"/>
                    </a:cubicBezTo>
                    <a:cubicBezTo>
                      <a:pt x="39052" y="24765"/>
                      <a:pt x="45720" y="20955"/>
                      <a:pt x="53340" y="15240"/>
                    </a:cubicBezTo>
                    <a:cubicBezTo>
                      <a:pt x="49530" y="10478"/>
                      <a:pt x="44767" y="6668"/>
                      <a:pt x="40005" y="3810"/>
                    </a:cubicBezTo>
                    <a:cubicBezTo>
                      <a:pt x="36195" y="1905"/>
                      <a:pt x="31432" y="953"/>
                      <a:pt x="26670" y="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92" name="Google Shape;5492;p30"/>
              <p:cNvSpPr/>
              <p:nvPr/>
            </p:nvSpPr>
            <p:spPr>
              <a:xfrm rot="-4289663">
                <a:off x="5514869" y="4359959"/>
                <a:ext cx="37147" cy="36195"/>
              </a:xfrm>
              <a:custGeom>
                <a:avLst/>
                <a:gdLst/>
                <a:ahLst/>
                <a:cxnLst/>
                <a:rect l="l" t="t" r="r" b="b"/>
                <a:pathLst>
                  <a:path w="37147" h="36195" extrusionOk="0">
                    <a:moveTo>
                      <a:pt x="0" y="0"/>
                    </a:moveTo>
                    <a:lnTo>
                      <a:pt x="37148" y="0"/>
                    </a:lnTo>
                    <a:lnTo>
                      <a:pt x="37148" y="36195"/>
                    </a:lnTo>
                    <a:lnTo>
                      <a:pt x="0" y="36195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93" name="Google Shape;5493;p30"/>
              <p:cNvSpPr/>
              <p:nvPr/>
            </p:nvSpPr>
            <p:spPr>
              <a:xfrm>
                <a:off x="5833809" y="4470677"/>
                <a:ext cx="53593" cy="30258"/>
              </a:xfrm>
              <a:custGeom>
                <a:avLst/>
                <a:gdLst/>
                <a:ahLst/>
                <a:cxnLst/>
                <a:rect l="l" t="t" r="r" b="b"/>
                <a:pathLst>
                  <a:path w="53593" h="30258" extrusionOk="0">
                    <a:moveTo>
                      <a:pt x="28828" y="357"/>
                    </a:moveTo>
                    <a:cubicBezTo>
                      <a:pt x="21208" y="-595"/>
                      <a:pt x="15493" y="357"/>
                      <a:pt x="9778" y="3215"/>
                    </a:cubicBezTo>
                    <a:cubicBezTo>
                      <a:pt x="4063" y="6072"/>
                      <a:pt x="1206" y="10835"/>
                      <a:pt x="253" y="15597"/>
                    </a:cubicBezTo>
                    <a:cubicBezTo>
                      <a:pt x="-699" y="19407"/>
                      <a:pt x="1206" y="22265"/>
                      <a:pt x="3111" y="25122"/>
                    </a:cubicBezTo>
                    <a:cubicBezTo>
                      <a:pt x="5968" y="27980"/>
                      <a:pt x="8826" y="29885"/>
                      <a:pt x="13588" y="29885"/>
                    </a:cubicBezTo>
                    <a:cubicBezTo>
                      <a:pt x="19303" y="30837"/>
                      <a:pt x="25971" y="29885"/>
                      <a:pt x="32638" y="27980"/>
                    </a:cubicBezTo>
                    <a:cubicBezTo>
                      <a:pt x="39306" y="26075"/>
                      <a:pt x="45973" y="23217"/>
                      <a:pt x="53593" y="18455"/>
                    </a:cubicBezTo>
                    <a:cubicBezTo>
                      <a:pt x="49783" y="13692"/>
                      <a:pt x="45973" y="8930"/>
                      <a:pt x="42163" y="5120"/>
                    </a:cubicBezTo>
                    <a:cubicBezTo>
                      <a:pt x="37401" y="3215"/>
                      <a:pt x="32638" y="1310"/>
                      <a:pt x="28828" y="357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94" name="Google Shape;5494;p30"/>
              <p:cNvSpPr/>
              <p:nvPr/>
            </p:nvSpPr>
            <p:spPr>
              <a:xfrm rot="-1450734">
                <a:off x="6823927" y="4289965"/>
                <a:ext cx="36196" cy="37148"/>
              </a:xfrm>
              <a:custGeom>
                <a:avLst/>
                <a:gdLst/>
                <a:ahLst/>
                <a:cxnLst/>
                <a:rect l="l" t="t" r="r" b="b"/>
                <a:pathLst>
                  <a:path w="36196" h="37148" extrusionOk="0">
                    <a:moveTo>
                      <a:pt x="0" y="0"/>
                    </a:moveTo>
                    <a:lnTo>
                      <a:pt x="36196" y="0"/>
                    </a:lnTo>
                    <a:lnTo>
                      <a:pt x="36196" y="37149"/>
                    </a:lnTo>
                    <a:lnTo>
                      <a:pt x="0" y="37149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95" name="Google Shape;5495;p30"/>
              <p:cNvSpPr/>
              <p:nvPr/>
            </p:nvSpPr>
            <p:spPr>
              <a:xfrm>
                <a:off x="6727133" y="4373310"/>
                <a:ext cx="54368" cy="46765"/>
              </a:xfrm>
              <a:custGeom>
                <a:avLst/>
                <a:gdLst/>
                <a:ahLst/>
                <a:cxnLst/>
                <a:rect l="l" t="t" r="r" b="b"/>
                <a:pathLst>
                  <a:path w="54368" h="46765" extrusionOk="0">
                    <a:moveTo>
                      <a:pt x="2279" y="24382"/>
                    </a:moveTo>
                    <a:cubicBezTo>
                      <a:pt x="374" y="28192"/>
                      <a:pt x="-579" y="31050"/>
                      <a:pt x="374" y="34859"/>
                    </a:cubicBezTo>
                    <a:cubicBezTo>
                      <a:pt x="2279" y="40575"/>
                      <a:pt x="6089" y="43432"/>
                      <a:pt x="11804" y="45337"/>
                    </a:cubicBezTo>
                    <a:cubicBezTo>
                      <a:pt x="17519" y="47242"/>
                      <a:pt x="24186" y="47242"/>
                      <a:pt x="29901" y="45337"/>
                    </a:cubicBezTo>
                    <a:cubicBezTo>
                      <a:pt x="39426" y="41527"/>
                      <a:pt x="46094" y="36765"/>
                      <a:pt x="49904" y="29145"/>
                    </a:cubicBezTo>
                    <a:cubicBezTo>
                      <a:pt x="54666" y="22477"/>
                      <a:pt x="55619" y="14857"/>
                      <a:pt x="52761" y="8190"/>
                    </a:cubicBezTo>
                    <a:cubicBezTo>
                      <a:pt x="50856" y="4380"/>
                      <a:pt x="47999" y="1522"/>
                      <a:pt x="42284" y="570"/>
                    </a:cubicBezTo>
                    <a:cubicBezTo>
                      <a:pt x="36569" y="-383"/>
                      <a:pt x="30854" y="-383"/>
                      <a:pt x="25139" y="2475"/>
                    </a:cubicBezTo>
                    <a:cubicBezTo>
                      <a:pt x="23234" y="5332"/>
                      <a:pt x="18471" y="9142"/>
                      <a:pt x="11804" y="13905"/>
                    </a:cubicBezTo>
                    <a:cubicBezTo>
                      <a:pt x="7994" y="16762"/>
                      <a:pt x="4184" y="20572"/>
                      <a:pt x="2279" y="24382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96" name="Google Shape;5496;p30"/>
              <p:cNvSpPr/>
              <p:nvPr/>
            </p:nvSpPr>
            <p:spPr>
              <a:xfrm>
                <a:off x="6563677" y="4377690"/>
                <a:ext cx="48577" cy="69294"/>
              </a:xfrm>
              <a:custGeom>
                <a:avLst/>
                <a:gdLst/>
                <a:ahLst/>
                <a:cxnLst/>
                <a:rect l="l" t="t" r="r" b="b"/>
                <a:pathLst>
                  <a:path w="48577" h="69294" extrusionOk="0">
                    <a:moveTo>
                      <a:pt x="0" y="11430"/>
                    </a:moveTo>
                    <a:lnTo>
                      <a:pt x="15240" y="63817"/>
                    </a:lnTo>
                    <a:cubicBezTo>
                      <a:pt x="16192" y="65722"/>
                      <a:pt x="17145" y="67628"/>
                      <a:pt x="19050" y="68580"/>
                    </a:cubicBezTo>
                    <a:cubicBezTo>
                      <a:pt x="20955" y="69532"/>
                      <a:pt x="22860" y="69532"/>
                      <a:pt x="24765" y="68580"/>
                    </a:cubicBezTo>
                    <a:cubicBezTo>
                      <a:pt x="30480" y="66675"/>
                      <a:pt x="36195" y="62865"/>
                      <a:pt x="40005" y="58103"/>
                    </a:cubicBezTo>
                    <a:cubicBezTo>
                      <a:pt x="44767" y="52388"/>
                      <a:pt x="46672" y="46672"/>
                      <a:pt x="48577" y="39053"/>
                    </a:cubicBezTo>
                    <a:lnTo>
                      <a:pt x="37147" y="0"/>
                    </a:lnTo>
                    <a:lnTo>
                      <a:pt x="0" y="11430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97" name="Google Shape;5497;p30"/>
              <p:cNvSpPr/>
              <p:nvPr/>
            </p:nvSpPr>
            <p:spPr>
              <a:xfrm>
                <a:off x="6273165" y="4475797"/>
                <a:ext cx="53339" cy="33337"/>
              </a:xfrm>
              <a:custGeom>
                <a:avLst/>
                <a:gdLst/>
                <a:ahLst/>
                <a:cxnLst/>
                <a:rect l="l" t="t" r="r" b="b"/>
                <a:pathLst>
                  <a:path w="53339" h="33337" extrusionOk="0">
                    <a:moveTo>
                      <a:pt x="23813" y="0"/>
                    </a:moveTo>
                    <a:cubicBezTo>
                      <a:pt x="16192" y="953"/>
                      <a:pt x="10477" y="3810"/>
                      <a:pt x="6667" y="7620"/>
                    </a:cubicBezTo>
                    <a:cubicBezTo>
                      <a:pt x="1905" y="12383"/>
                      <a:pt x="0" y="17145"/>
                      <a:pt x="0" y="21908"/>
                    </a:cubicBezTo>
                    <a:cubicBezTo>
                      <a:pt x="0" y="25718"/>
                      <a:pt x="1905" y="28575"/>
                      <a:pt x="5715" y="30480"/>
                    </a:cubicBezTo>
                    <a:cubicBezTo>
                      <a:pt x="8572" y="32385"/>
                      <a:pt x="12382" y="33338"/>
                      <a:pt x="17145" y="33338"/>
                    </a:cubicBezTo>
                    <a:cubicBezTo>
                      <a:pt x="22860" y="32385"/>
                      <a:pt x="28575" y="30480"/>
                      <a:pt x="35242" y="26670"/>
                    </a:cubicBezTo>
                    <a:cubicBezTo>
                      <a:pt x="40957" y="22860"/>
                      <a:pt x="46672" y="18097"/>
                      <a:pt x="53340" y="12383"/>
                    </a:cubicBezTo>
                    <a:cubicBezTo>
                      <a:pt x="48577" y="8572"/>
                      <a:pt x="43815" y="4763"/>
                      <a:pt x="39052" y="2858"/>
                    </a:cubicBezTo>
                    <a:cubicBezTo>
                      <a:pt x="33338" y="953"/>
                      <a:pt x="28575" y="0"/>
                      <a:pt x="23813" y="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98" name="Google Shape;5498;p30"/>
              <p:cNvSpPr/>
              <p:nvPr/>
            </p:nvSpPr>
            <p:spPr>
              <a:xfrm>
                <a:off x="6383654" y="4415790"/>
                <a:ext cx="75247" cy="88024"/>
              </a:xfrm>
              <a:custGeom>
                <a:avLst/>
                <a:gdLst/>
                <a:ahLst/>
                <a:cxnLst/>
                <a:rect l="l" t="t" r="r" b="b"/>
                <a:pathLst>
                  <a:path w="75247" h="88024" extrusionOk="0">
                    <a:moveTo>
                      <a:pt x="39053" y="6667"/>
                    </a:moveTo>
                    <a:lnTo>
                      <a:pt x="44767" y="35242"/>
                    </a:lnTo>
                    <a:lnTo>
                      <a:pt x="7620" y="41910"/>
                    </a:lnTo>
                    <a:cubicBezTo>
                      <a:pt x="4763" y="41910"/>
                      <a:pt x="2858" y="43815"/>
                      <a:pt x="1905" y="45720"/>
                    </a:cubicBezTo>
                    <a:cubicBezTo>
                      <a:pt x="0" y="47625"/>
                      <a:pt x="0" y="49530"/>
                      <a:pt x="0" y="52388"/>
                    </a:cubicBezTo>
                    <a:cubicBezTo>
                      <a:pt x="0" y="54292"/>
                      <a:pt x="1905" y="56197"/>
                      <a:pt x="3810" y="58103"/>
                    </a:cubicBezTo>
                    <a:cubicBezTo>
                      <a:pt x="5715" y="60007"/>
                      <a:pt x="8573" y="60960"/>
                      <a:pt x="11430" y="61913"/>
                    </a:cubicBezTo>
                    <a:cubicBezTo>
                      <a:pt x="13335" y="60007"/>
                      <a:pt x="16192" y="58103"/>
                      <a:pt x="20003" y="56197"/>
                    </a:cubicBezTo>
                    <a:cubicBezTo>
                      <a:pt x="22860" y="55245"/>
                      <a:pt x="27623" y="53340"/>
                      <a:pt x="33338" y="52388"/>
                    </a:cubicBezTo>
                    <a:lnTo>
                      <a:pt x="45720" y="65722"/>
                    </a:lnTo>
                    <a:lnTo>
                      <a:pt x="34290" y="67628"/>
                    </a:lnTo>
                    <a:cubicBezTo>
                      <a:pt x="30480" y="68580"/>
                      <a:pt x="26670" y="70485"/>
                      <a:pt x="23813" y="72390"/>
                    </a:cubicBezTo>
                    <a:cubicBezTo>
                      <a:pt x="20955" y="75247"/>
                      <a:pt x="20003" y="78105"/>
                      <a:pt x="20955" y="80963"/>
                    </a:cubicBezTo>
                    <a:cubicBezTo>
                      <a:pt x="21908" y="83820"/>
                      <a:pt x="22860" y="85725"/>
                      <a:pt x="25717" y="86678"/>
                    </a:cubicBezTo>
                    <a:cubicBezTo>
                      <a:pt x="28575" y="87630"/>
                      <a:pt x="32385" y="88582"/>
                      <a:pt x="35242" y="87630"/>
                    </a:cubicBezTo>
                    <a:cubicBezTo>
                      <a:pt x="43815" y="85725"/>
                      <a:pt x="52388" y="81915"/>
                      <a:pt x="59055" y="75247"/>
                    </a:cubicBezTo>
                    <a:cubicBezTo>
                      <a:pt x="66675" y="68580"/>
                      <a:pt x="71438" y="60007"/>
                      <a:pt x="75248" y="49530"/>
                    </a:cubicBezTo>
                    <a:lnTo>
                      <a:pt x="65723" y="0"/>
                    </a:lnTo>
                    <a:lnTo>
                      <a:pt x="39053" y="6667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99" name="Google Shape;5499;p30"/>
              <p:cNvSpPr/>
              <p:nvPr/>
            </p:nvSpPr>
            <p:spPr>
              <a:xfrm>
                <a:off x="4910701" y="3818108"/>
                <a:ext cx="2376312" cy="776751"/>
              </a:xfrm>
              <a:custGeom>
                <a:avLst/>
                <a:gdLst/>
                <a:ahLst/>
                <a:cxnLst/>
                <a:rect l="l" t="t" r="r" b="b"/>
                <a:pathLst>
                  <a:path w="2376312" h="776751" extrusionOk="0">
                    <a:moveTo>
                      <a:pt x="2324489" y="401466"/>
                    </a:moveTo>
                    <a:cubicBezTo>
                      <a:pt x="2315916" y="384321"/>
                      <a:pt x="2307344" y="367176"/>
                      <a:pt x="2299724" y="350031"/>
                    </a:cubicBezTo>
                    <a:cubicBezTo>
                      <a:pt x="2316869" y="337649"/>
                      <a:pt x="2332109" y="325266"/>
                      <a:pt x="2348301" y="310979"/>
                    </a:cubicBezTo>
                    <a:cubicBezTo>
                      <a:pt x="2399736" y="264306"/>
                      <a:pt x="2369256" y="202394"/>
                      <a:pt x="2344491" y="152864"/>
                    </a:cubicBezTo>
                    <a:lnTo>
                      <a:pt x="2339729" y="142386"/>
                    </a:lnTo>
                    <a:cubicBezTo>
                      <a:pt x="2327346" y="116669"/>
                      <a:pt x="2329251" y="90951"/>
                      <a:pt x="2331156" y="69044"/>
                    </a:cubicBezTo>
                    <a:cubicBezTo>
                      <a:pt x="2333061" y="48089"/>
                      <a:pt x="2334966" y="28086"/>
                      <a:pt x="2321631" y="14751"/>
                    </a:cubicBezTo>
                    <a:cubicBezTo>
                      <a:pt x="2310201" y="2369"/>
                      <a:pt x="2288294" y="-1441"/>
                      <a:pt x="2253051" y="464"/>
                    </a:cubicBezTo>
                    <a:lnTo>
                      <a:pt x="2253051" y="464"/>
                    </a:lnTo>
                    <a:cubicBezTo>
                      <a:pt x="2253051" y="464"/>
                      <a:pt x="2252099" y="464"/>
                      <a:pt x="2252099" y="464"/>
                    </a:cubicBezTo>
                    <a:cubicBezTo>
                      <a:pt x="2175899" y="5226"/>
                      <a:pt x="2128274" y="68091"/>
                      <a:pt x="2118749" y="177629"/>
                    </a:cubicBezTo>
                    <a:cubicBezTo>
                      <a:pt x="2112081" y="180486"/>
                      <a:pt x="2106366" y="184296"/>
                      <a:pt x="2099699" y="187154"/>
                    </a:cubicBezTo>
                    <a:cubicBezTo>
                      <a:pt x="2052074" y="209061"/>
                      <a:pt x="1995876" y="226206"/>
                      <a:pt x="1943489" y="239541"/>
                    </a:cubicBezTo>
                    <a:lnTo>
                      <a:pt x="1943489" y="239541"/>
                    </a:lnTo>
                    <a:cubicBezTo>
                      <a:pt x="1932059" y="242399"/>
                      <a:pt x="1923486" y="244304"/>
                      <a:pt x="1915866" y="246209"/>
                    </a:cubicBezTo>
                    <a:cubicBezTo>
                      <a:pt x="1915866" y="246209"/>
                      <a:pt x="1915866" y="246209"/>
                      <a:pt x="1914914" y="246209"/>
                    </a:cubicBezTo>
                    <a:lnTo>
                      <a:pt x="1914914" y="246209"/>
                    </a:lnTo>
                    <a:cubicBezTo>
                      <a:pt x="1906341" y="249066"/>
                      <a:pt x="1900626" y="250971"/>
                      <a:pt x="1896816" y="253829"/>
                    </a:cubicBezTo>
                    <a:cubicBezTo>
                      <a:pt x="1866336" y="272879"/>
                      <a:pt x="1887291" y="351936"/>
                      <a:pt x="1896816" y="381464"/>
                    </a:cubicBezTo>
                    <a:cubicBezTo>
                      <a:pt x="1760609" y="478619"/>
                      <a:pt x="1504386" y="540531"/>
                      <a:pt x="1219589" y="540531"/>
                    </a:cubicBezTo>
                    <a:cubicBezTo>
                      <a:pt x="1209111" y="540531"/>
                      <a:pt x="1199586" y="540531"/>
                      <a:pt x="1189109" y="540531"/>
                    </a:cubicBezTo>
                    <a:lnTo>
                      <a:pt x="1189109" y="540531"/>
                    </a:lnTo>
                    <a:cubicBezTo>
                      <a:pt x="1189109" y="540531"/>
                      <a:pt x="1189109" y="540531"/>
                      <a:pt x="1188156" y="540531"/>
                    </a:cubicBezTo>
                    <a:cubicBezTo>
                      <a:pt x="1188156" y="540531"/>
                      <a:pt x="1188156" y="540531"/>
                      <a:pt x="1187204" y="540531"/>
                    </a:cubicBezTo>
                    <a:lnTo>
                      <a:pt x="1187204" y="540531"/>
                    </a:lnTo>
                    <a:cubicBezTo>
                      <a:pt x="1176726" y="540531"/>
                      <a:pt x="1167201" y="540531"/>
                      <a:pt x="1156724" y="540531"/>
                    </a:cubicBezTo>
                    <a:cubicBezTo>
                      <a:pt x="871926" y="540531"/>
                      <a:pt x="615704" y="479571"/>
                      <a:pt x="479496" y="381464"/>
                    </a:cubicBezTo>
                    <a:cubicBezTo>
                      <a:pt x="489021" y="351936"/>
                      <a:pt x="509976" y="272879"/>
                      <a:pt x="479496" y="253829"/>
                    </a:cubicBezTo>
                    <a:cubicBezTo>
                      <a:pt x="475686" y="250971"/>
                      <a:pt x="469019" y="249066"/>
                      <a:pt x="461399" y="246209"/>
                    </a:cubicBezTo>
                    <a:lnTo>
                      <a:pt x="461399" y="246209"/>
                    </a:lnTo>
                    <a:cubicBezTo>
                      <a:pt x="461399" y="246209"/>
                      <a:pt x="461399" y="246209"/>
                      <a:pt x="460446" y="246209"/>
                    </a:cubicBezTo>
                    <a:cubicBezTo>
                      <a:pt x="452826" y="244304"/>
                      <a:pt x="444254" y="241446"/>
                      <a:pt x="432824" y="239541"/>
                    </a:cubicBezTo>
                    <a:lnTo>
                      <a:pt x="432824" y="239541"/>
                    </a:lnTo>
                    <a:cubicBezTo>
                      <a:pt x="379484" y="226206"/>
                      <a:pt x="323286" y="208109"/>
                      <a:pt x="276614" y="187154"/>
                    </a:cubicBezTo>
                    <a:cubicBezTo>
                      <a:pt x="269946" y="184296"/>
                      <a:pt x="263279" y="181439"/>
                      <a:pt x="257564" y="177629"/>
                    </a:cubicBezTo>
                    <a:cubicBezTo>
                      <a:pt x="248039" y="68091"/>
                      <a:pt x="200414" y="6179"/>
                      <a:pt x="124214" y="464"/>
                    </a:cubicBezTo>
                    <a:cubicBezTo>
                      <a:pt x="124214" y="464"/>
                      <a:pt x="123261" y="464"/>
                      <a:pt x="123261" y="464"/>
                    </a:cubicBezTo>
                    <a:lnTo>
                      <a:pt x="123261" y="464"/>
                    </a:lnTo>
                    <a:cubicBezTo>
                      <a:pt x="87066" y="-1441"/>
                      <a:pt x="66111" y="3321"/>
                      <a:pt x="54681" y="14751"/>
                    </a:cubicBezTo>
                    <a:cubicBezTo>
                      <a:pt x="41346" y="28086"/>
                      <a:pt x="43251" y="48089"/>
                      <a:pt x="45156" y="69044"/>
                    </a:cubicBezTo>
                    <a:cubicBezTo>
                      <a:pt x="47061" y="91904"/>
                      <a:pt x="49919" y="116669"/>
                      <a:pt x="36584" y="142386"/>
                    </a:cubicBezTo>
                    <a:lnTo>
                      <a:pt x="31821" y="152864"/>
                    </a:lnTo>
                    <a:cubicBezTo>
                      <a:pt x="7056" y="202394"/>
                      <a:pt x="-23424" y="264306"/>
                      <a:pt x="28011" y="310979"/>
                    </a:cubicBezTo>
                    <a:cubicBezTo>
                      <a:pt x="43251" y="325266"/>
                      <a:pt x="59444" y="338601"/>
                      <a:pt x="76589" y="350031"/>
                    </a:cubicBezTo>
                    <a:cubicBezTo>
                      <a:pt x="69921" y="367176"/>
                      <a:pt x="60396" y="385274"/>
                      <a:pt x="51824" y="401466"/>
                    </a:cubicBezTo>
                    <a:cubicBezTo>
                      <a:pt x="36584" y="430041"/>
                      <a:pt x="21344" y="460521"/>
                      <a:pt x="13724" y="493859"/>
                    </a:cubicBezTo>
                    <a:cubicBezTo>
                      <a:pt x="10866" y="506241"/>
                      <a:pt x="4199" y="609111"/>
                      <a:pt x="25154" y="616731"/>
                    </a:cubicBezTo>
                    <a:cubicBezTo>
                      <a:pt x="28964" y="617684"/>
                      <a:pt x="36584" y="618636"/>
                      <a:pt x="42299" y="606254"/>
                    </a:cubicBezTo>
                    <a:cubicBezTo>
                      <a:pt x="64206" y="562439"/>
                      <a:pt x="100401" y="516719"/>
                      <a:pt x="123261" y="515766"/>
                    </a:cubicBezTo>
                    <a:cubicBezTo>
                      <a:pt x="127071" y="515766"/>
                      <a:pt x="133739" y="516719"/>
                      <a:pt x="140406" y="526244"/>
                    </a:cubicBezTo>
                    <a:cubicBezTo>
                      <a:pt x="146121" y="534816"/>
                      <a:pt x="150884" y="548151"/>
                      <a:pt x="155646" y="557676"/>
                    </a:cubicBezTo>
                    <a:cubicBezTo>
                      <a:pt x="162314" y="573869"/>
                      <a:pt x="165171" y="581489"/>
                      <a:pt x="173744" y="579584"/>
                    </a:cubicBezTo>
                    <a:cubicBezTo>
                      <a:pt x="182316" y="577679"/>
                      <a:pt x="182316" y="568154"/>
                      <a:pt x="182316" y="560534"/>
                    </a:cubicBezTo>
                    <a:cubicBezTo>
                      <a:pt x="182316" y="511004"/>
                      <a:pt x="196604" y="463379"/>
                      <a:pt x="211844" y="419564"/>
                    </a:cubicBezTo>
                    <a:cubicBezTo>
                      <a:pt x="247086" y="432899"/>
                      <a:pt x="281376" y="442424"/>
                      <a:pt x="315666" y="451949"/>
                    </a:cubicBezTo>
                    <a:cubicBezTo>
                      <a:pt x="316619" y="451949"/>
                      <a:pt x="317571" y="452901"/>
                      <a:pt x="318524" y="452901"/>
                    </a:cubicBezTo>
                    <a:lnTo>
                      <a:pt x="315666" y="455759"/>
                    </a:lnTo>
                    <a:cubicBezTo>
                      <a:pt x="305189" y="467189"/>
                      <a:pt x="289949" y="481476"/>
                      <a:pt x="289949" y="481476"/>
                    </a:cubicBezTo>
                    <a:cubicBezTo>
                      <a:pt x="279471" y="492906"/>
                      <a:pt x="273756" y="507194"/>
                      <a:pt x="275661" y="520529"/>
                    </a:cubicBezTo>
                    <a:cubicBezTo>
                      <a:pt x="276614" y="533864"/>
                      <a:pt x="284234" y="545294"/>
                      <a:pt x="296616" y="553866"/>
                    </a:cubicBezTo>
                    <a:cubicBezTo>
                      <a:pt x="492831" y="693884"/>
                      <a:pt x="814776" y="776751"/>
                      <a:pt x="1157676" y="776751"/>
                    </a:cubicBezTo>
                    <a:cubicBezTo>
                      <a:pt x="1167201" y="776751"/>
                      <a:pt x="1177679" y="776751"/>
                      <a:pt x="1189109" y="776751"/>
                    </a:cubicBezTo>
                    <a:cubicBezTo>
                      <a:pt x="1199586" y="776751"/>
                      <a:pt x="1210064" y="776751"/>
                      <a:pt x="1220541" y="776751"/>
                    </a:cubicBezTo>
                    <a:cubicBezTo>
                      <a:pt x="1563441" y="776751"/>
                      <a:pt x="1885386" y="692931"/>
                      <a:pt x="2081601" y="553866"/>
                    </a:cubicBezTo>
                    <a:cubicBezTo>
                      <a:pt x="2093984" y="545294"/>
                      <a:pt x="2100651" y="532911"/>
                      <a:pt x="2102556" y="520529"/>
                    </a:cubicBezTo>
                    <a:cubicBezTo>
                      <a:pt x="2103509" y="507194"/>
                      <a:pt x="2098746" y="492906"/>
                      <a:pt x="2088269" y="481476"/>
                    </a:cubicBezTo>
                    <a:cubicBezTo>
                      <a:pt x="2088269" y="481476"/>
                      <a:pt x="2073029" y="467189"/>
                      <a:pt x="2062551" y="455759"/>
                    </a:cubicBezTo>
                    <a:lnTo>
                      <a:pt x="2059694" y="452901"/>
                    </a:lnTo>
                    <a:cubicBezTo>
                      <a:pt x="2060646" y="452901"/>
                      <a:pt x="2061599" y="451949"/>
                      <a:pt x="2062551" y="451949"/>
                    </a:cubicBezTo>
                    <a:cubicBezTo>
                      <a:pt x="2096841" y="442424"/>
                      <a:pt x="2132084" y="431946"/>
                      <a:pt x="2166374" y="419564"/>
                    </a:cubicBezTo>
                    <a:cubicBezTo>
                      <a:pt x="2181614" y="463379"/>
                      <a:pt x="2195901" y="511004"/>
                      <a:pt x="2195901" y="560534"/>
                    </a:cubicBezTo>
                    <a:cubicBezTo>
                      <a:pt x="2195901" y="568154"/>
                      <a:pt x="2195901" y="577679"/>
                      <a:pt x="2204474" y="579584"/>
                    </a:cubicBezTo>
                    <a:cubicBezTo>
                      <a:pt x="2213046" y="581489"/>
                      <a:pt x="2215904" y="573869"/>
                      <a:pt x="2222571" y="557676"/>
                    </a:cubicBezTo>
                    <a:cubicBezTo>
                      <a:pt x="2226381" y="547199"/>
                      <a:pt x="2232096" y="534816"/>
                      <a:pt x="2237811" y="526244"/>
                    </a:cubicBezTo>
                    <a:cubicBezTo>
                      <a:pt x="2244479" y="516719"/>
                      <a:pt x="2250194" y="515766"/>
                      <a:pt x="2254956" y="515766"/>
                    </a:cubicBezTo>
                    <a:cubicBezTo>
                      <a:pt x="2277816" y="516719"/>
                      <a:pt x="2314011" y="563391"/>
                      <a:pt x="2335919" y="606254"/>
                    </a:cubicBezTo>
                    <a:cubicBezTo>
                      <a:pt x="2341634" y="618636"/>
                      <a:pt x="2349254" y="617684"/>
                      <a:pt x="2353064" y="616731"/>
                    </a:cubicBezTo>
                    <a:cubicBezTo>
                      <a:pt x="2374019" y="609111"/>
                      <a:pt x="2367351" y="506241"/>
                      <a:pt x="2364494" y="493859"/>
                    </a:cubicBezTo>
                    <a:cubicBezTo>
                      <a:pt x="2354969" y="459569"/>
                      <a:pt x="2339729" y="430041"/>
                      <a:pt x="2324489" y="401466"/>
                    </a:cubicBezTo>
                    <a:close/>
                    <a:moveTo>
                      <a:pt x="165171" y="538626"/>
                    </a:moveTo>
                    <a:cubicBezTo>
                      <a:pt x="162314" y="531006"/>
                      <a:pt x="158504" y="523386"/>
                      <a:pt x="153741" y="516719"/>
                    </a:cubicBezTo>
                    <a:cubicBezTo>
                      <a:pt x="143264" y="500526"/>
                      <a:pt x="130881" y="497669"/>
                      <a:pt x="121356" y="498621"/>
                    </a:cubicBezTo>
                    <a:cubicBezTo>
                      <a:pt x="87066" y="500526"/>
                      <a:pt x="48966" y="554819"/>
                      <a:pt x="29916" y="591966"/>
                    </a:cubicBezTo>
                    <a:cubicBezTo>
                      <a:pt x="26106" y="568154"/>
                      <a:pt x="26106" y="515766"/>
                      <a:pt x="29916" y="497669"/>
                    </a:cubicBezTo>
                    <a:cubicBezTo>
                      <a:pt x="37536" y="466236"/>
                      <a:pt x="51824" y="437661"/>
                      <a:pt x="67064" y="409086"/>
                    </a:cubicBezTo>
                    <a:cubicBezTo>
                      <a:pt x="75636" y="392894"/>
                      <a:pt x="84209" y="376701"/>
                      <a:pt x="90876" y="359556"/>
                    </a:cubicBezTo>
                    <a:cubicBezTo>
                      <a:pt x="122309" y="380511"/>
                      <a:pt x="156599" y="398609"/>
                      <a:pt x="194699" y="413849"/>
                    </a:cubicBezTo>
                    <a:cubicBezTo>
                      <a:pt x="181364" y="452901"/>
                      <a:pt x="168029" y="494811"/>
                      <a:pt x="165171" y="538626"/>
                    </a:cubicBezTo>
                    <a:close/>
                    <a:moveTo>
                      <a:pt x="103259" y="26181"/>
                    </a:moveTo>
                    <a:cubicBezTo>
                      <a:pt x="104211" y="23324"/>
                      <a:pt x="105164" y="16656"/>
                      <a:pt x="123261" y="16656"/>
                    </a:cubicBezTo>
                    <a:cubicBezTo>
                      <a:pt x="203271" y="22371"/>
                      <a:pt x="230894" y="97619"/>
                      <a:pt x="239466" y="166199"/>
                    </a:cubicBezTo>
                    <a:cubicBezTo>
                      <a:pt x="148979" y="115716"/>
                      <a:pt x="97544" y="50946"/>
                      <a:pt x="103259" y="26181"/>
                    </a:cubicBezTo>
                    <a:close/>
                    <a:moveTo>
                      <a:pt x="469019" y="345269"/>
                    </a:moveTo>
                    <a:cubicBezTo>
                      <a:pt x="467114" y="351936"/>
                      <a:pt x="465209" y="357651"/>
                      <a:pt x="464256" y="364319"/>
                    </a:cubicBezTo>
                    <a:cubicBezTo>
                      <a:pt x="462351" y="363366"/>
                      <a:pt x="461399" y="362414"/>
                      <a:pt x="459494" y="360509"/>
                    </a:cubicBezTo>
                    <a:cubicBezTo>
                      <a:pt x="441396" y="346221"/>
                      <a:pt x="431871" y="336696"/>
                      <a:pt x="435681" y="324314"/>
                    </a:cubicBezTo>
                    <a:cubicBezTo>
                      <a:pt x="438539" y="314789"/>
                      <a:pt x="444254" y="312884"/>
                      <a:pt x="452826" y="312884"/>
                    </a:cubicBezTo>
                    <a:cubicBezTo>
                      <a:pt x="456636" y="312884"/>
                      <a:pt x="460446" y="312884"/>
                      <a:pt x="465209" y="313836"/>
                    </a:cubicBezTo>
                    <a:cubicBezTo>
                      <a:pt x="469019" y="313836"/>
                      <a:pt x="471876" y="314789"/>
                      <a:pt x="475686" y="314789"/>
                    </a:cubicBezTo>
                    <a:moveTo>
                      <a:pt x="565221" y="589109"/>
                    </a:moveTo>
                    <a:cubicBezTo>
                      <a:pt x="560459" y="578631"/>
                      <a:pt x="559506" y="571011"/>
                      <a:pt x="561411" y="565296"/>
                    </a:cubicBezTo>
                    <a:cubicBezTo>
                      <a:pt x="561411" y="564344"/>
                      <a:pt x="563316" y="563391"/>
                      <a:pt x="564269" y="563391"/>
                    </a:cubicBezTo>
                    <a:cubicBezTo>
                      <a:pt x="566174" y="563391"/>
                      <a:pt x="568079" y="563391"/>
                      <a:pt x="569984" y="563391"/>
                    </a:cubicBezTo>
                    <a:lnTo>
                      <a:pt x="580461" y="567201"/>
                    </a:lnTo>
                    <a:lnTo>
                      <a:pt x="591891" y="531959"/>
                    </a:lnTo>
                    <a:lnTo>
                      <a:pt x="572841" y="525291"/>
                    </a:lnTo>
                    <a:lnTo>
                      <a:pt x="572841" y="526244"/>
                    </a:lnTo>
                    <a:lnTo>
                      <a:pt x="553791" y="518624"/>
                    </a:lnTo>
                    <a:lnTo>
                      <a:pt x="512834" y="615779"/>
                    </a:lnTo>
                    <a:lnTo>
                      <a:pt x="499499" y="597681"/>
                    </a:lnTo>
                    <a:lnTo>
                      <a:pt x="513786" y="564344"/>
                    </a:lnTo>
                    <a:cubicBezTo>
                      <a:pt x="511881" y="565296"/>
                      <a:pt x="509976" y="566249"/>
                      <a:pt x="507119" y="566249"/>
                    </a:cubicBezTo>
                    <a:cubicBezTo>
                      <a:pt x="505214" y="566249"/>
                      <a:pt x="503309" y="566249"/>
                      <a:pt x="501404" y="565296"/>
                    </a:cubicBezTo>
                    <a:cubicBezTo>
                      <a:pt x="499499" y="564344"/>
                      <a:pt x="498546" y="563391"/>
                      <a:pt x="496641" y="561486"/>
                    </a:cubicBezTo>
                    <a:cubicBezTo>
                      <a:pt x="494736" y="559581"/>
                      <a:pt x="492831" y="557676"/>
                      <a:pt x="491879" y="554819"/>
                    </a:cubicBezTo>
                    <a:cubicBezTo>
                      <a:pt x="491879" y="558629"/>
                      <a:pt x="490926" y="561486"/>
                      <a:pt x="489974" y="564344"/>
                    </a:cubicBezTo>
                    <a:cubicBezTo>
                      <a:pt x="487116" y="571011"/>
                      <a:pt x="482354" y="575774"/>
                      <a:pt x="475686" y="577679"/>
                    </a:cubicBezTo>
                    <a:cubicBezTo>
                      <a:pt x="469019" y="580536"/>
                      <a:pt x="463304" y="580536"/>
                      <a:pt x="456636" y="577679"/>
                    </a:cubicBezTo>
                    <a:cubicBezTo>
                      <a:pt x="447111" y="573869"/>
                      <a:pt x="440444" y="565296"/>
                      <a:pt x="435681" y="551961"/>
                    </a:cubicBezTo>
                    <a:cubicBezTo>
                      <a:pt x="430919" y="538626"/>
                      <a:pt x="429014" y="522434"/>
                      <a:pt x="429966" y="504336"/>
                    </a:cubicBezTo>
                    <a:lnTo>
                      <a:pt x="436634" y="503384"/>
                    </a:lnTo>
                    <a:cubicBezTo>
                      <a:pt x="435681" y="515766"/>
                      <a:pt x="438539" y="527196"/>
                      <a:pt x="442349" y="536721"/>
                    </a:cubicBezTo>
                    <a:cubicBezTo>
                      <a:pt x="446159" y="546246"/>
                      <a:pt x="452826" y="552914"/>
                      <a:pt x="460446" y="555771"/>
                    </a:cubicBezTo>
                    <a:cubicBezTo>
                      <a:pt x="465209" y="557676"/>
                      <a:pt x="469019" y="557676"/>
                      <a:pt x="473781" y="556724"/>
                    </a:cubicBezTo>
                    <a:cubicBezTo>
                      <a:pt x="478544" y="554819"/>
                      <a:pt x="481401" y="551961"/>
                      <a:pt x="483306" y="548151"/>
                    </a:cubicBezTo>
                    <a:cubicBezTo>
                      <a:pt x="484259" y="546246"/>
                      <a:pt x="484259" y="543389"/>
                      <a:pt x="484259" y="540531"/>
                    </a:cubicBezTo>
                    <a:cubicBezTo>
                      <a:pt x="484259" y="537674"/>
                      <a:pt x="483306" y="534816"/>
                      <a:pt x="482354" y="532911"/>
                    </a:cubicBezTo>
                    <a:cubicBezTo>
                      <a:pt x="476639" y="533864"/>
                      <a:pt x="469019" y="532911"/>
                      <a:pt x="459494" y="531006"/>
                    </a:cubicBezTo>
                    <a:lnTo>
                      <a:pt x="457589" y="511004"/>
                    </a:lnTo>
                    <a:cubicBezTo>
                      <a:pt x="465209" y="513861"/>
                      <a:pt x="472829" y="514814"/>
                      <a:pt x="480449" y="513861"/>
                    </a:cubicBezTo>
                    <a:cubicBezTo>
                      <a:pt x="487116" y="512909"/>
                      <a:pt x="491879" y="509099"/>
                      <a:pt x="494736" y="504336"/>
                    </a:cubicBezTo>
                    <a:cubicBezTo>
                      <a:pt x="495689" y="501479"/>
                      <a:pt x="495689" y="499574"/>
                      <a:pt x="494736" y="496716"/>
                    </a:cubicBezTo>
                    <a:cubicBezTo>
                      <a:pt x="493784" y="493859"/>
                      <a:pt x="491879" y="492906"/>
                      <a:pt x="489974" y="491954"/>
                    </a:cubicBezTo>
                    <a:cubicBezTo>
                      <a:pt x="484259" y="490049"/>
                      <a:pt x="478544" y="488144"/>
                      <a:pt x="472829" y="488144"/>
                    </a:cubicBezTo>
                    <a:cubicBezTo>
                      <a:pt x="467114" y="488144"/>
                      <a:pt x="461399" y="489096"/>
                      <a:pt x="456636" y="491954"/>
                    </a:cubicBezTo>
                    <a:lnTo>
                      <a:pt x="451874" y="471951"/>
                    </a:lnTo>
                    <a:cubicBezTo>
                      <a:pt x="456636" y="470046"/>
                      <a:pt x="462351" y="469094"/>
                      <a:pt x="468066" y="469094"/>
                    </a:cubicBezTo>
                    <a:cubicBezTo>
                      <a:pt x="473781" y="469094"/>
                      <a:pt x="479496" y="470999"/>
                      <a:pt x="486164" y="472904"/>
                    </a:cubicBezTo>
                    <a:cubicBezTo>
                      <a:pt x="491879" y="475761"/>
                      <a:pt x="497594" y="482429"/>
                      <a:pt x="501404" y="493859"/>
                    </a:cubicBezTo>
                    <a:cubicBezTo>
                      <a:pt x="505214" y="505289"/>
                      <a:pt x="506166" y="513861"/>
                      <a:pt x="504261" y="519576"/>
                    </a:cubicBezTo>
                    <a:cubicBezTo>
                      <a:pt x="503309" y="522434"/>
                      <a:pt x="501404" y="525291"/>
                      <a:pt x="498546" y="527196"/>
                    </a:cubicBezTo>
                    <a:cubicBezTo>
                      <a:pt x="495689" y="529101"/>
                      <a:pt x="492831" y="531006"/>
                      <a:pt x="489021" y="531959"/>
                    </a:cubicBezTo>
                    <a:cubicBezTo>
                      <a:pt x="490926" y="534816"/>
                      <a:pt x="491879" y="538626"/>
                      <a:pt x="492831" y="544341"/>
                    </a:cubicBezTo>
                    <a:cubicBezTo>
                      <a:pt x="494736" y="546246"/>
                      <a:pt x="497594" y="548151"/>
                      <a:pt x="500451" y="549104"/>
                    </a:cubicBezTo>
                    <a:cubicBezTo>
                      <a:pt x="504261" y="551009"/>
                      <a:pt x="508071" y="551009"/>
                      <a:pt x="511881" y="551009"/>
                    </a:cubicBezTo>
                    <a:cubicBezTo>
                      <a:pt x="515691" y="550056"/>
                      <a:pt x="519501" y="549104"/>
                      <a:pt x="522359" y="546246"/>
                    </a:cubicBezTo>
                    <a:lnTo>
                      <a:pt x="536646" y="511004"/>
                    </a:lnTo>
                    <a:lnTo>
                      <a:pt x="521406" y="504336"/>
                    </a:lnTo>
                    <a:lnTo>
                      <a:pt x="515691" y="486239"/>
                    </a:lnTo>
                    <a:lnTo>
                      <a:pt x="568079" y="508146"/>
                    </a:lnTo>
                    <a:lnTo>
                      <a:pt x="675711" y="544341"/>
                    </a:lnTo>
                    <a:lnTo>
                      <a:pt x="675711" y="545294"/>
                    </a:lnTo>
                    <a:lnTo>
                      <a:pt x="782391" y="573869"/>
                    </a:lnTo>
                    <a:lnTo>
                      <a:pt x="789059" y="590061"/>
                    </a:lnTo>
                    <a:lnTo>
                      <a:pt x="769056" y="585299"/>
                    </a:lnTo>
                    <a:lnTo>
                      <a:pt x="742386" y="686264"/>
                    </a:lnTo>
                    <a:lnTo>
                      <a:pt x="727146" y="670071"/>
                    </a:lnTo>
                    <a:lnTo>
                      <a:pt x="741434" y="616731"/>
                    </a:lnTo>
                    <a:lnTo>
                      <a:pt x="706191" y="607206"/>
                    </a:lnTo>
                    <a:cubicBezTo>
                      <a:pt x="703334" y="606254"/>
                      <a:pt x="700476" y="607206"/>
                      <a:pt x="697619" y="609111"/>
                    </a:cubicBezTo>
                    <a:cubicBezTo>
                      <a:pt x="694761" y="611969"/>
                      <a:pt x="692856" y="614826"/>
                      <a:pt x="691904" y="619589"/>
                    </a:cubicBezTo>
                    <a:cubicBezTo>
                      <a:pt x="689999" y="627209"/>
                      <a:pt x="689999" y="634829"/>
                      <a:pt x="691904" y="643401"/>
                    </a:cubicBezTo>
                    <a:cubicBezTo>
                      <a:pt x="693809" y="651974"/>
                      <a:pt x="697619" y="659594"/>
                      <a:pt x="702381" y="667214"/>
                    </a:cubicBezTo>
                    <a:lnTo>
                      <a:pt x="693809" y="671024"/>
                    </a:lnTo>
                    <a:cubicBezTo>
                      <a:pt x="686189" y="656736"/>
                      <a:pt x="680474" y="644354"/>
                      <a:pt x="677616" y="633876"/>
                    </a:cubicBezTo>
                    <a:cubicBezTo>
                      <a:pt x="673806" y="623399"/>
                      <a:pt x="673806" y="613874"/>
                      <a:pt x="674759" y="608159"/>
                    </a:cubicBezTo>
                    <a:cubicBezTo>
                      <a:pt x="676664" y="601491"/>
                      <a:pt x="680474" y="596729"/>
                      <a:pt x="685236" y="592919"/>
                    </a:cubicBezTo>
                    <a:cubicBezTo>
                      <a:pt x="690951" y="589109"/>
                      <a:pt x="695714" y="588156"/>
                      <a:pt x="701429" y="590061"/>
                    </a:cubicBezTo>
                    <a:lnTo>
                      <a:pt x="745244" y="601491"/>
                    </a:lnTo>
                    <a:lnTo>
                      <a:pt x="750959" y="580536"/>
                    </a:lnTo>
                    <a:lnTo>
                      <a:pt x="681426" y="562439"/>
                    </a:lnTo>
                    <a:lnTo>
                      <a:pt x="681426" y="562439"/>
                    </a:lnTo>
                    <a:lnTo>
                      <a:pt x="678569" y="561486"/>
                    </a:lnTo>
                    <a:lnTo>
                      <a:pt x="677616" y="561486"/>
                    </a:lnTo>
                    <a:lnTo>
                      <a:pt x="677616" y="561486"/>
                    </a:lnTo>
                    <a:lnTo>
                      <a:pt x="662376" y="556724"/>
                    </a:lnTo>
                    <a:lnTo>
                      <a:pt x="632849" y="645306"/>
                    </a:lnTo>
                    <a:lnTo>
                      <a:pt x="634754" y="646259"/>
                    </a:lnTo>
                    <a:lnTo>
                      <a:pt x="640469" y="661499"/>
                    </a:lnTo>
                    <a:lnTo>
                      <a:pt x="623324" y="656736"/>
                    </a:lnTo>
                    <a:cubicBezTo>
                      <a:pt x="619514" y="655784"/>
                      <a:pt x="614751" y="655784"/>
                      <a:pt x="610941" y="658641"/>
                    </a:cubicBezTo>
                    <a:cubicBezTo>
                      <a:pt x="607131" y="661499"/>
                      <a:pt x="604274" y="665309"/>
                      <a:pt x="603321" y="670071"/>
                    </a:cubicBezTo>
                    <a:cubicBezTo>
                      <a:pt x="602369" y="672929"/>
                      <a:pt x="602369" y="675786"/>
                      <a:pt x="604274" y="679596"/>
                    </a:cubicBezTo>
                    <a:cubicBezTo>
                      <a:pt x="606179" y="682454"/>
                      <a:pt x="608084" y="684359"/>
                      <a:pt x="610941" y="685311"/>
                    </a:cubicBezTo>
                    <a:cubicBezTo>
                      <a:pt x="615704" y="686264"/>
                      <a:pt x="620466" y="687216"/>
                      <a:pt x="625229" y="686264"/>
                    </a:cubicBezTo>
                    <a:cubicBezTo>
                      <a:pt x="630944" y="685311"/>
                      <a:pt x="635706" y="684359"/>
                      <a:pt x="640469" y="681501"/>
                    </a:cubicBezTo>
                    <a:lnTo>
                      <a:pt x="647136" y="698646"/>
                    </a:lnTo>
                    <a:cubicBezTo>
                      <a:pt x="642374" y="700551"/>
                      <a:pt x="637611" y="701504"/>
                      <a:pt x="631896" y="701504"/>
                    </a:cubicBezTo>
                    <a:cubicBezTo>
                      <a:pt x="626181" y="701504"/>
                      <a:pt x="620466" y="700551"/>
                      <a:pt x="613799" y="698646"/>
                    </a:cubicBezTo>
                    <a:cubicBezTo>
                      <a:pt x="607131" y="696741"/>
                      <a:pt x="602369" y="691026"/>
                      <a:pt x="598559" y="681501"/>
                    </a:cubicBezTo>
                    <a:cubicBezTo>
                      <a:pt x="594749" y="671976"/>
                      <a:pt x="593796" y="663404"/>
                      <a:pt x="595701" y="655784"/>
                    </a:cubicBezTo>
                    <a:cubicBezTo>
                      <a:pt x="597606" y="650069"/>
                      <a:pt x="600464" y="646259"/>
                      <a:pt x="606179" y="643401"/>
                    </a:cubicBezTo>
                    <a:cubicBezTo>
                      <a:pt x="609036" y="641496"/>
                      <a:pt x="612846" y="641496"/>
                      <a:pt x="616656" y="641496"/>
                    </a:cubicBezTo>
                    <a:lnTo>
                      <a:pt x="613799" y="638639"/>
                    </a:lnTo>
                    <a:lnTo>
                      <a:pt x="626181" y="601491"/>
                    </a:lnTo>
                    <a:lnTo>
                      <a:pt x="591891" y="590061"/>
                    </a:lnTo>
                    <a:lnTo>
                      <a:pt x="588081" y="601491"/>
                    </a:lnTo>
                    <a:cubicBezTo>
                      <a:pt x="587129" y="604349"/>
                      <a:pt x="586176" y="606254"/>
                      <a:pt x="584271" y="607206"/>
                    </a:cubicBezTo>
                    <a:cubicBezTo>
                      <a:pt x="582366" y="608159"/>
                      <a:pt x="580461" y="609111"/>
                      <a:pt x="578556" y="608159"/>
                    </a:cubicBezTo>
                    <a:moveTo>
                      <a:pt x="1193871" y="634829"/>
                    </a:moveTo>
                    <a:lnTo>
                      <a:pt x="1191966" y="739604"/>
                    </a:lnTo>
                    <a:lnTo>
                      <a:pt x="1172916" y="727221"/>
                    </a:lnTo>
                    <a:lnTo>
                      <a:pt x="1172916" y="703409"/>
                    </a:lnTo>
                    <a:cubicBezTo>
                      <a:pt x="1168154" y="707219"/>
                      <a:pt x="1163391" y="710076"/>
                      <a:pt x="1158629" y="711981"/>
                    </a:cubicBezTo>
                    <a:cubicBezTo>
                      <a:pt x="1153866" y="713886"/>
                      <a:pt x="1149104" y="714839"/>
                      <a:pt x="1144341" y="714839"/>
                    </a:cubicBezTo>
                    <a:cubicBezTo>
                      <a:pt x="1135769" y="714839"/>
                      <a:pt x="1126244" y="710076"/>
                      <a:pt x="1117671" y="701504"/>
                    </a:cubicBezTo>
                    <a:cubicBezTo>
                      <a:pt x="1109099" y="692931"/>
                      <a:pt x="1104336" y="684359"/>
                      <a:pt x="1104336" y="676739"/>
                    </a:cubicBezTo>
                    <a:cubicBezTo>
                      <a:pt x="1104336" y="670071"/>
                      <a:pt x="1107194" y="664356"/>
                      <a:pt x="1112909" y="659594"/>
                    </a:cubicBezTo>
                    <a:cubicBezTo>
                      <a:pt x="1118624" y="654831"/>
                      <a:pt x="1126244" y="652926"/>
                      <a:pt x="1133864" y="652926"/>
                    </a:cubicBezTo>
                    <a:cubicBezTo>
                      <a:pt x="1141484" y="652926"/>
                      <a:pt x="1148151" y="654831"/>
                      <a:pt x="1154819" y="659594"/>
                    </a:cubicBezTo>
                    <a:cubicBezTo>
                      <a:pt x="1161486" y="663404"/>
                      <a:pt x="1167201" y="669119"/>
                      <a:pt x="1172916" y="676739"/>
                    </a:cubicBezTo>
                    <a:lnTo>
                      <a:pt x="1173869" y="634829"/>
                    </a:lnTo>
                    <a:lnTo>
                      <a:pt x="1095764" y="632924"/>
                    </a:lnTo>
                    <a:lnTo>
                      <a:pt x="1095764" y="631971"/>
                    </a:lnTo>
                    <a:lnTo>
                      <a:pt x="1070999" y="630066"/>
                    </a:lnTo>
                    <a:cubicBezTo>
                      <a:pt x="1076714" y="634829"/>
                      <a:pt x="1080524" y="639591"/>
                      <a:pt x="1083381" y="646259"/>
                    </a:cubicBezTo>
                    <a:cubicBezTo>
                      <a:pt x="1086239" y="652926"/>
                      <a:pt x="1088144" y="658641"/>
                      <a:pt x="1087191" y="665309"/>
                    </a:cubicBezTo>
                    <a:cubicBezTo>
                      <a:pt x="1086239" y="672929"/>
                      <a:pt x="1083381" y="680549"/>
                      <a:pt x="1077666" y="688169"/>
                    </a:cubicBezTo>
                    <a:cubicBezTo>
                      <a:pt x="1071951" y="694836"/>
                      <a:pt x="1065284" y="700551"/>
                      <a:pt x="1056711" y="705314"/>
                    </a:cubicBezTo>
                    <a:lnTo>
                      <a:pt x="1079571" y="735794"/>
                    </a:lnTo>
                    <a:lnTo>
                      <a:pt x="1069094" y="743414"/>
                    </a:lnTo>
                    <a:lnTo>
                      <a:pt x="1049091" y="708171"/>
                    </a:lnTo>
                    <a:cubicBezTo>
                      <a:pt x="1048139" y="709124"/>
                      <a:pt x="1047186" y="709124"/>
                      <a:pt x="1045281" y="709124"/>
                    </a:cubicBezTo>
                    <a:cubicBezTo>
                      <a:pt x="1044329" y="709124"/>
                      <a:pt x="1042424" y="709124"/>
                      <a:pt x="1040519" y="709124"/>
                    </a:cubicBezTo>
                    <a:cubicBezTo>
                      <a:pt x="1036709" y="709124"/>
                      <a:pt x="1031946" y="706266"/>
                      <a:pt x="1028136" y="701504"/>
                    </a:cubicBezTo>
                    <a:cubicBezTo>
                      <a:pt x="1024326" y="696741"/>
                      <a:pt x="1022421" y="691979"/>
                      <a:pt x="1022421" y="688169"/>
                    </a:cubicBezTo>
                    <a:cubicBezTo>
                      <a:pt x="1022421" y="685311"/>
                      <a:pt x="1023374" y="682454"/>
                      <a:pt x="1026231" y="680549"/>
                    </a:cubicBezTo>
                    <a:cubicBezTo>
                      <a:pt x="1028136" y="678644"/>
                      <a:pt x="1030041" y="677691"/>
                      <a:pt x="1032899" y="677691"/>
                    </a:cubicBezTo>
                    <a:cubicBezTo>
                      <a:pt x="1035756" y="677691"/>
                      <a:pt x="1038614" y="678644"/>
                      <a:pt x="1041471" y="680549"/>
                    </a:cubicBezTo>
                    <a:cubicBezTo>
                      <a:pt x="1044329" y="682454"/>
                      <a:pt x="1046234" y="685311"/>
                      <a:pt x="1048139" y="688169"/>
                    </a:cubicBezTo>
                    <a:cubicBezTo>
                      <a:pt x="1050996" y="687216"/>
                      <a:pt x="1054806" y="685311"/>
                      <a:pt x="1057664" y="682454"/>
                    </a:cubicBezTo>
                    <a:cubicBezTo>
                      <a:pt x="1060521" y="679596"/>
                      <a:pt x="1063379" y="675786"/>
                      <a:pt x="1066236" y="671976"/>
                    </a:cubicBezTo>
                    <a:cubicBezTo>
                      <a:pt x="1053854" y="670071"/>
                      <a:pt x="1045281" y="665309"/>
                      <a:pt x="1038614" y="659594"/>
                    </a:cubicBezTo>
                    <a:cubicBezTo>
                      <a:pt x="1031946" y="652926"/>
                      <a:pt x="1028136" y="646259"/>
                      <a:pt x="1029089" y="638639"/>
                    </a:cubicBezTo>
                    <a:cubicBezTo>
                      <a:pt x="1029089" y="636734"/>
                      <a:pt x="1030041" y="634829"/>
                      <a:pt x="1030994" y="632924"/>
                    </a:cubicBezTo>
                    <a:cubicBezTo>
                      <a:pt x="1031946" y="631019"/>
                      <a:pt x="1033851" y="630066"/>
                      <a:pt x="1035756" y="628161"/>
                    </a:cubicBezTo>
                    <a:lnTo>
                      <a:pt x="1023374" y="627209"/>
                    </a:lnTo>
                    <a:lnTo>
                      <a:pt x="1023374" y="628161"/>
                    </a:lnTo>
                    <a:lnTo>
                      <a:pt x="1003371" y="625304"/>
                    </a:lnTo>
                    <a:lnTo>
                      <a:pt x="990036" y="729126"/>
                    </a:lnTo>
                    <a:lnTo>
                      <a:pt x="972891" y="714839"/>
                    </a:lnTo>
                    <a:lnTo>
                      <a:pt x="975749" y="691026"/>
                    </a:lnTo>
                    <a:cubicBezTo>
                      <a:pt x="970986" y="693884"/>
                      <a:pt x="966224" y="696741"/>
                      <a:pt x="960509" y="697694"/>
                    </a:cubicBezTo>
                    <a:cubicBezTo>
                      <a:pt x="955746" y="699599"/>
                      <a:pt x="950031" y="699599"/>
                      <a:pt x="946221" y="699599"/>
                    </a:cubicBezTo>
                    <a:cubicBezTo>
                      <a:pt x="937649" y="698646"/>
                      <a:pt x="929076" y="692931"/>
                      <a:pt x="921456" y="683406"/>
                    </a:cubicBezTo>
                    <a:cubicBezTo>
                      <a:pt x="913836" y="673881"/>
                      <a:pt x="910026" y="665309"/>
                      <a:pt x="910979" y="657689"/>
                    </a:cubicBezTo>
                    <a:cubicBezTo>
                      <a:pt x="911931" y="651021"/>
                      <a:pt x="915741" y="645306"/>
                      <a:pt x="921456" y="641496"/>
                    </a:cubicBezTo>
                    <a:cubicBezTo>
                      <a:pt x="928124" y="637686"/>
                      <a:pt x="935744" y="635781"/>
                      <a:pt x="943364" y="636734"/>
                    </a:cubicBezTo>
                    <a:cubicBezTo>
                      <a:pt x="950984" y="637686"/>
                      <a:pt x="957651" y="640544"/>
                      <a:pt x="963366" y="645306"/>
                    </a:cubicBezTo>
                    <a:cubicBezTo>
                      <a:pt x="970034" y="650069"/>
                      <a:pt x="974796" y="656736"/>
                      <a:pt x="979559" y="664356"/>
                    </a:cubicBezTo>
                    <a:lnTo>
                      <a:pt x="985274" y="623399"/>
                    </a:lnTo>
                    <a:lnTo>
                      <a:pt x="908121" y="613874"/>
                    </a:lnTo>
                    <a:lnTo>
                      <a:pt x="907169" y="612921"/>
                    </a:lnTo>
                    <a:lnTo>
                      <a:pt x="893834" y="610064"/>
                    </a:lnTo>
                    <a:lnTo>
                      <a:pt x="875736" y="712934"/>
                    </a:lnTo>
                    <a:lnTo>
                      <a:pt x="858591" y="697694"/>
                    </a:lnTo>
                    <a:lnTo>
                      <a:pt x="874784" y="606254"/>
                    </a:lnTo>
                    <a:lnTo>
                      <a:pt x="855734" y="603396"/>
                    </a:lnTo>
                    <a:lnTo>
                      <a:pt x="848114" y="587204"/>
                    </a:lnTo>
                    <a:lnTo>
                      <a:pt x="883356" y="593871"/>
                    </a:lnTo>
                    <a:cubicBezTo>
                      <a:pt x="881451" y="588156"/>
                      <a:pt x="880499" y="583394"/>
                      <a:pt x="879546" y="580536"/>
                    </a:cubicBezTo>
                    <a:cubicBezTo>
                      <a:pt x="878594" y="576726"/>
                      <a:pt x="878594" y="573869"/>
                      <a:pt x="878594" y="571011"/>
                    </a:cubicBezTo>
                    <a:cubicBezTo>
                      <a:pt x="880499" y="561486"/>
                      <a:pt x="885261" y="553866"/>
                      <a:pt x="893834" y="548151"/>
                    </a:cubicBezTo>
                    <a:cubicBezTo>
                      <a:pt x="902406" y="542436"/>
                      <a:pt x="911931" y="540531"/>
                      <a:pt x="922409" y="542436"/>
                    </a:cubicBezTo>
                    <a:cubicBezTo>
                      <a:pt x="930981" y="544341"/>
                      <a:pt x="939554" y="550056"/>
                      <a:pt x="948126" y="560534"/>
                    </a:cubicBezTo>
                    <a:cubicBezTo>
                      <a:pt x="957651" y="571964"/>
                      <a:pt x="967176" y="586251"/>
                      <a:pt x="975749" y="603396"/>
                    </a:cubicBezTo>
                    <a:lnTo>
                      <a:pt x="970034" y="606254"/>
                    </a:lnTo>
                    <a:cubicBezTo>
                      <a:pt x="964319" y="593871"/>
                      <a:pt x="957651" y="582441"/>
                      <a:pt x="949079" y="573869"/>
                    </a:cubicBezTo>
                    <a:cubicBezTo>
                      <a:pt x="941459" y="565296"/>
                      <a:pt x="932886" y="560534"/>
                      <a:pt x="924314" y="559581"/>
                    </a:cubicBezTo>
                    <a:cubicBezTo>
                      <a:pt x="916694" y="558629"/>
                      <a:pt x="909074" y="559581"/>
                      <a:pt x="902406" y="564344"/>
                    </a:cubicBezTo>
                    <a:cubicBezTo>
                      <a:pt x="895739" y="569106"/>
                      <a:pt x="891929" y="574821"/>
                      <a:pt x="890024" y="582441"/>
                    </a:cubicBezTo>
                    <a:cubicBezTo>
                      <a:pt x="889071" y="588156"/>
                      <a:pt x="889071" y="591966"/>
                      <a:pt x="889071" y="594824"/>
                    </a:cubicBezTo>
                    <a:lnTo>
                      <a:pt x="904311" y="597681"/>
                    </a:lnTo>
                    <a:lnTo>
                      <a:pt x="905264" y="598634"/>
                    </a:lnTo>
                    <a:lnTo>
                      <a:pt x="1013849" y="612921"/>
                    </a:lnTo>
                    <a:lnTo>
                      <a:pt x="1013849" y="612921"/>
                    </a:lnTo>
                    <a:lnTo>
                      <a:pt x="1092906" y="618636"/>
                    </a:lnTo>
                    <a:lnTo>
                      <a:pt x="1093859" y="619589"/>
                    </a:lnTo>
                    <a:lnTo>
                      <a:pt x="1204349" y="621494"/>
                    </a:lnTo>
                    <a:lnTo>
                      <a:pt x="1214826" y="635781"/>
                    </a:lnTo>
                    <a:lnTo>
                      <a:pt x="1193871" y="634829"/>
                    </a:lnTo>
                    <a:close/>
                    <a:moveTo>
                      <a:pt x="1911104" y="313836"/>
                    </a:moveTo>
                    <a:cubicBezTo>
                      <a:pt x="1915866" y="312884"/>
                      <a:pt x="1919676" y="312884"/>
                      <a:pt x="1923486" y="312884"/>
                    </a:cubicBezTo>
                    <a:cubicBezTo>
                      <a:pt x="1933011" y="312884"/>
                      <a:pt x="1937774" y="315741"/>
                      <a:pt x="1940631" y="324314"/>
                    </a:cubicBezTo>
                    <a:cubicBezTo>
                      <a:pt x="1945394" y="336696"/>
                      <a:pt x="1934916" y="346221"/>
                      <a:pt x="1916819" y="360509"/>
                    </a:cubicBezTo>
                    <a:cubicBezTo>
                      <a:pt x="1914914" y="361461"/>
                      <a:pt x="1913961" y="362414"/>
                      <a:pt x="1912056" y="364319"/>
                    </a:cubicBezTo>
                    <a:cubicBezTo>
                      <a:pt x="1911104" y="357651"/>
                      <a:pt x="1908246" y="351936"/>
                      <a:pt x="1907294" y="345269"/>
                    </a:cubicBezTo>
                    <a:cubicBezTo>
                      <a:pt x="1904436" y="334791"/>
                      <a:pt x="1900626" y="323361"/>
                      <a:pt x="1900626" y="314789"/>
                    </a:cubicBezTo>
                    <a:cubicBezTo>
                      <a:pt x="1903484" y="314789"/>
                      <a:pt x="1907294" y="313836"/>
                      <a:pt x="1911104" y="313836"/>
                    </a:cubicBezTo>
                    <a:close/>
                    <a:moveTo>
                      <a:pt x="1933964" y="540531"/>
                    </a:moveTo>
                    <a:cubicBezTo>
                      <a:pt x="1934916" y="543389"/>
                      <a:pt x="1935869" y="545294"/>
                      <a:pt x="1934916" y="547199"/>
                    </a:cubicBezTo>
                    <a:cubicBezTo>
                      <a:pt x="1933964" y="550056"/>
                      <a:pt x="1933011" y="551009"/>
                      <a:pt x="1931106" y="551961"/>
                    </a:cubicBezTo>
                    <a:cubicBezTo>
                      <a:pt x="1925391" y="554819"/>
                      <a:pt x="1917771" y="553866"/>
                      <a:pt x="1908246" y="549104"/>
                    </a:cubicBezTo>
                    <a:cubicBezTo>
                      <a:pt x="1898721" y="544341"/>
                      <a:pt x="1892054" y="539579"/>
                      <a:pt x="1889196" y="533864"/>
                    </a:cubicBezTo>
                    <a:cubicBezTo>
                      <a:pt x="1888244" y="532911"/>
                      <a:pt x="1889196" y="531006"/>
                      <a:pt x="1890149" y="530054"/>
                    </a:cubicBezTo>
                    <a:cubicBezTo>
                      <a:pt x="1891101" y="528149"/>
                      <a:pt x="1893006" y="527196"/>
                      <a:pt x="1894911" y="526244"/>
                    </a:cubicBezTo>
                    <a:lnTo>
                      <a:pt x="1904436" y="521481"/>
                    </a:lnTo>
                    <a:lnTo>
                      <a:pt x="1889196" y="488144"/>
                    </a:lnTo>
                    <a:lnTo>
                      <a:pt x="1871099" y="496716"/>
                    </a:lnTo>
                    <a:lnTo>
                      <a:pt x="1871099" y="496716"/>
                    </a:lnTo>
                    <a:lnTo>
                      <a:pt x="1867289" y="498621"/>
                    </a:lnTo>
                    <a:lnTo>
                      <a:pt x="1866336" y="499574"/>
                    </a:lnTo>
                    <a:lnTo>
                      <a:pt x="1866336" y="499574"/>
                    </a:lnTo>
                    <a:lnTo>
                      <a:pt x="1832999" y="511956"/>
                    </a:lnTo>
                    <a:cubicBezTo>
                      <a:pt x="1837761" y="514814"/>
                      <a:pt x="1841571" y="517671"/>
                      <a:pt x="1844429" y="520529"/>
                    </a:cubicBezTo>
                    <a:cubicBezTo>
                      <a:pt x="1847286" y="523386"/>
                      <a:pt x="1850144" y="527196"/>
                      <a:pt x="1851096" y="530054"/>
                    </a:cubicBezTo>
                    <a:cubicBezTo>
                      <a:pt x="1852049" y="532911"/>
                      <a:pt x="1852049" y="535769"/>
                      <a:pt x="1851096" y="539579"/>
                    </a:cubicBezTo>
                    <a:cubicBezTo>
                      <a:pt x="1850144" y="543389"/>
                      <a:pt x="1848239" y="546246"/>
                      <a:pt x="1846334" y="550056"/>
                    </a:cubicBezTo>
                    <a:cubicBezTo>
                      <a:pt x="1855859" y="548151"/>
                      <a:pt x="1865384" y="549104"/>
                      <a:pt x="1873004" y="551961"/>
                    </a:cubicBezTo>
                    <a:cubicBezTo>
                      <a:pt x="1880624" y="554819"/>
                      <a:pt x="1886339" y="560534"/>
                      <a:pt x="1889196" y="567201"/>
                    </a:cubicBezTo>
                    <a:cubicBezTo>
                      <a:pt x="1893006" y="575774"/>
                      <a:pt x="1892054" y="585299"/>
                      <a:pt x="1886339" y="593871"/>
                    </a:cubicBezTo>
                    <a:cubicBezTo>
                      <a:pt x="1880624" y="603396"/>
                      <a:pt x="1872051" y="610064"/>
                      <a:pt x="1861574" y="613874"/>
                    </a:cubicBezTo>
                    <a:cubicBezTo>
                      <a:pt x="1852049" y="617684"/>
                      <a:pt x="1840619" y="615779"/>
                      <a:pt x="1827284" y="609111"/>
                    </a:cubicBezTo>
                    <a:cubicBezTo>
                      <a:pt x="1813949" y="602444"/>
                      <a:pt x="1805376" y="593871"/>
                      <a:pt x="1801566" y="583394"/>
                    </a:cubicBezTo>
                    <a:cubicBezTo>
                      <a:pt x="1799661" y="578631"/>
                      <a:pt x="1800614" y="572916"/>
                      <a:pt x="1803471" y="567201"/>
                    </a:cubicBezTo>
                    <a:cubicBezTo>
                      <a:pt x="1807281" y="561486"/>
                      <a:pt x="1812044" y="556724"/>
                      <a:pt x="1818711" y="551961"/>
                    </a:cubicBezTo>
                    <a:cubicBezTo>
                      <a:pt x="1824426" y="549104"/>
                      <a:pt x="1828236" y="544341"/>
                      <a:pt x="1831094" y="539579"/>
                    </a:cubicBezTo>
                    <a:cubicBezTo>
                      <a:pt x="1833951" y="534816"/>
                      <a:pt x="1834904" y="531006"/>
                      <a:pt x="1832999" y="527196"/>
                    </a:cubicBezTo>
                    <a:cubicBezTo>
                      <a:pt x="1832046" y="524339"/>
                      <a:pt x="1830141" y="521481"/>
                      <a:pt x="1828236" y="519576"/>
                    </a:cubicBezTo>
                    <a:cubicBezTo>
                      <a:pt x="1826331" y="517671"/>
                      <a:pt x="1825379" y="515766"/>
                      <a:pt x="1822521" y="514814"/>
                    </a:cubicBezTo>
                    <a:lnTo>
                      <a:pt x="1772039" y="533864"/>
                    </a:lnTo>
                    <a:lnTo>
                      <a:pt x="1772039" y="533864"/>
                    </a:lnTo>
                    <a:lnTo>
                      <a:pt x="1757751" y="538626"/>
                    </a:lnTo>
                    <a:lnTo>
                      <a:pt x="1791089" y="637686"/>
                    </a:lnTo>
                    <a:lnTo>
                      <a:pt x="1769181" y="632924"/>
                    </a:lnTo>
                    <a:lnTo>
                      <a:pt x="1739654" y="545294"/>
                    </a:lnTo>
                    <a:lnTo>
                      <a:pt x="1726319" y="550056"/>
                    </a:lnTo>
                    <a:lnTo>
                      <a:pt x="1727271" y="551009"/>
                    </a:lnTo>
                    <a:lnTo>
                      <a:pt x="1708221" y="556724"/>
                    </a:lnTo>
                    <a:lnTo>
                      <a:pt x="1737749" y="657689"/>
                    </a:lnTo>
                    <a:lnTo>
                      <a:pt x="1715841" y="651974"/>
                    </a:lnTo>
                    <a:lnTo>
                      <a:pt x="1708221" y="627209"/>
                    </a:lnTo>
                    <a:cubicBezTo>
                      <a:pt x="1707269" y="630066"/>
                      <a:pt x="1705364" y="631971"/>
                      <a:pt x="1702506" y="633876"/>
                    </a:cubicBezTo>
                    <a:cubicBezTo>
                      <a:pt x="1699649" y="635781"/>
                      <a:pt x="1696791" y="637686"/>
                      <a:pt x="1693934" y="638639"/>
                    </a:cubicBezTo>
                    <a:cubicBezTo>
                      <a:pt x="1685361" y="641496"/>
                      <a:pt x="1675836" y="640544"/>
                      <a:pt x="1665359" y="635781"/>
                    </a:cubicBezTo>
                    <a:cubicBezTo>
                      <a:pt x="1654881" y="631971"/>
                      <a:pt x="1648214" y="626256"/>
                      <a:pt x="1646309" y="619589"/>
                    </a:cubicBezTo>
                    <a:lnTo>
                      <a:pt x="1633926" y="578631"/>
                    </a:lnTo>
                    <a:lnTo>
                      <a:pt x="1622496" y="582441"/>
                    </a:lnTo>
                    <a:lnTo>
                      <a:pt x="1621544" y="581489"/>
                    </a:lnTo>
                    <a:lnTo>
                      <a:pt x="1607256" y="585299"/>
                    </a:lnTo>
                    <a:lnTo>
                      <a:pt x="1632021" y="687216"/>
                    </a:lnTo>
                    <a:lnTo>
                      <a:pt x="1611066" y="680549"/>
                    </a:lnTo>
                    <a:lnTo>
                      <a:pt x="1589159" y="590061"/>
                    </a:lnTo>
                    <a:lnTo>
                      <a:pt x="1574871" y="593871"/>
                    </a:lnTo>
                    <a:lnTo>
                      <a:pt x="1575824" y="594824"/>
                    </a:lnTo>
                    <a:lnTo>
                      <a:pt x="1555821" y="598634"/>
                    </a:lnTo>
                    <a:lnTo>
                      <a:pt x="1574871" y="701504"/>
                    </a:lnTo>
                    <a:lnTo>
                      <a:pt x="1553916" y="692931"/>
                    </a:lnTo>
                    <a:lnTo>
                      <a:pt x="1551059" y="676739"/>
                    </a:lnTo>
                    <a:cubicBezTo>
                      <a:pt x="1548201" y="682454"/>
                      <a:pt x="1543439" y="686264"/>
                      <a:pt x="1537724" y="690074"/>
                    </a:cubicBezTo>
                    <a:cubicBezTo>
                      <a:pt x="1531056" y="693884"/>
                      <a:pt x="1524389" y="696741"/>
                      <a:pt x="1516769" y="697694"/>
                    </a:cubicBezTo>
                    <a:cubicBezTo>
                      <a:pt x="1508196" y="699599"/>
                      <a:pt x="1499624" y="697694"/>
                      <a:pt x="1490099" y="692931"/>
                    </a:cubicBezTo>
                    <a:cubicBezTo>
                      <a:pt x="1480574" y="688169"/>
                      <a:pt x="1474859" y="682454"/>
                      <a:pt x="1473906" y="676739"/>
                    </a:cubicBezTo>
                    <a:cubicBezTo>
                      <a:pt x="1473906" y="675786"/>
                      <a:pt x="1473906" y="673881"/>
                      <a:pt x="1474859" y="671976"/>
                    </a:cubicBezTo>
                    <a:cubicBezTo>
                      <a:pt x="1475811" y="670071"/>
                      <a:pt x="1476764" y="668166"/>
                      <a:pt x="1478669" y="666261"/>
                    </a:cubicBezTo>
                    <a:cubicBezTo>
                      <a:pt x="1472954" y="664356"/>
                      <a:pt x="1467239" y="661499"/>
                      <a:pt x="1463429" y="657689"/>
                    </a:cubicBezTo>
                    <a:cubicBezTo>
                      <a:pt x="1459619" y="653879"/>
                      <a:pt x="1456761" y="650069"/>
                      <a:pt x="1455809" y="646259"/>
                    </a:cubicBezTo>
                    <a:cubicBezTo>
                      <a:pt x="1454856" y="641496"/>
                      <a:pt x="1455809" y="636734"/>
                      <a:pt x="1459619" y="633876"/>
                    </a:cubicBezTo>
                    <a:cubicBezTo>
                      <a:pt x="1462476" y="630066"/>
                      <a:pt x="1466286" y="628161"/>
                      <a:pt x="1472001" y="626256"/>
                    </a:cubicBezTo>
                    <a:lnTo>
                      <a:pt x="1495814" y="621494"/>
                    </a:lnTo>
                    <a:lnTo>
                      <a:pt x="1493909" y="610064"/>
                    </a:lnTo>
                    <a:lnTo>
                      <a:pt x="1443426" y="619589"/>
                    </a:lnTo>
                    <a:lnTo>
                      <a:pt x="1443426" y="619589"/>
                    </a:lnTo>
                    <a:lnTo>
                      <a:pt x="1429139" y="621494"/>
                    </a:lnTo>
                    <a:lnTo>
                      <a:pt x="1441521" y="725316"/>
                    </a:lnTo>
                    <a:lnTo>
                      <a:pt x="1421519" y="715791"/>
                    </a:lnTo>
                    <a:lnTo>
                      <a:pt x="1418661" y="691979"/>
                    </a:lnTo>
                    <a:cubicBezTo>
                      <a:pt x="1414851" y="696741"/>
                      <a:pt x="1410089" y="699599"/>
                      <a:pt x="1405326" y="702456"/>
                    </a:cubicBezTo>
                    <a:cubicBezTo>
                      <a:pt x="1400564" y="705314"/>
                      <a:pt x="1395801" y="707219"/>
                      <a:pt x="1391991" y="707219"/>
                    </a:cubicBezTo>
                    <a:cubicBezTo>
                      <a:pt x="1383419" y="708171"/>
                      <a:pt x="1373894" y="705314"/>
                      <a:pt x="1363416" y="697694"/>
                    </a:cubicBezTo>
                    <a:cubicBezTo>
                      <a:pt x="1353891" y="690074"/>
                      <a:pt x="1348176" y="683406"/>
                      <a:pt x="1347224" y="674834"/>
                    </a:cubicBezTo>
                    <a:cubicBezTo>
                      <a:pt x="1346271" y="668166"/>
                      <a:pt x="1348176" y="661499"/>
                      <a:pt x="1353891" y="656736"/>
                    </a:cubicBezTo>
                    <a:cubicBezTo>
                      <a:pt x="1359606" y="651021"/>
                      <a:pt x="1366274" y="648164"/>
                      <a:pt x="1373894" y="647211"/>
                    </a:cubicBezTo>
                    <a:cubicBezTo>
                      <a:pt x="1381514" y="646259"/>
                      <a:pt x="1388181" y="647211"/>
                      <a:pt x="1395801" y="651021"/>
                    </a:cubicBezTo>
                    <a:cubicBezTo>
                      <a:pt x="1403421" y="653879"/>
                      <a:pt x="1410089" y="658641"/>
                      <a:pt x="1415804" y="665309"/>
                    </a:cubicBezTo>
                    <a:lnTo>
                      <a:pt x="1411041" y="624351"/>
                    </a:lnTo>
                    <a:lnTo>
                      <a:pt x="1333889" y="633876"/>
                    </a:lnTo>
                    <a:lnTo>
                      <a:pt x="1332936" y="632924"/>
                    </a:lnTo>
                    <a:lnTo>
                      <a:pt x="1318649" y="633876"/>
                    </a:lnTo>
                    <a:lnTo>
                      <a:pt x="1326269" y="738651"/>
                    </a:lnTo>
                    <a:lnTo>
                      <a:pt x="1306266" y="728174"/>
                    </a:lnTo>
                    <a:lnTo>
                      <a:pt x="1299599" y="635781"/>
                    </a:lnTo>
                    <a:lnTo>
                      <a:pt x="1280549" y="636734"/>
                    </a:lnTo>
                    <a:lnTo>
                      <a:pt x="1269119" y="623399"/>
                    </a:lnTo>
                    <a:lnTo>
                      <a:pt x="1304361" y="620541"/>
                    </a:lnTo>
                    <a:cubicBezTo>
                      <a:pt x="1301504" y="615779"/>
                      <a:pt x="1298646" y="611969"/>
                      <a:pt x="1297694" y="608159"/>
                    </a:cubicBezTo>
                    <a:cubicBezTo>
                      <a:pt x="1295789" y="604349"/>
                      <a:pt x="1294836" y="601491"/>
                      <a:pt x="1294836" y="599586"/>
                    </a:cubicBezTo>
                    <a:cubicBezTo>
                      <a:pt x="1293884" y="590061"/>
                      <a:pt x="1297694" y="581489"/>
                      <a:pt x="1304361" y="573869"/>
                    </a:cubicBezTo>
                    <a:cubicBezTo>
                      <a:pt x="1311029" y="566249"/>
                      <a:pt x="1319601" y="562439"/>
                      <a:pt x="1330079" y="561486"/>
                    </a:cubicBezTo>
                    <a:cubicBezTo>
                      <a:pt x="1338651" y="560534"/>
                      <a:pt x="1348176" y="564344"/>
                      <a:pt x="1359606" y="572916"/>
                    </a:cubicBezTo>
                    <a:cubicBezTo>
                      <a:pt x="1371989" y="581489"/>
                      <a:pt x="1384371" y="592919"/>
                      <a:pt x="1396754" y="608159"/>
                    </a:cubicBezTo>
                    <a:lnTo>
                      <a:pt x="1391991" y="611969"/>
                    </a:lnTo>
                    <a:cubicBezTo>
                      <a:pt x="1383419" y="600539"/>
                      <a:pt x="1373894" y="591966"/>
                      <a:pt x="1364369" y="585299"/>
                    </a:cubicBezTo>
                    <a:cubicBezTo>
                      <a:pt x="1354844" y="579584"/>
                      <a:pt x="1345319" y="576726"/>
                      <a:pt x="1337699" y="576726"/>
                    </a:cubicBezTo>
                    <a:cubicBezTo>
                      <a:pt x="1330079" y="577679"/>
                      <a:pt x="1322459" y="580536"/>
                      <a:pt x="1316744" y="587204"/>
                    </a:cubicBezTo>
                    <a:cubicBezTo>
                      <a:pt x="1311029" y="592919"/>
                      <a:pt x="1309124" y="599586"/>
                      <a:pt x="1309124" y="608159"/>
                    </a:cubicBezTo>
                    <a:cubicBezTo>
                      <a:pt x="1309124" y="613874"/>
                      <a:pt x="1310076" y="617684"/>
                      <a:pt x="1311029" y="619589"/>
                    </a:cubicBezTo>
                    <a:lnTo>
                      <a:pt x="1326269" y="618636"/>
                    </a:lnTo>
                    <a:lnTo>
                      <a:pt x="1327221" y="619589"/>
                    </a:lnTo>
                    <a:lnTo>
                      <a:pt x="1436759" y="607206"/>
                    </a:lnTo>
                    <a:lnTo>
                      <a:pt x="1437711" y="608159"/>
                    </a:lnTo>
                    <a:lnTo>
                      <a:pt x="1558679" y="585299"/>
                    </a:lnTo>
                    <a:lnTo>
                      <a:pt x="1558679" y="585299"/>
                    </a:lnTo>
                    <a:lnTo>
                      <a:pt x="1615829" y="571011"/>
                    </a:lnTo>
                    <a:lnTo>
                      <a:pt x="1616781" y="571964"/>
                    </a:lnTo>
                    <a:lnTo>
                      <a:pt x="1709174" y="545294"/>
                    </a:lnTo>
                    <a:lnTo>
                      <a:pt x="1744416" y="533864"/>
                    </a:lnTo>
                    <a:cubicBezTo>
                      <a:pt x="1737749" y="524339"/>
                      <a:pt x="1731081" y="516719"/>
                      <a:pt x="1722509" y="511956"/>
                    </a:cubicBezTo>
                    <a:cubicBezTo>
                      <a:pt x="1713936" y="507194"/>
                      <a:pt x="1706316" y="506241"/>
                      <a:pt x="1699649" y="509099"/>
                    </a:cubicBezTo>
                    <a:cubicBezTo>
                      <a:pt x="1694886" y="511004"/>
                      <a:pt x="1691076" y="513861"/>
                      <a:pt x="1689171" y="519576"/>
                    </a:cubicBezTo>
                    <a:cubicBezTo>
                      <a:pt x="1687266" y="524339"/>
                      <a:pt x="1687266" y="530054"/>
                      <a:pt x="1689171" y="535769"/>
                    </a:cubicBezTo>
                    <a:cubicBezTo>
                      <a:pt x="1690124" y="537674"/>
                      <a:pt x="1691076" y="540531"/>
                      <a:pt x="1692981" y="542436"/>
                    </a:cubicBezTo>
                    <a:cubicBezTo>
                      <a:pt x="1694886" y="544341"/>
                      <a:pt x="1696791" y="546246"/>
                      <a:pt x="1699649" y="548151"/>
                    </a:cubicBezTo>
                    <a:lnTo>
                      <a:pt x="1692981" y="550056"/>
                    </a:lnTo>
                    <a:cubicBezTo>
                      <a:pt x="1689171" y="548151"/>
                      <a:pt x="1685361" y="544341"/>
                      <a:pt x="1682504" y="540531"/>
                    </a:cubicBezTo>
                    <a:cubicBezTo>
                      <a:pt x="1679646" y="535769"/>
                      <a:pt x="1676789" y="531959"/>
                      <a:pt x="1675836" y="527196"/>
                    </a:cubicBezTo>
                    <a:cubicBezTo>
                      <a:pt x="1672979" y="519576"/>
                      <a:pt x="1673931" y="512909"/>
                      <a:pt x="1676789" y="505289"/>
                    </a:cubicBezTo>
                    <a:cubicBezTo>
                      <a:pt x="1679646" y="498621"/>
                      <a:pt x="1685361" y="493859"/>
                      <a:pt x="1692029" y="491001"/>
                    </a:cubicBezTo>
                    <a:cubicBezTo>
                      <a:pt x="1701554" y="488144"/>
                      <a:pt x="1712031" y="490049"/>
                      <a:pt x="1722509" y="497669"/>
                    </a:cubicBezTo>
                    <a:cubicBezTo>
                      <a:pt x="1733939" y="505289"/>
                      <a:pt x="1743464" y="516719"/>
                      <a:pt x="1752036" y="531006"/>
                    </a:cubicBezTo>
                    <a:lnTo>
                      <a:pt x="1765371" y="526244"/>
                    </a:lnTo>
                    <a:lnTo>
                      <a:pt x="1766324" y="526244"/>
                    </a:lnTo>
                    <a:lnTo>
                      <a:pt x="1859669" y="491001"/>
                    </a:lnTo>
                    <a:lnTo>
                      <a:pt x="1859669" y="491001"/>
                    </a:lnTo>
                    <a:lnTo>
                      <a:pt x="1962539" y="445281"/>
                    </a:lnTo>
                    <a:lnTo>
                      <a:pt x="1977779" y="453854"/>
                    </a:lnTo>
                    <a:lnTo>
                      <a:pt x="1959681" y="462426"/>
                    </a:lnTo>
                    <a:lnTo>
                      <a:pt x="2002544" y="557676"/>
                    </a:lnTo>
                    <a:lnTo>
                      <a:pt x="1980636" y="554819"/>
                    </a:lnTo>
                    <a:lnTo>
                      <a:pt x="1964444" y="518624"/>
                    </a:lnTo>
                    <a:lnTo>
                      <a:pt x="1932059" y="532911"/>
                    </a:lnTo>
                    <a:lnTo>
                      <a:pt x="1933964" y="540531"/>
                    </a:lnTo>
                    <a:close/>
                    <a:moveTo>
                      <a:pt x="2038739" y="575774"/>
                    </a:moveTo>
                    <a:lnTo>
                      <a:pt x="2006354" y="565296"/>
                    </a:lnTo>
                    <a:cubicBezTo>
                      <a:pt x="2004449" y="564344"/>
                      <a:pt x="2001591" y="564344"/>
                      <a:pt x="1999686" y="563391"/>
                    </a:cubicBezTo>
                    <a:cubicBezTo>
                      <a:pt x="1997781" y="563391"/>
                      <a:pt x="1995876" y="563391"/>
                      <a:pt x="1994924" y="563391"/>
                    </a:cubicBezTo>
                    <a:cubicBezTo>
                      <a:pt x="1993971" y="564344"/>
                      <a:pt x="1992066" y="565296"/>
                      <a:pt x="1991114" y="566249"/>
                    </a:cubicBezTo>
                    <a:cubicBezTo>
                      <a:pt x="1990161" y="567201"/>
                      <a:pt x="1988256" y="570059"/>
                      <a:pt x="1986351" y="572916"/>
                    </a:cubicBezTo>
                    <a:lnTo>
                      <a:pt x="1974921" y="566249"/>
                    </a:lnTo>
                    <a:cubicBezTo>
                      <a:pt x="1976826" y="564344"/>
                      <a:pt x="1978731" y="561486"/>
                      <a:pt x="1980636" y="559581"/>
                    </a:cubicBezTo>
                    <a:cubicBezTo>
                      <a:pt x="1982541" y="557676"/>
                      <a:pt x="1984446" y="556724"/>
                      <a:pt x="1985399" y="555771"/>
                    </a:cubicBezTo>
                    <a:cubicBezTo>
                      <a:pt x="1987304" y="554819"/>
                      <a:pt x="1988256" y="554819"/>
                      <a:pt x="1989209" y="554819"/>
                    </a:cubicBezTo>
                    <a:cubicBezTo>
                      <a:pt x="1990161" y="554819"/>
                      <a:pt x="1992066" y="554819"/>
                      <a:pt x="1993971" y="555771"/>
                    </a:cubicBezTo>
                    <a:lnTo>
                      <a:pt x="2041596" y="569106"/>
                    </a:lnTo>
                    <a:lnTo>
                      <a:pt x="2038739" y="575774"/>
                    </a:lnTo>
                    <a:close/>
                    <a:moveTo>
                      <a:pt x="2137799" y="166199"/>
                    </a:moveTo>
                    <a:cubicBezTo>
                      <a:pt x="2145419" y="97619"/>
                      <a:pt x="2173041" y="21419"/>
                      <a:pt x="2254004" y="16656"/>
                    </a:cubicBezTo>
                    <a:cubicBezTo>
                      <a:pt x="2271149" y="16656"/>
                      <a:pt x="2273054" y="24276"/>
                      <a:pt x="2274006" y="26181"/>
                    </a:cubicBezTo>
                    <a:cubicBezTo>
                      <a:pt x="2278769" y="50946"/>
                      <a:pt x="2227334" y="115716"/>
                      <a:pt x="2137799" y="166199"/>
                    </a:cubicBezTo>
                    <a:close/>
                    <a:moveTo>
                      <a:pt x="2346396" y="591014"/>
                    </a:moveTo>
                    <a:cubicBezTo>
                      <a:pt x="2327346" y="553866"/>
                      <a:pt x="2289246" y="499574"/>
                      <a:pt x="2254956" y="497669"/>
                    </a:cubicBezTo>
                    <a:cubicBezTo>
                      <a:pt x="2246384" y="496716"/>
                      <a:pt x="2233049" y="499574"/>
                      <a:pt x="2222571" y="515766"/>
                    </a:cubicBezTo>
                    <a:cubicBezTo>
                      <a:pt x="2218761" y="522434"/>
                      <a:pt x="2214951" y="530054"/>
                      <a:pt x="2211141" y="537674"/>
                    </a:cubicBezTo>
                    <a:cubicBezTo>
                      <a:pt x="2207331" y="493859"/>
                      <a:pt x="2194949" y="451949"/>
                      <a:pt x="2181614" y="412896"/>
                    </a:cubicBezTo>
                    <a:cubicBezTo>
                      <a:pt x="2219714" y="397656"/>
                      <a:pt x="2254004" y="379559"/>
                      <a:pt x="2285436" y="358604"/>
                    </a:cubicBezTo>
                    <a:cubicBezTo>
                      <a:pt x="2293056" y="375749"/>
                      <a:pt x="2300676" y="391941"/>
                      <a:pt x="2309249" y="408134"/>
                    </a:cubicBezTo>
                    <a:cubicBezTo>
                      <a:pt x="2323536" y="435756"/>
                      <a:pt x="2338776" y="465284"/>
                      <a:pt x="2346396" y="496716"/>
                    </a:cubicBezTo>
                    <a:cubicBezTo>
                      <a:pt x="2350206" y="515766"/>
                      <a:pt x="2350206" y="568154"/>
                      <a:pt x="2346396" y="591014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500" name="Google Shape;5500;p30"/>
          <p:cNvGrpSpPr/>
          <p:nvPr/>
        </p:nvGrpSpPr>
        <p:grpSpPr>
          <a:xfrm>
            <a:off x="158293" y="1337240"/>
            <a:ext cx="522450" cy="489790"/>
            <a:chOff x="149196" y="1449049"/>
            <a:chExt cx="522450" cy="489790"/>
          </a:xfrm>
        </p:grpSpPr>
        <p:sp>
          <p:nvSpPr>
            <p:cNvPr id="5501" name="Google Shape;5501;p30"/>
            <p:cNvSpPr/>
            <p:nvPr/>
          </p:nvSpPr>
          <p:spPr>
            <a:xfrm>
              <a:off x="149196" y="1551804"/>
              <a:ext cx="391838" cy="387035"/>
            </a:xfrm>
            <a:custGeom>
              <a:avLst/>
              <a:gdLst/>
              <a:ahLst/>
              <a:cxnLst/>
              <a:rect l="l" t="t" r="r" b="b"/>
              <a:pathLst>
                <a:path w="391838" h="387035" extrusionOk="0">
                  <a:moveTo>
                    <a:pt x="123721" y="373192"/>
                  </a:moveTo>
                  <a:cubicBezTo>
                    <a:pt x="125404" y="373862"/>
                    <a:pt x="127069" y="374556"/>
                    <a:pt x="128767" y="375177"/>
                  </a:cubicBezTo>
                  <a:cubicBezTo>
                    <a:pt x="130728" y="375894"/>
                    <a:pt x="132710" y="376532"/>
                    <a:pt x="134686" y="377186"/>
                  </a:cubicBezTo>
                  <a:cubicBezTo>
                    <a:pt x="135950" y="377600"/>
                    <a:pt x="137210" y="378043"/>
                    <a:pt x="138489" y="378433"/>
                  </a:cubicBezTo>
                  <a:cubicBezTo>
                    <a:pt x="140530" y="379064"/>
                    <a:pt x="142594" y="379625"/>
                    <a:pt x="144656" y="380187"/>
                  </a:cubicBezTo>
                  <a:cubicBezTo>
                    <a:pt x="145903" y="380522"/>
                    <a:pt x="147142" y="380865"/>
                    <a:pt x="148403" y="381184"/>
                  </a:cubicBezTo>
                  <a:cubicBezTo>
                    <a:pt x="150467" y="381698"/>
                    <a:pt x="152548" y="382180"/>
                    <a:pt x="154628" y="382619"/>
                  </a:cubicBezTo>
                  <a:cubicBezTo>
                    <a:pt x="155952" y="382906"/>
                    <a:pt x="157275" y="383177"/>
                    <a:pt x="158607" y="383428"/>
                  </a:cubicBezTo>
                  <a:cubicBezTo>
                    <a:pt x="160627" y="383823"/>
                    <a:pt x="162645" y="384189"/>
                    <a:pt x="164685" y="384516"/>
                  </a:cubicBezTo>
                  <a:cubicBezTo>
                    <a:pt x="166196" y="384760"/>
                    <a:pt x="167722" y="384963"/>
                    <a:pt x="169249" y="385166"/>
                  </a:cubicBezTo>
                  <a:cubicBezTo>
                    <a:pt x="171126" y="385421"/>
                    <a:pt x="172996" y="385680"/>
                    <a:pt x="174881" y="385887"/>
                  </a:cubicBezTo>
                  <a:cubicBezTo>
                    <a:pt x="176826" y="386098"/>
                    <a:pt x="178783" y="386238"/>
                    <a:pt x="180745" y="386385"/>
                  </a:cubicBezTo>
                  <a:cubicBezTo>
                    <a:pt x="182255" y="386497"/>
                    <a:pt x="183754" y="386653"/>
                    <a:pt x="185272" y="386728"/>
                  </a:cubicBezTo>
                  <a:cubicBezTo>
                    <a:pt x="188800" y="386932"/>
                    <a:pt x="192344" y="387035"/>
                    <a:pt x="195919" y="387035"/>
                  </a:cubicBezTo>
                  <a:cubicBezTo>
                    <a:pt x="202025" y="387035"/>
                    <a:pt x="208049" y="386721"/>
                    <a:pt x="214015" y="386171"/>
                  </a:cubicBezTo>
                  <a:cubicBezTo>
                    <a:pt x="214458" y="386130"/>
                    <a:pt x="214901" y="386115"/>
                    <a:pt x="215330" y="386075"/>
                  </a:cubicBezTo>
                  <a:cubicBezTo>
                    <a:pt x="220971" y="385521"/>
                    <a:pt x="226531" y="384680"/>
                    <a:pt x="232016" y="383651"/>
                  </a:cubicBezTo>
                  <a:cubicBezTo>
                    <a:pt x="232825" y="383504"/>
                    <a:pt x="233635" y="383380"/>
                    <a:pt x="234432" y="383217"/>
                  </a:cubicBezTo>
                  <a:cubicBezTo>
                    <a:pt x="239602" y="382180"/>
                    <a:pt x="244680" y="380905"/>
                    <a:pt x="249690" y="379478"/>
                  </a:cubicBezTo>
                  <a:cubicBezTo>
                    <a:pt x="250826" y="379151"/>
                    <a:pt x="251970" y="378848"/>
                    <a:pt x="253094" y="378506"/>
                  </a:cubicBezTo>
                  <a:cubicBezTo>
                    <a:pt x="257798" y="377071"/>
                    <a:pt x="262417" y="375428"/>
                    <a:pt x="266965" y="373650"/>
                  </a:cubicBezTo>
                  <a:cubicBezTo>
                    <a:pt x="268345" y="373113"/>
                    <a:pt x="269732" y="372590"/>
                    <a:pt x="271095" y="372016"/>
                  </a:cubicBezTo>
                  <a:cubicBezTo>
                    <a:pt x="275419" y="370215"/>
                    <a:pt x="279649" y="368229"/>
                    <a:pt x="283814" y="366133"/>
                  </a:cubicBezTo>
                  <a:cubicBezTo>
                    <a:pt x="285293" y="365387"/>
                    <a:pt x="286759" y="364654"/>
                    <a:pt x="288223" y="363869"/>
                  </a:cubicBezTo>
                  <a:cubicBezTo>
                    <a:pt x="292288" y="361688"/>
                    <a:pt x="296254" y="359341"/>
                    <a:pt x="300149" y="356889"/>
                  </a:cubicBezTo>
                  <a:cubicBezTo>
                    <a:pt x="301544" y="356009"/>
                    <a:pt x="302931" y="355135"/>
                    <a:pt x="304302" y="354223"/>
                  </a:cubicBezTo>
                  <a:cubicBezTo>
                    <a:pt x="308236" y="351600"/>
                    <a:pt x="312051" y="348818"/>
                    <a:pt x="315782" y="345928"/>
                  </a:cubicBezTo>
                  <a:cubicBezTo>
                    <a:pt x="316974" y="345003"/>
                    <a:pt x="318166" y="344090"/>
                    <a:pt x="319333" y="343134"/>
                  </a:cubicBezTo>
                  <a:cubicBezTo>
                    <a:pt x="323136" y="340041"/>
                    <a:pt x="326810" y="336784"/>
                    <a:pt x="330371" y="333420"/>
                  </a:cubicBezTo>
                  <a:cubicBezTo>
                    <a:pt x="330965" y="332857"/>
                    <a:pt x="331618" y="332376"/>
                    <a:pt x="332212" y="331797"/>
                  </a:cubicBezTo>
                  <a:cubicBezTo>
                    <a:pt x="332328" y="331682"/>
                    <a:pt x="332368" y="331527"/>
                    <a:pt x="332483" y="331403"/>
                  </a:cubicBezTo>
                  <a:cubicBezTo>
                    <a:pt x="369055" y="295796"/>
                    <a:pt x="391838" y="246083"/>
                    <a:pt x="391838" y="191116"/>
                  </a:cubicBezTo>
                  <a:cubicBezTo>
                    <a:pt x="391838" y="142416"/>
                    <a:pt x="373845" y="95724"/>
                    <a:pt x="341184" y="59654"/>
                  </a:cubicBezTo>
                  <a:lnTo>
                    <a:pt x="329087" y="70620"/>
                  </a:lnTo>
                  <a:cubicBezTo>
                    <a:pt x="359022" y="103680"/>
                    <a:pt x="375512" y="146473"/>
                    <a:pt x="375512" y="191116"/>
                  </a:cubicBezTo>
                  <a:cubicBezTo>
                    <a:pt x="375512" y="234300"/>
                    <a:pt x="360182" y="273969"/>
                    <a:pt x="334695" y="304980"/>
                  </a:cubicBezTo>
                  <a:lnTo>
                    <a:pt x="334695" y="264586"/>
                  </a:lnTo>
                  <a:cubicBezTo>
                    <a:pt x="334695" y="255586"/>
                    <a:pt x="327373" y="248259"/>
                    <a:pt x="318369" y="248259"/>
                  </a:cubicBezTo>
                  <a:lnTo>
                    <a:pt x="290084" y="248259"/>
                  </a:lnTo>
                  <a:lnTo>
                    <a:pt x="262278" y="206554"/>
                  </a:lnTo>
                  <a:cubicBezTo>
                    <a:pt x="259241" y="201998"/>
                    <a:pt x="254162" y="199279"/>
                    <a:pt x="248694" y="199279"/>
                  </a:cubicBezTo>
                  <a:lnTo>
                    <a:pt x="212246" y="199279"/>
                  </a:lnTo>
                  <a:cubicBezTo>
                    <a:pt x="203242" y="199279"/>
                    <a:pt x="195919" y="206606"/>
                    <a:pt x="195919" y="215606"/>
                  </a:cubicBezTo>
                  <a:lnTo>
                    <a:pt x="195919" y="240096"/>
                  </a:lnTo>
                  <a:lnTo>
                    <a:pt x="212246" y="240096"/>
                  </a:lnTo>
                  <a:lnTo>
                    <a:pt x="212246" y="215606"/>
                  </a:lnTo>
                  <a:lnTo>
                    <a:pt x="248694" y="215606"/>
                  </a:lnTo>
                  <a:lnTo>
                    <a:pt x="276500" y="257315"/>
                  </a:lnTo>
                  <a:cubicBezTo>
                    <a:pt x="279537" y="261867"/>
                    <a:pt x="284615" y="264586"/>
                    <a:pt x="290084" y="264586"/>
                  </a:cubicBezTo>
                  <a:lnTo>
                    <a:pt x="318369" y="264586"/>
                  </a:lnTo>
                  <a:lnTo>
                    <a:pt x="318369" y="322327"/>
                  </a:lnTo>
                  <a:cubicBezTo>
                    <a:pt x="318018" y="322653"/>
                    <a:pt x="317675" y="322996"/>
                    <a:pt x="317325" y="323324"/>
                  </a:cubicBezTo>
                  <a:cubicBezTo>
                    <a:pt x="314052" y="326337"/>
                    <a:pt x="310663" y="329183"/>
                    <a:pt x="307200" y="331918"/>
                  </a:cubicBezTo>
                  <a:cubicBezTo>
                    <a:pt x="306155" y="332742"/>
                    <a:pt x="305127" y="333576"/>
                    <a:pt x="304067" y="334385"/>
                  </a:cubicBezTo>
                  <a:cubicBezTo>
                    <a:pt x="300687" y="336947"/>
                    <a:pt x="297219" y="339347"/>
                    <a:pt x="293684" y="341651"/>
                  </a:cubicBezTo>
                  <a:cubicBezTo>
                    <a:pt x="292436" y="342464"/>
                    <a:pt x="291184" y="343281"/>
                    <a:pt x="289912" y="344075"/>
                  </a:cubicBezTo>
                  <a:cubicBezTo>
                    <a:pt x="286401" y="346239"/>
                    <a:pt x="282817" y="348260"/>
                    <a:pt x="279179" y="350173"/>
                  </a:cubicBezTo>
                  <a:cubicBezTo>
                    <a:pt x="277824" y="350882"/>
                    <a:pt x="276468" y="351584"/>
                    <a:pt x="275097" y="352270"/>
                  </a:cubicBezTo>
                  <a:cubicBezTo>
                    <a:pt x="271366" y="354108"/>
                    <a:pt x="267576" y="355814"/>
                    <a:pt x="263725" y="357388"/>
                  </a:cubicBezTo>
                  <a:cubicBezTo>
                    <a:pt x="262409" y="357926"/>
                    <a:pt x="261094" y="358440"/>
                    <a:pt x="259762" y="358946"/>
                  </a:cubicBezTo>
                  <a:cubicBezTo>
                    <a:pt x="255717" y="360489"/>
                    <a:pt x="251619" y="361903"/>
                    <a:pt x="247462" y="363143"/>
                  </a:cubicBezTo>
                  <a:cubicBezTo>
                    <a:pt x="246334" y="363486"/>
                    <a:pt x="245194" y="363797"/>
                    <a:pt x="244058" y="364116"/>
                  </a:cubicBezTo>
                  <a:cubicBezTo>
                    <a:pt x="239634" y="365347"/>
                    <a:pt x="235161" y="366432"/>
                    <a:pt x="230637" y="367325"/>
                  </a:cubicBezTo>
                  <a:cubicBezTo>
                    <a:pt x="229772" y="367496"/>
                    <a:pt x="228899" y="367632"/>
                    <a:pt x="228035" y="367787"/>
                  </a:cubicBezTo>
                  <a:cubicBezTo>
                    <a:pt x="223199" y="368660"/>
                    <a:pt x="218337" y="369381"/>
                    <a:pt x="213414" y="369851"/>
                  </a:cubicBezTo>
                  <a:cubicBezTo>
                    <a:pt x="212892" y="369903"/>
                    <a:pt x="212369" y="369928"/>
                    <a:pt x="211847" y="369975"/>
                  </a:cubicBezTo>
                  <a:cubicBezTo>
                    <a:pt x="206590" y="370426"/>
                    <a:pt x="201272" y="370709"/>
                    <a:pt x="195919" y="370709"/>
                  </a:cubicBezTo>
                  <a:cubicBezTo>
                    <a:pt x="192810" y="370709"/>
                    <a:pt x="189705" y="370629"/>
                    <a:pt x="186620" y="370474"/>
                  </a:cubicBezTo>
                  <a:cubicBezTo>
                    <a:pt x="184164" y="370350"/>
                    <a:pt x="181725" y="370139"/>
                    <a:pt x="179289" y="369920"/>
                  </a:cubicBezTo>
                  <a:cubicBezTo>
                    <a:pt x="178704" y="369860"/>
                    <a:pt x="178106" y="369836"/>
                    <a:pt x="177520" y="369780"/>
                  </a:cubicBezTo>
                  <a:cubicBezTo>
                    <a:pt x="174710" y="369493"/>
                    <a:pt x="171927" y="369126"/>
                    <a:pt x="169161" y="368712"/>
                  </a:cubicBezTo>
                  <a:cubicBezTo>
                    <a:pt x="168966" y="368680"/>
                    <a:pt x="168759" y="368660"/>
                    <a:pt x="168563" y="368628"/>
                  </a:cubicBezTo>
                  <a:cubicBezTo>
                    <a:pt x="165829" y="368214"/>
                    <a:pt x="163118" y="367716"/>
                    <a:pt x="160432" y="367177"/>
                  </a:cubicBezTo>
                  <a:cubicBezTo>
                    <a:pt x="160181" y="367125"/>
                    <a:pt x="159926" y="367085"/>
                    <a:pt x="159682" y="367038"/>
                  </a:cubicBezTo>
                  <a:cubicBezTo>
                    <a:pt x="157152" y="366516"/>
                    <a:pt x="154653" y="365918"/>
                    <a:pt x="152157" y="365299"/>
                  </a:cubicBezTo>
                  <a:cubicBezTo>
                    <a:pt x="151723" y="365192"/>
                    <a:pt x="151284" y="365092"/>
                    <a:pt x="150850" y="364981"/>
                  </a:cubicBezTo>
                  <a:cubicBezTo>
                    <a:pt x="148606" y="364399"/>
                    <a:pt x="146385" y="363749"/>
                    <a:pt x="144173" y="363080"/>
                  </a:cubicBezTo>
                  <a:cubicBezTo>
                    <a:pt x="143464" y="362865"/>
                    <a:pt x="142742" y="362661"/>
                    <a:pt x="142025" y="362442"/>
                  </a:cubicBezTo>
                  <a:cubicBezTo>
                    <a:pt x="140068" y="361820"/>
                    <a:pt x="138130" y="361150"/>
                    <a:pt x="136197" y="360465"/>
                  </a:cubicBezTo>
                  <a:cubicBezTo>
                    <a:pt x="135225" y="360122"/>
                    <a:pt x="134252" y="359787"/>
                    <a:pt x="133291" y="359429"/>
                  </a:cubicBezTo>
                  <a:cubicBezTo>
                    <a:pt x="131570" y="358783"/>
                    <a:pt x="129864" y="358097"/>
                    <a:pt x="128166" y="357403"/>
                  </a:cubicBezTo>
                  <a:cubicBezTo>
                    <a:pt x="127014" y="356929"/>
                    <a:pt x="125870" y="356467"/>
                    <a:pt x="124725" y="355969"/>
                  </a:cubicBezTo>
                  <a:cubicBezTo>
                    <a:pt x="124032" y="355666"/>
                    <a:pt x="123355" y="355347"/>
                    <a:pt x="122669" y="355036"/>
                  </a:cubicBezTo>
                  <a:lnTo>
                    <a:pt x="144664" y="289076"/>
                  </a:lnTo>
                  <a:lnTo>
                    <a:pt x="158898" y="289076"/>
                  </a:lnTo>
                  <a:lnTo>
                    <a:pt x="170377" y="306295"/>
                  </a:lnTo>
                  <a:cubicBezTo>
                    <a:pt x="173414" y="310847"/>
                    <a:pt x="178493" y="313566"/>
                    <a:pt x="183961" y="313566"/>
                  </a:cubicBezTo>
                  <a:lnTo>
                    <a:pt x="195919" y="313566"/>
                  </a:lnTo>
                  <a:cubicBezTo>
                    <a:pt x="204923" y="313566"/>
                    <a:pt x="212246" y="306243"/>
                    <a:pt x="212246" y="297239"/>
                  </a:cubicBezTo>
                  <a:lnTo>
                    <a:pt x="212246" y="256422"/>
                  </a:lnTo>
                  <a:lnTo>
                    <a:pt x="195919" y="256422"/>
                  </a:lnTo>
                  <a:lnTo>
                    <a:pt x="195919" y="297239"/>
                  </a:lnTo>
                  <a:lnTo>
                    <a:pt x="183961" y="297239"/>
                  </a:lnTo>
                  <a:lnTo>
                    <a:pt x="172481" y="280024"/>
                  </a:lnTo>
                  <a:cubicBezTo>
                    <a:pt x="169445" y="275467"/>
                    <a:pt x="164366" y="272749"/>
                    <a:pt x="158898" y="272749"/>
                  </a:cubicBezTo>
                  <a:lnTo>
                    <a:pt x="144664" y="272749"/>
                  </a:lnTo>
                  <a:cubicBezTo>
                    <a:pt x="137624" y="272749"/>
                    <a:pt x="131398" y="277242"/>
                    <a:pt x="129186" y="283910"/>
                  </a:cubicBezTo>
                  <a:lnTo>
                    <a:pt x="107952" y="347602"/>
                  </a:lnTo>
                  <a:cubicBezTo>
                    <a:pt x="53313" y="316767"/>
                    <a:pt x="16327" y="258196"/>
                    <a:pt x="16327" y="191116"/>
                  </a:cubicBezTo>
                  <a:cubicBezTo>
                    <a:pt x="16327" y="142188"/>
                    <a:pt x="36767" y="96661"/>
                    <a:pt x="69994" y="63648"/>
                  </a:cubicBezTo>
                  <a:lnTo>
                    <a:pt x="80238" y="84129"/>
                  </a:lnTo>
                  <a:cubicBezTo>
                    <a:pt x="83012" y="89697"/>
                    <a:pt x="88604" y="93156"/>
                    <a:pt x="94843" y="93156"/>
                  </a:cubicBezTo>
                  <a:lnTo>
                    <a:pt x="114286" y="93156"/>
                  </a:lnTo>
                  <a:lnTo>
                    <a:pt x="114286" y="133973"/>
                  </a:lnTo>
                  <a:cubicBezTo>
                    <a:pt x="114286" y="142977"/>
                    <a:pt x="121609" y="150300"/>
                    <a:pt x="130613" y="150300"/>
                  </a:cubicBezTo>
                  <a:lnTo>
                    <a:pt x="182375" y="150300"/>
                  </a:lnTo>
                  <a:cubicBezTo>
                    <a:pt x="188924" y="150300"/>
                    <a:pt x="194807" y="146418"/>
                    <a:pt x="197382" y="140407"/>
                  </a:cubicBezTo>
                  <a:lnTo>
                    <a:pt x="217626" y="93156"/>
                  </a:lnTo>
                  <a:lnTo>
                    <a:pt x="253062" y="93156"/>
                  </a:lnTo>
                  <a:cubicBezTo>
                    <a:pt x="262066" y="93156"/>
                    <a:pt x="269389" y="85834"/>
                    <a:pt x="269389" y="76830"/>
                  </a:cubicBezTo>
                  <a:lnTo>
                    <a:pt x="269389" y="60503"/>
                  </a:lnTo>
                  <a:lnTo>
                    <a:pt x="253062" y="60503"/>
                  </a:lnTo>
                  <a:lnTo>
                    <a:pt x="253062" y="76830"/>
                  </a:lnTo>
                  <a:lnTo>
                    <a:pt x="217626" y="76830"/>
                  </a:lnTo>
                  <a:cubicBezTo>
                    <a:pt x="211077" y="76830"/>
                    <a:pt x="205195" y="80717"/>
                    <a:pt x="202619" y="86727"/>
                  </a:cubicBezTo>
                  <a:lnTo>
                    <a:pt x="182375" y="133973"/>
                  </a:lnTo>
                  <a:lnTo>
                    <a:pt x="130613" y="133973"/>
                  </a:lnTo>
                  <a:lnTo>
                    <a:pt x="130613" y="93156"/>
                  </a:lnTo>
                  <a:cubicBezTo>
                    <a:pt x="130613" y="84156"/>
                    <a:pt x="123290" y="76830"/>
                    <a:pt x="114286" y="76830"/>
                  </a:cubicBezTo>
                  <a:lnTo>
                    <a:pt x="94843" y="76830"/>
                  </a:lnTo>
                  <a:lnTo>
                    <a:pt x="82562" y="52285"/>
                  </a:lnTo>
                  <a:cubicBezTo>
                    <a:pt x="91729" y="44743"/>
                    <a:pt x="101583" y="37999"/>
                    <a:pt x="112166" y="32358"/>
                  </a:cubicBezTo>
                  <a:cubicBezTo>
                    <a:pt x="112883" y="31984"/>
                    <a:pt x="113592" y="31597"/>
                    <a:pt x="114318" y="31231"/>
                  </a:cubicBezTo>
                  <a:cubicBezTo>
                    <a:pt x="118384" y="29142"/>
                    <a:pt x="122513" y="27164"/>
                    <a:pt x="126759" y="25379"/>
                  </a:cubicBezTo>
                  <a:cubicBezTo>
                    <a:pt x="127185" y="25200"/>
                    <a:pt x="127631" y="25052"/>
                    <a:pt x="128058" y="24881"/>
                  </a:cubicBezTo>
                  <a:cubicBezTo>
                    <a:pt x="131733" y="23370"/>
                    <a:pt x="135487" y="22007"/>
                    <a:pt x="139282" y="20743"/>
                  </a:cubicBezTo>
                  <a:cubicBezTo>
                    <a:pt x="140645" y="20285"/>
                    <a:pt x="142017" y="19843"/>
                    <a:pt x="143395" y="19428"/>
                  </a:cubicBezTo>
                  <a:cubicBezTo>
                    <a:pt x="147322" y="18220"/>
                    <a:pt x="151300" y="17108"/>
                    <a:pt x="155337" y="16180"/>
                  </a:cubicBezTo>
                  <a:cubicBezTo>
                    <a:pt x="155649" y="16103"/>
                    <a:pt x="155960" y="16008"/>
                    <a:pt x="156271" y="15940"/>
                  </a:cubicBezTo>
                  <a:lnTo>
                    <a:pt x="155079" y="10666"/>
                  </a:lnTo>
                  <a:lnTo>
                    <a:pt x="152679" y="0"/>
                  </a:lnTo>
                  <a:cubicBezTo>
                    <a:pt x="152416" y="56"/>
                    <a:pt x="152165" y="148"/>
                    <a:pt x="151902" y="211"/>
                  </a:cubicBezTo>
                  <a:cubicBezTo>
                    <a:pt x="147354" y="1256"/>
                    <a:pt x="142858" y="2511"/>
                    <a:pt x="138393" y="3887"/>
                  </a:cubicBezTo>
                  <a:cubicBezTo>
                    <a:pt x="136807" y="4372"/>
                    <a:pt x="135240" y="4907"/>
                    <a:pt x="133674" y="5430"/>
                  </a:cubicBezTo>
                  <a:cubicBezTo>
                    <a:pt x="130207" y="6593"/>
                    <a:pt x="126766" y="7868"/>
                    <a:pt x="123363" y="9232"/>
                  </a:cubicBezTo>
                  <a:cubicBezTo>
                    <a:pt x="122123" y="9730"/>
                    <a:pt x="120867" y="10189"/>
                    <a:pt x="119639" y="10710"/>
                  </a:cubicBezTo>
                  <a:cubicBezTo>
                    <a:pt x="114980" y="12684"/>
                    <a:pt x="110392" y="14840"/>
                    <a:pt x="105895" y="17176"/>
                  </a:cubicBezTo>
                  <a:cubicBezTo>
                    <a:pt x="105688" y="17280"/>
                    <a:pt x="105493" y="17395"/>
                    <a:pt x="105290" y="17503"/>
                  </a:cubicBezTo>
                  <a:cubicBezTo>
                    <a:pt x="100630" y="19942"/>
                    <a:pt x="96082" y="22605"/>
                    <a:pt x="91618" y="25418"/>
                  </a:cubicBezTo>
                  <a:cubicBezTo>
                    <a:pt x="91542" y="25466"/>
                    <a:pt x="91462" y="25518"/>
                    <a:pt x="91387" y="25566"/>
                  </a:cubicBezTo>
                  <a:cubicBezTo>
                    <a:pt x="82793" y="31003"/>
                    <a:pt x="74546" y="37034"/>
                    <a:pt x="66857" y="43771"/>
                  </a:cubicBezTo>
                  <a:cubicBezTo>
                    <a:pt x="66482" y="44105"/>
                    <a:pt x="66227" y="44520"/>
                    <a:pt x="65928" y="44914"/>
                  </a:cubicBezTo>
                  <a:cubicBezTo>
                    <a:pt x="25275" y="81323"/>
                    <a:pt x="0" y="134157"/>
                    <a:pt x="0" y="191116"/>
                  </a:cubicBezTo>
                  <a:cubicBezTo>
                    <a:pt x="0" y="267818"/>
                    <a:pt x="44328" y="334329"/>
                    <a:pt x="108686" y="366476"/>
                  </a:cubicBezTo>
                  <a:cubicBezTo>
                    <a:pt x="108801" y="366539"/>
                    <a:pt x="108873" y="366647"/>
                    <a:pt x="108989" y="366702"/>
                  </a:cubicBezTo>
                  <a:cubicBezTo>
                    <a:pt x="109447" y="366930"/>
                    <a:pt x="109910" y="367118"/>
                    <a:pt x="110368" y="367340"/>
                  </a:cubicBezTo>
                  <a:cubicBezTo>
                    <a:pt x="112011" y="368138"/>
                    <a:pt x="113672" y="368875"/>
                    <a:pt x="115338" y="369633"/>
                  </a:cubicBezTo>
                  <a:cubicBezTo>
                    <a:pt x="118117" y="370880"/>
                    <a:pt x="120907" y="372072"/>
                    <a:pt x="123721" y="37319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2" name="Google Shape;5502;p30"/>
            <p:cNvSpPr/>
            <p:nvPr/>
          </p:nvSpPr>
          <p:spPr>
            <a:xfrm>
              <a:off x="190012" y="1718430"/>
              <a:ext cx="104356" cy="81632"/>
            </a:xfrm>
            <a:custGeom>
              <a:avLst/>
              <a:gdLst/>
              <a:ahLst/>
              <a:cxnLst/>
              <a:rect l="l" t="t" r="r" b="b"/>
              <a:pathLst>
                <a:path w="104356" h="81632" extrusionOk="0">
                  <a:moveTo>
                    <a:pt x="75176" y="17690"/>
                  </a:moveTo>
                  <a:lnTo>
                    <a:pt x="52579" y="23342"/>
                  </a:lnTo>
                  <a:lnTo>
                    <a:pt x="41869" y="7275"/>
                  </a:lnTo>
                  <a:cubicBezTo>
                    <a:pt x="38831" y="2718"/>
                    <a:pt x="33753" y="0"/>
                    <a:pt x="28285" y="0"/>
                  </a:cubicBezTo>
                  <a:lnTo>
                    <a:pt x="16327" y="0"/>
                  </a:lnTo>
                  <a:cubicBezTo>
                    <a:pt x="7322" y="0"/>
                    <a:pt x="0" y="7327"/>
                    <a:pt x="0" y="16327"/>
                  </a:cubicBezTo>
                  <a:lnTo>
                    <a:pt x="0" y="37441"/>
                  </a:lnTo>
                  <a:cubicBezTo>
                    <a:pt x="0" y="41797"/>
                    <a:pt x="1698" y="45895"/>
                    <a:pt x="4783" y="48980"/>
                  </a:cubicBezTo>
                  <a:lnTo>
                    <a:pt x="32653" y="76850"/>
                  </a:lnTo>
                  <a:cubicBezTo>
                    <a:pt x="35691" y="79895"/>
                    <a:pt x="39904" y="81633"/>
                    <a:pt x="44197" y="81633"/>
                  </a:cubicBezTo>
                  <a:lnTo>
                    <a:pt x="76587" y="81633"/>
                  </a:lnTo>
                  <a:cubicBezTo>
                    <a:pt x="82825" y="81633"/>
                    <a:pt x="88417" y="78174"/>
                    <a:pt x="91191" y="72613"/>
                  </a:cubicBezTo>
                  <a:lnTo>
                    <a:pt x="102627" y="49733"/>
                  </a:lnTo>
                  <a:cubicBezTo>
                    <a:pt x="105780" y="43439"/>
                    <a:pt x="104540" y="35862"/>
                    <a:pt x="99566" y="30884"/>
                  </a:cubicBezTo>
                  <a:lnTo>
                    <a:pt x="90677" y="21995"/>
                  </a:lnTo>
                  <a:cubicBezTo>
                    <a:pt x="86643" y="17945"/>
                    <a:pt x="80669" y="16303"/>
                    <a:pt x="75176" y="17690"/>
                  </a:cubicBezTo>
                  <a:close/>
                  <a:moveTo>
                    <a:pt x="76587" y="65306"/>
                  </a:moveTo>
                  <a:lnTo>
                    <a:pt x="44197" y="65306"/>
                  </a:lnTo>
                  <a:lnTo>
                    <a:pt x="16327" y="37441"/>
                  </a:lnTo>
                  <a:lnTo>
                    <a:pt x="16327" y="16327"/>
                  </a:lnTo>
                  <a:lnTo>
                    <a:pt x="28285" y="16327"/>
                  </a:lnTo>
                  <a:lnTo>
                    <a:pt x="38995" y="32394"/>
                  </a:lnTo>
                  <a:cubicBezTo>
                    <a:pt x="42817" y="38119"/>
                    <a:pt x="49845" y="40837"/>
                    <a:pt x="56529" y="39179"/>
                  </a:cubicBezTo>
                  <a:lnTo>
                    <a:pt x="79126" y="33531"/>
                  </a:lnTo>
                  <a:lnTo>
                    <a:pt x="88027" y="4242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3" name="Google Shape;5503;p30"/>
            <p:cNvSpPr/>
            <p:nvPr/>
          </p:nvSpPr>
          <p:spPr>
            <a:xfrm>
              <a:off x="404620" y="1669450"/>
              <a:ext cx="103760" cy="89796"/>
            </a:xfrm>
            <a:custGeom>
              <a:avLst/>
              <a:gdLst/>
              <a:ahLst/>
              <a:cxnLst/>
              <a:rect l="l" t="t" r="r" b="b"/>
              <a:pathLst>
                <a:path w="103760" h="89796" extrusionOk="0">
                  <a:moveTo>
                    <a:pt x="32767" y="0"/>
                  </a:moveTo>
                  <a:cubicBezTo>
                    <a:pt x="29534" y="0"/>
                    <a:pt x="26405" y="949"/>
                    <a:pt x="23711" y="2747"/>
                  </a:cubicBezTo>
                  <a:lnTo>
                    <a:pt x="7272" y="13700"/>
                  </a:lnTo>
                  <a:cubicBezTo>
                    <a:pt x="428" y="18256"/>
                    <a:pt x="-1956" y="27237"/>
                    <a:pt x="1720" y="34591"/>
                  </a:cubicBezTo>
                  <a:lnTo>
                    <a:pt x="13770" y="58670"/>
                  </a:lnTo>
                  <a:cubicBezTo>
                    <a:pt x="15157" y="61448"/>
                    <a:pt x="17304" y="63756"/>
                    <a:pt x="19972" y="65367"/>
                  </a:cubicBezTo>
                  <a:lnTo>
                    <a:pt x="56814" y="87473"/>
                  </a:lnTo>
                  <a:cubicBezTo>
                    <a:pt x="59345" y="88991"/>
                    <a:pt x="62251" y="89796"/>
                    <a:pt x="65205" y="89796"/>
                  </a:cubicBezTo>
                  <a:lnTo>
                    <a:pt x="87434" y="89796"/>
                  </a:lnTo>
                  <a:cubicBezTo>
                    <a:pt x="96438" y="89796"/>
                    <a:pt x="103761" y="82474"/>
                    <a:pt x="103761" y="73470"/>
                  </a:cubicBezTo>
                  <a:lnTo>
                    <a:pt x="103761" y="54868"/>
                  </a:lnTo>
                  <a:cubicBezTo>
                    <a:pt x="103761" y="47832"/>
                    <a:pt x="99273" y="41602"/>
                    <a:pt x="92600" y="39382"/>
                  </a:cubicBezTo>
                  <a:lnTo>
                    <a:pt x="76904" y="34148"/>
                  </a:lnTo>
                  <a:cubicBezTo>
                    <a:pt x="76904" y="34148"/>
                    <a:pt x="76896" y="34148"/>
                    <a:pt x="76887" y="34132"/>
                  </a:cubicBezTo>
                  <a:lnTo>
                    <a:pt x="64339" y="9041"/>
                  </a:lnTo>
                  <a:cubicBezTo>
                    <a:pt x="61565" y="3464"/>
                    <a:pt x="55973" y="0"/>
                    <a:pt x="49735" y="0"/>
                  </a:cubicBezTo>
                  <a:close/>
                  <a:moveTo>
                    <a:pt x="62290" y="41446"/>
                  </a:moveTo>
                  <a:cubicBezTo>
                    <a:pt x="62290" y="41446"/>
                    <a:pt x="62299" y="41454"/>
                    <a:pt x="62299" y="41454"/>
                  </a:cubicBezTo>
                  <a:cubicBezTo>
                    <a:pt x="64252" y="45349"/>
                    <a:pt x="67596" y="48246"/>
                    <a:pt x="71729" y="49626"/>
                  </a:cubicBezTo>
                  <a:lnTo>
                    <a:pt x="87434" y="54868"/>
                  </a:lnTo>
                  <a:lnTo>
                    <a:pt x="87434" y="73470"/>
                  </a:lnTo>
                  <a:lnTo>
                    <a:pt x="65205" y="73470"/>
                  </a:lnTo>
                  <a:lnTo>
                    <a:pt x="28366" y="51363"/>
                  </a:lnTo>
                  <a:lnTo>
                    <a:pt x="16317" y="27284"/>
                  </a:lnTo>
                  <a:lnTo>
                    <a:pt x="32767" y="16327"/>
                  </a:lnTo>
                  <a:lnTo>
                    <a:pt x="49735" y="1632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4" name="Google Shape;5504;p30"/>
            <p:cNvSpPr/>
            <p:nvPr/>
          </p:nvSpPr>
          <p:spPr>
            <a:xfrm>
              <a:off x="279804" y="1449049"/>
              <a:ext cx="359188" cy="163258"/>
            </a:xfrm>
            <a:custGeom>
              <a:avLst/>
              <a:gdLst/>
              <a:ahLst/>
              <a:cxnLst/>
              <a:rect l="l" t="t" r="r" b="b"/>
              <a:pathLst>
                <a:path w="359188" h="163258" extrusionOk="0">
                  <a:moveTo>
                    <a:pt x="4787" y="80893"/>
                  </a:moveTo>
                  <a:lnTo>
                    <a:pt x="89800" y="119537"/>
                  </a:lnTo>
                  <a:lnTo>
                    <a:pt x="89800" y="126903"/>
                  </a:lnTo>
                  <a:cubicBezTo>
                    <a:pt x="89800" y="130379"/>
                    <a:pt x="92012" y="133480"/>
                    <a:pt x="95301" y="134616"/>
                  </a:cubicBezTo>
                  <a:lnTo>
                    <a:pt x="176934" y="162820"/>
                  </a:lnTo>
                  <a:cubicBezTo>
                    <a:pt x="177790" y="163116"/>
                    <a:pt x="178699" y="163259"/>
                    <a:pt x="179596" y="163259"/>
                  </a:cubicBezTo>
                  <a:cubicBezTo>
                    <a:pt x="180493" y="163259"/>
                    <a:pt x="181402" y="163116"/>
                    <a:pt x="182259" y="162813"/>
                  </a:cubicBezTo>
                  <a:lnTo>
                    <a:pt x="263892" y="134608"/>
                  </a:lnTo>
                  <a:cubicBezTo>
                    <a:pt x="267180" y="133480"/>
                    <a:pt x="269393" y="130379"/>
                    <a:pt x="269393" y="126894"/>
                  </a:cubicBezTo>
                  <a:lnTo>
                    <a:pt x="269393" y="119529"/>
                  </a:lnTo>
                  <a:lnTo>
                    <a:pt x="342862" y="86134"/>
                  </a:lnTo>
                  <a:lnTo>
                    <a:pt x="342862" y="114279"/>
                  </a:lnTo>
                  <a:lnTo>
                    <a:pt x="359189" y="114279"/>
                  </a:lnTo>
                  <a:lnTo>
                    <a:pt x="359189" y="73463"/>
                  </a:lnTo>
                  <a:lnTo>
                    <a:pt x="359149" y="73463"/>
                  </a:lnTo>
                  <a:cubicBezTo>
                    <a:pt x="359149" y="73375"/>
                    <a:pt x="359181" y="73291"/>
                    <a:pt x="359181" y="73212"/>
                  </a:cubicBezTo>
                  <a:cubicBezTo>
                    <a:pt x="359082" y="69923"/>
                    <a:pt x="357008" y="67005"/>
                    <a:pt x="353932" y="65841"/>
                  </a:cubicBezTo>
                  <a:lnTo>
                    <a:pt x="182502" y="535"/>
                  </a:lnTo>
                  <a:cubicBezTo>
                    <a:pt x="180625" y="-178"/>
                    <a:pt x="178568" y="-178"/>
                    <a:pt x="176683" y="535"/>
                  </a:cubicBezTo>
                  <a:lnTo>
                    <a:pt x="5254" y="65841"/>
                  </a:lnTo>
                  <a:cubicBezTo>
                    <a:pt x="2176" y="67017"/>
                    <a:pt x="104" y="69923"/>
                    <a:pt x="4" y="73212"/>
                  </a:cubicBezTo>
                  <a:cubicBezTo>
                    <a:pt x="-96" y="76500"/>
                    <a:pt x="1794" y="79529"/>
                    <a:pt x="4787" y="80893"/>
                  </a:cubicBezTo>
                  <a:close/>
                  <a:moveTo>
                    <a:pt x="253066" y="121079"/>
                  </a:moveTo>
                  <a:lnTo>
                    <a:pt x="179596" y="146462"/>
                  </a:lnTo>
                  <a:lnTo>
                    <a:pt x="106127" y="121079"/>
                  </a:lnTo>
                  <a:lnTo>
                    <a:pt x="106127" y="79537"/>
                  </a:lnTo>
                  <a:lnTo>
                    <a:pt x="130338" y="72271"/>
                  </a:lnTo>
                  <a:cubicBezTo>
                    <a:pt x="142403" y="68648"/>
                    <a:pt x="154732" y="66388"/>
                    <a:pt x="167124" y="65483"/>
                  </a:cubicBezTo>
                  <a:cubicBezTo>
                    <a:pt x="167646" y="65439"/>
                    <a:pt x="168169" y="65455"/>
                    <a:pt x="168690" y="65423"/>
                  </a:cubicBezTo>
                  <a:cubicBezTo>
                    <a:pt x="169612" y="65367"/>
                    <a:pt x="170536" y="65367"/>
                    <a:pt x="171465" y="65327"/>
                  </a:cubicBezTo>
                  <a:lnTo>
                    <a:pt x="171433" y="122442"/>
                  </a:lnTo>
                  <a:lnTo>
                    <a:pt x="187760" y="122442"/>
                  </a:lnTo>
                  <a:lnTo>
                    <a:pt x="187791" y="65327"/>
                  </a:lnTo>
                  <a:cubicBezTo>
                    <a:pt x="188249" y="65351"/>
                    <a:pt x="188717" y="65351"/>
                    <a:pt x="189171" y="65375"/>
                  </a:cubicBezTo>
                  <a:cubicBezTo>
                    <a:pt x="189932" y="65415"/>
                    <a:pt x="190689" y="65407"/>
                    <a:pt x="191450" y="65455"/>
                  </a:cubicBezTo>
                  <a:cubicBezTo>
                    <a:pt x="203835" y="66340"/>
                    <a:pt x="216160" y="68576"/>
                    <a:pt x="228233" y="72167"/>
                  </a:cubicBezTo>
                  <a:lnTo>
                    <a:pt x="253066" y="79553"/>
                  </a:lnTo>
                  <a:close/>
                  <a:moveTo>
                    <a:pt x="179596" y="16894"/>
                  </a:moveTo>
                  <a:lnTo>
                    <a:pt x="329832" y="74124"/>
                  </a:lnTo>
                  <a:lnTo>
                    <a:pt x="269393" y="101604"/>
                  </a:lnTo>
                  <a:lnTo>
                    <a:pt x="269393" y="73463"/>
                  </a:lnTo>
                  <a:cubicBezTo>
                    <a:pt x="269393" y="72566"/>
                    <a:pt x="269245" y="71685"/>
                    <a:pt x="268970" y="70868"/>
                  </a:cubicBezTo>
                  <a:cubicBezTo>
                    <a:pt x="268778" y="70322"/>
                    <a:pt x="268464" y="69839"/>
                    <a:pt x="268177" y="69349"/>
                  </a:cubicBezTo>
                  <a:cubicBezTo>
                    <a:pt x="268029" y="69106"/>
                    <a:pt x="267950" y="68819"/>
                    <a:pt x="267774" y="68592"/>
                  </a:cubicBezTo>
                  <a:cubicBezTo>
                    <a:pt x="267452" y="68149"/>
                    <a:pt x="267009" y="67807"/>
                    <a:pt x="266595" y="67440"/>
                  </a:cubicBezTo>
                  <a:cubicBezTo>
                    <a:pt x="266363" y="67237"/>
                    <a:pt x="266183" y="66974"/>
                    <a:pt x="265932" y="66794"/>
                  </a:cubicBezTo>
                  <a:cubicBezTo>
                    <a:pt x="265614" y="66567"/>
                    <a:pt x="265211" y="66451"/>
                    <a:pt x="264853" y="66272"/>
                  </a:cubicBezTo>
                  <a:cubicBezTo>
                    <a:pt x="264430" y="66061"/>
                    <a:pt x="264040" y="65790"/>
                    <a:pt x="263573" y="65642"/>
                  </a:cubicBezTo>
                  <a:lnTo>
                    <a:pt x="233538" y="56630"/>
                  </a:lnTo>
                  <a:cubicBezTo>
                    <a:pt x="220086" y="52600"/>
                    <a:pt x="206346" y="50125"/>
                    <a:pt x="192535" y="49164"/>
                  </a:cubicBezTo>
                  <a:cubicBezTo>
                    <a:pt x="192412" y="49156"/>
                    <a:pt x="192291" y="49156"/>
                    <a:pt x="192160" y="49144"/>
                  </a:cubicBezTo>
                  <a:cubicBezTo>
                    <a:pt x="187971" y="48861"/>
                    <a:pt x="179318" y="48706"/>
                    <a:pt x="179182" y="48706"/>
                  </a:cubicBezTo>
                  <a:cubicBezTo>
                    <a:pt x="176257" y="48706"/>
                    <a:pt x="173342" y="48885"/>
                    <a:pt x="170429" y="49025"/>
                  </a:cubicBezTo>
                  <a:cubicBezTo>
                    <a:pt x="168902" y="49096"/>
                    <a:pt x="167368" y="49088"/>
                    <a:pt x="165841" y="49204"/>
                  </a:cubicBezTo>
                  <a:cubicBezTo>
                    <a:pt x="152069" y="50200"/>
                    <a:pt x="138374" y="52704"/>
                    <a:pt x="124969" y="56761"/>
                  </a:cubicBezTo>
                  <a:lnTo>
                    <a:pt x="95899" y="65562"/>
                  </a:lnTo>
                  <a:lnTo>
                    <a:pt x="95611" y="65642"/>
                  </a:lnTo>
                  <a:lnTo>
                    <a:pt x="95596" y="65654"/>
                  </a:lnTo>
                  <a:cubicBezTo>
                    <a:pt x="94910" y="65857"/>
                    <a:pt x="94316" y="66208"/>
                    <a:pt x="93727" y="66567"/>
                  </a:cubicBezTo>
                  <a:cubicBezTo>
                    <a:pt x="93579" y="66655"/>
                    <a:pt x="93392" y="66698"/>
                    <a:pt x="93252" y="66794"/>
                  </a:cubicBezTo>
                  <a:cubicBezTo>
                    <a:pt x="91132" y="68297"/>
                    <a:pt x="89800" y="70764"/>
                    <a:pt x="89800" y="73463"/>
                  </a:cubicBezTo>
                  <a:lnTo>
                    <a:pt x="89800" y="101604"/>
                  </a:lnTo>
                  <a:lnTo>
                    <a:pt x="29361" y="74132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5" name="Google Shape;5505;p30"/>
            <p:cNvSpPr/>
            <p:nvPr/>
          </p:nvSpPr>
          <p:spPr>
            <a:xfrm>
              <a:off x="606340" y="1571491"/>
              <a:ext cx="48979" cy="48979"/>
            </a:xfrm>
            <a:custGeom>
              <a:avLst/>
              <a:gdLst/>
              <a:ahLst/>
              <a:cxnLst/>
              <a:rect l="l" t="t" r="r" b="b"/>
              <a:pathLst>
                <a:path w="48979" h="48979" extrusionOk="0">
                  <a:moveTo>
                    <a:pt x="0" y="24490"/>
                  </a:moveTo>
                  <a:lnTo>
                    <a:pt x="0" y="48980"/>
                  </a:lnTo>
                  <a:lnTo>
                    <a:pt x="16327" y="48980"/>
                  </a:lnTo>
                  <a:lnTo>
                    <a:pt x="16327" y="24490"/>
                  </a:lnTo>
                  <a:cubicBezTo>
                    <a:pt x="16327" y="19994"/>
                    <a:pt x="19986" y="16327"/>
                    <a:pt x="24490" y="16327"/>
                  </a:cubicBezTo>
                  <a:cubicBezTo>
                    <a:pt x="28994" y="16327"/>
                    <a:pt x="32653" y="19994"/>
                    <a:pt x="32653" y="24490"/>
                  </a:cubicBezTo>
                  <a:lnTo>
                    <a:pt x="32653" y="48980"/>
                  </a:lnTo>
                  <a:lnTo>
                    <a:pt x="48980" y="48980"/>
                  </a:lnTo>
                  <a:lnTo>
                    <a:pt x="48980" y="24490"/>
                  </a:lnTo>
                  <a:cubicBezTo>
                    <a:pt x="48980" y="10990"/>
                    <a:pt x="37990" y="0"/>
                    <a:pt x="24490" y="0"/>
                  </a:cubicBezTo>
                  <a:cubicBezTo>
                    <a:pt x="10990" y="0"/>
                    <a:pt x="0" y="10990"/>
                    <a:pt x="0" y="2449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6" name="Google Shape;5506;p30"/>
            <p:cNvSpPr/>
            <p:nvPr/>
          </p:nvSpPr>
          <p:spPr>
            <a:xfrm>
              <a:off x="622667" y="1644960"/>
              <a:ext cx="16326" cy="24489"/>
            </a:xfrm>
            <a:custGeom>
              <a:avLst/>
              <a:gdLst/>
              <a:ahLst/>
              <a:cxnLst/>
              <a:rect l="l" t="t" r="r" b="b"/>
              <a:pathLst>
                <a:path w="16326" h="24489" extrusionOk="0">
                  <a:moveTo>
                    <a:pt x="0" y="0"/>
                  </a:moveTo>
                  <a:lnTo>
                    <a:pt x="16327" y="0"/>
                  </a:lnTo>
                  <a:lnTo>
                    <a:pt x="16327" y="24490"/>
                  </a:lnTo>
                  <a:lnTo>
                    <a:pt x="0" y="2449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7" name="Google Shape;5507;p30"/>
            <p:cNvSpPr/>
            <p:nvPr/>
          </p:nvSpPr>
          <p:spPr>
            <a:xfrm>
              <a:off x="642138" y="1634374"/>
              <a:ext cx="26383" cy="29372"/>
            </a:xfrm>
            <a:custGeom>
              <a:avLst/>
              <a:gdLst/>
              <a:ahLst/>
              <a:cxnLst/>
              <a:rect l="l" t="t" r="r" b="b"/>
              <a:pathLst>
                <a:path w="26383" h="29372" extrusionOk="0">
                  <a:moveTo>
                    <a:pt x="0" y="8163"/>
                  </a:moveTo>
                  <a:lnTo>
                    <a:pt x="14142" y="0"/>
                  </a:lnTo>
                  <a:lnTo>
                    <a:pt x="26384" y="21209"/>
                  </a:lnTo>
                  <a:lnTo>
                    <a:pt x="12241" y="2937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8" name="Google Shape;5508;p30"/>
            <p:cNvSpPr/>
            <p:nvPr/>
          </p:nvSpPr>
          <p:spPr>
            <a:xfrm>
              <a:off x="593146" y="1634342"/>
              <a:ext cx="26383" cy="29372"/>
            </a:xfrm>
            <a:custGeom>
              <a:avLst/>
              <a:gdLst/>
              <a:ahLst/>
              <a:cxnLst/>
              <a:rect l="l" t="t" r="r" b="b"/>
              <a:pathLst>
                <a:path w="26383" h="29372" extrusionOk="0">
                  <a:moveTo>
                    <a:pt x="0" y="21209"/>
                  </a:moveTo>
                  <a:lnTo>
                    <a:pt x="12241" y="0"/>
                  </a:lnTo>
                  <a:lnTo>
                    <a:pt x="26384" y="8159"/>
                  </a:lnTo>
                  <a:lnTo>
                    <a:pt x="14139" y="2937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9" name="Google Shape;5509;p30"/>
            <p:cNvSpPr/>
            <p:nvPr/>
          </p:nvSpPr>
          <p:spPr>
            <a:xfrm>
              <a:off x="443074" y="1693940"/>
              <a:ext cx="228572" cy="244898"/>
            </a:xfrm>
            <a:custGeom>
              <a:avLst/>
              <a:gdLst/>
              <a:ahLst/>
              <a:cxnLst/>
              <a:rect l="l" t="t" r="r" b="b"/>
              <a:pathLst>
                <a:path w="228572" h="244898" extrusionOk="0">
                  <a:moveTo>
                    <a:pt x="210448" y="82582"/>
                  </a:moveTo>
                  <a:cubicBezTo>
                    <a:pt x="211584" y="79755"/>
                    <a:pt x="212246" y="76694"/>
                    <a:pt x="212246" y="73470"/>
                  </a:cubicBezTo>
                  <a:lnTo>
                    <a:pt x="212246" y="24490"/>
                  </a:lnTo>
                  <a:cubicBezTo>
                    <a:pt x="212246" y="10990"/>
                    <a:pt x="201256" y="0"/>
                    <a:pt x="187756" y="0"/>
                  </a:cubicBezTo>
                  <a:lnTo>
                    <a:pt x="106123" y="0"/>
                  </a:lnTo>
                  <a:lnTo>
                    <a:pt x="106123" y="16327"/>
                  </a:lnTo>
                  <a:lnTo>
                    <a:pt x="114286" y="16327"/>
                  </a:lnTo>
                  <a:lnTo>
                    <a:pt x="114286" y="81633"/>
                  </a:lnTo>
                  <a:lnTo>
                    <a:pt x="106123" y="81633"/>
                  </a:lnTo>
                  <a:lnTo>
                    <a:pt x="106123" y="97960"/>
                  </a:lnTo>
                  <a:lnTo>
                    <a:pt x="138776" y="97960"/>
                  </a:lnTo>
                  <a:lnTo>
                    <a:pt x="138776" y="146939"/>
                  </a:lnTo>
                  <a:lnTo>
                    <a:pt x="81633" y="146939"/>
                  </a:lnTo>
                  <a:lnTo>
                    <a:pt x="81633" y="163266"/>
                  </a:lnTo>
                  <a:lnTo>
                    <a:pt x="114286" y="163266"/>
                  </a:lnTo>
                  <a:lnTo>
                    <a:pt x="114286" y="228572"/>
                  </a:lnTo>
                  <a:lnTo>
                    <a:pt x="0" y="228572"/>
                  </a:lnTo>
                  <a:lnTo>
                    <a:pt x="0" y="244899"/>
                  </a:lnTo>
                  <a:lnTo>
                    <a:pt x="179593" y="244899"/>
                  </a:lnTo>
                  <a:cubicBezTo>
                    <a:pt x="193093" y="244899"/>
                    <a:pt x="204082" y="233914"/>
                    <a:pt x="204082" y="220409"/>
                  </a:cubicBezTo>
                  <a:lnTo>
                    <a:pt x="204082" y="171429"/>
                  </a:lnTo>
                  <a:cubicBezTo>
                    <a:pt x="204082" y="168560"/>
                    <a:pt x="203497" y="165833"/>
                    <a:pt x="202579" y="163266"/>
                  </a:cubicBezTo>
                  <a:lnTo>
                    <a:pt x="204082" y="163266"/>
                  </a:lnTo>
                  <a:cubicBezTo>
                    <a:pt x="217582" y="163266"/>
                    <a:pt x="228572" y="152281"/>
                    <a:pt x="228572" y="138776"/>
                  </a:cubicBezTo>
                  <a:lnTo>
                    <a:pt x="228572" y="106123"/>
                  </a:lnTo>
                  <a:cubicBezTo>
                    <a:pt x="228572" y="94835"/>
                    <a:pt x="220859" y="85400"/>
                    <a:pt x="210448" y="82582"/>
                  </a:cubicBezTo>
                  <a:close/>
                  <a:moveTo>
                    <a:pt x="195919" y="24490"/>
                  </a:moveTo>
                  <a:lnTo>
                    <a:pt x="195919" y="73470"/>
                  </a:lnTo>
                  <a:cubicBezTo>
                    <a:pt x="195919" y="77970"/>
                    <a:pt x="192260" y="81633"/>
                    <a:pt x="187756" y="81633"/>
                  </a:cubicBezTo>
                  <a:lnTo>
                    <a:pt x="163266" y="81633"/>
                  </a:lnTo>
                  <a:lnTo>
                    <a:pt x="163266" y="16327"/>
                  </a:lnTo>
                  <a:lnTo>
                    <a:pt x="187756" y="16327"/>
                  </a:lnTo>
                  <a:cubicBezTo>
                    <a:pt x="192260" y="16327"/>
                    <a:pt x="195919" y="19994"/>
                    <a:pt x="195919" y="24490"/>
                  </a:cubicBezTo>
                  <a:close/>
                  <a:moveTo>
                    <a:pt x="130613" y="16327"/>
                  </a:moveTo>
                  <a:lnTo>
                    <a:pt x="146939" y="16327"/>
                  </a:lnTo>
                  <a:lnTo>
                    <a:pt x="146939" y="81633"/>
                  </a:lnTo>
                  <a:lnTo>
                    <a:pt x="130613" y="81633"/>
                  </a:lnTo>
                  <a:close/>
                  <a:moveTo>
                    <a:pt x="155103" y="97960"/>
                  </a:moveTo>
                  <a:lnTo>
                    <a:pt x="171429" y="97960"/>
                  </a:lnTo>
                  <a:lnTo>
                    <a:pt x="171429" y="146939"/>
                  </a:lnTo>
                  <a:lnTo>
                    <a:pt x="155103" y="146939"/>
                  </a:lnTo>
                  <a:close/>
                  <a:moveTo>
                    <a:pt x="130613" y="228572"/>
                  </a:moveTo>
                  <a:lnTo>
                    <a:pt x="130613" y="163266"/>
                  </a:lnTo>
                  <a:lnTo>
                    <a:pt x="146939" y="163266"/>
                  </a:lnTo>
                  <a:lnTo>
                    <a:pt x="146939" y="228572"/>
                  </a:lnTo>
                  <a:close/>
                  <a:moveTo>
                    <a:pt x="187756" y="171429"/>
                  </a:moveTo>
                  <a:lnTo>
                    <a:pt x="187756" y="220409"/>
                  </a:lnTo>
                  <a:cubicBezTo>
                    <a:pt x="187756" y="224909"/>
                    <a:pt x="184097" y="228572"/>
                    <a:pt x="179593" y="228572"/>
                  </a:cubicBezTo>
                  <a:lnTo>
                    <a:pt x="163266" y="228572"/>
                  </a:lnTo>
                  <a:lnTo>
                    <a:pt x="163266" y="163266"/>
                  </a:lnTo>
                  <a:lnTo>
                    <a:pt x="179593" y="163266"/>
                  </a:lnTo>
                  <a:cubicBezTo>
                    <a:pt x="184097" y="163266"/>
                    <a:pt x="187756" y="166933"/>
                    <a:pt x="187756" y="171429"/>
                  </a:cubicBezTo>
                  <a:close/>
                  <a:moveTo>
                    <a:pt x="212246" y="138776"/>
                  </a:moveTo>
                  <a:cubicBezTo>
                    <a:pt x="212246" y="143276"/>
                    <a:pt x="208587" y="146939"/>
                    <a:pt x="204082" y="146939"/>
                  </a:cubicBezTo>
                  <a:lnTo>
                    <a:pt x="187756" y="146939"/>
                  </a:lnTo>
                  <a:lnTo>
                    <a:pt x="187756" y="97960"/>
                  </a:lnTo>
                  <a:lnTo>
                    <a:pt x="204082" y="97960"/>
                  </a:lnTo>
                  <a:cubicBezTo>
                    <a:pt x="208587" y="97960"/>
                    <a:pt x="212246" y="101627"/>
                    <a:pt x="212246" y="10612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510" name="Google Shape;5510;p30"/>
          <p:cNvSpPr txBox="1"/>
          <p:nvPr/>
        </p:nvSpPr>
        <p:spPr>
          <a:xfrm>
            <a:off x="31626" y="268509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THE UNIVESITY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11" name="Google Shape;5511;p30"/>
          <p:cNvSpPr txBox="1"/>
          <p:nvPr/>
        </p:nvSpPr>
        <p:spPr>
          <a:xfrm>
            <a:off x="31626" y="364841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RECOGNITIONS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12" name="Google Shape;5512;p30"/>
          <p:cNvSpPr txBox="1"/>
          <p:nvPr/>
        </p:nvSpPr>
        <p:spPr>
          <a:xfrm>
            <a:off x="31626" y="4568194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COLLABOATIONS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13" name="Google Shape;5513;p30"/>
          <p:cNvSpPr txBox="1"/>
          <p:nvPr/>
        </p:nvSpPr>
        <p:spPr>
          <a:xfrm>
            <a:off x="31626" y="548796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INDUSTRY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5514" name="Google Shape;5514;p30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22509" y="4951242"/>
            <a:ext cx="565459" cy="565459"/>
          </a:xfrm>
          <a:prstGeom prst="rect">
            <a:avLst/>
          </a:prstGeom>
          <a:noFill/>
          <a:ln>
            <a:noFill/>
          </a:ln>
        </p:spPr>
      </p:pic>
      <p:sp>
        <p:nvSpPr>
          <p:cNvPr id="5515" name="Google Shape;5515;p30"/>
          <p:cNvSpPr txBox="1"/>
          <p:nvPr/>
        </p:nvSpPr>
        <p:spPr>
          <a:xfrm>
            <a:off x="31626" y="888367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DC88A7"/>
                </a:solidFill>
                <a:latin typeface="Arial"/>
                <a:ea typeface="Arial"/>
                <a:cs typeface="Arial"/>
                <a:sym typeface="Arial"/>
              </a:rPr>
              <a:t>AMRITA</a:t>
            </a:r>
            <a:endParaRPr sz="500" b="1" i="0" u="none" strike="noStrike" cap="none">
              <a:solidFill>
                <a:srgbClr val="DC88A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16" name="Google Shape;5516;p30"/>
          <p:cNvSpPr txBox="1"/>
          <p:nvPr/>
        </p:nvSpPr>
        <p:spPr>
          <a:xfrm>
            <a:off x="31626" y="180886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DC88A7"/>
                </a:solidFill>
                <a:latin typeface="Arial"/>
                <a:ea typeface="Arial"/>
                <a:cs typeface="Arial"/>
                <a:sym typeface="Arial"/>
              </a:rPr>
              <a:t>MISSION &amp; VISION</a:t>
            </a:r>
            <a:endParaRPr sz="500" b="1" i="0" u="none" strike="noStrike" cap="none">
              <a:solidFill>
                <a:srgbClr val="DC88A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17" name="Google Shape;5517;p30">
            <a:hlinkClick r:id="rId4" action="ppaction://hlinksldjump"/>
          </p:cNvPr>
          <p:cNvSpPr/>
          <p:nvPr/>
        </p:nvSpPr>
        <p:spPr>
          <a:xfrm>
            <a:off x="22745" y="315776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18" name="Google Shape;5518;p30">
            <a:hlinkClick r:id="" action="ppaction://noaction"/>
          </p:cNvPr>
          <p:cNvSpPr/>
          <p:nvPr/>
        </p:nvSpPr>
        <p:spPr>
          <a:xfrm>
            <a:off x="22745" y="3993100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19" name="Google Shape;5519;p30">
            <a:hlinkClick r:id="rId5" action="ppaction://hlinksldjump"/>
          </p:cNvPr>
          <p:cNvSpPr/>
          <p:nvPr/>
        </p:nvSpPr>
        <p:spPr>
          <a:xfrm>
            <a:off x="22745" y="1235107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20" name="Google Shape;5520;p30">
            <a:hlinkClick r:id="rId6" action="ppaction://hlinksldjump"/>
          </p:cNvPr>
          <p:cNvSpPr/>
          <p:nvPr/>
        </p:nvSpPr>
        <p:spPr>
          <a:xfrm>
            <a:off x="22745" y="2154438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21" name="Google Shape;5521;p30">
            <a:hlinkClick r:id="rId7" action="ppaction://hlinksldjump"/>
          </p:cNvPr>
          <p:cNvSpPr/>
          <p:nvPr/>
        </p:nvSpPr>
        <p:spPr>
          <a:xfrm>
            <a:off x="22745" y="3073769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22" name="Google Shape;5522;p30">
            <a:hlinkClick r:id="" action="ppaction://noaction"/>
          </p:cNvPr>
          <p:cNvSpPr/>
          <p:nvPr/>
        </p:nvSpPr>
        <p:spPr>
          <a:xfrm>
            <a:off x="22745" y="4912431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23" name="Google Shape;5523;p30">
            <a:hlinkClick r:id="rId8" action="ppaction://hlinksldjump"/>
          </p:cNvPr>
          <p:cNvSpPr/>
          <p:nvPr/>
        </p:nvSpPr>
        <p:spPr>
          <a:xfrm>
            <a:off x="22745" y="5831762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24" name="Google Shape;5524;p30"/>
          <p:cNvSpPr txBox="1">
            <a:spLocks noGrp="1"/>
          </p:cNvSpPr>
          <p:nvPr>
            <p:ph type="body" idx="1"/>
          </p:nvPr>
        </p:nvSpPr>
        <p:spPr>
          <a:xfrm>
            <a:off x="1695450" y="1212369"/>
            <a:ext cx="10547350" cy="4664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</a:pPr>
            <a:r>
              <a:rPr lang="en-US"/>
              <a:t>Compassion Driven Research &amp; Innovation</a:t>
            </a:r>
            <a:endParaRPr/>
          </a:p>
        </p:txBody>
      </p:sp>
      <p:sp>
        <p:nvSpPr>
          <p:cNvPr id="5525" name="Google Shape;5525;p30"/>
          <p:cNvSpPr txBox="1">
            <a:spLocks noGrp="1"/>
          </p:cNvSpPr>
          <p:nvPr>
            <p:ph type="body" idx="2"/>
          </p:nvPr>
        </p:nvSpPr>
        <p:spPr>
          <a:xfrm>
            <a:off x="1682750" y="757655"/>
            <a:ext cx="10560050" cy="5747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 lnSpcReduction="10000"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B8114F"/>
              </a:buClr>
              <a:buSzPts val="3600"/>
              <a:buNone/>
            </a:pPr>
            <a:r>
              <a:rPr lang="en-US"/>
              <a:t>Interdisciplinary Research</a:t>
            </a:r>
            <a:endParaRPr/>
          </a:p>
        </p:txBody>
      </p:sp>
      <p:grpSp>
        <p:nvGrpSpPr>
          <p:cNvPr id="5526" name="Google Shape;5526;p30"/>
          <p:cNvGrpSpPr/>
          <p:nvPr/>
        </p:nvGrpSpPr>
        <p:grpSpPr>
          <a:xfrm>
            <a:off x="10748071" y="3857075"/>
            <a:ext cx="1284421" cy="1284421"/>
            <a:chOff x="7942844" y="200171"/>
            <a:chExt cx="1284421" cy="1284421"/>
          </a:xfrm>
        </p:grpSpPr>
        <p:pic>
          <p:nvPicPr>
            <p:cNvPr id="5527" name="Google Shape;5527;p30" descr="Graphical user interface&#10;&#10;Description automatically generated"/>
            <p:cNvPicPr preferRelativeResize="0"/>
            <p:nvPr/>
          </p:nvPicPr>
          <p:blipFill rotWithShape="1">
            <a:blip r:embed="rId9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t="-108645"/>
            <a:stretch/>
          </p:blipFill>
          <p:spPr>
            <a:xfrm>
              <a:off x="7942844" y="200171"/>
              <a:ext cx="1284421" cy="1284421"/>
            </a:xfrm>
            <a:prstGeom prst="ellipse">
              <a:avLst/>
            </a:prstGeom>
            <a:noFill/>
            <a:ln>
              <a:noFill/>
            </a:ln>
          </p:spPr>
        </p:pic>
        <p:pic>
          <p:nvPicPr>
            <p:cNvPr id="5528" name="Google Shape;5528;p30" descr="Graphical user interface&#10;&#10;Description automatically generated"/>
            <p:cNvPicPr preferRelativeResize="0"/>
            <p:nvPr/>
          </p:nvPicPr>
          <p:blipFill rotWithShape="1">
            <a:blip r:embed="rId10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942844" y="200171"/>
              <a:ext cx="1284421" cy="1284421"/>
            </a:xfrm>
            <a:prstGeom prst="ellipse">
              <a:avLst/>
            </a:prstGeom>
            <a:noFill/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</p:pic>
      </p:grpSp>
      <p:pic>
        <p:nvPicPr>
          <p:cNvPr id="5529" name="Google Shape;5529;p30" descr="A picture containing person, holding, hand, wearing&#10;&#10;Description automatically generated"/>
          <p:cNvPicPr preferRelativeResize="0"/>
          <p:nvPr/>
        </p:nvPicPr>
        <p:blipFill rotWithShape="1">
          <a:blip r:embed="rId11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92145" y="3857074"/>
            <a:ext cx="1284422" cy="1284422"/>
          </a:xfrm>
          <a:prstGeom prst="ellipse">
            <a:avLst/>
          </a:prstGeom>
          <a:noFill/>
          <a:ln w="9525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</p:pic>
      <p:pic>
        <p:nvPicPr>
          <p:cNvPr id="5530" name="Google Shape;5530;p30" descr="A boat in the middle of a body of water&#10;&#10;Description automatically generated"/>
          <p:cNvPicPr preferRelativeResize="0"/>
          <p:nvPr/>
        </p:nvPicPr>
        <p:blipFill rotWithShape="1">
          <a:blip r:embed="rId1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389889" y="3858520"/>
            <a:ext cx="1281530" cy="1281530"/>
          </a:xfrm>
          <a:prstGeom prst="ellipse">
            <a:avLst/>
          </a:prstGeom>
          <a:noFill/>
          <a:ln w="9525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</p:pic>
      <p:pic>
        <p:nvPicPr>
          <p:cNvPr id="5531" name="Google Shape;5531;p30" descr="A person wearing a neck tie&#10;&#10;Description automatically generated"/>
          <p:cNvPicPr preferRelativeResize="0"/>
          <p:nvPr/>
        </p:nvPicPr>
        <p:blipFill rotWithShape="1">
          <a:blip r:embed="rId1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615304" y="3466579"/>
            <a:ext cx="1281530" cy="1281530"/>
          </a:xfrm>
          <a:prstGeom prst="ellipse">
            <a:avLst/>
          </a:prstGeom>
          <a:noFill/>
          <a:ln>
            <a:noFill/>
          </a:ln>
        </p:spPr>
      </p:pic>
      <p:pic>
        <p:nvPicPr>
          <p:cNvPr id="5532" name="Google Shape;5532;p30" descr="A person standing next to a tree&#10;&#10;Description automatically generated"/>
          <p:cNvPicPr preferRelativeResize="0"/>
          <p:nvPr/>
        </p:nvPicPr>
        <p:blipFill rotWithShape="1">
          <a:blip r:embed="rId1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623691" y="2086036"/>
            <a:ext cx="1281529" cy="1281529"/>
          </a:xfrm>
          <a:prstGeom prst="ellipse">
            <a:avLst/>
          </a:prstGeom>
          <a:noFill/>
          <a:ln>
            <a:noFill/>
          </a:ln>
        </p:spPr>
      </p:pic>
      <p:pic>
        <p:nvPicPr>
          <p:cNvPr id="5533" name="Google Shape;5533;p30" descr="A group of people posing for the camera&#10;&#10;Description automatically generated"/>
          <p:cNvPicPr preferRelativeResize="0"/>
          <p:nvPr/>
        </p:nvPicPr>
        <p:blipFill rotWithShape="1">
          <a:blip r:embed="rId15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623689" y="4847123"/>
            <a:ext cx="1281531" cy="1281531"/>
          </a:xfrm>
          <a:prstGeom prst="ellipse">
            <a:avLst/>
          </a:prstGeom>
          <a:noFill/>
          <a:ln>
            <a:noFill/>
          </a:ln>
        </p:spPr>
      </p:pic>
      <p:grpSp>
        <p:nvGrpSpPr>
          <p:cNvPr id="5534" name="Google Shape;5534;p30"/>
          <p:cNvGrpSpPr/>
          <p:nvPr/>
        </p:nvGrpSpPr>
        <p:grpSpPr>
          <a:xfrm>
            <a:off x="6214415" y="1868177"/>
            <a:ext cx="6170197" cy="1294360"/>
            <a:chOff x="4409735" y="3009221"/>
            <a:chExt cx="6170197" cy="1294360"/>
          </a:xfrm>
        </p:grpSpPr>
        <p:cxnSp>
          <p:nvCxnSpPr>
            <p:cNvPr id="5535" name="Google Shape;5535;p30"/>
            <p:cNvCxnSpPr/>
            <p:nvPr/>
          </p:nvCxnSpPr>
          <p:spPr>
            <a:xfrm>
              <a:off x="4585209" y="4303581"/>
              <a:ext cx="5494561" cy="0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5536" name="Google Shape;5536;p30"/>
            <p:cNvSpPr/>
            <p:nvPr/>
          </p:nvSpPr>
          <p:spPr>
            <a:xfrm>
              <a:off x="6118381" y="3009221"/>
              <a:ext cx="2365550" cy="76944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4400"/>
                <a:buFont typeface="Arial"/>
                <a:buNone/>
              </a:pPr>
              <a:r>
                <a:rPr lang="en-US" sz="4400" b="1" i="0" u="none" strike="noStrike" cap="none">
                  <a:solidFill>
                    <a:srgbClr val="B8114F"/>
                  </a:solidFill>
                  <a:latin typeface="Arial"/>
                  <a:ea typeface="Arial"/>
                  <a:cs typeface="Arial"/>
                  <a:sym typeface="Arial"/>
                </a:rPr>
                <a:t>12,000</a:t>
              </a:r>
              <a:r>
                <a:rPr lang="en-US" sz="4400" b="1" i="0" u="none" strike="noStrike" cap="none" baseline="30000">
                  <a:solidFill>
                    <a:srgbClr val="B8114F"/>
                  </a:solidFill>
                  <a:latin typeface="Arial"/>
                  <a:ea typeface="Arial"/>
                  <a:cs typeface="Arial"/>
                  <a:sym typeface="Arial"/>
                </a:rPr>
                <a:t>+</a:t>
              </a:r>
              <a:endParaRPr sz="4400" b="1" i="0" u="none" strike="noStrike" cap="none">
                <a:solidFill>
                  <a:srgbClr val="B8114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7" name="Google Shape;5537;p30"/>
            <p:cNvSpPr/>
            <p:nvPr/>
          </p:nvSpPr>
          <p:spPr>
            <a:xfrm>
              <a:off x="6118380" y="3575026"/>
              <a:ext cx="1894389" cy="58477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rial"/>
                <a:buNone/>
              </a:pPr>
              <a:r>
                <a:rPr lang="en-US" sz="1600" b="1" i="0" u="none" strike="noStrike" cap="none">
                  <a:solidFill>
                    <a:schemeClr val="dk2"/>
                  </a:solidFill>
                  <a:latin typeface="Arial"/>
                  <a:ea typeface="Arial"/>
                  <a:cs typeface="Arial"/>
                  <a:sym typeface="Arial"/>
                </a:rPr>
                <a:t>INTERNATIONAL PUBLICATIONS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8" name="Google Shape;5538;p30"/>
            <p:cNvSpPr/>
            <p:nvPr/>
          </p:nvSpPr>
          <p:spPr>
            <a:xfrm>
              <a:off x="4409735" y="3009221"/>
              <a:ext cx="1068750" cy="76944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4400"/>
                <a:buFont typeface="Arial"/>
                <a:buNone/>
              </a:pPr>
              <a:r>
                <a:rPr lang="en-US" sz="4400" b="1" i="0" u="none" strike="noStrike" cap="none">
                  <a:solidFill>
                    <a:srgbClr val="B8114F"/>
                  </a:solidFill>
                  <a:latin typeface="Arial"/>
                  <a:ea typeface="Arial"/>
                  <a:cs typeface="Arial"/>
                  <a:sym typeface="Arial"/>
                </a:rPr>
                <a:t>₹5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9" name="Google Shape;5539;p30"/>
            <p:cNvSpPr/>
            <p:nvPr/>
          </p:nvSpPr>
          <p:spPr>
            <a:xfrm>
              <a:off x="5221881" y="3314351"/>
              <a:ext cx="847347" cy="30777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rPr lang="en-US" sz="1300" b="1" i="0" u="none" strike="noStrike" cap="none">
                  <a:solidFill>
                    <a:srgbClr val="B8114F"/>
                  </a:solidFill>
                  <a:latin typeface="Arial"/>
                  <a:ea typeface="Arial"/>
                  <a:cs typeface="Arial"/>
                  <a:sym typeface="Arial"/>
                </a:rPr>
                <a:t>BILLION</a:t>
              </a:r>
              <a:endPara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0" name="Google Shape;5540;p30"/>
            <p:cNvSpPr/>
            <p:nvPr/>
          </p:nvSpPr>
          <p:spPr>
            <a:xfrm>
              <a:off x="4565814" y="3575026"/>
              <a:ext cx="1743202" cy="58477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rial"/>
                <a:buNone/>
              </a:pPr>
              <a:r>
                <a:rPr lang="en-US" sz="1600" b="1" i="0" u="none" strike="noStrike" cap="none">
                  <a:solidFill>
                    <a:schemeClr val="dk2"/>
                  </a:solidFill>
                  <a:latin typeface="Arial"/>
                  <a:ea typeface="Arial"/>
                  <a:cs typeface="Arial"/>
                  <a:sym typeface="Arial"/>
                </a:rPr>
                <a:t>RESEARCH FUNDING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1" name="Google Shape;5541;p30"/>
            <p:cNvSpPr/>
            <p:nvPr/>
          </p:nvSpPr>
          <p:spPr>
            <a:xfrm>
              <a:off x="8214382" y="3009221"/>
              <a:ext cx="2365550" cy="76944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4400"/>
                <a:buFont typeface="Arial"/>
                <a:buNone/>
              </a:pPr>
              <a:r>
                <a:rPr lang="en-US" sz="4400" b="1" i="0" u="none" strike="noStrike" cap="none">
                  <a:solidFill>
                    <a:srgbClr val="B8114F"/>
                  </a:solidFill>
                  <a:latin typeface="Arial"/>
                  <a:ea typeface="Arial"/>
                  <a:cs typeface="Arial"/>
                  <a:sym typeface="Arial"/>
                </a:rPr>
                <a:t>40,000</a:t>
              </a:r>
              <a:r>
                <a:rPr lang="en-US" sz="4400" b="1" i="0" u="none" strike="noStrike" cap="none" baseline="30000">
                  <a:solidFill>
                    <a:srgbClr val="B8114F"/>
                  </a:solidFill>
                  <a:latin typeface="Arial"/>
                  <a:ea typeface="Arial"/>
                  <a:cs typeface="Arial"/>
                  <a:sym typeface="Arial"/>
                </a:rPr>
                <a:t>+</a:t>
              </a:r>
              <a:endParaRPr sz="4400" b="1" i="0" u="none" strike="noStrike" cap="none">
                <a:solidFill>
                  <a:srgbClr val="B8114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2" name="Google Shape;5542;p30"/>
            <p:cNvSpPr/>
            <p:nvPr/>
          </p:nvSpPr>
          <p:spPr>
            <a:xfrm>
              <a:off x="8214381" y="3575026"/>
              <a:ext cx="1894389" cy="58477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rial"/>
                <a:buNone/>
              </a:pPr>
              <a:r>
                <a:rPr lang="en-US" sz="1600" b="1" i="0" u="none" strike="noStrike" cap="none">
                  <a:solidFill>
                    <a:schemeClr val="dk2"/>
                  </a:solidFill>
                  <a:latin typeface="Arial"/>
                  <a:ea typeface="Arial"/>
                  <a:cs typeface="Arial"/>
                  <a:sym typeface="Arial"/>
                </a:rPr>
                <a:t>RESEARCH </a:t>
              </a:r>
              <a:br>
                <a:rPr lang="en-US" sz="1600" b="1" i="0" u="none" strike="noStrike" cap="none">
                  <a:solidFill>
                    <a:schemeClr val="dk2"/>
                  </a:solidFill>
                  <a:latin typeface="Arial"/>
                  <a:ea typeface="Arial"/>
                  <a:cs typeface="Arial"/>
                  <a:sym typeface="Arial"/>
                </a:rPr>
              </a:br>
              <a:r>
                <a:rPr lang="en-US" sz="1600" b="1" i="0" u="none" strike="noStrike" cap="none">
                  <a:solidFill>
                    <a:schemeClr val="dk2"/>
                  </a:solidFill>
                  <a:latin typeface="Arial"/>
                  <a:ea typeface="Arial"/>
                  <a:cs typeface="Arial"/>
                  <a:sym typeface="Arial"/>
                </a:rPr>
                <a:t>CITATIONS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543" name="Google Shape;5543;p30"/>
          <p:cNvGrpSpPr/>
          <p:nvPr/>
        </p:nvGrpSpPr>
        <p:grpSpPr>
          <a:xfrm>
            <a:off x="2961501" y="2136810"/>
            <a:ext cx="3434439" cy="1001615"/>
            <a:chOff x="1711392" y="2034313"/>
            <a:chExt cx="3434439" cy="1001615"/>
          </a:xfrm>
        </p:grpSpPr>
        <p:sp>
          <p:nvSpPr>
            <p:cNvPr id="5544" name="Google Shape;5544;p30"/>
            <p:cNvSpPr/>
            <p:nvPr/>
          </p:nvSpPr>
          <p:spPr>
            <a:xfrm>
              <a:off x="1711392" y="2034313"/>
              <a:ext cx="3420369" cy="64633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600"/>
                <a:buFont typeface="Arial"/>
                <a:buNone/>
              </a:pPr>
              <a:r>
                <a:rPr lang="en-US" sz="3600" b="0" i="0" u="none" strike="noStrike" cap="none">
                  <a:solidFill>
                    <a:srgbClr val="B8114F"/>
                  </a:solidFill>
                  <a:latin typeface="Arial"/>
                  <a:ea typeface="Arial"/>
                  <a:cs typeface="Arial"/>
                  <a:sym typeface="Arial"/>
                </a:rPr>
                <a:t>World’s First</a:t>
              </a:r>
              <a:endParaRPr sz="3600" b="0" i="0" u="none" strike="noStrike" cap="none">
                <a:solidFill>
                  <a:srgbClr val="B8114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5" name="Google Shape;5545;p30"/>
            <p:cNvSpPr txBox="1"/>
            <p:nvPr/>
          </p:nvSpPr>
          <p:spPr>
            <a:xfrm>
              <a:off x="1716371" y="2569516"/>
              <a:ext cx="3429460" cy="46641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r>
                <a:rPr lang="en-US"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IoT System for Early Detection of Landslides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546" name="Google Shape;5546;p30"/>
          <p:cNvGrpSpPr/>
          <p:nvPr/>
        </p:nvGrpSpPr>
        <p:grpSpPr>
          <a:xfrm>
            <a:off x="2956955" y="3505676"/>
            <a:ext cx="3424915" cy="1001615"/>
            <a:chOff x="1716371" y="2034313"/>
            <a:chExt cx="3424915" cy="1001615"/>
          </a:xfrm>
        </p:grpSpPr>
        <p:sp>
          <p:nvSpPr>
            <p:cNvPr id="5547" name="Google Shape;5547;p30"/>
            <p:cNvSpPr/>
            <p:nvPr/>
          </p:nvSpPr>
          <p:spPr>
            <a:xfrm>
              <a:off x="1720917" y="2034313"/>
              <a:ext cx="3420369" cy="64633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600"/>
                <a:buFont typeface="Arial"/>
                <a:buNone/>
              </a:pPr>
              <a:r>
                <a:rPr lang="en-US" sz="3600" b="0" i="0" u="none" strike="noStrike" cap="none">
                  <a:solidFill>
                    <a:srgbClr val="B8114F"/>
                  </a:solidFill>
                  <a:latin typeface="Arial"/>
                  <a:ea typeface="Arial"/>
                  <a:cs typeface="Arial"/>
                  <a:sym typeface="Arial"/>
                </a:rPr>
                <a:t>Asia’s First</a:t>
              </a:r>
              <a:endParaRPr sz="3600" b="0" i="0" u="none" strike="noStrike" cap="none">
                <a:solidFill>
                  <a:srgbClr val="B8114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8" name="Google Shape;5548;p30"/>
            <p:cNvSpPr txBox="1"/>
            <p:nvPr/>
          </p:nvSpPr>
          <p:spPr>
            <a:xfrm>
              <a:off x="1716371" y="2569516"/>
              <a:ext cx="2291650" cy="46641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r>
                <a:rPr lang="en-US"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Upper Arm Double Hand Transplant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549" name="Google Shape;5549;p30"/>
          <p:cNvGrpSpPr/>
          <p:nvPr/>
        </p:nvGrpSpPr>
        <p:grpSpPr>
          <a:xfrm>
            <a:off x="2966480" y="4884068"/>
            <a:ext cx="3424915" cy="1001615"/>
            <a:chOff x="1716371" y="2034313"/>
            <a:chExt cx="3424915" cy="1001615"/>
          </a:xfrm>
        </p:grpSpPr>
        <p:sp>
          <p:nvSpPr>
            <p:cNvPr id="5550" name="Google Shape;5550;p30"/>
            <p:cNvSpPr/>
            <p:nvPr/>
          </p:nvSpPr>
          <p:spPr>
            <a:xfrm>
              <a:off x="1720917" y="2034313"/>
              <a:ext cx="3420369" cy="64633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600"/>
                <a:buFont typeface="Arial"/>
                <a:buNone/>
              </a:pPr>
              <a:r>
                <a:rPr lang="en-US" sz="3600" b="0" i="0" u="none" strike="noStrike" cap="none">
                  <a:solidFill>
                    <a:srgbClr val="B8114F"/>
                  </a:solidFill>
                  <a:latin typeface="Arial"/>
                  <a:ea typeface="Arial"/>
                  <a:cs typeface="Arial"/>
                  <a:sym typeface="Arial"/>
                </a:rPr>
                <a:t>India’s First</a:t>
              </a:r>
              <a:endParaRPr sz="3600" b="0" i="0" u="none" strike="noStrike" cap="none">
                <a:solidFill>
                  <a:srgbClr val="B8114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1" name="Google Shape;5551;p30"/>
            <p:cNvSpPr txBox="1"/>
            <p:nvPr/>
          </p:nvSpPr>
          <p:spPr>
            <a:xfrm>
              <a:off x="1716371" y="2569516"/>
              <a:ext cx="3374095" cy="46641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r>
                <a:rPr lang="en-US"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Haptics, AI &amp; Big Data Technology for Skill Development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5552" name="Google Shape;5552;p30" descr="A picture containing microscope, indoor, object, person&#10;&#10;Description automatically generated"/>
          <p:cNvPicPr preferRelativeResize="0"/>
          <p:nvPr/>
        </p:nvPicPr>
        <p:blipFill rotWithShape="1">
          <a:blip r:embed="rId16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841017" y="3858520"/>
            <a:ext cx="1281530" cy="1281530"/>
          </a:xfrm>
          <a:prstGeom prst="ellipse">
            <a:avLst/>
          </a:prstGeom>
          <a:noFill/>
          <a:ln w="9525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</p:pic>
      <p:sp>
        <p:nvSpPr>
          <p:cNvPr id="5553" name="Google Shape;5553;p30"/>
          <p:cNvSpPr txBox="1"/>
          <p:nvPr/>
        </p:nvSpPr>
        <p:spPr>
          <a:xfrm>
            <a:off x="6370494" y="5280572"/>
            <a:ext cx="1297803" cy="10259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None/>
            </a:pPr>
            <a:r>
              <a:rPr lang="en-US"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OceanNet: </a:t>
            </a:r>
            <a:r>
              <a:rPr lang="en-US"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Offshore Communications for Fishermen</a:t>
            </a:r>
            <a:endParaRPr sz="1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54" name="Google Shape;5554;p30"/>
          <p:cNvSpPr txBox="1"/>
          <p:nvPr/>
        </p:nvSpPr>
        <p:spPr>
          <a:xfrm>
            <a:off x="7870364" y="5280572"/>
            <a:ext cx="1297803" cy="10259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None/>
            </a:pPr>
            <a:r>
              <a:rPr lang="en-US"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Sanitation: </a:t>
            </a:r>
            <a:r>
              <a:rPr lang="en-US"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joins GOI – Gates Foundation Project</a:t>
            </a:r>
            <a:endParaRPr sz="1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55" name="Google Shape;5555;p30"/>
          <p:cNvSpPr txBox="1"/>
          <p:nvPr/>
        </p:nvSpPr>
        <p:spPr>
          <a:xfrm>
            <a:off x="9288754" y="5280572"/>
            <a:ext cx="1460764" cy="10259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None/>
            </a:pPr>
            <a:r>
              <a:rPr lang="en-US"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Diabetes Care: </a:t>
            </a:r>
            <a:r>
              <a:rPr lang="en-US"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Low-Cost Device and Cloud Enabled Smart Solution</a:t>
            </a:r>
            <a:endParaRPr sz="1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56" name="Google Shape;5556;p30"/>
          <p:cNvSpPr txBox="1"/>
          <p:nvPr/>
        </p:nvSpPr>
        <p:spPr>
          <a:xfrm>
            <a:off x="10748071" y="5280572"/>
            <a:ext cx="1541870" cy="7694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/>
              <a:buNone/>
            </a:pPr>
            <a:r>
              <a:rPr lang="en-US" sz="15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Cancer Research: </a:t>
            </a:r>
            <a:br>
              <a:rPr lang="en-US" sz="15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</a:br>
            <a:r>
              <a:rPr lang="en-US"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high performance non-invasive diagnostic tool</a:t>
            </a:r>
            <a:r>
              <a:rPr lang="en-US"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57" name="Google Shape;5557;p30"/>
          <p:cNvSpPr/>
          <p:nvPr/>
        </p:nvSpPr>
        <p:spPr>
          <a:xfrm flipH="1">
            <a:off x="6117835" y="6622029"/>
            <a:ext cx="2205763" cy="240734"/>
          </a:xfrm>
          <a:custGeom>
            <a:avLst/>
            <a:gdLst/>
            <a:ahLst/>
            <a:cxnLst/>
            <a:rect l="l" t="t" r="r" b="b"/>
            <a:pathLst>
              <a:path w="9101148" h="1090823" extrusionOk="0">
                <a:moveTo>
                  <a:pt x="8011181" y="0"/>
                </a:moveTo>
                <a:lnTo>
                  <a:pt x="0" y="0"/>
                </a:lnTo>
                <a:lnTo>
                  <a:pt x="0" y="1090823"/>
                </a:lnTo>
                <a:lnTo>
                  <a:pt x="8555736" y="1090823"/>
                </a:lnTo>
                <a:lnTo>
                  <a:pt x="8556593" y="1090823"/>
                </a:lnTo>
                <a:lnTo>
                  <a:pt x="9101148" y="1090823"/>
                </a:lnTo>
                <a:cubicBezTo>
                  <a:pt x="8837578" y="1090823"/>
                  <a:pt x="8617674" y="903866"/>
                  <a:pt x="8566817" y="655331"/>
                </a:cubicBezTo>
                <a:lnTo>
                  <a:pt x="8556593" y="553913"/>
                </a:lnTo>
                <a:lnTo>
                  <a:pt x="8556593" y="545412"/>
                </a:lnTo>
                <a:lnTo>
                  <a:pt x="8545512" y="435492"/>
                </a:lnTo>
                <a:cubicBezTo>
                  <a:pt x="8494655" y="186957"/>
                  <a:pt x="8274751" y="0"/>
                  <a:pt x="8011181" y="0"/>
                </a:cubicBezTo>
                <a:close/>
              </a:path>
            </a:pathLst>
          </a:custGeom>
          <a:solidFill>
            <a:srgbClr val="A5A5A5"/>
          </a:solidFill>
          <a:ln w="127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58" name="Google Shape;5558;p30">
            <a:hlinkClick r:id="rId17" action="ppaction://hlinksldjump"/>
          </p:cNvPr>
          <p:cNvSpPr txBox="1"/>
          <p:nvPr/>
        </p:nvSpPr>
        <p:spPr>
          <a:xfrm>
            <a:off x="6323737" y="6621276"/>
            <a:ext cx="1436165" cy="2616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US" sz="11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RESEARCH THRUSTS</a:t>
            </a:r>
            <a:endParaRPr sz="11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59" name="Google Shape;5559;p30"/>
          <p:cNvSpPr/>
          <p:nvPr/>
        </p:nvSpPr>
        <p:spPr>
          <a:xfrm flipH="1">
            <a:off x="7648185" y="6622029"/>
            <a:ext cx="2205763" cy="240734"/>
          </a:xfrm>
          <a:custGeom>
            <a:avLst/>
            <a:gdLst/>
            <a:ahLst/>
            <a:cxnLst/>
            <a:rect l="l" t="t" r="r" b="b"/>
            <a:pathLst>
              <a:path w="9101148" h="1090823" extrusionOk="0">
                <a:moveTo>
                  <a:pt x="8011181" y="0"/>
                </a:moveTo>
                <a:lnTo>
                  <a:pt x="0" y="0"/>
                </a:lnTo>
                <a:lnTo>
                  <a:pt x="0" y="1090823"/>
                </a:lnTo>
                <a:lnTo>
                  <a:pt x="8555736" y="1090823"/>
                </a:lnTo>
                <a:lnTo>
                  <a:pt x="8556593" y="1090823"/>
                </a:lnTo>
                <a:lnTo>
                  <a:pt x="9101148" y="1090823"/>
                </a:lnTo>
                <a:cubicBezTo>
                  <a:pt x="8837578" y="1090823"/>
                  <a:pt x="8617674" y="903866"/>
                  <a:pt x="8566817" y="655331"/>
                </a:cubicBezTo>
                <a:lnTo>
                  <a:pt x="8556593" y="553913"/>
                </a:lnTo>
                <a:lnTo>
                  <a:pt x="8556593" y="545412"/>
                </a:lnTo>
                <a:lnTo>
                  <a:pt x="8545512" y="435492"/>
                </a:lnTo>
                <a:cubicBezTo>
                  <a:pt x="8494655" y="186957"/>
                  <a:pt x="8274751" y="0"/>
                  <a:pt x="8011181" y="0"/>
                </a:cubicBezTo>
                <a:close/>
              </a:path>
            </a:pathLst>
          </a:custGeom>
          <a:solidFill>
            <a:srgbClr val="A5A5A5"/>
          </a:solidFill>
          <a:ln w="127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60" name="Google Shape;5560;p30">
            <a:hlinkClick r:id="rId18" action="ppaction://hlinksldjump"/>
          </p:cNvPr>
          <p:cNvSpPr txBox="1"/>
          <p:nvPr/>
        </p:nvSpPr>
        <p:spPr>
          <a:xfrm>
            <a:off x="7854087" y="6621276"/>
            <a:ext cx="1793959" cy="2616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US" sz="11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INTERNATIONAL RESEARCH</a:t>
            </a:r>
            <a:endParaRPr sz="11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61" name="Google Shape;5561;p30"/>
          <p:cNvSpPr/>
          <p:nvPr/>
        </p:nvSpPr>
        <p:spPr>
          <a:xfrm flipH="1">
            <a:off x="9586267" y="6619689"/>
            <a:ext cx="2205763" cy="240734"/>
          </a:xfrm>
          <a:custGeom>
            <a:avLst/>
            <a:gdLst/>
            <a:ahLst/>
            <a:cxnLst/>
            <a:rect l="l" t="t" r="r" b="b"/>
            <a:pathLst>
              <a:path w="9101148" h="1090823" extrusionOk="0">
                <a:moveTo>
                  <a:pt x="8011181" y="0"/>
                </a:moveTo>
                <a:lnTo>
                  <a:pt x="0" y="0"/>
                </a:lnTo>
                <a:lnTo>
                  <a:pt x="0" y="1090823"/>
                </a:lnTo>
                <a:lnTo>
                  <a:pt x="8555736" y="1090823"/>
                </a:lnTo>
                <a:lnTo>
                  <a:pt x="8556593" y="1090823"/>
                </a:lnTo>
                <a:lnTo>
                  <a:pt x="9101148" y="1090823"/>
                </a:lnTo>
                <a:cubicBezTo>
                  <a:pt x="8837578" y="1090823"/>
                  <a:pt x="8617674" y="903866"/>
                  <a:pt x="8566817" y="655331"/>
                </a:cubicBezTo>
                <a:lnTo>
                  <a:pt x="8556593" y="553913"/>
                </a:lnTo>
                <a:lnTo>
                  <a:pt x="8556593" y="545412"/>
                </a:lnTo>
                <a:lnTo>
                  <a:pt x="8545512" y="435492"/>
                </a:lnTo>
                <a:cubicBezTo>
                  <a:pt x="8494655" y="186957"/>
                  <a:pt x="8274751" y="0"/>
                  <a:pt x="8011181" y="0"/>
                </a:cubicBezTo>
                <a:close/>
              </a:path>
            </a:pathLst>
          </a:custGeom>
          <a:solidFill>
            <a:srgbClr val="A5A5A5"/>
          </a:solidFill>
          <a:ln w="127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62" name="Google Shape;5562;p30">
            <a:hlinkClick r:id="rId19" action="ppaction://hlinksldjump"/>
          </p:cNvPr>
          <p:cNvSpPr txBox="1"/>
          <p:nvPr/>
        </p:nvSpPr>
        <p:spPr>
          <a:xfrm>
            <a:off x="9738360" y="6618936"/>
            <a:ext cx="1172355" cy="2616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US" sz="11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Live-in-Labs</a:t>
            </a:r>
            <a:endParaRPr sz="11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63" name="Google Shape;5563;p30"/>
          <p:cNvSpPr/>
          <p:nvPr/>
        </p:nvSpPr>
        <p:spPr>
          <a:xfrm flipH="1">
            <a:off x="10796294" y="6619175"/>
            <a:ext cx="2205763" cy="240734"/>
          </a:xfrm>
          <a:custGeom>
            <a:avLst/>
            <a:gdLst/>
            <a:ahLst/>
            <a:cxnLst/>
            <a:rect l="l" t="t" r="r" b="b"/>
            <a:pathLst>
              <a:path w="9101148" h="1090823" extrusionOk="0">
                <a:moveTo>
                  <a:pt x="8011181" y="0"/>
                </a:moveTo>
                <a:lnTo>
                  <a:pt x="0" y="0"/>
                </a:lnTo>
                <a:lnTo>
                  <a:pt x="0" y="1090823"/>
                </a:lnTo>
                <a:lnTo>
                  <a:pt x="8555736" y="1090823"/>
                </a:lnTo>
                <a:lnTo>
                  <a:pt x="8556593" y="1090823"/>
                </a:lnTo>
                <a:lnTo>
                  <a:pt x="9101148" y="1090823"/>
                </a:lnTo>
                <a:cubicBezTo>
                  <a:pt x="8837578" y="1090823"/>
                  <a:pt x="8617674" y="903866"/>
                  <a:pt x="8566817" y="655331"/>
                </a:cubicBezTo>
                <a:lnTo>
                  <a:pt x="8556593" y="553913"/>
                </a:lnTo>
                <a:lnTo>
                  <a:pt x="8556593" y="545412"/>
                </a:lnTo>
                <a:lnTo>
                  <a:pt x="8545512" y="435492"/>
                </a:lnTo>
                <a:cubicBezTo>
                  <a:pt x="8494655" y="186957"/>
                  <a:pt x="8274751" y="0"/>
                  <a:pt x="8011181" y="0"/>
                </a:cubicBezTo>
                <a:close/>
              </a:path>
            </a:pathLst>
          </a:custGeom>
          <a:solidFill>
            <a:srgbClr val="A5A5A5"/>
          </a:solidFill>
          <a:ln w="127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64" name="Google Shape;5564;p30">
            <a:hlinkClick r:id="rId20" action="ppaction://hlinksldjump"/>
          </p:cNvPr>
          <p:cNvSpPr txBox="1"/>
          <p:nvPr/>
        </p:nvSpPr>
        <p:spPr>
          <a:xfrm>
            <a:off x="10910715" y="6618422"/>
            <a:ext cx="1361826" cy="2616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US" sz="11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INDIA FOCUS</a:t>
            </a:r>
            <a:endParaRPr sz="11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69" name="Google Shape;5569;p32"/>
          <p:cNvSpPr txBox="1"/>
          <p:nvPr/>
        </p:nvSpPr>
        <p:spPr>
          <a:xfrm>
            <a:off x="31626" y="6407742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RESEARCH</a:t>
            </a:r>
            <a:endParaRPr sz="500" b="1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570" name="Google Shape;5570;p32"/>
          <p:cNvGrpSpPr/>
          <p:nvPr/>
        </p:nvGrpSpPr>
        <p:grpSpPr>
          <a:xfrm>
            <a:off x="-812316" y="4835469"/>
            <a:ext cx="896786" cy="896786"/>
            <a:chOff x="-812316" y="4835469"/>
            <a:chExt cx="896786" cy="896786"/>
          </a:xfrm>
        </p:grpSpPr>
        <p:sp>
          <p:nvSpPr>
            <p:cNvPr id="5571" name="Google Shape;5571;p32"/>
            <p:cNvSpPr/>
            <p:nvPr/>
          </p:nvSpPr>
          <p:spPr>
            <a:xfrm>
              <a:off x="-812316" y="4835469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2" name="Google Shape;5572;p32"/>
            <p:cNvSpPr/>
            <p:nvPr/>
          </p:nvSpPr>
          <p:spPr>
            <a:xfrm>
              <a:off x="-726564" y="4910380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573" name="Google Shape;5573;p32"/>
            <p:cNvGrpSpPr/>
            <p:nvPr/>
          </p:nvGrpSpPr>
          <p:grpSpPr>
            <a:xfrm>
              <a:off x="-646724" y="4948860"/>
              <a:ext cx="573429" cy="573428"/>
              <a:chOff x="-646724" y="4948860"/>
              <a:chExt cx="573429" cy="573428"/>
            </a:xfrm>
          </p:grpSpPr>
          <p:sp>
            <p:nvSpPr>
              <p:cNvPr id="5574" name="Google Shape;5574;p32"/>
              <p:cNvSpPr/>
              <p:nvPr/>
            </p:nvSpPr>
            <p:spPr>
              <a:xfrm>
                <a:off x="-352393" y="5349364"/>
                <a:ext cx="131597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131597" h="37743" extrusionOk="0">
                    <a:moveTo>
                      <a:pt x="0" y="0"/>
                    </a:moveTo>
                    <a:lnTo>
                      <a:pt x="131597" y="0"/>
                    </a:lnTo>
                    <a:lnTo>
                      <a:pt x="131597" y="37743"/>
                    </a:lnTo>
                    <a:lnTo>
                      <a:pt x="0" y="377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65E7D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75" name="Google Shape;5575;p32"/>
              <p:cNvSpPr/>
              <p:nvPr/>
            </p:nvSpPr>
            <p:spPr>
              <a:xfrm>
                <a:off x="-281611" y="5349364"/>
                <a:ext cx="60926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60926" h="37743" extrusionOk="0">
                    <a:moveTo>
                      <a:pt x="0" y="37743"/>
                    </a:moveTo>
                    <a:lnTo>
                      <a:pt x="60927" y="37743"/>
                    </a:lnTo>
                    <a:lnTo>
                      <a:pt x="60927" y="0"/>
                    </a:lnTo>
                    <a:lnTo>
                      <a:pt x="3248" y="0"/>
                    </a:lnTo>
                    <a:lnTo>
                      <a:pt x="0" y="37743"/>
                    </a:lnTo>
                    <a:close/>
                  </a:path>
                </a:pathLst>
              </a:custGeom>
              <a:solidFill>
                <a:srgbClr val="2B4D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76" name="Google Shape;5576;p32"/>
              <p:cNvSpPr/>
              <p:nvPr/>
            </p:nvSpPr>
            <p:spPr>
              <a:xfrm>
                <a:off x="-619060" y="5208695"/>
                <a:ext cx="266666" cy="305194"/>
              </a:xfrm>
              <a:custGeom>
                <a:avLst/>
                <a:gdLst/>
                <a:ahLst/>
                <a:cxnLst/>
                <a:rect l="l" t="t" r="r" b="b"/>
                <a:pathLst>
                  <a:path w="266666" h="305194" extrusionOk="0">
                    <a:moveTo>
                      <a:pt x="266667" y="305194"/>
                    </a:moveTo>
                    <a:lnTo>
                      <a:pt x="0" y="305194"/>
                    </a:lnTo>
                    <a:lnTo>
                      <a:pt x="0" y="0"/>
                    </a:lnTo>
                    <a:lnTo>
                      <a:pt x="266667" y="103262"/>
                    </a:lnTo>
                    <a:lnTo>
                      <a:pt x="266667" y="305194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77" name="Google Shape;5577;p32"/>
              <p:cNvSpPr/>
              <p:nvPr/>
            </p:nvSpPr>
            <p:spPr>
              <a:xfrm>
                <a:off x="-619060" y="5208695"/>
                <a:ext cx="266666" cy="305194"/>
              </a:xfrm>
              <a:custGeom>
                <a:avLst/>
                <a:gdLst/>
                <a:ahLst/>
                <a:cxnLst/>
                <a:rect l="l" t="t" r="r" b="b"/>
                <a:pathLst>
                  <a:path w="266666" h="305194" extrusionOk="0">
                    <a:moveTo>
                      <a:pt x="0" y="0"/>
                    </a:moveTo>
                    <a:lnTo>
                      <a:pt x="0" y="27327"/>
                    </a:lnTo>
                    <a:lnTo>
                      <a:pt x="221308" y="113006"/>
                    </a:lnTo>
                    <a:cubicBezTo>
                      <a:pt x="233852" y="117822"/>
                      <a:pt x="242139" y="129918"/>
                      <a:pt x="242139" y="143469"/>
                    </a:cubicBezTo>
                    <a:lnTo>
                      <a:pt x="242139" y="305194"/>
                    </a:lnTo>
                    <a:lnTo>
                      <a:pt x="266667" y="305194"/>
                    </a:lnTo>
                    <a:lnTo>
                      <a:pt x="266667" y="1032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78" name="Google Shape;5578;p32"/>
              <p:cNvSpPr/>
              <p:nvPr/>
            </p:nvSpPr>
            <p:spPr>
              <a:xfrm>
                <a:off x="-574261" y="5273653"/>
                <a:ext cx="177068" cy="120845"/>
              </a:xfrm>
              <a:custGeom>
                <a:avLst/>
                <a:gdLst/>
                <a:ahLst/>
                <a:cxnLst/>
                <a:rect l="l" t="t" r="r" b="b"/>
                <a:pathLst>
                  <a:path w="177068" h="120845" extrusionOk="0">
                    <a:moveTo>
                      <a:pt x="177069" y="62383"/>
                    </a:moveTo>
                    <a:lnTo>
                      <a:pt x="177069" y="120846"/>
                    </a:lnTo>
                    <a:lnTo>
                      <a:pt x="0" y="120846"/>
                    </a:lnTo>
                    <a:lnTo>
                      <a:pt x="0" y="0"/>
                    </a:lnTo>
                    <a:lnTo>
                      <a:pt x="60031" y="21168"/>
                    </a:lnTo>
                    <a:lnTo>
                      <a:pt x="117038" y="41327"/>
                    </a:lnTo>
                    <a:lnTo>
                      <a:pt x="177069" y="62383"/>
                    </a:ln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79" name="Google Shape;5579;p32"/>
              <p:cNvSpPr/>
              <p:nvPr/>
            </p:nvSpPr>
            <p:spPr>
              <a:xfrm>
                <a:off x="-574261" y="5273653"/>
                <a:ext cx="177068" cy="120957"/>
              </a:xfrm>
              <a:custGeom>
                <a:avLst/>
                <a:gdLst/>
                <a:ahLst/>
                <a:cxnLst/>
                <a:rect l="l" t="t" r="r" b="b"/>
                <a:pathLst>
                  <a:path w="177068" h="120957" extrusionOk="0">
                    <a:moveTo>
                      <a:pt x="117150" y="41215"/>
                    </a:moveTo>
                    <a:lnTo>
                      <a:pt x="60143" y="21056"/>
                    </a:lnTo>
                    <a:lnTo>
                      <a:pt x="0" y="0"/>
                    </a:lnTo>
                    <a:lnTo>
                      <a:pt x="0" y="19264"/>
                    </a:lnTo>
                    <a:lnTo>
                      <a:pt x="35503" y="31807"/>
                    </a:lnTo>
                    <a:lnTo>
                      <a:pt x="92510" y="51967"/>
                    </a:lnTo>
                    <a:lnTo>
                      <a:pt x="141117" y="69103"/>
                    </a:lnTo>
                    <a:cubicBezTo>
                      <a:pt x="147949" y="71567"/>
                      <a:pt x="152541" y="77951"/>
                      <a:pt x="152541" y="85230"/>
                    </a:cubicBezTo>
                    <a:lnTo>
                      <a:pt x="152541" y="120958"/>
                    </a:lnTo>
                    <a:lnTo>
                      <a:pt x="177069" y="120958"/>
                    </a:lnTo>
                    <a:lnTo>
                      <a:pt x="177069" y="62495"/>
                    </a:lnTo>
                    <a:lnTo>
                      <a:pt x="117150" y="41215"/>
                    </a:ln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80" name="Google Shape;5580;p32"/>
              <p:cNvSpPr/>
              <p:nvPr/>
            </p:nvSpPr>
            <p:spPr>
              <a:xfrm>
                <a:off x="-261787" y="5175207"/>
                <a:ext cx="103598" cy="279098"/>
              </a:xfrm>
              <a:custGeom>
                <a:avLst/>
                <a:gdLst/>
                <a:ahLst/>
                <a:cxnLst/>
                <a:rect l="l" t="t" r="r" b="b"/>
                <a:pathLst>
                  <a:path w="103598" h="279098" extrusionOk="0">
                    <a:moveTo>
                      <a:pt x="103598" y="256699"/>
                    </a:moveTo>
                    <a:lnTo>
                      <a:pt x="85118" y="279099"/>
                    </a:lnTo>
                    <a:lnTo>
                      <a:pt x="18480" y="279099"/>
                    </a:lnTo>
                    <a:lnTo>
                      <a:pt x="0" y="256699"/>
                    </a:lnTo>
                    <a:lnTo>
                      <a:pt x="12320" y="111550"/>
                    </a:lnTo>
                    <a:lnTo>
                      <a:pt x="18480" y="38975"/>
                    </a:lnTo>
                    <a:lnTo>
                      <a:pt x="19600" y="26319"/>
                    </a:lnTo>
                    <a:lnTo>
                      <a:pt x="31695" y="4816"/>
                    </a:lnTo>
                    <a:cubicBezTo>
                      <a:pt x="31919" y="2128"/>
                      <a:pt x="33599" y="0"/>
                      <a:pt x="35503" y="0"/>
                    </a:cubicBezTo>
                    <a:lnTo>
                      <a:pt x="68207" y="0"/>
                    </a:lnTo>
                    <a:cubicBezTo>
                      <a:pt x="70223" y="0"/>
                      <a:pt x="71903" y="2128"/>
                      <a:pt x="72015" y="4816"/>
                    </a:cubicBezTo>
                    <a:lnTo>
                      <a:pt x="84222" y="27327"/>
                    </a:lnTo>
                    <a:lnTo>
                      <a:pt x="91390" y="111550"/>
                    </a:lnTo>
                    <a:lnTo>
                      <a:pt x="97550" y="184124"/>
                    </a:lnTo>
                    <a:lnTo>
                      <a:pt x="103598" y="256699"/>
                    </a:lnTo>
                    <a:close/>
                  </a:path>
                </a:pathLst>
              </a:custGeom>
              <a:solidFill>
                <a:srgbClr val="C3D5E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81" name="Google Shape;5581;p32"/>
              <p:cNvSpPr/>
              <p:nvPr/>
            </p:nvSpPr>
            <p:spPr>
              <a:xfrm>
                <a:off x="-208140" y="5141608"/>
                <a:ext cx="49951" cy="312697"/>
              </a:xfrm>
              <a:custGeom>
                <a:avLst/>
                <a:gdLst/>
                <a:ahLst/>
                <a:cxnLst/>
                <a:rect l="l" t="t" r="r" b="b"/>
                <a:pathLst>
                  <a:path w="49951" h="312697" extrusionOk="0">
                    <a:moveTo>
                      <a:pt x="43791" y="217724"/>
                    </a:moveTo>
                    <a:lnTo>
                      <a:pt x="37631" y="145149"/>
                    </a:lnTo>
                    <a:lnTo>
                      <a:pt x="25760" y="4816"/>
                    </a:lnTo>
                    <a:cubicBezTo>
                      <a:pt x="25535" y="2128"/>
                      <a:pt x="23184" y="0"/>
                      <a:pt x="20496" y="0"/>
                    </a:cubicBezTo>
                    <a:lnTo>
                      <a:pt x="0" y="0"/>
                    </a:lnTo>
                    <a:cubicBezTo>
                      <a:pt x="2800" y="0"/>
                      <a:pt x="5040" y="2128"/>
                      <a:pt x="5264" y="4816"/>
                    </a:cubicBezTo>
                    <a:lnTo>
                      <a:pt x="17136" y="145149"/>
                    </a:lnTo>
                    <a:lnTo>
                      <a:pt x="23296" y="217724"/>
                    </a:lnTo>
                    <a:lnTo>
                      <a:pt x="29455" y="312698"/>
                    </a:lnTo>
                    <a:lnTo>
                      <a:pt x="49951" y="290298"/>
                    </a:lnTo>
                    <a:lnTo>
                      <a:pt x="43791" y="217724"/>
                    </a:lnTo>
                    <a:close/>
                  </a:path>
                </a:pathLst>
              </a:custGeom>
              <a:solidFill>
                <a:srgbClr val="B7C8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82" name="Google Shape;5582;p32"/>
              <p:cNvSpPr/>
              <p:nvPr/>
            </p:nvSpPr>
            <p:spPr>
              <a:xfrm>
                <a:off x="-243307" y="5141496"/>
                <a:ext cx="66638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66638" h="72574" extrusionOk="0">
                    <a:moveTo>
                      <a:pt x="66639" y="72575"/>
                    </a:moveTo>
                    <a:lnTo>
                      <a:pt x="0" y="72575"/>
                    </a:lnTo>
                    <a:lnTo>
                      <a:pt x="5712" y="4816"/>
                    </a:lnTo>
                    <a:cubicBezTo>
                      <a:pt x="5936" y="2128"/>
                      <a:pt x="8288" y="0"/>
                      <a:pt x="10976" y="0"/>
                    </a:cubicBezTo>
                    <a:lnTo>
                      <a:pt x="55551" y="0"/>
                    </a:lnTo>
                    <a:cubicBezTo>
                      <a:pt x="58351" y="0"/>
                      <a:pt x="60591" y="2128"/>
                      <a:pt x="60815" y="4816"/>
                    </a:cubicBezTo>
                    <a:lnTo>
                      <a:pt x="66639" y="72575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83" name="Google Shape;5583;p32"/>
              <p:cNvSpPr/>
              <p:nvPr/>
            </p:nvSpPr>
            <p:spPr>
              <a:xfrm>
                <a:off x="-208140" y="5141604"/>
                <a:ext cx="31471" cy="72578"/>
              </a:xfrm>
              <a:custGeom>
                <a:avLst/>
                <a:gdLst/>
                <a:ahLst/>
                <a:cxnLst/>
                <a:rect l="l" t="t" r="r" b="b"/>
                <a:pathLst>
                  <a:path w="31471" h="72578" extrusionOk="0">
                    <a:moveTo>
                      <a:pt x="5264" y="4820"/>
                    </a:moveTo>
                    <a:lnTo>
                      <a:pt x="10976" y="72579"/>
                    </a:lnTo>
                    <a:lnTo>
                      <a:pt x="31471" y="72579"/>
                    </a:lnTo>
                    <a:lnTo>
                      <a:pt x="25760" y="4820"/>
                    </a:lnTo>
                    <a:cubicBezTo>
                      <a:pt x="25535" y="2132"/>
                      <a:pt x="23184" y="4"/>
                      <a:pt x="20496" y="4"/>
                    </a:cubicBezTo>
                    <a:lnTo>
                      <a:pt x="0" y="4"/>
                    </a:lnTo>
                    <a:cubicBezTo>
                      <a:pt x="2800" y="-108"/>
                      <a:pt x="5040" y="2020"/>
                      <a:pt x="5264" y="4820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84" name="Google Shape;5584;p32"/>
              <p:cNvSpPr/>
              <p:nvPr/>
            </p:nvSpPr>
            <p:spPr>
              <a:xfrm>
                <a:off x="-255627" y="5286757"/>
                <a:ext cx="91278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91278" h="72574" extrusionOk="0">
                    <a:moveTo>
                      <a:pt x="91278" y="72575"/>
                    </a:moveTo>
                    <a:lnTo>
                      <a:pt x="0" y="72575"/>
                    </a:lnTo>
                    <a:lnTo>
                      <a:pt x="6160" y="0"/>
                    </a:lnTo>
                    <a:lnTo>
                      <a:pt x="85118" y="0"/>
                    </a:lnTo>
                    <a:lnTo>
                      <a:pt x="91278" y="72575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85" name="Google Shape;5585;p32"/>
              <p:cNvSpPr/>
              <p:nvPr/>
            </p:nvSpPr>
            <p:spPr>
              <a:xfrm>
                <a:off x="-191004" y="5286757"/>
                <a:ext cx="26655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26655" h="72574" extrusionOk="0">
                    <a:moveTo>
                      <a:pt x="26656" y="72575"/>
                    </a:moveTo>
                    <a:lnTo>
                      <a:pt x="20496" y="0"/>
                    </a:lnTo>
                    <a:lnTo>
                      <a:pt x="0" y="0"/>
                    </a:lnTo>
                    <a:lnTo>
                      <a:pt x="6160" y="72575"/>
                    </a:lnTo>
                    <a:lnTo>
                      <a:pt x="26656" y="72575"/>
                    </a:ln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86" name="Google Shape;5586;p32"/>
              <p:cNvSpPr/>
              <p:nvPr/>
            </p:nvSpPr>
            <p:spPr>
              <a:xfrm>
                <a:off x="-541670" y="5457106"/>
                <a:ext cx="111885" cy="56782"/>
              </a:xfrm>
              <a:custGeom>
                <a:avLst/>
                <a:gdLst/>
                <a:ahLst/>
                <a:cxnLst/>
                <a:rect l="l" t="t" r="r" b="b"/>
                <a:pathLst>
                  <a:path w="111885" h="56782" extrusionOk="0">
                    <a:moveTo>
                      <a:pt x="0" y="0"/>
                    </a:moveTo>
                    <a:lnTo>
                      <a:pt x="111886" y="0"/>
                    </a:lnTo>
                    <a:lnTo>
                      <a:pt x="111886" y="56783"/>
                    </a:lnTo>
                    <a:lnTo>
                      <a:pt x="0" y="5678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87" name="Google Shape;5587;p32"/>
              <p:cNvSpPr/>
              <p:nvPr/>
            </p:nvSpPr>
            <p:spPr>
              <a:xfrm>
                <a:off x="-453415" y="5457106"/>
                <a:ext cx="23631" cy="56782"/>
              </a:xfrm>
              <a:custGeom>
                <a:avLst/>
                <a:gdLst/>
                <a:ahLst/>
                <a:cxnLst/>
                <a:rect l="l" t="t" r="r" b="b"/>
                <a:pathLst>
                  <a:path w="23631" h="56782" extrusionOk="0">
                    <a:moveTo>
                      <a:pt x="0" y="0"/>
                    </a:moveTo>
                    <a:lnTo>
                      <a:pt x="23632" y="0"/>
                    </a:lnTo>
                    <a:lnTo>
                      <a:pt x="23632" y="56783"/>
                    </a:lnTo>
                    <a:lnTo>
                      <a:pt x="0" y="5678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88" name="Google Shape;5588;p32"/>
              <p:cNvSpPr/>
              <p:nvPr/>
            </p:nvSpPr>
            <p:spPr>
              <a:xfrm>
                <a:off x="-352393" y="5431906"/>
                <a:ext cx="251435" cy="81982"/>
              </a:xfrm>
              <a:custGeom>
                <a:avLst/>
                <a:gdLst/>
                <a:ahLst/>
                <a:cxnLst/>
                <a:rect l="l" t="t" r="r" b="b"/>
                <a:pathLst>
                  <a:path w="251435" h="81982" extrusionOk="0">
                    <a:moveTo>
                      <a:pt x="251435" y="81982"/>
                    </a:moveTo>
                    <a:lnTo>
                      <a:pt x="0" y="81982"/>
                    </a:lnTo>
                    <a:lnTo>
                      <a:pt x="0" y="0"/>
                    </a:lnTo>
                    <a:lnTo>
                      <a:pt x="235308" y="0"/>
                    </a:lnTo>
                    <a:cubicBezTo>
                      <a:pt x="244155" y="0"/>
                      <a:pt x="251435" y="7168"/>
                      <a:pt x="251435" y="16128"/>
                    </a:cubicBezTo>
                    <a:lnTo>
                      <a:pt x="251435" y="81982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89" name="Google Shape;5589;p32"/>
              <p:cNvSpPr/>
              <p:nvPr/>
            </p:nvSpPr>
            <p:spPr>
              <a:xfrm>
                <a:off x="-141613" y="5431906"/>
                <a:ext cx="40655" cy="82094"/>
              </a:xfrm>
              <a:custGeom>
                <a:avLst/>
                <a:gdLst/>
                <a:ahLst/>
                <a:cxnLst/>
                <a:rect l="l" t="t" r="r" b="b"/>
                <a:pathLst>
                  <a:path w="40655" h="82094" extrusionOk="0">
                    <a:moveTo>
                      <a:pt x="24528" y="0"/>
                    </a:moveTo>
                    <a:lnTo>
                      <a:pt x="0" y="0"/>
                    </a:lnTo>
                    <a:cubicBezTo>
                      <a:pt x="8848" y="0"/>
                      <a:pt x="16128" y="7168"/>
                      <a:pt x="16128" y="16128"/>
                    </a:cubicBezTo>
                    <a:lnTo>
                      <a:pt x="16128" y="82094"/>
                    </a:lnTo>
                    <a:lnTo>
                      <a:pt x="40655" y="82094"/>
                    </a:lnTo>
                    <a:lnTo>
                      <a:pt x="40655" y="16128"/>
                    </a:lnTo>
                    <a:cubicBezTo>
                      <a:pt x="40655" y="7168"/>
                      <a:pt x="33375" y="0"/>
                      <a:pt x="24528" y="0"/>
                    </a:cubicBez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5590" name="Google Shape;5590;p32"/>
              <p:cNvGrpSpPr/>
              <p:nvPr/>
            </p:nvGrpSpPr>
            <p:grpSpPr>
              <a:xfrm>
                <a:off x="-646724" y="4948860"/>
                <a:ext cx="573429" cy="573428"/>
                <a:chOff x="-646724" y="4948860"/>
                <a:chExt cx="573429" cy="573428"/>
              </a:xfrm>
            </p:grpSpPr>
            <p:sp>
              <p:nvSpPr>
                <p:cNvPr id="5591" name="Google Shape;5591;p32"/>
                <p:cNvSpPr/>
                <p:nvPr/>
              </p:nvSpPr>
              <p:spPr>
                <a:xfrm>
                  <a:off x="-238827" y="4948860"/>
                  <a:ext cx="97998" cy="172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98" h="172924" extrusionOk="0">
                      <a:moveTo>
                        <a:pt x="29903" y="66527"/>
                      </a:moveTo>
                      <a:lnTo>
                        <a:pt x="59023" y="66527"/>
                      </a:lnTo>
                      <a:cubicBezTo>
                        <a:pt x="71231" y="66527"/>
                        <a:pt x="81198" y="76495"/>
                        <a:pt x="81198" y="88702"/>
                      </a:cubicBezTo>
                      <a:lnTo>
                        <a:pt x="81198" y="100462"/>
                      </a:lnTo>
                      <a:cubicBezTo>
                        <a:pt x="81198" y="112670"/>
                        <a:pt x="71231" y="122638"/>
                        <a:pt x="59023" y="122638"/>
                      </a:cubicBezTo>
                      <a:cubicBezTo>
                        <a:pt x="42671" y="122638"/>
                        <a:pt x="29455" y="135965"/>
                        <a:pt x="29455" y="152205"/>
                      </a:cubicBezTo>
                      <a:lnTo>
                        <a:pt x="29455" y="164525"/>
                      </a:lnTo>
                      <a:cubicBezTo>
                        <a:pt x="29455" y="169117"/>
                        <a:pt x="33263" y="172925"/>
                        <a:pt x="37855" y="172925"/>
                      </a:cubicBezTo>
                      <a:cubicBezTo>
                        <a:pt x="42447" y="172925"/>
                        <a:pt x="46255" y="169117"/>
                        <a:pt x="46255" y="164525"/>
                      </a:cubicBezTo>
                      <a:lnTo>
                        <a:pt x="46255" y="152205"/>
                      </a:lnTo>
                      <a:cubicBezTo>
                        <a:pt x="46255" y="145149"/>
                        <a:pt x="51967" y="139437"/>
                        <a:pt x="59023" y="139437"/>
                      </a:cubicBezTo>
                      <a:cubicBezTo>
                        <a:pt x="80526" y="139437"/>
                        <a:pt x="97998" y="121966"/>
                        <a:pt x="97998" y="100462"/>
                      </a:cubicBezTo>
                      <a:lnTo>
                        <a:pt x="97998" y="88814"/>
                      </a:lnTo>
                      <a:cubicBezTo>
                        <a:pt x="97998" y="67311"/>
                        <a:pt x="80526" y="49839"/>
                        <a:pt x="59023" y="49839"/>
                      </a:cubicBezTo>
                      <a:lnTo>
                        <a:pt x="29903" y="49839"/>
                      </a:lnTo>
                      <a:cubicBezTo>
                        <a:pt x="22624" y="49839"/>
                        <a:pt x="16800" y="43903"/>
                        <a:pt x="16800" y="36735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36623"/>
                      </a:lnTo>
                      <a:cubicBezTo>
                        <a:pt x="0" y="53199"/>
                        <a:pt x="13440" y="66527"/>
                        <a:pt x="29903" y="6652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92" name="Google Shape;5592;p32"/>
                <p:cNvSpPr/>
                <p:nvPr/>
              </p:nvSpPr>
              <p:spPr>
                <a:xfrm>
                  <a:off x="-279147" y="5027594"/>
                  <a:ext cx="54430" cy="8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30" h="86350" extrusionOk="0">
                      <a:moveTo>
                        <a:pt x="27215" y="53871"/>
                      </a:moveTo>
                      <a:cubicBezTo>
                        <a:pt x="32927" y="53871"/>
                        <a:pt x="37631" y="58575"/>
                        <a:pt x="37631" y="64287"/>
                      </a:cubicBezTo>
                      <a:lnTo>
                        <a:pt x="37631" y="77950"/>
                      </a:lnTo>
                      <a:cubicBezTo>
                        <a:pt x="37631" y="82542"/>
                        <a:pt x="41439" y="86350"/>
                        <a:pt x="46031" y="86350"/>
                      </a:cubicBezTo>
                      <a:cubicBezTo>
                        <a:pt x="50623" y="86350"/>
                        <a:pt x="54431" y="82542"/>
                        <a:pt x="54431" y="77950"/>
                      </a:cubicBezTo>
                      <a:lnTo>
                        <a:pt x="54431" y="64287"/>
                      </a:lnTo>
                      <a:cubicBezTo>
                        <a:pt x="54431" y="49279"/>
                        <a:pt x="42223" y="37071"/>
                        <a:pt x="27215" y="37071"/>
                      </a:cubicBezTo>
                      <a:cubicBezTo>
                        <a:pt x="21504" y="37071"/>
                        <a:pt x="16800" y="32367"/>
                        <a:pt x="16800" y="26655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26655"/>
                      </a:lnTo>
                      <a:cubicBezTo>
                        <a:pt x="0" y="41663"/>
                        <a:pt x="12208" y="53871"/>
                        <a:pt x="27215" y="5387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93" name="Google Shape;5593;p32"/>
                <p:cNvSpPr/>
                <p:nvPr/>
              </p:nvSpPr>
              <p:spPr>
                <a:xfrm>
                  <a:off x="-198284" y="4948971"/>
                  <a:ext cx="16799" cy="32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32703" extrusionOk="0">
                      <a:moveTo>
                        <a:pt x="8400" y="32703"/>
                      </a:moveTo>
                      <a:cubicBezTo>
                        <a:pt x="12992" y="32703"/>
                        <a:pt x="16800" y="28895"/>
                        <a:pt x="16800" y="24304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24416"/>
                      </a:lnTo>
                      <a:cubicBezTo>
                        <a:pt x="0" y="29007"/>
                        <a:pt x="3808" y="32703"/>
                        <a:pt x="8400" y="3270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94" name="Google Shape;5594;p32"/>
                <p:cNvSpPr/>
                <p:nvPr/>
              </p:nvSpPr>
              <p:spPr>
                <a:xfrm>
                  <a:off x="-313754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95" name="Google Shape;5595;p32"/>
                <p:cNvSpPr/>
                <p:nvPr/>
              </p:nvSpPr>
              <p:spPr>
                <a:xfrm>
                  <a:off x="-261339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3104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96" name="Google Shape;5596;p32"/>
                <p:cNvSpPr/>
                <p:nvPr/>
              </p:nvSpPr>
              <p:spPr>
                <a:xfrm>
                  <a:off x="-208812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97" name="Google Shape;5597;p32"/>
                <p:cNvSpPr/>
                <p:nvPr/>
              </p:nvSpPr>
              <p:spPr>
                <a:xfrm>
                  <a:off x="-156397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3104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98" name="Google Shape;5598;p32"/>
                <p:cNvSpPr/>
                <p:nvPr/>
              </p:nvSpPr>
              <p:spPr>
                <a:xfrm>
                  <a:off x="-646724" y="5133096"/>
                  <a:ext cx="573429" cy="3891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429" h="389192" extrusionOk="0">
                      <a:moveTo>
                        <a:pt x="565029" y="372393"/>
                      </a:moveTo>
                      <a:lnTo>
                        <a:pt x="554165" y="372393"/>
                      </a:lnTo>
                      <a:lnTo>
                        <a:pt x="554165" y="314826"/>
                      </a:lnTo>
                      <a:cubicBezTo>
                        <a:pt x="554165" y="301274"/>
                        <a:pt x="543190" y="290298"/>
                        <a:pt x="529638" y="290298"/>
                      </a:cubicBezTo>
                      <a:lnTo>
                        <a:pt x="496263" y="290298"/>
                      </a:lnTo>
                      <a:cubicBezTo>
                        <a:pt x="496263" y="290186"/>
                        <a:pt x="472743" y="12992"/>
                        <a:pt x="472743" y="12544"/>
                      </a:cubicBezTo>
                      <a:cubicBezTo>
                        <a:pt x="472183" y="5488"/>
                        <a:pt x="466135" y="0"/>
                        <a:pt x="459079" y="0"/>
                      </a:cubicBezTo>
                      <a:lnTo>
                        <a:pt x="414392" y="0"/>
                      </a:lnTo>
                      <a:cubicBezTo>
                        <a:pt x="407224" y="0"/>
                        <a:pt x="401400" y="5376"/>
                        <a:pt x="400728" y="12544"/>
                      </a:cubicBezTo>
                      <a:cubicBezTo>
                        <a:pt x="373401" y="334874"/>
                        <a:pt x="401288" y="6160"/>
                        <a:pt x="384153" y="207868"/>
                      </a:cubicBezTo>
                      <a:lnTo>
                        <a:pt x="302730" y="207868"/>
                      </a:lnTo>
                      <a:lnTo>
                        <a:pt x="302730" y="178861"/>
                      </a:lnTo>
                      <a:cubicBezTo>
                        <a:pt x="302730" y="175389"/>
                        <a:pt x="300602" y="172253"/>
                        <a:pt x="297354" y="171021"/>
                      </a:cubicBezTo>
                      <a:lnTo>
                        <a:pt x="281563" y="164861"/>
                      </a:lnTo>
                      <a:cubicBezTo>
                        <a:pt x="277195" y="163181"/>
                        <a:pt x="272379" y="165309"/>
                        <a:pt x="270699" y="169677"/>
                      </a:cubicBezTo>
                      <a:cubicBezTo>
                        <a:pt x="269019" y="174045"/>
                        <a:pt x="271147" y="178861"/>
                        <a:pt x="275515" y="180541"/>
                      </a:cubicBezTo>
                      <a:lnTo>
                        <a:pt x="285931" y="184572"/>
                      </a:lnTo>
                      <a:lnTo>
                        <a:pt x="285931" y="372393"/>
                      </a:lnTo>
                      <a:lnTo>
                        <a:pt x="225340" y="372393"/>
                      </a:lnTo>
                      <a:lnTo>
                        <a:pt x="225340" y="324010"/>
                      </a:lnTo>
                      <a:cubicBezTo>
                        <a:pt x="225340" y="319418"/>
                        <a:pt x="221532" y="315610"/>
                        <a:pt x="216940" y="315610"/>
                      </a:cubicBezTo>
                      <a:lnTo>
                        <a:pt x="105054" y="315610"/>
                      </a:lnTo>
                      <a:cubicBezTo>
                        <a:pt x="100462" y="315610"/>
                        <a:pt x="96654" y="319418"/>
                        <a:pt x="96654" y="324010"/>
                      </a:cubicBezTo>
                      <a:lnTo>
                        <a:pt x="96654" y="372393"/>
                      </a:lnTo>
                      <a:lnTo>
                        <a:pt x="36063" y="372393"/>
                      </a:lnTo>
                      <a:lnTo>
                        <a:pt x="36063" y="87806"/>
                      </a:lnTo>
                      <a:lnTo>
                        <a:pt x="241915" y="167549"/>
                      </a:lnTo>
                      <a:cubicBezTo>
                        <a:pt x="246283" y="169229"/>
                        <a:pt x="251099" y="167101"/>
                        <a:pt x="252779" y="162733"/>
                      </a:cubicBezTo>
                      <a:cubicBezTo>
                        <a:pt x="254459" y="158365"/>
                        <a:pt x="252331" y="153549"/>
                        <a:pt x="247963" y="151869"/>
                      </a:cubicBezTo>
                      <a:lnTo>
                        <a:pt x="90494" y="90830"/>
                      </a:lnTo>
                      <a:lnTo>
                        <a:pt x="90494" y="30687"/>
                      </a:lnTo>
                      <a:cubicBezTo>
                        <a:pt x="90494" y="26096"/>
                        <a:pt x="86686" y="22288"/>
                        <a:pt x="82094" y="22288"/>
                      </a:cubicBezTo>
                      <a:cubicBezTo>
                        <a:pt x="77503" y="22288"/>
                        <a:pt x="73695" y="26096"/>
                        <a:pt x="73695" y="30687"/>
                      </a:cubicBezTo>
                      <a:lnTo>
                        <a:pt x="73695" y="84334"/>
                      </a:lnTo>
                      <a:lnTo>
                        <a:pt x="30687" y="67759"/>
                      </a:lnTo>
                      <a:cubicBezTo>
                        <a:pt x="28111" y="66751"/>
                        <a:pt x="25200" y="67087"/>
                        <a:pt x="22960" y="68655"/>
                      </a:cubicBezTo>
                      <a:cubicBezTo>
                        <a:pt x="20720" y="70223"/>
                        <a:pt x="19264" y="72799"/>
                        <a:pt x="19264" y="75599"/>
                      </a:cubicBezTo>
                      <a:lnTo>
                        <a:pt x="19264" y="372393"/>
                      </a:lnTo>
                      <a:lnTo>
                        <a:pt x="8400" y="372393"/>
                      </a:lnTo>
                      <a:cubicBezTo>
                        <a:pt x="3808" y="372393"/>
                        <a:pt x="0" y="376201"/>
                        <a:pt x="0" y="380793"/>
                      </a:cubicBezTo>
                      <a:cubicBezTo>
                        <a:pt x="0" y="385385"/>
                        <a:pt x="3808" y="389193"/>
                        <a:pt x="8400" y="389193"/>
                      </a:cubicBezTo>
                      <a:lnTo>
                        <a:pt x="565029" y="389193"/>
                      </a:lnTo>
                      <a:cubicBezTo>
                        <a:pt x="569621" y="389193"/>
                        <a:pt x="573429" y="385385"/>
                        <a:pt x="573429" y="380793"/>
                      </a:cubicBezTo>
                      <a:cubicBezTo>
                        <a:pt x="573429" y="376201"/>
                        <a:pt x="569621" y="372393"/>
                        <a:pt x="565029" y="372393"/>
                      </a:cubicBezTo>
                      <a:lnTo>
                        <a:pt x="565029" y="372393"/>
                      </a:lnTo>
                      <a:close/>
                      <a:moveTo>
                        <a:pt x="302730" y="290410"/>
                      </a:moveTo>
                      <a:lnTo>
                        <a:pt x="302730" y="262523"/>
                      </a:lnTo>
                      <a:lnTo>
                        <a:pt x="379561" y="262523"/>
                      </a:lnTo>
                      <a:lnTo>
                        <a:pt x="377209" y="290410"/>
                      </a:lnTo>
                      <a:lnTo>
                        <a:pt x="302730" y="290410"/>
                      </a:lnTo>
                      <a:close/>
                      <a:moveTo>
                        <a:pt x="479351" y="290410"/>
                      </a:moveTo>
                      <a:lnTo>
                        <a:pt x="394008" y="290410"/>
                      </a:lnTo>
                      <a:cubicBezTo>
                        <a:pt x="395240" y="275627"/>
                        <a:pt x="397928" y="244043"/>
                        <a:pt x="398712" y="234636"/>
                      </a:cubicBezTo>
                      <a:lnTo>
                        <a:pt x="419880" y="234636"/>
                      </a:lnTo>
                      <a:cubicBezTo>
                        <a:pt x="424472" y="234636"/>
                        <a:pt x="428280" y="230828"/>
                        <a:pt x="428280" y="226236"/>
                      </a:cubicBezTo>
                      <a:cubicBezTo>
                        <a:pt x="428280" y="221644"/>
                        <a:pt x="424472" y="217836"/>
                        <a:pt x="419880" y="217836"/>
                      </a:cubicBezTo>
                      <a:lnTo>
                        <a:pt x="400168" y="217836"/>
                      </a:lnTo>
                      <a:cubicBezTo>
                        <a:pt x="400616" y="212796"/>
                        <a:pt x="404424" y="167213"/>
                        <a:pt x="404872" y="162061"/>
                      </a:cubicBezTo>
                      <a:lnTo>
                        <a:pt x="468375" y="162061"/>
                      </a:lnTo>
                      <a:lnTo>
                        <a:pt x="473079" y="217836"/>
                      </a:lnTo>
                      <a:lnTo>
                        <a:pt x="453367" y="217836"/>
                      </a:lnTo>
                      <a:cubicBezTo>
                        <a:pt x="448775" y="217836"/>
                        <a:pt x="444967" y="221644"/>
                        <a:pt x="444967" y="226236"/>
                      </a:cubicBezTo>
                      <a:cubicBezTo>
                        <a:pt x="444967" y="230828"/>
                        <a:pt x="448775" y="234636"/>
                        <a:pt x="453367" y="234636"/>
                      </a:cubicBezTo>
                      <a:lnTo>
                        <a:pt x="474535" y="234636"/>
                      </a:lnTo>
                      <a:lnTo>
                        <a:pt x="479351" y="290410"/>
                      </a:lnTo>
                      <a:close/>
                      <a:moveTo>
                        <a:pt x="467031" y="145149"/>
                      </a:moveTo>
                      <a:lnTo>
                        <a:pt x="406328" y="145149"/>
                      </a:lnTo>
                      <a:lnTo>
                        <a:pt x="411032" y="89374"/>
                      </a:lnTo>
                      <a:lnTo>
                        <a:pt x="462327" y="89374"/>
                      </a:lnTo>
                      <a:lnTo>
                        <a:pt x="467031" y="145149"/>
                      </a:lnTo>
                      <a:close/>
                      <a:moveTo>
                        <a:pt x="417304" y="16800"/>
                      </a:moveTo>
                      <a:lnTo>
                        <a:pt x="456279" y="16800"/>
                      </a:lnTo>
                      <a:lnTo>
                        <a:pt x="460983" y="72575"/>
                      </a:lnTo>
                      <a:lnTo>
                        <a:pt x="412600" y="72575"/>
                      </a:lnTo>
                      <a:lnTo>
                        <a:pt x="417304" y="16800"/>
                      </a:lnTo>
                      <a:close/>
                      <a:moveTo>
                        <a:pt x="382809" y="224668"/>
                      </a:moveTo>
                      <a:lnTo>
                        <a:pt x="381017" y="245611"/>
                      </a:lnTo>
                      <a:lnTo>
                        <a:pt x="302842" y="245611"/>
                      </a:lnTo>
                      <a:lnTo>
                        <a:pt x="302842" y="224668"/>
                      </a:lnTo>
                      <a:lnTo>
                        <a:pt x="382809" y="224668"/>
                      </a:lnTo>
                      <a:close/>
                      <a:moveTo>
                        <a:pt x="113454" y="372393"/>
                      </a:moveTo>
                      <a:lnTo>
                        <a:pt x="113454" y="332410"/>
                      </a:lnTo>
                      <a:lnTo>
                        <a:pt x="208540" y="332410"/>
                      </a:lnTo>
                      <a:lnTo>
                        <a:pt x="208540" y="372393"/>
                      </a:lnTo>
                      <a:lnTo>
                        <a:pt x="113454" y="372393"/>
                      </a:lnTo>
                      <a:close/>
                      <a:moveTo>
                        <a:pt x="302730" y="372393"/>
                      </a:moveTo>
                      <a:lnTo>
                        <a:pt x="302730" y="307210"/>
                      </a:lnTo>
                      <a:lnTo>
                        <a:pt x="529638" y="307210"/>
                      </a:lnTo>
                      <a:cubicBezTo>
                        <a:pt x="533894" y="307210"/>
                        <a:pt x="537366" y="310682"/>
                        <a:pt x="537366" y="314938"/>
                      </a:cubicBezTo>
                      <a:lnTo>
                        <a:pt x="537366" y="372393"/>
                      </a:lnTo>
                      <a:lnTo>
                        <a:pt x="302730" y="3723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99" name="Google Shape;5599;p32"/>
                <p:cNvSpPr/>
                <p:nvPr/>
              </p:nvSpPr>
              <p:spPr>
                <a:xfrm>
                  <a:off x="-582661" y="5265218"/>
                  <a:ext cx="193868" cy="1376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868" h="137680" extrusionOk="0">
                      <a:moveTo>
                        <a:pt x="11200" y="483"/>
                      </a:moveTo>
                      <a:cubicBezTo>
                        <a:pt x="8624" y="-413"/>
                        <a:pt x="5824" y="-77"/>
                        <a:pt x="3584" y="1603"/>
                      </a:cubicBezTo>
                      <a:cubicBezTo>
                        <a:pt x="1344" y="3171"/>
                        <a:pt x="0" y="5747"/>
                        <a:pt x="0" y="8435"/>
                      </a:cubicBezTo>
                      <a:lnTo>
                        <a:pt x="0" y="56482"/>
                      </a:lnTo>
                      <a:cubicBezTo>
                        <a:pt x="0" y="61074"/>
                        <a:pt x="3808" y="64882"/>
                        <a:pt x="8400" y="64882"/>
                      </a:cubicBezTo>
                      <a:cubicBezTo>
                        <a:pt x="12992" y="64882"/>
                        <a:pt x="16800" y="61074"/>
                        <a:pt x="16800" y="56482"/>
                      </a:cubicBezTo>
                      <a:lnTo>
                        <a:pt x="16800" y="20307"/>
                      </a:lnTo>
                      <a:lnTo>
                        <a:pt x="60031" y="35539"/>
                      </a:lnTo>
                      <a:lnTo>
                        <a:pt x="60031" y="120881"/>
                      </a:lnTo>
                      <a:lnTo>
                        <a:pt x="16800" y="120881"/>
                      </a:lnTo>
                      <a:lnTo>
                        <a:pt x="16800" y="90082"/>
                      </a:lnTo>
                      <a:cubicBezTo>
                        <a:pt x="16800" y="85490"/>
                        <a:pt x="12992" y="81682"/>
                        <a:pt x="8400" y="81682"/>
                      </a:cubicBezTo>
                      <a:cubicBezTo>
                        <a:pt x="3808" y="81682"/>
                        <a:pt x="0" y="85490"/>
                        <a:pt x="0" y="90082"/>
                      </a:cubicBezTo>
                      <a:lnTo>
                        <a:pt x="0" y="129281"/>
                      </a:lnTo>
                      <a:cubicBezTo>
                        <a:pt x="0" y="133873"/>
                        <a:pt x="3808" y="137681"/>
                        <a:pt x="8400" y="137681"/>
                      </a:cubicBezTo>
                      <a:lnTo>
                        <a:pt x="185468" y="137681"/>
                      </a:lnTo>
                      <a:cubicBezTo>
                        <a:pt x="190060" y="137681"/>
                        <a:pt x="193868" y="133873"/>
                        <a:pt x="193868" y="129281"/>
                      </a:cubicBezTo>
                      <a:lnTo>
                        <a:pt x="193868" y="70818"/>
                      </a:lnTo>
                      <a:cubicBezTo>
                        <a:pt x="193868" y="67234"/>
                        <a:pt x="191628" y="64098"/>
                        <a:pt x="188268" y="62866"/>
                      </a:cubicBezTo>
                      <a:lnTo>
                        <a:pt x="11200" y="483"/>
                      </a:lnTo>
                      <a:close/>
                      <a:moveTo>
                        <a:pt x="76831" y="41475"/>
                      </a:moveTo>
                      <a:lnTo>
                        <a:pt x="117038" y="55698"/>
                      </a:lnTo>
                      <a:lnTo>
                        <a:pt x="117038" y="120993"/>
                      </a:lnTo>
                      <a:lnTo>
                        <a:pt x="76831" y="120993"/>
                      </a:lnTo>
                      <a:lnTo>
                        <a:pt x="76831" y="41475"/>
                      </a:lnTo>
                      <a:close/>
                      <a:moveTo>
                        <a:pt x="177069" y="120881"/>
                      </a:moveTo>
                      <a:lnTo>
                        <a:pt x="133837" y="120881"/>
                      </a:lnTo>
                      <a:lnTo>
                        <a:pt x="133837" y="61522"/>
                      </a:lnTo>
                      <a:lnTo>
                        <a:pt x="177069" y="76754"/>
                      </a:lnTo>
                      <a:lnTo>
                        <a:pt x="177069" y="1208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5600" name="Google Shape;5600;p32"/>
          <p:cNvGrpSpPr/>
          <p:nvPr/>
        </p:nvGrpSpPr>
        <p:grpSpPr>
          <a:xfrm>
            <a:off x="-812316" y="1158145"/>
            <a:ext cx="896786" cy="896786"/>
            <a:chOff x="-812316" y="1158145"/>
            <a:chExt cx="896786" cy="896786"/>
          </a:xfrm>
        </p:grpSpPr>
        <p:sp>
          <p:nvSpPr>
            <p:cNvPr id="5601" name="Google Shape;5601;p32"/>
            <p:cNvSpPr/>
            <p:nvPr/>
          </p:nvSpPr>
          <p:spPr>
            <a:xfrm>
              <a:off x="-812316" y="1158145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2" name="Google Shape;5602;p32"/>
            <p:cNvSpPr/>
            <p:nvPr/>
          </p:nvSpPr>
          <p:spPr>
            <a:xfrm>
              <a:off x="-726564" y="1233056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603" name="Google Shape;5603;p32"/>
            <p:cNvGrpSpPr/>
            <p:nvPr/>
          </p:nvGrpSpPr>
          <p:grpSpPr>
            <a:xfrm>
              <a:off x="-605166" y="1341299"/>
              <a:ext cx="521272" cy="488616"/>
              <a:chOff x="995035" y="1466004"/>
              <a:chExt cx="521272" cy="488616"/>
            </a:xfrm>
          </p:grpSpPr>
          <p:sp>
            <p:nvSpPr>
              <p:cNvPr id="5604" name="Google Shape;5604;p32"/>
              <p:cNvSpPr/>
              <p:nvPr/>
            </p:nvSpPr>
            <p:spPr>
              <a:xfrm>
                <a:off x="1360842" y="1718419"/>
                <a:ext cx="131132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131132" h="81448" extrusionOk="0">
                    <a:moveTo>
                      <a:pt x="0" y="0"/>
                    </a:moveTo>
                    <a:lnTo>
                      <a:pt x="109243" y="0"/>
                    </a:lnTo>
                    <a:cubicBezTo>
                      <a:pt x="121359" y="0"/>
                      <a:pt x="131133" y="7330"/>
                      <a:pt x="131133" y="16290"/>
                    </a:cubicBezTo>
                    <a:lnTo>
                      <a:pt x="131133" y="65159"/>
                    </a:lnTo>
                    <a:cubicBezTo>
                      <a:pt x="131133" y="74118"/>
                      <a:pt x="121359" y="81449"/>
                      <a:pt x="109243" y="81449"/>
                    </a:cubicBez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05" name="Google Shape;5605;p32"/>
              <p:cNvSpPr/>
              <p:nvPr/>
            </p:nvSpPr>
            <p:spPr>
              <a:xfrm>
                <a:off x="1350457" y="1799868"/>
                <a:ext cx="157705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157705" h="65159" extrusionOk="0">
                    <a:moveTo>
                      <a:pt x="0" y="0"/>
                    </a:moveTo>
                    <a:lnTo>
                      <a:pt x="135205" y="0"/>
                    </a:lnTo>
                    <a:cubicBezTo>
                      <a:pt x="147626" y="0"/>
                      <a:pt x="157705" y="7330"/>
                      <a:pt x="157705" y="16290"/>
                    </a:cubicBezTo>
                    <a:lnTo>
                      <a:pt x="157705" y="48869"/>
                    </a:lnTo>
                    <a:cubicBezTo>
                      <a:pt x="157705" y="57829"/>
                      <a:pt x="147626" y="65159"/>
                      <a:pt x="135205" y="65159"/>
                    </a:cubicBezTo>
                    <a:lnTo>
                      <a:pt x="0" y="651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06" name="Google Shape;5606;p32"/>
              <p:cNvSpPr/>
              <p:nvPr/>
            </p:nvSpPr>
            <p:spPr>
              <a:xfrm>
                <a:off x="1249868" y="1865027"/>
                <a:ext cx="233860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233860" h="81448" extrusionOk="0">
                    <a:moveTo>
                      <a:pt x="0" y="81449"/>
                    </a:moveTo>
                    <a:lnTo>
                      <a:pt x="214414" y="81449"/>
                    </a:lnTo>
                    <a:cubicBezTo>
                      <a:pt x="225206" y="81449"/>
                      <a:pt x="233860" y="74118"/>
                      <a:pt x="233860" y="65159"/>
                    </a:cubicBezTo>
                    <a:lnTo>
                      <a:pt x="233860" y="16290"/>
                    </a:lnTo>
                    <a:cubicBezTo>
                      <a:pt x="233860" y="7330"/>
                      <a:pt x="225104" y="0"/>
                      <a:pt x="214414" y="0"/>
                    </a:cubicBezTo>
                    <a:lnTo>
                      <a:pt x="0" y="0"/>
                    </a:lnTo>
                    <a:lnTo>
                      <a:pt x="0" y="81449"/>
                    </a:lnTo>
                    <a:close/>
                  </a:path>
                </a:pathLst>
              </a:custGeom>
              <a:solidFill>
                <a:srgbClr val="B9CB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07" name="Google Shape;5607;p32"/>
              <p:cNvSpPr/>
              <p:nvPr/>
            </p:nvSpPr>
            <p:spPr>
              <a:xfrm>
                <a:off x="1003179" y="1568247"/>
                <a:ext cx="374664" cy="378330"/>
              </a:xfrm>
              <a:custGeom>
                <a:avLst/>
                <a:gdLst/>
                <a:ahLst/>
                <a:cxnLst/>
                <a:rect l="l" t="t" r="r" b="b"/>
                <a:pathLst>
                  <a:path w="374664" h="378330" extrusionOk="0">
                    <a:moveTo>
                      <a:pt x="374665" y="187332"/>
                    </a:moveTo>
                    <a:cubicBezTo>
                      <a:pt x="374665" y="83892"/>
                      <a:pt x="290773" y="0"/>
                      <a:pt x="187332" y="0"/>
                    </a:cubicBezTo>
                    <a:cubicBezTo>
                      <a:pt x="83892" y="0"/>
                      <a:pt x="0" y="83892"/>
                      <a:pt x="0" y="187332"/>
                    </a:cubicBezTo>
                    <a:cubicBezTo>
                      <a:pt x="0" y="187943"/>
                      <a:pt x="102" y="188554"/>
                      <a:pt x="102" y="189165"/>
                    </a:cubicBezTo>
                    <a:cubicBezTo>
                      <a:pt x="102" y="189776"/>
                      <a:pt x="0" y="190387"/>
                      <a:pt x="0" y="190998"/>
                    </a:cubicBezTo>
                    <a:cubicBezTo>
                      <a:pt x="0" y="294438"/>
                      <a:pt x="83892" y="378330"/>
                      <a:pt x="187332" y="378330"/>
                    </a:cubicBezTo>
                    <a:cubicBezTo>
                      <a:pt x="290773" y="378330"/>
                      <a:pt x="374665" y="294438"/>
                      <a:pt x="374665" y="190998"/>
                    </a:cubicBezTo>
                    <a:cubicBezTo>
                      <a:pt x="374665" y="190387"/>
                      <a:pt x="374563" y="189776"/>
                      <a:pt x="374563" y="189165"/>
                    </a:cubicBezTo>
                    <a:cubicBezTo>
                      <a:pt x="374563" y="188554"/>
                      <a:pt x="374665" y="187943"/>
                      <a:pt x="374665" y="187332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08" name="Google Shape;5608;p32"/>
              <p:cNvSpPr/>
              <p:nvPr/>
            </p:nvSpPr>
            <p:spPr>
              <a:xfrm>
                <a:off x="1107332" y="1775331"/>
                <a:ext cx="213497" cy="171144"/>
              </a:xfrm>
              <a:custGeom>
                <a:avLst/>
                <a:gdLst/>
                <a:ahLst/>
                <a:cxnLst/>
                <a:rect l="l" t="t" r="r" b="b"/>
                <a:pathLst>
                  <a:path w="213497" h="171144" extrusionOk="0">
                    <a:moveTo>
                      <a:pt x="91325" y="48971"/>
                    </a:moveTo>
                    <a:lnTo>
                      <a:pt x="91325" y="89696"/>
                    </a:lnTo>
                    <a:cubicBezTo>
                      <a:pt x="91325" y="94175"/>
                      <a:pt x="87659" y="97841"/>
                      <a:pt x="83180" y="97841"/>
                    </a:cubicBezTo>
                    <a:lnTo>
                      <a:pt x="71268" y="97841"/>
                    </a:lnTo>
                    <a:cubicBezTo>
                      <a:pt x="68519" y="97841"/>
                      <a:pt x="65974" y="96517"/>
                      <a:pt x="64446" y="94175"/>
                    </a:cubicBezTo>
                    <a:lnTo>
                      <a:pt x="52942" y="76969"/>
                    </a:lnTo>
                    <a:cubicBezTo>
                      <a:pt x="51415" y="74729"/>
                      <a:pt x="48869" y="73304"/>
                      <a:pt x="46120" y="73304"/>
                    </a:cubicBezTo>
                    <a:lnTo>
                      <a:pt x="31969" y="73304"/>
                    </a:lnTo>
                    <a:cubicBezTo>
                      <a:pt x="28507" y="73304"/>
                      <a:pt x="25351" y="75544"/>
                      <a:pt x="24231" y="78904"/>
                    </a:cubicBezTo>
                    <a:lnTo>
                      <a:pt x="0" y="151597"/>
                    </a:lnTo>
                    <a:cubicBezTo>
                      <a:pt x="25147" y="164120"/>
                      <a:pt x="53349" y="171145"/>
                      <a:pt x="83180" y="171145"/>
                    </a:cubicBezTo>
                    <a:cubicBezTo>
                      <a:pt x="133882" y="171145"/>
                      <a:pt x="179798" y="150986"/>
                      <a:pt x="213498" y="118305"/>
                    </a:cubicBezTo>
                    <a:lnTo>
                      <a:pt x="213498" y="57116"/>
                    </a:lnTo>
                    <a:cubicBezTo>
                      <a:pt x="213498" y="52636"/>
                      <a:pt x="209833" y="48971"/>
                      <a:pt x="205353" y="48971"/>
                    </a:cubicBezTo>
                    <a:lnTo>
                      <a:pt x="177151" y="48971"/>
                    </a:lnTo>
                    <a:cubicBezTo>
                      <a:pt x="174402" y="48971"/>
                      <a:pt x="171857" y="47648"/>
                      <a:pt x="170330" y="45306"/>
                    </a:cubicBezTo>
                    <a:lnTo>
                      <a:pt x="142536" y="3665"/>
                    </a:lnTo>
                    <a:cubicBezTo>
                      <a:pt x="141008" y="1425"/>
                      <a:pt x="138463" y="0"/>
                      <a:pt x="135714" y="0"/>
                    </a:cubicBezTo>
                    <a:lnTo>
                      <a:pt x="99469" y="0"/>
                    </a:lnTo>
                    <a:cubicBezTo>
                      <a:pt x="94990" y="0"/>
                      <a:pt x="91325" y="3665"/>
                      <a:pt x="91325" y="8145"/>
                    </a:cubicBezTo>
                    <a:lnTo>
                      <a:pt x="91325" y="32580"/>
                    </a:lnTo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09" name="Google Shape;5609;p32"/>
              <p:cNvSpPr/>
              <p:nvPr/>
            </p:nvSpPr>
            <p:spPr>
              <a:xfrm>
                <a:off x="1160783" y="1568451"/>
                <a:ext cx="20973" cy="2138"/>
              </a:xfrm>
              <a:custGeom>
                <a:avLst/>
                <a:gdLst/>
                <a:ahLst/>
                <a:cxnLst/>
                <a:rect l="l" t="t" r="r" b="b"/>
                <a:pathLst>
                  <a:path w="20973" h="2138" extrusionOk="0">
                    <a:moveTo>
                      <a:pt x="0" y="2138"/>
                    </a:moveTo>
                    <a:lnTo>
                      <a:pt x="20973" y="0"/>
                    </a:lnTo>
                    <a:cubicBezTo>
                      <a:pt x="13846" y="305"/>
                      <a:pt x="6821" y="1018"/>
                      <a:pt x="0" y="2138"/>
                    </a:cubicBezTo>
                    <a:close/>
                  </a:path>
                </a:pathLst>
              </a:custGeom>
              <a:solidFill>
                <a:srgbClr val="33C0D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10" name="Google Shape;5610;p32"/>
              <p:cNvSpPr/>
              <p:nvPr/>
            </p:nvSpPr>
            <p:spPr>
              <a:xfrm>
                <a:off x="1084526" y="1570691"/>
                <a:ext cx="76256" cy="30441"/>
              </a:xfrm>
              <a:custGeom>
                <a:avLst/>
                <a:gdLst/>
                <a:ahLst/>
                <a:cxnLst/>
                <a:rect l="l" t="t" r="r" b="b"/>
                <a:pathLst>
                  <a:path w="76256" h="30441" extrusionOk="0">
                    <a:moveTo>
                      <a:pt x="64650" y="1120"/>
                    </a:moveTo>
                    <a:cubicBezTo>
                      <a:pt x="41132" y="6618"/>
                      <a:pt x="19242" y="16697"/>
                      <a:pt x="0" y="30442"/>
                    </a:cubicBezTo>
                    <a:cubicBezTo>
                      <a:pt x="22398" y="15068"/>
                      <a:pt x="48258" y="4378"/>
                      <a:pt x="76257" y="0"/>
                    </a:cubicBezTo>
                    <a:lnTo>
                      <a:pt x="64650" y="1120"/>
                    </a:lnTo>
                    <a:close/>
                  </a:path>
                </a:pathLst>
              </a:custGeom>
              <a:solidFill>
                <a:srgbClr val="33C0D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11" name="Google Shape;5611;p32"/>
              <p:cNvSpPr/>
              <p:nvPr/>
            </p:nvSpPr>
            <p:spPr>
              <a:xfrm>
                <a:off x="1067117" y="1572931"/>
                <a:ext cx="188554" cy="137343"/>
              </a:xfrm>
              <a:custGeom>
                <a:avLst/>
                <a:gdLst/>
                <a:ahLst/>
                <a:cxnLst/>
                <a:rect l="l" t="t" r="r" b="b"/>
                <a:pathLst>
                  <a:path w="188554" h="137343" extrusionOk="0">
                    <a:moveTo>
                      <a:pt x="15272" y="75849"/>
                    </a:moveTo>
                    <a:cubicBezTo>
                      <a:pt x="16697" y="78598"/>
                      <a:pt x="19446" y="80329"/>
                      <a:pt x="22602" y="80329"/>
                    </a:cubicBezTo>
                    <a:lnTo>
                      <a:pt x="41946" y="80329"/>
                    </a:lnTo>
                    <a:cubicBezTo>
                      <a:pt x="46426" y="80329"/>
                      <a:pt x="50091" y="83994"/>
                      <a:pt x="50091" y="88474"/>
                    </a:cubicBezTo>
                    <a:lnTo>
                      <a:pt x="50091" y="129198"/>
                    </a:lnTo>
                    <a:cubicBezTo>
                      <a:pt x="50091" y="133678"/>
                      <a:pt x="53756" y="137343"/>
                      <a:pt x="58236" y="137343"/>
                    </a:cubicBezTo>
                    <a:lnTo>
                      <a:pt x="109854" y="137343"/>
                    </a:lnTo>
                    <a:cubicBezTo>
                      <a:pt x="113112" y="137343"/>
                      <a:pt x="116065" y="135409"/>
                      <a:pt x="117388" y="132456"/>
                    </a:cubicBezTo>
                    <a:lnTo>
                      <a:pt x="137547" y="85318"/>
                    </a:lnTo>
                    <a:cubicBezTo>
                      <a:pt x="138870" y="82365"/>
                      <a:pt x="141721" y="80329"/>
                      <a:pt x="145081" y="80329"/>
                    </a:cubicBezTo>
                    <a:lnTo>
                      <a:pt x="180409" y="80329"/>
                    </a:lnTo>
                    <a:cubicBezTo>
                      <a:pt x="184889" y="80329"/>
                      <a:pt x="188554" y="76664"/>
                      <a:pt x="188554" y="72184"/>
                    </a:cubicBezTo>
                    <a:lnTo>
                      <a:pt x="188554" y="11301"/>
                    </a:lnTo>
                    <a:cubicBezTo>
                      <a:pt x="168294" y="3971"/>
                      <a:pt x="146303" y="0"/>
                      <a:pt x="123395" y="0"/>
                    </a:cubicBezTo>
                    <a:cubicBezTo>
                      <a:pt x="120443" y="0"/>
                      <a:pt x="117490" y="102"/>
                      <a:pt x="114639" y="204"/>
                    </a:cubicBezTo>
                    <a:lnTo>
                      <a:pt x="93666" y="2240"/>
                    </a:lnTo>
                    <a:cubicBezTo>
                      <a:pt x="65668" y="6516"/>
                      <a:pt x="39808" y="16799"/>
                      <a:pt x="17410" y="31663"/>
                    </a:cubicBezTo>
                    <a:cubicBezTo>
                      <a:pt x="11301" y="35838"/>
                      <a:pt x="5498" y="40317"/>
                      <a:pt x="0" y="45204"/>
                    </a:cubicBezTo>
                    <a:lnTo>
                      <a:pt x="15272" y="75849"/>
                    </a:ln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12" name="Google Shape;5612;p32"/>
              <p:cNvSpPr/>
              <p:nvPr/>
            </p:nvSpPr>
            <p:spPr>
              <a:xfrm>
                <a:off x="995035" y="1568349"/>
                <a:ext cx="390954" cy="386169"/>
              </a:xfrm>
              <a:custGeom>
                <a:avLst/>
                <a:gdLst/>
                <a:ahLst/>
                <a:cxnLst/>
                <a:rect l="l" t="t" r="r" b="b"/>
                <a:pathLst>
                  <a:path w="390954" h="386169" extrusionOk="0">
                    <a:moveTo>
                      <a:pt x="390955" y="190794"/>
                    </a:moveTo>
                    <a:cubicBezTo>
                      <a:pt x="390955" y="145081"/>
                      <a:pt x="375072" y="101098"/>
                      <a:pt x="345954" y="66075"/>
                    </a:cubicBezTo>
                    <a:cubicBezTo>
                      <a:pt x="343002" y="62512"/>
                      <a:pt x="337606" y="62105"/>
                      <a:pt x="334246" y="65261"/>
                    </a:cubicBezTo>
                    <a:lnTo>
                      <a:pt x="334246" y="65261"/>
                    </a:lnTo>
                    <a:cubicBezTo>
                      <a:pt x="330988" y="68213"/>
                      <a:pt x="330683" y="73100"/>
                      <a:pt x="333431" y="76460"/>
                    </a:cubicBezTo>
                    <a:cubicBezTo>
                      <a:pt x="360106" y="108531"/>
                      <a:pt x="374665" y="148848"/>
                      <a:pt x="374665" y="190794"/>
                    </a:cubicBezTo>
                    <a:cubicBezTo>
                      <a:pt x="374665" y="233860"/>
                      <a:pt x="359393" y="273465"/>
                      <a:pt x="333941" y="304415"/>
                    </a:cubicBezTo>
                    <a:lnTo>
                      <a:pt x="333941" y="264098"/>
                    </a:lnTo>
                    <a:cubicBezTo>
                      <a:pt x="333941" y="255139"/>
                      <a:pt x="326610" y="247808"/>
                      <a:pt x="317651" y="247808"/>
                    </a:cubicBezTo>
                    <a:lnTo>
                      <a:pt x="289449" y="247808"/>
                    </a:lnTo>
                    <a:lnTo>
                      <a:pt x="261655" y="206168"/>
                    </a:lnTo>
                    <a:cubicBezTo>
                      <a:pt x="258600" y="201586"/>
                      <a:pt x="253510" y="198939"/>
                      <a:pt x="248114" y="198939"/>
                    </a:cubicBezTo>
                    <a:lnTo>
                      <a:pt x="211767" y="198939"/>
                    </a:lnTo>
                    <a:cubicBezTo>
                      <a:pt x="202808" y="198939"/>
                      <a:pt x="195477" y="206269"/>
                      <a:pt x="195477" y="215229"/>
                    </a:cubicBezTo>
                    <a:lnTo>
                      <a:pt x="195477" y="231519"/>
                    </a:lnTo>
                    <a:cubicBezTo>
                      <a:pt x="195477" y="235998"/>
                      <a:pt x="199143" y="239663"/>
                      <a:pt x="203622" y="239663"/>
                    </a:cubicBezTo>
                    <a:lnTo>
                      <a:pt x="203622" y="239663"/>
                    </a:lnTo>
                    <a:cubicBezTo>
                      <a:pt x="208102" y="239663"/>
                      <a:pt x="211767" y="235998"/>
                      <a:pt x="211767" y="231519"/>
                    </a:cubicBezTo>
                    <a:lnTo>
                      <a:pt x="211767" y="215229"/>
                    </a:lnTo>
                    <a:lnTo>
                      <a:pt x="248114" y="215229"/>
                    </a:lnTo>
                    <a:lnTo>
                      <a:pt x="275908" y="256869"/>
                    </a:lnTo>
                    <a:cubicBezTo>
                      <a:pt x="278963" y="261451"/>
                      <a:pt x="284053" y="264098"/>
                      <a:pt x="289449" y="264098"/>
                    </a:cubicBezTo>
                    <a:lnTo>
                      <a:pt x="317651" y="264098"/>
                    </a:lnTo>
                    <a:lnTo>
                      <a:pt x="317651" y="321723"/>
                    </a:lnTo>
                    <a:cubicBezTo>
                      <a:pt x="317651" y="321723"/>
                      <a:pt x="317651" y="321723"/>
                      <a:pt x="317651" y="321723"/>
                    </a:cubicBezTo>
                    <a:cubicBezTo>
                      <a:pt x="314087" y="325083"/>
                      <a:pt x="310320" y="328239"/>
                      <a:pt x="306553" y="331293"/>
                    </a:cubicBezTo>
                    <a:cubicBezTo>
                      <a:pt x="305535" y="332108"/>
                      <a:pt x="304517" y="332922"/>
                      <a:pt x="303397" y="333737"/>
                    </a:cubicBezTo>
                    <a:cubicBezTo>
                      <a:pt x="300037" y="336282"/>
                      <a:pt x="296576" y="338726"/>
                      <a:pt x="293012" y="340966"/>
                    </a:cubicBezTo>
                    <a:cubicBezTo>
                      <a:pt x="291791" y="341780"/>
                      <a:pt x="290569" y="342594"/>
                      <a:pt x="289245" y="343409"/>
                    </a:cubicBezTo>
                    <a:cubicBezTo>
                      <a:pt x="285784" y="345547"/>
                      <a:pt x="282119" y="347583"/>
                      <a:pt x="278555" y="349518"/>
                    </a:cubicBezTo>
                    <a:cubicBezTo>
                      <a:pt x="277232" y="350230"/>
                      <a:pt x="275806" y="350943"/>
                      <a:pt x="274483" y="351656"/>
                    </a:cubicBezTo>
                    <a:cubicBezTo>
                      <a:pt x="270716" y="353488"/>
                      <a:pt x="266949" y="355219"/>
                      <a:pt x="263182" y="356746"/>
                    </a:cubicBezTo>
                    <a:cubicBezTo>
                      <a:pt x="261858" y="357255"/>
                      <a:pt x="260535" y="357764"/>
                      <a:pt x="259211" y="358273"/>
                    </a:cubicBezTo>
                    <a:cubicBezTo>
                      <a:pt x="255139" y="359801"/>
                      <a:pt x="251066" y="361226"/>
                      <a:pt x="246892" y="362448"/>
                    </a:cubicBezTo>
                    <a:cubicBezTo>
                      <a:pt x="245772" y="362753"/>
                      <a:pt x="244652" y="363059"/>
                      <a:pt x="243532" y="363466"/>
                    </a:cubicBezTo>
                    <a:cubicBezTo>
                      <a:pt x="239154" y="364687"/>
                      <a:pt x="234675" y="365807"/>
                      <a:pt x="230093" y="366622"/>
                    </a:cubicBezTo>
                    <a:cubicBezTo>
                      <a:pt x="229279" y="366826"/>
                      <a:pt x="228362" y="366927"/>
                      <a:pt x="227446" y="367131"/>
                    </a:cubicBezTo>
                    <a:cubicBezTo>
                      <a:pt x="222661" y="368047"/>
                      <a:pt x="217774" y="368760"/>
                      <a:pt x="212887" y="369167"/>
                    </a:cubicBezTo>
                    <a:cubicBezTo>
                      <a:pt x="212378" y="369269"/>
                      <a:pt x="211869" y="369269"/>
                      <a:pt x="211360" y="369269"/>
                    </a:cubicBezTo>
                    <a:cubicBezTo>
                      <a:pt x="206066" y="369676"/>
                      <a:pt x="200772" y="369982"/>
                      <a:pt x="195477" y="369982"/>
                    </a:cubicBezTo>
                    <a:cubicBezTo>
                      <a:pt x="192423" y="369982"/>
                      <a:pt x="189267" y="369880"/>
                      <a:pt x="186213" y="369778"/>
                    </a:cubicBezTo>
                    <a:cubicBezTo>
                      <a:pt x="183769" y="369676"/>
                      <a:pt x="181326" y="369473"/>
                      <a:pt x="178882" y="369269"/>
                    </a:cubicBezTo>
                    <a:cubicBezTo>
                      <a:pt x="178271" y="369167"/>
                      <a:pt x="177660" y="369167"/>
                      <a:pt x="177151" y="369167"/>
                    </a:cubicBezTo>
                    <a:cubicBezTo>
                      <a:pt x="174301" y="368862"/>
                      <a:pt x="171552" y="368556"/>
                      <a:pt x="168803" y="368149"/>
                    </a:cubicBezTo>
                    <a:cubicBezTo>
                      <a:pt x="168599" y="368149"/>
                      <a:pt x="168396" y="368047"/>
                      <a:pt x="168192" y="368047"/>
                    </a:cubicBezTo>
                    <a:cubicBezTo>
                      <a:pt x="165443" y="367640"/>
                      <a:pt x="162796" y="367131"/>
                      <a:pt x="160047" y="366622"/>
                    </a:cubicBezTo>
                    <a:cubicBezTo>
                      <a:pt x="159843" y="366520"/>
                      <a:pt x="159538" y="366520"/>
                      <a:pt x="159334" y="366520"/>
                    </a:cubicBezTo>
                    <a:cubicBezTo>
                      <a:pt x="156789" y="366011"/>
                      <a:pt x="154346" y="365400"/>
                      <a:pt x="151800" y="364789"/>
                    </a:cubicBezTo>
                    <a:cubicBezTo>
                      <a:pt x="151393" y="364687"/>
                      <a:pt x="150884" y="364586"/>
                      <a:pt x="150477" y="364484"/>
                    </a:cubicBezTo>
                    <a:cubicBezTo>
                      <a:pt x="148237" y="363873"/>
                      <a:pt x="145997" y="363262"/>
                      <a:pt x="143859" y="362549"/>
                    </a:cubicBezTo>
                    <a:cubicBezTo>
                      <a:pt x="143146" y="362346"/>
                      <a:pt x="142434" y="362142"/>
                      <a:pt x="141721" y="361939"/>
                    </a:cubicBezTo>
                    <a:cubicBezTo>
                      <a:pt x="139787" y="361328"/>
                      <a:pt x="137852" y="360615"/>
                      <a:pt x="135918" y="360004"/>
                    </a:cubicBezTo>
                    <a:cubicBezTo>
                      <a:pt x="134900" y="359699"/>
                      <a:pt x="133983" y="359292"/>
                      <a:pt x="133067" y="358986"/>
                    </a:cubicBezTo>
                    <a:cubicBezTo>
                      <a:pt x="131336" y="358375"/>
                      <a:pt x="129606" y="357663"/>
                      <a:pt x="127977" y="356950"/>
                    </a:cubicBezTo>
                    <a:cubicBezTo>
                      <a:pt x="126857" y="356441"/>
                      <a:pt x="125635" y="356034"/>
                      <a:pt x="124515" y="355524"/>
                    </a:cubicBezTo>
                    <a:cubicBezTo>
                      <a:pt x="123802" y="355219"/>
                      <a:pt x="123191" y="354914"/>
                      <a:pt x="122479" y="354608"/>
                    </a:cubicBezTo>
                    <a:lnTo>
                      <a:pt x="144470" y="288838"/>
                    </a:lnTo>
                    <a:lnTo>
                      <a:pt x="158622" y="288838"/>
                    </a:lnTo>
                    <a:lnTo>
                      <a:pt x="170126" y="306044"/>
                    </a:lnTo>
                    <a:cubicBezTo>
                      <a:pt x="173181" y="310626"/>
                      <a:pt x="178271" y="313273"/>
                      <a:pt x="183667" y="313273"/>
                    </a:cubicBezTo>
                    <a:lnTo>
                      <a:pt x="195477" y="313273"/>
                    </a:lnTo>
                    <a:cubicBezTo>
                      <a:pt x="204437" y="313273"/>
                      <a:pt x="211767" y="305942"/>
                      <a:pt x="211767" y="296983"/>
                    </a:cubicBezTo>
                    <a:lnTo>
                      <a:pt x="211767" y="264404"/>
                    </a:lnTo>
                    <a:cubicBezTo>
                      <a:pt x="211767" y="259924"/>
                      <a:pt x="208102" y="256259"/>
                      <a:pt x="203622" y="256259"/>
                    </a:cubicBezTo>
                    <a:lnTo>
                      <a:pt x="203622" y="256259"/>
                    </a:lnTo>
                    <a:cubicBezTo>
                      <a:pt x="199143" y="256259"/>
                      <a:pt x="195477" y="259924"/>
                      <a:pt x="195477" y="264404"/>
                    </a:cubicBezTo>
                    <a:lnTo>
                      <a:pt x="195477" y="296983"/>
                    </a:lnTo>
                    <a:lnTo>
                      <a:pt x="183565" y="296983"/>
                    </a:lnTo>
                    <a:lnTo>
                      <a:pt x="172061" y="279472"/>
                    </a:lnTo>
                    <a:cubicBezTo>
                      <a:pt x="169006" y="274890"/>
                      <a:pt x="163916" y="272243"/>
                      <a:pt x="158520" y="272243"/>
                    </a:cubicBezTo>
                    <a:lnTo>
                      <a:pt x="144368" y="272243"/>
                    </a:lnTo>
                    <a:cubicBezTo>
                      <a:pt x="137343" y="272243"/>
                      <a:pt x="131133" y="276723"/>
                      <a:pt x="128893" y="283340"/>
                    </a:cubicBezTo>
                    <a:lnTo>
                      <a:pt x="107716" y="346871"/>
                    </a:lnTo>
                    <a:cubicBezTo>
                      <a:pt x="53145" y="316124"/>
                      <a:pt x="16290" y="257684"/>
                      <a:pt x="16290" y="190794"/>
                    </a:cubicBezTo>
                    <a:cubicBezTo>
                      <a:pt x="16290" y="142027"/>
                      <a:pt x="36652" y="96517"/>
                      <a:pt x="69842" y="63632"/>
                    </a:cubicBezTo>
                    <a:lnTo>
                      <a:pt x="80024" y="84096"/>
                    </a:lnTo>
                    <a:cubicBezTo>
                      <a:pt x="82772" y="89696"/>
                      <a:pt x="88372" y="93055"/>
                      <a:pt x="94583" y="93055"/>
                    </a:cubicBezTo>
                    <a:lnTo>
                      <a:pt x="114028" y="93055"/>
                    </a:lnTo>
                    <a:lnTo>
                      <a:pt x="114028" y="133780"/>
                    </a:lnTo>
                    <a:cubicBezTo>
                      <a:pt x="114028" y="142739"/>
                      <a:pt x="121359" y="150070"/>
                      <a:pt x="130318" y="150070"/>
                    </a:cubicBezTo>
                    <a:lnTo>
                      <a:pt x="181936" y="150070"/>
                    </a:lnTo>
                    <a:cubicBezTo>
                      <a:pt x="188452" y="150070"/>
                      <a:pt x="194357" y="146201"/>
                      <a:pt x="196903" y="140194"/>
                    </a:cubicBezTo>
                    <a:lnTo>
                      <a:pt x="217061" y="93055"/>
                    </a:lnTo>
                    <a:lnTo>
                      <a:pt x="252492" y="93055"/>
                    </a:lnTo>
                    <a:cubicBezTo>
                      <a:pt x="261451" y="93055"/>
                      <a:pt x="268781" y="85725"/>
                      <a:pt x="268781" y="76766"/>
                    </a:cubicBezTo>
                    <a:lnTo>
                      <a:pt x="268781" y="68621"/>
                    </a:lnTo>
                    <a:cubicBezTo>
                      <a:pt x="268781" y="64141"/>
                      <a:pt x="265116" y="60476"/>
                      <a:pt x="260637" y="60476"/>
                    </a:cubicBezTo>
                    <a:lnTo>
                      <a:pt x="260637" y="60476"/>
                    </a:lnTo>
                    <a:cubicBezTo>
                      <a:pt x="256157" y="60476"/>
                      <a:pt x="252492" y="64141"/>
                      <a:pt x="252492" y="68621"/>
                    </a:cubicBezTo>
                    <a:lnTo>
                      <a:pt x="252492" y="76766"/>
                    </a:lnTo>
                    <a:lnTo>
                      <a:pt x="217163" y="76766"/>
                    </a:lnTo>
                    <a:cubicBezTo>
                      <a:pt x="210647" y="76766"/>
                      <a:pt x="204742" y="80634"/>
                      <a:pt x="202197" y="86641"/>
                    </a:cubicBezTo>
                    <a:lnTo>
                      <a:pt x="181936" y="133780"/>
                    </a:lnTo>
                    <a:lnTo>
                      <a:pt x="130318" y="133780"/>
                    </a:lnTo>
                    <a:lnTo>
                      <a:pt x="130318" y="93055"/>
                    </a:lnTo>
                    <a:cubicBezTo>
                      <a:pt x="130318" y="84096"/>
                      <a:pt x="122988" y="76766"/>
                      <a:pt x="114028" y="76766"/>
                    </a:cubicBezTo>
                    <a:lnTo>
                      <a:pt x="94583" y="76766"/>
                    </a:lnTo>
                    <a:lnTo>
                      <a:pt x="82365" y="52229"/>
                    </a:lnTo>
                    <a:cubicBezTo>
                      <a:pt x="91528" y="44695"/>
                      <a:pt x="101302" y="37976"/>
                      <a:pt x="111890" y="32376"/>
                    </a:cubicBezTo>
                    <a:cubicBezTo>
                      <a:pt x="112603" y="31969"/>
                      <a:pt x="113316" y="31663"/>
                      <a:pt x="114028" y="31256"/>
                    </a:cubicBezTo>
                    <a:cubicBezTo>
                      <a:pt x="118101" y="29220"/>
                      <a:pt x="122173" y="27184"/>
                      <a:pt x="126449" y="25453"/>
                    </a:cubicBezTo>
                    <a:cubicBezTo>
                      <a:pt x="126857" y="25249"/>
                      <a:pt x="127366" y="25147"/>
                      <a:pt x="127773" y="24944"/>
                    </a:cubicBezTo>
                    <a:cubicBezTo>
                      <a:pt x="131438" y="23417"/>
                      <a:pt x="135205" y="22093"/>
                      <a:pt x="138972" y="20769"/>
                    </a:cubicBezTo>
                    <a:cubicBezTo>
                      <a:pt x="140296" y="20362"/>
                      <a:pt x="141721" y="19853"/>
                      <a:pt x="143045" y="19446"/>
                    </a:cubicBezTo>
                    <a:cubicBezTo>
                      <a:pt x="146913" y="18224"/>
                      <a:pt x="150884" y="17104"/>
                      <a:pt x="154957" y="16188"/>
                    </a:cubicBezTo>
                    <a:cubicBezTo>
                      <a:pt x="155262" y="16086"/>
                      <a:pt x="155567" y="15984"/>
                      <a:pt x="155873" y="15984"/>
                    </a:cubicBezTo>
                    <a:lnTo>
                      <a:pt x="154651" y="10690"/>
                    </a:lnTo>
                    <a:lnTo>
                      <a:pt x="152208" y="0"/>
                    </a:lnTo>
                    <a:cubicBezTo>
                      <a:pt x="151902" y="102"/>
                      <a:pt x="151699" y="102"/>
                      <a:pt x="151393" y="204"/>
                    </a:cubicBezTo>
                    <a:cubicBezTo>
                      <a:pt x="146812" y="1222"/>
                      <a:pt x="142332" y="2545"/>
                      <a:pt x="137954" y="3869"/>
                    </a:cubicBezTo>
                    <a:cubicBezTo>
                      <a:pt x="136325" y="4378"/>
                      <a:pt x="134798" y="4887"/>
                      <a:pt x="133271" y="5396"/>
                    </a:cubicBezTo>
                    <a:cubicBezTo>
                      <a:pt x="129809" y="6516"/>
                      <a:pt x="126348" y="7839"/>
                      <a:pt x="122988" y="9163"/>
                    </a:cubicBezTo>
                    <a:cubicBezTo>
                      <a:pt x="121766" y="9672"/>
                      <a:pt x="120544" y="10079"/>
                      <a:pt x="119323" y="10588"/>
                    </a:cubicBezTo>
                    <a:cubicBezTo>
                      <a:pt x="114639" y="12523"/>
                      <a:pt x="110058" y="14661"/>
                      <a:pt x="105578" y="17002"/>
                    </a:cubicBezTo>
                    <a:cubicBezTo>
                      <a:pt x="105375" y="17104"/>
                      <a:pt x="105171" y="17206"/>
                      <a:pt x="104967" y="17308"/>
                    </a:cubicBezTo>
                    <a:cubicBezTo>
                      <a:pt x="100284" y="19751"/>
                      <a:pt x="95804" y="22398"/>
                      <a:pt x="91325" y="25249"/>
                    </a:cubicBezTo>
                    <a:cubicBezTo>
                      <a:pt x="91223" y="25249"/>
                      <a:pt x="91121" y="25351"/>
                      <a:pt x="91121" y="25351"/>
                    </a:cubicBezTo>
                    <a:cubicBezTo>
                      <a:pt x="82569" y="30747"/>
                      <a:pt x="74322" y="36754"/>
                      <a:pt x="66686" y="43473"/>
                    </a:cubicBezTo>
                    <a:cubicBezTo>
                      <a:pt x="66279" y="43779"/>
                      <a:pt x="66075" y="44186"/>
                      <a:pt x="65770" y="44593"/>
                    </a:cubicBezTo>
                    <a:cubicBezTo>
                      <a:pt x="25249" y="81245"/>
                      <a:pt x="0" y="133983"/>
                      <a:pt x="0" y="190794"/>
                    </a:cubicBezTo>
                    <a:cubicBezTo>
                      <a:pt x="0" y="267356"/>
                      <a:pt x="44186" y="333635"/>
                      <a:pt x="108429" y="365807"/>
                    </a:cubicBezTo>
                    <a:cubicBezTo>
                      <a:pt x="108531" y="365909"/>
                      <a:pt x="108632" y="366011"/>
                      <a:pt x="108734" y="366011"/>
                    </a:cubicBezTo>
                    <a:cubicBezTo>
                      <a:pt x="109142" y="366215"/>
                      <a:pt x="109651" y="366418"/>
                      <a:pt x="110160" y="366622"/>
                    </a:cubicBezTo>
                    <a:cubicBezTo>
                      <a:pt x="111789" y="367436"/>
                      <a:pt x="113418" y="368149"/>
                      <a:pt x="115148" y="368862"/>
                    </a:cubicBezTo>
                    <a:cubicBezTo>
                      <a:pt x="117897" y="370083"/>
                      <a:pt x="120748" y="371305"/>
                      <a:pt x="123497" y="372425"/>
                    </a:cubicBezTo>
                    <a:cubicBezTo>
                      <a:pt x="125126" y="373138"/>
                      <a:pt x="126857" y="373749"/>
                      <a:pt x="128486" y="374360"/>
                    </a:cubicBezTo>
                    <a:cubicBezTo>
                      <a:pt x="130420" y="375072"/>
                      <a:pt x="132456" y="375683"/>
                      <a:pt x="134391" y="376396"/>
                    </a:cubicBezTo>
                    <a:cubicBezTo>
                      <a:pt x="135612" y="376803"/>
                      <a:pt x="136936" y="377210"/>
                      <a:pt x="138158" y="377618"/>
                    </a:cubicBezTo>
                    <a:cubicBezTo>
                      <a:pt x="140194" y="378228"/>
                      <a:pt x="142230" y="378839"/>
                      <a:pt x="144266" y="379348"/>
                    </a:cubicBezTo>
                    <a:cubicBezTo>
                      <a:pt x="145488" y="379654"/>
                      <a:pt x="146710" y="380061"/>
                      <a:pt x="148033" y="380366"/>
                    </a:cubicBezTo>
                    <a:cubicBezTo>
                      <a:pt x="150070" y="380875"/>
                      <a:pt x="152208" y="381385"/>
                      <a:pt x="154244" y="381792"/>
                    </a:cubicBezTo>
                    <a:cubicBezTo>
                      <a:pt x="155567" y="382097"/>
                      <a:pt x="156891" y="382301"/>
                      <a:pt x="158215" y="382606"/>
                    </a:cubicBezTo>
                    <a:cubicBezTo>
                      <a:pt x="160251" y="383013"/>
                      <a:pt x="162287" y="383319"/>
                      <a:pt x="164323" y="383726"/>
                    </a:cubicBezTo>
                    <a:cubicBezTo>
                      <a:pt x="165850" y="383930"/>
                      <a:pt x="167378" y="384133"/>
                      <a:pt x="168905" y="384337"/>
                    </a:cubicBezTo>
                    <a:cubicBezTo>
                      <a:pt x="170737" y="384541"/>
                      <a:pt x="172672" y="384846"/>
                      <a:pt x="174504" y="385050"/>
                    </a:cubicBezTo>
                    <a:cubicBezTo>
                      <a:pt x="176439" y="385253"/>
                      <a:pt x="178373" y="385355"/>
                      <a:pt x="180308" y="385559"/>
                    </a:cubicBezTo>
                    <a:cubicBezTo>
                      <a:pt x="181835" y="385661"/>
                      <a:pt x="183260" y="385864"/>
                      <a:pt x="184787" y="385864"/>
                    </a:cubicBezTo>
                    <a:cubicBezTo>
                      <a:pt x="188351" y="386068"/>
                      <a:pt x="191812" y="386170"/>
                      <a:pt x="195376" y="386170"/>
                    </a:cubicBezTo>
                    <a:cubicBezTo>
                      <a:pt x="201484" y="386170"/>
                      <a:pt x="207491" y="385864"/>
                      <a:pt x="213396" y="385355"/>
                    </a:cubicBezTo>
                    <a:cubicBezTo>
                      <a:pt x="213803" y="385355"/>
                      <a:pt x="214312" y="385253"/>
                      <a:pt x="214720" y="385253"/>
                    </a:cubicBezTo>
                    <a:cubicBezTo>
                      <a:pt x="220319" y="384744"/>
                      <a:pt x="225919" y="383828"/>
                      <a:pt x="231417" y="382810"/>
                    </a:cubicBezTo>
                    <a:cubicBezTo>
                      <a:pt x="232231" y="382708"/>
                      <a:pt x="233046" y="382504"/>
                      <a:pt x="233860" y="382403"/>
                    </a:cubicBezTo>
                    <a:cubicBezTo>
                      <a:pt x="239053" y="381385"/>
                      <a:pt x="244041" y="380061"/>
                      <a:pt x="249132" y="378636"/>
                    </a:cubicBezTo>
                    <a:cubicBezTo>
                      <a:pt x="250252" y="378330"/>
                      <a:pt x="251372" y="378025"/>
                      <a:pt x="252492" y="377618"/>
                    </a:cubicBezTo>
                    <a:cubicBezTo>
                      <a:pt x="257175" y="376192"/>
                      <a:pt x="261756" y="374563"/>
                      <a:pt x="266338" y="372731"/>
                    </a:cubicBezTo>
                    <a:cubicBezTo>
                      <a:pt x="267763" y="372222"/>
                      <a:pt x="269087" y="371712"/>
                      <a:pt x="270410" y="371102"/>
                    </a:cubicBezTo>
                    <a:cubicBezTo>
                      <a:pt x="274686" y="369269"/>
                      <a:pt x="278963" y="367335"/>
                      <a:pt x="283137" y="365197"/>
                    </a:cubicBezTo>
                    <a:cubicBezTo>
                      <a:pt x="284562" y="364484"/>
                      <a:pt x="286089" y="363771"/>
                      <a:pt x="287515" y="362957"/>
                    </a:cubicBezTo>
                    <a:cubicBezTo>
                      <a:pt x="291587" y="360819"/>
                      <a:pt x="295558" y="358477"/>
                      <a:pt x="299427" y="356034"/>
                    </a:cubicBezTo>
                    <a:cubicBezTo>
                      <a:pt x="300852" y="355117"/>
                      <a:pt x="302175" y="354303"/>
                      <a:pt x="303601" y="353386"/>
                    </a:cubicBezTo>
                    <a:cubicBezTo>
                      <a:pt x="307571" y="350739"/>
                      <a:pt x="311338" y="347990"/>
                      <a:pt x="315105" y="345140"/>
                    </a:cubicBezTo>
                    <a:cubicBezTo>
                      <a:pt x="316327" y="344223"/>
                      <a:pt x="317447" y="343307"/>
                      <a:pt x="318669" y="342391"/>
                    </a:cubicBezTo>
                    <a:cubicBezTo>
                      <a:pt x="322436" y="339337"/>
                      <a:pt x="326101" y="336079"/>
                      <a:pt x="329664" y="332719"/>
                    </a:cubicBezTo>
                    <a:cubicBezTo>
                      <a:pt x="330275" y="332108"/>
                      <a:pt x="330886" y="331701"/>
                      <a:pt x="331497" y="331090"/>
                    </a:cubicBezTo>
                    <a:cubicBezTo>
                      <a:pt x="331599" y="330988"/>
                      <a:pt x="331701" y="330784"/>
                      <a:pt x="331802" y="330683"/>
                    </a:cubicBezTo>
                    <a:cubicBezTo>
                      <a:pt x="368251" y="295252"/>
                      <a:pt x="390955" y="245670"/>
                      <a:pt x="390955" y="19079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13" name="Google Shape;5613;p32"/>
              <p:cNvSpPr/>
              <p:nvPr/>
            </p:nvSpPr>
            <p:spPr>
              <a:xfrm>
                <a:off x="1043904" y="1742854"/>
                <a:ext cx="87850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87850" h="65159" extrusionOk="0">
                    <a:moveTo>
                      <a:pt x="85420" y="28405"/>
                    </a:moveTo>
                    <a:lnTo>
                      <a:pt x="76562" y="19548"/>
                    </a:lnTo>
                    <a:cubicBezTo>
                      <a:pt x="74526" y="17512"/>
                      <a:pt x="71573" y="16697"/>
                      <a:pt x="68824" y="17410"/>
                    </a:cubicBezTo>
                    <a:lnTo>
                      <a:pt x="46324" y="23009"/>
                    </a:lnTo>
                    <a:cubicBezTo>
                      <a:pt x="42964" y="23824"/>
                      <a:pt x="39503" y="22500"/>
                      <a:pt x="37568" y="19650"/>
                    </a:cubicBezTo>
                    <a:lnTo>
                      <a:pt x="26878" y="3665"/>
                    </a:lnTo>
                    <a:cubicBezTo>
                      <a:pt x="25351" y="1425"/>
                      <a:pt x="22806" y="0"/>
                      <a:pt x="20159" y="0"/>
                    </a:cubicBezTo>
                    <a:lnTo>
                      <a:pt x="8145" y="0"/>
                    </a:lnTo>
                    <a:cubicBezTo>
                      <a:pt x="3665" y="0"/>
                      <a:pt x="0" y="3665"/>
                      <a:pt x="0" y="8145"/>
                    </a:cubicBezTo>
                    <a:lnTo>
                      <a:pt x="0" y="29220"/>
                    </a:lnTo>
                    <a:cubicBezTo>
                      <a:pt x="0" y="31358"/>
                      <a:pt x="814" y="33496"/>
                      <a:pt x="2342" y="35023"/>
                    </a:cubicBezTo>
                    <a:lnTo>
                      <a:pt x="30136" y="62817"/>
                    </a:lnTo>
                    <a:cubicBezTo>
                      <a:pt x="31663" y="64345"/>
                      <a:pt x="33699" y="65159"/>
                      <a:pt x="35939" y="65159"/>
                    </a:cubicBezTo>
                    <a:lnTo>
                      <a:pt x="68213" y="65159"/>
                    </a:lnTo>
                    <a:cubicBezTo>
                      <a:pt x="71268" y="65159"/>
                      <a:pt x="74119" y="63428"/>
                      <a:pt x="75544" y="60679"/>
                    </a:cubicBezTo>
                    <a:lnTo>
                      <a:pt x="86947" y="37874"/>
                    </a:lnTo>
                    <a:cubicBezTo>
                      <a:pt x="88576" y="34718"/>
                      <a:pt x="87965" y="30951"/>
                      <a:pt x="85420" y="2840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14" name="Google Shape;5614;p32"/>
              <p:cNvSpPr/>
              <p:nvPr/>
            </p:nvSpPr>
            <p:spPr>
              <a:xfrm>
                <a:off x="1035759" y="1734709"/>
                <a:ext cx="104056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104056" h="81448" extrusionOk="0">
                    <a:moveTo>
                      <a:pt x="76460" y="81449"/>
                    </a:moveTo>
                    <a:lnTo>
                      <a:pt x="44084" y="81449"/>
                    </a:lnTo>
                    <a:cubicBezTo>
                      <a:pt x="39808" y="81449"/>
                      <a:pt x="35634" y="79718"/>
                      <a:pt x="32580" y="76664"/>
                    </a:cubicBezTo>
                    <a:lnTo>
                      <a:pt x="4785" y="48869"/>
                    </a:lnTo>
                    <a:cubicBezTo>
                      <a:pt x="1731" y="45815"/>
                      <a:pt x="0" y="41743"/>
                      <a:pt x="0" y="37365"/>
                    </a:cubicBezTo>
                    <a:lnTo>
                      <a:pt x="0" y="16290"/>
                    </a:lnTo>
                    <a:cubicBezTo>
                      <a:pt x="0" y="7330"/>
                      <a:pt x="7330" y="0"/>
                      <a:pt x="16290" y="0"/>
                    </a:cubicBezTo>
                    <a:lnTo>
                      <a:pt x="28202" y="0"/>
                    </a:lnTo>
                    <a:cubicBezTo>
                      <a:pt x="33699" y="0"/>
                      <a:pt x="38688" y="2749"/>
                      <a:pt x="41743" y="7229"/>
                    </a:cubicBezTo>
                    <a:lnTo>
                      <a:pt x="52433" y="23213"/>
                    </a:lnTo>
                    <a:lnTo>
                      <a:pt x="74933" y="17613"/>
                    </a:lnTo>
                    <a:cubicBezTo>
                      <a:pt x="80431" y="16188"/>
                      <a:pt x="86336" y="17919"/>
                      <a:pt x="90408" y="21889"/>
                    </a:cubicBezTo>
                    <a:lnTo>
                      <a:pt x="99266" y="30747"/>
                    </a:lnTo>
                    <a:cubicBezTo>
                      <a:pt x="104255" y="35736"/>
                      <a:pt x="105476" y="43270"/>
                      <a:pt x="102320" y="49582"/>
                    </a:cubicBezTo>
                    <a:lnTo>
                      <a:pt x="90917" y="72388"/>
                    </a:lnTo>
                    <a:cubicBezTo>
                      <a:pt x="88168" y="77987"/>
                      <a:pt x="82671" y="81449"/>
                      <a:pt x="76460" y="81449"/>
                    </a:cubicBezTo>
                    <a:close/>
                    <a:moveTo>
                      <a:pt x="16290" y="16290"/>
                    </a:moveTo>
                    <a:lnTo>
                      <a:pt x="16290" y="37365"/>
                    </a:lnTo>
                    <a:lnTo>
                      <a:pt x="44084" y="65159"/>
                    </a:lnTo>
                    <a:lnTo>
                      <a:pt x="76358" y="65159"/>
                    </a:lnTo>
                    <a:lnTo>
                      <a:pt x="87761" y="42353"/>
                    </a:lnTo>
                    <a:lnTo>
                      <a:pt x="78904" y="33496"/>
                    </a:lnTo>
                    <a:lnTo>
                      <a:pt x="56403" y="39095"/>
                    </a:lnTo>
                    <a:cubicBezTo>
                      <a:pt x="49684" y="40724"/>
                      <a:pt x="42761" y="38077"/>
                      <a:pt x="38892" y="32376"/>
                    </a:cubicBezTo>
                    <a:lnTo>
                      <a:pt x="28202" y="16290"/>
                    </a:lnTo>
                    <a:lnTo>
                      <a:pt x="16290" y="162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15" name="Google Shape;5615;p32"/>
              <p:cNvSpPr/>
              <p:nvPr/>
            </p:nvSpPr>
            <p:spPr>
              <a:xfrm>
                <a:off x="1258057" y="1693984"/>
                <a:ext cx="87208" cy="73202"/>
              </a:xfrm>
              <a:custGeom>
                <a:avLst/>
                <a:gdLst/>
                <a:ahLst/>
                <a:cxnLst/>
                <a:rect l="l" t="t" r="r" b="b"/>
                <a:pathLst>
                  <a:path w="87208" h="73202" extrusionOk="0">
                    <a:moveTo>
                      <a:pt x="61246" y="29525"/>
                    </a:moveTo>
                    <a:lnTo>
                      <a:pt x="48724" y="4480"/>
                    </a:lnTo>
                    <a:cubicBezTo>
                      <a:pt x="47298" y="1731"/>
                      <a:pt x="44549" y="0"/>
                      <a:pt x="41393" y="0"/>
                    </a:cubicBezTo>
                    <a:lnTo>
                      <a:pt x="24492" y="0"/>
                    </a:lnTo>
                    <a:cubicBezTo>
                      <a:pt x="22863" y="0"/>
                      <a:pt x="21336" y="509"/>
                      <a:pt x="20013" y="1324"/>
                    </a:cubicBezTo>
                    <a:lnTo>
                      <a:pt x="3621" y="12217"/>
                    </a:lnTo>
                    <a:cubicBezTo>
                      <a:pt x="160" y="14457"/>
                      <a:pt x="-960" y="18937"/>
                      <a:pt x="872" y="22602"/>
                    </a:cubicBezTo>
                    <a:lnTo>
                      <a:pt x="12886" y="46629"/>
                    </a:lnTo>
                    <a:cubicBezTo>
                      <a:pt x="13599" y="48055"/>
                      <a:pt x="14617" y="49175"/>
                      <a:pt x="15940" y="49989"/>
                    </a:cubicBezTo>
                    <a:lnTo>
                      <a:pt x="52694" y="72082"/>
                    </a:lnTo>
                    <a:cubicBezTo>
                      <a:pt x="53916" y="72897"/>
                      <a:pt x="55443" y="73202"/>
                      <a:pt x="56868" y="73202"/>
                    </a:cubicBezTo>
                    <a:lnTo>
                      <a:pt x="79063" y="73202"/>
                    </a:lnTo>
                    <a:cubicBezTo>
                      <a:pt x="83543" y="73202"/>
                      <a:pt x="87208" y="69537"/>
                      <a:pt x="87208" y="65057"/>
                    </a:cubicBezTo>
                    <a:lnTo>
                      <a:pt x="87208" y="46528"/>
                    </a:lnTo>
                    <a:cubicBezTo>
                      <a:pt x="87208" y="43066"/>
                      <a:pt x="84968" y="39910"/>
                      <a:pt x="81609" y="38790"/>
                    </a:cubicBezTo>
                    <a:lnTo>
                      <a:pt x="65930" y="33598"/>
                    </a:lnTo>
                    <a:cubicBezTo>
                      <a:pt x="63893" y="32987"/>
                      <a:pt x="62264" y="31460"/>
                      <a:pt x="61246" y="2952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16" name="Google Shape;5616;p32"/>
              <p:cNvSpPr/>
              <p:nvPr/>
            </p:nvSpPr>
            <p:spPr>
              <a:xfrm>
                <a:off x="1249875" y="1685839"/>
                <a:ext cx="103433" cy="89593"/>
              </a:xfrm>
              <a:custGeom>
                <a:avLst/>
                <a:gdLst/>
                <a:ahLst/>
                <a:cxnLst/>
                <a:rect l="l" t="t" r="r" b="b"/>
                <a:pathLst>
                  <a:path w="103433" h="89593" extrusionOk="0">
                    <a:moveTo>
                      <a:pt x="87245" y="89594"/>
                    </a:moveTo>
                    <a:lnTo>
                      <a:pt x="65050" y="89594"/>
                    </a:lnTo>
                    <a:cubicBezTo>
                      <a:pt x="62097" y="89594"/>
                      <a:pt x="59145" y="88779"/>
                      <a:pt x="56701" y="87252"/>
                    </a:cubicBezTo>
                    <a:lnTo>
                      <a:pt x="19948" y="65159"/>
                    </a:lnTo>
                    <a:cubicBezTo>
                      <a:pt x="17300" y="63530"/>
                      <a:pt x="15162" y="61290"/>
                      <a:pt x="13737" y="58440"/>
                    </a:cubicBezTo>
                    <a:lnTo>
                      <a:pt x="1723" y="34514"/>
                    </a:lnTo>
                    <a:cubicBezTo>
                      <a:pt x="-1942" y="27184"/>
                      <a:pt x="400" y="18224"/>
                      <a:pt x="7221" y="13643"/>
                    </a:cubicBezTo>
                    <a:lnTo>
                      <a:pt x="23613" y="2749"/>
                    </a:lnTo>
                    <a:cubicBezTo>
                      <a:pt x="26260" y="916"/>
                      <a:pt x="29416" y="0"/>
                      <a:pt x="32674" y="0"/>
                    </a:cubicBezTo>
                    <a:lnTo>
                      <a:pt x="49575" y="0"/>
                    </a:lnTo>
                    <a:cubicBezTo>
                      <a:pt x="55785" y="0"/>
                      <a:pt x="61385" y="3462"/>
                      <a:pt x="64134" y="9061"/>
                    </a:cubicBezTo>
                    <a:lnTo>
                      <a:pt x="76656" y="34107"/>
                    </a:lnTo>
                    <a:cubicBezTo>
                      <a:pt x="76656" y="34107"/>
                      <a:pt x="76656" y="34107"/>
                      <a:pt x="76656" y="34107"/>
                    </a:cubicBezTo>
                    <a:lnTo>
                      <a:pt x="92335" y="39299"/>
                    </a:lnTo>
                    <a:cubicBezTo>
                      <a:pt x="98953" y="41539"/>
                      <a:pt x="103433" y="47749"/>
                      <a:pt x="103433" y="54774"/>
                    </a:cubicBezTo>
                    <a:lnTo>
                      <a:pt x="103433" y="73304"/>
                    </a:lnTo>
                    <a:cubicBezTo>
                      <a:pt x="103535" y="82263"/>
                      <a:pt x="96204" y="89594"/>
                      <a:pt x="87245" y="89594"/>
                    </a:cubicBezTo>
                    <a:close/>
                    <a:moveTo>
                      <a:pt x="49676" y="16290"/>
                    </a:moveTo>
                    <a:lnTo>
                      <a:pt x="32776" y="16290"/>
                    </a:lnTo>
                    <a:lnTo>
                      <a:pt x="16384" y="27184"/>
                    </a:lnTo>
                    <a:lnTo>
                      <a:pt x="28398" y="51211"/>
                    </a:lnTo>
                    <a:lnTo>
                      <a:pt x="65152" y="73304"/>
                    </a:lnTo>
                    <a:lnTo>
                      <a:pt x="87245" y="73304"/>
                    </a:lnTo>
                    <a:lnTo>
                      <a:pt x="87245" y="54774"/>
                    </a:lnTo>
                    <a:lnTo>
                      <a:pt x="71566" y="49582"/>
                    </a:lnTo>
                    <a:cubicBezTo>
                      <a:pt x="67392" y="48157"/>
                      <a:pt x="64134" y="45306"/>
                      <a:pt x="62199" y="41437"/>
                    </a:cubicBezTo>
                    <a:lnTo>
                      <a:pt x="62199" y="41437"/>
                    </a:lnTo>
                    <a:lnTo>
                      <a:pt x="49676" y="162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17" name="Google Shape;5617;p32"/>
              <p:cNvSpPr/>
              <p:nvPr/>
            </p:nvSpPr>
            <p:spPr>
              <a:xfrm>
                <a:off x="1223091" y="1522750"/>
                <a:ext cx="162897" cy="97930"/>
              </a:xfrm>
              <a:custGeom>
                <a:avLst/>
                <a:gdLst/>
                <a:ahLst/>
                <a:cxnLst/>
                <a:rect l="l" t="t" r="r" b="b"/>
                <a:pathLst>
                  <a:path w="162897" h="97930" extrusionOk="0">
                    <a:moveTo>
                      <a:pt x="0" y="69830"/>
                    </a:moveTo>
                    <a:lnTo>
                      <a:pt x="81449" y="97930"/>
                    </a:lnTo>
                    <a:lnTo>
                      <a:pt x="162898" y="69830"/>
                    </a:lnTo>
                    <a:lnTo>
                      <a:pt x="162898" y="16481"/>
                    </a:lnTo>
                    <a:lnTo>
                      <a:pt x="132253" y="7420"/>
                    </a:lnTo>
                    <a:cubicBezTo>
                      <a:pt x="98655" y="-2558"/>
                      <a:pt x="62817" y="-2456"/>
                      <a:pt x="29220" y="7624"/>
                    </a:cubicBezTo>
                    <a:lnTo>
                      <a:pt x="0" y="16481"/>
                    </a:lnTo>
                    <a:lnTo>
                      <a:pt x="0" y="69830"/>
                    </a:lnTo>
                    <a:close/>
                  </a:path>
                </a:pathLst>
              </a:custGeom>
              <a:solidFill>
                <a:srgbClr val="9C979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18" name="Google Shape;5618;p32"/>
              <p:cNvSpPr/>
              <p:nvPr/>
            </p:nvSpPr>
            <p:spPr>
              <a:xfrm>
                <a:off x="1133498" y="1474072"/>
                <a:ext cx="342085" cy="105883"/>
              </a:xfrm>
              <a:custGeom>
                <a:avLst/>
                <a:gdLst/>
                <a:ahLst/>
                <a:cxnLst/>
                <a:rect l="l" t="t" r="r" b="b"/>
                <a:pathLst>
                  <a:path w="342085" h="105883" extrusionOk="0">
                    <a:moveTo>
                      <a:pt x="171043" y="0"/>
                    </a:moveTo>
                    <a:lnTo>
                      <a:pt x="0" y="65159"/>
                    </a:lnTo>
                    <a:lnTo>
                      <a:pt x="89594" y="105884"/>
                    </a:lnTo>
                    <a:lnTo>
                      <a:pt x="89594" y="65159"/>
                    </a:lnTo>
                    <a:lnTo>
                      <a:pt x="119526" y="56200"/>
                    </a:lnTo>
                    <a:cubicBezTo>
                      <a:pt x="153124" y="46120"/>
                      <a:pt x="188961" y="46120"/>
                      <a:pt x="222457" y="56200"/>
                    </a:cubicBezTo>
                    <a:lnTo>
                      <a:pt x="252492" y="65159"/>
                    </a:lnTo>
                    <a:lnTo>
                      <a:pt x="252492" y="105884"/>
                    </a:lnTo>
                    <a:lnTo>
                      <a:pt x="342085" y="65159"/>
                    </a:lnTo>
                    <a:lnTo>
                      <a:pt x="171043" y="0"/>
                    </a:lnTo>
                    <a:close/>
                  </a:path>
                </a:pathLst>
              </a:custGeom>
              <a:solidFill>
                <a:srgbClr val="706D6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19" name="Google Shape;5619;p32"/>
              <p:cNvSpPr/>
              <p:nvPr/>
            </p:nvSpPr>
            <p:spPr>
              <a:xfrm>
                <a:off x="1459293" y="1596246"/>
                <a:ext cx="32579" cy="40724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40724" extrusionOk="0">
                    <a:moveTo>
                      <a:pt x="0" y="40724"/>
                    </a:moveTo>
                    <a:lnTo>
                      <a:pt x="0" y="16290"/>
                    </a:lnTo>
                    <a:cubicBezTo>
                      <a:pt x="0" y="7330"/>
                      <a:pt x="7330" y="0"/>
                      <a:pt x="16290" y="0"/>
                    </a:cubicBezTo>
                    <a:cubicBezTo>
                      <a:pt x="25249" y="0"/>
                      <a:pt x="32580" y="7330"/>
                      <a:pt x="32580" y="16290"/>
                    </a:cubicBezTo>
                    <a:lnTo>
                      <a:pt x="32580" y="40724"/>
                    </a:lnTo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20" name="Google Shape;5620;p32"/>
              <p:cNvSpPr/>
              <p:nvPr/>
            </p:nvSpPr>
            <p:spPr>
              <a:xfrm>
                <a:off x="1451148" y="1588101"/>
                <a:ext cx="48869" cy="48869"/>
              </a:xfrm>
              <a:custGeom>
                <a:avLst/>
                <a:gdLst/>
                <a:ahLst/>
                <a:cxnLst/>
                <a:rect l="l" t="t" r="r" b="b"/>
                <a:pathLst>
                  <a:path w="48869" h="48869" extrusionOk="0">
                    <a:moveTo>
                      <a:pt x="48869" y="48869"/>
                    </a:moveTo>
                    <a:lnTo>
                      <a:pt x="32580" y="48869"/>
                    </a:lnTo>
                    <a:lnTo>
                      <a:pt x="32580" y="24435"/>
                    </a:lnTo>
                    <a:cubicBezTo>
                      <a:pt x="32580" y="19955"/>
                      <a:pt x="28914" y="16290"/>
                      <a:pt x="24435" y="16290"/>
                    </a:cubicBezTo>
                    <a:cubicBezTo>
                      <a:pt x="19955" y="16290"/>
                      <a:pt x="16290" y="19955"/>
                      <a:pt x="16290" y="24435"/>
                    </a:cubicBezTo>
                    <a:lnTo>
                      <a:pt x="16290" y="48869"/>
                    </a:lnTo>
                    <a:lnTo>
                      <a:pt x="0" y="48869"/>
                    </a:lnTo>
                    <a:lnTo>
                      <a:pt x="0" y="24435"/>
                    </a:lnTo>
                    <a:cubicBezTo>
                      <a:pt x="0" y="10996"/>
                      <a:pt x="10996" y="0"/>
                      <a:pt x="24435" y="0"/>
                    </a:cubicBezTo>
                    <a:cubicBezTo>
                      <a:pt x="37874" y="0"/>
                      <a:pt x="48869" y="10996"/>
                      <a:pt x="48869" y="24435"/>
                    </a:cubicBezTo>
                    <a:lnTo>
                      <a:pt x="48869" y="488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21" name="Google Shape;5621;p32"/>
              <p:cNvSpPr/>
              <p:nvPr/>
            </p:nvSpPr>
            <p:spPr>
              <a:xfrm>
                <a:off x="1467438" y="1661405"/>
                <a:ext cx="16289" cy="24434"/>
              </a:xfrm>
              <a:custGeom>
                <a:avLst/>
                <a:gdLst/>
                <a:ahLst/>
                <a:cxnLst/>
                <a:rect l="l" t="t" r="r" b="b"/>
                <a:pathLst>
                  <a:path w="16289" h="24434" extrusionOk="0">
                    <a:moveTo>
                      <a:pt x="0" y="0"/>
                    </a:moveTo>
                    <a:lnTo>
                      <a:pt x="16290" y="0"/>
                    </a:lnTo>
                    <a:lnTo>
                      <a:pt x="16290" y="16290"/>
                    </a:lnTo>
                    <a:cubicBezTo>
                      <a:pt x="16290" y="20769"/>
                      <a:pt x="12625" y="24435"/>
                      <a:pt x="8145" y="24435"/>
                    </a:cubicBezTo>
                    <a:lnTo>
                      <a:pt x="8145" y="24435"/>
                    </a:lnTo>
                    <a:cubicBezTo>
                      <a:pt x="3665" y="24435"/>
                      <a:pt x="0" y="20769"/>
                      <a:pt x="0" y="1629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22" name="Google Shape;5622;p32"/>
              <p:cNvSpPr/>
              <p:nvPr/>
            </p:nvSpPr>
            <p:spPr>
              <a:xfrm>
                <a:off x="1486884" y="1650816"/>
                <a:ext cx="23386" cy="26339"/>
              </a:xfrm>
              <a:custGeom>
                <a:avLst/>
                <a:gdLst/>
                <a:ahLst/>
                <a:cxnLst/>
                <a:rect l="l" t="t" r="r" b="b"/>
                <a:pathLst>
                  <a:path w="23386" h="26339" extrusionOk="0">
                    <a:moveTo>
                      <a:pt x="0" y="8145"/>
                    </a:moveTo>
                    <a:lnTo>
                      <a:pt x="14152" y="0"/>
                    </a:lnTo>
                    <a:lnTo>
                      <a:pt x="22297" y="14152"/>
                    </a:lnTo>
                    <a:cubicBezTo>
                      <a:pt x="24536" y="18021"/>
                      <a:pt x="23213" y="23009"/>
                      <a:pt x="19344" y="25249"/>
                    </a:cubicBezTo>
                    <a:lnTo>
                      <a:pt x="19344" y="25249"/>
                    </a:lnTo>
                    <a:cubicBezTo>
                      <a:pt x="15475" y="27489"/>
                      <a:pt x="10487" y="26165"/>
                      <a:pt x="8247" y="22297"/>
                    </a:cubicBezTo>
                    <a:lnTo>
                      <a:pt x="0" y="81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23" name="Google Shape;5623;p32"/>
              <p:cNvSpPr/>
              <p:nvPr/>
            </p:nvSpPr>
            <p:spPr>
              <a:xfrm>
                <a:off x="1441001" y="1650714"/>
                <a:ext cx="23382" cy="26339"/>
              </a:xfrm>
              <a:custGeom>
                <a:avLst/>
                <a:gdLst/>
                <a:ahLst/>
                <a:cxnLst/>
                <a:rect l="l" t="t" r="r" b="b"/>
                <a:pathLst>
                  <a:path w="23382" h="26339" extrusionOk="0">
                    <a:moveTo>
                      <a:pt x="1086" y="14152"/>
                    </a:moveTo>
                    <a:lnTo>
                      <a:pt x="9231" y="0"/>
                    </a:lnTo>
                    <a:lnTo>
                      <a:pt x="23383" y="8145"/>
                    </a:lnTo>
                    <a:lnTo>
                      <a:pt x="15238" y="22297"/>
                    </a:lnTo>
                    <a:cubicBezTo>
                      <a:pt x="12998" y="26165"/>
                      <a:pt x="8009" y="27489"/>
                      <a:pt x="4141" y="25249"/>
                    </a:cubicBezTo>
                    <a:lnTo>
                      <a:pt x="4141" y="25249"/>
                    </a:lnTo>
                    <a:cubicBezTo>
                      <a:pt x="170" y="23111"/>
                      <a:pt x="-1154" y="18122"/>
                      <a:pt x="1086" y="1415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24" name="Google Shape;5624;p32"/>
              <p:cNvSpPr/>
              <p:nvPr/>
            </p:nvSpPr>
            <p:spPr>
              <a:xfrm>
                <a:off x="1125451" y="1466004"/>
                <a:ext cx="358379" cy="162821"/>
              </a:xfrm>
              <a:custGeom>
                <a:avLst/>
                <a:gdLst/>
                <a:ahLst/>
                <a:cxnLst/>
                <a:rect l="l" t="t" r="r" b="b"/>
                <a:pathLst>
                  <a:path w="358379" h="162821" extrusionOk="0">
                    <a:moveTo>
                      <a:pt x="358277" y="73228"/>
                    </a:moveTo>
                    <a:cubicBezTo>
                      <a:pt x="358277" y="73126"/>
                      <a:pt x="358277" y="73024"/>
                      <a:pt x="358277" y="73024"/>
                    </a:cubicBezTo>
                    <a:cubicBezTo>
                      <a:pt x="358176" y="69766"/>
                      <a:pt x="356139" y="66814"/>
                      <a:pt x="353085" y="65694"/>
                    </a:cubicBezTo>
                    <a:lnTo>
                      <a:pt x="182042" y="535"/>
                    </a:lnTo>
                    <a:cubicBezTo>
                      <a:pt x="180210" y="-178"/>
                      <a:pt x="178072" y="-178"/>
                      <a:pt x="176239" y="535"/>
                    </a:cubicBezTo>
                    <a:lnTo>
                      <a:pt x="5196" y="65694"/>
                    </a:lnTo>
                    <a:cubicBezTo>
                      <a:pt x="2142" y="66915"/>
                      <a:pt x="106" y="69766"/>
                      <a:pt x="4" y="73024"/>
                    </a:cubicBezTo>
                    <a:cubicBezTo>
                      <a:pt x="-98" y="76282"/>
                      <a:pt x="1735" y="79336"/>
                      <a:pt x="4789" y="80660"/>
                    </a:cubicBezTo>
                    <a:lnTo>
                      <a:pt x="89598" y="119246"/>
                    </a:lnTo>
                    <a:lnTo>
                      <a:pt x="89598" y="126577"/>
                    </a:lnTo>
                    <a:cubicBezTo>
                      <a:pt x="89598" y="130038"/>
                      <a:pt x="91838" y="133093"/>
                      <a:pt x="95096" y="134314"/>
                    </a:cubicBezTo>
                    <a:lnTo>
                      <a:pt x="176545" y="162414"/>
                    </a:lnTo>
                    <a:cubicBezTo>
                      <a:pt x="177359" y="162720"/>
                      <a:pt x="178275" y="162821"/>
                      <a:pt x="179192" y="162821"/>
                    </a:cubicBezTo>
                    <a:cubicBezTo>
                      <a:pt x="180108" y="162821"/>
                      <a:pt x="181024" y="162720"/>
                      <a:pt x="181839" y="162414"/>
                    </a:cubicBezTo>
                    <a:lnTo>
                      <a:pt x="263288" y="134314"/>
                    </a:lnTo>
                    <a:cubicBezTo>
                      <a:pt x="266546" y="133194"/>
                      <a:pt x="268785" y="130140"/>
                      <a:pt x="268785" y="126577"/>
                    </a:cubicBezTo>
                    <a:lnTo>
                      <a:pt x="268785" y="119246"/>
                    </a:lnTo>
                    <a:lnTo>
                      <a:pt x="342089" y="85954"/>
                    </a:lnTo>
                    <a:lnTo>
                      <a:pt x="342089" y="105807"/>
                    </a:lnTo>
                    <a:cubicBezTo>
                      <a:pt x="342089" y="110287"/>
                      <a:pt x="345755" y="113952"/>
                      <a:pt x="350234" y="113952"/>
                    </a:cubicBezTo>
                    <a:lnTo>
                      <a:pt x="350234" y="113952"/>
                    </a:lnTo>
                    <a:cubicBezTo>
                      <a:pt x="354714" y="113952"/>
                      <a:pt x="358379" y="110287"/>
                      <a:pt x="358379" y="105807"/>
                    </a:cubicBezTo>
                    <a:lnTo>
                      <a:pt x="358277" y="73228"/>
                    </a:lnTo>
                    <a:lnTo>
                      <a:pt x="358277" y="73228"/>
                    </a:lnTo>
                    <a:close/>
                    <a:moveTo>
                      <a:pt x="252394" y="120773"/>
                    </a:moveTo>
                    <a:lnTo>
                      <a:pt x="179090" y="146124"/>
                    </a:lnTo>
                    <a:lnTo>
                      <a:pt x="105786" y="120773"/>
                    </a:lnTo>
                    <a:lnTo>
                      <a:pt x="105786" y="79235"/>
                    </a:lnTo>
                    <a:lnTo>
                      <a:pt x="129915" y="72006"/>
                    </a:lnTo>
                    <a:cubicBezTo>
                      <a:pt x="141929" y="68341"/>
                      <a:pt x="154248" y="66101"/>
                      <a:pt x="166669" y="65185"/>
                    </a:cubicBezTo>
                    <a:cubicBezTo>
                      <a:pt x="167178" y="65185"/>
                      <a:pt x="167687" y="65185"/>
                      <a:pt x="168196" y="65083"/>
                    </a:cubicBezTo>
                    <a:cubicBezTo>
                      <a:pt x="169112" y="64981"/>
                      <a:pt x="170029" y="64981"/>
                      <a:pt x="170945" y="64981"/>
                    </a:cubicBezTo>
                    <a:lnTo>
                      <a:pt x="170945" y="113850"/>
                    </a:lnTo>
                    <a:cubicBezTo>
                      <a:pt x="170945" y="118330"/>
                      <a:pt x="174610" y="121995"/>
                      <a:pt x="179090" y="121995"/>
                    </a:cubicBezTo>
                    <a:lnTo>
                      <a:pt x="179090" y="121995"/>
                    </a:lnTo>
                    <a:cubicBezTo>
                      <a:pt x="183570" y="121995"/>
                      <a:pt x="187235" y="118330"/>
                      <a:pt x="187235" y="113850"/>
                    </a:cubicBezTo>
                    <a:lnTo>
                      <a:pt x="187235" y="64981"/>
                    </a:lnTo>
                    <a:cubicBezTo>
                      <a:pt x="187642" y="64981"/>
                      <a:pt x="188151" y="64981"/>
                      <a:pt x="188660" y="64981"/>
                    </a:cubicBezTo>
                    <a:cubicBezTo>
                      <a:pt x="189373" y="64981"/>
                      <a:pt x="190187" y="64981"/>
                      <a:pt x="190900" y="65083"/>
                    </a:cubicBezTo>
                    <a:cubicBezTo>
                      <a:pt x="203219" y="65999"/>
                      <a:pt x="215538" y="68239"/>
                      <a:pt x="227552" y="71802"/>
                    </a:cubicBezTo>
                    <a:lnTo>
                      <a:pt x="252394" y="79336"/>
                    </a:lnTo>
                    <a:lnTo>
                      <a:pt x="252394" y="120773"/>
                    </a:lnTo>
                    <a:close/>
                    <a:moveTo>
                      <a:pt x="268684" y="101328"/>
                    </a:moveTo>
                    <a:lnTo>
                      <a:pt x="268684" y="73228"/>
                    </a:lnTo>
                    <a:cubicBezTo>
                      <a:pt x="268684" y="72311"/>
                      <a:pt x="268582" y="71497"/>
                      <a:pt x="268276" y="70682"/>
                    </a:cubicBezTo>
                    <a:cubicBezTo>
                      <a:pt x="268073" y="70173"/>
                      <a:pt x="267767" y="69664"/>
                      <a:pt x="267462" y="69155"/>
                    </a:cubicBezTo>
                    <a:cubicBezTo>
                      <a:pt x="267360" y="68952"/>
                      <a:pt x="267258" y="68646"/>
                      <a:pt x="267055" y="68443"/>
                    </a:cubicBezTo>
                    <a:cubicBezTo>
                      <a:pt x="266749" y="68035"/>
                      <a:pt x="266240" y="67628"/>
                      <a:pt x="265833" y="67323"/>
                    </a:cubicBezTo>
                    <a:cubicBezTo>
                      <a:pt x="265629" y="67119"/>
                      <a:pt x="265426" y="66814"/>
                      <a:pt x="265222" y="66712"/>
                    </a:cubicBezTo>
                    <a:cubicBezTo>
                      <a:pt x="264917" y="66508"/>
                      <a:pt x="264509" y="66406"/>
                      <a:pt x="264102" y="66203"/>
                    </a:cubicBezTo>
                    <a:cubicBezTo>
                      <a:pt x="263695" y="65999"/>
                      <a:pt x="263288" y="65694"/>
                      <a:pt x="262779" y="65592"/>
                    </a:cubicBezTo>
                    <a:lnTo>
                      <a:pt x="232846" y="56632"/>
                    </a:lnTo>
                    <a:cubicBezTo>
                      <a:pt x="219407" y="52662"/>
                      <a:pt x="205764" y="50117"/>
                      <a:pt x="191918" y="49200"/>
                    </a:cubicBezTo>
                    <a:cubicBezTo>
                      <a:pt x="191816" y="49200"/>
                      <a:pt x="191714" y="49200"/>
                      <a:pt x="191511" y="49200"/>
                    </a:cubicBezTo>
                    <a:cubicBezTo>
                      <a:pt x="187337" y="48895"/>
                      <a:pt x="183162" y="48793"/>
                      <a:pt x="178988" y="48793"/>
                    </a:cubicBezTo>
                    <a:cubicBezTo>
                      <a:pt x="178784" y="48793"/>
                      <a:pt x="178479" y="48895"/>
                      <a:pt x="178275" y="48793"/>
                    </a:cubicBezTo>
                    <a:cubicBezTo>
                      <a:pt x="176748" y="48284"/>
                      <a:pt x="175221" y="48386"/>
                      <a:pt x="173694" y="48691"/>
                    </a:cubicBezTo>
                    <a:cubicBezTo>
                      <a:pt x="170945" y="49302"/>
                      <a:pt x="168094" y="49098"/>
                      <a:pt x="165345" y="49302"/>
                    </a:cubicBezTo>
                    <a:cubicBezTo>
                      <a:pt x="151601" y="50320"/>
                      <a:pt x="137958" y="52764"/>
                      <a:pt x="124519" y="56836"/>
                    </a:cubicBezTo>
                    <a:lnTo>
                      <a:pt x="95605" y="65388"/>
                    </a:lnTo>
                    <a:lnTo>
                      <a:pt x="95299" y="65490"/>
                    </a:lnTo>
                    <a:lnTo>
                      <a:pt x="95299" y="65490"/>
                    </a:lnTo>
                    <a:cubicBezTo>
                      <a:pt x="94587" y="65694"/>
                      <a:pt x="93976" y="65999"/>
                      <a:pt x="93467" y="66406"/>
                    </a:cubicBezTo>
                    <a:cubicBezTo>
                      <a:pt x="93365" y="66508"/>
                      <a:pt x="93161" y="66508"/>
                      <a:pt x="92958" y="66610"/>
                    </a:cubicBezTo>
                    <a:cubicBezTo>
                      <a:pt x="90820" y="68137"/>
                      <a:pt x="89496" y="70581"/>
                      <a:pt x="89496" y="73228"/>
                    </a:cubicBezTo>
                    <a:lnTo>
                      <a:pt x="89496" y="101328"/>
                    </a:lnTo>
                    <a:lnTo>
                      <a:pt x="29224" y="73940"/>
                    </a:lnTo>
                    <a:lnTo>
                      <a:pt x="179090" y="16824"/>
                    </a:lnTo>
                    <a:lnTo>
                      <a:pt x="328956" y="73940"/>
                    </a:lnTo>
                    <a:lnTo>
                      <a:pt x="268684" y="1013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25" name="Google Shape;5625;p32"/>
              <p:cNvSpPr/>
              <p:nvPr/>
            </p:nvSpPr>
            <p:spPr>
              <a:xfrm>
                <a:off x="1410424" y="1865027"/>
                <a:ext cx="32579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81448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81449"/>
                    </a:ln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26" name="Google Shape;5626;p32"/>
              <p:cNvSpPr/>
              <p:nvPr/>
            </p:nvSpPr>
            <p:spPr>
              <a:xfrm>
                <a:off x="1434859" y="1799868"/>
                <a:ext cx="32579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65159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65159"/>
                    </a:lnTo>
                    <a:lnTo>
                      <a:pt x="0" y="651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979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27" name="Google Shape;5627;p32"/>
              <p:cNvSpPr/>
              <p:nvPr/>
            </p:nvSpPr>
            <p:spPr>
              <a:xfrm>
                <a:off x="1410424" y="1718419"/>
                <a:ext cx="32579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81448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81449"/>
                    </a:ln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28" name="Google Shape;5628;p32"/>
              <p:cNvSpPr/>
              <p:nvPr/>
            </p:nvSpPr>
            <p:spPr>
              <a:xfrm>
                <a:off x="1191530" y="1710274"/>
                <a:ext cx="324777" cy="244346"/>
              </a:xfrm>
              <a:custGeom>
                <a:avLst/>
                <a:gdLst/>
                <a:ahLst/>
                <a:cxnLst/>
                <a:rect l="l" t="t" r="r" b="b"/>
                <a:pathLst>
                  <a:path w="324777" h="244346" extrusionOk="0">
                    <a:moveTo>
                      <a:pt x="306655" y="82365"/>
                    </a:moveTo>
                    <a:cubicBezTo>
                      <a:pt x="307775" y="79515"/>
                      <a:pt x="308488" y="76460"/>
                      <a:pt x="308488" y="73304"/>
                    </a:cubicBezTo>
                    <a:lnTo>
                      <a:pt x="308488" y="24435"/>
                    </a:lnTo>
                    <a:cubicBezTo>
                      <a:pt x="308488" y="10996"/>
                      <a:pt x="297492" y="0"/>
                      <a:pt x="284053" y="0"/>
                    </a:cubicBezTo>
                    <a:lnTo>
                      <a:pt x="186314" y="0"/>
                    </a:lnTo>
                    <a:lnTo>
                      <a:pt x="186314" y="16290"/>
                    </a:lnTo>
                    <a:lnTo>
                      <a:pt x="210749" y="16290"/>
                    </a:lnTo>
                    <a:lnTo>
                      <a:pt x="210749" y="81449"/>
                    </a:lnTo>
                    <a:lnTo>
                      <a:pt x="186314" y="81449"/>
                    </a:lnTo>
                    <a:lnTo>
                      <a:pt x="186314" y="97739"/>
                    </a:lnTo>
                    <a:lnTo>
                      <a:pt x="235184" y="97739"/>
                    </a:lnTo>
                    <a:lnTo>
                      <a:pt x="235184" y="146608"/>
                    </a:lnTo>
                    <a:lnTo>
                      <a:pt x="151597" y="146608"/>
                    </a:lnTo>
                    <a:lnTo>
                      <a:pt x="151597" y="162898"/>
                    </a:lnTo>
                    <a:lnTo>
                      <a:pt x="210749" y="162898"/>
                    </a:lnTo>
                    <a:lnTo>
                      <a:pt x="210749" y="228057"/>
                    </a:lnTo>
                    <a:lnTo>
                      <a:pt x="0" y="228057"/>
                    </a:lnTo>
                    <a:lnTo>
                      <a:pt x="0" y="244347"/>
                    </a:lnTo>
                    <a:lnTo>
                      <a:pt x="275908" y="244347"/>
                    </a:lnTo>
                    <a:cubicBezTo>
                      <a:pt x="289347" y="244347"/>
                      <a:pt x="300343" y="233351"/>
                      <a:pt x="300343" y="219912"/>
                    </a:cubicBezTo>
                    <a:lnTo>
                      <a:pt x="300343" y="171043"/>
                    </a:lnTo>
                    <a:cubicBezTo>
                      <a:pt x="300343" y="168192"/>
                      <a:pt x="299732" y="165443"/>
                      <a:pt x="298816" y="162898"/>
                    </a:cubicBezTo>
                    <a:lnTo>
                      <a:pt x="300343" y="162898"/>
                    </a:lnTo>
                    <a:cubicBezTo>
                      <a:pt x="313782" y="162898"/>
                      <a:pt x="324778" y="151902"/>
                      <a:pt x="324778" y="138463"/>
                    </a:cubicBezTo>
                    <a:lnTo>
                      <a:pt x="324778" y="105884"/>
                    </a:lnTo>
                    <a:cubicBezTo>
                      <a:pt x="324778" y="94583"/>
                      <a:pt x="317040" y="85216"/>
                      <a:pt x="306655" y="82365"/>
                    </a:cubicBezTo>
                    <a:close/>
                    <a:moveTo>
                      <a:pt x="292198" y="24435"/>
                    </a:moveTo>
                    <a:lnTo>
                      <a:pt x="292198" y="73304"/>
                    </a:lnTo>
                    <a:cubicBezTo>
                      <a:pt x="292198" y="77784"/>
                      <a:pt x="288533" y="81449"/>
                      <a:pt x="284053" y="81449"/>
                    </a:cubicBezTo>
                    <a:lnTo>
                      <a:pt x="259618" y="81449"/>
                    </a:lnTo>
                    <a:lnTo>
                      <a:pt x="259618" y="16290"/>
                    </a:lnTo>
                    <a:lnTo>
                      <a:pt x="284053" y="16290"/>
                    </a:lnTo>
                    <a:cubicBezTo>
                      <a:pt x="288533" y="16290"/>
                      <a:pt x="292198" y="19955"/>
                      <a:pt x="292198" y="24435"/>
                    </a:cubicBezTo>
                    <a:close/>
                    <a:moveTo>
                      <a:pt x="227039" y="16290"/>
                    </a:moveTo>
                    <a:lnTo>
                      <a:pt x="243329" y="16290"/>
                    </a:lnTo>
                    <a:lnTo>
                      <a:pt x="243329" y="81449"/>
                    </a:lnTo>
                    <a:lnTo>
                      <a:pt x="227039" y="81449"/>
                    </a:lnTo>
                    <a:lnTo>
                      <a:pt x="227039" y="16290"/>
                    </a:lnTo>
                    <a:close/>
                    <a:moveTo>
                      <a:pt x="251474" y="97739"/>
                    </a:moveTo>
                    <a:lnTo>
                      <a:pt x="267763" y="97739"/>
                    </a:lnTo>
                    <a:lnTo>
                      <a:pt x="267763" y="146608"/>
                    </a:lnTo>
                    <a:lnTo>
                      <a:pt x="251474" y="146608"/>
                    </a:lnTo>
                    <a:lnTo>
                      <a:pt x="251474" y="97739"/>
                    </a:lnTo>
                    <a:close/>
                    <a:moveTo>
                      <a:pt x="227039" y="228057"/>
                    </a:moveTo>
                    <a:lnTo>
                      <a:pt x="227039" y="162898"/>
                    </a:lnTo>
                    <a:lnTo>
                      <a:pt x="243329" y="162898"/>
                    </a:lnTo>
                    <a:lnTo>
                      <a:pt x="243329" y="228057"/>
                    </a:lnTo>
                    <a:lnTo>
                      <a:pt x="227039" y="228057"/>
                    </a:lnTo>
                    <a:close/>
                    <a:moveTo>
                      <a:pt x="284053" y="171043"/>
                    </a:moveTo>
                    <a:lnTo>
                      <a:pt x="284053" y="219912"/>
                    </a:lnTo>
                    <a:cubicBezTo>
                      <a:pt x="284053" y="224392"/>
                      <a:pt x="280388" y="228057"/>
                      <a:pt x="275908" y="228057"/>
                    </a:cubicBezTo>
                    <a:lnTo>
                      <a:pt x="259618" y="228057"/>
                    </a:lnTo>
                    <a:lnTo>
                      <a:pt x="259618" y="162898"/>
                    </a:lnTo>
                    <a:lnTo>
                      <a:pt x="275908" y="162898"/>
                    </a:lnTo>
                    <a:cubicBezTo>
                      <a:pt x="280388" y="162898"/>
                      <a:pt x="284053" y="166563"/>
                      <a:pt x="284053" y="171043"/>
                    </a:cubicBezTo>
                    <a:close/>
                    <a:moveTo>
                      <a:pt x="308488" y="138463"/>
                    </a:moveTo>
                    <a:cubicBezTo>
                      <a:pt x="308488" y="142943"/>
                      <a:pt x="304823" y="146608"/>
                      <a:pt x="300343" y="146608"/>
                    </a:cubicBezTo>
                    <a:lnTo>
                      <a:pt x="284053" y="146608"/>
                    </a:lnTo>
                    <a:lnTo>
                      <a:pt x="284053" y="97739"/>
                    </a:lnTo>
                    <a:lnTo>
                      <a:pt x="300343" y="97739"/>
                    </a:lnTo>
                    <a:cubicBezTo>
                      <a:pt x="304823" y="97739"/>
                      <a:pt x="308488" y="101404"/>
                      <a:pt x="308488" y="105884"/>
                    </a:cubicBezTo>
                    <a:lnTo>
                      <a:pt x="308488" y="1384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629" name="Google Shape;5629;p32"/>
          <p:cNvGrpSpPr/>
          <p:nvPr/>
        </p:nvGrpSpPr>
        <p:grpSpPr>
          <a:xfrm>
            <a:off x="-812316" y="2077476"/>
            <a:ext cx="896786" cy="896786"/>
            <a:chOff x="-812316" y="2077476"/>
            <a:chExt cx="896786" cy="896786"/>
          </a:xfrm>
        </p:grpSpPr>
        <p:sp>
          <p:nvSpPr>
            <p:cNvPr id="5630" name="Google Shape;5630;p32"/>
            <p:cNvSpPr/>
            <p:nvPr/>
          </p:nvSpPr>
          <p:spPr>
            <a:xfrm>
              <a:off x="-812316" y="2077476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1" name="Google Shape;5631;p32"/>
            <p:cNvSpPr/>
            <p:nvPr/>
          </p:nvSpPr>
          <p:spPr>
            <a:xfrm>
              <a:off x="-726564" y="2152387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632" name="Google Shape;5632;p32"/>
            <p:cNvGrpSpPr/>
            <p:nvPr/>
          </p:nvGrpSpPr>
          <p:grpSpPr>
            <a:xfrm>
              <a:off x="-613597" y="2317629"/>
              <a:ext cx="538134" cy="368676"/>
              <a:chOff x="992063" y="2434116"/>
              <a:chExt cx="538134" cy="368676"/>
            </a:xfrm>
          </p:grpSpPr>
          <p:sp>
            <p:nvSpPr>
              <p:cNvPr id="5633" name="Google Shape;5633;p32"/>
              <p:cNvSpPr/>
              <p:nvPr/>
            </p:nvSpPr>
            <p:spPr>
              <a:xfrm>
                <a:off x="1008580" y="2615194"/>
                <a:ext cx="505958" cy="179779"/>
              </a:xfrm>
              <a:custGeom>
                <a:avLst/>
                <a:gdLst/>
                <a:ahLst/>
                <a:cxnLst/>
                <a:rect l="l" t="t" r="r" b="b"/>
                <a:pathLst>
                  <a:path w="505958" h="179779" extrusionOk="0">
                    <a:moveTo>
                      <a:pt x="505958" y="0"/>
                    </a:moveTo>
                    <a:lnTo>
                      <a:pt x="0" y="0"/>
                    </a:lnTo>
                    <a:lnTo>
                      <a:pt x="0" y="169269"/>
                    </a:lnTo>
                    <a:cubicBezTo>
                      <a:pt x="0" y="175074"/>
                      <a:pt x="4706" y="179780"/>
                      <a:pt x="10510" y="179780"/>
                    </a:cubicBezTo>
                    <a:lnTo>
                      <a:pt x="495448" y="179780"/>
                    </a:lnTo>
                    <a:cubicBezTo>
                      <a:pt x="501253" y="179780"/>
                      <a:pt x="505958" y="175074"/>
                      <a:pt x="505958" y="169269"/>
                    </a:cubicBez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34" name="Google Shape;5634;p32"/>
              <p:cNvSpPr/>
              <p:nvPr/>
            </p:nvSpPr>
            <p:spPr>
              <a:xfrm>
                <a:off x="1487365" y="2615194"/>
                <a:ext cx="27172" cy="179779"/>
              </a:xfrm>
              <a:custGeom>
                <a:avLst/>
                <a:gdLst/>
                <a:ahLst/>
                <a:cxnLst/>
                <a:rect l="l" t="t" r="r" b="b"/>
                <a:pathLst>
                  <a:path w="27172" h="179779" extrusionOk="0">
                    <a:moveTo>
                      <a:pt x="0" y="0"/>
                    </a:moveTo>
                    <a:lnTo>
                      <a:pt x="0" y="179780"/>
                    </a:lnTo>
                    <a:lnTo>
                      <a:pt x="16746" y="179780"/>
                    </a:lnTo>
                    <a:cubicBezTo>
                      <a:pt x="22505" y="179780"/>
                      <a:pt x="27173" y="175112"/>
                      <a:pt x="27173" y="169354"/>
                    </a:cubicBezTo>
                    <a:lnTo>
                      <a:pt x="27173" y="0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35" name="Google Shape;5635;p32"/>
              <p:cNvSpPr/>
              <p:nvPr/>
            </p:nvSpPr>
            <p:spPr>
              <a:xfrm>
                <a:off x="1008581" y="2571770"/>
                <a:ext cx="505958" cy="50120"/>
              </a:xfrm>
              <a:custGeom>
                <a:avLst/>
                <a:gdLst/>
                <a:ahLst/>
                <a:cxnLst/>
                <a:rect l="l" t="t" r="r" b="b"/>
                <a:pathLst>
                  <a:path w="505958" h="50120" extrusionOk="0">
                    <a:moveTo>
                      <a:pt x="473434" y="0"/>
                    </a:moveTo>
                    <a:lnTo>
                      <a:pt x="32522" y="0"/>
                    </a:lnTo>
                    <a:cubicBezTo>
                      <a:pt x="27651" y="0"/>
                      <a:pt x="23008" y="2066"/>
                      <a:pt x="19748" y="5686"/>
                    </a:cubicBezTo>
                    <a:lnTo>
                      <a:pt x="2598" y="24728"/>
                    </a:lnTo>
                    <a:cubicBezTo>
                      <a:pt x="925" y="26585"/>
                      <a:pt x="0" y="28996"/>
                      <a:pt x="0" y="31496"/>
                    </a:cubicBezTo>
                    <a:lnTo>
                      <a:pt x="0" y="50120"/>
                    </a:lnTo>
                    <a:lnTo>
                      <a:pt x="505958" y="50120"/>
                    </a:lnTo>
                    <a:lnTo>
                      <a:pt x="505958" y="31496"/>
                    </a:lnTo>
                    <a:cubicBezTo>
                      <a:pt x="505958" y="28996"/>
                      <a:pt x="505032" y="26585"/>
                      <a:pt x="503360" y="24728"/>
                    </a:cubicBezTo>
                    <a:lnTo>
                      <a:pt x="486210" y="5686"/>
                    </a:lnTo>
                    <a:cubicBezTo>
                      <a:pt x="482948" y="2067"/>
                      <a:pt x="478305" y="0"/>
                      <a:pt x="473434" y="0"/>
                    </a:cubicBez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36" name="Google Shape;5636;p32"/>
              <p:cNvSpPr/>
              <p:nvPr/>
            </p:nvSpPr>
            <p:spPr>
              <a:xfrm>
                <a:off x="1455050" y="2571770"/>
                <a:ext cx="59487" cy="50121"/>
              </a:xfrm>
              <a:custGeom>
                <a:avLst/>
                <a:gdLst/>
                <a:ahLst/>
                <a:cxnLst/>
                <a:rect l="l" t="t" r="r" b="b"/>
                <a:pathLst>
                  <a:path w="59487" h="50121" extrusionOk="0">
                    <a:moveTo>
                      <a:pt x="56890" y="24728"/>
                    </a:moveTo>
                    <a:lnTo>
                      <a:pt x="39740" y="5686"/>
                    </a:lnTo>
                    <a:cubicBezTo>
                      <a:pt x="36480" y="2066"/>
                      <a:pt x="31837" y="0"/>
                      <a:pt x="26966" y="0"/>
                    </a:cubicBezTo>
                    <a:lnTo>
                      <a:pt x="0" y="0"/>
                    </a:lnTo>
                    <a:lnTo>
                      <a:pt x="26118" y="28998"/>
                    </a:lnTo>
                    <a:cubicBezTo>
                      <a:pt x="30107" y="33427"/>
                      <a:pt x="32315" y="39177"/>
                      <a:pt x="32315" y="45138"/>
                    </a:cubicBezTo>
                    <a:lnTo>
                      <a:pt x="32315" y="50121"/>
                    </a:lnTo>
                    <a:lnTo>
                      <a:pt x="59488" y="50121"/>
                    </a:lnTo>
                    <a:lnTo>
                      <a:pt x="59488" y="31496"/>
                    </a:lnTo>
                    <a:cubicBezTo>
                      <a:pt x="59488" y="28996"/>
                      <a:pt x="58562" y="26585"/>
                      <a:pt x="56890" y="24728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37" name="Google Shape;5637;p32"/>
              <p:cNvSpPr/>
              <p:nvPr/>
            </p:nvSpPr>
            <p:spPr>
              <a:xfrm>
                <a:off x="1153957" y="2510401"/>
                <a:ext cx="215203" cy="153006"/>
              </a:xfrm>
              <a:custGeom>
                <a:avLst/>
                <a:gdLst/>
                <a:ahLst/>
                <a:cxnLst/>
                <a:rect l="l" t="t" r="r" b="b"/>
                <a:pathLst>
                  <a:path w="215203" h="153006" extrusionOk="0">
                    <a:moveTo>
                      <a:pt x="0" y="0"/>
                    </a:moveTo>
                    <a:lnTo>
                      <a:pt x="215203" y="0"/>
                    </a:lnTo>
                    <a:lnTo>
                      <a:pt x="215203" y="153007"/>
                    </a:lnTo>
                    <a:lnTo>
                      <a:pt x="0" y="153007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38" name="Google Shape;5638;p32"/>
              <p:cNvSpPr/>
              <p:nvPr/>
            </p:nvSpPr>
            <p:spPr>
              <a:xfrm>
                <a:off x="1341988" y="2510401"/>
                <a:ext cx="27172" cy="153006"/>
              </a:xfrm>
              <a:custGeom>
                <a:avLst/>
                <a:gdLst/>
                <a:ahLst/>
                <a:cxnLst/>
                <a:rect l="l" t="t" r="r" b="b"/>
                <a:pathLst>
                  <a:path w="27172" h="153006" extrusionOk="0">
                    <a:moveTo>
                      <a:pt x="0" y="0"/>
                    </a:moveTo>
                    <a:lnTo>
                      <a:pt x="27173" y="0"/>
                    </a:lnTo>
                    <a:lnTo>
                      <a:pt x="27173" y="153007"/>
                    </a:lnTo>
                    <a:lnTo>
                      <a:pt x="0" y="153007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39" name="Google Shape;5639;p32"/>
              <p:cNvSpPr/>
              <p:nvPr/>
            </p:nvSpPr>
            <p:spPr>
              <a:xfrm>
                <a:off x="1045410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6" y="12166"/>
                      <a:pt x="42180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40" name="Google Shape;5640;p32"/>
              <p:cNvSpPr/>
              <p:nvPr/>
            </p:nvSpPr>
            <p:spPr>
              <a:xfrm>
                <a:off x="1139898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6" y="12166"/>
                      <a:pt x="42180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41" name="Google Shape;5641;p32"/>
              <p:cNvSpPr/>
              <p:nvPr/>
            </p:nvSpPr>
            <p:spPr>
              <a:xfrm>
                <a:off x="1234387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42" name="Google Shape;5642;p32"/>
              <p:cNvSpPr/>
              <p:nvPr/>
            </p:nvSpPr>
            <p:spPr>
              <a:xfrm>
                <a:off x="1328874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43" name="Google Shape;5643;p32"/>
              <p:cNvSpPr/>
              <p:nvPr/>
            </p:nvSpPr>
            <p:spPr>
              <a:xfrm>
                <a:off x="1423362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44" name="Google Shape;5644;p32"/>
              <p:cNvSpPr/>
              <p:nvPr/>
            </p:nvSpPr>
            <p:spPr>
              <a:xfrm>
                <a:off x="1061681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5" y="12165"/>
                      <a:pt x="25909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45" name="Google Shape;5645;p32"/>
              <p:cNvSpPr/>
              <p:nvPr/>
            </p:nvSpPr>
            <p:spPr>
              <a:xfrm>
                <a:off x="1156170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46" name="Google Shape;5646;p32"/>
              <p:cNvSpPr/>
              <p:nvPr/>
            </p:nvSpPr>
            <p:spPr>
              <a:xfrm>
                <a:off x="1250658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47" name="Google Shape;5647;p32"/>
              <p:cNvSpPr/>
              <p:nvPr/>
            </p:nvSpPr>
            <p:spPr>
              <a:xfrm>
                <a:off x="1345146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48" name="Google Shape;5648;p32"/>
              <p:cNvSpPr/>
              <p:nvPr/>
            </p:nvSpPr>
            <p:spPr>
              <a:xfrm>
                <a:off x="1441330" y="2713385"/>
                <a:ext cx="36377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6377" h="81588" extrusionOk="0">
                    <a:moveTo>
                      <a:pt x="9205" y="0"/>
                    </a:moveTo>
                    <a:cubicBezTo>
                      <a:pt x="5973" y="0"/>
                      <a:pt x="2875" y="567"/>
                      <a:pt x="0" y="1602"/>
                    </a:cubicBezTo>
                    <a:cubicBezTo>
                      <a:pt x="10476" y="5374"/>
                      <a:pt x="17968" y="15397"/>
                      <a:pt x="17968" y="27173"/>
                    </a:cubicBezTo>
                    <a:lnTo>
                      <a:pt x="17968" y="81588"/>
                    </a:lnTo>
                    <a:lnTo>
                      <a:pt x="36378" y="81588"/>
                    </a:lnTo>
                    <a:lnTo>
                      <a:pt x="36378" y="27173"/>
                    </a:lnTo>
                    <a:cubicBezTo>
                      <a:pt x="36378" y="12165"/>
                      <a:pt x="24212" y="0"/>
                      <a:pt x="9205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49" name="Google Shape;5649;p32"/>
              <p:cNvSpPr/>
              <p:nvPr/>
            </p:nvSpPr>
            <p:spPr>
              <a:xfrm>
                <a:off x="1125634" y="2441923"/>
                <a:ext cx="271850" cy="90937"/>
              </a:xfrm>
              <a:custGeom>
                <a:avLst/>
                <a:gdLst/>
                <a:ahLst/>
                <a:cxnLst/>
                <a:rect l="l" t="t" r="r" b="b"/>
                <a:pathLst>
                  <a:path w="271850" h="90937" extrusionOk="0">
                    <a:moveTo>
                      <a:pt x="271850" y="85723"/>
                    </a:moveTo>
                    <a:lnTo>
                      <a:pt x="271850" y="71500"/>
                    </a:lnTo>
                    <a:cubicBezTo>
                      <a:pt x="271850" y="68345"/>
                      <a:pt x="270070" y="65460"/>
                      <a:pt x="267251" y="64045"/>
                    </a:cubicBezTo>
                    <a:lnTo>
                      <a:pt x="142940" y="1662"/>
                    </a:lnTo>
                    <a:cubicBezTo>
                      <a:pt x="138525" y="-554"/>
                      <a:pt x="133325" y="-554"/>
                      <a:pt x="128910" y="1662"/>
                    </a:cubicBezTo>
                    <a:lnTo>
                      <a:pt x="4599" y="64046"/>
                    </a:lnTo>
                    <a:cubicBezTo>
                      <a:pt x="1779" y="65461"/>
                      <a:pt x="0" y="68346"/>
                      <a:pt x="0" y="71501"/>
                    </a:cubicBezTo>
                    <a:lnTo>
                      <a:pt x="0" y="85724"/>
                    </a:lnTo>
                    <a:cubicBezTo>
                      <a:pt x="0" y="88603"/>
                      <a:pt x="2334" y="90937"/>
                      <a:pt x="5213" y="90937"/>
                    </a:cubicBezTo>
                    <a:lnTo>
                      <a:pt x="266637" y="90937"/>
                    </a:lnTo>
                    <a:cubicBezTo>
                      <a:pt x="269516" y="90936"/>
                      <a:pt x="271850" y="88603"/>
                      <a:pt x="271850" y="85723"/>
                    </a:cubicBez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50" name="Google Shape;5650;p32"/>
              <p:cNvSpPr/>
              <p:nvPr/>
            </p:nvSpPr>
            <p:spPr>
              <a:xfrm>
                <a:off x="1125633" y="2500921"/>
                <a:ext cx="271850" cy="31940"/>
              </a:xfrm>
              <a:custGeom>
                <a:avLst/>
                <a:gdLst/>
                <a:ahLst/>
                <a:cxnLst/>
                <a:rect l="l" t="t" r="r" b="b"/>
                <a:pathLst>
                  <a:path w="271850" h="31940" extrusionOk="0">
                    <a:moveTo>
                      <a:pt x="267251" y="5049"/>
                    </a:moveTo>
                    <a:lnTo>
                      <a:pt x="257189" y="0"/>
                    </a:lnTo>
                    <a:lnTo>
                      <a:pt x="257189" y="10892"/>
                    </a:lnTo>
                    <a:cubicBezTo>
                      <a:pt x="257189" y="13771"/>
                      <a:pt x="254855" y="16105"/>
                      <a:pt x="251976" y="16105"/>
                    </a:cubicBezTo>
                    <a:lnTo>
                      <a:pt x="0" y="16105"/>
                    </a:lnTo>
                    <a:lnTo>
                      <a:pt x="0" y="26727"/>
                    </a:lnTo>
                    <a:cubicBezTo>
                      <a:pt x="0" y="29606"/>
                      <a:pt x="2334" y="31940"/>
                      <a:pt x="5213" y="31940"/>
                    </a:cubicBezTo>
                    <a:lnTo>
                      <a:pt x="266637" y="31940"/>
                    </a:lnTo>
                    <a:cubicBezTo>
                      <a:pt x="269516" y="31940"/>
                      <a:pt x="271850" y="29606"/>
                      <a:pt x="271850" y="26727"/>
                    </a:cubicBezTo>
                    <a:lnTo>
                      <a:pt x="271850" y="12503"/>
                    </a:lnTo>
                    <a:cubicBezTo>
                      <a:pt x="271851" y="9349"/>
                      <a:pt x="270071" y="6464"/>
                      <a:pt x="267251" y="5049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51" name="Google Shape;5651;p32"/>
              <p:cNvSpPr/>
              <p:nvPr/>
            </p:nvSpPr>
            <p:spPr>
              <a:xfrm>
                <a:off x="999882" y="2653687"/>
                <a:ext cx="522494" cy="33904"/>
              </a:xfrm>
              <a:custGeom>
                <a:avLst/>
                <a:gdLst/>
                <a:ahLst/>
                <a:cxnLst/>
                <a:rect l="l" t="t" r="r" b="b"/>
                <a:pathLst>
                  <a:path w="522494" h="33904" extrusionOk="0">
                    <a:moveTo>
                      <a:pt x="516239" y="33905"/>
                    </a:moveTo>
                    <a:lnTo>
                      <a:pt x="6256" y="33905"/>
                    </a:lnTo>
                    <a:cubicBezTo>
                      <a:pt x="2801" y="33905"/>
                      <a:pt x="0" y="31104"/>
                      <a:pt x="0" y="27649"/>
                    </a:cubicBezTo>
                    <a:lnTo>
                      <a:pt x="0" y="6256"/>
                    </a:lnTo>
                    <a:cubicBezTo>
                      <a:pt x="0" y="2801"/>
                      <a:pt x="2801" y="0"/>
                      <a:pt x="6256" y="0"/>
                    </a:cubicBezTo>
                    <a:lnTo>
                      <a:pt x="516239" y="0"/>
                    </a:lnTo>
                    <a:cubicBezTo>
                      <a:pt x="519693" y="0"/>
                      <a:pt x="522494" y="2801"/>
                      <a:pt x="522494" y="6256"/>
                    </a:cubicBezTo>
                    <a:lnTo>
                      <a:pt x="522494" y="27649"/>
                    </a:lnTo>
                    <a:cubicBezTo>
                      <a:pt x="522494" y="31105"/>
                      <a:pt x="519693" y="33905"/>
                      <a:pt x="516239" y="33905"/>
                    </a:cubicBez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52" name="Google Shape;5652;p32"/>
              <p:cNvSpPr/>
              <p:nvPr/>
            </p:nvSpPr>
            <p:spPr>
              <a:xfrm>
                <a:off x="999882" y="2653687"/>
                <a:ext cx="522494" cy="33904"/>
              </a:xfrm>
              <a:custGeom>
                <a:avLst/>
                <a:gdLst/>
                <a:ahLst/>
                <a:cxnLst/>
                <a:rect l="l" t="t" r="r" b="b"/>
                <a:pathLst>
                  <a:path w="522494" h="33904" extrusionOk="0">
                    <a:moveTo>
                      <a:pt x="516239" y="0"/>
                    </a:moveTo>
                    <a:lnTo>
                      <a:pt x="507538" y="0"/>
                    </a:lnTo>
                    <a:lnTo>
                      <a:pt x="507538" y="12692"/>
                    </a:lnTo>
                    <a:cubicBezTo>
                      <a:pt x="507538" y="16147"/>
                      <a:pt x="504737" y="18948"/>
                      <a:pt x="501282" y="18948"/>
                    </a:cubicBezTo>
                    <a:lnTo>
                      <a:pt x="0" y="18948"/>
                    </a:lnTo>
                    <a:lnTo>
                      <a:pt x="0" y="27649"/>
                    </a:lnTo>
                    <a:cubicBezTo>
                      <a:pt x="0" y="31104"/>
                      <a:pt x="2801" y="33905"/>
                      <a:pt x="6256" y="33905"/>
                    </a:cubicBezTo>
                    <a:lnTo>
                      <a:pt x="516239" y="33905"/>
                    </a:lnTo>
                    <a:cubicBezTo>
                      <a:pt x="519693" y="33905"/>
                      <a:pt x="522494" y="31104"/>
                      <a:pt x="522494" y="27649"/>
                    </a:cubicBezTo>
                    <a:lnTo>
                      <a:pt x="522494" y="6256"/>
                    </a:lnTo>
                    <a:cubicBezTo>
                      <a:pt x="522494" y="2801"/>
                      <a:pt x="519693" y="0"/>
                      <a:pt x="516239" y="0"/>
                    </a:cubicBezTo>
                    <a:close/>
                  </a:path>
                </a:pathLst>
              </a:custGeom>
              <a:solidFill>
                <a:srgbClr val="B9CB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53" name="Google Shape;5653;p32"/>
              <p:cNvSpPr/>
              <p:nvPr/>
            </p:nvSpPr>
            <p:spPr>
              <a:xfrm>
                <a:off x="1212264" y="2544500"/>
                <a:ext cx="98589" cy="98589"/>
              </a:xfrm>
              <a:custGeom>
                <a:avLst/>
                <a:gdLst/>
                <a:ahLst/>
                <a:cxnLst/>
                <a:rect l="l" t="t" r="r" b="b"/>
                <a:pathLst>
                  <a:path w="98589" h="98589" extrusionOk="0">
                    <a:moveTo>
                      <a:pt x="98590" y="49295"/>
                    </a:moveTo>
                    <a:cubicBezTo>
                      <a:pt x="98590" y="76520"/>
                      <a:pt x="76520" y="98590"/>
                      <a:pt x="49295" y="98590"/>
                    </a:cubicBezTo>
                    <a:cubicBezTo>
                      <a:pt x="22070" y="98590"/>
                      <a:pt x="0" y="76520"/>
                      <a:pt x="0" y="49295"/>
                    </a:cubicBezTo>
                    <a:cubicBezTo>
                      <a:pt x="0" y="22070"/>
                      <a:pt x="22070" y="0"/>
                      <a:pt x="49295" y="0"/>
                    </a:cubicBezTo>
                    <a:cubicBezTo>
                      <a:pt x="76520" y="0"/>
                      <a:pt x="98590" y="22070"/>
                      <a:pt x="98590" y="4929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54" name="Google Shape;5654;p32"/>
              <p:cNvSpPr/>
              <p:nvPr/>
            </p:nvSpPr>
            <p:spPr>
              <a:xfrm>
                <a:off x="1219699" y="2551935"/>
                <a:ext cx="91154" cy="91154"/>
              </a:xfrm>
              <a:custGeom>
                <a:avLst/>
                <a:gdLst/>
                <a:ahLst/>
                <a:cxnLst/>
                <a:rect l="l" t="t" r="r" b="b"/>
                <a:pathLst>
                  <a:path w="91154" h="91154" extrusionOk="0">
                    <a:moveTo>
                      <a:pt x="67887" y="0"/>
                    </a:moveTo>
                    <a:cubicBezTo>
                      <a:pt x="72594" y="7555"/>
                      <a:pt x="75322" y="16471"/>
                      <a:pt x="75322" y="26027"/>
                    </a:cubicBezTo>
                    <a:cubicBezTo>
                      <a:pt x="75322" y="53252"/>
                      <a:pt x="53252" y="75322"/>
                      <a:pt x="26027" y="75322"/>
                    </a:cubicBezTo>
                    <a:cubicBezTo>
                      <a:pt x="16470" y="75322"/>
                      <a:pt x="7554" y="72594"/>
                      <a:pt x="0" y="67887"/>
                    </a:cubicBezTo>
                    <a:cubicBezTo>
                      <a:pt x="8703" y="81854"/>
                      <a:pt x="24192" y="91155"/>
                      <a:pt x="41860" y="91155"/>
                    </a:cubicBezTo>
                    <a:cubicBezTo>
                      <a:pt x="69085" y="91155"/>
                      <a:pt x="91155" y="69084"/>
                      <a:pt x="91155" y="41860"/>
                    </a:cubicBezTo>
                    <a:cubicBezTo>
                      <a:pt x="91155" y="24192"/>
                      <a:pt x="81854" y="8703"/>
                      <a:pt x="67887" y="0"/>
                    </a:cubicBez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55" name="Google Shape;5655;p32"/>
              <p:cNvSpPr/>
              <p:nvPr/>
            </p:nvSpPr>
            <p:spPr>
              <a:xfrm>
                <a:off x="1213062" y="2476475"/>
                <a:ext cx="96993" cy="26592"/>
              </a:xfrm>
              <a:custGeom>
                <a:avLst/>
                <a:gdLst/>
                <a:ahLst/>
                <a:cxnLst/>
                <a:rect l="l" t="t" r="r" b="b"/>
                <a:pathLst>
                  <a:path w="96993" h="26592" extrusionOk="0">
                    <a:moveTo>
                      <a:pt x="95841" y="22643"/>
                    </a:moveTo>
                    <a:lnTo>
                      <a:pt x="52706" y="997"/>
                    </a:lnTo>
                    <a:cubicBezTo>
                      <a:pt x="50057" y="-332"/>
                      <a:pt x="46937" y="-332"/>
                      <a:pt x="44288" y="997"/>
                    </a:cubicBezTo>
                    <a:lnTo>
                      <a:pt x="1153" y="22643"/>
                    </a:lnTo>
                    <a:cubicBezTo>
                      <a:pt x="-812" y="23629"/>
                      <a:pt x="-110" y="26592"/>
                      <a:pt x="2089" y="26592"/>
                    </a:cubicBezTo>
                    <a:lnTo>
                      <a:pt x="94905" y="26592"/>
                    </a:lnTo>
                    <a:cubicBezTo>
                      <a:pt x="97104" y="26592"/>
                      <a:pt x="97806" y="23629"/>
                      <a:pt x="95841" y="22643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56" name="Google Shape;5656;p32"/>
              <p:cNvSpPr/>
              <p:nvPr/>
            </p:nvSpPr>
            <p:spPr>
              <a:xfrm>
                <a:off x="1244397" y="2476475"/>
                <a:ext cx="65658" cy="26592"/>
              </a:xfrm>
              <a:custGeom>
                <a:avLst/>
                <a:gdLst/>
                <a:ahLst/>
                <a:cxnLst/>
                <a:rect l="l" t="t" r="r" b="b"/>
                <a:pathLst>
                  <a:path w="65658" h="26592" extrusionOk="0">
                    <a:moveTo>
                      <a:pt x="38050" y="26592"/>
                    </a:moveTo>
                    <a:lnTo>
                      <a:pt x="63570" y="26592"/>
                    </a:lnTo>
                    <a:cubicBezTo>
                      <a:pt x="65769" y="26592"/>
                      <a:pt x="66471" y="23629"/>
                      <a:pt x="64506" y="22643"/>
                    </a:cubicBezTo>
                    <a:lnTo>
                      <a:pt x="21371" y="997"/>
                    </a:lnTo>
                    <a:cubicBezTo>
                      <a:pt x="18722" y="-332"/>
                      <a:pt x="15602" y="-332"/>
                      <a:pt x="12953" y="997"/>
                    </a:cubicBezTo>
                    <a:lnTo>
                      <a:pt x="0" y="7498"/>
                    </a:ln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5657" name="Google Shape;5657;p32"/>
              <p:cNvGrpSpPr/>
              <p:nvPr/>
            </p:nvGrpSpPr>
            <p:grpSpPr>
              <a:xfrm>
                <a:off x="992063" y="2434116"/>
                <a:ext cx="538134" cy="368676"/>
                <a:chOff x="992063" y="2434116"/>
                <a:chExt cx="538134" cy="368676"/>
              </a:xfrm>
            </p:grpSpPr>
            <p:sp>
              <p:nvSpPr>
                <p:cNvPr id="5658" name="Google Shape;5658;p32"/>
                <p:cNvSpPr/>
                <p:nvPr/>
              </p:nvSpPr>
              <p:spPr>
                <a:xfrm>
                  <a:off x="1253740" y="2571641"/>
                  <a:ext cx="29221" cy="29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21" h="29973" extrusionOk="0">
                      <a:moveTo>
                        <a:pt x="21401" y="14334"/>
                      </a:moveTo>
                      <a:lnTo>
                        <a:pt x="15640" y="14334"/>
                      </a:lnTo>
                      <a:lnTo>
                        <a:pt x="15640" y="7820"/>
                      </a:lnTo>
                      <a:cubicBezTo>
                        <a:pt x="15640" y="3501"/>
                        <a:pt x="12139" y="0"/>
                        <a:pt x="7820" y="0"/>
                      </a:cubicBezTo>
                      <a:cubicBezTo>
                        <a:pt x="3501" y="0"/>
                        <a:pt x="0" y="3501"/>
                        <a:pt x="0" y="7820"/>
                      </a:cubicBezTo>
                      <a:lnTo>
                        <a:pt x="0" y="22154"/>
                      </a:lnTo>
                      <a:cubicBezTo>
                        <a:pt x="0" y="26473"/>
                        <a:pt x="3501" y="29974"/>
                        <a:pt x="7820" y="29974"/>
                      </a:cubicBezTo>
                      <a:lnTo>
                        <a:pt x="21401" y="29974"/>
                      </a:lnTo>
                      <a:cubicBezTo>
                        <a:pt x="25720" y="29974"/>
                        <a:pt x="29221" y="26473"/>
                        <a:pt x="29221" y="22154"/>
                      </a:cubicBezTo>
                      <a:cubicBezTo>
                        <a:pt x="29221" y="17835"/>
                        <a:pt x="25720" y="14334"/>
                        <a:pt x="21401" y="1433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659" name="Google Shape;5659;p32"/>
                <p:cNvGrpSpPr/>
                <p:nvPr/>
              </p:nvGrpSpPr>
              <p:grpSpPr>
                <a:xfrm>
                  <a:off x="992063" y="2434116"/>
                  <a:ext cx="538134" cy="368676"/>
                  <a:chOff x="992063" y="2434116"/>
                  <a:chExt cx="538134" cy="368676"/>
                </a:xfrm>
              </p:grpSpPr>
              <p:sp>
                <p:nvSpPr>
                  <p:cNvPr id="5660" name="Google Shape;5660;p32"/>
                  <p:cNvSpPr/>
                  <p:nvPr/>
                </p:nvSpPr>
                <p:spPr>
                  <a:xfrm>
                    <a:off x="1205243" y="2468664"/>
                    <a:ext cx="112633" cy="422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633" h="42222" extrusionOk="0">
                        <a:moveTo>
                          <a:pt x="107168" y="23465"/>
                        </a:moveTo>
                        <a:lnTo>
                          <a:pt x="107167" y="23465"/>
                        </a:lnTo>
                        <a:lnTo>
                          <a:pt x="64032" y="1818"/>
                        </a:lnTo>
                        <a:cubicBezTo>
                          <a:pt x="59202" y="-607"/>
                          <a:pt x="53432" y="-606"/>
                          <a:pt x="48601" y="1818"/>
                        </a:cubicBezTo>
                        <a:lnTo>
                          <a:pt x="5465" y="23465"/>
                        </a:lnTo>
                        <a:cubicBezTo>
                          <a:pt x="1344" y="25535"/>
                          <a:pt x="-792" y="30114"/>
                          <a:pt x="271" y="34601"/>
                        </a:cubicBezTo>
                        <a:cubicBezTo>
                          <a:pt x="1334" y="39088"/>
                          <a:pt x="5298" y="42222"/>
                          <a:pt x="9909" y="42222"/>
                        </a:cubicBezTo>
                        <a:lnTo>
                          <a:pt x="102725" y="42222"/>
                        </a:lnTo>
                        <a:cubicBezTo>
                          <a:pt x="107336" y="42222"/>
                          <a:pt x="111300" y="39088"/>
                          <a:pt x="112363" y="34601"/>
                        </a:cubicBezTo>
                        <a:cubicBezTo>
                          <a:pt x="113425" y="30114"/>
                          <a:pt x="111290" y="25535"/>
                          <a:pt x="107168" y="23465"/>
                        </a:cubicBezTo>
                        <a:close/>
                        <a:moveTo>
                          <a:pt x="34119" y="26583"/>
                        </a:moveTo>
                        <a:lnTo>
                          <a:pt x="55614" y="15796"/>
                        </a:lnTo>
                        <a:cubicBezTo>
                          <a:pt x="56055" y="15575"/>
                          <a:pt x="56580" y="15576"/>
                          <a:pt x="57017" y="15796"/>
                        </a:cubicBezTo>
                        <a:lnTo>
                          <a:pt x="78512" y="2658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61" name="Google Shape;5661;p32"/>
                  <p:cNvSpPr/>
                  <p:nvPr/>
                </p:nvSpPr>
                <p:spPr>
                  <a:xfrm>
                    <a:off x="992063" y="2434116"/>
                    <a:ext cx="538134" cy="3686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8134" h="368676" extrusionOk="0">
                        <a:moveTo>
                          <a:pt x="530295" y="213227"/>
                        </a:moveTo>
                        <a:lnTo>
                          <a:pt x="530295" y="169151"/>
                        </a:lnTo>
                        <a:cubicBezTo>
                          <a:pt x="530295" y="164717"/>
                          <a:pt x="528654" y="160442"/>
                          <a:pt x="525687" y="157148"/>
                        </a:cubicBezTo>
                        <a:lnTo>
                          <a:pt x="508537" y="138107"/>
                        </a:lnTo>
                        <a:cubicBezTo>
                          <a:pt x="503802" y="132850"/>
                          <a:pt x="497028" y="129834"/>
                          <a:pt x="489952" y="129834"/>
                        </a:cubicBezTo>
                        <a:lnTo>
                          <a:pt x="384918" y="129834"/>
                        </a:lnTo>
                        <a:lnTo>
                          <a:pt x="384918" y="106563"/>
                        </a:lnTo>
                        <a:lnTo>
                          <a:pt x="400209" y="106563"/>
                        </a:lnTo>
                        <a:cubicBezTo>
                          <a:pt x="407406" y="106563"/>
                          <a:pt x="413242" y="100728"/>
                          <a:pt x="413242" y="93530"/>
                        </a:cubicBezTo>
                        <a:lnTo>
                          <a:pt x="413242" y="79308"/>
                        </a:lnTo>
                        <a:cubicBezTo>
                          <a:pt x="413242" y="73157"/>
                          <a:pt x="409827" y="67623"/>
                          <a:pt x="404329" y="64863"/>
                        </a:cubicBezTo>
                        <a:lnTo>
                          <a:pt x="280019" y="2480"/>
                        </a:lnTo>
                        <a:cubicBezTo>
                          <a:pt x="273431" y="-826"/>
                          <a:pt x="265564" y="-827"/>
                          <a:pt x="258975" y="2480"/>
                        </a:cubicBezTo>
                        <a:lnTo>
                          <a:pt x="134664" y="64863"/>
                        </a:lnTo>
                        <a:cubicBezTo>
                          <a:pt x="129167" y="67622"/>
                          <a:pt x="125752" y="73157"/>
                          <a:pt x="125752" y="79308"/>
                        </a:cubicBezTo>
                        <a:lnTo>
                          <a:pt x="125752" y="93530"/>
                        </a:lnTo>
                        <a:cubicBezTo>
                          <a:pt x="125752" y="100728"/>
                          <a:pt x="131587" y="106563"/>
                          <a:pt x="138785" y="106563"/>
                        </a:cubicBezTo>
                        <a:lnTo>
                          <a:pt x="154076" y="106563"/>
                        </a:lnTo>
                        <a:lnTo>
                          <a:pt x="154076" y="129834"/>
                        </a:lnTo>
                        <a:lnTo>
                          <a:pt x="49040" y="129834"/>
                        </a:lnTo>
                        <a:cubicBezTo>
                          <a:pt x="41952" y="129834"/>
                          <a:pt x="35198" y="132841"/>
                          <a:pt x="30456" y="138107"/>
                        </a:cubicBezTo>
                        <a:lnTo>
                          <a:pt x="13305" y="157150"/>
                        </a:lnTo>
                        <a:cubicBezTo>
                          <a:pt x="10339" y="160443"/>
                          <a:pt x="8697" y="164719"/>
                          <a:pt x="8697" y="169151"/>
                        </a:cubicBezTo>
                        <a:lnTo>
                          <a:pt x="8697" y="212825"/>
                        </a:lnTo>
                        <a:cubicBezTo>
                          <a:pt x="3598" y="214941"/>
                          <a:pt x="0" y="219970"/>
                          <a:pt x="0" y="225826"/>
                        </a:cubicBezTo>
                        <a:lnTo>
                          <a:pt x="0" y="247219"/>
                        </a:lnTo>
                        <a:cubicBezTo>
                          <a:pt x="0" y="253076"/>
                          <a:pt x="3598" y="258105"/>
                          <a:pt x="8697" y="260222"/>
                        </a:cubicBezTo>
                        <a:lnTo>
                          <a:pt x="8697" y="350430"/>
                        </a:lnTo>
                        <a:cubicBezTo>
                          <a:pt x="8697" y="360508"/>
                          <a:pt x="16866" y="368677"/>
                          <a:pt x="26943" y="368677"/>
                        </a:cubicBezTo>
                        <a:lnTo>
                          <a:pt x="512049" y="368677"/>
                        </a:lnTo>
                        <a:cubicBezTo>
                          <a:pt x="522127" y="368677"/>
                          <a:pt x="530295" y="360508"/>
                          <a:pt x="530295" y="350430"/>
                        </a:cubicBezTo>
                        <a:lnTo>
                          <a:pt x="530295" y="330087"/>
                        </a:lnTo>
                        <a:cubicBezTo>
                          <a:pt x="530295" y="325805"/>
                          <a:pt x="526996" y="322071"/>
                          <a:pt x="522716" y="321943"/>
                        </a:cubicBezTo>
                        <a:cubicBezTo>
                          <a:pt x="518288" y="321811"/>
                          <a:pt x="514656" y="325360"/>
                          <a:pt x="514656" y="329759"/>
                        </a:cubicBezTo>
                        <a:lnTo>
                          <a:pt x="514656" y="350430"/>
                        </a:lnTo>
                        <a:cubicBezTo>
                          <a:pt x="514656" y="351870"/>
                          <a:pt x="513489" y="353037"/>
                          <a:pt x="512049" y="353037"/>
                        </a:cubicBezTo>
                        <a:lnTo>
                          <a:pt x="493465" y="353037"/>
                        </a:lnTo>
                        <a:lnTo>
                          <a:pt x="493465" y="307138"/>
                        </a:lnTo>
                        <a:cubicBezTo>
                          <a:pt x="493465" y="287559"/>
                          <a:pt x="477443" y="271120"/>
                          <a:pt x="457867" y="271453"/>
                        </a:cubicBezTo>
                        <a:cubicBezTo>
                          <a:pt x="438849" y="271777"/>
                          <a:pt x="423480" y="287347"/>
                          <a:pt x="423480" y="306440"/>
                        </a:cubicBezTo>
                        <a:lnTo>
                          <a:pt x="423480" y="353036"/>
                        </a:lnTo>
                        <a:lnTo>
                          <a:pt x="398977" y="353036"/>
                        </a:lnTo>
                        <a:lnTo>
                          <a:pt x="398977" y="307137"/>
                        </a:lnTo>
                        <a:cubicBezTo>
                          <a:pt x="398977" y="287558"/>
                          <a:pt x="382955" y="271119"/>
                          <a:pt x="363379" y="271452"/>
                        </a:cubicBezTo>
                        <a:cubicBezTo>
                          <a:pt x="344363" y="271776"/>
                          <a:pt x="328991" y="287346"/>
                          <a:pt x="328991" y="306439"/>
                        </a:cubicBezTo>
                        <a:lnTo>
                          <a:pt x="328991" y="353035"/>
                        </a:lnTo>
                        <a:lnTo>
                          <a:pt x="304488" y="353035"/>
                        </a:lnTo>
                        <a:lnTo>
                          <a:pt x="304488" y="307136"/>
                        </a:lnTo>
                        <a:cubicBezTo>
                          <a:pt x="304488" y="287557"/>
                          <a:pt x="288466" y="271118"/>
                          <a:pt x="268890" y="271451"/>
                        </a:cubicBezTo>
                        <a:cubicBezTo>
                          <a:pt x="249873" y="271775"/>
                          <a:pt x="234503" y="287345"/>
                          <a:pt x="234503" y="306438"/>
                        </a:cubicBezTo>
                        <a:lnTo>
                          <a:pt x="234503" y="353034"/>
                        </a:lnTo>
                        <a:lnTo>
                          <a:pt x="210000" y="353034"/>
                        </a:lnTo>
                        <a:lnTo>
                          <a:pt x="210000" y="307135"/>
                        </a:lnTo>
                        <a:cubicBezTo>
                          <a:pt x="210000" y="287556"/>
                          <a:pt x="193978" y="271117"/>
                          <a:pt x="174403" y="271451"/>
                        </a:cubicBezTo>
                        <a:cubicBezTo>
                          <a:pt x="155386" y="271776"/>
                          <a:pt x="140016" y="287346"/>
                          <a:pt x="140016" y="306438"/>
                        </a:cubicBezTo>
                        <a:lnTo>
                          <a:pt x="140016" y="353034"/>
                        </a:lnTo>
                        <a:lnTo>
                          <a:pt x="115513" y="353034"/>
                        </a:lnTo>
                        <a:lnTo>
                          <a:pt x="115513" y="307135"/>
                        </a:lnTo>
                        <a:cubicBezTo>
                          <a:pt x="115513" y="287556"/>
                          <a:pt x="99491" y="271117"/>
                          <a:pt x="79915" y="271450"/>
                        </a:cubicBezTo>
                        <a:cubicBezTo>
                          <a:pt x="60897" y="271775"/>
                          <a:pt x="45528" y="287345"/>
                          <a:pt x="45528" y="306437"/>
                        </a:cubicBezTo>
                        <a:lnTo>
                          <a:pt x="45528" y="353033"/>
                        </a:lnTo>
                        <a:lnTo>
                          <a:pt x="26943" y="353033"/>
                        </a:lnTo>
                        <a:cubicBezTo>
                          <a:pt x="25504" y="353033"/>
                          <a:pt x="24337" y="351866"/>
                          <a:pt x="24337" y="350426"/>
                        </a:cubicBezTo>
                        <a:lnTo>
                          <a:pt x="24337" y="261290"/>
                        </a:lnTo>
                        <a:lnTo>
                          <a:pt x="397602" y="261290"/>
                        </a:lnTo>
                        <a:cubicBezTo>
                          <a:pt x="401921" y="261290"/>
                          <a:pt x="405422" y="257789"/>
                          <a:pt x="405422" y="253471"/>
                        </a:cubicBezTo>
                        <a:cubicBezTo>
                          <a:pt x="405422" y="249152"/>
                          <a:pt x="401921" y="245651"/>
                          <a:pt x="397602" y="245651"/>
                        </a:cubicBezTo>
                        <a:lnTo>
                          <a:pt x="15640" y="245651"/>
                        </a:lnTo>
                        <a:lnTo>
                          <a:pt x="15640" y="227386"/>
                        </a:lnTo>
                        <a:lnTo>
                          <a:pt x="188029" y="227386"/>
                        </a:lnTo>
                        <a:cubicBezTo>
                          <a:pt x="192311" y="227386"/>
                          <a:pt x="196045" y="224087"/>
                          <a:pt x="196173" y="219807"/>
                        </a:cubicBezTo>
                        <a:cubicBezTo>
                          <a:pt x="196305" y="215379"/>
                          <a:pt x="192755" y="211746"/>
                          <a:pt x="188357" y="211746"/>
                        </a:cubicBezTo>
                        <a:lnTo>
                          <a:pt x="169714" y="211746"/>
                        </a:lnTo>
                        <a:lnTo>
                          <a:pt x="169714" y="106563"/>
                        </a:lnTo>
                        <a:lnTo>
                          <a:pt x="248540" y="106563"/>
                        </a:lnTo>
                        <a:cubicBezTo>
                          <a:pt x="227388" y="114939"/>
                          <a:pt x="212381" y="135583"/>
                          <a:pt x="212381" y="159678"/>
                        </a:cubicBezTo>
                        <a:cubicBezTo>
                          <a:pt x="212381" y="182828"/>
                          <a:pt x="226234" y="202790"/>
                          <a:pt x="246078" y="211751"/>
                        </a:cubicBezTo>
                        <a:lnTo>
                          <a:pt x="227964" y="211751"/>
                        </a:lnTo>
                        <a:cubicBezTo>
                          <a:pt x="223682" y="211751"/>
                          <a:pt x="219949" y="215050"/>
                          <a:pt x="219820" y="219330"/>
                        </a:cubicBezTo>
                        <a:cubicBezTo>
                          <a:pt x="219688" y="223758"/>
                          <a:pt x="223238" y="227390"/>
                          <a:pt x="227636" y="227390"/>
                        </a:cubicBezTo>
                        <a:lnTo>
                          <a:pt x="522494" y="227390"/>
                        </a:lnTo>
                        <a:lnTo>
                          <a:pt x="522494" y="245655"/>
                        </a:lnTo>
                        <a:lnTo>
                          <a:pt x="435792" y="245655"/>
                        </a:lnTo>
                        <a:cubicBezTo>
                          <a:pt x="431473" y="245655"/>
                          <a:pt x="427972" y="249156"/>
                          <a:pt x="427972" y="253475"/>
                        </a:cubicBezTo>
                        <a:cubicBezTo>
                          <a:pt x="427972" y="257794"/>
                          <a:pt x="431473" y="261295"/>
                          <a:pt x="435792" y="261295"/>
                        </a:cubicBezTo>
                        <a:lnTo>
                          <a:pt x="514656" y="261295"/>
                        </a:lnTo>
                        <a:lnTo>
                          <a:pt x="514656" y="292065"/>
                        </a:lnTo>
                        <a:cubicBezTo>
                          <a:pt x="514656" y="296347"/>
                          <a:pt x="517955" y="300080"/>
                          <a:pt x="522235" y="300210"/>
                        </a:cubicBezTo>
                        <a:cubicBezTo>
                          <a:pt x="526663" y="300342"/>
                          <a:pt x="530295" y="296792"/>
                          <a:pt x="530295" y="292394"/>
                        </a:cubicBezTo>
                        <a:lnTo>
                          <a:pt x="530295" y="259819"/>
                        </a:lnTo>
                        <a:cubicBezTo>
                          <a:pt x="534933" y="257514"/>
                          <a:pt x="538134" y="252739"/>
                          <a:pt x="538134" y="247220"/>
                        </a:cubicBezTo>
                        <a:lnTo>
                          <a:pt x="538134" y="225827"/>
                        </a:lnTo>
                        <a:cubicBezTo>
                          <a:pt x="538134" y="220306"/>
                          <a:pt x="534933" y="215532"/>
                          <a:pt x="530295" y="213227"/>
                        </a:cubicBezTo>
                        <a:close/>
                        <a:moveTo>
                          <a:pt x="439119" y="306441"/>
                        </a:moveTo>
                        <a:cubicBezTo>
                          <a:pt x="439119" y="295770"/>
                          <a:pt x="447801" y="287088"/>
                          <a:pt x="458472" y="287088"/>
                        </a:cubicBezTo>
                        <a:cubicBezTo>
                          <a:pt x="469144" y="287088"/>
                          <a:pt x="477825" y="295770"/>
                          <a:pt x="477825" y="306441"/>
                        </a:cubicBezTo>
                        <a:lnTo>
                          <a:pt x="477825" y="353037"/>
                        </a:lnTo>
                        <a:lnTo>
                          <a:pt x="439118" y="353037"/>
                        </a:lnTo>
                        <a:lnTo>
                          <a:pt x="439118" y="306441"/>
                        </a:lnTo>
                        <a:close/>
                        <a:moveTo>
                          <a:pt x="344632" y="306441"/>
                        </a:moveTo>
                        <a:cubicBezTo>
                          <a:pt x="344632" y="295770"/>
                          <a:pt x="353313" y="287088"/>
                          <a:pt x="363985" y="287088"/>
                        </a:cubicBezTo>
                        <a:cubicBezTo>
                          <a:pt x="374656" y="287088"/>
                          <a:pt x="383337" y="295770"/>
                          <a:pt x="383337" y="306441"/>
                        </a:cubicBezTo>
                        <a:lnTo>
                          <a:pt x="383337" y="353037"/>
                        </a:lnTo>
                        <a:lnTo>
                          <a:pt x="344632" y="353037"/>
                        </a:lnTo>
                        <a:close/>
                        <a:moveTo>
                          <a:pt x="250143" y="306441"/>
                        </a:moveTo>
                        <a:cubicBezTo>
                          <a:pt x="250143" y="295770"/>
                          <a:pt x="258825" y="287088"/>
                          <a:pt x="269496" y="287088"/>
                        </a:cubicBezTo>
                        <a:cubicBezTo>
                          <a:pt x="280167" y="287088"/>
                          <a:pt x="288849" y="295770"/>
                          <a:pt x="288849" y="306441"/>
                        </a:cubicBezTo>
                        <a:lnTo>
                          <a:pt x="288849" y="353037"/>
                        </a:lnTo>
                        <a:lnTo>
                          <a:pt x="250142" y="353037"/>
                        </a:lnTo>
                        <a:lnTo>
                          <a:pt x="250142" y="306441"/>
                        </a:lnTo>
                        <a:close/>
                        <a:moveTo>
                          <a:pt x="155655" y="306441"/>
                        </a:moveTo>
                        <a:cubicBezTo>
                          <a:pt x="155655" y="295770"/>
                          <a:pt x="164337" y="287088"/>
                          <a:pt x="175008" y="287088"/>
                        </a:cubicBezTo>
                        <a:cubicBezTo>
                          <a:pt x="185679" y="287088"/>
                          <a:pt x="194361" y="295770"/>
                          <a:pt x="194361" y="306441"/>
                        </a:cubicBezTo>
                        <a:lnTo>
                          <a:pt x="194361" y="353037"/>
                        </a:lnTo>
                        <a:lnTo>
                          <a:pt x="155655" y="353037"/>
                        </a:lnTo>
                        <a:close/>
                        <a:moveTo>
                          <a:pt x="61168" y="306441"/>
                        </a:moveTo>
                        <a:cubicBezTo>
                          <a:pt x="61168" y="295770"/>
                          <a:pt x="69849" y="287088"/>
                          <a:pt x="80520" y="287088"/>
                        </a:cubicBezTo>
                        <a:cubicBezTo>
                          <a:pt x="91192" y="287088"/>
                          <a:pt x="99873" y="295770"/>
                          <a:pt x="99873" y="306441"/>
                        </a:cubicBezTo>
                        <a:lnTo>
                          <a:pt x="99873" y="353037"/>
                        </a:lnTo>
                        <a:lnTo>
                          <a:pt x="61168" y="353037"/>
                        </a:lnTo>
                        <a:close/>
                        <a:moveTo>
                          <a:pt x="96869" y="145474"/>
                        </a:moveTo>
                        <a:lnTo>
                          <a:pt x="117919" y="145474"/>
                        </a:lnTo>
                        <a:lnTo>
                          <a:pt x="117919" y="179956"/>
                        </a:lnTo>
                        <a:lnTo>
                          <a:pt x="96869" y="179956"/>
                        </a:lnTo>
                        <a:close/>
                        <a:moveTo>
                          <a:pt x="60720" y="145474"/>
                        </a:moveTo>
                        <a:lnTo>
                          <a:pt x="81104" y="145474"/>
                        </a:lnTo>
                        <a:lnTo>
                          <a:pt x="81104" y="179956"/>
                        </a:lnTo>
                        <a:lnTo>
                          <a:pt x="60720" y="179956"/>
                        </a:lnTo>
                        <a:close/>
                        <a:moveTo>
                          <a:pt x="24337" y="169150"/>
                        </a:moveTo>
                        <a:cubicBezTo>
                          <a:pt x="24337" y="168582"/>
                          <a:pt x="24546" y="168038"/>
                          <a:pt x="24927" y="167615"/>
                        </a:cubicBezTo>
                        <a:lnTo>
                          <a:pt x="42077" y="148573"/>
                        </a:lnTo>
                        <a:cubicBezTo>
                          <a:pt x="42894" y="147666"/>
                          <a:pt x="43878" y="146948"/>
                          <a:pt x="44954" y="146425"/>
                        </a:cubicBezTo>
                        <a:lnTo>
                          <a:pt x="44954" y="179954"/>
                        </a:lnTo>
                        <a:lnTo>
                          <a:pt x="24337" y="179954"/>
                        </a:lnTo>
                        <a:close/>
                        <a:moveTo>
                          <a:pt x="154074" y="211751"/>
                        </a:moveTo>
                        <a:lnTo>
                          <a:pt x="24337" y="211751"/>
                        </a:lnTo>
                        <a:lnTo>
                          <a:pt x="24337" y="195595"/>
                        </a:lnTo>
                        <a:lnTo>
                          <a:pt x="154074" y="195595"/>
                        </a:lnTo>
                        <a:close/>
                        <a:moveTo>
                          <a:pt x="154074" y="179956"/>
                        </a:moveTo>
                        <a:lnTo>
                          <a:pt x="133684" y="179956"/>
                        </a:lnTo>
                        <a:lnTo>
                          <a:pt x="133684" y="145474"/>
                        </a:lnTo>
                        <a:lnTo>
                          <a:pt x="154074" y="145474"/>
                        </a:lnTo>
                        <a:close/>
                        <a:moveTo>
                          <a:pt x="456365" y="145474"/>
                        </a:moveTo>
                        <a:lnTo>
                          <a:pt x="477414" y="145474"/>
                        </a:lnTo>
                        <a:lnTo>
                          <a:pt x="477414" y="179956"/>
                        </a:lnTo>
                        <a:lnTo>
                          <a:pt x="456365" y="179956"/>
                        </a:lnTo>
                        <a:close/>
                        <a:moveTo>
                          <a:pt x="419550" y="145474"/>
                        </a:moveTo>
                        <a:lnTo>
                          <a:pt x="440599" y="145474"/>
                        </a:lnTo>
                        <a:lnTo>
                          <a:pt x="440599" y="179956"/>
                        </a:lnTo>
                        <a:lnTo>
                          <a:pt x="419550" y="179956"/>
                        </a:lnTo>
                        <a:close/>
                        <a:moveTo>
                          <a:pt x="403784" y="145474"/>
                        </a:moveTo>
                        <a:lnTo>
                          <a:pt x="403784" y="179956"/>
                        </a:lnTo>
                        <a:lnTo>
                          <a:pt x="384918" y="179956"/>
                        </a:lnTo>
                        <a:lnTo>
                          <a:pt x="384918" y="145474"/>
                        </a:lnTo>
                        <a:close/>
                        <a:moveTo>
                          <a:pt x="141391" y="90924"/>
                        </a:moveTo>
                        <a:lnTo>
                          <a:pt x="141391" y="79308"/>
                        </a:lnTo>
                        <a:cubicBezTo>
                          <a:pt x="141391" y="79109"/>
                          <a:pt x="141501" y="78930"/>
                          <a:pt x="141679" y="78841"/>
                        </a:cubicBezTo>
                        <a:lnTo>
                          <a:pt x="265989" y="16457"/>
                        </a:lnTo>
                        <a:cubicBezTo>
                          <a:pt x="268184" y="15355"/>
                          <a:pt x="270808" y="15355"/>
                          <a:pt x="273004" y="16457"/>
                        </a:cubicBezTo>
                        <a:lnTo>
                          <a:pt x="397314" y="78841"/>
                        </a:lnTo>
                        <a:cubicBezTo>
                          <a:pt x="397492" y="78930"/>
                          <a:pt x="397602" y="79109"/>
                          <a:pt x="397602" y="79308"/>
                        </a:cubicBezTo>
                        <a:lnTo>
                          <a:pt x="397602" y="90924"/>
                        </a:lnTo>
                        <a:close/>
                        <a:moveTo>
                          <a:pt x="228021" y="159679"/>
                        </a:moveTo>
                        <a:cubicBezTo>
                          <a:pt x="228021" y="136809"/>
                          <a:pt x="246626" y="118204"/>
                          <a:pt x="269496" y="118204"/>
                        </a:cubicBezTo>
                        <a:cubicBezTo>
                          <a:pt x="292365" y="118204"/>
                          <a:pt x="310971" y="136809"/>
                          <a:pt x="310971" y="159679"/>
                        </a:cubicBezTo>
                        <a:cubicBezTo>
                          <a:pt x="310971" y="182548"/>
                          <a:pt x="292365" y="201154"/>
                          <a:pt x="269496" y="201154"/>
                        </a:cubicBezTo>
                        <a:cubicBezTo>
                          <a:pt x="246627" y="201154"/>
                          <a:pt x="228021" y="182548"/>
                          <a:pt x="228021" y="159679"/>
                        </a:cubicBezTo>
                        <a:close/>
                        <a:moveTo>
                          <a:pt x="369279" y="211751"/>
                        </a:moveTo>
                        <a:lnTo>
                          <a:pt x="292915" y="211751"/>
                        </a:lnTo>
                        <a:cubicBezTo>
                          <a:pt x="312759" y="202790"/>
                          <a:pt x="326612" y="182828"/>
                          <a:pt x="326612" y="159678"/>
                        </a:cubicBezTo>
                        <a:cubicBezTo>
                          <a:pt x="326612" y="135582"/>
                          <a:pt x="311605" y="114938"/>
                          <a:pt x="290453" y="106563"/>
                        </a:cubicBezTo>
                        <a:lnTo>
                          <a:pt x="369279" y="106563"/>
                        </a:lnTo>
                        <a:close/>
                        <a:moveTo>
                          <a:pt x="514656" y="211751"/>
                        </a:moveTo>
                        <a:lnTo>
                          <a:pt x="384918" y="211751"/>
                        </a:lnTo>
                        <a:lnTo>
                          <a:pt x="384918" y="195595"/>
                        </a:lnTo>
                        <a:lnTo>
                          <a:pt x="514656" y="195595"/>
                        </a:lnTo>
                        <a:close/>
                        <a:moveTo>
                          <a:pt x="514656" y="179956"/>
                        </a:moveTo>
                        <a:lnTo>
                          <a:pt x="493181" y="179956"/>
                        </a:lnTo>
                        <a:lnTo>
                          <a:pt x="493181" y="146061"/>
                        </a:lnTo>
                        <a:cubicBezTo>
                          <a:pt x="494597" y="146583"/>
                          <a:pt x="495887" y="147431"/>
                          <a:pt x="496916" y="148575"/>
                        </a:cubicBezTo>
                        <a:lnTo>
                          <a:pt x="514067" y="167616"/>
                        </a:lnTo>
                        <a:cubicBezTo>
                          <a:pt x="514448" y="168038"/>
                          <a:pt x="514657" y="168583"/>
                          <a:pt x="514657" y="169151"/>
                        </a:cubicBezTo>
                        <a:lnTo>
                          <a:pt x="514657" y="17995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  <p:grpSp>
        <p:nvGrpSpPr>
          <p:cNvPr id="5662" name="Google Shape;5662;p32"/>
          <p:cNvGrpSpPr/>
          <p:nvPr/>
        </p:nvGrpSpPr>
        <p:grpSpPr>
          <a:xfrm>
            <a:off x="-812316" y="2996807"/>
            <a:ext cx="896786" cy="896786"/>
            <a:chOff x="-812316" y="2996807"/>
            <a:chExt cx="896786" cy="896786"/>
          </a:xfrm>
        </p:grpSpPr>
        <p:sp>
          <p:nvSpPr>
            <p:cNvPr id="5663" name="Google Shape;5663;p32"/>
            <p:cNvSpPr/>
            <p:nvPr/>
          </p:nvSpPr>
          <p:spPr>
            <a:xfrm>
              <a:off x="-812316" y="2996807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4" name="Google Shape;5664;p32"/>
            <p:cNvSpPr/>
            <p:nvPr/>
          </p:nvSpPr>
          <p:spPr>
            <a:xfrm>
              <a:off x="-726564" y="3071718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665" name="Google Shape;5665;p32"/>
            <p:cNvGrpSpPr/>
            <p:nvPr/>
          </p:nvGrpSpPr>
          <p:grpSpPr>
            <a:xfrm>
              <a:off x="-584419" y="3192970"/>
              <a:ext cx="479778" cy="493818"/>
              <a:chOff x="1038576" y="3298462"/>
              <a:chExt cx="479778" cy="493818"/>
            </a:xfrm>
          </p:grpSpPr>
          <p:grpSp>
            <p:nvGrpSpPr>
              <p:cNvPr id="5666" name="Google Shape;5666;p32"/>
              <p:cNvGrpSpPr/>
              <p:nvPr/>
            </p:nvGrpSpPr>
            <p:grpSpPr>
              <a:xfrm>
                <a:off x="1040708" y="3298462"/>
                <a:ext cx="477646" cy="492855"/>
                <a:chOff x="1040708" y="3298462"/>
                <a:chExt cx="477646" cy="492855"/>
              </a:xfrm>
            </p:grpSpPr>
            <p:sp>
              <p:nvSpPr>
                <p:cNvPr id="5667" name="Google Shape;5667;p32"/>
                <p:cNvSpPr/>
                <p:nvPr/>
              </p:nvSpPr>
              <p:spPr>
                <a:xfrm>
                  <a:off x="1107898" y="3298462"/>
                  <a:ext cx="328249" cy="4928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249" h="492855" extrusionOk="0">
                      <a:moveTo>
                        <a:pt x="265006" y="102710"/>
                      </a:moveTo>
                      <a:lnTo>
                        <a:pt x="184243" y="51403"/>
                      </a:lnTo>
                      <a:lnTo>
                        <a:pt x="103481" y="0"/>
                      </a:lnTo>
                      <a:lnTo>
                        <a:pt x="64399" y="19156"/>
                      </a:lnTo>
                      <a:lnTo>
                        <a:pt x="64110" y="19541"/>
                      </a:lnTo>
                      <a:lnTo>
                        <a:pt x="63532" y="19156"/>
                      </a:lnTo>
                      <a:lnTo>
                        <a:pt x="0" y="59008"/>
                      </a:lnTo>
                      <a:cubicBezTo>
                        <a:pt x="1636" y="175580"/>
                        <a:pt x="42355" y="356743"/>
                        <a:pt x="144103" y="492856"/>
                      </a:cubicBezTo>
                      <a:cubicBezTo>
                        <a:pt x="166146" y="491508"/>
                        <a:pt x="187324" y="483711"/>
                        <a:pt x="204940" y="470427"/>
                      </a:cubicBezTo>
                      <a:cubicBezTo>
                        <a:pt x="290997" y="448672"/>
                        <a:pt x="326325" y="330849"/>
                        <a:pt x="328057" y="224962"/>
                      </a:cubicBezTo>
                      <a:cubicBezTo>
                        <a:pt x="328154" y="224288"/>
                        <a:pt x="328154" y="223710"/>
                        <a:pt x="328154" y="223037"/>
                      </a:cubicBezTo>
                      <a:lnTo>
                        <a:pt x="328250" y="223133"/>
                      </a:lnTo>
                      <a:lnTo>
                        <a:pt x="265006" y="102710"/>
                      </a:lnTo>
                      <a:close/>
                    </a:path>
                  </a:pathLst>
                </a:custGeom>
                <a:solidFill>
                  <a:srgbClr val="F1D3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68" name="Google Shape;5668;p32"/>
                <p:cNvSpPr/>
                <p:nvPr/>
              </p:nvSpPr>
              <p:spPr>
                <a:xfrm>
                  <a:off x="1107898" y="3317714"/>
                  <a:ext cx="288494" cy="4736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494" h="473603" extrusionOk="0">
                      <a:moveTo>
                        <a:pt x="288494" y="223037"/>
                      </a:moveTo>
                      <a:lnTo>
                        <a:pt x="288302" y="222940"/>
                      </a:lnTo>
                      <a:cubicBezTo>
                        <a:pt x="287146" y="311212"/>
                        <a:pt x="262696" y="408050"/>
                        <a:pt x="205036" y="451175"/>
                      </a:cubicBezTo>
                      <a:cubicBezTo>
                        <a:pt x="187420" y="464459"/>
                        <a:pt x="166243" y="472256"/>
                        <a:pt x="144199" y="473604"/>
                      </a:cubicBezTo>
                      <a:cubicBezTo>
                        <a:pt x="42355" y="337587"/>
                        <a:pt x="1636" y="156328"/>
                        <a:pt x="0" y="39756"/>
                      </a:cubicBezTo>
                      <a:lnTo>
                        <a:pt x="63532" y="0"/>
                      </a:lnTo>
                      <a:lnTo>
                        <a:pt x="64110" y="385"/>
                      </a:lnTo>
                      <a:lnTo>
                        <a:pt x="144295" y="51307"/>
                      </a:lnTo>
                      <a:lnTo>
                        <a:pt x="225058" y="102614"/>
                      </a:lnTo>
                      <a:lnTo>
                        <a:pt x="288494" y="223037"/>
                      </a:lnTo>
                      <a:close/>
                    </a:path>
                  </a:pathLst>
                </a:custGeom>
                <a:solidFill>
                  <a:srgbClr val="F6E2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69" name="Google Shape;5669;p32"/>
                <p:cNvSpPr/>
                <p:nvPr/>
              </p:nvSpPr>
              <p:spPr>
                <a:xfrm>
                  <a:off x="1332956" y="3401172"/>
                  <a:ext cx="103288" cy="139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288" h="139674" extrusionOk="0">
                      <a:moveTo>
                        <a:pt x="103288" y="120422"/>
                      </a:moveTo>
                      <a:lnTo>
                        <a:pt x="103192" y="120326"/>
                      </a:lnTo>
                      <a:cubicBezTo>
                        <a:pt x="103192" y="121000"/>
                        <a:pt x="103192" y="121578"/>
                        <a:pt x="103095" y="122251"/>
                      </a:cubicBezTo>
                      <a:lnTo>
                        <a:pt x="63436" y="139675"/>
                      </a:lnTo>
                      <a:lnTo>
                        <a:pt x="0" y="19156"/>
                      </a:lnTo>
                      <a:lnTo>
                        <a:pt x="39948" y="0"/>
                      </a:lnTo>
                      <a:lnTo>
                        <a:pt x="103288" y="120422"/>
                      </a:lnTo>
                      <a:close/>
                    </a:path>
                  </a:pathLst>
                </a:custGeom>
                <a:solidFill>
                  <a:srgbClr val="EC913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70" name="Google Shape;5670;p32"/>
                <p:cNvSpPr/>
                <p:nvPr/>
              </p:nvSpPr>
              <p:spPr>
                <a:xfrm>
                  <a:off x="1312934" y="3523424"/>
                  <a:ext cx="123117" cy="245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117" h="245465" extrusionOk="0">
                      <a:moveTo>
                        <a:pt x="123118" y="0"/>
                      </a:moveTo>
                      <a:cubicBezTo>
                        <a:pt x="121385" y="105983"/>
                        <a:pt x="86057" y="223710"/>
                        <a:pt x="0" y="245465"/>
                      </a:cubicBezTo>
                      <a:cubicBezTo>
                        <a:pt x="57660" y="202340"/>
                        <a:pt x="82014" y="105502"/>
                        <a:pt x="83266" y="17231"/>
                      </a:cubicBezTo>
                      <a:lnTo>
                        <a:pt x="83458" y="17327"/>
                      </a:lnTo>
                      <a:lnTo>
                        <a:pt x="123118" y="0"/>
                      </a:lnTo>
                      <a:close/>
                    </a:path>
                  </a:pathLst>
                </a:custGeom>
                <a:solidFill>
                  <a:srgbClr val="DC6C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71" name="Google Shape;5671;p32"/>
                <p:cNvSpPr/>
                <p:nvPr/>
              </p:nvSpPr>
              <p:spPr>
                <a:xfrm>
                  <a:off x="1134947" y="3348325"/>
                  <a:ext cx="234491" cy="4153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491" h="415365" extrusionOk="0">
                      <a:moveTo>
                        <a:pt x="129567" y="415366"/>
                      </a:moveTo>
                      <a:cubicBezTo>
                        <a:pt x="40141" y="288687"/>
                        <a:pt x="4235" y="129278"/>
                        <a:pt x="0" y="22814"/>
                      </a:cubicBezTo>
                      <a:lnTo>
                        <a:pt x="36387" y="0"/>
                      </a:lnTo>
                      <a:lnTo>
                        <a:pt x="177409" y="89619"/>
                      </a:lnTo>
                      <a:lnTo>
                        <a:pt x="234492" y="198009"/>
                      </a:lnTo>
                      <a:cubicBezTo>
                        <a:pt x="231893" y="297928"/>
                        <a:pt x="198683" y="398905"/>
                        <a:pt x="129567" y="415366"/>
                      </a:cubicBezTo>
                      <a:close/>
                    </a:path>
                  </a:pathLst>
                </a:custGeom>
                <a:solidFill>
                  <a:srgbClr val="4A80A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72" name="Google Shape;5672;p32"/>
                <p:cNvSpPr/>
                <p:nvPr/>
              </p:nvSpPr>
              <p:spPr>
                <a:xfrm>
                  <a:off x="1040708" y="3420258"/>
                  <a:ext cx="477646" cy="327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646" h="327754" extrusionOk="0">
                      <a:moveTo>
                        <a:pt x="477454" y="222144"/>
                      </a:moveTo>
                      <a:lnTo>
                        <a:pt x="476588" y="221855"/>
                      </a:lnTo>
                      <a:cubicBezTo>
                        <a:pt x="454159" y="215694"/>
                        <a:pt x="432597" y="206550"/>
                        <a:pt x="412671" y="194517"/>
                      </a:cubicBezTo>
                      <a:lnTo>
                        <a:pt x="412574" y="194517"/>
                      </a:lnTo>
                      <a:lnTo>
                        <a:pt x="372049" y="212325"/>
                      </a:lnTo>
                      <a:cubicBezTo>
                        <a:pt x="363770" y="217620"/>
                        <a:pt x="353855" y="219834"/>
                        <a:pt x="344133" y="218678"/>
                      </a:cubicBezTo>
                      <a:cubicBezTo>
                        <a:pt x="320741" y="217235"/>
                        <a:pt x="282622" y="202025"/>
                        <a:pt x="229582" y="140996"/>
                      </a:cubicBezTo>
                      <a:cubicBezTo>
                        <a:pt x="168264" y="70437"/>
                        <a:pt x="111085" y="52051"/>
                        <a:pt x="78164" y="47912"/>
                      </a:cubicBezTo>
                      <a:cubicBezTo>
                        <a:pt x="77394" y="43099"/>
                        <a:pt x="76527" y="38382"/>
                        <a:pt x="75854" y="33761"/>
                      </a:cubicBezTo>
                      <a:cubicBezTo>
                        <a:pt x="74698" y="26638"/>
                        <a:pt x="73736" y="19611"/>
                        <a:pt x="72870" y="12776"/>
                      </a:cubicBezTo>
                      <a:cubicBezTo>
                        <a:pt x="37060" y="-8594"/>
                        <a:pt x="21081" y="3728"/>
                        <a:pt x="866" y="1899"/>
                      </a:cubicBezTo>
                      <a:lnTo>
                        <a:pt x="0" y="1803"/>
                      </a:lnTo>
                      <a:lnTo>
                        <a:pt x="40045" y="56864"/>
                      </a:lnTo>
                      <a:cubicBezTo>
                        <a:pt x="33210" y="67260"/>
                        <a:pt x="29745" y="79581"/>
                        <a:pt x="30226" y="92095"/>
                      </a:cubicBezTo>
                      <a:cubicBezTo>
                        <a:pt x="30418" y="107978"/>
                        <a:pt x="34173" y="123573"/>
                        <a:pt x="41007" y="137819"/>
                      </a:cubicBezTo>
                      <a:lnTo>
                        <a:pt x="49189" y="156686"/>
                      </a:lnTo>
                      <a:cubicBezTo>
                        <a:pt x="49286" y="156590"/>
                        <a:pt x="71907" y="152258"/>
                        <a:pt x="106753" y="163040"/>
                      </a:cubicBezTo>
                      <a:cubicBezTo>
                        <a:pt x="139675" y="173243"/>
                        <a:pt x="183473" y="196827"/>
                        <a:pt x="229679" y="249867"/>
                      </a:cubicBezTo>
                      <a:cubicBezTo>
                        <a:pt x="259231" y="283943"/>
                        <a:pt x="284162" y="303677"/>
                        <a:pt x="304473" y="314747"/>
                      </a:cubicBezTo>
                      <a:cubicBezTo>
                        <a:pt x="349523" y="339390"/>
                        <a:pt x="371952" y="321485"/>
                        <a:pt x="372145" y="321293"/>
                      </a:cubicBezTo>
                      <a:cubicBezTo>
                        <a:pt x="372434" y="321100"/>
                        <a:pt x="372819" y="320908"/>
                        <a:pt x="373107" y="320715"/>
                      </a:cubicBezTo>
                      <a:lnTo>
                        <a:pt x="376669" y="318212"/>
                      </a:lnTo>
                      <a:lnTo>
                        <a:pt x="414211" y="292414"/>
                      </a:lnTo>
                      <a:cubicBezTo>
                        <a:pt x="433656" y="304351"/>
                        <a:pt x="454737" y="313303"/>
                        <a:pt x="476780" y="319079"/>
                      </a:cubicBezTo>
                      <a:lnTo>
                        <a:pt x="477647" y="319367"/>
                      </a:lnTo>
                      <a:lnTo>
                        <a:pt x="443570" y="260841"/>
                      </a:lnTo>
                      <a:lnTo>
                        <a:pt x="477454" y="222144"/>
                      </a:lnTo>
                      <a:close/>
                    </a:path>
                  </a:pathLst>
                </a:custGeom>
                <a:solidFill>
                  <a:srgbClr val="DD636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73" name="Google Shape;5673;p32"/>
                <p:cNvSpPr/>
                <p:nvPr/>
              </p:nvSpPr>
              <p:spPr>
                <a:xfrm>
                  <a:off x="1070793" y="3466893"/>
                  <a:ext cx="360986" cy="2810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986" h="281023" extrusionOk="0">
                      <a:moveTo>
                        <a:pt x="346487" y="271481"/>
                      </a:moveTo>
                      <a:lnTo>
                        <a:pt x="342926" y="273984"/>
                      </a:lnTo>
                      <a:cubicBezTo>
                        <a:pt x="342637" y="274176"/>
                        <a:pt x="342348" y="274369"/>
                        <a:pt x="341963" y="274561"/>
                      </a:cubicBezTo>
                      <a:cubicBezTo>
                        <a:pt x="341770" y="274754"/>
                        <a:pt x="319342" y="292659"/>
                        <a:pt x="274292" y="268016"/>
                      </a:cubicBezTo>
                      <a:cubicBezTo>
                        <a:pt x="253981" y="256946"/>
                        <a:pt x="229049" y="237212"/>
                        <a:pt x="199497" y="203136"/>
                      </a:cubicBezTo>
                      <a:cubicBezTo>
                        <a:pt x="153388" y="150096"/>
                        <a:pt x="109493" y="126512"/>
                        <a:pt x="76572" y="116308"/>
                      </a:cubicBezTo>
                      <a:cubicBezTo>
                        <a:pt x="41725" y="105527"/>
                        <a:pt x="19200" y="109763"/>
                        <a:pt x="19008" y="109955"/>
                      </a:cubicBezTo>
                      <a:lnTo>
                        <a:pt x="10825" y="91088"/>
                      </a:lnTo>
                      <a:cubicBezTo>
                        <a:pt x="3991" y="76841"/>
                        <a:pt x="237" y="61151"/>
                        <a:pt x="44" y="45364"/>
                      </a:cubicBezTo>
                      <a:cubicBezTo>
                        <a:pt x="-437" y="32850"/>
                        <a:pt x="3028" y="20529"/>
                        <a:pt x="9863" y="10133"/>
                      </a:cubicBezTo>
                      <a:lnTo>
                        <a:pt x="19008" y="988"/>
                      </a:lnTo>
                      <a:cubicBezTo>
                        <a:pt x="28634" y="-360"/>
                        <a:pt x="38452" y="-360"/>
                        <a:pt x="48078" y="1180"/>
                      </a:cubicBezTo>
                      <a:cubicBezTo>
                        <a:pt x="81000" y="5223"/>
                        <a:pt x="138179" y="23705"/>
                        <a:pt x="199497" y="94265"/>
                      </a:cubicBezTo>
                      <a:cubicBezTo>
                        <a:pt x="252537" y="155294"/>
                        <a:pt x="290656" y="170503"/>
                        <a:pt x="314047" y="171947"/>
                      </a:cubicBezTo>
                      <a:cubicBezTo>
                        <a:pt x="323770" y="173102"/>
                        <a:pt x="333685" y="170888"/>
                        <a:pt x="341963" y="165594"/>
                      </a:cubicBezTo>
                      <a:lnTo>
                        <a:pt x="350145" y="184461"/>
                      </a:lnTo>
                      <a:cubicBezTo>
                        <a:pt x="365836" y="221233"/>
                        <a:pt x="364392" y="256561"/>
                        <a:pt x="346487" y="271481"/>
                      </a:cubicBezTo>
                      <a:close/>
                    </a:path>
                  </a:pathLst>
                </a:custGeom>
                <a:solidFill>
                  <a:srgbClr val="DD636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74" name="Google Shape;5674;p32"/>
                <p:cNvSpPr/>
                <p:nvPr/>
              </p:nvSpPr>
              <p:spPr>
                <a:xfrm>
                  <a:off x="1412756" y="3614583"/>
                  <a:ext cx="42258" cy="123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58" h="123695" extrusionOk="0">
                      <a:moveTo>
                        <a:pt x="42259" y="97801"/>
                      </a:moveTo>
                      <a:lnTo>
                        <a:pt x="41970" y="97897"/>
                      </a:lnTo>
                      <a:lnTo>
                        <a:pt x="4428" y="123695"/>
                      </a:lnTo>
                      <a:cubicBezTo>
                        <a:pt x="22333" y="108679"/>
                        <a:pt x="23776" y="73447"/>
                        <a:pt x="8182" y="36675"/>
                      </a:cubicBezTo>
                      <a:lnTo>
                        <a:pt x="0" y="17808"/>
                      </a:lnTo>
                      <a:lnTo>
                        <a:pt x="40526" y="0"/>
                      </a:lnTo>
                      <a:lnTo>
                        <a:pt x="40622" y="0"/>
                      </a:lnTo>
                      <a:lnTo>
                        <a:pt x="42259" y="97801"/>
                      </a:ln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5675" name="Google Shape;5675;p32"/>
              <p:cNvSpPr/>
              <p:nvPr/>
            </p:nvSpPr>
            <p:spPr>
              <a:xfrm>
                <a:off x="1173163" y="3417633"/>
                <a:ext cx="12901" cy="56505"/>
              </a:xfrm>
              <a:custGeom>
                <a:avLst/>
                <a:gdLst/>
                <a:ahLst/>
                <a:cxnLst/>
                <a:rect l="l" t="t" r="r" b="b"/>
                <a:pathLst>
                  <a:path w="12901" h="56505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50056"/>
                    </a:lnTo>
                    <a:cubicBezTo>
                      <a:pt x="0" y="53617"/>
                      <a:pt x="2888" y="56505"/>
                      <a:pt x="6449" y="56505"/>
                    </a:cubicBezTo>
                    <a:cubicBezTo>
                      <a:pt x="10011" y="56505"/>
                      <a:pt x="12899" y="53617"/>
                      <a:pt x="12899" y="50056"/>
                    </a:cubicBezTo>
                    <a:lnTo>
                      <a:pt x="12899" y="6449"/>
                    </a:lnTo>
                    <a:cubicBezTo>
                      <a:pt x="12995" y="2888"/>
                      <a:pt x="10107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76" name="Google Shape;5676;p32"/>
              <p:cNvSpPr/>
              <p:nvPr/>
            </p:nvSpPr>
            <p:spPr>
              <a:xfrm>
                <a:off x="1199153" y="3411376"/>
                <a:ext cx="12898" cy="37830"/>
              </a:xfrm>
              <a:custGeom>
                <a:avLst/>
                <a:gdLst/>
                <a:ahLst/>
                <a:cxnLst/>
                <a:rect l="l" t="t" r="r" b="b"/>
                <a:pathLst>
                  <a:path w="12898" h="37830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31381"/>
                    </a:lnTo>
                    <a:cubicBezTo>
                      <a:pt x="0" y="34943"/>
                      <a:pt x="2888" y="37831"/>
                      <a:pt x="6449" y="37831"/>
                    </a:cubicBezTo>
                    <a:cubicBezTo>
                      <a:pt x="10011" y="37831"/>
                      <a:pt x="12899" y="34943"/>
                      <a:pt x="12899" y="31381"/>
                    </a:cubicBezTo>
                    <a:lnTo>
                      <a:pt x="12899" y="6449"/>
                    </a:lnTo>
                    <a:cubicBezTo>
                      <a:pt x="12899" y="2888"/>
                      <a:pt x="10011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77" name="Google Shape;5677;p32"/>
              <p:cNvSpPr/>
              <p:nvPr/>
            </p:nvSpPr>
            <p:spPr>
              <a:xfrm>
                <a:off x="1225048" y="3430050"/>
                <a:ext cx="12901" cy="44087"/>
              </a:xfrm>
              <a:custGeom>
                <a:avLst/>
                <a:gdLst/>
                <a:ahLst/>
                <a:cxnLst/>
                <a:rect l="l" t="t" r="r" b="b"/>
                <a:pathLst>
                  <a:path w="12901" h="44087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37638"/>
                    </a:lnTo>
                    <a:cubicBezTo>
                      <a:pt x="0" y="41200"/>
                      <a:pt x="2888" y="44088"/>
                      <a:pt x="6449" y="44088"/>
                    </a:cubicBezTo>
                    <a:cubicBezTo>
                      <a:pt x="10011" y="44088"/>
                      <a:pt x="12899" y="41200"/>
                      <a:pt x="12899" y="37638"/>
                    </a:cubicBezTo>
                    <a:lnTo>
                      <a:pt x="12899" y="6449"/>
                    </a:lnTo>
                    <a:cubicBezTo>
                      <a:pt x="12995" y="2888"/>
                      <a:pt x="10107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78" name="Google Shape;5678;p32"/>
              <p:cNvSpPr/>
              <p:nvPr/>
            </p:nvSpPr>
            <p:spPr>
              <a:xfrm>
                <a:off x="1038576" y="3299162"/>
                <a:ext cx="477949" cy="493118"/>
              </a:xfrm>
              <a:custGeom>
                <a:avLst/>
                <a:gdLst/>
                <a:ahLst/>
                <a:cxnLst/>
                <a:rect l="l" t="t" r="r" b="b"/>
                <a:pathLst>
                  <a:path w="477949" h="493118" extrusionOk="0">
                    <a:moveTo>
                      <a:pt x="476987" y="432667"/>
                    </a:moveTo>
                    <a:lnTo>
                      <a:pt x="446376" y="379819"/>
                    </a:lnTo>
                    <a:lnTo>
                      <a:pt x="476313" y="345550"/>
                    </a:lnTo>
                    <a:cubicBezTo>
                      <a:pt x="477757" y="343914"/>
                      <a:pt x="478239" y="341604"/>
                      <a:pt x="477661" y="339486"/>
                    </a:cubicBezTo>
                    <a:cubicBezTo>
                      <a:pt x="477084" y="337368"/>
                      <a:pt x="475447" y="335732"/>
                      <a:pt x="473329" y="335058"/>
                    </a:cubicBezTo>
                    <a:lnTo>
                      <a:pt x="472174" y="334673"/>
                    </a:lnTo>
                    <a:cubicBezTo>
                      <a:pt x="450901" y="328897"/>
                      <a:pt x="430590" y="320138"/>
                      <a:pt x="411722" y="308683"/>
                    </a:cubicBezTo>
                    <a:cubicBezTo>
                      <a:pt x="411530" y="308586"/>
                      <a:pt x="411337" y="308586"/>
                      <a:pt x="411241" y="308490"/>
                    </a:cubicBezTo>
                    <a:cubicBezTo>
                      <a:pt x="411049" y="308394"/>
                      <a:pt x="410856" y="308298"/>
                      <a:pt x="410664" y="308298"/>
                    </a:cubicBezTo>
                    <a:cubicBezTo>
                      <a:pt x="409990" y="308009"/>
                      <a:pt x="409316" y="307912"/>
                      <a:pt x="408642" y="307912"/>
                    </a:cubicBezTo>
                    <a:cubicBezTo>
                      <a:pt x="408642" y="307912"/>
                      <a:pt x="408546" y="307912"/>
                      <a:pt x="408546" y="307912"/>
                    </a:cubicBezTo>
                    <a:lnTo>
                      <a:pt x="408450" y="307912"/>
                    </a:lnTo>
                    <a:cubicBezTo>
                      <a:pt x="408257" y="307912"/>
                      <a:pt x="408161" y="308009"/>
                      <a:pt x="408064" y="308009"/>
                    </a:cubicBezTo>
                    <a:cubicBezTo>
                      <a:pt x="407391" y="308009"/>
                      <a:pt x="406813" y="308201"/>
                      <a:pt x="406139" y="308394"/>
                    </a:cubicBezTo>
                    <a:cubicBezTo>
                      <a:pt x="406043" y="308394"/>
                      <a:pt x="406043" y="308394"/>
                      <a:pt x="405947" y="308490"/>
                    </a:cubicBezTo>
                    <a:lnTo>
                      <a:pt x="405850" y="308490"/>
                    </a:lnTo>
                    <a:lnTo>
                      <a:pt x="387946" y="316383"/>
                    </a:lnTo>
                    <a:cubicBezTo>
                      <a:pt x="394203" y="286928"/>
                      <a:pt x="397572" y="256990"/>
                      <a:pt x="398053" y="226861"/>
                    </a:cubicBezTo>
                    <a:cubicBezTo>
                      <a:pt x="398246" y="226187"/>
                      <a:pt x="398246" y="225417"/>
                      <a:pt x="398150" y="224743"/>
                    </a:cubicBezTo>
                    <a:cubicBezTo>
                      <a:pt x="398342" y="223395"/>
                      <a:pt x="398150" y="221951"/>
                      <a:pt x="397572" y="220796"/>
                    </a:cubicBezTo>
                    <a:lnTo>
                      <a:pt x="335965" y="103839"/>
                    </a:lnTo>
                    <a:lnTo>
                      <a:pt x="335965" y="103743"/>
                    </a:lnTo>
                    <a:cubicBezTo>
                      <a:pt x="335965" y="103743"/>
                      <a:pt x="335869" y="103647"/>
                      <a:pt x="335869" y="103647"/>
                    </a:cubicBezTo>
                    <a:lnTo>
                      <a:pt x="335869" y="103551"/>
                    </a:lnTo>
                    <a:cubicBezTo>
                      <a:pt x="335580" y="102973"/>
                      <a:pt x="335195" y="102492"/>
                      <a:pt x="334714" y="102010"/>
                    </a:cubicBezTo>
                    <a:cubicBezTo>
                      <a:pt x="334521" y="101818"/>
                      <a:pt x="334232" y="101625"/>
                      <a:pt x="334040" y="101433"/>
                    </a:cubicBezTo>
                    <a:cubicBezTo>
                      <a:pt x="333944" y="101336"/>
                      <a:pt x="333847" y="101240"/>
                      <a:pt x="333655" y="101144"/>
                    </a:cubicBezTo>
                    <a:lnTo>
                      <a:pt x="176172" y="1033"/>
                    </a:lnTo>
                    <a:cubicBezTo>
                      <a:pt x="174247" y="-219"/>
                      <a:pt x="171840" y="-315"/>
                      <a:pt x="169819" y="648"/>
                    </a:cubicBezTo>
                    <a:lnTo>
                      <a:pt x="132854" y="18841"/>
                    </a:lnTo>
                    <a:cubicBezTo>
                      <a:pt x="131988" y="18937"/>
                      <a:pt x="131122" y="19226"/>
                      <a:pt x="130352" y="19707"/>
                    </a:cubicBezTo>
                    <a:lnTo>
                      <a:pt x="68552" y="58500"/>
                    </a:lnTo>
                    <a:cubicBezTo>
                      <a:pt x="66627" y="59752"/>
                      <a:pt x="65472" y="61773"/>
                      <a:pt x="65472" y="64084"/>
                    </a:cubicBezTo>
                    <a:cubicBezTo>
                      <a:pt x="65761" y="83817"/>
                      <a:pt x="67204" y="104513"/>
                      <a:pt x="69611" y="125883"/>
                    </a:cubicBezTo>
                    <a:cubicBezTo>
                      <a:pt x="55172" y="118952"/>
                      <a:pt x="39000" y="116738"/>
                      <a:pt x="23213" y="119530"/>
                    </a:cubicBezTo>
                    <a:cubicBezTo>
                      <a:pt x="18111" y="120300"/>
                      <a:pt x="13010" y="120589"/>
                      <a:pt x="7811" y="120300"/>
                    </a:cubicBezTo>
                    <a:lnTo>
                      <a:pt x="6945" y="120204"/>
                    </a:lnTo>
                    <a:cubicBezTo>
                      <a:pt x="3383" y="119915"/>
                      <a:pt x="303" y="122610"/>
                      <a:pt x="14" y="126172"/>
                    </a:cubicBezTo>
                    <a:cubicBezTo>
                      <a:pt x="-82" y="127712"/>
                      <a:pt x="303" y="129252"/>
                      <a:pt x="1266" y="130504"/>
                    </a:cubicBezTo>
                    <a:lnTo>
                      <a:pt x="37652" y="180559"/>
                    </a:lnTo>
                    <a:cubicBezTo>
                      <a:pt x="25909" y="200678"/>
                      <a:pt x="26390" y="231674"/>
                      <a:pt x="40444" y="261803"/>
                    </a:cubicBezTo>
                    <a:lnTo>
                      <a:pt x="48434" y="280189"/>
                    </a:lnTo>
                    <a:cubicBezTo>
                      <a:pt x="49300" y="282018"/>
                      <a:pt x="50936" y="283462"/>
                      <a:pt x="52862" y="283943"/>
                    </a:cubicBezTo>
                    <a:cubicBezTo>
                      <a:pt x="53824" y="284136"/>
                      <a:pt x="54883" y="284136"/>
                      <a:pt x="55942" y="283943"/>
                    </a:cubicBezTo>
                    <a:cubicBezTo>
                      <a:pt x="72595" y="282307"/>
                      <a:pt x="89441" y="284232"/>
                      <a:pt x="105420" y="289430"/>
                    </a:cubicBezTo>
                    <a:cubicBezTo>
                      <a:pt x="128138" y="361530"/>
                      <a:pt x="162503" y="429394"/>
                      <a:pt x="207072" y="490519"/>
                    </a:cubicBezTo>
                    <a:cubicBezTo>
                      <a:pt x="208323" y="492156"/>
                      <a:pt x="210248" y="493119"/>
                      <a:pt x="212270" y="493119"/>
                    </a:cubicBezTo>
                    <a:cubicBezTo>
                      <a:pt x="212366" y="493119"/>
                      <a:pt x="212559" y="493119"/>
                      <a:pt x="212655" y="493119"/>
                    </a:cubicBezTo>
                    <a:cubicBezTo>
                      <a:pt x="234891" y="491771"/>
                      <a:pt x="256357" y="483974"/>
                      <a:pt x="274358" y="470690"/>
                    </a:cubicBezTo>
                    <a:cubicBezTo>
                      <a:pt x="291396" y="466069"/>
                      <a:pt x="307183" y="457791"/>
                      <a:pt x="320467" y="446239"/>
                    </a:cubicBezTo>
                    <a:cubicBezTo>
                      <a:pt x="328553" y="449031"/>
                      <a:pt x="337024" y="450475"/>
                      <a:pt x="345495" y="450571"/>
                    </a:cubicBezTo>
                    <a:cubicBezTo>
                      <a:pt x="354928" y="450956"/>
                      <a:pt x="364169" y="448453"/>
                      <a:pt x="372159" y="443448"/>
                    </a:cubicBezTo>
                    <a:cubicBezTo>
                      <a:pt x="372448" y="443255"/>
                      <a:pt x="372737" y="443063"/>
                      <a:pt x="373025" y="442870"/>
                    </a:cubicBezTo>
                    <a:cubicBezTo>
                      <a:pt x="373122" y="442774"/>
                      <a:pt x="373314" y="442774"/>
                      <a:pt x="373411" y="442678"/>
                    </a:cubicBezTo>
                    <a:lnTo>
                      <a:pt x="409990" y="417457"/>
                    </a:lnTo>
                    <a:cubicBezTo>
                      <a:pt x="428279" y="428335"/>
                      <a:pt x="448013" y="436613"/>
                      <a:pt x="468709" y="442004"/>
                    </a:cubicBezTo>
                    <a:lnTo>
                      <a:pt x="469575" y="442293"/>
                    </a:lnTo>
                    <a:cubicBezTo>
                      <a:pt x="470153" y="442485"/>
                      <a:pt x="470827" y="442582"/>
                      <a:pt x="471500" y="442582"/>
                    </a:cubicBezTo>
                    <a:cubicBezTo>
                      <a:pt x="475062" y="442582"/>
                      <a:pt x="477950" y="439694"/>
                      <a:pt x="477950" y="436132"/>
                    </a:cubicBezTo>
                    <a:cubicBezTo>
                      <a:pt x="477854" y="434784"/>
                      <a:pt x="477565" y="433726"/>
                      <a:pt x="476987" y="432667"/>
                    </a:cubicBezTo>
                    <a:close/>
                    <a:moveTo>
                      <a:pt x="383422" y="221951"/>
                    </a:moveTo>
                    <a:lnTo>
                      <a:pt x="355699" y="234080"/>
                    </a:lnTo>
                    <a:lnTo>
                      <a:pt x="299867" y="128097"/>
                    </a:lnTo>
                    <a:lnTo>
                      <a:pt x="327013" y="115102"/>
                    </a:lnTo>
                    <a:lnTo>
                      <a:pt x="383422" y="221951"/>
                    </a:lnTo>
                    <a:close/>
                    <a:moveTo>
                      <a:pt x="384577" y="235621"/>
                    </a:moveTo>
                    <a:cubicBezTo>
                      <a:pt x="383614" y="263055"/>
                      <a:pt x="380245" y="290297"/>
                      <a:pt x="374373" y="317057"/>
                    </a:cubicBezTo>
                    <a:cubicBezTo>
                      <a:pt x="374373" y="317154"/>
                      <a:pt x="374277" y="317346"/>
                      <a:pt x="374277" y="317539"/>
                    </a:cubicBezTo>
                    <a:lnTo>
                      <a:pt x="373025" y="322833"/>
                    </a:lnTo>
                    <a:lnTo>
                      <a:pt x="366191" y="325817"/>
                    </a:lnTo>
                    <a:cubicBezTo>
                      <a:pt x="365998" y="325913"/>
                      <a:pt x="365710" y="326106"/>
                      <a:pt x="365517" y="326298"/>
                    </a:cubicBezTo>
                    <a:cubicBezTo>
                      <a:pt x="365228" y="326395"/>
                      <a:pt x="365036" y="326491"/>
                      <a:pt x="364747" y="326683"/>
                    </a:cubicBezTo>
                    <a:cubicBezTo>
                      <a:pt x="360127" y="329475"/>
                      <a:pt x="354928" y="331015"/>
                      <a:pt x="349538" y="331208"/>
                    </a:cubicBezTo>
                    <a:cubicBezTo>
                      <a:pt x="355217" y="303388"/>
                      <a:pt x="358298" y="275184"/>
                      <a:pt x="358971" y="246787"/>
                    </a:cubicBezTo>
                    <a:lnTo>
                      <a:pt x="384577" y="235621"/>
                    </a:lnTo>
                    <a:close/>
                    <a:moveTo>
                      <a:pt x="172225" y="13932"/>
                    </a:moveTo>
                    <a:lnTo>
                      <a:pt x="316520" y="105668"/>
                    </a:lnTo>
                    <a:lnTo>
                      <a:pt x="291396" y="117701"/>
                    </a:lnTo>
                    <a:lnTo>
                      <a:pt x="147294" y="26157"/>
                    </a:lnTo>
                    <a:lnTo>
                      <a:pt x="172225" y="13932"/>
                    </a:lnTo>
                    <a:close/>
                    <a:moveTo>
                      <a:pt x="133721" y="32895"/>
                    </a:moveTo>
                    <a:lnTo>
                      <a:pt x="286102" y="129733"/>
                    </a:lnTo>
                    <a:lnTo>
                      <a:pt x="346169" y="243706"/>
                    </a:lnTo>
                    <a:cubicBezTo>
                      <a:pt x="345687" y="272970"/>
                      <a:pt x="342415" y="302041"/>
                      <a:pt x="336446" y="330726"/>
                    </a:cubicBezTo>
                    <a:cubicBezTo>
                      <a:pt x="332211" y="330053"/>
                      <a:pt x="328072" y="328994"/>
                      <a:pt x="323932" y="327646"/>
                    </a:cubicBezTo>
                    <a:cubicBezTo>
                      <a:pt x="329419" y="301463"/>
                      <a:pt x="332403" y="274895"/>
                      <a:pt x="333077" y="248134"/>
                    </a:cubicBezTo>
                    <a:cubicBezTo>
                      <a:pt x="333077" y="246979"/>
                      <a:pt x="332885" y="245920"/>
                      <a:pt x="332307" y="244958"/>
                    </a:cubicBezTo>
                    <a:lnTo>
                      <a:pt x="276668" y="139360"/>
                    </a:lnTo>
                    <a:cubicBezTo>
                      <a:pt x="276187" y="138397"/>
                      <a:pt x="275321" y="137531"/>
                      <a:pt x="274454" y="136953"/>
                    </a:cubicBezTo>
                    <a:lnTo>
                      <a:pt x="137186" y="49548"/>
                    </a:lnTo>
                    <a:cubicBezTo>
                      <a:pt x="135068" y="48200"/>
                      <a:pt x="132373" y="48200"/>
                      <a:pt x="130255" y="49548"/>
                    </a:cubicBezTo>
                    <a:lnTo>
                      <a:pt x="94831" y="71688"/>
                    </a:lnTo>
                    <a:cubicBezTo>
                      <a:pt x="92906" y="72940"/>
                      <a:pt x="91655" y="75154"/>
                      <a:pt x="91751" y="77464"/>
                    </a:cubicBezTo>
                    <a:cubicBezTo>
                      <a:pt x="93099" y="107979"/>
                      <a:pt x="96468" y="138397"/>
                      <a:pt x="101762" y="168430"/>
                    </a:cubicBezTo>
                    <a:cubicBezTo>
                      <a:pt x="96949" y="167275"/>
                      <a:pt x="92425" y="166313"/>
                      <a:pt x="88189" y="165639"/>
                    </a:cubicBezTo>
                    <a:cubicBezTo>
                      <a:pt x="87708" y="162655"/>
                      <a:pt x="87227" y="159671"/>
                      <a:pt x="86745" y="156783"/>
                    </a:cubicBezTo>
                    <a:cubicBezTo>
                      <a:pt x="85687" y="149948"/>
                      <a:pt x="84724" y="143210"/>
                      <a:pt x="83858" y="136568"/>
                    </a:cubicBezTo>
                    <a:cubicBezTo>
                      <a:pt x="80874" y="113658"/>
                      <a:pt x="79045" y="90652"/>
                      <a:pt x="78467" y="67549"/>
                    </a:cubicBezTo>
                    <a:lnTo>
                      <a:pt x="133721" y="32895"/>
                    </a:lnTo>
                    <a:close/>
                    <a:moveTo>
                      <a:pt x="192921" y="193266"/>
                    </a:moveTo>
                    <a:cubicBezTo>
                      <a:pt x="192921" y="193266"/>
                      <a:pt x="192921" y="193266"/>
                      <a:pt x="192921" y="193266"/>
                    </a:cubicBezTo>
                    <a:cubicBezTo>
                      <a:pt x="189360" y="193266"/>
                      <a:pt x="186472" y="196154"/>
                      <a:pt x="186472" y="199715"/>
                    </a:cubicBezTo>
                    <a:cubicBezTo>
                      <a:pt x="186472" y="199715"/>
                      <a:pt x="186472" y="199715"/>
                      <a:pt x="186472" y="199715"/>
                    </a:cubicBezTo>
                    <a:lnTo>
                      <a:pt x="186472" y="211555"/>
                    </a:lnTo>
                    <a:cubicBezTo>
                      <a:pt x="182140" y="208186"/>
                      <a:pt x="177808" y="205010"/>
                      <a:pt x="173477" y="202025"/>
                    </a:cubicBezTo>
                    <a:lnTo>
                      <a:pt x="173477" y="174784"/>
                    </a:lnTo>
                    <a:cubicBezTo>
                      <a:pt x="173477" y="171222"/>
                      <a:pt x="170589" y="168334"/>
                      <a:pt x="167027" y="168334"/>
                    </a:cubicBezTo>
                    <a:cubicBezTo>
                      <a:pt x="163465" y="168334"/>
                      <a:pt x="160578" y="171222"/>
                      <a:pt x="160578" y="174784"/>
                    </a:cubicBezTo>
                    <a:lnTo>
                      <a:pt x="160578" y="193554"/>
                    </a:lnTo>
                    <a:cubicBezTo>
                      <a:pt x="146427" y="184891"/>
                      <a:pt x="131411" y="177768"/>
                      <a:pt x="115720" y="172473"/>
                    </a:cubicBezTo>
                    <a:cubicBezTo>
                      <a:pt x="110137" y="142151"/>
                      <a:pt x="106575" y="111444"/>
                      <a:pt x="104939" y="80640"/>
                    </a:cubicBezTo>
                    <a:lnTo>
                      <a:pt x="133625" y="62736"/>
                    </a:lnTo>
                    <a:lnTo>
                      <a:pt x="265983" y="146868"/>
                    </a:lnTo>
                    <a:lnTo>
                      <a:pt x="319986" y="249386"/>
                    </a:lnTo>
                    <a:cubicBezTo>
                      <a:pt x="319312" y="273932"/>
                      <a:pt x="316520" y="298383"/>
                      <a:pt x="311611" y="322544"/>
                    </a:cubicBezTo>
                    <a:cubicBezTo>
                      <a:pt x="291685" y="313014"/>
                      <a:pt x="266176" y="294051"/>
                      <a:pt x="234795" y="257953"/>
                    </a:cubicBezTo>
                    <a:cubicBezTo>
                      <a:pt x="223821" y="245247"/>
                      <a:pt x="211981" y="233310"/>
                      <a:pt x="199274" y="222240"/>
                    </a:cubicBezTo>
                    <a:lnTo>
                      <a:pt x="199274" y="199715"/>
                    </a:lnTo>
                    <a:cubicBezTo>
                      <a:pt x="199467" y="196154"/>
                      <a:pt x="196579" y="193266"/>
                      <a:pt x="192921" y="193266"/>
                    </a:cubicBezTo>
                    <a:close/>
                    <a:moveTo>
                      <a:pt x="19170" y="133006"/>
                    </a:moveTo>
                    <a:cubicBezTo>
                      <a:pt x="21095" y="132814"/>
                      <a:pt x="22924" y="132621"/>
                      <a:pt x="24753" y="132429"/>
                    </a:cubicBezTo>
                    <a:cubicBezTo>
                      <a:pt x="40925" y="129541"/>
                      <a:pt x="57578" y="132814"/>
                      <a:pt x="71536" y="141477"/>
                    </a:cubicBezTo>
                    <a:cubicBezTo>
                      <a:pt x="72114" y="145617"/>
                      <a:pt x="72691" y="149948"/>
                      <a:pt x="73365" y="154184"/>
                    </a:cubicBezTo>
                    <a:lnTo>
                      <a:pt x="68937" y="156494"/>
                    </a:lnTo>
                    <a:cubicBezTo>
                      <a:pt x="68456" y="156783"/>
                      <a:pt x="51418" y="165639"/>
                      <a:pt x="51418" y="165639"/>
                    </a:cubicBezTo>
                    <a:lnTo>
                      <a:pt x="51514" y="165831"/>
                    </a:lnTo>
                    <a:cubicBezTo>
                      <a:pt x="51225" y="165928"/>
                      <a:pt x="50936" y="166024"/>
                      <a:pt x="50744" y="166120"/>
                    </a:cubicBezTo>
                    <a:lnTo>
                      <a:pt x="50744" y="166024"/>
                    </a:lnTo>
                    <a:cubicBezTo>
                      <a:pt x="49107" y="167179"/>
                      <a:pt x="47471" y="168430"/>
                      <a:pt x="46027" y="169874"/>
                    </a:cubicBezTo>
                    <a:lnTo>
                      <a:pt x="19170" y="133006"/>
                    </a:lnTo>
                    <a:close/>
                    <a:moveTo>
                      <a:pt x="267716" y="459331"/>
                    </a:moveTo>
                    <a:cubicBezTo>
                      <a:pt x="252507" y="470786"/>
                      <a:pt x="234410" y="477813"/>
                      <a:pt x="215350" y="479642"/>
                    </a:cubicBezTo>
                    <a:cubicBezTo>
                      <a:pt x="174535" y="423137"/>
                      <a:pt x="142769" y="360663"/>
                      <a:pt x="120918" y="294532"/>
                    </a:cubicBezTo>
                    <a:cubicBezTo>
                      <a:pt x="125924" y="296457"/>
                      <a:pt x="131218" y="298864"/>
                      <a:pt x="136705" y="301559"/>
                    </a:cubicBezTo>
                    <a:cubicBezTo>
                      <a:pt x="156727" y="358931"/>
                      <a:pt x="184450" y="413414"/>
                      <a:pt x="219104" y="463278"/>
                    </a:cubicBezTo>
                    <a:cubicBezTo>
                      <a:pt x="220356" y="465010"/>
                      <a:pt x="222281" y="466069"/>
                      <a:pt x="224399" y="466069"/>
                    </a:cubicBezTo>
                    <a:cubicBezTo>
                      <a:pt x="224880" y="466069"/>
                      <a:pt x="225361" y="465973"/>
                      <a:pt x="225843" y="465877"/>
                    </a:cubicBezTo>
                    <a:cubicBezTo>
                      <a:pt x="248849" y="459812"/>
                      <a:pt x="269064" y="445854"/>
                      <a:pt x="282829" y="426506"/>
                    </a:cubicBezTo>
                    <a:cubicBezTo>
                      <a:pt x="286487" y="429105"/>
                      <a:pt x="290049" y="431319"/>
                      <a:pt x="293514" y="433437"/>
                    </a:cubicBezTo>
                    <a:cubicBezTo>
                      <a:pt x="286102" y="443159"/>
                      <a:pt x="277438" y="451919"/>
                      <a:pt x="267716" y="459331"/>
                    </a:cubicBezTo>
                    <a:close/>
                    <a:moveTo>
                      <a:pt x="154032" y="310993"/>
                    </a:moveTo>
                    <a:cubicBezTo>
                      <a:pt x="180792" y="327742"/>
                      <a:pt x="204761" y="348535"/>
                      <a:pt x="225169" y="372600"/>
                    </a:cubicBezTo>
                    <a:cubicBezTo>
                      <a:pt x="239512" y="389445"/>
                      <a:pt x="255298" y="404847"/>
                      <a:pt x="272433" y="418709"/>
                    </a:cubicBezTo>
                    <a:cubicBezTo>
                      <a:pt x="261170" y="434303"/>
                      <a:pt x="245287" y="446047"/>
                      <a:pt x="227094" y="452111"/>
                    </a:cubicBezTo>
                    <a:cubicBezTo>
                      <a:pt x="197060" y="408216"/>
                      <a:pt x="172514" y="360760"/>
                      <a:pt x="154032" y="310993"/>
                    </a:cubicBezTo>
                    <a:close/>
                    <a:moveTo>
                      <a:pt x="301504" y="444122"/>
                    </a:moveTo>
                    <a:cubicBezTo>
                      <a:pt x="302659" y="442678"/>
                      <a:pt x="303814" y="441138"/>
                      <a:pt x="304873" y="439597"/>
                    </a:cubicBezTo>
                    <a:cubicBezTo>
                      <a:pt x="305450" y="439886"/>
                      <a:pt x="306028" y="440175"/>
                      <a:pt x="306702" y="440464"/>
                    </a:cubicBezTo>
                    <a:cubicBezTo>
                      <a:pt x="304969" y="441811"/>
                      <a:pt x="303236" y="442967"/>
                      <a:pt x="301504" y="444122"/>
                    </a:cubicBezTo>
                    <a:close/>
                    <a:moveTo>
                      <a:pt x="365517" y="432185"/>
                    </a:moveTo>
                    <a:cubicBezTo>
                      <a:pt x="365228" y="432378"/>
                      <a:pt x="364940" y="432570"/>
                      <a:pt x="364651" y="432763"/>
                    </a:cubicBezTo>
                    <a:cubicBezTo>
                      <a:pt x="364266" y="433052"/>
                      <a:pt x="321526" y="463855"/>
                      <a:pt x="234891" y="364129"/>
                    </a:cubicBezTo>
                    <a:lnTo>
                      <a:pt x="234891" y="364129"/>
                    </a:lnTo>
                    <a:cubicBezTo>
                      <a:pt x="209959" y="334288"/>
                      <a:pt x="179445" y="309453"/>
                      <a:pt x="145080" y="291163"/>
                    </a:cubicBezTo>
                    <a:cubicBezTo>
                      <a:pt x="144791" y="290971"/>
                      <a:pt x="144406" y="290778"/>
                      <a:pt x="144117" y="290682"/>
                    </a:cubicBezTo>
                    <a:cubicBezTo>
                      <a:pt x="120437" y="278072"/>
                      <a:pt x="94254" y="271045"/>
                      <a:pt x="67397" y="270178"/>
                    </a:cubicBezTo>
                    <a:cubicBezTo>
                      <a:pt x="64413" y="270178"/>
                      <a:pt x="61333" y="270274"/>
                      <a:pt x="58348" y="270659"/>
                    </a:cubicBezTo>
                    <a:lnTo>
                      <a:pt x="52188" y="256509"/>
                    </a:lnTo>
                    <a:cubicBezTo>
                      <a:pt x="39289" y="228786"/>
                      <a:pt x="39193" y="199908"/>
                      <a:pt x="50744" y="184025"/>
                    </a:cubicBezTo>
                    <a:cubicBezTo>
                      <a:pt x="50840" y="183832"/>
                      <a:pt x="50936" y="183736"/>
                      <a:pt x="51033" y="183543"/>
                    </a:cubicBezTo>
                    <a:cubicBezTo>
                      <a:pt x="52669" y="181329"/>
                      <a:pt x="54691" y="179308"/>
                      <a:pt x="56808" y="177671"/>
                    </a:cubicBezTo>
                    <a:cubicBezTo>
                      <a:pt x="66531" y="176420"/>
                      <a:pt x="141807" y="170837"/>
                      <a:pt x="225072" y="266617"/>
                    </a:cubicBezTo>
                    <a:cubicBezTo>
                      <a:pt x="301600" y="354695"/>
                      <a:pt x="348479" y="348246"/>
                      <a:pt x="365517" y="340930"/>
                    </a:cubicBezTo>
                    <a:lnTo>
                      <a:pt x="370619" y="352674"/>
                    </a:lnTo>
                    <a:cubicBezTo>
                      <a:pt x="385924" y="388290"/>
                      <a:pt x="383807" y="421789"/>
                      <a:pt x="365517" y="432185"/>
                    </a:cubicBezTo>
                    <a:close/>
                    <a:moveTo>
                      <a:pt x="391893" y="413992"/>
                    </a:moveTo>
                    <a:cubicBezTo>
                      <a:pt x="395743" y="391371"/>
                      <a:pt x="392470" y="368172"/>
                      <a:pt x="382652" y="347476"/>
                    </a:cubicBezTo>
                    <a:lnTo>
                      <a:pt x="377261" y="335058"/>
                    </a:lnTo>
                    <a:lnTo>
                      <a:pt x="402000" y="324181"/>
                    </a:lnTo>
                    <a:lnTo>
                      <a:pt x="403348" y="406099"/>
                    </a:lnTo>
                    <a:lnTo>
                      <a:pt x="391893" y="413992"/>
                    </a:lnTo>
                    <a:close/>
                    <a:moveTo>
                      <a:pt x="416343" y="406002"/>
                    </a:moveTo>
                    <a:lnTo>
                      <a:pt x="414995" y="325528"/>
                    </a:lnTo>
                    <a:cubicBezTo>
                      <a:pt x="429242" y="333422"/>
                      <a:pt x="444259" y="339871"/>
                      <a:pt x="459757" y="344780"/>
                    </a:cubicBezTo>
                    <a:lnTo>
                      <a:pt x="433574" y="374814"/>
                    </a:lnTo>
                    <a:cubicBezTo>
                      <a:pt x="431745" y="376932"/>
                      <a:pt x="431456" y="379916"/>
                      <a:pt x="432804" y="382322"/>
                    </a:cubicBezTo>
                    <a:lnTo>
                      <a:pt x="457639" y="425158"/>
                    </a:lnTo>
                    <a:cubicBezTo>
                      <a:pt x="443296" y="420153"/>
                      <a:pt x="429434" y="413703"/>
                      <a:pt x="416343" y="40600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679" name="Google Shape;5679;p32"/>
          <p:cNvGrpSpPr/>
          <p:nvPr/>
        </p:nvGrpSpPr>
        <p:grpSpPr>
          <a:xfrm>
            <a:off x="-812316" y="3916138"/>
            <a:ext cx="896786" cy="896786"/>
            <a:chOff x="-812316" y="3916138"/>
            <a:chExt cx="896786" cy="896786"/>
          </a:xfrm>
        </p:grpSpPr>
        <p:sp>
          <p:nvSpPr>
            <p:cNvPr id="5680" name="Google Shape;5680;p32"/>
            <p:cNvSpPr/>
            <p:nvPr/>
          </p:nvSpPr>
          <p:spPr>
            <a:xfrm>
              <a:off x="-812316" y="3916138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1" name="Google Shape;5681;p32"/>
            <p:cNvSpPr/>
            <p:nvPr/>
          </p:nvSpPr>
          <p:spPr>
            <a:xfrm>
              <a:off x="-726564" y="3991049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682" name="Google Shape;5682;p32"/>
            <p:cNvGrpSpPr/>
            <p:nvPr/>
          </p:nvGrpSpPr>
          <p:grpSpPr>
            <a:xfrm>
              <a:off x="-579708" y="4145347"/>
              <a:ext cx="470356" cy="470356"/>
              <a:chOff x="1033885" y="5142519"/>
              <a:chExt cx="470356" cy="470356"/>
            </a:xfrm>
          </p:grpSpPr>
          <p:sp>
            <p:nvSpPr>
              <p:cNvPr id="5683" name="Google Shape;5683;p32"/>
              <p:cNvSpPr/>
              <p:nvPr/>
            </p:nvSpPr>
            <p:spPr>
              <a:xfrm>
                <a:off x="1205731" y="5377698"/>
                <a:ext cx="221663" cy="158331"/>
              </a:xfrm>
              <a:custGeom>
                <a:avLst/>
                <a:gdLst/>
                <a:ahLst/>
                <a:cxnLst/>
                <a:rect l="l" t="t" r="r" b="b"/>
                <a:pathLst>
                  <a:path w="221663" h="158331" extrusionOk="0">
                    <a:moveTo>
                      <a:pt x="0" y="0"/>
                    </a:moveTo>
                    <a:lnTo>
                      <a:pt x="221664" y="0"/>
                    </a:lnTo>
                    <a:lnTo>
                      <a:pt x="221664" y="158331"/>
                    </a:lnTo>
                    <a:lnTo>
                      <a:pt x="0" y="158331"/>
                    </a:lnTo>
                    <a:close/>
                  </a:path>
                </a:pathLst>
              </a:custGeom>
              <a:solidFill>
                <a:srgbClr val="EF52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84" name="Google Shape;5684;p32"/>
              <p:cNvSpPr/>
              <p:nvPr/>
            </p:nvSpPr>
            <p:spPr>
              <a:xfrm>
                <a:off x="1110732" y="5219366"/>
                <a:ext cx="229580" cy="158331"/>
              </a:xfrm>
              <a:custGeom>
                <a:avLst/>
                <a:gdLst/>
                <a:ahLst/>
                <a:cxnLst/>
                <a:rect l="l" t="t" r="r" b="b"/>
                <a:pathLst>
                  <a:path w="229580" h="158331" extrusionOk="0">
                    <a:moveTo>
                      <a:pt x="0" y="0"/>
                    </a:moveTo>
                    <a:lnTo>
                      <a:pt x="229580" y="0"/>
                    </a:lnTo>
                    <a:lnTo>
                      <a:pt x="229580" y="158331"/>
                    </a:lnTo>
                    <a:lnTo>
                      <a:pt x="0" y="158331"/>
                    </a:lnTo>
                    <a:close/>
                  </a:path>
                </a:pathLst>
              </a:custGeom>
              <a:solidFill>
                <a:srgbClr val="88BF4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85" name="Google Shape;5685;p32"/>
              <p:cNvSpPr/>
              <p:nvPr/>
            </p:nvSpPr>
            <p:spPr>
              <a:xfrm>
                <a:off x="1110732" y="5322272"/>
                <a:ext cx="158331" cy="213757"/>
              </a:xfrm>
              <a:custGeom>
                <a:avLst/>
                <a:gdLst/>
                <a:ahLst/>
                <a:cxnLst/>
                <a:rect l="l" t="t" r="r" b="b"/>
                <a:pathLst>
                  <a:path w="158331" h="213757" extrusionOk="0">
                    <a:moveTo>
                      <a:pt x="0" y="55426"/>
                    </a:moveTo>
                    <a:lnTo>
                      <a:pt x="58231" y="55426"/>
                    </a:lnTo>
                    <a:cubicBezTo>
                      <a:pt x="45110" y="43864"/>
                      <a:pt x="43845" y="23854"/>
                      <a:pt x="55406" y="10732"/>
                    </a:cubicBezTo>
                    <a:cubicBezTo>
                      <a:pt x="66968" y="-2390"/>
                      <a:pt x="86978" y="-3654"/>
                      <a:pt x="100100" y="7908"/>
                    </a:cubicBezTo>
                    <a:cubicBezTo>
                      <a:pt x="113222" y="19469"/>
                      <a:pt x="114486" y="39479"/>
                      <a:pt x="102925" y="52601"/>
                    </a:cubicBezTo>
                    <a:cubicBezTo>
                      <a:pt x="102044" y="53601"/>
                      <a:pt x="101100" y="54544"/>
                      <a:pt x="100100" y="55426"/>
                    </a:cubicBezTo>
                    <a:lnTo>
                      <a:pt x="158331" y="55426"/>
                    </a:lnTo>
                    <a:lnTo>
                      <a:pt x="158331" y="113657"/>
                    </a:lnTo>
                    <a:cubicBezTo>
                      <a:pt x="146769" y="100535"/>
                      <a:pt x="126759" y="99271"/>
                      <a:pt x="113637" y="110832"/>
                    </a:cubicBezTo>
                    <a:cubicBezTo>
                      <a:pt x="100516" y="122394"/>
                      <a:pt x="99251" y="142404"/>
                      <a:pt x="110813" y="155526"/>
                    </a:cubicBezTo>
                    <a:cubicBezTo>
                      <a:pt x="122374" y="168648"/>
                      <a:pt x="142384" y="169912"/>
                      <a:pt x="155506" y="158351"/>
                    </a:cubicBezTo>
                    <a:cubicBezTo>
                      <a:pt x="156506" y="157469"/>
                      <a:pt x="157450" y="156526"/>
                      <a:pt x="158331" y="155526"/>
                    </a:cubicBezTo>
                    <a:lnTo>
                      <a:pt x="158331" y="213757"/>
                    </a:lnTo>
                    <a:lnTo>
                      <a:pt x="0" y="213757"/>
                    </a:lnTo>
                    <a:close/>
                  </a:path>
                </a:pathLst>
              </a:custGeom>
              <a:solidFill>
                <a:srgbClr val="0093B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86" name="Google Shape;5686;p32"/>
              <p:cNvSpPr/>
              <p:nvPr/>
            </p:nvSpPr>
            <p:spPr>
              <a:xfrm>
                <a:off x="1269064" y="5219366"/>
                <a:ext cx="158331" cy="213757"/>
              </a:xfrm>
              <a:custGeom>
                <a:avLst/>
                <a:gdLst/>
                <a:ahLst/>
                <a:cxnLst/>
                <a:rect l="l" t="t" r="r" b="b"/>
                <a:pathLst>
                  <a:path w="158331" h="213757" extrusionOk="0">
                    <a:moveTo>
                      <a:pt x="0" y="0"/>
                    </a:moveTo>
                    <a:lnTo>
                      <a:pt x="0" y="58231"/>
                    </a:lnTo>
                    <a:cubicBezTo>
                      <a:pt x="11562" y="45110"/>
                      <a:pt x="31572" y="43845"/>
                      <a:pt x="44694" y="55406"/>
                    </a:cubicBezTo>
                    <a:cubicBezTo>
                      <a:pt x="57816" y="66968"/>
                      <a:pt x="59080" y="86978"/>
                      <a:pt x="47518" y="100100"/>
                    </a:cubicBezTo>
                    <a:cubicBezTo>
                      <a:pt x="35957" y="113222"/>
                      <a:pt x="15947" y="114486"/>
                      <a:pt x="2825" y="102925"/>
                    </a:cubicBezTo>
                    <a:cubicBezTo>
                      <a:pt x="1825" y="102044"/>
                      <a:pt x="882" y="101100"/>
                      <a:pt x="0" y="100100"/>
                    </a:cubicBezTo>
                    <a:lnTo>
                      <a:pt x="0" y="158331"/>
                    </a:lnTo>
                    <a:lnTo>
                      <a:pt x="58231" y="158331"/>
                    </a:lnTo>
                    <a:cubicBezTo>
                      <a:pt x="45110" y="169893"/>
                      <a:pt x="43845" y="189903"/>
                      <a:pt x="55406" y="203025"/>
                    </a:cubicBezTo>
                    <a:cubicBezTo>
                      <a:pt x="66968" y="216147"/>
                      <a:pt x="86978" y="217412"/>
                      <a:pt x="100100" y="205849"/>
                    </a:cubicBezTo>
                    <a:cubicBezTo>
                      <a:pt x="113222" y="194288"/>
                      <a:pt x="114486" y="174278"/>
                      <a:pt x="102925" y="161156"/>
                    </a:cubicBezTo>
                    <a:cubicBezTo>
                      <a:pt x="102043" y="160156"/>
                      <a:pt x="101100" y="159213"/>
                      <a:pt x="100100" y="158331"/>
                    </a:cubicBezTo>
                    <a:lnTo>
                      <a:pt x="158331" y="158331"/>
                    </a:lnTo>
                    <a:lnTo>
                      <a:pt x="158331" y="0"/>
                    </a:lnTo>
                    <a:close/>
                  </a:path>
                </a:pathLst>
              </a:custGeom>
              <a:solidFill>
                <a:srgbClr val="FFC11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87" name="Google Shape;5687;p32"/>
              <p:cNvSpPr/>
              <p:nvPr/>
            </p:nvSpPr>
            <p:spPr>
              <a:xfrm>
                <a:off x="1323604" y="5472781"/>
                <a:ext cx="103790" cy="63247"/>
              </a:xfrm>
              <a:custGeom>
                <a:avLst/>
                <a:gdLst/>
                <a:ahLst/>
                <a:cxnLst/>
                <a:rect l="l" t="t" r="r" b="b"/>
                <a:pathLst>
                  <a:path w="103790" h="63247" extrusionOk="0">
                    <a:moveTo>
                      <a:pt x="24625" y="48375"/>
                    </a:moveTo>
                    <a:lnTo>
                      <a:pt x="41623" y="63247"/>
                    </a:lnTo>
                    <a:lnTo>
                      <a:pt x="103791" y="63247"/>
                    </a:lnTo>
                    <a:lnTo>
                      <a:pt x="103791" y="28053"/>
                    </a:lnTo>
                    <a:cubicBezTo>
                      <a:pt x="89361" y="25449"/>
                      <a:pt x="74571" y="30084"/>
                      <a:pt x="64208" y="40459"/>
                    </a:cubicBezTo>
                    <a:lnTo>
                      <a:pt x="28583" y="4834"/>
                    </a:lnTo>
                    <a:cubicBezTo>
                      <a:pt x="21978" y="-1677"/>
                      <a:pt x="11345" y="-1601"/>
                      <a:pt x="4834" y="5004"/>
                    </a:cubicBezTo>
                    <a:cubicBezTo>
                      <a:pt x="-1611" y="11543"/>
                      <a:pt x="-1611" y="22046"/>
                      <a:pt x="4834" y="28584"/>
                    </a:cubicBezTo>
                    <a:close/>
                  </a:path>
                </a:pathLst>
              </a:custGeom>
              <a:solidFill>
                <a:srgbClr val="E8493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88" name="Google Shape;5688;p32"/>
              <p:cNvSpPr/>
              <p:nvPr/>
            </p:nvSpPr>
            <p:spPr>
              <a:xfrm>
                <a:off x="1110732" y="5432238"/>
                <a:ext cx="63247" cy="103790"/>
              </a:xfrm>
              <a:custGeom>
                <a:avLst/>
                <a:gdLst/>
                <a:ahLst/>
                <a:cxnLst/>
                <a:rect l="l" t="t" r="r" b="b"/>
                <a:pathLst>
                  <a:path w="63247" h="103790" extrusionOk="0">
                    <a:moveTo>
                      <a:pt x="14872" y="24625"/>
                    </a:moveTo>
                    <a:lnTo>
                      <a:pt x="0" y="41623"/>
                    </a:lnTo>
                    <a:lnTo>
                      <a:pt x="0" y="103791"/>
                    </a:lnTo>
                    <a:lnTo>
                      <a:pt x="35194" y="103791"/>
                    </a:lnTo>
                    <a:cubicBezTo>
                      <a:pt x="37799" y="89361"/>
                      <a:pt x="33163" y="74571"/>
                      <a:pt x="22789" y="64208"/>
                    </a:cubicBezTo>
                    <a:lnTo>
                      <a:pt x="58413" y="28583"/>
                    </a:lnTo>
                    <a:cubicBezTo>
                      <a:pt x="64925" y="21978"/>
                      <a:pt x="64849" y="11345"/>
                      <a:pt x="58243" y="4834"/>
                    </a:cubicBezTo>
                    <a:cubicBezTo>
                      <a:pt x="51704" y="-1611"/>
                      <a:pt x="41202" y="-1611"/>
                      <a:pt x="34664" y="4834"/>
                    </a:cubicBezTo>
                    <a:close/>
                  </a:path>
                </a:pathLst>
              </a:custGeom>
              <a:solidFill>
                <a:srgbClr val="047FA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89" name="Google Shape;5689;p32"/>
              <p:cNvSpPr/>
              <p:nvPr/>
            </p:nvSpPr>
            <p:spPr>
              <a:xfrm>
                <a:off x="1110732" y="5219366"/>
                <a:ext cx="103790" cy="63247"/>
              </a:xfrm>
              <a:custGeom>
                <a:avLst/>
                <a:gdLst/>
                <a:ahLst/>
                <a:cxnLst/>
                <a:rect l="l" t="t" r="r" b="b"/>
                <a:pathLst>
                  <a:path w="103790" h="63247" extrusionOk="0">
                    <a:moveTo>
                      <a:pt x="79166" y="14872"/>
                    </a:moveTo>
                    <a:lnTo>
                      <a:pt x="62168" y="0"/>
                    </a:lnTo>
                    <a:lnTo>
                      <a:pt x="0" y="0"/>
                    </a:lnTo>
                    <a:lnTo>
                      <a:pt x="0" y="35194"/>
                    </a:lnTo>
                    <a:cubicBezTo>
                      <a:pt x="14430" y="37799"/>
                      <a:pt x="29220" y="33163"/>
                      <a:pt x="39583" y="22789"/>
                    </a:cubicBezTo>
                    <a:lnTo>
                      <a:pt x="75207" y="58413"/>
                    </a:lnTo>
                    <a:cubicBezTo>
                      <a:pt x="81813" y="64925"/>
                      <a:pt x="92446" y="64849"/>
                      <a:pt x="98957" y="58243"/>
                    </a:cubicBezTo>
                    <a:cubicBezTo>
                      <a:pt x="105402" y="51704"/>
                      <a:pt x="105402" y="41202"/>
                      <a:pt x="98957" y="34664"/>
                    </a:cubicBezTo>
                    <a:close/>
                  </a:path>
                </a:pathLst>
              </a:custGeom>
              <a:solidFill>
                <a:srgbClr val="7CA54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90" name="Google Shape;5690;p32"/>
              <p:cNvSpPr/>
              <p:nvPr/>
            </p:nvSpPr>
            <p:spPr>
              <a:xfrm>
                <a:off x="1364147" y="5219366"/>
                <a:ext cx="63247" cy="103790"/>
              </a:xfrm>
              <a:custGeom>
                <a:avLst/>
                <a:gdLst/>
                <a:ahLst/>
                <a:cxnLst/>
                <a:rect l="l" t="t" r="r" b="b"/>
                <a:pathLst>
                  <a:path w="63247" h="103790" extrusionOk="0">
                    <a:moveTo>
                      <a:pt x="48375" y="79166"/>
                    </a:moveTo>
                    <a:lnTo>
                      <a:pt x="63247" y="62168"/>
                    </a:lnTo>
                    <a:lnTo>
                      <a:pt x="63247" y="0"/>
                    </a:lnTo>
                    <a:lnTo>
                      <a:pt x="28053" y="0"/>
                    </a:lnTo>
                    <a:cubicBezTo>
                      <a:pt x="25449" y="14430"/>
                      <a:pt x="30084" y="29220"/>
                      <a:pt x="40459" y="39583"/>
                    </a:cubicBezTo>
                    <a:lnTo>
                      <a:pt x="4834" y="75207"/>
                    </a:lnTo>
                    <a:cubicBezTo>
                      <a:pt x="-1677" y="81813"/>
                      <a:pt x="-1601" y="92446"/>
                      <a:pt x="5004" y="98957"/>
                    </a:cubicBezTo>
                    <a:cubicBezTo>
                      <a:pt x="11543" y="105402"/>
                      <a:pt x="22046" y="105402"/>
                      <a:pt x="28584" y="98957"/>
                    </a:cubicBezTo>
                    <a:close/>
                  </a:path>
                </a:pathLst>
              </a:custGeom>
              <a:solidFill>
                <a:srgbClr val="FAAC2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5691" name="Google Shape;5691;p32"/>
              <p:cNvGrpSpPr/>
              <p:nvPr/>
            </p:nvGrpSpPr>
            <p:grpSpPr>
              <a:xfrm>
                <a:off x="1039483" y="5148117"/>
                <a:ext cx="459160" cy="459160"/>
                <a:chOff x="1039483" y="5148117"/>
                <a:chExt cx="459160" cy="459160"/>
              </a:xfrm>
            </p:grpSpPr>
            <p:sp>
              <p:nvSpPr>
                <p:cNvPr id="5692" name="Google Shape;5692;p32"/>
                <p:cNvSpPr/>
                <p:nvPr/>
              </p:nvSpPr>
              <p:spPr>
                <a:xfrm>
                  <a:off x="1039483" y="5425197"/>
                  <a:ext cx="119708" cy="174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08" h="174164" extrusionOk="0">
                      <a:moveTo>
                        <a:pt x="0" y="110832"/>
                      </a:moveTo>
                      <a:lnTo>
                        <a:pt x="15833" y="94999"/>
                      </a:lnTo>
                      <a:lnTo>
                        <a:pt x="15833" y="23750"/>
                      </a:lnTo>
                      <a:cubicBezTo>
                        <a:pt x="15833" y="10633"/>
                        <a:pt x="26466" y="0"/>
                        <a:pt x="39583" y="0"/>
                      </a:cubicBezTo>
                      <a:lnTo>
                        <a:pt x="71249" y="0"/>
                      </a:lnTo>
                      <a:lnTo>
                        <a:pt x="71249" y="31666"/>
                      </a:lnTo>
                      <a:lnTo>
                        <a:pt x="91040" y="11875"/>
                      </a:lnTo>
                      <a:cubicBezTo>
                        <a:pt x="97599" y="5317"/>
                        <a:pt x="108231" y="5317"/>
                        <a:pt x="114790" y="11875"/>
                      </a:cubicBezTo>
                      <a:cubicBezTo>
                        <a:pt x="121348" y="18434"/>
                        <a:pt x="121348" y="29066"/>
                        <a:pt x="114790" y="35625"/>
                      </a:cubicBezTo>
                      <a:lnTo>
                        <a:pt x="79166" y="71249"/>
                      </a:lnTo>
                      <a:cubicBezTo>
                        <a:pt x="96654" y="88738"/>
                        <a:pt x="96654" y="117093"/>
                        <a:pt x="79166" y="134582"/>
                      </a:cubicBezTo>
                      <a:lnTo>
                        <a:pt x="39583" y="174164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93" name="Google Shape;5693;p32"/>
                <p:cNvSpPr/>
                <p:nvPr/>
              </p:nvSpPr>
              <p:spPr>
                <a:xfrm>
                  <a:off x="1047400" y="5148117"/>
                  <a:ext cx="174164" cy="119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164" h="119708" extrusionOk="0">
                      <a:moveTo>
                        <a:pt x="63333" y="0"/>
                      </a:moveTo>
                      <a:lnTo>
                        <a:pt x="79166" y="15833"/>
                      </a:lnTo>
                      <a:lnTo>
                        <a:pt x="150415" y="15833"/>
                      </a:lnTo>
                      <a:cubicBezTo>
                        <a:pt x="163531" y="15833"/>
                        <a:pt x="174164" y="26466"/>
                        <a:pt x="174164" y="39583"/>
                      </a:cubicBezTo>
                      <a:lnTo>
                        <a:pt x="174164" y="71249"/>
                      </a:lnTo>
                      <a:lnTo>
                        <a:pt x="142498" y="71249"/>
                      </a:lnTo>
                      <a:lnTo>
                        <a:pt x="162290" y="91040"/>
                      </a:lnTo>
                      <a:cubicBezTo>
                        <a:pt x="168847" y="97599"/>
                        <a:pt x="168847" y="108231"/>
                        <a:pt x="162290" y="114790"/>
                      </a:cubicBezTo>
                      <a:cubicBezTo>
                        <a:pt x="155731" y="121348"/>
                        <a:pt x="145099" y="121348"/>
                        <a:pt x="138540" y="114790"/>
                      </a:cubicBezTo>
                      <a:lnTo>
                        <a:pt x="102915" y="79166"/>
                      </a:lnTo>
                      <a:cubicBezTo>
                        <a:pt x="85427" y="96654"/>
                        <a:pt x="57072" y="96654"/>
                        <a:pt x="39583" y="79166"/>
                      </a:cubicBezTo>
                      <a:lnTo>
                        <a:pt x="0" y="39583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94" name="Google Shape;5694;p32"/>
                <p:cNvSpPr/>
                <p:nvPr/>
              </p:nvSpPr>
              <p:spPr>
                <a:xfrm>
                  <a:off x="1378935" y="5156034"/>
                  <a:ext cx="119708" cy="174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08" h="174164" extrusionOk="0">
                      <a:moveTo>
                        <a:pt x="119709" y="63333"/>
                      </a:moveTo>
                      <a:lnTo>
                        <a:pt x="103875" y="79166"/>
                      </a:lnTo>
                      <a:lnTo>
                        <a:pt x="103875" y="150415"/>
                      </a:lnTo>
                      <a:cubicBezTo>
                        <a:pt x="103875" y="163531"/>
                        <a:pt x="93243" y="174164"/>
                        <a:pt x="80126" y="174164"/>
                      </a:cubicBezTo>
                      <a:lnTo>
                        <a:pt x="48460" y="174164"/>
                      </a:lnTo>
                      <a:lnTo>
                        <a:pt x="48460" y="142498"/>
                      </a:lnTo>
                      <a:lnTo>
                        <a:pt x="28668" y="162290"/>
                      </a:lnTo>
                      <a:cubicBezTo>
                        <a:pt x="22109" y="168847"/>
                        <a:pt x="11477" y="168847"/>
                        <a:pt x="4918" y="162290"/>
                      </a:cubicBezTo>
                      <a:cubicBezTo>
                        <a:pt x="-1639" y="155731"/>
                        <a:pt x="-1639" y="145099"/>
                        <a:pt x="4918" y="138540"/>
                      </a:cubicBezTo>
                      <a:lnTo>
                        <a:pt x="40543" y="102915"/>
                      </a:lnTo>
                      <a:cubicBezTo>
                        <a:pt x="23054" y="85427"/>
                        <a:pt x="23054" y="57072"/>
                        <a:pt x="40543" y="39583"/>
                      </a:cubicBezTo>
                      <a:lnTo>
                        <a:pt x="80126" y="0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95" name="Google Shape;5695;p32"/>
                <p:cNvSpPr/>
                <p:nvPr/>
              </p:nvSpPr>
              <p:spPr>
                <a:xfrm>
                  <a:off x="1316563" y="5487569"/>
                  <a:ext cx="174164" cy="119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164" h="119708" extrusionOk="0">
                      <a:moveTo>
                        <a:pt x="110832" y="119709"/>
                      </a:moveTo>
                      <a:lnTo>
                        <a:pt x="94999" y="103875"/>
                      </a:lnTo>
                      <a:lnTo>
                        <a:pt x="23750" y="103875"/>
                      </a:lnTo>
                      <a:cubicBezTo>
                        <a:pt x="10633" y="103875"/>
                        <a:pt x="0" y="93243"/>
                        <a:pt x="0" y="80126"/>
                      </a:cubicBezTo>
                      <a:lnTo>
                        <a:pt x="0" y="48460"/>
                      </a:lnTo>
                      <a:lnTo>
                        <a:pt x="31666" y="48460"/>
                      </a:lnTo>
                      <a:lnTo>
                        <a:pt x="11875" y="28668"/>
                      </a:lnTo>
                      <a:cubicBezTo>
                        <a:pt x="5317" y="22109"/>
                        <a:pt x="5317" y="11477"/>
                        <a:pt x="11875" y="4918"/>
                      </a:cubicBezTo>
                      <a:cubicBezTo>
                        <a:pt x="18434" y="-1639"/>
                        <a:pt x="29066" y="-1639"/>
                        <a:pt x="35625" y="4918"/>
                      </a:cubicBezTo>
                      <a:lnTo>
                        <a:pt x="71249" y="40543"/>
                      </a:lnTo>
                      <a:cubicBezTo>
                        <a:pt x="88738" y="23054"/>
                        <a:pt x="117093" y="23054"/>
                        <a:pt x="134582" y="40543"/>
                      </a:cubicBezTo>
                      <a:lnTo>
                        <a:pt x="174164" y="80126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5696" name="Google Shape;5696;p32"/>
              <p:cNvSpPr/>
              <p:nvPr/>
            </p:nvSpPr>
            <p:spPr>
              <a:xfrm>
                <a:off x="1033885" y="5142519"/>
                <a:ext cx="470356" cy="470356"/>
              </a:xfrm>
              <a:custGeom>
                <a:avLst/>
                <a:gdLst/>
                <a:ahLst/>
                <a:cxnLst/>
                <a:rect l="l" t="t" r="r" b="b"/>
                <a:pathLst>
                  <a:path w="470356" h="470356" extrusionOk="0">
                    <a:moveTo>
                      <a:pt x="385593" y="364560"/>
                    </a:moveTo>
                    <a:cubicBezTo>
                      <a:pt x="374345" y="364528"/>
                      <a:pt x="363385" y="368123"/>
                      <a:pt x="354341" y="374812"/>
                    </a:cubicBezTo>
                    <a:lnTo>
                      <a:pt x="323900" y="344370"/>
                    </a:lnTo>
                    <a:cubicBezTo>
                      <a:pt x="314208" y="334762"/>
                      <a:pt x="298563" y="334829"/>
                      <a:pt x="288955" y="344521"/>
                    </a:cubicBezTo>
                    <a:cubicBezTo>
                      <a:pt x="279404" y="354153"/>
                      <a:pt x="279404" y="369684"/>
                      <a:pt x="288955" y="379316"/>
                    </a:cubicBezTo>
                    <a:lnTo>
                      <a:pt x="295231" y="385593"/>
                    </a:lnTo>
                    <a:lnTo>
                      <a:pt x="243095" y="385593"/>
                    </a:lnTo>
                    <a:lnTo>
                      <a:pt x="243095" y="335278"/>
                    </a:lnTo>
                    <a:cubicBezTo>
                      <a:pt x="243095" y="330906"/>
                      <a:pt x="239551" y="327362"/>
                      <a:pt x="235178" y="327362"/>
                    </a:cubicBezTo>
                    <a:cubicBezTo>
                      <a:pt x="232906" y="327361"/>
                      <a:pt x="230744" y="328337"/>
                      <a:pt x="229241" y="330042"/>
                    </a:cubicBezTo>
                    <a:cubicBezTo>
                      <a:pt x="220571" y="339885"/>
                      <a:pt x="205564" y="340836"/>
                      <a:pt x="195721" y="332166"/>
                    </a:cubicBezTo>
                    <a:cubicBezTo>
                      <a:pt x="185878" y="323496"/>
                      <a:pt x="184927" y="308490"/>
                      <a:pt x="193597" y="298646"/>
                    </a:cubicBezTo>
                    <a:cubicBezTo>
                      <a:pt x="202266" y="288803"/>
                      <a:pt x="217273" y="287852"/>
                      <a:pt x="227116" y="296522"/>
                    </a:cubicBezTo>
                    <a:cubicBezTo>
                      <a:pt x="227868" y="297185"/>
                      <a:pt x="228578" y="297894"/>
                      <a:pt x="229241" y="298646"/>
                    </a:cubicBezTo>
                    <a:cubicBezTo>
                      <a:pt x="232132" y="301926"/>
                      <a:pt x="237136" y="302240"/>
                      <a:pt x="240414" y="299348"/>
                    </a:cubicBezTo>
                    <a:cubicBezTo>
                      <a:pt x="242119" y="297845"/>
                      <a:pt x="243095" y="295682"/>
                      <a:pt x="243095" y="293410"/>
                    </a:cubicBezTo>
                    <a:lnTo>
                      <a:pt x="243095" y="243095"/>
                    </a:lnTo>
                    <a:lnTo>
                      <a:pt x="278073" y="243095"/>
                    </a:lnTo>
                    <a:cubicBezTo>
                      <a:pt x="269319" y="263127"/>
                      <a:pt x="278462" y="286462"/>
                      <a:pt x="298494" y="295216"/>
                    </a:cubicBezTo>
                    <a:cubicBezTo>
                      <a:pt x="318525" y="303970"/>
                      <a:pt x="341861" y="294828"/>
                      <a:pt x="350615" y="274796"/>
                    </a:cubicBezTo>
                    <a:cubicBezTo>
                      <a:pt x="355031" y="264690"/>
                      <a:pt x="355031" y="253200"/>
                      <a:pt x="350615" y="243095"/>
                    </a:cubicBezTo>
                    <a:lnTo>
                      <a:pt x="385593" y="243095"/>
                    </a:lnTo>
                    <a:lnTo>
                      <a:pt x="385593" y="346010"/>
                    </a:lnTo>
                    <a:lnTo>
                      <a:pt x="401426" y="346010"/>
                    </a:lnTo>
                    <a:lnTo>
                      <a:pt x="401426" y="195596"/>
                    </a:lnTo>
                    <a:lnTo>
                      <a:pt x="425176" y="195596"/>
                    </a:lnTo>
                    <a:cubicBezTo>
                      <a:pt x="442657" y="195576"/>
                      <a:pt x="456822" y="181410"/>
                      <a:pt x="456842" y="163929"/>
                    </a:cubicBezTo>
                    <a:lnTo>
                      <a:pt x="456842" y="95960"/>
                    </a:lnTo>
                    <a:lnTo>
                      <a:pt x="470357" y="82445"/>
                    </a:lnTo>
                    <a:lnTo>
                      <a:pt x="459161" y="71249"/>
                    </a:lnTo>
                    <a:lnTo>
                      <a:pt x="443328" y="87082"/>
                    </a:lnTo>
                    <a:cubicBezTo>
                      <a:pt x="441843" y="88567"/>
                      <a:pt x="441009" y="90580"/>
                      <a:pt x="441009" y="92680"/>
                    </a:cubicBezTo>
                    <a:lnTo>
                      <a:pt x="441009" y="163929"/>
                    </a:lnTo>
                    <a:cubicBezTo>
                      <a:pt x="440999" y="172669"/>
                      <a:pt x="433916" y="179752"/>
                      <a:pt x="425176" y="179762"/>
                    </a:cubicBezTo>
                    <a:lnTo>
                      <a:pt x="401426" y="179762"/>
                    </a:lnTo>
                    <a:lnTo>
                      <a:pt x="401426" y="159292"/>
                    </a:lnTo>
                    <a:lnTo>
                      <a:pt x="414941" y="145778"/>
                    </a:lnTo>
                    <a:lnTo>
                      <a:pt x="403745" y="134582"/>
                    </a:lnTo>
                    <a:lnTo>
                      <a:pt x="368120" y="170206"/>
                    </a:lnTo>
                    <a:cubicBezTo>
                      <a:pt x="364654" y="173673"/>
                      <a:pt x="359033" y="173673"/>
                      <a:pt x="355566" y="170206"/>
                    </a:cubicBezTo>
                    <a:cubicBezTo>
                      <a:pt x="352100" y="166740"/>
                      <a:pt x="352100" y="161119"/>
                      <a:pt x="355566" y="157652"/>
                    </a:cubicBezTo>
                    <a:lnTo>
                      <a:pt x="391191" y="122028"/>
                    </a:lnTo>
                    <a:cubicBezTo>
                      <a:pt x="394282" y="118936"/>
                      <a:pt x="394282" y="113924"/>
                      <a:pt x="391191" y="110832"/>
                    </a:cubicBezTo>
                    <a:cubicBezTo>
                      <a:pt x="391191" y="110832"/>
                      <a:pt x="391191" y="110832"/>
                      <a:pt x="391191" y="110832"/>
                    </a:cubicBezTo>
                    <a:cubicBezTo>
                      <a:pt x="376818" y="96425"/>
                      <a:pt x="376818" y="73103"/>
                      <a:pt x="391191" y="58695"/>
                    </a:cubicBezTo>
                    <a:lnTo>
                      <a:pt x="430774" y="19113"/>
                    </a:lnTo>
                    <a:lnTo>
                      <a:pt x="419578" y="7917"/>
                    </a:lnTo>
                    <a:lnTo>
                      <a:pt x="379995" y="47499"/>
                    </a:lnTo>
                    <a:cubicBezTo>
                      <a:pt x="361609" y="65934"/>
                      <a:pt x="359411" y="95022"/>
                      <a:pt x="374817" y="116010"/>
                    </a:cubicBezTo>
                    <a:lnTo>
                      <a:pt x="344370" y="146456"/>
                    </a:lnTo>
                    <a:cubicBezTo>
                      <a:pt x="334679" y="156065"/>
                      <a:pt x="334611" y="171710"/>
                      <a:pt x="344220" y="181402"/>
                    </a:cubicBezTo>
                    <a:cubicBezTo>
                      <a:pt x="353829" y="191094"/>
                      <a:pt x="369474" y="191161"/>
                      <a:pt x="379166" y="181553"/>
                    </a:cubicBezTo>
                    <a:cubicBezTo>
                      <a:pt x="379216" y="181503"/>
                      <a:pt x="379267" y="181453"/>
                      <a:pt x="379316" y="181402"/>
                    </a:cubicBezTo>
                    <a:lnTo>
                      <a:pt x="385593" y="175125"/>
                    </a:lnTo>
                    <a:lnTo>
                      <a:pt x="385593" y="227262"/>
                    </a:lnTo>
                    <a:lnTo>
                      <a:pt x="335277" y="227262"/>
                    </a:lnTo>
                    <a:cubicBezTo>
                      <a:pt x="330905" y="227262"/>
                      <a:pt x="327361" y="230805"/>
                      <a:pt x="327361" y="235177"/>
                    </a:cubicBezTo>
                    <a:cubicBezTo>
                      <a:pt x="327360" y="237450"/>
                      <a:pt x="328336" y="239613"/>
                      <a:pt x="330041" y="241116"/>
                    </a:cubicBezTo>
                    <a:cubicBezTo>
                      <a:pt x="339884" y="249784"/>
                      <a:pt x="340836" y="264792"/>
                      <a:pt x="332167" y="274635"/>
                    </a:cubicBezTo>
                    <a:cubicBezTo>
                      <a:pt x="323498" y="284479"/>
                      <a:pt x="308491" y="285431"/>
                      <a:pt x="298647" y="276762"/>
                    </a:cubicBezTo>
                    <a:cubicBezTo>
                      <a:pt x="288804" y="268093"/>
                      <a:pt x="287852" y="253086"/>
                      <a:pt x="296521" y="243242"/>
                    </a:cubicBezTo>
                    <a:cubicBezTo>
                      <a:pt x="297184" y="242489"/>
                      <a:pt x="297894" y="241779"/>
                      <a:pt x="298647" y="241116"/>
                    </a:cubicBezTo>
                    <a:cubicBezTo>
                      <a:pt x="301927" y="238224"/>
                      <a:pt x="302241" y="233221"/>
                      <a:pt x="299348" y="229942"/>
                    </a:cubicBezTo>
                    <a:cubicBezTo>
                      <a:pt x="297846" y="228237"/>
                      <a:pt x="295683" y="227262"/>
                      <a:pt x="293411" y="227262"/>
                    </a:cubicBezTo>
                    <a:lnTo>
                      <a:pt x="243095" y="227262"/>
                    </a:lnTo>
                    <a:lnTo>
                      <a:pt x="243095" y="192284"/>
                    </a:lnTo>
                    <a:cubicBezTo>
                      <a:pt x="263127" y="201037"/>
                      <a:pt x="286462" y="191894"/>
                      <a:pt x="295215" y="171861"/>
                    </a:cubicBezTo>
                    <a:cubicBezTo>
                      <a:pt x="303967" y="151829"/>
                      <a:pt x="294824" y="128494"/>
                      <a:pt x="274791" y="119741"/>
                    </a:cubicBezTo>
                    <a:cubicBezTo>
                      <a:pt x="264687" y="115327"/>
                      <a:pt x="253199" y="115327"/>
                      <a:pt x="243095" y="119741"/>
                    </a:cubicBezTo>
                    <a:lnTo>
                      <a:pt x="243095" y="84764"/>
                    </a:lnTo>
                    <a:lnTo>
                      <a:pt x="346010" y="84764"/>
                    </a:lnTo>
                    <a:lnTo>
                      <a:pt x="346010" y="68931"/>
                    </a:lnTo>
                    <a:lnTo>
                      <a:pt x="195596" y="68931"/>
                    </a:lnTo>
                    <a:lnTo>
                      <a:pt x="195596" y="45181"/>
                    </a:lnTo>
                    <a:cubicBezTo>
                      <a:pt x="195576" y="27700"/>
                      <a:pt x="181410" y="13534"/>
                      <a:pt x="163929" y="13515"/>
                    </a:cubicBezTo>
                    <a:lnTo>
                      <a:pt x="95959" y="13515"/>
                    </a:lnTo>
                    <a:lnTo>
                      <a:pt x="82445" y="0"/>
                    </a:lnTo>
                    <a:lnTo>
                      <a:pt x="71249" y="11196"/>
                    </a:lnTo>
                    <a:lnTo>
                      <a:pt x="87082" y="27029"/>
                    </a:lnTo>
                    <a:cubicBezTo>
                      <a:pt x="88567" y="28514"/>
                      <a:pt x="90580" y="29348"/>
                      <a:pt x="92680" y="29348"/>
                    </a:cubicBezTo>
                    <a:lnTo>
                      <a:pt x="163929" y="29348"/>
                    </a:lnTo>
                    <a:cubicBezTo>
                      <a:pt x="172669" y="29358"/>
                      <a:pt x="179752" y="36441"/>
                      <a:pt x="179762" y="45181"/>
                    </a:cubicBezTo>
                    <a:lnTo>
                      <a:pt x="179762" y="68931"/>
                    </a:lnTo>
                    <a:lnTo>
                      <a:pt x="159292" y="68931"/>
                    </a:lnTo>
                    <a:lnTo>
                      <a:pt x="145778" y="55416"/>
                    </a:lnTo>
                    <a:lnTo>
                      <a:pt x="134582" y="66612"/>
                    </a:lnTo>
                    <a:lnTo>
                      <a:pt x="170206" y="102236"/>
                    </a:lnTo>
                    <a:cubicBezTo>
                      <a:pt x="173673" y="105703"/>
                      <a:pt x="173673" y="111324"/>
                      <a:pt x="170206" y="114790"/>
                    </a:cubicBezTo>
                    <a:cubicBezTo>
                      <a:pt x="166740" y="118257"/>
                      <a:pt x="161119" y="118257"/>
                      <a:pt x="157652" y="114790"/>
                    </a:cubicBezTo>
                    <a:lnTo>
                      <a:pt x="122028" y="79166"/>
                    </a:lnTo>
                    <a:cubicBezTo>
                      <a:pt x="118936" y="76074"/>
                      <a:pt x="113924" y="76074"/>
                      <a:pt x="110832" y="79165"/>
                    </a:cubicBezTo>
                    <a:cubicBezTo>
                      <a:pt x="110832" y="79165"/>
                      <a:pt x="110832" y="79166"/>
                      <a:pt x="110832" y="79166"/>
                    </a:cubicBezTo>
                    <a:cubicBezTo>
                      <a:pt x="96436" y="93563"/>
                      <a:pt x="73093" y="93563"/>
                      <a:pt x="58696" y="79167"/>
                    </a:cubicBezTo>
                    <a:cubicBezTo>
                      <a:pt x="58696" y="79166"/>
                      <a:pt x="58696" y="79166"/>
                      <a:pt x="58695" y="79166"/>
                    </a:cubicBezTo>
                    <a:lnTo>
                      <a:pt x="19113" y="39583"/>
                    </a:lnTo>
                    <a:lnTo>
                      <a:pt x="7917" y="50779"/>
                    </a:lnTo>
                    <a:lnTo>
                      <a:pt x="47499" y="90362"/>
                    </a:lnTo>
                    <a:cubicBezTo>
                      <a:pt x="65922" y="108777"/>
                      <a:pt x="95031" y="110978"/>
                      <a:pt x="116015" y="95545"/>
                    </a:cubicBezTo>
                    <a:lnTo>
                      <a:pt x="146456" y="125986"/>
                    </a:lnTo>
                    <a:cubicBezTo>
                      <a:pt x="156148" y="135595"/>
                      <a:pt x="171793" y="135528"/>
                      <a:pt x="181402" y="125836"/>
                    </a:cubicBezTo>
                    <a:cubicBezTo>
                      <a:pt x="190952" y="116203"/>
                      <a:pt x="190952" y="100673"/>
                      <a:pt x="181402" y="91040"/>
                    </a:cubicBezTo>
                    <a:lnTo>
                      <a:pt x="175125" y="84764"/>
                    </a:lnTo>
                    <a:lnTo>
                      <a:pt x="227262" y="84764"/>
                    </a:lnTo>
                    <a:lnTo>
                      <a:pt x="227262" y="135078"/>
                    </a:lnTo>
                    <a:cubicBezTo>
                      <a:pt x="227262" y="139450"/>
                      <a:pt x="230805" y="142995"/>
                      <a:pt x="235177" y="142996"/>
                    </a:cubicBezTo>
                    <a:cubicBezTo>
                      <a:pt x="237450" y="142996"/>
                      <a:pt x="239613" y="142019"/>
                      <a:pt x="241116" y="140315"/>
                    </a:cubicBezTo>
                    <a:cubicBezTo>
                      <a:pt x="249785" y="130472"/>
                      <a:pt x="264792" y="129521"/>
                      <a:pt x="274635" y="138191"/>
                    </a:cubicBezTo>
                    <a:cubicBezTo>
                      <a:pt x="284479" y="146860"/>
                      <a:pt x="285430" y="161867"/>
                      <a:pt x="276760" y="171710"/>
                    </a:cubicBezTo>
                    <a:cubicBezTo>
                      <a:pt x="268090" y="181554"/>
                      <a:pt x="253084" y="182504"/>
                      <a:pt x="243240" y="173835"/>
                    </a:cubicBezTo>
                    <a:cubicBezTo>
                      <a:pt x="242488" y="173172"/>
                      <a:pt x="241779" y="172462"/>
                      <a:pt x="241116" y="171710"/>
                    </a:cubicBezTo>
                    <a:cubicBezTo>
                      <a:pt x="238224" y="168431"/>
                      <a:pt x="233221" y="168117"/>
                      <a:pt x="229942" y="171010"/>
                    </a:cubicBezTo>
                    <a:cubicBezTo>
                      <a:pt x="228237" y="172512"/>
                      <a:pt x="227262" y="174675"/>
                      <a:pt x="227262" y="176947"/>
                    </a:cubicBezTo>
                    <a:lnTo>
                      <a:pt x="227262" y="227262"/>
                    </a:lnTo>
                    <a:lnTo>
                      <a:pt x="192283" y="227262"/>
                    </a:lnTo>
                    <a:cubicBezTo>
                      <a:pt x="201037" y="207230"/>
                      <a:pt x="191895" y="183895"/>
                      <a:pt x="171863" y="175141"/>
                    </a:cubicBezTo>
                    <a:cubicBezTo>
                      <a:pt x="151832" y="166386"/>
                      <a:pt x="128496" y="175529"/>
                      <a:pt x="119742" y="195561"/>
                    </a:cubicBezTo>
                    <a:cubicBezTo>
                      <a:pt x="115326" y="205666"/>
                      <a:pt x="115326" y="217156"/>
                      <a:pt x="119742" y="227262"/>
                    </a:cubicBezTo>
                    <a:lnTo>
                      <a:pt x="84764" y="227262"/>
                    </a:lnTo>
                    <a:lnTo>
                      <a:pt x="84764" y="124346"/>
                    </a:lnTo>
                    <a:lnTo>
                      <a:pt x="68931" y="124346"/>
                    </a:lnTo>
                    <a:lnTo>
                      <a:pt x="68931" y="274761"/>
                    </a:lnTo>
                    <a:lnTo>
                      <a:pt x="45181" y="274761"/>
                    </a:lnTo>
                    <a:cubicBezTo>
                      <a:pt x="27700" y="274781"/>
                      <a:pt x="13534" y="288947"/>
                      <a:pt x="13515" y="306427"/>
                    </a:cubicBezTo>
                    <a:lnTo>
                      <a:pt x="13515" y="374397"/>
                    </a:lnTo>
                    <a:lnTo>
                      <a:pt x="0" y="387912"/>
                    </a:lnTo>
                    <a:lnTo>
                      <a:pt x="11196" y="399108"/>
                    </a:lnTo>
                    <a:lnTo>
                      <a:pt x="27029" y="383274"/>
                    </a:lnTo>
                    <a:cubicBezTo>
                      <a:pt x="28514" y="381790"/>
                      <a:pt x="29348" y="379776"/>
                      <a:pt x="29348" y="377676"/>
                    </a:cubicBezTo>
                    <a:lnTo>
                      <a:pt x="29348" y="306427"/>
                    </a:lnTo>
                    <a:cubicBezTo>
                      <a:pt x="29358" y="297688"/>
                      <a:pt x="36441" y="290604"/>
                      <a:pt x="45181" y="290594"/>
                    </a:cubicBezTo>
                    <a:lnTo>
                      <a:pt x="68931" y="290594"/>
                    </a:lnTo>
                    <a:lnTo>
                      <a:pt x="68931" y="311065"/>
                    </a:lnTo>
                    <a:lnTo>
                      <a:pt x="55416" y="324579"/>
                    </a:lnTo>
                    <a:lnTo>
                      <a:pt x="66612" y="335775"/>
                    </a:lnTo>
                    <a:lnTo>
                      <a:pt x="102236" y="300151"/>
                    </a:lnTo>
                    <a:cubicBezTo>
                      <a:pt x="105703" y="296684"/>
                      <a:pt x="111324" y="296684"/>
                      <a:pt x="114790" y="300151"/>
                    </a:cubicBezTo>
                    <a:cubicBezTo>
                      <a:pt x="118257" y="303617"/>
                      <a:pt x="118257" y="309238"/>
                      <a:pt x="114790" y="312704"/>
                    </a:cubicBezTo>
                    <a:lnTo>
                      <a:pt x="79166" y="348329"/>
                    </a:lnTo>
                    <a:cubicBezTo>
                      <a:pt x="76074" y="351420"/>
                      <a:pt x="76074" y="356432"/>
                      <a:pt x="79165" y="359525"/>
                    </a:cubicBezTo>
                    <a:cubicBezTo>
                      <a:pt x="79165" y="359525"/>
                      <a:pt x="79166" y="359525"/>
                      <a:pt x="79166" y="359525"/>
                    </a:cubicBezTo>
                    <a:cubicBezTo>
                      <a:pt x="93538" y="373932"/>
                      <a:pt x="93538" y="397254"/>
                      <a:pt x="79166" y="411661"/>
                    </a:cubicBezTo>
                    <a:lnTo>
                      <a:pt x="39583" y="451244"/>
                    </a:lnTo>
                    <a:lnTo>
                      <a:pt x="50779" y="462440"/>
                    </a:lnTo>
                    <a:lnTo>
                      <a:pt x="90362" y="422857"/>
                    </a:lnTo>
                    <a:cubicBezTo>
                      <a:pt x="108748" y="404423"/>
                      <a:pt x="110946" y="375335"/>
                      <a:pt x="95540" y="354346"/>
                    </a:cubicBezTo>
                    <a:lnTo>
                      <a:pt x="125986" y="323900"/>
                    </a:lnTo>
                    <a:cubicBezTo>
                      <a:pt x="135678" y="314291"/>
                      <a:pt x="135745" y="298646"/>
                      <a:pt x="126137" y="288955"/>
                    </a:cubicBezTo>
                    <a:cubicBezTo>
                      <a:pt x="116528" y="279263"/>
                      <a:pt x="100883" y="279195"/>
                      <a:pt x="91191" y="288804"/>
                    </a:cubicBezTo>
                    <a:cubicBezTo>
                      <a:pt x="91140" y="288854"/>
                      <a:pt x="91090" y="288904"/>
                      <a:pt x="91040" y="288955"/>
                    </a:cubicBezTo>
                    <a:lnTo>
                      <a:pt x="84764" y="295231"/>
                    </a:lnTo>
                    <a:lnTo>
                      <a:pt x="84764" y="243095"/>
                    </a:lnTo>
                    <a:lnTo>
                      <a:pt x="135079" y="243095"/>
                    </a:lnTo>
                    <a:cubicBezTo>
                      <a:pt x="139451" y="243095"/>
                      <a:pt x="142996" y="239551"/>
                      <a:pt x="142996" y="235178"/>
                    </a:cubicBezTo>
                    <a:cubicBezTo>
                      <a:pt x="142997" y="232906"/>
                      <a:pt x="142020" y="230744"/>
                      <a:pt x="140316" y="229241"/>
                    </a:cubicBezTo>
                    <a:cubicBezTo>
                      <a:pt x="130473" y="220572"/>
                      <a:pt x="129521" y="205564"/>
                      <a:pt x="138190" y="195721"/>
                    </a:cubicBezTo>
                    <a:cubicBezTo>
                      <a:pt x="146858" y="185878"/>
                      <a:pt x="161866" y="184926"/>
                      <a:pt x="171709" y="193595"/>
                    </a:cubicBezTo>
                    <a:cubicBezTo>
                      <a:pt x="181553" y="202263"/>
                      <a:pt x="182504" y="217271"/>
                      <a:pt x="173836" y="227114"/>
                    </a:cubicBezTo>
                    <a:cubicBezTo>
                      <a:pt x="173173" y="227867"/>
                      <a:pt x="172462" y="228578"/>
                      <a:pt x="171709" y="229241"/>
                    </a:cubicBezTo>
                    <a:cubicBezTo>
                      <a:pt x="168430" y="232132"/>
                      <a:pt x="168116" y="237136"/>
                      <a:pt x="171009" y="240414"/>
                    </a:cubicBezTo>
                    <a:cubicBezTo>
                      <a:pt x="172511" y="242119"/>
                      <a:pt x="174674" y="243095"/>
                      <a:pt x="176946" y="243095"/>
                    </a:cubicBezTo>
                    <a:lnTo>
                      <a:pt x="227262" y="243095"/>
                    </a:lnTo>
                    <a:lnTo>
                      <a:pt x="227262" y="278072"/>
                    </a:lnTo>
                    <a:cubicBezTo>
                      <a:pt x="207230" y="269319"/>
                      <a:pt x="183895" y="278463"/>
                      <a:pt x="175142" y="298496"/>
                    </a:cubicBezTo>
                    <a:cubicBezTo>
                      <a:pt x="166389" y="318528"/>
                      <a:pt x="175533" y="341863"/>
                      <a:pt x="195566" y="350616"/>
                    </a:cubicBezTo>
                    <a:cubicBezTo>
                      <a:pt x="205669" y="355030"/>
                      <a:pt x="217157" y="355030"/>
                      <a:pt x="227262" y="350616"/>
                    </a:cubicBezTo>
                    <a:lnTo>
                      <a:pt x="227262" y="385593"/>
                    </a:lnTo>
                    <a:lnTo>
                      <a:pt x="124346" y="385593"/>
                    </a:lnTo>
                    <a:lnTo>
                      <a:pt x="124346" y="401426"/>
                    </a:lnTo>
                    <a:lnTo>
                      <a:pt x="274761" y="401426"/>
                    </a:lnTo>
                    <a:lnTo>
                      <a:pt x="274761" y="425176"/>
                    </a:lnTo>
                    <a:cubicBezTo>
                      <a:pt x="274781" y="442657"/>
                      <a:pt x="288947" y="456822"/>
                      <a:pt x="306427" y="456842"/>
                    </a:cubicBezTo>
                    <a:lnTo>
                      <a:pt x="374398" y="456842"/>
                    </a:lnTo>
                    <a:lnTo>
                      <a:pt x="387912" y="470357"/>
                    </a:lnTo>
                    <a:lnTo>
                      <a:pt x="399108" y="459161"/>
                    </a:lnTo>
                    <a:lnTo>
                      <a:pt x="383274" y="443328"/>
                    </a:lnTo>
                    <a:cubicBezTo>
                      <a:pt x="381790" y="441843"/>
                      <a:pt x="379776" y="441009"/>
                      <a:pt x="377676" y="441009"/>
                    </a:cubicBezTo>
                    <a:lnTo>
                      <a:pt x="306427" y="441009"/>
                    </a:lnTo>
                    <a:cubicBezTo>
                      <a:pt x="297688" y="440999"/>
                      <a:pt x="290604" y="433916"/>
                      <a:pt x="290594" y="425176"/>
                    </a:cubicBezTo>
                    <a:lnTo>
                      <a:pt x="290594" y="401426"/>
                    </a:lnTo>
                    <a:lnTo>
                      <a:pt x="311065" y="401426"/>
                    </a:lnTo>
                    <a:lnTo>
                      <a:pt x="324579" y="414941"/>
                    </a:lnTo>
                    <a:lnTo>
                      <a:pt x="335775" y="403745"/>
                    </a:lnTo>
                    <a:lnTo>
                      <a:pt x="300151" y="368120"/>
                    </a:lnTo>
                    <a:cubicBezTo>
                      <a:pt x="296684" y="364654"/>
                      <a:pt x="296684" y="359033"/>
                      <a:pt x="300151" y="355566"/>
                    </a:cubicBezTo>
                    <a:cubicBezTo>
                      <a:pt x="303617" y="352100"/>
                      <a:pt x="309238" y="352100"/>
                      <a:pt x="312704" y="355566"/>
                    </a:cubicBezTo>
                    <a:lnTo>
                      <a:pt x="348329" y="391191"/>
                    </a:lnTo>
                    <a:cubicBezTo>
                      <a:pt x="351420" y="394282"/>
                      <a:pt x="356432" y="394282"/>
                      <a:pt x="359525" y="391191"/>
                    </a:cubicBezTo>
                    <a:cubicBezTo>
                      <a:pt x="359525" y="391191"/>
                      <a:pt x="359525" y="391191"/>
                      <a:pt x="359525" y="391191"/>
                    </a:cubicBezTo>
                    <a:cubicBezTo>
                      <a:pt x="373921" y="376794"/>
                      <a:pt x="397263" y="376794"/>
                      <a:pt x="411660" y="391190"/>
                    </a:cubicBezTo>
                    <a:cubicBezTo>
                      <a:pt x="411660" y="391190"/>
                      <a:pt x="411661" y="391191"/>
                      <a:pt x="411661" y="391191"/>
                    </a:cubicBezTo>
                    <a:lnTo>
                      <a:pt x="451244" y="430774"/>
                    </a:lnTo>
                    <a:lnTo>
                      <a:pt x="462440" y="419578"/>
                    </a:lnTo>
                    <a:lnTo>
                      <a:pt x="422857" y="379995"/>
                    </a:lnTo>
                    <a:cubicBezTo>
                      <a:pt x="412996" y="370080"/>
                      <a:pt x="399578" y="364522"/>
                      <a:pt x="385593" y="36456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697" name="Google Shape;5697;p32"/>
          <p:cNvGrpSpPr/>
          <p:nvPr/>
        </p:nvGrpSpPr>
        <p:grpSpPr>
          <a:xfrm>
            <a:off x="347954" y="5754800"/>
            <a:ext cx="896786" cy="896786"/>
            <a:chOff x="-812316" y="5754800"/>
            <a:chExt cx="896786" cy="896786"/>
          </a:xfrm>
        </p:grpSpPr>
        <p:sp>
          <p:nvSpPr>
            <p:cNvPr id="5698" name="Google Shape;5698;p32"/>
            <p:cNvSpPr/>
            <p:nvPr/>
          </p:nvSpPr>
          <p:spPr>
            <a:xfrm>
              <a:off x="-812316" y="5754800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9" name="Google Shape;5699;p32"/>
            <p:cNvSpPr/>
            <p:nvPr/>
          </p:nvSpPr>
          <p:spPr>
            <a:xfrm>
              <a:off x="-726564" y="5829711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700" name="Google Shape;5700;p32"/>
            <p:cNvGrpSpPr/>
            <p:nvPr/>
          </p:nvGrpSpPr>
          <p:grpSpPr>
            <a:xfrm>
              <a:off x="-581772" y="5987784"/>
              <a:ext cx="441375" cy="441375"/>
              <a:chOff x="3733800" y="1066800"/>
              <a:chExt cx="4724400" cy="4724400"/>
            </a:xfrm>
          </p:grpSpPr>
          <p:grpSp>
            <p:nvGrpSpPr>
              <p:cNvPr id="5701" name="Google Shape;5701;p32"/>
              <p:cNvGrpSpPr/>
              <p:nvPr/>
            </p:nvGrpSpPr>
            <p:grpSpPr>
              <a:xfrm>
                <a:off x="3810000" y="1143000"/>
                <a:ext cx="4572000" cy="4572000"/>
                <a:chOff x="3810000" y="1143000"/>
                <a:chExt cx="4572000" cy="4572000"/>
              </a:xfrm>
            </p:grpSpPr>
            <p:sp>
              <p:nvSpPr>
                <p:cNvPr id="5702" name="Google Shape;5702;p32"/>
                <p:cNvSpPr/>
                <p:nvPr/>
              </p:nvSpPr>
              <p:spPr>
                <a:xfrm>
                  <a:off x="5334000" y="4800600"/>
                  <a:ext cx="30480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0" h="609600" extrusionOk="0">
                      <a:moveTo>
                        <a:pt x="2895600" y="0"/>
                      </a:moveTo>
                      <a:cubicBezTo>
                        <a:pt x="2979420" y="0"/>
                        <a:pt x="3048000" y="68580"/>
                        <a:pt x="3048000" y="152400"/>
                      </a:cubicBezTo>
                      <a:cubicBezTo>
                        <a:pt x="3048000" y="278892"/>
                        <a:pt x="2996946" y="393192"/>
                        <a:pt x="2913888" y="475488"/>
                      </a:cubicBezTo>
                      <a:cubicBezTo>
                        <a:pt x="2831592" y="558546"/>
                        <a:pt x="2717292" y="609600"/>
                        <a:pt x="2590800" y="609600"/>
                      </a:cubicBezTo>
                      <a:lnTo>
                        <a:pt x="0" y="609600"/>
                      </a:lnTo>
                      <a:lnTo>
                        <a:pt x="0" y="0"/>
                      </a:lnTo>
                      <a:lnTo>
                        <a:pt x="2590800" y="0"/>
                      </a:lnTo>
                      <a:close/>
                    </a:path>
                  </a:pathLst>
                </a:custGeom>
                <a:solidFill>
                  <a:srgbClr val="D8E2F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03" name="Google Shape;5703;p32"/>
                <p:cNvSpPr/>
                <p:nvPr/>
              </p:nvSpPr>
              <p:spPr>
                <a:xfrm>
                  <a:off x="6083808" y="2552700"/>
                  <a:ext cx="1231391" cy="41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1391" h="419100" extrusionOk="0">
                      <a:moveTo>
                        <a:pt x="1078992" y="266700"/>
                      </a:moveTo>
                      <a:cubicBezTo>
                        <a:pt x="1078992" y="350520"/>
                        <a:pt x="1147572" y="419100"/>
                        <a:pt x="1231392" y="419100"/>
                      </a:cubicBezTo>
                      <a:lnTo>
                        <a:pt x="1524" y="419100"/>
                      </a:lnTo>
                      <a:lnTo>
                        <a:pt x="0" y="418338"/>
                      </a:lnTo>
                      <a:cubicBezTo>
                        <a:pt x="54864" y="323850"/>
                        <a:pt x="97536" y="221742"/>
                        <a:pt x="124968" y="114300"/>
                      </a:cubicBezTo>
                      <a:lnTo>
                        <a:pt x="774192" y="114300"/>
                      </a:lnTo>
                      <a:lnTo>
                        <a:pt x="1078992" y="0"/>
                      </a:lnTo>
                      <a:close/>
                    </a:path>
                  </a:pathLst>
                </a:custGeom>
                <a:solidFill>
                  <a:srgbClr val="E6E9E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04" name="Google Shape;5704;p32"/>
                <p:cNvSpPr/>
                <p:nvPr/>
              </p:nvSpPr>
              <p:spPr>
                <a:xfrm>
                  <a:off x="5105400" y="2971800"/>
                  <a:ext cx="3124200" cy="182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4200" h="1828800" extrusionOk="0">
                      <a:moveTo>
                        <a:pt x="228600" y="1219200"/>
                      </a:moveTo>
                      <a:cubicBezTo>
                        <a:pt x="228600" y="1135380"/>
                        <a:pt x="160020" y="1066800"/>
                        <a:pt x="76200" y="1066800"/>
                      </a:cubicBezTo>
                      <a:lnTo>
                        <a:pt x="0" y="1066800"/>
                      </a:lnTo>
                      <a:cubicBezTo>
                        <a:pt x="83820" y="1066800"/>
                        <a:pt x="152400" y="998220"/>
                        <a:pt x="152400" y="914400"/>
                      </a:cubicBezTo>
                      <a:lnTo>
                        <a:pt x="152400" y="588264"/>
                      </a:lnTo>
                      <a:cubicBezTo>
                        <a:pt x="288798" y="562356"/>
                        <a:pt x="417576" y="513588"/>
                        <a:pt x="533400" y="445770"/>
                      </a:cubicBezTo>
                      <a:lnTo>
                        <a:pt x="533400" y="446532"/>
                      </a:lnTo>
                      <a:lnTo>
                        <a:pt x="533400" y="1447800"/>
                      </a:lnTo>
                      <a:cubicBezTo>
                        <a:pt x="533400" y="1489710"/>
                        <a:pt x="567690" y="1524000"/>
                        <a:pt x="609600" y="1524000"/>
                      </a:cubicBezTo>
                      <a:lnTo>
                        <a:pt x="990600" y="1524000"/>
                      </a:lnTo>
                      <a:lnTo>
                        <a:pt x="1295400" y="1524000"/>
                      </a:lnTo>
                      <a:lnTo>
                        <a:pt x="1600200" y="1524000"/>
                      </a:lnTo>
                      <a:lnTo>
                        <a:pt x="1905000" y="1524000"/>
                      </a:lnTo>
                      <a:lnTo>
                        <a:pt x="2209800" y="1524000"/>
                      </a:lnTo>
                      <a:lnTo>
                        <a:pt x="2514600" y="1524000"/>
                      </a:lnTo>
                      <a:lnTo>
                        <a:pt x="2743200" y="1524000"/>
                      </a:lnTo>
                      <a:cubicBezTo>
                        <a:pt x="2785110" y="1524000"/>
                        <a:pt x="2819400" y="1489710"/>
                        <a:pt x="2819400" y="1447800"/>
                      </a:cubicBezTo>
                      <a:lnTo>
                        <a:pt x="2819400" y="76200"/>
                      </a:lnTo>
                      <a:cubicBezTo>
                        <a:pt x="2819400" y="34290"/>
                        <a:pt x="2785110" y="0"/>
                        <a:pt x="2743200" y="0"/>
                      </a:cubicBezTo>
                      <a:lnTo>
                        <a:pt x="3124200" y="0"/>
                      </a:lnTo>
                      <a:lnTo>
                        <a:pt x="3124200" y="16764"/>
                      </a:lnTo>
                      <a:lnTo>
                        <a:pt x="3124200" y="1524000"/>
                      </a:lnTo>
                      <a:cubicBezTo>
                        <a:pt x="3124200" y="1692402"/>
                        <a:pt x="2987802" y="1828800"/>
                        <a:pt x="2819400" y="1828800"/>
                      </a:cubicBezTo>
                      <a:lnTo>
                        <a:pt x="228600" y="1828800"/>
                      </a:lnTo>
                      <a:close/>
                    </a:path>
                  </a:pathLst>
                </a:custGeom>
                <a:solidFill>
                  <a:srgbClr val="F6E2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05" name="Google Shape;5705;p32"/>
                <p:cNvSpPr/>
                <p:nvPr/>
              </p:nvSpPr>
              <p:spPr>
                <a:xfrm>
                  <a:off x="5638800" y="2971037"/>
                  <a:ext cx="2286000" cy="1524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6000" h="1524762" extrusionOk="0">
                      <a:moveTo>
                        <a:pt x="2286000" y="76962"/>
                      </a:moveTo>
                      <a:lnTo>
                        <a:pt x="2286000" y="1448562"/>
                      </a:lnTo>
                      <a:cubicBezTo>
                        <a:pt x="2286000" y="1490472"/>
                        <a:pt x="2251710" y="1524762"/>
                        <a:pt x="2209800" y="1524762"/>
                      </a:cubicBezTo>
                      <a:lnTo>
                        <a:pt x="1981200" y="1524762"/>
                      </a:lnTo>
                      <a:lnTo>
                        <a:pt x="1981200" y="305562"/>
                      </a:lnTo>
                      <a:lnTo>
                        <a:pt x="1676400" y="305562"/>
                      </a:lnTo>
                      <a:lnTo>
                        <a:pt x="1676400" y="1524762"/>
                      </a:lnTo>
                      <a:lnTo>
                        <a:pt x="1371600" y="1524762"/>
                      </a:lnTo>
                      <a:lnTo>
                        <a:pt x="1371600" y="457962"/>
                      </a:lnTo>
                      <a:lnTo>
                        <a:pt x="1066800" y="457962"/>
                      </a:lnTo>
                      <a:lnTo>
                        <a:pt x="1066800" y="1524762"/>
                      </a:lnTo>
                      <a:lnTo>
                        <a:pt x="762000" y="1524762"/>
                      </a:lnTo>
                      <a:lnTo>
                        <a:pt x="762000" y="762762"/>
                      </a:lnTo>
                      <a:lnTo>
                        <a:pt x="457200" y="762762"/>
                      </a:lnTo>
                      <a:lnTo>
                        <a:pt x="457200" y="1524762"/>
                      </a:lnTo>
                      <a:lnTo>
                        <a:pt x="76200" y="1524762"/>
                      </a:lnTo>
                      <a:cubicBezTo>
                        <a:pt x="34290" y="1524762"/>
                        <a:pt x="0" y="1490472"/>
                        <a:pt x="0" y="1448562"/>
                      </a:cubicBezTo>
                      <a:lnTo>
                        <a:pt x="0" y="447294"/>
                      </a:lnTo>
                      <a:lnTo>
                        <a:pt x="0" y="446532"/>
                      </a:lnTo>
                      <a:cubicBezTo>
                        <a:pt x="185166" y="339852"/>
                        <a:pt x="339090" y="185166"/>
                        <a:pt x="445008" y="0"/>
                      </a:cubicBezTo>
                      <a:lnTo>
                        <a:pt x="446532" y="762"/>
                      </a:lnTo>
                      <a:lnTo>
                        <a:pt x="1676400" y="762"/>
                      </a:lnTo>
                      <a:lnTo>
                        <a:pt x="2209800" y="762"/>
                      </a:lnTo>
                      <a:cubicBezTo>
                        <a:pt x="2251710" y="762"/>
                        <a:pt x="2286000" y="35052"/>
                        <a:pt x="2286000" y="76962"/>
                      </a:cubicBez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06" name="Google Shape;5706;p32"/>
                <p:cNvSpPr/>
                <p:nvPr/>
              </p:nvSpPr>
              <p:spPr>
                <a:xfrm>
                  <a:off x="7315200" y="3276600"/>
                  <a:ext cx="304800" cy="12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12192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1219200"/>
                      </a:lnTo>
                      <a:lnTo>
                        <a:pt x="0" y="12192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07" name="Google Shape;5707;p32"/>
                <p:cNvSpPr/>
                <p:nvPr/>
              </p:nvSpPr>
              <p:spPr>
                <a:xfrm>
                  <a:off x="6705600" y="3429000"/>
                  <a:ext cx="304800" cy="106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10668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1066800"/>
                      </a:lnTo>
                      <a:lnTo>
                        <a:pt x="0" y="10668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08" name="Google Shape;5708;p32"/>
                <p:cNvSpPr/>
                <p:nvPr/>
              </p:nvSpPr>
              <p:spPr>
                <a:xfrm>
                  <a:off x="6096000" y="3733800"/>
                  <a:ext cx="304800" cy="7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7620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762000"/>
                      </a:lnTo>
                      <a:lnTo>
                        <a:pt x="0" y="7620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09" name="Google Shape;5709;p32"/>
                <p:cNvSpPr/>
                <p:nvPr/>
              </p:nvSpPr>
              <p:spPr>
                <a:xfrm>
                  <a:off x="4724400" y="4038600"/>
                  <a:ext cx="609600" cy="167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1676400" extrusionOk="0">
                      <a:moveTo>
                        <a:pt x="457200" y="0"/>
                      </a:moveTo>
                      <a:cubicBezTo>
                        <a:pt x="541020" y="0"/>
                        <a:pt x="609600" y="68580"/>
                        <a:pt x="609600" y="152400"/>
                      </a:cubicBezTo>
                      <a:lnTo>
                        <a:pt x="609600" y="762000"/>
                      </a:lnTo>
                      <a:lnTo>
                        <a:pt x="609600" y="1371600"/>
                      </a:lnTo>
                      <a:cubicBezTo>
                        <a:pt x="609600" y="1455420"/>
                        <a:pt x="575310" y="1531620"/>
                        <a:pt x="520446" y="1587246"/>
                      </a:cubicBezTo>
                      <a:cubicBezTo>
                        <a:pt x="464820" y="1642110"/>
                        <a:pt x="388620" y="1676400"/>
                        <a:pt x="304800" y="1676400"/>
                      </a:cubicBezTo>
                      <a:cubicBezTo>
                        <a:pt x="136398" y="1676400"/>
                        <a:pt x="0" y="1540002"/>
                        <a:pt x="0" y="1371600"/>
                      </a:cubicBezTo>
                      <a:lnTo>
                        <a:pt x="0" y="152400"/>
                      </a:lnTo>
                      <a:cubicBezTo>
                        <a:pt x="0" y="68580"/>
                        <a:pt x="68580" y="0"/>
                        <a:pt x="152400" y="0"/>
                      </a:cubicBezTo>
                      <a:lnTo>
                        <a:pt x="228600" y="0"/>
                      </a:lnTo>
                      <a:lnTo>
                        <a:pt x="381000" y="0"/>
                      </a:ln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10" name="Google Shape;5710;p32"/>
                <p:cNvSpPr/>
                <p:nvPr/>
              </p:nvSpPr>
              <p:spPr>
                <a:xfrm>
                  <a:off x="4800600" y="3560064"/>
                  <a:ext cx="457200" cy="478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200" h="478535" extrusionOk="0">
                      <a:moveTo>
                        <a:pt x="457200" y="0"/>
                      </a:moveTo>
                      <a:lnTo>
                        <a:pt x="457200" y="326136"/>
                      </a:lnTo>
                      <a:cubicBezTo>
                        <a:pt x="457200" y="409956"/>
                        <a:pt x="388620" y="478536"/>
                        <a:pt x="304800" y="478536"/>
                      </a:cubicBezTo>
                      <a:lnTo>
                        <a:pt x="152400" y="478536"/>
                      </a:lnTo>
                      <a:cubicBezTo>
                        <a:pt x="68580" y="478536"/>
                        <a:pt x="0" y="409956"/>
                        <a:pt x="0" y="326136"/>
                      </a:cubicBezTo>
                      <a:lnTo>
                        <a:pt x="0" y="0"/>
                      </a:lnTo>
                      <a:cubicBezTo>
                        <a:pt x="73914" y="13716"/>
                        <a:pt x="150876" y="21336"/>
                        <a:pt x="228600" y="21336"/>
                      </a:cubicBezTo>
                      <a:cubicBezTo>
                        <a:pt x="307086" y="21336"/>
                        <a:pt x="383286" y="13716"/>
                        <a:pt x="457200" y="0"/>
                      </a:cubicBezTo>
                      <a:close/>
                    </a:path>
                  </a:pathLst>
                </a:custGeom>
                <a:solidFill>
                  <a:srgbClr val="CCD1D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11" name="Google Shape;5711;p32"/>
                <p:cNvSpPr/>
                <p:nvPr/>
              </p:nvSpPr>
              <p:spPr>
                <a:xfrm>
                  <a:off x="3810000" y="1143000"/>
                  <a:ext cx="2398775" cy="243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8775" h="2438400" extrusionOk="0">
                      <a:moveTo>
                        <a:pt x="1447800" y="2417064"/>
                      </a:moveTo>
                      <a:cubicBezTo>
                        <a:pt x="1373886" y="2430780"/>
                        <a:pt x="1297686" y="2438400"/>
                        <a:pt x="1219200" y="2438400"/>
                      </a:cubicBezTo>
                      <a:cubicBezTo>
                        <a:pt x="1141476" y="2438400"/>
                        <a:pt x="1064514" y="2430780"/>
                        <a:pt x="990600" y="2417064"/>
                      </a:cubicBezTo>
                      <a:cubicBezTo>
                        <a:pt x="426720" y="2310384"/>
                        <a:pt x="0" y="1815084"/>
                        <a:pt x="0" y="1219200"/>
                      </a:cubicBezTo>
                      <a:cubicBezTo>
                        <a:pt x="0" y="545592"/>
                        <a:pt x="545592" y="0"/>
                        <a:pt x="1219200" y="0"/>
                      </a:cubicBezTo>
                      <a:cubicBezTo>
                        <a:pt x="1786890" y="0"/>
                        <a:pt x="2263140" y="388620"/>
                        <a:pt x="2398776" y="914400"/>
                      </a:cubicBezTo>
                      <a:lnTo>
                        <a:pt x="2080260" y="914400"/>
                      </a:lnTo>
                      <a:cubicBezTo>
                        <a:pt x="1954530" y="559308"/>
                        <a:pt x="1616964" y="304800"/>
                        <a:pt x="1219200" y="304800"/>
                      </a:cubicBezTo>
                      <a:cubicBezTo>
                        <a:pt x="713994" y="304800"/>
                        <a:pt x="304800" y="713994"/>
                        <a:pt x="304800" y="1219200"/>
                      </a:cubicBezTo>
                      <a:cubicBezTo>
                        <a:pt x="304800" y="1724406"/>
                        <a:pt x="713994" y="2133600"/>
                        <a:pt x="1219200" y="2133600"/>
                      </a:cubicBezTo>
                      <a:cubicBezTo>
                        <a:pt x="1616964" y="2133600"/>
                        <a:pt x="1954530" y="1879092"/>
                        <a:pt x="2080260" y="1524000"/>
                      </a:cubicBezTo>
                      <a:lnTo>
                        <a:pt x="2398776" y="1524000"/>
                      </a:lnTo>
                      <a:cubicBezTo>
                        <a:pt x="2371344" y="1631442"/>
                        <a:pt x="2328672" y="1733550"/>
                        <a:pt x="2273808" y="1828038"/>
                      </a:cubicBezTo>
                      <a:cubicBezTo>
                        <a:pt x="2167890" y="2013204"/>
                        <a:pt x="2013966" y="2167890"/>
                        <a:pt x="1828800" y="2274570"/>
                      </a:cubicBezTo>
                      <a:cubicBezTo>
                        <a:pt x="1712976" y="2342388"/>
                        <a:pt x="1584198" y="2391156"/>
                        <a:pt x="1447800" y="2417064"/>
                      </a:cubicBezTo>
                      <a:close/>
                    </a:path>
                  </a:pathLst>
                </a:custGeom>
                <a:solidFill>
                  <a:srgbClr val="4A80A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12" name="Google Shape;5712;p32"/>
                <p:cNvSpPr/>
                <p:nvPr/>
              </p:nvSpPr>
              <p:spPr>
                <a:xfrm>
                  <a:off x="4114800" y="1447800"/>
                  <a:ext cx="1775459" cy="182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5459" h="1828800" extrusionOk="0">
                      <a:moveTo>
                        <a:pt x="1775460" y="609600"/>
                      </a:moveTo>
                      <a:lnTo>
                        <a:pt x="1066800" y="609600"/>
                      </a:lnTo>
                      <a:lnTo>
                        <a:pt x="762000" y="609600"/>
                      </a:lnTo>
                      <a:cubicBezTo>
                        <a:pt x="593598" y="609600"/>
                        <a:pt x="457200" y="745998"/>
                        <a:pt x="457200" y="914400"/>
                      </a:cubicBezTo>
                      <a:cubicBezTo>
                        <a:pt x="457200" y="998220"/>
                        <a:pt x="491490" y="1074420"/>
                        <a:pt x="546354" y="1130046"/>
                      </a:cubicBezTo>
                      <a:cubicBezTo>
                        <a:pt x="601980" y="1184910"/>
                        <a:pt x="678180" y="1219200"/>
                        <a:pt x="762000" y="1219200"/>
                      </a:cubicBezTo>
                      <a:lnTo>
                        <a:pt x="1066800" y="1219200"/>
                      </a:lnTo>
                      <a:lnTo>
                        <a:pt x="1775460" y="1219200"/>
                      </a:lnTo>
                      <a:cubicBezTo>
                        <a:pt x="1649730" y="1574292"/>
                        <a:pt x="1312164" y="1828800"/>
                        <a:pt x="914400" y="1828800"/>
                      </a:cubicBezTo>
                      <a:cubicBezTo>
                        <a:pt x="409194" y="1828800"/>
                        <a:pt x="0" y="1419606"/>
                        <a:pt x="0" y="914400"/>
                      </a:cubicBezTo>
                      <a:cubicBezTo>
                        <a:pt x="0" y="409194"/>
                        <a:pt x="409194" y="0"/>
                        <a:pt x="914400" y="0"/>
                      </a:cubicBezTo>
                      <a:cubicBezTo>
                        <a:pt x="1312164" y="0"/>
                        <a:pt x="1649730" y="254508"/>
                        <a:pt x="1775460" y="609600"/>
                      </a:cubicBezTo>
                      <a:close/>
                    </a:path>
                  </a:pathLst>
                </a:custGeom>
                <a:solidFill>
                  <a:srgbClr val="D8E2F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13" name="Google Shape;5713;p32"/>
                <p:cNvSpPr/>
                <p:nvPr/>
              </p:nvSpPr>
              <p:spPr>
                <a:xfrm>
                  <a:off x="5181600" y="2362200"/>
                  <a:ext cx="1676400" cy="3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400" h="304800" extrusionOk="0">
                      <a:moveTo>
                        <a:pt x="1676400" y="0"/>
                      </a:moveTo>
                      <a:lnTo>
                        <a:pt x="1676400" y="304800"/>
                      </a:lnTo>
                      <a:lnTo>
                        <a:pt x="1027176" y="304800"/>
                      </a:lnTo>
                      <a:lnTo>
                        <a:pt x="708660" y="3048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1645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14" name="Google Shape;5714;p32"/>
                <p:cNvSpPr/>
                <p:nvPr/>
              </p:nvSpPr>
              <p:spPr>
                <a:xfrm>
                  <a:off x="5181600" y="2057400"/>
                  <a:ext cx="1676400" cy="3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400" h="304800" extrusionOk="0">
                      <a:moveTo>
                        <a:pt x="1676400" y="0"/>
                      </a:moveTo>
                      <a:lnTo>
                        <a:pt x="1676400" y="3048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lnTo>
                        <a:pt x="708660" y="0"/>
                      </a:lnTo>
                      <a:lnTo>
                        <a:pt x="1027176" y="0"/>
                      </a:lnTo>
                      <a:close/>
                    </a:path>
                  </a:pathLst>
                </a:custGeom>
                <a:solidFill>
                  <a:srgbClr val="C3996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15" name="Google Shape;5715;p32"/>
                <p:cNvSpPr/>
                <p:nvPr/>
              </p:nvSpPr>
              <p:spPr>
                <a:xfrm>
                  <a:off x="4572000" y="2057400"/>
                  <a:ext cx="6096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609600" extrusionOk="0">
                      <a:moveTo>
                        <a:pt x="609600" y="304800"/>
                      </a:moveTo>
                      <a:lnTo>
                        <a:pt x="609600" y="609600"/>
                      </a:lnTo>
                      <a:lnTo>
                        <a:pt x="304800" y="609600"/>
                      </a:lnTo>
                      <a:cubicBezTo>
                        <a:pt x="220980" y="609600"/>
                        <a:pt x="144780" y="575310"/>
                        <a:pt x="89154" y="520446"/>
                      </a:cubicBezTo>
                      <a:cubicBezTo>
                        <a:pt x="34290" y="464820"/>
                        <a:pt x="0" y="388620"/>
                        <a:pt x="0" y="304800"/>
                      </a:cubicBezTo>
                      <a:cubicBezTo>
                        <a:pt x="0" y="136398"/>
                        <a:pt x="136398" y="0"/>
                        <a:pt x="304800" y="0"/>
                      </a:cubicBezTo>
                      <a:lnTo>
                        <a:pt x="609600" y="0"/>
                      </a:lnTo>
                      <a:close/>
                    </a:path>
                  </a:pathLst>
                </a:custGeom>
                <a:solidFill>
                  <a:srgbClr val="AAB2B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16" name="Google Shape;5716;p32"/>
                <p:cNvSpPr/>
                <p:nvPr/>
              </p:nvSpPr>
              <p:spPr>
                <a:xfrm>
                  <a:off x="6858000" y="2057400"/>
                  <a:ext cx="6096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609600" extrusionOk="0">
                      <a:moveTo>
                        <a:pt x="537972" y="201930"/>
                      </a:moveTo>
                      <a:cubicBezTo>
                        <a:pt x="581406" y="217932"/>
                        <a:pt x="609600" y="259080"/>
                        <a:pt x="609600" y="304800"/>
                      </a:cubicBezTo>
                      <a:cubicBezTo>
                        <a:pt x="609600" y="350520"/>
                        <a:pt x="581406" y="391668"/>
                        <a:pt x="537972" y="407670"/>
                      </a:cubicBezTo>
                      <a:lnTo>
                        <a:pt x="304800" y="495300"/>
                      </a:lnTo>
                      <a:lnTo>
                        <a:pt x="0" y="6096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lnTo>
                        <a:pt x="304800" y="114300"/>
                      </a:lnTo>
                      <a:close/>
                    </a:path>
                  </a:pathLst>
                </a:custGeom>
                <a:solidFill>
                  <a:srgbClr val="AAB2B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17" name="Google Shape;5717;p32"/>
                <p:cNvSpPr/>
                <p:nvPr/>
              </p:nvSpPr>
              <p:spPr>
                <a:xfrm>
                  <a:off x="7162800" y="1752600"/>
                  <a:ext cx="1219200" cy="12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9200" h="1219200" extrusionOk="0">
                      <a:moveTo>
                        <a:pt x="1219200" y="152400"/>
                      </a:moveTo>
                      <a:lnTo>
                        <a:pt x="1219200" y="1066800"/>
                      </a:lnTo>
                      <a:cubicBezTo>
                        <a:pt x="1219200" y="1150620"/>
                        <a:pt x="1150620" y="1219200"/>
                        <a:pt x="1066800" y="1219200"/>
                      </a:cubicBezTo>
                      <a:lnTo>
                        <a:pt x="685800" y="1219200"/>
                      </a:lnTo>
                      <a:lnTo>
                        <a:pt x="152400" y="1219200"/>
                      </a:lnTo>
                      <a:cubicBezTo>
                        <a:pt x="68580" y="1219200"/>
                        <a:pt x="0" y="1150620"/>
                        <a:pt x="0" y="1066800"/>
                      </a:cubicBezTo>
                      <a:lnTo>
                        <a:pt x="0" y="800100"/>
                      </a:lnTo>
                      <a:lnTo>
                        <a:pt x="233172" y="712470"/>
                      </a:lnTo>
                      <a:cubicBezTo>
                        <a:pt x="276606" y="696468"/>
                        <a:pt x="304800" y="655320"/>
                        <a:pt x="304800" y="609600"/>
                      </a:cubicBezTo>
                      <a:cubicBezTo>
                        <a:pt x="304800" y="563880"/>
                        <a:pt x="276606" y="522732"/>
                        <a:pt x="233172" y="506730"/>
                      </a:cubicBezTo>
                      <a:lnTo>
                        <a:pt x="0" y="419100"/>
                      </a:lnTo>
                      <a:lnTo>
                        <a:pt x="0" y="152400"/>
                      </a:lnTo>
                      <a:cubicBezTo>
                        <a:pt x="0" y="68580"/>
                        <a:pt x="68580" y="0"/>
                        <a:pt x="152400" y="0"/>
                      </a:cubicBezTo>
                      <a:lnTo>
                        <a:pt x="1066800" y="0"/>
                      </a:lnTo>
                      <a:cubicBezTo>
                        <a:pt x="1150620" y="0"/>
                        <a:pt x="1219200" y="68580"/>
                        <a:pt x="1219200" y="152400"/>
                      </a:cubicBezTo>
                      <a:close/>
                    </a:path>
                  </a:pathLst>
                </a:custGeom>
                <a:solidFill>
                  <a:srgbClr val="88BF4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718" name="Google Shape;5718;p32"/>
              <p:cNvGrpSpPr/>
              <p:nvPr/>
            </p:nvGrpSpPr>
            <p:grpSpPr>
              <a:xfrm>
                <a:off x="3733800" y="1066800"/>
                <a:ext cx="4724400" cy="4724400"/>
                <a:chOff x="3733800" y="1066800"/>
                <a:chExt cx="4724400" cy="4724400"/>
              </a:xfrm>
            </p:grpSpPr>
            <p:sp>
              <p:nvSpPr>
                <p:cNvPr id="5719" name="Google Shape;5719;p32"/>
                <p:cNvSpPr/>
                <p:nvPr/>
              </p:nvSpPr>
              <p:spPr>
                <a:xfrm>
                  <a:off x="3733800" y="1066800"/>
                  <a:ext cx="4724400" cy="472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4400" h="4724400" extrusionOk="0">
                      <a:moveTo>
                        <a:pt x="4572000" y="1967179"/>
                      </a:moveTo>
                      <a:cubicBezTo>
                        <a:pt x="4660468" y="1935632"/>
                        <a:pt x="4724400" y="1851812"/>
                        <a:pt x="4724400" y="1752600"/>
                      </a:cubicBezTo>
                      <a:lnTo>
                        <a:pt x="4724400" y="838200"/>
                      </a:lnTo>
                      <a:cubicBezTo>
                        <a:pt x="4724400" y="712165"/>
                        <a:pt x="4621835" y="609600"/>
                        <a:pt x="4495800" y="609600"/>
                      </a:cubicBezTo>
                      <a:lnTo>
                        <a:pt x="3581400" y="609600"/>
                      </a:lnTo>
                      <a:cubicBezTo>
                        <a:pt x="3455365" y="609600"/>
                        <a:pt x="3352800" y="712165"/>
                        <a:pt x="3352800" y="838200"/>
                      </a:cubicBezTo>
                      <a:lnTo>
                        <a:pt x="3352800" y="994943"/>
                      </a:lnTo>
                      <a:lnTo>
                        <a:pt x="3137992" y="914400"/>
                      </a:lnTo>
                      <a:lnTo>
                        <a:pt x="2531059" y="914400"/>
                      </a:lnTo>
                      <a:cubicBezTo>
                        <a:pt x="2364791" y="373380"/>
                        <a:pt x="1865605" y="0"/>
                        <a:pt x="1295400" y="0"/>
                      </a:cubicBezTo>
                      <a:cubicBezTo>
                        <a:pt x="581101" y="0"/>
                        <a:pt x="0" y="581101"/>
                        <a:pt x="0" y="1295400"/>
                      </a:cubicBezTo>
                      <a:cubicBezTo>
                        <a:pt x="0" y="1904543"/>
                        <a:pt x="423139" y="2415464"/>
                        <a:pt x="990600" y="2553081"/>
                      </a:cubicBezTo>
                      <a:lnTo>
                        <a:pt x="990600" y="2819400"/>
                      </a:lnTo>
                      <a:cubicBezTo>
                        <a:pt x="990600" y="2860319"/>
                        <a:pt x="1002259" y="2898191"/>
                        <a:pt x="1021156" y="2931490"/>
                      </a:cubicBezTo>
                      <a:cubicBezTo>
                        <a:pt x="957224" y="2972029"/>
                        <a:pt x="914400" y="3043047"/>
                        <a:pt x="914400" y="3124200"/>
                      </a:cubicBezTo>
                      <a:lnTo>
                        <a:pt x="914400" y="4343400"/>
                      </a:lnTo>
                      <a:cubicBezTo>
                        <a:pt x="914400" y="4553484"/>
                        <a:pt x="1085317" y="4724400"/>
                        <a:pt x="1295400" y="4724400"/>
                      </a:cubicBezTo>
                      <a:cubicBezTo>
                        <a:pt x="1479347" y="4724400"/>
                        <a:pt x="1633271" y="4593260"/>
                        <a:pt x="1668704" y="4419600"/>
                      </a:cubicBezTo>
                      <a:lnTo>
                        <a:pt x="4191000" y="4419600"/>
                      </a:lnTo>
                      <a:cubicBezTo>
                        <a:pt x="4485132" y="4419600"/>
                        <a:pt x="4724400" y="4180256"/>
                        <a:pt x="4724400" y="3886200"/>
                      </a:cubicBezTo>
                      <a:cubicBezTo>
                        <a:pt x="4724400" y="3760165"/>
                        <a:pt x="4621835" y="3657600"/>
                        <a:pt x="4495800" y="3657600"/>
                      </a:cubicBezTo>
                      <a:lnTo>
                        <a:pt x="4493819" y="3657600"/>
                      </a:lnTo>
                      <a:cubicBezTo>
                        <a:pt x="4542206" y="3593744"/>
                        <a:pt x="4572000" y="3515106"/>
                        <a:pt x="4572000" y="3429000"/>
                      </a:cubicBezTo>
                      <a:close/>
                      <a:moveTo>
                        <a:pt x="3505200" y="838200"/>
                      </a:moveTo>
                      <a:cubicBezTo>
                        <a:pt x="3505200" y="796138"/>
                        <a:pt x="3539414" y="762000"/>
                        <a:pt x="3581400" y="762000"/>
                      </a:cubicBezTo>
                      <a:lnTo>
                        <a:pt x="4495800" y="762000"/>
                      </a:lnTo>
                      <a:cubicBezTo>
                        <a:pt x="4537786" y="762000"/>
                        <a:pt x="4572000" y="796138"/>
                        <a:pt x="4572000" y="838200"/>
                      </a:cubicBezTo>
                      <a:lnTo>
                        <a:pt x="4572000" y="1752600"/>
                      </a:lnTo>
                      <a:cubicBezTo>
                        <a:pt x="4572000" y="1794662"/>
                        <a:pt x="4537786" y="1828800"/>
                        <a:pt x="4495800" y="1828800"/>
                      </a:cubicBezTo>
                      <a:lnTo>
                        <a:pt x="4114800" y="1828800"/>
                      </a:lnTo>
                      <a:lnTo>
                        <a:pt x="3581400" y="1828800"/>
                      </a:lnTo>
                      <a:cubicBezTo>
                        <a:pt x="3539414" y="1828800"/>
                        <a:pt x="3505200" y="1794662"/>
                        <a:pt x="3505200" y="1752600"/>
                      </a:cubicBezTo>
                      <a:lnTo>
                        <a:pt x="3505200" y="1538707"/>
                      </a:lnTo>
                      <a:lnTo>
                        <a:pt x="3603803" y="1501750"/>
                      </a:lnTo>
                      <a:lnTo>
                        <a:pt x="3810000" y="1707947"/>
                      </a:lnTo>
                      <a:lnTo>
                        <a:pt x="4473474" y="1044473"/>
                      </a:lnTo>
                      <a:lnTo>
                        <a:pt x="4365727" y="936727"/>
                      </a:lnTo>
                      <a:lnTo>
                        <a:pt x="3810000" y="1492453"/>
                      </a:lnTo>
                      <a:lnTo>
                        <a:pt x="3749421" y="1431874"/>
                      </a:lnTo>
                      <a:cubicBezTo>
                        <a:pt x="3786911" y="1397203"/>
                        <a:pt x="3810000" y="1348130"/>
                        <a:pt x="3810000" y="1295400"/>
                      </a:cubicBezTo>
                      <a:cubicBezTo>
                        <a:pt x="3810000" y="1218286"/>
                        <a:pt x="3761461" y="1148258"/>
                        <a:pt x="3689223" y="1121054"/>
                      </a:cubicBezTo>
                      <a:lnTo>
                        <a:pt x="3505200" y="1052093"/>
                      </a:lnTo>
                      <a:close/>
                      <a:moveTo>
                        <a:pt x="3810000" y="3352800"/>
                      </a:moveTo>
                      <a:lnTo>
                        <a:pt x="3657600" y="3352800"/>
                      </a:lnTo>
                      <a:lnTo>
                        <a:pt x="3657600" y="2286000"/>
                      </a:lnTo>
                      <a:lnTo>
                        <a:pt x="3810000" y="2286000"/>
                      </a:lnTo>
                      <a:close/>
                      <a:moveTo>
                        <a:pt x="3505200" y="2133600"/>
                      </a:moveTo>
                      <a:lnTo>
                        <a:pt x="3505200" y="3352800"/>
                      </a:lnTo>
                      <a:lnTo>
                        <a:pt x="3352800" y="3352800"/>
                      </a:lnTo>
                      <a:lnTo>
                        <a:pt x="3352800" y="2286000"/>
                      </a:lnTo>
                      <a:lnTo>
                        <a:pt x="2895600" y="2286000"/>
                      </a:lnTo>
                      <a:lnTo>
                        <a:pt x="2895600" y="3352800"/>
                      </a:lnTo>
                      <a:lnTo>
                        <a:pt x="2743200" y="3352800"/>
                      </a:lnTo>
                      <a:lnTo>
                        <a:pt x="2743200" y="2590800"/>
                      </a:lnTo>
                      <a:lnTo>
                        <a:pt x="2286000" y="2590800"/>
                      </a:lnTo>
                      <a:lnTo>
                        <a:pt x="2286000" y="3352800"/>
                      </a:lnTo>
                      <a:lnTo>
                        <a:pt x="1981200" y="3352800"/>
                      </a:lnTo>
                      <a:lnTo>
                        <a:pt x="1981200" y="2393137"/>
                      </a:lnTo>
                      <a:cubicBezTo>
                        <a:pt x="2146630" y="2289505"/>
                        <a:pt x="2287600" y="2149069"/>
                        <a:pt x="2392299" y="1981200"/>
                      </a:cubicBezTo>
                      <a:lnTo>
                        <a:pt x="3581400" y="1981200"/>
                      </a:lnTo>
                      <a:lnTo>
                        <a:pt x="4114800" y="1981200"/>
                      </a:lnTo>
                      <a:lnTo>
                        <a:pt x="4114800" y="3352800"/>
                      </a:lnTo>
                      <a:lnTo>
                        <a:pt x="3962400" y="3352800"/>
                      </a:lnTo>
                      <a:lnTo>
                        <a:pt x="3962400" y="2133600"/>
                      </a:lnTo>
                      <a:close/>
                      <a:moveTo>
                        <a:pt x="3200400" y="3352800"/>
                      </a:moveTo>
                      <a:lnTo>
                        <a:pt x="3048000" y="3352800"/>
                      </a:lnTo>
                      <a:lnTo>
                        <a:pt x="3048000" y="2438400"/>
                      </a:lnTo>
                      <a:lnTo>
                        <a:pt x="3200400" y="2438400"/>
                      </a:lnTo>
                      <a:close/>
                      <a:moveTo>
                        <a:pt x="2590800" y="3352800"/>
                      </a:moveTo>
                      <a:lnTo>
                        <a:pt x="2438400" y="3352800"/>
                      </a:lnTo>
                      <a:lnTo>
                        <a:pt x="2438400" y="2743200"/>
                      </a:lnTo>
                      <a:lnTo>
                        <a:pt x="2590800" y="2743200"/>
                      </a:lnTo>
                      <a:close/>
                      <a:moveTo>
                        <a:pt x="3635655" y="1327023"/>
                      </a:moveTo>
                      <a:lnTo>
                        <a:pt x="3200400" y="1490243"/>
                      </a:lnTo>
                      <a:lnTo>
                        <a:pt x="3200400" y="1100557"/>
                      </a:lnTo>
                      <a:lnTo>
                        <a:pt x="3635578" y="1263701"/>
                      </a:lnTo>
                      <a:cubicBezTo>
                        <a:pt x="3648761" y="1268654"/>
                        <a:pt x="3657600" y="1281379"/>
                        <a:pt x="3657600" y="1295400"/>
                      </a:cubicBezTo>
                      <a:cubicBezTo>
                        <a:pt x="3657600" y="1309421"/>
                        <a:pt x="3648761" y="1322146"/>
                        <a:pt x="3635655" y="1327023"/>
                      </a:cubicBezTo>
                      <a:close/>
                      <a:moveTo>
                        <a:pt x="3048000" y="1219200"/>
                      </a:moveTo>
                      <a:lnTo>
                        <a:pt x="1524000" y="1219200"/>
                      </a:lnTo>
                      <a:lnTo>
                        <a:pt x="1524000" y="1066800"/>
                      </a:lnTo>
                      <a:lnTo>
                        <a:pt x="3048000" y="1066800"/>
                      </a:lnTo>
                      <a:close/>
                      <a:moveTo>
                        <a:pt x="1143000" y="1524000"/>
                      </a:moveTo>
                      <a:cubicBezTo>
                        <a:pt x="1016965" y="1524000"/>
                        <a:pt x="914400" y="1421435"/>
                        <a:pt x="914400" y="1295400"/>
                      </a:cubicBezTo>
                      <a:cubicBezTo>
                        <a:pt x="914400" y="1169365"/>
                        <a:pt x="1016965" y="1066800"/>
                        <a:pt x="1143000" y="1066800"/>
                      </a:cubicBezTo>
                      <a:lnTo>
                        <a:pt x="1371600" y="1066800"/>
                      </a:lnTo>
                      <a:lnTo>
                        <a:pt x="1371600" y="1524000"/>
                      </a:lnTo>
                      <a:close/>
                      <a:moveTo>
                        <a:pt x="1143000" y="914400"/>
                      </a:moveTo>
                      <a:cubicBezTo>
                        <a:pt x="932917" y="914400"/>
                        <a:pt x="762000" y="1085317"/>
                        <a:pt x="762000" y="1295400"/>
                      </a:cubicBezTo>
                      <a:cubicBezTo>
                        <a:pt x="762000" y="1505483"/>
                        <a:pt x="932917" y="1676400"/>
                        <a:pt x="1143000" y="1676400"/>
                      </a:cubicBezTo>
                      <a:lnTo>
                        <a:pt x="2040484" y="1676400"/>
                      </a:lnTo>
                      <a:cubicBezTo>
                        <a:pt x="1898675" y="1953616"/>
                        <a:pt x="1611935" y="2133600"/>
                        <a:pt x="1295400" y="2133600"/>
                      </a:cubicBezTo>
                      <a:cubicBezTo>
                        <a:pt x="833247" y="2133600"/>
                        <a:pt x="457200" y="1757553"/>
                        <a:pt x="457200" y="1295400"/>
                      </a:cubicBezTo>
                      <a:cubicBezTo>
                        <a:pt x="457200" y="833247"/>
                        <a:pt x="833247" y="457200"/>
                        <a:pt x="1295400" y="457200"/>
                      </a:cubicBezTo>
                      <a:cubicBezTo>
                        <a:pt x="1611859" y="457200"/>
                        <a:pt x="1898675" y="637184"/>
                        <a:pt x="2040484" y="914400"/>
                      </a:cubicBezTo>
                      <a:close/>
                      <a:moveTo>
                        <a:pt x="1524000" y="1524000"/>
                      </a:moveTo>
                      <a:lnTo>
                        <a:pt x="1524000" y="1371600"/>
                      </a:lnTo>
                      <a:lnTo>
                        <a:pt x="3048000" y="1371600"/>
                      </a:lnTo>
                      <a:lnTo>
                        <a:pt x="3048000" y="1524000"/>
                      </a:lnTo>
                      <a:close/>
                      <a:moveTo>
                        <a:pt x="3137992" y="1676400"/>
                      </a:moveTo>
                      <a:lnTo>
                        <a:pt x="3352800" y="1595857"/>
                      </a:lnTo>
                      <a:lnTo>
                        <a:pt x="3352800" y="1752600"/>
                      </a:lnTo>
                      <a:cubicBezTo>
                        <a:pt x="3352800" y="1779422"/>
                        <a:pt x="3358286" y="1804873"/>
                        <a:pt x="3366821" y="1828800"/>
                      </a:cubicBezTo>
                      <a:lnTo>
                        <a:pt x="2474671" y="1828800"/>
                      </a:lnTo>
                      <a:cubicBezTo>
                        <a:pt x="2496769" y="1779803"/>
                        <a:pt x="2515057" y="1728673"/>
                        <a:pt x="2531135" y="1676400"/>
                      </a:cubicBezTo>
                      <a:close/>
                      <a:moveTo>
                        <a:pt x="152400" y="1295400"/>
                      </a:moveTo>
                      <a:cubicBezTo>
                        <a:pt x="152400" y="665150"/>
                        <a:pt x="665150" y="152400"/>
                        <a:pt x="1295400" y="152400"/>
                      </a:cubicBezTo>
                      <a:cubicBezTo>
                        <a:pt x="1782699" y="152400"/>
                        <a:pt x="2211934" y="461162"/>
                        <a:pt x="2371725" y="914400"/>
                      </a:cubicBezTo>
                      <a:lnTo>
                        <a:pt x="2208276" y="914400"/>
                      </a:lnTo>
                      <a:cubicBezTo>
                        <a:pt x="2055190" y="547802"/>
                        <a:pt x="1695374" y="304800"/>
                        <a:pt x="1295400" y="304800"/>
                      </a:cubicBezTo>
                      <a:cubicBezTo>
                        <a:pt x="749198" y="304800"/>
                        <a:pt x="304800" y="749198"/>
                        <a:pt x="304800" y="1295400"/>
                      </a:cubicBezTo>
                      <a:cubicBezTo>
                        <a:pt x="304800" y="1841602"/>
                        <a:pt x="749198" y="2286000"/>
                        <a:pt x="1295400" y="2286000"/>
                      </a:cubicBezTo>
                      <a:cubicBezTo>
                        <a:pt x="1695374" y="2286000"/>
                        <a:pt x="2055190" y="2042998"/>
                        <a:pt x="2208276" y="1676400"/>
                      </a:cubicBezTo>
                      <a:lnTo>
                        <a:pt x="2371725" y="1676400"/>
                      </a:lnTo>
                      <a:cubicBezTo>
                        <a:pt x="2211934" y="2129638"/>
                        <a:pt x="1782699" y="2438400"/>
                        <a:pt x="1295400" y="2438400"/>
                      </a:cubicBezTo>
                      <a:cubicBezTo>
                        <a:pt x="665150" y="2438400"/>
                        <a:pt x="152400" y="1925650"/>
                        <a:pt x="152400" y="1295400"/>
                      </a:cubicBezTo>
                      <a:close/>
                      <a:moveTo>
                        <a:pt x="1295400" y="2590800"/>
                      </a:moveTo>
                      <a:cubicBezTo>
                        <a:pt x="1346911" y="2590800"/>
                        <a:pt x="1397584" y="2586685"/>
                        <a:pt x="1447800" y="2580742"/>
                      </a:cubicBezTo>
                      <a:lnTo>
                        <a:pt x="1447800" y="2819400"/>
                      </a:lnTo>
                      <a:cubicBezTo>
                        <a:pt x="1447800" y="2861462"/>
                        <a:pt x="1413586" y="2895600"/>
                        <a:pt x="1371600" y="2895600"/>
                      </a:cubicBezTo>
                      <a:lnTo>
                        <a:pt x="1219200" y="2895600"/>
                      </a:lnTo>
                      <a:cubicBezTo>
                        <a:pt x="1177214" y="2895600"/>
                        <a:pt x="1143000" y="2861462"/>
                        <a:pt x="1143000" y="2819400"/>
                      </a:cubicBezTo>
                      <a:lnTo>
                        <a:pt x="1143000" y="2581047"/>
                      </a:lnTo>
                      <a:cubicBezTo>
                        <a:pt x="1193063" y="2586914"/>
                        <a:pt x="1243737" y="2590800"/>
                        <a:pt x="1295400" y="2590800"/>
                      </a:cubicBezTo>
                      <a:close/>
                      <a:moveTo>
                        <a:pt x="1524000" y="4343400"/>
                      </a:moveTo>
                      <a:cubicBezTo>
                        <a:pt x="1524000" y="4469435"/>
                        <a:pt x="1421435" y="4572000"/>
                        <a:pt x="1295400" y="4572000"/>
                      </a:cubicBezTo>
                      <a:cubicBezTo>
                        <a:pt x="1169365" y="4572000"/>
                        <a:pt x="1066800" y="4469435"/>
                        <a:pt x="1066800" y="4343400"/>
                      </a:cubicBezTo>
                      <a:lnTo>
                        <a:pt x="1066800" y="3124200"/>
                      </a:lnTo>
                      <a:cubicBezTo>
                        <a:pt x="1066800" y="3082138"/>
                        <a:pt x="1101014" y="3048000"/>
                        <a:pt x="1143000" y="3048000"/>
                      </a:cubicBezTo>
                      <a:lnTo>
                        <a:pt x="1219200" y="3048000"/>
                      </a:lnTo>
                      <a:lnTo>
                        <a:pt x="1371600" y="3048000"/>
                      </a:lnTo>
                      <a:lnTo>
                        <a:pt x="1447800" y="3048000"/>
                      </a:lnTo>
                      <a:cubicBezTo>
                        <a:pt x="1489786" y="3048000"/>
                        <a:pt x="1524000" y="3082138"/>
                        <a:pt x="1524000" y="3124200"/>
                      </a:cubicBezTo>
                      <a:close/>
                      <a:moveTo>
                        <a:pt x="4572000" y="3886200"/>
                      </a:moveTo>
                      <a:cubicBezTo>
                        <a:pt x="4572000" y="4096284"/>
                        <a:pt x="4401084" y="4267200"/>
                        <a:pt x="4191000" y="4267200"/>
                      </a:cubicBezTo>
                      <a:lnTo>
                        <a:pt x="1676400" y="4267200"/>
                      </a:lnTo>
                      <a:lnTo>
                        <a:pt x="1676400" y="3810000"/>
                      </a:lnTo>
                      <a:lnTo>
                        <a:pt x="4191000" y="3810000"/>
                      </a:lnTo>
                      <a:lnTo>
                        <a:pt x="4495800" y="3810000"/>
                      </a:lnTo>
                      <a:cubicBezTo>
                        <a:pt x="4537786" y="3810000"/>
                        <a:pt x="4572000" y="3844138"/>
                        <a:pt x="4572000" y="3886200"/>
                      </a:cubicBezTo>
                      <a:close/>
                      <a:moveTo>
                        <a:pt x="1676400" y="3657600"/>
                      </a:moveTo>
                      <a:lnTo>
                        <a:pt x="1676400" y="3124200"/>
                      </a:lnTo>
                      <a:cubicBezTo>
                        <a:pt x="1676400" y="3043047"/>
                        <a:pt x="1633576" y="2972029"/>
                        <a:pt x="1569644" y="2931490"/>
                      </a:cubicBezTo>
                      <a:cubicBezTo>
                        <a:pt x="1588541" y="2898191"/>
                        <a:pt x="1600200" y="2860319"/>
                        <a:pt x="1600200" y="2819400"/>
                      </a:cubicBezTo>
                      <a:lnTo>
                        <a:pt x="1600200" y="2553843"/>
                      </a:lnTo>
                      <a:cubicBezTo>
                        <a:pt x="1679296" y="2534641"/>
                        <a:pt x="1755724" y="2508428"/>
                        <a:pt x="1828800" y="2475281"/>
                      </a:cubicBezTo>
                      <a:lnTo>
                        <a:pt x="1828800" y="3352800"/>
                      </a:lnTo>
                      <a:cubicBezTo>
                        <a:pt x="1828800" y="3436849"/>
                        <a:pt x="1897151" y="3505200"/>
                        <a:pt x="1981200" y="3505200"/>
                      </a:cubicBezTo>
                      <a:lnTo>
                        <a:pt x="4114800" y="3505200"/>
                      </a:lnTo>
                      <a:cubicBezTo>
                        <a:pt x="4198849" y="3505200"/>
                        <a:pt x="4267200" y="3436849"/>
                        <a:pt x="4267200" y="3352800"/>
                      </a:cubicBezTo>
                      <a:lnTo>
                        <a:pt x="4267200" y="1981200"/>
                      </a:lnTo>
                      <a:lnTo>
                        <a:pt x="4419600" y="1981200"/>
                      </a:lnTo>
                      <a:lnTo>
                        <a:pt x="4419600" y="3429000"/>
                      </a:lnTo>
                      <a:cubicBezTo>
                        <a:pt x="4419600" y="3555035"/>
                        <a:pt x="4317035" y="3657600"/>
                        <a:pt x="4191000" y="365760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20" name="Google Shape;5720;p32"/>
                <p:cNvSpPr/>
                <p:nvPr/>
              </p:nvSpPr>
              <p:spPr>
                <a:xfrm>
                  <a:off x="72390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21" name="Google Shape;5721;p32"/>
                <p:cNvSpPr/>
                <p:nvPr/>
              </p:nvSpPr>
              <p:spPr>
                <a:xfrm>
                  <a:off x="78486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22" name="Google Shape;5722;p32"/>
                <p:cNvSpPr/>
                <p:nvPr/>
              </p:nvSpPr>
              <p:spPr>
                <a:xfrm>
                  <a:off x="75438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5723" name="Google Shape;5723;p32"/>
          <p:cNvGrpSpPr/>
          <p:nvPr/>
        </p:nvGrpSpPr>
        <p:grpSpPr>
          <a:xfrm>
            <a:off x="-812316" y="238814"/>
            <a:ext cx="896786" cy="896786"/>
            <a:chOff x="-812316" y="238814"/>
            <a:chExt cx="896786" cy="896786"/>
          </a:xfrm>
        </p:grpSpPr>
        <p:sp>
          <p:nvSpPr>
            <p:cNvPr id="5724" name="Google Shape;5724;p32"/>
            <p:cNvSpPr/>
            <p:nvPr/>
          </p:nvSpPr>
          <p:spPr>
            <a:xfrm>
              <a:off x="-812316" y="238814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5" name="Google Shape;5725;p32"/>
            <p:cNvSpPr/>
            <p:nvPr/>
          </p:nvSpPr>
          <p:spPr>
            <a:xfrm>
              <a:off x="-726564" y="313725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726" name="Google Shape;5726;p32"/>
            <p:cNvGrpSpPr/>
            <p:nvPr/>
          </p:nvGrpSpPr>
          <p:grpSpPr>
            <a:xfrm>
              <a:off x="-573509" y="396206"/>
              <a:ext cx="442629" cy="542493"/>
              <a:chOff x="4819650" y="1862137"/>
              <a:chExt cx="2558414" cy="3135630"/>
            </a:xfrm>
          </p:grpSpPr>
          <p:sp>
            <p:nvSpPr>
              <p:cNvPr id="5727" name="Google Shape;5727;p32"/>
              <p:cNvSpPr/>
              <p:nvPr/>
            </p:nvSpPr>
            <p:spPr>
              <a:xfrm>
                <a:off x="6353175" y="3360420"/>
                <a:ext cx="621029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621029" h="45720" extrusionOk="0">
                    <a:moveTo>
                      <a:pt x="38100" y="20002"/>
                    </a:moveTo>
                    <a:lnTo>
                      <a:pt x="0" y="32385"/>
                    </a:lnTo>
                    <a:cubicBezTo>
                      <a:pt x="11430" y="39052"/>
                      <a:pt x="27622" y="44767"/>
                      <a:pt x="50483" y="44767"/>
                    </a:cubicBezTo>
                    <a:cubicBezTo>
                      <a:pt x="51435" y="44767"/>
                      <a:pt x="53340" y="44767"/>
                      <a:pt x="54292" y="44767"/>
                    </a:cubicBezTo>
                    <a:cubicBezTo>
                      <a:pt x="58103" y="44767"/>
                      <a:pt x="60960" y="44767"/>
                      <a:pt x="63817" y="45720"/>
                    </a:cubicBezTo>
                    <a:lnTo>
                      <a:pt x="604838" y="45720"/>
                    </a:lnTo>
                    <a:cubicBezTo>
                      <a:pt x="610553" y="30480"/>
                      <a:pt x="616268" y="15240"/>
                      <a:pt x="621030" y="0"/>
                    </a:cubicBezTo>
                    <a:lnTo>
                      <a:pt x="83820" y="0"/>
                    </a:lnTo>
                    <a:cubicBezTo>
                      <a:pt x="70485" y="7620"/>
                      <a:pt x="55245" y="14288"/>
                      <a:pt x="38100" y="200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28" name="Google Shape;5728;p32"/>
              <p:cNvSpPr/>
              <p:nvPr/>
            </p:nvSpPr>
            <p:spPr>
              <a:xfrm>
                <a:off x="5218747" y="3360420"/>
                <a:ext cx="625792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625792" h="45720" extrusionOk="0">
                    <a:moveTo>
                      <a:pt x="570548" y="44767"/>
                    </a:moveTo>
                    <a:cubicBezTo>
                      <a:pt x="572453" y="44767"/>
                      <a:pt x="573405" y="44767"/>
                      <a:pt x="575310" y="44767"/>
                    </a:cubicBezTo>
                    <a:cubicBezTo>
                      <a:pt x="599123" y="44767"/>
                      <a:pt x="614363" y="39052"/>
                      <a:pt x="625793" y="32385"/>
                    </a:cubicBezTo>
                    <a:lnTo>
                      <a:pt x="587693" y="20002"/>
                    </a:lnTo>
                    <a:cubicBezTo>
                      <a:pt x="570548" y="14288"/>
                      <a:pt x="555307" y="7620"/>
                      <a:pt x="541020" y="0"/>
                    </a:cubicBezTo>
                    <a:lnTo>
                      <a:pt x="0" y="0"/>
                    </a:lnTo>
                    <a:cubicBezTo>
                      <a:pt x="4763" y="15240"/>
                      <a:pt x="10477" y="30480"/>
                      <a:pt x="16192" y="45720"/>
                    </a:cubicBezTo>
                    <a:lnTo>
                      <a:pt x="561023" y="45720"/>
                    </a:lnTo>
                    <a:cubicBezTo>
                      <a:pt x="563880" y="44767"/>
                      <a:pt x="566738" y="44767"/>
                      <a:pt x="570548" y="4476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29" name="Google Shape;5729;p32"/>
              <p:cNvSpPr/>
              <p:nvPr/>
            </p:nvSpPr>
            <p:spPr>
              <a:xfrm>
                <a:off x="6231254" y="3445192"/>
                <a:ext cx="710565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710565" h="45720" extrusionOk="0">
                    <a:moveTo>
                      <a:pt x="188595" y="953"/>
                    </a:moveTo>
                    <a:cubicBezTo>
                      <a:pt x="167640" y="14288"/>
                      <a:pt x="124778" y="27623"/>
                      <a:pt x="81915" y="27623"/>
                    </a:cubicBezTo>
                    <a:lnTo>
                      <a:pt x="80963" y="27623"/>
                    </a:lnTo>
                    <a:cubicBezTo>
                      <a:pt x="77153" y="27623"/>
                      <a:pt x="73342" y="26670"/>
                      <a:pt x="70485" y="25717"/>
                    </a:cubicBezTo>
                    <a:cubicBezTo>
                      <a:pt x="57150" y="33338"/>
                      <a:pt x="26670" y="41910"/>
                      <a:pt x="0" y="45720"/>
                    </a:cubicBezTo>
                    <a:lnTo>
                      <a:pt x="688658" y="45720"/>
                    </a:lnTo>
                    <a:cubicBezTo>
                      <a:pt x="696278" y="30480"/>
                      <a:pt x="703898" y="15240"/>
                      <a:pt x="710565" y="0"/>
                    </a:cubicBezTo>
                    <a:lnTo>
                      <a:pt x="189548" y="0"/>
                    </a:lnTo>
                    <a:cubicBezTo>
                      <a:pt x="189548" y="953"/>
                      <a:pt x="189548" y="953"/>
                      <a:pt x="188595" y="95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30" name="Google Shape;5730;p32"/>
              <p:cNvSpPr/>
              <p:nvPr/>
            </p:nvSpPr>
            <p:spPr>
              <a:xfrm>
                <a:off x="5252085" y="3446145"/>
                <a:ext cx="714374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714374" h="45720" extrusionOk="0">
                    <a:moveTo>
                      <a:pt x="643890" y="25717"/>
                    </a:moveTo>
                    <a:cubicBezTo>
                      <a:pt x="641032" y="26670"/>
                      <a:pt x="637223" y="27622"/>
                      <a:pt x="633413" y="27622"/>
                    </a:cubicBezTo>
                    <a:lnTo>
                      <a:pt x="632460" y="27622"/>
                    </a:lnTo>
                    <a:cubicBezTo>
                      <a:pt x="589598" y="27622"/>
                      <a:pt x="546735" y="14288"/>
                      <a:pt x="525780" y="952"/>
                    </a:cubicBezTo>
                    <a:cubicBezTo>
                      <a:pt x="525780" y="952"/>
                      <a:pt x="524828" y="0"/>
                      <a:pt x="523875" y="0"/>
                    </a:cubicBezTo>
                    <a:lnTo>
                      <a:pt x="0" y="0"/>
                    </a:lnTo>
                    <a:cubicBezTo>
                      <a:pt x="6667" y="15240"/>
                      <a:pt x="14288" y="30480"/>
                      <a:pt x="21907" y="45720"/>
                    </a:cubicBezTo>
                    <a:lnTo>
                      <a:pt x="714375" y="45720"/>
                    </a:lnTo>
                    <a:cubicBezTo>
                      <a:pt x="687705" y="41910"/>
                      <a:pt x="657225" y="33338"/>
                      <a:pt x="643890" y="2571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31" name="Google Shape;5731;p32"/>
              <p:cNvSpPr/>
              <p:nvPr/>
            </p:nvSpPr>
            <p:spPr>
              <a:xfrm>
                <a:off x="4989989" y="1862137"/>
                <a:ext cx="2212551" cy="2412682"/>
              </a:xfrm>
              <a:custGeom>
                <a:avLst/>
                <a:gdLst/>
                <a:ahLst/>
                <a:cxnLst/>
                <a:rect l="l" t="t" r="r" b="b"/>
                <a:pathLst>
                  <a:path w="2212551" h="2412682" extrusionOk="0">
                    <a:moveTo>
                      <a:pt x="78263" y="1206818"/>
                    </a:moveTo>
                    <a:cubicBezTo>
                      <a:pt x="54450" y="1213485"/>
                      <a:pt x="36353" y="1225868"/>
                      <a:pt x="23018" y="1245870"/>
                    </a:cubicBezTo>
                    <a:cubicBezTo>
                      <a:pt x="-23655" y="1316355"/>
                      <a:pt x="10635" y="1460183"/>
                      <a:pt x="38258" y="1575435"/>
                    </a:cubicBezTo>
                    <a:cubicBezTo>
                      <a:pt x="47783" y="1616393"/>
                      <a:pt x="57308" y="1655445"/>
                      <a:pt x="61118" y="1684973"/>
                    </a:cubicBezTo>
                    <a:cubicBezTo>
                      <a:pt x="62070" y="1689735"/>
                      <a:pt x="62070" y="1695450"/>
                      <a:pt x="63023" y="1701165"/>
                    </a:cubicBezTo>
                    <a:cubicBezTo>
                      <a:pt x="67785" y="1736408"/>
                      <a:pt x="73500" y="1777365"/>
                      <a:pt x="65880" y="1802130"/>
                    </a:cubicBezTo>
                    <a:lnTo>
                      <a:pt x="63023" y="1809750"/>
                    </a:lnTo>
                    <a:lnTo>
                      <a:pt x="70643" y="1811655"/>
                    </a:lnTo>
                    <a:cubicBezTo>
                      <a:pt x="96360" y="1817370"/>
                      <a:pt x="128745" y="1842135"/>
                      <a:pt x="157320" y="1864995"/>
                    </a:cubicBezTo>
                    <a:cubicBezTo>
                      <a:pt x="161130" y="1868805"/>
                      <a:pt x="165893" y="1871663"/>
                      <a:pt x="169703" y="1874520"/>
                    </a:cubicBezTo>
                    <a:cubicBezTo>
                      <a:pt x="192563" y="1892618"/>
                      <a:pt x="222090" y="1920240"/>
                      <a:pt x="252570" y="1948815"/>
                    </a:cubicBezTo>
                    <a:cubicBezTo>
                      <a:pt x="336390" y="2027873"/>
                      <a:pt x="441165" y="2126933"/>
                      <a:pt x="524985" y="2126933"/>
                    </a:cubicBezTo>
                    <a:cubicBezTo>
                      <a:pt x="526890" y="2126933"/>
                      <a:pt x="528795" y="2126933"/>
                      <a:pt x="530700" y="2126933"/>
                    </a:cubicBezTo>
                    <a:cubicBezTo>
                      <a:pt x="554513" y="2125980"/>
                      <a:pt x="575468" y="2115503"/>
                      <a:pt x="592613" y="2098358"/>
                    </a:cubicBezTo>
                    <a:cubicBezTo>
                      <a:pt x="585945" y="2122170"/>
                      <a:pt x="587850" y="2145030"/>
                      <a:pt x="599280" y="2165985"/>
                    </a:cubicBezTo>
                    <a:cubicBezTo>
                      <a:pt x="637380" y="2241233"/>
                      <a:pt x="778350" y="2284095"/>
                      <a:pt x="891698" y="2317433"/>
                    </a:cubicBezTo>
                    <a:cubicBezTo>
                      <a:pt x="932655" y="2329815"/>
                      <a:pt x="970755" y="2341245"/>
                      <a:pt x="997425" y="2352675"/>
                    </a:cubicBezTo>
                    <a:cubicBezTo>
                      <a:pt x="1002188" y="2354580"/>
                      <a:pt x="1006950" y="2356485"/>
                      <a:pt x="1011713" y="2358390"/>
                    </a:cubicBezTo>
                    <a:cubicBezTo>
                      <a:pt x="1045050" y="2371725"/>
                      <a:pt x="1083150" y="2386965"/>
                      <a:pt x="1101248" y="2406968"/>
                    </a:cubicBezTo>
                    <a:lnTo>
                      <a:pt x="1106963" y="2412683"/>
                    </a:lnTo>
                    <a:lnTo>
                      <a:pt x="1112678" y="2406968"/>
                    </a:lnTo>
                    <a:cubicBezTo>
                      <a:pt x="1130775" y="2387918"/>
                      <a:pt x="1168875" y="2372678"/>
                      <a:pt x="1202213" y="2358390"/>
                    </a:cubicBezTo>
                    <a:cubicBezTo>
                      <a:pt x="1206975" y="2356485"/>
                      <a:pt x="1211738" y="2354580"/>
                      <a:pt x="1216500" y="2352675"/>
                    </a:cubicBezTo>
                    <a:cubicBezTo>
                      <a:pt x="1243170" y="2341245"/>
                      <a:pt x="1282223" y="2329815"/>
                      <a:pt x="1322228" y="2317433"/>
                    </a:cubicBezTo>
                    <a:cubicBezTo>
                      <a:pt x="1435575" y="2283143"/>
                      <a:pt x="1576545" y="2241233"/>
                      <a:pt x="1614645" y="2165985"/>
                    </a:cubicBezTo>
                    <a:cubicBezTo>
                      <a:pt x="1625123" y="2145030"/>
                      <a:pt x="1627028" y="2121218"/>
                      <a:pt x="1620360" y="2097405"/>
                    </a:cubicBezTo>
                    <a:cubicBezTo>
                      <a:pt x="1637505" y="2114550"/>
                      <a:pt x="1658460" y="2124075"/>
                      <a:pt x="1682273" y="2125980"/>
                    </a:cubicBezTo>
                    <a:cubicBezTo>
                      <a:pt x="1684178" y="2125980"/>
                      <a:pt x="1686083" y="2125980"/>
                      <a:pt x="1687988" y="2125980"/>
                    </a:cubicBezTo>
                    <a:cubicBezTo>
                      <a:pt x="1771808" y="2125980"/>
                      <a:pt x="1875630" y="2027873"/>
                      <a:pt x="1960403" y="1947863"/>
                    </a:cubicBezTo>
                    <a:cubicBezTo>
                      <a:pt x="1990883" y="1918335"/>
                      <a:pt x="2020410" y="1891665"/>
                      <a:pt x="2043270" y="1873568"/>
                    </a:cubicBezTo>
                    <a:cubicBezTo>
                      <a:pt x="2047080" y="1870710"/>
                      <a:pt x="2051843" y="1866900"/>
                      <a:pt x="2055653" y="1864043"/>
                    </a:cubicBezTo>
                    <a:cubicBezTo>
                      <a:pt x="2084228" y="1842135"/>
                      <a:pt x="2116613" y="1816418"/>
                      <a:pt x="2142330" y="1810703"/>
                    </a:cubicBezTo>
                    <a:lnTo>
                      <a:pt x="2149950" y="1808798"/>
                    </a:lnTo>
                    <a:lnTo>
                      <a:pt x="2147093" y="1801178"/>
                    </a:lnTo>
                    <a:cubicBezTo>
                      <a:pt x="2139473" y="1776413"/>
                      <a:pt x="2145188" y="1735455"/>
                      <a:pt x="2149950" y="1700213"/>
                    </a:cubicBezTo>
                    <a:cubicBezTo>
                      <a:pt x="2150903" y="1694498"/>
                      <a:pt x="2151855" y="1689735"/>
                      <a:pt x="2151855" y="1684020"/>
                    </a:cubicBezTo>
                    <a:cubicBezTo>
                      <a:pt x="2155665" y="1655445"/>
                      <a:pt x="2165190" y="1616393"/>
                      <a:pt x="2174715" y="1574483"/>
                    </a:cubicBezTo>
                    <a:cubicBezTo>
                      <a:pt x="2202338" y="1459230"/>
                      <a:pt x="2235675" y="1315403"/>
                      <a:pt x="2189955" y="1244918"/>
                    </a:cubicBezTo>
                    <a:cubicBezTo>
                      <a:pt x="2176620" y="1224915"/>
                      <a:pt x="2157570" y="1211580"/>
                      <a:pt x="2133758" y="1205865"/>
                    </a:cubicBezTo>
                    <a:cubicBezTo>
                      <a:pt x="2157570" y="1199198"/>
                      <a:pt x="2175668" y="1186815"/>
                      <a:pt x="2189003" y="1166813"/>
                    </a:cubicBezTo>
                    <a:cubicBezTo>
                      <a:pt x="2235675" y="1096328"/>
                      <a:pt x="2201385" y="952500"/>
                      <a:pt x="2173763" y="837248"/>
                    </a:cubicBezTo>
                    <a:cubicBezTo>
                      <a:pt x="2164238" y="796290"/>
                      <a:pt x="2154713" y="757238"/>
                      <a:pt x="2150903" y="727710"/>
                    </a:cubicBezTo>
                    <a:cubicBezTo>
                      <a:pt x="2149950" y="722948"/>
                      <a:pt x="2149950" y="717233"/>
                      <a:pt x="2148998" y="711518"/>
                    </a:cubicBezTo>
                    <a:cubicBezTo>
                      <a:pt x="2144235" y="676275"/>
                      <a:pt x="2138520" y="635318"/>
                      <a:pt x="2146140" y="610553"/>
                    </a:cubicBezTo>
                    <a:lnTo>
                      <a:pt x="2148998" y="602933"/>
                    </a:lnTo>
                    <a:lnTo>
                      <a:pt x="2141378" y="601028"/>
                    </a:lnTo>
                    <a:cubicBezTo>
                      <a:pt x="2115660" y="595313"/>
                      <a:pt x="2083275" y="570548"/>
                      <a:pt x="2054700" y="547688"/>
                    </a:cubicBezTo>
                    <a:cubicBezTo>
                      <a:pt x="2049938" y="543878"/>
                      <a:pt x="2046128" y="541020"/>
                      <a:pt x="2042318" y="538163"/>
                    </a:cubicBezTo>
                    <a:cubicBezTo>
                      <a:pt x="2019458" y="520065"/>
                      <a:pt x="1989930" y="492443"/>
                      <a:pt x="1959450" y="463868"/>
                    </a:cubicBezTo>
                    <a:cubicBezTo>
                      <a:pt x="1875630" y="384810"/>
                      <a:pt x="1770855" y="285750"/>
                      <a:pt x="1687035" y="285750"/>
                    </a:cubicBezTo>
                    <a:cubicBezTo>
                      <a:pt x="1685130" y="285750"/>
                      <a:pt x="1683225" y="285750"/>
                      <a:pt x="1681320" y="285750"/>
                    </a:cubicBezTo>
                    <a:cubicBezTo>
                      <a:pt x="1657508" y="286703"/>
                      <a:pt x="1636553" y="297180"/>
                      <a:pt x="1619408" y="314325"/>
                    </a:cubicBezTo>
                    <a:cubicBezTo>
                      <a:pt x="1626075" y="290513"/>
                      <a:pt x="1624170" y="267653"/>
                      <a:pt x="1612740" y="246698"/>
                    </a:cubicBezTo>
                    <a:cubicBezTo>
                      <a:pt x="1574640" y="171450"/>
                      <a:pt x="1433670" y="128588"/>
                      <a:pt x="1319370" y="95250"/>
                    </a:cubicBezTo>
                    <a:cubicBezTo>
                      <a:pt x="1278413" y="82868"/>
                      <a:pt x="1240313" y="71438"/>
                      <a:pt x="1213643" y="60008"/>
                    </a:cubicBezTo>
                    <a:cubicBezTo>
                      <a:pt x="1208880" y="58103"/>
                      <a:pt x="1204118" y="56197"/>
                      <a:pt x="1199355" y="54293"/>
                    </a:cubicBezTo>
                    <a:cubicBezTo>
                      <a:pt x="1166018" y="40958"/>
                      <a:pt x="1127918" y="25717"/>
                      <a:pt x="1109820" y="5715"/>
                    </a:cubicBezTo>
                    <a:lnTo>
                      <a:pt x="1106010" y="0"/>
                    </a:lnTo>
                    <a:lnTo>
                      <a:pt x="1100295" y="5715"/>
                    </a:lnTo>
                    <a:cubicBezTo>
                      <a:pt x="1082198" y="24765"/>
                      <a:pt x="1044098" y="40005"/>
                      <a:pt x="1010760" y="54293"/>
                    </a:cubicBezTo>
                    <a:cubicBezTo>
                      <a:pt x="1005998" y="56197"/>
                      <a:pt x="1001235" y="58103"/>
                      <a:pt x="996473" y="60008"/>
                    </a:cubicBezTo>
                    <a:cubicBezTo>
                      <a:pt x="969803" y="71438"/>
                      <a:pt x="930750" y="82868"/>
                      <a:pt x="890745" y="95250"/>
                    </a:cubicBezTo>
                    <a:cubicBezTo>
                      <a:pt x="777398" y="129540"/>
                      <a:pt x="636428" y="171450"/>
                      <a:pt x="598328" y="246698"/>
                    </a:cubicBezTo>
                    <a:cubicBezTo>
                      <a:pt x="587850" y="267653"/>
                      <a:pt x="585945" y="291465"/>
                      <a:pt x="592613" y="315278"/>
                    </a:cubicBezTo>
                    <a:cubicBezTo>
                      <a:pt x="575468" y="298133"/>
                      <a:pt x="554513" y="288608"/>
                      <a:pt x="530700" y="286703"/>
                    </a:cubicBezTo>
                    <a:cubicBezTo>
                      <a:pt x="445928" y="281940"/>
                      <a:pt x="339248" y="382905"/>
                      <a:pt x="252570" y="464820"/>
                    </a:cubicBezTo>
                    <a:cubicBezTo>
                      <a:pt x="222090" y="494348"/>
                      <a:pt x="192563" y="521018"/>
                      <a:pt x="169703" y="539115"/>
                    </a:cubicBezTo>
                    <a:cubicBezTo>
                      <a:pt x="165893" y="541973"/>
                      <a:pt x="161130" y="545783"/>
                      <a:pt x="157320" y="548640"/>
                    </a:cubicBezTo>
                    <a:cubicBezTo>
                      <a:pt x="128745" y="570548"/>
                      <a:pt x="96360" y="596265"/>
                      <a:pt x="70643" y="601980"/>
                    </a:cubicBezTo>
                    <a:lnTo>
                      <a:pt x="63023" y="603885"/>
                    </a:lnTo>
                    <a:lnTo>
                      <a:pt x="65880" y="611505"/>
                    </a:lnTo>
                    <a:cubicBezTo>
                      <a:pt x="73500" y="636270"/>
                      <a:pt x="67785" y="677228"/>
                      <a:pt x="63023" y="712470"/>
                    </a:cubicBezTo>
                    <a:cubicBezTo>
                      <a:pt x="62070" y="718185"/>
                      <a:pt x="61118" y="722948"/>
                      <a:pt x="61118" y="728663"/>
                    </a:cubicBezTo>
                    <a:cubicBezTo>
                      <a:pt x="57308" y="757238"/>
                      <a:pt x="47783" y="796290"/>
                      <a:pt x="38258" y="838200"/>
                    </a:cubicBezTo>
                    <a:cubicBezTo>
                      <a:pt x="10635" y="953453"/>
                      <a:pt x="-22702" y="1097280"/>
                      <a:pt x="23018" y="1167765"/>
                    </a:cubicBezTo>
                    <a:cubicBezTo>
                      <a:pt x="35400" y="1187768"/>
                      <a:pt x="53498" y="1201103"/>
                      <a:pt x="78263" y="1206818"/>
                    </a:cubicBezTo>
                    <a:close/>
                    <a:moveTo>
                      <a:pt x="1106963" y="193358"/>
                    </a:moveTo>
                    <a:cubicBezTo>
                      <a:pt x="1663223" y="193358"/>
                      <a:pt x="2115660" y="647700"/>
                      <a:pt x="2115660" y="1206818"/>
                    </a:cubicBezTo>
                    <a:cubicBezTo>
                      <a:pt x="2115660" y="1765935"/>
                      <a:pt x="1663223" y="2220278"/>
                      <a:pt x="1106963" y="2220278"/>
                    </a:cubicBezTo>
                    <a:cubicBezTo>
                      <a:pt x="550703" y="2220278"/>
                      <a:pt x="98265" y="1765935"/>
                      <a:pt x="98265" y="1206818"/>
                    </a:cubicBezTo>
                    <a:cubicBezTo>
                      <a:pt x="98265" y="647700"/>
                      <a:pt x="550703" y="193358"/>
                      <a:pt x="1106963" y="1933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32" name="Google Shape;5732;p32"/>
              <p:cNvSpPr/>
              <p:nvPr/>
            </p:nvSpPr>
            <p:spPr>
              <a:xfrm>
                <a:off x="5638800" y="3871912"/>
                <a:ext cx="916304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916304" h="45720" extrusionOk="0">
                    <a:moveTo>
                      <a:pt x="90488" y="45720"/>
                    </a:moveTo>
                    <a:lnTo>
                      <a:pt x="825818" y="45720"/>
                    </a:lnTo>
                    <a:cubicBezTo>
                      <a:pt x="857250" y="32385"/>
                      <a:pt x="887730" y="17145"/>
                      <a:pt x="916305" y="0"/>
                    </a:cubicBezTo>
                    <a:lnTo>
                      <a:pt x="0" y="0"/>
                    </a:lnTo>
                    <a:cubicBezTo>
                      <a:pt x="28575" y="16192"/>
                      <a:pt x="59055" y="31433"/>
                      <a:pt x="90488" y="457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33" name="Google Shape;5733;p32"/>
              <p:cNvSpPr/>
              <p:nvPr/>
            </p:nvSpPr>
            <p:spPr>
              <a:xfrm>
                <a:off x="5838825" y="3957637"/>
                <a:ext cx="516254" cy="36195"/>
              </a:xfrm>
              <a:custGeom>
                <a:avLst/>
                <a:gdLst/>
                <a:ahLst/>
                <a:cxnLst/>
                <a:rect l="l" t="t" r="r" b="b"/>
                <a:pathLst>
                  <a:path w="516254" h="36195" extrusionOk="0">
                    <a:moveTo>
                      <a:pt x="258128" y="36195"/>
                    </a:moveTo>
                    <a:cubicBezTo>
                      <a:pt x="347663" y="36195"/>
                      <a:pt x="434340" y="23813"/>
                      <a:pt x="516255" y="0"/>
                    </a:cubicBezTo>
                    <a:lnTo>
                      <a:pt x="0" y="0"/>
                    </a:lnTo>
                    <a:cubicBezTo>
                      <a:pt x="81915" y="22860"/>
                      <a:pt x="168592" y="36195"/>
                      <a:pt x="258128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34" name="Google Shape;5734;p32"/>
              <p:cNvSpPr/>
              <p:nvPr/>
            </p:nvSpPr>
            <p:spPr>
              <a:xfrm>
                <a:off x="6180772" y="3058477"/>
                <a:ext cx="205999" cy="305752"/>
              </a:xfrm>
              <a:custGeom>
                <a:avLst/>
                <a:gdLst/>
                <a:ahLst/>
                <a:cxnLst/>
                <a:rect l="l" t="t" r="r" b="b"/>
                <a:pathLst>
                  <a:path w="205999" h="305752" extrusionOk="0">
                    <a:moveTo>
                      <a:pt x="140018" y="11430"/>
                    </a:moveTo>
                    <a:cubicBezTo>
                      <a:pt x="134303" y="5715"/>
                      <a:pt x="115253" y="0"/>
                      <a:pt x="92393" y="0"/>
                    </a:cubicBezTo>
                    <a:cubicBezTo>
                      <a:pt x="81915" y="0"/>
                      <a:pt x="72390" y="952"/>
                      <a:pt x="62865" y="3810"/>
                    </a:cubicBezTo>
                    <a:cubicBezTo>
                      <a:pt x="28575" y="12382"/>
                      <a:pt x="0" y="48577"/>
                      <a:pt x="0" y="66675"/>
                    </a:cubicBezTo>
                    <a:cubicBezTo>
                      <a:pt x="10478" y="80010"/>
                      <a:pt x="23813" y="94297"/>
                      <a:pt x="36195" y="106680"/>
                    </a:cubicBezTo>
                    <a:cubicBezTo>
                      <a:pt x="63818" y="133350"/>
                      <a:pt x="89535" y="160020"/>
                      <a:pt x="90488" y="196215"/>
                    </a:cubicBezTo>
                    <a:cubicBezTo>
                      <a:pt x="91440" y="213360"/>
                      <a:pt x="88583" y="228600"/>
                      <a:pt x="82868" y="243840"/>
                    </a:cubicBezTo>
                    <a:cubicBezTo>
                      <a:pt x="70485" y="276225"/>
                      <a:pt x="40958" y="295275"/>
                      <a:pt x="14288" y="305752"/>
                    </a:cubicBezTo>
                    <a:cubicBezTo>
                      <a:pt x="92393" y="301942"/>
                      <a:pt x="149543" y="284797"/>
                      <a:pt x="179070" y="253365"/>
                    </a:cubicBezTo>
                    <a:cubicBezTo>
                      <a:pt x="199073" y="233363"/>
                      <a:pt x="207645" y="206692"/>
                      <a:pt x="205740" y="174307"/>
                    </a:cubicBezTo>
                    <a:cubicBezTo>
                      <a:pt x="203835" y="152400"/>
                      <a:pt x="187643" y="130492"/>
                      <a:pt x="172403" y="108585"/>
                    </a:cubicBezTo>
                    <a:cubicBezTo>
                      <a:pt x="150495" y="79057"/>
                      <a:pt x="127635" y="47625"/>
                      <a:pt x="140018" y="11430"/>
                    </a:cubicBezTo>
                    <a:cubicBezTo>
                      <a:pt x="140970" y="11430"/>
                      <a:pt x="140018" y="11430"/>
                      <a:pt x="140018" y="1143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35" name="Google Shape;5735;p32"/>
              <p:cNvSpPr/>
              <p:nvPr/>
            </p:nvSpPr>
            <p:spPr>
              <a:xfrm>
                <a:off x="6236970" y="3089909"/>
                <a:ext cx="262116" cy="284797"/>
              </a:xfrm>
              <a:custGeom>
                <a:avLst/>
                <a:gdLst/>
                <a:ahLst/>
                <a:cxnLst/>
                <a:rect l="l" t="t" r="r" b="b"/>
                <a:pathLst>
                  <a:path w="262116" h="284797" extrusionOk="0">
                    <a:moveTo>
                      <a:pt x="190500" y="0"/>
                    </a:moveTo>
                    <a:cubicBezTo>
                      <a:pt x="178117" y="0"/>
                      <a:pt x="160020" y="953"/>
                      <a:pt x="142875" y="7620"/>
                    </a:cubicBezTo>
                    <a:cubicBezTo>
                      <a:pt x="121920" y="15240"/>
                      <a:pt x="109538" y="22860"/>
                      <a:pt x="104775" y="30480"/>
                    </a:cubicBezTo>
                    <a:cubicBezTo>
                      <a:pt x="111442" y="42863"/>
                      <a:pt x="120015" y="56198"/>
                      <a:pt x="129540" y="67628"/>
                    </a:cubicBezTo>
                    <a:cubicBezTo>
                      <a:pt x="146685" y="90488"/>
                      <a:pt x="163830" y="114300"/>
                      <a:pt x="165735" y="140970"/>
                    </a:cubicBezTo>
                    <a:cubicBezTo>
                      <a:pt x="168592" y="178118"/>
                      <a:pt x="158115" y="208598"/>
                      <a:pt x="135255" y="231458"/>
                    </a:cubicBezTo>
                    <a:cubicBezTo>
                      <a:pt x="107633" y="260033"/>
                      <a:pt x="61913" y="278130"/>
                      <a:pt x="0" y="284798"/>
                    </a:cubicBezTo>
                    <a:cubicBezTo>
                      <a:pt x="4763" y="284798"/>
                      <a:pt x="8572" y="284798"/>
                      <a:pt x="13335" y="284798"/>
                    </a:cubicBezTo>
                    <a:cubicBezTo>
                      <a:pt x="105727" y="284798"/>
                      <a:pt x="180975" y="263843"/>
                      <a:pt x="223838" y="225743"/>
                    </a:cubicBezTo>
                    <a:cubicBezTo>
                      <a:pt x="250508" y="201930"/>
                      <a:pt x="263842" y="173355"/>
                      <a:pt x="261938" y="140970"/>
                    </a:cubicBezTo>
                    <a:cubicBezTo>
                      <a:pt x="260985" y="119063"/>
                      <a:pt x="248602" y="101918"/>
                      <a:pt x="237172" y="84773"/>
                    </a:cubicBezTo>
                    <a:cubicBezTo>
                      <a:pt x="220980" y="61913"/>
                      <a:pt x="202883" y="36195"/>
                      <a:pt x="222885" y="953"/>
                    </a:cubicBezTo>
                    <a:cubicBezTo>
                      <a:pt x="216217" y="1905"/>
                      <a:pt x="204788" y="0"/>
                      <a:pt x="1905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36" name="Google Shape;5736;p32"/>
              <p:cNvSpPr/>
              <p:nvPr/>
            </p:nvSpPr>
            <p:spPr>
              <a:xfrm>
                <a:off x="5940559" y="3035617"/>
                <a:ext cx="315693" cy="330517"/>
              </a:xfrm>
              <a:custGeom>
                <a:avLst/>
                <a:gdLst/>
                <a:ahLst/>
                <a:cxnLst/>
                <a:rect l="l" t="t" r="r" b="b"/>
                <a:pathLst>
                  <a:path w="315693" h="330517" extrusionOk="0">
                    <a:moveTo>
                      <a:pt x="308793" y="260985"/>
                    </a:moveTo>
                    <a:cubicBezTo>
                      <a:pt x="314507" y="247650"/>
                      <a:pt x="316412" y="234315"/>
                      <a:pt x="315460" y="219075"/>
                    </a:cubicBezTo>
                    <a:cubicBezTo>
                      <a:pt x="313555" y="188595"/>
                      <a:pt x="290695" y="163830"/>
                      <a:pt x="265930" y="140017"/>
                    </a:cubicBezTo>
                    <a:cubicBezTo>
                      <a:pt x="257357" y="131445"/>
                      <a:pt x="212590" y="87630"/>
                      <a:pt x="196398" y="49530"/>
                    </a:cubicBezTo>
                    <a:lnTo>
                      <a:pt x="193540" y="43815"/>
                    </a:lnTo>
                    <a:cubicBezTo>
                      <a:pt x="183062" y="16192"/>
                      <a:pt x="175443" y="0"/>
                      <a:pt x="157345" y="0"/>
                    </a:cubicBezTo>
                    <a:cubicBezTo>
                      <a:pt x="140200" y="0"/>
                      <a:pt x="131628" y="18098"/>
                      <a:pt x="120198" y="45720"/>
                    </a:cubicBezTo>
                    <a:cubicBezTo>
                      <a:pt x="119245" y="46673"/>
                      <a:pt x="89718" y="102870"/>
                      <a:pt x="46855" y="143828"/>
                    </a:cubicBezTo>
                    <a:cubicBezTo>
                      <a:pt x="22090" y="166688"/>
                      <a:pt x="1135" y="190500"/>
                      <a:pt x="182" y="220028"/>
                    </a:cubicBezTo>
                    <a:cubicBezTo>
                      <a:pt x="-770" y="234315"/>
                      <a:pt x="2087" y="247650"/>
                      <a:pt x="6850" y="261938"/>
                    </a:cubicBezTo>
                    <a:cubicBezTo>
                      <a:pt x="24948" y="309563"/>
                      <a:pt x="94480" y="330517"/>
                      <a:pt x="155440" y="330517"/>
                    </a:cubicBezTo>
                    <a:lnTo>
                      <a:pt x="158298" y="330517"/>
                    </a:lnTo>
                    <a:lnTo>
                      <a:pt x="158298" y="330517"/>
                    </a:lnTo>
                    <a:lnTo>
                      <a:pt x="158298" y="330517"/>
                    </a:lnTo>
                    <a:lnTo>
                      <a:pt x="161155" y="330517"/>
                    </a:lnTo>
                    <a:cubicBezTo>
                      <a:pt x="221162" y="329565"/>
                      <a:pt x="290695" y="308610"/>
                      <a:pt x="308793" y="26098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37" name="Google Shape;5737;p32"/>
              <p:cNvSpPr/>
              <p:nvPr/>
            </p:nvSpPr>
            <p:spPr>
              <a:xfrm>
                <a:off x="5809990" y="3058477"/>
                <a:ext cx="205999" cy="305752"/>
              </a:xfrm>
              <a:custGeom>
                <a:avLst/>
                <a:gdLst/>
                <a:ahLst/>
                <a:cxnLst/>
                <a:rect l="l" t="t" r="r" b="b"/>
                <a:pathLst>
                  <a:path w="205999" h="305752" extrusionOk="0">
                    <a:moveTo>
                      <a:pt x="259" y="174307"/>
                    </a:moveTo>
                    <a:cubicBezTo>
                      <a:pt x="-1646" y="206692"/>
                      <a:pt x="6927" y="233363"/>
                      <a:pt x="26929" y="253365"/>
                    </a:cubicBezTo>
                    <a:cubicBezTo>
                      <a:pt x="56457" y="283845"/>
                      <a:pt x="113607" y="301942"/>
                      <a:pt x="191712" y="305752"/>
                    </a:cubicBezTo>
                    <a:cubicBezTo>
                      <a:pt x="165042" y="295275"/>
                      <a:pt x="135514" y="276225"/>
                      <a:pt x="123132" y="243840"/>
                    </a:cubicBezTo>
                    <a:cubicBezTo>
                      <a:pt x="117417" y="228600"/>
                      <a:pt x="114559" y="212407"/>
                      <a:pt x="115512" y="196215"/>
                    </a:cubicBezTo>
                    <a:cubicBezTo>
                      <a:pt x="117417" y="160020"/>
                      <a:pt x="142182" y="133350"/>
                      <a:pt x="169804" y="106680"/>
                    </a:cubicBezTo>
                    <a:cubicBezTo>
                      <a:pt x="182187" y="94297"/>
                      <a:pt x="195522" y="80010"/>
                      <a:pt x="205999" y="66675"/>
                    </a:cubicBezTo>
                    <a:cubicBezTo>
                      <a:pt x="205999" y="48577"/>
                      <a:pt x="177424" y="12382"/>
                      <a:pt x="143134" y="3810"/>
                    </a:cubicBezTo>
                    <a:cubicBezTo>
                      <a:pt x="133609" y="1905"/>
                      <a:pt x="124084" y="0"/>
                      <a:pt x="113607" y="0"/>
                    </a:cubicBezTo>
                    <a:cubicBezTo>
                      <a:pt x="90747" y="0"/>
                      <a:pt x="71697" y="5715"/>
                      <a:pt x="65982" y="11430"/>
                    </a:cubicBezTo>
                    <a:cubicBezTo>
                      <a:pt x="65982" y="11430"/>
                      <a:pt x="65029" y="12382"/>
                      <a:pt x="65029" y="12382"/>
                    </a:cubicBezTo>
                    <a:cubicBezTo>
                      <a:pt x="78364" y="48577"/>
                      <a:pt x="55504" y="79057"/>
                      <a:pt x="33597" y="109538"/>
                    </a:cubicBezTo>
                    <a:cubicBezTo>
                      <a:pt x="18357" y="130492"/>
                      <a:pt x="2164" y="152400"/>
                      <a:pt x="259" y="1743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38" name="Google Shape;5738;p32"/>
              <p:cNvSpPr/>
              <p:nvPr/>
            </p:nvSpPr>
            <p:spPr>
              <a:xfrm>
                <a:off x="5698628" y="3091815"/>
                <a:ext cx="262116" cy="284797"/>
              </a:xfrm>
              <a:custGeom>
                <a:avLst/>
                <a:gdLst/>
                <a:ahLst/>
                <a:cxnLst/>
                <a:rect l="l" t="t" r="r" b="b"/>
                <a:pathLst>
                  <a:path w="262116" h="284797" extrusionOk="0">
                    <a:moveTo>
                      <a:pt x="179" y="140970"/>
                    </a:moveTo>
                    <a:cubicBezTo>
                      <a:pt x="-1726" y="173355"/>
                      <a:pt x="11609" y="201930"/>
                      <a:pt x="38279" y="225742"/>
                    </a:cubicBezTo>
                    <a:cubicBezTo>
                      <a:pt x="81142" y="263842"/>
                      <a:pt x="156389" y="284797"/>
                      <a:pt x="248781" y="284797"/>
                    </a:cubicBezTo>
                    <a:cubicBezTo>
                      <a:pt x="253544" y="284797"/>
                      <a:pt x="257354" y="284797"/>
                      <a:pt x="262117" y="284797"/>
                    </a:cubicBezTo>
                    <a:cubicBezTo>
                      <a:pt x="199252" y="277177"/>
                      <a:pt x="154484" y="259080"/>
                      <a:pt x="126862" y="231457"/>
                    </a:cubicBezTo>
                    <a:cubicBezTo>
                      <a:pt x="104002" y="207645"/>
                      <a:pt x="93524" y="177165"/>
                      <a:pt x="96382" y="140970"/>
                    </a:cubicBezTo>
                    <a:cubicBezTo>
                      <a:pt x="98287" y="114300"/>
                      <a:pt x="115432" y="90488"/>
                      <a:pt x="132577" y="67627"/>
                    </a:cubicBezTo>
                    <a:cubicBezTo>
                      <a:pt x="142102" y="55245"/>
                      <a:pt x="150674" y="42863"/>
                      <a:pt x="157342" y="30480"/>
                    </a:cubicBezTo>
                    <a:cubicBezTo>
                      <a:pt x="152579" y="21907"/>
                      <a:pt x="140197" y="14288"/>
                      <a:pt x="119242" y="7620"/>
                    </a:cubicBezTo>
                    <a:cubicBezTo>
                      <a:pt x="102097" y="1905"/>
                      <a:pt x="83047" y="0"/>
                      <a:pt x="71617" y="0"/>
                    </a:cubicBezTo>
                    <a:cubicBezTo>
                      <a:pt x="57329" y="0"/>
                      <a:pt x="45899" y="1905"/>
                      <a:pt x="40184" y="3810"/>
                    </a:cubicBezTo>
                    <a:cubicBezTo>
                      <a:pt x="61139" y="39052"/>
                      <a:pt x="42089" y="64770"/>
                      <a:pt x="25897" y="87630"/>
                    </a:cubicBezTo>
                    <a:cubicBezTo>
                      <a:pt x="13514" y="101917"/>
                      <a:pt x="2084" y="119063"/>
                      <a:pt x="179" y="14097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39" name="Google Shape;5739;p32"/>
              <p:cNvSpPr/>
              <p:nvPr/>
            </p:nvSpPr>
            <p:spPr>
              <a:xfrm>
                <a:off x="5791200" y="3389947"/>
                <a:ext cx="150495" cy="61912"/>
              </a:xfrm>
              <a:custGeom>
                <a:avLst/>
                <a:gdLst/>
                <a:ahLst/>
                <a:cxnLst/>
                <a:rect l="l" t="t" r="r" b="b"/>
                <a:pathLst>
                  <a:path w="150495" h="61912" extrusionOk="0">
                    <a:moveTo>
                      <a:pt x="122873" y="25718"/>
                    </a:moveTo>
                    <a:cubicBezTo>
                      <a:pt x="126683" y="23813"/>
                      <a:pt x="129540" y="21908"/>
                      <a:pt x="131445" y="20003"/>
                    </a:cubicBezTo>
                    <a:cubicBezTo>
                      <a:pt x="137160" y="16193"/>
                      <a:pt x="140970" y="12383"/>
                      <a:pt x="144780" y="8573"/>
                    </a:cubicBezTo>
                    <a:cubicBezTo>
                      <a:pt x="146685" y="6668"/>
                      <a:pt x="148590" y="4763"/>
                      <a:pt x="150495" y="2858"/>
                    </a:cubicBezTo>
                    <a:cubicBezTo>
                      <a:pt x="132398" y="2858"/>
                      <a:pt x="115252" y="1905"/>
                      <a:pt x="98108" y="0"/>
                    </a:cubicBezTo>
                    <a:lnTo>
                      <a:pt x="98108" y="0"/>
                    </a:lnTo>
                    <a:cubicBezTo>
                      <a:pt x="96202" y="0"/>
                      <a:pt x="95250" y="953"/>
                      <a:pt x="94298" y="1905"/>
                    </a:cubicBezTo>
                    <a:cubicBezTo>
                      <a:pt x="92392" y="3810"/>
                      <a:pt x="89535" y="5715"/>
                      <a:pt x="87630" y="7620"/>
                    </a:cubicBezTo>
                    <a:cubicBezTo>
                      <a:pt x="73342" y="20003"/>
                      <a:pt x="49530" y="40005"/>
                      <a:pt x="1905" y="40005"/>
                    </a:cubicBezTo>
                    <a:lnTo>
                      <a:pt x="0" y="40005"/>
                    </a:lnTo>
                    <a:cubicBezTo>
                      <a:pt x="16192" y="48578"/>
                      <a:pt x="53340" y="60960"/>
                      <a:pt x="92392" y="61913"/>
                    </a:cubicBezTo>
                    <a:lnTo>
                      <a:pt x="92392" y="61913"/>
                    </a:lnTo>
                    <a:cubicBezTo>
                      <a:pt x="96202" y="61913"/>
                      <a:pt x="97155" y="60960"/>
                      <a:pt x="97155" y="59055"/>
                    </a:cubicBezTo>
                    <a:cubicBezTo>
                      <a:pt x="97155" y="56198"/>
                      <a:pt x="97155" y="54293"/>
                      <a:pt x="97155" y="52388"/>
                    </a:cubicBezTo>
                    <a:cubicBezTo>
                      <a:pt x="100013" y="40005"/>
                      <a:pt x="110490" y="33338"/>
                      <a:pt x="122873" y="257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40" name="Google Shape;5740;p32"/>
              <p:cNvSpPr/>
              <p:nvPr/>
            </p:nvSpPr>
            <p:spPr>
              <a:xfrm>
                <a:off x="5904547" y="3388995"/>
                <a:ext cx="103822" cy="80962"/>
              </a:xfrm>
              <a:custGeom>
                <a:avLst/>
                <a:gdLst/>
                <a:ahLst/>
                <a:cxnLst/>
                <a:rect l="l" t="t" r="r" b="b"/>
                <a:pathLst>
                  <a:path w="103822" h="80962" extrusionOk="0">
                    <a:moveTo>
                      <a:pt x="68580" y="80963"/>
                    </a:moveTo>
                    <a:cubicBezTo>
                      <a:pt x="78105" y="80963"/>
                      <a:pt x="87630" y="80010"/>
                      <a:pt x="94298" y="77152"/>
                    </a:cubicBezTo>
                    <a:cubicBezTo>
                      <a:pt x="99060" y="75247"/>
                      <a:pt x="102870" y="73342"/>
                      <a:pt x="103823" y="71438"/>
                    </a:cubicBezTo>
                    <a:cubicBezTo>
                      <a:pt x="101918" y="69533"/>
                      <a:pt x="100965" y="67627"/>
                      <a:pt x="99060" y="65722"/>
                    </a:cubicBezTo>
                    <a:cubicBezTo>
                      <a:pt x="88582" y="48577"/>
                      <a:pt x="81915" y="21908"/>
                      <a:pt x="101918" y="952"/>
                    </a:cubicBezTo>
                    <a:cubicBezTo>
                      <a:pt x="101918" y="952"/>
                      <a:pt x="101918" y="952"/>
                      <a:pt x="102870" y="0"/>
                    </a:cubicBezTo>
                    <a:cubicBezTo>
                      <a:pt x="97155" y="952"/>
                      <a:pt x="90487" y="952"/>
                      <a:pt x="84773" y="952"/>
                    </a:cubicBezTo>
                    <a:cubicBezTo>
                      <a:pt x="55245" y="4763"/>
                      <a:pt x="49530" y="10477"/>
                      <a:pt x="42862" y="19050"/>
                    </a:cubicBezTo>
                    <a:cubicBezTo>
                      <a:pt x="39052" y="22860"/>
                      <a:pt x="34290" y="27622"/>
                      <a:pt x="27623" y="33338"/>
                    </a:cubicBezTo>
                    <a:cubicBezTo>
                      <a:pt x="24765" y="35242"/>
                      <a:pt x="21907" y="37147"/>
                      <a:pt x="19050" y="39052"/>
                    </a:cubicBezTo>
                    <a:cubicBezTo>
                      <a:pt x="9525" y="44767"/>
                      <a:pt x="952" y="50483"/>
                      <a:pt x="0" y="55245"/>
                    </a:cubicBezTo>
                    <a:cubicBezTo>
                      <a:pt x="0" y="57150"/>
                      <a:pt x="0" y="58102"/>
                      <a:pt x="1905" y="60960"/>
                    </a:cubicBezTo>
                    <a:cubicBezTo>
                      <a:pt x="8573" y="71438"/>
                      <a:pt x="39052" y="80963"/>
                      <a:pt x="68580" y="8096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41" name="Google Shape;5741;p32"/>
              <p:cNvSpPr/>
              <p:nvPr/>
            </p:nvSpPr>
            <p:spPr>
              <a:xfrm>
                <a:off x="6010121" y="3382327"/>
                <a:ext cx="179377" cy="129539"/>
              </a:xfrm>
              <a:custGeom>
                <a:avLst/>
                <a:gdLst/>
                <a:ahLst/>
                <a:cxnLst/>
                <a:rect l="l" t="t" r="r" b="b"/>
                <a:pathLst>
                  <a:path w="179377" h="129539" extrusionOk="0">
                    <a:moveTo>
                      <a:pt x="88736" y="0"/>
                    </a:moveTo>
                    <a:lnTo>
                      <a:pt x="88736" y="0"/>
                    </a:lnTo>
                    <a:lnTo>
                      <a:pt x="87784" y="0"/>
                    </a:lnTo>
                    <a:cubicBezTo>
                      <a:pt x="44921" y="0"/>
                      <a:pt x="20156" y="5715"/>
                      <a:pt x="8726" y="19050"/>
                    </a:cubicBezTo>
                    <a:cubicBezTo>
                      <a:pt x="-4609" y="33338"/>
                      <a:pt x="-799" y="52388"/>
                      <a:pt x="7774" y="64770"/>
                    </a:cubicBezTo>
                    <a:cubicBezTo>
                      <a:pt x="9679" y="67627"/>
                      <a:pt x="11584" y="70485"/>
                      <a:pt x="14441" y="72390"/>
                    </a:cubicBezTo>
                    <a:lnTo>
                      <a:pt x="16346" y="74295"/>
                    </a:lnTo>
                    <a:cubicBezTo>
                      <a:pt x="23014" y="79057"/>
                      <a:pt x="30634" y="81915"/>
                      <a:pt x="38254" y="84772"/>
                    </a:cubicBezTo>
                    <a:cubicBezTo>
                      <a:pt x="56351" y="91440"/>
                      <a:pt x="76354" y="99060"/>
                      <a:pt x="89689" y="129540"/>
                    </a:cubicBezTo>
                    <a:cubicBezTo>
                      <a:pt x="103024" y="98107"/>
                      <a:pt x="123026" y="91440"/>
                      <a:pt x="141124" y="84772"/>
                    </a:cubicBezTo>
                    <a:cubicBezTo>
                      <a:pt x="148744" y="81915"/>
                      <a:pt x="156364" y="79057"/>
                      <a:pt x="163031" y="74295"/>
                    </a:cubicBezTo>
                    <a:lnTo>
                      <a:pt x="164936" y="72390"/>
                    </a:lnTo>
                    <a:cubicBezTo>
                      <a:pt x="167794" y="70485"/>
                      <a:pt x="169699" y="67627"/>
                      <a:pt x="171604" y="64770"/>
                    </a:cubicBezTo>
                    <a:cubicBezTo>
                      <a:pt x="180176" y="52388"/>
                      <a:pt x="183986" y="33338"/>
                      <a:pt x="170651" y="19050"/>
                    </a:cubicBezTo>
                    <a:cubicBezTo>
                      <a:pt x="157316" y="5715"/>
                      <a:pt x="131599" y="0"/>
                      <a:pt x="88736" y="0"/>
                    </a:cubicBezTo>
                    <a:lnTo>
                      <a:pt x="88736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42" name="Google Shape;5742;p32"/>
              <p:cNvSpPr/>
              <p:nvPr/>
            </p:nvSpPr>
            <p:spPr>
              <a:xfrm>
                <a:off x="6188392" y="3388995"/>
                <a:ext cx="104775" cy="81914"/>
              </a:xfrm>
              <a:custGeom>
                <a:avLst/>
                <a:gdLst/>
                <a:ahLst/>
                <a:cxnLst/>
                <a:rect l="l" t="t" r="r" b="b"/>
                <a:pathLst>
                  <a:path w="104775" h="81914" extrusionOk="0">
                    <a:moveTo>
                      <a:pt x="0" y="72390"/>
                    </a:moveTo>
                    <a:cubicBezTo>
                      <a:pt x="1905" y="74295"/>
                      <a:pt x="4763" y="77152"/>
                      <a:pt x="9525" y="78105"/>
                    </a:cubicBezTo>
                    <a:cubicBezTo>
                      <a:pt x="16192" y="80010"/>
                      <a:pt x="24765" y="81915"/>
                      <a:pt x="35242" y="81915"/>
                    </a:cubicBezTo>
                    <a:cubicBezTo>
                      <a:pt x="64770" y="81915"/>
                      <a:pt x="95250" y="72390"/>
                      <a:pt x="102870" y="60960"/>
                    </a:cubicBezTo>
                    <a:cubicBezTo>
                      <a:pt x="104775" y="59055"/>
                      <a:pt x="104775" y="57150"/>
                      <a:pt x="104775" y="55245"/>
                    </a:cubicBezTo>
                    <a:cubicBezTo>
                      <a:pt x="103823" y="50483"/>
                      <a:pt x="95250" y="44767"/>
                      <a:pt x="85725" y="39052"/>
                    </a:cubicBezTo>
                    <a:cubicBezTo>
                      <a:pt x="82867" y="37147"/>
                      <a:pt x="80010" y="35242"/>
                      <a:pt x="77153" y="33338"/>
                    </a:cubicBezTo>
                    <a:cubicBezTo>
                      <a:pt x="69533" y="28575"/>
                      <a:pt x="65723" y="23813"/>
                      <a:pt x="61913" y="19050"/>
                    </a:cubicBezTo>
                    <a:cubicBezTo>
                      <a:pt x="54292" y="11430"/>
                      <a:pt x="48578" y="4763"/>
                      <a:pt x="20003" y="952"/>
                    </a:cubicBezTo>
                    <a:cubicBezTo>
                      <a:pt x="14288" y="952"/>
                      <a:pt x="8573" y="0"/>
                      <a:pt x="1905" y="0"/>
                    </a:cubicBezTo>
                    <a:cubicBezTo>
                      <a:pt x="1905" y="0"/>
                      <a:pt x="1905" y="0"/>
                      <a:pt x="2858" y="952"/>
                    </a:cubicBezTo>
                    <a:cubicBezTo>
                      <a:pt x="21908" y="21908"/>
                      <a:pt x="16192" y="49530"/>
                      <a:pt x="5715" y="65722"/>
                    </a:cubicBezTo>
                    <a:cubicBezTo>
                      <a:pt x="3810" y="67627"/>
                      <a:pt x="1905" y="70485"/>
                      <a:pt x="0" y="7239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43" name="Google Shape;5743;p32"/>
              <p:cNvSpPr/>
              <p:nvPr/>
            </p:nvSpPr>
            <p:spPr>
              <a:xfrm>
                <a:off x="6255067" y="3388042"/>
                <a:ext cx="150495" cy="61912"/>
              </a:xfrm>
              <a:custGeom>
                <a:avLst/>
                <a:gdLst/>
                <a:ahLst/>
                <a:cxnLst/>
                <a:rect l="l" t="t" r="r" b="b"/>
                <a:pathLst>
                  <a:path w="150495" h="61912" extrusionOk="0">
                    <a:moveTo>
                      <a:pt x="58103" y="61913"/>
                    </a:moveTo>
                    <a:lnTo>
                      <a:pt x="58103" y="61913"/>
                    </a:lnTo>
                    <a:cubicBezTo>
                      <a:pt x="97155" y="61913"/>
                      <a:pt x="135255" y="49530"/>
                      <a:pt x="150495" y="40005"/>
                    </a:cubicBezTo>
                    <a:lnTo>
                      <a:pt x="148590" y="40005"/>
                    </a:lnTo>
                    <a:cubicBezTo>
                      <a:pt x="100965" y="40005"/>
                      <a:pt x="77153" y="20003"/>
                      <a:pt x="62865" y="7620"/>
                    </a:cubicBezTo>
                    <a:cubicBezTo>
                      <a:pt x="60960" y="5715"/>
                      <a:pt x="58103" y="3810"/>
                      <a:pt x="56198" y="1905"/>
                    </a:cubicBezTo>
                    <a:cubicBezTo>
                      <a:pt x="55245" y="953"/>
                      <a:pt x="54292" y="953"/>
                      <a:pt x="52388" y="0"/>
                    </a:cubicBezTo>
                    <a:lnTo>
                      <a:pt x="52388" y="0"/>
                    </a:lnTo>
                    <a:cubicBezTo>
                      <a:pt x="35242" y="1905"/>
                      <a:pt x="17145" y="2858"/>
                      <a:pt x="0" y="2858"/>
                    </a:cubicBezTo>
                    <a:cubicBezTo>
                      <a:pt x="1905" y="4763"/>
                      <a:pt x="3810" y="6667"/>
                      <a:pt x="5715" y="8573"/>
                    </a:cubicBezTo>
                    <a:cubicBezTo>
                      <a:pt x="9525" y="12383"/>
                      <a:pt x="12383" y="16192"/>
                      <a:pt x="19050" y="20003"/>
                    </a:cubicBezTo>
                    <a:cubicBezTo>
                      <a:pt x="21908" y="21908"/>
                      <a:pt x="24765" y="23813"/>
                      <a:pt x="27623" y="25717"/>
                    </a:cubicBezTo>
                    <a:cubicBezTo>
                      <a:pt x="40005" y="33338"/>
                      <a:pt x="50483" y="40005"/>
                      <a:pt x="52388" y="51435"/>
                    </a:cubicBezTo>
                    <a:cubicBezTo>
                      <a:pt x="52388" y="53340"/>
                      <a:pt x="53340" y="56198"/>
                      <a:pt x="52388" y="58103"/>
                    </a:cubicBezTo>
                    <a:cubicBezTo>
                      <a:pt x="53340" y="60960"/>
                      <a:pt x="54292" y="61913"/>
                      <a:pt x="58103" y="619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44" name="Google Shape;5744;p32"/>
              <p:cNvSpPr/>
              <p:nvPr/>
            </p:nvSpPr>
            <p:spPr>
              <a:xfrm>
                <a:off x="5622575" y="3664505"/>
                <a:ext cx="433339" cy="150232"/>
              </a:xfrm>
              <a:custGeom>
                <a:avLst/>
                <a:gdLst/>
                <a:ahLst/>
                <a:cxnLst/>
                <a:rect l="l" t="t" r="r" b="b"/>
                <a:pathLst>
                  <a:path w="433339" h="150232" extrusionOk="0">
                    <a:moveTo>
                      <a:pt x="281020" y="82629"/>
                    </a:moveTo>
                    <a:cubicBezTo>
                      <a:pt x="285782" y="84534"/>
                      <a:pt x="349600" y="103584"/>
                      <a:pt x="361982" y="104537"/>
                    </a:cubicBezTo>
                    <a:cubicBezTo>
                      <a:pt x="382937" y="107394"/>
                      <a:pt x="404845" y="106442"/>
                      <a:pt x="421037" y="92154"/>
                    </a:cubicBezTo>
                    <a:cubicBezTo>
                      <a:pt x="421990" y="91202"/>
                      <a:pt x="422942" y="90249"/>
                      <a:pt x="424847" y="89297"/>
                    </a:cubicBezTo>
                    <a:cubicBezTo>
                      <a:pt x="427705" y="85487"/>
                      <a:pt x="430562" y="82629"/>
                      <a:pt x="431515" y="78819"/>
                    </a:cubicBezTo>
                    <a:cubicBezTo>
                      <a:pt x="440087" y="56912"/>
                      <a:pt x="419132" y="30242"/>
                      <a:pt x="354362" y="15002"/>
                    </a:cubicBezTo>
                    <a:cubicBezTo>
                      <a:pt x="274352" y="-4048"/>
                      <a:pt x="153385" y="-6906"/>
                      <a:pt x="67660" y="17859"/>
                    </a:cubicBezTo>
                    <a:cubicBezTo>
                      <a:pt x="19082" y="32147"/>
                      <a:pt x="-920" y="52149"/>
                      <a:pt x="32" y="72152"/>
                    </a:cubicBezTo>
                    <a:cubicBezTo>
                      <a:pt x="32" y="77867"/>
                      <a:pt x="1937" y="82629"/>
                      <a:pt x="4795" y="88344"/>
                    </a:cubicBezTo>
                    <a:lnTo>
                      <a:pt x="4795" y="88344"/>
                    </a:lnTo>
                    <a:cubicBezTo>
                      <a:pt x="10510" y="97869"/>
                      <a:pt x="20035" y="107394"/>
                      <a:pt x="33370" y="115014"/>
                    </a:cubicBezTo>
                    <a:cubicBezTo>
                      <a:pt x="40037" y="118824"/>
                      <a:pt x="46705" y="122634"/>
                      <a:pt x="55277" y="125492"/>
                    </a:cubicBezTo>
                    <a:lnTo>
                      <a:pt x="55277" y="125492"/>
                    </a:lnTo>
                    <a:cubicBezTo>
                      <a:pt x="69565" y="131207"/>
                      <a:pt x="84805" y="135969"/>
                      <a:pt x="102902" y="138827"/>
                    </a:cubicBezTo>
                    <a:cubicBezTo>
                      <a:pt x="150527" y="148352"/>
                      <a:pt x="208630" y="152162"/>
                      <a:pt x="258160" y="149304"/>
                    </a:cubicBezTo>
                    <a:cubicBezTo>
                      <a:pt x="330550" y="145494"/>
                      <a:pt x="324835" y="123587"/>
                      <a:pt x="309595" y="114062"/>
                    </a:cubicBezTo>
                    <a:cubicBezTo>
                      <a:pt x="305785" y="112157"/>
                      <a:pt x="287687" y="102632"/>
                      <a:pt x="275305" y="93107"/>
                    </a:cubicBezTo>
                    <a:cubicBezTo>
                      <a:pt x="264827" y="86439"/>
                      <a:pt x="271495" y="78819"/>
                      <a:pt x="281020" y="8262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45" name="Google Shape;5745;p32"/>
              <p:cNvSpPr/>
              <p:nvPr/>
            </p:nvSpPr>
            <p:spPr>
              <a:xfrm>
                <a:off x="5892164" y="3782377"/>
                <a:ext cx="786764" cy="50482"/>
              </a:xfrm>
              <a:custGeom>
                <a:avLst/>
                <a:gdLst/>
                <a:ahLst/>
                <a:cxnLst/>
                <a:rect l="l" t="t" r="r" b="b"/>
                <a:pathLst>
                  <a:path w="786764" h="50482" extrusionOk="0">
                    <a:moveTo>
                      <a:pt x="64770" y="0"/>
                    </a:moveTo>
                    <a:cubicBezTo>
                      <a:pt x="65723" y="952"/>
                      <a:pt x="65723" y="2857"/>
                      <a:pt x="65723" y="4763"/>
                    </a:cubicBezTo>
                    <a:cubicBezTo>
                      <a:pt x="66675" y="8572"/>
                      <a:pt x="66675" y="13335"/>
                      <a:pt x="65723" y="17145"/>
                    </a:cubicBezTo>
                    <a:cubicBezTo>
                      <a:pt x="60007" y="40957"/>
                      <a:pt x="28575" y="47625"/>
                      <a:pt x="0" y="50482"/>
                    </a:cubicBezTo>
                    <a:lnTo>
                      <a:pt x="725805" y="50482"/>
                    </a:lnTo>
                    <a:cubicBezTo>
                      <a:pt x="746760" y="36195"/>
                      <a:pt x="766763" y="20955"/>
                      <a:pt x="786765" y="4763"/>
                    </a:cubicBezTo>
                    <a:lnTo>
                      <a:pt x="81915" y="4763"/>
                    </a:lnTo>
                    <a:cubicBezTo>
                      <a:pt x="78105" y="2857"/>
                      <a:pt x="72390" y="1905"/>
                      <a:pt x="647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46" name="Google Shape;5746;p32"/>
              <p:cNvSpPr/>
              <p:nvPr/>
            </p:nvSpPr>
            <p:spPr>
              <a:xfrm>
                <a:off x="5514022" y="3787140"/>
                <a:ext cx="279082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279082" h="45719" extrusionOk="0">
                    <a:moveTo>
                      <a:pt x="206692" y="35242"/>
                    </a:moveTo>
                    <a:cubicBezTo>
                      <a:pt x="187642" y="31432"/>
                      <a:pt x="171450" y="26670"/>
                      <a:pt x="157163" y="20955"/>
                    </a:cubicBezTo>
                    <a:lnTo>
                      <a:pt x="156210" y="20955"/>
                    </a:lnTo>
                    <a:lnTo>
                      <a:pt x="155257" y="20955"/>
                    </a:lnTo>
                    <a:cubicBezTo>
                      <a:pt x="146685" y="17145"/>
                      <a:pt x="139065" y="13335"/>
                      <a:pt x="131445" y="9525"/>
                    </a:cubicBezTo>
                    <a:cubicBezTo>
                      <a:pt x="126682" y="6667"/>
                      <a:pt x="121920" y="3810"/>
                      <a:pt x="118110" y="0"/>
                    </a:cubicBezTo>
                    <a:lnTo>
                      <a:pt x="0" y="0"/>
                    </a:lnTo>
                    <a:cubicBezTo>
                      <a:pt x="20002" y="16192"/>
                      <a:pt x="40005" y="31432"/>
                      <a:pt x="60960" y="45720"/>
                    </a:cubicBezTo>
                    <a:lnTo>
                      <a:pt x="279082" y="45720"/>
                    </a:lnTo>
                    <a:cubicBezTo>
                      <a:pt x="253365" y="42863"/>
                      <a:pt x="228600" y="40005"/>
                      <a:pt x="206692" y="3524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47" name="Google Shape;5747;p32"/>
              <p:cNvSpPr/>
              <p:nvPr/>
            </p:nvSpPr>
            <p:spPr>
              <a:xfrm>
                <a:off x="5295900" y="3529965"/>
                <a:ext cx="984884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984884" h="45719" extrusionOk="0">
                    <a:moveTo>
                      <a:pt x="950595" y="44767"/>
                    </a:moveTo>
                    <a:cubicBezTo>
                      <a:pt x="947738" y="36195"/>
                      <a:pt x="948690" y="26670"/>
                      <a:pt x="953453" y="19050"/>
                    </a:cubicBezTo>
                    <a:cubicBezTo>
                      <a:pt x="956310" y="14288"/>
                      <a:pt x="960120" y="11430"/>
                      <a:pt x="966788" y="7620"/>
                    </a:cubicBezTo>
                    <a:cubicBezTo>
                      <a:pt x="971550" y="4763"/>
                      <a:pt x="978218" y="2857"/>
                      <a:pt x="984885" y="0"/>
                    </a:cubicBezTo>
                    <a:lnTo>
                      <a:pt x="0" y="0"/>
                    </a:lnTo>
                    <a:cubicBezTo>
                      <a:pt x="8573" y="15240"/>
                      <a:pt x="18098" y="30480"/>
                      <a:pt x="28575" y="45720"/>
                    </a:cubicBezTo>
                    <a:lnTo>
                      <a:pt x="951547" y="45720"/>
                    </a:lnTo>
                    <a:cubicBezTo>
                      <a:pt x="950595" y="45720"/>
                      <a:pt x="950595" y="45720"/>
                      <a:pt x="950595" y="4476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48" name="Google Shape;5748;p32"/>
              <p:cNvSpPr/>
              <p:nvPr/>
            </p:nvSpPr>
            <p:spPr>
              <a:xfrm>
                <a:off x="6517957" y="3529965"/>
                <a:ext cx="381000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381000" h="45719" extrusionOk="0">
                    <a:moveTo>
                      <a:pt x="74295" y="15240"/>
                    </a:moveTo>
                    <a:cubicBezTo>
                      <a:pt x="111442" y="24765"/>
                      <a:pt x="139065" y="35242"/>
                      <a:pt x="159067" y="45720"/>
                    </a:cubicBezTo>
                    <a:lnTo>
                      <a:pt x="352425" y="45720"/>
                    </a:lnTo>
                    <a:cubicBezTo>
                      <a:pt x="361950" y="30480"/>
                      <a:pt x="371475" y="15240"/>
                      <a:pt x="381000" y="0"/>
                    </a:cubicBezTo>
                    <a:lnTo>
                      <a:pt x="0" y="0"/>
                    </a:lnTo>
                    <a:cubicBezTo>
                      <a:pt x="25717" y="4763"/>
                      <a:pt x="51435" y="9525"/>
                      <a:pt x="74295" y="1524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49" name="Google Shape;5749;p32"/>
              <p:cNvSpPr/>
              <p:nvPr/>
            </p:nvSpPr>
            <p:spPr>
              <a:xfrm>
                <a:off x="6681787" y="3615690"/>
                <a:ext cx="161925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161925" h="45719" extrusionOk="0">
                    <a:moveTo>
                      <a:pt x="28575" y="7620"/>
                    </a:moveTo>
                    <a:cubicBezTo>
                      <a:pt x="27622" y="17145"/>
                      <a:pt x="21908" y="26670"/>
                      <a:pt x="13335" y="35242"/>
                    </a:cubicBezTo>
                    <a:lnTo>
                      <a:pt x="10478" y="38100"/>
                    </a:lnTo>
                    <a:cubicBezTo>
                      <a:pt x="7620" y="40957"/>
                      <a:pt x="3810" y="43815"/>
                      <a:pt x="0" y="45720"/>
                    </a:cubicBezTo>
                    <a:lnTo>
                      <a:pt x="125730" y="45720"/>
                    </a:lnTo>
                    <a:cubicBezTo>
                      <a:pt x="138113" y="30480"/>
                      <a:pt x="150495" y="16192"/>
                      <a:pt x="161925" y="0"/>
                    </a:cubicBezTo>
                    <a:lnTo>
                      <a:pt x="29528" y="0"/>
                    </a:lnTo>
                    <a:cubicBezTo>
                      <a:pt x="28575" y="2857"/>
                      <a:pt x="28575" y="4763"/>
                      <a:pt x="28575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50" name="Google Shape;5750;p32"/>
              <p:cNvSpPr/>
              <p:nvPr/>
            </p:nvSpPr>
            <p:spPr>
              <a:xfrm>
                <a:off x="5352097" y="3615690"/>
                <a:ext cx="815339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815339" h="45719" extrusionOk="0">
                    <a:moveTo>
                      <a:pt x="344805" y="45720"/>
                    </a:moveTo>
                    <a:cubicBezTo>
                      <a:pt x="384810" y="35242"/>
                      <a:pt x="432435" y="30480"/>
                      <a:pt x="483870" y="30480"/>
                    </a:cubicBezTo>
                    <a:cubicBezTo>
                      <a:pt x="535305" y="30480"/>
                      <a:pt x="587693" y="36195"/>
                      <a:pt x="628650" y="45720"/>
                    </a:cubicBezTo>
                    <a:lnTo>
                      <a:pt x="805815" y="45720"/>
                    </a:lnTo>
                    <a:cubicBezTo>
                      <a:pt x="802005" y="35242"/>
                      <a:pt x="802957" y="26670"/>
                      <a:pt x="803910" y="20955"/>
                    </a:cubicBezTo>
                    <a:cubicBezTo>
                      <a:pt x="805815" y="12382"/>
                      <a:pt x="809625" y="5715"/>
                      <a:pt x="815340" y="0"/>
                    </a:cubicBezTo>
                    <a:lnTo>
                      <a:pt x="0" y="0"/>
                    </a:lnTo>
                    <a:cubicBezTo>
                      <a:pt x="11430" y="15240"/>
                      <a:pt x="23813" y="30480"/>
                      <a:pt x="36195" y="45720"/>
                    </a:cubicBezTo>
                    <a:lnTo>
                      <a:pt x="344805" y="4572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51" name="Google Shape;5751;p32"/>
              <p:cNvSpPr/>
              <p:nvPr/>
            </p:nvSpPr>
            <p:spPr>
              <a:xfrm>
                <a:off x="5422582" y="3701415"/>
                <a:ext cx="196214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196214" h="45719" extrusionOk="0">
                    <a:moveTo>
                      <a:pt x="181927" y="36195"/>
                    </a:moveTo>
                    <a:cubicBezTo>
                      <a:pt x="181927" y="25717"/>
                      <a:pt x="184785" y="12382"/>
                      <a:pt x="196215" y="0"/>
                    </a:cubicBezTo>
                    <a:lnTo>
                      <a:pt x="0" y="0"/>
                    </a:lnTo>
                    <a:cubicBezTo>
                      <a:pt x="14288" y="15240"/>
                      <a:pt x="30480" y="30480"/>
                      <a:pt x="45720" y="45720"/>
                    </a:cubicBezTo>
                    <a:lnTo>
                      <a:pt x="182880" y="45720"/>
                    </a:lnTo>
                    <a:cubicBezTo>
                      <a:pt x="181927" y="41910"/>
                      <a:pt x="181927" y="39052"/>
                      <a:pt x="181927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52" name="Google Shape;5752;p32"/>
              <p:cNvSpPr/>
              <p:nvPr/>
            </p:nvSpPr>
            <p:spPr>
              <a:xfrm>
                <a:off x="6060757" y="3701415"/>
                <a:ext cx="711517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711517" h="45719" extrusionOk="0">
                    <a:moveTo>
                      <a:pt x="472440" y="14288"/>
                    </a:moveTo>
                    <a:lnTo>
                      <a:pt x="465772" y="15240"/>
                    </a:lnTo>
                    <a:cubicBezTo>
                      <a:pt x="410527" y="26670"/>
                      <a:pt x="353377" y="32385"/>
                      <a:pt x="300038" y="32385"/>
                    </a:cubicBezTo>
                    <a:cubicBezTo>
                      <a:pt x="246697" y="32385"/>
                      <a:pt x="179070" y="26670"/>
                      <a:pt x="135255" y="0"/>
                    </a:cubicBezTo>
                    <a:lnTo>
                      <a:pt x="0" y="0"/>
                    </a:lnTo>
                    <a:cubicBezTo>
                      <a:pt x="2858" y="3810"/>
                      <a:pt x="6667" y="7620"/>
                      <a:pt x="8572" y="11430"/>
                    </a:cubicBezTo>
                    <a:cubicBezTo>
                      <a:pt x="14288" y="21907"/>
                      <a:pt x="15240" y="34290"/>
                      <a:pt x="12383" y="45720"/>
                    </a:cubicBezTo>
                    <a:lnTo>
                      <a:pt x="665797" y="45720"/>
                    </a:lnTo>
                    <a:cubicBezTo>
                      <a:pt x="681990" y="31432"/>
                      <a:pt x="697230" y="16192"/>
                      <a:pt x="711518" y="0"/>
                    </a:cubicBezTo>
                    <a:lnTo>
                      <a:pt x="529590" y="0"/>
                    </a:lnTo>
                    <a:cubicBezTo>
                      <a:pt x="510540" y="4763"/>
                      <a:pt x="492442" y="9525"/>
                      <a:pt x="472440" y="1428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53" name="Google Shape;5753;p32"/>
              <p:cNvSpPr/>
              <p:nvPr/>
            </p:nvSpPr>
            <p:spPr>
              <a:xfrm>
                <a:off x="6172094" y="3539490"/>
                <a:ext cx="520239" cy="177164"/>
              </a:xfrm>
              <a:custGeom>
                <a:avLst/>
                <a:gdLst/>
                <a:ahLst/>
                <a:cxnLst/>
                <a:rect l="l" t="t" r="r" b="b"/>
                <a:pathLst>
                  <a:path w="520239" h="177164" extrusionOk="0">
                    <a:moveTo>
                      <a:pt x="167746" y="80010"/>
                    </a:moveTo>
                    <a:cubicBezTo>
                      <a:pt x="158221" y="80010"/>
                      <a:pt x="146791" y="78105"/>
                      <a:pt x="134408" y="76200"/>
                    </a:cubicBezTo>
                    <a:cubicBezTo>
                      <a:pt x="121073" y="74295"/>
                      <a:pt x="105833" y="71438"/>
                      <a:pt x="90593" y="71438"/>
                    </a:cubicBezTo>
                    <a:cubicBezTo>
                      <a:pt x="86783" y="71438"/>
                      <a:pt x="82973" y="71438"/>
                      <a:pt x="79163" y="71438"/>
                    </a:cubicBezTo>
                    <a:cubicBezTo>
                      <a:pt x="60113" y="71438"/>
                      <a:pt x="42968" y="73342"/>
                      <a:pt x="29633" y="77152"/>
                    </a:cubicBezTo>
                    <a:cubicBezTo>
                      <a:pt x="10583" y="81915"/>
                      <a:pt x="-17992" y="106680"/>
                      <a:pt x="15346" y="134302"/>
                    </a:cubicBezTo>
                    <a:cubicBezTo>
                      <a:pt x="42968" y="161925"/>
                      <a:pt x="103928" y="177165"/>
                      <a:pt x="188701" y="177165"/>
                    </a:cubicBezTo>
                    <a:cubicBezTo>
                      <a:pt x="241088" y="177165"/>
                      <a:pt x="297286" y="171450"/>
                      <a:pt x="351578" y="160020"/>
                    </a:cubicBezTo>
                    <a:lnTo>
                      <a:pt x="357293" y="159067"/>
                    </a:lnTo>
                    <a:cubicBezTo>
                      <a:pt x="426826" y="144780"/>
                      <a:pt x="483023" y="122872"/>
                      <a:pt x="506836" y="101917"/>
                    </a:cubicBezTo>
                    <a:lnTo>
                      <a:pt x="509693" y="99060"/>
                    </a:lnTo>
                    <a:cubicBezTo>
                      <a:pt x="515408" y="93345"/>
                      <a:pt x="519218" y="87630"/>
                      <a:pt x="520171" y="81915"/>
                    </a:cubicBezTo>
                    <a:cubicBezTo>
                      <a:pt x="521123" y="72390"/>
                      <a:pt x="513503" y="48577"/>
                      <a:pt x="415396" y="23813"/>
                    </a:cubicBezTo>
                    <a:cubicBezTo>
                      <a:pt x="357293" y="9525"/>
                      <a:pt x="279188" y="0"/>
                      <a:pt x="211561" y="0"/>
                    </a:cubicBezTo>
                    <a:lnTo>
                      <a:pt x="207751" y="0"/>
                    </a:lnTo>
                    <a:cubicBezTo>
                      <a:pt x="146791" y="0"/>
                      <a:pt x="113453" y="6667"/>
                      <a:pt x="99166" y="15240"/>
                    </a:cubicBezTo>
                    <a:cubicBezTo>
                      <a:pt x="96308" y="17145"/>
                      <a:pt x="93451" y="19050"/>
                      <a:pt x="92498" y="20955"/>
                    </a:cubicBezTo>
                    <a:cubicBezTo>
                      <a:pt x="91546" y="22860"/>
                      <a:pt x="90593" y="26670"/>
                      <a:pt x="91546" y="30480"/>
                    </a:cubicBezTo>
                    <a:cubicBezTo>
                      <a:pt x="101071" y="53340"/>
                      <a:pt x="140123" y="59055"/>
                      <a:pt x="175366" y="59055"/>
                    </a:cubicBezTo>
                    <a:cubicBezTo>
                      <a:pt x="195368" y="60007"/>
                      <a:pt x="194416" y="68580"/>
                      <a:pt x="190606" y="72390"/>
                    </a:cubicBezTo>
                    <a:cubicBezTo>
                      <a:pt x="183938" y="79057"/>
                      <a:pt x="174413" y="80010"/>
                      <a:pt x="167746" y="8001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54" name="Google Shape;5754;p32"/>
              <p:cNvSpPr/>
              <p:nvPr/>
            </p:nvSpPr>
            <p:spPr>
              <a:xfrm>
                <a:off x="6639877" y="3308984"/>
                <a:ext cx="231457" cy="38100"/>
              </a:xfrm>
              <a:custGeom>
                <a:avLst/>
                <a:gdLst/>
                <a:ahLst/>
                <a:cxnLst/>
                <a:rect l="l" t="t" r="r" b="b"/>
                <a:pathLst>
                  <a:path w="231457" h="38100" extrusionOk="0">
                    <a:moveTo>
                      <a:pt x="231457" y="20003"/>
                    </a:moveTo>
                    <a:lnTo>
                      <a:pt x="1905" y="0"/>
                    </a:lnTo>
                    <a:cubicBezTo>
                      <a:pt x="952" y="5715"/>
                      <a:pt x="952" y="12383"/>
                      <a:pt x="0" y="18098"/>
                    </a:cubicBezTo>
                    <a:lnTo>
                      <a:pt x="229552" y="38100"/>
                    </a:lnTo>
                    <a:cubicBezTo>
                      <a:pt x="229552" y="32385"/>
                      <a:pt x="230505" y="25718"/>
                      <a:pt x="231457" y="2000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55" name="Google Shape;5755;p32"/>
              <p:cNvSpPr/>
              <p:nvPr/>
            </p:nvSpPr>
            <p:spPr>
              <a:xfrm>
                <a:off x="6636067" y="3126104"/>
                <a:ext cx="230504" cy="58102"/>
              </a:xfrm>
              <a:custGeom>
                <a:avLst/>
                <a:gdLst/>
                <a:ahLst/>
                <a:cxnLst/>
                <a:rect l="l" t="t" r="r" b="b"/>
                <a:pathLst>
                  <a:path w="230504" h="58102" extrusionOk="0">
                    <a:moveTo>
                      <a:pt x="227648" y="0"/>
                    </a:moveTo>
                    <a:lnTo>
                      <a:pt x="0" y="40005"/>
                    </a:lnTo>
                    <a:cubicBezTo>
                      <a:pt x="953" y="45720"/>
                      <a:pt x="1905" y="52388"/>
                      <a:pt x="2858" y="58103"/>
                    </a:cubicBezTo>
                    <a:lnTo>
                      <a:pt x="230505" y="17145"/>
                    </a:lnTo>
                    <a:cubicBezTo>
                      <a:pt x="229553" y="12383"/>
                      <a:pt x="228600" y="6667"/>
                      <a:pt x="2276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56" name="Google Shape;5756;p32"/>
              <p:cNvSpPr/>
              <p:nvPr/>
            </p:nvSpPr>
            <p:spPr>
              <a:xfrm>
                <a:off x="6594157" y="2932747"/>
                <a:ext cx="217170" cy="114299"/>
              </a:xfrm>
              <a:custGeom>
                <a:avLst/>
                <a:gdLst/>
                <a:ahLst/>
                <a:cxnLst/>
                <a:rect l="l" t="t" r="r" b="b"/>
                <a:pathLst>
                  <a:path w="217170" h="114299" extrusionOk="0">
                    <a:moveTo>
                      <a:pt x="0" y="98107"/>
                    </a:moveTo>
                    <a:cubicBezTo>
                      <a:pt x="2858" y="103823"/>
                      <a:pt x="4763" y="109537"/>
                      <a:pt x="7620" y="114300"/>
                    </a:cubicBezTo>
                    <a:lnTo>
                      <a:pt x="217170" y="16192"/>
                    </a:lnTo>
                    <a:cubicBezTo>
                      <a:pt x="214313" y="10477"/>
                      <a:pt x="212408" y="4763"/>
                      <a:pt x="209550" y="0"/>
                    </a:cubicBezTo>
                    <a:lnTo>
                      <a:pt x="0" y="9810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57" name="Google Shape;5757;p32"/>
              <p:cNvSpPr/>
              <p:nvPr/>
            </p:nvSpPr>
            <p:spPr>
              <a:xfrm>
                <a:off x="6518909" y="2761297"/>
                <a:ext cx="188595" cy="163829"/>
              </a:xfrm>
              <a:custGeom>
                <a:avLst/>
                <a:gdLst/>
                <a:ahLst/>
                <a:cxnLst/>
                <a:rect l="l" t="t" r="r" b="b"/>
                <a:pathLst>
                  <a:path w="188595" h="163829" extrusionOk="0">
                    <a:moveTo>
                      <a:pt x="188595" y="14288"/>
                    </a:moveTo>
                    <a:cubicBezTo>
                      <a:pt x="184785" y="9525"/>
                      <a:pt x="180975" y="4763"/>
                      <a:pt x="177165" y="0"/>
                    </a:cubicBezTo>
                    <a:lnTo>
                      <a:pt x="0" y="149542"/>
                    </a:lnTo>
                    <a:cubicBezTo>
                      <a:pt x="3810" y="154305"/>
                      <a:pt x="7620" y="159067"/>
                      <a:pt x="11430" y="163830"/>
                    </a:cubicBezTo>
                    <a:lnTo>
                      <a:pt x="188595" y="14288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58" name="Google Shape;5758;p32"/>
              <p:cNvSpPr/>
              <p:nvPr/>
            </p:nvSpPr>
            <p:spPr>
              <a:xfrm>
                <a:off x="6419850" y="2628900"/>
                <a:ext cx="149542" cy="200025"/>
              </a:xfrm>
              <a:custGeom>
                <a:avLst/>
                <a:gdLst/>
                <a:ahLst/>
                <a:cxnLst/>
                <a:rect l="l" t="t" r="r" b="b"/>
                <a:pathLst>
                  <a:path w="149542" h="200025" extrusionOk="0">
                    <a:moveTo>
                      <a:pt x="149542" y="10477"/>
                    </a:moveTo>
                    <a:cubicBezTo>
                      <a:pt x="144780" y="6667"/>
                      <a:pt x="140017" y="2858"/>
                      <a:pt x="135255" y="0"/>
                    </a:cubicBezTo>
                    <a:lnTo>
                      <a:pt x="0" y="188595"/>
                    </a:lnTo>
                    <a:cubicBezTo>
                      <a:pt x="4763" y="192405"/>
                      <a:pt x="9525" y="196215"/>
                      <a:pt x="14288" y="200025"/>
                    </a:cubicBezTo>
                    <a:lnTo>
                      <a:pt x="149542" y="1047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59" name="Google Shape;5759;p32"/>
              <p:cNvSpPr/>
              <p:nvPr/>
            </p:nvSpPr>
            <p:spPr>
              <a:xfrm>
                <a:off x="6299834" y="2535554"/>
                <a:ext cx="100965" cy="222885"/>
              </a:xfrm>
              <a:custGeom>
                <a:avLst/>
                <a:gdLst/>
                <a:ahLst/>
                <a:cxnLst/>
                <a:rect l="l" t="t" r="r" b="b"/>
                <a:pathLst>
                  <a:path w="100965" h="222885" extrusionOk="0">
                    <a:moveTo>
                      <a:pt x="17145" y="222885"/>
                    </a:moveTo>
                    <a:lnTo>
                      <a:pt x="100965" y="6668"/>
                    </a:lnTo>
                    <a:cubicBezTo>
                      <a:pt x="95250" y="4763"/>
                      <a:pt x="89535" y="1905"/>
                      <a:pt x="83820" y="0"/>
                    </a:cubicBezTo>
                    <a:lnTo>
                      <a:pt x="0" y="216218"/>
                    </a:lnTo>
                    <a:cubicBezTo>
                      <a:pt x="6668" y="218123"/>
                      <a:pt x="12383" y="220980"/>
                      <a:pt x="17145" y="22288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60" name="Google Shape;5760;p32"/>
              <p:cNvSpPr/>
              <p:nvPr/>
            </p:nvSpPr>
            <p:spPr>
              <a:xfrm>
                <a:off x="5330189" y="3309937"/>
                <a:ext cx="228600" cy="37147"/>
              </a:xfrm>
              <a:custGeom>
                <a:avLst/>
                <a:gdLst/>
                <a:ahLst/>
                <a:cxnLst/>
                <a:rect l="l" t="t" r="r" b="b"/>
                <a:pathLst>
                  <a:path w="228600" h="37147" extrusionOk="0">
                    <a:moveTo>
                      <a:pt x="1905" y="37147"/>
                    </a:moveTo>
                    <a:lnTo>
                      <a:pt x="228600" y="18097"/>
                    </a:lnTo>
                    <a:cubicBezTo>
                      <a:pt x="227648" y="12383"/>
                      <a:pt x="226695" y="5715"/>
                      <a:pt x="226695" y="0"/>
                    </a:cubicBezTo>
                    <a:lnTo>
                      <a:pt x="0" y="19050"/>
                    </a:lnTo>
                    <a:cubicBezTo>
                      <a:pt x="0" y="24765"/>
                      <a:pt x="952" y="30480"/>
                      <a:pt x="1905" y="3714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61" name="Google Shape;5761;p32"/>
              <p:cNvSpPr/>
              <p:nvPr/>
            </p:nvSpPr>
            <p:spPr>
              <a:xfrm>
                <a:off x="5334000" y="3127057"/>
                <a:ext cx="227647" cy="58102"/>
              </a:xfrm>
              <a:custGeom>
                <a:avLst/>
                <a:gdLst/>
                <a:ahLst/>
                <a:cxnLst/>
                <a:rect l="l" t="t" r="r" b="b"/>
                <a:pathLst>
                  <a:path w="227647" h="58102" extrusionOk="0">
                    <a:moveTo>
                      <a:pt x="227648" y="40005"/>
                    </a:moveTo>
                    <a:lnTo>
                      <a:pt x="2858" y="0"/>
                    </a:lnTo>
                    <a:cubicBezTo>
                      <a:pt x="1905" y="5715"/>
                      <a:pt x="952" y="12383"/>
                      <a:pt x="0" y="18097"/>
                    </a:cubicBezTo>
                    <a:lnTo>
                      <a:pt x="224790" y="58102"/>
                    </a:lnTo>
                    <a:cubicBezTo>
                      <a:pt x="225742" y="51435"/>
                      <a:pt x="226695" y="45720"/>
                      <a:pt x="227648" y="400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62" name="Google Shape;5762;p32"/>
              <p:cNvSpPr/>
              <p:nvPr/>
            </p:nvSpPr>
            <p:spPr>
              <a:xfrm>
                <a:off x="5389245" y="2933700"/>
                <a:ext cx="215264" cy="113347"/>
              </a:xfrm>
              <a:custGeom>
                <a:avLst/>
                <a:gdLst/>
                <a:ahLst/>
                <a:cxnLst/>
                <a:rect l="l" t="t" r="r" b="b"/>
                <a:pathLst>
                  <a:path w="215264" h="113347" extrusionOk="0">
                    <a:moveTo>
                      <a:pt x="0" y="16192"/>
                    </a:moveTo>
                    <a:lnTo>
                      <a:pt x="207645" y="113347"/>
                    </a:lnTo>
                    <a:cubicBezTo>
                      <a:pt x="209550" y="107633"/>
                      <a:pt x="212407" y="101917"/>
                      <a:pt x="215265" y="97155"/>
                    </a:cubicBezTo>
                    <a:lnTo>
                      <a:pt x="7620" y="0"/>
                    </a:lnTo>
                    <a:cubicBezTo>
                      <a:pt x="4763" y="4763"/>
                      <a:pt x="1905" y="10477"/>
                      <a:pt x="0" y="1619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63" name="Google Shape;5763;p32"/>
              <p:cNvSpPr/>
              <p:nvPr/>
            </p:nvSpPr>
            <p:spPr>
              <a:xfrm>
                <a:off x="5492114" y="2762250"/>
                <a:ext cx="187642" cy="161925"/>
              </a:xfrm>
              <a:custGeom>
                <a:avLst/>
                <a:gdLst/>
                <a:ahLst/>
                <a:cxnLst/>
                <a:rect l="l" t="t" r="r" b="b"/>
                <a:pathLst>
                  <a:path w="187642" h="161925" extrusionOk="0">
                    <a:moveTo>
                      <a:pt x="187643" y="147638"/>
                    </a:moveTo>
                    <a:lnTo>
                      <a:pt x="11430" y="0"/>
                    </a:lnTo>
                    <a:cubicBezTo>
                      <a:pt x="7620" y="4763"/>
                      <a:pt x="3810" y="9525"/>
                      <a:pt x="0" y="14288"/>
                    </a:cubicBezTo>
                    <a:lnTo>
                      <a:pt x="175260" y="161925"/>
                    </a:lnTo>
                    <a:cubicBezTo>
                      <a:pt x="180023" y="157163"/>
                      <a:pt x="183833" y="152400"/>
                      <a:pt x="187643" y="14763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64" name="Google Shape;5764;p32"/>
              <p:cNvSpPr/>
              <p:nvPr/>
            </p:nvSpPr>
            <p:spPr>
              <a:xfrm>
                <a:off x="5621654" y="2635567"/>
                <a:ext cx="151447" cy="197167"/>
              </a:xfrm>
              <a:custGeom>
                <a:avLst/>
                <a:gdLst/>
                <a:ahLst/>
                <a:cxnLst/>
                <a:rect l="l" t="t" r="r" b="b"/>
                <a:pathLst>
                  <a:path w="151447" h="197167" extrusionOk="0">
                    <a:moveTo>
                      <a:pt x="137160" y="197168"/>
                    </a:moveTo>
                    <a:cubicBezTo>
                      <a:pt x="141923" y="193358"/>
                      <a:pt x="146685" y="189548"/>
                      <a:pt x="151448" y="185738"/>
                    </a:cubicBezTo>
                    <a:lnTo>
                      <a:pt x="14288" y="0"/>
                    </a:lnTo>
                    <a:cubicBezTo>
                      <a:pt x="9525" y="3810"/>
                      <a:pt x="4763" y="7620"/>
                      <a:pt x="0" y="11430"/>
                    </a:cubicBezTo>
                    <a:lnTo>
                      <a:pt x="137160" y="197168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65" name="Google Shape;5765;p32"/>
              <p:cNvSpPr/>
              <p:nvPr/>
            </p:nvSpPr>
            <p:spPr>
              <a:xfrm>
                <a:off x="5765482" y="2550795"/>
                <a:ext cx="109537" cy="219075"/>
              </a:xfrm>
              <a:custGeom>
                <a:avLst/>
                <a:gdLst/>
                <a:ahLst/>
                <a:cxnLst/>
                <a:rect l="l" t="t" r="r" b="b"/>
                <a:pathLst>
                  <a:path w="109537" h="219075" extrusionOk="0">
                    <a:moveTo>
                      <a:pt x="109538" y="210502"/>
                    </a:moveTo>
                    <a:lnTo>
                      <a:pt x="16192" y="0"/>
                    </a:lnTo>
                    <a:cubicBezTo>
                      <a:pt x="10477" y="2857"/>
                      <a:pt x="4763" y="4763"/>
                      <a:pt x="0" y="7620"/>
                    </a:cubicBezTo>
                    <a:lnTo>
                      <a:pt x="93345" y="219075"/>
                    </a:lnTo>
                    <a:cubicBezTo>
                      <a:pt x="98107" y="215265"/>
                      <a:pt x="103822" y="212407"/>
                      <a:pt x="109538" y="2105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66" name="Google Shape;5766;p32"/>
              <p:cNvSpPr/>
              <p:nvPr/>
            </p:nvSpPr>
            <p:spPr>
              <a:xfrm>
                <a:off x="6642734" y="3220402"/>
                <a:ext cx="401955" cy="36194"/>
              </a:xfrm>
              <a:custGeom>
                <a:avLst/>
                <a:gdLst/>
                <a:ahLst/>
                <a:cxnLst/>
                <a:rect l="l" t="t" r="r" b="b"/>
                <a:pathLst>
                  <a:path w="401955" h="36194" extrusionOk="0">
                    <a:moveTo>
                      <a:pt x="953" y="36195"/>
                    </a:moveTo>
                    <a:lnTo>
                      <a:pt x="401955" y="18097"/>
                    </a:lnTo>
                    <a:cubicBezTo>
                      <a:pt x="401955" y="12382"/>
                      <a:pt x="401955" y="5715"/>
                      <a:pt x="401003" y="0"/>
                    </a:cubicBezTo>
                    <a:lnTo>
                      <a:pt x="0" y="18097"/>
                    </a:lnTo>
                    <a:cubicBezTo>
                      <a:pt x="953" y="23813"/>
                      <a:pt x="953" y="29527"/>
                      <a:pt x="953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67" name="Google Shape;5767;p32"/>
              <p:cNvSpPr/>
              <p:nvPr/>
            </p:nvSpPr>
            <p:spPr>
              <a:xfrm>
                <a:off x="6619875" y="2976562"/>
                <a:ext cx="388620" cy="138112"/>
              </a:xfrm>
              <a:custGeom>
                <a:avLst/>
                <a:gdLst/>
                <a:ahLst/>
                <a:cxnLst/>
                <a:rect l="l" t="t" r="r" b="b"/>
                <a:pathLst>
                  <a:path w="388620" h="138112" extrusionOk="0">
                    <a:moveTo>
                      <a:pt x="4763" y="138113"/>
                    </a:moveTo>
                    <a:lnTo>
                      <a:pt x="388620" y="17145"/>
                    </a:lnTo>
                    <a:cubicBezTo>
                      <a:pt x="386715" y="11430"/>
                      <a:pt x="384810" y="5715"/>
                      <a:pt x="383858" y="0"/>
                    </a:cubicBezTo>
                    <a:lnTo>
                      <a:pt x="0" y="120967"/>
                    </a:lnTo>
                    <a:cubicBezTo>
                      <a:pt x="1905" y="126683"/>
                      <a:pt x="3810" y="132397"/>
                      <a:pt x="4763" y="1381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68" name="Google Shape;5768;p32"/>
              <p:cNvSpPr/>
              <p:nvPr/>
            </p:nvSpPr>
            <p:spPr>
              <a:xfrm>
                <a:off x="6560820" y="2752725"/>
                <a:ext cx="348614" cy="231457"/>
              </a:xfrm>
              <a:custGeom>
                <a:avLst/>
                <a:gdLst/>
                <a:ahLst/>
                <a:cxnLst/>
                <a:rect l="l" t="t" r="r" b="b"/>
                <a:pathLst>
                  <a:path w="348614" h="231457" extrusionOk="0">
                    <a:moveTo>
                      <a:pt x="9525" y="231458"/>
                    </a:moveTo>
                    <a:lnTo>
                      <a:pt x="348615" y="15240"/>
                    </a:lnTo>
                    <a:cubicBezTo>
                      <a:pt x="345758" y="10477"/>
                      <a:pt x="341947" y="4763"/>
                      <a:pt x="339090" y="0"/>
                    </a:cubicBezTo>
                    <a:lnTo>
                      <a:pt x="0" y="216217"/>
                    </a:lnTo>
                    <a:cubicBezTo>
                      <a:pt x="2858" y="220980"/>
                      <a:pt x="5715" y="225742"/>
                      <a:pt x="9525" y="2314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69" name="Google Shape;5769;p32"/>
              <p:cNvSpPr/>
              <p:nvPr/>
            </p:nvSpPr>
            <p:spPr>
              <a:xfrm>
                <a:off x="6470332" y="2562225"/>
                <a:ext cx="284797" cy="309562"/>
              </a:xfrm>
              <a:custGeom>
                <a:avLst/>
                <a:gdLst/>
                <a:ahLst/>
                <a:cxnLst/>
                <a:rect l="l" t="t" r="r" b="b"/>
                <a:pathLst>
                  <a:path w="284797" h="309562" extrusionOk="0">
                    <a:moveTo>
                      <a:pt x="284797" y="12383"/>
                    </a:moveTo>
                    <a:cubicBezTo>
                      <a:pt x="280035" y="8573"/>
                      <a:pt x="276225" y="3810"/>
                      <a:pt x="271463" y="0"/>
                    </a:cubicBezTo>
                    <a:lnTo>
                      <a:pt x="0" y="297180"/>
                    </a:lnTo>
                    <a:cubicBezTo>
                      <a:pt x="4763" y="300990"/>
                      <a:pt x="8572" y="305753"/>
                      <a:pt x="13335" y="309563"/>
                    </a:cubicBezTo>
                    <a:lnTo>
                      <a:pt x="284797" y="12383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70" name="Google Shape;5770;p32"/>
              <p:cNvSpPr/>
              <p:nvPr/>
            </p:nvSpPr>
            <p:spPr>
              <a:xfrm>
                <a:off x="6357937" y="2423160"/>
                <a:ext cx="205740" cy="364807"/>
              </a:xfrm>
              <a:custGeom>
                <a:avLst/>
                <a:gdLst/>
                <a:ahLst/>
                <a:cxnLst/>
                <a:rect l="l" t="t" r="r" b="b"/>
                <a:pathLst>
                  <a:path w="205740" h="364807" extrusionOk="0">
                    <a:moveTo>
                      <a:pt x="205740" y="8573"/>
                    </a:moveTo>
                    <a:cubicBezTo>
                      <a:pt x="200025" y="5715"/>
                      <a:pt x="195263" y="2857"/>
                      <a:pt x="189547" y="0"/>
                    </a:cubicBezTo>
                    <a:lnTo>
                      <a:pt x="0" y="355282"/>
                    </a:lnTo>
                    <a:cubicBezTo>
                      <a:pt x="5715" y="358140"/>
                      <a:pt x="10478" y="360998"/>
                      <a:pt x="16192" y="364807"/>
                    </a:cubicBezTo>
                    <a:lnTo>
                      <a:pt x="205740" y="8573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71" name="Google Shape;5771;p32"/>
              <p:cNvSpPr/>
              <p:nvPr/>
            </p:nvSpPr>
            <p:spPr>
              <a:xfrm>
                <a:off x="5155882" y="3220402"/>
                <a:ext cx="398144" cy="35242"/>
              </a:xfrm>
              <a:custGeom>
                <a:avLst/>
                <a:gdLst/>
                <a:ahLst/>
                <a:cxnLst/>
                <a:rect l="l" t="t" r="r" b="b"/>
                <a:pathLst>
                  <a:path w="398144" h="35242" extrusionOk="0">
                    <a:moveTo>
                      <a:pt x="398145" y="17145"/>
                    </a:moveTo>
                    <a:lnTo>
                      <a:pt x="953" y="0"/>
                    </a:lnTo>
                    <a:cubicBezTo>
                      <a:pt x="953" y="5715"/>
                      <a:pt x="953" y="12382"/>
                      <a:pt x="0" y="18097"/>
                    </a:cubicBezTo>
                    <a:lnTo>
                      <a:pt x="398145" y="35242"/>
                    </a:lnTo>
                    <a:cubicBezTo>
                      <a:pt x="398145" y="29527"/>
                      <a:pt x="398145" y="23813"/>
                      <a:pt x="398145" y="1714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72" name="Google Shape;5772;p32"/>
              <p:cNvSpPr/>
              <p:nvPr/>
            </p:nvSpPr>
            <p:spPr>
              <a:xfrm>
                <a:off x="5193030" y="2977514"/>
                <a:ext cx="384809" cy="137160"/>
              </a:xfrm>
              <a:custGeom>
                <a:avLst/>
                <a:gdLst/>
                <a:ahLst/>
                <a:cxnLst/>
                <a:rect l="l" t="t" r="r" b="b"/>
                <a:pathLst>
                  <a:path w="384809" h="137160" extrusionOk="0">
                    <a:moveTo>
                      <a:pt x="384810" y="120015"/>
                    </a:moveTo>
                    <a:lnTo>
                      <a:pt x="4763" y="0"/>
                    </a:lnTo>
                    <a:cubicBezTo>
                      <a:pt x="2857" y="5715"/>
                      <a:pt x="952" y="11430"/>
                      <a:pt x="0" y="17145"/>
                    </a:cubicBezTo>
                    <a:lnTo>
                      <a:pt x="381000" y="137160"/>
                    </a:lnTo>
                    <a:cubicBezTo>
                      <a:pt x="381953" y="131445"/>
                      <a:pt x="382905" y="125730"/>
                      <a:pt x="384810" y="12001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73" name="Google Shape;5773;p32"/>
              <p:cNvSpPr/>
              <p:nvPr/>
            </p:nvSpPr>
            <p:spPr>
              <a:xfrm>
                <a:off x="5291137" y="2752725"/>
                <a:ext cx="346710" cy="230504"/>
              </a:xfrm>
              <a:custGeom>
                <a:avLst/>
                <a:gdLst/>
                <a:ahLst/>
                <a:cxnLst/>
                <a:rect l="l" t="t" r="r" b="b"/>
                <a:pathLst>
                  <a:path w="346710" h="230504" extrusionOk="0">
                    <a:moveTo>
                      <a:pt x="346710" y="215265"/>
                    </a:moveTo>
                    <a:lnTo>
                      <a:pt x="9525" y="0"/>
                    </a:lnTo>
                    <a:cubicBezTo>
                      <a:pt x="6668" y="4763"/>
                      <a:pt x="2857" y="10477"/>
                      <a:pt x="0" y="15240"/>
                    </a:cubicBezTo>
                    <a:lnTo>
                      <a:pt x="337185" y="230505"/>
                    </a:lnTo>
                    <a:cubicBezTo>
                      <a:pt x="340042" y="224790"/>
                      <a:pt x="342900" y="220027"/>
                      <a:pt x="346710" y="21526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74" name="Google Shape;5774;p32"/>
              <p:cNvSpPr/>
              <p:nvPr/>
            </p:nvSpPr>
            <p:spPr>
              <a:xfrm>
                <a:off x="5434012" y="2573654"/>
                <a:ext cx="288607" cy="302895"/>
              </a:xfrm>
              <a:custGeom>
                <a:avLst/>
                <a:gdLst/>
                <a:ahLst/>
                <a:cxnLst/>
                <a:rect l="l" t="t" r="r" b="b"/>
                <a:pathLst>
                  <a:path w="288607" h="302895" extrusionOk="0">
                    <a:moveTo>
                      <a:pt x="288608" y="290513"/>
                    </a:moveTo>
                    <a:lnTo>
                      <a:pt x="13335" y="0"/>
                    </a:lnTo>
                    <a:cubicBezTo>
                      <a:pt x="8573" y="3810"/>
                      <a:pt x="4763" y="8573"/>
                      <a:pt x="0" y="12383"/>
                    </a:cubicBezTo>
                    <a:lnTo>
                      <a:pt x="275273" y="302895"/>
                    </a:lnTo>
                    <a:cubicBezTo>
                      <a:pt x="279083" y="299085"/>
                      <a:pt x="283845" y="294323"/>
                      <a:pt x="288608" y="2905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75" name="Google Shape;5775;p32"/>
              <p:cNvSpPr/>
              <p:nvPr/>
            </p:nvSpPr>
            <p:spPr>
              <a:xfrm>
                <a:off x="5604510" y="2442210"/>
                <a:ext cx="217169" cy="356235"/>
              </a:xfrm>
              <a:custGeom>
                <a:avLst/>
                <a:gdLst/>
                <a:ahLst/>
                <a:cxnLst/>
                <a:rect l="l" t="t" r="r" b="b"/>
                <a:pathLst>
                  <a:path w="217169" h="356235" extrusionOk="0">
                    <a:moveTo>
                      <a:pt x="0" y="9525"/>
                    </a:moveTo>
                    <a:lnTo>
                      <a:pt x="201930" y="356235"/>
                    </a:lnTo>
                    <a:cubicBezTo>
                      <a:pt x="206692" y="353378"/>
                      <a:pt x="212407" y="349567"/>
                      <a:pt x="217170" y="346710"/>
                    </a:cubicBezTo>
                    <a:lnTo>
                      <a:pt x="16192" y="0"/>
                    </a:lnTo>
                    <a:cubicBezTo>
                      <a:pt x="10477" y="2857"/>
                      <a:pt x="5715" y="5715"/>
                      <a:pt x="0" y="952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76" name="Google Shape;5776;p32"/>
              <p:cNvSpPr/>
              <p:nvPr/>
            </p:nvSpPr>
            <p:spPr>
              <a:xfrm>
                <a:off x="5412104" y="2451735"/>
                <a:ext cx="70485" cy="72007"/>
              </a:xfrm>
              <a:custGeom>
                <a:avLst/>
                <a:gdLst/>
                <a:ahLst/>
                <a:cxnLst/>
                <a:rect l="l" t="t" r="r" b="b"/>
                <a:pathLst>
                  <a:path w="70485" h="72007" extrusionOk="0">
                    <a:moveTo>
                      <a:pt x="41910" y="11430"/>
                    </a:moveTo>
                    <a:lnTo>
                      <a:pt x="28575" y="0"/>
                    </a:lnTo>
                    <a:lnTo>
                      <a:pt x="6668" y="24765"/>
                    </a:lnTo>
                    <a:cubicBezTo>
                      <a:pt x="1905" y="29527"/>
                      <a:pt x="0" y="35242"/>
                      <a:pt x="0" y="41910"/>
                    </a:cubicBezTo>
                    <a:cubicBezTo>
                      <a:pt x="0" y="48577"/>
                      <a:pt x="2858" y="54292"/>
                      <a:pt x="7620" y="58102"/>
                    </a:cubicBezTo>
                    <a:cubicBezTo>
                      <a:pt x="13335" y="62865"/>
                      <a:pt x="21908" y="67627"/>
                      <a:pt x="32385" y="69532"/>
                    </a:cubicBezTo>
                    <a:cubicBezTo>
                      <a:pt x="42863" y="72390"/>
                      <a:pt x="55245" y="72390"/>
                      <a:pt x="69533" y="71438"/>
                    </a:cubicBezTo>
                    <a:lnTo>
                      <a:pt x="70485" y="63817"/>
                    </a:lnTo>
                    <a:cubicBezTo>
                      <a:pt x="61913" y="63817"/>
                      <a:pt x="53340" y="62865"/>
                      <a:pt x="46673" y="60960"/>
                    </a:cubicBezTo>
                    <a:cubicBezTo>
                      <a:pt x="40005" y="59055"/>
                      <a:pt x="34290" y="56198"/>
                      <a:pt x="30480" y="52388"/>
                    </a:cubicBezTo>
                    <a:cubicBezTo>
                      <a:pt x="26670" y="49530"/>
                      <a:pt x="24765" y="44767"/>
                      <a:pt x="23813" y="40005"/>
                    </a:cubicBezTo>
                    <a:cubicBezTo>
                      <a:pt x="22860" y="35242"/>
                      <a:pt x="24765" y="31432"/>
                      <a:pt x="27623" y="27623"/>
                    </a:cubicBezTo>
                    <a:lnTo>
                      <a:pt x="41910" y="1143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77" name="Google Shape;5777;p32"/>
              <p:cNvSpPr/>
              <p:nvPr/>
            </p:nvSpPr>
            <p:spPr>
              <a:xfrm>
                <a:off x="5534025" y="2244089"/>
                <a:ext cx="77033" cy="27622"/>
              </a:xfrm>
              <a:custGeom>
                <a:avLst/>
                <a:gdLst/>
                <a:ahLst/>
                <a:cxnLst/>
                <a:rect l="l" t="t" r="r" b="b"/>
                <a:pathLst>
                  <a:path w="77033" h="27622" extrusionOk="0">
                    <a:moveTo>
                      <a:pt x="24765" y="15240"/>
                    </a:moveTo>
                    <a:cubicBezTo>
                      <a:pt x="27623" y="13335"/>
                      <a:pt x="30480" y="12383"/>
                      <a:pt x="34290" y="12383"/>
                    </a:cubicBezTo>
                    <a:cubicBezTo>
                      <a:pt x="37148" y="12383"/>
                      <a:pt x="40005" y="12383"/>
                      <a:pt x="42863" y="13335"/>
                    </a:cubicBezTo>
                    <a:lnTo>
                      <a:pt x="75248" y="27623"/>
                    </a:lnTo>
                    <a:cubicBezTo>
                      <a:pt x="80010" y="24765"/>
                      <a:pt x="75248" y="20003"/>
                      <a:pt x="60960" y="12383"/>
                    </a:cubicBezTo>
                    <a:cubicBezTo>
                      <a:pt x="53340" y="8573"/>
                      <a:pt x="48577" y="6668"/>
                      <a:pt x="45720" y="5715"/>
                    </a:cubicBezTo>
                    <a:cubicBezTo>
                      <a:pt x="39052" y="2858"/>
                      <a:pt x="31433" y="953"/>
                      <a:pt x="23813" y="0"/>
                    </a:cubicBezTo>
                    <a:cubicBezTo>
                      <a:pt x="16192" y="0"/>
                      <a:pt x="10477" y="953"/>
                      <a:pt x="5715" y="3810"/>
                    </a:cubicBezTo>
                    <a:cubicBezTo>
                      <a:pt x="2858" y="5715"/>
                      <a:pt x="952" y="7620"/>
                      <a:pt x="0" y="9525"/>
                    </a:cubicBezTo>
                    <a:lnTo>
                      <a:pt x="17145" y="21908"/>
                    </a:lnTo>
                    <a:cubicBezTo>
                      <a:pt x="19050" y="18098"/>
                      <a:pt x="21908" y="16193"/>
                      <a:pt x="24765" y="1524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78" name="Google Shape;5778;p32"/>
              <p:cNvSpPr/>
              <p:nvPr/>
            </p:nvSpPr>
            <p:spPr>
              <a:xfrm>
                <a:off x="5629275" y="2180186"/>
                <a:ext cx="80010" cy="46758"/>
              </a:xfrm>
              <a:custGeom>
                <a:avLst/>
                <a:gdLst/>
                <a:ahLst/>
                <a:cxnLst/>
                <a:rect l="l" t="t" r="r" b="b"/>
                <a:pathLst>
                  <a:path w="80010" h="46758" extrusionOk="0">
                    <a:moveTo>
                      <a:pt x="20002" y="43901"/>
                    </a:moveTo>
                    <a:cubicBezTo>
                      <a:pt x="22860" y="41996"/>
                      <a:pt x="25717" y="41043"/>
                      <a:pt x="27623" y="40091"/>
                    </a:cubicBezTo>
                    <a:cubicBezTo>
                      <a:pt x="32385" y="38186"/>
                      <a:pt x="38100" y="37233"/>
                      <a:pt x="44767" y="37233"/>
                    </a:cubicBezTo>
                    <a:cubicBezTo>
                      <a:pt x="52388" y="37233"/>
                      <a:pt x="60008" y="39138"/>
                      <a:pt x="68580" y="41996"/>
                    </a:cubicBezTo>
                    <a:lnTo>
                      <a:pt x="80010" y="37233"/>
                    </a:lnTo>
                    <a:lnTo>
                      <a:pt x="50483" y="10563"/>
                    </a:lnTo>
                    <a:cubicBezTo>
                      <a:pt x="45720" y="5801"/>
                      <a:pt x="40958" y="2943"/>
                      <a:pt x="36195" y="1038"/>
                    </a:cubicBezTo>
                    <a:cubicBezTo>
                      <a:pt x="30480" y="-867"/>
                      <a:pt x="25717" y="86"/>
                      <a:pt x="20955" y="1991"/>
                    </a:cubicBezTo>
                    <a:cubicBezTo>
                      <a:pt x="15240" y="4848"/>
                      <a:pt x="11430" y="7706"/>
                      <a:pt x="9525" y="9611"/>
                    </a:cubicBezTo>
                    <a:lnTo>
                      <a:pt x="26670" y="21993"/>
                    </a:lnTo>
                    <a:cubicBezTo>
                      <a:pt x="26670" y="21041"/>
                      <a:pt x="27623" y="19136"/>
                      <a:pt x="28575" y="18183"/>
                    </a:cubicBezTo>
                    <a:cubicBezTo>
                      <a:pt x="30480" y="16278"/>
                      <a:pt x="32385" y="15326"/>
                      <a:pt x="34290" y="14373"/>
                    </a:cubicBezTo>
                    <a:cubicBezTo>
                      <a:pt x="37148" y="13421"/>
                      <a:pt x="40005" y="13421"/>
                      <a:pt x="43815" y="14373"/>
                    </a:cubicBezTo>
                    <a:cubicBezTo>
                      <a:pt x="47625" y="16278"/>
                      <a:pt x="51435" y="18183"/>
                      <a:pt x="55245" y="21993"/>
                    </a:cubicBezTo>
                    <a:lnTo>
                      <a:pt x="73342" y="35328"/>
                    </a:lnTo>
                    <a:lnTo>
                      <a:pt x="71438" y="36281"/>
                    </a:lnTo>
                    <a:cubicBezTo>
                      <a:pt x="54292" y="31518"/>
                      <a:pt x="40958" y="27708"/>
                      <a:pt x="31433" y="25803"/>
                    </a:cubicBezTo>
                    <a:cubicBezTo>
                      <a:pt x="20955" y="23898"/>
                      <a:pt x="13335" y="23898"/>
                      <a:pt x="9525" y="25803"/>
                    </a:cubicBezTo>
                    <a:cubicBezTo>
                      <a:pt x="7620" y="26756"/>
                      <a:pt x="5715" y="27708"/>
                      <a:pt x="3810" y="28661"/>
                    </a:cubicBezTo>
                    <a:cubicBezTo>
                      <a:pt x="1905" y="29613"/>
                      <a:pt x="952" y="30566"/>
                      <a:pt x="0" y="32471"/>
                    </a:cubicBezTo>
                    <a:lnTo>
                      <a:pt x="16192" y="46758"/>
                    </a:lnTo>
                    <a:cubicBezTo>
                      <a:pt x="16192" y="46758"/>
                      <a:pt x="18098" y="45806"/>
                      <a:pt x="20002" y="4390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79" name="Google Shape;5779;p32"/>
              <p:cNvSpPr/>
              <p:nvPr/>
            </p:nvSpPr>
            <p:spPr>
              <a:xfrm>
                <a:off x="5366385" y="2163127"/>
                <a:ext cx="518291" cy="331470"/>
              </a:xfrm>
              <a:custGeom>
                <a:avLst/>
                <a:gdLst/>
                <a:ahLst/>
                <a:cxnLst/>
                <a:rect l="l" t="t" r="r" b="b"/>
                <a:pathLst>
                  <a:path w="518291" h="331470" extrusionOk="0">
                    <a:moveTo>
                      <a:pt x="83820" y="260985"/>
                    </a:moveTo>
                    <a:cubicBezTo>
                      <a:pt x="84773" y="260985"/>
                      <a:pt x="85725" y="260985"/>
                      <a:pt x="86677" y="261938"/>
                    </a:cubicBezTo>
                    <a:cubicBezTo>
                      <a:pt x="87630" y="262890"/>
                      <a:pt x="89535" y="263843"/>
                      <a:pt x="90488" y="264795"/>
                    </a:cubicBezTo>
                    <a:cubicBezTo>
                      <a:pt x="93345" y="267653"/>
                      <a:pt x="94298" y="272415"/>
                      <a:pt x="92392" y="278130"/>
                    </a:cubicBezTo>
                    <a:cubicBezTo>
                      <a:pt x="90488" y="283845"/>
                      <a:pt x="87630" y="289560"/>
                      <a:pt x="81915" y="294323"/>
                    </a:cubicBezTo>
                    <a:cubicBezTo>
                      <a:pt x="93345" y="301943"/>
                      <a:pt x="105727" y="305753"/>
                      <a:pt x="118110" y="307658"/>
                    </a:cubicBezTo>
                    <a:cubicBezTo>
                      <a:pt x="129540" y="308610"/>
                      <a:pt x="139065" y="305753"/>
                      <a:pt x="145732" y="300038"/>
                    </a:cubicBezTo>
                    <a:cubicBezTo>
                      <a:pt x="148590" y="297180"/>
                      <a:pt x="151448" y="293370"/>
                      <a:pt x="152400" y="289560"/>
                    </a:cubicBezTo>
                    <a:cubicBezTo>
                      <a:pt x="154305" y="284798"/>
                      <a:pt x="156210" y="280988"/>
                      <a:pt x="156210" y="275273"/>
                    </a:cubicBezTo>
                    <a:lnTo>
                      <a:pt x="170498" y="289560"/>
                    </a:lnTo>
                    <a:lnTo>
                      <a:pt x="193357" y="284798"/>
                    </a:lnTo>
                    <a:lnTo>
                      <a:pt x="129540" y="218123"/>
                    </a:lnTo>
                    <a:cubicBezTo>
                      <a:pt x="139065" y="209550"/>
                      <a:pt x="148590" y="201930"/>
                      <a:pt x="158115" y="193358"/>
                    </a:cubicBezTo>
                    <a:lnTo>
                      <a:pt x="206692" y="255270"/>
                    </a:lnTo>
                    <a:lnTo>
                      <a:pt x="231457" y="253365"/>
                    </a:lnTo>
                    <a:lnTo>
                      <a:pt x="174307" y="180023"/>
                    </a:lnTo>
                    <a:cubicBezTo>
                      <a:pt x="184785" y="171450"/>
                      <a:pt x="196215" y="163830"/>
                      <a:pt x="206692" y="156210"/>
                    </a:cubicBezTo>
                    <a:lnTo>
                      <a:pt x="221932" y="180023"/>
                    </a:lnTo>
                    <a:lnTo>
                      <a:pt x="213360" y="185738"/>
                    </a:lnTo>
                    <a:cubicBezTo>
                      <a:pt x="212407" y="186690"/>
                      <a:pt x="211455" y="187643"/>
                      <a:pt x="211455" y="189548"/>
                    </a:cubicBezTo>
                    <a:cubicBezTo>
                      <a:pt x="210502" y="190500"/>
                      <a:pt x="211455" y="192405"/>
                      <a:pt x="212407" y="193358"/>
                    </a:cubicBezTo>
                    <a:cubicBezTo>
                      <a:pt x="215265" y="197168"/>
                      <a:pt x="220980" y="200025"/>
                      <a:pt x="231457" y="201930"/>
                    </a:cubicBezTo>
                    <a:cubicBezTo>
                      <a:pt x="241935" y="203835"/>
                      <a:pt x="248602" y="203835"/>
                      <a:pt x="252413" y="200978"/>
                    </a:cubicBezTo>
                    <a:cubicBezTo>
                      <a:pt x="254317" y="200025"/>
                      <a:pt x="255270" y="198120"/>
                      <a:pt x="255270" y="197168"/>
                    </a:cubicBezTo>
                    <a:cubicBezTo>
                      <a:pt x="255270" y="195263"/>
                      <a:pt x="255270" y="193358"/>
                      <a:pt x="254317" y="192405"/>
                    </a:cubicBezTo>
                    <a:lnTo>
                      <a:pt x="223838" y="145733"/>
                    </a:lnTo>
                    <a:cubicBezTo>
                      <a:pt x="231457" y="140970"/>
                      <a:pt x="239077" y="135255"/>
                      <a:pt x="246698" y="130493"/>
                    </a:cubicBezTo>
                    <a:lnTo>
                      <a:pt x="291465" y="199073"/>
                    </a:lnTo>
                    <a:lnTo>
                      <a:pt x="314325" y="197168"/>
                    </a:lnTo>
                    <a:lnTo>
                      <a:pt x="263842" y="119063"/>
                    </a:lnTo>
                    <a:cubicBezTo>
                      <a:pt x="286703" y="104775"/>
                      <a:pt x="310515" y="92393"/>
                      <a:pt x="335280" y="80010"/>
                    </a:cubicBezTo>
                    <a:lnTo>
                      <a:pt x="347663" y="105728"/>
                    </a:lnTo>
                    <a:lnTo>
                      <a:pt x="307657" y="125730"/>
                    </a:lnTo>
                    <a:cubicBezTo>
                      <a:pt x="305753" y="126683"/>
                      <a:pt x="303848" y="128588"/>
                      <a:pt x="302895" y="130493"/>
                    </a:cubicBezTo>
                    <a:cubicBezTo>
                      <a:pt x="301942" y="133350"/>
                      <a:pt x="301942" y="135255"/>
                      <a:pt x="302895" y="137160"/>
                    </a:cubicBezTo>
                    <a:cubicBezTo>
                      <a:pt x="305753" y="141923"/>
                      <a:pt x="310515" y="146685"/>
                      <a:pt x="317182" y="149543"/>
                    </a:cubicBezTo>
                    <a:cubicBezTo>
                      <a:pt x="323850" y="153353"/>
                      <a:pt x="329565" y="154305"/>
                      <a:pt x="333375" y="152400"/>
                    </a:cubicBezTo>
                    <a:cubicBezTo>
                      <a:pt x="334328" y="151448"/>
                      <a:pt x="335280" y="150495"/>
                      <a:pt x="335280" y="149543"/>
                    </a:cubicBezTo>
                    <a:cubicBezTo>
                      <a:pt x="336232" y="148590"/>
                      <a:pt x="336232" y="147638"/>
                      <a:pt x="335280" y="145733"/>
                    </a:cubicBezTo>
                    <a:lnTo>
                      <a:pt x="331470" y="139065"/>
                    </a:lnTo>
                    <a:cubicBezTo>
                      <a:pt x="330517" y="138113"/>
                      <a:pt x="330517" y="136208"/>
                      <a:pt x="331470" y="135255"/>
                    </a:cubicBezTo>
                    <a:cubicBezTo>
                      <a:pt x="331470" y="134303"/>
                      <a:pt x="332423" y="132398"/>
                      <a:pt x="333375" y="132398"/>
                    </a:cubicBezTo>
                    <a:lnTo>
                      <a:pt x="355282" y="120968"/>
                    </a:lnTo>
                    <a:lnTo>
                      <a:pt x="371475" y="153353"/>
                    </a:lnTo>
                    <a:lnTo>
                      <a:pt x="394335" y="154305"/>
                    </a:lnTo>
                    <a:lnTo>
                      <a:pt x="352425" y="71438"/>
                    </a:lnTo>
                    <a:cubicBezTo>
                      <a:pt x="378142" y="60008"/>
                      <a:pt x="403860" y="48578"/>
                      <a:pt x="431482" y="39053"/>
                    </a:cubicBezTo>
                    <a:lnTo>
                      <a:pt x="442913" y="69533"/>
                    </a:lnTo>
                    <a:cubicBezTo>
                      <a:pt x="436245" y="65723"/>
                      <a:pt x="429578" y="62865"/>
                      <a:pt x="422910" y="60960"/>
                    </a:cubicBezTo>
                    <a:cubicBezTo>
                      <a:pt x="417195" y="59055"/>
                      <a:pt x="411480" y="59055"/>
                      <a:pt x="408623" y="60960"/>
                    </a:cubicBezTo>
                    <a:cubicBezTo>
                      <a:pt x="401003" y="63818"/>
                      <a:pt x="395288" y="68580"/>
                      <a:pt x="391478" y="75248"/>
                    </a:cubicBezTo>
                    <a:cubicBezTo>
                      <a:pt x="387667" y="81915"/>
                      <a:pt x="387667" y="88583"/>
                      <a:pt x="389573" y="95250"/>
                    </a:cubicBezTo>
                    <a:cubicBezTo>
                      <a:pt x="392430" y="102870"/>
                      <a:pt x="399098" y="108585"/>
                      <a:pt x="408623" y="113348"/>
                    </a:cubicBezTo>
                    <a:cubicBezTo>
                      <a:pt x="418148" y="118110"/>
                      <a:pt x="427673" y="119063"/>
                      <a:pt x="434340" y="117158"/>
                    </a:cubicBezTo>
                    <a:cubicBezTo>
                      <a:pt x="437198" y="116205"/>
                      <a:pt x="441007" y="113348"/>
                      <a:pt x="443865" y="110490"/>
                    </a:cubicBezTo>
                    <a:cubicBezTo>
                      <a:pt x="446723" y="107633"/>
                      <a:pt x="450532" y="103823"/>
                      <a:pt x="453390" y="98108"/>
                    </a:cubicBezTo>
                    <a:lnTo>
                      <a:pt x="460057" y="116205"/>
                    </a:lnTo>
                    <a:lnTo>
                      <a:pt x="482917" y="120968"/>
                    </a:lnTo>
                    <a:lnTo>
                      <a:pt x="468630" y="80963"/>
                    </a:lnTo>
                    <a:cubicBezTo>
                      <a:pt x="470535" y="75248"/>
                      <a:pt x="473392" y="71438"/>
                      <a:pt x="476250" y="67628"/>
                    </a:cubicBezTo>
                    <a:cubicBezTo>
                      <a:pt x="480060" y="63818"/>
                      <a:pt x="482917" y="60960"/>
                      <a:pt x="486728" y="60008"/>
                    </a:cubicBezTo>
                    <a:cubicBezTo>
                      <a:pt x="488632" y="59055"/>
                      <a:pt x="490538" y="59055"/>
                      <a:pt x="492442" y="60960"/>
                    </a:cubicBezTo>
                    <a:cubicBezTo>
                      <a:pt x="494348" y="61913"/>
                      <a:pt x="496253" y="63818"/>
                      <a:pt x="497205" y="65723"/>
                    </a:cubicBezTo>
                    <a:cubicBezTo>
                      <a:pt x="499110" y="69533"/>
                      <a:pt x="499110" y="75248"/>
                      <a:pt x="499110" y="80963"/>
                    </a:cubicBezTo>
                    <a:cubicBezTo>
                      <a:pt x="498157" y="86678"/>
                      <a:pt x="497205" y="93345"/>
                      <a:pt x="495300" y="99060"/>
                    </a:cubicBezTo>
                    <a:lnTo>
                      <a:pt x="516255" y="104775"/>
                    </a:lnTo>
                    <a:cubicBezTo>
                      <a:pt x="519113" y="91440"/>
                      <a:pt x="519113" y="80010"/>
                      <a:pt x="515303" y="69533"/>
                    </a:cubicBezTo>
                    <a:cubicBezTo>
                      <a:pt x="512445" y="61913"/>
                      <a:pt x="506730" y="55245"/>
                      <a:pt x="498157" y="50483"/>
                    </a:cubicBezTo>
                    <a:cubicBezTo>
                      <a:pt x="489585" y="44768"/>
                      <a:pt x="481965" y="43815"/>
                      <a:pt x="476250" y="45720"/>
                    </a:cubicBezTo>
                    <a:cubicBezTo>
                      <a:pt x="473392" y="46673"/>
                      <a:pt x="470535" y="48578"/>
                      <a:pt x="467678" y="50483"/>
                    </a:cubicBezTo>
                    <a:cubicBezTo>
                      <a:pt x="464820" y="52388"/>
                      <a:pt x="461963" y="56198"/>
                      <a:pt x="459105" y="59055"/>
                    </a:cubicBezTo>
                    <a:lnTo>
                      <a:pt x="450532" y="34290"/>
                    </a:lnTo>
                    <a:cubicBezTo>
                      <a:pt x="470535" y="27623"/>
                      <a:pt x="490538" y="21908"/>
                      <a:pt x="511492" y="16193"/>
                    </a:cubicBezTo>
                    <a:lnTo>
                      <a:pt x="506730" y="12383"/>
                    </a:lnTo>
                    <a:lnTo>
                      <a:pt x="506730" y="12383"/>
                    </a:lnTo>
                    <a:lnTo>
                      <a:pt x="505778" y="11430"/>
                    </a:lnTo>
                    <a:lnTo>
                      <a:pt x="493395" y="0"/>
                    </a:lnTo>
                    <a:cubicBezTo>
                      <a:pt x="295275" y="52388"/>
                      <a:pt x="122873" y="168593"/>
                      <a:pt x="0" y="325755"/>
                    </a:cubicBezTo>
                    <a:lnTo>
                      <a:pt x="20955" y="331470"/>
                    </a:lnTo>
                    <a:cubicBezTo>
                      <a:pt x="40957" y="306705"/>
                      <a:pt x="61913" y="282893"/>
                      <a:pt x="83820" y="260985"/>
                    </a:cubicBezTo>
                    <a:close/>
                    <a:moveTo>
                      <a:pt x="436245" y="93345"/>
                    </a:moveTo>
                    <a:cubicBezTo>
                      <a:pt x="432435" y="97155"/>
                      <a:pt x="427673" y="100013"/>
                      <a:pt x="423863" y="101918"/>
                    </a:cubicBezTo>
                    <a:cubicBezTo>
                      <a:pt x="421005" y="102870"/>
                      <a:pt x="418148" y="102870"/>
                      <a:pt x="416242" y="101918"/>
                    </a:cubicBezTo>
                    <a:cubicBezTo>
                      <a:pt x="413385" y="100965"/>
                      <a:pt x="412432" y="99060"/>
                      <a:pt x="411480" y="97155"/>
                    </a:cubicBezTo>
                    <a:cubicBezTo>
                      <a:pt x="409575" y="92393"/>
                      <a:pt x="410528" y="88583"/>
                      <a:pt x="412432" y="84773"/>
                    </a:cubicBezTo>
                    <a:cubicBezTo>
                      <a:pt x="414338" y="80010"/>
                      <a:pt x="417195" y="77153"/>
                      <a:pt x="421957" y="76200"/>
                    </a:cubicBezTo>
                    <a:cubicBezTo>
                      <a:pt x="425767" y="75248"/>
                      <a:pt x="429578" y="74295"/>
                      <a:pt x="434340" y="75248"/>
                    </a:cubicBezTo>
                    <a:cubicBezTo>
                      <a:pt x="439103" y="75248"/>
                      <a:pt x="443865" y="77153"/>
                      <a:pt x="447675" y="79058"/>
                    </a:cubicBezTo>
                    <a:cubicBezTo>
                      <a:pt x="443865" y="83820"/>
                      <a:pt x="440055" y="89535"/>
                      <a:pt x="436245" y="93345"/>
                    </a:cubicBezTo>
                    <a:close/>
                    <a:moveTo>
                      <a:pt x="115252" y="231458"/>
                    </a:moveTo>
                    <a:lnTo>
                      <a:pt x="140970" y="258127"/>
                    </a:lnTo>
                    <a:cubicBezTo>
                      <a:pt x="140017" y="265748"/>
                      <a:pt x="138113" y="272415"/>
                      <a:pt x="136207" y="278130"/>
                    </a:cubicBezTo>
                    <a:cubicBezTo>
                      <a:pt x="134302" y="283845"/>
                      <a:pt x="131445" y="287655"/>
                      <a:pt x="128588" y="291465"/>
                    </a:cubicBezTo>
                    <a:cubicBezTo>
                      <a:pt x="125730" y="294323"/>
                      <a:pt x="121920" y="296228"/>
                      <a:pt x="118110" y="297180"/>
                    </a:cubicBezTo>
                    <a:cubicBezTo>
                      <a:pt x="114300" y="298133"/>
                      <a:pt x="110490" y="298133"/>
                      <a:pt x="106680" y="297180"/>
                    </a:cubicBezTo>
                    <a:cubicBezTo>
                      <a:pt x="106680" y="297180"/>
                      <a:pt x="105727" y="296228"/>
                      <a:pt x="105727" y="296228"/>
                    </a:cubicBezTo>
                    <a:cubicBezTo>
                      <a:pt x="105727" y="295275"/>
                      <a:pt x="105727" y="295275"/>
                      <a:pt x="105727" y="295275"/>
                    </a:cubicBezTo>
                    <a:cubicBezTo>
                      <a:pt x="110490" y="288608"/>
                      <a:pt x="113348" y="282893"/>
                      <a:pt x="115252" y="277178"/>
                    </a:cubicBezTo>
                    <a:cubicBezTo>
                      <a:pt x="117157" y="271463"/>
                      <a:pt x="116205" y="266700"/>
                      <a:pt x="114300" y="264795"/>
                    </a:cubicBezTo>
                    <a:cubicBezTo>
                      <a:pt x="112395" y="262890"/>
                      <a:pt x="109538" y="260985"/>
                      <a:pt x="104775" y="259080"/>
                    </a:cubicBezTo>
                    <a:cubicBezTo>
                      <a:pt x="100965" y="258127"/>
                      <a:pt x="96202" y="257175"/>
                      <a:pt x="91440" y="256223"/>
                    </a:cubicBezTo>
                    <a:cubicBezTo>
                      <a:pt x="98107" y="246698"/>
                      <a:pt x="106680" y="239077"/>
                      <a:pt x="115252" y="2314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80" name="Google Shape;5780;p32"/>
              <p:cNvSpPr/>
              <p:nvPr/>
            </p:nvSpPr>
            <p:spPr>
              <a:xfrm>
                <a:off x="5730239" y="2140743"/>
                <a:ext cx="72130" cy="40481"/>
              </a:xfrm>
              <a:custGeom>
                <a:avLst/>
                <a:gdLst/>
                <a:ahLst/>
                <a:cxnLst/>
                <a:rect l="l" t="t" r="r" b="b"/>
                <a:pathLst>
                  <a:path w="72130" h="40481" extrusionOk="0">
                    <a:moveTo>
                      <a:pt x="22860" y="17621"/>
                    </a:moveTo>
                    <a:cubicBezTo>
                      <a:pt x="25718" y="16669"/>
                      <a:pt x="29527" y="16669"/>
                      <a:pt x="32385" y="16669"/>
                    </a:cubicBezTo>
                    <a:cubicBezTo>
                      <a:pt x="35243" y="16669"/>
                      <a:pt x="38100" y="17621"/>
                      <a:pt x="40958" y="19526"/>
                    </a:cubicBezTo>
                    <a:lnTo>
                      <a:pt x="69533" y="40481"/>
                    </a:lnTo>
                    <a:cubicBezTo>
                      <a:pt x="75248" y="38576"/>
                      <a:pt x="71438" y="32861"/>
                      <a:pt x="59055" y="22384"/>
                    </a:cubicBezTo>
                    <a:cubicBezTo>
                      <a:pt x="52388" y="16669"/>
                      <a:pt x="48577" y="13811"/>
                      <a:pt x="45720" y="11906"/>
                    </a:cubicBezTo>
                    <a:cubicBezTo>
                      <a:pt x="40005" y="7144"/>
                      <a:pt x="33338" y="3334"/>
                      <a:pt x="25718" y="1429"/>
                    </a:cubicBezTo>
                    <a:cubicBezTo>
                      <a:pt x="19050" y="-476"/>
                      <a:pt x="12383" y="-476"/>
                      <a:pt x="7620" y="1429"/>
                    </a:cubicBezTo>
                    <a:cubicBezTo>
                      <a:pt x="4763" y="2381"/>
                      <a:pt x="1905" y="4286"/>
                      <a:pt x="0" y="5239"/>
                    </a:cubicBezTo>
                    <a:lnTo>
                      <a:pt x="14288" y="21431"/>
                    </a:lnTo>
                    <a:cubicBezTo>
                      <a:pt x="17145" y="20479"/>
                      <a:pt x="20002" y="18574"/>
                      <a:pt x="22860" y="176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81" name="Google Shape;5781;p32"/>
              <p:cNvSpPr/>
              <p:nvPr/>
            </p:nvSpPr>
            <p:spPr>
              <a:xfrm>
                <a:off x="6128204" y="2241841"/>
                <a:ext cx="60187" cy="55030"/>
              </a:xfrm>
              <a:custGeom>
                <a:avLst/>
                <a:gdLst/>
                <a:ahLst/>
                <a:cxnLst/>
                <a:rect l="l" t="t" r="r" b="b"/>
                <a:pathLst>
                  <a:path w="60187" h="55030" extrusionOk="0">
                    <a:moveTo>
                      <a:pt x="19230" y="17489"/>
                    </a:moveTo>
                    <a:cubicBezTo>
                      <a:pt x="23041" y="15584"/>
                      <a:pt x="27803" y="14631"/>
                      <a:pt x="32566" y="14631"/>
                    </a:cubicBezTo>
                    <a:lnTo>
                      <a:pt x="43996" y="15584"/>
                    </a:lnTo>
                    <a:lnTo>
                      <a:pt x="36375" y="1296"/>
                    </a:lnTo>
                    <a:lnTo>
                      <a:pt x="25898" y="344"/>
                    </a:lnTo>
                    <a:cubicBezTo>
                      <a:pt x="19230" y="-609"/>
                      <a:pt x="13516" y="344"/>
                      <a:pt x="8753" y="4154"/>
                    </a:cubicBezTo>
                    <a:cubicBezTo>
                      <a:pt x="3991" y="7011"/>
                      <a:pt x="1133" y="10821"/>
                      <a:pt x="180" y="16536"/>
                    </a:cubicBezTo>
                    <a:cubicBezTo>
                      <a:pt x="-772" y="25109"/>
                      <a:pt x="2086" y="33681"/>
                      <a:pt x="7800" y="41301"/>
                    </a:cubicBezTo>
                    <a:cubicBezTo>
                      <a:pt x="14468" y="48921"/>
                      <a:pt x="22088" y="53684"/>
                      <a:pt x="30661" y="54636"/>
                    </a:cubicBezTo>
                    <a:cubicBezTo>
                      <a:pt x="36375" y="55589"/>
                      <a:pt x="42091" y="54636"/>
                      <a:pt x="46853" y="53684"/>
                    </a:cubicBezTo>
                    <a:cubicBezTo>
                      <a:pt x="51616" y="52731"/>
                      <a:pt x="56378" y="50826"/>
                      <a:pt x="60188" y="47969"/>
                    </a:cubicBezTo>
                    <a:lnTo>
                      <a:pt x="52568" y="31776"/>
                    </a:lnTo>
                    <a:cubicBezTo>
                      <a:pt x="47805" y="34634"/>
                      <a:pt x="43043" y="37491"/>
                      <a:pt x="37328" y="39396"/>
                    </a:cubicBezTo>
                    <a:cubicBezTo>
                      <a:pt x="31613" y="41301"/>
                      <a:pt x="26850" y="41301"/>
                      <a:pt x="22088" y="41301"/>
                    </a:cubicBezTo>
                    <a:cubicBezTo>
                      <a:pt x="19230" y="41301"/>
                      <a:pt x="16373" y="39396"/>
                      <a:pt x="14468" y="36539"/>
                    </a:cubicBezTo>
                    <a:cubicBezTo>
                      <a:pt x="12563" y="33681"/>
                      <a:pt x="11611" y="30824"/>
                      <a:pt x="11611" y="27014"/>
                    </a:cubicBezTo>
                    <a:cubicBezTo>
                      <a:pt x="12563" y="23204"/>
                      <a:pt x="15421" y="20346"/>
                      <a:pt x="19230" y="1748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82" name="Google Shape;5782;p32"/>
              <p:cNvSpPr/>
              <p:nvPr/>
            </p:nvSpPr>
            <p:spPr>
              <a:xfrm>
                <a:off x="6304222" y="2196426"/>
                <a:ext cx="62287" cy="78143"/>
              </a:xfrm>
              <a:custGeom>
                <a:avLst/>
                <a:gdLst/>
                <a:ahLst/>
                <a:cxnLst/>
                <a:rect l="l" t="t" r="r" b="b"/>
                <a:pathLst>
                  <a:path w="62287" h="78143" extrusionOk="0">
                    <a:moveTo>
                      <a:pt x="23235" y="22899"/>
                    </a:moveTo>
                    <a:cubicBezTo>
                      <a:pt x="27045" y="20041"/>
                      <a:pt x="31808" y="19089"/>
                      <a:pt x="36570" y="20994"/>
                    </a:cubicBezTo>
                    <a:lnTo>
                      <a:pt x="57525" y="26709"/>
                    </a:lnTo>
                    <a:lnTo>
                      <a:pt x="62288" y="9564"/>
                    </a:lnTo>
                    <a:lnTo>
                      <a:pt x="30855" y="991"/>
                    </a:lnTo>
                    <a:cubicBezTo>
                      <a:pt x="24188" y="-914"/>
                      <a:pt x="18473" y="39"/>
                      <a:pt x="12758" y="2896"/>
                    </a:cubicBezTo>
                    <a:cubicBezTo>
                      <a:pt x="7043" y="5754"/>
                      <a:pt x="3233" y="10516"/>
                      <a:pt x="1328" y="16231"/>
                    </a:cubicBezTo>
                    <a:cubicBezTo>
                      <a:pt x="-577" y="23851"/>
                      <a:pt x="-577" y="33376"/>
                      <a:pt x="2280" y="43854"/>
                    </a:cubicBezTo>
                    <a:cubicBezTo>
                      <a:pt x="5138" y="54331"/>
                      <a:pt x="9900" y="65761"/>
                      <a:pt x="16568" y="78144"/>
                    </a:cubicBezTo>
                    <a:lnTo>
                      <a:pt x="24188" y="75286"/>
                    </a:lnTo>
                    <a:cubicBezTo>
                      <a:pt x="20378" y="67666"/>
                      <a:pt x="17520" y="60046"/>
                      <a:pt x="16568" y="52426"/>
                    </a:cubicBezTo>
                    <a:cubicBezTo>
                      <a:pt x="15615" y="44806"/>
                      <a:pt x="15615" y="39091"/>
                      <a:pt x="16568" y="33376"/>
                    </a:cubicBezTo>
                    <a:cubicBezTo>
                      <a:pt x="16568" y="29566"/>
                      <a:pt x="19425" y="25756"/>
                      <a:pt x="23235" y="2289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83" name="Google Shape;5783;p32"/>
              <p:cNvSpPr/>
              <p:nvPr/>
            </p:nvSpPr>
            <p:spPr>
              <a:xfrm>
                <a:off x="6667142" y="2388357"/>
                <a:ext cx="87539" cy="98620"/>
              </a:xfrm>
              <a:custGeom>
                <a:avLst/>
                <a:gdLst/>
                <a:ahLst/>
                <a:cxnLst/>
                <a:rect l="l" t="t" r="r" b="b"/>
                <a:pathLst>
                  <a:path w="87539" h="98620" extrusionOk="0">
                    <a:moveTo>
                      <a:pt x="52745" y="513"/>
                    </a:moveTo>
                    <a:cubicBezTo>
                      <a:pt x="45125" y="2418"/>
                      <a:pt x="41315" y="7180"/>
                      <a:pt x="39410" y="17658"/>
                    </a:cubicBezTo>
                    <a:cubicBezTo>
                      <a:pt x="37505" y="28135"/>
                      <a:pt x="38457" y="40518"/>
                      <a:pt x="43220" y="52900"/>
                    </a:cubicBezTo>
                    <a:cubicBezTo>
                      <a:pt x="34647" y="55758"/>
                      <a:pt x="26075" y="54805"/>
                      <a:pt x="18455" y="51948"/>
                    </a:cubicBezTo>
                    <a:cubicBezTo>
                      <a:pt x="20360" y="49090"/>
                      <a:pt x="20360" y="46233"/>
                      <a:pt x="20360" y="44328"/>
                    </a:cubicBezTo>
                    <a:cubicBezTo>
                      <a:pt x="20360" y="41470"/>
                      <a:pt x="20360" y="39565"/>
                      <a:pt x="19407" y="38613"/>
                    </a:cubicBezTo>
                    <a:cubicBezTo>
                      <a:pt x="17502" y="36708"/>
                      <a:pt x="14645" y="35755"/>
                      <a:pt x="11787" y="35755"/>
                    </a:cubicBezTo>
                    <a:cubicBezTo>
                      <a:pt x="8930" y="36708"/>
                      <a:pt x="5120" y="37660"/>
                      <a:pt x="3215" y="40518"/>
                    </a:cubicBezTo>
                    <a:cubicBezTo>
                      <a:pt x="357" y="43375"/>
                      <a:pt x="-595" y="47185"/>
                      <a:pt x="357" y="51948"/>
                    </a:cubicBezTo>
                    <a:cubicBezTo>
                      <a:pt x="1310" y="56710"/>
                      <a:pt x="4167" y="60520"/>
                      <a:pt x="7977" y="64330"/>
                    </a:cubicBezTo>
                    <a:lnTo>
                      <a:pt x="1310" y="95763"/>
                    </a:lnTo>
                    <a:lnTo>
                      <a:pt x="12740" y="98620"/>
                    </a:lnTo>
                    <a:lnTo>
                      <a:pt x="13692" y="67188"/>
                    </a:lnTo>
                    <a:cubicBezTo>
                      <a:pt x="27027" y="70998"/>
                      <a:pt x="39410" y="71950"/>
                      <a:pt x="50840" y="70045"/>
                    </a:cubicBezTo>
                    <a:cubicBezTo>
                      <a:pt x="62270" y="69093"/>
                      <a:pt x="70842" y="65283"/>
                      <a:pt x="76557" y="58615"/>
                    </a:cubicBezTo>
                    <a:cubicBezTo>
                      <a:pt x="87987" y="46233"/>
                      <a:pt x="93702" y="23373"/>
                      <a:pt x="77510" y="5275"/>
                    </a:cubicBezTo>
                    <a:cubicBezTo>
                      <a:pt x="72747" y="2418"/>
                      <a:pt x="65127" y="-1392"/>
                      <a:pt x="52745" y="513"/>
                    </a:cubicBezTo>
                    <a:close/>
                    <a:moveTo>
                      <a:pt x="70842" y="29088"/>
                    </a:moveTo>
                    <a:cubicBezTo>
                      <a:pt x="69890" y="33850"/>
                      <a:pt x="67985" y="37660"/>
                      <a:pt x="65127" y="41470"/>
                    </a:cubicBezTo>
                    <a:cubicBezTo>
                      <a:pt x="62270" y="44328"/>
                      <a:pt x="59412" y="47185"/>
                      <a:pt x="56555" y="48138"/>
                    </a:cubicBezTo>
                    <a:cubicBezTo>
                      <a:pt x="53697" y="50043"/>
                      <a:pt x="51792" y="50995"/>
                      <a:pt x="49887" y="50995"/>
                    </a:cubicBezTo>
                    <a:cubicBezTo>
                      <a:pt x="47982" y="44328"/>
                      <a:pt x="47982" y="37660"/>
                      <a:pt x="47982" y="32898"/>
                    </a:cubicBezTo>
                    <a:cubicBezTo>
                      <a:pt x="47982" y="27183"/>
                      <a:pt x="49887" y="23373"/>
                      <a:pt x="51792" y="21468"/>
                    </a:cubicBezTo>
                    <a:cubicBezTo>
                      <a:pt x="54650" y="18610"/>
                      <a:pt x="57507" y="16705"/>
                      <a:pt x="60365" y="16705"/>
                    </a:cubicBezTo>
                    <a:cubicBezTo>
                      <a:pt x="63222" y="15753"/>
                      <a:pt x="66080" y="16705"/>
                      <a:pt x="67985" y="18610"/>
                    </a:cubicBezTo>
                    <a:cubicBezTo>
                      <a:pt x="69890" y="21468"/>
                      <a:pt x="70842" y="25278"/>
                      <a:pt x="70842" y="2908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84" name="Google Shape;5784;p32"/>
              <p:cNvSpPr/>
              <p:nvPr/>
            </p:nvSpPr>
            <p:spPr>
              <a:xfrm>
                <a:off x="6644397" y="2477452"/>
                <a:ext cx="71922" cy="76930"/>
              </a:xfrm>
              <a:custGeom>
                <a:avLst/>
                <a:gdLst/>
                <a:ahLst/>
                <a:cxnLst/>
                <a:rect l="l" t="t" r="r" b="b"/>
                <a:pathLst>
                  <a:path w="71922" h="76930" extrusionOk="0">
                    <a:moveTo>
                      <a:pt x="47868" y="60008"/>
                    </a:moveTo>
                    <a:cubicBezTo>
                      <a:pt x="41200" y="59055"/>
                      <a:pt x="36438" y="56198"/>
                      <a:pt x="31675" y="50483"/>
                    </a:cubicBezTo>
                    <a:cubicBezTo>
                      <a:pt x="24055" y="40958"/>
                      <a:pt x="17388" y="32385"/>
                      <a:pt x="13578" y="23813"/>
                    </a:cubicBezTo>
                    <a:cubicBezTo>
                      <a:pt x="9768" y="15240"/>
                      <a:pt x="7863" y="7620"/>
                      <a:pt x="7863" y="952"/>
                    </a:cubicBezTo>
                    <a:lnTo>
                      <a:pt x="243" y="0"/>
                    </a:lnTo>
                    <a:cubicBezTo>
                      <a:pt x="-710" y="10477"/>
                      <a:pt x="1195" y="20955"/>
                      <a:pt x="5005" y="32385"/>
                    </a:cubicBezTo>
                    <a:cubicBezTo>
                      <a:pt x="8815" y="43815"/>
                      <a:pt x="15483" y="54293"/>
                      <a:pt x="23103" y="63818"/>
                    </a:cubicBezTo>
                    <a:cubicBezTo>
                      <a:pt x="28818" y="70485"/>
                      <a:pt x="36438" y="75248"/>
                      <a:pt x="44058" y="76200"/>
                    </a:cubicBezTo>
                    <a:cubicBezTo>
                      <a:pt x="51678" y="78105"/>
                      <a:pt x="58345" y="76200"/>
                      <a:pt x="64060" y="71438"/>
                    </a:cubicBezTo>
                    <a:cubicBezTo>
                      <a:pt x="68823" y="67627"/>
                      <a:pt x="71680" y="60960"/>
                      <a:pt x="71680" y="52388"/>
                    </a:cubicBezTo>
                    <a:cubicBezTo>
                      <a:pt x="72633" y="43815"/>
                      <a:pt x="70728" y="37148"/>
                      <a:pt x="66918" y="32385"/>
                    </a:cubicBezTo>
                    <a:cubicBezTo>
                      <a:pt x="65013" y="29527"/>
                      <a:pt x="62155" y="27623"/>
                      <a:pt x="58345" y="26670"/>
                    </a:cubicBezTo>
                    <a:cubicBezTo>
                      <a:pt x="54535" y="24765"/>
                      <a:pt x="50725" y="23813"/>
                      <a:pt x="45963" y="23813"/>
                    </a:cubicBezTo>
                    <a:lnTo>
                      <a:pt x="45010" y="41910"/>
                    </a:lnTo>
                    <a:cubicBezTo>
                      <a:pt x="48820" y="41910"/>
                      <a:pt x="51678" y="41910"/>
                      <a:pt x="55488" y="42863"/>
                    </a:cubicBezTo>
                    <a:cubicBezTo>
                      <a:pt x="59298" y="43815"/>
                      <a:pt x="61203" y="44768"/>
                      <a:pt x="63108" y="46673"/>
                    </a:cubicBezTo>
                    <a:cubicBezTo>
                      <a:pt x="65013" y="48577"/>
                      <a:pt x="65013" y="49530"/>
                      <a:pt x="65013" y="51435"/>
                    </a:cubicBezTo>
                    <a:cubicBezTo>
                      <a:pt x="65013" y="53340"/>
                      <a:pt x="65013" y="55245"/>
                      <a:pt x="63108" y="56198"/>
                    </a:cubicBezTo>
                    <a:cubicBezTo>
                      <a:pt x="59298" y="60008"/>
                      <a:pt x="54535" y="60960"/>
                      <a:pt x="47868" y="6000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85" name="Google Shape;5785;p32"/>
              <p:cNvSpPr/>
              <p:nvPr/>
            </p:nvSpPr>
            <p:spPr>
              <a:xfrm>
                <a:off x="5945504" y="2138362"/>
                <a:ext cx="782002" cy="306704"/>
              </a:xfrm>
              <a:custGeom>
                <a:avLst/>
                <a:gdLst/>
                <a:ahLst/>
                <a:cxnLst/>
                <a:rect l="l" t="t" r="r" b="b"/>
                <a:pathLst>
                  <a:path w="782002" h="306704" extrusionOk="0">
                    <a:moveTo>
                      <a:pt x="26670" y="97155"/>
                    </a:moveTo>
                    <a:cubicBezTo>
                      <a:pt x="37148" y="103823"/>
                      <a:pt x="46673" y="107632"/>
                      <a:pt x="56198" y="106680"/>
                    </a:cubicBezTo>
                    <a:cubicBezTo>
                      <a:pt x="62865" y="105727"/>
                      <a:pt x="68580" y="102870"/>
                      <a:pt x="73342" y="97155"/>
                    </a:cubicBezTo>
                    <a:cubicBezTo>
                      <a:pt x="78105" y="91440"/>
                      <a:pt x="80010" y="84773"/>
                      <a:pt x="79058" y="77152"/>
                    </a:cubicBezTo>
                    <a:cubicBezTo>
                      <a:pt x="79058" y="74295"/>
                      <a:pt x="78105" y="71438"/>
                      <a:pt x="77153" y="68580"/>
                    </a:cubicBezTo>
                    <a:cubicBezTo>
                      <a:pt x="76200" y="65723"/>
                      <a:pt x="74295" y="63818"/>
                      <a:pt x="72390" y="60960"/>
                    </a:cubicBezTo>
                    <a:cubicBezTo>
                      <a:pt x="77153" y="63818"/>
                      <a:pt x="80963" y="65723"/>
                      <a:pt x="84773" y="67627"/>
                    </a:cubicBezTo>
                    <a:cubicBezTo>
                      <a:pt x="88583" y="69532"/>
                      <a:pt x="92392" y="69532"/>
                      <a:pt x="96203" y="69532"/>
                    </a:cubicBezTo>
                    <a:cubicBezTo>
                      <a:pt x="100013" y="68580"/>
                      <a:pt x="102870" y="67627"/>
                      <a:pt x="104775" y="66675"/>
                    </a:cubicBezTo>
                    <a:lnTo>
                      <a:pt x="107633" y="98107"/>
                    </a:lnTo>
                    <a:lnTo>
                      <a:pt x="128588" y="107632"/>
                    </a:lnTo>
                    <a:lnTo>
                      <a:pt x="120015" y="15240"/>
                    </a:lnTo>
                    <a:cubicBezTo>
                      <a:pt x="132398" y="14288"/>
                      <a:pt x="143828" y="14288"/>
                      <a:pt x="156210" y="14288"/>
                    </a:cubicBezTo>
                    <a:cubicBezTo>
                      <a:pt x="158115" y="14288"/>
                      <a:pt x="160020" y="14288"/>
                      <a:pt x="161925" y="14288"/>
                    </a:cubicBezTo>
                    <a:lnTo>
                      <a:pt x="160020" y="51435"/>
                    </a:lnTo>
                    <a:lnTo>
                      <a:pt x="153353" y="51435"/>
                    </a:lnTo>
                    <a:cubicBezTo>
                      <a:pt x="151448" y="51435"/>
                      <a:pt x="150495" y="51435"/>
                      <a:pt x="149542" y="53340"/>
                    </a:cubicBezTo>
                    <a:cubicBezTo>
                      <a:pt x="148590" y="54293"/>
                      <a:pt x="147638" y="55245"/>
                      <a:pt x="147638" y="57150"/>
                    </a:cubicBezTo>
                    <a:cubicBezTo>
                      <a:pt x="147638" y="60960"/>
                      <a:pt x="151448" y="66675"/>
                      <a:pt x="158115" y="74295"/>
                    </a:cubicBezTo>
                    <a:cubicBezTo>
                      <a:pt x="165735" y="81915"/>
                      <a:pt x="170498" y="86677"/>
                      <a:pt x="174308" y="86677"/>
                    </a:cubicBezTo>
                    <a:cubicBezTo>
                      <a:pt x="175260" y="86677"/>
                      <a:pt x="176213" y="85725"/>
                      <a:pt x="177165" y="84773"/>
                    </a:cubicBezTo>
                    <a:cubicBezTo>
                      <a:pt x="178117" y="82868"/>
                      <a:pt x="179070" y="81915"/>
                      <a:pt x="179070" y="80010"/>
                    </a:cubicBezTo>
                    <a:lnTo>
                      <a:pt x="179070" y="71438"/>
                    </a:lnTo>
                    <a:lnTo>
                      <a:pt x="212408" y="73343"/>
                    </a:lnTo>
                    <a:lnTo>
                      <a:pt x="211455" y="98107"/>
                    </a:lnTo>
                    <a:lnTo>
                      <a:pt x="231458" y="112395"/>
                    </a:lnTo>
                    <a:lnTo>
                      <a:pt x="236220" y="19050"/>
                    </a:lnTo>
                    <a:cubicBezTo>
                      <a:pt x="264795" y="21907"/>
                      <a:pt x="292417" y="25718"/>
                      <a:pt x="320040" y="30480"/>
                    </a:cubicBezTo>
                    <a:lnTo>
                      <a:pt x="317183" y="45720"/>
                    </a:lnTo>
                    <a:lnTo>
                      <a:pt x="288608" y="40957"/>
                    </a:lnTo>
                    <a:cubicBezTo>
                      <a:pt x="281940" y="40005"/>
                      <a:pt x="275273" y="40957"/>
                      <a:pt x="269558" y="44768"/>
                    </a:cubicBezTo>
                    <a:cubicBezTo>
                      <a:pt x="263842" y="48577"/>
                      <a:pt x="260985" y="53340"/>
                      <a:pt x="260033" y="59055"/>
                    </a:cubicBezTo>
                    <a:cubicBezTo>
                      <a:pt x="258128" y="67627"/>
                      <a:pt x="259080" y="77152"/>
                      <a:pt x="262890" y="87630"/>
                    </a:cubicBezTo>
                    <a:cubicBezTo>
                      <a:pt x="265748" y="98107"/>
                      <a:pt x="271463" y="108585"/>
                      <a:pt x="278130" y="119063"/>
                    </a:cubicBezTo>
                    <a:lnTo>
                      <a:pt x="285750" y="116205"/>
                    </a:lnTo>
                    <a:cubicBezTo>
                      <a:pt x="280988" y="109538"/>
                      <a:pt x="277178" y="102870"/>
                      <a:pt x="275273" y="96202"/>
                    </a:cubicBezTo>
                    <a:cubicBezTo>
                      <a:pt x="273367" y="88582"/>
                      <a:pt x="273367" y="81915"/>
                      <a:pt x="274320" y="75248"/>
                    </a:cubicBezTo>
                    <a:cubicBezTo>
                      <a:pt x="275273" y="70485"/>
                      <a:pt x="277178" y="66675"/>
                      <a:pt x="281940" y="63818"/>
                    </a:cubicBezTo>
                    <a:cubicBezTo>
                      <a:pt x="285750" y="60960"/>
                      <a:pt x="290513" y="60007"/>
                      <a:pt x="295275" y="60960"/>
                    </a:cubicBezTo>
                    <a:lnTo>
                      <a:pt x="315278" y="64770"/>
                    </a:lnTo>
                    <a:lnTo>
                      <a:pt x="307658" y="111443"/>
                    </a:lnTo>
                    <a:lnTo>
                      <a:pt x="325755" y="128588"/>
                    </a:lnTo>
                    <a:lnTo>
                      <a:pt x="340995" y="36195"/>
                    </a:lnTo>
                    <a:cubicBezTo>
                      <a:pt x="393383" y="46673"/>
                      <a:pt x="444817" y="61913"/>
                      <a:pt x="494348" y="81915"/>
                    </a:cubicBezTo>
                    <a:lnTo>
                      <a:pt x="483870" y="109538"/>
                    </a:lnTo>
                    <a:cubicBezTo>
                      <a:pt x="481013" y="101918"/>
                      <a:pt x="477203" y="95250"/>
                      <a:pt x="472440" y="89535"/>
                    </a:cubicBezTo>
                    <a:cubicBezTo>
                      <a:pt x="467678" y="83820"/>
                      <a:pt x="461963" y="80010"/>
                      <a:pt x="457200" y="78105"/>
                    </a:cubicBezTo>
                    <a:cubicBezTo>
                      <a:pt x="448628" y="75248"/>
                      <a:pt x="441008" y="74295"/>
                      <a:pt x="433388" y="77152"/>
                    </a:cubicBezTo>
                    <a:cubicBezTo>
                      <a:pt x="425767" y="80010"/>
                      <a:pt x="421005" y="84773"/>
                      <a:pt x="418148" y="91440"/>
                    </a:cubicBezTo>
                    <a:cubicBezTo>
                      <a:pt x="415290" y="100013"/>
                      <a:pt x="416242" y="109538"/>
                      <a:pt x="421958" y="120968"/>
                    </a:cubicBezTo>
                    <a:cubicBezTo>
                      <a:pt x="427673" y="132398"/>
                      <a:pt x="434340" y="140018"/>
                      <a:pt x="441960" y="142875"/>
                    </a:cubicBezTo>
                    <a:cubicBezTo>
                      <a:pt x="446723" y="144780"/>
                      <a:pt x="451485" y="144780"/>
                      <a:pt x="456248" y="144780"/>
                    </a:cubicBezTo>
                    <a:cubicBezTo>
                      <a:pt x="461010" y="144780"/>
                      <a:pt x="466725" y="142875"/>
                      <a:pt x="471488" y="140970"/>
                    </a:cubicBezTo>
                    <a:lnTo>
                      <a:pt x="464820" y="158115"/>
                    </a:lnTo>
                    <a:lnTo>
                      <a:pt x="479108" y="178118"/>
                    </a:lnTo>
                    <a:lnTo>
                      <a:pt x="511492" y="90488"/>
                    </a:lnTo>
                    <a:cubicBezTo>
                      <a:pt x="523875" y="96202"/>
                      <a:pt x="537210" y="101918"/>
                      <a:pt x="549593" y="107632"/>
                    </a:cubicBezTo>
                    <a:lnTo>
                      <a:pt x="532448" y="140970"/>
                    </a:lnTo>
                    <a:lnTo>
                      <a:pt x="526733" y="138113"/>
                    </a:lnTo>
                    <a:cubicBezTo>
                      <a:pt x="524828" y="137160"/>
                      <a:pt x="523875" y="137160"/>
                      <a:pt x="522923" y="138113"/>
                    </a:cubicBezTo>
                    <a:cubicBezTo>
                      <a:pt x="521017" y="138113"/>
                      <a:pt x="520065" y="139065"/>
                      <a:pt x="519113" y="140970"/>
                    </a:cubicBezTo>
                    <a:cubicBezTo>
                      <a:pt x="517208" y="143827"/>
                      <a:pt x="518160" y="150495"/>
                      <a:pt x="521970" y="160973"/>
                    </a:cubicBezTo>
                    <a:cubicBezTo>
                      <a:pt x="524828" y="171450"/>
                      <a:pt x="528638" y="177165"/>
                      <a:pt x="531495" y="179070"/>
                    </a:cubicBezTo>
                    <a:cubicBezTo>
                      <a:pt x="532448" y="180023"/>
                      <a:pt x="533400" y="180023"/>
                      <a:pt x="535305" y="179070"/>
                    </a:cubicBezTo>
                    <a:cubicBezTo>
                      <a:pt x="537210" y="178118"/>
                      <a:pt x="538163" y="177165"/>
                      <a:pt x="539115" y="175260"/>
                    </a:cubicBezTo>
                    <a:lnTo>
                      <a:pt x="542925" y="167640"/>
                    </a:lnTo>
                    <a:lnTo>
                      <a:pt x="572453" y="183833"/>
                    </a:lnTo>
                    <a:lnTo>
                      <a:pt x="561023" y="205740"/>
                    </a:lnTo>
                    <a:lnTo>
                      <a:pt x="572453" y="226695"/>
                    </a:lnTo>
                    <a:lnTo>
                      <a:pt x="616268" y="143827"/>
                    </a:lnTo>
                    <a:cubicBezTo>
                      <a:pt x="626745" y="150495"/>
                      <a:pt x="638175" y="156210"/>
                      <a:pt x="648653" y="162877"/>
                    </a:cubicBezTo>
                    <a:lnTo>
                      <a:pt x="604838" y="230505"/>
                    </a:lnTo>
                    <a:lnTo>
                      <a:pt x="614363" y="253365"/>
                    </a:lnTo>
                    <a:lnTo>
                      <a:pt x="665798" y="174308"/>
                    </a:lnTo>
                    <a:cubicBezTo>
                      <a:pt x="687705" y="189548"/>
                      <a:pt x="709613" y="204788"/>
                      <a:pt x="729615" y="221933"/>
                    </a:cubicBezTo>
                    <a:lnTo>
                      <a:pt x="711518" y="244793"/>
                    </a:lnTo>
                    <a:lnTo>
                      <a:pt x="676275" y="217170"/>
                    </a:lnTo>
                    <a:cubicBezTo>
                      <a:pt x="674370" y="215265"/>
                      <a:pt x="672465" y="215265"/>
                      <a:pt x="669608" y="215265"/>
                    </a:cubicBezTo>
                    <a:cubicBezTo>
                      <a:pt x="666750" y="215265"/>
                      <a:pt x="664845" y="216218"/>
                      <a:pt x="663893" y="218123"/>
                    </a:cubicBezTo>
                    <a:cubicBezTo>
                      <a:pt x="660083" y="222885"/>
                      <a:pt x="658178" y="228600"/>
                      <a:pt x="658178" y="236220"/>
                    </a:cubicBezTo>
                    <a:cubicBezTo>
                      <a:pt x="658178" y="243840"/>
                      <a:pt x="660083" y="249555"/>
                      <a:pt x="662940" y="251460"/>
                    </a:cubicBezTo>
                    <a:cubicBezTo>
                      <a:pt x="663893" y="252413"/>
                      <a:pt x="664845" y="252413"/>
                      <a:pt x="665798" y="252413"/>
                    </a:cubicBezTo>
                    <a:cubicBezTo>
                      <a:pt x="666750" y="252413"/>
                      <a:pt x="667703" y="252413"/>
                      <a:pt x="668655" y="250508"/>
                    </a:cubicBezTo>
                    <a:lnTo>
                      <a:pt x="673418" y="243840"/>
                    </a:lnTo>
                    <a:cubicBezTo>
                      <a:pt x="674370" y="242888"/>
                      <a:pt x="675323" y="241935"/>
                      <a:pt x="677228" y="241935"/>
                    </a:cubicBezTo>
                    <a:cubicBezTo>
                      <a:pt x="678180" y="240983"/>
                      <a:pt x="680085" y="241935"/>
                      <a:pt x="681038" y="241935"/>
                    </a:cubicBezTo>
                    <a:lnTo>
                      <a:pt x="700088" y="257175"/>
                    </a:lnTo>
                    <a:lnTo>
                      <a:pt x="678180" y="285750"/>
                    </a:lnTo>
                    <a:lnTo>
                      <a:pt x="686753" y="306705"/>
                    </a:lnTo>
                    <a:lnTo>
                      <a:pt x="743903" y="233363"/>
                    </a:lnTo>
                    <a:cubicBezTo>
                      <a:pt x="752475" y="240030"/>
                      <a:pt x="761048" y="247650"/>
                      <a:pt x="768668" y="255270"/>
                    </a:cubicBezTo>
                    <a:lnTo>
                      <a:pt x="782003" y="240983"/>
                    </a:lnTo>
                    <a:cubicBezTo>
                      <a:pt x="616268" y="91440"/>
                      <a:pt x="396240" y="0"/>
                      <a:pt x="155258" y="0"/>
                    </a:cubicBezTo>
                    <a:cubicBezTo>
                      <a:pt x="127635" y="0"/>
                      <a:pt x="100013" y="952"/>
                      <a:pt x="72390" y="3810"/>
                    </a:cubicBezTo>
                    <a:lnTo>
                      <a:pt x="84773" y="22860"/>
                    </a:lnTo>
                    <a:cubicBezTo>
                      <a:pt x="89535" y="22860"/>
                      <a:pt x="93345" y="21907"/>
                      <a:pt x="98108" y="21907"/>
                    </a:cubicBezTo>
                    <a:lnTo>
                      <a:pt x="100965" y="48577"/>
                    </a:lnTo>
                    <a:cubicBezTo>
                      <a:pt x="99060" y="51435"/>
                      <a:pt x="97155" y="53340"/>
                      <a:pt x="94298" y="55245"/>
                    </a:cubicBezTo>
                    <a:cubicBezTo>
                      <a:pt x="91440" y="57150"/>
                      <a:pt x="88583" y="58102"/>
                      <a:pt x="85725" y="58102"/>
                    </a:cubicBezTo>
                    <a:cubicBezTo>
                      <a:pt x="80010" y="59055"/>
                      <a:pt x="75248" y="59055"/>
                      <a:pt x="72390" y="58102"/>
                    </a:cubicBezTo>
                    <a:cubicBezTo>
                      <a:pt x="68580" y="58102"/>
                      <a:pt x="65723" y="57150"/>
                      <a:pt x="64770" y="56198"/>
                    </a:cubicBezTo>
                    <a:cubicBezTo>
                      <a:pt x="67628" y="53340"/>
                      <a:pt x="69533" y="50482"/>
                      <a:pt x="71438" y="46673"/>
                    </a:cubicBezTo>
                    <a:cubicBezTo>
                      <a:pt x="73342" y="42863"/>
                      <a:pt x="73342" y="39052"/>
                      <a:pt x="73342" y="36195"/>
                    </a:cubicBezTo>
                    <a:cubicBezTo>
                      <a:pt x="72390" y="28575"/>
                      <a:pt x="67628" y="22860"/>
                      <a:pt x="59055" y="16193"/>
                    </a:cubicBezTo>
                    <a:cubicBezTo>
                      <a:pt x="50483" y="10477"/>
                      <a:pt x="40958" y="7620"/>
                      <a:pt x="32385" y="8573"/>
                    </a:cubicBezTo>
                    <a:cubicBezTo>
                      <a:pt x="27623" y="8573"/>
                      <a:pt x="23813" y="10477"/>
                      <a:pt x="19050" y="13335"/>
                    </a:cubicBezTo>
                    <a:cubicBezTo>
                      <a:pt x="14288" y="15240"/>
                      <a:pt x="10478" y="19050"/>
                      <a:pt x="6667" y="22860"/>
                    </a:cubicBezTo>
                    <a:lnTo>
                      <a:pt x="18098" y="36195"/>
                    </a:lnTo>
                    <a:cubicBezTo>
                      <a:pt x="21908" y="32385"/>
                      <a:pt x="26670" y="28575"/>
                      <a:pt x="31433" y="25718"/>
                    </a:cubicBezTo>
                    <a:cubicBezTo>
                      <a:pt x="36195" y="22860"/>
                      <a:pt x="40958" y="21907"/>
                      <a:pt x="44767" y="20955"/>
                    </a:cubicBezTo>
                    <a:cubicBezTo>
                      <a:pt x="48578" y="20955"/>
                      <a:pt x="51435" y="20955"/>
                      <a:pt x="54292" y="22860"/>
                    </a:cubicBezTo>
                    <a:cubicBezTo>
                      <a:pt x="57150" y="24765"/>
                      <a:pt x="59055" y="27623"/>
                      <a:pt x="59055" y="30480"/>
                    </a:cubicBezTo>
                    <a:cubicBezTo>
                      <a:pt x="59055" y="35243"/>
                      <a:pt x="59055" y="40005"/>
                      <a:pt x="57150" y="43815"/>
                    </a:cubicBezTo>
                    <a:cubicBezTo>
                      <a:pt x="56198" y="47625"/>
                      <a:pt x="53340" y="49530"/>
                      <a:pt x="48578" y="50482"/>
                    </a:cubicBezTo>
                    <a:cubicBezTo>
                      <a:pt x="45720" y="49530"/>
                      <a:pt x="42863" y="50482"/>
                      <a:pt x="39053" y="50482"/>
                    </a:cubicBezTo>
                    <a:cubicBezTo>
                      <a:pt x="35242" y="51435"/>
                      <a:pt x="31433" y="53340"/>
                      <a:pt x="27623" y="55245"/>
                    </a:cubicBezTo>
                    <a:lnTo>
                      <a:pt x="37148" y="71438"/>
                    </a:lnTo>
                    <a:cubicBezTo>
                      <a:pt x="44767" y="69532"/>
                      <a:pt x="51435" y="66675"/>
                      <a:pt x="59055" y="60960"/>
                    </a:cubicBezTo>
                    <a:cubicBezTo>
                      <a:pt x="60960" y="61913"/>
                      <a:pt x="61913" y="63818"/>
                      <a:pt x="62865" y="65723"/>
                    </a:cubicBezTo>
                    <a:cubicBezTo>
                      <a:pt x="63817" y="66675"/>
                      <a:pt x="64770" y="69532"/>
                      <a:pt x="64770" y="71438"/>
                    </a:cubicBezTo>
                    <a:cubicBezTo>
                      <a:pt x="65723" y="77152"/>
                      <a:pt x="63817" y="81915"/>
                      <a:pt x="60960" y="86677"/>
                    </a:cubicBezTo>
                    <a:cubicBezTo>
                      <a:pt x="57150" y="91440"/>
                      <a:pt x="52388" y="93345"/>
                      <a:pt x="46673" y="94298"/>
                    </a:cubicBezTo>
                    <a:cubicBezTo>
                      <a:pt x="40005" y="95250"/>
                      <a:pt x="32385" y="93345"/>
                      <a:pt x="25717" y="88582"/>
                    </a:cubicBezTo>
                    <a:cubicBezTo>
                      <a:pt x="18098" y="83820"/>
                      <a:pt x="12383" y="77152"/>
                      <a:pt x="6667" y="68580"/>
                    </a:cubicBezTo>
                    <a:lnTo>
                      <a:pt x="0" y="73343"/>
                    </a:lnTo>
                    <a:cubicBezTo>
                      <a:pt x="7620" y="80010"/>
                      <a:pt x="16192" y="89535"/>
                      <a:pt x="26670" y="97155"/>
                    </a:cubicBezTo>
                    <a:close/>
                    <a:moveTo>
                      <a:pt x="457200" y="121920"/>
                    </a:moveTo>
                    <a:cubicBezTo>
                      <a:pt x="449580" y="122873"/>
                      <a:pt x="443865" y="121920"/>
                      <a:pt x="438150" y="120015"/>
                    </a:cubicBezTo>
                    <a:cubicBezTo>
                      <a:pt x="434340" y="118110"/>
                      <a:pt x="431483" y="116205"/>
                      <a:pt x="428625" y="112395"/>
                    </a:cubicBezTo>
                    <a:cubicBezTo>
                      <a:pt x="426720" y="108585"/>
                      <a:pt x="426720" y="105727"/>
                      <a:pt x="427673" y="102870"/>
                    </a:cubicBezTo>
                    <a:cubicBezTo>
                      <a:pt x="429578" y="98107"/>
                      <a:pt x="433388" y="95250"/>
                      <a:pt x="441008" y="93345"/>
                    </a:cubicBezTo>
                    <a:cubicBezTo>
                      <a:pt x="448628" y="91440"/>
                      <a:pt x="456248" y="92393"/>
                      <a:pt x="462915" y="94298"/>
                    </a:cubicBezTo>
                    <a:cubicBezTo>
                      <a:pt x="466725" y="95250"/>
                      <a:pt x="469583" y="98107"/>
                      <a:pt x="472440" y="101918"/>
                    </a:cubicBezTo>
                    <a:cubicBezTo>
                      <a:pt x="475298" y="105727"/>
                      <a:pt x="478155" y="110490"/>
                      <a:pt x="480060" y="115252"/>
                    </a:cubicBezTo>
                    <a:cubicBezTo>
                      <a:pt x="472440" y="118110"/>
                      <a:pt x="464820" y="120968"/>
                      <a:pt x="457200" y="121920"/>
                    </a:cubicBezTo>
                    <a:close/>
                    <a:moveTo>
                      <a:pt x="567690" y="110490"/>
                    </a:moveTo>
                    <a:cubicBezTo>
                      <a:pt x="578168" y="115252"/>
                      <a:pt x="587693" y="120968"/>
                      <a:pt x="597218" y="126682"/>
                    </a:cubicBezTo>
                    <a:lnTo>
                      <a:pt x="579120" y="160020"/>
                    </a:lnTo>
                    <a:lnTo>
                      <a:pt x="549593" y="143827"/>
                    </a:lnTo>
                    <a:lnTo>
                      <a:pt x="567690" y="110490"/>
                    </a:lnTo>
                    <a:close/>
                    <a:moveTo>
                      <a:pt x="181928" y="13335"/>
                    </a:moveTo>
                    <a:cubicBezTo>
                      <a:pt x="193358" y="13335"/>
                      <a:pt x="204788" y="14288"/>
                      <a:pt x="215265" y="15240"/>
                    </a:cubicBezTo>
                    <a:lnTo>
                      <a:pt x="213360" y="53340"/>
                    </a:lnTo>
                    <a:lnTo>
                      <a:pt x="180023" y="51435"/>
                    </a:lnTo>
                    <a:lnTo>
                      <a:pt x="181928" y="13335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86" name="Google Shape;5786;p32"/>
              <p:cNvSpPr/>
              <p:nvPr/>
            </p:nvSpPr>
            <p:spPr>
              <a:xfrm>
                <a:off x="6714172" y="2412682"/>
                <a:ext cx="92392" cy="111442"/>
              </a:xfrm>
              <a:custGeom>
                <a:avLst/>
                <a:gdLst/>
                <a:ahLst/>
                <a:cxnLst/>
                <a:rect l="l" t="t" r="r" b="b"/>
                <a:pathLst>
                  <a:path w="92392" h="111442" extrusionOk="0">
                    <a:moveTo>
                      <a:pt x="0" y="89535"/>
                    </a:moveTo>
                    <a:lnTo>
                      <a:pt x="6668" y="111442"/>
                    </a:lnTo>
                    <a:lnTo>
                      <a:pt x="72390" y="46672"/>
                    </a:lnTo>
                    <a:cubicBezTo>
                      <a:pt x="77153" y="52388"/>
                      <a:pt x="81915" y="58102"/>
                      <a:pt x="86678" y="62865"/>
                    </a:cubicBezTo>
                    <a:lnTo>
                      <a:pt x="92393" y="39052"/>
                    </a:lnTo>
                    <a:cubicBezTo>
                      <a:pt x="80963" y="25717"/>
                      <a:pt x="68580" y="12382"/>
                      <a:pt x="56198" y="0"/>
                    </a:cubicBezTo>
                    <a:lnTo>
                      <a:pt x="41910" y="14288"/>
                    </a:lnTo>
                    <a:cubicBezTo>
                      <a:pt x="47625" y="20002"/>
                      <a:pt x="52388" y="25717"/>
                      <a:pt x="58103" y="31432"/>
                    </a:cubicBezTo>
                    <a:lnTo>
                      <a:pt x="0" y="89535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87" name="Google Shape;5787;p32"/>
              <p:cNvSpPr/>
              <p:nvPr/>
            </p:nvSpPr>
            <p:spPr>
              <a:xfrm>
                <a:off x="6755130" y="2518410"/>
                <a:ext cx="25717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25717" extrusionOk="0">
                    <a:moveTo>
                      <a:pt x="0" y="0"/>
                    </a:moveTo>
                    <a:lnTo>
                      <a:pt x="25717" y="0"/>
                    </a:lnTo>
                    <a:lnTo>
                      <a:pt x="25717" y="25717"/>
                    </a:lnTo>
                    <a:lnTo>
                      <a:pt x="0" y="2571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88" name="Google Shape;5788;p32"/>
              <p:cNvSpPr/>
              <p:nvPr/>
            </p:nvSpPr>
            <p:spPr>
              <a:xfrm>
                <a:off x="6782752" y="2489835"/>
                <a:ext cx="25717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25717" extrusionOk="0">
                    <a:moveTo>
                      <a:pt x="0" y="0"/>
                    </a:moveTo>
                    <a:lnTo>
                      <a:pt x="25718" y="0"/>
                    </a:lnTo>
                    <a:lnTo>
                      <a:pt x="25718" y="25717"/>
                    </a:lnTo>
                    <a:lnTo>
                      <a:pt x="0" y="2571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5789" name="Google Shape;5789;p32"/>
              <p:cNvGrpSpPr/>
              <p:nvPr/>
            </p:nvGrpSpPr>
            <p:grpSpPr>
              <a:xfrm>
                <a:off x="4819650" y="4612005"/>
                <a:ext cx="2558414" cy="385762"/>
                <a:chOff x="4819650" y="4612005"/>
                <a:chExt cx="2558414" cy="385762"/>
              </a:xfrm>
            </p:grpSpPr>
            <p:sp>
              <p:nvSpPr>
                <p:cNvPr id="5790" name="Google Shape;5790;p32"/>
                <p:cNvSpPr/>
                <p:nvPr/>
              </p:nvSpPr>
              <p:spPr>
                <a:xfrm>
                  <a:off x="4819650" y="4699634"/>
                  <a:ext cx="1013460" cy="262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3460" h="262890" extrusionOk="0">
                      <a:moveTo>
                        <a:pt x="942975" y="182880"/>
                      </a:moveTo>
                      <a:lnTo>
                        <a:pt x="978218" y="201930"/>
                      </a:lnTo>
                      <a:lnTo>
                        <a:pt x="978218" y="38100"/>
                      </a:lnTo>
                      <a:lnTo>
                        <a:pt x="1013460" y="38100"/>
                      </a:lnTo>
                      <a:lnTo>
                        <a:pt x="996315" y="6668"/>
                      </a:lnTo>
                      <a:lnTo>
                        <a:pt x="827723" y="6668"/>
                      </a:lnTo>
                      <a:lnTo>
                        <a:pt x="819150" y="6668"/>
                      </a:lnTo>
                      <a:lnTo>
                        <a:pt x="731520" y="6668"/>
                      </a:lnTo>
                      <a:lnTo>
                        <a:pt x="723900" y="6668"/>
                      </a:lnTo>
                      <a:lnTo>
                        <a:pt x="537210" y="6668"/>
                      </a:lnTo>
                      <a:lnTo>
                        <a:pt x="529590" y="6668"/>
                      </a:lnTo>
                      <a:lnTo>
                        <a:pt x="441960" y="6668"/>
                      </a:lnTo>
                      <a:lnTo>
                        <a:pt x="434340" y="6668"/>
                      </a:lnTo>
                      <a:lnTo>
                        <a:pt x="202883" y="6668"/>
                      </a:lnTo>
                      <a:lnTo>
                        <a:pt x="195263" y="6668"/>
                      </a:lnTo>
                      <a:lnTo>
                        <a:pt x="122873" y="6668"/>
                      </a:lnTo>
                      <a:lnTo>
                        <a:pt x="141923" y="38100"/>
                      </a:lnTo>
                      <a:lnTo>
                        <a:pt x="149543" y="38100"/>
                      </a:lnTo>
                      <a:lnTo>
                        <a:pt x="149543" y="110490"/>
                      </a:lnTo>
                      <a:lnTo>
                        <a:pt x="110490" y="93345"/>
                      </a:lnTo>
                      <a:cubicBezTo>
                        <a:pt x="114300" y="89535"/>
                        <a:pt x="117157" y="84772"/>
                        <a:pt x="119063" y="79058"/>
                      </a:cubicBezTo>
                      <a:cubicBezTo>
                        <a:pt x="120968" y="73343"/>
                        <a:pt x="121920" y="67628"/>
                        <a:pt x="121920" y="61913"/>
                      </a:cubicBezTo>
                      <a:cubicBezTo>
                        <a:pt x="121920" y="48578"/>
                        <a:pt x="115253" y="34290"/>
                        <a:pt x="102870" y="20955"/>
                      </a:cubicBezTo>
                      <a:cubicBezTo>
                        <a:pt x="89535" y="6668"/>
                        <a:pt x="76200" y="0"/>
                        <a:pt x="63818" y="0"/>
                      </a:cubicBezTo>
                      <a:cubicBezTo>
                        <a:pt x="51435" y="0"/>
                        <a:pt x="40958" y="3810"/>
                        <a:pt x="31433" y="11430"/>
                      </a:cubicBezTo>
                      <a:cubicBezTo>
                        <a:pt x="22860" y="19050"/>
                        <a:pt x="19050" y="28575"/>
                        <a:pt x="19050" y="39053"/>
                      </a:cubicBezTo>
                      <a:cubicBezTo>
                        <a:pt x="19050" y="47625"/>
                        <a:pt x="22860" y="57150"/>
                        <a:pt x="31433" y="66675"/>
                      </a:cubicBezTo>
                      <a:cubicBezTo>
                        <a:pt x="39053" y="75247"/>
                        <a:pt x="50482" y="82868"/>
                        <a:pt x="63818" y="90488"/>
                      </a:cubicBezTo>
                      <a:cubicBezTo>
                        <a:pt x="51435" y="99060"/>
                        <a:pt x="29528" y="110490"/>
                        <a:pt x="0" y="123825"/>
                      </a:cubicBezTo>
                      <a:lnTo>
                        <a:pt x="27622" y="147638"/>
                      </a:lnTo>
                      <a:cubicBezTo>
                        <a:pt x="60960" y="131445"/>
                        <a:pt x="84773" y="117158"/>
                        <a:pt x="100013" y="104775"/>
                      </a:cubicBezTo>
                      <a:lnTo>
                        <a:pt x="131445" y="120015"/>
                      </a:lnTo>
                      <a:lnTo>
                        <a:pt x="40005" y="176213"/>
                      </a:lnTo>
                      <a:lnTo>
                        <a:pt x="65723" y="197168"/>
                      </a:lnTo>
                      <a:lnTo>
                        <a:pt x="151448" y="139065"/>
                      </a:lnTo>
                      <a:lnTo>
                        <a:pt x="151448" y="183833"/>
                      </a:lnTo>
                      <a:lnTo>
                        <a:pt x="186690" y="202883"/>
                      </a:lnTo>
                      <a:lnTo>
                        <a:pt x="186690" y="39053"/>
                      </a:lnTo>
                      <a:lnTo>
                        <a:pt x="214313" y="39053"/>
                      </a:lnTo>
                      <a:lnTo>
                        <a:pt x="221933" y="39053"/>
                      </a:lnTo>
                      <a:lnTo>
                        <a:pt x="395288" y="39053"/>
                      </a:lnTo>
                      <a:lnTo>
                        <a:pt x="395288" y="66675"/>
                      </a:lnTo>
                      <a:lnTo>
                        <a:pt x="354330" y="66675"/>
                      </a:lnTo>
                      <a:cubicBezTo>
                        <a:pt x="340043" y="66675"/>
                        <a:pt x="327660" y="71438"/>
                        <a:pt x="318135" y="81915"/>
                      </a:cubicBezTo>
                      <a:cubicBezTo>
                        <a:pt x="308610" y="92393"/>
                        <a:pt x="302895" y="103822"/>
                        <a:pt x="302895" y="118110"/>
                      </a:cubicBezTo>
                      <a:cubicBezTo>
                        <a:pt x="302895" y="134303"/>
                        <a:pt x="311468" y="152400"/>
                        <a:pt x="329565" y="171450"/>
                      </a:cubicBezTo>
                      <a:cubicBezTo>
                        <a:pt x="347663" y="190500"/>
                        <a:pt x="364808" y="199072"/>
                        <a:pt x="381000" y="199072"/>
                      </a:cubicBezTo>
                      <a:cubicBezTo>
                        <a:pt x="381953" y="199072"/>
                        <a:pt x="383858" y="199072"/>
                        <a:pt x="387668" y="197168"/>
                      </a:cubicBezTo>
                      <a:lnTo>
                        <a:pt x="392430" y="195263"/>
                      </a:lnTo>
                      <a:cubicBezTo>
                        <a:pt x="387668" y="210503"/>
                        <a:pt x="381953" y="222885"/>
                        <a:pt x="373380" y="231458"/>
                      </a:cubicBezTo>
                      <a:cubicBezTo>
                        <a:pt x="365760" y="240983"/>
                        <a:pt x="357188" y="245745"/>
                        <a:pt x="347663" y="245745"/>
                      </a:cubicBezTo>
                      <a:cubicBezTo>
                        <a:pt x="342900" y="245745"/>
                        <a:pt x="339090" y="243840"/>
                        <a:pt x="337185" y="240983"/>
                      </a:cubicBezTo>
                      <a:cubicBezTo>
                        <a:pt x="334328" y="238125"/>
                        <a:pt x="332423" y="234315"/>
                        <a:pt x="332423" y="230505"/>
                      </a:cubicBezTo>
                      <a:cubicBezTo>
                        <a:pt x="332423" y="225743"/>
                        <a:pt x="334328" y="221933"/>
                        <a:pt x="339090" y="218122"/>
                      </a:cubicBezTo>
                      <a:cubicBezTo>
                        <a:pt x="343853" y="214313"/>
                        <a:pt x="349568" y="211455"/>
                        <a:pt x="356235" y="209550"/>
                      </a:cubicBezTo>
                      <a:lnTo>
                        <a:pt x="324803" y="190500"/>
                      </a:lnTo>
                      <a:cubicBezTo>
                        <a:pt x="320040" y="191453"/>
                        <a:pt x="316230" y="193358"/>
                        <a:pt x="312420" y="197168"/>
                      </a:cubicBezTo>
                      <a:cubicBezTo>
                        <a:pt x="308610" y="200025"/>
                        <a:pt x="306705" y="202883"/>
                        <a:pt x="305753" y="206693"/>
                      </a:cubicBezTo>
                      <a:cubicBezTo>
                        <a:pt x="292418" y="206693"/>
                        <a:pt x="282893" y="204788"/>
                        <a:pt x="276225" y="200978"/>
                      </a:cubicBezTo>
                      <a:cubicBezTo>
                        <a:pt x="282893" y="199072"/>
                        <a:pt x="288608" y="194310"/>
                        <a:pt x="291465" y="188595"/>
                      </a:cubicBezTo>
                      <a:cubicBezTo>
                        <a:pt x="295275" y="182880"/>
                        <a:pt x="297180" y="176213"/>
                        <a:pt x="297180" y="169545"/>
                      </a:cubicBezTo>
                      <a:cubicBezTo>
                        <a:pt x="297180" y="160020"/>
                        <a:pt x="294323" y="152400"/>
                        <a:pt x="287655" y="145733"/>
                      </a:cubicBezTo>
                      <a:cubicBezTo>
                        <a:pt x="281940" y="139065"/>
                        <a:pt x="274320" y="136208"/>
                        <a:pt x="265748" y="136208"/>
                      </a:cubicBezTo>
                      <a:cubicBezTo>
                        <a:pt x="255270" y="136208"/>
                        <a:pt x="245745" y="139065"/>
                        <a:pt x="238125" y="145733"/>
                      </a:cubicBezTo>
                      <a:cubicBezTo>
                        <a:pt x="230505" y="152400"/>
                        <a:pt x="226695" y="160972"/>
                        <a:pt x="226695" y="171450"/>
                      </a:cubicBezTo>
                      <a:cubicBezTo>
                        <a:pt x="226695" y="184785"/>
                        <a:pt x="234315" y="196215"/>
                        <a:pt x="248602" y="205740"/>
                      </a:cubicBezTo>
                      <a:cubicBezTo>
                        <a:pt x="263843" y="215265"/>
                        <a:pt x="280988" y="220028"/>
                        <a:pt x="301943" y="220028"/>
                      </a:cubicBezTo>
                      <a:cubicBezTo>
                        <a:pt x="299085" y="229553"/>
                        <a:pt x="303848" y="239078"/>
                        <a:pt x="317183" y="248603"/>
                      </a:cubicBezTo>
                      <a:cubicBezTo>
                        <a:pt x="330518" y="258128"/>
                        <a:pt x="345758" y="262890"/>
                        <a:pt x="361950" y="262890"/>
                      </a:cubicBezTo>
                      <a:cubicBezTo>
                        <a:pt x="371475" y="262890"/>
                        <a:pt x="381000" y="259080"/>
                        <a:pt x="390525" y="252413"/>
                      </a:cubicBezTo>
                      <a:cubicBezTo>
                        <a:pt x="400050" y="244793"/>
                        <a:pt x="406718" y="235268"/>
                        <a:pt x="412433" y="222885"/>
                      </a:cubicBezTo>
                      <a:lnTo>
                        <a:pt x="427673" y="256222"/>
                      </a:lnTo>
                      <a:lnTo>
                        <a:pt x="448628" y="246697"/>
                      </a:lnTo>
                      <a:lnTo>
                        <a:pt x="419100" y="198120"/>
                      </a:lnTo>
                      <a:cubicBezTo>
                        <a:pt x="424815" y="196215"/>
                        <a:pt x="428625" y="193358"/>
                        <a:pt x="431483" y="189547"/>
                      </a:cubicBezTo>
                      <a:cubicBezTo>
                        <a:pt x="435293" y="184785"/>
                        <a:pt x="436245" y="180022"/>
                        <a:pt x="436245" y="174308"/>
                      </a:cubicBezTo>
                      <a:cubicBezTo>
                        <a:pt x="436245" y="166688"/>
                        <a:pt x="433388" y="159068"/>
                        <a:pt x="426720" y="150495"/>
                      </a:cubicBezTo>
                      <a:cubicBezTo>
                        <a:pt x="420053" y="142875"/>
                        <a:pt x="413385" y="139065"/>
                        <a:pt x="407670" y="139065"/>
                      </a:cubicBezTo>
                      <a:cubicBezTo>
                        <a:pt x="401003" y="139065"/>
                        <a:pt x="394335" y="140970"/>
                        <a:pt x="389573" y="144780"/>
                      </a:cubicBezTo>
                      <a:cubicBezTo>
                        <a:pt x="384810" y="148590"/>
                        <a:pt x="381953" y="153353"/>
                        <a:pt x="381953" y="159068"/>
                      </a:cubicBezTo>
                      <a:cubicBezTo>
                        <a:pt x="381953" y="163830"/>
                        <a:pt x="383858" y="169545"/>
                        <a:pt x="387668" y="176213"/>
                      </a:cubicBezTo>
                      <a:cubicBezTo>
                        <a:pt x="381000" y="180022"/>
                        <a:pt x="375285" y="181928"/>
                        <a:pt x="370523" y="181928"/>
                      </a:cubicBezTo>
                      <a:cubicBezTo>
                        <a:pt x="359093" y="181928"/>
                        <a:pt x="349568" y="178118"/>
                        <a:pt x="341948" y="169545"/>
                      </a:cubicBezTo>
                      <a:cubicBezTo>
                        <a:pt x="334328" y="160972"/>
                        <a:pt x="329565" y="150495"/>
                        <a:pt x="329565" y="137160"/>
                      </a:cubicBezTo>
                      <a:cubicBezTo>
                        <a:pt x="329565" y="127635"/>
                        <a:pt x="332423" y="119063"/>
                        <a:pt x="339090" y="111443"/>
                      </a:cubicBezTo>
                      <a:cubicBezTo>
                        <a:pt x="344805" y="103822"/>
                        <a:pt x="352425" y="100965"/>
                        <a:pt x="360998" y="100965"/>
                      </a:cubicBezTo>
                      <a:lnTo>
                        <a:pt x="428625" y="100965"/>
                      </a:lnTo>
                      <a:lnTo>
                        <a:pt x="428625" y="42863"/>
                      </a:lnTo>
                      <a:lnTo>
                        <a:pt x="451485" y="42863"/>
                      </a:lnTo>
                      <a:lnTo>
                        <a:pt x="459105" y="42863"/>
                      </a:lnTo>
                      <a:lnTo>
                        <a:pt x="483870" y="42863"/>
                      </a:lnTo>
                      <a:lnTo>
                        <a:pt x="483870" y="182880"/>
                      </a:lnTo>
                      <a:lnTo>
                        <a:pt x="519113" y="206693"/>
                      </a:lnTo>
                      <a:lnTo>
                        <a:pt x="519113" y="42863"/>
                      </a:lnTo>
                      <a:lnTo>
                        <a:pt x="546735" y="42863"/>
                      </a:lnTo>
                      <a:lnTo>
                        <a:pt x="554355" y="42863"/>
                      </a:lnTo>
                      <a:lnTo>
                        <a:pt x="679133" y="42863"/>
                      </a:lnTo>
                      <a:lnTo>
                        <a:pt x="679133" y="95250"/>
                      </a:lnTo>
                      <a:cubicBezTo>
                        <a:pt x="670560" y="84772"/>
                        <a:pt x="660083" y="76200"/>
                        <a:pt x="649605" y="69533"/>
                      </a:cubicBezTo>
                      <a:cubicBezTo>
                        <a:pt x="638175" y="62865"/>
                        <a:pt x="626745" y="60008"/>
                        <a:pt x="617220" y="60008"/>
                      </a:cubicBezTo>
                      <a:cubicBezTo>
                        <a:pt x="601980" y="60008"/>
                        <a:pt x="588645" y="63818"/>
                        <a:pt x="579120" y="72390"/>
                      </a:cubicBezTo>
                      <a:cubicBezTo>
                        <a:pt x="568643" y="80963"/>
                        <a:pt x="562928" y="91440"/>
                        <a:pt x="562928" y="104775"/>
                      </a:cubicBezTo>
                      <a:cubicBezTo>
                        <a:pt x="562928" y="120015"/>
                        <a:pt x="570548" y="135255"/>
                        <a:pt x="586740" y="149543"/>
                      </a:cubicBezTo>
                      <a:cubicBezTo>
                        <a:pt x="602933" y="164783"/>
                        <a:pt x="618173" y="172403"/>
                        <a:pt x="633413" y="172403"/>
                      </a:cubicBezTo>
                      <a:cubicBezTo>
                        <a:pt x="641985" y="172403"/>
                        <a:pt x="649605" y="170497"/>
                        <a:pt x="658178" y="166688"/>
                      </a:cubicBezTo>
                      <a:cubicBezTo>
                        <a:pt x="665798" y="162878"/>
                        <a:pt x="673418" y="158115"/>
                        <a:pt x="680085" y="150495"/>
                      </a:cubicBezTo>
                      <a:lnTo>
                        <a:pt x="680085" y="181928"/>
                      </a:lnTo>
                      <a:lnTo>
                        <a:pt x="715328" y="205740"/>
                      </a:lnTo>
                      <a:lnTo>
                        <a:pt x="715328" y="41910"/>
                      </a:lnTo>
                      <a:lnTo>
                        <a:pt x="742950" y="41910"/>
                      </a:lnTo>
                      <a:lnTo>
                        <a:pt x="750570" y="41910"/>
                      </a:lnTo>
                      <a:lnTo>
                        <a:pt x="775335" y="41910"/>
                      </a:lnTo>
                      <a:lnTo>
                        <a:pt x="775335" y="181928"/>
                      </a:lnTo>
                      <a:lnTo>
                        <a:pt x="810578" y="205740"/>
                      </a:lnTo>
                      <a:lnTo>
                        <a:pt x="810578" y="41910"/>
                      </a:lnTo>
                      <a:lnTo>
                        <a:pt x="838200" y="41910"/>
                      </a:lnTo>
                      <a:lnTo>
                        <a:pt x="845820" y="41910"/>
                      </a:lnTo>
                      <a:lnTo>
                        <a:pt x="942975" y="41910"/>
                      </a:lnTo>
                      <a:lnTo>
                        <a:pt x="942975" y="92393"/>
                      </a:lnTo>
                      <a:lnTo>
                        <a:pt x="864870" y="92393"/>
                      </a:lnTo>
                      <a:cubicBezTo>
                        <a:pt x="860108" y="92393"/>
                        <a:pt x="857250" y="94297"/>
                        <a:pt x="854393" y="97155"/>
                      </a:cubicBezTo>
                      <a:cubicBezTo>
                        <a:pt x="851535" y="100013"/>
                        <a:pt x="849630" y="103822"/>
                        <a:pt x="849630" y="107633"/>
                      </a:cubicBezTo>
                      <a:cubicBezTo>
                        <a:pt x="849630" y="117158"/>
                        <a:pt x="853440" y="127635"/>
                        <a:pt x="862013" y="138113"/>
                      </a:cubicBezTo>
                      <a:cubicBezTo>
                        <a:pt x="870585" y="148590"/>
                        <a:pt x="878205" y="154305"/>
                        <a:pt x="884873" y="154305"/>
                      </a:cubicBezTo>
                      <a:cubicBezTo>
                        <a:pt x="886778" y="154305"/>
                        <a:pt x="888683" y="153353"/>
                        <a:pt x="889635" y="152400"/>
                      </a:cubicBezTo>
                      <a:cubicBezTo>
                        <a:pt x="891540" y="151447"/>
                        <a:pt x="892493" y="149543"/>
                        <a:pt x="892493" y="146685"/>
                      </a:cubicBezTo>
                      <a:lnTo>
                        <a:pt x="892493" y="133350"/>
                      </a:lnTo>
                      <a:cubicBezTo>
                        <a:pt x="892493" y="130493"/>
                        <a:pt x="893445" y="128588"/>
                        <a:pt x="895350" y="126683"/>
                      </a:cubicBezTo>
                      <a:cubicBezTo>
                        <a:pt x="896303" y="124778"/>
                        <a:pt x="898208" y="123825"/>
                        <a:pt x="900113" y="123825"/>
                      </a:cubicBezTo>
                      <a:lnTo>
                        <a:pt x="942975" y="123825"/>
                      </a:lnTo>
                      <a:lnTo>
                        <a:pt x="942975" y="182880"/>
                      </a:lnTo>
                      <a:close/>
                      <a:moveTo>
                        <a:pt x="90488" y="68580"/>
                      </a:moveTo>
                      <a:cubicBezTo>
                        <a:pt x="87630" y="75247"/>
                        <a:pt x="82868" y="79058"/>
                        <a:pt x="78105" y="81915"/>
                      </a:cubicBezTo>
                      <a:cubicBezTo>
                        <a:pt x="71438" y="80010"/>
                        <a:pt x="65723" y="75247"/>
                        <a:pt x="60960" y="69533"/>
                      </a:cubicBezTo>
                      <a:cubicBezTo>
                        <a:pt x="56197" y="63818"/>
                        <a:pt x="54293" y="57150"/>
                        <a:pt x="54293" y="50483"/>
                      </a:cubicBezTo>
                      <a:cubicBezTo>
                        <a:pt x="54293" y="44768"/>
                        <a:pt x="56197" y="40005"/>
                        <a:pt x="60960" y="35243"/>
                      </a:cubicBezTo>
                      <a:cubicBezTo>
                        <a:pt x="65723" y="30480"/>
                        <a:pt x="71438" y="28575"/>
                        <a:pt x="78105" y="28575"/>
                      </a:cubicBezTo>
                      <a:cubicBezTo>
                        <a:pt x="82868" y="28575"/>
                        <a:pt x="87630" y="30480"/>
                        <a:pt x="90488" y="33338"/>
                      </a:cubicBezTo>
                      <a:cubicBezTo>
                        <a:pt x="94298" y="37147"/>
                        <a:pt x="95250" y="40958"/>
                        <a:pt x="95250" y="45720"/>
                      </a:cubicBezTo>
                      <a:cubicBezTo>
                        <a:pt x="96203" y="54293"/>
                        <a:pt x="94298" y="61913"/>
                        <a:pt x="90488" y="68580"/>
                      </a:cubicBezTo>
                      <a:close/>
                      <a:moveTo>
                        <a:pt x="251460" y="181928"/>
                      </a:moveTo>
                      <a:cubicBezTo>
                        <a:pt x="247650" y="178118"/>
                        <a:pt x="246698" y="174308"/>
                        <a:pt x="246698" y="169545"/>
                      </a:cubicBezTo>
                      <a:cubicBezTo>
                        <a:pt x="246698" y="164783"/>
                        <a:pt x="248602" y="160020"/>
                        <a:pt x="251460" y="157163"/>
                      </a:cubicBezTo>
                      <a:cubicBezTo>
                        <a:pt x="255270" y="153353"/>
                        <a:pt x="259080" y="152400"/>
                        <a:pt x="263843" y="152400"/>
                      </a:cubicBezTo>
                      <a:cubicBezTo>
                        <a:pt x="268605" y="152400"/>
                        <a:pt x="273368" y="154305"/>
                        <a:pt x="276225" y="157163"/>
                      </a:cubicBezTo>
                      <a:cubicBezTo>
                        <a:pt x="280035" y="160972"/>
                        <a:pt x="280988" y="164783"/>
                        <a:pt x="280988" y="169545"/>
                      </a:cubicBezTo>
                      <a:cubicBezTo>
                        <a:pt x="280988" y="174308"/>
                        <a:pt x="279083" y="179070"/>
                        <a:pt x="276225" y="181928"/>
                      </a:cubicBezTo>
                      <a:cubicBezTo>
                        <a:pt x="272415" y="185738"/>
                        <a:pt x="268605" y="186690"/>
                        <a:pt x="263843" y="186690"/>
                      </a:cubicBezTo>
                      <a:cubicBezTo>
                        <a:pt x="259080" y="186690"/>
                        <a:pt x="254318" y="184785"/>
                        <a:pt x="251460" y="181928"/>
                      </a:cubicBezTo>
                      <a:close/>
                      <a:moveTo>
                        <a:pt x="648653" y="133350"/>
                      </a:moveTo>
                      <a:cubicBezTo>
                        <a:pt x="637223" y="139065"/>
                        <a:pt x="626745" y="141922"/>
                        <a:pt x="616268" y="141922"/>
                      </a:cubicBezTo>
                      <a:cubicBezTo>
                        <a:pt x="608648" y="141922"/>
                        <a:pt x="601980" y="139065"/>
                        <a:pt x="597218" y="135255"/>
                      </a:cubicBezTo>
                      <a:cubicBezTo>
                        <a:pt x="592455" y="130493"/>
                        <a:pt x="589598" y="125730"/>
                        <a:pt x="589598" y="120015"/>
                      </a:cubicBezTo>
                      <a:cubicBezTo>
                        <a:pt x="589598" y="111443"/>
                        <a:pt x="594360" y="103822"/>
                        <a:pt x="605790" y="96203"/>
                      </a:cubicBezTo>
                      <a:cubicBezTo>
                        <a:pt x="617220" y="88583"/>
                        <a:pt x="628650" y="85725"/>
                        <a:pt x="641985" y="85725"/>
                      </a:cubicBezTo>
                      <a:cubicBezTo>
                        <a:pt x="648653" y="85725"/>
                        <a:pt x="655320" y="87630"/>
                        <a:pt x="662940" y="92393"/>
                      </a:cubicBezTo>
                      <a:cubicBezTo>
                        <a:pt x="670560" y="96203"/>
                        <a:pt x="677228" y="101918"/>
                        <a:pt x="682943" y="109538"/>
                      </a:cubicBezTo>
                      <a:cubicBezTo>
                        <a:pt x="671513" y="119063"/>
                        <a:pt x="660083" y="127635"/>
                        <a:pt x="648653" y="13335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91" name="Google Shape;5791;p32"/>
                <p:cNvSpPr/>
                <p:nvPr/>
              </p:nvSpPr>
              <p:spPr>
                <a:xfrm>
                  <a:off x="5744527" y="4910137"/>
                  <a:ext cx="119062" cy="87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062" h="87630" extrusionOk="0">
                      <a:moveTo>
                        <a:pt x="54293" y="13335"/>
                      </a:moveTo>
                      <a:cubicBezTo>
                        <a:pt x="42863" y="3810"/>
                        <a:pt x="34290" y="0"/>
                        <a:pt x="27623" y="0"/>
                      </a:cubicBezTo>
                      <a:cubicBezTo>
                        <a:pt x="21908" y="0"/>
                        <a:pt x="17145" y="953"/>
                        <a:pt x="12383" y="1905"/>
                      </a:cubicBezTo>
                      <a:cubicBezTo>
                        <a:pt x="8573" y="2857"/>
                        <a:pt x="4763" y="5715"/>
                        <a:pt x="0" y="9525"/>
                      </a:cubicBezTo>
                      <a:lnTo>
                        <a:pt x="13335" y="30480"/>
                      </a:lnTo>
                      <a:cubicBezTo>
                        <a:pt x="17145" y="27622"/>
                        <a:pt x="20002" y="25718"/>
                        <a:pt x="22860" y="24765"/>
                      </a:cubicBezTo>
                      <a:cubicBezTo>
                        <a:pt x="26670" y="22860"/>
                        <a:pt x="29527" y="22860"/>
                        <a:pt x="33338" y="22860"/>
                      </a:cubicBezTo>
                      <a:cubicBezTo>
                        <a:pt x="41910" y="22860"/>
                        <a:pt x="60008" y="37147"/>
                        <a:pt x="86677" y="65722"/>
                      </a:cubicBezTo>
                      <a:lnTo>
                        <a:pt x="107633" y="87630"/>
                      </a:lnTo>
                      <a:lnTo>
                        <a:pt x="119063" y="78105"/>
                      </a:lnTo>
                      <a:cubicBezTo>
                        <a:pt x="103823" y="60007"/>
                        <a:pt x="82868" y="39053"/>
                        <a:pt x="54293" y="1333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92" name="Google Shape;5792;p32"/>
                <p:cNvSpPr/>
                <p:nvPr/>
              </p:nvSpPr>
              <p:spPr>
                <a:xfrm>
                  <a:off x="5934075" y="4693919"/>
                  <a:ext cx="635317" cy="20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17" h="209550" extrusionOk="0">
                      <a:moveTo>
                        <a:pt x="577215" y="13335"/>
                      </a:moveTo>
                      <a:lnTo>
                        <a:pt x="441008" y="13335"/>
                      </a:lnTo>
                      <a:lnTo>
                        <a:pt x="433388" y="13335"/>
                      </a:lnTo>
                      <a:lnTo>
                        <a:pt x="330517" y="13335"/>
                      </a:lnTo>
                      <a:lnTo>
                        <a:pt x="349567" y="44768"/>
                      </a:lnTo>
                      <a:lnTo>
                        <a:pt x="388620" y="44768"/>
                      </a:lnTo>
                      <a:lnTo>
                        <a:pt x="388620" y="110490"/>
                      </a:lnTo>
                      <a:lnTo>
                        <a:pt x="334328" y="110490"/>
                      </a:lnTo>
                      <a:lnTo>
                        <a:pt x="334328" y="54293"/>
                      </a:lnTo>
                      <a:cubicBezTo>
                        <a:pt x="334328" y="41910"/>
                        <a:pt x="328613" y="30480"/>
                        <a:pt x="316230" y="18098"/>
                      </a:cubicBezTo>
                      <a:cubicBezTo>
                        <a:pt x="303847" y="5715"/>
                        <a:pt x="291465" y="0"/>
                        <a:pt x="280035" y="0"/>
                      </a:cubicBezTo>
                      <a:cubicBezTo>
                        <a:pt x="269558" y="0"/>
                        <a:pt x="260985" y="2858"/>
                        <a:pt x="254317" y="9525"/>
                      </a:cubicBezTo>
                      <a:cubicBezTo>
                        <a:pt x="246697" y="17145"/>
                        <a:pt x="243840" y="24765"/>
                        <a:pt x="243840" y="35243"/>
                      </a:cubicBezTo>
                      <a:cubicBezTo>
                        <a:pt x="243840" y="38100"/>
                        <a:pt x="243840" y="41910"/>
                        <a:pt x="244792" y="44768"/>
                      </a:cubicBezTo>
                      <a:lnTo>
                        <a:pt x="227647" y="14288"/>
                      </a:lnTo>
                      <a:lnTo>
                        <a:pt x="0" y="14288"/>
                      </a:lnTo>
                      <a:lnTo>
                        <a:pt x="17145" y="45720"/>
                      </a:lnTo>
                      <a:lnTo>
                        <a:pt x="159067" y="45720"/>
                      </a:lnTo>
                      <a:lnTo>
                        <a:pt x="159067" y="71438"/>
                      </a:lnTo>
                      <a:cubicBezTo>
                        <a:pt x="154305" y="71438"/>
                        <a:pt x="149542" y="73343"/>
                        <a:pt x="143828" y="78105"/>
                      </a:cubicBezTo>
                      <a:cubicBezTo>
                        <a:pt x="138113" y="82868"/>
                        <a:pt x="132397" y="88583"/>
                        <a:pt x="126683" y="97155"/>
                      </a:cubicBezTo>
                      <a:cubicBezTo>
                        <a:pt x="119063" y="88583"/>
                        <a:pt x="111442" y="81915"/>
                        <a:pt x="103822" y="77153"/>
                      </a:cubicBezTo>
                      <a:cubicBezTo>
                        <a:pt x="96203" y="72390"/>
                        <a:pt x="88583" y="70485"/>
                        <a:pt x="81915" y="70485"/>
                      </a:cubicBezTo>
                      <a:cubicBezTo>
                        <a:pt x="69533" y="70485"/>
                        <a:pt x="58103" y="75248"/>
                        <a:pt x="48578" y="84773"/>
                      </a:cubicBezTo>
                      <a:cubicBezTo>
                        <a:pt x="39053" y="94298"/>
                        <a:pt x="35242" y="104775"/>
                        <a:pt x="35242" y="117158"/>
                      </a:cubicBezTo>
                      <a:cubicBezTo>
                        <a:pt x="35242" y="130493"/>
                        <a:pt x="40958" y="144780"/>
                        <a:pt x="52388" y="160020"/>
                      </a:cubicBezTo>
                      <a:cubicBezTo>
                        <a:pt x="63817" y="175260"/>
                        <a:pt x="80010" y="191453"/>
                        <a:pt x="100965" y="206693"/>
                      </a:cubicBezTo>
                      <a:lnTo>
                        <a:pt x="110490" y="195263"/>
                      </a:lnTo>
                      <a:cubicBezTo>
                        <a:pt x="97155" y="183833"/>
                        <a:pt x="86678" y="172403"/>
                        <a:pt x="79058" y="161925"/>
                      </a:cubicBezTo>
                      <a:cubicBezTo>
                        <a:pt x="71438" y="150495"/>
                        <a:pt x="68580" y="140018"/>
                        <a:pt x="68580" y="131445"/>
                      </a:cubicBezTo>
                      <a:cubicBezTo>
                        <a:pt x="68580" y="121920"/>
                        <a:pt x="71438" y="114300"/>
                        <a:pt x="76200" y="107633"/>
                      </a:cubicBezTo>
                      <a:cubicBezTo>
                        <a:pt x="80963" y="100965"/>
                        <a:pt x="87630" y="98108"/>
                        <a:pt x="95250" y="98108"/>
                      </a:cubicBezTo>
                      <a:cubicBezTo>
                        <a:pt x="100013" y="98108"/>
                        <a:pt x="103822" y="99060"/>
                        <a:pt x="107633" y="101918"/>
                      </a:cubicBezTo>
                      <a:cubicBezTo>
                        <a:pt x="111442" y="103823"/>
                        <a:pt x="115253" y="107633"/>
                        <a:pt x="118110" y="112395"/>
                      </a:cubicBezTo>
                      <a:cubicBezTo>
                        <a:pt x="110490" y="128588"/>
                        <a:pt x="105728" y="139065"/>
                        <a:pt x="104775" y="143828"/>
                      </a:cubicBezTo>
                      <a:lnTo>
                        <a:pt x="136208" y="157163"/>
                      </a:lnTo>
                      <a:cubicBezTo>
                        <a:pt x="140017" y="140018"/>
                        <a:pt x="146685" y="124778"/>
                        <a:pt x="155258" y="113348"/>
                      </a:cubicBezTo>
                      <a:cubicBezTo>
                        <a:pt x="163830" y="101918"/>
                        <a:pt x="173355" y="96203"/>
                        <a:pt x="182880" y="96203"/>
                      </a:cubicBezTo>
                      <a:cubicBezTo>
                        <a:pt x="188595" y="96203"/>
                        <a:pt x="193358" y="98108"/>
                        <a:pt x="197167" y="100965"/>
                      </a:cubicBezTo>
                      <a:cubicBezTo>
                        <a:pt x="200978" y="103823"/>
                        <a:pt x="202883" y="107633"/>
                        <a:pt x="202883" y="111443"/>
                      </a:cubicBezTo>
                      <a:cubicBezTo>
                        <a:pt x="203835" y="120015"/>
                        <a:pt x="199072" y="129540"/>
                        <a:pt x="190500" y="140018"/>
                      </a:cubicBezTo>
                      <a:cubicBezTo>
                        <a:pt x="181928" y="151448"/>
                        <a:pt x="170497" y="161925"/>
                        <a:pt x="156210" y="171450"/>
                      </a:cubicBezTo>
                      <a:lnTo>
                        <a:pt x="185738" y="199073"/>
                      </a:lnTo>
                      <a:cubicBezTo>
                        <a:pt x="198120" y="185738"/>
                        <a:pt x="207645" y="172403"/>
                        <a:pt x="214313" y="160020"/>
                      </a:cubicBezTo>
                      <a:cubicBezTo>
                        <a:pt x="220980" y="147638"/>
                        <a:pt x="224790" y="135255"/>
                        <a:pt x="224790" y="124778"/>
                      </a:cubicBezTo>
                      <a:cubicBezTo>
                        <a:pt x="224790" y="112395"/>
                        <a:pt x="221933" y="101918"/>
                        <a:pt x="216217" y="92393"/>
                      </a:cubicBezTo>
                      <a:cubicBezTo>
                        <a:pt x="211455" y="82868"/>
                        <a:pt x="203835" y="77153"/>
                        <a:pt x="195263" y="73343"/>
                      </a:cubicBezTo>
                      <a:lnTo>
                        <a:pt x="195263" y="45720"/>
                      </a:lnTo>
                      <a:lnTo>
                        <a:pt x="243840" y="45720"/>
                      </a:lnTo>
                      <a:cubicBezTo>
                        <a:pt x="245745" y="55245"/>
                        <a:pt x="250508" y="62865"/>
                        <a:pt x="259080" y="70485"/>
                      </a:cubicBezTo>
                      <a:cubicBezTo>
                        <a:pt x="270510" y="80963"/>
                        <a:pt x="283845" y="87630"/>
                        <a:pt x="300038" y="90488"/>
                      </a:cubicBezTo>
                      <a:lnTo>
                        <a:pt x="300038" y="111443"/>
                      </a:lnTo>
                      <a:lnTo>
                        <a:pt x="288608" y="111443"/>
                      </a:lnTo>
                      <a:cubicBezTo>
                        <a:pt x="284797" y="111443"/>
                        <a:pt x="281940" y="112395"/>
                        <a:pt x="279083" y="114300"/>
                      </a:cubicBezTo>
                      <a:cubicBezTo>
                        <a:pt x="276225" y="116205"/>
                        <a:pt x="275272" y="119063"/>
                        <a:pt x="275272" y="122873"/>
                      </a:cubicBezTo>
                      <a:cubicBezTo>
                        <a:pt x="275272" y="130493"/>
                        <a:pt x="281940" y="140018"/>
                        <a:pt x="294322" y="152400"/>
                      </a:cubicBezTo>
                      <a:cubicBezTo>
                        <a:pt x="306705" y="163830"/>
                        <a:pt x="316230" y="169545"/>
                        <a:pt x="323850" y="169545"/>
                      </a:cubicBezTo>
                      <a:cubicBezTo>
                        <a:pt x="327660" y="169545"/>
                        <a:pt x="330517" y="167640"/>
                        <a:pt x="332422" y="164783"/>
                      </a:cubicBezTo>
                      <a:cubicBezTo>
                        <a:pt x="334328" y="161925"/>
                        <a:pt x="335280" y="158115"/>
                        <a:pt x="335280" y="154305"/>
                      </a:cubicBezTo>
                      <a:lnTo>
                        <a:pt x="335280" y="142875"/>
                      </a:lnTo>
                      <a:lnTo>
                        <a:pt x="389572" y="142875"/>
                      </a:lnTo>
                      <a:lnTo>
                        <a:pt x="389572" y="189548"/>
                      </a:lnTo>
                      <a:lnTo>
                        <a:pt x="424815" y="208598"/>
                      </a:lnTo>
                      <a:lnTo>
                        <a:pt x="424815" y="44768"/>
                      </a:lnTo>
                      <a:lnTo>
                        <a:pt x="452438" y="44768"/>
                      </a:lnTo>
                      <a:lnTo>
                        <a:pt x="460058" y="44768"/>
                      </a:lnTo>
                      <a:lnTo>
                        <a:pt x="566738" y="44768"/>
                      </a:lnTo>
                      <a:lnTo>
                        <a:pt x="566738" y="72390"/>
                      </a:lnTo>
                      <a:lnTo>
                        <a:pt x="514350" y="72390"/>
                      </a:lnTo>
                      <a:cubicBezTo>
                        <a:pt x="501967" y="72390"/>
                        <a:pt x="491490" y="76200"/>
                        <a:pt x="481965" y="83820"/>
                      </a:cubicBezTo>
                      <a:cubicBezTo>
                        <a:pt x="473392" y="91440"/>
                        <a:pt x="469583" y="100965"/>
                        <a:pt x="469583" y="111443"/>
                      </a:cubicBezTo>
                      <a:cubicBezTo>
                        <a:pt x="469583" y="126683"/>
                        <a:pt x="473392" y="142875"/>
                        <a:pt x="481965" y="159068"/>
                      </a:cubicBezTo>
                      <a:cubicBezTo>
                        <a:pt x="489585" y="175260"/>
                        <a:pt x="501967" y="192405"/>
                        <a:pt x="518160" y="208598"/>
                      </a:cubicBezTo>
                      <a:lnTo>
                        <a:pt x="529590" y="200978"/>
                      </a:lnTo>
                      <a:cubicBezTo>
                        <a:pt x="519113" y="191453"/>
                        <a:pt x="511492" y="180975"/>
                        <a:pt x="505778" y="169545"/>
                      </a:cubicBezTo>
                      <a:cubicBezTo>
                        <a:pt x="501015" y="158115"/>
                        <a:pt x="498158" y="146685"/>
                        <a:pt x="498158" y="135255"/>
                      </a:cubicBezTo>
                      <a:cubicBezTo>
                        <a:pt x="498158" y="126683"/>
                        <a:pt x="501015" y="119063"/>
                        <a:pt x="507683" y="113348"/>
                      </a:cubicBezTo>
                      <a:cubicBezTo>
                        <a:pt x="513397" y="106680"/>
                        <a:pt x="521017" y="103823"/>
                        <a:pt x="529590" y="103823"/>
                      </a:cubicBezTo>
                      <a:lnTo>
                        <a:pt x="564833" y="103823"/>
                      </a:lnTo>
                      <a:lnTo>
                        <a:pt x="564833" y="185738"/>
                      </a:lnTo>
                      <a:lnTo>
                        <a:pt x="600075" y="209550"/>
                      </a:lnTo>
                      <a:lnTo>
                        <a:pt x="600075" y="45720"/>
                      </a:lnTo>
                      <a:lnTo>
                        <a:pt x="635318" y="45720"/>
                      </a:lnTo>
                      <a:lnTo>
                        <a:pt x="618172" y="14288"/>
                      </a:lnTo>
                      <a:lnTo>
                        <a:pt x="577215" y="14288"/>
                      </a:lnTo>
                      <a:close/>
                      <a:moveTo>
                        <a:pt x="299085" y="75248"/>
                      </a:moveTo>
                      <a:cubicBezTo>
                        <a:pt x="292417" y="73343"/>
                        <a:pt x="287655" y="69533"/>
                        <a:pt x="283845" y="63818"/>
                      </a:cubicBezTo>
                      <a:cubicBezTo>
                        <a:pt x="280035" y="58103"/>
                        <a:pt x="278130" y="51435"/>
                        <a:pt x="278130" y="42863"/>
                      </a:cubicBezTo>
                      <a:cubicBezTo>
                        <a:pt x="278130" y="37148"/>
                        <a:pt x="280035" y="31433"/>
                        <a:pt x="281940" y="27623"/>
                      </a:cubicBezTo>
                      <a:cubicBezTo>
                        <a:pt x="284797" y="23813"/>
                        <a:pt x="287655" y="20955"/>
                        <a:pt x="291465" y="20955"/>
                      </a:cubicBezTo>
                      <a:cubicBezTo>
                        <a:pt x="294322" y="20955"/>
                        <a:pt x="296228" y="22860"/>
                        <a:pt x="297180" y="25718"/>
                      </a:cubicBezTo>
                      <a:cubicBezTo>
                        <a:pt x="299085" y="28575"/>
                        <a:pt x="299085" y="32385"/>
                        <a:pt x="299085" y="36195"/>
                      </a:cubicBezTo>
                      <a:lnTo>
                        <a:pt x="299085" y="75248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93" name="Google Shape;5793;p32"/>
                <p:cNvSpPr/>
                <p:nvPr/>
              </p:nvSpPr>
              <p:spPr>
                <a:xfrm>
                  <a:off x="6413182" y="4612005"/>
                  <a:ext cx="104075" cy="94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5" h="94352" extrusionOk="0">
                      <a:moveTo>
                        <a:pt x="89535" y="60007"/>
                      </a:moveTo>
                      <a:cubicBezTo>
                        <a:pt x="81915" y="47625"/>
                        <a:pt x="76200" y="40005"/>
                        <a:pt x="72390" y="36195"/>
                      </a:cubicBezTo>
                      <a:cubicBezTo>
                        <a:pt x="64770" y="25717"/>
                        <a:pt x="55245" y="16192"/>
                        <a:pt x="44767" y="9525"/>
                      </a:cubicBezTo>
                      <a:cubicBezTo>
                        <a:pt x="34290" y="2857"/>
                        <a:pt x="23813" y="0"/>
                        <a:pt x="14288" y="0"/>
                      </a:cubicBezTo>
                      <a:cubicBezTo>
                        <a:pt x="8572" y="952"/>
                        <a:pt x="3810" y="1905"/>
                        <a:pt x="0" y="2857"/>
                      </a:cubicBezTo>
                      <a:lnTo>
                        <a:pt x="15240" y="36195"/>
                      </a:lnTo>
                      <a:cubicBezTo>
                        <a:pt x="20002" y="34290"/>
                        <a:pt x="25717" y="33338"/>
                        <a:pt x="31433" y="33338"/>
                      </a:cubicBezTo>
                      <a:cubicBezTo>
                        <a:pt x="37147" y="33338"/>
                        <a:pt x="42863" y="34290"/>
                        <a:pt x="47625" y="37147"/>
                      </a:cubicBezTo>
                      <a:cubicBezTo>
                        <a:pt x="52388" y="39052"/>
                        <a:pt x="57150" y="41910"/>
                        <a:pt x="60008" y="45720"/>
                      </a:cubicBezTo>
                      <a:lnTo>
                        <a:pt x="97155" y="94297"/>
                      </a:lnTo>
                      <a:cubicBezTo>
                        <a:pt x="108585" y="95250"/>
                        <a:pt x="105727" y="83820"/>
                        <a:pt x="89535" y="6000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94" name="Google Shape;5794;p32"/>
                <p:cNvSpPr/>
                <p:nvPr/>
              </p:nvSpPr>
              <p:spPr>
                <a:xfrm>
                  <a:off x="6671309" y="4707255"/>
                  <a:ext cx="676275" cy="2343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6275" h="234314" extrusionOk="0">
                      <a:moveTo>
                        <a:pt x="605790" y="171450"/>
                      </a:moveTo>
                      <a:lnTo>
                        <a:pt x="641033" y="195263"/>
                      </a:lnTo>
                      <a:lnTo>
                        <a:pt x="641033" y="31432"/>
                      </a:lnTo>
                      <a:lnTo>
                        <a:pt x="676275" y="31432"/>
                      </a:lnTo>
                      <a:lnTo>
                        <a:pt x="659130" y="0"/>
                      </a:lnTo>
                      <a:lnTo>
                        <a:pt x="467678" y="0"/>
                      </a:lnTo>
                      <a:lnTo>
                        <a:pt x="460058" y="0"/>
                      </a:lnTo>
                      <a:lnTo>
                        <a:pt x="299085" y="0"/>
                      </a:lnTo>
                      <a:lnTo>
                        <a:pt x="291465" y="0"/>
                      </a:lnTo>
                      <a:lnTo>
                        <a:pt x="203835" y="0"/>
                      </a:lnTo>
                      <a:lnTo>
                        <a:pt x="196215" y="0"/>
                      </a:lnTo>
                      <a:lnTo>
                        <a:pt x="0" y="0"/>
                      </a:lnTo>
                      <a:lnTo>
                        <a:pt x="17145" y="31432"/>
                      </a:lnTo>
                      <a:lnTo>
                        <a:pt x="151448" y="31432"/>
                      </a:lnTo>
                      <a:lnTo>
                        <a:pt x="151448" y="59055"/>
                      </a:lnTo>
                      <a:lnTo>
                        <a:pt x="43815" y="59055"/>
                      </a:lnTo>
                      <a:lnTo>
                        <a:pt x="38100" y="70485"/>
                      </a:lnTo>
                      <a:cubicBezTo>
                        <a:pt x="54293" y="75247"/>
                        <a:pt x="67628" y="82867"/>
                        <a:pt x="78105" y="92392"/>
                      </a:cubicBezTo>
                      <a:cubicBezTo>
                        <a:pt x="87630" y="102870"/>
                        <a:pt x="93345" y="113347"/>
                        <a:pt x="93345" y="124777"/>
                      </a:cubicBezTo>
                      <a:cubicBezTo>
                        <a:pt x="93345" y="129540"/>
                        <a:pt x="91440" y="134302"/>
                        <a:pt x="86678" y="138113"/>
                      </a:cubicBezTo>
                      <a:cubicBezTo>
                        <a:pt x="80963" y="142875"/>
                        <a:pt x="75248" y="144780"/>
                        <a:pt x="68580" y="146685"/>
                      </a:cubicBezTo>
                      <a:cubicBezTo>
                        <a:pt x="66675" y="142875"/>
                        <a:pt x="63818" y="140017"/>
                        <a:pt x="60008" y="137160"/>
                      </a:cubicBezTo>
                      <a:cubicBezTo>
                        <a:pt x="56198" y="134302"/>
                        <a:pt x="52388" y="133350"/>
                        <a:pt x="49530" y="133350"/>
                      </a:cubicBezTo>
                      <a:cubicBezTo>
                        <a:pt x="44768" y="133350"/>
                        <a:pt x="40005" y="135255"/>
                        <a:pt x="37148" y="139065"/>
                      </a:cubicBezTo>
                      <a:cubicBezTo>
                        <a:pt x="33338" y="142875"/>
                        <a:pt x="32385" y="147638"/>
                        <a:pt x="32385" y="153352"/>
                      </a:cubicBezTo>
                      <a:cubicBezTo>
                        <a:pt x="32385" y="160972"/>
                        <a:pt x="36195" y="168592"/>
                        <a:pt x="44768" y="173355"/>
                      </a:cubicBezTo>
                      <a:cubicBezTo>
                        <a:pt x="52388" y="179070"/>
                        <a:pt x="62865" y="181927"/>
                        <a:pt x="73343" y="181927"/>
                      </a:cubicBezTo>
                      <a:lnTo>
                        <a:pt x="97155" y="234315"/>
                      </a:lnTo>
                      <a:lnTo>
                        <a:pt x="114300" y="224790"/>
                      </a:lnTo>
                      <a:lnTo>
                        <a:pt x="82868" y="180022"/>
                      </a:lnTo>
                      <a:cubicBezTo>
                        <a:pt x="93345" y="178117"/>
                        <a:pt x="102870" y="173355"/>
                        <a:pt x="110490" y="166688"/>
                      </a:cubicBezTo>
                      <a:cubicBezTo>
                        <a:pt x="118110" y="160020"/>
                        <a:pt x="120968" y="152400"/>
                        <a:pt x="120968" y="142875"/>
                      </a:cubicBezTo>
                      <a:cubicBezTo>
                        <a:pt x="120968" y="133350"/>
                        <a:pt x="118110" y="123825"/>
                        <a:pt x="112395" y="114300"/>
                      </a:cubicBezTo>
                      <a:cubicBezTo>
                        <a:pt x="107633" y="104775"/>
                        <a:pt x="100013" y="97155"/>
                        <a:pt x="89535" y="90488"/>
                      </a:cubicBezTo>
                      <a:lnTo>
                        <a:pt x="151448" y="90488"/>
                      </a:lnTo>
                      <a:lnTo>
                        <a:pt x="151448" y="176213"/>
                      </a:lnTo>
                      <a:lnTo>
                        <a:pt x="186690" y="195263"/>
                      </a:lnTo>
                      <a:lnTo>
                        <a:pt x="186690" y="31432"/>
                      </a:lnTo>
                      <a:lnTo>
                        <a:pt x="214313" y="31432"/>
                      </a:lnTo>
                      <a:lnTo>
                        <a:pt x="221933" y="31432"/>
                      </a:lnTo>
                      <a:lnTo>
                        <a:pt x="246698" y="31432"/>
                      </a:lnTo>
                      <a:lnTo>
                        <a:pt x="246698" y="171450"/>
                      </a:lnTo>
                      <a:lnTo>
                        <a:pt x="281940" y="195263"/>
                      </a:lnTo>
                      <a:lnTo>
                        <a:pt x="281940" y="31432"/>
                      </a:lnTo>
                      <a:lnTo>
                        <a:pt x="309563" y="31432"/>
                      </a:lnTo>
                      <a:lnTo>
                        <a:pt x="317183" y="31432"/>
                      </a:lnTo>
                      <a:lnTo>
                        <a:pt x="415290" y="31432"/>
                      </a:lnTo>
                      <a:lnTo>
                        <a:pt x="415290" y="81915"/>
                      </a:lnTo>
                      <a:lnTo>
                        <a:pt x="337185" y="81915"/>
                      </a:lnTo>
                      <a:cubicBezTo>
                        <a:pt x="332423" y="81915"/>
                        <a:pt x="329565" y="83820"/>
                        <a:pt x="326708" y="86677"/>
                      </a:cubicBezTo>
                      <a:cubicBezTo>
                        <a:pt x="323850" y="89535"/>
                        <a:pt x="321945" y="93345"/>
                        <a:pt x="321945" y="97155"/>
                      </a:cubicBezTo>
                      <a:cubicBezTo>
                        <a:pt x="321945" y="106680"/>
                        <a:pt x="325755" y="117157"/>
                        <a:pt x="334328" y="127635"/>
                      </a:cubicBezTo>
                      <a:cubicBezTo>
                        <a:pt x="342900" y="138113"/>
                        <a:pt x="350520" y="143827"/>
                        <a:pt x="357188" y="143827"/>
                      </a:cubicBezTo>
                      <a:cubicBezTo>
                        <a:pt x="359093" y="143827"/>
                        <a:pt x="360998" y="142875"/>
                        <a:pt x="361950" y="141922"/>
                      </a:cubicBezTo>
                      <a:cubicBezTo>
                        <a:pt x="363855" y="140970"/>
                        <a:pt x="364808" y="139065"/>
                        <a:pt x="364808" y="136207"/>
                      </a:cubicBezTo>
                      <a:lnTo>
                        <a:pt x="364808" y="122872"/>
                      </a:lnTo>
                      <a:cubicBezTo>
                        <a:pt x="364808" y="120015"/>
                        <a:pt x="365760" y="118110"/>
                        <a:pt x="367665" y="116205"/>
                      </a:cubicBezTo>
                      <a:cubicBezTo>
                        <a:pt x="368618" y="114300"/>
                        <a:pt x="370523" y="113347"/>
                        <a:pt x="372428" y="113347"/>
                      </a:cubicBezTo>
                      <a:lnTo>
                        <a:pt x="415290" y="113347"/>
                      </a:lnTo>
                      <a:lnTo>
                        <a:pt x="415290" y="175260"/>
                      </a:lnTo>
                      <a:lnTo>
                        <a:pt x="450533" y="194310"/>
                      </a:lnTo>
                      <a:lnTo>
                        <a:pt x="450533" y="30480"/>
                      </a:lnTo>
                      <a:lnTo>
                        <a:pt x="478155" y="30480"/>
                      </a:lnTo>
                      <a:lnTo>
                        <a:pt x="485775" y="30480"/>
                      </a:lnTo>
                      <a:lnTo>
                        <a:pt x="513397" y="30480"/>
                      </a:lnTo>
                      <a:lnTo>
                        <a:pt x="513397" y="96202"/>
                      </a:lnTo>
                      <a:lnTo>
                        <a:pt x="501968" y="96202"/>
                      </a:lnTo>
                      <a:cubicBezTo>
                        <a:pt x="499110" y="96202"/>
                        <a:pt x="497205" y="97155"/>
                        <a:pt x="495300" y="99060"/>
                      </a:cubicBezTo>
                      <a:cubicBezTo>
                        <a:pt x="493395" y="100965"/>
                        <a:pt x="492443" y="102870"/>
                        <a:pt x="492443" y="105727"/>
                      </a:cubicBezTo>
                      <a:cubicBezTo>
                        <a:pt x="492443" y="111442"/>
                        <a:pt x="499110" y="120967"/>
                        <a:pt x="512445" y="134302"/>
                      </a:cubicBezTo>
                      <a:cubicBezTo>
                        <a:pt x="525780" y="147638"/>
                        <a:pt x="535305" y="154305"/>
                        <a:pt x="541020" y="154305"/>
                      </a:cubicBezTo>
                      <a:cubicBezTo>
                        <a:pt x="542925" y="154305"/>
                        <a:pt x="544830" y="153352"/>
                        <a:pt x="545783" y="151447"/>
                      </a:cubicBezTo>
                      <a:cubicBezTo>
                        <a:pt x="547688" y="148590"/>
                        <a:pt x="548640" y="145732"/>
                        <a:pt x="548640" y="142875"/>
                      </a:cubicBezTo>
                      <a:lnTo>
                        <a:pt x="548640" y="127635"/>
                      </a:lnTo>
                      <a:lnTo>
                        <a:pt x="606743" y="127635"/>
                      </a:lnTo>
                      <a:lnTo>
                        <a:pt x="606743" y="171450"/>
                      </a:lnTo>
                      <a:close/>
                      <a:moveTo>
                        <a:pt x="547688" y="97155"/>
                      </a:moveTo>
                      <a:lnTo>
                        <a:pt x="547688" y="31432"/>
                      </a:lnTo>
                      <a:lnTo>
                        <a:pt x="605790" y="31432"/>
                      </a:lnTo>
                      <a:lnTo>
                        <a:pt x="605790" y="97155"/>
                      </a:lnTo>
                      <a:lnTo>
                        <a:pt x="547688" y="97155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95" name="Google Shape;5795;p32"/>
                <p:cNvSpPr/>
                <p:nvPr/>
              </p:nvSpPr>
              <p:spPr>
                <a:xfrm>
                  <a:off x="7259002" y="4910137"/>
                  <a:ext cx="119062" cy="87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062" h="87630" extrusionOk="0">
                      <a:moveTo>
                        <a:pt x="54292" y="13335"/>
                      </a:moveTo>
                      <a:cubicBezTo>
                        <a:pt x="42863" y="3810"/>
                        <a:pt x="34290" y="0"/>
                        <a:pt x="27622" y="0"/>
                      </a:cubicBezTo>
                      <a:cubicBezTo>
                        <a:pt x="21907" y="0"/>
                        <a:pt x="17145" y="953"/>
                        <a:pt x="12382" y="1905"/>
                      </a:cubicBezTo>
                      <a:cubicBezTo>
                        <a:pt x="8572" y="2857"/>
                        <a:pt x="4763" y="5715"/>
                        <a:pt x="0" y="9525"/>
                      </a:cubicBezTo>
                      <a:lnTo>
                        <a:pt x="13335" y="30480"/>
                      </a:lnTo>
                      <a:cubicBezTo>
                        <a:pt x="17145" y="27622"/>
                        <a:pt x="20003" y="25718"/>
                        <a:pt x="22860" y="24765"/>
                      </a:cubicBezTo>
                      <a:cubicBezTo>
                        <a:pt x="26670" y="22860"/>
                        <a:pt x="29528" y="22860"/>
                        <a:pt x="33338" y="22860"/>
                      </a:cubicBezTo>
                      <a:cubicBezTo>
                        <a:pt x="41910" y="22860"/>
                        <a:pt x="60007" y="37147"/>
                        <a:pt x="86678" y="65722"/>
                      </a:cubicBezTo>
                      <a:lnTo>
                        <a:pt x="107632" y="87630"/>
                      </a:lnTo>
                      <a:lnTo>
                        <a:pt x="119063" y="78105"/>
                      </a:lnTo>
                      <a:cubicBezTo>
                        <a:pt x="103822" y="60007"/>
                        <a:pt x="81915" y="39053"/>
                        <a:pt x="54292" y="1333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5796" name="Google Shape;5796;p32"/>
              <p:cNvSpPr/>
              <p:nvPr/>
            </p:nvSpPr>
            <p:spPr>
              <a:xfrm>
                <a:off x="5888982" y="2284094"/>
                <a:ext cx="406654" cy="721042"/>
              </a:xfrm>
              <a:custGeom>
                <a:avLst/>
                <a:gdLst/>
                <a:ahLst/>
                <a:cxnLst/>
                <a:rect l="l" t="t" r="r" b="b"/>
                <a:pathLst>
                  <a:path w="406654" h="721042" extrusionOk="0">
                    <a:moveTo>
                      <a:pt x="75573" y="576263"/>
                    </a:moveTo>
                    <a:cubicBezTo>
                      <a:pt x="75573" y="576263"/>
                      <a:pt x="75573" y="576263"/>
                      <a:pt x="75573" y="576263"/>
                    </a:cubicBezTo>
                    <a:cubicBezTo>
                      <a:pt x="67953" y="591503"/>
                      <a:pt x="69858" y="604838"/>
                      <a:pt x="74620" y="612458"/>
                    </a:cubicBezTo>
                    <a:cubicBezTo>
                      <a:pt x="80335" y="623888"/>
                      <a:pt x="91765" y="632460"/>
                      <a:pt x="108910" y="640080"/>
                    </a:cubicBezTo>
                    <a:cubicBezTo>
                      <a:pt x="108910" y="640080"/>
                      <a:pt x="108910" y="641033"/>
                      <a:pt x="108910" y="641033"/>
                    </a:cubicBezTo>
                    <a:cubicBezTo>
                      <a:pt x="108910" y="661035"/>
                      <a:pt x="127960" y="677228"/>
                      <a:pt x="160345" y="684848"/>
                    </a:cubicBezTo>
                    <a:cubicBezTo>
                      <a:pt x="162250" y="700088"/>
                      <a:pt x="177490" y="721043"/>
                      <a:pt x="210828" y="721043"/>
                    </a:cubicBezTo>
                    <a:cubicBezTo>
                      <a:pt x="214638" y="721043"/>
                      <a:pt x="219400" y="721043"/>
                      <a:pt x="226068" y="719138"/>
                    </a:cubicBezTo>
                    <a:cubicBezTo>
                      <a:pt x="244165" y="713423"/>
                      <a:pt x="256548" y="700088"/>
                      <a:pt x="257500" y="684848"/>
                    </a:cubicBezTo>
                    <a:cubicBezTo>
                      <a:pt x="289885" y="676275"/>
                      <a:pt x="308935" y="661035"/>
                      <a:pt x="308935" y="641033"/>
                    </a:cubicBezTo>
                    <a:cubicBezTo>
                      <a:pt x="308935" y="639128"/>
                      <a:pt x="308935" y="637223"/>
                      <a:pt x="307983" y="635318"/>
                    </a:cubicBezTo>
                    <a:cubicBezTo>
                      <a:pt x="329890" y="621983"/>
                      <a:pt x="342273" y="605790"/>
                      <a:pt x="342273" y="589598"/>
                    </a:cubicBezTo>
                    <a:cubicBezTo>
                      <a:pt x="342273" y="584835"/>
                      <a:pt x="340368" y="580073"/>
                      <a:pt x="338463" y="576263"/>
                    </a:cubicBezTo>
                    <a:cubicBezTo>
                      <a:pt x="371800" y="542925"/>
                      <a:pt x="389898" y="510540"/>
                      <a:pt x="399423" y="480060"/>
                    </a:cubicBezTo>
                    <a:lnTo>
                      <a:pt x="399423" y="480060"/>
                    </a:lnTo>
                    <a:cubicBezTo>
                      <a:pt x="400375" y="478155"/>
                      <a:pt x="400375" y="476250"/>
                      <a:pt x="401328" y="474345"/>
                    </a:cubicBezTo>
                    <a:cubicBezTo>
                      <a:pt x="404185" y="462915"/>
                      <a:pt x="406090" y="448628"/>
                      <a:pt x="406090" y="446722"/>
                    </a:cubicBezTo>
                    <a:cubicBezTo>
                      <a:pt x="407995" y="421005"/>
                      <a:pt x="405138" y="395288"/>
                      <a:pt x="396565" y="370522"/>
                    </a:cubicBezTo>
                    <a:lnTo>
                      <a:pt x="387993" y="350520"/>
                    </a:lnTo>
                    <a:cubicBezTo>
                      <a:pt x="380373" y="336233"/>
                      <a:pt x="370848" y="322897"/>
                      <a:pt x="360370" y="312420"/>
                    </a:cubicBezTo>
                    <a:cubicBezTo>
                      <a:pt x="357513" y="309563"/>
                      <a:pt x="354655" y="306705"/>
                      <a:pt x="351798" y="304800"/>
                    </a:cubicBezTo>
                    <a:lnTo>
                      <a:pt x="351798" y="304800"/>
                    </a:lnTo>
                    <a:lnTo>
                      <a:pt x="340368" y="294322"/>
                    </a:lnTo>
                    <a:cubicBezTo>
                      <a:pt x="337510" y="291465"/>
                      <a:pt x="334653" y="288608"/>
                      <a:pt x="331795" y="286703"/>
                    </a:cubicBezTo>
                    <a:cubicBezTo>
                      <a:pt x="292743" y="251460"/>
                      <a:pt x="264168" y="224790"/>
                      <a:pt x="272740" y="163830"/>
                    </a:cubicBezTo>
                    <a:cubicBezTo>
                      <a:pt x="283218" y="106680"/>
                      <a:pt x="265120" y="47625"/>
                      <a:pt x="241308" y="32385"/>
                    </a:cubicBezTo>
                    <a:cubicBezTo>
                      <a:pt x="239403" y="31432"/>
                      <a:pt x="238450" y="30480"/>
                      <a:pt x="236545" y="30480"/>
                    </a:cubicBezTo>
                    <a:cubicBezTo>
                      <a:pt x="235593" y="21907"/>
                      <a:pt x="234640" y="16193"/>
                      <a:pt x="233688" y="16193"/>
                    </a:cubicBezTo>
                    <a:cubicBezTo>
                      <a:pt x="227020" y="4763"/>
                      <a:pt x="217495" y="953"/>
                      <a:pt x="210828" y="0"/>
                    </a:cubicBezTo>
                    <a:cubicBezTo>
                      <a:pt x="208923" y="0"/>
                      <a:pt x="207970" y="0"/>
                      <a:pt x="206065" y="0"/>
                    </a:cubicBezTo>
                    <a:cubicBezTo>
                      <a:pt x="194635" y="0"/>
                      <a:pt x="174633" y="4763"/>
                      <a:pt x="166060" y="37148"/>
                    </a:cubicBezTo>
                    <a:cubicBezTo>
                      <a:pt x="160345" y="58103"/>
                      <a:pt x="161298" y="87630"/>
                      <a:pt x="161298" y="115253"/>
                    </a:cubicBezTo>
                    <a:cubicBezTo>
                      <a:pt x="161298" y="120968"/>
                      <a:pt x="161298" y="126682"/>
                      <a:pt x="161298" y="130493"/>
                    </a:cubicBezTo>
                    <a:cubicBezTo>
                      <a:pt x="159393" y="178118"/>
                      <a:pt x="114625" y="237172"/>
                      <a:pt x="81288" y="277178"/>
                    </a:cubicBezTo>
                    <a:cubicBezTo>
                      <a:pt x="81288" y="277178"/>
                      <a:pt x="55570" y="304800"/>
                      <a:pt x="33663" y="343853"/>
                    </a:cubicBezTo>
                    <a:cubicBezTo>
                      <a:pt x="14613" y="374333"/>
                      <a:pt x="-50157" y="493395"/>
                      <a:pt x="75573" y="576263"/>
                    </a:cubicBezTo>
                    <a:close/>
                    <a:moveTo>
                      <a:pt x="210828" y="696278"/>
                    </a:moveTo>
                    <a:cubicBezTo>
                      <a:pt x="197493" y="696278"/>
                      <a:pt x="186063" y="688658"/>
                      <a:pt x="186063" y="681038"/>
                    </a:cubicBezTo>
                    <a:cubicBezTo>
                      <a:pt x="186063" y="680085"/>
                      <a:pt x="186063" y="678180"/>
                      <a:pt x="187015" y="677228"/>
                    </a:cubicBezTo>
                    <a:cubicBezTo>
                      <a:pt x="190825" y="677228"/>
                      <a:pt x="194635" y="678180"/>
                      <a:pt x="198445" y="678180"/>
                    </a:cubicBezTo>
                    <a:cubicBezTo>
                      <a:pt x="202255" y="678180"/>
                      <a:pt x="206065" y="678180"/>
                      <a:pt x="210828" y="678180"/>
                    </a:cubicBezTo>
                    <a:cubicBezTo>
                      <a:pt x="218448" y="678180"/>
                      <a:pt x="227020" y="678180"/>
                      <a:pt x="233688" y="677228"/>
                    </a:cubicBezTo>
                    <a:cubicBezTo>
                      <a:pt x="234640" y="678180"/>
                      <a:pt x="234640" y="680085"/>
                      <a:pt x="234640" y="681038"/>
                    </a:cubicBezTo>
                    <a:cubicBezTo>
                      <a:pt x="235593" y="688658"/>
                      <a:pt x="224163" y="696278"/>
                      <a:pt x="210828" y="696278"/>
                    </a:cubicBezTo>
                    <a:close/>
                    <a:moveTo>
                      <a:pt x="236545" y="662940"/>
                    </a:moveTo>
                    <a:cubicBezTo>
                      <a:pt x="231783" y="663893"/>
                      <a:pt x="226068" y="663893"/>
                      <a:pt x="221305" y="664845"/>
                    </a:cubicBezTo>
                    <a:cubicBezTo>
                      <a:pt x="217495" y="664845"/>
                      <a:pt x="214638" y="664845"/>
                      <a:pt x="210828" y="664845"/>
                    </a:cubicBezTo>
                    <a:cubicBezTo>
                      <a:pt x="202255" y="664845"/>
                      <a:pt x="193683" y="663893"/>
                      <a:pt x="185110" y="662940"/>
                    </a:cubicBezTo>
                    <a:cubicBezTo>
                      <a:pt x="153678" y="659130"/>
                      <a:pt x="135580" y="647700"/>
                      <a:pt x="135580" y="639128"/>
                    </a:cubicBezTo>
                    <a:cubicBezTo>
                      <a:pt x="135580" y="638175"/>
                      <a:pt x="135580" y="638175"/>
                      <a:pt x="135580" y="637223"/>
                    </a:cubicBezTo>
                    <a:cubicBezTo>
                      <a:pt x="159393" y="641985"/>
                      <a:pt x="185110" y="642938"/>
                      <a:pt x="202255" y="642938"/>
                    </a:cubicBezTo>
                    <a:cubicBezTo>
                      <a:pt x="235593" y="642938"/>
                      <a:pt x="267025" y="639128"/>
                      <a:pt x="284170" y="633413"/>
                    </a:cubicBezTo>
                    <a:cubicBezTo>
                      <a:pt x="286075" y="635318"/>
                      <a:pt x="287028" y="637223"/>
                      <a:pt x="287028" y="639128"/>
                    </a:cubicBezTo>
                    <a:cubicBezTo>
                      <a:pt x="287028" y="647700"/>
                      <a:pt x="267978" y="659130"/>
                      <a:pt x="236545" y="662940"/>
                    </a:cubicBezTo>
                    <a:close/>
                    <a:moveTo>
                      <a:pt x="89860" y="304800"/>
                    </a:moveTo>
                    <a:lnTo>
                      <a:pt x="90813" y="302895"/>
                    </a:lnTo>
                    <a:cubicBezTo>
                      <a:pt x="132723" y="253365"/>
                      <a:pt x="181300" y="188595"/>
                      <a:pt x="184158" y="131445"/>
                    </a:cubicBezTo>
                    <a:cubicBezTo>
                      <a:pt x="184158" y="125730"/>
                      <a:pt x="184158" y="120015"/>
                      <a:pt x="184158" y="114300"/>
                    </a:cubicBezTo>
                    <a:cubicBezTo>
                      <a:pt x="184158" y="87630"/>
                      <a:pt x="183205" y="60960"/>
                      <a:pt x="187968" y="42863"/>
                    </a:cubicBezTo>
                    <a:cubicBezTo>
                      <a:pt x="191778" y="26670"/>
                      <a:pt x="198445" y="24765"/>
                      <a:pt x="202255" y="24765"/>
                    </a:cubicBezTo>
                    <a:cubicBezTo>
                      <a:pt x="203208" y="24765"/>
                      <a:pt x="204160" y="24765"/>
                      <a:pt x="204160" y="24765"/>
                    </a:cubicBezTo>
                    <a:cubicBezTo>
                      <a:pt x="207018" y="24765"/>
                      <a:pt x="208923" y="29528"/>
                      <a:pt x="209875" y="37148"/>
                    </a:cubicBezTo>
                    <a:cubicBezTo>
                      <a:pt x="209875" y="41910"/>
                      <a:pt x="209875" y="56198"/>
                      <a:pt x="208923" y="71438"/>
                    </a:cubicBezTo>
                    <a:cubicBezTo>
                      <a:pt x="207018" y="105728"/>
                      <a:pt x="205113" y="151447"/>
                      <a:pt x="209875" y="172403"/>
                    </a:cubicBezTo>
                    <a:cubicBezTo>
                      <a:pt x="215590" y="195263"/>
                      <a:pt x="226068" y="218122"/>
                      <a:pt x="235593" y="240030"/>
                    </a:cubicBezTo>
                    <a:cubicBezTo>
                      <a:pt x="248928" y="268605"/>
                      <a:pt x="261310" y="296228"/>
                      <a:pt x="262263" y="321945"/>
                    </a:cubicBezTo>
                    <a:cubicBezTo>
                      <a:pt x="264168" y="367665"/>
                      <a:pt x="241308" y="371475"/>
                      <a:pt x="225115" y="374333"/>
                    </a:cubicBezTo>
                    <a:cubicBezTo>
                      <a:pt x="217495" y="375285"/>
                      <a:pt x="208923" y="377190"/>
                      <a:pt x="208923" y="385763"/>
                    </a:cubicBezTo>
                    <a:cubicBezTo>
                      <a:pt x="208923" y="389572"/>
                      <a:pt x="211780" y="393383"/>
                      <a:pt x="216543" y="393383"/>
                    </a:cubicBezTo>
                    <a:cubicBezTo>
                      <a:pt x="218448" y="393383"/>
                      <a:pt x="220353" y="392430"/>
                      <a:pt x="224163" y="392430"/>
                    </a:cubicBezTo>
                    <a:cubicBezTo>
                      <a:pt x="228925" y="391478"/>
                      <a:pt x="237498" y="389572"/>
                      <a:pt x="246070" y="389572"/>
                    </a:cubicBezTo>
                    <a:cubicBezTo>
                      <a:pt x="251785" y="389572"/>
                      <a:pt x="256548" y="390525"/>
                      <a:pt x="261310" y="391478"/>
                    </a:cubicBezTo>
                    <a:cubicBezTo>
                      <a:pt x="275598" y="395288"/>
                      <a:pt x="286075" y="405765"/>
                      <a:pt x="290838" y="418147"/>
                    </a:cubicBezTo>
                    <a:cubicBezTo>
                      <a:pt x="294648" y="429578"/>
                      <a:pt x="294648" y="449580"/>
                      <a:pt x="273693" y="477203"/>
                    </a:cubicBezTo>
                    <a:cubicBezTo>
                      <a:pt x="269883" y="482918"/>
                      <a:pt x="259405" y="490538"/>
                      <a:pt x="238450" y="494347"/>
                    </a:cubicBezTo>
                    <a:cubicBezTo>
                      <a:pt x="231783" y="495300"/>
                      <a:pt x="231783" y="499110"/>
                      <a:pt x="231783" y="501968"/>
                    </a:cubicBezTo>
                    <a:cubicBezTo>
                      <a:pt x="231783" y="504825"/>
                      <a:pt x="234640" y="507683"/>
                      <a:pt x="239403" y="507683"/>
                    </a:cubicBezTo>
                    <a:cubicBezTo>
                      <a:pt x="241308" y="507683"/>
                      <a:pt x="243213" y="507683"/>
                      <a:pt x="245118" y="507683"/>
                    </a:cubicBezTo>
                    <a:cubicBezTo>
                      <a:pt x="277503" y="507683"/>
                      <a:pt x="302268" y="514350"/>
                      <a:pt x="313698" y="526733"/>
                    </a:cubicBezTo>
                    <a:cubicBezTo>
                      <a:pt x="319413" y="532448"/>
                      <a:pt x="321318" y="539115"/>
                      <a:pt x="321318" y="546735"/>
                    </a:cubicBezTo>
                    <a:cubicBezTo>
                      <a:pt x="320365" y="561023"/>
                      <a:pt x="301315" y="566738"/>
                      <a:pt x="287980" y="569595"/>
                    </a:cubicBezTo>
                    <a:cubicBezTo>
                      <a:pt x="278455" y="572453"/>
                      <a:pt x="272740" y="573405"/>
                      <a:pt x="272740" y="580073"/>
                    </a:cubicBezTo>
                    <a:lnTo>
                      <a:pt x="272740" y="582930"/>
                    </a:lnTo>
                    <a:lnTo>
                      <a:pt x="277503" y="586740"/>
                    </a:lnTo>
                    <a:lnTo>
                      <a:pt x="280360" y="586740"/>
                    </a:lnTo>
                    <a:cubicBezTo>
                      <a:pt x="282265" y="586740"/>
                      <a:pt x="284170" y="585788"/>
                      <a:pt x="287980" y="584835"/>
                    </a:cubicBezTo>
                    <a:cubicBezTo>
                      <a:pt x="296553" y="581978"/>
                      <a:pt x="304173" y="581025"/>
                      <a:pt x="309888" y="581025"/>
                    </a:cubicBezTo>
                    <a:cubicBezTo>
                      <a:pt x="312745" y="581025"/>
                      <a:pt x="314650" y="581025"/>
                      <a:pt x="315603" y="581978"/>
                    </a:cubicBezTo>
                    <a:cubicBezTo>
                      <a:pt x="320365" y="582930"/>
                      <a:pt x="320365" y="585788"/>
                      <a:pt x="320365" y="586740"/>
                    </a:cubicBezTo>
                    <a:cubicBezTo>
                      <a:pt x="320365" y="594360"/>
                      <a:pt x="308935" y="606743"/>
                      <a:pt x="283218" y="617220"/>
                    </a:cubicBezTo>
                    <a:lnTo>
                      <a:pt x="282265" y="617220"/>
                    </a:lnTo>
                    <a:lnTo>
                      <a:pt x="282265" y="617220"/>
                    </a:lnTo>
                    <a:cubicBezTo>
                      <a:pt x="269883" y="622935"/>
                      <a:pt x="241308" y="625793"/>
                      <a:pt x="210828" y="625793"/>
                    </a:cubicBezTo>
                    <a:cubicBezTo>
                      <a:pt x="163203" y="625793"/>
                      <a:pt x="107958" y="617220"/>
                      <a:pt x="98433" y="597218"/>
                    </a:cubicBezTo>
                    <a:cubicBezTo>
                      <a:pt x="96528" y="592455"/>
                      <a:pt x="96528" y="586740"/>
                      <a:pt x="101290" y="580073"/>
                    </a:cubicBezTo>
                    <a:cubicBezTo>
                      <a:pt x="102243" y="581025"/>
                      <a:pt x="104148" y="582930"/>
                      <a:pt x="106053" y="583883"/>
                    </a:cubicBezTo>
                    <a:cubicBezTo>
                      <a:pt x="137485" y="600075"/>
                      <a:pt x="178443" y="602933"/>
                      <a:pt x="201303" y="602933"/>
                    </a:cubicBezTo>
                    <a:cubicBezTo>
                      <a:pt x="216543" y="602933"/>
                      <a:pt x="227973" y="601980"/>
                      <a:pt x="232735" y="601028"/>
                    </a:cubicBezTo>
                    <a:cubicBezTo>
                      <a:pt x="238450" y="600075"/>
                      <a:pt x="247975" y="598170"/>
                      <a:pt x="247023" y="590550"/>
                    </a:cubicBezTo>
                    <a:cubicBezTo>
                      <a:pt x="247023" y="585788"/>
                      <a:pt x="243213" y="583883"/>
                      <a:pt x="236545" y="583883"/>
                    </a:cubicBezTo>
                    <a:cubicBezTo>
                      <a:pt x="235593" y="583883"/>
                      <a:pt x="234640" y="583883"/>
                      <a:pt x="232735" y="583883"/>
                    </a:cubicBezTo>
                    <a:cubicBezTo>
                      <a:pt x="227973" y="583883"/>
                      <a:pt x="221305" y="584835"/>
                      <a:pt x="212733" y="584835"/>
                    </a:cubicBezTo>
                    <a:cubicBezTo>
                      <a:pt x="183205" y="584835"/>
                      <a:pt x="153678" y="579120"/>
                      <a:pt x="120340" y="566738"/>
                    </a:cubicBezTo>
                    <a:cubicBezTo>
                      <a:pt x="104148" y="561975"/>
                      <a:pt x="71763" y="541973"/>
                      <a:pt x="65095" y="537210"/>
                    </a:cubicBezTo>
                    <a:cubicBezTo>
                      <a:pt x="40330" y="518160"/>
                      <a:pt x="26995" y="484822"/>
                      <a:pt x="26995" y="444818"/>
                    </a:cubicBezTo>
                    <a:cubicBezTo>
                      <a:pt x="24138" y="382905"/>
                      <a:pt x="69858" y="327660"/>
                      <a:pt x="89860" y="30480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97" name="Google Shape;5797;p32"/>
              <p:cNvSpPr/>
              <p:nvPr/>
            </p:nvSpPr>
            <p:spPr>
              <a:xfrm>
                <a:off x="6256972" y="2756535"/>
                <a:ext cx="368617" cy="631507"/>
              </a:xfrm>
              <a:custGeom>
                <a:avLst/>
                <a:gdLst/>
                <a:ahLst/>
                <a:cxnLst/>
                <a:rect l="l" t="t" r="r" b="b"/>
                <a:pathLst>
                  <a:path w="368617" h="631507" extrusionOk="0">
                    <a:moveTo>
                      <a:pt x="351473" y="631507"/>
                    </a:moveTo>
                    <a:lnTo>
                      <a:pt x="328613" y="625793"/>
                    </a:lnTo>
                    <a:cubicBezTo>
                      <a:pt x="339090" y="584835"/>
                      <a:pt x="344805" y="542925"/>
                      <a:pt x="344805" y="500062"/>
                    </a:cubicBezTo>
                    <a:cubicBezTo>
                      <a:pt x="344805" y="282893"/>
                      <a:pt x="206693" y="90488"/>
                      <a:pt x="0" y="22860"/>
                    </a:cubicBezTo>
                    <a:lnTo>
                      <a:pt x="7620" y="0"/>
                    </a:lnTo>
                    <a:cubicBezTo>
                      <a:pt x="223838" y="71438"/>
                      <a:pt x="368618" y="272415"/>
                      <a:pt x="368618" y="500062"/>
                    </a:cubicBezTo>
                    <a:cubicBezTo>
                      <a:pt x="368618" y="544830"/>
                      <a:pt x="362903" y="588645"/>
                      <a:pt x="351473" y="6315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98" name="Google Shape;5798;p32"/>
              <p:cNvSpPr/>
              <p:nvPr/>
            </p:nvSpPr>
            <p:spPr>
              <a:xfrm>
                <a:off x="5572125" y="2767964"/>
                <a:ext cx="337185" cy="621030"/>
              </a:xfrm>
              <a:custGeom>
                <a:avLst/>
                <a:gdLst/>
                <a:ahLst/>
                <a:cxnLst/>
                <a:rect l="l" t="t" r="r" b="b"/>
                <a:pathLst>
                  <a:path w="337185" h="621030" extrusionOk="0">
                    <a:moveTo>
                      <a:pt x="17145" y="621030"/>
                    </a:moveTo>
                    <a:cubicBezTo>
                      <a:pt x="5715" y="578168"/>
                      <a:pt x="0" y="533400"/>
                      <a:pt x="0" y="488632"/>
                    </a:cubicBezTo>
                    <a:cubicBezTo>
                      <a:pt x="0" y="273368"/>
                      <a:pt x="129540" y="80963"/>
                      <a:pt x="328613" y="0"/>
                    </a:cubicBezTo>
                    <a:lnTo>
                      <a:pt x="337185" y="21908"/>
                    </a:lnTo>
                    <a:cubicBezTo>
                      <a:pt x="146685" y="99060"/>
                      <a:pt x="22860" y="281940"/>
                      <a:pt x="22860" y="487680"/>
                    </a:cubicBezTo>
                    <a:cubicBezTo>
                      <a:pt x="22860" y="530543"/>
                      <a:pt x="28575" y="572453"/>
                      <a:pt x="39052" y="613410"/>
                    </a:cubicBezTo>
                    <a:lnTo>
                      <a:pt x="17145" y="62103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5799" name="Google Shape;5799;p32"/>
              <p:cNvGrpSpPr/>
              <p:nvPr/>
            </p:nvGrpSpPr>
            <p:grpSpPr>
              <a:xfrm>
                <a:off x="4910701" y="3818108"/>
                <a:ext cx="2376312" cy="776751"/>
                <a:chOff x="4910701" y="3818108"/>
                <a:chExt cx="2376312" cy="776751"/>
              </a:xfrm>
            </p:grpSpPr>
            <p:sp>
              <p:nvSpPr>
                <p:cNvPr id="5800" name="Google Shape;5800;p32"/>
                <p:cNvSpPr/>
                <p:nvPr/>
              </p:nvSpPr>
              <p:spPr>
                <a:xfrm>
                  <a:off x="5957887" y="4451032"/>
                  <a:ext cx="25717" cy="33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7" h="33337" extrusionOk="0">
                      <a:moveTo>
                        <a:pt x="12383" y="0"/>
                      </a:moveTo>
                      <a:cubicBezTo>
                        <a:pt x="9525" y="0"/>
                        <a:pt x="6667" y="953"/>
                        <a:pt x="3810" y="3810"/>
                      </a:cubicBezTo>
                      <a:cubicBezTo>
                        <a:pt x="953" y="5715"/>
                        <a:pt x="0" y="9525"/>
                        <a:pt x="0" y="12383"/>
                      </a:cubicBezTo>
                      <a:cubicBezTo>
                        <a:pt x="0" y="17145"/>
                        <a:pt x="1905" y="21908"/>
                        <a:pt x="5715" y="25718"/>
                      </a:cubicBezTo>
                      <a:cubicBezTo>
                        <a:pt x="9525" y="29528"/>
                        <a:pt x="14288" y="32385"/>
                        <a:pt x="20955" y="33338"/>
                      </a:cubicBezTo>
                      <a:cubicBezTo>
                        <a:pt x="21908" y="31433"/>
                        <a:pt x="23813" y="30480"/>
                        <a:pt x="23813" y="27623"/>
                      </a:cubicBezTo>
                      <a:cubicBezTo>
                        <a:pt x="24765" y="25718"/>
                        <a:pt x="24765" y="22860"/>
                        <a:pt x="25717" y="19050"/>
                      </a:cubicBezTo>
                      <a:cubicBezTo>
                        <a:pt x="25717" y="14288"/>
                        <a:pt x="24765" y="9525"/>
                        <a:pt x="21908" y="6668"/>
                      </a:cubicBezTo>
                      <a:cubicBezTo>
                        <a:pt x="19050" y="2858"/>
                        <a:pt x="16192" y="953"/>
                        <a:pt x="123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01" name="Google Shape;5801;p32"/>
                <p:cNvSpPr/>
                <p:nvPr/>
              </p:nvSpPr>
              <p:spPr>
                <a:xfrm>
                  <a:off x="6030277" y="4486275"/>
                  <a:ext cx="53339" cy="31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39" h="31432" extrusionOk="0">
                      <a:moveTo>
                        <a:pt x="26670" y="0"/>
                      </a:moveTo>
                      <a:cubicBezTo>
                        <a:pt x="19050" y="0"/>
                        <a:pt x="13335" y="1905"/>
                        <a:pt x="8572" y="4763"/>
                      </a:cubicBezTo>
                      <a:cubicBezTo>
                        <a:pt x="2857" y="8572"/>
                        <a:pt x="952" y="13335"/>
                        <a:pt x="0" y="18097"/>
                      </a:cubicBezTo>
                      <a:cubicBezTo>
                        <a:pt x="0" y="21907"/>
                        <a:pt x="952" y="24765"/>
                        <a:pt x="4763" y="27622"/>
                      </a:cubicBezTo>
                      <a:cubicBezTo>
                        <a:pt x="7620" y="30480"/>
                        <a:pt x="11430" y="31432"/>
                        <a:pt x="15240" y="31432"/>
                      </a:cubicBezTo>
                      <a:cubicBezTo>
                        <a:pt x="20955" y="31432"/>
                        <a:pt x="27622" y="30480"/>
                        <a:pt x="33338" y="27622"/>
                      </a:cubicBezTo>
                      <a:cubicBezTo>
                        <a:pt x="39052" y="24765"/>
                        <a:pt x="45720" y="20955"/>
                        <a:pt x="53340" y="15240"/>
                      </a:cubicBezTo>
                      <a:cubicBezTo>
                        <a:pt x="49530" y="10478"/>
                        <a:pt x="44767" y="6668"/>
                        <a:pt x="40005" y="3810"/>
                      </a:cubicBezTo>
                      <a:cubicBezTo>
                        <a:pt x="36195" y="1905"/>
                        <a:pt x="31432" y="953"/>
                        <a:pt x="2667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02" name="Google Shape;5802;p32"/>
                <p:cNvSpPr/>
                <p:nvPr/>
              </p:nvSpPr>
              <p:spPr>
                <a:xfrm rot="-4289663">
                  <a:off x="5514869" y="4359959"/>
                  <a:ext cx="37147" cy="36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147" h="36195" extrusionOk="0">
                      <a:moveTo>
                        <a:pt x="0" y="0"/>
                      </a:moveTo>
                      <a:lnTo>
                        <a:pt x="37148" y="0"/>
                      </a:lnTo>
                      <a:lnTo>
                        <a:pt x="37148" y="36195"/>
                      </a:lnTo>
                      <a:lnTo>
                        <a:pt x="0" y="36195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03" name="Google Shape;5803;p32"/>
                <p:cNvSpPr/>
                <p:nvPr/>
              </p:nvSpPr>
              <p:spPr>
                <a:xfrm>
                  <a:off x="5833809" y="4470677"/>
                  <a:ext cx="53593" cy="30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93" h="30258" extrusionOk="0">
                      <a:moveTo>
                        <a:pt x="28828" y="357"/>
                      </a:moveTo>
                      <a:cubicBezTo>
                        <a:pt x="21208" y="-595"/>
                        <a:pt x="15493" y="357"/>
                        <a:pt x="9778" y="3215"/>
                      </a:cubicBezTo>
                      <a:cubicBezTo>
                        <a:pt x="4063" y="6072"/>
                        <a:pt x="1206" y="10835"/>
                        <a:pt x="253" y="15597"/>
                      </a:cubicBezTo>
                      <a:cubicBezTo>
                        <a:pt x="-699" y="19407"/>
                        <a:pt x="1206" y="22265"/>
                        <a:pt x="3111" y="25122"/>
                      </a:cubicBezTo>
                      <a:cubicBezTo>
                        <a:pt x="5968" y="27980"/>
                        <a:pt x="8826" y="29885"/>
                        <a:pt x="13588" y="29885"/>
                      </a:cubicBezTo>
                      <a:cubicBezTo>
                        <a:pt x="19303" y="30837"/>
                        <a:pt x="25971" y="29885"/>
                        <a:pt x="32638" y="27980"/>
                      </a:cubicBezTo>
                      <a:cubicBezTo>
                        <a:pt x="39306" y="26075"/>
                        <a:pt x="45973" y="23217"/>
                        <a:pt x="53593" y="18455"/>
                      </a:cubicBezTo>
                      <a:cubicBezTo>
                        <a:pt x="49783" y="13692"/>
                        <a:pt x="45973" y="8930"/>
                        <a:pt x="42163" y="5120"/>
                      </a:cubicBezTo>
                      <a:cubicBezTo>
                        <a:pt x="37401" y="3215"/>
                        <a:pt x="32638" y="1310"/>
                        <a:pt x="28828" y="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04" name="Google Shape;5804;p32"/>
                <p:cNvSpPr/>
                <p:nvPr/>
              </p:nvSpPr>
              <p:spPr>
                <a:xfrm rot="-1450734">
                  <a:off x="6823927" y="4289965"/>
                  <a:ext cx="36196" cy="37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196" h="37148" extrusionOk="0">
                      <a:moveTo>
                        <a:pt x="0" y="0"/>
                      </a:moveTo>
                      <a:lnTo>
                        <a:pt x="36196" y="0"/>
                      </a:lnTo>
                      <a:lnTo>
                        <a:pt x="36196" y="37149"/>
                      </a:lnTo>
                      <a:lnTo>
                        <a:pt x="0" y="37149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05" name="Google Shape;5805;p32"/>
                <p:cNvSpPr/>
                <p:nvPr/>
              </p:nvSpPr>
              <p:spPr>
                <a:xfrm>
                  <a:off x="6727133" y="4373310"/>
                  <a:ext cx="54368" cy="467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68" h="46765" extrusionOk="0">
                      <a:moveTo>
                        <a:pt x="2279" y="24382"/>
                      </a:moveTo>
                      <a:cubicBezTo>
                        <a:pt x="374" y="28192"/>
                        <a:pt x="-579" y="31050"/>
                        <a:pt x="374" y="34859"/>
                      </a:cubicBezTo>
                      <a:cubicBezTo>
                        <a:pt x="2279" y="40575"/>
                        <a:pt x="6089" y="43432"/>
                        <a:pt x="11804" y="45337"/>
                      </a:cubicBezTo>
                      <a:cubicBezTo>
                        <a:pt x="17519" y="47242"/>
                        <a:pt x="24186" y="47242"/>
                        <a:pt x="29901" y="45337"/>
                      </a:cubicBezTo>
                      <a:cubicBezTo>
                        <a:pt x="39426" y="41527"/>
                        <a:pt x="46094" y="36765"/>
                        <a:pt x="49904" y="29145"/>
                      </a:cubicBezTo>
                      <a:cubicBezTo>
                        <a:pt x="54666" y="22477"/>
                        <a:pt x="55619" y="14857"/>
                        <a:pt x="52761" y="8190"/>
                      </a:cubicBezTo>
                      <a:cubicBezTo>
                        <a:pt x="50856" y="4380"/>
                        <a:pt x="47999" y="1522"/>
                        <a:pt x="42284" y="570"/>
                      </a:cubicBezTo>
                      <a:cubicBezTo>
                        <a:pt x="36569" y="-383"/>
                        <a:pt x="30854" y="-383"/>
                        <a:pt x="25139" y="2475"/>
                      </a:cubicBezTo>
                      <a:cubicBezTo>
                        <a:pt x="23234" y="5332"/>
                        <a:pt x="18471" y="9142"/>
                        <a:pt x="11804" y="13905"/>
                      </a:cubicBezTo>
                      <a:cubicBezTo>
                        <a:pt x="7994" y="16762"/>
                        <a:pt x="4184" y="20572"/>
                        <a:pt x="2279" y="2438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06" name="Google Shape;5806;p32"/>
                <p:cNvSpPr/>
                <p:nvPr/>
              </p:nvSpPr>
              <p:spPr>
                <a:xfrm>
                  <a:off x="6563677" y="4377690"/>
                  <a:ext cx="48577" cy="692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77" h="69294" extrusionOk="0">
                      <a:moveTo>
                        <a:pt x="0" y="11430"/>
                      </a:moveTo>
                      <a:lnTo>
                        <a:pt x="15240" y="63817"/>
                      </a:lnTo>
                      <a:cubicBezTo>
                        <a:pt x="16192" y="65722"/>
                        <a:pt x="17145" y="67628"/>
                        <a:pt x="19050" y="68580"/>
                      </a:cubicBezTo>
                      <a:cubicBezTo>
                        <a:pt x="20955" y="69532"/>
                        <a:pt x="22860" y="69532"/>
                        <a:pt x="24765" y="68580"/>
                      </a:cubicBezTo>
                      <a:cubicBezTo>
                        <a:pt x="30480" y="66675"/>
                        <a:pt x="36195" y="62865"/>
                        <a:pt x="40005" y="58103"/>
                      </a:cubicBezTo>
                      <a:cubicBezTo>
                        <a:pt x="44767" y="52388"/>
                        <a:pt x="46672" y="46672"/>
                        <a:pt x="48577" y="39053"/>
                      </a:cubicBezTo>
                      <a:lnTo>
                        <a:pt x="37147" y="0"/>
                      </a:lnTo>
                      <a:lnTo>
                        <a:pt x="0" y="1143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07" name="Google Shape;5807;p32"/>
                <p:cNvSpPr/>
                <p:nvPr/>
              </p:nvSpPr>
              <p:spPr>
                <a:xfrm>
                  <a:off x="6273165" y="4475797"/>
                  <a:ext cx="53339" cy="33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39" h="33337" extrusionOk="0">
                      <a:moveTo>
                        <a:pt x="23813" y="0"/>
                      </a:moveTo>
                      <a:cubicBezTo>
                        <a:pt x="16192" y="953"/>
                        <a:pt x="10477" y="3810"/>
                        <a:pt x="6667" y="7620"/>
                      </a:cubicBezTo>
                      <a:cubicBezTo>
                        <a:pt x="1905" y="12383"/>
                        <a:pt x="0" y="17145"/>
                        <a:pt x="0" y="21908"/>
                      </a:cubicBezTo>
                      <a:cubicBezTo>
                        <a:pt x="0" y="25718"/>
                        <a:pt x="1905" y="28575"/>
                        <a:pt x="5715" y="30480"/>
                      </a:cubicBezTo>
                      <a:cubicBezTo>
                        <a:pt x="8572" y="32385"/>
                        <a:pt x="12382" y="33338"/>
                        <a:pt x="17145" y="33338"/>
                      </a:cubicBezTo>
                      <a:cubicBezTo>
                        <a:pt x="22860" y="32385"/>
                        <a:pt x="28575" y="30480"/>
                        <a:pt x="35242" y="26670"/>
                      </a:cubicBezTo>
                      <a:cubicBezTo>
                        <a:pt x="40957" y="22860"/>
                        <a:pt x="46672" y="18097"/>
                        <a:pt x="53340" y="12383"/>
                      </a:cubicBezTo>
                      <a:cubicBezTo>
                        <a:pt x="48577" y="8572"/>
                        <a:pt x="43815" y="4763"/>
                        <a:pt x="39052" y="2858"/>
                      </a:cubicBezTo>
                      <a:cubicBezTo>
                        <a:pt x="33338" y="953"/>
                        <a:pt x="28575" y="0"/>
                        <a:pt x="2381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08" name="Google Shape;5808;p32"/>
                <p:cNvSpPr/>
                <p:nvPr/>
              </p:nvSpPr>
              <p:spPr>
                <a:xfrm>
                  <a:off x="6383654" y="4415790"/>
                  <a:ext cx="75247" cy="88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247" h="88024" extrusionOk="0">
                      <a:moveTo>
                        <a:pt x="39053" y="6667"/>
                      </a:moveTo>
                      <a:lnTo>
                        <a:pt x="44767" y="35242"/>
                      </a:lnTo>
                      <a:lnTo>
                        <a:pt x="7620" y="41910"/>
                      </a:lnTo>
                      <a:cubicBezTo>
                        <a:pt x="4763" y="41910"/>
                        <a:pt x="2858" y="43815"/>
                        <a:pt x="1905" y="45720"/>
                      </a:cubicBezTo>
                      <a:cubicBezTo>
                        <a:pt x="0" y="47625"/>
                        <a:pt x="0" y="49530"/>
                        <a:pt x="0" y="52388"/>
                      </a:cubicBezTo>
                      <a:cubicBezTo>
                        <a:pt x="0" y="54292"/>
                        <a:pt x="1905" y="56197"/>
                        <a:pt x="3810" y="58103"/>
                      </a:cubicBezTo>
                      <a:cubicBezTo>
                        <a:pt x="5715" y="60007"/>
                        <a:pt x="8573" y="60960"/>
                        <a:pt x="11430" y="61913"/>
                      </a:cubicBezTo>
                      <a:cubicBezTo>
                        <a:pt x="13335" y="60007"/>
                        <a:pt x="16192" y="58103"/>
                        <a:pt x="20003" y="56197"/>
                      </a:cubicBezTo>
                      <a:cubicBezTo>
                        <a:pt x="22860" y="55245"/>
                        <a:pt x="27623" y="53340"/>
                        <a:pt x="33338" y="52388"/>
                      </a:cubicBezTo>
                      <a:lnTo>
                        <a:pt x="45720" y="65722"/>
                      </a:lnTo>
                      <a:lnTo>
                        <a:pt x="34290" y="67628"/>
                      </a:lnTo>
                      <a:cubicBezTo>
                        <a:pt x="30480" y="68580"/>
                        <a:pt x="26670" y="70485"/>
                        <a:pt x="23813" y="72390"/>
                      </a:cubicBezTo>
                      <a:cubicBezTo>
                        <a:pt x="20955" y="75247"/>
                        <a:pt x="20003" y="78105"/>
                        <a:pt x="20955" y="80963"/>
                      </a:cubicBezTo>
                      <a:cubicBezTo>
                        <a:pt x="21908" y="83820"/>
                        <a:pt x="22860" y="85725"/>
                        <a:pt x="25717" y="86678"/>
                      </a:cubicBezTo>
                      <a:cubicBezTo>
                        <a:pt x="28575" y="87630"/>
                        <a:pt x="32385" y="88582"/>
                        <a:pt x="35242" y="87630"/>
                      </a:cubicBezTo>
                      <a:cubicBezTo>
                        <a:pt x="43815" y="85725"/>
                        <a:pt x="52388" y="81915"/>
                        <a:pt x="59055" y="75247"/>
                      </a:cubicBezTo>
                      <a:cubicBezTo>
                        <a:pt x="66675" y="68580"/>
                        <a:pt x="71438" y="60007"/>
                        <a:pt x="75248" y="49530"/>
                      </a:cubicBezTo>
                      <a:lnTo>
                        <a:pt x="65723" y="0"/>
                      </a:lnTo>
                      <a:lnTo>
                        <a:pt x="39053" y="6667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09" name="Google Shape;5809;p32"/>
                <p:cNvSpPr/>
                <p:nvPr/>
              </p:nvSpPr>
              <p:spPr>
                <a:xfrm>
                  <a:off x="4910701" y="3818108"/>
                  <a:ext cx="2376312" cy="776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6312" h="776751" extrusionOk="0">
                      <a:moveTo>
                        <a:pt x="2324489" y="401466"/>
                      </a:moveTo>
                      <a:cubicBezTo>
                        <a:pt x="2315916" y="384321"/>
                        <a:pt x="2307344" y="367176"/>
                        <a:pt x="2299724" y="350031"/>
                      </a:cubicBezTo>
                      <a:cubicBezTo>
                        <a:pt x="2316869" y="337649"/>
                        <a:pt x="2332109" y="325266"/>
                        <a:pt x="2348301" y="310979"/>
                      </a:cubicBezTo>
                      <a:cubicBezTo>
                        <a:pt x="2399736" y="264306"/>
                        <a:pt x="2369256" y="202394"/>
                        <a:pt x="2344491" y="152864"/>
                      </a:cubicBezTo>
                      <a:lnTo>
                        <a:pt x="2339729" y="142386"/>
                      </a:lnTo>
                      <a:cubicBezTo>
                        <a:pt x="2327346" y="116669"/>
                        <a:pt x="2329251" y="90951"/>
                        <a:pt x="2331156" y="69044"/>
                      </a:cubicBezTo>
                      <a:cubicBezTo>
                        <a:pt x="2333061" y="48089"/>
                        <a:pt x="2334966" y="28086"/>
                        <a:pt x="2321631" y="14751"/>
                      </a:cubicBezTo>
                      <a:cubicBezTo>
                        <a:pt x="2310201" y="2369"/>
                        <a:pt x="2288294" y="-1441"/>
                        <a:pt x="2253051" y="464"/>
                      </a:cubicBezTo>
                      <a:lnTo>
                        <a:pt x="2253051" y="464"/>
                      </a:lnTo>
                      <a:cubicBezTo>
                        <a:pt x="2253051" y="464"/>
                        <a:pt x="2252099" y="464"/>
                        <a:pt x="2252099" y="464"/>
                      </a:cubicBezTo>
                      <a:cubicBezTo>
                        <a:pt x="2175899" y="5226"/>
                        <a:pt x="2128274" y="68091"/>
                        <a:pt x="2118749" y="177629"/>
                      </a:cubicBezTo>
                      <a:cubicBezTo>
                        <a:pt x="2112081" y="180486"/>
                        <a:pt x="2106366" y="184296"/>
                        <a:pt x="2099699" y="187154"/>
                      </a:cubicBezTo>
                      <a:cubicBezTo>
                        <a:pt x="2052074" y="209061"/>
                        <a:pt x="1995876" y="226206"/>
                        <a:pt x="1943489" y="239541"/>
                      </a:cubicBezTo>
                      <a:lnTo>
                        <a:pt x="1943489" y="239541"/>
                      </a:lnTo>
                      <a:cubicBezTo>
                        <a:pt x="1932059" y="242399"/>
                        <a:pt x="1923486" y="244304"/>
                        <a:pt x="1915866" y="246209"/>
                      </a:cubicBezTo>
                      <a:cubicBezTo>
                        <a:pt x="1915866" y="246209"/>
                        <a:pt x="1915866" y="246209"/>
                        <a:pt x="1914914" y="246209"/>
                      </a:cubicBezTo>
                      <a:lnTo>
                        <a:pt x="1914914" y="246209"/>
                      </a:lnTo>
                      <a:cubicBezTo>
                        <a:pt x="1906341" y="249066"/>
                        <a:pt x="1900626" y="250971"/>
                        <a:pt x="1896816" y="253829"/>
                      </a:cubicBezTo>
                      <a:cubicBezTo>
                        <a:pt x="1866336" y="272879"/>
                        <a:pt x="1887291" y="351936"/>
                        <a:pt x="1896816" y="381464"/>
                      </a:cubicBezTo>
                      <a:cubicBezTo>
                        <a:pt x="1760609" y="478619"/>
                        <a:pt x="1504386" y="540531"/>
                        <a:pt x="1219589" y="540531"/>
                      </a:cubicBezTo>
                      <a:cubicBezTo>
                        <a:pt x="1209111" y="540531"/>
                        <a:pt x="1199586" y="540531"/>
                        <a:pt x="1189109" y="540531"/>
                      </a:cubicBezTo>
                      <a:lnTo>
                        <a:pt x="1189109" y="540531"/>
                      </a:lnTo>
                      <a:cubicBezTo>
                        <a:pt x="1189109" y="540531"/>
                        <a:pt x="1189109" y="540531"/>
                        <a:pt x="1188156" y="540531"/>
                      </a:cubicBezTo>
                      <a:cubicBezTo>
                        <a:pt x="1188156" y="540531"/>
                        <a:pt x="1188156" y="540531"/>
                        <a:pt x="1187204" y="540531"/>
                      </a:cubicBezTo>
                      <a:lnTo>
                        <a:pt x="1187204" y="540531"/>
                      </a:lnTo>
                      <a:cubicBezTo>
                        <a:pt x="1176726" y="540531"/>
                        <a:pt x="1167201" y="540531"/>
                        <a:pt x="1156724" y="540531"/>
                      </a:cubicBezTo>
                      <a:cubicBezTo>
                        <a:pt x="871926" y="540531"/>
                        <a:pt x="615704" y="479571"/>
                        <a:pt x="479496" y="381464"/>
                      </a:cubicBezTo>
                      <a:cubicBezTo>
                        <a:pt x="489021" y="351936"/>
                        <a:pt x="509976" y="272879"/>
                        <a:pt x="479496" y="253829"/>
                      </a:cubicBezTo>
                      <a:cubicBezTo>
                        <a:pt x="475686" y="250971"/>
                        <a:pt x="469019" y="249066"/>
                        <a:pt x="461399" y="246209"/>
                      </a:cubicBezTo>
                      <a:lnTo>
                        <a:pt x="461399" y="246209"/>
                      </a:lnTo>
                      <a:cubicBezTo>
                        <a:pt x="461399" y="246209"/>
                        <a:pt x="461399" y="246209"/>
                        <a:pt x="460446" y="246209"/>
                      </a:cubicBezTo>
                      <a:cubicBezTo>
                        <a:pt x="452826" y="244304"/>
                        <a:pt x="444254" y="241446"/>
                        <a:pt x="432824" y="239541"/>
                      </a:cubicBezTo>
                      <a:lnTo>
                        <a:pt x="432824" y="239541"/>
                      </a:lnTo>
                      <a:cubicBezTo>
                        <a:pt x="379484" y="226206"/>
                        <a:pt x="323286" y="208109"/>
                        <a:pt x="276614" y="187154"/>
                      </a:cubicBezTo>
                      <a:cubicBezTo>
                        <a:pt x="269946" y="184296"/>
                        <a:pt x="263279" y="181439"/>
                        <a:pt x="257564" y="177629"/>
                      </a:cubicBezTo>
                      <a:cubicBezTo>
                        <a:pt x="248039" y="68091"/>
                        <a:pt x="200414" y="6179"/>
                        <a:pt x="124214" y="464"/>
                      </a:cubicBezTo>
                      <a:cubicBezTo>
                        <a:pt x="124214" y="464"/>
                        <a:pt x="123261" y="464"/>
                        <a:pt x="123261" y="464"/>
                      </a:cubicBezTo>
                      <a:lnTo>
                        <a:pt x="123261" y="464"/>
                      </a:lnTo>
                      <a:cubicBezTo>
                        <a:pt x="87066" y="-1441"/>
                        <a:pt x="66111" y="3321"/>
                        <a:pt x="54681" y="14751"/>
                      </a:cubicBezTo>
                      <a:cubicBezTo>
                        <a:pt x="41346" y="28086"/>
                        <a:pt x="43251" y="48089"/>
                        <a:pt x="45156" y="69044"/>
                      </a:cubicBezTo>
                      <a:cubicBezTo>
                        <a:pt x="47061" y="91904"/>
                        <a:pt x="49919" y="116669"/>
                        <a:pt x="36584" y="142386"/>
                      </a:cubicBezTo>
                      <a:lnTo>
                        <a:pt x="31821" y="152864"/>
                      </a:lnTo>
                      <a:cubicBezTo>
                        <a:pt x="7056" y="202394"/>
                        <a:pt x="-23424" y="264306"/>
                        <a:pt x="28011" y="310979"/>
                      </a:cubicBezTo>
                      <a:cubicBezTo>
                        <a:pt x="43251" y="325266"/>
                        <a:pt x="59444" y="338601"/>
                        <a:pt x="76589" y="350031"/>
                      </a:cubicBezTo>
                      <a:cubicBezTo>
                        <a:pt x="69921" y="367176"/>
                        <a:pt x="60396" y="385274"/>
                        <a:pt x="51824" y="401466"/>
                      </a:cubicBezTo>
                      <a:cubicBezTo>
                        <a:pt x="36584" y="430041"/>
                        <a:pt x="21344" y="460521"/>
                        <a:pt x="13724" y="493859"/>
                      </a:cubicBezTo>
                      <a:cubicBezTo>
                        <a:pt x="10866" y="506241"/>
                        <a:pt x="4199" y="609111"/>
                        <a:pt x="25154" y="616731"/>
                      </a:cubicBezTo>
                      <a:cubicBezTo>
                        <a:pt x="28964" y="617684"/>
                        <a:pt x="36584" y="618636"/>
                        <a:pt x="42299" y="606254"/>
                      </a:cubicBezTo>
                      <a:cubicBezTo>
                        <a:pt x="64206" y="562439"/>
                        <a:pt x="100401" y="516719"/>
                        <a:pt x="123261" y="515766"/>
                      </a:cubicBezTo>
                      <a:cubicBezTo>
                        <a:pt x="127071" y="515766"/>
                        <a:pt x="133739" y="516719"/>
                        <a:pt x="140406" y="526244"/>
                      </a:cubicBezTo>
                      <a:cubicBezTo>
                        <a:pt x="146121" y="534816"/>
                        <a:pt x="150884" y="548151"/>
                        <a:pt x="155646" y="557676"/>
                      </a:cubicBezTo>
                      <a:cubicBezTo>
                        <a:pt x="162314" y="573869"/>
                        <a:pt x="165171" y="581489"/>
                        <a:pt x="173744" y="579584"/>
                      </a:cubicBezTo>
                      <a:cubicBezTo>
                        <a:pt x="182316" y="577679"/>
                        <a:pt x="182316" y="568154"/>
                        <a:pt x="182316" y="560534"/>
                      </a:cubicBezTo>
                      <a:cubicBezTo>
                        <a:pt x="182316" y="511004"/>
                        <a:pt x="196604" y="463379"/>
                        <a:pt x="211844" y="419564"/>
                      </a:cubicBezTo>
                      <a:cubicBezTo>
                        <a:pt x="247086" y="432899"/>
                        <a:pt x="281376" y="442424"/>
                        <a:pt x="315666" y="451949"/>
                      </a:cubicBezTo>
                      <a:cubicBezTo>
                        <a:pt x="316619" y="451949"/>
                        <a:pt x="317571" y="452901"/>
                        <a:pt x="318524" y="452901"/>
                      </a:cubicBezTo>
                      <a:lnTo>
                        <a:pt x="315666" y="455759"/>
                      </a:lnTo>
                      <a:cubicBezTo>
                        <a:pt x="305189" y="467189"/>
                        <a:pt x="289949" y="481476"/>
                        <a:pt x="289949" y="481476"/>
                      </a:cubicBezTo>
                      <a:cubicBezTo>
                        <a:pt x="279471" y="492906"/>
                        <a:pt x="273756" y="507194"/>
                        <a:pt x="275661" y="520529"/>
                      </a:cubicBezTo>
                      <a:cubicBezTo>
                        <a:pt x="276614" y="533864"/>
                        <a:pt x="284234" y="545294"/>
                        <a:pt x="296616" y="553866"/>
                      </a:cubicBezTo>
                      <a:cubicBezTo>
                        <a:pt x="492831" y="693884"/>
                        <a:pt x="814776" y="776751"/>
                        <a:pt x="1157676" y="776751"/>
                      </a:cubicBezTo>
                      <a:cubicBezTo>
                        <a:pt x="1167201" y="776751"/>
                        <a:pt x="1177679" y="776751"/>
                        <a:pt x="1189109" y="776751"/>
                      </a:cubicBezTo>
                      <a:cubicBezTo>
                        <a:pt x="1199586" y="776751"/>
                        <a:pt x="1210064" y="776751"/>
                        <a:pt x="1220541" y="776751"/>
                      </a:cubicBezTo>
                      <a:cubicBezTo>
                        <a:pt x="1563441" y="776751"/>
                        <a:pt x="1885386" y="692931"/>
                        <a:pt x="2081601" y="553866"/>
                      </a:cubicBezTo>
                      <a:cubicBezTo>
                        <a:pt x="2093984" y="545294"/>
                        <a:pt x="2100651" y="532911"/>
                        <a:pt x="2102556" y="520529"/>
                      </a:cubicBezTo>
                      <a:cubicBezTo>
                        <a:pt x="2103509" y="507194"/>
                        <a:pt x="2098746" y="492906"/>
                        <a:pt x="2088269" y="481476"/>
                      </a:cubicBezTo>
                      <a:cubicBezTo>
                        <a:pt x="2088269" y="481476"/>
                        <a:pt x="2073029" y="467189"/>
                        <a:pt x="2062551" y="455759"/>
                      </a:cubicBezTo>
                      <a:lnTo>
                        <a:pt x="2059694" y="452901"/>
                      </a:lnTo>
                      <a:cubicBezTo>
                        <a:pt x="2060646" y="452901"/>
                        <a:pt x="2061599" y="451949"/>
                        <a:pt x="2062551" y="451949"/>
                      </a:cubicBezTo>
                      <a:cubicBezTo>
                        <a:pt x="2096841" y="442424"/>
                        <a:pt x="2132084" y="431946"/>
                        <a:pt x="2166374" y="419564"/>
                      </a:cubicBezTo>
                      <a:cubicBezTo>
                        <a:pt x="2181614" y="463379"/>
                        <a:pt x="2195901" y="511004"/>
                        <a:pt x="2195901" y="560534"/>
                      </a:cubicBezTo>
                      <a:cubicBezTo>
                        <a:pt x="2195901" y="568154"/>
                        <a:pt x="2195901" y="577679"/>
                        <a:pt x="2204474" y="579584"/>
                      </a:cubicBezTo>
                      <a:cubicBezTo>
                        <a:pt x="2213046" y="581489"/>
                        <a:pt x="2215904" y="573869"/>
                        <a:pt x="2222571" y="557676"/>
                      </a:cubicBezTo>
                      <a:cubicBezTo>
                        <a:pt x="2226381" y="547199"/>
                        <a:pt x="2232096" y="534816"/>
                        <a:pt x="2237811" y="526244"/>
                      </a:cubicBezTo>
                      <a:cubicBezTo>
                        <a:pt x="2244479" y="516719"/>
                        <a:pt x="2250194" y="515766"/>
                        <a:pt x="2254956" y="515766"/>
                      </a:cubicBezTo>
                      <a:cubicBezTo>
                        <a:pt x="2277816" y="516719"/>
                        <a:pt x="2314011" y="563391"/>
                        <a:pt x="2335919" y="606254"/>
                      </a:cubicBezTo>
                      <a:cubicBezTo>
                        <a:pt x="2341634" y="618636"/>
                        <a:pt x="2349254" y="617684"/>
                        <a:pt x="2353064" y="616731"/>
                      </a:cubicBezTo>
                      <a:cubicBezTo>
                        <a:pt x="2374019" y="609111"/>
                        <a:pt x="2367351" y="506241"/>
                        <a:pt x="2364494" y="493859"/>
                      </a:cubicBezTo>
                      <a:cubicBezTo>
                        <a:pt x="2354969" y="459569"/>
                        <a:pt x="2339729" y="430041"/>
                        <a:pt x="2324489" y="401466"/>
                      </a:cubicBezTo>
                      <a:close/>
                      <a:moveTo>
                        <a:pt x="165171" y="538626"/>
                      </a:moveTo>
                      <a:cubicBezTo>
                        <a:pt x="162314" y="531006"/>
                        <a:pt x="158504" y="523386"/>
                        <a:pt x="153741" y="516719"/>
                      </a:cubicBezTo>
                      <a:cubicBezTo>
                        <a:pt x="143264" y="500526"/>
                        <a:pt x="130881" y="497669"/>
                        <a:pt x="121356" y="498621"/>
                      </a:cubicBezTo>
                      <a:cubicBezTo>
                        <a:pt x="87066" y="500526"/>
                        <a:pt x="48966" y="554819"/>
                        <a:pt x="29916" y="591966"/>
                      </a:cubicBezTo>
                      <a:cubicBezTo>
                        <a:pt x="26106" y="568154"/>
                        <a:pt x="26106" y="515766"/>
                        <a:pt x="29916" y="497669"/>
                      </a:cubicBezTo>
                      <a:cubicBezTo>
                        <a:pt x="37536" y="466236"/>
                        <a:pt x="51824" y="437661"/>
                        <a:pt x="67064" y="409086"/>
                      </a:cubicBezTo>
                      <a:cubicBezTo>
                        <a:pt x="75636" y="392894"/>
                        <a:pt x="84209" y="376701"/>
                        <a:pt x="90876" y="359556"/>
                      </a:cubicBezTo>
                      <a:cubicBezTo>
                        <a:pt x="122309" y="380511"/>
                        <a:pt x="156599" y="398609"/>
                        <a:pt x="194699" y="413849"/>
                      </a:cubicBezTo>
                      <a:cubicBezTo>
                        <a:pt x="181364" y="452901"/>
                        <a:pt x="168029" y="494811"/>
                        <a:pt x="165171" y="538626"/>
                      </a:cubicBezTo>
                      <a:close/>
                      <a:moveTo>
                        <a:pt x="103259" y="26181"/>
                      </a:moveTo>
                      <a:cubicBezTo>
                        <a:pt x="104211" y="23324"/>
                        <a:pt x="105164" y="16656"/>
                        <a:pt x="123261" y="16656"/>
                      </a:cubicBezTo>
                      <a:cubicBezTo>
                        <a:pt x="203271" y="22371"/>
                        <a:pt x="230894" y="97619"/>
                        <a:pt x="239466" y="166199"/>
                      </a:cubicBezTo>
                      <a:cubicBezTo>
                        <a:pt x="148979" y="115716"/>
                        <a:pt x="97544" y="50946"/>
                        <a:pt x="103259" y="26181"/>
                      </a:cubicBezTo>
                      <a:close/>
                      <a:moveTo>
                        <a:pt x="469019" y="345269"/>
                      </a:moveTo>
                      <a:cubicBezTo>
                        <a:pt x="467114" y="351936"/>
                        <a:pt x="465209" y="357651"/>
                        <a:pt x="464256" y="364319"/>
                      </a:cubicBezTo>
                      <a:cubicBezTo>
                        <a:pt x="462351" y="363366"/>
                        <a:pt x="461399" y="362414"/>
                        <a:pt x="459494" y="360509"/>
                      </a:cubicBezTo>
                      <a:cubicBezTo>
                        <a:pt x="441396" y="346221"/>
                        <a:pt x="431871" y="336696"/>
                        <a:pt x="435681" y="324314"/>
                      </a:cubicBezTo>
                      <a:cubicBezTo>
                        <a:pt x="438539" y="314789"/>
                        <a:pt x="444254" y="312884"/>
                        <a:pt x="452826" y="312884"/>
                      </a:cubicBezTo>
                      <a:cubicBezTo>
                        <a:pt x="456636" y="312884"/>
                        <a:pt x="460446" y="312884"/>
                        <a:pt x="465209" y="313836"/>
                      </a:cubicBezTo>
                      <a:cubicBezTo>
                        <a:pt x="469019" y="313836"/>
                        <a:pt x="471876" y="314789"/>
                        <a:pt x="475686" y="314789"/>
                      </a:cubicBezTo>
                      <a:moveTo>
                        <a:pt x="565221" y="589109"/>
                      </a:moveTo>
                      <a:cubicBezTo>
                        <a:pt x="560459" y="578631"/>
                        <a:pt x="559506" y="571011"/>
                        <a:pt x="561411" y="565296"/>
                      </a:cubicBezTo>
                      <a:cubicBezTo>
                        <a:pt x="561411" y="564344"/>
                        <a:pt x="563316" y="563391"/>
                        <a:pt x="564269" y="563391"/>
                      </a:cubicBezTo>
                      <a:cubicBezTo>
                        <a:pt x="566174" y="563391"/>
                        <a:pt x="568079" y="563391"/>
                        <a:pt x="569984" y="563391"/>
                      </a:cubicBezTo>
                      <a:lnTo>
                        <a:pt x="580461" y="567201"/>
                      </a:lnTo>
                      <a:lnTo>
                        <a:pt x="591891" y="531959"/>
                      </a:lnTo>
                      <a:lnTo>
                        <a:pt x="572841" y="525291"/>
                      </a:lnTo>
                      <a:lnTo>
                        <a:pt x="572841" y="526244"/>
                      </a:lnTo>
                      <a:lnTo>
                        <a:pt x="553791" y="518624"/>
                      </a:lnTo>
                      <a:lnTo>
                        <a:pt x="512834" y="615779"/>
                      </a:lnTo>
                      <a:lnTo>
                        <a:pt x="499499" y="597681"/>
                      </a:lnTo>
                      <a:lnTo>
                        <a:pt x="513786" y="564344"/>
                      </a:lnTo>
                      <a:cubicBezTo>
                        <a:pt x="511881" y="565296"/>
                        <a:pt x="509976" y="566249"/>
                        <a:pt x="507119" y="566249"/>
                      </a:cubicBezTo>
                      <a:cubicBezTo>
                        <a:pt x="505214" y="566249"/>
                        <a:pt x="503309" y="566249"/>
                        <a:pt x="501404" y="565296"/>
                      </a:cubicBezTo>
                      <a:cubicBezTo>
                        <a:pt x="499499" y="564344"/>
                        <a:pt x="498546" y="563391"/>
                        <a:pt x="496641" y="561486"/>
                      </a:cubicBezTo>
                      <a:cubicBezTo>
                        <a:pt x="494736" y="559581"/>
                        <a:pt x="492831" y="557676"/>
                        <a:pt x="491879" y="554819"/>
                      </a:cubicBezTo>
                      <a:cubicBezTo>
                        <a:pt x="491879" y="558629"/>
                        <a:pt x="490926" y="561486"/>
                        <a:pt x="489974" y="564344"/>
                      </a:cubicBezTo>
                      <a:cubicBezTo>
                        <a:pt x="487116" y="571011"/>
                        <a:pt x="482354" y="575774"/>
                        <a:pt x="475686" y="577679"/>
                      </a:cubicBezTo>
                      <a:cubicBezTo>
                        <a:pt x="469019" y="580536"/>
                        <a:pt x="463304" y="580536"/>
                        <a:pt x="456636" y="577679"/>
                      </a:cubicBezTo>
                      <a:cubicBezTo>
                        <a:pt x="447111" y="573869"/>
                        <a:pt x="440444" y="565296"/>
                        <a:pt x="435681" y="551961"/>
                      </a:cubicBezTo>
                      <a:cubicBezTo>
                        <a:pt x="430919" y="538626"/>
                        <a:pt x="429014" y="522434"/>
                        <a:pt x="429966" y="504336"/>
                      </a:cubicBezTo>
                      <a:lnTo>
                        <a:pt x="436634" y="503384"/>
                      </a:lnTo>
                      <a:cubicBezTo>
                        <a:pt x="435681" y="515766"/>
                        <a:pt x="438539" y="527196"/>
                        <a:pt x="442349" y="536721"/>
                      </a:cubicBezTo>
                      <a:cubicBezTo>
                        <a:pt x="446159" y="546246"/>
                        <a:pt x="452826" y="552914"/>
                        <a:pt x="460446" y="555771"/>
                      </a:cubicBezTo>
                      <a:cubicBezTo>
                        <a:pt x="465209" y="557676"/>
                        <a:pt x="469019" y="557676"/>
                        <a:pt x="473781" y="556724"/>
                      </a:cubicBezTo>
                      <a:cubicBezTo>
                        <a:pt x="478544" y="554819"/>
                        <a:pt x="481401" y="551961"/>
                        <a:pt x="483306" y="548151"/>
                      </a:cubicBezTo>
                      <a:cubicBezTo>
                        <a:pt x="484259" y="546246"/>
                        <a:pt x="484259" y="543389"/>
                        <a:pt x="484259" y="540531"/>
                      </a:cubicBezTo>
                      <a:cubicBezTo>
                        <a:pt x="484259" y="537674"/>
                        <a:pt x="483306" y="534816"/>
                        <a:pt x="482354" y="532911"/>
                      </a:cubicBezTo>
                      <a:cubicBezTo>
                        <a:pt x="476639" y="533864"/>
                        <a:pt x="469019" y="532911"/>
                        <a:pt x="459494" y="531006"/>
                      </a:cubicBezTo>
                      <a:lnTo>
                        <a:pt x="457589" y="511004"/>
                      </a:lnTo>
                      <a:cubicBezTo>
                        <a:pt x="465209" y="513861"/>
                        <a:pt x="472829" y="514814"/>
                        <a:pt x="480449" y="513861"/>
                      </a:cubicBezTo>
                      <a:cubicBezTo>
                        <a:pt x="487116" y="512909"/>
                        <a:pt x="491879" y="509099"/>
                        <a:pt x="494736" y="504336"/>
                      </a:cubicBezTo>
                      <a:cubicBezTo>
                        <a:pt x="495689" y="501479"/>
                        <a:pt x="495689" y="499574"/>
                        <a:pt x="494736" y="496716"/>
                      </a:cubicBezTo>
                      <a:cubicBezTo>
                        <a:pt x="493784" y="493859"/>
                        <a:pt x="491879" y="492906"/>
                        <a:pt x="489974" y="491954"/>
                      </a:cubicBezTo>
                      <a:cubicBezTo>
                        <a:pt x="484259" y="490049"/>
                        <a:pt x="478544" y="488144"/>
                        <a:pt x="472829" y="488144"/>
                      </a:cubicBezTo>
                      <a:cubicBezTo>
                        <a:pt x="467114" y="488144"/>
                        <a:pt x="461399" y="489096"/>
                        <a:pt x="456636" y="491954"/>
                      </a:cubicBezTo>
                      <a:lnTo>
                        <a:pt x="451874" y="471951"/>
                      </a:lnTo>
                      <a:cubicBezTo>
                        <a:pt x="456636" y="470046"/>
                        <a:pt x="462351" y="469094"/>
                        <a:pt x="468066" y="469094"/>
                      </a:cubicBezTo>
                      <a:cubicBezTo>
                        <a:pt x="473781" y="469094"/>
                        <a:pt x="479496" y="470999"/>
                        <a:pt x="486164" y="472904"/>
                      </a:cubicBezTo>
                      <a:cubicBezTo>
                        <a:pt x="491879" y="475761"/>
                        <a:pt x="497594" y="482429"/>
                        <a:pt x="501404" y="493859"/>
                      </a:cubicBezTo>
                      <a:cubicBezTo>
                        <a:pt x="505214" y="505289"/>
                        <a:pt x="506166" y="513861"/>
                        <a:pt x="504261" y="519576"/>
                      </a:cubicBezTo>
                      <a:cubicBezTo>
                        <a:pt x="503309" y="522434"/>
                        <a:pt x="501404" y="525291"/>
                        <a:pt x="498546" y="527196"/>
                      </a:cubicBezTo>
                      <a:cubicBezTo>
                        <a:pt x="495689" y="529101"/>
                        <a:pt x="492831" y="531006"/>
                        <a:pt x="489021" y="531959"/>
                      </a:cubicBezTo>
                      <a:cubicBezTo>
                        <a:pt x="490926" y="534816"/>
                        <a:pt x="491879" y="538626"/>
                        <a:pt x="492831" y="544341"/>
                      </a:cubicBezTo>
                      <a:cubicBezTo>
                        <a:pt x="494736" y="546246"/>
                        <a:pt x="497594" y="548151"/>
                        <a:pt x="500451" y="549104"/>
                      </a:cubicBezTo>
                      <a:cubicBezTo>
                        <a:pt x="504261" y="551009"/>
                        <a:pt x="508071" y="551009"/>
                        <a:pt x="511881" y="551009"/>
                      </a:cubicBezTo>
                      <a:cubicBezTo>
                        <a:pt x="515691" y="550056"/>
                        <a:pt x="519501" y="549104"/>
                        <a:pt x="522359" y="546246"/>
                      </a:cubicBezTo>
                      <a:lnTo>
                        <a:pt x="536646" y="511004"/>
                      </a:lnTo>
                      <a:lnTo>
                        <a:pt x="521406" y="504336"/>
                      </a:lnTo>
                      <a:lnTo>
                        <a:pt x="515691" y="486239"/>
                      </a:lnTo>
                      <a:lnTo>
                        <a:pt x="568079" y="508146"/>
                      </a:lnTo>
                      <a:lnTo>
                        <a:pt x="675711" y="544341"/>
                      </a:lnTo>
                      <a:lnTo>
                        <a:pt x="675711" y="545294"/>
                      </a:lnTo>
                      <a:lnTo>
                        <a:pt x="782391" y="573869"/>
                      </a:lnTo>
                      <a:lnTo>
                        <a:pt x="789059" y="590061"/>
                      </a:lnTo>
                      <a:lnTo>
                        <a:pt x="769056" y="585299"/>
                      </a:lnTo>
                      <a:lnTo>
                        <a:pt x="742386" y="686264"/>
                      </a:lnTo>
                      <a:lnTo>
                        <a:pt x="727146" y="670071"/>
                      </a:lnTo>
                      <a:lnTo>
                        <a:pt x="741434" y="616731"/>
                      </a:lnTo>
                      <a:lnTo>
                        <a:pt x="706191" y="607206"/>
                      </a:lnTo>
                      <a:cubicBezTo>
                        <a:pt x="703334" y="606254"/>
                        <a:pt x="700476" y="607206"/>
                        <a:pt x="697619" y="609111"/>
                      </a:cubicBezTo>
                      <a:cubicBezTo>
                        <a:pt x="694761" y="611969"/>
                        <a:pt x="692856" y="614826"/>
                        <a:pt x="691904" y="619589"/>
                      </a:cubicBezTo>
                      <a:cubicBezTo>
                        <a:pt x="689999" y="627209"/>
                        <a:pt x="689999" y="634829"/>
                        <a:pt x="691904" y="643401"/>
                      </a:cubicBezTo>
                      <a:cubicBezTo>
                        <a:pt x="693809" y="651974"/>
                        <a:pt x="697619" y="659594"/>
                        <a:pt x="702381" y="667214"/>
                      </a:cubicBezTo>
                      <a:lnTo>
                        <a:pt x="693809" y="671024"/>
                      </a:lnTo>
                      <a:cubicBezTo>
                        <a:pt x="686189" y="656736"/>
                        <a:pt x="680474" y="644354"/>
                        <a:pt x="677616" y="633876"/>
                      </a:cubicBezTo>
                      <a:cubicBezTo>
                        <a:pt x="673806" y="623399"/>
                        <a:pt x="673806" y="613874"/>
                        <a:pt x="674759" y="608159"/>
                      </a:cubicBezTo>
                      <a:cubicBezTo>
                        <a:pt x="676664" y="601491"/>
                        <a:pt x="680474" y="596729"/>
                        <a:pt x="685236" y="592919"/>
                      </a:cubicBezTo>
                      <a:cubicBezTo>
                        <a:pt x="690951" y="589109"/>
                        <a:pt x="695714" y="588156"/>
                        <a:pt x="701429" y="590061"/>
                      </a:cubicBezTo>
                      <a:lnTo>
                        <a:pt x="745244" y="601491"/>
                      </a:lnTo>
                      <a:lnTo>
                        <a:pt x="750959" y="580536"/>
                      </a:lnTo>
                      <a:lnTo>
                        <a:pt x="681426" y="562439"/>
                      </a:lnTo>
                      <a:lnTo>
                        <a:pt x="681426" y="562439"/>
                      </a:lnTo>
                      <a:lnTo>
                        <a:pt x="678569" y="561486"/>
                      </a:lnTo>
                      <a:lnTo>
                        <a:pt x="677616" y="561486"/>
                      </a:lnTo>
                      <a:lnTo>
                        <a:pt x="677616" y="561486"/>
                      </a:lnTo>
                      <a:lnTo>
                        <a:pt x="662376" y="556724"/>
                      </a:lnTo>
                      <a:lnTo>
                        <a:pt x="632849" y="645306"/>
                      </a:lnTo>
                      <a:lnTo>
                        <a:pt x="634754" y="646259"/>
                      </a:lnTo>
                      <a:lnTo>
                        <a:pt x="640469" y="661499"/>
                      </a:lnTo>
                      <a:lnTo>
                        <a:pt x="623324" y="656736"/>
                      </a:lnTo>
                      <a:cubicBezTo>
                        <a:pt x="619514" y="655784"/>
                        <a:pt x="614751" y="655784"/>
                        <a:pt x="610941" y="658641"/>
                      </a:cubicBezTo>
                      <a:cubicBezTo>
                        <a:pt x="607131" y="661499"/>
                        <a:pt x="604274" y="665309"/>
                        <a:pt x="603321" y="670071"/>
                      </a:cubicBezTo>
                      <a:cubicBezTo>
                        <a:pt x="602369" y="672929"/>
                        <a:pt x="602369" y="675786"/>
                        <a:pt x="604274" y="679596"/>
                      </a:cubicBezTo>
                      <a:cubicBezTo>
                        <a:pt x="606179" y="682454"/>
                        <a:pt x="608084" y="684359"/>
                        <a:pt x="610941" y="685311"/>
                      </a:cubicBezTo>
                      <a:cubicBezTo>
                        <a:pt x="615704" y="686264"/>
                        <a:pt x="620466" y="687216"/>
                        <a:pt x="625229" y="686264"/>
                      </a:cubicBezTo>
                      <a:cubicBezTo>
                        <a:pt x="630944" y="685311"/>
                        <a:pt x="635706" y="684359"/>
                        <a:pt x="640469" y="681501"/>
                      </a:cubicBezTo>
                      <a:lnTo>
                        <a:pt x="647136" y="698646"/>
                      </a:lnTo>
                      <a:cubicBezTo>
                        <a:pt x="642374" y="700551"/>
                        <a:pt x="637611" y="701504"/>
                        <a:pt x="631896" y="701504"/>
                      </a:cubicBezTo>
                      <a:cubicBezTo>
                        <a:pt x="626181" y="701504"/>
                        <a:pt x="620466" y="700551"/>
                        <a:pt x="613799" y="698646"/>
                      </a:cubicBezTo>
                      <a:cubicBezTo>
                        <a:pt x="607131" y="696741"/>
                        <a:pt x="602369" y="691026"/>
                        <a:pt x="598559" y="681501"/>
                      </a:cubicBezTo>
                      <a:cubicBezTo>
                        <a:pt x="594749" y="671976"/>
                        <a:pt x="593796" y="663404"/>
                        <a:pt x="595701" y="655784"/>
                      </a:cubicBezTo>
                      <a:cubicBezTo>
                        <a:pt x="597606" y="650069"/>
                        <a:pt x="600464" y="646259"/>
                        <a:pt x="606179" y="643401"/>
                      </a:cubicBezTo>
                      <a:cubicBezTo>
                        <a:pt x="609036" y="641496"/>
                        <a:pt x="612846" y="641496"/>
                        <a:pt x="616656" y="641496"/>
                      </a:cubicBezTo>
                      <a:lnTo>
                        <a:pt x="613799" y="638639"/>
                      </a:lnTo>
                      <a:lnTo>
                        <a:pt x="626181" y="601491"/>
                      </a:lnTo>
                      <a:lnTo>
                        <a:pt x="591891" y="590061"/>
                      </a:lnTo>
                      <a:lnTo>
                        <a:pt x="588081" y="601491"/>
                      </a:lnTo>
                      <a:cubicBezTo>
                        <a:pt x="587129" y="604349"/>
                        <a:pt x="586176" y="606254"/>
                        <a:pt x="584271" y="607206"/>
                      </a:cubicBezTo>
                      <a:cubicBezTo>
                        <a:pt x="582366" y="608159"/>
                        <a:pt x="580461" y="609111"/>
                        <a:pt x="578556" y="608159"/>
                      </a:cubicBezTo>
                      <a:moveTo>
                        <a:pt x="1193871" y="634829"/>
                      </a:moveTo>
                      <a:lnTo>
                        <a:pt x="1191966" y="739604"/>
                      </a:lnTo>
                      <a:lnTo>
                        <a:pt x="1172916" y="727221"/>
                      </a:lnTo>
                      <a:lnTo>
                        <a:pt x="1172916" y="703409"/>
                      </a:lnTo>
                      <a:cubicBezTo>
                        <a:pt x="1168154" y="707219"/>
                        <a:pt x="1163391" y="710076"/>
                        <a:pt x="1158629" y="711981"/>
                      </a:cubicBezTo>
                      <a:cubicBezTo>
                        <a:pt x="1153866" y="713886"/>
                        <a:pt x="1149104" y="714839"/>
                        <a:pt x="1144341" y="714839"/>
                      </a:cubicBezTo>
                      <a:cubicBezTo>
                        <a:pt x="1135769" y="714839"/>
                        <a:pt x="1126244" y="710076"/>
                        <a:pt x="1117671" y="701504"/>
                      </a:cubicBezTo>
                      <a:cubicBezTo>
                        <a:pt x="1109099" y="692931"/>
                        <a:pt x="1104336" y="684359"/>
                        <a:pt x="1104336" y="676739"/>
                      </a:cubicBezTo>
                      <a:cubicBezTo>
                        <a:pt x="1104336" y="670071"/>
                        <a:pt x="1107194" y="664356"/>
                        <a:pt x="1112909" y="659594"/>
                      </a:cubicBezTo>
                      <a:cubicBezTo>
                        <a:pt x="1118624" y="654831"/>
                        <a:pt x="1126244" y="652926"/>
                        <a:pt x="1133864" y="652926"/>
                      </a:cubicBezTo>
                      <a:cubicBezTo>
                        <a:pt x="1141484" y="652926"/>
                        <a:pt x="1148151" y="654831"/>
                        <a:pt x="1154819" y="659594"/>
                      </a:cubicBezTo>
                      <a:cubicBezTo>
                        <a:pt x="1161486" y="663404"/>
                        <a:pt x="1167201" y="669119"/>
                        <a:pt x="1172916" y="676739"/>
                      </a:cubicBezTo>
                      <a:lnTo>
                        <a:pt x="1173869" y="634829"/>
                      </a:lnTo>
                      <a:lnTo>
                        <a:pt x="1095764" y="632924"/>
                      </a:lnTo>
                      <a:lnTo>
                        <a:pt x="1095764" y="631971"/>
                      </a:lnTo>
                      <a:lnTo>
                        <a:pt x="1070999" y="630066"/>
                      </a:lnTo>
                      <a:cubicBezTo>
                        <a:pt x="1076714" y="634829"/>
                        <a:pt x="1080524" y="639591"/>
                        <a:pt x="1083381" y="646259"/>
                      </a:cubicBezTo>
                      <a:cubicBezTo>
                        <a:pt x="1086239" y="652926"/>
                        <a:pt x="1088144" y="658641"/>
                        <a:pt x="1087191" y="665309"/>
                      </a:cubicBezTo>
                      <a:cubicBezTo>
                        <a:pt x="1086239" y="672929"/>
                        <a:pt x="1083381" y="680549"/>
                        <a:pt x="1077666" y="688169"/>
                      </a:cubicBezTo>
                      <a:cubicBezTo>
                        <a:pt x="1071951" y="694836"/>
                        <a:pt x="1065284" y="700551"/>
                        <a:pt x="1056711" y="705314"/>
                      </a:cubicBezTo>
                      <a:lnTo>
                        <a:pt x="1079571" y="735794"/>
                      </a:lnTo>
                      <a:lnTo>
                        <a:pt x="1069094" y="743414"/>
                      </a:lnTo>
                      <a:lnTo>
                        <a:pt x="1049091" y="708171"/>
                      </a:lnTo>
                      <a:cubicBezTo>
                        <a:pt x="1048139" y="709124"/>
                        <a:pt x="1047186" y="709124"/>
                        <a:pt x="1045281" y="709124"/>
                      </a:cubicBezTo>
                      <a:cubicBezTo>
                        <a:pt x="1044329" y="709124"/>
                        <a:pt x="1042424" y="709124"/>
                        <a:pt x="1040519" y="709124"/>
                      </a:cubicBezTo>
                      <a:cubicBezTo>
                        <a:pt x="1036709" y="709124"/>
                        <a:pt x="1031946" y="706266"/>
                        <a:pt x="1028136" y="701504"/>
                      </a:cubicBezTo>
                      <a:cubicBezTo>
                        <a:pt x="1024326" y="696741"/>
                        <a:pt x="1022421" y="691979"/>
                        <a:pt x="1022421" y="688169"/>
                      </a:cubicBezTo>
                      <a:cubicBezTo>
                        <a:pt x="1022421" y="685311"/>
                        <a:pt x="1023374" y="682454"/>
                        <a:pt x="1026231" y="680549"/>
                      </a:cubicBezTo>
                      <a:cubicBezTo>
                        <a:pt x="1028136" y="678644"/>
                        <a:pt x="1030041" y="677691"/>
                        <a:pt x="1032899" y="677691"/>
                      </a:cubicBezTo>
                      <a:cubicBezTo>
                        <a:pt x="1035756" y="677691"/>
                        <a:pt x="1038614" y="678644"/>
                        <a:pt x="1041471" y="680549"/>
                      </a:cubicBezTo>
                      <a:cubicBezTo>
                        <a:pt x="1044329" y="682454"/>
                        <a:pt x="1046234" y="685311"/>
                        <a:pt x="1048139" y="688169"/>
                      </a:cubicBezTo>
                      <a:cubicBezTo>
                        <a:pt x="1050996" y="687216"/>
                        <a:pt x="1054806" y="685311"/>
                        <a:pt x="1057664" y="682454"/>
                      </a:cubicBezTo>
                      <a:cubicBezTo>
                        <a:pt x="1060521" y="679596"/>
                        <a:pt x="1063379" y="675786"/>
                        <a:pt x="1066236" y="671976"/>
                      </a:cubicBezTo>
                      <a:cubicBezTo>
                        <a:pt x="1053854" y="670071"/>
                        <a:pt x="1045281" y="665309"/>
                        <a:pt x="1038614" y="659594"/>
                      </a:cubicBezTo>
                      <a:cubicBezTo>
                        <a:pt x="1031946" y="652926"/>
                        <a:pt x="1028136" y="646259"/>
                        <a:pt x="1029089" y="638639"/>
                      </a:cubicBezTo>
                      <a:cubicBezTo>
                        <a:pt x="1029089" y="636734"/>
                        <a:pt x="1030041" y="634829"/>
                        <a:pt x="1030994" y="632924"/>
                      </a:cubicBezTo>
                      <a:cubicBezTo>
                        <a:pt x="1031946" y="631019"/>
                        <a:pt x="1033851" y="630066"/>
                        <a:pt x="1035756" y="628161"/>
                      </a:cubicBezTo>
                      <a:lnTo>
                        <a:pt x="1023374" y="627209"/>
                      </a:lnTo>
                      <a:lnTo>
                        <a:pt x="1023374" y="628161"/>
                      </a:lnTo>
                      <a:lnTo>
                        <a:pt x="1003371" y="625304"/>
                      </a:lnTo>
                      <a:lnTo>
                        <a:pt x="990036" y="729126"/>
                      </a:lnTo>
                      <a:lnTo>
                        <a:pt x="972891" y="714839"/>
                      </a:lnTo>
                      <a:lnTo>
                        <a:pt x="975749" y="691026"/>
                      </a:lnTo>
                      <a:cubicBezTo>
                        <a:pt x="970986" y="693884"/>
                        <a:pt x="966224" y="696741"/>
                        <a:pt x="960509" y="697694"/>
                      </a:cubicBezTo>
                      <a:cubicBezTo>
                        <a:pt x="955746" y="699599"/>
                        <a:pt x="950031" y="699599"/>
                        <a:pt x="946221" y="699599"/>
                      </a:cubicBezTo>
                      <a:cubicBezTo>
                        <a:pt x="937649" y="698646"/>
                        <a:pt x="929076" y="692931"/>
                        <a:pt x="921456" y="683406"/>
                      </a:cubicBezTo>
                      <a:cubicBezTo>
                        <a:pt x="913836" y="673881"/>
                        <a:pt x="910026" y="665309"/>
                        <a:pt x="910979" y="657689"/>
                      </a:cubicBezTo>
                      <a:cubicBezTo>
                        <a:pt x="911931" y="651021"/>
                        <a:pt x="915741" y="645306"/>
                        <a:pt x="921456" y="641496"/>
                      </a:cubicBezTo>
                      <a:cubicBezTo>
                        <a:pt x="928124" y="637686"/>
                        <a:pt x="935744" y="635781"/>
                        <a:pt x="943364" y="636734"/>
                      </a:cubicBezTo>
                      <a:cubicBezTo>
                        <a:pt x="950984" y="637686"/>
                        <a:pt x="957651" y="640544"/>
                        <a:pt x="963366" y="645306"/>
                      </a:cubicBezTo>
                      <a:cubicBezTo>
                        <a:pt x="970034" y="650069"/>
                        <a:pt x="974796" y="656736"/>
                        <a:pt x="979559" y="664356"/>
                      </a:cubicBezTo>
                      <a:lnTo>
                        <a:pt x="985274" y="623399"/>
                      </a:lnTo>
                      <a:lnTo>
                        <a:pt x="908121" y="613874"/>
                      </a:lnTo>
                      <a:lnTo>
                        <a:pt x="907169" y="612921"/>
                      </a:lnTo>
                      <a:lnTo>
                        <a:pt x="893834" y="610064"/>
                      </a:lnTo>
                      <a:lnTo>
                        <a:pt x="875736" y="712934"/>
                      </a:lnTo>
                      <a:lnTo>
                        <a:pt x="858591" y="697694"/>
                      </a:lnTo>
                      <a:lnTo>
                        <a:pt x="874784" y="606254"/>
                      </a:lnTo>
                      <a:lnTo>
                        <a:pt x="855734" y="603396"/>
                      </a:lnTo>
                      <a:lnTo>
                        <a:pt x="848114" y="587204"/>
                      </a:lnTo>
                      <a:lnTo>
                        <a:pt x="883356" y="593871"/>
                      </a:lnTo>
                      <a:cubicBezTo>
                        <a:pt x="881451" y="588156"/>
                        <a:pt x="880499" y="583394"/>
                        <a:pt x="879546" y="580536"/>
                      </a:cubicBezTo>
                      <a:cubicBezTo>
                        <a:pt x="878594" y="576726"/>
                        <a:pt x="878594" y="573869"/>
                        <a:pt x="878594" y="571011"/>
                      </a:cubicBezTo>
                      <a:cubicBezTo>
                        <a:pt x="880499" y="561486"/>
                        <a:pt x="885261" y="553866"/>
                        <a:pt x="893834" y="548151"/>
                      </a:cubicBezTo>
                      <a:cubicBezTo>
                        <a:pt x="902406" y="542436"/>
                        <a:pt x="911931" y="540531"/>
                        <a:pt x="922409" y="542436"/>
                      </a:cubicBezTo>
                      <a:cubicBezTo>
                        <a:pt x="930981" y="544341"/>
                        <a:pt x="939554" y="550056"/>
                        <a:pt x="948126" y="560534"/>
                      </a:cubicBezTo>
                      <a:cubicBezTo>
                        <a:pt x="957651" y="571964"/>
                        <a:pt x="967176" y="586251"/>
                        <a:pt x="975749" y="603396"/>
                      </a:cubicBezTo>
                      <a:lnTo>
                        <a:pt x="970034" y="606254"/>
                      </a:lnTo>
                      <a:cubicBezTo>
                        <a:pt x="964319" y="593871"/>
                        <a:pt x="957651" y="582441"/>
                        <a:pt x="949079" y="573869"/>
                      </a:cubicBezTo>
                      <a:cubicBezTo>
                        <a:pt x="941459" y="565296"/>
                        <a:pt x="932886" y="560534"/>
                        <a:pt x="924314" y="559581"/>
                      </a:cubicBezTo>
                      <a:cubicBezTo>
                        <a:pt x="916694" y="558629"/>
                        <a:pt x="909074" y="559581"/>
                        <a:pt x="902406" y="564344"/>
                      </a:cubicBezTo>
                      <a:cubicBezTo>
                        <a:pt x="895739" y="569106"/>
                        <a:pt x="891929" y="574821"/>
                        <a:pt x="890024" y="582441"/>
                      </a:cubicBezTo>
                      <a:cubicBezTo>
                        <a:pt x="889071" y="588156"/>
                        <a:pt x="889071" y="591966"/>
                        <a:pt x="889071" y="594824"/>
                      </a:cubicBezTo>
                      <a:lnTo>
                        <a:pt x="904311" y="597681"/>
                      </a:lnTo>
                      <a:lnTo>
                        <a:pt x="905264" y="598634"/>
                      </a:lnTo>
                      <a:lnTo>
                        <a:pt x="1013849" y="612921"/>
                      </a:lnTo>
                      <a:lnTo>
                        <a:pt x="1013849" y="612921"/>
                      </a:lnTo>
                      <a:lnTo>
                        <a:pt x="1092906" y="618636"/>
                      </a:lnTo>
                      <a:lnTo>
                        <a:pt x="1093859" y="619589"/>
                      </a:lnTo>
                      <a:lnTo>
                        <a:pt x="1204349" y="621494"/>
                      </a:lnTo>
                      <a:lnTo>
                        <a:pt x="1214826" y="635781"/>
                      </a:lnTo>
                      <a:lnTo>
                        <a:pt x="1193871" y="634829"/>
                      </a:lnTo>
                      <a:close/>
                      <a:moveTo>
                        <a:pt x="1911104" y="313836"/>
                      </a:moveTo>
                      <a:cubicBezTo>
                        <a:pt x="1915866" y="312884"/>
                        <a:pt x="1919676" y="312884"/>
                        <a:pt x="1923486" y="312884"/>
                      </a:cubicBezTo>
                      <a:cubicBezTo>
                        <a:pt x="1933011" y="312884"/>
                        <a:pt x="1937774" y="315741"/>
                        <a:pt x="1940631" y="324314"/>
                      </a:cubicBezTo>
                      <a:cubicBezTo>
                        <a:pt x="1945394" y="336696"/>
                        <a:pt x="1934916" y="346221"/>
                        <a:pt x="1916819" y="360509"/>
                      </a:cubicBezTo>
                      <a:cubicBezTo>
                        <a:pt x="1914914" y="361461"/>
                        <a:pt x="1913961" y="362414"/>
                        <a:pt x="1912056" y="364319"/>
                      </a:cubicBezTo>
                      <a:cubicBezTo>
                        <a:pt x="1911104" y="357651"/>
                        <a:pt x="1908246" y="351936"/>
                        <a:pt x="1907294" y="345269"/>
                      </a:cubicBezTo>
                      <a:cubicBezTo>
                        <a:pt x="1904436" y="334791"/>
                        <a:pt x="1900626" y="323361"/>
                        <a:pt x="1900626" y="314789"/>
                      </a:cubicBezTo>
                      <a:cubicBezTo>
                        <a:pt x="1903484" y="314789"/>
                        <a:pt x="1907294" y="313836"/>
                        <a:pt x="1911104" y="313836"/>
                      </a:cubicBezTo>
                      <a:close/>
                      <a:moveTo>
                        <a:pt x="1933964" y="540531"/>
                      </a:moveTo>
                      <a:cubicBezTo>
                        <a:pt x="1934916" y="543389"/>
                        <a:pt x="1935869" y="545294"/>
                        <a:pt x="1934916" y="547199"/>
                      </a:cubicBezTo>
                      <a:cubicBezTo>
                        <a:pt x="1933964" y="550056"/>
                        <a:pt x="1933011" y="551009"/>
                        <a:pt x="1931106" y="551961"/>
                      </a:cubicBezTo>
                      <a:cubicBezTo>
                        <a:pt x="1925391" y="554819"/>
                        <a:pt x="1917771" y="553866"/>
                        <a:pt x="1908246" y="549104"/>
                      </a:cubicBezTo>
                      <a:cubicBezTo>
                        <a:pt x="1898721" y="544341"/>
                        <a:pt x="1892054" y="539579"/>
                        <a:pt x="1889196" y="533864"/>
                      </a:cubicBezTo>
                      <a:cubicBezTo>
                        <a:pt x="1888244" y="532911"/>
                        <a:pt x="1889196" y="531006"/>
                        <a:pt x="1890149" y="530054"/>
                      </a:cubicBezTo>
                      <a:cubicBezTo>
                        <a:pt x="1891101" y="528149"/>
                        <a:pt x="1893006" y="527196"/>
                        <a:pt x="1894911" y="526244"/>
                      </a:cubicBezTo>
                      <a:lnTo>
                        <a:pt x="1904436" y="521481"/>
                      </a:lnTo>
                      <a:lnTo>
                        <a:pt x="1889196" y="488144"/>
                      </a:lnTo>
                      <a:lnTo>
                        <a:pt x="1871099" y="496716"/>
                      </a:lnTo>
                      <a:lnTo>
                        <a:pt x="1871099" y="496716"/>
                      </a:lnTo>
                      <a:lnTo>
                        <a:pt x="1867289" y="498621"/>
                      </a:lnTo>
                      <a:lnTo>
                        <a:pt x="1866336" y="499574"/>
                      </a:lnTo>
                      <a:lnTo>
                        <a:pt x="1866336" y="499574"/>
                      </a:lnTo>
                      <a:lnTo>
                        <a:pt x="1832999" y="511956"/>
                      </a:lnTo>
                      <a:cubicBezTo>
                        <a:pt x="1837761" y="514814"/>
                        <a:pt x="1841571" y="517671"/>
                        <a:pt x="1844429" y="520529"/>
                      </a:cubicBezTo>
                      <a:cubicBezTo>
                        <a:pt x="1847286" y="523386"/>
                        <a:pt x="1850144" y="527196"/>
                        <a:pt x="1851096" y="530054"/>
                      </a:cubicBezTo>
                      <a:cubicBezTo>
                        <a:pt x="1852049" y="532911"/>
                        <a:pt x="1852049" y="535769"/>
                        <a:pt x="1851096" y="539579"/>
                      </a:cubicBezTo>
                      <a:cubicBezTo>
                        <a:pt x="1850144" y="543389"/>
                        <a:pt x="1848239" y="546246"/>
                        <a:pt x="1846334" y="550056"/>
                      </a:cubicBezTo>
                      <a:cubicBezTo>
                        <a:pt x="1855859" y="548151"/>
                        <a:pt x="1865384" y="549104"/>
                        <a:pt x="1873004" y="551961"/>
                      </a:cubicBezTo>
                      <a:cubicBezTo>
                        <a:pt x="1880624" y="554819"/>
                        <a:pt x="1886339" y="560534"/>
                        <a:pt x="1889196" y="567201"/>
                      </a:cubicBezTo>
                      <a:cubicBezTo>
                        <a:pt x="1893006" y="575774"/>
                        <a:pt x="1892054" y="585299"/>
                        <a:pt x="1886339" y="593871"/>
                      </a:cubicBezTo>
                      <a:cubicBezTo>
                        <a:pt x="1880624" y="603396"/>
                        <a:pt x="1872051" y="610064"/>
                        <a:pt x="1861574" y="613874"/>
                      </a:cubicBezTo>
                      <a:cubicBezTo>
                        <a:pt x="1852049" y="617684"/>
                        <a:pt x="1840619" y="615779"/>
                        <a:pt x="1827284" y="609111"/>
                      </a:cubicBezTo>
                      <a:cubicBezTo>
                        <a:pt x="1813949" y="602444"/>
                        <a:pt x="1805376" y="593871"/>
                        <a:pt x="1801566" y="583394"/>
                      </a:cubicBezTo>
                      <a:cubicBezTo>
                        <a:pt x="1799661" y="578631"/>
                        <a:pt x="1800614" y="572916"/>
                        <a:pt x="1803471" y="567201"/>
                      </a:cubicBezTo>
                      <a:cubicBezTo>
                        <a:pt x="1807281" y="561486"/>
                        <a:pt x="1812044" y="556724"/>
                        <a:pt x="1818711" y="551961"/>
                      </a:cubicBezTo>
                      <a:cubicBezTo>
                        <a:pt x="1824426" y="549104"/>
                        <a:pt x="1828236" y="544341"/>
                        <a:pt x="1831094" y="539579"/>
                      </a:cubicBezTo>
                      <a:cubicBezTo>
                        <a:pt x="1833951" y="534816"/>
                        <a:pt x="1834904" y="531006"/>
                        <a:pt x="1832999" y="527196"/>
                      </a:cubicBezTo>
                      <a:cubicBezTo>
                        <a:pt x="1832046" y="524339"/>
                        <a:pt x="1830141" y="521481"/>
                        <a:pt x="1828236" y="519576"/>
                      </a:cubicBezTo>
                      <a:cubicBezTo>
                        <a:pt x="1826331" y="517671"/>
                        <a:pt x="1825379" y="515766"/>
                        <a:pt x="1822521" y="514814"/>
                      </a:cubicBezTo>
                      <a:lnTo>
                        <a:pt x="1772039" y="533864"/>
                      </a:lnTo>
                      <a:lnTo>
                        <a:pt x="1772039" y="533864"/>
                      </a:lnTo>
                      <a:lnTo>
                        <a:pt x="1757751" y="538626"/>
                      </a:lnTo>
                      <a:lnTo>
                        <a:pt x="1791089" y="637686"/>
                      </a:lnTo>
                      <a:lnTo>
                        <a:pt x="1769181" y="632924"/>
                      </a:lnTo>
                      <a:lnTo>
                        <a:pt x="1739654" y="545294"/>
                      </a:lnTo>
                      <a:lnTo>
                        <a:pt x="1726319" y="550056"/>
                      </a:lnTo>
                      <a:lnTo>
                        <a:pt x="1727271" y="551009"/>
                      </a:lnTo>
                      <a:lnTo>
                        <a:pt x="1708221" y="556724"/>
                      </a:lnTo>
                      <a:lnTo>
                        <a:pt x="1737749" y="657689"/>
                      </a:lnTo>
                      <a:lnTo>
                        <a:pt x="1715841" y="651974"/>
                      </a:lnTo>
                      <a:lnTo>
                        <a:pt x="1708221" y="627209"/>
                      </a:lnTo>
                      <a:cubicBezTo>
                        <a:pt x="1707269" y="630066"/>
                        <a:pt x="1705364" y="631971"/>
                        <a:pt x="1702506" y="633876"/>
                      </a:cubicBezTo>
                      <a:cubicBezTo>
                        <a:pt x="1699649" y="635781"/>
                        <a:pt x="1696791" y="637686"/>
                        <a:pt x="1693934" y="638639"/>
                      </a:cubicBezTo>
                      <a:cubicBezTo>
                        <a:pt x="1685361" y="641496"/>
                        <a:pt x="1675836" y="640544"/>
                        <a:pt x="1665359" y="635781"/>
                      </a:cubicBezTo>
                      <a:cubicBezTo>
                        <a:pt x="1654881" y="631971"/>
                        <a:pt x="1648214" y="626256"/>
                        <a:pt x="1646309" y="619589"/>
                      </a:cubicBezTo>
                      <a:lnTo>
                        <a:pt x="1633926" y="578631"/>
                      </a:lnTo>
                      <a:lnTo>
                        <a:pt x="1622496" y="582441"/>
                      </a:lnTo>
                      <a:lnTo>
                        <a:pt x="1621544" y="581489"/>
                      </a:lnTo>
                      <a:lnTo>
                        <a:pt x="1607256" y="585299"/>
                      </a:lnTo>
                      <a:lnTo>
                        <a:pt x="1632021" y="687216"/>
                      </a:lnTo>
                      <a:lnTo>
                        <a:pt x="1611066" y="680549"/>
                      </a:lnTo>
                      <a:lnTo>
                        <a:pt x="1589159" y="590061"/>
                      </a:lnTo>
                      <a:lnTo>
                        <a:pt x="1574871" y="593871"/>
                      </a:lnTo>
                      <a:lnTo>
                        <a:pt x="1575824" y="594824"/>
                      </a:lnTo>
                      <a:lnTo>
                        <a:pt x="1555821" y="598634"/>
                      </a:lnTo>
                      <a:lnTo>
                        <a:pt x="1574871" y="701504"/>
                      </a:lnTo>
                      <a:lnTo>
                        <a:pt x="1553916" y="692931"/>
                      </a:lnTo>
                      <a:lnTo>
                        <a:pt x="1551059" y="676739"/>
                      </a:lnTo>
                      <a:cubicBezTo>
                        <a:pt x="1548201" y="682454"/>
                        <a:pt x="1543439" y="686264"/>
                        <a:pt x="1537724" y="690074"/>
                      </a:cubicBezTo>
                      <a:cubicBezTo>
                        <a:pt x="1531056" y="693884"/>
                        <a:pt x="1524389" y="696741"/>
                        <a:pt x="1516769" y="697694"/>
                      </a:cubicBezTo>
                      <a:cubicBezTo>
                        <a:pt x="1508196" y="699599"/>
                        <a:pt x="1499624" y="697694"/>
                        <a:pt x="1490099" y="692931"/>
                      </a:cubicBezTo>
                      <a:cubicBezTo>
                        <a:pt x="1480574" y="688169"/>
                        <a:pt x="1474859" y="682454"/>
                        <a:pt x="1473906" y="676739"/>
                      </a:cubicBezTo>
                      <a:cubicBezTo>
                        <a:pt x="1473906" y="675786"/>
                        <a:pt x="1473906" y="673881"/>
                        <a:pt x="1474859" y="671976"/>
                      </a:cubicBezTo>
                      <a:cubicBezTo>
                        <a:pt x="1475811" y="670071"/>
                        <a:pt x="1476764" y="668166"/>
                        <a:pt x="1478669" y="666261"/>
                      </a:cubicBezTo>
                      <a:cubicBezTo>
                        <a:pt x="1472954" y="664356"/>
                        <a:pt x="1467239" y="661499"/>
                        <a:pt x="1463429" y="657689"/>
                      </a:cubicBezTo>
                      <a:cubicBezTo>
                        <a:pt x="1459619" y="653879"/>
                        <a:pt x="1456761" y="650069"/>
                        <a:pt x="1455809" y="646259"/>
                      </a:cubicBezTo>
                      <a:cubicBezTo>
                        <a:pt x="1454856" y="641496"/>
                        <a:pt x="1455809" y="636734"/>
                        <a:pt x="1459619" y="633876"/>
                      </a:cubicBezTo>
                      <a:cubicBezTo>
                        <a:pt x="1462476" y="630066"/>
                        <a:pt x="1466286" y="628161"/>
                        <a:pt x="1472001" y="626256"/>
                      </a:cubicBezTo>
                      <a:lnTo>
                        <a:pt x="1495814" y="621494"/>
                      </a:lnTo>
                      <a:lnTo>
                        <a:pt x="1493909" y="610064"/>
                      </a:lnTo>
                      <a:lnTo>
                        <a:pt x="1443426" y="619589"/>
                      </a:lnTo>
                      <a:lnTo>
                        <a:pt x="1443426" y="619589"/>
                      </a:lnTo>
                      <a:lnTo>
                        <a:pt x="1429139" y="621494"/>
                      </a:lnTo>
                      <a:lnTo>
                        <a:pt x="1441521" y="725316"/>
                      </a:lnTo>
                      <a:lnTo>
                        <a:pt x="1421519" y="715791"/>
                      </a:lnTo>
                      <a:lnTo>
                        <a:pt x="1418661" y="691979"/>
                      </a:lnTo>
                      <a:cubicBezTo>
                        <a:pt x="1414851" y="696741"/>
                        <a:pt x="1410089" y="699599"/>
                        <a:pt x="1405326" y="702456"/>
                      </a:cubicBezTo>
                      <a:cubicBezTo>
                        <a:pt x="1400564" y="705314"/>
                        <a:pt x="1395801" y="707219"/>
                        <a:pt x="1391991" y="707219"/>
                      </a:cubicBezTo>
                      <a:cubicBezTo>
                        <a:pt x="1383419" y="708171"/>
                        <a:pt x="1373894" y="705314"/>
                        <a:pt x="1363416" y="697694"/>
                      </a:cubicBezTo>
                      <a:cubicBezTo>
                        <a:pt x="1353891" y="690074"/>
                        <a:pt x="1348176" y="683406"/>
                        <a:pt x="1347224" y="674834"/>
                      </a:cubicBezTo>
                      <a:cubicBezTo>
                        <a:pt x="1346271" y="668166"/>
                        <a:pt x="1348176" y="661499"/>
                        <a:pt x="1353891" y="656736"/>
                      </a:cubicBezTo>
                      <a:cubicBezTo>
                        <a:pt x="1359606" y="651021"/>
                        <a:pt x="1366274" y="648164"/>
                        <a:pt x="1373894" y="647211"/>
                      </a:cubicBezTo>
                      <a:cubicBezTo>
                        <a:pt x="1381514" y="646259"/>
                        <a:pt x="1388181" y="647211"/>
                        <a:pt x="1395801" y="651021"/>
                      </a:cubicBezTo>
                      <a:cubicBezTo>
                        <a:pt x="1403421" y="653879"/>
                        <a:pt x="1410089" y="658641"/>
                        <a:pt x="1415804" y="665309"/>
                      </a:cubicBezTo>
                      <a:lnTo>
                        <a:pt x="1411041" y="624351"/>
                      </a:lnTo>
                      <a:lnTo>
                        <a:pt x="1333889" y="633876"/>
                      </a:lnTo>
                      <a:lnTo>
                        <a:pt x="1332936" y="632924"/>
                      </a:lnTo>
                      <a:lnTo>
                        <a:pt x="1318649" y="633876"/>
                      </a:lnTo>
                      <a:lnTo>
                        <a:pt x="1326269" y="738651"/>
                      </a:lnTo>
                      <a:lnTo>
                        <a:pt x="1306266" y="728174"/>
                      </a:lnTo>
                      <a:lnTo>
                        <a:pt x="1299599" y="635781"/>
                      </a:lnTo>
                      <a:lnTo>
                        <a:pt x="1280549" y="636734"/>
                      </a:lnTo>
                      <a:lnTo>
                        <a:pt x="1269119" y="623399"/>
                      </a:lnTo>
                      <a:lnTo>
                        <a:pt x="1304361" y="620541"/>
                      </a:lnTo>
                      <a:cubicBezTo>
                        <a:pt x="1301504" y="615779"/>
                        <a:pt x="1298646" y="611969"/>
                        <a:pt x="1297694" y="608159"/>
                      </a:cubicBezTo>
                      <a:cubicBezTo>
                        <a:pt x="1295789" y="604349"/>
                        <a:pt x="1294836" y="601491"/>
                        <a:pt x="1294836" y="599586"/>
                      </a:cubicBezTo>
                      <a:cubicBezTo>
                        <a:pt x="1293884" y="590061"/>
                        <a:pt x="1297694" y="581489"/>
                        <a:pt x="1304361" y="573869"/>
                      </a:cubicBezTo>
                      <a:cubicBezTo>
                        <a:pt x="1311029" y="566249"/>
                        <a:pt x="1319601" y="562439"/>
                        <a:pt x="1330079" y="561486"/>
                      </a:cubicBezTo>
                      <a:cubicBezTo>
                        <a:pt x="1338651" y="560534"/>
                        <a:pt x="1348176" y="564344"/>
                        <a:pt x="1359606" y="572916"/>
                      </a:cubicBezTo>
                      <a:cubicBezTo>
                        <a:pt x="1371989" y="581489"/>
                        <a:pt x="1384371" y="592919"/>
                        <a:pt x="1396754" y="608159"/>
                      </a:cubicBezTo>
                      <a:lnTo>
                        <a:pt x="1391991" y="611969"/>
                      </a:lnTo>
                      <a:cubicBezTo>
                        <a:pt x="1383419" y="600539"/>
                        <a:pt x="1373894" y="591966"/>
                        <a:pt x="1364369" y="585299"/>
                      </a:cubicBezTo>
                      <a:cubicBezTo>
                        <a:pt x="1354844" y="579584"/>
                        <a:pt x="1345319" y="576726"/>
                        <a:pt x="1337699" y="576726"/>
                      </a:cubicBezTo>
                      <a:cubicBezTo>
                        <a:pt x="1330079" y="577679"/>
                        <a:pt x="1322459" y="580536"/>
                        <a:pt x="1316744" y="587204"/>
                      </a:cubicBezTo>
                      <a:cubicBezTo>
                        <a:pt x="1311029" y="592919"/>
                        <a:pt x="1309124" y="599586"/>
                        <a:pt x="1309124" y="608159"/>
                      </a:cubicBezTo>
                      <a:cubicBezTo>
                        <a:pt x="1309124" y="613874"/>
                        <a:pt x="1310076" y="617684"/>
                        <a:pt x="1311029" y="619589"/>
                      </a:cubicBezTo>
                      <a:lnTo>
                        <a:pt x="1326269" y="618636"/>
                      </a:lnTo>
                      <a:lnTo>
                        <a:pt x="1327221" y="619589"/>
                      </a:lnTo>
                      <a:lnTo>
                        <a:pt x="1436759" y="607206"/>
                      </a:lnTo>
                      <a:lnTo>
                        <a:pt x="1437711" y="608159"/>
                      </a:lnTo>
                      <a:lnTo>
                        <a:pt x="1558679" y="585299"/>
                      </a:lnTo>
                      <a:lnTo>
                        <a:pt x="1558679" y="585299"/>
                      </a:lnTo>
                      <a:lnTo>
                        <a:pt x="1615829" y="571011"/>
                      </a:lnTo>
                      <a:lnTo>
                        <a:pt x="1616781" y="571964"/>
                      </a:lnTo>
                      <a:lnTo>
                        <a:pt x="1709174" y="545294"/>
                      </a:lnTo>
                      <a:lnTo>
                        <a:pt x="1744416" y="533864"/>
                      </a:lnTo>
                      <a:cubicBezTo>
                        <a:pt x="1737749" y="524339"/>
                        <a:pt x="1731081" y="516719"/>
                        <a:pt x="1722509" y="511956"/>
                      </a:cubicBezTo>
                      <a:cubicBezTo>
                        <a:pt x="1713936" y="507194"/>
                        <a:pt x="1706316" y="506241"/>
                        <a:pt x="1699649" y="509099"/>
                      </a:cubicBezTo>
                      <a:cubicBezTo>
                        <a:pt x="1694886" y="511004"/>
                        <a:pt x="1691076" y="513861"/>
                        <a:pt x="1689171" y="519576"/>
                      </a:cubicBezTo>
                      <a:cubicBezTo>
                        <a:pt x="1687266" y="524339"/>
                        <a:pt x="1687266" y="530054"/>
                        <a:pt x="1689171" y="535769"/>
                      </a:cubicBezTo>
                      <a:cubicBezTo>
                        <a:pt x="1690124" y="537674"/>
                        <a:pt x="1691076" y="540531"/>
                        <a:pt x="1692981" y="542436"/>
                      </a:cubicBezTo>
                      <a:cubicBezTo>
                        <a:pt x="1694886" y="544341"/>
                        <a:pt x="1696791" y="546246"/>
                        <a:pt x="1699649" y="548151"/>
                      </a:cubicBezTo>
                      <a:lnTo>
                        <a:pt x="1692981" y="550056"/>
                      </a:lnTo>
                      <a:cubicBezTo>
                        <a:pt x="1689171" y="548151"/>
                        <a:pt x="1685361" y="544341"/>
                        <a:pt x="1682504" y="540531"/>
                      </a:cubicBezTo>
                      <a:cubicBezTo>
                        <a:pt x="1679646" y="535769"/>
                        <a:pt x="1676789" y="531959"/>
                        <a:pt x="1675836" y="527196"/>
                      </a:cubicBezTo>
                      <a:cubicBezTo>
                        <a:pt x="1672979" y="519576"/>
                        <a:pt x="1673931" y="512909"/>
                        <a:pt x="1676789" y="505289"/>
                      </a:cubicBezTo>
                      <a:cubicBezTo>
                        <a:pt x="1679646" y="498621"/>
                        <a:pt x="1685361" y="493859"/>
                        <a:pt x="1692029" y="491001"/>
                      </a:cubicBezTo>
                      <a:cubicBezTo>
                        <a:pt x="1701554" y="488144"/>
                        <a:pt x="1712031" y="490049"/>
                        <a:pt x="1722509" y="497669"/>
                      </a:cubicBezTo>
                      <a:cubicBezTo>
                        <a:pt x="1733939" y="505289"/>
                        <a:pt x="1743464" y="516719"/>
                        <a:pt x="1752036" y="531006"/>
                      </a:cubicBezTo>
                      <a:lnTo>
                        <a:pt x="1765371" y="526244"/>
                      </a:lnTo>
                      <a:lnTo>
                        <a:pt x="1766324" y="526244"/>
                      </a:lnTo>
                      <a:lnTo>
                        <a:pt x="1859669" y="491001"/>
                      </a:lnTo>
                      <a:lnTo>
                        <a:pt x="1859669" y="491001"/>
                      </a:lnTo>
                      <a:lnTo>
                        <a:pt x="1962539" y="445281"/>
                      </a:lnTo>
                      <a:lnTo>
                        <a:pt x="1977779" y="453854"/>
                      </a:lnTo>
                      <a:lnTo>
                        <a:pt x="1959681" y="462426"/>
                      </a:lnTo>
                      <a:lnTo>
                        <a:pt x="2002544" y="557676"/>
                      </a:lnTo>
                      <a:lnTo>
                        <a:pt x="1980636" y="554819"/>
                      </a:lnTo>
                      <a:lnTo>
                        <a:pt x="1964444" y="518624"/>
                      </a:lnTo>
                      <a:lnTo>
                        <a:pt x="1932059" y="532911"/>
                      </a:lnTo>
                      <a:lnTo>
                        <a:pt x="1933964" y="540531"/>
                      </a:lnTo>
                      <a:close/>
                      <a:moveTo>
                        <a:pt x="2038739" y="575774"/>
                      </a:moveTo>
                      <a:lnTo>
                        <a:pt x="2006354" y="565296"/>
                      </a:lnTo>
                      <a:cubicBezTo>
                        <a:pt x="2004449" y="564344"/>
                        <a:pt x="2001591" y="564344"/>
                        <a:pt x="1999686" y="563391"/>
                      </a:cubicBezTo>
                      <a:cubicBezTo>
                        <a:pt x="1997781" y="563391"/>
                        <a:pt x="1995876" y="563391"/>
                        <a:pt x="1994924" y="563391"/>
                      </a:cubicBezTo>
                      <a:cubicBezTo>
                        <a:pt x="1993971" y="564344"/>
                        <a:pt x="1992066" y="565296"/>
                        <a:pt x="1991114" y="566249"/>
                      </a:cubicBezTo>
                      <a:cubicBezTo>
                        <a:pt x="1990161" y="567201"/>
                        <a:pt x="1988256" y="570059"/>
                        <a:pt x="1986351" y="572916"/>
                      </a:cubicBezTo>
                      <a:lnTo>
                        <a:pt x="1974921" y="566249"/>
                      </a:lnTo>
                      <a:cubicBezTo>
                        <a:pt x="1976826" y="564344"/>
                        <a:pt x="1978731" y="561486"/>
                        <a:pt x="1980636" y="559581"/>
                      </a:cubicBezTo>
                      <a:cubicBezTo>
                        <a:pt x="1982541" y="557676"/>
                        <a:pt x="1984446" y="556724"/>
                        <a:pt x="1985399" y="555771"/>
                      </a:cubicBezTo>
                      <a:cubicBezTo>
                        <a:pt x="1987304" y="554819"/>
                        <a:pt x="1988256" y="554819"/>
                        <a:pt x="1989209" y="554819"/>
                      </a:cubicBezTo>
                      <a:cubicBezTo>
                        <a:pt x="1990161" y="554819"/>
                        <a:pt x="1992066" y="554819"/>
                        <a:pt x="1993971" y="555771"/>
                      </a:cubicBezTo>
                      <a:lnTo>
                        <a:pt x="2041596" y="569106"/>
                      </a:lnTo>
                      <a:lnTo>
                        <a:pt x="2038739" y="575774"/>
                      </a:lnTo>
                      <a:close/>
                      <a:moveTo>
                        <a:pt x="2137799" y="166199"/>
                      </a:moveTo>
                      <a:cubicBezTo>
                        <a:pt x="2145419" y="97619"/>
                        <a:pt x="2173041" y="21419"/>
                        <a:pt x="2254004" y="16656"/>
                      </a:cubicBezTo>
                      <a:cubicBezTo>
                        <a:pt x="2271149" y="16656"/>
                        <a:pt x="2273054" y="24276"/>
                        <a:pt x="2274006" y="26181"/>
                      </a:cubicBezTo>
                      <a:cubicBezTo>
                        <a:pt x="2278769" y="50946"/>
                        <a:pt x="2227334" y="115716"/>
                        <a:pt x="2137799" y="166199"/>
                      </a:cubicBezTo>
                      <a:close/>
                      <a:moveTo>
                        <a:pt x="2346396" y="591014"/>
                      </a:moveTo>
                      <a:cubicBezTo>
                        <a:pt x="2327346" y="553866"/>
                        <a:pt x="2289246" y="499574"/>
                        <a:pt x="2254956" y="497669"/>
                      </a:cubicBezTo>
                      <a:cubicBezTo>
                        <a:pt x="2246384" y="496716"/>
                        <a:pt x="2233049" y="499574"/>
                        <a:pt x="2222571" y="515766"/>
                      </a:cubicBezTo>
                      <a:cubicBezTo>
                        <a:pt x="2218761" y="522434"/>
                        <a:pt x="2214951" y="530054"/>
                        <a:pt x="2211141" y="537674"/>
                      </a:cubicBezTo>
                      <a:cubicBezTo>
                        <a:pt x="2207331" y="493859"/>
                        <a:pt x="2194949" y="451949"/>
                        <a:pt x="2181614" y="412896"/>
                      </a:cubicBezTo>
                      <a:cubicBezTo>
                        <a:pt x="2219714" y="397656"/>
                        <a:pt x="2254004" y="379559"/>
                        <a:pt x="2285436" y="358604"/>
                      </a:cubicBezTo>
                      <a:cubicBezTo>
                        <a:pt x="2293056" y="375749"/>
                        <a:pt x="2300676" y="391941"/>
                        <a:pt x="2309249" y="408134"/>
                      </a:cubicBezTo>
                      <a:cubicBezTo>
                        <a:pt x="2323536" y="435756"/>
                        <a:pt x="2338776" y="465284"/>
                        <a:pt x="2346396" y="496716"/>
                      </a:cubicBezTo>
                      <a:cubicBezTo>
                        <a:pt x="2350206" y="515766"/>
                        <a:pt x="2350206" y="568154"/>
                        <a:pt x="2346396" y="59101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5810" name="Google Shape;5810;p32"/>
          <p:cNvSpPr/>
          <p:nvPr/>
        </p:nvSpPr>
        <p:spPr>
          <a:xfrm>
            <a:off x="-522" y="-1319225"/>
            <a:ext cx="794084" cy="14164521"/>
          </a:xfrm>
          <a:custGeom>
            <a:avLst/>
            <a:gdLst/>
            <a:ahLst/>
            <a:cxnLst/>
            <a:rect l="l" t="t" r="r" b="b"/>
            <a:pathLst>
              <a:path w="794084" h="14164521" extrusionOk="0">
                <a:moveTo>
                  <a:pt x="652655" y="7943935"/>
                </a:moveTo>
                <a:lnTo>
                  <a:pt x="650770" y="7944316"/>
                </a:lnTo>
                <a:lnTo>
                  <a:pt x="650770" y="7944316"/>
                </a:lnTo>
                <a:lnTo>
                  <a:pt x="652655" y="7943935"/>
                </a:lnTo>
                <a:close/>
                <a:moveTo>
                  <a:pt x="0" y="2381"/>
                </a:moveTo>
                <a:lnTo>
                  <a:pt x="794084" y="0"/>
                </a:lnTo>
                <a:lnTo>
                  <a:pt x="792386" y="6521110"/>
                </a:lnTo>
                <a:lnTo>
                  <a:pt x="792695" y="6521110"/>
                </a:lnTo>
                <a:lnTo>
                  <a:pt x="792695" y="6940210"/>
                </a:lnTo>
                <a:lnTo>
                  <a:pt x="792428" y="6940210"/>
                </a:lnTo>
                <a:cubicBezTo>
                  <a:pt x="792430" y="6950301"/>
                  <a:pt x="792433" y="6960393"/>
                  <a:pt x="792435" y="6970484"/>
                </a:cubicBezTo>
                <a:lnTo>
                  <a:pt x="785164" y="7006498"/>
                </a:lnTo>
                <a:cubicBezTo>
                  <a:pt x="777887" y="7023703"/>
                  <a:pt x="767356" y="7039198"/>
                  <a:pt x="754344" y="7052210"/>
                </a:cubicBezTo>
                <a:cubicBezTo>
                  <a:pt x="719662" y="7075911"/>
                  <a:pt x="708791" y="7075801"/>
                  <a:pt x="686015" y="7087596"/>
                </a:cubicBezTo>
                <a:lnTo>
                  <a:pt x="653151" y="7094231"/>
                </a:lnTo>
                <a:lnTo>
                  <a:pt x="653151" y="7094231"/>
                </a:lnTo>
                <a:lnTo>
                  <a:pt x="686015" y="7087596"/>
                </a:lnTo>
                <a:lnTo>
                  <a:pt x="620390" y="7107967"/>
                </a:lnTo>
                <a:cubicBezTo>
                  <a:pt x="460230" y="7175709"/>
                  <a:pt x="347851" y="7334297"/>
                  <a:pt x="347851" y="7519133"/>
                </a:cubicBezTo>
                <a:cubicBezTo>
                  <a:pt x="347851" y="7703969"/>
                  <a:pt x="460230" y="7862557"/>
                  <a:pt x="620390" y="7930299"/>
                </a:cubicBezTo>
                <a:lnTo>
                  <a:pt x="686015" y="7950670"/>
                </a:lnTo>
                <a:lnTo>
                  <a:pt x="704152" y="7956300"/>
                </a:lnTo>
                <a:lnTo>
                  <a:pt x="754344" y="7986056"/>
                </a:lnTo>
                <a:cubicBezTo>
                  <a:pt x="767356" y="7999068"/>
                  <a:pt x="777887" y="8014563"/>
                  <a:pt x="785164" y="8031768"/>
                </a:cubicBezTo>
                <a:lnTo>
                  <a:pt x="792687" y="8069030"/>
                </a:lnTo>
                <a:cubicBezTo>
                  <a:pt x="792690" y="8081493"/>
                  <a:pt x="792692" y="8093955"/>
                  <a:pt x="792695" y="8106418"/>
                </a:cubicBezTo>
                <a:lnTo>
                  <a:pt x="791819" y="8110756"/>
                </a:lnTo>
                <a:lnTo>
                  <a:pt x="791819" y="8110756"/>
                </a:lnTo>
                <a:lnTo>
                  <a:pt x="792695" y="8106418"/>
                </a:lnTo>
                <a:lnTo>
                  <a:pt x="794084" y="14164521"/>
                </a:lnTo>
                <a:lnTo>
                  <a:pt x="0" y="14164521"/>
                </a:lnTo>
                <a:lnTo>
                  <a:pt x="0" y="2381"/>
                </a:lnTo>
                <a:close/>
              </a:path>
            </a:pathLst>
          </a:custGeom>
          <a:solidFill>
            <a:srgbClr val="B8114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11" name="Google Shape;5811;p32"/>
          <p:cNvSpPr/>
          <p:nvPr/>
        </p:nvSpPr>
        <p:spPr>
          <a:xfrm>
            <a:off x="177277" y="4148453"/>
            <a:ext cx="470356" cy="470356"/>
          </a:xfrm>
          <a:custGeom>
            <a:avLst/>
            <a:gdLst/>
            <a:ahLst/>
            <a:cxnLst/>
            <a:rect l="l" t="t" r="r" b="b"/>
            <a:pathLst>
              <a:path w="470356" h="470356" extrusionOk="0">
                <a:moveTo>
                  <a:pt x="385593" y="364560"/>
                </a:moveTo>
                <a:cubicBezTo>
                  <a:pt x="374345" y="364528"/>
                  <a:pt x="363385" y="368123"/>
                  <a:pt x="354341" y="374812"/>
                </a:cubicBezTo>
                <a:lnTo>
                  <a:pt x="323900" y="344370"/>
                </a:lnTo>
                <a:cubicBezTo>
                  <a:pt x="314208" y="334762"/>
                  <a:pt x="298563" y="334829"/>
                  <a:pt x="288955" y="344521"/>
                </a:cubicBezTo>
                <a:cubicBezTo>
                  <a:pt x="279404" y="354153"/>
                  <a:pt x="279404" y="369684"/>
                  <a:pt x="288955" y="379316"/>
                </a:cubicBezTo>
                <a:lnTo>
                  <a:pt x="295231" y="385593"/>
                </a:lnTo>
                <a:lnTo>
                  <a:pt x="243095" y="385593"/>
                </a:lnTo>
                <a:lnTo>
                  <a:pt x="243095" y="335278"/>
                </a:lnTo>
                <a:cubicBezTo>
                  <a:pt x="243095" y="330906"/>
                  <a:pt x="239551" y="327362"/>
                  <a:pt x="235178" y="327362"/>
                </a:cubicBezTo>
                <a:cubicBezTo>
                  <a:pt x="232906" y="327361"/>
                  <a:pt x="230744" y="328337"/>
                  <a:pt x="229241" y="330042"/>
                </a:cubicBezTo>
                <a:cubicBezTo>
                  <a:pt x="220571" y="339885"/>
                  <a:pt x="205564" y="340836"/>
                  <a:pt x="195721" y="332166"/>
                </a:cubicBezTo>
                <a:cubicBezTo>
                  <a:pt x="185878" y="323496"/>
                  <a:pt x="184927" y="308490"/>
                  <a:pt x="193597" y="298646"/>
                </a:cubicBezTo>
                <a:cubicBezTo>
                  <a:pt x="202266" y="288803"/>
                  <a:pt x="217273" y="287852"/>
                  <a:pt x="227116" y="296522"/>
                </a:cubicBezTo>
                <a:cubicBezTo>
                  <a:pt x="227868" y="297185"/>
                  <a:pt x="228578" y="297894"/>
                  <a:pt x="229241" y="298646"/>
                </a:cubicBezTo>
                <a:cubicBezTo>
                  <a:pt x="232132" y="301926"/>
                  <a:pt x="237136" y="302240"/>
                  <a:pt x="240414" y="299348"/>
                </a:cubicBezTo>
                <a:cubicBezTo>
                  <a:pt x="242119" y="297845"/>
                  <a:pt x="243095" y="295682"/>
                  <a:pt x="243095" y="293410"/>
                </a:cubicBezTo>
                <a:lnTo>
                  <a:pt x="243095" y="243095"/>
                </a:lnTo>
                <a:lnTo>
                  <a:pt x="278073" y="243095"/>
                </a:lnTo>
                <a:cubicBezTo>
                  <a:pt x="269319" y="263127"/>
                  <a:pt x="278462" y="286462"/>
                  <a:pt x="298494" y="295216"/>
                </a:cubicBezTo>
                <a:cubicBezTo>
                  <a:pt x="318525" y="303970"/>
                  <a:pt x="341861" y="294828"/>
                  <a:pt x="350615" y="274796"/>
                </a:cubicBezTo>
                <a:cubicBezTo>
                  <a:pt x="355031" y="264690"/>
                  <a:pt x="355031" y="253200"/>
                  <a:pt x="350615" y="243095"/>
                </a:cubicBezTo>
                <a:lnTo>
                  <a:pt x="385593" y="243095"/>
                </a:lnTo>
                <a:lnTo>
                  <a:pt x="385593" y="346010"/>
                </a:lnTo>
                <a:lnTo>
                  <a:pt x="401426" y="346010"/>
                </a:lnTo>
                <a:lnTo>
                  <a:pt x="401426" y="195596"/>
                </a:lnTo>
                <a:lnTo>
                  <a:pt x="425176" y="195596"/>
                </a:lnTo>
                <a:cubicBezTo>
                  <a:pt x="442657" y="195576"/>
                  <a:pt x="456822" y="181410"/>
                  <a:pt x="456842" y="163929"/>
                </a:cubicBezTo>
                <a:lnTo>
                  <a:pt x="456842" y="95960"/>
                </a:lnTo>
                <a:lnTo>
                  <a:pt x="470357" y="82445"/>
                </a:lnTo>
                <a:lnTo>
                  <a:pt x="459161" y="71249"/>
                </a:lnTo>
                <a:lnTo>
                  <a:pt x="443328" y="87082"/>
                </a:lnTo>
                <a:cubicBezTo>
                  <a:pt x="441843" y="88567"/>
                  <a:pt x="441009" y="90580"/>
                  <a:pt x="441009" y="92680"/>
                </a:cubicBezTo>
                <a:lnTo>
                  <a:pt x="441009" y="163929"/>
                </a:lnTo>
                <a:cubicBezTo>
                  <a:pt x="440999" y="172669"/>
                  <a:pt x="433916" y="179752"/>
                  <a:pt x="425176" y="179762"/>
                </a:cubicBezTo>
                <a:lnTo>
                  <a:pt x="401426" y="179762"/>
                </a:lnTo>
                <a:lnTo>
                  <a:pt x="401426" y="159292"/>
                </a:lnTo>
                <a:lnTo>
                  <a:pt x="414941" y="145778"/>
                </a:lnTo>
                <a:lnTo>
                  <a:pt x="403745" y="134582"/>
                </a:lnTo>
                <a:lnTo>
                  <a:pt x="368120" y="170206"/>
                </a:lnTo>
                <a:cubicBezTo>
                  <a:pt x="364654" y="173673"/>
                  <a:pt x="359033" y="173673"/>
                  <a:pt x="355566" y="170206"/>
                </a:cubicBezTo>
                <a:cubicBezTo>
                  <a:pt x="352100" y="166740"/>
                  <a:pt x="352100" y="161119"/>
                  <a:pt x="355566" y="157652"/>
                </a:cubicBezTo>
                <a:lnTo>
                  <a:pt x="391191" y="122028"/>
                </a:lnTo>
                <a:cubicBezTo>
                  <a:pt x="394282" y="118936"/>
                  <a:pt x="394282" y="113924"/>
                  <a:pt x="391191" y="110832"/>
                </a:cubicBezTo>
                <a:cubicBezTo>
                  <a:pt x="391191" y="110832"/>
                  <a:pt x="391191" y="110832"/>
                  <a:pt x="391191" y="110832"/>
                </a:cubicBezTo>
                <a:cubicBezTo>
                  <a:pt x="376818" y="96425"/>
                  <a:pt x="376818" y="73103"/>
                  <a:pt x="391191" y="58695"/>
                </a:cubicBezTo>
                <a:lnTo>
                  <a:pt x="430774" y="19113"/>
                </a:lnTo>
                <a:lnTo>
                  <a:pt x="419578" y="7917"/>
                </a:lnTo>
                <a:lnTo>
                  <a:pt x="379995" y="47499"/>
                </a:lnTo>
                <a:cubicBezTo>
                  <a:pt x="361609" y="65934"/>
                  <a:pt x="359411" y="95022"/>
                  <a:pt x="374817" y="116010"/>
                </a:cubicBezTo>
                <a:lnTo>
                  <a:pt x="344370" y="146456"/>
                </a:lnTo>
                <a:cubicBezTo>
                  <a:pt x="334679" y="156065"/>
                  <a:pt x="334611" y="171710"/>
                  <a:pt x="344220" y="181402"/>
                </a:cubicBezTo>
                <a:cubicBezTo>
                  <a:pt x="353829" y="191094"/>
                  <a:pt x="369474" y="191161"/>
                  <a:pt x="379166" y="181553"/>
                </a:cubicBezTo>
                <a:cubicBezTo>
                  <a:pt x="379216" y="181503"/>
                  <a:pt x="379267" y="181453"/>
                  <a:pt x="379316" y="181402"/>
                </a:cubicBezTo>
                <a:lnTo>
                  <a:pt x="385593" y="175125"/>
                </a:lnTo>
                <a:lnTo>
                  <a:pt x="385593" y="227262"/>
                </a:lnTo>
                <a:lnTo>
                  <a:pt x="335277" y="227262"/>
                </a:lnTo>
                <a:cubicBezTo>
                  <a:pt x="330905" y="227262"/>
                  <a:pt x="327361" y="230805"/>
                  <a:pt x="327361" y="235177"/>
                </a:cubicBezTo>
                <a:cubicBezTo>
                  <a:pt x="327360" y="237450"/>
                  <a:pt x="328336" y="239613"/>
                  <a:pt x="330041" y="241116"/>
                </a:cubicBezTo>
                <a:cubicBezTo>
                  <a:pt x="339884" y="249784"/>
                  <a:pt x="340836" y="264792"/>
                  <a:pt x="332167" y="274635"/>
                </a:cubicBezTo>
                <a:cubicBezTo>
                  <a:pt x="323498" y="284479"/>
                  <a:pt x="308491" y="285431"/>
                  <a:pt x="298647" y="276762"/>
                </a:cubicBezTo>
                <a:cubicBezTo>
                  <a:pt x="288804" y="268093"/>
                  <a:pt x="287852" y="253086"/>
                  <a:pt x="296521" y="243242"/>
                </a:cubicBezTo>
                <a:cubicBezTo>
                  <a:pt x="297184" y="242489"/>
                  <a:pt x="297894" y="241779"/>
                  <a:pt x="298647" y="241116"/>
                </a:cubicBezTo>
                <a:cubicBezTo>
                  <a:pt x="301927" y="238224"/>
                  <a:pt x="302241" y="233221"/>
                  <a:pt x="299348" y="229942"/>
                </a:cubicBezTo>
                <a:cubicBezTo>
                  <a:pt x="297846" y="228237"/>
                  <a:pt x="295683" y="227262"/>
                  <a:pt x="293411" y="227262"/>
                </a:cubicBezTo>
                <a:lnTo>
                  <a:pt x="243095" y="227262"/>
                </a:lnTo>
                <a:lnTo>
                  <a:pt x="243095" y="192284"/>
                </a:lnTo>
                <a:cubicBezTo>
                  <a:pt x="263127" y="201037"/>
                  <a:pt x="286462" y="191894"/>
                  <a:pt x="295215" y="171861"/>
                </a:cubicBezTo>
                <a:cubicBezTo>
                  <a:pt x="303967" y="151829"/>
                  <a:pt x="294824" y="128494"/>
                  <a:pt x="274791" y="119741"/>
                </a:cubicBezTo>
                <a:cubicBezTo>
                  <a:pt x="264687" y="115327"/>
                  <a:pt x="253199" y="115327"/>
                  <a:pt x="243095" y="119741"/>
                </a:cubicBezTo>
                <a:lnTo>
                  <a:pt x="243095" y="84764"/>
                </a:lnTo>
                <a:lnTo>
                  <a:pt x="346010" y="84764"/>
                </a:lnTo>
                <a:lnTo>
                  <a:pt x="346010" y="68931"/>
                </a:lnTo>
                <a:lnTo>
                  <a:pt x="195596" y="68931"/>
                </a:lnTo>
                <a:lnTo>
                  <a:pt x="195596" y="45181"/>
                </a:lnTo>
                <a:cubicBezTo>
                  <a:pt x="195576" y="27700"/>
                  <a:pt x="181410" y="13534"/>
                  <a:pt x="163929" y="13515"/>
                </a:cubicBezTo>
                <a:lnTo>
                  <a:pt x="95959" y="13515"/>
                </a:lnTo>
                <a:lnTo>
                  <a:pt x="82445" y="0"/>
                </a:lnTo>
                <a:lnTo>
                  <a:pt x="71249" y="11196"/>
                </a:lnTo>
                <a:lnTo>
                  <a:pt x="87082" y="27029"/>
                </a:lnTo>
                <a:cubicBezTo>
                  <a:pt x="88567" y="28514"/>
                  <a:pt x="90580" y="29348"/>
                  <a:pt x="92680" y="29348"/>
                </a:cubicBezTo>
                <a:lnTo>
                  <a:pt x="163929" y="29348"/>
                </a:lnTo>
                <a:cubicBezTo>
                  <a:pt x="172669" y="29358"/>
                  <a:pt x="179752" y="36441"/>
                  <a:pt x="179762" y="45181"/>
                </a:cubicBezTo>
                <a:lnTo>
                  <a:pt x="179762" y="68931"/>
                </a:lnTo>
                <a:lnTo>
                  <a:pt x="159292" y="68931"/>
                </a:lnTo>
                <a:lnTo>
                  <a:pt x="145778" y="55416"/>
                </a:lnTo>
                <a:lnTo>
                  <a:pt x="134582" y="66612"/>
                </a:lnTo>
                <a:lnTo>
                  <a:pt x="170206" y="102236"/>
                </a:lnTo>
                <a:cubicBezTo>
                  <a:pt x="173673" y="105703"/>
                  <a:pt x="173673" y="111324"/>
                  <a:pt x="170206" y="114790"/>
                </a:cubicBezTo>
                <a:cubicBezTo>
                  <a:pt x="166740" y="118257"/>
                  <a:pt x="161119" y="118257"/>
                  <a:pt x="157652" y="114790"/>
                </a:cubicBezTo>
                <a:lnTo>
                  <a:pt x="122028" y="79166"/>
                </a:lnTo>
                <a:cubicBezTo>
                  <a:pt x="118936" y="76074"/>
                  <a:pt x="113924" y="76074"/>
                  <a:pt x="110832" y="79165"/>
                </a:cubicBezTo>
                <a:cubicBezTo>
                  <a:pt x="110832" y="79165"/>
                  <a:pt x="110832" y="79166"/>
                  <a:pt x="110832" y="79166"/>
                </a:cubicBezTo>
                <a:cubicBezTo>
                  <a:pt x="96436" y="93563"/>
                  <a:pt x="73093" y="93563"/>
                  <a:pt x="58696" y="79167"/>
                </a:cubicBezTo>
                <a:cubicBezTo>
                  <a:pt x="58696" y="79166"/>
                  <a:pt x="58696" y="79166"/>
                  <a:pt x="58695" y="79166"/>
                </a:cubicBezTo>
                <a:lnTo>
                  <a:pt x="19113" y="39583"/>
                </a:lnTo>
                <a:lnTo>
                  <a:pt x="7917" y="50779"/>
                </a:lnTo>
                <a:lnTo>
                  <a:pt x="47499" y="90362"/>
                </a:lnTo>
                <a:cubicBezTo>
                  <a:pt x="65922" y="108777"/>
                  <a:pt x="95031" y="110978"/>
                  <a:pt x="116015" y="95545"/>
                </a:cubicBezTo>
                <a:lnTo>
                  <a:pt x="146456" y="125986"/>
                </a:lnTo>
                <a:cubicBezTo>
                  <a:pt x="156148" y="135595"/>
                  <a:pt x="171793" y="135528"/>
                  <a:pt x="181402" y="125836"/>
                </a:cubicBezTo>
                <a:cubicBezTo>
                  <a:pt x="190952" y="116203"/>
                  <a:pt x="190952" y="100673"/>
                  <a:pt x="181402" y="91040"/>
                </a:cubicBezTo>
                <a:lnTo>
                  <a:pt x="175125" y="84764"/>
                </a:lnTo>
                <a:lnTo>
                  <a:pt x="227262" y="84764"/>
                </a:lnTo>
                <a:lnTo>
                  <a:pt x="227262" y="135078"/>
                </a:lnTo>
                <a:cubicBezTo>
                  <a:pt x="227262" y="139450"/>
                  <a:pt x="230805" y="142995"/>
                  <a:pt x="235177" y="142996"/>
                </a:cubicBezTo>
                <a:cubicBezTo>
                  <a:pt x="237450" y="142996"/>
                  <a:pt x="239613" y="142019"/>
                  <a:pt x="241116" y="140315"/>
                </a:cubicBezTo>
                <a:cubicBezTo>
                  <a:pt x="249785" y="130472"/>
                  <a:pt x="264792" y="129521"/>
                  <a:pt x="274635" y="138191"/>
                </a:cubicBezTo>
                <a:cubicBezTo>
                  <a:pt x="284479" y="146860"/>
                  <a:pt x="285430" y="161867"/>
                  <a:pt x="276760" y="171710"/>
                </a:cubicBezTo>
                <a:cubicBezTo>
                  <a:pt x="268090" y="181554"/>
                  <a:pt x="253084" y="182504"/>
                  <a:pt x="243240" y="173835"/>
                </a:cubicBezTo>
                <a:cubicBezTo>
                  <a:pt x="242488" y="173172"/>
                  <a:pt x="241779" y="172462"/>
                  <a:pt x="241116" y="171710"/>
                </a:cubicBezTo>
                <a:cubicBezTo>
                  <a:pt x="238224" y="168431"/>
                  <a:pt x="233221" y="168117"/>
                  <a:pt x="229942" y="171010"/>
                </a:cubicBezTo>
                <a:cubicBezTo>
                  <a:pt x="228237" y="172512"/>
                  <a:pt x="227262" y="174675"/>
                  <a:pt x="227262" y="176947"/>
                </a:cubicBezTo>
                <a:lnTo>
                  <a:pt x="227262" y="227262"/>
                </a:lnTo>
                <a:lnTo>
                  <a:pt x="192283" y="227262"/>
                </a:lnTo>
                <a:cubicBezTo>
                  <a:pt x="201037" y="207230"/>
                  <a:pt x="191895" y="183895"/>
                  <a:pt x="171863" y="175141"/>
                </a:cubicBezTo>
                <a:cubicBezTo>
                  <a:pt x="151832" y="166386"/>
                  <a:pt x="128496" y="175529"/>
                  <a:pt x="119742" y="195561"/>
                </a:cubicBezTo>
                <a:cubicBezTo>
                  <a:pt x="115326" y="205666"/>
                  <a:pt x="115326" y="217156"/>
                  <a:pt x="119742" y="227262"/>
                </a:cubicBezTo>
                <a:lnTo>
                  <a:pt x="84764" y="227262"/>
                </a:lnTo>
                <a:lnTo>
                  <a:pt x="84764" y="124346"/>
                </a:lnTo>
                <a:lnTo>
                  <a:pt x="68931" y="124346"/>
                </a:lnTo>
                <a:lnTo>
                  <a:pt x="68931" y="274761"/>
                </a:lnTo>
                <a:lnTo>
                  <a:pt x="45181" y="274761"/>
                </a:lnTo>
                <a:cubicBezTo>
                  <a:pt x="27700" y="274781"/>
                  <a:pt x="13534" y="288947"/>
                  <a:pt x="13515" y="306427"/>
                </a:cubicBezTo>
                <a:lnTo>
                  <a:pt x="13515" y="374397"/>
                </a:lnTo>
                <a:lnTo>
                  <a:pt x="0" y="387912"/>
                </a:lnTo>
                <a:lnTo>
                  <a:pt x="11196" y="399108"/>
                </a:lnTo>
                <a:lnTo>
                  <a:pt x="27029" y="383274"/>
                </a:lnTo>
                <a:cubicBezTo>
                  <a:pt x="28514" y="381790"/>
                  <a:pt x="29348" y="379776"/>
                  <a:pt x="29348" y="377676"/>
                </a:cubicBezTo>
                <a:lnTo>
                  <a:pt x="29348" y="306427"/>
                </a:lnTo>
                <a:cubicBezTo>
                  <a:pt x="29358" y="297688"/>
                  <a:pt x="36441" y="290604"/>
                  <a:pt x="45181" y="290594"/>
                </a:cubicBezTo>
                <a:lnTo>
                  <a:pt x="68931" y="290594"/>
                </a:lnTo>
                <a:lnTo>
                  <a:pt x="68931" y="311065"/>
                </a:lnTo>
                <a:lnTo>
                  <a:pt x="55416" y="324579"/>
                </a:lnTo>
                <a:lnTo>
                  <a:pt x="66612" y="335775"/>
                </a:lnTo>
                <a:lnTo>
                  <a:pt x="102236" y="300151"/>
                </a:lnTo>
                <a:cubicBezTo>
                  <a:pt x="105703" y="296684"/>
                  <a:pt x="111324" y="296684"/>
                  <a:pt x="114790" y="300151"/>
                </a:cubicBezTo>
                <a:cubicBezTo>
                  <a:pt x="118257" y="303617"/>
                  <a:pt x="118257" y="309238"/>
                  <a:pt x="114790" y="312704"/>
                </a:cubicBezTo>
                <a:lnTo>
                  <a:pt x="79166" y="348329"/>
                </a:lnTo>
                <a:cubicBezTo>
                  <a:pt x="76074" y="351420"/>
                  <a:pt x="76074" y="356432"/>
                  <a:pt x="79165" y="359525"/>
                </a:cubicBezTo>
                <a:cubicBezTo>
                  <a:pt x="79165" y="359525"/>
                  <a:pt x="79166" y="359525"/>
                  <a:pt x="79166" y="359525"/>
                </a:cubicBezTo>
                <a:cubicBezTo>
                  <a:pt x="93538" y="373932"/>
                  <a:pt x="93538" y="397254"/>
                  <a:pt x="79166" y="411661"/>
                </a:cubicBezTo>
                <a:lnTo>
                  <a:pt x="39583" y="451244"/>
                </a:lnTo>
                <a:lnTo>
                  <a:pt x="50779" y="462440"/>
                </a:lnTo>
                <a:lnTo>
                  <a:pt x="90362" y="422857"/>
                </a:lnTo>
                <a:cubicBezTo>
                  <a:pt x="108748" y="404423"/>
                  <a:pt x="110946" y="375335"/>
                  <a:pt x="95540" y="354346"/>
                </a:cubicBezTo>
                <a:lnTo>
                  <a:pt x="125986" y="323900"/>
                </a:lnTo>
                <a:cubicBezTo>
                  <a:pt x="135678" y="314291"/>
                  <a:pt x="135745" y="298646"/>
                  <a:pt x="126137" y="288955"/>
                </a:cubicBezTo>
                <a:cubicBezTo>
                  <a:pt x="116528" y="279263"/>
                  <a:pt x="100883" y="279195"/>
                  <a:pt x="91191" y="288804"/>
                </a:cubicBezTo>
                <a:cubicBezTo>
                  <a:pt x="91140" y="288854"/>
                  <a:pt x="91090" y="288904"/>
                  <a:pt x="91040" y="288955"/>
                </a:cubicBezTo>
                <a:lnTo>
                  <a:pt x="84764" y="295231"/>
                </a:lnTo>
                <a:lnTo>
                  <a:pt x="84764" y="243095"/>
                </a:lnTo>
                <a:lnTo>
                  <a:pt x="135079" y="243095"/>
                </a:lnTo>
                <a:cubicBezTo>
                  <a:pt x="139451" y="243095"/>
                  <a:pt x="142996" y="239551"/>
                  <a:pt x="142996" y="235178"/>
                </a:cubicBezTo>
                <a:cubicBezTo>
                  <a:pt x="142997" y="232906"/>
                  <a:pt x="142020" y="230744"/>
                  <a:pt x="140316" y="229241"/>
                </a:cubicBezTo>
                <a:cubicBezTo>
                  <a:pt x="130473" y="220572"/>
                  <a:pt x="129521" y="205564"/>
                  <a:pt x="138190" y="195721"/>
                </a:cubicBezTo>
                <a:cubicBezTo>
                  <a:pt x="146858" y="185878"/>
                  <a:pt x="161866" y="184926"/>
                  <a:pt x="171709" y="193595"/>
                </a:cubicBezTo>
                <a:cubicBezTo>
                  <a:pt x="181553" y="202263"/>
                  <a:pt x="182504" y="217271"/>
                  <a:pt x="173836" y="227114"/>
                </a:cubicBezTo>
                <a:cubicBezTo>
                  <a:pt x="173173" y="227867"/>
                  <a:pt x="172462" y="228578"/>
                  <a:pt x="171709" y="229241"/>
                </a:cubicBezTo>
                <a:cubicBezTo>
                  <a:pt x="168430" y="232132"/>
                  <a:pt x="168116" y="237136"/>
                  <a:pt x="171009" y="240414"/>
                </a:cubicBezTo>
                <a:cubicBezTo>
                  <a:pt x="172511" y="242119"/>
                  <a:pt x="174674" y="243095"/>
                  <a:pt x="176946" y="243095"/>
                </a:cubicBezTo>
                <a:lnTo>
                  <a:pt x="227262" y="243095"/>
                </a:lnTo>
                <a:lnTo>
                  <a:pt x="227262" y="278072"/>
                </a:lnTo>
                <a:cubicBezTo>
                  <a:pt x="207230" y="269319"/>
                  <a:pt x="183895" y="278463"/>
                  <a:pt x="175142" y="298496"/>
                </a:cubicBezTo>
                <a:cubicBezTo>
                  <a:pt x="166389" y="318528"/>
                  <a:pt x="175533" y="341863"/>
                  <a:pt x="195566" y="350616"/>
                </a:cubicBezTo>
                <a:cubicBezTo>
                  <a:pt x="205669" y="355030"/>
                  <a:pt x="217157" y="355030"/>
                  <a:pt x="227262" y="350616"/>
                </a:cubicBezTo>
                <a:lnTo>
                  <a:pt x="227262" y="385593"/>
                </a:lnTo>
                <a:lnTo>
                  <a:pt x="124346" y="385593"/>
                </a:lnTo>
                <a:lnTo>
                  <a:pt x="124346" y="401426"/>
                </a:lnTo>
                <a:lnTo>
                  <a:pt x="274761" y="401426"/>
                </a:lnTo>
                <a:lnTo>
                  <a:pt x="274761" y="425176"/>
                </a:lnTo>
                <a:cubicBezTo>
                  <a:pt x="274781" y="442657"/>
                  <a:pt x="288947" y="456822"/>
                  <a:pt x="306427" y="456842"/>
                </a:cubicBezTo>
                <a:lnTo>
                  <a:pt x="374398" y="456842"/>
                </a:lnTo>
                <a:lnTo>
                  <a:pt x="387912" y="470357"/>
                </a:lnTo>
                <a:lnTo>
                  <a:pt x="399108" y="459161"/>
                </a:lnTo>
                <a:lnTo>
                  <a:pt x="383274" y="443328"/>
                </a:lnTo>
                <a:cubicBezTo>
                  <a:pt x="381790" y="441843"/>
                  <a:pt x="379776" y="441009"/>
                  <a:pt x="377676" y="441009"/>
                </a:cubicBezTo>
                <a:lnTo>
                  <a:pt x="306427" y="441009"/>
                </a:lnTo>
                <a:cubicBezTo>
                  <a:pt x="297688" y="440999"/>
                  <a:pt x="290604" y="433916"/>
                  <a:pt x="290594" y="425176"/>
                </a:cubicBezTo>
                <a:lnTo>
                  <a:pt x="290594" y="401426"/>
                </a:lnTo>
                <a:lnTo>
                  <a:pt x="311065" y="401426"/>
                </a:lnTo>
                <a:lnTo>
                  <a:pt x="324579" y="414941"/>
                </a:lnTo>
                <a:lnTo>
                  <a:pt x="335775" y="403745"/>
                </a:lnTo>
                <a:lnTo>
                  <a:pt x="300151" y="368120"/>
                </a:lnTo>
                <a:cubicBezTo>
                  <a:pt x="296684" y="364654"/>
                  <a:pt x="296684" y="359033"/>
                  <a:pt x="300151" y="355566"/>
                </a:cubicBezTo>
                <a:cubicBezTo>
                  <a:pt x="303617" y="352100"/>
                  <a:pt x="309238" y="352100"/>
                  <a:pt x="312704" y="355566"/>
                </a:cubicBezTo>
                <a:lnTo>
                  <a:pt x="348329" y="391191"/>
                </a:lnTo>
                <a:cubicBezTo>
                  <a:pt x="351420" y="394282"/>
                  <a:pt x="356432" y="394282"/>
                  <a:pt x="359525" y="391191"/>
                </a:cubicBezTo>
                <a:cubicBezTo>
                  <a:pt x="359525" y="391191"/>
                  <a:pt x="359525" y="391191"/>
                  <a:pt x="359525" y="391191"/>
                </a:cubicBezTo>
                <a:cubicBezTo>
                  <a:pt x="373921" y="376794"/>
                  <a:pt x="397263" y="376794"/>
                  <a:pt x="411660" y="391190"/>
                </a:cubicBezTo>
                <a:cubicBezTo>
                  <a:pt x="411660" y="391190"/>
                  <a:pt x="411661" y="391191"/>
                  <a:pt x="411661" y="391191"/>
                </a:cubicBezTo>
                <a:lnTo>
                  <a:pt x="451244" y="430774"/>
                </a:lnTo>
                <a:lnTo>
                  <a:pt x="462440" y="419578"/>
                </a:lnTo>
                <a:lnTo>
                  <a:pt x="422857" y="379995"/>
                </a:lnTo>
                <a:cubicBezTo>
                  <a:pt x="412996" y="370080"/>
                  <a:pt x="399578" y="364522"/>
                  <a:pt x="385593" y="364560"/>
                </a:cubicBezTo>
                <a:close/>
              </a:path>
            </a:pathLst>
          </a:custGeom>
          <a:solidFill>
            <a:srgbClr val="FFFFFF">
              <a:alpha val="49411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812" name="Google Shape;5812;p32"/>
          <p:cNvGrpSpPr/>
          <p:nvPr/>
        </p:nvGrpSpPr>
        <p:grpSpPr>
          <a:xfrm>
            <a:off x="174261" y="3190310"/>
            <a:ext cx="477811" cy="492854"/>
            <a:chOff x="183129" y="3298366"/>
            <a:chExt cx="477811" cy="492854"/>
          </a:xfrm>
        </p:grpSpPr>
        <p:sp>
          <p:nvSpPr>
            <p:cNvPr id="5813" name="Google Shape;5813;p32"/>
            <p:cNvSpPr/>
            <p:nvPr/>
          </p:nvSpPr>
          <p:spPr>
            <a:xfrm>
              <a:off x="317679" y="3416778"/>
              <a:ext cx="12970" cy="56596"/>
            </a:xfrm>
            <a:custGeom>
              <a:avLst/>
              <a:gdLst/>
              <a:ahLst/>
              <a:cxnLst/>
              <a:rect l="l" t="t" r="r" b="b"/>
              <a:pathLst>
                <a:path w="12970" h="56596" extrusionOk="0">
                  <a:moveTo>
                    <a:pt x="6488" y="0"/>
                  </a:moveTo>
                  <a:cubicBezTo>
                    <a:pt x="6487" y="0"/>
                    <a:pt x="6486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4"/>
                  </a:cubicBezTo>
                  <a:lnTo>
                    <a:pt x="0" y="50112"/>
                  </a:lnTo>
                  <a:cubicBezTo>
                    <a:pt x="0" y="53693"/>
                    <a:pt x="2903" y="56597"/>
                    <a:pt x="6485" y="56597"/>
                  </a:cubicBezTo>
                  <a:cubicBezTo>
                    <a:pt x="10067" y="56597"/>
                    <a:pt x="12970" y="53693"/>
                    <a:pt x="12970" y="50112"/>
                  </a:cubicBezTo>
                  <a:lnTo>
                    <a:pt x="12970" y="6484"/>
                  </a:lnTo>
                  <a:cubicBezTo>
                    <a:pt x="12970" y="2905"/>
                    <a:pt x="10069" y="1"/>
                    <a:pt x="6488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4" name="Google Shape;5814;p32"/>
            <p:cNvSpPr/>
            <p:nvPr/>
          </p:nvSpPr>
          <p:spPr>
            <a:xfrm>
              <a:off x="343617" y="3410547"/>
              <a:ext cx="12970" cy="37896"/>
            </a:xfrm>
            <a:custGeom>
              <a:avLst/>
              <a:gdLst/>
              <a:ahLst/>
              <a:cxnLst/>
              <a:rect l="l" t="t" r="r" b="b"/>
              <a:pathLst>
                <a:path w="12970" h="37896" extrusionOk="0">
                  <a:moveTo>
                    <a:pt x="6489" y="0"/>
                  </a:moveTo>
                  <a:cubicBezTo>
                    <a:pt x="6488" y="0"/>
                    <a:pt x="6487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4"/>
                  </a:cubicBezTo>
                  <a:lnTo>
                    <a:pt x="0" y="31411"/>
                  </a:lnTo>
                  <a:cubicBezTo>
                    <a:pt x="0" y="34993"/>
                    <a:pt x="2903" y="37896"/>
                    <a:pt x="6485" y="37896"/>
                  </a:cubicBezTo>
                  <a:cubicBezTo>
                    <a:pt x="10067" y="37896"/>
                    <a:pt x="12970" y="34993"/>
                    <a:pt x="12970" y="31411"/>
                  </a:cubicBezTo>
                  <a:lnTo>
                    <a:pt x="12970" y="6484"/>
                  </a:lnTo>
                  <a:cubicBezTo>
                    <a:pt x="12972" y="2904"/>
                    <a:pt x="10070" y="1"/>
                    <a:pt x="6489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5" name="Google Shape;5815;p32"/>
            <p:cNvSpPr/>
            <p:nvPr/>
          </p:nvSpPr>
          <p:spPr>
            <a:xfrm>
              <a:off x="369559" y="3429242"/>
              <a:ext cx="12970" cy="44134"/>
            </a:xfrm>
            <a:custGeom>
              <a:avLst/>
              <a:gdLst/>
              <a:ahLst/>
              <a:cxnLst/>
              <a:rect l="l" t="t" r="r" b="b"/>
              <a:pathLst>
                <a:path w="12970" h="44134" extrusionOk="0">
                  <a:moveTo>
                    <a:pt x="6488" y="0"/>
                  </a:moveTo>
                  <a:cubicBezTo>
                    <a:pt x="6487" y="0"/>
                    <a:pt x="6486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5"/>
                  </a:cubicBezTo>
                  <a:lnTo>
                    <a:pt x="0" y="37650"/>
                  </a:lnTo>
                  <a:cubicBezTo>
                    <a:pt x="0" y="41231"/>
                    <a:pt x="2903" y="44135"/>
                    <a:pt x="6485" y="44135"/>
                  </a:cubicBezTo>
                  <a:cubicBezTo>
                    <a:pt x="10067" y="44135"/>
                    <a:pt x="12970" y="41231"/>
                    <a:pt x="12970" y="37650"/>
                  </a:cubicBezTo>
                  <a:lnTo>
                    <a:pt x="12970" y="6485"/>
                  </a:lnTo>
                  <a:cubicBezTo>
                    <a:pt x="12970" y="2904"/>
                    <a:pt x="10069" y="1"/>
                    <a:pt x="6488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6" name="Google Shape;5816;p32"/>
            <p:cNvSpPr/>
            <p:nvPr/>
          </p:nvSpPr>
          <p:spPr>
            <a:xfrm>
              <a:off x="183129" y="3298366"/>
              <a:ext cx="477811" cy="492854"/>
            </a:xfrm>
            <a:custGeom>
              <a:avLst/>
              <a:gdLst/>
              <a:ahLst/>
              <a:cxnLst/>
              <a:rect l="l" t="t" r="r" b="b"/>
              <a:pathLst>
                <a:path w="477811" h="492854" extrusionOk="0">
                  <a:moveTo>
                    <a:pt x="476937" y="432666"/>
                  </a:moveTo>
                  <a:lnTo>
                    <a:pt x="446324" y="379811"/>
                  </a:lnTo>
                  <a:lnTo>
                    <a:pt x="476215" y="345562"/>
                  </a:lnTo>
                  <a:cubicBezTo>
                    <a:pt x="477656" y="343907"/>
                    <a:pt x="478163" y="341638"/>
                    <a:pt x="477565" y="339528"/>
                  </a:cubicBezTo>
                  <a:cubicBezTo>
                    <a:pt x="476963" y="337416"/>
                    <a:pt x="475337" y="335750"/>
                    <a:pt x="473240" y="335101"/>
                  </a:cubicBezTo>
                  <a:lnTo>
                    <a:pt x="472056" y="334746"/>
                  </a:lnTo>
                  <a:cubicBezTo>
                    <a:pt x="450787" y="328951"/>
                    <a:pt x="430431" y="320217"/>
                    <a:pt x="411576" y="308793"/>
                  </a:cubicBezTo>
                  <a:cubicBezTo>
                    <a:pt x="411415" y="308700"/>
                    <a:pt x="411226" y="308660"/>
                    <a:pt x="411056" y="308580"/>
                  </a:cubicBezTo>
                  <a:cubicBezTo>
                    <a:pt x="410867" y="308490"/>
                    <a:pt x="410672" y="308410"/>
                    <a:pt x="410474" y="308341"/>
                  </a:cubicBezTo>
                  <a:cubicBezTo>
                    <a:pt x="409813" y="308097"/>
                    <a:pt x="409118" y="307960"/>
                    <a:pt x="408414" y="307931"/>
                  </a:cubicBezTo>
                  <a:cubicBezTo>
                    <a:pt x="408373" y="307930"/>
                    <a:pt x="408338" y="307907"/>
                    <a:pt x="408296" y="307907"/>
                  </a:cubicBezTo>
                  <a:lnTo>
                    <a:pt x="408188" y="307907"/>
                  </a:lnTo>
                  <a:cubicBezTo>
                    <a:pt x="408035" y="307910"/>
                    <a:pt x="407909" y="307988"/>
                    <a:pt x="407759" y="308000"/>
                  </a:cubicBezTo>
                  <a:cubicBezTo>
                    <a:pt x="407109" y="308023"/>
                    <a:pt x="406468" y="308153"/>
                    <a:pt x="405860" y="308385"/>
                  </a:cubicBezTo>
                  <a:cubicBezTo>
                    <a:pt x="405802" y="308408"/>
                    <a:pt x="405738" y="308412"/>
                    <a:pt x="405681" y="308436"/>
                  </a:cubicBezTo>
                  <a:lnTo>
                    <a:pt x="405630" y="308451"/>
                  </a:lnTo>
                  <a:lnTo>
                    <a:pt x="387711" y="316307"/>
                  </a:lnTo>
                  <a:cubicBezTo>
                    <a:pt x="393954" y="286860"/>
                    <a:pt x="397354" y="256883"/>
                    <a:pt x="397863" y="226786"/>
                  </a:cubicBezTo>
                  <a:cubicBezTo>
                    <a:pt x="398027" y="226077"/>
                    <a:pt x="398068" y="225345"/>
                    <a:pt x="397981" y="224623"/>
                  </a:cubicBezTo>
                  <a:cubicBezTo>
                    <a:pt x="398209" y="223266"/>
                    <a:pt x="397996" y="221871"/>
                    <a:pt x="397371" y="220644"/>
                  </a:cubicBezTo>
                  <a:lnTo>
                    <a:pt x="335773" y="103731"/>
                  </a:lnTo>
                  <a:lnTo>
                    <a:pt x="335751" y="103644"/>
                  </a:lnTo>
                  <a:cubicBezTo>
                    <a:pt x="335731" y="103603"/>
                    <a:pt x="335693" y="103579"/>
                    <a:pt x="335673" y="103539"/>
                  </a:cubicBezTo>
                  <a:lnTo>
                    <a:pt x="335631" y="103460"/>
                  </a:lnTo>
                  <a:cubicBezTo>
                    <a:pt x="335316" y="102882"/>
                    <a:pt x="334915" y="102356"/>
                    <a:pt x="334439" y="101900"/>
                  </a:cubicBezTo>
                  <a:cubicBezTo>
                    <a:pt x="334215" y="101682"/>
                    <a:pt x="333975" y="101483"/>
                    <a:pt x="333721" y="101302"/>
                  </a:cubicBezTo>
                  <a:cubicBezTo>
                    <a:pt x="333598" y="101211"/>
                    <a:pt x="333500" y="101091"/>
                    <a:pt x="333370" y="101009"/>
                  </a:cubicBezTo>
                  <a:lnTo>
                    <a:pt x="176112" y="1012"/>
                  </a:lnTo>
                  <a:cubicBezTo>
                    <a:pt x="174205" y="-200"/>
                    <a:pt x="171805" y="-332"/>
                    <a:pt x="169776" y="664"/>
                  </a:cubicBezTo>
                  <a:lnTo>
                    <a:pt x="132799" y="18805"/>
                  </a:lnTo>
                  <a:cubicBezTo>
                    <a:pt x="131906" y="18912"/>
                    <a:pt x="131046" y="19207"/>
                    <a:pt x="130275" y="19669"/>
                  </a:cubicBezTo>
                  <a:lnTo>
                    <a:pt x="68474" y="58452"/>
                  </a:lnTo>
                  <a:cubicBezTo>
                    <a:pt x="66556" y="59656"/>
                    <a:pt x="65405" y="61773"/>
                    <a:pt x="65437" y="64038"/>
                  </a:cubicBezTo>
                  <a:cubicBezTo>
                    <a:pt x="65722" y="83732"/>
                    <a:pt x="67153" y="104513"/>
                    <a:pt x="69564" y="125885"/>
                  </a:cubicBezTo>
                  <a:cubicBezTo>
                    <a:pt x="55140" y="118987"/>
                    <a:pt x="38924" y="116758"/>
                    <a:pt x="23174" y="119508"/>
                  </a:cubicBezTo>
                  <a:cubicBezTo>
                    <a:pt x="18095" y="120297"/>
                    <a:pt x="12947" y="120545"/>
                    <a:pt x="7816" y="120249"/>
                  </a:cubicBezTo>
                  <a:lnTo>
                    <a:pt x="6971" y="120185"/>
                  </a:lnTo>
                  <a:cubicBezTo>
                    <a:pt x="3401" y="119916"/>
                    <a:pt x="288" y="122592"/>
                    <a:pt x="18" y="126163"/>
                  </a:cubicBezTo>
                  <a:cubicBezTo>
                    <a:pt x="-97" y="127697"/>
                    <a:pt x="336" y="129220"/>
                    <a:pt x="1240" y="130464"/>
                  </a:cubicBezTo>
                  <a:lnTo>
                    <a:pt x="37591" y="180479"/>
                  </a:lnTo>
                  <a:cubicBezTo>
                    <a:pt x="25873" y="200628"/>
                    <a:pt x="26365" y="231612"/>
                    <a:pt x="40397" y="261708"/>
                  </a:cubicBezTo>
                  <a:lnTo>
                    <a:pt x="48380" y="280055"/>
                  </a:lnTo>
                  <a:cubicBezTo>
                    <a:pt x="49199" y="281931"/>
                    <a:pt x="50855" y="283311"/>
                    <a:pt x="52848" y="283778"/>
                  </a:cubicBezTo>
                  <a:cubicBezTo>
                    <a:pt x="53859" y="284007"/>
                    <a:pt x="54909" y="283998"/>
                    <a:pt x="55917" y="283753"/>
                  </a:cubicBezTo>
                  <a:cubicBezTo>
                    <a:pt x="72614" y="282159"/>
                    <a:pt x="89459" y="284016"/>
                    <a:pt x="105407" y="289211"/>
                  </a:cubicBezTo>
                  <a:cubicBezTo>
                    <a:pt x="128141" y="361306"/>
                    <a:pt x="162476" y="429213"/>
                    <a:pt x="207062" y="490259"/>
                  </a:cubicBezTo>
                  <a:cubicBezTo>
                    <a:pt x="208288" y="491893"/>
                    <a:pt x="210212" y="492856"/>
                    <a:pt x="212255" y="492855"/>
                  </a:cubicBezTo>
                  <a:cubicBezTo>
                    <a:pt x="212395" y="492855"/>
                    <a:pt x="212537" y="492848"/>
                    <a:pt x="212680" y="492842"/>
                  </a:cubicBezTo>
                  <a:cubicBezTo>
                    <a:pt x="234960" y="491467"/>
                    <a:pt x="256371" y="483693"/>
                    <a:pt x="274342" y="470453"/>
                  </a:cubicBezTo>
                  <a:cubicBezTo>
                    <a:pt x="291363" y="465875"/>
                    <a:pt x="307133" y="457522"/>
                    <a:pt x="320484" y="446014"/>
                  </a:cubicBezTo>
                  <a:cubicBezTo>
                    <a:pt x="328547" y="448773"/>
                    <a:pt x="336995" y="450242"/>
                    <a:pt x="345516" y="450368"/>
                  </a:cubicBezTo>
                  <a:cubicBezTo>
                    <a:pt x="354903" y="450715"/>
                    <a:pt x="364179" y="448248"/>
                    <a:pt x="372153" y="443281"/>
                  </a:cubicBezTo>
                  <a:cubicBezTo>
                    <a:pt x="372446" y="443112"/>
                    <a:pt x="372699" y="442893"/>
                    <a:pt x="372987" y="442715"/>
                  </a:cubicBezTo>
                  <a:cubicBezTo>
                    <a:pt x="373105" y="442645"/>
                    <a:pt x="373235" y="442619"/>
                    <a:pt x="373350" y="442540"/>
                  </a:cubicBezTo>
                  <a:lnTo>
                    <a:pt x="409899" y="417317"/>
                  </a:lnTo>
                  <a:cubicBezTo>
                    <a:pt x="428218" y="428192"/>
                    <a:pt x="447967" y="436452"/>
                    <a:pt x="468572" y="441856"/>
                  </a:cubicBezTo>
                  <a:lnTo>
                    <a:pt x="469415" y="442115"/>
                  </a:lnTo>
                  <a:cubicBezTo>
                    <a:pt x="470035" y="442302"/>
                    <a:pt x="470679" y="442399"/>
                    <a:pt x="471327" y="442400"/>
                  </a:cubicBezTo>
                  <a:cubicBezTo>
                    <a:pt x="474908" y="442401"/>
                    <a:pt x="477811" y="439497"/>
                    <a:pt x="477811" y="435917"/>
                  </a:cubicBezTo>
                  <a:cubicBezTo>
                    <a:pt x="477811" y="434775"/>
                    <a:pt x="477509" y="433653"/>
                    <a:pt x="476937" y="432666"/>
                  </a:cubicBezTo>
                  <a:close/>
                  <a:moveTo>
                    <a:pt x="383389" y="221927"/>
                  </a:moveTo>
                  <a:lnTo>
                    <a:pt x="355697" y="234018"/>
                  </a:lnTo>
                  <a:lnTo>
                    <a:pt x="299868" y="128048"/>
                  </a:lnTo>
                  <a:lnTo>
                    <a:pt x="327055" y="115008"/>
                  </a:lnTo>
                  <a:lnTo>
                    <a:pt x="383389" y="221927"/>
                  </a:lnTo>
                  <a:close/>
                  <a:moveTo>
                    <a:pt x="384528" y="235577"/>
                  </a:moveTo>
                  <a:cubicBezTo>
                    <a:pt x="383602" y="262988"/>
                    <a:pt x="380193" y="290257"/>
                    <a:pt x="374343" y="317053"/>
                  </a:cubicBezTo>
                  <a:cubicBezTo>
                    <a:pt x="374312" y="317192"/>
                    <a:pt x="374287" y="317350"/>
                    <a:pt x="374261" y="317515"/>
                  </a:cubicBezTo>
                  <a:lnTo>
                    <a:pt x="372985" y="322764"/>
                  </a:lnTo>
                  <a:lnTo>
                    <a:pt x="366135" y="325767"/>
                  </a:lnTo>
                  <a:cubicBezTo>
                    <a:pt x="365899" y="325910"/>
                    <a:pt x="365673" y="326068"/>
                    <a:pt x="365459" y="326242"/>
                  </a:cubicBezTo>
                  <a:cubicBezTo>
                    <a:pt x="365191" y="326342"/>
                    <a:pt x="364930" y="326460"/>
                    <a:pt x="364679" y="326596"/>
                  </a:cubicBezTo>
                  <a:cubicBezTo>
                    <a:pt x="360089" y="329378"/>
                    <a:pt x="354866" y="330943"/>
                    <a:pt x="349503" y="331144"/>
                  </a:cubicBezTo>
                  <a:cubicBezTo>
                    <a:pt x="355154" y="303350"/>
                    <a:pt x="358310" y="275107"/>
                    <a:pt x="358936" y="246751"/>
                  </a:cubicBezTo>
                  <a:lnTo>
                    <a:pt x="384528" y="235577"/>
                  </a:lnTo>
                  <a:close/>
                  <a:moveTo>
                    <a:pt x="172221" y="13907"/>
                  </a:moveTo>
                  <a:lnTo>
                    <a:pt x="316536" y="105672"/>
                  </a:lnTo>
                  <a:lnTo>
                    <a:pt x="291445" y="117707"/>
                  </a:lnTo>
                  <a:lnTo>
                    <a:pt x="147304" y="26131"/>
                  </a:lnTo>
                  <a:lnTo>
                    <a:pt x="172221" y="13907"/>
                  </a:lnTo>
                  <a:close/>
                  <a:moveTo>
                    <a:pt x="133685" y="32842"/>
                  </a:moveTo>
                  <a:lnTo>
                    <a:pt x="286050" y="129641"/>
                  </a:lnTo>
                  <a:lnTo>
                    <a:pt x="346086" y="243597"/>
                  </a:lnTo>
                  <a:cubicBezTo>
                    <a:pt x="345611" y="272833"/>
                    <a:pt x="342368" y="301958"/>
                    <a:pt x="336401" y="330582"/>
                  </a:cubicBezTo>
                  <a:cubicBezTo>
                    <a:pt x="332168" y="329906"/>
                    <a:pt x="327998" y="328878"/>
                    <a:pt x="323934" y="327509"/>
                  </a:cubicBezTo>
                  <a:cubicBezTo>
                    <a:pt x="329381" y="301344"/>
                    <a:pt x="332439" y="274736"/>
                    <a:pt x="333072" y="248017"/>
                  </a:cubicBezTo>
                  <a:cubicBezTo>
                    <a:pt x="333099" y="246909"/>
                    <a:pt x="332842" y="245812"/>
                    <a:pt x="332325" y="244832"/>
                  </a:cubicBezTo>
                  <a:lnTo>
                    <a:pt x="276683" y="139261"/>
                  </a:lnTo>
                  <a:cubicBezTo>
                    <a:pt x="276156" y="138260"/>
                    <a:pt x="275377" y="137415"/>
                    <a:pt x="274422" y="136810"/>
                  </a:cubicBezTo>
                  <a:lnTo>
                    <a:pt x="137140" y="49522"/>
                  </a:lnTo>
                  <a:cubicBezTo>
                    <a:pt x="135031" y="48178"/>
                    <a:pt x="132337" y="48169"/>
                    <a:pt x="130218" y="49497"/>
                  </a:cubicBezTo>
                  <a:lnTo>
                    <a:pt x="94810" y="71675"/>
                  </a:lnTo>
                  <a:cubicBezTo>
                    <a:pt x="92841" y="72909"/>
                    <a:pt x="91682" y="75103"/>
                    <a:pt x="91773" y="77425"/>
                  </a:cubicBezTo>
                  <a:cubicBezTo>
                    <a:pt x="93111" y="107948"/>
                    <a:pt x="96463" y="138348"/>
                    <a:pt x="101808" y="168429"/>
                  </a:cubicBezTo>
                  <a:cubicBezTo>
                    <a:pt x="97007" y="167242"/>
                    <a:pt x="92463" y="166325"/>
                    <a:pt x="88216" y="165650"/>
                  </a:cubicBezTo>
                  <a:cubicBezTo>
                    <a:pt x="87717" y="162669"/>
                    <a:pt x="87221" y="159715"/>
                    <a:pt x="86757" y="156759"/>
                  </a:cubicBezTo>
                  <a:cubicBezTo>
                    <a:pt x="85665" y="149888"/>
                    <a:pt x="84700" y="143139"/>
                    <a:pt x="83863" y="136512"/>
                  </a:cubicBezTo>
                  <a:cubicBezTo>
                    <a:pt x="80827" y="113619"/>
                    <a:pt x="79027" y="90577"/>
                    <a:pt x="78470" y="67489"/>
                  </a:cubicBezTo>
                  <a:lnTo>
                    <a:pt x="133685" y="32842"/>
                  </a:lnTo>
                  <a:close/>
                  <a:moveTo>
                    <a:pt x="192933" y="193186"/>
                  </a:moveTo>
                  <a:cubicBezTo>
                    <a:pt x="192932" y="193186"/>
                    <a:pt x="192931" y="193186"/>
                    <a:pt x="192930" y="193186"/>
                  </a:cubicBezTo>
                  <a:cubicBezTo>
                    <a:pt x="189349" y="193185"/>
                    <a:pt x="186446" y="196087"/>
                    <a:pt x="186445" y="199667"/>
                  </a:cubicBezTo>
                  <a:cubicBezTo>
                    <a:pt x="186445" y="199668"/>
                    <a:pt x="186445" y="199669"/>
                    <a:pt x="186445" y="199670"/>
                  </a:cubicBezTo>
                  <a:lnTo>
                    <a:pt x="186445" y="211516"/>
                  </a:lnTo>
                  <a:cubicBezTo>
                    <a:pt x="182068" y="208101"/>
                    <a:pt x="177748" y="204945"/>
                    <a:pt x="173475" y="201986"/>
                  </a:cubicBezTo>
                  <a:lnTo>
                    <a:pt x="173475" y="174768"/>
                  </a:lnTo>
                  <a:cubicBezTo>
                    <a:pt x="173475" y="171186"/>
                    <a:pt x="170572" y="168283"/>
                    <a:pt x="166990" y="168283"/>
                  </a:cubicBezTo>
                  <a:cubicBezTo>
                    <a:pt x="163408" y="168283"/>
                    <a:pt x="160505" y="171186"/>
                    <a:pt x="160505" y="174768"/>
                  </a:cubicBezTo>
                  <a:lnTo>
                    <a:pt x="160505" y="193519"/>
                  </a:lnTo>
                  <a:cubicBezTo>
                    <a:pt x="146393" y="184829"/>
                    <a:pt x="131343" y="177762"/>
                    <a:pt x="115643" y="172454"/>
                  </a:cubicBezTo>
                  <a:cubicBezTo>
                    <a:pt x="110047" y="142128"/>
                    <a:pt x="106456" y="111466"/>
                    <a:pt x="104892" y="80667"/>
                  </a:cubicBezTo>
                  <a:lnTo>
                    <a:pt x="133634" y="62663"/>
                  </a:lnTo>
                  <a:lnTo>
                    <a:pt x="266012" y="146828"/>
                  </a:lnTo>
                  <a:lnTo>
                    <a:pt x="320058" y="249371"/>
                  </a:lnTo>
                  <a:cubicBezTo>
                    <a:pt x="319383" y="273942"/>
                    <a:pt x="316591" y="298409"/>
                    <a:pt x="311711" y="322500"/>
                  </a:cubicBezTo>
                  <a:cubicBezTo>
                    <a:pt x="291794" y="312954"/>
                    <a:pt x="266240" y="294007"/>
                    <a:pt x="234905" y="257945"/>
                  </a:cubicBezTo>
                  <a:cubicBezTo>
                    <a:pt x="223915" y="245236"/>
                    <a:pt x="212056" y="233305"/>
                    <a:pt x="199415" y="222236"/>
                  </a:cubicBezTo>
                  <a:lnTo>
                    <a:pt x="199415" y="199669"/>
                  </a:lnTo>
                  <a:cubicBezTo>
                    <a:pt x="199416" y="196090"/>
                    <a:pt x="196514" y="193187"/>
                    <a:pt x="192933" y="193186"/>
                  </a:cubicBezTo>
                  <a:close/>
                  <a:moveTo>
                    <a:pt x="19122" y="133004"/>
                  </a:moveTo>
                  <a:cubicBezTo>
                    <a:pt x="21006" y="132826"/>
                    <a:pt x="22862" y="132611"/>
                    <a:pt x="24699" y="132389"/>
                  </a:cubicBezTo>
                  <a:cubicBezTo>
                    <a:pt x="40878" y="129488"/>
                    <a:pt x="57558" y="132730"/>
                    <a:pt x="71473" y="141481"/>
                  </a:cubicBezTo>
                  <a:cubicBezTo>
                    <a:pt x="72024" y="145664"/>
                    <a:pt x="72640" y="149909"/>
                    <a:pt x="73289" y="154187"/>
                  </a:cubicBezTo>
                  <a:lnTo>
                    <a:pt x="68908" y="156511"/>
                  </a:lnTo>
                  <a:cubicBezTo>
                    <a:pt x="68418" y="156770"/>
                    <a:pt x="51344" y="165619"/>
                    <a:pt x="51344" y="165619"/>
                  </a:cubicBezTo>
                  <a:lnTo>
                    <a:pt x="51442" y="165807"/>
                  </a:lnTo>
                  <a:cubicBezTo>
                    <a:pt x="51166" y="165907"/>
                    <a:pt x="50882" y="166008"/>
                    <a:pt x="50680" y="166106"/>
                  </a:cubicBezTo>
                  <a:lnTo>
                    <a:pt x="50635" y="166042"/>
                  </a:lnTo>
                  <a:cubicBezTo>
                    <a:pt x="48975" y="167207"/>
                    <a:pt x="47401" y="168489"/>
                    <a:pt x="45925" y="169881"/>
                  </a:cubicBezTo>
                  <a:lnTo>
                    <a:pt x="19122" y="133004"/>
                  </a:lnTo>
                  <a:close/>
                  <a:moveTo>
                    <a:pt x="267653" y="459316"/>
                  </a:moveTo>
                  <a:cubicBezTo>
                    <a:pt x="252419" y="470792"/>
                    <a:pt x="234302" y="477818"/>
                    <a:pt x="215314" y="479612"/>
                  </a:cubicBezTo>
                  <a:cubicBezTo>
                    <a:pt x="174536" y="423103"/>
                    <a:pt x="142695" y="360657"/>
                    <a:pt x="120912" y="294463"/>
                  </a:cubicBezTo>
                  <a:cubicBezTo>
                    <a:pt x="125949" y="296429"/>
                    <a:pt x="131222" y="298771"/>
                    <a:pt x="136660" y="301447"/>
                  </a:cubicBezTo>
                  <a:cubicBezTo>
                    <a:pt x="156662" y="358842"/>
                    <a:pt x="184368" y="413255"/>
                    <a:pt x="219019" y="463191"/>
                  </a:cubicBezTo>
                  <a:cubicBezTo>
                    <a:pt x="220234" y="464914"/>
                    <a:pt x="222211" y="465938"/>
                    <a:pt x="224320" y="465939"/>
                  </a:cubicBezTo>
                  <a:cubicBezTo>
                    <a:pt x="224822" y="465939"/>
                    <a:pt x="225323" y="465881"/>
                    <a:pt x="225811" y="465762"/>
                  </a:cubicBezTo>
                  <a:cubicBezTo>
                    <a:pt x="248827" y="459699"/>
                    <a:pt x="268988" y="445758"/>
                    <a:pt x="282788" y="426366"/>
                  </a:cubicBezTo>
                  <a:cubicBezTo>
                    <a:pt x="286451" y="428931"/>
                    <a:pt x="289987" y="431209"/>
                    <a:pt x="293432" y="433288"/>
                  </a:cubicBezTo>
                  <a:cubicBezTo>
                    <a:pt x="286059" y="443092"/>
                    <a:pt x="277386" y="451848"/>
                    <a:pt x="267653" y="459316"/>
                  </a:cubicBezTo>
                  <a:close/>
                  <a:moveTo>
                    <a:pt x="153997" y="310953"/>
                  </a:moveTo>
                  <a:cubicBezTo>
                    <a:pt x="180755" y="327671"/>
                    <a:pt x="204748" y="348452"/>
                    <a:pt x="225114" y="372548"/>
                  </a:cubicBezTo>
                  <a:cubicBezTo>
                    <a:pt x="239410" y="389351"/>
                    <a:pt x="255240" y="404786"/>
                    <a:pt x="272397" y="418653"/>
                  </a:cubicBezTo>
                  <a:cubicBezTo>
                    <a:pt x="261180" y="434288"/>
                    <a:pt x="245299" y="445969"/>
                    <a:pt x="227032" y="452021"/>
                  </a:cubicBezTo>
                  <a:cubicBezTo>
                    <a:pt x="197037" y="408146"/>
                    <a:pt x="172509" y="360773"/>
                    <a:pt x="153997" y="310953"/>
                  </a:cubicBezTo>
                  <a:close/>
                  <a:moveTo>
                    <a:pt x="301477" y="444126"/>
                  </a:moveTo>
                  <a:cubicBezTo>
                    <a:pt x="302640" y="442680"/>
                    <a:pt x="303754" y="441138"/>
                    <a:pt x="304886" y="439631"/>
                  </a:cubicBezTo>
                  <a:cubicBezTo>
                    <a:pt x="305495" y="439932"/>
                    <a:pt x="306071" y="440170"/>
                    <a:pt x="306671" y="440456"/>
                  </a:cubicBezTo>
                  <a:cubicBezTo>
                    <a:pt x="304963" y="441737"/>
                    <a:pt x="303232" y="442960"/>
                    <a:pt x="301477" y="444126"/>
                  </a:cubicBezTo>
                  <a:close/>
                  <a:moveTo>
                    <a:pt x="365496" y="432141"/>
                  </a:moveTo>
                  <a:cubicBezTo>
                    <a:pt x="365211" y="432312"/>
                    <a:pt x="364937" y="432497"/>
                    <a:pt x="364672" y="432699"/>
                  </a:cubicBezTo>
                  <a:cubicBezTo>
                    <a:pt x="364242" y="433028"/>
                    <a:pt x="321558" y="463774"/>
                    <a:pt x="234904" y="364037"/>
                  </a:cubicBezTo>
                  <a:lnTo>
                    <a:pt x="234904" y="364037"/>
                  </a:lnTo>
                  <a:cubicBezTo>
                    <a:pt x="209926" y="334174"/>
                    <a:pt x="179425" y="309408"/>
                    <a:pt x="145070" y="291094"/>
                  </a:cubicBezTo>
                  <a:cubicBezTo>
                    <a:pt x="144758" y="290899"/>
                    <a:pt x="144430" y="290732"/>
                    <a:pt x="144089" y="290594"/>
                  </a:cubicBezTo>
                  <a:cubicBezTo>
                    <a:pt x="120448" y="277945"/>
                    <a:pt x="94203" y="270924"/>
                    <a:pt x="67403" y="270081"/>
                  </a:cubicBezTo>
                  <a:cubicBezTo>
                    <a:pt x="64389" y="270068"/>
                    <a:pt x="61377" y="270216"/>
                    <a:pt x="58378" y="270525"/>
                  </a:cubicBezTo>
                  <a:lnTo>
                    <a:pt x="52220" y="256377"/>
                  </a:lnTo>
                  <a:cubicBezTo>
                    <a:pt x="39304" y="228679"/>
                    <a:pt x="39179" y="199817"/>
                    <a:pt x="50772" y="183896"/>
                  </a:cubicBezTo>
                  <a:cubicBezTo>
                    <a:pt x="50883" y="183734"/>
                    <a:pt x="51000" y="183588"/>
                    <a:pt x="51094" y="183417"/>
                  </a:cubicBezTo>
                  <a:cubicBezTo>
                    <a:pt x="52753" y="181199"/>
                    <a:pt x="54704" y="179217"/>
                    <a:pt x="56896" y="177525"/>
                  </a:cubicBezTo>
                  <a:cubicBezTo>
                    <a:pt x="66645" y="176322"/>
                    <a:pt x="141925" y="170718"/>
                    <a:pt x="225112" y="266459"/>
                  </a:cubicBezTo>
                  <a:cubicBezTo>
                    <a:pt x="301652" y="354531"/>
                    <a:pt x="348535" y="348047"/>
                    <a:pt x="365602" y="340801"/>
                  </a:cubicBezTo>
                  <a:lnTo>
                    <a:pt x="370732" y="352581"/>
                  </a:lnTo>
                  <a:cubicBezTo>
                    <a:pt x="385933" y="388298"/>
                    <a:pt x="383736" y="421755"/>
                    <a:pt x="365496" y="432141"/>
                  </a:cubicBezTo>
                  <a:close/>
                  <a:moveTo>
                    <a:pt x="391877" y="413994"/>
                  </a:moveTo>
                  <a:cubicBezTo>
                    <a:pt x="395694" y="391391"/>
                    <a:pt x="392471" y="368161"/>
                    <a:pt x="382647" y="347450"/>
                  </a:cubicBezTo>
                  <a:lnTo>
                    <a:pt x="377253" y="335055"/>
                  </a:lnTo>
                  <a:lnTo>
                    <a:pt x="401969" y="324219"/>
                  </a:lnTo>
                  <a:lnTo>
                    <a:pt x="403311" y="406105"/>
                  </a:lnTo>
                  <a:lnTo>
                    <a:pt x="391877" y="413994"/>
                  </a:lnTo>
                  <a:close/>
                  <a:moveTo>
                    <a:pt x="416281" y="405988"/>
                  </a:moveTo>
                  <a:lnTo>
                    <a:pt x="414963" y="325481"/>
                  </a:lnTo>
                  <a:cubicBezTo>
                    <a:pt x="429222" y="333329"/>
                    <a:pt x="444203" y="339787"/>
                    <a:pt x="459699" y="344765"/>
                  </a:cubicBezTo>
                  <a:lnTo>
                    <a:pt x="433500" y="374783"/>
                  </a:lnTo>
                  <a:cubicBezTo>
                    <a:pt x="431675" y="376874"/>
                    <a:pt x="431385" y="379895"/>
                    <a:pt x="432778" y="382294"/>
                  </a:cubicBezTo>
                  <a:lnTo>
                    <a:pt x="457572" y="425099"/>
                  </a:lnTo>
                  <a:cubicBezTo>
                    <a:pt x="443213" y="420101"/>
                    <a:pt x="429383" y="413699"/>
                    <a:pt x="416281" y="40598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817" name="Google Shape;5817;p32"/>
          <p:cNvGrpSpPr/>
          <p:nvPr/>
        </p:nvGrpSpPr>
        <p:grpSpPr>
          <a:xfrm>
            <a:off x="144101" y="2319061"/>
            <a:ext cx="538134" cy="368676"/>
            <a:chOff x="153773" y="2457764"/>
            <a:chExt cx="538134" cy="368676"/>
          </a:xfrm>
        </p:grpSpPr>
        <p:sp>
          <p:nvSpPr>
            <p:cNvPr id="5818" name="Google Shape;5818;p32"/>
            <p:cNvSpPr/>
            <p:nvPr/>
          </p:nvSpPr>
          <p:spPr>
            <a:xfrm>
              <a:off x="415451" y="2595289"/>
              <a:ext cx="29221" cy="29973"/>
            </a:xfrm>
            <a:custGeom>
              <a:avLst/>
              <a:gdLst/>
              <a:ahLst/>
              <a:cxnLst/>
              <a:rect l="l" t="t" r="r" b="b"/>
              <a:pathLst>
                <a:path w="29221" h="29973" extrusionOk="0">
                  <a:moveTo>
                    <a:pt x="21401" y="14334"/>
                  </a:moveTo>
                  <a:lnTo>
                    <a:pt x="15640" y="14334"/>
                  </a:lnTo>
                  <a:lnTo>
                    <a:pt x="15640" y="7820"/>
                  </a:lnTo>
                  <a:cubicBezTo>
                    <a:pt x="15640" y="3501"/>
                    <a:pt x="12139" y="0"/>
                    <a:pt x="7820" y="0"/>
                  </a:cubicBezTo>
                  <a:cubicBezTo>
                    <a:pt x="3501" y="0"/>
                    <a:pt x="0" y="3501"/>
                    <a:pt x="0" y="7820"/>
                  </a:cubicBezTo>
                  <a:lnTo>
                    <a:pt x="0" y="22154"/>
                  </a:lnTo>
                  <a:cubicBezTo>
                    <a:pt x="0" y="26473"/>
                    <a:pt x="3501" y="29974"/>
                    <a:pt x="7820" y="29974"/>
                  </a:cubicBezTo>
                  <a:lnTo>
                    <a:pt x="21401" y="29974"/>
                  </a:lnTo>
                  <a:cubicBezTo>
                    <a:pt x="25720" y="29974"/>
                    <a:pt x="29221" y="26473"/>
                    <a:pt x="29221" y="22154"/>
                  </a:cubicBezTo>
                  <a:cubicBezTo>
                    <a:pt x="29221" y="17835"/>
                    <a:pt x="25720" y="14334"/>
                    <a:pt x="21401" y="14334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819" name="Google Shape;5819;p32"/>
            <p:cNvGrpSpPr/>
            <p:nvPr/>
          </p:nvGrpSpPr>
          <p:grpSpPr>
            <a:xfrm>
              <a:off x="153773" y="2457764"/>
              <a:ext cx="538134" cy="368676"/>
              <a:chOff x="153773" y="2457764"/>
              <a:chExt cx="538134" cy="368676"/>
            </a:xfrm>
          </p:grpSpPr>
          <p:sp>
            <p:nvSpPr>
              <p:cNvPr id="5820" name="Google Shape;5820;p32"/>
              <p:cNvSpPr/>
              <p:nvPr/>
            </p:nvSpPr>
            <p:spPr>
              <a:xfrm>
                <a:off x="366954" y="2492312"/>
                <a:ext cx="112633" cy="42222"/>
              </a:xfrm>
              <a:custGeom>
                <a:avLst/>
                <a:gdLst/>
                <a:ahLst/>
                <a:cxnLst/>
                <a:rect l="l" t="t" r="r" b="b"/>
                <a:pathLst>
                  <a:path w="112633" h="42222" extrusionOk="0">
                    <a:moveTo>
                      <a:pt x="107168" y="23465"/>
                    </a:moveTo>
                    <a:lnTo>
                      <a:pt x="107167" y="23465"/>
                    </a:lnTo>
                    <a:lnTo>
                      <a:pt x="64032" y="1818"/>
                    </a:lnTo>
                    <a:cubicBezTo>
                      <a:pt x="59202" y="-607"/>
                      <a:pt x="53432" y="-606"/>
                      <a:pt x="48601" y="1818"/>
                    </a:cubicBezTo>
                    <a:lnTo>
                      <a:pt x="5465" y="23465"/>
                    </a:lnTo>
                    <a:cubicBezTo>
                      <a:pt x="1344" y="25535"/>
                      <a:pt x="-792" y="30114"/>
                      <a:pt x="271" y="34601"/>
                    </a:cubicBezTo>
                    <a:cubicBezTo>
                      <a:pt x="1334" y="39088"/>
                      <a:pt x="5298" y="42222"/>
                      <a:pt x="9909" y="42222"/>
                    </a:cubicBezTo>
                    <a:lnTo>
                      <a:pt x="102725" y="42222"/>
                    </a:lnTo>
                    <a:cubicBezTo>
                      <a:pt x="107336" y="42222"/>
                      <a:pt x="111300" y="39088"/>
                      <a:pt x="112363" y="34601"/>
                    </a:cubicBezTo>
                    <a:cubicBezTo>
                      <a:pt x="113425" y="30114"/>
                      <a:pt x="111290" y="25535"/>
                      <a:pt x="107168" y="23465"/>
                    </a:cubicBezTo>
                    <a:close/>
                    <a:moveTo>
                      <a:pt x="34119" y="26583"/>
                    </a:moveTo>
                    <a:lnTo>
                      <a:pt x="55614" y="15796"/>
                    </a:lnTo>
                    <a:cubicBezTo>
                      <a:pt x="56055" y="15575"/>
                      <a:pt x="56580" y="15576"/>
                      <a:pt x="57017" y="15796"/>
                    </a:cubicBezTo>
                    <a:lnTo>
                      <a:pt x="78512" y="26583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21" name="Google Shape;5821;p32"/>
              <p:cNvSpPr/>
              <p:nvPr/>
            </p:nvSpPr>
            <p:spPr>
              <a:xfrm>
                <a:off x="153773" y="2457764"/>
                <a:ext cx="538134" cy="368676"/>
              </a:xfrm>
              <a:custGeom>
                <a:avLst/>
                <a:gdLst/>
                <a:ahLst/>
                <a:cxnLst/>
                <a:rect l="l" t="t" r="r" b="b"/>
                <a:pathLst>
                  <a:path w="538134" h="368676" extrusionOk="0">
                    <a:moveTo>
                      <a:pt x="530295" y="213227"/>
                    </a:moveTo>
                    <a:lnTo>
                      <a:pt x="530295" y="169151"/>
                    </a:lnTo>
                    <a:cubicBezTo>
                      <a:pt x="530295" y="164717"/>
                      <a:pt x="528654" y="160442"/>
                      <a:pt x="525687" y="157148"/>
                    </a:cubicBezTo>
                    <a:lnTo>
                      <a:pt x="508537" y="138107"/>
                    </a:lnTo>
                    <a:cubicBezTo>
                      <a:pt x="503802" y="132850"/>
                      <a:pt x="497028" y="129834"/>
                      <a:pt x="489952" y="129834"/>
                    </a:cubicBezTo>
                    <a:lnTo>
                      <a:pt x="384918" y="129834"/>
                    </a:lnTo>
                    <a:lnTo>
                      <a:pt x="384918" y="106563"/>
                    </a:lnTo>
                    <a:lnTo>
                      <a:pt x="400209" y="106563"/>
                    </a:lnTo>
                    <a:cubicBezTo>
                      <a:pt x="407406" y="106563"/>
                      <a:pt x="413242" y="100728"/>
                      <a:pt x="413242" y="93530"/>
                    </a:cubicBezTo>
                    <a:lnTo>
                      <a:pt x="413242" y="79308"/>
                    </a:lnTo>
                    <a:cubicBezTo>
                      <a:pt x="413242" y="73157"/>
                      <a:pt x="409827" y="67623"/>
                      <a:pt x="404329" y="64863"/>
                    </a:cubicBezTo>
                    <a:lnTo>
                      <a:pt x="280019" y="2480"/>
                    </a:lnTo>
                    <a:cubicBezTo>
                      <a:pt x="273431" y="-826"/>
                      <a:pt x="265564" y="-827"/>
                      <a:pt x="258975" y="2480"/>
                    </a:cubicBezTo>
                    <a:lnTo>
                      <a:pt x="134664" y="64863"/>
                    </a:lnTo>
                    <a:cubicBezTo>
                      <a:pt x="129167" y="67622"/>
                      <a:pt x="125752" y="73157"/>
                      <a:pt x="125752" y="79308"/>
                    </a:cubicBezTo>
                    <a:lnTo>
                      <a:pt x="125752" y="93530"/>
                    </a:lnTo>
                    <a:cubicBezTo>
                      <a:pt x="125752" y="100728"/>
                      <a:pt x="131587" y="106563"/>
                      <a:pt x="138785" y="106563"/>
                    </a:cubicBezTo>
                    <a:lnTo>
                      <a:pt x="154076" y="106563"/>
                    </a:lnTo>
                    <a:lnTo>
                      <a:pt x="154076" y="129834"/>
                    </a:lnTo>
                    <a:lnTo>
                      <a:pt x="49040" y="129834"/>
                    </a:lnTo>
                    <a:cubicBezTo>
                      <a:pt x="41952" y="129834"/>
                      <a:pt x="35198" y="132841"/>
                      <a:pt x="30456" y="138107"/>
                    </a:cubicBezTo>
                    <a:lnTo>
                      <a:pt x="13305" y="157150"/>
                    </a:lnTo>
                    <a:cubicBezTo>
                      <a:pt x="10339" y="160443"/>
                      <a:pt x="8697" y="164719"/>
                      <a:pt x="8697" y="169151"/>
                    </a:cubicBezTo>
                    <a:lnTo>
                      <a:pt x="8697" y="212825"/>
                    </a:lnTo>
                    <a:cubicBezTo>
                      <a:pt x="3598" y="214941"/>
                      <a:pt x="0" y="219970"/>
                      <a:pt x="0" y="225826"/>
                    </a:cubicBezTo>
                    <a:lnTo>
                      <a:pt x="0" y="247219"/>
                    </a:lnTo>
                    <a:cubicBezTo>
                      <a:pt x="0" y="253076"/>
                      <a:pt x="3598" y="258105"/>
                      <a:pt x="8697" y="260222"/>
                    </a:cubicBezTo>
                    <a:lnTo>
                      <a:pt x="8697" y="350430"/>
                    </a:lnTo>
                    <a:cubicBezTo>
                      <a:pt x="8697" y="360508"/>
                      <a:pt x="16866" y="368677"/>
                      <a:pt x="26943" y="368677"/>
                    </a:cubicBezTo>
                    <a:lnTo>
                      <a:pt x="512049" y="368677"/>
                    </a:lnTo>
                    <a:cubicBezTo>
                      <a:pt x="522127" y="368677"/>
                      <a:pt x="530295" y="360508"/>
                      <a:pt x="530295" y="350430"/>
                    </a:cubicBezTo>
                    <a:lnTo>
                      <a:pt x="530295" y="330087"/>
                    </a:lnTo>
                    <a:cubicBezTo>
                      <a:pt x="530295" y="325805"/>
                      <a:pt x="526996" y="322071"/>
                      <a:pt x="522716" y="321943"/>
                    </a:cubicBezTo>
                    <a:cubicBezTo>
                      <a:pt x="518288" y="321811"/>
                      <a:pt x="514656" y="325360"/>
                      <a:pt x="514656" y="329759"/>
                    </a:cubicBezTo>
                    <a:lnTo>
                      <a:pt x="514656" y="350430"/>
                    </a:lnTo>
                    <a:cubicBezTo>
                      <a:pt x="514656" y="351870"/>
                      <a:pt x="513489" y="353037"/>
                      <a:pt x="512049" y="353037"/>
                    </a:cubicBezTo>
                    <a:lnTo>
                      <a:pt x="493465" y="353037"/>
                    </a:lnTo>
                    <a:lnTo>
                      <a:pt x="493465" y="307138"/>
                    </a:lnTo>
                    <a:cubicBezTo>
                      <a:pt x="493465" y="287559"/>
                      <a:pt x="477443" y="271120"/>
                      <a:pt x="457867" y="271453"/>
                    </a:cubicBezTo>
                    <a:cubicBezTo>
                      <a:pt x="438849" y="271777"/>
                      <a:pt x="423480" y="287347"/>
                      <a:pt x="423480" y="306440"/>
                    </a:cubicBezTo>
                    <a:lnTo>
                      <a:pt x="423480" y="353036"/>
                    </a:lnTo>
                    <a:lnTo>
                      <a:pt x="398977" y="353036"/>
                    </a:lnTo>
                    <a:lnTo>
                      <a:pt x="398977" y="307137"/>
                    </a:lnTo>
                    <a:cubicBezTo>
                      <a:pt x="398977" y="287558"/>
                      <a:pt x="382955" y="271119"/>
                      <a:pt x="363379" y="271452"/>
                    </a:cubicBezTo>
                    <a:cubicBezTo>
                      <a:pt x="344363" y="271776"/>
                      <a:pt x="328991" y="287346"/>
                      <a:pt x="328991" y="306439"/>
                    </a:cubicBezTo>
                    <a:lnTo>
                      <a:pt x="328991" y="353035"/>
                    </a:lnTo>
                    <a:lnTo>
                      <a:pt x="304488" y="353035"/>
                    </a:lnTo>
                    <a:lnTo>
                      <a:pt x="304488" y="307136"/>
                    </a:lnTo>
                    <a:cubicBezTo>
                      <a:pt x="304488" y="287557"/>
                      <a:pt x="288466" y="271118"/>
                      <a:pt x="268890" y="271451"/>
                    </a:cubicBezTo>
                    <a:cubicBezTo>
                      <a:pt x="249873" y="271775"/>
                      <a:pt x="234503" y="287345"/>
                      <a:pt x="234503" y="306438"/>
                    </a:cubicBezTo>
                    <a:lnTo>
                      <a:pt x="234503" y="353034"/>
                    </a:lnTo>
                    <a:lnTo>
                      <a:pt x="210000" y="353034"/>
                    </a:lnTo>
                    <a:lnTo>
                      <a:pt x="210000" y="307135"/>
                    </a:lnTo>
                    <a:cubicBezTo>
                      <a:pt x="210000" y="287556"/>
                      <a:pt x="193978" y="271117"/>
                      <a:pt x="174403" y="271451"/>
                    </a:cubicBezTo>
                    <a:cubicBezTo>
                      <a:pt x="155386" y="271776"/>
                      <a:pt x="140016" y="287346"/>
                      <a:pt x="140016" y="306438"/>
                    </a:cubicBezTo>
                    <a:lnTo>
                      <a:pt x="140016" y="353034"/>
                    </a:lnTo>
                    <a:lnTo>
                      <a:pt x="115513" y="353034"/>
                    </a:lnTo>
                    <a:lnTo>
                      <a:pt x="115513" y="307135"/>
                    </a:lnTo>
                    <a:cubicBezTo>
                      <a:pt x="115513" y="287556"/>
                      <a:pt x="99491" y="271117"/>
                      <a:pt x="79915" y="271450"/>
                    </a:cubicBezTo>
                    <a:cubicBezTo>
                      <a:pt x="60897" y="271775"/>
                      <a:pt x="45528" y="287345"/>
                      <a:pt x="45528" y="306437"/>
                    </a:cubicBezTo>
                    <a:lnTo>
                      <a:pt x="45528" y="353033"/>
                    </a:lnTo>
                    <a:lnTo>
                      <a:pt x="26943" y="353033"/>
                    </a:lnTo>
                    <a:cubicBezTo>
                      <a:pt x="25504" y="353033"/>
                      <a:pt x="24337" y="351866"/>
                      <a:pt x="24337" y="350426"/>
                    </a:cubicBezTo>
                    <a:lnTo>
                      <a:pt x="24337" y="261290"/>
                    </a:lnTo>
                    <a:lnTo>
                      <a:pt x="397602" y="261290"/>
                    </a:lnTo>
                    <a:cubicBezTo>
                      <a:pt x="401921" y="261290"/>
                      <a:pt x="405422" y="257789"/>
                      <a:pt x="405422" y="253471"/>
                    </a:cubicBezTo>
                    <a:cubicBezTo>
                      <a:pt x="405422" y="249152"/>
                      <a:pt x="401921" y="245651"/>
                      <a:pt x="397602" y="245651"/>
                    </a:cubicBezTo>
                    <a:lnTo>
                      <a:pt x="15640" y="245651"/>
                    </a:lnTo>
                    <a:lnTo>
                      <a:pt x="15640" y="227386"/>
                    </a:lnTo>
                    <a:lnTo>
                      <a:pt x="188029" y="227386"/>
                    </a:lnTo>
                    <a:cubicBezTo>
                      <a:pt x="192311" y="227386"/>
                      <a:pt x="196045" y="224087"/>
                      <a:pt x="196173" y="219807"/>
                    </a:cubicBezTo>
                    <a:cubicBezTo>
                      <a:pt x="196305" y="215379"/>
                      <a:pt x="192755" y="211746"/>
                      <a:pt x="188357" y="211746"/>
                    </a:cubicBezTo>
                    <a:lnTo>
                      <a:pt x="169714" y="211746"/>
                    </a:lnTo>
                    <a:lnTo>
                      <a:pt x="169714" y="106563"/>
                    </a:lnTo>
                    <a:lnTo>
                      <a:pt x="248540" y="106563"/>
                    </a:lnTo>
                    <a:cubicBezTo>
                      <a:pt x="227388" y="114939"/>
                      <a:pt x="212381" y="135583"/>
                      <a:pt x="212381" y="159678"/>
                    </a:cubicBezTo>
                    <a:cubicBezTo>
                      <a:pt x="212381" y="182828"/>
                      <a:pt x="226234" y="202790"/>
                      <a:pt x="246078" y="211751"/>
                    </a:cubicBezTo>
                    <a:lnTo>
                      <a:pt x="227964" y="211751"/>
                    </a:lnTo>
                    <a:cubicBezTo>
                      <a:pt x="223682" y="211751"/>
                      <a:pt x="219949" y="215050"/>
                      <a:pt x="219820" y="219330"/>
                    </a:cubicBezTo>
                    <a:cubicBezTo>
                      <a:pt x="219688" y="223758"/>
                      <a:pt x="223238" y="227390"/>
                      <a:pt x="227636" y="227390"/>
                    </a:cubicBezTo>
                    <a:lnTo>
                      <a:pt x="522494" y="227390"/>
                    </a:lnTo>
                    <a:lnTo>
                      <a:pt x="522494" y="245655"/>
                    </a:lnTo>
                    <a:lnTo>
                      <a:pt x="435792" y="245655"/>
                    </a:lnTo>
                    <a:cubicBezTo>
                      <a:pt x="431473" y="245655"/>
                      <a:pt x="427972" y="249156"/>
                      <a:pt x="427972" y="253475"/>
                    </a:cubicBezTo>
                    <a:cubicBezTo>
                      <a:pt x="427972" y="257794"/>
                      <a:pt x="431473" y="261295"/>
                      <a:pt x="435792" y="261295"/>
                    </a:cubicBezTo>
                    <a:lnTo>
                      <a:pt x="514656" y="261295"/>
                    </a:lnTo>
                    <a:lnTo>
                      <a:pt x="514656" y="292065"/>
                    </a:lnTo>
                    <a:cubicBezTo>
                      <a:pt x="514656" y="296347"/>
                      <a:pt x="517955" y="300080"/>
                      <a:pt x="522235" y="300210"/>
                    </a:cubicBezTo>
                    <a:cubicBezTo>
                      <a:pt x="526663" y="300342"/>
                      <a:pt x="530295" y="296792"/>
                      <a:pt x="530295" y="292394"/>
                    </a:cubicBezTo>
                    <a:lnTo>
                      <a:pt x="530295" y="259819"/>
                    </a:lnTo>
                    <a:cubicBezTo>
                      <a:pt x="534933" y="257514"/>
                      <a:pt x="538134" y="252739"/>
                      <a:pt x="538134" y="247220"/>
                    </a:cubicBezTo>
                    <a:lnTo>
                      <a:pt x="538134" y="225827"/>
                    </a:lnTo>
                    <a:cubicBezTo>
                      <a:pt x="538134" y="220306"/>
                      <a:pt x="534933" y="215532"/>
                      <a:pt x="530295" y="213227"/>
                    </a:cubicBezTo>
                    <a:close/>
                    <a:moveTo>
                      <a:pt x="439119" y="306441"/>
                    </a:moveTo>
                    <a:cubicBezTo>
                      <a:pt x="439119" y="295770"/>
                      <a:pt x="447801" y="287088"/>
                      <a:pt x="458472" y="287088"/>
                    </a:cubicBezTo>
                    <a:cubicBezTo>
                      <a:pt x="469144" y="287088"/>
                      <a:pt x="477825" y="295770"/>
                      <a:pt x="477825" y="306441"/>
                    </a:cubicBezTo>
                    <a:lnTo>
                      <a:pt x="477825" y="353037"/>
                    </a:lnTo>
                    <a:lnTo>
                      <a:pt x="439118" y="353037"/>
                    </a:lnTo>
                    <a:lnTo>
                      <a:pt x="439118" y="306441"/>
                    </a:lnTo>
                    <a:close/>
                    <a:moveTo>
                      <a:pt x="344632" y="306441"/>
                    </a:moveTo>
                    <a:cubicBezTo>
                      <a:pt x="344632" y="295770"/>
                      <a:pt x="353313" y="287088"/>
                      <a:pt x="363985" y="287088"/>
                    </a:cubicBezTo>
                    <a:cubicBezTo>
                      <a:pt x="374656" y="287088"/>
                      <a:pt x="383337" y="295770"/>
                      <a:pt x="383337" y="306441"/>
                    </a:cubicBezTo>
                    <a:lnTo>
                      <a:pt x="383337" y="353037"/>
                    </a:lnTo>
                    <a:lnTo>
                      <a:pt x="344632" y="353037"/>
                    </a:lnTo>
                    <a:close/>
                    <a:moveTo>
                      <a:pt x="250143" y="306441"/>
                    </a:moveTo>
                    <a:cubicBezTo>
                      <a:pt x="250143" y="295770"/>
                      <a:pt x="258825" y="287088"/>
                      <a:pt x="269496" y="287088"/>
                    </a:cubicBezTo>
                    <a:cubicBezTo>
                      <a:pt x="280167" y="287088"/>
                      <a:pt x="288849" y="295770"/>
                      <a:pt x="288849" y="306441"/>
                    </a:cubicBezTo>
                    <a:lnTo>
                      <a:pt x="288849" y="353037"/>
                    </a:lnTo>
                    <a:lnTo>
                      <a:pt x="250142" y="353037"/>
                    </a:lnTo>
                    <a:lnTo>
                      <a:pt x="250142" y="306441"/>
                    </a:lnTo>
                    <a:close/>
                    <a:moveTo>
                      <a:pt x="155655" y="306441"/>
                    </a:moveTo>
                    <a:cubicBezTo>
                      <a:pt x="155655" y="295770"/>
                      <a:pt x="164337" y="287088"/>
                      <a:pt x="175008" y="287088"/>
                    </a:cubicBezTo>
                    <a:cubicBezTo>
                      <a:pt x="185679" y="287088"/>
                      <a:pt x="194361" y="295770"/>
                      <a:pt x="194361" y="306441"/>
                    </a:cubicBezTo>
                    <a:lnTo>
                      <a:pt x="194361" y="353037"/>
                    </a:lnTo>
                    <a:lnTo>
                      <a:pt x="155655" y="353037"/>
                    </a:lnTo>
                    <a:close/>
                    <a:moveTo>
                      <a:pt x="61168" y="306441"/>
                    </a:moveTo>
                    <a:cubicBezTo>
                      <a:pt x="61168" y="295770"/>
                      <a:pt x="69849" y="287088"/>
                      <a:pt x="80520" y="287088"/>
                    </a:cubicBezTo>
                    <a:cubicBezTo>
                      <a:pt x="91192" y="287088"/>
                      <a:pt x="99873" y="295770"/>
                      <a:pt x="99873" y="306441"/>
                    </a:cubicBezTo>
                    <a:lnTo>
                      <a:pt x="99873" y="353037"/>
                    </a:lnTo>
                    <a:lnTo>
                      <a:pt x="61168" y="353037"/>
                    </a:lnTo>
                    <a:close/>
                    <a:moveTo>
                      <a:pt x="96869" y="145474"/>
                    </a:moveTo>
                    <a:lnTo>
                      <a:pt x="117919" y="145474"/>
                    </a:lnTo>
                    <a:lnTo>
                      <a:pt x="117919" y="179956"/>
                    </a:lnTo>
                    <a:lnTo>
                      <a:pt x="96869" y="179956"/>
                    </a:lnTo>
                    <a:close/>
                    <a:moveTo>
                      <a:pt x="60720" y="145474"/>
                    </a:moveTo>
                    <a:lnTo>
                      <a:pt x="81104" y="145474"/>
                    </a:lnTo>
                    <a:lnTo>
                      <a:pt x="81104" y="179956"/>
                    </a:lnTo>
                    <a:lnTo>
                      <a:pt x="60720" y="179956"/>
                    </a:lnTo>
                    <a:close/>
                    <a:moveTo>
                      <a:pt x="24337" y="169150"/>
                    </a:moveTo>
                    <a:cubicBezTo>
                      <a:pt x="24337" y="168582"/>
                      <a:pt x="24546" y="168038"/>
                      <a:pt x="24927" y="167615"/>
                    </a:cubicBezTo>
                    <a:lnTo>
                      <a:pt x="42077" y="148573"/>
                    </a:lnTo>
                    <a:cubicBezTo>
                      <a:pt x="42894" y="147666"/>
                      <a:pt x="43878" y="146948"/>
                      <a:pt x="44954" y="146425"/>
                    </a:cubicBezTo>
                    <a:lnTo>
                      <a:pt x="44954" y="179954"/>
                    </a:lnTo>
                    <a:lnTo>
                      <a:pt x="24337" y="179954"/>
                    </a:lnTo>
                    <a:close/>
                    <a:moveTo>
                      <a:pt x="154074" y="211751"/>
                    </a:moveTo>
                    <a:lnTo>
                      <a:pt x="24337" y="211751"/>
                    </a:lnTo>
                    <a:lnTo>
                      <a:pt x="24337" y="195595"/>
                    </a:lnTo>
                    <a:lnTo>
                      <a:pt x="154074" y="195595"/>
                    </a:lnTo>
                    <a:close/>
                    <a:moveTo>
                      <a:pt x="154074" y="179956"/>
                    </a:moveTo>
                    <a:lnTo>
                      <a:pt x="133684" y="179956"/>
                    </a:lnTo>
                    <a:lnTo>
                      <a:pt x="133684" y="145474"/>
                    </a:lnTo>
                    <a:lnTo>
                      <a:pt x="154074" y="145474"/>
                    </a:lnTo>
                    <a:close/>
                    <a:moveTo>
                      <a:pt x="456365" y="145474"/>
                    </a:moveTo>
                    <a:lnTo>
                      <a:pt x="477414" y="145474"/>
                    </a:lnTo>
                    <a:lnTo>
                      <a:pt x="477414" y="179956"/>
                    </a:lnTo>
                    <a:lnTo>
                      <a:pt x="456365" y="179956"/>
                    </a:lnTo>
                    <a:close/>
                    <a:moveTo>
                      <a:pt x="419550" y="145474"/>
                    </a:moveTo>
                    <a:lnTo>
                      <a:pt x="440599" y="145474"/>
                    </a:lnTo>
                    <a:lnTo>
                      <a:pt x="440599" y="179956"/>
                    </a:lnTo>
                    <a:lnTo>
                      <a:pt x="419550" y="179956"/>
                    </a:lnTo>
                    <a:close/>
                    <a:moveTo>
                      <a:pt x="403784" y="145474"/>
                    </a:moveTo>
                    <a:lnTo>
                      <a:pt x="403784" y="179956"/>
                    </a:lnTo>
                    <a:lnTo>
                      <a:pt x="384918" y="179956"/>
                    </a:lnTo>
                    <a:lnTo>
                      <a:pt x="384918" y="145474"/>
                    </a:lnTo>
                    <a:close/>
                    <a:moveTo>
                      <a:pt x="141391" y="90924"/>
                    </a:moveTo>
                    <a:lnTo>
                      <a:pt x="141391" y="79308"/>
                    </a:lnTo>
                    <a:cubicBezTo>
                      <a:pt x="141391" y="79109"/>
                      <a:pt x="141501" y="78930"/>
                      <a:pt x="141679" y="78841"/>
                    </a:cubicBezTo>
                    <a:lnTo>
                      <a:pt x="265989" y="16457"/>
                    </a:lnTo>
                    <a:cubicBezTo>
                      <a:pt x="268184" y="15355"/>
                      <a:pt x="270808" y="15355"/>
                      <a:pt x="273004" y="16457"/>
                    </a:cubicBezTo>
                    <a:lnTo>
                      <a:pt x="397314" y="78841"/>
                    </a:lnTo>
                    <a:cubicBezTo>
                      <a:pt x="397492" y="78930"/>
                      <a:pt x="397602" y="79109"/>
                      <a:pt x="397602" y="79308"/>
                    </a:cubicBezTo>
                    <a:lnTo>
                      <a:pt x="397602" y="90924"/>
                    </a:lnTo>
                    <a:close/>
                    <a:moveTo>
                      <a:pt x="228021" y="159679"/>
                    </a:moveTo>
                    <a:cubicBezTo>
                      <a:pt x="228021" y="136809"/>
                      <a:pt x="246626" y="118204"/>
                      <a:pt x="269496" y="118204"/>
                    </a:cubicBezTo>
                    <a:cubicBezTo>
                      <a:pt x="292365" y="118204"/>
                      <a:pt x="310971" y="136809"/>
                      <a:pt x="310971" y="159679"/>
                    </a:cubicBezTo>
                    <a:cubicBezTo>
                      <a:pt x="310971" y="182548"/>
                      <a:pt x="292365" y="201154"/>
                      <a:pt x="269496" y="201154"/>
                    </a:cubicBezTo>
                    <a:cubicBezTo>
                      <a:pt x="246627" y="201154"/>
                      <a:pt x="228021" y="182548"/>
                      <a:pt x="228021" y="159679"/>
                    </a:cubicBezTo>
                    <a:close/>
                    <a:moveTo>
                      <a:pt x="369279" y="211751"/>
                    </a:moveTo>
                    <a:lnTo>
                      <a:pt x="292915" y="211751"/>
                    </a:lnTo>
                    <a:cubicBezTo>
                      <a:pt x="312759" y="202790"/>
                      <a:pt x="326612" y="182828"/>
                      <a:pt x="326612" y="159678"/>
                    </a:cubicBezTo>
                    <a:cubicBezTo>
                      <a:pt x="326612" y="135582"/>
                      <a:pt x="311605" y="114938"/>
                      <a:pt x="290453" y="106563"/>
                    </a:cubicBezTo>
                    <a:lnTo>
                      <a:pt x="369279" y="106563"/>
                    </a:lnTo>
                    <a:close/>
                    <a:moveTo>
                      <a:pt x="514656" y="211751"/>
                    </a:moveTo>
                    <a:lnTo>
                      <a:pt x="384918" y="211751"/>
                    </a:lnTo>
                    <a:lnTo>
                      <a:pt x="384918" y="195595"/>
                    </a:lnTo>
                    <a:lnTo>
                      <a:pt x="514656" y="195595"/>
                    </a:lnTo>
                    <a:close/>
                    <a:moveTo>
                      <a:pt x="514656" y="179956"/>
                    </a:moveTo>
                    <a:lnTo>
                      <a:pt x="493181" y="179956"/>
                    </a:lnTo>
                    <a:lnTo>
                      <a:pt x="493181" y="146061"/>
                    </a:lnTo>
                    <a:cubicBezTo>
                      <a:pt x="494597" y="146583"/>
                      <a:pt x="495887" y="147431"/>
                      <a:pt x="496916" y="148575"/>
                    </a:cubicBezTo>
                    <a:lnTo>
                      <a:pt x="514067" y="167616"/>
                    </a:lnTo>
                    <a:cubicBezTo>
                      <a:pt x="514448" y="168038"/>
                      <a:pt x="514657" y="168583"/>
                      <a:pt x="514657" y="169151"/>
                    </a:cubicBezTo>
                    <a:lnTo>
                      <a:pt x="514657" y="179956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822" name="Google Shape;5822;p32"/>
          <p:cNvGrpSpPr/>
          <p:nvPr/>
        </p:nvGrpSpPr>
        <p:grpSpPr>
          <a:xfrm>
            <a:off x="183580" y="5987469"/>
            <a:ext cx="441375" cy="441375"/>
            <a:chOff x="181853" y="6040218"/>
            <a:chExt cx="441375" cy="441375"/>
          </a:xfrm>
        </p:grpSpPr>
        <p:sp>
          <p:nvSpPr>
            <p:cNvPr id="5823" name="Google Shape;5823;p32"/>
            <p:cNvSpPr/>
            <p:nvPr/>
          </p:nvSpPr>
          <p:spPr>
            <a:xfrm>
              <a:off x="181853" y="6040218"/>
              <a:ext cx="441375" cy="441375"/>
            </a:xfrm>
            <a:custGeom>
              <a:avLst/>
              <a:gdLst/>
              <a:ahLst/>
              <a:cxnLst/>
              <a:rect l="l" t="t" r="r" b="b"/>
              <a:pathLst>
                <a:path w="441375" h="441375" extrusionOk="0">
                  <a:moveTo>
                    <a:pt x="427137" y="183783"/>
                  </a:moveTo>
                  <a:cubicBezTo>
                    <a:pt x="435402" y="180836"/>
                    <a:pt x="441375" y="173005"/>
                    <a:pt x="441375" y="163736"/>
                  </a:cubicBezTo>
                  <a:lnTo>
                    <a:pt x="441375" y="78308"/>
                  </a:lnTo>
                  <a:cubicBezTo>
                    <a:pt x="441375" y="66534"/>
                    <a:pt x="431793" y="56952"/>
                    <a:pt x="420018" y="56952"/>
                  </a:cubicBezTo>
                  <a:lnTo>
                    <a:pt x="334591" y="56952"/>
                  </a:lnTo>
                  <a:cubicBezTo>
                    <a:pt x="322816" y="56952"/>
                    <a:pt x="313234" y="66534"/>
                    <a:pt x="313234" y="78308"/>
                  </a:cubicBezTo>
                  <a:lnTo>
                    <a:pt x="313234" y="92952"/>
                  </a:lnTo>
                  <a:lnTo>
                    <a:pt x="293166" y="85427"/>
                  </a:lnTo>
                  <a:lnTo>
                    <a:pt x="236463" y="85427"/>
                  </a:lnTo>
                  <a:cubicBezTo>
                    <a:pt x="220930" y="34883"/>
                    <a:pt x="174293" y="0"/>
                    <a:pt x="121022" y="0"/>
                  </a:cubicBezTo>
                  <a:cubicBezTo>
                    <a:pt x="54289" y="0"/>
                    <a:pt x="0" y="54289"/>
                    <a:pt x="0" y="121022"/>
                  </a:cubicBezTo>
                  <a:cubicBezTo>
                    <a:pt x="0" y="177931"/>
                    <a:pt x="39532" y="225664"/>
                    <a:pt x="92546" y="238521"/>
                  </a:cubicBezTo>
                  <a:lnTo>
                    <a:pt x="92546" y="263401"/>
                  </a:lnTo>
                  <a:cubicBezTo>
                    <a:pt x="92546" y="267224"/>
                    <a:pt x="93636" y="270762"/>
                    <a:pt x="95401" y="273873"/>
                  </a:cubicBezTo>
                  <a:cubicBezTo>
                    <a:pt x="89428" y="277661"/>
                    <a:pt x="85427" y="284295"/>
                    <a:pt x="85427" y="291877"/>
                  </a:cubicBezTo>
                  <a:lnTo>
                    <a:pt x="85427" y="405780"/>
                  </a:lnTo>
                  <a:cubicBezTo>
                    <a:pt x="85427" y="425407"/>
                    <a:pt x="101395" y="441375"/>
                    <a:pt x="121022" y="441375"/>
                  </a:cubicBezTo>
                  <a:cubicBezTo>
                    <a:pt x="138207" y="441375"/>
                    <a:pt x="152588" y="429123"/>
                    <a:pt x="155898" y="412899"/>
                  </a:cubicBezTo>
                  <a:lnTo>
                    <a:pt x="391542" y="412899"/>
                  </a:lnTo>
                  <a:cubicBezTo>
                    <a:pt x="419022" y="412899"/>
                    <a:pt x="441375" y="390539"/>
                    <a:pt x="441375" y="363067"/>
                  </a:cubicBezTo>
                  <a:cubicBezTo>
                    <a:pt x="441375" y="351292"/>
                    <a:pt x="431793" y="341710"/>
                    <a:pt x="420018" y="341710"/>
                  </a:cubicBezTo>
                  <a:lnTo>
                    <a:pt x="419833" y="341710"/>
                  </a:lnTo>
                  <a:cubicBezTo>
                    <a:pt x="424354" y="335744"/>
                    <a:pt x="427137" y="328397"/>
                    <a:pt x="427137" y="320353"/>
                  </a:cubicBezTo>
                  <a:close/>
                  <a:moveTo>
                    <a:pt x="327472" y="78308"/>
                  </a:moveTo>
                  <a:cubicBezTo>
                    <a:pt x="327472" y="74379"/>
                    <a:pt x="330668" y="71190"/>
                    <a:pt x="334591" y="71190"/>
                  </a:cubicBezTo>
                  <a:lnTo>
                    <a:pt x="420018" y="71190"/>
                  </a:lnTo>
                  <a:cubicBezTo>
                    <a:pt x="423941" y="71190"/>
                    <a:pt x="427137" y="74379"/>
                    <a:pt x="427137" y="78308"/>
                  </a:cubicBezTo>
                  <a:lnTo>
                    <a:pt x="427137" y="163736"/>
                  </a:lnTo>
                  <a:cubicBezTo>
                    <a:pt x="427137" y="167666"/>
                    <a:pt x="423941" y="170855"/>
                    <a:pt x="420018" y="170855"/>
                  </a:cubicBezTo>
                  <a:lnTo>
                    <a:pt x="384423" y="170855"/>
                  </a:lnTo>
                  <a:lnTo>
                    <a:pt x="334591" y="170855"/>
                  </a:lnTo>
                  <a:cubicBezTo>
                    <a:pt x="330668" y="170855"/>
                    <a:pt x="327472" y="167666"/>
                    <a:pt x="327472" y="163736"/>
                  </a:cubicBezTo>
                  <a:lnTo>
                    <a:pt x="327472" y="143753"/>
                  </a:lnTo>
                  <a:lnTo>
                    <a:pt x="336684" y="140300"/>
                  </a:lnTo>
                  <a:lnTo>
                    <a:pt x="355948" y="159564"/>
                  </a:lnTo>
                  <a:lnTo>
                    <a:pt x="417932" y="97579"/>
                  </a:lnTo>
                  <a:lnTo>
                    <a:pt x="407866" y="87513"/>
                  </a:lnTo>
                  <a:lnTo>
                    <a:pt x="355948" y="139432"/>
                  </a:lnTo>
                  <a:lnTo>
                    <a:pt x="350288" y="133772"/>
                  </a:lnTo>
                  <a:cubicBezTo>
                    <a:pt x="353791" y="130533"/>
                    <a:pt x="355948" y="125949"/>
                    <a:pt x="355948" y="121022"/>
                  </a:cubicBezTo>
                  <a:cubicBezTo>
                    <a:pt x="355948" y="113818"/>
                    <a:pt x="351413" y="107276"/>
                    <a:pt x="344664" y="104734"/>
                  </a:cubicBezTo>
                  <a:lnTo>
                    <a:pt x="327472" y="98291"/>
                  </a:lnTo>
                  <a:close/>
                  <a:moveTo>
                    <a:pt x="355948" y="313234"/>
                  </a:moveTo>
                  <a:lnTo>
                    <a:pt x="341710" y="313234"/>
                  </a:lnTo>
                  <a:lnTo>
                    <a:pt x="341710" y="213569"/>
                  </a:lnTo>
                  <a:lnTo>
                    <a:pt x="355948" y="213569"/>
                  </a:lnTo>
                  <a:close/>
                  <a:moveTo>
                    <a:pt x="327472" y="199331"/>
                  </a:moveTo>
                  <a:lnTo>
                    <a:pt x="327472" y="313234"/>
                  </a:lnTo>
                  <a:lnTo>
                    <a:pt x="313234" y="313234"/>
                  </a:lnTo>
                  <a:lnTo>
                    <a:pt x="313234" y="213569"/>
                  </a:lnTo>
                  <a:lnTo>
                    <a:pt x="270520" y="213569"/>
                  </a:lnTo>
                  <a:lnTo>
                    <a:pt x="270520" y="313234"/>
                  </a:lnTo>
                  <a:lnTo>
                    <a:pt x="256282" y="313234"/>
                  </a:lnTo>
                  <a:lnTo>
                    <a:pt x="256282" y="242044"/>
                  </a:lnTo>
                  <a:lnTo>
                    <a:pt x="213569" y="242044"/>
                  </a:lnTo>
                  <a:lnTo>
                    <a:pt x="213569" y="313234"/>
                  </a:lnTo>
                  <a:lnTo>
                    <a:pt x="185093" y="313234"/>
                  </a:lnTo>
                  <a:lnTo>
                    <a:pt x="185093" y="223578"/>
                  </a:lnTo>
                  <a:cubicBezTo>
                    <a:pt x="200548" y="213896"/>
                    <a:pt x="213718" y="200776"/>
                    <a:pt x="223500" y="185093"/>
                  </a:cubicBezTo>
                  <a:lnTo>
                    <a:pt x="334591" y="185093"/>
                  </a:lnTo>
                  <a:lnTo>
                    <a:pt x="384423" y="185093"/>
                  </a:lnTo>
                  <a:lnTo>
                    <a:pt x="384423" y="313234"/>
                  </a:lnTo>
                  <a:lnTo>
                    <a:pt x="370186" y="313234"/>
                  </a:lnTo>
                  <a:lnTo>
                    <a:pt x="370186" y="199331"/>
                  </a:lnTo>
                  <a:close/>
                  <a:moveTo>
                    <a:pt x="298996" y="313234"/>
                  </a:moveTo>
                  <a:lnTo>
                    <a:pt x="284758" y="313234"/>
                  </a:lnTo>
                  <a:lnTo>
                    <a:pt x="284758" y="227807"/>
                  </a:lnTo>
                  <a:lnTo>
                    <a:pt x="298996" y="227807"/>
                  </a:lnTo>
                  <a:close/>
                  <a:moveTo>
                    <a:pt x="242044" y="313234"/>
                  </a:moveTo>
                  <a:lnTo>
                    <a:pt x="227807" y="313234"/>
                  </a:lnTo>
                  <a:lnTo>
                    <a:pt x="227807" y="256282"/>
                  </a:lnTo>
                  <a:lnTo>
                    <a:pt x="242044" y="256282"/>
                  </a:lnTo>
                  <a:close/>
                  <a:moveTo>
                    <a:pt x="339660" y="123977"/>
                  </a:moveTo>
                  <a:lnTo>
                    <a:pt x="298996" y="139225"/>
                  </a:lnTo>
                  <a:lnTo>
                    <a:pt x="298996" y="102819"/>
                  </a:lnTo>
                  <a:lnTo>
                    <a:pt x="339652" y="118061"/>
                  </a:lnTo>
                  <a:cubicBezTo>
                    <a:pt x="340884" y="118523"/>
                    <a:pt x="341710" y="119712"/>
                    <a:pt x="341710" y="121022"/>
                  </a:cubicBezTo>
                  <a:cubicBezTo>
                    <a:pt x="341710" y="122332"/>
                    <a:pt x="340884" y="123521"/>
                    <a:pt x="339660" y="123977"/>
                  </a:cubicBezTo>
                  <a:close/>
                  <a:moveTo>
                    <a:pt x="284758" y="113903"/>
                  </a:moveTo>
                  <a:lnTo>
                    <a:pt x="142379" y="113903"/>
                  </a:lnTo>
                  <a:lnTo>
                    <a:pt x="142379" y="99665"/>
                  </a:lnTo>
                  <a:lnTo>
                    <a:pt x="284758" y="99665"/>
                  </a:lnTo>
                  <a:close/>
                  <a:moveTo>
                    <a:pt x="106784" y="142379"/>
                  </a:moveTo>
                  <a:cubicBezTo>
                    <a:pt x="95010" y="142379"/>
                    <a:pt x="85427" y="132797"/>
                    <a:pt x="85427" y="121022"/>
                  </a:cubicBezTo>
                  <a:cubicBezTo>
                    <a:pt x="85427" y="109247"/>
                    <a:pt x="95010" y="99665"/>
                    <a:pt x="106784" y="99665"/>
                  </a:cubicBezTo>
                  <a:lnTo>
                    <a:pt x="128141" y="99665"/>
                  </a:lnTo>
                  <a:lnTo>
                    <a:pt x="128141" y="142379"/>
                  </a:lnTo>
                  <a:close/>
                  <a:moveTo>
                    <a:pt x="106784" y="85427"/>
                  </a:moveTo>
                  <a:cubicBezTo>
                    <a:pt x="87157" y="85427"/>
                    <a:pt x="71190" y="101395"/>
                    <a:pt x="71190" y="121022"/>
                  </a:cubicBezTo>
                  <a:cubicBezTo>
                    <a:pt x="71190" y="140649"/>
                    <a:pt x="87157" y="156617"/>
                    <a:pt x="106784" y="156617"/>
                  </a:cubicBezTo>
                  <a:lnTo>
                    <a:pt x="190631" y="156617"/>
                  </a:lnTo>
                  <a:cubicBezTo>
                    <a:pt x="177383" y="182516"/>
                    <a:pt x="150594" y="199331"/>
                    <a:pt x="121022" y="199331"/>
                  </a:cubicBezTo>
                  <a:cubicBezTo>
                    <a:pt x="77846" y="199331"/>
                    <a:pt x="42714" y="164199"/>
                    <a:pt x="42714" y="121022"/>
                  </a:cubicBezTo>
                  <a:cubicBezTo>
                    <a:pt x="42714" y="77846"/>
                    <a:pt x="77846" y="42714"/>
                    <a:pt x="121022" y="42714"/>
                  </a:cubicBezTo>
                  <a:cubicBezTo>
                    <a:pt x="150587" y="42714"/>
                    <a:pt x="177383" y="59529"/>
                    <a:pt x="190631" y="85427"/>
                  </a:cubicBezTo>
                  <a:close/>
                  <a:moveTo>
                    <a:pt x="142379" y="142379"/>
                  </a:moveTo>
                  <a:lnTo>
                    <a:pt x="142379" y="128141"/>
                  </a:lnTo>
                  <a:lnTo>
                    <a:pt x="284758" y="128141"/>
                  </a:lnTo>
                  <a:lnTo>
                    <a:pt x="284758" y="142379"/>
                  </a:lnTo>
                  <a:close/>
                  <a:moveTo>
                    <a:pt x="293166" y="156617"/>
                  </a:moveTo>
                  <a:lnTo>
                    <a:pt x="313234" y="149092"/>
                  </a:lnTo>
                  <a:lnTo>
                    <a:pt x="313234" y="163736"/>
                  </a:lnTo>
                  <a:cubicBezTo>
                    <a:pt x="313234" y="166242"/>
                    <a:pt x="313747" y="168620"/>
                    <a:pt x="314544" y="170855"/>
                  </a:cubicBezTo>
                  <a:lnTo>
                    <a:pt x="231195" y="170855"/>
                  </a:lnTo>
                  <a:cubicBezTo>
                    <a:pt x="233260" y="166277"/>
                    <a:pt x="234968" y="161501"/>
                    <a:pt x="236470" y="156617"/>
                  </a:cubicBezTo>
                  <a:close/>
                  <a:moveTo>
                    <a:pt x="14238" y="121022"/>
                  </a:moveTo>
                  <a:cubicBezTo>
                    <a:pt x="14238" y="62141"/>
                    <a:pt x="62141" y="14238"/>
                    <a:pt x="121022" y="14238"/>
                  </a:cubicBezTo>
                  <a:cubicBezTo>
                    <a:pt x="166548" y="14238"/>
                    <a:pt x="206649" y="43084"/>
                    <a:pt x="221577" y="85427"/>
                  </a:cubicBezTo>
                  <a:lnTo>
                    <a:pt x="206307" y="85427"/>
                  </a:lnTo>
                  <a:cubicBezTo>
                    <a:pt x="192005" y="51178"/>
                    <a:pt x="158390" y="28476"/>
                    <a:pt x="121022" y="28476"/>
                  </a:cubicBezTo>
                  <a:cubicBezTo>
                    <a:pt x="69994" y="28476"/>
                    <a:pt x="28476" y="69994"/>
                    <a:pt x="28476" y="121022"/>
                  </a:cubicBezTo>
                  <a:cubicBezTo>
                    <a:pt x="28476" y="172051"/>
                    <a:pt x="69994" y="213569"/>
                    <a:pt x="121022" y="213569"/>
                  </a:cubicBezTo>
                  <a:cubicBezTo>
                    <a:pt x="158390" y="213569"/>
                    <a:pt x="192005" y="190866"/>
                    <a:pt x="206307" y="156617"/>
                  </a:cubicBezTo>
                  <a:lnTo>
                    <a:pt x="221577" y="156617"/>
                  </a:lnTo>
                  <a:cubicBezTo>
                    <a:pt x="206649" y="198961"/>
                    <a:pt x="166548" y="227807"/>
                    <a:pt x="121022" y="227807"/>
                  </a:cubicBezTo>
                  <a:cubicBezTo>
                    <a:pt x="62141" y="227807"/>
                    <a:pt x="14238" y="179903"/>
                    <a:pt x="14238" y="121022"/>
                  </a:cubicBezTo>
                  <a:close/>
                  <a:moveTo>
                    <a:pt x="121022" y="242044"/>
                  </a:moveTo>
                  <a:cubicBezTo>
                    <a:pt x="125835" y="242044"/>
                    <a:pt x="130569" y="241660"/>
                    <a:pt x="135260" y="241105"/>
                  </a:cubicBezTo>
                  <a:lnTo>
                    <a:pt x="135260" y="263401"/>
                  </a:lnTo>
                  <a:cubicBezTo>
                    <a:pt x="135260" y="267331"/>
                    <a:pt x="132064" y="270520"/>
                    <a:pt x="128141" y="270520"/>
                  </a:cubicBezTo>
                  <a:lnTo>
                    <a:pt x="113903" y="270520"/>
                  </a:lnTo>
                  <a:cubicBezTo>
                    <a:pt x="109981" y="270520"/>
                    <a:pt x="106784" y="267331"/>
                    <a:pt x="106784" y="263401"/>
                  </a:cubicBezTo>
                  <a:lnTo>
                    <a:pt x="106784" y="241133"/>
                  </a:lnTo>
                  <a:cubicBezTo>
                    <a:pt x="111461" y="241681"/>
                    <a:pt x="116196" y="242044"/>
                    <a:pt x="121022" y="242044"/>
                  </a:cubicBezTo>
                  <a:close/>
                  <a:moveTo>
                    <a:pt x="142379" y="405780"/>
                  </a:moveTo>
                  <a:cubicBezTo>
                    <a:pt x="142379" y="417555"/>
                    <a:pt x="132797" y="427137"/>
                    <a:pt x="121022" y="427137"/>
                  </a:cubicBezTo>
                  <a:cubicBezTo>
                    <a:pt x="109247" y="427137"/>
                    <a:pt x="99665" y="417555"/>
                    <a:pt x="99665" y="405780"/>
                  </a:cubicBezTo>
                  <a:lnTo>
                    <a:pt x="99665" y="291877"/>
                  </a:lnTo>
                  <a:cubicBezTo>
                    <a:pt x="99665" y="287947"/>
                    <a:pt x="102862" y="284758"/>
                    <a:pt x="106784" y="284758"/>
                  </a:cubicBezTo>
                  <a:lnTo>
                    <a:pt x="113903" y="284758"/>
                  </a:lnTo>
                  <a:lnTo>
                    <a:pt x="128141" y="284758"/>
                  </a:lnTo>
                  <a:lnTo>
                    <a:pt x="135260" y="284758"/>
                  </a:lnTo>
                  <a:cubicBezTo>
                    <a:pt x="139183" y="284758"/>
                    <a:pt x="142379" y="287947"/>
                    <a:pt x="142379" y="291877"/>
                  </a:cubicBezTo>
                  <a:close/>
                  <a:moveTo>
                    <a:pt x="427137" y="363067"/>
                  </a:moveTo>
                  <a:cubicBezTo>
                    <a:pt x="427137" y="382694"/>
                    <a:pt x="411169" y="398661"/>
                    <a:pt x="391542" y="398661"/>
                  </a:cubicBezTo>
                  <a:lnTo>
                    <a:pt x="156617" y="398661"/>
                  </a:lnTo>
                  <a:lnTo>
                    <a:pt x="156617" y="355948"/>
                  </a:lnTo>
                  <a:lnTo>
                    <a:pt x="391542" y="355948"/>
                  </a:lnTo>
                  <a:lnTo>
                    <a:pt x="420018" y="355948"/>
                  </a:lnTo>
                  <a:cubicBezTo>
                    <a:pt x="423941" y="355948"/>
                    <a:pt x="427137" y="359137"/>
                    <a:pt x="427137" y="363067"/>
                  </a:cubicBezTo>
                  <a:close/>
                  <a:moveTo>
                    <a:pt x="156617" y="341710"/>
                  </a:moveTo>
                  <a:lnTo>
                    <a:pt x="156617" y="291877"/>
                  </a:lnTo>
                  <a:cubicBezTo>
                    <a:pt x="156617" y="284295"/>
                    <a:pt x="152616" y="277661"/>
                    <a:pt x="146643" y="273873"/>
                  </a:cubicBezTo>
                  <a:cubicBezTo>
                    <a:pt x="148409" y="270762"/>
                    <a:pt x="149498" y="267224"/>
                    <a:pt x="149498" y="263401"/>
                  </a:cubicBezTo>
                  <a:lnTo>
                    <a:pt x="149498" y="238592"/>
                  </a:lnTo>
                  <a:cubicBezTo>
                    <a:pt x="156887" y="236798"/>
                    <a:pt x="164028" y="234349"/>
                    <a:pt x="170855" y="231252"/>
                  </a:cubicBezTo>
                  <a:lnTo>
                    <a:pt x="170855" y="313234"/>
                  </a:lnTo>
                  <a:cubicBezTo>
                    <a:pt x="170855" y="321086"/>
                    <a:pt x="177241" y="327472"/>
                    <a:pt x="185093" y="327472"/>
                  </a:cubicBezTo>
                  <a:lnTo>
                    <a:pt x="384423" y="327472"/>
                  </a:lnTo>
                  <a:cubicBezTo>
                    <a:pt x="392276" y="327472"/>
                    <a:pt x="398661" y="321086"/>
                    <a:pt x="398661" y="313234"/>
                  </a:cubicBezTo>
                  <a:lnTo>
                    <a:pt x="398661" y="185093"/>
                  </a:lnTo>
                  <a:lnTo>
                    <a:pt x="412899" y="185093"/>
                  </a:lnTo>
                  <a:lnTo>
                    <a:pt x="412899" y="320353"/>
                  </a:lnTo>
                  <a:cubicBezTo>
                    <a:pt x="412899" y="332128"/>
                    <a:pt x="403317" y="341710"/>
                    <a:pt x="391542" y="341710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4" name="Google Shape;5824;p32"/>
            <p:cNvSpPr/>
            <p:nvPr/>
          </p:nvSpPr>
          <p:spPr>
            <a:xfrm>
              <a:off x="537801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5" name="Google Shape;5825;p32"/>
            <p:cNvSpPr/>
            <p:nvPr/>
          </p:nvSpPr>
          <p:spPr>
            <a:xfrm>
              <a:off x="509325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6" name="Google Shape;5826;p32"/>
            <p:cNvSpPr/>
            <p:nvPr/>
          </p:nvSpPr>
          <p:spPr>
            <a:xfrm>
              <a:off x="566277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827" name="Google Shape;5827;p32"/>
          <p:cNvGrpSpPr/>
          <p:nvPr/>
        </p:nvGrpSpPr>
        <p:grpSpPr>
          <a:xfrm>
            <a:off x="199637" y="396206"/>
            <a:ext cx="442629" cy="542493"/>
            <a:chOff x="4819650" y="1862137"/>
            <a:chExt cx="2558414" cy="3135630"/>
          </a:xfrm>
        </p:grpSpPr>
        <p:sp>
          <p:nvSpPr>
            <p:cNvPr id="5828" name="Google Shape;5828;p32"/>
            <p:cNvSpPr/>
            <p:nvPr/>
          </p:nvSpPr>
          <p:spPr>
            <a:xfrm>
              <a:off x="6353175" y="3360420"/>
              <a:ext cx="621029" cy="45720"/>
            </a:xfrm>
            <a:custGeom>
              <a:avLst/>
              <a:gdLst/>
              <a:ahLst/>
              <a:cxnLst/>
              <a:rect l="l" t="t" r="r" b="b"/>
              <a:pathLst>
                <a:path w="621029" h="45720" extrusionOk="0">
                  <a:moveTo>
                    <a:pt x="38100" y="20002"/>
                  </a:moveTo>
                  <a:lnTo>
                    <a:pt x="0" y="32385"/>
                  </a:lnTo>
                  <a:cubicBezTo>
                    <a:pt x="11430" y="39052"/>
                    <a:pt x="27622" y="44767"/>
                    <a:pt x="50483" y="44767"/>
                  </a:cubicBezTo>
                  <a:cubicBezTo>
                    <a:pt x="51435" y="44767"/>
                    <a:pt x="53340" y="44767"/>
                    <a:pt x="54292" y="44767"/>
                  </a:cubicBezTo>
                  <a:cubicBezTo>
                    <a:pt x="58103" y="44767"/>
                    <a:pt x="60960" y="44767"/>
                    <a:pt x="63817" y="45720"/>
                  </a:cubicBezTo>
                  <a:lnTo>
                    <a:pt x="604838" y="45720"/>
                  </a:lnTo>
                  <a:cubicBezTo>
                    <a:pt x="610553" y="30480"/>
                    <a:pt x="616268" y="15240"/>
                    <a:pt x="621030" y="0"/>
                  </a:cubicBezTo>
                  <a:lnTo>
                    <a:pt x="83820" y="0"/>
                  </a:lnTo>
                  <a:cubicBezTo>
                    <a:pt x="70485" y="7620"/>
                    <a:pt x="55245" y="14288"/>
                    <a:pt x="38100" y="2000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9" name="Google Shape;5829;p32"/>
            <p:cNvSpPr/>
            <p:nvPr/>
          </p:nvSpPr>
          <p:spPr>
            <a:xfrm>
              <a:off x="5218747" y="3360420"/>
              <a:ext cx="625792" cy="45720"/>
            </a:xfrm>
            <a:custGeom>
              <a:avLst/>
              <a:gdLst/>
              <a:ahLst/>
              <a:cxnLst/>
              <a:rect l="l" t="t" r="r" b="b"/>
              <a:pathLst>
                <a:path w="625792" h="45720" extrusionOk="0">
                  <a:moveTo>
                    <a:pt x="570548" y="44767"/>
                  </a:moveTo>
                  <a:cubicBezTo>
                    <a:pt x="572453" y="44767"/>
                    <a:pt x="573405" y="44767"/>
                    <a:pt x="575310" y="44767"/>
                  </a:cubicBezTo>
                  <a:cubicBezTo>
                    <a:pt x="599123" y="44767"/>
                    <a:pt x="614363" y="39052"/>
                    <a:pt x="625793" y="32385"/>
                  </a:cubicBezTo>
                  <a:lnTo>
                    <a:pt x="587693" y="20002"/>
                  </a:lnTo>
                  <a:cubicBezTo>
                    <a:pt x="570548" y="14288"/>
                    <a:pt x="555307" y="7620"/>
                    <a:pt x="541020" y="0"/>
                  </a:cubicBezTo>
                  <a:lnTo>
                    <a:pt x="0" y="0"/>
                  </a:lnTo>
                  <a:cubicBezTo>
                    <a:pt x="4763" y="15240"/>
                    <a:pt x="10477" y="30480"/>
                    <a:pt x="16192" y="45720"/>
                  </a:cubicBezTo>
                  <a:lnTo>
                    <a:pt x="561023" y="45720"/>
                  </a:lnTo>
                  <a:cubicBezTo>
                    <a:pt x="563880" y="44767"/>
                    <a:pt x="566738" y="44767"/>
                    <a:pt x="570548" y="4476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0" name="Google Shape;5830;p32"/>
            <p:cNvSpPr/>
            <p:nvPr/>
          </p:nvSpPr>
          <p:spPr>
            <a:xfrm>
              <a:off x="6231254" y="3445192"/>
              <a:ext cx="710565" cy="45720"/>
            </a:xfrm>
            <a:custGeom>
              <a:avLst/>
              <a:gdLst/>
              <a:ahLst/>
              <a:cxnLst/>
              <a:rect l="l" t="t" r="r" b="b"/>
              <a:pathLst>
                <a:path w="710565" h="45720" extrusionOk="0">
                  <a:moveTo>
                    <a:pt x="188595" y="953"/>
                  </a:moveTo>
                  <a:cubicBezTo>
                    <a:pt x="167640" y="14288"/>
                    <a:pt x="124778" y="27623"/>
                    <a:pt x="81915" y="27623"/>
                  </a:cubicBezTo>
                  <a:lnTo>
                    <a:pt x="80963" y="27623"/>
                  </a:lnTo>
                  <a:cubicBezTo>
                    <a:pt x="77153" y="27623"/>
                    <a:pt x="73342" y="26670"/>
                    <a:pt x="70485" y="25717"/>
                  </a:cubicBezTo>
                  <a:cubicBezTo>
                    <a:pt x="57150" y="33338"/>
                    <a:pt x="26670" y="41910"/>
                    <a:pt x="0" y="45720"/>
                  </a:cubicBezTo>
                  <a:lnTo>
                    <a:pt x="688658" y="45720"/>
                  </a:lnTo>
                  <a:cubicBezTo>
                    <a:pt x="696278" y="30480"/>
                    <a:pt x="703898" y="15240"/>
                    <a:pt x="710565" y="0"/>
                  </a:cubicBezTo>
                  <a:lnTo>
                    <a:pt x="189548" y="0"/>
                  </a:lnTo>
                  <a:cubicBezTo>
                    <a:pt x="189548" y="953"/>
                    <a:pt x="189548" y="953"/>
                    <a:pt x="188595" y="95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1" name="Google Shape;5831;p32"/>
            <p:cNvSpPr/>
            <p:nvPr/>
          </p:nvSpPr>
          <p:spPr>
            <a:xfrm>
              <a:off x="5252085" y="3446145"/>
              <a:ext cx="714374" cy="45720"/>
            </a:xfrm>
            <a:custGeom>
              <a:avLst/>
              <a:gdLst/>
              <a:ahLst/>
              <a:cxnLst/>
              <a:rect l="l" t="t" r="r" b="b"/>
              <a:pathLst>
                <a:path w="714374" h="45720" extrusionOk="0">
                  <a:moveTo>
                    <a:pt x="643890" y="25717"/>
                  </a:moveTo>
                  <a:cubicBezTo>
                    <a:pt x="641032" y="26670"/>
                    <a:pt x="637223" y="27622"/>
                    <a:pt x="633413" y="27622"/>
                  </a:cubicBezTo>
                  <a:lnTo>
                    <a:pt x="632460" y="27622"/>
                  </a:lnTo>
                  <a:cubicBezTo>
                    <a:pt x="589598" y="27622"/>
                    <a:pt x="546735" y="14288"/>
                    <a:pt x="525780" y="952"/>
                  </a:cubicBezTo>
                  <a:cubicBezTo>
                    <a:pt x="525780" y="952"/>
                    <a:pt x="524828" y="0"/>
                    <a:pt x="523875" y="0"/>
                  </a:cubicBezTo>
                  <a:lnTo>
                    <a:pt x="0" y="0"/>
                  </a:lnTo>
                  <a:cubicBezTo>
                    <a:pt x="6667" y="15240"/>
                    <a:pt x="14288" y="30480"/>
                    <a:pt x="21907" y="45720"/>
                  </a:cubicBezTo>
                  <a:lnTo>
                    <a:pt x="714375" y="45720"/>
                  </a:lnTo>
                  <a:cubicBezTo>
                    <a:pt x="687705" y="41910"/>
                    <a:pt x="657225" y="33338"/>
                    <a:pt x="643890" y="2571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2" name="Google Shape;5832;p32"/>
            <p:cNvSpPr/>
            <p:nvPr/>
          </p:nvSpPr>
          <p:spPr>
            <a:xfrm>
              <a:off x="4989989" y="1862137"/>
              <a:ext cx="2212551" cy="2412682"/>
            </a:xfrm>
            <a:custGeom>
              <a:avLst/>
              <a:gdLst/>
              <a:ahLst/>
              <a:cxnLst/>
              <a:rect l="l" t="t" r="r" b="b"/>
              <a:pathLst>
                <a:path w="2212551" h="2412682" extrusionOk="0">
                  <a:moveTo>
                    <a:pt x="78263" y="1206818"/>
                  </a:moveTo>
                  <a:cubicBezTo>
                    <a:pt x="54450" y="1213485"/>
                    <a:pt x="36353" y="1225868"/>
                    <a:pt x="23018" y="1245870"/>
                  </a:cubicBezTo>
                  <a:cubicBezTo>
                    <a:pt x="-23655" y="1316355"/>
                    <a:pt x="10635" y="1460183"/>
                    <a:pt x="38258" y="1575435"/>
                  </a:cubicBezTo>
                  <a:cubicBezTo>
                    <a:pt x="47783" y="1616393"/>
                    <a:pt x="57308" y="1655445"/>
                    <a:pt x="61118" y="1684973"/>
                  </a:cubicBezTo>
                  <a:cubicBezTo>
                    <a:pt x="62070" y="1689735"/>
                    <a:pt x="62070" y="1695450"/>
                    <a:pt x="63023" y="1701165"/>
                  </a:cubicBezTo>
                  <a:cubicBezTo>
                    <a:pt x="67785" y="1736408"/>
                    <a:pt x="73500" y="1777365"/>
                    <a:pt x="65880" y="1802130"/>
                  </a:cubicBezTo>
                  <a:lnTo>
                    <a:pt x="63023" y="1809750"/>
                  </a:lnTo>
                  <a:lnTo>
                    <a:pt x="70643" y="1811655"/>
                  </a:lnTo>
                  <a:cubicBezTo>
                    <a:pt x="96360" y="1817370"/>
                    <a:pt x="128745" y="1842135"/>
                    <a:pt x="157320" y="1864995"/>
                  </a:cubicBezTo>
                  <a:cubicBezTo>
                    <a:pt x="161130" y="1868805"/>
                    <a:pt x="165893" y="1871663"/>
                    <a:pt x="169703" y="1874520"/>
                  </a:cubicBezTo>
                  <a:cubicBezTo>
                    <a:pt x="192563" y="1892618"/>
                    <a:pt x="222090" y="1920240"/>
                    <a:pt x="252570" y="1948815"/>
                  </a:cubicBezTo>
                  <a:cubicBezTo>
                    <a:pt x="336390" y="2027873"/>
                    <a:pt x="441165" y="2126933"/>
                    <a:pt x="524985" y="2126933"/>
                  </a:cubicBezTo>
                  <a:cubicBezTo>
                    <a:pt x="526890" y="2126933"/>
                    <a:pt x="528795" y="2126933"/>
                    <a:pt x="530700" y="2126933"/>
                  </a:cubicBezTo>
                  <a:cubicBezTo>
                    <a:pt x="554513" y="2125980"/>
                    <a:pt x="575468" y="2115503"/>
                    <a:pt x="592613" y="2098358"/>
                  </a:cubicBezTo>
                  <a:cubicBezTo>
                    <a:pt x="585945" y="2122170"/>
                    <a:pt x="587850" y="2145030"/>
                    <a:pt x="599280" y="2165985"/>
                  </a:cubicBezTo>
                  <a:cubicBezTo>
                    <a:pt x="637380" y="2241233"/>
                    <a:pt x="778350" y="2284095"/>
                    <a:pt x="891698" y="2317433"/>
                  </a:cubicBezTo>
                  <a:cubicBezTo>
                    <a:pt x="932655" y="2329815"/>
                    <a:pt x="970755" y="2341245"/>
                    <a:pt x="997425" y="2352675"/>
                  </a:cubicBezTo>
                  <a:cubicBezTo>
                    <a:pt x="1002188" y="2354580"/>
                    <a:pt x="1006950" y="2356485"/>
                    <a:pt x="1011713" y="2358390"/>
                  </a:cubicBezTo>
                  <a:cubicBezTo>
                    <a:pt x="1045050" y="2371725"/>
                    <a:pt x="1083150" y="2386965"/>
                    <a:pt x="1101248" y="2406968"/>
                  </a:cubicBezTo>
                  <a:lnTo>
                    <a:pt x="1106963" y="2412683"/>
                  </a:lnTo>
                  <a:lnTo>
                    <a:pt x="1112678" y="2406968"/>
                  </a:lnTo>
                  <a:cubicBezTo>
                    <a:pt x="1130775" y="2387918"/>
                    <a:pt x="1168875" y="2372678"/>
                    <a:pt x="1202213" y="2358390"/>
                  </a:cubicBezTo>
                  <a:cubicBezTo>
                    <a:pt x="1206975" y="2356485"/>
                    <a:pt x="1211738" y="2354580"/>
                    <a:pt x="1216500" y="2352675"/>
                  </a:cubicBezTo>
                  <a:cubicBezTo>
                    <a:pt x="1243170" y="2341245"/>
                    <a:pt x="1282223" y="2329815"/>
                    <a:pt x="1322228" y="2317433"/>
                  </a:cubicBezTo>
                  <a:cubicBezTo>
                    <a:pt x="1435575" y="2283143"/>
                    <a:pt x="1576545" y="2241233"/>
                    <a:pt x="1614645" y="2165985"/>
                  </a:cubicBezTo>
                  <a:cubicBezTo>
                    <a:pt x="1625123" y="2145030"/>
                    <a:pt x="1627028" y="2121218"/>
                    <a:pt x="1620360" y="2097405"/>
                  </a:cubicBezTo>
                  <a:cubicBezTo>
                    <a:pt x="1637505" y="2114550"/>
                    <a:pt x="1658460" y="2124075"/>
                    <a:pt x="1682273" y="2125980"/>
                  </a:cubicBezTo>
                  <a:cubicBezTo>
                    <a:pt x="1684178" y="2125980"/>
                    <a:pt x="1686083" y="2125980"/>
                    <a:pt x="1687988" y="2125980"/>
                  </a:cubicBezTo>
                  <a:cubicBezTo>
                    <a:pt x="1771808" y="2125980"/>
                    <a:pt x="1875630" y="2027873"/>
                    <a:pt x="1960403" y="1947863"/>
                  </a:cubicBezTo>
                  <a:cubicBezTo>
                    <a:pt x="1990883" y="1918335"/>
                    <a:pt x="2020410" y="1891665"/>
                    <a:pt x="2043270" y="1873568"/>
                  </a:cubicBezTo>
                  <a:cubicBezTo>
                    <a:pt x="2047080" y="1870710"/>
                    <a:pt x="2051843" y="1866900"/>
                    <a:pt x="2055653" y="1864043"/>
                  </a:cubicBezTo>
                  <a:cubicBezTo>
                    <a:pt x="2084228" y="1842135"/>
                    <a:pt x="2116613" y="1816418"/>
                    <a:pt x="2142330" y="1810703"/>
                  </a:cubicBezTo>
                  <a:lnTo>
                    <a:pt x="2149950" y="1808798"/>
                  </a:lnTo>
                  <a:lnTo>
                    <a:pt x="2147093" y="1801178"/>
                  </a:lnTo>
                  <a:cubicBezTo>
                    <a:pt x="2139473" y="1776413"/>
                    <a:pt x="2145188" y="1735455"/>
                    <a:pt x="2149950" y="1700213"/>
                  </a:cubicBezTo>
                  <a:cubicBezTo>
                    <a:pt x="2150903" y="1694498"/>
                    <a:pt x="2151855" y="1689735"/>
                    <a:pt x="2151855" y="1684020"/>
                  </a:cubicBezTo>
                  <a:cubicBezTo>
                    <a:pt x="2155665" y="1655445"/>
                    <a:pt x="2165190" y="1616393"/>
                    <a:pt x="2174715" y="1574483"/>
                  </a:cubicBezTo>
                  <a:cubicBezTo>
                    <a:pt x="2202338" y="1459230"/>
                    <a:pt x="2235675" y="1315403"/>
                    <a:pt x="2189955" y="1244918"/>
                  </a:cubicBezTo>
                  <a:cubicBezTo>
                    <a:pt x="2176620" y="1224915"/>
                    <a:pt x="2157570" y="1211580"/>
                    <a:pt x="2133758" y="1205865"/>
                  </a:cubicBezTo>
                  <a:cubicBezTo>
                    <a:pt x="2157570" y="1199198"/>
                    <a:pt x="2175668" y="1186815"/>
                    <a:pt x="2189003" y="1166813"/>
                  </a:cubicBezTo>
                  <a:cubicBezTo>
                    <a:pt x="2235675" y="1096328"/>
                    <a:pt x="2201385" y="952500"/>
                    <a:pt x="2173763" y="837248"/>
                  </a:cubicBezTo>
                  <a:cubicBezTo>
                    <a:pt x="2164238" y="796290"/>
                    <a:pt x="2154713" y="757238"/>
                    <a:pt x="2150903" y="727710"/>
                  </a:cubicBezTo>
                  <a:cubicBezTo>
                    <a:pt x="2149950" y="722948"/>
                    <a:pt x="2149950" y="717233"/>
                    <a:pt x="2148998" y="711518"/>
                  </a:cubicBezTo>
                  <a:cubicBezTo>
                    <a:pt x="2144235" y="676275"/>
                    <a:pt x="2138520" y="635318"/>
                    <a:pt x="2146140" y="610553"/>
                  </a:cubicBezTo>
                  <a:lnTo>
                    <a:pt x="2148998" y="602933"/>
                  </a:lnTo>
                  <a:lnTo>
                    <a:pt x="2141378" y="601028"/>
                  </a:lnTo>
                  <a:cubicBezTo>
                    <a:pt x="2115660" y="595313"/>
                    <a:pt x="2083275" y="570548"/>
                    <a:pt x="2054700" y="547688"/>
                  </a:cubicBezTo>
                  <a:cubicBezTo>
                    <a:pt x="2049938" y="543878"/>
                    <a:pt x="2046128" y="541020"/>
                    <a:pt x="2042318" y="538163"/>
                  </a:cubicBezTo>
                  <a:cubicBezTo>
                    <a:pt x="2019458" y="520065"/>
                    <a:pt x="1989930" y="492443"/>
                    <a:pt x="1959450" y="463868"/>
                  </a:cubicBezTo>
                  <a:cubicBezTo>
                    <a:pt x="1875630" y="384810"/>
                    <a:pt x="1770855" y="285750"/>
                    <a:pt x="1687035" y="285750"/>
                  </a:cubicBezTo>
                  <a:cubicBezTo>
                    <a:pt x="1685130" y="285750"/>
                    <a:pt x="1683225" y="285750"/>
                    <a:pt x="1681320" y="285750"/>
                  </a:cubicBezTo>
                  <a:cubicBezTo>
                    <a:pt x="1657508" y="286703"/>
                    <a:pt x="1636553" y="297180"/>
                    <a:pt x="1619408" y="314325"/>
                  </a:cubicBezTo>
                  <a:cubicBezTo>
                    <a:pt x="1626075" y="290513"/>
                    <a:pt x="1624170" y="267653"/>
                    <a:pt x="1612740" y="246698"/>
                  </a:cubicBezTo>
                  <a:cubicBezTo>
                    <a:pt x="1574640" y="171450"/>
                    <a:pt x="1433670" y="128588"/>
                    <a:pt x="1319370" y="95250"/>
                  </a:cubicBezTo>
                  <a:cubicBezTo>
                    <a:pt x="1278413" y="82868"/>
                    <a:pt x="1240313" y="71438"/>
                    <a:pt x="1213643" y="60008"/>
                  </a:cubicBezTo>
                  <a:cubicBezTo>
                    <a:pt x="1208880" y="58103"/>
                    <a:pt x="1204118" y="56197"/>
                    <a:pt x="1199355" y="54293"/>
                  </a:cubicBezTo>
                  <a:cubicBezTo>
                    <a:pt x="1166018" y="40958"/>
                    <a:pt x="1127918" y="25717"/>
                    <a:pt x="1109820" y="5715"/>
                  </a:cubicBezTo>
                  <a:lnTo>
                    <a:pt x="1106010" y="0"/>
                  </a:lnTo>
                  <a:lnTo>
                    <a:pt x="1100295" y="5715"/>
                  </a:lnTo>
                  <a:cubicBezTo>
                    <a:pt x="1082198" y="24765"/>
                    <a:pt x="1044098" y="40005"/>
                    <a:pt x="1010760" y="54293"/>
                  </a:cubicBezTo>
                  <a:cubicBezTo>
                    <a:pt x="1005998" y="56197"/>
                    <a:pt x="1001235" y="58103"/>
                    <a:pt x="996473" y="60008"/>
                  </a:cubicBezTo>
                  <a:cubicBezTo>
                    <a:pt x="969803" y="71438"/>
                    <a:pt x="930750" y="82868"/>
                    <a:pt x="890745" y="95250"/>
                  </a:cubicBezTo>
                  <a:cubicBezTo>
                    <a:pt x="777398" y="129540"/>
                    <a:pt x="636428" y="171450"/>
                    <a:pt x="598328" y="246698"/>
                  </a:cubicBezTo>
                  <a:cubicBezTo>
                    <a:pt x="587850" y="267653"/>
                    <a:pt x="585945" y="291465"/>
                    <a:pt x="592613" y="315278"/>
                  </a:cubicBezTo>
                  <a:cubicBezTo>
                    <a:pt x="575468" y="298133"/>
                    <a:pt x="554513" y="288608"/>
                    <a:pt x="530700" y="286703"/>
                  </a:cubicBezTo>
                  <a:cubicBezTo>
                    <a:pt x="445928" y="281940"/>
                    <a:pt x="339248" y="382905"/>
                    <a:pt x="252570" y="464820"/>
                  </a:cubicBezTo>
                  <a:cubicBezTo>
                    <a:pt x="222090" y="494348"/>
                    <a:pt x="192563" y="521018"/>
                    <a:pt x="169703" y="539115"/>
                  </a:cubicBezTo>
                  <a:cubicBezTo>
                    <a:pt x="165893" y="541973"/>
                    <a:pt x="161130" y="545783"/>
                    <a:pt x="157320" y="548640"/>
                  </a:cubicBezTo>
                  <a:cubicBezTo>
                    <a:pt x="128745" y="570548"/>
                    <a:pt x="96360" y="596265"/>
                    <a:pt x="70643" y="601980"/>
                  </a:cubicBezTo>
                  <a:lnTo>
                    <a:pt x="63023" y="603885"/>
                  </a:lnTo>
                  <a:lnTo>
                    <a:pt x="65880" y="611505"/>
                  </a:lnTo>
                  <a:cubicBezTo>
                    <a:pt x="73500" y="636270"/>
                    <a:pt x="67785" y="677228"/>
                    <a:pt x="63023" y="712470"/>
                  </a:cubicBezTo>
                  <a:cubicBezTo>
                    <a:pt x="62070" y="718185"/>
                    <a:pt x="61118" y="722948"/>
                    <a:pt x="61118" y="728663"/>
                  </a:cubicBezTo>
                  <a:cubicBezTo>
                    <a:pt x="57308" y="757238"/>
                    <a:pt x="47783" y="796290"/>
                    <a:pt x="38258" y="838200"/>
                  </a:cubicBezTo>
                  <a:cubicBezTo>
                    <a:pt x="10635" y="953453"/>
                    <a:pt x="-22702" y="1097280"/>
                    <a:pt x="23018" y="1167765"/>
                  </a:cubicBezTo>
                  <a:cubicBezTo>
                    <a:pt x="35400" y="1187768"/>
                    <a:pt x="53498" y="1201103"/>
                    <a:pt x="78263" y="1206818"/>
                  </a:cubicBezTo>
                  <a:close/>
                  <a:moveTo>
                    <a:pt x="1106963" y="193358"/>
                  </a:moveTo>
                  <a:cubicBezTo>
                    <a:pt x="1663223" y="193358"/>
                    <a:pt x="2115660" y="647700"/>
                    <a:pt x="2115660" y="1206818"/>
                  </a:cubicBezTo>
                  <a:cubicBezTo>
                    <a:pt x="2115660" y="1765935"/>
                    <a:pt x="1663223" y="2220278"/>
                    <a:pt x="1106963" y="2220278"/>
                  </a:cubicBezTo>
                  <a:cubicBezTo>
                    <a:pt x="550703" y="2220278"/>
                    <a:pt x="98265" y="1765935"/>
                    <a:pt x="98265" y="1206818"/>
                  </a:cubicBezTo>
                  <a:cubicBezTo>
                    <a:pt x="98265" y="647700"/>
                    <a:pt x="550703" y="193358"/>
                    <a:pt x="1106963" y="19335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3" name="Google Shape;5833;p32"/>
            <p:cNvSpPr/>
            <p:nvPr/>
          </p:nvSpPr>
          <p:spPr>
            <a:xfrm>
              <a:off x="5638800" y="3871912"/>
              <a:ext cx="916304" cy="45720"/>
            </a:xfrm>
            <a:custGeom>
              <a:avLst/>
              <a:gdLst/>
              <a:ahLst/>
              <a:cxnLst/>
              <a:rect l="l" t="t" r="r" b="b"/>
              <a:pathLst>
                <a:path w="916304" h="45720" extrusionOk="0">
                  <a:moveTo>
                    <a:pt x="90488" y="45720"/>
                  </a:moveTo>
                  <a:lnTo>
                    <a:pt x="825818" y="45720"/>
                  </a:lnTo>
                  <a:cubicBezTo>
                    <a:pt x="857250" y="32385"/>
                    <a:pt x="887730" y="17145"/>
                    <a:pt x="916305" y="0"/>
                  </a:cubicBezTo>
                  <a:lnTo>
                    <a:pt x="0" y="0"/>
                  </a:lnTo>
                  <a:cubicBezTo>
                    <a:pt x="28575" y="16192"/>
                    <a:pt x="59055" y="31433"/>
                    <a:pt x="90488" y="4572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4" name="Google Shape;5834;p32"/>
            <p:cNvSpPr/>
            <p:nvPr/>
          </p:nvSpPr>
          <p:spPr>
            <a:xfrm>
              <a:off x="5838825" y="3957637"/>
              <a:ext cx="516254" cy="36195"/>
            </a:xfrm>
            <a:custGeom>
              <a:avLst/>
              <a:gdLst/>
              <a:ahLst/>
              <a:cxnLst/>
              <a:rect l="l" t="t" r="r" b="b"/>
              <a:pathLst>
                <a:path w="516254" h="36195" extrusionOk="0">
                  <a:moveTo>
                    <a:pt x="258128" y="36195"/>
                  </a:moveTo>
                  <a:cubicBezTo>
                    <a:pt x="347663" y="36195"/>
                    <a:pt x="434340" y="23813"/>
                    <a:pt x="516255" y="0"/>
                  </a:cubicBezTo>
                  <a:lnTo>
                    <a:pt x="0" y="0"/>
                  </a:lnTo>
                  <a:cubicBezTo>
                    <a:pt x="81915" y="22860"/>
                    <a:pt x="168592" y="36195"/>
                    <a:pt x="258128" y="3619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5" name="Google Shape;5835;p32"/>
            <p:cNvSpPr/>
            <p:nvPr/>
          </p:nvSpPr>
          <p:spPr>
            <a:xfrm>
              <a:off x="6180772" y="3058477"/>
              <a:ext cx="205999" cy="305752"/>
            </a:xfrm>
            <a:custGeom>
              <a:avLst/>
              <a:gdLst/>
              <a:ahLst/>
              <a:cxnLst/>
              <a:rect l="l" t="t" r="r" b="b"/>
              <a:pathLst>
                <a:path w="205999" h="305752" extrusionOk="0">
                  <a:moveTo>
                    <a:pt x="140018" y="11430"/>
                  </a:moveTo>
                  <a:cubicBezTo>
                    <a:pt x="134303" y="5715"/>
                    <a:pt x="115253" y="0"/>
                    <a:pt x="92393" y="0"/>
                  </a:cubicBezTo>
                  <a:cubicBezTo>
                    <a:pt x="81915" y="0"/>
                    <a:pt x="72390" y="952"/>
                    <a:pt x="62865" y="3810"/>
                  </a:cubicBezTo>
                  <a:cubicBezTo>
                    <a:pt x="28575" y="12382"/>
                    <a:pt x="0" y="48577"/>
                    <a:pt x="0" y="66675"/>
                  </a:cubicBezTo>
                  <a:cubicBezTo>
                    <a:pt x="10478" y="80010"/>
                    <a:pt x="23813" y="94297"/>
                    <a:pt x="36195" y="106680"/>
                  </a:cubicBezTo>
                  <a:cubicBezTo>
                    <a:pt x="63818" y="133350"/>
                    <a:pt x="89535" y="160020"/>
                    <a:pt x="90488" y="196215"/>
                  </a:cubicBezTo>
                  <a:cubicBezTo>
                    <a:pt x="91440" y="213360"/>
                    <a:pt x="88583" y="228600"/>
                    <a:pt x="82868" y="243840"/>
                  </a:cubicBezTo>
                  <a:cubicBezTo>
                    <a:pt x="70485" y="276225"/>
                    <a:pt x="40958" y="295275"/>
                    <a:pt x="14288" y="305752"/>
                  </a:cubicBezTo>
                  <a:cubicBezTo>
                    <a:pt x="92393" y="301942"/>
                    <a:pt x="149543" y="284797"/>
                    <a:pt x="179070" y="253365"/>
                  </a:cubicBezTo>
                  <a:cubicBezTo>
                    <a:pt x="199073" y="233363"/>
                    <a:pt x="207645" y="206692"/>
                    <a:pt x="205740" y="174307"/>
                  </a:cubicBezTo>
                  <a:cubicBezTo>
                    <a:pt x="203835" y="152400"/>
                    <a:pt x="187643" y="130492"/>
                    <a:pt x="172403" y="108585"/>
                  </a:cubicBezTo>
                  <a:cubicBezTo>
                    <a:pt x="150495" y="79057"/>
                    <a:pt x="127635" y="47625"/>
                    <a:pt x="140018" y="11430"/>
                  </a:cubicBezTo>
                  <a:cubicBezTo>
                    <a:pt x="140970" y="11430"/>
                    <a:pt x="140018" y="11430"/>
                    <a:pt x="140018" y="1143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6" name="Google Shape;5836;p32"/>
            <p:cNvSpPr/>
            <p:nvPr/>
          </p:nvSpPr>
          <p:spPr>
            <a:xfrm>
              <a:off x="6236970" y="3089909"/>
              <a:ext cx="262116" cy="284797"/>
            </a:xfrm>
            <a:custGeom>
              <a:avLst/>
              <a:gdLst/>
              <a:ahLst/>
              <a:cxnLst/>
              <a:rect l="l" t="t" r="r" b="b"/>
              <a:pathLst>
                <a:path w="262116" h="284797" extrusionOk="0">
                  <a:moveTo>
                    <a:pt x="190500" y="0"/>
                  </a:moveTo>
                  <a:cubicBezTo>
                    <a:pt x="178117" y="0"/>
                    <a:pt x="160020" y="953"/>
                    <a:pt x="142875" y="7620"/>
                  </a:cubicBezTo>
                  <a:cubicBezTo>
                    <a:pt x="121920" y="15240"/>
                    <a:pt x="109538" y="22860"/>
                    <a:pt x="104775" y="30480"/>
                  </a:cubicBezTo>
                  <a:cubicBezTo>
                    <a:pt x="111442" y="42863"/>
                    <a:pt x="120015" y="56198"/>
                    <a:pt x="129540" y="67628"/>
                  </a:cubicBezTo>
                  <a:cubicBezTo>
                    <a:pt x="146685" y="90488"/>
                    <a:pt x="163830" y="114300"/>
                    <a:pt x="165735" y="140970"/>
                  </a:cubicBezTo>
                  <a:cubicBezTo>
                    <a:pt x="168592" y="178118"/>
                    <a:pt x="158115" y="208598"/>
                    <a:pt x="135255" y="231458"/>
                  </a:cubicBezTo>
                  <a:cubicBezTo>
                    <a:pt x="107633" y="260033"/>
                    <a:pt x="61913" y="278130"/>
                    <a:pt x="0" y="284798"/>
                  </a:cubicBezTo>
                  <a:cubicBezTo>
                    <a:pt x="4763" y="284798"/>
                    <a:pt x="8572" y="284798"/>
                    <a:pt x="13335" y="284798"/>
                  </a:cubicBezTo>
                  <a:cubicBezTo>
                    <a:pt x="105727" y="284798"/>
                    <a:pt x="180975" y="263843"/>
                    <a:pt x="223838" y="225743"/>
                  </a:cubicBezTo>
                  <a:cubicBezTo>
                    <a:pt x="250508" y="201930"/>
                    <a:pt x="263842" y="173355"/>
                    <a:pt x="261938" y="140970"/>
                  </a:cubicBezTo>
                  <a:cubicBezTo>
                    <a:pt x="260985" y="119063"/>
                    <a:pt x="248602" y="101918"/>
                    <a:pt x="237172" y="84773"/>
                  </a:cubicBezTo>
                  <a:cubicBezTo>
                    <a:pt x="220980" y="61913"/>
                    <a:pt x="202883" y="36195"/>
                    <a:pt x="222885" y="953"/>
                  </a:cubicBezTo>
                  <a:cubicBezTo>
                    <a:pt x="216217" y="1905"/>
                    <a:pt x="204788" y="0"/>
                    <a:pt x="190500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7" name="Google Shape;5837;p32"/>
            <p:cNvSpPr/>
            <p:nvPr/>
          </p:nvSpPr>
          <p:spPr>
            <a:xfrm>
              <a:off x="5940559" y="3035617"/>
              <a:ext cx="315693" cy="330517"/>
            </a:xfrm>
            <a:custGeom>
              <a:avLst/>
              <a:gdLst/>
              <a:ahLst/>
              <a:cxnLst/>
              <a:rect l="l" t="t" r="r" b="b"/>
              <a:pathLst>
                <a:path w="315693" h="330517" extrusionOk="0">
                  <a:moveTo>
                    <a:pt x="308793" y="260985"/>
                  </a:moveTo>
                  <a:cubicBezTo>
                    <a:pt x="314507" y="247650"/>
                    <a:pt x="316412" y="234315"/>
                    <a:pt x="315460" y="219075"/>
                  </a:cubicBezTo>
                  <a:cubicBezTo>
                    <a:pt x="313555" y="188595"/>
                    <a:pt x="290695" y="163830"/>
                    <a:pt x="265930" y="140017"/>
                  </a:cubicBezTo>
                  <a:cubicBezTo>
                    <a:pt x="257357" y="131445"/>
                    <a:pt x="212590" y="87630"/>
                    <a:pt x="196398" y="49530"/>
                  </a:cubicBezTo>
                  <a:lnTo>
                    <a:pt x="193540" y="43815"/>
                  </a:lnTo>
                  <a:cubicBezTo>
                    <a:pt x="183062" y="16192"/>
                    <a:pt x="175443" y="0"/>
                    <a:pt x="157345" y="0"/>
                  </a:cubicBezTo>
                  <a:cubicBezTo>
                    <a:pt x="140200" y="0"/>
                    <a:pt x="131628" y="18098"/>
                    <a:pt x="120198" y="45720"/>
                  </a:cubicBezTo>
                  <a:cubicBezTo>
                    <a:pt x="119245" y="46673"/>
                    <a:pt x="89718" y="102870"/>
                    <a:pt x="46855" y="143828"/>
                  </a:cubicBezTo>
                  <a:cubicBezTo>
                    <a:pt x="22090" y="166688"/>
                    <a:pt x="1135" y="190500"/>
                    <a:pt x="182" y="220028"/>
                  </a:cubicBezTo>
                  <a:cubicBezTo>
                    <a:pt x="-770" y="234315"/>
                    <a:pt x="2087" y="247650"/>
                    <a:pt x="6850" y="261938"/>
                  </a:cubicBezTo>
                  <a:cubicBezTo>
                    <a:pt x="24948" y="309563"/>
                    <a:pt x="94480" y="330517"/>
                    <a:pt x="155440" y="330517"/>
                  </a:cubicBezTo>
                  <a:lnTo>
                    <a:pt x="158298" y="330517"/>
                  </a:lnTo>
                  <a:lnTo>
                    <a:pt x="158298" y="330517"/>
                  </a:lnTo>
                  <a:lnTo>
                    <a:pt x="158298" y="330517"/>
                  </a:lnTo>
                  <a:lnTo>
                    <a:pt x="161155" y="330517"/>
                  </a:lnTo>
                  <a:cubicBezTo>
                    <a:pt x="221162" y="329565"/>
                    <a:pt x="290695" y="308610"/>
                    <a:pt x="308793" y="26098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8" name="Google Shape;5838;p32"/>
            <p:cNvSpPr/>
            <p:nvPr/>
          </p:nvSpPr>
          <p:spPr>
            <a:xfrm>
              <a:off x="5809990" y="3058477"/>
              <a:ext cx="205999" cy="305752"/>
            </a:xfrm>
            <a:custGeom>
              <a:avLst/>
              <a:gdLst/>
              <a:ahLst/>
              <a:cxnLst/>
              <a:rect l="l" t="t" r="r" b="b"/>
              <a:pathLst>
                <a:path w="205999" h="305752" extrusionOk="0">
                  <a:moveTo>
                    <a:pt x="259" y="174307"/>
                  </a:moveTo>
                  <a:cubicBezTo>
                    <a:pt x="-1646" y="206692"/>
                    <a:pt x="6927" y="233363"/>
                    <a:pt x="26929" y="253365"/>
                  </a:cubicBezTo>
                  <a:cubicBezTo>
                    <a:pt x="56457" y="283845"/>
                    <a:pt x="113607" y="301942"/>
                    <a:pt x="191712" y="305752"/>
                  </a:cubicBezTo>
                  <a:cubicBezTo>
                    <a:pt x="165042" y="295275"/>
                    <a:pt x="135514" y="276225"/>
                    <a:pt x="123132" y="243840"/>
                  </a:cubicBezTo>
                  <a:cubicBezTo>
                    <a:pt x="117417" y="228600"/>
                    <a:pt x="114559" y="212407"/>
                    <a:pt x="115512" y="196215"/>
                  </a:cubicBezTo>
                  <a:cubicBezTo>
                    <a:pt x="117417" y="160020"/>
                    <a:pt x="142182" y="133350"/>
                    <a:pt x="169804" y="106680"/>
                  </a:cubicBezTo>
                  <a:cubicBezTo>
                    <a:pt x="182187" y="94297"/>
                    <a:pt x="195522" y="80010"/>
                    <a:pt x="205999" y="66675"/>
                  </a:cubicBezTo>
                  <a:cubicBezTo>
                    <a:pt x="205999" y="48577"/>
                    <a:pt x="177424" y="12382"/>
                    <a:pt x="143134" y="3810"/>
                  </a:cubicBezTo>
                  <a:cubicBezTo>
                    <a:pt x="133609" y="1905"/>
                    <a:pt x="124084" y="0"/>
                    <a:pt x="113607" y="0"/>
                  </a:cubicBezTo>
                  <a:cubicBezTo>
                    <a:pt x="90747" y="0"/>
                    <a:pt x="71697" y="5715"/>
                    <a:pt x="65982" y="11430"/>
                  </a:cubicBezTo>
                  <a:cubicBezTo>
                    <a:pt x="65982" y="11430"/>
                    <a:pt x="65029" y="12382"/>
                    <a:pt x="65029" y="12382"/>
                  </a:cubicBezTo>
                  <a:cubicBezTo>
                    <a:pt x="78364" y="48577"/>
                    <a:pt x="55504" y="79057"/>
                    <a:pt x="33597" y="109538"/>
                  </a:cubicBezTo>
                  <a:cubicBezTo>
                    <a:pt x="18357" y="130492"/>
                    <a:pt x="2164" y="152400"/>
                    <a:pt x="259" y="17430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9" name="Google Shape;5839;p32"/>
            <p:cNvSpPr/>
            <p:nvPr/>
          </p:nvSpPr>
          <p:spPr>
            <a:xfrm>
              <a:off x="5698628" y="3091815"/>
              <a:ext cx="262116" cy="284797"/>
            </a:xfrm>
            <a:custGeom>
              <a:avLst/>
              <a:gdLst/>
              <a:ahLst/>
              <a:cxnLst/>
              <a:rect l="l" t="t" r="r" b="b"/>
              <a:pathLst>
                <a:path w="262116" h="284797" extrusionOk="0">
                  <a:moveTo>
                    <a:pt x="179" y="140970"/>
                  </a:moveTo>
                  <a:cubicBezTo>
                    <a:pt x="-1726" y="173355"/>
                    <a:pt x="11609" y="201930"/>
                    <a:pt x="38279" y="225742"/>
                  </a:cubicBezTo>
                  <a:cubicBezTo>
                    <a:pt x="81142" y="263842"/>
                    <a:pt x="156389" y="284797"/>
                    <a:pt x="248781" y="284797"/>
                  </a:cubicBezTo>
                  <a:cubicBezTo>
                    <a:pt x="253544" y="284797"/>
                    <a:pt x="257354" y="284797"/>
                    <a:pt x="262117" y="284797"/>
                  </a:cubicBezTo>
                  <a:cubicBezTo>
                    <a:pt x="199252" y="277177"/>
                    <a:pt x="154484" y="259080"/>
                    <a:pt x="126862" y="231457"/>
                  </a:cubicBezTo>
                  <a:cubicBezTo>
                    <a:pt x="104002" y="207645"/>
                    <a:pt x="93524" y="177165"/>
                    <a:pt x="96382" y="140970"/>
                  </a:cubicBezTo>
                  <a:cubicBezTo>
                    <a:pt x="98287" y="114300"/>
                    <a:pt x="115432" y="90488"/>
                    <a:pt x="132577" y="67627"/>
                  </a:cubicBezTo>
                  <a:cubicBezTo>
                    <a:pt x="142102" y="55245"/>
                    <a:pt x="150674" y="42863"/>
                    <a:pt x="157342" y="30480"/>
                  </a:cubicBezTo>
                  <a:cubicBezTo>
                    <a:pt x="152579" y="21907"/>
                    <a:pt x="140197" y="14288"/>
                    <a:pt x="119242" y="7620"/>
                  </a:cubicBezTo>
                  <a:cubicBezTo>
                    <a:pt x="102097" y="1905"/>
                    <a:pt x="83047" y="0"/>
                    <a:pt x="71617" y="0"/>
                  </a:cubicBezTo>
                  <a:cubicBezTo>
                    <a:pt x="57329" y="0"/>
                    <a:pt x="45899" y="1905"/>
                    <a:pt x="40184" y="3810"/>
                  </a:cubicBezTo>
                  <a:cubicBezTo>
                    <a:pt x="61139" y="39052"/>
                    <a:pt x="42089" y="64770"/>
                    <a:pt x="25897" y="87630"/>
                  </a:cubicBezTo>
                  <a:cubicBezTo>
                    <a:pt x="13514" y="101917"/>
                    <a:pt x="2084" y="119063"/>
                    <a:pt x="179" y="14097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0" name="Google Shape;5840;p32"/>
            <p:cNvSpPr/>
            <p:nvPr/>
          </p:nvSpPr>
          <p:spPr>
            <a:xfrm>
              <a:off x="5791200" y="3389947"/>
              <a:ext cx="150495" cy="61912"/>
            </a:xfrm>
            <a:custGeom>
              <a:avLst/>
              <a:gdLst/>
              <a:ahLst/>
              <a:cxnLst/>
              <a:rect l="l" t="t" r="r" b="b"/>
              <a:pathLst>
                <a:path w="150495" h="61912" extrusionOk="0">
                  <a:moveTo>
                    <a:pt x="122873" y="25718"/>
                  </a:moveTo>
                  <a:cubicBezTo>
                    <a:pt x="126683" y="23813"/>
                    <a:pt x="129540" y="21908"/>
                    <a:pt x="131445" y="20003"/>
                  </a:cubicBezTo>
                  <a:cubicBezTo>
                    <a:pt x="137160" y="16193"/>
                    <a:pt x="140970" y="12383"/>
                    <a:pt x="144780" y="8573"/>
                  </a:cubicBezTo>
                  <a:cubicBezTo>
                    <a:pt x="146685" y="6668"/>
                    <a:pt x="148590" y="4763"/>
                    <a:pt x="150495" y="2858"/>
                  </a:cubicBezTo>
                  <a:cubicBezTo>
                    <a:pt x="132398" y="2858"/>
                    <a:pt x="115252" y="1905"/>
                    <a:pt x="98108" y="0"/>
                  </a:cubicBezTo>
                  <a:lnTo>
                    <a:pt x="98108" y="0"/>
                  </a:lnTo>
                  <a:cubicBezTo>
                    <a:pt x="96202" y="0"/>
                    <a:pt x="95250" y="953"/>
                    <a:pt x="94298" y="1905"/>
                  </a:cubicBezTo>
                  <a:cubicBezTo>
                    <a:pt x="92392" y="3810"/>
                    <a:pt x="89535" y="5715"/>
                    <a:pt x="87630" y="7620"/>
                  </a:cubicBezTo>
                  <a:cubicBezTo>
                    <a:pt x="73342" y="20003"/>
                    <a:pt x="49530" y="40005"/>
                    <a:pt x="1905" y="40005"/>
                  </a:cubicBezTo>
                  <a:lnTo>
                    <a:pt x="0" y="40005"/>
                  </a:lnTo>
                  <a:cubicBezTo>
                    <a:pt x="16192" y="48578"/>
                    <a:pt x="53340" y="60960"/>
                    <a:pt x="92392" y="61913"/>
                  </a:cubicBezTo>
                  <a:lnTo>
                    <a:pt x="92392" y="61913"/>
                  </a:lnTo>
                  <a:cubicBezTo>
                    <a:pt x="96202" y="61913"/>
                    <a:pt x="97155" y="60960"/>
                    <a:pt x="97155" y="59055"/>
                  </a:cubicBezTo>
                  <a:cubicBezTo>
                    <a:pt x="97155" y="56198"/>
                    <a:pt x="97155" y="54293"/>
                    <a:pt x="97155" y="52388"/>
                  </a:cubicBezTo>
                  <a:cubicBezTo>
                    <a:pt x="100013" y="40005"/>
                    <a:pt x="110490" y="33338"/>
                    <a:pt x="122873" y="2571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1" name="Google Shape;5841;p32"/>
            <p:cNvSpPr/>
            <p:nvPr/>
          </p:nvSpPr>
          <p:spPr>
            <a:xfrm>
              <a:off x="5904547" y="3388995"/>
              <a:ext cx="103822" cy="80962"/>
            </a:xfrm>
            <a:custGeom>
              <a:avLst/>
              <a:gdLst/>
              <a:ahLst/>
              <a:cxnLst/>
              <a:rect l="l" t="t" r="r" b="b"/>
              <a:pathLst>
                <a:path w="103822" h="80962" extrusionOk="0">
                  <a:moveTo>
                    <a:pt x="68580" y="80963"/>
                  </a:moveTo>
                  <a:cubicBezTo>
                    <a:pt x="78105" y="80963"/>
                    <a:pt x="87630" y="80010"/>
                    <a:pt x="94298" y="77152"/>
                  </a:cubicBezTo>
                  <a:cubicBezTo>
                    <a:pt x="99060" y="75247"/>
                    <a:pt x="102870" y="73342"/>
                    <a:pt x="103823" y="71438"/>
                  </a:cubicBezTo>
                  <a:cubicBezTo>
                    <a:pt x="101918" y="69533"/>
                    <a:pt x="100965" y="67627"/>
                    <a:pt x="99060" y="65722"/>
                  </a:cubicBezTo>
                  <a:cubicBezTo>
                    <a:pt x="88582" y="48577"/>
                    <a:pt x="81915" y="21908"/>
                    <a:pt x="101918" y="952"/>
                  </a:cubicBezTo>
                  <a:cubicBezTo>
                    <a:pt x="101918" y="952"/>
                    <a:pt x="101918" y="952"/>
                    <a:pt x="102870" y="0"/>
                  </a:cubicBezTo>
                  <a:cubicBezTo>
                    <a:pt x="97155" y="952"/>
                    <a:pt x="90487" y="952"/>
                    <a:pt x="84773" y="952"/>
                  </a:cubicBezTo>
                  <a:cubicBezTo>
                    <a:pt x="55245" y="4763"/>
                    <a:pt x="49530" y="10477"/>
                    <a:pt x="42862" y="19050"/>
                  </a:cubicBezTo>
                  <a:cubicBezTo>
                    <a:pt x="39052" y="22860"/>
                    <a:pt x="34290" y="27622"/>
                    <a:pt x="27623" y="33338"/>
                  </a:cubicBezTo>
                  <a:cubicBezTo>
                    <a:pt x="24765" y="35242"/>
                    <a:pt x="21907" y="37147"/>
                    <a:pt x="19050" y="39052"/>
                  </a:cubicBezTo>
                  <a:cubicBezTo>
                    <a:pt x="9525" y="44767"/>
                    <a:pt x="952" y="50483"/>
                    <a:pt x="0" y="55245"/>
                  </a:cubicBezTo>
                  <a:cubicBezTo>
                    <a:pt x="0" y="57150"/>
                    <a:pt x="0" y="58102"/>
                    <a:pt x="1905" y="60960"/>
                  </a:cubicBezTo>
                  <a:cubicBezTo>
                    <a:pt x="8573" y="71438"/>
                    <a:pt x="39052" y="80963"/>
                    <a:pt x="68580" y="8096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2" name="Google Shape;5842;p32"/>
            <p:cNvSpPr/>
            <p:nvPr/>
          </p:nvSpPr>
          <p:spPr>
            <a:xfrm>
              <a:off x="6010121" y="3382327"/>
              <a:ext cx="179377" cy="129539"/>
            </a:xfrm>
            <a:custGeom>
              <a:avLst/>
              <a:gdLst/>
              <a:ahLst/>
              <a:cxnLst/>
              <a:rect l="l" t="t" r="r" b="b"/>
              <a:pathLst>
                <a:path w="179377" h="129539" extrusionOk="0">
                  <a:moveTo>
                    <a:pt x="88736" y="0"/>
                  </a:moveTo>
                  <a:lnTo>
                    <a:pt x="88736" y="0"/>
                  </a:lnTo>
                  <a:lnTo>
                    <a:pt x="87784" y="0"/>
                  </a:lnTo>
                  <a:cubicBezTo>
                    <a:pt x="44921" y="0"/>
                    <a:pt x="20156" y="5715"/>
                    <a:pt x="8726" y="19050"/>
                  </a:cubicBezTo>
                  <a:cubicBezTo>
                    <a:pt x="-4609" y="33338"/>
                    <a:pt x="-799" y="52388"/>
                    <a:pt x="7774" y="64770"/>
                  </a:cubicBezTo>
                  <a:cubicBezTo>
                    <a:pt x="9679" y="67627"/>
                    <a:pt x="11584" y="70485"/>
                    <a:pt x="14441" y="72390"/>
                  </a:cubicBezTo>
                  <a:lnTo>
                    <a:pt x="16346" y="74295"/>
                  </a:lnTo>
                  <a:cubicBezTo>
                    <a:pt x="23014" y="79057"/>
                    <a:pt x="30634" y="81915"/>
                    <a:pt x="38254" y="84772"/>
                  </a:cubicBezTo>
                  <a:cubicBezTo>
                    <a:pt x="56351" y="91440"/>
                    <a:pt x="76354" y="99060"/>
                    <a:pt x="89689" y="129540"/>
                  </a:cubicBezTo>
                  <a:cubicBezTo>
                    <a:pt x="103024" y="98107"/>
                    <a:pt x="123026" y="91440"/>
                    <a:pt x="141124" y="84772"/>
                  </a:cubicBezTo>
                  <a:cubicBezTo>
                    <a:pt x="148744" y="81915"/>
                    <a:pt x="156364" y="79057"/>
                    <a:pt x="163031" y="74295"/>
                  </a:cubicBezTo>
                  <a:lnTo>
                    <a:pt x="164936" y="72390"/>
                  </a:lnTo>
                  <a:cubicBezTo>
                    <a:pt x="167794" y="70485"/>
                    <a:pt x="169699" y="67627"/>
                    <a:pt x="171604" y="64770"/>
                  </a:cubicBezTo>
                  <a:cubicBezTo>
                    <a:pt x="180176" y="52388"/>
                    <a:pt x="183986" y="33338"/>
                    <a:pt x="170651" y="19050"/>
                  </a:cubicBezTo>
                  <a:cubicBezTo>
                    <a:pt x="157316" y="5715"/>
                    <a:pt x="131599" y="0"/>
                    <a:pt x="88736" y="0"/>
                  </a:cubicBezTo>
                  <a:lnTo>
                    <a:pt x="88736" y="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3" name="Google Shape;5843;p32"/>
            <p:cNvSpPr/>
            <p:nvPr/>
          </p:nvSpPr>
          <p:spPr>
            <a:xfrm>
              <a:off x="6188392" y="3388995"/>
              <a:ext cx="104775" cy="81914"/>
            </a:xfrm>
            <a:custGeom>
              <a:avLst/>
              <a:gdLst/>
              <a:ahLst/>
              <a:cxnLst/>
              <a:rect l="l" t="t" r="r" b="b"/>
              <a:pathLst>
                <a:path w="104775" h="81914" extrusionOk="0">
                  <a:moveTo>
                    <a:pt x="0" y="72390"/>
                  </a:moveTo>
                  <a:cubicBezTo>
                    <a:pt x="1905" y="74295"/>
                    <a:pt x="4763" y="77152"/>
                    <a:pt x="9525" y="78105"/>
                  </a:cubicBezTo>
                  <a:cubicBezTo>
                    <a:pt x="16192" y="80010"/>
                    <a:pt x="24765" y="81915"/>
                    <a:pt x="35242" y="81915"/>
                  </a:cubicBezTo>
                  <a:cubicBezTo>
                    <a:pt x="64770" y="81915"/>
                    <a:pt x="95250" y="72390"/>
                    <a:pt x="102870" y="60960"/>
                  </a:cubicBezTo>
                  <a:cubicBezTo>
                    <a:pt x="104775" y="59055"/>
                    <a:pt x="104775" y="57150"/>
                    <a:pt x="104775" y="55245"/>
                  </a:cubicBezTo>
                  <a:cubicBezTo>
                    <a:pt x="103823" y="50483"/>
                    <a:pt x="95250" y="44767"/>
                    <a:pt x="85725" y="39052"/>
                  </a:cubicBezTo>
                  <a:cubicBezTo>
                    <a:pt x="82867" y="37147"/>
                    <a:pt x="80010" y="35242"/>
                    <a:pt x="77153" y="33338"/>
                  </a:cubicBezTo>
                  <a:cubicBezTo>
                    <a:pt x="69533" y="28575"/>
                    <a:pt x="65723" y="23813"/>
                    <a:pt x="61913" y="19050"/>
                  </a:cubicBezTo>
                  <a:cubicBezTo>
                    <a:pt x="54292" y="11430"/>
                    <a:pt x="48578" y="4763"/>
                    <a:pt x="20003" y="952"/>
                  </a:cubicBezTo>
                  <a:cubicBezTo>
                    <a:pt x="14288" y="952"/>
                    <a:pt x="8573" y="0"/>
                    <a:pt x="1905" y="0"/>
                  </a:cubicBezTo>
                  <a:cubicBezTo>
                    <a:pt x="1905" y="0"/>
                    <a:pt x="1905" y="0"/>
                    <a:pt x="2858" y="952"/>
                  </a:cubicBezTo>
                  <a:cubicBezTo>
                    <a:pt x="21908" y="21908"/>
                    <a:pt x="16192" y="49530"/>
                    <a:pt x="5715" y="65722"/>
                  </a:cubicBezTo>
                  <a:cubicBezTo>
                    <a:pt x="3810" y="67627"/>
                    <a:pt x="1905" y="70485"/>
                    <a:pt x="0" y="7239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4" name="Google Shape;5844;p32"/>
            <p:cNvSpPr/>
            <p:nvPr/>
          </p:nvSpPr>
          <p:spPr>
            <a:xfrm>
              <a:off x="6255067" y="3388042"/>
              <a:ext cx="150495" cy="61912"/>
            </a:xfrm>
            <a:custGeom>
              <a:avLst/>
              <a:gdLst/>
              <a:ahLst/>
              <a:cxnLst/>
              <a:rect l="l" t="t" r="r" b="b"/>
              <a:pathLst>
                <a:path w="150495" h="61912" extrusionOk="0">
                  <a:moveTo>
                    <a:pt x="58103" y="61913"/>
                  </a:moveTo>
                  <a:lnTo>
                    <a:pt x="58103" y="61913"/>
                  </a:lnTo>
                  <a:cubicBezTo>
                    <a:pt x="97155" y="61913"/>
                    <a:pt x="135255" y="49530"/>
                    <a:pt x="150495" y="40005"/>
                  </a:cubicBezTo>
                  <a:lnTo>
                    <a:pt x="148590" y="40005"/>
                  </a:lnTo>
                  <a:cubicBezTo>
                    <a:pt x="100965" y="40005"/>
                    <a:pt x="77153" y="20003"/>
                    <a:pt x="62865" y="7620"/>
                  </a:cubicBezTo>
                  <a:cubicBezTo>
                    <a:pt x="60960" y="5715"/>
                    <a:pt x="58103" y="3810"/>
                    <a:pt x="56198" y="1905"/>
                  </a:cubicBezTo>
                  <a:cubicBezTo>
                    <a:pt x="55245" y="953"/>
                    <a:pt x="54292" y="953"/>
                    <a:pt x="52388" y="0"/>
                  </a:cubicBezTo>
                  <a:lnTo>
                    <a:pt x="52388" y="0"/>
                  </a:lnTo>
                  <a:cubicBezTo>
                    <a:pt x="35242" y="1905"/>
                    <a:pt x="17145" y="2858"/>
                    <a:pt x="0" y="2858"/>
                  </a:cubicBezTo>
                  <a:cubicBezTo>
                    <a:pt x="1905" y="4763"/>
                    <a:pt x="3810" y="6667"/>
                    <a:pt x="5715" y="8573"/>
                  </a:cubicBezTo>
                  <a:cubicBezTo>
                    <a:pt x="9525" y="12383"/>
                    <a:pt x="12383" y="16192"/>
                    <a:pt x="19050" y="20003"/>
                  </a:cubicBezTo>
                  <a:cubicBezTo>
                    <a:pt x="21908" y="21908"/>
                    <a:pt x="24765" y="23813"/>
                    <a:pt x="27623" y="25717"/>
                  </a:cubicBezTo>
                  <a:cubicBezTo>
                    <a:pt x="40005" y="33338"/>
                    <a:pt x="50483" y="40005"/>
                    <a:pt x="52388" y="51435"/>
                  </a:cubicBezTo>
                  <a:cubicBezTo>
                    <a:pt x="52388" y="53340"/>
                    <a:pt x="53340" y="56198"/>
                    <a:pt x="52388" y="58103"/>
                  </a:cubicBezTo>
                  <a:cubicBezTo>
                    <a:pt x="53340" y="60960"/>
                    <a:pt x="54292" y="61913"/>
                    <a:pt x="58103" y="6191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5" name="Google Shape;5845;p32"/>
            <p:cNvSpPr/>
            <p:nvPr/>
          </p:nvSpPr>
          <p:spPr>
            <a:xfrm>
              <a:off x="5622575" y="3664505"/>
              <a:ext cx="433339" cy="150232"/>
            </a:xfrm>
            <a:custGeom>
              <a:avLst/>
              <a:gdLst/>
              <a:ahLst/>
              <a:cxnLst/>
              <a:rect l="l" t="t" r="r" b="b"/>
              <a:pathLst>
                <a:path w="433339" h="150232" extrusionOk="0">
                  <a:moveTo>
                    <a:pt x="281020" y="82629"/>
                  </a:moveTo>
                  <a:cubicBezTo>
                    <a:pt x="285782" y="84534"/>
                    <a:pt x="349600" y="103584"/>
                    <a:pt x="361982" y="104537"/>
                  </a:cubicBezTo>
                  <a:cubicBezTo>
                    <a:pt x="382937" y="107394"/>
                    <a:pt x="404845" y="106442"/>
                    <a:pt x="421037" y="92154"/>
                  </a:cubicBezTo>
                  <a:cubicBezTo>
                    <a:pt x="421990" y="91202"/>
                    <a:pt x="422942" y="90249"/>
                    <a:pt x="424847" y="89297"/>
                  </a:cubicBezTo>
                  <a:cubicBezTo>
                    <a:pt x="427705" y="85487"/>
                    <a:pt x="430562" y="82629"/>
                    <a:pt x="431515" y="78819"/>
                  </a:cubicBezTo>
                  <a:cubicBezTo>
                    <a:pt x="440087" y="56912"/>
                    <a:pt x="419132" y="30242"/>
                    <a:pt x="354362" y="15002"/>
                  </a:cubicBezTo>
                  <a:cubicBezTo>
                    <a:pt x="274352" y="-4048"/>
                    <a:pt x="153385" y="-6906"/>
                    <a:pt x="67660" y="17859"/>
                  </a:cubicBezTo>
                  <a:cubicBezTo>
                    <a:pt x="19082" y="32147"/>
                    <a:pt x="-920" y="52149"/>
                    <a:pt x="32" y="72152"/>
                  </a:cubicBezTo>
                  <a:cubicBezTo>
                    <a:pt x="32" y="77867"/>
                    <a:pt x="1937" y="82629"/>
                    <a:pt x="4795" y="88344"/>
                  </a:cubicBezTo>
                  <a:lnTo>
                    <a:pt x="4795" y="88344"/>
                  </a:lnTo>
                  <a:cubicBezTo>
                    <a:pt x="10510" y="97869"/>
                    <a:pt x="20035" y="107394"/>
                    <a:pt x="33370" y="115014"/>
                  </a:cubicBezTo>
                  <a:cubicBezTo>
                    <a:pt x="40037" y="118824"/>
                    <a:pt x="46705" y="122634"/>
                    <a:pt x="55277" y="125492"/>
                  </a:cubicBezTo>
                  <a:lnTo>
                    <a:pt x="55277" y="125492"/>
                  </a:lnTo>
                  <a:cubicBezTo>
                    <a:pt x="69565" y="131207"/>
                    <a:pt x="84805" y="135969"/>
                    <a:pt x="102902" y="138827"/>
                  </a:cubicBezTo>
                  <a:cubicBezTo>
                    <a:pt x="150527" y="148352"/>
                    <a:pt x="208630" y="152162"/>
                    <a:pt x="258160" y="149304"/>
                  </a:cubicBezTo>
                  <a:cubicBezTo>
                    <a:pt x="330550" y="145494"/>
                    <a:pt x="324835" y="123587"/>
                    <a:pt x="309595" y="114062"/>
                  </a:cubicBezTo>
                  <a:cubicBezTo>
                    <a:pt x="305785" y="112157"/>
                    <a:pt x="287687" y="102632"/>
                    <a:pt x="275305" y="93107"/>
                  </a:cubicBezTo>
                  <a:cubicBezTo>
                    <a:pt x="264827" y="86439"/>
                    <a:pt x="271495" y="78819"/>
                    <a:pt x="281020" y="82629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6" name="Google Shape;5846;p32"/>
            <p:cNvSpPr/>
            <p:nvPr/>
          </p:nvSpPr>
          <p:spPr>
            <a:xfrm>
              <a:off x="5892164" y="3782377"/>
              <a:ext cx="786764" cy="50482"/>
            </a:xfrm>
            <a:custGeom>
              <a:avLst/>
              <a:gdLst/>
              <a:ahLst/>
              <a:cxnLst/>
              <a:rect l="l" t="t" r="r" b="b"/>
              <a:pathLst>
                <a:path w="786764" h="50482" extrusionOk="0">
                  <a:moveTo>
                    <a:pt x="64770" y="0"/>
                  </a:moveTo>
                  <a:cubicBezTo>
                    <a:pt x="65723" y="952"/>
                    <a:pt x="65723" y="2857"/>
                    <a:pt x="65723" y="4763"/>
                  </a:cubicBezTo>
                  <a:cubicBezTo>
                    <a:pt x="66675" y="8572"/>
                    <a:pt x="66675" y="13335"/>
                    <a:pt x="65723" y="17145"/>
                  </a:cubicBezTo>
                  <a:cubicBezTo>
                    <a:pt x="60007" y="40957"/>
                    <a:pt x="28575" y="47625"/>
                    <a:pt x="0" y="50482"/>
                  </a:cubicBezTo>
                  <a:lnTo>
                    <a:pt x="725805" y="50482"/>
                  </a:lnTo>
                  <a:cubicBezTo>
                    <a:pt x="746760" y="36195"/>
                    <a:pt x="766763" y="20955"/>
                    <a:pt x="786765" y="4763"/>
                  </a:cubicBezTo>
                  <a:lnTo>
                    <a:pt x="81915" y="4763"/>
                  </a:lnTo>
                  <a:cubicBezTo>
                    <a:pt x="78105" y="2857"/>
                    <a:pt x="72390" y="1905"/>
                    <a:pt x="64770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7" name="Google Shape;5847;p32"/>
            <p:cNvSpPr/>
            <p:nvPr/>
          </p:nvSpPr>
          <p:spPr>
            <a:xfrm>
              <a:off x="5514022" y="3787140"/>
              <a:ext cx="279082" cy="45719"/>
            </a:xfrm>
            <a:custGeom>
              <a:avLst/>
              <a:gdLst/>
              <a:ahLst/>
              <a:cxnLst/>
              <a:rect l="l" t="t" r="r" b="b"/>
              <a:pathLst>
                <a:path w="279082" h="45719" extrusionOk="0">
                  <a:moveTo>
                    <a:pt x="206692" y="35242"/>
                  </a:moveTo>
                  <a:cubicBezTo>
                    <a:pt x="187642" y="31432"/>
                    <a:pt x="171450" y="26670"/>
                    <a:pt x="157163" y="20955"/>
                  </a:cubicBezTo>
                  <a:lnTo>
                    <a:pt x="156210" y="20955"/>
                  </a:lnTo>
                  <a:lnTo>
                    <a:pt x="155257" y="20955"/>
                  </a:lnTo>
                  <a:cubicBezTo>
                    <a:pt x="146685" y="17145"/>
                    <a:pt x="139065" y="13335"/>
                    <a:pt x="131445" y="9525"/>
                  </a:cubicBezTo>
                  <a:cubicBezTo>
                    <a:pt x="126682" y="6667"/>
                    <a:pt x="121920" y="3810"/>
                    <a:pt x="118110" y="0"/>
                  </a:cubicBezTo>
                  <a:lnTo>
                    <a:pt x="0" y="0"/>
                  </a:lnTo>
                  <a:cubicBezTo>
                    <a:pt x="20002" y="16192"/>
                    <a:pt x="40005" y="31432"/>
                    <a:pt x="60960" y="45720"/>
                  </a:cubicBezTo>
                  <a:lnTo>
                    <a:pt x="279082" y="45720"/>
                  </a:lnTo>
                  <a:cubicBezTo>
                    <a:pt x="253365" y="42863"/>
                    <a:pt x="228600" y="40005"/>
                    <a:pt x="206692" y="3524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8" name="Google Shape;5848;p32"/>
            <p:cNvSpPr/>
            <p:nvPr/>
          </p:nvSpPr>
          <p:spPr>
            <a:xfrm>
              <a:off x="5295900" y="3529965"/>
              <a:ext cx="984884" cy="45719"/>
            </a:xfrm>
            <a:custGeom>
              <a:avLst/>
              <a:gdLst/>
              <a:ahLst/>
              <a:cxnLst/>
              <a:rect l="l" t="t" r="r" b="b"/>
              <a:pathLst>
                <a:path w="984884" h="45719" extrusionOk="0">
                  <a:moveTo>
                    <a:pt x="950595" y="44767"/>
                  </a:moveTo>
                  <a:cubicBezTo>
                    <a:pt x="947738" y="36195"/>
                    <a:pt x="948690" y="26670"/>
                    <a:pt x="953453" y="19050"/>
                  </a:cubicBezTo>
                  <a:cubicBezTo>
                    <a:pt x="956310" y="14288"/>
                    <a:pt x="960120" y="11430"/>
                    <a:pt x="966788" y="7620"/>
                  </a:cubicBezTo>
                  <a:cubicBezTo>
                    <a:pt x="971550" y="4763"/>
                    <a:pt x="978218" y="2857"/>
                    <a:pt x="984885" y="0"/>
                  </a:cubicBezTo>
                  <a:lnTo>
                    <a:pt x="0" y="0"/>
                  </a:lnTo>
                  <a:cubicBezTo>
                    <a:pt x="8573" y="15240"/>
                    <a:pt x="18098" y="30480"/>
                    <a:pt x="28575" y="45720"/>
                  </a:cubicBezTo>
                  <a:lnTo>
                    <a:pt x="951547" y="45720"/>
                  </a:lnTo>
                  <a:cubicBezTo>
                    <a:pt x="950595" y="45720"/>
                    <a:pt x="950595" y="45720"/>
                    <a:pt x="950595" y="4476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9" name="Google Shape;5849;p32"/>
            <p:cNvSpPr/>
            <p:nvPr/>
          </p:nvSpPr>
          <p:spPr>
            <a:xfrm>
              <a:off x="6517957" y="3529965"/>
              <a:ext cx="381000" cy="45719"/>
            </a:xfrm>
            <a:custGeom>
              <a:avLst/>
              <a:gdLst/>
              <a:ahLst/>
              <a:cxnLst/>
              <a:rect l="l" t="t" r="r" b="b"/>
              <a:pathLst>
                <a:path w="381000" h="45719" extrusionOk="0">
                  <a:moveTo>
                    <a:pt x="74295" y="15240"/>
                  </a:moveTo>
                  <a:cubicBezTo>
                    <a:pt x="111442" y="24765"/>
                    <a:pt x="139065" y="35242"/>
                    <a:pt x="159067" y="45720"/>
                  </a:cubicBezTo>
                  <a:lnTo>
                    <a:pt x="352425" y="45720"/>
                  </a:lnTo>
                  <a:cubicBezTo>
                    <a:pt x="361950" y="30480"/>
                    <a:pt x="371475" y="15240"/>
                    <a:pt x="381000" y="0"/>
                  </a:cubicBezTo>
                  <a:lnTo>
                    <a:pt x="0" y="0"/>
                  </a:lnTo>
                  <a:cubicBezTo>
                    <a:pt x="25717" y="4763"/>
                    <a:pt x="51435" y="9525"/>
                    <a:pt x="74295" y="1524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0" name="Google Shape;5850;p32"/>
            <p:cNvSpPr/>
            <p:nvPr/>
          </p:nvSpPr>
          <p:spPr>
            <a:xfrm>
              <a:off x="6681787" y="3615690"/>
              <a:ext cx="161925" cy="45719"/>
            </a:xfrm>
            <a:custGeom>
              <a:avLst/>
              <a:gdLst/>
              <a:ahLst/>
              <a:cxnLst/>
              <a:rect l="l" t="t" r="r" b="b"/>
              <a:pathLst>
                <a:path w="161925" h="45719" extrusionOk="0">
                  <a:moveTo>
                    <a:pt x="28575" y="7620"/>
                  </a:moveTo>
                  <a:cubicBezTo>
                    <a:pt x="27622" y="17145"/>
                    <a:pt x="21908" y="26670"/>
                    <a:pt x="13335" y="35242"/>
                  </a:cubicBezTo>
                  <a:lnTo>
                    <a:pt x="10478" y="38100"/>
                  </a:lnTo>
                  <a:cubicBezTo>
                    <a:pt x="7620" y="40957"/>
                    <a:pt x="3810" y="43815"/>
                    <a:pt x="0" y="45720"/>
                  </a:cubicBezTo>
                  <a:lnTo>
                    <a:pt x="125730" y="45720"/>
                  </a:lnTo>
                  <a:cubicBezTo>
                    <a:pt x="138113" y="30480"/>
                    <a:pt x="150495" y="16192"/>
                    <a:pt x="161925" y="0"/>
                  </a:cubicBezTo>
                  <a:lnTo>
                    <a:pt x="29528" y="0"/>
                  </a:lnTo>
                  <a:cubicBezTo>
                    <a:pt x="28575" y="2857"/>
                    <a:pt x="28575" y="4763"/>
                    <a:pt x="28575" y="762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1" name="Google Shape;5851;p32"/>
            <p:cNvSpPr/>
            <p:nvPr/>
          </p:nvSpPr>
          <p:spPr>
            <a:xfrm>
              <a:off x="5352097" y="3615690"/>
              <a:ext cx="815339" cy="45719"/>
            </a:xfrm>
            <a:custGeom>
              <a:avLst/>
              <a:gdLst/>
              <a:ahLst/>
              <a:cxnLst/>
              <a:rect l="l" t="t" r="r" b="b"/>
              <a:pathLst>
                <a:path w="815339" h="45719" extrusionOk="0">
                  <a:moveTo>
                    <a:pt x="344805" y="45720"/>
                  </a:moveTo>
                  <a:cubicBezTo>
                    <a:pt x="384810" y="35242"/>
                    <a:pt x="432435" y="30480"/>
                    <a:pt x="483870" y="30480"/>
                  </a:cubicBezTo>
                  <a:cubicBezTo>
                    <a:pt x="535305" y="30480"/>
                    <a:pt x="587693" y="36195"/>
                    <a:pt x="628650" y="45720"/>
                  </a:cubicBezTo>
                  <a:lnTo>
                    <a:pt x="805815" y="45720"/>
                  </a:lnTo>
                  <a:cubicBezTo>
                    <a:pt x="802005" y="35242"/>
                    <a:pt x="802957" y="26670"/>
                    <a:pt x="803910" y="20955"/>
                  </a:cubicBezTo>
                  <a:cubicBezTo>
                    <a:pt x="805815" y="12382"/>
                    <a:pt x="809625" y="5715"/>
                    <a:pt x="815340" y="0"/>
                  </a:cubicBezTo>
                  <a:lnTo>
                    <a:pt x="0" y="0"/>
                  </a:lnTo>
                  <a:cubicBezTo>
                    <a:pt x="11430" y="15240"/>
                    <a:pt x="23813" y="30480"/>
                    <a:pt x="36195" y="45720"/>
                  </a:cubicBezTo>
                  <a:lnTo>
                    <a:pt x="344805" y="4572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2" name="Google Shape;5852;p32"/>
            <p:cNvSpPr/>
            <p:nvPr/>
          </p:nvSpPr>
          <p:spPr>
            <a:xfrm>
              <a:off x="5422582" y="3701415"/>
              <a:ext cx="196214" cy="45719"/>
            </a:xfrm>
            <a:custGeom>
              <a:avLst/>
              <a:gdLst/>
              <a:ahLst/>
              <a:cxnLst/>
              <a:rect l="l" t="t" r="r" b="b"/>
              <a:pathLst>
                <a:path w="196214" h="45719" extrusionOk="0">
                  <a:moveTo>
                    <a:pt x="181927" y="36195"/>
                  </a:moveTo>
                  <a:cubicBezTo>
                    <a:pt x="181927" y="25717"/>
                    <a:pt x="184785" y="12382"/>
                    <a:pt x="196215" y="0"/>
                  </a:cubicBezTo>
                  <a:lnTo>
                    <a:pt x="0" y="0"/>
                  </a:lnTo>
                  <a:cubicBezTo>
                    <a:pt x="14288" y="15240"/>
                    <a:pt x="30480" y="30480"/>
                    <a:pt x="45720" y="45720"/>
                  </a:cubicBezTo>
                  <a:lnTo>
                    <a:pt x="182880" y="45720"/>
                  </a:lnTo>
                  <a:cubicBezTo>
                    <a:pt x="181927" y="41910"/>
                    <a:pt x="181927" y="39052"/>
                    <a:pt x="181927" y="3619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3" name="Google Shape;5853;p32"/>
            <p:cNvSpPr/>
            <p:nvPr/>
          </p:nvSpPr>
          <p:spPr>
            <a:xfrm>
              <a:off x="6060757" y="3701415"/>
              <a:ext cx="711517" cy="45719"/>
            </a:xfrm>
            <a:custGeom>
              <a:avLst/>
              <a:gdLst/>
              <a:ahLst/>
              <a:cxnLst/>
              <a:rect l="l" t="t" r="r" b="b"/>
              <a:pathLst>
                <a:path w="711517" h="45719" extrusionOk="0">
                  <a:moveTo>
                    <a:pt x="472440" y="14288"/>
                  </a:moveTo>
                  <a:lnTo>
                    <a:pt x="465772" y="15240"/>
                  </a:lnTo>
                  <a:cubicBezTo>
                    <a:pt x="410527" y="26670"/>
                    <a:pt x="353377" y="32385"/>
                    <a:pt x="300038" y="32385"/>
                  </a:cubicBezTo>
                  <a:cubicBezTo>
                    <a:pt x="246697" y="32385"/>
                    <a:pt x="179070" y="26670"/>
                    <a:pt x="135255" y="0"/>
                  </a:cubicBezTo>
                  <a:lnTo>
                    <a:pt x="0" y="0"/>
                  </a:lnTo>
                  <a:cubicBezTo>
                    <a:pt x="2858" y="3810"/>
                    <a:pt x="6667" y="7620"/>
                    <a:pt x="8572" y="11430"/>
                  </a:cubicBezTo>
                  <a:cubicBezTo>
                    <a:pt x="14288" y="21907"/>
                    <a:pt x="15240" y="34290"/>
                    <a:pt x="12383" y="45720"/>
                  </a:cubicBezTo>
                  <a:lnTo>
                    <a:pt x="665797" y="45720"/>
                  </a:lnTo>
                  <a:cubicBezTo>
                    <a:pt x="681990" y="31432"/>
                    <a:pt x="697230" y="16192"/>
                    <a:pt x="711518" y="0"/>
                  </a:cubicBezTo>
                  <a:lnTo>
                    <a:pt x="529590" y="0"/>
                  </a:lnTo>
                  <a:cubicBezTo>
                    <a:pt x="510540" y="4763"/>
                    <a:pt x="492442" y="9525"/>
                    <a:pt x="472440" y="1428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4" name="Google Shape;5854;p32"/>
            <p:cNvSpPr/>
            <p:nvPr/>
          </p:nvSpPr>
          <p:spPr>
            <a:xfrm>
              <a:off x="6172094" y="3539490"/>
              <a:ext cx="520239" cy="177164"/>
            </a:xfrm>
            <a:custGeom>
              <a:avLst/>
              <a:gdLst/>
              <a:ahLst/>
              <a:cxnLst/>
              <a:rect l="l" t="t" r="r" b="b"/>
              <a:pathLst>
                <a:path w="520239" h="177164" extrusionOk="0">
                  <a:moveTo>
                    <a:pt x="167746" y="80010"/>
                  </a:moveTo>
                  <a:cubicBezTo>
                    <a:pt x="158221" y="80010"/>
                    <a:pt x="146791" y="78105"/>
                    <a:pt x="134408" y="76200"/>
                  </a:cubicBezTo>
                  <a:cubicBezTo>
                    <a:pt x="121073" y="74295"/>
                    <a:pt x="105833" y="71438"/>
                    <a:pt x="90593" y="71438"/>
                  </a:cubicBezTo>
                  <a:cubicBezTo>
                    <a:pt x="86783" y="71438"/>
                    <a:pt x="82973" y="71438"/>
                    <a:pt x="79163" y="71438"/>
                  </a:cubicBezTo>
                  <a:cubicBezTo>
                    <a:pt x="60113" y="71438"/>
                    <a:pt x="42968" y="73342"/>
                    <a:pt x="29633" y="77152"/>
                  </a:cubicBezTo>
                  <a:cubicBezTo>
                    <a:pt x="10583" y="81915"/>
                    <a:pt x="-17992" y="106680"/>
                    <a:pt x="15346" y="134302"/>
                  </a:cubicBezTo>
                  <a:cubicBezTo>
                    <a:pt x="42968" y="161925"/>
                    <a:pt x="103928" y="177165"/>
                    <a:pt x="188701" y="177165"/>
                  </a:cubicBezTo>
                  <a:cubicBezTo>
                    <a:pt x="241088" y="177165"/>
                    <a:pt x="297286" y="171450"/>
                    <a:pt x="351578" y="160020"/>
                  </a:cubicBezTo>
                  <a:lnTo>
                    <a:pt x="357293" y="159067"/>
                  </a:lnTo>
                  <a:cubicBezTo>
                    <a:pt x="426826" y="144780"/>
                    <a:pt x="483023" y="122872"/>
                    <a:pt x="506836" y="101917"/>
                  </a:cubicBezTo>
                  <a:lnTo>
                    <a:pt x="509693" y="99060"/>
                  </a:lnTo>
                  <a:cubicBezTo>
                    <a:pt x="515408" y="93345"/>
                    <a:pt x="519218" y="87630"/>
                    <a:pt x="520171" y="81915"/>
                  </a:cubicBezTo>
                  <a:cubicBezTo>
                    <a:pt x="521123" y="72390"/>
                    <a:pt x="513503" y="48577"/>
                    <a:pt x="415396" y="23813"/>
                  </a:cubicBezTo>
                  <a:cubicBezTo>
                    <a:pt x="357293" y="9525"/>
                    <a:pt x="279188" y="0"/>
                    <a:pt x="211561" y="0"/>
                  </a:cubicBezTo>
                  <a:lnTo>
                    <a:pt x="207751" y="0"/>
                  </a:lnTo>
                  <a:cubicBezTo>
                    <a:pt x="146791" y="0"/>
                    <a:pt x="113453" y="6667"/>
                    <a:pt x="99166" y="15240"/>
                  </a:cubicBezTo>
                  <a:cubicBezTo>
                    <a:pt x="96308" y="17145"/>
                    <a:pt x="93451" y="19050"/>
                    <a:pt x="92498" y="20955"/>
                  </a:cubicBezTo>
                  <a:cubicBezTo>
                    <a:pt x="91546" y="22860"/>
                    <a:pt x="90593" y="26670"/>
                    <a:pt x="91546" y="30480"/>
                  </a:cubicBezTo>
                  <a:cubicBezTo>
                    <a:pt x="101071" y="53340"/>
                    <a:pt x="140123" y="59055"/>
                    <a:pt x="175366" y="59055"/>
                  </a:cubicBezTo>
                  <a:cubicBezTo>
                    <a:pt x="195368" y="60007"/>
                    <a:pt x="194416" y="68580"/>
                    <a:pt x="190606" y="72390"/>
                  </a:cubicBezTo>
                  <a:cubicBezTo>
                    <a:pt x="183938" y="79057"/>
                    <a:pt x="174413" y="80010"/>
                    <a:pt x="167746" y="8001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5" name="Google Shape;5855;p32"/>
            <p:cNvSpPr/>
            <p:nvPr/>
          </p:nvSpPr>
          <p:spPr>
            <a:xfrm>
              <a:off x="6639877" y="3308984"/>
              <a:ext cx="231457" cy="38100"/>
            </a:xfrm>
            <a:custGeom>
              <a:avLst/>
              <a:gdLst/>
              <a:ahLst/>
              <a:cxnLst/>
              <a:rect l="l" t="t" r="r" b="b"/>
              <a:pathLst>
                <a:path w="231457" h="38100" extrusionOk="0">
                  <a:moveTo>
                    <a:pt x="231457" y="20003"/>
                  </a:moveTo>
                  <a:lnTo>
                    <a:pt x="1905" y="0"/>
                  </a:lnTo>
                  <a:cubicBezTo>
                    <a:pt x="952" y="5715"/>
                    <a:pt x="952" y="12383"/>
                    <a:pt x="0" y="18098"/>
                  </a:cubicBezTo>
                  <a:lnTo>
                    <a:pt x="229552" y="38100"/>
                  </a:lnTo>
                  <a:cubicBezTo>
                    <a:pt x="229552" y="32385"/>
                    <a:pt x="230505" y="25718"/>
                    <a:pt x="231457" y="2000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6" name="Google Shape;5856;p32"/>
            <p:cNvSpPr/>
            <p:nvPr/>
          </p:nvSpPr>
          <p:spPr>
            <a:xfrm>
              <a:off x="6636067" y="3126104"/>
              <a:ext cx="230504" cy="58102"/>
            </a:xfrm>
            <a:custGeom>
              <a:avLst/>
              <a:gdLst/>
              <a:ahLst/>
              <a:cxnLst/>
              <a:rect l="l" t="t" r="r" b="b"/>
              <a:pathLst>
                <a:path w="230504" h="58102" extrusionOk="0">
                  <a:moveTo>
                    <a:pt x="227648" y="0"/>
                  </a:moveTo>
                  <a:lnTo>
                    <a:pt x="0" y="40005"/>
                  </a:lnTo>
                  <a:cubicBezTo>
                    <a:pt x="953" y="45720"/>
                    <a:pt x="1905" y="52388"/>
                    <a:pt x="2858" y="58103"/>
                  </a:cubicBezTo>
                  <a:lnTo>
                    <a:pt x="230505" y="17145"/>
                  </a:lnTo>
                  <a:cubicBezTo>
                    <a:pt x="229553" y="12383"/>
                    <a:pt x="228600" y="6667"/>
                    <a:pt x="227648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7" name="Google Shape;5857;p32"/>
            <p:cNvSpPr/>
            <p:nvPr/>
          </p:nvSpPr>
          <p:spPr>
            <a:xfrm>
              <a:off x="6594157" y="2932747"/>
              <a:ext cx="217170" cy="114299"/>
            </a:xfrm>
            <a:custGeom>
              <a:avLst/>
              <a:gdLst/>
              <a:ahLst/>
              <a:cxnLst/>
              <a:rect l="l" t="t" r="r" b="b"/>
              <a:pathLst>
                <a:path w="217170" h="114299" extrusionOk="0">
                  <a:moveTo>
                    <a:pt x="0" y="98107"/>
                  </a:moveTo>
                  <a:cubicBezTo>
                    <a:pt x="2858" y="103823"/>
                    <a:pt x="4763" y="109537"/>
                    <a:pt x="7620" y="114300"/>
                  </a:cubicBezTo>
                  <a:lnTo>
                    <a:pt x="217170" y="16192"/>
                  </a:lnTo>
                  <a:cubicBezTo>
                    <a:pt x="214313" y="10477"/>
                    <a:pt x="212408" y="4763"/>
                    <a:pt x="209550" y="0"/>
                  </a:cubicBezTo>
                  <a:lnTo>
                    <a:pt x="0" y="9810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8" name="Google Shape;5858;p32"/>
            <p:cNvSpPr/>
            <p:nvPr/>
          </p:nvSpPr>
          <p:spPr>
            <a:xfrm>
              <a:off x="6518909" y="2761297"/>
              <a:ext cx="188595" cy="163829"/>
            </a:xfrm>
            <a:custGeom>
              <a:avLst/>
              <a:gdLst/>
              <a:ahLst/>
              <a:cxnLst/>
              <a:rect l="l" t="t" r="r" b="b"/>
              <a:pathLst>
                <a:path w="188595" h="163829" extrusionOk="0">
                  <a:moveTo>
                    <a:pt x="188595" y="14288"/>
                  </a:moveTo>
                  <a:cubicBezTo>
                    <a:pt x="184785" y="9525"/>
                    <a:pt x="180975" y="4763"/>
                    <a:pt x="177165" y="0"/>
                  </a:cubicBezTo>
                  <a:lnTo>
                    <a:pt x="0" y="149542"/>
                  </a:lnTo>
                  <a:cubicBezTo>
                    <a:pt x="3810" y="154305"/>
                    <a:pt x="7620" y="159067"/>
                    <a:pt x="11430" y="163830"/>
                  </a:cubicBezTo>
                  <a:lnTo>
                    <a:pt x="188595" y="1428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9" name="Google Shape;5859;p32"/>
            <p:cNvSpPr/>
            <p:nvPr/>
          </p:nvSpPr>
          <p:spPr>
            <a:xfrm>
              <a:off x="6419850" y="2628900"/>
              <a:ext cx="149542" cy="200025"/>
            </a:xfrm>
            <a:custGeom>
              <a:avLst/>
              <a:gdLst/>
              <a:ahLst/>
              <a:cxnLst/>
              <a:rect l="l" t="t" r="r" b="b"/>
              <a:pathLst>
                <a:path w="149542" h="200025" extrusionOk="0">
                  <a:moveTo>
                    <a:pt x="149542" y="10477"/>
                  </a:moveTo>
                  <a:cubicBezTo>
                    <a:pt x="144780" y="6667"/>
                    <a:pt x="140017" y="2858"/>
                    <a:pt x="135255" y="0"/>
                  </a:cubicBezTo>
                  <a:lnTo>
                    <a:pt x="0" y="188595"/>
                  </a:lnTo>
                  <a:cubicBezTo>
                    <a:pt x="4763" y="192405"/>
                    <a:pt x="9525" y="196215"/>
                    <a:pt x="14288" y="200025"/>
                  </a:cubicBezTo>
                  <a:lnTo>
                    <a:pt x="149542" y="1047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0" name="Google Shape;5860;p32"/>
            <p:cNvSpPr/>
            <p:nvPr/>
          </p:nvSpPr>
          <p:spPr>
            <a:xfrm>
              <a:off x="6299834" y="2535554"/>
              <a:ext cx="100965" cy="222885"/>
            </a:xfrm>
            <a:custGeom>
              <a:avLst/>
              <a:gdLst/>
              <a:ahLst/>
              <a:cxnLst/>
              <a:rect l="l" t="t" r="r" b="b"/>
              <a:pathLst>
                <a:path w="100965" h="222885" extrusionOk="0">
                  <a:moveTo>
                    <a:pt x="17145" y="222885"/>
                  </a:moveTo>
                  <a:lnTo>
                    <a:pt x="100965" y="6668"/>
                  </a:lnTo>
                  <a:cubicBezTo>
                    <a:pt x="95250" y="4763"/>
                    <a:pt x="89535" y="1905"/>
                    <a:pt x="83820" y="0"/>
                  </a:cubicBezTo>
                  <a:lnTo>
                    <a:pt x="0" y="216218"/>
                  </a:lnTo>
                  <a:cubicBezTo>
                    <a:pt x="6668" y="218123"/>
                    <a:pt x="12383" y="220980"/>
                    <a:pt x="17145" y="22288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1" name="Google Shape;5861;p32"/>
            <p:cNvSpPr/>
            <p:nvPr/>
          </p:nvSpPr>
          <p:spPr>
            <a:xfrm>
              <a:off x="5330189" y="3309937"/>
              <a:ext cx="228600" cy="37147"/>
            </a:xfrm>
            <a:custGeom>
              <a:avLst/>
              <a:gdLst/>
              <a:ahLst/>
              <a:cxnLst/>
              <a:rect l="l" t="t" r="r" b="b"/>
              <a:pathLst>
                <a:path w="228600" h="37147" extrusionOk="0">
                  <a:moveTo>
                    <a:pt x="1905" y="37147"/>
                  </a:moveTo>
                  <a:lnTo>
                    <a:pt x="228600" y="18097"/>
                  </a:lnTo>
                  <a:cubicBezTo>
                    <a:pt x="227648" y="12383"/>
                    <a:pt x="226695" y="5715"/>
                    <a:pt x="226695" y="0"/>
                  </a:cubicBezTo>
                  <a:lnTo>
                    <a:pt x="0" y="19050"/>
                  </a:lnTo>
                  <a:cubicBezTo>
                    <a:pt x="0" y="24765"/>
                    <a:pt x="952" y="30480"/>
                    <a:pt x="1905" y="3714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2" name="Google Shape;5862;p32"/>
            <p:cNvSpPr/>
            <p:nvPr/>
          </p:nvSpPr>
          <p:spPr>
            <a:xfrm>
              <a:off x="5334000" y="3127057"/>
              <a:ext cx="227647" cy="58102"/>
            </a:xfrm>
            <a:custGeom>
              <a:avLst/>
              <a:gdLst/>
              <a:ahLst/>
              <a:cxnLst/>
              <a:rect l="l" t="t" r="r" b="b"/>
              <a:pathLst>
                <a:path w="227647" h="58102" extrusionOk="0">
                  <a:moveTo>
                    <a:pt x="227648" y="40005"/>
                  </a:moveTo>
                  <a:lnTo>
                    <a:pt x="2858" y="0"/>
                  </a:lnTo>
                  <a:cubicBezTo>
                    <a:pt x="1905" y="5715"/>
                    <a:pt x="952" y="12383"/>
                    <a:pt x="0" y="18097"/>
                  </a:cubicBezTo>
                  <a:lnTo>
                    <a:pt x="224790" y="58102"/>
                  </a:lnTo>
                  <a:cubicBezTo>
                    <a:pt x="225742" y="51435"/>
                    <a:pt x="226695" y="45720"/>
                    <a:pt x="227648" y="4000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3" name="Google Shape;5863;p32"/>
            <p:cNvSpPr/>
            <p:nvPr/>
          </p:nvSpPr>
          <p:spPr>
            <a:xfrm>
              <a:off x="5389245" y="2933700"/>
              <a:ext cx="215264" cy="113347"/>
            </a:xfrm>
            <a:custGeom>
              <a:avLst/>
              <a:gdLst/>
              <a:ahLst/>
              <a:cxnLst/>
              <a:rect l="l" t="t" r="r" b="b"/>
              <a:pathLst>
                <a:path w="215264" h="113347" extrusionOk="0">
                  <a:moveTo>
                    <a:pt x="0" y="16192"/>
                  </a:moveTo>
                  <a:lnTo>
                    <a:pt x="207645" y="113347"/>
                  </a:lnTo>
                  <a:cubicBezTo>
                    <a:pt x="209550" y="107633"/>
                    <a:pt x="212407" y="101917"/>
                    <a:pt x="215265" y="97155"/>
                  </a:cubicBezTo>
                  <a:lnTo>
                    <a:pt x="7620" y="0"/>
                  </a:lnTo>
                  <a:cubicBezTo>
                    <a:pt x="4763" y="4763"/>
                    <a:pt x="1905" y="10477"/>
                    <a:pt x="0" y="1619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4" name="Google Shape;5864;p32"/>
            <p:cNvSpPr/>
            <p:nvPr/>
          </p:nvSpPr>
          <p:spPr>
            <a:xfrm>
              <a:off x="5492114" y="2762250"/>
              <a:ext cx="187642" cy="161925"/>
            </a:xfrm>
            <a:custGeom>
              <a:avLst/>
              <a:gdLst/>
              <a:ahLst/>
              <a:cxnLst/>
              <a:rect l="l" t="t" r="r" b="b"/>
              <a:pathLst>
                <a:path w="187642" h="161925" extrusionOk="0">
                  <a:moveTo>
                    <a:pt x="187643" y="147638"/>
                  </a:moveTo>
                  <a:lnTo>
                    <a:pt x="11430" y="0"/>
                  </a:lnTo>
                  <a:cubicBezTo>
                    <a:pt x="7620" y="4763"/>
                    <a:pt x="3810" y="9525"/>
                    <a:pt x="0" y="14288"/>
                  </a:cubicBezTo>
                  <a:lnTo>
                    <a:pt x="175260" y="161925"/>
                  </a:lnTo>
                  <a:cubicBezTo>
                    <a:pt x="180023" y="157163"/>
                    <a:pt x="183833" y="152400"/>
                    <a:pt x="187643" y="14763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5" name="Google Shape;5865;p32"/>
            <p:cNvSpPr/>
            <p:nvPr/>
          </p:nvSpPr>
          <p:spPr>
            <a:xfrm>
              <a:off x="5621654" y="2635567"/>
              <a:ext cx="151447" cy="197167"/>
            </a:xfrm>
            <a:custGeom>
              <a:avLst/>
              <a:gdLst/>
              <a:ahLst/>
              <a:cxnLst/>
              <a:rect l="l" t="t" r="r" b="b"/>
              <a:pathLst>
                <a:path w="151447" h="197167" extrusionOk="0">
                  <a:moveTo>
                    <a:pt x="137160" y="197168"/>
                  </a:moveTo>
                  <a:cubicBezTo>
                    <a:pt x="141923" y="193358"/>
                    <a:pt x="146685" y="189548"/>
                    <a:pt x="151448" y="185738"/>
                  </a:cubicBezTo>
                  <a:lnTo>
                    <a:pt x="14288" y="0"/>
                  </a:lnTo>
                  <a:cubicBezTo>
                    <a:pt x="9525" y="3810"/>
                    <a:pt x="4763" y="7620"/>
                    <a:pt x="0" y="11430"/>
                  </a:cubicBezTo>
                  <a:lnTo>
                    <a:pt x="137160" y="19716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6" name="Google Shape;5866;p32"/>
            <p:cNvSpPr/>
            <p:nvPr/>
          </p:nvSpPr>
          <p:spPr>
            <a:xfrm>
              <a:off x="5765482" y="2550795"/>
              <a:ext cx="109537" cy="219075"/>
            </a:xfrm>
            <a:custGeom>
              <a:avLst/>
              <a:gdLst/>
              <a:ahLst/>
              <a:cxnLst/>
              <a:rect l="l" t="t" r="r" b="b"/>
              <a:pathLst>
                <a:path w="109537" h="219075" extrusionOk="0">
                  <a:moveTo>
                    <a:pt x="109538" y="210502"/>
                  </a:moveTo>
                  <a:lnTo>
                    <a:pt x="16192" y="0"/>
                  </a:lnTo>
                  <a:cubicBezTo>
                    <a:pt x="10477" y="2857"/>
                    <a:pt x="4763" y="4763"/>
                    <a:pt x="0" y="7620"/>
                  </a:cubicBezTo>
                  <a:lnTo>
                    <a:pt x="93345" y="219075"/>
                  </a:lnTo>
                  <a:cubicBezTo>
                    <a:pt x="98107" y="215265"/>
                    <a:pt x="103822" y="212407"/>
                    <a:pt x="109538" y="21050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7" name="Google Shape;5867;p32"/>
            <p:cNvSpPr/>
            <p:nvPr/>
          </p:nvSpPr>
          <p:spPr>
            <a:xfrm>
              <a:off x="6642734" y="3220402"/>
              <a:ext cx="401955" cy="36194"/>
            </a:xfrm>
            <a:custGeom>
              <a:avLst/>
              <a:gdLst/>
              <a:ahLst/>
              <a:cxnLst/>
              <a:rect l="l" t="t" r="r" b="b"/>
              <a:pathLst>
                <a:path w="401955" h="36194" extrusionOk="0">
                  <a:moveTo>
                    <a:pt x="953" y="36195"/>
                  </a:moveTo>
                  <a:lnTo>
                    <a:pt x="401955" y="18097"/>
                  </a:lnTo>
                  <a:cubicBezTo>
                    <a:pt x="401955" y="12382"/>
                    <a:pt x="401955" y="5715"/>
                    <a:pt x="401003" y="0"/>
                  </a:cubicBezTo>
                  <a:lnTo>
                    <a:pt x="0" y="18097"/>
                  </a:lnTo>
                  <a:cubicBezTo>
                    <a:pt x="953" y="23813"/>
                    <a:pt x="953" y="29527"/>
                    <a:pt x="953" y="3619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8" name="Google Shape;5868;p32"/>
            <p:cNvSpPr/>
            <p:nvPr/>
          </p:nvSpPr>
          <p:spPr>
            <a:xfrm>
              <a:off x="6619875" y="2976562"/>
              <a:ext cx="388620" cy="138112"/>
            </a:xfrm>
            <a:custGeom>
              <a:avLst/>
              <a:gdLst/>
              <a:ahLst/>
              <a:cxnLst/>
              <a:rect l="l" t="t" r="r" b="b"/>
              <a:pathLst>
                <a:path w="388620" h="138112" extrusionOk="0">
                  <a:moveTo>
                    <a:pt x="4763" y="138113"/>
                  </a:moveTo>
                  <a:lnTo>
                    <a:pt x="388620" y="17145"/>
                  </a:lnTo>
                  <a:cubicBezTo>
                    <a:pt x="386715" y="11430"/>
                    <a:pt x="384810" y="5715"/>
                    <a:pt x="383858" y="0"/>
                  </a:cubicBezTo>
                  <a:lnTo>
                    <a:pt x="0" y="120967"/>
                  </a:lnTo>
                  <a:cubicBezTo>
                    <a:pt x="1905" y="126683"/>
                    <a:pt x="3810" y="132397"/>
                    <a:pt x="4763" y="13811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9" name="Google Shape;5869;p32"/>
            <p:cNvSpPr/>
            <p:nvPr/>
          </p:nvSpPr>
          <p:spPr>
            <a:xfrm>
              <a:off x="6560820" y="2752725"/>
              <a:ext cx="348614" cy="231457"/>
            </a:xfrm>
            <a:custGeom>
              <a:avLst/>
              <a:gdLst/>
              <a:ahLst/>
              <a:cxnLst/>
              <a:rect l="l" t="t" r="r" b="b"/>
              <a:pathLst>
                <a:path w="348614" h="231457" extrusionOk="0">
                  <a:moveTo>
                    <a:pt x="9525" y="231458"/>
                  </a:moveTo>
                  <a:lnTo>
                    <a:pt x="348615" y="15240"/>
                  </a:lnTo>
                  <a:cubicBezTo>
                    <a:pt x="345758" y="10477"/>
                    <a:pt x="341947" y="4763"/>
                    <a:pt x="339090" y="0"/>
                  </a:cubicBezTo>
                  <a:lnTo>
                    <a:pt x="0" y="216217"/>
                  </a:lnTo>
                  <a:cubicBezTo>
                    <a:pt x="2858" y="220980"/>
                    <a:pt x="5715" y="225742"/>
                    <a:pt x="9525" y="23145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0" name="Google Shape;5870;p32"/>
            <p:cNvSpPr/>
            <p:nvPr/>
          </p:nvSpPr>
          <p:spPr>
            <a:xfrm>
              <a:off x="6470332" y="2562225"/>
              <a:ext cx="284797" cy="309562"/>
            </a:xfrm>
            <a:custGeom>
              <a:avLst/>
              <a:gdLst/>
              <a:ahLst/>
              <a:cxnLst/>
              <a:rect l="l" t="t" r="r" b="b"/>
              <a:pathLst>
                <a:path w="284797" h="309562" extrusionOk="0">
                  <a:moveTo>
                    <a:pt x="284797" y="12383"/>
                  </a:moveTo>
                  <a:cubicBezTo>
                    <a:pt x="280035" y="8573"/>
                    <a:pt x="276225" y="3810"/>
                    <a:pt x="271463" y="0"/>
                  </a:cubicBezTo>
                  <a:lnTo>
                    <a:pt x="0" y="297180"/>
                  </a:lnTo>
                  <a:cubicBezTo>
                    <a:pt x="4763" y="300990"/>
                    <a:pt x="8572" y="305753"/>
                    <a:pt x="13335" y="309563"/>
                  </a:cubicBezTo>
                  <a:lnTo>
                    <a:pt x="284797" y="1238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1" name="Google Shape;5871;p32"/>
            <p:cNvSpPr/>
            <p:nvPr/>
          </p:nvSpPr>
          <p:spPr>
            <a:xfrm>
              <a:off x="6357937" y="2423160"/>
              <a:ext cx="205740" cy="364807"/>
            </a:xfrm>
            <a:custGeom>
              <a:avLst/>
              <a:gdLst/>
              <a:ahLst/>
              <a:cxnLst/>
              <a:rect l="l" t="t" r="r" b="b"/>
              <a:pathLst>
                <a:path w="205740" h="364807" extrusionOk="0">
                  <a:moveTo>
                    <a:pt x="205740" y="8573"/>
                  </a:moveTo>
                  <a:cubicBezTo>
                    <a:pt x="200025" y="5715"/>
                    <a:pt x="195263" y="2857"/>
                    <a:pt x="189547" y="0"/>
                  </a:cubicBezTo>
                  <a:lnTo>
                    <a:pt x="0" y="355282"/>
                  </a:lnTo>
                  <a:cubicBezTo>
                    <a:pt x="5715" y="358140"/>
                    <a:pt x="10478" y="360998"/>
                    <a:pt x="16192" y="364807"/>
                  </a:cubicBezTo>
                  <a:lnTo>
                    <a:pt x="205740" y="857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2" name="Google Shape;5872;p32"/>
            <p:cNvSpPr/>
            <p:nvPr/>
          </p:nvSpPr>
          <p:spPr>
            <a:xfrm>
              <a:off x="5155882" y="3220402"/>
              <a:ext cx="398144" cy="35242"/>
            </a:xfrm>
            <a:custGeom>
              <a:avLst/>
              <a:gdLst/>
              <a:ahLst/>
              <a:cxnLst/>
              <a:rect l="l" t="t" r="r" b="b"/>
              <a:pathLst>
                <a:path w="398144" h="35242" extrusionOk="0">
                  <a:moveTo>
                    <a:pt x="398145" y="17145"/>
                  </a:moveTo>
                  <a:lnTo>
                    <a:pt x="953" y="0"/>
                  </a:lnTo>
                  <a:cubicBezTo>
                    <a:pt x="953" y="5715"/>
                    <a:pt x="953" y="12382"/>
                    <a:pt x="0" y="18097"/>
                  </a:cubicBezTo>
                  <a:lnTo>
                    <a:pt x="398145" y="35242"/>
                  </a:lnTo>
                  <a:cubicBezTo>
                    <a:pt x="398145" y="29527"/>
                    <a:pt x="398145" y="23813"/>
                    <a:pt x="398145" y="1714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3" name="Google Shape;5873;p32"/>
            <p:cNvSpPr/>
            <p:nvPr/>
          </p:nvSpPr>
          <p:spPr>
            <a:xfrm>
              <a:off x="5193030" y="2977514"/>
              <a:ext cx="384809" cy="137160"/>
            </a:xfrm>
            <a:custGeom>
              <a:avLst/>
              <a:gdLst/>
              <a:ahLst/>
              <a:cxnLst/>
              <a:rect l="l" t="t" r="r" b="b"/>
              <a:pathLst>
                <a:path w="384809" h="137160" extrusionOk="0">
                  <a:moveTo>
                    <a:pt x="384810" y="120015"/>
                  </a:moveTo>
                  <a:lnTo>
                    <a:pt x="4763" y="0"/>
                  </a:lnTo>
                  <a:cubicBezTo>
                    <a:pt x="2857" y="5715"/>
                    <a:pt x="952" y="11430"/>
                    <a:pt x="0" y="17145"/>
                  </a:cubicBezTo>
                  <a:lnTo>
                    <a:pt x="381000" y="137160"/>
                  </a:lnTo>
                  <a:cubicBezTo>
                    <a:pt x="381953" y="131445"/>
                    <a:pt x="382905" y="125730"/>
                    <a:pt x="384810" y="12001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4" name="Google Shape;5874;p32"/>
            <p:cNvSpPr/>
            <p:nvPr/>
          </p:nvSpPr>
          <p:spPr>
            <a:xfrm>
              <a:off x="5291137" y="2752725"/>
              <a:ext cx="346710" cy="230504"/>
            </a:xfrm>
            <a:custGeom>
              <a:avLst/>
              <a:gdLst/>
              <a:ahLst/>
              <a:cxnLst/>
              <a:rect l="l" t="t" r="r" b="b"/>
              <a:pathLst>
                <a:path w="346710" h="230504" extrusionOk="0">
                  <a:moveTo>
                    <a:pt x="346710" y="215265"/>
                  </a:moveTo>
                  <a:lnTo>
                    <a:pt x="9525" y="0"/>
                  </a:lnTo>
                  <a:cubicBezTo>
                    <a:pt x="6668" y="4763"/>
                    <a:pt x="2857" y="10477"/>
                    <a:pt x="0" y="15240"/>
                  </a:cubicBezTo>
                  <a:lnTo>
                    <a:pt x="337185" y="230505"/>
                  </a:lnTo>
                  <a:cubicBezTo>
                    <a:pt x="340042" y="224790"/>
                    <a:pt x="342900" y="220027"/>
                    <a:pt x="346710" y="21526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5" name="Google Shape;5875;p32"/>
            <p:cNvSpPr/>
            <p:nvPr/>
          </p:nvSpPr>
          <p:spPr>
            <a:xfrm>
              <a:off x="5434012" y="2573654"/>
              <a:ext cx="288607" cy="302895"/>
            </a:xfrm>
            <a:custGeom>
              <a:avLst/>
              <a:gdLst/>
              <a:ahLst/>
              <a:cxnLst/>
              <a:rect l="l" t="t" r="r" b="b"/>
              <a:pathLst>
                <a:path w="288607" h="302895" extrusionOk="0">
                  <a:moveTo>
                    <a:pt x="288608" y="290513"/>
                  </a:moveTo>
                  <a:lnTo>
                    <a:pt x="13335" y="0"/>
                  </a:lnTo>
                  <a:cubicBezTo>
                    <a:pt x="8573" y="3810"/>
                    <a:pt x="4763" y="8573"/>
                    <a:pt x="0" y="12383"/>
                  </a:cubicBezTo>
                  <a:lnTo>
                    <a:pt x="275273" y="302895"/>
                  </a:lnTo>
                  <a:cubicBezTo>
                    <a:pt x="279083" y="299085"/>
                    <a:pt x="283845" y="294323"/>
                    <a:pt x="288608" y="29051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6" name="Google Shape;5876;p32"/>
            <p:cNvSpPr/>
            <p:nvPr/>
          </p:nvSpPr>
          <p:spPr>
            <a:xfrm>
              <a:off x="5604510" y="2442210"/>
              <a:ext cx="217169" cy="356235"/>
            </a:xfrm>
            <a:custGeom>
              <a:avLst/>
              <a:gdLst/>
              <a:ahLst/>
              <a:cxnLst/>
              <a:rect l="l" t="t" r="r" b="b"/>
              <a:pathLst>
                <a:path w="217169" h="356235" extrusionOk="0">
                  <a:moveTo>
                    <a:pt x="0" y="9525"/>
                  </a:moveTo>
                  <a:lnTo>
                    <a:pt x="201930" y="356235"/>
                  </a:lnTo>
                  <a:cubicBezTo>
                    <a:pt x="206692" y="353378"/>
                    <a:pt x="212407" y="349567"/>
                    <a:pt x="217170" y="346710"/>
                  </a:cubicBezTo>
                  <a:lnTo>
                    <a:pt x="16192" y="0"/>
                  </a:lnTo>
                  <a:cubicBezTo>
                    <a:pt x="10477" y="2857"/>
                    <a:pt x="5715" y="5715"/>
                    <a:pt x="0" y="952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7" name="Google Shape;5877;p32"/>
            <p:cNvSpPr/>
            <p:nvPr/>
          </p:nvSpPr>
          <p:spPr>
            <a:xfrm>
              <a:off x="5412104" y="2451735"/>
              <a:ext cx="70485" cy="72007"/>
            </a:xfrm>
            <a:custGeom>
              <a:avLst/>
              <a:gdLst/>
              <a:ahLst/>
              <a:cxnLst/>
              <a:rect l="l" t="t" r="r" b="b"/>
              <a:pathLst>
                <a:path w="70485" h="72007" extrusionOk="0">
                  <a:moveTo>
                    <a:pt x="41910" y="11430"/>
                  </a:moveTo>
                  <a:lnTo>
                    <a:pt x="28575" y="0"/>
                  </a:lnTo>
                  <a:lnTo>
                    <a:pt x="6668" y="24765"/>
                  </a:lnTo>
                  <a:cubicBezTo>
                    <a:pt x="1905" y="29527"/>
                    <a:pt x="0" y="35242"/>
                    <a:pt x="0" y="41910"/>
                  </a:cubicBezTo>
                  <a:cubicBezTo>
                    <a:pt x="0" y="48577"/>
                    <a:pt x="2858" y="54292"/>
                    <a:pt x="7620" y="58102"/>
                  </a:cubicBezTo>
                  <a:cubicBezTo>
                    <a:pt x="13335" y="62865"/>
                    <a:pt x="21908" y="67627"/>
                    <a:pt x="32385" y="69532"/>
                  </a:cubicBezTo>
                  <a:cubicBezTo>
                    <a:pt x="42863" y="72390"/>
                    <a:pt x="55245" y="72390"/>
                    <a:pt x="69533" y="71438"/>
                  </a:cubicBezTo>
                  <a:lnTo>
                    <a:pt x="70485" y="63817"/>
                  </a:lnTo>
                  <a:cubicBezTo>
                    <a:pt x="61913" y="63817"/>
                    <a:pt x="53340" y="62865"/>
                    <a:pt x="46673" y="60960"/>
                  </a:cubicBezTo>
                  <a:cubicBezTo>
                    <a:pt x="40005" y="59055"/>
                    <a:pt x="34290" y="56198"/>
                    <a:pt x="30480" y="52388"/>
                  </a:cubicBezTo>
                  <a:cubicBezTo>
                    <a:pt x="26670" y="49530"/>
                    <a:pt x="24765" y="44767"/>
                    <a:pt x="23813" y="40005"/>
                  </a:cubicBezTo>
                  <a:cubicBezTo>
                    <a:pt x="22860" y="35242"/>
                    <a:pt x="24765" y="31432"/>
                    <a:pt x="27623" y="27623"/>
                  </a:cubicBezTo>
                  <a:lnTo>
                    <a:pt x="41910" y="1143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8" name="Google Shape;5878;p32"/>
            <p:cNvSpPr/>
            <p:nvPr/>
          </p:nvSpPr>
          <p:spPr>
            <a:xfrm>
              <a:off x="5534025" y="2244089"/>
              <a:ext cx="77033" cy="27622"/>
            </a:xfrm>
            <a:custGeom>
              <a:avLst/>
              <a:gdLst/>
              <a:ahLst/>
              <a:cxnLst/>
              <a:rect l="l" t="t" r="r" b="b"/>
              <a:pathLst>
                <a:path w="77033" h="27622" extrusionOk="0">
                  <a:moveTo>
                    <a:pt x="24765" y="15240"/>
                  </a:moveTo>
                  <a:cubicBezTo>
                    <a:pt x="27623" y="13335"/>
                    <a:pt x="30480" y="12383"/>
                    <a:pt x="34290" y="12383"/>
                  </a:cubicBezTo>
                  <a:cubicBezTo>
                    <a:pt x="37148" y="12383"/>
                    <a:pt x="40005" y="12383"/>
                    <a:pt x="42863" y="13335"/>
                  </a:cubicBezTo>
                  <a:lnTo>
                    <a:pt x="75248" y="27623"/>
                  </a:lnTo>
                  <a:cubicBezTo>
                    <a:pt x="80010" y="24765"/>
                    <a:pt x="75248" y="20003"/>
                    <a:pt x="60960" y="12383"/>
                  </a:cubicBezTo>
                  <a:cubicBezTo>
                    <a:pt x="53340" y="8573"/>
                    <a:pt x="48577" y="6668"/>
                    <a:pt x="45720" y="5715"/>
                  </a:cubicBezTo>
                  <a:cubicBezTo>
                    <a:pt x="39052" y="2858"/>
                    <a:pt x="31433" y="953"/>
                    <a:pt x="23813" y="0"/>
                  </a:cubicBezTo>
                  <a:cubicBezTo>
                    <a:pt x="16192" y="0"/>
                    <a:pt x="10477" y="953"/>
                    <a:pt x="5715" y="3810"/>
                  </a:cubicBezTo>
                  <a:cubicBezTo>
                    <a:pt x="2858" y="5715"/>
                    <a:pt x="952" y="7620"/>
                    <a:pt x="0" y="9525"/>
                  </a:cubicBezTo>
                  <a:lnTo>
                    <a:pt x="17145" y="21908"/>
                  </a:lnTo>
                  <a:cubicBezTo>
                    <a:pt x="19050" y="18098"/>
                    <a:pt x="21908" y="16193"/>
                    <a:pt x="24765" y="1524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9" name="Google Shape;5879;p32"/>
            <p:cNvSpPr/>
            <p:nvPr/>
          </p:nvSpPr>
          <p:spPr>
            <a:xfrm>
              <a:off x="5629275" y="2180186"/>
              <a:ext cx="80010" cy="46758"/>
            </a:xfrm>
            <a:custGeom>
              <a:avLst/>
              <a:gdLst/>
              <a:ahLst/>
              <a:cxnLst/>
              <a:rect l="l" t="t" r="r" b="b"/>
              <a:pathLst>
                <a:path w="80010" h="46758" extrusionOk="0">
                  <a:moveTo>
                    <a:pt x="20002" y="43901"/>
                  </a:moveTo>
                  <a:cubicBezTo>
                    <a:pt x="22860" y="41996"/>
                    <a:pt x="25717" y="41043"/>
                    <a:pt x="27623" y="40091"/>
                  </a:cubicBezTo>
                  <a:cubicBezTo>
                    <a:pt x="32385" y="38186"/>
                    <a:pt x="38100" y="37233"/>
                    <a:pt x="44767" y="37233"/>
                  </a:cubicBezTo>
                  <a:cubicBezTo>
                    <a:pt x="52388" y="37233"/>
                    <a:pt x="60008" y="39138"/>
                    <a:pt x="68580" y="41996"/>
                  </a:cubicBezTo>
                  <a:lnTo>
                    <a:pt x="80010" y="37233"/>
                  </a:lnTo>
                  <a:lnTo>
                    <a:pt x="50483" y="10563"/>
                  </a:lnTo>
                  <a:cubicBezTo>
                    <a:pt x="45720" y="5801"/>
                    <a:pt x="40958" y="2943"/>
                    <a:pt x="36195" y="1038"/>
                  </a:cubicBezTo>
                  <a:cubicBezTo>
                    <a:pt x="30480" y="-867"/>
                    <a:pt x="25717" y="86"/>
                    <a:pt x="20955" y="1991"/>
                  </a:cubicBezTo>
                  <a:cubicBezTo>
                    <a:pt x="15240" y="4848"/>
                    <a:pt x="11430" y="7706"/>
                    <a:pt x="9525" y="9611"/>
                  </a:cubicBezTo>
                  <a:lnTo>
                    <a:pt x="26670" y="21993"/>
                  </a:lnTo>
                  <a:cubicBezTo>
                    <a:pt x="26670" y="21041"/>
                    <a:pt x="27623" y="19136"/>
                    <a:pt x="28575" y="18183"/>
                  </a:cubicBezTo>
                  <a:cubicBezTo>
                    <a:pt x="30480" y="16278"/>
                    <a:pt x="32385" y="15326"/>
                    <a:pt x="34290" y="14373"/>
                  </a:cubicBezTo>
                  <a:cubicBezTo>
                    <a:pt x="37148" y="13421"/>
                    <a:pt x="40005" y="13421"/>
                    <a:pt x="43815" y="14373"/>
                  </a:cubicBezTo>
                  <a:cubicBezTo>
                    <a:pt x="47625" y="16278"/>
                    <a:pt x="51435" y="18183"/>
                    <a:pt x="55245" y="21993"/>
                  </a:cubicBezTo>
                  <a:lnTo>
                    <a:pt x="73342" y="35328"/>
                  </a:lnTo>
                  <a:lnTo>
                    <a:pt x="71438" y="36281"/>
                  </a:lnTo>
                  <a:cubicBezTo>
                    <a:pt x="54292" y="31518"/>
                    <a:pt x="40958" y="27708"/>
                    <a:pt x="31433" y="25803"/>
                  </a:cubicBezTo>
                  <a:cubicBezTo>
                    <a:pt x="20955" y="23898"/>
                    <a:pt x="13335" y="23898"/>
                    <a:pt x="9525" y="25803"/>
                  </a:cubicBezTo>
                  <a:cubicBezTo>
                    <a:pt x="7620" y="26756"/>
                    <a:pt x="5715" y="27708"/>
                    <a:pt x="3810" y="28661"/>
                  </a:cubicBezTo>
                  <a:cubicBezTo>
                    <a:pt x="1905" y="29613"/>
                    <a:pt x="952" y="30566"/>
                    <a:pt x="0" y="32471"/>
                  </a:cubicBezTo>
                  <a:lnTo>
                    <a:pt x="16192" y="46758"/>
                  </a:lnTo>
                  <a:cubicBezTo>
                    <a:pt x="16192" y="46758"/>
                    <a:pt x="18098" y="45806"/>
                    <a:pt x="20002" y="43901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0" name="Google Shape;5880;p32"/>
            <p:cNvSpPr/>
            <p:nvPr/>
          </p:nvSpPr>
          <p:spPr>
            <a:xfrm>
              <a:off x="5366385" y="2163127"/>
              <a:ext cx="518291" cy="331470"/>
            </a:xfrm>
            <a:custGeom>
              <a:avLst/>
              <a:gdLst/>
              <a:ahLst/>
              <a:cxnLst/>
              <a:rect l="l" t="t" r="r" b="b"/>
              <a:pathLst>
                <a:path w="518291" h="331470" extrusionOk="0">
                  <a:moveTo>
                    <a:pt x="83820" y="260985"/>
                  </a:moveTo>
                  <a:cubicBezTo>
                    <a:pt x="84773" y="260985"/>
                    <a:pt x="85725" y="260985"/>
                    <a:pt x="86677" y="261938"/>
                  </a:cubicBezTo>
                  <a:cubicBezTo>
                    <a:pt x="87630" y="262890"/>
                    <a:pt x="89535" y="263843"/>
                    <a:pt x="90488" y="264795"/>
                  </a:cubicBezTo>
                  <a:cubicBezTo>
                    <a:pt x="93345" y="267653"/>
                    <a:pt x="94298" y="272415"/>
                    <a:pt x="92392" y="278130"/>
                  </a:cubicBezTo>
                  <a:cubicBezTo>
                    <a:pt x="90488" y="283845"/>
                    <a:pt x="87630" y="289560"/>
                    <a:pt x="81915" y="294323"/>
                  </a:cubicBezTo>
                  <a:cubicBezTo>
                    <a:pt x="93345" y="301943"/>
                    <a:pt x="105727" y="305753"/>
                    <a:pt x="118110" y="307658"/>
                  </a:cubicBezTo>
                  <a:cubicBezTo>
                    <a:pt x="129540" y="308610"/>
                    <a:pt x="139065" y="305753"/>
                    <a:pt x="145732" y="300038"/>
                  </a:cubicBezTo>
                  <a:cubicBezTo>
                    <a:pt x="148590" y="297180"/>
                    <a:pt x="151448" y="293370"/>
                    <a:pt x="152400" y="289560"/>
                  </a:cubicBezTo>
                  <a:cubicBezTo>
                    <a:pt x="154305" y="284798"/>
                    <a:pt x="156210" y="280988"/>
                    <a:pt x="156210" y="275273"/>
                  </a:cubicBezTo>
                  <a:lnTo>
                    <a:pt x="170498" y="289560"/>
                  </a:lnTo>
                  <a:lnTo>
                    <a:pt x="193357" y="284798"/>
                  </a:lnTo>
                  <a:lnTo>
                    <a:pt x="129540" y="218123"/>
                  </a:lnTo>
                  <a:cubicBezTo>
                    <a:pt x="139065" y="209550"/>
                    <a:pt x="148590" y="201930"/>
                    <a:pt x="158115" y="193358"/>
                  </a:cubicBezTo>
                  <a:lnTo>
                    <a:pt x="206692" y="255270"/>
                  </a:lnTo>
                  <a:lnTo>
                    <a:pt x="231457" y="253365"/>
                  </a:lnTo>
                  <a:lnTo>
                    <a:pt x="174307" y="180023"/>
                  </a:lnTo>
                  <a:cubicBezTo>
                    <a:pt x="184785" y="171450"/>
                    <a:pt x="196215" y="163830"/>
                    <a:pt x="206692" y="156210"/>
                  </a:cubicBezTo>
                  <a:lnTo>
                    <a:pt x="221932" y="180023"/>
                  </a:lnTo>
                  <a:lnTo>
                    <a:pt x="213360" y="185738"/>
                  </a:lnTo>
                  <a:cubicBezTo>
                    <a:pt x="212407" y="186690"/>
                    <a:pt x="211455" y="187643"/>
                    <a:pt x="211455" y="189548"/>
                  </a:cubicBezTo>
                  <a:cubicBezTo>
                    <a:pt x="210502" y="190500"/>
                    <a:pt x="211455" y="192405"/>
                    <a:pt x="212407" y="193358"/>
                  </a:cubicBezTo>
                  <a:cubicBezTo>
                    <a:pt x="215265" y="197168"/>
                    <a:pt x="220980" y="200025"/>
                    <a:pt x="231457" y="201930"/>
                  </a:cubicBezTo>
                  <a:cubicBezTo>
                    <a:pt x="241935" y="203835"/>
                    <a:pt x="248602" y="203835"/>
                    <a:pt x="252413" y="200978"/>
                  </a:cubicBezTo>
                  <a:cubicBezTo>
                    <a:pt x="254317" y="200025"/>
                    <a:pt x="255270" y="198120"/>
                    <a:pt x="255270" y="197168"/>
                  </a:cubicBezTo>
                  <a:cubicBezTo>
                    <a:pt x="255270" y="195263"/>
                    <a:pt x="255270" y="193358"/>
                    <a:pt x="254317" y="192405"/>
                  </a:cubicBezTo>
                  <a:lnTo>
                    <a:pt x="223838" y="145733"/>
                  </a:lnTo>
                  <a:cubicBezTo>
                    <a:pt x="231457" y="140970"/>
                    <a:pt x="239077" y="135255"/>
                    <a:pt x="246698" y="130493"/>
                  </a:cubicBezTo>
                  <a:lnTo>
                    <a:pt x="291465" y="199073"/>
                  </a:lnTo>
                  <a:lnTo>
                    <a:pt x="314325" y="197168"/>
                  </a:lnTo>
                  <a:lnTo>
                    <a:pt x="263842" y="119063"/>
                  </a:lnTo>
                  <a:cubicBezTo>
                    <a:pt x="286703" y="104775"/>
                    <a:pt x="310515" y="92393"/>
                    <a:pt x="335280" y="80010"/>
                  </a:cubicBezTo>
                  <a:lnTo>
                    <a:pt x="347663" y="105728"/>
                  </a:lnTo>
                  <a:lnTo>
                    <a:pt x="307657" y="125730"/>
                  </a:lnTo>
                  <a:cubicBezTo>
                    <a:pt x="305753" y="126683"/>
                    <a:pt x="303848" y="128588"/>
                    <a:pt x="302895" y="130493"/>
                  </a:cubicBezTo>
                  <a:cubicBezTo>
                    <a:pt x="301942" y="133350"/>
                    <a:pt x="301942" y="135255"/>
                    <a:pt x="302895" y="137160"/>
                  </a:cubicBezTo>
                  <a:cubicBezTo>
                    <a:pt x="305753" y="141923"/>
                    <a:pt x="310515" y="146685"/>
                    <a:pt x="317182" y="149543"/>
                  </a:cubicBezTo>
                  <a:cubicBezTo>
                    <a:pt x="323850" y="153353"/>
                    <a:pt x="329565" y="154305"/>
                    <a:pt x="333375" y="152400"/>
                  </a:cubicBezTo>
                  <a:cubicBezTo>
                    <a:pt x="334328" y="151448"/>
                    <a:pt x="335280" y="150495"/>
                    <a:pt x="335280" y="149543"/>
                  </a:cubicBezTo>
                  <a:cubicBezTo>
                    <a:pt x="336232" y="148590"/>
                    <a:pt x="336232" y="147638"/>
                    <a:pt x="335280" y="145733"/>
                  </a:cubicBezTo>
                  <a:lnTo>
                    <a:pt x="331470" y="139065"/>
                  </a:lnTo>
                  <a:cubicBezTo>
                    <a:pt x="330517" y="138113"/>
                    <a:pt x="330517" y="136208"/>
                    <a:pt x="331470" y="135255"/>
                  </a:cubicBezTo>
                  <a:cubicBezTo>
                    <a:pt x="331470" y="134303"/>
                    <a:pt x="332423" y="132398"/>
                    <a:pt x="333375" y="132398"/>
                  </a:cubicBezTo>
                  <a:lnTo>
                    <a:pt x="355282" y="120968"/>
                  </a:lnTo>
                  <a:lnTo>
                    <a:pt x="371475" y="153353"/>
                  </a:lnTo>
                  <a:lnTo>
                    <a:pt x="394335" y="154305"/>
                  </a:lnTo>
                  <a:lnTo>
                    <a:pt x="352425" y="71438"/>
                  </a:lnTo>
                  <a:cubicBezTo>
                    <a:pt x="378142" y="60008"/>
                    <a:pt x="403860" y="48578"/>
                    <a:pt x="431482" y="39053"/>
                  </a:cubicBezTo>
                  <a:lnTo>
                    <a:pt x="442913" y="69533"/>
                  </a:lnTo>
                  <a:cubicBezTo>
                    <a:pt x="436245" y="65723"/>
                    <a:pt x="429578" y="62865"/>
                    <a:pt x="422910" y="60960"/>
                  </a:cubicBezTo>
                  <a:cubicBezTo>
                    <a:pt x="417195" y="59055"/>
                    <a:pt x="411480" y="59055"/>
                    <a:pt x="408623" y="60960"/>
                  </a:cubicBezTo>
                  <a:cubicBezTo>
                    <a:pt x="401003" y="63818"/>
                    <a:pt x="395288" y="68580"/>
                    <a:pt x="391478" y="75248"/>
                  </a:cubicBezTo>
                  <a:cubicBezTo>
                    <a:pt x="387667" y="81915"/>
                    <a:pt x="387667" y="88583"/>
                    <a:pt x="389573" y="95250"/>
                  </a:cubicBezTo>
                  <a:cubicBezTo>
                    <a:pt x="392430" y="102870"/>
                    <a:pt x="399098" y="108585"/>
                    <a:pt x="408623" y="113348"/>
                  </a:cubicBezTo>
                  <a:cubicBezTo>
                    <a:pt x="418148" y="118110"/>
                    <a:pt x="427673" y="119063"/>
                    <a:pt x="434340" y="117158"/>
                  </a:cubicBezTo>
                  <a:cubicBezTo>
                    <a:pt x="437198" y="116205"/>
                    <a:pt x="441007" y="113348"/>
                    <a:pt x="443865" y="110490"/>
                  </a:cubicBezTo>
                  <a:cubicBezTo>
                    <a:pt x="446723" y="107633"/>
                    <a:pt x="450532" y="103823"/>
                    <a:pt x="453390" y="98108"/>
                  </a:cubicBezTo>
                  <a:lnTo>
                    <a:pt x="460057" y="116205"/>
                  </a:lnTo>
                  <a:lnTo>
                    <a:pt x="482917" y="120968"/>
                  </a:lnTo>
                  <a:lnTo>
                    <a:pt x="468630" y="80963"/>
                  </a:lnTo>
                  <a:cubicBezTo>
                    <a:pt x="470535" y="75248"/>
                    <a:pt x="473392" y="71438"/>
                    <a:pt x="476250" y="67628"/>
                  </a:cubicBezTo>
                  <a:cubicBezTo>
                    <a:pt x="480060" y="63818"/>
                    <a:pt x="482917" y="60960"/>
                    <a:pt x="486728" y="60008"/>
                  </a:cubicBezTo>
                  <a:cubicBezTo>
                    <a:pt x="488632" y="59055"/>
                    <a:pt x="490538" y="59055"/>
                    <a:pt x="492442" y="60960"/>
                  </a:cubicBezTo>
                  <a:cubicBezTo>
                    <a:pt x="494348" y="61913"/>
                    <a:pt x="496253" y="63818"/>
                    <a:pt x="497205" y="65723"/>
                  </a:cubicBezTo>
                  <a:cubicBezTo>
                    <a:pt x="499110" y="69533"/>
                    <a:pt x="499110" y="75248"/>
                    <a:pt x="499110" y="80963"/>
                  </a:cubicBezTo>
                  <a:cubicBezTo>
                    <a:pt x="498157" y="86678"/>
                    <a:pt x="497205" y="93345"/>
                    <a:pt x="495300" y="99060"/>
                  </a:cubicBezTo>
                  <a:lnTo>
                    <a:pt x="516255" y="104775"/>
                  </a:lnTo>
                  <a:cubicBezTo>
                    <a:pt x="519113" y="91440"/>
                    <a:pt x="519113" y="80010"/>
                    <a:pt x="515303" y="69533"/>
                  </a:cubicBezTo>
                  <a:cubicBezTo>
                    <a:pt x="512445" y="61913"/>
                    <a:pt x="506730" y="55245"/>
                    <a:pt x="498157" y="50483"/>
                  </a:cubicBezTo>
                  <a:cubicBezTo>
                    <a:pt x="489585" y="44768"/>
                    <a:pt x="481965" y="43815"/>
                    <a:pt x="476250" y="45720"/>
                  </a:cubicBezTo>
                  <a:cubicBezTo>
                    <a:pt x="473392" y="46673"/>
                    <a:pt x="470535" y="48578"/>
                    <a:pt x="467678" y="50483"/>
                  </a:cubicBezTo>
                  <a:cubicBezTo>
                    <a:pt x="464820" y="52388"/>
                    <a:pt x="461963" y="56198"/>
                    <a:pt x="459105" y="59055"/>
                  </a:cubicBezTo>
                  <a:lnTo>
                    <a:pt x="450532" y="34290"/>
                  </a:lnTo>
                  <a:cubicBezTo>
                    <a:pt x="470535" y="27623"/>
                    <a:pt x="490538" y="21908"/>
                    <a:pt x="511492" y="16193"/>
                  </a:cubicBezTo>
                  <a:lnTo>
                    <a:pt x="506730" y="12383"/>
                  </a:lnTo>
                  <a:lnTo>
                    <a:pt x="506730" y="12383"/>
                  </a:lnTo>
                  <a:lnTo>
                    <a:pt x="505778" y="11430"/>
                  </a:lnTo>
                  <a:lnTo>
                    <a:pt x="493395" y="0"/>
                  </a:lnTo>
                  <a:cubicBezTo>
                    <a:pt x="295275" y="52388"/>
                    <a:pt x="122873" y="168593"/>
                    <a:pt x="0" y="325755"/>
                  </a:cubicBezTo>
                  <a:lnTo>
                    <a:pt x="20955" y="331470"/>
                  </a:lnTo>
                  <a:cubicBezTo>
                    <a:pt x="40957" y="306705"/>
                    <a:pt x="61913" y="282893"/>
                    <a:pt x="83820" y="260985"/>
                  </a:cubicBezTo>
                  <a:close/>
                  <a:moveTo>
                    <a:pt x="436245" y="93345"/>
                  </a:moveTo>
                  <a:cubicBezTo>
                    <a:pt x="432435" y="97155"/>
                    <a:pt x="427673" y="100013"/>
                    <a:pt x="423863" y="101918"/>
                  </a:cubicBezTo>
                  <a:cubicBezTo>
                    <a:pt x="421005" y="102870"/>
                    <a:pt x="418148" y="102870"/>
                    <a:pt x="416242" y="101918"/>
                  </a:cubicBezTo>
                  <a:cubicBezTo>
                    <a:pt x="413385" y="100965"/>
                    <a:pt x="412432" y="99060"/>
                    <a:pt x="411480" y="97155"/>
                  </a:cubicBezTo>
                  <a:cubicBezTo>
                    <a:pt x="409575" y="92393"/>
                    <a:pt x="410528" y="88583"/>
                    <a:pt x="412432" y="84773"/>
                  </a:cubicBezTo>
                  <a:cubicBezTo>
                    <a:pt x="414338" y="80010"/>
                    <a:pt x="417195" y="77153"/>
                    <a:pt x="421957" y="76200"/>
                  </a:cubicBezTo>
                  <a:cubicBezTo>
                    <a:pt x="425767" y="75248"/>
                    <a:pt x="429578" y="74295"/>
                    <a:pt x="434340" y="75248"/>
                  </a:cubicBezTo>
                  <a:cubicBezTo>
                    <a:pt x="439103" y="75248"/>
                    <a:pt x="443865" y="77153"/>
                    <a:pt x="447675" y="79058"/>
                  </a:cubicBezTo>
                  <a:cubicBezTo>
                    <a:pt x="443865" y="83820"/>
                    <a:pt x="440055" y="89535"/>
                    <a:pt x="436245" y="93345"/>
                  </a:cubicBezTo>
                  <a:close/>
                  <a:moveTo>
                    <a:pt x="115252" y="231458"/>
                  </a:moveTo>
                  <a:lnTo>
                    <a:pt x="140970" y="258127"/>
                  </a:lnTo>
                  <a:cubicBezTo>
                    <a:pt x="140017" y="265748"/>
                    <a:pt x="138113" y="272415"/>
                    <a:pt x="136207" y="278130"/>
                  </a:cubicBezTo>
                  <a:cubicBezTo>
                    <a:pt x="134302" y="283845"/>
                    <a:pt x="131445" y="287655"/>
                    <a:pt x="128588" y="291465"/>
                  </a:cubicBezTo>
                  <a:cubicBezTo>
                    <a:pt x="125730" y="294323"/>
                    <a:pt x="121920" y="296228"/>
                    <a:pt x="118110" y="297180"/>
                  </a:cubicBezTo>
                  <a:cubicBezTo>
                    <a:pt x="114300" y="298133"/>
                    <a:pt x="110490" y="298133"/>
                    <a:pt x="106680" y="297180"/>
                  </a:cubicBezTo>
                  <a:cubicBezTo>
                    <a:pt x="106680" y="297180"/>
                    <a:pt x="105727" y="296228"/>
                    <a:pt x="105727" y="296228"/>
                  </a:cubicBezTo>
                  <a:cubicBezTo>
                    <a:pt x="105727" y="295275"/>
                    <a:pt x="105727" y="295275"/>
                    <a:pt x="105727" y="295275"/>
                  </a:cubicBezTo>
                  <a:cubicBezTo>
                    <a:pt x="110490" y="288608"/>
                    <a:pt x="113348" y="282893"/>
                    <a:pt x="115252" y="277178"/>
                  </a:cubicBezTo>
                  <a:cubicBezTo>
                    <a:pt x="117157" y="271463"/>
                    <a:pt x="116205" y="266700"/>
                    <a:pt x="114300" y="264795"/>
                  </a:cubicBezTo>
                  <a:cubicBezTo>
                    <a:pt x="112395" y="262890"/>
                    <a:pt x="109538" y="260985"/>
                    <a:pt x="104775" y="259080"/>
                  </a:cubicBezTo>
                  <a:cubicBezTo>
                    <a:pt x="100965" y="258127"/>
                    <a:pt x="96202" y="257175"/>
                    <a:pt x="91440" y="256223"/>
                  </a:cubicBezTo>
                  <a:cubicBezTo>
                    <a:pt x="98107" y="246698"/>
                    <a:pt x="106680" y="239077"/>
                    <a:pt x="115252" y="23145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1" name="Google Shape;5881;p32"/>
            <p:cNvSpPr/>
            <p:nvPr/>
          </p:nvSpPr>
          <p:spPr>
            <a:xfrm>
              <a:off x="5730239" y="2140743"/>
              <a:ext cx="72130" cy="40481"/>
            </a:xfrm>
            <a:custGeom>
              <a:avLst/>
              <a:gdLst/>
              <a:ahLst/>
              <a:cxnLst/>
              <a:rect l="l" t="t" r="r" b="b"/>
              <a:pathLst>
                <a:path w="72130" h="40481" extrusionOk="0">
                  <a:moveTo>
                    <a:pt x="22860" y="17621"/>
                  </a:moveTo>
                  <a:cubicBezTo>
                    <a:pt x="25718" y="16669"/>
                    <a:pt x="29527" y="16669"/>
                    <a:pt x="32385" y="16669"/>
                  </a:cubicBezTo>
                  <a:cubicBezTo>
                    <a:pt x="35243" y="16669"/>
                    <a:pt x="38100" y="17621"/>
                    <a:pt x="40958" y="19526"/>
                  </a:cubicBezTo>
                  <a:lnTo>
                    <a:pt x="69533" y="40481"/>
                  </a:lnTo>
                  <a:cubicBezTo>
                    <a:pt x="75248" y="38576"/>
                    <a:pt x="71438" y="32861"/>
                    <a:pt x="59055" y="22384"/>
                  </a:cubicBezTo>
                  <a:cubicBezTo>
                    <a:pt x="52388" y="16669"/>
                    <a:pt x="48577" y="13811"/>
                    <a:pt x="45720" y="11906"/>
                  </a:cubicBezTo>
                  <a:cubicBezTo>
                    <a:pt x="40005" y="7144"/>
                    <a:pt x="33338" y="3334"/>
                    <a:pt x="25718" y="1429"/>
                  </a:cubicBezTo>
                  <a:cubicBezTo>
                    <a:pt x="19050" y="-476"/>
                    <a:pt x="12383" y="-476"/>
                    <a:pt x="7620" y="1429"/>
                  </a:cubicBezTo>
                  <a:cubicBezTo>
                    <a:pt x="4763" y="2381"/>
                    <a:pt x="1905" y="4286"/>
                    <a:pt x="0" y="5239"/>
                  </a:cubicBezTo>
                  <a:lnTo>
                    <a:pt x="14288" y="21431"/>
                  </a:lnTo>
                  <a:cubicBezTo>
                    <a:pt x="17145" y="20479"/>
                    <a:pt x="20002" y="18574"/>
                    <a:pt x="22860" y="17621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2" name="Google Shape;5882;p32"/>
            <p:cNvSpPr/>
            <p:nvPr/>
          </p:nvSpPr>
          <p:spPr>
            <a:xfrm>
              <a:off x="6128204" y="2241841"/>
              <a:ext cx="60187" cy="55030"/>
            </a:xfrm>
            <a:custGeom>
              <a:avLst/>
              <a:gdLst/>
              <a:ahLst/>
              <a:cxnLst/>
              <a:rect l="l" t="t" r="r" b="b"/>
              <a:pathLst>
                <a:path w="60187" h="55030" extrusionOk="0">
                  <a:moveTo>
                    <a:pt x="19230" y="17489"/>
                  </a:moveTo>
                  <a:cubicBezTo>
                    <a:pt x="23041" y="15584"/>
                    <a:pt x="27803" y="14631"/>
                    <a:pt x="32566" y="14631"/>
                  </a:cubicBezTo>
                  <a:lnTo>
                    <a:pt x="43996" y="15584"/>
                  </a:lnTo>
                  <a:lnTo>
                    <a:pt x="36375" y="1296"/>
                  </a:lnTo>
                  <a:lnTo>
                    <a:pt x="25898" y="344"/>
                  </a:lnTo>
                  <a:cubicBezTo>
                    <a:pt x="19230" y="-609"/>
                    <a:pt x="13516" y="344"/>
                    <a:pt x="8753" y="4154"/>
                  </a:cubicBezTo>
                  <a:cubicBezTo>
                    <a:pt x="3991" y="7011"/>
                    <a:pt x="1133" y="10821"/>
                    <a:pt x="180" y="16536"/>
                  </a:cubicBezTo>
                  <a:cubicBezTo>
                    <a:pt x="-772" y="25109"/>
                    <a:pt x="2086" y="33681"/>
                    <a:pt x="7800" y="41301"/>
                  </a:cubicBezTo>
                  <a:cubicBezTo>
                    <a:pt x="14468" y="48921"/>
                    <a:pt x="22088" y="53684"/>
                    <a:pt x="30661" y="54636"/>
                  </a:cubicBezTo>
                  <a:cubicBezTo>
                    <a:pt x="36375" y="55589"/>
                    <a:pt x="42091" y="54636"/>
                    <a:pt x="46853" y="53684"/>
                  </a:cubicBezTo>
                  <a:cubicBezTo>
                    <a:pt x="51616" y="52731"/>
                    <a:pt x="56378" y="50826"/>
                    <a:pt x="60188" y="47969"/>
                  </a:cubicBezTo>
                  <a:lnTo>
                    <a:pt x="52568" y="31776"/>
                  </a:lnTo>
                  <a:cubicBezTo>
                    <a:pt x="47805" y="34634"/>
                    <a:pt x="43043" y="37491"/>
                    <a:pt x="37328" y="39396"/>
                  </a:cubicBezTo>
                  <a:cubicBezTo>
                    <a:pt x="31613" y="41301"/>
                    <a:pt x="26850" y="41301"/>
                    <a:pt x="22088" y="41301"/>
                  </a:cubicBezTo>
                  <a:cubicBezTo>
                    <a:pt x="19230" y="41301"/>
                    <a:pt x="16373" y="39396"/>
                    <a:pt x="14468" y="36539"/>
                  </a:cubicBezTo>
                  <a:cubicBezTo>
                    <a:pt x="12563" y="33681"/>
                    <a:pt x="11611" y="30824"/>
                    <a:pt x="11611" y="27014"/>
                  </a:cubicBezTo>
                  <a:cubicBezTo>
                    <a:pt x="12563" y="23204"/>
                    <a:pt x="15421" y="20346"/>
                    <a:pt x="19230" y="17489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3" name="Google Shape;5883;p32"/>
            <p:cNvSpPr/>
            <p:nvPr/>
          </p:nvSpPr>
          <p:spPr>
            <a:xfrm>
              <a:off x="6304222" y="2196426"/>
              <a:ext cx="62287" cy="78143"/>
            </a:xfrm>
            <a:custGeom>
              <a:avLst/>
              <a:gdLst/>
              <a:ahLst/>
              <a:cxnLst/>
              <a:rect l="l" t="t" r="r" b="b"/>
              <a:pathLst>
                <a:path w="62287" h="78143" extrusionOk="0">
                  <a:moveTo>
                    <a:pt x="23235" y="22899"/>
                  </a:moveTo>
                  <a:cubicBezTo>
                    <a:pt x="27045" y="20041"/>
                    <a:pt x="31808" y="19089"/>
                    <a:pt x="36570" y="20994"/>
                  </a:cubicBezTo>
                  <a:lnTo>
                    <a:pt x="57525" y="26709"/>
                  </a:lnTo>
                  <a:lnTo>
                    <a:pt x="62288" y="9564"/>
                  </a:lnTo>
                  <a:lnTo>
                    <a:pt x="30855" y="991"/>
                  </a:lnTo>
                  <a:cubicBezTo>
                    <a:pt x="24188" y="-914"/>
                    <a:pt x="18473" y="39"/>
                    <a:pt x="12758" y="2896"/>
                  </a:cubicBezTo>
                  <a:cubicBezTo>
                    <a:pt x="7043" y="5754"/>
                    <a:pt x="3233" y="10516"/>
                    <a:pt x="1328" y="16231"/>
                  </a:cubicBezTo>
                  <a:cubicBezTo>
                    <a:pt x="-577" y="23851"/>
                    <a:pt x="-577" y="33376"/>
                    <a:pt x="2280" y="43854"/>
                  </a:cubicBezTo>
                  <a:cubicBezTo>
                    <a:pt x="5138" y="54331"/>
                    <a:pt x="9900" y="65761"/>
                    <a:pt x="16568" y="78144"/>
                  </a:cubicBezTo>
                  <a:lnTo>
                    <a:pt x="24188" y="75286"/>
                  </a:lnTo>
                  <a:cubicBezTo>
                    <a:pt x="20378" y="67666"/>
                    <a:pt x="17520" y="60046"/>
                    <a:pt x="16568" y="52426"/>
                  </a:cubicBezTo>
                  <a:cubicBezTo>
                    <a:pt x="15615" y="44806"/>
                    <a:pt x="15615" y="39091"/>
                    <a:pt x="16568" y="33376"/>
                  </a:cubicBezTo>
                  <a:cubicBezTo>
                    <a:pt x="16568" y="29566"/>
                    <a:pt x="19425" y="25756"/>
                    <a:pt x="23235" y="22899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4" name="Google Shape;5884;p32"/>
            <p:cNvSpPr/>
            <p:nvPr/>
          </p:nvSpPr>
          <p:spPr>
            <a:xfrm>
              <a:off x="6667142" y="2388357"/>
              <a:ext cx="87539" cy="98620"/>
            </a:xfrm>
            <a:custGeom>
              <a:avLst/>
              <a:gdLst/>
              <a:ahLst/>
              <a:cxnLst/>
              <a:rect l="l" t="t" r="r" b="b"/>
              <a:pathLst>
                <a:path w="87539" h="98620" extrusionOk="0">
                  <a:moveTo>
                    <a:pt x="52745" y="513"/>
                  </a:moveTo>
                  <a:cubicBezTo>
                    <a:pt x="45125" y="2418"/>
                    <a:pt x="41315" y="7180"/>
                    <a:pt x="39410" y="17658"/>
                  </a:cubicBezTo>
                  <a:cubicBezTo>
                    <a:pt x="37505" y="28135"/>
                    <a:pt x="38457" y="40518"/>
                    <a:pt x="43220" y="52900"/>
                  </a:cubicBezTo>
                  <a:cubicBezTo>
                    <a:pt x="34647" y="55758"/>
                    <a:pt x="26075" y="54805"/>
                    <a:pt x="18455" y="51948"/>
                  </a:cubicBezTo>
                  <a:cubicBezTo>
                    <a:pt x="20360" y="49090"/>
                    <a:pt x="20360" y="46233"/>
                    <a:pt x="20360" y="44328"/>
                  </a:cubicBezTo>
                  <a:cubicBezTo>
                    <a:pt x="20360" y="41470"/>
                    <a:pt x="20360" y="39565"/>
                    <a:pt x="19407" y="38613"/>
                  </a:cubicBezTo>
                  <a:cubicBezTo>
                    <a:pt x="17502" y="36708"/>
                    <a:pt x="14645" y="35755"/>
                    <a:pt x="11787" y="35755"/>
                  </a:cubicBezTo>
                  <a:cubicBezTo>
                    <a:pt x="8930" y="36708"/>
                    <a:pt x="5120" y="37660"/>
                    <a:pt x="3215" y="40518"/>
                  </a:cubicBezTo>
                  <a:cubicBezTo>
                    <a:pt x="357" y="43375"/>
                    <a:pt x="-595" y="47185"/>
                    <a:pt x="357" y="51948"/>
                  </a:cubicBezTo>
                  <a:cubicBezTo>
                    <a:pt x="1310" y="56710"/>
                    <a:pt x="4167" y="60520"/>
                    <a:pt x="7977" y="64330"/>
                  </a:cubicBezTo>
                  <a:lnTo>
                    <a:pt x="1310" y="95763"/>
                  </a:lnTo>
                  <a:lnTo>
                    <a:pt x="12740" y="98620"/>
                  </a:lnTo>
                  <a:lnTo>
                    <a:pt x="13692" y="67188"/>
                  </a:lnTo>
                  <a:cubicBezTo>
                    <a:pt x="27027" y="70998"/>
                    <a:pt x="39410" y="71950"/>
                    <a:pt x="50840" y="70045"/>
                  </a:cubicBezTo>
                  <a:cubicBezTo>
                    <a:pt x="62270" y="69093"/>
                    <a:pt x="70842" y="65283"/>
                    <a:pt x="76557" y="58615"/>
                  </a:cubicBezTo>
                  <a:cubicBezTo>
                    <a:pt x="87987" y="46233"/>
                    <a:pt x="93702" y="23373"/>
                    <a:pt x="77510" y="5275"/>
                  </a:cubicBezTo>
                  <a:cubicBezTo>
                    <a:pt x="72747" y="2418"/>
                    <a:pt x="65127" y="-1392"/>
                    <a:pt x="52745" y="513"/>
                  </a:cubicBezTo>
                  <a:close/>
                  <a:moveTo>
                    <a:pt x="70842" y="29088"/>
                  </a:moveTo>
                  <a:cubicBezTo>
                    <a:pt x="69890" y="33850"/>
                    <a:pt x="67985" y="37660"/>
                    <a:pt x="65127" y="41470"/>
                  </a:cubicBezTo>
                  <a:cubicBezTo>
                    <a:pt x="62270" y="44328"/>
                    <a:pt x="59412" y="47185"/>
                    <a:pt x="56555" y="48138"/>
                  </a:cubicBezTo>
                  <a:cubicBezTo>
                    <a:pt x="53697" y="50043"/>
                    <a:pt x="51792" y="50995"/>
                    <a:pt x="49887" y="50995"/>
                  </a:cubicBezTo>
                  <a:cubicBezTo>
                    <a:pt x="47982" y="44328"/>
                    <a:pt x="47982" y="37660"/>
                    <a:pt x="47982" y="32898"/>
                  </a:cubicBezTo>
                  <a:cubicBezTo>
                    <a:pt x="47982" y="27183"/>
                    <a:pt x="49887" y="23373"/>
                    <a:pt x="51792" y="21468"/>
                  </a:cubicBezTo>
                  <a:cubicBezTo>
                    <a:pt x="54650" y="18610"/>
                    <a:pt x="57507" y="16705"/>
                    <a:pt x="60365" y="16705"/>
                  </a:cubicBezTo>
                  <a:cubicBezTo>
                    <a:pt x="63222" y="15753"/>
                    <a:pt x="66080" y="16705"/>
                    <a:pt x="67985" y="18610"/>
                  </a:cubicBezTo>
                  <a:cubicBezTo>
                    <a:pt x="69890" y="21468"/>
                    <a:pt x="70842" y="25278"/>
                    <a:pt x="70842" y="2908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5" name="Google Shape;5885;p32"/>
            <p:cNvSpPr/>
            <p:nvPr/>
          </p:nvSpPr>
          <p:spPr>
            <a:xfrm>
              <a:off x="6644397" y="2477452"/>
              <a:ext cx="71922" cy="76930"/>
            </a:xfrm>
            <a:custGeom>
              <a:avLst/>
              <a:gdLst/>
              <a:ahLst/>
              <a:cxnLst/>
              <a:rect l="l" t="t" r="r" b="b"/>
              <a:pathLst>
                <a:path w="71922" h="76930" extrusionOk="0">
                  <a:moveTo>
                    <a:pt x="47868" y="60008"/>
                  </a:moveTo>
                  <a:cubicBezTo>
                    <a:pt x="41200" y="59055"/>
                    <a:pt x="36438" y="56198"/>
                    <a:pt x="31675" y="50483"/>
                  </a:cubicBezTo>
                  <a:cubicBezTo>
                    <a:pt x="24055" y="40958"/>
                    <a:pt x="17388" y="32385"/>
                    <a:pt x="13578" y="23813"/>
                  </a:cubicBezTo>
                  <a:cubicBezTo>
                    <a:pt x="9768" y="15240"/>
                    <a:pt x="7863" y="7620"/>
                    <a:pt x="7863" y="952"/>
                  </a:cubicBezTo>
                  <a:lnTo>
                    <a:pt x="243" y="0"/>
                  </a:lnTo>
                  <a:cubicBezTo>
                    <a:pt x="-710" y="10477"/>
                    <a:pt x="1195" y="20955"/>
                    <a:pt x="5005" y="32385"/>
                  </a:cubicBezTo>
                  <a:cubicBezTo>
                    <a:pt x="8815" y="43815"/>
                    <a:pt x="15483" y="54293"/>
                    <a:pt x="23103" y="63818"/>
                  </a:cubicBezTo>
                  <a:cubicBezTo>
                    <a:pt x="28818" y="70485"/>
                    <a:pt x="36438" y="75248"/>
                    <a:pt x="44058" y="76200"/>
                  </a:cubicBezTo>
                  <a:cubicBezTo>
                    <a:pt x="51678" y="78105"/>
                    <a:pt x="58345" y="76200"/>
                    <a:pt x="64060" y="71438"/>
                  </a:cubicBezTo>
                  <a:cubicBezTo>
                    <a:pt x="68823" y="67627"/>
                    <a:pt x="71680" y="60960"/>
                    <a:pt x="71680" y="52388"/>
                  </a:cubicBezTo>
                  <a:cubicBezTo>
                    <a:pt x="72633" y="43815"/>
                    <a:pt x="70728" y="37148"/>
                    <a:pt x="66918" y="32385"/>
                  </a:cubicBezTo>
                  <a:cubicBezTo>
                    <a:pt x="65013" y="29527"/>
                    <a:pt x="62155" y="27623"/>
                    <a:pt x="58345" y="26670"/>
                  </a:cubicBezTo>
                  <a:cubicBezTo>
                    <a:pt x="54535" y="24765"/>
                    <a:pt x="50725" y="23813"/>
                    <a:pt x="45963" y="23813"/>
                  </a:cubicBezTo>
                  <a:lnTo>
                    <a:pt x="45010" y="41910"/>
                  </a:lnTo>
                  <a:cubicBezTo>
                    <a:pt x="48820" y="41910"/>
                    <a:pt x="51678" y="41910"/>
                    <a:pt x="55488" y="42863"/>
                  </a:cubicBezTo>
                  <a:cubicBezTo>
                    <a:pt x="59298" y="43815"/>
                    <a:pt x="61203" y="44768"/>
                    <a:pt x="63108" y="46673"/>
                  </a:cubicBezTo>
                  <a:cubicBezTo>
                    <a:pt x="65013" y="48577"/>
                    <a:pt x="65013" y="49530"/>
                    <a:pt x="65013" y="51435"/>
                  </a:cubicBezTo>
                  <a:cubicBezTo>
                    <a:pt x="65013" y="53340"/>
                    <a:pt x="65013" y="55245"/>
                    <a:pt x="63108" y="56198"/>
                  </a:cubicBezTo>
                  <a:cubicBezTo>
                    <a:pt x="59298" y="60008"/>
                    <a:pt x="54535" y="60960"/>
                    <a:pt x="47868" y="6000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6" name="Google Shape;5886;p32"/>
            <p:cNvSpPr/>
            <p:nvPr/>
          </p:nvSpPr>
          <p:spPr>
            <a:xfrm>
              <a:off x="5945504" y="2138362"/>
              <a:ext cx="782002" cy="306704"/>
            </a:xfrm>
            <a:custGeom>
              <a:avLst/>
              <a:gdLst/>
              <a:ahLst/>
              <a:cxnLst/>
              <a:rect l="l" t="t" r="r" b="b"/>
              <a:pathLst>
                <a:path w="782002" h="306704" extrusionOk="0">
                  <a:moveTo>
                    <a:pt x="26670" y="97155"/>
                  </a:moveTo>
                  <a:cubicBezTo>
                    <a:pt x="37148" y="103823"/>
                    <a:pt x="46673" y="107632"/>
                    <a:pt x="56198" y="106680"/>
                  </a:cubicBezTo>
                  <a:cubicBezTo>
                    <a:pt x="62865" y="105727"/>
                    <a:pt x="68580" y="102870"/>
                    <a:pt x="73342" y="97155"/>
                  </a:cubicBezTo>
                  <a:cubicBezTo>
                    <a:pt x="78105" y="91440"/>
                    <a:pt x="80010" y="84773"/>
                    <a:pt x="79058" y="77152"/>
                  </a:cubicBezTo>
                  <a:cubicBezTo>
                    <a:pt x="79058" y="74295"/>
                    <a:pt x="78105" y="71438"/>
                    <a:pt x="77153" y="68580"/>
                  </a:cubicBezTo>
                  <a:cubicBezTo>
                    <a:pt x="76200" y="65723"/>
                    <a:pt x="74295" y="63818"/>
                    <a:pt x="72390" y="60960"/>
                  </a:cubicBezTo>
                  <a:cubicBezTo>
                    <a:pt x="77153" y="63818"/>
                    <a:pt x="80963" y="65723"/>
                    <a:pt x="84773" y="67627"/>
                  </a:cubicBezTo>
                  <a:cubicBezTo>
                    <a:pt x="88583" y="69532"/>
                    <a:pt x="92392" y="69532"/>
                    <a:pt x="96203" y="69532"/>
                  </a:cubicBezTo>
                  <a:cubicBezTo>
                    <a:pt x="100013" y="68580"/>
                    <a:pt x="102870" y="67627"/>
                    <a:pt x="104775" y="66675"/>
                  </a:cubicBezTo>
                  <a:lnTo>
                    <a:pt x="107633" y="98107"/>
                  </a:lnTo>
                  <a:lnTo>
                    <a:pt x="128588" y="107632"/>
                  </a:lnTo>
                  <a:lnTo>
                    <a:pt x="120015" y="15240"/>
                  </a:lnTo>
                  <a:cubicBezTo>
                    <a:pt x="132398" y="14288"/>
                    <a:pt x="143828" y="14288"/>
                    <a:pt x="156210" y="14288"/>
                  </a:cubicBezTo>
                  <a:cubicBezTo>
                    <a:pt x="158115" y="14288"/>
                    <a:pt x="160020" y="14288"/>
                    <a:pt x="161925" y="14288"/>
                  </a:cubicBezTo>
                  <a:lnTo>
                    <a:pt x="160020" y="51435"/>
                  </a:lnTo>
                  <a:lnTo>
                    <a:pt x="153353" y="51435"/>
                  </a:lnTo>
                  <a:cubicBezTo>
                    <a:pt x="151448" y="51435"/>
                    <a:pt x="150495" y="51435"/>
                    <a:pt x="149542" y="53340"/>
                  </a:cubicBezTo>
                  <a:cubicBezTo>
                    <a:pt x="148590" y="54293"/>
                    <a:pt x="147638" y="55245"/>
                    <a:pt x="147638" y="57150"/>
                  </a:cubicBezTo>
                  <a:cubicBezTo>
                    <a:pt x="147638" y="60960"/>
                    <a:pt x="151448" y="66675"/>
                    <a:pt x="158115" y="74295"/>
                  </a:cubicBezTo>
                  <a:cubicBezTo>
                    <a:pt x="165735" y="81915"/>
                    <a:pt x="170498" y="86677"/>
                    <a:pt x="174308" y="86677"/>
                  </a:cubicBezTo>
                  <a:cubicBezTo>
                    <a:pt x="175260" y="86677"/>
                    <a:pt x="176213" y="85725"/>
                    <a:pt x="177165" y="84773"/>
                  </a:cubicBezTo>
                  <a:cubicBezTo>
                    <a:pt x="178117" y="82868"/>
                    <a:pt x="179070" y="81915"/>
                    <a:pt x="179070" y="80010"/>
                  </a:cubicBezTo>
                  <a:lnTo>
                    <a:pt x="179070" y="71438"/>
                  </a:lnTo>
                  <a:lnTo>
                    <a:pt x="212408" y="73343"/>
                  </a:lnTo>
                  <a:lnTo>
                    <a:pt x="211455" y="98107"/>
                  </a:lnTo>
                  <a:lnTo>
                    <a:pt x="231458" y="112395"/>
                  </a:lnTo>
                  <a:lnTo>
                    <a:pt x="236220" y="19050"/>
                  </a:lnTo>
                  <a:cubicBezTo>
                    <a:pt x="264795" y="21907"/>
                    <a:pt x="292417" y="25718"/>
                    <a:pt x="320040" y="30480"/>
                  </a:cubicBezTo>
                  <a:lnTo>
                    <a:pt x="317183" y="45720"/>
                  </a:lnTo>
                  <a:lnTo>
                    <a:pt x="288608" y="40957"/>
                  </a:lnTo>
                  <a:cubicBezTo>
                    <a:pt x="281940" y="40005"/>
                    <a:pt x="275273" y="40957"/>
                    <a:pt x="269558" y="44768"/>
                  </a:cubicBezTo>
                  <a:cubicBezTo>
                    <a:pt x="263842" y="48577"/>
                    <a:pt x="260985" y="53340"/>
                    <a:pt x="260033" y="59055"/>
                  </a:cubicBezTo>
                  <a:cubicBezTo>
                    <a:pt x="258128" y="67627"/>
                    <a:pt x="259080" y="77152"/>
                    <a:pt x="262890" y="87630"/>
                  </a:cubicBezTo>
                  <a:cubicBezTo>
                    <a:pt x="265748" y="98107"/>
                    <a:pt x="271463" y="108585"/>
                    <a:pt x="278130" y="119063"/>
                  </a:cubicBezTo>
                  <a:lnTo>
                    <a:pt x="285750" y="116205"/>
                  </a:lnTo>
                  <a:cubicBezTo>
                    <a:pt x="280988" y="109538"/>
                    <a:pt x="277178" y="102870"/>
                    <a:pt x="275273" y="96202"/>
                  </a:cubicBezTo>
                  <a:cubicBezTo>
                    <a:pt x="273367" y="88582"/>
                    <a:pt x="273367" y="81915"/>
                    <a:pt x="274320" y="75248"/>
                  </a:cubicBezTo>
                  <a:cubicBezTo>
                    <a:pt x="275273" y="70485"/>
                    <a:pt x="277178" y="66675"/>
                    <a:pt x="281940" y="63818"/>
                  </a:cubicBezTo>
                  <a:cubicBezTo>
                    <a:pt x="285750" y="60960"/>
                    <a:pt x="290513" y="60007"/>
                    <a:pt x="295275" y="60960"/>
                  </a:cubicBezTo>
                  <a:lnTo>
                    <a:pt x="315278" y="64770"/>
                  </a:lnTo>
                  <a:lnTo>
                    <a:pt x="307658" y="111443"/>
                  </a:lnTo>
                  <a:lnTo>
                    <a:pt x="325755" y="128588"/>
                  </a:lnTo>
                  <a:lnTo>
                    <a:pt x="340995" y="36195"/>
                  </a:lnTo>
                  <a:cubicBezTo>
                    <a:pt x="393383" y="46673"/>
                    <a:pt x="444817" y="61913"/>
                    <a:pt x="494348" y="81915"/>
                  </a:cubicBezTo>
                  <a:lnTo>
                    <a:pt x="483870" y="109538"/>
                  </a:lnTo>
                  <a:cubicBezTo>
                    <a:pt x="481013" y="101918"/>
                    <a:pt x="477203" y="95250"/>
                    <a:pt x="472440" y="89535"/>
                  </a:cubicBezTo>
                  <a:cubicBezTo>
                    <a:pt x="467678" y="83820"/>
                    <a:pt x="461963" y="80010"/>
                    <a:pt x="457200" y="78105"/>
                  </a:cubicBezTo>
                  <a:cubicBezTo>
                    <a:pt x="448628" y="75248"/>
                    <a:pt x="441008" y="74295"/>
                    <a:pt x="433388" y="77152"/>
                  </a:cubicBezTo>
                  <a:cubicBezTo>
                    <a:pt x="425767" y="80010"/>
                    <a:pt x="421005" y="84773"/>
                    <a:pt x="418148" y="91440"/>
                  </a:cubicBezTo>
                  <a:cubicBezTo>
                    <a:pt x="415290" y="100013"/>
                    <a:pt x="416242" y="109538"/>
                    <a:pt x="421958" y="120968"/>
                  </a:cubicBezTo>
                  <a:cubicBezTo>
                    <a:pt x="427673" y="132398"/>
                    <a:pt x="434340" y="140018"/>
                    <a:pt x="441960" y="142875"/>
                  </a:cubicBezTo>
                  <a:cubicBezTo>
                    <a:pt x="446723" y="144780"/>
                    <a:pt x="451485" y="144780"/>
                    <a:pt x="456248" y="144780"/>
                  </a:cubicBezTo>
                  <a:cubicBezTo>
                    <a:pt x="461010" y="144780"/>
                    <a:pt x="466725" y="142875"/>
                    <a:pt x="471488" y="140970"/>
                  </a:cubicBezTo>
                  <a:lnTo>
                    <a:pt x="464820" y="158115"/>
                  </a:lnTo>
                  <a:lnTo>
                    <a:pt x="479108" y="178118"/>
                  </a:lnTo>
                  <a:lnTo>
                    <a:pt x="511492" y="90488"/>
                  </a:lnTo>
                  <a:cubicBezTo>
                    <a:pt x="523875" y="96202"/>
                    <a:pt x="537210" y="101918"/>
                    <a:pt x="549593" y="107632"/>
                  </a:cubicBezTo>
                  <a:lnTo>
                    <a:pt x="532448" y="140970"/>
                  </a:lnTo>
                  <a:lnTo>
                    <a:pt x="526733" y="138113"/>
                  </a:lnTo>
                  <a:cubicBezTo>
                    <a:pt x="524828" y="137160"/>
                    <a:pt x="523875" y="137160"/>
                    <a:pt x="522923" y="138113"/>
                  </a:cubicBezTo>
                  <a:cubicBezTo>
                    <a:pt x="521017" y="138113"/>
                    <a:pt x="520065" y="139065"/>
                    <a:pt x="519113" y="140970"/>
                  </a:cubicBezTo>
                  <a:cubicBezTo>
                    <a:pt x="517208" y="143827"/>
                    <a:pt x="518160" y="150495"/>
                    <a:pt x="521970" y="160973"/>
                  </a:cubicBezTo>
                  <a:cubicBezTo>
                    <a:pt x="524828" y="171450"/>
                    <a:pt x="528638" y="177165"/>
                    <a:pt x="531495" y="179070"/>
                  </a:cubicBezTo>
                  <a:cubicBezTo>
                    <a:pt x="532448" y="180023"/>
                    <a:pt x="533400" y="180023"/>
                    <a:pt x="535305" y="179070"/>
                  </a:cubicBezTo>
                  <a:cubicBezTo>
                    <a:pt x="537210" y="178118"/>
                    <a:pt x="538163" y="177165"/>
                    <a:pt x="539115" y="175260"/>
                  </a:cubicBezTo>
                  <a:lnTo>
                    <a:pt x="542925" y="167640"/>
                  </a:lnTo>
                  <a:lnTo>
                    <a:pt x="572453" y="183833"/>
                  </a:lnTo>
                  <a:lnTo>
                    <a:pt x="561023" y="205740"/>
                  </a:lnTo>
                  <a:lnTo>
                    <a:pt x="572453" y="226695"/>
                  </a:lnTo>
                  <a:lnTo>
                    <a:pt x="616268" y="143827"/>
                  </a:lnTo>
                  <a:cubicBezTo>
                    <a:pt x="626745" y="150495"/>
                    <a:pt x="638175" y="156210"/>
                    <a:pt x="648653" y="162877"/>
                  </a:cubicBezTo>
                  <a:lnTo>
                    <a:pt x="604838" y="230505"/>
                  </a:lnTo>
                  <a:lnTo>
                    <a:pt x="614363" y="253365"/>
                  </a:lnTo>
                  <a:lnTo>
                    <a:pt x="665798" y="174308"/>
                  </a:lnTo>
                  <a:cubicBezTo>
                    <a:pt x="687705" y="189548"/>
                    <a:pt x="709613" y="204788"/>
                    <a:pt x="729615" y="221933"/>
                  </a:cubicBezTo>
                  <a:lnTo>
                    <a:pt x="711518" y="244793"/>
                  </a:lnTo>
                  <a:lnTo>
                    <a:pt x="676275" y="217170"/>
                  </a:lnTo>
                  <a:cubicBezTo>
                    <a:pt x="674370" y="215265"/>
                    <a:pt x="672465" y="215265"/>
                    <a:pt x="669608" y="215265"/>
                  </a:cubicBezTo>
                  <a:cubicBezTo>
                    <a:pt x="666750" y="215265"/>
                    <a:pt x="664845" y="216218"/>
                    <a:pt x="663893" y="218123"/>
                  </a:cubicBezTo>
                  <a:cubicBezTo>
                    <a:pt x="660083" y="222885"/>
                    <a:pt x="658178" y="228600"/>
                    <a:pt x="658178" y="236220"/>
                  </a:cubicBezTo>
                  <a:cubicBezTo>
                    <a:pt x="658178" y="243840"/>
                    <a:pt x="660083" y="249555"/>
                    <a:pt x="662940" y="251460"/>
                  </a:cubicBezTo>
                  <a:cubicBezTo>
                    <a:pt x="663893" y="252413"/>
                    <a:pt x="664845" y="252413"/>
                    <a:pt x="665798" y="252413"/>
                  </a:cubicBezTo>
                  <a:cubicBezTo>
                    <a:pt x="666750" y="252413"/>
                    <a:pt x="667703" y="252413"/>
                    <a:pt x="668655" y="250508"/>
                  </a:cubicBezTo>
                  <a:lnTo>
                    <a:pt x="673418" y="243840"/>
                  </a:lnTo>
                  <a:cubicBezTo>
                    <a:pt x="674370" y="242888"/>
                    <a:pt x="675323" y="241935"/>
                    <a:pt x="677228" y="241935"/>
                  </a:cubicBezTo>
                  <a:cubicBezTo>
                    <a:pt x="678180" y="240983"/>
                    <a:pt x="680085" y="241935"/>
                    <a:pt x="681038" y="241935"/>
                  </a:cubicBezTo>
                  <a:lnTo>
                    <a:pt x="700088" y="257175"/>
                  </a:lnTo>
                  <a:lnTo>
                    <a:pt x="678180" y="285750"/>
                  </a:lnTo>
                  <a:lnTo>
                    <a:pt x="686753" y="306705"/>
                  </a:lnTo>
                  <a:lnTo>
                    <a:pt x="743903" y="233363"/>
                  </a:lnTo>
                  <a:cubicBezTo>
                    <a:pt x="752475" y="240030"/>
                    <a:pt x="761048" y="247650"/>
                    <a:pt x="768668" y="255270"/>
                  </a:cubicBezTo>
                  <a:lnTo>
                    <a:pt x="782003" y="240983"/>
                  </a:lnTo>
                  <a:cubicBezTo>
                    <a:pt x="616268" y="91440"/>
                    <a:pt x="396240" y="0"/>
                    <a:pt x="155258" y="0"/>
                  </a:cubicBezTo>
                  <a:cubicBezTo>
                    <a:pt x="127635" y="0"/>
                    <a:pt x="100013" y="952"/>
                    <a:pt x="72390" y="3810"/>
                  </a:cubicBezTo>
                  <a:lnTo>
                    <a:pt x="84773" y="22860"/>
                  </a:lnTo>
                  <a:cubicBezTo>
                    <a:pt x="89535" y="22860"/>
                    <a:pt x="93345" y="21907"/>
                    <a:pt x="98108" y="21907"/>
                  </a:cubicBezTo>
                  <a:lnTo>
                    <a:pt x="100965" y="48577"/>
                  </a:lnTo>
                  <a:cubicBezTo>
                    <a:pt x="99060" y="51435"/>
                    <a:pt x="97155" y="53340"/>
                    <a:pt x="94298" y="55245"/>
                  </a:cubicBezTo>
                  <a:cubicBezTo>
                    <a:pt x="91440" y="57150"/>
                    <a:pt x="88583" y="58102"/>
                    <a:pt x="85725" y="58102"/>
                  </a:cubicBezTo>
                  <a:cubicBezTo>
                    <a:pt x="80010" y="59055"/>
                    <a:pt x="75248" y="59055"/>
                    <a:pt x="72390" y="58102"/>
                  </a:cubicBezTo>
                  <a:cubicBezTo>
                    <a:pt x="68580" y="58102"/>
                    <a:pt x="65723" y="57150"/>
                    <a:pt x="64770" y="56198"/>
                  </a:cubicBezTo>
                  <a:cubicBezTo>
                    <a:pt x="67628" y="53340"/>
                    <a:pt x="69533" y="50482"/>
                    <a:pt x="71438" y="46673"/>
                  </a:cubicBezTo>
                  <a:cubicBezTo>
                    <a:pt x="73342" y="42863"/>
                    <a:pt x="73342" y="39052"/>
                    <a:pt x="73342" y="36195"/>
                  </a:cubicBezTo>
                  <a:cubicBezTo>
                    <a:pt x="72390" y="28575"/>
                    <a:pt x="67628" y="22860"/>
                    <a:pt x="59055" y="16193"/>
                  </a:cubicBezTo>
                  <a:cubicBezTo>
                    <a:pt x="50483" y="10477"/>
                    <a:pt x="40958" y="7620"/>
                    <a:pt x="32385" y="8573"/>
                  </a:cubicBezTo>
                  <a:cubicBezTo>
                    <a:pt x="27623" y="8573"/>
                    <a:pt x="23813" y="10477"/>
                    <a:pt x="19050" y="13335"/>
                  </a:cubicBezTo>
                  <a:cubicBezTo>
                    <a:pt x="14288" y="15240"/>
                    <a:pt x="10478" y="19050"/>
                    <a:pt x="6667" y="22860"/>
                  </a:cubicBezTo>
                  <a:lnTo>
                    <a:pt x="18098" y="36195"/>
                  </a:lnTo>
                  <a:cubicBezTo>
                    <a:pt x="21908" y="32385"/>
                    <a:pt x="26670" y="28575"/>
                    <a:pt x="31433" y="25718"/>
                  </a:cubicBezTo>
                  <a:cubicBezTo>
                    <a:pt x="36195" y="22860"/>
                    <a:pt x="40958" y="21907"/>
                    <a:pt x="44767" y="20955"/>
                  </a:cubicBezTo>
                  <a:cubicBezTo>
                    <a:pt x="48578" y="20955"/>
                    <a:pt x="51435" y="20955"/>
                    <a:pt x="54292" y="22860"/>
                  </a:cubicBezTo>
                  <a:cubicBezTo>
                    <a:pt x="57150" y="24765"/>
                    <a:pt x="59055" y="27623"/>
                    <a:pt x="59055" y="30480"/>
                  </a:cubicBezTo>
                  <a:cubicBezTo>
                    <a:pt x="59055" y="35243"/>
                    <a:pt x="59055" y="40005"/>
                    <a:pt x="57150" y="43815"/>
                  </a:cubicBezTo>
                  <a:cubicBezTo>
                    <a:pt x="56198" y="47625"/>
                    <a:pt x="53340" y="49530"/>
                    <a:pt x="48578" y="50482"/>
                  </a:cubicBezTo>
                  <a:cubicBezTo>
                    <a:pt x="45720" y="49530"/>
                    <a:pt x="42863" y="50482"/>
                    <a:pt x="39053" y="50482"/>
                  </a:cubicBezTo>
                  <a:cubicBezTo>
                    <a:pt x="35242" y="51435"/>
                    <a:pt x="31433" y="53340"/>
                    <a:pt x="27623" y="55245"/>
                  </a:cubicBezTo>
                  <a:lnTo>
                    <a:pt x="37148" y="71438"/>
                  </a:lnTo>
                  <a:cubicBezTo>
                    <a:pt x="44767" y="69532"/>
                    <a:pt x="51435" y="66675"/>
                    <a:pt x="59055" y="60960"/>
                  </a:cubicBezTo>
                  <a:cubicBezTo>
                    <a:pt x="60960" y="61913"/>
                    <a:pt x="61913" y="63818"/>
                    <a:pt x="62865" y="65723"/>
                  </a:cubicBezTo>
                  <a:cubicBezTo>
                    <a:pt x="63817" y="66675"/>
                    <a:pt x="64770" y="69532"/>
                    <a:pt x="64770" y="71438"/>
                  </a:cubicBezTo>
                  <a:cubicBezTo>
                    <a:pt x="65723" y="77152"/>
                    <a:pt x="63817" y="81915"/>
                    <a:pt x="60960" y="86677"/>
                  </a:cubicBezTo>
                  <a:cubicBezTo>
                    <a:pt x="57150" y="91440"/>
                    <a:pt x="52388" y="93345"/>
                    <a:pt x="46673" y="94298"/>
                  </a:cubicBezTo>
                  <a:cubicBezTo>
                    <a:pt x="40005" y="95250"/>
                    <a:pt x="32385" y="93345"/>
                    <a:pt x="25717" y="88582"/>
                  </a:cubicBezTo>
                  <a:cubicBezTo>
                    <a:pt x="18098" y="83820"/>
                    <a:pt x="12383" y="77152"/>
                    <a:pt x="6667" y="68580"/>
                  </a:cubicBezTo>
                  <a:lnTo>
                    <a:pt x="0" y="73343"/>
                  </a:lnTo>
                  <a:cubicBezTo>
                    <a:pt x="7620" y="80010"/>
                    <a:pt x="16192" y="89535"/>
                    <a:pt x="26670" y="97155"/>
                  </a:cubicBezTo>
                  <a:close/>
                  <a:moveTo>
                    <a:pt x="457200" y="121920"/>
                  </a:moveTo>
                  <a:cubicBezTo>
                    <a:pt x="449580" y="122873"/>
                    <a:pt x="443865" y="121920"/>
                    <a:pt x="438150" y="120015"/>
                  </a:cubicBezTo>
                  <a:cubicBezTo>
                    <a:pt x="434340" y="118110"/>
                    <a:pt x="431483" y="116205"/>
                    <a:pt x="428625" y="112395"/>
                  </a:cubicBezTo>
                  <a:cubicBezTo>
                    <a:pt x="426720" y="108585"/>
                    <a:pt x="426720" y="105727"/>
                    <a:pt x="427673" y="102870"/>
                  </a:cubicBezTo>
                  <a:cubicBezTo>
                    <a:pt x="429578" y="98107"/>
                    <a:pt x="433388" y="95250"/>
                    <a:pt x="441008" y="93345"/>
                  </a:cubicBezTo>
                  <a:cubicBezTo>
                    <a:pt x="448628" y="91440"/>
                    <a:pt x="456248" y="92393"/>
                    <a:pt x="462915" y="94298"/>
                  </a:cubicBezTo>
                  <a:cubicBezTo>
                    <a:pt x="466725" y="95250"/>
                    <a:pt x="469583" y="98107"/>
                    <a:pt x="472440" y="101918"/>
                  </a:cubicBezTo>
                  <a:cubicBezTo>
                    <a:pt x="475298" y="105727"/>
                    <a:pt x="478155" y="110490"/>
                    <a:pt x="480060" y="115252"/>
                  </a:cubicBezTo>
                  <a:cubicBezTo>
                    <a:pt x="472440" y="118110"/>
                    <a:pt x="464820" y="120968"/>
                    <a:pt x="457200" y="121920"/>
                  </a:cubicBezTo>
                  <a:close/>
                  <a:moveTo>
                    <a:pt x="567690" y="110490"/>
                  </a:moveTo>
                  <a:cubicBezTo>
                    <a:pt x="578168" y="115252"/>
                    <a:pt x="587693" y="120968"/>
                    <a:pt x="597218" y="126682"/>
                  </a:cubicBezTo>
                  <a:lnTo>
                    <a:pt x="579120" y="160020"/>
                  </a:lnTo>
                  <a:lnTo>
                    <a:pt x="549593" y="143827"/>
                  </a:lnTo>
                  <a:lnTo>
                    <a:pt x="567690" y="110490"/>
                  </a:lnTo>
                  <a:close/>
                  <a:moveTo>
                    <a:pt x="181928" y="13335"/>
                  </a:moveTo>
                  <a:cubicBezTo>
                    <a:pt x="193358" y="13335"/>
                    <a:pt x="204788" y="14288"/>
                    <a:pt x="215265" y="15240"/>
                  </a:cubicBezTo>
                  <a:lnTo>
                    <a:pt x="213360" y="53340"/>
                  </a:lnTo>
                  <a:lnTo>
                    <a:pt x="180023" y="51435"/>
                  </a:lnTo>
                  <a:lnTo>
                    <a:pt x="181928" y="13335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7" name="Google Shape;5887;p32"/>
            <p:cNvSpPr/>
            <p:nvPr/>
          </p:nvSpPr>
          <p:spPr>
            <a:xfrm>
              <a:off x="6714172" y="2412682"/>
              <a:ext cx="92392" cy="111442"/>
            </a:xfrm>
            <a:custGeom>
              <a:avLst/>
              <a:gdLst/>
              <a:ahLst/>
              <a:cxnLst/>
              <a:rect l="l" t="t" r="r" b="b"/>
              <a:pathLst>
                <a:path w="92392" h="111442" extrusionOk="0">
                  <a:moveTo>
                    <a:pt x="0" y="89535"/>
                  </a:moveTo>
                  <a:lnTo>
                    <a:pt x="6668" y="111442"/>
                  </a:lnTo>
                  <a:lnTo>
                    <a:pt x="72390" y="46672"/>
                  </a:lnTo>
                  <a:cubicBezTo>
                    <a:pt x="77153" y="52388"/>
                    <a:pt x="81915" y="58102"/>
                    <a:pt x="86678" y="62865"/>
                  </a:cubicBezTo>
                  <a:lnTo>
                    <a:pt x="92393" y="39052"/>
                  </a:lnTo>
                  <a:cubicBezTo>
                    <a:pt x="80963" y="25717"/>
                    <a:pt x="68580" y="12382"/>
                    <a:pt x="56198" y="0"/>
                  </a:cubicBezTo>
                  <a:lnTo>
                    <a:pt x="41910" y="14288"/>
                  </a:lnTo>
                  <a:cubicBezTo>
                    <a:pt x="47625" y="20002"/>
                    <a:pt x="52388" y="25717"/>
                    <a:pt x="58103" y="31432"/>
                  </a:cubicBezTo>
                  <a:lnTo>
                    <a:pt x="0" y="89535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8" name="Google Shape;5888;p32"/>
            <p:cNvSpPr/>
            <p:nvPr/>
          </p:nvSpPr>
          <p:spPr>
            <a:xfrm>
              <a:off x="6755130" y="2518410"/>
              <a:ext cx="25717" cy="25717"/>
            </a:xfrm>
            <a:custGeom>
              <a:avLst/>
              <a:gdLst/>
              <a:ahLst/>
              <a:cxnLst/>
              <a:rect l="l" t="t" r="r" b="b"/>
              <a:pathLst>
                <a:path w="25717" h="25717" extrusionOk="0">
                  <a:moveTo>
                    <a:pt x="0" y="0"/>
                  </a:moveTo>
                  <a:lnTo>
                    <a:pt x="25717" y="0"/>
                  </a:lnTo>
                  <a:lnTo>
                    <a:pt x="25717" y="25717"/>
                  </a:lnTo>
                  <a:lnTo>
                    <a:pt x="0" y="2571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9" name="Google Shape;5889;p32"/>
            <p:cNvSpPr/>
            <p:nvPr/>
          </p:nvSpPr>
          <p:spPr>
            <a:xfrm>
              <a:off x="6782752" y="2489835"/>
              <a:ext cx="25717" cy="25717"/>
            </a:xfrm>
            <a:custGeom>
              <a:avLst/>
              <a:gdLst/>
              <a:ahLst/>
              <a:cxnLst/>
              <a:rect l="l" t="t" r="r" b="b"/>
              <a:pathLst>
                <a:path w="25717" h="25717" extrusionOk="0">
                  <a:moveTo>
                    <a:pt x="0" y="0"/>
                  </a:moveTo>
                  <a:lnTo>
                    <a:pt x="25718" y="0"/>
                  </a:lnTo>
                  <a:lnTo>
                    <a:pt x="25718" y="25717"/>
                  </a:lnTo>
                  <a:lnTo>
                    <a:pt x="0" y="2571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890" name="Google Shape;5890;p32"/>
            <p:cNvGrpSpPr/>
            <p:nvPr/>
          </p:nvGrpSpPr>
          <p:grpSpPr>
            <a:xfrm>
              <a:off x="4819650" y="4612005"/>
              <a:ext cx="2558414" cy="385762"/>
              <a:chOff x="4819650" y="4612005"/>
              <a:chExt cx="2558414" cy="385762"/>
            </a:xfrm>
          </p:grpSpPr>
          <p:sp>
            <p:nvSpPr>
              <p:cNvPr id="5891" name="Google Shape;5891;p32"/>
              <p:cNvSpPr/>
              <p:nvPr/>
            </p:nvSpPr>
            <p:spPr>
              <a:xfrm>
                <a:off x="4819650" y="4699634"/>
                <a:ext cx="1013460" cy="262890"/>
              </a:xfrm>
              <a:custGeom>
                <a:avLst/>
                <a:gdLst/>
                <a:ahLst/>
                <a:cxnLst/>
                <a:rect l="l" t="t" r="r" b="b"/>
                <a:pathLst>
                  <a:path w="1013460" h="262890" extrusionOk="0">
                    <a:moveTo>
                      <a:pt x="942975" y="182880"/>
                    </a:moveTo>
                    <a:lnTo>
                      <a:pt x="978218" y="201930"/>
                    </a:lnTo>
                    <a:lnTo>
                      <a:pt x="978218" y="38100"/>
                    </a:lnTo>
                    <a:lnTo>
                      <a:pt x="1013460" y="38100"/>
                    </a:lnTo>
                    <a:lnTo>
                      <a:pt x="996315" y="6668"/>
                    </a:lnTo>
                    <a:lnTo>
                      <a:pt x="827723" y="6668"/>
                    </a:lnTo>
                    <a:lnTo>
                      <a:pt x="819150" y="6668"/>
                    </a:lnTo>
                    <a:lnTo>
                      <a:pt x="731520" y="6668"/>
                    </a:lnTo>
                    <a:lnTo>
                      <a:pt x="723900" y="6668"/>
                    </a:lnTo>
                    <a:lnTo>
                      <a:pt x="537210" y="6668"/>
                    </a:lnTo>
                    <a:lnTo>
                      <a:pt x="529590" y="6668"/>
                    </a:lnTo>
                    <a:lnTo>
                      <a:pt x="441960" y="6668"/>
                    </a:lnTo>
                    <a:lnTo>
                      <a:pt x="434340" y="6668"/>
                    </a:lnTo>
                    <a:lnTo>
                      <a:pt x="202883" y="6668"/>
                    </a:lnTo>
                    <a:lnTo>
                      <a:pt x="195263" y="6668"/>
                    </a:lnTo>
                    <a:lnTo>
                      <a:pt x="122873" y="6668"/>
                    </a:lnTo>
                    <a:lnTo>
                      <a:pt x="141923" y="38100"/>
                    </a:lnTo>
                    <a:lnTo>
                      <a:pt x="149543" y="38100"/>
                    </a:lnTo>
                    <a:lnTo>
                      <a:pt x="149543" y="110490"/>
                    </a:lnTo>
                    <a:lnTo>
                      <a:pt x="110490" y="93345"/>
                    </a:lnTo>
                    <a:cubicBezTo>
                      <a:pt x="114300" y="89535"/>
                      <a:pt x="117157" y="84772"/>
                      <a:pt x="119063" y="79058"/>
                    </a:cubicBezTo>
                    <a:cubicBezTo>
                      <a:pt x="120968" y="73343"/>
                      <a:pt x="121920" y="67628"/>
                      <a:pt x="121920" y="61913"/>
                    </a:cubicBezTo>
                    <a:cubicBezTo>
                      <a:pt x="121920" y="48578"/>
                      <a:pt x="115253" y="34290"/>
                      <a:pt x="102870" y="20955"/>
                    </a:cubicBezTo>
                    <a:cubicBezTo>
                      <a:pt x="89535" y="6668"/>
                      <a:pt x="76200" y="0"/>
                      <a:pt x="63818" y="0"/>
                    </a:cubicBezTo>
                    <a:cubicBezTo>
                      <a:pt x="51435" y="0"/>
                      <a:pt x="40958" y="3810"/>
                      <a:pt x="31433" y="11430"/>
                    </a:cubicBezTo>
                    <a:cubicBezTo>
                      <a:pt x="22860" y="19050"/>
                      <a:pt x="19050" y="28575"/>
                      <a:pt x="19050" y="39053"/>
                    </a:cubicBezTo>
                    <a:cubicBezTo>
                      <a:pt x="19050" y="47625"/>
                      <a:pt x="22860" y="57150"/>
                      <a:pt x="31433" y="66675"/>
                    </a:cubicBezTo>
                    <a:cubicBezTo>
                      <a:pt x="39053" y="75247"/>
                      <a:pt x="50482" y="82868"/>
                      <a:pt x="63818" y="90488"/>
                    </a:cubicBezTo>
                    <a:cubicBezTo>
                      <a:pt x="51435" y="99060"/>
                      <a:pt x="29528" y="110490"/>
                      <a:pt x="0" y="123825"/>
                    </a:cubicBezTo>
                    <a:lnTo>
                      <a:pt x="27622" y="147638"/>
                    </a:lnTo>
                    <a:cubicBezTo>
                      <a:pt x="60960" y="131445"/>
                      <a:pt x="84773" y="117158"/>
                      <a:pt x="100013" y="104775"/>
                    </a:cubicBezTo>
                    <a:lnTo>
                      <a:pt x="131445" y="120015"/>
                    </a:lnTo>
                    <a:lnTo>
                      <a:pt x="40005" y="176213"/>
                    </a:lnTo>
                    <a:lnTo>
                      <a:pt x="65723" y="197168"/>
                    </a:lnTo>
                    <a:lnTo>
                      <a:pt x="151448" y="139065"/>
                    </a:lnTo>
                    <a:lnTo>
                      <a:pt x="151448" y="183833"/>
                    </a:lnTo>
                    <a:lnTo>
                      <a:pt x="186690" y="202883"/>
                    </a:lnTo>
                    <a:lnTo>
                      <a:pt x="186690" y="39053"/>
                    </a:lnTo>
                    <a:lnTo>
                      <a:pt x="214313" y="39053"/>
                    </a:lnTo>
                    <a:lnTo>
                      <a:pt x="221933" y="39053"/>
                    </a:lnTo>
                    <a:lnTo>
                      <a:pt x="395288" y="39053"/>
                    </a:lnTo>
                    <a:lnTo>
                      <a:pt x="395288" y="66675"/>
                    </a:lnTo>
                    <a:lnTo>
                      <a:pt x="354330" y="66675"/>
                    </a:lnTo>
                    <a:cubicBezTo>
                      <a:pt x="340043" y="66675"/>
                      <a:pt x="327660" y="71438"/>
                      <a:pt x="318135" y="81915"/>
                    </a:cubicBezTo>
                    <a:cubicBezTo>
                      <a:pt x="308610" y="92393"/>
                      <a:pt x="302895" y="103822"/>
                      <a:pt x="302895" y="118110"/>
                    </a:cubicBezTo>
                    <a:cubicBezTo>
                      <a:pt x="302895" y="134303"/>
                      <a:pt x="311468" y="152400"/>
                      <a:pt x="329565" y="171450"/>
                    </a:cubicBezTo>
                    <a:cubicBezTo>
                      <a:pt x="347663" y="190500"/>
                      <a:pt x="364808" y="199072"/>
                      <a:pt x="381000" y="199072"/>
                    </a:cubicBezTo>
                    <a:cubicBezTo>
                      <a:pt x="381953" y="199072"/>
                      <a:pt x="383858" y="199072"/>
                      <a:pt x="387668" y="197168"/>
                    </a:cubicBezTo>
                    <a:lnTo>
                      <a:pt x="392430" y="195263"/>
                    </a:lnTo>
                    <a:cubicBezTo>
                      <a:pt x="387668" y="210503"/>
                      <a:pt x="381953" y="222885"/>
                      <a:pt x="373380" y="231458"/>
                    </a:cubicBezTo>
                    <a:cubicBezTo>
                      <a:pt x="365760" y="240983"/>
                      <a:pt x="357188" y="245745"/>
                      <a:pt x="347663" y="245745"/>
                    </a:cubicBezTo>
                    <a:cubicBezTo>
                      <a:pt x="342900" y="245745"/>
                      <a:pt x="339090" y="243840"/>
                      <a:pt x="337185" y="240983"/>
                    </a:cubicBezTo>
                    <a:cubicBezTo>
                      <a:pt x="334328" y="238125"/>
                      <a:pt x="332423" y="234315"/>
                      <a:pt x="332423" y="230505"/>
                    </a:cubicBezTo>
                    <a:cubicBezTo>
                      <a:pt x="332423" y="225743"/>
                      <a:pt x="334328" y="221933"/>
                      <a:pt x="339090" y="218122"/>
                    </a:cubicBezTo>
                    <a:cubicBezTo>
                      <a:pt x="343853" y="214313"/>
                      <a:pt x="349568" y="211455"/>
                      <a:pt x="356235" y="209550"/>
                    </a:cubicBezTo>
                    <a:lnTo>
                      <a:pt x="324803" y="190500"/>
                    </a:lnTo>
                    <a:cubicBezTo>
                      <a:pt x="320040" y="191453"/>
                      <a:pt x="316230" y="193358"/>
                      <a:pt x="312420" y="197168"/>
                    </a:cubicBezTo>
                    <a:cubicBezTo>
                      <a:pt x="308610" y="200025"/>
                      <a:pt x="306705" y="202883"/>
                      <a:pt x="305753" y="206693"/>
                    </a:cubicBezTo>
                    <a:cubicBezTo>
                      <a:pt x="292418" y="206693"/>
                      <a:pt x="282893" y="204788"/>
                      <a:pt x="276225" y="200978"/>
                    </a:cubicBezTo>
                    <a:cubicBezTo>
                      <a:pt x="282893" y="199072"/>
                      <a:pt x="288608" y="194310"/>
                      <a:pt x="291465" y="188595"/>
                    </a:cubicBezTo>
                    <a:cubicBezTo>
                      <a:pt x="295275" y="182880"/>
                      <a:pt x="297180" y="176213"/>
                      <a:pt x="297180" y="169545"/>
                    </a:cubicBezTo>
                    <a:cubicBezTo>
                      <a:pt x="297180" y="160020"/>
                      <a:pt x="294323" y="152400"/>
                      <a:pt x="287655" y="145733"/>
                    </a:cubicBezTo>
                    <a:cubicBezTo>
                      <a:pt x="281940" y="139065"/>
                      <a:pt x="274320" y="136208"/>
                      <a:pt x="265748" y="136208"/>
                    </a:cubicBezTo>
                    <a:cubicBezTo>
                      <a:pt x="255270" y="136208"/>
                      <a:pt x="245745" y="139065"/>
                      <a:pt x="238125" y="145733"/>
                    </a:cubicBezTo>
                    <a:cubicBezTo>
                      <a:pt x="230505" y="152400"/>
                      <a:pt x="226695" y="160972"/>
                      <a:pt x="226695" y="171450"/>
                    </a:cubicBezTo>
                    <a:cubicBezTo>
                      <a:pt x="226695" y="184785"/>
                      <a:pt x="234315" y="196215"/>
                      <a:pt x="248602" y="205740"/>
                    </a:cubicBezTo>
                    <a:cubicBezTo>
                      <a:pt x="263843" y="215265"/>
                      <a:pt x="280988" y="220028"/>
                      <a:pt x="301943" y="220028"/>
                    </a:cubicBezTo>
                    <a:cubicBezTo>
                      <a:pt x="299085" y="229553"/>
                      <a:pt x="303848" y="239078"/>
                      <a:pt x="317183" y="248603"/>
                    </a:cubicBezTo>
                    <a:cubicBezTo>
                      <a:pt x="330518" y="258128"/>
                      <a:pt x="345758" y="262890"/>
                      <a:pt x="361950" y="262890"/>
                    </a:cubicBezTo>
                    <a:cubicBezTo>
                      <a:pt x="371475" y="262890"/>
                      <a:pt x="381000" y="259080"/>
                      <a:pt x="390525" y="252413"/>
                    </a:cubicBezTo>
                    <a:cubicBezTo>
                      <a:pt x="400050" y="244793"/>
                      <a:pt x="406718" y="235268"/>
                      <a:pt x="412433" y="222885"/>
                    </a:cubicBezTo>
                    <a:lnTo>
                      <a:pt x="427673" y="256222"/>
                    </a:lnTo>
                    <a:lnTo>
                      <a:pt x="448628" y="246697"/>
                    </a:lnTo>
                    <a:lnTo>
                      <a:pt x="419100" y="198120"/>
                    </a:lnTo>
                    <a:cubicBezTo>
                      <a:pt x="424815" y="196215"/>
                      <a:pt x="428625" y="193358"/>
                      <a:pt x="431483" y="189547"/>
                    </a:cubicBezTo>
                    <a:cubicBezTo>
                      <a:pt x="435293" y="184785"/>
                      <a:pt x="436245" y="180022"/>
                      <a:pt x="436245" y="174308"/>
                    </a:cubicBezTo>
                    <a:cubicBezTo>
                      <a:pt x="436245" y="166688"/>
                      <a:pt x="433388" y="159068"/>
                      <a:pt x="426720" y="150495"/>
                    </a:cubicBezTo>
                    <a:cubicBezTo>
                      <a:pt x="420053" y="142875"/>
                      <a:pt x="413385" y="139065"/>
                      <a:pt x="407670" y="139065"/>
                    </a:cubicBezTo>
                    <a:cubicBezTo>
                      <a:pt x="401003" y="139065"/>
                      <a:pt x="394335" y="140970"/>
                      <a:pt x="389573" y="144780"/>
                    </a:cubicBezTo>
                    <a:cubicBezTo>
                      <a:pt x="384810" y="148590"/>
                      <a:pt x="381953" y="153353"/>
                      <a:pt x="381953" y="159068"/>
                    </a:cubicBezTo>
                    <a:cubicBezTo>
                      <a:pt x="381953" y="163830"/>
                      <a:pt x="383858" y="169545"/>
                      <a:pt x="387668" y="176213"/>
                    </a:cubicBezTo>
                    <a:cubicBezTo>
                      <a:pt x="381000" y="180022"/>
                      <a:pt x="375285" y="181928"/>
                      <a:pt x="370523" y="181928"/>
                    </a:cubicBezTo>
                    <a:cubicBezTo>
                      <a:pt x="359093" y="181928"/>
                      <a:pt x="349568" y="178118"/>
                      <a:pt x="341948" y="169545"/>
                    </a:cubicBezTo>
                    <a:cubicBezTo>
                      <a:pt x="334328" y="160972"/>
                      <a:pt x="329565" y="150495"/>
                      <a:pt x="329565" y="137160"/>
                    </a:cubicBezTo>
                    <a:cubicBezTo>
                      <a:pt x="329565" y="127635"/>
                      <a:pt x="332423" y="119063"/>
                      <a:pt x="339090" y="111443"/>
                    </a:cubicBezTo>
                    <a:cubicBezTo>
                      <a:pt x="344805" y="103822"/>
                      <a:pt x="352425" y="100965"/>
                      <a:pt x="360998" y="100965"/>
                    </a:cubicBezTo>
                    <a:lnTo>
                      <a:pt x="428625" y="100965"/>
                    </a:lnTo>
                    <a:lnTo>
                      <a:pt x="428625" y="42863"/>
                    </a:lnTo>
                    <a:lnTo>
                      <a:pt x="451485" y="42863"/>
                    </a:lnTo>
                    <a:lnTo>
                      <a:pt x="459105" y="42863"/>
                    </a:lnTo>
                    <a:lnTo>
                      <a:pt x="483870" y="42863"/>
                    </a:lnTo>
                    <a:lnTo>
                      <a:pt x="483870" y="182880"/>
                    </a:lnTo>
                    <a:lnTo>
                      <a:pt x="519113" y="206693"/>
                    </a:lnTo>
                    <a:lnTo>
                      <a:pt x="519113" y="42863"/>
                    </a:lnTo>
                    <a:lnTo>
                      <a:pt x="546735" y="42863"/>
                    </a:lnTo>
                    <a:lnTo>
                      <a:pt x="554355" y="42863"/>
                    </a:lnTo>
                    <a:lnTo>
                      <a:pt x="679133" y="42863"/>
                    </a:lnTo>
                    <a:lnTo>
                      <a:pt x="679133" y="95250"/>
                    </a:lnTo>
                    <a:cubicBezTo>
                      <a:pt x="670560" y="84772"/>
                      <a:pt x="660083" y="76200"/>
                      <a:pt x="649605" y="69533"/>
                    </a:cubicBezTo>
                    <a:cubicBezTo>
                      <a:pt x="638175" y="62865"/>
                      <a:pt x="626745" y="60008"/>
                      <a:pt x="617220" y="60008"/>
                    </a:cubicBezTo>
                    <a:cubicBezTo>
                      <a:pt x="601980" y="60008"/>
                      <a:pt x="588645" y="63818"/>
                      <a:pt x="579120" y="72390"/>
                    </a:cubicBezTo>
                    <a:cubicBezTo>
                      <a:pt x="568643" y="80963"/>
                      <a:pt x="562928" y="91440"/>
                      <a:pt x="562928" y="104775"/>
                    </a:cubicBezTo>
                    <a:cubicBezTo>
                      <a:pt x="562928" y="120015"/>
                      <a:pt x="570548" y="135255"/>
                      <a:pt x="586740" y="149543"/>
                    </a:cubicBezTo>
                    <a:cubicBezTo>
                      <a:pt x="602933" y="164783"/>
                      <a:pt x="618173" y="172403"/>
                      <a:pt x="633413" y="172403"/>
                    </a:cubicBezTo>
                    <a:cubicBezTo>
                      <a:pt x="641985" y="172403"/>
                      <a:pt x="649605" y="170497"/>
                      <a:pt x="658178" y="166688"/>
                    </a:cubicBezTo>
                    <a:cubicBezTo>
                      <a:pt x="665798" y="162878"/>
                      <a:pt x="673418" y="158115"/>
                      <a:pt x="680085" y="150495"/>
                    </a:cubicBezTo>
                    <a:lnTo>
                      <a:pt x="680085" y="181928"/>
                    </a:lnTo>
                    <a:lnTo>
                      <a:pt x="715328" y="205740"/>
                    </a:lnTo>
                    <a:lnTo>
                      <a:pt x="715328" y="41910"/>
                    </a:lnTo>
                    <a:lnTo>
                      <a:pt x="742950" y="41910"/>
                    </a:lnTo>
                    <a:lnTo>
                      <a:pt x="750570" y="41910"/>
                    </a:lnTo>
                    <a:lnTo>
                      <a:pt x="775335" y="41910"/>
                    </a:lnTo>
                    <a:lnTo>
                      <a:pt x="775335" y="181928"/>
                    </a:lnTo>
                    <a:lnTo>
                      <a:pt x="810578" y="205740"/>
                    </a:lnTo>
                    <a:lnTo>
                      <a:pt x="810578" y="41910"/>
                    </a:lnTo>
                    <a:lnTo>
                      <a:pt x="838200" y="41910"/>
                    </a:lnTo>
                    <a:lnTo>
                      <a:pt x="845820" y="41910"/>
                    </a:lnTo>
                    <a:lnTo>
                      <a:pt x="942975" y="41910"/>
                    </a:lnTo>
                    <a:lnTo>
                      <a:pt x="942975" y="92393"/>
                    </a:lnTo>
                    <a:lnTo>
                      <a:pt x="864870" y="92393"/>
                    </a:lnTo>
                    <a:cubicBezTo>
                      <a:pt x="860108" y="92393"/>
                      <a:pt x="857250" y="94297"/>
                      <a:pt x="854393" y="97155"/>
                    </a:cubicBezTo>
                    <a:cubicBezTo>
                      <a:pt x="851535" y="100013"/>
                      <a:pt x="849630" y="103822"/>
                      <a:pt x="849630" y="107633"/>
                    </a:cubicBezTo>
                    <a:cubicBezTo>
                      <a:pt x="849630" y="117158"/>
                      <a:pt x="853440" y="127635"/>
                      <a:pt x="862013" y="138113"/>
                    </a:cubicBezTo>
                    <a:cubicBezTo>
                      <a:pt x="870585" y="148590"/>
                      <a:pt x="878205" y="154305"/>
                      <a:pt x="884873" y="154305"/>
                    </a:cubicBezTo>
                    <a:cubicBezTo>
                      <a:pt x="886778" y="154305"/>
                      <a:pt x="888683" y="153353"/>
                      <a:pt x="889635" y="152400"/>
                    </a:cubicBezTo>
                    <a:cubicBezTo>
                      <a:pt x="891540" y="151447"/>
                      <a:pt x="892493" y="149543"/>
                      <a:pt x="892493" y="146685"/>
                    </a:cubicBezTo>
                    <a:lnTo>
                      <a:pt x="892493" y="133350"/>
                    </a:lnTo>
                    <a:cubicBezTo>
                      <a:pt x="892493" y="130493"/>
                      <a:pt x="893445" y="128588"/>
                      <a:pt x="895350" y="126683"/>
                    </a:cubicBezTo>
                    <a:cubicBezTo>
                      <a:pt x="896303" y="124778"/>
                      <a:pt x="898208" y="123825"/>
                      <a:pt x="900113" y="123825"/>
                    </a:cubicBezTo>
                    <a:lnTo>
                      <a:pt x="942975" y="123825"/>
                    </a:lnTo>
                    <a:lnTo>
                      <a:pt x="942975" y="182880"/>
                    </a:lnTo>
                    <a:close/>
                    <a:moveTo>
                      <a:pt x="90488" y="68580"/>
                    </a:moveTo>
                    <a:cubicBezTo>
                      <a:pt x="87630" y="75247"/>
                      <a:pt x="82868" y="79058"/>
                      <a:pt x="78105" y="81915"/>
                    </a:cubicBezTo>
                    <a:cubicBezTo>
                      <a:pt x="71438" y="80010"/>
                      <a:pt x="65723" y="75247"/>
                      <a:pt x="60960" y="69533"/>
                    </a:cubicBezTo>
                    <a:cubicBezTo>
                      <a:pt x="56197" y="63818"/>
                      <a:pt x="54293" y="57150"/>
                      <a:pt x="54293" y="50483"/>
                    </a:cubicBezTo>
                    <a:cubicBezTo>
                      <a:pt x="54293" y="44768"/>
                      <a:pt x="56197" y="40005"/>
                      <a:pt x="60960" y="35243"/>
                    </a:cubicBezTo>
                    <a:cubicBezTo>
                      <a:pt x="65723" y="30480"/>
                      <a:pt x="71438" y="28575"/>
                      <a:pt x="78105" y="28575"/>
                    </a:cubicBezTo>
                    <a:cubicBezTo>
                      <a:pt x="82868" y="28575"/>
                      <a:pt x="87630" y="30480"/>
                      <a:pt x="90488" y="33338"/>
                    </a:cubicBezTo>
                    <a:cubicBezTo>
                      <a:pt x="94298" y="37147"/>
                      <a:pt x="95250" y="40958"/>
                      <a:pt x="95250" y="45720"/>
                    </a:cubicBezTo>
                    <a:cubicBezTo>
                      <a:pt x="96203" y="54293"/>
                      <a:pt x="94298" y="61913"/>
                      <a:pt x="90488" y="68580"/>
                    </a:cubicBezTo>
                    <a:close/>
                    <a:moveTo>
                      <a:pt x="251460" y="181928"/>
                    </a:moveTo>
                    <a:cubicBezTo>
                      <a:pt x="247650" y="178118"/>
                      <a:pt x="246698" y="174308"/>
                      <a:pt x="246698" y="169545"/>
                    </a:cubicBezTo>
                    <a:cubicBezTo>
                      <a:pt x="246698" y="164783"/>
                      <a:pt x="248602" y="160020"/>
                      <a:pt x="251460" y="157163"/>
                    </a:cubicBezTo>
                    <a:cubicBezTo>
                      <a:pt x="255270" y="153353"/>
                      <a:pt x="259080" y="152400"/>
                      <a:pt x="263843" y="152400"/>
                    </a:cubicBezTo>
                    <a:cubicBezTo>
                      <a:pt x="268605" y="152400"/>
                      <a:pt x="273368" y="154305"/>
                      <a:pt x="276225" y="157163"/>
                    </a:cubicBezTo>
                    <a:cubicBezTo>
                      <a:pt x="280035" y="160972"/>
                      <a:pt x="280988" y="164783"/>
                      <a:pt x="280988" y="169545"/>
                    </a:cubicBezTo>
                    <a:cubicBezTo>
                      <a:pt x="280988" y="174308"/>
                      <a:pt x="279083" y="179070"/>
                      <a:pt x="276225" y="181928"/>
                    </a:cubicBezTo>
                    <a:cubicBezTo>
                      <a:pt x="272415" y="185738"/>
                      <a:pt x="268605" y="186690"/>
                      <a:pt x="263843" y="186690"/>
                    </a:cubicBezTo>
                    <a:cubicBezTo>
                      <a:pt x="259080" y="186690"/>
                      <a:pt x="254318" y="184785"/>
                      <a:pt x="251460" y="181928"/>
                    </a:cubicBezTo>
                    <a:close/>
                    <a:moveTo>
                      <a:pt x="648653" y="133350"/>
                    </a:moveTo>
                    <a:cubicBezTo>
                      <a:pt x="637223" y="139065"/>
                      <a:pt x="626745" y="141922"/>
                      <a:pt x="616268" y="141922"/>
                    </a:cubicBezTo>
                    <a:cubicBezTo>
                      <a:pt x="608648" y="141922"/>
                      <a:pt x="601980" y="139065"/>
                      <a:pt x="597218" y="135255"/>
                    </a:cubicBezTo>
                    <a:cubicBezTo>
                      <a:pt x="592455" y="130493"/>
                      <a:pt x="589598" y="125730"/>
                      <a:pt x="589598" y="120015"/>
                    </a:cubicBezTo>
                    <a:cubicBezTo>
                      <a:pt x="589598" y="111443"/>
                      <a:pt x="594360" y="103822"/>
                      <a:pt x="605790" y="96203"/>
                    </a:cubicBezTo>
                    <a:cubicBezTo>
                      <a:pt x="617220" y="88583"/>
                      <a:pt x="628650" y="85725"/>
                      <a:pt x="641985" y="85725"/>
                    </a:cubicBezTo>
                    <a:cubicBezTo>
                      <a:pt x="648653" y="85725"/>
                      <a:pt x="655320" y="87630"/>
                      <a:pt x="662940" y="92393"/>
                    </a:cubicBezTo>
                    <a:cubicBezTo>
                      <a:pt x="670560" y="96203"/>
                      <a:pt x="677228" y="101918"/>
                      <a:pt x="682943" y="109538"/>
                    </a:cubicBezTo>
                    <a:cubicBezTo>
                      <a:pt x="671513" y="119063"/>
                      <a:pt x="660083" y="127635"/>
                      <a:pt x="648653" y="13335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92" name="Google Shape;5892;p32"/>
              <p:cNvSpPr/>
              <p:nvPr/>
            </p:nvSpPr>
            <p:spPr>
              <a:xfrm>
                <a:off x="5744527" y="4910137"/>
                <a:ext cx="119062" cy="87630"/>
              </a:xfrm>
              <a:custGeom>
                <a:avLst/>
                <a:gdLst/>
                <a:ahLst/>
                <a:cxnLst/>
                <a:rect l="l" t="t" r="r" b="b"/>
                <a:pathLst>
                  <a:path w="119062" h="87630" extrusionOk="0">
                    <a:moveTo>
                      <a:pt x="54293" y="13335"/>
                    </a:moveTo>
                    <a:cubicBezTo>
                      <a:pt x="42863" y="3810"/>
                      <a:pt x="34290" y="0"/>
                      <a:pt x="27623" y="0"/>
                    </a:cubicBezTo>
                    <a:cubicBezTo>
                      <a:pt x="21908" y="0"/>
                      <a:pt x="17145" y="953"/>
                      <a:pt x="12383" y="1905"/>
                    </a:cubicBezTo>
                    <a:cubicBezTo>
                      <a:pt x="8573" y="2857"/>
                      <a:pt x="4763" y="5715"/>
                      <a:pt x="0" y="9525"/>
                    </a:cubicBezTo>
                    <a:lnTo>
                      <a:pt x="13335" y="30480"/>
                    </a:lnTo>
                    <a:cubicBezTo>
                      <a:pt x="17145" y="27622"/>
                      <a:pt x="20002" y="25718"/>
                      <a:pt x="22860" y="24765"/>
                    </a:cubicBezTo>
                    <a:cubicBezTo>
                      <a:pt x="26670" y="22860"/>
                      <a:pt x="29527" y="22860"/>
                      <a:pt x="33338" y="22860"/>
                    </a:cubicBezTo>
                    <a:cubicBezTo>
                      <a:pt x="41910" y="22860"/>
                      <a:pt x="60008" y="37147"/>
                      <a:pt x="86677" y="65722"/>
                    </a:cubicBezTo>
                    <a:lnTo>
                      <a:pt x="107633" y="87630"/>
                    </a:lnTo>
                    <a:lnTo>
                      <a:pt x="119063" y="78105"/>
                    </a:lnTo>
                    <a:cubicBezTo>
                      <a:pt x="103823" y="60007"/>
                      <a:pt x="82868" y="39053"/>
                      <a:pt x="54293" y="13335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93" name="Google Shape;5893;p32"/>
              <p:cNvSpPr/>
              <p:nvPr/>
            </p:nvSpPr>
            <p:spPr>
              <a:xfrm>
                <a:off x="5934075" y="4693919"/>
                <a:ext cx="635317" cy="209550"/>
              </a:xfrm>
              <a:custGeom>
                <a:avLst/>
                <a:gdLst/>
                <a:ahLst/>
                <a:cxnLst/>
                <a:rect l="l" t="t" r="r" b="b"/>
                <a:pathLst>
                  <a:path w="635317" h="209550" extrusionOk="0">
                    <a:moveTo>
                      <a:pt x="577215" y="13335"/>
                    </a:moveTo>
                    <a:lnTo>
                      <a:pt x="441008" y="13335"/>
                    </a:lnTo>
                    <a:lnTo>
                      <a:pt x="433388" y="13335"/>
                    </a:lnTo>
                    <a:lnTo>
                      <a:pt x="330517" y="13335"/>
                    </a:lnTo>
                    <a:lnTo>
                      <a:pt x="349567" y="44768"/>
                    </a:lnTo>
                    <a:lnTo>
                      <a:pt x="388620" y="44768"/>
                    </a:lnTo>
                    <a:lnTo>
                      <a:pt x="388620" y="110490"/>
                    </a:lnTo>
                    <a:lnTo>
                      <a:pt x="334328" y="110490"/>
                    </a:lnTo>
                    <a:lnTo>
                      <a:pt x="334328" y="54293"/>
                    </a:lnTo>
                    <a:cubicBezTo>
                      <a:pt x="334328" y="41910"/>
                      <a:pt x="328613" y="30480"/>
                      <a:pt x="316230" y="18098"/>
                    </a:cubicBezTo>
                    <a:cubicBezTo>
                      <a:pt x="303847" y="5715"/>
                      <a:pt x="291465" y="0"/>
                      <a:pt x="280035" y="0"/>
                    </a:cubicBezTo>
                    <a:cubicBezTo>
                      <a:pt x="269558" y="0"/>
                      <a:pt x="260985" y="2858"/>
                      <a:pt x="254317" y="9525"/>
                    </a:cubicBezTo>
                    <a:cubicBezTo>
                      <a:pt x="246697" y="17145"/>
                      <a:pt x="243840" y="24765"/>
                      <a:pt x="243840" y="35243"/>
                    </a:cubicBezTo>
                    <a:cubicBezTo>
                      <a:pt x="243840" y="38100"/>
                      <a:pt x="243840" y="41910"/>
                      <a:pt x="244792" y="44768"/>
                    </a:cubicBezTo>
                    <a:lnTo>
                      <a:pt x="227647" y="14288"/>
                    </a:lnTo>
                    <a:lnTo>
                      <a:pt x="0" y="14288"/>
                    </a:lnTo>
                    <a:lnTo>
                      <a:pt x="17145" y="45720"/>
                    </a:lnTo>
                    <a:lnTo>
                      <a:pt x="159067" y="45720"/>
                    </a:lnTo>
                    <a:lnTo>
                      <a:pt x="159067" y="71438"/>
                    </a:lnTo>
                    <a:cubicBezTo>
                      <a:pt x="154305" y="71438"/>
                      <a:pt x="149542" y="73343"/>
                      <a:pt x="143828" y="78105"/>
                    </a:cubicBezTo>
                    <a:cubicBezTo>
                      <a:pt x="138113" y="82868"/>
                      <a:pt x="132397" y="88583"/>
                      <a:pt x="126683" y="97155"/>
                    </a:cubicBezTo>
                    <a:cubicBezTo>
                      <a:pt x="119063" y="88583"/>
                      <a:pt x="111442" y="81915"/>
                      <a:pt x="103822" y="77153"/>
                    </a:cubicBezTo>
                    <a:cubicBezTo>
                      <a:pt x="96203" y="72390"/>
                      <a:pt x="88583" y="70485"/>
                      <a:pt x="81915" y="70485"/>
                    </a:cubicBezTo>
                    <a:cubicBezTo>
                      <a:pt x="69533" y="70485"/>
                      <a:pt x="58103" y="75248"/>
                      <a:pt x="48578" y="84773"/>
                    </a:cubicBezTo>
                    <a:cubicBezTo>
                      <a:pt x="39053" y="94298"/>
                      <a:pt x="35242" y="104775"/>
                      <a:pt x="35242" y="117158"/>
                    </a:cubicBezTo>
                    <a:cubicBezTo>
                      <a:pt x="35242" y="130493"/>
                      <a:pt x="40958" y="144780"/>
                      <a:pt x="52388" y="160020"/>
                    </a:cubicBezTo>
                    <a:cubicBezTo>
                      <a:pt x="63817" y="175260"/>
                      <a:pt x="80010" y="191453"/>
                      <a:pt x="100965" y="206693"/>
                    </a:cubicBezTo>
                    <a:lnTo>
                      <a:pt x="110490" y="195263"/>
                    </a:lnTo>
                    <a:cubicBezTo>
                      <a:pt x="97155" y="183833"/>
                      <a:pt x="86678" y="172403"/>
                      <a:pt x="79058" y="161925"/>
                    </a:cubicBezTo>
                    <a:cubicBezTo>
                      <a:pt x="71438" y="150495"/>
                      <a:pt x="68580" y="140018"/>
                      <a:pt x="68580" y="131445"/>
                    </a:cubicBezTo>
                    <a:cubicBezTo>
                      <a:pt x="68580" y="121920"/>
                      <a:pt x="71438" y="114300"/>
                      <a:pt x="76200" y="107633"/>
                    </a:cubicBezTo>
                    <a:cubicBezTo>
                      <a:pt x="80963" y="100965"/>
                      <a:pt x="87630" y="98108"/>
                      <a:pt x="95250" y="98108"/>
                    </a:cubicBezTo>
                    <a:cubicBezTo>
                      <a:pt x="100013" y="98108"/>
                      <a:pt x="103822" y="99060"/>
                      <a:pt x="107633" y="101918"/>
                    </a:cubicBezTo>
                    <a:cubicBezTo>
                      <a:pt x="111442" y="103823"/>
                      <a:pt x="115253" y="107633"/>
                      <a:pt x="118110" y="112395"/>
                    </a:cubicBezTo>
                    <a:cubicBezTo>
                      <a:pt x="110490" y="128588"/>
                      <a:pt x="105728" y="139065"/>
                      <a:pt x="104775" y="143828"/>
                    </a:cubicBezTo>
                    <a:lnTo>
                      <a:pt x="136208" y="157163"/>
                    </a:lnTo>
                    <a:cubicBezTo>
                      <a:pt x="140017" y="140018"/>
                      <a:pt x="146685" y="124778"/>
                      <a:pt x="155258" y="113348"/>
                    </a:cubicBezTo>
                    <a:cubicBezTo>
                      <a:pt x="163830" y="101918"/>
                      <a:pt x="173355" y="96203"/>
                      <a:pt x="182880" y="96203"/>
                    </a:cubicBezTo>
                    <a:cubicBezTo>
                      <a:pt x="188595" y="96203"/>
                      <a:pt x="193358" y="98108"/>
                      <a:pt x="197167" y="100965"/>
                    </a:cubicBezTo>
                    <a:cubicBezTo>
                      <a:pt x="200978" y="103823"/>
                      <a:pt x="202883" y="107633"/>
                      <a:pt x="202883" y="111443"/>
                    </a:cubicBezTo>
                    <a:cubicBezTo>
                      <a:pt x="203835" y="120015"/>
                      <a:pt x="199072" y="129540"/>
                      <a:pt x="190500" y="140018"/>
                    </a:cubicBezTo>
                    <a:cubicBezTo>
                      <a:pt x="181928" y="151448"/>
                      <a:pt x="170497" y="161925"/>
                      <a:pt x="156210" y="171450"/>
                    </a:cubicBezTo>
                    <a:lnTo>
                      <a:pt x="185738" y="199073"/>
                    </a:lnTo>
                    <a:cubicBezTo>
                      <a:pt x="198120" y="185738"/>
                      <a:pt x="207645" y="172403"/>
                      <a:pt x="214313" y="160020"/>
                    </a:cubicBezTo>
                    <a:cubicBezTo>
                      <a:pt x="220980" y="147638"/>
                      <a:pt x="224790" y="135255"/>
                      <a:pt x="224790" y="124778"/>
                    </a:cubicBezTo>
                    <a:cubicBezTo>
                      <a:pt x="224790" y="112395"/>
                      <a:pt x="221933" y="101918"/>
                      <a:pt x="216217" y="92393"/>
                    </a:cubicBezTo>
                    <a:cubicBezTo>
                      <a:pt x="211455" y="82868"/>
                      <a:pt x="203835" y="77153"/>
                      <a:pt x="195263" y="73343"/>
                    </a:cubicBezTo>
                    <a:lnTo>
                      <a:pt x="195263" y="45720"/>
                    </a:lnTo>
                    <a:lnTo>
                      <a:pt x="243840" y="45720"/>
                    </a:lnTo>
                    <a:cubicBezTo>
                      <a:pt x="245745" y="55245"/>
                      <a:pt x="250508" y="62865"/>
                      <a:pt x="259080" y="70485"/>
                    </a:cubicBezTo>
                    <a:cubicBezTo>
                      <a:pt x="270510" y="80963"/>
                      <a:pt x="283845" y="87630"/>
                      <a:pt x="300038" y="90488"/>
                    </a:cubicBezTo>
                    <a:lnTo>
                      <a:pt x="300038" y="111443"/>
                    </a:lnTo>
                    <a:lnTo>
                      <a:pt x="288608" y="111443"/>
                    </a:lnTo>
                    <a:cubicBezTo>
                      <a:pt x="284797" y="111443"/>
                      <a:pt x="281940" y="112395"/>
                      <a:pt x="279083" y="114300"/>
                    </a:cubicBezTo>
                    <a:cubicBezTo>
                      <a:pt x="276225" y="116205"/>
                      <a:pt x="275272" y="119063"/>
                      <a:pt x="275272" y="122873"/>
                    </a:cubicBezTo>
                    <a:cubicBezTo>
                      <a:pt x="275272" y="130493"/>
                      <a:pt x="281940" y="140018"/>
                      <a:pt x="294322" y="152400"/>
                    </a:cubicBezTo>
                    <a:cubicBezTo>
                      <a:pt x="306705" y="163830"/>
                      <a:pt x="316230" y="169545"/>
                      <a:pt x="323850" y="169545"/>
                    </a:cubicBezTo>
                    <a:cubicBezTo>
                      <a:pt x="327660" y="169545"/>
                      <a:pt x="330517" y="167640"/>
                      <a:pt x="332422" y="164783"/>
                    </a:cubicBezTo>
                    <a:cubicBezTo>
                      <a:pt x="334328" y="161925"/>
                      <a:pt x="335280" y="158115"/>
                      <a:pt x="335280" y="154305"/>
                    </a:cubicBezTo>
                    <a:lnTo>
                      <a:pt x="335280" y="142875"/>
                    </a:lnTo>
                    <a:lnTo>
                      <a:pt x="389572" y="142875"/>
                    </a:lnTo>
                    <a:lnTo>
                      <a:pt x="389572" y="189548"/>
                    </a:lnTo>
                    <a:lnTo>
                      <a:pt x="424815" y="208598"/>
                    </a:lnTo>
                    <a:lnTo>
                      <a:pt x="424815" y="44768"/>
                    </a:lnTo>
                    <a:lnTo>
                      <a:pt x="452438" y="44768"/>
                    </a:lnTo>
                    <a:lnTo>
                      <a:pt x="460058" y="44768"/>
                    </a:lnTo>
                    <a:lnTo>
                      <a:pt x="566738" y="44768"/>
                    </a:lnTo>
                    <a:lnTo>
                      <a:pt x="566738" y="72390"/>
                    </a:lnTo>
                    <a:lnTo>
                      <a:pt x="514350" y="72390"/>
                    </a:lnTo>
                    <a:cubicBezTo>
                      <a:pt x="501967" y="72390"/>
                      <a:pt x="491490" y="76200"/>
                      <a:pt x="481965" y="83820"/>
                    </a:cubicBezTo>
                    <a:cubicBezTo>
                      <a:pt x="473392" y="91440"/>
                      <a:pt x="469583" y="100965"/>
                      <a:pt x="469583" y="111443"/>
                    </a:cubicBezTo>
                    <a:cubicBezTo>
                      <a:pt x="469583" y="126683"/>
                      <a:pt x="473392" y="142875"/>
                      <a:pt x="481965" y="159068"/>
                    </a:cubicBezTo>
                    <a:cubicBezTo>
                      <a:pt x="489585" y="175260"/>
                      <a:pt x="501967" y="192405"/>
                      <a:pt x="518160" y="208598"/>
                    </a:cubicBezTo>
                    <a:lnTo>
                      <a:pt x="529590" y="200978"/>
                    </a:lnTo>
                    <a:cubicBezTo>
                      <a:pt x="519113" y="191453"/>
                      <a:pt x="511492" y="180975"/>
                      <a:pt x="505778" y="169545"/>
                    </a:cubicBezTo>
                    <a:cubicBezTo>
                      <a:pt x="501015" y="158115"/>
                      <a:pt x="498158" y="146685"/>
                      <a:pt x="498158" y="135255"/>
                    </a:cubicBezTo>
                    <a:cubicBezTo>
                      <a:pt x="498158" y="126683"/>
                      <a:pt x="501015" y="119063"/>
                      <a:pt x="507683" y="113348"/>
                    </a:cubicBezTo>
                    <a:cubicBezTo>
                      <a:pt x="513397" y="106680"/>
                      <a:pt x="521017" y="103823"/>
                      <a:pt x="529590" y="103823"/>
                    </a:cubicBezTo>
                    <a:lnTo>
                      <a:pt x="564833" y="103823"/>
                    </a:lnTo>
                    <a:lnTo>
                      <a:pt x="564833" y="185738"/>
                    </a:lnTo>
                    <a:lnTo>
                      <a:pt x="600075" y="209550"/>
                    </a:lnTo>
                    <a:lnTo>
                      <a:pt x="600075" y="45720"/>
                    </a:lnTo>
                    <a:lnTo>
                      <a:pt x="635318" y="45720"/>
                    </a:lnTo>
                    <a:lnTo>
                      <a:pt x="618172" y="14288"/>
                    </a:lnTo>
                    <a:lnTo>
                      <a:pt x="577215" y="14288"/>
                    </a:lnTo>
                    <a:close/>
                    <a:moveTo>
                      <a:pt x="299085" y="75248"/>
                    </a:moveTo>
                    <a:cubicBezTo>
                      <a:pt x="292417" y="73343"/>
                      <a:pt x="287655" y="69533"/>
                      <a:pt x="283845" y="63818"/>
                    </a:cubicBezTo>
                    <a:cubicBezTo>
                      <a:pt x="280035" y="58103"/>
                      <a:pt x="278130" y="51435"/>
                      <a:pt x="278130" y="42863"/>
                    </a:cubicBezTo>
                    <a:cubicBezTo>
                      <a:pt x="278130" y="37148"/>
                      <a:pt x="280035" y="31433"/>
                      <a:pt x="281940" y="27623"/>
                    </a:cubicBezTo>
                    <a:cubicBezTo>
                      <a:pt x="284797" y="23813"/>
                      <a:pt x="287655" y="20955"/>
                      <a:pt x="291465" y="20955"/>
                    </a:cubicBezTo>
                    <a:cubicBezTo>
                      <a:pt x="294322" y="20955"/>
                      <a:pt x="296228" y="22860"/>
                      <a:pt x="297180" y="25718"/>
                    </a:cubicBezTo>
                    <a:cubicBezTo>
                      <a:pt x="299085" y="28575"/>
                      <a:pt x="299085" y="32385"/>
                      <a:pt x="299085" y="36195"/>
                    </a:cubicBezTo>
                    <a:lnTo>
                      <a:pt x="299085" y="75248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94" name="Google Shape;5894;p32"/>
              <p:cNvSpPr/>
              <p:nvPr/>
            </p:nvSpPr>
            <p:spPr>
              <a:xfrm>
                <a:off x="6413182" y="4612005"/>
                <a:ext cx="104075" cy="94352"/>
              </a:xfrm>
              <a:custGeom>
                <a:avLst/>
                <a:gdLst/>
                <a:ahLst/>
                <a:cxnLst/>
                <a:rect l="l" t="t" r="r" b="b"/>
                <a:pathLst>
                  <a:path w="104075" h="94352" extrusionOk="0">
                    <a:moveTo>
                      <a:pt x="89535" y="60007"/>
                    </a:moveTo>
                    <a:cubicBezTo>
                      <a:pt x="81915" y="47625"/>
                      <a:pt x="76200" y="40005"/>
                      <a:pt x="72390" y="36195"/>
                    </a:cubicBezTo>
                    <a:cubicBezTo>
                      <a:pt x="64770" y="25717"/>
                      <a:pt x="55245" y="16192"/>
                      <a:pt x="44767" y="9525"/>
                    </a:cubicBezTo>
                    <a:cubicBezTo>
                      <a:pt x="34290" y="2857"/>
                      <a:pt x="23813" y="0"/>
                      <a:pt x="14288" y="0"/>
                    </a:cubicBezTo>
                    <a:cubicBezTo>
                      <a:pt x="8572" y="952"/>
                      <a:pt x="3810" y="1905"/>
                      <a:pt x="0" y="2857"/>
                    </a:cubicBezTo>
                    <a:lnTo>
                      <a:pt x="15240" y="36195"/>
                    </a:lnTo>
                    <a:cubicBezTo>
                      <a:pt x="20002" y="34290"/>
                      <a:pt x="25717" y="33338"/>
                      <a:pt x="31433" y="33338"/>
                    </a:cubicBezTo>
                    <a:cubicBezTo>
                      <a:pt x="37147" y="33338"/>
                      <a:pt x="42863" y="34290"/>
                      <a:pt x="47625" y="37147"/>
                    </a:cubicBezTo>
                    <a:cubicBezTo>
                      <a:pt x="52388" y="39052"/>
                      <a:pt x="57150" y="41910"/>
                      <a:pt x="60008" y="45720"/>
                    </a:cubicBezTo>
                    <a:lnTo>
                      <a:pt x="97155" y="94297"/>
                    </a:lnTo>
                    <a:cubicBezTo>
                      <a:pt x="108585" y="95250"/>
                      <a:pt x="105727" y="83820"/>
                      <a:pt x="89535" y="60007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95" name="Google Shape;5895;p32"/>
              <p:cNvSpPr/>
              <p:nvPr/>
            </p:nvSpPr>
            <p:spPr>
              <a:xfrm>
                <a:off x="6671309" y="4707255"/>
                <a:ext cx="676275" cy="234314"/>
              </a:xfrm>
              <a:custGeom>
                <a:avLst/>
                <a:gdLst/>
                <a:ahLst/>
                <a:cxnLst/>
                <a:rect l="l" t="t" r="r" b="b"/>
                <a:pathLst>
                  <a:path w="676275" h="234314" extrusionOk="0">
                    <a:moveTo>
                      <a:pt x="605790" y="171450"/>
                    </a:moveTo>
                    <a:lnTo>
                      <a:pt x="641033" y="195263"/>
                    </a:lnTo>
                    <a:lnTo>
                      <a:pt x="641033" y="31432"/>
                    </a:lnTo>
                    <a:lnTo>
                      <a:pt x="676275" y="31432"/>
                    </a:lnTo>
                    <a:lnTo>
                      <a:pt x="659130" y="0"/>
                    </a:lnTo>
                    <a:lnTo>
                      <a:pt x="467678" y="0"/>
                    </a:lnTo>
                    <a:lnTo>
                      <a:pt x="460058" y="0"/>
                    </a:lnTo>
                    <a:lnTo>
                      <a:pt x="299085" y="0"/>
                    </a:lnTo>
                    <a:lnTo>
                      <a:pt x="291465" y="0"/>
                    </a:lnTo>
                    <a:lnTo>
                      <a:pt x="203835" y="0"/>
                    </a:lnTo>
                    <a:lnTo>
                      <a:pt x="196215" y="0"/>
                    </a:lnTo>
                    <a:lnTo>
                      <a:pt x="0" y="0"/>
                    </a:lnTo>
                    <a:lnTo>
                      <a:pt x="17145" y="31432"/>
                    </a:lnTo>
                    <a:lnTo>
                      <a:pt x="151448" y="31432"/>
                    </a:lnTo>
                    <a:lnTo>
                      <a:pt x="151448" y="59055"/>
                    </a:lnTo>
                    <a:lnTo>
                      <a:pt x="43815" y="59055"/>
                    </a:lnTo>
                    <a:lnTo>
                      <a:pt x="38100" y="70485"/>
                    </a:lnTo>
                    <a:cubicBezTo>
                      <a:pt x="54293" y="75247"/>
                      <a:pt x="67628" y="82867"/>
                      <a:pt x="78105" y="92392"/>
                    </a:cubicBezTo>
                    <a:cubicBezTo>
                      <a:pt x="87630" y="102870"/>
                      <a:pt x="93345" y="113347"/>
                      <a:pt x="93345" y="124777"/>
                    </a:cubicBezTo>
                    <a:cubicBezTo>
                      <a:pt x="93345" y="129540"/>
                      <a:pt x="91440" y="134302"/>
                      <a:pt x="86678" y="138113"/>
                    </a:cubicBezTo>
                    <a:cubicBezTo>
                      <a:pt x="80963" y="142875"/>
                      <a:pt x="75248" y="144780"/>
                      <a:pt x="68580" y="146685"/>
                    </a:cubicBezTo>
                    <a:cubicBezTo>
                      <a:pt x="66675" y="142875"/>
                      <a:pt x="63818" y="140017"/>
                      <a:pt x="60008" y="137160"/>
                    </a:cubicBezTo>
                    <a:cubicBezTo>
                      <a:pt x="56198" y="134302"/>
                      <a:pt x="52388" y="133350"/>
                      <a:pt x="49530" y="133350"/>
                    </a:cubicBezTo>
                    <a:cubicBezTo>
                      <a:pt x="44768" y="133350"/>
                      <a:pt x="40005" y="135255"/>
                      <a:pt x="37148" y="139065"/>
                    </a:cubicBezTo>
                    <a:cubicBezTo>
                      <a:pt x="33338" y="142875"/>
                      <a:pt x="32385" y="147638"/>
                      <a:pt x="32385" y="153352"/>
                    </a:cubicBezTo>
                    <a:cubicBezTo>
                      <a:pt x="32385" y="160972"/>
                      <a:pt x="36195" y="168592"/>
                      <a:pt x="44768" y="173355"/>
                    </a:cubicBezTo>
                    <a:cubicBezTo>
                      <a:pt x="52388" y="179070"/>
                      <a:pt x="62865" y="181927"/>
                      <a:pt x="73343" y="181927"/>
                    </a:cubicBezTo>
                    <a:lnTo>
                      <a:pt x="97155" y="234315"/>
                    </a:lnTo>
                    <a:lnTo>
                      <a:pt x="114300" y="224790"/>
                    </a:lnTo>
                    <a:lnTo>
                      <a:pt x="82868" y="180022"/>
                    </a:lnTo>
                    <a:cubicBezTo>
                      <a:pt x="93345" y="178117"/>
                      <a:pt x="102870" y="173355"/>
                      <a:pt x="110490" y="166688"/>
                    </a:cubicBezTo>
                    <a:cubicBezTo>
                      <a:pt x="118110" y="160020"/>
                      <a:pt x="120968" y="152400"/>
                      <a:pt x="120968" y="142875"/>
                    </a:cubicBezTo>
                    <a:cubicBezTo>
                      <a:pt x="120968" y="133350"/>
                      <a:pt x="118110" y="123825"/>
                      <a:pt x="112395" y="114300"/>
                    </a:cubicBezTo>
                    <a:cubicBezTo>
                      <a:pt x="107633" y="104775"/>
                      <a:pt x="100013" y="97155"/>
                      <a:pt x="89535" y="90488"/>
                    </a:cubicBezTo>
                    <a:lnTo>
                      <a:pt x="151448" y="90488"/>
                    </a:lnTo>
                    <a:lnTo>
                      <a:pt x="151448" y="176213"/>
                    </a:lnTo>
                    <a:lnTo>
                      <a:pt x="186690" y="195263"/>
                    </a:lnTo>
                    <a:lnTo>
                      <a:pt x="186690" y="31432"/>
                    </a:lnTo>
                    <a:lnTo>
                      <a:pt x="214313" y="31432"/>
                    </a:lnTo>
                    <a:lnTo>
                      <a:pt x="221933" y="31432"/>
                    </a:lnTo>
                    <a:lnTo>
                      <a:pt x="246698" y="31432"/>
                    </a:lnTo>
                    <a:lnTo>
                      <a:pt x="246698" y="171450"/>
                    </a:lnTo>
                    <a:lnTo>
                      <a:pt x="281940" y="195263"/>
                    </a:lnTo>
                    <a:lnTo>
                      <a:pt x="281940" y="31432"/>
                    </a:lnTo>
                    <a:lnTo>
                      <a:pt x="309563" y="31432"/>
                    </a:lnTo>
                    <a:lnTo>
                      <a:pt x="317183" y="31432"/>
                    </a:lnTo>
                    <a:lnTo>
                      <a:pt x="415290" y="31432"/>
                    </a:lnTo>
                    <a:lnTo>
                      <a:pt x="415290" y="81915"/>
                    </a:lnTo>
                    <a:lnTo>
                      <a:pt x="337185" y="81915"/>
                    </a:lnTo>
                    <a:cubicBezTo>
                      <a:pt x="332423" y="81915"/>
                      <a:pt x="329565" y="83820"/>
                      <a:pt x="326708" y="86677"/>
                    </a:cubicBezTo>
                    <a:cubicBezTo>
                      <a:pt x="323850" y="89535"/>
                      <a:pt x="321945" y="93345"/>
                      <a:pt x="321945" y="97155"/>
                    </a:cubicBezTo>
                    <a:cubicBezTo>
                      <a:pt x="321945" y="106680"/>
                      <a:pt x="325755" y="117157"/>
                      <a:pt x="334328" y="127635"/>
                    </a:cubicBezTo>
                    <a:cubicBezTo>
                      <a:pt x="342900" y="138113"/>
                      <a:pt x="350520" y="143827"/>
                      <a:pt x="357188" y="143827"/>
                    </a:cubicBezTo>
                    <a:cubicBezTo>
                      <a:pt x="359093" y="143827"/>
                      <a:pt x="360998" y="142875"/>
                      <a:pt x="361950" y="141922"/>
                    </a:cubicBezTo>
                    <a:cubicBezTo>
                      <a:pt x="363855" y="140970"/>
                      <a:pt x="364808" y="139065"/>
                      <a:pt x="364808" y="136207"/>
                    </a:cubicBezTo>
                    <a:lnTo>
                      <a:pt x="364808" y="122872"/>
                    </a:lnTo>
                    <a:cubicBezTo>
                      <a:pt x="364808" y="120015"/>
                      <a:pt x="365760" y="118110"/>
                      <a:pt x="367665" y="116205"/>
                    </a:cubicBezTo>
                    <a:cubicBezTo>
                      <a:pt x="368618" y="114300"/>
                      <a:pt x="370523" y="113347"/>
                      <a:pt x="372428" y="113347"/>
                    </a:cubicBezTo>
                    <a:lnTo>
                      <a:pt x="415290" y="113347"/>
                    </a:lnTo>
                    <a:lnTo>
                      <a:pt x="415290" y="175260"/>
                    </a:lnTo>
                    <a:lnTo>
                      <a:pt x="450533" y="194310"/>
                    </a:lnTo>
                    <a:lnTo>
                      <a:pt x="450533" y="30480"/>
                    </a:lnTo>
                    <a:lnTo>
                      <a:pt x="478155" y="30480"/>
                    </a:lnTo>
                    <a:lnTo>
                      <a:pt x="485775" y="30480"/>
                    </a:lnTo>
                    <a:lnTo>
                      <a:pt x="513397" y="30480"/>
                    </a:lnTo>
                    <a:lnTo>
                      <a:pt x="513397" y="96202"/>
                    </a:lnTo>
                    <a:lnTo>
                      <a:pt x="501968" y="96202"/>
                    </a:lnTo>
                    <a:cubicBezTo>
                      <a:pt x="499110" y="96202"/>
                      <a:pt x="497205" y="97155"/>
                      <a:pt x="495300" y="99060"/>
                    </a:cubicBezTo>
                    <a:cubicBezTo>
                      <a:pt x="493395" y="100965"/>
                      <a:pt x="492443" y="102870"/>
                      <a:pt x="492443" y="105727"/>
                    </a:cubicBezTo>
                    <a:cubicBezTo>
                      <a:pt x="492443" y="111442"/>
                      <a:pt x="499110" y="120967"/>
                      <a:pt x="512445" y="134302"/>
                    </a:cubicBezTo>
                    <a:cubicBezTo>
                      <a:pt x="525780" y="147638"/>
                      <a:pt x="535305" y="154305"/>
                      <a:pt x="541020" y="154305"/>
                    </a:cubicBezTo>
                    <a:cubicBezTo>
                      <a:pt x="542925" y="154305"/>
                      <a:pt x="544830" y="153352"/>
                      <a:pt x="545783" y="151447"/>
                    </a:cubicBezTo>
                    <a:cubicBezTo>
                      <a:pt x="547688" y="148590"/>
                      <a:pt x="548640" y="145732"/>
                      <a:pt x="548640" y="142875"/>
                    </a:cubicBezTo>
                    <a:lnTo>
                      <a:pt x="548640" y="127635"/>
                    </a:lnTo>
                    <a:lnTo>
                      <a:pt x="606743" y="127635"/>
                    </a:lnTo>
                    <a:lnTo>
                      <a:pt x="606743" y="171450"/>
                    </a:lnTo>
                    <a:close/>
                    <a:moveTo>
                      <a:pt x="547688" y="97155"/>
                    </a:moveTo>
                    <a:lnTo>
                      <a:pt x="547688" y="31432"/>
                    </a:lnTo>
                    <a:lnTo>
                      <a:pt x="605790" y="31432"/>
                    </a:lnTo>
                    <a:lnTo>
                      <a:pt x="605790" y="97155"/>
                    </a:lnTo>
                    <a:lnTo>
                      <a:pt x="547688" y="97155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96" name="Google Shape;5896;p32"/>
              <p:cNvSpPr/>
              <p:nvPr/>
            </p:nvSpPr>
            <p:spPr>
              <a:xfrm>
                <a:off x="7259002" y="4910137"/>
                <a:ext cx="119062" cy="87630"/>
              </a:xfrm>
              <a:custGeom>
                <a:avLst/>
                <a:gdLst/>
                <a:ahLst/>
                <a:cxnLst/>
                <a:rect l="l" t="t" r="r" b="b"/>
                <a:pathLst>
                  <a:path w="119062" h="87630" extrusionOk="0">
                    <a:moveTo>
                      <a:pt x="54292" y="13335"/>
                    </a:moveTo>
                    <a:cubicBezTo>
                      <a:pt x="42863" y="3810"/>
                      <a:pt x="34290" y="0"/>
                      <a:pt x="27622" y="0"/>
                    </a:cubicBezTo>
                    <a:cubicBezTo>
                      <a:pt x="21907" y="0"/>
                      <a:pt x="17145" y="953"/>
                      <a:pt x="12382" y="1905"/>
                    </a:cubicBezTo>
                    <a:cubicBezTo>
                      <a:pt x="8572" y="2857"/>
                      <a:pt x="4763" y="5715"/>
                      <a:pt x="0" y="9525"/>
                    </a:cubicBezTo>
                    <a:lnTo>
                      <a:pt x="13335" y="30480"/>
                    </a:lnTo>
                    <a:cubicBezTo>
                      <a:pt x="17145" y="27622"/>
                      <a:pt x="20003" y="25718"/>
                      <a:pt x="22860" y="24765"/>
                    </a:cubicBezTo>
                    <a:cubicBezTo>
                      <a:pt x="26670" y="22860"/>
                      <a:pt x="29528" y="22860"/>
                      <a:pt x="33338" y="22860"/>
                    </a:cubicBezTo>
                    <a:cubicBezTo>
                      <a:pt x="41910" y="22860"/>
                      <a:pt x="60007" y="37147"/>
                      <a:pt x="86678" y="65722"/>
                    </a:cubicBezTo>
                    <a:lnTo>
                      <a:pt x="107632" y="87630"/>
                    </a:lnTo>
                    <a:lnTo>
                      <a:pt x="119063" y="78105"/>
                    </a:lnTo>
                    <a:cubicBezTo>
                      <a:pt x="103822" y="60007"/>
                      <a:pt x="81915" y="39053"/>
                      <a:pt x="54292" y="13335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897" name="Google Shape;5897;p32"/>
            <p:cNvSpPr/>
            <p:nvPr/>
          </p:nvSpPr>
          <p:spPr>
            <a:xfrm>
              <a:off x="5888982" y="2284094"/>
              <a:ext cx="406654" cy="721042"/>
            </a:xfrm>
            <a:custGeom>
              <a:avLst/>
              <a:gdLst/>
              <a:ahLst/>
              <a:cxnLst/>
              <a:rect l="l" t="t" r="r" b="b"/>
              <a:pathLst>
                <a:path w="406654" h="721042" extrusionOk="0">
                  <a:moveTo>
                    <a:pt x="75573" y="576263"/>
                  </a:moveTo>
                  <a:cubicBezTo>
                    <a:pt x="75573" y="576263"/>
                    <a:pt x="75573" y="576263"/>
                    <a:pt x="75573" y="576263"/>
                  </a:cubicBezTo>
                  <a:cubicBezTo>
                    <a:pt x="67953" y="591503"/>
                    <a:pt x="69858" y="604838"/>
                    <a:pt x="74620" y="612458"/>
                  </a:cubicBezTo>
                  <a:cubicBezTo>
                    <a:pt x="80335" y="623888"/>
                    <a:pt x="91765" y="632460"/>
                    <a:pt x="108910" y="640080"/>
                  </a:cubicBezTo>
                  <a:cubicBezTo>
                    <a:pt x="108910" y="640080"/>
                    <a:pt x="108910" y="641033"/>
                    <a:pt x="108910" y="641033"/>
                  </a:cubicBezTo>
                  <a:cubicBezTo>
                    <a:pt x="108910" y="661035"/>
                    <a:pt x="127960" y="677228"/>
                    <a:pt x="160345" y="684848"/>
                  </a:cubicBezTo>
                  <a:cubicBezTo>
                    <a:pt x="162250" y="700088"/>
                    <a:pt x="177490" y="721043"/>
                    <a:pt x="210828" y="721043"/>
                  </a:cubicBezTo>
                  <a:cubicBezTo>
                    <a:pt x="214638" y="721043"/>
                    <a:pt x="219400" y="721043"/>
                    <a:pt x="226068" y="719138"/>
                  </a:cubicBezTo>
                  <a:cubicBezTo>
                    <a:pt x="244165" y="713423"/>
                    <a:pt x="256548" y="700088"/>
                    <a:pt x="257500" y="684848"/>
                  </a:cubicBezTo>
                  <a:cubicBezTo>
                    <a:pt x="289885" y="676275"/>
                    <a:pt x="308935" y="661035"/>
                    <a:pt x="308935" y="641033"/>
                  </a:cubicBezTo>
                  <a:cubicBezTo>
                    <a:pt x="308935" y="639128"/>
                    <a:pt x="308935" y="637223"/>
                    <a:pt x="307983" y="635318"/>
                  </a:cubicBezTo>
                  <a:cubicBezTo>
                    <a:pt x="329890" y="621983"/>
                    <a:pt x="342273" y="605790"/>
                    <a:pt x="342273" y="589598"/>
                  </a:cubicBezTo>
                  <a:cubicBezTo>
                    <a:pt x="342273" y="584835"/>
                    <a:pt x="340368" y="580073"/>
                    <a:pt x="338463" y="576263"/>
                  </a:cubicBezTo>
                  <a:cubicBezTo>
                    <a:pt x="371800" y="542925"/>
                    <a:pt x="389898" y="510540"/>
                    <a:pt x="399423" y="480060"/>
                  </a:cubicBezTo>
                  <a:lnTo>
                    <a:pt x="399423" y="480060"/>
                  </a:lnTo>
                  <a:cubicBezTo>
                    <a:pt x="400375" y="478155"/>
                    <a:pt x="400375" y="476250"/>
                    <a:pt x="401328" y="474345"/>
                  </a:cubicBezTo>
                  <a:cubicBezTo>
                    <a:pt x="404185" y="462915"/>
                    <a:pt x="406090" y="448628"/>
                    <a:pt x="406090" y="446722"/>
                  </a:cubicBezTo>
                  <a:cubicBezTo>
                    <a:pt x="407995" y="421005"/>
                    <a:pt x="405138" y="395288"/>
                    <a:pt x="396565" y="370522"/>
                  </a:cubicBezTo>
                  <a:lnTo>
                    <a:pt x="387993" y="350520"/>
                  </a:lnTo>
                  <a:cubicBezTo>
                    <a:pt x="380373" y="336233"/>
                    <a:pt x="370848" y="322897"/>
                    <a:pt x="360370" y="312420"/>
                  </a:cubicBezTo>
                  <a:cubicBezTo>
                    <a:pt x="357513" y="309563"/>
                    <a:pt x="354655" y="306705"/>
                    <a:pt x="351798" y="304800"/>
                  </a:cubicBezTo>
                  <a:lnTo>
                    <a:pt x="351798" y="304800"/>
                  </a:lnTo>
                  <a:lnTo>
                    <a:pt x="340368" y="294322"/>
                  </a:lnTo>
                  <a:cubicBezTo>
                    <a:pt x="337510" y="291465"/>
                    <a:pt x="334653" y="288608"/>
                    <a:pt x="331795" y="286703"/>
                  </a:cubicBezTo>
                  <a:cubicBezTo>
                    <a:pt x="292743" y="251460"/>
                    <a:pt x="264168" y="224790"/>
                    <a:pt x="272740" y="163830"/>
                  </a:cubicBezTo>
                  <a:cubicBezTo>
                    <a:pt x="283218" y="106680"/>
                    <a:pt x="265120" y="47625"/>
                    <a:pt x="241308" y="32385"/>
                  </a:cubicBezTo>
                  <a:cubicBezTo>
                    <a:pt x="239403" y="31432"/>
                    <a:pt x="238450" y="30480"/>
                    <a:pt x="236545" y="30480"/>
                  </a:cubicBezTo>
                  <a:cubicBezTo>
                    <a:pt x="235593" y="21907"/>
                    <a:pt x="234640" y="16193"/>
                    <a:pt x="233688" y="16193"/>
                  </a:cubicBezTo>
                  <a:cubicBezTo>
                    <a:pt x="227020" y="4763"/>
                    <a:pt x="217495" y="953"/>
                    <a:pt x="210828" y="0"/>
                  </a:cubicBezTo>
                  <a:cubicBezTo>
                    <a:pt x="208923" y="0"/>
                    <a:pt x="207970" y="0"/>
                    <a:pt x="206065" y="0"/>
                  </a:cubicBezTo>
                  <a:cubicBezTo>
                    <a:pt x="194635" y="0"/>
                    <a:pt x="174633" y="4763"/>
                    <a:pt x="166060" y="37148"/>
                  </a:cubicBezTo>
                  <a:cubicBezTo>
                    <a:pt x="160345" y="58103"/>
                    <a:pt x="161298" y="87630"/>
                    <a:pt x="161298" y="115253"/>
                  </a:cubicBezTo>
                  <a:cubicBezTo>
                    <a:pt x="161298" y="120968"/>
                    <a:pt x="161298" y="126682"/>
                    <a:pt x="161298" y="130493"/>
                  </a:cubicBezTo>
                  <a:cubicBezTo>
                    <a:pt x="159393" y="178118"/>
                    <a:pt x="114625" y="237172"/>
                    <a:pt x="81288" y="277178"/>
                  </a:cubicBezTo>
                  <a:cubicBezTo>
                    <a:pt x="81288" y="277178"/>
                    <a:pt x="55570" y="304800"/>
                    <a:pt x="33663" y="343853"/>
                  </a:cubicBezTo>
                  <a:cubicBezTo>
                    <a:pt x="14613" y="374333"/>
                    <a:pt x="-50157" y="493395"/>
                    <a:pt x="75573" y="576263"/>
                  </a:cubicBezTo>
                  <a:close/>
                  <a:moveTo>
                    <a:pt x="210828" y="696278"/>
                  </a:moveTo>
                  <a:cubicBezTo>
                    <a:pt x="197493" y="696278"/>
                    <a:pt x="186063" y="688658"/>
                    <a:pt x="186063" y="681038"/>
                  </a:cubicBezTo>
                  <a:cubicBezTo>
                    <a:pt x="186063" y="680085"/>
                    <a:pt x="186063" y="678180"/>
                    <a:pt x="187015" y="677228"/>
                  </a:cubicBezTo>
                  <a:cubicBezTo>
                    <a:pt x="190825" y="677228"/>
                    <a:pt x="194635" y="678180"/>
                    <a:pt x="198445" y="678180"/>
                  </a:cubicBezTo>
                  <a:cubicBezTo>
                    <a:pt x="202255" y="678180"/>
                    <a:pt x="206065" y="678180"/>
                    <a:pt x="210828" y="678180"/>
                  </a:cubicBezTo>
                  <a:cubicBezTo>
                    <a:pt x="218448" y="678180"/>
                    <a:pt x="227020" y="678180"/>
                    <a:pt x="233688" y="677228"/>
                  </a:cubicBezTo>
                  <a:cubicBezTo>
                    <a:pt x="234640" y="678180"/>
                    <a:pt x="234640" y="680085"/>
                    <a:pt x="234640" y="681038"/>
                  </a:cubicBezTo>
                  <a:cubicBezTo>
                    <a:pt x="235593" y="688658"/>
                    <a:pt x="224163" y="696278"/>
                    <a:pt x="210828" y="696278"/>
                  </a:cubicBezTo>
                  <a:close/>
                  <a:moveTo>
                    <a:pt x="236545" y="662940"/>
                  </a:moveTo>
                  <a:cubicBezTo>
                    <a:pt x="231783" y="663893"/>
                    <a:pt x="226068" y="663893"/>
                    <a:pt x="221305" y="664845"/>
                  </a:cubicBezTo>
                  <a:cubicBezTo>
                    <a:pt x="217495" y="664845"/>
                    <a:pt x="214638" y="664845"/>
                    <a:pt x="210828" y="664845"/>
                  </a:cubicBezTo>
                  <a:cubicBezTo>
                    <a:pt x="202255" y="664845"/>
                    <a:pt x="193683" y="663893"/>
                    <a:pt x="185110" y="662940"/>
                  </a:cubicBezTo>
                  <a:cubicBezTo>
                    <a:pt x="153678" y="659130"/>
                    <a:pt x="135580" y="647700"/>
                    <a:pt x="135580" y="639128"/>
                  </a:cubicBezTo>
                  <a:cubicBezTo>
                    <a:pt x="135580" y="638175"/>
                    <a:pt x="135580" y="638175"/>
                    <a:pt x="135580" y="637223"/>
                  </a:cubicBezTo>
                  <a:cubicBezTo>
                    <a:pt x="159393" y="641985"/>
                    <a:pt x="185110" y="642938"/>
                    <a:pt x="202255" y="642938"/>
                  </a:cubicBezTo>
                  <a:cubicBezTo>
                    <a:pt x="235593" y="642938"/>
                    <a:pt x="267025" y="639128"/>
                    <a:pt x="284170" y="633413"/>
                  </a:cubicBezTo>
                  <a:cubicBezTo>
                    <a:pt x="286075" y="635318"/>
                    <a:pt x="287028" y="637223"/>
                    <a:pt x="287028" y="639128"/>
                  </a:cubicBezTo>
                  <a:cubicBezTo>
                    <a:pt x="287028" y="647700"/>
                    <a:pt x="267978" y="659130"/>
                    <a:pt x="236545" y="662940"/>
                  </a:cubicBezTo>
                  <a:close/>
                  <a:moveTo>
                    <a:pt x="89860" y="304800"/>
                  </a:moveTo>
                  <a:lnTo>
                    <a:pt x="90813" y="302895"/>
                  </a:lnTo>
                  <a:cubicBezTo>
                    <a:pt x="132723" y="253365"/>
                    <a:pt x="181300" y="188595"/>
                    <a:pt x="184158" y="131445"/>
                  </a:cubicBezTo>
                  <a:cubicBezTo>
                    <a:pt x="184158" y="125730"/>
                    <a:pt x="184158" y="120015"/>
                    <a:pt x="184158" y="114300"/>
                  </a:cubicBezTo>
                  <a:cubicBezTo>
                    <a:pt x="184158" y="87630"/>
                    <a:pt x="183205" y="60960"/>
                    <a:pt x="187968" y="42863"/>
                  </a:cubicBezTo>
                  <a:cubicBezTo>
                    <a:pt x="191778" y="26670"/>
                    <a:pt x="198445" y="24765"/>
                    <a:pt x="202255" y="24765"/>
                  </a:cubicBezTo>
                  <a:cubicBezTo>
                    <a:pt x="203208" y="24765"/>
                    <a:pt x="204160" y="24765"/>
                    <a:pt x="204160" y="24765"/>
                  </a:cubicBezTo>
                  <a:cubicBezTo>
                    <a:pt x="207018" y="24765"/>
                    <a:pt x="208923" y="29528"/>
                    <a:pt x="209875" y="37148"/>
                  </a:cubicBezTo>
                  <a:cubicBezTo>
                    <a:pt x="209875" y="41910"/>
                    <a:pt x="209875" y="56198"/>
                    <a:pt x="208923" y="71438"/>
                  </a:cubicBezTo>
                  <a:cubicBezTo>
                    <a:pt x="207018" y="105728"/>
                    <a:pt x="205113" y="151447"/>
                    <a:pt x="209875" y="172403"/>
                  </a:cubicBezTo>
                  <a:cubicBezTo>
                    <a:pt x="215590" y="195263"/>
                    <a:pt x="226068" y="218122"/>
                    <a:pt x="235593" y="240030"/>
                  </a:cubicBezTo>
                  <a:cubicBezTo>
                    <a:pt x="248928" y="268605"/>
                    <a:pt x="261310" y="296228"/>
                    <a:pt x="262263" y="321945"/>
                  </a:cubicBezTo>
                  <a:cubicBezTo>
                    <a:pt x="264168" y="367665"/>
                    <a:pt x="241308" y="371475"/>
                    <a:pt x="225115" y="374333"/>
                  </a:cubicBezTo>
                  <a:cubicBezTo>
                    <a:pt x="217495" y="375285"/>
                    <a:pt x="208923" y="377190"/>
                    <a:pt x="208923" y="385763"/>
                  </a:cubicBezTo>
                  <a:cubicBezTo>
                    <a:pt x="208923" y="389572"/>
                    <a:pt x="211780" y="393383"/>
                    <a:pt x="216543" y="393383"/>
                  </a:cubicBezTo>
                  <a:cubicBezTo>
                    <a:pt x="218448" y="393383"/>
                    <a:pt x="220353" y="392430"/>
                    <a:pt x="224163" y="392430"/>
                  </a:cubicBezTo>
                  <a:cubicBezTo>
                    <a:pt x="228925" y="391478"/>
                    <a:pt x="237498" y="389572"/>
                    <a:pt x="246070" y="389572"/>
                  </a:cubicBezTo>
                  <a:cubicBezTo>
                    <a:pt x="251785" y="389572"/>
                    <a:pt x="256548" y="390525"/>
                    <a:pt x="261310" y="391478"/>
                  </a:cubicBezTo>
                  <a:cubicBezTo>
                    <a:pt x="275598" y="395288"/>
                    <a:pt x="286075" y="405765"/>
                    <a:pt x="290838" y="418147"/>
                  </a:cubicBezTo>
                  <a:cubicBezTo>
                    <a:pt x="294648" y="429578"/>
                    <a:pt x="294648" y="449580"/>
                    <a:pt x="273693" y="477203"/>
                  </a:cubicBezTo>
                  <a:cubicBezTo>
                    <a:pt x="269883" y="482918"/>
                    <a:pt x="259405" y="490538"/>
                    <a:pt x="238450" y="494347"/>
                  </a:cubicBezTo>
                  <a:cubicBezTo>
                    <a:pt x="231783" y="495300"/>
                    <a:pt x="231783" y="499110"/>
                    <a:pt x="231783" y="501968"/>
                  </a:cubicBezTo>
                  <a:cubicBezTo>
                    <a:pt x="231783" y="504825"/>
                    <a:pt x="234640" y="507683"/>
                    <a:pt x="239403" y="507683"/>
                  </a:cubicBezTo>
                  <a:cubicBezTo>
                    <a:pt x="241308" y="507683"/>
                    <a:pt x="243213" y="507683"/>
                    <a:pt x="245118" y="507683"/>
                  </a:cubicBezTo>
                  <a:cubicBezTo>
                    <a:pt x="277503" y="507683"/>
                    <a:pt x="302268" y="514350"/>
                    <a:pt x="313698" y="526733"/>
                  </a:cubicBezTo>
                  <a:cubicBezTo>
                    <a:pt x="319413" y="532448"/>
                    <a:pt x="321318" y="539115"/>
                    <a:pt x="321318" y="546735"/>
                  </a:cubicBezTo>
                  <a:cubicBezTo>
                    <a:pt x="320365" y="561023"/>
                    <a:pt x="301315" y="566738"/>
                    <a:pt x="287980" y="569595"/>
                  </a:cubicBezTo>
                  <a:cubicBezTo>
                    <a:pt x="278455" y="572453"/>
                    <a:pt x="272740" y="573405"/>
                    <a:pt x="272740" y="580073"/>
                  </a:cubicBezTo>
                  <a:lnTo>
                    <a:pt x="272740" y="582930"/>
                  </a:lnTo>
                  <a:lnTo>
                    <a:pt x="277503" y="586740"/>
                  </a:lnTo>
                  <a:lnTo>
                    <a:pt x="280360" y="586740"/>
                  </a:lnTo>
                  <a:cubicBezTo>
                    <a:pt x="282265" y="586740"/>
                    <a:pt x="284170" y="585788"/>
                    <a:pt x="287980" y="584835"/>
                  </a:cubicBezTo>
                  <a:cubicBezTo>
                    <a:pt x="296553" y="581978"/>
                    <a:pt x="304173" y="581025"/>
                    <a:pt x="309888" y="581025"/>
                  </a:cubicBezTo>
                  <a:cubicBezTo>
                    <a:pt x="312745" y="581025"/>
                    <a:pt x="314650" y="581025"/>
                    <a:pt x="315603" y="581978"/>
                  </a:cubicBezTo>
                  <a:cubicBezTo>
                    <a:pt x="320365" y="582930"/>
                    <a:pt x="320365" y="585788"/>
                    <a:pt x="320365" y="586740"/>
                  </a:cubicBezTo>
                  <a:cubicBezTo>
                    <a:pt x="320365" y="594360"/>
                    <a:pt x="308935" y="606743"/>
                    <a:pt x="283218" y="617220"/>
                  </a:cubicBezTo>
                  <a:lnTo>
                    <a:pt x="282265" y="617220"/>
                  </a:lnTo>
                  <a:lnTo>
                    <a:pt x="282265" y="617220"/>
                  </a:lnTo>
                  <a:cubicBezTo>
                    <a:pt x="269883" y="622935"/>
                    <a:pt x="241308" y="625793"/>
                    <a:pt x="210828" y="625793"/>
                  </a:cubicBezTo>
                  <a:cubicBezTo>
                    <a:pt x="163203" y="625793"/>
                    <a:pt x="107958" y="617220"/>
                    <a:pt x="98433" y="597218"/>
                  </a:cubicBezTo>
                  <a:cubicBezTo>
                    <a:pt x="96528" y="592455"/>
                    <a:pt x="96528" y="586740"/>
                    <a:pt x="101290" y="580073"/>
                  </a:cubicBezTo>
                  <a:cubicBezTo>
                    <a:pt x="102243" y="581025"/>
                    <a:pt x="104148" y="582930"/>
                    <a:pt x="106053" y="583883"/>
                  </a:cubicBezTo>
                  <a:cubicBezTo>
                    <a:pt x="137485" y="600075"/>
                    <a:pt x="178443" y="602933"/>
                    <a:pt x="201303" y="602933"/>
                  </a:cubicBezTo>
                  <a:cubicBezTo>
                    <a:pt x="216543" y="602933"/>
                    <a:pt x="227973" y="601980"/>
                    <a:pt x="232735" y="601028"/>
                  </a:cubicBezTo>
                  <a:cubicBezTo>
                    <a:pt x="238450" y="600075"/>
                    <a:pt x="247975" y="598170"/>
                    <a:pt x="247023" y="590550"/>
                  </a:cubicBezTo>
                  <a:cubicBezTo>
                    <a:pt x="247023" y="585788"/>
                    <a:pt x="243213" y="583883"/>
                    <a:pt x="236545" y="583883"/>
                  </a:cubicBezTo>
                  <a:cubicBezTo>
                    <a:pt x="235593" y="583883"/>
                    <a:pt x="234640" y="583883"/>
                    <a:pt x="232735" y="583883"/>
                  </a:cubicBezTo>
                  <a:cubicBezTo>
                    <a:pt x="227973" y="583883"/>
                    <a:pt x="221305" y="584835"/>
                    <a:pt x="212733" y="584835"/>
                  </a:cubicBezTo>
                  <a:cubicBezTo>
                    <a:pt x="183205" y="584835"/>
                    <a:pt x="153678" y="579120"/>
                    <a:pt x="120340" y="566738"/>
                  </a:cubicBezTo>
                  <a:cubicBezTo>
                    <a:pt x="104148" y="561975"/>
                    <a:pt x="71763" y="541973"/>
                    <a:pt x="65095" y="537210"/>
                  </a:cubicBezTo>
                  <a:cubicBezTo>
                    <a:pt x="40330" y="518160"/>
                    <a:pt x="26995" y="484822"/>
                    <a:pt x="26995" y="444818"/>
                  </a:cubicBezTo>
                  <a:cubicBezTo>
                    <a:pt x="24138" y="382905"/>
                    <a:pt x="69858" y="327660"/>
                    <a:pt x="89860" y="30480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8" name="Google Shape;5898;p32"/>
            <p:cNvSpPr/>
            <p:nvPr/>
          </p:nvSpPr>
          <p:spPr>
            <a:xfrm>
              <a:off x="6256972" y="2756535"/>
              <a:ext cx="368617" cy="631507"/>
            </a:xfrm>
            <a:custGeom>
              <a:avLst/>
              <a:gdLst/>
              <a:ahLst/>
              <a:cxnLst/>
              <a:rect l="l" t="t" r="r" b="b"/>
              <a:pathLst>
                <a:path w="368617" h="631507" extrusionOk="0">
                  <a:moveTo>
                    <a:pt x="351473" y="631507"/>
                  </a:moveTo>
                  <a:lnTo>
                    <a:pt x="328613" y="625793"/>
                  </a:lnTo>
                  <a:cubicBezTo>
                    <a:pt x="339090" y="584835"/>
                    <a:pt x="344805" y="542925"/>
                    <a:pt x="344805" y="500062"/>
                  </a:cubicBezTo>
                  <a:cubicBezTo>
                    <a:pt x="344805" y="282893"/>
                    <a:pt x="206693" y="90488"/>
                    <a:pt x="0" y="22860"/>
                  </a:cubicBezTo>
                  <a:lnTo>
                    <a:pt x="7620" y="0"/>
                  </a:lnTo>
                  <a:cubicBezTo>
                    <a:pt x="223838" y="71438"/>
                    <a:pt x="368618" y="272415"/>
                    <a:pt x="368618" y="500062"/>
                  </a:cubicBezTo>
                  <a:cubicBezTo>
                    <a:pt x="368618" y="544830"/>
                    <a:pt x="362903" y="588645"/>
                    <a:pt x="351473" y="63150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9" name="Google Shape;5899;p32"/>
            <p:cNvSpPr/>
            <p:nvPr/>
          </p:nvSpPr>
          <p:spPr>
            <a:xfrm>
              <a:off x="5572125" y="2767964"/>
              <a:ext cx="337185" cy="621030"/>
            </a:xfrm>
            <a:custGeom>
              <a:avLst/>
              <a:gdLst/>
              <a:ahLst/>
              <a:cxnLst/>
              <a:rect l="l" t="t" r="r" b="b"/>
              <a:pathLst>
                <a:path w="337185" h="621030" extrusionOk="0">
                  <a:moveTo>
                    <a:pt x="17145" y="621030"/>
                  </a:moveTo>
                  <a:cubicBezTo>
                    <a:pt x="5715" y="578168"/>
                    <a:pt x="0" y="533400"/>
                    <a:pt x="0" y="488632"/>
                  </a:cubicBezTo>
                  <a:cubicBezTo>
                    <a:pt x="0" y="273368"/>
                    <a:pt x="129540" y="80963"/>
                    <a:pt x="328613" y="0"/>
                  </a:cubicBezTo>
                  <a:lnTo>
                    <a:pt x="337185" y="21908"/>
                  </a:lnTo>
                  <a:cubicBezTo>
                    <a:pt x="146685" y="99060"/>
                    <a:pt x="22860" y="281940"/>
                    <a:pt x="22860" y="487680"/>
                  </a:cubicBezTo>
                  <a:cubicBezTo>
                    <a:pt x="22860" y="530543"/>
                    <a:pt x="28575" y="572453"/>
                    <a:pt x="39052" y="613410"/>
                  </a:cubicBezTo>
                  <a:lnTo>
                    <a:pt x="17145" y="62103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900" name="Google Shape;5900;p32"/>
            <p:cNvGrpSpPr/>
            <p:nvPr/>
          </p:nvGrpSpPr>
          <p:grpSpPr>
            <a:xfrm>
              <a:off x="4910701" y="3818108"/>
              <a:ext cx="2376312" cy="776751"/>
              <a:chOff x="4910701" y="3818108"/>
              <a:chExt cx="2376312" cy="776751"/>
            </a:xfrm>
          </p:grpSpPr>
          <p:sp>
            <p:nvSpPr>
              <p:cNvPr id="5901" name="Google Shape;5901;p32"/>
              <p:cNvSpPr/>
              <p:nvPr/>
            </p:nvSpPr>
            <p:spPr>
              <a:xfrm>
                <a:off x="5957887" y="4451032"/>
                <a:ext cx="25717" cy="3333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33337" extrusionOk="0">
                    <a:moveTo>
                      <a:pt x="12383" y="0"/>
                    </a:moveTo>
                    <a:cubicBezTo>
                      <a:pt x="9525" y="0"/>
                      <a:pt x="6667" y="953"/>
                      <a:pt x="3810" y="3810"/>
                    </a:cubicBezTo>
                    <a:cubicBezTo>
                      <a:pt x="953" y="5715"/>
                      <a:pt x="0" y="9525"/>
                      <a:pt x="0" y="12383"/>
                    </a:cubicBezTo>
                    <a:cubicBezTo>
                      <a:pt x="0" y="17145"/>
                      <a:pt x="1905" y="21908"/>
                      <a:pt x="5715" y="25718"/>
                    </a:cubicBezTo>
                    <a:cubicBezTo>
                      <a:pt x="9525" y="29528"/>
                      <a:pt x="14288" y="32385"/>
                      <a:pt x="20955" y="33338"/>
                    </a:cubicBezTo>
                    <a:cubicBezTo>
                      <a:pt x="21908" y="31433"/>
                      <a:pt x="23813" y="30480"/>
                      <a:pt x="23813" y="27623"/>
                    </a:cubicBezTo>
                    <a:cubicBezTo>
                      <a:pt x="24765" y="25718"/>
                      <a:pt x="24765" y="22860"/>
                      <a:pt x="25717" y="19050"/>
                    </a:cubicBezTo>
                    <a:cubicBezTo>
                      <a:pt x="25717" y="14288"/>
                      <a:pt x="24765" y="9525"/>
                      <a:pt x="21908" y="6668"/>
                    </a:cubicBezTo>
                    <a:cubicBezTo>
                      <a:pt x="19050" y="2858"/>
                      <a:pt x="16192" y="953"/>
                      <a:pt x="12383" y="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02" name="Google Shape;5902;p32"/>
              <p:cNvSpPr/>
              <p:nvPr/>
            </p:nvSpPr>
            <p:spPr>
              <a:xfrm>
                <a:off x="6030277" y="4486275"/>
                <a:ext cx="53339" cy="31432"/>
              </a:xfrm>
              <a:custGeom>
                <a:avLst/>
                <a:gdLst/>
                <a:ahLst/>
                <a:cxnLst/>
                <a:rect l="l" t="t" r="r" b="b"/>
                <a:pathLst>
                  <a:path w="53339" h="31432" extrusionOk="0">
                    <a:moveTo>
                      <a:pt x="26670" y="0"/>
                    </a:moveTo>
                    <a:cubicBezTo>
                      <a:pt x="19050" y="0"/>
                      <a:pt x="13335" y="1905"/>
                      <a:pt x="8572" y="4763"/>
                    </a:cubicBezTo>
                    <a:cubicBezTo>
                      <a:pt x="2857" y="8572"/>
                      <a:pt x="952" y="13335"/>
                      <a:pt x="0" y="18097"/>
                    </a:cubicBezTo>
                    <a:cubicBezTo>
                      <a:pt x="0" y="21907"/>
                      <a:pt x="952" y="24765"/>
                      <a:pt x="4763" y="27622"/>
                    </a:cubicBezTo>
                    <a:cubicBezTo>
                      <a:pt x="7620" y="30480"/>
                      <a:pt x="11430" y="31432"/>
                      <a:pt x="15240" y="31432"/>
                    </a:cubicBezTo>
                    <a:cubicBezTo>
                      <a:pt x="20955" y="31432"/>
                      <a:pt x="27622" y="30480"/>
                      <a:pt x="33338" y="27622"/>
                    </a:cubicBezTo>
                    <a:cubicBezTo>
                      <a:pt x="39052" y="24765"/>
                      <a:pt x="45720" y="20955"/>
                      <a:pt x="53340" y="15240"/>
                    </a:cubicBezTo>
                    <a:cubicBezTo>
                      <a:pt x="49530" y="10478"/>
                      <a:pt x="44767" y="6668"/>
                      <a:pt x="40005" y="3810"/>
                    </a:cubicBezTo>
                    <a:cubicBezTo>
                      <a:pt x="36195" y="1905"/>
                      <a:pt x="31432" y="953"/>
                      <a:pt x="26670" y="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03" name="Google Shape;5903;p32"/>
              <p:cNvSpPr/>
              <p:nvPr/>
            </p:nvSpPr>
            <p:spPr>
              <a:xfrm rot="-4289663">
                <a:off x="5514869" y="4359959"/>
                <a:ext cx="37147" cy="36195"/>
              </a:xfrm>
              <a:custGeom>
                <a:avLst/>
                <a:gdLst/>
                <a:ahLst/>
                <a:cxnLst/>
                <a:rect l="l" t="t" r="r" b="b"/>
                <a:pathLst>
                  <a:path w="37147" h="36195" extrusionOk="0">
                    <a:moveTo>
                      <a:pt x="0" y="0"/>
                    </a:moveTo>
                    <a:lnTo>
                      <a:pt x="37148" y="0"/>
                    </a:lnTo>
                    <a:lnTo>
                      <a:pt x="37148" y="36195"/>
                    </a:lnTo>
                    <a:lnTo>
                      <a:pt x="0" y="36195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04" name="Google Shape;5904;p32"/>
              <p:cNvSpPr/>
              <p:nvPr/>
            </p:nvSpPr>
            <p:spPr>
              <a:xfrm>
                <a:off x="5833809" y="4470677"/>
                <a:ext cx="53593" cy="30258"/>
              </a:xfrm>
              <a:custGeom>
                <a:avLst/>
                <a:gdLst/>
                <a:ahLst/>
                <a:cxnLst/>
                <a:rect l="l" t="t" r="r" b="b"/>
                <a:pathLst>
                  <a:path w="53593" h="30258" extrusionOk="0">
                    <a:moveTo>
                      <a:pt x="28828" y="357"/>
                    </a:moveTo>
                    <a:cubicBezTo>
                      <a:pt x="21208" y="-595"/>
                      <a:pt x="15493" y="357"/>
                      <a:pt x="9778" y="3215"/>
                    </a:cubicBezTo>
                    <a:cubicBezTo>
                      <a:pt x="4063" y="6072"/>
                      <a:pt x="1206" y="10835"/>
                      <a:pt x="253" y="15597"/>
                    </a:cubicBezTo>
                    <a:cubicBezTo>
                      <a:pt x="-699" y="19407"/>
                      <a:pt x="1206" y="22265"/>
                      <a:pt x="3111" y="25122"/>
                    </a:cubicBezTo>
                    <a:cubicBezTo>
                      <a:pt x="5968" y="27980"/>
                      <a:pt x="8826" y="29885"/>
                      <a:pt x="13588" y="29885"/>
                    </a:cubicBezTo>
                    <a:cubicBezTo>
                      <a:pt x="19303" y="30837"/>
                      <a:pt x="25971" y="29885"/>
                      <a:pt x="32638" y="27980"/>
                    </a:cubicBezTo>
                    <a:cubicBezTo>
                      <a:pt x="39306" y="26075"/>
                      <a:pt x="45973" y="23217"/>
                      <a:pt x="53593" y="18455"/>
                    </a:cubicBezTo>
                    <a:cubicBezTo>
                      <a:pt x="49783" y="13692"/>
                      <a:pt x="45973" y="8930"/>
                      <a:pt x="42163" y="5120"/>
                    </a:cubicBezTo>
                    <a:cubicBezTo>
                      <a:pt x="37401" y="3215"/>
                      <a:pt x="32638" y="1310"/>
                      <a:pt x="28828" y="357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05" name="Google Shape;5905;p32"/>
              <p:cNvSpPr/>
              <p:nvPr/>
            </p:nvSpPr>
            <p:spPr>
              <a:xfrm rot="-1450734">
                <a:off x="6823927" y="4289965"/>
                <a:ext cx="36196" cy="37148"/>
              </a:xfrm>
              <a:custGeom>
                <a:avLst/>
                <a:gdLst/>
                <a:ahLst/>
                <a:cxnLst/>
                <a:rect l="l" t="t" r="r" b="b"/>
                <a:pathLst>
                  <a:path w="36196" h="37148" extrusionOk="0">
                    <a:moveTo>
                      <a:pt x="0" y="0"/>
                    </a:moveTo>
                    <a:lnTo>
                      <a:pt x="36196" y="0"/>
                    </a:lnTo>
                    <a:lnTo>
                      <a:pt x="36196" y="37149"/>
                    </a:lnTo>
                    <a:lnTo>
                      <a:pt x="0" y="37149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06" name="Google Shape;5906;p32"/>
              <p:cNvSpPr/>
              <p:nvPr/>
            </p:nvSpPr>
            <p:spPr>
              <a:xfrm>
                <a:off x="6727133" y="4373310"/>
                <a:ext cx="54368" cy="46765"/>
              </a:xfrm>
              <a:custGeom>
                <a:avLst/>
                <a:gdLst/>
                <a:ahLst/>
                <a:cxnLst/>
                <a:rect l="l" t="t" r="r" b="b"/>
                <a:pathLst>
                  <a:path w="54368" h="46765" extrusionOk="0">
                    <a:moveTo>
                      <a:pt x="2279" y="24382"/>
                    </a:moveTo>
                    <a:cubicBezTo>
                      <a:pt x="374" y="28192"/>
                      <a:pt x="-579" y="31050"/>
                      <a:pt x="374" y="34859"/>
                    </a:cubicBezTo>
                    <a:cubicBezTo>
                      <a:pt x="2279" y="40575"/>
                      <a:pt x="6089" y="43432"/>
                      <a:pt x="11804" y="45337"/>
                    </a:cubicBezTo>
                    <a:cubicBezTo>
                      <a:pt x="17519" y="47242"/>
                      <a:pt x="24186" y="47242"/>
                      <a:pt x="29901" y="45337"/>
                    </a:cubicBezTo>
                    <a:cubicBezTo>
                      <a:pt x="39426" y="41527"/>
                      <a:pt x="46094" y="36765"/>
                      <a:pt x="49904" y="29145"/>
                    </a:cubicBezTo>
                    <a:cubicBezTo>
                      <a:pt x="54666" y="22477"/>
                      <a:pt x="55619" y="14857"/>
                      <a:pt x="52761" y="8190"/>
                    </a:cubicBezTo>
                    <a:cubicBezTo>
                      <a:pt x="50856" y="4380"/>
                      <a:pt x="47999" y="1522"/>
                      <a:pt x="42284" y="570"/>
                    </a:cubicBezTo>
                    <a:cubicBezTo>
                      <a:pt x="36569" y="-383"/>
                      <a:pt x="30854" y="-383"/>
                      <a:pt x="25139" y="2475"/>
                    </a:cubicBezTo>
                    <a:cubicBezTo>
                      <a:pt x="23234" y="5332"/>
                      <a:pt x="18471" y="9142"/>
                      <a:pt x="11804" y="13905"/>
                    </a:cubicBezTo>
                    <a:cubicBezTo>
                      <a:pt x="7994" y="16762"/>
                      <a:pt x="4184" y="20572"/>
                      <a:pt x="2279" y="24382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07" name="Google Shape;5907;p32"/>
              <p:cNvSpPr/>
              <p:nvPr/>
            </p:nvSpPr>
            <p:spPr>
              <a:xfrm>
                <a:off x="6563677" y="4377690"/>
                <a:ext cx="48577" cy="69294"/>
              </a:xfrm>
              <a:custGeom>
                <a:avLst/>
                <a:gdLst/>
                <a:ahLst/>
                <a:cxnLst/>
                <a:rect l="l" t="t" r="r" b="b"/>
                <a:pathLst>
                  <a:path w="48577" h="69294" extrusionOk="0">
                    <a:moveTo>
                      <a:pt x="0" y="11430"/>
                    </a:moveTo>
                    <a:lnTo>
                      <a:pt x="15240" y="63817"/>
                    </a:lnTo>
                    <a:cubicBezTo>
                      <a:pt x="16192" y="65722"/>
                      <a:pt x="17145" y="67628"/>
                      <a:pt x="19050" y="68580"/>
                    </a:cubicBezTo>
                    <a:cubicBezTo>
                      <a:pt x="20955" y="69532"/>
                      <a:pt x="22860" y="69532"/>
                      <a:pt x="24765" y="68580"/>
                    </a:cubicBezTo>
                    <a:cubicBezTo>
                      <a:pt x="30480" y="66675"/>
                      <a:pt x="36195" y="62865"/>
                      <a:pt x="40005" y="58103"/>
                    </a:cubicBezTo>
                    <a:cubicBezTo>
                      <a:pt x="44767" y="52388"/>
                      <a:pt x="46672" y="46672"/>
                      <a:pt x="48577" y="39053"/>
                    </a:cubicBezTo>
                    <a:lnTo>
                      <a:pt x="37147" y="0"/>
                    </a:lnTo>
                    <a:lnTo>
                      <a:pt x="0" y="11430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08" name="Google Shape;5908;p32"/>
              <p:cNvSpPr/>
              <p:nvPr/>
            </p:nvSpPr>
            <p:spPr>
              <a:xfrm>
                <a:off x="6273165" y="4475797"/>
                <a:ext cx="53339" cy="33337"/>
              </a:xfrm>
              <a:custGeom>
                <a:avLst/>
                <a:gdLst/>
                <a:ahLst/>
                <a:cxnLst/>
                <a:rect l="l" t="t" r="r" b="b"/>
                <a:pathLst>
                  <a:path w="53339" h="33337" extrusionOk="0">
                    <a:moveTo>
                      <a:pt x="23813" y="0"/>
                    </a:moveTo>
                    <a:cubicBezTo>
                      <a:pt x="16192" y="953"/>
                      <a:pt x="10477" y="3810"/>
                      <a:pt x="6667" y="7620"/>
                    </a:cubicBezTo>
                    <a:cubicBezTo>
                      <a:pt x="1905" y="12383"/>
                      <a:pt x="0" y="17145"/>
                      <a:pt x="0" y="21908"/>
                    </a:cubicBezTo>
                    <a:cubicBezTo>
                      <a:pt x="0" y="25718"/>
                      <a:pt x="1905" y="28575"/>
                      <a:pt x="5715" y="30480"/>
                    </a:cubicBezTo>
                    <a:cubicBezTo>
                      <a:pt x="8572" y="32385"/>
                      <a:pt x="12382" y="33338"/>
                      <a:pt x="17145" y="33338"/>
                    </a:cubicBezTo>
                    <a:cubicBezTo>
                      <a:pt x="22860" y="32385"/>
                      <a:pt x="28575" y="30480"/>
                      <a:pt x="35242" y="26670"/>
                    </a:cubicBezTo>
                    <a:cubicBezTo>
                      <a:pt x="40957" y="22860"/>
                      <a:pt x="46672" y="18097"/>
                      <a:pt x="53340" y="12383"/>
                    </a:cubicBezTo>
                    <a:cubicBezTo>
                      <a:pt x="48577" y="8572"/>
                      <a:pt x="43815" y="4763"/>
                      <a:pt x="39052" y="2858"/>
                    </a:cubicBezTo>
                    <a:cubicBezTo>
                      <a:pt x="33338" y="953"/>
                      <a:pt x="28575" y="0"/>
                      <a:pt x="23813" y="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09" name="Google Shape;5909;p32"/>
              <p:cNvSpPr/>
              <p:nvPr/>
            </p:nvSpPr>
            <p:spPr>
              <a:xfrm>
                <a:off x="6383654" y="4415790"/>
                <a:ext cx="75247" cy="88024"/>
              </a:xfrm>
              <a:custGeom>
                <a:avLst/>
                <a:gdLst/>
                <a:ahLst/>
                <a:cxnLst/>
                <a:rect l="l" t="t" r="r" b="b"/>
                <a:pathLst>
                  <a:path w="75247" h="88024" extrusionOk="0">
                    <a:moveTo>
                      <a:pt x="39053" y="6667"/>
                    </a:moveTo>
                    <a:lnTo>
                      <a:pt x="44767" y="35242"/>
                    </a:lnTo>
                    <a:lnTo>
                      <a:pt x="7620" y="41910"/>
                    </a:lnTo>
                    <a:cubicBezTo>
                      <a:pt x="4763" y="41910"/>
                      <a:pt x="2858" y="43815"/>
                      <a:pt x="1905" y="45720"/>
                    </a:cubicBezTo>
                    <a:cubicBezTo>
                      <a:pt x="0" y="47625"/>
                      <a:pt x="0" y="49530"/>
                      <a:pt x="0" y="52388"/>
                    </a:cubicBezTo>
                    <a:cubicBezTo>
                      <a:pt x="0" y="54292"/>
                      <a:pt x="1905" y="56197"/>
                      <a:pt x="3810" y="58103"/>
                    </a:cubicBezTo>
                    <a:cubicBezTo>
                      <a:pt x="5715" y="60007"/>
                      <a:pt x="8573" y="60960"/>
                      <a:pt x="11430" y="61913"/>
                    </a:cubicBezTo>
                    <a:cubicBezTo>
                      <a:pt x="13335" y="60007"/>
                      <a:pt x="16192" y="58103"/>
                      <a:pt x="20003" y="56197"/>
                    </a:cubicBezTo>
                    <a:cubicBezTo>
                      <a:pt x="22860" y="55245"/>
                      <a:pt x="27623" y="53340"/>
                      <a:pt x="33338" y="52388"/>
                    </a:cubicBezTo>
                    <a:lnTo>
                      <a:pt x="45720" y="65722"/>
                    </a:lnTo>
                    <a:lnTo>
                      <a:pt x="34290" y="67628"/>
                    </a:lnTo>
                    <a:cubicBezTo>
                      <a:pt x="30480" y="68580"/>
                      <a:pt x="26670" y="70485"/>
                      <a:pt x="23813" y="72390"/>
                    </a:cubicBezTo>
                    <a:cubicBezTo>
                      <a:pt x="20955" y="75247"/>
                      <a:pt x="20003" y="78105"/>
                      <a:pt x="20955" y="80963"/>
                    </a:cubicBezTo>
                    <a:cubicBezTo>
                      <a:pt x="21908" y="83820"/>
                      <a:pt x="22860" y="85725"/>
                      <a:pt x="25717" y="86678"/>
                    </a:cubicBezTo>
                    <a:cubicBezTo>
                      <a:pt x="28575" y="87630"/>
                      <a:pt x="32385" y="88582"/>
                      <a:pt x="35242" y="87630"/>
                    </a:cubicBezTo>
                    <a:cubicBezTo>
                      <a:pt x="43815" y="85725"/>
                      <a:pt x="52388" y="81915"/>
                      <a:pt x="59055" y="75247"/>
                    </a:cubicBezTo>
                    <a:cubicBezTo>
                      <a:pt x="66675" y="68580"/>
                      <a:pt x="71438" y="60007"/>
                      <a:pt x="75248" y="49530"/>
                    </a:cubicBezTo>
                    <a:lnTo>
                      <a:pt x="65723" y="0"/>
                    </a:lnTo>
                    <a:lnTo>
                      <a:pt x="39053" y="6667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10" name="Google Shape;5910;p32"/>
              <p:cNvSpPr/>
              <p:nvPr/>
            </p:nvSpPr>
            <p:spPr>
              <a:xfrm>
                <a:off x="4910701" y="3818108"/>
                <a:ext cx="2376312" cy="776751"/>
              </a:xfrm>
              <a:custGeom>
                <a:avLst/>
                <a:gdLst/>
                <a:ahLst/>
                <a:cxnLst/>
                <a:rect l="l" t="t" r="r" b="b"/>
                <a:pathLst>
                  <a:path w="2376312" h="776751" extrusionOk="0">
                    <a:moveTo>
                      <a:pt x="2324489" y="401466"/>
                    </a:moveTo>
                    <a:cubicBezTo>
                      <a:pt x="2315916" y="384321"/>
                      <a:pt x="2307344" y="367176"/>
                      <a:pt x="2299724" y="350031"/>
                    </a:cubicBezTo>
                    <a:cubicBezTo>
                      <a:pt x="2316869" y="337649"/>
                      <a:pt x="2332109" y="325266"/>
                      <a:pt x="2348301" y="310979"/>
                    </a:cubicBezTo>
                    <a:cubicBezTo>
                      <a:pt x="2399736" y="264306"/>
                      <a:pt x="2369256" y="202394"/>
                      <a:pt x="2344491" y="152864"/>
                    </a:cubicBezTo>
                    <a:lnTo>
                      <a:pt x="2339729" y="142386"/>
                    </a:lnTo>
                    <a:cubicBezTo>
                      <a:pt x="2327346" y="116669"/>
                      <a:pt x="2329251" y="90951"/>
                      <a:pt x="2331156" y="69044"/>
                    </a:cubicBezTo>
                    <a:cubicBezTo>
                      <a:pt x="2333061" y="48089"/>
                      <a:pt x="2334966" y="28086"/>
                      <a:pt x="2321631" y="14751"/>
                    </a:cubicBezTo>
                    <a:cubicBezTo>
                      <a:pt x="2310201" y="2369"/>
                      <a:pt x="2288294" y="-1441"/>
                      <a:pt x="2253051" y="464"/>
                    </a:cubicBezTo>
                    <a:lnTo>
                      <a:pt x="2253051" y="464"/>
                    </a:lnTo>
                    <a:cubicBezTo>
                      <a:pt x="2253051" y="464"/>
                      <a:pt x="2252099" y="464"/>
                      <a:pt x="2252099" y="464"/>
                    </a:cubicBezTo>
                    <a:cubicBezTo>
                      <a:pt x="2175899" y="5226"/>
                      <a:pt x="2128274" y="68091"/>
                      <a:pt x="2118749" y="177629"/>
                    </a:cubicBezTo>
                    <a:cubicBezTo>
                      <a:pt x="2112081" y="180486"/>
                      <a:pt x="2106366" y="184296"/>
                      <a:pt x="2099699" y="187154"/>
                    </a:cubicBezTo>
                    <a:cubicBezTo>
                      <a:pt x="2052074" y="209061"/>
                      <a:pt x="1995876" y="226206"/>
                      <a:pt x="1943489" y="239541"/>
                    </a:cubicBezTo>
                    <a:lnTo>
                      <a:pt x="1943489" y="239541"/>
                    </a:lnTo>
                    <a:cubicBezTo>
                      <a:pt x="1932059" y="242399"/>
                      <a:pt x="1923486" y="244304"/>
                      <a:pt x="1915866" y="246209"/>
                    </a:cubicBezTo>
                    <a:cubicBezTo>
                      <a:pt x="1915866" y="246209"/>
                      <a:pt x="1915866" y="246209"/>
                      <a:pt x="1914914" y="246209"/>
                    </a:cubicBezTo>
                    <a:lnTo>
                      <a:pt x="1914914" y="246209"/>
                    </a:lnTo>
                    <a:cubicBezTo>
                      <a:pt x="1906341" y="249066"/>
                      <a:pt x="1900626" y="250971"/>
                      <a:pt x="1896816" y="253829"/>
                    </a:cubicBezTo>
                    <a:cubicBezTo>
                      <a:pt x="1866336" y="272879"/>
                      <a:pt x="1887291" y="351936"/>
                      <a:pt x="1896816" y="381464"/>
                    </a:cubicBezTo>
                    <a:cubicBezTo>
                      <a:pt x="1760609" y="478619"/>
                      <a:pt x="1504386" y="540531"/>
                      <a:pt x="1219589" y="540531"/>
                    </a:cubicBezTo>
                    <a:cubicBezTo>
                      <a:pt x="1209111" y="540531"/>
                      <a:pt x="1199586" y="540531"/>
                      <a:pt x="1189109" y="540531"/>
                    </a:cubicBezTo>
                    <a:lnTo>
                      <a:pt x="1189109" y="540531"/>
                    </a:lnTo>
                    <a:cubicBezTo>
                      <a:pt x="1189109" y="540531"/>
                      <a:pt x="1189109" y="540531"/>
                      <a:pt x="1188156" y="540531"/>
                    </a:cubicBezTo>
                    <a:cubicBezTo>
                      <a:pt x="1188156" y="540531"/>
                      <a:pt x="1188156" y="540531"/>
                      <a:pt x="1187204" y="540531"/>
                    </a:cubicBezTo>
                    <a:lnTo>
                      <a:pt x="1187204" y="540531"/>
                    </a:lnTo>
                    <a:cubicBezTo>
                      <a:pt x="1176726" y="540531"/>
                      <a:pt x="1167201" y="540531"/>
                      <a:pt x="1156724" y="540531"/>
                    </a:cubicBezTo>
                    <a:cubicBezTo>
                      <a:pt x="871926" y="540531"/>
                      <a:pt x="615704" y="479571"/>
                      <a:pt x="479496" y="381464"/>
                    </a:cubicBezTo>
                    <a:cubicBezTo>
                      <a:pt x="489021" y="351936"/>
                      <a:pt x="509976" y="272879"/>
                      <a:pt x="479496" y="253829"/>
                    </a:cubicBezTo>
                    <a:cubicBezTo>
                      <a:pt x="475686" y="250971"/>
                      <a:pt x="469019" y="249066"/>
                      <a:pt x="461399" y="246209"/>
                    </a:cubicBezTo>
                    <a:lnTo>
                      <a:pt x="461399" y="246209"/>
                    </a:lnTo>
                    <a:cubicBezTo>
                      <a:pt x="461399" y="246209"/>
                      <a:pt x="461399" y="246209"/>
                      <a:pt x="460446" y="246209"/>
                    </a:cubicBezTo>
                    <a:cubicBezTo>
                      <a:pt x="452826" y="244304"/>
                      <a:pt x="444254" y="241446"/>
                      <a:pt x="432824" y="239541"/>
                    </a:cubicBezTo>
                    <a:lnTo>
                      <a:pt x="432824" y="239541"/>
                    </a:lnTo>
                    <a:cubicBezTo>
                      <a:pt x="379484" y="226206"/>
                      <a:pt x="323286" y="208109"/>
                      <a:pt x="276614" y="187154"/>
                    </a:cubicBezTo>
                    <a:cubicBezTo>
                      <a:pt x="269946" y="184296"/>
                      <a:pt x="263279" y="181439"/>
                      <a:pt x="257564" y="177629"/>
                    </a:cubicBezTo>
                    <a:cubicBezTo>
                      <a:pt x="248039" y="68091"/>
                      <a:pt x="200414" y="6179"/>
                      <a:pt x="124214" y="464"/>
                    </a:cubicBezTo>
                    <a:cubicBezTo>
                      <a:pt x="124214" y="464"/>
                      <a:pt x="123261" y="464"/>
                      <a:pt x="123261" y="464"/>
                    </a:cubicBezTo>
                    <a:lnTo>
                      <a:pt x="123261" y="464"/>
                    </a:lnTo>
                    <a:cubicBezTo>
                      <a:pt x="87066" y="-1441"/>
                      <a:pt x="66111" y="3321"/>
                      <a:pt x="54681" y="14751"/>
                    </a:cubicBezTo>
                    <a:cubicBezTo>
                      <a:pt x="41346" y="28086"/>
                      <a:pt x="43251" y="48089"/>
                      <a:pt x="45156" y="69044"/>
                    </a:cubicBezTo>
                    <a:cubicBezTo>
                      <a:pt x="47061" y="91904"/>
                      <a:pt x="49919" y="116669"/>
                      <a:pt x="36584" y="142386"/>
                    </a:cubicBezTo>
                    <a:lnTo>
                      <a:pt x="31821" y="152864"/>
                    </a:lnTo>
                    <a:cubicBezTo>
                      <a:pt x="7056" y="202394"/>
                      <a:pt x="-23424" y="264306"/>
                      <a:pt x="28011" y="310979"/>
                    </a:cubicBezTo>
                    <a:cubicBezTo>
                      <a:pt x="43251" y="325266"/>
                      <a:pt x="59444" y="338601"/>
                      <a:pt x="76589" y="350031"/>
                    </a:cubicBezTo>
                    <a:cubicBezTo>
                      <a:pt x="69921" y="367176"/>
                      <a:pt x="60396" y="385274"/>
                      <a:pt x="51824" y="401466"/>
                    </a:cubicBezTo>
                    <a:cubicBezTo>
                      <a:pt x="36584" y="430041"/>
                      <a:pt x="21344" y="460521"/>
                      <a:pt x="13724" y="493859"/>
                    </a:cubicBezTo>
                    <a:cubicBezTo>
                      <a:pt x="10866" y="506241"/>
                      <a:pt x="4199" y="609111"/>
                      <a:pt x="25154" y="616731"/>
                    </a:cubicBezTo>
                    <a:cubicBezTo>
                      <a:pt x="28964" y="617684"/>
                      <a:pt x="36584" y="618636"/>
                      <a:pt x="42299" y="606254"/>
                    </a:cubicBezTo>
                    <a:cubicBezTo>
                      <a:pt x="64206" y="562439"/>
                      <a:pt x="100401" y="516719"/>
                      <a:pt x="123261" y="515766"/>
                    </a:cubicBezTo>
                    <a:cubicBezTo>
                      <a:pt x="127071" y="515766"/>
                      <a:pt x="133739" y="516719"/>
                      <a:pt x="140406" y="526244"/>
                    </a:cubicBezTo>
                    <a:cubicBezTo>
                      <a:pt x="146121" y="534816"/>
                      <a:pt x="150884" y="548151"/>
                      <a:pt x="155646" y="557676"/>
                    </a:cubicBezTo>
                    <a:cubicBezTo>
                      <a:pt x="162314" y="573869"/>
                      <a:pt x="165171" y="581489"/>
                      <a:pt x="173744" y="579584"/>
                    </a:cubicBezTo>
                    <a:cubicBezTo>
                      <a:pt x="182316" y="577679"/>
                      <a:pt x="182316" y="568154"/>
                      <a:pt x="182316" y="560534"/>
                    </a:cubicBezTo>
                    <a:cubicBezTo>
                      <a:pt x="182316" y="511004"/>
                      <a:pt x="196604" y="463379"/>
                      <a:pt x="211844" y="419564"/>
                    </a:cubicBezTo>
                    <a:cubicBezTo>
                      <a:pt x="247086" y="432899"/>
                      <a:pt x="281376" y="442424"/>
                      <a:pt x="315666" y="451949"/>
                    </a:cubicBezTo>
                    <a:cubicBezTo>
                      <a:pt x="316619" y="451949"/>
                      <a:pt x="317571" y="452901"/>
                      <a:pt x="318524" y="452901"/>
                    </a:cubicBezTo>
                    <a:lnTo>
                      <a:pt x="315666" y="455759"/>
                    </a:lnTo>
                    <a:cubicBezTo>
                      <a:pt x="305189" y="467189"/>
                      <a:pt x="289949" y="481476"/>
                      <a:pt x="289949" y="481476"/>
                    </a:cubicBezTo>
                    <a:cubicBezTo>
                      <a:pt x="279471" y="492906"/>
                      <a:pt x="273756" y="507194"/>
                      <a:pt x="275661" y="520529"/>
                    </a:cubicBezTo>
                    <a:cubicBezTo>
                      <a:pt x="276614" y="533864"/>
                      <a:pt x="284234" y="545294"/>
                      <a:pt x="296616" y="553866"/>
                    </a:cubicBezTo>
                    <a:cubicBezTo>
                      <a:pt x="492831" y="693884"/>
                      <a:pt x="814776" y="776751"/>
                      <a:pt x="1157676" y="776751"/>
                    </a:cubicBezTo>
                    <a:cubicBezTo>
                      <a:pt x="1167201" y="776751"/>
                      <a:pt x="1177679" y="776751"/>
                      <a:pt x="1189109" y="776751"/>
                    </a:cubicBezTo>
                    <a:cubicBezTo>
                      <a:pt x="1199586" y="776751"/>
                      <a:pt x="1210064" y="776751"/>
                      <a:pt x="1220541" y="776751"/>
                    </a:cubicBezTo>
                    <a:cubicBezTo>
                      <a:pt x="1563441" y="776751"/>
                      <a:pt x="1885386" y="692931"/>
                      <a:pt x="2081601" y="553866"/>
                    </a:cubicBezTo>
                    <a:cubicBezTo>
                      <a:pt x="2093984" y="545294"/>
                      <a:pt x="2100651" y="532911"/>
                      <a:pt x="2102556" y="520529"/>
                    </a:cubicBezTo>
                    <a:cubicBezTo>
                      <a:pt x="2103509" y="507194"/>
                      <a:pt x="2098746" y="492906"/>
                      <a:pt x="2088269" y="481476"/>
                    </a:cubicBezTo>
                    <a:cubicBezTo>
                      <a:pt x="2088269" y="481476"/>
                      <a:pt x="2073029" y="467189"/>
                      <a:pt x="2062551" y="455759"/>
                    </a:cubicBezTo>
                    <a:lnTo>
                      <a:pt x="2059694" y="452901"/>
                    </a:lnTo>
                    <a:cubicBezTo>
                      <a:pt x="2060646" y="452901"/>
                      <a:pt x="2061599" y="451949"/>
                      <a:pt x="2062551" y="451949"/>
                    </a:cubicBezTo>
                    <a:cubicBezTo>
                      <a:pt x="2096841" y="442424"/>
                      <a:pt x="2132084" y="431946"/>
                      <a:pt x="2166374" y="419564"/>
                    </a:cubicBezTo>
                    <a:cubicBezTo>
                      <a:pt x="2181614" y="463379"/>
                      <a:pt x="2195901" y="511004"/>
                      <a:pt x="2195901" y="560534"/>
                    </a:cubicBezTo>
                    <a:cubicBezTo>
                      <a:pt x="2195901" y="568154"/>
                      <a:pt x="2195901" y="577679"/>
                      <a:pt x="2204474" y="579584"/>
                    </a:cubicBezTo>
                    <a:cubicBezTo>
                      <a:pt x="2213046" y="581489"/>
                      <a:pt x="2215904" y="573869"/>
                      <a:pt x="2222571" y="557676"/>
                    </a:cubicBezTo>
                    <a:cubicBezTo>
                      <a:pt x="2226381" y="547199"/>
                      <a:pt x="2232096" y="534816"/>
                      <a:pt x="2237811" y="526244"/>
                    </a:cubicBezTo>
                    <a:cubicBezTo>
                      <a:pt x="2244479" y="516719"/>
                      <a:pt x="2250194" y="515766"/>
                      <a:pt x="2254956" y="515766"/>
                    </a:cubicBezTo>
                    <a:cubicBezTo>
                      <a:pt x="2277816" y="516719"/>
                      <a:pt x="2314011" y="563391"/>
                      <a:pt x="2335919" y="606254"/>
                    </a:cubicBezTo>
                    <a:cubicBezTo>
                      <a:pt x="2341634" y="618636"/>
                      <a:pt x="2349254" y="617684"/>
                      <a:pt x="2353064" y="616731"/>
                    </a:cubicBezTo>
                    <a:cubicBezTo>
                      <a:pt x="2374019" y="609111"/>
                      <a:pt x="2367351" y="506241"/>
                      <a:pt x="2364494" y="493859"/>
                    </a:cubicBezTo>
                    <a:cubicBezTo>
                      <a:pt x="2354969" y="459569"/>
                      <a:pt x="2339729" y="430041"/>
                      <a:pt x="2324489" y="401466"/>
                    </a:cubicBezTo>
                    <a:close/>
                    <a:moveTo>
                      <a:pt x="165171" y="538626"/>
                    </a:moveTo>
                    <a:cubicBezTo>
                      <a:pt x="162314" y="531006"/>
                      <a:pt x="158504" y="523386"/>
                      <a:pt x="153741" y="516719"/>
                    </a:cubicBezTo>
                    <a:cubicBezTo>
                      <a:pt x="143264" y="500526"/>
                      <a:pt x="130881" y="497669"/>
                      <a:pt x="121356" y="498621"/>
                    </a:cubicBezTo>
                    <a:cubicBezTo>
                      <a:pt x="87066" y="500526"/>
                      <a:pt x="48966" y="554819"/>
                      <a:pt x="29916" y="591966"/>
                    </a:cubicBezTo>
                    <a:cubicBezTo>
                      <a:pt x="26106" y="568154"/>
                      <a:pt x="26106" y="515766"/>
                      <a:pt x="29916" y="497669"/>
                    </a:cubicBezTo>
                    <a:cubicBezTo>
                      <a:pt x="37536" y="466236"/>
                      <a:pt x="51824" y="437661"/>
                      <a:pt x="67064" y="409086"/>
                    </a:cubicBezTo>
                    <a:cubicBezTo>
                      <a:pt x="75636" y="392894"/>
                      <a:pt x="84209" y="376701"/>
                      <a:pt x="90876" y="359556"/>
                    </a:cubicBezTo>
                    <a:cubicBezTo>
                      <a:pt x="122309" y="380511"/>
                      <a:pt x="156599" y="398609"/>
                      <a:pt x="194699" y="413849"/>
                    </a:cubicBezTo>
                    <a:cubicBezTo>
                      <a:pt x="181364" y="452901"/>
                      <a:pt x="168029" y="494811"/>
                      <a:pt x="165171" y="538626"/>
                    </a:cubicBezTo>
                    <a:close/>
                    <a:moveTo>
                      <a:pt x="103259" y="26181"/>
                    </a:moveTo>
                    <a:cubicBezTo>
                      <a:pt x="104211" y="23324"/>
                      <a:pt x="105164" y="16656"/>
                      <a:pt x="123261" y="16656"/>
                    </a:cubicBezTo>
                    <a:cubicBezTo>
                      <a:pt x="203271" y="22371"/>
                      <a:pt x="230894" y="97619"/>
                      <a:pt x="239466" y="166199"/>
                    </a:cubicBezTo>
                    <a:cubicBezTo>
                      <a:pt x="148979" y="115716"/>
                      <a:pt x="97544" y="50946"/>
                      <a:pt x="103259" y="26181"/>
                    </a:cubicBezTo>
                    <a:close/>
                    <a:moveTo>
                      <a:pt x="469019" y="345269"/>
                    </a:moveTo>
                    <a:cubicBezTo>
                      <a:pt x="467114" y="351936"/>
                      <a:pt x="465209" y="357651"/>
                      <a:pt x="464256" y="364319"/>
                    </a:cubicBezTo>
                    <a:cubicBezTo>
                      <a:pt x="462351" y="363366"/>
                      <a:pt x="461399" y="362414"/>
                      <a:pt x="459494" y="360509"/>
                    </a:cubicBezTo>
                    <a:cubicBezTo>
                      <a:pt x="441396" y="346221"/>
                      <a:pt x="431871" y="336696"/>
                      <a:pt x="435681" y="324314"/>
                    </a:cubicBezTo>
                    <a:cubicBezTo>
                      <a:pt x="438539" y="314789"/>
                      <a:pt x="444254" y="312884"/>
                      <a:pt x="452826" y="312884"/>
                    </a:cubicBezTo>
                    <a:cubicBezTo>
                      <a:pt x="456636" y="312884"/>
                      <a:pt x="460446" y="312884"/>
                      <a:pt x="465209" y="313836"/>
                    </a:cubicBezTo>
                    <a:cubicBezTo>
                      <a:pt x="469019" y="313836"/>
                      <a:pt x="471876" y="314789"/>
                      <a:pt x="475686" y="314789"/>
                    </a:cubicBezTo>
                    <a:moveTo>
                      <a:pt x="565221" y="589109"/>
                    </a:moveTo>
                    <a:cubicBezTo>
                      <a:pt x="560459" y="578631"/>
                      <a:pt x="559506" y="571011"/>
                      <a:pt x="561411" y="565296"/>
                    </a:cubicBezTo>
                    <a:cubicBezTo>
                      <a:pt x="561411" y="564344"/>
                      <a:pt x="563316" y="563391"/>
                      <a:pt x="564269" y="563391"/>
                    </a:cubicBezTo>
                    <a:cubicBezTo>
                      <a:pt x="566174" y="563391"/>
                      <a:pt x="568079" y="563391"/>
                      <a:pt x="569984" y="563391"/>
                    </a:cubicBezTo>
                    <a:lnTo>
                      <a:pt x="580461" y="567201"/>
                    </a:lnTo>
                    <a:lnTo>
                      <a:pt x="591891" y="531959"/>
                    </a:lnTo>
                    <a:lnTo>
                      <a:pt x="572841" y="525291"/>
                    </a:lnTo>
                    <a:lnTo>
                      <a:pt x="572841" y="526244"/>
                    </a:lnTo>
                    <a:lnTo>
                      <a:pt x="553791" y="518624"/>
                    </a:lnTo>
                    <a:lnTo>
                      <a:pt x="512834" y="615779"/>
                    </a:lnTo>
                    <a:lnTo>
                      <a:pt x="499499" y="597681"/>
                    </a:lnTo>
                    <a:lnTo>
                      <a:pt x="513786" y="564344"/>
                    </a:lnTo>
                    <a:cubicBezTo>
                      <a:pt x="511881" y="565296"/>
                      <a:pt x="509976" y="566249"/>
                      <a:pt x="507119" y="566249"/>
                    </a:cubicBezTo>
                    <a:cubicBezTo>
                      <a:pt x="505214" y="566249"/>
                      <a:pt x="503309" y="566249"/>
                      <a:pt x="501404" y="565296"/>
                    </a:cubicBezTo>
                    <a:cubicBezTo>
                      <a:pt x="499499" y="564344"/>
                      <a:pt x="498546" y="563391"/>
                      <a:pt x="496641" y="561486"/>
                    </a:cubicBezTo>
                    <a:cubicBezTo>
                      <a:pt x="494736" y="559581"/>
                      <a:pt x="492831" y="557676"/>
                      <a:pt x="491879" y="554819"/>
                    </a:cubicBezTo>
                    <a:cubicBezTo>
                      <a:pt x="491879" y="558629"/>
                      <a:pt x="490926" y="561486"/>
                      <a:pt x="489974" y="564344"/>
                    </a:cubicBezTo>
                    <a:cubicBezTo>
                      <a:pt x="487116" y="571011"/>
                      <a:pt x="482354" y="575774"/>
                      <a:pt x="475686" y="577679"/>
                    </a:cubicBezTo>
                    <a:cubicBezTo>
                      <a:pt x="469019" y="580536"/>
                      <a:pt x="463304" y="580536"/>
                      <a:pt x="456636" y="577679"/>
                    </a:cubicBezTo>
                    <a:cubicBezTo>
                      <a:pt x="447111" y="573869"/>
                      <a:pt x="440444" y="565296"/>
                      <a:pt x="435681" y="551961"/>
                    </a:cubicBezTo>
                    <a:cubicBezTo>
                      <a:pt x="430919" y="538626"/>
                      <a:pt x="429014" y="522434"/>
                      <a:pt x="429966" y="504336"/>
                    </a:cubicBezTo>
                    <a:lnTo>
                      <a:pt x="436634" y="503384"/>
                    </a:lnTo>
                    <a:cubicBezTo>
                      <a:pt x="435681" y="515766"/>
                      <a:pt x="438539" y="527196"/>
                      <a:pt x="442349" y="536721"/>
                    </a:cubicBezTo>
                    <a:cubicBezTo>
                      <a:pt x="446159" y="546246"/>
                      <a:pt x="452826" y="552914"/>
                      <a:pt x="460446" y="555771"/>
                    </a:cubicBezTo>
                    <a:cubicBezTo>
                      <a:pt x="465209" y="557676"/>
                      <a:pt x="469019" y="557676"/>
                      <a:pt x="473781" y="556724"/>
                    </a:cubicBezTo>
                    <a:cubicBezTo>
                      <a:pt x="478544" y="554819"/>
                      <a:pt x="481401" y="551961"/>
                      <a:pt x="483306" y="548151"/>
                    </a:cubicBezTo>
                    <a:cubicBezTo>
                      <a:pt x="484259" y="546246"/>
                      <a:pt x="484259" y="543389"/>
                      <a:pt x="484259" y="540531"/>
                    </a:cubicBezTo>
                    <a:cubicBezTo>
                      <a:pt x="484259" y="537674"/>
                      <a:pt x="483306" y="534816"/>
                      <a:pt x="482354" y="532911"/>
                    </a:cubicBezTo>
                    <a:cubicBezTo>
                      <a:pt x="476639" y="533864"/>
                      <a:pt x="469019" y="532911"/>
                      <a:pt x="459494" y="531006"/>
                    </a:cubicBezTo>
                    <a:lnTo>
                      <a:pt x="457589" y="511004"/>
                    </a:lnTo>
                    <a:cubicBezTo>
                      <a:pt x="465209" y="513861"/>
                      <a:pt x="472829" y="514814"/>
                      <a:pt x="480449" y="513861"/>
                    </a:cubicBezTo>
                    <a:cubicBezTo>
                      <a:pt x="487116" y="512909"/>
                      <a:pt x="491879" y="509099"/>
                      <a:pt x="494736" y="504336"/>
                    </a:cubicBezTo>
                    <a:cubicBezTo>
                      <a:pt x="495689" y="501479"/>
                      <a:pt x="495689" y="499574"/>
                      <a:pt x="494736" y="496716"/>
                    </a:cubicBezTo>
                    <a:cubicBezTo>
                      <a:pt x="493784" y="493859"/>
                      <a:pt x="491879" y="492906"/>
                      <a:pt x="489974" y="491954"/>
                    </a:cubicBezTo>
                    <a:cubicBezTo>
                      <a:pt x="484259" y="490049"/>
                      <a:pt x="478544" y="488144"/>
                      <a:pt x="472829" y="488144"/>
                    </a:cubicBezTo>
                    <a:cubicBezTo>
                      <a:pt x="467114" y="488144"/>
                      <a:pt x="461399" y="489096"/>
                      <a:pt x="456636" y="491954"/>
                    </a:cubicBezTo>
                    <a:lnTo>
                      <a:pt x="451874" y="471951"/>
                    </a:lnTo>
                    <a:cubicBezTo>
                      <a:pt x="456636" y="470046"/>
                      <a:pt x="462351" y="469094"/>
                      <a:pt x="468066" y="469094"/>
                    </a:cubicBezTo>
                    <a:cubicBezTo>
                      <a:pt x="473781" y="469094"/>
                      <a:pt x="479496" y="470999"/>
                      <a:pt x="486164" y="472904"/>
                    </a:cubicBezTo>
                    <a:cubicBezTo>
                      <a:pt x="491879" y="475761"/>
                      <a:pt x="497594" y="482429"/>
                      <a:pt x="501404" y="493859"/>
                    </a:cubicBezTo>
                    <a:cubicBezTo>
                      <a:pt x="505214" y="505289"/>
                      <a:pt x="506166" y="513861"/>
                      <a:pt x="504261" y="519576"/>
                    </a:cubicBezTo>
                    <a:cubicBezTo>
                      <a:pt x="503309" y="522434"/>
                      <a:pt x="501404" y="525291"/>
                      <a:pt x="498546" y="527196"/>
                    </a:cubicBezTo>
                    <a:cubicBezTo>
                      <a:pt x="495689" y="529101"/>
                      <a:pt x="492831" y="531006"/>
                      <a:pt x="489021" y="531959"/>
                    </a:cubicBezTo>
                    <a:cubicBezTo>
                      <a:pt x="490926" y="534816"/>
                      <a:pt x="491879" y="538626"/>
                      <a:pt x="492831" y="544341"/>
                    </a:cubicBezTo>
                    <a:cubicBezTo>
                      <a:pt x="494736" y="546246"/>
                      <a:pt x="497594" y="548151"/>
                      <a:pt x="500451" y="549104"/>
                    </a:cubicBezTo>
                    <a:cubicBezTo>
                      <a:pt x="504261" y="551009"/>
                      <a:pt x="508071" y="551009"/>
                      <a:pt x="511881" y="551009"/>
                    </a:cubicBezTo>
                    <a:cubicBezTo>
                      <a:pt x="515691" y="550056"/>
                      <a:pt x="519501" y="549104"/>
                      <a:pt x="522359" y="546246"/>
                    </a:cubicBezTo>
                    <a:lnTo>
                      <a:pt x="536646" y="511004"/>
                    </a:lnTo>
                    <a:lnTo>
                      <a:pt x="521406" y="504336"/>
                    </a:lnTo>
                    <a:lnTo>
                      <a:pt x="515691" y="486239"/>
                    </a:lnTo>
                    <a:lnTo>
                      <a:pt x="568079" y="508146"/>
                    </a:lnTo>
                    <a:lnTo>
                      <a:pt x="675711" y="544341"/>
                    </a:lnTo>
                    <a:lnTo>
                      <a:pt x="675711" y="545294"/>
                    </a:lnTo>
                    <a:lnTo>
                      <a:pt x="782391" y="573869"/>
                    </a:lnTo>
                    <a:lnTo>
                      <a:pt x="789059" y="590061"/>
                    </a:lnTo>
                    <a:lnTo>
                      <a:pt x="769056" y="585299"/>
                    </a:lnTo>
                    <a:lnTo>
                      <a:pt x="742386" y="686264"/>
                    </a:lnTo>
                    <a:lnTo>
                      <a:pt x="727146" y="670071"/>
                    </a:lnTo>
                    <a:lnTo>
                      <a:pt x="741434" y="616731"/>
                    </a:lnTo>
                    <a:lnTo>
                      <a:pt x="706191" y="607206"/>
                    </a:lnTo>
                    <a:cubicBezTo>
                      <a:pt x="703334" y="606254"/>
                      <a:pt x="700476" y="607206"/>
                      <a:pt x="697619" y="609111"/>
                    </a:cubicBezTo>
                    <a:cubicBezTo>
                      <a:pt x="694761" y="611969"/>
                      <a:pt x="692856" y="614826"/>
                      <a:pt x="691904" y="619589"/>
                    </a:cubicBezTo>
                    <a:cubicBezTo>
                      <a:pt x="689999" y="627209"/>
                      <a:pt x="689999" y="634829"/>
                      <a:pt x="691904" y="643401"/>
                    </a:cubicBezTo>
                    <a:cubicBezTo>
                      <a:pt x="693809" y="651974"/>
                      <a:pt x="697619" y="659594"/>
                      <a:pt x="702381" y="667214"/>
                    </a:cubicBezTo>
                    <a:lnTo>
                      <a:pt x="693809" y="671024"/>
                    </a:lnTo>
                    <a:cubicBezTo>
                      <a:pt x="686189" y="656736"/>
                      <a:pt x="680474" y="644354"/>
                      <a:pt x="677616" y="633876"/>
                    </a:cubicBezTo>
                    <a:cubicBezTo>
                      <a:pt x="673806" y="623399"/>
                      <a:pt x="673806" y="613874"/>
                      <a:pt x="674759" y="608159"/>
                    </a:cubicBezTo>
                    <a:cubicBezTo>
                      <a:pt x="676664" y="601491"/>
                      <a:pt x="680474" y="596729"/>
                      <a:pt x="685236" y="592919"/>
                    </a:cubicBezTo>
                    <a:cubicBezTo>
                      <a:pt x="690951" y="589109"/>
                      <a:pt x="695714" y="588156"/>
                      <a:pt x="701429" y="590061"/>
                    </a:cubicBezTo>
                    <a:lnTo>
                      <a:pt x="745244" y="601491"/>
                    </a:lnTo>
                    <a:lnTo>
                      <a:pt x="750959" y="580536"/>
                    </a:lnTo>
                    <a:lnTo>
                      <a:pt x="681426" y="562439"/>
                    </a:lnTo>
                    <a:lnTo>
                      <a:pt x="681426" y="562439"/>
                    </a:lnTo>
                    <a:lnTo>
                      <a:pt x="678569" y="561486"/>
                    </a:lnTo>
                    <a:lnTo>
                      <a:pt x="677616" y="561486"/>
                    </a:lnTo>
                    <a:lnTo>
                      <a:pt x="677616" y="561486"/>
                    </a:lnTo>
                    <a:lnTo>
                      <a:pt x="662376" y="556724"/>
                    </a:lnTo>
                    <a:lnTo>
                      <a:pt x="632849" y="645306"/>
                    </a:lnTo>
                    <a:lnTo>
                      <a:pt x="634754" y="646259"/>
                    </a:lnTo>
                    <a:lnTo>
                      <a:pt x="640469" y="661499"/>
                    </a:lnTo>
                    <a:lnTo>
                      <a:pt x="623324" y="656736"/>
                    </a:lnTo>
                    <a:cubicBezTo>
                      <a:pt x="619514" y="655784"/>
                      <a:pt x="614751" y="655784"/>
                      <a:pt x="610941" y="658641"/>
                    </a:cubicBezTo>
                    <a:cubicBezTo>
                      <a:pt x="607131" y="661499"/>
                      <a:pt x="604274" y="665309"/>
                      <a:pt x="603321" y="670071"/>
                    </a:cubicBezTo>
                    <a:cubicBezTo>
                      <a:pt x="602369" y="672929"/>
                      <a:pt x="602369" y="675786"/>
                      <a:pt x="604274" y="679596"/>
                    </a:cubicBezTo>
                    <a:cubicBezTo>
                      <a:pt x="606179" y="682454"/>
                      <a:pt x="608084" y="684359"/>
                      <a:pt x="610941" y="685311"/>
                    </a:cubicBezTo>
                    <a:cubicBezTo>
                      <a:pt x="615704" y="686264"/>
                      <a:pt x="620466" y="687216"/>
                      <a:pt x="625229" y="686264"/>
                    </a:cubicBezTo>
                    <a:cubicBezTo>
                      <a:pt x="630944" y="685311"/>
                      <a:pt x="635706" y="684359"/>
                      <a:pt x="640469" y="681501"/>
                    </a:cubicBezTo>
                    <a:lnTo>
                      <a:pt x="647136" y="698646"/>
                    </a:lnTo>
                    <a:cubicBezTo>
                      <a:pt x="642374" y="700551"/>
                      <a:pt x="637611" y="701504"/>
                      <a:pt x="631896" y="701504"/>
                    </a:cubicBezTo>
                    <a:cubicBezTo>
                      <a:pt x="626181" y="701504"/>
                      <a:pt x="620466" y="700551"/>
                      <a:pt x="613799" y="698646"/>
                    </a:cubicBezTo>
                    <a:cubicBezTo>
                      <a:pt x="607131" y="696741"/>
                      <a:pt x="602369" y="691026"/>
                      <a:pt x="598559" y="681501"/>
                    </a:cubicBezTo>
                    <a:cubicBezTo>
                      <a:pt x="594749" y="671976"/>
                      <a:pt x="593796" y="663404"/>
                      <a:pt x="595701" y="655784"/>
                    </a:cubicBezTo>
                    <a:cubicBezTo>
                      <a:pt x="597606" y="650069"/>
                      <a:pt x="600464" y="646259"/>
                      <a:pt x="606179" y="643401"/>
                    </a:cubicBezTo>
                    <a:cubicBezTo>
                      <a:pt x="609036" y="641496"/>
                      <a:pt x="612846" y="641496"/>
                      <a:pt x="616656" y="641496"/>
                    </a:cubicBezTo>
                    <a:lnTo>
                      <a:pt x="613799" y="638639"/>
                    </a:lnTo>
                    <a:lnTo>
                      <a:pt x="626181" y="601491"/>
                    </a:lnTo>
                    <a:lnTo>
                      <a:pt x="591891" y="590061"/>
                    </a:lnTo>
                    <a:lnTo>
                      <a:pt x="588081" y="601491"/>
                    </a:lnTo>
                    <a:cubicBezTo>
                      <a:pt x="587129" y="604349"/>
                      <a:pt x="586176" y="606254"/>
                      <a:pt x="584271" y="607206"/>
                    </a:cubicBezTo>
                    <a:cubicBezTo>
                      <a:pt x="582366" y="608159"/>
                      <a:pt x="580461" y="609111"/>
                      <a:pt x="578556" y="608159"/>
                    </a:cubicBezTo>
                    <a:moveTo>
                      <a:pt x="1193871" y="634829"/>
                    </a:moveTo>
                    <a:lnTo>
                      <a:pt x="1191966" y="739604"/>
                    </a:lnTo>
                    <a:lnTo>
                      <a:pt x="1172916" y="727221"/>
                    </a:lnTo>
                    <a:lnTo>
                      <a:pt x="1172916" y="703409"/>
                    </a:lnTo>
                    <a:cubicBezTo>
                      <a:pt x="1168154" y="707219"/>
                      <a:pt x="1163391" y="710076"/>
                      <a:pt x="1158629" y="711981"/>
                    </a:cubicBezTo>
                    <a:cubicBezTo>
                      <a:pt x="1153866" y="713886"/>
                      <a:pt x="1149104" y="714839"/>
                      <a:pt x="1144341" y="714839"/>
                    </a:cubicBezTo>
                    <a:cubicBezTo>
                      <a:pt x="1135769" y="714839"/>
                      <a:pt x="1126244" y="710076"/>
                      <a:pt x="1117671" y="701504"/>
                    </a:cubicBezTo>
                    <a:cubicBezTo>
                      <a:pt x="1109099" y="692931"/>
                      <a:pt x="1104336" y="684359"/>
                      <a:pt x="1104336" y="676739"/>
                    </a:cubicBezTo>
                    <a:cubicBezTo>
                      <a:pt x="1104336" y="670071"/>
                      <a:pt x="1107194" y="664356"/>
                      <a:pt x="1112909" y="659594"/>
                    </a:cubicBezTo>
                    <a:cubicBezTo>
                      <a:pt x="1118624" y="654831"/>
                      <a:pt x="1126244" y="652926"/>
                      <a:pt x="1133864" y="652926"/>
                    </a:cubicBezTo>
                    <a:cubicBezTo>
                      <a:pt x="1141484" y="652926"/>
                      <a:pt x="1148151" y="654831"/>
                      <a:pt x="1154819" y="659594"/>
                    </a:cubicBezTo>
                    <a:cubicBezTo>
                      <a:pt x="1161486" y="663404"/>
                      <a:pt x="1167201" y="669119"/>
                      <a:pt x="1172916" y="676739"/>
                    </a:cubicBezTo>
                    <a:lnTo>
                      <a:pt x="1173869" y="634829"/>
                    </a:lnTo>
                    <a:lnTo>
                      <a:pt x="1095764" y="632924"/>
                    </a:lnTo>
                    <a:lnTo>
                      <a:pt x="1095764" y="631971"/>
                    </a:lnTo>
                    <a:lnTo>
                      <a:pt x="1070999" y="630066"/>
                    </a:lnTo>
                    <a:cubicBezTo>
                      <a:pt x="1076714" y="634829"/>
                      <a:pt x="1080524" y="639591"/>
                      <a:pt x="1083381" y="646259"/>
                    </a:cubicBezTo>
                    <a:cubicBezTo>
                      <a:pt x="1086239" y="652926"/>
                      <a:pt x="1088144" y="658641"/>
                      <a:pt x="1087191" y="665309"/>
                    </a:cubicBezTo>
                    <a:cubicBezTo>
                      <a:pt x="1086239" y="672929"/>
                      <a:pt x="1083381" y="680549"/>
                      <a:pt x="1077666" y="688169"/>
                    </a:cubicBezTo>
                    <a:cubicBezTo>
                      <a:pt x="1071951" y="694836"/>
                      <a:pt x="1065284" y="700551"/>
                      <a:pt x="1056711" y="705314"/>
                    </a:cubicBezTo>
                    <a:lnTo>
                      <a:pt x="1079571" y="735794"/>
                    </a:lnTo>
                    <a:lnTo>
                      <a:pt x="1069094" y="743414"/>
                    </a:lnTo>
                    <a:lnTo>
                      <a:pt x="1049091" y="708171"/>
                    </a:lnTo>
                    <a:cubicBezTo>
                      <a:pt x="1048139" y="709124"/>
                      <a:pt x="1047186" y="709124"/>
                      <a:pt x="1045281" y="709124"/>
                    </a:cubicBezTo>
                    <a:cubicBezTo>
                      <a:pt x="1044329" y="709124"/>
                      <a:pt x="1042424" y="709124"/>
                      <a:pt x="1040519" y="709124"/>
                    </a:cubicBezTo>
                    <a:cubicBezTo>
                      <a:pt x="1036709" y="709124"/>
                      <a:pt x="1031946" y="706266"/>
                      <a:pt x="1028136" y="701504"/>
                    </a:cubicBezTo>
                    <a:cubicBezTo>
                      <a:pt x="1024326" y="696741"/>
                      <a:pt x="1022421" y="691979"/>
                      <a:pt x="1022421" y="688169"/>
                    </a:cubicBezTo>
                    <a:cubicBezTo>
                      <a:pt x="1022421" y="685311"/>
                      <a:pt x="1023374" y="682454"/>
                      <a:pt x="1026231" y="680549"/>
                    </a:cubicBezTo>
                    <a:cubicBezTo>
                      <a:pt x="1028136" y="678644"/>
                      <a:pt x="1030041" y="677691"/>
                      <a:pt x="1032899" y="677691"/>
                    </a:cubicBezTo>
                    <a:cubicBezTo>
                      <a:pt x="1035756" y="677691"/>
                      <a:pt x="1038614" y="678644"/>
                      <a:pt x="1041471" y="680549"/>
                    </a:cubicBezTo>
                    <a:cubicBezTo>
                      <a:pt x="1044329" y="682454"/>
                      <a:pt x="1046234" y="685311"/>
                      <a:pt x="1048139" y="688169"/>
                    </a:cubicBezTo>
                    <a:cubicBezTo>
                      <a:pt x="1050996" y="687216"/>
                      <a:pt x="1054806" y="685311"/>
                      <a:pt x="1057664" y="682454"/>
                    </a:cubicBezTo>
                    <a:cubicBezTo>
                      <a:pt x="1060521" y="679596"/>
                      <a:pt x="1063379" y="675786"/>
                      <a:pt x="1066236" y="671976"/>
                    </a:cubicBezTo>
                    <a:cubicBezTo>
                      <a:pt x="1053854" y="670071"/>
                      <a:pt x="1045281" y="665309"/>
                      <a:pt x="1038614" y="659594"/>
                    </a:cubicBezTo>
                    <a:cubicBezTo>
                      <a:pt x="1031946" y="652926"/>
                      <a:pt x="1028136" y="646259"/>
                      <a:pt x="1029089" y="638639"/>
                    </a:cubicBezTo>
                    <a:cubicBezTo>
                      <a:pt x="1029089" y="636734"/>
                      <a:pt x="1030041" y="634829"/>
                      <a:pt x="1030994" y="632924"/>
                    </a:cubicBezTo>
                    <a:cubicBezTo>
                      <a:pt x="1031946" y="631019"/>
                      <a:pt x="1033851" y="630066"/>
                      <a:pt x="1035756" y="628161"/>
                    </a:cubicBezTo>
                    <a:lnTo>
                      <a:pt x="1023374" y="627209"/>
                    </a:lnTo>
                    <a:lnTo>
                      <a:pt x="1023374" y="628161"/>
                    </a:lnTo>
                    <a:lnTo>
                      <a:pt x="1003371" y="625304"/>
                    </a:lnTo>
                    <a:lnTo>
                      <a:pt x="990036" y="729126"/>
                    </a:lnTo>
                    <a:lnTo>
                      <a:pt x="972891" y="714839"/>
                    </a:lnTo>
                    <a:lnTo>
                      <a:pt x="975749" y="691026"/>
                    </a:lnTo>
                    <a:cubicBezTo>
                      <a:pt x="970986" y="693884"/>
                      <a:pt x="966224" y="696741"/>
                      <a:pt x="960509" y="697694"/>
                    </a:cubicBezTo>
                    <a:cubicBezTo>
                      <a:pt x="955746" y="699599"/>
                      <a:pt x="950031" y="699599"/>
                      <a:pt x="946221" y="699599"/>
                    </a:cubicBezTo>
                    <a:cubicBezTo>
                      <a:pt x="937649" y="698646"/>
                      <a:pt x="929076" y="692931"/>
                      <a:pt x="921456" y="683406"/>
                    </a:cubicBezTo>
                    <a:cubicBezTo>
                      <a:pt x="913836" y="673881"/>
                      <a:pt x="910026" y="665309"/>
                      <a:pt x="910979" y="657689"/>
                    </a:cubicBezTo>
                    <a:cubicBezTo>
                      <a:pt x="911931" y="651021"/>
                      <a:pt x="915741" y="645306"/>
                      <a:pt x="921456" y="641496"/>
                    </a:cubicBezTo>
                    <a:cubicBezTo>
                      <a:pt x="928124" y="637686"/>
                      <a:pt x="935744" y="635781"/>
                      <a:pt x="943364" y="636734"/>
                    </a:cubicBezTo>
                    <a:cubicBezTo>
                      <a:pt x="950984" y="637686"/>
                      <a:pt x="957651" y="640544"/>
                      <a:pt x="963366" y="645306"/>
                    </a:cubicBezTo>
                    <a:cubicBezTo>
                      <a:pt x="970034" y="650069"/>
                      <a:pt x="974796" y="656736"/>
                      <a:pt x="979559" y="664356"/>
                    </a:cubicBezTo>
                    <a:lnTo>
                      <a:pt x="985274" y="623399"/>
                    </a:lnTo>
                    <a:lnTo>
                      <a:pt x="908121" y="613874"/>
                    </a:lnTo>
                    <a:lnTo>
                      <a:pt x="907169" y="612921"/>
                    </a:lnTo>
                    <a:lnTo>
                      <a:pt x="893834" y="610064"/>
                    </a:lnTo>
                    <a:lnTo>
                      <a:pt x="875736" y="712934"/>
                    </a:lnTo>
                    <a:lnTo>
                      <a:pt x="858591" y="697694"/>
                    </a:lnTo>
                    <a:lnTo>
                      <a:pt x="874784" y="606254"/>
                    </a:lnTo>
                    <a:lnTo>
                      <a:pt x="855734" y="603396"/>
                    </a:lnTo>
                    <a:lnTo>
                      <a:pt x="848114" y="587204"/>
                    </a:lnTo>
                    <a:lnTo>
                      <a:pt x="883356" y="593871"/>
                    </a:lnTo>
                    <a:cubicBezTo>
                      <a:pt x="881451" y="588156"/>
                      <a:pt x="880499" y="583394"/>
                      <a:pt x="879546" y="580536"/>
                    </a:cubicBezTo>
                    <a:cubicBezTo>
                      <a:pt x="878594" y="576726"/>
                      <a:pt x="878594" y="573869"/>
                      <a:pt x="878594" y="571011"/>
                    </a:cubicBezTo>
                    <a:cubicBezTo>
                      <a:pt x="880499" y="561486"/>
                      <a:pt x="885261" y="553866"/>
                      <a:pt x="893834" y="548151"/>
                    </a:cubicBezTo>
                    <a:cubicBezTo>
                      <a:pt x="902406" y="542436"/>
                      <a:pt x="911931" y="540531"/>
                      <a:pt x="922409" y="542436"/>
                    </a:cubicBezTo>
                    <a:cubicBezTo>
                      <a:pt x="930981" y="544341"/>
                      <a:pt x="939554" y="550056"/>
                      <a:pt x="948126" y="560534"/>
                    </a:cubicBezTo>
                    <a:cubicBezTo>
                      <a:pt x="957651" y="571964"/>
                      <a:pt x="967176" y="586251"/>
                      <a:pt x="975749" y="603396"/>
                    </a:cubicBezTo>
                    <a:lnTo>
                      <a:pt x="970034" y="606254"/>
                    </a:lnTo>
                    <a:cubicBezTo>
                      <a:pt x="964319" y="593871"/>
                      <a:pt x="957651" y="582441"/>
                      <a:pt x="949079" y="573869"/>
                    </a:cubicBezTo>
                    <a:cubicBezTo>
                      <a:pt x="941459" y="565296"/>
                      <a:pt x="932886" y="560534"/>
                      <a:pt x="924314" y="559581"/>
                    </a:cubicBezTo>
                    <a:cubicBezTo>
                      <a:pt x="916694" y="558629"/>
                      <a:pt x="909074" y="559581"/>
                      <a:pt x="902406" y="564344"/>
                    </a:cubicBezTo>
                    <a:cubicBezTo>
                      <a:pt x="895739" y="569106"/>
                      <a:pt x="891929" y="574821"/>
                      <a:pt x="890024" y="582441"/>
                    </a:cubicBezTo>
                    <a:cubicBezTo>
                      <a:pt x="889071" y="588156"/>
                      <a:pt x="889071" y="591966"/>
                      <a:pt x="889071" y="594824"/>
                    </a:cubicBezTo>
                    <a:lnTo>
                      <a:pt x="904311" y="597681"/>
                    </a:lnTo>
                    <a:lnTo>
                      <a:pt x="905264" y="598634"/>
                    </a:lnTo>
                    <a:lnTo>
                      <a:pt x="1013849" y="612921"/>
                    </a:lnTo>
                    <a:lnTo>
                      <a:pt x="1013849" y="612921"/>
                    </a:lnTo>
                    <a:lnTo>
                      <a:pt x="1092906" y="618636"/>
                    </a:lnTo>
                    <a:lnTo>
                      <a:pt x="1093859" y="619589"/>
                    </a:lnTo>
                    <a:lnTo>
                      <a:pt x="1204349" y="621494"/>
                    </a:lnTo>
                    <a:lnTo>
                      <a:pt x="1214826" y="635781"/>
                    </a:lnTo>
                    <a:lnTo>
                      <a:pt x="1193871" y="634829"/>
                    </a:lnTo>
                    <a:close/>
                    <a:moveTo>
                      <a:pt x="1911104" y="313836"/>
                    </a:moveTo>
                    <a:cubicBezTo>
                      <a:pt x="1915866" y="312884"/>
                      <a:pt x="1919676" y="312884"/>
                      <a:pt x="1923486" y="312884"/>
                    </a:cubicBezTo>
                    <a:cubicBezTo>
                      <a:pt x="1933011" y="312884"/>
                      <a:pt x="1937774" y="315741"/>
                      <a:pt x="1940631" y="324314"/>
                    </a:cubicBezTo>
                    <a:cubicBezTo>
                      <a:pt x="1945394" y="336696"/>
                      <a:pt x="1934916" y="346221"/>
                      <a:pt x="1916819" y="360509"/>
                    </a:cubicBezTo>
                    <a:cubicBezTo>
                      <a:pt x="1914914" y="361461"/>
                      <a:pt x="1913961" y="362414"/>
                      <a:pt x="1912056" y="364319"/>
                    </a:cubicBezTo>
                    <a:cubicBezTo>
                      <a:pt x="1911104" y="357651"/>
                      <a:pt x="1908246" y="351936"/>
                      <a:pt x="1907294" y="345269"/>
                    </a:cubicBezTo>
                    <a:cubicBezTo>
                      <a:pt x="1904436" y="334791"/>
                      <a:pt x="1900626" y="323361"/>
                      <a:pt x="1900626" y="314789"/>
                    </a:cubicBezTo>
                    <a:cubicBezTo>
                      <a:pt x="1903484" y="314789"/>
                      <a:pt x="1907294" y="313836"/>
                      <a:pt x="1911104" y="313836"/>
                    </a:cubicBezTo>
                    <a:close/>
                    <a:moveTo>
                      <a:pt x="1933964" y="540531"/>
                    </a:moveTo>
                    <a:cubicBezTo>
                      <a:pt x="1934916" y="543389"/>
                      <a:pt x="1935869" y="545294"/>
                      <a:pt x="1934916" y="547199"/>
                    </a:cubicBezTo>
                    <a:cubicBezTo>
                      <a:pt x="1933964" y="550056"/>
                      <a:pt x="1933011" y="551009"/>
                      <a:pt x="1931106" y="551961"/>
                    </a:cubicBezTo>
                    <a:cubicBezTo>
                      <a:pt x="1925391" y="554819"/>
                      <a:pt x="1917771" y="553866"/>
                      <a:pt x="1908246" y="549104"/>
                    </a:cubicBezTo>
                    <a:cubicBezTo>
                      <a:pt x="1898721" y="544341"/>
                      <a:pt x="1892054" y="539579"/>
                      <a:pt x="1889196" y="533864"/>
                    </a:cubicBezTo>
                    <a:cubicBezTo>
                      <a:pt x="1888244" y="532911"/>
                      <a:pt x="1889196" y="531006"/>
                      <a:pt x="1890149" y="530054"/>
                    </a:cubicBezTo>
                    <a:cubicBezTo>
                      <a:pt x="1891101" y="528149"/>
                      <a:pt x="1893006" y="527196"/>
                      <a:pt x="1894911" y="526244"/>
                    </a:cubicBezTo>
                    <a:lnTo>
                      <a:pt x="1904436" y="521481"/>
                    </a:lnTo>
                    <a:lnTo>
                      <a:pt x="1889196" y="488144"/>
                    </a:lnTo>
                    <a:lnTo>
                      <a:pt x="1871099" y="496716"/>
                    </a:lnTo>
                    <a:lnTo>
                      <a:pt x="1871099" y="496716"/>
                    </a:lnTo>
                    <a:lnTo>
                      <a:pt x="1867289" y="498621"/>
                    </a:lnTo>
                    <a:lnTo>
                      <a:pt x="1866336" y="499574"/>
                    </a:lnTo>
                    <a:lnTo>
                      <a:pt x="1866336" y="499574"/>
                    </a:lnTo>
                    <a:lnTo>
                      <a:pt x="1832999" y="511956"/>
                    </a:lnTo>
                    <a:cubicBezTo>
                      <a:pt x="1837761" y="514814"/>
                      <a:pt x="1841571" y="517671"/>
                      <a:pt x="1844429" y="520529"/>
                    </a:cubicBezTo>
                    <a:cubicBezTo>
                      <a:pt x="1847286" y="523386"/>
                      <a:pt x="1850144" y="527196"/>
                      <a:pt x="1851096" y="530054"/>
                    </a:cubicBezTo>
                    <a:cubicBezTo>
                      <a:pt x="1852049" y="532911"/>
                      <a:pt x="1852049" y="535769"/>
                      <a:pt x="1851096" y="539579"/>
                    </a:cubicBezTo>
                    <a:cubicBezTo>
                      <a:pt x="1850144" y="543389"/>
                      <a:pt x="1848239" y="546246"/>
                      <a:pt x="1846334" y="550056"/>
                    </a:cubicBezTo>
                    <a:cubicBezTo>
                      <a:pt x="1855859" y="548151"/>
                      <a:pt x="1865384" y="549104"/>
                      <a:pt x="1873004" y="551961"/>
                    </a:cubicBezTo>
                    <a:cubicBezTo>
                      <a:pt x="1880624" y="554819"/>
                      <a:pt x="1886339" y="560534"/>
                      <a:pt x="1889196" y="567201"/>
                    </a:cubicBezTo>
                    <a:cubicBezTo>
                      <a:pt x="1893006" y="575774"/>
                      <a:pt x="1892054" y="585299"/>
                      <a:pt x="1886339" y="593871"/>
                    </a:cubicBezTo>
                    <a:cubicBezTo>
                      <a:pt x="1880624" y="603396"/>
                      <a:pt x="1872051" y="610064"/>
                      <a:pt x="1861574" y="613874"/>
                    </a:cubicBezTo>
                    <a:cubicBezTo>
                      <a:pt x="1852049" y="617684"/>
                      <a:pt x="1840619" y="615779"/>
                      <a:pt x="1827284" y="609111"/>
                    </a:cubicBezTo>
                    <a:cubicBezTo>
                      <a:pt x="1813949" y="602444"/>
                      <a:pt x="1805376" y="593871"/>
                      <a:pt x="1801566" y="583394"/>
                    </a:cubicBezTo>
                    <a:cubicBezTo>
                      <a:pt x="1799661" y="578631"/>
                      <a:pt x="1800614" y="572916"/>
                      <a:pt x="1803471" y="567201"/>
                    </a:cubicBezTo>
                    <a:cubicBezTo>
                      <a:pt x="1807281" y="561486"/>
                      <a:pt x="1812044" y="556724"/>
                      <a:pt x="1818711" y="551961"/>
                    </a:cubicBezTo>
                    <a:cubicBezTo>
                      <a:pt x="1824426" y="549104"/>
                      <a:pt x="1828236" y="544341"/>
                      <a:pt x="1831094" y="539579"/>
                    </a:cubicBezTo>
                    <a:cubicBezTo>
                      <a:pt x="1833951" y="534816"/>
                      <a:pt x="1834904" y="531006"/>
                      <a:pt x="1832999" y="527196"/>
                    </a:cubicBezTo>
                    <a:cubicBezTo>
                      <a:pt x="1832046" y="524339"/>
                      <a:pt x="1830141" y="521481"/>
                      <a:pt x="1828236" y="519576"/>
                    </a:cubicBezTo>
                    <a:cubicBezTo>
                      <a:pt x="1826331" y="517671"/>
                      <a:pt x="1825379" y="515766"/>
                      <a:pt x="1822521" y="514814"/>
                    </a:cubicBezTo>
                    <a:lnTo>
                      <a:pt x="1772039" y="533864"/>
                    </a:lnTo>
                    <a:lnTo>
                      <a:pt x="1772039" y="533864"/>
                    </a:lnTo>
                    <a:lnTo>
                      <a:pt x="1757751" y="538626"/>
                    </a:lnTo>
                    <a:lnTo>
                      <a:pt x="1791089" y="637686"/>
                    </a:lnTo>
                    <a:lnTo>
                      <a:pt x="1769181" y="632924"/>
                    </a:lnTo>
                    <a:lnTo>
                      <a:pt x="1739654" y="545294"/>
                    </a:lnTo>
                    <a:lnTo>
                      <a:pt x="1726319" y="550056"/>
                    </a:lnTo>
                    <a:lnTo>
                      <a:pt x="1727271" y="551009"/>
                    </a:lnTo>
                    <a:lnTo>
                      <a:pt x="1708221" y="556724"/>
                    </a:lnTo>
                    <a:lnTo>
                      <a:pt x="1737749" y="657689"/>
                    </a:lnTo>
                    <a:lnTo>
                      <a:pt x="1715841" y="651974"/>
                    </a:lnTo>
                    <a:lnTo>
                      <a:pt x="1708221" y="627209"/>
                    </a:lnTo>
                    <a:cubicBezTo>
                      <a:pt x="1707269" y="630066"/>
                      <a:pt x="1705364" y="631971"/>
                      <a:pt x="1702506" y="633876"/>
                    </a:cubicBezTo>
                    <a:cubicBezTo>
                      <a:pt x="1699649" y="635781"/>
                      <a:pt x="1696791" y="637686"/>
                      <a:pt x="1693934" y="638639"/>
                    </a:cubicBezTo>
                    <a:cubicBezTo>
                      <a:pt x="1685361" y="641496"/>
                      <a:pt x="1675836" y="640544"/>
                      <a:pt x="1665359" y="635781"/>
                    </a:cubicBezTo>
                    <a:cubicBezTo>
                      <a:pt x="1654881" y="631971"/>
                      <a:pt x="1648214" y="626256"/>
                      <a:pt x="1646309" y="619589"/>
                    </a:cubicBezTo>
                    <a:lnTo>
                      <a:pt x="1633926" y="578631"/>
                    </a:lnTo>
                    <a:lnTo>
                      <a:pt x="1622496" y="582441"/>
                    </a:lnTo>
                    <a:lnTo>
                      <a:pt x="1621544" y="581489"/>
                    </a:lnTo>
                    <a:lnTo>
                      <a:pt x="1607256" y="585299"/>
                    </a:lnTo>
                    <a:lnTo>
                      <a:pt x="1632021" y="687216"/>
                    </a:lnTo>
                    <a:lnTo>
                      <a:pt x="1611066" y="680549"/>
                    </a:lnTo>
                    <a:lnTo>
                      <a:pt x="1589159" y="590061"/>
                    </a:lnTo>
                    <a:lnTo>
                      <a:pt x="1574871" y="593871"/>
                    </a:lnTo>
                    <a:lnTo>
                      <a:pt x="1575824" y="594824"/>
                    </a:lnTo>
                    <a:lnTo>
                      <a:pt x="1555821" y="598634"/>
                    </a:lnTo>
                    <a:lnTo>
                      <a:pt x="1574871" y="701504"/>
                    </a:lnTo>
                    <a:lnTo>
                      <a:pt x="1553916" y="692931"/>
                    </a:lnTo>
                    <a:lnTo>
                      <a:pt x="1551059" y="676739"/>
                    </a:lnTo>
                    <a:cubicBezTo>
                      <a:pt x="1548201" y="682454"/>
                      <a:pt x="1543439" y="686264"/>
                      <a:pt x="1537724" y="690074"/>
                    </a:cubicBezTo>
                    <a:cubicBezTo>
                      <a:pt x="1531056" y="693884"/>
                      <a:pt x="1524389" y="696741"/>
                      <a:pt x="1516769" y="697694"/>
                    </a:cubicBezTo>
                    <a:cubicBezTo>
                      <a:pt x="1508196" y="699599"/>
                      <a:pt x="1499624" y="697694"/>
                      <a:pt x="1490099" y="692931"/>
                    </a:cubicBezTo>
                    <a:cubicBezTo>
                      <a:pt x="1480574" y="688169"/>
                      <a:pt x="1474859" y="682454"/>
                      <a:pt x="1473906" y="676739"/>
                    </a:cubicBezTo>
                    <a:cubicBezTo>
                      <a:pt x="1473906" y="675786"/>
                      <a:pt x="1473906" y="673881"/>
                      <a:pt x="1474859" y="671976"/>
                    </a:cubicBezTo>
                    <a:cubicBezTo>
                      <a:pt x="1475811" y="670071"/>
                      <a:pt x="1476764" y="668166"/>
                      <a:pt x="1478669" y="666261"/>
                    </a:cubicBezTo>
                    <a:cubicBezTo>
                      <a:pt x="1472954" y="664356"/>
                      <a:pt x="1467239" y="661499"/>
                      <a:pt x="1463429" y="657689"/>
                    </a:cubicBezTo>
                    <a:cubicBezTo>
                      <a:pt x="1459619" y="653879"/>
                      <a:pt x="1456761" y="650069"/>
                      <a:pt x="1455809" y="646259"/>
                    </a:cubicBezTo>
                    <a:cubicBezTo>
                      <a:pt x="1454856" y="641496"/>
                      <a:pt x="1455809" y="636734"/>
                      <a:pt x="1459619" y="633876"/>
                    </a:cubicBezTo>
                    <a:cubicBezTo>
                      <a:pt x="1462476" y="630066"/>
                      <a:pt x="1466286" y="628161"/>
                      <a:pt x="1472001" y="626256"/>
                    </a:cubicBezTo>
                    <a:lnTo>
                      <a:pt x="1495814" y="621494"/>
                    </a:lnTo>
                    <a:lnTo>
                      <a:pt x="1493909" y="610064"/>
                    </a:lnTo>
                    <a:lnTo>
                      <a:pt x="1443426" y="619589"/>
                    </a:lnTo>
                    <a:lnTo>
                      <a:pt x="1443426" y="619589"/>
                    </a:lnTo>
                    <a:lnTo>
                      <a:pt x="1429139" y="621494"/>
                    </a:lnTo>
                    <a:lnTo>
                      <a:pt x="1441521" y="725316"/>
                    </a:lnTo>
                    <a:lnTo>
                      <a:pt x="1421519" y="715791"/>
                    </a:lnTo>
                    <a:lnTo>
                      <a:pt x="1418661" y="691979"/>
                    </a:lnTo>
                    <a:cubicBezTo>
                      <a:pt x="1414851" y="696741"/>
                      <a:pt x="1410089" y="699599"/>
                      <a:pt x="1405326" y="702456"/>
                    </a:cubicBezTo>
                    <a:cubicBezTo>
                      <a:pt x="1400564" y="705314"/>
                      <a:pt x="1395801" y="707219"/>
                      <a:pt x="1391991" y="707219"/>
                    </a:cubicBezTo>
                    <a:cubicBezTo>
                      <a:pt x="1383419" y="708171"/>
                      <a:pt x="1373894" y="705314"/>
                      <a:pt x="1363416" y="697694"/>
                    </a:cubicBezTo>
                    <a:cubicBezTo>
                      <a:pt x="1353891" y="690074"/>
                      <a:pt x="1348176" y="683406"/>
                      <a:pt x="1347224" y="674834"/>
                    </a:cubicBezTo>
                    <a:cubicBezTo>
                      <a:pt x="1346271" y="668166"/>
                      <a:pt x="1348176" y="661499"/>
                      <a:pt x="1353891" y="656736"/>
                    </a:cubicBezTo>
                    <a:cubicBezTo>
                      <a:pt x="1359606" y="651021"/>
                      <a:pt x="1366274" y="648164"/>
                      <a:pt x="1373894" y="647211"/>
                    </a:cubicBezTo>
                    <a:cubicBezTo>
                      <a:pt x="1381514" y="646259"/>
                      <a:pt x="1388181" y="647211"/>
                      <a:pt x="1395801" y="651021"/>
                    </a:cubicBezTo>
                    <a:cubicBezTo>
                      <a:pt x="1403421" y="653879"/>
                      <a:pt x="1410089" y="658641"/>
                      <a:pt x="1415804" y="665309"/>
                    </a:cubicBezTo>
                    <a:lnTo>
                      <a:pt x="1411041" y="624351"/>
                    </a:lnTo>
                    <a:lnTo>
                      <a:pt x="1333889" y="633876"/>
                    </a:lnTo>
                    <a:lnTo>
                      <a:pt x="1332936" y="632924"/>
                    </a:lnTo>
                    <a:lnTo>
                      <a:pt x="1318649" y="633876"/>
                    </a:lnTo>
                    <a:lnTo>
                      <a:pt x="1326269" y="738651"/>
                    </a:lnTo>
                    <a:lnTo>
                      <a:pt x="1306266" y="728174"/>
                    </a:lnTo>
                    <a:lnTo>
                      <a:pt x="1299599" y="635781"/>
                    </a:lnTo>
                    <a:lnTo>
                      <a:pt x="1280549" y="636734"/>
                    </a:lnTo>
                    <a:lnTo>
                      <a:pt x="1269119" y="623399"/>
                    </a:lnTo>
                    <a:lnTo>
                      <a:pt x="1304361" y="620541"/>
                    </a:lnTo>
                    <a:cubicBezTo>
                      <a:pt x="1301504" y="615779"/>
                      <a:pt x="1298646" y="611969"/>
                      <a:pt x="1297694" y="608159"/>
                    </a:cubicBezTo>
                    <a:cubicBezTo>
                      <a:pt x="1295789" y="604349"/>
                      <a:pt x="1294836" y="601491"/>
                      <a:pt x="1294836" y="599586"/>
                    </a:cubicBezTo>
                    <a:cubicBezTo>
                      <a:pt x="1293884" y="590061"/>
                      <a:pt x="1297694" y="581489"/>
                      <a:pt x="1304361" y="573869"/>
                    </a:cubicBezTo>
                    <a:cubicBezTo>
                      <a:pt x="1311029" y="566249"/>
                      <a:pt x="1319601" y="562439"/>
                      <a:pt x="1330079" y="561486"/>
                    </a:cubicBezTo>
                    <a:cubicBezTo>
                      <a:pt x="1338651" y="560534"/>
                      <a:pt x="1348176" y="564344"/>
                      <a:pt x="1359606" y="572916"/>
                    </a:cubicBezTo>
                    <a:cubicBezTo>
                      <a:pt x="1371989" y="581489"/>
                      <a:pt x="1384371" y="592919"/>
                      <a:pt x="1396754" y="608159"/>
                    </a:cubicBezTo>
                    <a:lnTo>
                      <a:pt x="1391991" y="611969"/>
                    </a:lnTo>
                    <a:cubicBezTo>
                      <a:pt x="1383419" y="600539"/>
                      <a:pt x="1373894" y="591966"/>
                      <a:pt x="1364369" y="585299"/>
                    </a:cubicBezTo>
                    <a:cubicBezTo>
                      <a:pt x="1354844" y="579584"/>
                      <a:pt x="1345319" y="576726"/>
                      <a:pt x="1337699" y="576726"/>
                    </a:cubicBezTo>
                    <a:cubicBezTo>
                      <a:pt x="1330079" y="577679"/>
                      <a:pt x="1322459" y="580536"/>
                      <a:pt x="1316744" y="587204"/>
                    </a:cubicBezTo>
                    <a:cubicBezTo>
                      <a:pt x="1311029" y="592919"/>
                      <a:pt x="1309124" y="599586"/>
                      <a:pt x="1309124" y="608159"/>
                    </a:cubicBezTo>
                    <a:cubicBezTo>
                      <a:pt x="1309124" y="613874"/>
                      <a:pt x="1310076" y="617684"/>
                      <a:pt x="1311029" y="619589"/>
                    </a:cubicBezTo>
                    <a:lnTo>
                      <a:pt x="1326269" y="618636"/>
                    </a:lnTo>
                    <a:lnTo>
                      <a:pt x="1327221" y="619589"/>
                    </a:lnTo>
                    <a:lnTo>
                      <a:pt x="1436759" y="607206"/>
                    </a:lnTo>
                    <a:lnTo>
                      <a:pt x="1437711" y="608159"/>
                    </a:lnTo>
                    <a:lnTo>
                      <a:pt x="1558679" y="585299"/>
                    </a:lnTo>
                    <a:lnTo>
                      <a:pt x="1558679" y="585299"/>
                    </a:lnTo>
                    <a:lnTo>
                      <a:pt x="1615829" y="571011"/>
                    </a:lnTo>
                    <a:lnTo>
                      <a:pt x="1616781" y="571964"/>
                    </a:lnTo>
                    <a:lnTo>
                      <a:pt x="1709174" y="545294"/>
                    </a:lnTo>
                    <a:lnTo>
                      <a:pt x="1744416" y="533864"/>
                    </a:lnTo>
                    <a:cubicBezTo>
                      <a:pt x="1737749" y="524339"/>
                      <a:pt x="1731081" y="516719"/>
                      <a:pt x="1722509" y="511956"/>
                    </a:cubicBezTo>
                    <a:cubicBezTo>
                      <a:pt x="1713936" y="507194"/>
                      <a:pt x="1706316" y="506241"/>
                      <a:pt x="1699649" y="509099"/>
                    </a:cubicBezTo>
                    <a:cubicBezTo>
                      <a:pt x="1694886" y="511004"/>
                      <a:pt x="1691076" y="513861"/>
                      <a:pt x="1689171" y="519576"/>
                    </a:cubicBezTo>
                    <a:cubicBezTo>
                      <a:pt x="1687266" y="524339"/>
                      <a:pt x="1687266" y="530054"/>
                      <a:pt x="1689171" y="535769"/>
                    </a:cubicBezTo>
                    <a:cubicBezTo>
                      <a:pt x="1690124" y="537674"/>
                      <a:pt x="1691076" y="540531"/>
                      <a:pt x="1692981" y="542436"/>
                    </a:cubicBezTo>
                    <a:cubicBezTo>
                      <a:pt x="1694886" y="544341"/>
                      <a:pt x="1696791" y="546246"/>
                      <a:pt x="1699649" y="548151"/>
                    </a:cubicBezTo>
                    <a:lnTo>
                      <a:pt x="1692981" y="550056"/>
                    </a:lnTo>
                    <a:cubicBezTo>
                      <a:pt x="1689171" y="548151"/>
                      <a:pt x="1685361" y="544341"/>
                      <a:pt x="1682504" y="540531"/>
                    </a:cubicBezTo>
                    <a:cubicBezTo>
                      <a:pt x="1679646" y="535769"/>
                      <a:pt x="1676789" y="531959"/>
                      <a:pt x="1675836" y="527196"/>
                    </a:cubicBezTo>
                    <a:cubicBezTo>
                      <a:pt x="1672979" y="519576"/>
                      <a:pt x="1673931" y="512909"/>
                      <a:pt x="1676789" y="505289"/>
                    </a:cubicBezTo>
                    <a:cubicBezTo>
                      <a:pt x="1679646" y="498621"/>
                      <a:pt x="1685361" y="493859"/>
                      <a:pt x="1692029" y="491001"/>
                    </a:cubicBezTo>
                    <a:cubicBezTo>
                      <a:pt x="1701554" y="488144"/>
                      <a:pt x="1712031" y="490049"/>
                      <a:pt x="1722509" y="497669"/>
                    </a:cubicBezTo>
                    <a:cubicBezTo>
                      <a:pt x="1733939" y="505289"/>
                      <a:pt x="1743464" y="516719"/>
                      <a:pt x="1752036" y="531006"/>
                    </a:cubicBezTo>
                    <a:lnTo>
                      <a:pt x="1765371" y="526244"/>
                    </a:lnTo>
                    <a:lnTo>
                      <a:pt x="1766324" y="526244"/>
                    </a:lnTo>
                    <a:lnTo>
                      <a:pt x="1859669" y="491001"/>
                    </a:lnTo>
                    <a:lnTo>
                      <a:pt x="1859669" y="491001"/>
                    </a:lnTo>
                    <a:lnTo>
                      <a:pt x="1962539" y="445281"/>
                    </a:lnTo>
                    <a:lnTo>
                      <a:pt x="1977779" y="453854"/>
                    </a:lnTo>
                    <a:lnTo>
                      <a:pt x="1959681" y="462426"/>
                    </a:lnTo>
                    <a:lnTo>
                      <a:pt x="2002544" y="557676"/>
                    </a:lnTo>
                    <a:lnTo>
                      <a:pt x="1980636" y="554819"/>
                    </a:lnTo>
                    <a:lnTo>
                      <a:pt x="1964444" y="518624"/>
                    </a:lnTo>
                    <a:lnTo>
                      <a:pt x="1932059" y="532911"/>
                    </a:lnTo>
                    <a:lnTo>
                      <a:pt x="1933964" y="540531"/>
                    </a:lnTo>
                    <a:close/>
                    <a:moveTo>
                      <a:pt x="2038739" y="575774"/>
                    </a:moveTo>
                    <a:lnTo>
                      <a:pt x="2006354" y="565296"/>
                    </a:lnTo>
                    <a:cubicBezTo>
                      <a:pt x="2004449" y="564344"/>
                      <a:pt x="2001591" y="564344"/>
                      <a:pt x="1999686" y="563391"/>
                    </a:cubicBezTo>
                    <a:cubicBezTo>
                      <a:pt x="1997781" y="563391"/>
                      <a:pt x="1995876" y="563391"/>
                      <a:pt x="1994924" y="563391"/>
                    </a:cubicBezTo>
                    <a:cubicBezTo>
                      <a:pt x="1993971" y="564344"/>
                      <a:pt x="1992066" y="565296"/>
                      <a:pt x="1991114" y="566249"/>
                    </a:cubicBezTo>
                    <a:cubicBezTo>
                      <a:pt x="1990161" y="567201"/>
                      <a:pt x="1988256" y="570059"/>
                      <a:pt x="1986351" y="572916"/>
                    </a:cubicBezTo>
                    <a:lnTo>
                      <a:pt x="1974921" y="566249"/>
                    </a:lnTo>
                    <a:cubicBezTo>
                      <a:pt x="1976826" y="564344"/>
                      <a:pt x="1978731" y="561486"/>
                      <a:pt x="1980636" y="559581"/>
                    </a:cubicBezTo>
                    <a:cubicBezTo>
                      <a:pt x="1982541" y="557676"/>
                      <a:pt x="1984446" y="556724"/>
                      <a:pt x="1985399" y="555771"/>
                    </a:cubicBezTo>
                    <a:cubicBezTo>
                      <a:pt x="1987304" y="554819"/>
                      <a:pt x="1988256" y="554819"/>
                      <a:pt x="1989209" y="554819"/>
                    </a:cubicBezTo>
                    <a:cubicBezTo>
                      <a:pt x="1990161" y="554819"/>
                      <a:pt x="1992066" y="554819"/>
                      <a:pt x="1993971" y="555771"/>
                    </a:cubicBezTo>
                    <a:lnTo>
                      <a:pt x="2041596" y="569106"/>
                    </a:lnTo>
                    <a:lnTo>
                      <a:pt x="2038739" y="575774"/>
                    </a:lnTo>
                    <a:close/>
                    <a:moveTo>
                      <a:pt x="2137799" y="166199"/>
                    </a:moveTo>
                    <a:cubicBezTo>
                      <a:pt x="2145419" y="97619"/>
                      <a:pt x="2173041" y="21419"/>
                      <a:pt x="2254004" y="16656"/>
                    </a:cubicBezTo>
                    <a:cubicBezTo>
                      <a:pt x="2271149" y="16656"/>
                      <a:pt x="2273054" y="24276"/>
                      <a:pt x="2274006" y="26181"/>
                    </a:cubicBezTo>
                    <a:cubicBezTo>
                      <a:pt x="2278769" y="50946"/>
                      <a:pt x="2227334" y="115716"/>
                      <a:pt x="2137799" y="166199"/>
                    </a:cubicBezTo>
                    <a:close/>
                    <a:moveTo>
                      <a:pt x="2346396" y="591014"/>
                    </a:moveTo>
                    <a:cubicBezTo>
                      <a:pt x="2327346" y="553866"/>
                      <a:pt x="2289246" y="499574"/>
                      <a:pt x="2254956" y="497669"/>
                    </a:cubicBezTo>
                    <a:cubicBezTo>
                      <a:pt x="2246384" y="496716"/>
                      <a:pt x="2233049" y="499574"/>
                      <a:pt x="2222571" y="515766"/>
                    </a:cubicBezTo>
                    <a:cubicBezTo>
                      <a:pt x="2218761" y="522434"/>
                      <a:pt x="2214951" y="530054"/>
                      <a:pt x="2211141" y="537674"/>
                    </a:cubicBezTo>
                    <a:cubicBezTo>
                      <a:pt x="2207331" y="493859"/>
                      <a:pt x="2194949" y="451949"/>
                      <a:pt x="2181614" y="412896"/>
                    </a:cubicBezTo>
                    <a:cubicBezTo>
                      <a:pt x="2219714" y="397656"/>
                      <a:pt x="2254004" y="379559"/>
                      <a:pt x="2285436" y="358604"/>
                    </a:cubicBezTo>
                    <a:cubicBezTo>
                      <a:pt x="2293056" y="375749"/>
                      <a:pt x="2300676" y="391941"/>
                      <a:pt x="2309249" y="408134"/>
                    </a:cubicBezTo>
                    <a:cubicBezTo>
                      <a:pt x="2323536" y="435756"/>
                      <a:pt x="2338776" y="465284"/>
                      <a:pt x="2346396" y="496716"/>
                    </a:cubicBezTo>
                    <a:cubicBezTo>
                      <a:pt x="2350206" y="515766"/>
                      <a:pt x="2350206" y="568154"/>
                      <a:pt x="2346396" y="591014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911" name="Google Shape;5911;p32"/>
          <p:cNvGrpSpPr/>
          <p:nvPr/>
        </p:nvGrpSpPr>
        <p:grpSpPr>
          <a:xfrm>
            <a:off x="158293" y="1337240"/>
            <a:ext cx="522450" cy="489790"/>
            <a:chOff x="149196" y="1449049"/>
            <a:chExt cx="522450" cy="489790"/>
          </a:xfrm>
        </p:grpSpPr>
        <p:sp>
          <p:nvSpPr>
            <p:cNvPr id="5912" name="Google Shape;5912;p32"/>
            <p:cNvSpPr/>
            <p:nvPr/>
          </p:nvSpPr>
          <p:spPr>
            <a:xfrm>
              <a:off x="149196" y="1551804"/>
              <a:ext cx="391838" cy="387035"/>
            </a:xfrm>
            <a:custGeom>
              <a:avLst/>
              <a:gdLst/>
              <a:ahLst/>
              <a:cxnLst/>
              <a:rect l="l" t="t" r="r" b="b"/>
              <a:pathLst>
                <a:path w="391838" h="387035" extrusionOk="0">
                  <a:moveTo>
                    <a:pt x="123721" y="373192"/>
                  </a:moveTo>
                  <a:cubicBezTo>
                    <a:pt x="125404" y="373862"/>
                    <a:pt x="127069" y="374556"/>
                    <a:pt x="128767" y="375177"/>
                  </a:cubicBezTo>
                  <a:cubicBezTo>
                    <a:pt x="130728" y="375894"/>
                    <a:pt x="132710" y="376532"/>
                    <a:pt x="134686" y="377186"/>
                  </a:cubicBezTo>
                  <a:cubicBezTo>
                    <a:pt x="135950" y="377600"/>
                    <a:pt x="137210" y="378043"/>
                    <a:pt x="138489" y="378433"/>
                  </a:cubicBezTo>
                  <a:cubicBezTo>
                    <a:pt x="140530" y="379064"/>
                    <a:pt x="142594" y="379625"/>
                    <a:pt x="144656" y="380187"/>
                  </a:cubicBezTo>
                  <a:cubicBezTo>
                    <a:pt x="145903" y="380522"/>
                    <a:pt x="147142" y="380865"/>
                    <a:pt x="148403" y="381184"/>
                  </a:cubicBezTo>
                  <a:cubicBezTo>
                    <a:pt x="150467" y="381698"/>
                    <a:pt x="152548" y="382180"/>
                    <a:pt x="154628" y="382619"/>
                  </a:cubicBezTo>
                  <a:cubicBezTo>
                    <a:pt x="155952" y="382906"/>
                    <a:pt x="157275" y="383177"/>
                    <a:pt x="158607" y="383428"/>
                  </a:cubicBezTo>
                  <a:cubicBezTo>
                    <a:pt x="160627" y="383823"/>
                    <a:pt x="162645" y="384189"/>
                    <a:pt x="164685" y="384516"/>
                  </a:cubicBezTo>
                  <a:cubicBezTo>
                    <a:pt x="166196" y="384760"/>
                    <a:pt x="167722" y="384963"/>
                    <a:pt x="169249" y="385166"/>
                  </a:cubicBezTo>
                  <a:cubicBezTo>
                    <a:pt x="171126" y="385421"/>
                    <a:pt x="172996" y="385680"/>
                    <a:pt x="174881" y="385887"/>
                  </a:cubicBezTo>
                  <a:cubicBezTo>
                    <a:pt x="176826" y="386098"/>
                    <a:pt x="178783" y="386238"/>
                    <a:pt x="180745" y="386385"/>
                  </a:cubicBezTo>
                  <a:cubicBezTo>
                    <a:pt x="182255" y="386497"/>
                    <a:pt x="183754" y="386653"/>
                    <a:pt x="185272" y="386728"/>
                  </a:cubicBezTo>
                  <a:cubicBezTo>
                    <a:pt x="188800" y="386932"/>
                    <a:pt x="192344" y="387035"/>
                    <a:pt x="195919" y="387035"/>
                  </a:cubicBezTo>
                  <a:cubicBezTo>
                    <a:pt x="202025" y="387035"/>
                    <a:pt x="208049" y="386721"/>
                    <a:pt x="214015" y="386171"/>
                  </a:cubicBezTo>
                  <a:cubicBezTo>
                    <a:pt x="214458" y="386130"/>
                    <a:pt x="214901" y="386115"/>
                    <a:pt x="215330" y="386075"/>
                  </a:cubicBezTo>
                  <a:cubicBezTo>
                    <a:pt x="220971" y="385521"/>
                    <a:pt x="226531" y="384680"/>
                    <a:pt x="232016" y="383651"/>
                  </a:cubicBezTo>
                  <a:cubicBezTo>
                    <a:pt x="232825" y="383504"/>
                    <a:pt x="233635" y="383380"/>
                    <a:pt x="234432" y="383217"/>
                  </a:cubicBezTo>
                  <a:cubicBezTo>
                    <a:pt x="239602" y="382180"/>
                    <a:pt x="244680" y="380905"/>
                    <a:pt x="249690" y="379478"/>
                  </a:cubicBezTo>
                  <a:cubicBezTo>
                    <a:pt x="250826" y="379151"/>
                    <a:pt x="251970" y="378848"/>
                    <a:pt x="253094" y="378506"/>
                  </a:cubicBezTo>
                  <a:cubicBezTo>
                    <a:pt x="257798" y="377071"/>
                    <a:pt x="262417" y="375428"/>
                    <a:pt x="266965" y="373650"/>
                  </a:cubicBezTo>
                  <a:cubicBezTo>
                    <a:pt x="268345" y="373113"/>
                    <a:pt x="269732" y="372590"/>
                    <a:pt x="271095" y="372016"/>
                  </a:cubicBezTo>
                  <a:cubicBezTo>
                    <a:pt x="275419" y="370215"/>
                    <a:pt x="279649" y="368229"/>
                    <a:pt x="283814" y="366133"/>
                  </a:cubicBezTo>
                  <a:cubicBezTo>
                    <a:pt x="285293" y="365387"/>
                    <a:pt x="286759" y="364654"/>
                    <a:pt x="288223" y="363869"/>
                  </a:cubicBezTo>
                  <a:cubicBezTo>
                    <a:pt x="292288" y="361688"/>
                    <a:pt x="296254" y="359341"/>
                    <a:pt x="300149" y="356889"/>
                  </a:cubicBezTo>
                  <a:cubicBezTo>
                    <a:pt x="301544" y="356009"/>
                    <a:pt x="302931" y="355135"/>
                    <a:pt x="304302" y="354223"/>
                  </a:cubicBezTo>
                  <a:cubicBezTo>
                    <a:pt x="308236" y="351600"/>
                    <a:pt x="312051" y="348818"/>
                    <a:pt x="315782" y="345928"/>
                  </a:cubicBezTo>
                  <a:cubicBezTo>
                    <a:pt x="316974" y="345003"/>
                    <a:pt x="318166" y="344090"/>
                    <a:pt x="319333" y="343134"/>
                  </a:cubicBezTo>
                  <a:cubicBezTo>
                    <a:pt x="323136" y="340041"/>
                    <a:pt x="326810" y="336784"/>
                    <a:pt x="330371" y="333420"/>
                  </a:cubicBezTo>
                  <a:cubicBezTo>
                    <a:pt x="330965" y="332857"/>
                    <a:pt x="331618" y="332376"/>
                    <a:pt x="332212" y="331797"/>
                  </a:cubicBezTo>
                  <a:cubicBezTo>
                    <a:pt x="332328" y="331682"/>
                    <a:pt x="332368" y="331527"/>
                    <a:pt x="332483" y="331403"/>
                  </a:cubicBezTo>
                  <a:cubicBezTo>
                    <a:pt x="369055" y="295796"/>
                    <a:pt x="391838" y="246083"/>
                    <a:pt x="391838" y="191116"/>
                  </a:cubicBezTo>
                  <a:cubicBezTo>
                    <a:pt x="391838" y="142416"/>
                    <a:pt x="373845" y="95724"/>
                    <a:pt x="341184" y="59654"/>
                  </a:cubicBezTo>
                  <a:lnTo>
                    <a:pt x="329087" y="70620"/>
                  </a:lnTo>
                  <a:cubicBezTo>
                    <a:pt x="359022" y="103680"/>
                    <a:pt x="375512" y="146473"/>
                    <a:pt x="375512" y="191116"/>
                  </a:cubicBezTo>
                  <a:cubicBezTo>
                    <a:pt x="375512" y="234300"/>
                    <a:pt x="360182" y="273969"/>
                    <a:pt x="334695" y="304980"/>
                  </a:cubicBezTo>
                  <a:lnTo>
                    <a:pt x="334695" y="264586"/>
                  </a:lnTo>
                  <a:cubicBezTo>
                    <a:pt x="334695" y="255586"/>
                    <a:pt x="327373" y="248259"/>
                    <a:pt x="318369" y="248259"/>
                  </a:cubicBezTo>
                  <a:lnTo>
                    <a:pt x="290084" y="248259"/>
                  </a:lnTo>
                  <a:lnTo>
                    <a:pt x="262278" y="206554"/>
                  </a:lnTo>
                  <a:cubicBezTo>
                    <a:pt x="259241" y="201998"/>
                    <a:pt x="254162" y="199279"/>
                    <a:pt x="248694" y="199279"/>
                  </a:cubicBezTo>
                  <a:lnTo>
                    <a:pt x="212246" y="199279"/>
                  </a:lnTo>
                  <a:cubicBezTo>
                    <a:pt x="203242" y="199279"/>
                    <a:pt x="195919" y="206606"/>
                    <a:pt x="195919" y="215606"/>
                  </a:cubicBezTo>
                  <a:lnTo>
                    <a:pt x="195919" y="240096"/>
                  </a:lnTo>
                  <a:lnTo>
                    <a:pt x="212246" y="240096"/>
                  </a:lnTo>
                  <a:lnTo>
                    <a:pt x="212246" y="215606"/>
                  </a:lnTo>
                  <a:lnTo>
                    <a:pt x="248694" y="215606"/>
                  </a:lnTo>
                  <a:lnTo>
                    <a:pt x="276500" y="257315"/>
                  </a:lnTo>
                  <a:cubicBezTo>
                    <a:pt x="279537" y="261867"/>
                    <a:pt x="284615" y="264586"/>
                    <a:pt x="290084" y="264586"/>
                  </a:cubicBezTo>
                  <a:lnTo>
                    <a:pt x="318369" y="264586"/>
                  </a:lnTo>
                  <a:lnTo>
                    <a:pt x="318369" y="322327"/>
                  </a:lnTo>
                  <a:cubicBezTo>
                    <a:pt x="318018" y="322653"/>
                    <a:pt x="317675" y="322996"/>
                    <a:pt x="317325" y="323324"/>
                  </a:cubicBezTo>
                  <a:cubicBezTo>
                    <a:pt x="314052" y="326337"/>
                    <a:pt x="310663" y="329183"/>
                    <a:pt x="307200" y="331918"/>
                  </a:cubicBezTo>
                  <a:cubicBezTo>
                    <a:pt x="306155" y="332742"/>
                    <a:pt x="305127" y="333576"/>
                    <a:pt x="304067" y="334385"/>
                  </a:cubicBezTo>
                  <a:cubicBezTo>
                    <a:pt x="300687" y="336947"/>
                    <a:pt x="297219" y="339347"/>
                    <a:pt x="293684" y="341651"/>
                  </a:cubicBezTo>
                  <a:cubicBezTo>
                    <a:pt x="292436" y="342464"/>
                    <a:pt x="291184" y="343281"/>
                    <a:pt x="289912" y="344075"/>
                  </a:cubicBezTo>
                  <a:cubicBezTo>
                    <a:pt x="286401" y="346239"/>
                    <a:pt x="282817" y="348260"/>
                    <a:pt x="279179" y="350173"/>
                  </a:cubicBezTo>
                  <a:cubicBezTo>
                    <a:pt x="277824" y="350882"/>
                    <a:pt x="276468" y="351584"/>
                    <a:pt x="275097" y="352270"/>
                  </a:cubicBezTo>
                  <a:cubicBezTo>
                    <a:pt x="271366" y="354108"/>
                    <a:pt x="267576" y="355814"/>
                    <a:pt x="263725" y="357388"/>
                  </a:cubicBezTo>
                  <a:cubicBezTo>
                    <a:pt x="262409" y="357926"/>
                    <a:pt x="261094" y="358440"/>
                    <a:pt x="259762" y="358946"/>
                  </a:cubicBezTo>
                  <a:cubicBezTo>
                    <a:pt x="255717" y="360489"/>
                    <a:pt x="251619" y="361903"/>
                    <a:pt x="247462" y="363143"/>
                  </a:cubicBezTo>
                  <a:cubicBezTo>
                    <a:pt x="246334" y="363486"/>
                    <a:pt x="245194" y="363797"/>
                    <a:pt x="244058" y="364116"/>
                  </a:cubicBezTo>
                  <a:cubicBezTo>
                    <a:pt x="239634" y="365347"/>
                    <a:pt x="235161" y="366432"/>
                    <a:pt x="230637" y="367325"/>
                  </a:cubicBezTo>
                  <a:cubicBezTo>
                    <a:pt x="229772" y="367496"/>
                    <a:pt x="228899" y="367632"/>
                    <a:pt x="228035" y="367787"/>
                  </a:cubicBezTo>
                  <a:cubicBezTo>
                    <a:pt x="223199" y="368660"/>
                    <a:pt x="218337" y="369381"/>
                    <a:pt x="213414" y="369851"/>
                  </a:cubicBezTo>
                  <a:cubicBezTo>
                    <a:pt x="212892" y="369903"/>
                    <a:pt x="212369" y="369928"/>
                    <a:pt x="211847" y="369975"/>
                  </a:cubicBezTo>
                  <a:cubicBezTo>
                    <a:pt x="206590" y="370426"/>
                    <a:pt x="201272" y="370709"/>
                    <a:pt x="195919" y="370709"/>
                  </a:cubicBezTo>
                  <a:cubicBezTo>
                    <a:pt x="192810" y="370709"/>
                    <a:pt x="189705" y="370629"/>
                    <a:pt x="186620" y="370474"/>
                  </a:cubicBezTo>
                  <a:cubicBezTo>
                    <a:pt x="184164" y="370350"/>
                    <a:pt x="181725" y="370139"/>
                    <a:pt x="179289" y="369920"/>
                  </a:cubicBezTo>
                  <a:cubicBezTo>
                    <a:pt x="178704" y="369860"/>
                    <a:pt x="178106" y="369836"/>
                    <a:pt x="177520" y="369780"/>
                  </a:cubicBezTo>
                  <a:cubicBezTo>
                    <a:pt x="174710" y="369493"/>
                    <a:pt x="171927" y="369126"/>
                    <a:pt x="169161" y="368712"/>
                  </a:cubicBezTo>
                  <a:cubicBezTo>
                    <a:pt x="168966" y="368680"/>
                    <a:pt x="168759" y="368660"/>
                    <a:pt x="168563" y="368628"/>
                  </a:cubicBezTo>
                  <a:cubicBezTo>
                    <a:pt x="165829" y="368214"/>
                    <a:pt x="163118" y="367716"/>
                    <a:pt x="160432" y="367177"/>
                  </a:cubicBezTo>
                  <a:cubicBezTo>
                    <a:pt x="160181" y="367125"/>
                    <a:pt x="159926" y="367085"/>
                    <a:pt x="159682" y="367038"/>
                  </a:cubicBezTo>
                  <a:cubicBezTo>
                    <a:pt x="157152" y="366516"/>
                    <a:pt x="154653" y="365918"/>
                    <a:pt x="152157" y="365299"/>
                  </a:cubicBezTo>
                  <a:cubicBezTo>
                    <a:pt x="151723" y="365192"/>
                    <a:pt x="151284" y="365092"/>
                    <a:pt x="150850" y="364981"/>
                  </a:cubicBezTo>
                  <a:cubicBezTo>
                    <a:pt x="148606" y="364399"/>
                    <a:pt x="146385" y="363749"/>
                    <a:pt x="144173" y="363080"/>
                  </a:cubicBezTo>
                  <a:cubicBezTo>
                    <a:pt x="143464" y="362865"/>
                    <a:pt x="142742" y="362661"/>
                    <a:pt x="142025" y="362442"/>
                  </a:cubicBezTo>
                  <a:cubicBezTo>
                    <a:pt x="140068" y="361820"/>
                    <a:pt x="138130" y="361150"/>
                    <a:pt x="136197" y="360465"/>
                  </a:cubicBezTo>
                  <a:cubicBezTo>
                    <a:pt x="135225" y="360122"/>
                    <a:pt x="134252" y="359787"/>
                    <a:pt x="133291" y="359429"/>
                  </a:cubicBezTo>
                  <a:cubicBezTo>
                    <a:pt x="131570" y="358783"/>
                    <a:pt x="129864" y="358097"/>
                    <a:pt x="128166" y="357403"/>
                  </a:cubicBezTo>
                  <a:cubicBezTo>
                    <a:pt x="127014" y="356929"/>
                    <a:pt x="125870" y="356467"/>
                    <a:pt x="124725" y="355969"/>
                  </a:cubicBezTo>
                  <a:cubicBezTo>
                    <a:pt x="124032" y="355666"/>
                    <a:pt x="123355" y="355347"/>
                    <a:pt x="122669" y="355036"/>
                  </a:cubicBezTo>
                  <a:lnTo>
                    <a:pt x="144664" y="289076"/>
                  </a:lnTo>
                  <a:lnTo>
                    <a:pt x="158898" y="289076"/>
                  </a:lnTo>
                  <a:lnTo>
                    <a:pt x="170377" y="306295"/>
                  </a:lnTo>
                  <a:cubicBezTo>
                    <a:pt x="173414" y="310847"/>
                    <a:pt x="178493" y="313566"/>
                    <a:pt x="183961" y="313566"/>
                  </a:cubicBezTo>
                  <a:lnTo>
                    <a:pt x="195919" y="313566"/>
                  </a:lnTo>
                  <a:cubicBezTo>
                    <a:pt x="204923" y="313566"/>
                    <a:pt x="212246" y="306243"/>
                    <a:pt x="212246" y="297239"/>
                  </a:cubicBezTo>
                  <a:lnTo>
                    <a:pt x="212246" y="256422"/>
                  </a:lnTo>
                  <a:lnTo>
                    <a:pt x="195919" y="256422"/>
                  </a:lnTo>
                  <a:lnTo>
                    <a:pt x="195919" y="297239"/>
                  </a:lnTo>
                  <a:lnTo>
                    <a:pt x="183961" y="297239"/>
                  </a:lnTo>
                  <a:lnTo>
                    <a:pt x="172481" y="280024"/>
                  </a:lnTo>
                  <a:cubicBezTo>
                    <a:pt x="169445" y="275467"/>
                    <a:pt x="164366" y="272749"/>
                    <a:pt x="158898" y="272749"/>
                  </a:cubicBezTo>
                  <a:lnTo>
                    <a:pt x="144664" y="272749"/>
                  </a:lnTo>
                  <a:cubicBezTo>
                    <a:pt x="137624" y="272749"/>
                    <a:pt x="131398" y="277242"/>
                    <a:pt x="129186" y="283910"/>
                  </a:cubicBezTo>
                  <a:lnTo>
                    <a:pt x="107952" y="347602"/>
                  </a:lnTo>
                  <a:cubicBezTo>
                    <a:pt x="53313" y="316767"/>
                    <a:pt x="16327" y="258196"/>
                    <a:pt x="16327" y="191116"/>
                  </a:cubicBezTo>
                  <a:cubicBezTo>
                    <a:pt x="16327" y="142188"/>
                    <a:pt x="36767" y="96661"/>
                    <a:pt x="69994" y="63648"/>
                  </a:cubicBezTo>
                  <a:lnTo>
                    <a:pt x="80238" y="84129"/>
                  </a:lnTo>
                  <a:cubicBezTo>
                    <a:pt x="83012" y="89697"/>
                    <a:pt x="88604" y="93156"/>
                    <a:pt x="94843" y="93156"/>
                  </a:cubicBezTo>
                  <a:lnTo>
                    <a:pt x="114286" y="93156"/>
                  </a:lnTo>
                  <a:lnTo>
                    <a:pt x="114286" y="133973"/>
                  </a:lnTo>
                  <a:cubicBezTo>
                    <a:pt x="114286" y="142977"/>
                    <a:pt x="121609" y="150300"/>
                    <a:pt x="130613" y="150300"/>
                  </a:cubicBezTo>
                  <a:lnTo>
                    <a:pt x="182375" y="150300"/>
                  </a:lnTo>
                  <a:cubicBezTo>
                    <a:pt x="188924" y="150300"/>
                    <a:pt x="194807" y="146418"/>
                    <a:pt x="197382" y="140407"/>
                  </a:cubicBezTo>
                  <a:lnTo>
                    <a:pt x="217626" y="93156"/>
                  </a:lnTo>
                  <a:lnTo>
                    <a:pt x="253062" y="93156"/>
                  </a:lnTo>
                  <a:cubicBezTo>
                    <a:pt x="262066" y="93156"/>
                    <a:pt x="269389" y="85834"/>
                    <a:pt x="269389" y="76830"/>
                  </a:cubicBezTo>
                  <a:lnTo>
                    <a:pt x="269389" y="60503"/>
                  </a:lnTo>
                  <a:lnTo>
                    <a:pt x="253062" y="60503"/>
                  </a:lnTo>
                  <a:lnTo>
                    <a:pt x="253062" y="76830"/>
                  </a:lnTo>
                  <a:lnTo>
                    <a:pt x="217626" y="76830"/>
                  </a:lnTo>
                  <a:cubicBezTo>
                    <a:pt x="211077" y="76830"/>
                    <a:pt x="205195" y="80717"/>
                    <a:pt x="202619" y="86727"/>
                  </a:cubicBezTo>
                  <a:lnTo>
                    <a:pt x="182375" y="133973"/>
                  </a:lnTo>
                  <a:lnTo>
                    <a:pt x="130613" y="133973"/>
                  </a:lnTo>
                  <a:lnTo>
                    <a:pt x="130613" y="93156"/>
                  </a:lnTo>
                  <a:cubicBezTo>
                    <a:pt x="130613" y="84156"/>
                    <a:pt x="123290" y="76830"/>
                    <a:pt x="114286" y="76830"/>
                  </a:cubicBezTo>
                  <a:lnTo>
                    <a:pt x="94843" y="76830"/>
                  </a:lnTo>
                  <a:lnTo>
                    <a:pt x="82562" y="52285"/>
                  </a:lnTo>
                  <a:cubicBezTo>
                    <a:pt x="91729" y="44743"/>
                    <a:pt x="101583" y="37999"/>
                    <a:pt x="112166" y="32358"/>
                  </a:cubicBezTo>
                  <a:cubicBezTo>
                    <a:pt x="112883" y="31984"/>
                    <a:pt x="113592" y="31597"/>
                    <a:pt x="114318" y="31231"/>
                  </a:cubicBezTo>
                  <a:cubicBezTo>
                    <a:pt x="118384" y="29142"/>
                    <a:pt x="122513" y="27164"/>
                    <a:pt x="126759" y="25379"/>
                  </a:cubicBezTo>
                  <a:cubicBezTo>
                    <a:pt x="127185" y="25200"/>
                    <a:pt x="127631" y="25052"/>
                    <a:pt x="128058" y="24881"/>
                  </a:cubicBezTo>
                  <a:cubicBezTo>
                    <a:pt x="131733" y="23370"/>
                    <a:pt x="135487" y="22007"/>
                    <a:pt x="139282" y="20743"/>
                  </a:cubicBezTo>
                  <a:cubicBezTo>
                    <a:pt x="140645" y="20285"/>
                    <a:pt x="142017" y="19843"/>
                    <a:pt x="143395" y="19428"/>
                  </a:cubicBezTo>
                  <a:cubicBezTo>
                    <a:pt x="147322" y="18220"/>
                    <a:pt x="151300" y="17108"/>
                    <a:pt x="155337" y="16180"/>
                  </a:cubicBezTo>
                  <a:cubicBezTo>
                    <a:pt x="155649" y="16103"/>
                    <a:pt x="155960" y="16008"/>
                    <a:pt x="156271" y="15940"/>
                  </a:cubicBezTo>
                  <a:lnTo>
                    <a:pt x="155079" y="10666"/>
                  </a:lnTo>
                  <a:lnTo>
                    <a:pt x="152679" y="0"/>
                  </a:lnTo>
                  <a:cubicBezTo>
                    <a:pt x="152416" y="56"/>
                    <a:pt x="152165" y="148"/>
                    <a:pt x="151902" y="211"/>
                  </a:cubicBezTo>
                  <a:cubicBezTo>
                    <a:pt x="147354" y="1256"/>
                    <a:pt x="142858" y="2511"/>
                    <a:pt x="138393" y="3887"/>
                  </a:cubicBezTo>
                  <a:cubicBezTo>
                    <a:pt x="136807" y="4372"/>
                    <a:pt x="135240" y="4907"/>
                    <a:pt x="133674" y="5430"/>
                  </a:cubicBezTo>
                  <a:cubicBezTo>
                    <a:pt x="130207" y="6593"/>
                    <a:pt x="126766" y="7868"/>
                    <a:pt x="123363" y="9232"/>
                  </a:cubicBezTo>
                  <a:cubicBezTo>
                    <a:pt x="122123" y="9730"/>
                    <a:pt x="120867" y="10189"/>
                    <a:pt x="119639" y="10710"/>
                  </a:cubicBezTo>
                  <a:cubicBezTo>
                    <a:pt x="114980" y="12684"/>
                    <a:pt x="110392" y="14840"/>
                    <a:pt x="105895" y="17176"/>
                  </a:cubicBezTo>
                  <a:cubicBezTo>
                    <a:pt x="105688" y="17280"/>
                    <a:pt x="105493" y="17395"/>
                    <a:pt x="105290" y="17503"/>
                  </a:cubicBezTo>
                  <a:cubicBezTo>
                    <a:pt x="100630" y="19942"/>
                    <a:pt x="96082" y="22605"/>
                    <a:pt x="91618" y="25418"/>
                  </a:cubicBezTo>
                  <a:cubicBezTo>
                    <a:pt x="91542" y="25466"/>
                    <a:pt x="91462" y="25518"/>
                    <a:pt x="91387" y="25566"/>
                  </a:cubicBezTo>
                  <a:cubicBezTo>
                    <a:pt x="82793" y="31003"/>
                    <a:pt x="74546" y="37034"/>
                    <a:pt x="66857" y="43771"/>
                  </a:cubicBezTo>
                  <a:cubicBezTo>
                    <a:pt x="66482" y="44105"/>
                    <a:pt x="66227" y="44520"/>
                    <a:pt x="65928" y="44914"/>
                  </a:cubicBezTo>
                  <a:cubicBezTo>
                    <a:pt x="25275" y="81323"/>
                    <a:pt x="0" y="134157"/>
                    <a:pt x="0" y="191116"/>
                  </a:cubicBezTo>
                  <a:cubicBezTo>
                    <a:pt x="0" y="267818"/>
                    <a:pt x="44328" y="334329"/>
                    <a:pt x="108686" y="366476"/>
                  </a:cubicBezTo>
                  <a:cubicBezTo>
                    <a:pt x="108801" y="366539"/>
                    <a:pt x="108873" y="366647"/>
                    <a:pt x="108989" y="366702"/>
                  </a:cubicBezTo>
                  <a:cubicBezTo>
                    <a:pt x="109447" y="366930"/>
                    <a:pt x="109910" y="367118"/>
                    <a:pt x="110368" y="367340"/>
                  </a:cubicBezTo>
                  <a:cubicBezTo>
                    <a:pt x="112011" y="368138"/>
                    <a:pt x="113672" y="368875"/>
                    <a:pt x="115338" y="369633"/>
                  </a:cubicBezTo>
                  <a:cubicBezTo>
                    <a:pt x="118117" y="370880"/>
                    <a:pt x="120907" y="372072"/>
                    <a:pt x="123721" y="37319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3" name="Google Shape;5913;p32"/>
            <p:cNvSpPr/>
            <p:nvPr/>
          </p:nvSpPr>
          <p:spPr>
            <a:xfrm>
              <a:off x="190012" y="1718430"/>
              <a:ext cx="104356" cy="81632"/>
            </a:xfrm>
            <a:custGeom>
              <a:avLst/>
              <a:gdLst/>
              <a:ahLst/>
              <a:cxnLst/>
              <a:rect l="l" t="t" r="r" b="b"/>
              <a:pathLst>
                <a:path w="104356" h="81632" extrusionOk="0">
                  <a:moveTo>
                    <a:pt x="75176" y="17690"/>
                  </a:moveTo>
                  <a:lnTo>
                    <a:pt x="52579" y="23342"/>
                  </a:lnTo>
                  <a:lnTo>
                    <a:pt x="41869" y="7275"/>
                  </a:lnTo>
                  <a:cubicBezTo>
                    <a:pt x="38831" y="2718"/>
                    <a:pt x="33753" y="0"/>
                    <a:pt x="28285" y="0"/>
                  </a:cubicBezTo>
                  <a:lnTo>
                    <a:pt x="16327" y="0"/>
                  </a:lnTo>
                  <a:cubicBezTo>
                    <a:pt x="7322" y="0"/>
                    <a:pt x="0" y="7327"/>
                    <a:pt x="0" y="16327"/>
                  </a:cubicBezTo>
                  <a:lnTo>
                    <a:pt x="0" y="37441"/>
                  </a:lnTo>
                  <a:cubicBezTo>
                    <a:pt x="0" y="41797"/>
                    <a:pt x="1698" y="45895"/>
                    <a:pt x="4783" y="48980"/>
                  </a:cubicBezTo>
                  <a:lnTo>
                    <a:pt x="32653" y="76850"/>
                  </a:lnTo>
                  <a:cubicBezTo>
                    <a:pt x="35691" y="79895"/>
                    <a:pt x="39904" y="81633"/>
                    <a:pt x="44197" y="81633"/>
                  </a:cubicBezTo>
                  <a:lnTo>
                    <a:pt x="76587" y="81633"/>
                  </a:lnTo>
                  <a:cubicBezTo>
                    <a:pt x="82825" y="81633"/>
                    <a:pt x="88417" y="78174"/>
                    <a:pt x="91191" y="72613"/>
                  </a:cubicBezTo>
                  <a:lnTo>
                    <a:pt x="102627" y="49733"/>
                  </a:lnTo>
                  <a:cubicBezTo>
                    <a:pt x="105780" y="43439"/>
                    <a:pt x="104540" y="35862"/>
                    <a:pt x="99566" y="30884"/>
                  </a:cubicBezTo>
                  <a:lnTo>
                    <a:pt x="90677" y="21995"/>
                  </a:lnTo>
                  <a:cubicBezTo>
                    <a:pt x="86643" y="17945"/>
                    <a:pt x="80669" y="16303"/>
                    <a:pt x="75176" y="17690"/>
                  </a:cubicBezTo>
                  <a:close/>
                  <a:moveTo>
                    <a:pt x="76587" y="65306"/>
                  </a:moveTo>
                  <a:lnTo>
                    <a:pt x="44197" y="65306"/>
                  </a:lnTo>
                  <a:lnTo>
                    <a:pt x="16327" y="37441"/>
                  </a:lnTo>
                  <a:lnTo>
                    <a:pt x="16327" y="16327"/>
                  </a:lnTo>
                  <a:lnTo>
                    <a:pt x="28285" y="16327"/>
                  </a:lnTo>
                  <a:lnTo>
                    <a:pt x="38995" y="32394"/>
                  </a:lnTo>
                  <a:cubicBezTo>
                    <a:pt x="42817" y="38119"/>
                    <a:pt x="49845" y="40837"/>
                    <a:pt x="56529" y="39179"/>
                  </a:cubicBezTo>
                  <a:lnTo>
                    <a:pt x="79126" y="33531"/>
                  </a:lnTo>
                  <a:lnTo>
                    <a:pt x="88027" y="4242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4" name="Google Shape;5914;p32"/>
            <p:cNvSpPr/>
            <p:nvPr/>
          </p:nvSpPr>
          <p:spPr>
            <a:xfrm>
              <a:off x="404620" y="1669450"/>
              <a:ext cx="103760" cy="89796"/>
            </a:xfrm>
            <a:custGeom>
              <a:avLst/>
              <a:gdLst/>
              <a:ahLst/>
              <a:cxnLst/>
              <a:rect l="l" t="t" r="r" b="b"/>
              <a:pathLst>
                <a:path w="103760" h="89796" extrusionOk="0">
                  <a:moveTo>
                    <a:pt x="32767" y="0"/>
                  </a:moveTo>
                  <a:cubicBezTo>
                    <a:pt x="29534" y="0"/>
                    <a:pt x="26405" y="949"/>
                    <a:pt x="23711" y="2747"/>
                  </a:cubicBezTo>
                  <a:lnTo>
                    <a:pt x="7272" y="13700"/>
                  </a:lnTo>
                  <a:cubicBezTo>
                    <a:pt x="428" y="18256"/>
                    <a:pt x="-1956" y="27237"/>
                    <a:pt x="1720" y="34591"/>
                  </a:cubicBezTo>
                  <a:lnTo>
                    <a:pt x="13770" y="58670"/>
                  </a:lnTo>
                  <a:cubicBezTo>
                    <a:pt x="15157" y="61448"/>
                    <a:pt x="17304" y="63756"/>
                    <a:pt x="19972" y="65367"/>
                  </a:cubicBezTo>
                  <a:lnTo>
                    <a:pt x="56814" y="87473"/>
                  </a:lnTo>
                  <a:cubicBezTo>
                    <a:pt x="59345" y="88991"/>
                    <a:pt x="62251" y="89796"/>
                    <a:pt x="65205" y="89796"/>
                  </a:cubicBezTo>
                  <a:lnTo>
                    <a:pt x="87434" y="89796"/>
                  </a:lnTo>
                  <a:cubicBezTo>
                    <a:pt x="96438" y="89796"/>
                    <a:pt x="103761" y="82474"/>
                    <a:pt x="103761" y="73470"/>
                  </a:cubicBezTo>
                  <a:lnTo>
                    <a:pt x="103761" y="54868"/>
                  </a:lnTo>
                  <a:cubicBezTo>
                    <a:pt x="103761" y="47832"/>
                    <a:pt x="99273" y="41602"/>
                    <a:pt x="92600" y="39382"/>
                  </a:cubicBezTo>
                  <a:lnTo>
                    <a:pt x="76904" y="34148"/>
                  </a:lnTo>
                  <a:cubicBezTo>
                    <a:pt x="76904" y="34148"/>
                    <a:pt x="76896" y="34148"/>
                    <a:pt x="76887" y="34132"/>
                  </a:cubicBezTo>
                  <a:lnTo>
                    <a:pt x="64339" y="9041"/>
                  </a:lnTo>
                  <a:cubicBezTo>
                    <a:pt x="61565" y="3464"/>
                    <a:pt x="55973" y="0"/>
                    <a:pt x="49735" y="0"/>
                  </a:cubicBezTo>
                  <a:close/>
                  <a:moveTo>
                    <a:pt x="62290" y="41446"/>
                  </a:moveTo>
                  <a:cubicBezTo>
                    <a:pt x="62290" y="41446"/>
                    <a:pt x="62299" y="41454"/>
                    <a:pt x="62299" y="41454"/>
                  </a:cubicBezTo>
                  <a:cubicBezTo>
                    <a:pt x="64252" y="45349"/>
                    <a:pt x="67596" y="48246"/>
                    <a:pt x="71729" y="49626"/>
                  </a:cubicBezTo>
                  <a:lnTo>
                    <a:pt x="87434" y="54868"/>
                  </a:lnTo>
                  <a:lnTo>
                    <a:pt x="87434" y="73470"/>
                  </a:lnTo>
                  <a:lnTo>
                    <a:pt x="65205" y="73470"/>
                  </a:lnTo>
                  <a:lnTo>
                    <a:pt x="28366" y="51363"/>
                  </a:lnTo>
                  <a:lnTo>
                    <a:pt x="16317" y="27284"/>
                  </a:lnTo>
                  <a:lnTo>
                    <a:pt x="32767" y="16327"/>
                  </a:lnTo>
                  <a:lnTo>
                    <a:pt x="49735" y="1632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5" name="Google Shape;5915;p32"/>
            <p:cNvSpPr/>
            <p:nvPr/>
          </p:nvSpPr>
          <p:spPr>
            <a:xfrm>
              <a:off x="279804" y="1449049"/>
              <a:ext cx="359188" cy="163258"/>
            </a:xfrm>
            <a:custGeom>
              <a:avLst/>
              <a:gdLst/>
              <a:ahLst/>
              <a:cxnLst/>
              <a:rect l="l" t="t" r="r" b="b"/>
              <a:pathLst>
                <a:path w="359188" h="163258" extrusionOk="0">
                  <a:moveTo>
                    <a:pt x="4787" y="80893"/>
                  </a:moveTo>
                  <a:lnTo>
                    <a:pt x="89800" y="119537"/>
                  </a:lnTo>
                  <a:lnTo>
                    <a:pt x="89800" y="126903"/>
                  </a:lnTo>
                  <a:cubicBezTo>
                    <a:pt x="89800" y="130379"/>
                    <a:pt x="92012" y="133480"/>
                    <a:pt x="95301" y="134616"/>
                  </a:cubicBezTo>
                  <a:lnTo>
                    <a:pt x="176934" y="162820"/>
                  </a:lnTo>
                  <a:cubicBezTo>
                    <a:pt x="177790" y="163116"/>
                    <a:pt x="178699" y="163259"/>
                    <a:pt x="179596" y="163259"/>
                  </a:cubicBezTo>
                  <a:cubicBezTo>
                    <a:pt x="180493" y="163259"/>
                    <a:pt x="181402" y="163116"/>
                    <a:pt x="182259" y="162813"/>
                  </a:cubicBezTo>
                  <a:lnTo>
                    <a:pt x="263892" y="134608"/>
                  </a:lnTo>
                  <a:cubicBezTo>
                    <a:pt x="267180" y="133480"/>
                    <a:pt x="269393" y="130379"/>
                    <a:pt x="269393" y="126894"/>
                  </a:cubicBezTo>
                  <a:lnTo>
                    <a:pt x="269393" y="119529"/>
                  </a:lnTo>
                  <a:lnTo>
                    <a:pt x="342862" y="86134"/>
                  </a:lnTo>
                  <a:lnTo>
                    <a:pt x="342862" y="114279"/>
                  </a:lnTo>
                  <a:lnTo>
                    <a:pt x="359189" y="114279"/>
                  </a:lnTo>
                  <a:lnTo>
                    <a:pt x="359189" y="73463"/>
                  </a:lnTo>
                  <a:lnTo>
                    <a:pt x="359149" y="73463"/>
                  </a:lnTo>
                  <a:cubicBezTo>
                    <a:pt x="359149" y="73375"/>
                    <a:pt x="359181" y="73291"/>
                    <a:pt x="359181" y="73212"/>
                  </a:cubicBezTo>
                  <a:cubicBezTo>
                    <a:pt x="359082" y="69923"/>
                    <a:pt x="357008" y="67005"/>
                    <a:pt x="353932" y="65841"/>
                  </a:cubicBezTo>
                  <a:lnTo>
                    <a:pt x="182502" y="535"/>
                  </a:lnTo>
                  <a:cubicBezTo>
                    <a:pt x="180625" y="-178"/>
                    <a:pt x="178568" y="-178"/>
                    <a:pt x="176683" y="535"/>
                  </a:cubicBezTo>
                  <a:lnTo>
                    <a:pt x="5254" y="65841"/>
                  </a:lnTo>
                  <a:cubicBezTo>
                    <a:pt x="2176" y="67017"/>
                    <a:pt x="104" y="69923"/>
                    <a:pt x="4" y="73212"/>
                  </a:cubicBezTo>
                  <a:cubicBezTo>
                    <a:pt x="-96" y="76500"/>
                    <a:pt x="1794" y="79529"/>
                    <a:pt x="4787" y="80893"/>
                  </a:cubicBezTo>
                  <a:close/>
                  <a:moveTo>
                    <a:pt x="253066" y="121079"/>
                  </a:moveTo>
                  <a:lnTo>
                    <a:pt x="179596" y="146462"/>
                  </a:lnTo>
                  <a:lnTo>
                    <a:pt x="106127" y="121079"/>
                  </a:lnTo>
                  <a:lnTo>
                    <a:pt x="106127" y="79537"/>
                  </a:lnTo>
                  <a:lnTo>
                    <a:pt x="130338" y="72271"/>
                  </a:lnTo>
                  <a:cubicBezTo>
                    <a:pt x="142403" y="68648"/>
                    <a:pt x="154732" y="66388"/>
                    <a:pt x="167124" y="65483"/>
                  </a:cubicBezTo>
                  <a:cubicBezTo>
                    <a:pt x="167646" y="65439"/>
                    <a:pt x="168169" y="65455"/>
                    <a:pt x="168690" y="65423"/>
                  </a:cubicBezTo>
                  <a:cubicBezTo>
                    <a:pt x="169612" y="65367"/>
                    <a:pt x="170536" y="65367"/>
                    <a:pt x="171465" y="65327"/>
                  </a:cubicBezTo>
                  <a:lnTo>
                    <a:pt x="171433" y="122442"/>
                  </a:lnTo>
                  <a:lnTo>
                    <a:pt x="187760" y="122442"/>
                  </a:lnTo>
                  <a:lnTo>
                    <a:pt x="187791" y="65327"/>
                  </a:lnTo>
                  <a:cubicBezTo>
                    <a:pt x="188249" y="65351"/>
                    <a:pt x="188717" y="65351"/>
                    <a:pt x="189171" y="65375"/>
                  </a:cubicBezTo>
                  <a:cubicBezTo>
                    <a:pt x="189932" y="65415"/>
                    <a:pt x="190689" y="65407"/>
                    <a:pt x="191450" y="65455"/>
                  </a:cubicBezTo>
                  <a:cubicBezTo>
                    <a:pt x="203835" y="66340"/>
                    <a:pt x="216160" y="68576"/>
                    <a:pt x="228233" y="72167"/>
                  </a:cubicBezTo>
                  <a:lnTo>
                    <a:pt x="253066" y="79553"/>
                  </a:lnTo>
                  <a:close/>
                  <a:moveTo>
                    <a:pt x="179596" y="16894"/>
                  </a:moveTo>
                  <a:lnTo>
                    <a:pt x="329832" y="74124"/>
                  </a:lnTo>
                  <a:lnTo>
                    <a:pt x="269393" y="101604"/>
                  </a:lnTo>
                  <a:lnTo>
                    <a:pt x="269393" y="73463"/>
                  </a:lnTo>
                  <a:cubicBezTo>
                    <a:pt x="269393" y="72566"/>
                    <a:pt x="269245" y="71685"/>
                    <a:pt x="268970" y="70868"/>
                  </a:cubicBezTo>
                  <a:cubicBezTo>
                    <a:pt x="268778" y="70322"/>
                    <a:pt x="268464" y="69839"/>
                    <a:pt x="268177" y="69349"/>
                  </a:cubicBezTo>
                  <a:cubicBezTo>
                    <a:pt x="268029" y="69106"/>
                    <a:pt x="267950" y="68819"/>
                    <a:pt x="267774" y="68592"/>
                  </a:cubicBezTo>
                  <a:cubicBezTo>
                    <a:pt x="267452" y="68149"/>
                    <a:pt x="267009" y="67807"/>
                    <a:pt x="266595" y="67440"/>
                  </a:cubicBezTo>
                  <a:cubicBezTo>
                    <a:pt x="266363" y="67237"/>
                    <a:pt x="266183" y="66974"/>
                    <a:pt x="265932" y="66794"/>
                  </a:cubicBezTo>
                  <a:cubicBezTo>
                    <a:pt x="265614" y="66567"/>
                    <a:pt x="265211" y="66451"/>
                    <a:pt x="264853" y="66272"/>
                  </a:cubicBezTo>
                  <a:cubicBezTo>
                    <a:pt x="264430" y="66061"/>
                    <a:pt x="264040" y="65790"/>
                    <a:pt x="263573" y="65642"/>
                  </a:cubicBezTo>
                  <a:lnTo>
                    <a:pt x="233538" y="56630"/>
                  </a:lnTo>
                  <a:cubicBezTo>
                    <a:pt x="220086" y="52600"/>
                    <a:pt x="206346" y="50125"/>
                    <a:pt x="192535" y="49164"/>
                  </a:cubicBezTo>
                  <a:cubicBezTo>
                    <a:pt x="192412" y="49156"/>
                    <a:pt x="192291" y="49156"/>
                    <a:pt x="192160" y="49144"/>
                  </a:cubicBezTo>
                  <a:cubicBezTo>
                    <a:pt x="187971" y="48861"/>
                    <a:pt x="179318" y="48706"/>
                    <a:pt x="179182" y="48706"/>
                  </a:cubicBezTo>
                  <a:cubicBezTo>
                    <a:pt x="176257" y="48706"/>
                    <a:pt x="173342" y="48885"/>
                    <a:pt x="170429" y="49025"/>
                  </a:cubicBezTo>
                  <a:cubicBezTo>
                    <a:pt x="168902" y="49096"/>
                    <a:pt x="167368" y="49088"/>
                    <a:pt x="165841" y="49204"/>
                  </a:cubicBezTo>
                  <a:cubicBezTo>
                    <a:pt x="152069" y="50200"/>
                    <a:pt x="138374" y="52704"/>
                    <a:pt x="124969" y="56761"/>
                  </a:cubicBezTo>
                  <a:lnTo>
                    <a:pt x="95899" y="65562"/>
                  </a:lnTo>
                  <a:lnTo>
                    <a:pt x="95611" y="65642"/>
                  </a:lnTo>
                  <a:lnTo>
                    <a:pt x="95596" y="65654"/>
                  </a:lnTo>
                  <a:cubicBezTo>
                    <a:pt x="94910" y="65857"/>
                    <a:pt x="94316" y="66208"/>
                    <a:pt x="93727" y="66567"/>
                  </a:cubicBezTo>
                  <a:cubicBezTo>
                    <a:pt x="93579" y="66655"/>
                    <a:pt x="93392" y="66698"/>
                    <a:pt x="93252" y="66794"/>
                  </a:cubicBezTo>
                  <a:cubicBezTo>
                    <a:pt x="91132" y="68297"/>
                    <a:pt x="89800" y="70764"/>
                    <a:pt x="89800" y="73463"/>
                  </a:cubicBezTo>
                  <a:lnTo>
                    <a:pt x="89800" y="101604"/>
                  </a:lnTo>
                  <a:lnTo>
                    <a:pt x="29361" y="74132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6" name="Google Shape;5916;p32"/>
            <p:cNvSpPr/>
            <p:nvPr/>
          </p:nvSpPr>
          <p:spPr>
            <a:xfrm>
              <a:off x="606340" y="1571491"/>
              <a:ext cx="48979" cy="48979"/>
            </a:xfrm>
            <a:custGeom>
              <a:avLst/>
              <a:gdLst/>
              <a:ahLst/>
              <a:cxnLst/>
              <a:rect l="l" t="t" r="r" b="b"/>
              <a:pathLst>
                <a:path w="48979" h="48979" extrusionOk="0">
                  <a:moveTo>
                    <a:pt x="0" y="24490"/>
                  </a:moveTo>
                  <a:lnTo>
                    <a:pt x="0" y="48980"/>
                  </a:lnTo>
                  <a:lnTo>
                    <a:pt x="16327" y="48980"/>
                  </a:lnTo>
                  <a:lnTo>
                    <a:pt x="16327" y="24490"/>
                  </a:lnTo>
                  <a:cubicBezTo>
                    <a:pt x="16327" y="19994"/>
                    <a:pt x="19986" y="16327"/>
                    <a:pt x="24490" y="16327"/>
                  </a:cubicBezTo>
                  <a:cubicBezTo>
                    <a:pt x="28994" y="16327"/>
                    <a:pt x="32653" y="19994"/>
                    <a:pt x="32653" y="24490"/>
                  </a:cubicBezTo>
                  <a:lnTo>
                    <a:pt x="32653" y="48980"/>
                  </a:lnTo>
                  <a:lnTo>
                    <a:pt x="48980" y="48980"/>
                  </a:lnTo>
                  <a:lnTo>
                    <a:pt x="48980" y="24490"/>
                  </a:lnTo>
                  <a:cubicBezTo>
                    <a:pt x="48980" y="10990"/>
                    <a:pt x="37990" y="0"/>
                    <a:pt x="24490" y="0"/>
                  </a:cubicBezTo>
                  <a:cubicBezTo>
                    <a:pt x="10990" y="0"/>
                    <a:pt x="0" y="10990"/>
                    <a:pt x="0" y="2449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7" name="Google Shape;5917;p32"/>
            <p:cNvSpPr/>
            <p:nvPr/>
          </p:nvSpPr>
          <p:spPr>
            <a:xfrm>
              <a:off x="622667" y="1644960"/>
              <a:ext cx="16326" cy="24489"/>
            </a:xfrm>
            <a:custGeom>
              <a:avLst/>
              <a:gdLst/>
              <a:ahLst/>
              <a:cxnLst/>
              <a:rect l="l" t="t" r="r" b="b"/>
              <a:pathLst>
                <a:path w="16326" h="24489" extrusionOk="0">
                  <a:moveTo>
                    <a:pt x="0" y="0"/>
                  </a:moveTo>
                  <a:lnTo>
                    <a:pt x="16327" y="0"/>
                  </a:lnTo>
                  <a:lnTo>
                    <a:pt x="16327" y="24490"/>
                  </a:lnTo>
                  <a:lnTo>
                    <a:pt x="0" y="2449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8" name="Google Shape;5918;p32"/>
            <p:cNvSpPr/>
            <p:nvPr/>
          </p:nvSpPr>
          <p:spPr>
            <a:xfrm>
              <a:off x="642138" y="1634374"/>
              <a:ext cx="26383" cy="29372"/>
            </a:xfrm>
            <a:custGeom>
              <a:avLst/>
              <a:gdLst/>
              <a:ahLst/>
              <a:cxnLst/>
              <a:rect l="l" t="t" r="r" b="b"/>
              <a:pathLst>
                <a:path w="26383" h="29372" extrusionOk="0">
                  <a:moveTo>
                    <a:pt x="0" y="8163"/>
                  </a:moveTo>
                  <a:lnTo>
                    <a:pt x="14142" y="0"/>
                  </a:lnTo>
                  <a:lnTo>
                    <a:pt x="26384" y="21209"/>
                  </a:lnTo>
                  <a:lnTo>
                    <a:pt x="12241" y="2937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9" name="Google Shape;5919;p32"/>
            <p:cNvSpPr/>
            <p:nvPr/>
          </p:nvSpPr>
          <p:spPr>
            <a:xfrm>
              <a:off x="593146" y="1634342"/>
              <a:ext cx="26383" cy="29372"/>
            </a:xfrm>
            <a:custGeom>
              <a:avLst/>
              <a:gdLst/>
              <a:ahLst/>
              <a:cxnLst/>
              <a:rect l="l" t="t" r="r" b="b"/>
              <a:pathLst>
                <a:path w="26383" h="29372" extrusionOk="0">
                  <a:moveTo>
                    <a:pt x="0" y="21209"/>
                  </a:moveTo>
                  <a:lnTo>
                    <a:pt x="12241" y="0"/>
                  </a:lnTo>
                  <a:lnTo>
                    <a:pt x="26384" y="8159"/>
                  </a:lnTo>
                  <a:lnTo>
                    <a:pt x="14139" y="2937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0" name="Google Shape;5920;p32"/>
            <p:cNvSpPr/>
            <p:nvPr/>
          </p:nvSpPr>
          <p:spPr>
            <a:xfrm>
              <a:off x="443074" y="1693940"/>
              <a:ext cx="228572" cy="244898"/>
            </a:xfrm>
            <a:custGeom>
              <a:avLst/>
              <a:gdLst/>
              <a:ahLst/>
              <a:cxnLst/>
              <a:rect l="l" t="t" r="r" b="b"/>
              <a:pathLst>
                <a:path w="228572" h="244898" extrusionOk="0">
                  <a:moveTo>
                    <a:pt x="210448" y="82582"/>
                  </a:moveTo>
                  <a:cubicBezTo>
                    <a:pt x="211584" y="79755"/>
                    <a:pt x="212246" y="76694"/>
                    <a:pt x="212246" y="73470"/>
                  </a:cubicBezTo>
                  <a:lnTo>
                    <a:pt x="212246" y="24490"/>
                  </a:lnTo>
                  <a:cubicBezTo>
                    <a:pt x="212246" y="10990"/>
                    <a:pt x="201256" y="0"/>
                    <a:pt x="187756" y="0"/>
                  </a:cubicBezTo>
                  <a:lnTo>
                    <a:pt x="106123" y="0"/>
                  </a:lnTo>
                  <a:lnTo>
                    <a:pt x="106123" y="16327"/>
                  </a:lnTo>
                  <a:lnTo>
                    <a:pt x="114286" y="16327"/>
                  </a:lnTo>
                  <a:lnTo>
                    <a:pt x="114286" y="81633"/>
                  </a:lnTo>
                  <a:lnTo>
                    <a:pt x="106123" y="81633"/>
                  </a:lnTo>
                  <a:lnTo>
                    <a:pt x="106123" y="97960"/>
                  </a:lnTo>
                  <a:lnTo>
                    <a:pt x="138776" y="97960"/>
                  </a:lnTo>
                  <a:lnTo>
                    <a:pt x="138776" y="146939"/>
                  </a:lnTo>
                  <a:lnTo>
                    <a:pt x="81633" y="146939"/>
                  </a:lnTo>
                  <a:lnTo>
                    <a:pt x="81633" y="163266"/>
                  </a:lnTo>
                  <a:lnTo>
                    <a:pt x="114286" y="163266"/>
                  </a:lnTo>
                  <a:lnTo>
                    <a:pt x="114286" y="228572"/>
                  </a:lnTo>
                  <a:lnTo>
                    <a:pt x="0" y="228572"/>
                  </a:lnTo>
                  <a:lnTo>
                    <a:pt x="0" y="244899"/>
                  </a:lnTo>
                  <a:lnTo>
                    <a:pt x="179593" y="244899"/>
                  </a:lnTo>
                  <a:cubicBezTo>
                    <a:pt x="193093" y="244899"/>
                    <a:pt x="204082" y="233914"/>
                    <a:pt x="204082" y="220409"/>
                  </a:cubicBezTo>
                  <a:lnTo>
                    <a:pt x="204082" y="171429"/>
                  </a:lnTo>
                  <a:cubicBezTo>
                    <a:pt x="204082" y="168560"/>
                    <a:pt x="203497" y="165833"/>
                    <a:pt x="202579" y="163266"/>
                  </a:cubicBezTo>
                  <a:lnTo>
                    <a:pt x="204082" y="163266"/>
                  </a:lnTo>
                  <a:cubicBezTo>
                    <a:pt x="217582" y="163266"/>
                    <a:pt x="228572" y="152281"/>
                    <a:pt x="228572" y="138776"/>
                  </a:cubicBezTo>
                  <a:lnTo>
                    <a:pt x="228572" y="106123"/>
                  </a:lnTo>
                  <a:cubicBezTo>
                    <a:pt x="228572" y="94835"/>
                    <a:pt x="220859" y="85400"/>
                    <a:pt x="210448" y="82582"/>
                  </a:cubicBezTo>
                  <a:close/>
                  <a:moveTo>
                    <a:pt x="195919" y="24490"/>
                  </a:moveTo>
                  <a:lnTo>
                    <a:pt x="195919" y="73470"/>
                  </a:lnTo>
                  <a:cubicBezTo>
                    <a:pt x="195919" y="77970"/>
                    <a:pt x="192260" y="81633"/>
                    <a:pt x="187756" y="81633"/>
                  </a:cubicBezTo>
                  <a:lnTo>
                    <a:pt x="163266" y="81633"/>
                  </a:lnTo>
                  <a:lnTo>
                    <a:pt x="163266" y="16327"/>
                  </a:lnTo>
                  <a:lnTo>
                    <a:pt x="187756" y="16327"/>
                  </a:lnTo>
                  <a:cubicBezTo>
                    <a:pt x="192260" y="16327"/>
                    <a:pt x="195919" y="19994"/>
                    <a:pt x="195919" y="24490"/>
                  </a:cubicBezTo>
                  <a:close/>
                  <a:moveTo>
                    <a:pt x="130613" y="16327"/>
                  </a:moveTo>
                  <a:lnTo>
                    <a:pt x="146939" y="16327"/>
                  </a:lnTo>
                  <a:lnTo>
                    <a:pt x="146939" y="81633"/>
                  </a:lnTo>
                  <a:lnTo>
                    <a:pt x="130613" y="81633"/>
                  </a:lnTo>
                  <a:close/>
                  <a:moveTo>
                    <a:pt x="155103" y="97960"/>
                  </a:moveTo>
                  <a:lnTo>
                    <a:pt x="171429" y="97960"/>
                  </a:lnTo>
                  <a:lnTo>
                    <a:pt x="171429" y="146939"/>
                  </a:lnTo>
                  <a:lnTo>
                    <a:pt x="155103" y="146939"/>
                  </a:lnTo>
                  <a:close/>
                  <a:moveTo>
                    <a:pt x="130613" y="228572"/>
                  </a:moveTo>
                  <a:lnTo>
                    <a:pt x="130613" y="163266"/>
                  </a:lnTo>
                  <a:lnTo>
                    <a:pt x="146939" y="163266"/>
                  </a:lnTo>
                  <a:lnTo>
                    <a:pt x="146939" y="228572"/>
                  </a:lnTo>
                  <a:close/>
                  <a:moveTo>
                    <a:pt x="187756" y="171429"/>
                  </a:moveTo>
                  <a:lnTo>
                    <a:pt x="187756" y="220409"/>
                  </a:lnTo>
                  <a:cubicBezTo>
                    <a:pt x="187756" y="224909"/>
                    <a:pt x="184097" y="228572"/>
                    <a:pt x="179593" y="228572"/>
                  </a:cubicBezTo>
                  <a:lnTo>
                    <a:pt x="163266" y="228572"/>
                  </a:lnTo>
                  <a:lnTo>
                    <a:pt x="163266" y="163266"/>
                  </a:lnTo>
                  <a:lnTo>
                    <a:pt x="179593" y="163266"/>
                  </a:lnTo>
                  <a:cubicBezTo>
                    <a:pt x="184097" y="163266"/>
                    <a:pt x="187756" y="166933"/>
                    <a:pt x="187756" y="171429"/>
                  </a:cubicBezTo>
                  <a:close/>
                  <a:moveTo>
                    <a:pt x="212246" y="138776"/>
                  </a:moveTo>
                  <a:cubicBezTo>
                    <a:pt x="212246" y="143276"/>
                    <a:pt x="208587" y="146939"/>
                    <a:pt x="204082" y="146939"/>
                  </a:cubicBezTo>
                  <a:lnTo>
                    <a:pt x="187756" y="146939"/>
                  </a:lnTo>
                  <a:lnTo>
                    <a:pt x="187756" y="97960"/>
                  </a:lnTo>
                  <a:lnTo>
                    <a:pt x="204082" y="97960"/>
                  </a:lnTo>
                  <a:cubicBezTo>
                    <a:pt x="208587" y="97960"/>
                    <a:pt x="212246" y="101627"/>
                    <a:pt x="212246" y="10612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921" name="Google Shape;5921;p32"/>
          <p:cNvSpPr txBox="1"/>
          <p:nvPr/>
        </p:nvSpPr>
        <p:spPr>
          <a:xfrm>
            <a:off x="31626" y="268509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THE UNIVESITY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22" name="Google Shape;5922;p32"/>
          <p:cNvSpPr txBox="1"/>
          <p:nvPr/>
        </p:nvSpPr>
        <p:spPr>
          <a:xfrm>
            <a:off x="31626" y="364841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RECOGNITIONS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23" name="Google Shape;5923;p32"/>
          <p:cNvSpPr txBox="1"/>
          <p:nvPr/>
        </p:nvSpPr>
        <p:spPr>
          <a:xfrm>
            <a:off x="31626" y="4568194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COLLABOATIONS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24" name="Google Shape;5924;p32"/>
          <p:cNvSpPr txBox="1"/>
          <p:nvPr/>
        </p:nvSpPr>
        <p:spPr>
          <a:xfrm>
            <a:off x="31626" y="548796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INDUSTRY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5925" name="Google Shape;5925;p32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22509" y="4951242"/>
            <a:ext cx="565459" cy="565459"/>
          </a:xfrm>
          <a:prstGeom prst="rect">
            <a:avLst/>
          </a:prstGeom>
          <a:noFill/>
          <a:ln>
            <a:noFill/>
          </a:ln>
        </p:spPr>
      </p:pic>
      <p:sp>
        <p:nvSpPr>
          <p:cNvPr id="5926" name="Google Shape;5926;p32"/>
          <p:cNvSpPr txBox="1"/>
          <p:nvPr/>
        </p:nvSpPr>
        <p:spPr>
          <a:xfrm>
            <a:off x="31626" y="888367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DC88A7"/>
                </a:solidFill>
                <a:latin typeface="Arial"/>
                <a:ea typeface="Arial"/>
                <a:cs typeface="Arial"/>
                <a:sym typeface="Arial"/>
              </a:rPr>
              <a:t>AMRITA</a:t>
            </a:r>
            <a:endParaRPr sz="500" b="1" i="0" u="none" strike="noStrike" cap="none">
              <a:solidFill>
                <a:srgbClr val="DC88A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27" name="Google Shape;5927;p32"/>
          <p:cNvSpPr txBox="1"/>
          <p:nvPr/>
        </p:nvSpPr>
        <p:spPr>
          <a:xfrm>
            <a:off x="31626" y="180886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DC88A7"/>
                </a:solidFill>
                <a:latin typeface="Arial"/>
                <a:ea typeface="Arial"/>
                <a:cs typeface="Arial"/>
                <a:sym typeface="Arial"/>
              </a:rPr>
              <a:t>MISSION &amp; VISION</a:t>
            </a:r>
            <a:endParaRPr sz="500" b="1" i="0" u="none" strike="noStrike" cap="none">
              <a:solidFill>
                <a:srgbClr val="DC88A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28" name="Google Shape;5928;p32">
            <a:hlinkClick r:id="rId4" action="ppaction://hlinksldjump"/>
          </p:cNvPr>
          <p:cNvSpPr/>
          <p:nvPr/>
        </p:nvSpPr>
        <p:spPr>
          <a:xfrm>
            <a:off x="22745" y="315776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29" name="Google Shape;5929;p32">
            <a:hlinkClick r:id="" action="ppaction://noaction"/>
          </p:cNvPr>
          <p:cNvSpPr/>
          <p:nvPr/>
        </p:nvSpPr>
        <p:spPr>
          <a:xfrm>
            <a:off x="22745" y="3993100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30" name="Google Shape;5930;p32">
            <a:hlinkClick r:id="rId5" action="ppaction://hlinksldjump"/>
          </p:cNvPr>
          <p:cNvSpPr/>
          <p:nvPr/>
        </p:nvSpPr>
        <p:spPr>
          <a:xfrm>
            <a:off x="22745" y="1235107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31" name="Google Shape;5931;p32">
            <a:hlinkClick r:id="rId6" action="ppaction://hlinksldjump"/>
          </p:cNvPr>
          <p:cNvSpPr/>
          <p:nvPr/>
        </p:nvSpPr>
        <p:spPr>
          <a:xfrm>
            <a:off x="22745" y="2154438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32" name="Google Shape;5932;p32">
            <a:hlinkClick r:id="rId7" action="ppaction://hlinksldjump"/>
          </p:cNvPr>
          <p:cNvSpPr/>
          <p:nvPr/>
        </p:nvSpPr>
        <p:spPr>
          <a:xfrm>
            <a:off x="22745" y="3073769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33" name="Google Shape;5933;p32">
            <a:hlinkClick r:id="" action="ppaction://noaction"/>
          </p:cNvPr>
          <p:cNvSpPr/>
          <p:nvPr/>
        </p:nvSpPr>
        <p:spPr>
          <a:xfrm>
            <a:off x="22745" y="4912431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34" name="Google Shape;5934;p32">
            <a:hlinkClick r:id="rId8" action="ppaction://hlinksldjump"/>
          </p:cNvPr>
          <p:cNvSpPr/>
          <p:nvPr/>
        </p:nvSpPr>
        <p:spPr>
          <a:xfrm>
            <a:off x="22745" y="5831762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35" name="Google Shape;5935;p32"/>
          <p:cNvSpPr txBox="1">
            <a:spLocks noGrp="1"/>
          </p:cNvSpPr>
          <p:nvPr>
            <p:ph type="body" idx="1"/>
          </p:nvPr>
        </p:nvSpPr>
        <p:spPr>
          <a:xfrm>
            <a:off x="1695450" y="1212369"/>
            <a:ext cx="10547350" cy="4664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</a:pPr>
            <a:r>
              <a:rPr lang="en-US"/>
              <a:t>Major Research Thrusts &amp; Centers of Excellence</a:t>
            </a:r>
            <a:endParaRPr/>
          </a:p>
        </p:txBody>
      </p:sp>
      <p:sp>
        <p:nvSpPr>
          <p:cNvPr id="5936" name="Google Shape;5936;p32"/>
          <p:cNvSpPr txBox="1">
            <a:spLocks noGrp="1"/>
          </p:cNvSpPr>
          <p:nvPr>
            <p:ph type="body" idx="2"/>
          </p:nvPr>
        </p:nvSpPr>
        <p:spPr>
          <a:xfrm>
            <a:off x="1682750" y="757655"/>
            <a:ext cx="10560050" cy="5747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 lnSpcReduction="10000"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B8114F"/>
              </a:buClr>
              <a:buSzPts val="3600"/>
              <a:buNone/>
            </a:pPr>
            <a:r>
              <a:rPr lang="en-US"/>
              <a:t>Interdisciplinary Research</a:t>
            </a:r>
            <a:endParaRPr/>
          </a:p>
        </p:txBody>
      </p:sp>
      <p:grpSp>
        <p:nvGrpSpPr>
          <p:cNvPr id="5937" name="Google Shape;5937;p32"/>
          <p:cNvGrpSpPr/>
          <p:nvPr/>
        </p:nvGrpSpPr>
        <p:grpSpPr>
          <a:xfrm>
            <a:off x="647633" y="1795044"/>
            <a:ext cx="11595167" cy="4570310"/>
            <a:chOff x="647633" y="1896644"/>
            <a:chExt cx="11595167" cy="4570310"/>
          </a:xfrm>
        </p:grpSpPr>
        <p:grpSp>
          <p:nvGrpSpPr>
            <p:cNvPr id="5938" name="Google Shape;5938;p32"/>
            <p:cNvGrpSpPr/>
            <p:nvPr/>
          </p:nvGrpSpPr>
          <p:grpSpPr>
            <a:xfrm>
              <a:off x="647633" y="2673437"/>
              <a:ext cx="11595167" cy="3230590"/>
              <a:chOff x="647633" y="2673437"/>
              <a:chExt cx="11595167" cy="3230590"/>
            </a:xfrm>
          </p:grpSpPr>
          <p:cxnSp>
            <p:nvCxnSpPr>
              <p:cNvPr id="5939" name="Google Shape;5939;p32"/>
              <p:cNvCxnSpPr/>
              <p:nvPr/>
            </p:nvCxnSpPr>
            <p:spPr>
              <a:xfrm>
                <a:off x="647633" y="4403243"/>
                <a:ext cx="11595167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2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5940" name="Google Shape;5940;p32"/>
              <p:cNvCxnSpPr/>
              <p:nvPr/>
            </p:nvCxnSpPr>
            <p:spPr>
              <a:xfrm>
                <a:off x="4937208" y="2673437"/>
                <a:ext cx="0" cy="3218928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2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5941" name="Google Shape;5941;p32"/>
              <p:cNvCxnSpPr/>
              <p:nvPr/>
            </p:nvCxnSpPr>
            <p:spPr>
              <a:xfrm>
                <a:off x="8260407" y="2685099"/>
                <a:ext cx="0" cy="3218928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2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</p:grpSp>
        <p:sp>
          <p:nvSpPr>
            <p:cNvPr id="5942" name="Google Shape;5942;p32"/>
            <p:cNvSpPr/>
            <p:nvPr/>
          </p:nvSpPr>
          <p:spPr>
            <a:xfrm>
              <a:off x="1550899" y="3244658"/>
              <a:ext cx="2969222" cy="107721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rial"/>
                <a:buNone/>
              </a:pPr>
              <a:r>
                <a:rPr lang="en-US" sz="1600" b="0" i="0" u="none" strike="noStrike" cap="none">
                  <a:solidFill>
                    <a:schemeClr val="dk1"/>
                  </a:solidFill>
                  <a:latin typeface="Georgia"/>
                  <a:ea typeface="Georgia"/>
                  <a:cs typeface="Georgia"/>
                  <a:sym typeface="Georgia"/>
                </a:rPr>
                <a:t>Center for Nanosciences and Molecular Medicine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rial"/>
                <a:buNone/>
              </a:pPr>
              <a:r>
                <a:rPr lang="en-US" sz="1600" b="0" i="0" u="none" strike="noStrike" cap="none">
                  <a:solidFill>
                    <a:schemeClr val="dk1"/>
                  </a:solidFill>
                  <a:latin typeface="Georgia"/>
                  <a:ea typeface="Georgia"/>
                  <a:cs typeface="Georgia"/>
                  <a:sym typeface="Georgia"/>
                </a:rPr>
                <a:t>Biotechnology &amp; Biomedical Engineering 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3" name="Google Shape;5943;p32"/>
            <p:cNvSpPr/>
            <p:nvPr/>
          </p:nvSpPr>
          <p:spPr>
            <a:xfrm>
              <a:off x="1506548" y="5325483"/>
              <a:ext cx="3249608" cy="33855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rial"/>
                <a:buNone/>
              </a:pPr>
              <a:r>
                <a:rPr lang="en-US" sz="1600" b="1" i="0" u="none" strike="noStrike" cap="none">
                  <a:solidFill>
                    <a:schemeClr val="dk1"/>
                  </a:solidFill>
                  <a:latin typeface="Georgia"/>
                  <a:ea typeface="Georgia"/>
                  <a:cs typeface="Georgia"/>
                  <a:sym typeface="Georgia"/>
                </a:rPr>
                <a:t>Computer Sciences + Biology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4" name="Google Shape;5944;p32"/>
            <p:cNvSpPr/>
            <p:nvPr/>
          </p:nvSpPr>
          <p:spPr>
            <a:xfrm>
              <a:off x="1696323" y="5635957"/>
              <a:ext cx="3048000" cy="58477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rial"/>
                <a:buNone/>
              </a:pPr>
              <a:r>
                <a:rPr lang="en-US" sz="1600" b="0" i="0" u="none" strike="noStrike" cap="none">
                  <a:solidFill>
                    <a:schemeClr val="dk1"/>
                  </a:solidFill>
                  <a:latin typeface="Georgia"/>
                  <a:ea typeface="Georgia"/>
                  <a:cs typeface="Georgia"/>
                  <a:sym typeface="Georgia"/>
                </a:rPr>
                <a:t>Bioinformatics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rial"/>
                <a:buNone/>
              </a:pPr>
              <a:r>
                <a:rPr lang="en-US" sz="1600" b="0" i="0" u="none" strike="noStrike" cap="none">
                  <a:solidFill>
                    <a:schemeClr val="dk1"/>
                  </a:solidFill>
                  <a:latin typeface="Georgia"/>
                  <a:ea typeface="Georgia"/>
                  <a:cs typeface="Georgia"/>
                  <a:sym typeface="Georgia"/>
                </a:rPr>
                <a:t>Computational Neurosciences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5" name="Google Shape;5945;p32"/>
            <p:cNvSpPr/>
            <p:nvPr/>
          </p:nvSpPr>
          <p:spPr>
            <a:xfrm>
              <a:off x="8301599" y="2673437"/>
              <a:ext cx="3750562" cy="58477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rial"/>
                <a:buNone/>
              </a:pPr>
              <a:r>
                <a:rPr lang="en-US" sz="1600" b="1" i="0" u="none" strike="noStrike" cap="none">
                  <a:solidFill>
                    <a:schemeClr val="dk1"/>
                  </a:solidFill>
                  <a:latin typeface="Georgia"/>
                  <a:ea typeface="Georgia"/>
                  <a:cs typeface="Georgia"/>
                  <a:sym typeface="Georgia"/>
                </a:rPr>
                <a:t>Engineering + Wireless Networks + Computer Sciences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6" name="Google Shape;5946;p32"/>
            <p:cNvSpPr/>
            <p:nvPr/>
          </p:nvSpPr>
          <p:spPr>
            <a:xfrm>
              <a:off x="8561792" y="3244658"/>
              <a:ext cx="3493982" cy="107721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rial"/>
                <a:buNone/>
              </a:pPr>
              <a:r>
                <a:rPr lang="en-US" sz="1600" b="0" i="0" u="none" strike="noStrike" cap="none">
                  <a:solidFill>
                    <a:schemeClr val="dk1"/>
                  </a:solidFill>
                  <a:latin typeface="Georgia"/>
                  <a:ea typeface="Georgia"/>
                  <a:cs typeface="Georgia"/>
                  <a:sym typeface="Georgia"/>
                </a:rPr>
                <a:t>Center for Wireless Networks and Applications (WNA)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rial"/>
                <a:buNone/>
              </a:pPr>
              <a:r>
                <a:rPr lang="en-US" sz="1600" b="0" i="0" u="none" strike="noStrike" cap="none">
                  <a:solidFill>
                    <a:schemeClr val="dk1"/>
                  </a:solidFill>
                  <a:latin typeface="Georgia"/>
                  <a:ea typeface="Georgia"/>
                  <a:cs typeface="Georgia"/>
                  <a:sym typeface="Georgia"/>
                </a:rPr>
                <a:t>Computer Engineering and </a:t>
              </a:r>
              <a:br>
                <a:rPr lang="en-US" sz="1600" b="0" i="0" u="none" strike="noStrike" cap="none">
                  <a:solidFill>
                    <a:schemeClr val="dk1"/>
                  </a:solidFill>
                  <a:latin typeface="Georgia"/>
                  <a:ea typeface="Georgia"/>
                  <a:cs typeface="Georgia"/>
                  <a:sym typeface="Georgia"/>
                </a:rPr>
              </a:br>
              <a:r>
                <a:rPr lang="en-US" sz="1600" b="0" i="0" u="none" strike="noStrike" cap="none">
                  <a:solidFill>
                    <a:schemeClr val="dk1"/>
                  </a:solidFill>
                  <a:latin typeface="Georgia"/>
                  <a:ea typeface="Georgia"/>
                  <a:cs typeface="Georgia"/>
                  <a:sym typeface="Georgia"/>
                </a:rPr>
                <a:t>Networking (CEN)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7" name="Google Shape;5947;p32"/>
            <p:cNvSpPr/>
            <p:nvPr/>
          </p:nvSpPr>
          <p:spPr>
            <a:xfrm>
              <a:off x="4822908" y="2673437"/>
              <a:ext cx="3590093" cy="58477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rial"/>
                <a:buNone/>
              </a:pPr>
              <a:r>
                <a:rPr lang="en-US" sz="1600" b="1" i="0" u="none" strike="noStrike" cap="none">
                  <a:solidFill>
                    <a:schemeClr val="dk1"/>
                  </a:solidFill>
                  <a:latin typeface="Georgia"/>
                  <a:ea typeface="Georgia"/>
                  <a:cs typeface="Georgia"/>
                  <a:sym typeface="Georgia"/>
                </a:rPr>
                <a:t>Sustainability and Resilient Communities Research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8" name="Google Shape;5948;p32"/>
            <p:cNvSpPr/>
            <p:nvPr/>
          </p:nvSpPr>
          <p:spPr>
            <a:xfrm>
              <a:off x="5491468" y="3244658"/>
              <a:ext cx="2269957" cy="107721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rial"/>
                <a:buNone/>
              </a:pPr>
              <a:r>
                <a:rPr lang="en-US" sz="1600" b="0" i="0" u="none" strike="noStrike" cap="none">
                  <a:solidFill>
                    <a:schemeClr val="dk1"/>
                  </a:solidFill>
                  <a:latin typeface="Georgia"/>
                  <a:ea typeface="Georgia"/>
                  <a:cs typeface="Georgia"/>
                  <a:sym typeface="Georgia"/>
                </a:rPr>
                <a:t>Live-In-Labs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rial"/>
                <a:buNone/>
              </a:pPr>
              <a:r>
                <a:rPr lang="en-US" sz="1600" b="0" i="0" u="none" strike="noStrike" cap="none">
                  <a:solidFill>
                    <a:schemeClr val="dk1"/>
                  </a:solidFill>
                  <a:latin typeface="Georgia"/>
                  <a:ea typeface="Georgia"/>
                  <a:cs typeface="Georgia"/>
                  <a:sym typeface="Georgia"/>
                </a:rPr>
                <a:t>Green Technologies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rial"/>
                <a:buNone/>
              </a:pPr>
              <a:r>
                <a:rPr lang="en-US" sz="1600" b="0" i="0" u="none" strike="noStrike" cap="none">
                  <a:solidFill>
                    <a:schemeClr val="dk1"/>
                  </a:solidFill>
                  <a:latin typeface="Georgia"/>
                  <a:ea typeface="Georgia"/>
                  <a:cs typeface="Georgia"/>
                  <a:sym typeface="Georgia"/>
                </a:rPr>
                <a:t>AMMACHI Labs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rial"/>
                <a:buNone/>
              </a:pPr>
              <a:r>
                <a:rPr lang="en-US" sz="1600" b="0" i="0" u="none" strike="noStrike" cap="none">
                  <a:solidFill>
                    <a:schemeClr val="dk1"/>
                  </a:solidFill>
                  <a:latin typeface="Georgia"/>
                  <a:ea typeface="Georgia"/>
                  <a:cs typeface="Georgia"/>
                  <a:sym typeface="Georgia"/>
                </a:rPr>
                <a:t>CREATE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9" name="Google Shape;5949;p32"/>
            <p:cNvSpPr txBox="1"/>
            <p:nvPr/>
          </p:nvSpPr>
          <p:spPr>
            <a:xfrm>
              <a:off x="5313703" y="5325483"/>
              <a:ext cx="2690160" cy="33855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rial"/>
                <a:buNone/>
              </a:pPr>
              <a:r>
                <a:rPr lang="en-US" sz="1600" b="1" i="0" u="none" strike="noStrike" cap="none">
                  <a:solidFill>
                    <a:schemeClr val="dk1"/>
                  </a:solidFill>
                  <a:latin typeface="Georgia"/>
                  <a:ea typeface="Georgia"/>
                  <a:cs typeface="Georgia"/>
                  <a:sym typeface="Georgia"/>
                </a:rPr>
                <a:t>Spirituality and Science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0" name="Google Shape;5950;p32"/>
            <p:cNvSpPr/>
            <p:nvPr/>
          </p:nvSpPr>
          <p:spPr>
            <a:xfrm>
              <a:off x="8622738" y="5325483"/>
              <a:ext cx="3590094" cy="33855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rial"/>
                <a:buNone/>
              </a:pPr>
              <a:r>
                <a:rPr lang="en-US" sz="1600" b="1" i="0" u="none" strike="noStrike" cap="none">
                  <a:solidFill>
                    <a:schemeClr val="dk1"/>
                  </a:solidFill>
                  <a:latin typeface="Georgia"/>
                  <a:ea typeface="Georgia"/>
                  <a:cs typeface="Georgia"/>
                  <a:sym typeface="Georgia"/>
                </a:rPr>
                <a:t>Management and Society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1" name="Google Shape;5951;p32"/>
            <p:cNvSpPr/>
            <p:nvPr/>
          </p:nvSpPr>
          <p:spPr>
            <a:xfrm>
              <a:off x="5434833" y="5635957"/>
              <a:ext cx="2269958" cy="83099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rial"/>
                <a:buNone/>
              </a:pPr>
              <a:r>
                <a:rPr lang="en-US" sz="1600" b="0" i="0" u="none" strike="noStrike" cap="none">
                  <a:solidFill>
                    <a:schemeClr val="dk1"/>
                  </a:solidFill>
                  <a:latin typeface="Georgia"/>
                  <a:ea typeface="Georgia"/>
                  <a:cs typeface="Georgia"/>
                  <a:sym typeface="Georgia"/>
                </a:rPr>
                <a:t>Amrita Darshanam</a:t>
              </a:r>
              <a:endParaRPr sz="1600" b="0" i="0" u="none" strike="noStrike" cap="none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endParaRPr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rial"/>
                <a:buNone/>
              </a:pPr>
              <a:r>
                <a:rPr lang="en-US" sz="1600" b="0" i="0" u="none" strike="noStrike" cap="none">
                  <a:solidFill>
                    <a:schemeClr val="dk1"/>
                  </a:solidFill>
                  <a:latin typeface="Georgia"/>
                  <a:ea typeface="Georgia"/>
                  <a:cs typeface="Georgia"/>
                  <a:sym typeface="Georgia"/>
                </a:rPr>
                <a:t>Space Mind Medicine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rial"/>
                <a:buNone/>
              </a:pPr>
              <a:r>
                <a:rPr lang="en-US" sz="1600" b="0" i="0" u="none" strike="noStrike" cap="none">
                  <a:solidFill>
                    <a:schemeClr val="dk1"/>
                  </a:solidFill>
                  <a:latin typeface="Georgia"/>
                  <a:ea typeface="Georgia"/>
                  <a:cs typeface="Georgia"/>
                  <a:sym typeface="Georgia"/>
                </a:rPr>
                <a:t>Yoga and Meditation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2" name="Google Shape;5952;p32"/>
            <p:cNvSpPr/>
            <p:nvPr/>
          </p:nvSpPr>
          <p:spPr>
            <a:xfrm>
              <a:off x="1818862" y="2673437"/>
              <a:ext cx="2618024" cy="58477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rial"/>
                <a:buNone/>
              </a:pPr>
              <a:r>
                <a:rPr lang="en-US" sz="1600" b="1" i="0" u="none" strike="noStrike" cap="none">
                  <a:solidFill>
                    <a:schemeClr val="dk1"/>
                  </a:solidFill>
                  <a:latin typeface="Georgia"/>
                  <a:ea typeface="Georgia"/>
                  <a:cs typeface="Georgia"/>
                  <a:sym typeface="Georgia"/>
                </a:rPr>
                <a:t>Medical + Engineering </a:t>
              </a:r>
              <a:br>
                <a:rPr lang="en-US" sz="1600" b="1" i="0" u="none" strike="noStrike" cap="none">
                  <a:solidFill>
                    <a:schemeClr val="dk1"/>
                  </a:solidFill>
                  <a:latin typeface="Georgia"/>
                  <a:ea typeface="Georgia"/>
                  <a:cs typeface="Georgia"/>
                  <a:sym typeface="Georgia"/>
                </a:rPr>
              </a:br>
              <a:r>
                <a:rPr lang="en-US" sz="1600" b="1" i="0" u="none" strike="noStrike" cap="none">
                  <a:solidFill>
                    <a:schemeClr val="dk1"/>
                  </a:solidFill>
                  <a:latin typeface="Georgia"/>
                  <a:ea typeface="Georgia"/>
                  <a:cs typeface="Georgia"/>
                  <a:sym typeface="Georgia"/>
                </a:rPr>
                <a:t>+ Biology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5953" name="Google Shape;5953;p32" descr="A picture containing drawing&#10;&#10;Description automatically generated"/>
            <p:cNvPicPr preferRelativeResize="0"/>
            <p:nvPr/>
          </p:nvPicPr>
          <p:blipFill rotWithShape="1">
            <a:blip r:embed="rId9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2725644" y="1924354"/>
              <a:ext cx="698314" cy="69831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954" name="Google Shape;5954;p32" descr="A close up of a sign&#10;&#10;Description automatically generated"/>
            <p:cNvPicPr preferRelativeResize="0"/>
            <p:nvPr/>
          </p:nvPicPr>
          <p:blipFill rotWithShape="1">
            <a:blip r:embed="rId10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2538256" y="4545600"/>
              <a:ext cx="851831" cy="85183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955" name="Google Shape;5955;p32" descr="A screenshot of a video game&#10;&#10;Description automatically generated"/>
            <p:cNvPicPr preferRelativeResize="0"/>
            <p:nvPr/>
          </p:nvPicPr>
          <p:blipFill rotWithShape="1">
            <a:blip r:embed="rId11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 flipH="1">
              <a:off x="9879557" y="1949754"/>
              <a:ext cx="755835" cy="75583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956" name="Google Shape;5956;p32" descr="A close up of a sign&#10;&#10;Description automatically generated"/>
            <p:cNvPicPr preferRelativeResize="0"/>
            <p:nvPr/>
          </p:nvPicPr>
          <p:blipFill rotWithShape="1">
            <a:blip r:embed="rId1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6248554" y="1896644"/>
              <a:ext cx="760949" cy="76094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957" name="Google Shape;5957;p32" descr="A picture containing graphics, drawing&#10;&#10;Description automatically generated"/>
            <p:cNvPicPr preferRelativeResize="0"/>
            <p:nvPr/>
          </p:nvPicPr>
          <p:blipFill rotWithShape="1">
            <a:blip r:embed="rId1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6111330" y="4536210"/>
              <a:ext cx="816224" cy="8162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958" name="Google Shape;5958;p32" descr="A close up of a logo&#10;&#10;Description automatically generated"/>
            <p:cNvPicPr preferRelativeResize="0"/>
            <p:nvPr/>
          </p:nvPicPr>
          <p:blipFill rotWithShape="1">
            <a:blip r:embed="rId14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 flipH="1">
              <a:off x="9882236" y="4574564"/>
              <a:ext cx="897768" cy="897768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959" name="Google Shape;5959;p32"/>
            <p:cNvSpPr/>
            <p:nvPr/>
          </p:nvSpPr>
          <p:spPr>
            <a:xfrm>
              <a:off x="8577166" y="5635957"/>
              <a:ext cx="3564988" cy="58477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rial"/>
                <a:buNone/>
              </a:pPr>
              <a:r>
                <a:rPr lang="en-US" sz="1600" b="0" i="0" u="none" strike="noStrike" cap="none">
                  <a:solidFill>
                    <a:schemeClr val="dk1"/>
                  </a:solidFill>
                  <a:latin typeface="Georgia"/>
                  <a:ea typeface="Georgia"/>
                  <a:cs typeface="Georgia"/>
                  <a:sym typeface="Georgia"/>
                </a:rPr>
                <a:t>Technology Business Incubator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rial"/>
                <a:buNone/>
              </a:pPr>
              <a:r>
                <a:rPr lang="en-US" sz="1600" b="0" i="0" u="none" strike="noStrike" cap="none">
                  <a:solidFill>
                    <a:schemeClr val="dk1"/>
                  </a:solidFill>
                  <a:latin typeface="Georgia"/>
                  <a:ea typeface="Georgia"/>
                  <a:cs typeface="Georgia"/>
                  <a:sym typeface="Georgia"/>
                </a:rPr>
                <a:t>Center for Sustainable Development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960" name="Google Shape;5960;p32"/>
          <p:cNvSpPr/>
          <p:nvPr/>
        </p:nvSpPr>
        <p:spPr>
          <a:xfrm flipH="1">
            <a:off x="6117835" y="6622029"/>
            <a:ext cx="2205763" cy="240734"/>
          </a:xfrm>
          <a:custGeom>
            <a:avLst/>
            <a:gdLst/>
            <a:ahLst/>
            <a:cxnLst/>
            <a:rect l="l" t="t" r="r" b="b"/>
            <a:pathLst>
              <a:path w="9101148" h="1090823" extrusionOk="0">
                <a:moveTo>
                  <a:pt x="8011181" y="0"/>
                </a:moveTo>
                <a:lnTo>
                  <a:pt x="0" y="0"/>
                </a:lnTo>
                <a:lnTo>
                  <a:pt x="0" y="1090823"/>
                </a:lnTo>
                <a:lnTo>
                  <a:pt x="8555736" y="1090823"/>
                </a:lnTo>
                <a:lnTo>
                  <a:pt x="8556593" y="1090823"/>
                </a:lnTo>
                <a:lnTo>
                  <a:pt x="9101148" y="1090823"/>
                </a:lnTo>
                <a:cubicBezTo>
                  <a:pt x="8837578" y="1090823"/>
                  <a:pt x="8617674" y="903866"/>
                  <a:pt x="8566817" y="655331"/>
                </a:cubicBezTo>
                <a:lnTo>
                  <a:pt x="8556593" y="553913"/>
                </a:lnTo>
                <a:lnTo>
                  <a:pt x="8556593" y="545412"/>
                </a:lnTo>
                <a:lnTo>
                  <a:pt x="8545512" y="435492"/>
                </a:lnTo>
                <a:cubicBezTo>
                  <a:pt x="8494655" y="186957"/>
                  <a:pt x="8274751" y="0"/>
                  <a:pt x="8011181" y="0"/>
                </a:cubicBezTo>
                <a:close/>
              </a:path>
            </a:pathLst>
          </a:custGeom>
          <a:solidFill>
            <a:srgbClr val="B90E4F"/>
          </a:solidFill>
          <a:ln w="127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61" name="Google Shape;5961;p32">
            <a:hlinkClick r:id="rId15" action="ppaction://hlinksldjump"/>
          </p:cNvPr>
          <p:cNvSpPr txBox="1"/>
          <p:nvPr/>
        </p:nvSpPr>
        <p:spPr>
          <a:xfrm>
            <a:off x="6323737" y="6621276"/>
            <a:ext cx="1436100" cy="23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US"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RESEARCH THRUSTS</a:t>
            </a:r>
            <a:endParaRPr sz="9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62" name="Google Shape;5962;p32"/>
          <p:cNvSpPr/>
          <p:nvPr/>
        </p:nvSpPr>
        <p:spPr>
          <a:xfrm flipH="1">
            <a:off x="7648185" y="6622029"/>
            <a:ext cx="2205763" cy="240734"/>
          </a:xfrm>
          <a:custGeom>
            <a:avLst/>
            <a:gdLst/>
            <a:ahLst/>
            <a:cxnLst/>
            <a:rect l="l" t="t" r="r" b="b"/>
            <a:pathLst>
              <a:path w="9101148" h="1090823" extrusionOk="0">
                <a:moveTo>
                  <a:pt x="8011181" y="0"/>
                </a:moveTo>
                <a:lnTo>
                  <a:pt x="0" y="0"/>
                </a:lnTo>
                <a:lnTo>
                  <a:pt x="0" y="1090823"/>
                </a:lnTo>
                <a:lnTo>
                  <a:pt x="8555736" y="1090823"/>
                </a:lnTo>
                <a:lnTo>
                  <a:pt x="8556593" y="1090823"/>
                </a:lnTo>
                <a:lnTo>
                  <a:pt x="9101148" y="1090823"/>
                </a:lnTo>
                <a:cubicBezTo>
                  <a:pt x="8837578" y="1090823"/>
                  <a:pt x="8617674" y="903866"/>
                  <a:pt x="8566817" y="655331"/>
                </a:cubicBezTo>
                <a:lnTo>
                  <a:pt x="8556593" y="553913"/>
                </a:lnTo>
                <a:lnTo>
                  <a:pt x="8556593" y="545412"/>
                </a:lnTo>
                <a:lnTo>
                  <a:pt x="8545512" y="435492"/>
                </a:lnTo>
                <a:cubicBezTo>
                  <a:pt x="8494655" y="186957"/>
                  <a:pt x="8274751" y="0"/>
                  <a:pt x="8011181" y="0"/>
                </a:cubicBezTo>
                <a:close/>
              </a:path>
            </a:pathLst>
          </a:custGeom>
          <a:solidFill>
            <a:srgbClr val="A5A5A5"/>
          </a:solidFill>
          <a:ln w="127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63" name="Google Shape;5963;p32">
            <a:hlinkClick r:id="rId16" action="ppaction://hlinksldjump"/>
          </p:cNvPr>
          <p:cNvSpPr txBox="1"/>
          <p:nvPr/>
        </p:nvSpPr>
        <p:spPr>
          <a:xfrm>
            <a:off x="7854087" y="6621276"/>
            <a:ext cx="1794000" cy="23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US"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INTERNATIONAL RESEARCH</a:t>
            </a:r>
            <a:endParaRPr sz="9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64" name="Google Shape;5964;p32"/>
          <p:cNvSpPr/>
          <p:nvPr/>
        </p:nvSpPr>
        <p:spPr>
          <a:xfrm flipH="1">
            <a:off x="9586267" y="6619689"/>
            <a:ext cx="2205763" cy="240734"/>
          </a:xfrm>
          <a:custGeom>
            <a:avLst/>
            <a:gdLst/>
            <a:ahLst/>
            <a:cxnLst/>
            <a:rect l="l" t="t" r="r" b="b"/>
            <a:pathLst>
              <a:path w="9101148" h="1090823" extrusionOk="0">
                <a:moveTo>
                  <a:pt x="8011181" y="0"/>
                </a:moveTo>
                <a:lnTo>
                  <a:pt x="0" y="0"/>
                </a:lnTo>
                <a:lnTo>
                  <a:pt x="0" y="1090823"/>
                </a:lnTo>
                <a:lnTo>
                  <a:pt x="8555736" y="1090823"/>
                </a:lnTo>
                <a:lnTo>
                  <a:pt x="8556593" y="1090823"/>
                </a:lnTo>
                <a:lnTo>
                  <a:pt x="9101148" y="1090823"/>
                </a:lnTo>
                <a:cubicBezTo>
                  <a:pt x="8837578" y="1090823"/>
                  <a:pt x="8617674" y="903866"/>
                  <a:pt x="8566817" y="655331"/>
                </a:cubicBezTo>
                <a:lnTo>
                  <a:pt x="8556593" y="553913"/>
                </a:lnTo>
                <a:lnTo>
                  <a:pt x="8556593" y="545412"/>
                </a:lnTo>
                <a:lnTo>
                  <a:pt x="8545512" y="435492"/>
                </a:lnTo>
                <a:cubicBezTo>
                  <a:pt x="8494655" y="186957"/>
                  <a:pt x="8274751" y="0"/>
                  <a:pt x="8011181" y="0"/>
                </a:cubicBezTo>
                <a:close/>
              </a:path>
            </a:pathLst>
          </a:custGeom>
          <a:solidFill>
            <a:srgbClr val="A5A5A5"/>
          </a:solidFill>
          <a:ln w="127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65" name="Google Shape;5965;p32">
            <a:hlinkClick r:id="rId17" action="ppaction://hlinksldjump"/>
          </p:cNvPr>
          <p:cNvSpPr txBox="1"/>
          <p:nvPr/>
        </p:nvSpPr>
        <p:spPr>
          <a:xfrm>
            <a:off x="9738360" y="6618936"/>
            <a:ext cx="1172355" cy="2616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US" sz="11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Live-in-Labs</a:t>
            </a:r>
            <a:endParaRPr sz="11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66" name="Google Shape;5966;p32"/>
          <p:cNvSpPr/>
          <p:nvPr/>
        </p:nvSpPr>
        <p:spPr>
          <a:xfrm flipH="1">
            <a:off x="10796294" y="6619175"/>
            <a:ext cx="2205763" cy="240734"/>
          </a:xfrm>
          <a:custGeom>
            <a:avLst/>
            <a:gdLst/>
            <a:ahLst/>
            <a:cxnLst/>
            <a:rect l="l" t="t" r="r" b="b"/>
            <a:pathLst>
              <a:path w="9101148" h="1090823" extrusionOk="0">
                <a:moveTo>
                  <a:pt x="8011181" y="0"/>
                </a:moveTo>
                <a:lnTo>
                  <a:pt x="0" y="0"/>
                </a:lnTo>
                <a:lnTo>
                  <a:pt x="0" y="1090823"/>
                </a:lnTo>
                <a:lnTo>
                  <a:pt x="8555736" y="1090823"/>
                </a:lnTo>
                <a:lnTo>
                  <a:pt x="8556593" y="1090823"/>
                </a:lnTo>
                <a:lnTo>
                  <a:pt x="9101148" y="1090823"/>
                </a:lnTo>
                <a:cubicBezTo>
                  <a:pt x="8837578" y="1090823"/>
                  <a:pt x="8617674" y="903866"/>
                  <a:pt x="8566817" y="655331"/>
                </a:cubicBezTo>
                <a:lnTo>
                  <a:pt x="8556593" y="553913"/>
                </a:lnTo>
                <a:lnTo>
                  <a:pt x="8556593" y="545412"/>
                </a:lnTo>
                <a:lnTo>
                  <a:pt x="8545512" y="435492"/>
                </a:lnTo>
                <a:cubicBezTo>
                  <a:pt x="8494655" y="186957"/>
                  <a:pt x="8274751" y="0"/>
                  <a:pt x="8011181" y="0"/>
                </a:cubicBezTo>
                <a:close/>
              </a:path>
            </a:pathLst>
          </a:custGeom>
          <a:solidFill>
            <a:srgbClr val="A5A5A5"/>
          </a:solidFill>
          <a:ln w="127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67" name="Google Shape;5967;p32">
            <a:hlinkClick r:id="rId18" action="ppaction://hlinksldjump"/>
          </p:cNvPr>
          <p:cNvSpPr txBox="1"/>
          <p:nvPr/>
        </p:nvSpPr>
        <p:spPr>
          <a:xfrm>
            <a:off x="10910715" y="6618422"/>
            <a:ext cx="1361826" cy="2616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US" sz="11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INDIA FOCUS</a:t>
            </a:r>
            <a:endParaRPr sz="11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72" name="Google Shape;5972;p33"/>
          <p:cNvSpPr txBox="1"/>
          <p:nvPr/>
        </p:nvSpPr>
        <p:spPr>
          <a:xfrm>
            <a:off x="31626" y="6407742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RESEARCH</a:t>
            </a:r>
            <a:endParaRPr sz="500" b="1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973" name="Google Shape;5973;p33"/>
          <p:cNvGrpSpPr/>
          <p:nvPr/>
        </p:nvGrpSpPr>
        <p:grpSpPr>
          <a:xfrm>
            <a:off x="-812316" y="4835469"/>
            <a:ext cx="896786" cy="896786"/>
            <a:chOff x="-812316" y="4835469"/>
            <a:chExt cx="896786" cy="896786"/>
          </a:xfrm>
        </p:grpSpPr>
        <p:sp>
          <p:nvSpPr>
            <p:cNvPr id="5974" name="Google Shape;5974;p33"/>
            <p:cNvSpPr/>
            <p:nvPr/>
          </p:nvSpPr>
          <p:spPr>
            <a:xfrm>
              <a:off x="-812316" y="4835469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5" name="Google Shape;5975;p33"/>
            <p:cNvSpPr/>
            <p:nvPr/>
          </p:nvSpPr>
          <p:spPr>
            <a:xfrm>
              <a:off x="-726564" y="4910380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976" name="Google Shape;5976;p33"/>
            <p:cNvGrpSpPr/>
            <p:nvPr/>
          </p:nvGrpSpPr>
          <p:grpSpPr>
            <a:xfrm>
              <a:off x="-646724" y="4948860"/>
              <a:ext cx="573429" cy="573428"/>
              <a:chOff x="-646724" y="4948860"/>
              <a:chExt cx="573429" cy="573428"/>
            </a:xfrm>
          </p:grpSpPr>
          <p:sp>
            <p:nvSpPr>
              <p:cNvPr id="5977" name="Google Shape;5977;p33"/>
              <p:cNvSpPr/>
              <p:nvPr/>
            </p:nvSpPr>
            <p:spPr>
              <a:xfrm>
                <a:off x="-352393" y="5349364"/>
                <a:ext cx="131597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131597" h="37743" extrusionOk="0">
                    <a:moveTo>
                      <a:pt x="0" y="0"/>
                    </a:moveTo>
                    <a:lnTo>
                      <a:pt x="131597" y="0"/>
                    </a:lnTo>
                    <a:lnTo>
                      <a:pt x="131597" y="37743"/>
                    </a:lnTo>
                    <a:lnTo>
                      <a:pt x="0" y="377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65E7D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78" name="Google Shape;5978;p33"/>
              <p:cNvSpPr/>
              <p:nvPr/>
            </p:nvSpPr>
            <p:spPr>
              <a:xfrm>
                <a:off x="-281611" y="5349364"/>
                <a:ext cx="60926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60926" h="37743" extrusionOk="0">
                    <a:moveTo>
                      <a:pt x="0" y="37743"/>
                    </a:moveTo>
                    <a:lnTo>
                      <a:pt x="60927" y="37743"/>
                    </a:lnTo>
                    <a:lnTo>
                      <a:pt x="60927" y="0"/>
                    </a:lnTo>
                    <a:lnTo>
                      <a:pt x="3248" y="0"/>
                    </a:lnTo>
                    <a:lnTo>
                      <a:pt x="0" y="37743"/>
                    </a:lnTo>
                    <a:close/>
                  </a:path>
                </a:pathLst>
              </a:custGeom>
              <a:solidFill>
                <a:srgbClr val="2B4D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79" name="Google Shape;5979;p33"/>
              <p:cNvSpPr/>
              <p:nvPr/>
            </p:nvSpPr>
            <p:spPr>
              <a:xfrm>
                <a:off x="-619060" y="5208695"/>
                <a:ext cx="266666" cy="305194"/>
              </a:xfrm>
              <a:custGeom>
                <a:avLst/>
                <a:gdLst/>
                <a:ahLst/>
                <a:cxnLst/>
                <a:rect l="l" t="t" r="r" b="b"/>
                <a:pathLst>
                  <a:path w="266666" h="305194" extrusionOk="0">
                    <a:moveTo>
                      <a:pt x="266667" y="305194"/>
                    </a:moveTo>
                    <a:lnTo>
                      <a:pt x="0" y="305194"/>
                    </a:lnTo>
                    <a:lnTo>
                      <a:pt x="0" y="0"/>
                    </a:lnTo>
                    <a:lnTo>
                      <a:pt x="266667" y="103262"/>
                    </a:lnTo>
                    <a:lnTo>
                      <a:pt x="266667" y="305194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80" name="Google Shape;5980;p33"/>
              <p:cNvSpPr/>
              <p:nvPr/>
            </p:nvSpPr>
            <p:spPr>
              <a:xfrm>
                <a:off x="-619060" y="5208695"/>
                <a:ext cx="266666" cy="305194"/>
              </a:xfrm>
              <a:custGeom>
                <a:avLst/>
                <a:gdLst/>
                <a:ahLst/>
                <a:cxnLst/>
                <a:rect l="l" t="t" r="r" b="b"/>
                <a:pathLst>
                  <a:path w="266666" h="305194" extrusionOk="0">
                    <a:moveTo>
                      <a:pt x="0" y="0"/>
                    </a:moveTo>
                    <a:lnTo>
                      <a:pt x="0" y="27327"/>
                    </a:lnTo>
                    <a:lnTo>
                      <a:pt x="221308" y="113006"/>
                    </a:lnTo>
                    <a:cubicBezTo>
                      <a:pt x="233852" y="117822"/>
                      <a:pt x="242139" y="129918"/>
                      <a:pt x="242139" y="143469"/>
                    </a:cubicBezTo>
                    <a:lnTo>
                      <a:pt x="242139" y="305194"/>
                    </a:lnTo>
                    <a:lnTo>
                      <a:pt x="266667" y="305194"/>
                    </a:lnTo>
                    <a:lnTo>
                      <a:pt x="266667" y="1032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81" name="Google Shape;5981;p33"/>
              <p:cNvSpPr/>
              <p:nvPr/>
            </p:nvSpPr>
            <p:spPr>
              <a:xfrm>
                <a:off x="-574261" y="5273653"/>
                <a:ext cx="177068" cy="120845"/>
              </a:xfrm>
              <a:custGeom>
                <a:avLst/>
                <a:gdLst/>
                <a:ahLst/>
                <a:cxnLst/>
                <a:rect l="l" t="t" r="r" b="b"/>
                <a:pathLst>
                  <a:path w="177068" h="120845" extrusionOk="0">
                    <a:moveTo>
                      <a:pt x="177069" y="62383"/>
                    </a:moveTo>
                    <a:lnTo>
                      <a:pt x="177069" y="120846"/>
                    </a:lnTo>
                    <a:lnTo>
                      <a:pt x="0" y="120846"/>
                    </a:lnTo>
                    <a:lnTo>
                      <a:pt x="0" y="0"/>
                    </a:lnTo>
                    <a:lnTo>
                      <a:pt x="60031" y="21168"/>
                    </a:lnTo>
                    <a:lnTo>
                      <a:pt x="117038" y="41327"/>
                    </a:lnTo>
                    <a:lnTo>
                      <a:pt x="177069" y="62383"/>
                    </a:ln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82" name="Google Shape;5982;p33"/>
              <p:cNvSpPr/>
              <p:nvPr/>
            </p:nvSpPr>
            <p:spPr>
              <a:xfrm>
                <a:off x="-574261" y="5273653"/>
                <a:ext cx="177068" cy="120957"/>
              </a:xfrm>
              <a:custGeom>
                <a:avLst/>
                <a:gdLst/>
                <a:ahLst/>
                <a:cxnLst/>
                <a:rect l="l" t="t" r="r" b="b"/>
                <a:pathLst>
                  <a:path w="177068" h="120957" extrusionOk="0">
                    <a:moveTo>
                      <a:pt x="117150" y="41215"/>
                    </a:moveTo>
                    <a:lnTo>
                      <a:pt x="60143" y="21056"/>
                    </a:lnTo>
                    <a:lnTo>
                      <a:pt x="0" y="0"/>
                    </a:lnTo>
                    <a:lnTo>
                      <a:pt x="0" y="19264"/>
                    </a:lnTo>
                    <a:lnTo>
                      <a:pt x="35503" y="31807"/>
                    </a:lnTo>
                    <a:lnTo>
                      <a:pt x="92510" y="51967"/>
                    </a:lnTo>
                    <a:lnTo>
                      <a:pt x="141117" y="69103"/>
                    </a:lnTo>
                    <a:cubicBezTo>
                      <a:pt x="147949" y="71567"/>
                      <a:pt x="152541" y="77951"/>
                      <a:pt x="152541" y="85230"/>
                    </a:cubicBezTo>
                    <a:lnTo>
                      <a:pt x="152541" y="120958"/>
                    </a:lnTo>
                    <a:lnTo>
                      <a:pt x="177069" y="120958"/>
                    </a:lnTo>
                    <a:lnTo>
                      <a:pt x="177069" y="62495"/>
                    </a:lnTo>
                    <a:lnTo>
                      <a:pt x="117150" y="41215"/>
                    </a:ln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83" name="Google Shape;5983;p33"/>
              <p:cNvSpPr/>
              <p:nvPr/>
            </p:nvSpPr>
            <p:spPr>
              <a:xfrm>
                <a:off x="-261787" y="5175207"/>
                <a:ext cx="103598" cy="279098"/>
              </a:xfrm>
              <a:custGeom>
                <a:avLst/>
                <a:gdLst/>
                <a:ahLst/>
                <a:cxnLst/>
                <a:rect l="l" t="t" r="r" b="b"/>
                <a:pathLst>
                  <a:path w="103598" h="279098" extrusionOk="0">
                    <a:moveTo>
                      <a:pt x="103598" y="256699"/>
                    </a:moveTo>
                    <a:lnTo>
                      <a:pt x="85118" y="279099"/>
                    </a:lnTo>
                    <a:lnTo>
                      <a:pt x="18480" y="279099"/>
                    </a:lnTo>
                    <a:lnTo>
                      <a:pt x="0" y="256699"/>
                    </a:lnTo>
                    <a:lnTo>
                      <a:pt x="12320" y="111550"/>
                    </a:lnTo>
                    <a:lnTo>
                      <a:pt x="18480" y="38975"/>
                    </a:lnTo>
                    <a:lnTo>
                      <a:pt x="19600" y="26319"/>
                    </a:lnTo>
                    <a:lnTo>
                      <a:pt x="31695" y="4816"/>
                    </a:lnTo>
                    <a:cubicBezTo>
                      <a:pt x="31919" y="2128"/>
                      <a:pt x="33599" y="0"/>
                      <a:pt x="35503" y="0"/>
                    </a:cubicBezTo>
                    <a:lnTo>
                      <a:pt x="68207" y="0"/>
                    </a:lnTo>
                    <a:cubicBezTo>
                      <a:pt x="70223" y="0"/>
                      <a:pt x="71903" y="2128"/>
                      <a:pt x="72015" y="4816"/>
                    </a:cubicBezTo>
                    <a:lnTo>
                      <a:pt x="84222" y="27327"/>
                    </a:lnTo>
                    <a:lnTo>
                      <a:pt x="91390" y="111550"/>
                    </a:lnTo>
                    <a:lnTo>
                      <a:pt x="97550" y="184124"/>
                    </a:lnTo>
                    <a:lnTo>
                      <a:pt x="103598" y="256699"/>
                    </a:lnTo>
                    <a:close/>
                  </a:path>
                </a:pathLst>
              </a:custGeom>
              <a:solidFill>
                <a:srgbClr val="C3D5E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84" name="Google Shape;5984;p33"/>
              <p:cNvSpPr/>
              <p:nvPr/>
            </p:nvSpPr>
            <p:spPr>
              <a:xfrm>
                <a:off x="-208140" y="5141608"/>
                <a:ext cx="49951" cy="312697"/>
              </a:xfrm>
              <a:custGeom>
                <a:avLst/>
                <a:gdLst/>
                <a:ahLst/>
                <a:cxnLst/>
                <a:rect l="l" t="t" r="r" b="b"/>
                <a:pathLst>
                  <a:path w="49951" h="312697" extrusionOk="0">
                    <a:moveTo>
                      <a:pt x="43791" y="217724"/>
                    </a:moveTo>
                    <a:lnTo>
                      <a:pt x="37631" y="145149"/>
                    </a:lnTo>
                    <a:lnTo>
                      <a:pt x="25760" y="4816"/>
                    </a:lnTo>
                    <a:cubicBezTo>
                      <a:pt x="25535" y="2128"/>
                      <a:pt x="23184" y="0"/>
                      <a:pt x="20496" y="0"/>
                    </a:cubicBezTo>
                    <a:lnTo>
                      <a:pt x="0" y="0"/>
                    </a:lnTo>
                    <a:cubicBezTo>
                      <a:pt x="2800" y="0"/>
                      <a:pt x="5040" y="2128"/>
                      <a:pt x="5264" y="4816"/>
                    </a:cubicBezTo>
                    <a:lnTo>
                      <a:pt x="17136" y="145149"/>
                    </a:lnTo>
                    <a:lnTo>
                      <a:pt x="23296" y="217724"/>
                    </a:lnTo>
                    <a:lnTo>
                      <a:pt x="29455" y="312698"/>
                    </a:lnTo>
                    <a:lnTo>
                      <a:pt x="49951" y="290298"/>
                    </a:lnTo>
                    <a:lnTo>
                      <a:pt x="43791" y="217724"/>
                    </a:lnTo>
                    <a:close/>
                  </a:path>
                </a:pathLst>
              </a:custGeom>
              <a:solidFill>
                <a:srgbClr val="B7C8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85" name="Google Shape;5985;p33"/>
              <p:cNvSpPr/>
              <p:nvPr/>
            </p:nvSpPr>
            <p:spPr>
              <a:xfrm>
                <a:off x="-243307" y="5141496"/>
                <a:ext cx="66638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66638" h="72574" extrusionOk="0">
                    <a:moveTo>
                      <a:pt x="66639" y="72575"/>
                    </a:moveTo>
                    <a:lnTo>
                      <a:pt x="0" y="72575"/>
                    </a:lnTo>
                    <a:lnTo>
                      <a:pt x="5712" y="4816"/>
                    </a:lnTo>
                    <a:cubicBezTo>
                      <a:pt x="5936" y="2128"/>
                      <a:pt x="8288" y="0"/>
                      <a:pt x="10976" y="0"/>
                    </a:cubicBezTo>
                    <a:lnTo>
                      <a:pt x="55551" y="0"/>
                    </a:lnTo>
                    <a:cubicBezTo>
                      <a:pt x="58351" y="0"/>
                      <a:pt x="60591" y="2128"/>
                      <a:pt x="60815" y="4816"/>
                    </a:cubicBezTo>
                    <a:lnTo>
                      <a:pt x="66639" y="72575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86" name="Google Shape;5986;p33"/>
              <p:cNvSpPr/>
              <p:nvPr/>
            </p:nvSpPr>
            <p:spPr>
              <a:xfrm>
                <a:off x="-208140" y="5141604"/>
                <a:ext cx="31471" cy="72578"/>
              </a:xfrm>
              <a:custGeom>
                <a:avLst/>
                <a:gdLst/>
                <a:ahLst/>
                <a:cxnLst/>
                <a:rect l="l" t="t" r="r" b="b"/>
                <a:pathLst>
                  <a:path w="31471" h="72578" extrusionOk="0">
                    <a:moveTo>
                      <a:pt x="5264" y="4820"/>
                    </a:moveTo>
                    <a:lnTo>
                      <a:pt x="10976" y="72579"/>
                    </a:lnTo>
                    <a:lnTo>
                      <a:pt x="31471" y="72579"/>
                    </a:lnTo>
                    <a:lnTo>
                      <a:pt x="25760" y="4820"/>
                    </a:lnTo>
                    <a:cubicBezTo>
                      <a:pt x="25535" y="2132"/>
                      <a:pt x="23184" y="4"/>
                      <a:pt x="20496" y="4"/>
                    </a:cubicBezTo>
                    <a:lnTo>
                      <a:pt x="0" y="4"/>
                    </a:lnTo>
                    <a:cubicBezTo>
                      <a:pt x="2800" y="-108"/>
                      <a:pt x="5040" y="2020"/>
                      <a:pt x="5264" y="4820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87" name="Google Shape;5987;p33"/>
              <p:cNvSpPr/>
              <p:nvPr/>
            </p:nvSpPr>
            <p:spPr>
              <a:xfrm>
                <a:off x="-255627" y="5286757"/>
                <a:ext cx="91278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91278" h="72574" extrusionOk="0">
                    <a:moveTo>
                      <a:pt x="91278" y="72575"/>
                    </a:moveTo>
                    <a:lnTo>
                      <a:pt x="0" y="72575"/>
                    </a:lnTo>
                    <a:lnTo>
                      <a:pt x="6160" y="0"/>
                    </a:lnTo>
                    <a:lnTo>
                      <a:pt x="85118" y="0"/>
                    </a:lnTo>
                    <a:lnTo>
                      <a:pt x="91278" y="72575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88" name="Google Shape;5988;p33"/>
              <p:cNvSpPr/>
              <p:nvPr/>
            </p:nvSpPr>
            <p:spPr>
              <a:xfrm>
                <a:off x="-191004" y="5286757"/>
                <a:ext cx="26655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26655" h="72574" extrusionOk="0">
                    <a:moveTo>
                      <a:pt x="26656" y="72575"/>
                    </a:moveTo>
                    <a:lnTo>
                      <a:pt x="20496" y="0"/>
                    </a:lnTo>
                    <a:lnTo>
                      <a:pt x="0" y="0"/>
                    </a:lnTo>
                    <a:lnTo>
                      <a:pt x="6160" y="72575"/>
                    </a:lnTo>
                    <a:lnTo>
                      <a:pt x="26656" y="72575"/>
                    </a:ln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89" name="Google Shape;5989;p33"/>
              <p:cNvSpPr/>
              <p:nvPr/>
            </p:nvSpPr>
            <p:spPr>
              <a:xfrm>
                <a:off x="-541670" y="5457106"/>
                <a:ext cx="111885" cy="56782"/>
              </a:xfrm>
              <a:custGeom>
                <a:avLst/>
                <a:gdLst/>
                <a:ahLst/>
                <a:cxnLst/>
                <a:rect l="l" t="t" r="r" b="b"/>
                <a:pathLst>
                  <a:path w="111885" h="56782" extrusionOk="0">
                    <a:moveTo>
                      <a:pt x="0" y="0"/>
                    </a:moveTo>
                    <a:lnTo>
                      <a:pt x="111886" y="0"/>
                    </a:lnTo>
                    <a:lnTo>
                      <a:pt x="111886" y="56783"/>
                    </a:lnTo>
                    <a:lnTo>
                      <a:pt x="0" y="5678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90" name="Google Shape;5990;p33"/>
              <p:cNvSpPr/>
              <p:nvPr/>
            </p:nvSpPr>
            <p:spPr>
              <a:xfrm>
                <a:off x="-453415" y="5457106"/>
                <a:ext cx="23631" cy="56782"/>
              </a:xfrm>
              <a:custGeom>
                <a:avLst/>
                <a:gdLst/>
                <a:ahLst/>
                <a:cxnLst/>
                <a:rect l="l" t="t" r="r" b="b"/>
                <a:pathLst>
                  <a:path w="23631" h="56782" extrusionOk="0">
                    <a:moveTo>
                      <a:pt x="0" y="0"/>
                    </a:moveTo>
                    <a:lnTo>
                      <a:pt x="23632" y="0"/>
                    </a:lnTo>
                    <a:lnTo>
                      <a:pt x="23632" y="56783"/>
                    </a:lnTo>
                    <a:lnTo>
                      <a:pt x="0" y="5678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91" name="Google Shape;5991;p33"/>
              <p:cNvSpPr/>
              <p:nvPr/>
            </p:nvSpPr>
            <p:spPr>
              <a:xfrm>
                <a:off x="-352393" y="5431906"/>
                <a:ext cx="251435" cy="81982"/>
              </a:xfrm>
              <a:custGeom>
                <a:avLst/>
                <a:gdLst/>
                <a:ahLst/>
                <a:cxnLst/>
                <a:rect l="l" t="t" r="r" b="b"/>
                <a:pathLst>
                  <a:path w="251435" h="81982" extrusionOk="0">
                    <a:moveTo>
                      <a:pt x="251435" y="81982"/>
                    </a:moveTo>
                    <a:lnTo>
                      <a:pt x="0" y="81982"/>
                    </a:lnTo>
                    <a:lnTo>
                      <a:pt x="0" y="0"/>
                    </a:lnTo>
                    <a:lnTo>
                      <a:pt x="235308" y="0"/>
                    </a:lnTo>
                    <a:cubicBezTo>
                      <a:pt x="244155" y="0"/>
                      <a:pt x="251435" y="7168"/>
                      <a:pt x="251435" y="16128"/>
                    </a:cubicBezTo>
                    <a:lnTo>
                      <a:pt x="251435" y="81982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92" name="Google Shape;5992;p33"/>
              <p:cNvSpPr/>
              <p:nvPr/>
            </p:nvSpPr>
            <p:spPr>
              <a:xfrm>
                <a:off x="-141613" y="5431906"/>
                <a:ext cx="40655" cy="82094"/>
              </a:xfrm>
              <a:custGeom>
                <a:avLst/>
                <a:gdLst/>
                <a:ahLst/>
                <a:cxnLst/>
                <a:rect l="l" t="t" r="r" b="b"/>
                <a:pathLst>
                  <a:path w="40655" h="82094" extrusionOk="0">
                    <a:moveTo>
                      <a:pt x="24528" y="0"/>
                    </a:moveTo>
                    <a:lnTo>
                      <a:pt x="0" y="0"/>
                    </a:lnTo>
                    <a:cubicBezTo>
                      <a:pt x="8848" y="0"/>
                      <a:pt x="16128" y="7168"/>
                      <a:pt x="16128" y="16128"/>
                    </a:cubicBezTo>
                    <a:lnTo>
                      <a:pt x="16128" y="82094"/>
                    </a:lnTo>
                    <a:lnTo>
                      <a:pt x="40655" y="82094"/>
                    </a:lnTo>
                    <a:lnTo>
                      <a:pt x="40655" y="16128"/>
                    </a:lnTo>
                    <a:cubicBezTo>
                      <a:pt x="40655" y="7168"/>
                      <a:pt x="33375" y="0"/>
                      <a:pt x="24528" y="0"/>
                    </a:cubicBez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5993" name="Google Shape;5993;p33"/>
              <p:cNvGrpSpPr/>
              <p:nvPr/>
            </p:nvGrpSpPr>
            <p:grpSpPr>
              <a:xfrm>
                <a:off x="-646724" y="4948860"/>
                <a:ext cx="573429" cy="573428"/>
                <a:chOff x="-646724" y="4948860"/>
                <a:chExt cx="573429" cy="573428"/>
              </a:xfrm>
            </p:grpSpPr>
            <p:sp>
              <p:nvSpPr>
                <p:cNvPr id="5994" name="Google Shape;5994;p33"/>
                <p:cNvSpPr/>
                <p:nvPr/>
              </p:nvSpPr>
              <p:spPr>
                <a:xfrm>
                  <a:off x="-238827" y="4948860"/>
                  <a:ext cx="97998" cy="172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98" h="172924" extrusionOk="0">
                      <a:moveTo>
                        <a:pt x="29903" y="66527"/>
                      </a:moveTo>
                      <a:lnTo>
                        <a:pt x="59023" y="66527"/>
                      </a:lnTo>
                      <a:cubicBezTo>
                        <a:pt x="71231" y="66527"/>
                        <a:pt x="81198" y="76495"/>
                        <a:pt x="81198" y="88702"/>
                      </a:cubicBezTo>
                      <a:lnTo>
                        <a:pt x="81198" y="100462"/>
                      </a:lnTo>
                      <a:cubicBezTo>
                        <a:pt x="81198" y="112670"/>
                        <a:pt x="71231" y="122638"/>
                        <a:pt x="59023" y="122638"/>
                      </a:cubicBezTo>
                      <a:cubicBezTo>
                        <a:pt x="42671" y="122638"/>
                        <a:pt x="29455" y="135965"/>
                        <a:pt x="29455" y="152205"/>
                      </a:cubicBezTo>
                      <a:lnTo>
                        <a:pt x="29455" y="164525"/>
                      </a:lnTo>
                      <a:cubicBezTo>
                        <a:pt x="29455" y="169117"/>
                        <a:pt x="33263" y="172925"/>
                        <a:pt x="37855" y="172925"/>
                      </a:cubicBezTo>
                      <a:cubicBezTo>
                        <a:pt x="42447" y="172925"/>
                        <a:pt x="46255" y="169117"/>
                        <a:pt x="46255" y="164525"/>
                      </a:cubicBezTo>
                      <a:lnTo>
                        <a:pt x="46255" y="152205"/>
                      </a:lnTo>
                      <a:cubicBezTo>
                        <a:pt x="46255" y="145149"/>
                        <a:pt x="51967" y="139437"/>
                        <a:pt x="59023" y="139437"/>
                      </a:cubicBezTo>
                      <a:cubicBezTo>
                        <a:pt x="80526" y="139437"/>
                        <a:pt x="97998" y="121966"/>
                        <a:pt x="97998" y="100462"/>
                      </a:cubicBezTo>
                      <a:lnTo>
                        <a:pt x="97998" y="88814"/>
                      </a:lnTo>
                      <a:cubicBezTo>
                        <a:pt x="97998" y="67311"/>
                        <a:pt x="80526" y="49839"/>
                        <a:pt x="59023" y="49839"/>
                      </a:cubicBezTo>
                      <a:lnTo>
                        <a:pt x="29903" y="49839"/>
                      </a:lnTo>
                      <a:cubicBezTo>
                        <a:pt x="22624" y="49839"/>
                        <a:pt x="16800" y="43903"/>
                        <a:pt x="16800" y="36735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36623"/>
                      </a:lnTo>
                      <a:cubicBezTo>
                        <a:pt x="0" y="53199"/>
                        <a:pt x="13440" y="66527"/>
                        <a:pt x="29903" y="6652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95" name="Google Shape;5995;p33"/>
                <p:cNvSpPr/>
                <p:nvPr/>
              </p:nvSpPr>
              <p:spPr>
                <a:xfrm>
                  <a:off x="-279147" y="5027594"/>
                  <a:ext cx="54430" cy="8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30" h="86350" extrusionOk="0">
                      <a:moveTo>
                        <a:pt x="27215" y="53871"/>
                      </a:moveTo>
                      <a:cubicBezTo>
                        <a:pt x="32927" y="53871"/>
                        <a:pt x="37631" y="58575"/>
                        <a:pt x="37631" y="64287"/>
                      </a:cubicBezTo>
                      <a:lnTo>
                        <a:pt x="37631" y="77950"/>
                      </a:lnTo>
                      <a:cubicBezTo>
                        <a:pt x="37631" y="82542"/>
                        <a:pt x="41439" y="86350"/>
                        <a:pt x="46031" y="86350"/>
                      </a:cubicBezTo>
                      <a:cubicBezTo>
                        <a:pt x="50623" y="86350"/>
                        <a:pt x="54431" y="82542"/>
                        <a:pt x="54431" y="77950"/>
                      </a:cubicBezTo>
                      <a:lnTo>
                        <a:pt x="54431" y="64287"/>
                      </a:lnTo>
                      <a:cubicBezTo>
                        <a:pt x="54431" y="49279"/>
                        <a:pt x="42223" y="37071"/>
                        <a:pt x="27215" y="37071"/>
                      </a:cubicBezTo>
                      <a:cubicBezTo>
                        <a:pt x="21504" y="37071"/>
                        <a:pt x="16800" y="32367"/>
                        <a:pt x="16800" y="26655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26655"/>
                      </a:lnTo>
                      <a:cubicBezTo>
                        <a:pt x="0" y="41663"/>
                        <a:pt x="12208" y="53871"/>
                        <a:pt x="27215" y="5387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96" name="Google Shape;5996;p33"/>
                <p:cNvSpPr/>
                <p:nvPr/>
              </p:nvSpPr>
              <p:spPr>
                <a:xfrm>
                  <a:off x="-198284" y="4948971"/>
                  <a:ext cx="16799" cy="32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32703" extrusionOk="0">
                      <a:moveTo>
                        <a:pt x="8400" y="32703"/>
                      </a:moveTo>
                      <a:cubicBezTo>
                        <a:pt x="12992" y="32703"/>
                        <a:pt x="16800" y="28895"/>
                        <a:pt x="16800" y="24304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24416"/>
                      </a:lnTo>
                      <a:cubicBezTo>
                        <a:pt x="0" y="29007"/>
                        <a:pt x="3808" y="32703"/>
                        <a:pt x="8400" y="3270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97" name="Google Shape;5997;p33"/>
                <p:cNvSpPr/>
                <p:nvPr/>
              </p:nvSpPr>
              <p:spPr>
                <a:xfrm>
                  <a:off x="-313754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98" name="Google Shape;5998;p33"/>
                <p:cNvSpPr/>
                <p:nvPr/>
              </p:nvSpPr>
              <p:spPr>
                <a:xfrm>
                  <a:off x="-261339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3104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99" name="Google Shape;5999;p33"/>
                <p:cNvSpPr/>
                <p:nvPr/>
              </p:nvSpPr>
              <p:spPr>
                <a:xfrm>
                  <a:off x="-208812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00" name="Google Shape;6000;p33"/>
                <p:cNvSpPr/>
                <p:nvPr/>
              </p:nvSpPr>
              <p:spPr>
                <a:xfrm>
                  <a:off x="-156397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3104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01" name="Google Shape;6001;p33"/>
                <p:cNvSpPr/>
                <p:nvPr/>
              </p:nvSpPr>
              <p:spPr>
                <a:xfrm>
                  <a:off x="-646724" y="5133096"/>
                  <a:ext cx="573429" cy="3891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429" h="389192" extrusionOk="0">
                      <a:moveTo>
                        <a:pt x="565029" y="372393"/>
                      </a:moveTo>
                      <a:lnTo>
                        <a:pt x="554165" y="372393"/>
                      </a:lnTo>
                      <a:lnTo>
                        <a:pt x="554165" y="314826"/>
                      </a:lnTo>
                      <a:cubicBezTo>
                        <a:pt x="554165" y="301274"/>
                        <a:pt x="543190" y="290298"/>
                        <a:pt x="529638" y="290298"/>
                      </a:cubicBezTo>
                      <a:lnTo>
                        <a:pt x="496263" y="290298"/>
                      </a:lnTo>
                      <a:cubicBezTo>
                        <a:pt x="496263" y="290186"/>
                        <a:pt x="472743" y="12992"/>
                        <a:pt x="472743" y="12544"/>
                      </a:cubicBezTo>
                      <a:cubicBezTo>
                        <a:pt x="472183" y="5488"/>
                        <a:pt x="466135" y="0"/>
                        <a:pt x="459079" y="0"/>
                      </a:cubicBezTo>
                      <a:lnTo>
                        <a:pt x="414392" y="0"/>
                      </a:lnTo>
                      <a:cubicBezTo>
                        <a:pt x="407224" y="0"/>
                        <a:pt x="401400" y="5376"/>
                        <a:pt x="400728" y="12544"/>
                      </a:cubicBezTo>
                      <a:cubicBezTo>
                        <a:pt x="373401" y="334874"/>
                        <a:pt x="401288" y="6160"/>
                        <a:pt x="384153" y="207868"/>
                      </a:cubicBezTo>
                      <a:lnTo>
                        <a:pt x="302730" y="207868"/>
                      </a:lnTo>
                      <a:lnTo>
                        <a:pt x="302730" y="178861"/>
                      </a:lnTo>
                      <a:cubicBezTo>
                        <a:pt x="302730" y="175389"/>
                        <a:pt x="300602" y="172253"/>
                        <a:pt x="297354" y="171021"/>
                      </a:cubicBezTo>
                      <a:lnTo>
                        <a:pt x="281563" y="164861"/>
                      </a:lnTo>
                      <a:cubicBezTo>
                        <a:pt x="277195" y="163181"/>
                        <a:pt x="272379" y="165309"/>
                        <a:pt x="270699" y="169677"/>
                      </a:cubicBezTo>
                      <a:cubicBezTo>
                        <a:pt x="269019" y="174045"/>
                        <a:pt x="271147" y="178861"/>
                        <a:pt x="275515" y="180541"/>
                      </a:cubicBezTo>
                      <a:lnTo>
                        <a:pt x="285931" y="184572"/>
                      </a:lnTo>
                      <a:lnTo>
                        <a:pt x="285931" y="372393"/>
                      </a:lnTo>
                      <a:lnTo>
                        <a:pt x="225340" y="372393"/>
                      </a:lnTo>
                      <a:lnTo>
                        <a:pt x="225340" y="324010"/>
                      </a:lnTo>
                      <a:cubicBezTo>
                        <a:pt x="225340" y="319418"/>
                        <a:pt x="221532" y="315610"/>
                        <a:pt x="216940" y="315610"/>
                      </a:cubicBezTo>
                      <a:lnTo>
                        <a:pt x="105054" y="315610"/>
                      </a:lnTo>
                      <a:cubicBezTo>
                        <a:pt x="100462" y="315610"/>
                        <a:pt x="96654" y="319418"/>
                        <a:pt x="96654" y="324010"/>
                      </a:cubicBezTo>
                      <a:lnTo>
                        <a:pt x="96654" y="372393"/>
                      </a:lnTo>
                      <a:lnTo>
                        <a:pt x="36063" y="372393"/>
                      </a:lnTo>
                      <a:lnTo>
                        <a:pt x="36063" y="87806"/>
                      </a:lnTo>
                      <a:lnTo>
                        <a:pt x="241915" y="167549"/>
                      </a:lnTo>
                      <a:cubicBezTo>
                        <a:pt x="246283" y="169229"/>
                        <a:pt x="251099" y="167101"/>
                        <a:pt x="252779" y="162733"/>
                      </a:cubicBezTo>
                      <a:cubicBezTo>
                        <a:pt x="254459" y="158365"/>
                        <a:pt x="252331" y="153549"/>
                        <a:pt x="247963" y="151869"/>
                      </a:cubicBezTo>
                      <a:lnTo>
                        <a:pt x="90494" y="90830"/>
                      </a:lnTo>
                      <a:lnTo>
                        <a:pt x="90494" y="30687"/>
                      </a:lnTo>
                      <a:cubicBezTo>
                        <a:pt x="90494" y="26096"/>
                        <a:pt x="86686" y="22288"/>
                        <a:pt x="82094" y="22288"/>
                      </a:cubicBezTo>
                      <a:cubicBezTo>
                        <a:pt x="77503" y="22288"/>
                        <a:pt x="73695" y="26096"/>
                        <a:pt x="73695" y="30687"/>
                      </a:cubicBezTo>
                      <a:lnTo>
                        <a:pt x="73695" y="84334"/>
                      </a:lnTo>
                      <a:lnTo>
                        <a:pt x="30687" y="67759"/>
                      </a:lnTo>
                      <a:cubicBezTo>
                        <a:pt x="28111" y="66751"/>
                        <a:pt x="25200" y="67087"/>
                        <a:pt x="22960" y="68655"/>
                      </a:cubicBezTo>
                      <a:cubicBezTo>
                        <a:pt x="20720" y="70223"/>
                        <a:pt x="19264" y="72799"/>
                        <a:pt x="19264" y="75599"/>
                      </a:cubicBezTo>
                      <a:lnTo>
                        <a:pt x="19264" y="372393"/>
                      </a:lnTo>
                      <a:lnTo>
                        <a:pt x="8400" y="372393"/>
                      </a:lnTo>
                      <a:cubicBezTo>
                        <a:pt x="3808" y="372393"/>
                        <a:pt x="0" y="376201"/>
                        <a:pt x="0" y="380793"/>
                      </a:cubicBezTo>
                      <a:cubicBezTo>
                        <a:pt x="0" y="385385"/>
                        <a:pt x="3808" y="389193"/>
                        <a:pt x="8400" y="389193"/>
                      </a:cubicBezTo>
                      <a:lnTo>
                        <a:pt x="565029" y="389193"/>
                      </a:lnTo>
                      <a:cubicBezTo>
                        <a:pt x="569621" y="389193"/>
                        <a:pt x="573429" y="385385"/>
                        <a:pt x="573429" y="380793"/>
                      </a:cubicBezTo>
                      <a:cubicBezTo>
                        <a:pt x="573429" y="376201"/>
                        <a:pt x="569621" y="372393"/>
                        <a:pt x="565029" y="372393"/>
                      </a:cubicBezTo>
                      <a:lnTo>
                        <a:pt x="565029" y="372393"/>
                      </a:lnTo>
                      <a:close/>
                      <a:moveTo>
                        <a:pt x="302730" y="290410"/>
                      </a:moveTo>
                      <a:lnTo>
                        <a:pt x="302730" y="262523"/>
                      </a:lnTo>
                      <a:lnTo>
                        <a:pt x="379561" y="262523"/>
                      </a:lnTo>
                      <a:lnTo>
                        <a:pt x="377209" y="290410"/>
                      </a:lnTo>
                      <a:lnTo>
                        <a:pt x="302730" y="290410"/>
                      </a:lnTo>
                      <a:close/>
                      <a:moveTo>
                        <a:pt x="479351" y="290410"/>
                      </a:moveTo>
                      <a:lnTo>
                        <a:pt x="394008" y="290410"/>
                      </a:lnTo>
                      <a:cubicBezTo>
                        <a:pt x="395240" y="275627"/>
                        <a:pt x="397928" y="244043"/>
                        <a:pt x="398712" y="234636"/>
                      </a:cubicBezTo>
                      <a:lnTo>
                        <a:pt x="419880" y="234636"/>
                      </a:lnTo>
                      <a:cubicBezTo>
                        <a:pt x="424472" y="234636"/>
                        <a:pt x="428280" y="230828"/>
                        <a:pt x="428280" y="226236"/>
                      </a:cubicBezTo>
                      <a:cubicBezTo>
                        <a:pt x="428280" y="221644"/>
                        <a:pt x="424472" y="217836"/>
                        <a:pt x="419880" y="217836"/>
                      </a:cubicBezTo>
                      <a:lnTo>
                        <a:pt x="400168" y="217836"/>
                      </a:lnTo>
                      <a:cubicBezTo>
                        <a:pt x="400616" y="212796"/>
                        <a:pt x="404424" y="167213"/>
                        <a:pt x="404872" y="162061"/>
                      </a:cubicBezTo>
                      <a:lnTo>
                        <a:pt x="468375" y="162061"/>
                      </a:lnTo>
                      <a:lnTo>
                        <a:pt x="473079" y="217836"/>
                      </a:lnTo>
                      <a:lnTo>
                        <a:pt x="453367" y="217836"/>
                      </a:lnTo>
                      <a:cubicBezTo>
                        <a:pt x="448775" y="217836"/>
                        <a:pt x="444967" y="221644"/>
                        <a:pt x="444967" y="226236"/>
                      </a:cubicBezTo>
                      <a:cubicBezTo>
                        <a:pt x="444967" y="230828"/>
                        <a:pt x="448775" y="234636"/>
                        <a:pt x="453367" y="234636"/>
                      </a:cubicBezTo>
                      <a:lnTo>
                        <a:pt x="474535" y="234636"/>
                      </a:lnTo>
                      <a:lnTo>
                        <a:pt x="479351" y="290410"/>
                      </a:lnTo>
                      <a:close/>
                      <a:moveTo>
                        <a:pt x="467031" y="145149"/>
                      </a:moveTo>
                      <a:lnTo>
                        <a:pt x="406328" y="145149"/>
                      </a:lnTo>
                      <a:lnTo>
                        <a:pt x="411032" y="89374"/>
                      </a:lnTo>
                      <a:lnTo>
                        <a:pt x="462327" y="89374"/>
                      </a:lnTo>
                      <a:lnTo>
                        <a:pt x="467031" y="145149"/>
                      </a:lnTo>
                      <a:close/>
                      <a:moveTo>
                        <a:pt x="417304" y="16800"/>
                      </a:moveTo>
                      <a:lnTo>
                        <a:pt x="456279" y="16800"/>
                      </a:lnTo>
                      <a:lnTo>
                        <a:pt x="460983" y="72575"/>
                      </a:lnTo>
                      <a:lnTo>
                        <a:pt x="412600" y="72575"/>
                      </a:lnTo>
                      <a:lnTo>
                        <a:pt x="417304" y="16800"/>
                      </a:lnTo>
                      <a:close/>
                      <a:moveTo>
                        <a:pt x="382809" y="224668"/>
                      </a:moveTo>
                      <a:lnTo>
                        <a:pt x="381017" y="245611"/>
                      </a:lnTo>
                      <a:lnTo>
                        <a:pt x="302842" y="245611"/>
                      </a:lnTo>
                      <a:lnTo>
                        <a:pt x="302842" y="224668"/>
                      </a:lnTo>
                      <a:lnTo>
                        <a:pt x="382809" y="224668"/>
                      </a:lnTo>
                      <a:close/>
                      <a:moveTo>
                        <a:pt x="113454" y="372393"/>
                      </a:moveTo>
                      <a:lnTo>
                        <a:pt x="113454" y="332410"/>
                      </a:lnTo>
                      <a:lnTo>
                        <a:pt x="208540" y="332410"/>
                      </a:lnTo>
                      <a:lnTo>
                        <a:pt x="208540" y="372393"/>
                      </a:lnTo>
                      <a:lnTo>
                        <a:pt x="113454" y="372393"/>
                      </a:lnTo>
                      <a:close/>
                      <a:moveTo>
                        <a:pt x="302730" y="372393"/>
                      </a:moveTo>
                      <a:lnTo>
                        <a:pt x="302730" y="307210"/>
                      </a:lnTo>
                      <a:lnTo>
                        <a:pt x="529638" y="307210"/>
                      </a:lnTo>
                      <a:cubicBezTo>
                        <a:pt x="533894" y="307210"/>
                        <a:pt x="537366" y="310682"/>
                        <a:pt x="537366" y="314938"/>
                      </a:cubicBezTo>
                      <a:lnTo>
                        <a:pt x="537366" y="372393"/>
                      </a:lnTo>
                      <a:lnTo>
                        <a:pt x="302730" y="3723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02" name="Google Shape;6002;p33"/>
                <p:cNvSpPr/>
                <p:nvPr/>
              </p:nvSpPr>
              <p:spPr>
                <a:xfrm>
                  <a:off x="-582661" y="5265218"/>
                  <a:ext cx="193868" cy="1376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868" h="137680" extrusionOk="0">
                      <a:moveTo>
                        <a:pt x="11200" y="483"/>
                      </a:moveTo>
                      <a:cubicBezTo>
                        <a:pt x="8624" y="-413"/>
                        <a:pt x="5824" y="-77"/>
                        <a:pt x="3584" y="1603"/>
                      </a:cubicBezTo>
                      <a:cubicBezTo>
                        <a:pt x="1344" y="3171"/>
                        <a:pt x="0" y="5747"/>
                        <a:pt x="0" y="8435"/>
                      </a:cubicBezTo>
                      <a:lnTo>
                        <a:pt x="0" y="56482"/>
                      </a:lnTo>
                      <a:cubicBezTo>
                        <a:pt x="0" y="61074"/>
                        <a:pt x="3808" y="64882"/>
                        <a:pt x="8400" y="64882"/>
                      </a:cubicBezTo>
                      <a:cubicBezTo>
                        <a:pt x="12992" y="64882"/>
                        <a:pt x="16800" y="61074"/>
                        <a:pt x="16800" y="56482"/>
                      </a:cubicBezTo>
                      <a:lnTo>
                        <a:pt x="16800" y="20307"/>
                      </a:lnTo>
                      <a:lnTo>
                        <a:pt x="60031" y="35539"/>
                      </a:lnTo>
                      <a:lnTo>
                        <a:pt x="60031" y="120881"/>
                      </a:lnTo>
                      <a:lnTo>
                        <a:pt x="16800" y="120881"/>
                      </a:lnTo>
                      <a:lnTo>
                        <a:pt x="16800" y="90082"/>
                      </a:lnTo>
                      <a:cubicBezTo>
                        <a:pt x="16800" y="85490"/>
                        <a:pt x="12992" y="81682"/>
                        <a:pt x="8400" y="81682"/>
                      </a:cubicBezTo>
                      <a:cubicBezTo>
                        <a:pt x="3808" y="81682"/>
                        <a:pt x="0" y="85490"/>
                        <a:pt x="0" y="90082"/>
                      </a:cubicBezTo>
                      <a:lnTo>
                        <a:pt x="0" y="129281"/>
                      </a:lnTo>
                      <a:cubicBezTo>
                        <a:pt x="0" y="133873"/>
                        <a:pt x="3808" y="137681"/>
                        <a:pt x="8400" y="137681"/>
                      </a:cubicBezTo>
                      <a:lnTo>
                        <a:pt x="185468" y="137681"/>
                      </a:lnTo>
                      <a:cubicBezTo>
                        <a:pt x="190060" y="137681"/>
                        <a:pt x="193868" y="133873"/>
                        <a:pt x="193868" y="129281"/>
                      </a:cubicBezTo>
                      <a:lnTo>
                        <a:pt x="193868" y="70818"/>
                      </a:lnTo>
                      <a:cubicBezTo>
                        <a:pt x="193868" y="67234"/>
                        <a:pt x="191628" y="64098"/>
                        <a:pt x="188268" y="62866"/>
                      </a:cubicBezTo>
                      <a:lnTo>
                        <a:pt x="11200" y="483"/>
                      </a:lnTo>
                      <a:close/>
                      <a:moveTo>
                        <a:pt x="76831" y="41475"/>
                      </a:moveTo>
                      <a:lnTo>
                        <a:pt x="117038" y="55698"/>
                      </a:lnTo>
                      <a:lnTo>
                        <a:pt x="117038" y="120993"/>
                      </a:lnTo>
                      <a:lnTo>
                        <a:pt x="76831" y="120993"/>
                      </a:lnTo>
                      <a:lnTo>
                        <a:pt x="76831" y="41475"/>
                      </a:lnTo>
                      <a:close/>
                      <a:moveTo>
                        <a:pt x="177069" y="120881"/>
                      </a:moveTo>
                      <a:lnTo>
                        <a:pt x="133837" y="120881"/>
                      </a:lnTo>
                      <a:lnTo>
                        <a:pt x="133837" y="61522"/>
                      </a:lnTo>
                      <a:lnTo>
                        <a:pt x="177069" y="76754"/>
                      </a:lnTo>
                      <a:lnTo>
                        <a:pt x="177069" y="1208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6003" name="Google Shape;6003;p33"/>
          <p:cNvGrpSpPr/>
          <p:nvPr/>
        </p:nvGrpSpPr>
        <p:grpSpPr>
          <a:xfrm>
            <a:off x="-812316" y="1158145"/>
            <a:ext cx="896786" cy="896786"/>
            <a:chOff x="-812316" y="1158145"/>
            <a:chExt cx="896786" cy="896786"/>
          </a:xfrm>
        </p:grpSpPr>
        <p:sp>
          <p:nvSpPr>
            <p:cNvPr id="6004" name="Google Shape;6004;p33"/>
            <p:cNvSpPr/>
            <p:nvPr/>
          </p:nvSpPr>
          <p:spPr>
            <a:xfrm>
              <a:off x="-812316" y="1158145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5" name="Google Shape;6005;p33"/>
            <p:cNvSpPr/>
            <p:nvPr/>
          </p:nvSpPr>
          <p:spPr>
            <a:xfrm>
              <a:off x="-726564" y="1233056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006" name="Google Shape;6006;p33"/>
            <p:cNvGrpSpPr/>
            <p:nvPr/>
          </p:nvGrpSpPr>
          <p:grpSpPr>
            <a:xfrm>
              <a:off x="-605166" y="1341299"/>
              <a:ext cx="521272" cy="488616"/>
              <a:chOff x="995035" y="1466004"/>
              <a:chExt cx="521272" cy="488616"/>
            </a:xfrm>
          </p:grpSpPr>
          <p:sp>
            <p:nvSpPr>
              <p:cNvPr id="6007" name="Google Shape;6007;p33"/>
              <p:cNvSpPr/>
              <p:nvPr/>
            </p:nvSpPr>
            <p:spPr>
              <a:xfrm>
                <a:off x="1360842" y="1718419"/>
                <a:ext cx="131132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131132" h="81448" extrusionOk="0">
                    <a:moveTo>
                      <a:pt x="0" y="0"/>
                    </a:moveTo>
                    <a:lnTo>
                      <a:pt x="109243" y="0"/>
                    </a:lnTo>
                    <a:cubicBezTo>
                      <a:pt x="121359" y="0"/>
                      <a:pt x="131133" y="7330"/>
                      <a:pt x="131133" y="16290"/>
                    </a:cubicBezTo>
                    <a:lnTo>
                      <a:pt x="131133" y="65159"/>
                    </a:lnTo>
                    <a:cubicBezTo>
                      <a:pt x="131133" y="74118"/>
                      <a:pt x="121359" y="81449"/>
                      <a:pt x="109243" y="81449"/>
                    </a:cubicBez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08" name="Google Shape;6008;p33"/>
              <p:cNvSpPr/>
              <p:nvPr/>
            </p:nvSpPr>
            <p:spPr>
              <a:xfrm>
                <a:off x="1350457" y="1799868"/>
                <a:ext cx="157705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157705" h="65159" extrusionOk="0">
                    <a:moveTo>
                      <a:pt x="0" y="0"/>
                    </a:moveTo>
                    <a:lnTo>
                      <a:pt x="135205" y="0"/>
                    </a:lnTo>
                    <a:cubicBezTo>
                      <a:pt x="147626" y="0"/>
                      <a:pt x="157705" y="7330"/>
                      <a:pt x="157705" y="16290"/>
                    </a:cubicBezTo>
                    <a:lnTo>
                      <a:pt x="157705" y="48869"/>
                    </a:lnTo>
                    <a:cubicBezTo>
                      <a:pt x="157705" y="57829"/>
                      <a:pt x="147626" y="65159"/>
                      <a:pt x="135205" y="65159"/>
                    </a:cubicBezTo>
                    <a:lnTo>
                      <a:pt x="0" y="651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09" name="Google Shape;6009;p33"/>
              <p:cNvSpPr/>
              <p:nvPr/>
            </p:nvSpPr>
            <p:spPr>
              <a:xfrm>
                <a:off x="1249868" y="1865027"/>
                <a:ext cx="233860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233860" h="81448" extrusionOk="0">
                    <a:moveTo>
                      <a:pt x="0" y="81449"/>
                    </a:moveTo>
                    <a:lnTo>
                      <a:pt x="214414" y="81449"/>
                    </a:lnTo>
                    <a:cubicBezTo>
                      <a:pt x="225206" y="81449"/>
                      <a:pt x="233860" y="74118"/>
                      <a:pt x="233860" y="65159"/>
                    </a:cubicBezTo>
                    <a:lnTo>
                      <a:pt x="233860" y="16290"/>
                    </a:lnTo>
                    <a:cubicBezTo>
                      <a:pt x="233860" y="7330"/>
                      <a:pt x="225104" y="0"/>
                      <a:pt x="214414" y="0"/>
                    </a:cubicBezTo>
                    <a:lnTo>
                      <a:pt x="0" y="0"/>
                    </a:lnTo>
                    <a:lnTo>
                      <a:pt x="0" y="81449"/>
                    </a:lnTo>
                    <a:close/>
                  </a:path>
                </a:pathLst>
              </a:custGeom>
              <a:solidFill>
                <a:srgbClr val="B9CB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10" name="Google Shape;6010;p33"/>
              <p:cNvSpPr/>
              <p:nvPr/>
            </p:nvSpPr>
            <p:spPr>
              <a:xfrm>
                <a:off x="1003179" y="1568247"/>
                <a:ext cx="374664" cy="378330"/>
              </a:xfrm>
              <a:custGeom>
                <a:avLst/>
                <a:gdLst/>
                <a:ahLst/>
                <a:cxnLst/>
                <a:rect l="l" t="t" r="r" b="b"/>
                <a:pathLst>
                  <a:path w="374664" h="378330" extrusionOk="0">
                    <a:moveTo>
                      <a:pt x="374665" y="187332"/>
                    </a:moveTo>
                    <a:cubicBezTo>
                      <a:pt x="374665" y="83892"/>
                      <a:pt x="290773" y="0"/>
                      <a:pt x="187332" y="0"/>
                    </a:cubicBezTo>
                    <a:cubicBezTo>
                      <a:pt x="83892" y="0"/>
                      <a:pt x="0" y="83892"/>
                      <a:pt x="0" y="187332"/>
                    </a:cubicBezTo>
                    <a:cubicBezTo>
                      <a:pt x="0" y="187943"/>
                      <a:pt x="102" y="188554"/>
                      <a:pt x="102" y="189165"/>
                    </a:cubicBezTo>
                    <a:cubicBezTo>
                      <a:pt x="102" y="189776"/>
                      <a:pt x="0" y="190387"/>
                      <a:pt x="0" y="190998"/>
                    </a:cubicBezTo>
                    <a:cubicBezTo>
                      <a:pt x="0" y="294438"/>
                      <a:pt x="83892" y="378330"/>
                      <a:pt x="187332" y="378330"/>
                    </a:cubicBezTo>
                    <a:cubicBezTo>
                      <a:pt x="290773" y="378330"/>
                      <a:pt x="374665" y="294438"/>
                      <a:pt x="374665" y="190998"/>
                    </a:cubicBezTo>
                    <a:cubicBezTo>
                      <a:pt x="374665" y="190387"/>
                      <a:pt x="374563" y="189776"/>
                      <a:pt x="374563" y="189165"/>
                    </a:cubicBezTo>
                    <a:cubicBezTo>
                      <a:pt x="374563" y="188554"/>
                      <a:pt x="374665" y="187943"/>
                      <a:pt x="374665" y="187332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11" name="Google Shape;6011;p33"/>
              <p:cNvSpPr/>
              <p:nvPr/>
            </p:nvSpPr>
            <p:spPr>
              <a:xfrm>
                <a:off x="1107332" y="1775331"/>
                <a:ext cx="213497" cy="171144"/>
              </a:xfrm>
              <a:custGeom>
                <a:avLst/>
                <a:gdLst/>
                <a:ahLst/>
                <a:cxnLst/>
                <a:rect l="l" t="t" r="r" b="b"/>
                <a:pathLst>
                  <a:path w="213497" h="171144" extrusionOk="0">
                    <a:moveTo>
                      <a:pt x="91325" y="48971"/>
                    </a:moveTo>
                    <a:lnTo>
                      <a:pt x="91325" y="89696"/>
                    </a:lnTo>
                    <a:cubicBezTo>
                      <a:pt x="91325" y="94175"/>
                      <a:pt x="87659" y="97841"/>
                      <a:pt x="83180" y="97841"/>
                    </a:cubicBezTo>
                    <a:lnTo>
                      <a:pt x="71268" y="97841"/>
                    </a:lnTo>
                    <a:cubicBezTo>
                      <a:pt x="68519" y="97841"/>
                      <a:pt x="65974" y="96517"/>
                      <a:pt x="64446" y="94175"/>
                    </a:cubicBezTo>
                    <a:lnTo>
                      <a:pt x="52942" y="76969"/>
                    </a:lnTo>
                    <a:cubicBezTo>
                      <a:pt x="51415" y="74729"/>
                      <a:pt x="48869" y="73304"/>
                      <a:pt x="46120" y="73304"/>
                    </a:cubicBezTo>
                    <a:lnTo>
                      <a:pt x="31969" y="73304"/>
                    </a:lnTo>
                    <a:cubicBezTo>
                      <a:pt x="28507" y="73304"/>
                      <a:pt x="25351" y="75544"/>
                      <a:pt x="24231" y="78904"/>
                    </a:cubicBezTo>
                    <a:lnTo>
                      <a:pt x="0" y="151597"/>
                    </a:lnTo>
                    <a:cubicBezTo>
                      <a:pt x="25147" y="164120"/>
                      <a:pt x="53349" y="171145"/>
                      <a:pt x="83180" y="171145"/>
                    </a:cubicBezTo>
                    <a:cubicBezTo>
                      <a:pt x="133882" y="171145"/>
                      <a:pt x="179798" y="150986"/>
                      <a:pt x="213498" y="118305"/>
                    </a:cubicBezTo>
                    <a:lnTo>
                      <a:pt x="213498" y="57116"/>
                    </a:lnTo>
                    <a:cubicBezTo>
                      <a:pt x="213498" y="52636"/>
                      <a:pt x="209833" y="48971"/>
                      <a:pt x="205353" y="48971"/>
                    </a:cubicBezTo>
                    <a:lnTo>
                      <a:pt x="177151" y="48971"/>
                    </a:lnTo>
                    <a:cubicBezTo>
                      <a:pt x="174402" y="48971"/>
                      <a:pt x="171857" y="47648"/>
                      <a:pt x="170330" y="45306"/>
                    </a:cubicBezTo>
                    <a:lnTo>
                      <a:pt x="142536" y="3665"/>
                    </a:lnTo>
                    <a:cubicBezTo>
                      <a:pt x="141008" y="1425"/>
                      <a:pt x="138463" y="0"/>
                      <a:pt x="135714" y="0"/>
                    </a:cubicBezTo>
                    <a:lnTo>
                      <a:pt x="99469" y="0"/>
                    </a:lnTo>
                    <a:cubicBezTo>
                      <a:pt x="94990" y="0"/>
                      <a:pt x="91325" y="3665"/>
                      <a:pt x="91325" y="8145"/>
                    </a:cubicBezTo>
                    <a:lnTo>
                      <a:pt x="91325" y="32580"/>
                    </a:lnTo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12" name="Google Shape;6012;p33"/>
              <p:cNvSpPr/>
              <p:nvPr/>
            </p:nvSpPr>
            <p:spPr>
              <a:xfrm>
                <a:off x="1160783" y="1568451"/>
                <a:ext cx="20973" cy="2138"/>
              </a:xfrm>
              <a:custGeom>
                <a:avLst/>
                <a:gdLst/>
                <a:ahLst/>
                <a:cxnLst/>
                <a:rect l="l" t="t" r="r" b="b"/>
                <a:pathLst>
                  <a:path w="20973" h="2138" extrusionOk="0">
                    <a:moveTo>
                      <a:pt x="0" y="2138"/>
                    </a:moveTo>
                    <a:lnTo>
                      <a:pt x="20973" y="0"/>
                    </a:lnTo>
                    <a:cubicBezTo>
                      <a:pt x="13846" y="305"/>
                      <a:pt x="6821" y="1018"/>
                      <a:pt x="0" y="2138"/>
                    </a:cubicBezTo>
                    <a:close/>
                  </a:path>
                </a:pathLst>
              </a:custGeom>
              <a:solidFill>
                <a:srgbClr val="33C0D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13" name="Google Shape;6013;p33"/>
              <p:cNvSpPr/>
              <p:nvPr/>
            </p:nvSpPr>
            <p:spPr>
              <a:xfrm>
                <a:off x="1084526" y="1570691"/>
                <a:ext cx="76256" cy="30441"/>
              </a:xfrm>
              <a:custGeom>
                <a:avLst/>
                <a:gdLst/>
                <a:ahLst/>
                <a:cxnLst/>
                <a:rect l="l" t="t" r="r" b="b"/>
                <a:pathLst>
                  <a:path w="76256" h="30441" extrusionOk="0">
                    <a:moveTo>
                      <a:pt x="64650" y="1120"/>
                    </a:moveTo>
                    <a:cubicBezTo>
                      <a:pt x="41132" y="6618"/>
                      <a:pt x="19242" y="16697"/>
                      <a:pt x="0" y="30442"/>
                    </a:cubicBezTo>
                    <a:cubicBezTo>
                      <a:pt x="22398" y="15068"/>
                      <a:pt x="48258" y="4378"/>
                      <a:pt x="76257" y="0"/>
                    </a:cubicBezTo>
                    <a:lnTo>
                      <a:pt x="64650" y="1120"/>
                    </a:lnTo>
                    <a:close/>
                  </a:path>
                </a:pathLst>
              </a:custGeom>
              <a:solidFill>
                <a:srgbClr val="33C0D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14" name="Google Shape;6014;p33"/>
              <p:cNvSpPr/>
              <p:nvPr/>
            </p:nvSpPr>
            <p:spPr>
              <a:xfrm>
                <a:off x="1067117" y="1572931"/>
                <a:ext cx="188554" cy="137343"/>
              </a:xfrm>
              <a:custGeom>
                <a:avLst/>
                <a:gdLst/>
                <a:ahLst/>
                <a:cxnLst/>
                <a:rect l="l" t="t" r="r" b="b"/>
                <a:pathLst>
                  <a:path w="188554" h="137343" extrusionOk="0">
                    <a:moveTo>
                      <a:pt x="15272" y="75849"/>
                    </a:moveTo>
                    <a:cubicBezTo>
                      <a:pt x="16697" y="78598"/>
                      <a:pt x="19446" y="80329"/>
                      <a:pt x="22602" y="80329"/>
                    </a:cubicBezTo>
                    <a:lnTo>
                      <a:pt x="41946" y="80329"/>
                    </a:lnTo>
                    <a:cubicBezTo>
                      <a:pt x="46426" y="80329"/>
                      <a:pt x="50091" y="83994"/>
                      <a:pt x="50091" y="88474"/>
                    </a:cubicBezTo>
                    <a:lnTo>
                      <a:pt x="50091" y="129198"/>
                    </a:lnTo>
                    <a:cubicBezTo>
                      <a:pt x="50091" y="133678"/>
                      <a:pt x="53756" y="137343"/>
                      <a:pt x="58236" y="137343"/>
                    </a:cubicBezTo>
                    <a:lnTo>
                      <a:pt x="109854" y="137343"/>
                    </a:lnTo>
                    <a:cubicBezTo>
                      <a:pt x="113112" y="137343"/>
                      <a:pt x="116065" y="135409"/>
                      <a:pt x="117388" y="132456"/>
                    </a:cubicBezTo>
                    <a:lnTo>
                      <a:pt x="137547" y="85318"/>
                    </a:lnTo>
                    <a:cubicBezTo>
                      <a:pt x="138870" y="82365"/>
                      <a:pt x="141721" y="80329"/>
                      <a:pt x="145081" y="80329"/>
                    </a:cubicBezTo>
                    <a:lnTo>
                      <a:pt x="180409" y="80329"/>
                    </a:lnTo>
                    <a:cubicBezTo>
                      <a:pt x="184889" y="80329"/>
                      <a:pt x="188554" y="76664"/>
                      <a:pt x="188554" y="72184"/>
                    </a:cubicBezTo>
                    <a:lnTo>
                      <a:pt x="188554" y="11301"/>
                    </a:lnTo>
                    <a:cubicBezTo>
                      <a:pt x="168294" y="3971"/>
                      <a:pt x="146303" y="0"/>
                      <a:pt x="123395" y="0"/>
                    </a:cubicBezTo>
                    <a:cubicBezTo>
                      <a:pt x="120443" y="0"/>
                      <a:pt x="117490" y="102"/>
                      <a:pt x="114639" y="204"/>
                    </a:cubicBezTo>
                    <a:lnTo>
                      <a:pt x="93666" y="2240"/>
                    </a:lnTo>
                    <a:cubicBezTo>
                      <a:pt x="65668" y="6516"/>
                      <a:pt x="39808" y="16799"/>
                      <a:pt x="17410" y="31663"/>
                    </a:cubicBezTo>
                    <a:cubicBezTo>
                      <a:pt x="11301" y="35838"/>
                      <a:pt x="5498" y="40317"/>
                      <a:pt x="0" y="45204"/>
                    </a:cubicBezTo>
                    <a:lnTo>
                      <a:pt x="15272" y="75849"/>
                    </a:ln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15" name="Google Shape;6015;p33"/>
              <p:cNvSpPr/>
              <p:nvPr/>
            </p:nvSpPr>
            <p:spPr>
              <a:xfrm>
                <a:off x="995035" y="1568349"/>
                <a:ext cx="390954" cy="386169"/>
              </a:xfrm>
              <a:custGeom>
                <a:avLst/>
                <a:gdLst/>
                <a:ahLst/>
                <a:cxnLst/>
                <a:rect l="l" t="t" r="r" b="b"/>
                <a:pathLst>
                  <a:path w="390954" h="386169" extrusionOk="0">
                    <a:moveTo>
                      <a:pt x="390955" y="190794"/>
                    </a:moveTo>
                    <a:cubicBezTo>
                      <a:pt x="390955" y="145081"/>
                      <a:pt x="375072" y="101098"/>
                      <a:pt x="345954" y="66075"/>
                    </a:cubicBezTo>
                    <a:cubicBezTo>
                      <a:pt x="343002" y="62512"/>
                      <a:pt x="337606" y="62105"/>
                      <a:pt x="334246" y="65261"/>
                    </a:cubicBezTo>
                    <a:lnTo>
                      <a:pt x="334246" y="65261"/>
                    </a:lnTo>
                    <a:cubicBezTo>
                      <a:pt x="330988" y="68213"/>
                      <a:pt x="330683" y="73100"/>
                      <a:pt x="333431" y="76460"/>
                    </a:cubicBezTo>
                    <a:cubicBezTo>
                      <a:pt x="360106" y="108531"/>
                      <a:pt x="374665" y="148848"/>
                      <a:pt x="374665" y="190794"/>
                    </a:cubicBezTo>
                    <a:cubicBezTo>
                      <a:pt x="374665" y="233860"/>
                      <a:pt x="359393" y="273465"/>
                      <a:pt x="333941" y="304415"/>
                    </a:cubicBezTo>
                    <a:lnTo>
                      <a:pt x="333941" y="264098"/>
                    </a:lnTo>
                    <a:cubicBezTo>
                      <a:pt x="333941" y="255139"/>
                      <a:pt x="326610" y="247808"/>
                      <a:pt x="317651" y="247808"/>
                    </a:cubicBezTo>
                    <a:lnTo>
                      <a:pt x="289449" y="247808"/>
                    </a:lnTo>
                    <a:lnTo>
                      <a:pt x="261655" y="206168"/>
                    </a:lnTo>
                    <a:cubicBezTo>
                      <a:pt x="258600" y="201586"/>
                      <a:pt x="253510" y="198939"/>
                      <a:pt x="248114" y="198939"/>
                    </a:cubicBezTo>
                    <a:lnTo>
                      <a:pt x="211767" y="198939"/>
                    </a:lnTo>
                    <a:cubicBezTo>
                      <a:pt x="202808" y="198939"/>
                      <a:pt x="195477" y="206269"/>
                      <a:pt x="195477" y="215229"/>
                    </a:cubicBezTo>
                    <a:lnTo>
                      <a:pt x="195477" y="231519"/>
                    </a:lnTo>
                    <a:cubicBezTo>
                      <a:pt x="195477" y="235998"/>
                      <a:pt x="199143" y="239663"/>
                      <a:pt x="203622" y="239663"/>
                    </a:cubicBezTo>
                    <a:lnTo>
                      <a:pt x="203622" y="239663"/>
                    </a:lnTo>
                    <a:cubicBezTo>
                      <a:pt x="208102" y="239663"/>
                      <a:pt x="211767" y="235998"/>
                      <a:pt x="211767" y="231519"/>
                    </a:cubicBezTo>
                    <a:lnTo>
                      <a:pt x="211767" y="215229"/>
                    </a:lnTo>
                    <a:lnTo>
                      <a:pt x="248114" y="215229"/>
                    </a:lnTo>
                    <a:lnTo>
                      <a:pt x="275908" y="256869"/>
                    </a:lnTo>
                    <a:cubicBezTo>
                      <a:pt x="278963" y="261451"/>
                      <a:pt x="284053" y="264098"/>
                      <a:pt x="289449" y="264098"/>
                    </a:cubicBezTo>
                    <a:lnTo>
                      <a:pt x="317651" y="264098"/>
                    </a:lnTo>
                    <a:lnTo>
                      <a:pt x="317651" y="321723"/>
                    </a:lnTo>
                    <a:cubicBezTo>
                      <a:pt x="317651" y="321723"/>
                      <a:pt x="317651" y="321723"/>
                      <a:pt x="317651" y="321723"/>
                    </a:cubicBezTo>
                    <a:cubicBezTo>
                      <a:pt x="314087" y="325083"/>
                      <a:pt x="310320" y="328239"/>
                      <a:pt x="306553" y="331293"/>
                    </a:cubicBezTo>
                    <a:cubicBezTo>
                      <a:pt x="305535" y="332108"/>
                      <a:pt x="304517" y="332922"/>
                      <a:pt x="303397" y="333737"/>
                    </a:cubicBezTo>
                    <a:cubicBezTo>
                      <a:pt x="300037" y="336282"/>
                      <a:pt x="296576" y="338726"/>
                      <a:pt x="293012" y="340966"/>
                    </a:cubicBezTo>
                    <a:cubicBezTo>
                      <a:pt x="291791" y="341780"/>
                      <a:pt x="290569" y="342594"/>
                      <a:pt x="289245" y="343409"/>
                    </a:cubicBezTo>
                    <a:cubicBezTo>
                      <a:pt x="285784" y="345547"/>
                      <a:pt x="282119" y="347583"/>
                      <a:pt x="278555" y="349518"/>
                    </a:cubicBezTo>
                    <a:cubicBezTo>
                      <a:pt x="277232" y="350230"/>
                      <a:pt x="275806" y="350943"/>
                      <a:pt x="274483" y="351656"/>
                    </a:cubicBezTo>
                    <a:cubicBezTo>
                      <a:pt x="270716" y="353488"/>
                      <a:pt x="266949" y="355219"/>
                      <a:pt x="263182" y="356746"/>
                    </a:cubicBezTo>
                    <a:cubicBezTo>
                      <a:pt x="261858" y="357255"/>
                      <a:pt x="260535" y="357764"/>
                      <a:pt x="259211" y="358273"/>
                    </a:cubicBezTo>
                    <a:cubicBezTo>
                      <a:pt x="255139" y="359801"/>
                      <a:pt x="251066" y="361226"/>
                      <a:pt x="246892" y="362448"/>
                    </a:cubicBezTo>
                    <a:cubicBezTo>
                      <a:pt x="245772" y="362753"/>
                      <a:pt x="244652" y="363059"/>
                      <a:pt x="243532" y="363466"/>
                    </a:cubicBezTo>
                    <a:cubicBezTo>
                      <a:pt x="239154" y="364687"/>
                      <a:pt x="234675" y="365807"/>
                      <a:pt x="230093" y="366622"/>
                    </a:cubicBezTo>
                    <a:cubicBezTo>
                      <a:pt x="229279" y="366826"/>
                      <a:pt x="228362" y="366927"/>
                      <a:pt x="227446" y="367131"/>
                    </a:cubicBezTo>
                    <a:cubicBezTo>
                      <a:pt x="222661" y="368047"/>
                      <a:pt x="217774" y="368760"/>
                      <a:pt x="212887" y="369167"/>
                    </a:cubicBezTo>
                    <a:cubicBezTo>
                      <a:pt x="212378" y="369269"/>
                      <a:pt x="211869" y="369269"/>
                      <a:pt x="211360" y="369269"/>
                    </a:cubicBezTo>
                    <a:cubicBezTo>
                      <a:pt x="206066" y="369676"/>
                      <a:pt x="200772" y="369982"/>
                      <a:pt x="195477" y="369982"/>
                    </a:cubicBezTo>
                    <a:cubicBezTo>
                      <a:pt x="192423" y="369982"/>
                      <a:pt x="189267" y="369880"/>
                      <a:pt x="186213" y="369778"/>
                    </a:cubicBezTo>
                    <a:cubicBezTo>
                      <a:pt x="183769" y="369676"/>
                      <a:pt x="181326" y="369473"/>
                      <a:pt x="178882" y="369269"/>
                    </a:cubicBezTo>
                    <a:cubicBezTo>
                      <a:pt x="178271" y="369167"/>
                      <a:pt x="177660" y="369167"/>
                      <a:pt x="177151" y="369167"/>
                    </a:cubicBezTo>
                    <a:cubicBezTo>
                      <a:pt x="174301" y="368862"/>
                      <a:pt x="171552" y="368556"/>
                      <a:pt x="168803" y="368149"/>
                    </a:cubicBezTo>
                    <a:cubicBezTo>
                      <a:pt x="168599" y="368149"/>
                      <a:pt x="168396" y="368047"/>
                      <a:pt x="168192" y="368047"/>
                    </a:cubicBezTo>
                    <a:cubicBezTo>
                      <a:pt x="165443" y="367640"/>
                      <a:pt x="162796" y="367131"/>
                      <a:pt x="160047" y="366622"/>
                    </a:cubicBezTo>
                    <a:cubicBezTo>
                      <a:pt x="159843" y="366520"/>
                      <a:pt x="159538" y="366520"/>
                      <a:pt x="159334" y="366520"/>
                    </a:cubicBezTo>
                    <a:cubicBezTo>
                      <a:pt x="156789" y="366011"/>
                      <a:pt x="154346" y="365400"/>
                      <a:pt x="151800" y="364789"/>
                    </a:cubicBezTo>
                    <a:cubicBezTo>
                      <a:pt x="151393" y="364687"/>
                      <a:pt x="150884" y="364586"/>
                      <a:pt x="150477" y="364484"/>
                    </a:cubicBezTo>
                    <a:cubicBezTo>
                      <a:pt x="148237" y="363873"/>
                      <a:pt x="145997" y="363262"/>
                      <a:pt x="143859" y="362549"/>
                    </a:cubicBezTo>
                    <a:cubicBezTo>
                      <a:pt x="143146" y="362346"/>
                      <a:pt x="142434" y="362142"/>
                      <a:pt x="141721" y="361939"/>
                    </a:cubicBezTo>
                    <a:cubicBezTo>
                      <a:pt x="139787" y="361328"/>
                      <a:pt x="137852" y="360615"/>
                      <a:pt x="135918" y="360004"/>
                    </a:cubicBezTo>
                    <a:cubicBezTo>
                      <a:pt x="134900" y="359699"/>
                      <a:pt x="133983" y="359292"/>
                      <a:pt x="133067" y="358986"/>
                    </a:cubicBezTo>
                    <a:cubicBezTo>
                      <a:pt x="131336" y="358375"/>
                      <a:pt x="129606" y="357663"/>
                      <a:pt x="127977" y="356950"/>
                    </a:cubicBezTo>
                    <a:cubicBezTo>
                      <a:pt x="126857" y="356441"/>
                      <a:pt x="125635" y="356034"/>
                      <a:pt x="124515" y="355524"/>
                    </a:cubicBezTo>
                    <a:cubicBezTo>
                      <a:pt x="123802" y="355219"/>
                      <a:pt x="123191" y="354914"/>
                      <a:pt x="122479" y="354608"/>
                    </a:cubicBezTo>
                    <a:lnTo>
                      <a:pt x="144470" y="288838"/>
                    </a:lnTo>
                    <a:lnTo>
                      <a:pt x="158622" y="288838"/>
                    </a:lnTo>
                    <a:lnTo>
                      <a:pt x="170126" y="306044"/>
                    </a:lnTo>
                    <a:cubicBezTo>
                      <a:pt x="173181" y="310626"/>
                      <a:pt x="178271" y="313273"/>
                      <a:pt x="183667" y="313273"/>
                    </a:cubicBezTo>
                    <a:lnTo>
                      <a:pt x="195477" y="313273"/>
                    </a:lnTo>
                    <a:cubicBezTo>
                      <a:pt x="204437" y="313273"/>
                      <a:pt x="211767" y="305942"/>
                      <a:pt x="211767" y="296983"/>
                    </a:cubicBezTo>
                    <a:lnTo>
                      <a:pt x="211767" y="264404"/>
                    </a:lnTo>
                    <a:cubicBezTo>
                      <a:pt x="211767" y="259924"/>
                      <a:pt x="208102" y="256259"/>
                      <a:pt x="203622" y="256259"/>
                    </a:cubicBezTo>
                    <a:lnTo>
                      <a:pt x="203622" y="256259"/>
                    </a:lnTo>
                    <a:cubicBezTo>
                      <a:pt x="199143" y="256259"/>
                      <a:pt x="195477" y="259924"/>
                      <a:pt x="195477" y="264404"/>
                    </a:cubicBezTo>
                    <a:lnTo>
                      <a:pt x="195477" y="296983"/>
                    </a:lnTo>
                    <a:lnTo>
                      <a:pt x="183565" y="296983"/>
                    </a:lnTo>
                    <a:lnTo>
                      <a:pt x="172061" y="279472"/>
                    </a:lnTo>
                    <a:cubicBezTo>
                      <a:pt x="169006" y="274890"/>
                      <a:pt x="163916" y="272243"/>
                      <a:pt x="158520" y="272243"/>
                    </a:cubicBezTo>
                    <a:lnTo>
                      <a:pt x="144368" y="272243"/>
                    </a:lnTo>
                    <a:cubicBezTo>
                      <a:pt x="137343" y="272243"/>
                      <a:pt x="131133" y="276723"/>
                      <a:pt x="128893" y="283340"/>
                    </a:cubicBezTo>
                    <a:lnTo>
                      <a:pt x="107716" y="346871"/>
                    </a:lnTo>
                    <a:cubicBezTo>
                      <a:pt x="53145" y="316124"/>
                      <a:pt x="16290" y="257684"/>
                      <a:pt x="16290" y="190794"/>
                    </a:cubicBezTo>
                    <a:cubicBezTo>
                      <a:pt x="16290" y="142027"/>
                      <a:pt x="36652" y="96517"/>
                      <a:pt x="69842" y="63632"/>
                    </a:cubicBezTo>
                    <a:lnTo>
                      <a:pt x="80024" y="84096"/>
                    </a:lnTo>
                    <a:cubicBezTo>
                      <a:pt x="82772" y="89696"/>
                      <a:pt x="88372" y="93055"/>
                      <a:pt x="94583" y="93055"/>
                    </a:cubicBezTo>
                    <a:lnTo>
                      <a:pt x="114028" y="93055"/>
                    </a:lnTo>
                    <a:lnTo>
                      <a:pt x="114028" y="133780"/>
                    </a:lnTo>
                    <a:cubicBezTo>
                      <a:pt x="114028" y="142739"/>
                      <a:pt x="121359" y="150070"/>
                      <a:pt x="130318" y="150070"/>
                    </a:cubicBezTo>
                    <a:lnTo>
                      <a:pt x="181936" y="150070"/>
                    </a:lnTo>
                    <a:cubicBezTo>
                      <a:pt x="188452" y="150070"/>
                      <a:pt x="194357" y="146201"/>
                      <a:pt x="196903" y="140194"/>
                    </a:cubicBezTo>
                    <a:lnTo>
                      <a:pt x="217061" y="93055"/>
                    </a:lnTo>
                    <a:lnTo>
                      <a:pt x="252492" y="93055"/>
                    </a:lnTo>
                    <a:cubicBezTo>
                      <a:pt x="261451" y="93055"/>
                      <a:pt x="268781" y="85725"/>
                      <a:pt x="268781" y="76766"/>
                    </a:cubicBezTo>
                    <a:lnTo>
                      <a:pt x="268781" y="68621"/>
                    </a:lnTo>
                    <a:cubicBezTo>
                      <a:pt x="268781" y="64141"/>
                      <a:pt x="265116" y="60476"/>
                      <a:pt x="260637" y="60476"/>
                    </a:cubicBezTo>
                    <a:lnTo>
                      <a:pt x="260637" y="60476"/>
                    </a:lnTo>
                    <a:cubicBezTo>
                      <a:pt x="256157" y="60476"/>
                      <a:pt x="252492" y="64141"/>
                      <a:pt x="252492" y="68621"/>
                    </a:cubicBezTo>
                    <a:lnTo>
                      <a:pt x="252492" y="76766"/>
                    </a:lnTo>
                    <a:lnTo>
                      <a:pt x="217163" y="76766"/>
                    </a:lnTo>
                    <a:cubicBezTo>
                      <a:pt x="210647" y="76766"/>
                      <a:pt x="204742" y="80634"/>
                      <a:pt x="202197" y="86641"/>
                    </a:cubicBezTo>
                    <a:lnTo>
                      <a:pt x="181936" y="133780"/>
                    </a:lnTo>
                    <a:lnTo>
                      <a:pt x="130318" y="133780"/>
                    </a:lnTo>
                    <a:lnTo>
                      <a:pt x="130318" y="93055"/>
                    </a:lnTo>
                    <a:cubicBezTo>
                      <a:pt x="130318" y="84096"/>
                      <a:pt x="122988" y="76766"/>
                      <a:pt x="114028" y="76766"/>
                    </a:cubicBezTo>
                    <a:lnTo>
                      <a:pt x="94583" y="76766"/>
                    </a:lnTo>
                    <a:lnTo>
                      <a:pt x="82365" y="52229"/>
                    </a:lnTo>
                    <a:cubicBezTo>
                      <a:pt x="91528" y="44695"/>
                      <a:pt x="101302" y="37976"/>
                      <a:pt x="111890" y="32376"/>
                    </a:cubicBezTo>
                    <a:cubicBezTo>
                      <a:pt x="112603" y="31969"/>
                      <a:pt x="113316" y="31663"/>
                      <a:pt x="114028" y="31256"/>
                    </a:cubicBezTo>
                    <a:cubicBezTo>
                      <a:pt x="118101" y="29220"/>
                      <a:pt x="122173" y="27184"/>
                      <a:pt x="126449" y="25453"/>
                    </a:cubicBezTo>
                    <a:cubicBezTo>
                      <a:pt x="126857" y="25249"/>
                      <a:pt x="127366" y="25147"/>
                      <a:pt x="127773" y="24944"/>
                    </a:cubicBezTo>
                    <a:cubicBezTo>
                      <a:pt x="131438" y="23417"/>
                      <a:pt x="135205" y="22093"/>
                      <a:pt x="138972" y="20769"/>
                    </a:cubicBezTo>
                    <a:cubicBezTo>
                      <a:pt x="140296" y="20362"/>
                      <a:pt x="141721" y="19853"/>
                      <a:pt x="143045" y="19446"/>
                    </a:cubicBezTo>
                    <a:cubicBezTo>
                      <a:pt x="146913" y="18224"/>
                      <a:pt x="150884" y="17104"/>
                      <a:pt x="154957" y="16188"/>
                    </a:cubicBezTo>
                    <a:cubicBezTo>
                      <a:pt x="155262" y="16086"/>
                      <a:pt x="155567" y="15984"/>
                      <a:pt x="155873" y="15984"/>
                    </a:cubicBezTo>
                    <a:lnTo>
                      <a:pt x="154651" y="10690"/>
                    </a:lnTo>
                    <a:lnTo>
                      <a:pt x="152208" y="0"/>
                    </a:lnTo>
                    <a:cubicBezTo>
                      <a:pt x="151902" y="102"/>
                      <a:pt x="151699" y="102"/>
                      <a:pt x="151393" y="204"/>
                    </a:cubicBezTo>
                    <a:cubicBezTo>
                      <a:pt x="146812" y="1222"/>
                      <a:pt x="142332" y="2545"/>
                      <a:pt x="137954" y="3869"/>
                    </a:cubicBezTo>
                    <a:cubicBezTo>
                      <a:pt x="136325" y="4378"/>
                      <a:pt x="134798" y="4887"/>
                      <a:pt x="133271" y="5396"/>
                    </a:cubicBezTo>
                    <a:cubicBezTo>
                      <a:pt x="129809" y="6516"/>
                      <a:pt x="126348" y="7839"/>
                      <a:pt x="122988" y="9163"/>
                    </a:cubicBezTo>
                    <a:cubicBezTo>
                      <a:pt x="121766" y="9672"/>
                      <a:pt x="120544" y="10079"/>
                      <a:pt x="119323" y="10588"/>
                    </a:cubicBezTo>
                    <a:cubicBezTo>
                      <a:pt x="114639" y="12523"/>
                      <a:pt x="110058" y="14661"/>
                      <a:pt x="105578" y="17002"/>
                    </a:cubicBezTo>
                    <a:cubicBezTo>
                      <a:pt x="105375" y="17104"/>
                      <a:pt x="105171" y="17206"/>
                      <a:pt x="104967" y="17308"/>
                    </a:cubicBezTo>
                    <a:cubicBezTo>
                      <a:pt x="100284" y="19751"/>
                      <a:pt x="95804" y="22398"/>
                      <a:pt x="91325" y="25249"/>
                    </a:cubicBezTo>
                    <a:cubicBezTo>
                      <a:pt x="91223" y="25249"/>
                      <a:pt x="91121" y="25351"/>
                      <a:pt x="91121" y="25351"/>
                    </a:cubicBezTo>
                    <a:cubicBezTo>
                      <a:pt x="82569" y="30747"/>
                      <a:pt x="74322" y="36754"/>
                      <a:pt x="66686" y="43473"/>
                    </a:cubicBezTo>
                    <a:cubicBezTo>
                      <a:pt x="66279" y="43779"/>
                      <a:pt x="66075" y="44186"/>
                      <a:pt x="65770" y="44593"/>
                    </a:cubicBezTo>
                    <a:cubicBezTo>
                      <a:pt x="25249" y="81245"/>
                      <a:pt x="0" y="133983"/>
                      <a:pt x="0" y="190794"/>
                    </a:cubicBezTo>
                    <a:cubicBezTo>
                      <a:pt x="0" y="267356"/>
                      <a:pt x="44186" y="333635"/>
                      <a:pt x="108429" y="365807"/>
                    </a:cubicBezTo>
                    <a:cubicBezTo>
                      <a:pt x="108531" y="365909"/>
                      <a:pt x="108632" y="366011"/>
                      <a:pt x="108734" y="366011"/>
                    </a:cubicBezTo>
                    <a:cubicBezTo>
                      <a:pt x="109142" y="366215"/>
                      <a:pt x="109651" y="366418"/>
                      <a:pt x="110160" y="366622"/>
                    </a:cubicBezTo>
                    <a:cubicBezTo>
                      <a:pt x="111789" y="367436"/>
                      <a:pt x="113418" y="368149"/>
                      <a:pt x="115148" y="368862"/>
                    </a:cubicBezTo>
                    <a:cubicBezTo>
                      <a:pt x="117897" y="370083"/>
                      <a:pt x="120748" y="371305"/>
                      <a:pt x="123497" y="372425"/>
                    </a:cubicBezTo>
                    <a:cubicBezTo>
                      <a:pt x="125126" y="373138"/>
                      <a:pt x="126857" y="373749"/>
                      <a:pt x="128486" y="374360"/>
                    </a:cubicBezTo>
                    <a:cubicBezTo>
                      <a:pt x="130420" y="375072"/>
                      <a:pt x="132456" y="375683"/>
                      <a:pt x="134391" y="376396"/>
                    </a:cubicBezTo>
                    <a:cubicBezTo>
                      <a:pt x="135612" y="376803"/>
                      <a:pt x="136936" y="377210"/>
                      <a:pt x="138158" y="377618"/>
                    </a:cubicBezTo>
                    <a:cubicBezTo>
                      <a:pt x="140194" y="378228"/>
                      <a:pt x="142230" y="378839"/>
                      <a:pt x="144266" y="379348"/>
                    </a:cubicBezTo>
                    <a:cubicBezTo>
                      <a:pt x="145488" y="379654"/>
                      <a:pt x="146710" y="380061"/>
                      <a:pt x="148033" y="380366"/>
                    </a:cubicBezTo>
                    <a:cubicBezTo>
                      <a:pt x="150070" y="380875"/>
                      <a:pt x="152208" y="381385"/>
                      <a:pt x="154244" y="381792"/>
                    </a:cubicBezTo>
                    <a:cubicBezTo>
                      <a:pt x="155567" y="382097"/>
                      <a:pt x="156891" y="382301"/>
                      <a:pt x="158215" y="382606"/>
                    </a:cubicBezTo>
                    <a:cubicBezTo>
                      <a:pt x="160251" y="383013"/>
                      <a:pt x="162287" y="383319"/>
                      <a:pt x="164323" y="383726"/>
                    </a:cubicBezTo>
                    <a:cubicBezTo>
                      <a:pt x="165850" y="383930"/>
                      <a:pt x="167378" y="384133"/>
                      <a:pt x="168905" y="384337"/>
                    </a:cubicBezTo>
                    <a:cubicBezTo>
                      <a:pt x="170737" y="384541"/>
                      <a:pt x="172672" y="384846"/>
                      <a:pt x="174504" y="385050"/>
                    </a:cubicBezTo>
                    <a:cubicBezTo>
                      <a:pt x="176439" y="385253"/>
                      <a:pt x="178373" y="385355"/>
                      <a:pt x="180308" y="385559"/>
                    </a:cubicBezTo>
                    <a:cubicBezTo>
                      <a:pt x="181835" y="385661"/>
                      <a:pt x="183260" y="385864"/>
                      <a:pt x="184787" y="385864"/>
                    </a:cubicBezTo>
                    <a:cubicBezTo>
                      <a:pt x="188351" y="386068"/>
                      <a:pt x="191812" y="386170"/>
                      <a:pt x="195376" y="386170"/>
                    </a:cubicBezTo>
                    <a:cubicBezTo>
                      <a:pt x="201484" y="386170"/>
                      <a:pt x="207491" y="385864"/>
                      <a:pt x="213396" y="385355"/>
                    </a:cubicBezTo>
                    <a:cubicBezTo>
                      <a:pt x="213803" y="385355"/>
                      <a:pt x="214312" y="385253"/>
                      <a:pt x="214720" y="385253"/>
                    </a:cubicBezTo>
                    <a:cubicBezTo>
                      <a:pt x="220319" y="384744"/>
                      <a:pt x="225919" y="383828"/>
                      <a:pt x="231417" y="382810"/>
                    </a:cubicBezTo>
                    <a:cubicBezTo>
                      <a:pt x="232231" y="382708"/>
                      <a:pt x="233046" y="382504"/>
                      <a:pt x="233860" y="382403"/>
                    </a:cubicBezTo>
                    <a:cubicBezTo>
                      <a:pt x="239053" y="381385"/>
                      <a:pt x="244041" y="380061"/>
                      <a:pt x="249132" y="378636"/>
                    </a:cubicBezTo>
                    <a:cubicBezTo>
                      <a:pt x="250252" y="378330"/>
                      <a:pt x="251372" y="378025"/>
                      <a:pt x="252492" y="377618"/>
                    </a:cubicBezTo>
                    <a:cubicBezTo>
                      <a:pt x="257175" y="376192"/>
                      <a:pt x="261756" y="374563"/>
                      <a:pt x="266338" y="372731"/>
                    </a:cubicBezTo>
                    <a:cubicBezTo>
                      <a:pt x="267763" y="372222"/>
                      <a:pt x="269087" y="371712"/>
                      <a:pt x="270410" y="371102"/>
                    </a:cubicBezTo>
                    <a:cubicBezTo>
                      <a:pt x="274686" y="369269"/>
                      <a:pt x="278963" y="367335"/>
                      <a:pt x="283137" y="365197"/>
                    </a:cubicBezTo>
                    <a:cubicBezTo>
                      <a:pt x="284562" y="364484"/>
                      <a:pt x="286089" y="363771"/>
                      <a:pt x="287515" y="362957"/>
                    </a:cubicBezTo>
                    <a:cubicBezTo>
                      <a:pt x="291587" y="360819"/>
                      <a:pt x="295558" y="358477"/>
                      <a:pt x="299427" y="356034"/>
                    </a:cubicBezTo>
                    <a:cubicBezTo>
                      <a:pt x="300852" y="355117"/>
                      <a:pt x="302175" y="354303"/>
                      <a:pt x="303601" y="353386"/>
                    </a:cubicBezTo>
                    <a:cubicBezTo>
                      <a:pt x="307571" y="350739"/>
                      <a:pt x="311338" y="347990"/>
                      <a:pt x="315105" y="345140"/>
                    </a:cubicBezTo>
                    <a:cubicBezTo>
                      <a:pt x="316327" y="344223"/>
                      <a:pt x="317447" y="343307"/>
                      <a:pt x="318669" y="342391"/>
                    </a:cubicBezTo>
                    <a:cubicBezTo>
                      <a:pt x="322436" y="339337"/>
                      <a:pt x="326101" y="336079"/>
                      <a:pt x="329664" y="332719"/>
                    </a:cubicBezTo>
                    <a:cubicBezTo>
                      <a:pt x="330275" y="332108"/>
                      <a:pt x="330886" y="331701"/>
                      <a:pt x="331497" y="331090"/>
                    </a:cubicBezTo>
                    <a:cubicBezTo>
                      <a:pt x="331599" y="330988"/>
                      <a:pt x="331701" y="330784"/>
                      <a:pt x="331802" y="330683"/>
                    </a:cubicBezTo>
                    <a:cubicBezTo>
                      <a:pt x="368251" y="295252"/>
                      <a:pt x="390955" y="245670"/>
                      <a:pt x="390955" y="19079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16" name="Google Shape;6016;p33"/>
              <p:cNvSpPr/>
              <p:nvPr/>
            </p:nvSpPr>
            <p:spPr>
              <a:xfrm>
                <a:off x="1043904" y="1742854"/>
                <a:ext cx="87850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87850" h="65159" extrusionOk="0">
                    <a:moveTo>
                      <a:pt x="85420" y="28405"/>
                    </a:moveTo>
                    <a:lnTo>
                      <a:pt x="76562" y="19548"/>
                    </a:lnTo>
                    <a:cubicBezTo>
                      <a:pt x="74526" y="17512"/>
                      <a:pt x="71573" y="16697"/>
                      <a:pt x="68824" y="17410"/>
                    </a:cubicBezTo>
                    <a:lnTo>
                      <a:pt x="46324" y="23009"/>
                    </a:lnTo>
                    <a:cubicBezTo>
                      <a:pt x="42964" y="23824"/>
                      <a:pt x="39503" y="22500"/>
                      <a:pt x="37568" y="19650"/>
                    </a:cubicBezTo>
                    <a:lnTo>
                      <a:pt x="26878" y="3665"/>
                    </a:lnTo>
                    <a:cubicBezTo>
                      <a:pt x="25351" y="1425"/>
                      <a:pt x="22806" y="0"/>
                      <a:pt x="20159" y="0"/>
                    </a:cubicBezTo>
                    <a:lnTo>
                      <a:pt x="8145" y="0"/>
                    </a:lnTo>
                    <a:cubicBezTo>
                      <a:pt x="3665" y="0"/>
                      <a:pt x="0" y="3665"/>
                      <a:pt x="0" y="8145"/>
                    </a:cubicBezTo>
                    <a:lnTo>
                      <a:pt x="0" y="29220"/>
                    </a:lnTo>
                    <a:cubicBezTo>
                      <a:pt x="0" y="31358"/>
                      <a:pt x="814" y="33496"/>
                      <a:pt x="2342" y="35023"/>
                    </a:cubicBezTo>
                    <a:lnTo>
                      <a:pt x="30136" y="62817"/>
                    </a:lnTo>
                    <a:cubicBezTo>
                      <a:pt x="31663" y="64345"/>
                      <a:pt x="33699" y="65159"/>
                      <a:pt x="35939" y="65159"/>
                    </a:cubicBezTo>
                    <a:lnTo>
                      <a:pt x="68213" y="65159"/>
                    </a:lnTo>
                    <a:cubicBezTo>
                      <a:pt x="71268" y="65159"/>
                      <a:pt x="74119" y="63428"/>
                      <a:pt x="75544" y="60679"/>
                    </a:cubicBezTo>
                    <a:lnTo>
                      <a:pt x="86947" y="37874"/>
                    </a:lnTo>
                    <a:cubicBezTo>
                      <a:pt x="88576" y="34718"/>
                      <a:pt x="87965" y="30951"/>
                      <a:pt x="85420" y="2840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17" name="Google Shape;6017;p33"/>
              <p:cNvSpPr/>
              <p:nvPr/>
            </p:nvSpPr>
            <p:spPr>
              <a:xfrm>
                <a:off x="1035759" y="1734709"/>
                <a:ext cx="104056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104056" h="81448" extrusionOk="0">
                    <a:moveTo>
                      <a:pt x="76460" y="81449"/>
                    </a:moveTo>
                    <a:lnTo>
                      <a:pt x="44084" y="81449"/>
                    </a:lnTo>
                    <a:cubicBezTo>
                      <a:pt x="39808" y="81449"/>
                      <a:pt x="35634" y="79718"/>
                      <a:pt x="32580" y="76664"/>
                    </a:cubicBezTo>
                    <a:lnTo>
                      <a:pt x="4785" y="48869"/>
                    </a:lnTo>
                    <a:cubicBezTo>
                      <a:pt x="1731" y="45815"/>
                      <a:pt x="0" y="41743"/>
                      <a:pt x="0" y="37365"/>
                    </a:cubicBezTo>
                    <a:lnTo>
                      <a:pt x="0" y="16290"/>
                    </a:lnTo>
                    <a:cubicBezTo>
                      <a:pt x="0" y="7330"/>
                      <a:pt x="7330" y="0"/>
                      <a:pt x="16290" y="0"/>
                    </a:cubicBezTo>
                    <a:lnTo>
                      <a:pt x="28202" y="0"/>
                    </a:lnTo>
                    <a:cubicBezTo>
                      <a:pt x="33699" y="0"/>
                      <a:pt x="38688" y="2749"/>
                      <a:pt x="41743" y="7229"/>
                    </a:cubicBezTo>
                    <a:lnTo>
                      <a:pt x="52433" y="23213"/>
                    </a:lnTo>
                    <a:lnTo>
                      <a:pt x="74933" y="17613"/>
                    </a:lnTo>
                    <a:cubicBezTo>
                      <a:pt x="80431" y="16188"/>
                      <a:pt x="86336" y="17919"/>
                      <a:pt x="90408" y="21889"/>
                    </a:cubicBezTo>
                    <a:lnTo>
                      <a:pt x="99266" y="30747"/>
                    </a:lnTo>
                    <a:cubicBezTo>
                      <a:pt x="104255" y="35736"/>
                      <a:pt x="105476" y="43270"/>
                      <a:pt x="102320" y="49582"/>
                    </a:cubicBezTo>
                    <a:lnTo>
                      <a:pt x="90917" y="72388"/>
                    </a:lnTo>
                    <a:cubicBezTo>
                      <a:pt x="88168" y="77987"/>
                      <a:pt x="82671" y="81449"/>
                      <a:pt x="76460" y="81449"/>
                    </a:cubicBezTo>
                    <a:close/>
                    <a:moveTo>
                      <a:pt x="16290" y="16290"/>
                    </a:moveTo>
                    <a:lnTo>
                      <a:pt x="16290" y="37365"/>
                    </a:lnTo>
                    <a:lnTo>
                      <a:pt x="44084" y="65159"/>
                    </a:lnTo>
                    <a:lnTo>
                      <a:pt x="76358" y="65159"/>
                    </a:lnTo>
                    <a:lnTo>
                      <a:pt x="87761" y="42353"/>
                    </a:lnTo>
                    <a:lnTo>
                      <a:pt x="78904" y="33496"/>
                    </a:lnTo>
                    <a:lnTo>
                      <a:pt x="56403" y="39095"/>
                    </a:lnTo>
                    <a:cubicBezTo>
                      <a:pt x="49684" y="40724"/>
                      <a:pt x="42761" y="38077"/>
                      <a:pt x="38892" y="32376"/>
                    </a:cubicBezTo>
                    <a:lnTo>
                      <a:pt x="28202" y="16290"/>
                    </a:lnTo>
                    <a:lnTo>
                      <a:pt x="16290" y="162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18" name="Google Shape;6018;p33"/>
              <p:cNvSpPr/>
              <p:nvPr/>
            </p:nvSpPr>
            <p:spPr>
              <a:xfrm>
                <a:off x="1258057" y="1693984"/>
                <a:ext cx="87208" cy="73202"/>
              </a:xfrm>
              <a:custGeom>
                <a:avLst/>
                <a:gdLst/>
                <a:ahLst/>
                <a:cxnLst/>
                <a:rect l="l" t="t" r="r" b="b"/>
                <a:pathLst>
                  <a:path w="87208" h="73202" extrusionOk="0">
                    <a:moveTo>
                      <a:pt x="61246" y="29525"/>
                    </a:moveTo>
                    <a:lnTo>
                      <a:pt x="48724" y="4480"/>
                    </a:lnTo>
                    <a:cubicBezTo>
                      <a:pt x="47298" y="1731"/>
                      <a:pt x="44549" y="0"/>
                      <a:pt x="41393" y="0"/>
                    </a:cubicBezTo>
                    <a:lnTo>
                      <a:pt x="24492" y="0"/>
                    </a:lnTo>
                    <a:cubicBezTo>
                      <a:pt x="22863" y="0"/>
                      <a:pt x="21336" y="509"/>
                      <a:pt x="20013" y="1324"/>
                    </a:cubicBezTo>
                    <a:lnTo>
                      <a:pt x="3621" y="12217"/>
                    </a:lnTo>
                    <a:cubicBezTo>
                      <a:pt x="160" y="14457"/>
                      <a:pt x="-960" y="18937"/>
                      <a:pt x="872" y="22602"/>
                    </a:cubicBezTo>
                    <a:lnTo>
                      <a:pt x="12886" y="46629"/>
                    </a:lnTo>
                    <a:cubicBezTo>
                      <a:pt x="13599" y="48055"/>
                      <a:pt x="14617" y="49175"/>
                      <a:pt x="15940" y="49989"/>
                    </a:cubicBezTo>
                    <a:lnTo>
                      <a:pt x="52694" y="72082"/>
                    </a:lnTo>
                    <a:cubicBezTo>
                      <a:pt x="53916" y="72897"/>
                      <a:pt x="55443" y="73202"/>
                      <a:pt x="56868" y="73202"/>
                    </a:cubicBezTo>
                    <a:lnTo>
                      <a:pt x="79063" y="73202"/>
                    </a:lnTo>
                    <a:cubicBezTo>
                      <a:pt x="83543" y="73202"/>
                      <a:pt x="87208" y="69537"/>
                      <a:pt x="87208" y="65057"/>
                    </a:cubicBezTo>
                    <a:lnTo>
                      <a:pt x="87208" y="46528"/>
                    </a:lnTo>
                    <a:cubicBezTo>
                      <a:pt x="87208" y="43066"/>
                      <a:pt x="84968" y="39910"/>
                      <a:pt x="81609" y="38790"/>
                    </a:cubicBezTo>
                    <a:lnTo>
                      <a:pt x="65930" y="33598"/>
                    </a:lnTo>
                    <a:cubicBezTo>
                      <a:pt x="63893" y="32987"/>
                      <a:pt x="62264" y="31460"/>
                      <a:pt x="61246" y="2952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19" name="Google Shape;6019;p33"/>
              <p:cNvSpPr/>
              <p:nvPr/>
            </p:nvSpPr>
            <p:spPr>
              <a:xfrm>
                <a:off x="1249875" y="1685839"/>
                <a:ext cx="103433" cy="89593"/>
              </a:xfrm>
              <a:custGeom>
                <a:avLst/>
                <a:gdLst/>
                <a:ahLst/>
                <a:cxnLst/>
                <a:rect l="l" t="t" r="r" b="b"/>
                <a:pathLst>
                  <a:path w="103433" h="89593" extrusionOk="0">
                    <a:moveTo>
                      <a:pt x="87245" y="89594"/>
                    </a:moveTo>
                    <a:lnTo>
                      <a:pt x="65050" y="89594"/>
                    </a:lnTo>
                    <a:cubicBezTo>
                      <a:pt x="62097" y="89594"/>
                      <a:pt x="59145" y="88779"/>
                      <a:pt x="56701" y="87252"/>
                    </a:cubicBezTo>
                    <a:lnTo>
                      <a:pt x="19948" y="65159"/>
                    </a:lnTo>
                    <a:cubicBezTo>
                      <a:pt x="17300" y="63530"/>
                      <a:pt x="15162" y="61290"/>
                      <a:pt x="13737" y="58440"/>
                    </a:cubicBezTo>
                    <a:lnTo>
                      <a:pt x="1723" y="34514"/>
                    </a:lnTo>
                    <a:cubicBezTo>
                      <a:pt x="-1942" y="27184"/>
                      <a:pt x="400" y="18224"/>
                      <a:pt x="7221" y="13643"/>
                    </a:cubicBezTo>
                    <a:lnTo>
                      <a:pt x="23613" y="2749"/>
                    </a:lnTo>
                    <a:cubicBezTo>
                      <a:pt x="26260" y="916"/>
                      <a:pt x="29416" y="0"/>
                      <a:pt x="32674" y="0"/>
                    </a:cubicBezTo>
                    <a:lnTo>
                      <a:pt x="49575" y="0"/>
                    </a:lnTo>
                    <a:cubicBezTo>
                      <a:pt x="55785" y="0"/>
                      <a:pt x="61385" y="3462"/>
                      <a:pt x="64134" y="9061"/>
                    </a:cubicBezTo>
                    <a:lnTo>
                      <a:pt x="76656" y="34107"/>
                    </a:lnTo>
                    <a:cubicBezTo>
                      <a:pt x="76656" y="34107"/>
                      <a:pt x="76656" y="34107"/>
                      <a:pt x="76656" y="34107"/>
                    </a:cubicBezTo>
                    <a:lnTo>
                      <a:pt x="92335" y="39299"/>
                    </a:lnTo>
                    <a:cubicBezTo>
                      <a:pt x="98953" y="41539"/>
                      <a:pt x="103433" y="47749"/>
                      <a:pt x="103433" y="54774"/>
                    </a:cubicBezTo>
                    <a:lnTo>
                      <a:pt x="103433" y="73304"/>
                    </a:lnTo>
                    <a:cubicBezTo>
                      <a:pt x="103535" y="82263"/>
                      <a:pt x="96204" y="89594"/>
                      <a:pt x="87245" y="89594"/>
                    </a:cubicBezTo>
                    <a:close/>
                    <a:moveTo>
                      <a:pt x="49676" y="16290"/>
                    </a:moveTo>
                    <a:lnTo>
                      <a:pt x="32776" y="16290"/>
                    </a:lnTo>
                    <a:lnTo>
                      <a:pt x="16384" y="27184"/>
                    </a:lnTo>
                    <a:lnTo>
                      <a:pt x="28398" y="51211"/>
                    </a:lnTo>
                    <a:lnTo>
                      <a:pt x="65152" y="73304"/>
                    </a:lnTo>
                    <a:lnTo>
                      <a:pt x="87245" y="73304"/>
                    </a:lnTo>
                    <a:lnTo>
                      <a:pt x="87245" y="54774"/>
                    </a:lnTo>
                    <a:lnTo>
                      <a:pt x="71566" y="49582"/>
                    </a:lnTo>
                    <a:cubicBezTo>
                      <a:pt x="67392" y="48157"/>
                      <a:pt x="64134" y="45306"/>
                      <a:pt x="62199" y="41437"/>
                    </a:cubicBezTo>
                    <a:lnTo>
                      <a:pt x="62199" y="41437"/>
                    </a:lnTo>
                    <a:lnTo>
                      <a:pt x="49676" y="162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20" name="Google Shape;6020;p33"/>
              <p:cNvSpPr/>
              <p:nvPr/>
            </p:nvSpPr>
            <p:spPr>
              <a:xfrm>
                <a:off x="1223091" y="1522750"/>
                <a:ext cx="162897" cy="97930"/>
              </a:xfrm>
              <a:custGeom>
                <a:avLst/>
                <a:gdLst/>
                <a:ahLst/>
                <a:cxnLst/>
                <a:rect l="l" t="t" r="r" b="b"/>
                <a:pathLst>
                  <a:path w="162897" h="97930" extrusionOk="0">
                    <a:moveTo>
                      <a:pt x="0" y="69830"/>
                    </a:moveTo>
                    <a:lnTo>
                      <a:pt x="81449" y="97930"/>
                    </a:lnTo>
                    <a:lnTo>
                      <a:pt x="162898" y="69830"/>
                    </a:lnTo>
                    <a:lnTo>
                      <a:pt x="162898" y="16481"/>
                    </a:lnTo>
                    <a:lnTo>
                      <a:pt x="132253" y="7420"/>
                    </a:lnTo>
                    <a:cubicBezTo>
                      <a:pt x="98655" y="-2558"/>
                      <a:pt x="62817" y="-2456"/>
                      <a:pt x="29220" y="7624"/>
                    </a:cubicBezTo>
                    <a:lnTo>
                      <a:pt x="0" y="16481"/>
                    </a:lnTo>
                    <a:lnTo>
                      <a:pt x="0" y="69830"/>
                    </a:lnTo>
                    <a:close/>
                  </a:path>
                </a:pathLst>
              </a:custGeom>
              <a:solidFill>
                <a:srgbClr val="9C979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21" name="Google Shape;6021;p33"/>
              <p:cNvSpPr/>
              <p:nvPr/>
            </p:nvSpPr>
            <p:spPr>
              <a:xfrm>
                <a:off x="1133498" y="1474072"/>
                <a:ext cx="342085" cy="105883"/>
              </a:xfrm>
              <a:custGeom>
                <a:avLst/>
                <a:gdLst/>
                <a:ahLst/>
                <a:cxnLst/>
                <a:rect l="l" t="t" r="r" b="b"/>
                <a:pathLst>
                  <a:path w="342085" h="105883" extrusionOk="0">
                    <a:moveTo>
                      <a:pt x="171043" y="0"/>
                    </a:moveTo>
                    <a:lnTo>
                      <a:pt x="0" y="65159"/>
                    </a:lnTo>
                    <a:lnTo>
                      <a:pt x="89594" y="105884"/>
                    </a:lnTo>
                    <a:lnTo>
                      <a:pt x="89594" y="65159"/>
                    </a:lnTo>
                    <a:lnTo>
                      <a:pt x="119526" y="56200"/>
                    </a:lnTo>
                    <a:cubicBezTo>
                      <a:pt x="153124" y="46120"/>
                      <a:pt x="188961" y="46120"/>
                      <a:pt x="222457" y="56200"/>
                    </a:cubicBezTo>
                    <a:lnTo>
                      <a:pt x="252492" y="65159"/>
                    </a:lnTo>
                    <a:lnTo>
                      <a:pt x="252492" y="105884"/>
                    </a:lnTo>
                    <a:lnTo>
                      <a:pt x="342085" y="65159"/>
                    </a:lnTo>
                    <a:lnTo>
                      <a:pt x="171043" y="0"/>
                    </a:lnTo>
                    <a:close/>
                  </a:path>
                </a:pathLst>
              </a:custGeom>
              <a:solidFill>
                <a:srgbClr val="706D6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22" name="Google Shape;6022;p33"/>
              <p:cNvSpPr/>
              <p:nvPr/>
            </p:nvSpPr>
            <p:spPr>
              <a:xfrm>
                <a:off x="1459293" y="1596246"/>
                <a:ext cx="32579" cy="40724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40724" extrusionOk="0">
                    <a:moveTo>
                      <a:pt x="0" y="40724"/>
                    </a:moveTo>
                    <a:lnTo>
                      <a:pt x="0" y="16290"/>
                    </a:lnTo>
                    <a:cubicBezTo>
                      <a:pt x="0" y="7330"/>
                      <a:pt x="7330" y="0"/>
                      <a:pt x="16290" y="0"/>
                    </a:cubicBezTo>
                    <a:cubicBezTo>
                      <a:pt x="25249" y="0"/>
                      <a:pt x="32580" y="7330"/>
                      <a:pt x="32580" y="16290"/>
                    </a:cubicBezTo>
                    <a:lnTo>
                      <a:pt x="32580" y="40724"/>
                    </a:lnTo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23" name="Google Shape;6023;p33"/>
              <p:cNvSpPr/>
              <p:nvPr/>
            </p:nvSpPr>
            <p:spPr>
              <a:xfrm>
                <a:off x="1451148" y="1588101"/>
                <a:ext cx="48869" cy="48869"/>
              </a:xfrm>
              <a:custGeom>
                <a:avLst/>
                <a:gdLst/>
                <a:ahLst/>
                <a:cxnLst/>
                <a:rect l="l" t="t" r="r" b="b"/>
                <a:pathLst>
                  <a:path w="48869" h="48869" extrusionOk="0">
                    <a:moveTo>
                      <a:pt x="48869" y="48869"/>
                    </a:moveTo>
                    <a:lnTo>
                      <a:pt x="32580" y="48869"/>
                    </a:lnTo>
                    <a:lnTo>
                      <a:pt x="32580" y="24435"/>
                    </a:lnTo>
                    <a:cubicBezTo>
                      <a:pt x="32580" y="19955"/>
                      <a:pt x="28914" y="16290"/>
                      <a:pt x="24435" y="16290"/>
                    </a:cubicBezTo>
                    <a:cubicBezTo>
                      <a:pt x="19955" y="16290"/>
                      <a:pt x="16290" y="19955"/>
                      <a:pt x="16290" y="24435"/>
                    </a:cubicBezTo>
                    <a:lnTo>
                      <a:pt x="16290" y="48869"/>
                    </a:lnTo>
                    <a:lnTo>
                      <a:pt x="0" y="48869"/>
                    </a:lnTo>
                    <a:lnTo>
                      <a:pt x="0" y="24435"/>
                    </a:lnTo>
                    <a:cubicBezTo>
                      <a:pt x="0" y="10996"/>
                      <a:pt x="10996" y="0"/>
                      <a:pt x="24435" y="0"/>
                    </a:cubicBezTo>
                    <a:cubicBezTo>
                      <a:pt x="37874" y="0"/>
                      <a:pt x="48869" y="10996"/>
                      <a:pt x="48869" y="24435"/>
                    </a:cubicBezTo>
                    <a:lnTo>
                      <a:pt x="48869" y="488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24" name="Google Shape;6024;p33"/>
              <p:cNvSpPr/>
              <p:nvPr/>
            </p:nvSpPr>
            <p:spPr>
              <a:xfrm>
                <a:off x="1467438" y="1661405"/>
                <a:ext cx="16289" cy="24434"/>
              </a:xfrm>
              <a:custGeom>
                <a:avLst/>
                <a:gdLst/>
                <a:ahLst/>
                <a:cxnLst/>
                <a:rect l="l" t="t" r="r" b="b"/>
                <a:pathLst>
                  <a:path w="16289" h="24434" extrusionOk="0">
                    <a:moveTo>
                      <a:pt x="0" y="0"/>
                    </a:moveTo>
                    <a:lnTo>
                      <a:pt x="16290" y="0"/>
                    </a:lnTo>
                    <a:lnTo>
                      <a:pt x="16290" y="16290"/>
                    </a:lnTo>
                    <a:cubicBezTo>
                      <a:pt x="16290" y="20769"/>
                      <a:pt x="12625" y="24435"/>
                      <a:pt x="8145" y="24435"/>
                    </a:cubicBezTo>
                    <a:lnTo>
                      <a:pt x="8145" y="24435"/>
                    </a:lnTo>
                    <a:cubicBezTo>
                      <a:pt x="3665" y="24435"/>
                      <a:pt x="0" y="20769"/>
                      <a:pt x="0" y="1629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25" name="Google Shape;6025;p33"/>
              <p:cNvSpPr/>
              <p:nvPr/>
            </p:nvSpPr>
            <p:spPr>
              <a:xfrm>
                <a:off x="1486884" y="1650816"/>
                <a:ext cx="23386" cy="26339"/>
              </a:xfrm>
              <a:custGeom>
                <a:avLst/>
                <a:gdLst/>
                <a:ahLst/>
                <a:cxnLst/>
                <a:rect l="l" t="t" r="r" b="b"/>
                <a:pathLst>
                  <a:path w="23386" h="26339" extrusionOk="0">
                    <a:moveTo>
                      <a:pt x="0" y="8145"/>
                    </a:moveTo>
                    <a:lnTo>
                      <a:pt x="14152" y="0"/>
                    </a:lnTo>
                    <a:lnTo>
                      <a:pt x="22297" y="14152"/>
                    </a:lnTo>
                    <a:cubicBezTo>
                      <a:pt x="24536" y="18021"/>
                      <a:pt x="23213" y="23009"/>
                      <a:pt x="19344" y="25249"/>
                    </a:cubicBezTo>
                    <a:lnTo>
                      <a:pt x="19344" y="25249"/>
                    </a:lnTo>
                    <a:cubicBezTo>
                      <a:pt x="15475" y="27489"/>
                      <a:pt x="10487" y="26165"/>
                      <a:pt x="8247" y="22297"/>
                    </a:cubicBezTo>
                    <a:lnTo>
                      <a:pt x="0" y="81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26" name="Google Shape;6026;p33"/>
              <p:cNvSpPr/>
              <p:nvPr/>
            </p:nvSpPr>
            <p:spPr>
              <a:xfrm>
                <a:off x="1441001" y="1650714"/>
                <a:ext cx="23382" cy="26339"/>
              </a:xfrm>
              <a:custGeom>
                <a:avLst/>
                <a:gdLst/>
                <a:ahLst/>
                <a:cxnLst/>
                <a:rect l="l" t="t" r="r" b="b"/>
                <a:pathLst>
                  <a:path w="23382" h="26339" extrusionOk="0">
                    <a:moveTo>
                      <a:pt x="1086" y="14152"/>
                    </a:moveTo>
                    <a:lnTo>
                      <a:pt x="9231" y="0"/>
                    </a:lnTo>
                    <a:lnTo>
                      <a:pt x="23383" y="8145"/>
                    </a:lnTo>
                    <a:lnTo>
                      <a:pt x="15238" y="22297"/>
                    </a:lnTo>
                    <a:cubicBezTo>
                      <a:pt x="12998" y="26165"/>
                      <a:pt x="8009" y="27489"/>
                      <a:pt x="4141" y="25249"/>
                    </a:cubicBezTo>
                    <a:lnTo>
                      <a:pt x="4141" y="25249"/>
                    </a:lnTo>
                    <a:cubicBezTo>
                      <a:pt x="170" y="23111"/>
                      <a:pt x="-1154" y="18122"/>
                      <a:pt x="1086" y="1415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27" name="Google Shape;6027;p33"/>
              <p:cNvSpPr/>
              <p:nvPr/>
            </p:nvSpPr>
            <p:spPr>
              <a:xfrm>
                <a:off x="1125451" y="1466004"/>
                <a:ext cx="358379" cy="162821"/>
              </a:xfrm>
              <a:custGeom>
                <a:avLst/>
                <a:gdLst/>
                <a:ahLst/>
                <a:cxnLst/>
                <a:rect l="l" t="t" r="r" b="b"/>
                <a:pathLst>
                  <a:path w="358379" h="162821" extrusionOk="0">
                    <a:moveTo>
                      <a:pt x="358277" y="73228"/>
                    </a:moveTo>
                    <a:cubicBezTo>
                      <a:pt x="358277" y="73126"/>
                      <a:pt x="358277" y="73024"/>
                      <a:pt x="358277" y="73024"/>
                    </a:cubicBezTo>
                    <a:cubicBezTo>
                      <a:pt x="358176" y="69766"/>
                      <a:pt x="356139" y="66814"/>
                      <a:pt x="353085" y="65694"/>
                    </a:cubicBezTo>
                    <a:lnTo>
                      <a:pt x="182042" y="535"/>
                    </a:lnTo>
                    <a:cubicBezTo>
                      <a:pt x="180210" y="-178"/>
                      <a:pt x="178072" y="-178"/>
                      <a:pt x="176239" y="535"/>
                    </a:cubicBezTo>
                    <a:lnTo>
                      <a:pt x="5196" y="65694"/>
                    </a:lnTo>
                    <a:cubicBezTo>
                      <a:pt x="2142" y="66915"/>
                      <a:pt x="106" y="69766"/>
                      <a:pt x="4" y="73024"/>
                    </a:cubicBezTo>
                    <a:cubicBezTo>
                      <a:pt x="-98" y="76282"/>
                      <a:pt x="1735" y="79336"/>
                      <a:pt x="4789" y="80660"/>
                    </a:cubicBezTo>
                    <a:lnTo>
                      <a:pt x="89598" y="119246"/>
                    </a:lnTo>
                    <a:lnTo>
                      <a:pt x="89598" y="126577"/>
                    </a:lnTo>
                    <a:cubicBezTo>
                      <a:pt x="89598" y="130038"/>
                      <a:pt x="91838" y="133093"/>
                      <a:pt x="95096" y="134314"/>
                    </a:cubicBezTo>
                    <a:lnTo>
                      <a:pt x="176545" y="162414"/>
                    </a:lnTo>
                    <a:cubicBezTo>
                      <a:pt x="177359" y="162720"/>
                      <a:pt x="178275" y="162821"/>
                      <a:pt x="179192" y="162821"/>
                    </a:cubicBezTo>
                    <a:cubicBezTo>
                      <a:pt x="180108" y="162821"/>
                      <a:pt x="181024" y="162720"/>
                      <a:pt x="181839" y="162414"/>
                    </a:cubicBezTo>
                    <a:lnTo>
                      <a:pt x="263288" y="134314"/>
                    </a:lnTo>
                    <a:cubicBezTo>
                      <a:pt x="266546" y="133194"/>
                      <a:pt x="268785" y="130140"/>
                      <a:pt x="268785" y="126577"/>
                    </a:cubicBezTo>
                    <a:lnTo>
                      <a:pt x="268785" y="119246"/>
                    </a:lnTo>
                    <a:lnTo>
                      <a:pt x="342089" y="85954"/>
                    </a:lnTo>
                    <a:lnTo>
                      <a:pt x="342089" y="105807"/>
                    </a:lnTo>
                    <a:cubicBezTo>
                      <a:pt x="342089" y="110287"/>
                      <a:pt x="345755" y="113952"/>
                      <a:pt x="350234" y="113952"/>
                    </a:cubicBezTo>
                    <a:lnTo>
                      <a:pt x="350234" y="113952"/>
                    </a:lnTo>
                    <a:cubicBezTo>
                      <a:pt x="354714" y="113952"/>
                      <a:pt x="358379" y="110287"/>
                      <a:pt x="358379" y="105807"/>
                    </a:cubicBezTo>
                    <a:lnTo>
                      <a:pt x="358277" y="73228"/>
                    </a:lnTo>
                    <a:lnTo>
                      <a:pt x="358277" y="73228"/>
                    </a:lnTo>
                    <a:close/>
                    <a:moveTo>
                      <a:pt x="252394" y="120773"/>
                    </a:moveTo>
                    <a:lnTo>
                      <a:pt x="179090" y="146124"/>
                    </a:lnTo>
                    <a:lnTo>
                      <a:pt x="105786" y="120773"/>
                    </a:lnTo>
                    <a:lnTo>
                      <a:pt x="105786" y="79235"/>
                    </a:lnTo>
                    <a:lnTo>
                      <a:pt x="129915" y="72006"/>
                    </a:lnTo>
                    <a:cubicBezTo>
                      <a:pt x="141929" y="68341"/>
                      <a:pt x="154248" y="66101"/>
                      <a:pt x="166669" y="65185"/>
                    </a:cubicBezTo>
                    <a:cubicBezTo>
                      <a:pt x="167178" y="65185"/>
                      <a:pt x="167687" y="65185"/>
                      <a:pt x="168196" y="65083"/>
                    </a:cubicBezTo>
                    <a:cubicBezTo>
                      <a:pt x="169112" y="64981"/>
                      <a:pt x="170029" y="64981"/>
                      <a:pt x="170945" y="64981"/>
                    </a:cubicBezTo>
                    <a:lnTo>
                      <a:pt x="170945" y="113850"/>
                    </a:lnTo>
                    <a:cubicBezTo>
                      <a:pt x="170945" y="118330"/>
                      <a:pt x="174610" y="121995"/>
                      <a:pt x="179090" y="121995"/>
                    </a:cubicBezTo>
                    <a:lnTo>
                      <a:pt x="179090" y="121995"/>
                    </a:lnTo>
                    <a:cubicBezTo>
                      <a:pt x="183570" y="121995"/>
                      <a:pt x="187235" y="118330"/>
                      <a:pt x="187235" y="113850"/>
                    </a:cubicBezTo>
                    <a:lnTo>
                      <a:pt x="187235" y="64981"/>
                    </a:lnTo>
                    <a:cubicBezTo>
                      <a:pt x="187642" y="64981"/>
                      <a:pt x="188151" y="64981"/>
                      <a:pt x="188660" y="64981"/>
                    </a:cubicBezTo>
                    <a:cubicBezTo>
                      <a:pt x="189373" y="64981"/>
                      <a:pt x="190187" y="64981"/>
                      <a:pt x="190900" y="65083"/>
                    </a:cubicBezTo>
                    <a:cubicBezTo>
                      <a:pt x="203219" y="65999"/>
                      <a:pt x="215538" y="68239"/>
                      <a:pt x="227552" y="71802"/>
                    </a:cubicBezTo>
                    <a:lnTo>
                      <a:pt x="252394" y="79336"/>
                    </a:lnTo>
                    <a:lnTo>
                      <a:pt x="252394" y="120773"/>
                    </a:lnTo>
                    <a:close/>
                    <a:moveTo>
                      <a:pt x="268684" y="101328"/>
                    </a:moveTo>
                    <a:lnTo>
                      <a:pt x="268684" y="73228"/>
                    </a:lnTo>
                    <a:cubicBezTo>
                      <a:pt x="268684" y="72311"/>
                      <a:pt x="268582" y="71497"/>
                      <a:pt x="268276" y="70682"/>
                    </a:cubicBezTo>
                    <a:cubicBezTo>
                      <a:pt x="268073" y="70173"/>
                      <a:pt x="267767" y="69664"/>
                      <a:pt x="267462" y="69155"/>
                    </a:cubicBezTo>
                    <a:cubicBezTo>
                      <a:pt x="267360" y="68952"/>
                      <a:pt x="267258" y="68646"/>
                      <a:pt x="267055" y="68443"/>
                    </a:cubicBezTo>
                    <a:cubicBezTo>
                      <a:pt x="266749" y="68035"/>
                      <a:pt x="266240" y="67628"/>
                      <a:pt x="265833" y="67323"/>
                    </a:cubicBezTo>
                    <a:cubicBezTo>
                      <a:pt x="265629" y="67119"/>
                      <a:pt x="265426" y="66814"/>
                      <a:pt x="265222" y="66712"/>
                    </a:cubicBezTo>
                    <a:cubicBezTo>
                      <a:pt x="264917" y="66508"/>
                      <a:pt x="264509" y="66406"/>
                      <a:pt x="264102" y="66203"/>
                    </a:cubicBezTo>
                    <a:cubicBezTo>
                      <a:pt x="263695" y="65999"/>
                      <a:pt x="263288" y="65694"/>
                      <a:pt x="262779" y="65592"/>
                    </a:cubicBezTo>
                    <a:lnTo>
                      <a:pt x="232846" y="56632"/>
                    </a:lnTo>
                    <a:cubicBezTo>
                      <a:pt x="219407" y="52662"/>
                      <a:pt x="205764" y="50117"/>
                      <a:pt x="191918" y="49200"/>
                    </a:cubicBezTo>
                    <a:cubicBezTo>
                      <a:pt x="191816" y="49200"/>
                      <a:pt x="191714" y="49200"/>
                      <a:pt x="191511" y="49200"/>
                    </a:cubicBezTo>
                    <a:cubicBezTo>
                      <a:pt x="187337" y="48895"/>
                      <a:pt x="183162" y="48793"/>
                      <a:pt x="178988" y="48793"/>
                    </a:cubicBezTo>
                    <a:cubicBezTo>
                      <a:pt x="178784" y="48793"/>
                      <a:pt x="178479" y="48895"/>
                      <a:pt x="178275" y="48793"/>
                    </a:cubicBezTo>
                    <a:cubicBezTo>
                      <a:pt x="176748" y="48284"/>
                      <a:pt x="175221" y="48386"/>
                      <a:pt x="173694" y="48691"/>
                    </a:cubicBezTo>
                    <a:cubicBezTo>
                      <a:pt x="170945" y="49302"/>
                      <a:pt x="168094" y="49098"/>
                      <a:pt x="165345" y="49302"/>
                    </a:cubicBezTo>
                    <a:cubicBezTo>
                      <a:pt x="151601" y="50320"/>
                      <a:pt x="137958" y="52764"/>
                      <a:pt x="124519" y="56836"/>
                    </a:cubicBezTo>
                    <a:lnTo>
                      <a:pt x="95605" y="65388"/>
                    </a:lnTo>
                    <a:lnTo>
                      <a:pt x="95299" y="65490"/>
                    </a:lnTo>
                    <a:lnTo>
                      <a:pt x="95299" y="65490"/>
                    </a:lnTo>
                    <a:cubicBezTo>
                      <a:pt x="94587" y="65694"/>
                      <a:pt x="93976" y="65999"/>
                      <a:pt x="93467" y="66406"/>
                    </a:cubicBezTo>
                    <a:cubicBezTo>
                      <a:pt x="93365" y="66508"/>
                      <a:pt x="93161" y="66508"/>
                      <a:pt x="92958" y="66610"/>
                    </a:cubicBezTo>
                    <a:cubicBezTo>
                      <a:pt x="90820" y="68137"/>
                      <a:pt x="89496" y="70581"/>
                      <a:pt x="89496" y="73228"/>
                    </a:cubicBezTo>
                    <a:lnTo>
                      <a:pt x="89496" y="101328"/>
                    </a:lnTo>
                    <a:lnTo>
                      <a:pt x="29224" y="73940"/>
                    </a:lnTo>
                    <a:lnTo>
                      <a:pt x="179090" y="16824"/>
                    </a:lnTo>
                    <a:lnTo>
                      <a:pt x="328956" y="73940"/>
                    </a:lnTo>
                    <a:lnTo>
                      <a:pt x="268684" y="1013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28" name="Google Shape;6028;p33"/>
              <p:cNvSpPr/>
              <p:nvPr/>
            </p:nvSpPr>
            <p:spPr>
              <a:xfrm>
                <a:off x="1410424" y="1865027"/>
                <a:ext cx="32579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81448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81449"/>
                    </a:ln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29" name="Google Shape;6029;p33"/>
              <p:cNvSpPr/>
              <p:nvPr/>
            </p:nvSpPr>
            <p:spPr>
              <a:xfrm>
                <a:off x="1434859" y="1799868"/>
                <a:ext cx="32579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65159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65159"/>
                    </a:lnTo>
                    <a:lnTo>
                      <a:pt x="0" y="651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979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30" name="Google Shape;6030;p33"/>
              <p:cNvSpPr/>
              <p:nvPr/>
            </p:nvSpPr>
            <p:spPr>
              <a:xfrm>
                <a:off x="1410424" y="1718419"/>
                <a:ext cx="32579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81448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81449"/>
                    </a:ln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31" name="Google Shape;6031;p33"/>
              <p:cNvSpPr/>
              <p:nvPr/>
            </p:nvSpPr>
            <p:spPr>
              <a:xfrm>
                <a:off x="1191530" y="1710274"/>
                <a:ext cx="324777" cy="244346"/>
              </a:xfrm>
              <a:custGeom>
                <a:avLst/>
                <a:gdLst/>
                <a:ahLst/>
                <a:cxnLst/>
                <a:rect l="l" t="t" r="r" b="b"/>
                <a:pathLst>
                  <a:path w="324777" h="244346" extrusionOk="0">
                    <a:moveTo>
                      <a:pt x="306655" y="82365"/>
                    </a:moveTo>
                    <a:cubicBezTo>
                      <a:pt x="307775" y="79515"/>
                      <a:pt x="308488" y="76460"/>
                      <a:pt x="308488" y="73304"/>
                    </a:cubicBezTo>
                    <a:lnTo>
                      <a:pt x="308488" y="24435"/>
                    </a:lnTo>
                    <a:cubicBezTo>
                      <a:pt x="308488" y="10996"/>
                      <a:pt x="297492" y="0"/>
                      <a:pt x="284053" y="0"/>
                    </a:cubicBezTo>
                    <a:lnTo>
                      <a:pt x="186314" y="0"/>
                    </a:lnTo>
                    <a:lnTo>
                      <a:pt x="186314" y="16290"/>
                    </a:lnTo>
                    <a:lnTo>
                      <a:pt x="210749" y="16290"/>
                    </a:lnTo>
                    <a:lnTo>
                      <a:pt x="210749" y="81449"/>
                    </a:lnTo>
                    <a:lnTo>
                      <a:pt x="186314" y="81449"/>
                    </a:lnTo>
                    <a:lnTo>
                      <a:pt x="186314" y="97739"/>
                    </a:lnTo>
                    <a:lnTo>
                      <a:pt x="235184" y="97739"/>
                    </a:lnTo>
                    <a:lnTo>
                      <a:pt x="235184" y="146608"/>
                    </a:lnTo>
                    <a:lnTo>
                      <a:pt x="151597" y="146608"/>
                    </a:lnTo>
                    <a:lnTo>
                      <a:pt x="151597" y="162898"/>
                    </a:lnTo>
                    <a:lnTo>
                      <a:pt x="210749" y="162898"/>
                    </a:lnTo>
                    <a:lnTo>
                      <a:pt x="210749" y="228057"/>
                    </a:lnTo>
                    <a:lnTo>
                      <a:pt x="0" y="228057"/>
                    </a:lnTo>
                    <a:lnTo>
                      <a:pt x="0" y="244347"/>
                    </a:lnTo>
                    <a:lnTo>
                      <a:pt x="275908" y="244347"/>
                    </a:lnTo>
                    <a:cubicBezTo>
                      <a:pt x="289347" y="244347"/>
                      <a:pt x="300343" y="233351"/>
                      <a:pt x="300343" y="219912"/>
                    </a:cubicBezTo>
                    <a:lnTo>
                      <a:pt x="300343" y="171043"/>
                    </a:lnTo>
                    <a:cubicBezTo>
                      <a:pt x="300343" y="168192"/>
                      <a:pt x="299732" y="165443"/>
                      <a:pt x="298816" y="162898"/>
                    </a:cubicBezTo>
                    <a:lnTo>
                      <a:pt x="300343" y="162898"/>
                    </a:lnTo>
                    <a:cubicBezTo>
                      <a:pt x="313782" y="162898"/>
                      <a:pt x="324778" y="151902"/>
                      <a:pt x="324778" y="138463"/>
                    </a:cubicBezTo>
                    <a:lnTo>
                      <a:pt x="324778" y="105884"/>
                    </a:lnTo>
                    <a:cubicBezTo>
                      <a:pt x="324778" y="94583"/>
                      <a:pt x="317040" y="85216"/>
                      <a:pt x="306655" y="82365"/>
                    </a:cubicBezTo>
                    <a:close/>
                    <a:moveTo>
                      <a:pt x="292198" y="24435"/>
                    </a:moveTo>
                    <a:lnTo>
                      <a:pt x="292198" y="73304"/>
                    </a:lnTo>
                    <a:cubicBezTo>
                      <a:pt x="292198" y="77784"/>
                      <a:pt x="288533" y="81449"/>
                      <a:pt x="284053" y="81449"/>
                    </a:cubicBezTo>
                    <a:lnTo>
                      <a:pt x="259618" y="81449"/>
                    </a:lnTo>
                    <a:lnTo>
                      <a:pt x="259618" y="16290"/>
                    </a:lnTo>
                    <a:lnTo>
                      <a:pt x="284053" y="16290"/>
                    </a:lnTo>
                    <a:cubicBezTo>
                      <a:pt x="288533" y="16290"/>
                      <a:pt x="292198" y="19955"/>
                      <a:pt x="292198" y="24435"/>
                    </a:cubicBezTo>
                    <a:close/>
                    <a:moveTo>
                      <a:pt x="227039" y="16290"/>
                    </a:moveTo>
                    <a:lnTo>
                      <a:pt x="243329" y="16290"/>
                    </a:lnTo>
                    <a:lnTo>
                      <a:pt x="243329" y="81449"/>
                    </a:lnTo>
                    <a:lnTo>
                      <a:pt x="227039" y="81449"/>
                    </a:lnTo>
                    <a:lnTo>
                      <a:pt x="227039" y="16290"/>
                    </a:lnTo>
                    <a:close/>
                    <a:moveTo>
                      <a:pt x="251474" y="97739"/>
                    </a:moveTo>
                    <a:lnTo>
                      <a:pt x="267763" y="97739"/>
                    </a:lnTo>
                    <a:lnTo>
                      <a:pt x="267763" y="146608"/>
                    </a:lnTo>
                    <a:lnTo>
                      <a:pt x="251474" y="146608"/>
                    </a:lnTo>
                    <a:lnTo>
                      <a:pt x="251474" y="97739"/>
                    </a:lnTo>
                    <a:close/>
                    <a:moveTo>
                      <a:pt x="227039" y="228057"/>
                    </a:moveTo>
                    <a:lnTo>
                      <a:pt x="227039" y="162898"/>
                    </a:lnTo>
                    <a:lnTo>
                      <a:pt x="243329" y="162898"/>
                    </a:lnTo>
                    <a:lnTo>
                      <a:pt x="243329" y="228057"/>
                    </a:lnTo>
                    <a:lnTo>
                      <a:pt x="227039" y="228057"/>
                    </a:lnTo>
                    <a:close/>
                    <a:moveTo>
                      <a:pt x="284053" y="171043"/>
                    </a:moveTo>
                    <a:lnTo>
                      <a:pt x="284053" y="219912"/>
                    </a:lnTo>
                    <a:cubicBezTo>
                      <a:pt x="284053" y="224392"/>
                      <a:pt x="280388" y="228057"/>
                      <a:pt x="275908" y="228057"/>
                    </a:cubicBezTo>
                    <a:lnTo>
                      <a:pt x="259618" y="228057"/>
                    </a:lnTo>
                    <a:lnTo>
                      <a:pt x="259618" y="162898"/>
                    </a:lnTo>
                    <a:lnTo>
                      <a:pt x="275908" y="162898"/>
                    </a:lnTo>
                    <a:cubicBezTo>
                      <a:pt x="280388" y="162898"/>
                      <a:pt x="284053" y="166563"/>
                      <a:pt x="284053" y="171043"/>
                    </a:cubicBezTo>
                    <a:close/>
                    <a:moveTo>
                      <a:pt x="308488" y="138463"/>
                    </a:moveTo>
                    <a:cubicBezTo>
                      <a:pt x="308488" y="142943"/>
                      <a:pt x="304823" y="146608"/>
                      <a:pt x="300343" y="146608"/>
                    </a:cubicBezTo>
                    <a:lnTo>
                      <a:pt x="284053" y="146608"/>
                    </a:lnTo>
                    <a:lnTo>
                      <a:pt x="284053" y="97739"/>
                    </a:lnTo>
                    <a:lnTo>
                      <a:pt x="300343" y="97739"/>
                    </a:lnTo>
                    <a:cubicBezTo>
                      <a:pt x="304823" y="97739"/>
                      <a:pt x="308488" y="101404"/>
                      <a:pt x="308488" y="105884"/>
                    </a:cubicBezTo>
                    <a:lnTo>
                      <a:pt x="308488" y="1384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6032" name="Google Shape;6032;p33"/>
          <p:cNvGrpSpPr/>
          <p:nvPr/>
        </p:nvGrpSpPr>
        <p:grpSpPr>
          <a:xfrm>
            <a:off x="-812316" y="2077476"/>
            <a:ext cx="896786" cy="896786"/>
            <a:chOff x="-812316" y="2077476"/>
            <a:chExt cx="896786" cy="896786"/>
          </a:xfrm>
        </p:grpSpPr>
        <p:sp>
          <p:nvSpPr>
            <p:cNvPr id="6033" name="Google Shape;6033;p33"/>
            <p:cNvSpPr/>
            <p:nvPr/>
          </p:nvSpPr>
          <p:spPr>
            <a:xfrm>
              <a:off x="-812316" y="2077476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4" name="Google Shape;6034;p33"/>
            <p:cNvSpPr/>
            <p:nvPr/>
          </p:nvSpPr>
          <p:spPr>
            <a:xfrm>
              <a:off x="-726564" y="2152387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035" name="Google Shape;6035;p33"/>
            <p:cNvGrpSpPr/>
            <p:nvPr/>
          </p:nvGrpSpPr>
          <p:grpSpPr>
            <a:xfrm>
              <a:off x="-613597" y="2317629"/>
              <a:ext cx="538134" cy="368676"/>
              <a:chOff x="992063" y="2434116"/>
              <a:chExt cx="538134" cy="368676"/>
            </a:xfrm>
          </p:grpSpPr>
          <p:sp>
            <p:nvSpPr>
              <p:cNvPr id="6036" name="Google Shape;6036;p33"/>
              <p:cNvSpPr/>
              <p:nvPr/>
            </p:nvSpPr>
            <p:spPr>
              <a:xfrm>
                <a:off x="1008580" y="2615194"/>
                <a:ext cx="505958" cy="179779"/>
              </a:xfrm>
              <a:custGeom>
                <a:avLst/>
                <a:gdLst/>
                <a:ahLst/>
                <a:cxnLst/>
                <a:rect l="l" t="t" r="r" b="b"/>
                <a:pathLst>
                  <a:path w="505958" h="179779" extrusionOk="0">
                    <a:moveTo>
                      <a:pt x="505958" y="0"/>
                    </a:moveTo>
                    <a:lnTo>
                      <a:pt x="0" y="0"/>
                    </a:lnTo>
                    <a:lnTo>
                      <a:pt x="0" y="169269"/>
                    </a:lnTo>
                    <a:cubicBezTo>
                      <a:pt x="0" y="175074"/>
                      <a:pt x="4706" y="179780"/>
                      <a:pt x="10510" y="179780"/>
                    </a:cubicBezTo>
                    <a:lnTo>
                      <a:pt x="495448" y="179780"/>
                    </a:lnTo>
                    <a:cubicBezTo>
                      <a:pt x="501253" y="179780"/>
                      <a:pt x="505958" y="175074"/>
                      <a:pt x="505958" y="169269"/>
                    </a:cubicBez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37" name="Google Shape;6037;p33"/>
              <p:cNvSpPr/>
              <p:nvPr/>
            </p:nvSpPr>
            <p:spPr>
              <a:xfrm>
                <a:off x="1487365" y="2615194"/>
                <a:ext cx="27172" cy="179779"/>
              </a:xfrm>
              <a:custGeom>
                <a:avLst/>
                <a:gdLst/>
                <a:ahLst/>
                <a:cxnLst/>
                <a:rect l="l" t="t" r="r" b="b"/>
                <a:pathLst>
                  <a:path w="27172" h="179779" extrusionOk="0">
                    <a:moveTo>
                      <a:pt x="0" y="0"/>
                    </a:moveTo>
                    <a:lnTo>
                      <a:pt x="0" y="179780"/>
                    </a:lnTo>
                    <a:lnTo>
                      <a:pt x="16746" y="179780"/>
                    </a:lnTo>
                    <a:cubicBezTo>
                      <a:pt x="22505" y="179780"/>
                      <a:pt x="27173" y="175112"/>
                      <a:pt x="27173" y="169354"/>
                    </a:cubicBezTo>
                    <a:lnTo>
                      <a:pt x="27173" y="0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38" name="Google Shape;6038;p33"/>
              <p:cNvSpPr/>
              <p:nvPr/>
            </p:nvSpPr>
            <p:spPr>
              <a:xfrm>
                <a:off x="1008581" y="2571770"/>
                <a:ext cx="505958" cy="50120"/>
              </a:xfrm>
              <a:custGeom>
                <a:avLst/>
                <a:gdLst/>
                <a:ahLst/>
                <a:cxnLst/>
                <a:rect l="l" t="t" r="r" b="b"/>
                <a:pathLst>
                  <a:path w="505958" h="50120" extrusionOk="0">
                    <a:moveTo>
                      <a:pt x="473434" y="0"/>
                    </a:moveTo>
                    <a:lnTo>
                      <a:pt x="32522" y="0"/>
                    </a:lnTo>
                    <a:cubicBezTo>
                      <a:pt x="27651" y="0"/>
                      <a:pt x="23008" y="2066"/>
                      <a:pt x="19748" y="5686"/>
                    </a:cubicBezTo>
                    <a:lnTo>
                      <a:pt x="2598" y="24728"/>
                    </a:lnTo>
                    <a:cubicBezTo>
                      <a:pt x="925" y="26585"/>
                      <a:pt x="0" y="28996"/>
                      <a:pt x="0" y="31496"/>
                    </a:cubicBezTo>
                    <a:lnTo>
                      <a:pt x="0" y="50120"/>
                    </a:lnTo>
                    <a:lnTo>
                      <a:pt x="505958" y="50120"/>
                    </a:lnTo>
                    <a:lnTo>
                      <a:pt x="505958" y="31496"/>
                    </a:lnTo>
                    <a:cubicBezTo>
                      <a:pt x="505958" y="28996"/>
                      <a:pt x="505032" y="26585"/>
                      <a:pt x="503360" y="24728"/>
                    </a:cubicBezTo>
                    <a:lnTo>
                      <a:pt x="486210" y="5686"/>
                    </a:lnTo>
                    <a:cubicBezTo>
                      <a:pt x="482948" y="2067"/>
                      <a:pt x="478305" y="0"/>
                      <a:pt x="473434" y="0"/>
                    </a:cubicBez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39" name="Google Shape;6039;p33"/>
              <p:cNvSpPr/>
              <p:nvPr/>
            </p:nvSpPr>
            <p:spPr>
              <a:xfrm>
                <a:off x="1455050" y="2571770"/>
                <a:ext cx="59487" cy="50121"/>
              </a:xfrm>
              <a:custGeom>
                <a:avLst/>
                <a:gdLst/>
                <a:ahLst/>
                <a:cxnLst/>
                <a:rect l="l" t="t" r="r" b="b"/>
                <a:pathLst>
                  <a:path w="59487" h="50121" extrusionOk="0">
                    <a:moveTo>
                      <a:pt x="56890" y="24728"/>
                    </a:moveTo>
                    <a:lnTo>
                      <a:pt x="39740" y="5686"/>
                    </a:lnTo>
                    <a:cubicBezTo>
                      <a:pt x="36480" y="2066"/>
                      <a:pt x="31837" y="0"/>
                      <a:pt x="26966" y="0"/>
                    </a:cubicBezTo>
                    <a:lnTo>
                      <a:pt x="0" y="0"/>
                    </a:lnTo>
                    <a:lnTo>
                      <a:pt x="26118" y="28998"/>
                    </a:lnTo>
                    <a:cubicBezTo>
                      <a:pt x="30107" y="33427"/>
                      <a:pt x="32315" y="39177"/>
                      <a:pt x="32315" y="45138"/>
                    </a:cubicBezTo>
                    <a:lnTo>
                      <a:pt x="32315" y="50121"/>
                    </a:lnTo>
                    <a:lnTo>
                      <a:pt x="59488" y="50121"/>
                    </a:lnTo>
                    <a:lnTo>
                      <a:pt x="59488" y="31496"/>
                    </a:lnTo>
                    <a:cubicBezTo>
                      <a:pt x="59488" y="28996"/>
                      <a:pt x="58562" y="26585"/>
                      <a:pt x="56890" y="24728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40" name="Google Shape;6040;p33"/>
              <p:cNvSpPr/>
              <p:nvPr/>
            </p:nvSpPr>
            <p:spPr>
              <a:xfrm>
                <a:off x="1153957" y="2510401"/>
                <a:ext cx="215203" cy="153006"/>
              </a:xfrm>
              <a:custGeom>
                <a:avLst/>
                <a:gdLst/>
                <a:ahLst/>
                <a:cxnLst/>
                <a:rect l="l" t="t" r="r" b="b"/>
                <a:pathLst>
                  <a:path w="215203" h="153006" extrusionOk="0">
                    <a:moveTo>
                      <a:pt x="0" y="0"/>
                    </a:moveTo>
                    <a:lnTo>
                      <a:pt x="215203" y="0"/>
                    </a:lnTo>
                    <a:lnTo>
                      <a:pt x="215203" y="153007"/>
                    </a:lnTo>
                    <a:lnTo>
                      <a:pt x="0" y="153007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41" name="Google Shape;6041;p33"/>
              <p:cNvSpPr/>
              <p:nvPr/>
            </p:nvSpPr>
            <p:spPr>
              <a:xfrm>
                <a:off x="1341988" y="2510401"/>
                <a:ext cx="27172" cy="153006"/>
              </a:xfrm>
              <a:custGeom>
                <a:avLst/>
                <a:gdLst/>
                <a:ahLst/>
                <a:cxnLst/>
                <a:rect l="l" t="t" r="r" b="b"/>
                <a:pathLst>
                  <a:path w="27172" h="153006" extrusionOk="0">
                    <a:moveTo>
                      <a:pt x="0" y="0"/>
                    </a:moveTo>
                    <a:lnTo>
                      <a:pt x="27173" y="0"/>
                    </a:lnTo>
                    <a:lnTo>
                      <a:pt x="27173" y="153007"/>
                    </a:lnTo>
                    <a:lnTo>
                      <a:pt x="0" y="153007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42" name="Google Shape;6042;p33"/>
              <p:cNvSpPr/>
              <p:nvPr/>
            </p:nvSpPr>
            <p:spPr>
              <a:xfrm>
                <a:off x="1045410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6" y="12166"/>
                      <a:pt x="42180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43" name="Google Shape;6043;p33"/>
              <p:cNvSpPr/>
              <p:nvPr/>
            </p:nvSpPr>
            <p:spPr>
              <a:xfrm>
                <a:off x="1139898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6" y="12166"/>
                      <a:pt x="42180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44" name="Google Shape;6044;p33"/>
              <p:cNvSpPr/>
              <p:nvPr/>
            </p:nvSpPr>
            <p:spPr>
              <a:xfrm>
                <a:off x="1234387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45" name="Google Shape;6045;p33"/>
              <p:cNvSpPr/>
              <p:nvPr/>
            </p:nvSpPr>
            <p:spPr>
              <a:xfrm>
                <a:off x="1328874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46" name="Google Shape;6046;p33"/>
              <p:cNvSpPr/>
              <p:nvPr/>
            </p:nvSpPr>
            <p:spPr>
              <a:xfrm>
                <a:off x="1423362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47" name="Google Shape;6047;p33"/>
              <p:cNvSpPr/>
              <p:nvPr/>
            </p:nvSpPr>
            <p:spPr>
              <a:xfrm>
                <a:off x="1061681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5" y="12165"/>
                      <a:pt x="25909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48" name="Google Shape;6048;p33"/>
              <p:cNvSpPr/>
              <p:nvPr/>
            </p:nvSpPr>
            <p:spPr>
              <a:xfrm>
                <a:off x="1156170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49" name="Google Shape;6049;p33"/>
              <p:cNvSpPr/>
              <p:nvPr/>
            </p:nvSpPr>
            <p:spPr>
              <a:xfrm>
                <a:off x="1250658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50" name="Google Shape;6050;p33"/>
              <p:cNvSpPr/>
              <p:nvPr/>
            </p:nvSpPr>
            <p:spPr>
              <a:xfrm>
                <a:off x="1345146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51" name="Google Shape;6051;p33"/>
              <p:cNvSpPr/>
              <p:nvPr/>
            </p:nvSpPr>
            <p:spPr>
              <a:xfrm>
                <a:off x="1441330" y="2713385"/>
                <a:ext cx="36377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6377" h="81588" extrusionOk="0">
                    <a:moveTo>
                      <a:pt x="9205" y="0"/>
                    </a:moveTo>
                    <a:cubicBezTo>
                      <a:pt x="5973" y="0"/>
                      <a:pt x="2875" y="567"/>
                      <a:pt x="0" y="1602"/>
                    </a:cubicBezTo>
                    <a:cubicBezTo>
                      <a:pt x="10476" y="5374"/>
                      <a:pt x="17968" y="15397"/>
                      <a:pt x="17968" y="27173"/>
                    </a:cubicBezTo>
                    <a:lnTo>
                      <a:pt x="17968" y="81588"/>
                    </a:lnTo>
                    <a:lnTo>
                      <a:pt x="36378" y="81588"/>
                    </a:lnTo>
                    <a:lnTo>
                      <a:pt x="36378" y="27173"/>
                    </a:lnTo>
                    <a:cubicBezTo>
                      <a:pt x="36378" y="12165"/>
                      <a:pt x="24212" y="0"/>
                      <a:pt x="9205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52" name="Google Shape;6052;p33"/>
              <p:cNvSpPr/>
              <p:nvPr/>
            </p:nvSpPr>
            <p:spPr>
              <a:xfrm>
                <a:off x="1125634" y="2441923"/>
                <a:ext cx="271850" cy="90937"/>
              </a:xfrm>
              <a:custGeom>
                <a:avLst/>
                <a:gdLst/>
                <a:ahLst/>
                <a:cxnLst/>
                <a:rect l="l" t="t" r="r" b="b"/>
                <a:pathLst>
                  <a:path w="271850" h="90937" extrusionOk="0">
                    <a:moveTo>
                      <a:pt x="271850" y="85723"/>
                    </a:moveTo>
                    <a:lnTo>
                      <a:pt x="271850" y="71500"/>
                    </a:lnTo>
                    <a:cubicBezTo>
                      <a:pt x="271850" y="68345"/>
                      <a:pt x="270070" y="65460"/>
                      <a:pt x="267251" y="64045"/>
                    </a:cubicBezTo>
                    <a:lnTo>
                      <a:pt x="142940" y="1662"/>
                    </a:lnTo>
                    <a:cubicBezTo>
                      <a:pt x="138525" y="-554"/>
                      <a:pt x="133325" y="-554"/>
                      <a:pt x="128910" y="1662"/>
                    </a:cubicBezTo>
                    <a:lnTo>
                      <a:pt x="4599" y="64046"/>
                    </a:lnTo>
                    <a:cubicBezTo>
                      <a:pt x="1779" y="65461"/>
                      <a:pt x="0" y="68346"/>
                      <a:pt x="0" y="71501"/>
                    </a:cubicBezTo>
                    <a:lnTo>
                      <a:pt x="0" y="85724"/>
                    </a:lnTo>
                    <a:cubicBezTo>
                      <a:pt x="0" y="88603"/>
                      <a:pt x="2334" y="90937"/>
                      <a:pt x="5213" y="90937"/>
                    </a:cubicBezTo>
                    <a:lnTo>
                      <a:pt x="266637" y="90937"/>
                    </a:lnTo>
                    <a:cubicBezTo>
                      <a:pt x="269516" y="90936"/>
                      <a:pt x="271850" y="88603"/>
                      <a:pt x="271850" y="85723"/>
                    </a:cubicBez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53" name="Google Shape;6053;p33"/>
              <p:cNvSpPr/>
              <p:nvPr/>
            </p:nvSpPr>
            <p:spPr>
              <a:xfrm>
                <a:off x="1125633" y="2500921"/>
                <a:ext cx="271850" cy="31940"/>
              </a:xfrm>
              <a:custGeom>
                <a:avLst/>
                <a:gdLst/>
                <a:ahLst/>
                <a:cxnLst/>
                <a:rect l="l" t="t" r="r" b="b"/>
                <a:pathLst>
                  <a:path w="271850" h="31940" extrusionOk="0">
                    <a:moveTo>
                      <a:pt x="267251" y="5049"/>
                    </a:moveTo>
                    <a:lnTo>
                      <a:pt x="257189" y="0"/>
                    </a:lnTo>
                    <a:lnTo>
                      <a:pt x="257189" y="10892"/>
                    </a:lnTo>
                    <a:cubicBezTo>
                      <a:pt x="257189" y="13771"/>
                      <a:pt x="254855" y="16105"/>
                      <a:pt x="251976" y="16105"/>
                    </a:cubicBezTo>
                    <a:lnTo>
                      <a:pt x="0" y="16105"/>
                    </a:lnTo>
                    <a:lnTo>
                      <a:pt x="0" y="26727"/>
                    </a:lnTo>
                    <a:cubicBezTo>
                      <a:pt x="0" y="29606"/>
                      <a:pt x="2334" y="31940"/>
                      <a:pt x="5213" y="31940"/>
                    </a:cubicBezTo>
                    <a:lnTo>
                      <a:pt x="266637" y="31940"/>
                    </a:lnTo>
                    <a:cubicBezTo>
                      <a:pt x="269516" y="31940"/>
                      <a:pt x="271850" y="29606"/>
                      <a:pt x="271850" y="26727"/>
                    </a:cubicBezTo>
                    <a:lnTo>
                      <a:pt x="271850" y="12503"/>
                    </a:lnTo>
                    <a:cubicBezTo>
                      <a:pt x="271851" y="9349"/>
                      <a:pt x="270071" y="6464"/>
                      <a:pt x="267251" y="5049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54" name="Google Shape;6054;p33"/>
              <p:cNvSpPr/>
              <p:nvPr/>
            </p:nvSpPr>
            <p:spPr>
              <a:xfrm>
                <a:off x="999882" y="2653687"/>
                <a:ext cx="522494" cy="33904"/>
              </a:xfrm>
              <a:custGeom>
                <a:avLst/>
                <a:gdLst/>
                <a:ahLst/>
                <a:cxnLst/>
                <a:rect l="l" t="t" r="r" b="b"/>
                <a:pathLst>
                  <a:path w="522494" h="33904" extrusionOk="0">
                    <a:moveTo>
                      <a:pt x="516239" y="33905"/>
                    </a:moveTo>
                    <a:lnTo>
                      <a:pt x="6256" y="33905"/>
                    </a:lnTo>
                    <a:cubicBezTo>
                      <a:pt x="2801" y="33905"/>
                      <a:pt x="0" y="31104"/>
                      <a:pt x="0" y="27649"/>
                    </a:cubicBezTo>
                    <a:lnTo>
                      <a:pt x="0" y="6256"/>
                    </a:lnTo>
                    <a:cubicBezTo>
                      <a:pt x="0" y="2801"/>
                      <a:pt x="2801" y="0"/>
                      <a:pt x="6256" y="0"/>
                    </a:cubicBezTo>
                    <a:lnTo>
                      <a:pt x="516239" y="0"/>
                    </a:lnTo>
                    <a:cubicBezTo>
                      <a:pt x="519693" y="0"/>
                      <a:pt x="522494" y="2801"/>
                      <a:pt x="522494" y="6256"/>
                    </a:cubicBezTo>
                    <a:lnTo>
                      <a:pt x="522494" y="27649"/>
                    </a:lnTo>
                    <a:cubicBezTo>
                      <a:pt x="522494" y="31105"/>
                      <a:pt x="519693" y="33905"/>
                      <a:pt x="516239" y="33905"/>
                    </a:cubicBez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55" name="Google Shape;6055;p33"/>
              <p:cNvSpPr/>
              <p:nvPr/>
            </p:nvSpPr>
            <p:spPr>
              <a:xfrm>
                <a:off x="999882" y="2653687"/>
                <a:ext cx="522494" cy="33904"/>
              </a:xfrm>
              <a:custGeom>
                <a:avLst/>
                <a:gdLst/>
                <a:ahLst/>
                <a:cxnLst/>
                <a:rect l="l" t="t" r="r" b="b"/>
                <a:pathLst>
                  <a:path w="522494" h="33904" extrusionOk="0">
                    <a:moveTo>
                      <a:pt x="516239" y="0"/>
                    </a:moveTo>
                    <a:lnTo>
                      <a:pt x="507538" y="0"/>
                    </a:lnTo>
                    <a:lnTo>
                      <a:pt x="507538" y="12692"/>
                    </a:lnTo>
                    <a:cubicBezTo>
                      <a:pt x="507538" y="16147"/>
                      <a:pt x="504737" y="18948"/>
                      <a:pt x="501282" y="18948"/>
                    </a:cubicBezTo>
                    <a:lnTo>
                      <a:pt x="0" y="18948"/>
                    </a:lnTo>
                    <a:lnTo>
                      <a:pt x="0" y="27649"/>
                    </a:lnTo>
                    <a:cubicBezTo>
                      <a:pt x="0" y="31104"/>
                      <a:pt x="2801" y="33905"/>
                      <a:pt x="6256" y="33905"/>
                    </a:cubicBezTo>
                    <a:lnTo>
                      <a:pt x="516239" y="33905"/>
                    </a:lnTo>
                    <a:cubicBezTo>
                      <a:pt x="519693" y="33905"/>
                      <a:pt x="522494" y="31104"/>
                      <a:pt x="522494" y="27649"/>
                    </a:cubicBezTo>
                    <a:lnTo>
                      <a:pt x="522494" y="6256"/>
                    </a:lnTo>
                    <a:cubicBezTo>
                      <a:pt x="522494" y="2801"/>
                      <a:pt x="519693" y="0"/>
                      <a:pt x="516239" y="0"/>
                    </a:cubicBezTo>
                    <a:close/>
                  </a:path>
                </a:pathLst>
              </a:custGeom>
              <a:solidFill>
                <a:srgbClr val="B9CB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56" name="Google Shape;6056;p33"/>
              <p:cNvSpPr/>
              <p:nvPr/>
            </p:nvSpPr>
            <p:spPr>
              <a:xfrm>
                <a:off x="1212264" y="2544500"/>
                <a:ext cx="98589" cy="98589"/>
              </a:xfrm>
              <a:custGeom>
                <a:avLst/>
                <a:gdLst/>
                <a:ahLst/>
                <a:cxnLst/>
                <a:rect l="l" t="t" r="r" b="b"/>
                <a:pathLst>
                  <a:path w="98589" h="98589" extrusionOk="0">
                    <a:moveTo>
                      <a:pt x="98590" y="49295"/>
                    </a:moveTo>
                    <a:cubicBezTo>
                      <a:pt x="98590" y="76520"/>
                      <a:pt x="76520" y="98590"/>
                      <a:pt x="49295" y="98590"/>
                    </a:cubicBezTo>
                    <a:cubicBezTo>
                      <a:pt x="22070" y="98590"/>
                      <a:pt x="0" y="76520"/>
                      <a:pt x="0" y="49295"/>
                    </a:cubicBezTo>
                    <a:cubicBezTo>
                      <a:pt x="0" y="22070"/>
                      <a:pt x="22070" y="0"/>
                      <a:pt x="49295" y="0"/>
                    </a:cubicBezTo>
                    <a:cubicBezTo>
                      <a:pt x="76520" y="0"/>
                      <a:pt x="98590" y="22070"/>
                      <a:pt x="98590" y="4929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57" name="Google Shape;6057;p33"/>
              <p:cNvSpPr/>
              <p:nvPr/>
            </p:nvSpPr>
            <p:spPr>
              <a:xfrm>
                <a:off x="1219699" y="2551935"/>
                <a:ext cx="91154" cy="91154"/>
              </a:xfrm>
              <a:custGeom>
                <a:avLst/>
                <a:gdLst/>
                <a:ahLst/>
                <a:cxnLst/>
                <a:rect l="l" t="t" r="r" b="b"/>
                <a:pathLst>
                  <a:path w="91154" h="91154" extrusionOk="0">
                    <a:moveTo>
                      <a:pt x="67887" y="0"/>
                    </a:moveTo>
                    <a:cubicBezTo>
                      <a:pt x="72594" y="7555"/>
                      <a:pt x="75322" y="16471"/>
                      <a:pt x="75322" y="26027"/>
                    </a:cubicBezTo>
                    <a:cubicBezTo>
                      <a:pt x="75322" y="53252"/>
                      <a:pt x="53252" y="75322"/>
                      <a:pt x="26027" y="75322"/>
                    </a:cubicBezTo>
                    <a:cubicBezTo>
                      <a:pt x="16470" y="75322"/>
                      <a:pt x="7554" y="72594"/>
                      <a:pt x="0" y="67887"/>
                    </a:cubicBezTo>
                    <a:cubicBezTo>
                      <a:pt x="8703" y="81854"/>
                      <a:pt x="24192" y="91155"/>
                      <a:pt x="41860" y="91155"/>
                    </a:cubicBezTo>
                    <a:cubicBezTo>
                      <a:pt x="69085" y="91155"/>
                      <a:pt x="91155" y="69084"/>
                      <a:pt x="91155" y="41860"/>
                    </a:cubicBezTo>
                    <a:cubicBezTo>
                      <a:pt x="91155" y="24192"/>
                      <a:pt x="81854" y="8703"/>
                      <a:pt x="67887" y="0"/>
                    </a:cubicBez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58" name="Google Shape;6058;p33"/>
              <p:cNvSpPr/>
              <p:nvPr/>
            </p:nvSpPr>
            <p:spPr>
              <a:xfrm>
                <a:off x="1213062" y="2476475"/>
                <a:ext cx="96993" cy="26592"/>
              </a:xfrm>
              <a:custGeom>
                <a:avLst/>
                <a:gdLst/>
                <a:ahLst/>
                <a:cxnLst/>
                <a:rect l="l" t="t" r="r" b="b"/>
                <a:pathLst>
                  <a:path w="96993" h="26592" extrusionOk="0">
                    <a:moveTo>
                      <a:pt x="95841" y="22643"/>
                    </a:moveTo>
                    <a:lnTo>
                      <a:pt x="52706" y="997"/>
                    </a:lnTo>
                    <a:cubicBezTo>
                      <a:pt x="50057" y="-332"/>
                      <a:pt x="46937" y="-332"/>
                      <a:pt x="44288" y="997"/>
                    </a:cubicBezTo>
                    <a:lnTo>
                      <a:pt x="1153" y="22643"/>
                    </a:lnTo>
                    <a:cubicBezTo>
                      <a:pt x="-812" y="23629"/>
                      <a:pt x="-110" y="26592"/>
                      <a:pt x="2089" y="26592"/>
                    </a:cubicBezTo>
                    <a:lnTo>
                      <a:pt x="94905" y="26592"/>
                    </a:lnTo>
                    <a:cubicBezTo>
                      <a:pt x="97104" y="26592"/>
                      <a:pt x="97806" y="23629"/>
                      <a:pt x="95841" y="22643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59" name="Google Shape;6059;p33"/>
              <p:cNvSpPr/>
              <p:nvPr/>
            </p:nvSpPr>
            <p:spPr>
              <a:xfrm>
                <a:off x="1244397" y="2476475"/>
                <a:ext cx="65658" cy="26592"/>
              </a:xfrm>
              <a:custGeom>
                <a:avLst/>
                <a:gdLst/>
                <a:ahLst/>
                <a:cxnLst/>
                <a:rect l="l" t="t" r="r" b="b"/>
                <a:pathLst>
                  <a:path w="65658" h="26592" extrusionOk="0">
                    <a:moveTo>
                      <a:pt x="38050" y="26592"/>
                    </a:moveTo>
                    <a:lnTo>
                      <a:pt x="63570" y="26592"/>
                    </a:lnTo>
                    <a:cubicBezTo>
                      <a:pt x="65769" y="26592"/>
                      <a:pt x="66471" y="23629"/>
                      <a:pt x="64506" y="22643"/>
                    </a:cubicBezTo>
                    <a:lnTo>
                      <a:pt x="21371" y="997"/>
                    </a:lnTo>
                    <a:cubicBezTo>
                      <a:pt x="18722" y="-332"/>
                      <a:pt x="15602" y="-332"/>
                      <a:pt x="12953" y="997"/>
                    </a:cubicBezTo>
                    <a:lnTo>
                      <a:pt x="0" y="7498"/>
                    </a:ln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6060" name="Google Shape;6060;p33"/>
              <p:cNvGrpSpPr/>
              <p:nvPr/>
            </p:nvGrpSpPr>
            <p:grpSpPr>
              <a:xfrm>
                <a:off x="992063" y="2434116"/>
                <a:ext cx="538134" cy="368676"/>
                <a:chOff x="992063" y="2434116"/>
                <a:chExt cx="538134" cy="368676"/>
              </a:xfrm>
            </p:grpSpPr>
            <p:sp>
              <p:nvSpPr>
                <p:cNvPr id="6061" name="Google Shape;6061;p33"/>
                <p:cNvSpPr/>
                <p:nvPr/>
              </p:nvSpPr>
              <p:spPr>
                <a:xfrm>
                  <a:off x="1253740" y="2571641"/>
                  <a:ext cx="29221" cy="29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21" h="29973" extrusionOk="0">
                      <a:moveTo>
                        <a:pt x="21401" y="14334"/>
                      </a:moveTo>
                      <a:lnTo>
                        <a:pt x="15640" y="14334"/>
                      </a:lnTo>
                      <a:lnTo>
                        <a:pt x="15640" y="7820"/>
                      </a:lnTo>
                      <a:cubicBezTo>
                        <a:pt x="15640" y="3501"/>
                        <a:pt x="12139" y="0"/>
                        <a:pt x="7820" y="0"/>
                      </a:cubicBezTo>
                      <a:cubicBezTo>
                        <a:pt x="3501" y="0"/>
                        <a:pt x="0" y="3501"/>
                        <a:pt x="0" y="7820"/>
                      </a:cubicBezTo>
                      <a:lnTo>
                        <a:pt x="0" y="22154"/>
                      </a:lnTo>
                      <a:cubicBezTo>
                        <a:pt x="0" y="26473"/>
                        <a:pt x="3501" y="29974"/>
                        <a:pt x="7820" y="29974"/>
                      </a:cubicBezTo>
                      <a:lnTo>
                        <a:pt x="21401" y="29974"/>
                      </a:lnTo>
                      <a:cubicBezTo>
                        <a:pt x="25720" y="29974"/>
                        <a:pt x="29221" y="26473"/>
                        <a:pt x="29221" y="22154"/>
                      </a:cubicBezTo>
                      <a:cubicBezTo>
                        <a:pt x="29221" y="17835"/>
                        <a:pt x="25720" y="14334"/>
                        <a:pt x="21401" y="1433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6062" name="Google Shape;6062;p33"/>
                <p:cNvGrpSpPr/>
                <p:nvPr/>
              </p:nvGrpSpPr>
              <p:grpSpPr>
                <a:xfrm>
                  <a:off x="992063" y="2434116"/>
                  <a:ext cx="538134" cy="368676"/>
                  <a:chOff x="992063" y="2434116"/>
                  <a:chExt cx="538134" cy="368676"/>
                </a:xfrm>
              </p:grpSpPr>
              <p:sp>
                <p:nvSpPr>
                  <p:cNvPr id="6063" name="Google Shape;6063;p33"/>
                  <p:cNvSpPr/>
                  <p:nvPr/>
                </p:nvSpPr>
                <p:spPr>
                  <a:xfrm>
                    <a:off x="1205243" y="2468664"/>
                    <a:ext cx="112633" cy="422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633" h="42222" extrusionOk="0">
                        <a:moveTo>
                          <a:pt x="107168" y="23465"/>
                        </a:moveTo>
                        <a:lnTo>
                          <a:pt x="107167" y="23465"/>
                        </a:lnTo>
                        <a:lnTo>
                          <a:pt x="64032" y="1818"/>
                        </a:lnTo>
                        <a:cubicBezTo>
                          <a:pt x="59202" y="-607"/>
                          <a:pt x="53432" y="-606"/>
                          <a:pt x="48601" y="1818"/>
                        </a:cubicBezTo>
                        <a:lnTo>
                          <a:pt x="5465" y="23465"/>
                        </a:lnTo>
                        <a:cubicBezTo>
                          <a:pt x="1344" y="25535"/>
                          <a:pt x="-792" y="30114"/>
                          <a:pt x="271" y="34601"/>
                        </a:cubicBezTo>
                        <a:cubicBezTo>
                          <a:pt x="1334" y="39088"/>
                          <a:pt x="5298" y="42222"/>
                          <a:pt x="9909" y="42222"/>
                        </a:cubicBezTo>
                        <a:lnTo>
                          <a:pt x="102725" y="42222"/>
                        </a:lnTo>
                        <a:cubicBezTo>
                          <a:pt x="107336" y="42222"/>
                          <a:pt x="111300" y="39088"/>
                          <a:pt x="112363" y="34601"/>
                        </a:cubicBezTo>
                        <a:cubicBezTo>
                          <a:pt x="113425" y="30114"/>
                          <a:pt x="111290" y="25535"/>
                          <a:pt x="107168" y="23465"/>
                        </a:cubicBezTo>
                        <a:close/>
                        <a:moveTo>
                          <a:pt x="34119" y="26583"/>
                        </a:moveTo>
                        <a:lnTo>
                          <a:pt x="55614" y="15796"/>
                        </a:lnTo>
                        <a:cubicBezTo>
                          <a:pt x="56055" y="15575"/>
                          <a:pt x="56580" y="15576"/>
                          <a:pt x="57017" y="15796"/>
                        </a:cubicBezTo>
                        <a:lnTo>
                          <a:pt x="78512" y="2658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064" name="Google Shape;6064;p33"/>
                  <p:cNvSpPr/>
                  <p:nvPr/>
                </p:nvSpPr>
                <p:spPr>
                  <a:xfrm>
                    <a:off x="992063" y="2434116"/>
                    <a:ext cx="538134" cy="3686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8134" h="368676" extrusionOk="0">
                        <a:moveTo>
                          <a:pt x="530295" y="213227"/>
                        </a:moveTo>
                        <a:lnTo>
                          <a:pt x="530295" y="169151"/>
                        </a:lnTo>
                        <a:cubicBezTo>
                          <a:pt x="530295" y="164717"/>
                          <a:pt x="528654" y="160442"/>
                          <a:pt x="525687" y="157148"/>
                        </a:cubicBezTo>
                        <a:lnTo>
                          <a:pt x="508537" y="138107"/>
                        </a:lnTo>
                        <a:cubicBezTo>
                          <a:pt x="503802" y="132850"/>
                          <a:pt x="497028" y="129834"/>
                          <a:pt x="489952" y="129834"/>
                        </a:cubicBezTo>
                        <a:lnTo>
                          <a:pt x="384918" y="129834"/>
                        </a:lnTo>
                        <a:lnTo>
                          <a:pt x="384918" y="106563"/>
                        </a:lnTo>
                        <a:lnTo>
                          <a:pt x="400209" y="106563"/>
                        </a:lnTo>
                        <a:cubicBezTo>
                          <a:pt x="407406" y="106563"/>
                          <a:pt x="413242" y="100728"/>
                          <a:pt x="413242" y="93530"/>
                        </a:cubicBezTo>
                        <a:lnTo>
                          <a:pt x="413242" y="79308"/>
                        </a:lnTo>
                        <a:cubicBezTo>
                          <a:pt x="413242" y="73157"/>
                          <a:pt x="409827" y="67623"/>
                          <a:pt x="404329" y="64863"/>
                        </a:cubicBezTo>
                        <a:lnTo>
                          <a:pt x="280019" y="2480"/>
                        </a:lnTo>
                        <a:cubicBezTo>
                          <a:pt x="273431" y="-826"/>
                          <a:pt x="265564" y="-827"/>
                          <a:pt x="258975" y="2480"/>
                        </a:cubicBezTo>
                        <a:lnTo>
                          <a:pt x="134664" y="64863"/>
                        </a:lnTo>
                        <a:cubicBezTo>
                          <a:pt x="129167" y="67622"/>
                          <a:pt x="125752" y="73157"/>
                          <a:pt x="125752" y="79308"/>
                        </a:cubicBezTo>
                        <a:lnTo>
                          <a:pt x="125752" y="93530"/>
                        </a:lnTo>
                        <a:cubicBezTo>
                          <a:pt x="125752" y="100728"/>
                          <a:pt x="131587" y="106563"/>
                          <a:pt x="138785" y="106563"/>
                        </a:cubicBezTo>
                        <a:lnTo>
                          <a:pt x="154076" y="106563"/>
                        </a:lnTo>
                        <a:lnTo>
                          <a:pt x="154076" y="129834"/>
                        </a:lnTo>
                        <a:lnTo>
                          <a:pt x="49040" y="129834"/>
                        </a:lnTo>
                        <a:cubicBezTo>
                          <a:pt x="41952" y="129834"/>
                          <a:pt x="35198" y="132841"/>
                          <a:pt x="30456" y="138107"/>
                        </a:cubicBezTo>
                        <a:lnTo>
                          <a:pt x="13305" y="157150"/>
                        </a:lnTo>
                        <a:cubicBezTo>
                          <a:pt x="10339" y="160443"/>
                          <a:pt x="8697" y="164719"/>
                          <a:pt x="8697" y="169151"/>
                        </a:cubicBezTo>
                        <a:lnTo>
                          <a:pt x="8697" y="212825"/>
                        </a:lnTo>
                        <a:cubicBezTo>
                          <a:pt x="3598" y="214941"/>
                          <a:pt x="0" y="219970"/>
                          <a:pt x="0" y="225826"/>
                        </a:cubicBezTo>
                        <a:lnTo>
                          <a:pt x="0" y="247219"/>
                        </a:lnTo>
                        <a:cubicBezTo>
                          <a:pt x="0" y="253076"/>
                          <a:pt x="3598" y="258105"/>
                          <a:pt x="8697" y="260222"/>
                        </a:cubicBezTo>
                        <a:lnTo>
                          <a:pt x="8697" y="350430"/>
                        </a:lnTo>
                        <a:cubicBezTo>
                          <a:pt x="8697" y="360508"/>
                          <a:pt x="16866" y="368677"/>
                          <a:pt x="26943" y="368677"/>
                        </a:cubicBezTo>
                        <a:lnTo>
                          <a:pt x="512049" y="368677"/>
                        </a:lnTo>
                        <a:cubicBezTo>
                          <a:pt x="522127" y="368677"/>
                          <a:pt x="530295" y="360508"/>
                          <a:pt x="530295" y="350430"/>
                        </a:cubicBezTo>
                        <a:lnTo>
                          <a:pt x="530295" y="330087"/>
                        </a:lnTo>
                        <a:cubicBezTo>
                          <a:pt x="530295" y="325805"/>
                          <a:pt x="526996" y="322071"/>
                          <a:pt x="522716" y="321943"/>
                        </a:cubicBezTo>
                        <a:cubicBezTo>
                          <a:pt x="518288" y="321811"/>
                          <a:pt x="514656" y="325360"/>
                          <a:pt x="514656" y="329759"/>
                        </a:cubicBezTo>
                        <a:lnTo>
                          <a:pt x="514656" y="350430"/>
                        </a:lnTo>
                        <a:cubicBezTo>
                          <a:pt x="514656" y="351870"/>
                          <a:pt x="513489" y="353037"/>
                          <a:pt x="512049" y="353037"/>
                        </a:cubicBezTo>
                        <a:lnTo>
                          <a:pt x="493465" y="353037"/>
                        </a:lnTo>
                        <a:lnTo>
                          <a:pt x="493465" y="307138"/>
                        </a:lnTo>
                        <a:cubicBezTo>
                          <a:pt x="493465" y="287559"/>
                          <a:pt x="477443" y="271120"/>
                          <a:pt x="457867" y="271453"/>
                        </a:cubicBezTo>
                        <a:cubicBezTo>
                          <a:pt x="438849" y="271777"/>
                          <a:pt x="423480" y="287347"/>
                          <a:pt x="423480" y="306440"/>
                        </a:cubicBezTo>
                        <a:lnTo>
                          <a:pt x="423480" y="353036"/>
                        </a:lnTo>
                        <a:lnTo>
                          <a:pt x="398977" y="353036"/>
                        </a:lnTo>
                        <a:lnTo>
                          <a:pt x="398977" y="307137"/>
                        </a:lnTo>
                        <a:cubicBezTo>
                          <a:pt x="398977" y="287558"/>
                          <a:pt x="382955" y="271119"/>
                          <a:pt x="363379" y="271452"/>
                        </a:cubicBezTo>
                        <a:cubicBezTo>
                          <a:pt x="344363" y="271776"/>
                          <a:pt x="328991" y="287346"/>
                          <a:pt x="328991" y="306439"/>
                        </a:cubicBezTo>
                        <a:lnTo>
                          <a:pt x="328991" y="353035"/>
                        </a:lnTo>
                        <a:lnTo>
                          <a:pt x="304488" y="353035"/>
                        </a:lnTo>
                        <a:lnTo>
                          <a:pt x="304488" y="307136"/>
                        </a:lnTo>
                        <a:cubicBezTo>
                          <a:pt x="304488" y="287557"/>
                          <a:pt x="288466" y="271118"/>
                          <a:pt x="268890" y="271451"/>
                        </a:cubicBezTo>
                        <a:cubicBezTo>
                          <a:pt x="249873" y="271775"/>
                          <a:pt x="234503" y="287345"/>
                          <a:pt x="234503" y="306438"/>
                        </a:cubicBezTo>
                        <a:lnTo>
                          <a:pt x="234503" y="353034"/>
                        </a:lnTo>
                        <a:lnTo>
                          <a:pt x="210000" y="353034"/>
                        </a:lnTo>
                        <a:lnTo>
                          <a:pt x="210000" y="307135"/>
                        </a:lnTo>
                        <a:cubicBezTo>
                          <a:pt x="210000" y="287556"/>
                          <a:pt x="193978" y="271117"/>
                          <a:pt x="174403" y="271451"/>
                        </a:cubicBezTo>
                        <a:cubicBezTo>
                          <a:pt x="155386" y="271776"/>
                          <a:pt x="140016" y="287346"/>
                          <a:pt x="140016" y="306438"/>
                        </a:cubicBezTo>
                        <a:lnTo>
                          <a:pt x="140016" y="353034"/>
                        </a:lnTo>
                        <a:lnTo>
                          <a:pt x="115513" y="353034"/>
                        </a:lnTo>
                        <a:lnTo>
                          <a:pt x="115513" y="307135"/>
                        </a:lnTo>
                        <a:cubicBezTo>
                          <a:pt x="115513" y="287556"/>
                          <a:pt x="99491" y="271117"/>
                          <a:pt x="79915" y="271450"/>
                        </a:cubicBezTo>
                        <a:cubicBezTo>
                          <a:pt x="60897" y="271775"/>
                          <a:pt x="45528" y="287345"/>
                          <a:pt x="45528" y="306437"/>
                        </a:cubicBezTo>
                        <a:lnTo>
                          <a:pt x="45528" y="353033"/>
                        </a:lnTo>
                        <a:lnTo>
                          <a:pt x="26943" y="353033"/>
                        </a:lnTo>
                        <a:cubicBezTo>
                          <a:pt x="25504" y="353033"/>
                          <a:pt x="24337" y="351866"/>
                          <a:pt x="24337" y="350426"/>
                        </a:cubicBezTo>
                        <a:lnTo>
                          <a:pt x="24337" y="261290"/>
                        </a:lnTo>
                        <a:lnTo>
                          <a:pt x="397602" y="261290"/>
                        </a:lnTo>
                        <a:cubicBezTo>
                          <a:pt x="401921" y="261290"/>
                          <a:pt x="405422" y="257789"/>
                          <a:pt x="405422" y="253471"/>
                        </a:cubicBezTo>
                        <a:cubicBezTo>
                          <a:pt x="405422" y="249152"/>
                          <a:pt x="401921" y="245651"/>
                          <a:pt x="397602" y="245651"/>
                        </a:cubicBezTo>
                        <a:lnTo>
                          <a:pt x="15640" y="245651"/>
                        </a:lnTo>
                        <a:lnTo>
                          <a:pt x="15640" y="227386"/>
                        </a:lnTo>
                        <a:lnTo>
                          <a:pt x="188029" y="227386"/>
                        </a:lnTo>
                        <a:cubicBezTo>
                          <a:pt x="192311" y="227386"/>
                          <a:pt x="196045" y="224087"/>
                          <a:pt x="196173" y="219807"/>
                        </a:cubicBezTo>
                        <a:cubicBezTo>
                          <a:pt x="196305" y="215379"/>
                          <a:pt x="192755" y="211746"/>
                          <a:pt x="188357" y="211746"/>
                        </a:cubicBezTo>
                        <a:lnTo>
                          <a:pt x="169714" y="211746"/>
                        </a:lnTo>
                        <a:lnTo>
                          <a:pt x="169714" y="106563"/>
                        </a:lnTo>
                        <a:lnTo>
                          <a:pt x="248540" y="106563"/>
                        </a:lnTo>
                        <a:cubicBezTo>
                          <a:pt x="227388" y="114939"/>
                          <a:pt x="212381" y="135583"/>
                          <a:pt x="212381" y="159678"/>
                        </a:cubicBezTo>
                        <a:cubicBezTo>
                          <a:pt x="212381" y="182828"/>
                          <a:pt x="226234" y="202790"/>
                          <a:pt x="246078" y="211751"/>
                        </a:cubicBezTo>
                        <a:lnTo>
                          <a:pt x="227964" y="211751"/>
                        </a:lnTo>
                        <a:cubicBezTo>
                          <a:pt x="223682" y="211751"/>
                          <a:pt x="219949" y="215050"/>
                          <a:pt x="219820" y="219330"/>
                        </a:cubicBezTo>
                        <a:cubicBezTo>
                          <a:pt x="219688" y="223758"/>
                          <a:pt x="223238" y="227390"/>
                          <a:pt x="227636" y="227390"/>
                        </a:cubicBezTo>
                        <a:lnTo>
                          <a:pt x="522494" y="227390"/>
                        </a:lnTo>
                        <a:lnTo>
                          <a:pt x="522494" y="245655"/>
                        </a:lnTo>
                        <a:lnTo>
                          <a:pt x="435792" y="245655"/>
                        </a:lnTo>
                        <a:cubicBezTo>
                          <a:pt x="431473" y="245655"/>
                          <a:pt x="427972" y="249156"/>
                          <a:pt x="427972" y="253475"/>
                        </a:cubicBezTo>
                        <a:cubicBezTo>
                          <a:pt x="427972" y="257794"/>
                          <a:pt x="431473" y="261295"/>
                          <a:pt x="435792" y="261295"/>
                        </a:cubicBezTo>
                        <a:lnTo>
                          <a:pt x="514656" y="261295"/>
                        </a:lnTo>
                        <a:lnTo>
                          <a:pt x="514656" y="292065"/>
                        </a:lnTo>
                        <a:cubicBezTo>
                          <a:pt x="514656" y="296347"/>
                          <a:pt x="517955" y="300080"/>
                          <a:pt x="522235" y="300210"/>
                        </a:cubicBezTo>
                        <a:cubicBezTo>
                          <a:pt x="526663" y="300342"/>
                          <a:pt x="530295" y="296792"/>
                          <a:pt x="530295" y="292394"/>
                        </a:cubicBezTo>
                        <a:lnTo>
                          <a:pt x="530295" y="259819"/>
                        </a:lnTo>
                        <a:cubicBezTo>
                          <a:pt x="534933" y="257514"/>
                          <a:pt x="538134" y="252739"/>
                          <a:pt x="538134" y="247220"/>
                        </a:cubicBezTo>
                        <a:lnTo>
                          <a:pt x="538134" y="225827"/>
                        </a:lnTo>
                        <a:cubicBezTo>
                          <a:pt x="538134" y="220306"/>
                          <a:pt x="534933" y="215532"/>
                          <a:pt x="530295" y="213227"/>
                        </a:cubicBezTo>
                        <a:close/>
                        <a:moveTo>
                          <a:pt x="439119" y="306441"/>
                        </a:moveTo>
                        <a:cubicBezTo>
                          <a:pt x="439119" y="295770"/>
                          <a:pt x="447801" y="287088"/>
                          <a:pt x="458472" y="287088"/>
                        </a:cubicBezTo>
                        <a:cubicBezTo>
                          <a:pt x="469144" y="287088"/>
                          <a:pt x="477825" y="295770"/>
                          <a:pt x="477825" y="306441"/>
                        </a:cubicBezTo>
                        <a:lnTo>
                          <a:pt x="477825" y="353037"/>
                        </a:lnTo>
                        <a:lnTo>
                          <a:pt x="439118" y="353037"/>
                        </a:lnTo>
                        <a:lnTo>
                          <a:pt x="439118" y="306441"/>
                        </a:lnTo>
                        <a:close/>
                        <a:moveTo>
                          <a:pt x="344632" y="306441"/>
                        </a:moveTo>
                        <a:cubicBezTo>
                          <a:pt x="344632" y="295770"/>
                          <a:pt x="353313" y="287088"/>
                          <a:pt x="363985" y="287088"/>
                        </a:cubicBezTo>
                        <a:cubicBezTo>
                          <a:pt x="374656" y="287088"/>
                          <a:pt x="383337" y="295770"/>
                          <a:pt x="383337" y="306441"/>
                        </a:cubicBezTo>
                        <a:lnTo>
                          <a:pt x="383337" y="353037"/>
                        </a:lnTo>
                        <a:lnTo>
                          <a:pt x="344632" y="353037"/>
                        </a:lnTo>
                        <a:close/>
                        <a:moveTo>
                          <a:pt x="250143" y="306441"/>
                        </a:moveTo>
                        <a:cubicBezTo>
                          <a:pt x="250143" y="295770"/>
                          <a:pt x="258825" y="287088"/>
                          <a:pt x="269496" y="287088"/>
                        </a:cubicBezTo>
                        <a:cubicBezTo>
                          <a:pt x="280167" y="287088"/>
                          <a:pt x="288849" y="295770"/>
                          <a:pt x="288849" y="306441"/>
                        </a:cubicBezTo>
                        <a:lnTo>
                          <a:pt x="288849" y="353037"/>
                        </a:lnTo>
                        <a:lnTo>
                          <a:pt x="250142" y="353037"/>
                        </a:lnTo>
                        <a:lnTo>
                          <a:pt x="250142" y="306441"/>
                        </a:lnTo>
                        <a:close/>
                        <a:moveTo>
                          <a:pt x="155655" y="306441"/>
                        </a:moveTo>
                        <a:cubicBezTo>
                          <a:pt x="155655" y="295770"/>
                          <a:pt x="164337" y="287088"/>
                          <a:pt x="175008" y="287088"/>
                        </a:cubicBezTo>
                        <a:cubicBezTo>
                          <a:pt x="185679" y="287088"/>
                          <a:pt x="194361" y="295770"/>
                          <a:pt x="194361" y="306441"/>
                        </a:cubicBezTo>
                        <a:lnTo>
                          <a:pt x="194361" y="353037"/>
                        </a:lnTo>
                        <a:lnTo>
                          <a:pt x="155655" y="353037"/>
                        </a:lnTo>
                        <a:close/>
                        <a:moveTo>
                          <a:pt x="61168" y="306441"/>
                        </a:moveTo>
                        <a:cubicBezTo>
                          <a:pt x="61168" y="295770"/>
                          <a:pt x="69849" y="287088"/>
                          <a:pt x="80520" y="287088"/>
                        </a:cubicBezTo>
                        <a:cubicBezTo>
                          <a:pt x="91192" y="287088"/>
                          <a:pt x="99873" y="295770"/>
                          <a:pt x="99873" y="306441"/>
                        </a:cubicBezTo>
                        <a:lnTo>
                          <a:pt x="99873" y="353037"/>
                        </a:lnTo>
                        <a:lnTo>
                          <a:pt x="61168" y="353037"/>
                        </a:lnTo>
                        <a:close/>
                        <a:moveTo>
                          <a:pt x="96869" y="145474"/>
                        </a:moveTo>
                        <a:lnTo>
                          <a:pt x="117919" y="145474"/>
                        </a:lnTo>
                        <a:lnTo>
                          <a:pt x="117919" y="179956"/>
                        </a:lnTo>
                        <a:lnTo>
                          <a:pt x="96869" y="179956"/>
                        </a:lnTo>
                        <a:close/>
                        <a:moveTo>
                          <a:pt x="60720" y="145474"/>
                        </a:moveTo>
                        <a:lnTo>
                          <a:pt x="81104" y="145474"/>
                        </a:lnTo>
                        <a:lnTo>
                          <a:pt x="81104" y="179956"/>
                        </a:lnTo>
                        <a:lnTo>
                          <a:pt x="60720" y="179956"/>
                        </a:lnTo>
                        <a:close/>
                        <a:moveTo>
                          <a:pt x="24337" y="169150"/>
                        </a:moveTo>
                        <a:cubicBezTo>
                          <a:pt x="24337" y="168582"/>
                          <a:pt x="24546" y="168038"/>
                          <a:pt x="24927" y="167615"/>
                        </a:cubicBezTo>
                        <a:lnTo>
                          <a:pt x="42077" y="148573"/>
                        </a:lnTo>
                        <a:cubicBezTo>
                          <a:pt x="42894" y="147666"/>
                          <a:pt x="43878" y="146948"/>
                          <a:pt x="44954" y="146425"/>
                        </a:cubicBezTo>
                        <a:lnTo>
                          <a:pt x="44954" y="179954"/>
                        </a:lnTo>
                        <a:lnTo>
                          <a:pt x="24337" y="179954"/>
                        </a:lnTo>
                        <a:close/>
                        <a:moveTo>
                          <a:pt x="154074" y="211751"/>
                        </a:moveTo>
                        <a:lnTo>
                          <a:pt x="24337" y="211751"/>
                        </a:lnTo>
                        <a:lnTo>
                          <a:pt x="24337" y="195595"/>
                        </a:lnTo>
                        <a:lnTo>
                          <a:pt x="154074" y="195595"/>
                        </a:lnTo>
                        <a:close/>
                        <a:moveTo>
                          <a:pt x="154074" y="179956"/>
                        </a:moveTo>
                        <a:lnTo>
                          <a:pt x="133684" y="179956"/>
                        </a:lnTo>
                        <a:lnTo>
                          <a:pt x="133684" y="145474"/>
                        </a:lnTo>
                        <a:lnTo>
                          <a:pt x="154074" y="145474"/>
                        </a:lnTo>
                        <a:close/>
                        <a:moveTo>
                          <a:pt x="456365" y="145474"/>
                        </a:moveTo>
                        <a:lnTo>
                          <a:pt x="477414" y="145474"/>
                        </a:lnTo>
                        <a:lnTo>
                          <a:pt x="477414" y="179956"/>
                        </a:lnTo>
                        <a:lnTo>
                          <a:pt x="456365" y="179956"/>
                        </a:lnTo>
                        <a:close/>
                        <a:moveTo>
                          <a:pt x="419550" y="145474"/>
                        </a:moveTo>
                        <a:lnTo>
                          <a:pt x="440599" y="145474"/>
                        </a:lnTo>
                        <a:lnTo>
                          <a:pt x="440599" y="179956"/>
                        </a:lnTo>
                        <a:lnTo>
                          <a:pt x="419550" y="179956"/>
                        </a:lnTo>
                        <a:close/>
                        <a:moveTo>
                          <a:pt x="403784" y="145474"/>
                        </a:moveTo>
                        <a:lnTo>
                          <a:pt x="403784" y="179956"/>
                        </a:lnTo>
                        <a:lnTo>
                          <a:pt x="384918" y="179956"/>
                        </a:lnTo>
                        <a:lnTo>
                          <a:pt x="384918" y="145474"/>
                        </a:lnTo>
                        <a:close/>
                        <a:moveTo>
                          <a:pt x="141391" y="90924"/>
                        </a:moveTo>
                        <a:lnTo>
                          <a:pt x="141391" y="79308"/>
                        </a:lnTo>
                        <a:cubicBezTo>
                          <a:pt x="141391" y="79109"/>
                          <a:pt x="141501" y="78930"/>
                          <a:pt x="141679" y="78841"/>
                        </a:cubicBezTo>
                        <a:lnTo>
                          <a:pt x="265989" y="16457"/>
                        </a:lnTo>
                        <a:cubicBezTo>
                          <a:pt x="268184" y="15355"/>
                          <a:pt x="270808" y="15355"/>
                          <a:pt x="273004" y="16457"/>
                        </a:cubicBezTo>
                        <a:lnTo>
                          <a:pt x="397314" y="78841"/>
                        </a:lnTo>
                        <a:cubicBezTo>
                          <a:pt x="397492" y="78930"/>
                          <a:pt x="397602" y="79109"/>
                          <a:pt x="397602" y="79308"/>
                        </a:cubicBezTo>
                        <a:lnTo>
                          <a:pt x="397602" y="90924"/>
                        </a:lnTo>
                        <a:close/>
                        <a:moveTo>
                          <a:pt x="228021" y="159679"/>
                        </a:moveTo>
                        <a:cubicBezTo>
                          <a:pt x="228021" y="136809"/>
                          <a:pt x="246626" y="118204"/>
                          <a:pt x="269496" y="118204"/>
                        </a:cubicBezTo>
                        <a:cubicBezTo>
                          <a:pt x="292365" y="118204"/>
                          <a:pt x="310971" y="136809"/>
                          <a:pt x="310971" y="159679"/>
                        </a:cubicBezTo>
                        <a:cubicBezTo>
                          <a:pt x="310971" y="182548"/>
                          <a:pt x="292365" y="201154"/>
                          <a:pt x="269496" y="201154"/>
                        </a:cubicBezTo>
                        <a:cubicBezTo>
                          <a:pt x="246627" y="201154"/>
                          <a:pt x="228021" y="182548"/>
                          <a:pt x="228021" y="159679"/>
                        </a:cubicBezTo>
                        <a:close/>
                        <a:moveTo>
                          <a:pt x="369279" y="211751"/>
                        </a:moveTo>
                        <a:lnTo>
                          <a:pt x="292915" y="211751"/>
                        </a:lnTo>
                        <a:cubicBezTo>
                          <a:pt x="312759" y="202790"/>
                          <a:pt x="326612" y="182828"/>
                          <a:pt x="326612" y="159678"/>
                        </a:cubicBezTo>
                        <a:cubicBezTo>
                          <a:pt x="326612" y="135582"/>
                          <a:pt x="311605" y="114938"/>
                          <a:pt x="290453" y="106563"/>
                        </a:cubicBezTo>
                        <a:lnTo>
                          <a:pt x="369279" y="106563"/>
                        </a:lnTo>
                        <a:close/>
                        <a:moveTo>
                          <a:pt x="514656" y="211751"/>
                        </a:moveTo>
                        <a:lnTo>
                          <a:pt x="384918" y="211751"/>
                        </a:lnTo>
                        <a:lnTo>
                          <a:pt x="384918" y="195595"/>
                        </a:lnTo>
                        <a:lnTo>
                          <a:pt x="514656" y="195595"/>
                        </a:lnTo>
                        <a:close/>
                        <a:moveTo>
                          <a:pt x="514656" y="179956"/>
                        </a:moveTo>
                        <a:lnTo>
                          <a:pt x="493181" y="179956"/>
                        </a:lnTo>
                        <a:lnTo>
                          <a:pt x="493181" y="146061"/>
                        </a:lnTo>
                        <a:cubicBezTo>
                          <a:pt x="494597" y="146583"/>
                          <a:pt x="495887" y="147431"/>
                          <a:pt x="496916" y="148575"/>
                        </a:cubicBezTo>
                        <a:lnTo>
                          <a:pt x="514067" y="167616"/>
                        </a:lnTo>
                        <a:cubicBezTo>
                          <a:pt x="514448" y="168038"/>
                          <a:pt x="514657" y="168583"/>
                          <a:pt x="514657" y="169151"/>
                        </a:cubicBezTo>
                        <a:lnTo>
                          <a:pt x="514657" y="17995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  <p:grpSp>
        <p:nvGrpSpPr>
          <p:cNvPr id="6065" name="Google Shape;6065;p33"/>
          <p:cNvGrpSpPr/>
          <p:nvPr/>
        </p:nvGrpSpPr>
        <p:grpSpPr>
          <a:xfrm>
            <a:off x="-812316" y="2996807"/>
            <a:ext cx="896786" cy="896786"/>
            <a:chOff x="-812316" y="2996807"/>
            <a:chExt cx="896786" cy="896786"/>
          </a:xfrm>
        </p:grpSpPr>
        <p:sp>
          <p:nvSpPr>
            <p:cNvPr id="6066" name="Google Shape;6066;p33"/>
            <p:cNvSpPr/>
            <p:nvPr/>
          </p:nvSpPr>
          <p:spPr>
            <a:xfrm>
              <a:off x="-812316" y="2996807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7" name="Google Shape;6067;p33"/>
            <p:cNvSpPr/>
            <p:nvPr/>
          </p:nvSpPr>
          <p:spPr>
            <a:xfrm>
              <a:off x="-726564" y="3071718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068" name="Google Shape;6068;p33"/>
            <p:cNvGrpSpPr/>
            <p:nvPr/>
          </p:nvGrpSpPr>
          <p:grpSpPr>
            <a:xfrm>
              <a:off x="-584419" y="3192970"/>
              <a:ext cx="479778" cy="493818"/>
              <a:chOff x="1038576" y="3298462"/>
              <a:chExt cx="479778" cy="493818"/>
            </a:xfrm>
          </p:grpSpPr>
          <p:grpSp>
            <p:nvGrpSpPr>
              <p:cNvPr id="6069" name="Google Shape;6069;p33"/>
              <p:cNvGrpSpPr/>
              <p:nvPr/>
            </p:nvGrpSpPr>
            <p:grpSpPr>
              <a:xfrm>
                <a:off x="1040708" y="3298462"/>
                <a:ext cx="477646" cy="492855"/>
                <a:chOff x="1040708" y="3298462"/>
                <a:chExt cx="477646" cy="492855"/>
              </a:xfrm>
            </p:grpSpPr>
            <p:sp>
              <p:nvSpPr>
                <p:cNvPr id="6070" name="Google Shape;6070;p33"/>
                <p:cNvSpPr/>
                <p:nvPr/>
              </p:nvSpPr>
              <p:spPr>
                <a:xfrm>
                  <a:off x="1107898" y="3298462"/>
                  <a:ext cx="328249" cy="4928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249" h="492855" extrusionOk="0">
                      <a:moveTo>
                        <a:pt x="265006" y="102710"/>
                      </a:moveTo>
                      <a:lnTo>
                        <a:pt x="184243" y="51403"/>
                      </a:lnTo>
                      <a:lnTo>
                        <a:pt x="103481" y="0"/>
                      </a:lnTo>
                      <a:lnTo>
                        <a:pt x="64399" y="19156"/>
                      </a:lnTo>
                      <a:lnTo>
                        <a:pt x="64110" y="19541"/>
                      </a:lnTo>
                      <a:lnTo>
                        <a:pt x="63532" y="19156"/>
                      </a:lnTo>
                      <a:lnTo>
                        <a:pt x="0" y="59008"/>
                      </a:lnTo>
                      <a:cubicBezTo>
                        <a:pt x="1636" y="175580"/>
                        <a:pt x="42355" y="356743"/>
                        <a:pt x="144103" y="492856"/>
                      </a:cubicBezTo>
                      <a:cubicBezTo>
                        <a:pt x="166146" y="491508"/>
                        <a:pt x="187324" y="483711"/>
                        <a:pt x="204940" y="470427"/>
                      </a:cubicBezTo>
                      <a:cubicBezTo>
                        <a:pt x="290997" y="448672"/>
                        <a:pt x="326325" y="330849"/>
                        <a:pt x="328057" y="224962"/>
                      </a:cubicBezTo>
                      <a:cubicBezTo>
                        <a:pt x="328154" y="224288"/>
                        <a:pt x="328154" y="223710"/>
                        <a:pt x="328154" y="223037"/>
                      </a:cubicBezTo>
                      <a:lnTo>
                        <a:pt x="328250" y="223133"/>
                      </a:lnTo>
                      <a:lnTo>
                        <a:pt x="265006" y="102710"/>
                      </a:lnTo>
                      <a:close/>
                    </a:path>
                  </a:pathLst>
                </a:custGeom>
                <a:solidFill>
                  <a:srgbClr val="F1D3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71" name="Google Shape;6071;p33"/>
                <p:cNvSpPr/>
                <p:nvPr/>
              </p:nvSpPr>
              <p:spPr>
                <a:xfrm>
                  <a:off x="1107898" y="3317714"/>
                  <a:ext cx="288494" cy="4736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494" h="473603" extrusionOk="0">
                      <a:moveTo>
                        <a:pt x="288494" y="223037"/>
                      </a:moveTo>
                      <a:lnTo>
                        <a:pt x="288302" y="222940"/>
                      </a:lnTo>
                      <a:cubicBezTo>
                        <a:pt x="287146" y="311212"/>
                        <a:pt x="262696" y="408050"/>
                        <a:pt x="205036" y="451175"/>
                      </a:cubicBezTo>
                      <a:cubicBezTo>
                        <a:pt x="187420" y="464459"/>
                        <a:pt x="166243" y="472256"/>
                        <a:pt x="144199" y="473604"/>
                      </a:cubicBezTo>
                      <a:cubicBezTo>
                        <a:pt x="42355" y="337587"/>
                        <a:pt x="1636" y="156328"/>
                        <a:pt x="0" y="39756"/>
                      </a:cubicBezTo>
                      <a:lnTo>
                        <a:pt x="63532" y="0"/>
                      </a:lnTo>
                      <a:lnTo>
                        <a:pt x="64110" y="385"/>
                      </a:lnTo>
                      <a:lnTo>
                        <a:pt x="144295" y="51307"/>
                      </a:lnTo>
                      <a:lnTo>
                        <a:pt x="225058" y="102614"/>
                      </a:lnTo>
                      <a:lnTo>
                        <a:pt x="288494" y="223037"/>
                      </a:lnTo>
                      <a:close/>
                    </a:path>
                  </a:pathLst>
                </a:custGeom>
                <a:solidFill>
                  <a:srgbClr val="F6E2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72" name="Google Shape;6072;p33"/>
                <p:cNvSpPr/>
                <p:nvPr/>
              </p:nvSpPr>
              <p:spPr>
                <a:xfrm>
                  <a:off x="1332956" y="3401172"/>
                  <a:ext cx="103288" cy="139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288" h="139674" extrusionOk="0">
                      <a:moveTo>
                        <a:pt x="103288" y="120422"/>
                      </a:moveTo>
                      <a:lnTo>
                        <a:pt x="103192" y="120326"/>
                      </a:lnTo>
                      <a:cubicBezTo>
                        <a:pt x="103192" y="121000"/>
                        <a:pt x="103192" y="121578"/>
                        <a:pt x="103095" y="122251"/>
                      </a:cubicBezTo>
                      <a:lnTo>
                        <a:pt x="63436" y="139675"/>
                      </a:lnTo>
                      <a:lnTo>
                        <a:pt x="0" y="19156"/>
                      </a:lnTo>
                      <a:lnTo>
                        <a:pt x="39948" y="0"/>
                      </a:lnTo>
                      <a:lnTo>
                        <a:pt x="103288" y="120422"/>
                      </a:lnTo>
                      <a:close/>
                    </a:path>
                  </a:pathLst>
                </a:custGeom>
                <a:solidFill>
                  <a:srgbClr val="EC913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73" name="Google Shape;6073;p33"/>
                <p:cNvSpPr/>
                <p:nvPr/>
              </p:nvSpPr>
              <p:spPr>
                <a:xfrm>
                  <a:off x="1312934" y="3523424"/>
                  <a:ext cx="123117" cy="245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117" h="245465" extrusionOk="0">
                      <a:moveTo>
                        <a:pt x="123118" y="0"/>
                      </a:moveTo>
                      <a:cubicBezTo>
                        <a:pt x="121385" y="105983"/>
                        <a:pt x="86057" y="223710"/>
                        <a:pt x="0" y="245465"/>
                      </a:cubicBezTo>
                      <a:cubicBezTo>
                        <a:pt x="57660" y="202340"/>
                        <a:pt x="82014" y="105502"/>
                        <a:pt x="83266" y="17231"/>
                      </a:cubicBezTo>
                      <a:lnTo>
                        <a:pt x="83458" y="17327"/>
                      </a:lnTo>
                      <a:lnTo>
                        <a:pt x="123118" y="0"/>
                      </a:lnTo>
                      <a:close/>
                    </a:path>
                  </a:pathLst>
                </a:custGeom>
                <a:solidFill>
                  <a:srgbClr val="DC6C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74" name="Google Shape;6074;p33"/>
                <p:cNvSpPr/>
                <p:nvPr/>
              </p:nvSpPr>
              <p:spPr>
                <a:xfrm>
                  <a:off x="1134947" y="3348325"/>
                  <a:ext cx="234491" cy="4153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491" h="415365" extrusionOk="0">
                      <a:moveTo>
                        <a:pt x="129567" y="415366"/>
                      </a:moveTo>
                      <a:cubicBezTo>
                        <a:pt x="40141" y="288687"/>
                        <a:pt x="4235" y="129278"/>
                        <a:pt x="0" y="22814"/>
                      </a:cubicBezTo>
                      <a:lnTo>
                        <a:pt x="36387" y="0"/>
                      </a:lnTo>
                      <a:lnTo>
                        <a:pt x="177409" y="89619"/>
                      </a:lnTo>
                      <a:lnTo>
                        <a:pt x="234492" y="198009"/>
                      </a:lnTo>
                      <a:cubicBezTo>
                        <a:pt x="231893" y="297928"/>
                        <a:pt x="198683" y="398905"/>
                        <a:pt x="129567" y="415366"/>
                      </a:cubicBezTo>
                      <a:close/>
                    </a:path>
                  </a:pathLst>
                </a:custGeom>
                <a:solidFill>
                  <a:srgbClr val="4A80A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75" name="Google Shape;6075;p33"/>
                <p:cNvSpPr/>
                <p:nvPr/>
              </p:nvSpPr>
              <p:spPr>
                <a:xfrm>
                  <a:off x="1040708" y="3420258"/>
                  <a:ext cx="477646" cy="327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646" h="327754" extrusionOk="0">
                      <a:moveTo>
                        <a:pt x="477454" y="222144"/>
                      </a:moveTo>
                      <a:lnTo>
                        <a:pt x="476588" y="221855"/>
                      </a:lnTo>
                      <a:cubicBezTo>
                        <a:pt x="454159" y="215694"/>
                        <a:pt x="432597" y="206550"/>
                        <a:pt x="412671" y="194517"/>
                      </a:cubicBezTo>
                      <a:lnTo>
                        <a:pt x="412574" y="194517"/>
                      </a:lnTo>
                      <a:lnTo>
                        <a:pt x="372049" y="212325"/>
                      </a:lnTo>
                      <a:cubicBezTo>
                        <a:pt x="363770" y="217620"/>
                        <a:pt x="353855" y="219834"/>
                        <a:pt x="344133" y="218678"/>
                      </a:cubicBezTo>
                      <a:cubicBezTo>
                        <a:pt x="320741" y="217235"/>
                        <a:pt x="282622" y="202025"/>
                        <a:pt x="229582" y="140996"/>
                      </a:cubicBezTo>
                      <a:cubicBezTo>
                        <a:pt x="168264" y="70437"/>
                        <a:pt x="111085" y="52051"/>
                        <a:pt x="78164" y="47912"/>
                      </a:cubicBezTo>
                      <a:cubicBezTo>
                        <a:pt x="77394" y="43099"/>
                        <a:pt x="76527" y="38382"/>
                        <a:pt x="75854" y="33761"/>
                      </a:cubicBezTo>
                      <a:cubicBezTo>
                        <a:pt x="74698" y="26638"/>
                        <a:pt x="73736" y="19611"/>
                        <a:pt x="72870" y="12776"/>
                      </a:cubicBezTo>
                      <a:cubicBezTo>
                        <a:pt x="37060" y="-8594"/>
                        <a:pt x="21081" y="3728"/>
                        <a:pt x="866" y="1899"/>
                      </a:cubicBezTo>
                      <a:lnTo>
                        <a:pt x="0" y="1803"/>
                      </a:lnTo>
                      <a:lnTo>
                        <a:pt x="40045" y="56864"/>
                      </a:lnTo>
                      <a:cubicBezTo>
                        <a:pt x="33210" y="67260"/>
                        <a:pt x="29745" y="79581"/>
                        <a:pt x="30226" y="92095"/>
                      </a:cubicBezTo>
                      <a:cubicBezTo>
                        <a:pt x="30418" y="107978"/>
                        <a:pt x="34173" y="123573"/>
                        <a:pt x="41007" y="137819"/>
                      </a:cubicBezTo>
                      <a:lnTo>
                        <a:pt x="49189" y="156686"/>
                      </a:lnTo>
                      <a:cubicBezTo>
                        <a:pt x="49286" y="156590"/>
                        <a:pt x="71907" y="152258"/>
                        <a:pt x="106753" y="163040"/>
                      </a:cubicBezTo>
                      <a:cubicBezTo>
                        <a:pt x="139675" y="173243"/>
                        <a:pt x="183473" y="196827"/>
                        <a:pt x="229679" y="249867"/>
                      </a:cubicBezTo>
                      <a:cubicBezTo>
                        <a:pt x="259231" y="283943"/>
                        <a:pt x="284162" y="303677"/>
                        <a:pt x="304473" y="314747"/>
                      </a:cubicBezTo>
                      <a:cubicBezTo>
                        <a:pt x="349523" y="339390"/>
                        <a:pt x="371952" y="321485"/>
                        <a:pt x="372145" y="321293"/>
                      </a:cubicBezTo>
                      <a:cubicBezTo>
                        <a:pt x="372434" y="321100"/>
                        <a:pt x="372819" y="320908"/>
                        <a:pt x="373107" y="320715"/>
                      </a:cubicBezTo>
                      <a:lnTo>
                        <a:pt x="376669" y="318212"/>
                      </a:lnTo>
                      <a:lnTo>
                        <a:pt x="414211" y="292414"/>
                      </a:lnTo>
                      <a:cubicBezTo>
                        <a:pt x="433656" y="304351"/>
                        <a:pt x="454737" y="313303"/>
                        <a:pt x="476780" y="319079"/>
                      </a:cubicBezTo>
                      <a:lnTo>
                        <a:pt x="477647" y="319367"/>
                      </a:lnTo>
                      <a:lnTo>
                        <a:pt x="443570" y="260841"/>
                      </a:lnTo>
                      <a:lnTo>
                        <a:pt x="477454" y="222144"/>
                      </a:lnTo>
                      <a:close/>
                    </a:path>
                  </a:pathLst>
                </a:custGeom>
                <a:solidFill>
                  <a:srgbClr val="DD636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76" name="Google Shape;6076;p33"/>
                <p:cNvSpPr/>
                <p:nvPr/>
              </p:nvSpPr>
              <p:spPr>
                <a:xfrm>
                  <a:off x="1070793" y="3466893"/>
                  <a:ext cx="360986" cy="2810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986" h="281023" extrusionOk="0">
                      <a:moveTo>
                        <a:pt x="346487" y="271481"/>
                      </a:moveTo>
                      <a:lnTo>
                        <a:pt x="342926" y="273984"/>
                      </a:lnTo>
                      <a:cubicBezTo>
                        <a:pt x="342637" y="274176"/>
                        <a:pt x="342348" y="274369"/>
                        <a:pt x="341963" y="274561"/>
                      </a:cubicBezTo>
                      <a:cubicBezTo>
                        <a:pt x="341770" y="274754"/>
                        <a:pt x="319342" y="292659"/>
                        <a:pt x="274292" y="268016"/>
                      </a:cubicBezTo>
                      <a:cubicBezTo>
                        <a:pt x="253981" y="256946"/>
                        <a:pt x="229049" y="237212"/>
                        <a:pt x="199497" y="203136"/>
                      </a:cubicBezTo>
                      <a:cubicBezTo>
                        <a:pt x="153388" y="150096"/>
                        <a:pt x="109493" y="126512"/>
                        <a:pt x="76572" y="116308"/>
                      </a:cubicBezTo>
                      <a:cubicBezTo>
                        <a:pt x="41725" y="105527"/>
                        <a:pt x="19200" y="109763"/>
                        <a:pt x="19008" y="109955"/>
                      </a:cubicBezTo>
                      <a:lnTo>
                        <a:pt x="10825" y="91088"/>
                      </a:lnTo>
                      <a:cubicBezTo>
                        <a:pt x="3991" y="76841"/>
                        <a:pt x="237" y="61151"/>
                        <a:pt x="44" y="45364"/>
                      </a:cubicBezTo>
                      <a:cubicBezTo>
                        <a:pt x="-437" y="32850"/>
                        <a:pt x="3028" y="20529"/>
                        <a:pt x="9863" y="10133"/>
                      </a:cubicBezTo>
                      <a:lnTo>
                        <a:pt x="19008" y="988"/>
                      </a:lnTo>
                      <a:cubicBezTo>
                        <a:pt x="28634" y="-360"/>
                        <a:pt x="38452" y="-360"/>
                        <a:pt x="48078" y="1180"/>
                      </a:cubicBezTo>
                      <a:cubicBezTo>
                        <a:pt x="81000" y="5223"/>
                        <a:pt x="138179" y="23705"/>
                        <a:pt x="199497" y="94265"/>
                      </a:cubicBezTo>
                      <a:cubicBezTo>
                        <a:pt x="252537" y="155294"/>
                        <a:pt x="290656" y="170503"/>
                        <a:pt x="314047" y="171947"/>
                      </a:cubicBezTo>
                      <a:cubicBezTo>
                        <a:pt x="323770" y="173102"/>
                        <a:pt x="333685" y="170888"/>
                        <a:pt x="341963" y="165594"/>
                      </a:cubicBezTo>
                      <a:lnTo>
                        <a:pt x="350145" y="184461"/>
                      </a:lnTo>
                      <a:cubicBezTo>
                        <a:pt x="365836" y="221233"/>
                        <a:pt x="364392" y="256561"/>
                        <a:pt x="346487" y="271481"/>
                      </a:cubicBezTo>
                      <a:close/>
                    </a:path>
                  </a:pathLst>
                </a:custGeom>
                <a:solidFill>
                  <a:srgbClr val="DD636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77" name="Google Shape;6077;p33"/>
                <p:cNvSpPr/>
                <p:nvPr/>
              </p:nvSpPr>
              <p:spPr>
                <a:xfrm>
                  <a:off x="1412756" y="3614583"/>
                  <a:ext cx="42258" cy="123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58" h="123695" extrusionOk="0">
                      <a:moveTo>
                        <a:pt x="42259" y="97801"/>
                      </a:moveTo>
                      <a:lnTo>
                        <a:pt x="41970" y="97897"/>
                      </a:lnTo>
                      <a:lnTo>
                        <a:pt x="4428" y="123695"/>
                      </a:lnTo>
                      <a:cubicBezTo>
                        <a:pt x="22333" y="108679"/>
                        <a:pt x="23776" y="73447"/>
                        <a:pt x="8182" y="36675"/>
                      </a:cubicBezTo>
                      <a:lnTo>
                        <a:pt x="0" y="17808"/>
                      </a:lnTo>
                      <a:lnTo>
                        <a:pt x="40526" y="0"/>
                      </a:lnTo>
                      <a:lnTo>
                        <a:pt x="40622" y="0"/>
                      </a:lnTo>
                      <a:lnTo>
                        <a:pt x="42259" y="97801"/>
                      </a:ln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078" name="Google Shape;6078;p33"/>
              <p:cNvSpPr/>
              <p:nvPr/>
            </p:nvSpPr>
            <p:spPr>
              <a:xfrm>
                <a:off x="1173163" y="3417633"/>
                <a:ext cx="12901" cy="56505"/>
              </a:xfrm>
              <a:custGeom>
                <a:avLst/>
                <a:gdLst/>
                <a:ahLst/>
                <a:cxnLst/>
                <a:rect l="l" t="t" r="r" b="b"/>
                <a:pathLst>
                  <a:path w="12901" h="56505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50056"/>
                    </a:lnTo>
                    <a:cubicBezTo>
                      <a:pt x="0" y="53617"/>
                      <a:pt x="2888" y="56505"/>
                      <a:pt x="6449" y="56505"/>
                    </a:cubicBezTo>
                    <a:cubicBezTo>
                      <a:pt x="10011" y="56505"/>
                      <a:pt x="12899" y="53617"/>
                      <a:pt x="12899" y="50056"/>
                    </a:cubicBezTo>
                    <a:lnTo>
                      <a:pt x="12899" y="6449"/>
                    </a:lnTo>
                    <a:cubicBezTo>
                      <a:pt x="12995" y="2888"/>
                      <a:pt x="10107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79" name="Google Shape;6079;p33"/>
              <p:cNvSpPr/>
              <p:nvPr/>
            </p:nvSpPr>
            <p:spPr>
              <a:xfrm>
                <a:off x="1199153" y="3411376"/>
                <a:ext cx="12898" cy="37830"/>
              </a:xfrm>
              <a:custGeom>
                <a:avLst/>
                <a:gdLst/>
                <a:ahLst/>
                <a:cxnLst/>
                <a:rect l="l" t="t" r="r" b="b"/>
                <a:pathLst>
                  <a:path w="12898" h="37830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31381"/>
                    </a:lnTo>
                    <a:cubicBezTo>
                      <a:pt x="0" y="34943"/>
                      <a:pt x="2888" y="37831"/>
                      <a:pt x="6449" y="37831"/>
                    </a:cubicBezTo>
                    <a:cubicBezTo>
                      <a:pt x="10011" y="37831"/>
                      <a:pt x="12899" y="34943"/>
                      <a:pt x="12899" y="31381"/>
                    </a:cubicBezTo>
                    <a:lnTo>
                      <a:pt x="12899" y="6449"/>
                    </a:lnTo>
                    <a:cubicBezTo>
                      <a:pt x="12899" y="2888"/>
                      <a:pt x="10011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80" name="Google Shape;6080;p33"/>
              <p:cNvSpPr/>
              <p:nvPr/>
            </p:nvSpPr>
            <p:spPr>
              <a:xfrm>
                <a:off x="1225048" y="3430050"/>
                <a:ext cx="12901" cy="44087"/>
              </a:xfrm>
              <a:custGeom>
                <a:avLst/>
                <a:gdLst/>
                <a:ahLst/>
                <a:cxnLst/>
                <a:rect l="l" t="t" r="r" b="b"/>
                <a:pathLst>
                  <a:path w="12901" h="44087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37638"/>
                    </a:lnTo>
                    <a:cubicBezTo>
                      <a:pt x="0" y="41200"/>
                      <a:pt x="2888" y="44088"/>
                      <a:pt x="6449" y="44088"/>
                    </a:cubicBezTo>
                    <a:cubicBezTo>
                      <a:pt x="10011" y="44088"/>
                      <a:pt x="12899" y="41200"/>
                      <a:pt x="12899" y="37638"/>
                    </a:cubicBezTo>
                    <a:lnTo>
                      <a:pt x="12899" y="6449"/>
                    </a:lnTo>
                    <a:cubicBezTo>
                      <a:pt x="12995" y="2888"/>
                      <a:pt x="10107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81" name="Google Shape;6081;p33"/>
              <p:cNvSpPr/>
              <p:nvPr/>
            </p:nvSpPr>
            <p:spPr>
              <a:xfrm>
                <a:off x="1038576" y="3299162"/>
                <a:ext cx="477949" cy="493118"/>
              </a:xfrm>
              <a:custGeom>
                <a:avLst/>
                <a:gdLst/>
                <a:ahLst/>
                <a:cxnLst/>
                <a:rect l="l" t="t" r="r" b="b"/>
                <a:pathLst>
                  <a:path w="477949" h="493118" extrusionOk="0">
                    <a:moveTo>
                      <a:pt x="476987" y="432667"/>
                    </a:moveTo>
                    <a:lnTo>
                      <a:pt x="446376" y="379819"/>
                    </a:lnTo>
                    <a:lnTo>
                      <a:pt x="476313" y="345550"/>
                    </a:lnTo>
                    <a:cubicBezTo>
                      <a:pt x="477757" y="343914"/>
                      <a:pt x="478239" y="341604"/>
                      <a:pt x="477661" y="339486"/>
                    </a:cubicBezTo>
                    <a:cubicBezTo>
                      <a:pt x="477084" y="337368"/>
                      <a:pt x="475447" y="335732"/>
                      <a:pt x="473329" y="335058"/>
                    </a:cubicBezTo>
                    <a:lnTo>
                      <a:pt x="472174" y="334673"/>
                    </a:lnTo>
                    <a:cubicBezTo>
                      <a:pt x="450901" y="328897"/>
                      <a:pt x="430590" y="320138"/>
                      <a:pt x="411722" y="308683"/>
                    </a:cubicBezTo>
                    <a:cubicBezTo>
                      <a:pt x="411530" y="308586"/>
                      <a:pt x="411337" y="308586"/>
                      <a:pt x="411241" y="308490"/>
                    </a:cubicBezTo>
                    <a:cubicBezTo>
                      <a:pt x="411049" y="308394"/>
                      <a:pt x="410856" y="308298"/>
                      <a:pt x="410664" y="308298"/>
                    </a:cubicBezTo>
                    <a:cubicBezTo>
                      <a:pt x="409990" y="308009"/>
                      <a:pt x="409316" y="307912"/>
                      <a:pt x="408642" y="307912"/>
                    </a:cubicBezTo>
                    <a:cubicBezTo>
                      <a:pt x="408642" y="307912"/>
                      <a:pt x="408546" y="307912"/>
                      <a:pt x="408546" y="307912"/>
                    </a:cubicBezTo>
                    <a:lnTo>
                      <a:pt x="408450" y="307912"/>
                    </a:lnTo>
                    <a:cubicBezTo>
                      <a:pt x="408257" y="307912"/>
                      <a:pt x="408161" y="308009"/>
                      <a:pt x="408064" y="308009"/>
                    </a:cubicBezTo>
                    <a:cubicBezTo>
                      <a:pt x="407391" y="308009"/>
                      <a:pt x="406813" y="308201"/>
                      <a:pt x="406139" y="308394"/>
                    </a:cubicBezTo>
                    <a:cubicBezTo>
                      <a:pt x="406043" y="308394"/>
                      <a:pt x="406043" y="308394"/>
                      <a:pt x="405947" y="308490"/>
                    </a:cubicBezTo>
                    <a:lnTo>
                      <a:pt x="405850" y="308490"/>
                    </a:lnTo>
                    <a:lnTo>
                      <a:pt x="387946" y="316383"/>
                    </a:lnTo>
                    <a:cubicBezTo>
                      <a:pt x="394203" y="286928"/>
                      <a:pt x="397572" y="256990"/>
                      <a:pt x="398053" y="226861"/>
                    </a:cubicBezTo>
                    <a:cubicBezTo>
                      <a:pt x="398246" y="226187"/>
                      <a:pt x="398246" y="225417"/>
                      <a:pt x="398150" y="224743"/>
                    </a:cubicBezTo>
                    <a:cubicBezTo>
                      <a:pt x="398342" y="223395"/>
                      <a:pt x="398150" y="221951"/>
                      <a:pt x="397572" y="220796"/>
                    </a:cubicBezTo>
                    <a:lnTo>
                      <a:pt x="335965" y="103839"/>
                    </a:lnTo>
                    <a:lnTo>
                      <a:pt x="335965" y="103743"/>
                    </a:lnTo>
                    <a:cubicBezTo>
                      <a:pt x="335965" y="103743"/>
                      <a:pt x="335869" y="103647"/>
                      <a:pt x="335869" y="103647"/>
                    </a:cubicBezTo>
                    <a:lnTo>
                      <a:pt x="335869" y="103551"/>
                    </a:lnTo>
                    <a:cubicBezTo>
                      <a:pt x="335580" y="102973"/>
                      <a:pt x="335195" y="102492"/>
                      <a:pt x="334714" y="102010"/>
                    </a:cubicBezTo>
                    <a:cubicBezTo>
                      <a:pt x="334521" y="101818"/>
                      <a:pt x="334232" y="101625"/>
                      <a:pt x="334040" y="101433"/>
                    </a:cubicBezTo>
                    <a:cubicBezTo>
                      <a:pt x="333944" y="101336"/>
                      <a:pt x="333847" y="101240"/>
                      <a:pt x="333655" y="101144"/>
                    </a:cubicBezTo>
                    <a:lnTo>
                      <a:pt x="176172" y="1033"/>
                    </a:lnTo>
                    <a:cubicBezTo>
                      <a:pt x="174247" y="-219"/>
                      <a:pt x="171840" y="-315"/>
                      <a:pt x="169819" y="648"/>
                    </a:cubicBezTo>
                    <a:lnTo>
                      <a:pt x="132854" y="18841"/>
                    </a:lnTo>
                    <a:cubicBezTo>
                      <a:pt x="131988" y="18937"/>
                      <a:pt x="131122" y="19226"/>
                      <a:pt x="130352" y="19707"/>
                    </a:cubicBezTo>
                    <a:lnTo>
                      <a:pt x="68552" y="58500"/>
                    </a:lnTo>
                    <a:cubicBezTo>
                      <a:pt x="66627" y="59752"/>
                      <a:pt x="65472" y="61773"/>
                      <a:pt x="65472" y="64084"/>
                    </a:cubicBezTo>
                    <a:cubicBezTo>
                      <a:pt x="65761" y="83817"/>
                      <a:pt x="67204" y="104513"/>
                      <a:pt x="69611" y="125883"/>
                    </a:cubicBezTo>
                    <a:cubicBezTo>
                      <a:pt x="55172" y="118952"/>
                      <a:pt x="39000" y="116738"/>
                      <a:pt x="23213" y="119530"/>
                    </a:cubicBezTo>
                    <a:cubicBezTo>
                      <a:pt x="18111" y="120300"/>
                      <a:pt x="13010" y="120589"/>
                      <a:pt x="7811" y="120300"/>
                    </a:cubicBezTo>
                    <a:lnTo>
                      <a:pt x="6945" y="120204"/>
                    </a:lnTo>
                    <a:cubicBezTo>
                      <a:pt x="3383" y="119915"/>
                      <a:pt x="303" y="122610"/>
                      <a:pt x="14" y="126172"/>
                    </a:cubicBezTo>
                    <a:cubicBezTo>
                      <a:pt x="-82" y="127712"/>
                      <a:pt x="303" y="129252"/>
                      <a:pt x="1266" y="130504"/>
                    </a:cubicBezTo>
                    <a:lnTo>
                      <a:pt x="37652" y="180559"/>
                    </a:lnTo>
                    <a:cubicBezTo>
                      <a:pt x="25909" y="200678"/>
                      <a:pt x="26390" y="231674"/>
                      <a:pt x="40444" y="261803"/>
                    </a:cubicBezTo>
                    <a:lnTo>
                      <a:pt x="48434" y="280189"/>
                    </a:lnTo>
                    <a:cubicBezTo>
                      <a:pt x="49300" y="282018"/>
                      <a:pt x="50936" y="283462"/>
                      <a:pt x="52862" y="283943"/>
                    </a:cubicBezTo>
                    <a:cubicBezTo>
                      <a:pt x="53824" y="284136"/>
                      <a:pt x="54883" y="284136"/>
                      <a:pt x="55942" y="283943"/>
                    </a:cubicBezTo>
                    <a:cubicBezTo>
                      <a:pt x="72595" y="282307"/>
                      <a:pt x="89441" y="284232"/>
                      <a:pt x="105420" y="289430"/>
                    </a:cubicBezTo>
                    <a:cubicBezTo>
                      <a:pt x="128138" y="361530"/>
                      <a:pt x="162503" y="429394"/>
                      <a:pt x="207072" y="490519"/>
                    </a:cubicBezTo>
                    <a:cubicBezTo>
                      <a:pt x="208323" y="492156"/>
                      <a:pt x="210248" y="493119"/>
                      <a:pt x="212270" y="493119"/>
                    </a:cubicBezTo>
                    <a:cubicBezTo>
                      <a:pt x="212366" y="493119"/>
                      <a:pt x="212559" y="493119"/>
                      <a:pt x="212655" y="493119"/>
                    </a:cubicBezTo>
                    <a:cubicBezTo>
                      <a:pt x="234891" y="491771"/>
                      <a:pt x="256357" y="483974"/>
                      <a:pt x="274358" y="470690"/>
                    </a:cubicBezTo>
                    <a:cubicBezTo>
                      <a:pt x="291396" y="466069"/>
                      <a:pt x="307183" y="457791"/>
                      <a:pt x="320467" y="446239"/>
                    </a:cubicBezTo>
                    <a:cubicBezTo>
                      <a:pt x="328553" y="449031"/>
                      <a:pt x="337024" y="450475"/>
                      <a:pt x="345495" y="450571"/>
                    </a:cubicBezTo>
                    <a:cubicBezTo>
                      <a:pt x="354928" y="450956"/>
                      <a:pt x="364169" y="448453"/>
                      <a:pt x="372159" y="443448"/>
                    </a:cubicBezTo>
                    <a:cubicBezTo>
                      <a:pt x="372448" y="443255"/>
                      <a:pt x="372737" y="443063"/>
                      <a:pt x="373025" y="442870"/>
                    </a:cubicBezTo>
                    <a:cubicBezTo>
                      <a:pt x="373122" y="442774"/>
                      <a:pt x="373314" y="442774"/>
                      <a:pt x="373411" y="442678"/>
                    </a:cubicBezTo>
                    <a:lnTo>
                      <a:pt x="409990" y="417457"/>
                    </a:lnTo>
                    <a:cubicBezTo>
                      <a:pt x="428279" y="428335"/>
                      <a:pt x="448013" y="436613"/>
                      <a:pt x="468709" y="442004"/>
                    </a:cubicBezTo>
                    <a:lnTo>
                      <a:pt x="469575" y="442293"/>
                    </a:lnTo>
                    <a:cubicBezTo>
                      <a:pt x="470153" y="442485"/>
                      <a:pt x="470827" y="442582"/>
                      <a:pt x="471500" y="442582"/>
                    </a:cubicBezTo>
                    <a:cubicBezTo>
                      <a:pt x="475062" y="442582"/>
                      <a:pt x="477950" y="439694"/>
                      <a:pt x="477950" y="436132"/>
                    </a:cubicBezTo>
                    <a:cubicBezTo>
                      <a:pt x="477854" y="434784"/>
                      <a:pt x="477565" y="433726"/>
                      <a:pt x="476987" y="432667"/>
                    </a:cubicBezTo>
                    <a:close/>
                    <a:moveTo>
                      <a:pt x="383422" y="221951"/>
                    </a:moveTo>
                    <a:lnTo>
                      <a:pt x="355699" y="234080"/>
                    </a:lnTo>
                    <a:lnTo>
                      <a:pt x="299867" y="128097"/>
                    </a:lnTo>
                    <a:lnTo>
                      <a:pt x="327013" y="115102"/>
                    </a:lnTo>
                    <a:lnTo>
                      <a:pt x="383422" y="221951"/>
                    </a:lnTo>
                    <a:close/>
                    <a:moveTo>
                      <a:pt x="384577" y="235621"/>
                    </a:moveTo>
                    <a:cubicBezTo>
                      <a:pt x="383614" y="263055"/>
                      <a:pt x="380245" y="290297"/>
                      <a:pt x="374373" y="317057"/>
                    </a:cubicBezTo>
                    <a:cubicBezTo>
                      <a:pt x="374373" y="317154"/>
                      <a:pt x="374277" y="317346"/>
                      <a:pt x="374277" y="317539"/>
                    </a:cubicBezTo>
                    <a:lnTo>
                      <a:pt x="373025" y="322833"/>
                    </a:lnTo>
                    <a:lnTo>
                      <a:pt x="366191" y="325817"/>
                    </a:lnTo>
                    <a:cubicBezTo>
                      <a:pt x="365998" y="325913"/>
                      <a:pt x="365710" y="326106"/>
                      <a:pt x="365517" y="326298"/>
                    </a:cubicBezTo>
                    <a:cubicBezTo>
                      <a:pt x="365228" y="326395"/>
                      <a:pt x="365036" y="326491"/>
                      <a:pt x="364747" y="326683"/>
                    </a:cubicBezTo>
                    <a:cubicBezTo>
                      <a:pt x="360127" y="329475"/>
                      <a:pt x="354928" y="331015"/>
                      <a:pt x="349538" y="331208"/>
                    </a:cubicBezTo>
                    <a:cubicBezTo>
                      <a:pt x="355217" y="303388"/>
                      <a:pt x="358298" y="275184"/>
                      <a:pt x="358971" y="246787"/>
                    </a:cubicBezTo>
                    <a:lnTo>
                      <a:pt x="384577" y="235621"/>
                    </a:lnTo>
                    <a:close/>
                    <a:moveTo>
                      <a:pt x="172225" y="13932"/>
                    </a:moveTo>
                    <a:lnTo>
                      <a:pt x="316520" y="105668"/>
                    </a:lnTo>
                    <a:lnTo>
                      <a:pt x="291396" y="117701"/>
                    </a:lnTo>
                    <a:lnTo>
                      <a:pt x="147294" y="26157"/>
                    </a:lnTo>
                    <a:lnTo>
                      <a:pt x="172225" y="13932"/>
                    </a:lnTo>
                    <a:close/>
                    <a:moveTo>
                      <a:pt x="133721" y="32895"/>
                    </a:moveTo>
                    <a:lnTo>
                      <a:pt x="286102" y="129733"/>
                    </a:lnTo>
                    <a:lnTo>
                      <a:pt x="346169" y="243706"/>
                    </a:lnTo>
                    <a:cubicBezTo>
                      <a:pt x="345687" y="272970"/>
                      <a:pt x="342415" y="302041"/>
                      <a:pt x="336446" y="330726"/>
                    </a:cubicBezTo>
                    <a:cubicBezTo>
                      <a:pt x="332211" y="330053"/>
                      <a:pt x="328072" y="328994"/>
                      <a:pt x="323932" y="327646"/>
                    </a:cubicBezTo>
                    <a:cubicBezTo>
                      <a:pt x="329419" y="301463"/>
                      <a:pt x="332403" y="274895"/>
                      <a:pt x="333077" y="248134"/>
                    </a:cubicBezTo>
                    <a:cubicBezTo>
                      <a:pt x="333077" y="246979"/>
                      <a:pt x="332885" y="245920"/>
                      <a:pt x="332307" y="244958"/>
                    </a:cubicBezTo>
                    <a:lnTo>
                      <a:pt x="276668" y="139360"/>
                    </a:lnTo>
                    <a:cubicBezTo>
                      <a:pt x="276187" y="138397"/>
                      <a:pt x="275321" y="137531"/>
                      <a:pt x="274454" y="136953"/>
                    </a:cubicBezTo>
                    <a:lnTo>
                      <a:pt x="137186" y="49548"/>
                    </a:lnTo>
                    <a:cubicBezTo>
                      <a:pt x="135068" y="48200"/>
                      <a:pt x="132373" y="48200"/>
                      <a:pt x="130255" y="49548"/>
                    </a:cubicBezTo>
                    <a:lnTo>
                      <a:pt x="94831" y="71688"/>
                    </a:lnTo>
                    <a:cubicBezTo>
                      <a:pt x="92906" y="72940"/>
                      <a:pt x="91655" y="75154"/>
                      <a:pt x="91751" y="77464"/>
                    </a:cubicBezTo>
                    <a:cubicBezTo>
                      <a:pt x="93099" y="107979"/>
                      <a:pt x="96468" y="138397"/>
                      <a:pt x="101762" y="168430"/>
                    </a:cubicBezTo>
                    <a:cubicBezTo>
                      <a:pt x="96949" y="167275"/>
                      <a:pt x="92425" y="166313"/>
                      <a:pt x="88189" y="165639"/>
                    </a:cubicBezTo>
                    <a:cubicBezTo>
                      <a:pt x="87708" y="162655"/>
                      <a:pt x="87227" y="159671"/>
                      <a:pt x="86745" y="156783"/>
                    </a:cubicBezTo>
                    <a:cubicBezTo>
                      <a:pt x="85687" y="149948"/>
                      <a:pt x="84724" y="143210"/>
                      <a:pt x="83858" y="136568"/>
                    </a:cubicBezTo>
                    <a:cubicBezTo>
                      <a:pt x="80874" y="113658"/>
                      <a:pt x="79045" y="90652"/>
                      <a:pt x="78467" y="67549"/>
                    </a:cubicBezTo>
                    <a:lnTo>
                      <a:pt x="133721" y="32895"/>
                    </a:lnTo>
                    <a:close/>
                    <a:moveTo>
                      <a:pt x="192921" y="193266"/>
                    </a:moveTo>
                    <a:cubicBezTo>
                      <a:pt x="192921" y="193266"/>
                      <a:pt x="192921" y="193266"/>
                      <a:pt x="192921" y="193266"/>
                    </a:cubicBezTo>
                    <a:cubicBezTo>
                      <a:pt x="189360" y="193266"/>
                      <a:pt x="186472" y="196154"/>
                      <a:pt x="186472" y="199715"/>
                    </a:cubicBezTo>
                    <a:cubicBezTo>
                      <a:pt x="186472" y="199715"/>
                      <a:pt x="186472" y="199715"/>
                      <a:pt x="186472" y="199715"/>
                    </a:cubicBezTo>
                    <a:lnTo>
                      <a:pt x="186472" y="211555"/>
                    </a:lnTo>
                    <a:cubicBezTo>
                      <a:pt x="182140" y="208186"/>
                      <a:pt x="177808" y="205010"/>
                      <a:pt x="173477" y="202025"/>
                    </a:cubicBezTo>
                    <a:lnTo>
                      <a:pt x="173477" y="174784"/>
                    </a:lnTo>
                    <a:cubicBezTo>
                      <a:pt x="173477" y="171222"/>
                      <a:pt x="170589" y="168334"/>
                      <a:pt x="167027" y="168334"/>
                    </a:cubicBezTo>
                    <a:cubicBezTo>
                      <a:pt x="163465" y="168334"/>
                      <a:pt x="160578" y="171222"/>
                      <a:pt x="160578" y="174784"/>
                    </a:cubicBezTo>
                    <a:lnTo>
                      <a:pt x="160578" y="193554"/>
                    </a:lnTo>
                    <a:cubicBezTo>
                      <a:pt x="146427" y="184891"/>
                      <a:pt x="131411" y="177768"/>
                      <a:pt x="115720" y="172473"/>
                    </a:cubicBezTo>
                    <a:cubicBezTo>
                      <a:pt x="110137" y="142151"/>
                      <a:pt x="106575" y="111444"/>
                      <a:pt x="104939" y="80640"/>
                    </a:cubicBezTo>
                    <a:lnTo>
                      <a:pt x="133625" y="62736"/>
                    </a:lnTo>
                    <a:lnTo>
                      <a:pt x="265983" y="146868"/>
                    </a:lnTo>
                    <a:lnTo>
                      <a:pt x="319986" y="249386"/>
                    </a:lnTo>
                    <a:cubicBezTo>
                      <a:pt x="319312" y="273932"/>
                      <a:pt x="316520" y="298383"/>
                      <a:pt x="311611" y="322544"/>
                    </a:cubicBezTo>
                    <a:cubicBezTo>
                      <a:pt x="291685" y="313014"/>
                      <a:pt x="266176" y="294051"/>
                      <a:pt x="234795" y="257953"/>
                    </a:cubicBezTo>
                    <a:cubicBezTo>
                      <a:pt x="223821" y="245247"/>
                      <a:pt x="211981" y="233310"/>
                      <a:pt x="199274" y="222240"/>
                    </a:cubicBezTo>
                    <a:lnTo>
                      <a:pt x="199274" y="199715"/>
                    </a:lnTo>
                    <a:cubicBezTo>
                      <a:pt x="199467" y="196154"/>
                      <a:pt x="196579" y="193266"/>
                      <a:pt x="192921" y="193266"/>
                    </a:cubicBezTo>
                    <a:close/>
                    <a:moveTo>
                      <a:pt x="19170" y="133006"/>
                    </a:moveTo>
                    <a:cubicBezTo>
                      <a:pt x="21095" y="132814"/>
                      <a:pt x="22924" y="132621"/>
                      <a:pt x="24753" y="132429"/>
                    </a:cubicBezTo>
                    <a:cubicBezTo>
                      <a:pt x="40925" y="129541"/>
                      <a:pt x="57578" y="132814"/>
                      <a:pt x="71536" y="141477"/>
                    </a:cubicBezTo>
                    <a:cubicBezTo>
                      <a:pt x="72114" y="145617"/>
                      <a:pt x="72691" y="149948"/>
                      <a:pt x="73365" y="154184"/>
                    </a:cubicBezTo>
                    <a:lnTo>
                      <a:pt x="68937" y="156494"/>
                    </a:lnTo>
                    <a:cubicBezTo>
                      <a:pt x="68456" y="156783"/>
                      <a:pt x="51418" y="165639"/>
                      <a:pt x="51418" y="165639"/>
                    </a:cubicBezTo>
                    <a:lnTo>
                      <a:pt x="51514" y="165831"/>
                    </a:lnTo>
                    <a:cubicBezTo>
                      <a:pt x="51225" y="165928"/>
                      <a:pt x="50936" y="166024"/>
                      <a:pt x="50744" y="166120"/>
                    </a:cubicBezTo>
                    <a:lnTo>
                      <a:pt x="50744" y="166024"/>
                    </a:lnTo>
                    <a:cubicBezTo>
                      <a:pt x="49107" y="167179"/>
                      <a:pt x="47471" y="168430"/>
                      <a:pt x="46027" y="169874"/>
                    </a:cubicBezTo>
                    <a:lnTo>
                      <a:pt x="19170" y="133006"/>
                    </a:lnTo>
                    <a:close/>
                    <a:moveTo>
                      <a:pt x="267716" y="459331"/>
                    </a:moveTo>
                    <a:cubicBezTo>
                      <a:pt x="252507" y="470786"/>
                      <a:pt x="234410" y="477813"/>
                      <a:pt x="215350" y="479642"/>
                    </a:cubicBezTo>
                    <a:cubicBezTo>
                      <a:pt x="174535" y="423137"/>
                      <a:pt x="142769" y="360663"/>
                      <a:pt x="120918" y="294532"/>
                    </a:cubicBezTo>
                    <a:cubicBezTo>
                      <a:pt x="125924" y="296457"/>
                      <a:pt x="131218" y="298864"/>
                      <a:pt x="136705" y="301559"/>
                    </a:cubicBezTo>
                    <a:cubicBezTo>
                      <a:pt x="156727" y="358931"/>
                      <a:pt x="184450" y="413414"/>
                      <a:pt x="219104" y="463278"/>
                    </a:cubicBezTo>
                    <a:cubicBezTo>
                      <a:pt x="220356" y="465010"/>
                      <a:pt x="222281" y="466069"/>
                      <a:pt x="224399" y="466069"/>
                    </a:cubicBezTo>
                    <a:cubicBezTo>
                      <a:pt x="224880" y="466069"/>
                      <a:pt x="225361" y="465973"/>
                      <a:pt x="225843" y="465877"/>
                    </a:cubicBezTo>
                    <a:cubicBezTo>
                      <a:pt x="248849" y="459812"/>
                      <a:pt x="269064" y="445854"/>
                      <a:pt x="282829" y="426506"/>
                    </a:cubicBezTo>
                    <a:cubicBezTo>
                      <a:pt x="286487" y="429105"/>
                      <a:pt x="290049" y="431319"/>
                      <a:pt x="293514" y="433437"/>
                    </a:cubicBezTo>
                    <a:cubicBezTo>
                      <a:pt x="286102" y="443159"/>
                      <a:pt x="277438" y="451919"/>
                      <a:pt x="267716" y="459331"/>
                    </a:cubicBezTo>
                    <a:close/>
                    <a:moveTo>
                      <a:pt x="154032" y="310993"/>
                    </a:moveTo>
                    <a:cubicBezTo>
                      <a:pt x="180792" y="327742"/>
                      <a:pt x="204761" y="348535"/>
                      <a:pt x="225169" y="372600"/>
                    </a:cubicBezTo>
                    <a:cubicBezTo>
                      <a:pt x="239512" y="389445"/>
                      <a:pt x="255298" y="404847"/>
                      <a:pt x="272433" y="418709"/>
                    </a:cubicBezTo>
                    <a:cubicBezTo>
                      <a:pt x="261170" y="434303"/>
                      <a:pt x="245287" y="446047"/>
                      <a:pt x="227094" y="452111"/>
                    </a:cubicBezTo>
                    <a:cubicBezTo>
                      <a:pt x="197060" y="408216"/>
                      <a:pt x="172514" y="360760"/>
                      <a:pt x="154032" y="310993"/>
                    </a:cubicBezTo>
                    <a:close/>
                    <a:moveTo>
                      <a:pt x="301504" y="444122"/>
                    </a:moveTo>
                    <a:cubicBezTo>
                      <a:pt x="302659" y="442678"/>
                      <a:pt x="303814" y="441138"/>
                      <a:pt x="304873" y="439597"/>
                    </a:cubicBezTo>
                    <a:cubicBezTo>
                      <a:pt x="305450" y="439886"/>
                      <a:pt x="306028" y="440175"/>
                      <a:pt x="306702" y="440464"/>
                    </a:cubicBezTo>
                    <a:cubicBezTo>
                      <a:pt x="304969" y="441811"/>
                      <a:pt x="303236" y="442967"/>
                      <a:pt x="301504" y="444122"/>
                    </a:cubicBezTo>
                    <a:close/>
                    <a:moveTo>
                      <a:pt x="365517" y="432185"/>
                    </a:moveTo>
                    <a:cubicBezTo>
                      <a:pt x="365228" y="432378"/>
                      <a:pt x="364940" y="432570"/>
                      <a:pt x="364651" y="432763"/>
                    </a:cubicBezTo>
                    <a:cubicBezTo>
                      <a:pt x="364266" y="433052"/>
                      <a:pt x="321526" y="463855"/>
                      <a:pt x="234891" y="364129"/>
                    </a:cubicBezTo>
                    <a:lnTo>
                      <a:pt x="234891" y="364129"/>
                    </a:lnTo>
                    <a:cubicBezTo>
                      <a:pt x="209959" y="334288"/>
                      <a:pt x="179445" y="309453"/>
                      <a:pt x="145080" y="291163"/>
                    </a:cubicBezTo>
                    <a:cubicBezTo>
                      <a:pt x="144791" y="290971"/>
                      <a:pt x="144406" y="290778"/>
                      <a:pt x="144117" y="290682"/>
                    </a:cubicBezTo>
                    <a:cubicBezTo>
                      <a:pt x="120437" y="278072"/>
                      <a:pt x="94254" y="271045"/>
                      <a:pt x="67397" y="270178"/>
                    </a:cubicBezTo>
                    <a:cubicBezTo>
                      <a:pt x="64413" y="270178"/>
                      <a:pt x="61333" y="270274"/>
                      <a:pt x="58348" y="270659"/>
                    </a:cubicBezTo>
                    <a:lnTo>
                      <a:pt x="52188" y="256509"/>
                    </a:lnTo>
                    <a:cubicBezTo>
                      <a:pt x="39289" y="228786"/>
                      <a:pt x="39193" y="199908"/>
                      <a:pt x="50744" y="184025"/>
                    </a:cubicBezTo>
                    <a:cubicBezTo>
                      <a:pt x="50840" y="183832"/>
                      <a:pt x="50936" y="183736"/>
                      <a:pt x="51033" y="183543"/>
                    </a:cubicBezTo>
                    <a:cubicBezTo>
                      <a:pt x="52669" y="181329"/>
                      <a:pt x="54691" y="179308"/>
                      <a:pt x="56808" y="177671"/>
                    </a:cubicBezTo>
                    <a:cubicBezTo>
                      <a:pt x="66531" y="176420"/>
                      <a:pt x="141807" y="170837"/>
                      <a:pt x="225072" y="266617"/>
                    </a:cubicBezTo>
                    <a:cubicBezTo>
                      <a:pt x="301600" y="354695"/>
                      <a:pt x="348479" y="348246"/>
                      <a:pt x="365517" y="340930"/>
                    </a:cubicBezTo>
                    <a:lnTo>
                      <a:pt x="370619" y="352674"/>
                    </a:lnTo>
                    <a:cubicBezTo>
                      <a:pt x="385924" y="388290"/>
                      <a:pt x="383807" y="421789"/>
                      <a:pt x="365517" y="432185"/>
                    </a:cubicBezTo>
                    <a:close/>
                    <a:moveTo>
                      <a:pt x="391893" y="413992"/>
                    </a:moveTo>
                    <a:cubicBezTo>
                      <a:pt x="395743" y="391371"/>
                      <a:pt x="392470" y="368172"/>
                      <a:pt x="382652" y="347476"/>
                    </a:cubicBezTo>
                    <a:lnTo>
                      <a:pt x="377261" y="335058"/>
                    </a:lnTo>
                    <a:lnTo>
                      <a:pt x="402000" y="324181"/>
                    </a:lnTo>
                    <a:lnTo>
                      <a:pt x="403348" y="406099"/>
                    </a:lnTo>
                    <a:lnTo>
                      <a:pt x="391893" y="413992"/>
                    </a:lnTo>
                    <a:close/>
                    <a:moveTo>
                      <a:pt x="416343" y="406002"/>
                    </a:moveTo>
                    <a:lnTo>
                      <a:pt x="414995" y="325528"/>
                    </a:lnTo>
                    <a:cubicBezTo>
                      <a:pt x="429242" y="333422"/>
                      <a:pt x="444259" y="339871"/>
                      <a:pt x="459757" y="344780"/>
                    </a:cubicBezTo>
                    <a:lnTo>
                      <a:pt x="433574" y="374814"/>
                    </a:lnTo>
                    <a:cubicBezTo>
                      <a:pt x="431745" y="376932"/>
                      <a:pt x="431456" y="379916"/>
                      <a:pt x="432804" y="382322"/>
                    </a:cubicBezTo>
                    <a:lnTo>
                      <a:pt x="457639" y="425158"/>
                    </a:lnTo>
                    <a:cubicBezTo>
                      <a:pt x="443296" y="420153"/>
                      <a:pt x="429434" y="413703"/>
                      <a:pt x="416343" y="40600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6082" name="Google Shape;6082;p33"/>
          <p:cNvGrpSpPr/>
          <p:nvPr/>
        </p:nvGrpSpPr>
        <p:grpSpPr>
          <a:xfrm>
            <a:off x="-812316" y="3916138"/>
            <a:ext cx="896786" cy="896786"/>
            <a:chOff x="-812316" y="3916138"/>
            <a:chExt cx="896786" cy="896786"/>
          </a:xfrm>
        </p:grpSpPr>
        <p:sp>
          <p:nvSpPr>
            <p:cNvPr id="6083" name="Google Shape;6083;p33"/>
            <p:cNvSpPr/>
            <p:nvPr/>
          </p:nvSpPr>
          <p:spPr>
            <a:xfrm>
              <a:off x="-812316" y="3916138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4" name="Google Shape;6084;p33"/>
            <p:cNvSpPr/>
            <p:nvPr/>
          </p:nvSpPr>
          <p:spPr>
            <a:xfrm>
              <a:off x="-726564" y="3991049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085" name="Google Shape;6085;p33"/>
            <p:cNvGrpSpPr/>
            <p:nvPr/>
          </p:nvGrpSpPr>
          <p:grpSpPr>
            <a:xfrm>
              <a:off x="-579708" y="4145347"/>
              <a:ext cx="470356" cy="470356"/>
              <a:chOff x="1033885" y="5142519"/>
              <a:chExt cx="470356" cy="470356"/>
            </a:xfrm>
          </p:grpSpPr>
          <p:sp>
            <p:nvSpPr>
              <p:cNvPr id="6086" name="Google Shape;6086;p33"/>
              <p:cNvSpPr/>
              <p:nvPr/>
            </p:nvSpPr>
            <p:spPr>
              <a:xfrm>
                <a:off x="1205731" y="5377698"/>
                <a:ext cx="221663" cy="158331"/>
              </a:xfrm>
              <a:custGeom>
                <a:avLst/>
                <a:gdLst/>
                <a:ahLst/>
                <a:cxnLst/>
                <a:rect l="l" t="t" r="r" b="b"/>
                <a:pathLst>
                  <a:path w="221663" h="158331" extrusionOk="0">
                    <a:moveTo>
                      <a:pt x="0" y="0"/>
                    </a:moveTo>
                    <a:lnTo>
                      <a:pt x="221664" y="0"/>
                    </a:lnTo>
                    <a:lnTo>
                      <a:pt x="221664" y="158331"/>
                    </a:lnTo>
                    <a:lnTo>
                      <a:pt x="0" y="158331"/>
                    </a:lnTo>
                    <a:close/>
                  </a:path>
                </a:pathLst>
              </a:custGeom>
              <a:solidFill>
                <a:srgbClr val="EF52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87" name="Google Shape;6087;p33"/>
              <p:cNvSpPr/>
              <p:nvPr/>
            </p:nvSpPr>
            <p:spPr>
              <a:xfrm>
                <a:off x="1110732" y="5219366"/>
                <a:ext cx="229580" cy="158331"/>
              </a:xfrm>
              <a:custGeom>
                <a:avLst/>
                <a:gdLst/>
                <a:ahLst/>
                <a:cxnLst/>
                <a:rect l="l" t="t" r="r" b="b"/>
                <a:pathLst>
                  <a:path w="229580" h="158331" extrusionOk="0">
                    <a:moveTo>
                      <a:pt x="0" y="0"/>
                    </a:moveTo>
                    <a:lnTo>
                      <a:pt x="229580" y="0"/>
                    </a:lnTo>
                    <a:lnTo>
                      <a:pt x="229580" y="158331"/>
                    </a:lnTo>
                    <a:lnTo>
                      <a:pt x="0" y="158331"/>
                    </a:lnTo>
                    <a:close/>
                  </a:path>
                </a:pathLst>
              </a:custGeom>
              <a:solidFill>
                <a:srgbClr val="88BF4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88" name="Google Shape;6088;p33"/>
              <p:cNvSpPr/>
              <p:nvPr/>
            </p:nvSpPr>
            <p:spPr>
              <a:xfrm>
                <a:off x="1110732" y="5322272"/>
                <a:ext cx="158331" cy="213757"/>
              </a:xfrm>
              <a:custGeom>
                <a:avLst/>
                <a:gdLst/>
                <a:ahLst/>
                <a:cxnLst/>
                <a:rect l="l" t="t" r="r" b="b"/>
                <a:pathLst>
                  <a:path w="158331" h="213757" extrusionOk="0">
                    <a:moveTo>
                      <a:pt x="0" y="55426"/>
                    </a:moveTo>
                    <a:lnTo>
                      <a:pt x="58231" y="55426"/>
                    </a:lnTo>
                    <a:cubicBezTo>
                      <a:pt x="45110" y="43864"/>
                      <a:pt x="43845" y="23854"/>
                      <a:pt x="55406" y="10732"/>
                    </a:cubicBezTo>
                    <a:cubicBezTo>
                      <a:pt x="66968" y="-2390"/>
                      <a:pt x="86978" y="-3654"/>
                      <a:pt x="100100" y="7908"/>
                    </a:cubicBezTo>
                    <a:cubicBezTo>
                      <a:pt x="113222" y="19469"/>
                      <a:pt x="114486" y="39479"/>
                      <a:pt x="102925" y="52601"/>
                    </a:cubicBezTo>
                    <a:cubicBezTo>
                      <a:pt x="102044" y="53601"/>
                      <a:pt x="101100" y="54544"/>
                      <a:pt x="100100" y="55426"/>
                    </a:cubicBezTo>
                    <a:lnTo>
                      <a:pt x="158331" y="55426"/>
                    </a:lnTo>
                    <a:lnTo>
                      <a:pt x="158331" y="113657"/>
                    </a:lnTo>
                    <a:cubicBezTo>
                      <a:pt x="146769" y="100535"/>
                      <a:pt x="126759" y="99271"/>
                      <a:pt x="113637" y="110832"/>
                    </a:cubicBezTo>
                    <a:cubicBezTo>
                      <a:pt x="100516" y="122394"/>
                      <a:pt x="99251" y="142404"/>
                      <a:pt x="110813" y="155526"/>
                    </a:cubicBezTo>
                    <a:cubicBezTo>
                      <a:pt x="122374" y="168648"/>
                      <a:pt x="142384" y="169912"/>
                      <a:pt x="155506" y="158351"/>
                    </a:cubicBezTo>
                    <a:cubicBezTo>
                      <a:pt x="156506" y="157469"/>
                      <a:pt x="157450" y="156526"/>
                      <a:pt x="158331" y="155526"/>
                    </a:cubicBezTo>
                    <a:lnTo>
                      <a:pt x="158331" y="213757"/>
                    </a:lnTo>
                    <a:lnTo>
                      <a:pt x="0" y="213757"/>
                    </a:lnTo>
                    <a:close/>
                  </a:path>
                </a:pathLst>
              </a:custGeom>
              <a:solidFill>
                <a:srgbClr val="0093B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89" name="Google Shape;6089;p33"/>
              <p:cNvSpPr/>
              <p:nvPr/>
            </p:nvSpPr>
            <p:spPr>
              <a:xfrm>
                <a:off x="1269064" y="5219366"/>
                <a:ext cx="158331" cy="213757"/>
              </a:xfrm>
              <a:custGeom>
                <a:avLst/>
                <a:gdLst/>
                <a:ahLst/>
                <a:cxnLst/>
                <a:rect l="l" t="t" r="r" b="b"/>
                <a:pathLst>
                  <a:path w="158331" h="213757" extrusionOk="0">
                    <a:moveTo>
                      <a:pt x="0" y="0"/>
                    </a:moveTo>
                    <a:lnTo>
                      <a:pt x="0" y="58231"/>
                    </a:lnTo>
                    <a:cubicBezTo>
                      <a:pt x="11562" y="45110"/>
                      <a:pt x="31572" y="43845"/>
                      <a:pt x="44694" y="55406"/>
                    </a:cubicBezTo>
                    <a:cubicBezTo>
                      <a:pt x="57816" y="66968"/>
                      <a:pt x="59080" y="86978"/>
                      <a:pt x="47518" y="100100"/>
                    </a:cubicBezTo>
                    <a:cubicBezTo>
                      <a:pt x="35957" y="113222"/>
                      <a:pt x="15947" y="114486"/>
                      <a:pt x="2825" y="102925"/>
                    </a:cubicBezTo>
                    <a:cubicBezTo>
                      <a:pt x="1825" y="102044"/>
                      <a:pt x="882" y="101100"/>
                      <a:pt x="0" y="100100"/>
                    </a:cubicBezTo>
                    <a:lnTo>
                      <a:pt x="0" y="158331"/>
                    </a:lnTo>
                    <a:lnTo>
                      <a:pt x="58231" y="158331"/>
                    </a:lnTo>
                    <a:cubicBezTo>
                      <a:pt x="45110" y="169893"/>
                      <a:pt x="43845" y="189903"/>
                      <a:pt x="55406" y="203025"/>
                    </a:cubicBezTo>
                    <a:cubicBezTo>
                      <a:pt x="66968" y="216147"/>
                      <a:pt x="86978" y="217412"/>
                      <a:pt x="100100" y="205849"/>
                    </a:cubicBezTo>
                    <a:cubicBezTo>
                      <a:pt x="113222" y="194288"/>
                      <a:pt x="114486" y="174278"/>
                      <a:pt x="102925" y="161156"/>
                    </a:cubicBezTo>
                    <a:cubicBezTo>
                      <a:pt x="102043" y="160156"/>
                      <a:pt x="101100" y="159213"/>
                      <a:pt x="100100" y="158331"/>
                    </a:cubicBezTo>
                    <a:lnTo>
                      <a:pt x="158331" y="158331"/>
                    </a:lnTo>
                    <a:lnTo>
                      <a:pt x="158331" y="0"/>
                    </a:lnTo>
                    <a:close/>
                  </a:path>
                </a:pathLst>
              </a:custGeom>
              <a:solidFill>
                <a:srgbClr val="FFC11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90" name="Google Shape;6090;p33"/>
              <p:cNvSpPr/>
              <p:nvPr/>
            </p:nvSpPr>
            <p:spPr>
              <a:xfrm>
                <a:off x="1323604" y="5472781"/>
                <a:ext cx="103790" cy="63247"/>
              </a:xfrm>
              <a:custGeom>
                <a:avLst/>
                <a:gdLst/>
                <a:ahLst/>
                <a:cxnLst/>
                <a:rect l="l" t="t" r="r" b="b"/>
                <a:pathLst>
                  <a:path w="103790" h="63247" extrusionOk="0">
                    <a:moveTo>
                      <a:pt x="24625" y="48375"/>
                    </a:moveTo>
                    <a:lnTo>
                      <a:pt x="41623" y="63247"/>
                    </a:lnTo>
                    <a:lnTo>
                      <a:pt x="103791" y="63247"/>
                    </a:lnTo>
                    <a:lnTo>
                      <a:pt x="103791" y="28053"/>
                    </a:lnTo>
                    <a:cubicBezTo>
                      <a:pt x="89361" y="25449"/>
                      <a:pt x="74571" y="30084"/>
                      <a:pt x="64208" y="40459"/>
                    </a:cubicBezTo>
                    <a:lnTo>
                      <a:pt x="28583" y="4834"/>
                    </a:lnTo>
                    <a:cubicBezTo>
                      <a:pt x="21978" y="-1677"/>
                      <a:pt x="11345" y="-1601"/>
                      <a:pt x="4834" y="5004"/>
                    </a:cubicBezTo>
                    <a:cubicBezTo>
                      <a:pt x="-1611" y="11543"/>
                      <a:pt x="-1611" y="22046"/>
                      <a:pt x="4834" y="28584"/>
                    </a:cubicBezTo>
                    <a:close/>
                  </a:path>
                </a:pathLst>
              </a:custGeom>
              <a:solidFill>
                <a:srgbClr val="E8493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91" name="Google Shape;6091;p33"/>
              <p:cNvSpPr/>
              <p:nvPr/>
            </p:nvSpPr>
            <p:spPr>
              <a:xfrm>
                <a:off x="1110732" y="5432238"/>
                <a:ext cx="63247" cy="103790"/>
              </a:xfrm>
              <a:custGeom>
                <a:avLst/>
                <a:gdLst/>
                <a:ahLst/>
                <a:cxnLst/>
                <a:rect l="l" t="t" r="r" b="b"/>
                <a:pathLst>
                  <a:path w="63247" h="103790" extrusionOk="0">
                    <a:moveTo>
                      <a:pt x="14872" y="24625"/>
                    </a:moveTo>
                    <a:lnTo>
                      <a:pt x="0" y="41623"/>
                    </a:lnTo>
                    <a:lnTo>
                      <a:pt x="0" y="103791"/>
                    </a:lnTo>
                    <a:lnTo>
                      <a:pt x="35194" y="103791"/>
                    </a:lnTo>
                    <a:cubicBezTo>
                      <a:pt x="37799" y="89361"/>
                      <a:pt x="33163" y="74571"/>
                      <a:pt x="22789" y="64208"/>
                    </a:cubicBezTo>
                    <a:lnTo>
                      <a:pt x="58413" y="28583"/>
                    </a:lnTo>
                    <a:cubicBezTo>
                      <a:pt x="64925" y="21978"/>
                      <a:pt x="64849" y="11345"/>
                      <a:pt x="58243" y="4834"/>
                    </a:cubicBezTo>
                    <a:cubicBezTo>
                      <a:pt x="51704" y="-1611"/>
                      <a:pt x="41202" y="-1611"/>
                      <a:pt x="34664" y="4834"/>
                    </a:cubicBezTo>
                    <a:close/>
                  </a:path>
                </a:pathLst>
              </a:custGeom>
              <a:solidFill>
                <a:srgbClr val="047FA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92" name="Google Shape;6092;p33"/>
              <p:cNvSpPr/>
              <p:nvPr/>
            </p:nvSpPr>
            <p:spPr>
              <a:xfrm>
                <a:off x="1110732" y="5219366"/>
                <a:ext cx="103790" cy="63247"/>
              </a:xfrm>
              <a:custGeom>
                <a:avLst/>
                <a:gdLst/>
                <a:ahLst/>
                <a:cxnLst/>
                <a:rect l="l" t="t" r="r" b="b"/>
                <a:pathLst>
                  <a:path w="103790" h="63247" extrusionOk="0">
                    <a:moveTo>
                      <a:pt x="79166" y="14872"/>
                    </a:moveTo>
                    <a:lnTo>
                      <a:pt x="62168" y="0"/>
                    </a:lnTo>
                    <a:lnTo>
                      <a:pt x="0" y="0"/>
                    </a:lnTo>
                    <a:lnTo>
                      <a:pt x="0" y="35194"/>
                    </a:lnTo>
                    <a:cubicBezTo>
                      <a:pt x="14430" y="37799"/>
                      <a:pt x="29220" y="33163"/>
                      <a:pt x="39583" y="22789"/>
                    </a:cubicBezTo>
                    <a:lnTo>
                      <a:pt x="75207" y="58413"/>
                    </a:lnTo>
                    <a:cubicBezTo>
                      <a:pt x="81813" y="64925"/>
                      <a:pt x="92446" y="64849"/>
                      <a:pt x="98957" y="58243"/>
                    </a:cubicBezTo>
                    <a:cubicBezTo>
                      <a:pt x="105402" y="51704"/>
                      <a:pt x="105402" y="41202"/>
                      <a:pt x="98957" y="34664"/>
                    </a:cubicBezTo>
                    <a:close/>
                  </a:path>
                </a:pathLst>
              </a:custGeom>
              <a:solidFill>
                <a:srgbClr val="7CA54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93" name="Google Shape;6093;p33"/>
              <p:cNvSpPr/>
              <p:nvPr/>
            </p:nvSpPr>
            <p:spPr>
              <a:xfrm>
                <a:off x="1364147" y="5219366"/>
                <a:ext cx="63247" cy="103790"/>
              </a:xfrm>
              <a:custGeom>
                <a:avLst/>
                <a:gdLst/>
                <a:ahLst/>
                <a:cxnLst/>
                <a:rect l="l" t="t" r="r" b="b"/>
                <a:pathLst>
                  <a:path w="63247" h="103790" extrusionOk="0">
                    <a:moveTo>
                      <a:pt x="48375" y="79166"/>
                    </a:moveTo>
                    <a:lnTo>
                      <a:pt x="63247" y="62168"/>
                    </a:lnTo>
                    <a:lnTo>
                      <a:pt x="63247" y="0"/>
                    </a:lnTo>
                    <a:lnTo>
                      <a:pt x="28053" y="0"/>
                    </a:lnTo>
                    <a:cubicBezTo>
                      <a:pt x="25449" y="14430"/>
                      <a:pt x="30084" y="29220"/>
                      <a:pt x="40459" y="39583"/>
                    </a:cubicBezTo>
                    <a:lnTo>
                      <a:pt x="4834" y="75207"/>
                    </a:lnTo>
                    <a:cubicBezTo>
                      <a:pt x="-1677" y="81813"/>
                      <a:pt x="-1601" y="92446"/>
                      <a:pt x="5004" y="98957"/>
                    </a:cubicBezTo>
                    <a:cubicBezTo>
                      <a:pt x="11543" y="105402"/>
                      <a:pt x="22046" y="105402"/>
                      <a:pt x="28584" y="98957"/>
                    </a:cubicBezTo>
                    <a:close/>
                  </a:path>
                </a:pathLst>
              </a:custGeom>
              <a:solidFill>
                <a:srgbClr val="FAAC2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6094" name="Google Shape;6094;p33"/>
              <p:cNvGrpSpPr/>
              <p:nvPr/>
            </p:nvGrpSpPr>
            <p:grpSpPr>
              <a:xfrm>
                <a:off x="1039483" y="5148117"/>
                <a:ext cx="459160" cy="459160"/>
                <a:chOff x="1039483" y="5148117"/>
                <a:chExt cx="459160" cy="459160"/>
              </a:xfrm>
            </p:grpSpPr>
            <p:sp>
              <p:nvSpPr>
                <p:cNvPr id="6095" name="Google Shape;6095;p33"/>
                <p:cNvSpPr/>
                <p:nvPr/>
              </p:nvSpPr>
              <p:spPr>
                <a:xfrm>
                  <a:off x="1039483" y="5425197"/>
                  <a:ext cx="119708" cy="174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08" h="174164" extrusionOk="0">
                      <a:moveTo>
                        <a:pt x="0" y="110832"/>
                      </a:moveTo>
                      <a:lnTo>
                        <a:pt x="15833" y="94999"/>
                      </a:lnTo>
                      <a:lnTo>
                        <a:pt x="15833" y="23750"/>
                      </a:lnTo>
                      <a:cubicBezTo>
                        <a:pt x="15833" y="10633"/>
                        <a:pt x="26466" y="0"/>
                        <a:pt x="39583" y="0"/>
                      </a:cubicBezTo>
                      <a:lnTo>
                        <a:pt x="71249" y="0"/>
                      </a:lnTo>
                      <a:lnTo>
                        <a:pt x="71249" y="31666"/>
                      </a:lnTo>
                      <a:lnTo>
                        <a:pt x="91040" y="11875"/>
                      </a:lnTo>
                      <a:cubicBezTo>
                        <a:pt x="97599" y="5317"/>
                        <a:pt x="108231" y="5317"/>
                        <a:pt x="114790" y="11875"/>
                      </a:cubicBezTo>
                      <a:cubicBezTo>
                        <a:pt x="121348" y="18434"/>
                        <a:pt x="121348" y="29066"/>
                        <a:pt x="114790" y="35625"/>
                      </a:cubicBezTo>
                      <a:lnTo>
                        <a:pt x="79166" y="71249"/>
                      </a:lnTo>
                      <a:cubicBezTo>
                        <a:pt x="96654" y="88738"/>
                        <a:pt x="96654" y="117093"/>
                        <a:pt x="79166" y="134582"/>
                      </a:cubicBezTo>
                      <a:lnTo>
                        <a:pt x="39583" y="174164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96" name="Google Shape;6096;p33"/>
                <p:cNvSpPr/>
                <p:nvPr/>
              </p:nvSpPr>
              <p:spPr>
                <a:xfrm>
                  <a:off x="1047400" y="5148117"/>
                  <a:ext cx="174164" cy="119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164" h="119708" extrusionOk="0">
                      <a:moveTo>
                        <a:pt x="63333" y="0"/>
                      </a:moveTo>
                      <a:lnTo>
                        <a:pt x="79166" y="15833"/>
                      </a:lnTo>
                      <a:lnTo>
                        <a:pt x="150415" y="15833"/>
                      </a:lnTo>
                      <a:cubicBezTo>
                        <a:pt x="163531" y="15833"/>
                        <a:pt x="174164" y="26466"/>
                        <a:pt x="174164" y="39583"/>
                      </a:cubicBezTo>
                      <a:lnTo>
                        <a:pt x="174164" y="71249"/>
                      </a:lnTo>
                      <a:lnTo>
                        <a:pt x="142498" y="71249"/>
                      </a:lnTo>
                      <a:lnTo>
                        <a:pt x="162290" y="91040"/>
                      </a:lnTo>
                      <a:cubicBezTo>
                        <a:pt x="168847" y="97599"/>
                        <a:pt x="168847" y="108231"/>
                        <a:pt x="162290" y="114790"/>
                      </a:cubicBezTo>
                      <a:cubicBezTo>
                        <a:pt x="155731" y="121348"/>
                        <a:pt x="145099" y="121348"/>
                        <a:pt x="138540" y="114790"/>
                      </a:cubicBezTo>
                      <a:lnTo>
                        <a:pt x="102915" y="79166"/>
                      </a:lnTo>
                      <a:cubicBezTo>
                        <a:pt x="85427" y="96654"/>
                        <a:pt x="57072" y="96654"/>
                        <a:pt x="39583" y="79166"/>
                      </a:cubicBezTo>
                      <a:lnTo>
                        <a:pt x="0" y="39583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97" name="Google Shape;6097;p33"/>
                <p:cNvSpPr/>
                <p:nvPr/>
              </p:nvSpPr>
              <p:spPr>
                <a:xfrm>
                  <a:off x="1378935" y="5156034"/>
                  <a:ext cx="119708" cy="174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08" h="174164" extrusionOk="0">
                      <a:moveTo>
                        <a:pt x="119709" y="63333"/>
                      </a:moveTo>
                      <a:lnTo>
                        <a:pt x="103875" y="79166"/>
                      </a:lnTo>
                      <a:lnTo>
                        <a:pt x="103875" y="150415"/>
                      </a:lnTo>
                      <a:cubicBezTo>
                        <a:pt x="103875" y="163531"/>
                        <a:pt x="93243" y="174164"/>
                        <a:pt x="80126" y="174164"/>
                      </a:cubicBezTo>
                      <a:lnTo>
                        <a:pt x="48460" y="174164"/>
                      </a:lnTo>
                      <a:lnTo>
                        <a:pt x="48460" y="142498"/>
                      </a:lnTo>
                      <a:lnTo>
                        <a:pt x="28668" y="162290"/>
                      </a:lnTo>
                      <a:cubicBezTo>
                        <a:pt x="22109" y="168847"/>
                        <a:pt x="11477" y="168847"/>
                        <a:pt x="4918" y="162290"/>
                      </a:cubicBezTo>
                      <a:cubicBezTo>
                        <a:pt x="-1639" y="155731"/>
                        <a:pt x="-1639" y="145099"/>
                        <a:pt x="4918" y="138540"/>
                      </a:cubicBezTo>
                      <a:lnTo>
                        <a:pt x="40543" y="102915"/>
                      </a:lnTo>
                      <a:cubicBezTo>
                        <a:pt x="23054" y="85427"/>
                        <a:pt x="23054" y="57072"/>
                        <a:pt x="40543" y="39583"/>
                      </a:cubicBezTo>
                      <a:lnTo>
                        <a:pt x="80126" y="0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98" name="Google Shape;6098;p33"/>
                <p:cNvSpPr/>
                <p:nvPr/>
              </p:nvSpPr>
              <p:spPr>
                <a:xfrm>
                  <a:off x="1316563" y="5487569"/>
                  <a:ext cx="174164" cy="119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164" h="119708" extrusionOk="0">
                      <a:moveTo>
                        <a:pt x="110832" y="119709"/>
                      </a:moveTo>
                      <a:lnTo>
                        <a:pt x="94999" y="103875"/>
                      </a:lnTo>
                      <a:lnTo>
                        <a:pt x="23750" y="103875"/>
                      </a:lnTo>
                      <a:cubicBezTo>
                        <a:pt x="10633" y="103875"/>
                        <a:pt x="0" y="93243"/>
                        <a:pt x="0" y="80126"/>
                      </a:cubicBezTo>
                      <a:lnTo>
                        <a:pt x="0" y="48460"/>
                      </a:lnTo>
                      <a:lnTo>
                        <a:pt x="31666" y="48460"/>
                      </a:lnTo>
                      <a:lnTo>
                        <a:pt x="11875" y="28668"/>
                      </a:lnTo>
                      <a:cubicBezTo>
                        <a:pt x="5317" y="22109"/>
                        <a:pt x="5317" y="11477"/>
                        <a:pt x="11875" y="4918"/>
                      </a:cubicBezTo>
                      <a:cubicBezTo>
                        <a:pt x="18434" y="-1639"/>
                        <a:pt x="29066" y="-1639"/>
                        <a:pt x="35625" y="4918"/>
                      </a:cubicBezTo>
                      <a:lnTo>
                        <a:pt x="71249" y="40543"/>
                      </a:lnTo>
                      <a:cubicBezTo>
                        <a:pt x="88738" y="23054"/>
                        <a:pt x="117093" y="23054"/>
                        <a:pt x="134582" y="40543"/>
                      </a:cubicBezTo>
                      <a:lnTo>
                        <a:pt x="174164" y="80126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099" name="Google Shape;6099;p33"/>
              <p:cNvSpPr/>
              <p:nvPr/>
            </p:nvSpPr>
            <p:spPr>
              <a:xfrm>
                <a:off x="1033885" y="5142519"/>
                <a:ext cx="470356" cy="470356"/>
              </a:xfrm>
              <a:custGeom>
                <a:avLst/>
                <a:gdLst/>
                <a:ahLst/>
                <a:cxnLst/>
                <a:rect l="l" t="t" r="r" b="b"/>
                <a:pathLst>
                  <a:path w="470356" h="470356" extrusionOk="0">
                    <a:moveTo>
                      <a:pt x="385593" y="364560"/>
                    </a:moveTo>
                    <a:cubicBezTo>
                      <a:pt x="374345" y="364528"/>
                      <a:pt x="363385" y="368123"/>
                      <a:pt x="354341" y="374812"/>
                    </a:cubicBezTo>
                    <a:lnTo>
                      <a:pt x="323900" y="344370"/>
                    </a:lnTo>
                    <a:cubicBezTo>
                      <a:pt x="314208" y="334762"/>
                      <a:pt x="298563" y="334829"/>
                      <a:pt x="288955" y="344521"/>
                    </a:cubicBezTo>
                    <a:cubicBezTo>
                      <a:pt x="279404" y="354153"/>
                      <a:pt x="279404" y="369684"/>
                      <a:pt x="288955" y="379316"/>
                    </a:cubicBezTo>
                    <a:lnTo>
                      <a:pt x="295231" y="385593"/>
                    </a:lnTo>
                    <a:lnTo>
                      <a:pt x="243095" y="385593"/>
                    </a:lnTo>
                    <a:lnTo>
                      <a:pt x="243095" y="335278"/>
                    </a:lnTo>
                    <a:cubicBezTo>
                      <a:pt x="243095" y="330906"/>
                      <a:pt x="239551" y="327362"/>
                      <a:pt x="235178" y="327362"/>
                    </a:cubicBezTo>
                    <a:cubicBezTo>
                      <a:pt x="232906" y="327361"/>
                      <a:pt x="230744" y="328337"/>
                      <a:pt x="229241" y="330042"/>
                    </a:cubicBezTo>
                    <a:cubicBezTo>
                      <a:pt x="220571" y="339885"/>
                      <a:pt x="205564" y="340836"/>
                      <a:pt x="195721" y="332166"/>
                    </a:cubicBezTo>
                    <a:cubicBezTo>
                      <a:pt x="185878" y="323496"/>
                      <a:pt x="184927" y="308490"/>
                      <a:pt x="193597" y="298646"/>
                    </a:cubicBezTo>
                    <a:cubicBezTo>
                      <a:pt x="202266" y="288803"/>
                      <a:pt x="217273" y="287852"/>
                      <a:pt x="227116" y="296522"/>
                    </a:cubicBezTo>
                    <a:cubicBezTo>
                      <a:pt x="227868" y="297185"/>
                      <a:pt x="228578" y="297894"/>
                      <a:pt x="229241" y="298646"/>
                    </a:cubicBezTo>
                    <a:cubicBezTo>
                      <a:pt x="232132" y="301926"/>
                      <a:pt x="237136" y="302240"/>
                      <a:pt x="240414" y="299348"/>
                    </a:cubicBezTo>
                    <a:cubicBezTo>
                      <a:pt x="242119" y="297845"/>
                      <a:pt x="243095" y="295682"/>
                      <a:pt x="243095" y="293410"/>
                    </a:cubicBezTo>
                    <a:lnTo>
                      <a:pt x="243095" y="243095"/>
                    </a:lnTo>
                    <a:lnTo>
                      <a:pt x="278073" y="243095"/>
                    </a:lnTo>
                    <a:cubicBezTo>
                      <a:pt x="269319" y="263127"/>
                      <a:pt x="278462" y="286462"/>
                      <a:pt x="298494" y="295216"/>
                    </a:cubicBezTo>
                    <a:cubicBezTo>
                      <a:pt x="318525" y="303970"/>
                      <a:pt x="341861" y="294828"/>
                      <a:pt x="350615" y="274796"/>
                    </a:cubicBezTo>
                    <a:cubicBezTo>
                      <a:pt x="355031" y="264690"/>
                      <a:pt x="355031" y="253200"/>
                      <a:pt x="350615" y="243095"/>
                    </a:cubicBezTo>
                    <a:lnTo>
                      <a:pt x="385593" y="243095"/>
                    </a:lnTo>
                    <a:lnTo>
                      <a:pt x="385593" y="346010"/>
                    </a:lnTo>
                    <a:lnTo>
                      <a:pt x="401426" y="346010"/>
                    </a:lnTo>
                    <a:lnTo>
                      <a:pt x="401426" y="195596"/>
                    </a:lnTo>
                    <a:lnTo>
                      <a:pt x="425176" y="195596"/>
                    </a:lnTo>
                    <a:cubicBezTo>
                      <a:pt x="442657" y="195576"/>
                      <a:pt x="456822" y="181410"/>
                      <a:pt x="456842" y="163929"/>
                    </a:cubicBezTo>
                    <a:lnTo>
                      <a:pt x="456842" y="95960"/>
                    </a:lnTo>
                    <a:lnTo>
                      <a:pt x="470357" y="82445"/>
                    </a:lnTo>
                    <a:lnTo>
                      <a:pt x="459161" y="71249"/>
                    </a:lnTo>
                    <a:lnTo>
                      <a:pt x="443328" y="87082"/>
                    </a:lnTo>
                    <a:cubicBezTo>
                      <a:pt x="441843" y="88567"/>
                      <a:pt x="441009" y="90580"/>
                      <a:pt x="441009" y="92680"/>
                    </a:cubicBezTo>
                    <a:lnTo>
                      <a:pt x="441009" y="163929"/>
                    </a:lnTo>
                    <a:cubicBezTo>
                      <a:pt x="440999" y="172669"/>
                      <a:pt x="433916" y="179752"/>
                      <a:pt x="425176" y="179762"/>
                    </a:cubicBezTo>
                    <a:lnTo>
                      <a:pt x="401426" y="179762"/>
                    </a:lnTo>
                    <a:lnTo>
                      <a:pt x="401426" y="159292"/>
                    </a:lnTo>
                    <a:lnTo>
                      <a:pt x="414941" y="145778"/>
                    </a:lnTo>
                    <a:lnTo>
                      <a:pt x="403745" y="134582"/>
                    </a:lnTo>
                    <a:lnTo>
                      <a:pt x="368120" y="170206"/>
                    </a:lnTo>
                    <a:cubicBezTo>
                      <a:pt x="364654" y="173673"/>
                      <a:pt x="359033" y="173673"/>
                      <a:pt x="355566" y="170206"/>
                    </a:cubicBezTo>
                    <a:cubicBezTo>
                      <a:pt x="352100" y="166740"/>
                      <a:pt x="352100" y="161119"/>
                      <a:pt x="355566" y="157652"/>
                    </a:cubicBezTo>
                    <a:lnTo>
                      <a:pt x="391191" y="122028"/>
                    </a:lnTo>
                    <a:cubicBezTo>
                      <a:pt x="394282" y="118936"/>
                      <a:pt x="394282" y="113924"/>
                      <a:pt x="391191" y="110832"/>
                    </a:cubicBezTo>
                    <a:cubicBezTo>
                      <a:pt x="391191" y="110832"/>
                      <a:pt x="391191" y="110832"/>
                      <a:pt x="391191" y="110832"/>
                    </a:cubicBezTo>
                    <a:cubicBezTo>
                      <a:pt x="376818" y="96425"/>
                      <a:pt x="376818" y="73103"/>
                      <a:pt x="391191" y="58695"/>
                    </a:cubicBezTo>
                    <a:lnTo>
                      <a:pt x="430774" y="19113"/>
                    </a:lnTo>
                    <a:lnTo>
                      <a:pt x="419578" y="7917"/>
                    </a:lnTo>
                    <a:lnTo>
                      <a:pt x="379995" y="47499"/>
                    </a:lnTo>
                    <a:cubicBezTo>
                      <a:pt x="361609" y="65934"/>
                      <a:pt x="359411" y="95022"/>
                      <a:pt x="374817" y="116010"/>
                    </a:cubicBezTo>
                    <a:lnTo>
                      <a:pt x="344370" y="146456"/>
                    </a:lnTo>
                    <a:cubicBezTo>
                      <a:pt x="334679" y="156065"/>
                      <a:pt x="334611" y="171710"/>
                      <a:pt x="344220" y="181402"/>
                    </a:cubicBezTo>
                    <a:cubicBezTo>
                      <a:pt x="353829" y="191094"/>
                      <a:pt x="369474" y="191161"/>
                      <a:pt x="379166" y="181553"/>
                    </a:cubicBezTo>
                    <a:cubicBezTo>
                      <a:pt x="379216" y="181503"/>
                      <a:pt x="379267" y="181453"/>
                      <a:pt x="379316" y="181402"/>
                    </a:cubicBezTo>
                    <a:lnTo>
                      <a:pt x="385593" y="175125"/>
                    </a:lnTo>
                    <a:lnTo>
                      <a:pt x="385593" y="227262"/>
                    </a:lnTo>
                    <a:lnTo>
                      <a:pt x="335277" y="227262"/>
                    </a:lnTo>
                    <a:cubicBezTo>
                      <a:pt x="330905" y="227262"/>
                      <a:pt x="327361" y="230805"/>
                      <a:pt x="327361" y="235177"/>
                    </a:cubicBezTo>
                    <a:cubicBezTo>
                      <a:pt x="327360" y="237450"/>
                      <a:pt x="328336" y="239613"/>
                      <a:pt x="330041" y="241116"/>
                    </a:cubicBezTo>
                    <a:cubicBezTo>
                      <a:pt x="339884" y="249784"/>
                      <a:pt x="340836" y="264792"/>
                      <a:pt x="332167" y="274635"/>
                    </a:cubicBezTo>
                    <a:cubicBezTo>
                      <a:pt x="323498" y="284479"/>
                      <a:pt x="308491" y="285431"/>
                      <a:pt x="298647" y="276762"/>
                    </a:cubicBezTo>
                    <a:cubicBezTo>
                      <a:pt x="288804" y="268093"/>
                      <a:pt x="287852" y="253086"/>
                      <a:pt x="296521" y="243242"/>
                    </a:cubicBezTo>
                    <a:cubicBezTo>
                      <a:pt x="297184" y="242489"/>
                      <a:pt x="297894" y="241779"/>
                      <a:pt x="298647" y="241116"/>
                    </a:cubicBezTo>
                    <a:cubicBezTo>
                      <a:pt x="301927" y="238224"/>
                      <a:pt x="302241" y="233221"/>
                      <a:pt x="299348" y="229942"/>
                    </a:cubicBezTo>
                    <a:cubicBezTo>
                      <a:pt x="297846" y="228237"/>
                      <a:pt x="295683" y="227262"/>
                      <a:pt x="293411" y="227262"/>
                    </a:cubicBezTo>
                    <a:lnTo>
                      <a:pt x="243095" y="227262"/>
                    </a:lnTo>
                    <a:lnTo>
                      <a:pt x="243095" y="192284"/>
                    </a:lnTo>
                    <a:cubicBezTo>
                      <a:pt x="263127" y="201037"/>
                      <a:pt x="286462" y="191894"/>
                      <a:pt x="295215" y="171861"/>
                    </a:cubicBezTo>
                    <a:cubicBezTo>
                      <a:pt x="303967" y="151829"/>
                      <a:pt x="294824" y="128494"/>
                      <a:pt x="274791" y="119741"/>
                    </a:cubicBezTo>
                    <a:cubicBezTo>
                      <a:pt x="264687" y="115327"/>
                      <a:pt x="253199" y="115327"/>
                      <a:pt x="243095" y="119741"/>
                    </a:cubicBezTo>
                    <a:lnTo>
                      <a:pt x="243095" y="84764"/>
                    </a:lnTo>
                    <a:lnTo>
                      <a:pt x="346010" y="84764"/>
                    </a:lnTo>
                    <a:lnTo>
                      <a:pt x="346010" y="68931"/>
                    </a:lnTo>
                    <a:lnTo>
                      <a:pt x="195596" y="68931"/>
                    </a:lnTo>
                    <a:lnTo>
                      <a:pt x="195596" y="45181"/>
                    </a:lnTo>
                    <a:cubicBezTo>
                      <a:pt x="195576" y="27700"/>
                      <a:pt x="181410" y="13534"/>
                      <a:pt x="163929" y="13515"/>
                    </a:cubicBezTo>
                    <a:lnTo>
                      <a:pt x="95959" y="13515"/>
                    </a:lnTo>
                    <a:lnTo>
                      <a:pt x="82445" y="0"/>
                    </a:lnTo>
                    <a:lnTo>
                      <a:pt x="71249" y="11196"/>
                    </a:lnTo>
                    <a:lnTo>
                      <a:pt x="87082" y="27029"/>
                    </a:lnTo>
                    <a:cubicBezTo>
                      <a:pt x="88567" y="28514"/>
                      <a:pt x="90580" y="29348"/>
                      <a:pt x="92680" y="29348"/>
                    </a:cubicBezTo>
                    <a:lnTo>
                      <a:pt x="163929" y="29348"/>
                    </a:lnTo>
                    <a:cubicBezTo>
                      <a:pt x="172669" y="29358"/>
                      <a:pt x="179752" y="36441"/>
                      <a:pt x="179762" y="45181"/>
                    </a:cubicBezTo>
                    <a:lnTo>
                      <a:pt x="179762" y="68931"/>
                    </a:lnTo>
                    <a:lnTo>
                      <a:pt x="159292" y="68931"/>
                    </a:lnTo>
                    <a:lnTo>
                      <a:pt x="145778" y="55416"/>
                    </a:lnTo>
                    <a:lnTo>
                      <a:pt x="134582" y="66612"/>
                    </a:lnTo>
                    <a:lnTo>
                      <a:pt x="170206" y="102236"/>
                    </a:lnTo>
                    <a:cubicBezTo>
                      <a:pt x="173673" y="105703"/>
                      <a:pt x="173673" y="111324"/>
                      <a:pt x="170206" y="114790"/>
                    </a:cubicBezTo>
                    <a:cubicBezTo>
                      <a:pt x="166740" y="118257"/>
                      <a:pt x="161119" y="118257"/>
                      <a:pt x="157652" y="114790"/>
                    </a:cubicBezTo>
                    <a:lnTo>
                      <a:pt x="122028" y="79166"/>
                    </a:lnTo>
                    <a:cubicBezTo>
                      <a:pt x="118936" y="76074"/>
                      <a:pt x="113924" y="76074"/>
                      <a:pt x="110832" y="79165"/>
                    </a:cubicBezTo>
                    <a:cubicBezTo>
                      <a:pt x="110832" y="79165"/>
                      <a:pt x="110832" y="79166"/>
                      <a:pt x="110832" y="79166"/>
                    </a:cubicBezTo>
                    <a:cubicBezTo>
                      <a:pt x="96436" y="93563"/>
                      <a:pt x="73093" y="93563"/>
                      <a:pt x="58696" y="79167"/>
                    </a:cubicBezTo>
                    <a:cubicBezTo>
                      <a:pt x="58696" y="79166"/>
                      <a:pt x="58696" y="79166"/>
                      <a:pt x="58695" y="79166"/>
                    </a:cubicBezTo>
                    <a:lnTo>
                      <a:pt x="19113" y="39583"/>
                    </a:lnTo>
                    <a:lnTo>
                      <a:pt x="7917" y="50779"/>
                    </a:lnTo>
                    <a:lnTo>
                      <a:pt x="47499" y="90362"/>
                    </a:lnTo>
                    <a:cubicBezTo>
                      <a:pt x="65922" y="108777"/>
                      <a:pt x="95031" y="110978"/>
                      <a:pt x="116015" y="95545"/>
                    </a:cubicBezTo>
                    <a:lnTo>
                      <a:pt x="146456" y="125986"/>
                    </a:lnTo>
                    <a:cubicBezTo>
                      <a:pt x="156148" y="135595"/>
                      <a:pt x="171793" y="135528"/>
                      <a:pt x="181402" y="125836"/>
                    </a:cubicBezTo>
                    <a:cubicBezTo>
                      <a:pt x="190952" y="116203"/>
                      <a:pt x="190952" y="100673"/>
                      <a:pt x="181402" y="91040"/>
                    </a:cubicBezTo>
                    <a:lnTo>
                      <a:pt x="175125" y="84764"/>
                    </a:lnTo>
                    <a:lnTo>
                      <a:pt x="227262" y="84764"/>
                    </a:lnTo>
                    <a:lnTo>
                      <a:pt x="227262" y="135078"/>
                    </a:lnTo>
                    <a:cubicBezTo>
                      <a:pt x="227262" y="139450"/>
                      <a:pt x="230805" y="142995"/>
                      <a:pt x="235177" y="142996"/>
                    </a:cubicBezTo>
                    <a:cubicBezTo>
                      <a:pt x="237450" y="142996"/>
                      <a:pt x="239613" y="142019"/>
                      <a:pt x="241116" y="140315"/>
                    </a:cubicBezTo>
                    <a:cubicBezTo>
                      <a:pt x="249785" y="130472"/>
                      <a:pt x="264792" y="129521"/>
                      <a:pt x="274635" y="138191"/>
                    </a:cubicBezTo>
                    <a:cubicBezTo>
                      <a:pt x="284479" y="146860"/>
                      <a:pt x="285430" y="161867"/>
                      <a:pt x="276760" y="171710"/>
                    </a:cubicBezTo>
                    <a:cubicBezTo>
                      <a:pt x="268090" y="181554"/>
                      <a:pt x="253084" y="182504"/>
                      <a:pt x="243240" y="173835"/>
                    </a:cubicBezTo>
                    <a:cubicBezTo>
                      <a:pt x="242488" y="173172"/>
                      <a:pt x="241779" y="172462"/>
                      <a:pt x="241116" y="171710"/>
                    </a:cubicBezTo>
                    <a:cubicBezTo>
                      <a:pt x="238224" y="168431"/>
                      <a:pt x="233221" y="168117"/>
                      <a:pt x="229942" y="171010"/>
                    </a:cubicBezTo>
                    <a:cubicBezTo>
                      <a:pt x="228237" y="172512"/>
                      <a:pt x="227262" y="174675"/>
                      <a:pt x="227262" y="176947"/>
                    </a:cubicBezTo>
                    <a:lnTo>
                      <a:pt x="227262" y="227262"/>
                    </a:lnTo>
                    <a:lnTo>
                      <a:pt x="192283" y="227262"/>
                    </a:lnTo>
                    <a:cubicBezTo>
                      <a:pt x="201037" y="207230"/>
                      <a:pt x="191895" y="183895"/>
                      <a:pt x="171863" y="175141"/>
                    </a:cubicBezTo>
                    <a:cubicBezTo>
                      <a:pt x="151832" y="166386"/>
                      <a:pt x="128496" y="175529"/>
                      <a:pt x="119742" y="195561"/>
                    </a:cubicBezTo>
                    <a:cubicBezTo>
                      <a:pt x="115326" y="205666"/>
                      <a:pt x="115326" y="217156"/>
                      <a:pt x="119742" y="227262"/>
                    </a:cubicBezTo>
                    <a:lnTo>
                      <a:pt x="84764" y="227262"/>
                    </a:lnTo>
                    <a:lnTo>
                      <a:pt x="84764" y="124346"/>
                    </a:lnTo>
                    <a:lnTo>
                      <a:pt x="68931" y="124346"/>
                    </a:lnTo>
                    <a:lnTo>
                      <a:pt x="68931" y="274761"/>
                    </a:lnTo>
                    <a:lnTo>
                      <a:pt x="45181" y="274761"/>
                    </a:lnTo>
                    <a:cubicBezTo>
                      <a:pt x="27700" y="274781"/>
                      <a:pt x="13534" y="288947"/>
                      <a:pt x="13515" y="306427"/>
                    </a:cubicBezTo>
                    <a:lnTo>
                      <a:pt x="13515" y="374397"/>
                    </a:lnTo>
                    <a:lnTo>
                      <a:pt x="0" y="387912"/>
                    </a:lnTo>
                    <a:lnTo>
                      <a:pt x="11196" y="399108"/>
                    </a:lnTo>
                    <a:lnTo>
                      <a:pt x="27029" y="383274"/>
                    </a:lnTo>
                    <a:cubicBezTo>
                      <a:pt x="28514" y="381790"/>
                      <a:pt x="29348" y="379776"/>
                      <a:pt x="29348" y="377676"/>
                    </a:cubicBezTo>
                    <a:lnTo>
                      <a:pt x="29348" y="306427"/>
                    </a:lnTo>
                    <a:cubicBezTo>
                      <a:pt x="29358" y="297688"/>
                      <a:pt x="36441" y="290604"/>
                      <a:pt x="45181" y="290594"/>
                    </a:cubicBezTo>
                    <a:lnTo>
                      <a:pt x="68931" y="290594"/>
                    </a:lnTo>
                    <a:lnTo>
                      <a:pt x="68931" y="311065"/>
                    </a:lnTo>
                    <a:lnTo>
                      <a:pt x="55416" y="324579"/>
                    </a:lnTo>
                    <a:lnTo>
                      <a:pt x="66612" y="335775"/>
                    </a:lnTo>
                    <a:lnTo>
                      <a:pt x="102236" y="300151"/>
                    </a:lnTo>
                    <a:cubicBezTo>
                      <a:pt x="105703" y="296684"/>
                      <a:pt x="111324" y="296684"/>
                      <a:pt x="114790" y="300151"/>
                    </a:cubicBezTo>
                    <a:cubicBezTo>
                      <a:pt x="118257" y="303617"/>
                      <a:pt x="118257" y="309238"/>
                      <a:pt x="114790" y="312704"/>
                    </a:cubicBezTo>
                    <a:lnTo>
                      <a:pt x="79166" y="348329"/>
                    </a:lnTo>
                    <a:cubicBezTo>
                      <a:pt x="76074" y="351420"/>
                      <a:pt x="76074" y="356432"/>
                      <a:pt x="79165" y="359525"/>
                    </a:cubicBezTo>
                    <a:cubicBezTo>
                      <a:pt x="79165" y="359525"/>
                      <a:pt x="79166" y="359525"/>
                      <a:pt x="79166" y="359525"/>
                    </a:cubicBezTo>
                    <a:cubicBezTo>
                      <a:pt x="93538" y="373932"/>
                      <a:pt x="93538" y="397254"/>
                      <a:pt x="79166" y="411661"/>
                    </a:cubicBezTo>
                    <a:lnTo>
                      <a:pt x="39583" y="451244"/>
                    </a:lnTo>
                    <a:lnTo>
                      <a:pt x="50779" y="462440"/>
                    </a:lnTo>
                    <a:lnTo>
                      <a:pt x="90362" y="422857"/>
                    </a:lnTo>
                    <a:cubicBezTo>
                      <a:pt x="108748" y="404423"/>
                      <a:pt x="110946" y="375335"/>
                      <a:pt x="95540" y="354346"/>
                    </a:cubicBezTo>
                    <a:lnTo>
                      <a:pt x="125986" y="323900"/>
                    </a:lnTo>
                    <a:cubicBezTo>
                      <a:pt x="135678" y="314291"/>
                      <a:pt x="135745" y="298646"/>
                      <a:pt x="126137" y="288955"/>
                    </a:cubicBezTo>
                    <a:cubicBezTo>
                      <a:pt x="116528" y="279263"/>
                      <a:pt x="100883" y="279195"/>
                      <a:pt x="91191" y="288804"/>
                    </a:cubicBezTo>
                    <a:cubicBezTo>
                      <a:pt x="91140" y="288854"/>
                      <a:pt x="91090" y="288904"/>
                      <a:pt x="91040" y="288955"/>
                    </a:cubicBezTo>
                    <a:lnTo>
                      <a:pt x="84764" y="295231"/>
                    </a:lnTo>
                    <a:lnTo>
                      <a:pt x="84764" y="243095"/>
                    </a:lnTo>
                    <a:lnTo>
                      <a:pt x="135079" y="243095"/>
                    </a:lnTo>
                    <a:cubicBezTo>
                      <a:pt x="139451" y="243095"/>
                      <a:pt x="142996" y="239551"/>
                      <a:pt x="142996" y="235178"/>
                    </a:cubicBezTo>
                    <a:cubicBezTo>
                      <a:pt x="142997" y="232906"/>
                      <a:pt x="142020" y="230744"/>
                      <a:pt x="140316" y="229241"/>
                    </a:cubicBezTo>
                    <a:cubicBezTo>
                      <a:pt x="130473" y="220572"/>
                      <a:pt x="129521" y="205564"/>
                      <a:pt x="138190" y="195721"/>
                    </a:cubicBezTo>
                    <a:cubicBezTo>
                      <a:pt x="146858" y="185878"/>
                      <a:pt x="161866" y="184926"/>
                      <a:pt x="171709" y="193595"/>
                    </a:cubicBezTo>
                    <a:cubicBezTo>
                      <a:pt x="181553" y="202263"/>
                      <a:pt x="182504" y="217271"/>
                      <a:pt x="173836" y="227114"/>
                    </a:cubicBezTo>
                    <a:cubicBezTo>
                      <a:pt x="173173" y="227867"/>
                      <a:pt x="172462" y="228578"/>
                      <a:pt x="171709" y="229241"/>
                    </a:cubicBezTo>
                    <a:cubicBezTo>
                      <a:pt x="168430" y="232132"/>
                      <a:pt x="168116" y="237136"/>
                      <a:pt x="171009" y="240414"/>
                    </a:cubicBezTo>
                    <a:cubicBezTo>
                      <a:pt x="172511" y="242119"/>
                      <a:pt x="174674" y="243095"/>
                      <a:pt x="176946" y="243095"/>
                    </a:cubicBezTo>
                    <a:lnTo>
                      <a:pt x="227262" y="243095"/>
                    </a:lnTo>
                    <a:lnTo>
                      <a:pt x="227262" y="278072"/>
                    </a:lnTo>
                    <a:cubicBezTo>
                      <a:pt x="207230" y="269319"/>
                      <a:pt x="183895" y="278463"/>
                      <a:pt x="175142" y="298496"/>
                    </a:cubicBezTo>
                    <a:cubicBezTo>
                      <a:pt x="166389" y="318528"/>
                      <a:pt x="175533" y="341863"/>
                      <a:pt x="195566" y="350616"/>
                    </a:cubicBezTo>
                    <a:cubicBezTo>
                      <a:pt x="205669" y="355030"/>
                      <a:pt x="217157" y="355030"/>
                      <a:pt x="227262" y="350616"/>
                    </a:cubicBezTo>
                    <a:lnTo>
                      <a:pt x="227262" y="385593"/>
                    </a:lnTo>
                    <a:lnTo>
                      <a:pt x="124346" y="385593"/>
                    </a:lnTo>
                    <a:lnTo>
                      <a:pt x="124346" y="401426"/>
                    </a:lnTo>
                    <a:lnTo>
                      <a:pt x="274761" y="401426"/>
                    </a:lnTo>
                    <a:lnTo>
                      <a:pt x="274761" y="425176"/>
                    </a:lnTo>
                    <a:cubicBezTo>
                      <a:pt x="274781" y="442657"/>
                      <a:pt x="288947" y="456822"/>
                      <a:pt x="306427" y="456842"/>
                    </a:cubicBezTo>
                    <a:lnTo>
                      <a:pt x="374398" y="456842"/>
                    </a:lnTo>
                    <a:lnTo>
                      <a:pt x="387912" y="470357"/>
                    </a:lnTo>
                    <a:lnTo>
                      <a:pt x="399108" y="459161"/>
                    </a:lnTo>
                    <a:lnTo>
                      <a:pt x="383274" y="443328"/>
                    </a:lnTo>
                    <a:cubicBezTo>
                      <a:pt x="381790" y="441843"/>
                      <a:pt x="379776" y="441009"/>
                      <a:pt x="377676" y="441009"/>
                    </a:cubicBezTo>
                    <a:lnTo>
                      <a:pt x="306427" y="441009"/>
                    </a:lnTo>
                    <a:cubicBezTo>
                      <a:pt x="297688" y="440999"/>
                      <a:pt x="290604" y="433916"/>
                      <a:pt x="290594" y="425176"/>
                    </a:cubicBezTo>
                    <a:lnTo>
                      <a:pt x="290594" y="401426"/>
                    </a:lnTo>
                    <a:lnTo>
                      <a:pt x="311065" y="401426"/>
                    </a:lnTo>
                    <a:lnTo>
                      <a:pt x="324579" y="414941"/>
                    </a:lnTo>
                    <a:lnTo>
                      <a:pt x="335775" y="403745"/>
                    </a:lnTo>
                    <a:lnTo>
                      <a:pt x="300151" y="368120"/>
                    </a:lnTo>
                    <a:cubicBezTo>
                      <a:pt x="296684" y="364654"/>
                      <a:pt x="296684" y="359033"/>
                      <a:pt x="300151" y="355566"/>
                    </a:cubicBezTo>
                    <a:cubicBezTo>
                      <a:pt x="303617" y="352100"/>
                      <a:pt x="309238" y="352100"/>
                      <a:pt x="312704" y="355566"/>
                    </a:cubicBezTo>
                    <a:lnTo>
                      <a:pt x="348329" y="391191"/>
                    </a:lnTo>
                    <a:cubicBezTo>
                      <a:pt x="351420" y="394282"/>
                      <a:pt x="356432" y="394282"/>
                      <a:pt x="359525" y="391191"/>
                    </a:cubicBezTo>
                    <a:cubicBezTo>
                      <a:pt x="359525" y="391191"/>
                      <a:pt x="359525" y="391191"/>
                      <a:pt x="359525" y="391191"/>
                    </a:cubicBezTo>
                    <a:cubicBezTo>
                      <a:pt x="373921" y="376794"/>
                      <a:pt x="397263" y="376794"/>
                      <a:pt x="411660" y="391190"/>
                    </a:cubicBezTo>
                    <a:cubicBezTo>
                      <a:pt x="411660" y="391190"/>
                      <a:pt x="411661" y="391191"/>
                      <a:pt x="411661" y="391191"/>
                    </a:cubicBezTo>
                    <a:lnTo>
                      <a:pt x="451244" y="430774"/>
                    </a:lnTo>
                    <a:lnTo>
                      <a:pt x="462440" y="419578"/>
                    </a:lnTo>
                    <a:lnTo>
                      <a:pt x="422857" y="379995"/>
                    </a:lnTo>
                    <a:cubicBezTo>
                      <a:pt x="412996" y="370080"/>
                      <a:pt x="399578" y="364522"/>
                      <a:pt x="385593" y="36456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6100" name="Google Shape;6100;p33"/>
          <p:cNvGrpSpPr/>
          <p:nvPr/>
        </p:nvGrpSpPr>
        <p:grpSpPr>
          <a:xfrm>
            <a:off x="347954" y="5754800"/>
            <a:ext cx="896786" cy="896786"/>
            <a:chOff x="-812316" y="5754800"/>
            <a:chExt cx="896786" cy="896786"/>
          </a:xfrm>
        </p:grpSpPr>
        <p:sp>
          <p:nvSpPr>
            <p:cNvPr id="6101" name="Google Shape;6101;p33"/>
            <p:cNvSpPr/>
            <p:nvPr/>
          </p:nvSpPr>
          <p:spPr>
            <a:xfrm>
              <a:off x="-812316" y="5754800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2" name="Google Shape;6102;p33"/>
            <p:cNvSpPr/>
            <p:nvPr/>
          </p:nvSpPr>
          <p:spPr>
            <a:xfrm>
              <a:off x="-726564" y="5829711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103" name="Google Shape;6103;p33"/>
            <p:cNvGrpSpPr/>
            <p:nvPr/>
          </p:nvGrpSpPr>
          <p:grpSpPr>
            <a:xfrm>
              <a:off x="-581772" y="5987784"/>
              <a:ext cx="441375" cy="441375"/>
              <a:chOff x="3733800" y="1066800"/>
              <a:chExt cx="4724400" cy="4724400"/>
            </a:xfrm>
          </p:grpSpPr>
          <p:grpSp>
            <p:nvGrpSpPr>
              <p:cNvPr id="6104" name="Google Shape;6104;p33"/>
              <p:cNvGrpSpPr/>
              <p:nvPr/>
            </p:nvGrpSpPr>
            <p:grpSpPr>
              <a:xfrm>
                <a:off x="3810000" y="1143000"/>
                <a:ext cx="4572000" cy="4572000"/>
                <a:chOff x="3810000" y="1143000"/>
                <a:chExt cx="4572000" cy="4572000"/>
              </a:xfrm>
            </p:grpSpPr>
            <p:sp>
              <p:nvSpPr>
                <p:cNvPr id="6105" name="Google Shape;6105;p33"/>
                <p:cNvSpPr/>
                <p:nvPr/>
              </p:nvSpPr>
              <p:spPr>
                <a:xfrm>
                  <a:off x="5334000" y="4800600"/>
                  <a:ext cx="30480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0" h="609600" extrusionOk="0">
                      <a:moveTo>
                        <a:pt x="2895600" y="0"/>
                      </a:moveTo>
                      <a:cubicBezTo>
                        <a:pt x="2979420" y="0"/>
                        <a:pt x="3048000" y="68580"/>
                        <a:pt x="3048000" y="152400"/>
                      </a:cubicBezTo>
                      <a:cubicBezTo>
                        <a:pt x="3048000" y="278892"/>
                        <a:pt x="2996946" y="393192"/>
                        <a:pt x="2913888" y="475488"/>
                      </a:cubicBezTo>
                      <a:cubicBezTo>
                        <a:pt x="2831592" y="558546"/>
                        <a:pt x="2717292" y="609600"/>
                        <a:pt x="2590800" y="609600"/>
                      </a:cubicBezTo>
                      <a:lnTo>
                        <a:pt x="0" y="609600"/>
                      </a:lnTo>
                      <a:lnTo>
                        <a:pt x="0" y="0"/>
                      </a:lnTo>
                      <a:lnTo>
                        <a:pt x="2590800" y="0"/>
                      </a:lnTo>
                      <a:close/>
                    </a:path>
                  </a:pathLst>
                </a:custGeom>
                <a:solidFill>
                  <a:srgbClr val="D8E2F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06" name="Google Shape;6106;p33"/>
                <p:cNvSpPr/>
                <p:nvPr/>
              </p:nvSpPr>
              <p:spPr>
                <a:xfrm>
                  <a:off x="6083808" y="2552700"/>
                  <a:ext cx="1231391" cy="41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1391" h="419100" extrusionOk="0">
                      <a:moveTo>
                        <a:pt x="1078992" y="266700"/>
                      </a:moveTo>
                      <a:cubicBezTo>
                        <a:pt x="1078992" y="350520"/>
                        <a:pt x="1147572" y="419100"/>
                        <a:pt x="1231392" y="419100"/>
                      </a:cubicBezTo>
                      <a:lnTo>
                        <a:pt x="1524" y="419100"/>
                      </a:lnTo>
                      <a:lnTo>
                        <a:pt x="0" y="418338"/>
                      </a:lnTo>
                      <a:cubicBezTo>
                        <a:pt x="54864" y="323850"/>
                        <a:pt x="97536" y="221742"/>
                        <a:pt x="124968" y="114300"/>
                      </a:cubicBezTo>
                      <a:lnTo>
                        <a:pt x="774192" y="114300"/>
                      </a:lnTo>
                      <a:lnTo>
                        <a:pt x="1078992" y="0"/>
                      </a:lnTo>
                      <a:close/>
                    </a:path>
                  </a:pathLst>
                </a:custGeom>
                <a:solidFill>
                  <a:srgbClr val="E6E9E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07" name="Google Shape;6107;p33"/>
                <p:cNvSpPr/>
                <p:nvPr/>
              </p:nvSpPr>
              <p:spPr>
                <a:xfrm>
                  <a:off x="5105400" y="2971800"/>
                  <a:ext cx="3124200" cy="182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4200" h="1828800" extrusionOk="0">
                      <a:moveTo>
                        <a:pt x="228600" y="1219200"/>
                      </a:moveTo>
                      <a:cubicBezTo>
                        <a:pt x="228600" y="1135380"/>
                        <a:pt x="160020" y="1066800"/>
                        <a:pt x="76200" y="1066800"/>
                      </a:cubicBezTo>
                      <a:lnTo>
                        <a:pt x="0" y="1066800"/>
                      </a:lnTo>
                      <a:cubicBezTo>
                        <a:pt x="83820" y="1066800"/>
                        <a:pt x="152400" y="998220"/>
                        <a:pt x="152400" y="914400"/>
                      </a:cubicBezTo>
                      <a:lnTo>
                        <a:pt x="152400" y="588264"/>
                      </a:lnTo>
                      <a:cubicBezTo>
                        <a:pt x="288798" y="562356"/>
                        <a:pt x="417576" y="513588"/>
                        <a:pt x="533400" y="445770"/>
                      </a:cubicBezTo>
                      <a:lnTo>
                        <a:pt x="533400" y="446532"/>
                      </a:lnTo>
                      <a:lnTo>
                        <a:pt x="533400" y="1447800"/>
                      </a:lnTo>
                      <a:cubicBezTo>
                        <a:pt x="533400" y="1489710"/>
                        <a:pt x="567690" y="1524000"/>
                        <a:pt x="609600" y="1524000"/>
                      </a:cubicBezTo>
                      <a:lnTo>
                        <a:pt x="990600" y="1524000"/>
                      </a:lnTo>
                      <a:lnTo>
                        <a:pt x="1295400" y="1524000"/>
                      </a:lnTo>
                      <a:lnTo>
                        <a:pt x="1600200" y="1524000"/>
                      </a:lnTo>
                      <a:lnTo>
                        <a:pt x="1905000" y="1524000"/>
                      </a:lnTo>
                      <a:lnTo>
                        <a:pt x="2209800" y="1524000"/>
                      </a:lnTo>
                      <a:lnTo>
                        <a:pt x="2514600" y="1524000"/>
                      </a:lnTo>
                      <a:lnTo>
                        <a:pt x="2743200" y="1524000"/>
                      </a:lnTo>
                      <a:cubicBezTo>
                        <a:pt x="2785110" y="1524000"/>
                        <a:pt x="2819400" y="1489710"/>
                        <a:pt x="2819400" y="1447800"/>
                      </a:cubicBezTo>
                      <a:lnTo>
                        <a:pt x="2819400" y="76200"/>
                      </a:lnTo>
                      <a:cubicBezTo>
                        <a:pt x="2819400" y="34290"/>
                        <a:pt x="2785110" y="0"/>
                        <a:pt x="2743200" y="0"/>
                      </a:cubicBezTo>
                      <a:lnTo>
                        <a:pt x="3124200" y="0"/>
                      </a:lnTo>
                      <a:lnTo>
                        <a:pt x="3124200" y="16764"/>
                      </a:lnTo>
                      <a:lnTo>
                        <a:pt x="3124200" y="1524000"/>
                      </a:lnTo>
                      <a:cubicBezTo>
                        <a:pt x="3124200" y="1692402"/>
                        <a:pt x="2987802" y="1828800"/>
                        <a:pt x="2819400" y="1828800"/>
                      </a:cubicBezTo>
                      <a:lnTo>
                        <a:pt x="228600" y="1828800"/>
                      </a:lnTo>
                      <a:close/>
                    </a:path>
                  </a:pathLst>
                </a:custGeom>
                <a:solidFill>
                  <a:srgbClr val="F6E2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08" name="Google Shape;6108;p33"/>
                <p:cNvSpPr/>
                <p:nvPr/>
              </p:nvSpPr>
              <p:spPr>
                <a:xfrm>
                  <a:off x="5638800" y="2971037"/>
                  <a:ext cx="2286000" cy="1524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6000" h="1524762" extrusionOk="0">
                      <a:moveTo>
                        <a:pt x="2286000" y="76962"/>
                      </a:moveTo>
                      <a:lnTo>
                        <a:pt x="2286000" y="1448562"/>
                      </a:lnTo>
                      <a:cubicBezTo>
                        <a:pt x="2286000" y="1490472"/>
                        <a:pt x="2251710" y="1524762"/>
                        <a:pt x="2209800" y="1524762"/>
                      </a:cubicBezTo>
                      <a:lnTo>
                        <a:pt x="1981200" y="1524762"/>
                      </a:lnTo>
                      <a:lnTo>
                        <a:pt x="1981200" y="305562"/>
                      </a:lnTo>
                      <a:lnTo>
                        <a:pt x="1676400" y="305562"/>
                      </a:lnTo>
                      <a:lnTo>
                        <a:pt x="1676400" y="1524762"/>
                      </a:lnTo>
                      <a:lnTo>
                        <a:pt x="1371600" y="1524762"/>
                      </a:lnTo>
                      <a:lnTo>
                        <a:pt x="1371600" y="457962"/>
                      </a:lnTo>
                      <a:lnTo>
                        <a:pt x="1066800" y="457962"/>
                      </a:lnTo>
                      <a:lnTo>
                        <a:pt x="1066800" y="1524762"/>
                      </a:lnTo>
                      <a:lnTo>
                        <a:pt x="762000" y="1524762"/>
                      </a:lnTo>
                      <a:lnTo>
                        <a:pt x="762000" y="762762"/>
                      </a:lnTo>
                      <a:lnTo>
                        <a:pt x="457200" y="762762"/>
                      </a:lnTo>
                      <a:lnTo>
                        <a:pt x="457200" y="1524762"/>
                      </a:lnTo>
                      <a:lnTo>
                        <a:pt x="76200" y="1524762"/>
                      </a:lnTo>
                      <a:cubicBezTo>
                        <a:pt x="34290" y="1524762"/>
                        <a:pt x="0" y="1490472"/>
                        <a:pt x="0" y="1448562"/>
                      </a:cubicBezTo>
                      <a:lnTo>
                        <a:pt x="0" y="447294"/>
                      </a:lnTo>
                      <a:lnTo>
                        <a:pt x="0" y="446532"/>
                      </a:lnTo>
                      <a:cubicBezTo>
                        <a:pt x="185166" y="339852"/>
                        <a:pt x="339090" y="185166"/>
                        <a:pt x="445008" y="0"/>
                      </a:cubicBezTo>
                      <a:lnTo>
                        <a:pt x="446532" y="762"/>
                      </a:lnTo>
                      <a:lnTo>
                        <a:pt x="1676400" y="762"/>
                      </a:lnTo>
                      <a:lnTo>
                        <a:pt x="2209800" y="762"/>
                      </a:lnTo>
                      <a:cubicBezTo>
                        <a:pt x="2251710" y="762"/>
                        <a:pt x="2286000" y="35052"/>
                        <a:pt x="2286000" y="76962"/>
                      </a:cubicBez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09" name="Google Shape;6109;p33"/>
                <p:cNvSpPr/>
                <p:nvPr/>
              </p:nvSpPr>
              <p:spPr>
                <a:xfrm>
                  <a:off x="7315200" y="3276600"/>
                  <a:ext cx="304800" cy="12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12192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1219200"/>
                      </a:lnTo>
                      <a:lnTo>
                        <a:pt x="0" y="12192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10" name="Google Shape;6110;p33"/>
                <p:cNvSpPr/>
                <p:nvPr/>
              </p:nvSpPr>
              <p:spPr>
                <a:xfrm>
                  <a:off x="6705600" y="3429000"/>
                  <a:ext cx="304800" cy="106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10668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1066800"/>
                      </a:lnTo>
                      <a:lnTo>
                        <a:pt x="0" y="10668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11" name="Google Shape;6111;p33"/>
                <p:cNvSpPr/>
                <p:nvPr/>
              </p:nvSpPr>
              <p:spPr>
                <a:xfrm>
                  <a:off x="6096000" y="3733800"/>
                  <a:ext cx="304800" cy="7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7620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762000"/>
                      </a:lnTo>
                      <a:lnTo>
                        <a:pt x="0" y="7620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12" name="Google Shape;6112;p33"/>
                <p:cNvSpPr/>
                <p:nvPr/>
              </p:nvSpPr>
              <p:spPr>
                <a:xfrm>
                  <a:off x="4724400" y="4038600"/>
                  <a:ext cx="609600" cy="167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1676400" extrusionOk="0">
                      <a:moveTo>
                        <a:pt x="457200" y="0"/>
                      </a:moveTo>
                      <a:cubicBezTo>
                        <a:pt x="541020" y="0"/>
                        <a:pt x="609600" y="68580"/>
                        <a:pt x="609600" y="152400"/>
                      </a:cubicBezTo>
                      <a:lnTo>
                        <a:pt x="609600" y="762000"/>
                      </a:lnTo>
                      <a:lnTo>
                        <a:pt x="609600" y="1371600"/>
                      </a:lnTo>
                      <a:cubicBezTo>
                        <a:pt x="609600" y="1455420"/>
                        <a:pt x="575310" y="1531620"/>
                        <a:pt x="520446" y="1587246"/>
                      </a:cubicBezTo>
                      <a:cubicBezTo>
                        <a:pt x="464820" y="1642110"/>
                        <a:pt x="388620" y="1676400"/>
                        <a:pt x="304800" y="1676400"/>
                      </a:cubicBezTo>
                      <a:cubicBezTo>
                        <a:pt x="136398" y="1676400"/>
                        <a:pt x="0" y="1540002"/>
                        <a:pt x="0" y="1371600"/>
                      </a:cubicBezTo>
                      <a:lnTo>
                        <a:pt x="0" y="152400"/>
                      </a:lnTo>
                      <a:cubicBezTo>
                        <a:pt x="0" y="68580"/>
                        <a:pt x="68580" y="0"/>
                        <a:pt x="152400" y="0"/>
                      </a:cubicBezTo>
                      <a:lnTo>
                        <a:pt x="228600" y="0"/>
                      </a:lnTo>
                      <a:lnTo>
                        <a:pt x="381000" y="0"/>
                      </a:ln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13" name="Google Shape;6113;p33"/>
                <p:cNvSpPr/>
                <p:nvPr/>
              </p:nvSpPr>
              <p:spPr>
                <a:xfrm>
                  <a:off x="4800600" y="3560064"/>
                  <a:ext cx="457200" cy="478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200" h="478535" extrusionOk="0">
                      <a:moveTo>
                        <a:pt x="457200" y="0"/>
                      </a:moveTo>
                      <a:lnTo>
                        <a:pt x="457200" y="326136"/>
                      </a:lnTo>
                      <a:cubicBezTo>
                        <a:pt x="457200" y="409956"/>
                        <a:pt x="388620" y="478536"/>
                        <a:pt x="304800" y="478536"/>
                      </a:cubicBezTo>
                      <a:lnTo>
                        <a:pt x="152400" y="478536"/>
                      </a:lnTo>
                      <a:cubicBezTo>
                        <a:pt x="68580" y="478536"/>
                        <a:pt x="0" y="409956"/>
                        <a:pt x="0" y="326136"/>
                      </a:cubicBezTo>
                      <a:lnTo>
                        <a:pt x="0" y="0"/>
                      </a:lnTo>
                      <a:cubicBezTo>
                        <a:pt x="73914" y="13716"/>
                        <a:pt x="150876" y="21336"/>
                        <a:pt x="228600" y="21336"/>
                      </a:cubicBezTo>
                      <a:cubicBezTo>
                        <a:pt x="307086" y="21336"/>
                        <a:pt x="383286" y="13716"/>
                        <a:pt x="457200" y="0"/>
                      </a:cubicBezTo>
                      <a:close/>
                    </a:path>
                  </a:pathLst>
                </a:custGeom>
                <a:solidFill>
                  <a:srgbClr val="CCD1D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14" name="Google Shape;6114;p33"/>
                <p:cNvSpPr/>
                <p:nvPr/>
              </p:nvSpPr>
              <p:spPr>
                <a:xfrm>
                  <a:off x="3810000" y="1143000"/>
                  <a:ext cx="2398775" cy="243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8775" h="2438400" extrusionOk="0">
                      <a:moveTo>
                        <a:pt x="1447800" y="2417064"/>
                      </a:moveTo>
                      <a:cubicBezTo>
                        <a:pt x="1373886" y="2430780"/>
                        <a:pt x="1297686" y="2438400"/>
                        <a:pt x="1219200" y="2438400"/>
                      </a:cubicBezTo>
                      <a:cubicBezTo>
                        <a:pt x="1141476" y="2438400"/>
                        <a:pt x="1064514" y="2430780"/>
                        <a:pt x="990600" y="2417064"/>
                      </a:cubicBezTo>
                      <a:cubicBezTo>
                        <a:pt x="426720" y="2310384"/>
                        <a:pt x="0" y="1815084"/>
                        <a:pt x="0" y="1219200"/>
                      </a:cubicBezTo>
                      <a:cubicBezTo>
                        <a:pt x="0" y="545592"/>
                        <a:pt x="545592" y="0"/>
                        <a:pt x="1219200" y="0"/>
                      </a:cubicBezTo>
                      <a:cubicBezTo>
                        <a:pt x="1786890" y="0"/>
                        <a:pt x="2263140" y="388620"/>
                        <a:pt x="2398776" y="914400"/>
                      </a:cubicBezTo>
                      <a:lnTo>
                        <a:pt x="2080260" y="914400"/>
                      </a:lnTo>
                      <a:cubicBezTo>
                        <a:pt x="1954530" y="559308"/>
                        <a:pt x="1616964" y="304800"/>
                        <a:pt x="1219200" y="304800"/>
                      </a:cubicBezTo>
                      <a:cubicBezTo>
                        <a:pt x="713994" y="304800"/>
                        <a:pt x="304800" y="713994"/>
                        <a:pt x="304800" y="1219200"/>
                      </a:cubicBezTo>
                      <a:cubicBezTo>
                        <a:pt x="304800" y="1724406"/>
                        <a:pt x="713994" y="2133600"/>
                        <a:pt x="1219200" y="2133600"/>
                      </a:cubicBezTo>
                      <a:cubicBezTo>
                        <a:pt x="1616964" y="2133600"/>
                        <a:pt x="1954530" y="1879092"/>
                        <a:pt x="2080260" y="1524000"/>
                      </a:cubicBezTo>
                      <a:lnTo>
                        <a:pt x="2398776" y="1524000"/>
                      </a:lnTo>
                      <a:cubicBezTo>
                        <a:pt x="2371344" y="1631442"/>
                        <a:pt x="2328672" y="1733550"/>
                        <a:pt x="2273808" y="1828038"/>
                      </a:cubicBezTo>
                      <a:cubicBezTo>
                        <a:pt x="2167890" y="2013204"/>
                        <a:pt x="2013966" y="2167890"/>
                        <a:pt x="1828800" y="2274570"/>
                      </a:cubicBezTo>
                      <a:cubicBezTo>
                        <a:pt x="1712976" y="2342388"/>
                        <a:pt x="1584198" y="2391156"/>
                        <a:pt x="1447800" y="2417064"/>
                      </a:cubicBezTo>
                      <a:close/>
                    </a:path>
                  </a:pathLst>
                </a:custGeom>
                <a:solidFill>
                  <a:srgbClr val="4A80A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15" name="Google Shape;6115;p33"/>
                <p:cNvSpPr/>
                <p:nvPr/>
              </p:nvSpPr>
              <p:spPr>
                <a:xfrm>
                  <a:off x="4114800" y="1447800"/>
                  <a:ext cx="1775459" cy="182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5459" h="1828800" extrusionOk="0">
                      <a:moveTo>
                        <a:pt x="1775460" y="609600"/>
                      </a:moveTo>
                      <a:lnTo>
                        <a:pt x="1066800" y="609600"/>
                      </a:lnTo>
                      <a:lnTo>
                        <a:pt x="762000" y="609600"/>
                      </a:lnTo>
                      <a:cubicBezTo>
                        <a:pt x="593598" y="609600"/>
                        <a:pt x="457200" y="745998"/>
                        <a:pt x="457200" y="914400"/>
                      </a:cubicBezTo>
                      <a:cubicBezTo>
                        <a:pt x="457200" y="998220"/>
                        <a:pt x="491490" y="1074420"/>
                        <a:pt x="546354" y="1130046"/>
                      </a:cubicBezTo>
                      <a:cubicBezTo>
                        <a:pt x="601980" y="1184910"/>
                        <a:pt x="678180" y="1219200"/>
                        <a:pt x="762000" y="1219200"/>
                      </a:cubicBezTo>
                      <a:lnTo>
                        <a:pt x="1066800" y="1219200"/>
                      </a:lnTo>
                      <a:lnTo>
                        <a:pt x="1775460" y="1219200"/>
                      </a:lnTo>
                      <a:cubicBezTo>
                        <a:pt x="1649730" y="1574292"/>
                        <a:pt x="1312164" y="1828800"/>
                        <a:pt x="914400" y="1828800"/>
                      </a:cubicBezTo>
                      <a:cubicBezTo>
                        <a:pt x="409194" y="1828800"/>
                        <a:pt x="0" y="1419606"/>
                        <a:pt x="0" y="914400"/>
                      </a:cubicBezTo>
                      <a:cubicBezTo>
                        <a:pt x="0" y="409194"/>
                        <a:pt x="409194" y="0"/>
                        <a:pt x="914400" y="0"/>
                      </a:cubicBezTo>
                      <a:cubicBezTo>
                        <a:pt x="1312164" y="0"/>
                        <a:pt x="1649730" y="254508"/>
                        <a:pt x="1775460" y="609600"/>
                      </a:cubicBezTo>
                      <a:close/>
                    </a:path>
                  </a:pathLst>
                </a:custGeom>
                <a:solidFill>
                  <a:srgbClr val="D8E2F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16" name="Google Shape;6116;p33"/>
                <p:cNvSpPr/>
                <p:nvPr/>
              </p:nvSpPr>
              <p:spPr>
                <a:xfrm>
                  <a:off x="5181600" y="2362200"/>
                  <a:ext cx="1676400" cy="3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400" h="304800" extrusionOk="0">
                      <a:moveTo>
                        <a:pt x="1676400" y="0"/>
                      </a:moveTo>
                      <a:lnTo>
                        <a:pt x="1676400" y="304800"/>
                      </a:lnTo>
                      <a:lnTo>
                        <a:pt x="1027176" y="304800"/>
                      </a:lnTo>
                      <a:lnTo>
                        <a:pt x="708660" y="3048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1645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17" name="Google Shape;6117;p33"/>
                <p:cNvSpPr/>
                <p:nvPr/>
              </p:nvSpPr>
              <p:spPr>
                <a:xfrm>
                  <a:off x="5181600" y="2057400"/>
                  <a:ext cx="1676400" cy="3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400" h="304800" extrusionOk="0">
                      <a:moveTo>
                        <a:pt x="1676400" y="0"/>
                      </a:moveTo>
                      <a:lnTo>
                        <a:pt x="1676400" y="3048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lnTo>
                        <a:pt x="708660" y="0"/>
                      </a:lnTo>
                      <a:lnTo>
                        <a:pt x="1027176" y="0"/>
                      </a:lnTo>
                      <a:close/>
                    </a:path>
                  </a:pathLst>
                </a:custGeom>
                <a:solidFill>
                  <a:srgbClr val="C3996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18" name="Google Shape;6118;p33"/>
                <p:cNvSpPr/>
                <p:nvPr/>
              </p:nvSpPr>
              <p:spPr>
                <a:xfrm>
                  <a:off x="4572000" y="2057400"/>
                  <a:ext cx="6096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609600" extrusionOk="0">
                      <a:moveTo>
                        <a:pt x="609600" y="304800"/>
                      </a:moveTo>
                      <a:lnTo>
                        <a:pt x="609600" y="609600"/>
                      </a:lnTo>
                      <a:lnTo>
                        <a:pt x="304800" y="609600"/>
                      </a:lnTo>
                      <a:cubicBezTo>
                        <a:pt x="220980" y="609600"/>
                        <a:pt x="144780" y="575310"/>
                        <a:pt x="89154" y="520446"/>
                      </a:cubicBezTo>
                      <a:cubicBezTo>
                        <a:pt x="34290" y="464820"/>
                        <a:pt x="0" y="388620"/>
                        <a:pt x="0" y="304800"/>
                      </a:cubicBezTo>
                      <a:cubicBezTo>
                        <a:pt x="0" y="136398"/>
                        <a:pt x="136398" y="0"/>
                        <a:pt x="304800" y="0"/>
                      </a:cubicBezTo>
                      <a:lnTo>
                        <a:pt x="609600" y="0"/>
                      </a:lnTo>
                      <a:close/>
                    </a:path>
                  </a:pathLst>
                </a:custGeom>
                <a:solidFill>
                  <a:srgbClr val="AAB2B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19" name="Google Shape;6119;p33"/>
                <p:cNvSpPr/>
                <p:nvPr/>
              </p:nvSpPr>
              <p:spPr>
                <a:xfrm>
                  <a:off x="6858000" y="2057400"/>
                  <a:ext cx="6096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609600" extrusionOk="0">
                      <a:moveTo>
                        <a:pt x="537972" y="201930"/>
                      </a:moveTo>
                      <a:cubicBezTo>
                        <a:pt x="581406" y="217932"/>
                        <a:pt x="609600" y="259080"/>
                        <a:pt x="609600" y="304800"/>
                      </a:cubicBezTo>
                      <a:cubicBezTo>
                        <a:pt x="609600" y="350520"/>
                        <a:pt x="581406" y="391668"/>
                        <a:pt x="537972" y="407670"/>
                      </a:cubicBezTo>
                      <a:lnTo>
                        <a:pt x="304800" y="495300"/>
                      </a:lnTo>
                      <a:lnTo>
                        <a:pt x="0" y="6096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lnTo>
                        <a:pt x="304800" y="114300"/>
                      </a:lnTo>
                      <a:close/>
                    </a:path>
                  </a:pathLst>
                </a:custGeom>
                <a:solidFill>
                  <a:srgbClr val="AAB2B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20" name="Google Shape;6120;p33"/>
                <p:cNvSpPr/>
                <p:nvPr/>
              </p:nvSpPr>
              <p:spPr>
                <a:xfrm>
                  <a:off x="7162800" y="1752600"/>
                  <a:ext cx="1219200" cy="12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9200" h="1219200" extrusionOk="0">
                      <a:moveTo>
                        <a:pt x="1219200" y="152400"/>
                      </a:moveTo>
                      <a:lnTo>
                        <a:pt x="1219200" y="1066800"/>
                      </a:lnTo>
                      <a:cubicBezTo>
                        <a:pt x="1219200" y="1150620"/>
                        <a:pt x="1150620" y="1219200"/>
                        <a:pt x="1066800" y="1219200"/>
                      </a:cubicBezTo>
                      <a:lnTo>
                        <a:pt x="685800" y="1219200"/>
                      </a:lnTo>
                      <a:lnTo>
                        <a:pt x="152400" y="1219200"/>
                      </a:lnTo>
                      <a:cubicBezTo>
                        <a:pt x="68580" y="1219200"/>
                        <a:pt x="0" y="1150620"/>
                        <a:pt x="0" y="1066800"/>
                      </a:cubicBezTo>
                      <a:lnTo>
                        <a:pt x="0" y="800100"/>
                      </a:lnTo>
                      <a:lnTo>
                        <a:pt x="233172" y="712470"/>
                      </a:lnTo>
                      <a:cubicBezTo>
                        <a:pt x="276606" y="696468"/>
                        <a:pt x="304800" y="655320"/>
                        <a:pt x="304800" y="609600"/>
                      </a:cubicBezTo>
                      <a:cubicBezTo>
                        <a:pt x="304800" y="563880"/>
                        <a:pt x="276606" y="522732"/>
                        <a:pt x="233172" y="506730"/>
                      </a:cubicBezTo>
                      <a:lnTo>
                        <a:pt x="0" y="419100"/>
                      </a:lnTo>
                      <a:lnTo>
                        <a:pt x="0" y="152400"/>
                      </a:lnTo>
                      <a:cubicBezTo>
                        <a:pt x="0" y="68580"/>
                        <a:pt x="68580" y="0"/>
                        <a:pt x="152400" y="0"/>
                      </a:cubicBezTo>
                      <a:lnTo>
                        <a:pt x="1066800" y="0"/>
                      </a:lnTo>
                      <a:cubicBezTo>
                        <a:pt x="1150620" y="0"/>
                        <a:pt x="1219200" y="68580"/>
                        <a:pt x="1219200" y="152400"/>
                      </a:cubicBezTo>
                      <a:close/>
                    </a:path>
                  </a:pathLst>
                </a:custGeom>
                <a:solidFill>
                  <a:srgbClr val="88BF4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121" name="Google Shape;6121;p33"/>
              <p:cNvGrpSpPr/>
              <p:nvPr/>
            </p:nvGrpSpPr>
            <p:grpSpPr>
              <a:xfrm>
                <a:off x="3733800" y="1066800"/>
                <a:ext cx="4724400" cy="4724400"/>
                <a:chOff x="3733800" y="1066800"/>
                <a:chExt cx="4724400" cy="4724400"/>
              </a:xfrm>
            </p:grpSpPr>
            <p:sp>
              <p:nvSpPr>
                <p:cNvPr id="6122" name="Google Shape;6122;p33"/>
                <p:cNvSpPr/>
                <p:nvPr/>
              </p:nvSpPr>
              <p:spPr>
                <a:xfrm>
                  <a:off x="3733800" y="1066800"/>
                  <a:ext cx="4724400" cy="472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4400" h="4724400" extrusionOk="0">
                      <a:moveTo>
                        <a:pt x="4572000" y="1967179"/>
                      </a:moveTo>
                      <a:cubicBezTo>
                        <a:pt x="4660468" y="1935632"/>
                        <a:pt x="4724400" y="1851812"/>
                        <a:pt x="4724400" y="1752600"/>
                      </a:cubicBezTo>
                      <a:lnTo>
                        <a:pt x="4724400" y="838200"/>
                      </a:lnTo>
                      <a:cubicBezTo>
                        <a:pt x="4724400" y="712165"/>
                        <a:pt x="4621835" y="609600"/>
                        <a:pt x="4495800" y="609600"/>
                      </a:cubicBezTo>
                      <a:lnTo>
                        <a:pt x="3581400" y="609600"/>
                      </a:lnTo>
                      <a:cubicBezTo>
                        <a:pt x="3455365" y="609600"/>
                        <a:pt x="3352800" y="712165"/>
                        <a:pt x="3352800" y="838200"/>
                      </a:cubicBezTo>
                      <a:lnTo>
                        <a:pt x="3352800" y="994943"/>
                      </a:lnTo>
                      <a:lnTo>
                        <a:pt x="3137992" y="914400"/>
                      </a:lnTo>
                      <a:lnTo>
                        <a:pt x="2531059" y="914400"/>
                      </a:lnTo>
                      <a:cubicBezTo>
                        <a:pt x="2364791" y="373380"/>
                        <a:pt x="1865605" y="0"/>
                        <a:pt x="1295400" y="0"/>
                      </a:cubicBezTo>
                      <a:cubicBezTo>
                        <a:pt x="581101" y="0"/>
                        <a:pt x="0" y="581101"/>
                        <a:pt x="0" y="1295400"/>
                      </a:cubicBezTo>
                      <a:cubicBezTo>
                        <a:pt x="0" y="1904543"/>
                        <a:pt x="423139" y="2415464"/>
                        <a:pt x="990600" y="2553081"/>
                      </a:cubicBezTo>
                      <a:lnTo>
                        <a:pt x="990600" y="2819400"/>
                      </a:lnTo>
                      <a:cubicBezTo>
                        <a:pt x="990600" y="2860319"/>
                        <a:pt x="1002259" y="2898191"/>
                        <a:pt x="1021156" y="2931490"/>
                      </a:cubicBezTo>
                      <a:cubicBezTo>
                        <a:pt x="957224" y="2972029"/>
                        <a:pt x="914400" y="3043047"/>
                        <a:pt x="914400" y="3124200"/>
                      </a:cubicBezTo>
                      <a:lnTo>
                        <a:pt x="914400" y="4343400"/>
                      </a:lnTo>
                      <a:cubicBezTo>
                        <a:pt x="914400" y="4553484"/>
                        <a:pt x="1085317" y="4724400"/>
                        <a:pt x="1295400" y="4724400"/>
                      </a:cubicBezTo>
                      <a:cubicBezTo>
                        <a:pt x="1479347" y="4724400"/>
                        <a:pt x="1633271" y="4593260"/>
                        <a:pt x="1668704" y="4419600"/>
                      </a:cubicBezTo>
                      <a:lnTo>
                        <a:pt x="4191000" y="4419600"/>
                      </a:lnTo>
                      <a:cubicBezTo>
                        <a:pt x="4485132" y="4419600"/>
                        <a:pt x="4724400" y="4180256"/>
                        <a:pt x="4724400" y="3886200"/>
                      </a:cubicBezTo>
                      <a:cubicBezTo>
                        <a:pt x="4724400" y="3760165"/>
                        <a:pt x="4621835" y="3657600"/>
                        <a:pt x="4495800" y="3657600"/>
                      </a:cubicBezTo>
                      <a:lnTo>
                        <a:pt x="4493819" y="3657600"/>
                      </a:lnTo>
                      <a:cubicBezTo>
                        <a:pt x="4542206" y="3593744"/>
                        <a:pt x="4572000" y="3515106"/>
                        <a:pt x="4572000" y="3429000"/>
                      </a:cubicBezTo>
                      <a:close/>
                      <a:moveTo>
                        <a:pt x="3505200" y="838200"/>
                      </a:moveTo>
                      <a:cubicBezTo>
                        <a:pt x="3505200" y="796138"/>
                        <a:pt x="3539414" y="762000"/>
                        <a:pt x="3581400" y="762000"/>
                      </a:cubicBezTo>
                      <a:lnTo>
                        <a:pt x="4495800" y="762000"/>
                      </a:lnTo>
                      <a:cubicBezTo>
                        <a:pt x="4537786" y="762000"/>
                        <a:pt x="4572000" y="796138"/>
                        <a:pt x="4572000" y="838200"/>
                      </a:cubicBezTo>
                      <a:lnTo>
                        <a:pt x="4572000" y="1752600"/>
                      </a:lnTo>
                      <a:cubicBezTo>
                        <a:pt x="4572000" y="1794662"/>
                        <a:pt x="4537786" y="1828800"/>
                        <a:pt x="4495800" y="1828800"/>
                      </a:cubicBezTo>
                      <a:lnTo>
                        <a:pt x="4114800" y="1828800"/>
                      </a:lnTo>
                      <a:lnTo>
                        <a:pt x="3581400" y="1828800"/>
                      </a:lnTo>
                      <a:cubicBezTo>
                        <a:pt x="3539414" y="1828800"/>
                        <a:pt x="3505200" y="1794662"/>
                        <a:pt x="3505200" y="1752600"/>
                      </a:cubicBezTo>
                      <a:lnTo>
                        <a:pt x="3505200" y="1538707"/>
                      </a:lnTo>
                      <a:lnTo>
                        <a:pt x="3603803" y="1501750"/>
                      </a:lnTo>
                      <a:lnTo>
                        <a:pt x="3810000" y="1707947"/>
                      </a:lnTo>
                      <a:lnTo>
                        <a:pt x="4473474" y="1044473"/>
                      </a:lnTo>
                      <a:lnTo>
                        <a:pt x="4365727" y="936727"/>
                      </a:lnTo>
                      <a:lnTo>
                        <a:pt x="3810000" y="1492453"/>
                      </a:lnTo>
                      <a:lnTo>
                        <a:pt x="3749421" y="1431874"/>
                      </a:lnTo>
                      <a:cubicBezTo>
                        <a:pt x="3786911" y="1397203"/>
                        <a:pt x="3810000" y="1348130"/>
                        <a:pt x="3810000" y="1295400"/>
                      </a:cubicBezTo>
                      <a:cubicBezTo>
                        <a:pt x="3810000" y="1218286"/>
                        <a:pt x="3761461" y="1148258"/>
                        <a:pt x="3689223" y="1121054"/>
                      </a:cubicBezTo>
                      <a:lnTo>
                        <a:pt x="3505200" y="1052093"/>
                      </a:lnTo>
                      <a:close/>
                      <a:moveTo>
                        <a:pt x="3810000" y="3352800"/>
                      </a:moveTo>
                      <a:lnTo>
                        <a:pt x="3657600" y="3352800"/>
                      </a:lnTo>
                      <a:lnTo>
                        <a:pt x="3657600" y="2286000"/>
                      </a:lnTo>
                      <a:lnTo>
                        <a:pt x="3810000" y="2286000"/>
                      </a:lnTo>
                      <a:close/>
                      <a:moveTo>
                        <a:pt x="3505200" y="2133600"/>
                      </a:moveTo>
                      <a:lnTo>
                        <a:pt x="3505200" y="3352800"/>
                      </a:lnTo>
                      <a:lnTo>
                        <a:pt x="3352800" y="3352800"/>
                      </a:lnTo>
                      <a:lnTo>
                        <a:pt x="3352800" y="2286000"/>
                      </a:lnTo>
                      <a:lnTo>
                        <a:pt x="2895600" y="2286000"/>
                      </a:lnTo>
                      <a:lnTo>
                        <a:pt x="2895600" y="3352800"/>
                      </a:lnTo>
                      <a:lnTo>
                        <a:pt x="2743200" y="3352800"/>
                      </a:lnTo>
                      <a:lnTo>
                        <a:pt x="2743200" y="2590800"/>
                      </a:lnTo>
                      <a:lnTo>
                        <a:pt x="2286000" y="2590800"/>
                      </a:lnTo>
                      <a:lnTo>
                        <a:pt x="2286000" y="3352800"/>
                      </a:lnTo>
                      <a:lnTo>
                        <a:pt x="1981200" y="3352800"/>
                      </a:lnTo>
                      <a:lnTo>
                        <a:pt x="1981200" y="2393137"/>
                      </a:lnTo>
                      <a:cubicBezTo>
                        <a:pt x="2146630" y="2289505"/>
                        <a:pt x="2287600" y="2149069"/>
                        <a:pt x="2392299" y="1981200"/>
                      </a:cubicBezTo>
                      <a:lnTo>
                        <a:pt x="3581400" y="1981200"/>
                      </a:lnTo>
                      <a:lnTo>
                        <a:pt x="4114800" y="1981200"/>
                      </a:lnTo>
                      <a:lnTo>
                        <a:pt x="4114800" y="3352800"/>
                      </a:lnTo>
                      <a:lnTo>
                        <a:pt x="3962400" y="3352800"/>
                      </a:lnTo>
                      <a:lnTo>
                        <a:pt x="3962400" y="2133600"/>
                      </a:lnTo>
                      <a:close/>
                      <a:moveTo>
                        <a:pt x="3200400" y="3352800"/>
                      </a:moveTo>
                      <a:lnTo>
                        <a:pt x="3048000" y="3352800"/>
                      </a:lnTo>
                      <a:lnTo>
                        <a:pt x="3048000" y="2438400"/>
                      </a:lnTo>
                      <a:lnTo>
                        <a:pt x="3200400" y="2438400"/>
                      </a:lnTo>
                      <a:close/>
                      <a:moveTo>
                        <a:pt x="2590800" y="3352800"/>
                      </a:moveTo>
                      <a:lnTo>
                        <a:pt x="2438400" y="3352800"/>
                      </a:lnTo>
                      <a:lnTo>
                        <a:pt x="2438400" y="2743200"/>
                      </a:lnTo>
                      <a:lnTo>
                        <a:pt x="2590800" y="2743200"/>
                      </a:lnTo>
                      <a:close/>
                      <a:moveTo>
                        <a:pt x="3635655" y="1327023"/>
                      </a:moveTo>
                      <a:lnTo>
                        <a:pt x="3200400" y="1490243"/>
                      </a:lnTo>
                      <a:lnTo>
                        <a:pt x="3200400" y="1100557"/>
                      </a:lnTo>
                      <a:lnTo>
                        <a:pt x="3635578" y="1263701"/>
                      </a:lnTo>
                      <a:cubicBezTo>
                        <a:pt x="3648761" y="1268654"/>
                        <a:pt x="3657600" y="1281379"/>
                        <a:pt x="3657600" y="1295400"/>
                      </a:cubicBezTo>
                      <a:cubicBezTo>
                        <a:pt x="3657600" y="1309421"/>
                        <a:pt x="3648761" y="1322146"/>
                        <a:pt x="3635655" y="1327023"/>
                      </a:cubicBezTo>
                      <a:close/>
                      <a:moveTo>
                        <a:pt x="3048000" y="1219200"/>
                      </a:moveTo>
                      <a:lnTo>
                        <a:pt x="1524000" y="1219200"/>
                      </a:lnTo>
                      <a:lnTo>
                        <a:pt x="1524000" y="1066800"/>
                      </a:lnTo>
                      <a:lnTo>
                        <a:pt x="3048000" y="1066800"/>
                      </a:lnTo>
                      <a:close/>
                      <a:moveTo>
                        <a:pt x="1143000" y="1524000"/>
                      </a:moveTo>
                      <a:cubicBezTo>
                        <a:pt x="1016965" y="1524000"/>
                        <a:pt x="914400" y="1421435"/>
                        <a:pt x="914400" y="1295400"/>
                      </a:cubicBezTo>
                      <a:cubicBezTo>
                        <a:pt x="914400" y="1169365"/>
                        <a:pt x="1016965" y="1066800"/>
                        <a:pt x="1143000" y="1066800"/>
                      </a:cubicBezTo>
                      <a:lnTo>
                        <a:pt x="1371600" y="1066800"/>
                      </a:lnTo>
                      <a:lnTo>
                        <a:pt x="1371600" y="1524000"/>
                      </a:lnTo>
                      <a:close/>
                      <a:moveTo>
                        <a:pt x="1143000" y="914400"/>
                      </a:moveTo>
                      <a:cubicBezTo>
                        <a:pt x="932917" y="914400"/>
                        <a:pt x="762000" y="1085317"/>
                        <a:pt x="762000" y="1295400"/>
                      </a:cubicBezTo>
                      <a:cubicBezTo>
                        <a:pt x="762000" y="1505483"/>
                        <a:pt x="932917" y="1676400"/>
                        <a:pt x="1143000" y="1676400"/>
                      </a:cubicBezTo>
                      <a:lnTo>
                        <a:pt x="2040484" y="1676400"/>
                      </a:lnTo>
                      <a:cubicBezTo>
                        <a:pt x="1898675" y="1953616"/>
                        <a:pt x="1611935" y="2133600"/>
                        <a:pt x="1295400" y="2133600"/>
                      </a:cubicBezTo>
                      <a:cubicBezTo>
                        <a:pt x="833247" y="2133600"/>
                        <a:pt x="457200" y="1757553"/>
                        <a:pt x="457200" y="1295400"/>
                      </a:cubicBezTo>
                      <a:cubicBezTo>
                        <a:pt x="457200" y="833247"/>
                        <a:pt x="833247" y="457200"/>
                        <a:pt x="1295400" y="457200"/>
                      </a:cubicBezTo>
                      <a:cubicBezTo>
                        <a:pt x="1611859" y="457200"/>
                        <a:pt x="1898675" y="637184"/>
                        <a:pt x="2040484" y="914400"/>
                      </a:cubicBezTo>
                      <a:close/>
                      <a:moveTo>
                        <a:pt x="1524000" y="1524000"/>
                      </a:moveTo>
                      <a:lnTo>
                        <a:pt x="1524000" y="1371600"/>
                      </a:lnTo>
                      <a:lnTo>
                        <a:pt x="3048000" y="1371600"/>
                      </a:lnTo>
                      <a:lnTo>
                        <a:pt x="3048000" y="1524000"/>
                      </a:lnTo>
                      <a:close/>
                      <a:moveTo>
                        <a:pt x="3137992" y="1676400"/>
                      </a:moveTo>
                      <a:lnTo>
                        <a:pt x="3352800" y="1595857"/>
                      </a:lnTo>
                      <a:lnTo>
                        <a:pt x="3352800" y="1752600"/>
                      </a:lnTo>
                      <a:cubicBezTo>
                        <a:pt x="3352800" y="1779422"/>
                        <a:pt x="3358286" y="1804873"/>
                        <a:pt x="3366821" y="1828800"/>
                      </a:cubicBezTo>
                      <a:lnTo>
                        <a:pt x="2474671" y="1828800"/>
                      </a:lnTo>
                      <a:cubicBezTo>
                        <a:pt x="2496769" y="1779803"/>
                        <a:pt x="2515057" y="1728673"/>
                        <a:pt x="2531135" y="1676400"/>
                      </a:cubicBezTo>
                      <a:close/>
                      <a:moveTo>
                        <a:pt x="152400" y="1295400"/>
                      </a:moveTo>
                      <a:cubicBezTo>
                        <a:pt x="152400" y="665150"/>
                        <a:pt x="665150" y="152400"/>
                        <a:pt x="1295400" y="152400"/>
                      </a:cubicBezTo>
                      <a:cubicBezTo>
                        <a:pt x="1782699" y="152400"/>
                        <a:pt x="2211934" y="461162"/>
                        <a:pt x="2371725" y="914400"/>
                      </a:cubicBezTo>
                      <a:lnTo>
                        <a:pt x="2208276" y="914400"/>
                      </a:lnTo>
                      <a:cubicBezTo>
                        <a:pt x="2055190" y="547802"/>
                        <a:pt x="1695374" y="304800"/>
                        <a:pt x="1295400" y="304800"/>
                      </a:cubicBezTo>
                      <a:cubicBezTo>
                        <a:pt x="749198" y="304800"/>
                        <a:pt x="304800" y="749198"/>
                        <a:pt x="304800" y="1295400"/>
                      </a:cubicBezTo>
                      <a:cubicBezTo>
                        <a:pt x="304800" y="1841602"/>
                        <a:pt x="749198" y="2286000"/>
                        <a:pt x="1295400" y="2286000"/>
                      </a:cubicBezTo>
                      <a:cubicBezTo>
                        <a:pt x="1695374" y="2286000"/>
                        <a:pt x="2055190" y="2042998"/>
                        <a:pt x="2208276" y="1676400"/>
                      </a:cubicBezTo>
                      <a:lnTo>
                        <a:pt x="2371725" y="1676400"/>
                      </a:lnTo>
                      <a:cubicBezTo>
                        <a:pt x="2211934" y="2129638"/>
                        <a:pt x="1782699" y="2438400"/>
                        <a:pt x="1295400" y="2438400"/>
                      </a:cubicBezTo>
                      <a:cubicBezTo>
                        <a:pt x="665150" y="2438400"/>
                        <a:pt x="152400" y="1925650"/>
                        <a:pt x="152400" y="1295400"/>
                      </a:cubicBezTo>
                      <a:close/>
                      <a:moveTo>
                        <a:pt x="1295400" y="2590800"/>
                      </a:moveTo>
                      <a:cubicBezTo>
                        <a:pt x="1346911" y="2590800"/>
                        <a:pt x="1397584" y="2586685"/>
                        <a:pt x="1447800" y="2580742"/>
                      </a:cubicBezTo>
                      <a:lnTo>
                        <a:pt x="1447800" y="2819400"/>
                      </a:lnTo>
                      <a:cubicBezTo>
                        <a:pt x="1447800" y="2861462"/>
                        <a:pt x="1413586" y="2895600"/>
                        <a:pt x="1371600" y="2895600"/>
                      </a:cubicBezTo>
                      <a:lnTo>
                        <a:pt x="1219200" y="2895600"/>
                      </a:lnTo>
                      <a:cubicBezTo>
                        <a:pt x="1177214" y="2895600"/>
                        <a:pt x="1143000" y="2861462"/>
                        <a:pt x="1143000" y="2819400"/>
                      </a:cubicBezTo>
                      <a:lnTo>
                        <a:pt x="1143000" y="2581047"/>
                      </a:lnTo>
                      <a:cubicBezTo>
                        <a:pt x="1193063" y="2586914"/>
                        <a:pt x="1243737" y="2590800"/>
                        <a:pt x="1295400" y="2590800"/>
                      </a:cubicBezTo>
                      <a:close/>
                      <a:moveTo>
                        <a:pt x="1524000" y="4343400"/>
                      </a:moveTo>
                      <a:cubicBezTo>
                        <a:pt x="1524000" y="4469435"/>
                        <a:pt x="1421435" y="4572000"/>
                        <a:pt x="1295400" y="4572000"/>
                      </a:cubicBezTo>
                      <a:cubicBezTo>
                        <a:pt x="1169365" y="4572000"/>
                        <a:pt x="1066800" y="4469435"/>
                        <a:pt x="1066800" y="4343400"/>
                      </a:cubicBezTo>
                      <a:lnTo>
                        <a:pt x="1066800" y="3124200"/>
                      </a:lnTo>
                      <a:cubicBezTo>
                        <a:pt x="1066800" y="3082138"/>
                        <a:pt x="1101014" y="3048000"/>
                        <a:pt x="1143000" y="3048000"/>
                      </a:cubicBezTo>
                      <a:lnTo>
                        <a:pt x="1219200" y="3048000"/>
                      </a:lnTo>
                      <a:lnTo>
                        <a:pt x="1371600" y="3048000"/>
                      </a:lnTo>
                      <a:lnTo>
                        <a:pt x="1447800" y="3048000"/>
                      </a:lnTo>
                      <a:cubicBezTo>
                        <a:pt x="1489786" y="3048000"/>
                        <a:pt x="1524000" y="3082138"/>
                        <a:pt x="1524000" y="3124200"/>
                      </a:cubicBezTo>
                      <a:close/>
                      <a:moveTo>
                        <a:pt x="4572000" y="3886200"/>
                      </a:moveTo>
                      <a:cubicBezTo>
                        <a:pt x="4572000" y="4096284"/>
                        <a:pt x="4401084" y="4267200"/>
                        <a:pt x="4191000" y="4267200"/>
                      </a:cubicBezTo>
                      <a:lnTo>
                        <a:pt x="1676400" y="4267200"/>
                      </a:lnTo>
                      <a:lnTo>
                        <a:pt x="1676400" y="3810000"/>
                      </a:lnTo>
                      <a:lnTo>
                        <a:pt x="4191000" y="3810000"/>
                      </a:lnTo>
                      <a:lnTo>
                        <a:pt x="4495800" y="3810000"/>
                      </a:lnTo>
                      <a:cubicBezTo>
                        <a:pt x="4537786" y="3810000"/>
                        <a:pt x="4572000" y="3844138"/>
                        <a:pt x="4572000" y="3886200"/>
                      </a:cubicBezTo>
                      <a:close/>
                      <a:moveTo>
                        <a:pt x="1676400" y="3657600"/>
                      </a:moveTo>
                      <a:lnTo>
                        <a:pt x="1676400" y="3124200"/>
                      </a:lnTo>
                      <a:cubicBezTo>
                        <a:pt x="1676400" y="3043047"/>
                        <a:pt x="1633576" y="2972029"/>
                        <a:pt x="1569644" y="2931490"/>
                      </a:cubicBezTo>
                      <a:cubicBezTo>
                        <a:pt x="1588541" y="2898191"/>
                        <a:pt x="1600200" y="2860319"/>
                        <a:pt x="1600200" y="2819400"/>
                      </a:cubicBezTo>
                      <a:lnTo>
                        <a:pt x="1600200" y="2553843"/>
                      </a:lnTo>
                      <a:cubicBezTo>
                        <a:pt x="1679296" y="2534641"/>
                        <a:pt x="1755724" y="2508428"/>
                        <a:pt x="1828800" y="2475281"/>
                      </a:cubicBezTo>
                      <a:lnTo>
                        <a:pt x="1828800" y="3352800"/>
                      </a:lnTo>
                      <a:cubicBezTo>
                        <a:pt x="1828800" y="3436849"/>
                        <a:pt x="1897151" y="3505200"/>
                        <a:pt x="1981200" y="3505200"/>
                      </a:cubicBezTo>
                      <a:lnTo>
                        <a:pt x="4114800" y="3505200"/>
                      </a:lnTo>
                      <a:cubicBezTo>
                        <a:pt x="4198849" y="3505200"/>
                        <a:pt x="4267200" y="3436849"/>
                        <a:pt x="4267200" y="3352800"/>
                      </a:cubicBezTo>
                      <a:lnTo>
                        <a:pt x="4267200" y="1981200"/>
                      </a:lnTo>
                      <a:lnTo>
                        <a:pt x="4419600" y="1981200"/>
                      </a:lnTo>
                      <a:lnTo>
                        <a:pt x="4419600" y="3429000"/>
                      </a:lnTo>
                      <a:cubicBezTo>
                        <a:pt x="4419600" y="3555035"/>
                        <a:pt x="4317035" y="3657600"/>
                        <a:pt x="4191000" y="365760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23" name="Google Shape;6123;p33"/>
                <p:cNvSpPr/>
                <p:nvPr/>
              </p:nvSpPr>
              <p:spPr>
                <a:xfrm>
                  <a:off x="72390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24" name="Google Shape;6124;p33"/>
                <p:cNvSpPr/>
                <p:nvPr/>
              </p:nvSpPr>
              <p:spPr>
                <a:xfrm>
                  <a:off x="78486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25" name="Google Shape;6125;p33"/>
                <p:cNvSpPr/>
                <p:nvPr/>
              </p:nvSpPr>
              <p:spPr>
                <a:xfrm>
                  <a:off x="75438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6126" name="Google Shape;6126;p33"/>
          <p:cNvGrpSpPr/>
          <p:nvPr/>
        </p:nvGrpSpPr>
        <p:grpSpPr>
          <a:xfrm>
            <a:off x="-812316" y="238814"/>
            <a:ext cx="896786" cy="896786"/>
            <a:chOff x="-812316" y="238814"/>
            <a:chExt cx="896786" cy="896786"/>
          </a:xfrm>
        </p:grpSpPr>
        <p:sp>
          <p:nvSpPr>
            <p:cNvPr id="6127" name="Google Shape;6127;p33"/>
            <p:cNvSpPr/>
            <p:nvPr/>
          </p:nvSpPr>
          <p:spPr>
            <a:xfrm>
              <a:off x="-812316" y="238814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8" name="Google Shape;6128;p33"/>
            <p:cNvSpPr/>
            <p:nvPr/>
          </p:nvSpPr>
          <p:spPr>
            <a:xfrm>
              <a:off x="-726564" y="313725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129" name="Google Shape;6129;p33"/>
            <p:cNvGrpSpPr/>
            <p:nvPr/>
          </p:nvGrpSpPr>
          <p:grpSpPr>
            <a:xfrm>
              <a:off x="-573509" y="396206"/>
              <a:ext cx="442629" cy="542493"/>
              <a:chOff x="4819650" y="1862137"/>
              <a:chExt cx="2558414" cy="3135630"/>
            </a:xfrm>
          </p:grpSpPr>
          <p:sp>
            <p:nvSpPr>
              <p:cNvPr id="6130" name="Google Shape;6130;p33"/>
              <p:cNvSpPr/>
              <p:nvPr/>
            </p:nvSpPr>
            <p:spPr>
              <a:xfrm>
                <a:off x="6353175" y="3360420"/>
                <a:ext cx="621029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621029" h="45720" extrusionOk="0">
                    <a:moveTo>
                      <a:pt x="38100" y="20002"/>
                    </a:moveTo>
                    <a:lnTo>
                      <a:pt x="0" y="32385"/>
                    </a:lnTo>
                    <a:cubicBezTo>
                      <a:pt x="11430" y="39052"/>
                      <a:pt x="27622" y="44767"/>
                      <a:pt x="50483" y="44767"/>
                    </a:cubicBezTo>
                    <a:cubicBezTo>
                      <a:pt x="51435" y="44767"/>
                      <a:pt x="53340" y="44767"/>
                      <a:pt x="54292" y="44767"/>
                    </a:cubicBezTo>
                    <a:cubicBezTo>
                      <a:pt x="58103" y="44767"/>
                      <a:pt x="60960" y="44767"/>
                      <a:pt x="63817" y="45720"/>
                    </a:cubicBezTo>
                    <a:lnTo>
                      <a:pt x="604838" y="45720"/>
                    </a:lnTo>
                    <a:cubicBezTo>
                      <a:pt x="610553" y="30480"/>
                      <a:pt x="616268" y="15240"/>
                      <a:pt x="621030" y="0"/>
                    </a:cubicBezTo>
                    <a:lnTo>
                      <a:pt x="83820" y="0"/>
                    </a:lnTo>
                    <a:cubicBezTo>
                      <a:pt x="70485" y="7620"/>
                      <a:pt x="55245" y="14288"/>
                      <a:pt x="38100" y="200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31" name="Google Shape;6131;p33"/>
              <p:cNvSpPr/>
              <p:nvPr/>
            </p:nvSpPr>
            <p:spPr>
              <a:xfrm>
                <a:off x="5218747" y="3360420"/>
                <a:ext cx="625792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625792" h="45720" extrusionOk="0">
                    <a:moveTo>
                      <a:pt x="570548" y="44767"/>
                    </a:moveTo>
                    <a:cubicBezTo>
                      <a:pt x="572453" y="44767"/>
                      <a:pt x="573405" y="44767"/>
                      <a:pt x="575310" y="44767"/>
                    </a:cubicBezTo>
                    <a:cubicBezTo>
                      <a:pt x="599123" y="44767"/>
                      <a:pt x="614363" y="39052"/>
                      <a:pt x="625793" y="32385"/>
                    </a:cubicBezTo>
                    <a:lnTo>
                      <a:pt x="587693" y="20002"/>
                    </a:lnTo>
                    <a:cubicBezTo>
                      <a:pt x="570548" y="14288"/>
                      <a:pt x="555307" y="7620"/>
                      <a:pt x="541020" y="0"/>
                    </a:cubicBezTo>
                    <a:lnTo>
                      <a:pt x="0" y="0"/>
                    </a:lnTo>
                    <a:cubicBezTo>
                      <a:pt x="4763" y="15240"/>
                      <a:pt x="10477" y="30480"/>
                      <a:pt x="16192" y="45720"/>
                    </a:cubicBezTo>
                    <a:lnTo>
                      <a:pt x="561023" y="45720"/>
                    </a:lnTo>
                    <a:cubicBezTo>
                      <a:pt x="563880" y="44767"/>
                      <a:pt x="566738" y="44767"/>
                      <a:pt x="570548" y="4476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32" name="Google Shape;6132;p33"/>
              <p:cNvSpPr/>
              <p:nvPr/>
            </p:nvSpPr>
            <p:spPr>
              <a:xfrm>
                <a:off x="6231254" y="3445192"/>
                <a:ext cx="710565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710565" h="45720" extrusionOk="0">
                    <a:moveTo>
                      <a:pt x="188595" y="953"/>
                    </a:moveTo>
                    <a:cubicBezTo>
                      <a:pt x="167640" y="14288"/>
                      <a:pt x="124778" y="27623"/>
                      <a:pt x="81915" y="27623"/>
                    </a:cubicBezTo>
                    <a:lnTo>
                      <a:pt x="80963" y="27623"/>
                    </a:lnTo>
                    <a:cubicBezTo>
                      <a:pt x="77153" y="27623"/>
                      <a:pt x="73342" y="26670"/>
                      <a:pt x="70485" y="25717"/>
                    </a:cubicBezTo>
                    <a:cubicBezTo>
                      <a:pt x="57150" y="33338"/>
                      <a:pt x="26670" y="41910"/>
                      <a:pt x="0" y="45720"/>
                    </a:cubicBezTo>
                    <a:lnTo>
                      <a:pt x="688658" y="45720"/>
                    </a:lnTo>
                    <a:cubicBezTo>
                      <a:pt x="696278" y="30480"/>
                      <a:pt x="703898" y="15240"/>
                      <a:pt x="710565" y="0"/>
                    </a:cubicBezTo>
                    <a:lnTo>
                      <a:pt x="189548" y="0"/>
                    </a:lnTo>
                    <a:cubicBezTo>
                      <a:pt x="189548" y="953"/>
                      <a:pt x="189548" y="953"/>
                      <a:pt x="188595" y="95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33" name="Google Shape;6133;p33"/>
              <p:cNvSpPr/>
              <p:nvPr/>
            </p:nvSpPr>
            <p:spPr>
              <a:xfrm>
                <a:off x="5252085" y="3446145"/>
                <a:ext cx="714374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714374" h="45720" extrusionOk="0">
                    <a:moveTo>
                      <a:pt x="643890" y="25717"/>
                    </a:moveTo>
                    <a:cubicBezTo>
                      <a:pt x="641032" y="26670"/>
                      <a:pt x="637223" y="27622"/>
                      <a:pt x="633413" y="27622"/>
                    </a:cubicBezTo>
                    <a:lnTo>
                      <a:pt x="632460" y="27622"/>
                    </a:lnTo>
                    <a:cubicBezTo>
                      <a:pt x="589598" y="27622"/>
                      <a:pt x="546735" y="14288"/>
                      <a:pt x="525780" y="952"/>
                    </a:cubicBezTo>
                    <a:cubicBezTo>
                      <a:pt x="525780" y="952"/>
                      <a:pt x="524828" y="0"/>
                      <a:pt x="523875" y="0"/>
                    </a:cubicBezTo>
                    <a:lnTo>
                      <a:pt x="0" y="0"/>
                    </a:lnTo>
                    <a:cubicBezTo>
                      <a:pt x="6667" y="15240"/>
                      <a:pt x="14288" y="30480"/>
                      <a:pt x="21907" y="45720"/>
                    </a:cubicBezTo>
                    <a:lnTo>
                      <a:pt x="714375" y="45720"/>
                    </a:lnTo>
                    <a:cubicBezTo>
                      <a:pt x="687705" y="41910"/>
                      <a:pt x="657225" y="33338"/>
                      <a:pt x="643890" y="2571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34" name="Google Shape;6134;p33"/>
              <p:cNvSpPr/>
              <p:nvPr/>
            </p:nvSpPr>
            <p:spPr>
              <a:xfrm>
                <a:off x="4989989" y="1862137"/>
                <a:ext cx="2212551" cy="2412682"/>
              </a:xfrm>
              <a:custGeom>
                <a:avLst/>
                <a:gdLst/>
                <a:ahLst/>
                <a:cxnLst/>
                <a:rect l="l" t="t" r="r" b="b"/>
                <a:pathLst>
                  <a:path w="2212551" h="2412682" extrusionOk="0">
                    <a:moveTo>
                      <a:pt x="78263" y="1206818"/>
                    </a:moveTo>
                    <a:cubicBezTo>
                      <a:pt x="54450" y="1213485"/>
                      <a:pt x="36353" y="1225868"/>
                      <a:pt x="23018" y="1245870"/>
                    </a:cubicBezTo>
                    <a:cubicBezTo>
                      <a:pt x="-23655" y="1316355"/>
                      <a:pt x="10635" y="1460183"/>
                      <a:pt x="38258" y="1575435"/>
                    </a:cubicBezTo>
                    <a:cubicBezTo>
                      <a:pt x="47783" y="1616393"/>
                      <a:pt x="57308" y="1655445"/>
                      <a:pt x="61118" y="1684973"/>
                    </a:cubicBezTo>
                    <a:cubicBezTo>
                      <a:pt x="62070" y="1689735"/>
                      <a:pt x="62070" y="1695450"/>
                      <a:pt x="63023" y="1701165"/>
                    </a:cubicBezTo>
                    <a:cubicBezTo>
                      <a:pt x="67785" y="1736408"/>
                      <a:pt x="73500" y="1777365"/>
                      <a:pt x="65880" y="1802130"/>
                    </a:cubicBezTo>
                    <a:lnTo>
                      <a:pt x="63023" y="1809750"/>
                    </a:lnTo>
                    <a:lnTo>
                      <a:pt x="70643" y="1811655"/>
                    </a:lnTo>
                    <a:cubicBezTo>
                      <a:pt x="96360" y="1817370"/>
                      <a:pt x="128745" y="1842135"/>
                      <a:pt x="157320" y="1864995"/>
                    </a:cubicBezTo>
                    <a:cubicBezTo>
                      <a:pt x="161130" y="1868805"/>
                      <a:pt x="165893" y="1871663"/>
                      <a:pt x="169703" y="1874520"/>
                    </a:cubicBezTo>
                    <a:cubicBezTo>
                      <a:pt x="192563" y="1892618"/>
                      <a:pt x="222090" y="1920240"/>
                      <a:pt x="252570" y="1948815"/>
                    </a:cubicBezTo>
                    <a:cubicBezTo>
                      <a:pt x="336390" y="2027873"/>
                      <a:pt x="441165" y="2126933"/>
                      <a:pt x="524985" y="2126933"/>
                    </a:cubicBezTo>
                    <a:cubicBezTo>
                      <a:pt x="526890" y="2126933"/>
                      <a:pt x="528795" y="2126933"/>
                      <a:pt x="530700" y="2126933"/>
                    </a:cubicBezTo>
                    <a:cubicBezTo>
                      <a:pt x="554513" y="2125980"/>
                      <a:pt x="575468" y="2115503"/>
                      <a:pt x="592613" y="2098358"/>
                    </a:cubicBezTo>
                    <a:cubicBezTo>
                      <a:pt x="585945" y="2122170"/>
                      <a:pt x="587850" y="2145030"/>
                      <a:pt x="599280" y="2165985"/>
                    </a:cubicBezTo>
                    <a:cubicBezTo>
                      <a:pt x="637380" y="2241233"/>
                      <a:pt x="778350" y="2284095"/>
                      <a:pt x="891698" y="2317433"/>
                    </a:cubicBezTo>
                    <a:cubicBezTo>
                      <a:pt x="932655" y="2329815"/>
                      <a:pt x="970755" y="2341245"/>
                      <a:pt x="997425" y="2352675"/>
                    </a:cubicBezTo>
                    <a:cubicBezTo>
                      <a:pt x="1002188" y="2354580"/>
                      <a:pt x="1006950" y="2356485"/>
                      <a:pt x="1011713" y="2358390"/>
                    </a:cubicBezTo>
                    <a:cubicBezTo>
                      <a:pt x="1045050" y="2371725"/>
                      <a:pt x="1083150" y="2386965"/>
                      <a:pt x="1101248" y="2406968"/>
                    </a:cubicBezTo>
                    <a:lnTo>
                      <a:pt x="1106963" y="2412683"/>
                    </a:lnTo>
                    <a:lnTo>
                      <a:pt x="1112678" y="2406968"/>
                    </a:lnTo>
                    <a:cubicBezTo>
                      <a:pt x="1130775" y="2387918"/>
                      <a:pt x="1168875" y="2372678"/>
                      <a:pt x="1202213" y="2358390"/>
                    </a:cubicBezTo>
                    <a:cubicBezTo>
                      <a:pt x="1206975" y="2356485"/>
                      <a:pt x="1211738" y="2354580"/>
                      <a:pt x="1216500" y="2352675"/>
                    </a:cubicBezTo>
                    <a:cubicBezTo>
                      <a:pt x="1243170" y="2341245"/>
                      <a:pt x="1282223" y="2329815"/>
                      <a:pt x="1322228" y="2317433"/>
                    </a:cubicBezTo>
                    <a:cubicBezTo>
                      <a:pt x="1435575" y="2283143"/>
                      <a:pt x="1576545" y="2241233"/>
                      <a:pt x="1614645" y="2165985"/>
                    </a:cubicBezTo>
                    <a:cubicBezTo>
                      <a:pt x="1625123" y="2145030"/>
                      <a:pt x="1627028" y="2121218"/>
                      <a:pt x="1620360" y="2097405"/>
                    </a:cubicBezTo>
                    <a:cubicBezTo>
                      <a:pt x="1637505" y="2114550"/>
                      <a:pt x="1658460" y="2124075"/>
                      <a:pt x="1682273" y="2125980"/>
                    </a:cubicBezTo>
                    <a:cubicBezTo>
                      <a:pt x="1684178" y="2125980"/>
                      <a:pt x="1686083" y="2125980"/>
                      <a:pt x="1687988" y="2125980"/>
                    </a:cubicBezTo>
                    <a:cubicBezTo>
                      <a:pt x="1771808" y="2125980"/>
                      <a:pt x="1875630" y="2027873"/>
                      <a:pt x="1960403" y="1947863"/>
                    </a:cubicBezTo>
                    <a:cubicBezTo>
                      <a:pt x="1990883" y="1918335"/>
                      <a:pt x="2020410" y="1891665"/>
                      <a:pt x="2043270" y="1873568"/>
                    </a:cubicBezTo>
                    <a:cubicBezTo>
                      <a:pt x="2047080" y="1870710"/>
                      <a:pt x="2051843" y="1866900"/>
                      <a:pt x="2055653" y="1864043"/>
                    </a:cubicBezTo>
                    <a:cubicBezTo>
                      <a:pt x="2084228" y="1842135"/>
                      <a:pt x="2116613" y="1816418"/>
                      <a:pt x="2142330" y="1810703"/>
                    </a:cubicBezTo>
                    <a:lnTo>
                      <a:pt x="2149950" y="1808798"/>
                    </a:lnTo>
                    <a:lnTo>
                      <a:pt x="2147093" y="1801178"/>
                    </a:lnTo>
                    <a:cubicBezTo>
                      <a:pt x="2139473" y="1776413"/>
                      <a:pt x="2145188" y="1735455"/>
                      <a:pt x="2149950" y="1700213"/>
                    </a:cubicBezTo>
                    <a:cubicBezTo>
                      <a:pt x="2150903" y="1694498"/>
                      <a:pt x="2151855" y="1689735"/>
                      <a:pt x="2151855" y="1684020"/>
                    </a:cubicBezTo>
                    <a:cubicBezTo>
                      <a:pt x="2155665" y="1655445"/>
                      <a:pt x="2165190" y="1616393"/>
                      <a:pt x="2174715" y="1574483"/>
                    </a:cubicBezTo>
                    <a:cubicBezTo>
                      <a:pt x="2202338" y="1459230"/>
                      <a:pt x="2235675" y="1315403"/>
                      <a:pt x="2189955" y="1244918"/>
                    </a:cubicBezTo>
                    <a:cubicBezTo>
                      <a:pt x="2176620" y="1224915"/>
                      <a:pt x="2157570" y="1211580"/>
                      <a:pt x="2133758" y="1205865"/>
                    </a:cubicBezTo>
                    <a:cubicBezTo>
                      <a:pt x="2157570" y="1199198"/>
                      <a:pt x="2175668" y="1186815"/>
                      <a:pt x="2189003" y="1166813"/>
                    </a:cubicBezTo>
                    <a:cubicBezTo>
                      <a:pt x="2235675" y="1096328"/>
                      <a:pt x="2201385" y="952500"/>
                      <a:pt x="2173763" y="837248"/>
                    </a:cubicBezTo>
                    <a:cubicBezTo>
                      <a:pt x="2164238" y="796290"/>
                      <a:pt x="2154713" y="757238"/>
                      <a:pt x="2150903" y="727710"/>
                    </a:cubicBezTo>
                    <a:cubicBezTo>
                      <a:pt x="2149950" y="722948"/>
                      <a:pt x="2149950" y="717233"/>
                      <a:pt x="2148998" y="711518"/>
                    </a:cubicBezTo>
                    <a:cubicBezTo>
                      <a:pt x="2144235" y="676275"/>
                      <a:pt x="2138520" y="635318"/>
                      <a:pt x="2146140" y="610553"/>
                    </a:cubicBezTo>
                    <a:lnTo>
                      <a:pt x="2148998" y="602933"/>
                    </a:lnTo>
                    <a:lnTo>
                      <a:pt x="2141378" y="601028"/>
                    </a:lnTo>
                    <a:cubicBezTo>
                      <a:pt x="2115660" y="595313"/>
                      <a:pt x="2083275" y="570548"/>
                      <a:pt x="2054700" y="547688"/>
                    </a:cubicBezTo>
                    <a:cubicBezTo>
                      <a:pt x="2049938" y="543878"/>
                      <a:pt x="2046128" y="541020"/>
                      <a:pt x="2042318" y="538163"/>
                    </a:cubicBezTo>
                    <a:cubicBezTo>
                      <a:pt x="2019458" y="520065"/>
                      <a:pt x="1989930" y="492443"/>
                      <a:pt x="1959450" y="463868"/>
                    </a:cubicBezTo>
                    <a:cubicBezTo>
                      <a:pt x="1875630" y="384810"/>
                      <a:pt x="1770855" y="285750"/>
                      <a:pt x="1687035" y="285750"/>
                    </a:cubicBezTo>
                    <a:cubicBezTo>
                      <a:pt x="1685130" y="285750"/>
                      <a:pt x="1683225" y="285750"/>
                      <a:pt x="1681320" y="285750"/>
                    </a:cubicBezTo>
                    <a:cubicBezTo>
                      <a:pt x="1657508" y="286703"/>
                      <a:pt x="1636553" y="297180"/>
                      <a:pt x="1619408" y="314325"/>
                    </a:cubicBezTo>
                    <a:cubicBezTo>
                      <a:pt x="1626075" y="290513"/>
                      <a:pt x="1624170" y="267653"/>
                      <a:pt x="1612740" y="246698"/>
                    </a:cubicBezTo>
                    <a:cubicBezTo>
                      <a:pt x="1574640" y="171450"/>
                      <a:pt x="1433670" y="128588"/>
                      <a:pt x="1319370" y="95250"/>
                    </a:cubicBezTo>
                    <a:cubicBezTo>
                      <a:pt x="1278413" y="82868"/>
                      <a:pt x="1240313" y="71438"/>
                      <a:pt x="1213643" y="60008"/>
                    </a:cubicBezTo>
                    <a:cubicBezTo>
                      <a:pt x="1208880" y="58103"/>
                      <a:pt x="1204118" y="56197"/>
                      <a:pt x="1199355" y="54293"/>
                    </a:cubicBezTo>
                    <a:cubicBezTo>
                      <a:pt x="1166018" y="40958"/>
                      <a:pt x="1127918" y="25717"/>
                      <a:pt x="1109820" y="5715"/>
                    </a:cubicBezTo>
                    <a:lnTo>
                      <a:pt x="1106010" y="0"/>
                    </a:lnTo>
                    <a:lnTo>
                      <a:pt x="1100295" y="5715"/>
                    </a:lnTo>
                    <a:cubicBezTo>
                      <a:pt x="1082198" y="24765"/>
                      <a:pt x="1044098" y="40005"/>
                      <a:pt x="1010760" y="54293"/>
                    </a:cubicBezTo>
                    <a:cubicBezTo>
                      <a:pt x="1005998" y="56197"/>
                      <a:pt x="1001235" y="58103"/>
                      <a:pt x="996473" y="60008"/>
                    </a:cubicBezTo>
                    <a:cubicBezTo>
                      <a:pt x="969803" y="71438"/>
                      <a:pt x="930750" y="82868"/>
                      <a:pt x="890745" y="95250"/>
                    </a:cubicBezTo>
                    <a:cubicBezTo>
                      <a:pt x="777398" y="129540"/>
                      <a:pt x="636428" y="171450"/>
                      <a:pt x="598328" y="246698"/>
                    </a:cubicBezTo>
                    <a:cubicBezTo>
                      <a:pt x="587850" y="267653"/>
                      <a:pt x="585945" y="291465"/>
                      <a:pt x="592613" y="315278"/>
                    </a:cubicBezTo>
                    <a:cubicBezTo>
                      <a:pt x="575468" y="298133"/>
                      <a:pt x="554513" y="288608"/>
                      <a:pt x="530700" y="286703"/>
                    </a:cubicBezTo>
                    <a:cubicBezTo>
                      <a:pt x="445928" y="281940"/>
                      <a:pt x="339248" y="382905"/>
                      <a:pt x="252570" y="464820"/>
                    </a:cubicBezTo>
                    <a:cubicBezTo>
                      <a:pt x="222090" y="494348"/>
                      <a:pt x="192563" y="521018"/>
                      <a:pt x="169703" y="539115"/>
                    </a:cubicBezTo>
                    <a:cubicBezTo>
                      <a:pt x="165893" y="541973"/>
                      <a:pt x="161130" y="545783"/>
                      <a:pt x="157320" y="548640"/>
                    </a:cubicBezTo>
                    <a:cubicBezTo>
                      <a:pt x="128745" y="570548"/>
                      <a:pt x="96360" y="596265"/>
                      <a:pt x="70643" y="601980"/>
                    </a:cubicBezTo>
                    <a:lnTo>
                      <a:pt x="63023" y="603885"/>
                    </a:lnTo>
                    <a:lnTo>
                      <a:pt x="65880" y="611505"/>
                    </a:lnTo>
                    <a:cubicBezTo>
                      <a:pt x="73500" y="636270"/>
                      <a:pt x="67785" y="677228"/>
                      <a:pt x="63023" y="712470"/>
                    </a:cubicBezTo>
                    <a:cubicBezTo>
                      <a:pt x="62070" y="718185"/>
                      <a:pt x="61118" y="722948"/>
                      <a:pt x="61118" y="728663"/>
                    </a:cubicBezTo>
                    <a:cubicBezTo>
                      <a:pt x="57308" y="757238"/>
                      <a:pt x="47783" y="796290"/>
                      <a:pt x="38258" y="838200"/>
                    </a:cubicBezTo>
                    <a:cubicBezTo>
                      <a:pt x="10635" y="953453"/>
                      <a:pt x="-22702" y="1097280"/>
                      <a:pt x="23018" y="1167765"/>
                    </a:cubicBezTo>
                    <a:cubicBezTo>
                      <a:pt x="35400" y="1187768"/>
                      <a:pt x="53498" y="1201103"/>
                      <a:pt x="78263" y="1206818"/>
                    </a:cubicBezTo>
                    <a:close/>
                    <a:moveTo>
                      <a:pt x="1106963" y="193358"/>
                    </a:moveTo>
                    <a:cubicBezTo>
                      <a:pt x="1663223" y="193358"/>
                      <a:pt x="2115660" y="647700"/>
                      <a:pt x="2115660" y="1206818"/>
                    </a:cubicBezTo>
                    <a:cubicBezTo>
                      <a:pt x="2115660" y="1765935"/>
                      <a:pt x="1663223" y="2220278"/>
                      <a:pt x="1106963" y="2220278"/>
                    </a:cubicBezTo>
                    <a:cubicBezTo>
                      <a:pt x="550703" y="2220278"/>
                      <a:pt x="98265" y="1765935"/>
                      <a:pt x="98265" y="1206818"/>
                    </a:cubicBezTo>
                    <a:cubicBezTo>
                      <a:pt x="98265" y="647700"/>
                      <a:pt x="550703" y="193358"/>
                      <a:pt x="1106963" y="1933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35" name="Google Shape;6135;p33"/>
              <p:cNvSpPr/>
              <p:nvPr/>
            </p:nvSpPr>
            <p:spPr>
              <a:xfrm>
                <a:off x="5638800" y="3871912"/>
                <a:ext cx="916304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916304" h="45720" extrusionOk="0">
                    <a:moveTo>
                      <a:pt x="90488" y="45720"/>
                    </a:moveTo>
                    <a:lnTo>
                      <a:pt x="825818" y="45720"/>
                    </a:lnTo>
                    <a:cubicBezTo>
                      <a:pt x="857250" y="32385"/>
                      <a:pt x="887730" y="17145"/>
                      <a:pt x="916305" y="0"/>
                    </a:cubicBezTo>
                    <a:lnTo>
                      <a:pt x="0" y="0"/>
                    </a:lnTo>
                    <a:cubicBezTo>
                      <a:pt x="28575" y="16192"/>
                      <a:pt x="59055" y="31433"/>
                      <a:pt x="90488" y="457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36" name="Google Shape;6136;p33"/>
              <p:cNvSpPr/>
              <p:nvPr/>
            </p:nvSpPr>
            <p:spPr>
              <a:xfrm>
                <a:off x="5838825" y="3957637"/>
                <a:ext cx="516254" cy="36195"/>
              </a:xfrm>
              <a:custGeom>
                <a:avLst/>
                <a:gdLst/>
                <a:ahLst/>
                <a:cxnLst/>
                <a:rect l="l" t="t" r="r" b="b"/>
                <a:pathLst>
                  <a:path w="516254" h="36195" extrusionOk="0">
                    <a:moveTo>
                      <a:pt x="258128" y="36195"/>
                    </a:moveTo>
                    <a:cubicBezTo>
                      <a:pt x="347663" y="36195"/>
                      <a:pt x="434340" y="23813"/>
                      <a:pt x="516255" y="0"/>
                    </a:cubicBezTo>
                    <a:lnTo>
                      <a:pt x="0" y="0"/>
                    </a:lnTo>
                    <a:cubicBezTo>
                      <a:pt x="81915" y="22860"/>
                      <a:pt x="168592" y="36195"/>
                      <a:pt x="258128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37" name="Google Shape;6137;p33"/>
              <p:cNvSpPr/>
              <p:nvPr/>
            </p:nvSpPr>
            <p:spPr>
              <a:xfrm>
                <a:off x="6180772" y="3058477"/>
                <a:ext cx="205999" cy="305752"/>
              </a:xfrm>
              <a:custGeom>
                <a:avLst/>
                <a:gdLst/>
                <a:ahLst/>
                <a:cxnLst/>
                <a:rect l="l" t="t" r="r" b="b"/>
                <a:pathLst>
                  <a:path w="205999" h="305752" extrusionOk="0">
                    <a:moveTo>
                      <a:pt x="140018" y="11430"/>
                    </a:moveTo>
                    <a:cubicBezTo>
                      <a:pt x="134303" y="5715"/>
                      <a:pt x="115253" y="0"/>
                      <a:pt x="92393" y="0"/>
                    </a:cubicBezTo>
                    <a:cubicBezTo>
                      <a:pt x="81915" y="0"/>
                      <a:pt x="72390" y="952"/>
                      <a:pt x="62865" y="3810"/>
                    </a:cubicBezTo>
                    <a:cubicBezTo>
                      <a:pt x="28575" y="12382"/>
                      <a:pt x="0" y="48577"/>
                      <a:pt x="0" y="66675"/>
                    </a:cubicBezTo>
                    <a:cubicBezTo>
                      <a:pt x="10478" y="80010"/>
                      <a:pt x="23813" y="94297"/>
                      <a:pt x="36195" y="106680"/>
                    </a:cubicBezTo>
                    <a:cubicBezTo>
                      <a:pt x="63818" y="133350"/>
                      <a:pt x="89535" y="160020"/>
                      <a:pt x="90488" y="196215"/>
                    </a:cubicBezTo>
                    <a:cubicBezTo>
                      <a:pt x="91440" y="213360"/>
                      <a:pt x="88583" y="228600"/>
                      <a:pt x="82868" y="243840"/>
                    </a:cubicBezTo>
                    <a:cubicBezTo>
                      <a:pt x="70485" y="276225"/>
                      <a:pt x="40958" y="295275"/>
                      <a:pt x="14288" y="305752"/>
                    </a:cubicBezTo>
                    <a:cubicBezTo>
                      <a:pt x="92393" y="301942"/>
                      <a:pt x="149543" y="284797"/>
                      <a:pt x="179070" y="253365"/>
                    </a:cubicBezTo>
                    <a:cubicBezTo>
                      <a:pt x="199073" y="233363"/>
                      <a:pt x="207645" y="206692"/>
                      <a:pt x="205740" y="174307"/>
                    </a:cubicBezTo>
                    <a:cubicBezTo>
                      <a:pt x="203835" y="152400"/>
                      <a:pt x="187643" y="130492"/>
                      <a:pt x="172403" y="108585"/>
                    </a:cubicBezTo>
                    <a:cubicBezTo>
                      <a:pt x="150495" y="79057"/>
                      <a:pt x="127635" y="47625"/>
                      <a:pt x="140018" y="11430"/>
                    </a:cubicBezTo>
                    <a:cubicBezTo>
                      <a:pt x="140970" y="11430"/>
                      <a:pt x="140018" y="11430"/>
                      <a:pt x="140018" y="1143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38" name="Google Shape;6138;p33"/>
              <p:cNvSpPr/>
              <p:nvPr/>
            </p:nvSpPr>
            <p:spPr>
              <a:xfrm>
                <a:off x="6236970" y="3089909"/>
                <a:ext cx="262116" cy="284797"/>
              </a:xfrm>
              <a:custGeom>
                <a:avLst/>
                <a:gdLst/>
                <a:ahLst/>
                <a:cxnLst/>
                <a:rect l="l" t="t" r="r" b="b"/>
                <a:pathLst>
                  <a:path w="262116" h="284797" extrusionOk="0">
                    <a:moveTo>
                      <a:pt x="190500" y="0"/>
                    </a:moveTo>
                    <a:cubicBezTo>
                      <a:pt x="178117" y="0"/>
                      <a:pt x="160020" y="953"/>
                      <a:pt x="142875" y="7620"/>
                    </a:cubicBezTo>
                    <a:cubicBezTo>
                      <a:pt x="121920" y="15240"/>
                      <a:pt x="109538" y="22860"/>
                      <a:pt x="104775" y="30480"/>
                    </a:cubicBezTo>
                    <a:cubicBezTo>
                      <a:pt x="111442" y="42863"/>
                      <a:pt x="120015" y="56198"/>
                      <a:pt x="129540" y="67628"/>
                    </a:cubicBezTo>
                    <a:cubicBezTo>
                      <a:pt x="146685" y="90488"/>
                      <a:pt x="163830" y="114300"/>
                      <a:pt x="165735" y="140970"/>
                    </a:cubicBezTo>
                    <a:cubicBezTo>
                      <a:pt x="168592" y="178118"/>
                      <a:pt x="158115" y="208598"/>
                      <a:pt x="135255" y="231458"/>
                    </a:cubicBezTo>
                    <a:cubicBezTo>
                      <a:pt x="107633" y="260033"/>
                      <a:pt x="61913" y="278130"/>
                      <a:pt x="0" y="284798"/>
                    </a:cubicBezTo>
                    <a:cubicBezTo>
                      <a:pt x="4763" y="284798"/>
                      <a:pt x="8572" y="284798"/>
                      <a:pt x="13335" y="284798"/>
                    </a:cubicBezTo>
                    <a:cubicBezTo>
                      <a:pt x="105727" y="284798"/>
                      <a:pt x="180975" y="263843"/>
                      <a:pt x="223838" y="225743"/>
                    </a:cubicBezTo>
                    <a:cubicBezTo>
                      <a:pt x="250508" y="201930"/>
                      <a:pt x="263842" y="173355"/>
                      <a:pt x="261938" y="140970"/>
                    </a:cubicBezTo>
                    <a:cubicBezTo>
                      <a:pt x="260985" y="119063"/>
                      <a:pt x="248602" y="101918"/>
                      <a:pt x="237172" y="84773"/>
                    </a:cubicBezTo>
                    <a:cubicBezTo>
                      <a:pt x="220980" y="61913"/>
                      <a:pt x="202883" y="36195"/>
                      <a:pt x="222885" y="953"/>
                    </a:cubicBezTo>
                    <a:cubicBezTo>
                      <a:pt x="216217" y="1905"/>
                      <a:pt x="204788" y="0"/>
                      <a:pt x="1905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39" name="Google Shape;6139;p33"/>
              <p:cNvSpPr/>
              <p:nvPr/>
            </p:nvSpPr>
            <p:spPr>
              <a:xfrm>
                <a:off x="5940559" y="3035617"/>
                <a:ext cx="315693" cy="330517"/>
              </a:xfrm>
              <a:custGeom>
                <a:avLst/>
                <a:gdLst/>
                <a:ahLst/>
                <a:cxnLst/>
                <a:rect l="l" t="t" r="r" b="b"/>
                <a:pathLst>
                  <a:path w="315693" h="330517" extrusionOk="0">
                    <a:moveTo>
                      <a:pt x="308793" y="260985"/>
                    </a:moveTo>
                    <a:cubicBezTo>
                      <a:pt x="314507" y="247650"/>
                      <a:pt x="316412" y="234315"/>
                      <a:pt x="315460" y="219075"/>
                    </a:cubicBezTo>
                    <a:cubicBezTo>
                      <a:pt x="313555" y="188595"/>
                      <a:pt x="290695" y="163830"/>
                      <a:pt x="265930" y="140017"/>
                    </a:cubicBezTo>
                    <a:cubicBezTo>
                      <a:pt x="257357" y="131445"/>
                      <a:pt x="212590" y="87630"/>
                      <a:pt x="196398" y="49530"/>
                    </a:cubicBezTo>
                    <a:lnTo>
                      <a:pt x="193540" y="43815"/>
                    </a:lnTo>
                    <a:cubicBezTo>
                      <a:pt x="183062" y="16192"/>
                      <a:pt x="175443" y="0"/>
                      <a:pt x="157345" y="0"/>
                    </a:cubicBezTo>
                    <a:cubicBezTo>
                      <a:pt x="140200" y="0"/>
                      <a:pt x="131628" y="18098"/>
                      <a:pt x="120198" y="45720"/>
                    </a:cubicBezTo>
                    <a:cubicBezTo>
                      <a:pt x="119245" y="46673"/>
                      <a:pt x="89718" y="102870"/>
                      <a:pt x="46855" y="143828"/>
                    </a:cubicBezTo>
                    <a:cubicBezTo>
                      <a:pt x="22090" y="166688"/>
                      <a:pt x="1135" y="190500"/>
                      <a:pt x="182" y="220028"/>
                    </a:cubicBezTo>
                    <a:cubicBezTo>
                      <a:pt x="-770" y="234315"/>
                      <a:pt x="2087" y="247650"/>
                      <a:pt x="6850" y="261938"/>
                    </a:cubicBezTo>
                    <a:cubicBezTo>
                      <a:pt x="24948" y="309563"/>
                      <a:pt x="94480" y="330517"/>
                      <a:pt x="155440" y="330517"/>
                    </a:cubicBezTo>
                    <a:lnTo>
                      <a:pt x="158298" y="330517"/>
                    </a:lnTo>
                    <a:lnTo>
                      <a:pt x="158298" y="330517"/>
                    </a:lnTo>
                    <a:lnTo>
                      <a:pt x="158298" y="330517"/>
                    </a:lnTo>
                    <a:lnTo>
                      <a:pt x="161155" y="330517"/>
                    </a:lnTo>
                    <a:cubicBezTo>
                      <a:pt x="221162" y="329565"/>
                      <a:pt x="290695" y="308610"/>
                      <a:pt x="308793" y="26098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40" name="Google Shape;6140;p33"/>
              <p:cNvSpPr/>
              <p:nvPr/>
            </p:nvSpPr>
            <p:spPr>
              <a:xfrm>
                <a:off x="5809990" y="3058477"/>
                <a:ext cx="205999" cy="305752"/>
              </a:xfrm>
              <a:custGeom>
                <a:avLst/>
                <a:gdLst/>
                <a:ahLst/>
                <a:cxnLst/>
                <a:rect l="l" t="t" r="r" b="b"/>
                <a:pathLst>
                  <a:path w="205999" h="305752" extrusionOk="0">
                    <a:moveTo>
                      <a:pt x="259" y="174307"/>
                    </a:moveTo>
                    <a:cubicBezTo>
                      <a:pt x="-1646" y="206692"/>
                      <a:pt x="6927" y="233363"/>
                      <a:pt x="26929" y="253365"/>
                    </a:cubicBezTo>
                    <a:cubicBezTo>
                      <a:pt x="56457" y="283845"/>
                      <a:pt x="113607" y="301942"/>
                      <a:pt x="191712" y="305752"/>
                    </a:cubicBezTo>
                    <a:cubicBezTo>
                      <a:pt x="165042" y="295275"/>
                      <a:pt x="135514" y="276225"/>
                      <a:pt x="123132" y="243840"/>
                    </a:cubicBezTo>
                    <a:cubicBezTo>
                      <a:pt x="117417" y="228600"/>
                      <a:pt x="114559" y="212407"/>
                      <a:pt x="115512" y="196215"/>
                    </a:cubicBezTo>
                    <a:cubicBezTo>
                      <a:pt x="117417" y="160020"/>
                      <a:pt x="142182" y="133350"/>
                      <a:pt x="169804" y="106680"/>
                    </a:cubicBezTo>
                    <a:cubicBezTo>
                      <a:pt x="182187" y="94297"/>
                      <a:pt x="195522" y="80010"/>
                      <a:pt x="205999" y="66675"/>
                    </a:cubicBezTo>
                    <a:cubicBezTo>
                      <a:pt x="205999" y="48577"/>
                      <a:pt x="177424" y="12382"/>
                      <a:pt x="143134" y="3810"/>
                    </a:cubicBezTo>
                    <a:cubicBezTo>
                      <a:pt x="133609" y="1905"/>
                      <a:pt x="124084" y="0"/>
                      <a:pt x="113607" y="0"/>
                    </a:cubicBezTo>
                    <a:cubicBezTo>
                      <a:pt x="90747" y="0"/>
                      <a:pt x="71697" y="5715"/>
                      <a:pt x="65982" y="11430"/>
                    </a:cubicBezTo>
                    <a:cubicBezTo>
                      <a:pt x="65982" y="11430"/>
                      <a:pt x="65029" y="12382"/>
                      <a:pt x="65029" y="12382"/>
                    </a:cubicBezTo>
                    <a:cubicBezTo>
                      <a:pt x="78364" y="48577"/>
                      <a:pt x="55504" y="79057"/>
                      <a:pt x="33597" y="109538"/>
                    </a:cubicBezTo>
                    <a:cubicBezTo>
                      <a:pt x="18357" y="130492"/>
                      <a:pt x="2164" y="152400"/>
                      <a:pt x="259" y="1743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41" name="Google Shape;6141;p33"/>
              <p:cNvSpPr/>
              <p:nvPr/>
            </p:nvSpPr>
            <p:spPr>
              <a:xfrm>
                <a:off x="5698628" y="3091815"/>
                <a:ext cx="262116" cy="284797"/>
              </a:xfrm>
              <a:custGeom>
                <a:avLst/>
                <a:gdLst/>
                <a:ahLst/>
                <a:cxnLst/>
                <a:rect l="l" t="t" r="r" b="b"/>
                <a:pathLst>
                  <a:path w="262116" h="284797" extrusionOk="0">
                    <a:moveTo>
                      <a:pt x="179" y="140970"/>
                    </a:moveTo>
                    <a:cubicBezTo>
                      <a:pt x="-1726" y="173355"/>
                      <a:pt x="11609" y="201930"/>
                      <a:pt x="38279" y="225742"/>
                    </a:cubicBezTo>
                    <a:cubicBezTo>
                      <a:pt x="81142" y="263842"/>
                      <a:pt x="156389" y="284797"/>
                      <a:pt x="248781" y="284797"/>
                    </a:cubicBezTo>
                    <a:cubicBezTo>
                      <a:pt x="253544" y="284797"/>
                      <a:pt x="257354" y="284797"/>
                      <a:pt x="262117" y="284797"/>
                    </a:cubicBezTo>
                    <a:cubicBezTo>
                      <a:pt x="199252" y="277177"/>
                      <a:pt x="154484" y="259080"/>
                      <a:pt x="126862" y="231457"/>
                    </a:cubicBezTo>
                    <a:cubicBezTo>
                      <a:pt x="104002" y="207645"/>
                      <a:pt x="93524" y="177165"/>
                      <a:pt x="96382" y="140970"/>
                    </a:cubicBezTo>
                    <a:cubicBezTo>
                      <a:pt x="98287" y="114300"/>
                      <a:pt x="115432" y="90488"/>
                      <a:pt x="132577" y="67627"/>
                    </a:cubicBezTo>
                    <a:cubicBezTo>
                      <a:pt x="142102" y="55245"/>
                      <a:pt x="150674" y="42863"/>
                      <a:pt x="157342" y="30480"/>
                    </a:cubicBezTo>
                    <a:cubicBezTo>
                      <a:pt x="152579" y="21907"/>
                      <a:pt x="140197" y="14288"/>
                      <a:pt x="119242" y="7620"/>
                    </a:cubicBezTo>
                    <a:cubicBezTo>
                      <a:pt x="102097" y="1905"/>
                      <a:pt x="83047" y="0"/>
                      <a:pt x="71617" y="0"/>
                    </a:cubicBezTo>
                    <a:cubicBezTo>
                      <a:pt x="57329" y="0"/>
                      <a:pt x="45899" y="1905"/>
                      <a:pt x="40184" y="3810"/>
                    </a:cubicBezTo>
                    <a:cubicBezTo>
                      <a:pt x="61139" y="39052"/>
                      <a:pt x="42089" y="64770"/>
                      <a:pt x="25897" y="87630"/>
                    </a:cubicBezTo>
                    <a:cubicBezTo>
                      <a:pt x="13514" y="101917"/>
                      <a:pt x="2084" y="119063"/>
                      <a:pt x="179" y="14097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42" name="Google Shape;6142;p33"/>
              <p:cNvSpPr/>
              <p:nvPr/>
            </p:nvSpPr>
            <p:spPr>
              <a:xfrm>
                <a:off x="5791200" y="3389947"/>
                <a:ext cx="150495" cy="61912"/>
              </a:xfrm>
              <a:custGeom>
                <a:avLst/>
                <a:gdLst/>
                <a:ahLst/>
                <a:cxnLst/>
                <a:rect l="l" t="t" r="r" b="b"/>
                <a:pathLst>
                  <a:path w="150495" h="61912" extrusionOk="0">
                    <a:moveTo>
                      <a:pt x="122873" y="25718"/>
                    </a:moveTo>
                    <a:cubicBezTo>
                      <a:pt x="126683" y="23813"/>
                      <a:pt x="129540" y="21908"/>
                      <a:pt x="131445" y="20003"/>
                    </a:cubicBezTo>
                    <a:cubicBezTo>
                      <a:pt x="137160" y="16193"/>
                      <a:pt x="140970" y="12383"/>
                      <a:pt x="144780" y="8573"/>
                    </a:cubicBezTo>
                    <a:cubicBezTo>
                      <a:pt x="146685" y="6668"/>
                      <a:pt x="148590" y="4763"/>
                      <a:pt x="150495" y="2858"/>
                    </a:cubicBezTo>
                    <a:cubicBezTo>
                      <a:pt x="132398" y="2858"/>
                      <a:pt x="115252" y="1905"/>
                      <a:pt x="98108" y="0"/>
                    </a:cubicBezTo>
                    <a:lnTo>
                      <a:pt x="98108" y="0"/>
                    </a:lnTo>
                    <a:cubicBezTo>
                      <a:pt x="96202" y="0"/>
                      <a:pt x="95250" y="953"/>
                      <a:pt x="94298" y="1905"/>
                    </a:cubicBezTo>
                    <a:cubicBezTo>
                      <a:pt x="92392" y="3810"/>
                      <a:pt x="89535" y="5715"/>
                      <a:pt x="87630" y="7620"/>
                    </a:cubicBezTo>
                    <a:cubicBezTo>
                      <a:pt x="73342" y="20003"/>
                      <a:pt x="49530" y="40005"/>
                      <a:pt x="1905" y="40005"/>
                    </a:cubicBezTo>
                    <a:lnTo>
                      <a:pt x="0" y="40005"/>
                    </a:lnTo>
                    <a:cubicBezTo>
                      <a:pt x="16192" y="48578"/>
                      <a:pt x="53340" y="60960"/>
                      <a:pt x="92392" y="61913"/>
                    </a:cubicBezTo>
                    <a:lnTo>
                      <a:pt x="92392" y="61913"/>
                    </a:lnTo>
                    <a:cubicBezTo>
                      <a:pt x="96202" y="61913"/>
                      <a:pt x="97155" y="60960"/>
                      <a:pt x="97155" y="59055"/>
                    </a:cubicBezTo>
                    <a:cubicBezTo>
                      <a:pt x="97155" y="56198"/>
                      <a:pt x="97155" y="54293"/>
                      <a:pt x="97155" y="52388"/>
                    </a:cubicBezTo>
                    <a:cubicBezTo>
                      <a:pt x="100013" y="40005"/>
                      <a:pt x="110490" y="33338"/>
                      <a:pt x="122873" y="257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43" name="Google Shape;6143;p33"/>
              <p:cNvSpPr/>
              <p:nvPr/>
            </p:nvSpPr>
            <p:spPr>
              <a:xfrm>
                <a:off x="5904547" y="3388995"/>
                <a:ext cx="103822" cy="80962"/>
              </a:xfrm>
              <a:custGeom>
                <a:avLst/>
                <a:gdLst/>
                <a:ahLst/>
                <a:cxnLst/>
                <a:rect l="l" t="t" r="r" b="b"/>
                <a:pathLst>
                  <a:path w="103822" h="80962" extrusionOk="0">
                    <a:moveTo>
                      <a:pt x="68580" y="80963"/>
                    </a:moveTo>
                    <a:cubicBezTo>
                      <a:pt x="78105" y="80963"/>
                      <a:pt x="87630" y="80010"/>
                      <a:pt x="94298" y="77152"/>
                    </a:cubicBezTo>
                    <a:cubicBezTo>
                      <a:pt x="99060" y="75247"/>
                      <a:pt x="102870" y="73342"/>
                      <a:pt x="103823" y="71438"/>
                    </a:cubicBezTo>
                    <a:cubicBezTo>
                      <a:pt x="101918" y="69533"/>
                      <a:pt x="100965" y="67627"/>
                      <a:pt x="99060" y="65722"/>
                    </a:cubicBezTo>
                    <a:cubicBezTo>
                      <a:pt x="88582" y="48577"/>
                      <a:pt x="81915" y="21908"/>
                      <a:pt x="101918" y="952"/>
                    </a:cubicBezTo>
                    <a:cubicBezTo>
                      <a:pt x="101918" y="952"/>
                      <a:pt x="101918" y="952"/>
                      <a:pt x="102870" y="0"/>
                    </a:cubicBezTo>
                    <a:cubicBezTo>
                      <a:pt x="97155" y="952"/>
                      <a:pt x="90487" y="952"/>
                      <a:pt x="84773" y="952"/>
                    </a:cubicBezTo>
                    <a:cubicBezTo>
                      <a:pt x="55245" y="4763"/>
                      <a:pt x="49530" y="10477"/>
                      <a:pt x="42862" y="19050"/>
                    </a:cubicBezTo>
                    <a:cubicBezTo>
                      <a:pt x="39052" y="22860"/>
                      <a:pt x="34290" y="27622"/>
                      <a:pt x="27623" y="33338"/>
                    </a:cubicBezTo>
                    <a:cubicBezTo>
                      <a:pt x="24765" y="35242"/>
                      <a:pt x="21907" y="37147"/>
                      <a:pt x="19050" y="39052"/>
                    </a:cubicBezTo>
                    <a:cubicBezTo>
                      <a:pt x="9525" y="44767"/>
                      <a:pt x="952" y="50483"/>
                      <a:pt x="0" y="55245"/>
                    </a:cubicBezTo>
                    <a:cubicBezTo>
                      <a:pt x="0" y="57150"/>
                      <a:pt x="0" y="58102"/>
                      <a:pt x="1905" y="60960"/>
                    </a:cubicBezTo>
                    <a:cubicBezTo>
                      <a:pt x="8573" y="71438"/>
                      <a:pt x="39052" y="80963"/>
                      <a:pt x="68580" y="8096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44" name="Google Shape;6144;p33"/>
              <p:cNvSpPr/>
              <p:nvPr/>
            </p:nvSpPr>
            <p:spPr>
              <a:xfrm>
                <a:off x="6010121" y="3382327"/>
                <a:ext cx="179377" cy="129539"/>
              </a:xfrm>
              <a:custGeom>
                <a:avLst/>
                <a:gdLst/>
                <a:ahLst/>
                <a:cxnLst/>
                <a:rect l="l" t="t" r="r" b="b"/>
                <a:pathLst>
                  <a:path w="179377" h="129539" extrusionOk="0">
                    <a:moveTo>
                      <a:pt x="88736" y="0"/>
                    </a:moveTo>
                    <a:lnTo>
                      <a:pt x="88736" y="0"/>
                    </a:lnTo>
                    <a:lnTo>
                      <a:pt x="87784" y="0"/>
                    </a:lnTo>
                    <a:cubicBezTo>
                      <a:pt x="44921" y="0"/>
                      <a:pt x="20156" y="5715"/>
                      <a:pt x="8726" y="19050"/>
                    </a:cubicBezTo>
                    <a:cubicBezTo>
                      <a:pt x="-4609" y="33338"/>
                      <a:pt x="-799" y="52388"/>
                      <a:pt x="7774" y="64770"/>
                    </a:cubicBezTo>
                    <a:cubicBezTo>
                      <a:pt x="9679" y="67627"/>
                      <a:pt x="11584" y="70485"/>
                      <a:pt x="14441" y="72390"/>
                    </a:cubicBezTo>
                    <a:lnTo>
                      <a:pt x="16346" y="74295"/>
                    </a:lnTo>
                    <a:cubicBezTo>
                      <a:pt x="23014" y="79057"/>
                      <a:pt x="30634" y="81915"/>
                      <a:pt x="38254" y="84772"/>
                    </a:cubicBezTo>
                    <a:cubicBezTo>
                      <a:pt x="56351" y="91440"/>
                      <a:pt x="76354" y="99060"/>
                      <a:pt x="89689" y="129540"/>
                    </a:cubicBezTo>
                    <a:cubicBezTo>
                      <a:pt x="103024" y="98107"/>
                      <a:pt x="123026" y="91440"/>
                      <a:pt x="141124" y="84772"/>
                    </a:cubicBezTo>
                    <a:cubicBezTo>
                      <a:pt x="148744" y="81915"/>
                      <a:pt x="156364" y="79057"/>
                      <a:pt x="163031" y="74295"/>
                    </a:cubicBezTo>
                    <a:lnTo>
                      <a:pt x="164936" y="72390"/>
                    </a:lnTo>
                    <a:cubicBezTo>
                      <a:pt x="167794" y="70485"/>
                      <a:pt x="169699" y="67627"/>
                      <a:pt x="171604" y="64770"/>
                    </a:cubicBezTo>
                    <a:cubicBezTo>
                      <a:pt x="180176" y="52388"/>
                      <a:pt x="183986" y="33338"/>
                      <a:pt x="170651" y="19050"/>
                    </a:cubicBezTo>
                    <a:cubicBezTo>
                      <a:pt x="157316" y="5715"/>
                      <a:pt x="131599" y="0"/>
                      <a:pt x="88736" y="0"/>
                    </a:cubicBezTo>
                    <a:lnTo>
                      <a:pt x="88736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45" name="Google Shape;6145;p33"/>
              <p:cNvSpPr/>
              <p:nvPr/>
            </p:nvSpPr>
            <p:spPr>
              <a:xfrm>
                <a:off x="6188392" y="3388995"/>
                <a:ext cx="104775" cy="81914"/>
              </a:xfrm>
              <a:custGeom>
                <a:avLst/>
                <a:gdLst/>
                <a:ahLst/>
                <a:cxnLst/>
                <a:rect l="l" t="t" r="r" b="b"/>
                <a:pathLst>
                  <a:path w="104775" h="81914" extrusionOk="0">
                    <a:moveTo>
                      <a:pt x="0" y="72390"/>
                    </a:moveTo>
                    <a:cubicBezTo>
                      <a:pt x="1905" y="74295"/>
                      <a:pt x="4763" y="77152"/>
                      <a:pt x="9525" y="78105"/>
                    </a:cubicBezTo>
                    <a:cubicBezTo>
                      <a:pt x="16192" y="80010"/>
                      <a:pt x="24765" y="81915"/>
                      <a:pt x="35242" y="81915"/>
                    </a:cubicBezTo>
                    <a:cubicBezTo>
                      <a:pt x="64770" y="81915"/>
                      <a:pt x="95250" y="72390"/>
                      <a:pt x="102870" y="60960"/>
                    </a:cubicBezTo>
                    <a:cubicBezTo>
                      <a:pt x="104775" y="59055"/>
                      <a:pt x="104775" y="57150"/>
                      <a:pt x="104775" y="55245"/>
                    </a:cubicBezTo>
                    <a:cubicBezTo>
                      <a:pt x="103823" y="50483"/>
                      <a:pt x="95250" y="44767"/>
                      <a:pt x="85725" y="39052"/>
                    </a:cubicBezTo>
                    <a:cubicBezTo>
                      <a:pt x="82867" y="37147"/>
                      <a:pt x="80010" y="35242"/>
                      <a:pt x="77153" y="33338"/>
                    </a:cubicBezTo>
                    <a:cubicBezTo>
                      <a:pt x="69533" y="28575"/>
                      <a:pt x="65723" y="23813"/>
                      <a:pt x="61913" y="19050"/>
                    </a:cubicBezTo>
                    <a:cubicBezTo>
                      <a:pt x="54292" y="11430"/>
                      <a:pt x="48578" y="4763"/>
                      <a:pt x="20003" y="952"/>
                    </a:cubicBezTo>
                    <a:cubicBezTo>
                      <a:pt x="14288" y="952"/>
                      <a:pt x="8573" y="0"/>
                      <a:pt x="1905" y="0"/>
                    </a:cubicBezTo>
                    <a:cubicBezTo>
                      <a:pt x="1905" y="0"/>
                      <a:pt x="1905" y="0"/>
                      <a:pt x="2858" y="952"/>
                    </a:cubicBezTo>
                    <a:cubicBezTo>
                      <a:pt x="21908" y="21908"/>
                      <a:pt x="16192" y="49530"/>
                      <a:pt x="5715" y="65722"/>
                    </a:cubicBezTo>
                    <a:cubicBezTo>
                      <a:pt x="3810" y="67627"/>
                      <a:pt x="1905" y="70485"/>
                      <a:pt x="0" y="7239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46" name="Google Shape;6146;p33"/>
              <p:cNvSpPr/>
              <p:nvPr/>
            </p:nvSpPr>
            <p:spPr>
              <a:xfrm>
                <a:off x="6255067" y="3388042"/>
                <a:ext cx="150495" cy="61912"/>
              </a:xfrm>
              <a:custGeom>
                <a:avLst/>
                <a:gdLst/>
                <a:ahLst/>
                <a:cxnLst/>
                <a:rect l="l" t="t" r="r" b="b"/>
                <a:pathLst>
                  <a:path w="150495" h="61912" extrusionOk="0">
                    <a:moveTo>
                      <a:pt x="58103" y="61913"/>
                    </a:moveTo>
                    <a:lnTo>
                      <a:pt x="58103" y="61913"/>
                    </a:lnTo>
                    <a:cubicBezTo>
                      <a:pt x="97155" y="61913"/>
                      <a:pt x="135255" y="49530"/>
                      <a:pt x="150495" y="40005"/>
                    </a:cubicBezTo>
                    <a:lnTo>
                      <a:pt x="148590" y="40005"/>
                    </a:lnTo>
                    <a:cubicBezTo>
                      <a:pt x="100965" y="40005"/>
                      <a:pt x="77153" y="20003"/>
                      <a:pt x="62865" y="7620"/>
                    </a:cubicBezTo>
                    <a:cubicBezTo>
                      <a:pt x="60960" y="5715"/>
                      <a:pt x="58103" y="3810"/>
                      <a:pt x="56198" y="1905"/>
                    </a:cubicBezTo>
                    <a:cubicBezTo>
                      <a:pt x="55245" y="953"/>
                      <a:pt x="54292" y="953"/>
                      <a:pt x="52388" y="0"/>
                    </a:cubicBezTo>
                    <a:lnTo>
                      <a:pt x="52388" y="0"/>
                    </a:lnTo>
                    <a:cubicBezTo>
                      <a:pt x="35242" y="1905"/>
                      <a:pt x="17145" y="2858"/>
                      <a:pt x="0" y="2858"/>
                    </a:cubicBezTo>
                    <a:cubicBezTo>
                      <a:pt x="1905" y="4763"/>
                      <a:pt x="3810" y="6667"/>
                      <a:pt x="5715" y="8573"/>
                    </a:cubicBezTo>
                    <a:cubicBezTo>
                      <a:pt x="9525" y="12383"/>
                      <a:pt x="12383" y="16192"/>
                      <a:pt x="19050" y="20003"/>
                    </a:cubicBezTo>
                    <a:cubicBezTo>
                      <a:pt x="21908" y="21908"/>
                      <a:pt x="24765" y="23813"/>
                      <a:pt x="27623" y="25717"/>
                    </a:cubicBezTo>
                    <a:cubicBezTo>
                      <a:pt x="40005" y="33338"/>
                      <a:pt x="50483" y="40005"/>
                      <a:pt x="52388" y="51435"/>
                    </a:cubicBezTo>
                    <a:cubicBezTo>
                      <a:pt x="52388" y="53340"/>
                      <a:pt x="53340" y="56198"/>
                      <a:pt x="52388" y="58103"/>
                    </a:cubicBezTo>
                    <a:cubicBezTo>
                      <a:pt x="53340" y="60960"/>
                      <a:pt x="54292" y="61913"/>
                      <a:pt x="58103" y="619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47" name="Google Shape;6147;p33"/>
              <p:cNvSpPr/>
              <p:nvPr/>
            </p:nvSpPr>
            <p:spPr>
              <a:xfrm>
                <a:off x="5622575" y="3664505"/>
                <a:ext cx="433339" cy="150232"/>
              </a:xfrm>
              <a:custGeom>
                <a:avLst/>
                <a:gdLst/>
                <a:ahLst/>
                <a:cxnLst/>
                <a:rect l="l" t="t" r="r" b="b"/>
                <a:pathLst>
                  <a:path w="433339" h="150232" extrusionOk="0">
                    <a:moveTo>
                      <a:pt x="281020" y="82629"/>
                    </a:moveTo>
                    <a:cubicBezTo>
                      <a:pt x="285782" y="84534"/>
                      <a:pt x="349600" y="103584"/>
                      <a:pt x="361982" y="104537"/>
                    </a:cubicBezTo>
                    <a:cubicBezTo>
                      <a:pt x="382937" y="107394"/>
                      <a:pt x="404845" y="106442"/>
                      <a:pt x="421037" y="92154"/>
                    </a:cubicBezTo>
                    <a:cubicBezTo>
                      <a:pt x="421990" y="91202"/>
                      <a:pt x="422942" y="90249"/>
                      <a:pt x="424847" y="89297"/>
                    </a:cubicBezTo>
                    <a:cubicBezTo>
                      <a:pt x="427705" y="85487"/>
                      <a:pt x="430562" y="82629"/>
                      <a:pt x="431515" y="78819"/>
                    </a:cubicBezTo>
                    <a:cubicBezTo>
                      <a:pt x="440087" y="56912"/>
                      <a:pt x="419132" y="30242"/>
                      <a:pt x="354362" y="15002"/>
                    </a:cubicBezTo>
                    <a:cubicBezTo>
                      <a:pt x="274352" y="-4048"/>
                      <a:pt x="153385" y="-6906"/>
                      <a:pt x="67660" y="17859"/>
                    </a:cubicBezTo>
                    <a:cubicBezTo>
                      <a:pt x="19082" y="32147"/>
                      <a:pt x="-920" y="52149"/>
                      <a:pt x="32" y="72152"/>
                    </a:cubicBezTo>
                    <a:cubicBezTo>
                      <a:pt x="32" y="77867"/>
                      <a:pt x="1937" y="82629"/>
                      <a:pt x="4795" y="88344"/>
                    </a:cubicBezTo>
                    <a:lnTo>
                      <a:pt x="4795" y="88344"/>
                    </a:lnTo>
                    <a:cubicBezTo>
                      <a:pt x="10510" y="97869"/>
                      <a:pt x="20035" y="107394"/>
                      <a:pt x="33370" y="115014"/>
                    </a:cubicBezTo>
                    <a:cubicBezTo>
                      <a:pt x="40037" y="118824"/>
                      <a:pt x="46705" y="122634"/>
                      <a:pt x="55277" y="125492"/>
                    </a:cubicBezTo>
                    <a:lnTo>
                      <a:pt x="55277" y="125492"/>
                    </a:lnTo>
                    <a:cubicBezTo>
                      <a:pt x="69565" y="131207"/>
                      <a:pt x="84805" y="135969"/>
                      <a:pt x="102902" y="138827"/>
                    </a:cubicBezTo>
                    <a:cubicBezTo>
                      <a:pt x="150527" y="148352"/>
                      <a:pt x="208630" y="152162"/>
                      <a:pt x="258160" y="149304"/>
                    </a:cubicBezTo>
                    <a:cubicBezTo>
                      <a:pt x="330550" y="145494"/>
                      <a:pt x="324835" y="123587"/>
                      <a:pt x="309595" y="114062"/>
                    </a:cubicBezTo>
                    <a:cubicBezTo>
                      <a:pt x="305785" y="112157"/>
                      <a:pt x="287687" y="102632"/>
                      <a:pt x="275305" y="93107"/>
                    </a:cubicBezTo>
                    <a:cubicBezTo>
                      <a:pt x="264827" y="86439"/>
                      <a:pt x="271495" y="78819"/>
                      <a:pt x="281020" y="8262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48" name="Google Shape;6148;p33"/>
              <p:cNvSpPr/>
              <p:nvPr/>
            </p:nvSpPr>
            <p:spPr>
              <a:xfrm>
                <a:off x="5892164" y="3782377"/>
                <a:ext cx="786764" cy="50482"/>
              </a:xfrm>
              <a:custGeom>
                <a:avLst/>
                <a:gdLst/>
                <a:ahLst/>
                <a:cxnLst/>
                <a:rect l="l" t="t" r="r" b="b"/>
                <a:pathLst>
                  <a:path w="786764" h="50482" extrusionOk="0">
                    <a:moveTo>
                      <a:pt x="64770" y="0"/>
                    </a:moveTo>
                    <a:cubicBezTo>
                      <a:pt x="65723" y="952"/>
                      <a:pt x="65723" y="2857"/>
                      <a:pt x="65723" y="4763"/>
                    </a:cubicBezTo>
                    <a:cubicBezTo>
                      <a:pt x="66675" y="8572"/>
                      <a:pt x="66675" y="13335"/>
                      <a:pt x="65723" y="17145"/>
                    </a:cubicBezTo>
                    <a:cubicBezTo>
                      <a:pt x="60007" y="40957"/>
                      <a:pt x="28575" y="47625"/>
                      <a:pt x="0" y="50482"/>
                    </a:cubicBezTo>
                    <a:lnTo>
                      <a:pt x="725805" y="50482"/>
                    </a:lnTo>
                    <a:cubicBezTo>
                      <a:pt x="746760" y="36195"/>
                      <a:pt x="766763" y="20955"/>
                      <a:pt x="786765" y="4763"/>
                    </a:cubicBezTo>
                    <a:lnTo>
                      <a:pt x="81915" y="4763"/>
                    </a:lnTo>
                    <a:cubicBezTo>
                      <a:pt x="78105" y="2857"/>
                      <a:pt x="72390" y="1905"/>
                      <a:pt x="647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49" name="Google Shape;6149;p33"/>
              <p:cNvSpPr/>
              <p:nvPr/>
            </p:nvSpPr>
            <p:spPr>
              <a:xfrm>
                <a:off x="5514022" y="3787140"/>
                <a:ext cx="279082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279082" h="45719" extrusionOk="0">
                    <a:moveTo>
                      <a:pt x="206692" y="35242"/>
                    </a:moveTo>
                    <a:cubicBezTo>
                      <a:pt x="187642" y="31432"/>
                      <a:pt x="171450" y="26670"/>
                      <a:pt x="157163" y="20955"/>
                    </a:cubicBezTo>
                    <a:lnTo>
                      <a:pt x="156210" y="20955"/>
                    </a:lnTo>
                    <a:lnTo>
                      <a:pt x="155257" y="20955"/>
                    </a:lnTo>
                    <a:cubicBezTo>
                      <a:pt x="146685" y="17145"/>
                      <a:pt x="139065" y="13335"/>
                      <a:pt x="131445" y="9525"/>
                    </a:cubicBezTo>
                    <a:cubicBezTo>
                      <a:pt x="126682" y="6667"/>
                      <a:pt x="121920" y="3810"/>
                      <a:pt x="118110" y="0"/>
                    </a:cubicBezTo>
                    <a:lnTo>
                      <a:pt x="0" y="0"/>
                    </a:lnTo>
                    <a:cubicBezTo>
                      <a:pt x="20002" y="16192"/>
                      <a:pt x="40005" y="31432"/>
                      <a:pt x="60960" y="45720"/>
                    </a:cubicBezTo>
                    <a:lnTo>
                      <a:pt x="279082" y="45720"/>
                    </a:lnTo>
                    <a:cubicBezTo>
                      <a:pt x="253365" y="42863"/>
                      <a:pt x="228600" y="40005"/>
                      <a:pt x="206692" y="3524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50" name="Google Shape;6150;p33"/>
              <p:cNvSpPr/>
              <p:nvPr/>
            </p:nvSpPr>
            <p:spPr>
              <a:xfrm>
                <a:off x="5295900" y="3529965"/>
                <a:ext cx="984884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984884" h="45719" extrusionOk="0">
                    <a:moveTo>
                      <a:pt x="950595" y="44767"/>
                    </a:moveTo>
                    <a:cubicBezTo>
                      <a:pt x="947738" y="36195"/>
                      <a:pt x="948690" y="26670"/>
                      <a:pt x="953453" y="19050"/>
                    </a:cubicBezTo>
                    <a:cubicBezTo>
                      <a:pt x="956310" y="14288"/>
                      <a:pt x="960120" y="11430"/>
                      <a:pt x="966788" y="7620"/>
                    </a:cubicBezTo>
                    <a:cubicBezTo>
                      <a:pt x="971550" y="4763"/>
                      <a:pt x="978218" y="2857"/>
                      <a:pt x="984885" y="0"/>
                    </a:cubicBezTo>
                    <a:lnTo>
                      <a:pt x="0" y="0"/>
                    </a:lnTo>
                    <a:cubicBezTo>
                      <a:pt x="8573" y="15240"/>
                      <a:pt x="18098" y="30480"/>
                      <a:pt x="28575" y="45720"/>
                    </a:cubicBezTo>
                    <a:lnTo>
                      <a:pt x="951547" y="45720"/>
                    </a:lnTo>
                    <a:cubicBezTo>
                      <a:pt x="950595" y="45720"/>
                      <a:pt x="950595" y="45720"/>
                      <a:pt x="950595" y="4476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51" name="Google Shape;6151;p33"/>
              <p:cNvSpPr/>
              <p:nvPr/>
            </p:nvSpPr>
            <p:spPr>
              <a:xfrm>
                <a:off x="6517957" y="3529965"/>
                <a:ext cx="381000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381000" h="45719" extrusionOk="0">
                    <a:moveTo>
                      <a:pt x="74295" y="15240"/>
                    </a:moveTo>
                    <a:cubicBezTo>
                      <a:pt x="111442" y="24765"/>
                      <a:pt x="139065" y="35242"/>
                      <a:pt x="159067" y="45720"/>
                    </a:cubicBezTo>
                    <a:lnTo>
                      <a:pt x="352425" y="45720"/>
                    </a:lnTo>
                    <a:cubicBezTo>
                      <a:pt x="361950" y="30480"/>
                      <a:pt x="371475" y="15240"/>
                      <a:pt x="381000" y="0"/>
                    </a:cubicBezTo>
                    <a:lnTo>
                      <a:pt x="0" y="0"/>
                    </a:lnTo>
                    <a:cubicBezTo>
                      <a:pt x="25717" y="4763"/>
                      <a:pt x="51435" y="9525"/>
                      <a:pt x="74295" y="1524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52" name="Google Shape;6152;p33"/>
              <p:cNvSpPr/>
              <p:nvPr/>
            </p:nvSpPr>
            <p:spPr>
              <a:xfrm>
                <a:off x="6681787" y="3615690"/>
                <a:ext cx="161925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161925" h="45719" extrusionOk="0">
                    <a:moveTo>
                      <a:pt x="28575" y="7620"/>
                    </a:moveTo>
                    <a:cubicBezTo>
                      <a:pt x="27622" y="17145"/>
                      <a:pt x="21908" y="26670"/>
                      <a:pt x="13335" y="35242"/>
                    </a:cubicBezTo>
                    <a:lnTo>
                      <a:pt x="10478" y="38100"/>
                    </a:lnTo>
                    <a:cubicBezTo>
                      <a:pt x="7620" y="40957"/>
                      <a:pt x="3810" y="43815"/>
                      <a:pt x="0" y="45720"/>
                    </a:cubicBezTo>
                    <a:lnTo>
                      <a:pt x="125730" y="45720"/>
                    </a:lnTo>
                    <a:cubicBezTo>
                      <a:pt x="138113" y="30480"/>
                      <a:pt x="150495" y="16192"/>
                      <a:pt x="161925" y="0"/>
                    </a:cubicBezTo>
                    <a:lnTo>
                      <a:pt x="29528" y="0"/>
                    </a:lnTo>
                    <a:cubicBezTo>
                      <a:pt x="28575" y="2857"/>
                      <a:pt x="28575" y="4763"/>
                      <a:pt x="28575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53" name="Google Shape;6153;p33"/>
              <p:cNvSpPr/>
              <p:nvPr/>
            </p:nvSpPr>
            <p:spPr>
              <a:xfrm>
                <a:off x="5352097" y="3615690"/>
                <a:ext cx="815339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815339" h="45719" extrusionOk="0">
                    <a:moveTo>
                      <a:pt x="344805" y="45720"/>
                    </a:moveTo>
                    <a:cubicBezTo>
                      <a:pt x="384810" y="35242"/>
                      <a:pt x="432435" y="30480"/>
                      <a:pt x="483870" y="30480"/>
                    </a:cubicBezTo>
                    <a:cubicBezTo>
                      <a:pt x="535305" y="30480"/>
                      <a:pt x="587693" y="36195"/>
                      <a:pt x="628650" y="45720"/>
                    </a:cubicBezTo>
                    <a:lnTo>
                      <a:pt x="805815" y="45720"/>
                    </a:lnTo>
                    <a:cubicBezTo>
                      <a:pt x="802005" y="35242"/>
                      <a:pt x="802957" y="26670"/>
                      <a:pt x="803910" y="20955"/>
                    </a:cubicBezTo>
                    <a:cubicBezTo>
                      <a:pt x="805815" y="12382"/>
                      <a:pt x="809625" y="5715"/>
                      <a:pt x="815340" y="0"/>
                    </a:cubicBezTo>
                    <a:lnTo>
                      <a:pt x="0" y="0"/>
                    </a:lnTo>
                    <a:cubicBezTo>
                      <a:pt x="11430" y="15240"/>
                      <a:pt x="23813" y="30480"/>
                      <a:pt x="36195" y="45720"/>
                    </a:cubicBezTo>
                    <a:lnTo>
                      <a:pt x="344805" y="4572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54" name="Google Shape;6154;p33"/>
              <p:cNvSpPr/>
              <p:nvPr/>
            </p:nvSpPr>
            <p:spPr>
              <a:xfrm>
                <a:off x="5422582" y="3701415"/>
                <a:ext cx="196214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196214" h="45719" extrusionOk="0">
                    <a:moveTo>
                      <a:pt x="181927" y="36195"/>
                    </a:moveTo>
                    <a:cubicBezTo>
                      <a:pt x="181927" y="25717"/>
                      <a:pt x="184785" y="12382"/>
                      <a:pt x="196215" y="0"/>
                    </a:cubicBezTo>
                    <a:lnTo>
                      <a:pt x="0" y="0"/>
                    </a:lnTo>
                    <a:cubicBezTo>
                      <a:pt x="14288" y="15240"/>
                      <a:pt x="30480" y="30480"/>
                      <a:pt x="45720" y="45720"/>
                    </a:cubicBezTo>
                    <a:lnTo>
                      <a:pt x="182880" y="45720"/>
                    </a:lnTo>
                    <a:cubicBezTo>
                      <a:pt x="181927" y="41910"/>
                      <a:pt x="181927" y="39052"/>
                      <a:pt x="181927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55" name="Google Shape;6155;p33"/>
              <p:cNvSpPr/>
              <p:nvPr/>
            </p:nvSpPr>
            <p:spPr>
              <a:xfrm>
                <a:off x="6060757" y="3701415"/>
                <a:ext cx="711517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711517" h="45719" extrusionOk="0">
                    <a:moveTo>
                      <a:pt x="472440" y="14288"/>
                    </a:moveTo>
                    <a:lnTo>
                      <a:pt x="465772" y="15240"/>
                    </a:lnTo>
                    <a:cubicBezTo>
                      <a:pt x="410527" y="26670"/>
                      <a:pt x="353377" y="32385"/>
                      <a:pt x="300038" y="32385"/>
                    </a:cubicBezTo>
                    <a:cubicBezTo>
                      <a:pt x="246697" y="32385"/>
                      <a:pt x="179070" y="26670"/>
                      <a:pt x="135255" y="0"/>
                    </a:cubicBezTo>
                    <a:lnTo>
                      <a:pt x="0" y="0"/>
                    </a:lnTo>
                    <a:cubicBezTo>
                      <a:pt x="2858" y="3810"/>
                      <a:pt x="6667" y="7620"/>
                      <a:pt x="8572" y="11430"/>
                    </a:cubicBezTo>
                    <a:cubicBezTo>
                      <a:pt x="14288" y="21907"/>
                      <a:pt x="15240" y="34290"/>
                      <a:pt x="12383" y="45720"/>
                    </a:cubicBezTo>
                    <a:lnTo>
                      <a:pt x="665797" y="45720"/>
                    </a:lnTo>
                    <a:cubicBezTo>
                      <a:pt x="681990" y="31432"/>
                      <a:pt x="697230" y="16192"/>
                      <a:pt x="711518" y="0"/>
                    </a:cubicBezTo>
                    <a:lnTo>
                      <a:pt x="529590" y="0"/>
                    </a:lnTo>
                    <a:cubicBezTo>
                      <a:pt x="510540" y="4763"/>
                      <a:pt x="492442" y="9525"/>
                      <a:pt x="472440" y="1428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56" name="Google Shape;6156;p33"/>
              <p:cNvSpPr/>
              <p:nvPr/>
            </p:nvSpPr>
            <p:spPr>
              <a:xfrm>
                <a:off x="6172094" y="3539490"/>
                <a:ext cx="520239" cy="177164"/>
              </a:xfrm>
              <a:custGeom>
                <a:avLst/>
                <a:gdLst/>
                <a:ahLst/>
                <a:cxnLst/>
                <a:rect l="l" t="t" r="r" b="b"/>
                <a:pathLst>
                  <a:path w="520239" h="177164" extrusionOk="0">
                    <a:moveTo>
                      <a:pt x="167746" y="80010"/>
                    </a:moveTo>
                    <a:cubicBezTo>
                      <a:pt x="158221" y="80010"/>
                      <a:pt x="146791" y="78105"/>
                      <a:pt x="134408" y="76200"/>
                    </a:cubicBezTo>
                    <a:cubicBezTo>
                      <a:pt x="121073" y="74295"/>
                      <a:pt x="105833" y="71438"/>
                      <a:pt x="90593" y="71438"/>
                    </a:cubicBezTo>
                    <a:cubicBezTo>
                      <a:pt x="86783" y="71438"/>
                      <a:pt x="82973" y="71438"/>
                      <a:pt x="79163" y="71438"/>
                    </a:cubicBezTo>
                    <a:cubicBezTo>
                      <a:pt x="60113" y="71438"/>
                      <a:pt x="42968" y="73342"/>
                      <a:pt x="29633" y="77152"/>
                    </a:cubicBezTo>
                    <a:cubicBezTo>
                      <a:pt x="10583" y="81915"/>
                      <a:pt x="-17992" y="106680"/>
                      <a:pt x="15346" y="134302"/>
                    </a:cubicBezTo>
                    <a:cubicBezTo>
                      <a:pt x="42968" y="161925"/>
                      <a:pt x="103928" y="177165"/>
                      <a:pt x="188701" y="177165"/>
                    </a:cubicBezTo>
                    <a:cubicBezTo>
                      <a:pt x="241088" y="177165"/>
                      <a:pt x="297286" y="171450"/>
                      <a:pt x="351578" y="160020"/>
                    </a:cubicBezTo>
                    <a:lnTo>
                      <a:pt x="357293" y="159067"/>
                    </a:lnTo>
                    <a:cubicBezTo>
                      <a:pt x="426826" y="144780"/>
                      <a:pt x="483023" y="122872"/>
                      <a:pt x="506836" y="101917"/>
                    </a:cubicBezTo>
                    <a:lnTo>
                      <a:pt x="509693" y="99060"/>
                    </a:lnTo>
                    <a:cubicBezTo>
                      <a:pt x="515408" y="93345"/>
                      <a:pt x="519218" y="87630"/>
                      <a:pt x="520171" y="81915"/>
                    </a:cubicBezTo>
                    <a:cubicBezTo>
                      <a:pt x="521123" y="72390"/>
                      <a:pt x="513503" y="48577"/>
                      <a:pt x="415396" y="23813"/>
                    </a:cubicBezTo>
                    <a:cubicBezTo>
                      <a:pt x="357293" y="9525"/>
                      <a:pt x="279188" y="0"/>
                      <a:pt x="211561" y="0"/>
                    </a:cubicBezTo>
                    <a:lnTo>
                      <a:pt x="207751" y="0"/>
                    </a:lnTo>
                    <a:cubicBezTo>
                      <a:pt x="146791" y="0"/>
                      <a:pt x="113453" y="6667"/>
                      <a:pt x="99166" y="15240"/>
                    </a:cubicBezTo>
                    <a:cubicBezTo>
                      <a:pt x="96308" y="17145"/>
                      <a:pt x="93451" y="19050"/>
                      <a:pt x="92498" y="20955"/>
                    </a:cubicBezTo>
                    <a:cubicBezTo>
                      <a:pt x="91546" y="22860"/>
                      <a:pt x="90593" y="26670"/>
                      <a:pt x="91546" y="30480"/>
                    </a:cubicBezTo>
                    <a:cubicBezTo>
                      <a:pt x="101071" y="53340"/>
                      <a:pt x="140123" y="59055"/>
                      <a:pt x="175366" y="59055"/>
                    </a:cubicBezTo>
                    <a:cubicBezTo>
                      <a:pt x="195368" y="60007"/>
                      <a:pt x="194416" y="68580"/>
                      <a:pt x="190606" y="72390"/>
                    </a:cubicBezTo>
                    <a:cubicBezTo>
                      <a:pt x="183938" y="79057"/>
                      <a:pt x="174413" y="80010"/>
                      <a:pt x="167746" y="8001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57" name="Google Shape;6157;p33"/>
              <p:cNvSpPr/>
              <p:nvPr/>
            </p:nvSpPr>
            <p:spPr>
              <a:xfrm>
                <a:off x="6639877" y="3308984"/>
                <a:ext cx="231457" cy="38100"/>
              </a:xfrm>
              <a:custGeom>
                <a:avLst/>
                <a:gdLst/>
                <a:ahLst/>
                <a:cxnLst/>
                <a:rect l="l" t="t" r="r" b="b"/>
                <a:pathLst>
                  <a:path w="231457" h="38100" extrusionOk="0">
                    <a:moveTo>
                      <a:pt x="231457" y="20003"/>
                    </a:moveTo>
                    <a:lnTo>
                      <a:pt x="1905" y="0"/>
                    </a:lnTo>
                    <a:cubicBezTo>
                      <a:pt x="952" y="5715"/>
                      <a:pt x="952" y="12383"/>
                      <a:pt x="0" y="18098"/>
                    </a:cubicBezTo>
                    <a:lnTo>
                      <a:pt x="229552" y="38100"/>
                    </a:lnTo>
                    <a:cubicBezTo>
                      <a:pt x="229552" y="32385"/>
                      <a:pt x="230505" y="25718"/>
                      <a:pt x="231457" y="2000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58" name="Google Shape;6158;p33"/>
              <p:cNvSpPr/>
              <p:nvPr/>
            </p:nvSpPr>
            <p:spPr>
              <a:xfrm>
                <a:off x="6636067" y="3126104"/>
                <a:ext cx="230504" cy="58102"/>
              </a:xfrm>
              <a:custGeom>
                <a:avLst/>
                <a:gdLst/>
                <a:ahLst/>
                <a:cxnLst/>
                <a:rect l="l" t="t" r="r" b="b"/>
                <a:pathLst>
                  <a:path w="230504" h="58102" extrusionOk="0">
                    <a:moveTo>
                      <a:pt x="227648" y="0"/>
                    </a:moveTo>
                    <a:lnTo>
                      <a:pt x="0" y="40005"/>
                    </a:lnTo>
                    <a:cubicBezTo>
                      <a:pt x="953" y="45720"/>
                      <a:pt x="1905" y="52388"/>
                      <a:pt x="2858" y="58103"/>
                    </a:cubicBezTo>
                    <a:lnTo>
                      <a:pt x="230505" y="17145"/>
                    </a:lnTo>
                    <a:cubicBezTo>
                      <a:pt x="229553" y="12383"/>
                      <a:pt x="228600" y="6667"/>
                      <a:pt x="2276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59" name="Google Shape;6159;p33"/>
              <p:cNvSpPr/>
              <p:nvPr/>
            </p:nvSpPr>
            <p:spPr>
              <a:xfrm>
                <a:off x="6594157" y="2932747"/>
                <a:ext cx="217170" cy="114299"/>
              </a:xfrm>
              <a:custGeom>
                <a:avLst/>
                <a:gdLst/>
                <a:ahLst/>
                <a:cxnLst/>
                <a:rect l="l" t="t" r="r" b="b"/>
                <a:pathLst>
                  <a:path w="217170" h="114299" extrusionOk="0">
                    <a:moveTo>
                      <a:pt x="0" y="98107"/>
                    </a:moveTo>
                    <a:cubicBezTo>
                      <a:pt x="2858" y="103823"/>
                      <a:pt x="4763" y="109537"/>
                      <a:pt x="7620" y="114300"/>
                    </a:cubicBezTo>
                    <a:lnTo>
                      <a:pt x="217170" y="16192"/>
                    </a:lnTo>
                    <a:cubicBezTo>
                      <a:pt x="214313" y="10477"/>
                      <a:pt x="212408" y="4763"/>
                      <a:pt x="209550" y="0"/>
                    </a:cubicBezTo>
                    <a:lnTo>
                      <a:pt x="0" y="9810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60" name="Google Shape;6160;p33"/>
              <p:cNvSpPr/>
              <p:nvPr/>
            </p:nvSpPr>
            <p:spPr>
              <a:xfrm>
                <a:off x="6518909" y="2761297"/>
                <a:ext cx="188595" cy="163829"/>
              </a:xfrm>
              <a:custGeom>
                <a:avLst/>
                <a:gdLst/>
                <a:ahLst/>
                <a:cxnLst/>
                <a:rect l="l" t="t" r="r" b="b"/>
                <a:pathLst>
                  <a:path w="188595" h="163829" extrusionOk="0">
                    <a:moveTo>
                      <a:pt x="188595" y="14288"/>
                    </a:moveTo>
                    <a:cubicBezTo>
                      <a:pt x="184785" y="9525"/>
                      <a:pt x="180975" y="4763"/>
                      <a:pt x="177165" y="0"/>
                    </a:cubicBezTo>
                    <a:lnTo>
                      <a:pt x="0" y="149542"/>
                    </a:lnTo>
                    <a:cubicBezTo>
                      <a:pt x="3810" y="154305"/>
                      <a:pt x="7620" y="159067"/>
                      <a:pt x="11430" y="163830"/>
                    </a:cubicBezTo>
                    <a:lnTo>
                      <a:pt x="188595" y="14288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61" name="Google Shape;6161;p33"/>
              <p:cNvSpPr/>
              <p:nvPr/>
            </p:nvSpPr>
            <p:spPr>
              <a:xfrm>
                <a:off x="6419850" y="2628900"/>
                <a:ext cx="149542" cy="200025"/>
              </a:xfrm>
              <a:custGeom>
                <a:avLst/>
                <a:gdLst/>
                <a:ahLst/>
                <a:cxnLst/>
                <a:rect l="l" t="t" r="r" b="b"/>
                <a:pathLst>
                  <a:path w="149542" h="200025" extrusionOk="0">
                    <a:moveTo>
                      <a:pt x="149542" y="10477"/>
                    </a:moveTo>
                    <a:cubicBezTo>
                      <a:pt x="144780" y="6667"/>
                      <a:pt x="140017" y="2858"/>
                      <a:pt x="135255" y="0"/>
                    </a:cubicBezTo>
                    <a:lnTo>
                      <a:pt x="0" y="188595"/>
                    </a:lnTo>
                    <a:cubicBezTo>
                      <a:pt x="4763" y="192405"/>
                      <a:pt x="9525" y="196215"/>
                      <a:pt x="14288" y="200025"/>
                    </a:cubicBezTo>
                    <a:lnTo>
                      <a:pt x="149542" y="1047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62" name="Google Shape;6162;p33"/>
              <p:cNvSpPr/>
              <p:nvPr/>
            </p:nvSpPr>
            <p:spPr>
              <a:xfrm>
                <a:off x="6299834" y="2535554"/>
                <a:ext cx="100965" cy="222885"/>
              </a:xfrm>
              <a:custGeom>
                <a:avLst/>
                <a:gdLst/>
                <a:ahLst/>
                <a:cxnLst/>
                <a:rect l="l" t="t" r="r" b="b"/>
                <a:pathLst>
                  <a:path w="100965" h="222885" extrusionOk="0">
                    <a:moveTo>
                      <a:pt x="17145" y="222885"/>
                    </a:moveTo>
                    <a:lnTo>
                      <a:pt x="100965" y="6668"/>
                    </a:lnTo>
                    <a:cubicBezTo>
                      <a:pt x="95250" y="4763"/>
                      <a:pt x="89535" y="1905"/>
                      <a:pt x="83820" y="0"/>
                    </a:cubicBezTo>
                    <a:lnTo>
                      <a:pt x="0" y="216218"/>
                    </a:lnTo>
                    <a:cubicBezTo>
                      <a:pt x="6668" y="218123"/>
                      <a:pt x="12383" y="220980"/>
                      <a:pt x="17145" y="22288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63" name="Google Shape;6163;p33"/>
              <p:cNvSpPr/>
              <p:nvPr/>
            </p:nvSpPr>
            <p:spPr>
              <a:xfrm>
                <a:off x="5330189" y="3309937"/>
                <a:ext cx="228600" cy="37147"/>
              </a:xfrm>
              <a:custGeom>
                <a:avLst/>
                <a:gdLst/>
                <a:ahLst/>
                <a:cxnLst/>
                <a:rect l="l" t="t" r="r" b="b"/>
                <a:pathLst>
                  <a:path w="228600" h="37147" extrusionOk="0">
                    <a:moveTo>
                      <a:pt x="1905" y="37147"/>
                    </a:moveTo>
                    <a:lnTo>
                      <a:pt x="228600" y="18097"/>
                    </a:lnTo>
                    <a:cubicBezTo>
                      <a:pt x="227648" y="12383"/>
                      <a:pt x="226695" y="5715"/>
                      <a:pt x="226695" y="0"/>
                    </a:cubicBezTo>
                    <a:lnTo>
                      <a:pt x="0" y="19050"/>
                    </a:lnTo>
                    <a:cubicBezTo>
                      <a:pt x="0" y="24765"/>
                      <a:pt x="952" y="30480"/>
                      <a:pt x="1905" y="3714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64" name="Google Shape;6164;p33"/>
              <p:cNvSpPr/>
              <p:nvPr/>
            </p:nvSpPr>
            <p:spPr>
              <a:xfrm>
                <a:off x="5334000" y="3127057"/>
                <a:ext cx="227647" cy="58102"/>
              </a:xfrm>
              <a:custGeom>
                <a:avLst/>
                <a:gdLst/>
                <a:ahLst/>
                <a:cxnLst/>
                <a:rect l="l" t="t" r="r" b="b"/>
                <a:pathLst>
                  <a:path w="227647" h="58102" extrusionOk="0">
                    <a:moveTo>
                      <a:pt x="227648" y="40005"/>
                    </a:moveTo>
                    <a:lnTo>
                      <a:pt x="2858" y="0"/>
                    </a:lnTo>
                    <a:cubicBezTo>
                      <a:pt x="1905" y="5715"/>
                      <a:pt x="952" y="12383"/>
                      <a:pt x="0" y="18097"/>
                    </a:cubicBezTo>
                    <a:lnTo>
                      <a:pt x="224790" y="58102"/>
                    </a:lnTo>
                    <a:cubicBezTo>
                      <a:pt x="225742" y="51435"/>
                      <a:pt x="226695" y="45720"/>
                      <a:pt x="227648" y="400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65" name="Google Shape;6165;p33"/>
              <p:cNvSpPr/>
              <p:nvPr/>
            </p:nvSpPr>
            <p:spPr>
              <a:xfrm>
                <a:off x="5389245" y="2933700"/>
                <a:ext cx="215264" cy="113347"/>
              </a:xfrm>
              <a:custGeom>
                <a:avLst/>
                <a:gdLst/>
                <a:ahLst/>
                <a:cxnLst/>
                <a:rect l="l" t="t" r="r" b="b"/>
                <a:pathLst>
                  <a:path w="215264" h="113347" extrusionOk="0">
                    <a:moveTo>
                      <a:pt x="0" y="16192"/>
                    </a:moveTo>
                    <a:lnTo>
                      <a:pt x="207645" y="113347"/>
                    </a:lnTo>
                    <a:cubicBezTo>
                      <a:pt x="209550" y="107633"/>
                      <a:pt x="212407" y="101917"/>
                      <a:pt x="215265" y="97155"/>
                    </a:cubicBezTo>
                    <a:lnTo>
                      <a:pt x="7620" y="0"/>
                    </a:lnTo>
                    <a:cubicBezTo>
                      <a:pt x="4763" y="4763"/>
                      <a:pt x="1905" y="10477"/>
                      <a:pt x="0" y="1619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66" name="Google Shape;6166;p33"/>
              <p:cNvSpPr/>
              <p:nvPr/>
            </p:nvSpPr>
            <p:spPr>
              <a:xfrm>
                <a:off x="5492114" y="2762250"/>
                <a:ext cx="187642" cy="161925"/>
              </a:xfrm>
              <a:custGeom>
                <a:avLst/>
                <a:gdLst/>
                <a:ahLst/>
                <a:cxnLst/>
                <a:rect l="l" t="t" r="r" b="b"/>
                <a:pathLst>
                  <a:path w="187642" h="161925" extrusionOk="0">
                    <a:moveTo>
                      <a:pt x="187643" y="147638"/>
                    </a:moveTo>
                    <a:lnTo>
                      <a:pt x="11430" y="0"/>
                    </a:lnTo>
                    <a:cubicBezTo>
                      <a:pt x="7620" y="4763"/>
                      <a:pt x="3810" y="9525"/>
                      <a:pt x="0" y="14288"/>
                    </a:cubicBezTo>
                    <a:lnTo>
                      <a:pt x="175260" y="161925"/>
                    </a:lnTo>
                    <a:cubicBezTo>
                      <a:pt x="180023" y="157163"/>
                      <a:pt x="183833" y="152400"/>
                      <a:pt x="187643" y="14763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67" name="Google Shape;6167;p33"/>
              <p:cNvSpPr/>
              <p:nvPr/>
            </p:nvSpPr>
            <p:spPr>
              <a:xfrm>
                <a:off x="5621654" y="2635567"/>
                <a:ext cx="151447" cy="197167"/>
              </a:xfrm>
              <a:custGeom>
                <a:avLst/>
                <a:gdLst/>
                <a:ahLst/>
                <a:cxnLst/>
                <a:rect l="l" t="t" r="r" b="b"/>
                <a:pathLst>
                  <a:path w="151447" h="197167" extrusionOk="0">
                    <a:moveTo>
                      <a:pt x="137160" y="197168"/>
                    </a:moveTo>
                    <a:cubicBezTo>
                      <a:pt x="141923" y="193358"/>
                      <a:pt x="146685" y="189548"/>
                      <a:pt x="151448" y="185738"/>
                    </a:cubicBezTo>
                    <a:lnTo>
                      <a:pt x="14288" y="0"/>
                    </a:lnTo>
                    <a:cubicBezTo>
                      <a:pt x="9525" y="3810"/>
                      <a:pt x="4763" y="7620"/>
                      <a:pt x="0" y="11430"/>
                    </a:cubicBezTo>
                    <a:lnTo>
                      <a:pt x="137160" y="197168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68" name="Google Shape;6168;p33"/>
              <p:cNvSpPr/>
              <p:nvPr/>
            </p:nvSpPr>
            <p:spPr>
              <a:xfrm>
                <a:off x="5765482" y="2550795"/>
                <a:ext cx="109537" cy="219075"/>
              </a:xfrm>
              <a:custGeom>
                <a:avLst/>
                <a:gdLst/>
                <a:ahLst/>
                <a:cxnLst/>
                <a:rect l="l" t="t" r="r" b="b"/>
                <a:pathLst>
                  <a:path w="109537" h="219075" extrusionOk="0">
                    <a:moveTo>
                      <a:pt x="109538" y="210502"/>
                    </a:moveTo>
                    <a:lnTo>
                      <a:pt x="16192" y="0"/>
                    </a:lnTo>
                    <a:cubicBezTo>
                      <a:pt x="10477" y="2857"/>
                      <a:pt x="4763" y="4763"/>
                      <a:pt x="0" y="7620"/>
                    </a:cubicBezTo>
                    <a:lnTo>
                      <a:pt x="93345" y="219075"/>
                    </a:lnTo>
                    <a:cubicBezTo>
                      <a:pt x="98107" y="215265"/>
                      <a:pt x="103822" y="212407"/>
                      <a:pt x="109538" y="2105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69" name="Google Shape;6169;p33"/>
              <p:cNvSpPr/>
              <p:nvPr/>
            </p:nvSpPr>
            <p:spPr>
              <a:xfrm>
                <a:off x="6642734" y="3220402"/>
                <a:ext cx="401955" cy="36194"/>
              </a:xfrm>
              <a:custGeom>
                <a:avLst/>
                <a:gdLst/>
                <a:ahLst/>
                <a:cxnLst/>
                <a:rect l="l" t="t" r="r" b="b"/>
                <a:pathLst>
                  <a:path w="401955" h="36194" extrusionOk="0">
                    <a:moveTo>
                      <a:pt x="953" y="36195"/>
                    </a:moveTo>
                    <a:lnTo>
                      <a:pt x="401955" y="18097"/>
                    </a:lnTo>
                    <a:cubicBezTo>
                      <a:pt x="401955" y="12382"/>
                      <a:pt x="401955" y="5715"/>
                      <a:pt x="401003" y="0"/>
                    </a:cubicBezTo>
                    <a:lnTo>
                      <a:pt x="0" y="18097"/>
                    </a:lnTo>
                    <a:cubicBezTo>
                      <a:pt x="953" y="23813"/>
                      <a:pt x="953" y="29527"/>
                      <a:pt x="953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70" name="Google Shape;6170;p33"/>
              <p:cNvSpPr/>
              <p:nvPr/>
            </p:nvSpPr>
            <p:spPr>
              <a:xfrm>
                <a:off x="6619875" y="2976562"/>
                <a:ext cx="388620" cy="138112"/>
              </a:xfrm>
              <a:custGeom>
                <a:avLst/>
                <a:gdLst/>
                <a:ahLst/>
                <a:cxnLst/>
                <a:rect l="l" t="t" r="r" b="b"/>
                <a:pathLst>
                  <a:path w="388620" h="138112" extrusionOk="0">
                    <a:moveTo>
                      <a:pt x="4763" y="138113"/>
                    </a:moveTo>
                    <a:lnTo>
                      <a:pt x="388620" y="17145"/>
                    </a:lnTo>
                    <a:cubicBezTo>
                      <a:pt x="386715" y="11430"/>
                      <a:pt x="384810" y="5715"/>
                      <a:pt x="383858" y="0"/>
                    </a:cubicBezTo>
                    <a:lnTo>
                      <a:pt x="0" y="120967"/>
                    </a:lnTo>
                    <a:cubicBezTo>
                      <a:pt x="1905" y="126683"/>
                      <a:pt x="3810" y="132397"/>
                      <a:pt x="4763" y="1381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71" name="Google Shape;6171;p33"/>
              <p:cNvSpPr/>
              <p:nvPr/>
            </p:nvSpPr>
            <p:spPr>
              <a:xfrm>
                <a:off x="6560820" y="2752725"/>
                <a:ext cx="348614" cy="231457"/>
              </a:xfrm>
              <a:custGeom>
                <a:avLst/>
                <a:gdLst/>
                <a:ahLst/>
                <a:cxnLst/>
                <a:rect l="l" t="t" r="r" b="b"/>
                <a:pathLst>
                  <a:path w="348614" h="231457" extrusionOk="0">
                    <a:moveTo>
                      <a:pt x="9525" y="231458"/>
                    </a:moveTo>
                    <a:lnTo>
                      <a:pt x="348615" y="15240"/>
                    </a:lnTo>
                    <a:cubicBezTo>
                      <a:pt x="345758" y="10477"/>
                      <a:pt x="341947" y="4763"/>
                      <a:pt x="339090" y="0"/>
                    </a:cubicBezTo>
                    <a:lnTo>
                      <a:pt x="0" y="216217"/>
                    </a:lnTo>
                    <a:cubicBezTo>
                      <a:pt x="2858" y="220980"/>
                      <a:pt x="5715" y="225742"/>
                      <a:pt x="9525" y="2314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72" name="Google Shape;6172;p33"/>
              <p:cNvSpPr/>
              <p:nvPr/>
            </p:nvSpPr>
            <p:spPr>
              <a:xfrm>
                <a:off x="6470332" y="2562225"/>
                <a:ext cx="284797" cy="309562"/>
              </a:xfrm>
              <a:custGeom>
                <a:avLst/>
                <a:gdLst/>
                <a:ahLst/>
                <a:cxnLst/>
                <a:rect l="l" t="t" r="r" b="b"/>
                <a:pathLst>
                  <a:path w="284797" h="309562" extrusionOk="0">
                    <a:moveTo>
                      <a:pt x="284797" y="12383"/>
                    </a:moveTo>
                    <a:cubicBezTo>
                      <a:pt x="280035" y="8573"/>
                      <a:pt x="276225" y="3810"/>
                      <a:pt x="271463" y="0"/>
                    </a:cubicBezTo>
                    <a:lnTo>
                      <a:pt x="0" y="297180"/>
                    </a:lnTo>
                    <a:cubicBezTo>
                      <a:pt x="4763" y="300990"/>
                      <a:pt x="8572" y="305753"/>
                      <a:pt x="13335" y="309563"/>
                    </a:cubicBezTo>
                    <a:lnTo>
                      <a:pt x="284797" y="12383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73" name="Google Shape;6173;p33"/>
              <p:cNvSpPr/>
              <p:nvPr/>
            </p:nvSpPr>
            <p:spPr>
              <a:xfrm>
                <a:off x="6357937" y="2423160"/>
                <a:ext cx="205740" cy="364807"/>
              </a:xfrm>
              <a:custGeom>
                <a:avLst/>
                <a:gdLst/>
                <a:ahLst/>
                <a:cxnLst/>
                <a:rect l="l" t="t" r="r" b="b"/>
                <a:pathLst>
                  <a:path w="205740" h="364807" extrusionOk="0">
                    <a:moveTo>
                      <a:pt x="205740" y="8573"/>
                    </a:moveTo>
                    <a:cubicBezTo>
                      <a:pt x="200025" y="5715"/>
                      <a:pt x="195263" y="2857"/>
                      <a:pt x="189547" y="0"/>
                    </a:cubicBezTo>
                    <a:lnTo>
                      <a:pt x="0" y="355282"/>
                    </a:lnTo>
                    <a:cubicBezTo>
                      <a:pt x="5715" y="358140"/>
                      <a:pt x="10478" y="360998"/>
                      <a:pt x="16192" y="364807"/>
                    </a:cubicBezTo>
                    <a:lnTo>
                      <a:pt x="205740" y="8573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74" name="Google Shape;6174;p33"/>
              <p:cNvSpPr/>
              <p:nvPr/>
            </p:nvSpPr>
            <p:spPr>
              <a:xfrm>
                <a:off x="5155882" y="3220402"/>
                <a:ext cx="398144" cy="35242"/>
              </a:xfrm>
              <a:custGeom>
                <a:avLst/>
                <a:gdLst/>
                <a:ahLst/>
                <a:cxnLst/>
                <a:rect l="l" t="t" r="r" b="b"/>
                <a:pathLst>
                  <a:path w="398144" h="35242" extrusionOk="0">
                    <a:moveTo>
                      <a:pt x="398145" y="17145"/>
                    </a:moveTo>
                    <a:lnTo>
                      <a:pt x="953" y="0"/>
                    </a:lnTo>
                    <a:cubicBezTo>
                      <a:pt x="953" y="5715"/>
                      <a:pt x="953" y="12382"/>
                      <a:pt x="0" y="18097"/>
                    </a:cubicBezTo>
                    <a:lnTo>
                      <a:pt x="398145" y="35242"/>
                    </a:lnTo>
                    <a:cubicBezTo>
                      <a:pt x="398145" y="29527"/>
                      <a:pt x="398145" y="23813"/>
                      <a:pt x="398145" y="1714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75" name="Google Shape;6175;p33"/>
              <p:cNvSpPr/>
              <p:nvPr/>
            </p:nvSpPr>
            <p:spPr>
              <a:xfrm>
                <a:off x="5193030" y="2977514"/>
                <a:ext cx="384809" cy="137160"/>
              </a:xfrm>
              <a:custGeom>
                <a:avLst/>
                <a:gdLst/>
                <a:ahLst/>
                <a:cxnLst/>
                <a:rect l="l" t="t" r="r" b="b"/>
                <a:pathLst>
                  <a:path w="384809" h="137160" extrusionOk="0">
                    <a:moveTo>
                      <a:pt x="384810" y="120015"/>
                    </a:moveTo>
                    <a:lnTo>
                      <a:pt x="4763" y="0"/>
                    </a:lnTo>
                    <a:cubicBezTo>
                      <a:pt x="2857" y="5715"/>
                      <a:pt x="952" y="11430"/>
                      <a:pt x="0" y="17145"/>
                    </a:cubicBezTo>
                    <a:lnTo>
                      <a:pt x="381000" y="137160"/>
                    </a:lnTo>
                    <a:cubicBezTo>
                      <a:pt x="381953" y="131445"/>
                      <a:pt x="382905" y="125730"/>
                      <a:pt x="384810" y="12001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76" name="Google Shape;6176;p33"/>
              <p:cNvSpPr/>
              <p:nvPr/>
            </p:nvSpPr>
            <p:spPr>
              <a:xfrm>
                <a:off x="5291137" y="2752725"/>
                <a:ext cx="346710" cy="230504"/>
              </a:xfrm>
              <a:custGeom>
                <a:avLst/>
                <a:gdLst/>
                <a:ahLst/>
                <a:cxnLst/>
                <a:rect l="l" t="t" r="r" b="b"/>
                <a:pathLst>
                  <a:path w="346710" h="230504" extrusionOk="0">
                    <a:moveTo>
                      <a:pt x="346710" y="215265"/>
                    </a:moveTo>
                    <a:lnTo>
                      <a:pt x="9525" y="0"/>
                    </a:lnTo>
                    <a:cubicBezTo>
                      <a:pt x="6668" y="4763"/>
                      <a:pt x="2857" y="10477"/>
                      <a:pt x="0" y="15240"/>
                    </a:cubicBezTo>
                    <a:lnTo>
                      <a:pt x="337185" y="230505"/>
                    </a:lnTo>
                    <a:cubicBezTo>
                      <a:pt x="340042" y="224790"/>
                      <a:pt x="342900" y="220027"/>
                      <a:pt x="346710" y="21526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77" name="Google Shape;6177;p33"/>
              <p:cNvSpPr/>
              <p:nvPr/>
            </p:nvSpPr>
            <p:spPr>
              <a:xfrm>
                <a:off x="5434012" y="2573654"/>
                <a:ext cx="288607" cy="302895"/>
              </a:xfrm>
              <a:custGeom>
                <a:avLst/>
                <a:gdLst/>
                <a:ahLst/>
                <a:cxnLst/>
                <a:rect l="l" t="t" r="r" b="b"/>
                <a:pathLst>
                  <a:path w="288607" h="302895" extrusionOk="0">
                    <a:moveTo>
                      <a:pt x="288608" y="290513"/>
                    </a:moveTo>
                    <a:lnTo>
                      <a:pt x="13335" y="0"/>
                    </a:lnTo>
                    <a:cubicBezTo>
                      <a:pt x="8573" y="3810"/>
                      <a:pt x="4763" y="8573"/>
                      <a:pt x="0" y="12383"/>
                    </a:cubicBezTo>
                    <a:lnTo>
                      <a:pt x="275273" y="302895"/>
                    </a:lnTo>
                    <a:cubicBezTo>
                      <a:pt x="279083" y="299085"/>
                      <a:pt x="283845" y="294323"/>
                      <a:pt x="288608" y="2905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78" name="Google Shape;6178;p33"/>
              <p:cNvSpPr/>
              <p:nvPr/>
            </p:nvSpPr>
            <p:spPr>
              <a:xfrm>
                <a:off x="5604510" y="2442210"/>
                <a:ext cx="217169" cy="356235"/>
              </a:xfrm>
              <a:custGeom>
                <a:avLst/>
                <a:gdLst/>
                <a:ahLst/>
                <a:cxnLst/>
                <a:rect l="l" t="t" r="r" b="b"/>
                <a:pathLst>
                  <a:path w="217169" h="356235" extrusionOk="0">
                    <a:moveTo>
                      <a:pt x="0" y="9525"/>
                    </a:moveTo>
                    <a:lnTo>
                      <a:pt x="201930" y="356235"/>
                    </a:lnTo>
                    <a:cubicBezTo>
                      <a:pt x="206692" y="353378"/>
                      <a:pt x="212407" y="349567"/>
                      <a:pt x="217170" y="346710"/>
                    </a:cubicBezTo>
                    <a:lnTo>
                      <a:pt x="16192" y="0"/>
                    </a:lnTo>
                    <a:cubicBezTo>
                      <a:pt x="10477" y="2857"/>
                      <a:pt x="5715" y="5715"/>
                      <a:pt x="0" y="952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79" name="Google Shape;6179;p33"/>
              <p:cNvSpPr/>
              <p:nvPr/>
            </p:nvSpPr>
            <p:spPr>
              <a:xfrm>
                <a:off x="5412104" y="2451735"/>
                <a:ext cx="70485" cy="72007"/>
              </a:xfrm>
              <a:custGeom>
                <a:avLst/>
                <a:gdLst/>
                <a:ahLst/>
                <a:cxnLst/>
                <a:rect l="l" t="t" r="r" b="b"/>
                <a:pathLst>
                  <a:path w="70485" h="72007" extrusionOk="0">
                    <a:moveTo>
                      <a:pt x="41910" y="11430"/>
                    </a:moveTo>
                    <a:lnTo>
                      <a:pt x="28575" y="0"/>
                    </a:lnTo>
                    <a:lnTo>
                      <a:pt x="6668" y="24765"/>
                    </a:lnTo>
                    <a:cubicBezTo>
                      <a:pt x="1905" y="29527"/>
                      <a:pt x="0" y="35242"/>
                      <a:pt x="0" y="41910"/>
                    </a:cubicBezTo>
                    <a:cubicBezTo>
                      <a:pt x="0" y="48577"/>
                      <a:pt x="2858" y="54292"/>
                      <a:pt x="7620" y="58102"/>
                    </a:cubicBezTo>
                    <a:cubicBezTo>
                      <a:pt x="13335" y="62865"/>
                      <a:pt x="21908" y="67627"/>
                      <a:pt x="32385" y="69532"/>
                    </a:cubicBezTo>
                    <a:cubicBezTo>
                      <a:pt x="42863" y="72390"/>
                      <a:pt x="55245" y="72390"/>
                      <a:pt x="69533" y="71438"/>
                    </a:cubicBezTo>
                    <a:lnTo>
                      <a:pt x="70485" y="63817"/>
                    </a:lnTo>
                    <a:cubicBezTo>
                      <a:pt x="61913" y="63817"/>
                      <a:pt x="53340" y="62865"/>
                      <a:pt x="46673" y="60960"/>
                    </a:cubicBezTo>
                    <a:cubicBezTo>
                      <a:pt x="40005" y="59055"/>
                      <a:pt x="34290" y="56198"/>
                      <a:pt x="30480" y="52388"/>
                    </a:cubicBezTo>
                    <a:cubicBezTo>
                      <a:pt x="26670" y="49530"/>
                      <a:pt x="24765" y="44767"/>
                      <a:pt x="23813" y="40005"/>
                    </a:cubicBezTo>
                    <a:cubicBezTo>
                      <a:pt x="22860" y="35242"/>
                      <a:pt x="24765" y="31432"/>
                      <a:pt x="27623" y="27623"/>
                    </a:cubicBezTo>
                    <a:lnTo>
                      <a:pt x="41910" y="1143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80" name="Google Shape;6180;p33"/>
              <p:cNvSpPr/>
              <p:nvPr/>
            </p:nvSpPr>
            <p:spPr>
              <a:xfrm>
                <a:off x="5534025" y="2244089"/>
                <a:ext cx="77033" cy="27622"/>
              </a:xfrm>
              <a:custGeom>
                <a:avLst/>
                <a:gdLst/>
                <a:ahLst/>
                <a:cxnLst/>
                <a:rect l="l" t="t" r="r" b="b"/>
                <a:pathLst>
                  <a:path w="77033" h="27622" extrusionOk="0">
                    <a:moveTo>
                      <a:pt x="24765" y="15240"/>
                    </a:moveTo>
                    <a:cubicBezTo>
                      <a:pt x="27623" y="13335"/>
                      <a:pt x="30480" y="12383"/>
                      <a:pt x="34290" y="12383"/>
                    </a:cubicBezTo>
                    <a:cubicBezTo>
                      <a:pt x="37148" y="12383"/>
                      <a:pt x="40005" y="12383"/>
                      <a:pt x="42863" y="13335"/>
                    </a:cubicBezTo>
                    <a:lnTo>
                      <a:pt x="75248" y="27623"/>
                    </a:lnTo>
                    <a:cubicBezTo>
                      <a:pt x="80010" y="24765"/>
                      <a:pt x="75248" y="20003"/>
                      <a:pt x="60960" y="12383"/>
                    </a:cubicBezTo>
                    <a:cubicBezTo>
                      <a:pt x="53340" y="8573"/>
                      <a:pt x="48577" y="6668"/>
                      <a:pt x="45720" y="5715"/>
                    </a:cubicBezTo>
                    <a:cubicBezTo>
                      <a:pt x="39052" y="2858"/>
                      <a:pt x="31433" y="953"/>
                      <a:pt x="23813" y="0"/>
                    </a:cubicBezTo>
                    <a:cubicBezTo>
                      <a:pt x="16192" y="0"/>
                      <a:pt x="10477" y="953"/>
                      <a:pt x="5715" y="3810"/>
                    </a:cubicBezTo>
                    <a:cubicBezTo>
                      <a:pt x="2858" y="5715"/>
                      <a:pt x="952" y="7620"/>
                      <a:pt x="0" y="9525"/>
                    </a:cubicBezTo>
                    <a:lnTo>
                      <a:pt x="17145" y="21908"/>
                    </a:lnTo>
                    <a:cubicBezTo>
                      <a:pt x="19050" y="18098"/>
                      <a:pt x="21908" y="16193"/>
                      <a:pt x="24765" y="1524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81" name="Google Shape;6181;p33"/>
              <p:cNvSpPr/>
              <p:nvPr/>
            </p:nvSpPr>
            <p:spPr>
              <a:xfrm>
                <a:off x="5629275" y="2180186"/>
                <a:ext cx="80010" cy="46758"/>
              </a:xfrm>
              <a:custGeom>
                <a:avLst/>
                <a:gdLst/>
                <a:ahLst/>
                <a:cxnLst/>
                <a:rect l="l" t="t" r="r" b="b"/>
                <a:pathLst>
                  <a:path w="80010" h="46758" extrusionOk="0">
                    <a:moveTo>
                      <a:pt x="20002" y="43901"/>
                    </a:moveTo>
                    <a:cubicBezTo>
                      <a:pt x="22860" y="41996"/>
                      <a:pt x="25717" y="41043"/>
                      <a:pt x="27623" y="40091"/>
                    </a:cubicBezTo>
                    <a:cubicBezTo>
                      <a:pt x="32385" y="38186"/>
                      <a:pt x="38100" y="37233"/>
                      <a:pt x="44767" y="37233"/>
                    </a:cubicBezTo>
                    <a:cubicBezTo>
                      <a:pt x="52388" y="37233"/>
                      <a:pt x="60008" y="39138"/>
                      <a:pt x="68580" y="41996"/>
                    </a:cubicBezTo>
                    <a:lnTo>
                      <a:pt x="80010" y="37233"/>
                    </a:lnTo>
                    <a:lnTo>
                      <a:pt x="50483" y="10563"/>
                    </a:lnTo>
                    <a:cubicBezTo>
                      <a:pt x="45720" y="5801"/>
                      <a:pt x="40958" y="2943"/>
                      <a:pt x="36195" y="1038"/>
                    </a:cubicBezTo>
                    <a:cubicBezTo>
                      <a:pt x="30480" y="-867"/>
                      <a:pt x="25717" y="86"/>
                      <a:pt x="20955" y="1991"/>
                    </a:cubicBezTo>
                    <a:cubicBezTo>
                      <a:pt x="15240" y="4848"/>
                      <a:pt x="11430" y="7706"/>
                      <a:pt x="9525" y="9611"/>
                    </a:cubicBezTo>
                    <a:lnTo>
                      <a:pt x="26670" y="21993"/>
                    </a:lnTo>
                    <a:cubicBezTo>
                      <a:pt x="26670" y="21041"/>
                      <a:pt x="27623" y="19136"/>
                      <a:pt x="28575" y="18183"/>
                    </a:cubicBezTo>
                    <a:cubicBezTo>
                      <a:pt x="30480" y="16278"/>
                      <a:pt x="32385" y="15326"/>
                      <a:pt x="34290" y="14373"/>
                    </a:cubicBezTo>
                    <a:cubicBezTo>
                      <a:pt x="37148" y="13421"/>
                      <a:pt x="40005" y="13421"/>
                      <a:pt x="43815" y="14373"/>
                    </a:cubicBezTo>
                    <a:cubicBezTo>
                      <a:pt x="47625" y="16278"/>
                      <a:pt x="51435" y="18183"/>
                      <a:pt x="55245" y="21993"/>
                    </a:cubicBezTo>
                    <a:lnTo>
                      <a:pt x="73342" y="35328"/>
                    </a:lnTo>
                    <a:lnTo>
                      <a:pt x="71438" y="36281"/>
                    </a:lnTo>
                    <a:cubicBezTo>
                      <a:pt x="54292" y="31518"/>
                      <a:pt x="40958" y="27708"/>
                      <a:pt x="31433" y="25803"/>
                    </a:cubicBezTo>
                    <a:cubicBezTo>
                      <a:pt x="20955" y="23898"/>
                      <a:pt x="13335" y="23898"/>
                      <a:pt x="9525" y="25803"/>
                    </a:cubicBezTo>
                    <a:cubicBezTo>
                      <a:pt x="7620" y="26756"/>
                      <a:pt x="5715" y="27708"/>
                      <a:pt x="3810" y="28661"/>
                    </a:cubicBezTo>
                    <a:cubicBezTo>
                      <a:pt x="1905" y="29613"/>
                      <a:pt x="952" y="30566"/>
                      <a:pt x="0" y="32471"/>
                    </a:cubicBezTo>
                    <a:lnTo>
                      <a:pt x="16192" y="46758"/>
                    </a:lnTo>
                    <a:cubicBezTo>
                      <a:pt x="16192" y="46758"/>
                      <a:pt x="18098" y="45806"/>
                      <a:pt x="20002" y="4390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82" name="Google Shape;6182;p33"/>
              <p:cNvSpPr/>
              <p:nvPr/>
            </p:nvSpPr>
            <p:spPr>
              <a:xfrm>
                <a:off x="5366385" y="2163127"/>
                <a:ext cx="518291" cy="331470"/>
              </a:xfrm>
              <a:custGeom>
                <a:avLst/>
                <a:gdLst/>
                <a:ahLst/>
                <a:cxnLst/>
                <a:rect l="l" t="t" r="r" b="b"/>
                <a:pathLst>
                  <a:path w="518291" h="331470" extrusionOk="0">
                    <a:moveTo>
                      <a:pt x="83820" y="260985"/>
                    </a:moveTo>
                    <a:cubicBezTo>
                      <a:pt x="84773" y="260985"/>
                      <a:pt x="85725" y="260985"/>
                      <a:pt x="86677" y="261938"/>
                    </a:cubicBezTo>
                    <a:cubicBezTo>
                      <a:pt x="87630" y="262890"/>
                      <a:pt x="89535" y="263843"/>
                      <a:pt x="90488" y="264795"/>
                    </a:cubicBezTo>
                    <a:cubicBezTo>
                      <a:pt x="93345" y="267653"/>
                      <a:pt x="94298" y="272415"/>
                      <a:pt x="92392" y="278130"/>
                    </a:cubicBezTo>
                    <a:cubicBezTo>
                      <a:pt x="90488" y="283845"/>
                      <a:pt x="87630" y="289560"/>
                      <a:pt x="81915" y="294323"/>
                    </a:cubicBezTo>
                    <a:cubicBezTo>
                      <a:pt x="93345" y="301943"/>
                      <a:pt x="105727" y="305753"/>
                      <a:pt x="118110" y="307658"/>
                    </a:cubicBezTo>
                    <a:cubicBezTo>
                      <a:pt x="129540" y="308610"/>
                      <a:pt x="139065" y="305753"/>
                      <a:pt x="145732" y="300038"/>
                    </a:cubicBezTo>
                    <a:cubicBezTo>
                      <a:pt x="148590" y="297180"/>
                      <a:pt x="151448" y="293370"/>
                      <a:pt x="152400" y="289560"/>
                    </a:cubicBezTo>
                    <a:cubicBezTo>
                      <a:pt x="154305" y="284798"/>
                      <a:pt x="156210" y="280988"/>
                      <a:pt x="156210" y="275273"/>
                    </a:cubicBezTo>
                    <a:lnTo>
                      <a:pt x="170498" y="289560"/>
                    </a:lnTo>
                    <a:lnTo>
                      <a:pt x="193357" y="284798"/>
                    </a:lnTo>
                    <a:lnTo>
                      <a:pt x="129540" y="218123"/>
                    </a:lnTo>
                    <a:cubicBezTo>
                      <a:pt x="139065" y="209550"/>
                      <a:pt x="148590" y="201930"/>
                      <a:pt x="158115" y="193358"/>
                    </a:cubicBezTo>
                    <a:lnTo>
                      <a:pt x="206692" y="255270"/>
                    </a:lnTo>
                    <a:lnTo>
                      <a:pt x="231457" y="253365"/>
                    </a:lnTo>
                    <a:lnTo>
                      <a:pt x="174307" y="180023"/>
                    </a:lnTo>
                    <a:cubicBezTo>
                      <a:pt x="184785" y="171450"/>
                      <a:pt x="196215" y="163830"/>
                      <a:pt x="206692" y="156210"/>
                    </a:cubicBezTo>
                    <a:lnTo>
                      <a:pt x="221932" y="180023"/>
                    </a:lnTo>
                    <a:lnTo>
                      <a:pt x="213360" y="185738"/>
                    </a:lnTo>
                    <a:cubicBezTo>
                      <a:pt x="212407" y="186690"/>
                      <a:pt x="211455" y="187643"/>
                      <a:pt x="211455" y="189548"/>
                    </a:cubicBezTo>
                    <a:cubicBezTo>
                      <a:pt x="210502" y="190500"/>
                      <a:pt x="211455" y="192405"/>
                      <a:pt x="212407" y="193358"/>
                    </a:cubicBezTo>
                    <a:cubicBezTo>
                      <a:pt x="215265" y="197168"/>
                      <a:pt x="220980" y="200025"/>
                      <a:pt x="231457" y="201930"/>
                    </a:cubicBezTo>
                    <a:cubicBezTo>
                      <a:pt x="241935" y="203835"/>
                      <a:pt x="248602" y="203835"/>
                      <a:pt x="252413" y="200978"/>
                    </a:cubicBezTo>
                    <a:cubicBezTo>
                      <a:pt x="254317" y="200025"/>
                      <a:pt x="255270" y="198120"/>
                      <a:pt x="255270" y="197168"/>
                    </a:cubicBezTo>
                    <a:cubicBezTo>
                      <a:pt x="255270" y="195263"/>
                      <a:pt x="255270" y="193358"/>
                      <a:pt x="254317" y="192405"/>
                    </a:cubicBezTo>
                    <a:lnTo>
                      <a:pt x="223838" y="145733"/>
                    </a:lnTo>
                    <a:cubicBezTo>
                      <a:pt x="231457" y="140970"/>
                      <a:pt x="239077" y="135255"/>
                      <a:pt x="246698" y="130493"/>
                    </a:cubicBezTo>
                    <a:lnTo>
                      <a:pt x="291465" y="199073"/>
                    </a:lnTo>
                    <a:lnTo>
                      <a:pt x="314325" y="197168"/>
                    </a:lnTo>
                    <a:lnTo>
                      <a:pt x="263842" y="119063"/>
                    </a:lnTo>
                    <a:cubicBezTo>
                      <a:pt x="286703" y="104775"/>
                      <a:pt x="310515" y="92393"/>
                      <a:pt x="335280" y="80010"/>
                    </a:cubicBezTo>
                    <a:lnTo>
                      <a:pt x="347663" y="105728"/>
                    </a:lnTo>
                    <a:lnTo>
                      <a:pt x="307657" y="125730"/>
                    </a:lnTo>
                    <a:cubicBezTo>
                      <a:pt x="305753" y="126683"/>
                      <a:pt x="303848" y="128588"/>
                      <a:pt x="302895" y="130493"/>
                    </a:cubicBezTo>
                    <a:cubicBezTo>
                      <a:pt x="301942" y="133350"/>
                      <a:pt x="301942" y="135255"/>
                      <a:pt x="302895" y="137160"/>
                    </a:cubicBezTo>
                    <a:cubicBezTo>
                      <a:pt x="305753" y="141923"/>
                      <a:pt x="310515" y="146685"/>
                      <a:pt x="317182" y="149543"/>
                    </a:cubicBezTo>
                    <a:cubicBezTo>
                      <a:pt x="323850" y="153353"/>
                      <a:pt x="329565" y="154305"/>
                      <a:pt x="333375" y="152400"/>
                    </a:cubicBezTo>
                    <a:cubicBezTo>
                      <a:pt x="334328" y="151448"/>
                      <a:pt x="335280" y="150495"/>
                      <a:pt x="335280" y="149543"/>
                    </a:cubicBezTo>
                    <a:cubicBezTo>
                      <a:pt x="336232" y="148590"/>
                      <a:pt x="336232" y="147638"/>
                      <a:pt x="335280" y="145733"/>
                    </a:cubicBezTo>
                    <a:lnTo>
                      <a:pt x="331470" y="139065"/>
                    </a:lnTo>
                    <a:cubicBezTo>
                      <a:pt x="330517" y="138113"/>
                      <a:pt x="330517" y="136208"/>
                      <a:pt x="331470" y="135255"/>
                    </a:cubicBezTo>
                    <a:cubicBezTo>
                      <a:pt x="331470" y="134303"/>
                      <a:pt x="332423" y="132398"/>
                      <a:pt x="333375" y="132398"/>
                    </a:cubicBezTo>
                    <a:lnTo>
                      <a:pt x="355282" y="120968"/>
                    </a:lnTo>
                    <a:lnTo>
                      <a:pt x="371475" y="153353"/>
                    </a:lnTo>
                    <a:lnTo>
                      <a:pt x="394335" y="154305"/>
                    </a:lnTo>
                    <a:lnTo>
                      <a:pt x="352425" y="71438"/>
                    </a:lnTo>
                    <a:cubicBezTo>
                      <a:pt x="378142" y="60008"/>
                      <a:pt x="403860" y="48578"/>
                      <a:pt x="431482" y="39053"/>
                    </a:cubicBezTo>
                    <a:lnTo>
                      <a:pt x="442913" y="69533"/>
                    </a:lnTo>
                    <a:cubicBezTo>
                      <a:pt x="436245" y="65723"/>
                      <a:pt x="429578" y="62865"/>
                      <a:pt x="422910" y="60960"/>
                    </a:cubicBezTo>
                    <a:cubicBezTo>
                      <a:pt x="417195" y="59055"/>
                      <a:pt x="411480" y="59055"/>
                      <a:pt x="408623" y="60960"/>
                    </a:cubicBezTo>
                    <a:cubicBezTo>
                      <a:pt x="401003" y="63818"/>
                      <a:pt x="395288" y="68580"/>
                      <a:pt x="391478" y="75248"/>
                    </a:cubicBezTo>
                    <a:cubicBezTo>
                      <a:pt x="387667" y="81915"/>
                      <a:pt x="387667" y="88583"/>
                      <a:pt x="389573" y="95250"/>
                    </a:cubicBezTo>
                    <a:cubicBezTo>
                      <a:pt x="392430" y="102870"/>
                      <a:pt x="399098" y="108585"/>
                      <a:pt x="408623" y="113348"/>
                    </a:cubicBezTo>
                    <a:cubicBezTo>
                      <a:pt x="418148" y="118110"/>
                      <a:pt x="427673" y="119063"/>
                      <a:pt x="434340" y="117158"/>
                    </a:cubicBezTo>
                    <a:cubicBezTo>
                      <a:pt x="437198" y="116205"/>
                      <a:pt x="441007" y="113348"/>
                      <a:pt x="443865" y="110490"/>
                    </a:cubicBezTo>
                    <a:cubicBezTo>
                      <a:pt x="446723" y="107633"/>
                      <a:pt x="450532" y="103823"/>
                      <a:pt x="453390" y="98108"/>
                    </a:cubicBezTo>
                    <a:lnTo>
                      <a:pt x="460057" y="116205"/>
                    </a:lnTo>
                    <a:lnTo>
                      <a:pt x="482917" y="120968"/>
                    </a:lnTo>
                    <a:lnTo>
                      <a:pt x="468630" y="80963"/>
                    </a:lnTo>
                    <a:cubicBezTo>
                      <a:pt x="470535" y="75248"/>
                      <a:pt x="473392" y="71438"/>
                      <a:pt x="476250" y="67628"/>
                    </a:cubicBezTo>
                    <a:cubicBezTo>
                      <a:pt x="480060" y="63818"/>
                      <a:pt x="482917" y="60960"/>
                      <a:pt x="486728" y="60008"/>
                    </a:cubicBezTo>
                    <a:cubicBezTo>
                      <a:pt x="488632" y="59055"/>
                      <a:pt x="490538" y="59055"/>
                      <a:pt x="492442" y="60960"/>
                    </a:cubicBezTo>
                    <a:cubicBezTo>
                      <a:pt x="494348" y="61913"/>
                      <a:pt x="496253" y="63818"/>
                      <a:pt x="497205" y="65723"/>
                    </a:cubicBezTo>
                    <a:cubicBezTo>
                      <a:pt x="499110" y="69533"/>
                      <a:pt x="499110" y="75248"/>
                      <a:pt x="499110" y="80963"/>
                    </a:cubicBezTo>
                    <a:cubicBezTo>
                      <a:pt x="498157" y="86678"/>
                      <a:pt x="497205" y="93345"/>
                      <a:pt x="495300" y="99060"/>
                    </a:cubicBezTo>
                    <a:lnTo>
                      <a:pt x="516255" y="104775"/>
                    </a:lnTo>
                    <a:cubicBezTo>
                      <a:pt x="519113" y="91440"/>
                      <a:pt x="519113" y="80010"/>
                      <a:pt x="515303" y="69533"/>
                    </a:cubicBezTo>
                    <a:cubicBezTo>
                      <a:pt x="512445" y="61913"/>
                      <a:pt x="506730" y="55245"/>
                      <a:pt x="498157" y="50483"/>
                    </a:cubicBezTo>
                    <a:cubicBezTo>
                      <a:pt x="489585" y="44768"/>
                      <a:pt x="481965" y="43815"/>
                      <a:pt x="476250" y="45720"/>
                    </a:cubicBezTo>
                    <a:cubicBezTo>
                      <a:pt x="473392" y="46673"/>
                      <a:pt x="470535" y="48578"/>
                      <a:pt x="467678" y="50483"/>
                    </a:cubicBezTo>
                    <a:cubicBezTo>
                      <a:pt x="464820" y="52388"/>
                      <a:pt x="461963" y="56198"/>
                      <a:pt x="459105" y="59055"/>
                    </a:cubicBezTo>
                    <a:lnTo>
                      <a:pt x="450532" y="34290"/>
                    </a:lnTo>
                    <a:cubicBezTo>
                      <a:pt x="470535" y="27623"/>
                      <a:pt x="490538" y="21908"/>
                      <a:pt x="511492" y="16193"/>
                    </a:cubicBezTo>
                    <a:lnTo>
                      <a:pt x="506730" y="12383"/>
                    </a:lnTo>
                    <a:lnTo>
                      <a:pt x="506730" y="12383"/>
                    </a:lnTo>
                    <a:lnTo>
                      <a:pt x="505778" y="11430"/>
                    </a:lnTo>
                    <a:lnTo>
                      <a:pt x="493395" y="0"/>
                    </a:lnTo>
                    <a:cubicBezTo>
                      <a:pt x="295275" y="52388"/>
                      <a:pt x="122873" y="168593"/>
                      <a:pt x="0" y="325755"/>
                    </a:cubicBezTo>
                    <a:lnTo>
                      <a:pt x="20955" y="331470"/>
                    </a:lnTo>
                    <a:cubicBezTo>
                      <a:pt x="40957" y="306705"/>
                      <a:pt x="61913" y="282893"/>
                      <a:pt x="83820" y="260985"/>
                    </a:cubicBezTo>
                    <a:close/>
                    <a:moveTo>
                      <a:pt x="436245" y="93345"/>
                    </a:moveTo>
                    <a:cubicBezTo>
                      <a:pt x="432435" y="97155"/>
                      <a:pt x="427673" y="100013"/>
                      <a:pt x="423863" y="101918"/>
                    </a:cubicBezTo>
                    <a:cubicBezTo>
                      <a:pt x="421005" y="102870"/>
                      <a:pt x="418148" y="102870"/>
                      <a:pt x="416242" y="101918"/>
                    </a:cubicBezTo>
                    <a:cubicBezTo>
                      <a:pt x="413385" y="100965"/>
                      <a:pt x="412432" y="99060"/>
                      <a:pt x="411480" y="97155"/>
                    </a:cubicBezTo>
                    <a:cubicBezTo>
                      <a:pt x="409575" y="92393"/>
                      <a:pt x="410528" y="88583"/>
                      <a:pt x="412432" y="84773"/>
                    </a:cubicBezTo>
                    <a:cubicBezTo>
                      <a:pt x="414338" y="80010"/>
                      <a:pt x="417195" y="77153"/>
                      <a:pt x="421957" y="76200"/>
                    </a:cubicBezTo>
                    <a:cubicBezTo>
                      <a:pt x="425767" y="75248"/>
                      <a:pt x="429578" y="74295"/>
                      <a:pt x="434340" y="75248"/>
                    </a:cubicBezTo>
                    <a:cubicBezTo>
                      <a:pt x="439103" y="75248"/>
                      <a:pt x="443865" y="77153"/>
                      <a:pt x="447675" y="79058"/>
                    </a:cubicBezTo>
                    <a:cubicBezTo>
                      <a:pt x="443865" y="83820"/>
                      <a:pt x="440055" y="89535"/>
                      <a:pt x="436245" y="93345"/>
                    </a:cubicBezTo>
                    <a:close/>
                    <a:moveTo>
                      <a:pt x="115252" y="231458"/>
                    </a:moveTo>
                    <a:lnTo>
                      <a:pt x="140970" y="258127"/>
                    </a:lnTo>
                    <a:cubicBezTo>
                      <a:pt x="140017" y="265748"/>
                      <a:pt x="138113" y="272415"/>
                      <a:pt x="136207" y="278130"/>
                    </a:cubicBezTo>
                    <a:cubicBezTo>
                      <a:pt x="134302" y="283845"/>
                      <a:pt x="131445" y="287655"/>
                      <a:pt x="128588" y="291465"/>
                    </a:cubicBezTo>
                    <a:cubicBezTo>
                      <a:pt x="125730" y="294323"/>
                      <a:pt x="121920" y="296228"/>
                      <a:pt x="118110" y="297180"/>
                    </a:cubicBezTo>
                    <a:cubicBezTo>
                      <a:pt x="114300" y="298133"/>
                      <a:pt x="110490" y="298133"/>
                      <a:pt x="106680" y="297180"/>
                    </a:cubicBezTo>
                    <a:cubicBezTo>
                      <a:pt x="106680" y="297180"/>
                      <a:pt x="105727" y="296228"/>
                      <a:pt x="105727" y="296228"/>
                    </a:cubicBezTo>
                    <a:cubicBezTo>
                      <a:pt x="105727" y="295275"/>
                      <a:pt x="105727" y="295275"/>
                      <a:pt x="105727" y="295275"/>
                    </a:cubicBezTo>
                    <a:cubicBezTo>
                      <a:pt x="110490" y="288608"/>
                      <a:pt x="113348" y="282893"/>
                      <a:pt x="115252" y="277178"/>
                    </a:cubicBezTo>
                    <a:cubicBezTo>
                      <a:pt x="117157" y="271463"/>
                      <a:pt x="116205" y="266700"/>
                      <a:pt x="114300" y="264795"/>
                    </a:cubicBezTo>
                    <a:cubicBezTo>
                      <a:pt x="112395" y="262890"/>
                      <a:pt x="109538" y="260985"/>
                      <a:pt x="104775" y="259080"/>
                    </a:cubicBezTo>
                    <a:cubicBezTo>
                      <a:pt x="100965" y="258127"/>
                      <a:pt x="96202" y="257175"/>
                      <a:pt x="91440" y="256223"/>
                    </a:cubicBezTo>
                    <a:cubicBezTo>
                      <a:pt x="98107" y="246698"/>
                      <a:pt x="106680" y="239077"/>
                      <a:pt x="115252" y="2314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83" name="Google Shape;6183;p33"/>
              <p:cNvSpPr/>
              <p:nvPr/>
            </p:nvSpPr>
            <p:spPr>
              <a:xfrm>
                <a:off x="5730239" y="2140743"/>
                <a:ext cx="72130" cy="40481"/>
              </a:xfrm>
              <a:custGeom>
                <a:avLst/>
                <a:gdLst/>
                <a:ahLst/>
                <a:cxnLst/>
                <a:rect l="l" t="t" r="r" b="b"/>
                <a:pathLst>
                  <a:path w="72130" h="40481" extrusionOk="0">
                    <a:moveTo>
                      <a:pt x="22860" y="17621"/>
                    </a:moveTo>
                    <a:cubicBezTo>
                      <a:pt x="25718" y="16669"/>
                      <a:pt x="29527" y="16669"/>
                      <a:pt x="32385" y="16669"/>
                    </a:cubicBezTo>
                    <a:cubicBezTo>
                      <a:pt x="35243" y="16669"/>
                      <a:pt x="38100" y="17621"/>
                      <a:pt x="40958" y="19526"/>
                    </a:cubicBezTo>
                    <a:lnTo>
                      <a:pt x="69533" y="40481"/>
                    </a:lnTo>
                    <a:cubicBezTo>
                      <a:pt x="75248" y="38576"/>
                      <a:pt x="71438" y="32861"/>
                      <a:pt x="59055" y="22384"/>
                    </a:cubicBezTo>
                    <a:cubicBezTo>
                      <a:pt x="52388" y="16669"/>
                      <a:pt x="48577" y="13811"/>
                      <a:pt x="45720" y="11906"/>
                    </a:cubicBezTo>
                    <a:cubicBezTo>
                      <a:pt x="40005" y="7144"/>
                      <a:pt x="33338" y="3334"/>
                      <a:pt x="25718" y="1429"/>
                    </a:cubicBezTo>
                    <a:cubicBezTo>
                      <a:pt x="19050" y="-476"/>
                      <a:pt x="12383" y="-476"/>
                      <a:pt x="7620" y="1429"/>
                    </a:cubicBezTo>
                    <a:cubicBezTo>
                      <a:pt x="4763" y="2381"/>
                      <a:pt x="1905" y="4286"/>
                      <a:pt x="0" y="5239"/>
                    </a:cubicBezTo>
                    <a:lnTo>
                      <a:pt x="14288" y="21431"/>
                    </a:lnTo>
                    <a:cubicBezTo>
                      <a:pt x="17145" y="20479"/>
                      <a:pt x="20002" y="18574"/>
                      <a:pt x="22860" y="176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84" name="Google Shape;6184;p33"/>
              <p:cNvSpPr/>
              <p:nvPr/>
            </p:nvSpPr>
            <p:spPr>
              <a:xfrm>
                <a:off x="6128204" y="2241841"/>
                <a:ext cx="60187" cy="55030"/>
              </a:xfrm>
              <a:custGeom>
                <a:avLst/>
                <a:gdLst/>
                <a:ahLst/>
                <a:cxnLst/>
                <a:rect l="l" t="t" r="r" b="b"/>
                <a:pathLst>
                  <a:path w="60187" h="55030" extrusionOk="0">
                    <a:moveTo>
                      <a:pt x="19230" y="17489"/>
                    </a:moveTo>
                    <a:cubicBezTo>
                      <a:pt x="23041" y="15584"/>
                      <a:pt x="27803" y="14631"/>
                      <a:pt x="32566" y="14631"/>
                    </a:cubicBezTo>
                    <a:lnTo>
                      <a:pt x="43996" y="15584"/>
                    </a:lnTo>
                    <a:lnTo>
                      <a:pt x="36375" y="1296"/>
                    </a:lnTo>
                    <a:lnTo>
                      <a:pt x="25898" y="344"/>
                    </a:lnTo>
                    <a:cubicBezTo>
                      <a:pt x="19230" y="-609"/>
                      <a:pt x="13516" y="344"/>
                      <a:pt x="8753" y="4154"/>
                    </a:cubicBezTo>
                    <a:cubicBezTo>
                      <a:pt x="3991" y="7011"/>
                      <a:pt x="1133" y="10821"/>
                      <a:pt x="180" y="16536"/>
                    </a:cubicBezTo>
                    <a:cubicBezTo>
                      <a:pt x="-772" y="25109"/>
                      <a:pt x="2086" y="33681"/>
                      <a:pt x="7800" y="41301"/>
                    </a:cubicBezTo>
                    <a:cubicBezTo>
                      <a:pt x="14468" y="48921"/>
                      <a:pt x="22088" y="53684"/>
                      <a:pt x="30661" y="54636"/>
                    </a:cubicBezTo>
                    <a:cubicBezTo>
                      <a:pt x="36375" y="55589"/>
                      <a:pt x="42091" y="54636"/>
                      <a:pt x="46853" y="53684"/>
                    </a:cubicBezTo>
                    <a:cubicBezTo>
                      <a:pt x="51616" y="52731"/>
                      <a:pt x="56378" y="50826"/>
                      <a:pt x="60188" y="47969"/>
                    </a:cubicBezTo>
                    <a:lnTo>
                      <a:pt x="52568" y="31776"/>
                    </a:lnTo>
                    <a:cubicBezTo>
                      <a:pt x="47805" y="34634"/>
                      <a:pt x="43043" y="37491"/>
                      <a:pt x="37328" y="39396"/>
                    </a:cubicBezTo>
                    <a:cubicBezTo>
                      <a:pt x="31613" y="41301"/>
                      <a:pt x="26850" y="41301"/>
                      <a:pt x="22088" y="41301"/>
                    </a:cubicBezTo>
                    <a:cubicBezTo>
                      <a:pt x="19230" y="41301"/>
                      <a:pt x="16373" y="39396"/>
                      <a:pt x="14468" y="36539"/>
                    </a:cubicBezTo>
                    <a:cubicBezTo>
                      <a:pt x="12563" y="33681"/>
                      <a:pt x="11611" y="30824"/>
                      <a:pt x="11611" y="27014"/>
                    </a:cubicBezTo>
                    <a:cubicBezTo>
                      <a:pt x="12563" y="23204"/>
                      <a:pt x="15421" y="20346"/>
                      <a:pt x="19230" y="1748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85" name="Google Shape;6185;p33"/>
              <p:cNvSpPr/>
              <p:nvPr/>
            </p:nvSpPr>
            <p:spPr>
              <a:xfrm>
                <a:off x="6304222" y="2196426"/>
                <a:ext cx="62287" cy="78143"/>
              </a:xfrm>
              <a:custGeom>
                <a:avLst/>
                <a:gdLst/>
                <a:ahLst/>
                <a:cxnLst/>
                <a:rect l="l" t="t" r="r" b="b"/>
                <a:pathLst>
                  <a:path w="62287" h="78143" extrusionOk="0">
                    <a:moveTo>
                      <a:pt x="23235" y="22899"/>
                    </a:moveTo>
                    <a:cubicBezTo>
                      <a:pt x="27045" y="20041"/>
                      <a:pt x="31808" y="19089"/>
                      <a:pt x="36570" y="20994"/>
                    </a:cubicBezTo>
                    <a:lnTo>
                      <a:pt x="57525" y="26709"/>
                    </a:lnTo>
                    <a:lnTo>
                      <a:pt x="62288" y="9564"/>
                    </a:lnTo>
                    <a:lnTo>
                      <a:pt x="30855" y="991"/>
                    </a:lnTo>
                    <a:cubicBezTo>
                      <a:pt x="24188" y="-914"/>
                      <a:pt x="18473" y="39"/>
                      <a:pt x="12758" y="2896"/>
                    </a:cubicBezTo>
                    <a:cubicBezTo>
                      <a:pt x="7043" y="5754"/>
                      <a:pt x="3233" y="10516"/>
                      <a:pt x="1328" y="16231"/>
                    </a:cubicBezTo>
                    <a:cubicBezTo>
                      <a:pt x="-577" y="23851"/>
                      <a:pt x="-577" y="33376"/>
                      <a:pt x="2280" y="43854"/>
                    </a:cubicBezTo>
                    <a:cubicBezTo>
                      <a:pt x="5138" y="54331"/>
                      <a:pt x="9900" y="65761"/>
                      <a:pt x="16568" y="78144"/>
                    </a:cubicBezTo>
                    <a:lnTo>
                      <a:pt x="24188" y="75286"/>
                    </a:lnTo>
                    <a:cubicBezTo>
                      <a:pt x="20378" y="67666"/>
                      <a:pt x="17520" y="60046"/>
                      <a:pt x="16568" y="52426"/>
                    </a:cubicBezTo>
                    <a:cubicBezTo>
                      <a:pt x="15615" y="44806"/>
                      <a:pt x="15615" y="39091"/>
                      <a:pt x="16568" y="33376"/>
                    </a:cubicBezTo>
                    <a:cubicBezTo>
                      <a:pt x="16568" y="29566"/>
                      <a:pt x="19425" y="25756"/>
                      <a:pt x="23235" y="2289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86" name="Google Shape;6186;p33"/>
              <p:cNvSpPr/>
              <p:nvPr/>
            </p:nvSpPr>
            <p:spPr>
              <a:xfrm>
                <a:off x="6667142" y="2388357"/>
                <a:ext cx="87539" cy="98620"/>
              </a:xfrm>
              <a:custGeom>
                <a:avLst/>
                <a:gdLst/>
                <a:ahLst/>
                <a:cxnLst/>
                <a:rect l="l" t="t" r="r" b="b"/>
                <a:pathLst>
                  <a:path w="87539" h="98620" extrusionOk="0">
                    <a:moveTo>
                      <a:pt x="52745" y="513"/>
                    </a:moveTo>
                    <a:cubicBezTo>
                      <a:pt x="45125" y="2418"/>
                      <a:pt x="41315" y="7180"/>
                      <a:pt x="39410" y="17658"/>
                    </a:cubicBezTo>
                    <a:cubicBezTo>
                      <a:pt x="37505" y="28135"/>
                      <a:pt x="38457" y="40518"/>
                      <a:pt x="43220" y="52900"/>
                    </a:cubicBezTo>
                    <a:cubicBezTo>
                      <a:pt x="34647" y="55758"/>
                      <a:pt x="26075" y="54805"/>
                      <a:pt x="18455" y="51948"/>
                    </a:cubicBezTo>
                    <a:cubicBezTo>
                      <a:pt x="20360" y="49090"/>
                      <a:pt x="20360" y="46233"/>
                      <a:pt x="20360" y="44328"/>
                    </a:cubicBezTo>
                    <a:cubicBezTo>
                      <a:pt x="20360" y="41470"/>
                      <a:pt x="20360" y="39565"/>
                      <a:pt x="19407" y="38613"/>
                    </a:cubicBezTo>
                    <a:cubicBezTo>
                      <a:pt x="17502" y="36708"/>
                      <a:pt x="14645" y="35755"/>
                      <a:pt x="11787" y="35755"/>
                    </a:cubicBezTo>
                    <a:cubicBezTo>
                      <a:pt x="8930" y="36708"/>
                      <a:pt x="5120" y="37660"/>
                      <a:pt x="3215" y="40518"/>
                    </a:cubicBezTo>
                    <a:cubicBezTo>
                      <a:pt x="357" y="43375"/>
                      <a:pt x="-595" y="47185"/>
                      <a:pt x="357" y="51948"/>
                    </a:cubicBezTo>
                    <a:cubicBezTo>
                      <a:pt x="1310" y="56710"/>
                      <a:pt x="4167" y="60520"/>
                      <a:pt x="7977" y="64330"/>
                    </a:cubicBezTo>
                    <a:lnTo>
                      <a:pt x="1310" y="95763"/>
                    </a:lnTo>
                    <a:lnTo>
                      <a:pt x="12740" y="98620"/>
                    </a:lnTo>
                    <a:lnTo>
                      <a:pt x="13692" y="67188"/>
                    </a:lnTo>
                    <a:cubicBezTo>
                      <a:pt x="27027" y="70998"/>
                      <a:pt x="39410" y="71950"/>
                      <a:pt x="50840" y="70045"/>
                    </a:cubicBezTo>
                    <a:cubicBezTo>
                      <a:pt x="62270" y="69093"/>
                      <a:pt x="70842" y="65283"/>
                      <a:pt x="76557" y="58615"/>
                    </a:cubicBezTo>
                    <a:cubicBezTo>
                      <a:pt x="87987" y="46233"/>
                      <a:pt x="93702" y="23373"/>
                      <a:pt x="77510" y="5275"/>
                    </a:cubicBezTo>
                    <a:cubicBezTo>
                      <a:pt x="72747" y="2418"/>
                      <a:pt x="65127" y="-1392"/>
                      <a:pt x="52745" y="513"/>
                    </a:cubicBezTo>
                    <a:close/>
                    <a:moveTo>
                      <a:pt x="70842" y="29088"/>
                    </a:moveTo>
                    <a:cubicBezTo>
                      <a:pt x="69890" y="33850"/>
                      <a:pt x="67985" y="37660"/>
                      <a:pt x="65127" y="41470"/>
                    </a:cubicBezTo>
                    <a:cubicBezTo>
                      <a:pt x="62270" y="44328"/>
                      <a:pt x="59412" y="47185"/>
                      <a:pt x="56555" y="48138"/>
                    </a:cubicBezTo>
                    <a:cubicBezTo>
                      <a:pt x="53697" y="50043"/>
                      <a:pt x="51792" y="50995"/>
                      <a:pt x="49887" y="50995"/>
                    </a:cubicBezTo>
                    <a:cubicBezTo>
                      <a:pt x="47982" y="44328"/>
                      <a:pt x="47982" y="37660"/>
                      <a:pt x="47982" y="32898"/>
                    </a:cubicBezTo>
                    <a:cubicBezTo>
                      <a:pt x="47982" y="27183"/>
                      <a:pt x="49887" y="23373"/>
                      <a:pt x="51792" y="21468"/>
                    </a:cubicBezTo>
                    <a:cubicBezTo>
                      <a:pt x="54650" y="18610"/>
                      <a:pt x="57507" y="16705"/>
                      <a:pt x="60365" y="16705"/>
                    </a:cubicBezTo>
                    <a:cubicBezTo>
                      <a:pt x="63222" y="15753"/>
                      <a:pt x="66080" y="16705"/>
                      <a:pt x="67985" y="18610"/>
                    </a:cubicBezTo>
                    <a:cubicBezTo>
                      <a:pt x="69890" y="21468"/>
                      <a:pt x="70842" y="25278"/>
                      <a:pt x="70842" y="2908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87" name="Google Shape;6187;p33"/>
              <p:cNvSpPr/>
              <p:nvPr/>
            </p:nvSpPr>
            <p:spPr>
              <a:xfrm>
                <a:off x="6644397" y="2477452"/>
                <a:ext cx="71922" cy="76930"/>
              </a:xfrm>
              <a:custGeom>
                <a:avLst/>
                <a:gdLst/>
                <a:ahLst/>
                <a:cxnLst/>
                <a:rect l="l" t="t" r="r" b="b"/>
                <a:pathLst>
                  <a:path w="71922" h="76930" extrusionOk="0">
                    <a:moveTo>
                      <a:pt x="47868" y="60008"/>
                    </a:moveTo>
                    <a:cubicBezTo>
                      <a:pt x="41200" y="59055"/>
                      <a:pt x="36438" y="56198"/>
                      <a:pt x="31675" y="50483"/>
                    </a:cubicBezTo>
                    <a:cubicBezTo>
                      <a:pt x="24055" y="40958"/>
                      <a:pt x="17388" y="32385"/>
                      <a:pt x="13578" y="23813"/>
                    </a:cubicBezTo>
                    <a:cubicBezTo>
                      <a:pt x="9768" y="15240"/>
                      <a:pt x="7863" y="7620"/>
                      <a:pt x="7863" y="952"/>
                    </a:cubicBezTo>
                    <a:lnTo>
                      <a:pt x="243" y="0"/>
                    </a:lnTo>
                    <a:cubicBezTo>
                      <a:pt x="-710" y="10477"/>
                      <a:pt x="1195" y="20955"/>
                      <a:pt x="5005" y="32385"/>
                    </a:cubicBezTo>
                    <a:cubicBezTo>
                      <a:pt x="8815" y="43815"/>
                      <a:pt x="15483" y="54293"/>
                      <a:pt x="23103" y="63818"/>
                    </a:cubicBezTo>
                    <a:cubicBezTo>
                      <a:pt x="28818" y="70485"/>
                      <a:pt x="36438" y="75248"/>
                      <a:pt x="44058" y="76200"/>
                    </a:cubicBezTo>
                    <a:cubicBezTo>
                      <a:pt x="51678" y="78105"/>
                      <a:pt x="58345" y="76200"/>
                      <a:pt x="64060" y="71438"/>
                    </a:cubicBezTo>
                    <a:cubicBezTo>
                      <a:pt x="68823" y="67627"/>
                      <a:pt x="71680" y="60960"/>
                      <a:pt x="71680" y="52388"/>
                    </a:cubicBezTo>
                    <a:cubicBezTo>
                      <a:pt x="72633" y="43815"/>
                      <a:pt x="70728" y="37148"/>
                      <a:pt x="66918" y="32385"/>
                    </a:cubicBezTo>
                    <a:cubicBezTo>
                      <a:pt x="65013" y="29527"/>
                      <a:pt x="62155" y="27623"/>
                      <a:pt x="58345" y="26670"/>
                    </a:cubicBezTo>
                    <a:cubicBezTo>
                      <a:pt x="54535" y="24765"/>
                      <a:pt x="50725" y="23813"/>
                      <a:pt x="45963" y="23813"/>
                    </a:cubicBezTo>
                    <a:lnTo>
                      <a:pt x="45010" y="41910"/>
                    </a:lnTo>
                    <a:cubicBezTo>
                      <a:pt x="48820" y="41910"/>
                      <a:pt x="51678" y="41910"/>
                      <a:pt x="55488" y="42863"/>
                    </a:cubicBezTo>
                    <a:cubicBezTo>
                      <a:pt x="59298" y="43815"/>
                      <a:pt x="61203" y="44768"/>
                      <a:pt x="63108" y="46673"/>
                    </a:cubicBezTo>
                    <a:cubicBezTo>
                      <a:pt x="65013" y="48577"/>
                      <a:pt x="65013" y="49530"/>
                      <a:pt x="65013" y="51435"/>
                    </a:cubicBezTo>
                    <a:cubicBezTo>
                      <a:pt x="65013" y="53340"/>
                      <a:pt x="65013" y="55245"/>
                      <a:pt x="63108" y="56198"/>
                    </a:cubicBezTo>
                    <a:cubicBezTo>
                      <a:pt x="59298" y="60008"/>
                      <a:pt x="54535" y="60960"/>
                      <a:pt x="47868" y="6000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88" name="Google Shape;6188;p33"/>
              <p:cNvSpPr/>
              <p:nvPr/>
            </p:nvSpPr>
            <p:spPr>
              <a:xfrm>
                <a:off x="5945504" y="2138362"/>
                <a:ext cx="782002" cy="306704"/>
              </a:xfrm>
              <a:custGeom>
                <a:avLst/>
                <a:gdLst/>
                <a:ahLst/>
                <a:cxnLst/>
                <a:rect l="l" t="t" r="r" b="b"/>
                <a:pathLst>
                  <a:path w="782002" h="306704" extrusionOk="0">
                    <a:moveTo>
                      <a:pt x="26670" y="97155"/>
                    </a:moveTo>
                    <a:cubicBezTo>
                      <a:pt x="37148" y="103823"/>
                      <a:pt x="46673" y="107632"/>
                      <a:pt x="56198" y="106680"/>
                    </a:cubicBezTo>
                    <a:cubicBezTo>
                      <a:pt x="62865" y="105727"/>
                      <a:pt x="68580" y="102870"/>
                      <a:pt x="73342" y="97155"/>
                    </a:cubicBezTo>
                    <a:cubicBezTo>
                      <a:pt x="78105" y="91440"/>
                      <a:pt x="80010" y="84773"/>
                      <a:pt x="79058" y="77152"/>
                    </a:cubicBezTo>
                    <a:cubicBezTo>
                      <a:pt x="79058" y="74295"/>
                      <a:pt x="78105" y="71438"/>
                      <a:pt x="77153" y="68580"/>
                    </a:cubicBezTo>
                    <a:cubicBezTo>
                      <a:pt x="76200" y="65723"/>
                      <a:pt x="74295" y="63818"/>
                      <a:pt x="72390" y="60960"/>
                    </a:cubicBezTo>
                    <a:cubicBezTo>
                      <a:pt x="77153" y="63818"/>
                      <a:pt x="80963" y="65723"/>
                      <a:pt x="84773" y="67627"/>
                    </a:cubicBezTo>
                    <a:cubicBezTo>
                      <a:pt x="88583" y="69532"/>
                      <a:pt x="92392" y="69532"/>
                      <a:pt x="96203" y="69532"/>
                    </a:cubicBezTo>
                    <a:cubicBezTo>
                      <a:pt x="100013" y="68580"/>
                      <a:pt x="102870" y="67627"/>
                      <a:pt x="104775" y="66675"/>
                    </a:cubicBezTo>
                    <a:lnTo>
                      <a:pt x="107633" y="98107"/>
                    </a:lnTo>
                    <a:lnTo>
                      <a:pt x="128588" y="107632"/>
                    </a:lnTo>
                    <a:lnTo>
                      <a:pt x="120015" y="15240"/>
                    </a:lnTo>
                    <a:cubicBezTo>
                      <a:pt x="132398" y="14288"/>
                      <a:pt x="143828" y="14288"/>
                      <a:pt x="156210" y="14288"/>
                    </a:cubicBezTo>
                    <a:cubicBezTo>
                      <a:pt x="158115" y="14288"/>
                      <a:pt x="160020" y="14288"/>
                      <a:pt x="161925" y="14288"/>
                    </a:cubicBezTo>
                    <a:lnTo>
                      <a:pt x="160020" y="51435"/>
                    </a:lnTo>
                    <a:lnTo>
                      <a:pt x="153353" y="51435"/>
                    </a:lnTo>
                    <a:cubicBezTo>
                      <a:pt x="151448" y="51435"/>
                      <a:pt x="150495" y="51435"/>
                      <a:pt x="149542" y="53340"/>
                    </a:cubicBezTo>
                    <a:cubicBezTo>
                      <a:pt x="148590" y="54293"/>
                      <a:pt x="147638" y="55245"/>
                      <a:pt x="147638" y="57150"/>
                    </a:cubicBezTo>
                    <a:cubicBezTo>
                      <a:pt x="147638" y="60960"/>
                      <a:pt x="151448" y="66675"/>
                      <a:pt x="158115" y="74295"/>
                    </a:cubicBezTo>
                    <a:cubicBezTo>
                      <a:pt x="165735" y="81915"/>
                      <a:pt x="170498" y="86677"/>
                      <a:pt x="174308" y="86677"/>
                    </a:cubicBezTo>
                    <a:cubicBezTo>
                      <a:pt x="175260" y="86677"/>
                      <a:pt x="176213" y="85725"/>
                      <a:pt x="177165" y="84773"/>
                    </a:cubicBezTo>
                    <a:cubicBezTo>
                      <a:pt x="178117" y="82868"/>
                      <a:pt x="179070" y="81915"/>
                      <a:pt x="179070" y="80010"/>
                    </a:cubicBezTo>
                    <a:lnTo>
                      <a:pt x="179070" y="71438"/>
                    </a:lnTo>
                    <a:lnTo>
                      <a:pt x="212408" y="73343"/>
                    </a:lnTo>
                    <a:lnTo>
                      <a:pt x="211455" y="98107"/>
                    </a:lnTo>
                    <a:lnTo>
                      <a:pt x="231458" y="112395"/>
                    </a:lnTo>
                    <a:lnTo>
                      <a:pt x="236220" y="19050"/>
                    </a:lnTo>
                    <a:cubicBezTo>
                      <a:pt x="264795" y="21907"/>
                      <a:pt x="292417" y="25718"/>
                      <a:pt x="320040" y="30480"/>
                    </a:cubicBezTo>
                    <a:lnTo>
                      <a:pt x="317183" y="45720"/>
                    </a:lnTo>
                    <a:lnTo>
                      <a:pt x="288608" y="40957"/>
                    </a:lnTo>
                    <a:cubicBezTo>
                      <a:pt x="281940" y="40005"/>
                      <a:pt x="275273" y="40957"/>
                      <a:pt x="269558" y="44768"/>
                    </a:cubicBezTo>
                    <a:cubicBezTo>
                      <a:pt x="263842" y="48577"/>
                      <a:pt x="260985" y="53340"/>
                      <a:pt x="260033" y="59055"/>
                    </a:cubicBezTo>
                    <a:cubicBezTo>
                      <a:pt x="258128" y="67627"/>
                      <a:pt x="259080" y="77152"/>
                      <a:pt x="262890" y="87630"/>
                    </a:cubicBezTo>
                    <a:cubicBezTo>
                      <a:pt x="265748" y="98107"/>
                      <a:pt x="271463" y="108585"/>
                      <a:pt x="278130" y="119063"/>
                    </a:cubicBezTo>
                    <a:lnTo>
                      <a:pt x="285750" y="116205"/>
                    </a:lnTo>
                    <a:cubicBezTo>
                      <a:pt x="280988" y="109538"/>
                      <a:pt x="277178" y="102870"/>
                      <a:pt x="275273" y="96202"/>
                    </a:cubicBezTo>
                    <a:cubicBezTo>
                      <a:pt x="273367" y="88582"/>
                      <a:pt x="273367" y="81915"/>
                      <a:pt x="274320" y="75248"/>
                    </a:cubicBezTo>
                    <a:cubicBezTo>
                      <a:pt x="275273" y="70485"/>
                      <a:pt x="277178" y="66675"/>
                      <a:pt x="281940" y="63818"/>
                    </a:cubicBezTo>
                    <a:cubicBezTo>
                      <a:pt x="285750" y="60960"/>
                      <a:pt x="290513" y="60007"/>
                      <a:pt x="295275" y="60960"/>
                    </a:cubicBezTo>
                    <a:lnTo>
                      <a:pt x="315278" y="64770"/>
                    </a:lnTo>
                    <a:lnTo>
                      <a:pt x="307658" y="111443"/>
                    </a:lnTo>
                    <a:lnTo>
                      <a:pt x="325755" y="128588"/>
                    </a:lnTo>
                    <a:lnTo>
                      <a:pt x="340995" y="36195"/>
                    </a:lnTo>
                    <a:cubicBezTo>
                      <a:pt x="393383" y="46673"/>
                      <a:pt x="444817" y="61913"/>
                      <a:pt x="494348" y="81915"/>
                    </a:cubicBezTo>
                    <a:lnTo>
                      <a:pt x="483870" y="109538"/>
                    </a:lnTo>
                    <a:cubicBezTo>
                      <a:pt x="481013" y="101918"/>
                      <a:pt x="477203" y="95250"/>
                      <a:pt x="472440" y="89535"/>
                    </a:cubicBezTo>
                    <a:cubicBezTo>
                      <a:pt x="467678" y="83820"/>
                      <a:pt x="461963" y="80010"/>
                      <a:pt x="457200" y="78105"/>
                    </a:cubicBezTo>
                    <a:cubicBezTo>
                      <a:pt x="448628" y="75248"/>
                      <a:pt x="441008" y="74295"/>
                      <a:pt x="433388" y="77152"/>
                    </a:cubicBezTo>
                    <a:cubicBezTo>
                      <a:pt x="425767" y="80010"/>
                      <a:pt x="421005" y="84773"/>
                      <a:pt x="418148" y="91440"/>
                    </a:cubicBezTo>
                    <a:cubicBezTo>
                      <a:pt x="415290" y="100013"/>
                      <a:pt x="416242" y="109538"/>
                      <a:pt x="421958" y="120968"/>
                    </a:cubicBezTo>
                    <a:cubicBezTo>
                      <a:pt x="427673" y="132398"/>
                      <a:pt x="434340" y="140018"/>
                      <a:pt x="441960" y="142875"/>
                    </a:cubicBezTo>
                    <a:cubicBezTo>
                      <a:pt x="446723" y="144780"/>
                      <a:pt x="451485" y="144780"/>
                      <a:pt x="456248" y="144780"/>
                    </a:cubicBezTo>
                    <a:cubicBezTo>
                      <a:pt x="461010" y="144780"/>
                      <a:pt x="466725" y="142875"/>
                      <a:pt x="471488" y="140970"/>
                    </a:cubicBezTo>
                    <a:lnTo>
                      <a:pt x="464820" y="158115"/>
                    </a:lnTo>
                    <a:lnTo>
                      <a:pt x="479108" y="178118"/>
                    </a:lnTo>
                    <a:lnTo>
                      <a:pt x="511492" y="90488"/>
                    </a:lnTo>
                    <a:cubicBezTo>
                      <a:pt x="523875" y="96202"/>
                      <a:pt x="537210" y="101918"/>
                      <a:pt x="549593" y="107632"/>
                    </a:cubicBezTo>
                    <a:lnTo>
                      <a:pt x="532448" y="140970"/>
                    </a:lnTo>
                    <a:lnTo>
                      <a:pt x="526733" y="138113"/>
                    </a:lnTo>
                    <a:cubicBezTo>
                      <a:pt x="524828" y="137160"/>
                      <a:pt x="523875" y="137160"/>
                      <a:pt x="522923" y="138113"/>
                    </a:cubicBezTo>
                    <a:cubicBezTo>
                      <a:pt x="521017" y="138113"/>
                      <a:pt x="520065" y="139065"/>
                      <a:pt x="519113" y="140970"/>
                    </a:cubicBezTo>
                    <a:cubicBezTo>
                      <a:pt x="517208" y="143827"/>
                      <a:pt x="518160" y="150495"/>
                      <a:pt x="521970" y="160973"/>
                    </a:cubicBezTo>
                    <a:cubicBezTo>
                      <a:pt x="524828" y="171450"/>
                      <a:pt x="528638" y="177165"/>
                      <a:pt x="531495" y="179070"/>
                    </a:cubicBezTo>
                    <a:cubicBezTo>
                      <a:pt x="532448" y="180023"/>
                      <a:pt x="533400" y="180023"/>
                      <a:pt x="535305" y="179070"/>
                    </a:cubicBezTo>
                    <a:cubicBezTo>
                      <a:pt x="537210" y="178118"/>
                      <a:pt x="538163" y="177165"/>
                      <a:pt x="539115" y="175260"/>
                    </a:cubicBezTo>
                    <a:lnTo>
                      <a:pt x="542925" y="167640"/>
                    </a:lnTo>
                    <a:lnTo>
                      <a:pt x="572453" y="183833"/>
                    </a:lnTo>
                    <a:lnTo>
                      <a:pt x="561023" y="205740"/>
                    </a:lnTo>
                    <a:lnTo>
                      <a:pt x="572453" y="226695"/>
                    </a:lnTo>
                    <a:lnTo>
                      <a:pt x="616268" y="143827"/>
                    </a:lnTo>
                    <a:cubicBezTo>
                      <a:pt x="626745" y="150495"/>
                      <a:pt x="638175" y="156210"/>
                      <a:pt x="648653" y="162877"/>
                    </a:cubicBezTo>
                    <a:lnTo>
                      <a:pt x="604838" y="230505"/>
                    </a:lnTo>
                    <a:lnTo>
                      <a:pt x="614363" y="253365"/>
                    </a:lnTo>
                    <a:lnTo>
                      <a:pt x="665798" y="174308"/>
                    </a:lnTo>
                    <a:cubicBezTo>
                      <a:pt x="687705" y="189548"/>
                      <a:pt x="709613" y="204788"/>
                      <a:pt x="729615" y="221933"/>
                    </a:cubicBezTo>
                    <a:lnTo>
                      <a:pt x="711518" y="244793"/>
                    </a:lnTo>
                    <a:lnTo>
                      <a:pt x="676275" y="217170"/>
                    </a:lnTo>
                    <a:cubicBezTo>
                      <a:pt x="674370" y="215265"/>
                      <a:pt x="672465" y="215265"/>
                      <a:pt x="669608" y="215265"/>
                    </a:cubicBezTo>
                    <a:cubicBezTo>
                      <a:pt x="666750" y="215265"/>
                      <a:pt x="664845" y="216218"/>
                      <a:pt x="663893" y="218123"/>
                    </a:cubicBezTo>
                    <a:cubicBezTo>
                      <a:pt x="660083" y="222885"/>
                      <a:pt x="658178" y="228600"/>
                      <a:pt x="658178" y="236220"/>
                    </a:cubicBezTo>
                    <a:cubicBezTo>
                      <a:pt x="658178" y="243840"/>
                      <a:pt x="660083" y="249555"/>
                      <a:pt x="662940" y="251460"/>
                    </a:cubicBezTo>
                    <a:cubicBezTo>
                      <a:pt x="663893" y="252413"/>
                      <a:pt x="664845" y="252413"/>
                      <a:pt x="665798" y="252413"/>
                    </a:cubicBezTo>
                    <a:cubicBezTo>
                      <a:pt x="666750" y="252413"/>
                      <a:pt x="667703" y="252413"/>
                      <a:pt x="668655" y="250508"/>
                    </a:cubicBezTo>
                    <a:lnTo>
                      <a:pt x="673418" y="243840"/>
                    </a:lnTo>
                    <a:cubicBezTo>
                      <a:pt x="674370" y="242888"/>
                      <a:pt x="675323" y="241935"/>
                      <a:pt x="677228" y="241935"/>
                    </a:cubicBezTo>
                    <a:cubicBezTo>
                      <a:pt x="678180" y="240983"/>
                      <a:pt x="680085" y="241935"/>
                      <a:pt x="681038" y="241935"/>
                    </a:cubicBezTo>
                    <a:lnTo>
                      <a:pt x="700088" y="257175"/>
                    </a:lnTo>
                    <a:lnTo>
                      <a:pt x="678180" y="285750"/>
                    </a:lnTo>
                    <a:lnTo>
                      <a:pt x="686753" y="306705"/>
                    </a:lnTo>
                    <a:lnTo>
                      <a:pt x="743903" y="233363"/>
                    </a:lnTo>
                    <a:cubicBezTo>
                      <a:pt x="752475" y="240030"/>
                      <a:pt x="761048" y="247650"/>
                      <a:pt x="768668" y="255270"/>
                    </a:cubicBezTo>
                    <a:lnTo>
                      <a:pt x="782003" y="240983"/>
                    </a:lnTo>
                    <a:cubicBezTo>
                      <a:pt x="616268" y="91440"/>
                      <a:pt x="396240" y="0"/>
                      <a:pt x="155258" y="0"/>
                    </a:cubicBezTo>
                    <a:cubicBezTo>
                      <a:pt x="127635" y="0"/>
                      <a:pt x="100013" y="952"/>
                      <a:pt x="72390" y="3810"/>
                    </a:cubicBezTo>
                    <a:lnTo>
                      <a:pt x="84773" y="22860"/>
                    </a:lnTo>
                    <a:cubicBezTo>
                      <a:pt x="89535" y="22860"/>
                      <a:pt x="93345" y="21907"/>
                      <a:pt x="98108" y="21907"/>
                    </a:cubicBezTo>
                    <a:lnTo>
                      <a:pt x="100965" y="48577"/>
                    </a:lnTo>
                    <a:cubicBezTo>
                      <a:pt x="99060" y="51435"/>
                      <a:pt x="97155" y="53340"/>
                      <a:pt x="94298" y="55245"/>
                    </a:cubicBezTo>
                    <a:cubicBezTo>
                      <a:pt x="91440" y="57150"/>
                      <a:pt x="88583" y="58102"/>
                      <a:pt x="85725" y="58102"/>
                    </a:cubicBezTo>
                    <a:cubicBezTo>
                      <a:pt x="80010" y="59055"/>
                      <a:pt x="75248" y="59055"/>
                      <a:pt x="72390" y="58102"/>
                    </a:cubicBezTo>
                    <a:cubicBezTo>
                      <a:pt x="68580" y="58102"/>
                      <a:pt x="65723" y="57150"/>
                      <a:pt x="64770" y="56198"/>
                    </a:cubicBezTo>
                    <a:cubicBezTo>
                      <a:pt x="67628" y="53340"/>
                      <a:pt x="69533" y="50482"/>
                      <a:pt x="71438" y="46673"/>
                    </a:cubicBezTo>
                    <a:cubicBezTo>
                      <a:pt x="73342" y="42863"/>
                      <a:pt x="73342" y="39052"/>
                      <a:pt x="73342" y="36195"/>
                    </a:cubicBezTo>
                    <a:cubicBezTo>
                      <a:pt x="72390" y="28575"/>
                      <a:pt x="67628" y="22860"/>
                      <a:pt x="59055" y="16193"/>
                    </a:cubicBezTo>
                    <a:cubicBezTo>
                      <a:pt x="50483" y="10477"/>
                      <a:pt x="40958" y="7620"/>
                      <a:pt x="32385" y="8573"/>
                    </a:cubicBezTo>
                    <a:cubicBezTo>
                      <a:pt x="27623" y="8573"/>
                      <a:pt x="23813" y="10477"/>
                      <a:pt x="19050" y="13335"/>
                    </a:cubicBezTo>
                    <a:cubicBezTo>
                      <a:pt x="14288" y="15240"/>
                      <a:pt x="10478" y="19050"/>
                      <a:pt x="6667" y="22860"/>
                    </a:cubicBezTo>
                    <a:lnTo>
                      <a:pt x="18098" y="36195"/>
                    </a:lnTo>
                    <a:cubicBezTo>
                      <a:pt x="21908" y="32385"/>
                      <a:pt x="26670" y="28575"/>
                      <a:pt x="31433" y="25718"/>
                    </a:cubicBezTo>
                    <a:cubicBezTo>
                      <a:pt x="36195" y="22860"/>
                      <a:pt x="40958" y="21907"/>
                      <a:pt x="44767" y="20955"/>
                    </a:cubicBezTo>
                    <a:cubicBezTo>
                      <a:pt x="48578" y="20955"/>
                      <a:pt x="51435" y="20955"/>
                      <a:pt x="54292" y="22860"/>
                    </a:cubicBezTo>
                    <a:cubicBezTo>
                      <a:pt x="57150" y="24765"/>
                      <a:pt x="59055" y="27623"/>
                      <a:pt x="59055" y="30480"/>
                    </a:cubicBezTo>
                    <a:cubicBezTo>
                      <a:pt x="59055" y="35243"/>
                      <a:pt x="59055" y="40005"/>
                      <a:pt x="57150" y="43815"/>
                    </a:cubicBezTo>
                    <a:cubicBezTo>
                      <a:pt x="56198" y="47625"/>
                      <a:pt x="53340" y="49530"/>
                      <a:pt x="48578" y="50482"/>
                    </a:cubicBezTo>
                    <a:cubicBezTo>
                      <a:pt x="45720" y="49530"/>
                      <a:pt x="42863" y="50482"/>
                      <a:pt x="39053" y="50482"/>
                    </a:cubicBezTo>
                    <a:cubicBezTo>
                      <a:pt x="35242" y="51435"/>
                      <a:pt x="31433" y="53340"/>
                      <a:pt x="27623" y="55245"/>
                    </a:cubicBezTo>
                    <a:lnTo>
                      <a:pt x="37148" y="71438"/>
                    </a:lnTo>
                    <a:cubicBezTo>
                      <a:pt x="44767" y="69532"/>
                      <a:pt x="51435" y="66675"/>
                      <a:pt x="59055" y="60960"/>
                    </a:cubicBezTo>
                    <a:cubicBezTo>
                      <a:pt x="60960" y="61913"/>
                      <a:pt x="61913" y="63818"/>
                      <a:pt x="62865" y="65723"/>
                    </a:cubicBezTo>
                    <a:cubicBezTo>
                      <a:pt x="63817" y="66675"/>
                      <a:pt x="64770" y="69532"/>
                      <a:pt x="64770" y="71438"/>
                    </a:cubicBezTo>
                    <a:cubicBezTo>
                      <a:pt x="65723" y="77152"/>
                      <a:pt x="63817" y="81915"/>
                      <a:pt x="60960" y="86677"/>
                    </a:cubicBezTo>
                    <a:cubicBezTo>
                      <a:pt x="57150" y="91440"/>
                      <a:pt x="52388" y="93345"/>
                      <a:pt x="46673" y="94298"/>
                    </a:cubicBezTo>
                    <a:cubicBezTo>
                      <a:pt x="40005" y="95250"/>
                      <a:pt x="32385" y="93345"/>
                      <a:pt x="25717" y="88582"/>
                    </a:cubicBezTo>
                    <a:cubicBezTo>
                      <a:pt x="18098" y="83820"/>
                      <a:pt x="12383" y="77152"/>
                      <a:pt x="6667" y="68580"/>
                    </a:cubicBezTo>
                    <a:lnTo>
                      <a:pt x="0" y="73343"/>
                    </a:lnTo>
                    <a:cubicBezTo>
                      <a:pt x="7620" y="80010"/>
                      <a:pt x="16192" y="89535"/>
                      <a:pt x="26670" y="97155"/>
                    </a:cubicBezTo>
                    <a:close/>
                    <a:moveTo>
                      <a:pt x="457200" y="121920"/>
                    </a:moveTo>
                    <a:cubicBezTo>
                      <a:pt x="449580" y="122873"/>
                      <a:pt x="443865" y="121920"/>
                      <a:pt x="438150" y="120015"/>
                    </a:cubicBezTo>
                    <a:cubicBezTo>
                      <a:pt x="434340" y="118110"/>
                      <a:pt x="431483" y="116205"/>
                      <a:pt x="428625" y="112395"/>
                    </a:cubicBezTo>
                    <a:cubicBezTo>
                      <a:pt x="426720" y="108585"/>
                      <a:pt x="426720" y="105727"/>
                      <a:pt x="427673" y="102870"/>
                    </a:cubicBezTo>
                    <a:cubicBezTo>
                      <a:pt x="429578" y="98107"/>
                      <a:pt x="433388" y="95250"/>
                      <a:pt x="441008" y="93345"/>
                    </a:cubicBezTo>
                    <a:cubicBezTo>
                      <a:pt x="448628" y="91440"/>
                      <a:pt x="456248" y="92393"/>
                      <a:pt x="462915" y="94298"/>
                    </a:cubicBezTo>
                    <a:cubicBezTo>
                      <a:pt x="466725" y="95250"/>
                      <a:pt x="469583" y="98107"/>
                      <a:pt x="472440" y="101918"/>
                    </a:cubicBezTo>
                    <a:cubicBezTo>
                      <a:pt x="475298" y="105727"/>
                      <a:pt x="478155" y="110490"/>
                      <a:pt x="480060" y="115252"/>
                    </a:cubicBezTo>
                    <a:cubicBezTo>
                      <a:pt x="472440" y="118110"/>
                      <a:pt x="464820" y="120968"/>
                      <a:pt x="457200" y="121920"/>
                    </a:cubicBezTo>
                    <a:close/>
                    <a:moveTo>
                      <a:pt x="567690" y="110490"/>
                    </a:moveTo>
                    <a:cubicBezTo>
                      <a:pt x="578168" y="115252"/>
                      <a:pt x="587693" y="120968"/>
                      <a:pt x="597218" y="126682"/>
                    </a:cubicBezTo>
                    <a:lnTo>
                      <a:pt x="579120" y="160020"/>
                    </a:lnTo>
                    <a:lnTo>
                      <a:pt x="549593" y="143827"/>
                    </a:lnTo>
                    <a:lnTo>
                      <a:pt x="567690" y="110490"/>
                    </a:lnTo>
                    <a:close/>
                    <a:moveTo>
                      <a:pt x="181928" y="13335"/>
                    </a:moveTo>
                    <a:cubicBezTo>
                      <a:pt x="193358" y="13335"/>
                      <a:pt x="204788" y="14288"/>
                      <a:pt x="215265" y="15240"/>
                    </a:cubicBezTo>
                    <a:lnTo>
                      <a:pt x="213360" y="53340"/>
                    </a:lnTo>
                    <a:lnTo>
                      <a:pt x="180023" y="51435"/>
                    </a:lnTo>
                    <a:lnTo>
                      <a:pt x="181928" y="13335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89" name="Google Shape;6189;p33"/>
              <p:cNvSpPr/>
              <p:nvPr/>
            </p:nvSpPr>
            <p:spPr>
              <a:xfrm>
                <a:off x="6714172" y="2412682"/>
                <a:ext cx="92392" cy="111442"/>
              </a:xfrm>
              <a:custGeom>
                <a:avLst/>
                <a:gdLst/>
                <a:ahLst/>
                <a:cxnLst/>
                <a:rect l="l" t="t" r="r" b="b"/>
                <a:pathLst>
                  <a:path w="92392" h="111442" extrusionOk="0">
                    <a:moveTo>
                      <a:pt x="0" y="89535"/>
                    </a:moveTo>
                    <a:lnTo>
                      <a:pt x="6668" y="111442"/>
                    </a:lnTo>
                    <a:lnTo>
                      <a:pt x="72390" y="46672"/>
                    </a:lnTo>
                    <a:cubicBezTo>
                      <a:pt x="77153" y="52388"/>
                      <a:pt x="81915" y="58102"/>
                      <a:pt x="86678" y="62865"/>
                    </a:cubicBezTo>
                    <a:lnTo>
                      <a:pt x="92393" y="39052"/>
                    </a:lnTo>
                    <a:cubicBezTo>
                      <a:pt x="80963" y="25717"/>
                      <a:pt x="68580" y="12382"/>
                      <a:pt x="56198" y="0"/>
                    </a:cubicBezTo>
                    <a:lnTo>
                      <a:pt x="41910" y="14288"/>
                    </a:lnTo>
                    <a:cubicBezTo>
                      <a:pt x="47625" y="20002"/>
                      <a:pt x="52388" y="25717"/>
                      <a:pt x="58103" y="31432"/>
                    </a:cubicBezTo>
                    <a:lnTo>
                      <a:pt x="0" y="89535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90" name="Google Shape;6190;p33"/>
              <p:cNvSpPr/>
              <p:nvPr/>
            </p:nvSpPr>
            <p:spPr>
              <a:xfrm>
                <a:off x="6755130" y="2518410"/>
                <a:ext cx="25717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25717" extrusionOk="0">
                    <a:moveTo>
                      <a:pt x="0" y="0"/>
                    </a:moveTo>
                    <a:lnTo>
                      <a:pt x="25717" y="0"/>
                    </a:lnTo>
                    <a:lnTo>
                      <a:pt x="25717" y="25717"/>
                    </a:lnTo>
                    <a:lnTo>
                      <a:pt x="0" y="2571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91" name="Google Shape;6191;p33"/>
              <p:cNvSpPr/>
              <p:nvPr/>
            </p:nvSpPr>
            <p:spPr>
              <a:xfrm>
                <a:off x="6782752" y="2489835"/>
                <a:ext cx="25717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25717" extrusionOk="0">
                    <a:moveTo>
                      <a:pt x="0" y="0"/>
                    </a:moveTo>
                    <a:lnTo>
                      <a:pt x="25718" y="0"/>
                    </a:lnTo>
                    <a:lnTo>
                      <a:pt x="25718" y="25717"/>
                    </a:lnTo>
                    <a:lnTo>
                      <a:pt x="0" y="2571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6192" name="Google Shape;6192;p33"/>
              <p:cNvGrpSpPr/>
              <p:nvPr/>
            </p:nvGrpSpPr>
            <p:grpSpPr>
              <a:xfrm>
                <a:off x="4819650" y="4612005"/>
                <a:ext cx="2558414" cy="385762"/>
                <a:chOff x="4819650" y="4612005"/>
                <a:chExt cx="2558414" cy="385762"/>
              </a:xfrm>
            </p:grpSpPr>
            <p:sp>
              <p:nvSpPr>
                <p:cNvPr id="6193" name="Google Shape;6193;p33"/>
                <p:cNvSpPr/>
                <p:nvPr/>
              </p:nvSpPr>
              <p:spPr>
                <a:xfrm>
                  <a:off x="4819650" y="4699634"/>
                  <a:ext cx="1013460" cy="262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3460" h="262890" extrusionOk="0">
                      <a:moveTo>
                        <a:pt x="942975" y="182880"/>
                      </a:moveTo>
                      <a:lnTo>
                        <a:pt x="978218" y="201930"/>
                      </a:lnTo>
                      <a:lnTo>
                        <a:pt x="978218" y="38100"/>
                      </a:lnTo>
                      <a:lnTo>
                        <a:pt x="1013460" y="38100"/>
                      </a:lnTo>
                      <a:lnTo>
                        <a:pt x="996315" y="6668"/>
                      </a:lnTo>
                      <a:lnTo>
                        <a:pt x="827723" y="6668"/>
                      </a:lnTo>
                      <a:lnTo>
                        <a:pt x="819150" y="6668"/>
                      </a:lnTo>
                      <a:lnTo>
                        <a:pt x="731520" y="6668"/>
                      </a:lnTo>
                      <a:lnTo>
                        <a:pt x="723900" y="6668"/>
                      </a:lnTo>
                      <a:lnTo>
                        <a:pt x="537210" y="6668"/>
                      </a:lnTo>
                      <a:lnTo>
                        <a:pt x="529590" y="6668"/>
                      </a:lnTo>
                      <a:lnTo>
                        <a:pt x="441960" y="6668"/>
                      </a:lnTo>
                      <a:lnTo>
                        <a:pt x="434340" y="6668"/>
                      </a:lnTo>
                      <a:lnTo>
                        <a:pt x="202883" y="6668"/>
                      </a:lnTo>
                      <a:lnTo>
                        <a:pt x="195263" y="6668"/>
                      </a:lnTo>
                      <a:lnTo>
                        <a:pt x="122873" y="6668"/>
                      </a:lnTo>
                      <a:lnTo>
                        <a:pt x="141923" y="38100"/>
                      </a:lnTo>
                      <a:lnTo>
                        <a:pt x="149543" y="38100"/>
                      </a:lnTo>
                      <a:lnTo>
                        <a:pt x="149543" y="110490"/>
                      </a:lnTo>
                      <a:lnTo>
                        <a:pt x="110490" y="93345"/>
                      </a:lnTo>
                      <a:cubicBezTo>
                        <a:pt x="114300" y="89535"/>
                        <a:pt x="117157" y="84772"/>
                        <a:pt x="119063" y="79058"/>
                      </a:cubicBezTo>
                      <a:cubicBezTo>
                        <a:pt x="120968" y="73343"/>
                        <a:pt x="121920" y="67628"/>
                        <a:pt x="121920" y="61913"/>
                      </a:cubicBezTo>
                      <a:cubicBezTo>
                        <a:pt x="121920" y="48578"/>
                        <a:pt x="115253" y="34290"/>
                        <a:pt x="102870" y="20955"/>
                      </a:cubicBezTo>
                      <a:cubicBezTo>
                        <a:pt x="89535" y="6668"/>
                        <a:pt x="76200" y="0"/>
                        <a:pt x="63818" y="0"/>
                      </a:cubicBezTo>
                      <a:cubicBezTo>
                        <a:pt x="51435" y="0"/>
                        <a:pt x="40958" y="3810"/>
                        <a:pt x="31433" y="11430"/>
                      </a:cubicBezTo>
                      <a:cubicBezTo>
                        <a:pt x="22860" y="19050"/>
                        <a:pt x="19050" y="28575"/>
                        <a:pt x="19050" y="39053"/>
                      </a:cubicBezTo>
                      <a:cubicBezTo>
                        <a:pt x="19050" y="47625"/>
                        <a:pt x="22860" y="57150"/>
                        <a:pt x="31433" y="66675"/>
                      </a:cubicBezTo>
                      <a:cubicBezTo>
                        <a:pt x="39053" y="75247"/>
                        <a:pt x="50482" y="82868"/>
                        <a:pt x="63818" y="90488"/>
                      </a:cubicBezTo>
                      <a:cubicBezTo>
                        <a:pt x="51435" y="99060"/>
                        <a:pt x="29528" y="110490"/>
                        <a:pt x="0" y="123825"/>
                      </a:cubicBezTo>
                      <a:lnTo>
                        <a:pt x="27622" y="147638"/>
                      </a:lnTo>
                      <a:cubicBezTo>
                        <a:pt x="60960" y="131445"/>
                        <a:pt x="84773" y="117158"/>
                        <a:pt x="100013" y="104775"/>
                      </a:cubicBezTo>
                      <a:lnTo>
                        <a:pt x="131445" y="120015"/>
                      </a:lnTo>
                      <a:lnTo>
                        <a:pt x="40005" y="176213"/>
                      </a:lnTo>
                      <a:lnTo>
                        <a:pt x="65723" y="197168"/>
                      </a:lnTo>
                      <a:lnTo>
                        <a:pt x="151448" y="139065"/>
                      </a:lnTo>
                      <a:lnTo>
                        <a:pt x="151448" y="183833"/>
                      </a:lnTo>
                      <a:lnTo>
                        <a:pt x="186690" y="202883"/>
                      </a:lnTo>
                      <a:lnTo>
                        <a:pt x="186690" y="39053"/>
                      </a:lnTo>
                      <a:lnTo>
                        <a:pt x="214313" y="39053"/>
                      </a:lnTo>
                      <a:lnTo>
                        <a:pt x="221933" y="39053"/>
                      </a:lnTo>
                      <a:lnTo>
                        <a:pt x="395288" y="39053"/>
                      </a:lnTo>
                      <a:lnTo>
                        <a:pt x="395288" y="66675"/>
                      </a:lnTo>
                      <a:lnTo>
                        <a:pt x="354330" y="66675"/>
                      </a:lnTo>
                      <a:cubicBezTo>
                        <a:pt x="340043" y="66675"/>
                        <a:pt x="327660" y="71438"/>
                        <a:pt x="318135" y="81915"/>
                      </a:cubicBezTo>
                      <a:cubicBezTo>
                        <a:pt x="308610" y="92393"/>
                        <a:pt x="302895" y="103822"/>
                        <a:pt x="302895" y="118110"/>
                      </a:cubicBezTo>
                      <a:cubicBezTo>
                        <a:pt x="302895" y="134303"/>
                        <a:pt x="311468" y="152400"/>
                        <a:pt x="329565" y="171450"/>
                      </a:cubicBezTo>
                      <a:cubicBezTo>
                        <a:pt x="347663" y="190500"/>
                        <a:pt x="364808" y="199072"/>
                        <a:pt x="381000" y="199072"/>
                      </a:cubicBezTo>
                      <a:cubicBezTo>
                        <a:pt x="381953" y="199072"/>
                        <a:pt x="383858" y="199072"/>
                        <a:pt x="387668" y="197168"/>
                      </a:cubicBezTo>
                      <a:lnTo>
                        <a:pt x="392430" y="195263"/>
                      </a:lnTo>
                      <a:cubicBezTo>
                        <a:pt x="387668" y="210503"/>
                        <a:pt x="381953" y="222885"/>
                        <a:pt x="373380" y="231458"/>
                      </a:cubicBezTo>
                      <a:cubicBezTo>
                        <a:pt x="365760" y="240983"/>
                        <a:pt x="357188" y="245745"/>
                        <a:pt x="347663" y="245745"/>
                      </a:cubicBezTo>
                      <a:cubicBezTo>
                        <a:pt x="342900" y="245745"/>
                        <a:pt x="339090" y="243840"/>
                        <a:pt x="337185" y="240983"/>
                      </a:cubicBezTo>
                      <a:cubicBezTo>
                        <a:pt x="334328" y="238125"/>
                        <a:pt x="332423" y="234315"/>
                        <a:pt x="332423" y="230505"/>
                      </a:cubicBezTo>
                      <a:cubicBezTo>
                        <a:pt x="332423" y="225743"/>
                        <a:pt x="334328" y="221933"/>
                        <a:pt x="339090" y="218122"/>
                      </a:cubicBezTo>
                      <a:cubicBezTo>
                        <a:pt x="343853" y="214313"/>
                        <a:pt x="349568" y="211455"/>
                        <a:pt x="356235" y="209550"/>
                      </a:cubicBezTo>
                      <a:lnTo>
                        <a:pt x="324803" y="190500"/>
                      </a:lnTo>
                      <a:cubicBezTo>
                        <a:pt x="320040" y="191453"/>
                        <a:pt x="316230" y="193358"/>
                        <a:pt x="312420" y="197168"/>
                      </a:cubicBezTo>
                      <a:cubicBezTo>
                        <a:pt x="308610" y="200025"/>
                        <a:pt x="306705" y="202883"/>
                        <a:pt x="305753" y="206693"/>
                      </a:cubicBezTo>
                      <a:cubicBezTo>
                        <a:pt x="292418" y="206693"/>
                        <a:pt x="282893" y="204788"/>
                        <a:pt x="276225" y="200978"/>
                      </a:cubicBezTo>
                      <a:cubicBezTo>
                        <a:pt x="282893" y="199072"/>
                        <a:pt x="288608" y="194310"/>
                        <a:pt x="291465" y="188595"/>
                      </a:cubicBezTo>
                      <a:cubicBezTo>
                        <a:pt x="295275" y="182880"/>
                        <a:pt x="297180" y="176213"/>
                        <a:pt x="297180" y="169545"/>
                      </a:cubicBezTo>
                      <a:cubicBezTo>
                        <a:pt x="297180" y="160020"/>
                        <a:pt x="294323" y="152400"/>
                        <a:pt x="287655" y="145733"/>
                      </a:cubicBezTo>
                      <a:cubicBezTo>
                        <a:pt x="281940" y="139065"/>
                        <a:pt x="274320" y="136208"/>
                        <a:pt x="265748" y="136208"/>
                      </a:cubicBezTo>
                      <a:cubicBezTo>
                        <a:pt x="255270" y="136208"/>
                        <a:pt x="245745" y="139065"/>
                        <a:pt x="238125" y="145733"/>
                      </a:cubicBezTo>
                      <a:cubicBezTo>
                        <a:pt x="230505" y="152400"/>
                        <a:pt x="226695" y="160972"/>
                        <a:pt x="226695" y="171450"/>
                      </a:cubicBezTo>
                      <a:cubicBezTo>
                        <a:pt x="226695" y="184785"/>
                        <a:pt x="234315" y="196215"/>
                        <a:pt x="248602" y="205740"/>
                      </a:cubicBezTo>
                      <a:cubicBezTo>
                        <a:pt x="263843" y="215265"/>
                        <a:pt x="280988" y="220028"/>
                        <a:pt x="301943" y="220028"/>
                      </a:cubicBezTo>
                      <a:cubicBezTo>
                        <a:pt x="299085" y="229553"/>
                        <a:pt x="303848" y="239078"/>
                        <a:pt x="317183" y="248603"/>
                      </a:cubicBezTo>
                      <a:cubicBezTo>
                        <a:pt x="330518" y="258128"/>
                        <a:pt x="345758" y="262890"/>
                        <a:pt x="361950" y="262890"/>
                      </a:cubicBezTo>
                      <a:cubicBezTo>
                        <a:pt x="371475" y="262890"/>
                        <a:pt x="381000" y="259080"/>
                        <a:pt x="390525" y="252413"/>
                      </a:cubicBezTo>
                      <a:cubicBezTo>
                        <a:pt x="400050" y="244793"/>
                        <a:pt x="406718" y="235268"/>
                        <a:pt x="412433" y="222885"/>
                      </a:cubicBezTo>
                      <a:lnTo>
                        <a:pt x="427673" y="256222"/>
                      </a:lnTo>
                      <a:lnTo>
                        <a:pt x="448628" y="246697"/>
                      </a:lnTo>
                      <a:lnTo>
                        <a:pt x="419100" y="198120"/>
                      </a:lnTo>
                      <a:cubicBezTo>
                        <a:pt x="424815" y="196215"/>
                        <a:pt x="428625" y="193358"/>
                        <a:pt x="431483" y="189547"/>
                      </a:cubicBezTo>
                      <a:cubicBezTo>
                        <a:pt x="435293" y="184785"/>
                        <a:pt x="436245" y="180022"/>
                        <a:pt x="436245" y="174308"/>
                      </a:cubicBezTo>
                      <a:cubicBezTo>
                        <a:pt x="436245" y="166688"/>
                        <a:pt x="433388" y="159068"/>
                        <a:pt x="426720" y="150495"/>
                      </a:cubicBezTo>
                      <a:cubicBezTo>
                        <a:pt x="420053" y="142875"/>
                        <a:pt x="413385" y="139065"/>
                        <a:pt x="407670" y="139065"/>
                      </a:cubicBezTo>
                      <a:cubicBezTo>
                        <a:pt x="401003" y="139065"/>
                        <a:pt x="394335" y="140970"/>
                        <a:pt x="389573" y="144780"/>
                      </a:cubicBezTo>
                      <a:cubicBezTo>
                        <a:pt x="384810" y="148590"/>
                        <a:pt x="381953" y="153353"/>
                        <a:pt x="381953" y="159068"/>
                      </a:cubicBezTo>
                      <a:cubicBezTo>
                        <a:pt x="381953" y="163830"/>
                        <a:pt x="383858" y="169545"/>
                        <a:pt x="387668" y="176213"/>
                      </a:cubicBezTo>
                      <a:cubicBezTo>
                        <a:pt x="381000" y="180022"/>
                        <a:pt x="375285" y="181928"/>
                        <a:pt x="370523" y="181928"/>
                      </a:cubicBezTo>
                      <a:cubicBezTo>
                        <a:pt x="359093" y="181928"/>
                        <a:pt x="349568" y="178118"/>
                        <a:pt x="341948" y="169545"/>
                      </a:cubicBezTo>
                      <a:cubicBezTo>
                        <a:pt x="334328" y="160972"/>
                        <a:pt x="329565" y="150495"/>
                        <a:pt x="329565" y="137160"/>
                      </a:cubicBezTo>
                      <a:cubicBezTo>
                        <a:pt x="329565" y="127635"/>
                        <a:pt x="332423" y="119063"/>
                        <a:pt x="339090" y="111443"/>
                      </a:cubicBezTo>
                      <a:cubicBezTo>
                        <a:pt x="344805" y="103822"/>
                        <a:pt x="352425" y="100965"/>
                        <a:pt x="360998" y="100965"/>
                      </a:cubicBezTo>
                      <a:lnTo>
                        <a:pt x="428625" y="100965"/>
                      </a:lnTo>
                      <a:lnTo>
                        <a:pt x="428625" y="42863"/>
                      </a:lnTo>
                      <a:lnTo>
                        <a:pt x="451485" y="42863"/>
                      </a:lnTo>
                      <a:lnTo>
                        <a:pt x="459105" y="42863"/>
                      </a:lnTo>
                      <a:lnTo>
                        <a:pt x="483870" y="42863"/>
                      </a:lnTo>
                      <a:lnTo>
                        <a:pt x="483870" y="182880"/>
                      </a:lnTo>
                      <a:lnTo>
                        <a:pt x="519113" y="206693"/>
                      </a:lnTo>
                      <a:lnTo>
                        <a:pt x="519113" y="42863"/>
                      </a:lnTo>
                      <a:lnTo>
                        <a:pt x="546735" y="42863"/>
                      </a:lnTo>
                      <a:lnTo>
                        <a:pt x="554355" y="42863"/>
                      </a:lnTo>
                      <a:lnTo>
                        <a:pt x="679133" y="42863"/>
                      </a:lnTo>
                      <a:lnTo>
                        <a:pt x="679133" y="95250"/>
                      </a:lnTo>
                      <a:cubicBezTo>
                        <a:pt x="670560" y="84772"/>
                        <a:pt x="660083" y="76200"/>
                        <a:pt x="649605" y="69533"/>
                      </a:cubicBezTo>
                      <a:cubicBezTo>
                        <a:pt x="638175" y="62865"/>
                        <a:pt x="626745" y="60008"/>
                        <a:pt x="617220" y="60008"/>
                      </a:cubicBezTo>
                      <a:cubicBezTo>
                        <a:pt x="601980" y="60008"/>
                        <a:pt x="588645" y="63818"/>
                        <a:pt x="579120" y="72390"/>
                      </a:cubicBezTo>
                      <a:cubicBezTo>
                        <a:pt x="568643" y="80963"/>
                        <a:pt x="562928" y="91440"/>
                        <a:pt x="562928" y="104775"/>
                      </a:cubicBezTo>
                      <a:cubicBezTo>
                        <a:pt x="562928" y="120015"/>
                        <a:pt x="570548" y="135255"/>
                        <a:pt x="586740" y="149543"/>
                      </a:cubicBezTo>
                      <a:cubicBezTo>
                        <a:pt x="602933" y="164783"/>
                        <a:pt x="618173" y="172403"/>
                        <a:pt x="633413" y="172403"/>
                      </a:cubicBezTo>
                      <a:cubicBezTo>
                        <a:pt x="641985" y="172403"/>
                        <a:pt x="649605" y="170497"/>
                        <a:pt x="658178" y="166688"/>
                      </a:cubicBezTo>
                      <a:cubicBezTo>
                        <a:pt x="665798" y="162878"/>
                        <a:pt x="673418" y="158115"/>
                        <a:pt x="680085" y="150495"/>
                      </a:cubicBezTo>
                      <a:lnTo>
                        <a:pt x="680085" y="181928"/>
                      </a:lnTo>
                      <a:lnTo>
                        <a:pt x="715328" y="205740"/>
                      </a:lnTo>
                      <a:lnTo>
                        <a:pt x="715328" y="41910"/>
                      </a:lnTo>
                      <a:lnTo>
                        <a:pt x="742950" y="41910"/>
                      </a:lnTo>
                      <a:lnTo>
                        <a:pt x="750570" y="41910"/>
                      </a:lnTo>
                      <a:lnTo>
                        <a:pt x="775335" y="41910"/>
                      </a:lnTo>
                      <a:lnTo>
                        <a:pt x="775335" y="181928"/>
                      </a:lnTo>
                      <a:lnTo>
                        <a:pt x="810578" y="205740"/>
                      </a:lnTo>
                      <a:lnTo>
                        <a:pt x="810578" y="41910"/>
                      </a:lnTo>
                      <a:lnTo>
                        <a:pt x="838200" y="41910"/>
                      </a:lnTo>
                      <a:lnTo>
                        <a:pt x="845820" y="41910"/>
                      </a:lnTo>
                      <a:lnTo>
                        <a:pt x="942975" y="41910"/>
                      </a:lnTo>
                      <a:lnTo>
                        <a:pt x="942975" y="92393"/>
                      </a:lnTo>
                      <a:lnTo>
                        <a:pt x="864870" y="92393"/>
                      </a:lnTo>
                      <a:cubicBezTo>
                        <a:pt x="860108" y="92393"/>
                        <a:pt x="857250" y="94297"/>
                        <a:pt x="854393" y="97155"/>
                      </a:cubicBezTo>
                      <a:cubicBezTo>
                        <a:pt x="851535" y="100013"/>
                        <a:pt x="849630" y="103822"/>
                        <a:pt x="849630" y="107633"/>
                      </a:cubicBezTo>
                      <a:cubicBezTo>
                        <a:pt x="849630" y="117158"/>
                        <a:pt x="853440" y="127635"/>
                        <a:pt x="862013" y="138113"/>
                      </a:cubicBezTo>
                      <a:cubicBezTo>
                        <a:pt x="870585" y="148590"/>
                        <a:pt x="878205" y="154305"/>
                        <a:pt x="884873" y="154305"/>
                      </a:cubicBezTo>
                      <a:cubicBezTo>
                        <a:pt x="886778" y="154305"/>
                        <a:pt x="888683" y="153353"/>
                        <a:pt x="889635" y="152400"/>
                      </a:cubicBezTo>
                      <a:cubicBezTo>
                        <a:pt x="891540" y="151447"/>
                        <a:pt x="892493" y="149543"/>
                        <a:pt x="892493" y="146685"/>
                      </a:cubicBezTo>
                      <a:lnTo>
                        <a:pt x="892493" y="133350"/>
                      </a:lnTo>
                      <a:cubicBezTo>
                        <a:pt x="892493" y="130493"/>
                        <a:pt x="893445" y="128588"/>
                        <a:pt x="895350" y="126683"/>
                      </a:cubicBezTo>
                      <a:cubicBezTo>
                        <a:pt x="896303" y="124778"/>
                        <a:pt x="898208" y="123825"/>
                        <a:pt x="900113" y="123825"/>
                      </a:cubicBezTo>
                      <a:lnTo>
                        <a:pt x="942975" y="123825"/>
                      </a:lnTo>
                      <a:lnTo>
                        <a:pt x="942975" y="182880"/>
                      </a:lnTo>
                      <a:close/>
                      <a:moveTo>
                        <a:pt x="90488" y="68580"/>
                      </a:moveTo>
                      <a:cubicBezTo>
                        <a:pt x="87630" y="75247"/>
                        <a:pt x="82868" y="79058"/>
                        <a:pt x="78105" y="81915"/>
                      </a:cubicBezTo>
                      <a:cubicBezTo>
                        <a:pt x="71438" y="80010"/>
                        <a:pt x="65723" y="75247"/>
                        <a:pt x="60960" y="69533"/>
                      </a:cubicBezTo>
                      <a:cubicBezTo>
                        <a:pt x="56197" y="63818"/>
                        <a:pt x="54293" y="57150"/>
                        <a:pt x="54293" y="50483"/>
                      </a:cubicBezTo>
                      <a:cubicBezTo>
                        <a:pt x="54293" y="44768"/>
                        <a:pt x="56197" y="40005"/>
                        <a:pt x="60960" y="35243"/>
                      </a:cubicBezTo>
                      <a:cubicBezTo>
                        <a:pt x="65723" y="30480"/>
                        <a:pt x="71438" y="28575"/>
                        <a:pt x="78105" y="28575"/>
                      </a:cubicBezTo>
                      <a:cubicBezTo>
                        <a:pt x="82868" y="28575"/>
                        <a:pt x="87630" y="30480"/>
                        <a:pt x="90488" y="33338"/>
                      </a:cubicBezTo>
                      <a:cubicBezTo>
                        <a:pt x="94298" y="37147"/>
                        <a:pt x="95250" y="40958"/>
                        <a:pt x="95250" y="45720"/>
                      </a:cubicBezTo>
                      <a:cubicBezTo>
                        <a:pt x="96203" y="54293"/>
                        <a:pt x="94298" y="61913"/>
                        <a:pt x="90488" y="68580"/>
                      </a:cubicBezTo>
                      <a:close/>
                      <a:moveTo>
                        <a:pt x="251460" y="181928"/>
                      </a:moveTo>
                      <a:cubicBezTo>
                        <a:pt x="247650" y="178118"/>
                        <a:pt x="246698" y="174308"/>
                        <a:pt x="246698" y="169545"/>
                      </a:cubicBezTo>
                      <a:cubicBezTo>
                        <a:pt x="246698" y="164783"/>
                        <a:pt x="248602" y="160020"/>
                        <a:pt x="251460" y="157163"/>
                      </a:cubicBezTo>
                      <a:cubicBezTo>
                        <a:pt x="255270" y="153353"/>
                        <a:pt x="259080" y="152400"/>
                        <a:pt x="263843" y="152400"/>
                      </a:cubicBezTo>
                      <a:cubicBezTo>
                        <a:pt x="268605" y="152400"/>
                        <a:pt x="273368" y="154305"/>
                        <a:pt x="276225" y="157163"/>
                      </a:cubicBezTo>
                      <a:cubicBezTo>
                        <a:pt x="280035" y="160972"/>
                        <a:pt x="280988" y="164783"/>
                        <a:pt x="280988" y="169545"/>
                      </a:cubicBezTo>
                      <a:cubicBezTo>
                        <a:pt x="280988" y="174308"/>
                        <a:pt x="279083" y="179070"/>
                        <a:pt x="276225" y="181928"/>
                      </a:cubicBezTo>
                      <a:cubicBezTo>
                        <a:pt x="272415" y="185738"/>
                        <a:pt x="268605" y="186690"/>
                        <a:pt x="263843" y="186690"/>
                      </a:cubicBezTo>
                      <a:cubicBezTo>
                        <a:pt x="259080" y="186690"/>
                        <a:pt x="254318" y="184785"/>
                        <a:pt x="251460" y="181928"/>
                      </a:cubicBezTo>
                      <a:close/>
                      <a:moveTo>
                        <a:pt x="648653" y="133350"/>
                      </a:moveTo>
                      <a:cubicBezTo>
                        <a:pt x="637223" y="139065"/>
                        <a:pt x="626745" y="141922"/>
                        <a:pt x="616268" y="141922"/>
                      </a:cubicBezTo>
                      <a:cubicBezTo>
                        <a:pt x="608648" y="141922"/>
                        <a:pt x="601980" y="139065"/>
                        <a:pt x="597218" y="135255"/>
                      </a:cubicBezTo>
                      <a:cubicBezTo>
                        <a:pt x="592455" y="130493"/>
                        <a:pt x="589598" y="125730"/>
                        <a:pt x="589598" y="120015"/>
                      </a:cubicBezTo>
                      <a:cubicBezTo>
                        <a:pt x="589598" y="111443"/>
                        <a:pt x="594360" y="103822"/>
                        <a:pt x="605790" y="96203"/>
                      </a:cubicBezTo>
                      <a:cubicBezTo>
                        <a:pt x="617220" y="88583"/>
                        <a:pt x="628650" y="85725"/>
                        <a:pt x="641985" y="85725"/>
                      </a:cubicBezTo>
                      <a:cubicBezTo>
                        <a:pt x="648653" y="85725"/>
                        <a:pt x="655320" y="87630"/>
                        <a:pt x="662940" y="92393"/>
                      </a:cubicBezTo>
                      <a:cubicBezTo>
                        <a:pt x="670560" y="96203"/>
                        <a:pt x="677228" y="101918"/>
                        <a:pt x="682943" y="109538"/>
                      </a:cubicBezTo>
                      <a:cubicBezTo>
                        <a:pt x="671513" y="119063"/>
                        <a:pt x="660083" y="127635"/>
                        <a:pt x="648653" y="13335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94" name="Google Shape;6194;p33"/>
                <p:cNvSpPr/>
                <p:nvPr/>
              </p:nvSpPr>
              <p:spPr>
                <a:xfrm>
                  <a:off x="5744527" y="4910137"/>
                  <a:ext cx="119062" cy="87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062" h="87630" extrusionOk="0">
                      <a:moveTo>
                        <a:pt x="54293" y="13335"/>
                      </a:moveTo>
                      <a:cubicBezTo>
                        <a:pt x="42863" y="3810"/>
                        <a:pt x="34290" y="0"/>
                        <a:pt x="27623" y="0"/>
                      </a:cubicBezTo>
                      <a:cubicBezTo>
                        <a:pt x="21908" y="0"/>
                        <a:pt x="17145" y="953"/>
                        <a:pt x="12383" y="1905"/>
                      </a:cubicBezTo>
                      <a:cubicBezTo>
                        <a:pt x="8573" y="2857"/>
                        <a:pt x="4763" y="5715"/>
                        <a:pt x="0" y="9525"/>
                      </a:cubicBezTo>
                      <a:lnTo>
                        <a:pt x="13335" y="30480"/>
                      </a:lnTo>
                      <a:cubicBezTo>
                        <a:pt x="17145" y="27622"/>
                        <a:pt x="20002" y="25718"/>
                        <a:pt x="22860" y="24765"/>
                      </a:cubicBezTo>
                      <a:cubicBezTo>
                        <a:pt x="26670" y="22860"/>
                        <a:pt x="29527" y="22860"/>
                        <a:pt x="33338" y="22860"/>
                      </a:cubicBezTo>
                      <a:cubicBezTo>
                        <a:pt x="41910" y="22860"/>
                        <a:pt x="60008" y="37147"/>
                        <a:pt x="86677" y="65722"/>
                      </a:cubicBezTo>
                      <a:lnTo>
                        <a:pt x="107633" y="87630"/>
                      </a:lnTo>
                      <a:lnTo>
                        <a:pt x="119063" y="78105"/>
                      </a:lnTo>
                      <a:cubicBezTo>
                        <a:pt x="103823" y="60007"/>
                        <a:pt x="82868" y="39053"/>
                        <a:pt x="54293" y="1333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95" name="Google Shape;6195;p33"/>
                <p:cNvSpPr/>
                <p:nvPr/>
              </p:nvSpPr>
              <p:spPr>
                <a:xfrm>
                  <a:off x="5934075" y="4693919"/>
                  <a:ext cx="635317" cy="20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17" h="209550" extrusionOk="0">
                      <a:moveTo>
                        <a:pt x="577215" y="13335"/>
                      </a:moveTo>
                      <a:lnTo>
                        <a:pt x="441008" y="13335"/>
                      </a:lnTo>
                      <a:lnTo>
                        <a:pt x="433388" y="13335"/>
                      </a:lnTo>
                      <a:lnTo>
                        <a:pt x="330517" y="13335"/>
                      </a:lnTo>
                      <a:lnTo>
                        <a:pt x="349567" y="44768"/>
                      </a:lnTo>
                      <a:lnTo>
                        <a:pt x="388620" y="44768"/>
                      </a:lnTo>
                      <a:lnTo>
                        <a:pt x="388620" y="110490"/>
                      </a:lnTo>
                      <a:lnTo>
                        <a:pt x="334328" y="110490"/>
                      </a:lnTo>
                      <a:lnTo>
                        <a:pt x="334328" y="54293"/>
                      </a:lnTo>
                      <a:cubicBezTo>
                        <a:pt x="334328" y="41910"/>
                        <a:pt x="328613" y="30480"/>
                        <a:pt x="316230" y="18098"/>
                      </a:cubicBezTo>
                      <a:cubicBezTo>
                        <a:pt x="303847" y="5715"/>
                        <a:pt x="291465" y="0"/>
                        <a:pt x="280035" y="0"/>
                      </a:cubicBezTo>
                      <a:cubicBezTo>
                        <a:pt x="269558" y="0"/>
                        <a:pt x="260985" y="2858"/>
                        <a:pt x="254317" y="9525"/>
                      </a:cubicBezTo>
                      <a:cubicBezTo>
                        <a:pt x="246697" y="17145"/>
                        <a:pt x="243840" y="24765"/>
                        <a:pt x="243840" y="35243"/>
                      </a:cubicBezTo>
                      <a:cubicBezTo>
                        <a:pt x="243840" y="38100"/>
                        <a:pt x="243840" y="41910"/>
                        <a:pt x="244792" y="44768"/>
                      </a:cubicBezTo>
                      <a:lnTo>
                        <a:pt x="227647" y="14288"/>
                      </a:lnTo>
                      <a:lnTo>
                        <a:pt x="0" y="14288"/>
                      </a:lnTo>
                      <a:lnTo>
                        <a:pt x="17145" y="45720"/>
                      </a:lnTo>
                      <a:lnTo>
                        <a:pt x="159067" y="45720"/>
                      </a:lnTo>
                      <a:lnTo>
                        <a:pt x="159067" y="71438"/>
                      </a:lnTo>
                      <a:cubicBezTo>
                        <a:pt x="154305" y="71438"/>
                        <a:pt x="149542" y="73343"/>
                        <a:pt x="143828" y="78105"/>
                      </a:cubicBezTo>
                      <a:cubicBezTo>
                        <a:pt x="138113" y="82868"/>
                        <a:pt x="132397" y="88583"/>
                        <a:pt x="126683" y="97155"/>
                      </a:cubicBezTo>
                      <a:cubicBezTo>
                        <a:pt x="119063" y="88583"/>
                        <a:pt x="111442" y="81915"/>
                        <a:pt x="103822" y="77153"/>
                      </a:cubicBezTo>
                      <a:cubicBezTo>
                        <a:pt x="96203" y="72390"/>
                        <a:pt x="88583" y="70485"/>
                        <a:pt x="81915" y="70485"/>
                      </a:cubicBezTo>
                      <a:cubicBezTo>
                        <a:pt x="69533" y="70485"/>
                        <a:pt x="58103" y="75248"/>
                        <a:pt x="48578" y="84773"/>
                      </a:cubicBezTo>
                      <a:cubicBezTo>
                        <a:pt x="39053" y="94298"/>
                        <a:pt x="35242" y="104775"/>
                        <a:pt x="35242" y="117158"/>
                      </a:cubicBezTo>
                      <a:cubicBezTo>
                        <a:pt x="35242" y="130493"/>
                        <a:pt x="40958" y="144780"/>
                        <a:pt x="52388" y="160020"/>
                      </a:cubicBezTo>
                      <a:cubicBezTo>
                        <a:pt x="63817" y="175260"/>
                        <a:pt x="80010" y="191453"/>
                        <a:pt x="100965" y="206693"/>
                      </a:cubicBezTo>
                      <a:lnTo>
                        <a:pt x="110490" y="195263"/>
                      </a:lnTo>
                      <a:cubicBezTo>
                        <a:pt x="97155" y="183833"/>
                        <a:pt x="86678" y="172403"/>
                        <a:pt x="79058" y="161925"/>
                      </a:cubicBezTo>
                      <a:cubicBezTo>
                        <a:pt x="71438" y="150495"/>
                        <a:pt x="68580" y="140018"/>
                        <a:pt x="68580" y="131445"/>
                      </a:cubicBezTo>
                      <a:cubicBezTo>
                        <a:pt x="68580" y="121920"/>
                        <a:pt x="71438" y="114300"/>
                        <a:pt x="76200" y="107633"/>
                      </a:cubicBezTo>
                      <a:cubicBezTo>
                        <a:pt x="80963" y="100965"/>
                        <a:pt x="87630" y="98108"/>
                        <a:pt x="95250" y="98108"/>
                      </a:cubicBezTo>
                      <a:cubicBezTo>
                        <a:pt x="100013" y="98108"/>
                        <a:pt x="103822" y="99060"/>
                        <a:pt x="107633" y="101918"/>
                      </a:cubicBezTo>
                      <a:cubicBezTo>
                        <a:pt x="111442" y="103823"/>
                        <a:pt x="115253" y="107633"/>
                        <a:pt x="118110" y="112395"/>
                      </a:cubicBezTo>
                      <a:cubicBezTo>
                        <a:pt x="110490" y="128588"/>
                        <a:pt x="105728" y="139065"/>
                        <a:pt x="104775" y="143828"/>
                      </a:cubicBezTo>
                      <a:lnTo>
                        <a:pt x="136208" y="157163"/>
                      </a:lnTo>
                      <a:cubicBezTo>
                        <a:pt x="140017" y="140018"/>
                        <a:pt x="146685" y="124778"/>
                        <a:pt x="155258" y="113348"/>
                      </a:cubicBezTo>
                      <a:cubicBezTo>
                        <a:pt x="163830" y="101918"/>
                        <a:pt x="173355" y="96203"/>
                        <a:pt x="182880" y="96203"/>
                      </a:cubicBezTo>
                      <a:cubicBezTo>
                        <a:pt x="188595" y="96203"/>
                        <a:pt x="193358" y="98108"/>
                        <a:pt x="197167" y="100965"/>
                      </a:cubicBezTo>
                      <a:cubicBezTo>
                        <a:pt x="200978" y="103823"/>
                        <a:pt x="202883" y="107633"/>
                        <a:pt x="202883" y="111443"/>
                      </a:cubicBezTo>
                      <a:cubicBezTo>
                        <a:pt x="203835" y="120015"/>
                        <a:pt x="199072" y="129540"/>
                        <a:pt x="190500" y="140018"/>
                      </a:cubicBezTo>
                      <a:cubicBezTo>
                        <a:pt x="181928" y="151448"/>
                        <a:pt x="170497" y="161925"/>
                        <a:pt x="156210" y="171450"/>
                      </a:cubicBezTo>
                      <a:lnTo>
                        <a:pt x="185738" y="199073"/>
                      </a:lnTo>
                      <a:cubicBezTo>
                        <a:pt x="198120" y="185738"/>
                        <a:pt x="207645" y="172403"/>
                        <a:pt x="214313" y="160020"/>
                      </a:cubicBezTo>
                      <a:cubicBezTo>
                        <a:pt x="220980" y="147638"/>
                        <a:pt x="224790" y="135255"/>
                        <a:pt x="224790" y="124778"/>
                      </a:cubicBezTo>
                      <a:cubicBezTo>
                        <a:pt x="224790" y="112395"/>
                        <a:pt x="221933" y="101918"/>
                        <a:pt x="216217" y="92393"/>
                      </a:cubicBezTo>
                      <a:cubicBezTo>
                        <a:pt x="211455" y="82868"/>
                        <a:pt x="203835" y="77153"/>
                        <a:pt x="195263" y="73343"/>
                      </a:cubicBezTo>
                      <a:lnTo>
                        <a:pt x="195263" y="45720"/>
                      </a:lnTo>
                      <a:lnTo>
                        <a:pt x="243840" y="45720"/>
                      </a:lnTo>
                      <a:cubicBezTo>
                        <a:pt x="245745" y="55245"/>
                        <a:pt x="250508" y="62865"/>
                        <a:pt x="259080" y="70485"/>
                      </a:cubicBezTo>
                      <a:cubicBezTo>
                        <a:pt x="270510" y="80963"/>
                        <a:pt x="283845" y="87630"/>
                        <a:pt x="300038" y="90488"/>
                      </a:cubicBezTo>
                      <a:lnTo>
                        <a:pt x="300038" y="111443"/>
                      </a:lnTo>
                      <a:lnTo>
                        <a:pt x="288608" y="111443"/>
                      </a:lnTo>
                      <a:cubicBezTo>
                        <a:pt x="284797" y="111443"/>
                        <a:pt x="281940" y="112395"/>
                        <a:pt x="279083" y="114300"/>
                      </a:cubicBezTo>
                      <a:cubicBezTo>
                        <a:pt x="276225" y="116205"/>
                        <a:pt x="275272" y="119063"/>
                        <a:pt x="275272" y="122873"/>
                      </a:cubicBezTo>
                      <a:cubicBezTo>
                        <a:pt x="275272" y="130493"/>
                        <a:pt x="281940" y="140018"/>
                        <a:pt x="294322" y="152400"/>
                      </a:cubicBezTo>
                      <a:cubicBezTo>
                        <a:pt x="306705" y="163830"/>
                        <a:pt x="316230" y="169545"/>
                        <a:pt x="323850" y="169545"/>
                      </a:cubicBezTo>
                      <a:cubicBezTo>
                        <a:pt x="327660" y="169545"/>
                        <a:pt x="330517" y="167640"/>
                        <a:pt x="332422" y="164783"/>
                      </a:cubicBezTo>
                      <a:cubicBezTo>
                        <a:pt x="334328" y="161925"/>
                        <a:pt x="335280" y="158115"/>
                        <a:pt x="335280" y="154305"/>
                      </a:cubicBezTo>
                      <a:lnTo>
                        <a:pt x="335280" y="142875"/>
                      </a:lnTo>
                      <a:lnTo>
                        <a:pt x="389572" y="142875"/>
                      </a:lnTo>
                      <a:lnTo>
                        <a:pt x="389572" y="189548"/>
                      </a:lnTo>
                      <a:lnTo>
                        <a:pt x="424815" y="208598"/>
                      </a:lnTo>
                      <a:lnTo>
                        <a:pt x="424815" y="44768"/>
                      </a:lnTo>
                      <a:lnTo>
                        <a:pt x="452438" y="44768"/>
                      </a:lnTo>
                      <a:lnTo>
                        <a:pt x="460058" y="44768"/>
                      </a:lnTo>
                      <a:lnTo>
                        <a:pt x="566738" y="44768"/>
                      </a:lnTo>
                      <a:lnTo>
                        <a:pt x="566738" y="72390"/>
                      </a:lnTo>
                      <a:lnTo>
                        <a:pt x="514350" y="72390"/>
                      </a:lnTo>
                      <a:cubicBezTo>
                        <a:pt x="501967" y="72390"/>
                        <a:pt x="491490" y="76200"/>
                        <a:pt x="481965" y="83820"/>
                      </a:cubicBezTo>
                      <a:cubicBezTo>
                        <a:pt x="473392" y="91440"/>
                        <a:pt x="469583" y="100965"/>
                        <a:pt x="469583" y="111443"/>
                      </a:cubicBezTo>
                      <a:cubicBezTo>
                        <a:pt x="469583" y="126683"/>
                        <a:pt x="473392" y="142875"/>
                        <a:pt x="481965" y="159068"/>
                      </a:cubicBezTo>
                      <a:cubicBezTo>
                        <a:pt x="489585" y="175260"/>
                        <a:pt x="501967" y="192405"/>
                        <a:pt x="518160" y="208598"/>
                      </a:cubicBezTo>
                      <a:lnTo>
                        <a:pt x="529590" y="200978"/>
                      </a:lnTo>
                      <a:cubicBezTo>
                        <a:pt x="519113" y="191453"/>
                        <a:pt x="511492" y="180975"/>
                        <a:pt x="505778" y="169545"/>
                      </a:cubicBezTo>
                      <a:cubicBezTo>
                        <a:pt x="501015" y="158115"/>
                        <a:pt x="498158" y="146685"/>
                        <a:pt x="498158" y="135255"/>
                      </a:cubicBezTo>
                      <a:cubicBezTo>
                        <a:pt x="498158" y="126683"/>
                        <a:pt x="501015" y="119063"/>
                        <a:pt x="507683" y="113348"/>
                      </a:cubicBezTo>
                      <a:cubicBezTo>
                        <a:pt x="513397" y="106680"/>
                        <a:pt x="521017" y="103823"/>
                        <a:pt x="529590" y="103823"/>
                      </a:cubicBezTo>
                      <a:lnTo>
                        <a:pt x="564833" y="103823"/>
                      </a:lnTo>
                      <a:lnTo>
                        <a:pt x="564833" y="185738"/>
                      </a:lnTo>
                      <a:lnTo>
                        <a:pt x="600075" y="209550"/>
                      </a:lnTo>
                      <a:lnTo>
                        <a:pt x="600075" y="45720"/>
                      </a:lnTo>
                      <a:lnTo>
                        <a:pt x="635318" y="45720"/>
                      </a:lnTo>
                      <a:lnTo>
                        <a:pt x="618172" y="14288"/>
                      </a:lnTo>
                      <a:lnTo>
                        <a:pt x="577215" y="14288"/>
                      </a:lnTo>
                      <a:close/>
                      <a:moveTo>
                        <a:pt x="299085" y="75248"/>
                      </a:moveTo>
                      <a:cubicBezTo>
                        <a:pt x="292417" y="73343"/>
                        <a:pt x="287655" y="69533"/>
                        <a:pt x="283845" y="63818"/>
                      </a:cubicBezTo>
                      <a:cubicBezTo>
                        <a:pt x="280035" y="58103"/>
                        <a:pt x="278130" y="51435"/>
                        <a:pt x="278130" y="42863"/>
                      </a:cubicBezTo>
                      <a:cubicBezTo>
                        <a:pt x="278130" y="37148"/>
                        <a:pt x="280035" y="31433"/>
                        <a:pt x="281940" y="27623"/>
                      </a:cubicBezTo>
                      <a:cubicBezTo>
                        <a:pt x="284797" y="23813"/>
                        <a:pt x="287655" y="20955"/>
                        <a:pt x="291465" y="20955"/>
                      </a:cubicBezTo>
                      <a:cubicBezTo>
                        <a:pt x="294322" y="20955"/>
                        <a:pt x="296228" y="22860"/>
                        <a:pt x="297180" y="25718"/>
                      </a:cubicBezTo>
                      <a:cubicBezTo>
                        <a:pt x="299085" y="28575"/>
                        <a:pt x="299085" y="32385"/>
                        <a:pt x="299085" y="36195"/>
                      </a:cubicBezTo>
                      <a:lnTo>
                        <a:pt x="299085" y="75248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96" name="Google Shape;6196;p33"/>
                <p:cNvSpPr/>
                <p:nvPr/>
              </p:nvSpPr>
              <p:spPr>
                <a:xfrm>
                  <a:off x="6413182" y="4612005"/>
                  <a:ext cx="104075" cy="94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5" h="94352" extrusionOk="0">
                      <a:moveTo>
                        <a:pt x="89535" y="60007"/>
                      </a:moveTo>
                      <a:cubicBezTo>
                        <a:pt x="81915" y="47625"/>
                        <a:pt x="76200" y="40005"/>
                        <a:pt x="72390" y="36195"/>
                      </a:cubicBezTo>
                      <a:cubicBezTo>
                        <a:pt x="64770" y="25717"/>
                        <a:pt x="55245" y="16192"/>
                        <a:pt x="44767" y="9525"/>
                      </a:cubicBezTo>
                      <a:cubicBezTo>
                        <a:pt x="34290" y="2857"/>
                        <a:pt x="23813" y="0"/>
                        <a:pt x="14288" y="0"/>
                      </a:cubicBezTo>
                      <a:cubicBezTo>
                        <a:pt x="8572" y="952"/>
                        <a:pt x="3810" y="1905"/>
                        <a:pt x="0" y="2857"/>
                      </a:cubicBezTo>
                      <a:lnTo>
                        <a:pt x="15240" y="36195"/>
                      </a:lnTo>
                      <a:cubicBezTo>
                        <a:pt x="20002" y="34290"/>
                        <a:pt x="25717" y="33338"/>
                        <a:pt x="31433" y="33338"/>
                      </a:cubicBezTo>
                      <a:cubicBezTo>
                        <a:pt x="37147" y="33338"/>
                        <a:pt x="42863" y="34290"/>
                        <a:pt x="47625" y="37147"/>
                      </a:cubicBezTo>
                      <a:cubicBezTo>
                        <a:pt x="52388" y="39052"/>
                        <a:pt x="57150" y="41910"/>
                        <a:pt x="60008" y="45720"/>
                      </a:cubicBezTo>
                      <a:lnTo>
                        <a:pt x="97155" y="94297"/>
                      </a:lnTo>
                      <a:cubicBezTo>
                        <a:pt x="108585" y="95250"/>
                        <a:pt x="105727" y="83820"/>
                        <a:pt x="89535" y="6000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97" name="Google Shape;6197;p33"/>
                <p:cNvSpPr/>
                <p:nvPr/>
              </p:nvSpPr>
              <p:spPr>
                <a:xfrm>
                  <a:off x="6671309" y="4707255"/>
                  <a:ext cx="676275" cy="2343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6275" h="234314" extrusionOk="0">
                      <a:moveTo>
                        <a:pt x="605790" y="171450"/>
                      </a:moveTo>
                      <a:lnTo>
                        <a:pt x="641033" y="195263"/>
                      </a:lnTo>
                      <a:lnTo>
                        <a:pt x="641033" y="31432"/>
                      </a:lnTo>
                      <a:lnTo>
                        <a:pt x="676275" y="31432"/>
                      </a:lnTo>
                      <a:lnTo>
                        <a:pt x="659130" y="0"/>
                      </a:lnTo>
                      <a:lnTo>
                        <a:pt x="467678" y="0"/>
                      </a:lnTo>
                      <a:lnTo>
                        <a:pt x="460058" y="0"/>
                      </a:lnTo>
                      <a:lnTo>
                        <a:pt x="299085" y="0"/>
                      </a:lnTo>
                      <a:lnTo>
                        <a:pt x="291465" y="0"/>
                      </a:lnTo>
                      <a:lnTo>
                        <a:pt x="203835" y="0"/>
                      </a:lnTo>
                      <a:lnTo>
                        <a:pt x="196215" y="0"/>
                      </a:lnTo>
                      <a:lnTo>
                        <a:pt x="0" y="0"/>
                      </a:lnTo>
                      <a:lnTo>
                        <a:pt x="17145" y="31432"/>
                      </a:lnTo>
                      <a:lnTo>
                        <a:pt x="151448" y="31432"/>
                      </a:lnTo>
                      <a:lnTo>
                        <a:pt x="151448" y="59055"/>
                      </a:lnTo>
                      <a:lnTo>
                        <a:pt x="43815" y="59055"/>
                      </a:lnTo>
                      <a:lnTo>
                        <a:pt x="38100" y="70485"/>
                      </a:lnTo>
                      <a:cubicBezTo>
                        <a:pt x="54293" y="75247"/>
                        <a:pt x="67628" y="82867"/>
                        <a:pt x="78105" y="92392"/>
                      </a:cubicBezTo>
                      <a:cubicBezTo>
                        <a:pt x="87630" y="102870"/>
                        <a:pt x="93345" y="113347"/>
                        <a:pt x="93345" y="124777"/>
                      </a:cubicBezTo>
                      <a:cubicBezTo>
                        <a:pt x="93345" y="129540"/>
                        <a:pt x="91440" y="134302"/>
                        <a:pt x="86678" y="138113"/>
                      </a:cubicBezTo>
                      <a:cubicBezTo>
                        <a:pt x="80963" y="142875"/>
                        <a:pt x="75248" y="144780"/>
                        <a:pt x="68580" y="146685"/>
                      </a:cubicBezTo>
                      <a:cubicBezTo>
                        <a:pt x="66675" y="142875"/>
                        <a:pt x="63818" y="140017"/>
                        <a:pt x="60008" y="137160"/>
                      </a:cubicBezTo>
                      <a:cubicBezTo>
                        <a:pt x="56198" y="134302"/>
                        <a:pt x="52388" y="133350"/>
                        <a:pt x="49530" y="133350"/>
                      </a:cubicBezTo>
                      <a:cubicBezTo>
                        <a:pt x="44768" y="133350"/>
                        <a:pt x="40005" y="135255"/>
                        <a:pt x="37148" y="139065"/>
                      </a:cubicBezTo>
                      <a:cubicBezTo>
                        <a:pt x="33338" y="142875"/>
                        <a:pt x="32385" y="147638"/>
                        <a:pt x="32385" y="153352"/>
                      </a:cubicBezTo>
                      <a:cubicBezTo>
                        <a:pt x="32385" y="160972"/>
                        <a:pt x="36195" y="168592"/>
                        <a:pt x="44768" y="173355"/>
                      </a:cubicBezTo>
                      <a:cubicBezTo>
                        <a:pt x="52388" y="179070"/>
                        <a:pt x="62865" y="181927"/>
                        <a:pt x="73343" y="181927"/>
                      </a:cubicBezTo>
                      <a:lnTo>
                        <a:pt x="97155" y="234315"/>
                      </a:lnTo>
                      <a:lnTo>
                        <a:pt x="114300" y="224790"/>
                      </a:lnTo>
                      <a:lnTo>
                        <a:pt x="82868" y="180022"/>
                      </a:lnTo>
                      <a:cubicBezTo>
                        <a:pt x="93345" y="178117"/>
                        <a:pt x="102870" y="173355"/>
                        <a:pt x="110490" y="166688"/>
                      </a:cubicBezTo>
                      <a:cubicBezTo>
                        <a:pt x="118110" y="160020"/>
                        <a:pt x="120968" y="152400"/>
                        <a:pt x="120968" y="142875"/>
                      </a:cubicBezTo>
                      <a:cubicBezTo>
                        <a:pt x="120968" y="133350"/>
                        <a:pt x="118110" y="123825"/>
                        <a:pt x="112395" y="114300"/>
                      </a:cubicBezTo>
                      <a:cubicBezTo>
                        <a:pt x="107633" y="104775"/>
                        <a:pt x="100013" y="97155"/>
                        <a:pt x="89535" y="90488"/>
                      </a:cubicBezTo>
                      <a:lnTo>
                        <a:pt x="151448" y="90488"/>
                      </a:lnTo>
                      <a:lnTo>
                        <a:pt x="151448" y="176213"/>
                      </a:lnTo>
                      <a:lnTo>
                        <a:pt x="186690" y="195263"/>
                      </a:lnTo>
                      <a:lnTo>
                        <a:pt x="186690" y="31432"/>
                      </a:lnTo>
                      <a:lnTo>
                        <a:pt x="214313" y="31432"/>
                      </a:lnTo>
                      <a:lnTo>
                        <a:pt x="221933" y="31432"/>
                      </a:lnTo>
                      <a:lnTo>
                        <a:pt x="246698" y="31432"/>
                      </a:lnTo>
                      <a:lnTo>
                        <a:pt x="246698" y="171450"/>
                      </a:lnTo>
                      <a:lnTo>
                        <a:pt x="281940" y="195263"/>
                      </a:lnTo>
                      <a:lnTo>
                        <a:pt x="281940" y="31432"/>
                      </a:lnTo>
                      <a:lnTo>
                        <a:pt x="309563" y="31432"/>
                      </a:lnTo>
                      <a:lnTo>
                        <a:pt x="317183" y="31432"/>
                      </a:lnTo>
                      <a:lnTo>
                        <a:pt x="415290" y="31432"/>
                      </a:lnTo>
                      <a:lnTo>
                        <a:pt x="415290" y="81915"/>
                      </a:lnTo>
                      <a:lnTo>
                        <a:pt x="337185" y="81915"/>
                      </a:lnTo>
                      <a:cubicBezTo>
                        <a:pt x="332423" y="81915"/>
                        <a:pt x="329565" y="83820"/>
                        <a:pt x="326708" y="86677"/>
                      </a:cubicBezTo>
                      <a:cubicBezTo>
                        <a:pt x="323850" y="89535"/>
                        <a:pt x="321945" y="93345"/>
                        <a:pt x="321945" y="97155"/>
                      </a:cubicBezTo>
                      <a:cubicBezTo>
                        <a:pt x="321945" y="106680"/>
                        <a:pt x="325755" y="117157"/>
                        <a:pt x="334328" y="127635"/>
                      </a:cubicBezTo>
                      <a:cubicBezTo>
                        <a:pt x="342900" y="138113"/>
                        <a:pt x="350520" y="143827"/>
                        <a:pt x="357188" y="143827"/>
                      </a:cubicBezTo>
                      <a:cubicBezTo>
                        <a:pt x="359093" y="143827"/>
                        <a:pt x="360998" y="142875"/>
                        <a:pt x="361950" y="141922"/>
                      </a:cubicBezTo>
                      <a:cubicBezTo>
                        <a:pt x="363855" y="140970"/>
                        <a:pt x="364808" y="139065"/>
                        <a:pt x="364808" y="136207"/>
                      </a:cubicBezTo>
                      <a:lnTo>
                        <a:pt x="364808" y="122872"/>
                      </a:lnTo>
                      <a:cubicBezTo>
                        <a:pt x="364808" y="120015"/>
                        <a:pt x="365760" y="118110"/>
                        <a:pt x="367665" y="116205"/>
                      </a:cubicBezTo>
                      <a:cubicBezTo>
                        <a:pt x="368618" y="114300"/>
                        <a:pt x="370523" y="113347"/>
                        <a:pt x="372428" y="113347"/>
                      </a:cubicBezTo>
                      <a:lnTo>
                        <a:pt x="415290" y="113347"/>
                      </a:lnTo>
                      <a:lnTo>
                        <a:pt x="415290" y="175260"/>
                      </a:lnTo>
                      <a:lnTo>
                        <a:pt x="450533" y="194310"/>
                      </a:lnTo>
                      <a:lnTo>
                        <a:pt x="450533" y="30480"/>
                      </a:lnTo>
                      <a:lnTo>
                        <a:pt x="478155" y="30480"/>
                      </a:lnTo>
                      <a:lnTo>
                        <a:pt x="485775" y="30480"/>
                      </a:lnTo>
                      <a:lnTo>
                        <a:pt x="513397" y="30480"/>
                      </a:lnTo>
                      <a:lnTo>
                        <a:pt x="513397" y="96202"/>
                      </a:lnTo>
                      <a:lnTo>
                        <a:pt x="501968" y="96202"/>
                      </a:lnTo>
                      <a:cubicBezTo>
                        <a:pt x="499110" y="96202"/>
                        <a:pt x="497205" y="97155"/>
                        <a:pt x="495300" y="99060"/>
                      </a:cubicBezTo>
                      <a:cubicBezTo>
                        <a:pt x="493395" y="100965"/>
                        <a:pt x="492443" y="102870"/>
                        <a:pt x="492443" y="105727"/>
                      </a:cubicBezTo>
                      <a:cubicBezTo>
                        <a:pt x="492443" y="111442"/>
                        <a:pt x="499110" y="120967"/>
                        <a:pt x="512445" y="134302"/>
                      </a:cubicBezTo>
                      <a:cubicBezTo>
                        <a:pt x="525780" y="147638"/>
                        <a:pt x="535305" y="154305"/>
                        <a:pt x="541020" y="154305"/>
                      </a:cubicBezTo>
                      <a:cubicBezTo>
                        <a:pt x="542925" y="154305"/>
                        <a:pt x="544830" y="153352"/>
                        <a:pt x="545783" y="151447"/>
                      </a:cubicBezTo>
                      <a:cubicBezTo>
                        <a:pt x="547688" y="148590"/>
                        <a:pt x="548640" y="145732"/>
                        <a:pt x="548640" y="142875"/>
                      </a:cubicBezTo>
                      <a:lnTo>
                        <a:pt x="548640" y="127635"/>
                      </a:lnTo>
                      <a:lnTo>
                        <a:pt x="606743" y="127635"/>
                      </a:lnTo>
                      <a:lnTo>
                        <a:pt x="606743" y="171450"/>
                      </a:lnTo>
                      <a:close/>
                      <a:moveTo>
                        <a:pt x="547688" y="97155"/>
                      </a:moveTo>
                      <a:lnTo>
                        <a:pt x="547688" y="31432"/>
                      </a:lnTo>
                      <a:lnTo>
                        <a:pt x="605790" y="31432"/>
                      </a:lnTo>
                      <a:lnTo>
                        <a:pt x="605790" y="97155"/>
                      </a:lnTo>
                      <a:lnTo>
                        <a:pt x="547688" y="97155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98" name="Google Shape;6198;p33"/>
                <p:cNvSpPr/>
                <p:nvPr/>
              </p:nvSpPr>
              <p:spPr>
                <a:xfrm>
                  <a:off x="7259002" y="4910137"/>
                  <a:ext cx="119062" cy="87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062" h="87630" extrusionOk="0">
                      <a:moveTo>
                        <a:pt x="54292" y="13335"/>
                      </a:moveTo>
                      <a:cubicBezTo>
                        <a:pt x="42863" y="3810"/>
                        <a:pt x="34290" y="0"/>
                        <a:pt x="27622" y="0"/>
                      </a:cubicBezTo>
                      <a:cubicBezTo>
                        <a:pt x="21907" y="0"/>
                        <a:pt x="17145" y="953"/>
                        <a:pt x="12382" y="1905"/>
                      </a:cubicBezTo>
                      <a:cubicBezTo>
                        <a:pt x="8572" y="2857"/>
                        <a:pt x="4763" y="5715"/>
                        <a:pt x="0" y="9525"/>
                      </a:cubicBezTo>
                      <a:lnTo>
                        <a:pt x="13335" y="30480"/>
                      </a:lnTo>
                      <a:cubicBezTo>
                        <a:pt x="17145" y="27622"/>
                        <a:pt x="20003" y="25718"/>
                        <a:pt x="22860" y="24765"/>
                      </a:cubicBezTo>
                      <a:cubicBezTo>
                        <a:pt x="26670" y="22860"/>
                        <a:pt x="29528" y="22860"/>
                        <a:pt x="33338" y="22860"/>
                      </a:cubicBezTo>
                      <a:cubicBezTo>
                        <a:pt x="41910" y="22860"/>
                        <a:pt x="60007" y="37147"/>
                        <a:pt x="86678" y="65722"/>
                      </a:cubicBezTo>
                      <a:lnTo>
                        <a:pt x="107632" y="87630"/>
                      </a:lnTo>
                      <a:lnTo>
                        <a:pt x="119063" y="78105"/>
                      </a:lnTo>
                      <a:cubicBezTo>
                        <a:pt x="103822" y="60007"/>
                        <a:pt x="81915" y="39053"/>
                        <a:pt x="54292" y="1333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199" name="Google Shape;6199;p33"/>
              <p:cNvSpPr/>
              <p:nvPr/>
            </p:nvSpPr>
            <p:spPr>
              <a:xfrm>
                <a:off x="5888982" y="2284094"/>
                <a:ext cx="406654" cy="721042"/>
              </a:xfrm>
              <a:custGeom>
                <a:avLst/>
                <a:gdLst/>
                <a:ahLst/>
                <a:cxnLst/>
                <a:rect l="l" t="t" r="r" b="b"/>
                <a:pathLst>
                  <a:path w="406654" h="721042" extrusionOk="0">
                    <a:moveTo>
                      <a:pt x="75573" y="576263"/>
                    </a:moveTo>
                    <a:cubicBezTo>
                      <a:pt x="75573" y="576263"/>
                      <a:pt x="75573" y="576263"/>
                      <a:pt x="75573" y="576263"/>
                    </a:cubicBezTo>
                    <a:cubicBezTo>
                      <a:pt x="67953" y="591503"/>
                      <a:pt x="69858" y="604838"/>
                      <a:pt x="74620" y="612458"/>
                    </a:cubicBezTo>
                    <a:cubicBezTo>
                      <a:pt x="80335" y="623888"/>
                      <a:pt x="91765" y="632460"/>
                      <a:pt x="108910" y="640080"/>
                    </a:cubicBezTo>
                    <a:cubicBezTo>
                      <a:pt x="108910" y="640080"/>
                      <a:pt x="108910" y="641033"/>
                      <a:pt x="108910" y="641033"/>
                    </a:cubicBezTo>
                    <a:cubicBezTo>
                      <a:pt x="108910" y="661035"/>
                      <a:pt x="127960" y="677228"/>
                      <a:pt x="160345" y="684848"/>
                    </a:cubicBezTo>
                    <a:cubicBezTo>
                      <a:pt x="162250" y="700088"/>
                      <a:pt x="177490" y="721043"/>
                      <a:pt x="210828" y="721043"/>
                    </a:cubicBezTo>
                    <a:cubicBezTo>
                      <a:pt x="214638" y="721043"/>
                      <a:pt x="219400" y="721043"/>
                      <a:pt x="226068" y="719138"/>
                    </a:cubicBezTo>
                    <a:cubicBezTo>
                      <a:pt x="244165" y="713423"/>
                      <a:pt x="256548" y="700088"/>
                      <a:pt x="257500" y="684848"/>
                    </a:cubicBezTo>
                    <a:cubicBezTo>
                      <a:pt x="289885" y="676275"/>
                      <a:pt x="308935" y="661035"/>
                      <a:pt x="308935" y="641033"/>
                    </a:cubicBezTo>
                    <a:cubicBezTo>
                      <a:pt x="308935" y="639128"/>
                      <a:pt x="308935" y="637223"/>
                      <a:pt x="307983" y="635318"/>
                    </a:cubicBezTo>
                    <a:cubicBezTo>
                      <a:pt x="329890" y="621983"/>
                      <a:pt x="342273" y="605790"/>
                      <a:pt x="342273" y="589598"/>
                    </a:cubicBezTo>
                    <a:cubicBezTo>
                      <a:pt x="342273" y="584835"/>
                      <a:pt x="340368" y="580073"/>
                      <a:pt x="338463" y="576263"/>
                    </a:cubicBezTo>
                    <a:cubicBezTo>
                      <a:pt x="371800" y="542925"/>
                      <a:pt x="389898" y="510540"/>
                      <a:pt x="399423" y="480060"/>
                    </a:cubicBezTo>
                    <a:lnTo>
                      <a:pt x="399423" y="480060"/>
                    </a:lnTo>
                    <a:cubicBezTo>
                      <a:pt x="400375" y="478155"/>
                      <a:pt x="400375" y="476250"/>
                      <a:pt x="401328" y="474345"/>
                    </a:cubicBezTo>
                    <a:cubicBezTo>
                      <a:pt x="404185" y="462915"/>
                      <a:pt x="406090" y="448628"/>
                      <a:pt x="406090" y="446722"/>
                    </a:cubicBezTo>
                    <a:cubicBezTo>
                      <a:pt x="407995" y="421005"/>
                      <a:pt x="405138" y="395288"/>
                      <a:pt x="396565" y="370522"/>
                    </a:cubicBezTo>
                    <a:lnTo>
                      <a:pt x="387993" y="350520"/>
                    </a:lnTo>
                    <a:cubicBezTo>
                      <a:pt x="380373" y="336233"/>
                      <a:pt x="370848" y="322897"/>
                      <a:pt x="360370" y="312420"/>
                    </a:cubicBezTo>
                    <a:cubicBezTo>
                      <a:pt x="357513" y="309563"/>
                      <a:pt x="354655" y="306705"/>
                      <a:pt x="351798" y="304800"/>
                    </a:cubicBezTo>
                    <a:lnTo>
                      <a:pt x="351798" y="304800"/>
                    </a:lnTo>
                    <a:lnTo>
                      <a:pt x="340368" y="294322"/>
                    </a:lnTo>
                    <a:cubicBezTo>
                      <a:pt x="337510" y="291465"/>
                      <a:pt x="334653" y="288608"/>
                      <a:pt x="331795" y="286703"/>
                    </a:cubicBezTo>
                    <a:cubicBezTo>
                      <a:pt x="292743" y="251460"/>
                      <a:pt x="264168" y="224790"/>
                      <a:pt x="272740" y="163830"/>
                    </a:cubicBezTo>
                    <a:cubicBezTo>
                      <a:pt x="283218" y="106680"/>
                      <a:pt x="265120" y="47625"/>
                      <a:pt x="241308" y="32385"/>
                    </a:cubicBezTo>
                    <a:cubicBezTo>
                      <a:pt x="239403" y="31432"/>
                      <a:pt x="238450" y="30480"/>
                      <a:pt x="236545" y="30480"/>
                    </a:cubicBezTo>
                    <a:cubicBezTo>
                      <a:pt x="235593" y="21907"/>
                      <a:pt x="234640" y="16193"/>
                      <a:pt x="233688" y="16193"/>
                    </a:cubicBezTo>
                    <a:cubicBezTo>
                      <a:pt x="227020" y="4763"/>
                      <a:pt x="217495" y="953"/>
                      <a:pt x="210828" y="0"/>
                    </a:cubicBezTo>
                    <a:cubicBezTo>
                      <a:pt x="208923" y="0"/>
                      <a:pt x="207970" y="0"/>
                      <a:pt x="206065" y="0"/>
                    </a:cubicBezTo>
                    <a:cubicBezTo>
                      <a:pt x="194635" y="0"/>
                      <a:pt x="174633" y="4763"/>
                      <a:pt x="166060" y="37148"/>
                    </a:cubicBezTo>
                    <a:cubicBezTo>
                      <a:pt x="160345" y="58103"/>
                      <a:pt x="161298" y="87630"/>
                      <a:pt x="161298" y="115253"/>
                    </a:cubicBezTo>
                    <a:cubicBezTo>
                      <a:pt x="161298" y="120968"/>
                      <a:pt x="161298" y="126682"/>
                      <a:pt x="161298" y="130493"/>
                    </a:cubicBezTo>
                    <a:cubicBezTo>
                      <a:pt x="159393" y="178118"/>
                      <a:pt x="114625" y="237172"/>
                      <a:pt x="81288" y="277178"/>
                    </a:cubicBezTo>
                    <a:cubicBezTo>
                      <a:pt x="81288" y="277178"/>
                      <a:pt x="55570" y="304800"/>
                      <a:pt x="33663" y="343853"/>
                    </a:cubicBezTo>
                    <a:cubicBezTo>
                      <a:pt x="14613" y="374333"/>
                      <a:pt x="-50157" y="493395"/>
                      <a:pt x="75573" y="576263"/>
                    </a:cubicBezTo>
                    <a:close/>
                    <a:moveTo>
                      <a:pt x="210828" y="696278"/>
                    </a:moveTo>
                    <a:cubicBezTo>
                      <a:pt x="197493" y="696278"/>
                      <a:pt x="186063" y="688658"/>
                      <a:pt x="186063" y="681038"/>
                    </a:cubicBezTo>
                    <a:cubicBezTo>
                      <a:pt x="186063" y="680085"/>
                      <a:pt x="186063" y="678180"/>
                      <a:pt x="187015" y="677228"/>
                    </a:cubicBezTo>
                    <a:cubicBezTo>
                      <a:pt x="190825" y="677228"/>
                      <a:pt x="194635" y="678180"/>
                      <a:pt x="198445" y="678180"/>
                    </a:cubicBezTo>
                    <a:cubicBezTo>
                      <a:pt x="202255" y="678180"/>
                      <a:pt x="206065" y="678180"/>
                      <a:pt x="210828" y="678180"/>
                    </a:cubicBezTo>
                    <a:cubicBezTo>
                      <a:pt x="218448" y="678180"/>
                      <a:pt x="227020" y="678180"/>
                      <a:pt x="233688" y="677228"/>
                    </a:cubicBezTo>
                    <a:cubicBezTo>
                      <a:pt x="234640" y="678180"/>
                      <a:pt x="234640" y="680085"/>
                      <a:pt x="234640" y="681038"/>
                    </a:cubicBezTo>
                    <a:cubicBezTo>
                      <a:pt x="235593" y="688658"/>
                      <a:pt x="224163" y="696278"/>
                      <a:pt x="210828" y="696278"/>
                    </a:cubicBezTo>
                    <a:close/>
                    <a:moveTo>
                      <a:pt x="236545" y="662940"/>
                    </a:moveTo>
                    <a:cubicBezTo>
                      <a:pt x="231783" y="663893"/>
                      <a:pt x="226068" y="663893"/>
                      <a:pt x="221305" y="664845"/>
                    </a:cubicBezTo>
                    <a:cubicBezTo>
                      <a:pt x="217495" y="664845"/>
                      <a:pt x="214638" y="664845"/>
                      <a:pt x="210828" y="664845"/>
                    </a:cubicBezTo>
                    <a:cubicBezTo>
                      <a:pt x="202255" y="664845"/>
                      <a:pt x="193683" y="663893"/>
                      <a:pt x="185110" y="662940"/>
                    </a:cubicBezTo>
                    <a:cubicBezTo>
                      <a:pt x="153678" y="659130"/>
                      <a:pt x="135580" y="647700"/>
                      <a:pt x="135580" y="639128"/>
                    </a:cubicBezTo>
                    <a:cubicBezTo>
                      <a:pt x="135580" y="638175"/>
                      <a:pt x="135580" y="638175"/>
                      <a:pt x="135580" y="637223"/>
                    </a:cubicBezTo>
                    <a:cubicBezTo>
                      <a:pt x="159393" y="641985"/>
                      <a:pt x="185110" y="642938"/>
                      <a:pt x="202255" y="642938"/>
                    </a:cubicBezTo>
                    <a:cubicBezTo>
                      <a:pt x="235593" y="642938"/>
                      <a:pt x="267025" y="639128"/>
                      <a:pt x="284170" y="633413"/>
                    </a:cubicBezTo>
                    <a:cubicBezTo>
                      <a:pt x="286075" y="635318"/>
                      <a:pt x="287028" y="637223"/>
                      <a:pt x="287028" y="639128"/>
                    </a:cubicBezTo>
                    <a:cubicBezTo>
                      <a:pt x="287028" y="647700"/>
                      <a:pt x="267978" y="659130"/>
                      <a:pt x="236545" y="662940"/>
                    </a:cubicBezTo>
                    <a:close/>
                    <a:moveTo>
                      <a:pt x="89860" y="304800"/>
                    </a:moveTo>
                    <a:lnTo>
                      <a:pt x="90813" y="302895"/>
                    </a:lnTo>
                    <a:cubicBezTo>
                      <a:pt x="132723" y="253365"/>
                      <a:pt x="181300" y="188595"/>
                      <a:pt x="184158" y="131445"/>
                    </a:cubicBezTo>
                    <a:cubicBezTo>
                      <a:pt x="184158" y="125730"/>
                      <a:pt x="184158" y="120015"/>
                      <a:pt x="184158" y="114300"/>
                    </a:cubicBezTo>
                    <a:cubicBezTo>
                      <a:pt x="184158" y="87630"/>
                      <a:pt x="183205" y="60960"/>
                      <a:pt x="187968" y="42863"/>
                    </a:cubicBezTo>
                    <a:cubicBezTo>
                      <a:pt x="191778" y="26670"/>
                      <a:pt x="198445" y="24765"/>
                      <a:pt x="202255" y="24765"/>
                    </a:cubicBezTo>
                    <a:cubicBezTo>
                      <a:pt x="203208" y="24765"/>
                      <a:pt x="204160" y="24765"/>
                      <a:pt x="204160" y="24765"/>
                    </a:cubicBezTo>
                    <a:cubicBezTo>
                      <a:pt x="207018" y="24765"/>
                      <a:pt x="208923" y="29528"/>
                      <a:pt x="209875" y="37148"/>
                    </a:cubicBezTo>
                    <a:cubicBezTo>
                      <a:pt x="209875" y="41910"/>
                      <a:pt x="209875" y="56198"/>
                      <a:pt x="208923" y="71438"/>
                    </a:cubicBezTo>
                    <a:cubicBezTo>
                      <a:pt x="207018" y="105728"/>
                      <a:pt x="205113" y="151447"/>
                      <a:pt x="209875" y="172403"/>
                    </a:cubicBezTo>
                    <a:cubicBezTo>
                      <a:pt x="215590" y="195263"/>
                      <a:pt x="226068" y="218122"/>
                      <a:pt x="235593" y="240030"/>
                    </a:cubicBezTo>
                    <a:cubicBezTo>
                      <a:pt x="248928" y="268605"/>
                      <a:pt x="261310" y="296228"/>
                      <a:pt x="262263" y="321945"/>
                    </a:cubicBezTo>
                    <a:cubicBezTo>
                      <a:pt x="264168" y="367665"/>
                      <a:pt x="241308" y="371475"/>
                      <a:pt x="225115" y="374333"/>
                    </a:cubicBezTo>
                    <a:cubicBezTo>
                      <a:pt x="217495" y="375285"/>
                      <a:pt x="208923" y="377190"/>
                      <a:pt x="208923" y="385763"/>
                    </a:cubicBezTo>
                    <a:cubicBezTo>
                      <a:pt x="208923" y="389572"/>
                      <a:pt x="211780" y="393383"/>
                      <a:pt x="216543" y="393383"/>
                    </a:cubicBezTo>
                    <a:cubicBezTo>
                      <a:pt x="218448" y="393383"/>
                      <a:pt x="220353" y="392430"/>
                      <a:pt x="224163" y="392430"/>
                    </a:cubicBezTo>
                    <a:cubicBezTo>
                      <a:pt x="228925" y="391478"/>
                      <a:pt x="237498" y="389572"/>
                      <a:pt x="246070" y="389572"/>
                    </a:cubicBezTo>
                    <a:cubicBezTo>
                      <a:pt x="251785" y="389572"/>
                      <a:pt x="256548" y="390525"/>
                      <a:pt x="261310" y="391478"/>
                    </a:cubicBezTo>
                    <a:cubicBezTo>
                      <a:pt x="275598" y="395288"/>
                      <a:pt x="286075" y="405765"/>
                      <a:pt x="290838" y="418147"/>
                    </a:cubicBezTo>
                    <a:cubicBezTo>
                      <a:pt x="294648" y="429578"/>
                      <a:pt x="294648" y="449580"/>
                      <a:pt x="273693" y="477203"/>
                    </a:cubicBezTo>
                    <a:cubicBezTo>
                      <a:pt x="269883" y="482918"/>
                      <a:pt x="259405" y="490538"/>
                      <a:pt x="238450" y="494347"/>
                    </a:cubicBezTo>
                    <a:cubicBezTo>
                      <a:pt x="231783" y="495300"/>
                      <a:pt x="231783" y="499110"/>
                      <a:pt x="231783" y="501968"/>
                    </a:cubicBezTo>
                    <a:cubicBezTo>
                      <a:pt x="231783" y="504825"/>
                      <a:pt x="234640" y="507683"/>
                      <a:pt x="239403" y="507683"/>
                    </a:cubicBezTo>
                    <a:cubicBezTo>
                      <a:pt x="241308" y="507683"/>
                      <a:pt x="243213" y="507683"/>
                      <a:pt x="245118" y="507683"/>
                    </a:cubicBezTo>
                    <a:cubicBezTo>
                      <a:pt x="277503" y="507683"/>
                      <a:pt x="302268" y="514350"/>
                      <a:pt x="313698" y="526733"/>
                    </a:cubicBezTo>
                    <a:cubicBezTo>
                      <a:pt x="319413" y="532448"/>
                      <a:pt x="321318" y="539115"/>
                      <a:pt x="321318" y="546735"/>
                    </a:cubicBezTo>
                    <a:cubicBezTo>
                      <a:pt x="320365" y="561023"/>
                      <a:pt x="301315" y="566738"/>
                      <a:pt x="287980" y="569595"/>
                    </a:cubicBezTo>
                    <a:cubicBezTo>
                      <a:pt x="278455" y="572453"/>
                      <a:pt x="272740" y="573405"/>
                      <a:pt x="272740" y="580073"/>
                    </a:cubicBezTo>
                    <a:lnTo>
                      <a:pt x="272740" y="582930"/>
                    </a:lnTo>
                    <a:lnTo>
                      <a:pt x="277503" y="586740"/>
                    </a:lnTo>
                    <a:lnTo>
                      <a:pt x="280360" y="586740"/>
                    </a:lnTo>
                    <a:cubicBezTo>
                      <a:pt x="282265" y="586740"/>
                      <a:pt x="284170" y="585788"/>
                      <a:pt x="287980" y="584835"/>
                    </a:cubicBezTo>
                    <a:cubicBezTo>
                      <a:pt x="296553" y="581978"/>
                      <a:pt x="304173" y="581025"/>
                      <a:pt x="309888" y="581025"/>
                    </a:cubicBezTo>
                    <a:cubicBezTo>
                      <a:pt x="312745" y="581025"/>
                      <a:pt x="314650" y="581025"/>
                      <a:pt x="315603" y="581978"/>
                    </a:cubicBezTo>
                    <a:cubicBezTo>
                      <a:pt x="320365" y="582930"/>
                      <a:pt x="320365" y="585788"/>
                      <a:pt x="320365" y="586740"/>
                    </a:cubicBezTo>
                    <a:cubicBezTo>
                      <a:pt x="320365" y="594360"/>
                      <a:pt x="308935" y="606743"/>
                      <a:pt x="283218" y="617220"/>
                    </a:cubicBezTo>
                    <a:lnTo>
                      <a:pt x="282265" y="617220"/>
                    </a:lnTo>
                    <a:lnTo>
                      <a:pt x="282265" y="617220"/>
                    </a:lnTo>
                    <a:cubicBezTo>
                      <a:pt x="269883" y="622935"/>
                      <a:pt x="241308" y="625793"/>
                      <a:pt x="210828" y="625793"/>
                    </a:cubicBezTo>
                    <a:cubicBezTo>
                      <a:pt x="163203" y="625793"/>
                      <a:pt x="107958" y="617220"/>
                      <a:pt x="98433" y="597218"/>
                    </a:cubicBezTo>
                    <a:cubicBezTo>
                      <a:pt x="96528" y="592455"/>
                      <a:pt x="96528" y="586740"/>
                      <a:pt x="101290" y="580073"/>
                    </a:cubicBezTo>
                    <a:cubicBezTo>
                      <a:pt x="102243" y="581025"/>
                      <a:pt x="104148" y="582930"/>
                      <a:pt x="106053" y="583883"/>
                    </a:cubicBezTo>
                    <a:cubicBezTo>
                      <a:pt x="137485" y="600075"/>
                      <a:pt x="178443" y="602933"/>
                      <a:pt x="201303" y="602933"/>
                    </a:cubicBezTo>
                    <a:cubicBezTo>
                      <a:pt x="216543" y="602933"/>
                      <a:pt x="227973" y="601980"/>
                      <a:pt x="232735" y="601028"/>
                    </a:cubicBezTo>
                    <a:cubicBezTo>
                      <a:pt x="238450" y="600075"/>
                      <a:pt x="247975" y="598170"/>
                      <a:pt x="247023" y="590550"/>
                    </a:cubicBezTo>
                    <a:cubicBezTo>
                      <a:pt x="247023" y="585788"/>
                      <a:pt x="243213" y="583883"/>
                      <a:pt x="236545" y="583883"/>
                    </a:cubicBezTo>
                    <a:cubicBezTo>
                      <a:pt x="235593" y="583883"/>
                      <a:pt x="234640" y="583883"/>
                      <a:pt x="232735" y="583883"/>
                    </a:cubicBezTo>
                    <a:cubicBezTo>
                      <a:pt x="227973" y="583883"/>
                      <a:pt x="221305" y="584835"/>
                      <a:pt x="212733" y="584835"/>
                    </a:cubicBezTo>
                    <a:cubicBezTo>
                      <a:pt x="183205" y="584835"/>
                      <a:pt x="153678" y="579120"/>
                      <a:pt x="120340" y="566738"/>
                    </a:cubicBezTo>
                    <a:cubicBezTo>
                      <a:pt x="104148" y="561975"/>
                      <a:pt x="71763" y="541973"/>
                      <a:pt x="65095" y="537210"/>
                    </a:cubicBezTo>
                    <a:cubicBezTo>
                      <a:pt x="40330" y="518160"/>
                      <a:pt x="26995" y="484822"/>
                      <a:pt x="26995" y="444818"/>
                    </a:cubicBezTo>
                    <a:cubicBezTo>
                      <a:pt x="24138" y="382905"/>
                      <a:pt x="69858" y="327660"/>
                      <a:pt x="89860" y="30480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00" name="Google Shape;6200;p33"/>
              <p:cNvSpPr/>
              <p:nvPr/>
            </p:nvSpPr>
            <p:spPr>
              <a:xfrm>
                <a:off x="6256972" y="2756535"/>
                <a:ext cx="368617" cy="631507"/>
              </a:xfrm>
              <a:custGeom>
                <a:avLst/>
                <a:gdLst/>
                <a:ahLst/>
                <a:cxnLst/>
                <a:rect l="l" t="t" r="r" b="b"/>
                <a:pathLst>
                  <a:path w="368617" h="631507" extrusionOk="0">
                    <a:moveTo>
                      <a:pt x="351473" y="631507"/>
                    </a:moveTo>
                    <a:lnTo>
                      <a:pt x="328613" y="625793"/>
                    </a:lnTo>
                    <a:cubicBezTo>
                      <a:pt x="339090" y="584835"/>
                      <a:pt x="344805" y="542925"/>
                      <a:pt x="344805" y="500062"/>
                    </a:cubicBezTo>
                    <a:cubicBezTo>
                      <a:pt x="344805" y="282893"/>
                      <a:pt x="206693" y="90488"/>
                      <a:pt x="0" y="22860"/>
                    </a:cubicBezTo>
                    <a:lnTo>
                      <a:pt x="7620" y="0"/>
                    </a:lnTo>
                    <a:cubicBezTo>
                      <a:pt x="223838" y="71438"/>
                      <a:pt x="368618" y="272415"/>
                      <a:pt x="368618" y="500062"/>
                    </a:cubicBezTo>
                    <a:cubicBezTo>
                      <a:pt x="368618" y="544830"/>
                      <a:pt x="362903" y="588645"/>
                      <a:pt x="351473" y="6315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01" name="Google Shape;6201;p33"/>
              <p:cNvSpPr/>
              <p:nvPr/>
            </p:nvSpPr>
            <p:spPr>
              <a:xfrm>
                <a:off x="5572125" y="2767964"/>
                <a:ext cx="337185" cy="621030"/>
              </a:xfrm>
              <a:custGeom>
                <a:avLst/>
                <a:gdLst/>
                <a:ahLst/>
                <a:cxnLst/>
                <a:rect l="l" t="t" r="r" b="b"/>
                <a:pathLst>
                  <a:path w="337185" h="621030" extrusionOk="0">
                    <a:moveTo>
                      <a:pt x="17145" y="621030"/>
                    </a:moveTo>
                    <a:cubicBezTo>
                      <a:pt x="5715" y="578168"/>
                      <a:pt x="0" y="533400"/>
                      <a:pt x="0" y="488632"/>
                    </a:cubicBezTo>
                    <a:cubicBezTo>
                      <a:pt x="0" y="273368"/>
                      <a:pt x="129540" y="80963"/>
                      <a:pt x="328613" y="0"/>
                    </a:cubicBezTo>
                    <a:lnTo>
                      <a:pt x="337185" y="21908"/>
                    </a:lnTo>
                    <a:cubicBezTo>
                      <a:pt x="146685" y="99060"/>
                      <a:pt x="22860" y="281940"/>
                      <a:pt x="22860" y="487680"/>
                    </a:cubicBezTo>
                    <a:cubicBezTo>
                      <a:pt x="22860" y="530543"/>
                      <a:pt x="28575" y="572453"/>
                      <a:pt x="39052" y="613410"/>
                    </a:cubicBezTo>
                    <a:lnTo>
                      <a:pt x="17145" y="62103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6202" name="Google Shape;6202;p33"/>
              <p:cNvGrpSpPr/>
              <p:nvPr/>
            </p:nvGrpSpPr>
            <p:grpSpPr>
              <a:xfrm>
                <a:off x="4910701" y="3818108"/>
                <a:ext cx="2376312" cy="776751"/>
                <a:chOff x="4910701" y="3818108"/>
                <a:chExt cx="2376312" cy="776751"/>
              </a:xfrm>
            </p:grpSpPr>
            <p:sp>
              <p:nvSpPr>
                <p:cNvPr id="6203" name="Google Shape;6203;p33"/>
                <p:cNvSpPr/>
                <p:nvPr/>
              </p:nvSpPr>
              <p:spPr>
                <a:xfrm>
                  <a:off x="5957887" y="4451032"/>
                  <a:ext cx="25717" cy="33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7" h="33337" extrusionOk="0">
                      <a:moveTo>
                        <a:pt x="12383" y="0"/>
                      </a:moveTo>
                      <a:cubicBezTo>
                        <a:pt x="9525" y="0"/>
                        <a:pt x="6667" y="953"/>
                        <a:pt x="3810" y="3810"/>
                      </a:cubicBezTo>
                      <a:cubicBezTo>
                        <a:pt x="953" y="5715"/>
                        <a:pt x="0" y="9525"/>
                        <a:pt x="0" y="12383"/>
                      </a:cubicBezTo>
                      <a:cubicBezTo>
                        <a:pt x="0" y="17145"/>
                        <a:pt x="1905" y="21908"/>
                        <a:pt x="5715" y="25718"/>
                      </a:cubicBezTo>
                      <a:cubicBezTo>
                        <a:pt x="9525" y="29528"/>
                        <a:pt x="14288" y="32385"/>
                        <a:pt x="20955" y="33338"/>
                      </a:cubicBezTo>
                      <a:cubicBezTo>
                        <a:pt x="21908" y="31433"/>
                        <a:pt x="23813" y="30480"/>
                        <a:pt x="23813" y="27623"/>
                      </a:cubicBezTo>
                      <a:cubicBezTo>
                        <a:pt x="24765" y="25718"/>
                        <a:pt x="24765" y="22860"/>
                        <a:pt x="25717" y="19050"/>
                      </a:cubicBezTo>
                      <a:cubicBezTo>
                        <a:pt x="25717" y="14288"/>
                        <a:pt x="24765" y="9525"/>
                        <a:pt x="21908" y="6668"/>
                      </a:cubicBezTo>
                      <a:cubicBezTo>
                        <a:pt x="19050" y="2858"/>
                        <a:pt x="16192" y="953"/>
                        <a:pt x="123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04" name="Google Shape;6204;p33"/>
                <p:cNvSpPr/>
                <p:nvPr/>
              </p:nvSpPr>
              <p:spPr>
                <a:xfrm>
                  <a:off x="6030277" y="4486275"/>
                  <a:ext cx="53339" cy="31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39" h="31432" extrusionOk="0">
                      <a:moveTo>
                        <a:pt x="26670" y="0"/>
                      </a:moveTo>
                      <a:cubicBezTo>
                        <a:pt x="19050" y="0"/>
                        <a:pt x="13335" y="1905"/>
                        <a:pt x="8572" y="4763"/>
                      </a:cubicBezTo>
                      <a:cubicBezTo>
                        <a:pt x="2857" y="8572"/>
                        <a:pt x="952" y="13335"/>
                        <a:pt x="0" y="18097"/>
                      </a:cubicBezTo>
                      <a:cubicBezTo>
                        <a:pt x="0" y="21907"/>
                        <a:pt x="952" y="24765"/>
                        <a:pt x="4763" y="27622"/>
                      </a:cubicBezTo>
                      <a:cubicBezTo>
                        <a:pt x="7620" y="30480"/>
                        <a:pt x="11430" y="31432"/>
                        <a:pt x="15240" y="31432"/>
                      </a:cubicBezTo>
                      <a:cubicBezTo>
                        <a:pt x="20955" y="31432"/>
                        <a:pt x="27622" y="30480"/>
                        <a:pt x="33338" y="27622"/>
                      </a:cubicBezTo>
                      <a:cubicBezTo>
                        <a:pt x="39052" y="24765"/>
                        <a:pt x="45720" y="20955"/>
                        <a:pt x="53340" y="15240"/>
                      </a:cubicBezTo>
                      <a:cubicBezTo>
                        <a:pt x="49530" y="10478"/>
                        <a:pt x="44767" y="6668"/>
                        <a:pt x="40005" y="3810"/>
                      </a:cubicBezTo>
                      <a:cubicBezTo>
                        <a:pt x="36195" y="1905"/>
                        <a:pt x="31432" y="953"/>
                        <a:pt x="2667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05" name="Google Shape;6205;p33"/>
                <p:cNvSpPr/>
                <p:nvPr/>
              </p:nvSpPr>
              <p:spPr>
                <a:xfrm rot="-4289663">
                  <a:off x="5514869" y="4359959"/>
                  <a:ext cx="37147" cy="36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147" h="36195" extrusionOk="0">
                      <a:moveTo>
                        <a:pt x="0" y="0"/>
                      </a:moveTo>
                      <a:lnTo>
                        <a:pt x="37148" y="0"/>
                      </a:lnTo>
                      <a:lnTo>
                        <a:pt x="37148" y="36195"/>
                      </a:lnTo>
                      <a:lnTo>
                        <a:pt x="0" y="36195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06" name="Google Shape;6206;p33"/>
                <p:cNvSpPr/>
                <p:nvPr/>
              </p:nvSpPr>
              <p:spPr>
                <a:xfrm>
                  <a:off x="5833809" y="4470677"/>
                  <a:ext cx="53593" cy="30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93" h="30258" extrusionOk="0">
                      <a:moveTo>
                        <a:pt x="28828" y="357"/>
                      </a:moveTo>
                      <a:cubicBezTo>
                        <a:pt x="21208" y="-595"/>
                        <a:pt x="15493" y="357"/>
                        <a:pt x="9778" y="3215"/>
                      </a:cubicBezTo>
                      <a:cubicBezTo>
                        <a:pt x="4063" y="6072"/>
                        <a:pt x="1206" y="10835"/>
                        <a:pt x="253" y="15597"/>
                      </a:cubicBezTo>
                      <a:cubicBezTo>
                        <a:pt x="-699" y="19407"/>
                        <a:pt x="1206" y="22265"/>
                        <a:pt x="3111" y="25122"/>
                      </a:cubicBezTo>
                      <a:cubicBezTo>
                        <a:pt x="5968" y="27980"/>
                        <a:pt x="8826" y="29885"/>
                        <a:pt x="13588" y="29885"/>
                      </a:cubicBezTo>
                      <a:cubicBezTo>
                        <a:pt x="19303" y="30837"/>
                        <a:pt x="25971" y="29885"/>
                        <a:pt x="32638" y="27980"/>
                      </a:cubicBezTo>
                      <a:cubicBezTo>
                        <a:pt x="39306" y="26075"/>
                        <a:pt x="45973" y="23217"/>
                        <a:pt x="53593" y="18455"/>
                      </a:cubicBezTo>
                      <a:cubicBezTo>
                        <a:pt x="49783" y="13692"/>
                        <a:pt x="45973" y="8930"/>
                        <a:pt x="42163" y="5120"/>
                      </a:cubicBezTo>
                      <a:cubicBezTo>
                        <a:pt x="37401" y="3215"/>
                        <a:pt x="32638" y="1310"/>
                        <a:pt x="28828" y="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07" name="Google Shape;6207;p33"/>
                <p:cNvSpPr/>
                <p:nvPr/>
              </p:nvSpPr>
              <p:spPr>
                <a:xfrm rot="-1450734">
                  <a:off x="6823927" y="4289965"/>
                  <a:ext cx="36196" cy="37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196" h="37148" extrusionOk="0">
                      <a:moveTo>
                        <a:pt x="0" y="0"/>
                      </a:moveTo>
                      <a:lnTo>
                        <a:pt x="36196" y="0"/>
                      </a:lnTo>
                      <a:lnTo>
                        <a:pt x="36196" y="37149"/>
                      </a:lnTo>
                      <a:lnTo>
                        <a:pt x="0" y="37149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08" name="Google Shape;6208;p33"/>
                <p:cNvSpPr/>
                <p:nvPr/>
              </p:nvSpPr>
              <p:spPr>
                <a:xfrm>
                  <a:off x="6727133" y="4373310"/>
                  <a:ext cx="54368" cy="467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68" h="46765" extrusionOk="0">
                      <a:moveTo>
                        <a:pt x="2279" y="24382"/>
                      </a:moveTo>
                      <a:cubicBezTo>
                        <a:pt x="374" y="28192"/>
                        <a:pt x="-579" y="31050"/>
                        <a:pt x="374" y="34859"/>
                      </a:cubicBezTo>
                      <a:cubicBezTo>
                        <a:pt x="2279" y="40575"/>
                        <a:pt x="6089" y="43432"/>
                        <a:pt x="11804" y="45337"/>
                      </a:cubicBezTo>
                      <a:cubicBezTo>
                        <a:pt x="17519" y="47242"/>
                        <a:pt x="24186" y="47242"/>
                        <a:pt x="29901" y="45337"/>
                      </a:cubicBezTo>
                      <a:cubicBezTo>
                        <a:pt x="39426" y="41527"/>
                        <a:pt x="46094" y="36765"/>
                        <a:pt x="49904" y="29145"/>
                      </a:cubicBezTo>
                      <a:cubicBezTo>
                        <a:pt x="54666" y="22477"/>
                        <a:pt x="55619" y="14857"/>
                        <a:pt x="52761" y="8190"/>
                      </a:cubicBezTo>
                      <a:cubicBezTo>
                        <a:pt x="50856" y="4380"/>
                        <a:pt x="47999" y="1522"/>
                        <a:pt x="42284" y="570"/>
                      </a:cubicBezTo>
                      <a:cubicBezTo>
                        <a:pt x="36569" y="-383"/>
                        <a:pt x="30854" y="-383"/>
                        <a:pt x="25139" y="2475"/>
                      </a:cubicBezTo>
                      <a:cubicBezTo>
                        <a:pt x="23234" y="5332"/>
                        <a:pt x="18471" y="9142"/>
                        <a:pt x="11804" y="13905"/>
                      </a:cubicBezTo>
                      <a:cubicBezTo>
                        <a:pt x="7994" y="16762"/>
                        <a:pt x="4184" y="20572"/>
                        <a:pt x="2279" y="2438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09" name="Google Shape;6209;p33"/>
                <p:cNvSpPr/>
                <p:nvPr/>
              </p:nvSpPr>
              <p:spPr>
                <a:xfrm>
                  <a:off x="6563677" y="4377690"/>
                  <a:ext cx="48577" cy="692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77" h="69294" extrusionOk="0">
                      <a:moveTo>
                        <a:pt x="0" y="11430"/>
                      </a:moveTo>
                      <a:lnTo>
                        <a:pt x="15240" y="63817"/>
                      </a:lnTo>
                      <a:cubicBezTo>
                        <a:pt x="16192" y="65722"/>
                        <a:pt x="17145" y="67628"/>
                        <a:pt x="19050" y="68580"/>
                      </a:cubicBezTo>
                      <a:cubicBezTo>
                        <a:pt x="20955" y="69532"/>
                        <a:pt x="22860" y="69532"/>
                        <a:pt x="24765" y="68580"/>
                      </a:cubicBezTo>
                      <a:cubicBezTo>
                        <a:pt x="30480" y="66675"/>
                        <a:pt x="36195" y="62865"/>
                        <a:pt x="40005" y="58103"/>
                      </a:cubicBezTo>
                      <a:cubicBezTo>
                        <a:pt x="44767" y="52388"/>
                        <a:pt x="46672" y="46672"/>
                        <a:pt x="48577" y="39053"/>
                      </a:cubicBezTo>
                      <a:lnTo>
                        <a:pt x="37147" y="0"/>
                      </a:lnTo>
                      <a:lnTo>
                        <a:pt x="0" y="1143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10" name="Google Shape;6210;p33"/>
                <p:cNvSpPr/>
                <p:nvPr/>
              </p:nvSpPr>
              <p:spPr>
                <a:xfrm>
                  <a:off x="6273165" y="4475797"/>
                  <a:ext cx="53339" cy="33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39" h="33337" extrusionOk="0">
                      <a:moveTo>
                        <a:pt x="23813" y="0"/>
                      </a:moveTo>
                      <a:cubicBezTo>
                        <a:pt x="16192" y="953"/>
                        <a:pt x="10477" y="3810"/>
                        <a:pt x="6667" y="7620"/>
                      </a:cubicBezTo>
                      <a:cubicBezTo>
                        <a:pt x="1905" y="12383"/>
                        <a:pt x="0" y="17145"/>
                        <a:pt x="0" y="21908"/>
                      </a:cubicBezTo>
                      <a:cubicBezTo>
                        <a:pt x="0" y="25718"/>
                        <a:pt x="1905" y="28575"/>
                        <a:pt x="5715" y="30480"/>
                      </a:cubicBezTo>
                      <a:cubicBezTo>
                        <a:pt x="8572" y="32385"/>
                        <a:pt x="12382" y="33338"/>
                        <a:pt x="17145" y="33338"/>
                      </a:cubicBezTo>
                      <a:cubicBezTo>
                        <a:pt x="22860" y="32385"/>
                        <a:pt x="28575" y="30480"/>
                        <a:pt x="35242" y="26670"/>
                      </a:cubicBezTo>
                      <a:cubicBezTo>
                        <a:pt x="40957" y="22860"/>
                        <a:pt x="46672" y="18097"/>
                        <a:pt x="53340" y="12383"/>
                      </a:cubicBezTo>
                      <a:cubicBezTo>
                        <a:pt x="48577" y="8572"/>
                        <a:pt x="43815" y="4763"/>
                        <a:pt x="39052" y="2858"/>
                      </a:cubicBezTo>
                      <a:cubicBezTo>
                        <a:pt x="33338" y="953"/>
                        <a:pt x="28575" y="0"/>
                        <a:pt x="2381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11" name="Google Shape;6211;p33"/>
                <p:cNvSpPr/>
                <p:nvPr/>
              </p:nvSpPr>
              <p:spPr>
                <a:xfrm>
                  <a:off x="6383654" y="4415790"/>
                  <a:ext cx="75247" cy="88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247" h="88024" extrusionOk="0">
                      <a:moveTo>
                        <a:pt x="39053" y="6667"/>
                      </a:moveTo>
                      <a:lnTo>
                        <a:pt x="44767" y="35242"/>
                      </a:lnTo>
                      <a:lnTo>
                        <a:pt x="7620" y="41910"/>
                      </a:lnTo>
                      <a:cubicBezTo>
                        <a:pt x="4763" y="41910"/>
                        <a:pt x="2858" y="43815"/>
                        <a:pt x="1905" y="45720"/>
                      </a:cubicBezTo>
                      <a:cubicBezTo>
                        <a:pt x="0" y="47625"/>
                        <a:pt x="0" y="49530"/>
                        <a:pt x="0" y="52388"/>
                      </a:cubicBezTo>
                      <a:cubicBezTo>
                        <a:pt x="0" y="54292"/>
                        <a:pt x="1905" y="56197"/>
                        <a:pt x="3810" y="58103"/>
                      </a:cubicBezTo>
                      <a:cubicBezTo>
                        <a:pt x="5715" y="60007"/>
                        <a:pt x="8573" y="60960"/>
                        <a:pt x="11430" y="61913"/>
                      </a:cubicBezTo>
                      <a:cubicBezTo>
                        <a:pt x="13335" y="60007"/>
                        <a:pt x="16192" y="58103"/>
                        <a:pt x="20003" y="56197"/>
                      </a:cubicBezTo>
                      <a:cubicBezTo>
                        <a:pt x="22860" y="55245"/>
                        <a:pt x="27623" y="53340"/>
                        <a:pt x="33338" y="52388"/>
                      </a:cubicBezTo>
                      <a:lnTo>
                        <a:pt x="45720" y="65722"/>
                      </a:lnTo>
                      <a:lnTo>
                        <a:pt x="34290" y="67628"/>
                      </a:lnTo>
                      <a:cubicBezTo>
                        <a:pt x="30480" y="68580"/>
                        <a:pt x="26670" y="70485"/>
                        <a:pt x="23813" y="72390"/>
                      </a:cubicBezTo>
                      <a:cubicBezTo>
                        <a:pt x="20955" y="75247"/>
                        <a:pt x="20003" y="78105"/>
                        <a:pt x="20955" y="80963"/>
                      </a:cubicBezTo>
                      <a:cubicBezTo>
                        <a:pt x="21908" y="83820"/>
                        <a:pt x="22860" y="85725"/>
                        <a:pt x="25717" y="86678"/>
                      </a:cubicBezTo>
                      <a:cubicBezTo>
                        <a:pt x="28575" y="87630"/>
                        <a:pt x="32385" y="88582"/>
                        <a:pt x="35242" y="87630"/>
                      </a:cubicBezTo>
                      <a:cubicBezTo>
                        <a:pt x="43815" y="85725"/>
                        <a:pt x="52388" y="81915"/>
                        <a:pt x="59055" y="75247"/>
                      </a:cubicBezTo>
                      <a:cubicBezTo>
                        <a:pt x="66675" y="68580"/>
                        <a:pt x="71438" y="60007"/>
                        <a:pt x="75248" y="49530"/>
                      </a:cubicBezTo>
                      <a:lnTo>
                        <a:pt x="65723" y="0"/>
                      </a:lnTo>
                      <a:lnTo>
                        <a:pt x="39053" y="6667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12" name="Google Shape;6212;p33"/>
                <p:cNvSpPr/>
                <p:nvPr/>
              </p:nvSpPr>
              <p:spPr>
                <a:xfrm>
                  <a:off x="4910701" y="3818108"/>
                  <a:ext cx="2376312" cy="776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6312" h="776751" extrusionOk="0">
                      <a:moveTo>
                        <a:pt x="2324489" y="401466"/>
                      </a:moveTo>
                      <a:cubicBezTo>
                        <a:pt x="2315916" y="384321"/>
                        <a:pt x="2307344" y="367176"/>
                        <a:pt x="2299724" y="350031"/>
                      </a:cubicBezTo>
                      <a:cubicBezTo>
                        <a:pt x="2316869" y="337649"/>
                        <a:pt x="2332109" y="325266"/>
                        <a:pt x="2348301" y="310979"/>
                      </a:cubicBezTo>
                      <a:cubicBezTo>
                        <a:pt x="2399736" y="264306"/>
                        <a:pt x="2369256" y="202394"/>
                        <a:pt x="2344491" y="152864"/>
                      </a:cubicBezTo>
                      <a:lnTo>
                        <a:pt x="2339729" y="142386"/>
                      </a:lnTo>
                      <a:cubicBezTo>
                        <a:pt x="2327346" y="116669"/>
                        <a:pt x="2329251" y="90951"/>
                        <a:pt x="2331156" y="69044"/>
                      </a:cubicBezTo>
                      <a:cubicBezTo>
                        <a:pt x="2333061" y="48089"/>
                        <a:pt x="2334966" y="28086"/>
                        <a:pt x="2321631" y="14751"/>
                      </a:cubicBezTo>
                      <a:cubicBezTo>
                        <a:pt x="2310201" y="2369"/>
                        <a:pt x="2288294" y="-1441"/>
                        <a:pt x="2253051" y="464"/>
                      </a:cubicBezTo>
                      <a:lnTo>
                        <a:pt x="2253051" y="464"/>
                      </a:lnTo>
                      <a:cubicBezTo>
                        <a:pt x="2253051" y="464"/>
                        <a:pt x="2252099" y="464"/>
                        <a:pt x="2252099" y="464"/>
                      </a:cubicBezTo>
                      <a:cubicBezTo>
                        <a:pt x="2175899" y="5226"/>
                        <a:pt x="2128274" y="68091"/>
                        <a:pt x="2118749" y="177629"/>
                      </a:cubicBezTo>
                      <a:cubicBezTo>
                        <a:pt x="2112081" y="180486"/>
                        <a:pt x="2106366" y="184296"/>
                        <a:pt x="2099699" y="187154"/>
                      </a:cubicBezTo>
                      <a:cubicBezTo>
                        <a:pt x="2052074" y="209061"/>
                        <a:pt x="1995876" y="226206"/>
                        <a:pt x="1943489" y="239541"/>
                      </a:cubicBezTo>
                      <a:lnTo>
                        <a:pt x="1943489" y="239541"/>
                      </a:lnTo>
                      <a:cubicBezTo>
                        <a:pt x="1932059" y="242399"/>
                        <a:pt x="1923486" y="244304"/>
                        <a:pt x="1915866" y="246209"/>
                      </a:cubicBezTo>
                      <a:cubicBezTo>
                        <a:pt x="1915866" y="246209"/>
                        <a:pt x="1915866" y="246209"/>
                        <a:pt x="1914914" y="246209"/>
                      </a:cubicBezTo>
                      <a:lnTo>
                        <a:pt x="1914914" y="246209"/>
                      </a:lnTo>
                      <a:cubicBezTo>
                        <a:pt x="1906341" y="249066"/>
                        <a:pt x="1900626" y="250971"/>
                        <a:pt x="1896816" y="253829"/>
                      </a:cubicBezTo>
                      <a:cubicBezTo>
                        <a:pt x="1866336" y="272879"/>
                        <a:pt x="1887291" y="351936"/>
                        <a:pt x="1896816" y="381464"/>
                      </a:cubicBezTo>
                      <a:cubicBezTo>
                        <a:pt x="1760609" y="478619"/>
                        <a:pt x="1504386" y="540531"/>
                        <a:pt x="1219589" y="540531"/>
                      </a:cubicBezTo>
                      <a:cubicBezTo>
                        <a:pt x="1209111" y="540531"/>
                        <a:pt x="1199586" y="540531"/>
                        <a:pt x="1189109" y="540531"/>
                      </a:cubicBezTo>
                      <a:lnTo>
                        <a:pt x="1189109" y="540531"/>
                      </a:lnTo>
                      <a:cubicBezTo>
                        <a:pt x="1189109" y="540531"/>
                        <a:pt x="1189109" y="540531"/>
                        <a:pt x="1188156" y="540531"/>
                      </a:cubicBezTo>
                      <a:cubicBezTo>
                        <a:pt x="1188156" y="540531"/>
                        <a:pt x="1188156" y="540531"/>
                        <a:pt x="1187204" y="540531"/>
                      </a:cubicBezTo>
                      <a:lnTo>
                        <a:pt x="1187204" y="540531"/>
                      </a:lnTo>
                      <a:cubicBezTo>
                        <a:pt x="1176726" y="540531"/>
                        <a:pt x="1167201" y="540531"/>
                        <a:pt x="1156724" y="540531"/>
                      </a:cubicBezTo>
                      <a:cubicBezTo>
                        <a:pt x="871926" y="540531"/>
                        <a:pt x="615704" y="479571"/>
                        <a:pt x="479496" y="381464"/>
                      </a:cubicBezTo>
                      <a:cubicBezTo>
                        <a:pt x="489021" y="351936"/>
                        <a:pt x="509976" y="272879"/>
                        <a:pt x="479496" y="253829"/>
                      </a:cubicBezTo>
                      <a:cubicBezTo>
                        <a:pt x="475686" y="250971"/>
                        <a:pt x="469019" y="249066"/>
                        <a:pt x="461399" y="246209"/>
                      </a:cubicBezTo>
                      <a:lnTo>
                        <a:pt x="461399" y="246209"/>
                      </a:lnTo>
                      <a:cubicBezTo>
                        <a:pt x="461399" y="246209"/>
                        <a:pt x="461399" y="246209"/>
                        <a:pt x="460446" y="246209"/>
                      </a:cubicBezTo>
                      <a:cubicBezTo>
                        <a:pt x="452826" y="244304"/>
                        <a:pt x="444254" y="241446"/>
                        <a:pt x="432824" y="239541"/>
                      </a:cubicBezTo>
                      <a:lnTo>
                        <a:pt x="432824" y="239541"/>
                      </a:lnTo>
                      <a:cubicBezTo>
                        <a:pt x="379484" y="226206"/>
                        <a:pt x="323286" y="208109"/>
                        <a:pt x="276614" y="187154"/>
                      </a:cubicBezTo>
                      <a:cubicBezTo>
                        <a:pt x="269946" y="184296"/>
                        <a:pt x="263279" y="181439"/>
                        <a:pt x="257564" y="177629"/>
                      </a:cubicBezTo>
                      <a:cubicBezTo>
                        <a:pt x="248039" y="68091"/>
                        <a:pt x="200414" y="6179"/>
                        <a:pt x="124214" y="464"/>
                      </a:cubicBezTo>
                      <a:cubicBezTo>
                        <a:pt x="124214" y="464"/>
                        <a:pt x="123261" y="464"/>
                        <a:pt x="123261" y="464"/>
                      </a:cubicBezTo>
                      <a:lnTo>
                        <a:pt x="123261" y="464"/>
                      </a:lnTo>
                      <a:cubicBezTo>
                        <a:pt x="87066" y="-1441"/>
                        <a:pt x="66111" y="3321"/>
                        <a:pt x="54681" y="14751"/>
                      </a:cubicBezTo>
                      <a:cubicBezTo>
                        <a:pt x="41346" y="28086"/>
                        <a:pt x="43251" y="48089"/>
                        <a:pt x="45156" y="69044"/>
                      </a:cubicBezTo>
                      <a:cubicBezTo>
                        <a:pt x="47061" y="91904"/>
                        <a:pt x="49919" y="116669"/>
                        <a:pt x="36584" y="142386"/>
                      </a:cubicBezTo>
                      <a:lnTo>
                        <a:pt x="31821" y="152864"/>
                      </a:lnTo>
                      <a:cubicBezTo>
                        <a:pt x="7056" y="202394"/>
                        <a:pt x="-23424" y="264306"/>
                        <a:pt x="28011" y="310979"/>
                      </a:cubicBezTo>
                      <a:cubicBezTo>
                        <a:pt x="43251" y="325266"/>
                        <a:pt x="59444" y="338601"/>
                        <a:pt x="76589" y="350031"/>
                      </a:cubicBezTo>
                      <a:cubicBezTo>
                        <a:pt x="69921" y="367176"/>
                        <a:pt x="60396" y="385274"/>
                        <a:pt x="51824" y="401466"/>
                      </a:cubicBezTo>
                      <a:cubicBezTo>
                        <a:pt x="36584" y="430041"/>
                        <a:pt x="21344" y="460521"/>
                        <a:pt x="13724" y="493859"/>
                      </a:cubicBezTo>
                      <a:cubicBezTo>
                        <a:pt x="10866" y="506241"/>
                        <a:pt x="4199" y="609111"/>
                        <a:pt x="25154" y="616731"/>
                      </a:cubicBezTo>
                      <a:cubicBezTo>
                        <a:pt x="28964" y="617684"/>
                        <a:pt x="36584" y="618636"/>
                        <a:pt x="42299" y="606254"/>
                      </a:cubicBezTo>
                      <a:cubicBezTo>
                        <a:pt x="64206" y="562439"/>
                        <a:pt x="100401" y="516719"/>
                        <a:pt x="123261" y="515766"/>
                      </a:cubicBezTo>
                      <a:cubicBezTo>
                        <a:pt x="127071" y="515766"/>
                        <a:pt x="133739" y="516719"/>
                        <a:pt x="140406" y="526244"/>
                      </a:cubicBezTo>
                      <a:cubicBezTo>
                        <a:pt x="146121" y="534816"/>
                        <a:pt x="150884" y="548151"/>
                        <a:pt x="155646" y="557676"/>
                      </a:cubicBezTo>
                      <a:cubicBezTo>
                        <a:pt x="162314" y="573869"/>
                        <a:pt x="165171" y="581489"/>
                        <a:pt x="173744" y="579584"/>
                      </a:cubicBezTo>
                      <a:cubicBezTo>
                        <a:pt x="182316" y="577679"/>
                        <a:pt x="182316" y="568154"/>
                        <a:pt x="182316" y="560534"/>
                      </a:cubicBezTo>
                      <a:cubicBezTo>
                        <a:pt x="182316" y="511004"/>
                        <a:pt x="196604" y="463379"/>
                        <a:pt x="211844" y="419564"/>
                      </a:cubicBezTo>
                      <a:cubicBezTo>
                        <a:pt x="247086" y="432899"/>
                        <a:pt x="281376" y="442424"/>
                        <a:pt x="315666" y="451949"/>
                      </a:cubicBezTo>
                      <a:cubicBezTo>
                        <a:pt x="316619" y="451949"/>
                        <a:pt x="317571" y="452901"/>
                        <a:pt x="318524" y="452901"/>
                      </a:cubicBezTo>
                      <a:lnTo>
                        <a:pt x="315666" y="455759"/>
                      </a:lnTo>
                      <a:cubicBezTo>
                        <a:pt x="305189" y="467189"/>
                        <a:pt x="289949" y="481476"/>
                        <a:pt x="289949" y="481476"/>
                      </a:cubicBezTo>
                      <a:cubicBezTo>
                        <a:pt x="279471" y="492906"/>
                        <a:pt x="273756" y="507194"/>
                        <a:pt x="275661" y="520529"/>
                      </a:cubicBezTo>
                      <a:cubicBezTo>
                        <a:pt x="276614" y="533864"/>
                        <a:pt x="284234" y="545294"/>
                        <a:pt x="296616" y="553866"/>
                      </a:cubicBezTo>
                      <a:cubicBezTo>
                        <a:pt x="492831" y="693884"/>
                        <a:pt x="814776" y="776751"/>
                        <a:pt x="1157676" y="776751"/>
                      </a:cubicBezTo>
                      <a:cubicBezTo>
                        <a:pt x="1167201" y="776751"/>
                        <a:pt x="1177679" y="776751"/>
                        <a:pt x="1189109" y="776751"/>
                      </a:cubicBezTo>
                      <a:cubicBezTo>
                        <a:pt x="1199586" y="776751"/>
                        <a:pt x="1210064" y="776751"/>
                        <a:pt x="1220541" y="776751"/>
                      </a:cubicBezTo>
                      <a:cubicBezTo>
                        <a:pt x="1563441" y="776751"/>
                        <a:pt x="1885386" y="692931"/>
                        <a:pt x="2081601" y="553866"/>
                      </a:cubicBezTo>
                      <a:cubicBezTo>
                        <a:pt x="2093984" y="545294"/>
                        <a:pt x="2100651" y="532911"/>
                        <a:pt x="2102556" y="520529"/>
                      </a:cubicBezTo>
                      <a:cubicBezTo>
                        <a:pt x="2103509" y="507194"/>
                        <a:pt x="2098746" y="492906"/>
                        <a:pt x="2088269" y="481476"/>
                      </a:cubicBezTo>
                      <a:cubicBezTo>
                        <a:pt x="2088269" y="481476"/>
                        <a:pt x="2073029" y="467189"/>
                        <a:pt x="2062551" y="455759"/>
                      </a:cubicBezTo>
                      <a:lnTo>
                        <a:pt x="2059694" y="452901"/>
                      </a:lnTo>
                      <a:cubicBezTo>
                        <a:pt x="2060646" y="452901"/>
                        <a:pt x="2061599" y="451949"/>
                        <a:pt x="2062551" y="451949"/>
                      </a:cubicBezTo>
                      <a:cubicBezTo>
                        <a:pt x="2096841" y="442424"/>
                        <a:pt x="2132084" y="431946"/>
                        <a:pt x="2166374" y="419564"/>
                      </a:cubicBezTo>
                      <a:cubicBezTo>
                        <a:pt x="2181614" y="463379"/>
                        <a:pt x="2195901" y="511004"/>
                        <a:pt x="2195901" y="560534"/>
                      </a:cubicBezTo>
                      <a:cubicBezTo>
                        <a:pt x="2195901" y="568154"/>
                        <a:pt x="2195901" y="577679"/>
                        <a:pt x="2204474" y="579584"/>
                      </a:cubicBezTo>
                      <a:cubicBezTo>
                        <a:pt x="2213046" y="581489"/>
                        <a:pt x="2215904" y="573869"/>
                        <a:pt x="2222571" y="557676"/>
                      </a:cubicBezTo>
                      <a:cubicBezTo>
                        <a:pt x="2226381" y="547199"/>
                        <a:pt x="2232096" y="534816"/>
                        <a:pt x="2237811" y="526244"/>
                      </a:cubicBezTo>
                      <a:cubicBezTo>
                        <a:pt x="2244479" y="516719"/>
                        <a:pt x="2250194" y="515766"/>
                        <a:pt x="2254956" y="515766"/>
                      </a:cubicBezTo>
                      <a:cubicBezTo>
                        <a:pt x="2277816" y="516719"/>
                        <a:pt x="2314011" y="563391"/>
                        <a:pt x="2335919" y="606254"/>
                      </a:cubicBezTo>
                      <a:cubicBezTo>
                        <a:pt x="2341634" y="618636"/>
                        <a:pt x="2349254" y="617684"/>
                        <a:pt x="2353064" y="616731"/>
                      </a:cubicBezTo>
                      <a:cubicBezTo>
                        <a:pt x="2374019" y="609111"/>
                        <a:pt x="2367351" y="506241"/>
                        <a:pt x="2364494" y="493859"/>
                      </a:cubicBezTo>
                      <a:cubicBezTo>
                        <a:pt x="2354969" y="459569"/>
                        <a:pt x="2339729" y="430041"/>
                        <a:pt x="2324489" y="401466"/>
                      </a:cubicBezTo>
                      <a:close/>
                      <a:moveTo>
                        <a:pt x="165171" y="538626"/>
                      </a:moveTo>
                      <a:cubicBezTo>
                        <a:pt x="162314" y="531006"/>
                        <a:pt x="158504" y="523386"/>
                        <a:pt x="153741" y="516719"/>
                      </a:cubicBezTo>
                      <a:cubicBezTo>
                        <a:pt x="143264" y="500526"/>
                        <a:pt x="130881" y="497669"/>
                        <a:pt x="121356" y="498621"/>
                      </a:cubicBezTo>
                      <a:cubicBezTo>
                        <a:pt x="87066" y="500526"/>
                        <a:pt x="48966" y="554819"/>
                        <a:pt x="29916" y="591966"/>
                      </a:cubicBezTo>
                      <a:cubicBezTo>
                        <a:pt x="26106" y="568154"/>
                        <a:pt x="26106" y="515766"/>
                        <a:pt x="29916" y="497669"/>
                      </a:cubicBezTo>
                      <a:cubicBezTo>
                        <a:pt x="37536" y="466236"/>
                        <a:pt x="51824" y="437661"/>
                        <a:pt x="67064" y="409086"/>
                      </a:cubicBezTo>
                      <a:cubicBezTo>
                        <a:pt x="75636" y="392894"/>
                        <a:pt x="84209" y="376701"/>
                        <a:pt x="90876" y="359556"/>
                      </a:cubicBezTo>
                      <a:cubicBezTo>
                        <a:pt x="122309" y="380511"/>
                        <a:pt x="156599" y="398609"/>
                        <a:pt x="194699" y="413849"/>
                      </a:cubicBezTo>
                      <a:cubicBezTo>
                        <a:pt x="181364" y="452901"/>
                        <a:pt x="168029" y="494811"/>
                        <a:pt x="165171" y="538626"/>
                      </a:cubicBezTo>
                      <a:close/>
                      <a:moveTo>
                        <a:pt x="103259" y="26181"/>
                      </a:moveTo>
                      <a:cubicBezTo>
                        <a:pt x="104211" y="23324"/>
                        <a:pt x="105164" y="16656"/>
                        <a:pt x="123261" y="16656"/>
                      </a:cubicBezTo>
                      <a:cubicBezTo>
                        <a:pt x="203271" y="22371"/>
                        <a:pt x="230894" y="97619"/>
                        <a:pt x="239466" y="166199"/>
                      </a:cubicBezTo>
                      <a:cubicBezTo>
                        <a:pt x="148979" y="115716"/>
                        <a:pt x="97544" y="50946"/>
                        <a:pt x="103259" y="26181"/>
                      </a:cubicBezTo>
                      <a:close/>
                      <a:moveTo>
                        <a:pt x="469019" y="345269"/>
                      </a:moveTo>
                      <a:cubicBezTo>
                        <a:pt x="467114" y="351936"/>
                        <a:pt x="465209" y="357651"/>
                        <a:pt x="464256" y="364319"/>
                      </a:cubicBezTo>
                      <a:cubicBezTo>
                        <a:pt x="462351" y="363366"/>
                        <a:pt x="461399" y="362414"/>
                        <a:pt x="459494" y="360509"/>
                      </a:cubicBezTo>
                      <a:cubicBezTo>
                        <a:pt x="441396" y="346221"/>
                        <a:pt x="431871" y="336696"/>
                        <a:pt x="435681" y="324314"/>
                      </a:cubicBezTo>
                      <a:cubicBezTo>
                        <a:pt x="438539" y="314789"/>
                        <a:pt x="444254" y="312884"/>
                        <a:pt x="452826" y="312884"/>
                      </a:cubicBezTo>
                      <a:cubicBezTo>
                        <a:pt x="456636" y="312884"/>
                        <a:pt x="460446" y="312884"/>
                        <a:pt x="465209" y="313836"/>
                      </a:cubicBezTo>
                      <a:cubicBezTo>
                        <a:pt x="469019" y="313836"/>
                        <a:pt x="471876" y="314789"/>
                        <a:pt x="475686" y="314789"/>
                      </a:cubicBezTo>
                      <a:moveTo>
                        <a:pt x="565221" y="589109"/>
                      </a:moveTo>
                      <a:cubicBezTo>
                        <a:pt x="560459" y="578631"/>
                        <a:pt x="559506" y="571011"/>
                        <a:pt x="561411" y="565296"/>
                      </a:cubicBezTo>
                      <a:cubicBezTo>
                        <a:pt x="561411" y="564344"/>
                        <a:pt x="563316" y="563391"/>
                        <a:pt x="564269" y="563391"/>
                      </a:cubicBezTo>
                      <a:cubicBezTo>
                        <a:pt x="566174" y="563391"/>
                        <a:pt x="568079" y="563391"/>
                        <a:pt x="569984" y="563391"/>
                      </a:cubicBezTo>
                      <a:lnTo>
                        <a:pt x="580461" y="567201"/>
                      </a:lnTo>
                      <a:lnTo>
                        <a:pt x="591891" y="531959"/>
                      </a:lnTo>
                      <a:lnTo>
                        <a:pt x="572841" y="525291"/>
                      </a:lnTo>
                      <a:lnTo>
                        <a:pt x="572841" y="526244"/>
                      </a:lnTo>
                      <a:lnTo>
                        <a:pt x="553791" y="518624"/>
                      </a:lnTo>
                      <a:lnTo>
                        <a:pt x="512834" y="615779"/>
                      </a:lnTo>
                      <a:lnTo>
                        <a:pt x="499499" y="597681"/>
                      </a:lnTo>
                      <a:lnTo>
                        <a:pt x="513786" y="564344"/>
                      </a:lnTo>
                      <a:cubicBezTo>
                        <a:pt x="511881" y="565296"/>
                        <a:pt x="509976" y="566249"/>
                        <a:pt x="507119" y="566249"/>
                      </a:cubicBezTo>
                      <a:cubicBezTo>
                        <a:pt x="505214" y="566249"/>
                        <a:pt x="503309" y="566249"/>
                        <a:pt x="501404" y="565296"/>
                      </a:cubicBezTo>
                      <a:cubicBezTo>
                        <a:pt x="499499" y="564344"/>
                        <a:pt x="498546" y="563391"/>
                        <a:pt x="496641" y="561486"/>
                      </a:cubicBezTo>
                      <a:cubicBezTo>
                        <a:pt x="494736" y="559581"/>
                        <a:pt x="492831" y="557676"/>
                        <a:pt x="491879" y="554819"/>
                      </a:cubicBezTo>
                      <a:cubicBezTo>
                        <a:pt x="491879" y="558629"/>
                        <a:pt x="490926" y="561486"/>
                        <a:pt x="489974" y="564344"/>
                      </a:cubicBezTo>
                      <a:cubicBezTo>
                        <a:pt x="487116" y="571011"/>
                        <a:pt x="482354" y="575774"/>
                        <a:pt x="475686" y="577679"/>
                      </a:cubicBezTo>
                      <a:cubicBezTo>
                        <a:pt x="469019" y="580536"/>
                        <a:pt x="463304" y="580536"/>
                        <a:pt x="456636" y="577679"/>
                      </a:cubicBezTo>
                      <a:cubicBezTo>
                        <a:pt x="447111" y="573869"/>
                        <a:pt x="440444" y="565296"/>
                        <a:pt x="435681" y="551961"/>
                      </a:cubicBezTo>
                      <a:cubicBezTo>
                        <a:pt x="430919" y="538626"/>
                        <a:pt x="429014" y="522434"/>
                        <a:pt x="429966" y="504336"/>
                      </a:cubicBezTo>
                      <a:lnTo>
                        <a:pt x="436634" y="503384"/>
                      </a:lnTo>
                      <a:cubicBezTo>
                        <a:pt x="435681" y="515766"/>
                        <a:pt x="438539" y="527196"/>
                        <a:pt x="442349" y="536721"/>
                      </a:cubicBezTo>
                      <a:cubicBezTo>
                        <a:pt x="446159" y="546246"/>
                        <a:pt x="452826" y="552914"/>
                        <a:pt x="460446" y="555771"/>
                      </a:cubicBezTo>
                      <a:cubicBezTo>
                        <a:pt x="465209" y="557676"/>
                        <a:pt x="469019" y="557676"/>
                        <a:pt x="473781" y="556724"/>
                      </a:cubicBezTo>
                      <a:cubicBezTo>
                        <a:pt x="478544" y="554819"/>
                        <a:pt x="481401" y="551961"/>
                        <a:pt x="483306" y="548151"/>
                      </a:cubicBezTo>
                      <a:cubicBezTo>
                        <a:pt x="484259" y="546246"/>
                        <a:pt x="484259" y="543389"/>
                        <a:pt x="484259" y="540531"/>
                      </a:cubicBezTo>
                      <a:cubicBezTo>
                        <a:pt x="484259" y="537674"/>
                        <a:pt x="483306" y="534816"/>
                        <a:pt x="482354" y="532911"/>
                      </a:cubicBezTo>
                      <a:cubicBezTo>
                        <a:pt x="476639" y="533864"/>
                        <a:pt x="469019" y="532911"/>
                        <a:pt x="459494" y="531006"/>
                      </a:cubicBezTo>
                      <a:lnTo>
                        <a:pt x="457589" y="511004"/>
                      </a:lnTo>
                      <a:cubicBezTo>
                        <a:pt x="465209" y="513861"/>
                        <a:pt x="472829" y="514814"/>
                        <a:pt x="480449" y="513861"/>
                      </a:cubicBezTo>
                      <a:cubicBezTo>
                        <a:pt x="487116" y="512909"/>
                        <a:pt x="491879" y="509099"/>
                        <a:pt x="494736" y="504336"/>
                      </a:cubicBezTo>
                      <a:cubicBezTo>
                        <a:pt x="495689" y="501479"/>
                        <a:pt x="495689" y="499574"/>
                        <a:pt x="494736" y="496716"/>
                      </a:cubicBezTo>
                      <a:cubicBezTo>
                        <a:pt x="493784" y="493859"/>
                        <a:pt x="491879" y="492906"/>
                        <a:pt x="489974" y="491954"/>
                      </a:cubicBezTo>
                      <a:cubicBezTo>
                        <a:pt x="484259" y="490049"/>
                        <a:pt x="478544" y="488144"/>
                        <a:pt x="472829" y="488144"/>
                      </a:cubicBezTo>
                      <a:cubicBezTo>
                        <a:pt x="467114" y="488144"/>
                        <a:pt x="461399" y="489096"/>
                        <a:pt x="456636" y="491954"/>
                      </a:cubicBezTo>
                      <a:lnTo>
                        <a:pt x="451874" y="471951"/>
                      </a:lnTo>
                      <a:cubicBezTo>
                        <a:pt x="456636" y="470046"/>
                        <a:pt x="462351" y="469094"/>
                        <a:pt x="468066" y="469094"/>
                      </a:cubicBezTo>
                      <a:cubicBezTo>
                        <a:pt x="473781" y="469094"/>
                        <a:pt x="479496" y="470999"/>
                        <a:pt x="486164" y="472904"/>
                      </a:cubicBezTo>
                      <a:cubicBezTo>
                        <a:pt x="491879" y="475761"/>
                        <a:pt x="497594" y="482429"/>
                        <a:pt x="501404" y="493859"/>
                      </a:cubicBezTo>
                      <a:cubicBezTo>
                        <a:pt x="505214" y="505289"/>
                        <a:pt x="506166" y="513861"/>
                        <a:pt x="504261" y="519576"/>
                      </a:cubicBezTo>
                      <a:cubicBezTo>
                        <a:pt x="503309" y="522434"/>
                        <a:pt x="501404" y="525291"/>
                        <a:pt x="498546" y="527196"/>
                      </a:cubicBezTo>
                      <a:cubicBezTo>
                        <a:pt x="495689" y="529101"/>
                        <a:pt x="492831" y="531006"/>
                        <a:pt x="489021" y="531959"/>
                      </a:cubicBezTo>
                      <a:cubicBezTo>
                        <a:pt x="490926" y="534816"/>
                        <a:pt x="491879" y="538626"/>
                        <a:pt x="492831" y="544341"/>
                      </a:cubicBezTo>
                      <a:cubicBezTo>
                        <a:pt x="494736" y="546246"/>
                        <a:pt x="497594" y="548151"/>
                        <a:pt x="500451" y="549104"/>
                      </a:cubicBezTo>
                      <a:cubicBezTo>
                        <a:pt x="504261" y="551009"/>
                        <a:pt x="508071" y="551009"/>
                        <a:pt x="511881" y="551009"/>
                      </a:cubicBezTo>
                      <a:cubicBezTo>
                        <a:pt x="515691" y="550056"/>
                        <a:pt x="519501" y="549104"/>
                        <a:pt x="522359" y="546246"/>
                      </a:cubicBezTo>
                      <a:lnTo>
                        <a:pt x="536646" y="511004"/>
                      </a:lnTo>
                      <a:lnTo>
                        <a:pt x="521406" y="504336"/>
                      </a:lnTo>
                      <a:lnTo>
                        <a:pt x="515691" y="486239"/>
                      </a:lnTo>
                      <a:lnTo>
                        <a:pt x="568079" y="508146"/>
                      </a:lnTo>
                      <a:lnTo>
                        <a:pt x="675711" y="544341"/>
                      </a:lnTo>
                      <a:lnTo>
                        <a:pt x="675711" y="545294"/>
                      </a:lnTo>
                      <a:lnTo>
                        <a:pt x="782391" y="573869"/>
                      </a:lnTo>
                      <a:lnTo>
                        <a:pt x="789059" y="590061"/>
                      </a:lnTo>
                      <a:lnTo>
                        <a:pt x="769056" y="585299"/>
                      </a:lnTo>
                      <a:lnTo>
                        <a:pt x="742386" y="686264"/>
                      </a:lnTo>
                      <a:lnTo>
                        <a:pt x="727146" y="670071"/>
                      </a:lnTo>
                      <a:lnTo>
                        <a:pt x="741434" y="616731"/>
                      </a:lnTo>
                      <a:lnTo>
                        <a:pt x="706191" y="607206"/>
                      </a:lnTo>
                      <a:cubicBezTo>
                        <a:pt x="703334" y="606254"/>
                        <a:pt x="700476" y="607206"/>
                        <a:pt x="697619" y="609111"/>
                      </a:cubicBezTo>
                      <a:cubicBezTo>
                        <a:pt x="694761" y="611969"/>
                        <a:pt x="692856" y="614826"/>
                        <a:pt x="691904" y="619589"/>
                      </a:cubicBezTo>
                      <a:cubicBezTo>
                        <a:pt x="689999" y="627209"/>
                        <a:pt x="689999" y="634829"/>
                        <a:pt x="691904" y="643401"/>
                      </a:cubicBezTo>
                      <a:cubicBezTo>
                        <a:pt x="693809" y="651974"/>
                        <a:pt x="697619" y="659594"/>
                        <a:pt x="702381" y="667214"/>
                      </a:cubicBezTo>
                      <a:lnTo>
                        <a:pt x="693809" y="671024"/>
                      </a:lnTo>
                      <a:cubicBezTo>
                        <a:pt x="686189" y="656736"/>
                        <a:pt x="680474" y="644354"/>
                        <a:pt x="677616" y="633876"/>
                      </a:cubicBezTo>
                      <a:cubicBezTo>
                        <a:pt x="673806" y="623399"/>
                        <a:pt x="673806" y="613874"/>
                        <a:pt x="674759" y="608159"/>
                      </a:cubicBezTo>
                      <a:cubicBezTo>
                        <a:pt x="676664" y="601491"/>
                        <a:pt x="680474" y="596729"/>
                        <a:pt x="685236" y="592919"/>
                      </a:cubicBezTo>
                      <a:cubicBezTo>
                        <a:pt x="690951" y="589109"/>
                        <a:pt x="695714" y="588156"/>
                        <a:pt x="701429" y="590061"/>
                      </a:cubicBezTo>
                      <a:lnTo>
                        <a:pt x="745244" y="601491"/>
                      </a:lnTo>
                      <a:lnTo>
                        <a:pt x="750959" y="580536"/>
                      </a:lnTo>
                      <a:lnTo>
                        <a:pt x="681426" y="562439"/>
                      </a:lnTo>
                      <a:lnTo>
                        <a:pt x="681426" y="562439"/>
                      </a:lnTo>
                      <a:lnTo>
                        <a:pt x="678569" y="561486"/>
                      </a:lnTo>
                      <a:lnTo>
                        <a:pt x="677616" y="561486"/>
                      </a:lnTo>
                      <a:lnTo>
                        <a:pt x="677616" y="561486"/>
                      </a:lnTo>
                      <a:lnTo>
                        <a:pt x="662376" y="556724"/>
                      </a:lnTo>
                      <a:lnTo>
                        <a:pt x="632849" y="645306"/>
                      </a:lnTo>
                      <a:lnTo>
                        <a:pt x="634754" y="646259"/>
                      </a:lnTo>
                      <a:lnTo>
                        <a:pt x="640469" y="661499"/>
                      </a:lnTo>
                      <a:lnTo>
                        <a:pt x="623324" y="656736"/>
                      </a:lnTo>
                      <a:cubicBezTo>
                        <a:pt x="619514" y="655784"/>
                        <a:pt x="614751" y="655784"/>
                        <a:pt x="610941" y="658641"/>
                      </a:cubicBezTo>
                      <a:cubicBezTo>
                        <a:pt x="607131" y="661499"/>
                        <a:pt x="604274" y="665309"/>
                        <a:pt x="603321" y="670071"/>
                      </a:cubicBezTo>
                      <a:cubicBezTo>
                        <a:pt x="602369" y="672929"/>
                        <a:pt x="602369" y="675786"/>
                        <a:pt x="604274" y="679596"/>
                      </a:cubicBezTo>
                      <a:cubicBezTo>
                        <a:pt x="606179" y="682454"/>
                        <a:pt x="608084" y="684359"/>
                        <a:pt x="610941" y="685311"/>
                      </a:cubicBezTo>
                      <a:cubicBezTo>
                        <a:pt x="615704" y="686264"/>
                        <a:pt x="620466" y="687216"/>
                        <a:pt x="625229" y="686264"/>
                      </a:cubicBezTo>
                      <a:cubicBezTo>
                        <a:pt x="630944" y="685311"/>
                        <a:pt x="635706" y="684359"/>
                        <a:pt x="640469" y="681501"/>
                      </a:cubicBezTo>
                      <a:lnTo>
                        <a:pt x="647136" y="698646"/>
                      </a:lnTo>
                      <a:cubicBezTo>
                        <a:pt x="642374" y="700551"/>
                        <a:pt x="637611" y="701504"/>
                        <a:pt x="631896" y="701504"/>
                      </a:cubicBezTo>
                      <a:cubicBezTo>
                        <a:pt x="626181" y="701504"/>
                        <a:pt x="620466" y="700551"/>
                        <a:pt x="613799" y="698646"/>
                      </a:cubicBezTo>
                      <a:cubicBezTo>
                        <a:pt x="607131" y="696741"/>
                        <a:pt x="602369" y="691026"/>
                        <a:pt x="598559" y="681501"/>
                      </a:cubicBezTo>
                      <a:cubicBezTo>
                        <a:pt x="594749" y="671976"/>
                        <a:pt x="593796" y="663404"/>
                        <a:pt x="595701" y="655784"/>
                      </a:cubicBezTo>
                      <a:cubicBezTo>
                        <a:pt x="597606" y="650069"/>
                        <a:pt x="600464" y="646259"/>
                        <a:pt x="606179" y="643401"/>
                      </a:cubicBezTo>
                      <a:cubicBezTo>
                        <a:pt x="609036" y="641496"/>
                        <a:pt x="612846" y="641496"/>
                        <a:pt x="616656" y="641496"/>
                      </a:cubicBezTo>
                      <a:lnTo>
                        <a:pt x="613799" y="638639"/>
                      </a:lnTo>
                      <a:lnTo>
                        <a:pt x="626181" y="601491"/>
                      </a:lnTo>
                      <a:lnTo>
                        <a:pt x="591891" y="590061"/>
                      </a:lnTo>
                      <a:lnTo>
                        <a:pt x="588081" y="601491"/>
                      </a:lnTo>
                      <a:cubicBezTo>
                        <a:pt x="587129" y="604349"/>
                        <a:pt x="586176" y="606254"/>
                        <a:pt x="584271" y="607206"/>
                      </a:cubicBezTo>
                      <a:cubicBezTo>
                        <a:pt x="582366" y="608159"/>
                        <a:pt x="580461" y="609111"/>
                        <a:pt x="578556" y="608159"/>
                      </a:cubicBezTo>
                      <a:moveTo>
                        <a:pt x="1193871" y="634829"/>
                      </a:moveTo>
                      <a:lnTo>
                        <a:pt x="1191966" y="739604"/>
                      </a:lnTo>
                      <a:lnTo>
                        <a:pt x="1172916" y="727221"/>
                      </a:lnTo>
                      <a:lnTo>
                        <a:pt x="1172916" y="703409"/>
                      </a:lnTo>
                      <a:cubicBezTo>
                        <a:pt x="1168154" y="707219"/>
                        <a:pt x="1163391" y="710076"/>
                        <a:pt x="1158629" y="711981"/>
                      </a:cubicBezTo>
                      <a:cubicBezTo>
                        <a:pt x="1153866" y="713886"/>
                        <a:pt x="1149104" y="714839"/>
                        <a:pt x="1144341" y="714839"/>
                      </a:cubicBezTo>
                      <a:cubicBezTo>
                        <a:pt x="1135769" y="714839"/>
                        <a:pt x="1126244" y="710076"/>
                        <a:pt x="1117671" y="701504"/>
                      </a:cubicBezTo>
                      <a:cubicBezTo>
                        <a:pt x="1109099" y="692931"/>
                        <a:pt x="1104336" y="684359"/>
                        <a:pt x="1104336" y="676739"/>
                      </a:cubicBezTo>
                      <a:cubicBezTo>
                        <a:pt x="1104336" y="670071"/>
                        <a:pt x="1107194" y="664356"/>
                        <a:pt x="1112909" y="659594"/>
                      </a:cubicBezTo>
                      <a:cubicBezTo>
                        <a:pt x="1118624" y="654831"/>
                        <a:pt x="1126244" y="652926"/>
                        <a:pt x="1133864" y="652926"/>
                      </a:cubicBezTo>
                      <a:cubicBezTo>
                        <a:pt x="1141484" y="652926"/>
                        <a:pt x="1148151" y="654831"/>
                        <a:pt x="1154819" y="659594"/>
                      </a:cubicBezTo>
                      <a:cubicBezTo>
                        <a:pt x="1161486" y="663404"/>
                        <a:pt x="1167201" y="669119"/>
                        <a:pt x="1172916" y="676739"/>
                      </a:cubicBezTo>
                      <a:lnTo>
                        <a:pt x="1173869" y="634829"/>
                      </a:lnTo>
                      <a:lnTo>
                        <a:pt x="1095764" y="632924"/>
                      </a:lnTo>
                      <a:lnTo>
                        <a:pt x="1095764" y="631971"/>
                      </a:lnTo>
                      <a:lnTo>
                        <a:pt x="1070999" y="630066"/>
                      </a:lnTo>
                      <a:cubicBezTo>
                        <a:pt x="1076714" y="634829"/>
                        <a:pt x="1080524" y="639591"/>
                        <a:pt x="1083381" y="646259"/>
                      </a:cubicBezTo>
                      <a:cubicBezTo>
                        <a:pt x="1086239" y="652926"/>
                        <a:pt x="1088144" y="658641"/>
                        <a:pt x="1087191" y="665309"/>
                      </a:cubicBezTo>
                      <a:cubicBezTo>
                        <a:pt x="1086239" y="672929"/>
                        <a:pt x="1083381" y="680549"/>
                        <a:pt x="1077666" y="688169"/>
                      </a:cubicBezTo>
                      <a:cubicBezTo>
                        <a:pt x="1071951" y="694836"/>
                        <a:pt x="1065284" y="700551"/>
                        <a:pt x="1056711" y="705314"/>
                      </a:cubicBezTo>
                      <a:lnTo>
                        <a:pt x="1079571" y="735794"/>
                      </a:lnTo>
                      <a:lnTo>
                        <a:pt x="1069094" y="743414"/>
                      </a:lnTo>
                      <a:lnTo>
                        <a:pt x="1049091" y="708171"/>
                      </a:lnTo>
                      <a:cubicBezTo>
                        <a:pt x="1048139" y="709124"/>
                        <a:pt x="1047186" y="709124"/>
                        <a:pt x="1045281" y="709124"/>
                      </a:cubicBezTo>
                      <a:cubicBezTo>
                        <a:pt x="1044329" y="709124"/>
                        <a:pt x="1042424" y="709124"/>
                        <a:pt x="1040519" y="709124"/>
                      </a:cubicBezTo>
                      <a:cubicBezTo>
                        <a:pt x="1036709" y="709124"/>
                        <a:pt x="1031946" y="706266"/>
                        <a:pt x="1028136" y="701504"/>
                      </a:cubicBezTo>
                      <a:cubicBezTo>
                        <a:pt x="1024326" y="696741"/>
                        <a:pt x="1022421" y="691979"/>
                        <a:pt x="1022421" y="688169"/>
                      </a:cubicBezTo>
                      <a:cubicBezTo>
                        <a:pt x="1022421" y="685311"/>
                        <a:pt x="1023374" y="682454"/>
                        <a:pt x="1026231" y="680549"/>
                      </a:cubicBezTo>
                      <a:cubicBezTo>
                        <a:pt x="1028136" y="678644"/>
                        <a:pt x="1030041" y="677691"/>
                        <a:pt x="1032899" y="677691"/>
                      </a:cubicBezTo>
                      <a:cubicBezTo>
                        <a:pt x="1035756" y="677691"/>
                        <a:pt x="1038614" y="678644"/>
                        <a:pt x="1041471" y="680549"/>
                      </a:cubicBezTo>
                      <a:cubicBezTo>
                        <a:pt x="1044329" y="682454"/>
                        <a:pt x="1046234" y="685311"/>
                        <a:pt x="1048139" y="688169"/>
                      </a:cubicBezTo>
                      <a:cubicBezTo>
                        <a:pt x="1050996" y="687216"/>
                        <a:pt x="1054806" y="685311"/>
                        <a:pt x="1057664" y="682454"/>
                      </a:cubicBezTo>
                      <a:cubicBezTo>
                        <a:pt x="1060521" y="679596"/>
                        <a:pt x="1063379" y="675786"/>
                        <a:pt x="1066236" y="671976"/>
                      </a:cubicBezTo>
                      <a:cubicBezTo>
                        <a:pt x="1053854" y="670071"/>
                        <a:pt x="1045281" y="665309"/>
                        <a:pt x="1038614" y="659594"/>
                      </a:cubicBezTo>
                      <a:cubicBezTo>
                        <a:pt x="1031946" y="652926"/>
                        <a:pt x="1028136" y="646259"/>
                        <a:pt x="1029089" y="638639"/>
                      </a:cubicBezTo>
                      <a:cubicBezTo>
                        <a:pt x="1029089" y="636734"/>
                        <a:pt x="1030041" y="634829"/>
                        <a:pt x="1030994" y="632924"/>
                      </a:cubicBezTo>
                      <a:cubicBezTo>
                        <a:pt x="1031946" y="631019"/>
                        <a:pt x="1033851" y="630066"/>
                        <a:pt x="1035756" y="628161"/>
                      </a:cubicBezTo>
                      <a:lnTo>
                        <a:pt x="1023374" y="627209"/>
                      </a:lnTo>
                      <a:lnTo>
                        <a:pt x="1023374" y="628161"/>
                      </a:lnTo>
                      <a:lnTo>
                        <a:pt x="1003371" y="625304"/>
                      </a:lnTo>
                      <a:lnTo>
                        <a:pt x="990036" y="729126"/>
                      </a:lnTo>
                      <a:lnTo>
                        <a:pt x="972891" y="714839"/>
                      </a:lnTo>
                      <a:lnTo>
                        <a:pt x="975749" y="691026"/>
                      </a:lnTo>
                      <a:cubicBezTo>
                        <a:pt x="970986" y="693884"/>
                        <a:pt x="966224" y="696741"/>
                        <a:pt x="960509" y="697694"/>
                      </a:cubicBezTo>
                      <a:cubicBezTo>
                        <a:pt x="955746" y="699599"/>
                        <a:pt x="950031" y="699599"/>
                        <a:pt x="946221" y="699599"/>
                      </a:cubicBezTo>
                      <a:cubicBezTo>
                        <a:pt x="937649" y="698646"/>
                        <a:pt x="929076" y="692931"/>
                        <a:pt x="921456" y="683406"/>
                      </a:cubicBezTo>
                      <a:cubicBezTo>
                        <a:pt x="913836" y="673881"/>
                        <a:pt x="910026" y="665309"/>
                        <a:pt x="910979" y="657689"/>
                      </a:cubicBezTo>
                      <a:cubicBezTo>
                        <a:pt x="911931" y="651021"/>
                        <a:pt x="915741" y="645306"/>
                        <a:pt x="921456" y="641496"/>
                      </a:cubicBezTo>
                      <a:cubicBezTo>
                        <a:pt x="928124" y="637686"/>
                        <a:pt x="935744" y="635781"/>
                        <a:pt x="943364" y="636734"/>
                      </a:cubicBezTo>
                      <a:cubicBezTo>
                        <a:pt x="950984" y="637686"/>
                        <a:pt x="957651" y="640544"/>
                        <a:pt x="963366" y="645306"/>
                      </a:cubicBezTo>
                      <a:cubicBezTo>
                        <a:pt x="970034" y="650069"/>
                        <a:pt x="974796" y="656736"/>
                        <a:pt x="979559" y="664356"/>
                      </a:cubicBezTo>
                      <a:lnTo>
                        <a:pt x="985274" y="623399"/>
                      </a:lnTo>
                      <a:lnTo>
                        <a:pt x="908121" y="613874"/>
                      </a:lnTo>
                      <a:lnTo>
                        <a:pt x="907169" y="612921"/>
                      </a:lnTo>
                      <a:lnTo>
                        <a:pt x="893834" y="610064"/>
                      </a:lnTo>
                      <a:lnTo>
                        <a:pt x="875736" y="712934"/>
                      </a:lnTo>
                      <a:lnTo>
                        <a:pt x="858591" y="697694"/>
                      </a:lnTo>
                      <a:lnTo>
                        <a:pt x="874784" y="606254"/>
                      </a:lnTo>
                      <a:lnTo>
                        <a:pt x="855734" y="603396"/>
                      </a:lnTo>
                      <a:lnTo>
                        <a:pt x="848114" y="587204"/>
                      </a:lnTo>
                      <a:lnTo>
                        <a:pt x="883356" y="593871"/>
                      </a:lnTo>
                      <a:cubicBezTo>
                        <a:pt x="881451" y="588156"/>
                        <a:pt x="880499" y="583394"/>
                        <a:pt x="879546" y="580536"/>
                      </a:cubicBezTo>
                      <a:cubicBezTo>
                        <a:pt x="878594" y="576726"/>
                        <a:pt x="878594" y="573869"/>
                        <a:pt x="878594" y="571011"/>
                      </a:cubicBezTo>
                      <a:cubicBezTo>
                        <a:pt x="880499" y="561486"/>
                        <a:pt x="885261" y="553866"/>
                        <a:pt x="893834" y="548151"/>
                      </a:cubicBezTo>
                      <a:cubicBezTo>
                        <a:pt x="902406" y="542436"/>
                        <a:pt x="911931" y="540531"/>
                        <a:pt x="922409" y="542436"/>
                      </a:cubicBezTo>
                      <a:cubicBezTo>
                        <a:pt x="930981" y="544341"/>
                        <a:pt x="939554" y="550056"/>
                        <a:pt x="948126" y="560534"/>
                      </a:cubicBezTo>
                      <a:cubicBezTo>
                        <a:pt x="957651" y="571964"/>
                        <a:pt x="967176" y="586251"/>
                        <a:pt x="975749" y="603396"/>
                      </a:cubicBezTo>
                      <a:lnTo>
                        <a:pt x="970034" y="606254"/>
                      </a:lnTo>
                      <a:cubicBezTo>
                        <a:pt x="964319" y="593871"/>
                        <a:pt x="957651" y="582441"/>
                        <a:pt x="949079" y="573869"/>
                      </a:cubicBezTo>
                      <a:cubicBezTo>
                        <a:pt x="941459" y="565296"/>
                        <a:pt x="932886" y="560534"/>
                        <a:pt x="924314" y="559581"/>
                      </a:cubicBezTo>
                      <a:cubicBezTo>
                        <a:pt x="916694" y="558629"/>
                        <a:pt x="909074" y="559581"/>
                        <a:pt x="902406" y="564344"/>
                      </a:cubicBezTo>
                      <a:cubicBezTo>
                        <a:pt x="895739" y="569106"/>
                        <a:pt x="891929" y="574821"/>
                        <a:pt x="890024" y="582441"/>
                      </a:cubicBezTo>
                      <a:cubicBezTo>
                        <a:pt x="889071" y="588156"/>
                        <a:pt x="889071" y="591966"/>
                        <a:pt x="889071" y="594824"/>
                      </a:cubicBezTo>
                      <a:lnTo>
                        <a:pt x="904311" y="597681"/>
                      </a:lnTo>
                      <a:lnTo>
                        <a:pt x="905264" y="598634"/>
                      </a:lnTo>
                      <a:lnTo>
                        <a:pt x="1013849" y="612921"/>
                      </a:lnTo>
                      <a:lnTo>
                        <a:pt x="1013849" y="612921"/>
                      </a:lnTo>
                      <a:lnTo>
                        <a:pt x="1092906" y="618636"/>
                      </a:lnTo>
                      <a:lnTo>
                        <a:pt x="1093859" y="619589"/>
                      </a:lnTo>
                      <a:lnTo>
                        <a:pt x="1204349" y="621494"/>
                      </a:lnTo>
                      <a:lnTo>
                        <a:pt x="1214826" y="635781"/>
                      </a:lnTo>
                      <a:lnTo>
                        <a:pt x="1193871" y="634829"/>
                      </a:lnTo>
                      <a:close/>
                      <a:moveTo>
                        <a:pt x="1911104" y="313836"/>
                      </a:moveTo>
                      <a:cubicBezTo>
                        <a:pt x="1915866" y="312884"/>
                        <a:pt x="1919676" y="312884"/>
                        <a:pt x="1923486" y="312884"/>
                      </a:cubicBezTo>
                      <a:cubicBezTo>
                        <a:pt x="1933011" y="312884"/>
                        <a:pt x="1937774" y="315741"/>
                        <a:pt x="1940631" y="324314"/>
                      </a:cubicBezTo>
                      <a:cubicBezTo>
                        <a:pt x="1945394" y="336696"/>
                        <a:pt x="1934916" y="346221"/>
                        <a:pt x="1916819" y="360509"/>
                      </a:cubicBezTo>
                      <a:cubicBezTo>
                        <a:pt x="1914914" y="361461"/>
                        <a:pt x="1913961" y="362414"/>
                        <a:pt x="1912056" y="364319"/>
                      </a:cubicBezTo>
                      <a:cubicBezTo>
                        <a:pt x="1911104" y="357651"/>
                        <a:pt x="1908246" y="351936"/>
                        <a:pt x="1907294" y="345269"/>
                      </a:cubicBezTo>
                      <a:cubicBezTo>
                        <a:pt x="1904436" y="334791"/>
                        <a:pt x="1900626" y="323361"/>
                        <a:pt x="1900626" y="314789"/>
                      </a:cubicBezTo>
                      <a:cubicBezTo>
                        <a:pt x="1903484" y="314789"/>
                        <a:pt x="1907294" y="313836"/>
                        <a:pt x="1911104" y="313836"/>
                      </a:cubicBezTo>
                      <a:close/>
                      <a:moveTo>
                        <a:pt x="1933964" y="540531"/>
                      </a:moveTo>
                      <a:cubicBezTo>
                        <a:pt x="1934916" y="543389"/>
                        <a:pt x="1935869" y="545294"/>
                        <a:pt x="1934916" y="547199"/>
                      </a:cubicBezTo>
                      <a:cubicBezTo>
                        <a:pt x="1933964" y="550056"/>
                        <a:pt x="1933011" y="551009"/>
                        <a:pt x="1931106" y="551961"/>
                      </a:cubicBezTo>
                      <a:cubicBezTo>
                        <a:pt x="1925391" y="554819"/>
                        <a:pt x="1917771" y="553866"/>
                        <a:pt x="1908246" y="549104"/>
                      </a:cubicBezTo>
                      <a:cubicBezTo>
                        <a:pt x="1898721" y="544341"/>
                        <a:pt x="1892054" y="539579"/>
                        <a:pt x="1889196" y="533864"/>
                      </a:cubicBezTo>
                      <a:cubicBezTo>
                        <a:pt x="1888244" y="532911"/>
                        <a:pt x="1889196" y="531006"/>
                        <a:pt x="1890149" y="530054"/>
                      </a:cubicBezTo>
                      <a:cubicBezTo>
                        <a:pt x="1891101" y="528149"/>
                        <a:pt x="1893006" y="527196"/>
                        <a:pt x="1894911" y="526244"/>
                      </a:cubicBezTo>
                      <a:lnTo>
                        <a:pt x="1904436" y="521481"/>
                      </a:lnTo>
                      <a:lnTo>
                        <a:pt x="1889196" y="488144"/>
                      </a:lnTo>
                      <a:lnTo>
                        <a:pt x="1871099" y="496716"/>
                      </a:lnTo>
                      <a:lnTo>
                        <a:pt x="1871099" y="496716"/>
                      </a:lnTo>
                      <a:lnTo>
                        <a:pt x="1867289" y="498621"/>
                      </a:lnTo>
                      <a:lnTo>
                        <a:pt x="1866336" y="499574"/>
                      </a:lnTo>
                      <a:lnTo>
                        <a:pt x="1866336" y="499574"/>
                      </a:lnTo>
                      <a:lnTo>
                        <a:pt x="1832999" y="511956"/>
                      </a:lnTo>
                      <a:cubicBezTo>
                        <a:pt x="1837761" y="514814"/>
                        <a:pt x="1841571" y="517671"/>
                        <a:pt x="1844429" y="520529"/>
                      </a:cubicBezTo>
                      <a:cubicBezTo>
                        <a:pt x="1847286" y="523386"/>
                        <a:pt x="1850144" y="527196"/>
                        <a:pt x="1851096" y="530054"/>
                      </a:cubicBezTo>
                      <a:cubicBezTo>
                        <a:pt x="1852049" y="532911"/>
                        <a:pt x="1852049" y="535769"/>
                        <a:pt x="1851096" y="539579"/>
                      </a:cubicBezTo>
                      <a:cubicBezTo>
                        <a:pt x="1850144" y="543389"/>
                        <a:pt x="1848239" y="546246"/>
                        <a:pt x="1846334" y="550056"/>
                      </a:cubicBezTo>
                      <a:cubicBezTo>
                        <a:pt x="1855859" y="548151"/>
                        <a:pt x="1865384" y="549104"/>
                        <a:pt x="1873004" y="551961"/>
                      </a:cubicBezTo>
                      <a:cubicBezTo>
                        <a:pt x="1880624" y="554819"/>
                        <a:pt x="1886339" y="560534"/>
                        <a:pt x="1889196" y="567201"/>
                      </a:cubicBezTo>
                      <a:cubicBezTo>
                        <a:pt x="1893006" y="575774"/>
                        <a:pt x="1892054" y="585299"/>
                        <a:pt x="1886339" y="593871"/>
                      </a:cubicBezTo>
                      <a:cubicBezTo>
                        <a:pt x="1880624" y="603396"/>
                        <a:pt x="1872051" y="610064"/>
                        <a:pt x="1861574" y="613874"/>
                      </a:cubicBezTo>
                      <a:cubicBezTo>
                        <a:pt x="1852049" y="617684"/>
                        <a:pt x="1840619" y="615779"/>
                        <a:pt x="1827284" y="609111"/>
                      </a:cubicBezTo>
                      <a:cubicBezTo>
                        <a:pt x="1813949" y="602444"/>
                        <a:pt x="1805376" y="593871"/>
                        <a:pt x="1801566" y="583394"/>
                      </a:cubicBezTo>
                      <a:cubicBezTo>
                        <a:pt x="1799661" y="578631"/>
                        <a:pt x="1800614" y="572916"/>
                        <a:pt x="1803471" y="567201"/>
                      </a:cubicBezTo>
                      <a:cubicBezTo>
                        <a:pt x="1807281" y="561486"/>
                        <a:pt x="1812044" y="556724"/>
                        <a:pt x="1818711" y="551961"/>
                      </a:cubicBezTo>
                      <a:cubicBezTo>
                        <a:pt x="1824426" y="549104"/>
                        <a:pt x="1828236" y="544341"/>
                        <a:pt x="1831094" y="539579"/>
                      </a:cubicBezTo>
                      <a:cubicBezTo>
                        <a:pt x="1833951" y="534816"/>
                        <a:pt x="1834904" y="531006"/>
                        <a:pt x="1832999" y="527196"/>
                      </a:cubicBezTo>
                      <a:cubicBezTo>
                        <a:pt x="1832046" y="524339"/>
                        <a:pt x="1830141" y="521481"/>
                        <a:pt x="1828236" y="519576"/>
                      </a:cubicBezTo>
                      <a:cubicBezTo>
                        <a:pt x="1826331" y="517671"/>
                        <a:pt x="1825379" y="515766"/>
                        <a:pt x="1822521" y="514814"/>
                      </a:cubicBezTo>
                      <a:lnTo>
                        <a:pt x="1772039" y="533864"/>
                      </a:lnTo>
                      <a:lnTo>
                        <a:pt x="1772039" y="533864"/>
                      </a:lnTo>
                      <a:lnTo>
                        <a:pt x="1757751" y="538626"/>
                      </a:lnTo>
                      <a:lnTo>
                        <a:pt x="1791089" y="637686"/>
                      </a:lnTo>
                      <a:lnTo>
                        <a:pt x="1769181" y="632924"/>
                      </a:lnTo>
                      <a:lnTo>
                        <a:pt x="1739654" y="545294"/>
                      </a:lnTo>
                      <a:lnTo>
                        <a:pt x="1726319" y="550056"/>
                      </a:lnTo>
                      <a:lnTo>
                        <a:pt x="1727271" y="551009"/>
                      </a:lnTo>
                      <a:lnTo>
                        <a:pt x="1708221" y="556724"/>
                      </a:lnTo>
                      <a:lnTo>
                        <a:pt x="1737749" y="657689"/>
                      </a:lnTo>
                      <a:lnTo>
                        <a:pt x="1715841" y="651974"/>
                      </a:lnTo>
                      <a:lnTo>
                        <a:pt x="1708221" y="627209"/>
                      </a:lnTo>
                      <a:cubicBezTo>
                        <a:pt x="1707269" y="630066"/>
                        <a:pt x="1705364" y="631971"/>
                        <a:pt x="1702506" y="633876"/>
                      </a:cubicBezTo>
                      <a:cubicBezTo>
                        <a:pt x="1699649" y="635781"/>
                        <a:pt x="1696791" y="637686"/>
                        <a:pt x="1693934" y="638639"/>
                      </a:cubicBezTo>
                      <a:cubicBezTo>
                        <a:pt x="1685361" y="641496"/>
                        <a:pt x="1675836" y="640544"/>
                        <a:pt x="1665359" y="635781"/>
                      </a:cubicBezTo>
                      <a:cubicBezTo>
                        <a:pt x="1654881" y="631971"/>
                        <a:pt x="1648214" y="626256"/>
                        <a:pt x="1646309" y="619589"/>
                      </a:cubicBezTo>
                      <a:lnTo>
                        <a:pt x="1633926" y="578631"/>
                      </a:lnTo>
                      <a:lnTo>
                        <a:pt x="1622496" y="582441"/>
                      </a:lnTo>
                      <a:lnTo>
                        <a:pt x="1621544" y="581489"/>
                      </a:lnTo>
                      <a:lnTo>
                        <a:pt x="1607256" y="585299"/>
                      </a:lnTo>
                      <a:lnTo>
                        <a:pt x="1632021" y="687216"/>
                      </a:lnTo>
                      <a:lnTo>
                        <a:pt x="1611066" y="680549"/>
                      </a:lnTo>
                      <a:lnTo>
                        <a:pt x="1589159" y="590061"/>
                      </a:lnTo>
                      <a:lnTo>
                        <a:pt x="1574871" y="593871"/>
                      </a:lnTo>
                      <a:lnTo>
                        <a:pt x="1575824" y="594824"/>
                      </a:lnTo>
                      <a:lnTo>
                        <a:pt x="1555821" y="598634"/>
                      </a:lnTo>
                      <a:lnTo>
                        <a:pt x="1574871" y="701504"/>
                      </a:lnTo>
                      <a:lnTo>
                        <a:pt x="1553916" y="692931"/>
                      </a:lnTo>
                      <a:lnTo>
                        <a:pt x="1551059" y="676739"/>
                      </a:lnTo>
                      <a:cubicBezTo>
                        <a:pt x="1548201" y="682454"/>
                        <a:pt x="1543439" y="686264"/>
                        <a:pt x="1537724" y="690074"/>
                      </a:cubicBezTo>
                      <a:cubicBezTo>
                        <a:pt x="1531056" y="693884"/>
                        <a:pt x="1524389" y="696741"/>
                        <a:pt x="1516769" y="697694"/>
                      </a:cubicBezTo>
                      <a:cubicBezTo>
                        <a:pt x="1508196" y="699599"/>
                        <a:pt x="1499624" y="697694"/>
                        <a:pt x="1490099" y="692931"/>
                      </a:cubicBezTo>
                      <a:cubicBezTo>
                        <a:pt x="1480574" y="688169"/>
                        <a:pt x="1474859" y="682454"/>
                        <a:pt x="1473906" y="676739"/>
                      </a:cubicBezTo>
                      <a:cubicBezTo>
                        <a:pt x="1473906" y="675786"/>
                        <a:pt x="1473906" y="673881"/>
                        <a:pt x="1474859" y="671976"/>
                      </a:cubicBezTo>
                      <a:cubicBezTo>
                        <a:pt x="1475811" y="670071"/>
                        <a:pt x="1476764" y="668166"/>
                        <a:pt x="1478669" y="666261"/>
                      </a:cubicBezTo>
                      <a:cubicBezTo>
                        <a:pt x="1472954" y="664356"/>
                        <a:pt x="1467239" y="661499"/>
                        <a:pt x="1463429" y="657689"/>
                      </a:cubicBezTo>
                      <a:cubicBezTo>
                        <a:pt x="1459619" y="653879"/>
                        <a:pt x="1456761" y="650069"/>
                        <a:pt x="1455809" y="646259"/>
                      </a:cubicBezTo>
                      <a:cubicBezTo>
                        <a:pt x="1454856" y="641496"/>
                        <a:pt x="1455809" y="636734"/>
                        <a:pt x="1459619" y="633876"/>
                      </a:cubicBezTo>
                      <a:cubicBezTo>
                        <a:pt x="1462476" y="630066"/>
                        <a:pt x="1466286" y="628161"/>
                        <a:pt x="1472001" y="626256"/>
                      </a:cubicBezTo>
                      <a:lnTo>
                        <a:pt x="1495814" y="621494"/>
                      </a:lnTo>
                      <a:lnTo>
                        <a:pt x="1493909" y="610064"/>
                      </a:lnTo>
                      <a:lnTo>
                        <a:pt x="1443426" y="619589"/>
                      </a:lnTo>
                      <a:lnTo>
                        <a:pt x="1443426" y="619589"/>
                      </a:lnTo>
                      <a:lnTo>
                        <a:pt x="1429139" y="621494"/>
                      </a:lnTo>
                      <a:lnTo>
                        <a:pt x="1441521" y="725316"/>
                      </a:lnTo>
                      <a:lnTo>
                        <a:pt x="1421519" y="715791"/>
                      </a:lnTo>
                      <a:lnTo>
                        <a:pt x="1418661" y="691979"/>
                      </a:lnTo>
                      <a:cubicBezTo>
                        <a:pt x="1414851" y="696741"/>
                        <a:pt x="1410089" y="699599"/>
                        <a:pt x="1405326" y="702456"/>
                      </a:cubicBezTo>
                      <a:cubicBezTo>
                        <a:pt x="1400564" y="705314"/>
                        <a:pt x="1395801" y="707219"/>
                        <a:pt x="1391991" y="707219"/>
                      </a:cubicBezTo>
                      <a:cubicBezTo>
                        <a:pt x="1383419" y="708171"/>
                        <a:pt x="1373894" y="705314"/>
                        <a:pt x="1363416" y="697694"/>
                      </a:cubicBezTo>
                      <a:cubicBezTo>
                        <a:pt x="1353891" y="690074"/>
                        <a:pt x="1348176" y="683406"/>
                        <a:pt x="1347224" y="674834"/>
                      </a:cubicBezTo>
                      <a:cubicBezTo>
                        <a:pt x="1346271" y="668166"/>
                        <a:pt x="1348176" y="661499"/>
                        <a:pt x="1353891" y="656736"/>
                      </a:cubicBezTo>
                      <a:cubicBezTo>
                        <a:pt x="1359606" y="651021"/>
                        <a:pt x="1366274" y="648164"/>
                        <a:pt x="1373894" y="647211"/>
                      </a:cubicBezTo>
                      <a:cubicBezTo>
                        <a:pt x="1381514" y="646259"/>
                        <a:pt x="1388181" y="647211"/>
                        <a:pt x="1395801" y="651021"/>
                      </a:cubicBezTo>
                      <a:cubicBezTo>
                        <a:pt x="1403421" y="653879"/>
                        <a:pt x="1410089" y="658641"/>
                        <a:pt x="1415804" y="665309"/>
                      </a:cubicBezTo>
                      <a:lnTo>
                        <a:pt x="1411041" y="624351"/>
                      </a:lnTo>
                      <a:lnTo>
                        <a:pt x="1333889" y="633876"/>
                      </a:lnTo>
                      <a:lnTo>
                        <a:pt x="1332936" y="632924"/>
                      </a:lnTo>
                      <a:lnTo>
                        <a:pt x="1318649" y="633876"/>
                      </a:lnTo>
                      <a:lnTo>
                        <a:pt x="1326269" y="738651"/>
                      </a:lnTo>
                      <a:lnTo>
                        <a:pt x="1306266" y="728174"/>
                      </a:lnTo>
                      <a:lnTo>
                        <a:pt x="1299599" y="635781"/>
                      </a:lnTo>
                      <a:lnTo>
                        <a:pt x="1280549" y="636734"/>
                      </a:lnTo>
                      <a:lnTo>
                        <a:pt x="1269119" y="623399"/>
                      </a:lnTo>
                      <a:lnTo>
                        <a:pt x="1304361" y="620541"/>
                      </a:lnTo>
                      <a:cubicBezTo>
                        <a:pt x="1301504" y="615779"/>
                        <a:pt x="1298646" y="611969"/>
                        <a:pt x="1297694" y="608159"/>
                      </a:cubicBezTo>
                      <a:cubicBezTo>
                        <a:pt x="1295789" y="604349"/>
                        <a:pt x="1294836" y="601491"/>
                        <a:pt x="1294836" y="599586"/>
                      </a:cubicBezTo>
                      <a:cubicBezTo>
                        <a:pt x="1293884" y="590061"/>
                        <a:pt x="1297694" y="581489"/>
                        <a:pt x="1304361" y="573869"/>
                      </a:cubicBezTo>
                      <a:cubicBezTo>
                        <a:pt x="1311029" y="566249"/>
                        <a:pt x="1319601" y="562439"/>
                        <a:pt x="1330079" y="561486"/>
                      </a:cubicBezTo>
                      <a:cubicBezTo>
                        <a:pt x="1338651" y="560534"/>
                        <a:pt x="1348176" y="564344"/>
                        <a:pt x="1359606" y="572916"/>
                      </a:cubicBezTo>
                      <a:cubicBezTo>
                        <a:pt x="1371989" y="581489"/>
                        <a:pt x="1384371" y="592919"/>
                        <a:pt x="1396754" y="608159"/>
                      </a:cubicBezTo>
                      <a:lnTo>
                        <a:pt x="1391991" y="611969"/>
                      </a:lnTo>
                      <a:cubicBezTo>
                        <a:pt x="1383419" y="600539"/>
                        <a:pt x="1373894" y="591966"/>
                        <a:pt x="1364369" y="585299"/>
                      </a:cubicBezTo>
                      <a:cubicBezTo>
                        <a:pt x="1354844" y="579584"/>
                        <a:pt x="1345319" y="576726"/>
                        <a:pt x="1337699" y="576726"/>
                      </a:cubicBezTo>
                      <a:cubicBezTo>
                        <a:pt x="1330079" y="577679"/>
                        <a:pt x="1322459" y="580536"/>
                        <a:pt x="1316744" y="587204"/>
                      </a:cubicBezTo>
                      <a:cubicBezTo>
                        <a:pt x="1311029" y="592919"/>
                        <a:pt x="1309124" y="599586"/>
                        <a:pt x="1309124" y="608159"/>
                      </a:cubicBezTo>
                      <a:cubicBezTo>
                        <a:pt x="1309124" y="613874"/>
                        <a:pt x="1310076" y="617684"/>
                        <a:pt x="1311029" y="619589"/>
                      </a:cubicBezTo>
                      <a:lnTo>
                        <a:pt x="1326269" y="618636"/>
                      </a:lnTo>
                      <a:lnTo>
                        <a:pt x="1327221" y="619589"/>
                      </a:lnTo>
                      <a:lnTo>
                        <a:pt x="1436759" y="607206"/>
                      </a:lnTo>
                      <a:lnTo>
                        <a:pt x="1437711" y="608159"/>
                      </a:lnTo>
                      <a:lnTo>
                        <a:pt x="1558679" y="585299"/>
                      </a:lnTo>
                      <a:lnTo>
                        <a:pt x="1558679" y="585299"/>
                      </a:lnTo>
                      <a:lnTo>
                        <a:pt x="1615829" y="571011"/>
                      </a:lnTo>
                      <a:lnTo>
                        <a:pt x="1616781" y="571964"/>
                      </a:lnTo>
                      <a:lnTo>
                        <a:pt x="1709174" y="545294"/>
                      </a:lnTo>
                      <a:lnTo>
                        <a:pt x="1744416" y="533864"/>
                      </a:lnTo>
                      <a:cubicBezTo>
                        <a:pt x="1737749" y="524339"/>
                        <a:pt x="1731081" y="516719"/>
                        <a:pt x="1722509" y="511956"/>
                      </a:cubicBezTo>
                      <a:cubicBezTo>
                        <a:pt x="1713936" y="507194"/>
                        <a:pt x="1706316" y="506241"/>
                        <a:pt x="1699649" y="509099"/>
                      </a:cubicBezTo>
                      <a:cubicBezTo>
                        <a:pt x="1694886" y="511004"/>
                        <a:pt x="1691076" y="513861"/>
                        <a:pt x="1689171" y="519576"/>
                      </a:cubicBezTo>
                      <a:cubicBezTo>
                        <a:pt x="1687266" y="524339"/>
                        <a:pt x="1687266" y="530054"/>
                        <a:pt x="1689171" y="535769"/>
                      </a:cubicBezTo>
                      <a:cubicBezTo>
                        <a:pt x="1690124" y="537674"/>
                        <a:pt x="1691076" y="540531"/>
                        <a:pt x="1692981" y="542436"/>
                      </a:cubicBezTo>
                      <a:cubicBezTo>
                        <a:pt x="1694886" y="544341"/>
                        <a:pt x="1696791" y="546246"/>
                        <a:pt x="1699649" y="548151"/>
                      </a:cubicBezTo>
                      <a:lnTo>
                        <a:pt x="1692981" y="550056"/>
                      </a:lnTo>
                      <a:cubicBezTo>
                        <a:pt x="1689171" y="548151"/>
                        <a:pt x="1685361" y="544341"/>
                        <a:pt x="1682504" y="540531"/>
                      </a:cubicBezTo>
                      <a:cubicBezTo>
                        <a:pt x="1679646" y="535769"/>
                        <a:pt x="1676789" y="531959"/>
                        <a:pt x="1675836" y="527196"/>
                      </a:cubicBezTo>
                      <a:cubicBezTo>
                        <a:pt x="1672979" y="519576"/>
                        <a:pt x="1673931" y="512909"/>
                        <a:pt x="1676789" y="505289"/>
                      </a:cubicBezTo>
                      <a:cubicBezTo>
                        <a:pt x="1679646" y="498621"/>
                        <a:pt x="1685361" y="493859"/>
                        <a:pt x="1692029" y="491001"/>
                      </a:cubicBezTo>
                      <a:cubicBezTo>
                        <a:pt x="1701554" y="488144"/>
                        <a:pt x="1712031" y="490049"/>
                        <a:pt x="1722509" y="497669"/>
                      </a:cubicBezTo>
                      <a:cubicBezTo>
                        <a:pt x="1733939" y="505289"/>
                        <a:pt x="1743464" y="516719"/>
                        <a:pt x="1752036" y="531006"/>
                      </a:cubicBezTo>
                      <a:lnTo>
                        <a:pt x="1765371" y="526244"/>
                      </a:lnTo>
                      <a:lnTo>
                        <a:pt x="1766324" y="526244"/>
                      </a:lnTo>
                      <a:lnTo>
                        <a:pt x="1859669" y="491001"/>
                      </a:lnTo>
                      <a:lnTo>
                        <a:pt x="1859669" y="491001"/>
                      </a:lnTo>
                      <a:lnTo>
                        <a:pt x="1962539" y="445281"/>
                      </a:lnTo>
                      <a:lnTo>
                        <a:pt x="1977779" y="453854"/>
                      </a:lnTo>
                      <a:lnTo>
                        <a:pt x="1959681" y="462426"/>
                      </a:lnTo>
                      <a:lnTo>
                        <a:pt x="2002544" y="557676"/>
                      </a:lnTo>
                      <a:lnTo>
                        <a:pt x="1980636" y="554819"/>
                      </a:lnTo>
                      <a:lnTo>
                        <a:pt x="1964444" y="518624"/>
                      </a:lnTo>
                      <a:lnTo>
                        <a:pt x="1932059" y="532911"/>
                      </a:lnTo>
                      <a:lnTo>
                        <a:pt x="1933964" y="540531"/>
                      </a:lnTo>
                      <a:close/>
                      <a:moveTo>
                        <a:pt x="2038739" y="575774"/>
                      </a:moveTo>
                      <a:lnTo>
                        <a:pt x="2006354" y="565296"/>
                      </a:lnTo>
                      <a:cubicBezTo>
                        <a:pt x="2004449" y="564344"/>
                        <a:pt x="2001591" y="564344"/>
                        <a:pt x="1999686" y="563391"/>
                      </a:cubicBezTo>
                      <a:cubicBezTo>
                        <a:pt x="1997781" y="563391"/>
                        <a:pt x="1995876" y="563391"/>
                        <a:pt x="1994924" y="563391"/>
                      </a:cubicBezTo>
                      <a:cubicBezTo>
                        <a:pt x="1993971" y="564344"/>
                        <a:pt x="1992066" y="565296"/>
                        <a:pt x="1991114" y="566249"/>
                      </a:cubicBezTo>
                      <a:cubicBezTo>
                        <a:pt x="1990161" y="567201"/>
                        <a:pt x="1988256" y="570059"/>
                        <a:pt x="1986351" y="572916"/>
                      </a:cubicBezTo>
                      <a:lnTo>
                        <a:pt x="1974921" y="566249"/>
                      </a:lnTo>
                      <a:cubicBezTo>
                        <a:pt x="1976826" y="564344"/>
                        <a:pt x="1978731" y="561486"/>
                        <a:pt x="1980636" y="559581"/>
                      </a:cubicBezTo>
                      <a:cubicBezTo>
                        <a:pt x="1982541" y="557676"/>
                        <a:pt x="1984446" y="556724"/>
                        <a:pt x="1985399" y="555771"/>
                      </a:cubicBezTo>
                      <a:cubicBezTo>
                        <a:pt x="1987304" y="554819"/>
                        <a:pt x="1988256" y="554819"/>
                        <a:pt x="1989209" y="554819"/>
                      </a:cubicBezTo>
                      <a:cubicBezTo>
                        <a:pt x="1990161" y="554819"/>
                        <a:pt x="1992066" y="554819"/>
                        <a:pt x="1993971" y="555771"/>
                      </a:cubicBezTo>
                      <a:lnTo>
                        <a:pt x="2041596" y="569106"/>
                      </a:lnTo>
                      <a:lnTo>
                        <a:pt x="2038739" y="575774"/>
                      </a:lnTo>
                      <a:close/>
                      <a:moveTo>
                        <a:pt x="2137799" y="166199"/>
                      </a:moveTo>
                      <a:cubicBezTo>
                        <a:pt x="2145419" y="97619"/>
                        <a:pt x="2173041" y="21419"/>
                        <a:pt x="2254004" y="16656"/>
                      </a:cubicBezTo>
                      <a:cubicBezTo>
                        <a:pt x="2271149" y="16656"/>
                        <a:pt x="2273054" y="24276"/>
                        <a:pt x="2274006" y="26181"/>
                      </a:cubicBezTo>
                      <a:cubicBezTo>
                        <a:pt x="2278769" y="50946"/>
                        <a:pt x="2227334" y="115716"/>
                        <a:pt x="2137799" y="166199"/>
                      </a:cubicBezTo>
                      <a:close/>
                      <a:moveTo>
                        <a:pt x="2346396" y="591014"/>
                      </a:moveTo>
                      <a:cubicBezTo>
                        <a:pt x="2327346" y="553866"/>
                        <a:pt x="2289246" y="499574"/>
                        <a:pt x="2254956" y="497669"/>
                      </a:cubicBezTo>
                      <a:cubicBezTo>
                        <a:pt x="2246384" y="496716"/>
                        <a:pt x="2233049" y="499574"/>
                        <a:pt x="2222571" y="515766"/>
                      </a:cubicBezTo>
                      <a:cubicBezTo>
                        <a:pt x="2218761" y="522434"/>
                        <a:pt x="2214951" y="530054"/>
                        <a:pt x="2211141" y="537674"/>
                      </a:cubicBezTo>
                      <a:cubicBezTo>
                        <a:pt x="2207331" y="493859"/>
                        <a:pt x="2194949" y="451949"/>
                        <a:pt x="2181614" y="412896"/>
                      </a:cubicBezTo>
                      <a:cubicBezTo>
                        <a:pt x="2219714" y="397656"/>
                        <a:pt x="2254004" y="379559"/>
                        <a:pt x="2285436" y="358604"/>
                      </a:cubicBezTo>
                      <a:cubicBezTo>
                        <a:pt x="2293056" y="375749"/>
                        <a:pt x="2300676" y="391941"/>
                        <a:pt x="2309249" y="408134"/>
                      </a:cubicBezTo>
                      <a:cubicBezTo>
                        <a:pt x="2323536" y="435756"/>
                        <a:pt x="2338776" y="465284"/>
                        <a:pt x="2346396" y="496716"/>
                      </a:cubicBezTo>
                      <a:cubicBezTo>
                        <a:pt x="2350206" y="515766"/>
                        <a:pt x="2350206" y="568154"/>
                        <a:pt x="2346396" y="59101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6213" name="Google Shape;6213;p33"/>
          <p:cNvSpPr/>
          <p:nvPr/>
        </p:nvSpPr>
        <p:spPr>
          <a:xfrm>
            <a:off x="-522" y="-1319225"/>
            <a:ext cx="794084" cy="14164521"/>
          </a:xfrm>
          <a:custGeom>
            <a:avLst/>
            <a:gdLst/>
            <a:ahLst/>
            <a:cxnLst/>
            <a:rect l="l" t="t" r="r" b="b"/>
            <a:pathLst>
              <a:path w="794084" h="14164521" extrusionOk="0">
                <a:moveTo>
                  <a:pt x="652655" y="7943935"/>
                </a:moveTo>
                <a:lnTo>
                  <a:pt x="650770" y="7944316"/>
                </a:lnTo>
                <a:lnTo>
                  <a:pt x="650770" y="7944316"/>
                </a:lnTo>
                <a:lnTo>
                  <a:pt x="652655" y="7943935"/>
                </a:lnTo>
                <a:close/>
                <a:moveTo>
                  <a:pt x="0" y="2381"/>
                </a:moveTo>
                <a:lnTo>
                  <a:pt x="794084" y="0"/>
                </a:lnTo>
                <a:lnTo>
                  <a:pt x="792386" y="6521110"/>
                </a:lnTo>
                <a:lnTo>
                  <a:pt x="792695" y="6521110"/>
                </a:lnTo>
                <a:lnTo>
                  <a:pt x="792695" y="6940210"/>
                </a:lnTo>
                <a:lnTo>
                  <a:pt x="792428" y="6940210"/>
                </a:lnTo>
                <a:cubicBezTo>
                  <a:pt x="792430" y="6950301"/>
                  <a:pt x="792433" y="6960393"/>
                  <a:pt x="792435" y="6970484"/>
                </a:cubicBezTo>
                <a:lnTo>
                  <a:pt x="785164" y="7006498"/>
                </a:lnTo>
                <a:cubicBezTo>
                  <a:pt x="777887" y="7023703"/>
                  <a:pt x="767356" y="7039198"/>
                  <a:pt x="754344" y="7052210"/>
                </a:cubicBezTo>
                <a:cubicBezTo>
                  <a:pt x="719662" y="7075911"/>
                  <a:pt x="708791" y="7075801"/>
                  <a:pt x="686015" y="7087596"/>
                </a:cubicBezTo>
                <a:lnTo>
                  <a:pt x="653151" y="7094231"/>
                </a:lnTo>
                <a:lnTo>
                  <a:pt x="653151" y="7094231"/>
                </a:lnTo>
                <a:lnTo>
                  <a:pt x="686015" y="7087596"/>
                </a:lnTo>
                <a:lnTo>
                  <a:pt x="620390" y="7107967"/>
                </a:lnTo>
                <a:cubicBezTo>
                  <a:pt x="460230" y="7175709"/>
                  <a:pt x="347851" y="7334297"/>
                  <a:pt x="347851" y="7519133"/>
                </a:cubicBezTo>
                <a:cubicBezTo>
                  <a:pt x="347851" y="7703969"/>
                  <a:pt x="460230" y="7862557"/>
                  <a:pt x="620390" y="7930299"/>
                </a:cubicBezTo>
                <a:lnTo>
                  <a:pt x="686015" y="7950670"/>
                </a:lnTo>
                <a:lnTo>
                  <a:pt x="704152" y="7956300"/>
                </a:lnTo>
                <a:lnTo>
                  <a:pt x="754344" y="7986056"/>
                </a:lnTo>
                <a:cubicBezTo>
                  <a:pt x="767356" y="7999068"/>
                  <a:pt x="777887" y="8014563"/>
                  <a:pt x="785164" y="8031768"/>
                </a:cubicBezTo>
                <a:lnTo>
                  <a:pt x="792687" y="8069030"/>
                </a:lnTo>
                <a:cubicBezTo>
                  <a:pt x="792690" y="8081493"/>
                  <a:pt x="792692" y="8093955"/>
                  <a:pt x="792695" y="8106418"/>
                </a:cubicBezTo>
                <a:lnTo>
                  <a:pt x="791819" y="8110756"/>
                </a:lnTo>
                <a:lnTo>
                  <a:pt x="791819" y="8110756"/>
                </a:lnTo>
                <a:lnTo>
                  <a:pt x="792695" y="8106418"/>
                </a:lnTo>
                <a:lnTo>
                  <a:pt x="794084" y="14164521"/>
                </a:lnTo>
                <a:lnTo>
                  <a:pt x="0" y="14164521"/>
                </a:lnTo>
                <a:lnTo>
                  <a:pt x="0" y="2381"/>
                </a:lnTo>
                <a:close/>
              </a:path>
            </a:pathLst>
          </a:custGeom>
          <a:solidFill>
            <a:srgbClr val="B8114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14" name="Google Shape;6214;p33"/>
          <p:cNvSpPr/>
          <p:nvPr/>
        </p:nvSpPr>
        <p:spPr>
          <a:xfrm>
            <a:off x="177277" y="4148453"/>
            <a:ext cx="470356" cy="470356"/>
          </a:xfrm>
          <a:custGeom>
            <a:avLst/>
            <a:gdLst/>
            <a:ahLst/>
            <a:cxnLst/>
            <a:rect l="l" t="t" r="r" b="b"/>
            <a:pathLst>
              <a:path w="470356" h="470356" extrusionOk="0">
                <a:moveTo>
                  <a:pt x="385593" y="364560"/>
                </a:moveTo>
                <a:cubicBezTo>
                  <a:pt x="374345" y="364528"/>
                  <a:pt x="363385" y="368123"/>
                  <a:pt x="354341" y="374812"/>
                </a:cubicBezTo>
                <a:lnTo>
                  <a:pt x="323900" y="344370"/>
                </a:lnTo>
                <a:cubicBezTo>
                  <a:pt x="314208" y="334762"/>
                  <a:pt x="298563" y="334829"/>
                  <a:pt x="288955" y="344521"/>
                </a:cubicBezTo>
                <a:cubicBezTo>
                  <a:pt x="279404" y="354153"/>
                  <a:pt x="279404" y="369684"/>
                  <a:pt x="288955" y="379316"/>
                </a:cubicBezTo>
                <a:lnTo>
                  <a:pt x="295231" y="385593"/>
                </a:lnTo>
                <a:lnTo>
                  <a:pt x="243095" y="385593"/>
                </a:lnTo>
                <a:lnTo>
                  <a:pt x="243095" y="335278"/>
                </a:lnTo>
                <a:cubicBezTo>
                  <a:pt x="243095" y="330906"/>
                  <a:pt x="239551" y="327362"/>
                  <a:pt x="235178" y="327362"/>
                </a:cubicBezTo>
                <a:cubicBezTo>
                  <a:pt x="232906" y="327361"/>
                  <a:pt x="230744" y="328337"/>
                  <a:pt x="229241" y="330042"/>
                </a:cubicBezTo>
                <a:cubicBezTo>
                  <a:pt x="220571" y="339885"/>
                  <a:pt x="205564" y="340836"/>
                  <a:pt x="195721" y="332166"/>
                </a:cubicBezTo>
                <a:cubicBezTo>
                  <a:pt x="185878" y="323496"/>
                  <a:pt x="184927" y="308490"/>
                  <a:pt x="193597" y="298646"/>
                </a:cubicBezTo>
                <a:cubicBezTo>
                  <a:pt x="202266" y="288803"/>
                  <a:pt x="217273" y="287852"/>
                  <a:pt x="227116" y="296522"/>
                </a:cubicBezTo>
                <a:cubicBezTo>
                  <a:pt x="227868" y="297185"/>
                  <a:pt x="228578" y="297894"/>
                  <a:pt x="229241" y="298646"/>
                </a:cubicBezTo>
                <a:cubicBezTo>
                  <a:pt x="232132" y="301926"/>
                  <a:pt x="237136" y="302240"/>
                  <a:pt x="240414" y="299348"/>
                </a:cubicBezTo>
                <a:cubicBezTo>
                  <a:pt x="242119" y="297845"/>
                  <a:pt x="243095" y="295682"/>
                  <a:pt x="243095" y="293410"/>
                </a:cubicBezTo>
                <a:lnTo>
                  <a:pt x="243095" y="243095"/>
                </a:lnTo>
                <a:lnTo>
                  <a:pt x="278073" y="243095"/>
                </a:lnTo>
                <a:cubicBezTo>
                  <a:pt x="269319" y="263127"/>
                  <a:pt x="278462" y="286462"/>
                  <a:pt x="298494" y="295216"/>
                </a:cubicBezTo>
                <a:cubicBezTo>
                  <a:pt x="318525" y="303970"/>
                  <a:pt x="341861" y="294828"/>
                  <a:pt x="350615" y="274796"/>
                </a:cubicBezTo>
                <a:cubicBezTo>
                  <a:pt x="355031" y="264690"/>
                  <a:pt x="355031" y="253200"/>
                  <a:pt x="350615" y="243095"/>
                </a:cubicBezTo>
                <a:lnTo>
                  <a:pt x="385593" y="243095"/>
                </a:lnTo>
                <a:lnTo>
                  <a:pt x="385593" y="346010"/>
                </a:lnTo>
                <a:lnTo>
                  <a:pt x="401426" y="346010"/>
                </a:lnTo>
                <a:lnTo>
                  <a:pt x="401426" y="195596"/>
                </a:lnTo>
                <a:lnTo>
                  <a:pt x="425176" y="195596"/>
                </a:lnTo>
                <a:cubicBezTo>
                  <a:pt x="442657" y="195576"/>
                  <a:pt x="456822" y="181410"/>
                  <a:pt x="456842" y="163929"/>
                </a:cubicBezTo>
                <a:lnTo>
                  <a:pt x="456842" y="95960"/>
                </a:lnTo>
                <a:lnTo>
                  <a:pt x="470357" y="82445"/>
                </a:lnTo>
                <a:lnTo>
                  <a:pt x="459161" y="71249"/>
                </a:lnTo>
                <a:lnTo>
                  <a:pt x="443328" y="87082"/>
                </a:lnTo>
                <a:cubicBezTo>
                  <a:pt x="441843" y="88567"/>
                  <a:pt x="441009" y="90580"/>
                  <a:pt x="441009" y="92680"/>
                </a:cubicBezTo>
                <a:lnTo>
                  <a:pt x="441009" y="163929"/>
                </a:lnTo>
                <a:cubicBezTo>
                  <a:pt x="440999" y="172669"/>
                  <a:pt x="433916" y="179752"/>
                  <a:pt x="425176" y="179762"/>
                </a:cubicBezTo>
                <a:lnTo>
                  <a:pt x="401426" y="179762"/>
                </a:lnTo>
                <a:lnTo>
                  <a:pt x="401426" y="159292"/>
                </a:lnTo>
                <a:lnTo>
                  <a:pt x="414941" y="145778"/>
                </a:lnTo>
                <a:lnTo>
                  <a:pt x="403745" y="134582"/>
                </a:lnTo>
                <a:lnTo>
                  <a:pt x="368120" y="170206"/>
                </a:lnTo>
                <a:cubicBezTo>
                  <a:pt x="364654" y="173673"/>
                  <a:pt x="359033" y="173673"/>
                  <a:pt x="355566" y="170206"/>
                </a:cubicBezTo>
                <a:cubicBezTo>
                  <a:pt x="352100" y="166740"/>
                  <a:pt x="352100" y="161119"/>
                  <a:pt x="355566" y="157652"/>
                </a:cubicBezTo>
                <a:lnTo>
                  <a:pt x="391191" y="122028"/>
                </a:lnTo>
                <a:cubicBezTo>
                  <a:pt x="394282" y="118936"/>
                  <a:pt x="394282" y="113924"/>
                  <a:pt x="391191" y="110832"/>
                </a:cubicBezTo>
                <a:cubicBezTo>
                  <a:pt x="391191" y="110832"/>
                  <a:pt x="391191" y="110832"/>
                  <a:pt x="391191" y="110832"/>
                </a:cubicBezTo>
                <a:cubicBezTo>
                  <a:pt x="376818" y="96425"/>
                  <a:pt x="376818" y="73103"/>
                  <a:pt x="391191" y="58695"/>
                </a:cubicBezTo>
                <a:lnTo>
                  <a:pt x="430774" y="19113"/>
                </a:lnTo>
                <a:lnTo>
                  <a:pt x="419578" y="7917"/>
                </a:lnTo>
                <a:lnTo>
                  <a:pt x="379995" y="47499"/>
                </a:lnTo>
                <a:cubicBezTo>
                  <a:pt x="361609" y="65934"/>
                  <a:pt x="359411" y="95022"/>
                  <a:pt x="374817" y="116010"/>
                </a:cubicBezTo>
                <a:lnTo>
                  <a:pt x="344370" y="146456"/>
                </a:lnTo>
                <a:cubicBezTo>
                  <a:pt x="334679" y="156065"/>
                  <a:pt x="334611" y="171710"/>
                  <a:pt x="344220" y="181402"/>
                </a:cubicBezTo>
                <a:cubicBezTo>
                  <a:pt x="353829" y="191094"/>
                  <a:pt x="369474" y="191161"/>
                  <a:pt x="379166" y="181553"/>
                </a:cubicBezTo>
                <a:cubicBezTo>
                  <a:pt x="379216" y="181503"/>
                  <a:pt x="379267" y="181453"/>
                  <a:pt x="379316" y="181402"/>
                </a:cubicBezTo>
                <a:lnTo>
                  <a:pt x="385593" y="175125"/>
                </a:lnTo>
                <a:lnTo>
                  <a:pt x="385593" y="227262"/>
                </a:lnTo>
                <a:lnTo>
                  <a:pt x="335277" y="227262"/>
                </a:lnTo>
                <a:cubicBezTo>
                  <a:pt x="330905" y="227262"/>
                  <a:pt x="327361" y="230805"/>
                  <a:pt x="327361" y="235177"/>
                </a:cubicBezTo>
                <a:cubicBezTo>
                  <a:pt x="327360" y="237450"/>
                  <a:pt x="328336" y="239613"/>
                  <a:pt x="330041" y="241116"/>
                </a:cubicBezTo>
                <a:cubicBezTo>
                  <a:pt x="339884" y="249784"/>
                  <a:pt x="340836" y="264792"/>
                  <a:pt x="332167" y="274635"/>
                </a:cubicBezTo>
                <a:cubicBezTo>
                  <a:pt x="323498" y="284479"/>
                  <a:pt x="308491" y="285431"/>
                  <a:pt x="298647" y="276762"/>
                </a:cubicBezTo>
                <a:cubicBezTo>
                  <a:pt x="288804" y="268093"/>
                  <a:pt x="287852" y="253086"/>
                  <a:pt x="296521" y="243242"/>
                </a:cubicBezTo>
                <a:cubicBezTo>
                  <a:pt x="297184" y="242489"/>
                  <a:pt x="297894" y="241779"/>
                  <a:pt x="298647" y="241116"/>
                </a:cubicBezTo>
                <a:cubicBezTo>
                  <a:pt x="301927" y="238224"/>
                  <a:pt x="302241" y="233221"/>
                  <a:pt x="299348" y="229942"/>
                </a:cubicBezTo>
                <a:cubicBezTo>
                  <a:pt x="297846" y="228237"/>
                  <a:pt x="295683" y="227262"/>
                  <a:pt x="293411" y="227262"/>
                </a:cubicBezTo>
                <a:lnTo>
                  <a:pt x="243095" y="227262"/>
                </a:lnTo>
                <a:lnTo>
                  <a:pt x="243095" y="192284"/>
                </a:lnTo>
                <a:cubicBezTo>
                  <a:pt x="263127" y="201037"/>
                  <a:pt x="286462" y="191894"/>
                  <a:pt x="295215" y="171861"/>
                </a:cubicBezTo>
                <a:cubicBezTo>
                  <a:pt x="303967" y="151829"/>
                  <a:pt x="294824" y="128494"/>
                  <a:pt x="274791" y="119741"/>
                </a:cubicBezTo>
                <a:cubicBezTo>
                  <a:pt x="264687" y="115327"/>
                  <a:pt x="253199" y="115327"/>
                  <a:pt x="243095" y="119741"/>
                </a:cubicBezTo>
                <a:lnTo>
                  <a:pt x="243095" y="84764"/>
                </a:lnTo>
                <a:lnTo>
                  <a:pt x="346010" y="84764"/>
                </a:lnTo>
                <a:lnTo>
                  <a:pt x="346010" y="68931"/>
                </a:lnTo>
                <a:lnTo>
                  <a:pt x="195596" y="68931"/>
                </a:lnTo>
                <a:lnTo>
                  <a:pt x="195596" y="45181"/>
                </a:lnTo>
                <a:cubicBezTo>
                  <a:pt x="195576" y="27700"/>
                  <a:pt x="181410" y="13534"/>
                  <a:pt x="163929" y="13515"/>
                </a:cubicBezTo>
                <a:lnTo>
                  <a:pt x="95959" y="13515"/>
                </a:lnTo>
                <a:lnTo>
                  <a:pt x="82445" y="0"/>
                </a:lnTo>
                <a:lnTo>
                  <a:pt x="71249" y="11196"/>
                </a:lnTo>
                <a:lnTo>
                  <a:pt x="87082" y="27029"/>
                </a:lnTo>
                <a:cubicBezTo>
                  <a:pt x="88567" y="28514"/>
                  <a:pt x="90580" y="29348"/>
                  <a:pt x="92680" y="29348"/>
                </a:cubicBezTo>
                <a:lnTo>
                  <a:pt x="163929" y="29348"/>
                </a:lnTo>
                <a:cubicBezTo>
                  <a:pt x="172669" y="29358"/>
                  <a:pt x="179752" y="36441"/>
                  <a:pt x="179762" y="45181"/>
                </a:cubicBezTo>
                <a:lnTo>
                  <a:pt x="179762" y="68931"/>
                </a:lnTo>
                <a:lnTo>
                  <a:pt x="159292" y="68931"/>
                </a:lnTo>
                <a:lnTo>
                  <a:pt x="145778" y="55416"/>
                </a:lnTo>
                <a:lnTo>
                  <a:pt x="134582" y="66612"/>
                </a:lnTo>
                <a:lnTo>
                  <a:pt x="170206" y="102236"/>
                </a:lnTo>
                <a:cubicBezTo>
                  <a:pt x="173673" y="105703"/>
                  <a:pt x="173673" y="111324"/>
                  <a:pt x="170206" y="114790"/>
                </a:cubicBezTo>
                <a:cubicBezTo>
                  <a:pt x="166740" y="118257"/>
                  <a:pt x="161119" y="118257"/>
                  <a:pt x="157652" y="114790"/>
                </a:cubicBezTo>
                <a:lnTo>
                  <a:pt x="122028" y="79166"/>
                </a:lnTo>
                <a:cubicBezTo>
                  <a:pt x="118936" y="76074"/>
                  <a:pt x="113924" y="76074"/>
                  <a:pt x="110832" y="79165"/>
                </a:cubicBezTo>
                <a:cubicBezTo>
                  <a:pt x="110832" y="79165"/>
                  <a:pt x="110832" y="79166"/>
                  <a:pt x="110832" y="79166"/>
                </a:cubicBezTo>
                <a:cubicBezTo>
                  <a:pt x="96436" y="93563"/>
                  <a:pt x="73093" y="93563"/>
                  <a:pt x="58696" y="79167"/>
                </a:cubicBezTo>
                <a:cubicBezTo>
                  <a:pt x="58696" y="79166"/>
                  <a:pt x="58696" y="79166"/>
                  <a:pt x="58695" y="79166"/>
                </a:cubicBezTo>
                <a:lnTo>
                  <a:pt x="19113" y="39583"/>
                </a:lnTo>
                <a:lnTo>
                  <a:pt x="7917" y="50779"/>
                </a:lnTo>
                <a:lnTo>
                  <a:pt x="47499" y="90362"/>
                </a:lnTo>
                <a:cubicBezTo>
                  <a:pt x="65922" y="108777"/>
                  <a:pt x="95031" y="110978"/>
                  <a:pt x="116015" y="95545"/>
                </a:cubicBezTo>
                <a:lnTo>
                  <a:pt x="146456" y="125986"/>
                </a:lnTo>
                <a:cubicBezTo>
                  <a:pt x="156148" y="135595"/>
                  <a:pt x="171793" y="135528"/>
                  <a:pt x="181402" y="125836"/>
                </a:cubicBezTo>
                <a:cubicBezTo>
                  <a:pt x="190952" y="116203"/>
                  <a:pt x="190952" y="100673"/>
                  <a:pt x="181402" y="91040"/>
                </a:cubicBezTo>
                <a:lnTo>
                  <a:pt x="175125" y="84764"/>
                </a:lnTo>
                <a:lnTo>
                  <a:pt x="227262" y="84764"/>
                </a:lnTo>
                <a:lnTo>
                  <a:pt x="227262" y="135078"/>
                </a:lnTo>
                <a:cubicBezTo>
                  <a:pt x="227262" y="139450"/>
                  <a:pt x="230805" y="142995"/>
                  <a:pt x="235177" y="142996"/>
                </a:cubicBezTo>
                <a:cubicBezTo>
                  <a:pt x="237450" y="142996"/>
                  <a:pt x="239613" y="142019"/>
                  <a:pt x="241116" y="140315"/>
                </a:cubicBezTo>
                <a:cubicBezTo>
                  <a:pt x="249785" y="130472"/>
                  <a:pt x="264792" y="129521"/>
                  <a:pt x="274635" y="138191"/>
                </a:cubicBezTo>
                <a:cubicBezTo>
                  <a:pt x="284479" y="146860"/>
                  <a:pt x="285430" y="161867"/>
                  <a:pt x="276760" y="171710"/>
                </a:cubicBezTo>
                <a:cubicBezTo>
                  <a:pt x="268090" y="181554"/>
                  <a:pt x="253084" y="182504"/>
                  <a:pt x="243240" y="173835"/>
                </a:cubicBezTo>
                <a:cubicBezTo>
                  <a:pt x="242488" y="173172"/>
                  <a:pt x="241779" y="172462"/>
                  <a:pt x="241116" y="171710"/>
                </a:cubicBezTo>
                <a:cubicBezTo>
                  <a:pt x="238224" y="168431"/>
                  <a:pt x="233221" y="168117"/>
                  <a:pt x="229942" y="171010"/>
                </a:cubicBezTo>
                <a:cubicBezTo>
                  <a:pt x="228237" y="172512"/>
                  <a:pt x="227262" y="174675"/>
                  <a:pt x="227262" y="176947"/>
                </a:cubicBezTo>
                <a:lnTo>
                  <a:pt x="227262" y="227262"/>
                </a:lnTo>
                <a:lnTo>
                  <a:pt x="192283" y="227262"/>
                </a:lnTo>
                <a:cubicBezTo>
                  <a:pt x="201037" y="207230"/>
                  <a:pt x="191895" y="183895"/>
                  <a:pt x="171863" y="175141"/>
                </a:cubicBezTo>
                <a:cubicBezTo>
                  <a:pt x="151832" y="166386"/>
                  <a:pt x="128496" y="175529"/>
                  <a:pt x="119742" y="195561"/>
                </a:cubicBezTo>
                <a:cubicBezTo>
                  <a:pt x="115326" y="205666"/>
                  <a:pt x="115326" y="217156"/>
                  <a:pt x="119742" y="227262"/>
                </a:cubicBezTo>
                <a:lnTo>
                  <a:pt x="84764" y="227262"/>
                </a:lnTo>
                <a:lnTo>
                  <a:pt x="84764" y="124346"/>
                </a:lnTo>
                <a:lnTo>
                  <a:pt x="68931" y="124346"/>
                </a:lnTo>
                <a:lnTo>
                  <a:pt x="68931" y="274761"/>
                </a:lnTo>
                <a:lnTo>
                  <a:pt x="45181" y="274761"/>
                </a:lnTo>
                <a:cubicBezTo>
                  <a:pt x="27700" y="274781"/>
                  <a:pt x="13534" y="288947"/>
                  <a:pt x="13515" y="306427"/>
                </a:cubicBezTo>
                <a:lnTo>
                  <a:pt x="13515" y="374397"/>
                </a:lnTo>
                <a:lnTo>
                  <a:pt x="0" y="387912"/>
                </a:lnTo>
                <a:lnTo>
                  <a:pt x="11196" y="399108"/>
                </a:lnTo>
                <a:lnTo>
                  <a:pt x="27029" y="383274"/>
                </a:lnTo>
                <a:cubicBezTo>
                  <a:pt x="28514" y="381790"/>
                  <a:pt x="29348" y="379776"/>
                  <a:pt x="29348" y="377676"/>
                </a:cubicBezTo>
                <a:lnTo>
                  <a:pt x="29348" y="306427"/>
                </a:lnTo>
                <a:cubicBezTo>
                  <a:pt x="29358" y="297688"/>
                  <a:pt x="36441" y="290604"/>
                  <a:pt x="45181" y="290594"/>
                </a:cubicBezTo>
                <a:lnTo>
                  <a:pt x="68931" y="290594"/>
                </a:lnTo>
                <a:lnTo>
                  <a:pt x="68931" y="311065"/>
                </a:lnTo>
                <a:lnTo>
                  <a:pt x="55416" y="324579"/>
                </a:lnTo>
                <a:lnTo>
                  <a:pt x="66612" y="335775"/>
                </a:lnTo>
                <a:lnTo>
                  <a:pt x="102236" y="300151"/>
                </a:lnTo>
                <a:cubicBezTo>
                  <a:pt x="105703" y="296684"/>
                  <a:pt x="111324" y="296684"/>
                  <a:pt x="114790" y="300151"/>
                </a:cubicBezTo>
                <a:cubicBezTo>
                  <a:pt x="118257" y="303617"/>
                  <a:pt x="118257" y="309238"/>
                  <a:pt x="114790" y="312704"/>
                </a:cubicBezTo>
                <a:lnTo>
                  <a:pt x="79166" y="348329"/>
                </a:lnTo>
                <a:cubicBezTo>
                  <a:pt x="76074" y="351420"/>
                  <a:pt x="76074" y="356432"/>
                  <a:pt x="79165" y="359525"/>
                </a:cubicBezTo>
                <a:cubicBezTo>
                  <a:pt x="79165" y="359525"/>
                  <a:pt x="79166" y="359525"/>
                  <a:pt x="79166" y="359525"/>
                </a:cubicBezTo>
                <a:cubicBezTo>
                  <a:pt x="93538" y="373932"/>
                  <a:pt x="93538" y="397254"/>
                  <a:pt x="79166" y="411661"/>
                </a:cubicBezTo>
                <a:lnTo>
                  <a:pt x="39583" y="451244"/>
                </a:lnTo>
                <a:lnTo>
                  <a:pt x="50779" y="462440"/>
                </a:lnTo>
                <a:lnTo>
                  <a:pt x="90362" y="422857"/>
                </a:lnTo>
                <a:cubicBezTo>
                  <a:pt x="108748" y="404423"/>
                  <a:pt x="110946" y="375335"/>
                  <a:pt x="95540" y="354346"/>
                </a:cubicBezTo>
                <a:lnTo>
                  <a:pt x="125986" y="323900"/>
                </a:lnTo>
                <a:cubicBezTo>
                  <a:pt x="135678" y="314291"/>
                  <a:pt x="135745" y="298646"/>
                  <a:pt x="126137" y="288955"/>
                </a:cubicBezTo>
                <a:cubicBezTo>
                  <a:pt x="116528" y="279263"/>
                  <a:pt x="100883" y="279195"/>
                  <a:pt x="91191" y="288804"/>
                </a:cubicBezTo>
                <a:cubicBezTo>
                  <a:pt x="91140" y="288854"/>
                  <a:pt x="91090" y="288904"/>
                  <a:pt x="91040" y="288955"/>
                </a:cubicBezTo>
                <a:lnTo>
                  <a:pt x="84764" y="295231"/>
                </a:lnTo>
                <a:lnTo>
                  <a:pt x="84764" y="243095"/>
                </a:lnTo>
                <a:lnTo>
                  <a:pt x="135079" y="243095"/>
                </a:lnTo>
                <a:cubicBezTo>
                  <a:pt x="139451" y="243095"/>
                  <a:pt x="142996" y="239551"/>
                  <a:pt x="142996" y="235178"/>
                </a:cubicBezTo>
                <a:cubicBezTo>
                  <a:pt x="142997" y="232906"/>
                  <a:pt x="142020" y="230744"/>
                  <a:pt x="140316" y="229241"/>
                </a:cubicBezTo>
                <a:cubicBezTo>
                  <a:pt x="130473" y="220572"/>
                  <a:pt x="129521" y="205564"/>
                  <a:pt x="138190" y="195721"/>
                </a:cubicBezTo>
                <a:cubicBezTo>
                  <a:pt x="146858" y="185878"/>
                  <a:pt x="161866" y="184926"/>
                  <a:pt x="171709" y="193595"/>
                </a:cubicBezTo>
                <a:cubicBezTo>
                  <a:pt x="181553" y="202263"/>
                  <a:pt x="182504" y="217271"/>
                  <a:pt x="173836" y="227114"/>
                </a:cubicBezTo>
                <a:cubicBezTo>
                  <a:pt x="173173" y="227867"/>
                  <a:pt x="172462" y="228578"/>
                  <a:pt x="171709" y="229241"/>
                </a:cubicBezTo>
                <a:cubicBezTo>
                  <a:pt x="168430" y="232132"/>
                  <a:pt x="168116" y="237136"/>
                  <a:pt x="171009" y="240414"/>
                </a:cubicBezTo>
                <a:cubicBezTo>
                  <a:pt x="172511" y="242119"/>
                  <a:pt x="174674" y="243095"/>
                  <a:pt x="176946" y="243095"/>
                </a:cubicBezTo>
                <a:lnTo>
                  <a:pt x="227262" y="243095"/>
                </a:lnTo>
                <a:lnTo>
                  <a:pt x="227262" y="278072"/>
                </a:lnTo>
                <a:cubicBezTo>
                  <a:pt x="207230" y="269319"/>
                  <a:pt x="183895" y="278463"/>
                  <a:pt x="175142" y="298496"/>
                </a:cubicBezTo>
                <a:cubicBezTo>
                  <a:pt x="166389" y="318528"/>
                  <a:pt x="175533" y="341863"/>
                  <a:pt x="195566" y="350616"/>
                </a:cubicBezTo>
                <a:cubicBezTo>
                  <a:pt x="205669" y="355030"/>
                  <a:pt x="217157" y="355030"/>
                  <a:pt x="227262" y="350616"/>
                </a:cubicBezTo>
                <a:lnTo>
                  <a:pt x="227262" y="385593"/>
                </a:lnTo>
                <a:lnTo>
                  <a:pt x="124346" y="385593"/>
                </a:lnTo>
                <a:lnTo>
                  <a:pt x="124346" y="401426"/>
                </a:lnTo>
                <a:lnTo>
                  <a:pt x="274761" y="401426"/>
                </a:lnTo>
                <a:lnTo>
                  <a:pt x="274761" y="425176"/>
                </a:lnTo>
                <a:cubicBezTo>
                  <a:pt x="274781" y="442657"/>
                  <a:pt x="288947" y="456822"/>
                  <a:pt x="306427" y="456842"/>
                </a:cubicBezTo>
                <a:lnTo>
                  <a:pt x="374398" y="456842"/>
                </a:lnTo>
                <a:lnTo>
                  <a:pt x="387912" y="470357"/>
                </a:lnTo>
                <a:lnTo>
                  <a:pt x="399108" y="459161"/>
                </a:lnTo>
                <a:lnTo>
                  <a:pt x="383274" y="443328"/>
                </a:lnTo>
                <a:cubicBezTo>
                  <a:pt x="381790" y="441843"/>
                  <a:pt x="379776" y="441009"/>
                  <a:pt x="377676" y="441009"/>
                </a:cubicBezTo>
                <a:lnTo>
                  <a:pt x="306427" y="441009"/>
                </a:lnTo>
                <a:cubicBezTo>
                  <a:pt x="297688" y="440999"/>
                  <a:pt x="290604" y="433916"/>
                  <a:pt x="290594" y="425176"/>
                </a:cubicBezTo>
                <a:lnTo>
                  <a:pt x="290594" y="401426"/>
                </a:lnTo>
                <a:lnTo>
                  <a:pt x="311065" y="401426"/>
                </a:lnTo>
                <a:lnTo>
                  <a:pt x="324579" y="414941"/>
                </a:lnTo>
                <a:lnTo>
                  <a:pt x="335775" y="403745"/>
                </a:lnTo>
                <a:lnTo>
                  <a:pt x="300151" y="368120"/>
                </a:lnTo>
                <a:cubicBezTo>
                  <a:pt x="296684" y="364654"/>
                  <a:pt x="296684" y="359033"/>
                  <a:pt x="300151" y="355566"/>
                </a:cubicBezTo>
                <a:cubicBezTo>
                  <a:pt x="303617" y="352100"/>
                  <a:pt x="309238" y="352100"/>
                  <a:pt x="312704" y="355566"/>
                </a:cubicBezTo>
                <a:lnTo>
                  <a:pt x="348329" y="391191"/>
                </a:lnTo>
                <a:cubicBezTo>
                  <a:pt x="351420" y="394282"/>
                  <a:pt x="356432" y="394282"/>
                  <a:pt x="359525" y="391191"/>
                </a:cubicBezTo>
                <a:cubicBezTo>
                  <a:pt x="359525" y="391191"/>
                  <a:pt x="359525" y="391191"/>
                  <a:pt x="359525" y="391191"/>
                </a:cubicBezTo>
                <a:cubicBezTo>
                  <a:pt x="373921" y="376794"/>
                  <a:pt x="397263" y="376794"/>
                  <a:pt x="411660" y="391190"/>
                </a:cubicBezTo>
                <a:cubicBezTo>
                  <a:pt x="411660" y="391190"/>
                  <a:pt x="411661" y="391191"/>
                  <a:pt x="411661" y="391191"/>
                </a:cubicBezTo>
                <a:lnTo>
                  <a:pt x="451244" y="430774"/>
                </a:lnTo>
                <a:lnTo>
                  <a:pt x="462440" y="419578"/>
                </a:lnTo>
                <a:lnTo>
                  <a:pt x="422857" y="379995"/>
                </a:lnTo>
                <a:cubicBezTo>
                  <a:pt x="412996" y="370080"/>
                  <a:pt x="399578" y="364522"/>
                  <a:pt x="385593" y="364560"/>
                </a:cubicBezTo>
                <a:close/>
              </a:path>
            </a:pathLst>
          </a:custGeom>
          <a:solidFill>
            <a:srgbClr val="FFFFFF">
              <a:alpha val="49411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215" name="Google Shape;6215;p33"/>
          <p:cNvGrpSpPr/>
          <p:nvPr/>
        </p:nvGrpSpPr>
        <p:grpSpPr>
          <a:xfrm>
            <a:off x="174261" y="3190310"/>
            <a:ext cx="477811" cy="492854"/>
            <a:chOff x="183129" y="3298366"/>
            <a:chExt cx="477811" cy="492854"/>
          </a:xfrm>
        </p:grpSpPr>
        <p:sp>
          <p:nvSpPr>
            <p:cNvPr id="6216" name="Google Shape;6216;p33"/>
            <p:cNvSpPr/>
            <p:nvPr/>
          </p:nvSpPr>
          <p:spPr>
            <a:xfrm>
              <a:off x="317679" y="3416778"/>
              <a:ext cx="12970" cy="56596"/>
            </a:xfrm>
            <a:custGeom>
              <a:avLst/>
              <a:gdLst/>
              <a:ahLst/>
              <a:cxnLst/>
              <a:rect l="l" t="t" r="r" b="b"/>
              <a:pathLst>
                <a:path w="12970" h="56596" extrusionOk="0">
                  <a:moveTo>
                    <a:pt x="6488" y="0"/>
                  </a:moveTo>
                  <a:cubicBezTo>
                    <a:pt x="6487" y="0"/>
                    <a:pt x="6486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4"/>
                  </a:cubicBezTo>
                  <a:lnTo>
                    <a:pt x="0" y="50112"/>
                  </a:lnTo>
                  <a:cubicBezTo>
                    <a:pt x="0" y="53693"/>
                    <a:pt x="2903" y="56597"/>
                    <a:pt x="6485" y="56597"/>
                  </a:cubicBezTo>
                  <a:cubicBezTo>
                    <a:pt x="10067" y="56597"/>
                    <a:pt x="12970" y="53693"/>
                    <a:pt x="12970" y="50112"/>
                  </a:cubicBezTo>
                  <a:lnTo>
                    <a:pt x="12970" y="6484"/>
                  </a:lnTo>
                  <a:cubicBezTo>
                    <a:pt x="12970" y="2905"/>
                    <a:pt x="10069" y="1"/>
                    <a:pt x="6488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7" name="Google Shape;6217;p33"/>
            <p:cNvSpPr/>
            <p:nvPr/>
          </p:nvSpPr>
          <p:spPr>
            <a:xfrm>
              <a:off x="343617" y="3410547"/>
              <a:ext cx="12970" cy="37896"/>
            </a:xfrm>
            <a:custGeom>
              <a:avLst/>
              <a:gdLst/>
              <a:ahLst/>
              <a:cxnLst/>
              <a:rect l="l" t="t" r="r" b="b"/>
              <a:pathLst>
                <a:path w="12970" h="37896" extrusionOk="0">
                  <a:moveTo>
                    <a:pt x="6489" y="0"/>
                  </a:moveTo>
                  <a:cubicBezTo>
                    <a:pt x="6488" y="0"/>
                    <a:pt x="6487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4"/>
                  </a:cubicBezTo>
                  <a:lnTo>
                    <a:pt x="0" y="31411"/>
                  </a:lnTo>
                  <a:cubicBezTo>
                    <a:pt x="0" y="34993"/>
                    <a:pt x="2903" y="37896"/>
                    <a:pt x="6485" y="37896"/>
                  </a:cubicBezTo>
                  <a:cubicBezTo>
                    <a:pt x="10067" y="37896"/>
                    <a:pt x="12970" y="34993"/>
                    <a:pt x="12970" y="31411"/>
                  </a:cubicBezTo>
                  <a:lnTo>
                    <a:pt x="12970" y="6484"/>
                  </a:lnTo>
                  <a:cubicBezTo>
                    <a:pt x="12972" y="2904"/>
                    <a:pt x="10070" y="1"/>
                    <a:pt x="6489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8" name="Google Shape;6218;p33"/>
            <p:cNvSpPr/>
            <p:nvPr/>
          </p:nvSpPr>
          <p:spPr>
            <a:xfrm>
              <a:off x="369559" y="3429242"/>
              <a:ext cx="12970" cy="44134"/>
            </a:xfrm>
            <a:custGeom>
              <a:avLst/>
              <a:gdLst/>
              <a:ahLst/>
              <a:cxnLst/>
              <a:rect l="l" t="t" r="r" b="b"/>
              <a:pathLst>
                <a:path w="12970" h="44134" extrusionOk="0">
                  <a:moveTo>
                    <a:pt x="6488" y="0"/>
                  </a:moveTo>
                  <a:cubicBezTo>
                    <a:pt x="6487" y="0"/>
                    <a:pt x="6486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5"/>
                  </a:cubicBezTo>
                  <a:lnTo>
                    <a:pt x="0" y="37650"/>
                  </a:lnTo>
                  <a:cubicBezTo>
                    <a:pt x="0" y="41231"/>
                    <a:pt x="2903" y="44135"/>
                    <a:pt x="6485" y="44135"/>
                  </a:cubicBezTo>
                  <a:cubicBezTo>
                    <a:pt x="10067" y="44135"/>
                    <a:pt x="12970" y="41231"/>
                    <a:pt x="12970" y="37650"/>
                  </a:cubicBezTo>
                  <a:lnTo>
                    <a:pt x="12970" y="6485"/>
                  </a:lnTo>
                  <a:cubicBezTo>
                    <a:pt x="12970" y="2904"/>
                    <a:pt x="10069" y="1"/>
                    <a:pt x="6488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9" name="Google Shape;6219;p33"/>
            <p:cNvSpPr/>
            <p:nvPr/>
          </p:nvSpPr>
          <p:spPr>
            <a:xfrm>
              <a:off x="183129" y="3298366"/>
              <a:ext cx="477811" cy="492854"/>
            </a:xfrm>
            <a:custGeom>
              <a:avLst/>
              <a:gdLst/>
              <a:ahLst/>
              <a:cxnLst/>
              <a:rect l="l" t="t" r="r" b="b"/>
              <a:pathLst>
                <a:path w="477811" h="492854" extrusionOk="0">
                  <a:moveTo>
                    <a:pt x="476937" y="432666"/>
                  </a:moveTo>
                  <a:lnTo>
                    <a:pt x="446324" y="379811"/>
                  </a:lnTo>
                  <a:lnTo>
                    <a:pt x="476215" y="345562"/>
                  </a:lnTo>
                  <a:cubicBezTo>
                    <a:pt x="477656" y="343907"/>
                    <a:pt x="478163" y="341638"/>
                    <a:pt x="477565" y="339528"/>
                  </a:cubicBezTo>
                  <a:cubicBezTo>
                    <a:pt x="476963" y="337416"/>
                    <a:pt x="475337" y="335750"/>
                    <a:pt x="473240" y="335101"/>
                  </a:cubicBezTo>
                  <a:lnTo>
                    <a:pt x="472056" y="334746"/>
                  </a:lnTo>
                  <a:cubicBezTo>
                    <a:pt x="450787" y="328951"/>
                    <a:pt x="430431" y="320217"/>
                    <a:pt x="411576" y="308793"/>
                  </a:cubicBezTo>
                  <a:cubicBezTo>
                    <a:pt x="411415" y="308700"/>
                    <a:pt x="411226" y="308660"/>
                    <a:pt x="411056" y="308580"/>
                  </a:cubicBezTo>
                  <a:cubicBezTo>
                    <a:pt x="410867" y="308490"/>
                    <a:pt x="410672" y="308410"/>
                    <a:pt x="410474" y="308341"/>
                  </a:cubicBezTo>
                  <a:cubicBezTo>
                    <a:pt x="409813" y="308097"/>
                    <a:pt x="409118" y="307960"/>
                    <a:pt x="408414" y="307931"/>
                  </a:cubicBezTo>
                  <a:cubicBezTo>
                    <a:pt x="408373" y="307930"/>
                    <a:pt x="408338" y="307907"/>
                    <a:pt x="408296" y="307907"/>
                  </a:cubicBezTo>
                  <a:lnTo>
                    <a:pt x="408188" y="307907"/>
                  </a:lnTo>
                  <a:cubicBezTo>
                    <a:pt x="408035" y="307910"/>
                    <a:pt x="407909" y="307988"/>
                    <a:pt x="407759" y="308000"/>
                  </a:cubicBezTo>
                  <a:cubicBezTo>
                    <a:pt x="407109" y="308023"/>
                    <a:pt x="406468" y="308153"/>
                    <a:pt x="405860" y="308385"/>
                  </a:cubicBezTo>
                  <a:cubicBezTo>
                    <a:pt x="405802" y="308408"/>
                    <a:pt x="405738" y="308412"/>
                    <a:pt x="405681" y="308436"/>
                  </a:cubicBezTo>
                  <a:lnTo>
                    <a:pt x="405630" y="308451"/>
                  </a:lnTo>
                  <a:lnTo>
                    <a:pt x="387711" y="316307"/>
                  </a:lnTo>
                  <a:cubicBezTo>
                    <a:pt x="393954" y="286860"/>
                    <a:pt x="397354" y="256883"/>
                    <a:pt x="397863" y="226786"/>
                  </a:cubicBezTo>
                  <a:cubicBezTo>
                    <a:pt x="398027" y="226077"/>
                    <a:pt x="398068" y="225345"/>
                    <a:pt x="397981" y="224623"/>
                  </a:cubicBezTo>
                  <a:cubicBezTo>
                    <a:pt x="398209" y="223266"/>
                    <a:pt x="397996" y="221871"/>
                    <a:pt x="397371" y="220644"/>
                  </a:cubicBezTo>
                  <a:lnTo>
                    <a:pt x="335773" y="103731"/>
                  </a:lnTo>
                  <a:lnTo>
                    <a:pt x="335751" y="103644"/>
                  </a:lnTo>
                  <a:cubicBezTo>
                    <a:pt x="335731" y="103603"/>
                    <a:pt x="335693" y="103579"/>
                    <a:pt x="335673" y="103539"/>
                  </a:cubicBezTo>
                  <a:lnTo>
                    <a:pt x="335631" y="103460"/>
                  </a:lnTo>
                  <a:cubicBezTo>
                    <a:pt x="335316" y="102882"/>
                    <a:pt x="334915" y="102356"/>
                    <a:pt x="334439" y="101900"/>
                  </a:cubicBezTo>
                  <a:cubicBezTo>
                    <a:pt x="334215" y="101682"/>
                    <a:pt x="333975" y="101483"/>
                    <a:pt x="333721" y="101302"/>
                  </a:cubicBezTo>
                  <a:cubicBezTo>
                    <a:pt x="333598" y="101211"/>
                    <a:pt x="333500" y="101091"/>
                    <a:pt x="333370" y="101009"/>
                  </a:cubicBezTo>
                  <a:lnTo>
                    <a:pt x="176112" y="1012"/>
                  </a:lnTo>
                  <a:cubicBezTo>
                    <a:pt x="174205" y="-200"/>
                    <a:pt x="171805" y="-332"/>
                    <a:pt x="169776" y="664"/>
                  </a:cubicBezTo>
                  <a:lnTo>
                    <a:pt x="132799" y="18805"/>
                  </a:lnTo>
                  <a:cubicBezTo>
                    <a:pt x="131906" y="18912"/>
                    <a:pt x="131046" y="19207"/>
                    <a:pt x="130275" y="19669"/>
                  </a:cubicBezTo>
                  <a:lnTo>
                    <a:pt x="68474" y="58452"/>
                  </a:lnTo>
                  <a:cubicBezTo>
                    <a:pt x="66556" y="59656"/>
                    <a:pt x="65405" y="61773"/>
                    <a:pt x="65437" y="64038"/>
                  </a:cubicBezTo>
                  <a:cubicBezTo>
                    <a:pt x="65722" y="83732"/>
                    <a:pt x="67153" y="104513"/>
                    <a:pt x="69564" y="125885"/>
                  </a:cubicBezTo>
                  <a:cubicBezTo>
                    <a:pt x="55140" y="118987"/>
                    <a:pt x="38924" y="116758"/>
                    <a:pt x="23174" y="119508"/>
                  </a:cubicBezTo>
                  <a:cubicBezTo>
                    <a:pt x="18095" y="120297"/>
                    <a:pt x="12947" y="120545"/>
                    <a:pt x="7816" y="120249"/>
                  </a:cubicBezTo>
                  <a:lnTo>
                    <a:pt x="6971" y="120185"/>
                  </a:lnTo>
                  <a:cubicBezTo>
                    <a:pt x="3401" y="119916"/>
                    <a:pt x="288" y="122592"/>
                    <a:pt x="18" y="126163"/>
                  </a:cubicBezTo>
                  <a:cubicBezTo>
                    <a:pt x="-97" y="127697"/>
                    <a:pt x="336" y="129220"/>
                    <a:pt x="1240" y="130464"/>
                  </a:cubicBezTo>
                  <a:lnTo>
                    <a:pt x="37591" y="180479"/>
                  </a:lnTo>
                  <a:cubicBezTo>
                    <a:pt x="25873" y="200628"/>
                    <a:pt x="26365" y="231612"/>
                    <a:pt x="40397" y="261708"/>
                  </a:cubicBezTo>
                  <a:lnTo>
                    <a:pt x="48380" y="280055"/>
                  </a:lnTo>
                  <a:cubicBezTo>
                    <a:pt x="49199" y="281931"/>
                    <a:pt x="50855" y="283311"/>
                    <a:pt x="52848" y="283778"/>
                  </a:cubicBezTo>
                  <a:cubicBezTo>
                    <a:pt x="53859" y="284007"/>
                    <a:pt x="54909" y="283998"/>
                    <a:pt x="55917" y="283753"/>
                  </a:cubicBezTo>
                  <a:cubicBezTo>
                    <a:pt x="72614" y="282159"/>
                    <a:pt x="89459" y="284016"/>
                    <a:pt x="105407" y="289211"/>
                  </a:cubicBezTo>
                  <a:cubicBezTo>
                    <a:pt x="128141" y="361306"/>
                    <a:pt x="162476" y="429213"/>
                    <a:pt x="207062" y="490259"/>
                  </a:cubicBezTo>
                  <a:cubicBezTo>
                    <a:pt x="208288" y="491893"/>
                    <a:pt x="210212" y="492856"/>
                    <a:pt x="212255" y="492855"/>
                  </a:cubicBezTo>
                  <a:cubicBezTo>
                    <a:pt x="212395" y="492855"/>
                    <a:pt x="212537" y="492848"/>
                    <a:pt x="212680" y="492842"/>
                  </a:cubicBezTo>
                  <a:cubicBezTo>
                    <a:pt x="234960" y="491467"/>
                    <a:pt x="256371" y="483693"/>
                    <a:pt x="274342" y="470453"/>
                  </a:cubicBezTo>
                  <a:cubicBezTo>
                    <a:pt x="291363" y="465875"/>
                    <a:pt x="307133" y="457522"/>
                    <a:pt x="320484" y="446014"/>
                  </a:cubicBezTo>
                  <a:cubicBezTo>
                    <a:pt x="328547" y="448773"/>
                    <a:pt x="336995" y="450242"/>
                    <a:pt x="345516" y="450368"/>
                  </a:cubicBezTo>
                  <a:cubicBezTo>
                    <a:pt x="354903" y="450715"/>
                    <a:pt x="364179" y="448248"/>
                    <a:pt x="372153" y="443281"/>
                  </a:cubicBezTo>
                  <a:cubicBezTo>
                    <a:pt x="372446" y="443112"/>
                    <a:pt x="372699" y="442893"/>
                    <a:pt x="372987" y="442715"/>
                  </a:cubicBezTo>
                  <a:cubicBezTo>
                    <a:pt x="373105" y="442645"/>
                    <a:pt x="373235" y="442619"/>
                    <a:pt x="373350" y="442540"/>
                  </a:cubicBezTo>
                  <a:lnTo>
                    <a:pt x="409899" y="417317"/>
                  </a:lnTo>
                  <a:cubicBezTo>
                    <a:pt x="428218" y="428192"/>
                    <a:pt x="447967" y="436452"/>
                    <a:pt x="468572" y="441856"/>
                  </a:cubicBezTo>
                  <a:lnTo>
                    <a:pt x="469415" y="442115"/>
                  </a:lnTo>
                  <a:cubicBezTo>
                    <a:pt x="470035" y="442302"/>
                    <a:pt x="470679" y="442399"/>
                    <a:pt x="471327" y="442400"/>
                  </a:cubicBezTo>
                  <a:cubicBezTo>
                    <a:pt x="474908" y="442401"/>
                    <a:pt x="477811" y="439497"/>
                    <a:pt x="477811" y="435917"/>
                  </a:cubicBezTo>
                  <a:cubicBezTo>
                    <a:pt x="477811" y="434775"/>
                    <a:pt x="477509" y="433653"/>
                    <a:pt x="476937" y="432666"/>
                  </a:cubicBezTo>
                  <a:close/>
                  <a:moveTo>
                    <a:pt x="383389" y="221927"/>
                  </a:moveTo>
                  <a:lnTo>
                    <a:pt x="355697" y="234018"/>
                  </a:lnTo>
                  <a:lnTo>
                    <a:pt x="299868" y="128048"/>
                  </a:lnTo>
                  <a:lnTo>
                    <a:pt x="327055" y="115008"/>
                  </a:lnTo>
                  <a:lnTo>
                    <a:pt x="383389" y="221927"/>
                  </a:lnTo>
                  <a:close/>
                  <a:moveTo>
                    <a:pt x="384528" y="235577"/>
                  </a:moveTo>
                  <a:cubicBezTo>
                    <a:pt x="383602" y="262988"/>
                    <a:pt x="380193" y="290257"/>
                    <a:pt x="374343" y="317053"/>
                  </a:cubicBezTo>
                  <a:cubicBezTo>
                    <a:pt x="374312" y="317192"/>
                    <a:pt x="374287" y="317350"/>
                    <a:pt x="374261" y="317515"/>
                  </a:cubicBezTo>
                  <a:lnTo>
                    <a:pt x="372985" y="322764"/>
                  </a:lnTo>
                  <a:lnTo>
                    <a:pt x="366135" y="325767"/>
                  </a:lnTo>
                  <a:cubicBezTo>
                    <a:pt x="365899" y="325910"/>
                    <a:pt x="365673" y="326068"/>
                    <a:pt x="365459" y="326242"/>
                  </a:cubicBezTo>
                  <a:cubicBezTo>
                    <a:pt x="365191" y="326342"/>
                    <a:pt x="364930" y="326460"/>
                    <a:pt x="364679" y="326596"/>
                  </a:cubicBezTo>
                  <a:cubicBezTo>
                    <a:pt x="360089" y="329378"/>
                    <a:pt x="354866" y="330943"/>
                    <a:pt x="349503" y="331144"/>
                  </a:cubicBezTo>
                  <a:cubicBezTo>
                    <a:pt x="355154" y="303350"/>
                    <a:pt x="358310" y="275107"/>
                    <a:pt x="358936" y="246751"/>
                  </a:cubicBezTo>
                  <a:lnTo>
                    <a:pt x="384528" y="235577"/>
                  </a:lnTo>
                  <a:close/>
                  <a:moveTo>
                    <a:pt x="172221" y="13907"/>
                  </a:moveTo>
                  <a:lnTo>
                    <a:pt x="316536" y="105672"/>
                  </a:lnTo>
                  <a:lnTo>
                    <a:pt x="291445" y="117707"/>
                  </a:lnTo>
                  <a:lnTo>
                    <a:pt x="147304" y="26131"/>
                  </a:lnTo>
                  <a:lnTo>
                    <a:pt x="172221" y="13907"/>
                  </a:lnTo>
                  <a:close/>
                  <a:moveTo>
                    <a:pt x="133685" y="32842"/>
                  </a:moveTo>
                  <a:lnTo>
                    <a:pt x="286050" y="129641"/>
                  </a:lnTo>
                  <a:lnTo>
                    <a:pt x="346086" y="243597"/>
                  </a:lnTo>
                  <a:cubicBezTo>
                    <a:pt x="345611" y="272833"/>
                    <a:pt x="342368" y="301958"/>
                    <a:pt x="336401" y="330582"/>
                  </a:cubicBezTo>
                  <a:cubicBezTo>
                    <a:pt x="332168" y="329906"/>
                    <a:pt x="327998" y="328878"/>
                    <a:pt x="323934" y="327509"/>
                  </a:cubicBezTo>
                  <a:cubicBezTo>
                    <a:pt x="329381" y="301344"/>
                    <a:pt x="332439" y="274736"/>
                    <a:pt x="333072" y="248017"/>
                  </a:cubicBezTo>
                  <a:cubicBezTo>
                    <a:pt x="333099" y="246909"/>
                    <a:pt x="332842" y="245812"/>
                    <a:pt x="332325" y="244832"/>
                  </a:cubicBezTo>
                  <a:lnTo>
                    <a:pt x="276683" y="139261"/>
                  </a:lnTo>
                  <a:cubicBezTo>
                    <a:pt x="276156" y="138260"/>
                    <a:pt x="275377" y="137415"/>
                    <a:pt x="274422" y="136810"/>
                  </a:cubicBezTo>
                  <a:lnTo>
                    <a:pt x="137140" y="49522"/>
                  </a:lnTo>
                  <a:cubicBezTo>
                    <a:pt x="135031" y="48178"/>
                    <a:pt x="132337" y="48169"/>
                    <a:pt x="130218" y="49497"/>
                  </a:cubicBezTo>
                  <a:lnTo>
                    <a:pt x="94810" y="71675"/>
                  </a:lnTo>
                  <a:cubicBezTo>
                    <a:pt x="92841" y="72909"/>
                    <a:pt x="91682" y="75103"/>
                    <a:pt x="91773" y="77425"/>
                  </a:cubicBezTo>
                  <a:cubicBezTo>
                    <a:pt x="93111" y="107948"/>
                    <a:pt x="96463" y="138348"/>
                    <a:pt x="101808" y="168429"/>
                  </a:cubicBezTo>
                  <a:cubicBezTo>
                    <a:pt x="97007" y="167242"/>
                    <a:pt x="92463" y="166325"/>
                    <a:pt x="88216" y="165650"/>
                  </a:cubicBezTo>
                  <a:cubicBezTo>
                    <a:pt x="87717" y="162669"/>
                    <a:pt x="87221" y="159715"/>
                    <a:pt x="86757" y="156759"/>
                  </a:cubicBezTo>
                  <a:cubicBezTo>
                    <a:pt x="85665" y="149888"/>
                    <a:pt x="84700" y="143139"/>
                    <a:pt x="83863" y="136512"/>
                  </a:cubicBezTo>
                  <a:cubicBezTo>
                    <a:pt x="80827" y="113619"/>
                    <a:pt x="79027" y="90577"/>
                    <a:pt x="78470" y="67489"/>
                  </a:cubicBezTo>
                  <a:lnTo>
                    <a:pt x="133685" y="32842"/>
                  </a:lnTo>
                  <a:close/>
                  <a:moveTo>
                    <a:pt x="192933" y="193186"/>
                  </a:moveTo>
                  <a:cubicBezTo>
                    <a:pt x="192932" y="193186"/>
                    <a:pt x="192931" y="193186"/>
                    <a:pt x="192930" y="193186"/>
                  </a:cubicBezTo>
                  <a:cubicBezTo>
                    <a:pt x="189349" y="193185"/>
                    <a:pt x="186446" y="196087"/>
                    <a:pt x="186445" y="199667"/>
                  </a:cubicBezTo>
                  <a:cubicBezTo>
                    <a:pt x="186445" y="199668"/>
                    <a:pt x="186445" y="199669"/>
                    <a:pt x="186445" y="199670"/>
                  </a:cubicBezTo>
                  <a:lnTo>
                    <a:pt x="186445" y="211516"/>
                  </a:lnTo>
                  <a:cubicBezTo>
                    <a:pt x="182068" y="208101"/>
                    <a:pt x="177748" y="204945"/>
                    <a:pt x="173475" y="201986"/>
                  </a:cubicBezTo>
                  <a:lnTo>
                    <a:pt x="173475" y="174768"/>
                  </a:lnTo>
                  <a:cubicBezTo>
                    <a:pt x="173475" y="171186"/>
                    <a:pt x="170572" y="168283"/>
                    <a:pt x="166990" y="168283"/>
                  </a:cubicBezTo>
                  <a:cubicBezTo>
                    <a:pt x="163408" y="168283"/>
                    <a:pt x="160505" y="171186"/>
                    <a:pt x="160505" y="174768"/>
                  </a:cubicBezTo>
                  <a:lnTo>
                    <a:pt x="160505" y="193519"/>
                  </a:lnTo>
                  <a:cubicBezTo>
                    <a:pt x="146393" y="184829"/>
                    <a:pt x="131343" y="177762"/>
                    <a:pt x="115643" y="172454"/>
                  </a:cubicBezTo>
                  <a:cubicBezTo>
                    <a:pt x="110047" y="142128"/>
                    <a:pt x="106456" y="111466"/>
                    <a:pt x="104892" y="80667"/>
                  </a:cubicBezTo>
                  <a:lnTo>
                    <a:pt x="133634" y="62663"/>
                  </a:lnTo>
                  <a:lnTo>
                    <a:pt x="266012" y="146828"/>
                  </a:lnTo>
                  <a:lnTo>
                    <a:pt x="320058" y="249371"/>
                  </a:lnTo>
                  <a:cubicBezTo>
                    <a:pt x="319383" y="273942"/>
                    <a:pt x="316591" y="298409"/>
                    <a:pt x="311711" y="322500"/>
                  </a:cubicBezTo>
                  <a:cubicBezTo>
                    <a:pt x="291794" y="312954"/>
                    <a:pt x="266240" y="294007"/>
                    <a:pt x="234905" y="257945"/>
                  </a:cubicBezTo>
                  <a:cubicBezTo>
                    <a:pt x="223915" y="245236"/>
                    <a:pt x="212056" y="233305"/>
                    <a:pt x="199415" y="222236"/>
                  </a:cubicBezTo>
                  <a:lnTo>
                    <a:pt x="199415" y="199669"/>
                  </a:lnTo>
                  <a:cubicBezTo>
                    <a:pt x="199416" y="196090"/>
                    <a:pt x="196514" y="193187"/>
                    <a:pt x="192933" y="193186"/>
                  </a:cubicBezTo>
                  <a:close/>
                  <a:moveTo>
                    <a:pt x="19122" y="133004"/>
                  </a:moveTo>
                  <a:cubicBezTo>
                    <a:pt x="21006" y="132826"/>
                    <a:pt x="22862" y="132611"/>
                    <a:pt x="24699" y="132389"/>
                  </a:cubicBezTo>
                  <a:cubicBezTo>
                    <a:pt x="40878" y="129488"/>
                    <a:pt x="57558" y="132730"/>
                    <a:pt x="71473" y="141481"/>
                  </a:cubicBezTo>
                  <a:cubicBezTo>
                    <a:pt x="72024" y="145664"/>
                    <a:pt x="72640" y="149909"/>
                    <a:pt x="73289" y="154187"/>
                  </a:cubicBezTo>
                  <a:lnTo>
                    <a:pt x="68908" y="156511"/>
                  </a:lnTo>
                  <a:cubicBezTo>
                    <a:pt x="68418" y="156770"/>
                    <a:pt x="51344" y="165619"/>
                    <a:pt x="51344" y="165619"/>
                  </a:cubicBezTo>
                  <a:lnTo>
                    <a:pt x="51442" y="165807"/>
                  </a:lnTo>
                  <a:cubicBezTo>
                    <a:pt x="51166" y="165907"/>
                    <a:pt x="50882" y="166008"/>
                    <a:pt x="50680" y="166106"/>
                  </a:cubicBezTo>
                  <a:lnTo>
                    <a:pt x="50635" y="166042"/>
                  </a:lnTo>
                  <a:cubicBezTo>
                    <a:pt x="48975" y="167207"/>
                    <a:pt x="47401" y="168489"/>
                    <a:pt x="45925" y="169881"/>
                  </a:cubicBezTo>
                  <a:lnTo>
                    <a:pt x="19122" y="133004"/>
                  </a:lnTo>
                  <a:close/>
                  <a:moveTo>
                    <a:pt x="267653" y="459316"/>
                  </a:moveTo>
                  <a:cubicBezTo>
                    <a:pt x="252419" y="470792"/>
                    <a:pt x="234302" y="477818"/>
                    <a:pt x="215314" y="479612"/>
                  </a:cubicBezTo>
                  <a:cubicBezTo>
                    <a:pt x="174536" y="423103"/>
                    <a:pt x="142695" y="360657"/>
                    <a:pt x="120912" y="294463"/>
                  </a:cubicBezTo>
                  <a:cubicBezTo>
                    <a:pt x="125949" y="296429"/>
                    <a:pt x="131222" y="298771"/>
                    <a:pt x="136660" y="301447"/>
                  </a:cubicBezTo>
                  <a:cubicBezTo>
                    <a:pt x="156662" y="358842"/>
                    <a:pt x="184368" y="413255"/>
                    <a:pt x="219019" y="463191"/>
                  </a:cubicBezTo>
                  <a:cubicBezTo>
                    <a:pt x="220234" y="464914"/>
                    <a:pt x="222211" y="465938"/>
                    <a:pt x="224320" y="465939"/>
                  </a:cubicBezTo>
                  <a:cubicBezTo>
                    <a:pt x="224822" y="465939"/>
                    <a:pt x="225323" y="465881"/>
                    <a:pt x="225811" y="465762"/>
                  </a:cubicBezTo>
                  <a:cubicBezTo>
                    <a:pt x="248827" y="459699"/>
                    <a:pt x="268988" y="445758"/>
                    <a:pt x="282788" y="426366"/>
                  </a:cubicBezTo>
                  <a:cubicBezTo>
                    <a:pt x="286451" y="428931"/>
                    <a:pt x="289987" y="431209"/>
                    <a:pt x="293432" y="433288"/>
                  </a:cubicBezTo>
                  <a:cubicBezTo>
                    <a:pt x="286059" y="443092"/>
                    <a:pt x="277386" y="451848"/>
                    <a:pt x="267653" y="459316"/>
                  </a:cubicBezTo>
                  <a:close/>
                  <a:moveTo>
                    <a:pt x="153997" y="310953"/>
                  </a:moveTo>
                  <a:cubicBezTo>
                    <a:pt x="180755" y="327671"/>
                    <a:pt x="204748" y="348452"/>
                    <a:pt x="225114" y="372548"/>
                  </a:cubicBezTo>
                  <a:cubicBezTo>
                    <a:pt x="239410" y="389351"/>
                    <a:pt x="255240" y="404786"/>
                    <a:pt x="272397" y="418653"/>
                  </a:cubicBezTo>
                  <a:cubicBezTo>
                    <a:pt x="261180" y="434288"/>
                    <a:pt x="245299" y="445969"/>
                    <a:pt x="227032" y="452021"/>
                  </a:cubicBezTo>
                  <a:cubicBezTo>
                    <a:pt x="197037" y="408146"/>
                    <a:pt x="172509" y="360773"/>
                    <a:pt x="153997" y="310953"/>
                  </a:cubicBezTo>
                  <a:close/>
                  <a:moveTo>
                    <a:pt x="301477" y="444126"/>
                  </a:moveTo>
                  <a:cubicBezTo>
                    <a:pt x="302640" y="442680"/>
                    <a:pt x="303754" y="441138"/>
                    <a:pt x="304886" y="439631"/>
                  </a:cubicBezTo>
                  <a:cubicBezTo>
                    <a:pt x="305495" y="439932"/>
                    <a:pt x="306071" y="440170"/>
                    <a:pt x="306671" y="440456"/>
                  </a:cubicBezTo>
                  <a:cubicBezTo>
                    <a:pt x="304963" y="441737"/>
                    <a:pt x="303232" y="442960"/>
                    <a:pt x="301477" y="444126"/>
                  </a:cubicBezTo>
                  <a:close/>
                  <a:moveTo>
                    <a:pt x="365496" y="432141"/>
                  </a:moveTo>
                  <a:cubicBezTo>
                    <a:pt x="365211" y="432312"/>
                    <a:pt x="364937" y="432497"/>
                    <a:pt x="364672" y="432699"/>
                  </a:cubicBezTo>
                  <a:cubicBezTo>
                    <a:pt x="364242" y="433028"/>
                    <a:pt x="321558" y="463774"/>
                    <a:pt x="234904" y="364037"/>
                  </a:cubicBezTo>
                  <a:lnTo>
                    <a:pt x="234904" y="364037"/>
                  </a:lnTo>
                  <a:cubicBezTo>
                    <a:pt x="209926" y="334174"/>
                    <a:pt x="179425" y="309408"/>
                    <a:pt x="145070" y="291094"/>
                  </a:cubicBezTo>
                  <a:cubicBezTo>
                    <a:pt x="144758" y="290899"/>
                    <a:pt x="144430" y="290732"/>
                    <a:pt x="144089" y="290594"/>
                  </a:cubicBezTo>
                  <a:cubicBezTo>
                    <a:pt x="120448" y="277945"/>
                    <a:pt x="94203" y="270924"/>
                    <a:pt x="67403" y="270081"/>
                  </a:cubicBezTo>
                  <a:cubicBezTo>
                    <a:pt x="64389" y="270068"/>
                    <a:pt x="61377" y="270216"/>
                    <a:pt x="58378" y="270525"/>
                  </a:cubicBezTo>
                  <a:lnTo>
                    <a:pt x="52220" y="256377"/>
                  </a:lnTo>
                  <a:cubicBezTo>
                    <a:pt x="39304" y="228679"/>
                    <a:pt x="39179" y="199817"/>
                    <a:pt x="50772" y="183896"/>
                  </a:cubicBezTo>
                  <a:cubicBezTo>
                    <a:pt x="50883" y="183734"/>
                    <a:pt x="51000" y="183588"/>
                    <a:pt x="51094" y="183417"/>
                  </a:cubicBezTo>
                  <a:cubicBezTo>
                    <a:pt x="52753" y="181199"/>
                    <a:pt x="54704" y="179217"/>
                    <a:pt x="56896" y="177525"/>
                  </a:cubicBezTo>
                  <a:cubicBezTo>
                    <a:pt x="66645" y="176322"/>
                    <a:pt x="141925" y="170718"/>
                    <a:pt x="225112" y="266459"/>
                  </a:cubicBezTo>
                  <a:cubicBezTo>
                    <a:pt x="301652" y="354531"/>
                    <a:pt x="348535" y="348047"/>
                    <a:pt x="365602" y="340801"/>
                  </a:cubicBezTo>
                  <a:lnTo>
                    <a:pt x="370732" y="352581"/>
                  </a:lnTo>
                  <a:cubicBezTo>
                    <a:pt x="385933" y="388298"/>
                    <a:pt x="383736" y="421755"/>
                    <a:pt x="365496" y="432141"/>
                  </a:cubicBezTo>
                  <a:close/>
                  <a:moveTo>
                    <a:pt x="391877" y="413994"/>
                  </a:moveTo>
                  <a:cubicBezTo>
                    <a:pt x="395694" y="391391"/>
                    <a:pt x="392471" y="368161"/>
                    <a:pt x="382647" y="347450"/>
                  </a:cubicBezTo>
                  <a:lnTo>
                    <a:pt x="377253" y="335055"/>
                  </a:lnTo>
                  <a:lnTo>
                    <a:pt x="401969" y="324219"/>
                  </a:lnTo>
                  <a:lnTo>
                    <a:pt x="403311" y="406105"/>
                  </a:lnTo>
                  <a:lnTo>
                    <a:pt x="391877" y="413994"/>
                  </a:lnTo>
                  <a:close/>
                  <a:moveTo>
                    <a:pt x="416281" y="405988"/>
                  </a:moveTo>
                  <a:lnTo>
                    <a:pt x="414963" y="325481"/>
                  </a:lnTo>
                  <a:cubicBezTo>
                    <a:pt x="429222" y="333329"/>
                    <a:pt x="444203" y="339787"/>
                    <a:pt x="459699" y="344765"/>
                  </a:cubicBezTo>
                  <a:lnTo>
                    <a:pt x="433500" y="374783"/>
                  </a:lnTo>
                  <a:cubicBezTo>
                    <a:pt x="431675" y="376874"/>
                    <a:pt x="431385" y="379895"/>
                    <a:pt x="432778" y="382294"/>
                  </a:cubicBezTo>
                  <a:lnTo>
                    <a:pt x="457572" y="425099"/>
                  </a:lnTo>
                  <a:cubicBezTo>
                    <a:pt x="443213" y="420101"/>
                    <a:pt x="429383" y="413699"/>
                    <a:pt x="416281" y="40598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220" name="Google Shape;6220;p33"/>
          <p:cNvGrpSpPr/>
          <p:nvPr/>
        </p:nvGrpSpPr>
        <p:grpSpPr>
          <a:xfrm>
            <a:off x="144101" y="2319061"/>
            <a:ext cx="538134" cy="368676"/>
            <a:chOff x="153773" y="2457764"/>
            <a:chExt cx="538134" cy="368676"/>
          </a:xfrm>
        </p:grpSpPr>
        <p:sp>
          <p:nvSpPr>
            <p:cNvPr id="6221" name="Google Shape;6221;p33"/>
            <p:cNvSpPr/>
            <p:nvPr/>
          </p:nvSpPr>
          <p:spPr>
            <a:xfrm>
              <a:off x="415451" y="2595289"/>
              <a:ext cx="29221" cy="29973"/>
            </a:xfrm>
            <a:custGeom>
              <a:avLst/>
              <a:gdLst/>
              <a:ahLst/>
              <a:cxnLst/>
              <a:rect l="l" t="t" r="r" b="b"/>
              <a:pathLst>
                <a:path w="29221" h="29973" extrusionOk="0">
                  <a:moveTo>
                    <a:pt x="21401" y="14334"/>
                  </a:moveTo>
                  <a:lnTo>
                    <a:pt x="15640" y="14334"/>
                  </a:lnTo>
                  <a:lnTo>
                    <a:pt x="15640" y="7820"/>
                  </a:lnTo>
                  <a:cubicBezTo>
                    <a:pt x="15640" y="3501"/>
                    <a:pt x="12139" y="0"/>
                    <a:pt x="7820" y="0"/>
                  </a:cubicBezTo>
                  <a:cubicBezTo>
                    <a:pt x="3501" y="0"/>
                    <a:pt x="0" y="3501"/>
                    <a:pt x="0" y="7820"/>
                  </a:cubicBezTo>
                  <a:lnTo>
                    <a:pt x="0" y="22154"/>
                  </a:lnTo>
                  <a:cubicBezTo>
                    <a:pt x="0" y="26473"/>
                    <a:pt x="3501" y="29974"/>
                    <a:pt x="7820" y="29974"/>
                  </a:cubicBezTo>
                  <a:lnTo>
                    <a:pt x="21401" y="29974"/>
                  </a:lnTo>
                  <a:cubicBezTo>
                    <a:pt x="25720" y="29974"/>
                    <a:pt x="29221" y="26473"/>
                    <a:pt x="29221" y="22154"/>
                  </a:cubicBezTo>
                  <a:cubicBezTo>
                    <a:pt x="29221" y="17835"/>
                    <a:pt x="25720" y="14334"/>
                    <a:pt x="21401" y="14334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222" name="Google Shape;6222;p33"/>
            <p:cNvGrpSpPr/>
            <p:nvPr/>
          </p:nvGrpSpPr>
          <p:grpSpPr>
            <a:xfrm>
              <a:off x="153773" y="2457764"/>
              <a:ext cx="538134" cy="368676"/>
              <a:chOff x="153773" y="2457764"/>
              <a:chExt cx="538134" cy="368676"/>
            </a:xfrm>
          </p:grpSpPr>
          <p:sp>
            <p:nvSpPr>
              <p:cNvPr id="6223" name="Google Shape;6223;p33"/>
              <p:cNvSpPr/>
              <p:nvPr/>
            </p:nvSpPr>
            <p:spPr>
              <a:xfrm>
                <a:off x="366954" y="2492312"/>
                <a:ext cx="112633" cy="42222"/>
              </a:xfrm>
              <a:custGeom>
                <a:avLst/>
                <a:gdLst/>
                <a:ahLst/>
                <a:cxnLst/>
                <a:rect l="l" t="t" r="r" b="b"/>
                <a:pathLst>
                  <a:path w="112633" h="42222" extrusionOk="0">
                    <a:moveTo>
                      <a:pt x="107168" y="23465"/>
                    </a:moveTo>
                    <a:lnTo>
                      <a:pt x="107167" y="23465"/>
                    </a:lnTo>
                    <a:lnTo>
                      <a:pt x="64032" y="1818"/>
                    </a:lnTo>
                    <a:cubicBezTo>
                      <a:pt x="59202" y="-607"/>
                      <a:pt x="53432" y="-606"/>
                      <a:pt x="48601" y="1818"/>
                    </a:cubicBezTo>
                    <a:lnTo>
                      <a:pt x="5465" y="23465"/>
                    </a:lnTo>
                    <a:cubicBezTo>
                      <a:pt x="1344" y="25535"/>
                      <a:pt x="-792" y="30114"/>
                      <a:pt x="271" y="34601"/>
                    </a:cubicBezTo>
                    <a:cubicBezTo>
                      <a:pt x="1334" y="39088"/>
                      <a:pt x="5298" y="42222"/>
                      <a:pt x="9909" y="42222"/>
                    </a:cubicBezTo>
                    <a:lnTo>
                      <a:pt x="102725" y="42222"/>
                    </a:lnTo>
                    <a:cubicBezTo>
                      <a:pt x="107336" y="42222"/>
                      <a:pt x="111300" y="39088"/>
                      <a:pt x="112363" y="34601"/>
                    </a:cubicBezTo>
                    <a:cubicBezTo>
                      <a:pt x="113425" y="30114"/>
                      <a:pt x="111290" y="25535"/>
                      <a:pt x="107168" y="23465"/>
                    </a:cubicBezTo>
                    <a:close/>
                    <a:moveTo>
                      <a:pt x="34119" y="26583"/>
                    </a:moveTo>
                    <a:lnTo>
                      <a:pt x="55614" y="15796"/>
                    </a:lnTo>
                    <a:cubicBezTo>
                      <a:pt x="56055" y="15575"/>
                      <a:pt x="56580" y="15576"/>
                      <a:pt x="57017" y="15796"/>
                    </a:cubicBezTo>
                    <a:lnTo>
                      <a:pt x="78512" y="26583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24" name="Google Shape;6224;p33"/>
              <p:cNvSpPr/>
              <p:nvPr/>
            </p:nvSpPr>
            <p:spPr>
              <a:xfrm>
                <a:off x="153773" y="2457764"/>
                <a:ext cx="538134" cy="368676"/>
              </a:xfrm>
              <a:custGeom>
                <a:avLst/>
                <a:gdLst/>
                <a:ahLst/>
                <a:cxnLst/>
                <a:rect l="l" t="t" r="r" b="b"/>
                <a:pathLst>
                  <a:path w="538134" h="368676" extrusionOk="0">
                    <a:moveTo>
                      <a:pt x="530295" y="213227"/>
                    </a:moveTo>
                    <a:lnTo>
                      <a:pt x="530295" y="169151"/>
                    </a:lnTo>
                    <a:cubicBezTo>
                      <a:pt x="530295" y="164717"/>
                      <a:pt x="528654" y="160442"/>
                      <a:pt x="525687" y="157148"/>
                    </a:cubicBezTo>
                    <a:lnTo>
                      <a:pt x="508537" y="138107"/>
                    </a:lnTo>
                    <a:cubicBezTo>
                      <a:pt x="503802" y="132850"/>
                      <a:pt x="497028" y="129834"/>
                      <a:pt x="489952" y="129834"/>
                    </a:cubicBezTo>
                    <a:lnTo>
                      <a:pt x="384918" y="129834"/>
                    </a:lnTo>
                    <a:lnTo>
                      <a:pt x="384918" y="106563"/>
                    </a:lnTo>
                    <a:lnTo>
                      <a:pt x="400209" y="106563"/>
                    </a:lnTo>
                    <a:cubicBezTo>
                      <a:pt x="407406" y="106563"/>
                      <a:pt x="413242" y="100728"/>
                      <a:pt x="413242" y="93530"/>
                    </a:cubicBezTo>
                    <a:lnTo>
                      <a:pt x="413242" y="79308"/>
                    </a:lnTo>
                    <a:cubicBezTo>
                      <a:pt x="413242" y="73157"/>
                      <a:pt x="409827" y="67623"/>
                      <a:pt x="404329" y="64863"/>
                    </a:cubicBezTo>
                    <a:lnTo>
                      <a:pt x="280019" y="2480"/>
                    </a:lnTo>
                    <a:cubicBezTo>
                      <a:pt x="273431" y="-826"/>
                      <a:pt x="265564" y="-827"/>
                      <a:pt x="258975" y="2480"/>
                    </a:cubicBezTo>
                    <a:lnTo>
                      <a:pt x="134664" y="64863"/>
                    </a:lnTo>
                    <a:cubicBezTo>
                      <a:pt x="129167" y="67622"/>
                      <a:pt x="125752" y="73157"/>
                      <a:pt x="125752" y="79308"/>
                    </a:cubicBezTo>
                    <a:lnTo>
                      <a:pt x="125752" y="93530"/>
                    </a:lnTo>
                    <a:cubicBezTo>
                      <a:pt x="125752" y="100728"/>
                      <a:pt x="131587" y="106563"/>
                      <a:pt x="138785" y="106563"/>
                    </a:cubicBezTo>
                    <a:lnTo>
                      <a:pt x="154076" y="106563"/>
                    </a:lnTo>
                    <a:lnTo>
                      <a:pt x="154076" y="129834"/>
                    </a:lnTo>
                    <a:lnTo>
                      <a:pt x="49040" y="129834"/>
                    </a:lnTo>
                    <a:cubicBezTo>
                      <a:pt x="41952" y="129834"/>
                      <a:pt x="35198" y="132841"/>
                      <a:pt x="30456" y="138107"/>
                    </a:cubicBezTo>
                    <a:lnTo>
                      <a:pt x="13305" y="157150"/>
                    </a:lnTo>
                    <a:cubicBezTo>
                      <a:pt x="10339" y="160443"/>
                      <a:pt x="8697" y="164719"/>
                      <a:pt x="8697" y="169151"/>
                    </a:cubicBezTo>
                    <a:lnTo>
                      <a:pt x="8697" y="212825"/>
                    </a:lnTo>
                    <a:cubicBezTo>
                      <a:pt x="3598" y="214941"/>
                      <a:pt x="0" y="219970"/>
                      <a:pt x="0" y="225826"/>
                    </a:cubicBezTo>
                    <a:lnTo>
                      <a:pt x="0" y="247219"/>
                    </a:lnTo>
                    <a:cubicBezTo>
                      <a:pt x="0" y="253076"/>
                      <a:pt x="3598" y="258105"/>
                      <a:pt x="8697" y="260222"/>
                    </a:cubicBezTo>
                    <a:lnTo>
                      <a:pt x="8697" y="350430"/>
                    </a:lnTo>
                    <a:cubicBezTo>
                      <a:pt x="8697" y="360508"/>
                      <a:pt x="16866" y="368677"/>
                      <a:pt x="26943" y="368677"/>
                    </a:cubicBezTo>
                    <a:lnTo>
                      <a:pt x="512049" y="368677"/>
                    </a:lnTo>
                    <a:cubicBezTo>
                      <a:pt x="522127" y="368677"/>
                      <a:pt x="530295" y="360508"/>
                      <a:pt x="530295" y="350430"/>
                    </a:cubicBezTo>
                    <a:lnTo>
                      <a:pt x="530295" y="330087"/>
                    </a:lnTo>
                    <a:cubicBezTo>
                      <a:pt x="530295" y="325805"/>
                      <a:pt x="526996" y="322071"/>
                      <a:pt x="522716" y="321943"/>
                    </a:cubicBezTo>
                    <a:cubicBezTo>
                      <a:pt x="518288" y="321811"/>
                      <a:pt x="514656" y="325360"/>
                      <a:pt x="514656" y="329759"/>
                    </a:cubicBezTo>
                    <a:lnTo>
                      <a:pt x="514656" y="350430"/>
                    </a:lnTo>
                    <a:cubicBezTo>
                      <a:pt x="514656" y="351870"/>
                      <a:pt x="513489" y="353037"/>
                      <a:pt x="512049" y="353037"/>
                    </a:cubicBezTo>
                    <a:lnTo>
                      <a:pt x="493465" y="353037"/>
                    </a:lnTo>
                    <a:lnTo>
                      <a:pt x="493465" y="307138"/>
                    </a:lnTo>
                    <a:cubicBezTo>
                      <a:pt x="493465" y="287559"/>
                      <a:pt x="477443" y="271120"/>
                      <a:pt x="457867" y="271453"/>
                    </a:cubicBezTo>
                    <a:cubicBezTo>
                      <a:pt x="438849" y="271777"/>
                      <a:pt x="423480" y="287347"/>
                      <a:pt x="423480" y="306440"/>
                    </a:cubicBezTo>
                    <a:lnTo>
                      <a:pt x="423480" y="353036"/>
                    </a:lnTo>
                    <a:lnTo>
                      <a:pt x="398977" y="353036"/>
                    </a:lnTo>
                    <a:lnTo>
                      <a:pt x="398977" y="307137"/>
                    </a:lnTo>
                    <a:cubicBezTo>
                      <a:pt x="398977" y="287558"/>
                      <a:pt x="382955" y="271119"/>
                      <a:pt x="363379" y="271452"/>
                    </a:cubicBezTo>
                    <a:cubicBezTo>
                      <a:pt x="344363" y="271776"/>
                      <a:pt x="328991" y="287346"/>
                      <a:pt x="328991" y="306439"/>
                    </a:cubicBezTo>
                    <a:lnTo>
                      <a:pt x="328991" y="353035"/>
                    </a:lnTo>
                    <a:lnTo>
                      <a:pt x="304488" y="353035"/>
                    </a:lnTo>
                    <a:lnTo>
                      <a:pt x="304488" y="307136"/>
                    </a:lnTo>
                    <a:cubicBezTo>
                      <a:pt x="304488" y="287557"/>
                      <a:pt x="288466" y="271118"/>
                      <a:pt x="268890" y="271451"/>
                    </a:cubicBezTo>
                    <a:cubicBezTo>
                      <a:pt x="249873" y="271775"/>
                      <a:pt x="234503" y="287345"/>
                      <a:pt x="234503" y="306438"/>
                    </a:cubicBezTo>
                    <a:lnTo>
                      <a:pt x="234503" y="353034"/>
                    </a:lnTo>
                    <a:lnTo>
                      <a:pt x="210000" y="353034"/>
                    </a:lnTo>
                    <a:lnTo>
                      <a:pt x="210000" y="307135"/>
                    </a:lnTo>
                    <a:cubicBezTo>
                      <a:pt x="210000" y="287556"/>
                      <a:pt x="193978" y="271117"/>
                      <a:pt x="174403" y="271451"/>
                    </a:cubicBezTo>
                    <a:cubicBezTo>
                      <a:pt x="155386" y="271776"/>
                      <a:pt x="140016" y="287346"/>
                      <a:pt x="140016" y="306438"/>
                    </a:cubicBezTo>
                    <a:lnTo>
                      <a:pt x="140016" y="353034"/>
                    </a:lnTo>
                    <a:lnTo>
                      <a:pt x="115513" y="353034"/>
                    </a:lnTo>
                    <a:lnTo>
                      <a:pt x="115513" y="307135"/>
                    </a:lnTo>
                    <a:cubicBezTo>
                      <a:pt x="115513" y="287556"/>
                      <a:pt x="99491" y="271117"/>
                      <a:pt x="79915" y="271450"/>
                    </a:cubicBezTo>
                    <a:cubicBezTo>
                      <a:pt x="60897" y="271775"/>
                      <a:pt x="45528" y="287345"/>
                      <a:pt x="45528" y="306437"/>
                    </a:cubicBezTo>
                    <a:lnTo>
                      <a:pt x="45528" y="353033"/>
                    </a:lnTo>
                    <a:lnTo>
                      <a:pt x="26943" y="353033"/>
                    </a:lnTo>
                    <a:cubicBezTo>
                      <a:pt x="25504" y="353033"/>
                      <a:pt x="24337" y="351866"/>
                      <a:pt x="24337" y="350426"/>
                    </a:cubicBezTo>
                    <a:lnTo>
                      <a:pt x="24337" y="261290"/>
                    </a:lnTo>
                    <a:lnTo>
                      <a:pt x="397602" y="261290"/>
                    </a:lnTo>
                    <a:cubicBezTo>
                      <a:pt x="401921" y="261290"/>
                      <a:pt x="405422" y="257789"/>
                      <a:pt x="405422" y="253471"/>
                    </a:cubicBezTo>
                    <a:cubicBezTo>
                      <a:pt x="405422" y="249152"/>
                      <a:pt x="401921" y="245651"/>
                      <a:pt x="397602" y="245651"/>
                    </a:cubicBezTo>
                    <a:lnTo>
                      <a:pt x="15640" y="245651"/>
                    </a:lnTo>
                    <a:lnTo>
                      <a:pt x="15640" y="227386"/>
                    </a:lnTo>
                    <a:lnTo>
                      <a:pt x="188029" y="227386"/>
                    </a:lnTo>
                    <a:cubicBezTo>
                      <a:pt x="192311" y="227386"/>
                      <a:pt x="196045" y="224087"/>
                      <a:pt x="196173" y="219807"/>
                    </a:cubicBezTo>
                    <a:cubicBezTo>
                      <a:pt x="196305" y="215379"/>
                      <a:pt x="192755" y="211746"/>
                      <a:pt x="188357" y="211746"/>
                    </a:cubicBezTo>
                    <a:lnTo>
                      <a:pt x="169714" y="211746"/>
                    </a:lnTo>
                    <a:lnTo>
                      <a:pt x="169714" y="106563"/>
                    </a:lnTo>
                    <a:lnTo>
                      <a:pt x="248540" y="106563"/>
                    </a:lnTo>
                    <a:cubicBezTo>
                      <a:pt x="227388" y="114939"/>
                      <a:pt x="212381" y="135583"/>
                      <a:pt x="212381" y="159678"/>
                    </a:cubicBezTo>
                    <a:cubicBezTo>
                      <a:pt x="212381" y="182828"/>
                      <a:pt x="226234" y="202790"/>
                      <a:pt x="246078" y="211751"/>
                    </a:cubicBezTo>
                    <a:lnTo>
                      <a:pt x="227964" y="211751"/>
                    </a:lnTo>
                    <a:cubicBezTo>
                      <a:pt x="223682" y="211751"/>
                      <a:pt x="219949" y="215050"/>
                      <a:pt x="219820" y="219330"/>
                    </a:cubicBezTo>
                    <a:cubicBezTo>
                      <a:pt x="219688" y="223758"/>
                      <a:pt x="223238" y="227390"/>
                      <a:pt x="227636" y="227390"/>
                    </a:cubicBezTo>
                    <a:lnTo>
                      <a:pt x="522494" y="227390"/>
                    </a:lnTo>
                    <a:lnTo>
                      <a:pt x="522494" y="245655"/>
                    </a:lnTo>
                    <a:lnTo>
                      <a:pt x="435792" y="245655"/>
                    </a:lnTo>
                    <a:cubicBezTo>
                      <a:pt x="431473" y="245655"/>
                      <a:pt x="427972" y="249156"/>
                      <a:pt x="427972" y="253475"/>
                    </a:cubicBezTo>
                    <a:cubicBezTo>
                      <a:pt x="427972" y="257794"/>
                      <a:pt x="431473" y="261295"/>
                      <a:pt x="435792" y="261295"/>
                    </a:cubicBezTo>
                    <a:lnTo>
                      <a:pt x="514656" y="261295"/>
                    </a:lnTo>
                    <a:lnTo>
                      <a:pt x="514656" y="292065"/>
                    </a:lnTo>
                    <a:cubicBezTo>
                      <a:pt x="514656" y="296347"/>
                      <a:pt x="517955" y="300080"/>
                      <a:pt x="522235" y="300210"/>
                    </a:cubicBezTo>
                    <a:cubicBezTo>
                      <a:pt x="526663" y="300342"/>
                      <a:pt x="530295" y="296792"/>
                      <a:pt x="530295" y="292394"/>
                    </a:cubicBezTo>
                    <a:lnTo>
                      <a:pt x="530295" y="259819"/>
                    </a:lnTo>
                    <a:cubicBezTo>
                      <a:pt x="534933" y="257514"/>
                      <a:pt x="538134" y="252739"/>
                      <a:pt x="538134" y="247220"/>
                    </a:cubicBezTo>
                    <a:lnTo>
                      <a:pt x="538134" y="225827"/>
                    </a:lnTo>
                    <a:cubicBezTo>
                      <a:pt x="538134" y="220306"/>
                      <a:pt x="534933" y="215532"/>
                      <a:pt x="530295" y="213227"/>
                    </a:cubicBezTo>
                    <a:close/>
                    <a:moveTo>
                      <a:pt x="439119" y="306441"/>
                    </a:moveTo>
                    <a:cubicBezTo>
                      <a:pt x="439119" y="295770"/>
                      <a:pt x="447801" y="287088"/>
                      <a:pt x="458472" y="287088"/>
                    </a:cubicBezTo>
                    <a:cubicBezTo>
                      <a:pt x="469144" y="287088"/>
                      <a:pt x="477825" y="295770"/>
                      <a:pt x="477825" y="306441"/>
                    </a:cubicBezTo>
                    <a:lnTo>
                      <a:pt x="477825" y="353037"/>
                    </a:lnTo>
                    <a:lnTo>
                      <a:pt x="439118" y="353037"/>
                    </a:lnTo>
                    <a:lnTo>
                      <a:pt x="439118" y="306441"/>
                    </a:lnTo>
                    <a:close/>
                    <a:moveTo>
                      <a:pt x="344632" y="306441"/>
                    </a:moveTo>
                    <a:cubicBezTo>
                      <a:pt x="344632" y="295770"/>
                      <a:pt x="353313" y="287088"/>
                      <a:pt x="363985" y="287088"/>
                    </a:cubicBezTo>
                    <a:cubicBezTo>
                      <a:pt x="374656" y="287088"/>
                      <a:pt x="383337" y="295770"/>
                      <a:pt x="383337" y="306441"/>
                    </a:cubicBezTo>
                    <a:lnTo>
                      <a:pt x="383337" y="353037"/>
                    </a:lnTo>
                    <a:lnTo>
                      <a:pt x="344632" y="353037"/>
                    </a:lnTo>
                    <a:close/>
                    <a:moveTo>
                      <a:pt x="250143" y="306441"/>
                    </a:moveTo>
                    <a:cubicBezTo>
                      <a:pt x="250143" y="295770"/>
                      <a:pt x="258825" y="287088"/>
                      <a:pt x="269496" y="287088"/>
                    </a:cubicBezTo>
                    <a:cubicBezTo>
                      <a:pt x="280167" y="287088"/>
                      <a:pt x="288849" y="295770"/>
                      <a:pt x="288849" y="306441"/>
                    </a:cubicBezTo>
                    <a:lnTo>
                      <a:pt x="288849" y="353037"/>
                    </a:lnTo>
                    <a:lnTo>
                      <a:pt x="250142" y="353037"/>
                    </a:lnTo>
                    <a:lnTo>
                      <a:pt x="250142" y="306441"/>
                    </a:lnTo>
                    <a:close/>
                    <a:moveTo>
                      <a:pt x="155655" y="306441"/>
                    </a:moveTo>
                    <a:cubicBezTo>
                      <a:pt x="155655" y="295770"/>
                      <a:pt x="164337" y="287088"/>
                      <a:pt x="175008" y="287088"/>
                    </a:cubicBezTo>
                    <a:cubicBezTo>
                      <a:pt x="185679" y="287088"/>
                      <a:pt x="194361" y="295770"/>
                      <a:pt x="194361" y="306441"/>
                    </a:cubicBezTo>
                    <a:lnTo>
                      <a:pt x="194361" y="353037"/>
                    </a:lnTo>
                    <a:lnTo>
                      <a:pt x="155655" y="353037"/>
                    </a:lnTo>
                    <a:close/>
                    <a:moveTo>
                      <a:pt x="61168" y="306441"/>
                    </a:moveTo>
                    <a:cubicBezTo>
                      <a:pt x="61168" y="295770"/>
                      <a:pt x="69849" y="287088"/>
                      <a:pt x="80520" y="287088"/>
                    </a:cubicBezTo>
                    <a:cubicBezTo>
                      <a:pt x="91192" y="287088"/>
                      <a:pt x="99873" y="295770"/>
                      <a:pt x="99873" y="306441"/>
                    </a:cubicBezTo>
                    <a:lnTo>
                      <a:pt x="99873" y="353037"/>
                    </a:lnTo>
                    <a:lnTo>
                      <a:pt x="61168" y="353037"/>
                    </a:lnTo>
                    <a:close/>
                    <a:moveTo>
                      <a:pt x="96869" y="145474"/>
                    </a:moveTo>
                    <a:lnTo>
                      <a:pt x="117919" y="145474"/>
                    </a:lnTo>
                    <a:lnTo>
                      <a:pt x="117919" y="179956"/>
                    </a:lnTo>
                    <a:lnTo>
                      <a:pt x="96869" y="179956"/>
                    </a:lnTo>
                    <a:close/>
                    <a:moveTo>
                      <a:pt x="60720" y="145474"/>
                    </a:moveTo>
                    <a:lnTo>
                      <a:pt x="81104" y="145474"/>
                    </a:lnTo>
                    <a:lnTo>
                      <a:pt x="81104" y="179956"/>
                    </a:lnTo>
                    <a:lnTo>
                      <a:pt x="60720" y="179956"/>
                    </a:lnTo>
                    <a:close/>
                    <a:moveTo>
                      <a:pt x="24337" y="169150"/>
                    </a:moveTo>
                    <a:cubicBezTo>
                      <a:pt x="24337" y="168582"/>
                      <a:pt x="24546" y="168038"/>
                      <a:pt x="24927" y="167615"/>
                    </a:cubicBezTo>
                    <a:lnTo>
                      <a:pt x="42077" y="148573"/>
                    </a:lnTo>
                    <a:cubicBezTo>
                      <a:pt x="42894" y="147666"/>
                      <a:pt x="43878" y="146948"/>
                      <a:pt x="44954" y="146425"/>
                    </a:cubicBezTo>
                    <a:lnTo>
                      <a:pt x="44954" y="179954"/>
                    </a:lnTo>
                    <a:lnTo>
                      <a:pt x="24337" y="179954"/>
                    </a:lnTo>
                    <a:close/>
                    <a:moveTo>
                      <a:pt x="154074" y="211751"/>
                    </a:moveTo>
                    <a:lnTo>
                      <a:pt x="24337" y="211751"/>
                    </a:lnTo>
                    <a:lnTo>
                      <a:pt x="24337" y="195595"/>
                    </a:lnTo>
                    <a:lnTo>
                      <a:pt x="154074" y="195595"/>
                    </a:lnTo>
                    <a:close/>
                    <a:moveTo>
                      <a:pt x="154074" y="179956"/>
                    </a:moveTo>
                    <a:lnTo>
                      <a:pt x="133684" y="179956"/>
                    </a:lnTo>
                    <a:lnTo>
                      <a:pt x="133684" y="145474"/>
                    </a:lnTo>
                    <a:lnTo>
                      <a:pt x="154074" y="145474"/>
                    </a:lnTo>
                    <a:close/>
                    <a:moveTo>
                      <a:pt x="456365" y="145474"/>
                    </a:moveTo>
                    <a:lnTo>
                      <a:pt x="477414" y="145474"/>
                    </a:lnTo>
                    <a:lnTo>
                      <a:pt x="477414" y="179956"/>
                    </a:lnTo>
                    <a:lnTo>
                      <a:pt x="456365" y="179956"/>
                    </a:lnTo>
                    <a:close/>
                    <a:moveTo>
                      <a:pt x="419550" y="145474"/>
                    </a:moveTo>
                    <a:lnTo>
                      <a:pt x="440599" y="145474"/>
                    </a:lnTo>
                    <a:lnTo>
                      <a:pt x="440599" y="179956"/>
                    </a:lnTo>
                    <a:lnTo>
                      <a:pt x="419550" y="179956"/>
                    </a:lnTo>
                    <a:close/>
                    <a:moveTo>
                      <a:pt x="403784" y="145474"/>
                    </a:moveTo>
                    <a:lnTo>
                      <a:pt x="403784" y="179956"/>
                    </a:lnTo>
                    <a:lnTo>
                      <a:pt x="384918" y="179956"/>
                    </a:lnTo>
                    <a:lnTo>
                      <a:pt x="384918" y="145474"/>
                    </a:lnTo>
                    <a:close/>
                    <a:moveTo>
                      <a:pt x="141391" y="90924"/>
                    </a:moveTo>
                    <a:lnTo>
                      <a:pt x="141391" y="79308"/>
                    </a:lnTo>
                    <a:cubicBezTo>
                      <a:pt x="141391" y="79109"/>
                      <a:pt x="141501" y="78930"/>
                      <a:pt x="141679" y="78841"/>
                    </a:cubicBezTo>
                    <a:lnTo>
                      <a:pt x="265989" y="16457"/>
                    </a:lnTo>
                    <a:cubicBezTo>
                      <a:pt x="268184" y="15355"/>
                      <a:pt x="270808" y="15355"/>
                      <a:pt x="273004" y="16457"/>
                    </a:cubicBezTo>
                    <a:lnTo>
                      <a:pt x="397314" y="78841"/>
                    </a:lnTo>
                    <a:cubicBezTo>
                      <a:pt x="397492" y="78930"/>
                      <a:pt x="397602" y="79109"/>
                      <a:pt x="397602" y="79308"/>
                    </a:cubicBezTo>
                    <a:lnTo>
                      <a:pt x="397602" y="90924"/>
                    </a:lnTo>
                    <a:close/>
                    <a:moveTo>
                      <a:pt x="228021" y="159679"/>
                    </a:moveTo>
                    <a:cubicBezTo>
                      <a:pt x="228021" y="136809"/>
                      <a:pt x="246626" y="118204"/>
                      <a:pt x="269496" y="118204"/>
                    </a:cubicBezTo>
                    <a:cubicBezTo>
                      <a:pt x="292365" y="118204"/>
                      <a:pt x="310971" y="136809"/>
                      <a:pt x="310971" y="159679"/>
                    </a:cubicBezTo>
                    <a:cubicBezTo>
                      <a:pt x="310971" y="182548"/>
                      <a:pt x="292365" y="201154"/>
                      <a:pt x="269496" y="201154"/>
                    </a:cubicBezTo>
                    <a:cubicBezTo>
                      <a:pt x="246627" y="201154"/>
                      <a:pt x="228021" y="182548"/>
                      <a:pt x="228021" y="159679"/>
                    </a:cubicBezTo>
                    <a:close/>
                    <a:moveTo>
                      <a:pt x="369279" y="211751"/>
                    </a:moveTo>
                    <a:lnTo>
                      <a:pt x="292915" y="211751"/>
                    </a:lnTo>
                    <a:cubicBezTo>
                      <a:pt x="312759" y="202790"/>
                      <a:pt x="326612" y="182828"/>
                      <a:pt x="326612" y="159678"/>
                    </a:cubicBezTo>
                    <a:cubicBezTo>
                      <a:pt x="326612" y="135582"/>
                      <a:pt x="311605" y="114938"/>
                      <a:pt x="290453" y="106563"/>
                    </a:cubicBezTo>
                    <a:lnTo>
                      <a:pt x="369279" y="106563"/>
                    </a:lnTo>
                    <a:close/>
                    <a:moveTo>
                      <a:pt x="514656" y="211751"/>
                    </a:moveTo>
                    <a:lnTo>
                      <a:pt x="384918" y="211751"/>
                    </a:lnTo>
                    <a:lnTo>
                      <a:pt x="384918" y="195595"/>
                    </a:lnTo>
                    <a:lnTo>
                      <a:pt x="514656" y="195595"/>
                    </a:lnTo>
                    <a:close/>
                    <a:moveTo>
                      <a:pt x="514656" y="179956"/>
                    </a:moveTo>
                    <a:lnTo>
                      <a:pt x="493181" y="179956"/>
                    </a:lnTo>
                    <a:lnTo>
                      <a:pt x="493181" y="146061"/>
                    </a:lnTo>
                    <a:cubicBezTo>
                      <a:pt x="494597" y="146583"/>
                      <a:pt x="495887" y="147431"/>
                      <a:pt x="496916" y="148575"/>
                    </a:cubicBezTo>
                    <a:lnTo>
                      <a:pt x="514067" y="167616"/>
                    </a:lnTo>
                    <a:cubicBezTo>
                      <a:pt x="514448" y="168038"/>
                      <a:pt x="514657" y="168583"/>
                      <a:pt x="514657" y="169151"/>
                    </a:cubicBezTo>
                    <a:lnTo>
                      <a:pt x="514657" y="179956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6225" name="Google Shape;6225;p33"/>
          <p:cNvGrpSpPr/>
          <p:nvPr/>
        </p:nvGrpSpPr>
        <p:grpSpPr>
          <a:xfrm>
            <a:off x="183580" y="5987469"/>
            <a:ext cx="441375" cy="441375"/>
            <a:chOff x="181853" y="6040218"/>
            <a:chExt cx="441375" cy="441375"/>
          </a:xfrm>
        </p:grpSpPr>
        <p:sp>
          <p:nvSpPr>
            <p:cNvPr id="6226" name="Google Shape;6226;p33"/>
            <p:cNvSpPr/>
            <p:nvPr/>
          </p:nvSpPr>
          <p:spPr>
            <a:xfrm>
              <a:off x="181853" y="6040218"/>
              <a:ext cx="441375" cy="441375"/>
            </a:xfrm>
            <a:custGeom>
              <a:avLst/>
              <a:gdLst/>
              <a:ahLst/>
              <a:cxnLst/>
              <a:rect l="l" t="t" r="r" b="b"/>
              <a:pathLst>
                <a:path w="441375" h="441375" extrusionOk="0">
                  <a:moveTo>
                    <a:pt x="427137" y="183783"/>
                  </a:moveTo>
                  <a:cubicBezTo>
                    <a:pt x="435402" y="180836"/>
                    <a:pt x="441375" y="173005"/>
                    <a:pt x="441375" y="163736"/>
                  </a:cubicBezTo>
                  <a:lnTo>
                    <a:pt x="441375" y="78308"/>
                  </a:lnTo>
                  <a:cubicBezTo>
                    <a:pt x="441375" y="66534"/>
                    <a:pt x="431793" y="56952"/>
                    <a:pt x="420018" y="56952"/>
                  </a:cubicBezTo>
                  <a:lnTo>
                    <a:pt x="334591" y="56952"/>
                  </a:lnTo>
                  <a:cubicBezTo>
                    <a:pt x="322816" y="56952"/>
                    <a:pt x="313234" y="66534"/>
                    <a:pt x="313234" y="78308"/>
                  </a:cubicBezTo>
                  <a:lnTo>
                    <a:pt x="313234" y="92952"/>
                  </a:lnTo>
                  <a:lnTo>
                    <a:pt x="293166" y="85427"/>
                  </a:lnTo>
                  <a:lnTo>
                    <a:pt x="236463" y="85427"/>
                  </a:lnTo>
                  <a:cubicBezTo>
                    <a:pt x="220930" y="34883"/>
                    <a:pt x="174293" y="0"/>
                    <a:pt x="121022" y="0"/>
                  </a:cubicBezTo>
                  <a:cubicBezTo>
                    <a:pt x="54289" y="0"/>
                    <a:pt x="0" y="54289"/>
                    <a:pt x="0" y="121022"/>
                  </a:cubicBezTo>
                  <a:cubicBezTo>
                    <a:pt x="0" y="177931"/>
                    <a:pt x="39532" y="225664"/>
                    <a:pt x="92546" y="238521"/>
                  </a:cubicBezTo>
                  <a:lnTo>
                    <a:pt x="92546" y="263401"/>
                  </a:lnTo>
                  <a:cubicBezTo>
                    <a:pt x="92546" y="267224"/>
                    <a:pt x="93636" y="270762"/>
                    <a:pt x="95401" y="273873"/>
                  </a:cubicBezTo>
                  <a:cubicBezTo>
                    <a:pt x="89428" y="277661"/>
                    <a:pt x="85427" y="284295"/>
                    <a:pt x="85427" y="291877"/>
                  </a:cubicBezTo>
                  <a:lnTo>
                    <a:pt x="85427" y="405780"/>
                  </a:lnTo>
                  <a:cubicBezTo>
                    <a:pt x="85427" y="425407"/>
                    <a:pt x="101395" y="441375"/>
                    <a:pt x="121022" y="441375"/>
                  </a:cubicBezTo>
                  <a:cubicBezTo>
                    <a:pt x="138207" y="441375"/>
                    <a:pt x="152588" y="429123"/>
                    <a:pt x="155898" y="412899"/>
                  </a:cubicBezTo>
                  <a:lnTo>
                    <a:pt x="391542" y="412899"/>
                  </a:lnTo>
                  <a:cubicBezTo>
                    <a:pt x="419022" y="412899"/>
                    <a:pt x="441375" y="390539"/>
                    <a:pt x="441375" y="363067"/>
                  </a:cubicBezTo>
                  <a:cubicBezTo>
                    <a:pt x="441375" y="351292"/>
                    <a:pt x="431793" y="341710"/>
                    <a:pt x="420018" y="341710"/>
                  </a:cubicBezTo>
                  <a:lnTo>
                    <a:pt x="419833" y="341710"/>
                  </a:lnTo>
                  <a:cubicBezTo>
                    <a:pt x="424354" y="335744"/>
                    <a:pt x="427137" y="328397"/>
                    <a:pt x="427137" y="320353"/>
                  </a:cubicBezTo>
                  <a:close/>
                  <a:moveTo>
                    <a:pt x="327472" y="78308"/>
                  </a:moveTo>
                  <a:cubicBezTo>
                    <a:pt x="327472" y="74379"/>
                    <a:pt x="330668" y="71190"/>
                    <a:pt x="334591" y="71190"/>
                  </a:cubicBezTo>
                  <a:lnTo>
                    <a:pt x="420018" y="71190"/>
                  </a:lnTo>
                  <a:cubicBezTo>
                    <a:pt x="423941" y="71190"/>
                    <a:pt x="427137" y="74379"/>
                    <a:pt x="427137" y="78308"/>
                  </a:cubicBezTo>
                  <a:lnTo>
                    <a:pt x="427137" y="163736"/>
                  </a:lnTo>
                  <a:cubicBezTo>
                    <a:pt x="427137" y="167666"/>
                    <a:pt x="423941" y="170855"/>
                    <a:pt x="420018" y="170855"/>
                  </a:cubicBezTo>
                  <a:lnTo>
                    <a:pt x="384423" y="170855"/>
                  </a:lnTo>
                  <a:lnTo>
                    <a:pt x="334591" y="170855"/>
                  </a:lnTo>
                  <a:cubicBezTo>
                    <a:pt x="330668" y="170855"/>
                    <a:pt x="327472" y="167666"/>
                    <a:pt x="327472" y="163736"/>
                  </a:cubicBezTo>
                  <a:lnTo>
                    <a:pt x="327472" y="143753"/>
                  </a:lnTo>
                  <a:lnTo>
                    <a:pt x="336684" y="140300"/>
                  </a:lnTo>
                  <a:lnTo>
                    <a:pt x="355948" y="159564"/>
                  </a:lnTo>
                  <a:lnTo>
                    <a:pt x="417932" y="97579"/>
                  </a:lnTo>
                  <a:lnTo>
                    <a:pt x="407866" y="87513"/>
                  </a:lnTo>
                  <a:lnTo>
                    <a:pt x="355948" y="139432"/>
                  </a:lnTo>
                  <a:lnTo>
                    <a:pt x="350288" y="133772"/>
                  </a:lnTo>
                  <a:cubicBezTo>
                    <a:pt x="353791" y="130533"/>
                    <a:pt x="355948" y="125949"/>
                    <a:pt x="355948" y="121022"/>
                  </a:cubicBezTo>
                  <a:cubicBezTo>
                    <a:pt x="355948" y="113818"/>
                    <a:pt x="351413" y="107276"/>
                    <a:pt x="344664" y="104734"/>
                  </a:cubicBezTo>
                  <a:lnTo>
                    <a:pt x="327472" y="98291"/>
                  </a:lnTo>
                  <a:close/>
                  <a:moveTo>
                    <a:pt x="355948" y="313234"/>
                  </a:moveTo>
                  <a:lnTo>
                    <a:pt x="341710" y="313234"/>
                  </a:lnTo>
                  <a:lnTo>
                    <a:pt x="341710" y="213569"/>
                  </a:lnTo>
                  <a:lnTo>
                    <a:pt x="355948" y="213569"/>
                  </a:lnTo>
                  <a:close/>
                  <a:moveTo>
                    <a:pt x="327472" y="199331"/>
                  </a:moveTo>
                  <a:lnTo>
                    <a:pt x="327472" y="313234"/>
                  </a:lnTo>
                  <a:lnTo>
                    <a:pt x="313234" y="313234"/>
                  </a:lnTo>
                  <a:lnTo>
                    <a:pt x="313234" y="213569"/>
                  </a:lnTo>
                  <a:lnTo>
                    <a:pt x="270520" y="213569"/>
                  </a:lnTo>
                  <a:lnTo>
                    <a:pt x="270520" y="313234"/>
                  </a:lnTo>
                  <a:lnTo>
                    <a:pt x="256282" y="313234"/>
                  </a:lnTo>
                  <a:lnTo>
                    <a:pt x="256282" y="242044"/>
                  </a:lnTo>
                  <a:lnTo>
                    <a:pt x="213569" y="242044"/>
                  </a:lnTo>
                  <a:lnTo>
                    <a:pt x="213569" y="313234"/>
                  </a:lnTo>
                  <a:lnTo>
                    <a:pt x="185093" y="313234"/>
                  </a:lnTo>
                  <a:lnTo>
                    <a:pt x="185093" y="223578"/>
                  </a:lnTo>
                  <a:cubicBezTo>
                    <a:pt x="200548" y="213896"/>
                    <a:pt x="213718" y="200776"/>
                    <a:pt x="223500" y="185093"/>
                  </a:cubicBezTo>
                  <a:lnTo>
                    <a:pt x="334591" y="185093"/>
                  </a:lnTo>
                  <a:lnTo>
                    <a:pt x="384423" y="185093"/>
                  </a:lnTo>
                  <a:lnTo>
                    <a:pt x="384423" y="313234"/>
                  </a:lnTo>
                  <a:lnTo>
                    <a:pt x="370186" y="313234"/>
                  </a:lnTo>
                  <a:lnTo>
                    <a:pt x="370186" y="199331"/>
                  </a:lnTo>
                  <a:close/>
                  <a:moveTo>
                    <a:pt x="298996" y="313234"/>
                  </a:moveTo>
                  <a:lnTo>
                    <a:pt x="284758" y="313234"/>
                  </a:lnTo>
                  <a:lnTo>
                    <a:pt x="284758" y="227807"/>
                  </a:lnTo>
                  <a:lnTo>
                    <a:pt x="298996" y="227807"/>
                  </a:lnTo>
                  <a:close/>
                  <a:moveTo>
                    <a:pt x="242044" y="313234"/>
                  </a:moveTo>
                  <a:lnTo>
                    <a:pt x="227807" y="313234"/>
                  </a:lnTo>
                  <a:lnTo>
                    <a:pt x="227807" y="256282"/>
                  </a:lnTo>
                  <a:lnTo>
                    <a:pt x="242044" y="256282"/>
                  </a:lnTo>
                  <a:close/>
                  <a:moveTo>
                    <a:pt x="339660" y="123977"/>
                  </a:moveTo>
                  <a:lnTo>
                    <a:pt x="298996" y="139225"/>
                  </a:lnTo>
                  <a:lnTo>
                    <a:pt x="298996" y="102819"/>
                  </a:lnTo>
                  <a:lnTo>
                    <a:pt x="339652" y="118061"/>
                  </a:lnTo>
                  <a:cubicBezTo>
                    <a:pt x="340884" y="118523"/>
                    <a:pt x="341710" y="119712"/>
                    <a:pt x="341710" y="121022"/>
                  </a:cubicBezTo>
                  <a:cubicBezTo>
                    <a:pt x="341710" y="122332"/>
                    <a:pt x="340884" y="123521"/>
                    <a:pt x="339660" y="123977"/>
                  </a:cubicBezTo>
                  <a:close/>
                  <a:moveTo>
                    <a:pt x="284758" y="113903"/>
                  </a:moveTo>
                  <a:lnTo>
                    <a:pt x="142379" y="113903"/>
                  </a:lnTo>
                  <a:lnTo>
                    <a:pt x="142379" y="99665"/>
                  </a:lnTo>
                  <a:lnTo>
                    <a:pt x="284758" y="99665"/>
                  </a:lnTo>
                  <a:close/>
                  <a:moveTo>
                    <a:pt x="106784" y="142379"/>
                  </a:moveTo>
                  <a:cubicBezTo>
                    <a:pt x="95010" y="142379"/>
                    <a:pt x="85427" y="132797"/>
                    <a:pt x="85427" y="121022"/>
                  </a:cubicBezTo>
                  <a:cubicBezTo>
                    <a:pt x="85427" y="109247"/>
                    <a:pt x="95010" y="99665"/>
                    <a:pt x="106784" y="99665"/>
                  </a:cubicBezTo>
                  <a:lnTo>
                    <a:pt x="128141" y="99665"/>
                  </a:lnTo>
                  <a:lnTo>
                    <a:pt x="128141" y="142379"/>
                  </a:lnTo>
                  <a:close/>
                  <a:moveTo>
                    <a:pt x="106784" y="85427"/>
                  </a:moveTo>
                  <a:cubicBezTo>
                    <a:pt x="87157" y="85427"/>
                    <a:pt x="71190" y="101395"/>
                    <a:pt x="71190" y="121022"/>
                  </a:cubicBezTo>
                  <a:cubicBezTo>
                    <a:pt x="71190" y="140649"/>
                    <a:pt x="87157" y="156617"/>
                    <a:pt x="106784" y="156617"/>
                  </a:cubicBezTo>
                  <a:lnTo>
                    <a:pt x="190631" y="156617"/>
                  </a:lnTo>
                  <a:cubicBezTo>
                    <a:pt x="177383" y="182516"/>
                    <a:pt x="150594" y="199331"/>
                    <a:pt x="121022" y="199331"/>
                  </a:cubicBezTo>
                  <a:cubicBezTo>
                    <a:pt x="77846" y="199331"/>
                    <a:pt x="42714" y="164199"/>
                    <a:pt x="42714" y="121022"/>
                  </a:cubicBezTo>
                  <a:cubicBezTo>
                    <a:pt x="42714" y="77846"/>
                    <a:pt x="77846" y="42714"/>
                    <a:pt x="121022" y="42714"/>
                  </a:cubicBezTo>
                  <a:cubicBezTo>
                    <a:pt x="150587" y="42714"/>
                    <a:pt x="177383" y="59529"/>
                    <a:pt x="190631" y="85427"/>
                  </a:cubicBezTo>
                  <a:close/>
                  <a:moveTo>
                    <a:pt x="142379" y="142379"/>
                  </a:moveTo>
                  <a:lnTo>
                    <a:pt x="142379" y="128141"/>
                  </a:lnTo>
                  <a:lnTo>
                    <a:pt x="284758" y="128141"/>
                  </a:lnTo>
                  <a:lnTo>
                    <a:pt x="284758" y="142379"/>
                  </a:lnTo>
                  <a:close/>
                  <a:moveTo>
                    <a:pt x="293166" y="156617"/>
                  </a:moveTo>
                  <a:lnTo>
                    <a:pt x="313234" y="149092"/>
                  </a:lnTo>
                  <a:lnTo>
                    <a:pt x="313234" y="163736"/>
                  </a:lnTo>
                  <a:cubicBezTo>
                    <a:pt x="313234" y="166242"/>
                    <a:pt x="313747" y="168620"/>
                    <a:pt x="314544" y="170855"/>
                  </a:cubicBezTo>
                  <a:lnTo>
                    <a:pt x="231195" y="170855"/>
                  </a:lnTo>
                  <a:cubicBezTo>
                    <a:pt x="233260" y="166277"/>
                    <a:pt x="234968" y="161501"/>
                    <a:pt x="236470" y="156617"/>
                  </a:cubicBezTo>
                  <a:close/>
                  <a:moveTo>
                    <a:pt x="14238" y="121022"/>
                  </a:moveTo>
                  <a:cubicBezTo>
                    <a:pt x="14238" y="62141"/>
                    <a:pt x="62141" y="14238"/>
                    <a:pt x="121022" y="14238"/>
                  </a:cubicBezTo>
                  <a:cubicBezTo>
                    <a:pt x="166548" y="14238"/>
                    <a:pt x="206649" y="43084"/>
                    <a:pt x="221577" y="85427"/>
                  </a:cubicBezTo>
                  <a:lnTo>
                    <a:pt x="206307" y="85427"/>
                  </a:lnTo>
                  <a:cubicBezTo>
                    <a:pt x="192005" y="51178"/>
                    <a:pt x="158390" y="28476"/>
                    <a:pt x="121022" y="28476"/>
                  </a:cubicBezTo>
                  <a:cubicBezTo>
                    <a:pt x="69994" y="28476"/>
                    <a:pt x="28476" y="69994"/>
                    <a:pt x="28476" y="121022"/>
                  </a:cubicBezTo>
                  <a:cubicBezTo>
                    <a:pt x="28476" y="172051"/>
                    <a:pt x="69994" y="213569"/>
                    <a:pt x="121022" y="213569"/>
                  </a:cubicBezTo>
                  <a:cubicBezTo>
                    <a:pt x="158390" y="213569"/>
                    <a:pt x="192005" y="190866"/>
                    <a:pt x="206307" y="156617"/>
                  </a:cubicBezTo>
                  <a:lnTo>
                    <a:pt x="221577" y="156617"/>
                  </a:lnTo>
                  <a:cubicBezTo>
                    <a:pt x="206649" y="198961"/>
                    <a:pt x="166548" y="227807"/>
                    <a:pt x="121022" y="227807"/>
                  </a:cubicBezTo>
                  <a:cubicBezTo>
                    <a:pt x="62141" y="227807"/>
                    <a:pt x="14238" y="179903"/>
                    <a:pt x="14238" y="121022"/>
                  </a:cubicBezTo>
                  <a:close/>
                  <a:moveTo>
                    <a:pt x="121022" y="242044"/>
                  </a:moveTo>
                  <a:cubicBezTo>
                    <a:pt x="125835" y="242044"/>
                    <a:pt x="130569" y="241660"/>
                    <a:pt x="135260" y="241105"/>
                  </a:cubicBezTo>
                  <a:lnTo>
                    <a:pt x="135260" y="263401"/>
                  </a:lnTo>
                  <a:cubicBezTo>
                    <a:pt x="135260" y="267331"/>
                    <a:pt x="132064" y="270520"/>
                    <a:pt x="128141" y="270520"/>
                  </a:cubicBezTo>
                  <a:lnTo>
                    <a:pt x="113903" y="270520"/>
                  </a:lnTo>
                  <a:cubicBezTo>
                    <a:pt x="109981" y="270520"/>
                    <a:pt x="106784" y="267331"/>
                    <a:pt x="106784" y="263401"/>
                  </a:cubicBezTo>
                  <a:lnTo>
                    <a:pt x="106784" y="241133"/>
                  </a:lnTo>
                  <a:cubicBezTo>
                    <a:pt x="111461" y="241681"/>
                    <a:pt x="116196" y="242044"/>
                    <a:pt x="121022" y="242044"/>
                  </a:cubicBezTo>
                  <a:close/>
                  <a:moveTo>
                    <a:pt x="142379" y="405780"/>
                  </a:moveTo>
                  <a:cubicBezTo>
                    <a:pt x="142379" y="417555"/>
                    <a:pt x="132797" y="427137"/>
                    <a:pt x="121022" y="427137"/>
                  </a:cubicBezTo>
                  <a:cubicBezTo>
                    <a:pt x="109247" y="427137"/>
                    <a:pt x="99665" y="417555"/>
                    <a:pt x="99665" y="405780"/>
                  </a:cubicBezTo>
                  <a:lnTo>
                    <a:pt x="99665" y="291877"/>
                  </a:lnTo>
                  <a:cubicBezTo>
                    <a:pt x="99665" y="287947"/>
                    <a:pt x="102862" y="284758"/>
                    <a:pt x="106784" y="284758"/>
                  </a:cubicBezTo>
                  <a:lnTo>
                    <a:pt x="113903" y="284758"/>
                  </a:lnTo>
                  <a:lnTo>
                    <a:pt x="128141" y="284758"/>
                  </a:lnTo>
                  <a:lnTo>
                    <a:pt x="135260" y="284758"/>
                  </a:lnTo>
                  <a:cubicBezTo>
                    <a:pt x="139183" y="284758"/>
                    <a:pt x="142379" y="287947"/>
                    <a:pt x="142379" y="291877"/>
                  </a:cubicBezTo>
                  <a:close/>
                  <a:moveTo>
                    <a:pt x="427137" y="363067"/>
                  </a:moveTo>
                  <a:cubicBezTo>
                    <a:pt x="427137" y="382694"/>
                    <a:pt x="411169" y="398661"/>
                    <a:pt x="391542" y="398661"/>
                  </a:cubicBezTo>
                  <a:lnTo>
                    <a:pt x="156617" y="398661"/>
                  </a:lnTo>
                  <a:lnTo>
                    <a:pt x="156617" y="355948"/>
                  </a:lnTo>
                  <a:lnTo>
                    <a:pt x="391542" y="355948"/>
                  </a:lnTo>
                  <a:lnTo>
                    <a:pt x="420018" y="355948"/>
                  </a:lnTo>
                  <a:cubicBezTo>
                    <a:pt x="423941" y="355948"/>
                    <a:pt x="427137" y="359137"/>
                    <a:pt x="427137" y="363067"/>
                  </a:cubicBezTo>
                  <a:close/>
                  <a:moveTo>
                    <a:pt x="156617" y="341710"/>
                  </a:moveTo>
                  <a:lnTo>
                    <a:pt x="156617" y="291877"/>
                  </a:lnTo>
                  <a:cubicBezTo>
                    <a:pt x="156617" y="284295"/>
                    <a:pt x="152616" y="277661"/>
                    <a:pt x="146643" y="273873"/>
                  </a:cubicBezTo>
                  <a:cubicBezTo>
                    <a:pt x="148409" y="270762"/>
                    <a:pt x="149498" y="267224"/>
                    <a:pt x="149498" y="263401"/>
                  </a:cubicBezTo>
                  <a:lnTo>
                    <a:pt x="149498" y="238592"/>
                  </a:lnTo>
                  <a:cubicBezTo>
                    <a:pt x="156887" y="236798"/>
                    <a:pt x="164028" y="234349"/>
                    <a:pt x="170855" y="231252"/>
                  </a:cubicBezTo>
                  <a:lnTo>
                    <a:pt x="170855" y="313234"/>
                  </a:lnTo>
                  <a:cubicBezTo>
                    <a:pt x="170855" y="321086"/>
                    <a:pt x="177241" y="327472"/>
                    <a:pt x="185093" y="327472"/>
                  </a:cubicBezTo>
                  <a:lnTo>
                    <a:pt x="384423" y="327472"/>
                  </a:lnTo>
                  <a:cubicBezTo>
                    <a:pt x="392276" y="327472"/>
                    <a:pt x="398661" y="321086"/>
                    <a:pt x="398661" y="313234"/>
                  </a:cubicBezTo>
                  <a:lnTo>
                    <a:pt x="398661" y="185093"/>
                  </a:lnTo>
                  <a:lnTo>
                    <a:pt x="412899" y="185093"/>
                  </a:lnTo>
                  <a:lnTo>
                    <a:pt x="412899" y="320353"/>
                  </a:lnTo>
                  <a:cubicBezTo>
                    <a:pt x="412899" y="332128"/>
                    <a:pt x="403317" y="341710"/>
                    <a:pt x="391542" y="341710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7" name="Google Shape;6227;p33"/>
            <p:cNvSpPr/>
            <p:nvPr/>
          </p:nvSpPr>
          <p:spPr>
            <a:xfrm>
              <a:off x="537801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8" name="Google Shape;6228;p33"/>
            <p:cNvSpPr/>
            <p:nvPr/>
          </p:nvSpPr>
          <p:spPr>
            <a:xfrm>
              <a:off x="509325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9" name="Google Shape;6229;p33"/>
            <p:cNvSpPr/>
            <p:nvPr/>
          </p:nvSpPr>
          <p:spPr>
            <a:xfrm>
              <a:off x="566277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230" name="Google Shape;6230;p33"/>
          <p:cNvGrpSpPr/>
          <p:nvPr/>
        </p:nvGrpSpPr>
        <p:grpSpPr>
          <a:xfrm>
            <a:off x="199637" y="396206"/>
            <a:ext cx="442629" cy="542493"/>
            <a:chOff x="4819650" y="1862137"/>
            <a:chExt cx="2558414" cy="3135630"/>
          </a:xfrm>
        </p:grpSpPr>
        <p:sp>
          <p:nvSpPr>
            <p:cNvPr id="6231" name="Google Shape;6231;p33"/>
            <p:cNvSpPr/>
            <p:nvPr/>
          </p:nvSpPr>
          <p:spPr>
            <a:xfrm>
              <a:off x="6353175" y="3360420"/>
              <a:ext cx="621029" cy="45720"/>
            </a:xfrm>
            <a:custGeom>
              <a:avLst/>
              <a:gdLst/>
              <a:ahLst/>
              <a:cxnLst/>
              <a:rect l="l" t="t" r="r" b="b"/>
              <a:pathLst>
                <a:path w="621029" h="45720" extrusionOk="0">
                  <a:moveTo>
                    <a:pt x="38100" y="20002"/>
                  </a:moveTo>
                  <a:lnTo>
                    <a:pt x="0" y="32385"/>
                  </a:lnTo>
                  <a:cubicBezTo>
                    <a:pt x="11430" y="39052"/>
                    <a:pt x="27622" y="44767"/>
                    <a:pt x="50483" y="44767"/>
                  </a:cubicBezTo>
                  <a:cubicBezTo>
                    <a:pt x="51435" y="44767"/>
                    <a:pt x="53340" y="44767"/>
                    <a:pt x="54292" y="44767"/>
                  </a:cubicBezTo>
                  <a:cubicBezTo>
                    <a:pt x="58103" y="44767"/>
                    <a:pt x="60960" y="44767"/>
                    <a:pt x="63817" y="45720"/>
                  </a:cubicBezTo>
                  <a:lnTo>
                    <a:pt x="604838" y="45720"/>
                  </a:lnTo>
                  <a:cubicBezTo>
                    <a:pt x="610553" y="30480"/>
                    <a:pt x="616268" y="15240"/>
                    <a:pt x="621030" y="0"/>
                  </a:cubicBezTo>
                  <a:lnTo>
                    <a:pt x="83820" y="0"/>
                  </a:lnTo>
                  <a:cubicBezTo>
                    <a:pt x="70485" y="7620"/>
                    <a:pt x="55245" y="14288"/>
                    <a:pt x="38100" y="2000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2" name="Google Shape;6232;p33"/>
            <p:cNvSpPr/>
            <p:nvPr/>
          </p:nvSpPr>
          <p:spPr>
            <a:xfrm>
              <a:off x="5218747" y="3360420"/>
              <a:ext cx="625792" cy="45720"/>
            </a:xfrm>
            <a:custGeom>
              <a:avLst/>
              <a:gdLst/>
              <a:ahLst/>
              <a:cxnLst/>
              <a:rect l="l" t="t" r="r" b="b"/>
              <a:pathLst>
                <a:path w="625792" h="45720" extrusionOk="0">
                  <a:moveTo>
                    <a:pt x="570548" y="44767"/>
                  </a:moveTo>
                  <a:cubicBezTo>
                    <a:pt x="572453" y="44767"/>
                    <a:pt x="573405" y="44767"/>
                    <a:pt x="575310" y="44767"/>
                  </a:cubicBezTo>
                  <a:cubicBezTo>
                    <a:pt x="599123" y="44767"/>
                    <a:pt x="614363" y="39052"/>
                    <a:pt x="625793" y="32385"/>
                  </a:cubicBezTo>
                  <a:lnTo>
                    <a:pt x="587693" y="20002"/>
                  </a:lnTo>
                  <a:cubicBezTo>
                    <a:pt x="570548" y="14288"/>
                    <a:pt x="555307" y="7620"/>
                    <a:pt x="541020" y="0"/>
                  </a:cubicBezTo>
                  <a:lnTo>
                    <a:pt x="0" y="0"/>
                  </a:lnTo>
                  <a:cubicBezTo>
                    <a:pt x="4763" y="15240"/>
                    <a:pt x="10477" y="30480"/>
                    <a:pt x="16192" y="45720"/>
                  </a:cubicBezTo>
                  <a:lnTo>
                    <a:pt x="561023" y="45720"/>
                  </a:lnTo>
                  <a:cubicBezTo>
                    <a:pt x="563880" y="44767"/>
                    <a:pt x="566738" y="44767"/>
                    <a:pt x="570548" y="4476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3" name="Google Shape;6233;p33"/>
            <p:cNvSpPr/>
            <p:nvPr/>
          </p:nvSpPr>
          <p:spPr>
            <a:xfrm>
              <a:off x="6231254" y="3445192"/>
              <a:ext cx="710565" cy="45720"/>
            </a:xfrm>
            <a:custGeom>
              <a:avLst/>
              <a:gdLst/>
              <a:ahLst/>
              <a:cxnLst/>
              <a:rect l="l" t="t" r="r" b="b"/>
              <a:pathLst>
                <a:path w="710565" h="45720" extrusionOk="0">
                  <a:moveTo>
                    <a:pt x="188595" y="953"/>
                  </a:moveTo>
                  <a:cubicBezTo>
                    <a:pt x="167640" y="14288"/>
                    <a:pt x="124778" y="27623"/>
                    <a:pt x="81915" y="27623"/>
                  </a:cubicBezTo>
                  <a:lnTo>
                    <a:pt x="80963" y="27623"/>
                  </a:lnTo>
                  <a:cubicBezTo>
                    <a:pt x="77153" y="27623"/>
                    <a:pt x="73342" y="26670"/>
                    <a:pt x="70485" y="25717"/>
                  </a:cubicBezTo>
                  <a:cubicBezTo>
                    <a:pt x="57150" y="33338"/>
                    <a:pt x="26670" y="41910"/>
                    <a:pt x="0" y="45720"/>
                  </a:cubicBezTo>
                  <a:lnTo>
                    <a:pt x="688658" y="45720"/>
                  </a:lnTo>
                  <a:cubicBezTo>
                    <a:pt x="696278" y="30480"/>
                    <a:pt x="703898" y="15240"/>
                    <a:pt x="710565" y="0"/>
                  </a:cubicBezTo>
                  <a:lnTo>
                    <a:pt x="189548" y="0"/>
                  </a:lnTo>
                  <a:cubicBezTo>
                    <a:pt x="189548" y="953"/>
                    <a:pt x="189548" y="953"/>
                    <a:pt x="188595" y="95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4" name="Google Shape;6234;p33"/>
            <p:cNvSpPr/>
            <p:nvPr/>
          </p:nvSpPr>
          <p:spPr>
            <a:xfrm>
              <a:off x="5252085" y="3446145"/>
              <a:ext cx="714374" cy="45720"/>
            </a:xfrm>
            <a:custGeom>
              <a:avLst/>
              <a:gdLst/>
              <a:ahLst/>
              <a:cxnLst/>
              <a:rect l="l" t="t" r="r" b="b"/>
              <a:pathLst>
                <a:path w="714374" h="45720" extrusionOk="0">
                  <a:moveTo>
                    <a:pt x="643890" y="25717"/>
                  </a:moveTo>
                  <a:cubicBezTo>
                    <a:pt x="641032" y="26670"/>
                    <a:pt x="637223" y="27622"/>
                    <a:pt x="633413" y="27622"/>
                  </a:cubicBezTo>
                  <a:lnTo>
                    <a:pt x="632460" y="27622"/>
                  </a:lnTo>
                  <a:cubicBezTo>
                    <a:pt x="589598" y="27622"/>
                    <a:pt x="546735" y="14288"/>
                    <a:pt x="525780" y="952"/>
                  </a:cubicBezTo>
                  <a:cubicBezTo>
                    <a:pt x="525780" y="952"/>
                    <a:pt x="524828" y="0"/>
                    <a:pt x="523875" y="0"/>
                  </a:cubicBezTo>
                  <a:lnTo>
                    <a:pt x="0" y="0"/>
                  </a:lnTo>
                  <a:cubicBezTo>
                    <a:pt x="6667" y="15240"/>
                    <a:pt x="14288" y="30480"/>
                    <a:pt x="21907" y="45720"/>
                  </a:cubicBezTo>
                  <a:lnTo>
                    <a:pt x="714375" y="45720"/>
                  </a:lnTo>
                  <a:cubicBezTo>
                    <a:pt x="687705" y="41910"/>
                    <a:pt x="657225" y="33338"/>
                    <a:pt x="643890" y="2571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5" name="Google Shape;6235;p33"/>
            <p:cNvSpPr/>
            <p:nvPr/>
          </p:nvSpPr>
          <p:spPr>
            <a:xfrm>
              <a:off x="4989989" y="1862137"/>
              <a:ext cx="2212551" cy="2412682"/>
            </a:xfrm>
            <a:custGeom>
              <a:avLst/>
              <a:gdLst/>
              <a:ahLst/>
              <a:cxnLst/>
              <a:rect l="l" t="t" r="r" b="b"/>
              <a:pathLst>
                <a:path w="2212551" h="2412682" extrusionOk="0">
                  <a:moveTo>
                    <a:pt x="78263" y="1206818"/>
                  </a:moveTo>
                  <a:cubicBezTo>
                    <a:pt x="54450" y="1213485"/>
                    <a:pt x="36353" y="1225868"/>
                    <a:pt x="23018" y="1245870"/>
                  </a:cubicBezTo>
                  <a:cubicBezTo>
                    <a:pt x="-23655" y="1316355"/>
                    <a:pt x="10635" y="1460183"/>
                    <a:pt x="38258" y="1575435"/>
                  </a:cubicBezTo>
                  <a:cubicBezTo>
                    <a:pt x="47783" y="1616393"/>
                    <a:pt x="57308" y="1655445"/>
                    <a:pt x="61118" y="1684973"/>
                  </a:cubicBezTo>
                  <a:cubicBezTo>
                    <a:pt x="62070" y="1689735"/>
                    <a:pt x="62070" y="1695450"/>
                    <a:pt x="63023" y="1701165"/>
                  </a:cubicBezTo>
                  <a:cubicBezTo>
                    <a:pt x="67785" y="1736408"/>
                    <a:pt x="73500" y="1777365"/>
                    <a:pt x="65880" y="1802130"/>
                  </a:cubicBezTo>
                  <a:lnTo>
                    <a:pt x="63023" y="1809750"/>
                  </a:lnTo>
                  <a:lnTo>
                    <a:pt x="70643" y="1811655"/>
                  </a:lnTo>
                  <a:cubicBezTo>
                    <a:pt x="96360" y="1817370"/>
                    <a:pt x="128745" y="1842135"/>
                    <a:pt x="157320" y="1864995"/>
                  </a:cubicBezTo>
                  <a:cubicBezTo>
                    <a:pt x="161130" y="1868805"/>
                    <a:pt x="165893" y="1871663"/>
                    <a:pt x="169703" y="1874520"/>
                  </a:cubicBezTo>
                  <a:cubicBezTo>
                    <a:pt x="192563" y="1892618"/>
                    <a:pt x="222090" y="1920240"/>
                    <a:pt x="252570" y="1948815"/>
                  </a:cubicBezTo>
                  <a:cubicBezTo>
                    <a:pt x="336390" y="2027873"/>
                    <a:pt x="441165" y="2126933"/>
                    <a:pt x="524985" y="2126933"/>
                  </a:cubicBezTo>
                  <a:cubicBezTo>
                    <a:pt x="526890" y="2126933"/>
                    <a:pt x="528795" y="2126933"/>
                    <a:pt x="530700" y="2126933"/>
                  </a:cubicBezTo>
                  <a:cubicBezTo>
                    <a:pt x="554513" y="2125980"/>
                    <a:pt x="575468" y="2115503"/>
                    <a:pt x="592613" y="2098358"/>
                  </a:cubicBezTo>
                  <a:cubicBezTo>
                    <a:pt x="585945" y="2122170"/>
                    <a:pt x="587850" y="2145030"/>
                    <a:pt x="599280" y="2165985"/>
                  </a:cubicBezTo>
                  <a:cubicBezTo>
                    <a:pt x="637380" y="2241233"/>
                    <a:pt x="778350" y="2284095"/>
                    <a:pt x="891698" y="2317433"/>
                  </a:cubicBezTo>
                  <a:cubicBezTo>
                    <a:pt x="932655" y="2329815"/>
                    <a:pt x="970755" y="2341245"/>
                    <a:pt x="997425" y="2352675"/>
                  </a:cubicBezTo>
                  <a:cubicBezTo>
                    <a:pt x="1002188" y="2354580"/>
                    <a:pt x="1006950" y="2356485"/>
                    <a:pt x="1011713" y="2358390"/>
                  </a:cubicBezTo>
                  <a:cubicBezTo>
                    <a:pt x="1045050" y="2371725"/>
                    <a:pt x="1083150" y="2386965"/>
                    <a:pt x="1101248" y="2406968"/>
                  </a:cubicBezTo>
                  <a:lnTo>
                    <a:pt x="1106963" y="2412683"/>
                  </a:lnTo>
                  <a:lnTo>
                    <a:pt x="1112678" y="2406968"/>
                  </a:lnTo>
                  <a:cubicBezTo>
                    <a:pt x="1130775" y="2387918"/>
                    <a:pt x="1168875" y="2372678"/>
                    <a:pt x="1202213" y="2358390"/>
                  </a:cubicBezTo>
                  <a:cubicBezTo>
                    <a:pt x="1206975" y="2356485"/>
                    <a:pt x="1211738" y="2354580"/>
                    <a:pt x="1216500" y="2352675"/>
                  </a:cubicBezTo>
                  <a:cubicBezTo>
                    <a:pt x="1243170" y="2341245"/>
                    <a:pt x="1282223" y="2329815"/>
                    <a:pt x="1322228" y="2317433"/>
                  </a:cubicBezTo>
                  <a:cubicBezTo>
                    <a:pt x="1435575" y="2283143"/>
                    <a:pt x="1576545" y="2241233"/>
                    <a:pt x="1614645" y="2165985"/>
                  </a:cubicBezTo>
                  <a:cubicBezTo>
                    <a:pt x="1625123" y="2145030"/>
                    <a:pt x="1627028" y="2121218"/>
                    <a:pt x="1620360" y="2097405"/>
                  </a:cubicBezTo>
                  <a:cubicBezTo>
                    <a:pt x="1637505" y="2114550"/>
                    <a:pt x="1658460" y="2124075"/>
                    <a:pt x="1682273" y="2125980"/>
                  </a:cubicBezTo>
                  <a:cubicBezTo>
                    <a:pt x="1684178" y="2125980"/>
                    <a:pt x="1686083" y="2125980"/>
                    <a:pt x="1687988" y="2125980"/>
                  </a:cubicBezTo>
                  <a:cubicBezTo>
                    <a:pt x="1771808" y="2125980"/>
                    <a:pt x="1875630" y="2027873"/>
                    <a:pt x="1960403" y="1947863"/>
                  </a:cubicBezTo>
                  <a:cubicBezTo>
                    <a:pt x="1990883" y="1918335"/>
                    <a:pt x="2020410" y="1891665"/>
                    <a:pt x="2043270" y="1873568"/>
                  </a:cubicBezTo>
                  <a:cubicBezTo>
                    <a:pt x="2047080" y="1870710"/>
                    <a:pt x="2051843" y="1866900"/>
                    <a:pt x="2055653" y="1864043"/>
                  </a:cubicBezTo>
                  <a:cubicBezTo>
                    <a:pt x="2084228" y="1842135"/>
                    <a:pt x="2116613" y="1816418"/>
                    <a:pt x="2142330" y="1810703"/>
                  </a:cubicBezTo>
                  <a:lnTo>
                    <a:pt x="2149950" y="1808798"/>
                  </a:lnTo>
                  <a:lnTo>
                    <a:pt x="2147093" y="1801178"/>
                  </a:lnTo>
                  <a:cubicBezTo>
                    <a:pt x="2139473" y="1776413"/>
                    <a:pt x="2145188" y="1735455"/>
                    <a:pt x="2149950" y="1700213"/>
                  </a:cubicBezTo>
                  <a:cubicBezTo>
                    <a:pt x="2150903" y="1694498"/>
                    <a:pt x="2151855" y="1689735"/>
                    <a:pt x="2151855" y="1684020"/>
                  </a:cubicBezTo>
                  <a:cubicBezTo>
                    <a:pt x="2155665" y="1655445"/>
                    <a:pt x="2165190" y="1616393"/>
                    <a:pt x="2174715" y="1574483"/>
                  </a:cubicBezTo>
                  <a:cubicBezTo>
                    <a:pt x="2202338" y="1459230"/>
                    <a:pt x="2235675" y="1315403"/>
                    <a:pt x="2189955" y="1244918"/>
                  </a:cubicBezTo>
                  <a:cubicBezTo>
                    <a:pt x="2176620" y="1224915"/>
                    <a:pt x="2157570" y="1211580"/>
                    <a:pt x="2133758" y="1205865"/>
                  </a:cubicBezTo>
                  <a:cubicBezTo>
                    <a:pt x="2157570" y="1199198"/>
                    <a:pt x="2175668" y="1186815"/>
                    <a:pt x="2189003" y="1166813"/>
                  </a:cubicBezTo>
                  <a:cubicBezTo>
                    <a:pt x="2235675" y="1096328"/>
                    <a:pt x="2201385" y="952500"/>
                    <a:pt x="2173763" y="837248"/>
                  </a:cubicBezTo>
                  <a:cubicBezTo>
                    <a:pt x="2164238" y="796290"/>
                    <a:pt x="2154713" y="757238"/>
                    <a:pt x="2150903" y="727710"/>
                  </a:cubicBezTo>
                  <a:cubicBezTo>
                    <a:pt x="2149950" y="722948"/>
                    <a:pt x="2149950" y="717233"/>
                    <a:pt x="2148998" y="711518"/>
                  </a:cubicBezTo>
                  <a:cubicBezTo>
                    <a:pt x="2144235" y="676275"/>
                    <a:pt x="2138520" y="635318"/>
                    <a:pt x="2146140" y="610553"/>
                  </a:cubicBezTo>
                  <a:lnTo>
                    <a:pt x="2148998" y="602933"/>
                  </a:lnTo>
                  <a:lnTo>
                    <a:pt x="2141378" y="601028"/>
                  </a:lnTo>
                  <a:cubicBezTo>
                    <a:pt x="2115660" y="595313"/>
                    <a:pt x="2083275" y="570548"/>
                    <a:pt x="2054700" y="547688"/>
                  </a:cubicBezTo>
                  <a:cubicBezTo>
                    <a:pt x="2049938" y="543878"/>
                    <a:pt x="2046128" y="541020"/>
                    <a:pt x="2042318" y="538163"/>
                  </a:cubicBezTo>
                  <a:cubicBezTo>
                    <a:pt x="2019458" y="520065"/>
                    <a:pt x="1989930" y="492443"/>
                    <a:pt x="1959450" y="463868"/>
                  </a:cubicBezTo>
                  <a:cubicBezTo>
                    <a:pt x="1875630" y="384810"/>
                    <a:pt x="1770855" y="285750"/>
                    <a:pt x="1687035" y="285750"/>
                  </a:cubicBezTo>
                  <a:cubicBezTo>
                    <a:pt x="1685130" y="285750"/>
                    <a:pt x="1683225" y="285750"/>
                    <a:pt x="1681320" y="285750"/>
                  </a:cubicBezTo>
                  <a:cubicBezTo>
                    <a:pt x="1657508" y="286703"/>
                    <a:pt x="1636553" y="297180"/>
                    <a:pt x="1619408" y="314325"/>
                  </a:cubicBezTo>
                  <a:cubicBezTo>
                    <a:pt x="1626075" y="290513"/>
                    <a:pt x="1624170" y="267653"/>
                    <a:pt x="1612740" y="246698"/>
                  </a:cubicBezTo>
                  <a:cubicBezTo>
                    <a:pt x="1574640" y="171450"/>
                    <a:pt x="1433670" y="128588"/>
                    <a:pt x="1319370" y="95250"/>
                  </a:cubicBezTo>
                  <a:cubicBezTo>
                    <a:pt x="1278413" y="82868"/>
                    <a:pt x="1240313" y="71438"/>
                    <a:pt x="1213643" y="60008"/>
                  </a:cubicBezTo>
                  <a:cubicBezTo>
                    <a:pt x="1208880" y="58103"/>
                    <a:pt x="1204118" y="56197"/>
                    <a:pt x="1199355" y="54293"/>
                  </a:cubicBezTo>
                  <a:cubicBezTo>
                    <a:pt x="1166018" y="40958"/>
                    <a:pt x="1127918" y="25717"/>
                    <a:pt x="1109820" y="5715"/>
                  </a:cubicBezTo>
                  <a:lnTo>
                    <a:pt x="1106010" y="0"/>
                  </a:lnTo>
                  <a:lnTo>
                    <a:pt x="1100295" y="5715"/>
                  </a:lnTo>
                  <a:cubicBezTo>
                    <a:pt x="1082198" y="24765"/>
                    <a:pt x="1044098" y="40005"/>
                    <a:pt x="1010760" y="54293"/>
                  </a:cubicBezTo>
                  <a:cubicBezTo>
                    <a:pt x="1005998" y="56197"/>
                    <a:pt x="1001235" y="58103"/>
                    <a:pt x="996473" y="60008"/>
                  </a:cubicBezTo>
                  <a:cubicBezTo>
                    <a:pt x="969803" y="71438"/>
                    <a:pt x="930750" y="82868"/>
                    <a:pt x="890745" y="95250"/>
                  </a:cubicBezTo>
                  <a:cubicBezTo>
                    <a:pt x="777398" y="129540"/>
                    <a:pt x="636428" y="171450"/>
                    <a:pt x="598328" y="246698"/>
                  </a:cubicBezTo>
                  <a:cubicBezTo>
                    <a:pt x="587850" y="267653"/>
                    <a:pt x="585945" y="291465"/>
                    <a:pt x="592613" y="315278"/>
                  </a:cubicBezTo>
                  <a:cubicBezTo>
                    <a:pt x="575468" y="298133"/>
                    <a:pt x="554513" y="288608"/>
                    <a:pt x="530700" y="286703"/>
                  </a:cubicBezTo>
                  <a:cubicBezTo>
                    <a:pt x="445928" y="281940"/>
                    <a:pt x="339248" y="382905"/>
                    <a:pt x="252570" y="464820"/>
                  </a:cubicBezTo>
                  <a:cubicBezTo>
                    <a:pt x="222090" y="494348"/>
                    <a:pt x="192563" y="521018"/>
                    <a:pt x="169703" y="539115"/>
                  </a:cubicBezTo>
                  <a:cubicBezTo>
                    <a:pt x="165893" y="541973"/>
                    <a:pt x="161130" y="545783"/>
                    <a:pt x="157320" y="548640"/>
                  </a:cubicBezTo>
                  <a:cubicBezTo>
                    <a:pt x="128745" y="570548"/>
                    <a:pt x="96360" y="596265"/>
                    <a:pt x="70643" y="601980"/>
                  </a:cubicBezTo>
                  <a:lnTo>
                    <a:pt x="63023" y="603885"/>
                  </a:lnTo>
                  <a:lnTo>
                    <a:pt x="65880" y="611505"/>
                  </a:lnTo>
                  <a:cubicBezTo>
                    <a:pt x="73500" y="636270"/>
                    <a:pt x="67785" y="677228"/>
                    <a:pt x="63023" y="712470"/>
                  </a:cubicBezTo>
                  <a:cubicBezTo>
                    <a:pt x="62070" y="718185"/>
                    <a:pt x="61118" y="722948"/>
                    <a:pt x="61118" y="728663"/>
                  </a:cubicBezTo>
                  <a:cubicBezTo>
                    <a:pt x="57308" y="757238"/>
                    <a:pt x="47783" y="796290"/>
                    <a:pt x="38258" y="838200"/>
                  </a:cubicBezTo>
                  <a:cubicBezTo>
                    <a:pt x="10635" y="953453"/>
                    <a:pt x="-22702" y="1097280"/>
                    <a:pt x="23018" y="1167765"/>
                  </a:cubicBezTo>
                  <a:cubicBezTo>
                    <a:pt x="35400" y="1187768"/>
                    <a:pt x="53498" y="1201103"/>
                    <a:pt x="78263" y="1206818"/>
                  </a:cubicBezTo>
                  <a:close/>
                  <a:moveTo>
                    <a:pt x="1106963" y="193358"/>
                  </a:moveTo>
                  <a:cubicBezTo>
                    <a:pt x="1663223" y="193358"/>
                    <a:pt x="2115660" y="647700"/>
                    <a:pt x="2115660" y="1206818"/>
                  </a:cubicBezTo>
                  <a:cubicBezTo>
                    <a:pt x="2115660" y="1765935"/>
                    <a:pt x="1663223" y="2220278"/>
                    <a:pt x="1106963" y="2220278"/>
                  </a:cubicBezTo>
                  <a:cubicBezTo>
                    <a:pt x="550703" y="2220278"/>
                    <a:pt x="98265" y="1765935"/>
                    <a:pt x="98265" y="1206818"/>
                  </a:cubicBezTo>
                  <a:cubicBezTo>
                    <a:pt x="98265" y="647700"/>
                    <a:pt x="550703" y="193358"/>
                    <a:pt x="1106963" y="19335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6" name="Google Shape;6236;p33"/>
            <p:cNvSpPr/>
            <p:nvPr/>
          </p:nvSpPr>
          <p:spPr>
            <a:xfrm>
              <a:off x="5638800" y="3871912"/>
              <a:ext cx="916304" cy="45720"/>
            </a:xfrm>
            <a:custGeom>
              <a:avLst/>
              <a:gdLst/>
              <a:ahLst/>
              <a:cxnLst/>
              <a:rect l="l" t="t" r="r" b="b"/>
              <a:pathLst>
                <a:path w="916304" h="45720" extrusionOk="0">
                  <a:moveTo>
                    <a:pt x="90488" y="45720"/>
                  </a:moveTo>
                  <a:lnTo>
                    <a:pt x="825818" y="45720"/>
                  </a:lnTo>
                  <a:cubicBezTo>
                    <a:pt x="857250" y="32385"/>
                    <a:pt x="887730" y="17145"/>
                    <a:pt x="916305" y="0"/>
                  </a:cubicBezTo>
                  <a:lnTo>
                    <a:pt x="0" y="0"/>
                  </a:lnTo>
                  <a:cubicBezTo>
                    <a:pt x="28575" y="16192"/>
                    <a:pt x="59055" y="31433"/>
                    <a:pt x="90488" y="4572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7" name="Google Shape;6237;p33"/>
            <p:cNvSpPr/>
            <p:nvPr/>
          </p:nvSpPr>
          <p:spPr>
            <a:xfrm>
              <a:off x="5838825" y="3957637"/>
              <a:ext cx="516254" cy="36195"/>
            </a:xfrm>
            <a:custGeom>
              <a:avLst/>
              <a:gdLst/>
              <a:ahLst/>
              <a:cxnLst/>
              <a:rect l="l" t="t" r="r" b="b"/>
              <a:pathLst>
                <a:path w="516254" h="36195" extrusionOk="0">
                  <a:moveTo>
                    <a:pt x="258128" y="36195"/>
                  </a:moveTo>
                  <a:cubicBezTo>
                    <a:pt x="347663" y="36195"/>
                    <a:pt x="434340" y="23813"/>
                    <a:pt x="516255" y="0"/>
                  </a:cubicBezTo>
                  <a:lnTo>
                    <a:pt x="0" y="0"/>
                  </a:lnTo>
                  <a:cubicBezTo>
                    <a:pt x="81915" y="22860"/>
                    <a:pt x="168592" y="36195"/>
                    <a:pt x="258128" y="3619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8" name="Google Shape;6238;p33"/>
            <p:cNvSpPr/>
            <p:nvPr/>
          </p:nvSpPr>
          <p:spPr>
            <a:xfrm>
              <a:off x="6180772" y="3058477"/>
              <a:ext cx="205999" cy="305752"/>
            </a:xfrm>
            <a:custGeom>
              <a:avLst/>
              <a:gdLst/>
              <a:ahLst/>
              <a:cxnLst/>
              <a:rect l="l" t="t" r="r" b="b"/>
              <a:pathLst>
                <a:path w="205999" h="305752" extrusionOk="0">
                  <a:moveTo>
                    <a:pt x="140018" y="11430"/>
                  </a:moveTo>
                  <a:cubicBezTo>
                    <a:pt x="134303" y="5715"/>
                    <a:pt x="115253" y="0"/>
                    <a:pt x="92393" y="0"/>
                  </a:cubicBezTo>
                  <a:cubicBezTo>
                    <a:pt x="81915" y="0"/>
                    <a:pt x="72390" y="952"/>
                    <a:pt x="62865" y="3810"/>
                  </a:cubicBezTo>
                  <a:cubicBezTo>
                    <a:pt x="28575" y="12382"/>
                    <a:pt x="0" y="48577"/>
                    <a:pt x="0" y="66675"/>
                  </a:cubicBezTo>
                  <a:cubicBezTo>
                    <a:pt x="10478" y="80010"/>
                    <a:pt x="23813" y="94297"/>
                    <a:pt x="36195" y="106680"/>
                  </a:cubicBezTo>
                  <a:cubicBezTo>
                    <a:pt x="63818" y="133350"/>
                    <a:pt x="89535" y="160020"/>
                    <a:pt x="90488" y="196215"/>
                  </a:cubicBezTo>
                  <a:cubicBezTo>
                    <a:pt x="91440" y="213360"/>
                    <a:pt x="88583" y="228600"/>
                    <a:pt x="82868" y="243840"/>
                  </a:cubicBezTo>
                  <a:cubicBezTo>
                    <a:pt x="70485" y="276225"/>
                    <a:pt x="40958" y="295275"/>
                    <a:pt x="14288" y="305752"/>
                  </a:cubicBezTo>
                  <a:cubicBezTo>
                    <a:pt x="92393" y="301942"/>
                    <a:pt x="149543" y="284797"/>
                    <a:pt x="179070" y="253365"/>
                  </a:cubicBezTo>
                  <a:cubicBezTo>
                    <a:pt x="199073" y="233363"/>
                    <a:pt x="207645" y="206692"/>
                    <a:pt x="205740" y="174307"/>
                  </a:cubicBezTo>
                  <a:cubicBezTo>
                    <a:pt x="203835" y="152400"/>
                    <a:pt x="187643" y="130492"/>
                    <a:pt x="172403" y="108585"/>
                  </a:cubicBezTo>
                  <a:cubicBezTo>
                    <a:pt x="150495" y="79057"/>
                    <a:pt x="127635" y="47625"/>
                    <a:pt x="140018" y="11430"/>
                  </a:cubicBezTo>
                  <a:cubicBezTo>
                    <a:pt x="140970" y="11430"/>
                    <a:pt x="140018" y="11430"/>
                    <a:pt x="140018" y="1143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9" name="Google Shape;6239;p33"/>
            <p:cNvSpPr/>
            <p:nvPr/>
          </p:nvSpPr>
          <p:spPr>
            <a:xfrm>
              <a:off x="6236970" y="3089909"/>
              <a:ext cx="262116" cy="284797"/>
            </a:xfrm>
            <a:custGeom>
              <a:avLst/>
              <a:gdLst/>
              <a:ahLst/>
              <a:cxnLst/>
              <a:rect l="l" t="t" r="r" b="b"/>
              <a:pathLst>
                <a:path w="262116" h="284797" extrusionOk="0">
                  <a:moveTo>
                    <a:pt x="190500" y="0"/>
                  </a:moveTo>
                  <a:cubicBezTo>
                    <a:pt x="178117" y="0"/>
                    <a:pt x="160020" y="953"/>
                    <a:pt x="142875" y="7620"/>
                  </a:cubicBezTo>
                  <a:cubicBezTo>
                    <a:pt x="121920" y="15240"/>
                    <a:pt x="109538" y="22860"/>
                    <a:pt x="104775" y="30480"/>
                  </a:cubicBezTo>
                  <a:cubicBezTo>
                    <a:pt x="111442" y="42863"/>
                    <a:pt x="120015" y="56198"/>
                    <a:pt x="129540" y="67628"/>
                  </a:cubicBezTo>
                  <a:cubicBezTo>
                    <a:pt x="146685" y="90488"/>
                    <a:pt x="163830" y="114300"/>
                    <a:pt x="165735" y="140970"/>
                  </a:cubicBezTo>
                  <a:cubicBezTo>
                    <a:pt x="168592" y="178118"/>
                    <a:pt x="158115" y="208598"/>
                    <a:pt x="135255" y="231458"/>
                  </a:cubicBezTo>
                  <a:cubicBezTo>
                    <a:pt x="107633" y="260033"/>
                    <a:pt x="61913" y="278130"/>
                    <a:pt x="0" y="284798"/>
                  </a:cubicBezTo>
                  <a:cubicBezTo>
                    <a:pt x="4763" y="284798"/>
                    <a:pt x="8572" y="284798"/>
                    <a:pt x="13335" y="284798"/>
                  </a:cubicBezTo>
                  <a:cubicBezTo>
                    <a:pt x="105727" y="284798"/>
                    <a:pt x="180975" y="263843"/>
                    <a:pt x="223838" y="225743"/>
                  </a:cubicBezTo>
                  <a:cubicBezTo>
                    <a:pt x="250508" y="201930"/>
                    <a:pt x="263842" y="173355"/>
                    <a:pt x="261938" y="140970"/>
                  </a:cubicBezTo>
                  <a:cubicBezTo>
                    <a:pt x="260985" y="119063"/>
                    <a:pt x="248602" y="101918"/>
                    <a:pt x="237172" y="84773"/>
                  </a:cubicBezTo>
                  <a:cubicBezTo>
                    <a:pt x="220980" y="61913"/>
                    <a:pt x="202883" y="36195"/>
                    <a:pt x="222885" y="953"/>
                  </a:cubicBezTo>
                  <a:cubicBezTo>
                    <a:pt x="216217" y="1905"/>
                    <a:pt x="204788" y="0"/>
                    <a:pt x="190500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0" name="Google Shape;6240;p33"/>
            <p:cNvSpPr/>
            <p:nvPr/>
          </p:nvSpPr>
          <p:spPr>
            <a:xfrm>
              <a:off x="5940559" y="3035617"/>
              <a:ext cx="315693" cy="330517"/>
            </a:xfrm>
            <a:custGeom>
              <a:avLst/>
              <a:gdLst/>
              <a:ahLst/>
              <a:cxnLst/>
              <a:rect l="l" t="t" r="r" b="b"/>
              <a:pathLst>
                <a:path w="315693" h="330517" extrusionOk="0">
                  <a:moveTo>
                    <a:pt x="308793" y="260985"/>
                  </a:moveTo>
                  <a:cubicBezTo>
                    <a:pt x="314507" y="247650"/>
                    <a:pt x="316412" y="234315"/>
                    <a:pt x="315460" y="219075"/>
                  </a:cubicBezTo>
                  <a:cubicBezTo>
                    <a:pt x="313555" y="188595"/>
                    <a:pt x="290695" y="163830"/>
                    <a:pt x="265930" y="140017"/>
                  </a:cubicBezTo>
                  <a:cubicBezTo>
                    <a:pt x="257357" y="131445"/>
                    <a:pt x="212590" y="87630"/>
                    <a:pt x="196398" y="49530"/>
                  </a:cubicBezTo>
                  <a:lnTo>
                    <a:pt x="193540" y="43815"/>
                  </a:lnTo>
                  <a:cubicBezTo>
                    <a:pt x="183062" y="16192"/>
                    <a:pt x="175443" y="0"/>
                    <a:pt x="157345" y="0"/>
                  </a:cubicBezTo>
                  <a:cubicBezTo>
                    <a:pt x="140200" y="0"/>
                    <a:pt x="131628" y="18098"/>
                    <a:pt x="120198" y="45720"/>
                  </a:cubicBezTo>
                  <a:cubicBezTo>
                    <a:pt x="119245" y="46673"/>
                    <a:pt x="89718" y="102870"/>
                    <a:pt x="46855" y="143828"/>
                  </a:cubicBezTo>
                  <a:cubicBezTo>
                    <a:pt x="22090" y="166688"/>
                    <a:pt x="1135" y="190500"/>
                    <a:pt x="182" y="220028"/>
                  </a:cubicBezTo>
                  <a:cubicBezTo>
                    <a:pt x="-770" y="234315"/>
                    <a:pt x="2087" y="247650"/>
                    <a:pt x="6850" y="261938"/>
                  </a:cubicBezTo>
                  <a:cubicBezTo>
                    <a:pt x="24948" y="309563"/>
                    <a:pt x="94480" y="330517"/>
                    <a:pt x="155440" y="330517"/>
                  </a:cubicBezTo>
                  <a:lnTo>
                    <a:pt x="158298" y="330517"/>
                  </a:lnTo>
                  <a:lnTo>
                    <a:pt x="158298" y="330517"/>
                  </a:lnTo>
                  <a:lnTo>
                    <a:pt x="158298" y="330517"/>
                  </a:lnTo>
                  <a:lnTo>
                    <a:pt x="161155" y="330517"/>
                  </a:lnTo>
                  <a:cubicBezTo>
                    <a:pt x="221162" y="329565"/>
                    <a:pt x="290695" y="308610"/>
                    <a:pt x="308793" y="26098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1" name="Google Shape;6241;p33"/>
            <p:cNvSpPr/>
            <p:nvPr/>
          </p:nvSpPr>
          <p:spPr>
            <a:xfrm>
              <a:off x="5809990" y="3058477"/>
              <a:ext cx="205999" cy="305752"/>
            </a:xfrm>
            <a:custGeom>
              <a:avLst/>
              <a:gdLst/>
              <a:ahLst/>
              <a:cxnLst/>
              <a:rect l="l" t="t" r="r" b="b"/>
              <a:pathLst>
                <a:path w="205999" h="305752" extrusionOk="0">
                  <a:moveTo>
                    <a:pt x="259" y="174307"/>
                  </a:moveTo>
                  <a:cubicBezTo>
                    <a:pt x="-1646" y="206692"/>
                    <a:pt x="6927" y="233363"/>
                    <a:pt x="26929" y="253365"/>
                  </a:cubicBezTo>
                  <a:cubicBezTo>
                    <a:pt x="56457" y="283845"/>
                    <a:pt x="113607" y="301942"/>
                    <a:pt x="191712" y="305752"/>
                  </a:cubicBezTo>
                  <a:cubicBezTo>
                    <a:pt x="165042" y="295275"/>
                    <a:pt x="135514" y="276225"/>
                    <a:pt x="123132" y="243840"/>
                  </a:cubicBezTo>
                  <a:cubicBezTo>
                    <a:pt x="117417" y="228600"/>
                    <a:pt x="114559" y="212407"/>
                    <a:pt x="115512" y="196215"/>
                  </a:cubicBezTo>
                  <a:cubicBezTo>
                    <a:pt x="117417" y="160020"/>
                    <a:pt x="142182" y="133350"/>
                    <a:pt x="169804" y="106680"/>
                  </a:cubicBezTo>
                  <a:cubicBezTo>
                    <a:pt x="182187" y="94297"/>
                    <a:pt x="195522" y="80010"/>
                    <a:pt x="205999" y="66675"/>
                  </a:cubicBezTo>
                  <a:cubicBezTo>
                    <a:pt x="205999" y="48577"/>
                    <a:pt x="177424" y="12382"/>
                    <a:pt x="143134" y="3810"/>
                  </a:cubicBezTo>
                  <a:cubicBezTo>
                    <a:pt x="133609" y="1905"/>
                    <a:pt x="124084" y="0"/>
                    <a:pt x="113607" y="0"/>
                  </a:cubicBezTo>
                  <a:cubicBezTo>
                    <a:pt x="90747" y="0"/>
                    <a:pt x="71697" y="5715"/>
                    <a:pt x="65982" y="11430"/>
                  </a:cubicBezTo>
                  <a:cubicBezTo>
                    <a:pt x="65982" y="11430"/>
                    <a:pt x="65029" y="12382"/>
                    <a:pt x="65029" y="12382"/>
                  </a:cubicBezTo>
                  <a:cubicBezTo>
                    <a:pt x="78364" y="48577"/>
                    <a:pt x="55504" y="79057"/>
                    <a:pt x="33597" y="109538"/>
                  </a:cubicBezTo>
                  <a:cubicBezTo>
                    <a:pt x="18357" y="130492"/>
                    <a:pt x="2164" y="152400"/>
                    <a:pt x="259" y="17430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2" name="Google Shape;6242;p33"/>
            <p:cNvSpPr/>
            <p:nvPr/>
          </p:nvSpPr>
          <p:spPr>
            <a:xfrm>
              <a:off x="5698628" y="3091815"/>
              <a:ext cx="262116" cy="284797"/>
            </a:xfrm>
            <a:custGeom>
              <a:avLst/>
              <a:gdLst/>
              <a:ahLst/>
              <a:cxnLst/>
              <a:rect l="l" t="t" r="r" b="b"/>
              <a:pathLst>
                <a:path w="262116" h="284797" extrusionOk="0">
                  <a:moveTo>
                    <a:pt x="179" y="140970"/>
                  </a:moveTo>
                  <a:cubicBezTo>
                    <a:pt x="-1726" y="173355"/>
                    <a:pt x="11609" y="201930"/>
                    <a:pt x="38279" y="225742"/>
                  </a:cubicBezTo>
                  <a:cubicBezTo>
                    <a:pt x="81142" y="263842"/>
                    <a:pt x="156389" y="284797"/>
                    <a:pt x="248781" y="284797"/>
                  </a:cubicBezTo>
                  <a:cubicBezTo>
                    <a:pt x="253544" y="284797"/>
                    <a:pt x="257354" y="284797"/>
                    <a:pt x="262117" y="284797"/>
                  </a:cubicBezTo>
                  <a:cubicBezTo>
                    <a:pt x="199252" y="277177"/>
                    <a:pt x="154484" y="259080"/>
                    <a:pt x="126862" y="231457"/>
                  </a:cubicBezTo>
                  <a:cubicBezTo>
                    <a:pt x="104002" y="207645"/>
                    <a:pt x="93524" y="177165"/>
                    <a:pt x="96382" y="140970"/>
                  </a:cubicBezTo>
                  <a:cubicBezTo>
                    <a:pt x="98287" y="114300"/>
                    <a:pt x="115432" y="90488"/>
                    <a:pt x="132577" y="67627"/>
                  </a:cubicBezTo>
                  <a:cubicBezTo>
                    <a:pt x="142102" y="55245"/>
                    <a:pt x="150674" y="42863"/>
                    <a:pt x="157342" y="30480"/>
                  </a:cubicBezTo>
                  <a:cubicBezTo>
                    <a:pt x="152579" y="21907"/>
                    <a:pt x="140197" y="14288"/>
                    <a:pt x="119242" y="7620"/>
                  </a:cubicBezTo>
                  <a:cubicBezTo>
                    <a:pt x="102097" y="1905"/>
                    <a:pt x="83047" y="0"/>
                    <a:pt x="71617" y="0"/>
                  </a:cubicBezTo>
                  <a:cubicBezTo>
                    <a:pt x="57329" y="0"/>
                    <a:pt x="45899" y="1905"/>
                    <a:pt x="40184" y="3810"/>
                  </a:cubicBezTo>
                  <a:cubicBezTo>
                    <a:pt x="61139" y="39052"/>
                    <a:pt x="42089" y="64770"/>
                    <a:pt x="25897" y="87630"/>
                  </a:cubicBezTo>
                  <a:cubicBezTo>
                    <a:pt x="13514" y="101917"/>
                    <a:pt x="2084" y="119063"/>
                    <a:pt x="179" y="14097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3" name="Google Shape;6243;p33"/>
            <p:cNvSpPr/>
            <p:nvPr/>
          </p:nvSpPr>
          <p:spPr>
            <a:xfrm>
              <a:off x="5791200" y="3389947"/>
              <a:ext cx="150495" cy="61912"/>
            </a:xfrm>
            <a:custGeom>
              <a:avLst/>
              <a:gdLst/>
              <a:ahLst/>
              <a:cxnLst/>
              <a:rect l="l" t="t" r="r" b="b"/>
              <a:pathLst>
                <a:path w="150495" h="61912" extrusionOk="0">
                  <a:moveTo>
                    <a:pt x="122873" y="25718"/>
                  </a:moveTo>
                  <a:cubicBezTo>
                    <a:pt x="126683" y="23813"/>
                    <a:pt x="129540" y="21908"/>
                    <a:pt x="131445" y="20003"/>
                  </a:cubicBezTo>
                  <a:cubicBezTo>
                    <a:pt x="137160" y="16193"/>
                    <a:pt x="140970" y="12383"/>
                    <a:pt x="144780" y="8573"/>
                  </a:cubicBezTo>
                  <a:cubicBezTo>
                    <a:pt x="146685" y="6668"/>
                    <a:pt x="148590" y="4763"/>
                    <a:pt x="150495" y="2858"/>
                  </a:cubicBezTo>
                  <a:cubicBezTo>
                    <a:pt x="132398" y="2858"/>
                    <a:pt x="115252" y="1905"/>
                    <a:pt x="98108" y="0"/>
                  </a:cubicBezTo>
                  <a:lnTo>
                    <a:pt x="98108" y="0"/>
                  </a:lnTo>
                  <a:cubicBezTo>
                    <a:pt x="96202" y="0"/>
                    <a:pt x="95250" y="953"/>
                    <a:pt x="94298" y="1905"/>
                  </a:cubicBezTo>
                  <a:cubicBezTo>
                    <a:pt x="92392" y="3810"/>
                    <a:pt x="89535" y="5715"/>
                    <a:pt x="87630" y="7620"/>
                  </a:cubicBezTo>
                  <a:cubicBezTo>
                    <a:pt x="73342" y="20003"/>
                    <a:pt x="49530" y="40005"/>
                    <a:pt x="1905" y="40005"/>
                  </a:cubicBezTo>
                  <a:lnTo>
                    <a:pt x="0" y="40005"/>
                  </a:lnTo>
                  <a:cubicBezTo>
                    <a:pt x="16192" y="48578"/>
                    <a:pt x="53340" y="60960"/>
                    <a:pt x="92392" y="61913"/>
                  </a:cubicBezTo>
                  <a:lnTo>
                    <a:pt x="92392" y="61913"/>
                  </a:lnTo>
                  <a:cubicBezTo>
                    <a:pt x="96202" y="61913"/>
                    <a:pt x="97155" y="60960"/>
                    <a:pt x="97155" y="59055"/>
                  </a:cubicBezTo>
                  <a:cubicBezTo>
                    <a:pt x="97155" y="56198"/>
                    <a:pt x="97155" y="54293"/>
                    <a:pt x="97155" y="52388"/>
                  </a:cubicBezTo>
                  <a:cubicBezTo>
                    <a:pt x="100013" y="40005"/>
                    <a:pt x="110490" y="33338"/>
                    <a:pt x="122873" y="2571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4" name="Google Shape;6244;p33"/>
            <p:cNvSpPr/>
            <p:nvPr/>
          </p:nvSpPr>
          <p:spPr>
            <a:xfrm>
              <a:off x="5904547" y="3388995"/>
              <a:ext cx="103822" cy="80962"/>
            </a:xfrm>
            <a:custGeom>
              <a:avLst/>
              <a:gdLst/>
              <a:ahLst/>
              <a:cxnLst/>
              <a:rect l="l" t="t" r="r" b="b"/>
              <a:pathLst>
                <a:path w="103822" h="80962" extrusionOk="0">
                  <a:moveTo>
                    <a:pt x="68580" y="80963"/>
                  </a:moveTo>
                  <a:cubicBezTo>
                    <a:pt x="78105" y="80963"/>
                    <a:pt x="87630" y="80010"/>
                    <a:pt x="94298" y="77152"/>
                  </a:cubicBezTo>
                  <a:cubicBezTo>
                    <a:pt x="99060" y="75247"/>
                    <a:pt x="102870" y="73342"/>
                    <a:pt x="103823" y="71438"/>
                  </a:cubicBezTo>
                  <a:cubicBezTo>
                    <a:pt x="101918" y="69533"/>
                    <a:pt x="100965" y="67627"/>
                    <a:pt x="99060" y="65722"/>
                  </a:cubicBezTo>
                  <a:cubicBezTo>
                    <a:pt x="88582" y="48577"/>
                    <a:pt x="81915" y="21908"/>
                    <a:pt x="101918" y="952"/>
                  </a:cubicBezTo>
                  <a:cubicBezTo>
                    <a:pt x="101918" y="952"/>
                    <a:pt x="101918" y="952"/>
                    <a:pt x="102870" y="0"/>
                  </a:cubicBezTo>
                  <a:cubicBezTo>
                    <a:pt x="97155" y="952"/>
                    <a:pt x="90487" y="952"/>
                    <a:pt x="84773" y="952"/>
                  </a:cubicBezTo>
                  <a:cubicBezTo>
                    <a:pt x="55245" y="4763"/>
                    <a:pt x="49530" y="10477"/>
                    <a:pt x="42862" y="19050"/>
                  </a:cubicBezTo>
                  <a:cubicBezTo>
                    <a:pt x="39052" y="22860"/>
                    <a:pt x="34290" y="27622"/>
                    <a:pt x="27623" y="33338"/>
                  </a:cubicBezTo>
                  <a:cubicBezTo>
                    <a:pt x="24765" y="35242"/>
                    <a:pt x="21907" y="37147"/>
                    <a:pt x="19050" y="39052"/>
                  </a:cubicBezTo>
                  <a:cubicBezTo>
                    <a:pt x="9525" y="44767"/>
                    <a:pt x="952" y="50483"/>
                    <a:pt x="0" y="55245"/>
                  </a:cubicBezTo>
                  <a:cubicBezTo>
                    <a:pt x="0" y="57150"/>
                    <a:pt x="0" y="58102"/>
                    <a:pt x="1905" y="60960"/>
                  </a:cubicBezTo>
                  <a:cubicBezTo>
                    <a:pt x="8573" y="71438"/>
                    <a:pt x="39052" y="80963"/>
                    <a:pt x="68580" y="8096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5" name="Google Shape;6245;p33"/>
            <p:cNvSpPr/>
            <p:nvPr/>
          </p:nvSpPr>
          <p:spPr>
            <a:xfrm>
              <a:off x="6010121" y="3382327"/>
              <a:ext cx="179377" cy="129539"/>
            </a:xfrm>
            <a:custGeom>
              <a:avLst/>
              <a:gdLst/>
              <a:ahLst/>
              <a:cxnLst/>
              <a:rect l="l" t="t" r="r" b="b"/>
              <a:pathLst>
                <a:path w="179377" h="129539" extrusionOk="0">
                  <a:moveTo>
                    <a:pt x="88736" y="0"/>
                  </a:moveTo>
                  <a:lnTo>
                    <a:pt x="88736" y="0"/>
                  </a:lnTo>
                  <a:lnTo>
                    <a:pt x="87784" y="0"/>
                  </a:lnTo>
                  <a:cubicBezTo>
                    <a:pt x="44921" y="0"/>
                    <a:pt x="20156" y="5715"/>
                    <a:pt x="8726" y="19050"/>
                  </a:cubicBezTo>
                  <a:cubicBezTo>
                    <a:pt x="-4609" y="33338"/>
                    <a:pt x="-799" y="52388"/>
                    <a:pt x="7774" y="64770"/>
                  </a:cubicBezTo>
                  <a:cubicBezTo>
                    <a:pt x="9679" y="67627"/>
                    <a:pt x="11584" y="70485"/>
                    <a:pt x="14441" y="72390"/>
                  </a:cubicBezTo>
                  <a:lnTo>
                    <a:pt x="16346" y="74295"/>
                  </a:lnTo>
                  <a:cubicBezTo>
                    <a:pt x="23014" y="79057"/>
                    <a:pt x="30634" y="81915"/>
                    <a:pt x="38254" y="84772"/>
                  </a:cubicBezTo>
                  <a:cubicBezTo>
                    <a:pt x="56351" y="91440"/>
                    <a:pt x="76354" y="99060"/>
                    <a:pt x="89689" y="129540"/>
                  </a:cubicBezTo>
                  <a:cubicBezTo>
                    <a:pt x="103024" y="98107"/>
                    <a:pt x="123026" y="91440"/>
                    <a:pt x="141124" y="84772"/>
                  </a:cubicBezTo>
                  <a:cubicBezTo>
                    <a:pt x="148744" y="81915"/>
                    <a:pt x="156364" y="79057"/>
                    <a:pt x="163031" y="74295"/>
                  </a:cubicBezTo>
                  <a:lnTo>
                    <a:pt x="164936" y="72390"/>
                  </a:lnTo>
                  <a:cubicBezTo>
                    <a:pt x="167794" y="70485"/>
                    <a:pt x="169699" y="67627"/>
                    <a:pt x="171604" y="64770"/>
                  </a:cubicBezTo>
                  <a:cubicBezTo>
                    <a:pt x="180176" y="52388"/>
                    <a:pt x="183986" y="33338"/>
                    <a:pt x="170651" y="19050"/>
                  </a:cubicBezTo>
                  <a:cubicBezTo>
                    <a:pt x="157316" y="5715"/>
                    <a:pt x="131599" y="0"/>
                    <a:pt x="88736" y="0"/>
                  </a:cubicBezTo>
                  <a:lnTo>
                    <a:pt x="88736" y="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6" name="Google Shape;6246;p33"/>
            <p:cNvSpPr/>
            <p:nvPr/>
          </p:nvSpPr>
          <p:spPr>
            <a:xfrm>
              <a:off x="6188392" y="3388995"/>
              <a:ext cx="104775" cy="81914"/>
            </a:xfrm>
            <a:custGeom>
              <a:avLst/>
              <a:gdLst/>
              <a:ahLst/>
              <a:cxnLst/>
              <a:rect l="l" t="t" r="r" b="b"/>
              <a:pathLst>
                <a:path w="104775" h="81914" extrusionOk="0">
                  <a:moveTo>
                    <a:pt x="0" y="72390"/>
                  </a:moveTo>
                  <a:cubicBezTo>
                    <a:pt x="1905" y="74295"/>
                    <a:pt x="4763" y="77152"/>
                    <a:pt x="9525" y="78105"/>
                  </a:cubicBezTo>
                  <a:cubicBezTo>
                    <a:pt x="16192" y="80010"/>
                    <a:pt x="24765" y="81915"/>
                    <a:pt x="35242" y="81915"/>
                  </a:cubicBezTo>
                  <a:cubicBezTo>
                    <a:pt x="64770" y="81915"/>
                    <a:pt x="95250" y="72390"/>
                    <a:pt x="102870" y="60960"/>
                  </a:cubicBezTo>
                  <a:cubicBezTo>
                    <a:pt x="104775" y="59055"/>
                    <a:pt x="104775" y="57150"/>
                    <a:pt x="104775" y="55245"/>
                  </a:cubicBezTo>
                  <a:cubicBezTo>
                    <a:pt x="103823" y="50483"/>
                    <a:pt x="95250" y="44767"/>
                    <a:pt x="85725" y="39052"/>
                  </a:cubicBezTo>
                  <a:cubicBezTo>
                    <a:pt x="82867" y="37147"/>
                    <a:pt x="80010" y="35242"/>
                    <a:pt x="77153" y="33338"/>
                  </a:cubicBezTo>
                  <a:cubicBezTo>
                    <a:pt x="69533" y="28575"/>
                    <a:pt x="65723" y="23813"/>
                    <a:pt x="61913" y="19050"/>
                  </a:cubicBezTo>
                  <a:cubicBezTo>
                    <a:pt x="54292" y="11430"/>
                    <a:pt x="48578" y="4763"/>
                    <a:pt x="20003" y="952"/>
                  </a:cubicBezTo>
                  <a:cubicBezTo>
                    <a:pt x="14288" y="952"/>
                    <a:pt x="8573" y="0"/>
                    <a:pt x="1905" y="0"/>
                  </a:cubicBezTo>
                  <a:cubicBezTo>
                    <a:pt x="1905" y="0"/>
                    <a:pt x="1905" y="0"/>
                    <a:pt x="2858" y="952"/>
                  </a:cubicBezTo>
                  <a:cubicBezTo>
                    <a:pt x="21908" y="21908"/>
                    <a:pt x="16192" y="49530"/>
                    <a:pt x="5715" y="65722"/>
                  </a:cubicBezTo>
                  <a:cubicBezTo>
                    <a:pt x="3810" y="67627"/>
                    <a:pt x="1905" y="70485"/>
                    <a:pt x="0" y="7239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7" name="Google Shape;6247;p33"/>
            <p:cNvSpPr/>
            <p:nvPr/>
          </p:nvSpPr>
          <p:spPr>
            <a:xfrm>
              <a:off x="6255067" y="3388042"/>
              <a:ext cx="150495" cy="61912"/>
            </a:xfrm>
            <a:custGeom>
              <a:avLst/>
              <a:gdLst/>
              <a:ahLst/>
              <a:cxnLst/>
              <a:rect l="l" t="t" r="r" b="b"/>
              <a:pathLst>
                <a:path w="150495" h="61912" extrusionOk="0">
                  <a:moveTo>
                    <a:pt x="58103" y="61913"/>
                  </a:moveTo>
                  <a:lnTo>
                    <a:pt x="58103" y="61913"/>
                  </a:lnTo>
                  <a:cubicBezTo>
                    <a:pt x="97155" y="61913"/>
                    <a:pt x="135255" y="49530"/>
                    <a:pt x="150495" y="40005"/>
                  </a:cubicBezTo>
                  <a:lnTo>
                    <a:pt x="148590" y="40005"/>
                  </a:lnTo>
                  <a:cubicBezTo>
                    <a:pt x="100965" y="40005"/>
                    <a:pt x="77153" y="20003"/>
                    <a:pt x="62865" y="7620"/>
                  </a:cubicBezTo>
                  <a:cubicBezTo>
                    <a:pt x="60960" y="5715"/>
                    <a:pt x="58103" y="3810"/>
                    <a:pt x="56198" y="1905"/>
                  </a:cubicBezTo>
                  <a:cubicBezTo>
                    <a:pt x="55245" y="953"/>
                    <a:pt x="54292" y="953"/>
                    <a:pt x="52388" y="0"/>
                  </a:cubicBezTo>
                  <a:lnTo>
                    <a:pt x="52388" y="0"/>
                  </a:lnTo>
                  <a:cubicBezTo>
                    <a:pt x="35242" y="1905"/>
                    <a:pt x="17145" y="2858"/>
                    <a:pt x="0" y="2858"/>
                  </a:cubicBezTo>
                  <a:cubicBezTo>
                    <a:pt x="1905" y="4763"/>
                    <a:pt x="3810" y="6667"/>
                    <a:pt x="5715" y="8573"/>
                  </a:cubicBezTo>
                  <a:cubicBezTo>
                    <a:pt x="9525" y="12383"/>
                    <a:pt x="12383" y="16192"/>
                    <a:pt x="19050" y="20003"/>
                  </a:cubicBezTo>
                  <a:cubicBezTo>
                    <a:pt x="21908" y="21908"/>
                    <a:pt x="24765" y="23813"/>
                    <a:pt x="27623" y="25717"/>
                  </a:cubicBezTo>
                  <a:cubicBezTo>
                    <a:pt x="40005" y="33338"/>
                    <a:pt x="50483" y="40005"/>
                    <a:pt x="52388" y="51435"/>
                  </a:cubicBezTo>
                  <a:cubicBezTo>
                    <a:pt x="52388" y="53340"/>
                    <a:pt x="53340" y="56198"/>
                    <a:pt x="52388" y="58103"/>
                  </a:cubicBezTo>
                  <a:cubicBezTo>
                    <a:pt x="53340" y="60960"/>
                    <a:pt x="54292" y="61913"/>
                    <a:pt x="58103" y="6191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8" name="Google Shape;6248;p33"/>
            <p:cNvSpPr/>
            <p:nvPr/>
          </p:nvSpPr>
          <p:spPr>
            <a:xfrm>
              <a:off x="5622575" y="3664505"/>
              <a:ext cx="433339" cy="150232"/>
            </a:xfrm>
            <a:custGeom>
              <a:avLst/>
              <a:gdLst/>
              <a:ahLst/>
              <a:cxnLst/>
              <a:rect l="l" t="t" r="r" b="b"/>
              <a:pathLst>
                <a:path w="433339" h="150232" extrusionOk="0">
                  <a:moveTo>
                    <a:pt x="281020" y="82629"/>
                  </a:moveTo>
                  <a:cubicBezTo>
                    <a:pt x="285782" y="84534"/>
                    <a:pt x="349600" y="103584"/>
                    <a:pt x="361982" y="104537"/>
                  </a:cubicBezTo>
                  <a:cubicBezTo>
                    <a:pt x="382937" y="107394"/>
                    <a:pt x="404845" y="106442"/>
                    <a:pt x="421037" y="92154"/>
                  </a:cubicBezTo>
                  <a:cubicBezTo>
                    <a:pt x="421990" y="91202"/>
                    <a:pt x="422942" y="90249"/>
                    <a:pt x="424847" y="89297"/>
                  </a:cubicBezTo>
                  <a:cubicBezTo>
                    <a:pt x="427705" y="85487"/>
                    <a:pt x="430562" y="82629"/>
                    <a:pt x="431515" y="78819"/>
                  </a:cubicBezTo>
                  <a:cubicBezTo>
                    <a:pt x="440087" y="56912"/>
                    <a:pt x="419132" y="30242"/>
                    <a:pt x="354362" y="15002"/>
                  </a:cubicBezTo>
                  <a:cubicBezTo>
                    <a:pt x="274352" y="-4048"/>
                    <a:pt x="153385" y="-6906"/>
                    <a:pt x="67660" y="17859"/>
                  </a:cubicBezTo>
                  <a:cubicBezTo>
                    <a:pt x="19082" y="32147"/>
                    <a:pt x="-920" y="52149"/>
                    <a:pt x="32" y="72152"/>
                  </a:cubicBezTo>
                  <a:cubicBezTo>
                    <a:pt x="32" y="77867"/>
                    <a:pt x="1937" y="82629"/>
                    <a:pt x="4795" y="88344"/>
                  </a:cubicBezTo>
                  <a:lnTo>
                    <a:pt x="4795" y="88344"/>
                  </a:lnTo>
                  <a:cubicBezTo>
                    <a:pt x="10510" y="97869"/>
                    <a:pt x="20035" y="107394"/>
                    <a:pt x="33370" y="115014"/>
                  </a:cubicBezTo>
                  <a:cubicBezTo>
                    <a:pt x="40037" y="118824"/>
                    <a:pt x="46705" y="122634"/>
                    <a:pt x="55277" y="125492"/>
                  </a:cubicBezTo>
                  <a:lnTo>
                    <a:pt x="55277" y="125492"/>
                  </a:lnTo>
                  <a:cubicBezTo>
                    <a:pt x="69565" y="131207"/>
                    <a:pt x="84805" y="135969"/>
                    <a:pt x="102902" y="138827"/>
                  </a:cubicBezTo>
                  <a:cubicBezTo>
                    <a:pt x="150527" y="148352"/>
                    <a:pt x="208630" y="152162"/>
                    <a:pt x="258160" y="149304"/>
                  </a:cubicBezTo>
                  <a:cubicBezTo>
                    <a:pt x="330550" y="145494"/>
                    <a:pt x="324835" y="123587"/>
                    <a:pt x="309595" y="114062"/>
                  </a:cubicBezTo>
                  <a:cubicBezTo>
                    <a:pt x="305785" y="112157"/>
                    <a:pt x="287687" y="102632"/>
                    <a:pt x="275305" y="93107"/>
                  </a:cubicBezTo>
                  <a:cubicBezTo>
                    <a:pt x="264827" y="86439"/>
                    <a:pt x="271495" y="78819"/>
                    <a:pt x="281020" y="82629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9" name="Google Shape;6249;p33"/>
            <p:cNvSpPr/>
            <p:nvPr/>
          </p:nvSpPr>
          <p:spPr>
            <a:xfrm>
              <a:off x="5892164" y="3782377"/>
              <a:ext cx="786764" cy="50482"/>
            </a:xfrm>
            <a:custGeom>
              <a:avLst/>
              <a:gdLst/>
              <a:ahLst/>
              <a:cxnLst/>
              <a:rect l="l" t="t" r="r" b="b"/>
              <a:pathLst>
                <a:path w="786764" h="50482" extrusionOk="0">
                  <a:moveTo>
                    <a:pt x="64770" y="0"/>
                  </a:moveTo>
                  <a:cubicBezTo>
                    <a:pt x="65723" y="952"/>
                    <a:pt x="65723" y="2857"/>
                    <a:pt x="65723" y="4763"/>
                  </a:cubicBezTo>
                  <a:cubicBezTo>
                    <a:pt x="66675" y="8572"/>
                    <a:pt x="66675" y="13335"/>
                    <a:pt x="65723" y="17145"/>
                  </a:cubicBezTo>
                  <a:cubicBezTo>
                    <a:pt x="60007" y="40957"/>
                    <a:pt x="28575" y="47625"/>
                    <a:pt x="0" y="50482"/>
                  </a:cubicBezTo>
                  <a:lnTo>
                    <a:pt x="725805" y="50482"/>
                  </a:lnTo>
                  <a:cubicBezTo>
                    <a:pt x="746760" y="36195"/>
                    <a:pt x="766763" y="20955"/>
                    <a:pt x="786765" y="4763"/>
                  </a:cubicBezTo>
                  <a:lnTo>
                    <a:pt x="81915" y="4763"/>
                  </a:lnTo>
                  <a:cubicBezTo>
                    <a:pt x="78105" y="2857"/>
                    <a:pt x="72390" y="1905"/>
                    <a:pt x="64770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0" name="Google Shape;6250;p33"/>
            <p:cNvSpPr/>
            <p:nvPr/>
          </p:nvSpPr>
          <p:spPr>
            <a:xfrm>
              <a:off x="5514022" y="3787140"/>
              <a:ext cx="279082" cy="45719"/>
            </a:xfrm>
            <a:custGeom>
              <a:avLst/>
              <a:gdLst/>
              <a:ahLst/>
              <a:cxnLst/>
              <a:rect l="l" t="t" r="r" b="b"/>
              <a:pathLst>
                <a:path w="279082" h="45719" extrusionOk="0">
                  <a:moveTo>
                    <a:pt x="206692" y="35242"/>
                  </a:moveTo>
                  <a:cubicBezTo>
                    <a:pt x="187642" y="31432"/>
                    <a:pt x="171450" y="26670"/>
                    <a:pt x="157163" y="20955"/>
                  </a:cubicBezTo>
                  <a:lnTo>
                    <a:pt x="156210" y="20955"/>
                  </a:lnTo>
                  <a:lnTo>
                    <a:pt x="155257" y="20955"/>
                  </a:lnTo>
                  <a:cubicBezTo>
                    <a:pt x="146685" y="17145"/>
                    <a:pt x="139065" y="13335"/>
                    <a:pt x="131445" y="9525"/>
                  </a:cubicBezTo>
                  <a:cubicBezTo>
                    <a:pt x="126682" y="6667"/>
                    <a:pt x="121920" y="3810"/>
                    <a:pt x="118110" y="0"/>
                  </a:cubicBezTo>
                  <a:lnTo>
                    <a:pt x="0" y="0"/>
                  </a:lnTo>
                  <a:cubicBezTo>
                    <a:pt x="20002" y="16192"/>
                    <a:pt x="40005" y="31432"/>
                    <a:pt x="60960" y="45720"/>
                  </a:cubicBezTo>
                  <a:lnTo>
                    <a:pt x="279082" y="45720"/>
                  </a:lnTo>
                  <a:cubicBezTo>
                    <a:pt x="253365" y="42863"/>
                    <a:pt x="228600" y="40005"/>
                    <a:pt x="206692" y="3524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1" name="Google Shape;6251;p33"/>
            <p:cNvSpPr/>
            <p:nvPr/>
          </p:nvSpPr>
          <p:spPr>
            <a:xfrm>
              <a:off x="5295900" y="3529965"/>
              <a:ext cx="984884" cy="45719"/>
            </a:xfrm>
            <a:custGeom>
              <a:avLst/>
              <a:gdLst/>
              <a:ahLst/>
              <a:cxnLst/>
              <a:rect l="l" t="t" r="r" b="b"/>
              <a:pathLst>
                <a:path w="984884" h="45719" extrusionOk="0">
                  <a:moveTo>
                    <a:pt x="950595" y="44767"/>
                  </a:moveTo>
                  <a:cubicBezTo>
                    <a:pt x="947738" y="36195"/>
                    <a:pt x="948690" y="26670"/>
                    <a:pt x="953453" y="19050"/>
                  </a:cubicBezTo>
                  <a:cubicBezTo>
                    <a:pt x="956310" y="14288"/>
                    <a:pt x="960120" y="11430"/>
                    <a:pt x="966788" y="7620"/>
                  </a:cubicBezTo>
                  <a:cubicBezTo>
                    <a:pt x="971550" y="4763"/>
                    <a:pt x="978218" y="2857"/>
                    <a:pt x="984885" y="0"/>
                  </a:cubicBezTo>
                  <a:lnTo>
                    <a:pt x="0" y="0"/>
                  </a:lnTo>
                  <a:cubicBezTo>
                    <a:pt x="8573" y="15240"/>
                    <a:pt x="18098" y="30480"/>
                    <a:pt x="28575" y="45720"/>
                  </a:cubicBezTo>
                  <a:lnTo>
                    <a:pt x="951547" y="45720"/>
                  </a:lnTo>
                  <a:cubicBezTo>
                    <a:pt x="950595" y="45720"/>
                    <a:pt x="950595" y="45720"/>
                    <a:pt x="950595" y="4476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2" name="Google Shape;6252;p33"/>
            <p:cNvSpPr/>
            <p:nvPr/>
          </p:nvSpPr>
          <p:spPr>
            <a:xfrm>
              <a:off x="6517957" y="3529965"/>
              <a:ext cx="381000" cy="45719"/>
            </a:xfrm>
            <a:custGeom>
              <a:avLst/>
              <a:gdLst/>
              <a:ahLst/>
              <a:cxnLst/>
              <a:rect l="l" t="t" r="r" b="b"/>
              <a:pathLst>
                <a:path w="381000" h="45719" extrusionOk="0">
                  <a:moveTo>
                    <a:pt x="74295" y="15240"/>
                  </a:moveTo>
                  <a:cubicBezTo>
                    <a:pt x="111442" y="24765"/>
                    <a:pt x="139065" y="35242"/>
                    <a:pt x="159067" y="45720"/>
                  </a:cubicBezTo>
                  <a:lnTo>
                    <a:pt x="352425" y="45720"/>
                  </a:lnTo>
                  <a:cubicBezTo>
                    <a:pt x="361950" y="30480"/>
                    <a:pt x="371475" y="15240"/>
                    <a:pt x="381000" y="0"/>
                  </a:cubicBezTo>
                  <a:lnTo>
                    <a:pt x="0" y="0"/>
                  </a:lnTo>
                  <a:cubicBezTo>
                    <a:pt x="25717" y="4763"/>
                    <a:pt x="51435" y="9525"/>
                    <a:pt x="74295" y="1524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3" name="Google Shape;6253;p33"/>
            <p:cNvSpPr/>
            <p:nvPr/>
          </p:nvSpPr>
          <p:spPr>
            <a:xfrm>
              <a:off x="6681787" y="3615690"/>
              <a:ext cx="161925" cy="45719"/>
            </a:xfrm>
            <a:custGeom>
              <a:avLst/>
              <a:gdLst/>
              <a:ahLst/>
              <a:cxnLst/>
              <a:rect l="l" t="t" r="r" b="b"/>
              <a:pathLst>
                <a:path w="161925" h="45719" extrusionOk="0">
                  <a:moveTo>
                    <a:pt x="28575" y="7620"/>
                  </a:moveTo>
                  <a:cubicBezTo>
                    <a:pt x="27622" y="17145"/>
                    <a:pt x="21908" y="26670"/>
                    <a:pt x="13335" y="35242"/>
                  </a:cubicBezTo>
                  <a:lnTo>
                    <a:pt x="10478" y="38100"/>
                  </a:lnTo>
                  <a:cubicBezTo>
                    <a:pt x="7620" y="40957"/>
                    <a:pt x="3810" y="43815"/>
                    <a:pt x="0" y="45720"/>
                  </a:cubicBezTo>
                  <a:lnTo>
                    <a:pt x="125730" y="45720"/>
                  </a:lnTo>
                  <a:cubicBezTo>
                    <a:pt x="138113" y="30480"/>
                    <a:pt x="150495" y="16192"/>
                    <a:pt x="161925" y="0"/>
                  </a:cubicBezTo>
                  <a:lnTo>
                    <a:pt x="29528" y="0"/>
                  </a:lnTo>
                  <a:cubicBezTo>
                    <a:pt x="28575" y="2857"/>
                    <a:pt x="28575" y="4763"/>
                    <a:pt x="28575" y="762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4" name="Google Shape;6254;p33"/>
            <p:cNvSpPr/>
            <p:nvPr/>
          </p:nvSpPr>
          <p:spPr>
            <a:xfrm>
              <a:off x="5352097" y="3615690"/>
              <a:ext cx="815339" cy="45719"/>
            </a:xfrm>
            <a:custGeom>
              <a:avLst/>
              <a:gdLst/>
              <a:ahLst/>
              <a:cxnLst/>
              <a:rect l="l" t="t" r="r" b="b"/>
              <a:pathLst>
                <a:path w="815339" h="45719" extrusionOk="0">
                  <a:moveTo>
                    <a:pt x="344805" y="45720"/>
                  </a:moveTo>
                  <a:cubicBezTo>
                    <a:pt x="384810" y="35242"/>
                    <a:pt x="432435" y="30480"/>
                    <a:pt x="483870" y="30480"/>
                  </a:cubicBezTo>
                  <a:cubicBezTo>
                    <a:pt x="535305" y="30480"/>
                    <a:pt x="587693" y="36195"/>
                    <a:pt x="628650" y="45720"/>
                  </a:cubicBezTo>
                  <a:lnTo>
                    <a:pt x="805815" y="45720"/>
                  </a:lnTo>
                  <a:cubicBezTo>
                    <a:pt x="802005" y="35242"/>
                    <a:pt x="802957" y="26670"/>
                    <a:pt x="803910" y="20955"/>
                  </a:cubicBezTo>
                  <a:cubicBezTo>
                    <a:pt x="805815" y="12382"/>
                    <a:pt x="809625" y="5715"/>
                    <a:pt x="815340" y="0"/>
                  </a:cubicBezTo>
                  <a:lnTo>
                    <a:pt x="0" y="0"/>
                  </a:lnTo>
                  <a:cubicBezTo>
                    <a:pt x="11430" y="15240"/>
                    <a:pt x="23813" y="30480"/>
                    <a:pt x="36195" y="45720"/>
                  </a:cubicBezTo>
                  <a:lnTo>
                    <a:pt x="344805" y="4572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5" name="Google Shape;6255;p33"/>
            <p:cNvSpPr/>
            <p:nvPr/>
          </p:nvSpPr>
          <p:spPr>
            <a:xfrm>
              <a:off x="5422582" y="3701415"/>
              <a:ext cx="196214" cy="45719"/>
            </a:xfrm>
            <a:custGeom>
              <a:avLst/>
              <a:gdLst/>
              <a:ahLst/>
              <a:cxnLst/>
              <a:rect l="l" t="t" r="r" b="b"/>
              <a:pathLst>
                <a:path w="196214" h="45719" extrusionOk="0">
                  <a:moveTo>
                    <a:pt x="181927" y="36195"/>
                  </a:moveTo>
                  <a:cubicBezTo>
                    <a:pt x="181927" y="25717"/>
                    <a:pt x="184785" y="12382"/>
                    <a:pt x="196215" y="0"/>
                  </a:cubicBezTo>
                  <a:lnTo>
                    <a:pt x="0" y="0"/>
                  </a:lnTo>
                  <a:cubicBezTo>
                    <a:pt x="14288" y="15240"/>
                    <a:pt x="30480" y="30480"/>
                    <a:pt x="45720" y="45720"/>
                  </a:cubicBezTo>
                  <a:lnTo>
                    <a:pt x="182880" y="45720"/>
                  </a:lnTo>
                  <a:cubicBezTo>
                    <a:pt x="181927" y="41910"/>
                    <a:pt x="181927" y="39052"/>
                    <a:pt x="181927" y="3619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6" name="Google Shape;6256;p33"/>
            <p:cNvSpPr/>
            <p:nvPr/>
          </p:nvSpPr>
          <p:spPr>
            <a:xfrm>
              <a:off x="6060757" y="3701415"/>
              <a:ext cx="711517" cy="45719"/>
            </a:xfrm>
            <a:custGeom>
              <a:avLst/>
              <a:gdLst/>
              <a:ahLst/>
              <a:cxnLst/>
              <a:rect l="l" t="t" r="r" b="b"/>
              <a:pathLst>
                <a:path w="711517" h="45719" extrusionOk="0">
                  <a:moveTo>
                    <a:pt x="472440" y="14288"/>
                  </a:moveTo>
                  <a:lnTo>
                    <a:pt x="465772" y="15240"/>
                  </a:lnTo>
                  <a:cubicBezTo>
                    <a:pt x="410527" y="26670"/>
                    <a:pt x="353377" y="32385"/>
                    <a:pt x="300038" y="32385"/>
                  </a:cubicBezTo>
                  <a:cubicBezTo>
                    <a:pt x="246697" y="32385"/>
                    <a:pt x="179070" y="26670"/>
                    <a:pt x="135255" y="0"/>
                  </a:cubicBezTo>
                  <a:lnTo>
                    <a:pt x="0" y="0"/>
                  </a:lnTo>
                  <a:cubicBezTo>
                    <a:pt x="2858" y="3810"/>
                    <a:pt x="6667" y="7620"/>
                    <a:pt x="8572" y="11430"/>
                  </a:cubicBezTo>
                  <a:cubicBezTo>
                    <a:pt x="14288" y="21907"/>
                    <a:pt x="15240" y="34290"/>
                    <a:pt x="12383" y="45720"/>
                  </a:cubicBezTo>
                  <a:lnTo>
                    <a:pt x="665797" y="45720"/>
                  </a:lnTo>
                  <a:cubicBezTo>
                    <a:pt x="681990" y="31432"/>
                    <a:pt x="697230" y="16192"/>
                    <a:pt x="711518" y="0"/>
                  </a:cubicBezTo>
                  <a:lnTo>
                    <a:pt x="529590" y="0"/>
                  </a:lnTo>
                  <a:cubicBezTo>
                    <a:pt x="510540" y="4763"/>
                    <a:pt x="492442" y="9525"/>
                    <a:pt x="472440" y="1428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7" name="Google Shape;6257;p33"/>
            <p:cNvSpPr/>
            <p:nvPr/>
          </p:nvSpPr>
          <p:spPr>
            <a:xfrm>
              <a:off x="6172094" y="3539490"/>
              <a:ext cx="520239" cy="177164"/>
            </a:xfrm>
            <a:custGeom>
              <a:avLst/>
              <a:gdLst/>
              <a:ahLst/>
              <a:cxnLst/>
              <a:rect l="l" t="t" r="r" b="b"/>
              <a:pathLst>
                <a:path w="520239" h="177164" extrusionOk="0">
                  <a:moveTo>
                    <a:pt x="167746" y="80010"/>
                  </a:moveTo>
                  <a:cubicBezTo>
                    <a:pt x="158221" y="80010"/>
                    <a:pt x="146791" y="78105"/>
                    <a:pt x="134408" y="76200"/>
                  </a:cubicBezTo>
                  <a:cubicBezTo>
                    <a:pt x="121073" y="74295"/>
                    <a:pt x="105833" y="71438"/>
                    <a:pt x="90593" y="71438"/>
                  </a:cubicBezTo>
                  <a:cubicBezTo>
                    <a:pt x="86783" y="71438"/>
                    <a:pt x="82973" y="71438"/>
                    <a:pt x="79163" y="71438"/>
                  </a:cubicBezTo>
                  <a:cubicBezTo>
                    <a:pt x="60113" y="71438"/>
                    <a:pt x="42968" y="73342"/>
                    <a:pt x="29633" y="77152"/>
                  </a:cubicBezTo>
                  <a:cubicBezTo>
                    <a:pt x="10583" y="81915"/>
                    <a:pt x="-17992" y="106680"/>
                    <a:pt x="15346" y="134302"/>
                  </a:cubicBezTo>
                  <a:cubicBezTo>
                    <a:pt x="42968" y="161925"/>
                    <a:pt x="103928" y="177165"/>
                    <a:pt x="188701" y="177165"/>
                  </a:cubicBezTo>
                  <a:cubicBezTo>
                    <a:pt x="241088" y="177165"/>
                    <a:pt x="297286" y="171450"/>
                    <a:pt x="351578" y="160020"/>
                  </a:cubicBezTo>
                  <a:lnTo>
                    <a:pt x="357293" y="159067"/>
                  </a:lnTo>
                  <a:cubicBezTo>
                    <a:pt x="426826" y="144780"/>
                    <a:pt x="483023" y="122872"/>
                    <a:pt x="506836" y="101917"/>
                  </a:cubicBezTo>
                  <a:lnTo>
                    <a:pt x="509693" y="99060"/>
                  </a:lnTo>
                  <a:cubicBezTo>
                    <a:pt x="515408" y="93345"/>
                    <a:pt x="519218" y="87630"/>
                    <a:pt x="520171" y="81915"/>
                  </a:cubicBezTo>
                  <a:cubicBezTo>
                    <a:pt x="521123" y="72390"/>
                    <a:pt x="513503" y="48577"/>
                    <a:pt x="415396" y="23813"/>
                  </a:cubicBezTo>
                  <a:cubicBezTo>
                    <a:pt x="357293" y="9525"/>
                    <a:pt x="279188" y="0"/>
                    <a:pt x="211561" y="0"/>
                  </a:cubicBezTo>
                  <a:lnTo>
                    <a:pt x="207751" y="0"/>
                  </a:lnTo>
                  <a:cubicBezTo>
                    <a:pt x="146791" y="0"/>
                    <a:pt x="113453" y="6667"/>
                    <a:pt x="99166" y="15240"/>
                  </a:cubicBezTo>
                  <a:cubicBezTo>
                    <a:pt x="96308" y="17145"/>
                    <a:pt x="93451" y="19050"/>
                    <a:pt x="92498" y="20955"/>
                  </a:cubicBezTo>
                  <a:cubicBezTo>
                    <a:pt x="91546" y="22860"/>
                    <a:pt x="90593" y="26670"/>
                    <a:pt x="91546" y="30480"/>
                  </a:cubicBezTo>
                  <a:cubicBezTo>
                    <a:pt x="101071" y="53340"/>
                    <a:pt x="140123" y="59055"/>
                    <a:pt x="175366" y="59055"/>
                  </a:cubicBezTo>
                  <a:cubicBezTo>
                    <a:pt x="195368" y="60007"/>
                    <a:pt x="194416" y="68580"/>
                    <a:pt x="190606" y="72390"/>
                  </a:cubicBezTo>
                  <a:cubicBezTo>
                    <a:pt x="183938" y="79057"/>
                    <a:pt x="174413" y="80010"/>
                    <a:pt x="167746" y="8001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8" name="Google Shape;6258;p33"/>
            <p:cNvSpPr/>
            <p:nvPr/>
          </p:nvSpPr>
          <p:spPr>
            <a:xfrm>
              <a:off x="6639877" y="3308984"/>
              <a:ext cx="231457" cy="38100"/>
            </a:xfrm>
            <a:custGeom>
              <a:avLst/>
              <a:gdLst/>
              <a:ahLst/>
              <a:cxnLst/>
              <a:rect l="l" t="t" r="r" b="b"/>
              <a:pathLst>
                <a:path w="231457" h="38100" extrusionOk="0">
                  <a:moveTo>
                    <a:pt x="231457" y="20003"/>
                  </a:moveTo>
                  <a:lnTo>
                    <a:pt x="1905" y="0"/>
                  </a:lnTo>
                  <a:cubicBezTo>
                    <a:pt x="952" y="5715"/>
                    <a:pt x="952" y="12383"/>
                    <a:pt x="0" y="18098"/>
                  </a:cubicBezTo>
                  <a:lnTo>
                    <a:pt x="229552" y="38100"/>
                  </a:lnTo>
                  <a:cubicBezTo>
                    <a:pt x="229552" y="32385"/>
                    <a:pt x="230505" y="25718"/>
                    <a:pt x="231457" y="2000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9" name="Google Shape;6259;p33"/>
            <p:cNvSpPr/>
            <p:nvPr/>
          </p:nvSpPr>
          <p:spPr>
            <a:xfrm>
              <a:off x="6636067" y="3126104"/>
              <a:ext cx="230504" cy="58102"/>
            </a:xfrm>
            <a:custGeom>
              <a:avLst/>
              <a:gdLst/>
              <a:ahLst/>
              <a:cxnLst/>
              <a:rect l="l" t="t" r="r" b="b"/>
              <a:pathLst>
                <a:path w="230504" h="58102" extrusionOk="0">
                  <a:moveTo>
                    <a:pt x="227648" y="0"/>
                  </a:moveTo>
                  <a:lnTo>
                    <a:pt x="0" y="40005"/>
                  </a:lnTo>
                  <a:cubicBezTo>
                    <a:pt x="953" y="45720"/>
                    <a:pt x="1905" y="52388"/>
                    <a:pt x="2858" y="58103"/>
                  </a:cubicBezTo>
                  <a:lnTo>
                    <a:pt x="230505" y="17145"/>
                  </a:lnTo>
                  <a:cubicBezTo>
                    <a:pt x="229553" y="12383"/>
                    <a:pt x="228600" y="6667"/>
                    <a:pt x="227648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0" name="Google Shape;6260;p33"/>
            <p:cNvSpPr/>
            <p:nvPr/>
          </p:nvSpPr>
          <p:spPr>
            <a:xfrm>
              <a:off x="6594157" y="2932747"/>
              <a:ext cx="217170" cy="114299"/>
            </a:xfrm>
            <a:custGeom>
              <a:avLst/>
              <a:gdLst/>
              <a:ahLst/>
              <a:cxnLst/>
              <a:rect l="l" t="t" r="r" b="b"/>
              <a:pathLst>
                <a:path w="217170" h="114299" extrusionOk="0">
                  <a:moveTo>
                    <a:pt x="0" y="98107"/>
                  </a:moveTo>
                  <a:cubicBezTo>
                    <a:pt x="2858" y="103823"/>
                    <a:pt x="4763" y="109537"/>
                    <a:pt x="7620" y="114300"/>
                  </a:cubicBezTo>
                  <a:lnTo>
                    <a:pt x="217170" y="16192"/>
                  </a:lnTo>
                  <a:cubicBezTo>
                    <a:pt x="214313" y="10477"/>
                    <a:pt x="212408" y="4763"/>
                    <a:pt x="209550" y="0"/>
                  </a:cubicBezTo>
                  <a:lnTo>
                    <a:pt x="0" y="9810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1" name="Google Shape;6261;p33"/>
            <p:cNvSpPr/>
            <p:nvPr/>
          </p:nvSpPr>
          <p:spPr>
            <a:xfrm>
              <a:off x="6518909" y="2761297"/>
              <a:ext cx="188595" cy="163829"/>
            </a:xfrm>
            <a:custGeom>
              <a:avLst/>
              <a:gdLst/>
              <a:ahLst/>
              <a:cxnLst/>
              <a:rect l="l" t="t" r="r" b="b"/>
              <a:pathLst>
                <a:path w="188595" h="163829" extrusionOk="0">
                  <a:moveTo>
                    <a:pt x="188595" y="14288"/>
                  </a:moveTo>
                  <a:cubicBezTo>
                    <a:pt x="184785" y="9525"/>
                    <a:pt x="180975" y="4763"/>
                    <a:pt x="177165" y="0"/>
                  </a:cubicBezTo>
                  <a:lnTo>
                    <a:pt x="0" y="149542"/>
                  </a:lnTo>
                  <a:cubicBezTo>
                    <a:pt x="3810" y="154305"/>
                    <a:pt x="7620" y="159067"/>
                    <a:pt x="11430" y="163830"/>
                  </a:cubicBezTo>
                  <a:lnTo>
                    <a:pt x="188595" y="1428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2" name="Google Shape;6262;p33"/>
            <p:cNvSpPr/>
            <p:nvPr/>
          </p:nvSpPr>
          <p:spPr>
            <a:xfrm>
              <a:off x="6419850" y="2628900"/>
              <a:ext cx="149542" cy="200025"/>
            </a:xfrm>
            <a:custGeom>
              <a:avLst/>
              <a:gdLst/>
              <a:ahLst/>
              <a:cxnLst/>
              <a:rect l="l" t="t" r="r" b="b"/>
              <a:pathLst>
                <a:path w="149542" h="200025" extrusionOk="0">
                  <a:moveTo>
                    <a:pt x="149542" y="10477"/>
                  </a:moveTo>
                  <a:cubicBezTo>
                    <a:pt x="144780" y="6667"/>
                    <a:pt x="140017" y="2858"/>
                    <a:pt x="135255" y="0"/>
                  </a:cubicBezTo>
                  <a:lnTo>
                    <a:pt x="0" y="188595"/>
                  </a:lnTo>
                  <a:cubicBezTo>
                    <a:pt x="4763" y="192405"/>
                    <a:pt x="9525" y="196215"/>
                    <a:pt x="14288" y="200025"/>
                  </a:cubicBezTo>
                  <a:lnTo>
                    <a:pt x="149542" y="1047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3" name="Google Shape;6263;p33"/>
            <p:cNvSpPr/>
            <p:nvPr/>
          </p:nvSpPr>
          <p:spPr>
            <a:xfrm>
              <a:off x="6299834" y="2535554"/>
              <a:ext cx="100965" cy="222885"/>
            </a:xfrm>
            <a:custGeom>
              <a:avLst/>
              <a:gdLst/>
              <a:ahLst/>
              <a:cxnLst/>
              <a:rect l="l" t="t" r="r" b="b"/>
              <a:pathLst>
                <a:path w="100965" h="222885" extrusionOk="0">
                  <a:moveTo>
                    <a:pt x="17145" y="222885"/>
                  </a:moveTo>
                  <a:lnTo>
                    <a:pt x="100965" y="6668"/>
                  </a:lnTo>
                  <a:cubicBezTo>
                    <a:pt x="95250" y="4763"/>
                    <a:pt x="89535" y="1905"/>
                    <a:pt x="83820" y="0"/>
                  </a:cubicBezTo>
                  <a:lnTo>
                    <a:pt x="0" y="216218"/>
                  </a:lnTo>
                  <a:cubicBezTo>
                    <a:pt x="6668" y="218123"/>
                    <a:pt x="12383" y="220980"/>
                    <a:pt x="17145" y="22288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4" name="Google Shape;6264;p33"/>
            <p:cNvSpPr/>
            <p:nvPr/>
          </p:nvSpPr>
          <p:spPr>
            <a:xfrm>
              <a:off x="5330189" y="3309937"/>
              <a:ext cx="228600" cy="37147"/>
            </a:xfrm>
            <a:custGeom>
              <a:avLst/>
              <a:gdLst/>
              <a:ahLst/>
              <a:cxnLst/>
              <a:rect l="l" t="t" r="r" b="b"/>
              <a:pathLst>
                <a:path w="228600" h="37147" extrusionOk="0">
                  <a:moveTo>
                    <a:pt x="1905" y="37147"/>
                  </a:moveTo>
                  <a:lnTo>
                    <a:pt x="228600" y="18097"/>
                  </a:lnTo>
                  <a:cubicBezTo>
                    <a:pt x="227648" y="12383"/>
                    <a:pt x="226695" y="5715"/>
                    <a:pt x="226695" y="0"/>
                  </a:cubicBezTo>
                  <a:lnTo>
                    <a:pt x="0" y="19050"/>
                  </a:lnTo>
                  <a:cubicBezTo>
                    <a:pt x="0" y="24765"/>
                    <a:pt x="952" y="30480"/>
                    <a:pt x="1905" y="3714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5" name="Google Shape;6265;p33"/>
            <p:cNvSpPr/>
            <p:nvPr/>
          </p:nvSpPr>
          <p:spPr>
            <a:xfrm>
              <a:off x="5334000" y="3127057"/>
              <a:ext cx="227647" cy="58102"/>
            </a:xfrm>
            <a:custGeom>
              <a:avLst/>
              <a:gdLst/>
              <a:ahLst/>
              <a:cxnLst/>
              <a:rect l="l" t="t" r="r" b="b"/>
              <a:pathLst>
                <a:path w="227647" h="58102" extrusionOk="0">
                  <a:moveTo>
                    <a:pt x="227648" y="40005"/>
                  </a:moveTo>
                  <a:lnTo>
                    <a:pt x="2858" y="0"/>
                  </a:lnTo>
                  <a:cubicBezTo>
                    <a:pt x="1905" y="5715"/>
                    <a:pt x="952" y="12383"/>
                    <a:pt x="0" y="18097"/>
                  </a:cubicBezTo>
                  <a:lnTo>
                    <a:pt x="224790" y="58102"/>
                  </a:lnTo>
                  <a:cubicBezTo>
                    <a:pt x="225742" y="51435"/>
                    <a:pt x="226695" y="45720"/>
                    <a:pt x="227648" y="4000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6" name="Google Shape;6266;p33"/>
            <p:cNvSpPr/>
            <p:nvPr/>
          </p:nvSpPr>
          <p:spPr>
            <a:xfrm>
              <a:off x="5389245" y="2933700"/>
              <a:ext cx="215264" cy="113347"/>
            </a:xfrm>
            <a:custGeom>
              <a:avLst/>
              <a:gdLst/>
              <a:ahLst/>
              <a:cxnLst/>
              <a:rect l="l" t="t" r="r" b="b"/>
              <a:pathLst>
                <a:path w="215264" h="113347" extrusionOk="0">
                  <a:moveTo>
                    <a:pt x="0" y="16192"/>
                  </a:moveTo>
                  <a:lnTo>
                    <a:pt x="207645" y="113347"/>
                  </a:lnTo>
                  <a:cubicBezTo>
                    <a:pt x="209550" y="107633"/>
                    <a:pt x="212407" y="101917"/>
                    <a:pt x="215265" y="97155"/>
                  </a:cubicBezTo>
                  <a:lnTo>
                    <a:pt x="7620" y="0"/>
                  </a:lnTo>
                  <a:cubicBezTo>
                    <a:pt x="4763" y="4763"/>
                    <a:pt x="1905" y="10477"/>
                    <a:pt x="0" y="1619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7" name="Google Shape;6267;p33"/>
            <p:cNvSpPr/>
            <p:nvPr/>
          </p:nvSpPr>
          <p:spPr>
            <a:xfrm>
              <a:off x="5492114" y="2762250"/>
              <a:ext cx="187642" cy="161925"/>
            </a:xfrm>
            <a:custGeom>
              <a:avLst/>
              <a:gdLst/>
              <a:ahLst/>
              <a:cxnLst/>
              <a:rect l="l" t="t" r="r" b="b"/>
              <a:pathLst>
                <a:path w="187642" h="161925" extrusionOk="0">
                  <a:moveTo>
                    <a:pt x="187643" y="147638"/>
                  </a:moveTo>
                  <a:lnTo>
                    <a:pt x="11430" y="0"/>
                  </a:lnTo>
                  <a:cubicBezTo>
                    <a:pt x="7620" y="4763"/>
                    <a:pt x="3810" y="9525"/>
                    <a:pt x="0" y="14288"/>
                  </a:cubicBezTo>
                  <a:lnTo>
                    <a:pt x="175260" y="161925"/>
                  </a:lnTo>
                  <a:cubicBezTo>
                    <a:pt x="180023" y="157163"/>
                    <a:pt x="183833" y="152400"/>
                    <a:pt x="187643" y="14763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8" name="Google Shape;6268;p33"/>
            <p:cNvSpPr/>
            <p:nvPr/>
          </p:nvSpPr>
          <p:spPr>
            <a:xfrm>
              <a:off x="5621654" y="2635567"/>
              <a:ext cx="151447" cy="197167"/>
            </a:xfrm>
            <a:custGeom>
              <a:avLst/>
              <a:gdLst/>
              <a:ahLst/>
              <a:cxnLst/>
              <a:rect l="l" t="t" r="r" b="b"/>
              <a:pathLst>
                <a:path w="151447" h="197167" extrusionOk="0">
                  <a:moveTo>
                    <a:pt x="137160" y="197168"/>
                  </a:moveTo>
                  <a:cubicBezTo>
                    <a:pt x="141923" y="193358"/>
                    <a:pt x="146685" y="189548"/>
                    <a:pt x="151448" y="185738"/>
                  </a:cubicBezTo>
                  <a:lnTo>
                    <a:pt x="14288" y="0"/>
                  </a:lnTo>
                  <a:cubicBezTo>
                    <a:pt x="9525" y="3810"/>
                    <a:pt x="4763" y="7620"/>
                    <a:pt x="0" y="11430"/>
                  </a:cubicBezTo>
                  <a:lnTo>
                    <a:pt x="137160" y="19716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9" name="Google Shape;6269;p33"/>
            <p:cNvSpPr/>
            <p:nvPr/>
          </p:nvSpPr>
          <p:spPr>
            <a:xfrm>
              <a:off x="5765482" y="2550795"/>
              <a:ext cx="109537" cy="219075"/>
            </a:xfrm>
            <a:custGeom>
              <a:avLst/>
              <a:gdLst/>
              <a:ahLst/>
              <a:cxnLst/>
              <a:rect l="l" t="t" r="r" b="b"/>
              <a:pathLst>
                <a:path w="109537" h="219075" extrusionOk="0">
                  <a:moveTo>
                    <a:pt x="109538" y="210502"/>
                  </a:moveTo>
                  <a:lnTo>
                    <a:pt x="16192" y="0"/>
                  </a:lnTo>
                  <a:cubicBezTo>
                    <a:pt x="10477" y="2857"/>
                    <a:pt x="4763" y="4763"/>
                    <a:pt x="0" y="7620"/>
                  </a:cubicBezTo>
                  <a:lnTo>
                    <a:pt x="93345" y="219075"/>
                  </a:lnTo>
                  <a:cubicBezTo>
                    <a:pt x="98107" y="215265"/>
                    <a:pt x="103822" y="212407"/>
                    <a:pt x="109538" y="21050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0" name="Google Shape;6270;p33"/>
            <p:cNvSpPr/>
            <p:nvPr/>
          </p:nvSpPr>
          <p:spPr>
            <a:xfrm>
              <a:off x="6642734" y="3220402"/>
              <a:ext cx="401955" cy="36194"/>
            </a:xfrm>
            <a:custGeom>
              <a:avLst/>
              <a:gdLst/>
              <a:ahLst/>
              <a:cxnLst/>
              <a:rect l="l" t="t" r="r" b="b"/>
              <a:pathLst>
                <a:path w="401955" h="36194" extrusionOk="0">
                  <a:moveTo>
                    <a:pt x="953" y="36195"/>
                  </a:moveTo>
                  <a:lnTo>
                    <a:pt x="401955" y="18097"/>
                  </a:lnTo>
                  <a:cubicBezTo>
                    <a:pt x="401955" y="12382"/>
                    <a:pt x="401955" y="5715"/>
                    <a:pt x="401003" y="0"/>
                  </a:cubicBezTo>
                  <a:lnTo>
                    <a:pt x="0" y="18097"/>
                  </a:lnTo>
                  <a:cubicBezTo>
                    <a:pt x="953" y="23813"/>
                    <a:pt x="953" y="29527"/>
                    <a:pt x="953" y="3619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1" name="Google Shape;6271;p33"/>
            <p:cNvSpPr/>
            <p:nvPr/>
          </p:nvSpPr>
          <p:spPr>
            <a:xfrm>
              <a:off x="6619875" y="2976562"/>
              <a:ext cx="388620" cy="138112"/>
            </a:xfrm>
            <a:custGeom>
              <a:avLst/>
              <a:gdLst/>
              <a:ahLst/>
              <a:cxnLst/>
              <a:rect l="l" t="t" r="r" b="b"/>
              <a:pathLst>
                <a:path w="388620" h="138112" extrusionOk="0">
                  <a:moveTo>
                    <a:pt x="4763" y="138113"/>
                  </a:moveTo>
                  <a:lnTo>
                    <a:pt x="388620" y="17145"/>
                  </a:lnTo>
                  <a:cubicBezTo>
                    <a:pt x="386715" y="11430"/>
                    <a:pt x="384810" y="5715"/>
                    <a:pt x="383858" y="0"/>
                  </a:cubicBezTo>
                  <a:lnTo>
                    <a:pt x="0" y="120967"/>
                  </a:lnTo>
                  <a:cubicBezTo>
                    <a:pt x="1905" y="126683"/>
                    <a:pt x="3810" y="132397"/>
                    <a:pt x="4763" y="13811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2" name="Google Shape;6272;p33"/>
            <p:cNvSpPr/>
            <p:nvPr/>
          </p:nvSpPr>
          <p:spPr>
            <a:xfrm>
              <a:off x="6560820" y="2752725"/>
              <a:ext cx="348614" cy="231457"/>
            </a:xfrm>
            <a:custGeom>
              <a:avLst/>
              <a:gdLst/>
              <a:ahLst/>
              <a:cxnLst/>
              <a:rect l="l" t="t" r="r" b="b"/>
              <a:pathLst>
                <a:path w="348614" h="231457" extrusionOk="0">
                  <a:moveTo>
                    <a:pt x="9525" y="231458"/>
                  </a:moveTo>
                  <a:lnTo>
                    <a:pt x="348615" y="15240"/>
                  </a:lnTo>
                  <a:cubicBezTo>
                    <a:pt x="345758" y="10477"/>
                    <a:pt x="341947" y="4763"/>
                    <a:pt x="339090" y="0"/>
                  </a:cubicBezTo>
                  <a:lnTo>
                    <a:pt x="0" y="216217"/>
                  </a:lnTo>
                  <a:cubicBezTo>
                    <a:pt x="2858" y="220980"/>
                    <a:pt x="5715" y="225742"/>
                    <a:pt x="9525" y="23145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3" name="Google Shape;6273;p33"/>
            <p:cNvSpPr/>
            <p:nvPr/>
          </p:nvSpPr>
          <p:spPr>
            <a:xfrm>
              <a:off x="6470332" y="2562225"/>
              <a:ext cx="284797" cy="309562"/>
            </a:xfrm>
            <a:custGeom>
              <a:avLst/>
              <a:gdLst/>
              <a:ahLst/>
              <a:cxnLst/>
              <a:rect l="l" t="t" r="r" b="b"/>
              <a:pathLst>
                <a:path w="284797" h="309562" extrusionOk="0">
                  <a:moveTo>
                    <a:pt x="284797" y="12383"/>
                  </a:moveTo>
                  <a:cubicBezTo>
                    <a:pt x="280035" y="8573"/>
                    <a:pt x="276225" y="3810"/>
                    <a:pt x="271463" y="0"/>
                  </a:cubicBezTo>
                  <a:lnTo>
                    <a:pt x="0" y="297180"/>
                  </a:lnTo>
                  <a:cubicBezTo>
                    <a:pt x="4763" y="300990"/>
                    <a:pt x="8572" y="305753"/>
                    <a:pt x="13335" y="309563"/>
                  </a:cubicBezTo>
                  <a:lnTo>
                    <a:pt x="284797" y="1238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4" name="Google Shape;6274;p33"/>
            <p:cNvSpPr/>
            <p:nvPr/>
          </p:nvSpPr>
          <p:spPr>
            <a:xfrm>
              <a:off x="6357937" y="2423160"/>
              <a:ext cx="205740" cy="364807"/>
            </a:xfrm>
            <a:custGeom>
              <a:avLst/>
              <a:gdLst/>
              <a:ahLst/>
              <a:cxnLst/>
              <a:rect l="l" t="t" r="r" b="b"/>
              <a:pathLst>
                <a:path w="205740" h="364807" extrusionOk="0">
                  <a:moveTo>
                    <a:pt x="205740" y="8573"/>
                  </a:moveTo>
                  <a:cubicBezTo>
                    <a:pt x="200025" y="5715"/>
                    <a:pt x="195263" y="2857"/>
                    <a:pt x="189547" y="0"/>
                  </a:cubicBezTo>
                  <a:lnTo>
                    <a:pt x="0" y="355282"/>
                  </a:lnTo>
                  <a:cubicBezTo>
                    <a:pt x="5715" y="358140"/>
                    <a:pt x="10478" y="360998"/>
                    <a:pt x="16192" y="364807"/>
                  </a:cubicBezTo>
                  <a:lnTo>
                    <a:pt x="205740" y="857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5" name="Google Shape;6275;p33"/>
            <p:cNvSpPr/>
            <p:nvPr/>
          </p:nvSpPr>
          <p:spPr>
            <a:xfrm>
              <a:off x="5155882" y="3220402"/>
              <a:ext cx="398144" cy="35242"/>
            </a:xfrm>
            <a:custGeom>
              <a:avLst/>
              <a:gdLst/>
              <a:ahLst/>
              <a:cxnLst/>
              <a:rect l="l" t="t" r="r" b="b"/>
              <a:pathLst>
                <a:path w="398144" h="35242" extrusionOk="0">
                  <a:moveTo>
                    <a:pt x="398145" y="17145"/>
                  </a:moveTo>
                  <a:lnTo>
                    <a:pt x="953" y="0"/>
                  </a:lnTo>
                  <a:cubicBezTo>
                    <a:pt x="953" y="5715"/>
                    <a:pt x="953" y="12382"/>
                    <a:pt x="0" y="18097"/>
                  </a:cubicBezTo>
                  <a:lnTo>
                    <a:pt x="398145" y="35242"/>
                  </a:lnTo>
                  <a:cubicBezTo>
                    <a:pt x="398145" y="29527"/>
                    <a:pt x="398145" y="23813"/>
                    <a:pt x="398145" y="1714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6" name="Google Shape;6276;p33"/>
            <p:cNvSpPr/>
            <p:nvPr/>
          </p:nvSpPr>
          <p:spPr>
            <a:xfrm>
              <a:off x="5193030" y="2977514"/>
              <a:ext cx="384809" cy="137160"/>
            </a:xfrm>
            <a:custGeom>
              <a:avLst/>
              <a:gdLst/>
              <a:ahLst/>
              <a:cxnLst/>
              <a:rect l="l" t="t" r="r" b="b"/>
              <a:pathLst>
                <a:path w="384809" h="137160" extrusionOk="0">
                  <a:moveTo>
                    <a:pt x="384810" y="120015"/>
                  </a:moveTo>
                  <a:lnTo>
                    <a:pt x="4763" y="0"/>
                  </a:lnTo>
                  <a:cubicBezTo>
                    <a:pt x="2857" y="5715"/>
                    <a:pt x="952" y="11430"/>
                    <a:pt x="0" y="17145"/>
                  </a:cubicBezTo>
                  <a:lnTo>
                    <a:pt x="381000" y="137160"/>
                  </a:lnTo>
                  <a:cubicBezTo>
                    <a:pt x="381953" y="131445"/>
                    <a:pt x="382905" y="125730"/>
                    <a:pt x="384810" y="12001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7" name="Google Shape;6277;p33"/>
            <p:cNvSpPr/>
            <p:nvPr/>
          </p:nvSpPr>
          <p:spPr>
            <a:xfrm>
              <a:off x="5291137" y="2752725"/>
              <a:ext cx="346710" cy="230504"/>
            </a:xfrm>
            <a:custGeom>
              <a:avLst/>
              <a:gdLst/>
              <a:ahLst/>
              <a:cxnLst/>
              <a:rect l="l" t="t" r="r" b="b"/>
              <a:pathLst>
                <a:path w="346710" h="230504" extrusionOk="0">
                  <a:moveTo>
                    <a:pt x="346710" y="215265"/>
                  </a:moveTo>
                  <a:lnTo>
                    <a:pt x="9525" y="0"/>
                  </a:lnTo>
                  <a:cubicBezTo>
                    <a:pt x="6668" y="4763"/>
                    <a:pt x="2857" y="10477"/>
                    <a:pt x="0" y="15240"/>
                  </a:cubicBezTo>
                  <a:lnTo>
                    <a:pt x="337185" y="230505"/>
                  </a:lnTo>
                  <a:cubicBezTo>
                    <a:pt x="340042" y="224790"/>
                    <a:pt x="342900" y="220027"/>
                    <a:pt x="346710" y="21526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8" name="Google Shape;6278;p33"/>
            <p:cNvSpPr/>
            <p:nvPr/>
          </p:nvSpPr>
          <p:spPr>
            <a:xfrm>
              <a:off x="5434012" y="2573654"/>
              <a:ext cx="288607" cy="302895"/>
            </a:xfrm>
            <a:custGeom>
              <a:avLst/>
              <a:gdLst/>
              <a:ahLst/>
              <a:cxnLst/>
              <a:rect l="l" t="t" r="r" b="b"/>
              <a:pathLst>
                <a:path w="288607" h="302895" extrusionOk="0">
                  <a:moveTo>
                    <a:pt x="288608" y="290513"/>
                  </a:moveTo>
                  <a:lnTo>
                    <a:pt x="13335" y="0"/>
                  </a:lnTo>
                  <a:cubicBezTo>
                    <a:pt x="8573" y="3810"/>
                    <a:pt x="4763" y="8573"/>
                    <a:pt x="0" y="12383"/>
                  </a:cubicBezTo>
                  <a:lnTo>
                    <a:pt x="275273" y="302895"/>
                  </a:lnTo>
                  <a:cubicBezTo>
                    <a:pt x="279083" y="299085"/>
                    <a:pt x="283845" y="294323"/>
                    <a:pt x="288608" y="29051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9" name="Google Shape;6279;p33"/>
            <p:cNvSpPr/>
            <p:nvPr/>
          </p:nvSpPr>
          <p:spPr>
            <a:xfrm>
              <a:off x="5604510" y="2442210"/>
              <a:ext cx="217169" cy="356235"/>
            </a:xfrm>
            <a:custGeom>
              <a:avLst/>
              <a:gdLst/>
              <a:ahLst/>
              <a:cxnLst/>
              <a:rect l="l" t="t" r="r" b="b"/>
              <a:pathLst>
                <a:path w="217169" h="356235" extrusionOk="0">
                  <a:moveTo>
                    <a:pt x="0" y="9525"/>
                  </a:moveTo>
                  <a:lnTo>
                    <a:pt x="201930" y="356235"/>
                  </a:lnTo>
                  <a:cubicBezTo>
                    <a:pt x="206692" y="353378"/>
                    <a:pt x="212407" y="349567"/>
                    <a:pt x="217170" y="346710"/>
                  </a:cubicBezTo>
                  <a:lnTo>
                    <a:pt x="16192" y="0"/>
                  </a:lnTo>
                  <a:cubicBezTo>
                    <a:pt x="10477" y="2857"/>
                    <a:pt x="5715" y="5715"/>
                    <a:pt x="0" y="952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0" name="Google Shape;6280;p33"/>
            <p:cNvSpPr/>
            <p:nvPr/>
          </p:nvSpPr>
          <p:spPr>
            <a:xfrm>
              <a:off x="5412104" y="2451735"/>
              <a:ext cx="70485" cy="72007"/>
            </a:xfrm>
            <a:custGeom>
              <a:avLst/>
              <a:gdLst/>
              <a:ahLst/>
              <a:cxnLst/>
              <a:rect l="l" t="t" r="r" b="b"/>
              <a:pathLst>
                <a:path w="70485" h="72007" extrusionOk="0">
                  <a:moveTo>
                    <a:pt x="41910" y="11430"/>
                  </a:moveTo>
                  <a:lnTo>
                    <a:pt x="28575" y="0"/>
                  </a:lnTo>
                  <a:lnTo>
                    <a:pt x="6668" y="24765"/>
                  </a:lnTo>
                  <a:cubicBezTo>
                    <a:pt x="1905" y="29527"/>
                    <a:pt x="0" y="35242"/>
                    <a:pt x="0" y="41910"/>
                  </a:cubicBezTo>
                  <a:cubicBezTo>
                    <a:pt x="0" y="48577"/>
                    <a:pt x="2858" y="54292"/>
                    <a:pt x="7620" y="58102"/>
                  </a:cubicBezTo>
                  <a:cubicBezTo>
                    <a:pt x="13335" y="62865"/>
                    <a:pt x="21908" y="67627"/>
                    <a:pt x="32385" y="69532"/>
                  </a:cubicBezTo>
                  <a:cubicBezTo>
                    <a:pt x="42863" y="72390"/>
                    <a:pt x="55245" y="72390"/>
                    <a:pt x="69533" y="71438"/>
                  </a:cubicBezTo>
                  <a:lnTo>
                    <a:pt x="70485" y="63817"/>
                  </a:lnTo>
                  <a:cubicBezTo>
                    <a:pt x="61913" y="63817"/>
                    <a:pt x="53340" y="62865"/>
                    <a:pt x="46673" y="60960"/>
                  </a:cubicBezTo>
                  <a:cubicBezTo>
                    <a:pt x="40005" y="59055"/>
                    <a:pt x="34290" y="56198"/>
                    <a:pt x="30480" y="52388"/>
                  </a:cubicBezTo>
                  <a:cubicBezTo>
                    <a:pt x="26670" y="49530"/>
                    <a:pt x="24765" y="44767"/>
                    <a:pt x="23813" y="40005"/>
                  </a:cubicBezTo>
                  <a:cubicBezTo>
                    <a:pt x="22860" y="35242"/>
                    <a:pt x="24765" y="31432"/>
                    <a:pt x="27623" y="27623"/>
                  </a:cubicBezTo>
                  <a:lnTo>
                    <a:pt x="41910" y="1143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1" name="Google Shape;6281;p33"/>
            <p:cNvSpPr/>
            <p:nvPr/>
          </p:nvSpPr>
          <p:spPr>
            <a:xfrm>
              <a:off x="5534025" y="2244089"/>
              <a:ext cx="77033" cy="27622"/>
            </a:xfrm>
            <a:custGeom>
              <a:avLst/>
              <a:gdLst/>
              <a:ahLst/>
              <a:cxnLst/>
              <a:rect l="l" t="t" r="r" b="b"/>
              <a:pathLst>
                <a:path w="77033" h="27622" extrusionOk="0">
                  <a:moveTo>
                    <a:pt x="24765" y="15240"/>
                  </a:moveTo>
                  <a:cubicBezTo>
                    <a:pt x="27623" y="13335"/>
                    <a:pt x="30480" y="12383"/>
                    <a:pt x="34290" y="12383"/>
                  </a:cubicBezTo>
                  <a:cubicBezTo>
                    <a:pt x="37148" y="12383"/>
                    <a:pt x="40005" y="12383"/>
                    <a:pt x="42863" y="13335"/>
                  </a:cubicBezTo>
                  <a:lnTo>
                    <a:pt x="75248" y="27623"/>
                  </a:lnTo>
                  <a:cubicBezTo>
                    <a:pt x="80010" y="24765"/>
                    <a:pt x="75248" y="20003"/>
                    <a:pt x="60960" y="12383"/>
                  </a:cubicBezTo>
                  <a:cubicBezTo>
                    <a:pt x="53340" y="8573"/>
                    <a:pt x="48577" y="6668"/>
                    <a:pt x="45720" y="5715"/>
                  </a:cubicBezTo>
                  <a:cubicBezTo>
                    <a:pt x="39052" y="2858"/>
                    <a:pt x="31433" y="953"/>
                    <a:pt x="23813" y="0"/>
                  </a:cubicBezTo>
                  <a:cubicBezTo>
                    <a:pt x="16192" y="0"/>
                    <a:pt x="10477" y="953"/>
                    <a:pt x="5715" y="3810"/>
                  </a:cubicBezTo>
                  <a:cubicBezTo>
                    <a:pt x="2858" y="5715"/>
                    <a:pt x="952" y="7620"/>
                    <a:pt x="0" y="9525"/>
                  </a:cubicBezTo>
                  <a:lnTo>
                    <a:pt x="17145" y="21908"/>
                  </a:lnTo>
                  <a:cubicBezTo>
                    <a:pt x="19050" y="18098"/>
                    <a:pt x="21908" y="16193"/>
                    <a:pt x="24765" y="1524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2" name="Google Shape;6282;p33"/>
            <p:cNvSpPr/>
            <p:nvPr/>
          </p:nvSpPr>
          <p:spPr>
            <a:xfrm>
              <a:off x="5629275" y="2180186"/>
              <a:ext cx="80010" cy="46758"/>
            </a:xfrm>
            <a:custGeom>
              <a:avLst/>
              <a:gdLst/>
              <a:ahLst/>
              <a:cxnLst/>
              <a:rect l="l" t="t" r="r" b="b"/>
              <a:pathLst>
                <a:path w="80010" h="46758" extrusionOk="0">
                  <a:moveTo>
                    <a:pt x="20002" y="43901"/>
                  </a:moveTo>
                  <a:cubicBezTo>
                    <a:pt x="22860" y="41996"/>
                    <a:pt x="25717" y="41043"/>
                    <a:pt x="27623" y="40091"/>
                  </a:cubicBezTo>
                  <a:cubicBezTo>
                    <a:pt x="32385" y="38186"/>
                    <a:pt x="38100" y="37233"/>
                    <a:pt x="44767" y="37233"/>
                  </a:cubicBezTo>
                  <a:cubicBezTo>
                    <a:pt x="52388" y="37233"/>
                    <a:pt x="60008" y="39138"/>
                    <a:pt x="68580" y="41996"/>
                  </a:cubicBezTo>
                  <a:lnTo>
                    <a:pt x="80010" y="37233"/>
                  </a:lnTo>
                  <a:lnTo>
                    <a:pt x="50483" y="10563"/>
                  </a:lnTo>
                  <a:cubicBezTo>
                    <a:pt x="45720" y="5801"/>
                    <a:pt x="40958" y="2943"/>
                    <a:pt x="36195" y="1038"/>
                  </a:cubicBezTo>
                  <a:cubicBezTo>
                    <a:pt x="30480" y="-867"/>
                    <a:pt x="25717" y="86"/>
                    <a:pt x="20955" y="1991"/>
                  </a:cubicBezTo>
                  <a:cubicBezTo>
                    <a:pt x="15240" y="4848"/>
                    <a:pt x="11430" y="7706"/>
                    <a:pt x="9525" y="9611"/>
                  </a:cubicBezTo>
                  <a:lnTo>
                    <a:pt x="26670" y="21993"/>
                  </a:lnTo>
                  <a:cubicBezTo>
                    <a:pt x="26670" y="21041"/>
                    <a:pt x="27623" y="19136"/>
                    <a:pt x="28575" y="18183"/>
                  </a:cubicBezTo>
                  <a:cubicBezTo>
                    <a:pt x="30480" y="16278"/>
                    <a:pt x="32385" y="15326"/>
                    <a:pt x="34290" y="14373"/>
                  </a:cubicBezTo>
                  <a:cubicBezTo>
                    <a:pt x="37148" y="13421"/>
                    <a:pt x="40005" y="13421"/>
                    <a:pt x="43815" y="14373"/>
                  </a:cubicBezTo>
                  <a:cubicBezTo>
                    <a:pt x="47625" y="16278"/>
                    <a:pt x="51435" y="18183"/>
                    <a:pt x="55245" y="21993"/>
                  </a:cubicBezTo>
                  <a:lnTo>
                    <a:pt x="73342" y="35328"/>
                  </a:lnTo>
                  <a:lnTo>
                    <a:pt x="71438" y="36281"/>
                  </a:lnTo>
                  <a:cubicBezTo>
                    <a:pt x="54292" y="31518"/>
                    <a:pt x="40958" y="27708"/>
                    <a:pt x="31433" y="25803"/>
                  </a:cubicBezTo>
                  <a:cubicBezTo>
                    <a:pt x="20955" y="23898"/>
                    <a:pt x="13335" y="23898"/>
                    <a:pt x="9525" y="25803"/>
                  </a:cubicBezTo>
                  <a:cubicBezTo>
                    <a:pt x="7620" y="26756"/>
                    <a:pt x="5715" y="27708"/>
                    <a:pt x="3810" y="28661"/>
                  </a:cubicBezTo>
                  <a:cubicBezTo>
                    <a:pt x="1905" y="29613"/>
                    <a:pt x="952" y="30566"/>
                    <a:pt x="0" y="32471"/>
                  </a:cubicBezTo>
                  <a:lnTo>
                    <a:pt x="16192" y="46758"/>
                  </a:lnTo>
                  <a:cubicBezTo>
                    <a:pt x="16192" y="46758"/>
                    <a:pt x="18098" y="45806"/>
                    <a:pt x="20002" y="43901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3" name="Google Shape;6283;p33"/>
            <p:cNvSpPr/>
            <p:nvPr/>
          </p:nvSpPr>
          <p:spPr>
            <a:xfrm>
              <a:off x="5366385" y="2163127"/>
              <a:ext cx="518291" cy="331470"/>
            </a:xfrm>
            <a:custGeom>
              <a:avLst/>
              <a:gdLst/>
              <a:ahLst/>
              <a:cxnLst/>
              <a:rect l="l" t="t" r="r" b="b"/>
              <a:pathLst>
                <a:path w="518291" h="331470" extrusionOk="0">
                  <a:moveTo>
                    <a:pt x="83820" y="260985"/>
                  </a:moveTo>
                  <a:cubicBezTo>
                    <a:pt x="84773" y="260985"/>
                    <a:pt x="85725" y="260985"/>
                    <a:pt x="86677" y="261938"/>
                  </a:cubicBezTo>
                  <a:cubicBezTo>
                    <a:pt x="87630" y="262890"/>
                    <a:pt x="89535" y="263843"/>
                    <a:pt x="90488" y="264795"/>
                  </a:cubicBezTo>
                  <a:cubicBezTo>
                    <a:pt x="93345" y="267653"/>
                    <a:pt x="94298" y="272415"/>
                    <a:pt x="92392" y="278130"/>
                  </a:cubicBezTo>
                  <a:cubicBezTo>
                    <a:pt x="90488" y="283845"/>
                    <a:pt x="87630" y="289560"/>
                    <a:pt x="81915" y="294323"/>
                  </a:cubicBezTo>
                  <a:cubicBezTo>
                    <a:pt x="93345" y="301943"/>
                    <a:pt x="105727" y="305753"/>
                    <a:pt x="118110" y="307658"/>
                  </a:cubicBezTo>
                  <a:cubicBezTo>
                    <a:pt x="129540" y="308610"/>
                    <a:pt x="139065" y="305753"/>
                    <a:pt x="145732" y="300038"/>
                  </a:cubicBezTo>
                  <a:cubicBezTo>
                    <a:pt x="148590" y="297180"/>
                    <a:pt x="151448" y="293370"/>
                    <a:pt x="152400" y="289560"/>
                  </a:cubicBezTo>
                  <a:cubicBezTo>
                    <a:pt x="154305" y="284798"/>
                    <a:pt x="156210" y="280988"/>
                    <a:pt x="156210" y="275273"/>
                  </a:cubicBezTo>
                  <a:lnTo>
                    <a:pt x="170498" y="289560"/>
                  </a:lnTo>
                  <a:lnTo>
                    <a:pt x="193357" y="284798"/>
                  </a:lnTo>
                  <a:lnTo>
                    <a:pt x="129540" y="218123"/>
                  </a:lnTo>
                  <a:cubicBezTo>
                    <a:pt x="139065" y="209550"/>
                    <a:pt x="148590" y="201930"/>
                    <a:pt x="158115" y="193358"/>
                  </a:cubicBezTo>
                  <a:lnTo>
                    <a:pt x="206692" y="255270"/>
                  </a:lnTo>
                  <a:lnTo>
                    <a:pt x="231457" y="253365"/>
                  </a:lnTo>
                  <a:lnTo>
                    <a:pt x="174307" y="180023"/>
                  </a:lnTo>
                  <a:cubicBezTo>
                    <a:pt x="184785" y="171450"/>
                    <a:pt x="196215" y="163830"/>
                    <a:pt x="206692" y="156210"/>
                  </a:cubicBezTo>
                  <a:lnTo>
                    <a:pt x="221932" y="180023"/>
                  </a:lnTo>
                  <a:lnTo>
                    <a:pt x="213360" y="185738"/>
                  </a:lnTo>
                  <a:cubicBezTo>
                    <a:pt x="212407" y="186690"/>
                    <a:pt x="211455" y="187643"/>
                    <a:pt x="211455" y="189548"/>
                  </a:cubicBezTo>
                  <a:cubicBezTo>
                    <a:pt x="210502" y="190500"/>
                    <a:pt x="211455" y="192405"/>
                    <a:pt x="212407" y="193358"/>
                  </a:cubicBezTo>
                  <a:cubicBezTo>
                    <a:pt x="215265" y="197168"/>
                    <a:pt x="220980" y="200025"/>
                    <a:pt x="231457" y="201930"/>
                  </a:cubicBezTo>
                  <a:cubicBezTo>
                    <a:pt x="241935" y="203835"/>
                    <a:pt x="248602" y="203835"/>
                    <a:pt x="252413" y="200978"/>
                  </a:cubicBezTo>
                  <a:cubicBezTo>
                    <a:pt x="254317" y="200025"/>
                    <a:pt x="255270" y="198120"/>
                    <a:pt x="255270" y="197168"/>
                  </a:cubicBezTo>
                  <a:cubicBezTo>
                    <a:pt x="255270" y="195263"/>
                    <a:pt x="255270" y="193358"/>
                    <a:pt x="254317" y="192405"/>
                  </a:cubicBezTo>
                  <a:lnTo>
                    <a:pt x="223838" y="145733"/>
                  </a:lnTo>
                  <a:cubicBezTo>
                    <a:pt x="231457" y="140970"/>
                    <a:pt x="239077" y="135255"/>
                    <a:pt x="246698" y="130493"/>
                  </a:cubicBezTo>
                  <a:lnTo>
                    <a:pt x="291465" y="199073"/>
                  </a:lnTo>
                  <a:lnTo>
                    <a:pt x="314325" y="197168"/>
                  </a:lnTo>
                  <a:lnTo>
                    <a:pt x="263842" y="119063"/>
                  </a:lnTo>
                  <a:cubicBezTo>
                    <a:pt x="286703" y="104775"/>
                    <a:pt x="310515" y="92393"/>
                    <a:pt x="335280" y="80010"/>
                  </a:cubicBezTo>
                  <a:lnTo>
                    <a:pt x="347663" y="105728"/>
                  </a:lnTo>
                  <a:lnTo>
                    <a:pt x="307657" y="125730"/>
                  </a:lnTo>
                  <a:cubicBezTo>
                    <a:pt x="305753" y="126683"/>
                    <a:pt x="303848" y="128588"/>
                    <a:pt x="302895" y="130493"/>
                  </a:cubicBezTo>
                  <a:cubicBezTo>
                    <a:pt x="301942" y="133350"/>
                    <a:pt x="301942" y="135255"/>
                    <a:pt x="302895" y="137160"/>
                  </a:cubicBezTo>
                  <a:cubicBezTo>
                    <a:pt x="305753" y="141923"/>
                    <a:pt x="310515" y="146685"/>
                    <a:pt x="317182" y="149543"/>
                  </a:cubicBezTo>
                  <a:cubicBezTo>
                    <a:pt x="323850" y="153353"/>
                    <a:pt x="329565" y="154305"/>
                    <a:pt x="333375" y="152400"/>
                  </a:cubicBezTo>
                  <a:cubicBezTo>
                    <a:pt x="334328" y="151448"/>
                    <a:pt x="335280" y="150495"/>
                    <a:pt x="335280" y="149543"/>
                  </a:cubicBezTo>
                  <a:cubicBezTo>
                    <a:pt x="336232" y="148590"/>
                    <a:pt x="336232" y="147638"/>
                    <a:pt x="335280" y="145733"/>
                  </a:cubicBezTo>
                  <a:lnTo>
                    <a:pt x="331470" y="139065"/>
                  </a:lnTo>
                  <a:cubicBezTo>
                    <a:pt x="330517" y="138113"/>
                    <a:pt x="330517" y="136208"/>
                    <a:pt x="331470" y="135255"/>
                  </a:cubicBezTo>
                  <a:cubicBezTo>
                    <a:pt x="331470" y="134303"/>
                    <a:pt x="332423" y="132398"/>
                    <a:pt x="333375" y="132398"/>
                  </a:cubicBezTo>
                  <a:lnTo>
                    <a:pt x="355282" y="120968"/>
                  </a:lnTo>
                  <a:lnTo>
                    <a:pt x="371475" y="153353"/>
                  </a:lnTo>
                  <a:lnTo>
                    <a:pt x="394335" y="154305"/>
                  </a:lnTo>
                  <a:lnTo>
                    <a:pt x="352425" y="71438"/>
                  </a:lnTo>
                  <a:cubicBezTo>
                    <a:pt x="378142" y="60008"/>
                    <a:pt x="403860" y="48578"/>
                    <a:pt x="431482" y="39053"/>
                  </a:cubicBezTo>
                  <a:lnTo>
                    <a:pt x="442913" y="69533"/>
                  </a:lnTo>
                  <a:cubicBezTo>
                    <a:pt x="436245" y="65723"/>
                    <a:pt x="429578" y="62865"/>
                    <a:pt x="422910" y="60960"/>
                  </a:cubicBezTo>
                  <a:cubicBezTo>
                    <a:pt x="417195" y="59055"/>
                    <a:pt x="411480" y="59055"/>
                    <a:pt x="408623" y="60960"/>
                  </a:cubicBezTo>
                  <a:cubicBezTo>
                    <a:pt x="401003" y="63818"/>
                    <a:pt x="395288" y="68580"/>
                    <a:pt x="391478" y="75248"/>
                  </a:cubicBezTo>
                  <a:cubicBezTo>
                    <a:pt x="387667" y="81915"/>
                    <a:pt x="387667" y="88583"/>
                    <a:pt x="389573" y="95250"/>
                  </a:cubicBezTo>
                  <a:cubicBezTo>
                    <a:pt x="392430" y="102870"/>
                    <a:pt x="399098" y="108585"/>
                    <a:pt x="408623" y="113348"/>
                  </a:cubicBezTo>
                  <a:cubicBezTo>
                    <a:pt x="418148" y="118110"/>
                    <a:pt x="427673" y="119063"/>
                    <a:pt x="434340" y="117158"/>
                  </a:cubicBezTo>
                  <a:cubicBezTo>
                    <a:pt x="437198" y="116205"/>
                    <a:pt x="441007" y="113348"/>
                    <a:pt x="443865" y="110490"/>
                  </a:cubicBezTo>
                  <a:cubicBezTo>
                    <a:pt x="446723" y="107633"/>
                    <a:pt x="450532" y="103823"/>
                    <a:pt x="453390" y="98108"/>
                  </a:cubicBezTo>
                  <a:lnTo>
                    <a:pt x="460057" y="116205"/>
                  </a:lnTo>
                  <a:lnTo>
                    <a:pt x="482917" y="120968"/>
                  </a:lnTo>
                  <a:lnTo>
                    <a:pt x="468630" y="80963"/>
                  </a:lnTo>
                  <a:cubicBezTo>
                    <a:pt x="470535" y="75248"/>
                    <a:pt x="473392" y="71438"/>
                    <a:pt x="476250" y="67628"/>
                  </a:cubicBezTo>
                  <a:cubicBezTo>
                    <a:pt x="480060" y="63818"/>
                    <a:pt x="482917" y="60960"/>
                    <a:pt x="486728" y="60008"/>
                  </a:cubicBezTo>
                  <a:cubicBezTo>
                    <a:pt x="488632" y="59055"/>
                    <a:pt x="490538" y="59055"/>
                    <a:pt x="492442" y="60960"/>
                  </a:cubicBezTo>
                  <a:cubicBezTo>
                    <a:pt x="494348" y="61913"/>
                    <a:pt x="496253" y="63818"/>
                    <a:pt x="497205" y="65723"/>
                  </a:cubicBezTo>
                  <a:cubicBezTo>
                    <a:pt x="499110" y="69533"/>
                    <a:pt x="499110" y="75248"/>
                    <a:pt x="499110" y="80963"/>
                  </a:cubicBezTo>
                  <a:cubicBezTo>
                    <a:pt x="498157" y="86678"/>
                    <a:pt x="497205" y="93345"/>
                    <a:pt x="495300" y="99060"/>
                  </a:cubicBezTo>
                  <a:lnTo>
                    <a:pt x="516255" y="104775"/>
                  </a:lnTo>
                  <a:cubicBezTo>
                    <a:pt x="519113" y="91440"/>
                    <a:pt x="519113" y="80010"/>
                    <a:pt x="515303" y="69533"/>
                  </a:cubicBezTo>
                  <a:cubicBezTo>
                    <a:pt x="512445" y="61913"/>
                    <a:pt x="506730" y="55245"/>
                    <a:pt x="498157" y="50483"/>
                  </a:cubicBezTo>
                  <a:cubicBezTo>
                    <a:pt x="489585" y="44768"/>
                    <a:pt x="481965" y="43815"/>
                    <a:pt x="476250" y="45720"/>
                  </a:cubicBezTo>
                  <a:cubicBezTo>
                    <a:pt x="473392" y="46673"/>
                    <a:pt x="470535" y="48578"/>
                    <a:pt x="467678" y="50483"/>
                  </a:cubicBezTo>
                  <a:cubicBezTo>
                    <a:pt x="464820" y="52388"/>
                    <a:pt x="461963" y="56198"/>
                    <a:pt x="459105" y="59055"/>
                  </a:cubicBezTo>
                  <a:lnTo>
                    <a:pt x="450532" y="34290"/>
                  </a:lnTo>
                  <a:cubicBezTo>
                    <a:pt x="470535" y="27623"/>
                    <a:pt x="490538" y="21908"/>
                    <a:pt x="511492" y="16193"/>
                  </a:cubicBezTo>
                  <a:lnTo>
                    <a:pt x="506730" y="12383"/>
                  </a:lnTo>
                  <a:lnTo>
                    <a:pt x="506730" y="12383"/>
                  </a:lnTo>
                  <a:lnTo>
                    <a:pt x="505778" y="11430"/>
                  </a:lnTo>
                  <a:lnTo>
                    <a:pt x="493395" y="0"/>
                  </a:lnTo>
                  <a:cubicBezTo>
                    <a:pt x="295275" y="52388"/>
                    <a:pt x="122873" y="168593"/>
                    <a:pt x="0" y="325755"/>
                  </a:cubicBezTo>
                  <a:lnTo>
                    <a:pt x="20955" y="331470"/>
                  </a:lnTo>
                  <a:cubicBezTo>
                    <a:pt x="40957" y="306705"/>
                    <a:pt x="61913" y="282893"/>
                    <a:pt x="83820" y="260985"/>
                  </a:cubicBezTo>
                  <a:close/>
                  <a:moveTo>
                    <a:pt x="436245" y="93345"/>
                  </a:moveTo>
                  <a:cubicBezTo>
                    <a:pt x="432435" y="97155"/>
                    <a:pt x="427673" y="100013"/>
                    <a:pt x="423863" y="101918"/>
                  </a:cubicBezTo>
                  <a:cubicBezTo>
                    <a:pt x="421005" y="102870"/>
                    <a:pt x="418148" y="102870"/>
                    <a:pt x="416242" y="101918"/>
                  </a:cubicBezTo>
                  <a:cubicBezTo>
                    <a:pt x="413385" y="100965"/>
                    <a:pt x="412432" y="99060"/>
                    <a:pt x="411480" y="97155"/>
                  </a:cubicBezTo>
                  <a:cubicBezTo>
                    <a:pt x="409575" y="92393"/>
                    <a:pt x="410528" y="88583"/>
                    <a:pt x="412432" y="84773"/>
                  </a:cubicBezTo>
                  <a:cubicBezTo>
                    <a:pt x="414338" y="80010"/>
                    <a:pt x="417195" y="77153"/>
                    <a:pt x="421957" y="76200"/>
                  </a:cubicBezTo>
                  <a:cubicBezTo>
                    <a:pt x="425767" y="75248"/>
                    <a:pt x="429578" y="74295"/>
                    <a:pt x="434340" y="75248"/>
                  </a:cubicBezTo>
                  <a:cubicBezTo>
                    <a:pt x="439103" y="75248"/>
                    <a:pt x="443865" y="77153"/>
                    <a:pt x="447675" y="79058"/>
                  </a:cubicBezTo>
                  <a:cubicBezTo>
                    <a:pt x="443865" y="83820"/>
                    <a:pt x="440055" y="89535"/>
                    <a:pt x="436245" y="93345"/>
                  </a:cubicBezTo>
                  <a:close/>
                  <a:moveTo>
                    <a:pt x="115252" y="231458"/>
                  </a:moveTo>
                  <a:lnTo>
                    <a:pt x="140970" y="258127"/>
                  </a:lnTo>
                  <a:cubicBezTo>
                    <a:pt x="140017" y="265748"/>
                    <a:pt x="138113" y="272415"/>
                    <a:pt x="136207" y="278130"/>
                  </a:cubicBezTo>
                  <a:cubicBezTo>
                    <a:pt x="134302" y="283845"/>
                    <a:pt x="131445" y="287655"/>
                    <a:pt x="128588" y="291465"/>
                  </a:cubicBezTo>
                  <a:cubicBezTo>
                    <a:pt x="125730" y="294323"/>
                    <a:pt x="121920" y="296228"/>
                    <a:pt x="118110" y="297180"/>
                  </a:cubicBezTo>
                  <a:cubicBezTo>
                    <a:pt x="114300" y="298133"/>
                    <a:pt x="110490" y="298133"/>
                    <a:pt x="106680" y="297180"/>
                  </a:cubicBezTo>
                  <a:cubicBezTo>
                    <a:pt x="106680" y="297180"/>
                    <a:pt x="105727" y="296228"/>
                    <a:pt x="105727" y="296228"/>
                  </a:cubicBezTo>
                  <a:cubicBezTo>
                    <a:pt x="105727" y="295275"/>
                    <a:pt x="105727" y="295275"/>
                    <a:pt x="105727" y="295275"/>
                  </a:cubicBezTo>
                  <a:cubicBezTo>
                    <a:pt x="110490" y="288608"/>
                    <a:pt x="113348" y="282893"/>
                    <a:pt x="115252" y="277178"/>
                  </a:cubicBezTo>
                  <a:cubicBezTo>
                    <a:pt x="117157" y="271463"/>
                    <a:pt x="116205" y="266700"/>
                    <a:pt x="114300" y="264795"/>
                  </a:cubicBezTo>
                  <a:cubicBezTo>
                    <a:pt x="112395" y="262890"/>
                    <a:pt x="109538" y="260985"/>
                    <a:pt x="104775" y="259080"/>
                  </a:cubicBezTo>
                  <a:cubicBezTo>
                    <a:pt x="100965" y="258127"/>
                    <a:pt x="96202" y="257175"/>
                    <a:pt x="91440" y="256223"/>
                  </a:cubicBezTo>
                  <a:cubicBezTo>
                    <a:pt x="98107" y="246698"/>
                    <a:pt x="106680" y="239077"/>
                    <a:pt x="115252" y="23145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4" name="Google Shape;6284;p33"/>
            <p:cNvSpPr/>
            <p:nvPr/>
          </p:nvSpPr>
          <p:spPr>
            <a:xfrm>
              <a:off x="5730239" y="2140743"/>
              <a:ext cx="72130" cy="40481"/>
            </a:xfrm>
            <a:custGeom>
              <a:avLst/>
              <a:gdLst/>
              <a:ahLst/>
              <a:cxnLst/>
              <a:rect l="l" t="t" r="r" b="b"/>
              <a:pathLst>
                <a:path w="72130" h="40481" extrusionOk="0">
                  <a:moveTo>
                    <a:pt x="22860" y="17621"/>
                  </a:moveTo>
                  <a:cubicBezTo>
                    <a:pt x="25718" y="16669"/>
                    <a:pt x="29527" y="16669"/>
                    <a:pt x="32385" y="16669"/>
                  </a:cubicBezTo>
                  <a:cubicBezTo>
                    <a:pt x="35243" y="16669"/>
                    <a:pt x="38100" y="17621"/>
                    <a:pt x="40958" y="19526"/>
                  </a:cubicBezTo>
                  <a:lnTo>
                    <a:pt x="69533" y="40481"/>
                  </a:lnTo>
                  <a:cubicBezTo>
                    <a:pt x="75248" y="38576"/>
                    <a:pt x="71438" y="32861"/>
                    <a:pt x="59055" y="22384"/>
                  </a:cubicBezTo>
                  <a:cubicBezTo>
                    <a:pt x="52388" y="16669"/>
                    <a:pt x="48577" y="13811"/>
                    <a:pt x="45720" y="11906"/>
                  </a:cubicBezTo>
                  <a:cubicBezTo>
                    <a:pt x="40005" y="7144"/>
                    <a:pt x="33338" y="3334"/>
                    <a:pt x="25718" y="1429"/>
                  </a:cubicBezTo>
                  <a:cubicBezTo>
                    <a:pt x="19050" y="-476"/>
                    <a:pt x="12383" y="-476"/>
                    <a:pt x="7620" y="1429"/>
                  </a:cubicBezTo>
                  <a:cubicBezTo>
                    <a:pt x="4763" y="2381"/>
                    <a:pt x="1905" y="4286"/>
                    <a:pt x="0" y="5239"/>
                  </a:cubicBezTo>
                  <a:lnTo>
                    <a:pt x="14288" y="21431"/>
                  </a:lnTo>
                  <a:cubicBezTo>
                    <a:pt x="17145" y="20479"/>
                    <a:pt x="20002" y="18574"/>
                    <a:pt x="22860" y="17621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5" name="Google Shape;6285;p33"/>
            <p:cNvSpPr/>
            <p:nvPr/>
          </p:nvSpPr>
          <p:spPr>
            <a:xfrm>
              <a:off x="6128204" y="2241841"/>
              <a:ext cx="60187" cy="55030"/>
            </a:xfrm>
            <a:custGeom>
              <a:avLst/>
              <a:gdLst/>
              <a:ahLst/>
              <a:cxnLst/>
              <a:rect l="l" t="t" r="r" b="b"/>
              <a:pathLst>
                <a:path w="60187" h="55030" extrusionOk="0">
                  <a:moveTo>
                    <a:pt x="19230" y="17489"/>
                  </a:moveTo>
                  <a:cubicBezTo>
                    <a:pt x="23041" y="15584"/>
                    <a:pt x="27803" y="14631"/>
                    <a:pt x="32566" y="14631"/>
                  </a:cubicBezTo>
                  <a:lnTo>
                    <a:pt x="43996" y="15584"/>
                  </a:lnTo>
                  <a:lnTo>
                    <a:pt x="36375" y="1296"/>
                  </a:lnTo>
                  <a:lnTo>
                    <a:pt x="25898" y="344"/>
                  </a:lnTo>
                  <a:cubicBezTo>
                    <a:pt x="19230" y="-609"/>
                    <a:pt x="13516" y="344"/>
                    <a:pt x="8753" y="4154"/>
                  </a:cubicBezTo>
                  <a:cubicBezTo>
                    <a:pt x="3991" y="7011"/>
                    <a:pt x="1133" y="10821"/>
                    <a:pt x="180" y="16536"/>
                  </a:cubicBezTo>
                  <a:cubicBezTo>
                    <a:pt x="-772" y="25109"/>
                    <a:pt x="2086" y="33681"/>
                    <a:pt x="7800" y="41301"/>
                  </a:cubicBezTo>
                  <a:cubicBezTo>
                    <a:pt x="14468" y="48921"/>
                    <a:pt x="22088" y="53684"/>
                    <a:pt x="30661" y="54636"/>
                  </a:cubicBezTo>
                  <a:cubicBezTo>
                    <a:pt x="36375" y="55589"/>
                    <a:pt x="42091" y="54636"/>
                    <a:pt x="46853" y="53684"/>
                  </a:cubicBezTo>
                  <a:cubicBezTo>
                    <a:pt x="51616" y="52731"/>
                    <a:pt x="56378" y="50826"/>
                    <a:pt x="60188" y="47969"/>
                  </a:cubicBezTo>
                  <a:lnTo>
                    <a:pt x="52568" y="31776"/>
                  </a:lnTo>
                  <a:cubicBezTo>
                    <a:pt x="47805" y="34634"/>
                    <a:pt x="43043" y="37491"/>
                    <a:pt x="37328" y="39396"/>
                  </a:cubicBezTo>
                  <a:cubicBezTo>
                    <a:pt x="31613" y="41301"/>
                    <a:pt x="26850" y="41301"/>
                    <a:pt x="22088" y="41301"/>
                  </a:cubicBezTo>
                  <a:cubicBezTo>
                    <a:pt x="19230" y="41301"/>
                    <a:pt x="16373" y="39396"/>
                    <a:pt x="14468" y="36539"/>
                  </a:cubicBezTo>
                  <a:cubicBezTo>
                    <a:pt x="12563" y="33681"/>
                    <a:pt x="11611" y="30824"/>
                    <a:pt x="11611" y="27014"/>
                  </a:cubicBezTo>
                  <a:cubicBezTo>
                    <a:pt x="12563" y="23204"/>
                    <a:pt x="15421" y="20346"/>
                    <a:pt x="19230" y="17489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6" name="Google Shape;6286;p33"/>
            <p:cNvSpPr/>
            <p:nvPr/>
          </p:nvSpPr>
          <p:spPr>
            <a:xfrm>
              <a:off x="6304222" y="2196426"/>
              <a:ext cx="62287" cy="78143"/>
            </a:xfrm>
            <a:custGeom>
              <a:avLst/>
              <a:gdLst/>
              <a:ahLst/>
              <a:cxnLst/>
              <a:rect l="l" t="t" r="r" b="b"/>
              <a:pathLst>
                <a:path w="62287" h="78143" extrusionOk="0">
                  <a:moveTo>
                    <a:pt x="23235" y="22899"/>
                  </a:moveTo>
                  <a:cubicBezTo>
                    <a:pt x="27045" y="20041"/>
                    <a:pt x="31808" y="19089"/>
                    <a:pt x="36570" y="20994"/>
                  </a:cubicBezTo>
                  <a:lnTo>
                    <a:pt x="57525" y="26709"/>
                  </a:lnTo>
                  <a:lnTo>
                    <a:pt x="62288" y="9564"/>
                  </a:lnTo>
                  <a:lnTo>
                    <a:pt x="30855" y="991"/>
                  </a:lnTo>
                  <a:cubicBezTo>
                    <a:pt x="24188" y="-914"/>
                    <a:pt x="18473" y="39"/>
                    <a:pt x="12758" y="2896"/>
                  </a:cubicBezTo>
                  <a:cubicBezTo>
                    <a:pt x="7043" y="5754"/>
                    <a:pt x="3233" y="10516"/>
                    <a:pt x="1328" y="16231"/>
                  </a:cubicBezTo>
                  <a:cubicBezTo>
                    <a:pt x="-577" y="23851"/>
                    <a:pt x="-577" y="33376"/>
                    <a:pt x="2280" y="43854"/>
                  </a:cubicBezTo>
                  <a:cubicBezTo>
                    <a:pt x="5138" y="54331"/>
                    <a:pt x="9900" y="65761"/>
                    <a:pt x="16568" y="78144"/>
                  </a:cubicBezTo>
                  <a:lnTo>
                    <a:pt x="24188" y="75286"/>
                  </a:lnTo>
                  <a:cubicBezTo>
                    <a:pt x="20378" y="67666"/>
                    <a:pt x="17520" y="60046"/>
                    <a:pt x="16568" y="52426"/>
                  </a:cubicBezTo>
                  <a:cubicBezTo>
                    <a:pt x="15615" y="44806"/>
                    <a:pt x="15615" y="39091"/>
                    <a:pt x="16568" y="33376"/>
                  </a:cubicBezTo>
                  <a:cubicBezTo>
                    <a:pt x="16568" y="29566"/>
                    <a:pt x="19425" y="25756"/>
                    <a:pt x="23235" y="22899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7" name="Google Shape;6287;p33"/>
            <p:cNvSpPr/>
            <p:nvPr/>
          </p:nvSpPr>
          <p:spPr>
            <a:xfrm>
              <a:off x="6667142" y="2388357"/>
              <a:ext cx="87539" cy="98620"/>
            </a:xfrm>
            <a:custGeom>
              <a:avLst/>
              <a:gdLst/>
              <a:ahLst/>
              <a:cxnLst/>
              <a:rect l="l" t="t" r="r" b="b"/>
              <a:pathLst>
                <a:path w="87539" h="98620" extrusionOk="0">
                  <a:moveTo>
                    <a:pt x="52745" y="513"/>
                  </a:moveTo>
                  <a:cubicBezTo>
                    <a:pt x="45125" y="2418"/>
                    <a:pt x="41315" y="7180"/>
                    <a:pt x="39410" y="17658"/>
                  </a:cubicBezTo>
                  <a:cubicBezTo>
                    <a:pt x="37505" y="28135"/>
                    <a:pt x="38457" y="40518"/>
                    <a:pt x="43220" y="52900"/>
                  </a:cubicBezTo>
                  <a:cubicBezTo>
                    <a:pt x="34647" y="55758"/>
                    <a:pt x="26075" y="54805"/>
                    <a:pt x="18455" y="51948"/>
                  </a:cubicBezTo>
                  <a:cubicBezTo>
                    <a:pt x="20360" y="49090"/>
                    <a:pt x="20360" y="46233"/>
                    <a:pt x="20360" y="44328"/>
                  </a:cubicBezTo>
                  <a:cubicBezTo>
                    <a:pt x="20360" y="41470"/>
                    <a:pt x="20360" y="39565"/>
                    <a:pt x="19407" y="38613"/>
                  </a:cubicBezTo>
                  <a:cubicBezTo>
                    <a:pt x="17502" y="36708"/>
                    <a:pt x="14645" y="35755"/>
                    <a:pt x="11787" y="35755"/>
                  </a:cubicBezTo>
                  <a:cubicBezTo>
                    <a:pt x="8930" y="36708"/>
                    <a:pt x="5120" y="37660"/>
                    <a:pt x="3215" y="40518"/>
                  </a:cubicBezTo>
                  <a:cubicBezTo>
                    <a:pt x="357" y="43375"/>
                    <a:pt x="-595" y="47185"/>
                    <a:pt x="357" y="51948"/>
                  </a:cubicBezTo>
                  <a:cubicBezTo>
                    <a:pt x="1310" y="56710"/>
                    <a:pt x="4167" y="60520"/>
                    <a:pt x="7977" y="64330"/>
                  </a:cubicBezTo>
                  <a:lnTo>
                    <a:pt x="1310" y="95763"/>
                  </a:lnTo>
                  <a:lnTo>
                    <a:pt x="12740" y="98620"/>
                  </a:lnTo>
                  <a:lnTo>
                    <a:pt x="13692" y="67188"/>
                  </a:lnTo>
                  <a:cubicBezTo>
                    <a:pt x="27027" y="70998"/>
                    <a:pt x="39410" y="71950"/>
                    <a:pt x="50840" y="70045"/>
                  </a:cubicBezTo>
                  <a:cubicBezTo>
                    <a:pt x="62270" y="69093"/>
                    <a:pt x="70842" y="65283"/>
                    <a:pt x="76557" y="58615"/>
                  </a:cubicBezTo>
                  <a:cubicBezTo>
                    <a:pt x="87987" y="46233"/>
                    <a:pt x="93702" y="23373"/>
                    <a:pt x="77510" y="5275"/>
                  </a:cubicBezTo>
                  <a:cubicBezTo>
                    <a:pt x="72747" y="2418"/>
                    <a:pt x="65127" y="-1392"/>
                    <a:pt x="52745" y="513"/>
                  </a:cubicBezTo>
                  <a:close/>
                  <a:moveTo>
                    <a:pt x="70842" y="29088"/>
                  </a:moveTo>
                  <a:cubicBezTo>
                    <a:pt x="69890" y="33850"/>
                    <a:pt x="67985" y="37660"/>
                    <a:pt x="65127" y="41470"/>
                  </a:cubicBezTo>
                  <a:cubicBezTo>
                    <a:pt x="62270" y="44328"/>
                    <a:pt x="59412" y="47185"/>
                    <a:pt x="56555" y="48138"/>
                  </a:cubicBezTo>
                  <a:cubicBezTo>
                    <a:pt x="53697" y="50043"/>
                    <a:pt x="51792" y="50995"/>
                    <a:pt x="49887" y="50995"/>
                  </a:cubicBezTo>
                  <a:cubicBezTo>
                    <a:pt x="47982" y="44328"/>
                    <a:pt x="47982" y="37660"/>
                    <a:pt x="47982" y="32898"/>
                  </a:cubicBezTo>
                  <a:cubicBezTo>
                    <a:pt x="47982" y="27183"/>
                    <a:pt x="49887" y="23373"/>
                    <a:pt x="51792" y="21468"/>
                  </a:cubicBezTo>
                  <a:cubicBezTo>
                    <a:pt x="54650" y="18610"/>
                    <a:pt x="57507" y="16705"/>
                    <a:pt x="60365" y="16705"/>
                  </a:cubicBezTo>
                  <a:cubicBezTo>
                    <a:pt x="63222" y="15753"/>
                    <a:pt x="66080" y="16705"/>
                    <a:pt x="67985" y="18610"/>
                  </a:cubicBezTo>
                  <a:cubicBezTo>
                    <a:pt x="69890" y="21468"/>
                    <a:pt x="70842" y="25278"/>
                    <a:pt x="70842" y="2908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8" name="Google Shape;6288;p33"/>
            <p:cNvSpPr/>
            <p:nvPr/>
          </p:nvSpPr>
          <p:spPr>
            <a:xfrm>
              <a:off x="6644397" y="2477452"/>
              <a:ext cx="71922" cy="76930"/>
            </a:xfrm>
            <a:custGeom>
              <a:avLst/>
              <a:gdLst/>
              <a:ahLst/>
              <a:cxnLst/>
              <a:rect l="l" t="t" r="r" b="b"/>
              <a:pathLst>
                <a:path w="71922" h="76930" extrusionOk="0">
                  <a:moveTo>
                    <a:pt x="47868" y="60008"/>
                  </a:moveTo>
                  <a:cubicBezTo>
                    <a:pt x="41200" y="59055"/>
                    <a:pt x="36438" y="56198"/>
                    <a:pt x="31675" y="50483"/>
                  </a:cubicBezTo>
                  <a:cubicBezTo>
                    <a:pt x="24055" y="40958"/>
                    <a:pt x="17388" y="32385"/>
                    <a:pt x="13578" y="23813"/>
                  </a:cubicBezTo>
                  <a:cubicBezTo>
                    <a:pt x="9768" y="15240"/>
                    <a:pt x="7863" y="7620"/>
                    <a:pt x="7863" y="952"/>
                  </a:cubicBezTo>
                  <a:lnTo>
                    <a:pt x="243" y="0"/>
                  </a:lnTo>
                  <a:cubicBezTo>
                    <a:pt x="-710" y="10477"/>
                    <a:pt x="1195" y="20955"/>
                    <a:pt x="5005" y="32385"/>
                  </a:cubicBezTo>
                  <a:cubicBezTo>
                    <a:pt x="8815" y="43815"/>
                    <a:pt x="15483" y="54293"/>
                    <a:pt x="23103" y="63818"/>
                  </a:cubicBezTo>
                  <a:cubicBezTo>
                    <a:pt x="28818" y="70485"/>
                    <a:pt x="36438" y="75248"/>
                    <a:pt x="44058" y="76200"/>
                  </a:cubicBezTo>
                  <a:cubicBezTo>
                    <a:pt x="51678" y="78105"/>
                    <a:pt x="58345" y="76200"/>
                    <a:pt x="64060" y="71438"/>
                  </a:cubicBezTo>
                  <a:cubicBezTo>
                    <a:pt x="68823" y="67627"/>
                    <a:pt x="71680" y="60960"/>
                    <a:pt x="71680" y="52388"/>
                  </a:cubicBezTo>
                  <a:cubicBezTo>
                    <a:pt x="72633" y="43815"/>
                    <a:pt x="70728" y="37148"/>
                    <a:pt x="66918" y="32385"/>
                  </a:cubicBezTo>
                  <a:cubicBezTo>
                    <a:pt x="65013" y="29527"/>
                    <a:pt x="62155" y="27623"/>
                    <a:pt x="58345" y="26670"/>
                  </a:cubicBezTo>
                  <a:cubicBezTo>
                    <a:pt x="54535" y="24765"/>
                    <a:pt x="50725" y="23813"/>
                    <a:pt x="45963" y="23813"/>
                  </a:cubicBezTo>
                  <a:lnTo>
                    <a:pt x="45010" y="41910"/>
                  </a:lnTo>
                  <a:cubicBezTo>
                    <a:pt x="48820" y="41910"/>
                    <a:pt x="51678" y="41910"/>
                    <a:pt x="55488" y="42863"/>
                  </a:cubicBezTo>
                  <a:cubicBezTo>
                    <a:pt x="59298" y="43815"/>
                    <a:pt x="61203" y="44768"/>
                    <a:pt x="63108" y="46673"/>
                  </a:cubicBezTo>
                  <a:cubicBezTo>
                    <a:pt x="65013" y="48577"/>
                    <a:pt x="65013" y="49530"/>
                    <a:pt x="65013" y="51435"/>
                  </a:cubicBezTo>
                  <a:cubicBezTo>
                    <a:pt x="65013" y="53340"/>
                    <a:pt x="65013" y="55245"/>
                    <a:pt x="63108" y="56198"/>
                  </a:cubicBezTo>
                  <a:cubicBezTo>
                    <a:pt x="59298" y="60008"/>
                    <a:pt x="54535" y="60960"/>
                    <a:pt x="47868" y="6000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9" name="Google Shape;6289;p33"/>
            <p:cNvSpPr/>
            <p:nvPr/>
          </p:nvSpPr>
          <p:spPr>
            <a:xfrm>
              <a:off x="5945504" y="2138362"/>
              <a:ext cx="782002" cy="306704"/>
            </a:xfrm>
            <a:custGeom>
              <a:avLst/>
              <a:gdLst/>
              <a:ahLst/>
              <a:cxnLst/>
              <a:rect l="l" t="t" r="r" b="b"/>
              <a:pathLst>
                <a:path w="782002" h="306704" extrusionOk="0">
                  <a:moveTo>
                    <a:pt x="26670" y="97155"/>
                  </a:moveTo>
                  <a:cubicBezTo>
                    <a:pt x="37148" y="103823"/>
                    <a:pt x="46673" y="107632"/>
                    <a:pt x="56198" y="106680"/>
                  </a:cubicBezTo>
                  <a:cubicBezTo>
                    <a:pt x="62865" y="105727"/>
                    <a:pt x="68580" y="102870"/>
                    <a:pt x="73342" y="97155"/>
                  </a:cubicBezTo>
                  <a:cubicBezTo>
                    <a:pt x="78105" y="91440"/>
                    <a:pt x="80010" y="84773"/>
                    <a:pt x="79058" y="77152"/>
                  </a:cubicBezTo>
                  <a:cubicBezTo>
                    <a:pt x="79058" y="74295"/>
                    <a:pt x="78105" y="71438"/>
                    <a:pt x="77153" y="68580"/>
                  </a:cubicBezTo>
                  <a:cubicBezTo>
                    <a:pt x="76200" y="65723"/>
                    <a:pt x="74295" y="63818"/>
                    <a:pt x="72390" y="60960"/>
                  </a:cubicBezTo>
                  <a:cubicBezTo>
                    <a:pt x="77153" y="63818"/>
                    <a:pt x="80963" y="65723"/>
                    <a:pt x="84773" y="67627"/>
                  </a:cubicBezTo>
                  <a:cubicBezTo>
                    <a:pt x="88583" y="69532"/>
                    <a:pt x="92392" y="69532"/>
                    <a:pt x="96203" y="69532"/>
                  </a:cubicBezTo>
                  <a:cubicBezTo>
                    <a:pt x="100013" y="68580"/>
                    <a:pt x="102870" y="67627"/>
                    <a:pt x="104775" y="66675"/>
                  </a:cubicBezTo>
                  <a:lnTo>
                    <a:pt x="107633" y="98107"/>
                  </a:lnTo>
                  <a:lnTo>
                    <a:pt x="128588" y="107632"/>
                  </a:lnTo>
                  <a:lnTo>
                    <a:pt x="120015" y="15240"/>
                  </a:lnTo>
                  <a:cubicBezTo>
                    <a:pt x="132398" y="14288"/>
                    <a:pt x="143828" y="14288"/>
                    <a:pt x="156210" y="14288"/>
                  </a:cubicBezTo>
                  <a:cubicBezTo>
                    <a:pt x="158115" y="14288"/>
                    <a:pt x="160020" y="14288"/>
                    <a:pt x="161925" y="14288"/>
                  </a:cubicBezTo>
                  <a:lnTo>
                    <a:pt x="160020" y="51435"/>
                  </a:lnTo>
                  <a:lnTo>
                    <a:pt x="153353" y="51435"/>
                  </a:lnTo>
                  <a:cubicBezTo>
                    <a:pt x="151448" y="51435"/>
                    <a:pt x="150495" y="51435"/>
                    <a:pt x="149542" y="53340"/>
                  </a:cubicBezTo>
                  <a:cubicBezTo>
                    <a:pt x="148590" y="54293"/>
                    <a:pt x="147638" y="55245"/>
                    <a:pt x="147638" y="57150"/>
                  </a:cubicBezTo>
                  <a:cubicBezTo>
                    <a:pt x="147638" y="60960"/>
                    <a:pt x="151448" y="66675"/>
                    <a:pt x="158115" y="74295"/>
                  </a:cubicBezTo>
                  <a:cubicBezTo>
                    <a:pt x="165735" y="81915"/>
                    <a:pt x="170498" y="86677"/>
                    <a:pt x="174308" y="86677"/>
                  </a:cubicBezTo>
                  <a:cubicBezTo>
                    <a:pt x="175260" y="86677"/>
                    <a:pt x="176213" y="85725"/>
                    <a:pt x="177165" y="84773"/>
                  </a:cubicBezTo>
                  <a:cubicBezTo>
                    <a:pt x="178117" y="82868"/>
                    <a:pt x="179070" y="81915"/>
                    <a:pt x="179070" y="80010"/>
                  </a:cubicBezTo>
                  <a:lnTo>
                    <a:pt x="179070" y="71438"/>
                  </a:lnTo>
                  <a:lnTo>
                    <a:pt x="212408" y="73343"/>
                  </a:lnTo>
                  <a:lnTo>
                    <a:pt x="211455" y="98107"/>
                  </a:lnTo>
                  <a:lnTo>
                    <a:pt x="231458" y="112395"/>
                  </a:lnTo>
                  <a:lnTo>
                    <a:pt x="236220" y="19050"/>
                  </a:lnTo>
                  <a:cubicBezTo>
                    <a:pt x="264795" y="21907"/>
                    <a:pt x="292417" y="25718"/>
                    <a:pt x="320040" y="30480"/>
                  </a:cubicBezTo>
                  <a:lnTo>
                    <a:pt x="317183" y="45720"/>
                  </a:lnTo>
                  <a:lnTo>
                    <a:pt x="288608" y="40957"/>
                  </a:lnTo>
                  <a:cubicBezTo>
                    <a:pt x="281940" y="40005"/>
                    <a:pt x="275273" y="40957"/>
                    <a:pt x="269558" y="44768"/>
                  </a:cubicBezTo>
                  <a:cubicBezTo>
                    <a:pt x="263842" y="48577"/>
                    <a:pt x="260985" y="53340"/>
                    <a:pt x="260033" y="59055"/>
                  </a:cubicBezTo>
                  <a:cubicBezTo>
                    <a:pt x="258128" y="67627"/>
                    <a:pt x="259080" y="77152"/>
                    <a:pt x="262890" y="87630"/>
                  </a:cubicBezTo>
                  <a:cubicBezTo>
                    <a:pt x="265748" y="98107"/>
                    <a:pt x="271463" y="108585"/>
                    <a:pt x="278130" y="119063"/>
                  </a:cubicBezTo>
                  <a:lnTo>
                    <a:pt x="285750" y="116205"/>
                  </a:lnTo>
                  <a:cubicBezTo>
                    <a:pt x="280988" y="109538"/>
                    <a:pt x="277178" y="102870"/>
                    <a:pt x="275273" y="96202"/>
                  </a:cubicBezTo>
                  <a:cubicBezTo>
                    <a:pt x="273367" y="88582"/>
                    <a:pt x="273367" y="81915"/>
                    <a:pt x="274320" y="75248"/>
                  </a:cubicBezTo>
                  <a:cubicBezTo>
                    <a:pt x="275273" y="70485"/>
                    <a:pt x="277178" y="66675"/>
                    <a:pt x="281940" y="63818"/>
                  </a:cubicBezTo>
                  <a:cubicBezTo>
                    <a:pt x="285750" y="60960"/>
                    <a:pt x="290513" y="60007"/>
                    <a:pt x="295275" y="60960"/>
                  </a:cubicBezTo>
                  <a:lnTo>
                    <a:pt x="315278" y="64770"/>
                  </a:lnTo>
                  <a:lnTo>
                    <a:pt x="307658" y="111443"/>
                  </a:lnTo>
                  <a:lnTo>
                    <a:pt x="325755" y="128588"/>
                  </a:lnTo>
                  <a:lnTo>
                    <a:pt x="340995" y="36195"/>
                  </a:lnTo>
                  <a:cubicBezTo>
                    <a:pt x="393383" y="46673"/>
                    <a:pt x="444817" y="61913"/>
                    <a:pt x="494348" y="81915"/>
                  </a:cubicBezTo>
                  <a:lnTo>
                    <a:pt x="483870" y="109538"/>
                  </a:lnTo>
                  <a:cubicBezTo>
                    <a:pt x="481013" y="101918"/>
                    <a:pt x="477203" y="95250"/>
                    <a:pt x="472440" y="89535"/>
                  </a:cubicBezTo>
                  <a:cubicBezTo>
                    <a:pt x="467678" y="83820"/>
                    <a:pt x="461963" y="80010"/>
                    <a:pt x="457200" y="78105"/>
                  </a:cubicBezTo>
                  <a:cubicBezTo>
                    <a:pt x="448628" y="75248"/>
                    <a:pt x="441008" y="74295"/>
                    <a:pt x="433388" y="77152"/>
                  </a:cubicBezTo>
                  <a:cubicBezTo>
                    <a:pt x="425767" y="80010"/>
                    <a:pt x="421005" y="84773"/>
                    <a:pt x="418148" y="91440"/>
                  </a:cubicBezTo>
                  <a:cubicBezTo>
                    <a:pt x="415290" y="100013"/>
                    <a:pt x="416242" y="109538"/>
                    <a:pt x="421958" y="120968"/>
                  </a:cubicBezTo>
                  <a:cubicBezTo>
                    <a:pt x="427673" y="132398"/>
                    <a:pt x="434340" y="140018"/>
                    <a:pt x="441960" y="142875"/>
                  </a:cubicBezTo>
                  <a:cubicBezTo>
                    <a:pt x="446723" y="144780"/>
                    <a:pt x="451485" y="144780"/>
                    <a:pt x="456248" y="144780"/>
                  </a:cubicBezTo>
                  <a:cubicBezTo>
                    <a:pt x="461010" y="144780"/>
                    <a:pt x="466725" y="142875"/>
                    <a:pt x="471488" y="140970"/>
                  </a:cubicBezTo>
                  <a:lnTo>
                    <a:pt x="464820" y="158115"/>
                  </a:lnTo>
                  <a:lnTo>
                    <a:pt x="479108" y="178118"/>
                  </a:lnTo>
                  <a:lnTo>
                    <a:pt x="511492" y="90488"/>
                  </a:lnTo>
                  <a:cubicBezTo>
                    <a:pt x="523875" y="96202"/>
                    <a:pt x="537210" y="101918"/>
                    <a:pt x="549593" y="107632"/>
                  </a:cubicBezTo>
                  <a:lnTo>
                    <a:pt x="532448" y="140970"/>
                  </a:lnTo>
                  <a:lnTo>
                    <a:pt x="526733" y="138113"/>
                  </a:lnTo>
                  <a:cubicBezTo>
                    <a:pt x="524828" y="137160"/>
                    <a:pt x="523875" y="137160"/>
                    <a:pt x="522923" y="138113"/>
                  </a:cubicBezTo>
                  <a:cubicBezTo>
                    <a:pt x="521017" y="138113"/>
                    <a:pt x="520065" y="139065"/>
                    <a:pt x="519113" y="140970"/>
                  </a:cubicBezTo>
                  <a:cubicBezTo>
                    <a:pt x="517208" y="143827"/>
                    <a:pt x="518160" y="150495"/>
                    <a:pt x="521970" y="160973"/>
                  </a:cubicBezTo>
                  <a:cubicBezTo>
                    <a:pt x="524828" y="171450"/>
                    <a:pt x="528638" y="177165"/>
                    <a:pt x="531495" y="179070"/>
                  </a:cubicBezTo>
                  <a:cubicBezTo>
                    <a:pt x="532448" y="180023"/>
                    <a:pt x="533400" y="180023"/>
                    <a:pt x="535305" y="179070"/>
                  </a:cubicBezTo>
                  <a:cubicBezTo>
                    <a:pt x="537210" y="178118"/>
                    <a:pt x="538163" y="177165"/>
                    <a:pt x="539115" y="175260"/>
                  </a:cubicBezTo>
                  <a:lnTo>
                    <a:pt x="542925" y="167640"/>
                  </a:lnTo>
                  <a:lnTo>
                    <a:pt x="572453" y="183833"/>
                  </a:lnTo>
                  <a:lnTo>
                    <a:pt x="561023" y="205740"/>
                  </a:lnTo>
                  <a:lnTo>
                    <a:pt x="572453" y="226695"/>
                  </a:lnTo>
                  <a:lnTo>
                    <a:pt x="616268" y="143827"/>
                  </a:lnTo>
                  <a:cubicBezTo>
                    <a:pt x="626745" y="150495"/>
                    <a:pt x="638175" y="156210"/>
                    <a:pt x="648653" y="162877"/>
                  </a:cubicBezTo>
                  <a:lnTo>
                    <a:pt x="604838" y="230505"/>
                  </a:lnTo>
                  <a:lnTo>
                    <a:pt x="614363" y="253365"/>
                  </a:lnTo>
                  <a:lnTo>
                    <a:pt x="665798" y="174308"/>
                  </a:lnTo>
                  <a:cubicBezTo>
                    <a:pt x="687705" y="189548"/>
                    <a:pt x="709613" y="204788"/>
                    <a:pt x="729615" y="221933"/>
                  </a:cubicBezTo>
                  <a:lnTo>
                    <a:pt x="711518" y="244793"/>
                  </a:lnTo>
                  <a:lnTo>
                    <a:pt x="676275" y="217170"/>
                  </a:lnTo>
                  <a:cubicBezTo>
                    <a:pt x="674370" y="215265"/>
                    <a:pt x="672465" y="215265"/>
                    <a:pt x="669608" y="215265"/>
                  </a:cubicBezTo>
                  <a:cubicBezTo>
                    <a:pt x="666750" y="215265"/>
                    <a:pt x="664845" y="216218"/>
                    <a:pt x="663893" y="218123"/>
                  </a:cubicBezTo>
                  <a:cubicBezTo>
                    <a:pt x="660083" y="222885"/>
                    <a:pt x="658178" y="228600"/>
                    <a:pt x="658178" y="236220"/>
                  </a:cubicBezTo>
                  <a:cubicBezTo>
                    <a:pt x="658178" y="243840"/>
                    <a:pt x="660083" y="249555"/>
                    <a:pt x="662940" y="251460"/>
                  </a:cubicBezTo>
                  <a:cubicBezTo>
                    <a:pt x="663893" y="252413"/>
                    <a:pt x="664845" y="252413"/>
                    <a:pt x="665798" y="252413"/>
                  </a:cubicBezTo>
                  <a:cubicBezTo>
                    <a:pt x="666750" y="252413"/>
                    <a:pt x="667703" y="252413"/>
                    <a:pt x="668655" y="250508"/>
                  </a:cubicBezTo>
                  <a:lnTo>
                    <a:pt x="673418" y="243840"/>
                  </a:lnTo>
                  <a:cubicBezTo>
                    <a:pt x="674370" y="242888"/>
                    <a:pt x="675323" y="241935"/>
                    <a:pt x="677228" y="241935"/>
                  </a:cubicBezTo>
                  <a:cubicBezTo>
                    <a:pt x="678180" y="240983"/>
                    <a:pt x="680085" y="241935"/>
                    <a:pt x="681038" y="241935"/>
                  </a:cubicBezTo>
                  <a:lnTo>
                    <a:pt x="700088" y="257175"/>
                  </a:lnTo>
                  <a:lnTo>
                    <a:pt x="678180" y="285750"/>
                  </a:lnTo>
                  <a:lnTo>
                    <a:pt x="686753" y="306705"/>
                  </a:lnTo>
                  <a:lnTo>
                    <a:pt x="743903" y="233363"/>
                  </a:lnTo>
                  <a:cubicBezTo>
                    <a:pt x="752475" y="240030"/>
                    <a:pt x="761048" y="247650"/>
                    <a:pt x="768668" y="255270"/>
                  </a:cubicBezTo>
                  <a:lnTo>
                    <a:pt x="782003" y="240983"/>
                  </a:lnTo>
                  <a:cubicBezTo>
                    <a:pt x="616268" y="91440"/>
                    <a:pt x="396240" y="0"/>
                    <a:pt x="155258" y="0"/>
                  </a:cubicBezTo>
                  <a:cubicBezTo>
                    <a:pt x="127635" y="0"/>
                    <a:pt x="100013" y="952"/>
                    <a:pt x="72390" y="3810"/>
                  </a:cubicBezTo>
                  <a:lnTo>
                    <a:pt x="84773" y="22860"/>
                  </a:lnTo>
                  <a:cubicBezTo>
                    <a:pt x="89535" y="22860"/>
                    <a:pt x="93345" y="21907"/>
                    <a:pt x="98108" y="21907"/>
                  </a:cubicBezTo>
                  <a:lnTo>
                    <a:pt x="100965" y="48577"/>
                  </a:lnTo>
                  <a:cubicBezTo>
                    <a:pt x="99060" y="51435"/>
                    <a:pt x="97155" y="53340"/>
                    <a:pt x="94298" y="55245"/>
                  </a:cubicBezTo>
                  <a:cubicBezTo>
                    <a:pt x="91440" y="57150"/>
                    <a:pt x="88583" y="58102"/>
                    <a:pt x="85725" y="58102"/>
                  </a:cubicBezTo>
                  <a:cubicBezTo>
                    <a:pt x="80010" y="59055"/>
                    <a:pt x="75248" y="59055"/>
                    <a:pt x="72390" y="58102"/>
                  </a:cubicBezTo>
                  <a:cubicBezTo>
                    <a:pt x="68580" y="58102"/>
                    <a:pt x="65723" y="57150"/>
                    <a:pt x="64770" y="56198"/>
                  </a:cubicBezTo>
                  <a:cubicBezTo>
                    <a:pt x="67628" y="53340"/>
                    <a:pt x="69533" y="50482"/>
                    <a:pt x="71438" y="46673"/>
                  </a:cubicBezTo>
                  <a:cubicBezTo>
                    <a:pt x="73342" y="42863"/>
                    <a:pt x="73342" y="39052"/>
                    <a:pt x="73342" y="36195"/>
                  </a:cubicBezTo>
                  <a:cubicBezTo>
                    <a:pt x="72390" y="28575"/>
                    <a:pt x="67628" y="22860"/>
                    <a:pt x="59055" y="16193"/>
                  </a:cubicBezTo>
                  <a:cubicBezTo>
                    <a:pt x="50483" y="10477"/>
                    <a:pt x="40958" y="7620"/>
                    <a:pt x="32385" y="8573"/>
                  </a:cubicBezTo>
                  <a:cubicBezTo>
                    <a:pt x="27623" y="8573"/>
                    <a:pt x="23813" y="10477"/>
                    <a:pt x="19050" y="13335"/>
                  </a:cubicBezTo>
                  <a:cubicBezTo>
                    <a:pt x="14288" y="15240"/>
                    <a:pt x="10478" y="19050"/>
                    <a:pt x="6667" y="22860"/>
                  </a:cubicBezTo>
                  <a:lnTo>
                    <a:pt x="18098" y="36195"/>
                  </a:lnTo>
                  <a:cubicBezTo>
                    <a:pt x="21908" y="32385"/>
                    <a:pt x="26670" y="28575"/>
                    <a:pt x="31433" y="25718"/>
                  </a:cubicBezTo>
                  <a:cubicBezTo>
                    <a:pt x="36195" y="22860"/>
                    <a:pt x="40958" y="21907"/>
                    <a:pt x="44767" y="20955"/>
                  </a:cubicBezTo>
                  <a:cubicBezTo>
                    <a:pt x="48578" y="20955"/>
                    <a:pt x="51435" y="20955"/>
                    <a:pt x="54292" y="22860"/>
                  </a:cubicBezTo>
                  <a:cubicBezTo>
                    <a:pt x="57150" y="24765"/>
                    <a:pt x="59055" y="27623"/>
                    <a:pt x="59055" y="30480"/>
                  </a:cubicBezTo>
                  <a:cubicBezTo>
                    <a:pt x="59055" y="35243"/>
                    <a:pt x="59055" y="40005"/>
                    <a:pt x="57150" y="43815"/>
                  </a:cubicBezTo>
                  <a:cubicBezTo>
                    <a:pt x="56198" y="47625"/>
                    <a:pt x="53340" y="49530"/>
                    <a:pt x="48578" y="50482"/>
                  </a:cubicBezTo>
                  <a:cubicBezTo>
                    <a:pt x="45720" y="49530"/>
                    <a:pt x="42863" y="50482"/>
                    <a:pt x="39053" y="50482"/>
                  </a:cubicBezTo>
                  <a:cubicBezTo>
                    <a:pt x="35242" y="51435"/>
                    <a:pt x="31433" y="53340"/>
                    <a:pt x="27623" y="55245"/>
                  </a:cubicBezTo>
                  <a:lnTo>
                    <a:pt x="37148" y="71438"/>
                  </a:lnTo>
                  <a:cubicBezTo>
                    <a:pt x="44767" y="69532"/>
                    <a:pt x="51435" y="66675"/>
                    <a:pt x="59055" y="60960"/>
                  </a:cubicBezTo>
                  <a:cubicBezTo>
                    <a:pt x="60960" y="61913"/>
                    <a:pt x="61913" y="63818"/>
                    <a:pt x="62865" y="65723"/>
                  </a:cubicBezTo>
                  <a:cubicBezTo>
                    <a:pt x="63817" y="66675"/>
                    <a:pt x="64770" y="69532"/>
                    <a:pt x="64770" y="71438"/>
                  </a:cubicBezTo>
                  <a:cubicBezTo>
                    <a:pt x="65723" y="77152"/>
                    <a:pt x="63817" y="81915"/>
                    <a:pt x="60960" y="86677"/>
                  </a:cubicBezTo>
                  <a:cubicBezTo>
                    <a:pt x="57150" y="91440"/>
                    <a:pt x="52388" y="93345"/>
                    <a:pt x="46673" y="94298"/>
                  </a:cubicBezTo>
                  <a:cubicBezTo>
                    <a:pt x="40005" y="95250"/>
                    <a:pt x="32385" y="93345"/>
                    <a:pt x="25717" y="88582"/>
                  </a:cubicBezTo>
                  <a:cubicBezTo>
                    <a:pt x="18098" y="83820"/>
                    <a:pt x="12383" y="77152"/>
                    <a:pt x="6667" y="68580"/>
                  </a:cubicBezTo>
                  <a:lnTo>
                    <a:pt x="0" y="73343"/>
                  </a:lnTo>
                  <a:cubicBezTo>
                    <a:pt x="7620" y="80010"/>
                    <a:pt x="16192" y="89535"/>
                    <a:pt x="26670" y="97155"/>
                  </a:cubicBezTo>
                  <a:close/>
                  <a:moveTo>
                    <a:pt x="457200" y="121920"/>
                  </a:moveTo>
                  <a:cubicBezTo>
                    <a:pt x="449580" y="122873"/>
                    <a:pt x="443865" y="121920"/>
                    <a:pt x="438150" y="120015"/>
                  </a:cubicBezTo>
                  <a:cubicBezTo>
                    <a:pt x="434340" y="118110"/>
                    <a:pt x="431483" y="116205"/>
                    <a:pt x="428625" y="112395"/>
                  </a:cubicBezTo>
                  <a:cubicBezTo>
                    <a:pt x="426720" y="108585"/>
                    <a:pt x="426720" y="105727"/>
                    <a:pt x="427673" y="102870"/>
                  </a:cubicBezTo>
                  <a:cubicBezTo>
                    <a:pt x="429578" y="98107"/>
                    <a:pt x="433388" y="95250"/>
                    <a:pt x="441008" y="93345"/>
                  </a:cubicBezTo>
                  <a:cubicBezTo>
                    <a:pt x="448628" y="91440"/>
                    <a:pt x="456248" y="92393"/>
                    <a:pt x="462915" y="94298"/>
                  </a:cubicBezTo>
                  <a:cubicBezTo>
                    <a:pt x="466725" y="95250"/>
                    <a:pt x="469583" y="98107"/>
                    <a:pt x="472440" y="101918"/>
                  </a:cubicBezTo>
                  <a:cubicBezTo>
                    <a:pt x="475298" y="105727"/>
                    <a:pt x="478155" y="110490"/>
                    <a:pt x="480060" y="115252"/>
                  </a:cubicBezTo>
                  <a:cubicBezTo>
                    <a:pt x="472440" y="118110"/>
                    <a:pt x="464820" y="120968"/>
                    <a:pt x="457200" y="121920"/>
                  </a:cubicBezTo>
                  <a:close/>
                  <a:moveTo>
                    <a:pt x="567690" y="110490"/>
                  </a:moveTo>
                  <a:cubicBezTo>
                    <a:pt x="578168" y="115252"/>
                    <a:pt x="587693" y="120968"/>
                    <a:pt x="597218" y="126682"/>
                  </a:cubicBezTo>
                  <a:lnTo>
                    <a:pt x="579120" y="160020"/>
                  </a:lnTo>
                  <a:lnTo>
                    <a:pt x="549593" y="143827"/>
                  </a:lnTo>
                  <a:lnTo>
                    <a:pt x="567690" y="110490"/>
                  </a:lnTo>
                  <a:close/>
                  <a:moveTo>
                    <a:pt x="181928" y="13335"/>
                  </a:moveTo>
                  <a:cubicBezTo>
                    <a:pt x="193358" y="13335"/>
                    <a:pt x="204788" y="14288"/>
                    <a:pt x="215265" y="15240"/>
                  </a:cubicBezTo>
                  <a:lnTo>
                    <a:pt x="213360" y="53340"/>
                  </a:lnTo>
                  <a:lnTo>
                    <a:pt x="180023" y="51435"/>
                  </a:lnTo>
                  <a:lnTo>
                    <a:pt x="181928" y="13335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0" name="Google Shape;6290;p33"/>
            <p:cNvSpPr/>
            <p:nvPr/>
          </p:nvSpPr>
          <p:spPr>
            <a:xfrm>
              <a:off x="6714172" y="2412682"/>
              <a:ext cx="92392" cy="111442"/>
            </a:xfrm>
            <a:custGeom>
              <a:avLst/>
              <a:gdLst/>
              <a:ahLst/>
              <a:cxnLst/>
              <a:rect l="l" t="t" r="r" b="b"/>
              <a:pathLst>
                <a:path w="92392" h="111442" extrusionOk="0">
                  <a:moveTo>
                    <a:pt x="0" y="89535"/>
                  </a:moveTo>
                  <a:lnTo>
                    <a:pt x="6668" y="111442"/>
                  </a:lnTo>
                  <a:lnTo>
                    <a:pt x="72390" y="46672"/>
                  </a:lnTo>
                  <a:cubicBezTo>
                    <a:pt x="77153" y="52388"/>
                    <a:pt x="81915" y="58102"/>
                    <a:pt x="86678" y="62865"/>
                  </a:cubicBezTo>
                  <a:lnTo>
                    <a:pt x="92393" y="39052"/>
                  </a:lnTo>
                  <a:cubicBezTo>
                    <a:pt x="80963" y="25717"/>
                    <a:pt x="68580" y="12382"/>
                    <a:pt x="56198" y="0"/>
                  </a:cubicBezTo>
                  <a:lnTo>
                    <a:pt x="41910" y="14288"/>
                  </a:lnTo>
                  <a:cubicBezTo>
                    <a:pt x="47625" y="20002"/>
                    <a:pt x="52388" y="25717"/>
                    <a:pt x="58103" y="31432"/>
                  </a:cubicBezTo>
                  <a:lnTo>
                    <a:pt x="0" y="89535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1" name="Google Shape;6291;p33"/>
            <p:cNvSpPr/>
            <p:nvPr/>
          </p:nvSpPr>
          <p:spPr>
            <a:xfrm>
              <a:off x="6755130" y="2518410"/>
              <a:ext cx="25717" cy="25717"/>
            </a:xfrm>
            <a:custGeom>
              <a:avLst/>
              <a:gdLst/>
              <a:ahLst/>
              <a:cxnLst/>
              <a:rect l="l" t="t" r="r" b="b"/>
              <a:pathLst>
                <a:path w="25717" h="25717" extrusionOk="0">
                  <a:moveTo>
                    <a:pt x="0" y="0"/>
                  </a:moveTo>
                  <a:lnTo>
                    <a:pt x="25717" y="0"/>
                  </a:lnTo>
                  <a:lnTo>
                    <a:pt x="25717" y="25717"/>
                  </a:lnTo>
                  <a:lnTo>
                    <a:pt x="0" y="2571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2" name="Google Shape;6292;p33"/>
            <p:cNvSpPr/>
            <p:nvPr/>
          </p:nvSpPr>
          <p:spPr>
            <a:xfrm>
              <a:off x="6782752" y="2489835"/>
              <a:ext cx="25717" cy="25717"/>
            </a:xfrm>
            <a:custGeom>
              <a:avLst/>
              <a:gdLst/>
              <a:ahLst/>
              <a:cxnLst/>
              <a:rect l="l" t="t" r="r" b="b"/>
              <a:pathLst>
                <a:path w="25717" h="25717" extrusionOk="0">
                  <a:moveTo>
                    <a:pt x="0" y="0"/>
                  </a:moveTo>
                  <a:lnTo>
                    <a:pt x="25718" y="0"/>
                  </a:lnTo>
                  <a:lnTo>
                    <a:pt x="25718" y="25717"/>
                  </a:lnTo>
                  <a:lnTo>
                    <a:pt x="0" y="2571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293" name="Google Shape;6293;p33"/>
            <p:cNvGrpSpPr/>
            <p:nvPr/>
          </p:nvGrpSpPr>
          <p:grpSpPr>
            <a:xfrm>
              <a:off x="4819650" y="4612005"/>
              <a:ext cx="2558414" cy="385762"/>
              <a:chOff x="4819650" y="4612005"/>
              <a:chExt cx="2558414" cy="385762"/>
            </a:xfrm>
          </p:grpSpPr>
          <p:sp>
            <p:nvSpPr>
              <p:cNvPr id="6294" name="Google Shape;6294;p33"/>
              <p:cNvSpPr/>
              <p:nvPr/>
            </p:nvSpPr>
            <p:spPr>
              <a:xfrm>
                <a:off x="4819650" y="4699634"/>
                <a:ext cx="1013460" cy="262890"/>
              </a:xfrm>
              <a:custGeom>
                <a:avLst/>
                <a:gdLst/>
                <a:ahLst/>
                <a:cxnLst/>
                <a:rect l="l" t="t" r="r" b="b"/>
                <a:pathLst>
                  <a:path w="1013460" h="262890" extrusionOk="0">
                    <a:moveTo>
                      <a:pt x="942975" y="182880"/>
                    </a:moveTo>
                    <a:lnTo>
                      <a:pt x="978218" y="201930"/>
                    </a:lnTo>
                    <a:lnTo>
                      <a:pt x="978218" y="38100"/>
                    </a:lnTo>
                    <a:lnTo>
                      <a:pt x="1013460" y="38100"/>
                    </a:lnTo>
                    <a:lnTo>
                      <a:pt x="996315" y="6668"/>
                    </a:lnTo>
                    <a:lnTo>
                      <a:pt x="827723" y="6668"/>
                    </a:lnTo>
                    <a:lnTo>
                      <a:pt x="819150" y="6668"/>
                    </a:lnTo>
                    <a:lnTo>
                      <a:pt x="731520" y="6668"/>
                    </a:lnTo>
                    <a:lnTo>
                      <a:pt x="723900" y="6668"/>
                    </a:lnTo>
                    <a:lnTo>
                      <a:pt x="537210" y="6668"/>
                    </a:lnTo>
                    <a:lnTo>
                      <a:pt x="529590" y="6668"/>
                    </a:lnTo>
                    <a:lnTo>
                      <a:pt x="441960" y="6668"/>
                    </a:lnTo>
                    <a:lnTo>
                      <a:pt x="434340" y="6668"/>
                    </a:lnTo>
                    <a:lnTo>
                      <a:pt x="202883" y="6668"/>
                    </a:lnTo>
                    <a:lnTo>
                      <a:pt x="195263" y="6668"/>
                    </a:lnTo>
                    <a:lnTo>
                      <a:pt x="122873" y="6668"/>
                    </a:lnTo>
                    <a:lnTo>
                      <a:pt x="141923" y="38100"/>
                    </a:lnTo>
                    <a:lnTo>
                      <a:pt x="149543" y="38100"/>
                    </a:lnTo>
                    <a:lnTo>
                      <a:pt x="149543" y="110490"/>
                    </a:lnTo>
                    <a:lnTo>
                      <a:pt x="110490" y="93345"/>
                    </a:lnTo>
                    <a:cubicBezTo>
                      <a:pt x="114300" y="89535"/>
                      <a:pt x="117157" y="84772"/>
                      <a:pt x="119063" y="79058"/>
                    </a:cubicBezTo>
                    <a:cubicBezTo>
                      <a:pt x="120968" y="73343"/>
                      <a:pt x="121920" y="67628"/>
                      <a:pt x="121920" y="61913"/>
                    </a:cubicBezTo>
                    <a:cubicBezTo>
                      <a:pt x="121920" y="48578"/>
                      <a:pt x="115253" y="34290"/>
                      <a:pt x="102870" y="20955"/>
                    </a:cubicBezTo>
                    <a:cubicBezTo>
                      <a:pt x="89535" y="6668"/>
                      <a:pt x="76200" y="0"/>
                      <a:pt x="63818" y="0"/>
                    </a:cubicBezTo>
                    <a:cubicBezTo>
                      <a:pt x="51435" y="0"/>
                      <a:pt x="40958" y="3810"/>
                      <a:pt x="31433" y="11430"/>
                    </a:cubicBezTo>
                    <a:cubicBezTo>
                      <a:pt x="22860" y="19050"/>
                      <a:pt x="19050" y="28575"/>
                      <a:pt x="19050" y="39053"/>
                    </a:cubicBezTo>
                    <a:cubicBezTo>
                      <a:pt x="19050" y="47625"/>
                      <a:pt x="22860" y="57150"/>
                      <a:pt x="31433" y="66675"/>
                    </a:cubicBezTo>
                    <a:cubicBezTo>
                      <a:pt x="39053" y="75247"/>
                      <a:pt x="50482" y="82868"/>
                      <a:pt x="63818" y="90488"/>
                    </a:cubicBezTo>
                    <a:cubicBezTo>
                      <a:pt x="51435" y="99060"/>
                      <a:pt x="29528" y="110490"/>
                      <a:pt x="0" y="123825"/>
                    </a:cubicBezTo>
                    <a:lnTo>
                      <a:pt x="27622" y="147638"/>
                    </a:lnTo>
                    <a:cubicBezTo>
                      <a:pt x="60960" y="131445"/>
                      <a:pt x="84773" y="117158"/>
                      <a:pt x="100013" y="104775"/>
                    </a:cubicBezTo>
                    <a:lnTo>
                      <a:pt x="131445" y="120015"/>
                    </a:lnTo>
                    <a:lnTo>
                      <a:pt x="40005" y="176213"/>
                    </a:lnTo>
                    <a:lnTo>
                      <a:pt x="65723" y="197168"/>
                    </a:lnTo>
                    <a:lnTo>
                      <a:pt x="151448" y="139065"/>
                    </a:lnTo>
                    <a:lnTo>
                      <a:pt x="151448" y="183833"/>
                    </a:lnTo>
                    <a:lnTo>
                      <a:pt x="186690" y="202883"/>
                    </a:lnTo>
                    <a:lnTo>
                      <a:pt x="186690" y="39053"/>
                    </a:lnTo>
                    <a:lnTo>
                      <a:pt x="214313" y="39053"/>
                    </a:lnTo>
                    <a:lnTo>
                      <a:pt x="221933" y="39053"/>
                    </a:lnTo>
                    <a:lnTo>
                      <a:pt x="395288" y="39053"/>
                    </a:lnTo>
                    <a:lnTo>
                      <a:pt x="395288" y="66675"/>
                    </a:lnTo>
                    <a:lnTo>
                      <a:pt x="354330" y="66675"/>
                    </a:lnTo>
                    <a:cubicBezTo>
                      <a:pt x="340043" y="66675"/>
                      <a:pt x="327660" y="71438"/>
                      <a:pt x="318135" y="81915"/>
                    </a:cubicBezTo>
                    <a:cubicBezTo>
                      <a:pt x="308610" y="92393"/>
                      <a:pt x="302895" y="103822"/>
                      <a:pt x="302895" y="118110"/>
                    </a:cubicBezTo>
                    <a:cubicBezTo>
                      <a:pt x="302895" y="134303"/>
                      <a:pt x="311468" y="152400"/>
                      <a:pt x="329565" y="171450"/>
                    </a:cubicBezTo>
                    <a:cubicBezTo>
                      <a:pt x="347663" y="190500"/>
                      <a:pt x="364808" y="199072"/>
                      <a:pt x="381000" y="199072"/>
                    </a:cubicBezTo>
                    <a:cubicBezTo>
                      <a:pt x="381953" y="199072"/>
                      <a:pt x="383858" y="199072"/>
                      <a:pt x="387668" y="197168"/>
                    </a:cubicBezTo>
                    <a:lnTo>
                      <a:pt x="392430" y="195263"/>
                    </a:lnTo>
                    <a:cubicBezTo>
                      <a:pt x="387668" y="210503"/>
                      <a:pt x="381953" y="222885"/>
                      <a:pt x="373380" y="231458"/>
                    </a:cubicBezTo>
                    <a:cubicBezTo>
                      <a:pt x="365760" y="240983"/>
                      <a:pt x="357188" y="245745"/>
                      <a:pt x="347663" y="245745"/>
                    </a:cubicBezTo>
                    <a:cubicBezTo>
                      <a:pt x="342900" y="245745"/>
                      <a:pt x="339090" y="243840"/>
                      <a:pt x="337185" y="240983"/>
                    </a:cubicBezTo>
                    <a:cubicBezTo>
                      <a:pt x="334328" y="238125"/>
                      <a:pt x="332423" y="234315"/>
                      <a:pt x="332423" y="230505"/>
                    </a:cubicBezTo>
                    <a:cubicBezTo>
                      <a:pt x="332423" y="225743"/>
                      <a:pt x="334328" y="221933"/>
                      <a:pt x="339090" y="218122"/>
                    </a:cubicBezTo>
                    <a:cubicBezTo>
                      <a:pt x="343853" y="214313"/>
                      <a:pt x="349568" y="211455"/>
                      <a:pt x="356235" y="209550"/>
                    </a:cubicBezTo>
                    <a:lnTo>
                      <a:pt x="324803" y="190500"/>
                    </a:lnTo>
                    <a:cubicBezTo>
                      <a:pt x="320040" y="191453"/>
                      <a:pt x="316230" y="193358"/>
                      <a:pt x="312420" y="197168"/>
                    </a:cubicBezTo>
                    <a:cubicBezTo>
                      <a:pt x="308610" y="200025"/>
                      <a:pt x="306705" y="202883"/>
                      <a:pt x="305753" y="206693"/>
                    </a:cubicBezTo>
                    <a:cubicBezTo>
                      <a:pt x="292418" y="206693"/>
                      <a:pt x="282893" y="204788"/>
                      <a:pt x="276225" y="200978"/>
                    </a:cubicBezTo>
                    <a:cubicBezTo>
                      <a:pt x="282893" y="199072"/>
                      <a:pt x="288608" y="194310"/>
                      <a:pt x="291465" y="188595"/>
                    </a:cubicBezTo>
                    <a:cubicBezTo>
                      <a:pt x="295275" y="182880"/>
                      <a:pt x="297180" y="176213"/>
                      <a:pt x="297180" y="169545"/>
                    </a:cubicBezTo>
                    <a:cubicBezTo>
                      <a:pt x="297180" y="160020"/>
                      <a:pt x="294323" y="152400"/>
                      <a:pt x="287655" y="145733"/>
                    </a:cubicBezTo>
                    <a:cubicBezTo>
                      <a:pt x="281940" y="139065"/>
                      <a:pt x="274320" y="136208"/>
                      <a:pt x="265748" y="136208"/>
                    </a:cubicBezTo>
                    <a:cubicBezTo>
                      <a:pt x="255270" y="136208"/>
                      <a:pt x="245745" y="139065"/>
                      <a:pt x="238125" y="145733"/>
                    </a:cubicBezTo>
                    <a:cubicBezTo>
                      <a:pt x="230505" y="152400"/>
                      <a:pt x="226695" y="160972"/>
                      <a:pt x="226695" y="171450"/>
                    </a:cubicBezTo>
                    <a:cubicBezTo>
                      <a:pt x="226695" y="184785"/>
                      <a:pt x="234315" y="196215"/>
                      <a:pt x="248602" y="205740"/>
                    </a:cubicBezTo>
                    <a:cubicBezTo>
                      <a:pt x="263843" y="215265"/>
                      <a:pt x="280988" y="220028"/>
                      <a:pt x="301943" y="220028"/>
                    </a:cubicBezTo>
                    <a:cubicBezTo>
                      <a:pt x="299085" y="229553"/>
                      <a:pt x="303848" y="239078"/>
                      <a:pt x="317183" y="248603"/>
                    </a:cubicBezTo>
                    <a:cubicBezTo>
                      <a:pt x="330518" y="258128"/>
                      <a:pt x="345758" y="262890"/>
                      <a:pt x="361950" y="262890"/>
                    </a:cubicBezTo>
                    <a:cubicBezTo>
                      <a:pt x="371475" y="262890"/>
                      <a:pt x="381000" y="259080"/>
                      <a:pt x="390525" y="252413"/>
                    </a:cubicBezTo>
                    <a:cubicBezTo>
                      <a:pt x="400050" y="244793"/>
                      <a:pt x="406718" y="235268"/>
                      <a:pt x="412433" y="222885"/>
                    </a:cubicBezTo>
                    <a:lnTo>
                      <a:pt x="427673" y="256222"/>
                    </a:lnTo>
                    <a:lnTo>
                      <a:pt x="448628" y="246697"/>
                    </a:lnTo>
                    <a:lnTo>
                      <a:pt x="419100" y="198120"/>
                    </a:lnTo>
                    <a:cubicBezTo>
                      <a:pt x="424815" y="196215"/>
                      <a:pt x="428625" y="193358"/>
                      <a:pt x="431483" y="189547"/>
                    </a:cubicBezTo>
                    <a:cubicBezTo>
                      <a:pt x="435293" y="184785"/>
                      <a:pt x="436245" y="180022"/>
                      <a:pt x="436245" y="174308"/>
                    </a:cubicBezTo>
                    <a:cubicBezTo>
                      <a:pt x="436245" y="166688"/>
                      <a:pt x="433388" y="159068"/>
                      <a:pt x="426720" y="150495"/>
                    </a:cubicBezTo>
                    <a:cubicBezTo>
                      <a:pt x="420053" y="142875"/>
                      <a:pt x="413385" y="139065"/>
                      <a:pt x="407670" y="139065"/>
                    </a:cubicBezTo>
                    <a:cubicBezTo>
                      <a:pt x="401003" y="139065"/>
                      <a:pt x="394335" y="140970"/>
                      <a:pt x="389573" y="144780"/>
                    </a:cubicBezTo>
                    <a:cubicBezTo>
                      <a:pt x="384810" y="148590"/>
                      <a:pt x="381953" y="153353"/>
                      <a:pt x="381953" y="159068"/>
                    </a:cubicBezTo>
                    <a:cubicBezTo>
                      <a:pt x="381953" y="163830"/>
                      <a:pt x="383858" y="169545"/>
                      <a:pt x="387668" y="176213"/>
                    </a:cubicBezTo>
                    <a:cubicBezTo>
                      <a:pt x="381000" y="180022"/>
                      <a:pt x="375285" y="181928"/>
                      <a:pt x="370523" y="181928"/>
                    </a:cubicBezTo>
                    <a:cubicBezTo>
                      <a:pt x="359093" y="181928"/>
                      <a:pt x="349568" y="178118"/>
                      <a:pt x="341948" y="169545"/>
                    </a:cubicBezTo>
                    <a:cubicBezTo>
                      <a:pt x="334328" y="160972"/>
                      <a:pt x="329565" y="150495"/>
                      <a:pt x="329565" y="137160"/>
                    </a:cubicBezTo>
                    <a:cubicBezTo>
                      <a:pt x="329565" y="127635"/>
                      <a:pt x="332423" y="119063"/>
                      <a:pt x="339090" y="111443"/>
                    </a:cubicBezTo>
                    <a:cubicBezTo>
                      <a:pt x="344805" y="103822"/>
                      <a:pt x="352425" y="100965"/>
                      <a:pt x="360998" y="100965"/>
                    </a:cubicBezTo>
                    <a:lnTo>
                      <a:pt x="428625" y="100965"/>
                    </a:lnTo>
                    <a:lnTo>
                      <a:pt x="428625" y="42863"/>
                    </a:lnTo>
                    <a:lnTo>
                      <a:pt x="451485" y="42863"/>
                    </a:lnTo>
                    <a:lnTo>
                      <a:pt x="459105" y="42863"/>
                    </a:lnTo>
                    <a:lnTo>
                      <a:pt x="483870" y="42863"/>
                    </a:lnTo>
                    <a:lnTo>
                      <a:pt x="483870" y="182880"/>
                    </a:lnTo>
                    <a:lnTo>
                      <a:pt x="519113" y="206693"/>
                    </a:lnTo>
                    <a:lnTo>
                      <a:pt x="519113" y="42863"/>
                    </a:lnTo>
                    <a:lnTo>
                      <a:pt x="546735" y="42863"/>
                    </a:lnTo>
                    <a:lnTo>
                      <a:pt x="554355" y="42863"/>
                    </a:lnTo>
                    <a:lnTo>
                      <a:pt x="679133" y="42863"/>
                    </a:lnTo>
                    <a:lnTo>
                      <a:pt x="679133" y="95250"/>
                    </a:lnTo>
                    <a:cubicBezTo>
                      <a:pt x="670560" y="84772"/>
                      <a:pt x="660083" y="76200"/>
                      <a:pt x="649605" y="69533"/>
                    </a:cubicBezTo>
                    <a:cubicBezTo>
                      <a:pt x="638175" y="62865"/>
                      <a:pt x="626745" y="60008"/>
                      <a:pt x="617220" y="60008"/>
                    </a:cubicBezTo>
                    <a:cubicBezTo>
                      <a:pt x="601980" y="60008"/>
                      <a:pt x="588645" y="63818"/>
                      <a:pt x="579120" y="72390"/>
                    </a:cubicBezTo>
                    <a:cubicBezTo>
                      <a:pt x="568643" y="80963"/>
                      <a:pt x="562928" y="91440"/>
                      <a:pt x="562928" y="104775"/>
                    </a:cubicBezTo>
                    <a:cubicBezTo>
                      <a:pt x="562928" y="120015"/>
                      <a:pt x="570548" y="135255"/>
                      <a:pt x="586740" y="149543"/>
                    </a:cubicBezTo>
                    <a:cubicBezTo>
                      <a:pt x="602933" y="164783"/>
                      <a:pt x="618173" y="172403"/>
                      <a:pt x="633413" y="172403"/>
                    </a:cubicBezTo>
                    <a:cubicBezTo>
                      <a:pt x="641985" y="172403"/>
                      <a:pt x="649605" y="170497"/>
                      <a:pt x="658178" y="166688"/>
                    </a:cubicBezTo>
                    <a:cubicBezTo>
                      <a:pt x="665798" y="162878"/>
                      <a:pt x="673418" y="158115"/>
                      <a:pt x="680085" y="150495"/>
                    </a:cubicBezTo>
                    <a:lnTo>
                      <a:pt x="680085" y="181928"/>
                    </a:lnTo>
                    <a:lnTo>
                      <a:pt x="715328" y="205740"/>
                    </a:lnTo>
                    <a:lnTo>
                      <a:pt x="715328" y="41910"/>
                    </a:lnTo>
                    <a:lnTo>
                      <a:pt x="742950" y="41910"/>
                    </a:lnTo>
                    <a:lnTo>
                      <a:pt x="750570" y="41910"/>
                    </a:lnTo>
                    <a:lnTo>
                      <a:pt x="775335" y="41910"/>
                    </a:lnTo>
                    <a:lnTo>
                      <a:pt x="775335" y="181928"/>
                    </a:lnTo>
                    <a:lnTo>
                      <a:pt x="810578" y="205740"/>
                    </a:lnTo>
                    <a:lnTo>
                      <a:pt x="810578" y="41910"/>
                    </a:lnTo>
                    <a:lnTo>
                      <a:pt x="838200" y="41910"/>
                    </a:lnTo>
                    <a:lnTo>
                      <a:pt x="845820" y="41910"/>
                    </a:lnTo>
                    <a:lnTo>
                      <a:pt x="942975" y="41910"/>
                    </a:lnTo>
                    <a:lnTo>
                      <a:pt x="942975" y="92393"/>
                    </a:lnTo>
                    <a:lnTo>
                      <a:pt x="864870" y="92393"/>
                    </a:lnTo>
                    <a:cubicBezTo>
                      <a:pt x="860108" y="92393"/>
                      <a:pt x="857250" y="94297"/>
                      <a:pt x="854393" y="97155"/>
                    </a:cubicBezTo>
                    <a:cubicBezTo>
                      <a:pt x="851535" y="100013"/>
                      <a:pt x="849630" y="103822"/>
                      <a:pt x="849630" y="107633"/>
                    </a:cubicBezTo>
                    <a:cubicBezTo>
                      <a:pt x="849630" y="117158"/>
                      <a:pt x="853440" y="127635"/>
                      <a:pt x="862013" y="138113"/>
                    </a:cubicBezTo>
                    <a:cubicBezTo>
                      <a:pt x="870585" y="148590"/>
                      <a:pt x="878205" y="154305"/>
                      <a:pt x="884873" y="154305"/>
                    </a:cubicBezTo>
                    <a:cubicBezTo>
                      <a:pt x="886778" y="154305"/>
                      <a:pt x="888683" y="153353"/>
                      <a:pt x="889635" y="152400"/>
                    </a:cubicBezTo>
                    <a:cubicBezTo>
                      <a:pt x="891540" y="151447"/>
                      <a:pt x="892493" y="149543"/>
                      <a:pt x="892493" y="146685"/>
                    </a:cubicBezTo>
                    <a:lnTo>
                      <a:pt x="892493" y="133350"/>
                    </a:lnTo>
                    <a:cubicBezTo>
                      <a:pt x="892493" y="130493"/>
                      <a:pt x="893445" y="128588"/>
                      <a:pt x="895350" y="126683"/>
                    </a:cubicBezTo>
                    <a:cubicBezTo>
                      <a:pt x="896303" y="124778"/>
                      <a:pt x="898208" y="123825"/>
                      <a:pt x="900113" y="123825"/>
                    </a:cubicBezTo>
                    <a:lnTo>
                      <a:pt x="942975" y="123825"/>
                    </a:lnTo>
                    <a:lnTo>
                      <a:pt x="942975" y="182880"/>
                    </a:lnTo>
                    <a:close/>
                    <a:moveTo>
                      <a:pt x="90488" y="68580"/>
                    </a:moveTo>
                    <a:cubicBezTo>
                      <a:pt x="87630" y="75247"/>
                      <a:pt x="82868" y="79058"/>
                      <a:pt x="78105" y="81915"/>
                    </a:cubicBezTo>
                    <a:cubicBezTo>
                      <a:pt x="71438" y="80010"/>
                      <a:pt x="65723" y="75247"/>
                      <a:pt x="60960" y="69533"/>
                    </a:cubicBezTo>
                    <a:cubicBezTo>
                      <a:pt x="56197" y="63818"/>
                      <a:pt x="54293" y="57150"/>
                      <a:pt x="54293" y="50483"/>
                    </a:cubicBezTo>
                    <a:cubicBezTo>
                      <a:pt x="54293" y="44768"/>
                      <a:pt x="56197" y="40005"/>
                      <a:pt x="60960" y="35243"/>
                    </a:cubicBezTo>
                    <a:cubicBezTo>
                      <a:pt x="65723" y="30480"/>
                      <a:pt x="71438" y="28575"/>
                      <a:pt x="78105" y="28575"/>
                    </a:cubicBezTo>
                    <a:cubicBezTo>
                      <a:pt x="82868" y="28575"/>
                      <a:pt x="87630" y="30480"/>
                      <a:pt x="90488" y="33338"/>
                    </a:cubicBezTo>
                    <a:cubicBezTo>
                      <a:pt x="94298" y="37147"/>
                      <a:pt x="95250" y="40958"/>
                      <a:pt x="95250" y="45720"/>
                    </a:cubicBezTo>
                    <a:cubicBezTo>
                      <a:pt x="96203" y="54293"/>
                      <a:pt x="94298" y="61913"/>
                      <a:pt x="90488" y="68580"/>
                    </a:cubicBezTo>
                    <a:close/>
                    <a:moveTo>
                      <a:pt x="251460" y="181928"/>
                    </a:moveTo>
                    <a:cubicBezTo>
                      <a:pt x="247650" y="178118"/>
                      <a:pt x="246698" y="174308"/>
                      <a:pt x="246698" y="169545"/>
                    </a:cubicBezTo>
                    <a:cubicBezTo>
                      <a:pt x="246698" y="164783"/>
                      <a:pt x="248602" y="160020"/>
                      <a:pt x="251460" y="157163"/>
                    </a:cubicBezTo>
                    <a:cubicBezTo>
                      <a:pt x="255270" y="153353"/>
                      <a:pt x="259080" y="152400"/>
                      <a:pt x="263843" y="152400"/>
                    </a:cubicBezTo>
                    <a:cubicBezTo>
                      <a:pt x="268605" y="152400"/>
                      <a:pt x="273368" y="154305"/>
                      <a:pt x="276225" y="157163"/>
                    </a:cubicBezTo>
                    <a:cubicBezTo>
                      <a:pt x="280035" y="160972"/>
                      <a:pt x="280988" y="164783"/>
                      <a:pt x="280988" y="169545"/>
                    </a:cubicBezTo>
                    <a:cubicBezTo>
                      <a:pt x="280988" y="174308"/>
                      <a:pt x="279083" y="179070"/>
                      <a:pt x="276225" y="181928"/>
                    </a:cubicBezTo>
                    <a:cubicBezTo>
                      <a:pt x="272415" y="185738"/>
                      <a:pt x="268605" y="186690"/>
                      <a:pt x="263843" y="186690"/>
                    </a:cubicBezTo>
                    <a:cubicBezTo>
                      <a:pt x="259080" y="186690"/>
                      <a:pt x="254318" y="184785"/>
                      <a:pt x="251460" y="181928"/>
                    </a:cubicBezTo>
                    <a:close/>
                    <a:moveTo>
                      <a:pt x="648653" y="133350"/>
                    </a:moveTo>
                    <a:cubicBezTo>
                      <a:pt x="637223" y="139065"/>
                      <a:pt x="626745" y="141922"/>
                      <a:pt x="616268" y="141922"/>
                    </a:cubicBezTo>
                    <a:cubicBezTo>
                      <a:pt x="608648" y="141922"/>
                      <a:pt x="601980" y="139065"/>
                      <a:pt x="597218" y="135255"/>
                    </a:cubicBezTo>
                    <a:cubicBezTo>
                      <a:pt x="592455" y="130493"/>
                      <a:pt x="589598" y="125730"/>
                      <a:pt x="589598" y="120015"/>
                    </a:cubicBezTo>
                    <a:cubicBezTo>
                      <a:pt x="589598" y="111443"/>
                      <a:pt x="594360" y="103822"/>
                      <a:pt x="605790" y="96203"/>
                    </a:cubicBezTo>
                    <a:cubicBezTo>
                      <a:pt x="617220" y="88583"/>
                      <a:pt x="628650" y="85725"/>
                      <a:pt x="641985" y="85725"/>
                    </a:cubicBezTo>
                    <a:cubicBezTo>
                      <a:pt x="648653" y="85725"/>
                      <a:pt x="655320" y="87630"/>
                      <a:pt x="662940" y="92393"/>
                    </a:cubicBezTo>
                    <a:cubicBezTo>
                      <a:pt x="670560" y="96203"/>
                      <a:pt x="677228" y="101918"/>
                      <a:pt x="682943" y="109538"/>
                    </a:cubicBezTo>
                    <a:cubicBezTo>
                      <a:pt x="671513" y="119063"/>
                      <a:pt x="660083" y="127635"/>
                      <a:pt x="648653" y="13335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95" name="Google Shape;6295;p33"/>
              <p:cNvSpPr/>
              <p:nvPr/>
            </p:nvSpPr>
            <p:spPr>
              <a:xfrm>
                <a:off x="5744527" y="4910137"/>
                <a:ext cx="119062" cy="87630"/>
              </a:xfrm>
              <a:custGeom>
                <a:avLst/>
                <a:gdLst/>
                <a:ahLst/>
                <a:cxnLst/>
                <a:rect l="l" t="t" r="r" b="b"/>
                <a:pathLst>
                  <a:path w="119062" h="87630" extrusionOk="0">
                    <a:moveTo>
                      <a:pt x="54293" y="13335"/>
                    </a:moveTo>
                    <a:cubicBezTo>
                      <a:pt x="42863" y="3810"/>
                      <a:pt x="34290" y="0"/>
                      <a:pt x="27623" y="0"/>
                    </a:cubicBezTo>
                    <a:cubicBezTo>
                      <a:pt x="21908" y="0"/>
                      <a:pt x="17145" y="953"/>
                      <a:pt x="12383" y="1905"/>
                    </a:cubicBezTo>
                    <a:cubicBezTo>
                      <a:pt x="8573" y="2857"/>
                      <a:pt x="4763" y="5715"/>
                      <a:pt x="0" y="9525"/>
                    </a:cubicBezTo>
                    <a:lnTo>
                      <a:pt x="13335" y="30480"/>
                    </a:lnTo>
                    <a:cubicBezTo>
                      <a:pt x="17145" y="27622"/>
                      <a:pt x="20002" y="25718"/>
                      <a:pt x="22860" y="24765"/>
                    </a:cubicBezTo>
                    <a:cubicBezTo>
                      <a:pt x="26670" y="22860"/>
                      <a:pt x="29527" y="22860"/>
                      <a:pt x="33338" y="22860"/>
                    </a:cubicBezTo>
                    <a:cubicBezTo>
                      <a:pt x="41910" y="22860"/>
                      <a:pt x="60008" y="37147"/>
                      <a:pt x="86677" y="65722"/>
                    </a:cubicBezTo>
                    <a:lnTo>
                      <a:pt x="107633" y="87630"/>
                    </a:lnTo>
                    <a:lnTo>
                      <a:pt x="119063" y="78105"/>
                    </a:lnTo>
                    <a:cubicBezTo>
                      <a:pt x="103823" y="60007"/>
                      <a:pt x="82868" y="39053"/>
                      <a:pt x="54293" y="13335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96" name="Google Shape;6296;p33"/>
              <p:cNvSpPr/>
              <p:nvPr/>
            </p:nvSpPr>
            <p:spPr>
              <a:xfrm>
                <a:off x="5934075" y="4693919"/>
                <a:ext cx="635317" cy="209550"/>
              </a:xfrm>
              <a:custGeom>
                <a:avLst/>
                <a:gdLst/>
                <a:ahLst/>
                <a:cxnLst/>
                <a:rect l="l" t="t" r="r" b="b"/>
                <a:pathLst>
                  <a:path w="635317" h="209550" extrusionOk="0">
                    <a:moveTo>
                      <a:pt x="577215" y="13335"/>
                    </a:moveTo>
                    <a:lnTo>
                      <a:pt x="441008" y="13335"/>
                    </a:lnTo>
                    <a:lnTo>
                      <a:pt x="433388" y="13335"/>
                    </a:lnTo>
                    <a:lnTo>
                      <a:pt x="330517" y="13335"/>
                    </a:lnTo>
                    <a:lnTo>
                      <a:pt x="349567" y="44768"/>
                    </a:lnTo>
                    <a:lnTo>
                      <a:pt x="388620" y="44768"/>
                    </a:lnTo>
                    <a:lnTo>
                      <a:pt x="388620" y="110490"/>
                    </a:lnTo>
                    <a:lnTo>
                      <a:pt x="334328" y="110490"/>
                    </a:lnTo>
                    <a:lnTo>
                      <a:pt x="334328" y="54293"/>
                    </a:lnTo>
                    <a:cubicBezTo>
                      <a:pt x="334328" y="41910"/>
                      <a:pt x="328613" y="30480"/>
                      <a:pt x="316230" y="18098"/>
                    </a:cubicBezTo>
                    <a:cubicBezTo>
                      <a:pt x="303847" y="5715"/>
                      <a:pt x="291465" y="0"/>
                      <a:pt x="280035" y="0"/>
                    </a:cubicBezTo>
                    <a:cubicBezTo>
                      <a:pt x="269558" y="0"/>
                      <a:pt x="260985" y="2858"/>
                      <a:pt x="254317" y="9525"/>
                    </a:cubicBezTo>
                    <a:cubicBezTo>
                      <a:pt x="246697" y="17145"/>
                      <a:pt x="243840" y="24765"/>
                      <a:pt x="243840" y="35243"/>
                    </a:cubicBezTo>
                    <a:cubicBezTo>
                      <a:pt x="243840" y="38100"/>
                      <a:pt x="243840" y="41910"/>
                      <a:pt x="244792" y="44768"/>
                    </a:cubicBezTo>
                    <a:lnTo>
                      <a:pt x="227647" y="14288"/>
                    </a:lnTo>
                    <a:lnTo>
                      <a:pt x="0" y="14288"/>
                    </a:lnTo>
                    <a:lnTo>
                      <a:pt x="17145" y="45720"/>
                    </a:lnTo>
                    <a:lnTo>
                      <a:pt x="159067" y="45720"/>
                    </a:lnTo>
                    <a:lnTo>
                      <a:pt x="159067" y="71438"/>
                    </a:lnTo>
                    <a:cubicBezTo>
                      <a:pt x="154305" y="71438"/>
                      <a:pt x="149542" y="73343"/>
                      <a:pt x="143828" y="78105"/>
                    </a:cubicBezTo>
                    <a:cubicBezTo>
                      <a:pt x="138113" y="82868"/>
                      <a:pt x="132397" y="88583"/>
                      <a:pt x="126683" y="97155"/>
                    </a:cubicBezTo>
                    <a:cubicBezTo>
                      <a:pt x="119063" y="88583"/>
                      <a:pt x="111442" y="81915"/>
                      <a:pt x="103822" y="77153"/>
                    </a:cubicBezTo>
                    <a:cubicBezTo>
                      <a:pt x="96203" y="72390"/>
                      <a:pt x="88583" y="70485"/>
                      <a:pt x="81915" y="70485"/>
                    </a:cubicBezTo>
                    <a:cubicBezTo>
                      <a:pt x="69533" y="70485"/>
                      <a:pt x="58103" y="75248"/>
                      <a:pt x="48578" y="84773"/>
                    </a:cubicBezTo>
                    <a:cubicBezTo>
                      <a:pt x="39053" y="94298"/>
                      <a:pt x="35242" y="104775"/>
                      <a:pt x="35242" y="117158"/>
                    </a:cubicBezTo>
                    <a:cubicBezTo>
                      <a:pt x="35242" y="130493"/>
                      <a:pt x="40958" y="144780"/>
                      <a:pt x="52388" y="160020"/>
                    </a:cubicBezTo>
                    <a:cubicBezTo>
                      <a:pt x="63817" y="175260"/>
                      <a:pt x="80010" y="191453"/>
                      <a:pt x="100965" y="206693"/>
                    </a:cubicBezTo>
                    <a:lnTo>
                      <a:pt x="110490" y="195263"/>
                    </a:lnTo>
                    <a:cubicBezTo>
                      <a:pt x="97155" y="183833"/>
                      <a:pt x="86678" y="172403"/>
                      <a:pt x="79058" y="161925"/>
                    </a:cubicBezTo>
                    <a:cubicBezTo>
                      <a:pt x="71438" y="150495"/>
                      <a:pt x="68580" y="140018"/>
                      <a:pt x="68580" y="131445"/>
                    </a:cubicBezTo>
                    <a:cubicBezTo>
                      <a:pt x="68580" y="121920"/>
                      <a:pt x="71438" y="114300"/>
                      <a:pt x="76200" y="107633"/>
                    </a:cubicBezTo>
                    <a:cubicBezTo>
                      <a:pt x="80963" y="100965"/>
                      <a:pt x="87630" y="98108"/>
                      <a:pt x="95250" y="98108"/>
                    </a:cubicBezTo>
                    <a:cubicBezTo>
                      <a:pt x="100013" y="98108"/>
                      <a:pt x="103822" y="99060"/>
                      <a:pt x="107633" y="101918"/>
                    </a:cubicBezTo>
                    <a:cubicBezTo>
                      <a:pt x="111442" y="103823"/>
                      <a:pt x="115253" y="107633"/>
                      <a:pt x="118110" y="112395"/>
                    </a:cubicBezTo>
                    <a:cubicBezTo>
                      <a:pt x="110490" y="128588"/>
                      <a:pt x="105728" y="139065"/>
                      <a:pt x="104775" y="143828"/>
                    </a:cubicBezTo>
                    <a:lnTo>
                      <a:pt x="136208" y="157163"/>
                    </a:lnTo>
                    <a:cubicBezTo>
                      <a:pt x="140017" y="140018"/>
                      <a:pt x="146685" y="124778"/>
                      <a:pt x="155258" y="113348"/>
                    </a:cubicBezTo>
                    <a:cubicBezTo>
                      <a:pt x="163830" y="101918"/>
                      <a:pt x="173355" y="96203"/>
                      <a:pt x="182880" y="96203"/>
                    </a:cubicBezTo>
                    <a:cubicBezTo>
                      <a:pt x="188595" y="96203"/>
                      <a:pt x="193358" y="98108"/>
                      <a:pt x="197167" y="100965"/>
                    </a:cubicBezTo>
                    <a:cubicBezTo>
                      <a:pt x="200978" y="103823"/>
                      <a:pt x="202883" y="107633"/>
                      <a:pt x="202883" y="111443"/>
                    </a:cubicBezTo>
                    <a:cubicBezTo>
                      <a:pt x="203835" y="120015"/>
                      <a:pt x="199072" y="129540"/>
                      <a:pt x="190500" y="140018"/>
                    </a:cubicBezTo>
                    <a:cubicBezTo>
                      <a:pt x="181928" y="151448"/>
                      <a:pt x="170497" y="161925"/>
                      <a:pt x="156210" y="171450"/>
                    </a:cubicBezTo>
                    <a:lnTo>
                      <a:pt x="185738" y="199073"/>
                    </a:lnTo>
                    <a:cubicBezTo>
                      <a:pt x="198120" y="185738"/>
                      <a:pt x="207645" y="172403"/>
                      <a:pt x="214313" y="160020"/>
                    </a:cubicBezTo>
                    <a:cubicBezTo>
                      <a:pt x="220980" y="147638"/>
                      <a:pt x="224790" y="135255"/>
                      <a:pt x="224790" y="124778"/>
                    </a:cubicBezTo>
                    <a:cubicBezTo>
                      <a:pt x="224790" y="112395"/>
                      <a:pt x="221933" y="101918"/>
                      <a:pt x="216217" y="92393"/>
                    </a:cubicBezTo>
                    <a:cubicBezTo>
                      <a:pt x="211455" y="82868"/>
                      <a:pt x="203835" y="77153"/>
                      <a:pt x="195263" y="73343"/>
                    </a:cubicBezTo>
                    <a:lnTo>
                      <a:pt x="195263" y="45720"/>
                    </a:lnTo>
                    <a:lnTo>
                      <a:pt x="243840" y="45720"/>
                    </a:lnTo>
                    <a:cubicBezTo>
                      <a:pt x="245745" y="55245"/>
                      <a:pt x="250508" y="62865"/>
                      <a:pt x="259080" y="70485"/>
                    </a:cubicBezTo>
                    <a:cubicBezTo>
                      <a:pt x="270510" y="80963"/>
                      <a:pt x="283845" y="87630"/>
                      <a:pt x="300038" y="90488"/>
                    </a:cubicBezTo>
                    <a:lnTo>
                      <a:pt x="300038" y="111443"/>
                    </a:lnTo>
                    <a:lnTo>
                      <a:pt x="288608" y="111443"/>
                    </a:lnTo>
                    <a:cubicBezTo>
                      <a:pt x="284797" y="111443"/>
                      <a:pt x="281940" y="112395"/>
                      <a:pt x="279083" y="114300"/>
                    </a:cubicBezTo>
                    <a:cubicBezTo>
                      <a:pt x="276225" y="116205"/>
                      <a:pt x="275272" y="119063"/>
                      <a:pt x="275272" y="122873"/>
                    </a:cubicBezTo>
                    <a:cubicBezTo>
                      <a:pt x="275272" y="130493"/>
                      <a:pt x="281940" y="140018"/>
                      <a:pt x="294322" y="152400"/>
                    </a:cubicBezTo>
                    <a:cubicBezTo>
                      <a:pt x="306705" y="163830"/>
                      <a:pt x="316230" y="169545"/>
                      <a:pt x="323850" y="169545"/>
                    </a:cubicBezTo>
                    <a:cubicBezTo>
                      <a:pt x="327660" y="169545"/>
                      <a:pt x="330517" y="167640"/>
                      <a:pt x="332422" y="164783"/>
                    </a:cubicBezTo>
                    <a:cubicBezTo>
                      <a:pt x="334328" y="161925"/>
                      <a:pt x="335280" y="158115"/>
                      <a:pt x="335280" y="154305"/>
                    </a:cubicBezTo>
                    <a:lnTo>
                      <a:pt x="335280" y="142875"/>
                    </a:lnTo>
                    <a:lnTo>
                      <a:pt x="389572" y="142875"/>
                    </a:lnTo>
                    <a:lnTo>
                      <a:pt x="389572" y="189548"/>
                    </a:lnTo>
                    <a:lnTo>
                      <a:pt x="424815" y="208598"/>
                    </a:lnTo>
                    <a:lnTo>
                      <a:pt x="424815" y="44768"/>
                    </a:lnTo>
                    <a:lnTo>
                      <a:pt x="452438" y="44768"/>
                    </a:lnTo>
                    <a:lnTo>
                      <a:pt x="460058" y="44768"/>
                    </a:lnTo>
                    <a:lnTo>
                      <a:pt x="566738" y="44768"/>
                    </a:lnTo>
                    <a:lnTo>
                      <a:pt x="566738" y="72390"/>
                    </a:lnTo>
                    <a:lnTo>
                      <a:pt x="514350" y="72390"/>
                    </a:lnTo>
                    <a:cubicBezTo>
                      <a:pt x="501967" y="72390"/>
                      <a:pt x="491490" y="76200"/>
                      <a:pt x="481965" y="83820"/>
                    </a:cubicBezTo>
                    <a:cubicBezTo>
                      <a:pt x="473392" y="91440"/>
                      <a:pt x="469583" y="100965"/>
                      <a:pt x="469583" y="111443"/>
                    </a:cubicBezTo>
                    <a:cubicBezTo>
                      <a:pt x="469583" y="126683"/>
                      <a:pt x="473392" y="142875"/>
                      <a:pt x="481965" y="159068"/>
                    </a:cubicBezTo>
                    <a:cubicBezTo>
                      <a:pt x="489585" y="175260"/>
                      <a:pt x="501967" y="192405"/>
                      <a:pt x="518160" y="208598"/>
                    </a:cubicBezTo>
                    <a:lnTo>
                      <a:pt x="529590" y="200978"/>
                    </a:lnTo>
                    <a:cubicBezTo>
                      <a:pt x="519113" y="191453"/>
                      <a:pt x="511492" y="180975"/>
                      <a:pt x="505778" y="169545"/>
                    </a:cubicBezTo>
                    <a:cubicBezTo>
                      <a:pt x="501015" y="158115"/>
                      <a:pt x="498158" y="146685"/>
                      <a:pt x="498158" y="135255"/>
                    </a:cubicBezTo>
                    <a:cubicBezTo>
                      <a:pt x="498158" y="126683"/>
                      <a:pt x="501015" y="119063"/>
                      <a:pt x="507683" y="113348"/>
                    </a:cubicBezTo>
                    <a:cubicBezTo>
                      <a:pt x="513397" y="106680"/>
                      <a:pt x="521017" y="103823"/>
                      <a:pt x="529590" y="103823"/>
                    </a:cubicBezTo>
                    <a:lnTo>
                      <a:pt x="564833" y="103823"/>
                    </a:lnTo>
                    <a:lnTo>
                      <a:pt x="564833" y="185738"/>
                    </a:lnTo>
                    <a:lnTo>
                      <a:pt x="600075" y="209550"/>
                    </a:lnTo>
                    <a:lnTo>
                      <a:pt x="600075" y="45720"/>
                    </a:lnTo>
                    <a:lnTo>
                      <a:pt x="635318" y="45720"/>
                    </a:lnTo>
                    <a:lnTo>
                      <a:pt x="618172" y="14288"/>
                    </a:lnTo>
                    <a:lnTo>
                      <a:pt x="577215" y="14288"/>
                    </a:lnTo>
                    <a:close/>
                    <a:moveTo>
                      <a:pt x="299085" y="75248"/>
                    </a:moveTo>
                    <a:cubicBezTo>
                      <a:pt x="292417" y="73343"/>
                      <a:pt x="287655" y="69533"/>
                      <a:pt x="283845" y="63818"/>
                    </a:cubicBezTo>
                    <a:cubicBezTo>
                      <a:pt x="280035" y="58103"/>
                      <a:pt x="278130" y="51435"/>
                      <a:pt x="278130" y="42863"/>
                    </a:cubicBezTo>
                    <a:cubicBezTo>
                      <a:pt x="278130" y="37148"/>
                      <a:pt x="280035" y="31433"/>
                      <a:pt x="281940" y="27623"/>
                    </a:cubicBezTo>
                    <a:cubicBezTo>
                      <a:pt x="284797" y="23813"/>
                      <a:pt x="287655" y="20955"/>
                      <a:pt x="291465" y="20955"/>
                    </a:cubicBezTo>
                    <a:cubicBezTo>
                      <a:pt x="294322" y="20955"/>
                      <a:pt x="296228" y="22860"/>
                      <a:pt x="297180" y="25718"/>
                    </a:cubicBezTo>
                    <a:cubicBezTo>
                      <a:pt x="299085" y="28575"/>
                      <a:pt x="299085" y="32385"/>
                      <a:pt x="299085" y="36195"/>
                    </a:cubicBezTo>
                    <a:lnTo>
                      <a:pt x="299085" y="75248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97" name="Google Shape;6297;p33"/>
              <p:cNvSpPr/>
              <p:nvPr/>
            </p:nvSpPr>
            <p:spPr>
              <a:xfrm>
                <a:off x="6413182" y="4612005"/>
                <a:ext cx="104075" cy="94352"/>
              </a:xfrm>
              <a:custGeom>
                <a:avLst/>
                <a:gdLst/>
                <a:ahLst/>
                <a:cxnLst/>
                <a:rect l="l" t="t" r="r" b="b"/>
                <a:pathLst>
                  <a:path w="104075" h="94352" extrusionOk="0">
                    <a:moveTo>
                      <a:pt x="89535" y="60007"/>
                    </a:moveTo>
                    <a:cubicBezTo>
                      <a:pt x="81915" y="47625"/>
                      <a:pt x="76200" y="40005"/>
                      <a:pt x="72390" y="36195"/>
                    </a:cubicBezTo>
                    <a:cubicBezTo>
                      <a:pt x="64770" y="25717"/>
                      <a:pt x="55245" y="16192"/>
                      <a:pt x="44767" y="9525"/>
                    </a:cubicBezTo>
                    <a:cubicBezTo>
                      <a:pt x="34290" y="2857"/>
                      <a:pt x="23813" y="0"/>
                      <a:pt x="14288" y="0"/>
                    </a:cubicBezTo>
                    <a:cubicBezTo>
                      <a:pt x="8572" y="952"/>
                      <a:pt x="3810" y="1905"/>
                      <a:pt x="0" y="2857"/>
                    </a:cubicBezTo>
                    <a:lnTo>
                      <a:pt x="15240" y="36195"/>
                    </a:lnTo>
                    <a:cubicBezTo>
                      <a:pt x="20002" y="34290"/>
                      <a:pt x="25717" y="33338"/>
                      <a:pt x="31433" y="33338"/>
                    </a:cubicBezTo>
                    <a:cubicBezTo>
                      <a:pt x="37147" y="33338"/>
                      <a:pt x="42863" y="34290"/>
                      <a:pt x="47625" y="37147"/>
                    </a:cubicBezTo>
                    <a:cubicBezTo>
                      <a:pt x="52388" y="39052"/>
                      <a:pt x="57150" y="41910"/>
                      <a:pt x="60008" y="45720"/>
                    </a:cubicBezTo>
                    <a:lnTo>
                      <a:pt x="97155" y="94297"/>
                    </a:lnTo>
                    <a:cubicBezTo>
                      <a:pt x="108585" y="95250"/>
                      <a:pt x="105727" y="83820"/>
                      <a:pt x="89535" y="60007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98" name="Google Shape;6298;p33"/>
              <p:cNvSpPr/>
              <p:nvPr/>
            </p:nvSpPr>
            <p:spPr>
              <a:xfrm>
                <a:off x="6671309" y="4707255"/>
                <a:ext cx="676275" cy="234314"/>
              </a:xfrm>
              <a:custGeom>
                <a:avLst/>
                <a:gdLst/>
                <a:ahLst/>
                <a:cxnLst/>
                <a:rect l="l" t="t" r="r" b="b"/>
                <a:pathLst>
                  <a:path w="676275" h="234314" extrusionOk="0">
                    <a:moveTo>
                      <a:pt x="605790" y="171450"/>
                    </a:moveTo>
                    <a:lnTo>
                      <a:pt x="641033" y="195263"/>
                    </a:lnTo>
                    <a:lnTo>
                      <a:pt x="641033" y="31432"/>
                    </a:lnTo>
                    <a:lnTo>
                      <a:pt x="676275" y="31432"/>
                    </a:lnTo>
                    <a:lnTo>
                      <a:pt x="659130" y="0"/>
                    </a:lnTo>
                    <a:lnTo>
                      <a:pt x="467678" y="0"/>
                    </a:lnTo>
                    <a:lnTo>
                      <a:pt x="460058" y="0"/>
                    </a:lnTo>
                    <a:lnTo>
                      <a:pt x="299085" y="0"/>
                    </a:lnTo>
                    <a:lnTo>
                      <a:pt x="291465" y="0"/>
                    </a:lnTo>
                    <a:lnTo>
                      <a:pt x="203835" y="0"/>
                    </a:lnTo>
                    <a:lnTo>
                      <a:pt x="196215" y="0"/>
                    </a:lnTo>
                    <a:lnTo>
                      <a:pt x="0" y="0"/>
                    </a:lnTo>
                    <a:lnTo>
                      <a:pt x="17145" y="31432"/>
                    </a:lnTo>
                    <a:lnTo>
                      <a:pt x="151448" y="31432"/>
                    </a:lnTo>
                    <a:lnTo>
                      <a:pt x="151448" y="59055"/>
                    </a:lnTo>
                    <a:lnTo>
                      <a:pt x="43815" y="59055"/>
                    </a:lnTo>
                    <a:lnTo>
                      <a:pt x="38100" y="70485"/>
                    </a:lnTo>
                    <a:cubicBezTo>
                      <a:pt x="54293" y="75247"/>
                      <a:pt x="67628" y="82867"/>
                      <a:pt x="78105" y="92392"/>
                    </a:cubicBezTo>
                    <a:cubicBezTo>
                      <a:pt x="87630" y="102870"/>
                      <a:pt x="93345" y="113347"/>
                      <a:pt x="93345" y="124777"/>
                    </a:cubicBezTo>
                    <a:cubicBezTo>
                      <a:pt x="93345" y="129540"/>
                      <a:pt x="91440" y="134302"/>
                      <a:pt x="86678" y="138113"/>
                    </a:cubicBezTo>
                    <a:cubicBezTo>
                      <a:pt x="80963" y="142875"/>
                      <a:pt x="75248" y="144780"/>
                      <a:pt x="68580" y="146685"/>
                    </a:cubicBezTo>
                    <a:cubicBezTo>
                      <a:pt x="66675" y="142875"/>
                      <a:pt x="63818" y="140017"/>
                      <a:pt x="60008" y="137160"/>
                    </a:cubicBezTo>
                    <a:cubicBezTo>
                      <a:pt x="56198" y="134302"/>
                      <a:pt x="52388" y="133350"/>
                      <a:pt x="49530" y="133350"/>
                    </a:cubicBezTo>
                    <a:cubicBezTo>
                      <a:pt x="44768" y="133350"/>
                      <a:pt x="40005" y="135255"/>
                      <a:pt x="37148" y="139065"/>
                    </a:cubicBezTo>
                    <a:cubicBezTo>
                      <a:pt x="33338" y="142875"/>
                      <a:pt x="32385" y="147638"/>
                      <a:pt x="32385" y="153352"/>
                    </a:cubicBezTo>
                    <a:cubicBezTo>
                      <a:pt x="32385" y="160972"/>
                      <a:pt x="36195" y="168592"/>
                      <a:pt x="44768" y="173355"/>
                    </a:cubicBezTo>
                    <a:cubicBezTo>
                      <a:pt x="52388" y="179070"/>
                      <a:pt x="62865" y="181927"/>
                      <a:pt x="73343" y="181927"/>
                    </a:cubicBezTo>
                    <a:lnTo>
                      <a:pt x="97155" y="234315"/>
                    </a:lnTo>
                    <a:lnTo>
                      <a:pt x="114300" y="224790"/>
                    </a:lnTo>
                    <a:lnTo>
                      <a:pt x="82868" y="180022"/>
                    </a:lnTo>
                    <a:cubicBezTo>
                      <a:pt x="93345" y="178117"/>
                      <a:pt x="102870" y="173355"/>
                      <a:pt x="110490" y="166688"/>
                    </a:cubicBezTo>
                    <a:cubicBezTo>
                      <a:pt x="118110" y="160020"/>
                      <a:pt x="120968" y="152400"/>
                      <a:pt x="120968" y="142875"/>
                    </a:cubicBezTo>
                    <a:cubicBezTo>
                      <a:pt x="120968" y="133350"/>
                      <a:pt x="118110" y="123825"/>
                      <a:pt x="112395" y="114300"/>
                    </a:cubicBezTo>
                    <a:cubicBezTo>
                      <a:pt x="107633" y="104775"/>
                      <a:pt x="100013" y="97155"/>
                      <a:pt x="89535" y="90488"/>
                    </a:cubicBezTo>
                    <a:lnTo>
                      <a:pt x="151448" y="90488"/>
                    </a:lnTo>
                    <a:lnTo>
                      <a:pt x="151448" y="176213"/>
                    </a:lnTo>
                    <a:lnTo>
                      <a:pt x="186690" y="195263"/>
                    </a:lnTo>
                    <a:lnTo>
                      <a:pt x="186690" y="31432"/>
                    </a:lnTo>
                    <a:lnTo>
                      <a:pt x="214313" y="31432"/>
                    </a:lnTo>
                    <a:lnTo>
                      <a:pt x="221933" y="31432"/>
                    </a:lnTo>
                    <a:lnTo>
                      <a:pt x="246698" y="31432"/>
                    </a:lnTo>
                    <a:lnTo>
                      <a:pt x="246698" y="171450"/>
                    </a:lnTo>
                    <a:lnTo>
                      <a:pt x="281940" y="195263"/>
                    </a:lnTo>
                    <a:lnTo>
                      <a:pt x="281940" y="31432"/>
                    </a:lnTo>
                    <a:lnTo>
                      <a:pt x="309563" y="31432"/>
                    </a:lnTo>
                    <a:lnTo>
                      <a:pt x="317183" y="31432"/>
                    </a:lnTo>
                    <a:lnTo>
                      <a:pt x="415290" y="31432"/>
                    </a:lnTo>
                    <a:lnTo>
                      <a:pt x="415290" y="81915"/>
                    </a:lnTo>
                    <a:lnTo>
                      <a:pt x="337185" y="81915"/>
                    </a:lnTo>
                    <a:cubicBezTo>
                      <a:pt x="332423" y="81915"/>
                      <a:pt x="329565" y="83820"/>
                      <a:pt x="326708" y="86677"/>
                    </a:cubicBezTo>
                    <a:cubicBezTo>
                      <a:pt x="323850" y="89535"/>
                      <a:pt x="321945" y="93345"/>
                      <a:pt x="321945" y="97155"/>
                    </a:cubicBezTo>
                    <a:cubicBezTo>
                      <a:pt x="321945" y="106680"/>
                      <a:pt x="325755" y="117157"/>
                      <a:pt x="334328" y="127635"/>
                    </a:cubicBezTo>
                    <a:cubicBezTo>
                      <a:pt x="342900" y="138113"/>
                      <a:pt x="350520" y="143827"/>
                      <a:pt x="357188" y="143827"/>
                    </a:cubicBezTo>
                    <a:cubicBezTo>
                      <a:pt x="359093" y="143827"/>
                      <a:pt x="360998" y="142875"/>
                      <a:pt x="361950" y="141922"/>
                    </a:cubicBezTo>
                    <a:cubicBezTo>
                      <a:pt x="363855" y="140970"/>
                      <a:pt x="364808" y="139065"/>
                      <a:pt x="364808" y="136207"/>
                    </a:cubicBezTo>
                    <a:lnTo>
                      <a:pt x="364808" y="122872"/>
                    </a:lnTo>
                    <a:cubicBezTo>
                      <a:pt x="364808" y="120015"/>
                      <a:pt x="365760" y="118110"/>
                      <a:pt x="367665" y="116205"/>
                    </a:cubicBezTo>
                    <a:cubicBezTo>
                      <a:pt x="368618" y="114300"/>
                      <a:pt x="370523" y="113347"/>
                      <a:pt x="372428" y="113347"/>
                    </a:cubicBezTo>
                    <a:lnTo>
                      <a:pt x="415290" y="113347"/>
                    </a:lnTo>
                    <a:lnTo>
                      <a:pt x="415290" y="175260"/>
                    </a:lnTo>
                    <a:lnTo>
                      <a:pt x="450533" y="194310"/>
                    </a:lnTo>
                    <a:lnTo>
                      <a:pt x="450533" y="30480"/>
                    </a:lnTo>
                    <a:lnTo>
                      <a:pt x="478155" y="30480"/>
                    </a:lnTo>
                    <a:lnTo>
                      <a:pt x="485775" y="30480"/>
                    </a:lnTo>
                    <a:lnTo>
                      <a:pt x="513397" y="30480"/>
                    </a:lnTo>
                    <a:lnTo>
                      <a:pt x="513397" y="96202"/>
                    </a:lnTo>
                    <a:lnTo>
                      <a:pt x="501968" y="96202"/>
                    </a:lnTo>
                    <a:cubicBezTo>
                      <a:pt x="499110" y="96202"/>
                      <a:pt x="497205" y="97155"/>
                      <a:pt x="495300" y="99060"/>
                    </a:cubicBezTo>
                    <a:cubicBezTo>
                      <a:pt x="493395" y="100965"/>
                      <a:pt x="492443" y="102870"/>
                      <a:pt x="492443" y="105727"/>
                    </a:cubicBezTo>
                    <a:cubicBezTo>
                      <a:pt x="492443" y="111442"/>
                      <a:pt x="499110" y="120967"/>
                      <a:pt x="512445" y="134302"/>
                    </a:cubicBezTo>
                    <a:cubicBezTo>
                      <a:pt x="525780" y="147638"/>
                      <a:pt x="535305" y="154305"/>
                      <a:pt x="541020" y="154305"/>
                    </a:cubicBezTo>
                    <a:cubicBezTo>
                      <a:pt x="542925" y="154305"/>
                      <a:pt x="544830" y="153352"/>
                      <a:pt x="545783" y="151447"/>
                    </a:cubicBezTo>
                    <a:cubicBezTo>
                      <a:pt x="547688" y="148590"/>
                      <a:pt x="548640" y="145732"/>
                      <a:pt x="548640" y="142875"/>
                    </a:cubicBezTo>
                    <a:lnTo>
                      <a:pt x="548640" y="127635"/>
                    </a:lnTo>
                    <a:lnTo>
                      <a:pt x="606743" y="127635"/>
                    </a:lnTo>
                    <a:lnTo>
                      <a:pt x="606743" y="171450"/>
                    </a:lnTo>
                    <a:close/>
                    <a:moveTo>
                      <a:pt x="547688" y="97155"/>
                    </a:moveTo>
                    <a:lnTo>
                      <a:pt x="547688" y="31432"/>
                    </a:lnTo>
                    <a:lnTo>
                      <a:pt x="605790" y="31432"/>
                    </a:lnTo>
                    <a:lnTo>
                      <a:pt x="605790" y="97155"/>
                    </a:lnTo>
                    <a:lnTo>
                      <a:pt x="547688" y="97155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99" name="Google Shape;6299;p33"/>
              <p:cNvSpPr/>
              <p:nvPr/>
            </p:nvSpPr>
            <p:spPr>
              <a:xfrm>
                <a:off x="7259002" y="4910137"/>
                <a:ext cx="119062" cy="87630"/>
              </a:xfrm>
              <a:custGeom>
                <a:avLst/>
                <a:gdLst/>
                <a:ahLst/>
                <a:cxnLst/>
                <a:rect l="l" t="t" r="r" b="b"/>
                <a:pathLst>
                  <a:path w="119062" h="87630" extrusionOk="0">
                    <a:moveTo>
                      <a:pt x="54292" y="13335"/>
                    </a:moveTo>
                    <a:cubicBezTo>
                      <a:pt x="42863" y="3810"/>
                      <a:pt x="34290" y="0"/>
                      <a:pt x="27622" y="0"/>
                    </a:cubicBezTo>
                    <a:cubicBezTo>
                      <a:pt x="21907" y="0"/>
                      <a:pt x="17145" y="953"/>
                      <a:pt x="12382" y="1905"/>
                    </a:cubicBezTo>
                    <a:cubicBezTo>
                      <a:pt x="8572" y="2857"/>
                      <a:pt x="4763" y="5715"/>
                      <a:pt x="0" y="9525"/>
                    </a:cubicBezTo>
                    <a:lnTo>
                      <a:pt x="13335" y="30480"/>
                    </a:lnTo>
                    <a:cubicBezTo>
                      <a:pt x="17145" y="27622"/>
                      <a:pt x="20003" y="25718"/>
                      <a:pt x="22860" y="24765"/>
                    </a:cubicBezTo>
                    <a:cubicBezTo>
                      <a:pt x="26670" y="22860"/>
                      <a:pt x="29528" y="22860"/>
                      <a:pt x="33338" y="22860"/>
                    </a:cubicBezTo>
                    <a:cubicBezTo>
                      <a:pt x="41910" y="22860"/>
                      <a:pt x="60007" y="37147"/>
                      <a:pt x="86678" y="65722"/>
                    </a:cubicBezTo>
                    <a:lnTo>
                      <a:pt x="107632" y="87630"/>
                    </a:lnTo>
                    <a:lnTo>
                      <a:pt x="119063" y="78105"/>
                    </a:lnTo>
                    <a:cubicBezTo>
                      <a:pt x="103822" y="60007"/>
                      <a:pt x="81915" y="39053"/>
                      <a:pt x="54292" y="13335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300" name="Google Shape;6300;p33"/>
            <p:cNvSpPr/>
            <p:nvPr/>
          </p:nvSpPr>
          <p:spPr>
            <a:xfrm>
              <a:off x="5888982" y="2284094"/>
              <a:ext cx="406654" cy="721042"/>
            </a:xfrm>
            <a:custGeom>
              <a:avLst/>
              <a:gdLst/>
              <a:ahLst/>
              <a:cxnLst/>
              <a:rect l="l" t="t" r="r" b="b"/>
              <a:pathLst>
                <a:path w="406654" h="721042" extrusionOk="0">
                  <a:moveTo>
                    <a:pt x="75573" y="576263"/>
                  </a:moveTo>
                  <a:cubicBezTo>
                    <a:pt x="75573" y="576263"/>
                    <a:pt x="75573" y="576263"/>
                    <a:pt x="75573" y="576263"/>
                  </a:cubicBezTo>
                  <a:cubicBezTo>
                    <a:pt x="67953" y="591503"/>
                    <a:pt x="69858" y="604838"/>
                    <a:pt x="74620" y="612458"/>
                  </a:cubicBezTo>
                  <a:cubicBezTo>
                    <a:pt x="80335" y="623888"/>
                    <a:pt x="91765" y="632460"/>
                    <a:pt x="108910" y="640080"/>
                  </a:cubicBezTo>
                  <a:cubicBezTo>
                    <a:pt x="108910" y="640080"/>
                    <a:pt x="108910" y="641033"/>
                    <a:pt x="108910" y="641033"/>
                  </a:cubicBezTo>
                  <a:cubicBezTo>
                    <a:pt x="108910" y="661035"/>
                    <a:pt x="127960" y="677228"/>
                    <a:pt x="160345" y="684848"/>
                  </a:cubicBezTo>
                  <a:cubicBezTo>
                    <a:pt x="162250" y="700088"/>
                    <a:pt x="177490" y="721043"/>
                    <a:pt x="210828" y="721043"/>
                  </a:cubicBezTo>
                  <a:cubicBezTo>
                    <a:pt x="214638" y="721043"/>
                    <a:pt x="219400" y="721043"/>
                    <a:pt x="226068" y="719138"/>
                  </a:cubicBezTo>
                  <a:cubicBezTo>
                    <a:pt x="244165" y="713423"/>
                    <a:pt x="256548" y="700088"/>
                    <a:pt x="257500" y="684848"/>
                  </a:cubicBezTo>
                  <a:cubicBezTo>
                    <a:pt x="289885" y="676275"/>
                    <a:pt x="308935" y="661035"/>
                    <a:pt x="308935" y="641033"/>
                  </a:cubicBezTo>
                  <a:cubicBezTo>
                    <a:pt x="308935" y="639128"/>
                    <a:pt x="308935" y="637223"/>
                    <a:pt x="307983" y="635318"/>
                  </a:cubicBezTo>
                  <a:cubicBezTo>
                    <a:pt x="329890" y="621983"/>
                    <a:pt x="342273" y="605790"/>
                    <a:pt x="342273" y="589598"/>
                  </a:cubicBezTo>
                  <a:cubicBezTo>
                    <a:pt x="342273" y="584835"/>
                    <a:pt x="340368" y="580073"/>
                    <a:pt x="338463" y="576263"/>
                  </a:cubicBezTo>
                  <a:cubicBezTo>
                    <a:pt x="371800" y="542925"/>
                    <a:pt x="389898" y="510540"/>
                    <a:pt x="399423" y="480060"/>
                  </a:cubicBezTo>
                  <a:lnTo>
                    <a:pt x="399423" y="480060"/>
                  </a:lnTo>
                  <a:cubicBezTo>
                    <a:pt x="400375" y="478155"/>
                    <a:pt x="400375" y="476250"/>
                    <a:pt x="401328" y="474345"/>
                  </a:cubicBezTo>
                  <a:cubicBezTo>
                    <a:pt x="404185" y="462915"/>
                    <a:pt x="406090" y="448628"/>
                    <a:pt x="406090" y="446722"/>
                  </a:cubicBezTo>
                  <a:cubicBezTo>
                    <a:pt x="407995" y="421005"/>
                    <a:pt x="405138" y="395288"/>
                    <a:pt x="396565" y="370522"/>
                  </a:cubicBezTo>
                  <a:lnTo>
                    <a:pt x="387993" y="350520"/>
                  </a:lnTo>
                  <a:cubicBezTo>
                    <a:pt x="380373" y="336233"/>
                    <a:pt x="370848" y="322897"/>
                    <a:pt x="360370" y="312420"/>
                  </a:cubicBezTo>
                  <a:cubicBezTo>
                    <a:pt x="357513" y="309563"/>
                    <a:pt x="354655" y="306705"/>
                    <a:pt x="351798" y="304800"/>
                  </a:cubicBezTo>
                  <a:lnTo>
                    <a:pt x="351798" y="304800"/>
                  </a:lnTo>
                  <a:lnTo>
                    <a:pt x="340368" y="294322"/>
                  </a:lnTo>
                  <a:cubicBezTo>
                    <a:pt x="337510" y="291465"/>
                    <a:pt x="334653" y="288608"/>
                    <a:pt x="331795" y="286703"/>
                  </a:cubicBezTo>
                  <a:cubicBezTo>
                    <a:pt x="292743" y="251460"/>
                    <a:pt x="264168" y="224790"/>
                    <a:pt x="272740" y="163830"/>
                  </a:cubicBezTo>
                  <a:cubicBezTo>
                    <a:pt x="283218" y="106680"/>
                    <a:pt x="265120" y="47625"/>
                    <a:pt x="241308" y="32385"/>
                  </a:cubicBezTo>
                  <a:cubicBezTo>
                    <a:pt x="239403" y="31432"/>
                    <a:pt x="238450" y="30480"/>
                    <a:pt x="236545" y="30480"/>
                  </a:cubicBezTo>
                  <a:cubicBezTo>
                    <a:pt x="235593" y="21907"/>
                    <a:pt x="234640" y="16193"/>
                    <a:pt x="233688" y="16193"/>
                  </a:cubicBezTo>
                  <a:cubicBezTo>
                    <a:pt x="227020" y="4763"/>
                    <a:pt x="217495" y="953"/>
                    <a:pt x="210828" y="0"/>
                  </a:cubicBezTo>
                  <a:cubicBezTo>
                    <a:pt x="208923" y="0"/>
                    <a:pt x="207970" y="0"/>
                    <a:pt x="206065" y="0"/>
                  </a:cubicBezTo>
                  <a:cubicBezTo>
                    <a:pt x="194635" y="0"/>
                    <a:pt x="174633" y="4763"/>
                    <a:pt x="166060" y="37148"/>
                  </a:cubicBezTo>
                  <a:cubicBezTo>
                    <a:pt x="160345" y="58103"/>
                    <a:pt x="161298" y="87630"/>
                    <a:pt x="161298" y="115253"/>
                  </a:cubicBezTo>
                  <a:cubicBezTo>
                    <a:pt x="161298" y="120968"/>
                    <a:pt x="161298" y="126682"/>
                    <a:pt x="161298" y="130493"/>
                  </a:cubicBezTo>
                  <a:cubicBezTo>
                    <a:pt x="159393" y="178118"/>
                    <a:pt x="114625" y="237172"/>
                    <a:pt x="81288" y="277178"/>
                  </a:cubicBezTo>
                  <a:cubicBezTo>
                    <a:pt x="81288" y="277178"/>
                    <a:pt x="55570" y="304800"/>
                    <a:pt x="33663" y="343853"/>
                  </a:cubicBezTo>
                  <a:cubicBezTo>
                    <a:pt x="14613" y="374333"/>
                    <a:pt x="-50157" y="493395"/>
                    <a:pt x="75573" y="576263"/>
                  </a:cubicBezTo>
                  <a:close/>
                  <a:moveTo>
                    <a:pt x="210828" y="696278"/>
                  </a:moveTo>
                  <a:cubicBezTo>
                    <a:pt x="197493" y="696278"/>
                    <a:pt x="186063" y="688658"/>
                    <a:pt x="186063" y="681038"/>
                  </a:cubicBezTo>
                  <a:cubicBezTo>
                    <a:pt x="186063" y="680085"/>
                    <a:pt x="186063" y="678180"/>
                    <a:pt x="187015" y="677228"/>
                  </a:cubicBezTo>
                  <a:cubicBezTo>
                    <a:pt x="190825" y="677228"/>
                    <a:pt x="194635" y="678180"/>
                    <a:pt x="198445" y="678180"/>
                  </a:cubicBezTo>
                  <a:cubicBezTo>
                    <a:pt x="202255" y="678180"/>
                    <a:pt x="206065" y="678180"/>
                    <a:pt x="210828" y="678180"/>
                  </a:cubicBezTo>
                  <a:cubicBezTo>
                    <a:pt x="218448" y="678180"/>
                    <a:pt x="227020" y="678180"/>
                    <a:pt x="233688" y="677228"/>
                  </a:cubicBezTo>
                  <a:cubicBezTo>
                    <a:pt x="234640" y="678180"/>
                    <a:pt x="234640" y="680085"/>
                    <a:pt x="234640" y="681038"/>
                  </a:cubicBezTo>
                  <a:cubicBezTo>
                    <a:pt x="235593" y="688658"/>
                    <a:pt x="224163" y="696278"/>
                    <a:pt x="210828" y="696278"/>
                  </a:cubicBezTo>
                  <a:close/>
                  <a:moveTo>
                    <a:pt x="236545" y="662940"/>
                  </a:moveTo>
                  <a:cubicBezTo>
                    <a:pt x="231783" y="663893"/>
                    <a:pt x="226068" y="663893"/>
                    <a:pt x="221305" y="664845"/>
                  </a:cubicBezTo>
                  <a:cubicBezTo>
                    <a:pt x="217495" y="664845"/>
                    <a:pt x="214638" y="664845"/>
                    <a:pt x="210828" y="664845"/>
                  </a:cubicBezTo>
                  <a:cubicBezTo>
                    <a:pt x="202255" y="664845"/>
                    <a:pt x="193683" y="663893"/>
                    <a:pt x="185110" y="662940"/>
                  </a:cubicBezTo>
                  <a:cubicBezTo>
                    <a:pt x="153678" y="659130"/>
                    <a:pt x="135580" y="647700"/>
                    <a:pt x="135580" y="639128"/>
                  </a:cubicBezTo>
                  <a:cubicBezTo>
                    <a:pt x="135580" y="638175"/>
                    <a:pt x="135580" y="638175"/>
                    <a:pt x="135580" y="637223"/>
                  </a:cubicBezTo>
                  <a:cubicBezTo>
                    <a:pt x="159393" y="641985"/>
                    <a:pt x="185110" y="642938"/>
                    <a:pt x="202255" y="642938"/>
                  </a:cubicBezTo>
                  <a:cubicBezTo>
                    <a:pt x="235593" y="642938"/>
                    <a:pt x="267025" y="639128"/>
                    <a:pt x="284170" y="633413"/>
                  </a:cubicBezTo>
                  <a:cubicBezTo>
                    <a:pt x="286075" y="635318"/>
                    <a:pt x="287028" y="637223"/>
                    <a:pt x="287028" y="639128"/>
                  </a:cubicBezTo>
                  <a:cubicBezTo>
                    <a:pt x="287028" y="647700"/>
                    <a:pt x="267978" y="659130"/>
                    <a:pt x="236545" y="662940"/>
                  </a:cubicBezTo>
                  <a:close/>
                  <a:moveTo>
                    <a:pt x="89860" y="304800"/>
                  </a:moveTo>
                  <a:lnTo>
                    <a:pt x="90813" y="302895"/>
                  </a:lnTo>
                  <a:cubicBezTo>
                    <a:pt x="132723" y="253365"/>
                    <a:pt x="181300" y="188595"/>
                    <a:pt x="184158" y="131445"/>
                  </a:cubicBezTo>
                  <a:cubicBezTo>
                    <a:pt x="184158" y="125730"/>
                    <a:pt x="184158" y="120015"/>
                    <a:pt x="184158" y="114300"/>
                  </a:cubicBezTo>
                  <a:cubicBezTo>
                    <a:pt x="184158" y="87630"/>
                    <a:pt x="183205" y="60960"/>
                    <a:pt x="187968" y="42863"/>
                  </a:cubicBezTo>
                  <a:cubicBezTo>
                    <a:pt x="191778" y="26670"/>
                    <a:pt x="198445" y="24765"/>
                    <a:pt x="202255" y="24765"/>
                  </a:cubicBezTo>
                  <a:cubicBezTo>
                    <a:pt x="203208" y="24765"/>
                    <a:pt x="204160" y="24765"/>
                    <a:pt x="204160" y="24765"/>
                  </a:cubicBezTo>
                  <a:cubicBezTo>
                    <a:pt x="207018" y="24765"/>
                    <a:pt x="208923" y="29528"/>
                    <a:pt x="209875" y="37148"/>
                  </a:cubicBezTo>
                  <a:cubicBezTo>
                    <a:pt x="209875" y="41910"/>
                    <a:pt x="209875" y="56198"/>
                    <a:pt x="208923" y="71438"/>
                  </a:cubicBezTo>
                  <a:cubicBezTo>
                    <a:pt x="207018" y="105728"/>
                    <a:pt x="205113" y="151447"/>
                    <a:pt x="209875" y="172403"/>
                  </a:cubicBezTo>
                  <a:cubicBezTo>
                    <a:pt x="215590" y="195263"/>
                    <a:pt x="226068" y="218122"/>
                    <a:pt x="235593" y="240030"/>
                  </a:cubicBezTo>
                  <a:cubicBezTo>
                    <a:pt x="248928" y="268605"/>
                    <a:pt x="261310" y="296228"/>
                    <a:pt x="262263" y="321945"/>
                  </a:cubicBezTo>
                  <a:cubicBezTo>
                    <a:pt x="264168" y="367665"/>
                    <a:pt x="241308" y="371475"/>
                    <a:pt x="225115" y="374333"/>
                  </a:cubicBezTo>
                  <a:cubicBezTo>
                    <a:pt x="217495" y="375285"/>
                    <a:pt x="208923" y="377190"/>
                    <a:pt x="208923" y="385763"/>
                  </a:cubicBezTo>
                  <a:cubicBezTo>
                    <a:pt x="208923" y="389572"/>
                    <a:pt x="211780" y="393383"/>
                    <a:pt x="216543" y="393383"/>
                  </a:cubicBezTo>
                  <a:cubicBezTo>
                    <a:pt x="218448" y="393383"/>
                    <a:pt x="220353" y="392430"/>
                    <a:pt x="224163" y="392430"/>
                  </a:cubicBezTo>
                  <a:cubicBezTo>
                    <a:pt x="228925" y="391478"/>
                    <a:pt x="237498" y="389572"/>
                    <a:pt x="246070" y="389572"/>
                  </a:cubicBezTo>
                  <a:cubicBezTo>
                    <a:pt x="251785" y="389572"/>
                    <a:pt x="256548" y="390525"/>
                    <a:pt x="261310" y="391478"/>
                  </a:cubicBezTo>
                  <a:cubicBezTo>
                    <a:pt x="275598" y="395288"/>
                    <a:pt x="286075" y="405765"/>
                    <a:pt x="290838" y="418147"/>
                  </a:cubicBezTo>
                  <a:cubicBezTo>
                    <a:pt x="294648" y="429578"/>
                    <a:pt x="294648" y="449580"/>
                    <a:pt x="273693" y="477203"/>
                  </a:cubicBezTo>
                  <a:cubicBezTo>
                    <a:pt x="269883" y="482918"/>
                    <a:pt x="259405" y="490538"/>
                    <a:pt x="238450" y="494347"/>
                  </a:cubicBezTo>
                  <a:cubicBezTo>
                    <a:pt x="231783" y="495300"/>
                    <a:pt x="231783" y="499110"/>
                    <a:pt x="231783" y="501968"/>
                  </a:cubicBezTo>
                  <a:cubicBezTo>
                    <a:pt x="231783" y="504825"/>
                    <a:pt x="234640" y="507683"/>
                    <a:pt x="239403" y="507683"/>
                  </a:cubicBezTo>
                  <a:cubicBezTo>
                    <a:pt x="241308" y="507683"/>
                    <a:pt x="243213" y="507683"/>
                    <a:pt x="245118" y="507683"/>
                  </a:cubicBezTo>
                  <a:cubicBezTo>
                    <a:pt x="277503" y="507683"/>
                    <a:pt x="302268" y="514350"/>
                    <a:pt x="313698" y="526733"/>
                  </a:cubicBezTo>
                  <a:cubicBezTo>
                    <a:pt x="319413" y="532448"/>
                    <a:pt x="321318" y="539115"/>
                    <a:pt x="321318" y="546735"/>
                  </a:cubicBezTo>
                  <a:cubicBezTo>
                    <a:pt x="320365" y="561023"/>
                    <a:pt x="301315" y="566738"/>
                    <a:pt x="287980" y="569595"/>
                  </a:cubicBezTo>
                  <a:cubicBezTo>
                    <a:pt x="278455" y="572453"/>
                    <a:pt x="272740" y="573405"/>
                    <a:pt x="272740" y="580073"/>
                  </a:cubicBezTo>
                  <a:lnTo>
                    <a:pt x="272740" y="582930"/>
                  </a:lnTo>
                  <a:lnTo>
                    <a:pt x="277503" y="586740"/>
                  </a:lnTo>
                  <a:lnTo>
                    <a:pt x="280360" y="586740"/>
                  </a:lnTo>
                  <a:cubicBezTo>
                    <a:pt x="282265" y="586740"/>
                    <a:pt x="284170" y="585788"/>
                    <a:pt x="287980" y="584835"/>
                  </a:cubicBezTo>
                  <a:cubicBezTo>
                    <a:pt x="296553" y="581978"/>
                    <a:pt x="304173" y="581025"/>
                    <a:pt x="309888" y="581025"/>
                  </a:cubicBezTo>
                  <a:cubicBezTo>
                    <a:pt x="312745" y="581025"/>
                    <a:pt x="314650" y="581025"/>
                    <a:pt x="315603" y="581978"/>
                  </a:cubicBezTo>
                  <a:cubicBezTo>
                    <a:pt x="320365" y="582930"/>
                    <a:pt x="320365" y="585788"/>
                    <a:pt x="320365" y="586740"/>
                  </a:cubicBezTo>
                  <a:cubicBezTo>
                    <a:pt x="320365" y="594360"/>
                    <a:pt x="308935" y="606743"/>
                    <a:pt x="283218" y="617220"/>
                  </a:cubicBezTo>
                  <a:lnTo>
                    <a:pt x="282265" y="617220"/>
                  </a:lnTo>
                  <a:lnTo>
                    <a:pt x="282265" y="617220"/>
                  </a:lnTo>
                  <a:cubicBezTo>
                    <a:pt x="269883" y="622935"/>
                    <a:pt x="241308" y="625793"/>
                    <a:pt x="210828" y="625793"/>
                  </a:cubicBezTo>
                  <a:cubicBezTo>
                    <a:pt x="163203" y="625793"/>
                    <a:pt x="107958" y="617220"/>
                    <a:pt x="98433" y="597218"/>
                  </a:cubicBezTo>
                  <a:cubicBezTo>
                    <a:pt x="96528" y="592455"/>
                    <a:pt x="96528" y="586740"/>
                    <a:pt x="101290" y="580073"/>
                  </a:cubicBezTo>
                  <a:cubicBezTo>
                    <a:pt x="102243" y="581025"/>
                    <a:pt x="104148" y="582930"/>
                    <a:pt x="106053" y="583883"/>
                  </a:cubicBezTo>
                  <a:cubicBezTo>
                    <a:pt x="137485" y="600075"/>
                    <a:pt x="178443" y="602933"/>
                    <a:pt x="201303" y="602933"/>
                  </a:cubicBezTo>
                  <a:cubicBezTo>
                    <a:pt x="216543" y="602933"/>
                    <a:pt x="227973" y="601980"/>
                    <a:pt x="232735" y="601028"/>
                  </a:cubicBezTo>
                  <a:cubicBezTo>
                    <a:pt x="238450" y="600075"/>
                    <a:pt x="247975" y="598170"/>
                    <a:pt x="247023" y="590550"/>
                  </a:cubicBezTo>
                  <a:cubicBezTo>
                    <a:pt x="247023" y="585788"/>
                    <a:pt x="243213" y="583883"/>
                    <a:pt x="236545" y="583883"/>
                  </a:cubicBezTo>
                  <a:cubicBezTo>
                    <a:pt x="235593" y="583883"/>
                    <a:pt x="234640" y="583883"/>
                    <a:pt x="232735" y="583883"/>
                  </a:cubicBezTo>
                  <a:cubicBezTo>
                    <a:pt x="227973" y="583883"/>
                    <a:pt x="221305" y="584835"/>
                    <a:pt x="212733" y="584835"/>
                  </a:cubicBezTo>
                  <a:cubicBezTo>
                    <a:pt x="183205" y="584835"/>
                    <a:pt x="153678" y="579120"/>
                    <a:pt x="120340" y="566738"/>
                  </a:cubicBezTo>
                  <a:cubicBezTo>
                    <a:pt x="104148" y="561975"/>
                    <a:pt x="71763" y="541973"/>
                    <a:pt x="65095" y="537210"/>
                  </a:cubicBezTo>
                  <a:cubicBezTo>
                    <a:pt x="40330" y="518160"/>
                    <a:pt x="26995" y="484822"/>
                    <a:pt x="26995" y="444818"/>
                  </a:cubicBezTo>
                  <a:cubicBezTo>
                    <a:pt x="24138" y="382905"/>
                    <a:pt x="69858" y="327660"/>
                    <a:pt x="89860" y="30480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1" name="Google Shape;6301;p33"/>
            <p:cNvSpPr/>
            <p:nvPr/>
          </p:nvSpPr>
          <p:spPr>
            <a:xfrm>
              <a:off x="6256972" y="2756535"/>
              <a:ext cx="368617" cy="631507"/>
            </a:xfrm>
            <a:custGeom>
              <a:avLst/>
              <a:gdLst/>
              <a:ahLst/>
              <a:cxnLst/>
              <a:rect l="l" t="t" r="r" b="b"/>
              <a:pathLst>
                <a:path w="368617" h="631507" extrusionOk="0">
                  <a:moveTo>
                    <a:pt x="351473" y="631507"/>
                  </a:moveTo>
                  <a:lnTo>
                    <a:pt x="328613" y="625793"/>
                  </a:lnTo>
                  <a:cubicBezTo>
                    <a:pt x="339090" y="584835"/>
                    <a:pt x="344805" y="542925"/>
                    <a:pt x="344805" y="500062"/>
                  </a:cubicBezTo>
                  <a:cubicBezTo>
                    <a:pt x="344805" y="282893"/>
                    <a:pt x="206693" y="90488"/>
                    <a:pt x="0" y="22860"/>
                  </a:cubicBezTo>
                  <a:lnTo>
                    <a:pt x="7620" y="0"/>
                  </a:lnTo>
                  <a:cubicBezTo>
                    <a:pt x="223838" y="71438"/>
                    <a:pt x="368618" y="272415"/>
                    <a:pt x="368618" y="500062"/>
                  </a:cubicBezTo>
                  <a:cubicBezTo>
                    <a:pt x="368618" y="544830"/>
                    <a:pt x="362903" y="588645"/>
                    <a:pt x="351473" y="63150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2" name="Google Shape;6302;p33"/>
            <p:cNvSpPr/>
            <p:nvPr/>
          </p:nvSpPr>
          <p:spPr>
            <a:xfrm>
              <a:off x="5572125" y="2767964"/>
              <a:ext cx="337185" cy="621030"/>
            </a:xfrm>
            <a:custGeom>
              <a:avLst/>
              <a:gdLst/>
              <a:ahLst/>
              <a:cxnLst/>
              <a:rect l="l" t="t" r="r" b="b"/>
              <a:pathLst>
                <a:path w="337185" h="621030" extrusionOk="0">
                  <a:moveTo>
                    <a:pt x="17145" y="621030"/>
                  </a:moveTo>
                  <a:cubicBezTo>
                    <a:pt x="5715" y="578168"/>
                    <a:pt x="0" y="533400"/>
                    <a:pt x="0" y="488632"/>
                  </a:cubicBezTo>
                  <a:cubicBezTo>
                    <a:pt x="0" y="273368"/>
                    <a:pt x="129540" y="80963"/>
                    <a:pt x="328613" y="0"/>
                  </a:cubicBezTo>
                  <a:lnTo>
                    <a:pt x="337185" y="21908"/>
                  </a:lnTo>
                  <a:cubicBezTo>
                    <a:pt x="146685" y="99060"/>
                    <a:pt x="22860" y="281940"/>
                    <a:pt x="22860" y="487680"/>
                  </a:cubicBezTo>
                  <a:cubicBezTo>
                    <a:pt x="22860" y="530543"/>
                    <a:pt x="28575" y="572453"/>
                    <a:pt x="39052" y="613410"/>
                  </a:cubicBezTo>
                  <a:lnTo>
                    <a:pt x="17145" y="62103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303" name="Google Shape;6303;p33"/>
            <p:cNvGrpSpPr/>
            <p:nvPr/>
          </p:nvGrpSpPr>
          <p:grpSpPr>
            <a:xfrm>
              <a:off x="4910701" y="3818108"/>
              <a:ext cx="2376312" cy="776751"/>
              <a:chOff x="4910701" y="3818108"/>
              <a:chExt cx="2376312" cy="776751"/>
            </a:xfrm>
          </p:grpSpPr>
          <p:sp>
            <p:nvSpPr>
              <p:cNvPr id="6304" name="Google Shape;6304;p33"/>
              <p:cNvSpPr/>
              <p:nvPr/>
            </p:nvSpPr>
            <p:spPr>
              <a:xfrm>
                <a:off x="5957887" y="4451032"/>
                <a:ext cx="25717" cy="3333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33337" extrusionOk="0">
                    <a:moveTo>
                      <a:pt x="12383" y="0"/>
                    </a:moveTo>
                    <a:cubicBezTo>
                      <a:pt x="9525" y="0"/>
                      <a:pt x="6667" y="953"/>
                      <a:pt x="3810" y="3810"/>
                    </a:cubicBezTo>
                    <a:cubicBezTo>
                      <a:pt x="953" y="5715"/>
                      <a:pt x="0" y="9525"/>
                      <a:pt x="0" y="12383"/>
                    </a:cubicBezTo>
                    <a:cubicBezTo>
                      <a:pt x="0" y="17145"/>
                      <a:pt x="1905" y="21908"/>
                      <a:pt x="5715" y="25718"/>
                    </a:cubicBezTo>
                    <a:cubicBezTo>
                      <a:pt x="9525" y="29528"/>
                      <a:pt x="14288" y="32385"/>
                      <a:pt x="20955" y="33338"/>
                    </a:cubicBezTo>
                    <a:cubicBezTo>
                      <a:pt x="21908" y="31433"/>
                      <a:pt x="23813" y="30480"/>
                      <a:pt x="23813" y="27623"/>
                    </a:cubicBezTo>
                    <a:cubicBezTo>
                      <a:pt x="24765" y="25718"/>
                      <a:pt x="24765" y="22860"/>
                      <a:pt x="25717" y="19050"/>
                    </a:cubicBezTo>
                    <a:cubicBezTo>
                      <a:pt x="25717" y="14288"/>
                      <a:pt x="24765" y="9525"/>
                      <a:pt x="21908" y="6668"/>
                    </a:cubicBezTo>
                    <a:cubicBezTo>
                      <a:pt x="19050" y="2858"/>
                      <a:pt x="16192" y="953"/>
                      <a:pt x="12383" y="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05" name="Google Shape;6305;p33"/>
              <p:cNvSpPr/>
              <p:nvPr/>
            </p:nvSpPr>
            <p:spPr>
              <a:xfrm>
                <a:off x="6030277" y="4486275"/>
                <a:ext cx="53339" cy="31432"/>
              </a:xfrm>
              <a:custGeom>
                <a:avLst/>
                <a:gdLst/>
                <a:ahLst/>
                <a:cxnLst/>
                <a:rect l="l" t="t" r="r" b="b"/>
                <a:pathLst>
                  <a:path w="53339" h="31432" extrusionOk="0">
                    <a:moveTo>
                      <a:pt x="26670" y="0"/>
                    </a:moveTo>
                    <a:cubicBezTo>
                      <a:pt x="19050" y="0"/>
                      <a:pt x="13335" y="1905"/>
                      <a:pt x="8572" y="4763"/>
                    </a:cubicBezTo>
                    <a:cubicBezTo>
                      <a:pt x="2857" y="8572"/>
                      <a:pt x="952" y="13335"/>
                      <a:pt x="0" y="18097"/>
                    </a:cubicBezTo>
                    <a:cubicBezTo>
                      <a:pt x="0" y="21907"/>
                      <a:pt x="952" y="24765"/>
                      <a:pt x="4763" y="27622"/>
                    </a:cubicBezTo>
                    <a:cubicBezTo>
                      <a:pt x="7620" y="30480"/>
                      <a:pt x="11430" y="31432"/>
                      <a:pt x="15240" y="31432"/>
                    </a:cubicBezTo>
                    <a:cubicBezTo>
                      <a:pt x="20955" y="31432"/>
                      <a:pt x="27622" y="30480"/>
                      <a:pt x="33338" y="27622"/>
                    </a:cubicBezTo>
                    <a:cubicBezTo>
                      <a:pt x="39052" y="24765"/>
                      <a:pt x="45720" y="20955"/>
                      <a:pt x="53340" y="15240"/>
                    </a:cubicBezTo>
                    <a:cubicBezTo>
                      <a:pt x="49530" y="10478"/>
                      <a:pt x="44767" y="6668"/>
                      <a:pt x="40005" y="3810"/>
                    </a:cubicBezTo>
                    <a:cubicBezTo>
                      <a:pt x="36195" y="1905"/>
                      <a:pt x="31432" y="953"/>
                      <a:pt x="26670" y="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06" name="Google Shape;6306;p33"/>
              <p:cNvSpPr/>
              <p:nvPr/>
            </p:nvSpPr>
            <p:spPr>
              <a:xfrm rot="-4289663">
                <a:off x="5514869" y="4359959"/>
                <a:ext cx="37147" cy="36195"/>
              </a:xfrm>
              <a:custGeom>
                <a:avLst/>
                <a:gdLst/>
                <a:ahLst/>
                <a:cxnLst/>
                <a:rect l="l" t="t" r="r" b="b"/>
                <a:pathLst>
                  <a:path w="37147" h="36195" extrusionOk="0">
                    <a:moveTo>
                      <a:pt x="0" y="0"/>
                    </a:moveTo>
                    <a:lnTo>
                      <a:pt x="37148" y="0"/>
                    </a:lnTo>
                    <a:lnTo>
                      <a:pt x="37148" y="36195"/>
                    </a:lnTo>
                    <a:lnTo>
                      <a:pt x="0" y="36195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07" name="Google Shape;6307;p33"/>
              <p:cNvSpPr/>
              <p:nvPr/>
            </p:nvSpPr>
            <p:spPr>
              <a:xfrm>
                <a:off x="5833809" y="4470677"/>
                <a:ext cx="53593" cy="30258"/>
              </a:xfrm>
              <a:custGeom>
                <a:avLst/>
                <a:gdLst/>
                <a:ahLst/>
                <a:cxnLst/>
                <a:rect l="l" t="t" r="r" b="b"/>
                <a:pathLst>
                  <a:path w="53593" h="30258" extrusionOk="0">
                    <a:moveTo>
                      <a:pt x="28828" y="357"/>
                    </a:moveTo>
                    <a:cubicBezTo>
                      <a:pt x="21208" y="-595"/>
                      <a:pt x="15493" y="357"/>
                      <a:pt x="9778" y="3215"/>
                    </a:cubicBezTo>
                    <a:cubicBezTo>
                      <a:pt x="4063" y="6072"/>
                      <a:pt x="1206" y="10835"/>
                      <a:pt x="253" y="15597"/>
                    </a:cubicBezTo>
                    <a:cubicBezTo>
                      <a:pt x="-699" y="19407"/>
                      <a:pt x="1206" y="22265"/>
                      <a:pt x="3111" y="25122"/>
                    </a:cubicBezTo>
                    <a:cubicBezTo>
                      <a:pt x="5968" y="27980"/>
                      <a:pt x="8826" y="29885"/>
                      <a:pt x="13588" y="29885"/>
                    </a:cubicBezTo>
                    <a:cubicBezTo>
                      <a:pt x="19303" y="30837"/>
                      <a:pt x="25971" y="29885"/>
                      <a:pt x="32638" y="27980"/>
                    </a:cubicBezTo>
                    <a:cubicBezTo>
                      <a:pt x="39306" y="26075"/>
                      <a:pt x="45973" y="23217"/>
                      <a:pt x="53593" y="18455"/>
                    </a:cubicBezTo>
                    <a:cubicBezTo>
                      <a:pt x="49783" y="13692"/>
                      <a:pt x="45973" y="8930"/>
                      <a:pt x="42163" y="5120"/>
                    </a:cubicBezTo>
                    <a:cubicBezTo>
                      <a:pt x="37401" y="3215"/>
                      <a:pt x="32638" y="1310"/>
                      <a:pt x="28828" y="357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08" name="Google Shape;6308;p33"/>
              <p:cNvSpPr/>
              <p:nvPr/>
            </p:nvSpPr>
            <p:spPr>
              <a:xfrm rot="-1450734">
                <a:off x="6823927" y="4289965"/>
                <a:ext cx="36196" cy="37148"/>
              </a:xfrm>
              <a:custGeom>
                <a:avLst/>
                <a:gdLst/>
                <a:ahLst/>
                <a:cxnLst/>
                <a:rect l="l" t="t" r="r" b="b"/>
                <a:pathLst>
                  <a:path w="36196" h="37148" extrusionOk="0">
                    <a:moveTo>
                      <a:pt x="0" y="0"/>
                    </a:moveTo>
                    <a:lnTo>
                      <a:pt x="36196" y="0"/>
                    </a:lnTo>
                    <a:lnTo>
                      <a:pt x="36196" y="37149"/>
                    </a:lnTo>
                    <a:lnTo>
                      <a:pt x="0" y="37149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09" name="Google Shape;6309;p33"/>
              <p:cNvSpPr/>
              <p:nvPr/>
            </p:nvSpPr>
            <p:spPr>
              <a:xfrm>
                <a:off x="6727133" y="4373310"/>
                <a:ext cx="54368" cy="46765"/>
              </a:xfrm>
              <a:custGeom>
                <a:avLst/>
                <a:gdLst/>
                <a:ahLst/>
                <a:cxnLst/>
                <a:rect l="l" t="t" r="r" b="b"/>
                <a:pathLst>
                  <a:path w="54368" h="46765" extrusionOk="0">
                    <a:moveTo>
                      <a:pt x="2279" y="24382"/>
                    </a:moveTo>
                    <a:cubicBezTo>
                      <a:pt x="374" y="28192"/>
                      <a:pt x="-579" y="31050"/>
                      <a:pt x="374" y="34859"/>
                    </a:cubicBezTo>
                    <a:cubicBezTo>
                      <a:pt x="2279" y="40575"/>
                      <a:pt x="6089" y="43432"/>
                      <a:pt x="11804" y="45337"/>
                    </a:cubicBezTo>
                    <a:cubicBezTo>
                      <a:pt x="17519" y="47242"/>
                      <a:pt x="24186" y="47242"/>
                      <a:pt x="29901" y="45337"/>
                    </a:cubicBezTo>
                    <a:cubicBezTo>
                      <a:pt x="39426" y="41527"/>
                      <a:pt x="46094" y="36765"/>
                      <a:pt x="49904" y="29145"/>
                    </a:cubicBezTo>
                    <a:cubicBezTo>
                      <a:pt x="54666" y="22477"/>
                      <a:pt x="55619" y="14857"/>
                      <a:pt x="52761" y="8190"/>
                    </a:cubicBezTo>
                    <a:cubicBezTo>
                      <a:pt x="50856" y="4380"/>
                      <a:pt x="47999" y="1522"/>
                      <a:pt x="42284" y="570"/>
                    </a:cubicBezTo>
                    <a:cubicBezTo>
                      <a:pt x="36569" y="-383"/>
                      <a:pt x="30854" y="-383"/>
                      <a:pt x="25139" y="2475"/>
                    </a:cubicBezTo>
                    <a:cubicBezTo>
                      <a:pt x="23234" y="5332"/>
                      <a:pt x="18471" y="9142"/>
                      <a:pt x="11804" y="13905"/>
                    </a:cubicBezTo>
                    <a:cubicBezTo>
                      <a:pt x="7994" y="16762"/>
                      <a:pt x="4184" y="20572"/>
                      <a:pt x="2279" y="24382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10" name="Google Shape;6310;p33"/>
              <p:cNvSpPr/>
              <p:nvPr/>
            </p:nvSpPr>
            <p:spPr>
              <a:xfrm>
                <a:off x="6563677" y="4377690"/>
                <a:ext cx="48577" cy="69294"/>
              </a:xfrm>
              <a:custGeom>
                <a:avLst/>
                <a:gdLst/>
                <a:ahLst/>
                <a:cxnLst/>
                <a:rect l="l" t="t" r="r" b="b"/>
                <a:pathLst>
                  <a:path w="48577" h="69294" extrusionOk="0">
                    <a:moveTo>
                      <a:pt x="0" y="11430"/>
                    </a:moveTo>
                    <a:lnTo>
                      <a:pt x="15240" y="63817"/>
                    </a:lnTo>
                    <a:cubicBezTo>
                      <a:pt x="16192" y="65722"/>
                      <a:pt x="17145" y="67628"/>
                      <a:pt x="19050" y="68580"/>
                    </a:cubicBezTo>
                    <a:cubicBezTo>
                      <a:pt x="20955" y="69532"/>
                      <a:pt x="22860" y="69532"/>
                      <a:pt x="24765" y="68580"/>
                    </a:cubicBezTo>
                    <a:cubicBezTo>
                      <a:pt x="30480" y="66675"/>
                      <a:pt x="36195" y="62865"/>
                      <a:pt x="40005" y="58103"/>
                    </a:cubicBezTo>
                    <a:cubicBezTo>
                      <a:pt x="44767" y="52388"/>
                      <a:pt x="46672" y="46672"/>
                      <a:pt x="48577" y="39053"/>
                    </a:cubicBezTo>
                    <a:lnTo>
                      <a:pt x="37147" y="0"/>
                    </a:lnTo>
                    <a:lnTo>
                      <a:pt x="0" y="11430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11" name="Google Shape;6311;p33"/>
              <p:cNvSpPr/>
              <p:nvPr/>
            </p:nvSpPr>
            <p:spPr>
              <a:xfrm>
                <a:off x="6273165" y="4475797"/>
                <a:ext cx="53339" cy="33337"/>
              </a:xfrm>
              <a:custGeom>
                <a:avLst/>
                <a:gdLst/>
                <a:ahLst/>
                <a:cxnLst/>
                <a:rect l="l" t="t" r="r" b="b"/>
                <a:pathLst>
                  <a:path w="53339" h="33337" extrusionOk="0">
                    <a:moveTo>
                      <a:pt x="23813" y="0"/>
                    </a:moveTo>
                    <a:cubicBezTo>
                      <a:pt x="16192" y="953"/>
                      <a:pt x="10477" y="3810"/>
                      <a:pt x="6667" y="7620"/>
                    </a:cubicBezTo>
                    <a:cubicBezTo>
                      <a:pt x="1905" y="12383"/>
                      <a:pt x="0" y="17145"/>
                      <a:pt x="0" y="21908"/>
                    </a:cubicBezTo>
                    <a:cubicBezTo>
                      <a:pt x="0" y="25718"/>
                      <a:pt x="1905" y="28575"/>
                      <a:pt x="5715" y="30480"/>
                    </a:cubicBezTo>
                    <a:cubicBezTo>
                      <a:pt x="8572" y="32385"/>
                      <a:pt x="12382" y="33338"/>
                      <a:pt x="17145" y="33338"/>
                    </a:cubicBezTo>
                    <a:cubicBezTo>
                      <a:pt x="22860" y="32385"/>
                      <a:pt x="28575" y="30480"/>
                      <a:pt x="35242" y="26670"/>
                    </a:cubicBezTo>
                    <a:cubicBezTo>
                      <a:pt x="40957" y="22860"/>
                      <a:pt x="46672" y="18097"/>
                      <a:pt x="53340" y="12383"/>
                    </a:cubicBezTo>
                    <a:cubicBezTo>
                      <a:pt x="48577" y="8572"/>
                      <a:pt x="43815" y="4763"/>
                      <a:pt x="39052" y="2858"/>
                    </a:cubicBezTo>
                    <a:cubicBezTo>
                      <a:pt x="33338" y="953"/>
                      <a:pt x="28575" y="0"/>
                      <a:pt x="23813" y="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12" name="Google Shape;6312;p33"/>
              <p:cNvSpPr/>
              <p:nvPr/>
            </p:nvSpPr>
            <p:spPr>
              <a:xfrm>
                <a:off x="6383654" y="4415790"/>
                <a:ext cx="75247" cy="88024"/>
              </a:xfrm>
              <a:custGeom>
                <a:avLst/>
                <a:gdLst/>
                <a:ahLst/>
                <a:cxnLst/>
                <a:rect l="l" t="t" r="r" b="b"/>
                <a:pathLst>
                  <a:path w="75247" h="88024" extrusionOk="0">
                    <a:moveTo>
                      <a:pt x="39053" y="6667"/>
                    </a:moveTo>
                    <a:lnTo>
                      <a:pt x="44767" y="35242"/>
                    </a:lnTo>
                    <a:lnTo>
                      <a:pt x="7620" y="41910"/>
                    </a:lnTo>
                    <a:cubicBezTo>
                      <a:pt x="4763" y="41910"/>
                      <a:pt x="2858" y="43815"/>
                      <a:pt x="1905" y="45720"/>
                    </a:cubicBezTo>
                    <a:cubicBezTo>
                      <a:pt x="0" y="47625"/>
                      <a:pt x="0" y="49530"/>
                      <a:pt x="0" y="52388"/>
                    </a:cubicBezTo>
                    <a:cubicBezTo>
                      <a:pt x="0" y="54292"/>
                      <a:pt x="1905" y="56197"/>
                      <a:pt x="3810" y="58103"/>
                    </a:cubicBezTo>
                    <a:cubicBezTo>
                      <a:pt x="5715" y="60007"/>
                      <a:pt x="8573" y="60960"/>
                      <a:pt x="11430" y="61913"/>
                    </a:cubicBezTo>
                    <a:cubicBezTo>
                      <a:pt x="13335" y="60007"/>
                      <a:pt x="16192" y="58103"/>
                      <a:pt x="20003" y="56197"/>
                    </a:cubicBezTo>
                    <a:cubicBezTo>
                      <a:pt x="22860" y="55245"/>
                      <a:pt x="27623" y="53340"/>
                      <a:pt x="33338" y="52388"/>
                    </a:cubicBezTo>
                    <a:lnTo>
                      <a:pt x="45720" y="65722"/>
                    </a:lnTo>
                    <a:lnTo>
                      <a:pt x="34290" y="67628"/>
                    </a:lnTo>
                    <a:cubicBezTo>
                      <a:pt x="30480" y="68580"/>
                      <a:pt x="26670" y="70485"/>
                      <a:pt x="23813" y="72390"/>
                    </a:cubicBezTo>
                    <a:cubicBezTo>
                      <a:pt x="20955" y="75247"/>
                      <a:pt x="20003" y="78105"/>
                      <a:pt x="20955" y="80963"/>
                    </a:cubicBezTo>
                    <a:cubicBezTo>
                      <a:pt x="21908" y="83820"/>
                      <a:pt x="22860" y="85725"/>
                      <a:pt x="25717" y="86678"/>
                    </a:cubicBezTo>
                    <a:cubicBezTo>
                      <a:pt x="28575" y="87630"/>
                      <a:pt x="32385" y="88582"/>
                      <a:pt x="35242" y="87630"/>
                    </a:cubicBezTo>
                    <a:cubicBezTo>
                      <a:pt x="43815" y="85725"/>
                      <a:pt x="52388" y="81915"/>
                      <a:pt x="59055" y="75247"/>
                    </a:cubicBezTo>
                    <a:cubicBezTo>
                      <a:pt x="66675" y="68580"/>
                      <a:pt x="71438" y="60007"/>
                      <a:pt x="75248" y="49530"/>
                    </a:cubicBezTo>
                    <a:lnTo>
                      <a:pt x="65723" y="0"/>
                    </a:lnTo>
                    <a:lnTo>
                      <a:pt x="39053" y="6667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13" name="Google Shape;6313;p33"/>
              <p:cNvSpPr/>
              <p:nvPr/>
            </p:nvSpPr>
            <p:spPr>
              <a:xfrm>
                <a:off x="4910701" y="3818108"/>
                <a:ext cx="2376312" cy="776751"/>
              </a:xfrm>
              <a:custGeom>
                <a:avLst/>
                <a:gdLst/>
                <a:ahLst/>
                <a:cxnLst/>
                <a:rect l="l" t="t" r="r" b="b"/>
                <a:pathLst>
                  <a:path w="2376312" h="776751" extrusionOk="0">
                    <a:moveTo>
                      <a:pt x="2324489" y="401466"/>
                    </a:moveTo>
                    <a:cubicBezTo>
                      <a:pt x="2315916" y="384321"/>
                      <a:pt x="2307344" y="367176"/>
                      <a:pt x="2299724" y="350031"/>
                    </a:cubicBezTo>
                    <a:cubicBezTo>
                      <a:pt x="2316869" y="337649"/>
                      <a:pt x="2332109" y="325266"/>
                      <a:pt x="2348301" y="310979"/>
                    </a:cubicBezTo>
                    <a:cubicBezTo>
                      <a:pt x="2399736" y="264306"/>
                      <a:pt x="2369256" y="202394"/>
                      <a:pt x="2344491" y="152864"/>
                    </a:cubicBezTo>
                    <a:lnTo>
                      <a:pt x="2339729" y="142386"/>
                    </a:lnTo>
                    <a:cubicBezTo>
                      <a:pt x="2327346" y="116669"/>
                      <a:pt x="2329251" y="90951"/>
                      <a:pt x="2331156" y="69044"/>
                    </a:cubicBezTo>
                    <a:cubicBezTo>
                      <a:pt x="2333061" y="48089"/>
                      <a:pt x="2334966" y="28086"/>
                      <a:pt x="2321631" y="14751"/>
                    </a:cubicBezTo>
                    <a:cubicBezTo>
                      <a:pt x="2310201" y="2369"/>
                      <a:pt x="2288294" y="-1441"/>
                      <a:pt x="2253051" y="464"/>
                    </a:cubicBezTo>
                    <a:lnTo>
                      <a:pt x="2253051" y="464"/>
                    </a:lnTo>
                    <a:cubicBezTo>
                      <a:pt x="2253051" y="464"/>
                      <a:pt x="2252099" y="464"/>
                      <a:pt x="2252099" y="464"/>
                    </a:cubicBezTo>
                    <a:cubicBezTo>
                      <a:pt x="2175899" y="5226"/>
                      <a:pt x="2128274" y="68091"/>
                      <a:pt x="2118749" y="177629"/>
                    </a:cubicBezTo>
                    <a:cubicBezTo>
                      <a:pt x="2112081" y="180486"/>
                      <a:pt x="2106366" y="184296"/>
                      <a:pt x="2099699" y="187154"/>
                    </a:cubicBezTo>
                    <a:cubicBezTo>
                      <a:pt x="2052074" y="209061"/>
                      <a:pt x="1995876" y="226206"/>
                      <a:pt x="1943489" y="239541"/>
                    </a:cubicBezTo>
                    <a:lnTo>
                      <a:pt x="1943489" y="239541"/>
                    </a:lnTo>
                    <a:cubicBezTo>
                      <a:pt x="1932059" y="242399"/>
                      <a:pt x="1923486" y="244304"/>
                      <a:pt x="1915866" y="246209"/>
                    </a:cubicBezTo>
                    <a:cubicBezTo>
                      <a:pt x="1915866" y="246209"/>
                      <a:pt x="1915866" y="246209"/>
                      <a:pt x="1914914" y="246209"/>
                    </a:cubicBezTo>
                    <a:lnTo>
                      <a:pt x="1914914" y="246209"/>
                    </a:lnTo>
                    <a:cubicBezTo>
                      <a:pt x="1906341" y="249066"/>
                      <a:pt x="1900626" y="250971"/>
                      <a:pt x="1896816" y="253829"/>
                    </a:cubicBezTo>
                    <a:cubicBezTo>
                      <a:pt x="1866336" y="272879"/>
                      <a:pt x="1887291" y="351936"/>
                      <a:pt x="1896816" y="381464"/>
                    </a:cubicBezTo>
                    <a:cubicBezTo>
                      <a:pt x="1760609" y="478619"/>
                      <a:pt x="1504386" y="540531"/>
                      <a:pt x="1219589" y="540531"/>
                    </a:cubicBezTo>
                    <a:cubicBezTo>
                      <a:pt x="1209111" y="540531"/>
                      <a:pt x="1199586" y="540531"/>
                      <a:pt x="1189109" y="540531"/>
                    </a:cubicBezTo>
                    <a:lnTo>
                      <a:pt x="1189109" y="540531"/>
                    </a:lnTo>
                    <a:cubicBezTo>
                      <a:pt x="1189109" y="540531"/>
                      <a:pt x="1189109" y="540531"/>
                      <a:pt x="1188156" y="540531"/>
                    </a:cubicBezTo>
                    <a:cubicBezTo>
                      <a:pt x="1188156" y="540531"/>
                      <a:pt x="1188156" y="540531"/>
                      <a:pt x="1187204" y="540531"/>
                    </a:cubicBezTo>
                    <a:lnTo>
                      <a:pt x="1187204" y="540531"/>
                    </a:lnTo>
                    <a:cubicBezTo>
                      <a:pt x="1176726" y="540531"/>
                      <a:pt x="1167201" y="540531"/>
                      <a:pt x="1156724" y="540531"/>
                    </a:cubicBezTo>
                    <a:cubicBezTo>
                      <a:pt x="871926" y="540531"/>
                      <a:pt x="615704" y="479571"/>
                      <a:pt x="479496" y="381464"/>
                    </a:cubicBezTo>
                    <a:cubicBezTo>
                      <a:pt x="489021" y="351936"/>
                      <a:pt x="509976" y="272879"/>
                      <a:pt x="479496" y="253829"/>
                    </a:cubicBezTo>
                    <a:cubicBezTo>
                      <a:pt x="475686" y="250971"/>
                      <a:pt x="469019" y="249066"/>
                      <a:pt x="461399" y="246209"/>
                    </a:cubicBezTo>
                    <a:lnTo>
                      <a:pt x="461399" y="246209"/>
                    </a:lnTo>
                    <a:cubicBezTo>
                      <a:pt x="461399" y="246209"/>
                      <a:pt x="461399" y="246209"/>
                      <a:pt x="460446" y="246209"/>
                    </a:cubicBezTo>
                    <a:cubicBezTo>
                      <a:pt x="452826" y="244304"/>
                      <a:pt x="444254" y="241446"/>
                      <a:pt x="432824" y="239541"/>
                    </a:cubicBezTo>
                    <a:lnTo>
                      <a:pt x="432824" y="239541"/>
                    </a:lnTo>
                    <a:cubicBezTo>
                      <a:pt x="379484" y="226206"/>
                      <a:pt x="323286" y="208109"/>
                      <a:pt x="276614" y="187154"/>
                    </a:cubicBezTo>
                    <a:cubicBezTo>
                      <a:pt x="269946" y="184296"/>
                      <a:pt x="263279" y="181439"/>
                      <a:pt x="257564" y="177629"/>
                    </a:cubicBezTo>
                    <a:cubicBezTo>
                      <a:pt x="248039" y="68091"/>
                      <a:pt x="200414" y="6179"/>
                      <a:pt x="124214" y="464"/>
                    </a:cubicBezTo>
                    <a:cubicBezTo>
                      <a:pt x="124214" y="464"/>
                      <a:pt x="123261" y="464"/>
                      <a:pt x="123261" y="464"/>
                    </a:cubicBezTo>
                    <a:lnTo>
                      <a:pt x="123261" y="464"/>
                    </a:lnTo>
                    <a:cubicBezTo>
                      <a:pt x="87066" y="-1441"/>
                      <a:pt x="66111" y="3321"/>
                      <a:pt x="54681" y="14751"/>
                    </a:cubicBezTo>
                    <a:cubicBezTo>
                      <a:pt x="41346" y="28086"/>
                      <a:pt x="43251" y="48089"/>
                      <a:pt x="45156" y="69044"/>
                    </a:cubicBezTo>
                    <a:cubicBezTo>
                      <a:pt x="47061" y="91904"/>
                      <a:pt x="49919" y="116669"/>
                      <a:pt x="36584" y="142386"/>
                    </a:cubicBezTo>
                    <a:lnTo>
                      <a:pt x="31821" y="152864"/>
                    </a:lnTo>
                    <a:cubicBezTo>
                      <a:pt x="7056" y="202394"/>
                      <a:pt x="-23424" y="264306"/>
                      <a:pt x="28011" y="310979"/>
                    </a:cubicBezTo>
                    <a:cubicBezTo>
                      <a:pt x="43251" y="325266"/>
                      <a:pt x="59444" y="338601"/>
                      <a:pt x="76589" y="350031"/>
                    </a:cubicBezTo>
                    <a:cubicBezTo>
                      <a:pt x="69921" y="367176"/>
                      <a:pt x="60396" y="385274"/>
                      <a:pt x="51824" y="401466"/>
                    </a:cubicBezTo>
                    <a:cubicBezTo>
                      <a:pt x="36584" y="430041"/>
                      <a:pt x="21344" y="460521"/>
                      <a:pt x="13724" y="493859"/>
                    </a:cubicBezTo>
                    <a:cubicBezTo>
                      <a:pt x="10866" y="506241"/>
                      <a:pt x="4199" y="609111"/>
                      <a:pt x="25154" y="616731"/>
                    </a:cubicBezTo>
                    <a:cubicBezTo>
                      <a:pt x="28964" y="617684"/>
                      <a:pt x="36584" y="618636"/>
                      <a:pt x="42299" y="606254"/>
                    </a:cubicBezTo>
                    <a:cubicBezTo>
                      <a:pt x="64206" y="562439"/>
                      <a:pt x="100401" y="516719"/>
                      <a:pt x="123261" y="515766"/>
                    </a:cubicBezTo>
                    <a:cubicBezTo>
                      <a:pt x="127071" y="515766"/>
                      <a:pt x="133739" y="516719"/>
                      <a:pt x="140406" y="526244"/>
                    </a:cubicBezTo>
                    <a:cubicBezTo>
                      <a:pt x="146121" y="534816"/>
                      <a:pt x="150884" y="548151"/>
                      <a:pt x="155646" y="557676"/>
                    </a:cubicBezTo>
                    <a:cubicBezTo>
                      <a:pt x="162314" y="573869"/>
                      <a:pt x="165171" y="581489"/>
                      <a:pt x="173744" y="579584"/>
                    </a:cubicBezTo>
                    <a:cubicBezTo>
                      <a:pt x="182316" y="577679"/>
                      <a:pt x="182316" y="568154"/>
                      <a:pt x="182316" y="560534"/>
                    </a:cubicBezTo>
                    <a:cubicBezTo>
                      <a:pt x="182316" y="511004"/>
                      <a:pt x="196604" y="463379"/>
                      <a:pt x="211844" y="419564"/>
                    </a:cubicBezTo>
                    <a:cubicBezTo>
                      <a:pt x="247086" y="432899"/>
                      <a:pt x="281376" y="442424"/>
                      <a:pt x="315666" y="451949"/>
                    </a:cubicBezTo>
                    <a:cubicBezTo>
                      <a:pt x="316619" y="451949"/>
                      <a:pt x="317571" y="452901"/>
                      <a:pt x="318524" y="452901"/>
                    </a:cubicBezTo>
                    <a:lnTo>
                      <a:pt x="315666" y="455759"/>
                    </a:lnTo>
                    <a:cubicBezTo>
                      <a:pt x="305189" y="467189"/>
                      <a:pt x="289949" y="481476"/>
                      <a:pt x="289949" y="481476"/>
                    </a:cubicBezTo>
                    <a:cubicBezTo>
                      <a:pt x="279471" y="492906"/>
                      <a:pt x="273756" y="507194"/>
                      <a:pt x="275661" y="520529"/>
                    </a:cubicBezTo>
                    <a:cubicBezTo>
                      <a:pt x="276614" y="533864"/>
                      <a:pt x="284234" y="545294"/>
                      <a:pt x="296616" y="553866"/>
                    </a:cubicBezTo>
                    <a:cubicBezTo>
                      <a:pt x="492831" y="693884"/>
                      <a:pt x="814776" y="776751"/>
                      <a:pt x="1157676" y="776751"/>
                    </a:cubicBezTo>
                    <a:cubicBezTo>
                      <a:pt x="1167201" y="776751"/>
                      <a:pt x="1177679" y="776751"/>
                      <a:pt x="1189109" y="776751"/>
                    </a:cubicBezTo>
                    <a:cubicBezTo>
                      <a:pt x="1199586" y="776751"/>
                      <a:pt x="1210064" y="776751"/>
                      <a:pt x="1220541" y="776751"/>
                    </a:cubicBezTo>
                    <a:cubicBezTo>
                      <a:pt x="1563441" y="776751"/>
                      <a:pt x="1885386" y="692931"/>
                      <a:pt x="2081601" y="553866"/>
                    </a:cubicBezTo>
                    <a:cubicBezTo>
                      <a:pt x="2093984" y="545294"/>
                      <a:pt x="2100651" y="532911"/>
                      <a:pt x="2102556" y="520529"/>
                    </a:cubicBezTo>
                    <a:cubicBezTo>
                      <a:pt x="2103509" y="507194"/>
                      <a:pt x="2098746" y="492906"/>
                      <a:pt x="2088269" y="481476"/>
                    </a:cubicBezTo>
                    <a:cubicBezTo>
                      <a:pt x="2088269" y="481476"/>
                      <a:pt x="2073029" y="467189"/>
                      <a:pt x="2062551" y="455759"/>
                    </a:cubicBezTo>
                    <a:lnTo>
                      <a:pt x="2059694" y="452901"/>
                    </a:lnTo>
                    <a:cubicBezTo>
                      <a:pt x="2060646" y="452901"/>
                      <a:pt x="2061599" y="451949"/>
                      <a:pt x="2062551" y="451949"/>
                    </a:cubicBezTo>
                    <a:cubicBezTo>
                      <a:pt x="2096841" y="442424"/>
                      <a:pt x="2132084" y="431946"/>
                      <a:pt x="2166374" y="419564"/>
                    </a:cubicBezTo>
                    <a:cubicBezTo>
                      <a:pt x="2181614" y="463379"/>
                      <a:pt x="2195901" y="511004"/>
                      <a:pt x="2195901" y="560534"/>
                    </a:cubicBezTo>
                    <a:cubicBezTo>
                      <a:pt x="2195901" y="568154"/>
                      <a:pt x="2195901" y="577679"/>
                      <a:pt x="2204474" y="579584"/>
                    </a:cubicBezTo>
                    <a:cubicBezTo>
                      <a:pt x="2213046" y="581489"/>
                      <a:pt x="2215904" y="573869"/>
                      <a:pt x="2222571" y="557676"/>
                    </a:cubicBezTo>
                    <a:cubicBezTo>
                      <a:pt x="2226381" y="547199"/>
                      <a:pt x="2232096" y="534816"/>
                      <a:pt x="2237811" y="526244"/>
                    </a:cubicBezTo>
                    <a:cubicBezTo>
                      <a:pt x="2244479" y="516719"/>
                      <a:pt x="2250194" y="515766"/>
                      <a:pt x="2254956" y="515766"/>
                    </a:cubicBezTo>
                    <a:cubicBezTo>
                      <a:pt x="2277816" y="516719"/>
                      <a:pt x="2314011" y="563391"/>
                      <a:pt x="2335919" y="606254"/>
                    </a:cubicBezTo>
                    <a:cubicBezTo>
                      <a:pt x="2341634" y="618636"/>
                      <a:pt x="2349254" y="617684"/>
                      <a:pt x="2353064" y="616731"/>
                    </a:cubicBezTo>
                    <a:cubicBezTo>
                      <a:pt x="2374019" y="609111"/>
                      <a:pt x="2367351" y="506241"/>
                      <a:pt x="2364494" y="493859"/>
                    </a:cubicBezTo>
                    <a:cubicBezTo>
                      <a:pt x="2354969" y="459569"/>
                      <a:pt x="2339729" y="430041"/>
                      <a:pt x="2324489" y="401466"/>
                    </a:cubicBezTo>
                    <a:close/>
                    <a:moveTo>
                      <a:pt x="165171" y="538626"/>
                    </a:moveTo>
                    <a:cubicBezTo>
                      <a:pt x="162314" y="531006"/>
                      <a:pt x="158504" y="523386"/>
                      <a:pt x="153741" y="516719"/>
                    </a:cubicBezTo>
                    <a:cubicBezTo>
                      <a:pt x="143264" y="500526"/>
                      <a:pt x="130881" y="497669"/>
                      <a:pt x="121356" y="498621"/>
                    </a:cubicBezTo>
                    <a:cubicBezTo>
                      <a:pt x="87066" y="500526"/>
                      <a:pt x="48966" y="554819"/>
                      <a:pt x="29916" y="591966"/>
                    </a:cubicBezTo>
                    <a:cubicBezTo>
                      <a:pt x="26106" y="568154"/>
                      <a:pt x="26106" y="515766"/>
                      <a:pt x="29916" y="497669"/>
                    </a:cubicBezTo>
                    <a:cubicBezTo>
                      <a:pt x="37536" y="466236"/>
                      <a:pt x="51824" y="437661"/>
                      <a:pt x="67064" y="409086"/>
                    </a:cubicBezTo>
                    <a:cubicBezTo>
                      <a:pt x="75636" y="392894"/>
                      <a:pt x="84209" y="376701"/>
                      <a:pt x="90876" y="359556"/>
                    </a:cubicBezTo>
                    <a:cubicBezTo>
                      <a:pt x="122309" y="380511"/>
                      <a:pt x="156599" y="398609"/>
                      <a:pt x="194699" y="413849"/>
                    </a:cubicBezTo>
                    <a:cubicBezTo>
                      <a:pt x="181364" y="452901"/>
                      <a:pt x="168029" y="494811"/>
                      <a:pt x="165171" y="538626"/>
                    </a:cubicBezTo>
                    <a:close/>
                    <a:moveTo>
                      <a:pt x="103259" y="26181"/>
                    </a:moveTo>
                    <a:cubicBezTo>
                      <a:pt x="104211" y="23324"/>
                      <a:pt x="105164" y="16656"/>
                      <a:pt x="123261" y="16656"/>
                    </a:cubicBezTo>
                    <a:cubicBezTo>
                      <a:pt x="203271" y="22371"/>
                      <a:pt x="230894" y="97619"/>
                      <a:pt x="239466" y="166199"/>
                    </a:cubicBezTo>
                    <a:cubicBezTo>
                      <a:pt x="148979" y="115716"/>
                      <a:pt x="97544" y="50946"/>
                      <a:pt x="103259" y="26181"/>
                    </a:cubicBezTo>
                    <a:close/>
                    <a:moveTo>
                      <a:pt x="469019" y="345269"/>
                    </a:moveTo>
                    <a:cubicBezTo>
                      <a:pt x="467114" y="351936"/>
                      <a:pt x="465209" y="357651"/>
                      <a:pt x="464256" y="364319"/>
                    </a:cubicBezTo>
                    <a:cubicBezTo>
                      <a:pt x="462351" y="363366"/>
                      <a:pt x="461399" y="362414"/>
                      <a:pt x="459494" y="360509"/>
                    </a:cubicBezTo>
                    <a:cubicBezTo>
                      <a:pt x="441396" y="346221"/>
                      <a:pt x="431871" y="336696"/>
                      <a:pt x="435681" y="324314"/>
                    </a:cubicBezTo>
                    <a:cubicBezTo>
                      <a:pt x="438539" y="314789"/>
                      <a:pt x="444254" y="312884"/>
                      <a:pt x="452826" y="312884"/>
                    </a:cubicBezTo>
                    <a:cubicBezTo>
                      <a:pt x="456636" y="312884"/>
                      <a:pt x="460446" y="312884"/>
                      <a:pt x="465209" y="313836"/>
                    </a:cubicBezTo>
                    <a:cubicBezTo>
                      <a:pt x="469019" y="313836"/>
                      <a:pt x="471876" y="314789"/>
                      <a:pt x="475686" y="314789"/>
                    </a:cubicBezTo>
                    <a:moveTo>
                      <a:pt x="565221" y="589109"/>
                    </a:moveTo>
                    <a:cubicBezTo>
                      <a:pt x="560459" y="578631"/>
                      <a:pt x="559506" y="571011"/>
                      <a:pt x="561411" y="565296"/>
                    </a:cubicBezTo>
                    <a:cubicBezTo>
                      <a:pt x="561411" y="564344"/>
                      <a:pt x="563316" y="563391"/>
                      <a:pt x="564269" y="563391"/>
                    </a:cubicBezTo>
                    <a:cubicBezTo>
                      <a:pt x="566174" y="563391"/>
                      <a:pt x="568079" y="563391"/>
                      <a:pt x="569984" y="563391"/>
                    </a:cubicBezTo>
                    <a:lnTo>
                      <a:pt x="580461" y="567201"/>
                    </a:lnTo>
                    <a:lnTo>
                      <a:pt x="591891" y="531959"/>
                    </a:lnTo>
                    <a:lnTo>
                      <a:pt x="572841" y="525291"/>
                    </a:lnTo>
                    <a:lnTo>
                      <a:pt x="572841" y="526244"/>
                    </a:lnTo>
                    <a:lnTo>
                      <a:pt x="553791" y="518624"/>
                    </a:lnTo>
                    <a:lnTo>
                      <a:pt x="512834" y="615779"/>
                    </a:lnTo>
                    <a:lnTo>
                      <a:pt x="499499" y="597681"/>
                    </a:lnTo>
                    <a:lnTo>
                      <a:pt x="513786" y="564344"/>
                    </a:lnTo>
                    <a:cubicBezTo>
                      <a:pt x="511881" y="565296"/>
                      <a:pt x="509976" y="566249"/>
                      <a:pt x="507119" y="566249"/>
                    </a:cubicBezTo>
                    <a:cubicBezTo>
                      <a:pt x="505214" y="566249"/>
                      <a:pt x="503309" y="566249"/>
                      <a:pt x="501404" y="565296"/>
                    </a:cubicBezTo>
                    <a:cubicBezTo>
                      <a:pt x="499499" y="564344"/>
                      <a:pt x="498546" y="563391"/>
                      <a:pt x="496641" y="561486"/>
                    </a:cubicBezTo>
                    <a:cubicBezTo>
                      <a:pt x="494736" y="559581"/>
                      <a:pt x="492831" y="557676"/>
                      <a:pt x="491879" y="554819"/>
                    </a:cubicBezTo>
                    <a:cubicBezTo>
                      <a:pt x="491879" y="558629"/>
                      <a:pt x="490926" y="561486"/>
                      <a:pt x="489974" y="564344"/>
                    </a:cubicBezTo>
                    <a:cubicBezTo>
                      <a:pt x="487116" y="571011"/>
                      <a:pt x="482354" y="575774"/>
                      <a:pt x="475686" y="577679"/>
                    </a:cubicBezTo>
                    <a:cubicBezTo>
                      <a:pt x="469019" y="580536"/>
                      <a:pt x="463304" y="580536"/>
                      <a:pt x="456636" y="577679"/>
                    </a:cubicBezTo>
                    <a:cubicBezTo>
                      <a:pt x="447111" y="573869"/>
                      <a:pt x="440444" y="565296"/>
                      <a:pt x="435681" y="551961"/>
                    </a:cubicBezTo>
                    <a:cubicBezTo>
                      <a:pt x="430919" y="538626"/>
                      <a:pt x="429014" y="522434"/>
                      <a:pt x="429966" y="504336"/>
                    </a:cubicBezTo>
                    <a:lnTo>
                      <a:pt x="436634" y="503384"/>
                    </a:lnTo>
                    <a:cubicBezTo>
                      <a:pt x="435681" y="515766"/>
                      <a:pt x="438539" y="527196"/>
                      <a:pt x="442349" y="536721"/>
                    </a:cubicBezTo>
                    <a:cubicBezTo>
                      <a:pt x="446159" y="546246"/>
                      <a:pt x="452826" y="552914"/>
                      <a:pt x="460446" y="555771"/>
                    </a:cubicBezTo>
                    <a:cubicBezTo>
                      <a:pt x="465209" y="557676"/>
                      <a:pt x="469019" y="557676"/>
                      <a:pt x="473781" y="556724"/>
                    </a:cubicBezTo>
                    <a:cubicBezTo>
                      <a:pt x="478544" y="554819"/>
                      <a:pt x="481401" y="551961"/>
                      <a:pt x="483306" y="548151"/>
                    </a:cubicBezTo>
                    <a:cubicBezTo>
                      <a:pt x="484259" y="546246"/>
                      <a:pt x="484259" y="543389"/>
                      <a:pt x="484259" y="540531"/>
                    </a:cubicBezTo>
                    <a:cubicBezTo>
                      <a:pt x="484259" y="537674"/>
                      <a:pt x="483306" y="534816"/>
                      <a:pt x="482354" y="532911"/>
                    </a:cubicBezTo>
                    <a:cubicBezTo>
                      <a:pt x="476639" y="533864"/>
                      <a:pt x="469019" y="532911"/>
                      <a:pt x="459494" y="531006"/>
                    </a:cubicBezTo>
                    <a:lnTo>
                      <a:pt x="457589" y="511004"/>
                    </a:lnTo>
                    <a:cubicBezTo>
                      <a:pt x="465209" y="513861"/>
                      <a:pt x="472829" y="514814"/>
                      <a:pt x="480449" y="513861"/>
                    </a:cubicBezTo>
                    <a:cubicBezTo>
                      <a:pt x="487116" y="512909"/>
                      <a:pt x="491879" y="509099"/>
                      <a:pt x="494736" y="504336"/>
                    </a:cubicBezTo>
                    <a:cubicBezTo>
                      <a:pt x="495689" y="501479"/>
                      <a:pt x="495689" y="499574"/>
                      <a:pt x="494736" y="496716"/>
                    </a:cubicBezTo>
                    <a:cubicBezTo>
                      <a:pt x="493784" y="493859"/>
                      <a:pt x="491879" y="492906"/>
                      <a:pt x="489974" y="491954"/>
                    </a:cubicBezTo>
                    <a:cubicBezTo>
                      <a:pt x="484259" y="490049"/>
                      <a:pt x="478544" y="488144"/>
                      <a:pt x="472829" y="488144"/>
                    </a:cubicBezTo>
                    <a:cubicBezTo>
                      <a:pt x="467114" y="488144"/>
                      <a:pt x="461399" y="489096"/>
                      <a:pt x="456636" y="491954"/>
                    </a:cubicBezTo>
                    <a:lnTo>
                      <a:pt x="451874" y="471951"/>
                    </a:lnTo>
                    <a:cubicBezTo>
                      <a:pt x="456636" y="470046"/>
                      <a:pt x="462351" y="469094"/>
                      <a:pt x="468066" y="469094"/>
                    </a:cubicBezTo>
                    <a:cubicBezTo>
                      <a:pt x="473781" y="469094"/>
                      <a:pt x="479496" y="470999"/>
                      <a:pt x="486164" y="472904"/>
                    </a:cubicBezTo>
                    <a:cubicBezTo>
                      <a:pt x="491879" y="475761"/>
                      <a:pt x="497594" y="482429"/>
                      <a:pt x="501404" y="493859"/>
                    </a:cubicBezTo>
                    <a:cubicBezTo>
                      <a:pt x="505214" y="505289"/>
                      <a:pt x="506166" y="513861"/>
                      <a:pt x="504261" y="519576"/>
                    </a:cubicBezTo>
                    <a:cubicBezTo>
                      <a:pt x="503309" y="522434"/>
                      <a:pt x="501404" y="525291"/>
                      <a:pt x="498546" y="527196"/>
                    </a:cubicBezTo>
                    <a:cubicBezTo>
                      <a:pt x="495689" y="529101"/>
                      <a:pt x="492831" y="531006"/>
                      <a:pt x="489021" y="531959"/>
                    </a:cubicBezTo>
                    <a:cubicBezTo>
                      <a:pt x="490926" y="534816"/>
                      <a:pt x="491879" y="538626"/>
                      <a:pt x="492831" y="544341"/>
                    </a:cubicBezTo>
                    <a:cubicBezTo>
                      <a:pt x="494736" y="546246"/>
                      <a:pt x="497594" y="548151"/>
                      <a:pt x="500451" y="549104"/>
                    </a:cubicBezTo>
                    <a:cubicBezTo>
                      <a:pt x="504261" y="551009"/>
                      <a:pt x="508071" y="551009"/>
                      <a:pt x="511881" y="551009"/>
                    </a:cubicBezTo>
                    <a:cubicBezTo>
                      <a:pt x="515691" y="550056"/>
                      <a:pt x="519501" y="549104"/>
                      <a:pt x="522359" y="546246"/>
                    </a:cubicBezTo>
                    <a:lnTo>
                      <a:pt x="536646" y="511004"/>
                    </a:lnTo>
                    <a:lnTo>
                      <a:pt x="521406" y="504336"/>
                    </a:lnTo>
                    <a:lnTo>
                      <a:pt x="515691" y="486239"/>
                    </a:lnTo>
                    <a:lnTo>
                      <a:pt x="568079" y="508146"/>
                    </a:lnTo>
                    <a:lnTo>
                      <a:pt x="675711" y="544341"/>
                    </a:lnTo>
                    <a:lnTo>
                      <a:pt x="675711" y="545294"/>
                    </a:lnTo>
                    <a:lnTo>
                      <a:pt x="782391" y="573869"/>
                    </a:lnTo>
                    <a:lnTo>
                      <a:pt x="789059" y="590061"/>
                    </a:lnTo>
                    <a:lnTo>
                      <a:pt x="769056" y="585299"/>
                    </a:lnTo>
                    <a:lnTo>
                      <a:pt x="742386" y="686264"/>
                    </a:lnTo>
                    <a:lnTo>
                      <a:pt x="727146" y="670071"/>
                    </a:lnTo>
                    <a:lnTo>
                      <a:pt x="741434" y="616731"/>
                    </a:lnTo>
                    <a:lnTo>
                      <a:pt x="706191" y="607206"/>
                    </a:lnTo>
                    <a:cubicBezTo>
                      <a:pt x="703334" y="606254"/>
                      <a:pt x="700476" y="607206"/>
                      <a:pt x="697619" y="609111"/>
                    </a:cubicBezTo>
                    <a:cubicBezTo>
                      <a:pt x="694761" y="611969"/>
                      <a:pt x="692856" y="614826"/>
                      <a:pt x="691904" y="619589"/>
                    </a:cubicBezTo>
                    <a:cubicBezTo>
                      <a:pt x="689999" y="627209"/>
                      <a:pt x="689999" y="634829"/>
                      <a:pt x="691904" y="643401"/>
                    </a:cubicBezTo>
                    <a:cubicBezTo>
                      <a:pt x="693809" y="651974"/>
                      <a:pt x="697619" y="659594"/>
                      <a:pt x="702381" y="667214"/>
                    </a:cubicBezTo>
                    <a:lnTo>
                      <a:pt x="693809" y="671024"/>
                    </a:lnTo>
                    <a:cubicBezTo>
                      <a:pt x="686189" y="656736"/>
                      <a:pt x="680474" y="644354"/>
                      <a:pt x="677616" y="633876"/>
                    </a:cubicBezTo>
                    <a:cubicBezTo>
                      <a:pt x="673806" y="623399"/>
                      <a:pt x="673806" y="613874"/>
                      <a:pt x="674759" y="608159"/>
                    </a:cubicBezTo>
                    <a:cubicBezTo>
                      <a:pt x="676664" y="601491"/>
                      <a:pt x="680474" y="596729"/>
                      <a:pt x="685236" y="592919"/>
                    </a:cubicBezTo>
                    <a:cubicBezTo>
                      <a:pt x="690951" y="589109"/>
                      <a:pt x="695714" y="588156"/>
                      <a:pt x="701429" y="590061"/>
                    </a:cubicBezTo>
                    <a:lnTo>
                      <a:pt x="745244" y="601491"/>
                    </a:lnTo>
                    <a:lnTo>
                      <a:pt x="750959" y="580536"/>
                    </a:lnTo>
                    <a:lnTo>
                      <a:pt x="681426" y="562439"/>
                    </a:lnTo>
                    <a:lnTo>
                      <a:pt x="681426" y="562439"/>
                    </a:lnTo>
                    <a:lnTo>
                      <a:pt x="678569" y="561486"/>
                    </a:lnTo>
                    <a:lnTo>
                      <a:pt x="677616" y="561486"/>
                    </a:lnTo>
                    <a:lnTo>
                      <a:pt x="677616" y="561486"/>
                    </a:lnTo>
                    <a:lnTo>
                      <a:pt x="662376" y="556724"/>
                    </a:lnTo>
                    <a:lnTo>
                      <a:pt x="632849" y="645306"/>
                    </a:lnTo>
                    <a:lnTo>
                      <a:pt x="634754" y="646259"/>
                    </a:lnTo>
                    <a:lnTo>
                      <a:pt x="640469" y="661499"/>
                    </a:lnTo>
                    <a:lnTo>
                      <a:pt x="623324" y="656736"/>
                    </a:lnTo>
                    <a:cubicBezTo>
                      <a:pt x="619514" y="655784"/>
                      <a:pt x="614751" y="655784"/>
                      <a:pt x="610941" y="658641"/>
                    </a:cubicBezTo>
                    <a:cubicBezTo>
                      <a:pt x="607131" y="661499"/>
                      <a:pt x="604274" y="665309"/>
                      <a:pt x="603321" y="670071"/>
                    </a:cubicBezTo>
                    <a:cubicBezTo>
                      <a:pt x="602369" y="672929"/>
                      <a:pt x="602369" y="675786"/>
                      <a:pt x="604274" y="679596"/>
                    </a:cubicBezTo>
                    <a:cubicBezTo>
                      <a:pt x="606179" y="682454"/>
                      <a:pt x="608084" y="684359"/>
                      <a:pt x="610941" y="685311"/>
                    </a:cubicBezTo>
                    <a:cubicBezTo>
                      <a:pt x="615704" y="686264"/>
                      <a:pt x="620466" y="687216"/>
                      <a:pt x="625229" y="686264"/>
                    </a:cubicBezTo>
                    <a:cubicBezTo>
                      <a:pt x="630944" y="685311"/>
                      <a:pt x="635706" y="684359"/>
                      <a:pt x="640469" y="681501"/>
                    </a:cubicBezTo>
                    <a:lnTo>
                      <a:pt x="647136" y="698646"/>
                    </a:lnTo>
                    <a:cubicBezTo>
                      <a:pt x="642374" y="700551"/>
                      <a:pt x="637611" y="701504"/>
                      <a:pt x="631896" y="701504"/>
                    </a:cubicBezTo>
                    <a:cubicBezTo>
                      <a:pt x="626181" y="701504"/>
                      <a:pt x="620466" y="700551"/>
                      <a:pt x="613799" y="698646"/>
                    </a:cubicBezTo>
                    <a:cubicBezTo>
                      <a:pt x="607131" y="696741"/>
                      <a:pt x="602369" y="691026"/>
                      <a:pt x="598559" y="681501"/>
                    </a:cubicBezTo>
                    <a:cubicBezTo>
                      <a:pt x="594749" y="671976"/>
                      <a:pt x="593796" y="663404"/>
                      <a:pt x="595701" y="655784"/>
                    </a:cubicBezTo>
                    <a:cubicBezTo>
                      <a:pt x="597606" y="650069"/>
                      <a:pt x="600464" y="646259"/>
                      <a:pt x="606179" y="643401"/>
                    </a:cubicBezTo>
                    <a:cubicBezTo>
                      <a:pt x="609036" y="641496"/>
                      <a:pt x="612846" y="641496"/>
                      <a:pt x="616656" y="641496"/>
                    </a:cubicBezTo>
                    <a:lnTo>
                      <a:pt x="613799" y="638639"/>
                    </a:lnTo>
                    <a:lnTo>
                      <a:pt x="626181" y="601491"/>
                    </a:lnTo>
                    <a:lnTo>
                      <a:pt x="591891" y="590061"/>
                    </a:lnTo>
                    <a:lnTo>
                      <a:pt x="588081" y="601491"/>
                    </a:lnTo>
                    <a:cubicBezTo>
                      <a:pt x="587129" y="604349"/>
                      <a:pt x="586176" y="606254"/>
                      <a:pt x="584271" y="607206"/>
                    </a:cubicBezTo>
                    <a:cubicBezTo>
                      <a:pt x="582366" y="608159"/>
                      <a:pt x="580461" y="609111"/>
                      <a:pt x="578556" y="608159"/>
                    </a:cubicBezTo>
                    <a:moveTo>
                      <a:pt x="1193871" y="634829"/>
                    </a:moveTo>
                    <a:lnTo>
                      <a:pt x="1191966" y="739604"/>
                    </a:lnTo>
                    <a:lnTo>
                      <a:pt x="1172916" y="727221"/>
                    </a:lnTo>
                    <a:lnTo>
                      <a:pt x="1172916" y="703409"/>
                    </a:lnTo>
                    <a:cubicBezTo>
                      <a:pt x="1168154" y="707219"/>
                      <a:pt x="1163391" y="710076"/>
                      <a:pt x="1158629" y="711981"/>
                    </a:cubicBezTo>
                    <a:cubicBezTo>
                      <a:pt x="1153866" y="713886"/>
                      <a:pt x="1149104" y="714839"/>
                      <a:pt x="1144341" y="714839"/>
                    </a:cubicBezTo>
                    <a:cubicBezTo>
                      <a:pt x="1135769" y="714839"/>
                      <a:pt x="1126244" y="710076"/>
                      <a:pt x="1117671" y="701504"/>
                    </a:cubicBezTo>
                    <a:cubicBezTo>
                      <a:pt x="1109099" y="692931"/>
                      <a:pt x="1104336" y="684359"/>
                      <a:pt x="1104336" y="676739"/>
                    </a:cubicBezTo>
                    <a:cubicBezTo>
                      <a:pt x="1104336" y="670071"/>
                      <a:pt x="1107194" y="664356"/>
                      <a:pt x="1112909" y="659594"/>
                    </a:cubicBezTo>
                    <a:cubicBezTo>
                      <a:pt x="1118624" y="654831"/>
                      <a:pt x="1126244" y="652926"/>
                      <a:pt x="1133864" y="652926"/>
                    </a:cubicBezTo>
                    <a:cubicBezTo>
                      <a:pt x="1141484" y="652926"/>
                      <a:pt x="1148151" y="654831"/>
                      <a:pt x="1154819" y="659594"/>
                    </a:cubicBezTo>
                    <a:cubicBezTo>
                      <a:pt x="1161486" y="663404"/>
                      <a:pt x="1167201" y="669119"/>
                      <a:pt x="1172916" y="676739"/>
                    </a:cubicBezTo>
                    <a:lnTo>
                      <a:pt x="1173869" y="634829"/>
                    </a:lnTo>
                    <a:lnTo>
                      <a:pt x="1095764" y="632924"/>
                    </a:lnTo>
                    <a:lnTo>
                      <a:pt x="1095764" y="631971"/>
                    </a:lnTo>
                    <a:lnTo>
                      <a:pt x="1070999" y="630066"/>
                    </a:lnTo>
                    <a:cubicBezTo>
                      <a:pt x="1076714" y="634829"/>
                      <a:pt x="1080524" y="639591"/>
                      <a:pt x="1083381" y="646259"/>
                    </a:cubicBezTo>
                    <a:cubicBezTo>
                      <a:pt x="1086239" y="652926"/>
                      <a:pt x="1088144" y="658641"/>
                      <a:pt x="1087191" y="665309"/>
                    </a:cubicBezTo>
                    <a:cubicBezTo>
                      <a:pt x="1086239" y="672929"/>
                      <a:pt x="1083381" y="680549"/>
                      <a:pt x="1077666" y="688169"/>
                    </a:cubicBezTo>
                    <a:cubicBezTo>
                      <a:pt x="1071951" y="694836"/>
                      <a:pt x="1065284" y="700551"/>
                      <a:pt x="1056711" y="705314"/>
                    </a:cubicBezTo>
                    <a:lnTo>
                      <a:pt x="1079571" y="735794"/>
                    </a:lnTo>
                    <a:lnTo>
                      <a:pt x="1069094" y="743414"/>
                    </a:lnTo>
                    <a:lnTo>
                      <a:pt x="1049091" y="708171"/>
                    </a:lnTo>
                    <a:cubicBezTo>
                      <a:pt x="1048139" y="709124"/>
                      <a:pt x="1047186" y="709124"/>
                      <a:pt x="1045281" y="709124"/>
                    </a:cubicBezTo>
                    <a:cubicBezTo>
                      <a:pt x="1044329" y="709124"/>
                      <a:pt x="1042424" y="709124"/>
                      <a:pt x="1040519" y="709124"/>
                    </a:cubicBezTo>
                    <a:cubicBezTo>
                      <a:pt x="1036709" y="709124"/>
                      <a:pt x="1031946" y="706266"/>
                      <a:pt x="1028136" y="701504"/>
                    </a:cubicBezTo>
                    <a:cubicBezTo>
                      <a:pt x="1024326" y="696741"/>
                      <a:pt x="1022421" y="691979"/>
                      <a:pt x="1022421" y="688169"/>
                    </a:cubicBezTo>
                    <a:cubicBezTo>
                      <a:pt x="1022421" y="685311"/>
                      <a:pt x="1023374" y="682454"/>
                      <a:pt x="1026231" y="680549"/>
                    </a:cubicBezTo>
                    <a:cubicBezTo>
                      <a:pt x="1028136" y="678644"/>
                      <a:pt x="1030041" y="677691"/>
                      <a:pt x="1032899" y="677691"/>
                    </a:cubicBezTo>
                    <a:cubicBezTo>
                      <a:pt x="1035756" y="677691"/>
                      <a:pt x="1038614" y="678644"/>
                      <a:pt x="1041471" y="680549"/>
                    </a:cubicBezTo>
                    <a:cubicBezTo>
                      <a:pt x="1044329" y="682454"/>
                      <a:pt x="1046234" y="685311"/>
                      <a:pt x="1048139" y="688169"/>
                    </a:cubicBezTo>
                    <a:cubicBezTo>
                      <a:pt x="1050996" y="687216"/>
                      <a:pt x="1054806" y="685311"/>
                      <a:pt x="1057664" y="682454"/>
                    </a:cubicBezTo>
                    <a:cubicBezTo>
                      <a:pt x="1060521" y="679596"/>
                      <a:pt x="1063379" y="675786"/>
                      <a:pt x="1066236" y="671976"/>
                    </a:cubicBezTo>
                    <a:cubicBezTo>
                      <a:pt x="1053854" y="670071"/>
                      <a:pt x="1045281" y="665309"/>
                      <a:pt x="1038614" y="659594"/>
                    </a:cubicBezTo>
                    <a:cubicBezTo>
                      <a:pt x="1031946" y="652926"/>
                      <a:pt x="1028136" y="646259"/>
                      <a:pt x="1029089" y="638639"/>
                    </a:cubicBezTo>
                    <a:cubicBezTo>
                      <a:pt x="1029089" y="636734"/>
                      <a:pt x="1030041" y="634829"/>
                      <a:pt x="1030994" y="632924"/>
                    </a:cubicBezTo>
                    <a:cubicBezTo>
                      <a:pt x="1031946" y="631019"/>
                      <a:pt x="1033851" y="630066"/>
                      <a:pt x="1035756" y="628161"/>
                    </a:cubicBezTo>
                    <a:lnTo>
                      <a:pt x="1023374" y="627209"/>
                    </a:lnTo>
                    <a:lnTo>
                      <a:pt x="1023374" y="628161"/>
                    </a:lnTo>
                    <a:lnTo>
                      <a:pt x="1003371" y="625304"/>
                    </a:lnTo>
                    <a:lnTo>
                      <a:pt x="990036" y="729126"/>
                    </a:lnTo>
                    <a:lnTo>
                      <a:pt x="972891" y="714839"/>
                    </a:lnTo>
                    <a:lnTo>
                      <a:pt x="975749" y="691026"/>
                    </a:lnTo>
                    <a:cubicBezTo>
                      <a:pt x="970986" y="693884"/>
                      <a:pt x="966224" y="696741"/>
                      <a:pt x="960509" y="697694"/>
                    </a:cubicBezTo>
                    <a:cubicBezTo>
                      <a:pt x="955746" y="699599"/>
                      <a:pt x="950031" y="699599"/>
                      <a:pt x="946221" y="699599"/>
                    </a:cubicBezTo>
                    <a:cubicBezTo>
                      <a:pt x="937649" y="698646"/>
                      <a:pt x="929076" y="692931"/>
                      <a:pt x="921456" y="683406"/>
                    </a:cubicBezTo>
                    <a:cubicBezTo>
                      <a:pt x="913836" y="673881"/>
                      <a:pt x="910026" y="665309"/>
                      <a:pt x="910979" y="657689"/>
                    </a:cubicBezTo>
                    <a:cubicBezTo>
                      <a:pt x="911931" y="651021"/>
                      <a:pt x="915741" y="645306"/>
                      <a:pt x="921456" y="641496"/>
                    </a:cubicBezTo>
                    <a:cubicBezTo>
                      <a:pt x="928124" y="637686"/>
                      <a:pt x="935744" y="635781"/>
                      <a:pt x="943364" y="636734"/>
                    </a:cubicBezTo>
                    <a:cubicBezTo>
                      <a:pt x="950984" y="637686"/>
                      <a:pt x="957651" y="640544"/>
                      <a:pt x="963366" y="645306"/>
                    </a:cubicBezTo>
                    <a:cubicBezTo>
                      <a:pt x="970034" y="650069"/>
                      <a:pt x="974796" y="656736"/>
                      <a:pt x="979559" y="664356"/>
                    </a:cubicBezTo>
                    <a:lnTo>
                      <a:pt x="985274" y="623399"/>
                    </a:lnTo>
                    <a:lnTo>
                      <a:pt x="908121" y="613874"/>
                    </a:lnTo>
                    <a:lnTo>
                      <a:pt x="907169" y="612921"/>
                    </a:lnTo>
                    <a:lnTo>
                      <a:pt x="893834" y="610064"/>
                    </a:lnTo>
                    <a:lnTo>
                      <a:pt x="875736" y="712934"/>
                    </a:lnTo>
                    <a:lnTo>
                      <a:pt x="858591" y="697694"/>
                    </a:lnTo>
                    <a:lnTo>
                      <a:pt x="874784" y="606254"/>
                    </a:lnTo>
                    <a:lnTo>
                      <a:pt x="855734" y="603396"/>
                    </a:lnTo>
                    <a:lnTo>
                      <a:pt x="848114" y="587204"/>
                    </a:lnTo>
                    <a:lnTo>
                      <a:pt x="883356" y="593871"/>
                    </a:lnTo>
                    <a:cubicBezTo>
                      <a:pt x="881451" y="588156"/>
                      <a:pt x="880499" y="583394"/>
                      <a:pt x="879546" y="580536"/>
                    </a:cubicBezTo>
                    <a:cubicBezTo>
                      <a:pt x="878594" y="576726"/>
                      <a:pt x="878594" y="573869"/>
                      <a:pt x="878594" y="571011"/>
                    </a:cubicBezTo>
                    <a:cubicBezTo>
                      <a:pt x="880499" y="561486"/>
                      <a:pt x="885261" y="553866"/>
                      <a:pt x="893834" y="548151"/>
                    </a:cubicBezTo>
                    <a:cubicBezTo>
                      <a:pt x="902406" y="542436"/>
                      <a:pt x="911931" y="540531"/>
                      <a:pt x="922409" y="542436"/>
                    </a:cubicBezTo>
                    <a:cubicBezTo>
                      <a:pt x="930981" y="544341"/>
                      <a:pt x="939554" y="550056"/>
                      <a:pt x="948126" y="560534"/>
                    </a:cubicBezTo>
                    <a:cubicBezTo>
                      <a:pt x="957651" y="571964"/>
                      <a:pt x="967176" y="586251"/>
                      <a:pt x="975749" y="603396"/>
                    </a:cubicBezTo>
                    <a:lnTo>
                      <a:pt x="970034" y="606254"/>
                    </a:lnTo>
                    <a:cubicBezTo>
                      <a:pt x="964319" y="593871"/>
                      <a:pt x="957651" y="582441"/>
                      <a:pt x="949079" y="573869"/>
                    </a:cubicBezTo>
                    <a:cubicBezTo>
                      <a:pt x="941459" y="565296"/>
                      <a:pt x="932886" y="560534"/>
                      <a:pt x="924314" y="559581"/>
                    </a:cubicBezTo>
                    <a:cubicBezTo>
                      <a:pt x="916694" y="558629"/>
                      <a:pt x="909074" y="559581"/>
                      <a:pt x="902406" y="564344"/>
                    </a:cubicBezTo>
                    <a:cubicBezTo>
                      <a:pt x="895739" y="569106"/>
                      <a:pt x="891929" y="574821"/>
                      <a:pt x="890024" y="582441"/>
                    </a:cubicBezTo>
                    <a:cubicBezTo>
                      <a:pt x="889071" y="588156"/>
                      <a:pt x="889071" y="591966"/>
                      <a:pt x="889071" y="594824"/>
                    </a:cubicBezTo>
                    <a:lnTo>
                      <a:pt x="904311" y="597681"/>
                    </a:lnTo>
                    <a:lnTo>
                      <a:pt x="905264" y="598634"/>
                    </a:lnTo>
                    <a:lnTo>
                      <a:pt x="1013849" y="612921"/>
                    </a:lnTo>
                    <a:lnTo>
                      <a:pt x="1013849" y="612921"/>
                    </a:lnTo>
                    <a:lnTo>
                      <a:pt x="1092906" y="618636"/>
                    </a:lnTo>
                    <a:lnTo>
                      <a:pt x="1093859" y="619589"/>
                    </a:lnTo>
                    <a:lnTo>
                      <a:pt x="1204349" y="621494"/>
                    </a:lnTo>
                    <a:lnTo>
                      <a:pt x="1214826" y="635781"/>
                    </a:lnTo>
                    <a:lnTo>
                      <a:pt x="1193871" y="634829"/>
                    </a:lnTo>
                    <a:close/>
                    <a:moveTo>
                      <a:pt x="1911104" y="313836"/>
                    </a:moveTo>
                    <a:cubicBezTo>
                      <a:pt x="1915866" y="312884"/>
                      <a:pt x="1919676" y="312884"/>
                      <a:pt x="1923486" y="312884"/>
                    </a:cubicBezTo>
                    <a:cubicBezTo>
                      <a:pt x="1933011" y="312884"/>
                      <a:pt x="1937774" y="315741"/>
                      <a:pt x="1940631" y="324314"/>
                    </a:cubicBezTo>
                    <a:cubicBezTo>
                      <a:pt x="1945394" y="336696"/>
                      <a:pt x="1934916" y="346221"/>
                      <a:pt x="1916819" y="360509"/>
                    </a:cubicBezTo>
                    <a:cubicBezTo>
                      <a:pt x="1914914" y="361461"/>
                      <a:pt x="1913961" y="362414"/>
                      <a:pt x="1912056" y="364319"/>
                    </a:cubicBezTo>
                    <a:cubicBezTo>
                      <a:pt x="1911104" y="357651"/>
                      <a:pt x="1908246" y="351936"/>
                      <a:pt x="1907294" y="345269"/>
                    </a:cubicBezTo>
                    <a:cubicBezTo>
                      <a:pt x="1904436" y="334791"/>
                      <a:pt x="1900626" y="323361"/>
                      <a:pt x="1900626" y="314789"/>
                    </a:cubicBezTo>
                    <a:cubicBezTo>
                      <a:pt x="1903484" y="314789"/>
                      <a:pt x="1907294" y="313836"/>
                      <a:pt x="1911104" y="313836"/>
                    </a:cubicBezTo>
                    <a:close/>
                    <a:moveTo>
                      <a:pt x="1933964" y="540531"/>
                    </a:moveTo>
                    <a:cubicBezTo>
                      <a:pt x="1934916" y="543389"/>
                      <a:pt x="1935869" y="545294"/>
                      <a:pt x="1934916" y="547199"/>
                    </a:cubicBezTo>
                    <a:cubicBezTo>
                      <a:pt x="1933964" y="550056"/>
                      <a:pt x="1933011" y="551009"/>
                      <a:pt x="1931106" y="551961"/>
                    </a:cubicBezTo>
                    <a:cubicBezTo>
                      <a:pt x="1925391" y="554819"/>
                      <a:pt x="1917771" y="553866"/>
                      <a:pt x="1908246" y="549104"/>
                    </a:cubicBezTo>
                    <a:cubicBezTo>
                      <a:pt x="1898721" y="544341"/>
                      <a:pt x="1892054" y="539579"/>
                      <a:pt x="1889196" y="533864"/>
                    </a:cubicBezTo>
                    <a:cubicBezTo>
                      <a:pt x="1888244" y="532911"/>
                      <a:pt x="1889196" y="531006"/>
                      <a:pt x="1890149" y="530054"/>
                    </a:cubicBezTo>
                    <a:cubicBezTo>
                      <a:pt x="1891101" y="528149"/>
                      <a:pt x="1893006" y="527196"/>
                      <a:pt x="1894911" y="526244"/>
                    </a:cubicBezTo>
                    <a:lnTo>
                      <a:pt x="1904436" y="521481"/>
                    </a:lnTo>
                    <a:lnTo>
                      <a:pt x="1889196" y="488144"/>
                    </a:lnTo>
                    <a:lnTo>
                      <a:pt x="1871099" y="496716"/>
                    </a:lnTo>
                    <a:lnTo>
                      <a:pt x="1871099" y="496716"/>
                    </a:lnTo>
                    <a:lnTo>
                      <a:pt x="1867289" y="498621"/>
                    </a:lnTo>
                    <a:lnTo>
                      <a:pt x="1866336" y="499574"/>
                    </a:lnTo>
                    <a:lnTo>
                      <a:pt x="1866336" y="499574"/>
                    </a:lnTo>
                    <a:lnTo>
                      <a:pt x="1832999" y="511956"/>
                    </a:lnTo>
                    <a:cubicBezTo>
                      <a:pt x="1837761" y="514814"/>
                      <a:pt x="1841571" y="517671"/>
                      <a:pt x="1844429" y="520529"/>
                    </a:cubicBezTo>
                    <a:cubicBezTo>
                      <a:pt x="1847286" y="523386"/>
                      <a:pt x="1850144" y="527196"/>
                      <a:pt x="1851096" y="530054"/>
                    </a:cubicBezTo>
                    <a:cubicBezTo>
                      <a:pt x="1852049" y="532911"/>
                      <a:pt x="1852049" y="535769"/>
                      <a:pt x="1851096" y="539579"/>
                    </a:cubicBezTo>
                    <a:cubicBezTo>
                      <a:pt x="1850144" y="543389"/>
                      <a:pt x="1848239" y="546246"/>
                      <a:pt x="1846334" y="550056"/>
                    </a:cubicBezTo>
                    <a:cubicBezTo>
                      <a:pt x="1855859" y="548151"/>
                      <a:pt x="1865384" y="549104"/>
                      <a:pt x="1873004" y="551961"/>
                    </a:cubicBezTo>
                    <a:cubicBezTo>
                      <a:pt x="1880624" y="554819"/>
                      <a:pt x="1886339" y="560534"/>
                      <a:pt x="1889196" y="567201"/>
                    </a:cubicBezTo>
                    <a:cubicBezTo>
                      <a:pt x="1893006" y="575774"/>
                      <a:pt x="1892054" y="585299"/>
                      <a:pt x="1886339" y="593871"/>
                    </a:cubicBezTo>
                    <a:cubicBezTo>
                      <a:pt x="1880624" y="603396"/>
                      <a:pt x="1872051" y="610064"/>
                      <a:pt x="1861574" y="613874"/>
                    </a:cubicBezTo>
                    <a:cubicBezTo>
                      <a:pt x="1852049" y="617684"/>
                      <a:pt x="1840619" y="615779"/>
                      <a:pt x="1827284" y="609111"/>
                    </a:cubicBezTo>
                    <a:cubicBezTo>
                      <a:pt x="1813949" y="602444"/>
                      <a:pt x="1805376" y="593871"/>
                      <a:pt x="1801566" y="583394"/>
                    </a:cubicBezTo>
                    <a:cubicBezTo>
                      <a:pt x="1799661" y="578631"/>
                      <a:pt x="1800614" y="572916"/>
                      <a:pt x="1803471" y="567201"/>
                    </a:cubicBezTo>
                    <a:cubicBezTo>
                      <a:pt x="1807281" y="561486"/>
                      <a:pt x="1812044" y="556724"/>
                      <a:pt x="1818711" y="551961"/>
                    </a:cubicBezTo>
                    <a:cubicBezTo>
                      <a:pt x="1824426" y="549104"/>
                      <a:pt x="1828236" y="544341"/>
                      <a:pt x="1831094" y="539579"/>
                    </a:cubicBezTo>
                    <a:cubicBezTo>
                      <a:pt x="1833951" y="534816"/>
                      <a:pt x="1834904" y="531006"/>
                      <a:pt x="1832999" y="527196"/>
                    </a:cubicBezTo>
                    <a:cubicBezTo>
                      <a:pt x="1832046" y="524339"/>
                      <a:pt x="1830141" y="521481"/>
                      <a:pt x="1828236" y="519576"/>
                    </a:cubicBezTo>
                    <a:cubicBezTo>
                      <a:pt x="1826331" y="517671"/>
                      <a:pt x="1825379" y="515766"/>
                      <a:pt x="1822521" y="514814"/>
                    </a:cubicBezTo>
                    <a:lnTo>
                      <a:pt x="1772039" y="533864"/>
                    </a:lnTo>
                    <a:lnTo>
                      <a:pt x="1772039" y="533864"/>
                    </a:lnTo>
                    <a:lnTo>
                      <a:pt x="1757751" y="538626"/>
                    </a:lnTo>
                    <a:lnTo>
                      <a:pt x="1791089" y="637686"/>
                    </a:lnTo>
                    <a:lnTo>
                      <a:pt x="1769181" y="632924"/>
                    </a:lnTo>
                    <a:lnTo>
                      <a:pt x="1739654" y="545294"/>
                    </a:lnTo>
                    <a:lnTo>
                      <a:pt x="1726319" y="550056"/>
                    </a:lnTo>
                    <a:lnTo>
                      <a:pt x="1727271" y="551009"/>
                    </a:lnTo>
                    <a:lnTo>
                      <a:pt x="1708221" y="556724"/>
                    </a:lnTo>
                    <a:lnTo>
                      <a:pt x="1737749" y="657689"/>
                    </a:lnTo>
                    <a:lnTo>
                      <a:pt x="1715841" y="651974"/>
                    </a:lnTo>
                    <a:lnTo>
                      <a:pt x="1708221" y="627209"/>
                    </a:lnTo>
                    <a:cubicBezTo>
                      <a:pt x="1707269" y="630066"/>
                      <a:pt x="1705364" y="631971"/>
                      <a:pt x="1702506" y="633876"/>
                    </a:cubicBezTo>
                    <a:cubicBezTo>
                      <a:pt x="1699649" y="635781"/>
                      <a:pt x="1696791" y="637686"/>
                      <a:pt x="1693934" y="638639"/>
                    </a:cubicBezTo>
                    <a:cubicBezTo>
                      <a:pt x="1685361" y="641496"/>
                      <a:pt x="1675836" y="640544"/>
                      <a:pt x="1665359" y="635781"/>
                    </a:cubicBezTo>
                    <a:cubicBezTo>
                      <a:pt x="1654881" y="631971"/>
                      <a:pt x="1648214" y="626256"/>
                      <a:pt x="1646309" y="619589"/>
                    </a:cubicBezTo>
                    <a:lnTo>
                      <a:pt x="1633926" y="578631"/>
                    </a:lnTo>
                    <a:lnTo>
                      <a:pt x="1622496" y="582441"/>
                    </a:lnTo>
                    <a:lnTo>
                      <a:pt x="1621544" y="581489"/>
                    </a:lnTo>
                    <a:lnTo>
                      <a:pt x="1607256" y="585299"/>
                    </a:lnTo>
                    <a:lnTo>
                      <a:pt x="1632021" y="687216"/>
                    </a:lnTo>
                    <a:lnTo>
                      <a:pt x="1611066" y="680549"/>
                    </a:lnTo>
                    <a:lnTo>
                      <a:pt x="1589159" y="590061"/>
                    </a:lnTo>
                    <a:lnTo>
                      <a:pt x="1574871" y="593871"/>
                    </a:lnTo>
                    <a:lnTo>
                      <a:pt x="1575824" y="594824"/>
                    </a:lnTo>
                    <a:lnTo>
                      <a:pt x="1555821" y="598634"/>
                    </a:lnTo>
                    <a:lnTo>
                      <a:pt x="1574871" y="701504"/>
                    </a:lnTo>
                    <a:lnTo>
                      <a:pt x="1553916" y="692931"/>
                    </a:lnTo>
                    <a:lnTo>
                      <a:pt x="1551059" y="676739"/>
                    </a:lnTo>
                    <a:cubicBezTo>
                      <a:pt x="1548201" y="682454"/>
                      <a:pt x="1543439" y="686264"/>
                      <a:pt x="1537724" y="690074"/>
                    </a:cubicBezTo>
                    <a:cubicBezTo>
                      <a:pt x="1531056" y="693884"/>
                      <a:pt x="1524389" y="696741"/>
                      <a:pt x="1516769" y="697694"/>
                    </a:cubicBezTo>
                    <a:cubicBezTo>
                      <a:pt x="1508196" y="699599"/>
                      <a:pt x="1499624" y="697694"/>
                      <a:pt x="1490099" y="692931"/>
                    </a:cubicBezTo>
                    <a:cubicBezTo>
                      <a:pt x="1480574" y="688169"/>
                      <a:pt x="1474859" y="682454"/>
                      <a:pt x="1473906" y="676739"/>
                    </a:cubicBezTo>
                    <a:cubicBezTo>
                      <a:pt x="1473906" y="675786"/>
                      <a:pt x="1473906" y="673881"/>
                      <a:pt x="1474859" y="671976"/>
                    </a:cubicBezTo>
                    <a:cubicBezTo>
                      <a:pt x="1475811" y="670071"/>
                      <a:pt x="1476764" y="668166"/>
                      <a:pt x="1478669" y="666261"/>
                    </a:cubicBezTo>
                    <a:cubicBezTo>
                      <a:pt x="1472954" y="664356"/>
                      <a:pt x="1467239" y="661499"/>
                      <a:pt x="1463429" y="657689"/>
                    </a:cubicBezTo>
                    <a:cubicBezTo>
                      <a:pt x="1459619" y="653879"/>
                      <a:pt x="1456761" y="650069"/>
                      <a:pt x="1455809" y="646259"/>
                    </a:cubicBezTo>
                    <a:cubicBezTo>
                      <a:pt x="1454856" y="641496"/>
                      <a:pt x="1455809" y="636734"/>
                      <a:pt x="1459619" y="633876"/>
                    </a:cubicBezTo>
                    <a:cubicBezTo>
                      <a:pt x="1462476" y="630066"/>
                      <a:pt x="1466286" y="628161"/>
                      <a:pt x="1472001" y="626256"/>
                    </a:cubicBezTo>
                    <a:lnTo>
                      <a:pt x="1495814" y="621494"/>
                    </a:lnTo>
                    <a:lnTo>
                      <a:pt x="1493909" y="610064"/>
                    </a:lnTo>
                    <a:lnTo>
                      <a:pt x="1443426" y="619589"/>
                    </a:lnTo>
                    <a:lnTo>
                      <a:pt x="1443426" y="619589"/>
                    </a:lnTo>
                    <a:lnTo>
                      <a:pt x="1429139" y="621494"/>
                    </a:lnTo>
                    <a:lnTo>
                      <a:pt x="1441521" y="725316"/>
                    </a:lnTo>
                    <a:lnTo>
                      <a:pt x="1421519" y="715791"/>
                    </a:lnTo>
                    <a:lnTo>
                      <a:pt x="1418661" y="691979"/>
                    </a:lnTo>
                    <a:cubicBezTo>
                      <a:pt x="1414851" y="696741"/>
                      <a:pt x="1410089" y="699599"/>
                      <a:pt x="1405326" y="702456"/>
                    </a:cubicBezTo>
                    <a:cubicBezTo>
                      <a:pt x="1400564" y="705314"/>
                      <a:pt x="1395801" y="707219"/>
                      <a:pt x="1391991" y="707219"/>
                    </a:cubicBezTo>
                    <a:cubicBezTo>
                      <a:pt x="1383419" y="708171"/>
                      <a:pt x="1373894" y="705314"/>
                      <a:pt x="1363416" y="697694"/>
                    </a:cubicBezTo>
                    <a:cubicBezTo>
                      <a:pt x="1353891" y="690074"/>
                      <a:pt x="1348176" y="683406"/>
                      <a:pt x="1347224" y="674834"/>
                    </a:cubicBezTo>
                    <a:cubicBezTo>
                      <a:pt x="1346271" y="668166"/>
                      <a:pt x="1348176" y="661499"/>
                      <a:pt x="1353891" y="656736"/>
                    </a:cubicBezTo>
                    <a:cubicBezTo>
                      <a:pt x="1359606" y="651021"/>
                      <a:pt x="1366274" y="648164"/>
                      <a:pt x="1373894" y="647211"/>
                    </a:cubicBezTo>
                    <a:cubicBezTo>
                      <a:pt x="1381514" y="646259"/>
                      <a:pt x="1388181" y="647211"/>
                      <a:pt x="1395801" y="651021"/>
                    </a:cubicBezTo>
                    <a:cubicBezTo>
                      <a:pt x="1403421" y="653879"/>
                      <a:pt x="1410089" y="658641"/>
                      <a:pt x="1415804" y="665309"/>
                    </a:cubicBezTo>
                    <a:lnTo>
                      <a:pt x="1411041" y="624351"/>
                    </a:lnTo>
                    <a:lnTo>
                      <a:pt x="1333889" y="633876"/>
                    </a:lnTo>
                    <a:lnTo>
                      <a:pt x="1332936" y="632924"/>
                    </a:lnTo>
                    <a:lnTo>
                      <a:pt x="1318649" y="633876"/>
                    </a:lnTo>
                    <a:lnTo>
                      <a:pt x="1326269" y="738651"/>
                    </a:lnTo>
                    <a:lnTo>
                      <a:pt x="1306266" y="728174"/>
                    </a:lnTo>
                    <a:lnTo>
                      <a:pt x="1299599" y="635781"/>
                    </a:lnTo>
                    <a:lnTo>
                      <a:pt x="1280549" y="636734"/>
                    </a:lnTo>
                    <a:lnTo>
                      <a:pt x="1269119" y="623399"/>
                    </a:lnTo>
                    <a:lnTo>
                      <a:pt x="1304361" y="620541"/>
                    </a:lnTo>
                    <a:cubicBezTo>
                      <a:pt x="1301504" y="615779"/>
                      <a:pt x="1298646" y="611969"/>
                      <a:pt x="1297694" y="608159"/>
                    </a:cubicBezTo>
                    <a:cubicBezTo>
                      <a:pt x="1295789" y="604349"/>
                      <a:pt x="1294836" y="601491"/>
                      <a:pt x="1294836" y="599586"/>
                    </a:cubicBezTo>
                    <a:cubicBezTo>
                      <a:pt x="1293884" y="590061"/>
                      <a:pt x="1297694" y="581489"/>
                      <a:pt x="1304361" y="573869"/>
                    </a:cubicBezTo>
                    <a:cubicBezTo>
                      <a:pt x="1311029" y="566249"/>
                      <a:pt x="1319601" y="562439"/>
                      <a:pt x="1330079" y="561486"/>
                    </a:cubicBezTo>
                    <a:cubicBezTo>
                      <a:pt x="1338651" y="560534"/>
                      <a:pt x="1348176" y="564344"/>
                      <a:pt x="1359606" y="572916"/>
                    </a:cubicBezTo>
                    <a:cubicBezTo>
                      <a:pt x="1371989" y="581489"/>
                      <a:pt x="1384371" y="592919"/>
                      <a:pt x="1396754" y="608159"/>
                    </a:cubicBezTo>
                    <a:lnTo>
                      <a:pt x="1391991" y="611969"/>
                    </a:lnTo>
                    <a:cubicBezTo>
                      <a:pt x="1383419" y="600539"/>
                      <a:pt x="1373894" y="591966"/>
                      <a:pt x="1364369" y="585299"/>
                    </a:cubicBezTo>
                    <a:cubicBezTo>
                      <a:pt x="1354844" y="579584"/>
                      <a:pt x="1345319" y="576726"/>
                      <a:pt x="1337699" y="576726"/>
                    </a:cubicBezTo>
                    <a:cubicBezTo>
                      <a:pt x="1330079" y="577679"/>
                      <a:pt x="1322459" y="580536"/>
                      <a:pt x="1316744" y="587204"/>
                    </a:cubicBezTo>
                    <a:cubicBezTo>
                      <a:pt x="1311029" y="592919"/>
                      <a:pt x="1309124" y="599586"/>
                      <a:pt x="1309124" y="608159"/>
                    </a:cubicBezTo>
                    <a:cubicBezTo>
                      <a:pt x="1309124" y="613874"/>
                      <a:pt x="1310076" y="617684"/>
                      <a:pt x="1311029" y="619589"/>
                    </a:cubicBezTo>
                    <a:lnTo>
                      <a:pt x="1326269" y="618636"/>
                    </a:lnTo>
                    <a:lnTo>
                      <a:pt x="1327221" y="619589"/>
                    </a:lnTo>
                    <a:lnTo>
                      <a:pt x="1436759" y="607206"/>
                    </a:lnTo>
                    <a:lnTo>
                      <a:pt x="1437711" y="608159"/>
                    </a:lnTo>
                    <a:lnTo>
                      <a:pt x="1558679" y="585299"/>
                    </a:lnTo>
                    <a:lnTo>
                      <a:pt x="1558679" y="585299"/>
                    </a:lnTo>
                    <a:lnTo>
                      <a:pt x="1615829" y="571011"/>
                    </a:lnTo>
                    <a:lnTo>
                      <a:pt x="1616781" y="571964"/>
                    </a:lnTo>
                    <a:lnTo>
                      <a:pt x="1709174" y="545294"/>
                    </a:lnTo>
                    <a:lnTo>
                      <a:pt x="1744416" y="533864"/>
                    </a:lnTo>
                    <a:cubicBezTo>
                      <a:pt x="1737749" y="524339"/>
                      <a:pt x="1731081" y="516719"/>
                      <a:pt x="1722509" y="511956"/>
                    </a:cubicBezTo>
                    <a:cubicBezTo>
                      <a:pt x="1713936" y="507194"/>
                      <a:pt x="1706316" y="506241"/>
                      <a:pt x="1699649" y="509099"/>
                    </a:cubicBezTo>
                    <a:cubicBezTo>
                      <a:pt x="1694886" y="511004"/>
                      <a:pt x="1691076" y="513861"/>
                      <a:pt x="1689171" y="519576"/>
                    </a:cubicBezTo>
                    <a:cubicBezTo>
                      <a:pt x="1687266" y="524339"/>
                      <a:pt x="1687266" y="530054"/>
                      <a:pt x="1689171" y="535769"/>
                    </a:cubicBezTo>
                    <a:cubicBezTo>
                      <a:pt x="1690124" y="537674"/>
                      <a:pt x="1691076" y="540531"/>
                      <a:pt x="1692981" y="542436"/>
                    </a:cubicBezTo>
                    <a:cubicBezTo>
                      <a:pt x="1694886" y="544341"/>
                      <a:pt x="1696791" y="546246"/>
                      <a:pt x="1699649" y="548151"/>
                    </a:cubicBezTo>
                    <a:lnTo>
                      <a:pt x="1692981" y="550056"/>
                    </a:lnTo>
                    <a:cubicBezTo>
                      <a:pt x="1689171" y="548151"/>
                      <a:pt x="1685361" y="544341"/>
                      <a:pt x="1682504" y="540531"/>
                    </a:cubicBezTo>
                    <a:cubicBezTo>
                      <a:pt x="1679646" y="535769"/>
                      <a:pt x="1676789" y="531959"/>
                      <a:pt x="1675836" y="527196"/>
                    </a:cubicBezTo>
                    <a:cubicBezTo>
                      <a:pt x="1672979" y="519576"/>
                      <a:pt x="1673931" y="512909"/>
                      <a:pt x="1676789" y="505289"/>
                    </a:cubicBezTo>
                    <a:cubicBezTo>
                      <a:pt x="1679646" y="498621"/>
                      <a:pt x="1685361" y="493859"/>
                      <a:pt x="1692029" y="491001"/>
                    </a:cubicBezTo>
                    <a:cubicBezTo>
                      <a:pt x="1701554" y="488144"/>
                      <a:pt x="1712031" y="490049"/>
                      <a:pt x="1722509" y="497669"/>
                    </a:cubicBezTo>
                    <a:cubicBezTo>
                      <a:pt x="1733939" y="505289"/>
                      <a:pt x="1743464" y="516719"/>
                      <a:pt x="1752036" y="531006"/>
                    </a:cubicBezTo>
                    <a:lnTo>
                      <a:pt x="1765371" y="526244"/>
                    </a:lnTo>
                    <a:lnTo>
                      <a:pt x="1766324" y="526244"/>
                    </a:lnTo>
                    <a:lnTo>
                      <a:pt x="1859669" y="491001"/>
                    </a:lnTo>
                    <a:lnTo>
                      <a:pt x="1859669" y="491001"/>
                    </a:lnTo>
                    <a:lnTo>
                      <a:pt x="1962539" y="445281"/>
                    </a:lnTo>
                    <a:lnTo>
                      <a:pt x="1977779" y="453854"/>
                    </a:lnTo>
                    <a:lnTo>
                      <a:pt x="1959681" y="462426"/>
                    </a:lnTo>
                    <a:lnTo>
                      <a:pt x="2002544" y="557676"/>
                    </a:lnTo>
                    <a:lnTo>
                      <a:pt x="1980636" y="554819"/>
                    </a:lnTo>
                    <a:lnTo>
                      <a:pt x="1964444" y="518624"/>
                    </a:lnTo>
                    <a:lnTo>
                      <a:pt x="1932059" y="532911"/>
                    </a:lnTo>
                    <a:lnTo>
                      <a:pt x="1933964" y="540531"/>
                    </a:lnTo>
                    <a:close/>
                    <a:moveTo>
                      <a:pt x="2038739" y="575774"/>
                    </a:moveTo>
                    <a:lnTo>
                      <a:pt x="2006354" y="565296"/>
                    </a:lnTo>
                    <a:cubicBezTo>
                      <a:pt x="2004449" y="564344"/>
                      <a:pt x="2001591" y="564344"/>
                      <a:pt x="1999686" y="563391"/>
                    </a:cubicBezTo>
                    <a:cubicBezTo>
                      <a:pt x="1997781" y="563391"/>
                      <a:pt x="1995876" y="563391"/>
                      <a:pt x="1994924" y="563391"/>
                    </a:cubicBezTo>
                    <a:cubicBezTo>
                      <a:pt x="1993971" y="564344"/>
                      <a:pt x="1992066" y="565296"/>
                      <a:pt x="1991114" y="566249"/>
                    </a:cubicBezTo>
                    <a:cubicBezTo>
                      <a:pt x="1990161" y="567201"/>
                      <a:pt x="1988256" y="570059"/>
                      <a:pt x="1986351" y="572916"/>
                    </a:cubicBezTo>
                    <a:lnTo>
                      <a:pt x="1974921" y="566249"/>
                    </a:lnTo>
                    <a:cubicBezTo>
                      <a:pt x="1976826" y="564344"/>
                      <a:pt x="1978731" y="561486"/>
                      <a:pt x="1980636" y="559581"/>
                    </a:cubicBezTo>
                    <a:cubicBezTo>
                      <a:pt x="1982541" y="557676"/>
                      <a:pt x="1984446" y="556724"/>
                      <a:pt x="1985399" y="555771"/>
                    </a:cubicBezTo>
                    <a:cubicBezTo>
                      <a:pt x="1987304" y="554819"/>
                      <a:pt x="1988256" y="554819"/>
                      <a:pt x="1989209" y="554819"/>
                    </a:cubicBezTo>
                    <a:cubicBezTo>
                      <a:pt x="1990161" y="554819"/>
                      <a:pt x="1992066" y="554819"/>
                      <a:pt x="1993971" y="555771"/>
                    </a:cubicBezTo>
                    <a:lnTo>
                      <a:pt x="2041596" y="569106"/>
                    </a:lnTo>
                    <a:lnTo>
                      <a:pt x="2038739" y="575774"/>
                    </a:lnTo>
                    <a:close/>
                    <a:moveTo>
                      <a:pt x="2137799" y="166199"/>
                    </a:moveTo>
                    <a:cubicBezTo>
                      <a:pt x="2145419" y="97619"/>
                      <a:pt x="2173041" y="21419"/>
                      <a:pt x="2254004" y="16656"/>
                    </a:cubicBezTo>
                    <a:cubicBezTo>
                      <a:pt x="2271149" y="16656"/>
                      <a:pt x="2273054" y="24276"/>
                      <a:pt x="2274006" y="26181"/>
                    </a:cubicBezTo>
                    <a:cubicBezTo>
                      <a:pt x="2278769" y="50946"/>
                      <a:pt x="2227334" y="115716"/>
                      <a:pt x="2137799" y="166199"/>
                    </a:cubicBezTo>
                    <a:close/>
                    <a:moveTo>
                      <a:pt x="2346396" y="591014"/>
                    </a:moveTo>
                    <a:cubicBezTo>
                      <a:pt x="2327346" y="553866"/>
                      <a:pt x="2289246" y="499574"/>
                      <a:pt x="2254956" y="497669"/>
                    </a:cubicBezTo>
                    <a:cubicBezTo>
                      <a:pt x="2246384" y="496716"/>
                      <a:pt x="2233049" y="499574"/>
                      <a:pt x="2222571" y="515766"/>
                    </a:cubicBezTo>
                    <a:cubicBezTo>
                      <a:pt x="2218761" y="522434"/>
                      <a:pt x="2214951" y="530054"/>
                      <a:pt x="2211141" y="537674"/>
                    </a:cubicBezTo>
                    <a:cubicBezTo>
                      <a:pt x="2207331" y="493859"/>
                      <a:pt x="2194949" y="451949"/>
                      <a:pt x="2181614" y="412896"/>
                    </a:cubicBezTo>
                    <a:cubicBezTo>
                      <a:pt x="2219714" y="397656"/>
                      <a:pt x="2254004" y="379559"/>
                      <a:pt x="2285436" y="358604"/>
                    </a:cubicBezTo>
                    <a:cubicBezTo>
                      <a:pt x="2293056" y="375749"/>
                      <a:pt x="2300676" y="391941"/>
                      <a:pt x="2309249" y="408134"/>
                    </a:cubicBezTo>
                    <a:cubicBezTo>
                      <a:pt x="2323536" y="435756"/>
                      <a:pt x="2338776" y="465284"/>
                      <a:pt x="2346396" y="496716"/>
                    </a:cubicBezTo>
                    <a:cubicBezTo>
                      <a:pt x="2350206" y="515766"/>
                      <a:pt x="2350206" y="568154"/>
                      <a:pt x="2346396" y="591014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6314" name="Google Shape;6314;p33"/>
          <p:cNvGrpSpPr/>
          <p:nvPr/>
        </p:nvGrpSpPr>
        <p:grpSpPr>
          <a:xfrm>
            <a:off x="158293" y="1337240"/>
            <a:ext cx="522450" cy="489790"/>
            <a:chOff x="149196" y="1449049"/>
            <a:chExt cx="522450" cy="489790"/>
          </a:xfrm>
        </p:grpSpPr>
        <p:sp>
          <p:nvSpPr>
            <p:cNvPr id="6315" name="Google Shape;6315;p33"/>
            <p:cNvSpPr/>
            <p:nvPr/>
          </p:nvSpPr>
          <p:spPr>
            <a:xfrm>
              <a:off x="149196" y="1551804"/>
              <a:ext cx="391838" cy="387035"/>
            </a:xfrm>
            <a:custGeom>
              <a:avLst/>
              <a:gdLst/>
              <a:ahLst/>
              <a:cxnLst/>
              <a:rect l="l" t="t" r="r" b="b"/>
              <a:pathLst>
                <a:path w="391838" h="387035" extrusionOk="0">
                  <a:moveTo>
                    <a:pt x="123721" y="373192"/>
                  </a:moveTo>
                  <a:cubicBezTo>
                    <a:pt x="125404" y="373862"/>
                    <a:pt x="127069" y="374556"/>
                    <a:pt x="128767" y="375177"/>
                  </a:cubicBezTo>
                  <a:cubicBezTo>
                    <a:pt x="130728" y="375894"/>
                    <a:pt x="132710" y="376532"/>
                    <a:pt x="134686" y="377186"/>
                  </a:cubicBezTo>
                  <a:cubicBezTo>
                    <a:pt x="135950" y="377600"/>
                    <a:pt x="137210" y="378043"/>
                    <a:pt x="138489" y="378433"/>
                  </a:cubicBezTo>
                  <a:cubicBezTo>
                    <a:pt x="140530" y="379064"/>
                    <a:pt x="142594" y="379625"/>
                    <a:pt x="144656" y="380187"/>
                  </a:cubicBezTo>
                  <a:cubicBezTo>
                    <a:pt x="145903" y="380522"/>
                    <a:pt x="147142" y="380865"/>
                    <a:pt x="148403" y="381184"/>
                  </a:cubicBezTo>
                  <a:cubicBezTo>
                    <a:pt x="150467" y="381698"/>
                    <a:pt x="152548" y="382180"/>
                    <a:pt x="154628" y="382619"/>
                  </a:cubicBezTo>
                  <a:cubicBezTo>
                    <a:pt x="155952" y="382906"/>
                    <a:pt x="157275" y="383177"/>
                    <a:pt x="158607" y="383428"/>
                  </a:cubicBezTo>
                  <a:cubicBezTo>
                    <a:pt x="160627" y="383823"/>
                    <a:pt x="162645" y="384189"/>
                    <a:pt x="164685" y="384516"/>
                  </a:cubicBezTo>
                  <a:cubicBezTo>
                    <a:pt x="166196" y="384760"/>
                    <a:pt x="167722" y="384963"/>
                    <a:pt x="169249" y="385166"/>
                  </a:cubicBezTo>
                  <a:cubicBezTo>
                    <a:pt x="171126" y="385421"/>
                    <a:pt x="172996" y="385680"/>
                    <a:pt x="174881" y="385887"/>
                  </a:cubicBezTo>
                  <a:cubicBezTo>
                    <a:pt x="176826" y="386098"/>
                    <a:pt x="178783" y="386238"/>
                    <a:pt x="180745" y="386385"/>
                  </a:cubicBezTo>
                  <a:cubicBezTo>
                    <a:pt x="182255" y="386497"/>
                    <a:pt x="183754" y="386653"/>
                    <a:pt x="185272" y="386728"/>
                  </a:cubicBezTo>
                  <a:cubicBezTo>
                    <a:pt x="188800" y="386932"/>
                    <a:pt x="192344" y="387035"/>
                    <a:pt x="195919" y="387035"/>
                  </a:cubicBezTo>
                  <a:cubicBezTo>
                    <a:pt x="202025" y="387035"/>
                    <a:pt x="208049" y="386721"/>
                    <a:pt x="214015" y="386171"/>
                  </a:cubicBezTo>
                  <a:cubicBezTo>
                    <a:pt x="214458" y="386130"/>
                    <a:pt x="214901" y="386115"/>
                    <a:pt x="215330" y="386075"/>
                  </a:cubicBezTo>
                  <a:cubicBezTo>
                    <a:pt x="220971" y="385521"/>
                    <a:pt x="226531" y="384680"/>
                    <a:pt x="232016" y="383651"/>
                  </a:cubicBezTo>
                  <a:cubicBezTo>
                    <a:pt x="232825" y="383504"/>
                    <a:pt x="233635" y="383380"/>
                    <a:pt x="234432" y="383217"/>
                  </a:cubicBezTo>
                  <a:cubicBezTo>
                    <a:pt x="239602" y="382180"/>
                    <a:pt x="244680" y="380905"/>
                    <a:pt x="249690" y="379478"/>
                  </a:cubicBezTo>
                  <a:cubicBezTo>
                    <a:pt x="250826" y="379151"/>
                    <a:pt x="251970" y="378848"/>
                    <a:pt x="253094" y="378506"/>
                  </a:cubicBezTo>
                  <a:cubicBezTo>
                    <a:pt x="257798" y="377071"/>
                    <a:pt x="262417" y="375428"/>
                    <a:pt x="266965" y="373650"/>
                  </a:cubicBezTo>
                  <a:cubicBezTo>
                    <a:pt x="268345" y="373113"/>
                    <a:pt x="269732" y="372590"/>
                    <a:pt x="271095" y="372016"/>
                  </a:cubicBezTo>
                  <a:cubicBezTo>
                    <a:pt x="275419" y="370215"/>
                    <a:pt x="279649" y="368229"/>
                    <a:pt x="283814" y="366133"/>
                  </a:cubicBezTo>
                  <a:cubicBezTo>
                    <a:pt x="285293" y="365387"/>
                    <a:pt x="286759" y="364654"/>
                    <a:pt x="288223" y="363869"/>
                  </a:cubicBezTo>
                  <a:cubicBezTo>
                    <a:pt x="292288" y="361688"/>
                    <a:pt x="296254" y="359341"/>
                    <a:pt x="300149" y="356889"/>
                  </a:cubicBezTo>
                  <a:cubicBezTo>
                    <a:pt x="301544" y="356009"/>
                    <a:pt x="302931" y="355135"/>
                    <a:pt x="304302" y="354223"/>
                  </a:cubicBezTo>
                  <a:cubicBezTo>
                    <a:pt x="308236" y="351600"/>
                    <a:pt x="312051" y="348818"/>
                    <a:pt x="315782" y="345928"/>
                  </a:cubicBezTo>
                  <a:cubicBezTo>
                    <a:pt x="316974" y="345003"/>
                    <a:pt x="318166" y="344090"/>
                    <a:pt x="319333" y="343134"/>
                  </a:cubicBezTo>
                  <a:cubicBezTo>
                    <a:pt x="323136" y="340041"/>
                    <a:pt x="326810" y="336784"/>
                    <a:pt x="330371" y="333420"/>
                  </a:cubicBezTo>
                  <a:cubicBezTo>
                    <a:pt x="330965" y="332857"/>
                    <a:pt x="331618" y="332376"/>
                    <a:pt x="332212" y="331797"/>
                  </a:cubicBezTo>
                  <a:cubicBezTo>
                    <a:pt x="332328" y="331682"/>
                    <a:pt x="332368" y="331527"/>
                    <a:pt x="332483" y="331403"/>
                  </a:cubicBezTo>
                  <a:cubicBezTo>
                    <a:pt x="369055" y="295796"/>
                    <a:pt x="391838" y="246083"/>
                    <a:pt x="391838" y="191116"/>
                  </a:cubicBezTo>
                  <a:cubicBezTo>
                    <a:pt x="391838" y="142416"/>
                    <a:pt x="373845" y="95724"/>
                    <a:pt x="341184" y="59654"/>
                  </a:cubicBezTo>
                  <a:lnTo>
                    <a:pt x="329087" y="70620"/>
                  </a:lnTo>
                  <a:cubicBezTo>
                    <a:pt x="359022" y="103680"/>
                    <a:pt x="375512" y="146473"/>
                    <a:pt x="375512" y="191116"/>
                  </a:cubicBezTo>
                  <a:cubicBezTo>
                    <a:pt x="375512" y="234300"/>
                    <a:pt x="360182" y="273969"/>
                    <a:pt x="334695" y="304980"/>
                  </a:cubicBezTo>
                  <a:lnTo>
                    <a:pt x="334695" y="264586"/>
                  </a:lnTo>
                  <a:cubicBezTo>
                    <a:pt x="334695" y="255586"/>
                    <a:pt x="327373" y="248259"/>
                    <a:pt x="318369" y="248259"/>
                  </a:cubicBezTo>
                  <a:lnTo>
                    <a:pt x="290084" y="248259"/>
                  </a:lnTo>
                  <a:lnTo>
                    <a:pt x="262278" y="206554"/>
                  </a:lnTo>
                  <a:cubicBezTo>
                    <a:pt x="259241" y="201998"/>
                    <a:pt x="254162" y="199279"/>
                    <a:pt x="248694" y="199279"/>
                  </a:cubicBezTo>
                  <a:lnTo>
                    <a:pt x="212246" y="199279"/>
                  </a:lnTo>
                  <a:cubicBezTo>
                    <a:pt x="203242" y="199279"/>
                    <a:pt x="195919" y="206606"/>
                    <a:pt x="195919" y="215606"/>
                  </a:cubicBezTo>
                  <a:lnTo>
                    <a:pt x="195919" y="240096"/>
                  </a:lnTo>
                  <a:lnTo>
                    <a:pt x="212246" y="240096"/>
                  </a:lnTo>
                  <a:lnTo>
                    <a:pt x="212246" y="215606"/>
                  </a:lnTo>
                  <a:lnTo>
                    <a:pt x="248694" y="215606"/>
                  </a:lnTo>
                  <a:lnTo>
                    <a:pt x="276500" y="257315"/>
                  </a:lnTo>
                  <a:cubicBezTo>
                    <a:pt x="279537" y="261867"/>
                    <a:pt x="284615" y="264586"/>
                    <a:pt x="290084" y="264586"/>
                  </a:cubicBezTo>
                  <a:lnTo>
                    <a:pt x="318369" y="264586"/>
                  </a:lnTo>
                  <a:lnTo>
                    <a:pt x="318369" y="322327"/>
                  </a:lnTo>
                  <a:cubicBezTo>
                    <a:pt x="318018" y="322653"/>
                    <a:pt x="317675" y="322996"/>
                    <a:pt x="317325" y="323324"/>
                  </a:cubicBezTo>
                  <a:cubicBezTo>
                    <a:pt x="314052" y="326337"/>
                    <a:pt x="310663" y="329183"/>
                    <a:pt x="307200" y="331918"/>
                  </a:cubicBezTo>
                  <a:cubicBezTo>
                    <a:pt x="306155" y="332742"/>
                    <a:pt x="305127" y="333576"/>
                    <a:pt x="304067" y="334385"/>
                  </a:cubicBezTo>
                  <a:cubicBezTo>
                    <a:pt x="300687" y="336947"/>
                    <a:pt x="297219" y="339347"/>
                    <a:pt x="293684" y="341651"/>
                  </a:cubicBezTo>
                  <a:cubicBezTo>
                    <a:pt x="292436" y="342464"/>
                    <a:pt x="291184" y="343281"/>
                    <a:pt x="289912" y="344075"/>
                  </a:cubicBezTo>
                  <a:cubicBezTo>
                    <a:pt x="286401" y="346239"/>
                    <a:pt x="282817" y="348260"/>
                    <a:pt x="279179" y="350173"/>
                  </a:cubicBezTo>
                  <a:cubicBezTo>
                    <a:pt x="277824" y="350882"/>
                    <a:pt x="276468" y="351584"/>
                    <a:pt x="275097" y="352270"/>
                  </a:cubicBezTo>
                  <a:cubicBezTo>
                    <a:pt x="271366" y="354108"/>
                    <a:pt x="267576" y="355814"/>
                    <a:pt x="263725" y="357388"/>
                  </a:cubicBezTo>
                  <a:cubicBezTo>
                    <a:pt x="262409" y="357926"/>
                    <a:pt x="261094" y="358440"/>
                    <a:pt x="259762" y="358946"/>
                  </a:cubicBezTo>
                  <a:cubicBezTo>
                    <a:pt x="255717" y="360489"/>
                    <a:pt x="251619" y="361903"/>
                    <a:pt x="247462" y="363143"/>
                  </a:cubicBezTo>
                  <a:cubicBezTo>
                    <a:pt x="246334" y="363486"/>
                    <a:pt x="245194" y="363797"/>
                    <a:pt x="244058" y="364116"/>
                  </a:cubicBezTo>
                  <a:cubicBezTo>
                    <a:pt x="239634" y="365347"/>
                    <a:pt x="235161" y="366432"/>
                    <a:pt x="230637" y="367325"/>
                  </a:cubicBezTo>
                  <a:cubicBezTo>
                    <a:pt x="229772" y="367496"/>
                    <a:pt x="228899" y="367632"/>
                    <a:pt x="228035" y="367787"/>
                  </a:cubicBezTo>
                  <a:cubicBezTo>
                    <a:pt x="223199" y="368660"/>
                    <a:pt x="218337" y="369381"/>
                    <a:pt x="213414" y="369851"/>
                  </a:cubicBezTo>
                  <a:cubicBezTo>
                    <a:pt x="212892" y="369903"/>
                    <a:pt x="212369" y="369928"/>
                    <a:pt x="211847" y="369975"/>
                  </a:cubicBezTo>
                  <a:cubicBezTo>
                    <a:pt x="206590" y="370426"/>
                    <a:pt x="201272" y="370709"/>
                    <a:pt x="195919" y="370709"/>
                  </a:cubicBezTo>
                  <a:cubicBezTo>
                    <a:pt x="192810" y="370709"/>
                    <a:pt x="189705" y="370629"/>
                    <a:pt x="186620" y="370474"/>
                  </a:cubicBezTo>
                  <a:cubicBezTo>
                    <a:pt x="184164" y="370350"/>
                    <a:pt x="181725" y="370139"/>
                    <a:pt x="179289" y="369920"/>
                  </a:cubicBezTo>
                  <a:cubicBezTo>
                    <a:pt x="178704" y="369860"/>
                    <a:pt x="178106" y="369836"/>
                    <a:pt x="177520" y="369780"/>
                  </a:cubicBezTo>
                  <a:cubicBezTo>
                    <a:pt x="174710" y="369493"/>
                    <a:pt x="171927" y="369126"/>
                    <a:pt x="169161" y="368712"/>
                  </a:cubicBezTo>
                  <a:cubicBezTo>
                    <a:pt x="168966" y="368680"/>
                    <a:pt x="168759" y="368660"/>
                    <a:pt x="168563" y="368628"/>
                  </a:cubicBezTo>
                  <a:cubicBezTo>
                    <a:pt x="165829" y="368214"/>
                    <a:pt x="163118" y="367716"/>
                    <a:pt x="160432" y="367177"/>
                  </a:cubicBezTo>
                  <a:cubicBezTo>
                    <a:pt x="160181" y="367125"/>
                    <a:pt x="159926" y="367085"/>
                    <a:pt x="159682" y="367038"/>
                  </a:cubicBezTo>
                  <a:cubicBezTo>
                    <a:pt x="157152" y="366516"/>
                    <a:pt x="154653" y="365918"/>
                    <a:pt x="152157" y="365299"/>
                  </a:cubicBezTo>
                  <a:cubicBezTo>
                    <a:pt x="151723" y="365192"/>
                    <a:pt x="151284" y="365092"/>
                    <a:pt x="150850" y="364981"/>
                  </a:cubicBezTo>
                  <a:cubicBezTo>
                    <a:pt x="148606" y="364399"/>
                    <a:pt x="146385" y="363749"/>
                    <a:pt x="144173" y="363080"/>
                  </a:cubicBezTo>
                  <a:cubicBezTo>
                    <a:pt x="143464" y="362865"/>
                    <a:pt x="142742" y="362661"/>
                    <a:pt x="142025" y="362442"/>
                  </a:cubicBezTo>
                  <a:cubicBezTo>
                    <a:pt x="140068" y="361820"/>
                    <a:pt x="138130" y="361150"/>
                    <a:pt x="136197" y="360465"/>
                  </a:cubicBezTo>
                  <a:cubicBezTo>
                    <a:pt x="135225" y="360122"/>
                    <a:pt x="134252" y="359787"/>
                    <a:pt x="133291" y="359429"/>
                  </a:cubicBezTo>
                  <a:cubicBezTo>
                    <a:pt x="131570" y="358783"/>
                    <a:pt x="129864" y="358097"/>
                    <a:pt x="128166" y="357403"/>
                  </a:cubicBezTo>
                  <a:cubicBezTo>
                    <a:pt x="127014" y="356929"/>
                    <a:pt x="125870" y="356467"/>
                    <a:pt x="124725" y="355969"/>
                  </a:cubicBezTo>
                  <a:cubicBezTo>
                    <a:pt x="124032" y="355666"/>
                    <a:pt x="123355" y="355347"/>
                    <a:pt x="122669" y="355036"/>
                  </a:cubicBezTo>
                  <a:lnTo>
                    <a:pt x="144664" y="289076"/>
                  </a:lnTo>
                  <a:lnTo>
                    <a:pt x="158898" y="289076"/>
                  </a:lnTo>
                  <a:lnTo>
                    <a:pt x="170377" y="306295"/>
                  </a:lnTo>
                  <a:cubicBezTo>
                    <a:pt x="173414" y="310847"/>
                    <a:pt x="178493" y="313566"/>
                    <a:pt x="183961" y="313566"/>
                  </a:cubicBezTo>
                  <a:lnTo>
                    <a:pt x="195919" y="313566"/>
                  </a:lnTo>
                  <a:cubicBezTo>
                    <a:pt x="204923" y="313566"/>
                    <a:pt x="212246" y="306243"/>
                    <a:pt x="212246" y="297239"/>
                  </a:cubicBezTo>
                  <a:lnTo>
                    <a:pt x="212246" y="256422"/>
                  </a:lnTo>
                  <a:lnTo>
                    <a:pt x="195919" y="256422"/>
                  </a:lnTo>
                  <a:lnTo>
                    <a:pt x="195919" y="297239"/>
                  </a:lnTo>
                  <a:lnTo>
                    <a:pt x="183961" y="297239"/>
                  </a:lnTo>
                  <a:lnTo>
                    <a:pt x="172481" y="280024"/>
                  </a:lnTo>
                  <a:cubicBezTo>
                    <a:pt x="169445" y="275467"/>
                    <a:pt x="164366" y="272749"/>
                    <a:pt x="158898" y="272749"/>
                  </a:cubicBezTo>
                  <a:lnTo>
                    <a:pt x="144664" y="272749"/>
                  </a:lnTo>
                  <a:cubicBezTo>
                    <a:pt x="137624" y="272749"/>
                    <a:pt x="131398" y="277242"/>
                    <a:pt x="129186" y="283910"/>
                  </a:cubicBezTo>
                  <a:lnTo>
                    <a:pt x="107952" y="347602"/>
                  </a:lnTo>
                  <a:cubicBezTo>
                    <a:pt x="53313" y="316767"/>
                    <a:pt x="16327" y="258196"/>
                    <a:pt x="16327" y="191116"/>
                  </a:cubicBezTo>
                  <a:cubicBezTo>
                    <a:pt x="16327" y="142188"/>
                    <a:pt x="36767" y="96661"/>
                    <a:pt x="69994" y="63648"/>
                  </a:cubicBezTo>
                  <a:lnTo>
                    <a:pt x="80238" y="84129"/>
                  </a:lnTo>
                  <a:cubicBezTo>
                    <a:pt x="83012" y="89697"/>
                    <a:pt x="88604" y="93156"/>
                    <a:pt x="94843" y="93156"/>
                  </a:cubicBezTo>
                  <a:lnTo>
                    <a:pt x="114286" y="93156"/>
                  </a:lnTo>
                  <a:lnTo>
                    <a:pt x="114286" y="133973"/>
                  </a:lnTo>
                  <a:cubicBezTo>
                    <a:pt x="114286" y="142977"/>
                    <a:pt x="121609" y="150300"/>
                    <a:pt x="130613" y="150300"/>
                  </a:cubicBezTo>
                  <a:lnTo>
                    <a:pt x="182375" y="150300"/>
                  </a:lnTo>
                  <a:cubicBezTo>
                    <a:pt x="188924" y="150300"/>
                    <a:pt x="194807" y="146418"/>
                    <a:pt x="197382" y="140407"/>
                  </a:cubicBezTo>
                  <a:lnTo>
                    <a:pt x="217626" y="93156"/>
                  </a:lnTo>
                  <a:lnTo>
                    <a:pt x="253062" y="93156"/>
                  </a:lnTo>
                  <a:cubicBezTo>
                    <a:pt x="262066" y="93156"/>
                    <a:pt x="269389" y="85834"/>
                    <a:pt x="269389" y="76830"/>
                  </a:cubicBezTo>
                  <a:lnTo>
                    <a:pt x="269389" y="60503"/>
                  </a:lnTo>
                  <a:lnTo>
                    <a:pt x="253062" y="60503"/>
                  </a:lnTo>
                  <a:lnTo>
                    <a:pt x="253062" y="76830"/>
                  </a:lnTo>
                  <a:lnTo>
                    <a:pt x="217626" y="76830"/>
                  </a:lnTo>
                  <a:cubicBezTo>
                    <a:pt x="211077" y="76830"/>
                    <a:pt x="205195" y="80717"/>
                    <a:pt x="202619" y="86727"/>
                  </a:cubicBezTo>
                  <a:lnTo>
                    <a:pt x="182375" y="133973"/>
                  </a:lnTo>
                  <a:lnTo>
                    <a:pt x="130613" y="133973"/>
                  </a:lnTo>
                  <a:lnTo>
                    <a:pt x="130613" y="93156"/>
                  </a:lnTo>
                  <a:cubicBezTo>
                    <a:pt x="130613" y="84156"/>
                    <a:pt x="123290" y="76830"/>
                    <a:pt x="114286" y="76830"/>
                  </a:cubicBezTo>
                  <a:lnTo>
                    <a:pt x="94843" y="76830"/>
                  </a:lnTo>
                  <a:lnTo>
                    <a:pt x="82562" y="52285"/>
                  </a:lnTo>
                  <a:cubicBezTo>
                    <a:pt x="91729" y="44743"/>
                    <a:pt x="101583" y="37999"/>
                    <a:pt x="112166" y="32358"/>
                  </a:cubicBezTo>
                  <a:cubicBezTo>
                    <a:pt x="112883" y="31984"/>
                    <a:pt x="113592" y="31597"/>
                    <a:pt x="114318" y="31231"/>
                  </a:cubicBezTo>
                  <a:cubicBezTo>
                    <a:pt x="118384" y="29142"/>
                    <a:pt x="122513" y="27164"/>
                    <a:pt x="126759" y="25379"/>
                  </a:cubicBezTo>
                  <a:cubicBezTo>
                    <a:pt x="127185" y="25200"/>
                    <a:pt x="127631" y="25052"/>
                    <a:pt x="128058" y="24881"/>
                  </a:cubicBezTo>
                  <a:cubicBezTo>
                    <a:pt x="131733" y="23370"/>
                    <a:pt x="135487" y="22007"/>
                    <a:pt x="139282" y="20743"/>
                  </a:cubicBezTo>
                  <a:cubicBezTo>
                    <a:pt x="140645" y="20285"/>
                    <a:pt x="142017" y="19843"/>
                    <a:pt x="143395" y="19428"/>
                  </a:cubicBezTo>
                  <a:cubicBezTo>
                    <a:pt x="147322" y="18220"/>
                    <a:pt x="151300" y="17108"/>
                    <a:pt x="155337" y="16180"/>
                  </a:cubicBezTo>
                  <a:cubicBezTo>
                    <a:pt x="155649" y="16103"/>
                    <a:pt x="155960" y="16008"/>
                    <a:pt x="156271" y="15940"/>
                  </a:cubicBezTo>
                  <a:lnTo>
                    <a:pt x="155079" y="10666"/>
                  </a:lnTo>
                  <a:lnTo>
                    <a:pt x="152679" y="0"/>
                  </a:lnTo>
                  <a:cubicBezTo>
                    <a:pt x="152416" y="56"/>
                    <a:pt x="152165" y="148"/>
                    <a:pt x="151902" y="211"/>
                  </a:cubicBezTo>
                  <a:cubicBezTo>
                    <a:pt x="147354" y="1256"/>
                    <a:pt x="142858" y="2511"/>
                    <a:pt x="138393" y="3887"/>
                  </a:cubicBezTo>
                  <a:cubicBezTo>
                    <a:pt x="136807" y="4372"/>
                    <a:pt x="135240" y="4907"/>
                    <a:pt x="133674" y="5430"/>
                  </a:cubicBezTo>
                  <a:cubicBezTo>
                    <a:pt x="130207" y="6593"/>
                    <a:pt x="126766" y="7868"/>
                    <a:pt x="123363" y="9232"/>
                  </a:cubicBezTo>
                  <a:cubicBezTo>
                    <a:pt x="122123" y="9730"/>
                    <a:pt x="120867" y="10189"/>
                    <a:pt x="119639" y="10710"/>
                  </a:cubicBezTo>
                  <a:cubicBezTo>
                    <a:pt x="114980" y="12684"/>
                    <a:pt x="110392" y="14840"/>
                    <a:pt x="105895" y="17176"/>
                  </a:cubicBezTo>
                  <a:cubicBezTo>
                    <a:pt x="105688" y="17280"/>
                    <a:pt x="105493" y="17395"/>
                    <a:pt x="105290" y="17503"/>
                  </a:cubicBezTo>
                  <a:cubicBezTo>
                    <a:pt x="100630" y="19942"/>
                    <a:pt x="96082" y="22605"/>
                    <a:pt x="91618" y="25418"/>
                  </a:cubicBezTo>
                  <a:cubicBezTo>
                    <a:pt x="91542" y="25466"/>
                    <a:pt x="91462" y="25518"/>
                    <a:pt x="91387" y="25566"/>
                  </a:cubicBezTo>
                  <a:cubicBezTo>
                    <a:pt x="82793" y="31003"/>
                    <a:pt x="74546" y="37034"/>
                    <a:pt x="66857" y="43771"/>
                  </a:cubicBezTo>
                  <a:cubicBezTo>
                    <a:pt x="66482" y="44105"/>
                    <a:pt x="66227" y="44520"/>
                    <a:pt x="65928" y="44914"/>
                  </a:cubicBezTo>
                  <a:cubicBezTo>
                    <a:pt x="25275" y="81323"/>
                    <a:pt x="0" y="134157"/>
                    <a:pt x="0" y="191116"/>
                  </a:cubicBezTo>
                  <a:cubicBezTo>
                    <a:pt x="0" y="267818"/>
                    <a:pt x="44328" y="334329"/>
                    <a:pt x="108686" y="366476"/>
                  </a:cubicBezTo>
                  <a:cubicBezTo>
                    <a:pt x="108801" y="366539"/>
                    <a:pt x="108873" y="366647"/>
                    <a:pt x="108989" y="366702"/>
                  </a:cubicBezTo>
                  <a:cubicBezTo>
                    <a:pt x="109447" y="366930"/>
                    <a:pt x="109910" y="367118"/>
                    <a:pt x="110368" y="367340"/>
                  </a:cubicBezTo>
                  <a:cubicBezTo>
                    <a:pt x="112011" y="368138"/>
                    <a:pt x="113672" y="368875"/>
                    <a:pt x="115338" y="369633"/>
                  </a:cubicBezTo>
                  <a:cubicBezTo>
                    <a:pt x="118117" y="370880"/>
                    <a:pt x="120907" y="372072"/>
                    <a:pt x="123721" y="37319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6" name="Google Shape;6316;p33"/>
            <p:cNvSpPr/>
            <p:nvPr/>
          </p:nvSpPr>
          <p:spPr>
            <a:xfrm>
              <a:off x="190012" y="1718430"/>
              <a:ext cx="104356" cy="81632"/>
            </a:xfrm>
            <a:custGeom>
              <a:avLst/>
              <a:gdLst/>
              <a:ahLst/>
              <a:cxnLst/>
              <a:rect l="l" t="t" r="r" b="b"/>
              <a:pathLst>
                <a:path w="104356" h="81632" extrusionOk="0">
                  <a:moveTo>
                    <a:pt x="75176" y="17690"/>
                  </a:moveTo>
                  <a:lnTo>
                    <a:pt x="52579" y="23342"/>
                  </a:lnTo>
                  <a:lnTo>
                    <a:pt x="41869" y="7275"/>
                  </a:lnTo>
                  <a:cubicBezTo>
                    <a:pt x="38831" y="2718"/>
                    <a:pt x="33753" y="0"/>
                    <a:pt x="28285" y="0"/>
                  </a:cubicBezTo>
                  <a:lnTo>
                    <a:pt x="16327" y="0"/>
                  </a:lnTo>
                  <a:cubicBezTo>
                    <a:pt x="7322" y="0"/>
                    <a:pt x="0" y="7327"/>
                    <a:pt x="0" y="16327"/>
                  </a:cubicBezTo>
                  <a:lnTo>
                    <a:pt x="0" y="37441"/>
                  </a:lnTo>
                  <a:cubicBezTo>
                    <a:pt x="0" y="41797"/>
                    <a:pt x="1698" y="45895"/>
                    <a:pt x="4783" y="48980"/>
                  </a:cubicBezTo>
                  <a:lnTo>
                    <a:pt x="32653" y="76850"/>
                  </a:lnTo>
                  <a:cubicBezTo>
                    <a:pt x="35691" y="79895"/>
                    <a:pt x="39904" y="81633"/>
                    <a:pt x="44197" y="81633"/>
                  </a:cubicBezTo>
                  <a:lnTo>
                    <a:pt x="76587" y="81633"/>
                  </a:lnTo>
                  <a:cubicBezTo>
                    <a:pt x="82825" y="81633"/>
                    <a:pt x="88417" y="78174"/>
                    <a:pt x="91191" y="72613"/>
                  </a:cubicBezTo>
                  <a:lnTo>
                    <a:pt x="102627" y="49733"/>
                  </a:lnTo>
                  <a:cubicBezTo>
                    <a:pt x="105780" y="43439"/>
                    <a:pt x="104540" y="35862"/>
                    <a:pt x="99566" y="30884"/>
                  </a:cubicBezTo>
                  <a:lnTo>
                    <a:pt x="90677" y="21995"/>
                  </a:lnTo>
                  <a:cubicBezTo>
                    <a:pt x="86643" y="17945"/>
                    <a:pt x="80669" y="16303"/>
                    <a:pt x="75176" y="17690"/>
                  </a:cubicBezTo>
                  <a:close/>
                  <a:moveTo>
                    <a:pt x="76587" y="65306"/>
                  </a:moveTo>
                  <a:lnTo>
                    <a:pt x="44197" y="65306"/>
                  </a:lnTo>
                  <a:lnTo>
                    <a:pt x="16327" y="37441"/>
                  </a:lnTo>
                  <a:lnTo>
                    <a:pt x="16327" y="16327"/>
                  </a:lnTo>
                  <a:lnTo>
                    <a:pt x="28285" y="16327"/>
                  </a:lnTo>
                  <a:lnTo>
                    <a:pt x="38995" y="32394"/>
                  </a:lnTo>
                  <a:cubicBezTo>
                    <a:pt x="42817" y="38119"/>
                    <a:pt x="49845" y="40837"/>
                    <a:pt x="56529" y="39179"/>
                  </a:cubicBezTo>
                  <a:lnTo>
                    <a:pt x="79126" y="33531"/>
                  </a:lnTo>
                  <a:lnTo>
                    <a:pt x="88027" y="4242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7" name="Google Shape;6317;p33"/>
            <p:cNvSpPr/>
            <p:nvPr/>
          </p:nvSpPr>
          <p:spPr>
            <a:xfrm>
              <a:off x="404620" y="1669450"/>
              <a:ext cx="103760" cy="89796"/>
            </a:xfrm>
            <a:custGeom>
              <a:avLst/>
              <a:gdLst/>
              <a:ahLst/>
              <a:cxnLst/>
              <a:rect l="l" t="t" r="r" b="b"/>
              <a:pathLst>
                <a:path w="103760" h="89796" extrusionOk="0">
                  <a:moveTo>
                    <a:pt x="32767" y="0"/>
                  </a:moveTo>
                  <a:cubicBezTo>
                    <a:pt x="29534" y="0"/>
                    <a:pt x="26405" y="949"/>
                    <a:pt x="23711" y="2747"/>
                  </a:cubicBezTo>
                  <a:lnTo>
                    <a:pt x="7272" y="13700"/>
                  </a:lnTo>
                  <a:cubicBezTo>
                    <a:pt x="428" y="18256"/>
                    <a:pt x="-1956" y="27237"/>
                    <a:pt x="1720" y="34591"/>
                  </a:cubicBezTo>
                  <a:lnTo>
                    <a:pt x="13770" y="58670"/>
                  </a:lnTo>
                  <a:cubicBezTo>
                    <a:pt x="15157" y="61448"/>
                    <a:pt x="17304" y="63756"/>
                    <a:pt x="19972" y="65367"/>
                  </a:cubicBezTo>
                  <a:lnTo>
                    <a:pt x="56814" y="87473"/>
                  </a:lnTo>
                  <a:cubicBezTo>
                    <a:pt x="59345" y="88991"/>
                    <a:pt x="62251" y="89796"/>
                    <a:pt x="65205" y="89796"/>
                  </a:cubicBezTo>
                  <a:lnTo>
                    <a:pt x="87434" y="89796"/>
                  </a:lnTo>
                  <a:cubicBezTo>
                    <a:pt x="96438" y="89796"/>
                    <a:pt x="103761" y="82474"/>
                    <a:pt x="103761" y="73470"/>
                  </a:cubicBezTo>
                  <a:lnTo>
                    <a:pt x="103761" y="54868"/>
                  </a:lnTo>
                  <a:cubicBezTo>
                    <a:pt x="103761" y="47832"/>
                    <a:pt x="99273" y="41602"/>
                    <a:pt x="92600" y="39382"/>
                  </a:cubicBezTo>
                  <a:lnTo>
                    <a:pt x="76904" y="34148"/>
                  </a:lnTo>
                  <a:cubicBezTo>
                    <a:pt x="76904" y="34148"/>
                    <a:pt x="76896" y="34148"/>
                    <a:pt x="76887" y="34132"/>
                  </a:cubicBezTo>
                  <a:lnTo>
                    <a:pt x="64339" y="9041"/>
                  </a:lnTo>
                  <a:cubicBezTo>
                    <a:pt x="61565" y="3464"/>
                    <a:pt x="55973" y="0"/>
                    <a:pt x="49735" y="0"/>
                  </a:cubicBezTo>
                  <a:close/>
                  <a:moveTo>
                    <a:pt x="62290" y="41446"/>
                  </a:moveTo>
                  <a:cubicBezTo>
                    <a:pt x="62290" y="41446"/>
                    <a:pt x="62299" y="41454"/>
                    <a:pt x="62299" y="41454"/>
                  </a:cubicBezTo>
                  <a:cubicBezTo>
                    <a:pt x="64252" y="45349"/>
                    <a:pt x="67596" y="48246"/>
                    <a:pt x="71729" y="49626"/>
                  </a:cubicBezTo>
                  <a:lnTo>
                    <a:pt x="87434" y="54868"/>
                  </a:lnTo>
                  <a:lnTo>
                    <a:pt x="87434" y="73470"/>
                  </a:lnTo>
                  <a:lnTo>
                    <a:pt x="65205" y="73470"/>
                  </a:lnTo>
                  <a:lnTo>
                    <a:pt x="28366" y="51363"/>
                  </a:lnTo>
                  <a:lnTo>
                    <a:pt x="16317" y="27284"/>
                  </a:lnTo>
                  <a:lnTo>
                    <a:pt x="32767" y="16327"/>
                  </a:lnTo>
                  <a:lnTo>
                    <a:pt x="49735" y="1632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8" name="Google Shape;6318;p33"/>
            <p:cNvSpPr/>
            <p:nvPr/>
          </p:nvSpPr>
          <p:spPr>
            <a:xfrm>
              <a:off x="279804" y="1449049"/>
              <a:ext cx="359188" cy="163258"/>
            </a:xfrm>
            <a:custGeom>
              <a:avLst/>
              <a:gdLst/>
              <a:ahLst/>
              <a:cxnLst/>
              <a:rect l="l" t="t" r="r" b="b"/>
              <a:pathLst>
                <a:path w="359188" h="163258" extrusionOk="0">
                  <a:moveTo>
                    <a:pt x="4787" y="80893"/>
                  </a:moveTo>
                  <a:lnTo>
                    <a:pt x="89800" y="119537"/>
                  </a:lnTo>
                  <a:lnTo>
                    <a:pt x="89800" y="126903"/>
                  </a:lnTo>
                  <a:cubicBezTo>
                    <a:pt x="89800" y="130379"/>
                    <a:pt x="92012" y="133480"/>
                    <a:pt x="95301" y="134616"/>
                  </a:cubicBezTo>
                  <a:lnTo>
                    <a:pt x="176934" y="162820"/>
                  </a:lnTo>
                  <a:cubicBezTo>
                    <a:pt x="177790" y="163116"/>
                    <a:pt x="178699" y="163259"/>
                    <a:pt x="179596" y="163259"/>
                  </a:cubicBezTo>
                  <a:cubicBezTo>
                    <a:pt x="180493" y="163259"/>
                    <a:pt x="181402" y="163116"/>
                    <a:pt x="182259" y="162813"/>
                  </a:cubicBezTo>
                  <a:lnTo>
                    <a:pt x="263892" y="134608"/>
                  </a:lnTo>
                  <a:cubicBezTo>
                    <a:pt x="267180" y="133480"/>
                    <a:pt x="269393" y="130379"/>
                    <a:pt x="269393" y="126894"/>
                  </a:cubicBezTo>
                  <a:lnTo>
                    <a:pt x="269393" y="119529"/>
                  </a:lnTo>
                  <a:lnTo>
                    <a:pt x="342862" y="86134"/>
                  </a:lnTo>
                  <a:lnTo>
                    <a:pt x="342862" y="114279"/>
                  </a:lnTo>
                  <a:lnTo>
                    <a:pt x="359189" y="114279"/>
                  </a:lnTo>
                  <a:lnTo>
                    <a:pt x="359189" y="73463"/>
                  </a:lnTo>
                  <a:lnTo>
                    <a:pt x="359149" y="73463"/>
                  </a:lnTo>
                  <a:cubicBezTo>
                    <a:pt x="359149" y="73375"/>
                    <a:pt x="359181" y="73291"/>
                    <a:pt x="359181" y="73212"/>
                  </a:cubicBezTo>
                  <a:cubicBezTo>
                    <a:pt x="359082" y="69923"/>
                    <a:pt x="357008" y="67005"/>
                    <a:pt x="353932" y="65841"/>
                  </a:cubicBezTo>
                  <a:lnTo>
                    <a:pt x="182502" y="535"/>
                  </a:lnTo>
                  <a:cubicBezTo>
                    <a:pt x="180625" y="-178"/>
                    <a:pt x="178568" y="-178"/>
                    <a:pt x="176683" y="535"/>
                  </a:cubicBezTo>
                  <a:lnTo>
                    <a:pt x="5254" y="65841"/>
                  </a:lnTo>
                  <a:cubicBezTo>
                    <a:pt x="2176" y="67017"/>
                    <a:pt x="104" y="69923"/>
                    <a:pt x="4" y="73212"/>
                  </a:cubicBezTo>
                  <a:cubicBezTo>
                    <a:pt x="-96" y="76500"/>
                    <a:pt x="1794" y="79529"/>
                    <a:pt x="4787" y="80893"/>
                  </a:cubicBezTo>
                  <a:close/>
                  <a:moveTo>
                    <a:pt x="253066" y="121079"/>
                  </a:moveTo>
                  <a:lnTo>
                    <a:pt x="179596" y="146462"/>
                  </a:lnTo>
                  <a:lnTo>
                    <a:pt x="106127" y="121079"/>
                  </a:lnTo>
                  <a:lnTo>
                    <a:pt x="106127" y="79537"/>
                  </a:lnTo>
                  <a:lnTo>
                    <a:pt x="130338" y="72271"/>
                  </a:lnTo>
                  <a:cubicBezTo>
                    <a:pt x="142403" y="68648"/>
                    <a:pt x="154732" y="66388"/>
                    <a:pt x="167124" y="65483"/>
                  </a:cubicBezTo>
                  <a:cubicBezTo>
                    <a:pt x="167646" y="65439"/>
                    <a:pt x="168169" y="65455"/>
                    <a:pt x="168690" y="65423"/>
                  </a:cubicBezTo>
                  <a:cubicBezTo>
                    <a:pt x="169612" y="65367"/>
                    <a:pt x="170536" y="65367"/>
                    <a:pt x="171465" y="65327"/>
                  </a:cubicBezTo>
                  <a:lnTo>
                    <a:pt x="171433" y="122442"/>
                  </a:lnTo>
                  <a:lnTo>
                    <a:pt x="187760" y="122442"/>
                  </a:lnTo>
                  <a:lnTo>
                    <a:pt x="187791" y="65327"/>
                  </a:lnTo>
                  <a:cubicBezTo>
                    <a:pt x="188249" y="65351"/>
                    <a:pt x="188717" y="65351"/>
                    <a:pt x="189171" y="65375"/>
                  </a:cubicBezTo>
                  <a:cubicBezTo>
                    <a:pt x="189932" y="65415"/>
                    <a:pt x="190689" y="65407"/>
                    <a:pt x="191450" y="65455"/>
                  </a:cubicBezTo>
                  <a:cubicBezTo>
                    <a:pt x="203835" y="66340"/>
                    <a:pt x="216160" y="68576"/>
                    <a:pt x="228233" y="72167"/>
                  </a:cubicBezTo>
                  <a:lnTo>
                    <a:pt x="253066" y="79553"/>
                  </a:lnTo>
                  <a:close/>
                  <a:moveTo>
                    <a:pt x="179596" y="16894"/>
                  </a:moveTo>
                  <a:lnTo>
                    <a:pt x="329832" y="74124"/>
                  </a:lnTo>
                  <a:lnTo>
                    <a:pt x="269393" y="101604"/>
                  </a:lnTo>
                  <a:lnTo>
                    <a:pt x="269393" y="73463"/>
                  </a:lnTo>
                  <a:cubicBezTo>
                    <a:pt x="269393" y="72566"/>
                    <a:pt x="269245" y="71685"/>
                    <a:pt x="268970" y="70868"/>
                  </a:cubicBezTo>
                  <a:cubicBezTo>
                    <a:pt x="268778" y="70322"/>
                    <a:pt x="268464" y="69839"/>
                    <a:pt x="268177" y="69349"/>
                  </a:cubicBezTo>
                  <a:cubicBezTo>
                    <a:pt x="268029" y="69106"/>
                    <a:pt x="267950" y="68819"/>
                    <a:pt x="267774" y="68592"/>
                  </a:cubicBezTo>
                  <a:cubicBezTo>
                    <a:pt x="267452" y="68149"/>
                    <a:pt x="267009" y="67807"/>
                    <a:pt x="266595" y="67440"/>
                  </a:cubicBezTo>
                  <a:cubicBezTo>
                    <a:pt x="266363" y="67237"/>
                    <a:pt x="266183" y="66974"/>
                    <a:pt x="265932" y="66794"/>
                  </a:cubicBezTo>
                  <a:cubicBezTo>
                    <a:pt x="265614" y="66567"/>
                    <a:pt x="265211" y="66451"/>
                    <a:pt x="264853" y="66272"/>
                  </a:cubicBezTo>
                  <a:cubicBezTo>
                    <a:pt x="264430" y="66061"/>
                    <a:pt x="264040" y="65790"/>
                    <a:pt x="263573" y="65642"/>
                  </a:cubicBezTo>
                  <a:lnTo>
                    <a:pt x="233538" y="56630"/>
                  </a:lnTo>
                  <a:cubicBezTo>
                    <a:pt x="220086" y="52600"/>
                    <a:pt x="206346" y="50125"/>
                    <a:pt x="192535" y="49164"/>
                  </a:cubicBezTo>
                  <a:cubicBezTo>
                    <a:pt x="192412" y="49156"/>
                    <a:pt x="192291" y="49156"/>
                    <a:pt x="192160" y="49144"/>
                  </a:cubicBezTo>
                  <a:cubicBezTo>
                    <a:pt x="187971" y="48861"/>
                    <a:pt x="179318" y="48706"/>
                    <a:pt x="179182" y="48706"/>
                  </a:cubicBezTo>
                  <a:cubicBezTo>
                    <a:pt x="176257" y="48706"/>
                    <a:pt x="173342" y="48885"/>
                    <a:pt x="170429" y="49025"/>
                  </a:cubicBezTo>
                  <a:cubicBezTo>
                    <a:pt x="168902" y="49096"/>
                    <a:pt x="167368" y="49088"/>
                    <a:pt x="165841" y="49204"/>
                  </a:cubicBezTo>
                  <a:cubicBezTo>
                    <a:pt x="152069" y="50200"/>
                    <a:pt x="138374" y="52704"/>
                    <a:pt x="124969" y="56761"/>
                  </a:cubicBezTo>
                  <a:lnTo>
                    <a:pt x="95899" y="65562"/>
                  </a:lnTo>
                  <a:lnTo>
                    <a:pt x="95611" y="65642"/>
                  </a:lnTo>
                  <a:lnTo>
                    <a:pt x="95596" y="65654"/>
                  </a:lnTo>
                  <a:cubicBezTo>
                    <a:pt x="94910" y="65857"/>
                    <a:pt x="94316" y="66208"/>
                    <a:pt x="93727" y="66567"/>
                  </a:cubicBezTo>
                  <a:cubicBezTo>
                    <a:pt x="93579" y="66655"/>
                    <a:pt x="93392" y="66698"/>
                    <a:pt x="93252" y="66794"/>
                  </a:cubicBezTo>
                  <a:cubicBezTo>
                    <a:pt x="91132" y="68297"/>
                    <a:pt x="89800" y="70764"/>
                    <a:pt x="89800" y="73463"/>
                  </a:cubicBezTo>
                  <a:lnTo>
                    <a:pt x="89800" y="101604"/>
                  </a:lnTo>
                  <a:lnTo>
                    <a:pt x="29361" y="74132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9" name="Google Shape;6319;p33"/>
            <p:cNvSpPr/>
            <p:nvPr/>
          </p:nvSpPr>
          <p:spPr>
            <a:xfrm>
              <a:off x="606340" y="1571491"/>
              <a:ext cx="48979" cy="48979"/>
            </a:xfrm>
            <a:custGeom>
              <a:avLst/>
              <a:gdLst/>
              <a:ahLst/>
              <a:cxnLst/>
              <a:rect l="l" t="t" r="r" b="b"/>
              <a:pathLst>
                <a:path w="48979" h="48979" extrusionOk="0">
                  <a:moveTo>
                    <a:pt x="0" y="24490"/>
                  </a:moveTo>
                  <a:lnTo>
                    <a:pt x="0" y="48980"/>
                  </a:lnTo>
                  <a:lnTo>
                    <a:pt x="16327" y="48980"/>
                  </a:lnTo>
                  <a:lnTo>
                    <a:pt x="16327" y="24490"/>
                  </a:lnTo>
                  <a:cubicBezTo>
                    <a:pt x="16327" y="19994"/>
                    <a:pt x="19986" y="16327"/>
                    <a:pt x="24490" y="16327"/>
                  </a:cubicBezTo>
                  <a:cubicBezTo>
                    <a:pt x="28994" y="16327"/>
                    <a:pt x="32653" y="19994"/>
                    <a:pt x="32653" y="24490"/>
                  </a:cubicBezTo>
                  <a:lnTo>
                    <a:pt x="32653" y="48980"/>
                  </a:lnTo>
                  <a:lnTo>
                    <a:pt x="48980" y="48980"/>
                  </a:lnTo>
                  <a:lnTo>
                    <a:pt x="48980" y="24490"/>
                  </a:lnTo>
                  <a:cubicBezTo>
                    <a:pt x="48980" y="10990"/>
                    <a:pt x="37990" y="0"/>
                    <a:pt x="24490" y="0"/>
                  </a:cubicBezTo>
                  <a:cubicBezTo>
                    <a:pt x="10990" y="0"/>
                    <a:pt x="0" y="10990"/>
                    <a:pt x="0" y="2449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0" name="Google Shape;6320;p33"/>
            <p:cNvSpPr/>
            <p:nvPr/>
          </p:nvSpPr>
          <p:spPr>
            <a:xfrm>
              <a:off x="622667" y="1644960"/>
              <a:ext cx="16326" cy="24489"/>
            </a:xfrm>
            <a:custGeom>
              <a:avLst/>
              <a:gdLst/>
              <a:ahLst/>
              <a:cxnLst/>
              <a:rect l="l" t="t" r="r" b="b"/>
              <a:pathLst>
                <a:path w="16326" h="24489" extrusionOk="0">
                  <a:moveTo>
                    <a:pt x="0" y="0"/>
                  </a:moveTo>
                  <a:lnTo>
                    <a:pt x="16327" y="0"/>
                  </a:lnTo>
                  <a:lnTo>
                    <a:pt x="16327" y="24490"/>
                  </a:lnTo>
                  <a:lnTo>
                    <a:pt x="0" y="2449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1" name="Google Shape;6321;p33"/>
            <p:cNvSpPr/>
            <p:nvPr/>
          </p:nvSpPr>
          <p:spPr>
            <a:xfrm>
              <a:off x="642138" y="1634374"/>
              <a:ext cx="26383" cy="29372"/>
            </a:xfrm>
            <a:custGeom>
              <a:avLst/>
              <a:gdLst/>
              <a:ahLst/>
              <a:cxnLst/>
              <a:rect l="l" t="t" r="r" b="b"/>
              <a:pathLst>
                <a:path w="26383" h="29372" extrusionOk="0">
                  <a:moveTo>
                    <a:pt x="0" y="8163"/>
                  </a:moveTo>
                  <a:lnTo>
                    <a:pt x="14142" y="0"/>
                  </a:lnTo>
                  <a:lnTo>
                    <a:pt x="26384" y="21209"/>
                  </a:lnTo>
                  <a:lnTo>
                    <a:pt x="12241" y="2937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2" name="Google Shape;6322;p33"/>
            <p:cNvSpPr/>
            <p:nvPr/>
          </p:nvSpPr>
          <p:spPr>
            <a:xfrm>
              <a:off x="593146" y="1634342"/>
              <a:ext cx="26383" cy="29372"/>
            </a:xfrm>
            <a:custGeom>
              <a:avLst/>
              <a:gdLst/>
              <a:ahLst/>
              <a:cxnLst/>
              <a:rect l="l" t="t" r="r" b="b"/>
              <a:pathLst>
                <a:path w="26383" h="29372" extrusionOk="0">
                  <a:moveTo>
                    <a:pt x="0" y="21209"/>
                  </a:moveTo>
                  <a:lnTo>
                    <a:pt x="12241" y="0"/>
                  </a:lnTo>
                  <a:lnTo>
                    <a:pt x="26384" y="8159"/>
                  </a:lnTo>
                  <a:lnTo>
                    <a:pt x="14139" y="2937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3" name="Google Shape;6323;p33"/>
            <p:cNvSpPr/>
            <p:nvPr/>
          </p:nvSpPr>
          <p:spPr>
            <a:xfrm>
              <a:off x="443074" y="1693940"/>
              <a:ext cx="228572" cy="244898"/>
            </a:xfrm>
            <a:custGeom>
              <a:avLst/>
              <a:gdLst/>
              <a:ahLst/>
              <a:cxnLst/>
              <a:rect l="l" t="t" r="r" b="b"/>
              <a:pathLst>
                <a:path w="228572" h="244898" extrusionOk="0">
                  <a:moveTo>
                    <a:pt x="210448" y="82582"/>
                  </a:moveTo>
                  <a:cubicBezTo>
                    <a:pt x="211584" y="79755"/>
                    <a:pt x="212246" y="76694"/>
                    <a:pt x="212246" y="73470"/>
                  </a:cubicBezTo>
                  <a:lnTo>
                    <a:pt x="212246" y="24490"/>
                  </a:lnTo>
                  <a:cubicBezTo>
                    <a:pt x="212246" y="10990"/>
                    <a:pt x="201256" y="0"/>
                    <a:pt x="187756" y="0"/>
                  </a:cubicBezTo>
                  <a:lnTo>
                    <a:pt x="106123" y="0"/>
                  </a:lnTo>
                  <a:lnTo>
                    <a:pt x="106123" y="16327"/>
                  </a:lnTo>
                  <a:lnTo>
                    <a:pt x="114286" y="16327"/>
                  </a:lnTo>
                  <a:lnTo>
                    <a:pt x="114286" y="81633"/>
                  </a:lnTo>
                  <a:lnTo>
                    <a:pt x="106123" y="81633"/>
                  </a:lnTo>
                  <a:lnTo>
                    <a:pt x="106123" y="97960"/>
                  </a:lnTo>
                  <a:lnTo>
                    <a:pt x="138776" y="97960"/>
                  </a:lnTo>
                  <a:lnTo>
                    <a:pt x="138776" y="146939"/>
                  </a:lnTo>
                  <a:lnTo>
                    <a:pt x="81633" y="146939"/>
                  </a:lnTo>
                  <a:lnTo>
                    <a:pt x="81633" y="163266"/>
                  </a:lnTo>
                  <a:lnTo>
                    <a:pt x="114286" y="163266"/>
                  </a:lnTo>
                  <a:lnTo>
                    <a:pt x="114286" y="228572"/>
                  </a:lnTo>
                  <a:lnTo>
                    <a:pt x="0" y="228572"/>
                  </a:lnTo>
                  <a:lnTo>
                    <a:pt x="0" y="244899"/>
                  </a:lnTo>
                  <a:lnTo>
                    <a:pt x="179593" y="244899"/>
                  </a:lnTo>
                  <a:cubicBezTo>
                    <a:pt x="193093" y="244899"/>
                    <a:pt x="204082" y="233914"/>
                    <a:pt x="204082" y="220409"/>
                  </a:cubicBezTo>
                  <a:lnTo>
                    <a:pt x="204082" y="171429"/>
                  </a:lnTo>
                  <a:cubicBezTo>
                    <a:pt x="204082" y="168560"/>
                    <a:pt x="203497" y="165833"/>
                    <a:pt x="202579" y="163266"/>
                  </a:cubicBezTo>
                  <a:lnTo>
                    <a:pt x="204082" y="163266"/>
                  </a:lnTo>
                  <a:cubicBezTo>
                    <a:pt x="217582" y="163266"/>
                    <a:pt x="228572" y="152281"/>
                    <a:pt x="228572" y="138776"/>
                  </a:cubicBezTo>
                  <a:lnTo>
                    <a:pt x="228572" y="106123"/>
                  </a:lnTo>
                  <a:cubicBezTo>
                    <a:pt x="228572" y="94835"/>
                    <a:pt x="220859" y="85400"/>
                    <a:pt x="210448" y="82582"/>
                  </a:cubicBezTo>
                  <a:close/>
                  <a:moveTo>
                    <a:pt x="195919" y="24490"/>
                  </a:moveTo>
                  <a:lnTo>
                    <a:pt x="195919" y="73470"/>
                  </a:lnTo>
                  <a:cubicBezTo>
                    <a:pt x="195919" y="77970"/>
                    <a:pt x="192260" y="81633"/>
                    <a:pt x="187756" y="81633"/>
                  </a:cubicBezTo>
                  <a:lnTo>
                    <a:pt x="163266" y="81633"/>
                  </a:lnTo>
                  <a:lnTo>
                    <a:pt x="163266" y="16327"/>
                  </a:lnTo>
                  <a:lnTo>
                    <a:pt x="187756" y="16327"/>
                  </a:lnTo>
                  <a:cubicBezTo>
                    <a:pt x="192260" y="16327"/>
                    <a:pt x="195919" y="19994"/>
                    <a:pt x="195919" y="24490"/>
                  </a:cubicBezTo>
                  <a:close/>
                  <a:moveTo>
                    <a:pt x="130613" y="16327"/>
                  </a:moveTo>
                  <a:lnTo>
                    <a:pt x="146939" y="16327"/>
                  </a:lnTo>
                  <a:lnTo>
                    <a:pt x="146939" y="81633"/>
                  </a:lnTo>
                  <a:lnTo>
                    <a:pt x="130613" y="81633"/>
                  </a:lnTo>
                  <a:close/>
                  <a:moveTo>
                    <a:pt x="155103" y="97960"/>
                  </a:moveTo>
                  <a:lnTo>
                    <a:pt x="171429" y="97960"/>
                  </a:lnTo>
                  <a:lnTo>
                    <a:pt x="171429" y="146939"/>
                  </a:lnTo>
                  <a:lnTo>
                    <a:pt x="155103" y="146939"/>
                  </a:lnTo>
                  <a:close/>
                  <a:moveTo>
                    <a:pt x="130613" y="228572"/>
                  </a:moveTo>
                  <a:lnTo>
                    <a:pt x="130613" y="163266"/>
                  </a:lnTo>
                  <a:lnTo>
                    <a:pt x="146939" y="163266"/>
                  </a:lnTo>
                  <a:lnTo>
                    <a:pt x="146939" y="228572"/>
                  </a:lnTo>
                  <a:close/>
                  <a:moveTo>
                    <a:pt x="187756" y="171429"/>
                  </a:moveTo>
                  <a:lnTo>
                    <a:pt x="187756" y="220409"/>
                  </a:lnTo>
                  <a:cubicBezTo>
                    <a:pt x="187756" y="224909"/>
                    <a:pt x="184097" y="228572"/>
                    <a:pt x="179593" y="228572"/>
                  </a:cubicBezTo>
                  <a:lnTo>
                    <a:pt x="163266" y="228572"/>
                  </a:lnTo>
                  <a:lnTo>
                    <a:pt x="163266" y="163266"/>
                  </a:lnTo>
                  <a:lnTo>
                    <a:pt x="179593" y="163266"/>
                  </a:lnTo>
                  <a:cubicBezTo>
                    <a:pt x="184097" y="163266"/>
                    <a:pt x="187756" y="166933"/>
                    <a:pt x="187756" y="171429"/>
                  </a:cubicBezTo>
                  <a:close/>
                  <a:moveTo>
                    <a:pt x="212246" y="138776"/>
                  </a:moveTo>
                  <a:cubicBezTo>
                    <a:pt x="212246" y="143276"/>
                    <a:pt x="208587" y="146939"/>
                    <a:pt x="204082" y="146939"/>
                  </a:cubicBezTo>
                  <a:lnTo>
                    <a:pt x="187756" y="146939"/>
                  </a:lnTo>
                  <a:lnTo>
                    <a:pt x="187756" y="97960"/>
                  </a:lnTo>
                  <a:lnTo>
                    <a:pt x="204082" y="97960"/>
                  </a:lnTo>
                  <a:cubicBezTo>
                    <a:pt x="208587" y="97960"/>
                    <a:pt x="212246" y="101627"/>
                    <a:pt x="212246" y="10612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324" name="Google Shape;6324;p33"/>
          <p:cNvSpPr txBox="1"/>
          <p:nvPr/>
        </p:nvSpPr>
        <p:spPr>
          <a:xfrm>
            <a:off x="31626" y="268509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THE UNIVESITY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25" name="Google Shape;6325;p33"/>
          <p:cNvSpPr txBox="1"/>
          <p:nvPr/>
        </p:nvSpPr>
        <p:spPr>
          <a:xfrm>
            <a:off x="31626" y="364841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RECOGNITIONS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26" name="Google Shape;6326;p33"/>
          <p:cNvSpPr txBox="1"/>
          <p:nvPr/>
        </p:nvSpPr>
        <p:spPr>
          <a:xfrm>
            <a:off x="31626" y="4568194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COLLABOATIONS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27" name="Google Shape;6327;p33"/>
          <p:cNvSpPr txBox="1"/>
          <p:nvPr/>
        </p:nvSpPr>
        <p:spPr>
          <a:xfrm>
            <a:off x="31626" y="548796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INDUSTRY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6328" name="Google Shape;6328;p33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22509" y="4951242"/>
            <a:ext cx="565459" cy="565459"/>
          </a:xfrm>
          <a:prstGeom prst="rect">
            <a:avLst/>
          </a:prstGeom>
          <a:noFill/>
          <a:ln>
            <a:noFill/>
          </a:ln>
        </p:spPr>
      </p:pic>
      <p:sp>
        <p:nvSpPr>
          <p:cNvPr id="6329" name="Google Shape;6329;p33"/>
          <p:cNvSpPr txBox="1"/>
          <p:nvPr/>
        </p:nvSpPr>
        <p:spPr>
          <a:xfrm>
            <a:off x="31626" y="888367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DC88A7"/>
                </a:solidFill>
                <a:latin typeface="Arial"/>
                <a:ea typeface="Arial"/>
                <a:cs typeface="Arial"/>
                <a:sym typeface="Arial"/>
              </a:rPr>
              <a:t>AMRITA</a:t>
            </a:r>
            <a:endParaRPr sz="500" b="1" i="0" u="none" strike="noStrike" cap="none">
              <a:solidFill>
                <a:srgbClr val="DC88A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30" name="Google Shape;6330;p33"/>
          <p:cNvSpPr txBox="1"/>
          <p:nvPr/>
        </p:nvSpPr>
        <p:spPr>
          <a:xfrm>
            <a:off x="31626" y="180886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DC88A7"/>
                </a:solidFill>
                <a:latin typeface="Arial"/>
                <a:ea typeface="Arial"/>
                <a:cs typeface="Arial"/>
                <a:sym typeface="Arial"/>
              </a:rPr>
              <a:t>MISSION &amp; VISION</a:t>
            </a:r>
            <a:endParaRPr sz="500" b="1" i="0" u="none" strike="noStrike" cap="none">
              <a:solidFill>
                <a:srgbClr val="DC88A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31" name="Google Shape;6331;p33">
            <a:hlinkClick r:id="rId4" action="ppaction://hlinksldjump"/>
          </p:cNvPr>
          <p:cNvSpPr/>
          <p:nvPr/>
        </p:nvSpPr>
        <p:spPr>
          <a:xfrm>
            <a:off x="22745" y="315776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32" name="Google Shape;6332;p33">
            <a:hlinkClick r:id="" action="ppaction://noaction"/>
          </p:cNvPr>
          <p:cNvSpPr/>
          <p:nvPr/>
        </p:nvSpPr>
        <p:spPr>
          <a:xfrm>
            <a:off x="22745" y="3993100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33" name="Google Shape;6333;p33">
            <a:hlinkClick r:id="rId5" action="ppaction://hlinksldjump"/>
          </p:cNvPr>
          <p:cNvSpPr/>
          <p:nvPr/>
        </p:nvSpPr>
        <p:spPr>
          <a:xfrm>
            <a:off x="22745" y="1235107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34" name="Google Shape;6334;p33">
            <a:hlinkClick r:id="rId6" action="ppaction://hlinksldjump"/>
          </p:cNvPr>
          <p:cNvSpPr/>
          <p:nvPr/>
        </p:nvSpPr>
        <p:spPr>
          <a:xfrm>
            <a:off x="22745" y="2154438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35" name="Google Shape;6335;p33">
            <a:hlinkClick r:id="rId7" action="ppaction://hlinksldjump"/>
          </p:cNvPr>
          <p:cNvSpPr/>
          <p:nvPr/>
        </p:nvSpPr>
        <p:spPr>
          <a:xfrm>
            <a:off x="22745" y="3073769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36" name="Google Shape;6336;p33">
            <a:hlinkClick r:id="" action="ppaction://noaction"/>
          </p:cNvPr>
          <p:cNvSpPr/>
          <p:nvPr/>
        </p:nvSpPr>
        <p:spPr>
          <a:xfrm>
            <a:off x="22745" y="4912431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37" name="Google Shape;6337;p33">
            <a:hlinkClick r:id="rId8" action="ppaction://hlinksldjump"/>
          </p:cNvPr>
          <p:cNvSpPr/>
          <p:nvPr/>
        </p:nvSpPr>
        <p:spPr>
          <a:xfrm>
            <a:off x="22745" y="5831762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38" name="Google Shape;6338;p33"/>
          <p:cNvSpPr txBox="1">
            <a:spLocks noGrp="1"/>
          </p:cNvSpPr>
          <p:nvPr>
            <p:ph type="body" idx="1"/>
          </p:nvPr>
        </p:nvSpPr>
        <p:spPr>
          <a:xfrm>
            <a:off x="1695450" y="1212369"/>
            <a:ext cx="10547350" cy="4664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</a:pPr>
            <a:r>
              <a:rPr lang="en-US"/>
              <a:t>Major Research Thrusts &amp; Centers of Excellence</a:t>
            </a:r>
            <a:endParaRPr/>
          </a:p>
        </p:txBody>
      </p:sp>
      <p:sp>
        <p:nvSpPr>
          <p:cNvPr id="6339" name="Google Shape;6339;p33"/>
          <p:cNvSpPr txBox="1">
            <a:spLocks noGrp="1"/>
          </p:cNvSpPr>
          <p:nvPr>
            <p:ph type="body" idx="2"/>
          </p:nvPr>
        </p:nvSpPr>
        <p:spPr>
          <a:xfrm>
            <a:off x="1682750" y="757655"/>
            <a:ext cx="10560050" cy="5747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 lnSpcReduction="10000"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B8114F"/>
              </a:buClr>
              <a:buSzPts val="3600"/>
              <a:buNone/>
            </a:pPr>
            <a:r>
              <a:rPr lang="en-US"/>
              <a:t>International Research</a:t>
            </a:r>
            <a:endParaRPr/>
          </a:p>
        </p:txBody>
      </p:sp>
      <p:sp>
        <p:nvSpPr>
          <p:cNvPr id="6340" name="Google Shape;6340;p33"/>
          <p:cNvSpPr/>
          <p:nvPr/>
        </p:nvSpPr>
        <p:spPr>
          <a:xfrm>
            <a:off x="1937281" y="2174253"/>
            <a:ext cx="1016000" cy="1016000"/>
          </a:xfrm>
          <a:prstGeom prst="ellipse">
            <a:avLst/>
          </a:prstGeom>
          <a:solidFill>
            <a:schemeClr val="accent1"/>
          </a:solidFill>
          <a:ln w="381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41" name="Google Shape;6341;p33"/>
          <p:cNvSpPr/>
          <p:nvPr/>
        </p:nvSpPr>
        <p:spPr>
          <a:xfrm>
            <a:off x="3308881" y="2174253"/>
            <a:ext cx="1016000" cy="1016000"/>
          </a:xfrm>
          <a:prstGeom prst="ellipse">
            <a:avLst/>
          </a:prstGeom>
          <a:solidFill>
            <a:schemeClr val="accent2"/>
          </a:solidFill>
          <a:ln w="381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42" name="Google Shape;6342;p33"/>
          <p:cNvSpPr/>
          <p:nvPr/>
        </p:nvSpPr>
        <p:spPr>
          <a:xfrm>
            <a:off x="4680481" y="2174253"/>
            <a:ext cx="1016000" cy="1016000"/>
          </a:xfrm>
          <a:prstGeom prst="ellipse">
            <a:avLst/>
          </a:prstGeom>
          <a:solidFill>
            <a:schemeClr val="accent6"/>
          </a:solidFill>
          <a:ln w="381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43" name="Google Shape;6343;p33"/>
          <p:cNvSpPr/>
          <p:nvPr/>
        </p:nvSpPr>
        <p:spPr>
          <a:xfrm>
            <a:off x="6052081" y="2174253"/>
            <a:ext cx="1016000" cy="1016000"/>
          </a:xfrm>
          <a:prstGeom prst="ellipse">
            <a:avLst/>
          </a:prstGeom>
          <a:solidFill>
            <a:srgbClr val="7030A0"/>
          </a:solidFill>
          <a:ln w="381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44" name="Google Shape;6344;p33"/>
          <p:cNvSpPr/>
          <p:nvPr/>
        </p:nvSpPr>
        <p:spPr>
          <a:xfrm>
            <a:off x="7423681" y="2174253"/>
            <a:ext cx="1016000" cy="1016000"/>
          </a:xfrm>
          <a:prstGeom prst="ellipse">
            <a:avLst/>
          </a:prstGeom>
          <a:solidFill>
            <a:srgbClr val="E94551"/>
          </a:solidFill>
          <a:ln w="381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45" name="Google Shape;6345;p33"/>
          <p:cNvSpPr/>
          <p:nvPr/>
        </p:nvSpPr>
        <p:spPr>
          <a:xfrm>
            <a:off x="8795281" y="2174253"/>
            <a:ext cx="1016000" cy="1016000"/>
          </a:xfrm>
          <a:prstGeom prst="ellipse">
            <a:avLst/>
          </a:prstGeom>
          <a:solidFill>
            <a:srgbClr val="32A4C8"/>
          </a:solidFill>
          <a:ln w="381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46" name="Google Shape;6346;p33"/>
          <p:cNvSpPr/>
          <p:nvPr/>
        </p:nvSpPr>
        <p:spPr>
          <a:xfrm>
            <a:off x="10166881" y="2174253"/>
            <a:ext cx="1016000" cy="1016000"/>
          </a:xfrm>
          <a:prstGeom prst="ellipse">
            <a:avLst/>
          </a:prstGeom>
          <a:solidFill>
            <a:srgbClr val="843C0C"/>
          </a:solidFill>
          <a:ln w="381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347" name="Google Shape;6347;p33"/>
          <p:cNvGrpSpPr/>
          <p:nvPr/>
        </p:nvGrpSpPr>
        <p:grpSpPr>
          <a:xfrm>
            <a:off x="1752458" y="2014513"/>
            <a:ext cx="9631117" cy="1376120"/>
            <a:chOff x="1377278" y="3450452"/>
            <a:chExt cx="9631117" cy="1376120"/>
          </a:xfrm>
        </p:grpSpPr>
        <p:sp>
          <p:nvSpPr>
            <p:cNvPr id="6348" name="Google Shape;6348;p33"/>
            <p:cNvSpPr/>
            <p:nvPr/>
          </p:nvSpPr>
          <p:spPr>
            <a:xfrm>
              <a:off x="1377278" y="3450452"/>
              <a:ext cx="1376120" cy="1376120"/>
            </a:xfrm>
            <a:custGeom>
              <a:avLst/>
              <a:gdLst/>
              <a:ahLst/>
              <a:cxnLst/>
              <a:rect l="l" t="t" r="r" b="b"/>
              <a:pathLst>
                <a:path w="1376120" h="1376120" extrusionOk="0">
                  <a:moveTo>
                    <a:pt x="688060" y="1376120"/>
                  </a:moveTo>
                  <a:cubicBezTo>
                    <a:pt x="308055" y="1376120"/>
                    <a:pt x="0" y="1068065"/>
                    <a:pt x="0" y="688060"/>
                  </a:cubicBezTo>
                  <a:cubicBezTo>
                    <a:pt x="0" y="308055"/>
                    <a:pt x="308055" y="0"/>
                    <a:pt x="688060" y="0"/>
                  </a:cubicBezTo>
                  <a:cubicBezTo>
                    <a:pt x="1068065" y="0"/>
                    <a:pt x="1376120" y="308055"/>
                    <a:pt x="1376120" y="688060"/>
                  </a:cubicBezTo>
                </a:path>
              </a:pathLst>
            </a:custGeom>
            <a:noFill/>
            <a:ln w="12700" cap="flat" cmpd="sng">
              <a:solidFill>
                <a:srgbClr val="A412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9" name="Google Shape;6349;p33"/>
            <p:cNvSpPr/>
            <p:nvPr/>
          </p:nvSpPr>
          <p:spPr>
            <a:xfrm rot="10800000">
              <a:off x="2753641" y="4138512"/>
              <a:ext cx="1376120" cy="688060"/>
            </a:xfrm>
            <a:custGeom>
              <a:avLst/>
              <a:gdLst/>
              <a:ahLst/>
              <a:cxnLst/>
              <a:rect l="l" t="t" r="r" b="b"/>
              <a:pathLst>
                <a:path w="1376120" h="688060" extrusionOk="0">
                  <a:moveTo>
                    <a:pt x="0" y="688060"/>
                  </a:moveTo>
                  <a:cubicBezTo>
                    <a:pt x="0" y="308055"/>
                    <a:pt x="308055" y="0"/>
                    <a:pt x="688060" y="0"/>
                  </a:cubicBezTo>
                  <a:cubicBezTo>
                    <a:pt x="1068065" y="0"/>
                    <a:pt x="1376120" y="308055"/>
                    <a:pt x="1376120" y="688060"/>
                  </a:cubicBezTo>
                </a:path>
              </a:pathLst>
            </a:custGeom>
            <a:noFill/>
            <a:ln w="12700" cap="flat" cmpd="sng">
              <a:solidFill>
                <a:srgbClr val="A412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0" name="Google Shape;6350;p33"/>
            <p:cNvSpPr/>
            <p:nvPr/>
          </p:nvSpPr>
          <p:spPr>
            <a:xfrm>
              <a:off x="4129760" y="3450452"/>
              <a:ext cx="1376120" cy="688060"/>
            </a:xfrm>
            <a:custGeom>
              <a:avLst/>
              <a:gdLst/>
              <a:ahLst/>
              <a:cxnLst/>
              <a:rect l="l" t="t" r="r" b="b"/>
              <a:pathLst>
                <a:path w="1376120" h="688060" extrusionOk="0">
                  <a:moveTo>
                    <a:pt x="0" y="688060"/>
                  </a:moveTo>
                  <a:cubicBezTo>
                    <a:pt x="0" y="308055"/>
                    <a:pt x="308055" y="0"/>
                    <a:pt x="688060" y="0"/>
                  </a:cubicBezTo>
                  <a:cubicBezTo>
                    <a:pt x="1068065" y="0"/>
                    <a:pt x="1376120" y="308055"/>
                    <a:pt x="1376120" y="688060"/>
                  </a:cubicBezTo>
                </a:path>
              </a:pathLst>
            </a:custGeom>
            <a:noFill/>
            <a:ln w="12700" cap="flat" cmpd="sng">
              <a:solidFill>
                <a:srgbClr val="A412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1" name="Google Shape;6351;p33"/>
            <p:cNvSpPr/>
            <p:nvPr/>
          </p:nvSpPr>
          <p:spPr>
            <a:xfrm rot="10800000">
              <a:off x="5506123" y="4138512"/>
              <a:ext cx="1376120" cy="688060"/>
            </a:xfrm>
            <a:custGeom>
              <a:avLst/>
              <a:gdLst/>
              <a:ahLst/>
              <a:cxnLst/>
              <a:rect l="l" t="t" r="r" b="b"/>
              <a:pathLst>
                <a:path w="1376120" h="688060" extrusionOk="0">
                  <a:moveTo>
                    <a:pt x="0" y="688060"/>
                  </a:moveTo>
                  <a:cubicBezTo>
                    <a:pt x="0" y="308055"/>
                    <a:pt x="308055" y="0"/>
                    <a:pt x="688060" y="0"/>
                  </a:cubicBezTo>
                  <a:cubicBezTo>
                    <a:pt x="1068065" y="0"/>
                    <a:pt x="1376120" y="308055"/>
                    <a:pt x="1376120" y="688060"/>
                  </a:cubicBezTo>
                </a:path>
              </a:pathLst>
            </a:custGeom>
            <a:noFill/>
            <a:ln w="12700" cap="flat" cmpd="sng">
              <a:solidFill>
                <a:srgbClr val="A412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2" name="Google Shape;6352;p33"/>
            <p:cNvSpPr/>
            <p:nvPr/>
          </p:nvSpPr>
          <p:spPr>
            <a:xfrm>
              <a:off x="6882242" y="3450452"/>
              <a:ext cx="1376120" cy="688060"/>
            </a:xfrm>
            <a:custGeom>
              <a:avLst/>
              <a:gdLst/>
              <a:ahLst/>
              <a:cxnLst/>
              <a:rect l="l" t="t" r="r" b="b"/>
              <a:pathLst>
                <a:path w="1376120" h="688060" extrusionOk="0">
                  <a:moveTo>
                    <a:pt x="0" y="688060"/>
                  </a:moveTo>
                  <a:cubicBezTo>
                    <a:pt x="0" y="308055"/>
                    <a:pt x="308055" y="0"/>
                    <a:pt x="688060" y="0"/>
                  </a:cubicBezTo>
                  <a:cubicBezTo>
                    <a:pt x="1068065" y="0"/>
                    <a:pt x="1376120" y="308055"/>
                    <a:pt x="1376120" y="688060"/>
                  </a:cubicBezTo>
                </a:path>
              </a:pathLst>
            </a:custGeom>
            <a:noFill/>
            <a:ln w="12700" cap="flat" cmpd="sng">
              <a:solidFill>
                <a:srgbClr val="A412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3" name="Google Shape;6353;p33"/>
            <p:cNvSpPr/>
            <p:nvPr/>
          </p:nvSpPr>
          <p:spPr>
            <a:xfrm rot="10800000">
              <a:off x="8257259" y="4138512"/>
              <a:ext cx="1376120" cy="688060"/>
            </a:xfrm>
            <a:custGeom>
              <a:avLst/>
              <a:gdLst/>
              <a:ahLst/>
              <a:cxnLst/>
              <a:rect l="l" t="t" r="r" b="b"/>
              <a:pathLst>
                <a:path w="1376120" h="688060" extrusionOk="0">
                  <a:moveTo>
                    <a:pt x="0" y="688060"/>
                  </a:moveTo>
                  <a:cubicBezTo>
                    <a:pt x="0" y="308055"/>
                    <a:pt x="308055" y="0"/>
                    <a:pt x="688060" y="0"/>
                  </a:cubicBezTo>
                  <a:cubicBezTo>
                    <a:pt x="1068065" y="0"/>
                    <a:pt x="1376120" y="308055"/>
                    <a:pt x="1376120" y="688060"/>
                  </a:cubicBezTo>
                </a:path>
              </a:pathLst>
            </a:custGeom>
            <a:noFill/>
            <a:ln w="12700" cap="flat" cmpd="sng">
              <a:solidFill>
                <a:srgbClr val="A412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4" name="Google Shape;6354;p33"/>
            <p:cNvSpPr/>
            <p:nvPr/>
          </p:nvSpPr>
          <p:spPr>
            <a:xfrm rot="5400000">
              <a:off x="9632275" y="3450452"/>
              <a:ext cx="1376120" cy="1376120"/>
            </a:xfrm>
            <a:custGeom>
              <a:avLst/>
              <a:gdLst/>
              <a:ahLst/>
              <a:cxnLst/>
              <a:rect l="l" t="t" r="r" b="b"/>
              <a:pathLst>
                <a:path w="1376120" h="1376120" extrusionOk="0">
                  <a:moveTo>
                    <a:pt x="688060" y="1376120"/>
                  </a:moveTo>
                  <a:cubicBezTo>
                    <a:pt x="308055" y="1376120"/>
                    <a:pt x="0" y="1068065"/>
                    <a:pt x="0" y="688060"/>
                  </a:cubicBezTo>
                  <a:cubicBezTo>
                    <a:pt x="0" y="308055"/>
                    <a:pt x="308055" y="0"/>
                    <a:pt x="688060" y="0"/>
                  </a:cubicBezTo>
                  <a:cubicBezTo>
                    <a:pt x="1068065" y="0"/>
                    <a:pt x="1376120" y="308055"/>
                    <a:pt x="1376120" y="688060"/>
                  </a:cubicBezTo>
                </a:path>
              </a:pathLst>
            </a:custGeom>
            <a:noFill/>
            <a:ln w="12700" cap="flat" cmpd="sng">
              <a:solidFill>
                <a:srgbClr val="A412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355" name="Google Shape;6355;p33"/>
          <p:cNvSpPr/>
          <p:nvPr/>
        </p:nvSpPr>
        <p:spPr>
          <a:xfrm>
            <a:off x="1937281" y="2174247"/>
            <a:ext cx="1016000" cy="1016000"/>
          </a:xfrm>
          <a:prstGeom prst="ellipse">
            <a:avLst/>
          </a:prstGeom>
          <a:solidFill>
            <a:srgbClr val="A5A5A5"/>
          </a:solidFill>
          <a:ln w="381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56" name="Google Shape;6356;p33"/>
          <p:cNvSpPr/>
          <p:nvPr/>
        </p:nvSpPr>
        <p:spPr>
          <a:xfrm>
            <a:off x="3308881" y="2174247"/>
            <a:ext cx="1016000" cy="1016000"/>
          </a:xfrm>
          <a:prstGeom prst="ellipse">
            <a:avLst/>
          </a:prstGeom>
          <a:solidFill>
            <a:srgbClr val="A5A5A5"/>
          </a:solidFill>
          <a:ln w="381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57" name="Google Shape;6357;p33"/>
          <p:cNvSpPr/>
          <p:nvPr/>
        </p:nvSpPr>
        <p:spPr>
          <a:xfrm>
            <a:off x="4680481" y="2174247"/>
            <a:ext cx="1016000" cy="1016000"/>
          </a:xfrm>
          <a:prstGeom prst="ellipse">
            <a:avLst/>
          </a:prstGeom>
          <a:solidFill>
            <a:srgbClr val="A5A5A5"/>
          </a:solidFill>
          <a:ln w="381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58" name="Google Shape;6358;p33"/>
          <p:cNvSpPr/>
          <p:nvPr/>
        </p:nvSpPr>
        <p:spPr>
          <a:xfrm>
            <a:off x="6052081" y="2174247"/>
            <a:ext cx="1016000" cy="1016000"/>
          </a:xfrm>
          <a:prstGeom prst="ellipse">
            <a:avLst/>
          </a:prstGeom>
          <a:solidFill>
            <a:srgbClr val="A5A5A5"/>
          </a:solidFill>
          <a:ln w="381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59" name="Google Shape;6359;p33"/>
          <p:cNvSpPr/>
          <p:nvPr/>
        </p:nvSpPr>
        <p:spPr>
          <a:xfrm>
            <a:off x="7423681" y="2174247"/>
            <a:ext cx="1016000" cy="1016000"/>
          </a:xfrm>
          <a:prstGeom prst="ellipse">
            <a:avLst/>
          </a:prstGeom>
          <a:solidFill>
            <a:srgbClr val="A5A5A5"/>
          </a:solidFill>
          <a:ln w="381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60" name="Google Shape;6360;p33"/>
          <p:cNvSpPr/>
          <p:nvPr/>
        </p:nvSpPr>
        <p:spPr>
          <a:xfrm>
            <a:off x="8795281" y="2174247"/>
            <a:ext cx="1016000" cy="1016000"/>
          </a:xfrm>
          <a:prstGeom prst="ellipse">
            <a:avLst/>
          </a:prstGeom>
          <a:solidFill>
            <a:srgbClr val="A5A5A5"/>
          </a:solidFill>
          <a:ln w="381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61" name="Google Shape;6361;p33"/>
          <p:cNvSpPr/>
          <p:nvPr/>
        </p:nvSpPr>
        <p:spPr>
          <a:xfrm>
            <a:off x="10166881" y="2174247"/>
            <a:ext cx="1016000" cy="1016000"/>
          </a:xfrm>
          <a:prstGeom prst="ellipse">
            <a:avLst/>
          </a:prstGeom>
          <a:solidFill>
            <a:srgbClr val="A5A5A5"/>
          </a:solidFill>
          <a:ln w="381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362" name="Google Shape;6362;p33"/>
          <p:cNvGrpSpPr/>
          <p:nvPr/>
        </p:nvGrpSpPr>
        <p:grpSpPr>
          <a:xfrm>
            <a:off x="2100691" y="2202473"/>
            <a:ext cx="9041550" cy="954595"/>
            <a:chOff x="1725511" y="2284300"/>
            <a:chExt cx="9041550" cy="954595"/>
          </a:xfrm>
        </p:grpSpPr>
        <p:pic>
          <p:nvPicPr>
            <p:cNvPr id="6363" name="Google Shape;6363;p33"/>
            <p:cNvPicPr preferRelativeResize="0"/>
            <p:nvPr/>
          </p:nvPicPr>
          <p:blipFill rotWithShape="1">
            <a:blip r:embed="rId9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5842000" y="2407920"/>
              <a:ext cx="782320" cy="79248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364" name="Google Shape;6364;p33"/>
            <p:cNvPicPr preferRelativeResize="0"/>
            <p:nvPr/>
          </p:nvPicPr>
          <p:blipFill rotWithShape="1">
            <a:blip r:embed="rId10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4479291" y="2314287"/>
              <a:ext cx="640080" cy="87546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365" name="Google Shape;6365;p33"/>
            <p:cNvPicPr preferRelativeResize="0"/>
            <p:nvPr/>
          </p:nvPicPr>
          <p:blipFill rotWithShape="1">
            <a:blip r:embed="rId11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872981" y="2284300"/>
              <a:ext cx="894080" cy="83312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366" name="Google Shape;6366;p33"/>
            <p:cNvPicPr preferRelativeResize="0"/>
            <p:nvPr/>
          </p:nvPicPr>
          <p:blipFill rotWithShape="1">
            <a:blip r:embed="rId1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032473" y="2322120"/>
              <a:ext cx="873760" cy="8636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367" name="Google Shape;6367;p33"/>
            <p:cNvPicPr preferRelativeResize="0"/>
            <p:nvPr/>
          </p:nvPicPr>
          <p:blipFill rotWithShape="1">
            <a:blip r:embed="rId1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725511" y="2364731"/>
              <a:ext cx="629920" cy="87416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368" name="Google Shape;6368;p33"/>
            <p:cNvPicPr preferRelativeResize="0"/>
            <p:nvPr/>
          </p:nvPicPr>
          <p:blipFill rotWithShape="1">
            <a:blip r:embed="rId14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575040" y="2344663"/>
              <a:ext cx="980862" cy="89185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369" name="Google Shape;6369;p33"/>
            <p:cNvPicPr preferRelativeResize="0"/>
            <p:nvPr/>
          </p:nvPicPr>
          <p:blipFill rotWithShape="1">
            <a:blip r:embed="rId15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172960" y="2350340"/>
              <a:ext cx="924566" cy="799260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6370" name="Google Shape;6370;p33"/>
          <p:cNvGrpSpPr/>
          <p:nvPr/>
        </p:nvGrpSpPr>
        <p:grpSpPr>
          <a:xfrm>
            <a:off x="1477913" y="3514240"/>
            <a:ext cx="10180025" cy="421441"/>
            <a:chOff x="969328" y="3470146"/>
            <a:chExt cx="10180025" cy="421441"/>
          </a:xfrm>
        </p:grpSpPr>
        <p:sp>
          <p:nvSpPr>
            <p:cNvPr id="6371" name="Google Shape;6371;p33"/>
            <p:cNvSpPr txBox="1"/>
            <p:nvPr/>
          </p:nvSpPr>
          <p:spPr>
            <a:xfrm>
              <a:off x="969328" y="3470146"/>
              <a:ext cx="1900475" cy="42144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AEABAB"/>
                </a:buClr>
                <a:buSzPts val="2000"/>
                <a:buFont typeface="Georgia"/>
                <a:buNone/>
              </a:pPr>
              <a:r>
                <a:rPr lang="en-US" sz="2000" b="0" i="0" u="none" strike="noStrike" cap="none">
                  <a:solidFill>
                    <a:srgbClr val="AEABAB"/>
                  </a:solidFill>
                  <a:latin typeface="Georgia"/>
                  <a:ea typeface="Georgia"/>
                  <a:cs typeface="Georgia"/>
                  <a:sym typeface="Georgia"/>
                </a:rPr>
                <a:t>Water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2" name="Google Shape;6372;p33"/>
            <p:cNvSpPr txBox="1"/>
            <p:nvPr/>
          </p:nvSpPr>
          <p:spPr>
            <a:xfrm>
              <a:off x="2349253" y="3470146"/>
              <a:ext cx="1900475" cy="42144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AEABAB"/>
                </a:buClr>
                <a:buSzPts val="2000"/>
                <a:buFont typeface="Georgia"/>
                <a:buNone/>
              </a:pPr>
              <a:r>
                <a:rPr lang="en-US" sz="2000" b="0" i="0" u="none" strike="noStrike" cap="none">
                  <a:solidFill>
                    <a:srgbClr val="AEABAB"/>
                  </a:solidFill>
                  <a:latin typeface="Georgia"/>
                  <a:ea typeface="Georgia"/>
                  <a:cs typeface="Georgia"/>
                  <a:sym typeface="Georgia"/>
                </a:rPr>
                <a:t>Energy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3" name="Google Shape;6373;p33"/>
            <p:cNvSpPr txBox="1"/>
            <p:nvPr/>
          </p:nvSpPr>
          <p:spPr>
            <a:xfrm>
              <a:off x="3729178" y="3470146"/>
              <a:ext cx="1900475" cy="42144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AEABAB"/>
                </a:buClr>
                <a:buSzPts val="2000"/>
                <a:buFont typeface="Georgia"/>
                <a:buNone/>
              </a:pPr>
              <a:r>
                <a:rPr lang="en-US" sz="2000" b="0" i="0" u="none" strike="noStrike" cap="none">
                  <a:solidFill>
                    <a:srgbClr val="AEABAB"/>
                  </a:solidFill>
                  <a:latin typeface="Georgia"/>
                  <a:ea typeface="Georgia"/>
                  <a:cs typeface="Georgia"/>
                  <a:sym typeface="Georgia"/>
                </a:rPr>
                <a:t>Education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4" name="Google Shape;6374;p33"/>
            <p:cNvSpPr txBox="1"/>
            <p:nvPr/>
          </p:nvSpPr>
          <p:spPr>
            <a:xfrm>
              <a:off x="5109103" y="3470146"/>
              <a:ext cx="1900475" cy="42144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AEABAB"/>
                </a:buClr>
                <a:buSzPts val="2000"/>
                <a:buFont typeface="Georgia"/>
                <a:buNone/>
              </a:pPr>
              <a:r>
                <a:rPr lang="en-US" sz="2000" b="0" i="0" u="none" strike="noStrike" cap="none">
                  <a:solidFill>
                    <a:srgbClr val="AEABAB"/>
                  </a:solidFill>
                  <a:latin typeface="Georgia"/>
                  <a:ea typeface="Georgia"/>
                  <a:cs typeface="Georgia"/>
                  <a:sym typeface="Georgia"/>
                </a:rPr>
                <a:t>Skill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5" name="Google Shape;6375;p33"/>
            <p:cNvSpPr txBox="1"/>
            <p:nvPr/>
          </p:nvSpPr>
          <p:spPr>
            <a:xfrm>
              <a:off x="6489028" y="3470146"/>
              <a:ext cx="1900475" cy="42144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AEABAB"/>
                </a:buClr>
                <a:buSzPts val="2000"/>
                <a:buFont typeface="Georgia"/>
                <a:buNone/>
              </a:pPr>
              <a:r>
                <a:rPr lang="en-US" sz="2000" b="0" i="0" u="none" strike="noStrike" cap="none">
                  <a:solidFill>
                    <a:srgbClr val="AEABAB"/>
                  </a:solidFill>
                  <a:latin typeface="Georgia"/>
                  <a:ea typeface="Georgia"/>
                  <a:cs typeface="Georgia"/>
                  <a:sym typeface="Georgia"/>
                </a:rPr>
                <a:t>Health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6" name="Google Shape;6376;p33"/>
            <p:cNvSpPr txBox="1"/>
            <p:nvPr/>
          </p:nvSpPr>
          <p:spPr>
            <a:xfrm>
              <a:off x="7868953" y="3470146"/>
              <a:ext cx="1900475" cy="42144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AEABAB"/>
                </a:buClr>
                <a:buSzPts val="2000"/>
                <a:buFont typeface="Georgia"/>
                <a:buNone/>
              </a:pPr>
              <a:r>
                <a:rPr lang="en-US" sz="2000" b="0" i="0" u="none" strike="noStrike" cap="none">
                  <a:solidFill>
                    <a:srgbClr val="AEABAB"/>
                  </a:solidFill>
                  <a:latin typeface="Georgia"/>
                  <a:ea typeface="Georgia"/>
                  <a:cs typeface="Georgia"/>
                  <a:sym typeface="Georgia"/>
                </a:rPr>
                <a:t>Sanitation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7" name="Google Shape;6377;p33"/>
            <p:cNvSpPr txBox="1"/>
            <p:nvPr/>
          </p:nvSpPr>
          <p:spPr>
            <a:xfrm>
              <a:off x="9248878" y="3470146"/>
              <a:ext cx="1900475" cy="42144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AEABAB"/>
                </a:buClr>
                <a:buSzPts val="2000"/>
                <a:buFont typeface="Georgia"/>
                <a:buNone/>
              </a:pPr>
              <a:r>
                <a:rPr lang="en-US" sz="2000" b="0" i="0" u="none" strike="noStrike" cap="none">
                  <a:solidFill>
                    <a:srgbClr val="AEABAB"/>
                  </a:solidFill>
                  <a:latin typeface="Georgia"/>
                  <a:ea typeface="Georgia"/>
                  <a:cs typeface="Georgia"/>
                  <a:sym typeface="Georgia"/>
                </a:rPr>
                <a:t>Disaster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378" name="Google Shape;6378;p33"/>
          <p:cNvSpPr txBox="1"/>
          <p:nvPr/>
        </p:nvSpPr>
        <p:spPr>
          <a:xfrm>
            <a:off x="1477913" y="3507118"/>
            <a:ext cx="1900475" cy="4214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A4123F"/>
              </a:buClr>
              <a:buSzPts val="2000"/>
              <a:buFont typeface="Georgia"/>
              <a:buNone/>
            </a:pPr>
            <a:r>
              <a:rPr lang="en-US" sz="2000" b="0" i="0" u="none" strike="noStrike" cap="none">
                <a:solidFill>
                  <a:srgbClr val="A4123F"/>
                </a:solidFill>
                <a:latin typeface="Georgia"/>
                <a:ea typeface="Georgia"/>
                <a:cs typeface="Georgia"/>
                <a:sym typeface="Georgia"/>
              </a:rPr>
              <a:t>Water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79" name="Google Shape;6379;p33"/>
          <p:cNvSpPr txBox="1"/>
          <p:nvPr/>
        </p:nvSpPr>
        <p:spPr>
          <a:xfrm>
            <a:off x="2857838" y="3507118"/>
            <a:ext cx="1900475" cy="4214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A4123F"/>
              </a:buClr>
              <a:buSzPts val="2000"/>
              <a:buFont typeface="Georgia"/>
              <a:buNone/>
            </a:pPr>
            <a:r>
              <a:rPr lang="en-US" sz="2000" b="0" i="0" u="none" strike="noStrike" cap="none">
                <a:solidFill>
                  <a:srgbClr val="A4123F"/>
                </a:solidFill>
                <a:latin typeface="Georgia"/>
                <a:ea typeface="Georgia"/>
                <a:cs typeface="Georgia"/>
                <a:sym typeface="Georgia"/>
              </a:rPr>
              <a:t>Energy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80" name="Google Shape;6380;p33"/>
          <p:cNvSpPr txBox="1"/>
          <p:nvPr/>
        </p:nvSpPr>
        <p:spPr>
          <a:xfrm>
            <a:off x="4237763" y="3507118"/>
            <a:ext cx="1900475" cy="4214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A4123F"/>
              </a:buClr>
              <a:buSzPts val="2000"/>
              <a:buFont typeface="Georgia"/>
              <a:buNone/>
            </a:pPr>
            <a:r>
              <a:rPr lang="en-US" sz="2000" b="0" i="0" u="none" strike="noStrike" cap="none">
                <a:solidFill>
                  <a:srgbClr val="A4123F"/>
                </a:solidFill>
                <a:latin typeface="Georgia"/>
                <a:ea typeface="Georgia"/>
                <a:cs typeface="Georgia"/>
                <a:sym typeface="Georgia"/>
              </a:rPr>
              <a:t>Education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81" name="Google Shape;6381;p33"/>
          <p:cNvSpPr txBox="1"/>
          <p:nvPr/>
        </p:nvSpPr>
        <p:spPr>
          <a:xfrm>
            <a:off x="5617688" y="3507118"/>
            <a:ext cx="1900475" cy="4214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A4123F"/>
              </a:buClr>
              <a:buSzPts val="2000"/>
              <a:buFont typeface="Georgia"/>
              <a:buNone/>
            </a:pPr>
            <a:r>
              <a:rPr lang="en-US" sz="2000" b="0" i="0" u="none" strike="noStrike" cap="none">
                <a:solidFill>
                  <a:srgbClr val="A4123F"/>
                </a:solidFill>
                <a:latin typeface="Georgia"/>
                <a:ea typeface="Georgia"/>
                <a:cs typeface="Georgia"/>
                <a:sym typeface="Georgia"/>
              </a:rPr>
              <a:t>Skill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82" name="Google Shape;6382;p33"/>
          <p:cNvSpPr txBox="1"/>
          <p:nvPr/>
        </p:nvSpPr>
        <p:spPr>
          <a:xfrm>
            <a:off x="6997613" y="3507118"/>
            <a:ext cx="1900475" cy="4214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A4123F"/>
              </a:buClr>
              <a:buSzPts val="2000"/>
              <a:buFont typeface="Georgia"/>
              <a:buNone/>
            </a:pPr>
            <a:r>
              <a:rPr lang="en-US" sz="2000" b="0" i="0" u="none" strike="noStrike" cap="none">
                <a:solidFill>
                  <a:srgbClr val="A4123F"/>
                </a:solidFill>
                <a:latin typeface="Georgia"/>
                <a:ea typeface="Georgia"/>
                <a:cs typeface="Georgia"/>
                <a:sym typeface="Georgia"/>
              </a:rPr>
              <a:t>Health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83" name="Google Shape;6383;p33"/>
          <p:cNvSpPr txBox="1"/>
          <p:nvPr/>
        </p:nvSpPr>
        <p:spPr>
          <a:xfrm>
            <a:off x="8377538" y="3507118"/>
            <a:ext cx="1900475" cy="4214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A4123F"/>
              </a:buClr>
              <a:buSzPts val="2000"/>
              <a:buFont typeface="Georgia"/>
              <a:buNone/>
            </a:pPr>
            <a:r>
              <a:rPr lang="en-US" sz="2000" b="0" i="0" u="none" strike="noStrike" cap="none">
                <a:solidFill>
                  <a:srgbClr val="A4123F"/>
                </a:solidFill>
                <a:latin typeface="Georgia"/>
                <a:ea typeface="Georgia"/>
                <a:cs typeface="Georgia"/>
                <a:sym typeface="Georgia"/>
              </a:rPr>
              <a:t>Sanitation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84" name="Google Shape;6384;p33"/>
          <p:cNvSpPr txBox="1"/>
          <p:nvPr/>
        </p:nvSpPr>
        <p:spPr>
          <a:xfrm>
            <a:off x="9757463" y="3507118"/>
            <a:ext cx="1900475" cy="4214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A4123F"/>
              </a:buClr>
              <a:buSzPts val="2000"/>
              <a:buFont typeface="Georgia"/>
              <a:buNone/>
            </a:pPr>
            <a:r>
              <a:rPr lang="en-US" sz="2000" b="0" i="0" u="none" strike="noStrike" cap="none">
                <a:solidFill>
                  <a:srgbClr val="A4123F"/>
                </a:solidFill>
                <a:latin typeface="Georgia"/>
                <a:ea typeface="Georgia"/>
                <a:cs typeface="Georgia"/>
                <a:sym typeface="Georgia"/>
              </a:rPr>
              <a:t>Disaster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385" name="Google Shape;6385;p33"/>
          <p:cNvGrpSpPr/>
          <p:nvPr/>
        </p:nvGrpSpPr>
        <p:grpSpPr>
          <a:xfrm>
            <a:off x="1745436" y="4269283"/>
            <a:ext cx="4603359" cy="1851578"/>
            <a:chOff x="6915377" y="4174198"/>
            <a:chExt cx="4603359" cy="1851578"/>
          </a:xfrm>
        </p:grpSpPr>
        <p:pic>
          <p:nvPicPr>
            <p:cNvPr id="6386" name="Google Shape;6386;p33"/>
            <p:cNvPicPr preferRelativeResize="0"/>
            <p:nvPr/>
          </p:nvPicPr>
          <p:blipFill rotWithShape="1">
            <a:blip r:embed="rId16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82081" y="5028829"/>
              <a:ext cx="1985211" cy="99694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387" name="Google Shape;6387;p33"/>
            <p:cNvPicPr preferRelativeResize="0"/>
            <p:nvPr/>
          </p:nvPicPr>
          <p:blipFill rotWithShape="1">
            <a:blip r:embed="rId17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6951706" y="5169216"/>
              <a:ext cx="2392454" cy="74023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388" name="Google Shape;6388;p33"/>
            <p:cNvPicPr preferRelativeResize="0"/>
            <p:nvPr/>
          </p:nvPicPr>
          <p:blipFill rotWithShape="1">
            <a:blip r:embed="rId18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613279" y="4174198"/>
              <a:ext cx="1905457" cy="9268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389" name="Google Shape;6389;p33"/>
            <p:cNvPicPr preferRelativeResize="0"/>
            <p:nvPr/>
          </p:nvPicPr>
          <p:blipFill rotWithShape="1">
            <a:blip r:embed="rId19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607176" y="4449725"/>
              <a:ext cx="911609" cy="69523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390" name="Google Shape;6390;p33" descr="NEOVII Partners with Tel Aviv University to Develop Novel COVID-19 ..."/>
            <p:cNvPicPr preferRelativeResize="0"/>
            <p:nvPr/>
          </p:nvPicPr>
          <p:blipFill rotWithShape="1">
            <a:blip r:embed="rId20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6915377" y="4449725"/>
              <a:ext cx="1666952" cy="693452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391" name="Google Shape;6391;p33"/>
          <p:cNvSpPr/>
          <p:nvPr/>
        </p:nvSpPr>
        <p:spPr>
          <a:xfrm>
            <a:off x="7134524" y="4195178"/>
            <a:ext cx="4958421" cy="1779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0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PROJECTS</a:t>
            </a:r>
            <a:r>
              <a:rPr lang="en-US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: 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85750" marR="0" lvl="0" indent="-285750" algn="l" rtl="0">
              <a:lnSpc>
                <a:spcPct val="107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4WARD (Partners: IIT Kharagpur. IIT Bombay, IISC Bangalore, TISS, University of Twente)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85750" marR="0" lvl="0" indent="-285750" algn="l" rtl="0">
              <a:lnSpc>
                <a:spcPct val="107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Jivamritam (Collaborators: TU Delft, Kings College London)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392" name="Google Shape;6392;p33"/>
          <p:cNvGrpSpPr/>
          <p:nvPr/>
        </p:nvGrpSpPr>
        <p:grpSpPr>
          <a:xfrm>
            <a:off x="1783824" y="4664962"/>
            <a:ext cx="5410775" cy="1426559"/>
            <a:chOff x="1033277" y="4389374"/>
            <a:chExt cx="5410775" cy="1426559"/>
          </a:xfrm>
        </p:grpSpPr>
        <p:grpSp>
          <p:nvGrpSpPr>
            <p:cNvPr id="6393" name="Google Shape;6393;p33"/>
            <p:cNvGrpSpPr/>
            <p:nvPr/>
          </p:nvGrpSpPr>
          <p:grpSpPr>
            <a:xfrm>
              <a:off x="4902458" y="4959489"/>
              <a:ext cx="1541594" cy="815598"/>
              <a:chOff x="9264142" y="167250"/>
              <a:chExt cx="1678255" cy="887900"/>
            </a:xfrm>
          </p:grpSpPr>
          <p:pic>
            <p:nvPicPr>
              <p:cNvPr id="6394" name="Google Shape;6394;p33"/>
              <p:cNvPicPr preferRelativeResize="0"/>
              <p:nvPr/>
            </p:nvPicPr>
            <p:blipFill rotWithShape="1">
              <a:blip r:embed="rId21" cstate="email">
                <a:alphaModFix/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9979928" y="167250"/>
                <a:ext cx="962469" cy="887900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6395" name="Google Shape;6395;p33" descr="KTH Royal Institute of Technology - Wikipedia"/>
              <p:cNvPicPr preferRelativeResize="0"/>
              <p:nvPr/>
            </p:nvPicPr>
            <p:blipFill rotWithShape="1">
              <a:blip r:embed="rId22" cstate="email">
                <a:alphaModFix/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9264142" y="316010"/>
                <a:ext cx="685800" cy="685800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pic>
          <p:nvPicPr>
            <p:cNvPr id="6396" name="Google Shape;6396;p33"/>
            <p:cNvPicPr preferRelativeResize="0"/>
            <p:nvPr/>
          </p:nvPicPr>
          <p:blipFill rotWithShape="1">
            <a:blip r:embed="rId2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319118" y="4457516"/>
              <a:ext cx="1759400" cy="69943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397" name="Google Shape;6397;p33"/>
            <p:cNvPicPr preferRelativeResize="0"/>
            <p:nvPr/>
          </p:nvPicPr>
          <p:blipFill rotWithShape="1">
            <a:blip r:embed="rId24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033277" y="5150968"/>
              <a:ext cx="1947396" cy="66496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398" name="Google Shape;6398;p33"/>
            <p:cNvPicPr preferRelativeResize="0"/>
            <p:nvPr/>
          </p:nvPicPr>
          <p:blipFill rotWithShape="1">
            <a:blip r:embed="rId25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076164" y="5242627"/>
              <a:ext cx="1680947" cy="50605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399" name="Google Shape;6399;p33"/>
            <p:cNvPicPr preferRelativeResize="0"/>
            <p:nvPr/>
          </p:nvPicPr>
          <p:blipFill rotWithShape="1">
            <a:blip r:embed="rId26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324535" y="4488161"/>
              <a:ext cx="1305262" cy="62652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00" name="Google Shape;6400;p33"/>
            <p:cNvPicPr preferRelativeResize="0"/>
            <p:nvPr/>
          </p:nvPicPr>
          <p:blipFill rotWithShape="1">
            <a:blip r:embed="rId27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4747274" y="4389374"/>
              <a:ext cx="1490093" cy="526189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401" name="Google Shape;6401;p33"/>
          <p:cNvSpPr/>
          <p:nvPr/>
        </p:nvSpPr>
        <p:spPr>
          <a:xfrm>
            <a:off x="7134524" y="4195178"/>
            <a:ext cx="5125634" cy="15855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0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PROJECTS</a:t>
            </a:r>
            <a:r>
              <a:rPr lang="en-US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: 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85750" marR="0" lvl="0" indent="-285750" algn="l" rtl="0">
              <a:lnSpc>
                <a:spcPct val="107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Stabilize-E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85750" marR="0" lvl="0" indent="-285750" algn="l" rtl="0">
              <a:lnSpc>
                <a:spcPct val="107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Indo-Brazil - Nanomaterials for Renewable Energy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85750" marR="0" lvl="0" indent="-285750" algn="l" rtl="0">
              <a:lnSpc>
                <a:spcPct val="107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VINNOVA – Smart Grid   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02" name="Google Shape;6402;p33"/>
          <p:cNvSpPr/>
          <p:nvPr/>
        </p:nvSpPr>
        <p:spPr>
          <a:xfrm>
            <a:off x="7134524" y="4195178"/>
            <a:ext cx="4429611" cy="15855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0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PROJECTS</a:t>
            </a:r>
            <a:r>
              <a:rPr lang="en-US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: 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85750" marR="0" lvl="0" indent="-285750" algn="l" rtl="0">
              <a:lnSpc>
                <a:spcPct val="107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O-Labs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85750" marR="0" lvl="0" indent="-285750" algn="l" rtl="0">
              <a:lnSpc>
                <a:spcPct val="107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XPRIZE - 7000 users in USA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85750" marR="0" lvl="0" indent="-285750" algn="l" rtl="0">
              <a:lnSpc>
                <a:spcPct val="107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Educational Kit for Women Empowerment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403" name="Google Shape;6403;p33"/>
          <p:cNvGrpSpPr/>
          <p:nvPr/>
        </p:nvGrpSpPr>
        <p:grpSpPr>
          <a:xfrm>
            <a:off x="1700128" y="4476588"/>
            <a:ext cx="4590072" cy="1421705"/>
            <a:chOff x="724287" y="4201000"/>
            <a:chExt cx="4590072" cy="1421705"/>
          </a:xfrm>
        </p:grpSpPr>
        <p:pic>
          <p:nvPicPr>
            <p:cNvPr id="6404" name="Google Shape;6404;p33"/>
            <p:cNvPicPr preferRelativeResize="0"/>
            <p:nvPr/>
          </p:nvPicPr>
          <p:blipFill rotWithShape="1">
            <a:blip r:embed="rId28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24287" y="4958814"/>
              <a:ext cx="1316808" cy="66389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05" name="Google Shape;6405;p33"/>
            <p:cNvPicPr preferRelativeResize="0"/>
            <p:nvPr/>
          </p:nvPicPr>
          <p:blipFill rotWithShape="1">
            <a:blip r:embed="rId29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612584" y="4217401"/>
              <a:ext cx="1316808" cy="632068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06" name="Google Shape;6406;p33"/>
            <p:cNvPicPr preferRelativeResize="0"/>
            <p:nvPr/>
          </p:nvPicPr>
          <p:blipFill rotWithShape="1">
            <a:blip r:embed="rId30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2111750" y="5069112"/>
              <a:ext cx="1532285" cy="474098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07" name="Google Shape;6407;p33"/>
            <p:cNvPicPr preferRelativeResize="0"/>
            <p:nvPr/>
          </p:nvPicPr>
          <p:blipFill rotWithShape="1">
            <a:blip r:embed="rId31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6526" y="4201000"/>
              <a:ext cx="1510340" cy="6004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08" name="Google Shape;6408;p33"/>
            <p:cNvPicPr preferRelativeResize="0"/>
            <p:nvPr/>
          </p:nvPicPr>
          <p:blipFill rotWithShape="1">
            <a:blip r:embed="rId3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13622" t="29677" r="15949" b="27349"/>
            <a:stretch/>
          </p:blipFill>
          <p:spPr>
            <a:xfrm>
              <a:off x="3635766" y="4889292"/>
              <a:ext cx="1678593" cy="725317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409" name="Google Shape;6409;p33"/>
          <p:cNvSpPr/>
          <p:nvPr/>
        </p:nvSpPr>
        <p:spPr>
          <a:xfrm>
            <a:off x="7134524" y="4195178"/>
            <a:ext cx="4749313" cy="23703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0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PROJECTS</a:t>
            </a:r>
            <a:r>
              <a:rPr lang="en-US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: 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85750" marR="0" lvl="0" indent="-285750" algn="l" rtl="0">
              <a:lnSpc>
                <a:spcPct val="107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Women in Sustaining the Environment (WISE)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85750" marR="0" lvl="0" indent="-285750" algn="l" rtl="0">
              <a:lnSpc>
                <a:spcPct val="107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Norrag and wits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85750" marR="0" lvl="0" indent="-285750" algn="l" rtl="0">
              <a:lnSpc>
                <a:spcPct val="107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For informal labour and informal education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85750" marR="0" lvl="0" indent="-285750" algn="l" rtl="0">
              <a:lnSpc>
                <a:spcPct val="107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ICT, Two country study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85750" marR="0" lvl="0" indent="-285750" algn="l" rtl="0">
              <a:lnSpc>
                <a:spcPct val="107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Indo-Brazil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410" name="Google Shape;6410;p33"/>
          <p:cNvGrpSpPr/>
          <p:nvPr/>
        </p:nvGrpSpPr>
        <p:grpSpPr>
          <a:xfrm>
            <a:off x="1620386" y="4290046"/>
            <a:ext cx="4429325" cy="1948509"/>
            <a:chOff x="865483" y="3982112"/>
            <a:chExt cx="4703107" cy="2068949"/>
          </a:xfrm>
        </p:grpSpPr>
        <p:pic>
          <p:nvPicPr>
            <p:cNvPr id="6411" name="Google Shape;6411;p33"/>
            <p:cNvPicPr preferRelativeResize="0"/>
            <p:nvPr/>
          </p:nvPicPr>
          <p:blipFill rotWithShape="1">
            <a:blip r:embed="rId3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761823" y="4360221"/>
              <a:ext cx="1806767" cy="52517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12" name="Google Shape;6412;p33"/>
            <p:cNvPicPr preferRelativeResize="0"/>
            <p:nvPr/>
          </p:nvPicPr>
          <p:blipFill rotWithShape="1">
            <a:blip r:embed="rId34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018223" y="5219702"/>
              <a:ext cx="1573017" cy="75296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13" name="Google Shape;6413;p33"/>
            <p:cNvPicPr preferRelativeResize="0"/>
            <p:nvPr/>
          </p:nvPicPr>
          <p:blipFill rotWithShape="1">
            <a:blip r:embed="rId35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981774" y="4241361"/>
              <a:ext cx="1961820" cy="60744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14" name="Google Shape;6414;p33"/>
            <p:cNvPicPr preferRelativeResize="0"/>
            <p:nvPr/>
          </p:nvPicPr>
          <p:blipFill rotWithShape="1">
            <a:blip r:embed="rId36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694933" y="4971919"/>
              <a:ext cx="1513467" cy="60166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15" name="Google Shape;6415;p33"/>
            <p:cNvPicPr preferRelativeResize="0"/>
            <p:nvPr/>
          </p:nvPicPr>
          <p:blipFill rotWithShape="1">
            <a:blip r:embed="rId37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317187" y="4954551"/>
              <a:ext cx="1215704" cy="583538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16" name="Google Shape;6416;p33"/>
            <p:cNvPicPr preferRelativeResize="0"/>
            <p:nvPr/>
          </p:nvPicPr>
          <p:blipFill rotWithShape="1">
            <a:blip r:embed="rId38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2770674" y="5598331"/>
              <a:ext cx="2076071" cy="45273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17" name="Google Shape;6417;p33"/>
            <p:cNvPicPr preferRelativeResize="0"/>
            <p:nvPr/>
          </p:nvPicPr>
          <p:blipFill rotWithShape="1">
            <a:blip r:embed="rId39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65483" y="3982112"/>
              <a:ext cx="1261421" cy="933451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418" name="Google Shape;6418;p33"/>
          <p:cNvSpPr/>
          <p:nvPr/>
        </p:nvSpPr>
        <p:spPr>
          <a:xfrm>
            <a:off x="7134524" y="4195178"/>
            <a:ext cx="5168345" cy="21782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0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PROJECTS</a:t>
            </a:r>
            <a:r>
              <a:rPr lang="en-US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: 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85750" marR="0" lvl="0" indent="-285750" algn="l" rtl="0">
              <a:lnSpc>
                <a:spcPct val="107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Health Economics Perspective for Rural Sanitation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85750" marR="0" lvl="0" indent="-285750" algn="l" rtl="0">
              <a:lnSpc>
                <a:spcPct val="107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Cell Targeted Diagnostics and Therapy Using Nanomaterials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85750" marR="0" lvl="0" indent="-285750" algn="l" rtl="0">
              <a:lnSpc>
                <a:spcPct val="107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Evaluation and Promotion of Rational Drug Use in Primary Health Care Centers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419" name="Google Shape;6419;p33"/>
          <p:cNvGrpSpPr/>
          <p:nvPr/>
        </p:nvGrpSpPr>
        <p:grpSpPr>
          <a:xfrm>
            <a:off x="1745436" y="4702241"/>
            <a:ext cx="4437214" cy="1042975"/>
            <a:chOff x="764220" y="4326480"/>
            <a:chExt cx="5268133" cy="1238284"/>
          </a:xfrm>
        </p:grpSpPr>
        <p:pic>
          <p:nvPicPr>
            <p:cNvPr id="6420" name="Google Shape;6420;p33" descr="Harvard University Vector Logo | Free Download - (.SVG + .PNG ..."/>
            <p:cNvPicPr preferRelativeResize="0"/>
            <p:nvPr/>
          </p:nvPicPr>
          <p:blipFill rotWithShape="1">
            <a:blip r:embed="rId40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2737308" y="4337136"/>
              <a:ext cx="2041525" cy="6223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21" name="Google Shape;6421;p33"/>
            <p:cNvPicPr preferRelativeResize="0"/>
            <p:nvPr/>
          </p:nvPicPr>
          <p:blipFill rotWithShape="1">
            <a:blip r:embed="rId41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64220" y="4326480"/>
              <a:ext cx="1968783" cy="6096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22" name="Google Shape;6422;p33"/>
            <p:cNvPicPr preferRelativeResize="0"/>
            <p:nvPr/>
          </p:nvPicPr>
          <p:blipFill rotWithShape="1">
            <a:blip r:embed="rId4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51201" y="4993338"/>
              <a:ext cx="2129471" cy="5296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23" name="Google Shape;6423;p33"/>
            <p:cNvPicPr preferRelativeResize="0"/>
            <p:nvPr/>
          </p:nvPicPr>
          <p:blipFill rotWithShape="1">
            <a:blip r:embed="rId4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089224" y="4886744"/>
              <a:ext cx="1651311" cy="65646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24" name="Google Shape;6424;p33"/>
            <p:cNvPicPr preferRelativeResize="0"/>
            <p:nvPr/>
          </p:nvPicPr>
          <p:blipFill rotWithShape="1">
            <a:blip r:embed="rId44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4837664" y="4370075"/>
              <a:ext cx="1194689" cy="1194689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425" name="Google Shape;6425;p33"/>
          <p:cNvSpPr/>
          <p:nvPr/>
        </p:nvSpPr>
        <p:spPr>
          <a:xfrm>
            <a:off x="7134524" y="4195178"/>
            <a:ext cx="5168345" cy="148297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0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PROJECTS</a:t>
            </a:r>
            <a:r>
              <a:rPr lang="en-US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: 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85750" marR="0" lvl="0" indent="-285750" algn="l" rtl="0">
              <a:lnSpc>
                <a:spcPct val="107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Viral agents to target and kill pathogens and odour-producing bacteria in fecal waste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85750" marR="0" lvl="0" indent="-285750" algn="l" rtl="0">
              <a:lnSpc>
                <a:spcPct val="107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Women's Empowerment: Sanitation project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426" name="Google Shape;6426;p33"/>
          <p:cNvGrpSpPr/>
          <p:nvPr/>
        </p:nvGrpSpPr>
        <p:grpSpPr>
          <a:xfrm>
            <a:off x="2040584" y="4288069"/>
            <a:ext cx="3192141" cy="1794038"/>
            <a:chOff x="1684762" y="4012481"/>
            <a:chExt cx="3192141" cy="1794038"/>
          </a:xfrm>
        </p:grpSpPr>
        <p:pic>
          <p:nvPicPr>
            <p:cNvPr id="6427" name="Google Shape;6427;p33"/>
            <p:cNvPicPr preferRelativeResize="0"/>
            <p:nvPr/>
          </p:nvPicPr>
          <p:blipFill rotWithShape="1">
            <a:blip r:embed="rId45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365588" y="5006782"/>
              <a:ext cx="1511315" cy="79973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28" name="Google Shape;6428;p33"/>
            <p:cNvPicPr preferRelativeResize="0"/>
            <p:nvPr/>
          </p:nvPicPr>
          <p:blipFill rotWithShape="1">
            <a:blip r:embed="rId46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684762" y="4969841"/>
              <a:ext cx="1659907" cy="82995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29" name="Google Shape;6429;p33"/>
            <p:cNvPicPr preferRelativeResize="0"/>
            <p:nvPr/>
          </p:nvPicPr>
          <p:blipFill rotWithShape="1">
            <a:blip r:embed="rId47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880540" y="4012481"/>
              <a:ext cx="2588339" cy="952755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430" name="Google Shape;6430;p33"/>
          <p:cNvSpPr/>
          <p:nvPr/>
        </p:nvSpPr>
        <p:spPr>
          <a:xfrm>
            <a:off x="7134524" y="4195178"/>
            <a:ext cx="5168345" cy="1881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0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PROJECTS</a:t>
            </a:r>
            <a:r>
              <a:rPr lang="en-US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: 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85750" marR="0" lvl="0" indent="-285750" algn="l" rtl="0">
              <a:lnSpc>
                <a:spcPct val="107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Enabling Sustainable Groundwater Management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85750" marR="0" lvl="0" indent="-285750" algn="l" rtl="0">
              <a:lnSpc>
                <a:spcPct val="107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ML for Early Warning of Environmental Disasters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85750" marR="0" lvl="0" indent="-285750" algn="l" rtl="0">
              <a:lnSpc>
                <a:spcPct val="107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Wireless Sensor Networks for Critical and Emergency Applications (WINSOC)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431" name="Google Shape;6431;p33"/>
          <p:cNvGrpSpPr/>
          <p:nvPr/>
        </p:nvGrpSpPr>
        <p:grpSpPr>
          <a:xfrm>
            <a:off x="1763217" y="4284002"/>
            <a:ext cx="4505627" cy="1932507"/>
            <a:chOff x="-240612" y="3497728"/>
            <a:chExt cx="4505627" cy="1932507"/>
          </a:xfrm>
        </p:grpSpPr>
        <p:pic>
          <p:nvPicPr>
            <p:cNvPr id="6432" name="Google Shape;6432;p33"/>
            <p:cNvPicPr preferRelativeResize="0"/>
            <p:nvPr/>
          </p:nvPicPr>
          <p:blipFill rotWithShape="1">
            <a:blip r:embed="rId48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69743" y="4489910"/>
              <a:ext cx="1861691" cy="7779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33" name="Google Shape;6433;p33"/>
            <p:cNvPicPr preferRelativeResize="0"/>
            <p:nvPr/>
          </p:nvPicPr>
          <p:blipFill rotWithShape="1">
            <a:blip r:embed="rId49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240612" y="3684080"/>
              <a:ext cx="1868884" cy="76239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34" name="Google Shape;6434;p33"/>
            <p:cNvPicPr preferRelativeResize="0"/>
            <p:nvPr/>
          </p:nvPicPr>
          <p:blipFill rotWithShape="1">
            <a:blip r:embed="rId50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b="19845"/>
            <a:stretch/>
          </p:blipFill>
          <p:spPr>
            <a:xfrm>
              <a:off x="1487693" y="3977265"/>
              <a:ext cx="2434950" cy="747232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35" name="Google Shape;6435;p33"/>
            <p:cNvPicPr preferRelativeResize="0"/>
            <p:nvPr/>
          </p:nvPicPr>
          <p:blipFill rotWithShape="1">
            <a:blip r:embed="rId51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2239330" y="4664097"/>
              <a:ext cx="1004579" cy="766138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36" name="Google Shape;6436;p33"/>
            <p:cNvPicPr preferRelativeResize="0"/>
            <p:nvPr/>
          </p:nvPicPr>
          <p:blipFill rotWithShape="1">
            <a:blip r:embed="rId5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2082411" y="3497728"/>
              <a:ext cx="2182604" cy="684446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437" name="Google Shape;6437;p33"/>
          <p:cNvSpPr/>
          <p:nvPr/>
        </p:nvSpPr>
        <p:spPr>
          <a:xfrm flipH="1">
            <a:off x="6117835" y="6622029"/>
            <a:ext cx="2205763" cy="240734"/>
          </a:xfrm>
          <a:custGeom>
            <a:avLst/>
            <a:gdLst/>
            <a:ahLst/>
            <a:cxnLst/>
            <a:rect l="l" t="t" r="r" b="b"/>
            <a:pathLst>
              <a:path w="9101148" h="1090823" extrusionOk="0">
                <a:moveTo>
                  <a:pt x="8011181" y="0"/>
                </a:moveTo>
                <a:lnTo>
                  <a:pt x="0" y="0"/>
                </a:lnTo>
                <a:lnTo>
                  <a:pt x="0" y="1090823"/>
                </a:lnTo>
                <a:lnTo>
                  <a:pt x="8555736" y="1090823"/>
                </a:lnTo>
                <a:lnTo>
                  <a:pt x="8556593" y="1090823"/>
                </a:lnTo>
                <a:lnTo>
                  <a:pt x="9101148" y="1090823"/>
                </a:lnTo>
                <a:cubicBezTo>
                  <a:pt x="8837578" y="1090823"/>
                  <a:pt x="8617674" y="903866"/>
                  <a:pt x="8566817" y="655331"/>
                </a:cubicBezTo>
                <a:lnTo>
                  <a:pt x="8556593" y="553913"/>
                </a:lnTo>
                <a:lnTo>
                  <a:pt x="8556593" y="545412"/>
                </a:lnTo>
                <a:lnTo>
                  <a:pt x="8545512" y="435492"/>
                </a:lnTo>
                <a:cubicBezTo>
                  <a:pt x="8494655" y="186957"/>
                  <a:pt x="8274751" y="0"/>
                  <a:pt x="8011181" y="0"/>
                </a:cubicBezTo>
                <a:close/>
              </a:path>
            </a:pathLst>
          </a:custGeom>
          <a:solidFill>
            <a:srgbClr val="A5A5A5"/>
          </a:solidFill>
          <a:ln w="127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38" name="Google Shape;6438;p33">
            <a:hlinkClick r:id="rId53" action="ppaction://hlinksldjump"/>
          </p:cNvPr>
          <p:cNvSpPr txBox="1"/>
          <p:nvPr/>
        </p:nvSpPr>
        <p:spPr>
          <a:xfrm>
            <a:off x="6323737" y="6621276"/>
            <a:ext cx="1436100" cy="23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US"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RESEARCH THRUSTS</a:t>
            </a:r>
            <a:endParaRPr sz="9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39" name="Google Shape;6439;p33"/>
          <p:cNvSpPr/>
          <p:nvPr/>
        </p:nvSpPr>
        <p:spPr>
          <a:xfrm flipH="1">
            <a:off x="7648185" y="6622029"/>
            <a:ext cx="2205763" cy="240734"/>
          </a:xfrm>
          <a:custGeom>
            <a:avLst/>
            <a:gdLst/>
            <a:ahLst/>
            <a:cxnLst/>
            <a:rect l="l" t="t" r="r" b="b"/>
            <a:pathLst>
              <a:path w="9101148" h="1090823" extrusionOk="0">
                <a:moveTo>
                  <a:pt x="8011181" y="0"/>
                </a:moveTo>
                <a:lnTo>
                  <a:pt x="0" y="0"/>
                </a:lnTo>
                <a:lnTo>
                  <a:pt x="0" y="1090823"/>
                </a:lnTo>
                <a:lnTo>
                  <a:pt x="8555736" y="1090823"/>
                </a:lnTo>
                <a:lnTo>
                  <a:pt x="8556593" y="1090823"/>
                </a:lnTo>
                <a:lnTo>
                  <a:pt x="9101148" y="1090823"/>
                </a:lnTo>
                <a:cubicBezTo>
                  <a:pt x="8837578" y="1090823"/>
                  <a:pt x="8617674" y="903866"/>
                  <a:pt x="8566817" y="655331"/>
                </a:cubicBezTo>
                <a:lnTo>
                  <a:pt x="8556593" y="553913"/>
                </a:lnTo>
                <a:lnTo>
                  <a:pt x="8556593" y="545412"/>
                </a:lnTo>
                <a:lnTo>
                  <a:pt x="8545512" y="435492"/>
                </a:lnTo>
                <a:cubicBezTo>
                  <a:pt x="8494655" y="186957"/>
                  <a:pt x="8274751" y="0"/>
                  <a:pt x="8011181" y="0"/>
                </a:cubicBezTo>
                <a:close/>
              </a:path>
            </a:pathLst>
          </a:custGeom>
          <a:solidFill>
            <a:srgbClr val="B90E4F"/>
          </a:solidFill>
          <a:ln w="127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40" name="Google Shape;6440;p33">
            <a:hlinkClick r:id="rId54" action="ppaction://hlinksldjump"/>
          </p:cNvPr>
          <p:cNvSpPr txBox="1"/>
          <p:nvPr/>
        </p:nvSpPr>
        <p:spPr>
          <a:xfrm>
            <a:off x="7854087" y="6621276"/>
            <a:ext cx="1794000" cy="23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US"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INTERNATIONAL RESEARCH</a:t>
            </a:r>
            <a:endParaRPr sz="9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41" name="Google Shape;6441;p33"/>
          <p:cNvSpPr/>
          <p:nvPr/>
        </p:nvSpPr>
        <p:spPr>
          <a:xfrm flipH="1">
            <a:off x="9586267" y="6619689"/>
            <a:ext cx="2205763" cy="240734"/>
          </a:xfrm>
          <a:custGeom>
            <a:avLst/>
            <a:gdLst/>
            <a:ahLst/>
            <a:cxnLst/>
            <a:rect l="l" t="t" r="r" b="b"/>
            <a:pathLst>
              <a:path w="9101148" h="1090823" extrusionOk="0">
                <a:moveTo>
                  <a:pt x="8011181" y="0"/>
                </a:moveTo>
                <a:lnTo>
                  <a:pt x="0" y="0"/>
                </a:lnTo>
                <a:lnTo>
                  <a:pt x="0" y="1090823"/>
                </a:lnTo>
                <a:lnTo>
                  <a:pt x="8555736" y="1090823"/>
                </a:lnTo>
                <a:lnTo>
                  <a:pt x="8556593" y="1090823"/>
                </a:lnTo>
                <a:lnTo>
                  <a:pt x="9101148" y="1090823"/>
                </a:lnTo>
                <a:cubicBezTo>
                  <a:pt x="8837578" y="1090823"/>
                  <a:pt x="8617674" y="903866"/>
                  <a:pt x="8566817" y="655331"/>
                </a:cubicBezTo>
                <a:lnTo>
                  <a:pt x="8556593" y="553913"/>
                </a:lnTo>
                <a:lnTo>
                  <a:pt x="8556593" y="545412"/>
                </a:lnTo>
                <a:lnTo>
                  <a:pt x="8545512" y="435492"/>
                </a:lnTo>
                <a:cubicBezTo>
                  <a:pt x="8494655" y="186957"/>
                  <a:pt x="8274751" y="0"/>
                  <a:pt x="8011181" y="0"/>
                </a:cubicBezTo>
                <a:close/>
              </a:path>
            </a:pathLst>
          </a:custGeom>
          <a:solidFill>
            <a:srgbClr val="A5A5A5"/>
          </a:solidFill>
          <a:ln w="127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42" name="Google Shape;6442;p33">
            <a:hlinkClick r:id="rId55" action="ppaction://hlinksldjump"/>
          </p:cNvPr>
          <p:cNvSpPr txBox="1"/>
          <p:nvPr/>
        </p:nvSpPr>
        <p:spPr>
          <a:xfrm>
            <a:off x="9738360" y="6618936"/>
            <a:ext cx="1172355" cy="2616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US" sz="11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Live-in-Labs</a:t>
            </a:r>
            <a:endParaRPr sz="11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43" name="Google Shape;6443;p33"/>
          <p:cNvSpPr/>
          <p:nvPr/>
        </p:nvSpPr>
        <p:spPr>
          <a:xfrm flipH="1">
            <a:off x="10796294" y="6619175"/>
            <a:ext cx="2205763" cy="240734"/>
          </a:xfrm>
          <a:custGeom>
            <a:avLst/>
            <a:gdLst/>
            <a:ahLst/>
            <a:cxnLst/>
            <a:rect l="l" t="t" r="r" b="b"/>
            <a:pathLst>
              <a:path w="9101148" h="1090823" extrusionOk="0">
                <a:moveTo>
                  <a:pt x="8011181" y="0"/>
                </a:moveTo>
                <a:lnTo>
                  <a:pt x="0" y="0"/>
                </a:lnTo>
                <a:lnTo>
                  <a:pt x="0" y="1090823"/>
                </a:lnTo>
                <a:lnTo>
                  <a:pt x="8555736" y="1090823"/>
                </a:lnTo>
                <a:lnTo>
                  <a:pt x="8556593" y="1090823"/>
                </a:lnTo>
                <a:lnTo>
                  <a:pt x="9101148" y="1090823"/>
                </a:lnTo>
                <a:cubicBezTo>
                  <a:pt x="8837578" y="1090823"/>
                  <a:pt x="8617674" y="903866"/>
                  <a:pt x="8566817" y="655331"/>
                </a:cubicBezTo>
                <a:lnTo>
                  <a:pt x="8556593" y="553913"/>
                </a:lnTo>
                <a:lnTo>
                  <a:pt x="8556593" y="545412"/>
                </a:lnTo>
                <a:lnTo>
                  <a:pt x="8545512" y="435492"/>
                </a:lnTo>
                <a:cubicBezTo>
                  <a:pt x="8494655" y="186957"/>
                  <a:pt x="8274751" y="0"/>
                  <a:pt x="8011181" y="0"/>
                </a:cubicBezTo>
                <a:close/>
              </a:path>
            </a:pathLst>
          </a:custGeom>
          <a:solidFill>
            <a:srgbClr val="A5A5A5"/>
          </a:solidFill>
          <a:ln w="127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44" name="Google Shape;6444;p33">
            <a:hlinkClick r:id="rId56" action="ppaction://hlinksldjump"/>
          </p:cNvPr>
          <p:cNvSpPr txBox="1"/>
          <p:nvPr/>
        </p:nvSpPr>
        <p:spPr>
          <a:xfrm>
            <a:off x="10910715" y="6618422"/>
            <a:ext cx="1361826" cy="2616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US" sz="11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INDIA FOCUS</a:t>
            </a:r>
            <a:endParaRPr sz="11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6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250"/>
                                        <p:tgtEl>
                                          <p:spTgt spid="63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500"/>
                            </p:stCondLst>
                            <p:childTnLst>
                              <p:par>
                                <p:cTn id="1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500"/>
                                        <p:tgtEl>
                                          <p:spTgt spid="63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6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63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63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63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6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63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63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500"/>
                                        <p:tgtEl>
                                          <p:spTgt spid="63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500"/>
                                        <p:tgtEl>
                                          <p:spTgt spid="63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500"/>
                                        <p:tgtEl>
                                          <p:spTgt spid="63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6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6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63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6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6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" dur="500"/>
                                        <p:tgtEl>
                                          <p:spTgt spid="63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" dur="500"/>
                                        <p:tgtEl>
                                          <p:spTgt spid="64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/>
                                        <p:tgtEl>
                                          <p:spTgt spid="63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63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63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8" dur="500"/>
                                        <p:tgtEl>
                                          <p:spTgt spid="63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64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6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7" dur="500"/>
                                        <p:tgtEl>
                                          <p:spTgt spid="64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0" dur="500"/>
                                        <p:tgtEl>
                                          <p:spTgt spid="64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/>
                                        <p:tgtEl>
                                          <p:spTgt spid="63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6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63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4" dur="500"/>
                                        <p:tgtEl>
                                          <p:spTgt spid="63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6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6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3" dur="500"/>
                                        <p:tgtEl>
                                          <p:spTgt spid="64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6" dur="500"/>
                                        <p:tgtEl>
                                          <p:spTgt spid="64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1" dur="500"/>
                                        <p:tgtEl>
                                          <p:spTgt spid="63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6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6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500"/>
                                        <p:tgtEl>
                                          <p:spTgt spid="6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4" dur="500"/>
                                        <p:tgtEl>
                                          <p:spTgt spid="64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6" dur="500"/>
                                        <p:tgtEl>
                                          <p:spTgt spid="63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9" dur="500"/>
                                        <p:tgtEl>
                                          <p:spTgt spid="64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2" dur="500"/>
                                        <p:tgtEl>
                                          <p:spTgt spid="64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" fill="hold">
                      <p:stCondLst>
                        <p:cond delay="indefinite"/>
                      </p:stCondLst>
                      <p:childTnLst>
                        <p:par>
                          <p:cTn id="155" fill="hold">
                            <p:stCondLst>
                              <p:cond delay="0"/>
                            </p:stCondLst>
                            <p:childTnLst>
                              <p:par>
                                <p:cTn id="156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7" dur="500"/>
                                        <p:tgtEl>
                                          <p:spTgt spid="63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500"/>
                                        <p:tgtEl>
                                          <p:spTgt spid="6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4" dur="500"/>
                                        <p:tgtEl>
                                          <p:spTgt spid="6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6" dur="500"/>
                                        <p:tgtEl>
                                          <p:spTgt spid="63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9" dur="500"/>
                                        <p:tgtEl>
                                          <p:spTgt spid="64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2" dur="500"/>
                                        <p:tgtEl>
                                          <p:spTgt spid="64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6" dur="500"/>
                                        <p:tgtEl>
                                          <p:spTgt spid="64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9" dur="500"/>
                                        <p:tgtEl>
                                          <p:spTgt spid="64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4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49" name="Google Shape;6449;p34"/>
          <p:cNvSpPr/>
          <p:nvPr/>
        </p:nvSpPr>
        <p:spPr>
          <a:xfrm>
            <a:off x="3128524" y="1691940"/>
            <a:ext cx="8754666" cy="4883729"/>
          </a:xfrm>
          <a:prstGeom prst="rect">
            <a:avLst/>
          </a:prstGeom>
          <a:gradFill>
            <a:gsLst>
              <a:gs pos="0">
                <a:schemeClr val="lt1"/>
              </a:gs>
              <a:gs pos="50000">
                <a:srgbClr val="F2F2F2"/>
              </a:gs>
              <a:gs pos="100000">
                <a:srgbClr val="F2F2F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6450" name="Google Shape;6450;p34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974900" y="773714"/>
            <a:ext cx="10944300" cy="6084286"/>
          </a:xfrm>
          <a:prstGeom prst="rect">
            <a:avLst/>
          </a:prstGeom>
          <a:noFill/>
          <a:ln>
            <a:noFill/>
          </a:ln>
        </p:spPr>
      </p:pic>
      <p:sp>
        <p:nvSpPr>
          <p:cNvPr id="6451" name="Google Shape;6451;p34"/>
          <p:cNvSpPr txBox="1"/>
          <p:nvPr/>
        </p:nvSpPr>
        <p:spPr>
          <a:xfrm>
            <a:off x="31626" y="6407742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RESEARCH</a:t>
            </a:r>
            <a:endParaRPr sz="500" b="1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452" name="Google Shape;6452;p34"/>
          <p:cNvGrpSpPr/>
          <p:nvPr/>
        </p:nvGrpSpPr>
        <p:grpSpPr>
          <a:xfrm>
            <a:off x="-812316" y="4835469"/>
            <a:ext cx="896786" cy="896786"/>
            <a:chOff x="-812316" y="4835469"/>
            <a:chExt cx="896786" cy="896786"/>
          </a:xfrm>
        </p:grpSpPr>
        <p:sp>
          <p:nvSpPr>
            <p:cNvPr id="6453" name="Google Shape;6453;p34"/>
            <p:cNvSpPr/>
            <p:nvPr/>
          </p:nvSpPr>
          <p:spPr>
            <a:xfrm>
              <a:off x="-812316" y="4835469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4" name="Google Shape;6454;p34"/>
            <p:cNvSpPr/>
            <p:nvPr/>
          </p:nvSpPr>
          <p:spPr>
            <a:xfrm>
              <a:off x="-726564" y="4910380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455" name="Google Shape;6455;p34"/>
            <p:cNvGrpSpPr/>
            <p:nvPr/>
          </p:nvGrpSpPr>
          <p:grpSpPr>
            <a:xfrm>
              <a:off x="-646724" y="4948860"/>
              <a:ext cx="573429" cy="573428"/>
              <a:chOff x="-646724" y="4948860"/>
              <a:chExt cx="573429" cy="573428"/>
            </a:xfrm>
          </p:grpSpPr>
          <p:sp>
            <p:nvSpPr>
              <p:cNvPr id="6456" name="Google Shape;6456;p34"/>
              <p:cNvSpPr/>
              <p:nvPr/>
            </p:nvSpPr>
            <p:spPr>
              <a:xfrm>
                <a:off x="-352393" y="5349364"/>
                <a:ext cx="131597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131597" h="37743" extrusionOk="0">
                    <a:moveTo>
                      <a:pt x="0" y="0"/>
                    </a:moveTo>
                    <a:lnTo>
                      <a:pt x="131597" y="0"/>
                    </a:lnTo>
                    <a:lnTo>
                      <a:pt x="131597" y="37743"/>
                    </a:lnTo>
                    <a:lnTo>
                      <a:pt x="0" y="377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65E7D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57" name="Google Shape;6457;p34"/>
              <p:cNvSpPr/>
              <p:nvPr/>
            </p:nvSpPr>
            <p:spPr>
              <a:xfrm>
                <a:off x="-281611" y="5349364"/>
                <a:ext cx="60926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60926" h="37743" extrusionOk="0">
                    <a:moveTo>
                      <a:pt x="0" y="37743"/>
                    </a:moveTo>
                    <a:lnTo>
                      <a:pt x="60927" y="37743"/>
                    </a:lnTo>
                    <a:lnTo>
                      <a:pt x="60927" y="0"/>
                    </a:lnTo>
                    <a:lnTo>
                      <a:pt x="3248" y="0"/>
                    </a:lnTo>
                    <a:lnTo>
                      <a:pt x="0" y="37743"/>
                    </a:lnTo>
                    <a:close/>
                  </a:path>
                </a:pathLst>
              </a:custGeom>
              <a:solidFill>
                <a:srgbClr val="2B4D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58" name="Google Shape;6458;p34"/>
              <p:cNvSpPr/>
              <p:nvPr/>
            </p:nvSpPr>
            <p:spPr>
              <a:xfrm>
                <a:off x="-619060" y="5208695"/>
                <a:ext cx="266666" cy="305194"/>
              </a:xfrm>
              <a:custGeom>
                <a:avLst/>
                <a:gdLst/>
                <a:ahLst/>
                <a:cxnLst/>
                <a:rect l="l" t="t" r="r" b="b"/>
                <a:pathLst>
                  <a:path w="266666" h="305194" extrusionOk="0">
                    <a:moveTo>
                      <a:pt x="266667" y="305194"/>
                    </a:moveTo>
                    <a:lnTo>
                      <a:pt x="0" y="305194"/>
                    </a:lnTo>
                    <a:lnTo>
                      <a:pt x="0" y="0"/>
                    </a:lnTo>
                    <a:lnTo>
                      <a:pt x="266667" y="103262"/>
                    </a:lnTo>
                    <a:lnTo>
                      <a:pt x="266667" y="305194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59" name="Google Shape;6459;p34"/>
              <p:cNvSpPr/>
              <p:nvPr/>
            </p:nvSpPr>
            <p:spPr>
              <a:xfrm>
                <a:off x="-619060" y="5208695"/>
                <a:ext cx="266666" cy="305194"/>
              </a:xfrm>
              <a:custGeom>
                <a:avLst/>
                <a:gdLst/>
                <a:ahLst/>
                <a:cxnLst/>
                <a:rect l="l" t="t" r="r" b="b"/>
                <a:pathLst>
                  <a:path w="266666" h="305194" extrusionOk="0">
                    <a:moveTo>
                      <a:pt x="0" y="0"/>
                    </a:moveTo>
                    <a:lnTo>
                      <a:pt x="0" y="27327"/>
                    </a:lnTo>
                    <a:lnTo>
                      <a:pt x="221308" y="113006"/>
                    </a:lnTo>
                    <a:cubicBezTo>
                      <a:pt x="233852" y="117822"/>
                      <a:pt x="242139" y="129918"/>
                      <a:pt x="242139" y="143469"/>
                    </a:cubicBezTo>
                    <a:lnTo>
                      <a:pt x="242139" y="305194"/>
                    </a:lnTo>
                    <a:lnTo>
                      <a:pt x="266667" y="305194"/>
                    </a:lnTo>
                    <a:lnTo>
                      <a:pt x="266667" y="1032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60" name="Google Shape;6460;p34"/>
              <p:cNvSpPr/>
              <p:nvPr/>
            </p:nvSpPr>
            <p:spPr>
              <a:xfrm>
                <a:off x="-574261" y="5273653"/>
                <a:ext cx="177068" cy="120845"/>
              </a:xfrm>
              <a:custGeom>
                <a:avLst/>
                <a:gdLst/>
                <a:ahLst/>
                <a:cxnLst/>
                <a:rect l="l" t="t" r="r" b="b"/>
                <a:pathLst>
                  <a:path w="177068" h="120845" extrusionOk="0">
                    <a:moveTo>
                      <a:pt x="177069" y="62383"/>
                    </a:moveTo>
                    <a:lnTo>
                      <a:pt x="177069" y="120846"/>
                    </a:lnTo>
                    <a:lnTo>
                      <a:pt x="0" y="120846"/>
                    </a:lnTo>
                    <a:lnTo>
                      <a:pt x="0" y="0"/>
                    </a:lnTo>
                    <a:lnTo>
                      <a:pt x="60031" y="21168"/>
                    </a:lnTo>
                    <a:lnTo>
                      <a:pt x="117038" y="41327"/>
                    </a:lnTo>
                    <a:lnTo>
                      <a:pt x="177069" y="62383"/>
                    </a:ln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61" name="Google Shape;6461;p34"/>
              <p:cNvSpPr/>
              <p:nvPr/>
            </p:nvSpPr>
            <p:spPr>
              <a:xfrm>
                <a:off x="-574261" y="5273653"/>
                <a:ext cx="177068" cy="120957"/>
              </a:xfrm>
              <a:custGeom>
                <a:avLst/>
                <a:gdLst/>
                <a:ahLst/>
                <a:cxnLst/>
                <a:rect l="l" t="t" r="r" b="b"/>
                <a:pathLst>
                  <a:path w="177068" h="120957" extrusionOk="0">
                    <a:moveTo>
                      <a:pt x="117150" y="41215"/>
                    </a:moveTo>
                    <a:lnTo>
                      <a:pt x="60143" y="21056"/>
                    </a:lnTo>
                    <a:lnTo>
                      <a:pt x="0" y="0"/>
                    </a:lnTo>
                    <a:lnTo>
                      <a:pt x="0" y="19264"/>
                    </a:lnTo>
                    <a:lnTo>
                      <a:pt x="35503" y="31807"/>
                    </a:lnTo>
                    <a:lnTo>
                      <a:pt x="92510" y="51967"/>
                    </a:lnTo>
                    <a:lnTo>
                      <a:pt x="141117" y="69103"/>
                    </a:lnTo>
                    <a:cubicBezTo>
                      <a:pt x="147949" y="71567"/>
                      <a:pt x="152541" y="77951"/>
                      <a:pt x="152541" y="85230"/>
                    </a:cubicBezTo>
                    <a:lnTo>
                      <a:pt x="152541" y="120958"/>
                    </a:lnTo>
                    <a:lnTo>
                      <a:pt x="177069" y="120958"/>
                    </a:lnTo>
                    <a:lnTo>
                      <a:pt x="177069" y="62495"/>
                    </a:lnTo>
                    <a:lnTo>
                      <a:pt x="117150" y="41215"/>
                    </a:ln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62" name="Google Shape;6462;p34"/>
              <p:cNvSpPr/>
              <p:nvPr/>
            </p:nvSpPr>
            <p:spPr>
              <a:xfrm>
                <a:off x="-261787" y="5175207"/>
                <a:ext cx="103598" cy="279098"/>
              </a:xfrm>
              <a:custGeom>
                <a:avLst/>
                <a:gdLst/>
                <a:ahLst/>
                <a:cxnLst/>
                <a:rect l="l" t="t" r="r" b="b"/>
                <a:pathLst>
                  <a:path w="103598" h="279098" extrusionOk="0">
                    <a:moveTo>
                      <a:pt x="103598" y="256699"/>
                    </a:moveTo>
                    <a:lnTo>
                      <a:pt x="85118" y="279099"/>
                    </a:lnTo>
                    <a:lnTo>
                      <a:pt x="18480" y="279099"/>
                    </a:lnTo>
                    <a:lnTo>
                      <a:pt x="0" y="256699"/>
                    </a:lnTo>
                    <a:lnTo>
                      <a:pt x="12320" y="111550"/>
                    </a:lnTo>
                    <a:lnTo>
                      <a:pt x="18480" y="38975"/>
                    </a:lnTo>
                    <a:lnTo>
                      <a:pt x="19600" y="26319"/>
                    </a:lnTo>
                    <a:lnTo>
                      <a:pt x="31695" y="4816"/>
                    </a:lnTo>
                    <a:cubicBezTo>
                      <a:pt x="31919" y="2128"/>
                      <a:pt x="33599" y="0"/>
                      <a:pt x="35503" y="0"/>
                    </a:cubicBezTo>
                    <a:lnTo>
                      <a:pt x="68207" y="0"/>
                    </a:lnTo>
                    <a:cubicBezTo>
                      <a:pt x="70223" y="0"/>
                      <a:pt x="71903" y="2128"/>
                      <a:pt x="72015" y="4816"/>
                    </a:cubicBezTo>
                    <a:lnTo>
                      <a:pt x="84222" y="27327"/>
                    </a:lnTo>
                    <a:lnTo>
                      <a:pt x="91390" y="111550"/>
                    </a:lnTo>
                    <a:lnTo>
                      <a:pt x="97550" y="184124"/>
                    </a:lnTo>
                    <a:lnTo>
                      <a:pt x="103598" y="256699"/>
                    </a:lnTo>
                    <a:close/>
                  </a:path>
                </a:pathLst>
              </a:custGeom>
              <a:solidFill>
                <a:srgbClr val="C3D5E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63" name="Google Shape;6463;p34"/>
              <p:cNvSpPr/>
              <p:nvPr/>
            </p:nvSpPr>
            <p:spPr>
              <a:xfrm>
                <a:off x="-208140" y="5141608"/>
                <a:ext cx="49951" cy="312697"/>
              </a:xfrm>
              <a:custGeom>
                <a:avLst/>
                <a:gdLst/>
                <a:ahLst/>
                <a:cxnLst/>
                <a:rect l="l" t="t" r="r" b="b"/>
                <a:pathLst>
                  <a:path w="49951" h="312697" extrusionOk="0">
                    <a:moveTo>
                      <a:pt x="43791" y="217724"/>
                    </a:moveTo>
                    <a:lnTo>
                      <a:pt x="37631" y="145149"/>
                    </a:lnTo>
                    <a:lnTo>
                      <a:pt x="25760" y="4816"/>
                    </a:lnTo>
                    <a:cubicBezTo>
                      <a:pt x="25535" y="2128"/>
                      <a:pt x="23184" y="0"/>
                      <a:pt x="20496" y="0"/>
                    </a:cubicBezTo>
                    <a:lnTo>
                      <a:pt x="0" y="0"/>
                    </a:lnTo>
                    <a:cubicBezTo>
                      <a:pt x="2800" y="0"/>
                      <a:pt x="5040" y="2128"/>
                      <a:pt x="5264" y="4816"/>
                    </a:cubicBezTo>
                    <a:lnTo>
                      <a:pt x="17136" y="145149"/>
                    </a:lnTo>
                    <a:lnTo>
                      <a:pt x="23296" y="217724"/>
                    </a:lnTo>
                    <a:lnTo>
                      <a:pt x="29455" y="312698"/>
                    </a:lnTo>
                    <a:lnTo>
                      <a:pt x="49951" y="290298"/>
                    </a:lnTo>
                    <a:lnTo>
                      <a:pt x="43791" y="217724"/>
                    </a:lnTo>
                    <a:close/>
                  </a:path>
                </a:pathLst>
              </a:custGeom>
              <a:solidFill>
                <a:srgbClr val="B7C8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64" name="Google Shape;6464;p34"/>
              <p:cNvSpPr/>
              <p:nvPr/>
            </p:nvSpPr>
            <p:spPr>
              <a:xfrm>
                <a:off x="-243307" y="5141496"/>
                <a:ext cx="66638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66638" h="72574" extrusionOk="0">
                    <a:moveTo>
                      <a:pt x="66639" y="72575"/>
                    </a:moveTo>
                    <a:lnTo>
                      <a:pt x="0" y="72575"/>
                    </a:lnTo>
                    <a:lnTo>
                      <a:pt x="5712" y="4816"/>
                    </a:lnTo>
                    <a:cubicBezTo>
                      <a:pt x="5936" y="2128"/>
                      <a:pt x="8288" y="0"/>
                      <a:pt x="10976" y="0"/>
                    </a:cubicBezTo>
                    <a:lnTo>
                      <a:pt x="55551" y="0"/>
                    </a:lnTo>
                    <a:cubicBezTo>
                      <a:pt x="58351" y="0"/>
                      <a:pt x="60591" y="2128"/>
                      <a:pt x="60815" y="4816"/>
                    </a:cubicBezTo>
                    <a:lnTo>
                      <a:pt x="66639" y="72575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65" name="Google Shape;6465;p34"/>
              <p:cNvSpPr/>
              <p:nvPr/>
            </p:nvSpPr>
            <p:spPr>
              <a:xfrm>
                <a:off x="-208140" y="5141604"/>
                <a:ext cx="31471" cy="72578"/>
              </a:xfrm>
              <a:custGeom>
                <a:avLst/>
                <a:gdLst/>
                <a:ahLst/>
                <a:cxnLst/>
                <a:rect l="l" t="t" r="r" b="b"/>
                <a:pathLst>
                  <a:path w="31471" h="72578" extrusionOk="0">
                    <a:moveTo>
                      <a:pt x="5264" y="4820"/>
                    </a:moveTo>
                    <a:lnTo>
                      <a:pt x="10976" y="72579"/>
                    </a:lnTo>
                    <a:lnTo>
                      <a:pt x="31471" y="72579"/>
                    </a:lnTo>
                    <a:lnTo>
                      <a:pt x="25760" y="4820"/>
                    </a:lnTo>
                    <a:cubicBezTo>
                      <a:pt x="25535" y="2132"/>
                      <a:pt x="23184" y="4"/>
                      <a:pt x="20496" y="4"/>
                    </a:cubicBezTo>
                    <a:lnTo>
                      <a:pt x="0" y="4"/>
                    </a:lnTo>
                    <a:cubicBezTo>
                      <a:pt x="2800" y="-108"/>
                      <a:pt x="5040" y="2020"/>
                      <a:pt x="5264" y="4820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66" name="Google Shape;6466;p34"/>
              <p:cNvSpPr/>
              <p:nvPr/>
            </p:nvSpPr>
            <p:spPr>
              <a:xfrm>
                <a:off x="-255627" y="5286757"/>
                <a:ext cx="91278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91278" h="72574" extrusionOk="0">
                    <a:moveTo>
                      <a:pt x="91278" y="72575"/>
                    </a:moveTo>
                    <a:lnTo>
                      <a:pt x="0" y="72575"/>
                    </a:lnTo>
                    <a:lnTo>
                      <a:pt x="6160" y="0"/>
                    </a:lnTo>
                    <a:lnTo>
                      <a:pt x="85118" y="0"/>
                    </a:lnTo>
                    <a:lnTo>
                      <a:pt x="91278" y="72575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67" name="Google Shape;6467;p34"/>
              <p:cNvSpPr/>
              <p:nvPr/>
            </p:nvSpPr>
            <p:spPr>
              <a:xfrm>
                <a:off x="-191004" y="5286757"/>
                <a:ext cx="26655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26655" h="72574" extrusionOk="0">
                    <a:moveTo>
                      <a:pt x="26656" y="72575"/>
                    </a:moveTo>
                    <a:lnTo>
                      <a:pt x="20496" y="0"/>
                    </a:lnTo>
                    <a:lnTo>
                      <a:pt x="0" y="0"/>
                    </a:lnTo>
                    <a:lnTo>
                      <a:pt x="6160" y="72575"/>
                    </a:lnTo>
                    <a:lnTo>
                      <a:pt x="26656" y="72575"/>
                    </a:ln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68" name="Google Shape;6468;p34"/>
              <p:cNvSpPr/>
              <p:nvPr/>
            </p:nvSpPr>
            <p:spPr>
              <a:xfrm>
                <a:off x="-541670" y="5457106"/>
                <a:ext cx="111885" cy="56782"/>
              </a:xfrm>
              <a:custGeom>
                <a:avLst/>
                <a:gdLst/>
                <a:ahLst/>
                <a:cxnLst/>
                <a:rect l="l" t="t" r="r" b="b"/>
                <a:pathLst>
                  <a:path w="111885" h="56782" extrusionOk="0">
                    <a:moveTo>
                      <a:pt x="0" y="0"/>
                    </a:moveTo>
                    <a:lnTo>
                      <a:pt x="111886" y="0"/>
                    </a:lnTo>
                    <a:lnTo>
                      <a:pt x="111886" y="56783"/>
                    </a:lnTo>
                    <a:lnTo>
                      <a:pt x="0" y="5678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69" name="Google Shape;6469;p34"/>
              <p:cNvSpPr/>
              <p:nvPr/>
            </p:nvSpPr>
            <p:spPr>
              <a:xfrm>
                <a:off x="-453415" y="5457106"/>
                <a:ext cx="23631" cy="56782"/>
              </a:xfrm>
              <a:custGeom>
                <a:avLst/>
                <a:gdLst/>
                <a:ahLst/>
                <a:cxnLst/>
                <a:rect l="l" t="t" r="r" b="b"/>
                <a:pathLst>
                  <a:path w="23631" h="56782" extrusionOk="0">
                    <a:moveTo>
                      <a:pt x="0" y="0"/>
                    </a:moveTo>
                    <a:lnTo>
                      <a:pt x="23632" y="0"/>
                    </a:lnTo>
                    <a:lnTo>
                      <a:pt x="23632" y="56783"/>
                    </a:lnTo>
                    <a:lnTo>
                      <a:pt x="0" y="5678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70" name="Google Shape;6470;p34"/>
              <p:cNvSpPr/>
              <p:nvPr/>
            </p:nvSpPr>
            <p:spPr>
              <a:xfrm>
                <a:off x="-352393" y="5431906"/>
                <a:ext cx="251435" cy="81982"/>
              </a:xfrm>
              <a:custGeom>
                <a:avLst/>
                <a:gdLst/>
                <a:ahLst/>
                <a:cxnLst/>
                <a:rect l="l" t="t" r="r" b="b"/>
                <a:pathLst>
                  <a:path w="251435" h="81982" extrusionOk="0">
                    <a:moveTo>
                      <a:pt x="251435" y="81982"/>
                    </a:moveTo>
                    <a:lnTo>
                      <a:pt x="0" y="81982"/>
                    </a:lnTo>
                    <a:lnTo>
                      <a:pt x="0" y="0"/>
                    </a:lnTo>
                    <a:lnTo>
                      <a:pt x="235308" y="0"/>
                    </a:lnTo>
                    <a:cubicBezTo>
                      <a:pt x="244155" y="0"/>
                      <a:pt x="251435" y="7168"/>
                      <a:pt x="251435" y="16128"/>
                    </a:cubicBezTo>
                    <a:lnTo>
                      <a:pt x="251435" y="81982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71" name="Google Shape;6471;p34"/>
              <p:cNvSpPr/>
              <p:nvPr/>
            </p:nvSpPr>
            <p:spPr>
              <a:xfrm>
                <a:off x="-141613" y="5431906"/>
                <a:ext cx="40655" cy="82094"/>
              </a:xfrm>
              <a:custGeom>
                <a:avLst/>
                <a:gdLst/>
                <a:ahLst/>
                <a:cxnLst/>
                <a:rect l="l" t="t" r="r" b="b"/>
                <a:pathLst>
                  <a:path w="40655" h="82094" extrusionOk="0">
                    <a:moveTo>
                      <a:pt x="24528" y="0"/>
                    </a:moveTo>
                    <a:lnTo>
                      <a:pt x="0" y="0"/>
                    </a:lnTo>
                    <a:cubicBezTo>
                      <a:pt x="8848" y="0"/>
                      <a:pt x="16128" y="7168"/>
                      <a:pt x="16128" y="16128"/>
                    </a:cubicBezTo>
                    <a:lnTo>
                      <a:pt x="16128" y="82094"/>
                    </a:lnTo>
                    <a:lnTo>
                      <a:pt x="40655" y="82094"/>
                    </a:lnTo>
                    <a:lnTo>
                      <a:pt x="40655" y="16128"/>
                    </a:lnTo>
                    <a:cubicBezTo>
                      <a:pt x="40655" y="7168"/>
                      <a:pt x="33375" y="0"/>
                      <a:pt x="24528" y="0"/>
                    </a:cubicBez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6472" name="Google Shape;6472;p34"/>
              <p:cNvGrpSpPr/>
              <p:nvPr/>
            </p:nvGrpSpPr>
            <p:grpSpPr>
              <a:xfrm>
                <a:off x="-646724" y="4948860"/>
                <a:ext cx="573429" cy="573428"/>
                <a:chOff x="-646724" y="4948860"/>
                <a:chExt cx="573429" cy="573428"/>
              </a:xfrm>
            </p:grpSpPr>
            <p:sp>
              <p:nvSpPr>
                <p:cNvPr id="6473" name="Google Shape;6473;p34"/>
                <p:cNvSpPr/>
                <p:nvPr/>
              </p:nvSpPr>
              <p:spPr>
                <a:xfrm>
                  <a:off x="-238827" y="4948860"/>
                  <a:ext cx="97998" cy="172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98" h="172924" extrusionOk="0">
                      <a:moveTo>
                        <a:pt x="29903" y="66527"/>
                      </a:moveTo>
                      <a:lnTo>
                        <a:pt x="59023" y="66527"/>
                      </a:lnTo>
                      <a:cubicBezTo>
                        <a:pt x="71231" y="66527"/>
                        <a:pt x="81198" y="76495"/>
                        <a:pt x="81198" y="88702"/>
                      </a:cubicBezTo>
                      <a:lnTo>
                        <a:pt x="81198" y="100462"/>
                      </a:lnTo>
                      <a:cubicBezTo>
                        <a:pt x="81198" y="112670"/>
                        <a:pt x="71231" y="122638"/>
                        <a:pt x="59023" y="122638"/>
                      </a:cubicBezTo>
                      <a:cubicBezTo>
                        <a:pt x="42671" y="122638"/>
                        <a:pt x="29455" y="135965"/>
                        <a:pt x="29455" y="152205"/>
                      </a:cubicBezTo>
                      <a:lnTo>
                        <a:pt x="29455" y="164525"/>
                      </a:lnTo>
                      <a:cubicBezTo>
                        <a:pt x="29455" y="169117"/>
                        <a:pt x="33263" y="172925"/>
                        <a:pt x="37855" y="172925"/>
                      </a:cubicBezTo>
                      <a:cubicBezTo>
                        <a:pt x="42447" y="172925"/>
                        <a:pt x="46255" y="169117"/>
                        <a:pt x="46255" y="164525"/>
                      </a:cubicBezTo>
                      <a:lnTo>
                        <a:pt x="46255" y="152205"/>
                      </a:lnTo>
                      <a:cubicBezTo>
                        <a:pt x="46255" y="145149"/>
                        <a:pt x="51967" y="139437"/>
                        <a:pt x="59023" y="139437"/>
                      </a:cubicBezTo>
                      <a:cubicBezTo>
                        <a:pt x="80526" y="139437"/>
                        <a:pt x="97998" y="121966"/>
                        <a:pt x="97998" y="100462"/>
                      </a:cubicBezTo>
                      <a:lnTo>
                        <a:pt x="97998" y="88814"/>
                      </a:lnTo>
                      <a:cubicBezTo>
                        <a:pt x="97998" y="67311"/>
                        <a:pt x="80526" y="49839"/>
                        <a:pt x="59023" y="49839"/>
                      </a:cubicBezTo>
                      <a:lnTo>
                        <a:pt x="29903" y="49839"/>
                      </a:lnTo>
                      <a:cubicBezTo>
                        <a:pt x="22624" y="49839"/>
                        <a:pt x="16800" y="43903"/>
                        <a:pt x="16800" y="36735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36623"/>
                      </a:lnTo>
                      <a:cubicBezTo>
                        <a:pt x="0" y="53199"/>
                        <a:pt x="13440" y="66527"/>
                        <a:pt x="29903" y="6652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74" name="Google Shape;6474;p34"/>
                <p:cNvSpPr/>
                <p:nvPr/>
              </p:nvSpPr>
              <p:spPr>
                <a:xfrm>
                  <a:off x="-279147" y="5027594"/>
                  <a:ext cx="54430" cy="8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30" h="86350" extrusionOk="0">
                      <a:moveTo>
                        <a:pt x="27215" y="53871"/>
                      </a:moveTo>
                      <a:cubicBezTo>
                        <a:pt x="32927" y="53871"/>
                        <a:pt x="37631" y="58575"/>
                        <a:pt x="37631" y="64287"/>
                      </a:cubicBezTo>
                      <a:lnTo>
                        <a:pt x="37631" y="77950"/>
                      </a:lnTo>
                      <a:cubicBezTo>
                        <a:pt x="37631" y="82542"/>
                        <a:pt x="41439" y="86350"/>
                        <a:pt x="46031" y="86350"/>
                      </a:cubicBezTo>
                      <a:cubicBezTo>
                        <a:pt x="50623" y="86350"/>
                        <a:pt x="54431" y="82542"/>
                        <a:pt x="54431" y="77950"/>
                      </a:cubicBezTo>
                      <a:lnTo>
                        <a:pt x="54431" y="64287"/>
                      </a:lnTo>
                      <a:cubicBezTo>
                        <a:pt x="54431" y="49279"/>
                        <a:pt x="42223" y="37071"/>
                        <a:pt x="27215" y="37071"/>
                      </a:cubicBezTo>
                      <a:cubicBezTo>
                        <a:pt x="21504" y="37071"/>
                        <a:pt x="16800" y="32367"/>
                        <a:pt x="16800" y="26655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26655"/>
                      </a:lnTo>
                      <a:cubicBezTo>
                        <a:pt x="0" y="41663"/>
                        <a:pt x="12208" y="53871"/>
                        <a:pt x="27215" y="5387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75" name="Google Shape;6475;p34"/>
                <p:cNvSpPr/>
                <p:nvPr/>
              </p:nvSpPr>
              <p:spPr>
                <a:xfrm>
                  <a:off x="-198284" y="4948971"/>
                  <a:ext cx="16799" cy="32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32703" extrusionOk="0">
                      <a:moveTo>
                        <a:pt x="8400" y="32703"/>
                      </a:moveTo>
                      <a:cubicBezTo>
                        <a:pt x="12992" y="32703"/>
                        <a:pt x="16800" y="28895"/>
                        <a:pt x="16800" y="24304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24416"/>
                      </a:lnTo>
                      <a:cubicBezTo>
                        <a:pt x="0" y="29007"/>
                        <a:pt x="3808" y="32703"/>
                        <a:pt x="8400" y="3270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76" name="Google Shape;6476;p34"/>
                <p:cNvSpPr/>
                <p:nvPr/>
              </p:nvSpPr>
              <p:spPr>
                <a:xfrm>
                  <a:off x="-313754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77" name="Google Shape;6477;p34"/>
                <p:cNvSpPr/>
                <p:nvPr/>
              </p:nvSpPr>
              <p:spPr>
                <a:xfrm>
                  <a:off x="-261339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3104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78" name="Google Shape;6478;p34"/>
                <p:cNvSpPr/>
                <p:nvPr/>
              </p:nvSpPr>
              <p:spPr>
                <a:xfrm>
                  <a:off x="-208812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79" name="Google Shape;6479;p34"/>
                <p:cNvSpPr/>
                <p:nvPr/>
              </p:nvSpPr>
              <p:spPr>
                <a:xfrm>
                  <a:off x="-156397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3104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80" name="Google Shape;6480;p34"/>
                <p:cNvSpPr/>
                <p:nvPr/>
              </p:nvSpPr>
              <p:spPr>
                <a:xfrm>
                  <a:off x="-646724" y="5133096"/>
                  <a:ext cx="573429" cy="3891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429" h="389192" extrusionOk="0">
                      <a:moveTo>
                        <a:pt x="565029" y="372393"/>
                      </a:moveTo>
                      <a:lnTo>
                        <a:pt x="554165" y="372393"/>
                      </a:lnTo>
                      <a:lnTo>
                        <a:pt x="554165" y="314826"/>
                      </a:lnTo>
                      <a:cubicBezTo>
                        <a:pt x="554165" y="301274"/>
                        <a:pt x="543190" y="290298"/>
                        <a:pt x="529638" y="290298"/>
                      </a:cubicBezTo>
                      <a:lnTo>
                        <a:pt x="496263" y="290298"/>
                      </a:lnTo>
                      <a:cubicBezTo>
                        <a:pt x="496263" y="290186"/>
                        <a:pt x="472743" y="12992"/>
                        <a:pt x="472743" y="12544"/>
                      </a:cubicBezTo>
                      <a:cubicBezTo>
                        <a:pt x="472183" y="5488"/>
                        <a:pt x="466135" y="0"/>
                        <a:pt x="459079" y="0"/>
                      </a:cubicBezTo>
                      <a:lnTo>
                        <a:pt x="414392" y="0"/>
                      </a:lnTo>
                      <a:cubicBezTo>
                        <a:pt x="407224" y="0"/>
                        <a:pt x="401400" y="5376"/>
                        <a:pt x="400728" y="12544"/>
                      </a:cubicBezTo>
                      <a:cubicBezTo>
                        <a:pt x="373401" y="334874"/>
                        <a:pt x="401288" y="6160"/>
                        <a:pt x="384153" y="207868"/>
                      </a:cubicBezTo>
                      <a:lnTo>
                        <a:pt x="302730" y="207868"/>
                      </a:lnTo>
                      <a:lnTo>
                        <a:pt x="302730" y="178861"/>
                      </a:lnTo>
                      <a:cubicBezTo>
                        <a:pt x="302730" y="175389"/>
                        <a:pt x="300602" y="172253"/>
                        <a:pt x="297354" y="171021"/>
                      </a:cubicBezTo>
                      <a:lnTo>
                        <a:pt x="281563" y="164861"/>
                      </a:lnTo>
                      <a:cubicBezTo>
                        <a:pt x="277195" y="163181"/>
                        <a:pt x="272379" y="165309"/>
                        <a:pt x="270699" y="169677"/>
                      </a:cubicBezTo>
                      <a:cubicBezTo>
                        <a:pt x="269019" y="174045"/>
                        <a:pt x="271147" y="178861"/>
                        <a:pt x="275515" y="180541"/>
                      </a:cubicBezTo>
                      <a:lnTo>
                        <a:pt x="285931" y="184572"/>
                      </a:lnTo>
                      <a:lnTo>
                        <a:pt x="285931" y="372393"/>
                      </a:lnTo>
                      <a:lnTo>
                        <a:pt x="225340" y="372393"/>
                      </a:lnTo>
                      <a:lnTo>
                        <a:pt x="225340" y="324010"/>
                      </a:lnTo>
                      <a:cubicBezTo>
                        <a:pt x="225340" y="319418"/>
                        <a:pt x="221532" y="315610"/>
                        <a:pt x="216940" y="315610"/>
                      </a:cubicBezTo>
                      <a:lnTo>
                        <a:pt x="105054" y="315610"/>
                      </a:lnTo>
                      <a:cubicBezTo>
                        <a:pt x="100462" y="315610"/>
                        <a:pt x="96654" y="319418"/>
                        <a:pt x="96654" y="324010"/>
                      </a:cubicBezTo>
                      <a:lnTo>
                        <a:pt x="96654" y="372393"/>
                      </a:lnTo>
                      <a:lnTo>
                        <a:pt x="36063" y="372393"/>
                      </a:lnTo>
                      <a:lnTo>
                        <a:pt x="36063" y="87806"/>
                      </a:lnTo>
                      <a:lnTo>
                        <a:pt x="241915" y="167549"/>
                      </a:lnTo>
                      <a:cubicBezTo>
                        <a:pt x="246283" y="169229"/>
                        <a:pt x="251099" y="167101"/>
                        <a:pt x="252779" y="162733"/>
                      </a:cubicBezTo>
                      <a:cubicBezTo>
                        <a:pt x="254459" y="158365"/>
                        <a:pt x="252331" y="153549"/>
                        <a:pt x="247963" y="151869"/>
                      </a:cubicBezTo>
                      <a:lnTo>
                        <a:pt x="90494" y="90830"/>
                      </a:lnTo>
                      <a:lnTo>
                        <a:pt x="90494" y="30687"/>
                      </a:lnTo>
                      <a:cubicBezTo>
                        <a:pt x="90494" y="26096"/>
                        <a:pt x="86686" y="22288"/>
                        <a:pt x="82094" y="22288"/>
                      </a:cubicBezTo>
                      <a:cubicBezTo>
                        <a:pt x="77503" y="22288"/>
                        <a:pt x="73695" y="26096"/>
                        <a:pt x="73695" y="30687"/>
                      </a:cubicBezTo>
                      <a:lnTo>
                        <a:pt x="73695" y="84334"/>
                      </a:lnTo>
                      <a:lnTo>
                        <a:pt x="30687" y="67759"/>
                      </a:lnTo>
                      <a:cubicBezTo>
                        <a:pt x="28111" y="66751"/>
                        <a:pt x="25200" y="67087"/>
                        <a:pt x="22960" y="68655"/>
                      </a:cubicBezTo>
                      <a:cubicBezTo>
                        <a:pt x="20720" y="70223"/>
                        <a:pt x="19264" y="72799"/>
                        <a:pt x="19264" y="75599"/>
                      </a:cubicBezTo>
                      <a:lnTo>
                        <a:pt x="19264" y="372393"/>
                      </a:lnTo>
                      <a:lnTo>
                        <a:pt x="8400" y="372393"/>
                      </a:lnTo>
                      <a:cubicBezTo>
                        <a:pt x="3808" y="372393"/>
                        <a:pt x="0" y="376201"/>
                        <a:pt x="0" y="380793"/>
                      </a:cubicBezTo>
                      <a:cubicBezTo>
                        <a:pt x="0" y="385385"/>
                        <a:pt x="3808" y="389193"/>
                        <a:pt x="8400" y="389193"/>
                      </a:cubicBezTo>
                      <a:lnTo>
                        <a:pt x="565029" y="389193"/>
                      </a:lnTo>
                      <a:cubicBezTo>
                        <a:pt x="569621" y="389193"/>
                        <a:pt x="573429" y="385385"/>
                        <a:pt x="573429" y="380793"/>
                      </a:cubicBezTo>
                      <a:cubicBezTo>
                        <a:pt x="573429" y="376201"/>
                        <a:pt x="569621" y="372393"/>
                        <a:pt x="565029" y="372393"/>
                      </a:cubicBezTo>
                      <a:lnTo>
                        <a:pt x="565029" y="372393"/>
                      </a:lnTo>
                      <a:close/>
                      <a:moveTo>
                        <a:pt x="302730" y="290410"/>
                      </a:moveTo>
                      <a:lnTo>
                        <a:pt x="302730" y="262523"/>
                      </a:lnTo>
                      <a:lnTo>
                        <a:pt x="379561" y="262523"/>
                      </a:lnTo>
                      <a:lnTo>
                        <a:pt x="377209" y="290410"/>
                      </a:lnTo>
                      <a:lnTo>
                        <a:pt x="302730" y="290410"/>
                      </a:lnTo>
                      <a:close/>
                      <a:moveTo>
                        <a:pt x="479351" y="290410"/>
                      </a:moveTo>
                      <a:lnTo>
                        <a:pt x="394008" y="290410"/>
                      </a:lnTo>
                      <a:cubicBezTo>
                        <a:pt x="395240" y="275627"/>
                        <a:pt x="397928" y="244043"/>
                        <a:pt x="398712" y="234636"/>
                      </a:cubicBezTo>
                      <a:lnTo>
                        <a:pt x="419880" y="234636"/>
                      </a:lnTo>
                      <a:cubicBezTo>
                        <a:pt x="424472" y="234636"/>
                        <a:pt x="428280" y="230828"/>
                        <a:pt x="428280" y="226236"/>
                      </a:cubicBezTo>
                      <a:cubicBezTo>
                        <a:pt x="428280" y="221644"/>
                        <a:pt x="424472" y="217836"/>
                        <a:pt x="419880" y="217836"/>
                      </a:cubicBezTo>
                      <a:lnTo>
                        <a:pt x="400168" y="217836"/>
                      </a:lnTo>
                      <a:cubicBezTo>
                        <a:pt x="400616" y="212796"/>
                        <a:pt x="404424" y="167213"/>
                        <a:pt x="404872" y="162061"/>
                      </a:cubicBezTo>
                      <a:lnTo>
                        <a:pt x="468375" y="162061"/>
                      </a:lnTo>
                      <a:lnTo>
                        <a:pt x="473079" y="217836"/>
                      </a:lnTo>
                      <a:lnTo>
                        <a:pt x="453367" y="217836"/>
                      </a:lnTo>
                      <a:cubicBezTo>
                        <a:pt x="448775" y="217836"/>
                        <a:pt x="444967" y="221644"/>
                        <a:pt x="444967" y="226236"/>
                      </a:cubicBezTo>
                      <a:cubicBezTo>
                        <a:pt x="444967" y="230828"/>
                        <a:pt x="448775" y="234636"/>
                        <a:pt x="453367" y="234636"/>
                      </a:cubicBezTo>
                      <a:lnTo>
                        <a:pt x="474535" y="234636"/>
                      </a:lnTo>
                      <a:lnTo>
                        <a:pt x="479351" y="290410"/>
                      </a:lnTo>
                      <a:close/>
                      <a:moveTo>
                        <a:pt x="467031" y="145149"/>
                      </a:moveTo>
                      <a:lnTo>
                        <a:pt x="406328" y="145149"/>
                      </a:lnTo>
                      <a:lnTo>
                        <a:pt x="411032" y="89374"/>
                      </a:lnTo>
                      <a:lnTo>
                        <a:pt x="462327" y="89374"/>
                      </a:lnTo>
                      <a:lnTo>
                        <a:pt x="467031" y="145149"/>
                      </a:lnTo>
                      <a:close/>
                      <a:moveTo>
                        <a:pt x="417304" y="16800"/>
                      </a:moveTo>
                      <a:lnTo>
                        <a:pt x="456279" y="16800"/>
                      </a:lnTo>
                      <a:lnTo>
                        <a:pt x="460983" y="72575"/>
                      </a:lnTo>
                      <a:lnTo>
                        <a:pt x="412600" y="72575"/>
                      </a:lnTo>
                      <a:lnTo>
                        <a:pt x="417304" y="16800"/>
                      </a:lnTo>
                      <a:close/>
                      <a:moveTo>
                        <a:pt x="382809" y="224668"/>
                      </a:moveTo>
                      <a:lnTo>
                        <a:pt x="381017" y="245611"/>
                      </a:lnTo>
                      <a:lnTo>
                        <a:pt x="302842" y="245611"/>
                      </a:lnTo>
                      <a:lnTo>
                        <a:pt x="302842" y="224668"/>
                      </a:lnTo>
                      <a:lnTo>
                        <a:pt x="382809" y="224668"/>
                      </a:lnTo>
                      <a:close/>
                      <a:moveTo>
                        <a:pt x="113454" y="372393"/>
                      </a:moveTo>
                      <a:lnTo>
                        <a:pt x="113454" y="332410"/>
                      </a:lnTo>
                      <a:lnTo>
                        <a:pt x="208540" y="332410"/>
                      </a:lnTo>
                      <a:lnTo>
                        <a:pt x="208540" y="372393"/>
                      </a:lnTo>
                      <a:lnTo>
                        <a:pt x="113454" y="372393"/>
                      </a:lnTo>
                      <a:close/>
                      <a:moveTo>
                        <a:pt x="302730" y="372393"/>
                      </a:moveTo>
                      <a:lnTo>
                        <a:pt x="302730" y="307210"/>
                      </a:lnTo>
                      <a:lnTo>
                        <a:pt x="529638" y="307210"/>
                      </a:lnTo>
                      <a:cubicBezTo>
                        <a:pt x="533894" y="307210"/>
                        <a:pt x="537366" y="310682"/>
                        <a:pt x="537366" y="314938"/>
                      </a:cubicBezTo>
                      <a:lnTo>
                        <a:pt x="537366" y="372393"/>
                      </a:lnTo>
                      <a:lnTo>
                        <a:pt x="302730" y="3723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81" name="Google Shape;6481;p34"/>
                <p:cNvSpPr/>
                <p:nvPr/>
              </p:nvSpPr>
              <p:spPr>
                <a:xfrm>
                  <a:off x="-582661" y="5265218"/>
                  <a:ext cx="193868" cy="1376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868" h="137680" extrusionOk="0">
                      <a:moveTo>
                        <a:pt x="11200" y="483"/>
                      </a:moveTo>
                      <a:cubicBezTo>
                        <a:pt x="8624" y="-413"/>
                        <a:pt x="5824" y="-77"/>
                        <a:pt x="3584" y="1603"/>
                      </a:cubicBezTo>
                      <a:cubicBezTo>
                        <a:pt x="1344" y="3171"/>
                        <a:pt x="0" y="5747"/>
                        <a:pt x="0" y="8435"/>
                      </a:cubicBezTo>
                      <a:lnTo>
                        <a:pt x="0" y="56482"/>
                      </a:lnTo>
                      <a:cubicBezTo>
                        <a:pt x="0" y="61074"/>
                        <a:pt x="3808" y="64882"/>
                        <a:pt x="8400" y="64882"/>
                      </a:cubicBezTo>
                      <a:cubicBezTo>
                        <a:pt x="12992" y="64882"/>
                        <a:pt x="16800" y="61074"/>
                        <a:pt x="16800" y="56482"/>
                      </a:cubicBezTo>
                      <a:lnTo>
                        <a:pt x="16800" y="20307"/>
                      </a:lnTo>
                      <a:lnTo>
                        <a:pt x="60031" y="35539"/>
                      </a:lnTo>
                      <a:lnTo>
                        <a:pt x="60031" y="120881"/>
                      </a:lnTo>
                      <a:lnTo>
                        <a:pt x="16800" y="120881"/>
                      </a:lnTo>
                      <a:lnTo>
                        <a:pt x="16800" y="90082"/>
                      </a:lnTo>
                      <a:cubicBezTo>
                        <a:pt x="16800" y="85490"/>
                        <a:pt x="12992" y="81682"/>
                        <a:pt x="8400" y="81682"/>
                      </a:cubicBezTo>
                      <a:cubicBezTo>
                        <a:pt x="3808" y="81682"/>
                        <a:pt x="0" y="85490"/>
                        <a:pt x="0" y="90082"/>
                      </a:cubicBezTo>
                      <a:lnTo>
                        <a:pt x="0" y="129281"/>
                      </a:lnTo>
                      <a:cubicBezTo>
                        <a:pt x="0" y="133873"/>
                        <a:pt x="3808" y="137681"/>
                        <a:pt x="8400" y="137681"/>
                      </a:cubicBezTo>
                      <a:lnTo>
                        <a:pt x="185468" y="137681"/>
                      </a:lnTo>
                      <a:cubicBezTo>
                        <a:pt x="190060" y="137681"/>
                        <a:pt x="193868" y="133873"/>
                        <a:pt x="193868" y="129281"/>
                      </a:cubicBezTo>
                      <a:lnTo>
                        <a:pt x="193868" y="70818"/>
                      </a:lnTo>
                      <a:cubicBezTo>
                        <a:pt x="193868" y="67234"/>
                        <a:pt x="191628" y="64098"/>
                        <a:pt x="188268" y="62866"/>
                      </a:cubicBezTo>
                      <a:lnTo>
                        <a:pt x="11200" y="483"/>
                      </a:lnTo>
                      <a:close/>
                      <a:moveTo>
                        <a:pt x="76831" y="41475"/>
                      </a:moveTo>
                      <a:lnTo>
                        <a:pt x="117038" y="55698"/>
                      </a:lnTo>
                      <a:lnTo>
                        <a:pt x="117038" y="120993"/>
                      </a:lnTo>
                      <a:lnTo>
                        <a:pt x="76831" y="120993"/>
                      </a:lnTo>
                      <a:lnTo>
                        <a:pt x="76831" y="41475"/>
                      </a:lnTo>
                      <a:close/>
                      <a:moveTo>
                        <a:pt x="177069" y="120881"/>
                      </a:moveTo>
                      <a:lnTo>
                        <a:pt x="133837" y="120881"/>
                      </a:lnTo>
                      <a:lnTo>
                        <a:pt x="133837" y="61522"/>
                      </a:lnTo>
                      <a:lnTo>
                        <a:pt x="177069" y="76754"/>
                      </a:lnTo>
                      <a:lnTo>
                        <a:pt x="177069" y="1208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6482" name="Google Shape;6482;p34"/>
          <p:cNvGrpSpPr/>
          <p:nvPr/>
        </p:nvGrpSpPr>
        <p:grpSpPr>
          <a:xfrm>
            <a:off x="-812316" y="1158145"/>
            <a:ext cx="896786" cy="896786"/>
            <a:chOff x="-812316" y="1158145"/>
            <a:chExt cx="896786" cy="896786"/>
          </a:xfrm>
        </p:grpSpPr>
        <p:sp>
          <p:nvSpPr>
            <p:cNvPr id="6483" name="Google Shape;6483;p34"/>
            <p:cNvSpPr/>
            <p:nvPr/>
          </p:nvSpPr>
          <p:spPr>
            <a:xfrm>
              <a:off x="-812316" y="1158145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4" name="Google Shape;6484;p34"/>
            <p:cNvSpPr/>
            <p:nvPr/>
          </p:nvSpPr>
          <p:spPr>
            <a:xfrm>
              <a:off x="-726564" y="1233056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485" name="Google Shape;6485;p34"/>
            <p:cNvGrpSpPr/>
            <p:nvPr/>
          </p:nvGrpSpPr>
          <p:grpSpPr>
            <a:xfrm>
              <a:off x="-605166" y="1341299"/>
              <a:ext cx="521272" cy="488616"/>
              <a:chOff x="995035" y="1466004"/>
              <a:chExt cx="521272" cy="488616"/>
            </a:xfrm>
          </p:grpSpPr>
          <p:sp>
            <p:nvSpPr>
              <p:cNvPr id="6486" name="Google Shape;6486;p34"/>
              <p:cNvSpPr/>
              <p:nvPr/>
            </p:nvSpPr>
            <p:spPr>
              <a:xfrm>
                <a:off x="1360842" y="1718419"/>
                <a:ext cx="131132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131132" h="81448" extrusionOk="0">
                    <a:moveTo>
                      <a:pt x="0" y="0"/>
                    </a:moveTo>
                    <a:lnTo>
                      <a:pt x="109243" y="0"/>
                    </a:lnTo>
                    <a:cubicBezTo>
                      <a:pt x="121359" y="0"/>
                      <a:pt x="131133" y="7330"/>
                      <a:pt x="131133" y="16290"/>
                    </a:cubicBezTo>
                    <a:lnTo>
                      <a:pt x="131133" y="65159"/>
                    </a:lnTo>
                    <a:cubicBezTo>
                      <a:pt x="131133" y="74118"/>
                      <a:pt x="121359" y="81449"/>
                      <a:pt x="109243" y="81449"/>
                    </a:cubicBez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87" name="Google Shape;6487;p34"/>
              <p:cNvSpPr/>
              <p:nvPr/>
            </p:nvSpPr>
            <p:spPr>
              <a:xfrm>
                <a:off x="1350457" y="1799868"/>
                <a:ext cx="157705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157705" h="65159" extrusionOk="0">
                    <a:moveTo>
                      <a:pt x="0" y="0"/>
                    </a:moveTo>
                    <a:lnTo>
                      <a:pt x="135205" y="0"/>
                    </a:lnTo>
                    <a:cubicBezTo>
                      <a:pt x="147626" y="0"/>
                      <a:pt x="157705" y="7330"/>
                      <a:pt x="157705" y="16290"/>
                    </a:cubicBezTo>
                    <a:lnTo>
                      <a:pt x="157705" y="48869"/>
                    </a:lnTo>
                    <a:cubicBezTo>
                      <a:pt x="157705" y="57829"/>
                      <a:pt x="147626" y="65159"/>
                      <a:pt x="135205" y="65159"/>
                    </a:cubicBezTo>
                    <a:lnTo>
                      <a:pt x="0" y="651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88" name="Google Shape;6488;p34"/>
              <p:cNvSpPr/>
              <p:nvPr/>
            </p:nvSpPr>
            <p:spPr>
              <a:xfrm>
                <a:off x="1249868" y="1865027"/>
                <a:ext cx="233860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233860" h="81448" extrusionOk="0">
                    <a:moveTo>
                      <a:pt x="0" y="81449"/>
                    </a:moveTo>
                    <a:lnTo>
                      <a:pt x="214414" y="81449"/>
                    </a:lnTo>
                    <a:cubicBezTo>
                      <a:pt x="225206" y="81449"/>
                      <a:pt x="233860" y="74118"/>
                      <a:pt x="233860" y="65159"/>
                    </a:cubicBezTo>
                    <a:lnTo>
                      <a:pt x="233860" y="16290"/>
                    </a:lnTo>
                    <a:cubicBezTo>
                      <a:pt x="233860" y="7330"/>
                      <a:pt x="225104" y="0"/>
                      <a:pt x="214414" y="0"/>
                    </a:cubicBezTo>
                    <a:lnTo>
                      <a:pt x="0" y="0"/>
                    </a:lnTo>
                    <a:lnTo>
                      <a:pt x="0" y="81449"/>
                    </a:lnTo>
                    <a:close/>
                  </a:path>
                </a:pathLst>
              </a:custGeom>
              <a:solidFill>
                <a:srgbClr val="B9CB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89" name="Google Shape;6489;p34"/>
              <p:cNvSpPr/>
              <p:nvPr/>
            </p:nvSpPr>
            <p:spPr>
              <a:xfrm>
                <a:off x="1003179" y="1568247"/>
                <a:ext cx="374664" cy="378330"/>
              </a:xfrm>
              <a:custGeom>
                <a:avLst/>
                <a:gdLst/>
                <a:ahLst/>
                <a:cxnLst/>
                <a:rect l="l" t="t" r="r" b="b"/>
                <a:pathLst>
                  <a:path w="374664" h="378330" extrusionOk="0">
                    <a:moveTo>
                      <a:pt x="374665" y="187332"/>
                    </a:moveTo>
                    <a:cubicBezTo>
                      <a:pt x="374665" y="83892"/>
                      <a:pt x="290773" y="0"/>
                      <a:pt x="187332" y="0"/>
                    </a:cubicBezTo>
                    <a:cubicBezTo>
                      <a:pt x="83892" y="0"/>
                      <a:pt x="0" y="83892"/>
                      <a:pt x="0" y="187332"/>
                    </a:cubicBezTo>
                    <a:cubicBezTo>
                      <a:pt x="0" y="187943"/>
                      <a:pt x="102" y="188554"/>
                      <a:pt x="102" y="189165"/>
                    </a:cubicBezTo>
                    <a:cubicBezTo>
                      <a:pt x="102" y="189776"/>
                      <a:pt x="0" y="190387"/>
                      <a:pt x="0" y="190998"/>
                    </a:cubicBezTo>
                    <a:cubicBezTo>
                      <a:pt x="0" y="294438"/>
                      <a:pt x="83892" y="378330"/>
                      <a:pt x="187332" y="378330"/>
                    </a:cubicBezTo>
                    <a:cubicBezTo>
                      <a:pt x="290773" y="378330"/>
                      <a:pt x="374665" y="294438"/>
                      <a:pt x="374665" y="190998"/>
                    </a:cubicBezTo>
                    <a:cubicBezTo>
                      <a:pt x="374665" y="190387"/>
                      <a:pt x="374563" y="189776"/>
                      <a:pt x="374563" y="189165"/>
                    </a:cubicBezTo>
                    <a:cubicBezTo>
                      <a:pt x="374563" y="188554"/>
                      <a:pt x="374665" y="187943"/>
                      <a:pt x="374665" y="187332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90" name="Google Shape;6490;p34"/>
              <p:cNvSpPr/>
              <p:nvPr/>
            </p:nvSpPr>
            <p:spPr>
              <a:xfrm>
                <a:off x="1107332" y="1775331"/>
                <a:ext cx="213497" cy="171144"/>
              </a:xfrm>
              <a:custGeom>
                <a:avLst/>
                <a:gdLst/>
                <a:ahLst/>
                <a:cxnLst/>
                <a:rect l="l" t="t" r="r" b="b"/>
                <a:pathLst>
                  <a:path w="213497" h="171144" extrusionOk="0">
                    <a:moveTo>
                      <a:pt x="91325" y="48971"/>
                    </a:moveTo>
                    <a:lnTo>
                      <a:pt x="91325" y="89696"/>
                    </a:lnTo>
                    <a:cubicBezTo>
                      <a:pt x="91325" y="94175"/>
                      <a:pt x="87659" y="97841"/>
                      <a:pt x="83180" y="97841"/>
                    </a:cubicBezTo>
                    <a:lnTo>
                      <a:pt x="71268" y="97841"/>
                    </a:lnTo>
                    <a:cubicBezTo>
                      <a:pt x="68519" y="97841"/>
                      <a:pt x="65974" y="96517"/>
                      <a:pt x="64446" y="94175"/>
                    </a:cubicBezTo>
                    <a:lnTo>
                      <a:pt x="52942" y="76969"/>
                    </a:lnTo>
                    <a:cubicBezTo>
                      <a:pt x="51415" y="74729"/>
                      <a:pt x="48869" y="73304"/>
                      <a:pt x="46120" y="73304"/>
                    </a:cubicBezTo>
                    <a:lnTo>
                      <a:pt x="31969" y="73304"/>
                    </a:lnTo>
                    <a:cubicBezTo>
                      <a:pt x="28507" y="73304"/>
                      <a:pt x="25351" y="75544"/>
                      <a:pt x="24231" y="78904"/>
                    </a:cubicBezTo>
                    <a:lnTo>
                      <a:pt x="0" y="151597"/>
                    </a:lnTo>
                    <a:cubicBezTo>
                      <a:pt x="25147" y="164120"/>
                      <a:pt x="53349" y="171145"/>
                      <a:pt x="83180" y="171145"/>
                    </a:cubicBezTo>
                    <a:cubicBezTo>
                      <a:pt x="133882" y="171145"/>
                      <a:pt x="179798" y="150986"/>
                      <a:pt x="213498" y="118305"/>
                    </a:cubicBezTo>
                    <a:lnTo>
                      <a:pt x="213498" y="57116"/>
                    </a:lnTo>
                    <a:cubicBezTo>
                      <a:pt x="213498" y="52636"/>
                      <a:pt x="209833" y="48971"/>
                      <a:pt x="205353" y="48971"/>
                    </a:cubicBezTo>
                    <a:lnTo>
                      <a:pt x="177151" y="48971"/>
                    </a:lnTo>
                    <a:cubicBezTo>
                      <a:pt x="174402" y="48971"/>
                      <a:pt x="171857" y="47648"/>
                      <a:pt x="170330" y="45306"/>
                    </a:cubicBezTo>
                    <a:lnTo>
                      <a:pt x="142536" y="3665"/>
                    </a:lnTo>
                    <a:cubicBezTo>
                      <a:pt x="141008" y="1425"/>
                      <a:pt x="138463" y="0"/>
                      <a:pt x="135714" y="0"/>
                    </a:cubicBezTo>
                    <a:lnTo>
                      <a:pt x="99469" y="0"/>
                    </a:lnTo>
                    <a:cubicBezTo>
                      <a:pt x="94990" y="0"/>
                      <a:pt x="91325" y="3665"/>
                      <a:pt x="91325" y="8145"/>
                    </a:cubicBezTo>
                    <a:lnTo>
                      <a:pt x="91325" y="32580"/>
                    </a:lnTo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91" name="Google Shape;6491;p34"/>
              <p:cNvSpPr/>
              <p:nvPr/>
            </p:nvSpPr>
            <p:spPr>
              <a:xfrm>
                <a:off x="1160783" y="1568451"/>
                <a:ext cx="20973" cy="2138"/>
              </a:xfrm>
              <a:custGeom>
                <a:avLst/>
                <a:gdLst/>
                <a:ahLst/>
                <a:cxnLst/>
                <a:rect l="l" t="t" r="r" b="b"/>
                <a:pathLst>
                  <a:path w="20973" h="2138" extrusionOk="0">
                    <a:moveTo>
                      <a:pt x="0" y="2138"/>
                    </a:moveTo>
                    <a:lnTo>
                      <a:pt x="20973" y="0"/>
                    </a:lnTo>
                    <a:cubicBezTo>
                      <a:pt x="13846" y="305"/>
                      <a:pt x="6821" y="1018"/>
                      <a:pt x="0" y="2138"/>
                    </a:cubicBezTo>
                    <a:close/>
                  </a:path>
                </a:pathLst>
              </a:custGeom>
              <a:solidFill>
                <a:srgbClr val="33C0D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92" name="Google Shape;6492;p34"/>
              <p:cNvSpPr/>
              <p:nvPr/>
            </p:nvSpPr>
            <p:spPr>
              <a:xfrm>
                <a:off x="1084526" y="1570691"/>
                <a:ext cx="76256" cy="30441"/>
              </a:xfrm>
              <a:custGeom>
                <a:avLst/>
                <a:gdLst/>
                <a:ahLst/>
                <a:cxnLst/>
                <a:rect l="l" t="t" r="r" b="b"/>
                <a:pathLst>
                  <a:path w="76256" h="30441" extrusionOk="0">
                    <a:moveTo>
                      <a:pt x="64650" y="1120"/>
                    </a:moveTo>
                    <a:cubicBezTo>
                      <a:pt x="41132" y="6618"/>
                      <a:pt x="19242" y="16697"/>
                      <a:pt x="0" y="30442"/>
                    </a:cubicBezTo>
                    <a:cubicBezTo>
                      <a:pt x="22398" y="15068"/>
                      <a:pt x="48258" y="4378"/>
                      <a:pt x="76257" y="0"/>
                    </a:cubicBezTo>
                    <a:lnTo>
                      <a:pt x="64650" y="1120"/>
                    </a:lnTo>
                    <a:close/>
                  </a:path>
                </a:pathLst>
              </a:custGeom>
              <a:solidFill>
                <a:srgbClr val="33C0D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93" name="Google Shape;6493;p34"/>
              <p:cNvSpPr/>
              <p:nvPr/>
            </p:nvSpPr>
            <p:spPr>
              <a:xfrm>
                <a:off x="1067117" y="1572931"/>
                <a:ext cx="188554" cy="137343"/>
              </a:xfrm>
              <a:custGeom>
                <a:avLst/>
                <a:gdLst/>
                <a:ahLst/>
                <a:cxnLst/>
                <a:rect l="l" t="t" r="r" b="b"/>
                <a:pathLst>
                  <a:path w="188554" h="137343" extrusionOk="0">
                    <a:moveTo>
                      <a:pt x="15272" y="75849"/>
                    </a:moveTo>
                    <a:cubicBezTo>
                      <a:pt x="16697" y="78598"/>
                      <a:pt x="19446" y="80329"/>
                      <a:pt x="22602" y="80329"/>
                    </a:cubicBezTo>
                    <a:lnTo>
                      <a:pt x="41946" y="80329"/>
                    </a:lnTo>
                    <a:cubicBezTo>
                      <a:pt x="46426" y="80329"/>
                      <a:pt x="50091" y="83994"/>
                      <a:pt x="50091" y="88474"/>
                    </a:cubicBezTo>
                    <a:lnTo>
                      <a:pt x="50091" y="129198"/>
                    </a:lnTo>
                    <a:cubicBezTo>
                      <a:pt x="50091" y="133678"/>
                      <a:pt x="53756" y="137343"/>
                      <a:pt x="58236" y="137343"/>
                    </a:cubicBezTo>
                    <a:lnTo>
                      <a:pt x="109854" y="137343"/>
                    </a:lnTo>
                    <a:cubicBezTo>
                      <a:pt x="113112" y="137343"/>
                      <a:pt x="116065" y="135409"/>
                      <a:pt x="117388" y="132456"/>
                    </a:cubicBezTo>
                    <a:lnTo>
                      <a:pt x="137547" y="85318"/>
                    </a:lnTo>
                    <a:cubicBezTo>
                      <a:pt x="138870" y="82365"/>
                      <a:pt x="141721" y="80329"/>
                      <a:pt x="145081" y="80329"/>
                    </a:cubicBezTo>
                    <a:lnTo>
                      <a:pt x="180409" y="80329"/>
                    </a:lnTo>
                    <a:cubicBezTo>
                      <a:pt x="184889" y="80329"/>
                      <a:pt x="188554" y="76664"/>
                      <a:pt x="188554" y="72184"/>
                    </a:cubicBezTo>
                    <a:lnTo>
                      <a:pt x="188554" y="11301"/>
                    </a:lnTo>
                    <a:cubicBezTo>
                      <a:pt x="168294" y="3971"/>
                      <a:pt x="146303" y="0"/>
                      <a:pt x="123395" y="0"/>
                    </a:cubicBezTo>
                    <a:cubicBezTo>
                      <a:pt x="120443" y="0"/>
                      <a:pt x="117490" y="102"/>
                      <a:pt x="114639" y="204"/>
                    </a:cubicBezTo>
                    <a:lnTo>
                      <a:pt x="93666" y="2240"/>
                    </a:lnTo>
                    <a:cubicBezTo>
                      <a:pt x="65668" y="6516"/>
                      <a:pt x="39808" y="16799"/>
                      <a:pt x="17410" y="31663"/>
                    </a:cubicBezTo>
                    <a:cubicBezTo>
                      <a:pt x="11301" y="35838"/>
                      <a:pt x="5498" y="40317"/>
                      <a:pt x="0" y="45204"/>
                    </a:cubicBezTo>
                    <a:lnTo>
                      <a:pt x="15272" y="75849"/>
                    </a:ln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94" name="Google Shape;6494;p34"/>
              <p:cNvSpPr/>
              <p:nvPr/>
            </p:nvSpPr>
            <p:spPr>
              <a:xfrm>
                <a:off x="995035" y="1568349"/>
                <a:ext cx="390954" cy="386169"/>
              </a:xfrm>
              <a:custGeom>
                <a:avLst/>
                <a:gdLst/>
                <a:ahLst/>
                <a:cxnLst/>
                <a:rect l="l" t="t" r="r" b="b"/>
                <a:pathLst>
                  <a:path w="390954" h="386169" extrusionOk="0">
                    <a:moveTo>
                      <a:pt x="390955" y="190794"/>
                    </a:moveTo>
                    <a:cubicBezTo>
                      <a:pt x="390955" y="145081"/>
                      <a:pt x="375072" y="101098"/>
                      <a:pt x="345954" y="66075"/>
                    </a:cubicBezTo>
                    <a:cubicBezTo>
                      <a:pt x="343002" y="62512"/>
                      <a:pt x="337606" y="62105"/>
                      <a:pt x="334246" y="65261"/>
                    </a:cubicBezTo>
                    <a:lnTo>
                      <a:pt x="334246" y="65261"/>
                    </a:lnTo>
                    <a:cubicBezTo>
                      <a:pt x="330988" y="68213"/>
                      <a:pt x="330683" y="73100"/>
                      <a:pt x="333431" y="76460"/>
                    </a:cubicBezTo>
                    <a:cubicBezTo>
                      <a:pt x="360106" y="108531"/>
                      <a:pt x="374665" y="148848"/>
                      <a:pt x="374665" y="190794"/>
                    </a:cubicBezTo>
                    <a:cubicBezTo>
                      <a:pt x="374665" y="233860"/>
                      <a:pt x="359393" y="273465"/>
                      <a:pt x="333941" y="304415"/>
                    </a:cubicBezTo>
                    <a:lnTo>
                      <a:pt x="333941" y="264098"/>
                    </a:lnTo>
                    <a:cubicBezTo>
                      <a:pt x="333941" y="255139"/>
                      <a:pt x="326610" y="247808"/>
                      <a:pt x="317651" y="247808"/>
                    </a:cubicBezTo>
                    <a:lnTo>
                      <a:pt x="289449" y="247808"/>
                    </a:lnTo>
                    <a:lnTo>
                      <a:pt x="261655" y="206168"/>
                    </a:lnTo>
                    <a:cubicBezTo>
                      <a:pt x="258600" y="201586"/>
                      <a:pt x="253510" y="198939"/>
                      <a:pt x="248114" y="198939"/>
                    </a:cubicBezTo>
                    <a:lnTo>
                      <a:pt x="211767" y="198939"/>
                    </a:lnTo>
                    <a:cubicBezTo>
                      <a:pt x="202808" y="198939"/>
                      <a:pt x="195477" y="206269"/>
                      <a:pt x="195477" y="215229"/>
                    </a:cubicBezTo>
                    <a:lnTo>
                      <a:pt x="195477" y="231519"/>
                    </a:lnTo>
                    <a:cubicBezTo>
                      <a:pt x="195477" y="235998"/>
                      <a:pt x="199143" y="239663"/>
                      <a:pt x="203622" y="239663"/>
                    </a:cubicBezTo>
                    <a:lnTo>
                      <a:pt x="203622" y="239663"/>
                    </a:lnTo>
                    <a:cubicBezTo>
                      <a:pt x="208102" y="239663"/>
                      <a:pt x="211767" y="235998"/>
                      <a:pt x="211767" y="231519"/>
                    </a:cubicBezTo>
                    <a:lnTo>
                      <a:pt x="211767" y="215229"/>
                    </a:lnTo>
                    <a:lnTo>
                      <a:pt x="248114" y="215229"/>
                    </a:lnTo>
                    <a:lnTo>
                      <a:pt x="275908" y="256869"/>
                    </a:lnTo>
                    <a:cubicBezTo>
                      <a:pt x="278963" y="261451"/>
                      <a:pt x="284053" y="264098"/>
                      <a:pt x="289449" y="264098"/>
                    </a:cubicBezTo>
                    <a:lnTo>
                      <a:pt x="317651" y="264098"/>
                    </a:lnTo>
                    <a:lnTo>
                      <a:pt x="317651" y="321723"/>
                    </a:lnTo>
                    <a:cubicBezTo>
                      <a:pt x="317651" y="321723"/>
                      <a:pt x="317651" y="321723"/>
                      <a:pt x="317651" y="321723"/>
                    </a:cubicBezTo>
                    <a:cubicBezTo>
                      <a:pt x="314087" y="325083"/>
                      <a:pt x="310320" y="328239"/>
                      <a:pt x="306553" y="331293"/>
                    </a:cubicBezTo>
                    <a:cubicBezTo>
                      <a:pt x="305535" y="332108"/>
                      <a:pt x="304517" y="332922"/>
                      <a:pt x="303397" y="333737"/>
                    </a:cubicBezTo>
                    <a:cubicBezTo>
                      <a:pt x="300037" y="336282"/>
                      <a:pt x="296576" y="338726"/>
                      <a:pt x="293012" y="340966"/>
                    </a:cubicBezTo>
                    <a:cubicBezTo>
                      <a:pt x="291791" y="341780"/>
                      <a:pt x="290569" y="342594"/>
                      <a:pt x="289245" y="343409"/>
                    </a:cubicBezTo>
                    <a:cubicBezTo>
                      <a:pt x="285784" y="345547"/>
                      <a:pt x="282119" y="347583"/>
                      <a:pt x="278555" y="349518"/>
                    </a:cubicBezTo>
                    <a:cubicBezTo>
                      <a:pt x="277232" y="350230"/>
                      <a:pt x="275806" y="350943"/>
                      <a:pt x="274483" y="351656"/>
                    </a:cubicBezTo>
                    <a:cubicBezTo>
                      <a:pt x="270716" y="353488"/>
                      <a:pt x="266949" y="355219"/>
                      <a:pt x="263182" y="356746"/>
                    </a:cubicBezTo>
                    <a:cubicBezTo>
                      <a:pt x="261858" y="357255"/>
                      <a:pt x="260535" y="357764"/>
                      <a:pt x="259211" y="358273"/>
                    </a:cubicBezTo>
                    <a:cubicBezTo>
                      <a:pt x="255139" y="359801"/>
                      <a:pt x="251066" y="361226"/>
                      <a:pt x="246892" y="362448"/>
                    </a:cubicBezTo>
                    <a:cubicBezTo>
                      <a:pt x="245772" y="362753"/>
                      <a:pt x="244652" y="363059"/>
                      <a:pt x="243532" y="363466"/>
                    </a:cubicBezTo>
                    <a:cubicBezTo>
                      <a:pt x="239154" y="364687"/>
                      <a:pt x="234675" y="365807"/>
                      <a:pt x="230093" y="366622"/>
                    </a:cubicBezTo>
                    <a:cubicBezTo>
                      <a:pt x="229279" y="366826"/>
                      <a:pt x="228362" y="366927"/>
                      <a:pt x="227446" y="367131"/>
                    </a:cubicBezTo>
                    <a:cubicBezTo>
                      <a:pt x="222661" y="368047"/>
                      <a:pt x="217774" y="368760"/>
                      <a:pt x="212887" y="369167"/>
                    </a:cubicBezTo>
                    <a:cubicBezTo>
                      <a:pt x="212378" y="369269"/>
                      <a:pt x="211869" y="369269"/>
                      <a:pt x="211360" y="369269"/>
                    </a:cubicBezTo>
                    <a:cubicBezTo>
                      <a:pt x="206066" y="369676"/>
                      <a:pt x="200772" y="369982"/>
                      <a:pt x="195477" y="369982"/>
                    </a:cubicBezTo>
                    <a:cubicBezTo>
                      <a:pt x="192423" y="369982"/>
                      <a:pt x="189267" y="369880"/>
                      <a:pt x="186213" y="369778"/>
                    </a:cubicBezTo>
                    <a:cubicBezTo>
                      <a:pt x="183769" y="369676"/>
                      <a:pt x="181326" y="369473"/>
                      <a:pt x="178882" y="369269"/>
                    </a:cubicBezTo>
                    <a:cubicBezTo>
                      <a:pt x="178271" y="369167"/>
                      <a:pt x="177660" y="369167"/>
                      <a:pt x="177151" y="369167"/>
                    </a:cubicBezTo>
                    <a:cubicBezTo>
                      <a:pt x="174301" y="368862"/>
                      <a:pt x="171552" y="368556"/>
                      <a:pt x="168803" y="368149"/>
                    </a:cubicBezTo>
                    <a:cubicBezTo>
                      <a:pt x="168599" y="368149"/>
                      <a:pt x="168396" y="368047"/>
                      <a:pt x="168192" y="368047"/>
                    </a:cubicBezTo>
                    <a:cubicBezTo>
                      <a:pt x="165443" y="367640"/>
                      <a:pt x="162796" y="367131"/>
                      <a:pt x="160047" y="366622"/>
                    </a:cubicBezTo>
                    <a:cubicBezTo>
                      <a:pt x="159843" y="366520"/>
                      <a:pt x="159538" y="366520"/>
                      <a:pt x="159334" y="366520"/>
                    </a:cubicBezTo>
                    <a:cubicBezTo>
                      <a:pt x="156789" y="366011"/>
                      <a:pt x="154346" y="365400"/>
                      <a:pt x="151800" y="364789"/>
                    </a:cubicBezTo>
                    <a:cubicBezTo>
                      <a:pt x="151393" y="364687"/>
                      <a:pt x="150884" y="364586"/>
                      <a:pt x="150477" y="364484"/>
                    </a:cubicBezTo>
                    <a:cubicBezTo>
                      <a:pt x="148237" y="363873"/>
                      <a:pt x="145997" y="363262"/>
                      <a:pt x="143859" y="362549"/>
                    </a:cubicBezTo>
                    <a:cubicBezTo>
                      <a:pt x="143146" y="362346"/>
                      <a:pt x="142434" y="362142"/>
                      <a:pt x="141721" y="361939"/>
                    </a:cubicBezTo>
                    <a:cubicBezTo>
                      <a:pt x="139787" y="361328"/>
                      <a:pt x="137852" y="360615"/>
                      <a:pt x="135918" y="360004"/>
                    </a:cubicBezTo>
                    <a:cubicBezTo>
                      <a:pt x="134900" y="359699"/>
                      <a:pt x="133983" y="359292"/>
                      <a:pt x="133067" y="358986"/>
                    </a:cubicBezTo>
                    <a:cubicBezTo>
                      <a:pt x="131336" y="358375"/>
                      <a:pt x="129606" y="357663"/>
                      <a:pt x="127977" y="356950"/>
                    </a:cubicBezTo>
                    <a:cubicBezTo>
                      <a:pt x="126857" y="356441"/>
                      <a:pt x="125635" y="356034"/>
                      <a:pt x="124515" y="355524"/>
                    </a:cubicBezTo>
                    <a:cubicBezTo>
                      <a:pt x="123802" y="355219"/>
                      <a:pt x="123191" y="354914"/>
                      <a:pt x="122479" y="354608"/>
                    </a:cubicBezTo>
                    <a:lnTo>
                      <a:pt x="144470" y="288838"/>
                    </a:lnTo>
                    <a:lnTo>
                      <a:pt x="158622" y="288838"/>
                    </a:lnTo>
                    <a:lnTo>
                      <a:pt x="170126" y="306044"/>
                    </a:lnTo>
                    <a:cubicBezTo>
                      <a:pt x="173181" y="310626"/>
                      <a:pt x="178271" y="313273"/>
                      <a:pt x="183667" y="313273"/>
                    </a:cubicBezTo>
                    <a:lnTo>
                      <a:pt x="195477" y="313273"/>
                    </a:lnTo>
                    <a:cubicBezTo>
                      <a:pt x="204437" y="313273"/>
                      <a:pt x="211767" y="305942"/>
                      <a:pt x="211767" y="296983"/>
                    </a:cubicBezTo>
                    <a:lnTo>
                      <a:pt x="211767" y="264404"/>
                    </a:lnTo>
                    <a:cubicBezTo>
                      <a:pt x="211767" y="259924"/>
                      <a:pt x="208102" y="256259"/>
                      <a:pt x="203622" y="256259"/>
                    </a:cubicBezTo>
                    <a:lnTo>
                      <a:pt x="203622" y="256259"/>
                    </a:lnTo>
                    <a:cubicBezTo>
                      <a:pt x="199143" y="256259"/>
                      <a:pt x="195477" y="259924"/>
                      <a:pt x="195477" y="264404"/>
                    </a:cubicBezTo>
                    <a:lnTo>
                      <a:pt x="195477" y="296983"/>
                    </a:lnTo>
                    <a:lnTo>
                      <a:pt x="183565" y="296983"/>
                    </a:lnTo>
                    <a:lnTo>
                      <a:pt x="172061" y="279472"/>
                    </a:lnTo>
                    <a:cubicBezTo>
                      <a:pt x="169006" y="274890"/>
                      <a:pt x="163916" y="272243"/>
                      <a:pt x="158520" y="272243"/>
                    </a:cubicBezTo>
                    <a:lnTo>
                      <a:pt x="144368" y="272243"/>
                    </a:lnTo>
                    <a:cubicBezTo>
                      <a:pt x="137343" y="272243"/>
                      <a:pt x="131133" y="276723"/>
                      <a:pt x="128893" y="283340"/>
                    </a:cubicBezTo>
                    <a:lnTo>
                      <a:pt x="107716" y="346871"/>
                    </a:lnTo>
                    <a:cubicBezTo>
                      <a:pt x="53145" y="316124"/>
                      <a:pt x="16290" y="257684"/>
                      <a:pt x="16290" y="190794"/>
                    </a:cubicBezTo>
                    <a:cubicBezTo>
                      <a:pt x="16290" y="142027"/>
                      <a:pt x="36652" y="96517"/>
                      <a:pt x="69842" y="63632"/>
                    </a:cubicBezTo>
                    <a:lnTo>
                      <a:pt x="80024" y="84096"/>
                    </a:lnTo>
                    <a:cubicBezTo>
                      <a:pt x="82772" y="89696"/>
                      <a:pt x="88372" y="93055"/>
                      <a:pt x="94583" y="93055"/>
                    </a:cubicBezTo>
                    <a:lnTo>
                      <a:pt x="114028" y="93055"/>
                    </a:lnTo>
                    <a:lnTo>
                      <a:pt x="114028" y="133780"/>
                    </a:lnTo>
                    <a:cubicBezTo>
                      <a:pt x="114028" y="142739"/>
                      <a:pt x="121359" y="150070"/>
                      <a:pt x="130318" y="150070"/>
                    </a:cubicBezTo>
                    <a:lnTo>
                      <a:pt x="181936" y="150070"/>
                    </a:lnTo>
                    <a:cubicBezTo>
                      <a:pt x="188452" y="150070"/>
                      <a:pt x="194357" y="146201"/>
                      <a:pt x="196903" y="140194"/>
                    </a:cubicBezTo>
                    <a:lnTo>
                      <a:pt x="217061" y="93055"/>
                    </a:lnTo>
                    <a:lnTo>
                      <a:pt x="252492" y="93055"/>
                    </a:lnTo>
                    <a:cubicBezTo>
                      <a:pt x="261451" y="93055"/>
                      <a:pt x="268781" y="85725"/>
                      <a:pt x="268781" y="76766"/>
                    </a:cubicBezTo>
                    <a:lnTo>
                      <a:pt x="268781" y="68621"/>
                    </a:lnTo>
                    <a:cubicBezTo>
                      <a:pt x="268781" y="64141"/>
                      <a:pt x="265116" y="60476"/>
                      <a:pt x="260637" y="60476"/>
                    </a:cubicBezTo>
                    <a:lnTo>
                      <a:pt x="260637" y="60476"/>
                    </a:lnTo>
                    <a:cubicBezTo>
                      <a:pt x="256157" y="60476"/>
                      <a:pt x="252492" y="64141"/>
                      <a:pt x="252492" y="68621"/>
                    </a:cubicBezTo>
                    <a:lnTo>
                      <a:pt x="252492" y="76766"/>
                    </a:lnTo>
                    <a:lnTo>
                      <a:pt x="217163" y="76766"/>
                    </a:lnTo>
                    <a:cubicBezTo>
                      <a:pt x="210647" y="76766"/>
                      <a:pt x="204742" y="80634"/>
                      <a:pt x="202197" y="86641"/>
                    </a:cubicBezTo>
                    <a:lnTo>
                      <a:pt x="181936" y="133780"/>
                    </a:lnTo>
                    <a:lnTo>
                      <a:pt x="130318" y="133780"/>
                    </a:lnTo>
                    <a:lnTo>
                      <a:pt x="130318" y="93055"/>
                    </a:lnTo>
                    <a:cubicBezTo>
                      <a:pt x="130318" y="84096"/>
                      <a:pt x="122988" y="76766"/>
                      <a:pt x="114028" y="76766"/>
                    </a:cubicBezTo>
                    <a:lnTo>
                      <a:pt x="94583" y="76766"/>
                    </a:lnTo>
                    <a:lnTo>
                      <a:pt x="82365" y="52229"/>
                    </a:lnTo>
                    <a:cubicBezTo>
                      <a:pt x="91528" y="44695"/>
                      <a:pt x="101302" y="37976"/>
                      <a:pt x="111890" y="32376"/>
                    </a:cubicBezTo>
                    <a:cubicBezTo>
                      <a:pt x="112603" y="31969"/>
                      <a:pt x="113316" y="31663"/>
                      <a:pt x="114028" y="31256"/>
                    </a:cubicBezTo>
                    <a:cubicBezTo>
                      <a:pt x="118101" y="29220"/>
                      <a:pt x="122173" y="27184"/>
                      <a:pt x="126449" y="25453"/>
                    </a:cubicBezTo>
                    <a:cubicBezTo>
                      <a:pt x="126857" y="25249"/>
                      <a:pt x="127366" y="25147"/>
                      <a:pt x="127773" y="24944"/>
                    </a:cubicBezTo>
                    <a:cubicBezTo>
                      <a:pt x="131438" y="23417"/>
                      <a:pt x="135205" y="22093"/>
                      <a:pt x="138972" y="20769"/>
                    </a:cubicBezTo>
                    <a:cubicBezTo>
                      <a:pt x="140296" y="20362"/>
                      <a:pt x="141721" y="19853"/>
                      <a:pt x="143045" y="19446"/>
                    </a:cubicBezTo>
                    <a:cubicBezTo>
                      <a:pt x="146913" y="18224"/>
                      <a:pt x="150884" y="17104"/>
                      <a:pt x="154957" y="16188"/>
                    </a:cubicBezTo>
                    <a:cubicBezTo>
                      <a:pt x="155262" y="16086"/>
                      <a:pt x="155567" y="15984"/>
                      <a:pt x="155873" y="15984"/>
                    </a:cubicBezTo>
                    <a:lnTo>
                      <a:pt x="154651" y="10690"/>
                    </a:lnTo>
                    <a:lnTo>
                      <a:pt x="152208" y="0"/>
                    </a:lnTo>
                    <a:cubicBezTo>
                      <a:pt x="151902" y="102"/>
                      <a:pt x="151699" y="102"/>
                      <a:pt x="151393" y="204"/>
                    </a:cubicBezTo>
                    <a:cubicBezTo>
                      <a:pt x="146812" y="1222"/>
                      <a:pt x="142332" y="2545"/>
                      <a:pt x="137954" y="3869"/>
                    </a:cubicBezTo>
                    <a:cubicBezTo>
                      <a:pt x="136325" y="4378"/>
                      <a:pt x="134798" y="4887"/>
                      <a:pt x="133271" y="5396"/>
                    </a:cubicBezTo>
                    <a:cubicBezTo>
                      <a:pt x="129809" y="6516"/>
                      <a:pt x="126348" y="7839"/>
                      <a:pt x="122988" y="9163"/>
                    </a:cubicBezTo>
                    <a:cubicBezTo>
                      <a:pt x="121766" y="9672"/>
                      <a:pt x="120544" y="10079"/>
                      <a:pt x="119323" y="10588"/>
                    </a:cubicBezTo>
                    <a:cubicBezTo>
                      <a:pt x="114639" y="12523"/>
                      <a:pt x="110058" y="14661"/>
                      <a:pt x="105578" y="17002"/>
                    </a:cubicBezTo>
                    <a:cubicBezTo>
                      <a:pt x="105375" y="17104"/>
                      <a:pt x="105171" y="17206"/>
                      <a:pt x="104967" y="17308"/>
                    </a:cubicBezTo>
                    <a:cubicBezTo>
                      <a:pt x="100284" y="19751"/>
                      <a:pt x="95804" y="22398"/>
                      <a:pt x="91325" y="25249"/>
                    </a:cubicBezTo>
                    <a:cubicBezTo>
                      <a:pt x="91223" y="25249"/>
                      <a:pt x="91121" y="25351"/>
                      <a:pt x="91121" y="25351"/>
                    </a:cubicBezTo>
                    <a:cubicBezTo>
                      <a:pt x="82569" y="30747"/>
                      <a:pt x="74322" y="36754"/>
                      <a:pt x="66686" y="43473"/>
                    </a:cubicBezTo>
                    <a:cubicBezTo>
                      <a:pt x="66279" y="43779"/>
                      <a:pt x="66075" y="44186"/>
                      <a:pt x="65770" y="44593"/>
                    </a:cubicBezTo>
                    <a:cubicBezTo>
                      <a:pt x="25249" y="81245"/>
                      <a:pt x="0" y="133983"/>
                      <a:pt x="0" y="190794"/>
                    </a:cubicBezTo>
                    <a:cubicBezTo>
                      <a:pt x="0" y="267356"/>
                      <a:pt x="44186" y="333635"/>
                      <a:pt x="108429" y="365807"/>
                    </a:cubicBezTo>
                    <a:cubicBezTo>
                      <a:pt x="108531" y="365909"/>
                      <a:pt x="108632" y="366011"/>
                      <a:pt x="108734" y="366011"/>
                    </a:cubicBezTo>
                    <a:cubicBezTo>
                      <a:pt x="109142" y="366215"/>
                      <a:pt x="109651" y="366418"/>
                      <a:pt x="110160" y="366622"/>
                    </a:cubicBezTo>
                    <a:cubicBezTo>
                      <a:pt x="111789" y="367436"/>
                      <a:pt x="113418" y="368149"/>
                      <a:pt x="115148" y="368862"/>
                    </a:cubicBezTo>
                    <a:cubicBezTo>
                      <a:pt x="117897" y="370083"/>
                      <a:pt x="120748" y="371305"/>
                      <a:pt x="123497" y="372425"/>
                    </a:cubicBezTo>
                    <a:cubicBezTo>
                      <a:pt x="125126" y="373138"/>
                      <a:pt x="126857" y="373749"/>
                      <a:pt x="128486" y="374360"/>
                    </a:cubicBezTo>
                    <a:cubicBezTo>
                      <a:pt x="130420" y="375072"/>
                      <a:pt x="132456" y="375683"/>
                      <a:pt x="134391" y="376396"/>
                    </a:cubicBezTo>
                    <a:cubicBezTo>
                      <a:pt x="135612" y="376803"/>
                      <a:pt x="136936" y="377210"/>
                      <a:pt x="138158" y="377618"/>
                    </a:cubicBezTo>
                    <a:cubicBezTo>
                      <a:pt x="140194" y="378228"/>
                      <a:pt x="142230" y="378839"/>
                      <a:pt x="144266" y="379348"/>
                    </a:cubicBezTo>
                    <a:cubicBezTo>
                      <a:pt x="145488" y="379654"/>
                      <a:pt x="146710" y="380061"/>
                      <a:pt x="148033" y="380366"/>
                    </a:cubicBezTo>
                    <a:cubicBezTo>
                      <a:pt x="150070" y="380875"/>
                      <a:pt x="152208" y="381385"/>
                      <a:pt x="154244" y="381792"/>
                    </a:cubicBezTo>
                    <a:cubicBezTo>
                      <a:pt x="155567" y="382097"/>
                      <a:pt x="156891" y="382301"/>
                      <a:pt x="158215" y="382606"/>
                    </a:cubicBezTo>
                    <a:cubicBezTo>
                      <a:pt x="160251" y="383013"/>
                      <a:pt x="162287" y="383319"/>
                      <a:pt x="164323" y="383726"/>
                    </a:cubicBezTo>
                    <a:cubicBezTo>
                      <a:pt x="165850" y="383930"/>
                      <a:pt x="167378" y="384133"/>
                      <a:pt x="168905" y="384337"/>
                    </a:cubicBezTo>
                    <a:cubicBezTo>
                      <a:pt x="170737" y="384541"/>
                      <a:pt x="172672" y="384846"/>
                      <a:pt x="174504" y="385050"/>
                    </a:cubicBezTo>
                    <a:cubicBezTo>
                      <a:pt x="176439" y="385253"/>
                      <a:pt x="178373" y="385355"/>
                      <a:pt x="180308" y="385559"/>
                    </a:cubicBezTo>
                    <a:cubicBezTo>
                      <a:pt x="181835" y="385661"/>
                      <a:pt x="183260" y="385864"/>
                      <a:pt x="184787" y="385864"/>
                    </a:cubicBezTo>
                    <a:cubicBezTo>
                      <a:pt x="188351" y="386068"/>
                      <a:pt x="191812" y="386170"/>
                      <a:pt x="195376" y="386170"/>
                    </a:cubicBezTo>
                    <a:cubicBezTo>
                      <a:pt x="201484" y="386170"/>
                      <a:pt x="207491" y="385864"/>
                      <a:pt x="213396" y="385355"/>
                    </a:cubicBezTo>
                    <a:cubicBezTo>
                      <a:pt x="213803" y="385355"/>
                      <a:pt x="214312" y="385253"/>
                      <a:pt x="214720" y="385253"/>
                    </a:cubicBezTo>
                    <a:cubicBezTo>
                      <a:pt x="220319" y="384744"/>
                      <a:pt x="225919" y="383828"/>
                      <a:pt x="231417" y="382810"/>
                    </a:cubicBezTo>
                    <a:cubicBezTo>
                      <a:pt x="232231" y="382708"/>
                      <a:pt x="233046" y="382504"/>
                      <a:pt x="233860" y="382403"/>
                    </a:cubicBezTo>
                    <a:cubicBezTo>
                      <a:pt x="239053" y="381385"/>
                      <a:pt x="244041" y="380061"/>
                      <a:pt x="249132" y="378636"/>
                    </a:cubicBezTo>
                    <a:cubicBezTo>
                      <a:pt x="250252" y="378330"/>
                      <a:pt x="251372" y="378025"/>
                      <a:pt x="252492" y="377618"/>
                    </a:cubicBezTo>
                    <a:cubicBezTo>
                      <a:pt x="257175" y="376192"/>
                      <a:pt x="261756" y="374563"/>
                      <a:pt x="266338" y="372731"/>
                    </a:cubicBezTo>
                    <a:cubicBezTo>
                      <a:pt x="267763" y="372222"/>
                      <a:pt x="269087" y="371712"/>
                      <a:pt x="270410" y="371102"/>
                    </a:cubicBezTo>
                    <a:cubicBezTo>
                      <a:pt x="274686" y="369269"/>
                      <a:pt x="278963" y="367335"/>
                      <a:pt x="283137" y="365197"/>
                    </a:cubicBezTo>
                    <a:cubicBezTo>
                      <a:pt x="284562" y="364484"/>
                      <a:pt x="286089" y="363771"/>
                      <a:pt x="287515" y="362957"/>
                    </a:cubicBezTo>
                    <a:cubicBezTo>
                      <a:pt x="291587" y="360819"/>
                      <a:pt x="295558" y="358477"/>
                      <a:pt x="299427" y="356034"/>
                    </a:cubicBezTo>
                    <a:cubicBezTo>
                      <a:pt x="300852" y="355117"/>
                      <a:pt x="302175" y="354303"/>
                      <a:pt x="303601" y="353386"/>
                    </a:cubicBezTo>
                    <a:cubicBezTo>
                      <a:pt x="307571" y="350739"/>
                      <a:pt x="311338" y="347990"/>
                      <a:pt x="315105" y="345140"/>
                    </a:cubicBezTo>
                    <a:cubicBezTo>
                      <a:pt x="316327" y="344223"/>
                      <a:pt x="317447" y="343307"/>
                      <a:pt x="318669" y="342391"/>
                    </a:cubicBezTo>
                    <a:cubicBezTo>
                      <a:pt x="322436" y="339337"/>
                      <a:pt x="326101" y="336079"/>
                      <a:pt x="329664" y="332719"/>
                    </a:cubicBezTo>
                    <a:cubicBezTo>
                      <a:pt x="330275" y="332108"/>
                      <a:pt x="330886" y="331701"/>
                      <a:pt x="331497" y="331090"/>
                    </a:cubicBezTo>
                    <a:cubicBezTo>
                      <a:pt x="331599" y="330988"/>
                      <a:pt x="331701" y="330784"/>
                      <a:pt x="331802" y="330683"/>
                    </a:cubicBezTo>
                    <a:cubicBezTo>
                      <a:pt x="368251" y="295252"/>
                      <a:pt x="390955" y="245670"/>
                      <a:pt x="390955" y="19079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95" name="Google Shape;6495;p34"/>
              <p:cNvSpPr/>
              <p:nvPr/>
            </p:nvSpPr>
            <p:spPr>
              <a:xfrm>
                <a:off x="1043904" y="1742854"/>
                <a:ext cx="87850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87850" h="65159" extrusionOk="0">
                    <a:moveTo>
                      <a:pt x="85420" y="28405"/>
                    </a:moveTo>
                    <a:lnTo>
                      <a:pt x="76562" y="19548"/>
                    </a:lnTo>
                    <a:cubicBezTo>
                      <a:pt x="74526" y="17512"/>
                      <a:pt x="71573" y="16697"/>
                      <a:pt x="68824" y="17410"/>
                    </a:cubicBezTo>
                    <a:lnTo>
                      <a:pt x="46324" y="23009"/>
                    </a:lnTo>
                    <a:cubicBezTo>
                      <a:pt x="42964" y="23824"/>
                      <a:pt x="39503" y="22500"/>
                      <a:pt x="37568" y="19650"/>
                    </a:cubicBezTo>
                    <a:lnTo>
                      <a:pt x="26878" y="3665"/>
                    </a:lnTo>
                    <a:cubicBezTo>
                      <a:pt x="25351" y="1425"/>
                      <a:pt x="22806" y="0"/>
                      <a:pt x="20159" y="0"/>
                    </a:cubicBezTo>
                    <a:lnTo>
                      <a:pt x="8145" y="0"/>
                    </a:lnTo>
                    <a:cubicBezTo>
                      <a:pt x="3665" y="0"/>
                      <a:pt x="0" y="3665"/>
                      <a:pt x="0" y="8145"/>
                    </a:cubicBezTo>
                    <a:lnTo>
                      <a:pt x="0" y="29220"/>
                    </a:lnTo>
                    <a:cubicBezTo>
                      <a:pt x="0" y="31358"/>
                      <a:pt x="814" y="33496"/>
                      <a:pt x="2342" y="35023"/>
                    </a:cubicBezTo>
                    <a:lnTo>
                      <a:pt x="30136" y="62817"/>
                    </a:lnTo>
                    <a:cubicBezTo>
                      <a:pt x="31663" y="64345"/>
                      <a:pt x="33699" y="65159"/>
                      <a:pt x="35939" y="65159"/>
                    </a:cubicBezTo>
                    <a:lnTo>
                      <a:pt x="68213" y="65159"/>
                    </a:lnTo>
                    <a:cubicBezTo>
                      <a:pt x="71268" y="65159"/>
                      <a:pt x="74119" y="63428"/>
                      <a:pt x="75544" y="60679"/>
                    </a:cubicBezTo>
                    <a:lnTo>
                      <a:pt x="86947" y="37874"/>
                    </a:lnTo>
                    <a:cubicBezTo>
                      <a:pt x="88576" y="34718"/>
                      <a:pt x="87965" y="30951"/>
                      <a:pt x="85420" y="2840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96" name="Google Shape;6496;p34"/>
              <p:cNvSpPr/>
              <p:nvPr/>
            </p:nvSpPr>
            <p:spPr>
              <a:xfrm>
                <a:off x="1035759" y="1734709"/>
                <a:ext cx="104056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104056" h="81448" extrusionOk="0">
                    <a:moveTo>
                      <a:pt x="76460" y="81449"/>
                    </a:moveTo>
                    <a:lnTo>
                      <a:pt x="44084" y="81449"/>
                    </a:lnTo>
                    <a:cubicBezTo>
                      <a:pt x="39808" y="81449"/>
                      <a:pt x="35634" y="79718"/>
                      <a:pt x="32580" y="76664"/>
                    </a:cubicBezTo>
                    <a:lnTo>
                      <a:pt x="4785" y="48869"/>
                    </a:lnTo>
                    <a:cubicBezTo>
                      <a:pt x="1731" y="45815"/>
                      <a:pt x="0" y="41743"/>
                      <a:pt x="0" y="37365"/>
                    </a:cubicBezTo>
                    <a:lnTo>
                      <a:pt x="0" y="16290"/>
                    </a:lnTo>
                    <a:cubicBezTo>
                      <a:pt x="0" y="7330"/>
                      <a:pt x="7330" y="0"/>
                      <a:pt x="16290" y="0"/>
                    </a:cubicBezTo>
                    <a:lnTo>
                      <a:pt x="28202" y="0"/>
                    </a:lnTo>
                    <a:cubicBezTo>
                      <a:pt x="33699" y="0"/>
                      <a:pt x="38688" y="2749"/>
                      <a:pt x="41743" y="7229"/>
                    </a:cubicBezTo>
                    <a:lnTo>
                      <a:pt x="52433" y="23213"/>
                    </a:lnTo>
                    <a:lnTo>
                      <a:pt x="74933" y="17613"/>
                    </a:lnTo>
                    <a:cubicBezTo>
                      <a:pt x="80431" y="16188"/>
                      <a:pt x="86336" y="17919"/>
                      <a:pt x="90408" y="21889"/>
                    </a:cubicBezTo>
                    <a:lnTo>
                      <a:pt x="99266" y="30747"/>
                    </a:lnTo>
                    <a:cubicBezTo>
                      <a:pt x="104255" y="35736"/>
                      <a:pt x="105476" y="43270"/>
                      <a:pt x="102320" y="49582"/>
                    </a:cubicBezTo>
                    <a:lnTo>
                      <a:pt x="90917" y="72388"/>
                    </a:lnTo>
                    <a:cubicBezTo>
                      <a:pt x="88168" y="77987"/>
                      <a:pt x="82671" y="81449"/>
                      <a:pt x="76460" y="81449"/>
                    </a:cubicBezTo>
                    <a:close/>
                    <a:moveTo>
                      <a:pt x="16290" y="16290"/>
                    </a:moveTo>
                    <a:lnTo>
                      <a:pt x="16290" y="37365"/>
                    </a:lnTo>
                    <a:lnTo>
                      <a:pt x="44084" y="65159"/>
                    </a:lnTo>
                    <a:lnTo>
                      <a:pt x="76358" y="65159"/>
                    </a:lnTo>
                    <a:lnTo>
                      <a:pt x="87761" y="42353"/>
                    </a:lnTo>
                    <a:lnTo>
                      <a:pt x="78904" y="33496"/>
                    </a:lnTo>
                    <a:lnTo>
                      <a:pt x="56403" y="39095"/>
                    </a:lnTo>
                    <a:cubicBezTo>
                      <a:pt x="49684" y="40724"/>
                      <a:pt x="42761" y="38077"/>
                      <a:pt x="38892" y="32376"/>
                    </a:cubicBezTo>
                    <a:lnTo>
                      <a:pt x="28202" y="16290"/>
                    </a:lnTo>
                    <a:lnTo>
                      <a:pt x="16290" y="162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97" name="Google Shape;6497;p34"/>
              <p:cNvSpPr/>
              <p:nvPr/>
            </p:nvSpPr>
            <p:spPr>
              <a:xfrm>
                <a:off x="1258057" y="1693984"/>
                <a:ext cx="87208" cy="73202"/>
              </a:xfrm>
              <a:custGeom>
                <a:avLst/>
                <a:gdLst/>
                <a:ahLst/>
                <a:cxnLst/>
                <a:rect l="l" t="t" r="r" b="b"/>
                <a:pathLst>
                  <a:path w="87208" h="73202" extrusionOk="0">
                    <a:moveTo>
                      <a:pt x="61246" y="29525"/>
                    </a:moveTo>
                    <a:lnTo>
                      <a:pt x="48724" y="4480"/>
                    </a:lnTo>
                    <a:cubicBezTo>
                      <a:pt x="47298" y="1731"/>
                      <a:pt x="44549" y="0"/>
                      <a:pt x="41393" y="0"/>
                    </a:cubicBezTo>
                    <a:lnTo>
                      <a:pt x="24492" y="0"/>
                    </a:lnTo>
                    <a:cubicBezTo>
                      <a:pt x="22863" y="0"/>
                      <a:pt x="21336" y="509"/>
                      <a:pt x="20013" y="1324"/>
                    </a:cubicBezTo>
                    <a:lnTo>
                      <a:pt x="3621" y="12217"/>
                    </a:lnTo>
                    <a:cubicBezTo>
                      <a:pt x="160" y="14457"/>
                      <a:pt x="-960" y="18937"/>
                      <a:pt x="872" y="22602"/>
                    </a:cubicBezTo>
                    <a:lnTo>
                      <a:pt x="12886" y="46629"/>
                    </a:lnTo>
                    <a:cubicBezTo>
                      <a:pt x="13599" y="48055"/>
                      <a:pt x="14617" y="49175"/>
                      <a:pt x="15940" y="49989"/>
                    </a:cubicBezTo>
                    <a:lnTo>
                      <a:pt x="52694" y="72082"/>
                    </a:lnTo>
                    <a:cubicBezTo>
                      <a:pt x="53916" y="72897"/>
                      <a:pt x="55443" y="73202"/>
                      <a:pt x="56868" y="73202"/>
                    </a:cubicBezTo>
                    <a:lnTo>
                      <a:pt x="79063" y="73202"/>
                    </a:lnTo>
                    <a:cubicBezTo>
                      <a:pt x="83543" y="73202"/>
                      <a:pt x="87208" y="69537"/>
                      <a:pt x="87208" y="65057"/>
                    </a:cubicBezTo>
                    <a:lnTo>
                      <a:pt x="87208" y="46528"/>
                    </a:lnTo>
                    <a:cubicBezTo>
                      <a:pt x="87208" y="43066"/>
                      <a:pt x="84968" y="39910"/>
                      <a:pt x="81609" y="38790"/>
                    </a:cubicBezTo>
                    <a:lnTo>
                      <a:pt x="65930" y="33598"/>
                    </a:lnTo>
                    <a:cubicBezTo>
                      <a:pt x="63893" y="32987"/>
                      <a:pt x="62264" y="31460"/>
                      <a:pt x="61246" y="2952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98" name="Google Shape;6498;p34"/>
              <p:cNvSpPr/>
              <p:nvPr/>
            </p:nvSpPr>
            <p:spPr>
              <a:xfrm>
                <a:off x="1249875" y="1685839"/>
                <a:ext cx="103433" cy="89593"/>
              </a:xfrm>
              <a:custGeom>
                <a:avLst/>
                <a:gdLst/>
                <a:ahLst/>
                <a:cxnLst/>
                <a:rect l="l" t="t" r="r" b="b"/>
                <a:pathLst>
                  <a:path w="103433" h="89593" extrusionOk="0">
                    <a:moveTo>
                      <a:pt x="87245" y="89594"/>
                    </a:moveTo>
                    <a:lnTo>
                      <a:pt x="65050" y="89594"/>
                    </a:lnTo>
                    <a:cubicBezTo>
                      <a:pt x="62097" y="89594"/>
                      <a:pt x="59145" y="88779"/>
                      <a:pt x="56701" y="87252"/>
                    </a:cubicBezTo>
                    <a:lnTo>
                      <a:pt x="19948" y="65159"/>
                    </a:lnTo>
                    <a:cubicBezTo>
                      <a:pt x="17300" y="63530"/>
                      <a:pt x="15162" y="61290"/>
                      <a:pt x="13737" y="58440"/>
                    </a:cubicBezTo>
                    <a:lnTo>
                      <a:pt x="1723" y="34514"/>
                    </a:lnTo>
                    <a:cubicBezTo>
                      <a:pt x="-1942" y="27184"/>
                      <a:pt x="400" y="18224"/>
                      <a:pt x="7221" y="13643"/>
                    </a:cubicBezTo>
                    <a:lnTo>
                      <a:pt x="23613" y="2749"/>
                    </a:lnTo>
                    <a:cubicBezTo>
                      <a:pt x="26260" y="916"/>
                      <a:pt x="29416" y="0"/>
                      <a:pt x="32674" y="0"/>
                    </a:cubicBezTo>
                    <a:lnTo>
                      <a:pt x="49575" y="0"/>
                    </a:lnTo>
                    <a:cubicBezTo>
                      <a:pt x="55785" y="0"/>
                      <a:pt x="61385" y="3462"/>
                      <a:pt x="64134" y="9061"/>
                    </a:cubicBezTo>
                    <a:lnTo>
                      <a:pt x="76656" y="34107"/>
                    </a:lnTo>
                    <a:cubicBezTo>
                      <a:pt x="76656" y="34107"/>
                      <a:pt x="76656" y="34107"/>
                      <a:pt x="76656" y="34107"/>
                    </a:cubicBezTo>
                    <a:lnTo>
                      <a:pt x="92335" y="39299"/>
                    </a:lnTo>
                    <a:cubicBezTo>
                      <a:pt x="98953" y="41539"/>
                      <a:pt x="103433" y="47749"/>
                      <a:pt x="103433" y="54774"/>
                    </a:cubicBezTo>
                    <a:lnTo>
                      <a:pt x="103433" y="73304"/>
                    </a:lnTo>
                    <a:cubicBezTo>
                      <a:pt x="103535" y="82263"/>
                      <a:pt x="96204" y="89594"/>
                      <a:pt x="87245" y="89594"/>
                    </a:cubicBezTo>
                    <a:close/>
                    <a:moveTo>
                      <a:pt x="49676" y="16290"/>
                    </a:moveTo>
                    <a:lnTo>
                      <a:pt x="32776" y="16290"/>
                    </a:lnTo>
                    <a:lnTo>
                      <a:pt x="16384" y="27184"/>
                    </a:lnTo>
                    <a:lnTo>
                      <a:pt x="28398" y="51211"/>
                    </a:lnTo>
                    <a:lnTo>
                      <a:pt x="65152" y="73304"/>
                    </a:lnTo>
                    <a:lnTo>
                      <a:pt x="87245" y="73304"/>
                    </a:lnTo>
                    <a:lnTo>
                      <a:pt x="87245" y="54774"/>
                    </a:lnTo>
                    <a:lnTo>
                      <a:pt x="71566" y="49582"/>
                    </a:lnTo>
                    <a:cubicBezTo>
                      <a:pt x="67392" y="48157"/>
                      <a:pt x="64134" y="45306"/>
                      <a:pt x="62199" y="41437"/>
                    </a:cubicBezTo>
                    <a:lnTo>
                      <a:pt x="62199" y="41437"/>
                    </a:lnTo>
                    <a:lnTo>
                      <a:pt x="49676" y="162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99" name="Google Shape;6499;p34"/>
              <p:cNvSpPr/>
              <p:nvPr/>
            </p:nvSpPr>
            <p:spPr>
              <a:xfrm>
                <a:off x="1223091" y="1522750"/>
                <a:ext cx="162897" cy="97930"/>
              </a:xfrm>
              <a:custGeom>
                <a:avLst/>
                <a:gdLst/>
                <a:ahLst/>
                <a:cxnLst/>
                <a:rect l="l" t="t" r="r" b="b"/>
                <a:pathLst>
                  <a:path w="162897" h="97930" extrusionOk="0">
                    <a:moveTo>
                      <a:pt x="0" y="69830"/>
                    </a:moveTo>
                    <a:lnTo>
                      <a:pt x="81449" y="97930"/>
                    </a:lnTo>
                    <a:lnTo>
                      <a:pt x="162898" y="69830"/>
                    </a:lnTo>
                    <a:lnTo>
                      <a:pt x="162898" y="16481"/>
                    </a:lnTo>
                    <a:lnTo>
                      <a:pt x="132253" y="7420"/>
                    </a:lnTo>
                    <a:cubicBezTo>
                      <a:pt x="98655" y="-2558"/>
                      <a:pt x="62817" y="-2456"/>
                      <a:pt x="29220" y="7624"/>
                    </a:cubicBezTo>
                    <a:lnTo>
                      <a:pt x="0" y="16481"/>
                    </a:lnTo>
                    <a:lnTo>
                      <a:pt x="0" y="69830"/>
                    </a:lnTo>
                    <a:close/>
                  </a:path>
                </a:pathLst>
              </a:custGeom>
              <a:solidFill>
                <a:srgbClr val="9C979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00" name="Google Shape;6500;p34"/>
              <p:cNvSpPr/>
              <p:nvPr/>
            </p:nvSpPr>
            <p:spPr>
              <a:xfrm>
                <a:off x="1133498" y="1474072"/>
                <a:ext cx="342085" cy="105883"/>
              </a:xfrm>
              <a:custGeom>
                <a:avLst/>
                <a:gdLst/>
                <a:ahLst/>
                <a:cxnLst/>
                <a:rect l="l" t="t" r="r" b="b"/>
                <a:pathLst>
                  <a:path w="342085" h="105883" extrusionOk="0">
                    <a:moveTo>
                      <a:pt x="171043" y="0"/>
                    </a:moveTo>
                    <a:lnTo>
                      <a:pt x="0" y="65159"/>
                    </a:lnTo>
                    <a:lnTo>
                      <a:pt x="89594" y="105884"/>
                    </a:lnTo>
                    <a:lnTo>
                      <a:pt x="89594" y="65159"/>
                    </a:lnTo>
                    <a:lnTo>
                      <a:pt x="119526" y="56200"/>
                    </a:lnTo>
                    <a:cubicBezTo>
                      <a:pt x="153124" y="46120"/>
                      <a:pt x="188961" y="46120"/>
                      <a:pt x="222457" y="56200"/>
                    </a:cubicBezTo>
                    <a:lnTo>
                      <a:pt x="252492" y="65159"/>
                    </a:lnTo>
                    <a:lnTo>
                      <a:pt x="252492" y="105884"/>
                    </a:lnTo>
                    <a:lnTo>
                      <a:pt x="342085" y="65159"/>
                    </a:lnTo>
                    <a:lnTo>
                      <a:pt x="171043" y="0"/>
                    </a:lnTo>
                    <a:close/>
                  </a:path>
                </a:pathLst>
              </a:custGeom>
              <a:solidFill>
                <a:srgbClr val="706D6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01" name="Google Shape;6501;p34"/>
              <p:cNvSpPr/>
              <p:nvPr/>
            </p:nvSpPr>
            <p:spPr>
              <a:xfrm>
                <a:off x="1459293" y="1596246"/>
                <a:ext cx="32579" cy="40724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40724" extrusionOk="0">
                    <a:moveTo>
                      <a:pt x="0" y="40724"/>
                    </a:moveTo>
                    <a:lnTo>
                      <a:pt x="0" y="16290"/>
                    </a:lnTo>
                    <a:cubicBezTo>
                      <a:pt x="0" y="7330"/>
                      <a:pt x="7330" y="0"/>
                      <a:pt x="16290" y="0"/>
                    </a:cubicBezTo>
                    <a:cubicBezTo>
                      <a:pt x="25249" y="0"/>
                      <a:pt x="32580" y="7330"/>
                      <a:pt x="32580" y="16290"/>
                    </a:cubicBezTo>
                    <a:lnTo>
                      <a:pt x="32580" y="40724"/>
                    </a:lnTo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02" name="Google Shape;6502;p34"/>
              <p:cNvSpPr/>
              <p:nvPr/>
            </p:nvSpPr>
            <p:spPr>
              <a:xfrm>
                <a:off x="1451148" y="1588101"/>
                <a:ext cx="48869" cy="48869"/>
              </a:xfrm>
              <a:custGeom>
                <a:avLst/>
                <a:gdLst/>
                <a:ahLst/>
                <a:cxnLst/>
                <a:rect l="l" t="t" r="r" b="b"/>
                <a:pathLst>
                  <a:path w="48869" h="48869" extrusionOk="0">
                    <a:moveTo>
                      <a:pt x="48869" y="48869"/>
                    </a:moveTo>
                    <a:lnTo>
                      <a:pt x="32580" y="48869"/>
                    </a:lnTo>
                    <a:lnTo>
                      <a:pt x="32580" y="24435"/>
                    </a:lnTo>
                    <a:cubicBezTo>
                      <a:pt x="32580" y="19955"/>
                      <a:pt x="28914" y="16290"/>
                      <a:pt x="24435" y="16290"/>
                    </a:cubicBezTo>
                    <a:cubicBezTo>
                      <a:pt x="19955" y="16290"/>
                      <a:pt x="16290" y="19955"/>
                      <a:pt x="16290" y="24435"/>
                    </a:cubicBezTo>
                    <a:lnTo>
                      <a:pt x="16290" y="48869"/>
                    </a:lnTo>
                    <a:lnTo>
                      <a:pt x="0" y="48869"/>
                    </a:lnTo>
                    <a:lnTo>
                      <a:pt x="0" y="24435"/>
                    </a:lnTo>
                    <a:cubicBezTo>
                      <a:pt x="0" y="10996"/>
                      <a:pt x="10996" y="0"/>
                      <a:pt x="24435" y="0"/>
                    </a:cubicBezTo>
                    <a:cubicBezTo>
                      <a:pt x="37874" y="0"/>
                      <a:pt x="48869" y="10996"/>
                      <a:pt x="48869" y="24435"/>
                    </a:cubicBezTo>
                    <a:lnTo>
                      <a:pt x="48869" y="488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03" name="Google Shape;6503;p34"/>
              <p:cNvSpPr/>
              <p:nvPr/>
            </p:nvSpPr>
            <p:spPr>
              <a:xfrm>
                <a:off x="1467438" y="1661405"/>
                <a:ext cx="16289" cy="24434"/>
              </a:xfrm>
              <a:custGeom>
                <a:avLst/>
                <a:gdLst/>
                <a:ahLst/>
                <a:cxnLst/>
                <a:rect l="l" t="t" r="r" b="b"/>
                <a:pathLst>
                  <a:path w="16289" h="24434" extrusionOk="0">
                    <a:moveTo>
                      <a:pt x="0" y="0"/>
                    </a:moveTo>
                    <a:lnTo>
                      <a:pt x="16290" y="0"/>
                    </a:lnTo>
                    <a:lnTo>
                      <a:pt x="16290" y="16290"/>
                    </a:lnTo>
                    <a:cubicBezTo>
                      <a:pt x="16290" y="20769"/>
                      <a:pt x="12625" y="24435"/>
                      <a:pt x="8145" y="24435"/>
                    </a:cubicBezTo>
                    <a:lnTo>
                      <a:pt x="8145" y="24435"/>
                    </a:lnTo>
                    <a:cubicBezTo>
                      <a:pt x="3665" y="24435"/>
                      <a:pt x="0" y="20769"/>
                      <a:pt x="0" y="1629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04" name="Google Shape;6504;p34"/>
              <p:cNvSpPr/>
              <p:nvPr/>
            </p:nvSpPr>
            <p:spPr>
              <a:xfrm>
                <a:off x="1486884" y="1650816"/>
                <a:ext cx="23386" cy="26339"/>
              </a:xfrm>
              <a:custGeom>
                <a:avLst/>
                <a:gdLst/>
                <a:ahLst/>
                <a:cxnLst/>
                <a:rect l="l" t="t" r="r" b="b"/>
                <a:pathLst>
                  <a:path w="23386" h="26339" extrusionOk="0">
                    <a:moveTo>
                      <a:pt x="0" y="8145"/>
                    </a:moveTo>
                    <a:lnTo>
                      <a:pt x="14152" y="0"/>
                    </a:lnTo>
                    <a:lnTo>
                      <a:pt x="22297" y="14152"/>
                    </a:lnTo>
                    <a:cubicBezTo>
                      <a:pt x="24536" y="18021"/>
                      <a:pt x="23213" y="23009"/>
                      <a:pt x="19344" y="25249"/>
                    </a:cubicBezTo>
                    <a:lnTo>
                      <a:pt x="19344" y="25249"/>
                    </a:lnTo>
                    <a:cubicBezTo>
                      <a:pt x="15475" y="27489"/>
                      <a:pt x="10487" y="26165"/>
                      <a:pt x="8247" y="22297"/>
                    </a:cubicBezTo>
                    <a:lnTo>
                      <a:pt x="0" y="81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05" name="Google Shape;6505;p34"/>
              <p:cNvSpPr/>
              <p:nvPr/>
            </p:nvSpPr>
            <p:spPr>
              <a:xfrm>
                <a:off x="1441001" y="1650714"/>
                <a:ext cx="23382" cy="26339"/>
              </a:xfrm>
              <a:custGeom>
                <a:avLst/>
                <a:gdLst/>
                <a:ahLst/>
                <a:cxnLst/>
                <a:rect l="l" t="t" r="r" b="b"/>
                <a:pathLst>
                  <a:path w="23382" h="26339" extrusionOk="0">
                    <a:moveTo>
                      <a:pt x="1086" y="14152"/>
                    </a:moveTo>
                    <a:lnTo>
                      <a:pt x="9231" y="0"/>
                    </a:lnTo>
                    <a:lnTo>
                      <a:pt x="23383" y="8145"/>
                    </a:lnTo>
                    <a:lnTo>
                      <a:pt x="15238" y="22297"/>
                    </a:lnTo>
                    <a:cubicBezTo>
                      <a:pt x="12998" y="26165"/>
                      <a:pt x="8009" y="27489"/>
                      <a:pt x="4141" y="25249"/>
                    </a:cubicBezTo>
                    <a:lnTo>
                      <a:pt x="4141" y="25249"/>
                    </a:lnTo>
                    <a:cubicBezTo>
                      <a:pt x="170" y="23111"/>
                      <a:pt x="-1154" y="18122"/>
                      <a:pt x="1086" y="1415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06" name="Google Shape;6506;p34"/>
              <p:cNvSpPr/>
              <p:nvPr/>
            </p:nvSpPr>
            <p:spPr>
              <a:xfrm>
                <a:off x="1125451" y="1466004"/>
                <a:ext cx="358379" cy="162821"/>
              </a:xfrm>
              <a:custGeom>
                <a:avLst/>
                <a:gdLst/>
                <a:ahLst/>
                <a:cxnLst/>
                <a:rect l="l" t="t" r="r" b="b"/>
                <a:pathLst>
                  <a:path w="358379" h="162821" extrusionOk="0">
                    <a:moveTo>
                      <a:pt x="358277" y="73228"/>
                    </a:moveTo>
                    <a:cubicBezTo>
                      <a:pt x="358277" y="73126"/>
                      <a:pt x="358277" y="73024"/>
                      <a:pt x="358277" y="73024"/>
                    </a:cubicBezTo>
                    <a:cubicBezTo>
                      <a:pt x="358176" y="69766"/>
                      <a:pt x="356139" y="66814"/>
                      <a:pt x="353085" y="65694"/>
                    </a:cubicBezTo>
                    <a:lnTo>
                      <a:pt x="182042" y="535"/>
                    </a:lnTo>
                    <a:cubicBezTo>
                      <a:pt x="180210" y="-178"/>
                      <a:pt x="178072" y="-178"/>
                      <a:pt x="176239" y="535"/>
                    </a:cubicBezTo>
                    <a:lnTo>
                      <a:pt x="5196" y="65694"/>
                    </a:lnTo>
                    <a:cubicBezTo>
                      <a:pt x="2142" y="66915"/>
                      <a:pt x="106" y="69766"/>
                      <a:pt x="4" y="73024"/>
                    </a:cubicBezTo>
                    <a:cubicBezTo>
                      <a:pt x="-98" y="76282"/>
                      <a:pt x="1735" y="79336"/>
                      <a:pt x="4789" y="80660"/>
                    </a:cubicBezTo>
                    <a:lnTo>
                      <a:pt x="89598" y="119246"/>
                    </a:lnTo>
                    <a:lnTo>
                      <a:pt x="89598" y="126577"/>
                    </a:lnTo>
                    <a:cubicBezTo>
                      <a:pt x="89598" y="130038"/>
                      <a:pt x="91838" y="133093"/>
                      <a:pt x="95096" y="134314"/>
                    </a:cubicBezTo>
                    <a:lnTo>
                      <a:pt x="176545" y="162414"/>
                    </a:lnTo>
                    <a:cubicBezTo>
                      <a:pt x="177359" y="162720"/>
                      <a:pt x="178275" y="162821"/>
                      <a:pt x="179192" y="162821"/>
                    </a:cubicBezTo>
                    <a:cubicBezTo>
                      <a:pt x="180108" y="162821"/>
                      <a:pt x="181024" y="162720"/>
                      <a:pt x="181839" y="162414"/>
                    </a:cubicBezTo>
                    <a:lnTo>
                      <a:pt x="263288" y="134314"/>
                    </a:lnTo>
                    <a:cubicBezTo>
                      <a:pt x="266546" y="133194"/>
                      <a:pt x="268785" y="130140"/>
                      <a:pt x="268785" y="126577"/>
                    </a:cubicBezTo>
                    <a:lnTo>
                      <a:pt x="268785" y="119246"/>
                    </a:lnTo>
                    <a:lnTo>
                      <a:pt x="342089" y="85954"/>
                    </a:lnTo>
                    <a:lnTo>
                      <a:pt x="342089" y="105807"/>
                    </a:lnTo>
                    <a:cubicBezTo>
                      <a:pt x="342089" y="110287"/>
                      <a:pt x="345755" y="113952"/>
                      <a:pt x="350234" y="113952"/>
                    </a:cubicBezTo>
                    <a:lnTo>
                      <a:pt x="350234" y="113952"/>
                    </a:lnTo>
                    <a:cubicBezTo>
                      <a:pt x="354714" y="113952"/>
                      <a:pt x="358379" y="110287"/>
                      <a:pt x="358379" y="105807"/>
                    </a:cubicBezTo>
                    <a:lnTo>
                      <a:pt x="358277" y="73228"/>
                    </a:lnTo>
                    <a:lnTo>
                      <a:pt x="358277" y="73228"/>
                    </a:lnTo>
                    <a:close/>
                    <a:moveTo>
                      <a:pt x="252394" y="120773"/>
                    </a:moveTo>
                    <a:lnTo>
                      <a:pt x="179090" y="146124"/>
                    </a:lnTo>
                    <a:lnTo>
                      <a:pt x="105786" y="120773"/>
                    </a:lnTo>
                    <a:lnTo>
                      <a:pt x="105786" y="79235"/>
                    </a:lnTo>
                    <a:lnTo>
                      <a:pt x="129915" y="72006"/>
                    </a:lnTo>
                    <a:cubicBezTo>
                      <a:pt x="141929" y="68341"/>
                      <a:pt x="154248" y="66101"/>
                      <a:pt x="166669" y="65185"/>
                    </a:cubicBezTo>
                    <a:cubicBezTo>
                      <a:pt x="167178" y="65185"/>
                      <a:pt x="167687" y="65185"/>
                      <a:pt x="168196" y="65083"/>
                    </a:cubicBezTo>
                    <a:cubicBezTo>
                      <a:pt x="169112" y="64981"/>
                      <a:pt x="170029" y="64981"/>
                      <a:pt x="170945" y="64981"/>
                    </a:cubicBezTo>
                    <a:lnTo>
                      <a:pt x="170945" y="113850"/>
                    </a:lnTo>
                    <a:cubicBezTo>
                      <a:pt x="170945" y="118330"/>
                      <a:pt x="174610" y="121995"/>
                      <a:pt x="179090" y="121995"/>
                    </a:cubicBezTo>
                    <a:lnTo>
                      <a:pt x="179090" y="121995"/>
                    </a:lnTo>
                    <a:cubicBezTo>
                      <a:pt x="183570" y="121995"/>
                      <a:pt x="187235" y="118330"/>
                      <a:pt x="187235" y="113850"/>
                    </a:cubicBezTo>
                    <a:lnTo>
                      <a:pt x="187235" y="64981"/>
                    </a:lnTo>
                    <a:cubicBezTo>
                      <a:pt x="187642" y="64981"/>
                      <a:pt x="188151" y="64981"/>
                      <a:pt x="188660" y="64981"/>
                    </a:cubicBezTo>
                    <a:cubicBezTo>
                      <a:pt x="189373" y="64981"/>
                      <a:pt x="190187" y="64981"/>
                      <a:pt x="190900" y="65083"/>
                    </a:cubicBezTo>
                    <a:cubicBezTo>
                      <a:pt x="203219" y="65999"/>
                      <a:pt x="215538" y="68239"/>
                      <a:pt x="227552" y="71802"/>
                    </a:cubicBezTo>
                    <a:lnTo>
                      <a:pt x="252394" y="79336"/>
                    </a:lnTo>
                    <a:lnTo>
                      <a:pt x="252394" y="120773"/>
                    </a:lnTo>
                    <a:close/>
                    <a:moveTo>
                      <a:pt x="268684" y="101328"/>
                    </a:moveTo>
                    <a:lnTo>
                      <a:pt x="268684" y="73228"/>
                    </a:lnTo>
                    <a:cubicBezTo>
                      <a:pt x="268684" y="72311"/>
                      <a:pt x="268582" y="71497"/>
                      <a:pt x="268276" y="70682"/>
                    </a:cubicBezTo>
                    <a:cubicBezTo>
                      <a:pt x="268073" y="70173"/>
                      <a:pt x="267767" y="69664"/>
                      <a:pt x="267462" y="69155"/>
                    </a:cubicBezTo>
                    <a:cubicBezTo>
                      <a:pt x="267360" y="68952"/>
                      <a:pt x="267258" y="68646"/>
                      <a:pt x="267055" y="68443"/>
                    </a:cubicBezTo>
                    <a:cubicBezTo>
                      <a:pt x="266749" y="68035"/>
                      <a:pt x="266240" y="67628"/>
                      <a:pt x="265833" y="67323"/>
                    </a:cubicBezTo>
                    <a:cubicBezTo>
                      <a:pt x="265629" y="67119"/>
                      <a:pt x="265426" y="66814"/>
                      <a:pt x="265222" y="66712"/>
                    </a:cubicBezTo>
                    <a:cubicBezTo>
                      <a:pt x="264917" y="66508"/>
                      <a:pt x="264509" y="66406"/>
                      <a:pt x="264102" y="66203"/>
                    </a:cubicBezTo>
                    <a:cubicBezTo>
                      <a:pt x="263695" y="65999"/>
                      <a:pt x="263288" y="65694"/>
                      <a:pt x="262779" y="65592"/>
                    </a:cubicBezTo>
                    <a:lnTo>
                      <a:pt x="232846" y="56632"/>
                    </a:lnTo>
                    <a:cubicBezTo>
                      <a:pt x="219407" y="52662"/>
                      <a:pt x="205764" y="50117"/>
                      <a:pt x="191918" y="49200"/>
                    </a:cubicBezTo>
                    <a:cubicBezTo>
                      <a:pt x="191816" y="49200"/>
                      <a:pt x="191714" y="49200"/>
                      <a:pt x="191511" y="49200"/>
                    </a:cubicBezTo>
                    <a:cubicBezTo>
                      <a:pt x="187337" y="48895"/>
                      <a:pt x="183162" y="48793"/>
                      <a:pt x="178988" y="48793"/>
                    </a:cubicBezTo>
                    <a:cubicBezTo>
                      <a:pt x="178784" y="48793"/>
                      <a:pt x="178479" y="48895"/>
                      <a:pt x="178275" y="48793"/>
                    </a:cubicBezTo>
                    <a:cubicBezTo>
                      <a:pt x="176748" y="48284"/>
                      <a:pt x="175221" y="48386"/>
                      <a:pt x="173694" y="48691"/>
                    </a:cubicBezTo>
                    <a:cubicBezTo>
                      <a:pt x="170945" y="49302"/>
                      <a:pt x="168094" y="49098"/>
                      <a:pt x="165345" y="49302"/>
                    </a:cubicBezTo>
                    <a:cubicBezTo>
                      <a:pt x="151601" y="50320"/>
                      <a:pt x="137958" y="52764"/>
                      <a:pt x="124519" y="56836"/>
                    </a:cubicBezTo>
                    <a:lnTo>
                      <a:pt x="95605" y="65388"/>
                    </a:lnTo>
                    <a:lnTo>
                      <a:pt x="95299" y="65490"/>
                    </a:lnTo>
                    <a:lnTo>
                      <a:pt x="95299" y="65490"/>
                    </a:lnTo>
                    <a:cubicBezTo>
                      <a:pt x="94587" y="65694"/>
                      <a:pt x="93976" y="65999"/>
                      <a:pt x="93467" y="66406"/>
                    </a:cubicBezTo>
                    <a:cubicBezTo>
                      <a:pt x="93365" y="66508"/>
                      <a:pt x="93161" y="66508"/>
                      <a:pt x="92958" y="66610"/>
                    </a:cubicBezTo>
                    <a:cubicBezTo>
                      <a:pt x="90820" y="68137"/>
                      <a:pt x="89496" y="70581"/>
                      <a:pt x="89496" y="73228"/>
                    </a:cubicBezTo>
                    <a:lnTo>
                      <a:pt x="89496" y="101328"/>
                    </a:lnTo>
                    <a:lnTo>
                      <a:pt x="29224" y="73940"/>
                    </a:lnTo>
                    <a:lnTo>
                      <a:pt x="179090" y="16824"/>
                    </a:lnTo>
                    <a:lnTo>
                      <a:pt x="328956" y="73940"/>
                    </a:lnTo>
                    <a:lnTo>
                      <a:pt x="268684" y="1013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07" name="Google Shape;6507;p34"/>
              <p:cNvSpPr/>
              <p:nvPr/>
            </p:nvSpPr>
            <p:spPr>
              <a:xfrm>
                <a:off x="1410424" y="1865027"/>
                <a:ext cx="32579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81448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81449"/>
                    </a:ln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08" name="Google Shape;6508;p34"/>
              <p:cNvSpPr/>
              <p:nvPr/>
            </p:nvSpPr>
            <p:spPr>
              <a:xfrm>
                <a:off x="1434859" y="1799868"/>
                <a:ext cx="32579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65159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65159"/>
                    </a:lnTo>
                    <a:lnTo>
                      <a:pt x="0" y="651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979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09" name="Google Shape;6509;p34"/>
              <p:cNvSpPr/>
              <p:nvPr/>
            </p:nvSpPr>
            <p:spPr>
              <a:xfrm>
                <a:off x="1410424" y="1718419"/>
                <a:ext cx="32579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81448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81449"/>
                    </a:ln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10" name="Google Shape;6510;p34"/>
              <p:cNvSpPr/>
              <p:nvPr/>
            </p:nvSpPr>
            <p:spPr>
              <a:xfrm>
                <a:off x="1191530" y="1710274"/>
                <a:ext cx="324777" cy="244346"/>
              </a:xfrm>
              <a:custGeom>
                <a:avLst/>
                <a:gdLst/>
                <a:ahLst/>
                <a:cxnLst/>
                <a:rect l="l" t="t" r="r" b="b"/>
                <a:pathLst>
                  <a:path w="324777" h="244346" extrusionOk="0">
                    <a:moveTo>
                      <a:pt x="306655" y="82365"/>
                    </a:moveTo>
                    <a:cubicBezTo>
                      <a:pt x="307775" y="79515"/>
                      <a:pt x="308488" y="76460"/>
                      <a:pt x="308488" y="73304"/>
                    </a:cubicBezTo>
                    <a:lnTo>
                      <a:pt x="308488" y="24435"/>
                    </a:lnTo>
                    <a:cubicBezTo>
                      <a:pt x="308488" y="10996"/>
                      <a:pt x="297492" y="0"/>
                      <a:pt x="284053" y="0"/>
                    </a:cubicBezTo>
                    <a:lnTo>
                      <a:pt x="186314" y="0"/>
                    </a:lnTo>
                    <a:lnTo>
                      <a:pt x="186314" y="16290"/>
                    </a:lnTo>
                    <a:lnTo>
                      <a:pt x="210749" y="16290"/>
                    </a:lnTo>
                    <a:lnTo>
                      <a:pt x="210749" y="81449"/>
                    </a:lnTo>
                    <a:lnTo>
                      <a:pt x="186314" y="81449"/>
                    </a:lnTo>
                    <a:lnTo>
                      <a:pt x="186314" y="97739"/>
                    </a:lnTo>
                    <a:lnTo>
                      <a:pt x="235184" y="97739"/>
                    </a:lnTo>
                    <a:lnTo>
                      <a:pt x="235184" y="146608"/>
                    </a:lnTo>
                    <a:lnTo>
                      <a:pt x="151597" y="146608"/>
                    </a:lnTo>
                    <a:lnTo>
                      <a:pt x="151597" y="162898"/>
                    </a:lnTo>
                    <a:lnTo>
                      <a:pt x="210749" y="162898"/>
                    </a:lnTo>
                    <a:lnTo>
                      <a:pt x="210749" y="228057"/>
                    </a:lnTo>
                    <a:lnTo>
                      <a:pt x="0" y="228057"/>
                    </a:lnTo>
                    <a:lnTo>
                      <a:pt x="0" y="244347"/>
                    </a:lnTo>
                    <a:lnTo>
                      <a:pt x="275908" y="244347"/>
                    </a:lnTo>
                    <a:cubicBezTo>
                      <a:pt x="289347" y="244347"/>
                      <a:pt x="300343" y="233351"/>
                      <a:pt x="300343" y="219912"/>
                    </a:cubicBezTo>
                    <a:lnTo>
                      <a:pt x="300343" y="171043"/>
                    </a:lnTo>
                    <a:cubicBezTo>
                      <a:pt x="300343" y="168192"/>
                      <a:pt x="299732" y="165443"/>
                      <a:pt x="298816" y="162898"/>
                    </a:cubicBezTo>
                    <a:lnTo>
                      <a:pt x="300343" y="162898"/>
                    </a:lnTo>
                    <a:cubicBezTo>
                      <a:pt x="313782" y="162898"/>
                      <a:pt x="324778" y="151902"/>
                      <a:pt x="324778" y="138463"/>
                    </a:cubicBezTo>
                    <a:lnTo>
                      <a:pt x="324778" y="105884"/>
                    </a:lnTo>
                    <a:cubicBezTo>
                      <a:pt x="324778" y="94583"/>
                      <a:pt x="317040" y="85216"/>
                      <a:pt x="306655" y="82365"/>
                    </a:cubicBezTo>
                    <a:close/>
                    <a:moveTo>
                      <a:pt x="292198" y="24435"/>
                    </a:moveTo>
                    <a:lnTo>
                      <a:pt x="292198" y="73304"/>
                    </a:lnTo>
                    <a:cubicBezTo>
                      <a:pt x="292198" y="77784"/>
                      <a:pt x="288533" y="81449"/>
                      <a:pt x="284053" y="81449"/>
                    </a:cubicBezTo>
                    <a:lnTo>
                      <a:pt x="259618" y="81449"/>
                    </a:lnTo>
                    <a:lnTo>
                      <a:pt x="259618" y="16290"/>
                    </a:lnTo>
                    <a:lnTo>
                      <a:pt x="284053" y="16290"/>
                    </a:lnTo>
                    <a:cubicBezTo>
                      <a:pt x="288533" y="16290"/>
                      <a:pt x="292198" y="19955"/>
                      <a:pt x="292198" y="24435"/>
                    </a:cubicBezTo>
                    <a:close/>
                    <a:moveTo>
                      <a:pt x="227039" y="16290"/>
                    </a:moveTo>
                    <a:lnTo>
                      <a:pt x="243329" y="16290"/>
                    </a:lnTo>
                    <a:lnTo>
                      <a:pt x="243329" y="81449"/>
                    </a:lnTo>
                    <a:lnTo>
                      <a:pt x="227039" y="81449"/>
                    </a:lnTo>
                    <a:lnTo>
                      <a:pt x="227039" y="16290"/>
                    </a:lnTo>
                    <a:close/>
                    <a:moveTo>
                      <a:pt x="251474" y="97739"/>
                    </a:moveTo>
                    <a:lnTo>
                      <a:pt x="267763" y="97739"/>
                    </a:lnTo>
                    <a:lnTo>
                      <a:pt x="267763" y="146608"/>
                    </a:lnTo>
                    <a:lnTo>
                      <a:pt x="251474" y="146608"/>
                    </a:lnTo>
                    <a:lnTo>
                      <a:pt x="251474" y="97739"/>
                    </a:lnTo>
                    <a:close/>
                    <a:moveTo>
                      <a:pt x="227039" y="228057"/>
                    </a:moveTo>
                    <a:lnTo>
                      <a:pt x="227039" y="162898"/>
                    </a:lnTo>
                    <a:lnTo>
                      <a:pt x="243329" y="162898"/>
                    </a:lnTo>
                    <a:lnTo>
                      <a:pt x="243329" y="228057"/>
                    </a:lnTo>
                    <a:lnTo>
                      <a:pt x="227039" y="228057"/>
                    </a:lnTo>
                    <a:close/>
                    <a:moveTo>
                      <a:pt x="284053" y="171043"/>
                    </a:moveTo>
                    <a:lnTo>
                      <a:pt x="284053" y="219912"/>
                    </a:lnTo>
                    <a:cubicBezTo>
                      <a:pt x="284053" y="224392"/>
                      <a:pt x="280388" y="228057"/>
                      <a:pt x="275908" y="228057"/>
                    </a:cubicBezTo>
                    <a:lnTo>
                      <a:pt x="259618" y="228057"/>
                    </a:lnTo>
                    <a:lnTo>
                      <a:pt x="259618" y="162898"/>
                    </a:lnTo>
                    <a:lnTo>
                      <a:pt x="275908" y="162898"/>
                    </a:lnTo>
                    <a:cubicBezTo>
                      <a:pt x="280388" y="162898"/>
                      <a:pt x="284053" y="166563"/>
                      <a:pt x="284053" y="171043"/>
                    </a:cubicBezTo>
                    <a:close/>
                    <a:moveTo>
                      <a:pt x="308488" y="138463"/>
                    </a:moveTo>
                    <a:cubicBezTo>
                      <a:pt x="308488" y="142943"/>
                      <a:pt x="304823" y="146608"/>
                      <a:pt x="300343" y="146608"/>
                    </a:cubicBezTo>
                    <a:lnTo>
                      <a:pt x="284053" y="146608"/>
                    </a:lnTo>
                    <a:lnTo>
                      <a:pt x="284053" y="97739"/>
                    </a:lnTo>
                    <a:lnTo>
                      <a:pt x="300343" y="97739"/>
                    </a:lnTo>
                    <a:cubicBezTo>
                      <a:pt x="304823" y="97739"/>
                      <a:pt x="308488" y="101404"/>
                      <a:pt x="308488" y="105884"/>
                    </a:cubicBezTo>
                    <a:lnTo>
                      <a:pt x="308488" y="1384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6511" name="Google Shape;6511;p34"/>
          <p:cNvGrpSpPr/>
          <p:nvPr/>
        </p:nvGrpSpPr>
        <p:grpSpPr>
          <a:xfrm>
            <a:off x="-812316" y="2077476"/>
            <a:ext cx="896786" cy="896786"/>
            <a:chOff x="-812316" y="2077476"/>
            <a:chExt cx="896786" cy="896786"/>
          </a:xfrm>
        </p:grpSpPr>
        <p:sp>
          <p:nvSpPr>
            <p:cNvPr id="6512" name="Google Shape;6512;p34"/>
            <p:cNvSpPr/>
            <p:nvPr/>
          </p:nvSpPr>
          <p:spPr>
            <a:xfrm>
              <a:off x="-812316" y="2077476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3" name="Google Shape;6513;p34"/>
            <p:cNvSpPr/>
            <p:nvPr/>
          </p:nvSpPr>
          <p:spPr>
            <a:xfrm>
              <a:off x="-726564" y="2152387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514" name="Google Shape;6514;p34"/>
            <p:cNvGrpSpPr/>
            <p:nvPr/>
          </p:nvGrpSpPr>
          <p:grpSpPr>
            <a:xfrm>
              <a:off x="-613597" y="2317629"/>
              <a:ext cx="538134" cy="368676"/>
              <a:chOff x="992063" y="2434116"/>
              <a:chExt cx="538134" cy="368676"/>
            </a:xfrm>
          </p:grpSpPr>
          <p:sp>
            <p:nvSpPr>
              <p:cNvPr id="6515" name="Google Shape;6515;p34"/>
              <p:cNvSpPr/>
              <p:nvPr/>
            </p:nvSpPr>
            <p:spPr>
              <a:xfrm>
                <a:off x="1008580" y="2615194"/>
                <a:ext cx="505958" cy="179779"/>
              </a:xfrm>
              <a:custGeom>
                <a:avLst/>
                <a:gdLst/>
                <a:ahLst/>
                <a:cxnLst/>
                <a:rect l="l" t="t" r="r" b="b"/>
                <a:pathLst>
                  <a:path w="505958" h="179779" extrusionOk="0">
                    <a:moveTo>
                      <a:pt x="505958" y="0"/>
                    </a:moveTo>
                    <a:lnTo>
                      <a:pt x="0" y="0"/>
                    </a:lnTo>
                    <a:lnTo>
                      <a:pt x="0" y="169269"/>
                    </a:lnTo>
                    <a:cubicBezTo>
                      <a:pt x="0" y="175074"/>
                      <a:pt x="4706" y="179780"/>
                      <a:pt x="10510" y="179780"/>
                    </a:cubicBezTo>
                    <a:lnTo>
                      <a:pt x="495448" y="179780"/>
                    </a:lnTo>
                    <a:cubicBezTo>
                      <a:pt x="501253" y="179780"/>
                      <a:pt x="505958" y="175074"/>
                      <a:pt x="505958" y="169269"/>
                    </a:cubicBez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16" name="Google Shape;6516;p34"/>
              <p:cNvSpPr/>
              <p:nvPr/>
            </p:nvSpPr>
            <p:spPr>
              <a:xfrm>
                <a:off x="1487365" y="2615194"/>
                <a:ext cx="27172" cy="179779"/>
              </a:xfrm>
              <a:custGeom>
                <a:avLst/>
                <a:gdLst/>
                <a:ahLst/>
                <a:cxnLst/>
                <a:rect l="l" t="t" r="r" b="b"/>
                <a:pathLst>
                  <a:path w="27172" h="179779" extrusionOk="0">
                    <a:moveTo>
                      <a:pt x="0" y="0"/>
                    </a:moveTo>
                    <a:lnTo>
                      <a:pt x="0" y="179780"/>
                    </a:lnTo>
                    <a:lnTo>
                      <a:pt x="16746" y="179780"/>
                    </a:lnTo>
                    <a:cubicBezTo>
                      <a:pt x="22505" y="179780"/>
                      <a:pt x="27173" y="175112"/>
                      <a:pt x="27173" y="169354"/>
                    </a:cubicBezTo>
                    <a:lnTo>
                      <a:pt x="27173" y="0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17" name="Google Shape;6517;p34"/>
              <p:cNvSpPr/>
              <p:nvPr/>
            </p:nvSpPr>
            <p:spPr>
              <a:xfrm>
                <a:off x="1008581" y="2571770"/>
                <a:ext cx="505958" cy="50120"/>
              </a:xfrm>
              <a:custGeom>
                <a:avLst/>
                <a:gdLst/>
                <a:ahLst/>
                <a:cxnLst/>
                <a:rect l="l" t="t" r="r" b="b"/>
                <a:pathLst>
                  <a:path w="505958" h="50120" extrusionOk="0">
                    <a:moveTo>
                      <a:pt x="473434" y="0"/>
                    </a:moveTo>
                    <a:lnTo>
                      <a:pt x="32522" y="0"/>
                    </a:lnTo>
                    <a:cubicBezTo>
                      <a:pt x="27651" y="0"/>
                      <a:pt x="23008" y="2066"/>
                      <a:pt x="19748" y="5686"/>
                    </a:cubicBezTo>
                    <a:lnTo>
                      <a:pt x="2598" y="24728"/>
                    </a:lnTo>
                    <a:cubicBezTo>
                      <a:pt x="925" y="26585"/>
                      <a:pt x="0" y="28996"/>
                      <a:pt x="0" y="31496"/>
                    </a:cubicBezTo>
                    <a:lnTo>
                      <a:pt x="0" y="50120"/>
                    </a:lnTo>
                    <a:lnTo>
                      <a:pt x="505958" y="50120"/>
                    </a:lnTo>
                    <a:lnTo>
                      <a:pt x="505958" y="31496"/>
                    </a:lnTo>
                    <a:cubicBezTo>
                      <a:pt x="505958" y="28996"/>
                      <a:pt x="505032" y="26585"/>
                      <a:pt x="503360" y="24728"/>
                    </a:cubicBezTo>
                    <a:lnTo>
                      <a:pt x="486210" y="5686"/>
                    </a:lnTo>
                    <a:cubicBezTo>
                      <a:pt x="482948" y="2067"/>
                      <a:pt x="478305" y="0"/>
                      <a:pt x="473434" y="0"/>
                    </a:cubicBez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18" name="Google Shape;6518;p34"/>
              <p:cNvSpPr/>
              <p:nvPr/>
            </p:nvSpPr>
            <p:spPr>
              <a:xfrm>
                <a:off x="1455050" y="2571770"/>
                <a:ext cx="59487" cy="50121"/>
              </a:xfrm>
              <a:custGeom>
                <a:avLst/>
                <a:gdLst/>
                <a:ahLst/>
                <a:cxnLst/>
                <a:rect l="l" t="t" r="r" b="b"/>
                <a:pathLst>
                  <a:path w="59487" h="50121" extrusionOk="0">
                    <a:moveTo>
                      <a:pt x="56890" y="24728"/>
                    </a:moveTo>
                    <a:lnTo>
                      <a:pt x="39740" y="5686"/>
                    </a:lnTo>
                    <a:cubicBezTo>
                      <a:pt x="36480" y="2066"/>
                      <a:pt x="31837" y="0"/>
                      <a:pt x="26966" y="0"/>
                    </a:cubicBezTo>
                    <a:lnTo>
                      <a:pt x="0" y="0"/>
                    </a:lnTo>
                    <a:lnTo>
                      <a:pt x="26118" y="28998"/>
                    </a:lnTo>
                    <a:cubicBezTo>
                      <a:pt x="30107" y="33427"/>
                      <a:pt x="32315" y="39177"/>
                      <a:pt x="32315" y="45138"/>
                    </a:cubicBezTo>
                    <a:lnTo>
                      <a:pt x="32315" y="50121"/>
                    </a:lnTo>
                    <a:lnTo>
                      <a:pt x="59488" y="50121"/>
                    </a:lnTo>
                    <a:lnTo>
                      <a:pt x="59488" y="31496"/>
                    </a:lnTo>
                    <a:cubicBezTo>
                      <a:pt x="59488" y="28996"/>
                      <a:pt x="58562" y="26585"/>
                      <a:pt x="56890" y="24728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19" name="Google Shape;6519;p34"/>
              <p:cNvSpPr/>
              <p:nvPr/>
            </p:nvSpPr>
            <p:spPr>
              <a:xfrm>
                <a:off x="1153957" y="2510401"/>
                <a:ext cx="215203" cy="153006"/>
              </a:xfrm>
              <a:custGeom>
                <a:avLst/>
                <a:gdLst/>
                <a:ahLst/>
                <a:cxnLst/>
                <a:rect l="l" t="t" r="r" b="b"/>
                <a:pathLst>
                  <a:path w="215203" h="153006" extrusionOk="0">
                    <a:moveTo>
                      <a:pt x="0" y="0"/>
                    </a:moveTo>
                    <a:lnTo>
                      <a:pt x="215203" y="0"/>
                    </a:lnTo>
                    <a:lnTo>
                      <a:pt x="215203" y="153007"/>
                    </a:lnTo>
                    <a:lnTo>
                      <a:pt x="0" y="153007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20" name="Google Shape;6520;p34"/>
              <p:cNvSpPr/>
              <p:nvPr/>
            </p:nvSpPr>
            <p:spPr>
              <a:xfrm>
                <a:off x="1341988" y="2510401"/>
                <a:ext cx="27172" cy="153006"/>
              </a:xfrm>
              <a:custGeom>
                <a:avLst/>
                <a:gdLst/>
                <a:ahLst/>
                <a:cxnLst/>
                <a:rect l="l" t="t" r="r" b="b"/>
                <a:pathLst>
                  <a:path w="27172" h="153006" extrusionOk="0">
                    <a:moveTo>
                      <a:pt x="0" y="0"/>
                    </a:moveTo>
                    <a:lnTo>
                      <a:pt x="27173" y="0"/>
                    </a:lnTo>
                    <a:lnTo>
                      <a:pt x="27173" y="153007"/>
                    </a:lnTo>
                    <a:lnTo>
                      <a:pt x="0" y="153007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21" name="Google Shape;6521;p34"/>
              <p:cNvSpPr/>
              <p:nvPr/>
            </p:nvSpPr>
            <p:spPr>
              <a:xfrm>
                <a:off x="1045410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6" y="12166"/>
                      <a:pt x="42180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22" name="Google Shape;6522;p34"/>
              <p:cNvSpPr/>
              <p:nvPr/>
            </p:nvSpPr>
            <p:spPr>
              <a:xfrm>
                <a:off x="1139898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6" y="12166"/>
                      <a:pt x="42180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23" name="Google Shape;6523;p34"/>
              <p:cNvSpPr/>
              <p:nvPr/>
            </p:nvSpPr>
            <p:spPr>
              <a:xfrm>
                <a:off x="1234387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24" name="Google Shape;6524;p34"/>
              <p:cNvSpPr/>
              <p:nvPr/>
            </p:nvSpPr>
            <p:spPr>
              <a:xfrm>
                <a:off x="1328874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25" name="Google Shape;6525;p34"/>
              <p:cNvSpPr/>
              <p:nvPr/>
            </p:nvSpPr>
            <p:spPr>
              <a:xfrm>
                <a:off x="1423362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26" name="Google Shape;6526;p34"/>
              <p:cNvSpPr/>
              <p:nvPr/>
            </p:nvSpPr>
            <p:spPr>
              <a:xfrm>
                <a:off x="1061681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5" y="12165"/>
                      <a:pt x="25909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27" name="Google Shape;6527;p34"/>
              <p:cNvSpPr/>
              <p:nvPr/>
            </p:nvSpPr>
            <p:spPr>
              <a:xfrm>
                <a:off x="1156170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28" name="Google Shape;6528;p34"/>
              <p:cNvSpPr/>
              <p:nvPr/>
            </p:nvSpPr>
            <p:spPr>
              <a:xfrm>
                <a:off x="1250658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29" name="Google Shape;6529;p34"/>
              <p:cNvSpPr/>
              <p:nvPr/>
            </p:nvSpPr>
            <p:spPr>
              <a:xfrm>
                <a:off x="1345146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30" name="Google Shape;6530;p34"/>
              <p:cNvSpPr/>
              <p:nvPr/>
            </p:nvSpPr>
            <p:spPr>
              <a:xfrm>
                <a:off x="1441330" y="2713385"/>
                <a:ext cx="36377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6377" h="81588" extrusionOk="0">
                    <a:moveTo>
                      <a:pt x="9205" y="0"/>
                    </a:moveTo>
                    <a:cubicBezTo>
                      <a:pt x="5973" y="0"/>
                      <a:pt x="2875" y="567"/>
                      <a:pt x="0" y="1602"/>
                    </a:cubicBezTo>
                    <a:cubicBezTo>
                      <a:pt x="10476" y="5374"/>
                      <a:pt x="17968" y="15397"/>
                      <a:pt x="17968" y="27173"/>
                    </a:cubicBezTo>
                    <a:lnTo>
                      <a:pt x="17968" y="81588"/>
                    </a:lnTo>
                    <a:lnTo>
                      <a:pt x="36378" y="81588"/>
                    </a:lnTo>
                    <a:lnTo>
                      <a:pt x="36378" y="27173"/>
                    </a:lnTo>
                    <a:cubicBezTo>
                      <a:pt x="36378" y="12165"/>
                      <a:pt x="24212" y="0"/>
                      <a:pt x="9205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31" name="Google Shape;6531;p34"/>
              <p:cNvSpPr/>
              <p:nvPr/>
            </p:nvSpPr>
            <p:spPr>
              <a:xfrm>
                <a:off x="1125634" y="2441923"/>
                <a:ext cx="271850" cy="90937"/>
              </a:xfrm>
              <a:custGeom>
                <a:avLst/>
                <a:gdLst/>
                <a:ahLst/>
                <a:cxnLst/>
                <a:rect l="l" t="t" r="r" b="b"/>
                <a:pathLst>
                  <a:path w="271850" h="90937" extrusionOk="0">
                    <a:moveTo>
                      <a:pt x="271850" y="85723"/>
                    </a:moveTo>
                    <a:lnTo>
                      <a:pt x="271850" y="71500"/>
                    </a:lnTo>
                    <a:cubicBezTo>
                      <a:pt x="271850" y="68345"/>
                      <a:pt x="270070" y="65460"/>
                      <a:pt x="267251" y="64045"/>
                    </a:cubicBezTo>
                    <a:lnTo>
                      <a:pt x="142940" y="1662"/>
                    </a:lnTo>
                    <a:cubicBezTo>
                      <a:pt x="138525" y="-554"/>
                      <a:pt x="133325" y="-554"/>
                      <a:pt x="128910" y="1662"/>
                    </a:cubicBezTo>
                    <a:lnTo>
                      <a:pt x="4599" y="64046"/>
                    </a:lnTo>
                    <a:cubicBezTo>
                      <a:pt x="1779" y="65461"/>
                      <a:pt x="0" y="68346"/>
                      <a:pt x="0" y="71501"/>
                    </a:cubicBezTo>
                    <a:lnTo>
                      <a:pt x="0" y="85724"/>
                    </a:lnTo>
                    <a:cubicBezTo>
                      <a:pt x="0" y="88603"/>
                      <a:pt x="2334" y="90937"/>
                      <a:pt x="5213" y="90937"/>
                    </a:cubicBezTo>
                    <a:lnTo>
                      <a:pt x="266637" y="90937"/>
                    </a:lnTo>
                    <a:cubicBezTo>
                      <a:pt x="269516" y="90936"/>
                      <a:pt x="271850" y="88603"/>
                      <a:pt x="271850" y="85723"/>
                    </a:cubicBez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32" name="Google Shape;6532;p34"/>
              <p:cNvSpPr/>
              <p:nvPr/>
            </p:nvSpPr>
            <p:spPr>
              <a:xfrm>
                <a:off x="1125633" y="2500921"/>
                <a:ext cx="271850" cy="31940"/>
              </a:xfrm>
              <a:custGeom>
                <a:avLst/>
                <a:gdLst/>
                <a:ahLst/>
                <a:cxnLst/>
                <a:rect l="l" t="t" r="r" b="b"/>
                <a:pathLst>
                  <a:path w="271850" h="31940" extrusionOk="0">
                    <a:moveTo>
                      <a:pt x="267251" y="5049"/>
                    </a:moveTo>
                    <a:lnTo>
                      <a:pt x="257189" y="0"/>
                    </a:lnTo>
                    <a:lnTo>
                      <a:pt x="257189" y="10892"/>
                    </a:lnTo>
                    <a:cubicBezTo>
                      <a:pt x="257189" y="13771"/>
                      <a:pt x="254855" y="16105"/>
                      <a:pt x="251976" y="16105"/>
                    </a:cubicBezTo>
                    <a:lnTo>
                      <a:pt x="0" y="16105"/>
                    </a:lnTo>
                    <a:lnTo>
                      <a:pt x="0" y="26727"/>
                    </a:lnTo>
                    <a:cubicBezTo>
                      <a:pt x="0" y="29606"/>
                      <a:pt x="2334" y="31940"/>
                      <a:pt x="5213" y="31940"/>
                    </a:cubicBezTo>
                    <a:lnTo>
                      <a:pt x="266637" y="31940"/>
                    </a:lnTo>
                    <a:cubicBezTo>
                      <a:pt x="269516" y="31940"/>
                      <a:pt x="271850" y="29606"/>
                      <a:pt x="271850" y="26727"/>
                    </a:cubicBezTo>
                    <a:lnTo>
                      <a:pt x="271850" y="12503"/>
                    </a:lnTo>
                    <a:cubicBezTo>
                      <a:pt x="271851" y="9349"/>
                      <a:pt x="270071" y="6464"/>
                      <a:pt x="267251" y="5049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33" name="Google Shape;6533;p34"/>
              <p:cNvSpPr/>
              <p:nvPr/>
            </p:nvSpPr>
            <p:spPr>
              <a:xfrm>
                <a:off x="999882" y="2653687"/>
                <a:ext cx="522494" cy="33904"/>
              </a:xfrm>
              <a:custGeom>
                <a:avLst/>
                <a:gdLst/>
                <a:ahLst/>
                <a:cxnLst/>
                <a:rect l="l" t="t" r="r" b="b"/>
                <a:pathLst>
                  <a:path w="522494" h="33904" extrusionOk="0">
                    <a:moveTo>
                      <a:pt x="516239" y="33905"/>
                    </a:moveTo>
                    <a:lnTo>
                      <a:pt x="6256" y="33905"/>
                    </a:lnTo>
                    <a:cubicBezTo>
                      <a:pt x="2801" y="33905"/>
                      <a:pt x="0" y="31104"/>
                      <a:pt x="0" y="27649"/>
                    </a:cubicBezTo>
                    <a:lnTo>
                      <a:pt x="0" y="6256"/>
                    </a:lnTo>
                    <a:cubicBezTo>
                      <a:pt x="0" y="2801"/>
                      <a:pt x="2801" y="0"/>
                      <a:pt x="6256" y="0"/>
                    </a:cubicBezTo>
                    <a:lnTo>
                      <a:pt x="516239" y="0"/>
                    </a:lnTo>
                    <a:cubicBezTo>
                      <a:pt x="519693" y="0"/>
                      <a:pt x="522494" y="2801"/>
                      <a:pt x="522494" y="6256"/>
                    </a:cubicBezTo>
                    <a:lnTo>
                      <a:pt x="522494" y="27649"/>
                    </a:lnTo>
                    <a:cubicBezTo>
                      <a:pt x="522494" y="31105"/>
                      <a:pt x="519693" y="33905"/>
                      <a:pt x="516239" y="33905"/>
                    </a:cubicBez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34" name="Google Shape;6534;p34"/>
              <p:cNvSpPr/>
              <p:nvPr/>
            </p:nvSpPr>
            <p:spPr>
              <a:xfrm>
                <a:off x="999882" y="2653687"/>
                <a:ext cx="522494" cy="33904"/>
              </a:xfrm>
              <a:custGeom>
                <a:avLst/>
                <a:gdLst/>
                <a:ahLst/>
                <a:cxnLst/>
                <a:rect l="l" t="t" r="r" b="b"/>
                <a:pathLst>
                  <a:path w="522494" h="33904" extrusionOk="0">
                    <a:moveTo>
                      <a:pt x="516239" y="0"/>
                    </a:moveTo>
                    <a:lnTo>
                      <a:pt x="507538" y="0"/>
                    </a:lnTo>
                    <a:lnTo>
                      <a:pt x="507538" y="12692"/>
                    </a:lnTo>
                    <a:cubicBezTo>
                      <a:pt x="507538" y="16147"/>
                      <a:pt x="504737" y="18948"/>
                      <a:pt x="501282" y="18948"/>
                    </a:cubicBezTo>
                    <a:lnTo>
                      <a:pt x="0" y="18948"/>
                    </a:lnTo>
                    <a:lnTo>
                      <a:pt x="0" y="27649"/>
                    </a:lnTo>
                    <a:cubicBezTo>
                      <a:pt x="0" y="31104"/>
                      <a:pt x="2801" y="33905"/>
                      <a:pt x="6256" y="33905"/>
                    </a:cubicBezTo>
                    <a:lnTo>
                      <a:pt x="516239" y="33905"/>
                    </a:lnTo>
                    <a:cubicBezTo>
                      <a:pt x="519693" y="33905"/>
                      <a:pt x="522494" y="31104"/>
                      <a:pt x="522494" y="27649"/>
                    </a:cubicBezTo>
                    <a:lnTo>
                      <a:pt x="522494" y="6256"/>
                    </a:lnTo>
                    <a:cubicBezTo>
                      <a:pt x="522494" y="2801"/>
                      <a:pt x="519693" y="0"/>
                      <a:pt x="516239" y="0"/>
                    </a:cubicBezTo>
                    <a:close/>
                  </a:path>
                </a:pathLst>
              </a:custGeom>
              <a:solidFill>
                <a:srgbClr val="B9CB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35" name="Google Shape;6535;p34"/>
              <p:cNvSpPr/>
              <p:nvPr/>
            </p:nvSpPr>
            <p:spPr>
              <a:xfrm>
                <a:off x="1212264" y="2544500"/>
                <a:ext cx="98589" cy="98589"/>
              </a:xfrm>
              <a:custGeom>
                <a:avLst/>
                <a:gdLst/>
                <a:ahLst/>
                <a:cxnLst/>
                <a:rect l="l" t="t" r="r" b="b"/>
                <a:pathLst>
                  <a:path w="98589" h="98589" extrusionOk="0">
                    <a:moveTo>
                      <a:pt x="98590" y="49295"/>
                    </a:moveTo>
                    <a:cubicBezTo>
                      <a:pt x="98590" y="76520"/>
                      <a:pt x="76520" y="98590"/>
                      <a:pt x="49295" y="98590"/>
                    </a:cubicBezTo>
                    <a:cubicBezTo>
                      <a:pt x="22070" y="98590"/>
                      <a:pt x="0" y="76520"/>
                      <a:pt x="0" y="49295"/>
                    </a:cubicBezTo>
                    <a:cubicBezTo>
                      <a:pt x="0" y="22070"/>
                      <a:pt x="22070" y="0"/>
                      <a:pt x="49295" y="0"/>
                    </a:cubicBezTo>
                    <a:cubicBezTo>
                      <a:pt x="76520" y="0"/>
                      <a:pt x="98590" y="22070"/>
                      <a:pt x="98590" y="4929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36" name="Google Shape;6536;p34"/>
              <p:cNvSpPr/>
              <p:nvPr/>
            </p:nvSpPr>
            <p:spPr>
              <a:xfrm>
                <a:off x="1219699" y="2551935"/>
                <a:ext cx="91154" cy="91154"/>
              </a:xfrm>
              <a:custGeom>
                <a:avLst/>
                <a:gdLst/>
                <a:ahLst/>
                <a:cxnLst/>
                <a:rect l="l" t="t" r="r" b="b"/>
                <a:pathLst>
                  <a:path w="91154" h="91154" extrusionOk="0">
                    <a:moveTo>
                      <a:pt x="67887" y="0"/>
                    </a:moveTo>
                    <a:cubicBezTo>
                      <a:pt x="72594" y="7555"/>
                      <a:pt x="75322" y="16471"/>
                      <a:pt x="75322" y="26027"/>
                    </a:cubicBezTo>
                    <a:cubicBezTo>
                      <a:pt x="75322" y="53252"/>
                      <a:pt x="53252" y="75322"/>
                      <a:pt x="26027" y="75322"/>
                    </a:cubicBezTo>
                    <a:cubicBezTo>
                      <a:pt x="16470" y="75322"/>
                      <a:pt x="7554" y="72594"/>
                      <a:pt x="0" y="67887"/>
                    </a:cubicBezTo>
                    <a:cubicBezTo>
                      <a:pt x="8703" y="81854"/>
                      <a:pt x="24192" y="91155"/>
                      <a:pt x="41860" y="91155"/>
                    </a:cubicBezTo>
                    <a:cubicBezTo>
                      <a:pt x="69085" y="91155"/>
                      <a:pt x="91155" y="69084"/>
                      <a:pt x="91155" y="41860"/>
                    </a:cubicBezTo>
                    <a:cubicBezTo>
                      <a:pt x="91155" y="24192"/>
                      <a:pt x="81854" y="8703"/>
                      <a:pt x="67887" y="0"/>
                    </a:cubicBez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37" name="Google Shape;6537;p34"/>
              <p:cNvSpPr/>
              <p:nvPr/>
            </p:nvSpPr>
            <p:spPr>
              <a:xfrm>
                <a:off x="1213062" y="2476475"/>
                <a:ext cx="96993" cy="26592"/>
              </a:xfrm>
              <a:custGeom>
                <a:avLst/>
                <a:gdLst/>
                <a:ahLst/>
                <a:cxnLst/>
                <a:rect l="l" t="t" r="r" b="b"/>
                <a:pathLst>
                  <a:path w="96993" h="26592" extrusionOk="0">
                    <a:moveTo>
                      <a:pt x="95841" y="22643"/>
                    </a:moveTo>
                    <a:lnTo>
                      <a:pt x="52706" y="997"/>
                    </a:lnTo>
                    <a:cubicBezTo>
                      <a:pt x="50057" y="-332"/>
                      <a:pt x="46937" y="-332"/>
                      <a:pt x="44288" y="997"/>
                    </a:cubicBezTo>
                    <a:lnTo>
                      <a:pt x="1153" y="22643"/>
                    </a:lnTo>
                    <a:cubicBezTo>
                      <a:pt x="-812" y="23629"/>
                      <a:pt x="-110" y="26592"/>
                      <a:pt x="2089" y="26592"/>
                    </a:cubicBezTo>
                    <a:lnTo>
                      <a:pt x="94905" y="26592"/>
                    </a:lnTo>
                    <a:cubicBezTo>
                      <a:pt x="97104" y="26592"/>
                      <a:pt x="97806" y="23629"/>
                      <a:pt x="95841" y="22643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38" name="Google Shape;6538;p34"/>
              <p:cNvSpPr/>
              <p:nvPr/>
            </p:nvSpPr>
            <p:spPr>
              <a:xfrm>
                <a:off x="1244397" y="2476475"/>
                <a:ext cx="65658" cy="26592"/>
              </a:xfrm>
              <a:custGeom>
                <a:avLst/>
                <a:gdLst/>
                <a:ahLst/>
                <a:cxnLst/>
                <a:rect l="l" t="t" r="r" b="b"/>
                <a:pathLst>
                  <a:path w="65658" h="26592" extrusionOk="0">
                    <a:moveTo>
                      <a:pt x="38050" y="26592"/>
                    </a:moveTo>
                    <a:lnTo>
                      <a:pt x="63570" y="26592"/>
                    </a:lnTo>
                    <a:cubicBezTo>
                      <a:pt x="65769" y="26592"/>
                      <a:pt x="66471" y="23629"/>
                      <a:pt x="64506" y="22643"/>
                    </a:cubicBezTo>
                    <a:lnTo>
                      <a:pt x="21371" y="997"/>
                    </a:lnTo>
                    <a:cubicBezTo>
                      <a:pt x="18722" y="-332"/>
                      <a:pt x="15602" y="-332"/>
                      <a:pt x="12953" y="997"/>
                    </a:cubicBezTo>
                    <a:lnTo>
                      <a:pt x="0" y="7498"/>
                    </a:ln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6539" name="Google Shape;6539;p34"/>
              <p:cNvGrpSpPr/>
              <p:nvPr/>
            </p:nvGrpSpPr>
            <p:grpSpPr>
              <a:xfrm>
                <a:off x="992063" y="2434116"/>
                <a:ext cx="538134" cy="368676"/>
                <a:chOff x="992063" y="2434116"/>
                <a:chExt cx="538134" cy="368676"/>
              </a:xfrm>
            </p:grpSpPr>
            <p:sp>
              <p:nvSpPr>
                <p:cNvPr id="6540" name="Google Shape;6540;p34"/>
                <p:cNvSpPr/>
                <p:nvPr/>
              </p:nvSpPr>
              <p:spPr>
                <a:xfrm>
                  <a:off x="1253740" y="2571641"/>
                  <a:ext cx="29221" cy="29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21" h="29973" extrusionOk="0">
                      <a:moveTo>
                        <a:pt x="21401" y="14334"/>
                      </a:moveTo>
                      <a:lnTo>
                        <a:pt x="15640" y="14334"/>
                      </a:lnTo>
                      <a:lnTo>
                        <a:pt x="15640" y="7820"/>
                      </a:lnTo>
                      <a:cubicBezTo>
                        <a:pt x="15640" y="3501"/>
                        <a:pt x="12139" y="0"/>
                        <a:pt x="7820" y="0"/>
                      </a:cubicBezTo>
                      <a:cubicBezTo>
                        <a:pt x="3501" y="0"/>
                        <a:pt x="0" y="3501"/>
                        <a:pt x="0" y="7820"/>
                      </a:cubicBezTo>
                      <a:lnTo>
                        <a:pt x="0" y="22154"/>
                      </a:lnTo>
                      <a:cubicBezTo>
                        <a:pt x="0" y="26473"/>
                        <a:pt x="3501" y="29974"/>
                        <a:pt x="7820" y="29974"/>
                      </a:cubicBezTo>
                      <a:lnTo>
                        <a:pt x="21401" y="29974"/>
                      </a:lnTo>
                      <a:cubicBezTo>
                        <a:pt x="25720" y="29974"/>
                        <a:pt x="29221" y="26473"/>
                        <a:pt x="29221" y="22154"/>
                      </a:cubicBezTo>
                      <a:cubicBezTo>
                        <a:pt x="29221" y="17835"/>
                        <a:pt x="25720" y="14334"/>
                        <a:pt x="21401" y="1433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6541" name="Google Shape;6541;p34"/>
                <p:cNvGrpSpPr/>
                <p:nvPr/>
              </p:nvGrpSpPr>
              <p:grpSpPr>
                <a:xfrm>
                  <a:off x="992063" y="2434116"/>
                  <a:ext cx="538134" cy="368676"/>
                  <a:chOff x="992063" y="2434116"/>
                  <a:chExt cx="538134" cy="368676"/>
                </a:xfrm>
              </p:grpSpPr>
              <p:sp>
                <p:nvSpPr>
                  <p:cNvPr id="6542" name="Google Shape;6542;p34"/>
                  <p:cNvSpPr/>
                  <p:nvPr/>
                </p:nvSpPr>
                <p:spPr>
                  <a:xfrm>
                    <a:off x="1205243" y="2468664"/>
                    <a:ext cx="112633" cy="422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633" h="42222" extrusionOk="0">
                        <a:moveTo>
                          <a:pt x="107168" y="23465"/>
                        </a:moveTo>
                        <a:lnTo>
                          <a:pt x="107167" y="23465"/>
                        </a:lnTo>
                        <a:lnTo>
                          <a:pt x="64032" y="1818"/>
                        </a:lnTo>
                        <a:cubicBezTo>
                          <a:pt x="59202" y="-607"/>
                          <a:pt x="53432" y="-606"/>
                          <a:pt x="48601" y="1818"/>
                        </a:cubicBezTo>
                        <a:lnTo>
                          <a:pt x="5465" y="23465"/>
                        </a:lnTo>
                        <a:cubicBezTo>
                          <a:pt x="1344" y="25535"/>
                          <a:pt x="-792" y="30114"/>
                          <a:pt x="271" y="34601"/>
                        </a:cubicBezTo>
                        <a:cubicBezTo>
                          <a:pt x="1334" y="39088"/>
                          <a:pt x="5298" y="42222"/>
                          <a:pt x="9909" y="42222"/>
                        </a:cubicBezTo>
                        <a:lnTo>
                          <a:pt x="102725" y="42222"/>
                        </a:lnTo>
                        <a:cubicBezTo>
                          <a:pt x="107336" y="42222"/>
                          <a:pt x="111300" y="39088"/>
                          <a:pt x="112363" y="34601"/>
                        </a:cubicBezTo>
                        <a:cubicBezTo>
                          <a:pt x="113425" y="30114"/>
                          <a:pt x="111290" y="25535"/>
                          <a:pt x="107168" y="23465"/>
                        </a:cubicBezTo>
                        <a:close/>
                        <a:moveTo>
                          <a:pt x="34119" y="26583"/>
                        </a:moveTo>
                        <a:lnTo>
                          <a:pt x="55614" y="15796"/>
                        </a:lnTo>
                        <a:cubicBezTo>
                          <a:pt x="56055" y="15575"/>
                          <a:pt x="56580" y="15576"/>
                          <a:pt x="57017" y="15796"/>
                        </a:cubicBezTo>
                        <a:lnTo>
                          <a:pt x="78512" y="2658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43" name="Google Shape;6543;p34"/>
                  <p:cNvSpPr/>
                  <p:nvPr/>
                </p:nvSpPr>
                <p:spPr>
                  <a:xfrm>
                    <a:off x="992063" y="2434116"/>
                    <a:ext cx="538134" cy="3686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8134" h="368676" extrusionOk="0">
                        <a:moveTo>
                          <a:pt x="530295" y="213227"/>
                        </a:moveTo>
                        <a:lnTo>
                          <a:pt x="530295" y="169151"/>
                        </a:lnTo>
                        <a:cubicBezTo>
                          <a:pt x="530295" y="164717"/>
                          <a:pt x="528654" y="160442"/>
                          <a:pt x="525687" y="157148"/>
                        </a:cubicBezTo>
                        <a:lnTo>
                          <a:pt x="508537" y="138107"/>
                        </a:lnTo>
                        <a:cubicBezTo>
                          <a:pt x="503802" y="132850"/>
                          <a:pt x="497028" y="129834"/>
                          <a:pt x="489952" y="129834"/>
                        </a:cubicBezTo>
                        <a:lnTo>
                          <a:pt x="384918" y="129834"/>
                        </a:lnTo>
                        <a:lnTo>
                          <a:pt x="384918" y="106563"/>
                        </a:lnTo>
                        <a:lnTo>
                          <a:pt x="400209" y="106563"/>
                        </a:lnTo>
                        <a:cubicBezTo>
                          <a:pt x="407406" y="106563"/>
                          <a:pt x="413242" y="100728"/>
                          <a:pt x="413242" y="93530"/>
                        </a:cubicBezTo>
                        <a:lnTo>
                          <a:pt x="413242" y="79308"/>
                        </a:lnTo>
                        <a:cubicBezTo>
                          <a:pt x="413242" y="73157"/>
                          <a:pt x="409827" y="67623"/>
                          <a:pt x="404329" y="64863"/>
                        </a:cubicBezTo>
                        <a:lnTo>
                          <a:pt x="280019" y="2480"/>
                        </a:lnTo>
                        <a:cubicBezTo>
                          <a:pt x="273431" y="-826"/>
                          <a:pt x="265564" y="-827"/>
                          <a:pt x="258975" y="2480"/>
                        </a:cubicBezTo>
                        <a:lnTo>
                          <a:pt x="134664" y="64863"/>
                        </a:lnTo>
                        <a:cubicBezTo>
                          <a:pt x="129167" y="67622"/>
                          <a:pt x="125752" y="73157"/>
                          <a:pt x="125752" y="79308"/>
                        </a:cubicBezTo>
                        <a:lnTo>
                          <a:pt x="125752" y="93530"/>
                        </a:lnTo>
                        <a:cubicBezTo>
                          <a:pt x="125752" y="100728"/>
                          <a:pt x="131587" y="106563"/>
                          <a:pt x="138785" y="106563"/>
                        </a:cubicBezTo>
                        <a:lnTo>
                          <a:pt x="154076" y="106563"/>
                        </a:lnTo>
                        <a:lnTo>
                          <a:pt x="154076" y="129834"/>
                        </a:lnTo>
                        <a:lnTo>
                          <a:pt x="49040" y="129834"/>
                        </a:lnTo>
                        <a:cubicBezTo>
                          <a:pt x="41952" y="129834"/>
                          <a:pt x="35198" y="132841"/>
                          <a:pt x="30456" y="138107"/>
                        </a:cubicBezTo>
                        <a:lnTo>
                          <a:pt x="13305" y="157150"/>
                        </a:lnTo>
                        <a:cubicBezTo>
                          <a:pt x="10339" y="160443"/>
                          <a:pt x="8697" y="164719"/>
                          <a:pt x="8697" y="169151"/>
                        </a:cubicBezTo>
                        <a:lnTo>
                          <a:pt x="8697" y="212825"/>
                        </a:lnTo>
                        <a:cubicBezTo>
                          <a:pt x="3598" y="214941"/>
                          <a:pt x="0" y="219970"/>
                          <a:pt x="0" y="225826"/>
                        </a:cubicBezTo>
                        <a:lnTo>
                          <a:pt x="0" y="247219"/>
                        </a:lnTo>
                        <a:cubicBezTo>
                          <a:pt x="0" y="253076"/>
                          <a:pt x="3598" y="258105"/>
                          <a:pt x="8697" y="260222"/>
                        </a:cubicBezTo>
                        <a:lnTo>
                          <a:pt x="8697" y="350430"/>
                        </a:lnTo>
                        <a:cubicBezTo>
                          <a:pt x="8697" y="360508"/>
                          <a:pt x="16866" y="368677"/>
                          <a:pt x="26943" y="368677"/>
                        </a:cubicBezTo>
                        <a:lnTo>
                          <a:pt x="512049" y="368677"/>
                        </a:lnTo>
                        <a:cubicBezTo>
                          <a:pt x="522127" y="368677"/>
                          <a:pt x="530295" y="360508"/>
                          <a:pt x="530295" y="350430"/>
                        </a:cubicBezTo>
                        <a:lnTo>
                          <a:pt x="530295" y="330087"/>
                        </a:lnTo>
                        <a:cubicBezTo>
                          <a:pt x="530295" y="325805"/>
                          <a:pt x="526996" y="322071"/>
                          <a:pt x="522716" y="321943"/>
                        </a:cubicBezTo>
                        <a:cubicBezTo>
                          <a:pt x="518288" y="321811"/>
                          <a:pt x="514656" y="325360"/>
                          <a:pt x="514656" y="329759"/>
                        </a:cubicBezTo>
                        <a:lnTo>
                          <a:pt x="514656" y="350430"/>
                        </a:lnTo>
                        <a:cubicBezTo>
                          <a:pt x="514656" y="351870"/>
                          <a:pt x="513489" y="353037"/>
                          <a:pt x="512049" y="353037"/>
                        </a:cubicBezTo>
                        <a:lnTo>
                          <a:pt x="493465" y="353037"/>
                        </a:lnTo>
                        <a:lnTo>
                          <a:pt x="493465" y="307138"/>
                        </a:lnTo>
                        <a:cubicBezTo>
                          <a:pt x="493465" y="287559"/>
                          <a:pt x="477443" y="271120"/>
                          <a:pt x="457867" y="271453"/>
                        </a:cubicBezTo>
                        <a:cubicBezTo>
                          <a:pt x="438849" y="271777"/>
                          <a:pt x="423480" y="287347"/>
                          <a:pt x="423480" y="306440"/>
                        </a:cubicBezTo>
                        <a:lnTo>
                          <a:pt x="423480" y="353036"/>
                        </a:lnTo>
                        <a:lnTo>
                          <a:pt x="398977" y="353036"/>
                        </a:lnTo>
                        <a:lnTo>
                          <a:pt x="398977" y="307137"/>
                        </a:lnTo>
                        <a:cubicBezTo>
                          <a:pt x="398977" y="287558"/>
                          <a:pt x="382955" y="271119"/>
                          <a:pt x="363379" y="271452"/>
                        </a:cubicBezTo>
                        <a:cubicBezTo>
                          <a:pt x="344363" y="271776"/>
                          <a:pt x="328991" y="287346"/>
                          <a:pt x="328991" y="306439"/>
                        </a:cubicBezTo>
                        <a:lnTo>
                          <a:pt x="328991" y="353035"/>
                        </a:lnTo>
                        <a:lnTo>
                          <a:pt x="304488" y="353035"/>
                        </a:lnTo>
                        <a:lnTo>
                          <a:pt x="304488" y="307136"/>
                        </a:lnTo>
                        <a:cubicBezTo>
                          <a:pt x="304488" y="287557"/>
                          <a:pt x="288466" y="271118"/>
                          <a:pt x="268890" y="271451"/>
                        </a:cubicBezTo>
                        <a:cubicBezTo>
                          <a:pt x="249873" y="271775"/>
                          <a:pt x="234503" y="287345"/>
                          <a:pt x="234503" y="306438"/>
                        </a:cubicBezTo>
                        <a:lnTo>
                          <a:pt x="234503" y="353034"/>
                        </a:lnTo>
                        <a:lnTo>
                          <a:pt x="210000" y="353034"/>
                        </a:lnTo>
                        <a:lnTo>
                          <a:pt x="210000" y="307135"/>
                        </a:lnTo>
                        <a:cubicBezTo>
                          <a:pt x="210000" y="287556"/>
                          <a:pt x="193978" y="271117"/>
                          <a:pt x="174403" y="271451"/>
                        </a:cubicBezTo>
                        <a:cubicBezTo>
                          <a:pt x="155386" y="271776"/>
                          <a:pt x="140016" y="287346"/>
                          <a:pt x="140016" y="306438"/>
                        </a:cubicBezTo>
                        <a:lnTo>
                          <a:pt x="140016" y="353034"/>
                        </a:lnTo>
                        <a:lnTo>
                          <a:pt x="115513" y="353034"/>
                        </a:lnTo>
                        <a:lnTo>
                          <a:pt x="115513" y="307135"/>
                        </a:lnTo>
                        <a:cubicBezTo>
                          <a:pt x="115513" y="287556"/>
                          <a:pt x="99491" y="271117"/>
                          <a:pt x="79915" y="271450"/>
                        </a:cubicBezTo>
                        <a:cubicBezTo>
                          <a:pt x="60897" y="271775"/>
                          <a:pt x="45528" y="287345"/>
                          <a:pt x="45528" y="306437"/>
                        </a:cubicBezTo>
                        <a:lnTo>
                          <a:pt x="45528" y="353033"/>
                        </a:lnTo>
                        <a:lnTo>
                          <a:pt x="26943" y="353033"/>
                        </a:lnTo>
                        <a:cubicBezTo>
                          <a:pt x="25504" y="353033"/>
                          <a:pt x="24337" y="351866"/>
                          <a:pt x="24337" y="350426"/>
                        </a:cubicBezTo>
                        <a:lnTo>
                          <a:pt x="24337" y="261290"/>
                        </a:lnTo>
                        <a:lnTo>
                          <a:pt x="397602" y="261290"/>
                        </a:lnTo>
                        <a:cubicBezTo>
                          <a:pt x="401921" y="261290"/>
                          <a:pt x="405422" y="257789"/>
                          <a:pt x="405422" y="253471"/>
                        </a:cubicBezTo>
                        <a:cubicBezTo>
                          <a:pt x="405422" y="249152"/>
                          <a:pt x="401921" y="245651"/>
                          <a:pt x="397602" y="245651"/>
                        </a:cubicBezTo>
                        <a:lnTo>
                          <a:pt x="15640" y="245651"/>
                        </a:lnTo>
                        <a:lnTo>
                          <a:pt x="15640" y="227386"/>
                        </a:lnTo>
                        <a:lnTo>
                          <a:pt x="188029" y="227386"/>
                        </a:lnTo>
                        <a:cubicBezTo>
                          <a:pt x="192311" y="227386"/>
                          <a:pt x="196045" y="224087"/>
                          <a:pt x="196173" y="219807"/>
                        </a:cubicBezTo>
                        <a:cubicBezTo>
                          <a:pt x="196305" y="215379"/>
                          <a:pt x="192755" y="211746"/>
                          <a:pt x="188357" y="211746"/>
                        </a:cubicBezTo>
                        <a:lnTo>
                          <a:pt x="169714" y="211746"/>
                        </a:lnTo>
                        <a:lnTo>
                          <a:pt x="169714" y="106563"/>
                        </a:lnTo>
                        <a:lnTo>
                          <a:pt x="248540" y="106563"/>
                        </a:lnTo>
                        <a:cubicBezTo>
                          <a:pt x="227388" y="114939"/>
                          <a:pt x="212381" y="135583"/>
                          <a:pt x="212381" y="159678"/>
                        </a:cubicBezTo>
                        <a:cubicBezTo>
                          <a:pt x="212381" y="182828"/>
                          <a:pt x="226234" y="202790"/>
                          <a:pt x="246078" y="211751"/>
                        </a:cubicBezTo>
                        <a:lnTo>
                          <a:pt x="227964" y="211751"/>
                        </a:lnTo>
                        <a:cubicBezTo>
                          <a:pt x="223682" y="211751"/>
                          <a:pt x="219949" y="215050"/>
                          <a:pt x="219820" y="219330"/>
                        </a:cubicBezTo>
                        <a:cubicBezTo>
                          <a:pt x="219688" y="223758"/>
                          <a:pt x="223238" y="227390"/>
                          <a:pt x="227636" y="227390"/>
                        </a:cubicBezTo>
                        <a:lnTo>
                          <a:pt x="522494" y="227390"/>
                        </a:lnTo>
                        <a:lnTo>
                          <a:pt x="522494" y="245655"/>
                        </a:lnTo>
                        <a:lnTo>
                          <a:pt x="435792" y="245655"/>
                        </a:lnTo>
                        <a:cubicBezTo>
                          <a:pt x="431473" y="245655"/>
                          <a:pt x="427972" y="249156"/>
                          <a:pt x="427972" y="253475"/>
                        </a:cubicBezTo>
                        <a:cubicBezTo>
                          <a:pt x="427972" y="257794"/>
                          <a:pt x="431473" y="261295"/>
                          <a:pt x="435792" y="261295"/>
                        </a:cubicBezTo>
                        <a:lnTo>
                          <a:pt x="514656" y="261295"/>
                        </a:lnTo>
                        <a:lnTo>
                          <a:pt x="514656" y="292065"/>
                        </a:lnTo>
                        <a:cubicBezTo>
                          <a:pt x="514656" y="296347"/>
                          <a:pt x="517955" y="300080"/>
                          <a:pt x="522235" y="300210"/>
                        </a:cubicBezTo>
                        <a:cubicBezTo>
                          <a:pt x="526663" y="300342"/>
                          <a:pt x="530295" y="296792"/>
                          <a:pt x="530295" y="292394"/>
                        </a:cubicBezTo>
                        <a:lnTo>
                          <a:pt x="530295" y="259819"/>
                        </a:lnTo>
                        <a:cubicBezTo>
                          <a:pt x="534933" y="257514"/>
                          <a:pt x="538134" y="252739"/>
                          <a:pt x="538134" y="247220"/>
                        </a:cubicBezTo>
                        <a:lnTo>
                          <a:pt x="538134" y="225827"/>
                        </a:lnTo>
                        <a:cubicBezTo>
                          <a:pt x="538134" y="220306"/>
                          <a:pt x="534933" y="215532"/>
                          <a:pt x="530295" y="213227"/>
                        </a:cubicBezTo>
                        <a:close/>
                        <a:moveTo>
                          <a:pt x="439119" y="306441"/>
                        </a:moveTo>
                        <a:cubicBezTo>
                          <a:pt x="439119" y="295770"/>
                          <a:pt x="447801" y="287088"/>
                          <a:pt x="458472" y="287088"/>
                        </a:cubicBezTo>
                        <a:cubicBezTo>
                          <a:pt x="469144" y="287088"/>
                          <a:pt x="477825" y="295770"/>
                          <a:pt x="477825" y="306441"/>
                        </a:cubicBezTo>
                        <a:lnTo>
                          <a:pt x="477825" y="353037"/>
                        </a:lnTo>
                        <a:lnTo>
                          <a:pt x="439118" y="353037"/>
                        </a:lnTo>
                        <a:lnTo>
                          <a:pt x="439118" y="306441"/>
                        </a:lnTo>
                        <a:close/>
                        <a:moveTo>
                          <a:pt x="344632" y="306441"/>
                        </a:moveTo>
                        <a:cubicBezTo>
                          <a:pt x="344632" y="295770"/>
                          <a:pt x="353313" y="287088"/>
                          <a:pt x="363985" y="287088"/>
                        </a:cubicBezTo>
                        <a:cubicBezTo>
                          <a:pt x="374656" y="287088"/>
                          <a:pt x="383337" y="295770"/>
                          <a:pt x="383337" y="306441"/>
                        </a:cubicBezTo>
                        <a:lnTo>
                          <a:pt x="383337" y="353037"/>
                        </a:lnTo>
                        <a:lnTo>
                          <a:pt x="344632" y="353037"/>
                        </a:lnTo>
                        <a:close/>
                        <a:moveTo>
                          <a:pt x="250143" y="306441"/>
                        </a:moveTo>
                        <a:cubicBezTo>
                          <a:pt x="250143" y="295770"/>
                          <a:pt x="258825" y="287088"/>
                          <a:pt x="269496" y="287088"/>
                        </a:cubicBezTo>
                        <a:cubicBezTo>
                          <a:pt x="280167" y="287088"/>
                          <a:pt x="288849" y="295770"/>
                          <a:pt x="288849" y="306441"/>
                        </a:cubicBezTo>
                        <a:lnTo>
                          <a:pt x="288849" y="353037"/>
                        </a:lnTo>
                        <a:lnTo>
                          <a:pt x="250142" y="353037"/>
                        </a:lnTo>
                        <a:lnTo>
                          <a:pt x="250142" y="306441"/>
                        </a:lnTo>
                        <a:close/>
                        <a:moveTo>
                          <a:pt x="155655" y="306441"/>
                        </a:moveTo>
                        <a:cubicBezTo>
                          <a:pt x="155655" y="295770"/>
                          <a:pt x="164337" y="287088"/>
                          <a:pt x="175008" y="287088"/>
                        </a:cubicBezTo>
                        <a:cubicBezTo>
                          <a:pt x="185679" y="287088"/>
                          <a:pt x="194361" y="295770"/>
                          <a:pt x="194361" y="306441"/>
                        </a:cubicBezTo>
                        <a:lnTo>
                          <a:pt x="194361" y="353037"/>
                        </a:lnTo>
                        <a:lnTo>
                          <a:pt x="155655" y="353037"/>
                        </a:lnTo>
                        <a:close/>
                        <a:moveTo>
                          <a:pt x="61168" y="306441"/>
                        </a:moveTo>
                        <a:cubicBezTo>
                          <a:pt x="61168" y="295770"/>
                          <a:pt x="69849" y="287088"/>
                          <a:pt x="80520" y="287088"/>
                        </a:cubicBezTo>
                        <a:cubicBezTo>
                          <a:pt x="91192" y="287088"/>
                          <a:pt x="99873" y="295770"/>
                          <a:pt x="99873" y="306441"/>
                        </a:cubicBezTo>
                        <a:lnTo>
                          <a:pt x="99873" y="353037"/>
                        </a:lnTo>
                        <a:lnTo>
                          <a:pt x="61168" y="353037"/>
                        </a:lnTo>
                        <a:close/>
                        <a:moveTo>
                          <a:pt x="96869" y="145474"/>
                        </a:moveTo>
                        <a:lnTo>
                          <a:pt x="117919" y="145474"/>
                        </a:lnTo>
                        <a:lnTo>
                          <a:pt x="117919" y="179956"/>
                        </a:lnTo>
                        <a:lnTo>
                          <a:pt x="96869" y="179956"/>
                        </a:lnTo>
                        <a:close/>
                        <a:moveTo>
                          <a:pt x="60720" y="145474"/>
                        </a:moveTo>
                        <a:lnTo>
                          <a:pt x="81104" y="145474"/>
                        </a:lnTo>
                        <a:lnTo>
                          <a:pt x="81104" y="179956"/>
                        </a:lnTo>
                        <a:lnTo>
                          <a:pt x="60720" y="179956"/>
                        </a:lnTo>
                        <a:close/>
                        <a:moveTo>
                          <a:pt x="24337" y="169150"/>
                        </a:moveTo>
                        <a:cubicBezTo>
                          <a:pt x="24337" y="168582"/>
                          <a:pt x="24546" y="168038"/>
                          <a:pt x="24927" y="167615"/>
                        </a:cubicBezTo>
                        <a:lnTo>
                          <a:pt x="42077" y="148573"/>
                        </a:lnTo>
                        <a:cubicBezTo>
                          <a:pt x="42894" y="147666"/>
                          <a:pt x="43878" y="146948"/>
                          <a:pt x="44954" y="146425"/>
                        </a:cubicBezTo>
                        <a:lnTo>
                          <a:pt x="44954" y="179954"/>
                        </a:lnTo>
                        <a:lnTo>
                          <a:pt x="24337" y="179954"/>
                        </a:lnTo>
                        <a:close/>
                        <a:moveTo>
                          <a:pt x="154074" y="211751"/>
                        </a:moveTo>
                        <a:lnTo>
                          <a:pt x="24337" y="211751"/>
                        </a:lnTo>
                        <a:lnTo>
                          <a:pt x="24337" y="195595"/>
                        </a:lnTo>
                        <a:lnTo>
                          <a:pt x="154074" y="195595"/>
                        </a:lnTo>
                        <a:close/>
                        <a:moveTo>
                          <a:pt x="154074" y="179956"/>
                        </a:moveTo>
                        <a:lnTo>
                          <a:pt x="133684" y="179956"/>
                        </a:lnTo>
                        <a:lnTo>
                          <a:pt x="133684" y="145474"/>
                        </a:lnTo>
                        <a:lnTo>
                          <a:pt x="154074" y="145474"/>
                        </a:lnTo>
                        <a:close/>
                        <a:moveTo>
                          <a:pt x="456365" y="145474"/>
                        </a:moveTo>
                        <a:lnTo>
                          <a:pt x="477414" y="145474"/>
                        </a:lnTo>
                        <a:lnTo>
                          <a:pt x="477414" y="179956"/>
                        </a:lnTo>
                        <a:lnTo>
                          <a:pt x="456365" y="179956"/>
                        </a:lnTo>
                        <a:close/>
                        <a:moveTo>
                          <a:pt x="419550" y="145474"/>
                        </a:moveTo>
                        <a:lnTo>
                          <a:pt x="440599" y="145474"/>
                        </a:lnTo>
                        <a:lnTo>
                          <a:pt x="440599" y="179956"/>
                        </a:lnTo>
                        <a:lnTo>
                          <a:pt x="419550" y="179956"/>
                        </a:lnTo>
                        <a:close/>
                        <a:moveTo>
                          <a:pt x="403784" y="145474"/>
                        </a:moveTo>
                        <a:lnTo>
                          <a:pt x="403784" y="179956"/>
                        </a:lnTo>
                        <a:lnTo>
                          <a:pt x="384918" y="179956"/>
                        </a:lnTo>
                        <a:lnTo>
                          <a:pt x="384918" y="145474"/>
                        </a:lnTo>
                        <a:close/>
                        <a:moveTo>
                          <a:pt x="141391" y="90924"/>
                        </a:moveTo>
                        <a:lnTo>
                          <a:pt x="141391" y="79308"/>
                        </a:lnTo>
                        <a:cubicBezTo>
                          <a:pt x="141391" y="79109"/>
                          <a:pt x="141501" y="78930"/>
                          <a:pt x="141679" y="78841"/>
                        </a:cubicBezTo>
                        <a:lnTo>
                          <a:pt x="265989" y="16457"/>
                        </a:lnTo>
                        <a:cubicBezTo>
                          <a:pt x="268184" y="15355"/>
                          <a:pt x="270808" y="15355"/>
                          <a:pt x="273004" y="16457"/>
                        </a:cubicBezTo>
                        <a:lnTo>
                          <a:pt x="397314" y="78841"/>
                        </a:lnTo>
                        <a:cubicBezTo>
                          <a:pt x="397492" y="78930"/>
                          <a:pt x="397602" y="79109"/>
                          <a:pt x="397602" y="79308"/>
                        </a:cubicBezTo>
                        <a:lnTo>
                          <a:pt x="397602" y="90924"/>
                        </a:lnTo>
                        <a:close/>
                        <a:moveTo>
                          <a:pt x="228021" y="159679"/>
                        </a:moveTo>
                        <a:cubicBezTo>
                          <a:pt x="228021" y="136809"/>
                          <a:pt x="246626" y="118204"/>
                          <a:pt x="269496" y="118204"/>
                        </a:cubicBezTo>
                        <a:cubicBezTo>
                          <a:pt x="292365" y="118204"/>
                          <a:pt x="310971" y="136809"/>
                          <a:pt x="310971" y="159679"/>
                        </a:cubicBezTo>
                        <a:cubicBezTo>
                          <a:pt x="310971" y="182548"/>
                          <a:pt x="292365" y="201154"/>
                          <a:pt x="269496" y="201154"/>
                        </a:cubicBezTo>
                        <a:cubicBezTo>
                          <a:pt x="246627" y="201154"/>
                          <a:pt x="228021" y="182548"/>
                          <a:pt x="228021" y="159679"/>
                        </a:cubicBezTo>
                        <a:close/>
                        <a:moveTo>
                          <a:pt x="369279" y="211751"/>
                        </a:moveTo>
                        <a:lnTo>
                          <a:pt x="292915" y="211751"/>
                        </a:lnTo>
                        <a:cubicBezTo>
                          <a:pt x="312759" y="202790"/>
                          <a:pt x="326612" y="182828"/>
                          <a:pt x="326612" y="159678"/>
                        </a:cubicBezTo>
                        <a:cubicBezTo>
                          <a:pt x="326612" y="135582"/>
                          <a:pt x="311605" y="114938"/>
                          <a:pt x="290453" y="106563"/>
                        </a:cubicBezTo>
                        <a:lnTo>
                          <a:pt x="369279" y="106563"/>
                        </a:lnTo>
                        <a:close/>
                        <a:moveTo>
                          <a:pt x="514656" y="211751"/>
                        </a:moveTo>
                        <a:lnTo>
                          <a:pt x="384918" y="211751"/>
                        </a:lnTo>
                        <a:lnTo>
                          <a:pt x="384918" y="195595"/>
                        </a:lnTo>
                        <a:lnTo>
                          <a:pt x="514656" y="195595"/>
                        </a:lnTo>
                        <a:close/>
                        <a:moveTo>
                          <a:pt x="514656" y="179956"/>
                        </a:moveTo>
                        <a:lnTo>
                          <a:pt x="493181" y="179956"/>
                        </a:lnTo>
                        <a:lnTo>
                          <a:pt x="493181" y="146061"/>
                        </a:lnTo>
                        <a:cubicBezTo>
                          <a:pt x="494597" y="146583"/>
                          <a:pt x="495887" y="147431"/>
                          <a:pt x="496916" y="148575"/>
                        </a:cubicBezTo>
                        <a:lnTo>
                          <a:pt x="514067" y="167616"/>
                        </a:lnTo>
                        <a:cubicBezTo>
                          <a:pt x="514448" y="168038"/>
                          <a:pt x="514657" y="168583"/>
                          <a:pt x="514657" y="169151"/>
                        </a:cubicBezTo>
                        <a:lnTo>
                          <a:pt x="514657" y="17995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  <p:grpSp>
        <p:nvGrpSpPr>
          <p:cNvPr id="6544" name="Google Shape;6544;p34"/>
          <p:cNvGrpSpPr/>
          <p:nvPr/>
        </p:nvGrpSpPr>
        <p:grpSpPr>
          <a:xfrm>
            <a:off x="-812316" y="2996807"/>
            <a:ext cx="896786" cy="896786"/>
            <a:chOff x="-812316" y="2996807"/>
            <a:chExt cx="896786" cy="896786"/>
          </a:xfrm>
        </p:grpSpPr>
        <p:sp>
          <p:nvSpPr>
            <p:cNvPr id="6545" name="Google Shape;6545;p34"/>
            <p:cNvSpPr/>
            <p:nvPr/>
          </p:nvSpPr>
          <p:spPr>
            <a:xfrm>
              <a:off x="-812316" y="2996807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6" name="Google Shape;6546;p34"/>
            <p:cNvSpPr/>
            <p:nvPr/>
          </p:nvSpPr>
          <p:spPr>
            <a:xfrm>
              <a:off x="-726564" y="3071718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547" name="Google Shape;6547;p34"/>
            <p:cNvGrpSpPr/>
            <p:nvPr/>
          </p:nvGrpSpPr>
          <p:grpSpPr>
            <a:xfrm>
              <a:off x="-584419" y="3192970"/>
              <a:ext cx="479778" cy="493818"/>
              <a:chOff x="1038576" y="3298462"/>
              <a:chExt cx="479778" cy="493818"/>
            </a:xfrm>
          </p:grpSpPr>
          <p:grpSp>
            <p:nvGrpSpPr>
              <p:cNvPr id="6548" name="Google Shape;6548;p34"/>
              <p:cNvGrpSpPr/>
              <p:nvPr/>
            </p:nvGrpSpPr>
            <p:grpSpPr>
              <a:xfrm>
                <a:off x="1040708" y="3298462"/>
                <a:ext cx="477646" cy="492855"/>
                <a:chOff x="1040708" y="3298462"/>
                <a:chExt cx="477646" cy="492855"/>
              </a:xfrm>
            </p:grpSpPr>
            <p:sp>
              <p:nvSpPr>
                <p:cNvPr id="6549" name="Google Shape;6549;p34"/>
                <p:cNvSpPr/>
                <p:nvPr/>
              </p:nvSpPr>
              <p:spPr>
                <a:xfrm>
                  <a:off x="1107898" y="3298462"/>
                  <a:ext cx="328249" cy="4928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249" h="492855" extrusionOk="0">
                      <a:moveTo>
                        <a:pt x="265006" y="102710"/>
                      </a:moveTo>
                      <a:lnTo>
                        <a:pt x="184243" y="51403"/>
                      </a:lnTo>
                      <a:lnTo>
                        <a:pt x="103481" y="0"/>
                      </a:lnTo>
                      <a:lnTo>
                        <a:pt x="64399" y="19156"/>
                      </a:lnTo>
                      <a:lnTo>
                        <a:pt x="64110" y="19541"/>
                      </a:lnTo>
                      <a:lnTo>
                        <a:pt x="63532" y="19156"/>
                      </a:lnTo>
                      <a:lnTo>
                        <a:pt x="0" y="59008"/>
                      </a:lnTo>
                      <a:cubicBezTo>
                        <a:pt x="1636" y="175580"/>
                        <a:pt x="42355" y="356743"/>
                        <a:pt x="144103" y="492856"/>
                      </a:cubicBezTo>
                      <a:cubicBezTo>
                        <a:pt x="166146" y="491508"/>
                        <a:pt x="187324" y="483711"/>
                        <a:pt x="204940" y="470427"/>
                      </a:cubicBezTo>
                      <a:cubicBezTo>
                        <a:pt x="290997" y="448672"/>
                        <a:pt x="326325" y="330849"/>
                        <a:pt x="328057" y="224962"/>
                      </a:cubicBezTo>
                      <a:cubicBezTo>
                        <a:pt x="328154" y="224288"/>
                        <a:pt x="328154" y="223710"/>
                        <a:pt x="328154" y="223037"/>
                      </a:cubicBezTo>
                      <a:lnTo>
                        <a:pt x="328250" y="223133"/>
                      </a:lnTo>
                      <a:lnTo>
                        <a:pt x="265006" y="102710"/>
                      </a:lnTo>
                      <a:close/>
                    </a:path>
                  </a:pathLst>
                </a:custGeom>
                <a:solidFill>
                  <a:srgbClr val="F1D3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50" name="Google Shape;6550;p34"/>
                <p:cNvSpPr/>
                <p:nvPr/>
              </p:nvSpPr>
              <p:spPr>
                <a:xfrm>
                  <a:off x="1107898" y="3317714"/>
                  <a:ext cx="288494" cy="4736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494" h="473603" extrusionOk="0">
                      <a:moveTo>
                        <a:pt x="288494" y="223037"/>
                      </a:moveTo>
                      <a:lnTo>
                        <a:pt x="288302" y="222940"/>
                      </a:lnTo>
                      <a:cubicBezTo>
                        <a:pt x="287146" y="311212"/>
                        <a:pt x="262696" y="408050"/>
                        <a:pt x="205036" y="451175"/>
                      </a:cubicBezTo>
                      <a:cubicBezTo>
                        <a:pt x="187420" y="464459"/>
                        <a:pt x="166243" y="472256"/>
                        <a:pt x="144199" y="473604"/>
                      </a:cubicBezTo>
                      <a:cubicBezTo>
                        <a:pt x="42355" y="337587"/>
                        <a:pt x="1636" y="156328"/>
                        <a:pt x="0" y="39756"/>
                      </a:cubicBezTo>
                      <a:lnTo>
                        <a:pt x="63532" y="0"/>
                      </a:lnTo>
                      <a:lnTo>
                        <a:pt x="64110" y="385"/>
                      </a:lnTo>
                      <a:lnTo>
                        <a:pt x="144295" y="51307"/>
                      </a:lnTo>
                      <a:lnTo>
                        <a:pt x="225058" y="102614"/>
                      </a:lnTo>
                      <a:lnTo>
                        <a:pt x="288494" y="223037"/>
                      </a:lnTo>
                      <a:close/>
                    </a:path>
                  </a:pathLst>
                </a:custGeom>
                <a:solidFill>
                  <a:srgbClr val="F6E2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51" name="Google Shape;6551;p34"/>
                <p:cNvSpPr/>
                <p:nvPr/>
              </p:nvSpPr>
              <p:spPr>
                <a:xfrm>
                  <a:off x="1332956" y="3401172"/>
                  <a:ext cx="103288" cy="139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288" h="139674" extrusionOk="0">
                      <a:moveTo>
                        <a:pt x="103288" y="120422"/>
                      </a:moveTo>
                      <a:lnTo>
                        <a:pt x="103192" y="120326"/>
                      </a:lnTo>
                      <a:cubicBezTo>
                        <a:pt x="103192" y="121000"/>
                        <a:pt x="103192" y="121578"/>
                        <a:pt x="103095" y="122251"/>
                      </a:cubicBezTo>
                      <a:lnTo>
                        <a:pt x="63436" y="139675"/>
                      </a:lnTo>
                      <a:lnTo>
                        <a:pt x="0" y="19156"/>
                      </a:lnTo>
                      <a:lnTo>
                        <a:pt x="39948" y="0"/>
                      </a:lnTo>
                      <a:lnTo>
                        <a:pt x="103288" y="120422"/>
                      </a:lnTo>
                      <a:close/>
                    </a:path>
                  </a:pathLst>
                </a:custGeom>
                <a:solidFill>
                  <a:srgbClr val="EC913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52" name="Google Shape;6552;p34"/>
                <p:cNvSpPr/>
                <p:nvPr/>
              </p:nvSpPr>
              <p:spPr>
                <a:xfrm>
                  <a:off x="1312934" y="3523424"/>
                  <a:ext cx="123117" cy="245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117" h="245465" extrusionOk="0">
                      <a:moveTo>
                        <a:pt x="123118" y="0"/>
                      </a:moveTo>
                      <a:cubicBezTo>
                        <a:pt x="121385" y="105983"/>
                        <a:pt x="86057" y="223710"/>
                        <a:pt x="0" y="245465"/>
                      </a:cubicBezTo>
                      <a:cubicBezTo>
                        <a:pt x="57660" y="202340"/>
                        <a:pt x="82014" y="105502"/>
                        <a:pt x="83266" y="17231"/>
                      </a:cubicBezTo>
                      <a:lnTo>
                        <a:pt x="83458" y="17327"/>
                      </a:lnTo>
                      <a:lnTo>
                        <a:pt x="123118" y="0"/>
                      </a:lnTo>
                      <a:close/>
                    </a:path>
                  </a:pathLst>
                </a:custGeom>
                <a:solidFill>
                  <a:srgbClr val="DC6C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53" name="Google Shape;6553;p34"/>
                <p:cNvSpPr/>
                <p:nvPr/>
              </p:nvSpPr>
              <p:spPr>
                <a:xfrm>
                  <a:off x="1134947" y="3348325"/>
                  <a:ext cx="234491" cy="4153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491" h="415365" extrusionOk="0">
                      <a:moveTo>
                        <a:pt x="129567" y="415366"/>
                      </a:moveTo>
                      <a:cubicBezTo>
                        <a:pt x="40141" y="288687"/>
                        <a:pt x="4235" y="129278"/>
                        <a:pt x="0" y="22814"/>
                      </a:cubicBezTo>
                      <a:lnTo>
                        <a:pt x="36387" y="0"/>
                      </a:lnTo>
                      <a:lnTo>
                        <a:pt x="177409" y="89619"/>
                      </a:lnTo>
                      <a:lnTo>
                        <a:pt x="234492" y="198009"/>
                      </a:lnTo>
                      <a:cubicBezTo>
                        <a:pt x="231893" y="297928"/>
                        <a:pt x="198683" y="398905"/>
                        <a:pt x="129567" y="415366"/>
                      </a:cubicBezTo>
                      <a:close/>
                    </a:path>
                  </a:pathLst>
                </a:custGeom>
                <a:solidFill>
                  <a:srgbClr val="4A80A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54" name="Google Shape;6554;p34"/>
                <p:cNvSpPr/>
                <p:nvPr/>
              </p:nvSpPr>
              <p:spPr>
                <a:xfrm>
                  <a:off x="1040708" y="3420258"/>
                  <a:ext cx="477646" cy="327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646" h="327754" extrusionOk="0">
                      <a:moveTo>
                        <a:pt x="477454" y="222144"/>
                      </a:moveTo>
                      <a:lnTo>
                        <a:pt x="476588" y="221855"/>
                      </a:lnTo>
                      <a:cubicBezTo>
                        <a:pt x="454159" y="215694"/>
                        <a:pt x="432597" y="206550"/>
                        <a:pt x="412671" y="194517"/>
                      </a:cubicBezTo>
                      <a:lnTo>
                        <a:pt x="412574" y="194517"/>
                      </a:lnTo>
                      <a:lnTo>
                        <a:pt x="372049" y="212325"/>
                      </a:lnTo>
                      <a:cubicBezTo>
                        <a:pt x="363770" y="217620"/>
                        <a:pt x="353855" y="219834"/>
                        <a:pt x="344133" y="218678"/>
                      </a:cubicBezTo>
                      <a:cubicBezTo>
                        <a:pt x="320741" y="217235"/>
                        <a:pt x="282622" y="202025"/>
                        <a:pt x="229582" y="140996"/>
                      </a:cubicBezTo>
                      <a:cubicBezTo>
                        <a:pt x="168264" y="70437"/>
                        <a:pt x="111085" y="52051"/>
                        <a:pt x="78164" y="47912"/>
                      </a:cubicBezTo>
                      <a:cubicBezTo>
                        <a:pt x="77394" y="43099"/>
                        <a:pt x="76527" y="38382"/>
                        <a:pt x="75854" y="33761"/>
                      </a:cubicBezTo>
                      <a:cubicBezTo>
                        <a:pt x="74698" y="26638"/>
                        <a:pt x="73736" y="19611"/>
                        <a:pt x="72870" y="12776"/>
                      </a:cubicBezTo>
                      <a:cubicBezTo>
                        <a:pt x="37060" y="-8594"/>
                        <a:pt x="21081" y="3728"/>
                        <a:pt x="866" y="1899"/>
                      </a:cubicBezTo>
                      <a:lnTo>
                        <a:pt x="0" y="1803"/>
                      </a:lnTo>
                      <a:lnTo>
                        <a:pt x="40045" y="56864"/>
                      </a:lnTo>
                      <a:cubicBezTo>
                        <a:pt x="33210" y="67260"/>
                        <a:pt x="29745" y="79581"/>
                        <a:pt x="30226" y="92095"/>
                      </a:cubicBezTo>
                      <a:cubicBezTo>
                        <a:pt x="30418" y="107978"/>
                        <a:pt x="34173" y="123573"/>
                        <a:pt x="41007" y="137819"/>
                      </a:cubicBezTo>
                      <a:lnTo>
                        <a:pt x="49189" y="156686"/>
                      </a:lnTo>
                      <a:cubicBezTo>
                        <a:pt x="49286" y="156590"/>
                        <a:pt x="71907" y="152258"/>
                        <a:pt x="106753" y="163040"/>
                      </a:cubicBezTo>
                      <a:cubicBezTo>
                        <a:pt x="139675" y="173243"/>
                        <a:pt x="183473" y="196827"/>
                        <a:pt x="229679" y="249867"/>
                      </a:cubicBezTo>
                      <a:cubicBezTo>
                        <a:pt x="259231" y="283943"/>
                        <a:pt x="284162" y="303677"/>
                        <a:pt x="304473" y="314747"/>
                      </a:cubicBezTo>
                      <a:cubicBezTo>
                        <a:pt x="349523" y="339390"/>
                        <a:pt x="371952" y="321485"/>
                        <a:pt x="372145" y="321293"/>
                      </a:cubicBezTo>
                      <a:cubicBezTo>
                        <a:pt x="372434" y="321100"/>
                        <a:pt x="372819" y="320908"/>
                        <a:pt x="373107" y="320715"/>
                      </a:cubicBezTo>
                      <a:lnTo>
                        <a:pt x="376669" y="318212"/>
                      </a:lnTo>
                      <a:lnTo>
                        <a:pt x="414211" y="292414"/>
                      </a:lnTo>
                      <a:cubicBezTo>
                        <a:pt x="433656" y="304351"/>
                        <a:pt x="454737" y="313303"/>
                        <a:pt x="476780" y="319079"/>
                      </a:cubicBezTo>
                      <a:lnTo>
                        <a:pt x="477647" y="319367"/>
                      </a:lnTo>
                      <a:lnTo>
                        <a:pt x="443570" y="260841"/>
                      </a:lnTo>
                      <a:lnTo>
                        <a:pt x="477454" y="222144"/>
                      </a:lnTo>
                      <a:close/>
                    </a:path>
                  </a:pathLst>
                </a:custGeom>
                <a:solidFill>
                  <a:srgbClr val="DD636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55" name="Google Shape;6555;p34"/>
                <p:cNvSpPr/>
                <p:nvPr/>
              </p:nvSpPr>
              <p:spPr>
                <a:xfrm>
                  <a:off x="1070793" y="3466893"/>
                  <a:ext cx="360986" cy="2810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986" h="281023" extrusionOk="0">
                      <a:moveTo>
                        <a:pt x="346487" y="271481"/>
                      </a:moveTo>
                      <a:lnTo>
                        <a:pt x="342926" y="273984"/>
                      </a:lnTo>
                      <a:cubicBezTo>
                        <a:pt x="342637" y="274176"/>
                        <a:pt x="342348" y="274369"/>
                        <a:pt x="341963" y="274561"/>
                      </a:cubicBezTo>
                      <a:cubicBezTo>
                        <a:pt x="341770" y="274754"/>
                        <a:pt x="319342" y="292659"/>
                        <a:pt x="274292" y="268016"/>
                      </a:cubicBezTo>
                      <a:cubicBezTo>
                        <a:pt x="253981" y="256946"/>
                        <a:pt x="229049" y="237212"/>
                        <a:pt x="199497" y="203136"/>
                      </a:cubicBezTo>
                      <a:cubicBezTo>
                        <a:pt x="153388" y="150096"/>
                        <a:pt x="109493" y="126512"/>
                        <a:pt x="76572" y="116308"/>
                      </a:cubicBezTo>
                      <a:cubicBezTo>
                        <a:pt x="41725" y="105527"/>
                        <a:pt x="19200" y="109763"/>
                        <a:pt x="19008" y="109955"/>
                      </a:cubicBezTo>
                      <a:lnTo>
                        <a:pt x="10825" y="91088"/>
                      </a:lnTo>
                      <a:cubicBezTo>
                        <a:pt x="3991" y="76841"/>
                        <a:pt x="237" y="61151"/>
                        <a:pt x="44" y="45364"/>
                      </a:cubicBezTo>
                      <a:cubicBezTo>
                        <a:pt x="-437" y="32850"/>
                        <a:pt x="3028" y="20529"/>
                        <a:pt x="9863" y="10133"/>
                      </a:cubicBezTo>
                      <a:lnTo>
                        <a:pt x="19008" y="988"/>
                      </a:lnTo>
                      <a:cubicBezTo>
                        <a:pt x="28634" y="-360"/>
                        <a:pt x="38452" y="-360"/>
                        <a:pt x="48078" y="1180"/>
                      </a:cubicBezTo>
                      <a:cubicBezTo>
                        <a:pt x="81000" y="5223"/>
                        <a:pt x="138179" y="23705"/>
                        <a:pt x="199497" y="94265"/>
                      </a:cubicBezTo>
                      <a:cubicBezTo>
                        <a:pt x="252537" y="155294"/>
                        <a:pt x="290656" y="170503"/>
                        <a:pt x="314047" y="171947"/>
                      </a:cubicBezTo>
                      <a:cubicBezTo>
                        <a:pt x="323770" y="173102"/>
                        <a:pt x="333685" y="170888"/>
                        <a:pt x="341963" y="165594"/>
                      </a:cubicBezTo>
                      <a:lnTo>
                        <a:pt x="350145" y="184461"/>
                      </a:lnTo>
                      <a:cubicBezTo>
                        <a:pt x="365836" y="221233"/>
                        <a:pt x="364392" y="256561"/>
                        <a:pt x="346487" y="271481"/>
                      </a:cubicBezTo>
                      <a:close/>
                    </a:path>
                  </a:pathLst>
                </a:custGeom>
                <a:solidFill>
                  <a:srgbClr val="DD636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56" name="Google Shape;6556;p34"/>
                <p:cNvSpPr/>
                <p:nvPr/>
              </p:nvSpPr>
              <p:spPr>
                <a:xfrm>
                  <a:off x="1412756" y="3614583"/>
                  <a:ext cx="42258" cy="123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58" h="123695" extrusionOk="0">
                      <a:moveTo>
                        <a:pt x="42259" y="97801"/>
                      </a:moveTo>
                      <a:lnTo>
                        <a:pt x="41970" y="97897"/>
                      </a:lnTo>
                      <a:lnTo>
                        <a:pt x="4428" y="123695"/>
                      </a:lnTo>
                      <a:cubicBezTo>
                        <a:pt x="22333" y="108679"/>
                        <a:pt x="23776" y="73447"/>
                        <a:pt x="8182" y="36675"/>
                      </a:cubicBezTo>
                      <a:lnTo>
                        <a:pt x="0" y="17808"/>
                      </a:lnTo>
                      <a:lnTo>
                        <a:pt x="40526" y="0"/>
                      </a:lnTo>
                      <a:lnTo>
                        <a:pt x="40622" y="0"/>
                      </a:lnTo>
                      <a:lnTo>
                        <a:pt x="42259" y="97801"/>
                      </a:ln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557" name="Google Shape;6557;p34"/>
              <p:cNvSpPr/>
              <p:nvPr/>
            </p:nvSpPr>
            <p:spPr>
              <a:xfrm>
                <a:off x="1173163" y="3417633"/>
                <a:ext cx="12901" cy="56505"/>
              </a:xfrm>
              <a:custGeom>
                <a:avLst/>
                <a:gdLst/>
                <a:ahLst/>
                <a:cxnLst/>
                <a:rect l="l" t="t" r="r" b="b"/>
                <a:pathLst>
                  <a:path w="12901" h="56505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50056"/>
                    </a:lnTo>
                    <a:cubicBezTo>
                      <a:pt x="0" y="53617"/>
                      <a:pt x="2888" y="56505"/>
                      <a:pt x="6449" y="56505"/>
                    </a:cubicBezTo>
                    <a:cubicBezTo>
                      <a:pt x="10011" y="56505"/>
                      <a:pt x="12899" y="53617"/>
                      <a:pt x="12899" y="50056"/>
                    </a:cubicBezTo>
                    <a:lnTo>
                      <a:pt x="12899" y="6449"/>
                    </a:lnTo>
                    <a:cubicBezTo>
                      <a:pt x="12995" y="2888"/>
                      <a:pt x="10107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58" name="Google Shape;6558;p34"/>
              <p:cNvSpPr/>
              <p:nvPr/>
            </p:nvSpPr>
            <p:spPr>
              <a:xfrm>
                <a:off x="1199153" y="3411376"/>
                <a:ext cx="12898" cy="37830"/>
              </a:xfrm>
              <a:custGeom>
                <a:avLst/>
                <a:gdLst/>
                <a:ahLst/>
                <a:cxnLst/>
                <a:rect l="l" t="t" r="r" b="b"/>
                <a:pathLst>
                  <a:path w="12898" h="37830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31381"/>
                    </a:lnTo>
                    <a:cubicBezTo>
                      <a:pt x="0" y="34943"/>
                      <a:pt x="2888" y="37831"/>
                      <a:pt x="6449" y="37831"/>
                    </a:cubicBezTo>
                    <a:cubicBezTo>
                      <a:pt x="10011" y="37831"/>
                      <a:pt x="12899" y="34943"/>
                      <a:pt x="12899" y="31381"/>
                    </a:cubicBezTo>
                    <a:lnTo>
                      <a:pt x="12899" y="6449"/>
                    </a:lnTo>
                    <a:cubicBezTo>
                      <a:pt x="12899" y="2888"/>
                      <a:pt x="10011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59" name="Google Shape;6559;p34"/>
              <p:cNvSpPr/>
              <p:nvPr/>
            </p:nvSpPr>
            <p:spPr>
              <a:xfrm>
                <a:off x="1225048" y="3430050"/>
                <a:ext cx="12901" cy="44087"/>
              </a:xfrm>
              <a:custGeom>
                <a:avLst/>
                <a:gdLst/>
                <a:ahLst/>
                <a:cxnLst/>
                <a:rect l="l" t="t" r="r" b="b"/>
                <a:pathLst>
                  <a:path w="12901" h="44087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37638"/>
                    </a:lnTo>
                    <a:cubicBezTo>
                      <a:pt x="0" y="41200"/>
                      <a:pt x="2888" y="44088"/>
                      <a:pt x="6449" y="44088"/>
                    </a:cubicBezTo>
                    <a:cubicBezTo>
                      <a:pt x="10011" y="44088"/>
                      <a:pt x="12899" y="41200"/>
                      <a:pt x="12899" y="37638"/>
                    </a:cubicBezTo>
                    <a:lnTo>
                      <a:pt x="12899" y="6449"/>
                    </a:lnTo>
                    <a:cubicBezTo>
                      <a:pt x="12995" y="2888"/>
                      <a:pt x="10107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60" name="Google Shape;6560;p34"/>
              <p:cNvSpPr/>
              <p:nvPr/>
            </p:nvSpPr>
            <p:spPr>
              <a:xfrm>
                <a:off x="1038576" y="3299162"/>
                <a:ext cx="477949" cy="493118"/>
              </a:xfrm>
              <a:custGeom>
                <a:avLst/>
                <a:gdLst/>
                <a:ahLst/>
                <a:cxnLst/>
                <a:rect l="l" t="t" r="r" b="b"/>
                <a:pathLst>
                  <a:path w="477949" h="493118" extrusionOk="0">
                    <a:moveTo>
                      <a:pt x="476987" y="432667"/>
                    </a:moveTo>
                    <a:lnTo>
                      <a:pt x="446376" y="379819"/>
                    </a:lnTo>
                    <a:lnTo>
                      <a:pt x="476313" y="345550"/>
                    </a:lnTo>
                    <a:cubicBezTo>
                      <a:pt x="477757" y="343914"/>
                      <a:pt x="478239" y="341604"/>
                      <a:pt x="477661" y="339486"/>
                    </a:cubicBezTo>
                    <a:cubicBezTo>
                      <a:pt x="477084" y="337368"/>
                      <a:pt x="475447" y="335732"/>
                      <a:pt x="473329" y="335058"/>
                    </a:cubicBezTo>
                    <a:lnTo>
                      <a:pt x="472174" y="334673"/>
                    </a:lnTo>
                    <a:cubicBezTo>
                      <a:pt x="450901" y="328897"/>
                      <a:pt x="430590" y="320138"/>
                      <a:pt x="411722" y="308683"/>
                    </a:cubicBezTo>
                    <a:cubicBezTo>
                      <a:pt x="411530" y="308586"/>
                      <a:pt x="411337" y="308586"/>
                      <a:pt x="411241" y="308490"/>
                    </a:cubicBezTo>
                    <a:cubicBezTo>
                      <a:pt x="411049" y="308394"/>
                      <a:pt x="410856" y="308298"/>
                      <a:pt x="410664" y="308298"/>
                    </a:cubicBezTo>
                    <a:cubicBezTo>
                      <a:pt x="409990" y="308009"/>
                      <a:pt x="409316" y="307912"/>
                      <a:pt x="408642" y="307912"/>
                    </a:cubicBezTo>
                    <a:cubicBezTo>
                      <a:pt x="408642" y="307912"/>
                      <a:pt x="408546" y="307912"/>
                      <a:pt x="408546" y="307912"/>
                    </a:cubicBezTo>
                    <a:lnTo>
                      <a:pt x="408450" y="307912"/>
                    </a:lnTo>
                    <a:cubicBezTo>
                      <a:pt x="408257" y="307912"/>
                      <a:pt x="408161" y="308009"/>
                      <a:pt x="408064" y="308009"/>
                    </a:cubicBezTo>
                    <a:cubicBezTo>
                      <a:pt x="407391" y="308009"/>
                      <a:pt x="406813" y="308201"/>
                      <a:pt x="406139" y="308394"/>
                    </a:cubicBezTo>
                    <a:cubicBezTo>
                      <a:pt x="406043" y="308394"/>
                      <a:pt x="406043" y="308394"/>
                      <a:pt x="405947" y="308490"/>
                    </a:cubicBezTo>
                    <a:lnTo>
                      <a:pt x="405850" y="308490"/>
                    </a:lnTo>
                    <a:lnTo>
                      <a:pt x="387946" y="316383"/>
                    </a:lnTo>
                    <a:cubicBezTo>
                      <a:pt x="394203" y="286928"/>
                      <a:pt x="397572" y="256990"/>
                      <a:pt x="398053" y="226861"/>
                    </a:cubicBezTo>
                    <a:cubicBezTo>
                      <a:pt x="398246" y="226187"/>
                      <a:pt x="398246" y="225417"/>
                      <a:pt x="398150" y="224743"/>
                    </a:cubicBezTo>
                    <a:cubicBezTo>
                      <a:pt x="398342" y="223395"/>
                      <a:pt x="398150" y="221951"/>
                      <a:pt x="397572" y="220796"/>
                    </a:cubicBezTo>
                    <a:lnTo>
                      <a:pt x="335965" y="103839"/>
                    </a:lnTo>
                    <a:lnTo>
                      <a:pt x="335965" y="103743"/>
                    </a:lnTo>
                    <a:cubicBezTo>
                      <a:pt x="335965" y="103743"/>
                      <a:pt x="335869" y="103647"/>
                      <a:pt x="335869" y="103647"/>
                    </a:cubicBezTo>
                    <a:lnTo>
                      <a:pt x="335869" y="103551"/>
                    </a:lnTo>
                    <a:cubicBezTo>
                      <a:pt x="335580" y="102973"/>
                      <a:pt x="335195" y="102492"/>
                      <a:pt x="334714" y="102010"/>
                    </a:cubicBezTo>
                    <a:cubicBezTo>
                      <a:pt x="334521" y="101818"/>
                      <a:pt x="334232" y="101625"/>
                      <a:pt x="334040" y="101433"/>
                    </a:cubicBezTo>
                    <a:cubicBezTo>
                      <a:pt x="333944" y="101336"/>
                      <a:pt x="333847" y="101240"/>
                      <a:pt x="333655" y="101144"/>
                    </a:cubicBezTo>
                    <a:lnTo>
                      <a:pt x="176172" y="1033"/>
                    </a:lnTo>
                    <a:cubicBezTo>
                      <a:pt x="174247" y="-219"/>
                      <a:pt x="171840" y="-315"/>
                      <a:pt x="169819" y="648"/>
                    </a:cubicBezTo>
                    <a:lnTo>
                      <a:pt x="132854" y="18841"/>
                    </a:lnTo>
                    <a:cubicBezTo>
                      <a:pt x="131988" y="18937"/>
                      <a:pt x="131122" y="19226"/>
                      <a:pt x="130352" y="19707"/>
                    </a:cubicBezTo>
                    <a:lnTo>
                      <a:pt x="68552" y="58500"/>
                    </a:lnTo>
                    <a:cubicBezTo>
                      <a:pt x="66627" y="59752"/>
                      <a:pt x="65472" y="61773"/>
                      <a:pt x="65472" y="64084"/>
                    </a:cubicBezTo>
                    <a:cubicBezTo>
                      <a:pt x="65761" y="83817"/>
                      <a:pt x="67204" y="104513"/>
                      <a:pt x="69611" y="125883"/>
                    </a:cubicBezTo>
                    <a:cubicBezTo>
                      <a:pt x="55172" y="118952"/>
                      <a:pt x="39000" y="116738"/>
                      <a:pt x="23213" y="119530"/>
                    </a:cubicBezTo>
                    <a:cubicBezTo>
                      <a:pt x="18111" y="120300"/>
                      <a:pt x="13010" y="120589"/>
                      <a:pt x="7811" y="120300"/>
                    </a:cubicBezTo>
                    <a:lnTo>
                      <a:pt x="6945" y="120204"/>
                    </a:lnTo>
                    <a:cubicBezTo>
                      <a:pt x="3383" y="119915"/>
                      <a:pt x="303" y="122610"/>
                      <a:pt x="14" y="126172"/>
                    </a:cubicBezTo>
                    <a:cubicBezTo>
                      <a:pt x="-82" y="127712"/>
                      <a:pt x="303" y="129252"/>
                      <a:pt x="1266" y="130504"/>
                    </a:cubicBezTo>
                    <a:lnTo>
                      <a:pt x="37652" y="180559"/>
                    </a:lnTo>
                    <a:cubicBezTo>
                      <a:pt x="25909" y="200678"/>
                      <a:pt x="26390" y="231674"/>
                      <a:pt x="40444" y="261803"/>
                    </a:cubicBezTo>
                    <a:lnTo>
                      <a:pt x="48434" y="280189"/>
                    </a:lnTo>
                    <a:cubicBezTo>
                      <a:pt x="49300" y="282018"/>
                      <a:pt x="50936" y="283462"/>
                      <a:pt x="52862" y="283943"/>
                    </a:cubicBezTo>
                    <a:cubicBezTo>
                      <a:pt x="53824" y="284136"/>
                      <a:pt x="54883" y="284136"/>
                      <a:pt x="55942" y="283943"/>
                    </a:cubicBezTo>
                    <a:cubicBezTo>
                      <a:pt x="72595" y="282307"/>
                      <a:pt x="89441" y="284232"/>
                      <a:pt x="105420" y="289430"/>
                    </a:cubicBezTo>
                    <a:cubicBezTo>
                      <a:pt x="128138" y="361530"/>
                      <a:pt x="162503" y="429394"/>
                      <a:pt x="207072" y="490519"/>
                    </a:cubicBezTo>
                    <a:cubicBezTo>
                      <a:pt x="208323" y="492156"/>
                      <a:pt x="210248" y="493119"/>
                      <a:pt x="212270" y="493119"/>
                    </a:cubicBezTo>
                    <a:cubicBezTo>
                      <a:pt x="212366" y="493119"/>
                      <a:pt x="212559" y="493119"/>
                      <a:pt x="212655" y="493119"/>
                    </a:cubicBezTo>
                    <a:cubicBezTo>
                      <a:pt x="234891" y="491771"/>
                      <a:pt x="256357" y="483974"/>
                      <a:pt x="274358" y="470690"/>
                    </a:cubicBezTo>
                    <a:cubicBezTo>
                      <a:pt x="291396" y="466069"/>
                      <a:pt x="307183" y="457791"/>
                      <a:pt x="320467" y="446239"/>
                    </a:cubicBezTo>
                    <a:cubicBezTo>
                      <a:pt x="328553" y="449031"/>
                      <a:pt x="337024" y="450475"/>
                      <a:pt x="345495" y="450571"/>
                    </a:cubicBezTo>
                    <a:cubicBezTo>
                      <a:pt x="354928" y="450956"/>
                      <a:pt x="364169" y="448453"/>
                      <a:pt x="372159" y="443448"/>
                    </a:cubicBezTo>
                    <a:cubicBezTo>
                      <a:pt x="372448" y="443255"/>
                      <a:pt x="372737" y="443063"/>
                      <a:pt x="373025" y="442870"/>
                    </a:cubicBezTo>
                    <a:cubicBezTo>
                      <a:pt x="373122" y="442774"/>
                      <a:pt x="373314" y="442774"/>
                      <a:pt x="373411" y="442678"/>
                    </a:cubicBezTo>
                    <a:lnTo>
                      <a:pt x="409990" y="417457"/>
                    </a:lnTo>
                    <a:cubicBezTo>
                      <a:pt x="428279" y="428335"/>
                      <a:pt x="448013" y="436613"/>
                      <a:pt x="468709" y="442004"/>
                    </a:cubicBezTo>
                    <a:lnTo>
                      <a:pt x="469575" y="442293"/>
                    </a:lnTo>
                    <a:cubicBezTo>
                      <a:pt x="470153" y="442485"/>
                      <a:pt x="470827" y="442582"/>
                      <a:pt x="471500" y="442582"/>
                    </a:cubicBezTo>
                    <a:cubicBezTo>
                      <a:pt x="475062" y="442582"/>
                      <a:pt x="477950" y="439694"/>
                      <a:pt x="477950" y="436132"/>
                    </a:cubicBezTo>
                    <a:cubicBezTo>
                      <a:pt x="477854" y="434784"/>
                      <a:pt x="477565" y="433726"/>
                      <a:pt x="476987" y="432667"/>
                    </a:cubicBezTo>
                    <a:close/>
                    <a:moveTo>
                      <a:pt x="383422" y="221951"/>
                    </a:moveTo>
                    <a:lnTo>
                      <a:pt x="355699" y="234080"/>
                    </a:lnTo>
                    <a:lnTo>
                      <a:pt x="299867" y="128097"/>
                    </a:lnTo>
                    <a:lnTo>
                      <a:pt x="327013" y="115102"/>
                    </a:lnTo>
                    <a:lnTo>
                      <a:pt x="383422" y="221951"/>
                    </a:lnTo>
                    <a:close/>
                    <a:moveTo>
                      <a:pt x="384577" y="235621"/>
                    </a:moveTo>
                    <a:cubicBezTo>
                      <a:pt x="383614" y="263055"/>
                      <a:pt x="380245" y="290297"/>
                      <a:pt x="374373" y="317057"/>
                    </a:cubicBezTo>
                    <a:cubicBezTo>
                      <a:pt x="374373" y="317154"/>
                      <a:pt x="374277" y="317346"/>
                      <a:pt x="374277" y="317539"/>
                    </a:cubicBezTo>
                    <a:lnTo>
                      <a:pt x="373025" y="322833"/>
                    </a:lnTo>
                    <a:lnTo>
                      <a:pt x="366191" y="325817"/>
                    </a:lnTo>
                    <a:cubicBezTo>
                      <a:pt x="365998" y="325913"/>
                      <a:pt x="365710" y="326106"/>
                      <a:pt x="365517" y="326298"/>
                    </a:cubicBezTo>
                    <a:cubicBezTo>
                      <a:pt x="365228" y="326395"/>
                      <a:pt x="365036" y="326491"/>
                      <a:pt x="364747" y="326683"/>
                    </a:cubicBezTo>
                    <a:cubicBezTo>
                      <a:pt x="360127" y="329475"/>
                      <a:pt x="354928" y="331015"/>
                      <a:pt x="349538" y="331208"/>
                    </a:cubicBezTo>
                    <a:cubicBezTo>
                      <a:pt x="355217" y="303388"/>
                      <a:pt x="358298" y="275184"/>
                      <a:pt x="358971" y="246787"/>
                    </a:cubicBezTo>
                    <a:lnTo>
                      <a:pt x="384577" y="235621"/>
                    </a:lnTo>
                    <a:close/>
                    <a:moveTo>
                      <a:pt x="172225" y="13932"/>
                    </a:moveTo>
                    <a:lnTo>
                      <a:pt x="316520" y="105668"/>
                    </a:lnTo>
                    <a:lnTo>
                      <a:pt x="291396" y="117701"/>
                    </a:lnTo>
                    <a:lnTo>
                      <a:pt x="147294" y="26157"/>
                    </a:lnTo>
                    <a:lnTo>
                      <a:pt x="172225" y="13932"/>
                    </a:lnTo>
                    <a:close/>
                    <a:moveTo>
                      <a:pt x="133721" y="32895"/>
                    </a:moveTo>
                    <a:lnTo>
                      <a:pt x="286102" y="129733"/>
                    </a:lnTo>
                    <a:lnTo>
                      <a:pt x="346169" y="243706"/>
                    </a:lnTo>
                    <a:cubicBezTo>
                      <a:pt x="345687" y="272970"/>
                      <a:pt x="342415" y="302041"/>
                      <a:pt x="336446" y="330726"/>
                    </a:cubicBezTo>
                    <a:cubicBezTo>
                      <a:pt x="332211" y="330053"/>
                      <a:pt x="328072" y="328994"/>
                      <a:pt x="323932" y="327646"/>
                    </a:cubicBezTo>
                    <a:cubicBezTo>
                      <a:pt x="329419" y="301463"/>
                      <a:pt x="332403" y="274895"/>
                      <a:pt x="333077" y="248134"/>
                    </a:cubicBezTo>
                    <a:cubicBezTo>
                      <a:pt x="333077" y="246979"/>
                      <a:pt x="332885" y="245920"/>
                      <a:pt x="332307" y="244958"/>
                    </a:cubicBezTo>
                    <a:lnTo>
                      <a:pt x="276668" y="139360"/>
                    </a:lnTo>
                    <a:cubicBezTo>
                      <a:pt x="276187" y="138397"/>
                      <a:pt x="275321" y="137531"/>
                      <a:pt x="274454" y="136953"/>
                    </a:cubicBezTo>
                    <a:lnTo>
                      <a:pt x="137186" y="49548"/>
                    </a:lnTo>
                    <a:cubicBezTo>
                      <a:pt x="135068" y="48200"/>
                      <a:pt x="132373" y="48200"/>
                      <a:pt x="130255" y="49548"/>
                    </a:cubicBezTo>
                    <a:lnTo>
                      <a:pt x="94831" y="71688"/>
                    </a:lnTo>
                    <a:cubicBezTo>
                      <a:pt x="92906" y="72940"/>
                      <a:pt x="91655" y="75154"/>
                      <a:pt x="91751" y="77464"/>
                    </a:cubicBezTo>
                    <a:cubicBezTo>
                      <a:pt x="93099" y="107979"/>
                      <a:pt x="96468" y="138397"/>
                      <a:pt x="101762" y="168430"/>
                    </a:cubicBezTo>
                    <a:cubicBezTo>
                      <a:pt x="96949" y="167275"/>
                      <a:pt x="92425" y="166313"/>
                      <a:pt x="88189" y="165639"/>
                    </a:cubicBezTo>
                    <a:cubicBezTo>
                      <a:pt x="87708" y="162655"/>
                      <a:pt x="87227" y="159671"/>
                      <a:pt x="86745" y="156783"/>
                    </a:cubicBezTo>
                    <a:cubicBezTo>
                      <a:pt x="85687" y="149948"/>
                      <a:pt x="84724" y="143210"/>
                      <a:pt x="83858" y="136568"/>
                    </a:cubicBezTo>
                    <a:cubicBezTo>
                      <a:pt x="80874" y="113658"/>
                      <a:pt x="79045" y="90652"/>
                      <a:pt x="78467" y="67549"/>
                    </a:cubicBezTo>
                    <a:lnTo>
                      <a:pt x="133721" y="32895"/>
                    </a:lnTo>
                    <a:close/>
                    <a:moveTo>
                      <a:pt x="192921" y="193266"/>
                    </a:moveTo>
                    <a:cubicBezTo>
                      <a:pt x="192921" y="193266"/>
                      <a:pt x="192921" y="193266"/>
                      <a:pt x="192921" y="193266"/>
                    </a:cubicBezTo>
                    <a:cubicBezTo>
                      <a:pt x="189360" y="193266"/>
                      <a:pt x="186472" y="196154"/>
                      <a:pt x="186472" y="199715"/>
                    </a:cubicBezTo>
                    <a:cubicBezTo>
                      <a:pt x="186472" y="199715"/>
                      <a:pt x="186472" y="199715"/>
                      <a:pt x="186472" y="199715"/>
                    </a:cubicBezTo>
                    <a:lnTo>
                      <a:pt x="186472" y="211555"/>
                    </a:lnTo>
                    <a:cubicBezTo>
                      <a:pt x="182140" y="208186"/>
                      <a:pt x="177808" y="205010"/>
                      <a:pt x="173477" y="202025"/>
                    </a:cubicBezTo>
                    <a:lnTo>
                      <a:pt x="173477" y="174784"/>
                    </a:lnTo>
                    <a:cubicBezTo>
                      <a:pt x="173477" y="171222"/>
                      <a:pt x="170589" y="168334"/>
                      <a:pt x="167027" y="168334"/>
                    </a:cubicBezTo>
                    <a:cubicBezTo>
                      <a:pt x="163465" y="168334"/>
                      <a:pt x="160578" y="171222"/>
                      <a:pt x="160578" y="174784"/>
                    </a:cubicBezTo>
                    <a:lnTo>
                      <a:pt x="160578" y="193554"/>
                    </a:lnTo>
                    <a:cubicBezTo>
                      <a:pt x="146427" y="184891"/>
                      <a:pt x="131411" y="177768"/>
                      <a:pt x="115720" y="172473"/>
                    </a:cubicBezTo>
                    <a:cubicBezTo>
                      <a:pt x="110137" y="142151"/>
                      <a:pt x="106575" y="111444"/>
                      <a:pt x="104939" y="80640"/>
                    </a:cubicBezTo>
                    <a:lnTo>
                      <a:pt x="133625" y="62736"/>
                    </a:lnTo>
                    <a:lnTo>
                      <a:pt x="265983" y="146868"/>
                    </a:lnTo>
                    <a:lnTo>
                      <a:pt x="319986" y="249386"/>
                    </a:lnTo>
                    <a:cubicBezTo>
                      <a:pt x="319312" y="273932"/>
                      <a:pt x="316520" y="298383"/>
                      <a:pt x="311611" y="322544"/>
                    </a:cubicBezTo>
                    <a:cubicBezTo>
                      <a:pt x="291685" y="313014"/>
                      <a:pt x="266176" y="294051"/>
                      <a:pt x="234795" y="257953"/>
                    </a:cubicBezTo>
                    <a:cubicBezTo>
                      <a:pt x="223821" y="245247"/>
                      <a:pt x="211981" y="233310"/>
                      <a:pt x="199274" y="222240"/>
                    </a:cubicBezTo>
                    <a:lnTo>
                      <a:pt x="199274" y="199715"/>
                    </a:lnTo>
                    <a:cubicBezTo>
                      <a:pt x="199467" y="196154"/>
                      <a:pt x="196579" y="193266"/>
                      <a:pt x="192921" y="193266"/>
                    </a:cubicBezTo>
                    <a:close/>
                    <a:moveTo>
                      <a:pt x="19170" y="133006"/>
                    </a:moveTo>
                    <a:cubicBezTo>
                      <a:pt x="21095" y="132814"/>
                      <a:pt x="22924" y="132621"/>
                      <a:pt x="24753" y="132429"/>
                    </a:cubicBezTo>
                    <a:cubicBezTo>
                      <a:pt x="40925" y="129541"/>
                      <a:pt x="57578" y="132814"/>
                      <a:pt x="71536" y="141477"/>
                    </a:cubicBezTo>
                    <a:cubicBezTo>
                      <a:pt x="72114" y="145617"/>
                      <a:pt x="72691" y="149948"/>
                      <a:pt x="73365" y="154184"/>
                    </a:cubicBezTo>
                    <a:lnTo>
                      <a:pt x="68937" y="156494"/>
                    </a:lnTo>
                    <a:cubicBezTo>
                      <a:pt x="68456" y="156783"/>
                      <a:pt x="51418" y="165639"/>
                      <a:pt x="51418" y="165639"/>
                    </a:cubicBezTo>
                    <a:lnTo>
                      <a:pt x="51514" y="165831"/>
                    </a:lnTo>
                    <a:cubicBezTo>
                      <a:pt x="51225" y="165928"/>
                      <a:pt x="50936" y="166024"/>
                      <a:pt x="50744" y="166120"/>
                    </a:cubicBezTo>
                    <a:lnTo>
                      <a:pt x="50744" y="166024"/>
                    </a:lnTo>
                    <a:cubicBezTo>
                      <a:pt x="49107" y="167179"/>
                      <a:pt x="47471" y="168430"/>
                      <a:pt x="46027" y="169874"/>
                    </a:cubicBezTo>
                    <a:lnTo>
                      <a:pt x="19170" y="133006"/>
                    </a:lnTo>
                    <a:close/>
                    <a:moveTo>
                      <a:pt x="267716" y="459331"/>
                    </a:moveTo>
                    <a:cubicBezTo>
                      <a:pt x="252507" y="470786"/>
                      <a:pt x="234410" y="477813"/>
                      <a:pt x="215350" y="479642"/>
                    </a:cubicBezTo>
                    <a:cubicBezTo>
                      <a:pt x="174535" y="423137"/>
                      <a:pt x="142769" y="360663"/>
                      <a:pt x="120918" y="294532"/>
                    </a:cubicBezTo>
                    <a:cubicBezTo>
                      <a:pt x="125924" y="296457"/>
                      <a:pt x="131218" y="298864"/>
                      <a:pt x="136705" y="301559"/>
                    </a:cubicBezTo>
                    <a:cubicBezTo>
                      <a:pt x="156727" y="358931"/>
                      <a:pt x="184450" y="413414"/>
                      <a:pt x="219104" y="463278"/>
                    </a:cubicBezTo>
                    <a:cubicBezTo>
                      <a:pt x="220356" y="465010"/>
                      <a:pt x="222281" y="466069"/>
                      <a:pt x="224399" y="466069"/>
                    </a:cubicBezTo>
                    <a:cubicBezTo>
                      <a:pt x="224880" y="466069"/>
                      <a:pt x="225361" y="465973"/>
                      <a:pt x="225843" y="465877"/>
                    </a:cubicBezTo>
                    <a:cubicBezTo>
                      <a:pt x="248849" y="459812"/>
                      <a:pt x="269064" y="445854"/>
                      <a:pt x="282829" y="426506"/>
                    </a:cubicBezTo>
                    <a:cubicBezTo>
                      <a:pt x="286487" y="429105"/>
                      <a:pt x="290049" y="431319"/>
                      <a:pt x="293514" y="433437"/>
                    </a:cubicBezTo>
                    <a:cubicBezTo>
                      <a:pt x="286102" y="443159"/>
                      <a:pt x="277438" y="451919"/>
                      <a:pt x="267716" y="459331"/>
                    </a:cubicBezTo>
                    <a:close/>
                    <a:moveTo>
                      <a:pt x="154032" y="310993"/>
                    </a:moveTo>
                    <a:cubicBezTo>
                      <a:pt x="180792" y="327742"/>
                      <a:pt x="204761" y="348535"/>
                      <a:pt x="225169" y="372600"/>
                    </a:cubicBezTo>
                    <a:cubicBezTo>
                      <a:pt x="239512" y="389445"/>
                      <a:pt x="255298" y="404847"/>
                      <a:pt x="272433" y="418709"/>
                    </a:cubicBezTo>
                    <a:cubicBezTo>
                      <a:pt x="261170" y="434303"/>
                      <a:pt x="245287" y="446047"/>
                      <a:pt x="227094" y="452111"/>
                    </a:cubicBezTo>
                    <a:cubicBezTo>
                      <a:pt x="197060" y="408216"/>
                      <a:pt x="172514" y="360760"/>
                      <a:pt x="154032" y="310993"/>
                    </a:cubicBezTo>
                    <a:close/>
                    <a:moveTo>
                      <a:pt x="301504" y="444122"/>
                    </a:moveTo>
                    <a:cubicBezTo>
                      <a:pt x="302659" y="442678"/>
                      <a:pt x="303814" y="441138"/>
                      <a:pt x="304873" y="439597"/>
                    </a:cubicBezTo>
                    <a:cubicBezTo>
                      <a:pt x="305450" y="439886"/>
                      <a:pt x="306028" y="440175"/>
                      <a:pt x="306702" y="440464"/>
                    </a:cubicBezTo>
                    <a:cubicBezTo>
                      <a:pt x="304969" y="441811"/>
                      <a:pt x="303236" y="442967"/>
                      <a:pt x="301504" y="444122"/>
                    </a:cubicBezTo>
                    <a:close/>
                    <a:moveTo>
                      <a:pt x="365517" y="432185"/>
                    </a:moveTo>
                    <a:cubicBezTo>
                      <a:pt x="365228" y="432378"/>
                      <a:pt x="364940" y="432570"/>
                      <a:pt x="364651" y="432763"/>
                    </a:cubicBezTo>
                    <a:cubicBezTo>
                      <a:pt x="364266" y="433052"/>
                      <a:pt x="321526" y="463855"/>
                      <a:pt x="234891" y="364129"/>
                    </a:cubicBezTo>
                    <a:lnTo>
                      <a:pt x="234891" y="364129"/>
                    </a:lnTo>
                    <a:cubicBezTo>
                      <a:pt x="209959" y="334288"/>
                      <a:pt x="179445" y="309453"/>
                      <a:pt x="145080" y="291163"/>
                    </a:cubicBezTo>
                    <a:cubicBezTo>
                      <a:pt x="144791" y="290971"/>
                      <a:pt x="144406" y="290778"/>
                      <a:pt x="144117" y="290682"/>
                    </a:cubicBezTo>
                    <a:cubicBezTo>
                      <a:pt x="120437" y="278072"/>
                      <a:pt x="94254" y="271045"/>
                      <a:pt x="67397" y="270178"/>
                    </a:cubicBezTo>
                    <a:cubicBezTo>
                      <a:pt x="64413" y="270178"/>
                      <a:pt x="61333" y="270274"/>
                      <a:pt x="58348" y="270659"/>
                    </a:cubicBezTo>
                    <a:lnTo>
                      <a:pt x="52188" y="256509"/>
                    </a:lnTo>
                    <a:cubicBezTo>
                      <a:pt x="39289" y="228786"/>
                      <a:pt x="39193" y="199908"/>
                      <a:pt x="50744" y="184025"/>
                    </a:cubicBezTo>
                    <a:cubicBezTo>
                      <a:pt x="50840" y="183832"/>
                      <a:pt x="50936" y="183736"/>
                      <a:pt x="51033" y="183543"/>
                    </a:cubicBezTo>
                    <a:cubicBezTo>
                      <a:pt x="52669" y="181329"/>
                      <a:pt x="54691" y="179308"/>
                      <a:pt x="56808" y="177671"/>
                    </a:cubicBezTo>
                    <a:cubicBezTo>
                      <a:pt x="66531" y="176420"/>
                      <a:pt x="141807" y="170837"/>
                      <a:pt x="225072" y="266617"/>
                    </a:cubicBezTo>
                    <a:cubicBezTo>
                      <a:pt x="301600" y="354695"/>
                      <a:pt x="348479" y="348246"/>
                      <a:pt x="365517" y="340930"/>
                    </a:cubicBezTo>
                    <a:lnTo>
                      <a:pt x="370619" y="352674"/>
                    </a:lnTo>
                    <a:cubicBezTo>
                      <a:pt x="385924" y="388290"/>
                      <a:pt x="383807" y="421789"/>
                      <a:pt x="365517" y="432185"/>
                    </a:cubicBezTo>
                    <a:close/>
                    <a:moveTo>
                      <a:pt x="391893" y="413992"/>
                    </a:moveTo>
                    <a:cubicBezTo>
                      <a:pt x="395743" y="391371"/>
                      <a:pt x="392470" y="368172"/>
                      <a:pt x="382652" y="347476"/>
                    </a:cubicBezTo>
                    <a:lnTo>
                      <a:pt x="377261" y="335058"/>
                    </a:lnTo>
                    <a:lnTo>
                      <a:pt x="402000" y="324181"/>
                    </a:lnTo>
                    <a:lnTo>
                      <a:pt x="403348" y="406099"/>
                    </a:lnTo>
                    <a:lnTo>
                      <a:pt x="391893" y="413992"/>
                    </a:lnTo>
                    <a:close/>
                    <a:moveTo>
                      <a:pt x="416343" y="406002"/>
                    </a:moveTo>
                    <a:lnTo>
                      <a:pt x="414995" y="325528"/>
                    </a:lnTo>
                    <a:cubicBezTo>
                      <a:pt x="429242" y="333422"/>
                      <a:pt x="444259" y="339871"/>
                      <a:pt x="459757" y="344780"/>
                    </a:cubicBezTo>
                    <a:lnTo>
                      <a:pt x="433574" y="374814"/>
                    </a:lnTo>
                    <a:cubicBezTo>
                      <a:pt x="431745" y="376932"/>
                      <a:pt x="431456" y="379916"/>
                      <a:pt x="432804" y="382322"/>
                    </a:cubicBezTo>
                    <a:lnTo>
                      <a:pt x="457639" y="425158"/>
                    </a:lnTo>
                    <a:cubicBezTo>
                      <a:pt x="443296" y="420153"/>
                      <a:pt x="429434" y="413703"/>
                      <a:pt x="416343" y="40600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6561" name="Google Shape;6561;p34"/>
          <p:cNvGrpSpPr/>
          <p:nvPr/>
        </p:nvGrpSpPr>
        <p:grpSpPr>
          <a:xfrm>
            <a:off x="-812316" y="3916138"/>
            <a:ext cx="896786" cy="896786"/>
            <a:chOff x="-812316" y="3916138"/>
            <a:chExt cx="896786" cy="896786"/>
          </a:xfrm>
        </p:grpSpPr>
        <p:sp>
          <p:nvSpPr>
            <p:cNvPr id="6562" name="Google Shape;6562;p34"/>
            <p:cNvSpPr/>
            <p:nvPr/>
          </p:nvSpPr>
          <p:spPr>
            <a:xfrm>
              <a:off x="-812316" y="3916138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3" name="Google Shape;6563;p34"/>
            <p:cNvSpPr/>
            <p:nvPr/>
          </p:nvSpPr>
          <p:spPr>
            <a:xfrm>
              <a:off x="-726564" y="3991049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564" name="Google Shape;6564;p34"/>
            <p:cNvGrpSpPr/>
            <p:nvPr/>
          </p:nvGrpSpPr>
          <p:grpSpPr>
            <a:xfrm>
              <a:off x="-579708" y="4145347"/>
              <a:ext cx="470356" cy="470356"/>
              <a:chOff x="1033885" y="5142519"/>
              <a:chExt cx="470356" cy="470356"/>
            </a:xfrm>
          </p:grpSpPr>
          <p:sp>
            <p:nvSpPr>
              <p:cNvPr id="6565" name="Google Shape;6565;p34"/>
              <p:cNvSpPr/>
              <p:nvPr/>
            </p:nvSpPr>
            <p:spPr>
              <a:xfrm>
                <a:off x="1205731" y="5377698"/>
                <a:ext cx="221663" cy="158331"/>
              </a:xfrm>
              <a:custGeom>
                <a:avLst/>
                <a:gdLst/>
                <a:ahLst/>
                <a:cxnLst/>
                <a:rect l="l" t="t" r="r" b="b"/>
                <a:pathLst>
                  <a:path w="221663" h="158331" extrusionOk="0">
                    <a:moveTo>
                      <a:pt x="0" y="0"/>
                    </a:moveTo>
                    <a:lnTo>
                      <a:pt x="221664" y="0"/>
                    </a:lnTo>
                    <a:lnTo>
                      <a:pt x="221664" y="158331"/>
                    </a:lnTo>
                    <a:lnTo>
                      <a:pt x="0" y="158331"/>
                    </a:lnTo>
                    <a:close/>
                  </a:path>
                </a:pathLst>
              </a:custGeom>
              <a:solidFill>
                <a:srgbClr val="EF52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66" name="Google Shape;6566;p34"/>
              <p:cNvSpPr/>
              <p:nvPr/>
            </p:nvSpPr>
            <p:spPr>
              <a:xfrm>
                <a:off x="1110732" y="5219366"/>
                <a:ext cx="229580" cy="158331"/>
              </a:xfrm>
              <a:custGeom>
                <a:avLst/>
                <a:gdLst/>
                <a:ahLst/>
                <a:cxnLst/>
                <a:rect l="l" t="t" r="r" b="b"/>
                <a:pathLst>
                  <a:path w="229580" h="158331" extrusionOk="0">
                    <a:moveTo>
                      <a:pt x="0" y="0"/>
                    </a:moveTo>
                    <a:lnTo>
                      <a:pt x="229580" y="0"/>
                    </a:lnTo>
                    <a:lnTo>
                      <a:pt x="229580" y="158331"/>
                    </a:lnTo>
                    <a:lnTo>
                      <a:pt x="0" y="158331"/>
                    </a:lnTo>
                    <a:close/>
                  </a:path>
                </a:pathLst>
              </a:custGeom>
              <a:solidFill>
                <a:srgbClr val="88BF4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67" name="Google Shape;6567;p34"/>
              <p:cNvSpPr/>
              <p:nvPr/>
            </p:nvSpPr>
            <p:spPr>
              <a:xfrm>
                <a:off x="1110732" y="5322272"/>
                <a:ext cx="158331" cy="213757"/>
              </a:xfrm>
              <a:custGeom>
                <a:avLst/>
                <a:gdLst/>
                <a:ahLst/>
                <a:cxnLst/>
                <a:rect l="l" t="t" r="r" b="b"/>
                <a:pathLst>
                  <a:path w="158331" h="213757" extrusionOk="0">
                    <a:moveTo>
                      <a:pt x="0" y="55426"/>
                    </a:moveTo>
                    <a:lnTo>
                      <a:pt x="58231" y="55426"/>
                    </a:lnTo>
                    <a:cubicBezTo>
                      <a:pt x="45110" y="43864"/>
                      <a:pt x="43845" y="23854"/>
                      <a:pt x="55406" y="10732"/>
                    </a:cubicBezTo>
                    <a:cubicBezTo>
                      <a:pt x="66968" y="-2390"/>
                      <a:pt x="86978" y="-3654"/>
                      <a:pt x="100100" y="7908"/>
                    </a:cubicBezTo>
                    <a:cubicBezTo>
                      <a:pt x="113222" y="19469"/>
                      <a:pt x="114486" y="39479"/>
                      <a:pt x="102925" y="52601"/>
                    </a:cubicBezTo>
                    <a:cubicBezTo>
                      <a:pt x="102044" y="53601"/>
                      <a:pt x="101100" y="54544"/>
                      <a:pt x="100100" y="55426"/>
                    </a:cubicBezTo>
                    <a:lnTo>
                      <a:pt x="158331" y="55426"/>
                    </a:lnTo>
                    <a:lnTo>
                      <a:pt x="158331" y="113657"/>
                    </a:lnTo>
                    <a:cubicBezTo>
                      <a:pt x="146769" y="100535"/>
                      <a:pt x="126759" y="99271"/>
                      <a:pt x="113637" y="110832"/>
                    </a:cubicBezTo>
                    <a:cubicBezTo>
                      <a:pt x="100516" y="122394"/>
                      <a:pt x="99251" y="142404"/>
                      <a:pt x="110813" y="155526"/>
                    </a:cubicBezTo>
                    <a:cubicBezTo>
                      <a:pt x="122374" y="168648"/>
                      <a:pt x="142384" y="169912"/>
                      <a:pt x="155506" y="158351"/>
                    </a:cubicBezTo>
                    <a:cubicBezTo>
                      <a:pt x="156506" y="157469"/>
                      <a:pt x="157450" y="156526"/>
                      <a:pt x="158331" y="155526"/>
                    </a:cubicBezTo>
                    <a:lnTo>
                      <a:pt x="158331" y="213757"/>
                    </a:lnTo>
                    <a:lnTo>
                      <a:pt x="0" y="213757"/>
                    </a:lnTo>
                    <a:close/>
                  </a:path>
                </a:pathLst>
              </a:custGeom>
              <a:solidFill>
                <a:srgbClr val="0093B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68" name="Google Shape;6568;p34"/>
              <p:cNvSpPr/>
              <p:nvPr/>
            </p:nvSpPr>
            <p:spPr>
              <a:xfrm>
                <a:off x="1269064" y="5219366"/>
                <a:ext cx="158331" cy="213757"/>
              </a:xfrm>
              <a:custGeom>
                <a:avLst/>
                <a:gdLst/>
                <a:ahLst/>
                <a:cxnLst/>
                <a:rect l="l" t="t" r="r" b="b"/>
                <a:pathLst>
                  <a:path w="158331" h="213757" extrusionOk="0">
                    <a:moveTo>
                      <a:pt x="0" y="0"/>
                    </a:moveTo>
                    <a:lnTo>
                      <a:pt x="0" y="58231"/>
                    </a:lnTo>
                    <a:cubicBezTo>
                      <a:pt x="11562" y="45110"/>
                      <a:pt x="31572" y="43845"/>
                      <a:pt x="44694" y="55406"/>
                    </a:cubicBezTo>
                    <a:cubicBezTo>
                      <a:pt x="57816" y="66968"/>
                      <a:pt x="59080" y="86978"/>
                      <a:pt x="47518" y="100100"/>
                    </a:cubicBezTo>
                    <a:cubicBezTo>
                      <a:pt x="35957" y="113222"/>
                      <a:pt x="15947" y="114486"/>
                      <a:pt x="2825" y="102925"/>
                    </a:cubicBezTo>
                    <a:cubicBezTo>
                      <a:pt x="1825" y="102044"/>
                      <a:pt x="882" y="101100"/>
                      <a:pt x="0" y="100100"/>
                    </a:cubicBezTo>
                    <a:lnTo>
                      <a:pt x="0" y="158331"/>
                    </a:lnTo>
                    <a:lnTo>
                      <a:pt x="58231" y="158331"/>
                    </a:lnTo>
                    <a:cubicBezTo>
                      <a:pt x="45110" y="169893"/>
                      <a:pt x="43845" y="189903"/>
                      <a:pt x="55406" y="203025"/>
                    </a:cubicBezTo>
                    <a:cubicBezTo>
                      <a:pt x="66968" y="216147"/>
                      <a:pt x="86978" y="217412"/>
                      <a:pt x="100100" y="205849"/>
                    </a:cubicBezTo>
                    <a:cubicBezTo>
                      <a:pt x="113222" y="194288"/>
                      <a:pt x="114486" y="174278"/>
                      <a:pt x="102925" y="161156"/>
                    </a:cubicBezTo>
                    <a:cubicBezTo>
                      <a:pt x="102043" y="160156"/>
                      <a:pt x="101100" y="159213"/>
                      <a:pt x="100100" y="158331"/>
                    </a:cubicBezTo>
                    <a:lnTo>
                      <a:pt x="158331" y="158331"/>
                    </a:lnTo>
                    <a:lnTo>
                      <a:pt x="158331" y="0"/>
                    </a:lnTo>
                    <a:close/>
                  </a:path>
                </a:pathLst>
              </a:custGeom>
              <a:solidFill>
                <a:srgbClr val="FFC11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69" name="Google Shape;6569;p34"/>
              <p:cNvSpPr/>
              <p:nvPr/>
            </p:nvSpPr>
            <p:spPr>
              <a:xfrm>
                <a:off x="1323604" y="5472781"/>
                <a:ext cx="103790" cy="63247"/>
              </a:xfrm>
              <a:custGeom>
                <a:avLst/>
                <a:gdLst/>
                <a:ahLst/>
                <a:cxnLst/>
                <a:rect l="l" t="t" r="r" b="b"/>
                <a:pathLst>
                  <a:path w="103790" h="63247" extrusionOk="0">
                    <a:moveTo>
                      <a:pt x="24625" y="48375"/>
                    </a:moveTo>
                    <a:lnTo>
                      <a:pt x="41623" y="63247"/>
                    </a:lnTo>
                    <a:lnTo>
                      <a:pt x="103791" y="63247"/>
                    </a:lnTo>
                    <a:lnTo>
                      <a:pt x="103791" y="28053"/>
                    </a:lnTo>
                    <a:cubicBezTo>
                      <a:pt x="89361" y="25449"/>
                      <a:pt x="74571" y="30084"/>
                      <a:pt x="64208" y="40459"/>
                    </a:cubicBezTo>
                    <a:lnTo>
                      <a:pt x="28583" y="4834"/>
                    </a:lnTo>
                    <a:cubicBezTo>
                      <a:pt x="21978" y="-1677"/>
                      <a:pt x="11345" y="-1601"/>
                      <a:pt x="4834" y="5004"/>
                    </a:cubicBezTo>
                    <a:cubicBezTo>
                      <a:pt x="-1611" y="11543"/>
                      <a:pt x="-1611" y="22046"/>
                      <a:pt x="4834" y="28584"/>
                    </a:cubicBezTo>
                    <a:close/>
                  </a:path>
                </a:pathLst>
              </a:custGeom>
              <a:solidFill>
                <a:srgbClr val="E8493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70" name="Google Shape;6570;p34"/>
              <p:cNvSpPr/>
              <p:nvPr/>
            </p:nvSpPr>
            <p:spPr>
              <a:xfrm>
                <a:off x="1110732" y="5432238"/>
                <a:ext cx="63247" cy="103790"/>
              </a:xfrm>
              <a:custGeom>
                <a:avLst/>
                <a:gdLst/>
                <a:ahLst/>
                <a:cxnLst/>
                <a:rect l="l" t="t" r="r" b="b"/>
                <a:pathLst>
                  <a:path w="63247" h="103790" extrusionOk="0">
                    <a:moveTo>
                      <a:pt x="14872" y="24625"/>
                    </a:moveTo>
                    <a:lnTo>
                      <a:pt x="0" y="41623"/>
                    </a:lnTo>
                    <a:lnTo>
                      <a:pt x="0" y="103791"/>
                    </a:lnTo>
                    <a:lnTo>
                      <a:pt x="35194" y="103791"/>
                    </a:lnTo>
                    <a:cubicBezTo>
                      <a:pt x="37799" y="89361"/>
                      <a:pt x="33163" y="74571"/>
                      <a:pt x="22789" y="64208"/>
                    </a:cubicBezTo>
                    <a:lnTo>
                      <a:pt x="58413" y="28583"/>
                    </a:lnTo>
                    <a:cubicBezTo>
                      <a:pt x="64925" y="21978"/>
                      <a:pt x="64849" y="11345"/>
                      <a:pt x="58243" y="4834"/>
                    </a:cubicBezTo>
                    <a:cubicBezTo>
                      <a:pt x="51704" y="-1611"/>
                      <a:pt x="41202" y="-1611"/>
                      <a:pt x="34664" y="4834"/>
                    </a:cubicBezTo>
                    <a:close/>
                  </a:path>
                </a:pathLst>
              </a:custGeom>
              <a:solidFill>
                <a:srgbClr val="047FA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71" name="Google Shape;6571;p34"/>
              <p:cNvSpPr/>
              <p:nvPr/>
            </p:nvSpPr>
            <p:spPr>
              <a:xfrm>
                <a:off x="1110732" y="5219366"/>
                <a:ext cx="103790" cy="63247"/>
              </a:xfrm>
              <a:custGeom>
                <a:avLst/>
                <a:gdLst/>
                <a:ahLst/>
                <a:cxnLst/>
                <a:rect l="l" t="t" r="r" b="b"/>
                <a:pathLst>
                  <a:path w="103790" h="63247" extrusionOk="0">
                    <a:moveTo>
                      <a:pt x="79166" y="14872"/>
                    </a:moveTo>
                    <a:lnTo>
                      <a:pt x="62168" y="0"/>
                    </a:lnTo>
                    <a:lnTo>
                      <a:pt x="0" y="0"/>
                    </a:lnTo>
                    <a:lnTo>
                      <a:pt x="0" y="35194"/>
                    </a:lnTo>
                    <a:cubicBezTo>
                      <a:pt x="14430" y="37799"/>
                      <a:pt x="29220" y="33163"/>
                      <a:pt x="39583" y="22789"/>
                    </a:cubicBezTo>
                    <a:lnTo>
                      <a:pt x="75207" y="58413"/>
                    </a:lnTo>
                    <a:cubicBezTo>
                      <a:pt x="81813" y="64925"/>
                      <a:pt x="92446" y="64849"/>
                      <a:pt x="98957" y="58243"/>
                    </a:cubicBezTo>
                    <a:cubicBezTo>
                      <a:pt x="105402" y="51704"/>
                      <a:pt x="105402" y="41202"/>
                      <a:pt x="98957" y="34664"/>
                    </a:cubicBezTo>
                    <a:close/>
                  </a:path>
                </a:pathLst>
              </a:custGeom>
              <a:solidFill>
                <a:srgbClr val="7CA54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72" name="Google Shape;6572;p34"/>
              <p:cNvSpPr/>
              <p:nvPr/>
            </p:nvSpPr>
            <p:spPr>
              <a:xfrm>
                <a:off x="1364147" y="5219366"/>
                <a:ext cx="63247" cy="103790"/>
              </a:xfrm>
              <a:custGeom>
                <a:avLst/>
                <a:gdLst/>
                <a:ahLst/>
                <a:cxnLst/>
                <a:rect l="l" t="t" r="r" b="b"/>
                <a:pathLst>
                  <a:path w="63247" h="103790" extrusionOk="0">
                    <a:moveTo>
                      <a:pt x="48375" y="79166"/>
                    </a:moveTo>
                    <a:lnTo>
                      <a:pt x="63247" y="62168"/>
                    </a:lnTo>
                    <a:lnTo>
                      <a:pt x="63247" y="0"/>
                    </a:lnTo>
                    <a:lnTo>
                      <a:pt x="28053" y="0"/>
                    </a:lnTo>
                    <a:cubicBezTo>
                      <a:pt x="25449" y="14430"/>
                      <a:pt x="30084" y="29220"/>
                      <a:pt x="40459" y="39583"/>
                    </a:cubicBezTo>
                    <a:lnTo>
                      <a:pt x="4834" y="75207"/>
                    </a:lnTo>
                    <a:cubicBezTo>
                      <a:pt x="-1677" y="81813"/>
                      <a:pt x="-1601" y="92446"/>
                      <a:pt x="5004" y="98957"/>
                    </a:cubicBezTo>
                    <a:cubicBezTo>
                      <a:pt x="11543" y="105402"/>
                      <a:pt x="22046" y="105402"/>
                      <a:pt x="28584" y="98957"/>
                    </a:cubicBezTo>
                    <a:close/>
                  </a:path>
                </a:pathLst>
              </a:custGeom>
              <a:solidFill>
                <a:srgbClr val="FAAC2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6573" name="Google Shape;6573;p34"/>
              <p:cNvGrpSpPr/>
              <p:nvPr/>
            </p:nvGrpSpPr>
            <p:grpSpPr>
              <a:xfrm>
                <a:off x="1039483" y="5148117"/>
                <a:ext cx="459160" cy="459160"/>
                <a:chOff x="1039483" y="5148117"/>
                <a:chExt cx="459160" cy="459160"/>
              </a:xfrm>
            </p:grpSpPr>
            <p:sp>
              <p:nvSpPr>
                <p:cNvPr id="6574" name="Google Shape;6574;p34"/>
                <p:cNvSpPr/>
                <p:nvPr/>
              </p:nvSpPr>
              <p:spPr>
                <a:xfrm>
                  <a:off x="1039483" y="5425197"/>
                  <a:ext cx="119708" cy="174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08" h="174164" extrusionOk="0">
                      <a:moveTo>
                        <a:pt x="0" y="110832"/>
                      </a:moveTo>
                      <a:lnTo>
                        <a:pt x="15833" y="94999"/>
                      </a:lnTo>
                      <a:lnTo>
                        <a:pt x="15833" y="23750"/>
                      </a:lnTo>
                      <a:cubicBezTo>
                        <a:pt x="15833" y="10633"/>
                        <a:pt x="26466" y="0"/>
                        <a:pt x="39583" y="0"/>
                      </a:cubicBezTo>
                      <a:lnTo>
                        <a:pt x="71249" y="0"/>
                      </a:lnTo>
                      <a:lnTo>
                        <a:pt x="71249" y="31666"/>
                      </a:lnTo>
                      <a:lnTo>
                        <a:pt x="91040" y="11875"/>
                      </a:lnTo>
                      <a:cubicBezTo>
                        <a:pt x="97599" y="5317"/>
                        <a:pt x="108231" y="5317"/>
                        <a:pt x="114790" y="11875"/>
                      </a:cubicBezTo>
                      <a:cubicBezTo>
                        <a:pt x="121348" y="18434"/>
                        <a:pt x="121348" y="29066"/>
                        <a:pt x="114790" y="35625"/>
                      </a:cubicBezTo>
                      <a:lnTo>
                        <a:pt x="79166" y="71249"/>
                      </a:lnTo>
                      <a:cubicBezTo>
                        <a:pt x="96654" y="88738"/>
                        <a:pt x="96654" y="117093"/>
                        <a:pt x="79166" y="134582"/>
                      </a:cubicBezTo>
                      <a:lnTo>
                        <a:pt x="39583" y="174164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75" name="Google Shape;6575;p34"/>
                <p:cNvSpPr/>
                <p:nvPr/>
              </p:nvSpPr>
              <p:spPr>
                <a:xfrm>
                  <a:off x="1047400" y="5148117"/>
                  <a:ext cx="174164" cy="119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164" h="119708" extrusionOk="0">
                      <a:moveTo>
                        <a:pt x="63333" y="0"/>
                      </a:moveTo>
                      <a:lnTo>
                        <a:pt x="79166" y="15833"/>
                      </a:lnTo>
                      <a:lnTo>
                        <a:pt x="150415" y="15833"/>
                      </a:lnTo>
                      <a:cubicBezTo>
                        <a:pt x="163531" y="15833"/>
                        <a:pt x="174164" y="26466"/>
                        <a:pt x="174164" y="39583"/>
                      </a:cubicBezTo>
                      <a:lnTo>
                        <a:pt x="174164" y="71249"/>
                      </a:lnTo>
                      <a:lnTo>
                        <a:pt x="142498" y="71249"/>
                      </a:lnTo>
                      <a:lnTo>
                        <a:pt x="162290" y="91040"/>
                      </a:lnTo>
                      <a:cubicBezTo>
                        <a:pt x="168847" y="97599"/>
                        <a:pt x="168847" y="108231"/>
                        <a:pt x="162290" y="114790"/>
                      </a:cubicBezTo>
                      <a:cubicBezTo>
                        <a:pt x="155731" y="121348"/>
                        <a:pt x="145099" y="121348"/>
                        <a:pt x="138540" y="114790"/>
                      </a:cubicBezTo>
                      <a:lnTo>
                        <a:pt x="102915" y="79166"/>
                      </a:lnTo>
                      <a:cubicBezTo>
                        <a:pt x="85427" y="96654"/>
                        <a:pt x="57072" y="96654"/>
                        <a:pt x="39583" y="79166"/>
                      </a:cubicBezTo>
                      <a:lnTo>
                        <a:pt x="0" y="39583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76" name="Google Shape;6576;p34"/>
                <p:cNvSpPr/>
                <p:nvPr/>
              </p:nvSpPr>
              <p:spPr>
                <a:xfrm>
                  <a:off x="1378935" y="5156034"/>
                  <a:ext cx="119708" cy="174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08" h="174164" extrusionOk="0">
                      <a:moveTo>
                        <a:pt x="119709" y="63333"/>
                      </a:moveTo>
                      <a:lnTo>
                        <a:pt x="103875" y="79166"/>
                      </a:lnTo>
                      <a:lnTo>
                        <a:pt x="103875" y="150415"/>
                      </a:lnTo>
                      <a:cubicBezTo>
                        <a:pt x="103875" y="163531"/>
                        <a:pt x="93243" y="174164"/>
                        <a:pt x="80126" y="174164"/>
                      </a:cubicBezTo>
                      <a:lnTo>
                        <a:pt x="48460" y="174164"/>
                      </a:lnTo>
                      <a:lnTo>
                        <a:pt x="48460" y="142498"/>
                      </a:lnTo>
                      <a:lnTo>
                        <a:pt x="28668" y="162290"/>
                      </a:lnTo>
                      <a:cubicBezTo>
                        <a:pt x="22109" y="168847"/>
                        <a:pt x="11477" y="168847"/>
                        <a:pt x="4918" y="162290"/>
                      </a:cubicBezTo>
                      <a:cubicBezTo>
                        <a:pt x="-1639" y="155731"/>
                        <a:pt x="-1639" y="145099"/>
                        <a:pt x="4918" y="138540"/>
                      </a:cubicBezTo>
                      <a:lnTo>
                        <a:pt x="40543" y="102915"/>
                      </a:lnTo>
                      <a:cubicBezTo>
                        <a:pt x="23054" y="85427"/>
                        <a:pt x="23054" y="57072"/>
                        <a:pt x="40543" y="39583"/>
                      </a:cubicBezTo>
                      <a:lnTo>
                        <a:pt x="80126" y="0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77" name="Google Shape;6577;p34"/>
                <p:cNvSpPr/>
                <p:nvPr/>
              </p:nvSpPr>
              <p:spPr>
                <a:xfrm>
                  <a:off x="1316563" y="5487569"/>
                  <a:ext cx="174164" cy="119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164" h="119708" extrusionOk="0">
                      <a:moveTo>
                        <a:pt x="110832" y="119709"/>
                      </a:moveTo>
                      <a:lnTo>
                        <a:pt x="94999" y="103875"/>
                      </a:lnTo>
                      <a:lnTo>
                        <a:pt x="23750" y="103875"/>
                      </a:lnTo>
                      <a:cubicBezTo>
                        <a:pt x="10633" y="103875"/>
                        <a:pt x="0" y="93243"/>
                        <a:pt x="0" y="80126"/>
                      </a:cubicBezTo>
                      <a:lnTo>
                        <a:pt x="0" y="48460"/>
                      </a:lnTo>
                      <a:lnTo>
                        <a:pt x="31666" y="48460"/>
                      </a:lnTo>
                      <a:lnTo>
                        <a:pt x="11875" y="28668"/>
                      </a:lnTo>
                      <a:cubicBezTo>
                        <a:pt x="5317" y="22109"/>
                        <a:pt x="5317" y="11477"/>
                        <a:pt x="11875" y="4918"/>
                      </a:cubicBezTo>
                      <a:cubicBezTo>
                        <a:pt x="18434" y="-1639"/>
                        <a:pt x="29066" y="-1639"/>
                        <a:pt x="35625" y="4918"/>
                      </a:cubicBezTo>
                      <a:lnTo>
                        <a:pt x="71249" y="40543"/>
                      </a:lnTo>
                      <a:cubicBezTo>
                        <a:pt x="88738" y="23054"/>
                        <a:pt x="117093" y="23054"/>
                        <a:pt x="134582" y="40543"/>
                      </a:cubicBezTo>
                      <a:lnTo>
                        <a:pt x="174164" y="80126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578" name="Google Shape;6578;p34"/>
              <p:cNvSpPr/>
              <p:nvPr/>
            </p:nvSpPr>
            <p:spPr>
              <a:xfrm>
                <a:off x="1033885" y="5142519"/>
                <a:ext cx="470356" cy="470356"/>
              </a:xfrm>
              <a:custGeom>
                <a:avLst/>
                <a:gdLst/>
                <a:ahLst/>
                <a:cxnLst/>
                <a:rect l="l" t="t" r="r" b="b"/>
                <a:pathLst>
                  <a:path w="470356" h="470356" extrusionOk="0">
                    <a:moveTo>
                      <a:pt x="385593" y="364560"/>
                    </a:moveTo>
                    <a:cubicBezTo>
                      <a:pt x="374345" y="364528"/>
                      <a:pt x="363385" y="368123"/>
                      <a:pt x="354341" y="374812"/>
                    </a:cubicBezTo>
                    <a:lnTo>
                      <a:pt x="323900" y="344370"/>
                    </a:lnTo>
                    <a:cubicBezTo>
                      <a:pt x="314208" y="334762"/>
                      <a:pt x="298563" y="334829"/>
                      <a:pt x="288955" y="344521"/>
                    </a:cubicBezTo>
                    <a:cubicBezTo>
                      <a:pt x="279404" y="354153"/>
                      <a:pt x="279404" y="369684"/>
                      <a:pt x="288955" y="379316"/>
                    </a:cubicBezTo>
                    <a:lnTo>
                      <a:pt x="295231" y="385593"/>
                    </a:lnTo>
                    <a:lnTo>
                      <a:pt x="243095" y="385593"/>
                    </a:lnTo>
                    <a:lnTo>
                      <a:pt x="243095" y="335278"/>
                    </a:lnTo>
                    <a:cubicBezTo>
                      <a:pt x="243095" y="330906"/>
                      <a:pt x="239551" y="327362"/>
                      <a:pt x="235178" y="327362"/>
                    </a:cubicBezTo>
                    <a:cubicBezTo>
                      <a:pt x="232906" y="327361"/>
                      <a:pt x="230744" y="328337"/>
                      <a:pt x="229241" y="330042"/>
                    </a:cubicBezTo>
                    <a:cubicBezTo>
                      <a:pt x="220571" y="339885"/>
                      <a:pt x="205564" y="340836"/>
                      <a:pt x="195721" y="332166"/>
                    </a:cubicBezTo>
                    <a:cubicBezTo>
                      <a:pt x="185878" y="323496"/>
                      <a:pt x="184927" y="308490"/>
                      <a:pt x="193597" y="298646"/>
                    </a:cubicBezTo>
                    <a:cubicBezTo>
                      <a:pt x="202266" y="288803"/>
                      <a:pt x="217273" y="287852"/>
                      <a:pt x="227116" y="296522"/>
                    </a:cubicBezTo>
                    <a:cubicBezTo>
                      <a:pt x="227868" y="297185"/>
                      <a:pt x="228578" y="297894"/>
                      <a:pt x="229241" y="298646"/>
                    </a:cubicBezTo>
                    <a:cubicBezTo>
                      <a:pt x="232132" y="301926"/>
                      <a:pt x="237136" y="302240"/>
                      <a:pt x="240414" y="299348"/>
                    </a:cubicBezTo>
                    <a:cubicBezTo>
                      <a:pt x="242119" y="297845"/>
                      <a:pt x="243095" y="295682"/>
                      <a:pt x="243095" y="293410"/>
                    </a:cubicBezTo>
                    <a:lnTo>
                      <a:pt x="243095" y="243095"/>
                    </a:lnTo>
                    <a:lnTo>
                      <a:pt x="278073" y="243095"/>
                    </a:lnTo>
                    <a:cubicBezTo>
                      <a:pt x="269319" y="263127"/>
                      <a:pt x="278462" y="286462"/>
                      <a:pt x="298494" y="295216"/>
                    </a:cubicBezTo>
                    <a:cubicBezTo>
                      <a:pt x="318525" y="303970"/>
                      <a:pt x="341861" y="294828"/>
                      <a:pt x="350615" y="274796"/>
                    </a:cubicBezTo>
                    <a:cubicBezTo>
                      <a:pt x="355031" y="264690"/>
                      <a:pt x="355031" y="253200"/>
                      <a:pt x="350615" y="243095"/>
                    </a:cubicBezTo>
                    <a:lnTo>
                      <a:pt x="385593" y="243095"/>
                    </a:lnTo>
                    <a:lnTo>
                      <a:pt x="385593" y="346010"/>
                    </a:lnTo>
                    <a:lnTo>
                      <a:pt x="401426" y="346010"/>
                    </a:lnTo>
                    <a:lnTo>
                      <a:pt x="401426" y="195596"/>
                    </a:lnTo>
                    <a:lnTo>
                      <a:pt x="425176" y="195596"/>
                    </a:lnTo>
                    <a:cubicBezTo>
                      <a:pt x="442657" y="195576"/>
                      <a:pt x="456822" y="181410"/>
                      <a:pt x="456842" y="163929"/>
                    </a:cubicBezTo>
                    <a:lnTo>
                      <a:pt x="456842" y="95960"/>
                    </a:lnTo>
                    <a:lnTo>
                      <a:pt x="470357" y="82445"/>
                    </a:lnTo>
                    <a:lnTo>
                      <a:pt x="459161" y="71249"/>
                    </a:lnTo>
                    <a:lnTo>
                      <a:pt x="443328" y="87082"/>
                    </a:lnTo>
                    <a:cubicBezTo>
                      <a:pt x="441843" y="88567"/>
                      <a:pt x="441009" y="90580"/>
                      <a:pt x="441009" y="92680"/>
                    </a:cubicBezTo>
                    <a:lnTo>
                      <a:pt x="441009" y="163929"/>
                    </a:lnTo>
                    <a:cubicBezTo>
                      <a:pt x="440999" y="172669"/>
                      <a:pt x="433916" y="179752"/>
                      <a:pt x="425176" y="179762"/>
                    </a:cubicBezTo>
                    <a:lnTo>
                      <a:pt x="401426" y="179762"/>
                    </a:lnTo>
                    <a:lnTo>
                      <a:pt x="401426" y="159292"/>
                    </a:lnTo>
                    <a:lnTo>
                      <a:pt x="414941" y="145778"/>
                    </a:lnTo>
                    <a:lnTo>
                      <a:pt x="403745" y="134582"/>
                    </a:lnTo>
                    <a:lnTo>
                      <a:pt x="368120" y="170206"/>
                    </a:lnTo>
                    <a:cubicBezTo>
                      <a:pt x="364654" y="173673"/>
                      <a:pt x="359033" y="173673"/>
                      <a:pt x="355566" y="170206"/>
                    </a:cubicBezTo>
                    <a:cubicBezTo>
                      <a:pt x="352100" y="166740"/>
                      <a:pt x="352100" y="161119"/>
                      <a:pt x="355566" y="157652"/>
                    </a:cubicBezTo>
                    <a:lnTo>
                      <a:pt x="391191" y="122028"/>
                    </a:lnTo>
                    <a:cubicBezTo>
                      <a:pt x="394282" y="118936"/>
                      <a:pt x="394282" y="113924"/>
                      <a:pt x="391191" y="110832"/>
                    </a:cubicBezTo>
                    <a:cubicBezTo>
                      <a:pt x="391191" y="110832"/>
                      <a:pt x="391191" y="110832"/>
                      <a:pt x="391191" y="110832"/>
                    </a:cubicBezTo>
                    <a:cubicBezTo>
                      <a:pt x="376818" y="96425"/>
                      <a:pt x="376818" y="73103"/>
                      <a:pt x="391191" y="58695"/>
                    </a:cubicBezTo>
                    <a:lnTo>
                      <a:pt x="430774" y="19113"/>
                    </a:lnTo>
                    <a:lnTo>
                      <a:pt x="419578" y="7917"/>
                    </a:lnTo>
                    <a:lnTo>
                      <a:pt x="379995" y="47499"/>
                    </a:lnTo>
                    <a:cubicBezTo>
                      <a:pt x="361609" y="65934"/>
                      <a:pt x="359411" y="95022"/>
                      <a:pt x="374817" y="116010"/>
                    </a:cubicBezTo>
                    <a:lnTo>
                      <a:pt x="344370" y="146456"/>
                    </a:lnTo>
                    <a:cubicBezTo>
                      <a:pt x="334679" y="156065"/>
                      <a:pt x="334611" y="171710"/>
                      <a:pt x="344220" y="181402"/>
                    </a:cubicBezTo>
                    <a:cubicBezTo>
                      <a:pt x="353829" y="191094"/>
                      <a:pt x="369474" y="191161"/>
                      <a:pt x="379166" y="181553"/>
                    </a:cubicBezTo>
                    <a:cubicBezTo>
                      <a:pt x="379216" y="181503"/>
                      <a:pt x="379267" y="181453"/>
                      <a:pt x="379316" y="181402"/>
                    </a:cubicBezTo>
                    <a:lnTo>
                      <a:pt x="385593" y="175125"/>
                    </a:lnTo>
                    <a:lnTo>
                      <a:pt x="385593" y="227262"/>
                    </a:lnTo>
                    <a:lnTo>
                      <a:pt x="335277" y="227262"/>
                    </a:lnTo>
                    <a:cubicBezTo>
                      <a:pt x="330905" y="227262"/>
                      <a:pt x="327361" y="230805"/>
                      <a:pt x="327361" y="235177"/>
                    </a:cubicBezTo>
                    <a:cubicBezTo>
                      <a:pt x="327360" y="237450"/>
                      <a:pt x="328336" y="239613"/>
                      <a:pt x="330041" y="241116"/>
                    </a:cubicBezTo>
                    <a:cubicBezTo>
                      <a:pt x="339884" y="249784"/>
                      <a:pt x="340836" y="264792"/>
                      <a:pt x="332167" y="274635"/>
                    </a:cubicBezTo>
                    <a:cubicBezTo>
                      <a:pt x="323498" y="284479"/>
                      <a:pt x="308491" y="285431"/>
                      <a:pt x="298647" y="276762"/>
                    </a:cubicBezTo>
                    <a:cubicBezTo>
                      <a:pt x="288804" y="268093"/>
                      <a:pt x="287852" y="253086"/>
                      <a:pt x="296521" y="243242"/>
                    </a:cubicBezTo>
                    <a:cubicBezTo>
                      <a:pt x="297184" y="242489"/>
                      <a:pt x="297894" y="241779"/>
                      <a:pt x="298647" y="241116"/>
                    </a:cubicBezTo>
                    <a:cubicBezTo>
                      <a:pt x="301927" y="238224"/>
                      <a:pt x="302241" y="233221"/>
                      <a:pt x="299348" y="229942"/>
                    </a:cubicBezTo>
                    <a:cubicBezTo>
                      <a:pt x="297846" y="228237"/>
                      <a:pt x="295683" y="227262"/>
                      <a:pt x="293411" y="227262"/>
                    </a:cubicBezTo>
                    <a:lnTo>
                      <a:pt x="243095" y="227262"/>
                    </a:lnTo>
                    <a:lnTo>
                      <a:pt x="243095" y="192284"/>
                    </a:lnTo>
                    <a:cubicBezTo>
                      <a:pt x="263127" y="201037"/>
                      <a:pt x="286462" y="191894"/>
                      <a:pt x="295215" y="171861"/>
                    </a:cubicBezTo>
                    <a:cubicBezTo>
                      <a:pt x="303967" y="151829"/>
                      <a:pt x="294824" y="128494"/>
                      <a:pt x="274791" y="119741"/>
                    </a:cubicBezTo>
                    <a:cubicBezTo>
                      <a:pt x="264687" y="115327"/>
                      <a:pt x="253199" y="115327"/>
                      <a:pt x="243095" y="119741"/>
                    </a:cubicBezTo>
                    <a:lnTo>
                      <a:pt x="243095" y="84764"/>
                    </a:lnTo>
                    <a:lnTo>
                      <a:pt x="346010" y="84764"/>
                    </a:lnTo>
                    <a:lnTo>
                      <a:pt x="346010" y="68931"/>
                    </a:lnTo>
                    <a:lnTo>
                      <a:pt x="195596" y="68931"/>
                    </a:lnTo>
                    <a:lnTo>
                      <a:pt x="195596" y="45181"/>
                    </a:lnTo>
                    <a:cubicBezTo>
                      <a:pt x="195576" y="27700"/>
                      <a:pt x="181410" y="13534"/>
                      <a:pt x="163929" y="13515"/>
                    </a:cubicBezTo>
                    <a:lnTo>
                      <a:pt x="95959" y="13515"/>
                    </a:lnTo>
                    <a:lnTo>
                      <a:pt x="82445" y="0"/>
                    </a:lnTo>
                    <a:lnTo>
                      <a:pt x="71249" y="11196"/>
                    </a:lnTo>
                    <a:lnTo>
                      <a:pt x="87082" y="27029"/>
                    </a:lnTo>
                    <a:cubicBezTo>
                      <a:pt x="88567" y="28514"/>
                      <a:pt x="90580" y="29348"/>
                      <a:pt x="92680" y="29348"/>
                    </a:cubicBezTo>
                    <a:lnTo>
                      <a:pt x="163929" y="29348"/>
                    </a:lnTo>
                    <a:cubicBezTo>
                      <a:pt x="172669" y="29358"/>
                      <a:pt x="179752" y="36441"/>
                      <a:pt x="179762" y="45181"/>
                    </a:cubicBezTo>
                    <a:lnTo>
                      <a:pt x="179762" y="68931"/>
                    </a:lnTo>
                    <a:lnTo>
                      <a:pt x="159292" y="68931"/>
                    </a:lnTo>
                    <a:lnTo>
                      <a:pt x="145778" y="55416"/>
                    </a:lnTo>
                    <a:lnTo>
                      <a:pt x="134582" y="66612"/>
                    </a:lnTo>
                    <a:lnTo>
                      <a:pt x="170206" y="102236"/>
                    </a:lnTo>
                    <a:cubicBezTo>
                      <a:pt x="173673" y="105703"/>
                      <a:pt x="173673" y="111324"/>
                      <a:pt x="170206" y="114790"/>
                    </a:cubicBezTo>
                    <a:cubicBezTo>
                      <a:pt x="166740" y="118257"/>
                      <a:pt x="161119" y="118257"/>
                      <a:pt x="157652" y="114790"/>
                    </a:cubicBezTo>
                    <a:lnTo>
                      <a:pt x="122028" y="79166"/>
                    </a:lnTo>
                    <a:cubicBezTo>
                      <a:pt x="118936" y="76074"/>
                      <a:pt x="113924" y="76074"/>
                      <a:pt x="110832" y="79165"/>
                    </a:cubicBezTo>
                    <a:cubicBezTo>
                      <a:pt x="110832" y="79165"/>
                      <a:pt x="110832" y="79166"/>
                      <a:pt x="110832" y="79166"/>
                    </a:cubicBezTo>
                    <a:cubicBezTo>
                      <a:pt x="96436" y="93563"/>
                      <a:pt x="73093" y="93563"/>
                      <a:pt x="58696" y="79167"/>
                    </a:cubicBezTo>
                    <a:cubicBezTo>
                      <a:pt x="58696" y="79166"/>
                      <a:pt x="58696" y="79166"/>
                      <a:pt x="58695" y="79166"/>
                    </a:cubicBezTo>
                    <a:lnTo>
                      <a:pt x="19113" y="39583"/>
                    </a:lnTo>
                    <a:lnTo>
                      <a:pt x="7917" y="50779"/>
                    </a:lnTo>
                    <a:lnTo>
                      <a:pt x="47499" y="90362"/>
                    </a:lnTo>
                    <a:cubicBezTo>
                      <a:pt x="65922" y="108777"/>
                      <a:pt x="95031" y="110978"/>
                      <a:pt x="116015" y="95545"/>
                    </a:cubicBezTo>
                    <a:lnTo>
                      <a:pt x="146456" y="125986"/>
                    </a:lnTo>
                    <a:cubicBezTo>
                      <a:pt x="156148" y="135595"/>
                      <a:pt x="171793" y="135528"/>
                      <a:pt x="181402" y="125836"/>
                    </a:cubicBezTo>
                    <a:cubicBezTo>
                      <a:pt x="190952" y="116203"/>
                      <a:pt x="190952" y="100673"/>
                      <a:pt x="181402" y="91040"/>
                    </a:cubicBezTo>
                    <a:lnTo>
                      <a:pt x="175125" y="84764"/>
                    </a:lnTo>
                    <a:lnTo>
                      <a:pt x="227262" y="84764"/>
                    </a:lnTo>
                    <a:lnTo>
                      <a:pt x="227262" y="135078"/>
                    </a:lnTo>
                    <a:cubicBezTo>
                      <a:pt x="227262" y="139450"/>
                      <a:pt x="230805" y="142995"/>
                      <a:pt x="235177" y="142996"/>
                    </a:cubicBezTo>
                    <a:cubicBezTo>
                      <a:pt x="237450" y="142996"/>
                      <a:pt x="239613" y="142019"/>
                      <a:pt x="241116" y="140315"/>
                    </a:cubicBezTo>
                    <a:cubicBezTo>
                      <a:pt x="249785" y="130472"/>
                      <a:pt x="264792" y="129521"/>
                      <a:pt x="274635" y="138191"/>
                    </a:cubicBezTo>
                    <a:cubicBezTo>
                      <a:pt x="284479" y="146860"/>
                      <a:pt x="285430" y="161867"/>
                      <a:pt x="276760" y="171710"/>
                    </a:cubicBezTo>
                    <a:cubicBezTo>
                      <a:pt x="268090" y="181554"/>
                      <a:pt x="253084" y="182504"/>
                      <a:pt x="243240" y="173835"/>
                    </a:cubicBezTo>
                    <a:cubicBezTo>
                      <a:pt x="242488" y="173172"/>
                      <a:pt x="241779" y="172462"/>
                      <a:pt x="241116" y="171710"/>
                    </a:cubicBezTo>
                    <a:cubicBezTo>
                      <a:pt x="238224" y="168431"/>
                      <a:pt x="233221" y="168117"/>
                      <a:pt x="229942" y="171010"/>
                    </a:cubicBezTo>
                    <a:cubicBezTo>
                      <a:pt x="228237" y="172512"/>
                      <a:pt x="227262" y="174675"/>
                      <a:pt x="227262" y="176947"/>
                    </a:cubicBezTo>
                    <a:lnTo>
                      <a:pt x="227262" y="227262"/>
                    </a:lnTo>
                    <a:lnTo>
                      <a:pt x="192283" y="227262"/>
                    </a:lnTo>
                    <a:cubicBezTo>
                      <a:pt x="201037" y="207230"/>
                      <a:pt x="191895" y="183895"/>
                      <a:pt x="171863" y="175141"/>
                    </a:cubicBezTo>
                    <a:cubicBezTo>
                      <a:pt x="151832" y="166386"/>
                      <a:pt x="128496" y="175529"/>
                      <a:pt x="119742" y="195561"/>
                    </a:cubicBezTo>
                    <a:cubicBezTo>
                      <a:pt x="115326" y="205666"/>
                      <a:pt x="115326" y="217156"/>
                      <a:pt x="119742" y="227262"/>
                    </a:cubicBezTo>
                    <a:lnTo>
                      <a:pt x="84764" y="227262"/>
                    </a:lnTo>
                    <a:lnTo>
                      <a:pt x="84764" y="124346"/>
                    </a:lnTo>
                    <a:lnTo>
                      <a:pt x="68931" y="124346"/>
                    </a:lnTo>
                    <a:lnTo>
                      <a:pt x="68931" y="274761"/>
                    </a:lnTo>
                    <a:lnTo>
                      <a:pt x="45181" y="274761"/>
                    </a:lnTo>
                    <a:cubicBezTo>
                      <a:pt x="27700" y="274781"/>
                      <a:pt x="13534" y="288947"/>
                      <a:pt x="13515" y="306427"/>
                    </a:cubicBezTo>
                    <a:lnTo>
                      <a:pt x="13515" y="374397"/>
                    </a:lnTo>
                    <a:lnTo>
                      <a:pt x="0" y="387912"/>
                    </a:lnTo>
                    <a:lnTo>
                      <a:pt x="11196" y="399108"/>
                    </a:lnTo>
                    <a:lnTo>
                      <a:pt x="27029" y="383274"/>
                    </a:lnTo>
                    <a:cubicBezTo>
                      <a:pt x="28514" y="381790"/>
                      <a:pt x="29348" y="379776"/>
                      <a:pt x="29348" y="377676"/>
                    </a:cubicBezTo>
                    <a:lnTo>
                      <a:pt x="29348" y="306427"/>
                    </a:lnTo>
                    <a:cubicBezTo>
                      <a:pt x="29358" y="297688"/>
                      <a:pt x="36441" y="290604"/>
                      <a:pt x="45181" y="290594"/>
                    </a:cubicBezTo>
                    <a:lnTo>
                      <a:pt x="68931" y="290594"/>
                    </a:lnTo>
                    <a:lnTo>
                      <a:pt x="68931" y="311065"/>
                    </a:lnTo>
                    <a:lnTo>
                      <a:pt x="55416" y="324579"/>
                    </a:lnTo>
                    <a:lnTo>
                      <a:pt x="66612" y="335775"/>
                    </a:lnTo>
                    <a:lnTo>
                      <a:pt x="102236" y="300151"/>
                    </a:lnTo>
                    <a:cubicBezTo>
                      <a:pt x="105703" y="296684"/>
                      <a:pt x="111324" y="296684"/>
                      <a:pt x="114790" y="300151"/>
                    </a:cubicBezTo>
                    <a:cubicBezTo>
                      <a:pt x="118257" y="303617"/>
                      <a:pt x="118257" y="309238"/>
                      <a:pt x="114790" y="312704"/>
                    </a:cubicBezTo>
                    <a:lnTo>
                      <a:pt x="79166" y="348329"/>
                    </a:lnTo>
                    <a:cubicBezTo>
                      <a:pt x="76074" y="351420"/>
                      <a:pt x="76074" y="356432"/>
                      <a:pt x="79165" y="359525"/>
                    </a:cubicBezTo>
                    <a:cubicBezTo>
                      <a:pt x="79165" y="359525"/>
                      <a:pt x="79166" y="359525"/>
                      <a:pt x="79166" y="359525"/>
                    </a:cubicBezTo>
                    <a:cubicBezTo>
                      <a:pt x="93538" y="373932"/>
                      <a:pt x="93538" y="397254"/>
                      <a:pt x="79166" y="411661"/>
                    </a:cubicBezTo>
                    <a:lnTo>
                      <a:pt x="39583" y="451244"/>
                    </a:lnTo>
                    <a:lnTo>
                      <a:pt x="50779" y="462440"/>
                    </a:lnTo>
                    <a:lnTo>
                      <a:pt x="90362" y="422857"/>
                    </a:lnTo>
                    <a:cubicBezTo>
                      <a:pt x="108748" y="404423"/>
                      <a:pt x="110946" y="375335"/>
                      <a:pt x="95540" y="354346"/>
                    </a:cubicBezTo>
                    <a:lnTo>
                      <a:pt x="125986" y="323900"/>
                    </a:lnTo>
                    <a:cubicBezTo>
                      <a:pt x="135678" y="314291"/>
                      <a:pt x="135745" y="298646"/>
                      <a:pt x="126137" y="288955"/>
                    </a:cubicBezTo>
                    <a:cubicBezTo>
                      <a:pt x="116528" y="279263"/>
                      <a:pt x="100883" y="279195"/>
                      <a:pt x="91191" y="288804"/>
                    </a:cubicBezTo>
                    <a:cubicBezTo>
                      <a:pt x="91140" y="288854"/>
                      <a:pt x="91090" y="288904"/>
                      <a:pt x="91040" y="288955"/>
                    </a:cubicBezTo>
                    <a:lnTo>
                      <a:pt x="84764" y="295231"/>
                    </a:lnTo>
                    <a:lnTo>
                      <a:pt x="84764" y="243095"/>
                    </a:lnTo>
                    <a:lnTo>
                      <a:pt x="135079" y="243095"/>
                    </a:lnTo>
                    <a:cubicBezTo>
                      <a:pt x="139451" y="243095"/>
                      <a:pt x="142996" y="239551"/>
                      <a:pt x="142996" y="235178"/>
                    </a:cubicBezTo>
                    <a:cubicBezTo>
                      <a:pt x="142997" y="232906"/>
                      <a:pt x="142020" y="230744"/>
                      <a:pt x="140316" y="229241"/>
                    </a:cubicBezTo>
                    <a:cubicBezTo>
                      <a:pt x="130473" y="220572"/>
                      <a:pt x="129521" y="205564"/>
                      <a:pt x="138190" y="195721"/>
                    </a:cubicBezTo>
                    <a:cubicBezTo>
                      <a:pt x="146858" y="185878"/>
                      <a:pt x="161866" y="184926"/>
                      <a:pt x="171709" y="193595"/>
                    </a:cubicBezTo>
                    <a:cubicBezTo>
                      <a:pt x="181553" y="202263"/>
                      <a:pt x="182504" y="217271"/>
                      <a:pt x="173836" y="227114"/>
                    </a:cubicBezTo>
                    <a:cubicBezTo>
                      <a:pt x="173173" y="227867"/>
                      <a:pt x="172462" y="228578"/>
                      <a:pt x="171709" y="229241"/>
                    </a:cubicBezTo>
                    <a:cubicBezTo>
                      <a:pt x="168430" y="232132"/>
                      <a:pt x="168116" y="237136"/>
                      <a:pt x="171009" y="240414"/>
                    </a:cubicBezTo>
                    <a:cubicBezTo>
                      <a:pt x="172511" y="242119"/>
                      <a:pt x="174674" y="243095"/>
                      <a:pt x="176946" y="243095"/>
                    </a:cubicBezTo>
                    <a:lnTo>
                      <a:pt x="227262" y="243095"/>
                    </a:lnTo>
                    <a:lnTo>
                      <a:pt x="227262" y="278072"/>
                    </a:lnTo>
                    <a:cubicBezTo>
                      <a:pt x="207230" y="269319"/>
                      <a:pt x="183895" y="278463"/>
                      <a:pt x="175142" y="298496"/>
                    </a:cubicBezTo>
                    <a:cubicBezTo>
                      <a:pt x="166389" y="318528"/>
                      <a:pt x="175533" y="341863"/>
                      <a:pt x="195566" y="350616"/>
                    </a:cubicBezTo>
                    <a:cubicBezTo>
                      <a:pt x="205669" y="355030"/>
                      <a:pt x="217157" y="355030"/>
                      <a:pt x="227262" y="350616"/>
                    </a:cubicBezTo>
                    <a:lnTo>
                      <a:pt x="227262" y="385593"/>
                    </a:lnTo>
                    <a:lnTo>
                      <a:pt x="124346" y="385593"/>
                    </a:lnTo>
                    <a:lnTo>
                      <a:pt x="124346" y="401426"/>
                    </a:lnTo>
                    <a:lnTo>
                      <a:pt x="274761" y="401426"/>
                    </a:lnTo>
                    <a:lnTo>
                      <a:pt x="274761" y="425176"/>
                    </a:lnTo>
                    <a:cubicBezTo>
                      <a:pt x="274781" y="442657"/>
                      <a:pt x="288947" y="456822"/>
                      <a:pt x="306427" y="456842"/>
                    </a:cubicBezTo>
                    <a:lnTo>
                      <a:pt x="374398" y="456842"/>
                    </a:lnTo>
                    <a:lnTo>
                      <a:pt x="387912" y="470357"/>
                    </a:lnTo>
                    <a:lnTo>
                      <a:pt x="399108" y="459161"/>
                    </a:lnTo>
                    <a:lnTo>
                      <a:pt x="383274" y="443328"/>
                    </a:lnTo>
                    <a:cubicBezTo>
                      <a:pt x="381790" y="441843"/>
                      <a:pt x="379776" y="441009"/>
                      <a:pt x="377676" y="441009"/>
                    </a:cubicBezTo>
                    <a:lnTo>
                      <a:pt x="306427" y="441009"/>
                    </a:lnTo>
                    <a:cubicBezTo>
                      <a:pt x="297688" y="440999"/>
                      <a:pt x="290604" y="433916"/>
                      <a:pt x="290594" y="425176"/>
                    </a:cubicBezTo>
                    <a:lnTo>
                      <a:pt x="290594" y="401426"/>
                    </a:lnTo>
                    <a:lnTo>
                      <a:pt x="311065" y="401426"/>
                    </a:lnTo>
                    <a:lnTo>
                      <a:pt x="324579" y="414941"/>
                    </a:lnTo>
                    <a:lnTo>
                      <a:pt x="335775" y="403745"/>
                    </a:lnTo>
                    <a:lnTo>
                      <a:pt x="300151" y="368120"/>
                    </a:lnTo>
                    <a:cubicBezTo>
                      <a:pt x="296684" y="364654"/>
                      <a:pt x="296684" y="359033"/>
                      <a:pt x="300151" y="355566"/>
                    </a:cubicBezTo>
                    <a:cubicBezTo>
                      <a:pt x="303617" y="352100"/>
                      <a:pt x="309238" y="352100"/>
                      <a:pt x="312704" y="355566"/>
                    </a:cubicBezTo>
                    <a:lnTo>
                      <a:pt x="348329" y="391191"/>
                    </a:lnTo>
                    <a:cubicBezTo>
                      <a:pt x="351420" y="394282"/>
                      <a:pt x="356432" y="394282"/>
                      <a:pt x="359525" y="391191"/>
                    </a:cubicBezTo>
                    <a:cubicBezTo>
                      <a:pt x="359525" y="391191"/>
                      <a:pt x="359525" y="391191"/>
                      <a:pt x="359525" y="391191"/>
                    </a:cubicBezTo>
                    <a:cubicBezTo>
                      <a:pt x="373921" y="376794"/>
                      <a:pt x="397263" y="376794"/>
                      <a:pt x="411660" y="391190"/>
                    </a:cubicBezTo>
                    <a:cubicBezTo>
                      <a:pt x="411660" y="391190"/>
                      <a:pt x="411661" y="391191"/>
                      <a:pt x="411661" y="391191"/>
                    </a:cubicBezTo>
                    <a:lnTo>
                      <a:pt x="451244" y="430774"/>
                    </a:lnTo>
                    <a:lnTo>
                      <a:pt x="462440" y="419578"/>
                    </a:lnTo>
                    <a:lnTo>
                      <a:pt x="422857" y="379995"/>
                    </a:lnTo>
                    <a:cubicBezTo>
                      <a:pt x="412996" y="370080"/>
                      <a:pt x="399578" y="364522"/>
                      <a:pt x="385593" y="36456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6579" name="Google Shape;6579;p34"/>
          <p:cNvGrpSpPr/>
          <p:nvPr/>
        </p:nvGrpSpPr>
        <p:grpSpPr>
          <a:xfrm>
            <a:off x="347954" y="5754800"/>
            <a:ext cx="896786" cy="896786"/>
            <a:chOff x="-812316" y="5754800"/>
            <a:chExt cx="896786" cy="896786"/>
          </a:xfrm>
        </p:grpSpPr>
        <p:sp>
          <p:nvSpPr>
            <p:cNvPr id="6580" name="Google Shape;6580;p34"/>
            <p:cNvSpPr/>
            <p:nvPr/>
          </p:nvSpPr>
          <p:spPr>
            <a:xfrm>
              <a:off x="-812316" y="5754800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1" name="Google Shape;6581;p34"/>
            <p:cNvSpPr/>
            <p:nvPr/>
          </p:nvSpPr>
          <p:spPr>
            <a:xfrm>
              <a:off x="-726564" y="5829711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582" name="Google Shape;6582;p34"/>
            <p:cNvGrpSpPr/>
            <p:nvPr/>
          </p:nvGrpSpPr>
          <p:grpSpPr>
            <a:xfrm>
              <a:off x="-581772" y="5987784"/>
              <a:ext cx="441375" cy="441375"/>
              <a:chOff x="3733800" y="1066800"/>
              <a:chExt cx="4724400" cy="4724400"/>
            </a:xfrm>
          </p:grpSpPr>
          <p:grpSp>
            <p:nvGrpSpPr>
              <p:cNvPr id="6583" name="Google Shape;6583;p34"/>
              <p:cNvGrpSpPr/>
              <p:nvPr/>
            </p:nvGrpSpPr>
            <p:grpSpPr>
              <a:xfrm>
                <a:off x="3810000" y="1143000"/>
                <a:ext cx="4572000" cy="4572000"/>
                <a:chOff x="3810000" y="1143000"/>
                <a:chExt cx="4572000" cy="4572000"/>
              </a:xfrm>
            </p:grpSpPr>
            <p:sp>
              <p:nvSpPr>
                <p:cNvPr id="6584" name="Google Shape;6584;p34"/>
                <p:cNvSpPr/>
                <p:nvPr/>
              </p:nvSpPr>
              <p:spPr>
                <a:xfrm>
                  <a:off x="5334000" y="4800600"/>
                  <a:ext cx="30480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0" h="609600" extrusionOk="0">
                      <a:moveTo>
                        <a:pt x="2895600" y="0"/>
                      </a:moveTo>
                      <a:cubicBezTo>
                        <a:pt x="2979420" y="0"/>
                        <a:pt x="3048000" y="68580"/>
                        <a:pt x="3048000" y="152400"/>
                      </a:cubicBezTo>
                      <a:cubicBezTo>
                        <a:pt x="3048000" y="278892"/>
                        <a:pt x="2996946" y="393192"/>
                        <a:pt x="2913888" y="475488"/>
                      </a:cubicBezTo>
                      <a:cubicBezTo>
                        <a:pt x="2831592" y="558546"/>
                        <a:pt x="2717292" y="609600"/>
                        <a:pt x="2590800" y="609600"/>
                      </a:cubicBezTo>
                      <a:lnTo>
                        <a:pt x="0" y="609600"/>
                      </a:lnTo>
                      <a:lnTo>
                        <a:pt x="0" y="0"/>
                      </a:lnTo>
                      <a:lnTo>
                        <a:pt x="2590800" y="0"/>
                      </a:lnTo>
                      <a:close/>
                    </a:path>
                  </a:pathLst>
                </a:custGeom>
                <a:solidFill>
                  <a:srgbClr val="D8E2F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85" name="Google Shape;6585;p34"/>
                <p:cNvSpPr/>
                <p:nvPr/>
              </p:nvSpPr>
              <p:spPr>
                <a:xfrm>
                  <a:off x="6083808" y="2552700"/>
                  <a:ext cx="1231391" cy="41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1391" h="419100" extrusionOk="0">
                      <a:moveTo>
                        <a:pt x="1078992" y="266700"/>
                      </a:moveTo>
                      <a:cubicBezTo>
                        <a:pt x="1078992" y="350520"/>
                        <a:pt x="1147572" y="419100"/>
                        <a:pt x="1231392" y="419100"/>
                      </a:cubicBezTo>
                      <a:lnTo>
                        <a:pt x="1524" y="419100"/>
                      </a:lnTo>
                      <a:lnTo>
                        <a:pt x="0" y="418338"/>
                      </a:lnTo>
                      <a:cubicBezTo>
                        <a:pt x="54864" y="323850"/>
                        <a:pt x="97536" y="221742"/>
                        <a:pt x="124968" y="114300"/>
                      </a:cubicBezTo>
                      <a:lnTo>
                        <a:pt x="774192" y="114300"/>
                      </a:lnTo>
                      <a:lnTo>
                        <a:pt x="1078992" y="0"/>
                      </a:lnTo>
                      <a:close/>
                    </a:path>
                  </a:pathLst>
                </a:custGeom>
                <a:solidFill>
                  <a:srgbClr val="E6E9E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86" name="Google Shape;6586;p34"/>
                <p:cNvSpPr/>
                <p:nvPr/>
              </p:nvSpPr>
              <p:spPr>
                <a:xfrm>
                  <a:off x="5105400" y="2971800"/>
                  <a:ext cx="3124200" cy="182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4200" h="1828800" extrusionOk="0">
                      <a:moveTo>
                        <a:pt x="228600" y="1219200"/>
                      </a:moveTo>
                      <a:cubicBezTo>
                        <a:pt x="228600" y="1135380"/>
                        <a:pt x="160020" y="1066800"/>
                        <a:pt x="76200" y="1066800"/>
                      </a:cubicBezTo>
                      <a:lnTo>
                        <a:pt x="0" y="1066800"/>
                      </a:lnTo>
                      <a:cubicBezTo>
                        <a:pt x="83820" y="1066800"/>
                        <a:pt x="152400" y="998220"/>
                        <a:pt x="152400" y="914400"/>
                      </a:cubicBezTo>
                      <a:lnTo>
                        <a:pt x="152400" y="588264"/>
                      </a:lnTo>
                      <a:cubicBezTo>
                        <a:pt x="288798" y="562356"/>
                        <a:pt x="417576" y="513588"/>
                        <a:pt x="533400" y="445770"/>
                      </a:cubicBezTo>
                      <a:lnTo>
                        <a:pt x="533400" y="446532"/>
                      </a:lnTo>
                      <a:lnTo>
                        <a:pt x="533400" y="1447800"/>
                      </a:lnTo>
                      <a:cubicBezTo>
                        <a:pt x="533400" y="1489710"/>
                        <a:pt x="567690" y="1524000"/>
                        <a:pt x="609600" y="1524000"/>
                      </a:cubicBezTo>
                      <a:lnTo>
                        <a:pt x="990600" y="1524000"/>
                      </a:lnTo>
                      <a:lnTo>
                        <a:pt x="1295400" y="1524000"/>
                      </a:lnTo>
                      <a:lnTo>
                        <a:pt x="1600200" y="1524000"/>
                      </a:lnTo>
                      <a:lnTo>
                        <a:pt x="1905000" y="1524000"/>
                      </a:lnTo>
                      <a:lnTo>
                        <a:pt x="2209800" y="1524000"/>
                      </a:lnTo>
                      <a:lnTo>
                        <a:pt x="2514600" y="1524000"/>
                      </a:lnTo>
                      <a:lnTo>
                        <a:pt x="2743200" y="1524000"/>
                      </a:lnTo>
                      <a:cubicBezTo>
                        <a:pt x="2785110" y="1524000"/>
                        <a:pt x="2819400" y="1489710"/>
                        <a:pt x="2819400" y="1447800"/>
                      </a:cubicBezTo>
                      <a:lnTo>
                        <a:pt x="2819400" y="76200"/>
                      </a:lnTo>
                      <a:cubicBezTo>
                        <a:pt x="2819400" y="34290"/>
                        <a:pt x="2785110" y="0"/>
                        <a:pt x="2743200" y="0"/>
                      </a:cubicBezTo>
                      <a:lnTo>
                        <a:pt x="3124200" y="0"/>
                      </a:lnTo>
                      <a:lnTo>
                        <a:pt x="3124200" y="16764"/>
                      </a:lnTo>
                      <a:lnTo>
                        <a:pt x="3124200" y="1524000"/>
                      </a:lnTo>
                      <a:cubicBezTo>
                        <a:pt x="3124200" y="1692402"/>
                        <a:pt x="2987802" y="1828800"/>
                        <a:pt x="2819400" y="1828800"/>
                      </a:cubicBezTo>
                      <a:lnTo>
                        <a:pt x="228600" y="1828800"/>
                      </a:lnTo>
                      <a:close/>
                    </a:path>
                  </a:pathLst>
                </a:custGeom>
                <a:solidFill>
                  <a:srgbClr val="F6E2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87" name="Google Shape;6587;p34"/>
                <p:cNvSpPr/>
                <p:nvPr/>
              </p:nvSpPr>
              <p:spPr>
                <a:xfrm>
                  <a:off x="5638800" y="2971037"/>
                  <a:ext cx="2286000" cy="1524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6000" h="1524762" extrusionOk="0">
                      <a:moveTo>
                        <a:pt x="2286000" y="76962"/>
                      </a:moveTo>
                      <a:lnTo>
                        <a:pt x="2286000" y="1448562"/>
                      </a:lnTo>
                      <a:cubicBezTo>
                        <a:pt x="2286000" y="1490472"/>
                        <a:pt x="2251710" y="1524762"/>
                        <a:pt x="2209800" y="1524762"/>
                      </a:cubicBezTo>
                      <a:lnTo>
                        <a:pt x="1981200" y="1524762"/>
                      </a:lnTo>
                      <a:lnTo>
                        <a:pt x="1981200" y="305562"/>
                      </a:lnTo>
                      <a:lnTo>
                        <a:pt x="1676400" y="305562"/>
                      </a:lnTo>
                      <a:lnTo>
                        <a:pt x="1676400" y="1524762"/>
                      </a:lnTo>
                      <a:lnTo>
                        <a:pt x="1371600" y="1524762"/>
                      </a:lnTo>
                      <a:lnTo>
                        <a:pt x="1371600" y="457962"/>
                      </a:lnTo>
                      <a:lnTo>
                        <a:pt x="1066800" y="457962"/>
                      </a:lnTo>
                      <a:lnTo>
                        <a:pt x="1066800" y="1524762"/>
                      </a:lnTo>
                      <a:lnTo>
                        <a:pt x="762000" y="1524762"/>
                      </a:lnTo>
                      <a:lnTo>
                        <a:pt x="762000" y="762762"/>
                      </a:lnTo>
                      <a:lnTo>
                        <a:pt x="457200" y="762762"/>
                      </a:lnTo>
                      <a:lnTo>
                        <a:pt x="457200" y="1524762"/>
                      </a:lnTo>
                      <a:lnTo>
                        <a:pt x="76200" y="1524762"/>
                      </a:lnTo>
                      <a:cubicBezTo>
                        <a:pt x="34290" y="1524762"/>
                        <a:pt x="0" y="1490472"/>
                        <a:pt x="0" y="1448562"/>
                      </a:cubicBezTo>
                      <a:lnTo>
                        <a:pt x="0" y="447294"/>
                      </a:lnTo>
                      <a:lnTo>
                        <a:pt x="0" y="446532"/>
                      </a:lnTo>
                      <a:cubicBezTo>
                        <a:pt x="185166" y="339852"/>
                        <a:pt x="339090" y="185166"/>
                        <a:pt x="445008" y="0"/>
                      </a:cubicBezTo>
                      <a:lnTo>
                        <a:pt x="446532" y="762"/>
                      </a:lnTo>
                      <a:lnTo>
                        <a:pt x="1676400" y="762"/>
                      </a:lnTo>
                      <a:lnTo>
                        <a:pt x="2209800" y="762"/>
                      </a:lnTo>
                      <a:cubicBezTo>
                        <a:pt x="2251710" y="762"/>
                        <a:pt x="2286000" y="35052"/>
                        <a:pt x="2286000" y="76962"/>
                      </a:cubicBez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88" name="Google Shape;6588;p34"/>
                <p:cNvSpPr/>
                <p:nvPr/>
              </p:nvSpPr>
              <p:spPr>
                <a:xfrm>
                  <a:off x="7315200" y="3276600"/>
                  <a:ext cx="304800" cy="12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12192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1219200"/>
                      </a:lnTo>
                      <a:lnTo>
                        <a:pt x="0" y="12192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89" name="Google Shape;6589;p34"/>
                <p:cNvSpPr/>
                <p:nvPr/>
              </p:nvSpPr>
              <p:spPr>
                <a:xfrm>
                  <a:off x="6705600" y="3429000"/>
                  <a:ext cx="304800" cy="106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10668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1066800"/>
                      </a:lnTo>
                      <a:lnTo>
                        <a:pt x="0" y="10668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90" name="Google Shape;6590;p34"/>
                <p:cNvSpPr/>
                <p:nvPr/>
              </p:nvSpPr>
              <p:spPr>
                <a:xfrm>
                  <a:off x="6096000" y="3733800"/>
                  <a:ext cx="304800" cy="7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7620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762000"/>
                      </a:lnTo>
                      <a:lnTo>
                        <a:pt x="0" y="7620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91" name="Google Shape;6591;p34"/>
                <p:cNvSpPr/>
                <p:nvPr/>
              </p:nvSpPr>
              <p:spPr>
                <a:xfrm>
                  <a:off x="4724400" y="4038600"/>
                  <a:ext cx="609600" cy="167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1676400" extrusionOk="0">
                      <a:moveTo>
                        <a:pt x="457200" y="0"/>
                      </a:moveTo>
                      <a:cubicBezTo>
                        <a:pt x="541020" y="0"/>
                        <a:pt x="609600" y="68580"/>
                        <a:pt x="609600" y="152400"/>
                      </a:cubicBezTo>
                      <a:lnTo>
                        <a:pt x="609600" y="762000"/>
                      </a:lnTo>
                      <a:lnTo>
                        <a:pt x="609600" y="1371600"/>
                      </a:lnTo>
                      <a:cubicBezTo>
                        <a:pt x="609600" y="1455420"/>
                        <a:pt x="575310" y="1531620"/>
                        <a:pt x="520446" y="1587246"/>
                      </a:cubicBezTo>
                      <a:cubicBezTo>
                        <a:pt x="464820" y="1642110"/>
                        <a:pt x="388620" y="1676400"/>
                        <a:pt x="304800" y="1676400"/>
                      </a:cubicBezTo>
                      <a:cubicBezTo>
                        <a:pt x="136398" y="1676400"/>
                        <a:pt x="0" y="1540002"/>
                        <a:pt x="0" y="1371600"/>
                      </a:cubicBezTo>
                      <a:lnTo>
                        <a:pt x="0" y="152400"/>
                      </a:lnTo>
                      <a:cubicBezTo>
                        <a:pt x="0" y="68580"/>
                        <a:pt x="68580" y="0"/>
                        <a:pt x="152400" y="0"/>
                      </a:cubicBezTo>
                      <a:lnTo>
                        <a:pt x="228600" y="0"/>
                      </a:lnTo>
                      <a:lnTo>
                        <a:pt x="381000" y="0"/>
                      </a:ln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92" name="Google Shape;6592;p34"/>
                <p:cNvSpPr/>
                <p:nvPr/>
              </p:nvSpPr>
              <p:spPr>
                <a:xfrm>
                  <a:off x="4800600" y="3560064"/>
                  <a:ext cx="457200" cy="478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200" h="478535" extrusionOk="0">
                      <a:moveTo>
                        <a:pt x="457200" y="0"/>
                      </a:moveTo>
                      <a:lnTo>
                        <a:pt x="457200" y="326136"/>
                      </a:lnTo>
                      <a:cubicBezTo>
                        <a:pt x="457200" y="409956"/>
                        <a:pt x="388620" y="478536"/>
                        <a:pt x="304800" y="478536"/>
                      </a:cubicBezTo>
                      <a:lnTo>
                        <a:pt x="152400" y="478536"/>
                      </a:lnTo>
                      <a:cubicBezTo>
                        <a:pt x="68580" y="478536"/>
                        <a:pt x="0" y="409956"/>
                        <a:pt x="0" y="326136"/>
                      </a:cubicBezTo>
                      <a:lnTo>
                        <a:pt x="0" y="0"/>
                      </a:lnTo>
                      <a:cubicBezTo>
                        <a:pt x="73914" y="13716"/>
                        <a:pt x="150876" y="21336"/>
                        <a:pt x="228600" y="21336"/>
                      </a:cubicBezTo>
                      <a:cubicBezTo>
                        <a:pt x="307086" y="21336"/>
                        <a:pt x="383286" y="13716"/>
                        <a:pt x="457200" y="0"/>
                      </a:cubicBezTo>
                      <a:close/>
                    </a:path>
                  </a:pathLst>
                </a:custGeom>
                <a:solidFill>
                  <a:srgbClr val="CCD1D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93" name="Google Shape;6593;p34"/>
                <p:cNvSpPr/>
                <p:nvPr/>
              </p:nvSpPr>
              <p:spPr>
                <a:xfrm>
                  <a:off x="3810000" y="1143000"/>
                  <a:ext cx="2398775" cy="243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8775" h="2438400" extrusionOk="0">
                      <a:moveTo>
                        <a:pt x="1447800" y="2417064"/>
                      </a:moveTo>
                      <a:cubicBezTo>
                        <a:pt x="1373886" y="2430780"/>
                        <a:pt x="1297686" y="2438400"/>
                        <a:pt x="1219200" y="2438400"/>
                      </a:cubicBezTo>
                      <a:cubicBezTo>
                        <a:pt x="1141476" y="2438400"/>
                        <a:pt x="1064514" y="2430780"/>
                        <a:pt x="990600" y="2417064"/>
                      </a:cubicBezTo>
                      <a:cubicBezTo>
                        <a:pt x="426720" y="2310384"/>
                        <a:pt x="0" y="1815084"/>
                        <a:pt x="0" y="1219200"/>
                      </a:cubicBezTo>
                      <a:cubicBezTo>
                        <a:pt x="0" y="545592"/>
                        <a:pt x="545592" y="0"/>
                        <a:pt x="1219200" y="0"/>
                      </a:cubicBezTo>
                      <a:cubicBezTo>
                        <a:pt x="1786890" y="0"/>
                        <a:pt x="2263140" y="388620"/>
                        <a:pt x="2398776" y="914400"/>
                      </a:cubicBezTo>
                      <a:lnTo>
                        <a:pt x="2080260" y="914400"/>
                      </a:lnTo>
                      <a:cubicBezTo>
                        <a:pt x="1954530" y="559308"/>
                        <a:pt x="1616964" y="304800"/>
                        <a:pt x="1219200" y="304800"/>
                      </a:cubicBezTo>
                      <a:cubicBezTo>
                        <a:pt x="713994" y="304800"/>
                        <a:pt x="304800" y="713994"/>
                        <a:pt x="304800" y="1219200"/>
                      </a:cubicBezTo>
                      <a:cubicBezTo>
                        <a:pt x="304800" y="1724406"/>
                        <a:pt x="713994" y="2133600"/>
                        <a:pt x="1219200" y="2133600"/>
                      </a:cubicBezTo>
                      <a:cubicBezTo>
                        <a:pt x="1616964" y="2133600"/>
                        <a:pt x="1954530" y="1879092"/>
                        <a:pt x="2080260" y="1524000"/>
                      </a:cubicBezTo>
                      <a:lnTo>
                        <a:pt x="2398776" y="1524000"/>
                      </a:lnTo>
                      <a:cubicBezTo>
                        <a:pt x="2371344" y="1631442"/>
                        <a:pt x="2328672" y="1733550"/>
                        <a:pt x="2273808" y="1828038"/>
                      </a:cubicBezTo>
                      <a:cubicBezTo>
                        <a:pt x="2167890" y="2013204"/>
                        <a:pt x="2013966" y="2167890"/>
                        <a:pt x="1828800" y="2274570"/>
                      </a:cubicBezTo>
                      <a:cubicBezTo>
                        <a:pt x="1712976" y="2342388"/>
                        <a:pt x="1584198" y="2391156"/>
                        <a:pt x="1447800" y="2417064"/>
                      </a:cubicBezTo>
                      <a:close/>
                    </a:path>
                  </a:pathLst>
                </a:custGeom>
                <a:solidFill>
                  <a:srgbClr val="4A80A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94" name="Google Shape;6594;p34"/>
                <p:cNvSpPr/>
                <p:nvPr/>
              </p:nvSpPr>
              <p:spPr>
                <a:xfrm>
                  <a:off x="4114800" y="1447800"/>
                  <a:ext cx="1775459" cy="182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5459" h="1828800" extrusionOk="0">
                      <a:moveTo>
                        <a:pt x="1775460" y="609600"/>
                      </a:moveTo>
                      <a:lnTo>
                        <a:pt x="1066800" y="609600"/>
                      </a:lnTo>
                      <a:lnTo>
                        <a:pt x="762000" y="609600"/>
                      </a:lnTo>
                      <a:cubicBezTo>
                        <a:pt x="593598" y="609600"/>
                        <a:pt x="457200" y="745998"/>
                        <a:pt x="457200" y="914400"/>
                      </a:cubicBezTo>
                      <a:cubicBezTo>
                        <a:pt x="457200" y="998220"/>
                        <a:pt x="491490" y="1074420"/>
                        <a:pt x="546354" y="1130046"/>
                      </a:cubicBezTo>
                      <a:cubicBezTo>
                        <a:pt x="601980" y="1184910"/>
                        <a:pt x="678180" y="1219200"/>
                        <a:pt x="762000" y="1219200"/>
                      </a:cubicBezTo>
                      <a:lnTo>
                        <a:pt x="1066800" y="1219200"/>
                      </a:lnTo>
                      <a:lnTo>
                        <a:pt x="1775460" y="1219200"/>
                      </a:lnTo>
                      <a:cubicBezTo>
                        <a:pt x="1649730" y="1574292"/>
                        <a:pt x="1312164" y="1828800"/>
                        <a:pt x="914400" y="1828800"/>
                      </a:cubicBezTo>
                      <a:cubicBezTo>
                        <a:pt x="409194" y="1828800"/>
                        <a:pt x="0" y="1419606"/>
                        <a:pt x="0" y="914400"/>
                      </a:cubicBezTo>
                      <a:cubicBezTo>
                        <a:pt x="0" y="409194"/>
                        <a:pt x="409194" y="0"/>
                        <a:pt x="914400" y="0"/>
                      </a:cubicBezTo>
                      <a:cubicBezTo>
                        <a:pt x="1312164" y="0"/>
                        <a:pt x="1649730" y="254508"/>
                        <a:pt x="1775460" y="609600"/>
                      </a:cubicBezTo>
                      <a:close/>
                    </a:path>
                  </a:pathLst>
                </a:custGeom>
                <a:solidFill>
                  <a:srgbClr val="D8E2F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95" name="Google Shape;6595;p34"/>
                <p:cNvSpPr/>
                <p:nvPr/>
              </p:nvSpPr>
              <p:spPr>
                <a:xfrm>
                  <a:off x="5181600" y="2362200"/>
                  <a:ext cx="1676400" cy="3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400" h="304800" extrusionOk="0">
                      <a:moveTo>
                        <a:pt x="1676400" y="0"/>
                      </a:moveTo>
                      <a:lnTo>
                        <a:pt x="1676400" y="304800"/>
                      </a:lnTo>
                      <a:lnTo>
                        <a:pt x="1027176" y="304800"/>
                      </a:lnTo>
                      <a:lnTo>
                        <a:pt x="708660" y="3048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1645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96" name="Google Shape;6596;p34"/>
                <p:cNvSpPr/>
                <p:nvPr/>
              </p:nvSpPr>
              <p:spPr>
                <a:xfrm>
                  <a:off x="5181600" y="2057400"/>
                  <a:ext cx="1676400" cy="3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400" h="304800" extrusionOk="0">
                      <a:moveTo>
                        <a:pt x="1676400" y="0"/>
                      </a:moveTo>
                      <a:lnTo>
                        <a:pt x="1676400" y="3048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lnTo>
                        <a:pt x="708660" y="0"/>
                      </a:lnTo>
                      <a:lnTo>
                        <a:pt x="1027176" y="0"/>
                      </a:lnTo>
                      <a:close/>
                    </a:path>
                  </a:pathLst>
                </a:custGeom>
                <a:solidFill>
                  <a:srgbClr val="C3996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97" name="Google Shape;6597;p34"/>
                <p:cNvSpPr/>
                <p:nvPr/>
              </p:nvSpPr>
              <p:spPr>
                <a:xfrm>
                  <a:off x="4572000" y="2057400"/>
                  <a:ext cx="6096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609600" extrusionOk="0">
                      <a:moveTo>
                        <a:pt x="609600" y="304800"/>
                      </a:moveTo>
                      <a:lnTo>
                        <a:pt x="609600" y="609600"/>
                      </a:lnTo>
                      <a:lnTo>
                        <a:pt x="304800" y="609600"/>
                      </a:lnTo>
                      <a:cubicBezTo>
                        <a:pt x="220980" y="609600"/>
                        <a:pt x="144780" y="575310"/>
                        <a:pt x="89154" y="520446"/>
                      </a:cubicBezTo>
                      <a:cubicBezTo>
                        <a:pt x="34290" y="464820"/>
                        <a:pt x="0" y="388620"/>
                        <a:pt x="0" y="304800"/>
                      </a:cubicBezTo>
                      <a:cubicBezTo>
                        <a:pt x="0" y="136398"/>
                        <a:pt x="136398" y="0"/>
                        <a:pt x="304800" y="0"/>
                      </a:cubicBezTo>
                      <a:lnTo>
                        <a:pt x="609600" y="0"/>
                      </a:lnTo>
                      <a:close/>
                    </a:path>
                  </a:pathLst>
                </a:custGeom>
                <a:solidFill>
                  <a:srgbClr val="AAB2B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98" name="Google Shape;6598;p34"/>
                <p:cNvSpPr/>
                <p:nvPr/>
              </p:nvSpPr>
              <p:spPr>
                <a:xfrm>
                  <a:off x="6858000" y="2057400"/>
                  <a:ext cx="6096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609600" extrusionOk="0">
                      <a:moveTo>
                        <a:pt x="537972" y="201930"/>
                      </a:moveTo>
                      <a:cubicBezTo>
                        <a:pt x="581406" y="217932"/>
                        <a:pt x="609600" y="259080"/>
                        <a:pt x="609600" y="304800"/>
                      </a:cubicBezTo>
                      <a:cubicBezTo>
                        <a:pt x="609600" y="350520"/>
                        <a:pt x="581406" y="391668"/>
                        <a:pt x="537972" y="407670"/>
                      </a:cubicBezTo>
                      <a:lnTo>
                        <a:pt x="304800" y="495300"/>
                      </a:lnTo>
                      <a:lnTo>
                        <a:pt x="0" y="6096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lnTo>
                        <a:pt x="304800" y="114300"/>
                      </a:lnTo>
                      <a:close/>
                    </a:path>
                  </a:pathLst>
                </a:custGeom>
                <a:solidFill>
                  <a:srgbClr val="AAB2B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99" name="Google Shape;6599;p34"/>
                <p:cNvSpPr/>
                <p:nvPr/>
              </p:nvSpPr>
              <p:spPr>
                <a:xfrm>
                  <a:off x="7162800" y="1752600"/>
                  <a:ext cx="1219200" cy="12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9200" h="1219200" extrusionOk="0">
                      <a:moveTo>
                        <a:pt x="1219200" y="152400"/>
                      </a:moveTo>
                      <a:lnTo>
                        <a:pt x="1219200" y="1066800"/>
                      </a:lnTo>
                      <a:cubicBezTo>
                        <a:pt x="1219200" y="1150620"/>
                        <a:pt x="1150620" y="1219200"/>
                        <a:pt x="1066800" y="1219200"/>
                      </a:cubicBezTo>
                      <a:lnTo>
                        <a:pt x="685800" y="1219200"/>
                      </a:lnTo>
                      <a:lnTo>
                        <a:pt x="152400" y="1219200"/>
                      </a:lnTo>
                      <a:cubicBezTo>
                        <a:pt x="68580" y="1219200"/>
                        <a:pt x="0" y="1150620"/>
                        <a:pt x="0" y="1066800"/>
                      </a:cubicBezTo>
                      <a:lnTo>
                        <a:pt x="0" y="800100"/>
                      </a:lnTo>
                      <a:lnTo>
                        <a:pt x="233172" y="712470"/>
                      </a:lnTo>
                      <a:cubicBezTo>
                        <a:pt x="276606" y="696468"/>
                        <a:pt x="304800" y="655320"/>
                        <a:pt x="304800" y="609600"/>
                      </a:cubicBezTo>
                      <a:cubicBezTo>
                        <a:pt x="304800" y="563880"/>
                        <a:pt x="276606" y="522732"/>
                        <a:pt x="233172" y="506730"/>
                      </a:cubicBezTo>
                      <a:lnTo>
                        <a:pt x="0" y="419100"/>
                      </a:lnTo>
                      <a:lnTo>
                        <a:pt x="0" y="152400"/>
                      </a:lnTo>
                      <a:cubicBezTo>
                        <a:pt x="0" y="68580"/>
                        <a:pt x="68580" y="0"/>
                        <a:pt x="152400" y="0"/>
                      </a:cubicBezTo>
                      <a:lnTo>
                        <a:pt x="1066800" y="0"/>
                      </a:lnTo>
                      <a:cubicBezTo>
                        <a:pt x="1150620" y="0"/>
                        <a:pt x="1219200" y="68580"/>
                        <a:pt x="1219200" y="152400"/>
                      </a:cubicBezTo>
                      <a:close/>
                    </a:path>
                  </a:pathLst>
                </a:custGeom>
                <a:solidFill>
                  <a:srgbClr val="88BF4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600" name="Google Shape;6600;p34"/>
              <p:cNvGrpSpPr/>
              <p:nvPr/>
            </p:nvGrpSpPr>
            <p:grpSpPr>
              <a:xfrm>
                <a:off x="3733800" y="1066800"/>
                <a:ext cx="4724400" cy="4724400"/>
                <a:chOff x="3733800" y="1066800"/>
                <a:chExt cx="4724400" cy="4724400"/>
              </a:xfrm>
            </p:grpSpPr>
            <p:sp>
              <p:nvSpPr>
                <p:cNvPr id="6601" name="Google Shape;6601;p34"/>
                <p:cNvSpPr/>
                <p:nvPr/>
              </p:nvSpPr>
              <p:spPr>
                <a:xfrm>
                  <a:off x="3733800" y="1066800"/>
                  <a:ext cx="4724400" cy="472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4400" h="4724400" extrusionOk="0">
                      <a:moveTo>
                        <a:pt x="4572000" y="1967179"/>
                      </a:moveTo>
                      <a:cubicBezTo>
                        <a:pt x="4660468" y="1935632"/>
                        <a:pt x="4724400" y="1851812"/>
                        <a:pt x="4724400" y="1752600"/>
                      </a:cubicBezTo>
                      <a:lnTo>
                        <a:pt x="4724400" y="838200"/>
                      </a:lnTo>
                      <a:cubicBezTo>
                        <a:pt x="4724400" y="712165"/>
                        <a:pt x="4621835" y="609600"/>
                        <a:pt x="4495800" y="609600"/>
                      </a:cubicBezTo>
                      <a:lnTo>
                        <a:pt x="3581400" y="609600"/>
                      </a:lnTo>
                      <a:cubicBezTo>
                        <a:pt x="3455365" y="609600"/>
                        <a:pt x="3352800" y="712165"/>
                        <a:pt x="3352800" y="838200"/>
                      </a:cubicBezTo>
                      <a:lnTo>
                        <a:pt x="3352800" y="994943"/>
                      </a:lnTo>
                      <a:lnTo>
                        <a:pt x="3137992" y="914400"/>
                      </a:lnTo>
                      <a:lnTo>
                        <a:pt x="2531059" y="914400"/>
                      </a:lnTo>
                      <a:cubicBezTo>
                        <a:pt x="2364791" y="373380"/>
                        <a:pt x="1865605" y="0"/>
                        <a:pt x="1295400" y="0"/>
                      </a:cubicBezTo>
                      <a:cubicBezTo>
                        <a:pt x="581101" y="0"/>
                        <a:pt x="0" y="581101"/>
                        <a:pt x="0" y="1295400"/>
                      </a:cubicBezTo>
                      <a:cubicBezTo>
                        <a:pt x="0" y="1904543"/>
                        <a:pt x="423139" y="2415464"/>
                        <a:pt x="990600" y="2553081"/>
                      </a:cubicBezTo>
                      <a:lnTo>
                        <a:pt x="990600" y="2819400"/>
                      </a:lnTo>
                      <a:cubicBezTo>
                        <a:pt x="990600" y="2860319"/>
                        <a:pt x="1002259" y="2898191"/>
                        <a:pt x="1021156" y="2931490"/>
                      </a:cubicBezTo>
                      <a:cubicBezTo>
                        <a:pt x="957224" y="2972029"/>
                        <a:pt x="914400" y="3043047"/>
                        <a:pt x="914400" y="3124200"/>
                      </a:cubicBezTo>
                      <a:lnTo>
                        <a:pt x="914400" y="4343400"/>
                      </a:lnTo>
                      <a:cubicBezTo>
                        <a:pt x="914400" y="4553484"/>
                        <a:pt x="1085317" y="4724400"/>
                        <a:pt x="1295400" y="4724400"/>
                      </a:cubicBezTo>
                      <a:cubicBezTo>
                        <a:pt x="1479347" y="4724400"/>
                        <a:pt x="1633271" y="4593260"/>
                        <a:pt x="1668704" y="4419600"/>
                      </a:cubicBezTo>
                      <a:lnTo>
                        <a:pt x="4191000" y="4419600"/>
                      </a:lnTo>
                      <a:cubicBezTo>
                        <a:pt x="4485132" y="4419600"/>
                        <a:pt x="4724400" y="4180256"/>
                        <a:pt x="4724400" y="3886200"/>
                      </a:cubicBezTo>
                      <a:cubicBezTo>
                        <a:pt x="4724400" y="3760165"/>
                        <a:pt x="4621835" y="3657600"/>
                        <a:pt x="4495800" y="3657600"/>
                      </a:cubicBezTo>
                      <a:lnTo>
                        <a:pt x="4493819" y="3657600"/>
                      </a:lnTo>
                      <a:cubicBezTo>
                        <a:pt x="4542206" y="3593744"/>
                        <a:pt x="4572000" y="3515106"/>
                        <a:pt x="4572000" y="3429000"/>
                      </a:cubicBezTo>
                      <a:close/>
                      <a:moveTo>
                        <a:pt x="3505200" y="838200"/>
                      </a:moveTo>
                      <a:cubicBezTo>
                        <a:pt x="3505200" y="796138"/>
                        <a:pt x="3539414" y="762000"/>
                        <a:pt x="3581400" y="762000"/>
                      </a:cubicBezTo>
                      <a:lnTo>
                        <a:pt x="4495800" y="762000"/>
                      </a:lnTo>
                      <a:cubicBezTo>
                        <a:pt x="4537786" y="762000"/>
                        <a:pt x="4572000" y="796138"/>
                        <a:pt x="4572000" y="838200"/>
                      </a:cubicBezTo>
                      <a:lnTo>
                        <a:pt x="4572000" y="1752600"/>
                      </a:lnTo>
                      <a:cubicBezTo>
                        <a:pt x="4572000" y="1794662"/>
                        <a:pt x="4537786" y="1828800"/>
                        <a:pt x="4495800" y="1828800"/>
                      </a:cubicBezTo>
                      <a:lnTo>
                        <a:pt x="4114800" y="1828800"/>
                      </a:lnTo>
                      <a:lnTo>
                        <a:pt x="3581400" y="1828800"/>
                      </a:lnTo>
                      <a:cubicBezTo>
                        <a:pt x="3539414" y="1828800"/>
                        <a:pt x="3505200" y="1794662"/>
                        <a:pt x="3505200" y="1752600"/>
                      </a:cubicBezTo>
                      <a:lnTo>
                        <a:pt x="3505200" y="1538707"/>
                      </a:lnTo>
                      <a:lnTo>
                        <a:pt x="3603803" y="1501750"/>
                      </a:lnTo>
                      <a:lnTo>
                        <a:pt x="3810000" y="1707947"/>
                      </a:lnTo>
                      <a:lnTo>
                        <a:pt x="4473474" y="1044473"/>
                      </a:lnTo>
                      <a:lnTo>
                        <a:pt x="4365727" y="936727"/>
                      </a:lnTo>
                      <a:lnTo>
                        <a:pt x="3810000" y="1492453"/>
                      </a:lnTo>
                      <a:lnTo>
                        <a:pt x="3749421" y="1431874"/>
                      </a:lnTo>
                      <a:cubicBezTo>
                        <a:pt x="3786911" y="1397203"/>
                        <a:pt x="3810000" y="1348130"/>
                        <a:pt x="3810000" y="1295400"/>
                      </a:cubicBezTo>
                      <a:cubicBezTo>
                        <a:pt x="3810000" y="1218286"/>
                        <a:pt x="3761461" y="1148258"/>
                        <a:pt x="3689223" y="1121054"/>
                      </a:cubicBezTo>
                      <a:lnTo>
                        <a:pt x="3505200" y="1052093"/>
                      </a:lnTo>
                      <a:close/>
                      <a:moveTo>
                        <a:pt x="3810000" y="3352800"/>
                      </a:moveTo>
                      <a:lnTo>
                        <a:pt x="3657600" y="3352800"/>
                      </a:lnTo>
                      <a:lnTo>
                        <a:pt x="3657600" y="2286000"/>
                      </a:lnTo>
                      <a:lnTo>
                        <a:pt x="3810000" y="2286000"/>
                      </a:lnTo>
                      <a:close/>
                      <a:moveTo>
                        <a:pt x="3505200" y="2133600"/>
                      </a:moveTo>
                      <a:lnTo>
                        <a:pt x="3505200" y="3352800"/>
                      </a:lnTo>
                      <a:lnTo>
                        <a:pt x="3352800" y="3352800"/>
                      </a:lnTo>
                      <a:lnTo>
                        <a:pt x="3352800" y="2286000"/>
                      </a:lnTo>
                      <a:lnTo>
                        <a:pt x="2895600" y="2286000"/>
                      </a:lnTo>
                      <a:lnTo>
                        <a:pt x="2895600" y="3352800"/>
                      </a:lnTo>
                      <a:lnTo>
                        <a:pt x="2743200" y="3352800"/>
                      </a:lnTo>
                      <a:lnTo>
                        <a:pt x="2743200" y="2590800"/>
                      </a:lnTo>
                      <a:lnTo>
                        <a:pt x="2286000" y="2590800"/>
                      </a:lnTo>
                      <a:lnTo>
                        <a:pt x="2286000" y="3352800"/>
                      </a:lnTo>
                      <a:lnTo>
                        <a:pt x="1981200" y="3352800"/>
                      </a:lnTo>
                      <a:lnTo>
                        <a:pt x="1981200" y="2393137"/>
                      </a:lnTo>
                      <a:cubicBezTo>
                        <a:pt x="2146630" y="2289505"/>
                        <a:pt x="2287600" y="2149069"/>
                        <a:pt x="2392299" y="1981200"/>
                      </a:cubicBezTo>
                      <a:lnTo>
                        <a:pt x="3581400" y="1981200"/>
                      </a:lnTo>
                      <a:lnTo>
                        <a:pt x="4114800" y="1981200"/>
                      </a:lnTo>
                      <a:lnTo>
                        <a:pt x="4114800" y="3352800"/>
                      </a:lnTo>
                      <a:lnTo>
                        <a:pt x="3962400" y="3352800"/>
                      </a:lnTo>
                      <a:lnTo>
                        <a:pt x="3962400" y="2133600"/>
                      </a:lnTo>
                      <a:close/>
                      <a:moveTo>
                        <a:pt x="3200400" y="3352800"/>
                      </a:moveTo>
                      <a:lnTo>
                        <a:pt x="3048000" y="3352800"/>
                      </a:lnTo>
                      <a:lnTo>
                        <a:pt x="3048000" y="2438400"/>
                      </a:lnTo>
                      <a:lnTo>
                        <a:pt x="3200400" y="2438400"/>
                      </a:lnTo>
                      <a:close/>
                      <a:moveTo>
                        <a:pt x="2590800" y="3352800"/>
                      </a:moveTo>
                      <a:lnTo>
                        <a:pt x="2438400" y="3352800"/>
                      </a:lnTo>
                      <a:lnTo>
                        <a:pt x="2438400" y="2743200"/>
                      </a:lnTo>
                      <a:lnTo>
                        <a:pt x="2590800" y="2743200"/>
                      </a:lnTo>
                      <a:close/>
                      <a:moveTo>
                        <a:pt x="3635655" y="1327023"/>
                      </a:moveTo>
                      <a:lnTo>
                        <a:pt x="3200400" y="1490243"/>
                      </a:lnTo>
                      <a:lnTo>
                        <a:pt x="3200400" y="1100557"/>
                      </a:lnTo>
                      <a:lnTo>
                        <a:pt x="3635578" y="1263701"/>
                      </a:lnTo>
                      <a:cubicBezTo>
                        <a:pt x="3648761" y="1268654"/>
                        <a:pt x="3657600" y="1281379"/>
                        <a:pt x="3657600" y="1295400"/>
                      </a:cubicBezTo>
                      <a:cubicBezTo>
                        <a:pt x="3657600" y="1309421"/>
                        <a:pt x="3648761" y="1322146"/>
                        <a:pt x="3635655" y="1327023"/>
                      </a:cubicBezTo>
                      <a:close/>
                      <a:moveTo>
                        <a:pt x="3048000" y="1219200"/>
                      </a:moveTo>
                      <a:lnTo>
                        <a:pt x="1524000" y="1219200"/>
                      </a:lnTo>
                      <a:lnTo>
                        <a:pt x="1524000" y="1066800"/>
                      </a:lnTo>
                      <a:lnTo>
                        <a:pt x="3048000" y="1066800"/>
                      </a:lnTo>
                      <a:close/>
                      <a:moveTo>
                        <a:pt x="1143000" y="1524000"/>
                      </a:moveTo>
                      <a:cubicBezTo>
                        <a:pt x="1016965" y="1524000"/>
                        <a:pt x="914400" y="1421435"/>
                        <a:pt x="914400" y="1295400"/>
                      </a:cubicBezTo>
                      <a:cubicBezTo>
                        <a:pt x="914400" y="1169365"/>
                        <a:pt x="1016965" y="1066800"/>
                        <a:pt x="1143000" y="1066800"/>
                      </a:cubicBezTo>
                      <a:lnTo>
                        <a:pt x="1371600" y="1066800"/>
                      </a:lnTo>
                      <a:lnTo>
                        <a:pt x="1371600" y="1524000"/>
                      </a:lnTo>
                      <a:close/>
                      <a:moveTo>
                        <a:pt x="1143000" y="914400"/>
                      </a:moveTo>
                      <a:cubicBezTo>
                        <a:pt x="932917" y="914400"/>
                        <a:pt x="762000" y="1085317"/>
                        <a:pt x="762000" y="1295400"/>
                      </a:cubicBezTo>
                      <a:cubicBezTo>
                        <a:pt x="762000" y="1505483"/>
                        <a:pt x="932917" y="1676400"/>
                        <a:pt x="1143000" y="1676400"/>
                      </a:cubicBezTo>
                      <a:lnTo>
                        <a:pt x="2040484" y="1676400"/>
                      </a:lnTo>
                      <a:cubicBezTo>
                        <a:pt x="1898675" y="1953616"/>
                        <a:pt x="1611935" y="2133600"/>
                        <a:pt x="1295400" y="2133600"/>
                      </a:cubicBezTo>
                      <a:cubicBezTo>
                        <a:pt x="833247" y="2133600"/>
                        <a:pt x="457200" y="1757553"/>
                        <a:pt x="457200" y="1295400"/>
                      </a:cubicBezTo>
                      <a:cubicBezTo>
                        <a:pt x="457200" y="833247"/>
                        <a:pt x="833247" y="457200"/>
                        <a:pt x="1295400" y="457200"/>
                      </a:cubicBezTo>
                      <a:cubicBezTo>
                        <a:pt x="1611859" y="457200"/>
                        <a:pt x="1898675" y="637184"/>
                        <a:pt x="2040484" y="914400"/>
                      </a:cubicBezTo>
                      <a:close/>
                      <a:moveTo>
                        <a:pt x="1524000" y="1524000"/>
                      </a:moveTo>
                      <a:lnTo>
                        <a:pt x="1524000" y="1371600"/>
                      </a:lnTo>
                      <a:lnTo>
                        <a:pt x="3048000" y="1371600"/>
                      </a:lnTo>
                      <a:lnTo>
                        <a:pt x="3048000" y="1524000"/>
                      </a:lnTo>
                      <a:close/>
                      <a:moveTo>
                        <a:pt x="3137992" y="1676400"/>
                      </a:moveTo>
                      <a:lnTo>
                        <a:pt x="3352800" y="1595857"/>
                      </a:lnTo>
                      <a:lnTo>
                        <a:pt x="3352800" y="1752600"/>
                      </a:lnTo>
                      <a:cubicBezTo>
                        <a:pt x="3352800" y="1779422"/>
                        <a:pt x="3358286" y="1804873"/>
                        <a:pt x="3366821" y="1828800"/>
                      </a:cubicBezTo>
                      <a:lnTo>
                        <a:pt x="2474671" y="1828800"/>
                      </a:lnTo>
                      <a:cubicBezTo>
                        <a:pt x="2496769" y="1779803"/>
                        <a:pt x="2515057" y="1728673"/>
                        <a:pt x="2531135" y="1676400"/>
                      </a:cubicBezTo>
                      <a:close/>
                      <a:moveTo>
                        <a:pt x="152400" y="1295400"/>
                      </a:moveTo>
                      <a:cubicBezTo>
                        <a:pt x="152400" y="665150"/>
                        <a:pt x="665150" y="152400"/>
                        <a:pt x="1295400" y="152400"/>
                      </a:cubicBezTo>
                      <a:cubicBezTo>
                        <a:pt x="1782699" y="152400"/>
                        <a:pt x="2211934" y="461162"/>
                        <a:pt x="2371725" y="914400"/>
                      </a:cubicBezTo>
                      <a:lnTo>
                        <a:pt x="2208276" y="914400"/>
                      </a:lnTo>
                      <a:cubicBezTo>
                        <a:pt x="2055190" y="547802"/>
                        <a:pt x="1695374" y="304800"/>
                        <a:pt x="1295400" y="304800"/>
                      </a:cubicBezTo>
                      <a:cubicBezTo>
                        <a:pt x="749198" y="304800"/>
                        <a:pt x="304800" y="749198"/>
                        <a:pt x="304800" y="1295400"/>
                      </a:cubicBezTo>
                      <a:cubicBezTo>
                        <a:pt x="304800" y="1841602"/>
                        <a:pt x="749198" y="2286000"/>
                        <a:pt x="1295400" y="2286000"/>
                      </a:cubicBezTo>
                      <a:cubicBezTo>
                        <a:pt x="1695374" y="2286000"/>
                        <a:pt x="2055190" y="2042998"/>
                        <a:pt x="2208276" y="1676400"/>
                      </a:cubicBezTo>
                      <a:lnTo>
                        <a:pt x="2371725" y="1676400"/>
                      </a:lnTo>
                      <a:cubicBezTo>
                        <a:pt x="2211934" y="2129638"/>
                        <a:pt x="1782699" y="2438400"/>
                        <a:pt x="1295400" y="2438400"/>
                      </a:cubicBezTo>
                      <a:cubicBezTo>
                        <a:pt x="665150" y="2438400"/>
                        <a:pt x="152400" y="1925650"/>
                        <a:pt x="152400" y="1295400"/>
                      </a:cubicBezTo>
                      <a:close/>
                      <a:moveTo>
                        <a:pt x="1295400" y="2590800"/>
                      </a:moveTo>
                      <a:cubicBezTo>
                        <a:pt x="1346911" y="2590800"/>
                        <a:pt x="1397584" y="2586685"/>
                        <a:pt x="1447800" y="2580742"/>
                      </a:cubicBezTo>
                      <a:lnTo>
                        <a:pt x="1447800" y="2819400"/>
                      </a:lnTo>
                      <a:cubicBezTo>
                        <a:pt x="1447800" y="2861462"/>
                        <a:pt x="1413586" y="2895600"/>
                        <a:pt x="1371600" y="2895600"/>
                      </a:cubicBezTo>
                      <a:lnTo>
                        <a:pt x="1219200" y="2895600"/>
                      </a:lnTo>
                      <a:cubicBezTo>
                        <a:pt x="1177214" y="2895600"/>
                        <a:pt x="1143000" y="2861462"/>
                        <a:pt x="1143000" y="2819400"/>
                      </a:cubicBezTo>
                      <a:lnTo>
                        <a:pt x="1143000" y="2581047"/>
                      </a:lnTo>
                      <a:cubicBezTo>
                        <a:pt x="1193063" y="2586914"/>
                        <a:pt x="1243737" y="2590800"/>
                        <a:pt x="1295400" y="2590800"/>
                      </a:cubicBezTo>
                      <a:close/>
                      <a:moveTo>
                        <a:pt x="1524000" y="4343400"/>
                      </a:moveTo>
                      <a:cubicBezTo>
                        <a:pt x="1524000" y="4469435"/>
                        <a:pt x="1421435" y="4572000"/>
                        <a:pt x="1295400" y="4572000"/>
                      </a:cubicBezTo>
                      <a:cubicBezTo>
                        <a:pt x="1169365" y="4572000"/>
                        <a:pt x="1066800" y="4469435"/>
                        <a:pt x="1066800" y="4343400"/>
                      </a:cubicBezTo>
                      <a:lnTo>
                        <a:pt x="1066800" y="3124200"/>
                      </a:lnTo>
                      <a:cubicBezTo>
                        <a:pt x="1066800" y="3082138"/>
                        <a:pt x="1101014" y="3048000"/>
                        <a:pt x="1143000" y="3048000"/>
                      </a:cubicBezTo>
                      <a:lnTo>
                        <a:pt x="1219200" y="3048000"/>
                      </a:lnTo>
                      <a:lnTo>
                        <a:pt x="1371600" y="3048000"/>
                      </a:lnTo>
                      <a:lnTo>
                        <a:pt x="1447800" y="3048000"/>
                      </a:lnTo>
                      <a:cubicBezTo>
                        <a:pt x="1489786" y="3048000"/>
                        <a:pt x="1524000" y="3082138"/>
                        <a:pt x="1524000" y="3124200"/>
                      </a:cubicBezTo>
                      <a:close/>
                      <a:moveTo>
                        <a:pt x="4572000" y="3886200"/>
                      </a:moveTo>
                      <a:cubicBezTo>
                        <a:pt x="4572000" y="4096284"/>
                        <a:pt x="4401084" y="4267200"/>
                        <a:pt x="4191000" y="4267200"/>
                      </a:cubicBezTo>
                      <a:lnTo>
                        <a:pt x="1676400" y="4267200"/>
                      </a:lnTo>
                      <a:lnTo>
                        <a:pt x="1676400" y="3810000"/>
                      </a:lnTo>
                      <a:lnTo>
                        <a:pt x="4191000" y="3810000"/>
                      </a:lnTo>
                      <a:lnTo>
                        <a:pt x="4495800" y="3810000"/>
                      </a:lnTo>
                      <a:cubicBezTo>
                        <a:pt x="4537786" y="3810000"/>
                        <a:pt x="4572000" y="3844138"/>
                        <a:pt x="4572000" y="3886200"/>
                      </a:cubicBezTo>
                      <a:close/>
                      <a:moveTo>
                        <a:pt x="1676400" y="3657600"/>
                      </a:moveTo>
                      <a:lnTo>
                        <a:pt x="1676400" y="3124200"/>
                      </a:lnTo>
                      <a:cubicBezTo>
                        <a:pt x="1676400" y="3043047"/>
                        <a:pt x="1633576" y="2972029"/>
                        <a:pt x="1569644" y="2931490"/>
                      </a:cubicBezTo>
                      <a:cubicBezTo>
                        <a:pt x="1588541" y="2898191"/>
                        <a:pt x="1600200" y="2860319"/>
                        <a:pt x="1600200" y="2819400"/>
                      </a:cubicBezTo>
                      <a:lnTo>
                        <a:pt x="1600200" y="2553843"/>
                      </a:lnTo>
                      <a:cubicBezTo>
                        <a:pt x="1679296" y="2534641"/>
                        <a:pt x="1755724" y="2508428"/>
                        <a:pt x="1828800" y="2475281"/>
                      </a:cubicBezTo>
                      <a:lnTo>
                        <a:pt x="1828800" y="3352800"/>
                      </a:lnTo>
                      <a:cubicBezTo>
                        <a:pt x="1828800" y="3436849"/>
                        <a:pt x="1897151" y="3505200"/>
                        <a:pt x="1981200" y="3505200"/>
                      </a:cubicBezTo>
                      <a:lnTo>
                        <a:pt x="4114800" y="3505200"/>
                      </a:lnTo>
                      <a:cubicBezTo>
                        <a:pt x="4198849" y="3505200"/>
                        <a:pt x="4267200" y="3436849"/>
                        <a:pt x="4267200" y="3352800"/>
                      </a:cubicBezTo>
                      <a:lnTo>
                        <a:pt x="4267200" y="1981200"/>
                      </a:lnTo>
                      <a:lnTo>
                        <a:pt x="4419600" y="1981200"/>
                      </a:lnTo>
                      <a:lnTo>
                        <a:pt x="4419600" y="3429000"/>
                      </a:lnTo>
                      <a:cubicBezTo>
                        <a:pt x="4419600" y="3555035"/>
                        <a:pt x="4317035" y="3657600"/>
                        <a:pt x="4191000" y="365760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02" name="Google Shape;6602;p34"/>
                <p:cNvSpPr/>
                <p:nvPr/>
              </p:nvSpPr>
              <p:spPr>
                <a:xfrm>
                  <a:off x="72390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03" name="Google Shape;6603;p34"/>
                <p:cNvSpPr/>
                <p:nvPr/>
              </p:nvSpPr>
              <p:spPr>
                <a:xfrm>
                  <a:off x="78486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04" name="Google Shape;6604;p34"/>
                <p:cNvSpPr/>
                <p:nvPr/>
              </p:nvSpPr>
              <p:spPr>
                <a:xfrm>
                  <a:off x="75438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6605" name="Google Shape;6605;p34"/>
          <p:cNvGrpSpPr/>
          <p:nvPr/>
        </p:nvGrpSpPr>
        <p:grpSpPr>
          <a:xfrm>
            <a:off x="-812316" y="238814"/>
            <a:ext cx="896786" cy="896786"/>
            <a:chOff x="-812316" y="238814"/>
            <a:chExt cx="896786" cy="896786"/>
          </a:xfrm>
        </p:grpSpPr>
        <p:sp>
          <p:nvSpPr>
            <p:cNvPr id="6606" name="Google Shape;6606;p34"/>
            <p:cNvSpPr/>
            <p:nvPr/>
          </p:nvSpPr>
          <p:spPr>
            <a:xfrm>
              <a:off x="-812316" y="238814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7" name="Google Shape;6607;p34"/>
            <p:cNvSpPr/>
            <p:nvPr/>
          </p:nvSpPr>
          <p:spPr>
            <a:xfrm>
              <a:off x="-726564" y="313725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608" name="Google Shape;6608;p34"/>
            <p:cNvGrpSpPr/>
            <p:nvPr/>
          </p:nvGrpSpPr>
          <p:grpSpPr>
            <a:xfrm>
              <a:off x="-573509" y="396206"/>
              <a:ext cx="442629" cy="542493"/>
              <a:chOff x="4819650" y="1862137"/>
              <a:chExt cx="2558414" cy="3135630"/>
            </a:xfrm>
          </p:grpSpPr>
          <p:sp>
            <p:nvSpPr>
              <p:cNvPr id="6609" name="Google Shape;6609;p34"/>
              <p:cNvSpPr/>
              <p:nvPr/>
            </p:nvSpPr>
            <p:spPr>
              <a:xfrm>
                <a:off x="6353175" y="3360420"/>
                <a:ext cx="621029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621029" h="45720" extrusionOk="0">
                    <a:moveTo>
                      <a:pt x="38100" y="20002"/>
                    </a:moveTo>
                    <a:lnTo>
                      <a:pt x="0" y="32385"/>
                    </a:lnTo>
                    <a:cubicBezTo>
                      <a:pt x="11430" y="39052"/>
                      <a:pt x="27622" y="44767"/>
                      <a:pt x="50483" y="44767"/>
                    </a:cubicBezTo>
                    <a:cubicBezTo>
                      <a:pt x="51435" y="44767"/>
                      <a:pt x="53340" y="44767"/>
                      <a:pt x="54292" y="44767"/>
                    </a:cubicBezTo>
                    <a:cubicBezTo>
                      <a:pt x="58103" y="44767"/>
                      <a:pt x="60960" y="44767"/>
                      <a:pt x="63817" y="45720"/>
                    </a:cubicBezTo>
                    <a:lnTo>
                      <a:pt x="604838" y="45720"/>
                    </a:lnTo>
                    <a:cubicBezTo>
                      <a:pt x="610553" y="30480"/>
                      <a:pt x="616268" y="15240"/>
                      <a:pt x="621030" y="0"/>
                    </a:cubicBezTo>
                    <a:lnTo>
                      <a:pt x="83820" y="0"/>
                    </a:lnTo>
                    <a:cubicBezTo>
                      <a:pt x="70485" y="7620"/>
                      <a:pt x="55245" y="14288"/>
                      <a:pt x="38100" y="200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10" name="Google Shape;6610;p34"/>
              <p:cNvSpPr/>
              <p:nvPr/>
            </p:nvSpPr>
            <p:spPr>
              <a:xfrm>
                <a:off x="5218747" y="3360420"/>
                <a:ext cx="625792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625792" h="45720" extrusionOk="0">
                    <a:moveTo>
                      <a:pt x="570548" y="44767"/>
                    </a:moveTo>
                    <a:cubicBezTo>
                      <a:pt x="572453" y="44767"/>
                      <a:pt x="573405" y="44767"/>
                      <a:pt x="575310" y="44767"/>
                    </a:cubicBezTo>
                    <a:cubicBezTo>
                      <a:pt x="599123" y="44767"/>
                      <a:pt x="614363" y="39052"/>
                      <a:pt x="625793" y="32385"/>
                    </a:cubicBezTo>
                    <a:lnTo>
                      <a:pt x="587693" y="20002"/>
                    </a:lnTo>
                    <a:cubicBezTo>
                      <a:pt x="570548" y="14288"/>
                      <a:pt x="555307" y="7620"/>
                      <a:pt x="541020" y="0"/>
                    </a:cubicBezTo>
                    <a:lnTo>
                      <a:pt x="0" y="0"/>
                    </a:lnTo>
                    <a:cubicBezTo>
                      <a:pt x="4763" y="15240"/>
                      <a:pt x="10477" y="30480"/>
                      <a:pt x="16192" y="45720"/>
                    </a:cubicBezTo>
                    <a:lnTo>
                      <a:pt x="561023" y="45720"/>
                    </a:lnTo>
                    <a:cubicBezTo>
                      <a:pt x="563880" y="44767"/>
                      <a:pt x="566738" y="44767"/>
                      <a:pt x="570548" y="4476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11" name="Google Shape;6611;p34"/>
              <p:cNvSpPr/>
              <p:nvPr/>
            </p:nvSpPr>
            <p:spPr>
              <a:xfrm>
                <a:off x="6231254" y="3445192"/>
                <a:ext cx="710565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710565" h="45720" extrusionOk="0">
                    <a:moveTo>
                      <a:pt x="188595" y="953"/>
                    </a:moveTo>
                    <a:cubicBezTo>
                      <a:pt x="167640" y="14288"/>
                      <a:pt x="124778" y="27623"/>
                      <a:pt x="81915" y="27623"/>
                    </a:cubicBezTo>
                    <a:lnTo>
                      <a:pt x="80963" y="27623"/>
                    </a:lnTo>
                    <a:cubicBezTo>
                      <a:pt x="77153" y="27623"/>
                      <a:pt x="73342" y="26670"/>
                      <a:pt x="70485" y="25717"/>
                    </a:cubicBezTo>
                    <a:cubicBezTo>
                      <a:pt x="57150" y="33338"/>
                      <a:pt x="26670" y="41910"/>
                      <a:pt x="0" y="45720"/>
                    </a:cubicBezTo>
                    <a:lnTo>
                      <a:pt x="688658" y="45720"/>
                    </a:lnTo>
                    <a:cubicBezTo>
                      <a:pt x="696278" y="30480"/>
                      <a:pt x="703898" y="15240"/>
                      <a:pt x="710565" y="0"/>
                    </a:cubicBezTo>
                    <a:lnTo>
                      <a:pt x="189548" y="0"/>
                    </a:lnTo>
                    <a:cubicBezTo>
                      <a:pt x="189548" y="953"/>
                      <a:pt x="189548" y="953"/>
                      <a:pt x="188595" y="95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12" name="Google Shape;6612;p34"/>
              <p:cNvSpPr/>
              <p:nvPr/>
            </p:nvSpPr>
            <p:spPr>
              <a:xfrm>
                <a:off x="5252085" y="3446145"/>
                <a:ext cx="714374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714374" h="45720" extrusionOk="0">
                    <a:moveTo>
                      <a:pt x="643890" y="25717"/>
                    </a:moveTo>
                    <a:cubicBezTo>
                      <a:pt x="641032" y="26670"/>
                      <a:pt x="637223" y="27622"/>
                      <a:pt x="633413" y="27622"/>
                    </a:cubicBezTo>
                    <a:lnTo>
                      <a:pt x="632460" y="27622"/>
                    </a:lnTo>
                    <a:cubicBezTo>
                      <a:pt x="589598" y="27622"/>
                      <a:pt x="546735" y="14288"/>
                      <a:pt x="525780" y="952"/>
                    </a:cubicBezTo>
                    <a:cubicBezTo>
                      <a:pt x="525780" y="952"/>
                      <a:pt x="524828" y="0"/>
                      <a:pt x="523875" y="0"/>
                    </a:cubicBezTo>
                    <a:lnTo>
                      <a:pt x="0" y="0"/>
                    </a:lnTo>
                    <a:cubicBezTo>
                      <a:pt x="6667" y="15240"/>
                      <a:pt x="14288" y="30480"/>
                      <a:pt x="21907" y="45720"/>
                    </a:cubicBezTo>
                    <a:lnTo>
                      <a:pt x="714375" y="45720"/>
                    </a:lnTo>
                    <a:cubicBezTo>
                      <a:pt x="687705" y="41910"/>
                      <a:pt x="657225" y="33338"/>
                      <a:pt x="643890" y="2571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13" name="Google Shape;6613;p34"/>
              <p:cNvSpPr/>
              <p:nvPr/>
            </p:nvSpPr>
            <p:spPr>
              <a:xfrm>
                <a:off x="4989989" y="1862137"/>
                <a:ext cx="2212551" cy="2412682"/>
              </a:xfrm>
              <a:custGeom>
                <a:avLst/>
                <a:gdLst/>
                <a:ahLst/>
                <a:cxnLst/>
                <a:rect l="l" t="t" r="r" b="b"/>
                <a:pathLst>
                  <a:path w="2212551" h="2412682" extrusionOk="0">
                    <a:moveTo>
                      <a:pt x="78263" y="1206818"/>
                    </a:moveTo>
                    <a:cubicBezTo>
                      <a:pt x="54450" y="1213485"/>
                      <a:pt x="36353" y="1225868"/>
                      <a:pt x="23018" y="1245870"/>
                    </a:cubicBezTo>
                    <a:cubicBezTo>
                      <a:pt x="-23655" y="1316355"/>
                      <a:pt x="10635" y="1460183"/>
                      <a:pt x="38258" y="1575435"/>
                    </a:cubicBezTo>
                    <a:cubicBezTo>
                      <a:pt x="47783" y="1616393"/>
                      <a:pt x="57308" y="1655445"/>
                      <a:pt x="61118" y="1684973"/>
                    </a:cubicBezTo>
                    <a:cubicBezTo>
                      <a:pt x="62070" y="1689735"/>
                      <a:pt x="62070" y="1695450"/>
                      <a:pt x="63023" y="1701165"/>
                    </a:cubicBezTo>
                    <a:cubicBezTo>
                      <a:pt x="67785" y="1736408"/>
                      <a:pt x="73500" y="1777365"/>
                      <a:pt x="65880" y="1802130"/>
                    </a:cubicBezTo>
                    <a:lnTo>
                      <a:pt x="63023" y="1809750"/>
                    </a:lnTo>
                    <a:lnTo>
                      <a:pt x="70643" y="1811655"/>
                    </a:lnTo>
                    <a:cubicBezTo>
                      <a:pt x="96360" y="1817370"/>
                      <a:pt x="128745" y="1842135"/>
                      <a:pt x="157320" y="1864995"/>
                    </a:cubicBezTo>
                    <a:cubicBezTo>
                      <a:pt x="161130" y="1868805"/>
                      <a:pt x="165893" y="1871663"/>
                      <a:pt x="169703" y="1874520"/>
                    </a:cubicBezTo>
                    <a:cubicBezTo>
                      <a:pt x="192563" y="1892618"/>
                      <a:pt x="222090" y="1920240"/>
                      <a:pt x="252570" y="1948815"/>
                    </a:cubicBezTo>
                    <a:cubicBezTo>
                      <a:pt x="336390" y="2027873"/>
                      <a:pt x="441165" y="2126933"/>
                      <a:pt x="524985" y="2126933"/>
                    </a:cubicBezTo>
                    <a:cubicBezTo>
                      <a:pt x="526890" y="2126933"/>
                      <a:pt x="528795" y="2126933"/>
                      <a:pt x="530700" y="2126933"/>
                    </a:cubicBezTo>
                    <a:cubicBezTo>
                      <a:pt x="554513" y="2125980"/>
                      <a:pt x="575468" y="2115503"/>
                      <a:pt x="592613" y="2098358"/>
                    </a:cubicBezTo>
                    <a:cubicBezTo>
                      <a:pt x="585945" y="2122170"/>
                      <a:pt x="587850" y="2145030"/>
                      <a:pt x="599280" y="2165985"/>
                    </a:cubicBezTo>
                    <a:cubicBezTo>
                      <a:pt x="637380" y="2241233"/>
                      <a:pt x="778350" y="2284095"/>
                      <a:pt x="891698" y="2317433"/>
                    </a:cubicBezTo>
                    <a:cubicBezTo>
                      <a:pt x="932655" y="2329815"/>
                      <a:pt x="970755" y="2341245"/>
                      <a:pt x="997425" y="2352675"/>
                    </a:cubicBezTo>
                    <a:cubicBezTo>
                      <a:pt x="1002188" y="2354580"/>
                      <a:pt x="1006950" y="2356485"/>
                      <a:pt x="1011713" y="2358390"/>
                    </a:cubicBezTo>
                    <a:cubicBezTo>
                      <a:pt x="1045050" y="2371725"/>
                      <a:pt x="1083150" y="2386965"/>
                      <a:pt x="1101248" y="2406968"/>
                    </a:cubicBezTo>
                    <a:lnTo>
                      <a:pt x="1106963" y="2412683"/>
                    </a:lnTo>
                    <a:lnTo>
                      <a:pt x="1112678" y="2406968"/>
                    </a:lnTo>
                    <a:cubicBezTo>
                      <a:pt x="1130775" y="2387918"/>
                      <a:pt x="1168875" y="2372678"/>
                      <a:pt x="1202213" y="2358390"/>
                    </a:cubicBezTo>
                    <a:cubicBezTo>
                      <a:pt x="1206975" y="2356485"/>
                      <a:pt x="1211738" y="2354580"/>
                      <a:pt x="1216500" y="2352675"/>
                    </a:cubicBezTo>
                    <a:cubicBezTo>
                      <a:pt x="1243170" y="2341245"/>
                      <a:pt x="1282223" y="2329815"/>
                      <a:pt x="1322228" y="2317433"/>
                    </a:cubicBezTo>
                    <a:cubicBezTo>
                      <a:pt x="1435575" y="2283143"/>
                      <a:pt x="1576545" y="2241233"/>
                      <a:pt x="1614645" y="2165985"/>
                    </a:cubicBezTo>
                    <a:cubicBezTo>
                      <a:pt x="1625123" y="2145030"/>
                      <a:pt x="1627028" y="2121218"/>
                      <a:pt x="1620360" y="2097405"/>
                    </a:cubicBezTo>
                    <a:cubicBezTo>
                      <a:pt x="1637505" y="2114550"/>
                      <a:pt x="1658460" y="2124075"/>
                      <a:pt x="1682273" y="2125980"/>
                    </a:cubicBezTo>
                    <a:cubicBezTo>
                      <a:pt x="1684178" y="2125980"/>
                      <a:pt x="1686083" y="2125980"/>
                      <a:pt x="1687988" y="2125980"/>
                    </a:cubicBezTo>
                    <a:cubicBezTo>
                      <a:pt x="1771808" y="2125980"/>
                      <a:pt x="1875630" y="2027873"/>
                      <a:pt x="1960403" y="1947863"/>
                    </a:cubicBezTo>
                    <a:cubicBezTo>
                      <a:pt x="1990883" y="1918335"/>
                      <a:pt x="2020410" y="1891665"/>
                      <a:pt x="2043270" y="1873568"/>
                    </a:cubicBezTo>
                    <a:cubicBezTo>
                      <a:pt x="2047080" y="1870710"/>
                      <a:pt x="2051843" y="1866900"/>
                      <a:pt x="2055653" y="1864043"/>
                    </a:cubicBezTo>
                    <a:cubicBezTo>
                      <a:pt x="2084228" y="1842135"/>
                      <a:pt x="2116613" y="1816418"/>
                      <a:pt x="2142330" y="1810703"/>
                    </a:cubicBezTo>
                    <a:lnTo>
                      <a:pt x="2149950" y="1808798"/>
                    </a:lnTo>
                    <a:lnTo>
                      <a:pt x="2147093" y="1801178"/>
                    </a:lnTo>
                    <a:cubicBezTo>
                      <a:pt x="2139473" y="1776413"/>
                      <a:pt x="2145188" y="1735455"/>
                      <a:pt x="2149950" y="1700213"/>
                    </a:cubicBezTo>
                    <a:cubicBezTo>
                      <a:pt x="2150903" y="1694498"/>
                      <a:pt x="2151855" y="1689735"/>
                      <a:pt x="2151855" y="1684020"/>
                    </a:cubicBezTo>
                    <a:cubicBezTo>
                      <a:pt x="2155665" y="1655445"/>
                      <a:pt x="2165190" y="1616393"/>
                      <a:pt x="2174715" y="1574483"/>
                    </a:cubicBezTo>
                    <a:cubicBezTo>
                      <a:pt x="2202338" y="1459230"/>
                      <a:pt x="2235675" y="1315403"/>
                      <a:pt x="2189955" y="1244918"/>
                    </a:cubicBezTo>
                    <a:cubicBezTo>
                      <a:pt x="2176620" y="1224915"/>
                      <a:pt x="2157570" y="1211580"/>
                      <a:pt x="2133758" y="1205865"/>
                    </a:cubicBezTo>
                    <a:cubicBezTo>
                      <a:pt x="2157570" y="1199198"/>
                      <a:pt x="2175668" y="1186815"/>
                      <a:pt x="2189003" y="1166813"/>
                    </a:cubicBezTo>
                    <a:cubicBezTo>
                      <a:pt x="2235675" y="1096328"/>
                      <a:pt x="2201385" y="952500"/>
                      <a:pt x="2173763" y="837248"/>
                    </a:cubicBezTo>
                    <a:cubicBezTo>
                      <a:pt x="2164238" y="796290"/>
                      <a:pt x="2154713" y="757238"/>
                      <a:pt x="2150903" y="727710"/>
                    </a:cubicBezTo>
                    <a:cubicBezTo>
                      <a:pt x="2149950" y="722948"/>
                      <a:pt x="2149950" y="717233"/>
                      <a:pt x="2148998" y="711518"/>
                    </a:cubicBezTo>
                    <a:cubicBezTo>
                      <a:pt x="2144235" y="676275"/>
                      <a:pt x="2138520" y="635318"/>
                      <a:pt x="2146140" y="610553"/>
                    </a:cubicBezTo>
                    <a:lnTo>
                      <a:pt x="2148998" y="602933"/>
                    </a:lnTo>
                    <a:lnTo>
                      <a:pt x="2141378" y="601028"/>
                    </a:lnTo>
                    <a:cubicBezTo>
                      <a:pt x="2115660" y="595313"/>
                      <a:pt x="2083275" y="570548"/>
                      <a:pt x="2054700" y="547688"/>
                    </a:cubicBezTo>
                    <a:cubicBezTo>
                      <a:pt x="2049938" y="543878"/>
                      <a:pt x="2046128" y="541020"/>
                      <a:pt x="2042318" y="538163"/>
                    </a:cubicBezTo>
                    <a:cubicBezTo>
                      <a:pt x="2019458" y="520065"/>
                      <a:pt x="1989930" y="492443"/>
                      <a:pt x="1959450" y="463868"/>
                    </a:cubicBezTo>
                    <a:cubicBezTo>
                      <a:pt x="1875630" y="384810"/>
                      <a:pt x="1770855" y="285750"/>
                      <a:pt x="1687035" y="285750"/>
                    </a:cubicBezTo>
                    <a:cubicBezTo>
                      <a:pt x="1685130" y="285750"/>
                      <a:pt x="1683225" y="285750"/>
                      <a:pt x="1681320" y="285750"/>
                    </a:cubicBezTo>
                    <a:cubicBezTo>
                      <a:pt x="1657508" y="286703"/>
                      <a:pt x="1636553" y="297180"/>
                      <a:pt x="1619408" y="314325"/>
                    </a:cubicBezTo>
                    <a:cubicBezTo>
                      <a:pt x="1626075" y="290513"/>
                      <a:pt x="1624170" y="267653"/>
                      <a:pt x="1612740" y="246698"/>
                    </a:cubicBezTo>
                    <a:cubicBezTo>
                      <a:pt x="1574640" y="171450"/>
                      <a:pt x="1433670" y="128588"/>
                      <a:pt x="1319370" y="95250"/>
                    </a:cubicBezTo>
                    <a:cubicBezTo>
                      <a:pt x="1278413" y="82868"/>
                      <a:pt x="1240313" y="71438"/>
                      <a:pt x="1213643" y="60008"/>
                    </a:cubicBezTo>
                    <a:cubicBezTo>
                      <a:pt x="1208880" y="58103"/>
                      <a:pt x="1204118" y="56197"/>
                      <a:pt x="1199355" y="54293"/>
                    </a:cubicBezTo>
                    <a:cubicBezTo>
                      <a:pt x="1166018" y="40958"/>
                      <a:pt x="1127918" y="25717"/>
                      <a:pt x="1109820" y="5715"/>
                    </a:cubicBezTo>
                    <a:lnTo>
                      <a:pt x="1106010" y="0"/>
                    </a:lnTo>
                    <a:lnTo>
                      <a:pt x="1100295" y="5715"/>
                    </a:lnTo>
                    <a:cubicBezTo>
                      <a:pt x="1082198" y="24765"/>
                      <a:pt x="1044098" y="40005"/>
                      <a:pt x="1010760" y="54293"/>
                    </a:cubicBezTo>
                    <a:cubicBezTo>
                      <a:pt x="1005998" y="56197"/>
                      <a:pt x="1001235" y="58103"/>
                      <a:pt x="996473" y="60008"/>
                    </a:cubicBezTo>
                    <a:cubicBezTo>
                      <a:pt x="969803" y="71438"/>
                      <a:pt x="930750" y="82868"/>
                      <a:pt x="890745" y="95250"/>
                    </a:cubicBezTo>
                    <a:cubicBezTo>
                      <a:pt x="777398" y="129540"/>
                      <a:pt x="636428" y="171450"/>
                      <a:pt x="598328" y="246698"/>
                    </a:cubicBezTo>
                    <a:cubicBezTo>
                      <a:pt x="587850" y="267653"/>
                      <a:pt x="585945" y="291465"/>
                      <a:pt x="592613" y="315278"/>
                    </a:cubicBezTo>
                    <a:cubicBezTo>
                      <a:pt x="575468" y="298133"/>
                      <a:pt x="554513" y="288608"/>
                      <a:pt x="530700" y="286703"/>
                    </a:cubicBezTo>
                    <a:cubicBezTo>
                      <a:pt x="445928" y="281940"/>
                      <a:pt x="339248" y="382905"/>
                      <a:pt x="252570" y="464820"/>
                    </a:cubicBezTo>
                    <a:cubicBezTo>
                      <a:pt x="222090" y="494348"/>
                      <a:pt x="192563" y="521018"/>
                      <a:pt x="169703" y="539115"/>
                    </a:cubicBezTo>
                    <a:cubicBezTo>
                      <a:pt x="165893" y="541973"/>
                      <a:pt x="161130" y="545783"/>
                      <a:pt x="157320" y="548640"/>
                    </a:cubicBezTo>
                    <a:cubicBezTo>
                      <a:pt x="128745" y="570548"/>
                      <a:pt x="96360" y="596265"/>
                      <a:pt x="70643" y="601980"/>
                    </a:cubicBezTo>
                    <a:lnTo>
                      <a:pt x="63023" y="603885"/>
                    </a:lnTo>
                    <a:lnTo>
                      <a:pt x="65880" y="611505"/>
                    </a:lnTo>
                    <a:cubicBezTo>
                      <a:pt x="73500" y="636270"/>
                      <a:pt x="67785" y="677228"/>
                      <a:pt x="63023" y="712470"/>
                    </a:cubicBezTo>
                    <a:cubicBezTo>
                      <a:pt x="62070" y="718185"/>
                      <a:pt x="61118" y="722948"/>
                      <a:pt x="61118" y="728663"/>
                    </a:cubicBezTo>
                    <a:cubicBezTo>
                      <a:pt x="57308" y="757238"/>
                      <a:pt x="47783" y="796290"/>
                      <a:pt x="38258" y="838200"/>
                    </a:cubicBezTo>
                    <a:cubicBezTo>
                      <a:pt x="10635" y="953453"/>
                      <a:pt x="-22702" y="1097280"/>
                      <a:pt x="23018" y="1167765"/>
                    </a:cubicBezTo>
                    <a:cubicBezTo>
                      <a:pt x="35400" y="1187768"/>
                      <a:pt x="53498" y="1201103"/>
                      <a:pt x="78263" y="1206818"/>
                    </a:cubicBezTo>
                    <a:close/>
                    <a:moveTo>
                      <a:pt x="1106963" y="193358"/>
                    </a:moveTo>
                    <a:cubicBezTo>
                      <a:pt x="1663223" y="193358"/>
                      <a:pt x="2115660" y="647700"/>
                      <a:pt x="2115660" y="1206818"/>
                    </a:cubicBezTo>
                    <a:cubicBezTo>
                      <a:pt x="2115660" y="1765935"/>
                      <a:pt x="1663223" y="2220278"/>
                      <a:pt x="1106963" y="2220278"/>
                    </a:cubicBezTo>
                    <a:cubicBezTo>
                      <a:pt x="550703" y="2220278"/>
                      <a:pt x="98265" y="1765935"/>
                      <a:pt x="98265" y="1206818"/>
                    </a:cubicBezTo>
                    <a:cubicBezTo>
                      <a:pt x="98265" y="647700"/>
                      <a:pt x="550703" y="193358"/>
                      <a:pt x="1106963" y="1933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14" name="Google Shape;6614;p34"/>
              <p:cNvSpPr/>
              <p:nvPr/>
            </p:nvSpPr>
            <p:spPr>
              <a:xfrm>
                <a:off x="5638800" y="3871912"/>
                <a:ext cx="916304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916304" h="45720" extrusionOk="0">
                    <a:moveTo>
                      <a:pt x="90488" y="45720"/>
                    </a:moveTo>
                    <a:lnTo>
                      <a:pt x="825818" y="45720"/>
                    </a:lnTo>
                    <a:cubicBezTo>
                      <a:pt x="857250" y="32385"/>
                      <a:pt x="887730" y="17145"/>
                      <a:pt x="916305" y="0"/>
                    </a:cubicBezTo>
                    <a:lnTo>
                      <a:pt x="0" y="0"/>
                    </a:lnTo>
                    <a:cubicBezTo>
                      <a:pt x="28575" y="16192"/>
                      <a:pt x="59055" y="31433"/>
                      <a:pt x="90488" y="457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15" name="Google Shape;6615;p34"/>
              <p:cNvSpPr/>
              <p:nvPr/>
            </p:nvSpPr>
            <p:spPr>
              <a:xfrm>
                <a:off x="5838825" y="3957637"/>
                <a:ext cx="516254" cy="36195"/>
              </a:xfrm>
              <a:custGeom>
                <a:avLst/>
                <a:gdLst/>
                <a:ahLst/>
                <a:cxnLst/>
                <a:rect l="l" t="t" r="r" b="b"/>
                <a:pathLst>
                  <a:path w="516254" h="36195" extrusionOk="0">
                    <a:moveTo>
                      <a:pt x="258128" y="36195"/>
                    </a:moveTo>
                    <a:cubicBezTo>
                      <a:pt x="347663" y="36195"/>
                      <a:pt x="434340" y="23813"/>
                      <a:pt x="516255" y="0"/>
                    </a:cubicBezTo>
                    <a:lnTo>
                      <a:pt x="0" y="0"/>
                    </a:lnTo>
                    <a:cubicBezTo>
                      <a:pt x="81915" y="22860"/>
                      <a:pt x="168592" y="36195"/>
                      <a:pt x="258128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16" name="Google Shape;6616;p34"/>
              <p:cNvSpPr/>
              <p:nvPr/>
            </p:nvSpPr>
            <p:spPr>
              <a:xfrm>
                <a:off x="6180772" y="3058477"/>
                <a:ext cx="205999" cy="305752"/>
              </a:xfrm>
              <a:custGeom>
                <a:avLst/>
                <a:gdLst/>
                <a:ahLst/>
                <a:cxnLst/>
                <a:rect l="l" t="t" r="r" b="b"/>
                <a:pathLst>
                  <a:path w="205999" h="305752" extrusionOk="0">
                    <a:moveTo>
                      <a:pt x="140018" y="11430"/>
                    </a:moveTo>
                    <a:cubicBezTo>
                      <a:pt x="134303" y="5715"/>
                      <a:pt x="115253" y="0"/>
                      <a:pt x="92393" y="0"/>
                    </a:cubicBezTo>
                    <a:cubicBezTo>
                      <a:pt x="81915" y="0"/>
                      <a:pt x="72390" y="952"/>
                      <a:pt x="62865" y="3810"/>
                    </a:cubicBezTo>
                    <a:cubicBezTo>
                      <a:pt x="28575" y="12382"/>
                      <a:pt x="0" y="48577"/>
                      <a:pt x="0" y="66675"/>
                    </a:cubicBezTo>
                    <a:cubicBezTo>
                      <a:pt x="10478" y="80010"/>
                      <a:pt x="23813" y="94297"/>
                      <a:pt x="36195" y="106680"/>
                    </a:cubicBezTo>
                    <a:cubicBezTo>
                      <a:pt x="63818" y="133350"/>
                      <a:pt x="89535" y="160020"/>
                      <a:pt x="90488" y="196215"/>
                    </a:cubicBezTo>
                    <a:cubicBezTo>
                      <a:pt x="91440" y="213360"/>
                      <a:pt x="88583" y="228600"/>
                      <a:pt x="82868" y="243840"/>
                    </a:cubicBezTo>
                    <a:cubicBezTo>
                      <a:pt x="70485" y="276225"/>
                      <a:pt x="40958" y="295275"/>
                      <a:pt x="14288" y="305752"/>
                    </a:cubicBezTo>
                    <a:cubicBezTo>
                      <a:pt x="92393" y="301942"/>
                      <a:pt x="149543" y="284797"/>
                      <a:pt x="179070" y="253365"/>
                    </a:cubicBezTo>
                    <a:cubicBezTo>
                      <a:pt x="199073" y="233363"/>
                      <a:pt x="207645" y="206692"/>
                      <a:pt x="205740" y="174307"/>
                    </a:cubicBezTo>
                    <a:cubicBezTo>
                      <a:pt x="203835" y="152400"/>
                      <a:pt x="187643" y="130492"/>
                      <a:pt x="172403" y="108585"/>
                    </a:cubicBezTo>
                    <a:cubicBezTo>
                      <a:pt x="150495" y="79057"/>
                      <a:pt x="127635" y="47625"/>
                      <a:pt x="140018" y="11430"/>
                    </a:cubicBezTo>
                    <a:cubicBezTo>
                      <a:pt x="140970" y="11430"/>
                      <a:pt x="140018" y="11430"/>
                      <a:pt x="140018" y="1143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17" name="Google Shape;6617;p34"/>
              <p:cNvSpPr/>
              <p:nvPr/>
            </p:nvSpPr>
            <p:spPr>
              <a:xfrm>
                <a:off x="6236970" y="3089909"/>
                <a:ext cx="262116" cy="284797"/>
              </a:xfrm>
              <a:custGeom>
                <a:avLst/>
                <a:gdLst/>
                <a:ahLst/>
                <a:cxnLst/>
                <a:rect l="l" t="t" r="r" b="b"/>
                <a:pathLst>
                  <a:path w="262116" h="284797" extrusionOk="0">
                    <a:moveTo>
                      <a:pt x="190500" y="0"/>
                    </a:moveTo>
                    <a:cubicBezTo>
                      <a:pt x="178117" y="0"/>
                      <a:pt x="160020" y="953"/>
                      <a:pt x="142875" y="7620"/>
                    </a:cubicBezTo>
                    <a:cubicBezTo>
                      <a:pt x="121920" y="15240"/>
                      <a:pt x="109538" y="22860"/>
                      <a:pt x="104775" y="30480"/>
                    </a:cubicBezTo>
                    <a:cubicBezTo>
                      <a:pt x="111442" y="42863"/>
                      <a:pt x="120015" y="56198"/>
                      <a:pt x="129540" y="67628"/>
                    </a:cubicBezTo>
                    <a:cubicBezTo>
                      <a:pt x="146685" y="90488"/>
                      <a:pt x="163830" y="114300"/>
                      <a:pt x="165735" y="140970"/>
                    </a:cubicBezTo>
                    <a:cubicBezTo>
                      <a:pt x="168592" y="178118"/>
                      <a:pt x="158115" y="208598"/>
                      <a:pt x="135255" y="231458"/>
                    </a:cubicBezTo>
                    <a:cubicBezTo>
                      <a:pt x="107633" y="260033"/>
                      <a:pt x="61913" y="278130"/>
                      <a:pt x="0" y="284798"/>
                    </a:cubicBezTo>
                    <a:cubicBezTo>
                      <a:pt x="4763" y="284798"/>
                      <a:pt x="8572" y="284798"/>
                      <a:pt x="13335" y="284798"/>
                    </a:cubicBezTo>
                    <a:cubicBezTo>
                      <a:pt x="105727" y="284798"/>
                      <a:pt x="180975" y="263843"/>
                      <a:pt x="223838" y="225743"/>
                    </a:cubicBezTo>
                    <a:cubicBezTo>
                      <a:pt x="250508" y="201930"/>
                      <a:pt x="263842" y="173355"/>
                      <a:pt x="261938" y="140970"/>
                    </a:cubicBezTo>
                    <a:cubicBezTo>
                      <a:pt x="260985" y="119063"/>
                      <a:pt x="248602" y="101918"/>
                      <a:pt x="237172" y="84773"/>
                    </a:cubicBezTo>
                    <a:cubicBezTo>
                      <a:pt x="220980" y="61913"/>
                      <a:pt x="202883" y="36195"/>
                      <a:pt x="222885" y="953"/>
                    </a:cubicBezTo>
                    <a:cubicBezTo>
                      <a:pt x="216217" y="1905"/>
                      <a:pt x="204788" y="0"/>
                      <a:pt x="1905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18" name="Google Shape;6618;p34"/>
              <p:cNvSpPr/>
              <p:nvPr/>
            </p:nvSpPr>
            <p:spPr>
              <a:xfrm>
                <a:off x="5940559" y="3035617"/>
                <a:ext cx="315693" cy="330517"/>
              </a:xfrm>
              <a:custGeom>
                <a:avLst/>
                <a:gdLst/>
                <a:ahLst/>
                <a:cxnLst/>
                <a:rect l="l" t="t" r="r" b="b"/>
                <a:pathLst>
                  <a:path w="315693" h="330517" extrusionOk="0">
                    <a:moveTo>
                      <a:pt x="308793" y="260985"/>
                    </a:moveTo>
                    <a:cubicBezTo>
                      <a:pt x="314507" y="247650"/>
                      <a:pt x="316412" y="234315"/>
                      <a:pt x="315460" y="219075"/>
                    </a:cubicBezTo>
                    <a:cubicBezTo>
                      <a:pt x="313555" y="188595"/>
                      <a:pt x="290695" y="163830"/>
                      <a:pt x="265930" y="140017"/>
                    </a:cubicBezTo>
                    <a:cubicBezTo>
                      <a:pt x="257357" y="131445"/>
                      <a:pt x="212590" y="87630"/>
                      <a:pt x="196398" y="49530"/>
                    </a:cubicBezTo>
                    <a:lnTo>
                      <a:pt x="193540" y="43815"/>
                    </a:lnTo>
                    <a:cubicBezTo>
                      <a:pt x="183062" y="16192"/>
                      <a:pt x="175443" y="0"/>
                      <a:pt x="157345" y="0"/>
                    </a:cubicBezTo>
                    <a:cubicBezTo>
                      <a:pt x="140200" y="0"/>
                      <a:pt x="131628" y="18098"/>
                      <a:pt x="120198" y="45720"/>
                    </a:cubicBezTo>
                    <a:cubicBezTo>
                      <a:pt x="119245" y="46673"/>
                      <a:pt x="89718" y="102870"/>
                      <a:pt x="46855" y="143828"/>
                    </a:cubicBezTo>
                    <a:cubicBezTo>
                      <a:pt x="22090" y="166688"/>
                      <a:pt x="1135" y="190500"/>
                      <a:pt x="182" y="220028"/>
                    </a:cubicBezTo>
                    <a:cubicBezTo>
                      <a:pt x="-770" y="234315"/>
                      <a:pt x="2087" y="247650"/>
                      <a:pt x="6850" y="261938"/>
                    </a:cubicBezTo>
                    <a:cubicBezTo>
                      <a:pt x="24948" y="309563"/>
                      <a:pt x="94480" y="330517"/>
                      <a:pt x="155440" y="330517"/>
                    </a:cubicBezTo>
                    <a:lnTo>
                      <a:pt x="158298" y="330517"/>
                    </a:lnTo>
                    <a:lnTo>
                      <a:pt x="158298" y="330517"/>
                    </a:lnTo>
                    <a:lnTo>
                      <a:pt x="158298" y="330517"/>
                    </a:lnTo>
                    <a:lnTo>
                      <a:pt x="161155" y="330517"/>
                    </a:lnTo>
                    <a:cubicBezTo>
                      <a:pt x="221162" y="329565"/>
                      <a:pt x="290695" y="308610"/>
                      <a:pt x="308793" y="26098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19" name="Google Shape;6619;p34"/>
              <p:cNvSpPr/>
              <p:nvPr/>
            </p:nvSpPr>
            <p:spPr>
              <a:xfrm>
                <a:off x="5809990" y="3058477"/>
                <a:ext cx="205999" cy="305752"/>
              </a:xfrm>
              <a:custGeom>
                <a:avLst/>
                <a:gdLst/>
                <a:ahLst/>
                <a:cxnLst/>
                <a:rect l="l" t="t" r="r" b="b"/>
                <a:pathLst>
                  <a:path w="205999" h="305752" extrusionOk="0">
                    <a:moveTo>
                      <a:pt x="259" y="174307"/>
                    </a:moveTo>
                    <a:cubicBezTo>
                      <a:pt x="-1646" y="206692"/>
                      <a:pt x="6927" y="233363"/>
                      <a:pt x="26929" y="253365"/>
                    </a:cubicBezTo>
                    <a:cubicBezTo>
                      <a:pt x="56457" y="283845"/>
                      <a:pt x="113607" y="301942"/>
                      <a:pt x="191712" y="305752"/>
                    </a:cubicBezTo>
                    <a:cubicBezTo>
                      <a:pt x="165042" y="295275"/>
                      <a:pt x="135514" y="276225"/>
                      <a:pt x="123132" y="243840"/>
                    </a:cubicBezTo>
                    <a:cubicBezTo>
                      <a:pt x="117417" y="228600"/>
                      <a:pt x="114559" y="212407"/>
                      <a:pt x="115512" y="196215"/>
                    </a:cubicBezTo>
                    <a:cubicBezTo>
                      <a:pt x="117417" y="160020"/>
                      <a:pt x="142182" y="133350"/>
                      <a:pt x="169804" y="106680"/>
                    </a:cubicBezTo>
                    <a:cubicBezTo>
                      <a:pt x="182187" y="94297"/>
                      <a:pt x="195522" y="80010"/>
                      <a:pt x="205999" y="66675"/>
                    </a:cubicBezTo>
                    <a:cubicBezTo>
                      <a:pt x="205999" y="48577"/>
                      <a:pt x="177424" y="12382"/>
                      <a:pt x="143134" y="3810"/>
                    </a:cubicBezTo>
                    <a:cubicBezTo>
                      <a:pt x="133609" y="1905"/>
                      <a:pt x="124084" y="0"/>
                      <a:pt x="113607" y="0"/>
                    </a:cubicBezTo>
                    <a:cubicBezTo>
                      <a:pt x="90747" y="0"/>
                      <a:pt x="71697" y="5715"/>
                      <a:pt x="65982" y="11430"/>
                    </a:cubicBezTo>
                    <a:cubicBezTo>
                      <a:pt x="65982" y="11430"/>
                      <a:pt x="65029" y="12382"/>
                      <a:pt x="65029" y="12382"/>
                    </a:cubicBezTo>
                    <a:cubicBezTo>
                      <a:pt x="78364" y="48577"/>
                      <a:pt x="55504" y="79057"/>
                      <a:pt x="33597" y="109538"/>
                    </a:cubicBezTo>
                    <a:cubicBezTo>
                      <a:pt x="18357" y="130492"/>
                      <a:pt x="2164" y="152400"/>
                      <a:pt x="259" y="1743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20" name="Google Shape;6620;p34"/>
              <p:cNvSpPr/>
              <p:nvPr/>
            </p:nvSpPr>
            <p:spPr>
              <a:xfrm>
                <a:off x="5698628" y="3091815"/>
                <a:ext cx="262116" cy="284797"/>
              </a:xfrm>
              <a:custGeom>
                <a:avLst/>
                <a:gdLst/>
                <a:ahLst/>
                <a:cxnLst/>
                <a:rect l="l" t="t" r="r" b="b"/>
                <a:pathLst>
                  <a:path w="262116" h="284797" extrusionOk="0">
                    <a:moveTo>
                      <a:pt x="179" y="140970"/>
                    </a:moveTo>
                    <a:cubicBezTo>
                      <a:pt x="-1726" y="173355"/>
                      <a:pt x="11609" y="201930"/>
                      <a:pt x="38279" y="225742"/>
                    </a:cubicBezTo>
                    <a:cubicBezTo>
                      <a:pt x="81142" y="263842"/>
                      <a:pt x="156389" y="284797"/>
                      <a:pt x="248781" y="284797"/>
                    </a:cubicBezTo>
                    <a:cubicBezTo>
                      <a:pt x="253544" y="284797"/>
                      <a:pt x="257354" y="284797"/>
                      <a:pt x="262117" y="284797"/>
                    </a:cubicBezTo>
                    <a:cubicBezTo>
                      <a:pt x="199252" y="277177"/>
                      <a:pt x="154484" y="259080"/>
                      <a:pt x="126862" y="231457"/>
                    </a:cubicBezTo>
                    <a:cubicBezTo>
                      <a:pt x="104002" y="207645"/>
                      <a:pt x="93524" y="177165"/>
                      <a:pt x="96382" y="140970"/>
                    </a:cubicBezTo>
                    <a:cubicBezTo>
                      <a:pt x="98287" y="114300"/>
                      <a:pt x="115432" y="90488"/>
                      <a:pt x="132577" y="67627"/>
                    </a:cubicBezTo>
                    <a:cubicBezTo>
                      <a:pt x="142102" y="55245"/>
                      <a:pt x="150674" y="42863"/>
                      <a:pt x="157342" y="30480"/>
                    </a:cubicBezTo>
                    <a:cubicBezTo>
                      <a:pt x="152579" y="21907"/>
                      <a:pt x="140197" y="14288"/>
                      <a:pt x="119242" y="7620"/>
                    </a:cubicBezTo>
                    <a:cubicBezTo>
                      <a:pt x="102097" y="1905"/>
                      <a:pt x="83047" y="0"/>
                      <a:pt x="71617" y="0"/>
                    </a:cubicBezTo>
                    <a:cubicBezTo>
                      <a:pt x="57329" y="0"/>
                      <a:pt x="45899" y="1905"/>
                      <a:pt x="40184" y="3810"/>
                    </a:cubicBezTo>
                    <a:cubicBezTo>
                      <a:pt x="61139" y="39052"/>
                      <a:pt x="42089" y="64770"/>
                      <a:pt x="25897" y="87630"/>
                    </a:cubicBezTo>
                    <a:cubicBezTo>
                      <a:pt x="13514" y="101917"/>
                      <a:pt x="2084" y="119063"/>
                      <a:pt x="179" y="14097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21" name="Google Shape;6621;p34"/>
              <p:cNvSpPr/>
              <p:nvPr/>
            </p:nvSpPr>
            <p:spPr>
              <a:xfrm>
                <a:off x="5791200" y="3389947"/>
                <a:ext cx="150495" cy="61912"/>
              </a:xfrm>
              <a:custGeom>
                <a:avLst/>
                <a:gdLst/>
                <a:ahLst/>
                <a:cxnLst/>
                <a:rect l="l" t="t" r="r" b="b"/>
                <a:pathLst>
                  <a:path w="150495" h="61912" extrusionOk="0">
                    <a:moveTo>
                      <a:pt x="122873" y="25718"/>
                    </a:moveTo>
                    <a:cubicBezTo>
                      <a:pt x="126683" y="23813"/>
                      <a:pt x="129540" y="21908"/>
                      <a:pt x="131445" y="20003"/>
                    </a:cubicBezTo>
                    <a:cubicBezTo>
                      <a:pt x="137160" y="16193"/>
                      <a:pt x="140970" y="12383"/>
                      <a:pt x="144780" y="8573"/>
                    </a:cubicBezTo>
                    <a:cubicBezTo>
                      <a:pt x="146685" y="6668"/>
                      <a:pt x="148590" y="4763"/>
                      <a:pt x="150495" y="2858"/>
                    </a:cubicBezTo>
                    <a:cubicBezTo>
                      <a:pt x="132398" y="2858"/>
                      <a:pt x="115252" y="1905"/>
                      <a:pt x="98108" y="0"/>
                    </a:cubicBezTo>
                    <a:lnTo>
                      <a:pt x="98108" y="0"/>
                    </a:lnTo>
                    <a:cubicBezTo>
                      <a:pt x="96202" y="0"/>
                      <a:pt x="95250" y="953"/>
                      <a:pt x="94298" y="1905"/>
                    </a:cubicBezTo>
                    <a:cubicBezTo>
                      <a:pt x="92392" y="3810"/>
                      <a:pt x="89535" y="5715"/>
                      <a:pt x="87630" y="7620"/>
                    </a:cubicBezTo>
                    <a:cubicBezTo>
                      <a:pt x="73342" y="20003"/>
                      <a:pt x="49530" y="40005"/>
                      <a:pt x="1905" y="40005"/>
                    </a:cubicBezTo>
                    <a:lnTo>
                      <a:pt x="0" y="40005"/>
                    </a:lnTo>
                    <a:cubicBezTo>
                      <a:pt x="16192" y="48578"/>
                      <a:pt x="53340" y="60960"/>
                      <a:pt x="92392" y="61913"/>
                    </a:cubicBezTo>
                    <a:lnTo>
                      <a:pt x="92392" y="61913"/>
                    </a:lnTo>
                    <a:cubicBezTo>
                      <a:pt x="96202" y="61913"/>
                      <a:pt x="97155" y="60960"/>
                      <a:pt x="97155" y="59055"/>
                    </a:cubicBezTo>
                    <a:cubicBezTo>
                      <a:pt x="97155" y="56198"/>
                      <a:pt x="97155" y="54293"/>
                      <a:pt x="97155" y="52388"/>
                    </a:cubicBezTo>
                    <a:cubicBezTo>
                      <a:pt x="100013" y="40005"/>
                      <a:pt x="110490" y="33338"/>
                      <a:pt x="122873" y="257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22" name="Google Shape;6622;p34"/>
              <p:cNvSpPr/>
              <p:nvPr/>
            </p:nvSpPr>
            <p:spPr>
              <a:xfrm>
                <a:off x="5904547" y="3388995"/>
                <a:ext cx="103822" cy="80962"/>
              </a:xfrm>
              <a:custGeom>
                <a:avLst/>
                <a:gdLst/>
                <a:ahLst/>
                <a:cxnLst/>
                <a:rect l="l" t="t" r="r" b="b"/>
                <a:pathLst>
                  <a:path w="103822" h="80962" extrusionOk="0">
                    <a:moveTo>
                      <a:pt x="68580" y="80963"/>
                    </a:moveTo>
                    <a:cubicBezTo>
                      <a:pt x="78105" y="80963"/>
                      <a:pt x="87630" y="80010"/>
                      <a:pt x="94298" y="77152"/>
                    </a:cubicBezTo>
                    <a:cubicBezTo>
                      <a:pt x="99060" y="75247"/>
                      <a:pt x="102870" y="73342"/>
                      <a:pt x="103823" y="71438"/>
                    </a:cubicBezTo>
                    <a:cubicBezTo>
                      <a:pt x="101918" y="69533"/>
                      <a:pt x="100965" y="67627"/>
                      <a:pt x="99060" y="65722"/>
                    </a:cubicBezTo>
                    <a:cubicBezTo>
                      <a:pt x="88582" y="48577"/>
                      <a:pt x="81915" y="21908"/>
                      <a:pt x="101918" y="952"/>
                    </a:cubicBezTo>
                    <a:cubicBezTo>
                      <a:pt x="101918" y="952"/>
                      <a:pt x="101918" y="952"/>
                      <a:pt x="102870" y="0"/>
                    </a:cubicBezTo>
                    <a:cubicBezTo>
                      <a:pt x="97155" y="952"/>
                      <a:pt x="90487" y="952"/>
                      <a:pt x="84773" y="952"/>
                    </a:cubicBezTo>
                    <a:cubicBezTo>
                      <a:pt x="55245" y="4763"/>
                      <a:pt x="49530" y="10477"/>
                      <a:pt x="42862" y="19050"/>
                    </a:cubicBezTo>
                    <a:cubicBezTo>
                      <a:pt x="39052" y="22860"/>
                      <a:pt x="34290" y="27622"/>
                      <a:pt x="27623" y="33338"/>
                    </a:cubicBezTo>
                    <a:cubicBezTo>
                      <a:pt x="24765" y="35242"/>
                      <a:pt x="21907" y="37147"/>
                      <a:pt x="19050" y="39052"/>
                    </a:cubicBezTo>
                    <a:cubicBezTo>
                      <a:pt x="9525" y="44767"/>
                      <a:pt x="952" y="50483"/>
                      <a:pt x="0" y="55245"/>
                    </a:cubicBezTo>
                    <a:cubicBezTo>
                      <a:pt x="0" y="57150"/>
                      <a:pt x="0" y="58102"/>
                      <a:pt x="1905" y="60960"/>
                    </a:cubicBezTo>
                    <a:cubicBezTo>
                      <a:pt x="8573" y="71438"/>
                      <a:pt x="39052" y="80963"/>
                      <a:pt x="68580" y="8096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23" name="Google Shape;6623;p34"/>
              <p:cNvSpPr/>
              <p:nvPr/>
            </p:nvSpPr>
            <p:spPr>
              <a:xfrm>
                <a:off x="6010121" y="3382327"/>
                <a:ext cx="179377" cy="129539"/>
              </a:xfrm>
              <a:custGeom>
                <a:avLst/>
                <a:gdLst/>
                <a:ahLst/>
                <a:cxnLst/>
                <a:rect l="l" t="t" r="r" b="b"/>
                <a:pathLst>
                  <a:path w="179377" h="129539" extrusionOk="0">
                    <a:moveTo>
                      <a:pt x="88736" y="0"/>
                    </a:moveTo>
                    <a:lnTo>
                      <a:pt x="88736" y="0"/>
                    </a:lnTo>
                    <a:lnTo>
                      <a:pt x="87784" y="0"/>
                    </a:lnTo>
                    <a:cubicBezTo>
                      <a:pt x="44921" y="0"/>
                      <a:pt x="20156" y="5715"/>
                      <a:pt x="8726" y="19050"/>
                    </a:cubicBezTo>
                    <a:cubicBezTo>
                      <a:pt x="-4609" y="33338"/>
                      <a:pt x="-799" y="52388"/>
                      <a:pt x="7774" y="64770"/>
                    </a:cubicBezTo>
                    <a:cubicBezTo>
                      <a:pt x="9679" y="67627"/>
                      <a:pt x="11584" y="70485"/>
                      <a:pt x="14441" y="72390"/>
                    </a:cubicBezTo>
                    <a:lnTo>
                      <a:pt x="16346" y="74295"/>
                    </a:lnTo>
                    <a:cubicBezTo>
                      <a:pt x="23014" y="79057"/>
                      <a:pt x="30634" y="81915"/>
                      <a:pt x="38254" y="84772"/>
                    </a:cubicBezTo>
                    <a:cubicBezTo>
                      <a:pt x="56351" y="91440"/>
                      <a:pt x="76354" y="99060"/>
                      <a:pt x="89689" y="129540"/>
                    </a:cubicBezTo>
                    <a:cubicBezTo>
                      <a:pt x="103024" y="98107"/>
                      <a:pt x="123026" y="91440"/>
                      <a:pt x="141124" y="84772"/>
                    </a:cubicBezTo>
                    <a:cubicBezTo>
                      <a:pt x="148744" y="81915"/>
                      <a:pt x="156364" y="79057"/>
                      <a:pt x="163031" y="74295"/>
                    </a:cubicBezTo>
                    <a:lnTo>
                      <a:pt x="164936" y="72390"/>
                    </a:lnTo>
                    <a:cubicBezTo>
                      <a:pt x="167794" y="70485"/>
                      <a:pt x="169699" y="67627"/>
                      <a:pt x="171604" y="64770"/>
                    </a:cubicBezTo>
                    <a:cubicBezTo>
                      <a:pt x="180176" y="52388"/>
                      <a:pt x="183986" y="33338"/>
                      <a:pt x="170651" y="19050"/>
                    </a:cubicBezTo>
                    <a:cubicBezTo>
                      <a:pt x="157316" y="5715"/>
                      <a:pt x="131599" y="0"/>
                      <a:pt x="88736" y="0"/>
                    </a:cubicBezTo>
                    <a:lnTo>
                      <a:pt x="88736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24" name="Google Shape;6624;p34"/>
              <p:cNvSpPr/>
              <p:nvPr/>
            </p:nvSpPr>
            <p:spPr>
              <a:xfrm>
                <a:off x="6188392" y="3388995"/>
                <a:ext cx="104775" cy="81914"/>
              </a:xfrm>
              <a:custGeom>
                <a:avLst/>
                <a:gdLst/>
                <a:ahLst/>
                <a:cxnLst/>
                <a:rect l="l" t="t" r="r" b="b"/>
                <a:pathLst>
                  <a:path w="104775" h="81914" extrusionOk="0">
                    <a:moveTo>
                      <a:pt x="0" y="72390"/>
                    </a:moveTo>
                    <a:cubicBezTo>
                      <a:pt x="1905" y="74295"/>
                      <a:pt x="4763" y="77152"/>
                      <a:pt x="9525" y="78105"/>
                    </a:cubicBezTo>
                    <a:cubicBezTo>
                      <a:pt x="16192" y="80010"/>
                      <a:pt x="24765" y="81915"/>
                      <a:pt x="35242" y="81915"/>
                    </a:cubicBezTo>
                    <a:cubicBezTo>
                      <a:pt x="64770" y="81915"/>
                      <a:pt x="95250" y="72390"/>
                      <a:pt x="102870" y="60960"/>
                    </a:cubicBezTo>
                    <a:cubicBezTo>
                      <a:pt x="104775" y="59055"/>
                      <a:pt x="104775" y="57150"/>
                      <a:pt x="104775" y="55245"/>
                    </a:cubicBezTo>
                    <a:cubicBezTo>
                      <a:pt x="103823" y="50483"/>
                      <a:pt x="95250" y="44767"/>
                      <a:pt x="85725" y="39052"/>
                    </a:cubicBezTo>
                    <a:cubicBezTo>
                      <a:pt x="82867" y="37147"/>
                      <a:pt x="80010" y="35242"/>
                      <a:pt x="77153" y="33338"/>
                    </a:cubicBezTo>
                    <a:cubicBezTo>
                      <a:pt x="69533" y="28575"/>
                      <a:pt x="65723" y="23813"/>
                      <a:pt x="61913" y="19050"/>
                    </a:cubicBezTo>
                    <a:cubicBezTo>
                      <a:pt x="54292" y="11430"/>
                      <a:pt x="48578" y="4763"/>
                      <a:pt x="20003" y="952"/>
                    </a:cubicBezTo>
                    <a:cubicBezTo>
                      <a:pt x="14288" y="952"/>
                      <a:pt x="8573" y="0"/>
                      <a:pt x="1905" y="0"/>
                    </a:cubicBezTo>
                    <a:cubicBezTo>
                      <a:pt x="1905" y="0"/>
                      <a:pt x="1905" y="0"/>
                      <a:pt x="2858" y="952"/>
                    </a:cubicBezTo>
                    <a:cubicBezTo>
                      <a:pt x="21908" y="21908"/>
                      <a:pt x="16192" y="49530"/>
                      <a:pt x="5715" y="65722"/>
                    </a:cubicBezTo>
                    <a:cubicBezTo>
                      <a:pt x="3810" y="67627"/>
                      <a:pt x="1905" y="70485"/>
                      <a:pt x="0" y="7239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25" name="Google Shape;6625;p34"/>
              <p:cNvSpPr/>
              <p:nvPr/>
            </p:nvSpPr>
            <p:spPr>
              <a:xfrm>
                <a:off x="6255067" y="3388042"/>
                <a:ext cx="150495" cy="61912"/>
              </a:xfrm>
              <a:custGeom>
                <a:avLst/>
                <a:gdLst/>
                <a:ahLst/>
                <a:cxnLst/>
                <a:rect l="l" t="t" r="r" b="b"/>
                <a:pathLst>
                  <a:path w="150495" h="61912" extrusionOk="0">
                    <a:moveTo>
                      <a:pt x="58103" y="61913"/>
                    </a:moveTo>
                    <a:lnTo>
                      <a:pt x="58103" y="61913"/>
                    </a:lnTo>
                    <a:cubicBezTo>
                      <a:pt x="97155" y="61913"/>
                      <a:pt x="135255" y="49530"/>
                      <a:pt x="150495" y="40005"/>
                    </a:cubicBezTo>
                    <a:lnTo>
                      <a:pt x="148590" y="40005"/>
                    </a:lnTo>
                    <a:cubicBezTo>
                      <a:pt x="100965" y="40005"/>
                      <a:pt x="77153" y="20003"/>
                      <a:pt x="62865" y="7620"/>
                    </a:cubicBezTo>
                    <a:cubicBezTo>
                      <a:pt x="60960" y="5715"/>
                      <a:pt x="58103" y="3810"/>
                      <a:pt x="56198" y="1905"/>
                    </a:cubicBezTo>
                    <a:cubicBezTo>
                      <a:pt x="55245" y="953"/>
                      <a:pt x="54292" y="953"/>
                      <a:pt x="52388" y="0"/>
                    </a:cubicBezTo>
                    <a:lnTo>
                      <a:pt x="52388" y="0"/>
                    </a:lnTo>
                    <a:cubicBezTo>
                      <a:pt x="35242" y="1905"/>
                      <a:pt x="17145" y="2858"/>
                      <a:pt x="0" y="2858"/>
                    </a:cubicBezTo>
                    <a:cubicBezTo>
                      <a:pt x="1905" y="4763"/>
                      <a:pt x="3810" y="6667"/>
                      <a:pt x="5715" y="8573"/>
                    </a:cubicBezTo>
                    <a:cubicBezTo>
                      <a:pt x="9525" y="12383"/>
                      <a:pt x="12383" y="16192"/>
                      <a:pt x="19050" y="20003"/>
                    </a:cubicBezTo>
                    <a:cubicBezTo>
                      <a:pt x="21908" y="21908"/>
                      <a:pt x="24765" y="23813"/>
                      <a:pt x="27623" y="25717"/>
                    </a:cubicBezTo>
                    <a:cubicBezTo>
                      <a:pt x="40005" y="33338"/>
                      <a:pt x="50483" y="40005"/>
                      <a:pt x="52388" y="51435"/>
                    </a:cubicBezTo>
                    <a:cubicBezTo>
                      <a:pt x="52388" y="53340"/>
                      <a:pt x="53340" y="56198"/>
                      <a:pt x="52388" y="58103"/>
                    </a:cubicBezTo>
                    <a:cubicBezTo>
                      <a:pt x="53340" y="60960"/>
                      <a:pt x="54292" y="61913"/>
                      <a:pt x="58103" y="619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26" name="Google Shape;6626;p34"/>
              <p:cNvSpPr/>
              <p:nvPr/>
            </p:nvSpPr>
            <p:spPr>
              <a:xfrm>
                <a:off x="5622575" y="3664505"/>
                <a:ext cx="433339" cy="150232"/>
              </a:xfrm>
              <a:custGeom>
                <a:avLst/>
                <a:gdLst/>
                <a:ahLst/>
                <a:cxnLst/>
                <a:rect l="l" t="t" r="r" b="b"/>
                <a:pathLst>
                  <a:path w="433339" h="150232" extrusionOk="0">
                    <a:moveTo>
                      <a:pt x="281020" y="82629"/>
                    </a:moveTo>
                    <a:cubicBezTo>
                      <a:pt x="285782" y="84534"/>
                      <a:pt x="349600" y="103584"/>
                      <a:pt x="361982" y="104537"/>
                    </a:cubicBezTo>
                    <a:cubicBezTo>
                      <a:pt x="382937" y="107394"/>
                      <a:pt x="404845" y="106442"/>
                      <a:pt x="421037" y="92154"/>
                    </a:cubicBezTo>
                    <a:cubicBezTo>
                      <a:pt x="421990" y="91202"/>
                      <a:pt x="422942" y="90249"/>
                      <a:pt x="424847" y="89297"/>
                    </a:cubicBezTo>
                    <a:cubicBezTo>
                      <a:pt x="427705" y="85487"/>
                      <a:pt x="430562" y="82629"/>
                      <a:pt x="431515" y="78819"/>
                    </a:cubicBezTo>
                    <a:cubicBezTo>
                      <a:pt x="440087" y="56912"/>
                      <a:pt x="419132" y="30242"/>
                      <a:pt x="354362" y="15002"/>
                    </a:cubicBezTo>
                    <a:cubicBezTo>
                      <a:pt x="274352" y="-4048"/>
                      <a:pt x="153385" y="-6906"/>
                      <a:pt x="67660" y="17859"/>
                    </a:cubicBezTo>
                    <a:cubicBezTo>
                      <a:pt x="19082" y="32147"/>
                      <a:pt x="-920" y="52149"/>
                      <a:pt x="32" y="72152"/>
                    </a:cubicBezTo>
                    <a:cubicBezTo>
                      <a:pt x="32" y="77867"/>
                      <a:pt x="1937" y="82629"/>
                      <a:pt x="4795" y="88344"/>
                    </a:cubicBezTo>
                    <a:lnTo>
                      <a:pt x="4795" y="88344"/>
                    </a:lnTo>
                    <a:cubicBezTo>
                      <a:pt x="10510" y="97869"/>
                      <a:pt x="20035" y="107394"/>
                      <a:pt x="33370" y="115014"/>
                    </a:cubicBezTo>
                    <a:cubicBezTo>
                      <a:pt x="40037" y="118824"/>
                      <a:pt x="46705" y="122634"/>
                      <a:pt x="55277" y="125492"/>
                    </a:cubicBezTo>
                    <a:lnTo>
                      <a:pt x="55277" y="125492"/>
                    </a:lnTo>
                    <a:cubicBezTo>
                      <a:pt x="69565" y="131207"/>
                      <a:pt x="84805" y="135969"/>
                      <a:pt x="102902" y="138827"/>
                    </a:cubicBezTo>
                    <a:cubicBezTo>
                      <a:pt x="150527" y="148352"/>
                      <a:pt x="208630" y="152162"/>
                      <a:pt x="258160" y="149304"/>
                    </a:cubicBezTo>
                    <a:cubicBezTo>
                      <a:pt x="330550" y="145494"/>
                      <a:pt x="324835" y="123587"/>
                      <a:pt x="309595" y="114062"/>
                    </a:cubicBezTo>
                    <a:cubicBezTo>
                      <a:pt x="305785" y="112157"/>
                      <a:pt x="287687" y="102632"/>
                      <a:pt x="275305" y="93107"/>
                    </a:cubicBezTo>
                    <a:cubicBezTo>
                      <a:pt x="264827" y="86439"/>
                      <a:pt x="271495" y="78819"/>
                      <a:pt x="281020" y="8262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27" name="Google Shape;6627;p34"/>
              <p:cNvSpPr/>
              <p:nvPr/>
            </p:nvSpPr>
            <p:spPr>
              <a:xfrm>
                <a:off x="5892164" y="3782377"/>
                <a:ext cx="786764" cy="50482"/>
              </a:xfrm>
              <a:custGeom>
                <a:avLst/>
                <a:gdLst/>
                <a:ahLst/>
                <a:cxnLst/>
                <a:rect l="l" t="t" r="r" b="b"/>
                <a:pathLst>
                  <a:path w="786764" h="50482" extrusionOk="0">
                    <a:moveTo>
                      <a:pt x="64770" y="0"/>
                    </a:moveTo>
                    <a:cubicBezTo>
                      <a:pt x="65723" y="952"/>
                      <a:pt x="65723" y="2857"/>
                      <a:pt x="65723" y="4763"/>
                    </a:cubicBezTo>
                    <a:cubicBezTo>
                      <a:pt x="66675" y="8572"/>
                      <a:pt x="66675" y="13335"/>
                      <a:pt x="65723" y="17145"/>
                    </a:cubicBezTo>
                    <a:cubicBezTo>
                      <a:pt x="60007" y="40957"/>
                      <a:pt x="28575" y="47625"/>
                      <a:pt x="0" y="50482"/>
                    </a:cubicBezTo>
                    <a:lnTo>
                      <a:pt x="725805" y="50482"/>
                    </a:lnTo>
                    <a:cubicBezTo>
                      <a:pt x="746760" y="36195"/>
                      <a:pt x="766763" y="20955"/>
                      <a:pt x="786765" y="4763"/>
                    </a:cubicBezTo>
                    <a:lnTo>
                      <a:pt x="81915" y="4763"/>
                    </a:lnTo>
                    <a:cubicBezTo>
                      <a:pt x="78105" y="2857"/>
                      <a:pt x="72390" y="1905"/>
                      <a:pt x="647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28" name="Google Shape;6628;p34"/>
              <p:cNvSpPr/>
              <p:nvPr/>
            </p:nvSpPr>
            <p:spPr>
              <a:xfrm>
                <a:off x="5514022" y="3787140"/>
                <a:ext cx="279082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279082" h="45719" extrusionOk="0">
                    <a:moveTo>
                      <a:pt x="206692" y="35242"/>
                    </a:moveTo>
                    <a:cubicBezTo>
                      <a:pt x="187642" y="31432"/>
                      <a:pt x="171450" y="26670"/>
                      <a:pt x="157163" y="20955"/>
                    </a:cubicBezTo>
                    <a:lnTo>
                      <a:pt x="156210" y="20955"/>
                    </a:lnTo>
                    <a:lnTo>
                      <a:pt x="155257" y="20955"/>
                    </a:lnTo>
                    <a:cubicBezTo>
                      <a:pt x="146685" y="17145"/>
                      <a:pt x="139065" y="13335"/>
                      <a:pt x="131445" y="9525"/>
                    </a:cubicBezTo>
                    <a:cubicBezTo>
                      <a:pt x="126682" y="6667"/>
                      <a:pt x="121920" y="3810"/>
                      <a:pt x="118110" y="0"/>
                    </a:cubicBezTo>
                    <a:lnTo>
                      <a:pt x="0" y="0"/>
                    </a:lnTo>
                    <a:cubicBezTo>
                      <a:pt x="20002" y="16192"/>
                      <a:pt x="40005" y="31432"/>
                      <a:pt x="60960" y="45720"/>
                    </a:cubicBezTo>
                    <a:lnTo>
                      <a:pt x="279082" y="45720"/>
                    </a:lnTo>
                    <a:cubicBezTo>
                      <a:pt x="253365" y="42863"/>
                      <a:pt x="228600" y="40005"/>
                      <a:pt x="206692" y="3524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29" name="Google Shape;6629;p34"/>
              <p:cNvSpPr/>
              <p:nvPr/>
            </p:nvSpPr>
            <p:spPr>
              <a:xfrm>
                <a:off x="5295900" y="3529965"/>
                <a:ext cx="984884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984884" h="45719" extrusionOk="0">
                    <a:moveTo>
                      <a:pt x="950595" y="44767"/>
                    </a:moveTo>
                    <a:cubicBezTo>
                      <a:pt x="947738" y="36195"/>
                      <a:pt x="948690" y="26670"/>
                      <a:pt x="953453" y="19050"/>
                    </a:cubicBezTo>
                    <a:cubicBezTo>
                      <a:pt x="956310" y="14288"/>
                      <a:pt x="960120" y="11430"/>
                      <a:pt x="966788" y="7620"/>
                    </a:cubicBezTo>
                    <a:cubicBezTo>
                      <a:pt x="971550" y="4763"/>
                      <a:pt x="978218" y="2857"/>
                      <a:pt x="984885" y="0"/>
                    </a:cubicBezTo>
                    <a:lnTo>
                      <a:pt x="0" y="0"/>
                    </a:lnTo>
                    <a:cubicBezTo>
                      <a:pt x="8573" y="15240"/>
                      <a:pt x="18098" y="30480"/>
                      <a:pt x="28575" y="45720"/>
                    </a:cubicBezTo>
                    <a:lnTo>
                      <a:pt x="951547" y="45720"/>
                    </a:lnTo>
                    <a:cubicBezTo>
                      <a:pt x="950595" y="45720"/>
                      <a:pt x="950595" y="45720"/>
                      <a:pt x="950595" y="4476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30" name="Google Shape;6630;p34"/>
              <p:cNvSpPr/>
              <p:nvPr/>
            </p:nvSpPr>
            <p:spPr>
              <a:xfrm>
                <a:off x="6517957" y="3529965"/>
                <a:ext cx="381000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381000" h="45719" extrusionOk="0">
                    <a:moveTo>
                      <a:pt x="74295" y="15240"/>
                    </a:moveTo>
                    <a:cubicBezTo>
                      <a:pt x="111442" y="24765"/>
                      <a:pt x="139065" y="35242"/>
                      <a:pt x="159067" y="45720"/>
                    </a:cubicBezTo>
                    <a:lnTo>
                      <a:pt x="352425" y="45720"/>
                    </a:lnTo>
                    <a:cubicBezTo>
                      <a:pt x="361950" y="30480"/>
                      <a:pt x="371475" y="15240"/>
                      <a:pt x="381000" y="0"/>
                    </a:cubicBezTo>
                    <a:lnTo>
                      <a:pt x="0" y="0"/>
                    </a:lnTo>
                    <a:cubicBezTo>
                      <a:pt x="25717" y="4763"/>
                      <a:pt x="51435" y="9525"/>
                      <a:pt x="74295" y="1524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31" name="Google Shape;6631;p34"/>
              <p:cNvSpPr/>
              <p:nvPr/>
            </p:nvSpPr>
            <p:spPr>
              <a:xfrm>
                <a:off x="6681787" y="3615690"/>
                <a:ext cx="161925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161925" h="45719" extrusionOk="0">
                    <a:moveTo>
                      <a:pt x="28575" y="7620"/>
                    </a:moveTo>
                    <a:cubicBezTo>
                      <a:pt x="27622" y="17145"/>
                      <a:pt x="21908" y="26670"/>
                      <a:pt x="13335" y="35242"/>
                    </a:cubicBezTo>
                    <a:lnTo>
                      <a:pt x="10478" y="38100"/>
                    </a:lnTo>
                    <a:cubicBezTo>
                      <a:pt x="7620" y="40957"/>
                      <a:pt x="3810" y="43815"/>
                      <a:pt x="0" y="45720"/>
                    </a:cubicBezTo>
                    <a:lnTo>
                      <a:pt x="125730" y="45720"/>
                    </a:lnTo>
                    <a:cubicBezTo>
                      <a:pt x="138113" y="30480"/>
                      <a:pt x="150495" y="16192"/>
                      <a:pt x="161925" y="0"/>
                    </a:cubicBezTo>
                    <a:lnTo>
                      <a:pt x="29528" y="0"/>
                    </a:lnTo>
                    <a:cubicBezTo>
                      <a:pt x="28575" y="2857"/>
                      <a:pt x="28575" y="4763"/>
                      <a:pt x="28575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32" name="Google Shape;6632;p34"/>
              <p:cNvSpPr/>
              <p:nvPr/>
            </p:nvSpPr>
            <p:spPr>
              <a:xfrm>
                <a:off x="5352097" y="3615690"/>
                <a:ext cx="815339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815339" h="45719" extrusionOk="0">
                    <a:moveTo>
                      <a:pt x="344805" y="45720"/>
                    </a:moveTo>
                    <a:cubicBezTo>
                      <a:pt x="384810" y="35242"/>
                      <a:pt x="432435" y="30480"/>
                      <a:pt x="483870" y="30480"/>
                    </a:cubicBezTo>
                    <a:cubicBezTo>
                      <a:pt x="535305" y="30480"/>
                      <a:pt x="587693" y="36195"/>
                      <a:pt x="628650" y="45720"/>
                    </a:cubicBezTo>
                    <a:lnTo>
                      <a:pt x="805815" y="45720"/>
                    </a:lnTo>
                    <a:cubicBezTo>
                      <a:pt x="802005" y="35242"/>
                      <a:pt x="802957" y="26670"/>
                      <a:pt x="803910" y="20955"/>
                    </a:cubicBezTo>
                    <a:cubicBezTo>
                      <a:pt x="805815" y="12382"/>
                      <a:pt x="809625" y="5715"/>
                      <a:pt x="815340" y="0"/>
                    </a:cubicBezTo>
                    <a:lnTo>
                      <a:pt x="0" y="0"/>
                    </a:lnTo>
                    <a:cubicBezTo>
                      <a:pt x="11430" y="15240"/>
                      <a:pt x="23813" y="30480"/>
                      <a:pt x="36195" y="45720"/>
                    </a:cubicBezTo>
                    <a:lnTo>
                      <a:pt x="344805" y="4572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33" name="Google Shape;6633;p34"/>
              <p:cNvSpPr/>
              <p:nvPr/>
            </p:nvSpPr>
            <p:spPr>
              <a:xfrm>
                <a:off x="5422582" y="3701415"/>
                <a:ext cx="196214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196214" h="45719" extrusionOk="0">
                    <a:moveTo>
                      <a:pt x="181927" y="36195"/>
                    </a:moveTo>
                    <a:cubicBezTo>
                      <a:pt x="181927" y="25717"/>
                      <a:pt x="184785" y="12382"/>
                      <a:pt x="196215" y="0"/>
                    </a:cubicBezTo>
                    <a:lnTo>
                      <a:pt x="0" y="0"/>
                    </a:lnTo>
                    <a:cubicBezTo>
                      <a:pt x="14288" y="15240"/>
                      <a:pt x="30480" y="30480"/>
                      <a:pt x="45720" y="45720"/>
                    </a:cubicBezTo>
                    <a:lnTo>
                      <a:pt x="182880" y="45720"/>
                    </a:lnTo>
                    <a:cubicBezTo>
                      <a:pt x="181927" y="41910"/>
                      <a:pt x="181927" y="39052"/>
                      <a:pt x="181927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34" name="Google Shape;6634;p34"/>
              <p:cNvSpPr/>
              <p:nvPr/>
            </p:nvSpPr>
            <p:spPr>
              <a:xfrm>
                <a:off x="6060757" y="3701415"/>
                <a:ext cx="711517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711517" h="45719" extrusionOk="0">
                    <a:moveTo>
                      <a:pt x="472440" y="14288"/>
                    </a:moveTo>
                    <a:lnTo>
                      <a:pt x="465772" y="15240"/>
                    </a:lnTo>
                    <a:cubicBezTo>
                      <a:pt x="410527" y="26670"/>
                      <a:pt x="353377" y="32385"/>
                      <a:pt x="300038" y="32385"/>
                    </a:cubicBezTo>
                    <a:cubicBezTo>
                      <a:pt x="246697" y="32385"/>
                      <a:pt x="179070" y="26670"/>
                      <a:pt x="135255" y="0"/>
                    </a:cubicBezTo>
                    <a:lnTo>
                      <a:pt x="0" y="0"/>
                    </a:lnTo>
                    <a:cubicBezTo>
                      <a:pt x="2858" y="3810"/>
                      <a:pt x="6667" y="7620"/>
                      <a:pt x="8572" y="11430"/>
                    </a:cubicBezTo>
                    <a:cubicBezTo>
                      <a:pt x="14288" y="21907"/>
                      <a:pt x="15240" y="34290"/>
                      <a:pt x="12383" y="45720"/>
                    </a:cubicBezTo>
                    <a:lnTo>
                      <a:pt x="665797" y="45720"/>
                    </a:lnTo>
                    <a:cubicBezTo>
                      <a:pt x="681990" y="31432"/>
                      <a:pt x="697230" y="16192"/>
                      <a:pt x="711518" y="0"/>
                    </a:cubicBezTo>
                    <a:lnTo>
                      <a:pt x="529590" y="0"/>
                    </a:lnTo>
                    <a:cubicBezTo>
                      <a:pt x="510540" y="4763"/>
                      <a:pt x="492442" y="9525"/>
                      <a:pt x="472440" y="1428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35" name="Google Shape;6635;p34"/>
              <p:cNvSpPr/>
              <p:nvPr/>
            </p:nvSpPr>
            <p:spPr>
              <a:xfrm>
                <a:off x="6172094" y="3539490"/>
                <a:ext cx="520239" cy="177164"/>
              </a:xfrm>
              <a:custGeom>
                <a:avLst/>
                <a:gdLst/>
                <a:ahLst/>
                <a:cxnLst/>
                <a:rect l="l" t="t" r="r" b="b"/>
                <a:pathLst>
                  <a:path w="520239" h="177164" extrusionOk="0">
                    <a:moveTo>
                      <a:pt x="167746" y="80010"/>
                    </a:moveTo>
                    <a:cubicBezTo>
                      <a:pt x="158221" y="80010"/>
                      <a:pt x="146791" y="78105"/>
                      <a:pt x="134408" y="76200"/>
                    </a:cubicBezTo>
                    <a:cubicBezTo>
                      <a:pt x="121073" y="74295"/>
                      <a:pt x="105833" y="71438"/>
                      <a:pt x="90593" y="71438"/>
                    </a:cubicBezTo>
                    <a:cubicBezTo>
                      <a:pt x="86783" y="71438"/>
                      <a:pt x="82973" y="71438"/>
                      <a:pt x="79163" y="71438"/>
                    </a:cubicBezTo>
                    <a:cubicBezTo>
                      <a:pt x="60113" y="71438"/>
                      <a:pt x="42968" y="73342"/>
                      <a:pt x="29633" y="77152"/>
                    </a:cubicBezTo>
                    <a:cubicBezTo>
                      <a:pt x="10583" y="81915"/>
                      <a:pt x="-17992" y="106680"/>
                      <a:pt x="15346" y="134302"/>
                    </a:cubicBezTo>
                    <a:cubicBezTo>
                      <a:pt x="42968" y="161925"/>
                      <a:pt x="103928" y="177165"/>
                      <a:pt x="188701" y="177165"/>
                    </a:cubicBezTo>
                    <a:cubicBezTo>
                      <a:pt x="241088" y="177165"/>
                      <a:pt x="297286" y="171450"/>
                      <a:pt x="351578" y="160020"/>
                    </a:cubicBezTo>
                    <a:lnTo>
                      <a:pt x="357293" y="159067"/>
                    </a:lnTo>
                    <a:cubicBezTo>
                      <a:pt x="426826" y="144780"/>
                      <a:pt x="483023" y="122872"/>
                      <a:pt x="506836" y="101917"/>
                    </a:cubicBezTo>
                    <a:lnTo>
                      <a:pt x="509693" y="99060"/>
                    </a:lnTo>
                    <a:cubicBezTo>
                      <a:pt x="515408" y="93345"/>
                      <a:pt x="519218" y="87630"/>
                      <a:pt x="520171" y="81915"/>
                    </a:cubicBezTo>
                    <a:cubicBezTo>
                      <a:pt x="521123" y="72390"/>
                      <a:pt x="513503" y="48577"/>
                      <a:pt x="415396" y="23813"/>
                    </a:cubicBezTo>
                    <a:cubicBezTo>
                      <a:pt x="357293" y="9525"/>
                      <a:pt x="279188" y="0"/>
                      <a:pt x="211561" y="0"/>
                    </a:cubicBezTo>
                    <a:lnTo>
                      <a:pt x="207751" y="0"/>
                    </a:lnTo>
                    <a:cubicBezTo>
                      <a:pt x="146791" y="0"/>
                      <a:pt x="113453" y="6667"/>
                      <a:pt x="99166" y="15240"/>
                    </a:cubicBezTo>
                    <a:cubicBezTo>
                      <a:pt x="96308" y="17145"/>
                      <a:pt x="93451" y="19050"/>
                      <a:pt x="92498" y="20955"/>
                    </a:cubicBezTo>
                    <a:cubicBezTo>
                      <a:pt x="91546" y="22860"/>
                      <a:pt x="90593" y="26670"/>
                      <a:pt x="91546" y="30480"/>
                    </a:cubicBezTo>
                    <a:cubicBezTo>
                      <a:pt x="101071" y="53340"/>
                      <a:pt x="140123" y="59055"/>
                      <a:pt x="175366" y="59055"/>
                    </a:cubicBezTo>
                    <a:cubicBezTo>
                      <a:pt x="195368" y="60007"/>
                      <a:pt x="194416" y="68580"/>
                      <a:pt x="190606" y="72390"/>
                    </a:cubicBezTo>
                    <a:cubicBezTo>
                      <a:pt x="183938" y="79057"/>
                      <a:pt x="174413" y="80010"/>
                      <a:pt x="167746" y="8001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36" name="Google Shape;6636;p34"/>
              <p:cNvSpPr/>
              <p:nvPr/>
            </p:nvSpPr>
            <p:spPr>
              <a:xfrm>
                <a:off x="6639877" y="3308984"/>
                <a:ext cx="231457" cy="38100"/>
              </a:xfrm>
              <a:custGeom>
                <a:avLst/>
                <a:gdLst/>
                <a:ahLst/>
                <a:cxnLst/>
                <a:rect l="l" t="t" r="r" b="b"/>
                <a:pathLst>
                  <a:path w="231457" h="38100" extrusionOk="0">
                    <a:moveTo>
                      <a:pt x="231457" y="20003"/>
                    </a:moveTo>
                    <a:lnTo>
                      <a:pt x="1905" y="0"/>
                    </a:lnTo>
                    <a:cubicBezTo>
                      <a:pt x="952" y="5715"/>
                      <a:pt x="952" y="12383"/>
                      <a:pt x="0" y="18098"/>
                    </a:cubicBezTo>
                    <a:lnTo>
                      <a:pt x="229552" y="38100"/>
                    </a:lnTo>
                    <a:cubicBezTo>
                      <a:pt x="229552" y="32385"/>
                      <a:pt x="230505" y="25718"/>
                      <a:pt x="231457" y="2000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37" name="Google Shape;6637;p34"/>
              <p:cNvSpPr/>
              <p:nvPr/>
            </p:nvSpPr>
            <p:spPr>
              <a:xfrm>
                <a:off x="6636067" y="3126104"/>
                <a:ext cx="230504" cy="58102"/>
              </a:xfrm>
              <a:custGeom>
                <a:avLst/>
                <a:gdLst/>
                <a:ahLst/>
                <a:cxnLst/>
                <a:rect l="l" t="t" r="r" b="b"/>
                <a:pathLst>
                  <a:path w="230504" h="58102" extrusionOk="0">
                    <a:moveTo>
                      <a:pt x="227648" y="0"/>
                    </a:moveTo>
                    <a:lnTo>
                      <a:pt x="0" y="40005"/>
                    </a:lnTo>
                    <a:cubicBezTo>
                      <a:pt x="953" y="45720"/>
                      <a:pt x="1905" y="52388"/>
                      <a:pt x="2858" y="58103"/>
                    </a:cubicBezTo>
                    <a:lnTo>
                      <a:pt x="230505" y="17145"/>
                    </a:lnTo>
                    <a:cubicBezTo>
                      <a:pt x="229553" y="12383"/>
                      <a:pt x="228600" y="6667"/>
                      <a:pt x="2276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38" name="Google Shape;6638;p34"/>
              <p:cNvSpPr/>
              <p:nvPr/>
            </p:nvSpPr>
            <p:spPr>
              <a:xfrm>
                <a:off x="6594157" y="2932747"/>
                <a:ext cx="217170" cy="114299"/>
              </a:xfrm>
              <a:custGeom>
                <a:avLst/>
                <a:gdLst/>
                <a:ahLst/>
                <a:cxnLst/>
                <a:rect l="l" t="t" r="r" b="b"/>
                <a:pathLst>
                  <a:path w="217170" h="114299" extrusionOk="0">
                    <a:moveTo>
                      <a:pt x="0" y="98107"/>
                    </a:moveTo>
                    <a:cubicBezTo>
                      <a:pt x="2858" y="103823"/>
                      <a:pt x="4763" y="109537"/>
                      <a:pt x="7620" y="114300"/>
                    </a:cubicBezTo>
                    <a:lnTo>
                      <a:pt x="217170" y="16192"/>
                    </a:lnTo>
                    <a:cubicBezTo>
                      <a:pt x="214313" y="10477"/>
                      <a:pt x="212408" y="4763"/>
                      <a:pt x="209550" y="0"/>
                    </a:cubicBezTo>
                    <a:lnTo>
                      <a:pt x="0" y="9810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39" name="Google Shape;6639;p34"/>
              <p:cNvSpPr/>
              <p:nvPr/>
            </p:nvSpPr>
            <p:spPr>
              <a:xfrm>
                <a:off x="6518909" y="2761297"/>
                <a:ext cx="188595" cy="163829"/>
              </a:xfrm>
              <a:custGeom>
                <a:avLst/>
                <a:gdLst/>
                <a:ahLst/>
                <a:cxnLst/>
                <a:rect l="l" t="t" r="r" b="b"/>
                <a:pathLst>
                  <a:path w="188595" h="163829" extrusionOk="0">
                    <a:moveTo>
                      <a:pt x="188595" y="14288"/>
                    </a:moveTo>
                    <a:cubicBezTo>
                      <a:pt x="184785" y="9525"/>
                      <a:pt x="180975" y="4763"/>
                      <a:pt x="177165" y="0"/>
                    </a:cubicBezTo>
                    <a:lnTo>
                      <a:pt x="0" y="149542"/>
                    </a:lnTo>
                    <a:cubicBezTo>
                      <a:pt x="3810" y="154305"/>
                      <a:pt x="7620" y="159067"/>
                      <a:pt x="11430" y="163830"/>
                    </a:cubicBezTo>
                    <a:lnTo>
                      <a:pt x="188595" y="14288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40" name="Google Shape;6640;p34"/>
              <p:cNvSpPr/>
              <p:nvPr/>
            </p:nvSpPr>
            <p:spPr>
              <a:xfrm>
                <a:off x="6419850" y="2628900"/>
                <a:ext cx="149542" cy="200025"/>
              </a:xfrm>
              <a:custGeom>
                <a:avLst/>
                <a:gdLst/>
                <a:ahLst/>
                <a:cxnLst/>
                <a:rect l="l" t="t" r="r" b="b"/>
                <a:pathLst>
                  <a:path w="149542" h="200025" extrusionOk="0">
                    <a:moveTo>
                      <a:pt x="149542" y="10477"/>
                    </a:moveTo>
                    <a:cubicBezTo>
                      <a:pt x="144780" y="6667"/>
                      <a:pt x="140017" y="2858"/>
                      <a:pt x="135255" y="0"/>
                    </a:cubicBezTo>
                    <a:lnTo>
                      <a:pt x="0" y="188595"/>
                    </a:lnTo>
                    <a:cubicBezTo>
                      <a:pt x="4763" y="192405"/>
                      <a:pt x="9525" y="196215"/>
                      <a:pt x="14288" y="200025"/>
                    </a:cubicBezTo>
                    <a:lnTo>
                      <a:pt x="149542" y="1047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41" name="Google Shape;6641;p34"/>
              <p:cNvSpPr/>
              <p:nvPr/>
            </p:nvSpPr>
            <p:spPr>
              <a:xfrm>
                <a:off x="6299834" y="2535554"/>
                <a:ext cx="100965" cy="222885"/>
              </a:xfrm>
              <a:custGeom>
                <a:avLst/>
                <a:gdLst/>
                <a:ahLst/>
                <a:cxnLst/>
                <a:rect l="l" t="t" r="r" b="b"/>
                <a:pathLst>
                  <a:path w="100965" h="222885" extrusionOk="0">
                    <a:moveTo>
                      <a:pt x="17145" y="222885"/>
                    </a:moveTo>
                    <a:lnTo>
                      <a:pt x="100965" y="6668"/>
                    </a:lnTo>
                    <a:cubicBezTo>
                      <a:pt x="95250" y="4763"/>
                      <a:pt x="89535" y="1905"/>
                      <a:pt x="83820" y="0"/>
                    </a:cubicBezTo>
                    <a:lnTo>
                      <a:pt x="0" y="216218"/>
                    </a:lnTo>
                    <a:cubicBezTo>
                      <a:pt x="6668" y="218123"/>
                      <a:pt x="12383" y="220980"/>
                      <a:pt x="17145" y="22288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42" name="Google Shape;6642;p34"/>
              <p:cNvSpPr/>
              <p:nvPr/>
            </p:nvSpPr>
            <p:spPr>
              <a:xfrm>
                <a:off x="5330189" y="3309937"/>
                <a:ext cx="228600" cy="37147"/>
              </a:xfrm>
              <a:custGeom>
                <a:avLst/>
                <a:gdLst/>
                <a:ahLst/>
                <a:cxnLst/>
                <a:rect l="l" t="t" r="r" b="b"/>
                <a:pathLst>
                  <a:path w="228600" h="37147" extrusionOk="0">
                    <a:moveTo>
                      <a:pt x="1905" y="37147"/>
                    </a:moveTo>
                    <a:lnTo>
                      <a:pt x="228600" y="18097"/>
                    </a:lnTo>
                    <a:cubicBezTo>
                      <a:pt x="227648" y="12383"/>
                      <a:pt x="226695" y="5715"/>
                      <a:pt x="226695" y="0"/>
                    </a:cubicBezTo>
                    <a:lnTo>
                      <a:pt x="0" y="19050"/>
                    </a:lnTo>
                    <a:cubicBezTo>
                      <a:pt x="0" y="24765"/>
                      <a:pt x="952" y="30480"/>
                      <a:pt x="1905" y="3714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43" name="Google Shape;6643;p34"/>
              <p:cNvSpPr/>
              <p:nvPr/>
            </p:nvSpPr>
            <p:spPr>
              <a:xfrm>
                <a:off x="5334000" y="3127057"/>
                <a:ext cx="227647" cy="58102"/>
              </a:xfrm>
              <a:custGeom>
                <a:avLst/>
                <a:gdLst/>
                <a:ahLst/>
                <a:cxnLst/>
                <a:rect l="l" t="t" r="r" b="b"/>
                <a:pathLst>
                  <a:path w="227647" h="58102" extrusionOk="0">
                    <a:moveTo>
                      <a:pt x="227648" y="40005"/>
                    </a:moveTo>
                    <a:lnTo>
                      <a:pt x="2858" y="0"/>
                    </a:lnTo>
                    <a:cubicBezTo>
                      <a:pt x="1905" y="5715"/>
                      <a:pt x="952" y="12383"/>
                      <a:pt x="0" y="18097"/>
                    </a:cubicBezTo>
                    <a:lnTo>
                      <a:pt x="224790" y="58102"/>
                    </a:lnTo>
                    <a:cubicBezTo>
                      <a:pt x="225742" y="51435"/>
                      <a:pt x="226695" y="45720"/>
                      <a:pt x="227648" y="400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44" name="Google Shape;6644;p34"/>
              <p:cNvSpPr/>
              <p:nvPr/>
            </p:nvSpPr>
            <p:spPr>
              <a:xfrm>
                <a:off x="5389245" y="2933700"/>
                <a:ext cx="215264" cy="113347"/>
              </a:xfrm>
              <a:custGeom>
                <a:avLst/>
                <a:gdLst/>
                <a:ahLst/>
                <a:cxnLst/>
                <a:rect l="l" t="t" r="r" b="b"/>
                <a:pathLst>
                  <a:path w="215264" h="113347" extrusionOk="0">
                    <a:moveTo>
                      <a:pt x="0" y="16192"/>
                    </a:moveTo>
                    <a:lnTo>
                      <a:pt x="207645" y="113347"/>
                    </a:lnTo>
                    <a:cubicBezTo>
                      <a:pt x="209550" y="107633"/>
                      <a:pt x="212407" y="101917"/>
                      <a:pt x="215265" y="97155"/>
                    </a:cubicBezTo>
                    <a:lnTo>
                      <a:pt x="7620" y="0"/>
                    </a:lnTo>
                    <a:cubicBezTo>
                      <a:pt x="4763" y="4763"/>
                      <a:pt x="1905" y="10477"/>
                      <a:pt x="0" y="1619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45" name="Google Shape;6645;p34"/>
              <p:cNvSpPr/>
              <p:nvPr/>
            </p:nvSpPr>
            <p:spPr>
              <a:xfrm>
                <a:off x="5492114" y="2762250"/>
                <a:ext cx="187642" cy="161925"/>
              </a:xfrm>
              <a:custGeom>
                <a:avLst/>
                <a:gdLst/>
                <a:ahLst/>
                <a:cxnLst/>
                <a:rect l="l" t="t" r="r" b="b"/>
                <a:pathLst>
                  <a:path w="187642" h="161925" extrusionOk="0">
                    <a:moveTo>
                      <a:pt x="187643" y="147638"/>
                    </a:moveTo>
                    <a:lnTo>
                      <a:pt x="11430" y="0"/>
                    </a:lnTo>
                    <a:cubicBezTo>
                      <a:pt x="7620" y="4763"/>
                      <a:pt x="3810" y="9525"/>
                      <a:pt x="0" y="14288"/>
                    </a:cubicBezTo>
                    <a:lnTo>
                      <a:pt x="175260" y="161925"/>
                    </a:lnTo>
                    <a:cubicBezTo>
                      <a:pt x="180023" y="157163"/>
                      <a:pt x="183833" y="152400"/>
                      <a:pt x="187643" y="14763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46" name="Google Shape;6646;p34"/>
              <p:cNvSpPr/>
              <p:nvPr/>
            </p:nvSpPr>
            <p:spPr>
              <a:xfrm>
                <a:off x="5621654" y="2635567"/>
                <a:ext cx="151447" cy="197167"/>
              </a:xfrm>
              <a:custGeom>
                <a:avLst/>
                <a:gdLst/>
                <a:ahLst/>
                <a:cxnLst/>
                <a:rect l="l" t="t" r="r" b="b"/>
                <a:pathLst>
                  <a:path w="151447" h="197167" extrusionOk="0">
                    <a:moveTo>
                      <a:pt x="137160" y="197168"/>
                    </a:moveTo>
                    <a:cubicBezTo>
                      <a:pt x="141923" y="193358"/>
                      <a:pt x="146685" y="189548"/>
                      <a:pt x="151448" y="185738"/>
                    </a:cubicBezTo>
                    <a:lnTo>
                      <a:pt x="14288" y="0"/>
                    </a:lnTo>
                    <a:cubicBezTo>
                      <a:pt x="9525" y="3810"/>
                      <a:pt x="4763" y="7620"/>
                      <a:pt x="0" y="11430"/>
                    </a:cubicBezTo>
                    <a:lnTo>
                      <a:pt x="137160" y="197168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47" name="Google Shape;6647;p34"/>
              <p:cNvSpPr/>
              <p:nvPr/>
            </p:nvSpPr>
            <p:spPr>
              <a:xfrm>
                <a:off x="5765482" y="2550795"/>
                <a:ext cx="109537" cy="219075"/>
              </a:xfrm>
              <a:custGeom>
                <a:avLst/>
                <a:gdLst/>
                <a:ahLst/>
                <a:cxnLst/>
                <a:rect l="l" t="t" r="r" b="b"/>
                <a:pathLst>
                  <a:path w="109537" h="219075" extrusionOk="0">
                    <a:moveTo>
                      <a:pt x="109538" y="210502"/>
                    </a:moveTo>
                    <a:lnTo>
                      <a:pt x="16192" y="0"/>
                    </a:lnTo>
                    <a:cubicBezTo>
                      <a:pt x="10477" y="2857"/>
                      <a:pt x="4763" y="4763"/>
                      <a:pt x="0" y="7620"/>
                    </a:cubicBezTo>
                    <a:lnTo>
                      <a:pt x="93345" y="219075"/>
                    </a:lnTo>
                    <a:cubicBezTo>
                      <a:pt x="98107" y="215265"/>
                      <a:pt x="103822" y="212407"/>
                      <a:pt x="109538" y="2105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48" name="Google Shape;6648;p34"/>
              <p:cNvSpPr/>
              <p:nvPr/>
            </p:nvSpPr>
            <p:spPr>
              <a:xfrm>
                <a:off x="6642734" y="3220402"/>
                <a:ext cx="401955" cy="36194"/>
              </a:xfrm>
              <a:custGeom>
                <a:avLst/>
                <a:gdLst/>
                <a:ahLst/>
                <a:cxnLst/>
                <a:rect l="l" t="t" r="r" b="b"/>
                <a:pathLst>
                  <a:path w="401955" h="36194" extrusionOk="0">
                    <a:moveTo>
                      <a:pt x="953" y="36195"/>
                    </a:moveTo>
                    <a:lnTo>
                      <a:pt x="401955" y="18097"/>
                    </a:lnTo>
                    <a:cubicBezTo>
                      <a:pt x="401955" y="12382"/>
                      <a:pt x="401955" y="5715"/>
                      <a:pt x="401003" y="0"/>
                    </a:cubicBezTo>
                    <a:lnTo>
                      <a:pt x="0" y="18097"/>
                    </a:lnTo>
                    <a:cubicBezTo>
                      <a:pt x="953" y="23813"/>
                      <a:pt x="953" y="29527"/>
                      <a:pt x="953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49" name="Google Shape;6649;p34"/>
              <p:cNvSpPr/>
              <p:nvPr/>
            </p:nvSpPr>
            <p:spPr>
              <a:xfrm>
                <a:off x="6619875" y="2976562"/>
                <a:ext cx="388620" cy="138112"/>
              </a:xfrm>
              <a:custGeom>
                <a:avLst/>
                <a:gdLst/>
                <a:ahLst/>
                <a:cxnLst/>
                <a:rect l="l" t="t" r="r" b="b"/>
                <a:pathLst>
                  <a:path w="388620" h="138112" extrusionOk="0">
                    <a:moveTo>
                      <a:pt x="4763" y="138113"/>
                    </a:moveTo>
                    <a:lnTo>
                      <a:pt x="388620" y="17145"/>
                    </a:lnTo>
                    <a:cubicBezTo>
                      <a:pt x="386715" y="11430"/>
                      <a:pt x="384810" y="5715"/>
                      <a:pt x="383858" y="0"/>
                    </a:cubicBezTo>
                    <a:lnTo>
                      <a:pt x="0" y="120967"/>
                    </a:lnTo>
                    <a:cubicBezTo>
                      <a:pt x="1905" y="126683"/>
                      <a:pt x="3810" y="132397"/>
                      <a:pt x="4763" y="1381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50" name="Google Shape;6650;p34"/>
              <p:cNvSpPr/>
              <p:nvPr/>
            </p:nvSpPr>
            <p:spPr>
              <a:xfrm>
                <a:off x="6560820" y="2752725"/>
                <a:ext cx="348614" cy="231457"/>
              </a:xfrm>
              <a:custGeom>
                <a:avLst/>
                <a:gdLst/>
                <a:ahLst/>
                <a:cxnLst/>
                <a:rect l="l" t="t" r="r" b="b"/>
                <a:pathLst>
                  <a:path w="348614" h="231457" extrusionOk="0">
                    <a:moveTo>
                      <a:pt x="9525" y="231458"/>
                    </a:moveTo>
                    <a:lnTo>
                      <a:pt x="348615" y="15240"/>
                    </a:lnTo>
                    <a:cubicBezTo>
                      <a:pt x="345758" y="10477"/>
                      <a:pt x="341947" y="4763"/>
                      <a:pt x="339090" y="0"/>
                    </a:cubicBezTo>
                    <a:lnTo>
                      <a:pt x="0" y="216217"/>
                    </a:lnTo>
                    <a:cubicBezTo>
                      <a:pt x="2858" y="220980"/>
                      <a:pt x="5715" y="225742"/>
                      <a:pt x="9525" y="2314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51" name="Google Shape;6651;p34"/>
              <p:cNvSpPr/>
              <p:nvPr/>
            </p:nvSpPr>
            <p:spPr>
              <a:xfrm>
                <a:off x="6470332" y="2562225"/>
                <a:ext cx="284797" cy="309562"/>
              </a:xfrm>
              <a:custGeom>
                <a:avLst/>
                <a:gdLst/>
                <a:ahLst/>
                <a:cxnLst/>
                <a:rect l="l" t="t" r="r" b="b"/>
                <a:pathLst>
                  <a:path w="284797" h="309562" extrusionOk="0">
                    <a:moveTo>
                      <a:pt x="284797" y="12383"/>
                    </a:moveTo>
                    <a:cubicBezTo>
                      <a:pt x="280035" y="8573"/>
                      <a:pt x="276225" y="3810"/>
                      <a:pt x="271463" y="0"/>
                    </a:cubicBezTo>
                    <a:lnTo>
                      <a:pt x="0" y="297180"/>
                    </a:lnTo>
                    <a:cubicBezTo>
                      <a:pt x="4763" y="300990"/>
                      <a:pt x="8572" y="305753"/>
                      <a:pt x="13335" y="309563"/>
                    </a:cubicBezTo>
                    <a:lnTo>
                      <a:pt x="284797" y="12383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52" name="Google Shape;6652;p34"/>
              <p:cNvSpPr/>
              <p:nvPr/>
            </p:nvSpPr>
            <p:spPr>
              <a:xfrm>
                <a:off x="6357937" y="2423160"/>
                <a:ext cx="205740" cy="364807"/>
              </a:xfrm>
              <a:custGeom>
                <a:avLst/>
                <a:gdLst/>
                <a:ahLst/>
                <a:cxnLst/>
                <a:rect l="l" t="t" r="r" b="b"/>
                <a:pathLst>
                  <a:path w="205740" h="364807" extrusionOk="0">
                    <a:moveTo>
                      <a:pt x="205740" y="8573"/>
                    </a:moveTo>
                    <a:cubicBezTo>
                      <a:pt x="200025" y="5715"/>
                      <a:pt x="195263" y="2857"/>
                      <a:pt x="189547" y="0"/>
                    </a:cubicBezTo>
                    <a:lnTo>
                      <a:pt x="0" y="355282"/>
                    </a:lnTo>
                    <a:cubicBezTo>
                      <a:pt x="5715" y="358140"/>
                      <a:pt x="10478" y="360998"/>
                      <a:pt x="16192" y="364807"/>
                    </a:cubicBezTo>
                    <a:lnTo>
                      <a:pt x="205740" y="8573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53" name="Google Shape;6653;p34"/>
              <p:cNvSpPr/>
              <p:nvPr/>
            </p:nvSpPr>
            <p:spPr>
              <a:xfrm>
                <a:off x="5155882" y="3220402"/>
                <a:ext cx="398144" cy="35242"/>
              </a:xfrm>
              <a:custGeom>
                <a:avLst/>
                <a:gdLst/>
                <a:ahLst/>
                <a:cxnLst/>
                <a:rect l="l" t="t" r="r" b="b"/>
                <a:pathLst>
                  <a:path w="398144" h="35242" extrusionOk="0">
                    <a:moveTo>
                      <a:pt x="398145" y="17145"/>
                    </a:moveTo>
                    <a:lnTo>
                      <a:pt x="953" y="0"/>
                    </a:lnTo>
                    <a:cubicBezTo>
                      <a:pt x="953" y="5715"/>
                      <a:pt x="953" y="12382"/>
                      <a:pt x="0" y="18097"/>
                    </a:cubicBezTo>
                    <a:lnTo>
                      <a:pt x="398145" y="35242"/>
                    </a:lnTo>
                    <a:cubicBezTo>
                      <a:pt x="398145" y="29527"/>
                      <a:pt x="398145" y="23813"/>
                      <a:pt x="398145" y="1714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54" name="Google Shape;6654;p34"/>
              <p:cNvSpPr/>
              <p:nvPr/>
            </p:nvSpPr>
            <p:spPr>
              <a:xfrm>
                <a:off x="5193030" y="2977514"/>
                <a:ext cx="384809" cy="137160"/>
              </a:xfrm>
              <a:custGeom>
                <a:avLst/>
                <a:gdLst/>
                <a:ahLst/>
                <a:cxnLst/>
                <a:rect l="l" t="t" r="r" b="b"/>
                <a:pathLst>
                  <a:path w="384809" h="137160" extrusionOk="0">
                    <a:moveTo>
                      <a:pt x="384810" y="120015"/>
                    </a:moveTo>
                    <a:lnTo>
                      <a:pt x="4763" y="0"/>
                    </a:lnTo>
                    <a:cubicBezTo>
                      <a:pt x="2857" y="5715"/>
                      <a:pt x="952" y="11430"/>
                      <a:pt x="0" y="17145"/>
                    </a:cubicBezTo>
                    <a:lnTo>
                      <a:pt x="381000" y="137160"/>
                    </a:lnTo>
                    <a:cubicBezTo>
                      <a:pt x="381953" y="131445"/>
                      <a:pt x="382905" y="125730"/>
                      <a:pt x="384810" y="12001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55" name="Google Shape;6655;p34"/>
              <p:cNvSpPr/>
              <p:nvPr/>
            </p:nvSpPr>
            <p:spPr>
              <a:xfrm>
                <a:off x="5291137" y="2752725"/>
                <a:ext cx="346710" cy="230504"/>
              </a:xfrm>
              <a:custGeom>
                <a:avLst/>
                <a:gdLst/>
                <a:ahLst/>
                <a:cxnLst/>
                <a:rect l="l" t="t" r="r" b="b"/>
                <a:pathLst>
                  <a:path w="346710" h="230504" extrusionOk="0">
                    <a:moveTo>
                      <a:pt x="346710" y="215265"/>
                    </a:moveTo>
                    <a:lnTo>
                      <a:pt x="9525" y="0"/>
                    </a:lnTo>
                    <a:cubicBezTo>
                      <a:pt x="6668" y="4763"/>
                      <a:pt x="2857" y="10477"/>
                      <a:pt x="0" y="15240"/>
                    </a:cubicBezTo>
                    <a:lnTo>
                      <a:pt x="337185" y="230505"/>
                    </a:lnTo>
                    <a:cubicBezTo>
                      <a:pt x="340042" y="224790"/>
                      <a:pt x="342900" y="220027"/>
                      <a:pt x="346710" y="21526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56" name="Google Shape;6656;p34"/>
              <p:cNvSpPr/>
              <p:nvPr/>
            </p:nvSpPr>
            <p:spPr>
              <a:xfrm>
                <a:off x="5434012" y="2573654"/>
                <a:ext cx="288607" cy="302895"/>
              </a:xfrm>
              <a:custGeom>
                <a:avLst/>
                <a:gdLst/>
                <a:ahLst/>
                <a:cxnLst/>
                <a:rect l="l" t="t" r="r" b="b"/>
                <a:pathLst>
                  <a:path w="288607" h="302895" extrusionOk="0">
                    <a:moveTo>
                      <a:pt x="288608" y="290513"/>
                    </a:moveTo>
                    <a:lnTo>
                      <a:pt x="13335" y="0"/>
                    </a:lnTo>
                    <a:cubicBezTo>
                      <a:pt x="8573" y="3810"/>
                      <a:pt x="4763" y="8573"/>
                      <a:pt x="0" y="12383"/>
                    </a:cubicBezTo>
                    <a:lnTo>
                      <a:pt x="275273" y="302895"/>
                    </a:lnTo>
                    <a:cubicBezTo>
                      <a:pt x="279083" y="299085"/>
                      <a:pt x="283845" y="294323"/>
                      <a:pt x="288608" y="2905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57" name="Google Shape;6657;p34"/>
              <p:cNvSpPr/>
              <p:nvPr/>
            </p:nvSpPr>
            <p:spPr>
              <a:xfrm>
                <a:off x="5604510" y="2442210"/>
                <a:ext cx="217169" cy="356235"/>
              </a:xfrm>
              <a:custGeom>
                <a:avLst/>
                <a:gdLst/>
                <a:ahLst/>
                <a:cxnLst/>
                <a:rect l="l" t="t" r="r" b="b"/>
                <a:pathLst>
                  <a:path w="217169" h="356235" extrusionOk="0">
                    <a:moveTo>
                      <a:pt x="0" y="9525"/>
                    </a:moveTo>
                    <a:lnTo>
                      <a:pt x="201930" y="356235"/>
                    </a:lnTo>
                    <a:cubicBezTo>
                      <a:pt x="206692" y="353378"/>
                      <a:pt x="212407" y="349567"/>
                      <a:pt x="217170" y="346710"/>
                    </a:cubicBezTo>
                    <a:lnTo>
                      <a:pt x="16192" y="0"/>
                    </a:lnTo>
                    <a:cubicBezTo>
                      <a:pt x="10477" y="2857"/>
                      <a:pt x="5715" y="5715"/>
                      <a:pt x="0" y="952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58" name="Google Shape;6658;p34"/>
              <p:cNvSpPr/>
              <p:nvPr/>
            </p:nvSpPr>
            <p:spPr>
              <a:xfrm>
                <a:off x="5412104" y="2451735"/>
                <a:ext cx="70485" cy="72007"/>
              </a:xfrm>
              <a:custGeom>
                <a:avLst/>
                <a:gdLst/>
                <a:ahLst/>
                <a:cxnLst/>
                <a:rect l="l" t="t" r="r" b="b"/>
                <a:pathLst>
                  <a:path w="70485" h="72007" extrusionOk="0">
                    <a:moveTo>
                      <a:pt x="41910" y="11430"/>
                    </a:moveTo>
                    <a:lnTo>
                      <a:pt x="28575" y="0"/>
                    </a:lnTo>
                    <a:lnTo>
                      <a:pt x="6668" y="24765"/>
                    </a:lnTo>
                    <a:cubicBezTo>
                      <a:pt x="1905" y="29527"/>
                      <a:pt x="0" y="35242"/>
                      <a:pt x="0" y="41910"/>
                    </a:cubicBezTo>
                    <a:cubicBezTo>
                      <a:pt x="0" y="48577"/>
                      <a:pt x="2858" y="54292"/>
                      <a:pt x="7620" y="58102"/>
                    </a:cubicBezTo>
                    <a:cubicBezTo>
                      <a:pt x="13335" y="62865"/>
                      <a:pt x="21908" y="67627"/>
                      <a:pt x="32385" y="69532"/>
                    </a:cubicBezTo>
                    <a:cubicBezTo>
                      <a:pt x="42863" y="72390"/>
                      <a:pt x="55245" y="72390"/>
                      <a:pt x="69533" y="71438"/>
                    </a:cubicBezTo>
                    <a:lnTo>
                      <a:pt x="70485" y="63817"/>
                    </a:lnTo>
                    <a:cubicBezTo>
                      <a:pt x="61913" y="63817"/>
                      <a:pt x="53340" y="62865"/>
                      <a:pt x="46673" y="60960"/>
                    </a:cubicBezTo>
                    <a:cubicBezTo>
                      <a:pt x="40005" y="59055"/>
                      <a:pt x="34290" y="56198"/>
                      <a:pt x="30480" y="52388"/>
                    </a:cubicBezTo>
                    <a:cubicBezTo>
                      <a:pt x="26670" y="49530"/>
                      <a:pt x="24765" y="44767"/>
                      <a:pt x="23813" y="40005"/>
                    </a:cubicBezTo>
                    <a:cubicBezTo>
                      <a:pt x="22860" y="35242"/>
                      <a:pt x="24765" y="31432"/>
                      <a:pt x="27623" y="27623"/>
                    </a:cubicBezTo>
                    <a:lnTo>
                      <a:pt x="41910" y="1143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59" name="Google Shape;6659;p34"/>
              <p:cNvSpPr/>
              <p:nvPr/>
            </p:nvSpPr>
            <p:spPr>
              <a:xfrm>
                <a:off x="5534025" y="2244089"/>
                <a:ext cx="77033" cy="27622"/>
              </a:xfrm>
              <a:custGeom>
                <a:avLst/>
                <a:gdLst/>
                <a:ahLst/>
                <a:cxnLst/>
                <a:rect l="l" t="t" r="r" b="b"/>
                <a:pathLst>
                  <a:path w="77033" h="27622" extrusionOk="0">
                    <a:moveTo>
                      <a:pt x="24765" y="15240"/>
                    </a:moveTo>
                    <a:cubicBezTo>
                      <a:pt x="27623" y="13335"/>
                      <a:pt x="30480" y="12383"/>
                      <a:pt x="34290" y="12383"/>
                    </a:cubicBezTo>
                    <a:cubicBezTo>
                      <a:pt x="37148" y="12383"/>
                      <a:pt x="40005" y="12383"/>
                      <a:pt x="42863" y="13335"/>
                    </a:cubicBezTo>
                    <a:lnTo>
                      <a:pt x="75248" y="27623"/>
                    </a:lnTo>
                    <a:cubicBezTo>
                      <a:pt x="80010" y="24765"/>
                      <a:pt x="75248" y="20003"/>
                      <a:pt x="60960" y="12383"/>
                    </a:cubicBezTo>
                    <a:cubicBezTo>
                      <a:pt x="53340" y="8573"/>
                      <a:pt x="48577" y="6668"/>
                      <a:pt x="45720" y="5715"/>
                    </a:cubicBezTo>
                    <a:cubicBezTo>
                      <a:pt x="39052" y="2858"/>
                      <a:pt x="31433" y="953"/>
                      <a:pt x="23813" y="0"/>
                    </a:cubicBezTo>
                    <a:cubicBezTo>
                      <a:pt x="16192" y="0"/>
                      <a:pt x="10477" y="953"/>
                      <a:pt x="5715" y="3810"/>
                    </a:cubicBezTo>
                    <a:cubicBezTo>
                      <a:pt x="2858" y="5715"/>
                      <a:pt x="952" y="7620"/>
                      <a:pt x="0" y="9525"/>
                    </a:cubicBezTo>
                    <a:lnTo>
                      <a:pt x="17145" y="21908"/>
                    </a:lnTo>
                    <a:cubicBezTo>
                      <a:pt x="19050" y="18098"/>
                      <a:pt x="21908" y="16193"/>
                      <a:pt x="24765" y="1524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60" name="Google Shape;6660;p34"/>
              <p:cNvSpPr/>
              <p:nvPr/>
            </p:nvSpPr>
            <p:spPr>
              <a:xfrm>
                <a:off x="5629275" y="2180186"/>
                <a:ext cx="80010" cy="46758"/>
              </a:xfrm>
              <a:custGeom>
                <a:avLst/>
                <a:gdLst/>
                <a:ahLst/>
                <a:cxnLst/>
                <a:rect l="l" t="t" r="r" b="b"/>
                <a:pathLst>
                  <a:path w="80010" h="46758" extrusionOk="0">
                    <a:moveTo>
                      <a:pt x="20002" y="43901"/>
                    </a:moveTo>
                    <a:cubicBezTo>
                      <a:pt x="22860" y="41996"/>
                      <a:pt x="25717" y="41043"/>
                      <a:pt x="27623" y="40091"/>
                    </a:cubicBezTo>
                    <a:cubicBezTo>
                      <a:pt x="32385" y="38186"/>
                      <a:pt x="38100" y="37233"/>
                      <a:pt x="44767" y="37233"/>
                    </a:cubicBezTo>
                    <a:cubicBezTo>
                      <a:pt x="52388" y="37233"/>
                      <a:pt x="60008" y="39138"/>
                      <a:pt x="68580" y="41996"/>
                    </a:cubicBezTo>
                    <a:lnTo>
                      <a:pt x="80010" y="37233"/>
                    </a:lnTo>
                    <a:lnTo>
                      <a:pt x="50483" y="10563"/>
                    </a:lnTo>
                    <a:cubicBezTo>
                      <a:pt x="45720" y="5801"/>
                      <a:pt x="40958" y="2943"/>
                      <a:pt x="36195" y="1038"/>
                    </a:cubicBezTo>
                    <a:cubicBezTo>
                      <a:pt x="30480" y="-867"/>
                      <a:pt x="25717" y="86"/>
                      <a:pt x="20955" y="1991"/>
                    </a:cubicBezTo>
                    <a:cubicBezTo>
                      <a:pt x="15240" y="4848"/>
                      <a:pt x="11430" y="7706"/>
                      <a:pt x="9525" y="9611"/>
                    </a:cubicBezTo>
                    <a:lnTo>
                      <a:pt x="26670" y="21993"/>
                    </a:lnTo>
                    <a:cubicBezTo>
                      <a:pt x="26670" y="21041"/>
                      <a:pt x="27623" y="19136"/>
                      <a:pt x="28575" y="18183"/>
                    </a:cubicBezTo>
                    <a:cubicBezTo>
                      <a:pt x="30480" y="16278"/>
                      <a:pt x="32385" y="15326"/>
                      <a:pt x="34290" y="14373"/>
                    </a:cubicBezTo>
                    <a:cubicBezTo>
                      <a:pt x="37148" y="13421"/>
                      <a:pt x="40005" y="13421"/>
                      <a:pt x="43815" y="14373"/>
                    </a:cubicBezTo>
                    <a:cubicBezTo>
                      <a:pt x="47625" y="16278"/>
                      <a:pt x="51435" y="18183"/>
                      <a:pt x="55245" y="21993"/>
                    </a:cubicBezTo>
                    <a:lnTo>
                      <a:pt x="73342" y="35328"/>
                    </a:lnTo>
                    <a:lnTo>
                      <a:pt x="71438" y="36281"/>
                    </a:lnTo>
                    <a:cubicBezTo>
                      <a:pt x="54292" y="31518"/>
                      <a:pt x="40958" y="27708"/>
                      <a:pt x="31433" y="25803"/>
                    </a:cubicBezTo>
                    <a:cubicBezTo>
                      <a:pt x="20955" y="23898"/>
                      <a:pt x="13335" y="23898"/>
                      <a:pt x="9525" y="25803"/>
                    </a:cubicBezTo>
                    <a:cubicBezTo>
                      <a:pt x="7620" y="26756"/>
                      <a:pt x="5715" y="27708"/>
                      <a:pt x="3810" y="28661"/>
                    </a:cubicBezTo>
                    <a:cubicBezTo>
                      <a:pt x="1905" y="29613"/>
                      <a:pt x="952" y="30566"/>
                      <a:pt x="0" y="32471"/>
                    </a:cubicBezTo>
                    <a:lnTo>
                      <a:pt x="16192" y="46758"/>
                    </a:lnTo>
                    <a:cubicBezTo>
                      <a:pt x="16192" y="46758"/>
                      <a:pt x="18098" y="45806"/>
                      <a:pt x="20002" y="4390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61" name="Google Shape;6661;p34"/>
              <p:cNvSpPr/>
              <p:nvPr/>
            </p:nvSpPr>
            <p:spPr>
              <a:xfrm>
                <a:off x="5366385" y="2163127"/>
                <a:ext cx="518291" cy="331470"/>
              </a:xfrm>
              <a:custGeom>
                <a:avLst/>
                <a:gdLst/>
                <a:ahLst/>
                <a:cxnLst/>
                <a:rect l="l" t="t" r="r" b="b"/>
                <a:pathLst>
                  <a:path w="518291" h="331470" extrusionOk="0">
                    <a:moveTo>
                      <a:pt x="83820" y="260985"/>
                    </a:moveTo>
                    <a:cubicBezTo>
                      <a:pt x="84773" y="260985"/>
                      <a:pt x="85725" y="260985"/>
                      <a:pt x="86677" y="261938"/>
                    </a:cubicBezTo>
                    <a:cubicBezTo>
                      <a:pt x="87630" y="262890"/>
                      <a:pt x="89535" y="263843"/>
                      <a:pt x="90488" y="264795"/>
                    </a:cubicBezTo>
                    <a:cubicBezTo>
                      <a:pt x="93345" y="267653"/>
                      <a:pt x="94298" y="272415"/>
                      <a:pt x="92392" y="278130"/>
                    </a:cubicBezTo>
                    <a:cubicBezTo>
                      <a:pt x="90488" y="283845"/>
                      <a:pt x="87630" y="289560"/>
                      <a:pt x="81915" y="294323"/>
                    </a:cubicBezTo>
                    <a:cubicBezTo>
                      <a:pt x="93345" y="301943"/>
                      <a:pt x="105727" y="305753"/>
                      <a:pt x="118110" y="307658"/>
                    </a:cubicBezTo>
                    <a:cubicBezTo>
                      <a:pt x="129540" y="308610"/>
                      <a:pt x="139065" y="305753"/>
                      <a:pt x="145732" y="300038"/>
                    </a:cubicBezTo>
                    <a:cubicBezTo>
                      <a:pt x="148590" y="297180"/>
                      <a:pt x="151448" y="293370"/>
                      <a:pt x="152400" y="289560"/>
                    </a:cubicBezTo>
                    <a:cubicBezTo>
                      <a:pt x="154305" y="284798"/>
                      <a:pt x="156210" y="280988"/>
                      <a:pt x="156210" y="275273"/>
                    </a:cubicBezTo>
                    <a:lnTo>
                      <a:pt x="170498" y="289560"/>
                    </a:lnTo>
                    <a:lnTo>
                      <a:pt x="193357" y="284798"/>
                    </a:lnTo>
                    <a:lnTo>
                      <a:pt x="129540" y="218123"/>
                    </a:lnTo>
                    <a:cubicBezTo>
                      <a:pt x="139065" y="209550"/>
                      <a:pt x="148590" y="201930"/>
                      <a:pt x="158115" y="193358"/>
                    </a:cubicBezTo>
                    <a:lnTo>
                      <a:pt x="206692" y="255270"/>
                    </a:lnTo>
                    <a:lnTo>
                      <a:pt x="231457" y="253365"/>
                    </a:lnTo>
                    <a:lnTo>
                      <a:pt x="174307" y="180023"/>
                    </a:lnTo>
                    <a:cubicBezTo>
                      <a:pt x="184785" y="171450"/>
                      <a:pt x="196215" y="163830"/>
                      <a:pt x="206692" y="156210"/>
                    </a:cubicBezTo>
                    <a:lnTo>
                      <a:pt x="221932" y="180023"/>
                    </a:lnTo>
                    <a:lnTo>
                      <a:pt x="213360" y="185738"/>
                    </a:lnTo>
                    <a:cubicBezTo>
                      <a:pt x="212407" y="186690"/>
                      <a:pt x="211455" y="187643"/>
                      <a:pt x="211455" y="189548"/>
                    </a:cubicBezTo>
                    <a:cubicBezTo>
                      <a:pt x="210502" y="190500"/>
                      <a:pt x="211455" y="192405"/>
                      <a:pt x="212407" y="193358"/>
                    </a:cubicBezTo>
                    <a:cubicBezTo>
                      <a:pt x="215265" y="197168"/>
                      <a:pt x="220980" y="200025"/>
                      <a:pt x="231457" y="201930"/>
                    </a:cubicBezTo>
                    <a:cubicBezTo>
                      <a:pt x="241935" y="203835"/>
                      <a:pt x="248602" y="203835"/>
                      <a:pt x="252413" y="200978"/>
                    </a:cubicBezTo>
                    <a:cubicBezTo>
                      <a:pt x="254317" y="200025"/>
                      <a:pt x="255270" y="198120"/>
                      <a:pt x="255270" y="197168"/>
                    </a:cubicBezTo>
                    <a:cubicBezTo>
                      <a:pt x="255270" y="195263"/>
                      <a:pt x="255270" y="193358"/>
                      <a:pt x="254317" y="192405"/>
                    </a:cubicBezTo>
                    <a:lnTo>
                      <a:pt x="223838" y="145733"/>
                    </a:lnTo>
                    <a:cubicBezTo>
                      <a:pt x="231457" y="140970"/>
                      <a:pt x="239077" y="135255"/>
                      <a:pt x="246698" y="130493"/>
                    </a:cubicBezTo>
                    <a:lnTo>
                      <a:pt x="291465" y="199073"/>
                    </a:lnTo>
                    <a:lnTo>
                      <a:pt x="314325" y="197168"/>
                    </a:lnTo>
                    <a:lnTo>
                      <a:pt x="263842" y="119063"/>
                    </a:lnTo>
                    <a:cubicBezTo>
                      <a:pt x="286703" y="104775"/>
                      <a:pt x="310515" y="92393"/>
                      <a:pt x="335280" y="80010"/>
                    </a:cubicBezTo>
                    <a:lnTo>
                      <a:pt x="347663" y="105728"/>
                    </a:lnTo>
                    <a:lnTo>
                      <a:pt x="307657" y="125730"/>
                    </a:lnTo>
                    <a:cubicBezTo>
                      <a:pt x="305753" y="126683"/>
                      <a:pt x="303848" y="128588"/>
                      <a:pt x="302895" y="130493"/>
                    </a:cubicBezTo>
                    <a:cubicBezTo>
                      <a:pt x="301942" y="133350"/>
                      <a:pt x="301942" y="135255"/>
                      <a:pt x="302895" y="137160"/>
                    </a:cubicBezTo>
                    <a:cubicBezTo>
                      <a:pt x="305753" y="141923"/>
                      <a:pt x="310515" y="146685"/>
                      <a:pt x="317182" y="149543"/>
                    </a:cubicBezTo>
                    <a:cubicBezTo>
                      <a:pt x="323850" y="153353"/>
                      <a:pt x="329565" y="154305"/>
                      <a:pt x="333375" y="152400"/>
                    </a:cubicBezTo>
                    <a:cubicBezTo>
                      <a:pt x="334328" y="151448"/>
                      <a:pt x="335280" y="150495"/>
                      <a:pt x="335280" y="149543"/>
                    </a:cubicBezTo>
                    <a:cubicBezTo>
                      <a:pt x="336232" y="148590"/>
                      <a:pt x="336232" y="147638"/>
                      <a:pt x="335280" y="145733"/>
                    </a:cubicBezTo>
                    <a:lnTo>
                      <a:pt x="331470" y="139065"/>
                    </a:lnTo>
                    <a:cubicBezTo>
                      <a:pt x="330517" y="138113"/>
                      <a:pt x="330517" y="136208"/>
                      <a:pt x="331470" y="135255"/>
                    </a:cubicBezTo>
                    <a:cubicBezTo>
                      <a:pt x="331470" y="134303"/>
                      <a:pt x="332423" y="132398"/>
                      <a:pt x="333375" y="132398"/>
                    </a:cubicBezTo>
                    <a:lnTo>
                      <a:pt x="355282" y="120968"/>
                    </a:lnTo>
                    <a:lnTo>
                      <a:pt x="371475" y="153353"/>
                    </a:lnTo>
                    <a:lnTo>
                      <a:pt x="394335" y="154305"/>
                    </a:lnTo>
                    <a:lnTo>
                      <a:pt x="352425" y="71438"/>
                    </a:lnTo>
                    <a:cubicBezTo>
                      <a:pt x="378142" y="60008"/>
                      <a:pt x="403860" y="48578"/>
                      <a:pt x="431482" y="39053"/>
                    </a:cubicBezTo>
                    <a:lnTo>
                      <a:pt x="442913" y="69533"/>
                    </a:lnTo>
                    <a:cubicBezTo>
                      <a:pt x="436245" y="65723"/>
                      <a:pt x="429578" y="62865"/>
                      <a:pt x="422910" y="60960"/>
                    </a:cubicBezTo>
                    <a:cubicBezTo>
                      <a:pt x="417195" y="59055"/>
                      <a:pt x="411480" y="59055"/>
                      <a:pt x="408623" y="60960"/>
                    </a:cubicBezTo>
                    <a:cubicBezTo>
                      <a:pt x="401003" y="63818"/>
                      <a:pt x="395288" y="68580"/>
                      <a:pt x="391478" y="75248"/>
                    </a:cubicBezTo>
                    <a:cubicBezTo>
                      <a:pt x="387667" y="81915"/>
                      <a:pt x="387667" y="88583"/>
                      <a:pt x="389573" y="95250"/>
                    </a:cubicBezTo>
                    <a:cubicBezTo>
                      <a:pt x="392430" y="102870"/>
                      <a:pt x="399098" y="108585"/>
                      <a:pt x="408623" y="113348"/>
                    </a:cubicBezTo>
                    <a:cubicBezTo>
                      <a:pt x="418148" y="118110"/>
                      <a:pt x="427673" y="119063"/>
                      <a:pt x="434340" y="117158"/>
                    </a:cubicBezTo>
                    <a:cubicBezTo>
                      <a:pt x="437198" y="116205"/>
                      <a:pt x="441007" y="113348"/>
                      <a:pt x="443865" y="110490"/>
                    </a:cubicBezTo>
                    <a:cubicBezTo>
                      <a:pt x="446723" y="107633"/>
                      <a:pt x="450532" y="103823"/>
                      <a:pt x="453390" y="98108"/>
                    </a:cubicBezTo>
                    <a:lnTo>
                      <a:pt x="460057" y="116205"/>
                    </a:lnTo>
                    <a:lnTo>
                      <a:pt x="482917" y="120968"/>
                    </a:lnTo>
                    <a:lnTo>
                      <a:pt x="468630" y="80963"/>
                    </a:lnTo>
                    <a:cubicBezTo>
                      <a:pt x="470535" y="75248"/>
                      <a:pt x="473392" y="71438"/>
                      <a:pt x="476250" y="67628"/>
                    </a:cubicBezTo>
                    <a:cubicBezTo>
                      <a:pt x="480060" y="63818"/>
                      <a:pt x="482917" y="60960"/>
                      <a:pt x="486728" y="60008"/>
                    </a:cubicBezTo>
                    <a:cubicBezTo>
                      <a:pt x="488632" y="59055"/>
                      <a:pt x="490538" y="59055"/>
                      <a:pt x="492442" y="60960"/>
                    </a:cubicBezTo>
                    <a:cubicBezTo>
                      <a:pt x="494348" y="61913"/>
                      <a:pt x="496253" y="63818"/>
                      <a:pt x="497205" y="65723"/>
                    </a:cubicBezTo>
                    <a:cubicBezTo>
                      <a:pt x="499110" y="69533"/>
                      <a:pt x="499110" y="75248"/>
                      <a:pt x="499110" y="80963"/>
                    </a:cubicBezTo>
                    <a:cubicBezTo>
                      <a:pt x="498157" y="86678"/>
                      <a:pt x="497205" y="93345"/>
                      <a:pt x="495300" y="99060"/>
                    </a:cubicBezTo>
                    <a:lnTo>
                      <a:pt x="516255" y="104775"/>
                    </a:lnTo>
                    <a:cubicBezTo>
                      <a:pt x="519113" y="91440"/>
                      <a:pt x="519113" y="80010"/>
                      <a:pt x="515303" y="69533"/>
                    </a:cubicBezTo>
                    <a:cubicBezTo>
                      <a:pt x="512445" y="61913"/>
                      <a:pt x="506730" y="55245"/>
                      <a:pt x="498157" y="50483"/>
                    </a:cubicBezTo>
                    <a:cubicBezTo>
                      <a:pt x="489585" y="44768"/>
                      <a:pt x="481965" y="43815"/>
                      <a:pt x="476250" y="45720"/>
                    </a:cubicBezTo>
                    <a:cubicBezTo>
                      <a:pt x="473392" y="46673"/>
                      <a:pt x="470535" y="48578"/>
                      <a:pt x="467678" y="50483"/>
                    </a:cubicBezTo>
                    <a:cubicBezTo>
                      <a:pt x="464820" y="52388"/>
                      <a:pt x="461963" y="56198"/>
                      <a:pt x="459105" y="59055"/>
                    </a:cubicBezTo>
                    <a:lnTo>
                      <a:pt x="450532" y="34290"/>
                    </a:lnTo>
                    <a:cubicBezTo>
                      <a:pt x="470535" y="27623"/>
                      <a:pt x="490538" y="21908"/>
                      <a:pt x="511492" y="16193"/>
                    </a:cubicBezTo>
                    <a:lnTo>
                      <a:pt x="506730" y="12383"/>
                    </a:lnTo>
                    <a:lnTo>
                      <a:pt x="506730" y="12383"/>
                    </a:lnTo>
                    <a:lnTo>
                      <a:pt x="505778" y="11430"/>
                    </a:lnTo>
                    <a:lnTo>
                      <a:pt x="493395" y="0"/>
                    </a:lnTo>
                    <a:cubicBezTo>
                      <a:pt x="295275" y="52388"/>
                      <a:pt x="122873" y="168593"/>
                      <a:pt x="0" y="325755"/>
                    </a:cubicBezTo>
                    <a:lnTo>
                      <a:pt x="20955" y="331470"/>
                    </a:lnTo>
                    <a:cubicBezTo>
                      <a:pt x="40957" y="306705"/>
                      <a:pt x="61913" y="282893"/>
                      <a:pt x="83820" y="260985"/>
                    </a:cubicBezTo>
                    <a:close/>
                    <a:moveTo>
                      <a:pt x="436245" y="93345"/>
                    </a:moveTo>
                    <a:cubicBezTo>
                      <a:pt x="432435" y="97155"/>
                      <a:pt x="427673" y="100013"/>
                      <a:pt x="423863" y="101918"/>
                    </a:cubicBezTo>
                    <a:cubicBezTo>
                      <a:pt x="421005" y="102870"/>
                      <a:pt x="418148" y="102870"/>
                      <a:pt x="416242" y="101918"/>
                    </a:cubicBezTo>
                    <a:cubicBezTo>
                      <a:pt x="413385" y="100965"/>
                      <a:pt x="412432" y="99060"/>
                      <a:pt x="411480" y="97155"/>
                    </a:cubicBezTo>
                    <a:cubicBezTo>
                      <a:pt x="409575" y="92393"/>
                      <a:pt x="410528" y="88583"/>
                      <a:pt x="412432" y="84773"/>
                    </a:cubicBezTo>
                    <a:cubicBezTo>
                      <a:pt x="414338" y="80010"/>
                      <a:pt x="417195" y="77153"/>
                      <a:pt x="421957" y="76200"/>
                    </a:cubicBezTo>
                    <a:cubicBezTo>
                      <a:pt x="425767" y="75248"/>
                      <a:pt x="429578" y="74295"/>
                      <a:pt x="434340" y="75248"/>
                    </a:cubicBezTo>
                    <a:cubicBezTo>
                      <a:pt x="439103" y="75248"/>
                      <a:pt x="443865" y="77153"/>
                      <a:pt x="447675" y="79058"/>
                    </a:cubicBezTo>
                    <a:cubicBezTo>
                      <a:pt x="443865" y="83820"/>
                      <a:pt x="440055" y="89535"/>
                      <a:pt x="436245" y="93345"/>
                    </a:cubicBezTo>
                    <a:close/>
                    <a:moveTo>
                      <a:pt x="115252" y="231458"/>
                    </a:moveTo>
                    <a:lnTo>
                      <a:pt x="140970" y="258127"/>
                    </a:lnTo>
                    <a:cubicBezTo>
                      <a:pt x="140017" y="265748"/>
                      <a:pt x="138113" y="272415"/>
                      <a:pt x="136207" y="278130"/>
                    </a:cubicBezTo>
                    <a:cubicBezTo>
                      <a:pt x="134302" y="283845"/>
                      <a:pt x="131445" y="287655"/>
                      <a:pt x="128588" y="291465"/>
                    </a:cubicBezTo>
                    <a:cubicBezTo>
                      <a:pt x="125730" y="294323"/>
                      <a:pt x="121920" y="296228"/>
                      <a:pt x="118110" y="297180"/>
                    </a:cubicBezTo>
                    <a:cubicBezTo>
                      <a:pt x="114300" y="298133"/>
                      <a:pt x="110490" y="298133"/>
                      <a:pt x="106680" y="297180"/>
                    </a:cubicBezTo>
                    <a:cubicBezTo>
                      <a:pt x="106680" y="297180"/>
                      <a:pt x="105727" y="296228"/>
                      <a:pt x="105727" y="296228"/>
                    </a:cubicBezTo>
                    <a:cubicBezTo>
                      <a:pt x="105727" y="295275"/>
                      <a:pt x="105727" y="295275"/>
                      <a:pt x="105727" y="295275"/>
                    </a:cubicBezTo>
                    <a:cubicBezTo>
                      <a:pt x="110490" y="288608"/>
                      <a:pt x="113348" y="282893"/>
                      <a:pt x="115252" y="277178"/>
                    </a:cubicBezTo>
                    <a:cubicBezTo>
                      <a:pt x="117157" y="271463"/>
                      <a:pt x="116205" y="266700"/>
                      <a:pt x="114300" y="264795"/>
                    </a:cubicBezTo>
                    <a:cubicBezTo>
                      <a:pt x="112395" y="262890"/>
                      <a:pt x="109538" y="260985"/>
                      <a:pt x="104775" y="259080"/>
                    </a:cubicBezTo>
                    <a:cubicBezTo>
                      <a:pt x="100965" y="258127"/>
                      <a:pt x="96202" y="257175"/>
                      <a:pt x="91440" y="256223"/>
                    </a:cubicBezTo>
                    <a:cubicBezTo>
                      <a:pt x="98107" y="246698"/>
                      <a:pt x="106680" y="239077"/>
                      <a:pt x="115252" y="2314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62" name="Google Shape;6662;p34"/>
              <p:cNvSpPr/>
              <p:nvPr/>
            </p:nvSpPr>
            <p:spPr>
              <a:xfrm>
                <a:off x="5730239" y="2140743"/>
                <a:ext cx="72130" cy="40481"/>
              </a:xfrm>
              <a:custGeom>
                <a:avLst/>
                <a:gdLst/>
                <a:ahLst/>
                <a:cxnLst/>
                <a:rect l="l" t="t" r="r" b="b"/>
                <a:pathLst>
                  <a:path w="72130" h="40481" extrusionOk="0">
                    <a:moveTo>
                      <a:pt x="22860" y="17621"/>
                    </a:moveTo>
                    <a:cubicBezTo>
                      <a:pt x="25718" y="16669"/>
                      <a:pt x="29527" y="16669"/>
                      <a:pt x="32385" y="16669"/>
                    </a:cubicBezTo>
                    <a:cubicBezTo>
                      <a:pt x="35243" y="16669"/>
                      <a:pt x="38100" y="17621"/>
                      <a:pt x="40958" y="19526"/>
                    </a:cubicBezTo>
                    <a:lnTo>
                      <a:pt x="69533" y="40481"/>
                    </a:lnTo>
                    <a:cubicBezTo>
                      <a:pt x="75248" y="38576"/>
                      <a:pt x="71438" y="32861"/>
                      <a:pt x="59055" y="22384"/>
                    </a:cubicBezTo>
                    <a:cubicBezTo>
                      <a:pt x="52388" y="16669"/>
                      <a:pt x="48577" y="13811"/>
                      <a:pt x="45720" y="11906"/>
                    </a:cubicBezTo>
                    <a:cubicBezTo>
                      <a:pt x="40005" y="7144"/>
                      <a:pt x="33338" y="3334"/>
                      <a:pt x="25718" y="1429"/>
                    </a:cubicBezTo>
                    <a:cubicBezTo>
                      <a:pt x="19050" y="-476"/>
                      <a:pt x="12383" y="-476"/>
                      <a:pt x="7620" y="1429"/>
                    </a:cubicBezTo>
                    <a:cubicBezTo>
                      <a:pt x="4763" y="2381"/>
                      <a:pt x="1905" y="4286"/>
                      <a:pt x="0" y="5239"/>
                    </a:cubicBezTo>
                    <a:lnTo>
                      <a:pt x="14288" y="21431"/>
                    </a:lnTo>
                    <a:cubicBezTo>
                      <a:pt x="17145" y="20479"/>
                      <a:pt x="20002" y="18574"/>
                      <a:pt x="22860" y="176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63" name="Google Shape;6663;p34"/>
              <p:cNvSpPr/>
              <p:nvPr/>
            </p:nvSpPr>
            <p:spPr>
              <a:xfrm>
                <a:off x="6128204" y="2241841"/>
                <a:ext cx="60187" cy="55030"/>
              </a:xfrm>
              <a:custGeom>
                <a:avLst/>
                <a:gdLst/>
                <a:ahLst/>
                <a:cxnLst/>
                <a:rect l="l" t="t" r="r" b="b"/>
                <a:pathLst>
                  <a:path w="60187" h="55030" extrusionOk="0">
                    <a:moveTo>
                      <a:pt x="19230" y="17489"/>
                    </a:moveTo>
                    <a:cubicBezTo>
                      <a:pt x="23041" y="15584"/>
                      <a:pt x="27803" y="14631"/>
                      <a:pt x="32566" y="14631"/>
                    </a:cubicBezTo>
                    <a:lnTo>
                      <a:pt x="43996" y="15584"/>
                    </a:lnTo>
                    <a:lnTo>
                      <a:pt x="36375" y="1296"/>
                    </a:lnTo>
                    <a:lnTo>
                      <a:pt x="25898" y="344"/>
                    </a:lnTo>
                    <a:cubicBezTo>
                      <a:pt x="19230" y="-609"/>
                      <a:pt x="13516" y="344"/>
                      <a:pt x="8753" y="4154"/>
                    </a:cubicBezTo>
                    <a:cubicBezTo>
                      <a:pt x="3991" y="7011"/>
                      <a:pt x="1133" y="10821"/>
                      <a:pt x="180" y="16536"/>
                    </a:cubicBezTo>
                    <a:cubicBezTo>
                      <a:pt x="-772" y="25109"/>
                      <a:pt x="2086" y="33681"/>
                      <a:pt x="7800" y="41301"/>
                    </a:cubicBezTo>
                    <a:cubicBezTo>
                      <a:pt x="14468" y="48921"/>
                      <a:pt x="22088" y="53684"/>
                      <a:pt x="30661" y="54636"/>
                    </a:cubicBezTo>
                    <a:cubicBezTo>
                      <a:pt x="36375" y="55589"/>
                      <a:pt x="42091" y="54636"/>
                      <a:pt x="46853" y="53684"/>
                    </a:cubicBezTo>
                    <a:cubicBezTo>
                      <a:pt x="51616" y="52731"/>
                      <a:pt x="56378" y="50826"/>
                      <a:pt x="60188" y="47969"/>
                    </a:cubicBezTo>
                    <a:lnTo>
                      <a:pt x="52568" y="31776"/>
                    </a:lnTo>
                    <a:cubicBezTo>
                      <a:pt x="47805" y="34634"/>
                      <a:pt x="43043" y="37491"/>
                      <a:pt x="37328" y="39396"/>
                    </a:cubicBezTo>
                    <a:cubicBezTo>
                      <a:pt x="31613" y="41301"/>
                      <a:pt x="26850" y="41301"/>
                      <a:pt x="22088" y="41301"/>
                    </a:cubicBezTo>
                    <a:cubicBezTo>
                      <a:pt x="19230" y="41301"/>
                      <a:pt x="16373" y="39396"/>
                      <a:pt x="14468" y="36539"/>
                    </a:cubicBezTo>
                    <a:cubicBezTo>
                      <a:pt x="12563" y="33681"/>
                      <a:pt x="11611" y="30824"/>
                      <a:pt x="11611" y="27014"/>
                    </a:cubicBezTo>
                    <a:cubicBezTo>
                      <a:pt x="12563" y="23204"/>
                      <a:pt x="15421" y="20346"/>
                      <a:pt x="19230" y="1748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64" name="Google Shape;6664;p34"/>
              <p:cNvSpPr/>
              <p:nvPr/>
            </p:nvSpPr>
            <p:spPr>
              <a:xfrm>
                <a:off x="6304222" y="2196426"/>
                <a:ext cx="62287" cy="78143"/>
              </a:xfrm>
              <a:custGeom>
                <a:avLst/>
                <a:gdLst/>
                <a:ahLst/>
                <a:cxnLst/>
                <a:rect l="l" t="t" r="r" b="b"/>
                <a:pathLst>
                  <a:path w="62287" h="78143" extrusionOk="0">
                    <a:moveTo>
                      <a:pt x="23235" y="22899"/>
                    </a:moveTo>
                    <a:cubicBezTo>
                      <a:pt x="27045" y="20041"/>
                      <a:pt x="31808" y="19089"/>
                      <a:pt x="36570" y="20994"/>
                    </a:cubicBezTo>
                    <a:lnTo>
                      <a:pt x="57525" y="26709"/>
                    </a:lnTo>
                    <a:lnTo>
                      <a:pt x="62288" y="9564"/>
                    </a:lnTo>
                    <a:lnTo>
                      <a:pt x="30855" y="991"/>
                    </a:lnTo>
                    <a:cubicBezTo>
                      <a:pt x="24188" y="-914"/>
                      <a:pt x="18473" y="39"/>
                      <a:pt x="12758" y="2896"/>
                    </a:cubicBezTo>
                    <a:cubicBezTo>
                      <a:pt x="7043" y="5754"/>
                      <a:pt x="3233" y="10516"/>
                      <a:pt x="1328" y="16231"/>
                    </a:cubicBezTo>
                    <a:cubicBezTo>
                      <a:pt x="-577" y="23851"/>
                      <a:pt x="-577" y="33376"/>
                      <a:pt x="2280" y="43854"/>
                    </a:cubicBezTo>
                    <a:cubicBezTo>
                      <a:pt x="5138" y="54331"/>
                      <a:pt x="9900" y="65761"/>
                      <a:pt x="16568" y="78144"/>
                    </a:cubicBezTo>
                    <a:lnTo>
                      <a:pt x="24188" y="75286"/>
                    </a:lnTo>
                    <a:cubicBezTo>
                      <a:pt x="20378" y="67666"/>
                      <a:pt x="17520" y="60046"/>
                      <a:pt x="16568" y="52426"/>
                    </a:cubicBezTo>
                    <a:cubicBezTo>
                      <a:pt x="15615" y="44806"/>
                      <a:pt x="15615" y="39091"/>
                      <a:pt x="16568" y="33376"/>
                    </a:cubicBezTo>
                    <a:cubicBezTo>
                      <a:pt x="16568" y="29566"/>
                      <a:pt x="19425" y="25756"/>
                      <a:pt x="23235" y="2289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65" name="Google Shape;6665;p34"/>
              <p:cNvSpPr/>
              <p:nvPr/>
            </p:nvSpPr>
            <p:spPr>
              <a:xfrm>
                <a:off x="6667142" y="2388357"/>
                <a:ext cx="87539" cy="98620"/>
              </a:xfrm>
              <a:custGeom>
                <a:avLst/>
                <a:gdLst/>
                <a:ahLst/>
                <a:cxnLst/>
                <a:rect l="l" t="t" r="r" b="b"/>
                <a:pathLst>
                  <a:path w="87539" h="98620" extrusionOk="0">
                    <a:moveTo>
                      <a:pt x="52745" y="513"/>
                    </a:moveTo>
                    <a:cubicBezTo>
                      <a:pt x="45125" y="2418"/>
                      <a:pt x="41315" y="7180"/>
                      <a:pt x="39410" y="17658"/>
                    </a:cubicBezTo>
                    <a:cubicBezTo>
                      <a:pt x="37505" y="28135"/>
                      <a:pt x="38457" y="40518"/>
                      <a:pt x="43220" y="52900"/>
                    </a:cubicBezTo>
                    <a:cubicBezTo>
                      <a:pt x="34647" y="55758"/>
                      <a:pt x="26075" y="54805"/>
                      <a:pt x="18455" y="51948"/>
                    </a:cubicBezTo>
                    <a:cubicBezTo>
                      <a:pt x="20360" y="49090"/>
                      <a:pt x="20360" y="46233"/>
                      <a:pt x="20360" y="44328"/>
                    </a:cubicBezTo>
                    <a:cubicBezTo>
                      <a:pt x="20360" y="41470"/>
                      <a:pt x="20360" y="39565"/>
                      <a:pt x="19407" y="38613"/>
                    </a:cubicBezTo>
                    <a:cubicBezTo>
                      <a:pt x="17502" y="36708"/>
                      <a:pt x="14645" y="35755"/>
                      <a:pt x="11787" y="35755"/>
                    </a:cubicBezTo>
                    <a:cubicBezTo>
                      <a:pt x="8930" y="36708"/>
                      <a:pt x="5120" y="37660"/>
                      <a:pt x="3215" y="40518"/>
                    </a:cubicBezTo>
                    <a:cubicBezTo>
                      <a:pt x="357" y="43375"/>
                      <a:pt x="-595" y="47185"/>
                      <a:pt x="357" y="51948"/>
                    </a:cubicBezTo>
                    <a:cubicBezTo>
                      <a:pt x="1310" y="56710"/>
                      <a:pt x="4167" y="60520"/>
                      <a:pt x="7977" y="64330"/>
                    </a:cubicBezTo>
                    <a:lnTo>
                      <a:pt x="1310" y="95763"/>
                    </a:lnTo>
                    <a:lnTo>
                      <a:pt x="12740" y="98620"/>
                    </a:lnTo>
                    <a:lnTo>
                      <a:pt x="13692" y="67188"/>
                    </a:lnTo>
                    <a:cubicBezTo>
                      <a:pt x="27027" y="70998"/>
                      <a:pt x="39410" y="71950"/>
                      <a:pt x="50840" y="70045"/>
                    </a:cubicBezTo>
                    <a:cubicBezTo>
                      <a:pt x="62270" y="69093"/>
                      <a:pt x="70842" y="65283"/>
                      <a:pt x="76557" y="58615"/>
                    </a:cubicBezTo>
                    <a:cubicBezTo>
                      <a:pt x="87987" y="46233"/>
                      <a:pt x="93702" y="23373"/>
                      <a:pt x="77510" y="5275"/>
                    </a:cubicBezTo>
                    <a:cubicBezTo>
                      <a:pt x="72747" y="2418"/>
                      <a:pt x="65127" y="-1392"/>
                      <a:pt x="52745" y="513"/>
                    </a:cubicBezTo>
                    <a:close/>
                    <a:moveTo>
                      <a:pt x="70842" y="29088"/>
                    </a:moveTo>
                    <a:cubicBezTo>
                      <a:pt x="69890" y="33850"/>
                      <a:pt x="67985" y="37660"/>
                      <a:pt x="65127" y="41470"/>
                    </a:cubicBezTo>
                    <a:cubicBezTo>
                      <a:pt x="62270" y="44328"/>
                      <a:pt x="59412" y="47185"/>
                      <a:pt x="56555" y="48138"/>
                    </a:cubicBezTo>
                    <a:cubicBezTo>
                      <a:pt x="53697" y="50043"/>
                      <a:pt x="51792" y="50995"/>
                      <a:pt x="49887" y="50995"/>
                    </a:cubicBezTo>
                    <a:cubicBezTo>
                      <a:pt x="47982" y="44328"/>
                      <a:pt x="47982" y="37660"/>
                      <a:pt x="47982" y="32898"/>
                    </a:cubicBezTo>
                    <a:cubicBezTo>
                      <a:pt x="47982" y="27183"/>
                      <a:pt x="49887" y="23373"/>
                      <a:pt x="51792" y="21468"/>
                    </a:cubicBezTo>
                    <a:cubicBezTo>
                      <a:pt x="54650" y="18610"/>
                      <a:pt x="57507" y="16705"/>
                      <a:pt x="60365" y="16705"/>
                    </a:cubicBezTo>
                    <a:cubicBezTo>
                      <a:pt x="63222" y="15753"/>
                      <a:pt x="66080" y="16705"/>
                      <a:pt x="67985" y="18610"/>
                    </a:cubicBezTo>
                    <a:cubicBezTo>
                      <a:pt x="69890" y="21468"/>
                      <a:pt x="70842" y="25278"/>
                      <a:pt x="70842" y="2908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66" name="Google Shape;6666;p34"/>
              <p:cNvSpPr/>
              <p:nvPr/>
            </p:nvSpPr>
            <p:spPr>
              <a:xfrm>
                <a:off x="6644397" y="2477452"/>
                <a:ext cx="71922" cy="76930"/>
              </a:xfrm>
              <a:custGeom>
                <a:avLst/>
                <a:gdLst/>
                <a:ahLst/>
                <a:cxnLst/>
                <a:rect l="l" t="t" r="r" b="b"/>
                <a:pathLst>
                  <a:path w="71922" h="76930" extrusionOk="0">
                    <a:moveTo>
                      <a:pt x="47868" y="60008"/>
                    </a:moveTo>
                    <a:cubicBezTo>
                      <a:pt x="41200" y="59055"/>
                      <a:pt x="36438" y="56198"/>
                      <a:pt x="31675" y="50483"/>
                    </a:cubicBezTo>
                    <a:cubicBezTo>
                      <a:pt x="24055" y="40958"/>
                      <a:pt x="17388" y="32385"/>
                      <a:pt x="13578" y="23813"/>
                    </a:cubicBezTo>
                    <a:cubicBezTo>
                      <a:pt x="9768" y="15240"/>
                      <a:pt x="7863" y="7620"/>
                      <a:pt x="7863" y="952"/>
                    </a:cubicBezTo>
                    <a:lnTo>
                      <a:pt x="243" y="0"/>
                    </a:lnTo>
                    <a:cubicBezTo>
                      <a:pt x="-710" y="10477"/>
                      <a:pt x="1195" y="20955"/>
                      <a:pt x="5005" y="32385"/>
                    </a:cubicBezTo>
                    <a:cubicBezTo>
                      <a:pt x="8815" y="43815"/>
                      <a:pt x="15483" y="54293"/>
                      <a:pt x="23103" y="63818"/>
                    </a:cubicBezTo>
                    <a:cubicBezTo>
                      <a:pt x="28818" y="70485"/>
                      <a:pt x="36438" y="75248"/>
                      <a:pt x="44058" y="76200"/>
                    </a:cubicBezTo>
                    <a:cubicBezTo>
                      <a:pt x="51678" y="78105"/>
                      <a:pt x="58345" y="76200"/>
                      <a:pt x="64060" y="71438"/>
                    </a:cubicBezTo>
                    <a:cubicBezTo>
                      <a:pt x="68823" y="67627"/>
                      <a:pt x="71680" y="60960"/>
                      <a:pt x="71680" y="52388"/>
                    </a:cubicBezTo>
                    <a:cubicBezTo>
                      <a:pt x="72633" y="43815"/>
                      <a:pt x="70728" y="37148"/>
                      <a:pt x="66918" y="32385"/>
                    </a:cubicBezTo>
                    <a:cubicBezTo>
                      <a:pt x="65013" y="29527"/>
                      <a:pt x="62155" y="27623"/>
                      <a:pt x="58345" y="26670"/>
                    </a:cubicBezTo>
                    <a:cubicBezTo>
                      <a:pt x="54535" y="24765"/>
                      <a:pt x="50725" y="23813"/>
                      <a:pt x="45963" y="23813"/>
                    </a:cubicBezTo>
                    <a:lnTo>
                      <a:pt x="45010" y="41910"/>
                    </a:lnTo>
                    <a:cubicBezTo>
                      <a:pt x="48820" y="41910"/>
                      <a:pt x="51678" y="41910"/>
                      <a:pt x="55488" y="42863"/>
                    </a:cubicBezTo>
                    <a:cubicBezTo>
                      <a:pt x="59298" y="43815"/>
                      <a:pt x="61203" y="44768"/>
                      <a:pt x="63108" y="46673"/>
                    </a:cubicBezTo>
                    <a:cubicBezTo>
                      <a:pt x="65013" y="48577"/>
                      <a:pt x="65013" y="49530"/>
                      <a:pt x="65013" y="51435"/>
                    </a:cubicBezTo>
                    <a:cubicBezTo>
                      <a:pt x="65013" y="53340"/>
                      <a:pt x="65013" y="55245"/>
                      <a:pt x="63108" y="56198"/>
                    </a:cubicBezTo>
                    <a:cubicBezTo>
                      <a:pt x="59298" y="60008"/>
                      <a:pt x="54535" y="60960"/>
                      <a:pt x="47868" y="6000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67" name="Google Shape;6667;p34"/>
              <p:cNvSpPr/>
              <p:nvPr/>
            </p:nvSpPr>
            <p:spPr>
              <a:xfrm>
                <a:off x="5945504" y="2138362"/>
                <a:ext cx="782002" cy="306704"/>
              </a:xfrm>
              <a:custGeom>
                <a:avLst/>
                <a:gdLst/>
                <a:ahLst/>
                <a:cxnLst/>
                <a:rect l="l" t="t" r="r" b="b"/>
                <a:pathLst>
                  <a:path w="782002" h="306704" extrusionOk="0">
                    <a:moveTo>
                      <a:pt x="26670" y="97155"/>
                    </a:moveTo>
                    <a:cubicBezTo>
                      <a:pt x="37148" y="103823"/>
                      <a:pt x="46673" y="107632"/>
                      <a:pt x="56198" y="106680"/>
                    </a:cubicBezTo>
                    <a:cubicBezTo>
                      <a:pt x="62865" y="105727"/>
                      <a:pt x="68580" y="102870"/>
                      <a:pt x="73342" y="97155"/>
                    </a:cubicBezTo>
                    <a:cubicBezTo>
                      <a:pt x="78105" y="91440"/>
                      <a:pt x="80010" y="84773"/>
                      <a:pt x="79058" y="77152"/>
                    </a:cubicBezTo>
                    <a:cubicBezTo>
                      <a:pt x="79058" y="74295"/>
                      <a:pt x="78105" y="71438"/>
                      <a:pt x="77153" y="68580"/>
                    </a:cubicBezTo>
                    <a:cubicBezTo>
                      <a:pt x="76200" y="65723"/>
                      <a:pt x="74295" y="63818"/>
                      <a:pt x="72390" y="60960"/>
                    </a:cubicBezTo>
                    <a:cubicBezTo>
                      <a:pt x="77153" y="63818"/>
                      <a:pt x="80963" y="65723"/>
                      <a:pt x="84773" y="67627"/>
                    </a:cubicBezTo>
                    <a:cubicBezTo>
                      <a:pt x="88583" y="69532"/>
                      <a:pt x="92392" y="69532"/>
                      <a:pt x="96203" y="69532"/>
                    </a:cubicBezTo>
                    <a:cubicBezTo>
                      <a:pt x="100013" y="68580"/>
                      <a:pt x="102870" y="67627"/>
                      <a:pt x="104775" y="66675"/>
                    </a:cubicBezTo>
                    <a:lnTo>
                      <a:pt x="107633" y="98107"/>
                    </a:lnTo>
                    <a:lnTo>
                      <a:pt x="128588" y="107632"/>
                    </a:lnTo>
                    <a:lnTo>
                      <a:pt x="120015" y="15240"/>
                    </a:lnTo>
                    <a:cubicBezTo>
                      <a:pt x="132398" y="14288"/>
                      <a:pt x="143828" y="14288"/>
                      <a:pt x="156210" y="14288"/>
                    </a:cubicBezTo>
                    <a:cubicBezTo>
                      <a:pt x="158115" y="14288"/>
                      <a:pt x="160020" y="14288"/>
                      <a:pt x="161925" y="14288"/>
                    </a:cubicBezTo>
                    <a:lnTo>
                      <a:pt x="160020" y="51435"/>
                    </a:lnTo>
                    <a:lnTo>
                      <a:pt x="153353" y="51435"/>
                    </a:lnTo>
                    <a:cubicBezTo>
                      <a:pt x="151448" y="51435"/>
                      <a:pt x="150495" y="51435"/>
                      <a:pt x="149542" y="53340"/>
                    </a:cubicBezTo>
                    <a:cubicBezTo>
                      <a:pt x="148590" y="54293"/>
                      <a:pt x="147638" y="55245"/>
                      <a:pt x="147638" y="57150"/>
                    </a:cubicBezTo>
                    <a:cubicBezTo>
                      <a:pt x="147638" y="60960"/>
                      <a:pt x="151448" y="66675"/>
                      <a:pt x="158115" y="74295"/>
                    </a:cubicBezTo>
                    <a:cubicBezTo>
                      <a:pt x="165735" y="81915"/>
                      <a:pt x="170498" y="86677"/>
                      <a:pt x="174308" y="86677"/>
                    </a:cubicBezTo>
                    <a:cubicBezTo>
                      <a:pt x="175260" y="86677"/>
                      <a:pt x="176213" y="85725"/>
                      <a:pt x="177165" y="84773"/>
                    </a:cubicBezTo>
                    <a:cubicBezTo>
                      <a:pt x="178117" y="82868"/>
                      <a:pt x="179070" y="81915"/>
                      <a:pt x="179070" y="80010"/>
                    </a:cubicBezTo>
                    <a:lnTo>
                      <a:pt x="179070" y="71438"/>
                    </a:lnTo>
                    <a:lnTo>
                      <a:pt x="212408" y="73343"/>
                    </a:lnTo>
                    <a:lnTo>
                      <a:pt x="211455" y="98107"/>
                    </a:lnTo>
                    <a:lnTo>
                      <a:pt x="231458" y="112395"/>
                    </a:lnTo>
                    <a:lnTo>
                      <a:pt x="236220" y="19050"/>
                    </a:lnTo>
                    <a:cubicBezTo>
                      <a:pt x="264795" y="21907"/>
                      <a:pt x="292417" y="25718"/>
                      <a:pt x="320040" y="30480"/>
                    </a:cubicBezTo>
                    <a:lnTo>
                      <a:pt x="317183" y="45720"/>
                    </a:lnTo>
                    <a:lnTo>
                      <a:pt x="288608" y="40957"/>
                    </a:lnTo>
                    <a:cubicBezTo>
                      <a:pt x="281940" y="40005"/>
                      <a:pt x="275273" y="40957"/>
                      <a:pt x="269558" y="44768"/>
                    </a:cubicBezTo>
                    <a:cubicBezTo>
                      <a:pt x="263842" y="48577"/>
                      <a:pt x="260985" y="53340"/>
                      <a:pt x="260033" y="59055"/>
                    </a:cubicBezTo>
                    <a:cubicBezTo>
                      <a:pt x="258128" y="67627"/>
                      <a:pt x="259080" y="77152"/>
                      <a:pt x="262890" y="87630"/>
                    </a:cubicBezTo>
                    <a:cubicBezTo>
                      <a:pt x="265748" y="98107"/>
                      <a:pt x="271463" y="108585"/>
                      <a:pt x="278130" y="119063"/>
                    </a:cubicBezTo>
                    <a:lnTo>
                      <a:pt x="285750" y="116205"/>
                    </a:lnTo>
                    <a:cubicBezTo>
                      <a:pt x="280988" y="109538"/>
                      <a:pt x="277178" y="102870"/>
                      <a:pt x="275273" y="96202"/>
                    </a:cubicBezTo>
                    <a:cubicBezTo>
                      <a:pt x="273367" y="88582"/>
                      <a:pt x="273367" y="81915"/>
                      <a:pt x="274320" y="75248"/>
                    </a:cubicBezTo>
                    <a:cubicBezTo>
                      <a:pt x="275273" y="70485"/>
                      <a:pt x="277178" y="66675"/>
                      <a:pt x="281940" y="63818"/>
                    </a:cubicBezTo>
                    <a:cubicBezTo>
                      <a:pt x="285750" y="60960"/>
                      <a:pt x="290513" y="60007"/>
                      <a:pt x="295275" y="60960"/>
                    </a:cubicBezTo>
                    <a:lnTo>
                      <a:pt x="315278" y="64770"/>
                    </a:lnTo>
                    <a:lnTo>
                      <a:pt x="307658" y="111443"/>
                    </a:lnTo>
                    <a:lnTo>
                      <a:pt x="325755" y="128588"/>
                    </a:lnTo>
                    <a:lnTo>
                      <a:pt x="340995" y="36195"/>
                    </a:lnTo>
                    <a:cubicBezTo>
                      <a:pt x="393383" y="46673"/>
                      <a:pt x="444817" y="61913"/>
                      <a:pt x="494348" y="81915"/>
                    </a:cubicBezTo>
                    <a:lnTo>
                      <a:pt x="483870" y="109538"/>
                    </a:lnTo>
                    <a:cubicBezTo>
                      <a:pt x="481013" y="101918"/>
                      <a:pt x="477203" y="95250"/>
                      <a:pt x="472440" y="89535"/>
                    </a:cubicBezTo>
                    <a:cubicBezTo>
                      <a:pt x="467678" y="83820"/>
                      <a:pt x="461963" y="80010"/>
                      <a:pt x="457200" y="78105"/>
                    </a:cubicBezTo>
                    <a:cubicBezTo>
                      <a:pt x="448628" y="75248"/>
                      <a:pt x="441008" y="74295"/>
                      <a:pt x="433388" y="77152"/>
                    </a:cubicBezTo>
                    <a:cubicBezTo>
                      <a:pt x="425767" y="80010"/>
                      <a:pt x="421005" y="84773"/>
                      <a:pt x="418148" y="91440"/>
                    </a:cubicBezTo>
                    <a:cubicBezTo>
                      <a:pt x="415290" y="100013"/>
                      <a:pt x="416242" y="109538"/>
                      <a:pt x="421958" y="120968"/>
                    </a:cubicBezTo>
                    <a:cubicBezTo>
                      <a:pt x="427673" y="132398"/>
                      <a:pt x="434340" y="140018"/>
                      <a:pt x="441960" y="142875"/>
                    </a:cubicBezTo>
                    <a:cubicBezTo>
                      <a:pt x="446723" y="144780"/>
                      <a:pt x="451485" y="144780"/>
                      <a:pt x="456248" y="144780"/>
                    </a:cubicBezTo>
                    <a:cubicBezTo>
                      <a:pt x="461010" y="144780"/>
                      <a:pt x="466725" y="142875"/>
                      <a:pt x="471488" y="140970"/>
                    </a:cubicBezTo>
                    <a:lnTo>
                      <a:pt x="464820" y="158115"/>
                    </a:lnTo>
                    <a:lnTo>
                      <a:pt x="479108" y="178118"/>
                    </a:lnTo>
                    <a:lnTo>
                      <a:pt x="511492" y="90488"/>
                    </a:lnTo>
                    <a:cubicBezTo>
                      <a:pt x="523875" y="96202"/>
                      <a:pt x="537210" y="101918"/>
                      <a:pt x="549593" y="107632"/>
                    </a:cubicBezTo>
                    <a:lnTo>
                      <a:pt x="532448" y="140970"/>
                    </a:lnTo>
                    <a:lnTo>
                      <a:pt x="526733" y="138113"/>
                    </a:lnTo>
                    <a:cubicBezTo>
                      <a:pt x="524828" y="137160"/>
                      <a:pt x="523875" y="137160"/>
                      <a:pt x="522923" y="138113"/>
                    </a:cubicBezTo>
                    <a:cubicBezTo>
                      <a:pt x="521017" y="138113"/>
                      <a:pt x="520065" y="139065"/>
                      <a:pt x="519113" y="140970"/>
                    </a:cubicBezTo>
                    <a:cubicBezTo>
                      <a:pt x="517208" y="143827"/>
                      <a:pt x="518160" y="150495"/>
                      <a:pt x="521970" y="160973"/>
                    </a:cubicBezTo>
                    <a:cubicBezTo>
                      <a:pt x="524828" y="171450"/>
                      <a:pt x="528638" y="177165"/>
                      <a:pt x="531495" y="179070"/>
                    </a:cubicBezTo>
                    <a:cubicBezTo>
                      <a:pt x="532448" y="180023"/>
                      <a:pt x="533400" y="180023"/>
                      <a:pt x="535305" y="179070"/>
                    </a:cubicBezTo>
                    <a:cubicBezTo>
                      <a:pt x="537210" y="178118"/>
                      <a:pt x="538163" y="177165"/>
                      <a:pt x="539115" y="175260"/>
                    </a:cubicBezTo>
                    <a:lnTo>
                      <a:pt x="542925" y="167640"/>
                    </a:lnTo>
                    <a:lnTo>
                      <a:pt x="572453" y="183833"/>
                    </a:lnTo>
                    <a:lnTo>
                      <a:pt x="561023" y="205740"/>
                    </a:lnTo>
                    <a:lnTo>
                      <a:pt x="572453" y="226695"/>
                    </a:lnTo>
                    <a:lnTo>
                      <a:pt x="616268" y="143827"/>
                    </a:lnTo>
                    <a:cubicBezTo>
                      <a:pt x="626745" y="150495"/>
                      <a:pt x="638175" y="156210"/>
                      <a:pt x="648653" y="162877"/>
                    </a:cubicBezTo>
                    <a:lnTo>
                      <a:pt x="604838" y="230505"/>
                    </a:lnTo>
                    <a:lnTo>
                      <a:pt x="614363" y="253365"/>
                    </a:lnTo>
                    <a:lnTo>
                      <a:pt x="665798" y="174308"/>
                    </a:lnTo>
                    <a:cubicBezTo>
                      <a:pt x="687705" y="189548"/>
                      <a:pt x="709613" y="204788"/>
                      <a:pt x="729615" y="221933"/>
                    </a:cubicBezTo>
                    <a:lnTo>
                      <a:pt x="711518" y="244793"/>
                    </a:lnTo>
                    <a:lnTo>
                      <a:pt x="676275" y="217170"/>
                    </a:lnTo>
                    <a:cubicBezTo>
                      <a:pt x="674370" y="215265"/>
                      <a:pt x="672465" y="215265"/>
                      <a:pt x="669608" y="215265"/>
                    </a:cubicBezTo>
                    <a:cubicBezTo>
                      <a:pt x="666750" y="215265"/>
                      <a:pt x="664845" y="216218"/>
                      <a:pt x="663893" y="218123"/>
                    </a:cubicBezTo>
                    <a:cubicBezTo>
                      <a:pt x="660083" y="222885"/>
                      <a:pt x="658178" y="228600"/>
                      <a:pt x="658178" y="236220"/>
                    </a:cubicBezTo>
                    <a:cubicBezTo>
                      <a:pt x="658178" y="243840"/>
                      <a:pt x="660083" y="249555"/>
                      <a:pt x="662940" y="251460"/>
                    </a:cubicBezTo>
                    <a:cubicBezTo>
                      <a:pt x="663893" y="252413"/>
                      <a:pt x="664845" y="252413"/>
                      <a:pt x="665798" y="252413"/>
                    </a:cubicBezTo>
                    <a:cubicBezTo>
                      <a:pt x="666750" y="252413"/>
                      <a:pt x="667703" y="252413"/>
                      <a:pt x="668655" y="250508"/>
                    </a:cubicBezTo>
                    <a:lnTo>
                      <a:pt x="673418" y="243840"/>
                    </a:lnTo>
                    <a:cubicBezTo>
                      <a:pt x="674370" y="242888"/>
                      <a:pt x="675323" y="241935"/>
                      <a:pt x="677228" y="241935"/>
                    </a:cubicBezTo>
                    <a:cubicBezTo>
                      <a:pt x="678180" y="240983"/>
                      <a:pt x="680085" y="241935"/>
                      <a:pt x="681038" y="241935"/>
                    </a:cubicBezTo>
                    <a:lnTo>
                      <a:pt x="700088" y="257175"/>
                    </a:lnTo>
                    <a:lnTo>
                      <a:pt x="678180" y="285750"/>
                    </a:lnTo>
                    <a:lnTo>
                      <a:pt x="686753" y="306705"/>
                    </a:lnTo>
                    <a:lnTo>
                      <a:pt x="743903" y="233363"/>
                    </a:lnTo>
                    <a:cubicBezTo>
                      <a:pt x="752475" y="240030"/>
                      <a:pt x="761048" y="247650"/>
                      <a:pt x="768668" y="255270"/>
                    </a:cubicBezTo>
                    <a:lnTo>
                      <a:pt x="782003" y="240983"/>
                    </a:lnTo>
                    <a:cubicBezTo>
                      <a:pt x="616268" y="91440"/>
                      <a:pt x="396240" y="0"/>
                      <a:pt x="155258" y="0"/>
                    </a:cubicBezTo>
                    <a:cubicBezTo>
                      <a:pt x="127635" y="0"/>
                      <a:pt x="100013" y="952"/>
                      <a:pt x="72390" y="3810"/>
                    </a:cubicBezTo>
                    <a:lnTo>
                      <a:pt x="84773" y="22860"/>
                    </a:lnTo>
                    <a:cubicBezTo>
                      <a:pt x="89535" y="22860"/>
                      <a:pt x="93345" y="21907"/>
                      <a:pt x="98108" y="21907"/>
                    </a:cubicBezTo>
                    <a:lnTo>
                      <a:pt x="100965" y="48577"/>
                    </a:lnTo>
                    <a:cubicBezTo>
                      <a:pt x="99060" y="51435"/>
                      <a:pt x="97155" y="53340"/>
                      <a:pt x="94298" y="55245"/>
                    </a:cubicBezTo>
                    <a:cubicBezTo>
                      <a:pt x="91440" y="57150"/>
                      <a:pt x="88583" y="58102"/>
                      <a:pt x="85725" y="58102"/>
                    </a:cubicBezTo>
                    <a:cubicBezTo>
                      <a:pt x="80010" y="59055"/>
                      <a:pt x="75248" y="59055"/>
                      <a:pt x="72390" y="58102"/>
                    </a:cubicBezTo>
                    <a:cubicBezTo>
                      <a:pt x="68580" y="58102"/>
                      <a:pt x="65723" y="57150"/>
                      <a:pt x="64770" y="56198"/>
                    </a:cubicBezTo>
                    <a:cubicBezTo>
                      <a:pt x="67628" y="53340"/>
                      <a:pt x="69533" y="50482"/>
                      <a:pt x="71438" y="46673"/>
                    </a:cubicBezTo>
                    <a:cubicBezTo>
                      <a:pt x="73342" y="42863"/>
                      <a:pt x="73342" y="39052"/>
                      <a:pt x="73342" y="36195"/>
                    </a:cubicBezTo>
                    <a:cubicBezTo>
                      <a:pt x="72390" y="28575"/>
                      <a:pt x="67628" y="22860"/>
                      <a:pt x="59055" y="16193"/>
                    </a:cubicBezTo>
                    <a:cubicBezTo>
                      <a:pt x="50483" y="10477"/>
                      <a:pt x="40958" y="7620"/>
                      <a:pt x="32385" y="8573"/>
                    </a:cubicBezTo>
                    <a:cubicBezTo>
                      <a:pt x="27623" y="8573"/>
                      <a:pt x="23813" y="10477"/>
                      <a:pt x="19050" y="13335"/>
                    </a:cubicBezTo>
                    <a:cubicBezTo>
                      <a:pt x="14288" y="15240"/>
                      <a:pt x="10478" y="19050"/>
                      <a:pt x="6667" y="22860"/>
                    </a:cubicBezTo>
                    <a:lnTo>
                      <a:pt x="18098" y="36195"/>
                    </a:lnTo>
                    <a:cubicBezTo>
                      <a:pt x="21908" y="32385"/>
                      <a:pt x="26670" y="28575"/>
                      <a:pt x="31433" y="25718"/>
                    </a:cubicBezTo>
                    <a:cubicBezTo>
                      <a:pt x="36195" y="22860"/>
                      <a:pt x="40958" y="21907"/>
                      <a:pt x="44767" y="20955"/>
                    </a:cubicBezTo>
                    <a:cubicBezTo>
                      <a:pt x="48578" y="20955"/>
                      <a:pt x="51435" y="20955"/>
                      <a:pt x="54292" y="22860"/>
                    </a:cubicBezTo>
                    <a:cubicBezTo>
                      <a:pt x="57150" y="24765"/>
                      <a:pt x="59055" y="27623"/>
                      <a:pt x="59055" y="30480"/>
                    </a:cubicBezTo>
                    <a:cubicBezTo>
                      <a:pt x="59055" y="35243"/>
                      <a:pt x="59055" y="40005"/>
                      <a:pt x="57150" y="43815"/>
                    </a:cubicBezTo>
                    <a:cubicBezTo>
                      <a:pt x="56198" y="47625"/>
                      <a:pt x="53340" y="49530"/>
                      <a:pt x="48578" y="50482"/>
                    </a:cubicBezTo>
                    <a:cubicBezTo>
                      <a:pt x="45720" y="49530"/>
                      <a:pt x="42863" y="50482"/>
                      <a:pt x="39053" y="50482"/>
                    </a:cubicBezTo>
                    <a:cubicBezTo>
                      <a:pt x="35242" y="51435"/>
                      <a:pt x="31433" y="53340"/>
                      <a:pt x="27623" y="55245"/>
                    </a:cubicBezTo>
                    <a:lnTo>
                      <a:pt x="37148" y="71438"/>
                    </a:lnTo>
                    <a:cubicBezTo>
                      <a:pt x="44767" y="69532"/>
                      <a:pt x="51435" y="66675"/>
                      <a:pt x="59055" y="60960"/>
                    </a:cubicBezTo>
                    <a:cubicBezTo>
                      <a:pt x="60960" y="61913"/>
                      <a:pt x="61913" y="63818"/>
                      <a:pt x="62865" y="65723"/>
                    </a:cubicBezTo>
                    <a:cubicBezTo>
                      <a:pt x="63817" y="66675"/>
                      <a:pt x="64770" y="69532"/>
                      <a:pt x="64770" y="71438"/>
                    </a:cubicBezTo>
                    <a:cubicBezTo>
                      <a:pt x="65723" y="77152"/>
                      <a:pt x="63817" y="81915"/>
                      <a:pt x="60960" y="86677"/>
                    </a:cubicBezTo>
                    <a:cubicBezTo>
                      <a:pt x="57150" y="91440"/>
                      <a:pt x="52388" y="93345"/>
                      <a:pt x="46673" y="94298"/>
                    </a:cubicBezTo>
                    <a:cubicBezTo>
                      <a:pt x="40005" y="95250"/>
                      <a:pt x="32385" y="93345"/>
                      <a:pt x="25717" y="88582"/>
                    </a:cubicBezTo>
                    <a:cubicBezTo>
                      <a:pt x="18098" y="83820"/>
                      <a:pt x="12383" y="77152"/>
                      <a:pt x="6667" y="68580"/>
                    </a:cubicBezTo>
                    <a:lnTo>
                      <a:pt x="0" y="73343"/>
                    </a:lnTo>
                    <a:cubicBezTo>
                      <a:pt x="7620" y="80010"/>
                      <a:pt x="16192" y="89535"/>
                      <a:pt x="26670" y="97155"/>
                    </a:cubicBezTo>
                    <a:close/>
                    <a:moveTo>
                      <a:pt x="457200" y="121920"/>
                    </a:moveTo>
                    <a:cubicBezTo>
                      <a:pt x="449580" y="122873"/>
                      <a:pt x="443865" y="121920"/>
                      <a:pt x="438150" y="120015"/>
                    </a:cubicBezTo>
                    <a:cubicBezTo>
                      <a:pt x="434340" y="118110"/>
                      <a:pt x="431483" y="116205"/>
                      <a:pt x="428625" y="112395"/>
                    </a:cubicBezTo>
                    <a:cubicBezTo>
                      <a:pt x="426720" y="108585"/>
                      <a:pt x="426720" y="105727"/>
                      <a:pt x="427673" y="102870"/>
                    </a:cubicBezTo>
                    <a:cubicBezTo>
                      <a:pt x="429578" y="98107"/>
                      <a:pt x="433388" y="95250"/>
                      <a:pt x="441008" y="93345"/>
                    </a:cubicBezTo>
                    <a:cubicBezTo>
                      <a:pt x="448628" y="91440"/>
                      <a:pt x="456248" y="92393"/>
                      <a:pt x="462915" y="94298"/>
                    </a:cubicBezTo>
                    <a:cubicBezTo>
                      <a:pt x="466725" y="95250"/>
                      <a:pt x="469583" y="98107"/>
                      <a:pt x="472440" y="101918"/>
                    </a:cubicBezTo>
                    <a:cubicBezTo>
                      <a:pt x="475298" y="105727"/>
                      <a:pt x="478155" y="110490"/>
                      <a:pt x="480060" y="115252"/>
                    </a:cubicBezTo>
                    <a:cubicBezTo>
                      <a:pt x="472440" y="118110"/>
                      <a:pt x="464820" y="120968"/>
                      <a:pt x="457200" y="121920"/>
                    </a:cubicBezTo>
                    <a:close/>
                    <a:moveTo>
                      <a:pt x="567690" y="110490"/>
                    </a:moveTo>
                    <a:cubicBezTo>
                      <a:pt x="578168" y="115252"/>
                      <a:pt x="587693" y="120968"/>
                      <a:pt x="597218" y="126682"/>
                    </a:cubicBezTo>
                    <a:lnTo>
                      <a:pt x="579120" y="160020"/>
                    </a:lnTo>
                    <a:lnTo>
                      <a:pt x="549593" y="143827"/>
                    </a:lnTo>
                    <a:lnTo>
                      <a:pt x="567690" y="110490"/>
                    </a:lnTo>
                    <a:close/>
                    <a:moveTo>
                      <a:pt x="181928" y="13335"/>
                    </a:moveTo>
                    <a:cubicBezTo>
                      <a:pt x="193358" y="13335"/>
                      <a:pt x="204788" y="14288"/>
                      <a:pt x="215265" y="15240"/>
                    </a:cubicBezTo>
                    <a:lnTo>
                      <a:pt x="213360" y="53340"/>
                    </a:lnTo>
                    <a:lnTo>
                      <a:pt x="180023" y="51435"/>
                    </a:lnTo>
                    <a:lnTo>
                      <a:pt x="181928" y="13335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68" name="Google Shape;6668;p34"/>
              <p:cNvSpPr/>
              <p:nvPr/>
            </p:nvSpPr>
            <p:spPr>
              <a:xfrm>
                <a:off x="6714172" y="2412682"/>
                <a:ext cx="92392" cy="111442"/>
              </a:xfrm>
              <a:custGeom>
                <a:avLst/>
                <a:gdLst/>
                <a:ahLst/>
                <a:cxnLst/>
                <a:rect l="l" t="t" r="r" b="b"/>
                <a:pathLst>
                  <a:path w="92392" h="111442" extrusionOk="0">
                    <a:moveTo>
                      <a:pt x="0" y="89535"/>
                    </a:moveTo>
                    <a:lnTo>
                      <a:pt x="6668" y="111442"/>
                    </a:lnTo>
                    <a:lnTo>
                      <a:pt x="72390" y="46672"/>
                    </a:lnTo>
                    <a:cubicBezTo>
                      <a:pt x="77153" y="52388"/>
                      <a:pt x="81915" y="58102"/>
                      <a:pt x="86678" y="62865"/>
                    </a:cubicBezTo>
                    <a:lnTo>
                      <a:pt x="92393" y="39052"/>
                    </a:lnTo>
                    <a:cubicBezTo>
                      <a:pt x="80963" y="25717"/>
                      <a:pt x="68580" y="12382"/>
                      <a:pt x="56198" y="0"/>
                    </a:cubicBezTo>
                    <a:lnTo>
                      <a:pt x="41910" y="14288"/>
                    </a:lnTo>
                    <a:cubicBezTo>
                      <a:pt x="47625" y="20002"/>
                      <a:pt x="52388" y="25717"/>
                      <a:pt x="58103" y="31432"/>
                    </a:cubicBezTo>
                    <a:lnTo>
                      <a:pt x="0" y="89535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69" name="Google Shape;6669;p34"/>
              <p:cNvSpPr/>
              <p:nvPr/>
            </p:nvSpPr>
            <p:spPr>
              <a:xfrm>
                <a:off x="6755130" y="2518410"/>
                <a:ext cx="25717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25717" extrusionOk="0">
                    <a:moveTo>
                      <a:pt x="0" y="0"/>
                    </a:moveTo>
                    <a:lnTo>
                      <a:pt x="25717" y="0"/>
                    </a:lnTo>
                    <a:lnTo>
                      <a:pt x="25717" y="25717"/>
                    </a:lnTo>
                    <a:lnTo>
                      <a:pt x="0" y="2571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70" name="Google Shape;6670;p34"/>
              <p:cNvSpPr/>
              <p:nvPr/>
            </p:nvSpPr>
            <p:spPr>
              <a:xfrm>
                <a:off x="6782752" y="2489835"/>
                <a:ext cx="25717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25717" extrusionOk="0">
                    <a:moveTo>
                      <a:pt x="0" y="0"/>
                    </a:moveTo>
                    <a:lnTo>
                      <a:pt x="25718" y="0"/>
                    </a:lnTo>
                    <a:lnTo>
                      <a:pt x="25718" y="25717"/>
                    </a:lnTo>
                    <a:lnTo>
                      <a:pt x="0" y="2571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6671" name="Google Shape;6671;p34"/>
              <p:cNvGrpSpPr/>
              <p:nvPr/>
            </p:nvGrpSpPr>
            <p:grpSpPr>
              <a:xfrm>
                <a:off x="4819650" y="4612005"/>
                <a:ext cx="2558414" cy="385762"/>
                <a:chOff x="4819650" y="4612005"/>
                <a:chExt cx="2558414" cy="385762"/>
              </a:xfrm>
            </p:grpSpPr>
            <p:sp>
              <p:nvSpPr>
                <p:cNvPr id="6672" name="Google Shape;6672;p34"/>
                <p:cNvSpPr/>
                <p:nvPr/>
              </p:nvSpPr>
              <p:spPr>
                <a:xfrm>
                  <a:off x="4819650" y="4699634"/>
                  <a:ext cx="1013460" cy="262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3460" h="262890" extrusionOk="0">
                      <a:moveTo>
                        <a:pt x="942975" y="182880"/>
                      </a:moveTo>
                      <a:lnTo>
                        <a:pt x="978218" y="201930"/>
                      </a:lnTo>
                      <a:lnTo>
                        <a:pt x="978218" y="38100"/>
                      </a:lnTo>
                      <a:lnTo>
                        <a:pt x="1013460" y="38100"/>
                      </a:lnTo>
                      <a:lnTo>
                        <a:pt x="996315" y="6668"/>
                      </a:lnTo>
                      <a:lnTo>
                        <a:pt x="827723" y="6668"/>
                      </a:lnTo>
                      <a:lnTo>
                        <a:pt x="819150" y="6668"/>
                      </a:lnTo>
                      <a:lnTo>
                        <a:pt x="731520" y="6668"/>
                      </a:lnTo>
                      <a:lnTo>
                        <a:pt x="723900" y="6668"/>
                      </a:lnTo>
                      <a:lnTo>
                        <a:pt x="537210" y="6668"/>
                      </a:lnTo>
                      <a:lnTo>
                        <a:pt x="529590" y="6668"/>
                      </a:lnTo>
                      <a:lnTo>
                        <a:pt x="441960" y="6668"/>
                      </a:lnTo>
                      <a:lnTo>
                        <a:pt x="434340" y="6668"/>
                      </a:lnTo>
                      <a:lnTo>
                        <a:pt x="202883" y="6668"/>
                      </a:lnTo>
                      <a:lnTo>
                        <a:pt x="195263" y="6668"/>
                      </a:lnTo>
                      <a:lnTo>
                        <a:pt x="122873" y="6668"/>
                      </a:lnTo>
                      <a:lnTo>
                        <a:pt x="141923" y="38100"/>
                      </a:lnTo>
                      <a:lnTo>
                        <a:pt x="149543" y="38100"/>
                      </a:lnTo>
                      <a:lnTo>
                        <a:pt x="149543" y="110490"/>
                      </a:lnTo>
                      <a:lnTo>
                        <a:pt x="110490" y="93345"/>
                      </a:lnTo>
                      <a:cubicBezTo>
                        <a:pt x="114300" y="89535"/>
                        <a:pt x="117157" y="84772"/>
                        <a:pt x="119063" y="79058"/>
                      </a:cubicBezTo>
                      <a:cubicBezTo>
                        <a:pt x="120968" y="73343"/>
                        <a:pt x="121920" y="67628"/>
                        <a:pt x="121920" y="61913"/>
                      </a:cubicBezTo>
                      <a:cubicBezTo>
                        <a:pt x="121920" y="48578"/>
                        <a:pt x="115253" y="34290"/>
                        <a:pt x="102870" y="20955"/>
                      </a:cubicBezTo>
                      <a:cubicBezTo>
                        <a:pt x="89535" y="6668"/>
                        <a:pt x="76200" y="0"/>
                        <a:pt x="63818" y="0"/>
                      </a:cubicBezTo>
                      <a:cubicBezTo>
                        <a:pt x="51435" y="0"/>
                        <a:pt x="40958" y="3810"/>
                        <a:pt x="31433" y="11430"/>
                      </a:cubicBezTo>
                      <a:cubicBezTo>
                        <a:pt x="22860" y="19050"/>
                        <a:pt x="19050" y="28575"/>
                        <a:pt x="19050" y="39053"/>
                      </a:cubicBezTo>
                      <a:cubicBezTo>
                        <a:pt x="19050" y="47625"/>
                        <a:pt x="22860" y="57150"/>
                        <a:pt x="31433" y="66675"/>
                      </a:cubicBezTo>
                      <a:cubicBezTo>
                        <a:pt x="39053" y="75247"/>
                        <a:pt x="50482" y="82868"/>
                        <a:pt x="63818" y="90488"/>
                      </a:cubicBezTo>
                      <a:cubicBezTo>
                        <a:pt x="51435" y="99060"/>
                        <a:pt x="29528" y="110490"/>
                        <a:pt x="0" y="123825"/>
                      </a:cubicBezTo>
                      <a:lnTo>
                        <a:pt x="27622" y="147638"/>
                      </a:lnTo>
                      <a:cubicBezTo>
                        <a:pt x="60960" y="131445"/>
                        <a:pt x="84773" y="117158"/>
                        <a:pt x="100013" y="104775"/>
                      </a:cubicBezTo>
                      <a:lnTo>
                        <a:pt x="131445" y="120015"/>
                      </a:lnTo>
                      <a:lnTo>
                        <a:pt x="40005" y="176213"/>
                      </a:lnTo>
                      <a:lnTo>
                        <a:pt x="65723" y="197168"/>
                      </a:lnTo>
                      <a:lnTo>
                        <a:pt x="151448" y="139065"/>
                      </a:lnTo>
                      <a:lnTo>
                        <a:pt x="151448" y="183833"/>
                      </a:lnTo>
                      <a:lnTo>
                        <a:pt x="186690" y="202883"/>
                      </a:lnTo>
                      <a:lnTo>
                        <a:pt x="186690" y="39053"/>
                      </a:lnTo>
                      <a:lnTo>
                        <a:pt x="214313" y="39053"/>
                      </a:lnTo>
                      <a:lnTo>
                        <a:pt x="221933" y="39053"/>
                      </a:lnTo>
                      <a:lnTo>
                        <a:pt x="395288" y="39053"/>
                      </a:lnTo>
                      <a:lnTo>
                        <a:pt x="395288" y="66675"/>
                      </a:lnTo>
                      <a:lnTo>
                        <a:pt x="354330" y="66675"/>
                      </a:lnTo>
                      <a:cubicBezTo>
                        <a:pt x="340043" y="66675"/>
                        <a:pt x="327660" y="71438"/>
                        <a:pt x="318135" y="81915"/>
                      </a:cubicBezTo>
                      <a:cubicBezTo>
                        <a:pt x="308610" y="92393"/>
                        <a:pt x="302895" y="103822"/>
                        <a:pt x="302895" y="118110"/>
                      </a:cubicBezTo>
                      <a:cubicBezTo>
                        <a:pt x="302895" y="134303"/>
                        <a:pt x="311468" y="152400"/>
                        <a:pt x="329565" y="171450"/>
                      </a:cubicBezTo>
                      <a:cubicBezTo>
                        <a:pt x="347663" y="190500"/>
                        <a:pt x="364808" y="199072"/>
                        <a:pt x="381000" y="199072"/>
                      </a:cubicBezTo>
                      <a:cubicBezTo>
                        <a:pt x="381953" y="199072"/>
                        <a:pt x="383858" y="199072"/>
                        <a:pt x="387668" y="197168"/>
                      </a:cubicBezTo>
                      <a:lnTo>
                        <a:pt x="392430" y="195263"/>
                      </a:lnTo>
                      <a:cubicBezTo>
                        <a:pt x="387668" y="210503"/>
                        <a:pt x="381953" y="222885"/>
                        <a:pt x="373380" y="231458"/>
                      </a:cubicBezTo>
                      <a:cubicBezTo>
                        <a:pt x="365760" y="240983"/>
                        <a:pt x="357188" y="245745"/>
                        <a:pt x="347663" y="245745"/>
                      </a:cubicBezTo>
                      <a:cubicBezTo>
                        <a:pt x="342900" y="245745"/>
                        <a:pt x="339090" y="243840"/>
                        <a:pt x="337185" y="240983"/>
                      </a:cubicBezTo>
                      <a:cubicBezTo>
                        <a:pt x="334328" y="238125"/>
                        <a:pt x="332423" y="234315"/>
                        <a:pt x="332423" y="230505"/>
                      </a:cubicBezTo>
                      <a:cubicBezTo>
                        <a:pt x="332423" y="225743"/>
                        <a:pt x="334328" y="221933"/>
                        <a:pt x="339090" y="218122"/>
                      </a:cubicBezTo>
                      <a:cubicBezTo>
                        <a:pt x="343853" y="214313"/>
                        <a:pt x="349568" y="211455"/>
                        <a:pt x="356235" y="209550"/>
                      </a:cubicBezTo>
                      <a:lnTo>
                        <a:pt x="324803" y="190500"/>
                      </a:lnTo>
                      <a:cubicBezTo>
                        <a:pt x="320040" y="191453"/>
                        <a:pt x="316230" y="193358"/>
                        <a:pt x="312420" y="197168"/>
                      </a:cubicBezTo>
                      <a:cubicBezTo>
                        <a:pt x="308610" y="200025"/>
                        <a:pt x="306705" y="202883"/>
                        <a:pt x="305753" y="206693"/>
                      </a:cubicBezTo>
                      <a:cubicBezTo>
                        <a:pt x="292418" y="206693"/>
                        <a:pt x="282893" y="204788"/>
                        <a:pt x="276225" y="200978"/>
                      </a:cubicBezTo>
                      <a:cubicBezTo>
                        <a:pt x="282893" y="199072"/>
                        <a:pt x="288608" y="194310"/>
                        <a:pt x="291465" y="188595"/>
                      </a:cubicBezTo>
                      <a:cubicBezTo>
                        <a:pt x="295275" y="182880"/>
                        <a:pt x="297180" y="176213"/>
                        <a:pt x="297180" y="169545"/>
                      </a:cubicBezTo>
                      <a:cubicBezTo>
                        <a:pt x="297180" y="160020"/>
                        <a:pt x="294323" y="152400"/>
                        <a:pt x="287655" y="145733"/>
                      </a:cubicBezTo>
                      <a:cubicBezTo>
                        <a:pt x="281940" y="139065"/>
                        <a:pt x="274320" y="136208"/>
                        <a:pt x="265748" y="136208"/>
                      </a:cubicBezTo>
                      <a:cubicBezTo>
                        <a:pt x="255270" y="136208"/>
                        <a:pt x="245745" y="139065"/>
                        <a:pt x="238125" y="145733"/>
                      </a:cubicBezTo>
                      <a:cubicBezTo>
                        <a:pt x="230505" y="152400"/>
                        <a:pt x="226695" y="160972"/>
                        <a:pt x="226695" y="171450"/>
                      </a:cubicBezTo>
                      <a:cubicBezTo>
                        <a:pt x="226695" y="184785"/>
                        <a:pt x="234315" y="196215"/>
                        <a:pt x="248602" y="205740"/>
                      </a:cubicBezTo>
                      <a:cubicBezTo>
                        <a:pt x="263843" y="215265"/>
                        <a:pt x="280988" y="220028"/>
                        <a:pt x="301943" y="220028"/>
                      </a:cubicBezTo>
                      <a:cubicBezTo>
                        <a:pt x="299085" y="229553"/>
                        <a:pt x="303848" y="239078"/>
                        <a:pt x="317183" y="248603"/>
                      </a:cubicBezTo>
                      <a:cubicBezTo>
                        <a:pt x="330518" y="258128"/>
                        <a:pt x="345758" y="262890"/>
                        <a:pt x="361950" y="262890"/>
                      </a:cubicBezTo>
                      <a:cubicBezTo>
                        <a:pt x="371475" y="262890"/>
                        <a:pt x="381000" y="259080"/>
                        <a:pt x="390525" y="252413"/>
                      </a:cubicBezTo>
                      <a:cubicBezTo>
                        <a:pt x="400050" y="244793"/>
                        <a:pt x="406718" y="235268"/>
                        <a:pt x="412433" y="222885"/>
                      </a:cubicBezTo>
                      <a:lnTo>
                        <a:pt x="427673" y="256222"/>
                      </a:lnTo>
                      <a:lnTo>
                        <a:pt x="448628" y="246697"/>
                      </a:lnTo>
                      <a:lnTo>
                        <a:pt x="419100" y="198120"/>
                      </a:lnTo>
                      <a:cubicBezTo>
                        <a:pt x="424815" y="196215"/>
                        <a:pt x="428625" y="193358"/>
                        <a:pt x="431483" y="189547"/>
                      </a:cubicBezTo>
                      <a:cubicBezTo>
                        <a:pt x="435293" y="184785"/>
                        <a:pt x="436245" y="180022"/>
                        <a:pt x="436245" y="174308"/>
                      </a:cubicBezTo>
                      <a:cubicBezTo>
                        <a:pt x="436245" y="166688"/>
                        <a:pt x="433388" y="159068"/>
                        <a:pt x="426720" y="150495"/>
                      </a:cubicBezTo>
                      <a:cubicBezTo>
                        <a:pt x="420053" y="142875"/>
                        <a:pt x="413385" y="139065"/>
                        <a:pt x="407670" y="139065"/>
                      </a:cubicBezTo>
                      <a:cubicBezTo>
                        <a:pt x="401003" y="139065"/>
                        <a:pt x="394335" y="140970"/>
                        <a:pt x="389573" y="144780"/>
                      </a:cubicBezTo>
                      <a:cubicBezTo>
                        <a:pt x="384810" y="148590"/>
                        <a:pt x="381953" y="153353"/>
                        <a:pt x="381953" y="159068"/>
                      </a:cubicBezTo>
                      <a:cubicBezTo>
                        <a:pt x="381953" y="163830"/>
                        <a:pt x="383858" y="169545"/>
                        <a:pt x="387668" y="176213"/>
                      </a:cubicBezTo>
                      <a:cubicBezTo>
                        <a:pt x="381000" y="180022"/>
                        <a:pt x="375285" y="181928"/>
                        <a:pt x="370523" y="181928"/>
                      </a:cubicBezTo>
                      <a:cubicBezTo>
                        <a:pt x="359093" y="181928"/>
                        <a:pt x="349568" y="178118"/>
                        <a:pt x="341948" y="169545"/>
                      </a:cubicBezTo>
                      <a:cubicBezTo>
                        <a:pt x="334328" y="160972"/>
                        <a:pt x="329565" y="150495"/>
                        <a:pt x="329565" y="137160"/>
                      </a:cubicBezTo>
                      <a:cubicBezTo>
                        <a:pt x="329565" y="127635"/>
                        <a:pt x="332423" y="119063"/>
                        <a:pt x="339090" y="111443"/>
                      </a:cubicBezTo>
                      <a:cubicBezTo>
                        <a:pt x="344805" y="103822"/>
                        <a:pt x="352425" y="100965"/>
                        <a:pt x="360998" y="100965"/>
                      </a:cubicBezTo>
                      <a:lnTo>
                        <a:pt x="428625" y="100965"/>
                      </a:lnTo>
                      <a:lnTo>
                        <a:pt x="428625" y="42863"/>
                      </a:lnTo>
                      <a:lnTo>
                        <a:pt x="451485" y="42863"/>
                      </a:lnTo>
                      <a:lnTo>
                        <a:pt x="459105" y="42863"/>
                      </a:lnTo>
                      <a:lnTo>
                        <a:pt x="483870" y="42863"/>
                      </a:lnTo>
                      <a:lnTo>
                        <a:pt x="483870" y="182880"/>
                      </a:lnTo>
                      <a:lnTo>
                        <a:pt x="519113" y="206693"/>
                      </a:lnTo>
                      <a:lnTo>
                        <a:pt x="519113" y="42863"/>
                      </a:lnTo>
                      <a:lnTo>
                        <a:pt x="546735" y="42863"/>
                      </a:lnTo>
                      <a:lnTo>
                        <a:pt x="554355" y="42863"/>
                      </a:lnTo>
                      <a:lnTo>
                        <a:pt x="679133" y="42863"/>
                      </a:lnTo>
                      <a:lnTo>
                        <a:pt x="679133" y="95250"/>
                      </a:lnTo>
                      <a:cubicBezTo>
                        <a:pt x="670560" y="84772"/>
                        <a:pt x="660083" y="76200"/>
                        <a:pt x="649605" y="69533"/>
                      </a:cubicBezTo>
                      <a:cubicBezTo>
                        <a:pt x="638175" y="62865"/>
                        <a:pt x="626745" y="60008"/>
                        <a:pt x="617220" y="60008"/>
                      </a:cubicBezTo>
                      <a:cubicBezTo>
                        <a:pt x="601980" y="60008"/>
                        <a:pt x="588645" y="63818"/>
                        <a:pt x="579120" y="72390"/>
                      </a:cubicBezTo>
                      <a:cubicBezTo>
                        <a:pt x="568643" y="80963"/>
                        <a:pt x="562928" y="91440"/>
                        <a:pt x="562928" y="104775"/>
                      </a:cubicBezTo>
                      <a:cubicBezTo>
                        <a:pt x="562928" y="120015"/>
                        <a:pt x="570548" y="135255"/>
                        <a:pt x="586740" y="149543"/>
                      </a:cubicBezTo>
                      <a:cubicBezTo>
                        <a:pt x="602933" y="164783"/>
                        <a:pt x="618173" y="172403"/>
                        <a:pt x="633413" y="172403"/>
                      </a:cubicBezTo>
                      <a:cubicBezTo>
                        <a:pt x="641985" y="172403"/>
                        <a:pt x="649605" y="170497"/>
                        <a:pt x="658178" y="166688"/>
                      </a:cubicBezTo>
                      <a:cubicBezTo>
                        <a:pt x="665798" y="162878"/>
                        <a:pt x="673418" y="158115"/>
                        <a:pt x="680085" y="150495"/>
                      </a:cubicBezTo>
                      <a:lnTo>
                        <a:pt x="680085" y="181928"/>
                      </a:lnTo>
                      <a:lnTo>
                        <a:pt x="715328" y="205740"/>
                      </a:lnTo>
                      <a:lnTo>
                        <a:pt x="715328" y="41910"/>
                      </a:lnTo>
                      <a:lnTo>
                        <a:pt x="742950" y="41910"/>
                      </a:lnTo>
                      <a:lnTo>
                        <a:pt x="750570" y="41910"/>
                      </a:lnTo>
                      <a:lnTo>
                        <a:pt x="775335" y="41910"/>
                      </a:lnTo>
                      <a:lnTo>
                        <a:pt x="775335" y="181928"/>
                      </a:lnTo>
                      <a:lnTo>
                        <a:pt x="810578" y="205740"/>
                      </a:lnTo>
                      <a:lnTo>
                        <a:pt x="810578" y="41910"/>
                      </a:lnTo>
                      <a:lnTo>
                        <a:pt x="838200" y="41910"/>
                      </a:lnTo>
                      <a:lnTo>
                        <a:pt x="845820" y="41910"/>
                      </a:lnTo>
                      <a:lnTo>
                        <a:pt x="942975" y="41910"/>
                      </a:lnTo>
                      <a:lnTo>
                        <a:pt x="942975" y="92393"/>
                      </a:lnTo>
                      <a:lnTo>
                        <a:pt x="864870" y="92393"/>
                      </a:lnTo>
                      <a:cubicBezTo>
                        <a:pt x="860108" y="92393"/>
                        <a:pt x="857250" y="94297"/>
                        <a:pt x="854393" y="97155"/>
                      </a:cubicBezTo>
                      <a:cubicBezTo>
                        <a:pt x="851535" y="100013"/>
                        <a:pt x="849630" y="103822"/>
                        <a:pt x="849630" y="107633"/>
                      </a:cubicBezTo>
                      <a:cubicBezTo>
                        <a:pt x="849630" y="117158"/>
                        <a:pt x="853440" y="127635"/>
                        <a:pt x="862013" y="138113"/>
                      </a:cubicBezTo>
                      <a:cubicBezTo>
                        <a:pt x="870585" y="148590"/>
                        <a:pt x="878205" y="154305"/>
                        <a:pt x="884873" y="154305"/>
                      </a:cubicBezTo>
                      <a:cubicBezTo>
                        <a:pt x="886778" y="154305"/>
                        <a:pt x="888683" y="153353"/>
                        <a:pt x="889635" y="152400"/>
                      </a:cubicBezTo>
                      <a:cubicBezTo>
                        <a:pt x="891540" y="151447"/>
                        <a:pt x="892493" y="149543"/>
                        <a:pt x="892493" y="146685"/>
                      </a:cubicBezTo>
                      <a:lnTo>
                        <a:pt x="892493" y="133350"/>
                      </a:lnTo>
                      <a:cubicBezTo>
                        <a:pt x="892493" y="130493"/>
                        <a:pt x="893445" y="128588"/>
                        <a:pt x="895350" y="126683"/>
                      </a:cubicBezTo>
                      <a:cubicBezTo>
                        <a:pt x="896303" y="124778"/>
                        <a:pt x="898208" y="123825"/>
                        <a:pt x="900113" y="123825"/>
                      </a:cubicBezTo>
                      <a:lnTo>
                        <a:pt x="942975" y="123825"/>
                      </a:lnTo>
                      <a:lnTo>
                        <a:pt x="942975" y="182880"/>
                      </a:lnTo>
                      <a:close/>
                      <a:moveTo>
                        <a:pt x="90488" y="68580"/>
                      </a:moveTo>
                      <a:cubicBezTo>
                        <a:pt x="87630" y="75247"/>
                        <a:pt x="82868" y="79058"/>
                        <a:pt x="78105" y="81915"/>
                      </a:cubicBezTo>
                      <a:cubicBezTo>
                        <a:pt x="71438" y="80010"/>
                        <a:pt x="65723" y="75247"/>
                        <a:pt x="60960" y="69533"/>
                      </a:cubicBezTo>
                      <a:cubicBezTo>
                        <a:pt x="56197" y="63818"/>
                        <a:pt x="54293" y="57150"/>
                        <a:pt x="54293" y="50483"/>
                      </a:cubicBezTo>
                      <a:cubicBezTo>
                        <a:pt x="54293" y="44768"/>
                        <a:pt x="56197" y="40005"/>
                        <a:pt x="60960" y="35243"/>
                      </a:cubicBezTo>
                      <a:cubicBezTo>
                        <a:pt x="65723" y="30480"/>
                        <a:pt x="71438" y="28575"/>
                        <a:pt x="78105" y="28575"/>
                      </a:cubicBezTo>
                      <a:cubicBezTo>
                        <a:pt x="82868" y="28575"/>
                        <a:pt x="87630" y="30480"/>
                        <a:pt x="90488" y="33338"/>
                      </a:cubicBezTo>
                      <a:cubicBezTo>
                        <a:pt x="94298" y="37147"/>
                        <a:pt x="95250" y="40958"/>
                        <a:pt x="95250" y="45720"/>
                      </a:cubicBezTo>
                      <a:cubicBezTo>
                        <a:pt x="96203" y="54293"/>
                        <a:pt x="94298" y="61913"/>
                        <a:pt x="90488" y="68580"/>
                      </a:cubicBezTo>
                      <a:close/>
                      <a:moveTo>
                        <a:pt x="251460" y="181928"/>
                      </a:moveTo>
                      <a:cubicBezTo>
                        <a:pt x="247650" y="178118"/>
                        <a:pt x="246698" y="174308"/>
                        <a:pt x="246698" y="169545"/>
                      </a:cubicBezTo>
                      <a:cubicBezTo>
                        <a:pt x="246698" y="164783"/>
                        <a:pt x="248602" y="160020"/>
                        <a:pt x="251460" y="157163"/>
                      </a:cubicBezTo>
                      <a:cubicBezTo>
                        <a:pt x="255270" y="153353"/>
                        <a:pt x="259080" y="152400"/>
                        <a:pt x="263843" y="152400"/>
                      </a:cubicBezTo>
                      <a:cubicBezTo>
                        <a:pt x="268605" y="152400"/>
                        <a:pt x="273368" y="154305"/>
                        <a:pt x="276225" y="157163"/>
                      </a:cubicBezTo>
                      <a:cubicBezTo>
                        <a:pt x="280035" y="160972"/>
                        <a:pt x="280988" y="164783"/>
                        <a:pt x="280988" y="169545"/>
                      </a:cubicBezTo>
                      <a:cubicBezTo>
                        <a:pt x="280988" y="174308"/>
                        <a:pt x="279083" y="179070"/>
                        <a:pt x="276225" y="181928"/>
                      </a:cubicBezTo>
                      <a:cubicBezTo>
                        <a:pt x="272415" y="185738"/>
                        <a:pt x="268605" y="186690"/>
                        <a:pt x="263843" y="186690"/>
                      </a:cubicBezTo>
                      <a:cubicBezTo>
                        <a:pt x="259080" y="186690"/>
                        <a:pt x="254318" y="184785"/>
                        <a:pt x="251460" y="181928"/>
                      </a:cubicBezTo>
                      <a:close/>
                      <a:moveTo>
                        <a:pt x="648653" y="133350"/>
                      </a:moveTo>
                      <a:cubicBezTo>
                        <a:pt x="637223" y="139065"/>
                        <a:pt x="626745" y="141922"/>
                        <a:pt x="616268" y="141922"/>
                      </a:cubicBezTo>
                      <a:cubicBezTo>
                        <a:pt x="608648" y="141922"/>
                        <a:pt x="601980" y="139065"/>
                        <a:pt x="597218" y="135255"/>
                      </a:cubicBezTo>
                      <a:cubicBezTo>
                        <a:pt x="592455" y="130493"/>
                        <a:pt x="589598" y="125730"/>
                        <a:pt x="589598" y="120015"/>
                      </a:cubicBezTo>
                      <a:cubicBezTo>
                        <a:pt x="589598" y="111443"/>
                        <a:pt x="594360" y="103822"/>
                        <a:pt x="605790" y="96203"/>
                      </a:cubicBezTo>
                      <a:cubicBezTo>
                        <a:pt x="617220" y="88583"/>
                        <a:pt x="628650" y="85725"/>
                        <a:pt x="641985" y="85725"/>
                      </a:cubicBezTo>
                      <a:cubicBezTo>
                        <a:pt x="648653" y="85725"/>
                        <a:pt x="655320" y="87630"/>
                        <a:pt x="662940" y="92393"/>
                      </a:cubicBezTo>
                      <a:cubicBezTo>
                        <a:pt x="670560" y="96203"/>
                        <a:pt x="677228" y="101918"/>
                        <a:pt x="682943" y="109538"/>
                      </a:cubicBezTo>
                      <a:cubicBezTo>
                        <a:pt x="671513" y="119063"/>
                        <a:pt x="660083" y="127635"/>
                        <a:pt x="648653" y="13335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73" name="Google Shape;6673;p34"/>
                <p:cNvSpPr/>
                <p:nvPr/>
              </p:nvSpPr>
              <p:spPr>
                <a:xfrm>
                  <a:off x="5744527" y="4910137"/>
                  <a:ext cx="119062" cy="87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062" h="87630" extrusionOk="0">
                      <a:moveTo>
                        <a:pt x="54293" y="13335"/>
                      </a:moveTo>
                      <a:cubicBezTo>
                        <a:pt x="42863" y="3810"/>
                        <a:pt x="34290" y="0"/>
                        <a:pt x="27623" y="0"/>
                      </a:cubicBezTo>
                      <a:cubicBezTo>
                        <a:pt x="21908" y="0"/>
                        <a:pt x="17145" y="953"/>
                        <a:pt x="12383" y="1905"/>
                      </a:cubicBezTo>
                      <a:cubicBezTo>
                        <a:pt x="8573" y="2857"/>
                        <a:pt x="4763" y="5715"/>
                        <a:pt x="0" y="9525"/>
                      </a:cubicBezTo>
                      <a:lnTo>
                        <a:pt x="13335" y="30480"/>
                      </a:lnTo>
                      <a:cubicBezTo>
                        <a:pt x="17145" y="27622"/>
                        <a:pt x="20002" y="25718"/>
                        <a:pt x="22860" y="24765"/>
                      </a:cubicBezTo>
                      <a:cubicBezTo>
                        <a:pt x="26670" y="22860"/>
                        <a:pt x="29527" y="22860"/>
                        <a:pt x="33338" y="22860"/>
                      </a:cubicBezTo>
                      <a:cubicBezTo>
                        <a:pt x="41910" y="22860"/>
                        <a:pt x="60008" y="37147"/>
                        <a:pt x="86677" y="65722"/>
                      </a:cubicBezTo>
                      <a:lnTo>
                        <a:pt x="107633" y="87630"/>
                      </a:lnTo>
                      <a:lnTo>
                        <a:pt x="119063" y="78105"/>
                      </a:lnTo>
                      <a:cubicBezTo>
                        <a:pt x="103823" y="60007"/>
                        <a:pt x="82868" y="39053"/>
                        <a:pt x="54293" y="1333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74" name="Google Shape;6674;p34"/>
                <p:cNvSpPr/>
                <p:nvPr/>
              </p:nvSpPr>
              <p:spPr>
                <a:xfrm>
                  <a:off x="5934075" y="4693919"/>
                  <a:ext cx="635317" cy="20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17" h="209550" extrusionOk="0">
                      <a:moveTo>
                        <a:pt x="577215" y="13335"/>
                      </a:moveTo>
                      <a:lnTo>
                        <a:pt x="441008" y="13335"/>
                      </a:lnTo>
                      <a:lnTo>
                        <a:pt x="433388" y="13335"/>
                      </a:lnTo>
                      <a:lnTo>
                        <a:pt x="330517" y="13335"/>
                      </a:lnTo>
                      <a:lnTo>
                        <a:pt x="349567" y="44768"/>
                      </a:lnTo>
                      <a:lnTo>
                        <a:pt x="388620" y="44768"/>
                      </a:lnTo>
                      <a:lnTo>
                        <a:pt x="388620" y="110490"/>
                      </a:lnTo>
                      <a:lnTo>
                        <a:pt x="334328" y="110490"/>
                      </a:lnTo>
                      <a:lnTo>
                        <a:pt x="334328" y="54293"/>
                      </a:lnTo>
                      <a:cubicBezTo>
                        <a:pt x="334328" y="41910"/>
                        <a:pt x="328613" y="30480"/>
                        <a:pt x="316230" y="18098"/>
                      </a:cubicBezTo>
                      <a:cubicBezTo>
                        <a:pt x="303847" y="5715"/>
                        <a:pt x="291465" y="0"/>
                        <a:pt x="280035" y="0"/>
                      </a:cubicBezTo>
                      <a:cubicBezTo>
                        <a:pt x="269558" y="0"/>
                        <a:pt x="260985" y="2858"/>
                        <a:pt x="254317" y="9525"/>
                      </a:cubicBezTo>
                      <a:cubicBezTo>
                        <a:pt x="246697" y="17145"/>
                        <a:pt x="243840" y="24765"/>
                        <a:pt x="243840" y="35243"/>
                      </a:cubicBezTo>
                      <a:cubicBezTo>
                        <a:pt x="243840" y="38100"/>
                        <a:pt x="243840" y="41910"/>
                        <a:pt x="244792" y="44768"/>
                      </a:cubicBezTo>
                      <a:lnTo>
                        <a:pt x="227647" y="14288"/>
                      </a:lnTo>
                      <a:lnTo>
                        <a:pt x="0" y="14288"/>
                      </a:lnTo>
                      <a:lnTo>
                        <a:pt x="17145" y="45720"/>
                      </a:lnTo>
                      <a:lnTo>
                        <a:pt x="159067" y="45720"/>
                      </a:lnTo>
                      <a:lnTo>
                        <a:pt x="159067" y="71438"/>
                      </a:lnTo>
                      <a:cubicBezTo>
                        <a:pt x="154305" y="71438"/>
                        <a:pt x="149542" y="73343"/>
                        <a:pt x="143828" y="78105"/>
                      </a:cubicBezTo>
                      <a:cubicBezTo>
                        <a:pt x="138113" y="82868"/>
                        <a:pt x="132397" y="88583"/>
                        <a:pt x="126683" y="97155"/>
                      </a:cubicBezTo>
                      <a:cubicBezTo>
                        <a:pt x="119063" y="88583"/>
                        <a:pt x="111442" y="81915"/>
                        <a:pt x="103822" y="77153"/>
                      </a:cubicBezTo>
                      <a:cubicBezTo>
                        <a:pt x="96203" y="72390"/>
                        <a:pt x="88583" y="70485"/>
                        <a:pt x="81915" y="70485"/>
                      </a:cubicBezTo>
                      <a:cubicBezTo>
                        <a:pt x="69533" y="70485"/>
                        <a:pt x="58103" y="75248"/>
                        <a:pt x="48578" y="84773"/>
                      </a:cubicBezTo>
                      <a:cubicBezTo>
                        <a:pt x="39053" y="94298"/>
                        <a:pt x="35242" y="104775"/>
                        <a:pt x="35242" y="117158"/>
                      </a:cubicBezTo>
                      <a:cubicBezTo>
                        <a:pt x="35242" y="130493"/>
                        <a:pt x="40958" y="144780"/>
                        <a:pt x="52388" y="160020"/>
                      </a:cubicBezTo>
                      <a:cubicBezTo>
                        <a:pt x="63817" y="175260"/>
                        <a:pt x="80010" y="191453"/>
                        <a:pt x="100965" y="206693"/>
                      </a:cubicBezTo>
                      <a:lnTo>
                        <a:pt x="110490" y="195263"/>
                      </a:lnTo>
                      <a:cubicBezTo>
                        <a:pt x="97155" y="183833"/>
                        <a:pt x="86678" y="172403"/>
                        <a:pt x="79058" y="161925"/>
                      </a:cubicBezTo>
                      <a:cubicBezTo>
                        <a:pt x="71438" y="150495"/>
                        <a:pt x="68580" y="140018"/>
                        <a:pt x="68580" y="131445"/>
                      </a:cubicBezTo>
                      <a:cubicBezTo>
                        <a:pt x="68580" y="121920"/>
                        <a:pt x="71438" y="114300"/>
                        <a:pt x="76200" y="107633"/>
                      </a:cubicBezTo>
                      <a:cubicBezTo>
                        <a:pt x="80963" y="100965"/>
                        <a:pt x="87630" y="98108"/>
                        <a:pt x="95250" y="98108"/>
                      </a:cubicBezTo>
                      <a:cubicBezTo>
                        <a:pt x="100013" y="98108"/>
                        <a:pt x="103822" y="99060"/>
                        <a:pt x="107633" y="101918"/>
                      </a:cubicBezTo>
                      <a:cubicBezTo>
                        <a:pt x="111442" y="103823"/>
                        <a:pt x="115253" y="107633"/>
                        <a:pt x="118110" y="112395"/>
                      </a:cubicBezTo>
                      <a:cubicBezTo>
                        <a:pt x="110490" y="128588"/>
                        <a:pt x="105728" y="139065"/>
                        <a:pt x="104775" y="143828"/>
                      </a:cubicBezTo>
                      <a:lnTo>
                        <a:pt x="136208" y="157163"/>
                      </a:lnTo>
                      <a:cubicBezTo>
                        <a:pt x="140017" y="140018"/>
                        <a:pt x="146685" y="124778"/>
                        <a:pt x="155258" y="113348"/>
                      </a:cubicBezTo>
                      <a:cubicBezTo>
                        <a:pt x="163830" y="101918"/>
                        <a:pt x="173355" y="96203"/>
                        <a:pt x="182880" y="96203"/>
                      </a:cubicBezTo>
                      <a:cubicBezTo>
                        <a:pt x="188595" y="96203"/>
                        <a:pt x="193358" y="98108"/>
                        <a:pt x="197167" y="100965"/>
                      </a:cubicBezTo>
                      <a:cubicBezTo>
                        <a:pt x="200978" y="103823"/>
                        <a:pt x="202883" y="107633"/>
                        <a:pt x="202883" y="111443"/>
                      </a:cubicBezTo>
                      <a:cubicBezTo>
                        <a:pt x="203835" y="120015"/>
                        <a:pt x="199072" y="129540"/>
                        <a:pt x="190500" y="140018"/>
                      </a:cubicBezTo>
                      <a:cubicBezTo>
                        <a:pt x="181928" y="151448"/>
                        <a:pt x="170497" y="161925"/>
                        <a:pt x="156210" y="171450"/>
                      </a:cubicBezTo>
                      <a:lnTo>
                        <a:pt x="185738" y="199073"/>
                      </a:lnTo>
                      <a:cubicBezTo>
                        <a:pt x="198120" y="185738"/>
                        <a:pt x="207645" y="172403"/>
                        <a:pt x="214313" y="160020"/>
                      </a:cubicBezTo>
                      <a:cubicBezTo>
                        <a:pt x="220980" y="147638"/>
                        <a:pt x="224790" y="135255"/>
                        <a:pt x="224790" y="124778"/>
                      </a:cubicBezTo>
                      <a:cubicBezTo>
                        <a:pt x="224790" y="112395"/>
                        <a:pt x="221933" y="101918"/>
                        <a:pt x="216217" y="92393"/>
                      </a:cubicBezTo>
                      <a:cubicBezTo>
                        <a:pt x="211455" y="82868"/>
                        <a:pt x="203835" y="77153"/>
                        <a:pt x="195263" y="73343"/>
                      </a:cubicBezTo>
                      <a:lnTo>
                        <a:pt x="195263" y="45720"/>
                      </a:lnTo>
                      <a:lnTo>
                        <a:pt x="243840" y="45720"/>
                      </a:lnTo>
                      <a:cubicBezTo>
                        <a:pt x="245745" y="55245"/>
                        <a:pt x="250508" y="62865"/>
                        <a:pt x="259080" y="70485"/>
                      </a:cubicBezTo>
                      <a:cubicBezTo>
                        <a:pt x="270510" y="80963"/>
                        <a:pt x="283845" y="87630"/>
                        <a:pt x="300038" y="90488"/>
                      </a:cubicBezTo>
                      <a:lnTo>
                        <a:pt x="300038" y="111443"/>
                      </a:lnTo>
                      <a:lnTo>
                        <a:pt x="288608" y="111443"/>
                      </a:lnTo>
                      <a:cubicBezTo>
                        <a:pt x="284797" y="111443"/>
                        <a:pt x="281940" y="112395"/>
                        <a:pt x="279083" y="114300"/>
                      </a:cubicBezTo>
                      <a:cubicBezTo>
                        <a:pt x="276225" y="116205"/>
                        <a:pt x="275272" y="119063"/>
                        <a:pt x="275272" y="122873"/>
                      </a:cubicBezTo>
                      <a:cubicBezTo>
                        <a:pt x="275272" y="130493"/>
                        <a:pt x="281940" y="140018"/>
                        <a:pt x="294322" y="152400"/>
                      </a:cubicBezTo>
                      <a:cubicBezTo>
                        <a:pt x="306705" y="163830"/>
                        <a:pt x="316230" y="169545"/>
                        <a:pt x="323850" y="169545"/>
                      </a:cubicBezTo>
                      <a:cubicBezTo>
                        <a:pt x="327660" y="169545"/>
                        <a:pt x="330517" y="167640"/>
                        <a:pt x="332422" y="164783"/>
                      </a:cubicBezTo>
                      <a:cubicBezTo>
                        <a:pt x="334328" y="161925"/>
                        <a:pt x="335280" y="158115"/>
                        <a:pt x="335280" y="154305"/>
                      </a:cubicBezTo>
                      <a:lnTo>
                        <a:pt x="335280" y="142875"/>
                      </a:lnTo>
                      <a:lnTo>
                        <a:pt x="389572" y="142875"/>
                      </a:lnTo>
                      <a:lnTo>
                        <a:pt x="389572" y="189548"/>
                      </a:lnTo>
                      <a:lnTo>
                        <a:pt x="424815" y="208598"/>
                      </a:lnTo>
                      <a:lnTo>
                        <a:pt x="424815" y="44768"/>
                      </a:lnTo>
                      <a:lnTo>
                        <a:pt x="452438" y="44768"/>
                      </a:lnTo>
                      <a:lnTo>
                        <a:pt x="460058" y="44768"/>
                      </a:lnTo>
                      <a:lnTo>
                        <a:pt x="566738" y="44768"/>
                      </a:lnTo>
                      <a:lnTo>
                        <a:pt x="566738" y="72390"/>
                      </a:lnTo>
                      <a:lnTo>
                        <a:pt x="514350" y="72390"/>
                      </a:lnTo>
                      <a:cubicBezTo>
                        <a:pt x="501967" y="72390"/>
                        <a:pt x="491490" y="76200"/>
                        <a:pt x="481965" y="83820"/>
                      </a:cubicBezTo>
                      <a:cubicBezTo>
                        <a:pt x="473392" y="91440"/>
                        <a:pt x="469583" y="100965"/>
                        <a:pt x="469583" y="111443"/>
                      </a:cubicBezTo>
                      <a:cubicBezTo>
                        <a:pt x="469583" y="126683"/>
                        <a:pt x="473392" y="142875"/>
                        <a:pt x="481965" y="159068"/>
                      </a:cubicBezTo>
                      <a:cubicBezTo>
                        <a:pt x="489585" y="175260"/>
                        <a:pt x="501967" y="192405"/>
                        <a:pt x="518160" y="208598"/>
                      </a:cubicBezTo>
                      <a:lnTo>
                        <a:pt x="529590" y="200978"/>
                      </a:lnTo>
                      <a:cubicBezTo>
                        <a:pt x="519113" y="191453"/>
                        <a:pt x="511492" y="180975"/>
                        <a:pt x="505778" y="169545"/>
                      </a:cubicBezTo>
                      <a:cubicBezTo>
                        <a:pt x="501015" y="158115"/>
                        <a:pt x="498158" y="146685"/>
                        <a:pt x="498158" y="135255"/>
                      </a:cubicBezTo>
                      <a:cubicBezTo>
                        <a:pt x="498158" y="126683"/>
                        <a:pt x="501015" y="119063"/>
                        <a:pt x="507683" y="113348"/>
                      </a:cubicBezTo>
                      <a:cubicBezTo>
                        <a:pt x="513397" y="106680"/>
                        <a:pt x="521017" y="103823"/>
                        <a:pt x="529590" y="103823"/>
                      </a:cubicBezTo>
                      <a:lnTo>
                        <a:pt x="564833" y="103823"/>
                      </a:lnTo>
                      <a:lnTo>
                        <a:pt x="564833" y="185738"/>
                      </a:lnTo>
                      <a:lnTo>
                        <a:pt x="600075" y="209550"/>
                      </a:lnTo>
                      <a:lnTo>
                        <a:pt x="600075" y="45720"/>
                      </a:lnTo>
                      <a:lnTo>
                        <a:pt x="635318" y="45720"/>
                      </a:lnTo>
                      <a:lnTo>
                        <a:pt x="618172" y="14288"/>
                      </a:lnTo>
                      <a:lnTo>
                        <a:pt x="577215" y="14288"/>
                      </a:lnTo>
                      <a:close/>
                      <a:moveTo>
                        <a:pt x="299085" y="75248"/>
                      </a:moveTo>
                      <a:cubicBezTo>
                        <a:pt x="292417" y="73343"/>
                        <a:pt x="287655" y="69533"/>
                        <a:pt x="283845" y="63818"/>
                      </a:cubicBezTo>
                      <a:cubicBezTo>
                        <a:pt x="280035" y="58103"/>
                        <a:pt x="278130" y="51435"/>
                        <a:pt x="278130" y="42863"/>
                      </a:cubicBezTo>
                      <a:cubicBezTo>
                        <a:pt x="278130" y="37148"/>
                        <a:pt x="280035" y="31433"/>
                        <a:pt x="281940" y="27623"/>
                      </a:cubicBezTo>
                      <a:cubicBezTo>
                        <a:pt x="284797" y="23813"/>
                        <a:pt x="287655" y="20955"/>
                        <a:pt x="291465" y="20955"/>
                      </a:cubicBezTo>
                      <a:cubicBezTo>
                        <a:pt x="294322" y="20955"/>
                        <a:pt x="296228" y="22860"/>
                        <a:pt x="297180" y="25718"/>
                      </a:cubicBezTo>
                      <a:cubicBezTo>
                        <a:pt x="299085" y="28575"/>
                        <a:pt x="299085" y="32385"/>
                        <a:pt x="299085" y="36195"/>
                      </a:cubicBezTo>
                      <a:lnTo>
                        <a:pt x="299085" y="75248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75" name="Google Shape;6675;p34"/>
                <p:cNvSpPr/>
                <p:nvPr/>
              </p:nvSpPr>
              <p:spPr>
                <a:xfrm>
                  <a:off x="6413182" y="4612005"/>
                  <a:ext cx="104075" cy="94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5" h="94352" extrusionOk="0">
                      <a:moveTo>
                        <a:pt x="89535" y="60007"/>
                      </a:moveTo>
                      <a:cubicBezTo>
                        <a:pt x="81915" y="47625"/>
                        <a:pt x="76200" y="40005"/>
                        <a:pt x="72390" y="36195"/>
                      </a:cubicBezTo>
                      <a:cubicBezTo>
                        <a:pt x="64770" y="25717"/>
                        <a:pt x="55245" y="16192"/>
                        <a:pt x="44767" y="9525"/>
                      </a:cubicBezTo>
                      <a:cubicBezTo>
                        <a:pt x="34290" y="2857"/>
                        <a:pt x="23813" y="0"/>
                        <a:pt x="14288" y="0"/>
                      </a:cubicBezTo>
                      <a:cubicBezTo>
                        <a:pt x="8572" y="952"/>
                        <a:pt x="3810" y="1905"/>
                        <a:pt x="0" y="2857"/>
                      </a:cubicBezTo>
                      <a:lnTo>
                        <a:pt x="15240" y="36195"/>
                      </a:lnTo>
                      <a:cubicBezTo>
                        <a:pt x="20002" y="34290"/>
                        <a:pt x="25717" y="33338"/>
                        <a:pt x="31433" y="33338"/>
                      </a:cubicBezTo>
                      <a:cubicBezTo>
                        <a:pt x="37147" y="33338"/>
                        <a:pt x="42863" y="34290"/>
                        <a:pt x="47625" y="37147"/>
                      </a:cubicBezTo>
                      <a:cubicBezTo>
                        <a:pt x="52388" y="39052"/>
                        <a:pt x="57150" y="41910"/>
                        <a:pt x="60008" y="45720"/>
                      </a:cubicBezTo>
                      <a:lnTo>
                        <a:pt x="97155" y="94297"/>
                      </a:lnTo>
                      <a:cubicBezTo>
                        <a:pt x="108585" y="95250"/>
                        <a:pt x="105727" y="83820"/>
                        <a:pt x="89535" y="6000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76" name="Google Shape;6676;p34"/>
                <p:cNvSpPr/>
                <p:nvPr/>
              </p:nvSpPr>
              <p:spPr>
                <a:xfrm>
                  <a:off x="6671309" y="4707255"/>
                  <a:ext cx="676275" cy="2343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6275" h="234314" extrusionOk="0">
                      <a:moveTo>
                        <a:pt x="605790" y="171450"/>
                      </a:moveTo>
                      <a:lnTo>
                        <a:pt x="641033" y="195263"/>
                      </a:lnTo>
                      <a:lnTo>
                        <a:pt x="641033" y="31432"/>
                      </a:lnTo>
                      <a:lnTo>
                        <a:pt x="676275" y="31432"/>
                      </a:lnTo>
                      <a:lnTo>
                        <a:pt x="659130" y="0"/>
                      </a:lnTo>
                      <a:lnTo>
                        <a:pt x="467678" y="0"/>
                      </a:lnTo>
                      <a:lnTo>
                        <a:pt x="460058" y="0"/>
                      </a:lnTo>
                      <a:lnTo>
                        <a:pt x="299085" y="0"/>
                      </a:lnTo>
                      <a:lnTo>
                        <a:pt x="291465" y="0"/>
                      </a:lnTo>
                      <a:lnTo>
                        <a:pt x="203835" y="0"/>
                      </a:lnTo>
                      <a:lnTo>
                        <a:pt x="196215" y="0"/>
                      </a:lnTo>
                      <a:lnTo>
                        <a:pt x="0" y="0"/>
                      </a:lnTo>
                      <a:lnTo>
                        <a:pt x="17145" y="31432"/>
                      </a:lnTo>
                      <a:lnTo>
                        <a:pt x="151448" y="31432"/>
                      </a:lnTo>
                      <a:lnTo>
                        <a:pt x="151448" y="59055"/>
                      </a:lnTo>
                      <a:lnTo>
                        <a:pt x="43815" y="59055"/>
                      </a:lnTo>
                      <a:lnTo>
                        <a:pt x="38100" y="70485"/>
                      </a:lnTo>
                      <a:cubicBezTo>
                        <a:pt x="54293" y="75247"/>
                        <a:pt x="67628" y="82867"/>
                        <a:pt x="78105" y="92392"/>
                      </a:cubicBezTo>
                      <a:cubicBezTo>
                        <a:pt x="87630" y="102870"/>
                        <a:pt x="93345" y="113347"/>
                        <a:pt x="93345" y="124777"/>
                      </a:cubicBezTo>
                      <a:cubicBezTo>
                        <a:pt x="93345" y="129540"/>
                        <a:pt x="91440" y="134302"/>
                        <a:pt x="86678" y="138113"/>
                      </a:cubicBezTo>
                      <a:cubicBezTo>
                        <a:pt x="80963" y="142875"/>
                        <a:pt x="75248" y="144780"/>
                        <a:pt x="68580" y="146685"/>
                      </a:cubicBezTo>
                      <a:cubicBezTo>
                        <a:pt x="66675" y="142875"/>
                        <a:pt x="63818" y="140017"/>
                        <a:pt x="60008" y="137160"/>
                      </a:cubicBezTo>
                      <a:cubicBezTo>
                        <a:pt x="56198" y="134302"/>
                        <a:pt x="52388" y="133350"/>
                        <a:pt x="49530" y="133350"/>
                      </a:cubicBezTo>
                      <a:cubicBezTo>
                        <a:pt x="44768" y="133350"/>
                        <a:pt x="40005" y="135255"/>
                        <a:pt x="37148" y="139065"/>
                      </a:cubicBezTo>
                      <a:cubicBezTo>
                        <a:pt x="33338" y="142875"/>
                        <a:pt x="32385" y="147638"/>
                        <a:pt x="32385" y="153352"/>
                      </a:cubicBezTo>
                      <a:cubicBezTo>
                        <a:pt x="32385" y="160972"/>
                        <a:pt x="36195" y="168592"/>
                        <a:pt x="44768" y="173355"/>
                      </a:cubicBezTo>
                      <a:cubicBezTo>
                        <a:pt x="52388" y="179070"/>
                        <a:pt x="62865" y="181927"/>
                        <a:pt x="73343" y="181927"/>
                      </a:cubicBezTo>
                      <a:lnTo>
                        <a:pt x="97155" y="234315"/>
                      </a:lnTo>
                      <a:lnTo>
                        <a:pt x="114300" y="224790"/>
                      </a:lnTo>
                      <a:lnTo>
                        <a:pt x="82868" y="180022"/>
                      </a:lnTo>
                      <a:cubicBezTo>
                        <a:pt x="93345" y="178117"/>
                        <a:pt x="102870" y="173355"/>
                        <a:pt x="110490" y="166688"/>
                      </a:cubicBezTo>
                      <a:cubicBezTo>
                        <a:pt x="118110" y="160020"/>
                        <a:pt x="120968" y="152400"/>
                        <a:pt x="120968" y="142875"/>
                      </a:cubicBezTo>
                      <a:cubicBezTo>
                        <a:pt x="120968" y="133350"/>
                        <a:pt x="118110" y="123825"/>
                        <a:pt x="112395" y="114300"/>
                      </a:cubicBezTo>
                      <a:cubicBezTo>
                        <a:pt x="107633" y="104775"/>
                        <a:pt x="100013" y="97155"/>
                        <a:pt x="89535" y="90488"/>
                      </a:cubicBezTo>
                      <a:lnTo>
                        <a:pt x="151448" y="90488"/>
                      </a:lnTo>
                      <a:lnTo>
                        <a:pt x="151448" y="176213"/>
                      </a:lnTo>
                      <a:lnTo>
                        <a:pt x="186690" y="195263"/>
                      </a:lnTo>
                      <a:lnTo>
                        <a:pt x="186690" y="31432"/>
                      </a:lnTo>
                      <a:lnTo>
                        <a:pt x="214313" y="31432"/>
                      </a:lnTo>
                      <a:lnTo>
                        <a:pt x="221933" y="31432"/>
                      </a:lnTo>
                      <a:lnTo>
                        <a:pt x="246698" y="31432"/>
                      </a:lnTo>
                      <a:lnTo>
                        <a:pt x="246698" y="171450"/>
                      </a:lnTo>
                      <a:lnTo>
                        <a:pt x="281940" y="195263"/>
                      </a:lnTo>
                      <a:lnTo>
                        <a:pt x="281940" y="31432"/>
                      </a:lnTo>
                      <a:lnTo>
                        <a:pt x="309563" y="31432"/>
                      </a:lnTo>
                      <a:lnTo>
                        <a:pt x="317183" y="31432"/>
                      </a:lnTo>
                      <a:lnTo>
                        <a:pt x="415290" y="31432"/>
                      </a:lnTo>
                      <a:lnTo>
                        <a:pt x="415290" y="81915"/>
                      </a:lnTo>
                      <a:lnTo>
                        <a:pt x="337185" y="81915"/>
                      </a:lnTo>
                      <a:cubicBezTo>
                        <a:pt x="332423" y="81915"/>
                        <a:pt x="329565" y="83820"/>
                        <a:pt x="326708" y="86677"/>
                      </a:cubicBezTo>
                      <a:cubicBezTo>
                        <a:pt x="323850" y="89535"/>
                        <a:pt x="321945" y="93345"/>
                        <a:pt x="321945" y="97155"/>
                      </a:cubicBezTo>
                      <a:cubicBezTo>
                        <a:pt x="321945" y="106680"/>
                        <a:pt x="325755" y="117157"/>
                        <a:pt x="334328" y="127635"/>
                      </a:cubicBezTo>
                      <a:cubicBezTo>
                        <a:pt x="342900" y="138113"/>
                        <a:pt x="350520" y="143827"/>
                        <a:pt x="357188" y="143827"/>
                      </a:cubicBezTo>
                      <a:cubicBezTo>
                        <a:pt x="359093" y="143827"/>
                        <a:pt x="360998" y="142875"/>
                        <a:pt x="361950" y="141922"/>
                      </a:cubicBezTo>
                      <a:cubicBezTo>
                        <a:pt x="363855" y="140970"/>
                        <a:pt x="364808" y="139065"/>
                        <a:pt x="364808" y="136207"/>
                      </a:cubicBezTo>
                      <a:lnTo>
                        <a:pt x="364808" y="122872"/>
                      </a:lnTo>
                      <a:cubicBezTo>
                        <a:pt x="364808" y="120015"/>
                        <a:pt x="365760" y="118110"/>
                        <a:pt x="367665" y="116205"/>
                      </a:cubicBezTo>
                      <a:cubicBezTo>
                        <a:pt x="368618" y="114300"/>
                        <a:pt x="370523" y="113347"/>
                        <a:pt x="372428" y="113347"/>
                      </a:cubicBezTo>
                      <a:lnTo>
                        <a:pt x="415290" y="113347"/>
                      </a:lnTo>
                      <a:lnTo>
                        <a:pt x="415290" y="175260"/>
                      </a:lnTo>
                      <a:lnTo>
                        <a:pt x="450533" y="194310"/>
                      </a:lnTo>
                      <a:lnTo>
                        <a:pt x="450533" y="30480"/>
                      </a:lnTo>
                      <a:lnTo>
                        <a:pt x="478155" y="30480"/>
                      </a:lnTo>
                      <a:lnTo>
                        <a:pt x="485775" y="30480"/>
                      </a:lnTo>
                      <a:lnTo>
                        <a:pt x="513397" y="30480"/>
                      </a:lnTo>
                      <a:lnTo>
                        <a:pt x="513397" y="96202"/>
                      </a:lnTo>
                      <a:lnTo>
                        <a:pt x="501968" y="96202"/>
                      </a:lnTo>
                      <a:cubicBezTo>
                        <a:pt x="499110" y="96202"/>
                        <a:pt x="497205" y="97155"/>
                        <a:pt x="495300" y="99060"/>
                      </a:cubicBezTo>
                      <a:cubicBezTo>
                        <a:pt x="493395" y="100965"/>
                        <a:pt x="492443" y="102870"/>
                        <a:pt x="492443" y="105727"/>
                      </a:cubicBezTo>
                      <a:cubicBezTo>
                        <a:pt x="492443" y="111442"/>
                        <a:pt x="499110" y="120967"/>
                        <a:pt x="512445" y="134302"/>
                      </a:cubicBezTo>
                      <a:cubicBezTo>
                        <a:pt x="525780" y="147638"/>
                        <a:pt x="535305" y="154305"/>
                        <a:pt x="541020" y="154305"/>
                      </a:cubicBezTo>
                      <a:cubicBezTo>
                        <a:pt x="542925" y="154305"/>
                        <a:pt x="544830" y="153352"/>
                        <a:pt x="545783" y="151447"/>
                      </a:cubicBezTo>
                      <a:cubicBezTo>
                        <a:pt x="547688" y="148590"/>
                        <a:pt x="548640" y="145732"/>
                        <a:pt x="548640" y="142875"/>
                      </a:cubicBezTo>
                      <a:lnTo>
                        <a:pt x="548640" y="127635"/>
                      </a:lnTo>
                      <a:lnTo>
                        <a:pt x="606743" y="127635"/>
                      </a:lnTo>
                      <a:lnTo>
                        <a:pt x="606743" y="171450"/>
                      </a:lnTo>
                      <a:close/>
                      <a:moveTo>
                        <a:pt x="547688" y="97155"/>
                      </a:moveTo>
                      <a:lnTo>
                        <a:pt x="547688" y="31432"/>
                      </a:lnTo>
                      <a:lnTo>
                        <a:pt x="605790" y="31432"/>
                      </a:lnTo>
                      <a:lnTo>
                        <a:pt x="605790" y="97155"/>
                      </a:lnTo>
                      <a:lnTo>
                        <a:pt x="547688" y="97155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77" name="Google Shape;6677;p34"/>
                <p:cNvSpPr/>
                <p:nvPr/>
              </p:nvSpPr>
              <p:spPr>
                <a:xfrm>
                  <a:off x="7259002" y="4910137"/>
                  <a:ext cx="119062" cy="87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062" h="87630" extrusionOk="0">
                      <a:moveTo>
                        <a:pt x="54292" y="13335"/>
                      </a:moveTo>
                      <a:cubicBezTo>
                        <a:pt x="42863" y="3810"/>
                        <a:pt x="34290" y="0"/>
                        <a:pt x="27622" y="0"/>
                      </a:cubicBezTo>
                      <a:cubicBezTo>
                        <a:pt x="21907" y="0"/>
                        <a:pt x="17145" y="953"/>
                        <a:pt x="12382" y="1905"/>
                      </a:cubicBezTo>
                      <a:cubicBezTo>
                        <a:pt x="8572" y="2857"/>
                        <a:pt x="4763" y="5715"/>
                        <a:pt x="0" y="9525"/>
                      </a:cubicBezTo>
                      <a:lnTo>
                        <a:pt x="13335" y="30480"/>
                      </a:lnTo>
                      <a:cubicBezTo>
                        <a:pt x="17145" y="27622"/>
                        <a:pt x="20003" y="25718"/>
                        <a:pt x="22860" y="24765"/>
                      </a:cubicBezTo>
                      <a:cubicBezTo>
                        <a:pt x="26670" y="22860"/>
                        <a:pt x="29528" y="22860"/>
                        <a:pt x="33338" y="22860"/>
                      </a:cubicBezTo>
                      <a:cubicBezTo>
                        <a:pt x="41910" y="22860"/>
                        <a:pt x="60007" y="37147"/>
                        <a:pt x="86678" y="65722"/>
                      </a:cubicBezTo>
                      <a:lnTo>
                        <a:pt x="107632" y="87630"/>
                      </a:lnTo>
                      <a:lnTo>
                        <a:pt x="119063" y="78105"/>
                      </a:lnTo>
                      <a:cubicBezTo>
                        <a:pt x="103822" y="60007"/>
                        <a:pt x="81915" y="39053"/>
                        <a:pt x="54292" y="1333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678" name="Google Shape;6678;p34"/>
              <p:cNvSpPr/>
              <p:nvPr/>
            </p:nvSpPr>
            <p:spPr>
              <a:xfrm>
                <a:off x="5888982" y="2284094"/>
                <a:ext cx="406654" cy="721042"/>
              </a:xfrm>
              <a:custGeom>
                <a:avLst/>
                <a:gdLst/>
                <a:ahLst/>
                <a:cxnLst/>
                <a:rect l="l" t="t" r="r" b="b"/>
                <a:pathLst>
                  <a:path w="406654" h="721042" extrusionOk="0">
                    <a:moveTo>
                      <a:pt x="75573" y="576263"/>
                    </a:moveTo>
                    <a:cubicBezTo>
                      <a:pt x="75573" y="576263"/>
                      <a:pt x="75573" y="576263"/>
                      <a:pt x="75573" y="576263"/>
                    </a:cubicBezTo>
                    <a:cubicBezTo>
                      <a:pt x="67953" y="591503"/>
                      <a:pt x="69858" y="604838"/>
                      <a:pt x="74620" y="612458"/>
                    </a:cubicBezTo>
                    <a:cubicBezTo>
                      <a:pt x="80335" y="623888"/>
                      <a:pt x="91765" y="632460"/>
                      <a:pt x="108910" y="640080"/>
                    </a:cubicBezTo>
                    <a:cubicBezTo>
                      <a:pt x="108910" y="640080"/>
                      <a:pt x="108910" y="641033"/>
                      <a:pt x="108910" y="641033"/>
                    </a:cubicBezTo>
                    <a:cubicBezTo>
                      <a:pt x="108910" y="661035"/>
                      <a:pt x="127960" y="677228"/>
                      <a:pt x="160345" y="684848"/>
                    </a:cubicBezTo>
                    <a:cubicBezTo>
                      <a:pt x="162250" y="700088"/>
                      <a:pt x="177490" y="721043"/>
                      <a:pt x="210828" y="721043"/>
                    </a:cubicBezTo>
                    <a:cubicBezTo>
                      <a:pt x="214638" y="721043"/>
                      <a:pt x="219400" y="721043"/>
                      <a:pt x="226068" y="719138"/>
                    </a:cubicBezTo>
                    <a:cubicBezTo>
                      <a:pt x="244165" y="713423"/>
                      <a:pt x="256548" y="700088"/>
                      <a:pt x="257500" y="684848"/>
                    </a:cubicBezTo>
                    <a:cubicBezTo>
                      <a:pt x="289885" y="676275"/>
                      <a:pt x="308935" y="661035"/>
                      <a:pt x="308935" y="641033"/>
                    </a:cubicBezTo>
                    <a:cubicBezTo>
                      <a:pt x="308935" y="639128"/>
                      <a:pt x="308935" y="637223"/>
                      <a:pt x="307983" y="635318"/>
                    </a:cubicBezTo>
                    <a:cubicBezTo>
                      <a:pt x="329890" y="621983"/>
                      <a:pt x="342273" y="605790"/>
                      <a:pt x="342273" y="589598"/>
                    </a:cubicBezTo>
                    <a:cubicBezTo>
                      <a:pt x="342273" y="584835"/>
                      <a:pt x="340368" y="580073"/>
                      <a:pt x="338463" y="576263"/>
                    </a:cubicBezTo>
                    <a:cubicBezTo>
                      <a:pt x="371800" y="542925"/>
                      <a:pt x="389898" y="510540"/>
                      <a:pt x="399423" y="480060"/>
                    </a:cubicBezTo>
                    <a:lnTo>
                      <a:pt x="399423" y="480060"/>
                    </a:lnTo>
                    <a:cubicBezTo>
                      <a:pt x="400375" y="478155"/>
                      <a:pt x="400375" y="476250"/>
                      <a:pt x="401328" y="474345"/>
                    </a:cubicBezTo>
                    <a:cubicBezTo>
                      <a:pt x="404185" y="462915"/>
                      <a:pt x="406090" y="448628"/>
                      <a:pt x="406090" y="446722"/>
                    </a:cubicBezTo>
                    <a:cubicBezTo>
                      <a:pt x="407995" y="421005"/>
                      <a:pt x="405138" y="395288"/>
                      <a:pt x="396565" y="370522"/>
                    </a:cubicBezTo>
                    <a:lnTo>
                      <a:pt x="387993" y="350520"/>
                    </a:lnTo>
                    <a:cubicBezTo>
                      <a:pt x="380373" y="336233"/>
                      <a:pt x="370848" y="322897"/>
                      <a:pt x="360370" y="312420"/>
                    </a:cubicBezTo>
                    <a:cubicBezTo>
                      <a:pt x="357513" y="309563"/>
                      <a:pt x="354655" y="306705"/>
                      <a:pt x="351798" y="304800"/>
                    </a:cubicBezTo>
                    <a:lnTo>
                      <a:pt x="351798" y="304800"/>
                    </a:lnTo>
                    <a:lnTo>
                      <a:pt x="340368" y="294322"/>
                    </a:lnTo>
                    <a:cubicBezTo>
                      <a:pt x="337510" y="291465"/>
                      <a:pt x="334653" y="288608"/>
                      <a:pt x="331795" y="286703"/>
                    </a:cubicBezTo>
                    <a:cubicBezTo>
                      <a:pt x="292743" y="251460"/>
                      <a:pt x="264168" y="224790"/>
                      <a:pt x="272740" y="163830"/>
                    </a:cubicBezTo>
                    <a:cubicBezTo>
                      <a:pt x="283218" y="106680"/>
                      <a:pt x="265120" y="47625"/>
                      <a:pt x="241308" y="32385"/>
                    </a:cubicBezTo>
                    <a:cubicBezTo>
                      <a:pt x="239403" y="31432"/>
                      <a:pt x="238450" y="30480"/>
                      <a:pt x="236545" y="30480"/>
                    </a:cubicBezTo>
                    <a:cubicBezTo>
                      <a:pt x="235593" y="21907"/>
                      <a:pt x="234640" y="16193"/>
                      <a:pt x="233688" y="16193"/>
                    </a:cubicBezTo>
                    <a:cubicBezTo>
                      <a:pt x="227020" y="4763"/>
                      <a:pt x="217495" y="953"/>
                      <a:pt x="210828" y="0"/>
                    </a:cubicBezTo>
                    <a:cubicBezTo>
                      <a:pt x="208923" y="0"/>
                      <a:pt x="207970" y="0"/>
                      <a:pt x="206065" y="0"/>
                    </a:cubicBezTo>
                    <a:cubicBezTo>
                      <a:pt x="194635" y="0"/>
                      <a:pt x="174633" y="4763"/>
                      <a:pt x="166060" y="37148"/>
                    </a:cubicBezTo>
                    <a:cubicBezTo>
                      <a:pt x="160345" y="58103"/>
                      <a:pt x="161298" y="87630"/>
                      <a:pt x="161298" y="115253"/>
                    </a:cubicBezTo>
                    <a:cubicBezTo>
                      <a:pt x="161298" y="120968"/>
                      <a:pt x="161298" y="126682"/>
                      <a:pt x="161298" y="130493"/>
                    </a:cubicBezTo>
                    <a:cubicBezTo>
                      <a:pt x="159393" y="178118"/>
                      <a:pt x="114625" y="237172"/>
                      <a:pt x="81288" y="277178"/>
                    </a:cubicBezTo>
                    <a:cubicBezTo>
                      <a:pt x="81288" y="277178"/>
                      <a:pt x="55570" y="304800"/>
                      <a:pt x="33663" y="343853"/>
                    </a:cubicBezTo>
                    <a:cubicBezTo>
                      <a:pt x="14613" y="374333"/>
                      <a:pt x="-50157" y="493395"/>
                      <a:pt x="75573" y="576263"/>
                    </a:cubicBezTo>
                    <a:close/>
                    <a:moveTo>
                      <a:pt x="210828" y="696278"/>
                    </a:moveTo>
                    <a:cubicBezTo>
                      <a:pt x="197493" y="696278"/>
                      <a:pt x="186063" y="688658"/>
                      <a:pt x="186063" y="681038"/>
                    </a:cubicBezTo>
                    <a:cubicBezTo>
                      <a:pt x="186063" y="680085"/>
                      <a:pt x="186063" y="678180"/>
                      <a:pt x="187015" y="677228"/>
                    </a:cubicBezTo>
                    <a:cubicBezTo>
                      <a:pt x="190825" y="677228"/>
                      <a:pt x="194635" y="678180"/>
                      <a:pt x="198445" y="678180"/>
                    </a:cubicBezTo>
                    <a:cubicBezTo>
                      <a:pt x="202255" y="678180"/>
                      <a:pt x="206065" y="678180"/>
                      <a:pt x="210828" y="678180"/>
                    </a:cubicBezTo>
                    <a:cubicBezTo>
                      <a:pt x="218448" y="678180"/>
                      <a:pt x="227020" y="678180"/>
                      <a:pt x="233688" y="677228"/>
                    </a:cubicBezTo>
                    <a:cubicBezTo>
                      <a:pt x="234640" y="678180"/>
                      <a:pt x="234640" y="680085"/>
                      <a:pt x="234640" y="681038"/>
                    </a:cubicBezTo>
                    <a:cubicBezTo>
                      <a:pt x="235593" y="688658"/>
                      <a:pt x="224163" y="696278"/>
                      <a:pt x="210828" y="696278"/>
                    </a:cubicBezTo>
                    <a:close/>
                    <a:moveTo>
                      <a:pt x="236545" y="662940"/>
                    </a:moveTo>
                    <a:cubicBezTo>
                      <a:pt x="231783" y="663893"/>
                      <a:pt x="226068" y="663893"/>
                      <a:pt x="221305" y="664845"/>
                    </a:cubicBezTo>
                    <a:cubicBezTo>
                      <a:pt x="217495" y="664845"/>
                      <a:pt x="214638" y="664845"/>
                      <a:pt x="210828" y="664845"/>
                    </a:cubicBezTo>
                    <a:cubicBezTo>
                      <a:pt x="202255" y="664845"/>
                      <a:pt x="193683" y="663893"/>
                      <a:pt x="185110" y="662940"/>
                    </a:cubicBezTo>
                    <a:cubicBezTo>
                      <a:pt x="153678" y="659130"/>
                      <a:pt x="135580" y="647700"/>
                      <a:pt x="135580" y="639128"/>
                    </a:cubicBezTo>
                    <a:cubicBezTo>
                      <a:pt x="135580" y="638175"/>
                      <a:pt x="135580" y="638175"/>
                      <a:pt x="135580" y="637223"/>
                    </a:cubicBezTo>
                    <a:cubicBezTo>
                      <a:pt x="159393" y="641985"/>
                      <a:pt x="185110" y="642938"/>
                      <a:pt x="202255" y="642938"/>
                    </a:cubicBezTo>
                    <a:cubicBezTo>
                      <a:pt x="235593" y="642938"/>
                      <a:pt x="267025" y="639128"/>
                      <a:pt x="284170" y="633413"/>
                    </a:cubicBezTo>
                    <a:cubicBezTo>
                      <a:pt x="286075" y="635318"/>
                      <a:pt x="287028" y="637223"/>
                      <a:pt x="287028" y="639128"/>
                    </a:cubicBezTo>
                    <a:cubicBezTo>
                      <a:pt x="287028" y="647700"/>
                      <a:pt x="267978" y="659130"/>
                      <a:pt x="236545" y="662940"/>
                    </a:cubicBezTo>
                    <a:close/>
                    <a:moveTo>
                      <a:pt x="89860" y="304800"/>
                    </a:moveTo>
                    <a:lnTo>
                      <a:pt x="90813" y="302895"/>
                    </a:lnTo>
                    <a:cubicBezTo>
                      <a:pt x="132723" y="253365"/>
                      <a:pt x="181300" y="188595"/>
                      <a:pt x="184158" y="131445"/>
                    </a:cubicBezTo>
                    <a:cubicBezTo>
                      <a:pt x="184158" y="125730"/>
                      <a:pt x="184158" y="120015"/>
                      <a:pt x="184158" y="114300"/>
                    </a:cubicBezTo>
                    <a:cubicBezTo>
                      <a:pt x="184158" y="87630"/>
                      <a:pt x="183205" y="60960"/>
                      <a:pt x="187968" y="42863"/>
                    </a:cubicBezTo>
                    <a:cubicBezTo>
                      <a:pt x="191778" y="26670"/>
                      <a:pt x="198445" y="24765"/>
                      <a:pt x="202255" y="24765"/>
                    </a:cubicBezTo>
                    <a:cubicBezTo>
                      <a:pt x="203208" y="24765"/>
                      <a:pt x="204160" y="24765"/>
                      <a:pt x="204160" y="24765"/>
                    </a:cubicBezTo>
                    <a:cubicBezTo>
                      <a:pt x="207018" y="24765"/>
                      <a:pt x="208923" y="29528"/>
                      <a:pt x="209875" y="37148"/>
                    </a:cubicBezTo>
                    <a:cubicBezTo>
                      <a:pt x="209875" y="41910"/>
                      <a:pt x="209875" y="56198"/>
                      <a:pt x="208923" y="71438"/>
                    </a:cubicBezTo>
                    <a:cubicBezTo>
                      <a:pt x="207018" y="105728"/>
                      <a:pt x="205113" y="151447"/>
                      <a:pt x="209875" y="172403"/>
                    </a:cubicBezTo>
                    <a:cubicBezTo>
                      <a:pt x="215590" y="195263"/>
                      <a:pt x="226068" y="218122"/>
                      <a:pt x="235593" y="240030"/>
                    </a:cubicBezTo>
                    <a:cubicBezTo>
                      <a:pt x="248928" y="268605"/>
                      <a:pt x="261310" y="296228"/>
                      <a:pt x="262263" y="321945"/>
                    </a:cubicBezTo>
                    <a:cubicBezTo>
                      <a:pt x="264168" y="367665"/>
                      <a:pt x="241308" y="371475"/>
                      <a:pt x="225115" y="374333"/>
                    </a:cubicBezTo>
                    <a:cubicBezTo>
                      <a:pt x="217495" y="375285"/>
                      <a:pt x="208923" y="377190"/>
                      <a:pt x="208923" y="385763"/>
                    </a:cubicBezTo>
                    <a:cubicBezTo>
                      <a:pt x="208923" y="389572"/>
                      <a:pt x="211780" y="393383"/>
                      <a:pt x="216543" y="393383"/>
                    </a:cubicBezTo>
                    <a:cubicBezTo>
                      <a:pt x="218448" y="393383"/>
                      <a:pt x="220353" y="392430"/>
                      <a:pt x="224163" y="392430"/>
                    </a:cubicBezTo>
                    <a:cubicBezTo>
                      <a:pt x="228925" y="391478"/>
                      <a:pt x="237498" y="389572"/>
                      <a:pt x="246070" y="389572"/>
                    </a:cubicBezTo>
                    <a:cubicBezTo>
                      <a:pt x="251785" y="389572"/>
                      <a:pt x="256548" y="390525"/>
                      <a:pt x="261310" y="391478"/>
                    </a:cubicBezTo>
                    <a:cubicBezTo>
                      <a:pt x="275598" y="395288"/>
                      <a:pt x="286075" y="405765"/>
                      <a:pt x="290838" y="418147"/>
                    </a:cubicBezTo>
                    <a:cubicBezTo>
                      <a:pt x="294648" y="429578"/>
                      <a:pt x="294648" y="449580"/>
                      <a:pt x="273693" y="477203"/>
                    </a:cubicBezTo>
                    <a:cubicBezTo>
                      <a:pt x="269883" y="482918"/>
                      <a:pt x="259405" y="490538"/>
                      <a:pt x="238450" y="494347"/>
                    </a:cubicBezTo>
                    <a:cubicBezTo>
                      <a:pt x="231783" y="495300"/>
                      <a:pt x="231783" y="499110"/>
                      <a:pt x="231783" y="501968"/>
                    </a:cubicBezTo>
                    <a:cubicBezTo>
                      <a:pt x="231783" y="504825"/>
                      <a:pt x="234640" y="507683"/>
                      <a:pt x="239403" y="507683"/>
                    </a:cubicBezTo>
                    <a:cubicBezTo>
                      <a:pt x="241308" y="507683"/>
                      <a:pt x="243213" y="507683"/>
                      <a:pt x="245118" y="507683"/>
                    </a:cubicBezTo>
                    <a:cubicBezTo>
                      <a:pt x="277503" y="507683"/>
                      <a:pt x="302268" y="514350"/>
                      <a:pt x="313698" y="526733"/>
                    </a:cubicBezTo>
                    <a:cubicBezTo>
                      <a:pt x="319413" y="532448"/>
                      <a:pt x="321318" y="539115"/>
                      <a:pt x="321318" y="546735"/>
                    </a:cubicBezTo>
                    <a:cubicBezTo>
                      <a:pt x="320365" y="561023"/>
                      <a:pt x="301315" y="566738"/>
                      <a:pt x="287980" y="569595"/>
                    </a:cubicBezTo>
                    <a:cubicBezTo>
                      <a:pt x="278455" y="572453"/>
                      <a:pt x="272740" y="573405"/>
                      <a:pt x="272740" y="580073"/>
                    </a:cubicBezTo>
                    <a:lnTo>
                      <a:pt x="272740" y="582930"/>
                    </a:lnTo>
                    <a:lnTo>
                      <a:pt x="277503" y="586740"/>
                    </a:lnTo>
                    <a:lnTo>
                      <a:pt x="280360" y="586740"/>
                    </a:lnTo>
                    <a:cubicBezTo>
                      <a:pt x="282265" y="586740"/>
                      <a:pt x="284170" y="585788"/>
                      <a:pt x="287980" y="584835"/>
                    </a:cubicBezTo>
                    <a:cubicBezTo>
                      <a:pt x="296553" y="581978"/>
                      <a:pt x="304173" y="581025"/>
                      <a:pt x="309888" y="581025"/>
                    </a:cubicBezTo>
                    <a:cubicBezTo>
                      <a:pt x="312745" y="581025"/>
                      <a:pt x="314650" y="581025"/>
                      <a:pt x="315603" y="581978"/>
                    </a:cubicBezTo>
                    <a:cubicBezTo>
                      <a:pt x="320365" y="582930"/>
                      <a:pt x="320365" y="585788"/>
                      <a:pt x="320365" y="586740"/>
                    </a:cubicBezTo>
                    <a:cubicBezTo>
                      <a:pt x="320365" y="594360"/>
                      <a:pt x="308935" y="606743"/>
                      <a:pt x="283218" y="617220"/>
                    </a:cubicBezTo>
                    <a:lnTo>
                      <a:pt x="282265" y="617220"/>
                    </a:lnTo>
                    <a:lnTo>
                      <a:pt x="282265" y="617220"/>
                    </a:lnTo>
                    <a:cubicBezTo>
                      <a:pt x="269883" y="622935"/>
                      <a:pt x="241308" y="625793"/>
                      <a:pt x="210828" y="625793"/>
                    </a:cubicBezTo>
                    <a:cubicBezTo>
                      <a:pt x="163203" y="625793"/>
                      <a:pt x="107958" y="617220"/>
                      <a:pt x="98433" y="597218"/>
                    </a:cubicBezTo>
                    <a:cubicBezTo>
                      <a:pt x="96528" y="592455"/>
                      <a:pt x="96528" y="586740"/>
                      <a:pt x="101290" y="580073"/>
                    </a:cubicBezTo>
                    <a:cubicBezTo>
                      <a:pt x="102243" y="581025"/>
                      <a:pt x="104148" y="582930"/>
                      <a:pt x="106053" y="583883"/>
                    </a:cubicBezTo>
                    <a:cubicBezTo>
                      <a:pt x="137485" y="600075"/>
                      <a:pt x="178443" y="602933"/>
                      <a:pt x="201303" y="602933"/>
                    </a:cubicBezTo>
                    <a:cubicBezTo>
                      <a:pt x="216543" y="602933"/>
                      <a:pt x="227973" y="601980"/>
                      <a:pt x="232735" y="601028"/>
                    </a:cubicBezTo>
                    <a:cubicBezTo>
                      <a:pt x="238450" y="600075"/>
                      <a:pt x="247975" y="598170"/>
                      <a:pt x="247023" y="590550"/>
                    </a:cubicBezTo>
                    <a:cubicBezTo>
                      <a:pt x="247023" y="585788"/>
                      <a:pt x="243213" y="583883"/>
                      <a:pt x="236545" y="583883"/>
                    </a:cubicBezTo>
                    <a:cubicBezTo>
                      <a:pt x="235593" y="583883"/>
                      <a:pt x="234640" y="583883"/>
                      <a:pt x="232735" y="583883"/>
                    </a:cubicBezTo>
                    <a:cubicBezTo>
                      <a:pt x="227973" y="583883"/>
                      <a:pt x="221305" y="584835"/>
                      <a:pt x="212733" y="584835"/>
                    </a:cubicBezTo>
                    <a:cubicBezTo>
                      <a:pt x="183205" y="584835"/>
                      <a:pt x="153678" y="579120"/>
                      <a:pt x="120340" y="566738"/>
                    </a:cubicBezTo>
                    <a:cubicBezTo>
                      <a:pt x="104148" y="561975"/>
                      <a:pt x="71763" y="541973"/>
                      <a:pt x="65095" y="537210"/>
                    </a:cubicBezTo>
                    <a:cubicBezTo>
                      <a:pt x="40330" y="518160"/>
                      <a:pt x="26995" y="484822"/>
                      <a:pt x="26995" y="444818"/>
                    </a:cubicBezTo>
                    <a:cubicBezTo>
                      <a:pt x="24138" y="382905"/>
                      <a:pt x="69858" y="327660"/>
                      <a:pt x="89860" y="30480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79" name="Google Shape;6679;p34"/>
              <p:cNvSpPr/>
              <p:nvPr/>
            </p:nvSpPr>
            <p:spPr>
              <a:xfrm>
                <a:off x="6256972" y="2756535"/>
                <a:ext cx="368617" cy="631507"/>
              </a:xfrm>
              <a:custGeom>
                <a:avLst/>
                <a:gdLst/>
                <a:ahLst/>
                <a:cxnLst/>
                <a:rect l="l" t="t" r="r" b="b"/>
                <a:pathLst>
                  <a:path w="368617" h="631507" extrusionOk="0">
                    <a:moveTo>
                      <a:pt x="351473" y="631507"/>
                    </a:moveTo>
                    <a:lnTo>
                      <a:pt x="328613" y="625793"/>
                    </a:lnTo>
                    <a:cubicBezTo>
                      <a:pt x="339090" y="584835"/>
                      <a:pt x="344805" y="542925"/>
                      <a:pt x="344805" y="500062"/>
                    </a:cubicBezTo>
                    <a:cubicBezTo>
                      <a:pt x="344805" y="282893"/>
                      <a:pt x="206693" y="90488"/>
                      <a:pt x="0" y="22860"/>
                    </a:cubicBezTo>
                    <a:lnTo>
                      <a:pt x="7620" y="0"/>
                    </a:lnTo>
                    <a:cubicBezTo>
                      <a:pt x="223838" y="71438"/>
                      <a:pt x="368618" y="272415"/>
                      <a:pt x="368618" y="500062"/>
                    </a:cubicBezTo>
                    <a:cubicBezTo>
                      <a:pt x="368618" y="544830"/>
                      <a:pt x="362903" y="588645"/>
                      <a:pt x="351473" y="6315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80" name="Google Shape;6680;p34"/>
              <p:cNvSpPr/>
              <p:nvPr/>
            </p:nvSpPr>
            <p:spPr>
              <a:xfrm>
                <a:off x="5572125" y="2767964"/>
                <a:ext cx="337185" cy="621030"/>
              </a:xfrm>
              <a:custGeom>
                <a:avLst/>
                <a:gdLst/>
                <a:ahLst/>
                <a:cxnLst/>
                <a:rect l="l" t="t" r="r" b="b"/>
                <a:pathLst>
                  <a:path w="337185" h="621030" extrusionOk="0">
                    <a:moveTo>
                      <a:pt x="17145" y="621030"/>
                    </a:moveTo>
                    <a:cubicBezTo>
                      <a:pt x="5715" y="578168"/>
                      <a:pt x="0" y="533400"/>
                      <a:pt x="0" y="488632"/>
                    </a:cubicBezTo>
                    <a:cubicBezTo>
                      <a:pt x="0" y="273368"/>
                      <a:pt x="129540" y="80963"/>
                      <a:pt x="328613" y="0"/>
                    </a:cubicBezTo>
                    <a:lnTo>
                      <a:pt x="337185" y="21908"/>
                    </a:lnTo>
                    <a:cubicBezTo>
                      <a:pt x="146685" y="99060"/>
                      <a:pt x="22860" y="281940"/>
                      <a:pt x="22860" y="487680"/>
                    </a:cubicBezTo>
                    <a:cubicBezTo>
                      <a:pt x="22860" y="530543"/>
                      <a:pt x="28575" y="572453"/>
                      <a:pt x="39052" y="613410"/>
                    </a:cubicBezTo>
                    <a:lnTo>
                      <a:pt x="17145" y="62103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6681" name="Google Shape;6681;p34"/>
              <p:cNvGrpSpPr/>
              <p:nvPr/>
            </p:nvGrpSpPr>
            <p:grpSpPr>
              <a:xfrm>
                <a:off x="4910701" y="3818108"/>
                <a:ext cx="2376312" cy="776751"/>
                <a:chOff x="4910701" y="3818108"/>
                <a:chExt cx="2376312" cy="776751"/>
              </a:xfrm>
            </p:grpSpPr>
            <p:sp>
              <p:nvSpPr>
                <p:cNvPr id="6682" name="Google Shape;6682;p34"/>
                <p:cNvSpPr/>
                <p:nvPr/>
              </p:nvSpPr>
              <p:spPr>
                <a:xfrm>
                  <a:off x="5957887" y="4451032"/>
                  <a:ext cx="25717" cy="33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7" h="33337" extrusionOk="0">
                      <a:moveTo>
                        <a:pt x="12383" y="0"/>
                      </a:moveTo>
                      <a:cubicBezTo>
                        <a:pt x="9525" y="0"/>
                        <a:pt x="6667" y="953"/>
                        <a:pt x="3810" y="3810"/>
                      </a:cubicBezTo>
                      <a:cubicBezTo>
                        <a:pt x="953" y="5715"/>
                        <a:pt x="0" y="9525"/>
                        <a:pt x="0" y="12383"/>
                      </a:cubicBezTo>
                      <a:cubicBezTo>
                        <a:pt x="0" y="17145"/>
                        <a:pt x="1905" y="21908"/>
                        <a:pt x="5715" y="25718"/>
                      </a:cubicBezTo>
                      <a:cubicBezTo>
                        <a:pt x="9525" y="29528"/>
                        <a:pt x="14288" y="32385"/>
                        <a:pt x="20955" y="33338"/>
                      </a:cubicBezTo>
                      <a:cubicBezTo>
                        <a:pt x="21908" y="31433"/>
                        <a:pt x="23813" y="30480"/>
                        <a:pt x="23813" y="27623"/>
                      </a:cubicBezTo>
                      <a:cubicBezTo>
                        <a:pt x="24765" y="25718"/>
                        <a:pt x="24765" y="22860"/>
                        <a:pt x="25717" y="19050"/>
                      </a:cubicBezTo>
                      <a:cubicBezTo>
                        <a:pt x="25717" y="14288"/>
                        <a:pt x="24765" y="9525"/>
                        <a:pt x="21908" y="6668"/>
                      </a:cubicBezTo>
                      <a:cubicBezTo>
                        <a:pt x="19050" y="2858"/>
                        <a:pt x="16192" y="953"/>
                        <a:pt x="123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83" name="Google Shape;6683;p34"/>
                <p:cNvSpPr/>
                <p:nvPr/>
              </p:nvSpPr>
              <p:spPr>
                <a:xfrm>
                  <a:off x="6030277" y="4486275"/>
                  <a:ext cx="53339" cy="31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39" h="31432" extrusionOk="0">
                      <a:moveTo>
                        <a:pt x="26670" y="0"/>
                      </a:moveTo>
                      <a:cubicBezTo>
                        <a:pt x="19050" y="0"/>
                        <a:pt x="13335" y="1905"/>
                        <a:pt x="8572" y="4763"/>
                      </a:cubicBezTo>
                      <a:cubicBezTo>
                        <a:pt x="2857" y="8572"/>
                        <a:pt x="952" y="13335"/>
                        <a:pt x="0" y="18097"/>
                      </a:cubicBezTo>
                      <a:cubicBezTo>
                        <a:pt x="0" y="21907"/>
                        <a:pt x="952" y="24765"/>
                        <a:pt x="4763" y="27622"/>
                      </a:cubicBezTo>
                      <a:cubicBezTo>
                        <a:pt x="7620" y="30480"/>
                        <a:pt x="11430" y="31432"/>
                        <a:pt x="15240" y="31432"/>
                      </a:cubicBezTo>
                      <a:cubicBezTo>
                        <a:pt x="20955" y="31432"/>
                        <a:pt x="27622" y="30480"/>
                        <a:pt x="33338" y="27622"/>
                      </a:cubicBezTo>
                      <a:cubicBezTo>
                        <a:pt x="39052" y="24765"/>
                        <a:pt x="45720" y="20955"/>
                        <a:pt x="53340" y="15240"/>
                      </a:cubicBezTo>
                      <a:cubicBezTo>
                        <a:pt x="49530" y="10478"/>
                        <a:pt x="44767" y="6668"/>
                        <a:pt x="40005" y="3810"/>
                      </a:cubicBezTo>
                      <a:cubicBezTo>
                        <a:pt x="36195" y="1905"/>
                        <a:pt x="31432" y="953"/>
                        <a:pt x="2667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84" name="Google Shape;6684;p34"/>
                <p:cNvSpPr/>
                <p:nvPr/>
              </p:nvSpPr>
              <p:spPr>
                <a:xfrm rot="-4289663">
                  <a:off x="5514869" y="4359959"/>
                  <a:ext cx="37147" cy="36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147" h="36195" extrusionOk="0">
                      <a:moveTo>
                        <a:pt x="0" y="0"/>
                      </a:moveTo>
                      <a:lnTo>
                        <a:pt x="37148" y="0"/>
                      </a:lnTo>
                      <a:lnTo>
                        <a:pt x="37148" y="36195"/>
                      </a:lnTo>
                      <a:lnTo>
                        <a:pt x="0" y="36195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85" name="Google Shape;6685;p34"/>
                <p:cNvSpPr/>
                <p:nvPr/>
              </p:nvSpPr>
              <p:spPr>
                <a:xfrm>
                  <a:off x="5833809" y="4470677"/>
                  <a:ext cx="53593" cy="30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93" h="30258" extrusionOk="0">
                      <a:moveTo>
                        <a:pt x="28828" y="357"/>
                      </a:moveTo>
                      <a:cubicBezTo>
                        <a:pt x="21208" y="-595"/>
                        <a:pt x="15493" y="357"/>
                        <a:pt x="9778" y="3215"/>
                      </a:cubicBezTo>
                      <a:cubicBezTo>
                        <a:pt x="4063" y="6072"/>
                        <a:pt x="1206" y="10835"/>
                        <a:pt x="253" y="15597"/>
                      </a:cubicBezTo>
                      <a:cubicBezTo>
                        <a:pt x="-699" y="19407"/>
                        <a:pt x="1206" y="22265"/>
                        <a:pt x="3111" y="25122"/>
                      </a:cubicBezTo>
                      <a:cubicBezTo>
                        <a:pt x="5968" y="27980"/>
                        <a:pt x="8826" y="29885"/>
                        <a:pt x="13588" y="29885"/>
                      </a:cubicBezTo>
                      <a:cubicBezTo>
                        <a:pt x="19303" y="30837"/>
                        <a:pt x="25971" y="29885"/>
                        <a:pt x="32638" y="27980"/>
                      </a:cubicBezTo>
                      <a:cubicBezTo>
                        <a:pt x="39306" y="26075"/>
                        <a:pt x="45973" y="23217"/>
                        <a:pt x="53593" y="18455"/>
                      </a:cubicBezTo>
                      <a:cubicBezTo>
                        <a:pt x="49783" y="13692"/>
                        <a:pt x="45973" y="8930"/>
                        <a:pt x="42163" y="5120"/>
                      </a:cubicBezTo>
                      <a:cubicBezTo>
                        <a:pt x="37401" y="3215"/>
                        <a:pt x="32638" y="1310"/>
                        <a:pt x="28828" y="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86" name="Google Shape;6686;p34"/>
                <p:cNvSpPr/>
                <p:nvPr/>
              </p:nvSpPr>
              <p:spPr>
                <a:xfrm rot="-1450734">
                  <a:off x="6823927" y="4289965"/>
                  <a:ext cx="36196" cy="37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196" h="37148" extrusionOk="0">
                      <a:moveTo>
                        <a:pt x="0" y="0"/>
                      </a:moveTo>
                      <a:lnTo>
                        <a:pt x="36196" y="0"/>
                      </a:lnTo>
                      <a:lnTo>
                        <a:pt x="36196" y="37149"/>
                      </a:lnTo>
                      <a:lnTo>
                        <a:pt x="0" y="37149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87" name="Google Shape;6687;p34"/>
                <p:cNvSpPr/>
                <p:nvPr/>
              </p:nvSpPr>
              <p:spPr>
                <a:xfrm>
                  <a:off x="6727133" y="4373310"/>
                  <a:ext cx="54368" cy="467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68" h="46765" extrusionOk="0">
                      <a:moveTo>
                        <a:pt x="2279" y="24382"/>
                      </a:moveTo>
                      <a:cubicBezTo>
                        <a:pt x="374" y="28192"/>
                        <a:pt x="-579" y="31050"/>
                        <a:pt x="374" y="34859"/>
                      </a:cubicBezTo>
                      <a:cubicBezTo>
                        <a:pt x="2279" y="40575"/>
                        <a:pt x="6089" y="43432"/>
                        <a:pt x="11804" y="45337"/>
                      </a:cubicBezTo>
                      <a:cubicBezTo>
                        <a:pt x="17519" y="47242"/>
                        <a:pt x="24186" y="47242"/>
                        <a:pt x="29901" y="45337"/>
                      </a:cubicBezTo>
                      <a:cubicBezTo>
                        <a:pt x="39426" y="41527"/>
                        <a:pt x="46094" y="36765"/>
                        <a:pt x="49904" y="29145"/>
                      </a:cubicBezTo>
                      <a:cubicBezTo>
                        <a:pt x="54666" y="22477"/>
                        <a:pt x="55619" y="14857"/>
                        <a:pt x="52761" y="8190"/>
                      </a:cubicBezTo>
                      <a:cubicBezTo>
                        <a:pt x="50856" y="4380"/>
                        <a:pt x="47999" y="1522"/>
                        <a:pt x="42284" y="570"/>
                      </a:cubicBezTo>
                      <a:cubicBezTo>
                        <a:pt x="36569" y="-383"/>
                        <a:pt x="30854" y="-383"/>
                        <a:pt x="25139" y="2475"/>
                      </a:cubicBezTo>
                      <a:cubicBezTo>
                        <a:pt x="23234" y="5332"/>
                        <a:pt x="18471" y="9142"/>
                        <a:pt x="11804" y="13905"/>
                      </a:cubicBezTo>
                      <a:cubicBezTo>
                        <a:pt x="7994" y="16762"/>
                        <a:pt x="4184" y="20572"/>
                        <a:pt x="2279" y="2438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88" name="Google Shape;6688;p34"/>
                <p:cNvSpPr/>
                <p:nvPr/>
              </p:nvSpPr>
              <p:spPr>
                <a:xfrm>
                  <a:off x="6563677" y="4377690"/>
                  <a:ext cx="48577" cy="692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77" h="69294" extrusionOk="0">
                      <a:moveTo>
                        <a:pt x="0" y="11430"/>
                      </a:moveTo>
                      <a:lnTo>
                        <a:pt x="15240" y="63817"/>
                      </a:lnTo>
                      <a:cubicBezTo>
                        <a:pt x="16192" y="65722"/>
                        <a:pt x="17145" y="67628"/>
                        <a:pt x="19050" y="68580"/>
                      </a:cubicBezTo>
                      <a:cubicBezTo>
                        <a:pt x="20955" y="69532"/>
                        <a:pt x="22860" y="69532"/>
                        <a:pt x="24765" y="68580"/>
                      </a:cubicBezTo>
                      <a:cubicBezTo>
                        <a:pt x="30480" y="66675"/>
                        <a:pt x="36195" y="62865"/>
                        <a:pt x="40005" y="58103"/>
                      </a:cubicBezTo>
                      <a:cubicBezTo>
                        <a:pt x="44767" y="52388"/>
                        <a:pt x="46672" y="46672"/>
                        <a:pt x="48577" y="39053"/>
                      </a:cubicBezTo>
                      <a:lnTo>
                        <a:pt x="37147" y="0"/>
                      </a:lnTo>
                      <a:lnTo>
                        <a:pt x="0" y="1143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89" name="Google Shape;6689;p34"/>
                <p:cNvSpPr/>
                <p:nvPr/>
              </p:nvSpPr>
              <p:spPr>
                <a:xfrm>
                  <a:off x="6273165" y="4475797"/>
                  <a:ext cx="53339" cy="33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39" h="33337" extrusionOk="0">
                      <a:moveTo>
                        <a:pt x="23813" y="0"/>
                      </a:moveTo>
                      <a:cubicBezTo>
                        <a:pt x="16192" y="953"/>
                        <a:pt x="10477" y="3810"/>
                        <a:pt x="6667" y="7620"/>
                      </a:cubicBezTo>
                      <a:cubicBezTo>
                        <a:pt x="1905" y="12383"/>
                        <a:pt x="0" y="17145"/>
                        <a:pt x="0" y="21908"/>
                      </a:cubicBezTo>
                      <a:cubicBezTo>
                        <a:pt x="0" y="25718"/>
                        <a:pt x="1905" y="28575"/>
                        <a:pt x="5715" y="30480"/>
                      </a:cubicBezTo>
                      <a:cubicBezTo>
                        <a:pt x="8572" y="32385"/>
                        <a:pt x="12382" y="33338"/>
                        <a:pt x="17145" y="33338"/>
                      </a:cubicBezTo>
                      <a:cubicBezTo>
                        <a:pt x="22860" y="32385"/>
                        <a:pt x="28575" y="30480"/>
                        <a:pt x="35242" y="26670"/>
                      </a:cubicBezTo>
                      <a:cubicBezTo>
                        <a:pt x="40957" y="22860"/>
                        <a:pt x="46672" y="18097"/>
                        <a:pt x="53340" y="12383"/>
                      </a:cubicBezTo>
                      <a:cubicBezTo>
                        <a:pt x="48577" y="8572"/>
                        <a:pt x="43815" y="4763"/>
                        <a:pt x="39052" y="2858"/>
                      </a:cubicBezTo>
                      <a:cubicBezTo>
                        <a:pt x="33338" y="953"/>
                        <a:pt x="28575" y="0"/>
                        <a:pt x="2381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90" name="Google Shape;6690;p34"/>
                <p:cNvSpPr/>
                <p:nvPr/>
              </p:nvSpPr>
              <p:spPr>
                <a:xfrm>
                  <a:off x="6383654" y="4415790"/>
                  <a:ext cx="75247" cy="88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247" h="88024" extrusionOk="0">
                      <a:moveTo>
                        <a:pt x="39053" y="6667"/>
                      </a:moveTo>
                      <a:lnTo>
                        <a:pt x="44767" y="35242"/>
                      </a:lnTo>
                      <a:lnTo>
                        <a:pt x="7620" y="41910"/>
                      </a:lnTo>
                      <a:cubicBezTo>
                        <a:pt x="4763" y="41910"/>
                        <a:pt x="2858" y="43815"/>
                        <a:pt x="1905" y="45720"/>
                      </a:cubicBezTo>
                      <a:cubicBezTo>
                        <a:pt x="0" y="47625"/>
                        <a:pt x="0" y="49530"/>
                        <a:pt x="0" y="52388"/>
                      </a:cubicBezTo>
                      <a:cubicBezTo>
                        <a:pt x="0" y="54292"/>
                        <a:pt x="1905" y="56197"/>
                        <a:pt x="3810" y="58103"/>
                      </a:cubicBezTo>
                      <a:cubicBezTo>
                        <a:pt x="5715" y="60007"/>
                        <a:pt x="8573" y="60960"/>
                        <a:pt x="11430" y="61913"/>
                      </a:cubicBezTo>
                      <a:cubicBezTo>
                        <a:pt x="13335" y="60007"/>
                        <a:pt x="16192" y="58103"/>
                        <a:pt x="20003" y="56197"/>
                      </a:cubicBezTo>
                      <a:cubicBezTo>
                        <a:pt x="22860" y="55245"/>
                        <a:pt x="27623" y="53340"/>
                        <a:pt x="33338" y="52388"/>
                      </a:cubicBezTo>
                      <a:lnTo>
                        <a:pt x="45720" y="65722"/>
                      </a:lnTo>
                      <a:lnTo>
                        <a:pt x="34290" y="67628"/>
                      </a:lnTo>
                      <a:cubicBezTo>
                        <a:pt x="30480" y="68580"/>
                        <a:pt x="26670" y="70485"/>
                        <a:pt x="23813" y="72390"/>
                      </a:cubicBezTo>
                      <a:cubicBezTo>
                        <a:pt x="20955" y="75247"/>
                        <a:pt x="20003" y="78105"/>
                        <a:pt x="20955" y="80963"/>
                      </a:cubicBezTo>
                      <a:cubicBezTo>
                        <a:pt x="21908" y="83820"/>
                        <a:pt x="22860" y="85725"/>
                        <a:pt x="25717" y="86678"/>
                      </a:cubicBezTo>
                      <a:cubicBezTo>
                        <a:pt x="28575" y="87630"/>
                        <a:pt x="32385" y="88582"/>
                        <a:pt x="35242" y="87630"/>
                      </a:cubicBezTo>
                      <a:cubicBezTo>
                        <a:pt x="43815" y="85725"/>
                        <a:pt x="52388" y="81915"/>
                        <a:pt x="59055" y="75247"/>
                      </a:cubicBezTo>
                      <a:cubicBezTo>
                        <a:pt x="66675" y="68580"/>
                        <a:pt x="71438" y="60007"/>
                        <a:pt x="75248" y="49530"/>
                      </a:cubicBezTo>
                      <a:lnTo>
                        <a:pt x="65723" y="0"/>
                      </a:lnTo>
                      <a:lnTo>
                        <a:pt x="39053" y="6667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91" name="Google Shape;6691;p34"/>
                <p:cNvSpPr/>
                <p:nvPr/>
              </p:nvSpPr>
              <p:spPr>
                <a:xfrm>
                  <a:off x="4910701" y="3818108"/>
                  <a:ext cx="2376312" cy="776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6312" h="776751" extrusionOk="0">
                      <a:moveTo>
                        <a:pt x="2324489" y="401466"/>
                      </a:moveTo>
                      <a:cubicBezTo>
                        <a:pt x="2315916" y="384321"/>
                        <a:pt x="2307344" y="367176"/>
                        <a:pt x="2299724" y="350031"/>
                      </a:cubicBezTo>
                      <a:cubicBezTo>
                        <a:pt x="2316869" y="337649"/>
                        <a:pt x="2332109" y="325266"/>
                        <a:pt x="2348301" y="310979"/>
                      </a:cubicBezTo>
                      <a:cubicBezTo>
                        <a:pt x="2399736" y="264306"/>
                        <a:pt x="2369256" y="202394"/>
                        <a:pt x="2344491" y="152864"/>
                      </a:cubicBezTo>
                      <a:lnTo>
                        <a:pt x="2339729" y="142386"/>
                      </a:lnTo>
                      <a:cubicBezTo>
                        <a:pt x="2327346" y="116669"/>
                        <a:pt x="2329251" y="90951"/>
                        <a:pt x="2331156" y="69044"/>
                      </a:cubicBezTo>
                      <a:cubicBezTo>
                        <a:pt x="2333061" y="48089"/>
                        <a:pt x="2334966" y="28086"/>
                        <a:pt x="2321631" y="14751"/>
                      </a:cubicBezTo>
                      <a:cubicBezTo>
                        <a:pt x="2310201" y="2369"/>
                        <a:pt x="2288294" y="-1441"/>
                        <a:pt x="2253051" y="464"/>
                      </a:cubicBezTo>
                      <a:lnTo>
                        <a:pt x="2253051" y="464"/>
                      </a:lnTo>
                      <a:cubicBezTo>
                        <a:pt x="2253051" y="464"/>
                        <a:pt x="2252099" y="464"/>
                        <a:pt x="2252099" y="464"/>
                      </a:cubicBezTo>
                      <a:cubicBezTo>
                        <a:pt x="2175899" y="5226"/>
                        <a:pt x="2128274" y="68091"/>
                        <a:pt x="2118749" y="177629"/>
                      </a:cubicBezTo>
                      <a:cubicBezTo>
                        <a:pt x="2112081" y="180486"/>
                        <a:pt x="2106366" y="184296"/>
                        <a:pt x="2099699" y="187154"/>
                      </a:cubicBezTo>
                      <a:cubicBezTo>
                        <a:pt x="2052074" y="209061"/>
                        <a:pt x="1995876" y="226206"/>
                        <a:pt x="1943489" y="239541"/>
                      </a:cubicBezTo>
                      <a:lnTo>
                        <a:pt x="1943489" y="239541"/>
                      </a:lnTo>
                      <a:cubicBezTo>
                        <a:pt x="1932059" y="242399"/>
                        <a:pt x="1923486" y="244304"/>
                        <a:pt x="1915866" y="246209"/>
                      </a:cubicBezTo>
                      <a:cubicBezTo>
                        <a:pt x="1915866" y="246209"/>
                        <a:pt x="1915866" y="246209"/>
                        <a:pt x="1914914" y="246209"/>
                      </a:cubicBezTo>
                      <a:lnTo>
                        <a:pt x="1914914" y="246209"/>
                      </a:lnTo>
                      <a:cubicBezTo>
                        <a:pt x="1906341" y="249066"/>
                        <a:pt x="1900626" y="250971"/>
                        <a:pt x="1896816" y="253829"/>
                      </a:cubicBezTo>
                      <a:cubicBezTo>
                        <a:pt x="1866336" y="272879"/>
                        <a:pt x="1887291" y="351936"/>
                        <a:pt x="1896816" y="381464"/>
                      </a:cubicBezTo>
                      <a:cubicBezTo>
                        <a:pt x="1760609" y="478619"/>
                        <a:pt x="1504386" y="540531"/>
                        <a:pt x="1219589" y="540531"/>
                      </a:cubicBezTo>
                      <a:cubicBezTo>
                        <a:pt x="1209111" y="540531"/>
                        <a:pt x="1199586" y="540531"/>
                        <a:pt x="1189109" y="540531"/>
                      </a:cubicBezTo>
                      <a:lnTo>
                        <a:pt x="1189109" y="540531"/>
                      </a:lnTo>
                      <a:cubicBezTo>
                        <a:pt x="1189109" y="540531"/>
                        <a:pt x="1189109" y="540531"/>
                        <a:pt x="1188156" y="540531"/>
                      </a:cubicBezTo>
                      <a:cubicBezTo>
                        <a:pt x="1188156" y="540531"/>
                        <a:pt x="1188156" y="540531"/>
                        <a:pt x="1187204" y="540531"/>
                      </a:cubicBezTo>
                      <a:lnTo>
                        <a:pt x="1187204" y="540531"/>
                      </a:lnTo>
                      <a:cubicBezTo>
                        <a:pt x="1176726" y="540531"/>
                        <a:pt x="1167201" y="540531"/>
                        <a:pt x="1156724" y="540531"/>
                      </a:cubicBezTo>
                      <a:cubicBezTo>
                        <a:pt x="871926" y="540531"/>
                        <a:pt x="615704" y="479571"/>
                        <a:pt x="479496" y="381464"/>
                      </a:cubicBezTo>
                      <a:cubicBezTo>
                        <a:pt x="489021" y="351936"/>
                        <a:pt x="509976" y="272879"/>
                        <a:pt x="479496" y="253829"/>
                      </a:cubicBezTo>
                      <a:cubicBezTo>
                        <a:pt x="475686" y="250971"/>
                        <a:pt x="469019" y="249066"/>
                        <a:pt x="461399" y="246209"/>
                      </a:cubicBezTo>
                      <a:lnTo>
                        <a:pt x="461399" y="246209"/>
                      </a:lnTo>
                      <a:cubicBezTo>
                        <a:pt x="461399" y="246209"/>
                        <a:pt x="461399" y="246209"/>
                        <a:pt x="460446" y="246209"/>
                      </a:cubicBezTo>
                      <a:cubicBezTo>
                        <a:pt x="452826" y="244304"/>
                        <a:pt x="444254" y="241446"/>
                        <a:pt x="432824" y="239541"/>
                      </a:cubicBezTo>
                      <a:lnTo>
                        <a:pt x="432824" y="239541"/>
                      </a:lnTo>
                      <a:cubicBezTo>
                        <a:pt x="379484" y="226206"/>
                        <a:pt x="323286" y="208109"/>
                        <a:pt x="276614" y="187154"/>
                      </a:cubicBezTo>
                      <a:cubicBezTo>
                        <a:pt x="269946" y="184296"/>
                        <a:pt x="263279" y="181439"/>
                        <a:pt x="257564" y="177629"/>
                      </a:cubicBezTo>
                      <a:cubicBezTo>
                        <a:pt x="248039" y="68091"/>
                        <a:pt x="200414" y="6179"/>
                        <a:pt x="124214" y="464"/>
                      </a:cubicBezTo>
                      <a:cubicBezTo>
                        <a:pt x="124214" y="464"/>
                        <a:pt x="123261" y="464"/>
                        <a:pt x="123261" y="464"/>
                      </a:cubicBezTo>
                      <a:lnTo>
                        <a:pt x="123261" y="464"/>
                      </a:lnTo>
                      <a:cubicBezTo>
                        <a:pt x="87066" y="-1441"/>
                        <a:pt x="66111" y="3321"/>
                        <a:pt x="54681" y="14751"/>
                      </a:cubicBezTo>
                      <a:cubicBezTo>
                        <a:pt x="41346" y="28086"/>
                        <a:pt x="43251" y="48089"/>
                        <a:pt x="45156" y="69044"/>
                      </a:cubicBezTo>
                      <a:cubicBezTo>
                        <a:pt x="47061" y="91904"/>
                        <a:pt x="49919" y="116669"/>
                        <a:pt x="36584" y="142386"/>
                      </a:cubicBezTo>
                      <a:lnTo>
                        <a:pt x="31821" y="152864"/>
                      </a:lnTo>
                      <a:cubicBezTo>
                        <a:pt x="7056" y="202394"/>
                        <a:pt x="-23424" y="264306"/>
                        <a:pt x="28011" y="310979"/>
                      </a:cubicBezTo>
                      <a:cubicBezTo>
                        <a:pt x="43251" y="325266"/>
                        <a:pt x="59444" y="338601"/>
                        <a:pt x="76589" y="350031"/>
                      </a:cubicBezTo>
                      <a:cubicBezTo>
                        <a:pt x="69921" y="367176"/>
                        <a:pt x="60396" y="385274"/>
                        <a:pt x="51824" y="401466"/>
                      </a:cubicBezTo>
                      <a:cubicBezTo>
                        <a:pt x="36584" y="430041"/>
                        <a:pt x="21344" y="460521"/>
                        <a:pt x="13724" y="493859"/>
                      </a:cubicBezTo>
                      <a:cubicBezTo>
                        <a:pt x="10866" y="506241"/>
                        <a:pt x="4199" y="609111"/>
                        <a:pt x="25154" y="616731"/>
                      </a:cubicBezTo>
                      <a:cubicBezTo>
                        <a:pt x="28964" y="617684"/>
                        <a:pt x="36584" y="618636"/>
                        <a:pt x="42299" y="606254"/>
                      </a:cubicBezTo>
                      <a:cubicBezTo>
                        <a:pt x="64206" y="562439"/>
                        <a:pt x="100401" y="516719"/>
                        <a:pt x="123261" y="515766"/>
                      </a:cubicBezTo>
                      <a:cubicBezTo>
                        <a:pt x="127071" y="515766"/>
                        <a:pt x="133739" y="516719"/>
                        <a:pt x="140406" y="526244"/>
                      </a:cubicBezTo>
                      <a:cubicBezTo>
                        <a:pt x="146121" y="534816"/>
                        <a:pt x="150884" y="548151"/>
                        <a:pt x="155646" y="557676"/>
                      </a:cubicBezTo>
                      <a:cubicBezTo>
                        <a:pt x="162314" y="573869"/>
                        <a:pt x="165171" y="581489"/>
                        <a:pt x="173744" y="579584"/>
                      </a:cubicBezTo>
                      <a:cubicBezTo>
                        <a:pt x="182316" y="577679"/>
                        <a:pt x="182316" y="568154"/>
                        <a:pt x="182316" y="560534"/>
                      </a:cubicBezTo>
                      <a:cubicBezTo>
                        <a:pt x="182316" y="511004"/>
                        <a:pt x="196604" y="463379"/>
                        <a:pt x="211844" y="419564"/>
                      </a:cubicBezTo>
                      <a:cubicBezTo>
                        <a:pt x="247086" y="432899"/>
                        <a:pt x="281376" y="442424"/>
                        <a:pt x="315666" y="451949"/>
                      </a:cubicBezTo>
                      <a:cubicBezTo>
                        <a:pt x="316619" y="451949"/>
                        <a:pt x="317571" y="452901"/>
                        <a:pt x="318524" y="452901"/>
                      </a:cubicBezTo>
                      <a:lnTo>
                        <a:pt x="315666" y="455759"/>
                      </a:lnTo>
                      <a:cubicBezTo>
                        <a:pt x="305189" y="467189"/>
                        <a:pt x="289949" y="481476"/>
                        <a:pt x="289949" y="481476"/>
                      </a:cubicBezTo>
                      <a:cubicBezTo>
                        <a:pt x="279471" y="492906"/>
                        <a:pt x="273756" y="507194"/>
                        <a:pt x="275661" y="520529"/>
                      </a:cubicBezTo>
                      <a:cubicBezTo>
                        <a:pt x="276614" y="533864"/>
                        <a:pt x="284234" y="545294"/>
                        <a:pt x="296616" y="553866"/>
                      </a:cubicBezTo>
                      <a:cubicBezTo>
                        <a:pt x="492831" y="693884"/>
                        <a:pt x="814776" y="776751"/>
                        <a:pt x="1157676" y="776751"/>
                      </a:cubicBezTo>
                      <a:cubicBezTo>
                        <a:pt x="1167201" y="776751"/>
                        <a:pt x="1177679" y="776751"/>
                        <a:pt x="1189109" y="776751"/>
                      </a:cubicBezTo>
                      <a:cubicBezTo>
                        <a:pt x="1199586" y="776751"/>
                        <a:pt x="1210064" y="776751"/>
                        <a:pt x="1220541" y="776751"/>
                      </a:cubicBezTo>
                      <a:cubicBezTo>
                        <a:pt x="1563441" y="776751"/>
                        <a:pt x="1885386" y="692931"/>
                        <a:pt x="2081601" y="553866"/>
                      </a:cubicBezTo>
                      <a:cubicBezTo>
                        <a:pt x="2093984" y="545294"/>
                        <a:pt x="2100651" y="532911"/>
                        <a:pt x="2102556" y="520529"/>
                      </a:cubicBezTo>
                      <a:cubicBezTo>
                        <a:pt x="2103509" y="507194"/>
                        <a:pt x="2098746" y="492906"/>
                        <a:pt x="2088269" y="481476"/>
                      </a:cubicBezTo>
                      <a:cubicBezTo>
                        <a:pt x="2088269" y="481476"/>
                        <a:pt x="2073029" y="467189"/>
                        <a:pt x="2062551" y="455759"/>
                      </a:cubicBezTo>
                      <a:lnTo>
                        <a:pt x="2059694" y="452901"/>
                      </a:lnTo>
                      <a:cubicBezTo>
                        <a:pt x="2060646" y="452901"/>
                        <a:pt x="2061599" y="451949"/>
                        <a:pt x="2062551" y="451949"/>
                      </a:cubicBezTo>
                      <a:cubicBezTo>
                        <a:pt x="2096841" y="442424"/>
                        <a:pt x="2132084" y="431946"/>
                        <a:pt x="2166374" y="419564"/>
                      </a:cubicBezTo>
                      <a:cubicBezTo>
                        <a:pt x="2181614" y="463379"/>
                        <a:pt x="2195901" y="511004"/>
                        <a:pt x="2195901" y="560534"/>
                      </a:cubicBezTo>
                      <a:cubicBezTo>
                        <a:pt x="2195901" y="568154"/>
                        <a:pt x="2195901" y="577679"/>
                        <a:pt x="2204474" y="579584"/>
                      </a:cubicBezTo>
                      <a:cubicBezTo>
                        <a:pt x="2213046" y="581489"/>
                        <a:pt x="2215904" y="573869"/>
                        <a:pt x="2222571" y="557676"/>
                      </a:cubicBezTo>
                      <a:cubicBezTo>
                        <a:pt x="2226381" y="547199"/>
                        <a:pt x="2232096" y="534816"/>
                        <a:pt x="2237811" y="526244"/>
                      </a:cubicBezTo>
                      <a:cubicBezTo>
                        <a:pt x="2244479" y="516719"/>
                        <a:pt x="2250194" y="515766"/>
                        <a:pt x="2254956" y="515766"/>
                      </a:cubicBezTo>
                      <a:cubicBezTo>
                        <a:pt x="2277816" y="516719"/>
                        <a:pt x="2314011" y="563391"/>
                        <a:pt x="2335919" y="606254"/>
                      </a:cubicBezTo>
                      <a:cubicBezTo>
                        <a:pt x="2341634" y="618636"/>
                        <a:pt x="2349254" y="617684"/>
                        <a:pt x="2353064" y="616731"/>
                      </a:cubicBezTo>
                      <a:cubicBezTo>
                        <a:pt x="2374019" y="609111"/>
                        <a:pt x="2367351" y="506241"/>
                        <a:pt x="2364494" y="493859"/>
                      </a:cubicBezTo>
                      <a:cubicBezTo>
                        <a:pt x="2354969" y="459569"/>
                        <a:pt x="2339729" y="430041"/>
                        <a:pt x="2324489" y="401466"/>
                      </a:cubicBezTo>
                      <a:close/>
                      <a:moveTo>
                        <a:pt x="165171" y="538626"/>
                      </a:moveTo>
                      <a:cubicBezTo>
                        <a:pt x="162314" y="531006"/>
                        <a:pt x="158504" y="523386"/>
                        <a:pt x="153741" y="516719"/>
                      </a:cubicBezTo>
                      <a:cubicBezTo>
                        <a:pt x="143264" y="500526"/>
                        <a:pt x="130881" y="497669"/>
                        <a:pt x="121356" y="498621"/>
                      </a:cubicBezTo>
                      <a:cubicBezTo>
                        <a:pt x="87066" y="500526"/>
                        <a:pt x="48966" y="554819"/>
                        <a:pt x="29916" y="591966"/>
                      </a:cubicBezTo>
                      <a:cubicBezTo>
                        <a:pt x="26106" y="568154"/>
                        <a:pt x="26106" y="515766"/>
                        <a:pt x="29916" y="497669"/>
                      </a:cubicBezTo>
                      <a:cubicBezTo>
                        <a:pt x="37536" y="466236"/>
                        <a:pt x="51824" y="437661"/>
                        <a:pt x="67064" y="409086"/>
                      </a:cubicBezTo>
                      <a:cubicBezTo>
                        <a:pt x="75636" y="392894"/>
                        <a:pt x="84209" y="376701"/>
                        <a:pt x="90876" y="359556"/>
                      </a:cubicBezTo>
                      <a:cubicBezTo>
                        <a:pt x="122309" y="380511"/>
                        <a:pt x="156599" y="398609"/>
                        <a:pt x="194699" y="413849"/>
                      </a:cubicBezTo>
                      <a:cubicBezTo>
                        <a:pt x="181364" y="452901"/>
                        <a:pt x="168029" y="494811"/>
                        <a:pt x="165171" y="538626"/>
                      </a:cubicBezTo>
                      <a:close/>
                      <a:moveTo>
                        <a:pt x="103259" y="26181"/>
                      </a:moveTo>
                      <a:cubicBezTo>
                        <a:pt x="104211" y="23324"/>
                        <a:pt x="105164" y="16656"/>
                        <a:pt x="123261" y="16656"/>
                      </a:cubicBezTo>
                      <a:cubicBezTo>
                        <a:pt x="203271" y="22371"/>
                        <a:pt x="230894" y="97619"/>
                        <a:pt x="239466" y="166199"/>
                      </a:cubicBezTo>
                      <a:cubicBezTo>
                        <a:pt x="148979" y="115716"/>
                        <a:pt x="97544" y="50946"/>
                        <a:pt x="103259" y="26181"/>
                      </a:cubicBezTo>
                      <a:close/>
                      <a:moveTo>
                        <a:pt x="469019" y="345269"/>
                      </a:moveTo>
                      <a:cubicBezTo>
                        <a:pt x="467114" y="351936"/>
                        <a:pt x="465209" y="357651"/>
                        <a:pt x="464256" y="364319"/>
                      </a:cubicBezTo>
                      <a:cubicBezTo>
                        <a:pt x="462351" y="363366"/>
                        <a:pt x="461399" y="362414"/>
                        <a:pt x="459494" y="360509"/>
                      </a:cubicBezTo>
                      <a:cubicBezTo>
                        <a:pt x="441396" y="346221"/>
                        <a:pt x="431871" y="336696"/>
                        <a:pt x="435681" y="324314"/>
                      </a:cubicBezTo>
                      <a:cubicBezTo>
                        <a:pt x="438539" y="314789"/>
                        <a:pt x="444254" y="312884"/>
                        <a:pt x="452826" y="312884"/>
                      </a:cubicBezTo>
                      <a:cubicBezTo>
                        <a:pt x="456636" y="312884"/>
                        <a:pt x="460446" y="312884"/>
                        <a:pt x="465209" y="313836"/>
                      </a:cubicBezTo>
                      <a:cubicBezTo>
                        <a:pt x="469019" y="313836"/>
                        <a:pt x="471876" y="314789"/>
                        <a:pt x="475686" y="314789"/>
                      </a:cubicBezTo>
                      <a:moveTo>
                        <a:pt x="565221" y="589109"/>
                      </a:moveTo>
                      <a:cubicBezTo>
                        <a:pt x="560459" y="578631"/>
                        <a:pt x="559506" y="571011"/>
                        <a:pt x="561411" y="565296"/>
                      </a:cubicBezTo>
                      <a:cubicBezTo>
                        <a:pt x="561411" y="564344"/>
                        <a:pt x="563316" y="563391"/>
                        <a:pt x="564269" y="563391"/>
                      </a:cubicBezTo>
                      <a:cubicBezTo>
                        <a:pt x="566174" y="563391"/>
                        <a:pt x="568079" y="563391"/>
                        <a:pt x="569984" y="563391"/>
                      </a:cubicBezTo>
                      <a:lnTo>
                        <a:pt x="580461" y="567201"/>
                      </a:lnTo>
                      <a:lnTo>
                        <a:pt x="591891" y="531959"/>
                      </a:lnTo>
                      <a:lnTo>
                        <a:pt x="572841" y="525291"/>
                      </a:lnTo>
                      <a:lnTo>
                        <a:pt x="572841" y="526244"/>
                      </a:lnTo>
                      <a:lnTo>
                        <a:pt x="553791" y="518624"/>
                      </a:lnTo>
                      <a:lnTo>
                        <a:pt x="512834" y="615779"/>
                      </a:lnTo>
                      <a:lnTo>
                        <a:pt x="499499" y="597681"/>
                      </a:lnTo>
                      <a:lnTo>
                        <a:pt x="513786" y="564344"/>
                      </a:lnTo>
                      <a:cubicBezTo>
                        <a:pt x="511881" y="565296"/>
                        <a:pt x="509976" y="566249"/>
                        <a:pt x="507119" y="566249"/>
                      </a:cubicBezTo>
                      <a:cubicBezTo>
                        <a:pt x="505214" y="566249"/>
                        <a:pt x="503309" y="566249"/>
                        <a:pt x="501404" y="565296"/>
                      </a:cubicBezTo>
                      <a:cubicBezTo>
                        <a:pt x="499499" y="564344"/>
                        <a:pt x="498546" y="563391"/>
                        <a:pt x="496641" y="561486"/>
                      </a:cubicBezTo>
                      <a:cubicBezTo>
                        <a:pt x="494736" y="559581"/>
                        <a:pt x="492831" y="557676"/>
                        <a:pt x="491879" y="554819"/>
                      </a:cubicBezTo>
                      <a:cubicBezTo>
                        <a:pt x="491879" y="558629"/>
                        <a:pt x="490926" y="561486"/>
                        <a:pt x="489974" y="564344"/>
                      </a:cubicBezTo>
                      <a:cubicBezTo>
                        <a:pt x="487116" y="571011"/>
                        <a:pt x="482354" y="575774"/>
                        <a:pt x="475686" y="577679"/>
                      </a:cubicBezTo>
                      <a:cubicBezTo>
                        <a:pt x="469019" y="580536"/>
                        <a:pt x="463304" y="580536"/>
                        <a:pt x="456636" y="577679"/>
                      </a:cubicBezTo>
                      <a:cubicBezTo>
                        <a:pt x="447111" y="573869"/>
                        <a:pt x="440444" y="565296"/>
                        <a:pt x="435681" y="551961"/>
                      </a:cubicBezTo>
                      <a:cubicBezTo>
                        <a:pt x="430919" y="538626"/>
                        <a:pt x="429014" y="522434"/>
                        <a:pt x="429966" y="504336"/>
                      </a:cubicBezTo>
                      <a:lnTo>
                        <a:pt x="436634" y="503384"/>
                      </a:lnTo>
                      <a:cubicBezTo>
                        <a:pt x="435681" y="515766"/>
                        <a:pt x="438539" y="527196"/>
                        <a:pt x="442349" y="536721"/>
                      </a:cubicBezTo>
                      <a:cubicBezTo>
                        <a:pt x="446159" y="546246"/>
                        <a:pt x="452826" y="552914"/>
                        <a:pt x="460446" y="555771"/>
                      </a:cubicBezTo>
                      <a:cubicBezTo>
                        <a:pt x="465209" y="557676"/>
                        <a:pt x="469019" y="557676"/>
                        <a:pt x="473781" y="556724"/>
                      </a:cubicBezTo>
                      <a:cubicBezTo>
                        <a:pt x="478544" y="554819"/>
                        <a:pt x="481401" y="551961"/>
                        <a:pt x="483306" y="548151"/>
                      </a:cubicBezTo>
                      <a:cubicBezTo>
                        <a:pt x="484259" y="546246"/>
                        <a:pt x="484259" y="543389"/>
                        <a:pt x="484259" y="540531"/>
                      </a:cubicBezTo>
                      <a:cubicBezTo>
                        <a:pt x="484259" y="537674"/>
                        <a:pt x="483306" y="534816"/>
                        <a:pt x="482354" y="532911"/>
                      </a:cubicBezTo>
                      <a:cubicBezTo>
                        <a:pt x="476639" y="533864"/>
                        <a:pt x="469019" y="532911"/>
                        <a:pt x="459494" y="531006"/>
                      </a:cubicBezTo>
                      <a:lnTo>
                        <a:pt x="457589" y="511004"/>
                      </a:lnTo>
                      <a:cubicBezTo>
                        <a:pt x="465209" y="513861"/>
                        <a:pt x="472829" y="514814"/>
                        <a:pt x="480449" y="513861"/>
                      </a:cubicBezTo>
                      <a:cubicBezTo>
                        <a:pt x="487116" y="512909"/>
                        <a:pt x="491879" y="509099"/>
                        <a:pt x="494736" y="504336"/>
                      </a:cubicBezTo>
                      <a:cubicBezTo>
                        <a:pt x="495689" y="501479"/>
                        <a:pt x="495689" y="499574"/>
                        <a:pt x="494736" y="496716"/>
                      </a:cubicBezTo>
                      <a:cubicBezTo>
                        <a:pt x="493784" y="493859"/>
                        <a:pt x="491879" y="492906"/>
                        <a:pt x="489974" y="491954"/>
                      </a:cubicBezTo>
                      <a:cubicBezTo>
                        <a:pt x="484259" y="490049"/>
                        <a:pt x="478544" y="488144"/>
                        <a:pt x="472829" y="488144"/>
                      </a:cubicBezTo>
                      <a:cubicBezTo>
                        <a:pt x="467114" y="488144"/>
                        <a:pt x="461399" y="489096"/>
                        <a:pt x="456636" y="491954"/>
                      </a:cubicBezTo>
                      <a:lnTo>
                        <a:pt x="451874" y="471951"/>
                      </a:lnTo>
                      <a:cubicBezTo>
                        <a:pt x="456636" y="470046"/>
                        <a:pt x="462351" y="469094"/>
                        <a:pt x="468066" y="469094"/>
                      </a:cubicBezTo>
                      <a:cubicBezTo>
                        <a:pt x="473781" y="469094"/>
                        <a:pt x="479496" y="470999"/>
                        <a:pt x="486164" y="472904"/>
                      </a:cubicBezTo>
                      <a:cubicBezTo>
                        <a:pt x="491879" y="475761"/>
                        <a:pt x="497594" y="482429"/>
                        <a:pt x="501404" y="493859"/>
                      </a:cubicBezTo>
                      <a:cubicBezTo>
                        <a:pt x="505214" y="505289"/>
                        <a:pt x="506166" y="513861"/>
                        <a:pt x="504261" y="519576"/>
                      </a:cubicBezTo>
                      <a:cubicBezTo>
                        <a:pt x="503309" y="522434"/>
                        <a:pt x="501404" y="525291"/>
                        <a:pt x="498546" y="527196"/>
                      </a:cubicBezTo>
                      <a:cubicBezTo>
                        <a:pt x="495689" y="529101"/>
                        <a:pt x="492831" y="531006"/>
                        <a:pt x="489021" y="531959"/>
                      </a:cubicBezTo>
                      <a:cubicBezTo>
                        <a:pt x="490926" y="534816"/>
                        <a:pt x="491879" y="538626"/>
                        <a:pt x="492831" y="544341"/>
                      </a:cubicBezTo>
                      <a:cubicBezTo>
                        <a:pt x="494736" y="546246"/>
                        <a:pt x="497594" y="548151"/>
                        <a:pt x="500451" y="549104"/>
                      </a:cubicBezTo>
                      <a:cubicBezTo>
                        <a:pt x="504261" y="551009"/>
                        <a:pt x="508071" y="551009"/>
                        <a:pt x="511881" y="551009"/>
                      </a:cubicBezTo>
                      <a:cubicBezTo>
                        <a:pt x="515691" y="550056"/>
                        <a:pt x="519501" y="549104"/>
                        <a:pt x="522359" y="546246"/>
                      </a:cubicBezTo>
                      <a:lnTo>
                        <a:pt x="536646" y="511004"/>
                      </a:lnTo>
                      <a:lnTo>
                        <a:pt x="521406" y="504336"/>
                      </a:lnTo>
                      <a:lnTo>
                        <a:pt x="515691" y="486239"/>
                      </a:lnTo>
                      <a:lnTo>
                        <a:pt x="568079" y="508146"/>
                      </a:lnTo>
                      <a:lnTo>
                        <a:pt x="675711" y="544341"/>
                      </a:lnTo>
                      <a:lnTo>
                        <a:pt x="675711" y="545294"/>
                      </a:lnTo>
                      <a:lnTo>
                        <a:pt x="782391" y="573869"/>
                      </a:lnTo>
                      <a:lnTo>
                        <a:pt x="789059" y="590061"/>
                      </a:lnTo>
                      <a:lnTo>
                        <a:pt x="769056" y="585299"/>
                      </a:lnTo>
                      <a:lnTo>
                        <a:pt x="742386" y="686264"/>
                      </a:lnTo>
                      <a:lnTo>
                        <a:pt x="727146" y="670071"/>
                      </a:lnTo>
                      <a:lnTo>
                        <a:pt x="741434" y="616731"/>
                      </a:lnTo>
                      <a:lnTo>
                        <a:pt x="706191" y="607206"/>
                      </a:lnTo>
                      <a:cubicBezTo>
                        <a:pt x="703334" y="606254"/>
                        <a:pt x="700476" y="607206"/>
                        <a:pt x="697619" y="609111"/>
                      </a:cubicBezTo>
                      <a:cubicBezTo>
                        <a:pt x="694761" y="611969"/>
                        <a:pt x="692856" y="614826"/>
                        <a:pt x="691904" y="619589"/>
                      </a:cubicBezTo>
                      <a:cubicBezTo>
                        <a:pt x="689999" y="627209"/>
                        <a:pt x="689999" y="634829"/>
                        <a:pt x="691904" y="643401"/>
                      </a:cubicBezTo>
                      <a:cubicBezTo>
                        <a:pt x="693809" y="651974"/>
                        <a:pt x="697619" y="659594"/>
                        <a:pt x="702381" y="667214"/>
                      </a:cubicBezTo>
                      <a:lnTo>
                        <a:pt x="693809" y="671024"/>
                      </a:lnTo>
                      <a:cubicBezTo>
                        <a:pt x="686189" y="656736"/>
                        <a:pt x="680474" y="644354"/>
                        <a:pt x="677616" y="633876"/>
                      </a:cubicBezTo>
                      <a:cubicBezTo>
                        <a:pt x="673806" y="623399"/>
                        <a:pt x="673806" y="613874"/>
                        <a:pt x="674759" y="608159"/>
                      </a:cubicBezTo>
                      <a:cubicBezTo>
                        <a:pt x="676664" y="601491"/>
                        <a:pt x="680474" y="596729"/>
                        <a:pt x="685236" y="592919"/>
                      </a:cubicBezTo>
                      <a:cubicBezTo>
                        <a:pt x="690951" y="589109"/>
                        <a:pt x="695714" y="588156"/>
                        <a:pt x="701429" y="590061"/>
                      </a:cubicBezTo>
                      <a:lnTo>
                        <a:pt x="745244" y="601491"/>
                      </a:lnTo>
                      <a:lnTo>
                        <a:pt x="750959" y="580536"/>
                      </a:lnTo>
                      <a:lnTo>
                        <a:pt x="681426" y="562439"/>
                      </a:lnTo>
                      <a:lnTo>
                        <a:pt x="681426" y="562439"/>
                      </a:lnTo>
                      <a:lnTo>
                        <a:pt x="678569" y="561486"/>
                      </a:lnTo>
                      <a:lnTo>
                        <a:pt x="677616" y="561486"/>
                      </a:lnTo>
                      <a:lnTo>
                        <a:pt x="677616" y="561486"/>
                      </a:lnTo>
                      <a:lnTo>
                        <a:pt x="662376" y="556724"/>
                      </a:lnTo>
                      <a:lnTo>
                        <a:pt x="632849" y="645306"/>
                      </a:lnTo>
                      <a:lnTo>
                        <a:pt x="634754" y="646259"/>
                      </a:lnTo>
                      <a:lnTo>
                        <a:pt x="640469" y="661499"/>
                      </a:lnTo>
                      <a:lnTo>
                        <a:pt x="623324" y="656736"/>
                      </a:lnTo>
                      <a:cubicBezTo>
                        <a:pt x="619514" y="655784"/>
                        <a:pt x="614751" y="655784"/>
                        <a:pt x="610941" y="658641"/>
                      </a:cubicBezTo>
                      <a:cubicBezTo>
                        <a:pt x="607131" y="661499"/>
                        <a:pt x="604274" y="665309"/>
                        <a:pt x="603321" y="670071"/>
                      </a:cubicBezTo>
                      <a:cubicBezTo>
                        <a:pt x="602369" y="672929"/>
                        <a:pt x="602369" y="675786"/>
                        <a:pt x="604274" y="679596"/>
                      </a:cubicBezTo>
                      <a:cubicBezTo>
                        <a:pt x="606179" y="682454"/>
                        <a:pt x="608084" y="684359"/>
                        <a:pt x="610941" y="685311"/>
                      </a:cubicBezTo>
                      <a:cubicBezTo>
                        <a:pt x="615704" y="686264"/>
                        <a:pt x="620466" y="687216"/>
                        <a:pt x="625229" y="686264"/>
                      </a:cubicBezTo>
                      <a:cubicBezTo>
                        <a:pt x="630944" y="685311"/>
                        <a:pt x="635706" y="684359"/>
                        <a:pt x="640469" y="681501"/>
                      </a:cubicBezTo>
                      <a:lnTo>
                        <a:pt x="647136" y="698646"/>
                      </a:lnTo>
                      <a:cubicBezTo>
                        <a:pt x="642374" y="700551"/>
                        <a:pt x="637611" y="701504"/>
                        <a:pt x="631896" y="701504"/>
                      </a:cubicBezTo>
                      <a:cubicBezTo>
                        <a:pt x="626181" y="701504"/>
                        <a:pt x="620466" y="700551"/>
                        <a:pt x="613799" y="698646"/>
                      </a:cubicBezTo>
                      <a:cubicBezTo>
                        <a:pt x="607131" y="696741"/>
                        <a:pt x="602369" y="691026"/>
                        <a:pt x="598559" y="681501"/>
                      </a:cubicBezTo>
                      <a:cubicBezTo>
                        <a:pt x="594749" y="671976"/>
                        <a:pt x="593796" y="663404"/>
                        <a:pt x="595701" y="655784"/>
                      </a:cubicBezTo>
                      <a:cubicBezTo>
                        <a:pt x="597606" y="650069"/>
                        <a:pt x="600464" y="646259"/>
                        <a:pt x="606179" y="643401"/>
                      </a:cubicBezTo>
                      <a:cubicBezTo>
                        <a:pt x="609036" y="641496"/>
                        <a:pt x="612846" y="641496"/>
                        <a:pt x="616656" y="641496"/>
                      </a:cubicBezTo>
                      <a:lnTo>
                        <a:pt x="613799" y="638639"/>
                      </a:lnTo>
                      <a:lnTo>
                        <a:pt x="626181" y="601491"/>
                      </a:lnTo>
                      <a:lnTo>
                        <a:pt x="591891" y="590061"/>
                      </a:lnTo>
                      <a:lnTo>
                        <a:pt x="588081" y="601491"/>
                      </a:lnTo>
                      <a:cubicBezTo>
                        <a:pt x="587129" y="604349"/>
                        <a:pt x="586176" y="606254"/>
                        <a:pt x="584271" y="607206"/>
                      </a:cubicBezTo>
                      <a:cubicBezTo>
                        <a:pt x="582366" y="608159"/>
                        <a:pt x="580461" y="609111"/>
                        <a:pt x="578556" y="608159"/>
                      </a:cubicBezTo>
                      <a:moveTo>
                        <a:pt x="1193871" y="634829"/>
                      </a:moveTo>
                      <a:lnTo>
                        <a:pt x="1191966" y="739604"/>
                      </a:lnTo>
                      <a:lnTo>
                        <a:pt x="1172916" y="727221"/>
                      </a:lnTo>
                      <a:lnTo>
                        <a:pt x="1172916" y="703409"/>
                      </a:lnTo>
                      <a:cubicBezTo>
                        <a:pt x="1168154" y="707219"/>
                        <a:pt x="1163391" y="710076"/>
                        <a:pt x="1158629" y="711981"/>
                      </a:cubicBezTo>
                      <a:cubicBezTo>
                        <a:pt x="1153866" y="713886"/>
                        <a:pt x="1149104" y="714839"/>
                        <a:pt x="1144341" y="714839"/>
                      </a:cubicBezTo>
                      <a:cubicBezTo>
                        <a:pt x="1135769" y="714839"/>
                        <a:pt x="1126244" y="710076"/>
                        <a:pt x="1117671" y="701504"/>
                      </a:cubicBezTo>
                      <a:cubicBezTo>
                        <a:pt x="1109099" y="692931"/>
                        <a:pt x="1104336" y="684359"/>
                        <a:pt x="1104336" y="676739"/>
                      </a:cubicBezTo>
                      <a:cubicBezTo>
                        <a:pt x="1104336" y="670071"/>
                        <a:pt x="1107194" y="664356"/>
                        <a:pt x="1112909" y="659594"/>
                      </a:cubicBezTo>
                      <a:cubicBezTo>
                        <a:pt x="1118624" y="654831"/>
                        <a:pt x="1126244" y="652926"/>
                        <a:pt x="1133864" y="652926"/>
                      </a:cubicBezTo>
                      <a:cubicBezTo>
                        <a:pt x="1141484" y="652926"/>
                        <a:pt x="1148151" y="654831"/>
                        <a:pt x="1154819" y="659594"/>
                      </a:cubicBezTo>
                      <a:cubicBezTo>
                        <a:pt x="1161486" y="663404"/>
                        <a:pt x="1167201" y="669119"/>
                        <a:pt x="1172916" y="676739"/>
                      </a:cubicBezTo>
                      <a:lnTo>
                        <a:pt x="1173869" y="634829"/>
                      </a:lnTo>
                      <a:lnTo>
                        <a:pt x="1095764" y="632924"/>
                      </a:lnTo>
                      <a:lnTo>
                        <a:pt x="1095764" y="631971"/>
                      </a:lnTo>
                      <a:lnTo>
                        <a:pt x="1070999" y="630066"/>
                      </a:lnTo>
                      <a:cubicBezTo>
                        <a:pt x="1076714" y="634829"/>
                        <a:pt x="1080524" y="639591"/>
                        <a:pt x="1083381" y="646259"/>
                      </a:cubicBezTo>
                      <a:cubicBezTo>
                        <a:pt x="1086239" y="652926"/>
                        <a:pt x="1088144" y="658641"/>
                        <a:pt x="1087191" y="665309"/>
                      </a:cubicBezTo>
                      <a:cubicBezTo>
                        <a:pt x="1086239" y="672929"/>
                        <a:pt x="1083381" y="680549"/>
                        <a:pt x="1077666" y="688169"/>
                      </a:cubicBezTo>
                      <a:cubicBezTo>
                        <a:pt x="1071951" y="694836"/>
                        <a:pt x="1065284" y="700551"/>
                        <a:pt x="1056711" y="705314"/>
                      </a:cubicBezTo>
                      <a:lnTo>
                        <a:pt x="1079571" y="735794"/>
                      </a:lnTo>
                      <a:lnTo>
                        <a:pt x="1069094" y="743414"/>
                      </a:lnTo>
                      <a:lnTo>
                        <a:pt x="1049091" y="708171"/>
                      </a:lnTo>
                      <a:cubicBezTo>
                        <a:pt x="1048139" y="709124"/>
                        <a:pt x="1047186" y="709124"/>
                        <a:pt x="1045281" y="709124"/>
                      </a:cubicBezTo>
                      <a:cubicBezTo>
                        <a:pt x="1044329" y="709124"/>
                        <a:pt x="1042424" y="709124"/>
                        <a:pt x="1040519" y="709124"/>
                      </a:cubicBezTo>
                      <a:cubicBezTo>
                        <a:pt x="1036709" y="709124"/>
                        <a:pt x="1031946" y="706266"/>
                        <a:pt x="1028136" y="701504"/>
                      </a:cubicBezTo>
                      <a:cubicBezTo>
                        <a:pt x="1024326" y="696741"/>
                        <a:pt x="1022421" y="691979"/>
                        <a:pt x="1022421" y="688169"/>
                      </a:cubicBezTo>
                      <a:cubicBezTo>
                        <a:pt x="1022421" y="685311"/>
                        <a:pt x="1023374" y="682454"/>
                        <a:pt x="1026231" y="680549"/>
                      </a:cubicBezTo>
                      <a:cubicBezTo>
                        <a:pt x="1028136" y="678644"/>
                        <a:pt x="1030041" y="677691"/>
                        <a:pt x="1032899" y="677691"/>
                      </a:cubicBezTo>
                      <a:cubicBezTo>
                        <a:pt x="1035756" y="677691"/>
                        <a:pt x="1038614" y="678644"/>
                        <a:pt x="1041471" y="680549"/>
                      </a:cubicBezTo>
                      <a:cubicBezTo>
                        <a:pt x="1044329" y="682454"/>
                        <a:pt x="1046234" y="685311"/>
                        <a:pt x="1048139" y="688169"/>
                      </a:cubicBezTo>
                      <a:cubicBezTo>
                        <a:pt x="1050996" y="687216"/>
                        <a:pt x="1054806" y="685311"/>
                        <a:pt x="1057664" y="682454"/>
                      </a:cubicBezTo>
                      <a:cubicBezTo>
                        <a:pt x="1060521" y="679596"/>
                        <a:pt x="1063379" y="675786"/>
                        <a:pt x="1066236" y="671976"/>
                      </a:cubicBezTo>
                      <a:cubicBezTo>
                        <a:pt x="1053854" y="670071"/>
                        <a:pt x="1045281" y="665309"/>
                        <a:pt x="1038614" y="659594"/>
                      </a:cubicBezTo>
                      <a:cubicBezTo>
                        <a:pt x="1031946" y="652926"/>
                        <a:pt x="1028136" y="646259"/>
                        <a:pt x="1029089" y="638639"/>
                      </a:cubicBezTo>
                      <a:cubicBezTo>
                        <a:pt x="1029089" y="636734"/>
                        <a:pt x="1030041" y="634829"/>
                        <a:pt x="1030994" y="632924"/>
                      </a:cubicBezTo>
                      <a:cubicBezTo>
                        <a:pt x="1031946" y="631019"/>
                        <a:pt x="1033851" y="630066"/>
                        <a:pt x="1035756" y="628161"/>
                      </a:cubicBezTo>
                      <a:lnTo>
                        <a:pt x="1023374" y="627209"/>
                      </a:lnTo>
                      <a:lnTo>
                        <a:pt x="1023374" y="628161"/>
                      </a:lnTo>
                      <a:lnTo>
                        <a:pt x="1003371" y="625304"/>
                      </a:lnTo>
                      <a:lnTo>
                        <a:pt x="990036" y="729126"/>
                      </a:lnTo>
                      <a:lnTo>
                        <a:pt x="972891" y="714839"/>
                      </a:lnTo>
                      <a:lnTo>
                        <a:pt x="975749" y="691026"/>
                      </a:lnTo>
                      <a:cubicBezTo>
                        <a:pt x="970986" y="693884"/>
                        <a:pt x="966224" y="696741"/>
                        <a:pt x="960509" y="697694"/>
                      </a:cubicBezTo>
                      <a:cubicBezTo>
                        <a:pt x="955746" y="699599"/>
                        <a:pt x="950031" y="699599"/>
                        <a:pt x="946221" y="699599"/>
                      </a:cubicBezTo>
                      <a:cubicBezTo>
                        <a:pt x="937649" y="698646"/>
                        <a:pt x="929076" y="692931"/>
                        <a:pt x="921456" y="683406"/>
                      </a:cubicBezTo>
                      <a:cubicBezTo>
                        <a:pt x="913836" y="673881"/>
                        <a:pt x="910026" y="665309"/>
                        <a:pt x="910979" y="657689"/>
                      </a:cubicBezTo>
                      <a:cubicBezTo>
                        <a:pt x="911931" y="651021"/>
                        <a:pt x="915741" y="645306"/>
                        <a:pt x="921456" y="641496"/>
                      </a:cubicBezTo>
                      <a:cubicBezTo>
                        <a:pt x="928124" y="637686"/>
                        <a:pt x="935744" y="635781"/>
                        <a:pt x="943364" y="636734"/>
                      </a:cubicBezTo>
                      <a:cubicBezTo>
                        <a:pt x="950984" y="637686"/>
                        <a:pt x="957651" y="640544"/>
                        <a:pt x="963366" y="645306"/>
                      </a:cubicBezTo>
                      <a:cubicBezTo>
                        <a:pt x="970034" y="650069"/>
                        <a:pt x="974796" y="656736"/>
                        <a:pt x="979559" y="664356"/>
                      </a:cubicBezTo>
                      <a:lnTo>
                        <a:pt x="985274" y="623399"/>
                      </a:lnTo>
                      <a:lnTo>
                        <a:pt x="908121" y="613874"/>
                      </a:lnTo>
                      <a:lnTo>
                        <a:pt x="907169" y="612921"/>
                      </a:lnTo>
                      <a:lnTo>
                        <a:pt x="893834" y="610064"/>
                      </a:lnTo>
                      <a:lnTo>
                        <a:pt x="875736" y="712934"/>
                      </a:lnTo>
                      <a:lnTo>
                        <a:pt x="858591" y="697694"/>
                      </a:lnTo>
                      <a:lnTo>
                        <a:pt x="874784" y="606254"/>
                      </a:lnTo>
                      <a:lnTo>
                        <a:pt x="855734" y="603396"/>
                      </a:lnTo>
                      <a:lnTo>
                        <a:pt x="848114" y="587204"/>
                      </a:lnTo>
                      <a:lnTo>
                        <a:pt x="883356" y="593871"/>
                      </a:lnTo>
                      <a:cubicBezTo>
                        <a:pt x="881451" y="588156"/>
                        <a:pt x="880499" y="583394"/>
                        <a:pt x="879546" y="580536"/>
                      </a:cubicBezTo>
                      <a:cubicBezTo>
                        <a:pt x="878594" y="576726"/>
                        <a:pt x="878594" y="573869"/>
                        <a:pt x="878594" y="571011"/>
                      </a:cubicBezTo>
                      <a:cubicBezTo>
                        <a:pt x="880499" y="561486"/>
                        <a:pt x="885261" y="553866"/>
                        <a:pt x="893834" y="548151"/>
                      </a:cubicBezTo>
                      <a:cubicBezTo>
                        <a:pt x="902406" y="542436"/>
                        <a:pt x="911931" y="540531"/>
                        <a:pt x="922409" y="542436"/>
                      </a:cubicBezTo>
                      <a:cubicBezTo>
                        <a:pt x="930981" y="544341"/>
                        <a:pt x="939554" y="550056"/>
                        <a:pt x="948126" y="560534"/>
                      </a:cubicBezTo>
                      <a:cubicBezTo>
                        <a:pt x="957651" y="571964"/>
                        <a:pt x="967176" y="586251"/>
                        <a:pt x="975749" y="603396"/>
                      </a:cubicBezTo>
                      <a:lnTo>
                        <a:pt x="970034" y="606254"/>
                      </a:lnTo>
                      <a:cubicBezTo>
                        <a:pt x="964319" y="593871"/>
                        <a:pt x="957651" y="582441"/>
                        <a:pt x="949079" y="573869"/>
                      </a:cubicBezTo>
                      <a:cubicBezTo>
                        <a:pt x="941459" y="565296"/>
                        <a:pt x="932886" y="560534"/>
                        <a:pt x="924314" y="559581"/>
                      </a:cubicBezTo>
                      <a:cubicBezTo>
                        <a:pt x="916694" y="558629"/>
                        <a:pt x="909074" y="559581"/>
                        <a:pt x="902406" y="564344"/>
                      </a:cubicBezTo>
                      <a:cubicBezTo>
                        <a:pt x="895739" y="569106"/>
                        <a:pt x="891929" y="574821"/>
                        <a:pt x="890024" y="582441"/>
                      </a:cubicBezTo>
                      <a:cubicBezTo>
                        <a:pt x="889071" y="588156"/>
                        <a:pt x="889071" y="591966"/>
                        <a:pt x="889071" y="594824"/>
                      </a:cubicBezTo>
                      <a:lnTo>
                        <a:pt x="904311" y="597681"/>
                      </a:lnTo>
                      <a:lnTo>
                        <a:pt x="905264" y="598634"/>
                      </a:lnTo>
                      <a:lnTo>
                        <a:pt x="1013849" y="612921"/>
                      </a:lnTo>
                      <a:lnTo>
                        <a:pt x="1013849" y="612921"/>
                      </a:lnTo>
                      <a:lnTo>
                        <a:pt x="1092906" y="618636"/>
                      </a:lnTo>
                      <a:lnTo>
                        <a:pt x="1093859" y="619589"/>
                      </a:lnTo>
                      <a:lnTo>
                        <a:pt x="1204349" y="621494"/>
                      </a:lnTo>
                      <a:lnTo>
                        <a:pt x="1214826" y="635781"/>
                      </a:lnTo>
                      <a:lnTo>
                        <a:pt x="1193871" y="634829"/>
                      </a:lnTo>
                      <a:close/>
                      <a:moveTo>
                        <a:pt x="1911104" y="313836"/>
                      </a:moveTo>
                      <a:cubicBezTo>
                        <a:pt x="1915866" y="312884"/>
                        <a:pt x="1919676" y="312884"/>
                        <a:pt x="1923486" y="312884"/>
                      </a:cubicBezTo>
                      <a:cubicBezTo>
                        <a:pt x="1933011" y="312884"/>
                        <a:pt x="1937774" y="315741"/>
                        <a:pt x="1940631" y="324314"/>
                      </a:cubicBezTo>
                      <a:cubicBezTo>
                        <a:pt x="1945394" y="336696"/>
                        <a:pt x="1934916" y="346221"/>
                        <a:pt x="1916819" y="360509"/>
                      </a:cubicBezTo>
                      <a:cubicBezTo>
                        <a:pt x="1914914" y="361461"/>
                        <a:pt x="1913961" y="362414"/>
                        <a:pt x="1912056" y="364319"/>
                      </a:cubicBezTo>
                      <a:cubicBezTo>
                        <a:pt x="1911104" y="357651"/>
                        <a:pt x="1908246" y="351936"/>
                        <a:pt x="1907294" y="345269"/>
                      </a:cubicBezTo>
                      <a:cubicBezTo>
                        <a:pt x="1904436" y="334791"/>
                        <a:pt x="1900626" y="323361"/>
                        <a:pt x="1900626" y="314789"/>
                      </a:cubicBezTo>
                      <a:cubicBezTo>
                        <a:pt x="1903484" y="314789"/>
                        <a:pt x="1907294" y="313836"/>
                        <a:pt x="1911104" y="313836"/>
                      </a:cubicBezTo>
                      <a:close/>
                      <a:moveTo>
                        <a:pt x="1933964" y="540531"/>
                      </a:moveTo>
                      <a:cubicBezTo>
                        <a:pt x="1934916" y="543389"/>
                        <a:pt x="1935869" y="545294"/>
                        <a:pt x="1934916" y="547199"/>
                      </a:cubicBezTo>
                      <a:cubicBezTo>
                        <a:pt x="1933964" y="550056"/>
                        <a:pt x="1933011" y="551009"/>
                        <a:pt x="1931106" y="551961"/>
                      </a:cubicBezTo>
                      <a:cubicBezTo>
                        <a:pt x="1925391" y="554819"/>
                        <a:pt x="1917771" y="553866"/>
                        <a:pt x="1908246" y="549104"/>
                      </a:cubicBezTo>
                      <a:cubicBezTo>
                        <a:pt x="1898721" y="544341"/>
                        <a:pt x="1892054" y="539579"/>
                        <a:pt x="1889196" y="533864"/>
                      </a:cubicBezTo>
                      <a:cubicBezTo>
                        <a:pt x="1888244" y="532911"/>
                        <a:pt x="1889196" y="531006"/>
                        <a:pt x="1890149" y="530054"/>
                      </a:cubicBezTo>
                      <a:cubicBezTo>
                        <a:pt x="1891101" y="528149"/>
                        <a:pt x="1893006" y="527196"/>
                        <a:pt x="1894911" y="526244"/>
                      </a:cubicBezTo>
                      <a:lnTo>
                        <a:pt x="1904436" y="521481"/>
                      </a:lnTo>
                      <a:lnTo>
                        <a:pt x="1889196" y="488144"/>
                      </a:lnTo>
                      <a:lnTo>
                        <a:pt x="1871099" y="496716"/>
                      </a:lnTo>
                      <a:lnTo>
                        <a:pt x="1871099" y="496716"/>
                      </a:lnTo>
                      <a:lnTo>
                        <a:pt x="1867289" y="498621"/>
                      </a:lnTo>
                      <a:lnTo>
                        <a:pt x="1866336" y="499574"/>
                      </a:lnTo>
                      <a:lnTo>
                        <a:pt x="1866336" y="499574"/>
                      </a:lnTo>
                      <a:lnTo>
                        <a:pt x="1832999" y="511956"/>
                      </a:lnTo>
                      <a:cubicBezTo>
                        <a:pt x="1837761" y="514814"/>
                        <a:pt x="1841571" y="517671"/>
                        <a:pt x="1844429" y="520529"/>
                      </a:cubicBezTo>
                      <a:cubicBezTo>
                        <a:pt x="1847286" y="523386"/>
                        <a:pt x="1850144" y="527196"/>
                        <a:pt x="1851096" y="530054"/>
                      </a:cubicBezTo>
                      <a:cubicBezTo>
                        <a:pt x="1852049" y="532911"/>
                        <a:pt x="1852049" y="535769"/>
                        <a:pt x="1851096" y="539579"/>
                      </a:cubicBezTo>
                      <a:cubicBezTo>
                        <a:pt x="1850144" y="543389"/>
                        <a:pt x="1848239" y="546246"/>
                        <a:pt x="1846334" y="550056"/>
                      </a:cubicBezTo>
                      <a:cubicBezTo>
                        <a:pt x="1855859" y="548151"/>
                        <a:pt x="1865384" y="549104"/>
                        <a:pt x="1873004" y="551961"/>
                      </a:cubicBezTo>
                      <a:cubicBezTo>
                        <a:pt x="1880624" y="554819"/>
                        <a:pt x="1886339" y="560534"/>
                        <a:pt x="1889196" y="567201"/>
                      </a:cubicBezTo>
                      <a:cubicBezTo>
                        <a:pt x="1893006" y="575774"/>
                        <a:pt x="1892054" y="585299"/>
                        <a:pt x="1886339" y="593871"/>
                      </a:cubicBezTo>
                      <a:cubicBezTo>
                        <a:pt x="1880624" y="603396"/>
                        <a:pt x="1872051" y="610064"/>
                        <a:pt x="1861574" y="613874"/>
                      </a:cubicBezTo>
                      <a:cubicBezTo>
                        <a:pt x="1852049" y="617684"/>
                        <a:pt x="1840619" y="615779"/>
                        <a:pt x="1827284" y="609111"/>
                      </a:cubicBezTo>
                      <a:cubicBezTo>
                        <a:pt x="1813949" y="602444"/>
                        <a:pt x="1805376" y="593871"/>
                        <a:pt x="1801566" y="583394"/>
                      </a:cubicBezTo>
                      <a:cubicBezTo>
                        <a:pt x="1799661" y="578631"/>
                        <a:pt x="1800614" y="572916"/>
                        <a:pt x="1803471" y="567201"/>
                      </a:cubicBezTo>
                      <a:cubicBezTo>
                        <a:pt x="1807281" y="561486"/>
                        <a:pt x="1812044" y="556724"/>
                        <a:pt x="1818711" y="551961"/>
                      </a:cubicBezTo>
                      <a:cubicBezTo>
                        <a:pt x="1824426" y="549104"/>
                        <a:pt x="1828236" y="544341"/>
                        <a:pt x="1831094" y="539579"/>
                      </a:cubicBezTo>
                      <a:cubicBezTo>
                        <a:pt x="1833951" y="534816"/>
                        <a:pt x="1834904" y="531006"/>
                        <a:pt x="1832999" y="527196"/>
                      </a:cubicBezTo>
                      <a:cubicBezTo>
                        <a:pt x="1832046" y="524339"/>
                        <a:pt x="1830141" y="521481"/>
                        <a:pt x="1828236" y="519576"/>
                      </a:cubicBezTo>
                      <a:cubicBezTo>
                        <a:pt x="1826331" y="517671"/>
                        <a:pt x="1825379" y="515766"/>
                        <a:pt x="1822521" y="514814"/>
                      </a:cubicBezTo>
                      <a:lnTo>
                        <a:pt x="1772039" y="533864"/>
                      </a:lnTo>
                      <a:lnTo>
                        <a:pt x="1772039" y="533864"/>
                      </a:lnTo>
                      <a:lnTo>
                        <a:pt x="1757751" y="538626"/>
                      </a:lnTo>
                      <a:lnTo>
                        <a:pt x="1791089" y="637686"/>
                      </a:lnTo>
                      <a:lnTo>
                        <a:pt x="1769181" y="632924"/>
                      </a:lnTo>
                      <a:lnTo>
                        <a:pt x="1739654" y="545294"/>
                      </a:lnTo>
                      <a:lnTo>
                        <a:pt x="1726319" y="550056"/>
                      </a:lnTo>
                      <a:lnTo>
                        <a:pt x="1727271" y="551009"/>
                      </a:lnTo>
                      <a:lnTo>
                        <a:pt x="1708221" y="556724"/>
                      </a:lnTo>
                      <a:lnTo>
                        <a:pt x="1737749" y="657689"/>
                      </a:lnTo>
                      <a:lnTo>
                        <a:pt x="1715841" y="651974"/>
                      </a:lnTo>
                      <a:lnTo>
                        <a:pt x="1708221" y="627209"/>
                      </a:lnTo>
                      <a:cubicBezTo>
                        <a:pt x="1707269" y="630066"/>
                        <a:pt x="1705364" y="631971"/>
                        <a:pt x="1702506" y="633876"/>
                      </a:cubicBezTo>
                      <a:cubicBezTo>
                        <a:pt x="1699649" y="635781"/>
                        <a:pt x="1696791" y="637686"/>
                        <a:pt x="1693934" y="638639"/>
                      </a:cubicBezTo>
                      <a:cubicBezTo>
                        <a:pt x="1685361" y="641496"/>
                        <a:pt x="1675836" y="640544"/>
                        <a:pt x="1665359" y="635781"/>
                      </a:cubicBezTo>
                      <a:cubicBezTo>
                        <a:pt x="1654881" y="631971"/>
                        <a:pt x="1648214" y="626256"/>
                        <a:pt x="1646309" y="619589"/>
                      </a:cubicBezTo>
                      <a:lnTo>
                        <a:pt x="1633926" y="578631"/>
                      </a:lnTo>
                      <a:lnTo>
                        <a:pt x="1622496" y="582441"/>
                      </a:lnTo>
                      <a:lnTo>
                        <a:pt x="1621544" y="581489"/>
                      </a:lnTo>
                      <a:lnTo>
                        <a:pt x="1607256" y="585299"/>
                      </a:lnTo>
                      <a:lnTo>
                        <a:pt x="1632021" y="687216"/>
                      </a:lnTo>
                      <a:lnTo>
                        <a:pt x="1611066" y="680549"/>
                      </a:lnTo>
                      <a:lnTo>
                        <a:pt x="1589159" y="590061"/>
                      </a:lnTo>
                      <a:lnTo>
                        <a:pt x="1574871" y="593871"/>
                      </a:lnTo>
                      <a:lnTo>
                        <a:pt x="1575824" y="594824"/>
                      </a:lnTo>
                      <a:lnTo>
                        <a:pt x="1555821" y="598634"/>
                      </a:lnTo>
                      <a:lnTo>
                        <a:pt x="1574871" y="701504"/>
                      </a:lnTo>
                      <a:lnTo>
                        <a:pt x="1553916" y="692931"/>
                      </a:lnTo>
                      <a:lnTo>
                        <a:pt x="1551059" y="676739"/>
                      </a:lnTo>
                      <a:cubicBezTo>
                        <a:pt x="1548201" y="682454"/>
                        <a:pt x="1543439" y="686264"/>
                        <a:pt x="1537724" y="690074"/>
                      </a:cubicBezTo>
                      <a:cubicBezTo>
                        <a:pt x="1531056" y="693884"/>
                        <a:pt x="1524389" y="696741"/>
                        <a:pt x="1516769" y="697694"/>
                      </a:cubicBezTo>
                      <a:cubicBezTo>
                        <a:pt x="1508196" y="699599"/>
                        <a:pt x="1499624" y="697694"/>
                        <a:pt x="1490099" y="692931"/>
                      </a:cubicBezTo>
                      <a:cubicBezTo>
                        <a:pt x="1480574" y="688169"/>
                        <a:pt x="1474859" y="682454"/>
                        <a:pt x="1473906" y="676739"/>
                      </a:cubicBezTo>
                      <a:cubicBezTo>
                        <a:pt x="1473906" y="675786"/>
                        <a:pt x="1473906" y="673881"/>
                        <a:pt x="1474859" y="671976"/>
                      </a:cubicBezTo>
                      <a:cubicBezTo>
                        <a:pt x="1475811" y="670071"/>
                        <a:pt x="1476764" y="668166"/>
                        <a:pt x="1478669" y="666261"/>
                      </a:cubicBezTo>
                      <a:cubicBezTo>
                        <a:pt x="1472954" y="664356"/>
                        <a:pt x="1467239" y="661499"/>
                        <a:pt x="1463429" y="657689"/>
                      </a:cubicBezTo>
                      <a:cubicBezTo>
                        <a:pt x="1459619" y="653879"/>
                        <a:pt x="1456761" y="650069"/>
                        <a:pt x="1455809" y="646259"/>
                      </a:cubicBezTo>
                      <a:cubicBezTo>
                        <a:pt x="1454856" y="641496"/>
                        <a:pt x="1455809" y="636734"/>
                        <a:pt x="1459619" y="633876"/>
                      </a:cubicBezTo>
                      <a:cubicBezTo>
                        <a:pt x="1462476" y="630066"/>
                        <a:pt x="1466286" y="628161"/>
                        <a:pt x="1472001" y="626256"/>
                      </a:cubicBezTo>
                      <a:lnTo>
                        <a:pt x="1495814" y="621494"/>
                      </a:lnTo>
                      <a:lnTo>
                        <a:pt x="1493909" y="610064"/>
                      </a:lnTo>
                      <a:lnTo>
                        <a:pt x="1443426" y="619589"/>
                      </a:lnTo>
                      <a:lnTo>
                        <a:pt x="1443426" y="619589"/>
                      </a:lnTo>
                      <a:lnTo>
                        <a:pt x="1429139" y="621494"/>
                      </a:lnTo>
                      <a:lnTo>
                        <a:pt x="1441521" y="725316"/>
                      </a:lnTo>
                      <a:lnTo>
                        <a:pt x="1421519" y="715791"/>
                      </a:lnTo>
                      <a:lnTo>
                        <a:pt x="1418661" y="691979"/>
                      </a:lnTo>
                      <a:cubicBezTo>
                        <a:pt x="1414851" y="696741"/>
                        <a:pt x="1410089" y="699599"/>
                        <a:pt x="1405326" y="702456"/>
                      </a:cubicBezTo>
                      <a:cubicBezTo>
                        <a:pt x="1400564" y="705314"/>
                        <a:pt x="1395801" y="707219"/>
                        <a:pt x="1391991" y="707219"/>
                      </a:cubicBezTo>
                      <a:cubicBezTo>
                        <a:pt x="1383419" y="708171"/>
                        <a:pt x="1373894" y="705314"/>
                        <a:pt x="1363416" y="697694"/>
                      </a:cubicBezTo>
                      <a:cubicBezTo>
                        <a:pt x="1353891" y="690074"/>
                        <a:pt x="1348176" y="683406"/>
                        <a:pt x="1347224" y="674834"/>
                      </a:cubicBezTo>
                      <a:cubicBezTo>
                        <a:pt x="1346271" y="668166"/>
                        <a:pt x="1348176" y="661499"/>
                        <a:pt x="1353891" y="656736"/>
                      </a:cubicBezTo>
                      <a:cubicBezTo>
                        <a:pt x="1359606" y="651021"/>
                        <a:pt x="1366274" y="648164"/>
                        <a:pt x="1373894" y="647211"/>
                      </a:cubicBezTo>
                      <a:cubicBezTo>
                        <a:pt x="1381514" y="646259"/>
                        <a:pt x="1388181" y="647211"/>
                        <a:pt x="1395801" y="651021"/>
                      </a:cubicBezTo>
                      <a:cubicBezTo>
                        <a:pt x="1403421" y="653879"/>
                        <a:pt x="1410089" y="658641"/>
                        <a:pt x="1415804" y="665309"/>
                      </a:cubicBezTo>
                      <a:lnTo>
                        <a:pt x="1411041" y="624351"/>
                      </a:lnTo>
                      <a:lnTo>
                        <a:pt x="1333889" y="633876"/>
                      </a:lnTo>
                      <a:lnTo>
                        <a:pt x="1332936" y="632924"/>
                      </a:lnTo>
                      <a:lnTo>
                        <a:pt x="1318649" y="633876"/>
                      </a:lnTo>
                      <a:lnTo>
                        <a:pt x="1326269" y="738651"/>
                      </a:lnTo>
                      <a:lnTo>
                        <a:pt x="1306266" y="728174"/>
                      </a:lnTo>
                      <a:lnTo>
                        <a:pt x="1299599" y="635781"/>
                      </a:lnTo>
                      <a:lnTo>
                        <a:pt x="1280549" y="636734"/>
                      </a:lnTo>
                      <a:lnTo>
                        <a:pt x="1269119" y="623399"/>
                      </a:lnTo>
                      <a:lnTo>
                        <a:pt x="1304361" y="620541"/>
                      </a:lnTo>
                      <a:cubicBezTo>
                        <a:pt x="1301504" y="615779"/>
                        <a:pt x="1298646" y="611969"/>
                        <a:pt x="1297694" y="608159"/>
                      </a:cubicBezTo>
                      <a:cubicBezTo>
                        <a:pt x="1295789" y="604349"/>
                        <a:pt x="1294836" y="601491"/>
                        <a:pt x="1294836" y="599586"/>
                      </a:cubicBezTo>
                      <a:cubicBezTo>
                        <a:pt x="1293884" y="590061"/>
                        <a:pt x="1297694" y="581489"/>
                        <a:pt x="1304361" y="573869"/>
                      </a:cubicBezTo>
                      <a:cubicBezTo>
                        <a:pt x="1311029" y="566249"/>
                        <a:pt x="1319601" y="562439"/>
                        <a:pt x="1330079" y="561486"/>
                      </a:cubicBezTo>
                      <a:cubicBezTo>
                        <a:pt x="1338651" y="560534"/>
                        <a:pt x="1348176" y="564344"/>
                        <a:pt x="1359606" y="572916"/>
                      </a:cubicBezTo>
                      <a:cubicBezTo>
                        <a:pt x="1371989" y="581489"/>
                        <a:pt x="1384371" y="592919"/>
                        <a:pt x="1396754" y="608159"/>
                      </a:cubicBezTo>
                      <a:lnTo>
                        <a:pt x="1391991" y="611969"/>
                      </a:lnTo>
                      <a:cubicBezTo>
                        <a:pt x="1383419" y="600539"/>
                        <a:pt x="1373894" y="591966"/>
                        <a:pt x="1364369" y="585299"/>
                      </a:cubicBezTo>
                      <a:cubicBezTo>
                        <a:pt x="1354844" y="579584"/>
                        <a:pt x="1345319" y="576726"/>
                        <a:pt x="1337699" y="576726"/>
                      </a:cubicBezTo>
                      <a:cubicBezTo>
                        <a:pt x="1330079" y="577679"/>
                        <a:pt x="1322459" y="580536"/>
                        <a:pt x="1316744" y="587204"/>
                      </a:cubicBezTo>
                      <a:cubicBezTo>
                        <a:pt x="1311029" y="592919"/>
                        <a:pt x="1309124" y="599586"/>
                        <a:pt x="1309124" y="608159"/>
                      </a:cubicBezTo>
                      <a:cubicBezTo>
                        <a:pt x="1309124" y="613874"/>
                        <a:pt x="1310076" y="617684"/>
                        <a:pt x="1311029" y="619589"/>
                      </a:cubicBezTo>
                      <a:lnTo>
                        <a:pt x="1326269" y="618636"/>
                      </a:lnTo>
                      <a:lnTo>
                        <a:pt x="1327221" y="619589"/>
                      </a:lnTo>
                      <a:lnTo>
                        <a:pt x="1436759" y="607206"/>
                      </a:lnTo>
                      <a:lnTo>
                        <a:pt x="1437711" y="608159"/>
                      </a:lnTo>
                      <a:lnTo>
                        <a:pt x="1558679" y="585299"/>
                      </a:lnTo>
                      <a:lnTo>
                        <a:pt x="1558679" y="585299"/>
                      </a:lnTo>
                      <a:lnTo>
                        <a:pt x="1615829" y="571011"/>
                      </a:lnTo>
                      <a:lnTo>
                        <a:pt x="1616781" y="571964"/>
                      </a:lnTo>
                      <a:lnTo>
                        <a:pt x="1709174" y="545294"/>
                      </a:lnTo>
                      <a:lnTo>
                        <a:pt x="1744416" y="533864"/>
                      </a:lnTo>
                      <a:cubicBezTo>
                        <a:pt x="1737749" y="524339"/>
                        <a:pt x="1731081" y="516719"/>
                        <a:pt x="1722509" y="511956"/>
                      </a:cubicBezTo>
                      <a:cubicBezTo>
                        <a:pt x="1713936" y="507194"/>
                        <a:pt x="1706316" y="506241"/>
                        <a:pt x="1699649" y="509099"/>
                      </a:cubicBezTo>
                      <a:cubicBezTo>
                        <a:pt x="1694886" y="511004"/>
                        <a:pt x="1691076" y="513861"/>
                        <a:pt x="1689171" y="519576"/>
                      </a:cubicBezTo>
                      <a:cubicBezTo>
                        <a:pt x="1687266" y="524339"/>
                        <a:pt x="1687266" y="530054"/>
                        <a:pt x="1689171" y="535769"/>
                      </a:cubicBezTo>
                      <a:cubicBezTo>
                        <a:pt x="1690124" y="537674"/>
                        <a:pt x="1691076" y="540531"/>
                        <a:pt x="1692981" y="542436"/>
                      </a:cubicBezTo>
                      <a:cubicBezTo>
                        <a:pt x="1694886" y="544341"/>
                        <a:pt x="1696791" y="546246"/>
                        <a:pt x="1699649" y="548151"/>
                      </a:cubicBezTo>
                      <a:lnTo>
                        <a:pt x="1692981" y="550056"/>
                      </a:lnTo>
                      <a:cubicBezTo>
                        <a:pt x="1689171" y="548151"/>
                        <a:pt x="1685361" y="544341"/>
                        <a:pt x="1682504" y="540531"/>
                      </a:cubicBezTo>
                      <a:cubicBezTo>
                        <a:pt x="1679646" y="535769"/>
                        <a:pt x="1676789" y="531959"/>
                        <a:pt x="1675836" y="527196"/>
                      </a:cubicBezTo>
                      <a:cubicBezTo>
                        <a:pt x="1672979" y="519576"/>
                        <a:pt x="1673931" y="512909"/>
                        <a:pt x="1676789" y="505289"/>
                      </a:cubicBezTo>
                      <a:cubicBezTo>
                        <a:pt x="1679646" y="498621"/>
                        <a:pt x="1685361" y="493859"/>
                        <a:pt x="1692029" y="491001"/>
                      </a:cubicBezTo>
                      <a:cubicBezTo>
                        <a:pt x="1701554" y="488144"/>
                        <a:pt x="1712031" y="490049"/>
                        <a:pt x="1722509" y="497669"/>
                      </a:cubicBezTo>
                      <a:cubicBezTo>
                        <a:pt x="1733939" y="505289"/>
                        <a:pt x="1743464" y="516719"/>
                        <a:pt x="1752036" y="531006"/>
                      </a:cubicBezTo>
                      <a:lnTo>
                        <a:pt x="1765371" y="526244"/>
                      </a:lnTo>
                      <a:lnTo>
                        <a:pt x="1766324" y="526244"/>
                      </a:lnTo>
                      <a:lnTo>
                        <a:pt x="1859669" y="491001"/>
                      </a:lnTo>
                      <a:lnTo>
                        <a:pt x="1859669" y="491001"/>
                      </a:lnTo>
                      <a:lnTo>
                        <a:pt x="1962539" y="445281"/>
                      </a:lnTo>
                      <a:lnTo>
                        <a:pt x="1977779" y="453854"/>
                      </a:lnTo>
                      <a:lnTo>
                        <a:pt x="1959681" y="462426"/>
                      </a:lnTo>
                      <a:lnTo>
                        <a:pt x="2002544" y="557676"/>
                      </a:lnTo>
                      <a:lnTo>
                        <a:pt x="1980636" y="554819"/>
                      </a:lnTo>
                      <a:lnTo>
                        <a:pt x="1964444" y="518624"/>
                      </a:lnTo>
                      <a:lnTo>
                        <a:pt x="1932059" y="532911"/>
                      </a:lnTo>
                      <a:lnTo>
                        <a:pt x="1933964" y="540531"/>
                      </a:lnTo>
                      <a:close/>
                      <a:moveTo>
                        <a:pt x="2038739" y="575774"/>
                      </a:moveTo>
                      <a:lnTo>
                        <a:pt x="2006354" y="565296"/>
                      </a:lnTo>
                      <a:cubicBezTo>
                        <a:pt x="2004449" y="564344"/>
                        <a:pt x="2001591" y="564344"/>
                        <a:pt x="1999686" y="563391"/>
                      </a:cubicBezTo>
                      <a:cubicBezTo>
                        <a:pt x="1997781" y="563391"/>
                        <a:pt x="1995876" y="563391"/>
                        <a:pt x="1994924" y="563391"/>
                      </a:cubicBezTo>
                      <a:cubicBezTo>
                        <a:pt x="1993971" y="564344"/>
                        <a:pt x="1992066" y="565296"/>
                        <a:pt x="1991114" y="566249"/>
                      </a:cubicBezTo>
                      <a:cubicBezTo>
                        <a:pt x="1990161" y="567201"/>
                        <a:pt x="1988256" y="570059"/>
                        <a:pt x="1986351" y="572916"/>
                      </a:cubicBezTo>
                      <a:lnTo>
                        <a:pt x="1974921" y="566249"/>
                      </a:lnTo>
                      <a:cubicBezTo>
                        <a:pt x="1976826" y="564344"/>
                        <a:pt x="1978731" y="561486"/>
                        <a:pt x="1980636" y="559581"/>
                      </a:cubicBezTo>
                      <a:cubicBezTo>
                        <a:pt x="1982541" y="557676"/>
                        <a:pt x="1984446" y="556724"/>
                        <a:pt x="1985399" y="555771"/>
                      </a:cubicBezTo>
                      <a:cubicBezTo>
                        <a:pt x="1987304" y="554819"/>
                        <a:pt x="1988256" y="554819"/>
                        <a:pt x="1989209" y="554819"/>
                      </a:cubicBezTo>
                      <a:cubicBezTo>
                        <a:pt x="1990161" y="554819"/>
                        <a:pt x="1992066" y="554819"/>
                        <a:pt x="1993971" y="555771"/>
                      </a:cubicBezTo>
                      <a:lnTo>
                        <a:pt x="2041596" y="569106"/>
                      </a:lnTo>
                      <a:lnTo>
                        <a:pt x="2038739" y="575774"/>
                      </a:lnTo>
                      <a:close/>
                      <a:moveTo>
                        <a:pt x="2137799" y="166199"/>
                      </a:moveTo>
                      <a:cubicBezTo>
                        <a:pt x="2145419" y="97619"/>
                        <a:pt x="2173041" y="21419"/>
                        <a:pt x="2254004" y="16656"/>
                      </a:cubicBezTo>
                      <a:cubicBezTo>
                        <a:pt x="2271149" y="16656"/>
                        <a:pt x="2273054" y="24276"/>
                        <a:pt x="2274006" y="26181"/>
                      </a:cubicBezTo>
                      <a:cubicBezTo>
                        <a:pt x="2278769" y="50946"/>
                        <a:pt x="2227334" y="115716"/>
                        <a:pt x="2137799" y="166199"/>
                      </a:cubicBezTo>
                      <a:close/>
                      <a:moveTo>
                        <a:pt x="2346396" y="591014"/>
                      </a:moveTo>
                      <a:cubicBezTo>
                        <a:pt x="2327346" y="553866"/>
                        <a:pt x="2289246" y="499574"/>
                        <a:pt x="2254956" y="497669"/>
                      </a:cubicBezTo>
                      <a:cubicBezTo>
                        <a:pt x="2246384" y="496716"/>
                        <a:pt x="2233049" y="499574"/>
                        <a:pt x="2222571" y="515766"/>
                      </a:cubicBezTo>
                      <a:cubicBezTo>
                        <a:pt x="2218761" y="522434"/>
                        <a:pt x="2214951" y="530054"/>
                        <a:pt x="2211141" y="537674"/>
                      </a:cubicBezTo>
                      <a:cubicBezTo>
                        <a:pt x="2207331" y="493859"/>
                        <a:pt x="2194949" y="451949"/>
                        <a:pt x="2181614" y="412896"/>
                      </a:cubicBezTo>
                      <a:cubicBezTo>
                        <a:pt x="2219714" y="397656"/>
                        <a:pt x="2254004" y="379559"/>
                        <a:pt x="2285436" y="358604"/>
                      </a:cubicBezTo>
                      <a:cubicBezTo>
                        <a:pt x="2293056" y="375749"/>
                        <a:pt x="2300676" y="391941"/>
                        <a:pt x="2309249" y="408134"/>
                      </a:cubicBezTo>
                      <a:cubicBezTo>
                        <a:pt x="2323536" y="435756"/>
                        <a:pt x="2338776" y="465284"/>
                        <a:pt x="2346396" y="496716"/>
                      </a:cubicBezTo>
                      <a:cubicBezTo>
                        <a:pt x="2350206" y="515766"/>
                        <a:pt x="2350206" y="568154"/>
                        <a:pt x="2346396" y="59101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6692" name="Google Shape;6692;p34"/>
          <p:cNvSpPr/>
          <p:nvPr/>
        </p:nvSpPr>
        <p:spPr>
          <a:xfrm>
            <a:off x="-522" y="-1319225"/>
            <a:ext cx="794084" cy="14164521"/>
          </a:xfrm>
          <a:custGeom>
            <a:avLst/>
            <a:gdLst/>
            <a:ahLst/>
            <a:cxnLst/>
            <a:rect l="l" t="t" r="r" b="b"/>
            <a:pathLst>
              <a:path w="794084" h="14164521" extrusionOk="0">
                <a:moveTo>
                  <a:pt x="652655" y="7943935"/>
                </a:moveTo>
                <a:lnTo>
                  <a:pt x="650770" y="7944316"/>
                </a:lnTo>
                <a:lnTo>
                  <a:pt x="650770" y="7944316"/>
                </a:lnTo>
                <a:lnTo>
                  <a:pt x="652655" y="7943935"/>
                </a:lnTo>
                <a:close/>
                <a:moveTo>
                  <a:pt x="0" y="2381"/>
                </a:moveTo>
                <a:lnTo>
                  <a:pt x="794084" y="0"/>
                </a:lnTo>
                <a:lnTo>
                  <a:pt x="792386" y="6521110"/>
                </a:lnTo>
                <a:lnTo>
                  <a:pt x="792695" y="6521110"/>
                </a:lnTo>
                <a:lnTo>
                  <a:pt x="792695" y="6940210"/>
                </a:lnTo>
                <a:lnTo>
                  <a:pt x="792428" y="6940210"/>
                </a:lnTo>
                <a:cubicBezTo>
                  <a:pt x="792430" y="6950301"/>
                  <a:pt x="792433" y="6960393"/>
                  <a:pt x="792435" y="6970484"/>
                </a:cubicBezTo>
                <a:lnTo>
                  <a:pt x="785164" y="7006498"/>
                </a:lnTo>
                <a:cubicBezTo>
                  <a:pt x="777887" y="7023703"/>
                  <a:pt x="767356" y="7039198"/>
                  <a:pt x="754344" y="7052210"/>
                </a:cubicBezTo>
                <a:cubicBezTo>
                  <a:pt x="719662" y="7075911"/>
                  <a:pt x="708791" y="7075801"/>
                  <a:pt x="686015" y="7087596"/>
                </a:cubicBezTo>
                <a:lnTo>
                  <a:pt x="653151" y="7094231"/>
                </a:lnTo>
                <a:lnTo>
                  <a:pt x="653151" y="7094231"/>
                </a:lnTo>
                <a:lnTo>
                  <a:pt x="686015" y="7087596"/>
                </a:lnTo>
                <a:lnTo>
                  <a:pt x="620390" y="7107967"/>
                </a:lnTo>
                <a:cubicBezTo>
                  <a:pt x="460230" y="7175709"/>
                  <a:pt x="347851" y="7334297"/>
                  <a:pt x="347851" y="7519133"/>
                </a:cubicBezTo>
                <a:cubicBezTo>
                  <a:pt x="347851" y="7703969"/>
                  <a:pt x="460230" y="7862557"/>
                  <a:pt x="620390" y="7930299"/>
                </a:cubicBezTo>
                <a:lnTo>
                  <a:pt x="686015" y="7950670"/>
                </a:lnTo>
                <a:lnTo>
                  <a:pt x="704152" y="7956300"/>
                </a:lnTo>
                <a:lnTo>
                  <a:pt x="754344" y="7986056"/>
                </a:lnTo>
                <a:cubicBezTo>
                  <a:pt x="767356" y="7999068"/>
                  <a:pt x="777887" y="8014563"/>
                  <a:pt x="785164" y="8031768"/>
                </a:cubicBezTo>
                <a:lnTo>
                  <a:pt x="792687" y="8069030"/>
                </a:lnTo>
                <a:cubicBezTo>
                  <a:pt x="792690" y="8081493"/>
                  <a:pt x="792692" y="8093955"/>
                  <a:pt x="792695" y="8106418"/>
                </a:cubicBezTo>
                <a:lnTo>
                  <a:pt x="791819" y="8110756"/>
                </a:lnTo>
                <a:lnTo>
                  <a:pt x="791819" y="8110756"/>
                </a:lnTo>
                <a:lnTo>
                  <a:pt x="792695" y="8106418"/>
                </a:lnTo>
                <a:lnTo>
                  <a:pt x="794084" y="14164521"/>
                </a:lnTo>
                <a:lnTo>
                  <a:pt x="0" y="14164521"/>
                </a:lnTo>
                <a:lnTo>
                  <a:pt x="0" y="2381"/>
                </a:lnTo>
                <a:close/>
              </a:path>
            </a:pathLst>
          </a:custGeom>
          <a:solidFill>
            <a:srgbClr val="B8114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93" name="Google Shape;6693;p34"/>
          <p:cNvSpPr/>
          <p:nvPr/>
        </p:nvSpPr>
        <p:spPr>
          <a:xfrm>
            <a:off x="177277" y="4148453"/>
            <a:ext cx="470356" cy="470356"/>
          </a:xfrm>
          <a:custGeom>
            <a:avLst/>
            <a:gdLst/>
            <a:ahLst/>
            <a:cxnLst/>
            <a:rect l="l" t="t" r="r" b="b"/>
            <a:pathLst>
              <a:path w="470356" h="470356" extrusionOk="0">
                <a:moveTo>
                  <a:pt x="385593" y="364560"/>
                </a:moveTo>
                <a:cubicBezTo>
                  <a:pt x="374345" y="364528"/>
                  <a:pt x="363385" y="368123"/>
                  <a:pt x="354341" y="374812"/>
                </a:cubicBezTo>
                <a:lnTo>
                  <a:pt x="323900" y="344370"/>
                </a:lnTo>
                <a:cubicBezTo>
                  <a:pt x="314208" y="334762"/>
                  <a:pt x="298563" y="334829"/>
                  <a:pt x="288955" y="344521"/>
                </a:cubicBezTo>
                <a:cubicBezTo>
                  <a:pt x="279404" y="354153"/>
                  <a:pt x="279404" y="369684"/>
                  <a:pt x="288955" y="379316"/>
                </a:cubicBezTo>
                <a:lnTo>
                  <a:pt x="295231" y="385593"/>
                </a:lnTo>
                <a:lnTo>
                  <a:pt x="243095" y="385593"/>
                </a:lnTo>
                <a:lnTo>
                  <a:pt x="243095" y="335278"/>
                </a:lnTo>
                <a:cubicBezTo>
                  <a:pt x="243095" y="330906"/>
                  <a:pt x="239551" y="327362"/>
                  <a:pt x="235178" y="327362"/>
                </a:cubicBezTo>
                <a:cubicBezTo>
                  <a:pt x="232906" y="327361"/>
                  <a:pt x="230744" y="328337"/>
                  <a:pt x="229241" y="330042"/>
                </a:cubicBezTo>
                <a:cubicBezTo>
                  <a:pt x="220571" y="339885"/>
                  <a:pt x="205564" y="340836"/>
                  <a:pt x="195721" y="332166"/>
                </a:cubicBezTo>
                <a:cubicBezTo>
                  <a:pt x="185878" y="323496"/>
                  <a:pt x="184927" y="308490"/>
                  <a:pt x="193597" y="298646"/>
                </a:cubicBezTo>
                <a:cubicBezTo>
                  <a:pt x="202266" y="288803"/>
                  <a:pt x="217273" y="287852"/>
                  <a:pt x="227116" y="296522"/>
                </a:cubicBezTo>
                <a:cubicBezTo>
                  <a:pt x="227868" y="297185"/>
                  <a:pt x="228578" y="297894"/>
                  <a:pt x="229241" y="298646"/>
                </a:cubicBezTo>
                <a:cubicBezTo>
                  <a:pt x="232132" y="301926"/>
                  <a:pt x="237136" y="302240"/>
                  <a:pt x="240414" y="299348"/>
                </a:cubicBezTo>
                <a:cubicBezTo>
                  <a:pt x="242119" y="297845"/>
                  <a:pt x="243095" y="295682"/>
                  <a:pt x="243095" y="293410"/>
                </a:cubicBezTo>
                <a:lnTo>
                  <a:pt x="243095" y="243095"/>
                </a:lnTo>
                <a:lnTo>
                  <a:pt x="278073" y="243095"/>
                </a:lnTo>
                <a:cubicBezTo>
                  <a:pt x="269319" y="263127"/>
                  <a:pt x="278462" y="286462"/>
                  <a:pt x="298494" y="295216"/>
                </a:cubicBezTo>
                <a:cubicBezTo>
                  <a:pt x="318525" y="303970"/>
                  <a:pt x="341861" y="294828"/>
                  <a:pt x="350615" y="274796"/>
                </a:cubicBezTo>
                <a:cubicBezTo>
                  <a:pt x="355031" y="264690"/>
                  <a:pt x="355031" y="253200"/>
                  <a:pt x="350615" y="243095"/>
                </a:cubicBezTo>
                <a:lnTo>
                  <a:pt x="385593" y="243095"/>
                </a:lnTo>
                <a:lnTo>
                  <a:pt x="385593" y="346010"/>
                </a:lnTo>
                <a:lnTo>
                  <a:pt x="401426" y="346010"/>
                </a:lnTo>
                <a:lnTo>
                  <a:pt x="401426" y="195596"/>
                </a:lnTo>
                <a:lnTo>
                  <a:pt x="425176" y="195596"/>
                </a:lnTo>
                <a:cubicBezTo>
                  <a:pt x="442657" y="195576"/>
                  <a:pt x="456822" y="181410"/>
                  <a:pt x="456842" y="163929"/>
                </a:cubicBezTo>
                <a:lnTo>
                  <a:pt x="456842" y="95960"/>
                </a:lnTo>
                <a:lnTo>
                  <a:pt x="470357" y="82445"/>
                </a:lnTo>
                <a:lnTo>
                  <a:pt x="459161" y="71249"/>
                </a:lnTo>
                <a:lnTo>
                  <a:pt x="443328" y="87082"/>
                </a:lnTo>
                <a:cubicBezTo>
                  <a:pt x="441843" y="88567"/>
                  <a:pt x="441009" y="90580"/>
                  <a:pt x="441009" y="92680"/>
                </a:cubicBezTo>
                <a:lnTo>
                  <a:pt x="441009" y="163929"/>
                </a:lnTo>
                <a:cubicBezTo>
                  <a:pt x="440999" y="172669"/>
                  <a:pt x="433916" y="179752"/>
                  <a:pt x="425176" y="179762"/>
                </a:cubicBezTo>
                <a:lnTo>
                  <a:pt x="401426" y="179762"/>
                </a:lnTo>
                <a:lnTo>
                  <a:pt x="401426" y="159292"/>
                </a:lnTo>
                <a:lnTo>
                  <a:pt x="414941" y="145778"/>
                </a:lnTo>
                <a:lnTo>
                  <a:pt x="403745" y="134582"/>
                </a:lnTo>
                <a:lnTo>
                  <a:pt x="368120" y="170206"/>
                </a:lnTo>
                <a:cubicBezTo>
                  <a:pt x="364654" y="173673"/>
                  <a:pt x="359033" y="173673"/>
                  <a:pt x="355566" y="170206"/>
                </a:cubicBezTo>
                <a:cubicBezTo>
                  <a:pt x="352100" y="166740"/>
                  <a:pt x="352100" y="161119"/>
                  <a:pt x="355566" y="157652"/>
                </a:cubicBezTo>
                <a:lnTo>
                  <a:pt x="391191" y="122028"/>
                </a:lnTo>
                <a:cubicBezTo>
                  <a:pt x="394282" y="118936"/>
                  <a:pt x="394282" y="113924"/>
                  <a:pt x="391191" y="110832"/>
                </a:cubicBezTo>
                <a:cubicBezTo>
                  <a:pt x="391191" y="110832"/>
                  <a:pt x="391191" y="110832"/>
                  <a:pt x="391191" y="110832"/>
                </a:cubicBezTo>
                <a:cubicBezTo>
                  <a:pt x="376818" y="96425"/>
                  <a:pt x="376818" y="73103"/>
                  <a:pt x="391191" y="58695"/>
                </a:cubicBezTo>
                <a:lnTo>
                  <a:pt x="430774" y="19113"/>
                </a:lnTo>
                <a:lnTo>
                  <a:pt x="419578" y="7917"/>
                </a:lnTo>
                <a:lnTo>
                  <a:pt x="379995" y="47499"/>
                </a:lnTo>
                <a:cubicBezTo>
                  <a:pt x="361609" y="65934"/>
                  <a:pt x="359411" y="95022"/>
                  <a:pt x="374817" y="116010"/>
                </a:cubicBezTo>
                <a:lnTo>
                  <a:pt x="344370" y="146456"/>
                </a:lnTo>
                <a:cubicBezTo>
                  <a:pt x="334679" y="156065"/>
                  <a:pt x="334611" y="171710"/>
                  <a:pt x="344220" y="181402"/>
                </a:cubicBezTo>
                <a:cubicBezTo>
                  <a:pt x="353829" y="191094"/>
                  <a:pt x="369474" y="191161"/>
                  <a:pt x="379166" y="181553"/>
                </a:cubicBezTo>
                <a:cubicBezTo>
                  <a:pt x="379216" y="181503"/>
                  <a:pt x="379267" y="181453"/>
                  <a:pt x="379316" y="181402"/>
                </a:cubicBezTo>
                <a:lnTo>
                  <a:pt x="385593" y="175125"/>
                </a:lnTo>
                <a:lnTo>
                  <a:pt x="385593" y="227262"/>
                </a:lnTo>
                <a:lnTo>
                  <a:pt x="335277" y="227262"/>
                </a:lnTo>
                <a:cubicBezTo>
                  <a:pt x="330905" y="227262"/>
                  <a:pt x="327361" y="230805"/>
                  <a:pt x="327361" y="235177"/>
                </a:cubicBezTo>
                <a:cubicBezTo>
                  <a:pt x="327360" y="237450"/>
                  <a:pt x="328336" y="239613"/>
                  <a:pt x="330041" y="241116"/>
                </a:cubicBezTo>
                <a:cubicBezTo>
                  <a:pt x="339884" y="249784"/>
                  <a:pt x="340836" y="264792"/>
                  <a:pt x="332167" y="274635"/>
                </a:cubicBezTo>
                <a:cubicBezTo>
                  <a:pt x="323498" y="284479"/>
                  <a:pt x="308491" y="285431"/>
                  <a:pt x="298647" y="276762"/>
                </a:cubicBezTo>
                <a:cubicBezTo>
                  <a:pt x="288804" y="268093"/>
                  <a:pt x="287852" y="253086"/>
                  <a:pt x="296521" y="243242"/>
                </a:cubicBezTo>
                <a:cubicBezTo>
                  <a:pt x="297184" y="242489"/>
                  <a:pt x="297894" y="241779"/>
                  <a:pt x="298647" y="241116"/>
                </a:cubicBezTo>
                <a:cubicBezTo>
                  <a:pt x="301927" y="238224"/>
                  <a:pt x="302241" y="233221"/>
                  <a:pt x="299348" y="229942"/>
                </a:cubicBezTo>
                <a:cubicBezTo>
                  <a:pt x="297846" y="228237"/>
                  <a:pt x="295683" y="227262"/>
                  <a:pt x="293411" y="227262"/>
                </a:cubicBezTo>
                <a:lnTo>
                  <a:pt x="243095" y="227262"/>
                </a:lnTo>
                <a:lnTo>
                  <a:pt x="243095" y="192284"/>
                </a:lnTo>
                <a:cubicBezTo>
                  <a:pt x="263127" y="201037"/>
                  <a:pt x="286462" y="191894"/>
                  <a:pt x="295215" y="171861"/>
                </a:cubicBezTo>
                <a:cubicBezTo>
                  <a:pt x="303967" y="151829"/>
                  <a:pt x="294824" y="128494"/>
                  <a:pt x="274791" y="119741"/>
                </a:cubicBezTo>
                <a:cubicBezTo>
                  <a:pt x="264687" y="115327"/>
                  <a:pt x="253199" y="115327"/>
                  <a:pt x="243095" y="119741"/>
                </a:cubicBezTo>
                <a:lnTo>
                  <a:pt x="243095" y="84764"/>
                </a:lnTo>
                <a:lnTo>
                  <a:pt x="346010" y="84764"/>
                </a:lnTo>
                <a:lnTo>
                  <a:pt x="346010" y="68931"/>
                </a:lnTo>
                <a:lnTo>
                  <a:pt x="195596" y="68931"/>
                </a:lnTo>
                <a:lnTo>
                  <a:pt x="195596" y="45181"/>
                </a:lnTo>
                <a:cubicBezTo>
                  <a:pt x="195576" y="27700"/>
                  <a:pt x="181410" y="13534"/>
                  <a:pt x="163929" y="13515"/>
                </a:cubicBezTo>
                <a:lnTo>
                  <a:pt x="95959" y="13515"/>
                </a:lnTo>
                <a:lnTo>
                  <a:pt x="82445" y="0"/>
                </a:lnTo>
                <a:lnTo>
                  <a:pt x="71249" y="11196"/>
                </a:lnTo>
                <a:lnTo>
                  <a:pt x="87082" y="27029"/>
                </a:lnTo>
                <a:cubicBezTo>
                  <a:pt x="88567" y="28514"/>
                  <a:pt x="90580" y="29348"/>
                  <a:pt x="92680" y="29348"/>
                </a:cubicBezTo>
                <a:lnTo>
                  <a:pt x="163929" y="29348"/>
                </a:lnTo>
                <a:cubicBezTo>
                  <a:pt x="172669" y="29358"/>
                  <a:pt x="179752" y="36441"/>
                  <a:pt x="179762" y="45181"/>
                </a:cubicBezTo>
                <a:lnTo>
                  <a:pt x="179762" y="68931"/>
                </a:lnTo>
                <a:lnTo>
                  <a:pt x="159292" y="68931"/>
                </a:lnTo>
                <a:lnTo>
                  <a:pt x="145778" y="55416"/>
                </a:lnTo>
                <a:lnTo>
                  <a:pt x="134582" y="66612"/>
                </a:lnTo>
                <a:lnTo>
                  <a:pt x="170206" y="102236"/>
                </a:lnTo>
                <a:cubicBezTo>
                  <a:pt x="173673" y="105703"/>
                  <a:pt x="173673" y="111324"/>
                  <a:pt x="170206" y="114790"/>
                </a:cubicBezTo>
                <a:cubicBezTo>
                  <a:pt x="166740" y="118257"/>
                  <a:pt x="161119" y="118257"/>
                  <a:pt x="157652" y="114790"/>
                </a:cubicBezTo>
                <a:lnTo>
                  <a:pt x="122028" y="79166"/>
                </a:lnTo>
                <a:cubicBezTo>
                  <a:pt x="118936" y="76074"/>
                  <a:pt x="113924" y="76074"/>
                  <a:pt x="110832" y="79165"/>
                </a:cubicBezTo>
                <a:cubicBezTo>
                  <a:pt x="110832" y="79165"/>
                  <a:pt x="110832" y="79166"/>
                  <a:pt x="110832" y="79166"/>
                </a:cubicBezTo>
                <a:cubicBezTo>
                  <a:pt x="96436" y="93563"/>
                  <a:pt x="73093" y="93563"/>
                  <a:pt x="58696" y="79167"/>
                </a:cubicBezTo>
                <a:cubicBezTo>
                  <a:pt x="58696" y="79166"/>
                  <a:pt x="58696" y="79166"/>
                  <a:pt x="58695" y="79166"/>
                </a:cubicBezTo>
                <a:lnTo>
                  <a:pt x="19113" y="39583"/>
                </a:lnTo>
                <a:lnTo>
                  <a:pt x="7917" y="50779"/>
                </a:lnTo>
                <a:lnTo>
                  <a:pt x="47499" y="90362"/>
                </a:lnTo>
                <a:cubicBezTo>
                  <a:pt x="65922" y="108777"/>
                  <a:pt x="95031" y="110978"/>
                  <a:pt x="116015" y="95545"/>
                </a:cubicBezTo>
                <a:lnTo>
                  <a:pt x="146456" y="125986"/>
                </a:lnTo>
                <a:cubicBezTo>
                  <a:pt x="156148" y="135595"/>
                  <a:pt x="171793" y="135528"/>
                  <a:pt x="181402" y="125836"/>
                </a:cubicBezTo>
                <a:cubicBezTo>
                  <a:pt x="190952" y="116203"/>
                  <a:pt x="190952" y="100673"/>
                  <a:pt x="181402" y="91040"/>
                </a:cubicBezTo>
                <a:lnTo>
                  <a:pt x="175125" y="84764"/>
                </a:lnTo>
                <a:lnTo>
                  <a:pt x="227262" y="84764"/>
                </a:lnTo>
                <a:lnTo>
                  <a:pt x="227262" y="135078"/>
                </a:lnTo>
                <a:cubicBezTo>
                  <a:pt x="227262" y="139450"/>
                  <a:pt x="230805" y="142995"/>
                  <a:pt x="235177" y="142996"/>
                </a:cubicBezTo>
                <a:cubicBezTo>
                  <a:pt x="237450" y="142996"/>
                  <a:pt x="239613" y="142019"/>
                  <a:pt x="241116" y="140315"/>
                </a:cubicBezTo>
                <a:cubicBezTo>
                  <a:pt x="249785" y="130472"/>
                  <a:pt x="264792" y="129521"/>
                  <a:pt x="274635" y="138191"/>
                </a:cubicBezTo>
                <a:cubicBezTo>
                  <a:pt x="284479" y="146860"/>
                  <a:pt x="285430" y="161867"/>
                  <a:pt x="276760" y="171710"/>
                </a:cubicBezTo>
                <a:cubicBezTo>
                  <a:pt x="268090" y="181554"/>
                  <a:pt x="253084" y="182504"/>
                  <a:pt x="243240" y="173835"/>
                </a:cubicBezTo>
                <a:cubicBezTo>
                  <a:pt x="242488" y="173172"/>
                  <a:pt x="241779" y="172462"/>
                  <a:pt x="241116" y="171710"/>
                </a:cubicBezTo>
                <a:cubicBezTo>
                  <a:pt x="238224" y="168431"/>
                  <a:pt x="233221" y="168117"/>
                  <a:pt x="229942" y="171010"/>
                </a:cubicBezTo>
                <a:cubicBezTo>
                  <a:pt x="228237" y="172512"/>
                  <a:pt x="227262" y="174675"/>
                  <a:pt x="227262" y="176947"/>
                </a:cubicBezTo>
                <a:lnTo>
                  <a:pt x="227262" y="227262"/>
                </a:lnTo>
                <a:lnTo>
                  <a:pt x="192283" y="227262"/>
                </a:lnTo>
                <a:cubicBezTo>
                  <a:pt x="201037" y="207230"/>
                  <a:pt x="191895" y="183895"/>
                  <a:pt x="171863" y="175141"/>
                </a:cubicBezTo>
                <a:cubicBezTo>
                  <a:pt x="151832" y="166386"/>
                  <a:pt x="128496" y="175529"/>
                  <a:pt x="119742" y="195561"/>
                </a:cubicBezTo>
                <a:cubicBezTo>
                  <a:pt x="115326" y="205666"/>
                  <a:pt x="115326" y="217156"/>
                  <a:pt x="119742" y="227262"/>
                </a:cubicBezTo>
                <a:lnTo>
                  <a:pt x="84764" y="227262"/>
                </a:lnTo>
                <a:lnTo>
                  <a:pt x="84764" y="124346"/>
                </a:lnTo>
                <a:lnTo>
                  <a:pt x="68931" y="124346"/>
                </a:lnTo>
                <a:lnTo>
                  <a:pt x="68931" y="274761"/>
                </a:lnTo>
                <a:lnTo>
                  <a:pt x="45181" y="274761"/>
                </a:lnTo>
                <a:cubicBezTo>
                  <a:pt x="27700" y="274781"/>
                  <a:pt x="13534" y="288947"/>
                  <a:pt x="13515" y="306427"/>
                </a:cubicBezTo>
                <a:lnTo>
                  <a:pt x="13515" y="374397"/>
                </a:lnTo>
                <a:lnTo>
                  <a:pt x="0" y="387912"/>
                </a:lnTo>
                <a:lnTo>
                  <a:pt x="11196" y="399108"/>
                </a:lnTo>
                <a:lnTo>
                  <a:pt x="27029" y="383274"/>
                </a:lnTo>
                <a:cubicBezTo>
                  <a:pt x="28514" y="381790"/>
                  <a:pt x="29348" y="379776"/>
                  <a:pt x="29348" y="377676"/>
                </a:cubicBezTo>
                <a:lnTo>
                  <a:pt x="29348" y="306427"/>
                </a:lnTo>
                <a:cubicBezTo>
                  <a:pt x="29358" y="297688"/>
                  <a:pt x="36441" y="290604"/>
                  <a:pt x="45181" y="290594"/>
                </a:cubicBezTo>
                <a:lnTo>
                  <a:pt x="68931" y="290594"/>
                </a:lnTo>
                <a:lnTo>
                  <a:pt x="68931" y="311065"/>
                </a:lnTo>
                <a:lnTo>
                  <a:pt x="55416" y="324579"/>
                </a:lnTo>
                <a:lnTo>
                  <a:pt x="66612" y="335775"/>
                </a:lnTo>
                <a:lnTo>
                  <a:pt x="102236" y="300151"/>
                </a:lnTo>
                <a:cubicBezTo>
                  <a:pt x="105703" y="296684"/>
                  <a:pt x="111324" y="296684"/>
                  <a:pt x="114790" y="300151"/>
                </a:cubicBezTo>
                <a:cubicBezTo>
                  <a:pt x="118257" y="303617"/>
                  <a:pt x="118257" y="309238"/>
                  <a:pt x="114790" y="312704"/>
                </a:cubicBezTo>
                <a:lnTo>
                  <a:pt x="79166" y="348329"/>
                </a:lnTo>
                <a:cubicBezTo>
                  <a:pt x="76074" y="351420"/>
                  <a:pt x="76074" y="356432"/>
                  <a:pt x="79165" y="359525"/>
                </a:cubicBezTo>
                <a:cubicBezTo>
                  <a:pt x="79165" y="359525"/>
                  <a:pt x="79166" y="359525"/>
                  <a:pt x="79166" y="359525"/>
                </a:cubicBezTo>
                <a:cubicBezTo>
                  <a:pt x="93538" y="373932"/>
                  <a:pt x="93538" y="397254"/>
                  <a:pt x="79166" y="411661"/>
                </a:cubicBezTo>
                <a:lnTo>
                  <a:pt x="39583" y="451244"/>
                </a:lnTo>
                <a:lnTo>
                  <a:pt x="50779" y="462440"/>
                </a:lnTo>
                <a:lnTo>
                  <a:pt x="90362" y="422857"/>
                </a:lnTo>
                <a:cubicBezTo>
                  <a:pt x="108748" y="404423"/>
                  <a:pt x="110946" y="375335"/>
                  <a:pt x="95540" y="354346"/>
                </a:cubicBezTo>
                <a:lnTo>
                  <a:pt x="125986" y="323900"/>
                </a:lnTo>
                <a:cubicBezTo>
                  <a:pt x="135678" y="314291"/>
                  <a:pt x="135745" y="298646"/>
                  <a:pt x="126137" y="288955"/>
                </a:cubicBezTo>
                <a:cubicBezTo>
                  <a:pt x="116528" y="279263"/>
                  <a:pt x="100883" y="279195"/>
                  <a:pt x="91191" y="288804"/>
                </a:cubicBezTo>
                <a:cubicBezTo>
                  <a:pt x="91140" y="288854"/>
                  <a:pt x="91090" y="288904"/>
                  <a:pt x="91040" y="288955"/>
                </a:cubicBezTo>
                <a:lnTo>
                  <a:pt x="84764" y="295231"/>
                </a:lnTo>
                <a:lnTo>
                  <a:pt x="84764" y="243095"/>
                </a:lnTo>
                <a:lnTo>
                  <a:pt x="135079" y="243095"/>
                </a:lnTo>
                <a:cubicBezTo>
                  <a:pt x="139451" y="243095"/>
                  <a:pt x="142996" y="239551"/>
                  <a:pt x="142996" y="235178"/>
                </a:cubicBezTo>
                <a:cubicBezTo>
                  <a:pt x="142997" y="232906"/>
                  <a:pt x="142020" y="230744"/>
                  <a:pt x="140316" y="229241"/>
                </a:cubicBezTo>
                <a:cubicBezTo>
                  <a:pt x="130473" y="220572"/>
                  <a:pt x="129521" y="205564"/>
                  <a:pt x="138190" y="195721"/>
                </a:cubicBezTo>
                <a:cubicBezTo>
                  <a:pt x="146858" y="185878"/>
                  <a:pt x="161866" y="184926"/>
                  <a:pt x="171709" y="193595"/>
                </a:cubicBezTo>
                <a:cubicBezTo>
                  <a:pt x="181553" y="202263"/>
                  <a:pt x="182504" y="217271"/>
                  <a:pt x="173836" y="227114"/>
                </a:cubicBezTo>
                <a:cubicBezTo>
                  <a:pt x="173173" y="227867"/>
                  <a:pt x="172462" y="228578"/>
                  <a:pt x="171709" y="229241"/>
                </a:cubicBezTo>
                <a:cubicBezTo>
                  <a:pt x="168430" y="232132"/>
                  <a:pt x="168116" y="237136"/>
                  <a:pt x="171009" y="240414"/>
                </a:cubicBezTo>
                <a:cubicBezTo>
                  <a:pt x="172511" y="242119"/>
                  <a:pt x="174674" y="243095"/>
                  <a:pt x="176946" y="243095"/>
                </a:cubicBezTo>
                <a:lnTo>
                  <a:pt x="227262" y="243095"/>
                </a:lnTo>
                <a:lnTo>
                  <a:pt x="227262" y="278072"/>
                </a:lnTo>
                <a:cubicBezTo>
                  <a:pt x="207230" y="269319"/>
                  <a:pt x="183895" y="278463"/>
                  <a:pt x="175142" y="298496"/>
                </a:cubicBezTo>
                <a:cubicBezTo>
                  <a:pt x="166389" y="318528"/>
                  <a:pt x="175533" y="341863"/>
                  <a:pt x="195566" y="350616"/>
                </a:cubicBezTo>
                <a:cubicBezTo>
                  <a:pt x="205669" y="355030"/>
                  <a:pt x="217157" y="355030"/>
                  <a:pt x="227262" y="350616"/>
                </a:cubicBezTo>
                <a:lnTo>
                  <a:pt x="227262" y="385593"/>
                </a:lnTo>
                <a:lnTo>
                  <a:pt x="124346" y="385593"/>
                </a:lnTo>
                <a:lnTo>
                  <a:pt x="124346" y="401426"/>
                </a:lnTo>
                <a:lnTo>
                  <a:pt x="274761" y="401426"/>
                </a:lnTo>
                <a:lnTo>
                  <a:pt x="274761" y="425176"/>
                </a:lnTo>
                <a:cubicBezTo>
                  <a:pt x="274781" y="442657"/>
                  <a:pt x="288947" y="456822"/>
                  <a:pt x="306427" y="456842"/>
                </a:cubicBezTo>
                <a:lnTo>
                  <a:pt x="374398" y="456842"/>
                </a:lnTo>
                <a:lnTo>
                  <a:pt x="387912" y="470357"/>
                </a:lnTo>
                <a:lnTo>
                  <a:pt x="399108" y="459161"/>
                </a:lnTo>
                <a:lnTo>
                  <a:pt x="383274" y="443328"/>
                </a:lnTo>
                <a:cubicBezTo>
                  <a:pt x="381790" y="441843"/>
                  <a:pt x="379776" y="441009"/>
                  <a:pt x="377676" y="441009"/>
                </a:cubicBezTo>
                <a:lnTo>
                  <a:pt x="306427" y="441009"/>
                </a:lnTo>
                <a:cubicBezTo>
                  <a:pt x="297688" y="440999"/>
                  <a:pt x="290604" y="433916"/>
                  <a:pt x="290594" y="425176"/>
                </a:cubicBezTo>
                <a:lnTo>
                  <a:pt x="290594" y="401426"/>
                </a:lnTo>
                <a:lnTo>
                  <a:pt x="311065" y="401426"/>
                </a:lnTo>
                <a:lnTo>
                  <a:pt x="324579" y="414941"/>
                </a:lnTo>
                <a:lnTo>
                  <a:pt x="335775" y="403745"/>
                </a:lnTo>
                <a:lnTo>
                  <a:pt x="300151" y="368120"/>
                </a:lnTo>
                <a:cubicBezTo>
                  <a:pt x="296684" y="364654"/>
                  <a:pt x="296684" y="359033"/>
                  <a:pt x="300151" y="355566"/>
                </a:cubicBezTo>
                <a:cubicBezTo>
                  <a:pt x="303617" y="352100"/>
                  <a:pt x="309238" y="352100"/>
                  <a:pt x="312704" y="355566"/>
                </a:cubicBezTo>
                <a:lnTo>
                  <a:pt x="348329" y="391191"/>
                </a:lnTo>
                <a:cubicBezTo>
                  <a:pt x="351420" y="394282"/>
                  <a:pt x="356432" y="394282"/>
                  <a:pt x="359525" y="391191"/>
                </a:cubicBezTo>
                <a:cubicBezTo>
                  <a:pt x="359525" y="391191"/>
                  <a:pt x="359525" y="391191"/>
                  <a:pt x="359525" y="391191"/>
                </a:cubicBezTo>
                <a:cubicBezTo>
                  <a:pt x="373921" y="376794"/>
                  <a:pt x="397263" y="376794"/>
                  <a:pt x="411660" y="391190"/>
                </a:cubicBezTo>
                <a:cubicBezTo>
                  <a:pt x="411660" y="391190"/>
                  <a:pt x="411661" y="391191"/>
                  <a:pt x="411661" y="391191"/>
                </a:cubicBezTo>
                <a:lnTo>
                  <a:pt x="451244" y="430774"/>
                </a:lnTo>
                <a:lnTo>
                  <a:pt x="462440" y="419578"/>
                </a:lnTo>
                <a:lnTo>
                  <a:pt x="422857" y="379995"/>
                </a:lnTo>
                <a:cubicBezTo>
                  <a:pt x="412996" y="370080"/>
                  <a:pt x="399578" y="364522"/>
                  <a:pt x="385593" y="364560"/>
                </a:cubicBezTo>
                <a:close/>
              </a:path>
            </a:pathLst>
          </a:custGeom>
          <a:solidFill>
            <a:srgbClr val="FFFFFF">
              <a:alpha val="49411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694" name="Google Shape;6694;p34"/>
          <p:cNvGrpSpPr/>
          <p:nvPr/>
        </p:nvGrpSpPr>
        <p:grpSpPr>
          <a:xfrm>
            <a:off x="174261" y="3190310"/>
            <a:ext cx="477811" cy="492854"/>
            <a:chOff x="183129" y="3298366"/>
            <a:chExt cx="477811" cy="492854"/>
          </a:xfrm>
        </p:grpSpPr>
        <p:sp>
          <p:nvSpPr>
            <p:cNvPr id="6695" name="Google Shape;6695;p34"/>
            <p:cNvSpPr/>
            <p:nvPr/>
          </p:nvSpPr>
          <p:spPr>
            <a:xfrm>
              <a:off x="317679" y="3416778"/>
              <a:ext cx="12970" cy="56596"/>
            </a:xfrm>
            <a:custGeom>
              <a:avLst/>
              <a:gdLst/>
              <a:ahLst/>
              <a:cxnLst/>
              <a:rect l="l" t="t" r="r" b="b"/>
              <a:pathLst>
                <a:path w="12970" h="56596" extrusionOk="0">
                  <a:moveTo>
                    <a:pt x="6488" y="0"/>
                  </a:moveTo>
                  <a:cubicBezTo>
                    <a:pt x="6487" y="0"/>
                    <a:pt x="6486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4"/>
                  </a:cubicBezTo>
                  <a:lnTo>
                    <a:pt x="0" y="50112"/>
                  </a:lnTo>
                  <a:cubicBezTo>
                    <a:pt x="0" y="53693"/>
                    <a:pt x="2903" y="56597"/>
                    <a:pt x="6485" y="56597"/>
                  </a:cubicBezTo>
                  <a:cubicBezTo>
                    <a:pt x="10067" y="56597"/>
                    <a:pt x="12970" y="53693"/>
                    <a:pt x="12970" y="50112"/>
                  </a:cubicBezTo>
                  <a:lnTo>
                    <a:pt x="12970" y="6484"/>
                  </a:lnTo>
                  <a:cubicBezTo>
                    <a:pt x="12970" y="2905"/>
                    <a:pt x="10069" y="1"/>
                    <a:pt x="6488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6" name="Google Shape;6696;p34"/>
            <p:cNvSpPr/>
            <p:nvPr/>
          </p:nvSpPr>
          <p:spPr>
            <a:xfrm>
              <a:off x="343617" y="3410547"/>
              <a:ext cx="12970" cy="37896"/>
            </a:xfrm>
            <a:custGeom>
              <a:avLst/>
              <a:gdLst/>
              <a:ahLst/>
              <a:cxnLst/>
              <a:rect l="l" t="t" r="r" b="b"/>
              <a:pathLst>
                <a:path w="12970" h="37896" extrusionOk="0">
                  <a:moveTo>
                    <a:pt x="6489" y="0"/>
                  </a:moveTo>
                  <a:cubicBezTo>
                    <a:pt x="6488" y="0"/>
                    <a:pt x="6487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4"/>
                  </a:cubicBezTo>
                  <a:lnTo>
                    <a:pt x="0" y="31411"/>
                  </a:lnTo>
                  <a:cubicBezTo>
                    <a:pt x="0" y="34993"/>
                    <a:pt x="2903" y="37896"/>
                    <a:pt x="6485" y="37896"/>
                  </a:cubicBezTo>
                  <a:cubicBezTo>
                    <a:pt x="10067" y="37896"/>
                    <a:pt x="12970" y="34993"/>
                    <a:pt x="12970" y="31411"/>
                  </a:cubicBezTo>
                  <a:lnTo>
                    <a:pt x="12970" y="6484"/>
                  </a:lnTo>
                  <a:cubicBezTo>
                    <a:pt x="12972" y="2904"/>
                    <a:pt x="10070" y="1"/>
                    <a:pt x="6489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7" name="Google Shape;6697;p34"/>
            <p:cNvSpPr/>
            <p:nvPr/>
          </p:nvSpPr>
          <p:spPr>
            <a:xfrm>
              <a:off x="369559" y="3429242"/>
              <a:ext cx="12970" cy="44134"/>
            </a:xfrm>
            <a:custGeom>
              <a:avLst/>
              <a:gdLst/>
              <a:ahLst/>
              <a:cxnLst/>
              <a:rect l="l" t="t" r="r" b="b"/>
              <a:pathLst>
                <a:path w="12970" h="44134" extrusionOk="0">
                  <a:moveTo>
                    <a:pt x="6488" y="0"/>
                  </a:moveTo>
                  <a:cubicBezTo>
                    <a:pt x="6487" y="0"/>
                    <a:pt x="6486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5"/>
                  </a:cubicBezTo>
                  <a:lnTo>
                    <a:pt x="0" y="37650"/>
                  </a:lnTo>
                  <a:cubicBezTo>
                    <a:pt x="0" y="41231"/>
                    <a:pt x="2903" y="44135"/>
                    <a:pt x="6485" y="44135"/>
                  </a:cubicBezTo>
                  <a:cubicBezTo>
                    <a:pt x="10067" y="44135"/>
                    <a:pt x="12970" y="41231"/>
                    <a:pt x="12970" y="37650"/>
                  </a:cubicBezTo>
                  <a:lnTo>
                    <a:pt x="12970" y="6485"/>
                  </a:lnTo>
                  <a:cubicBezTo>
                    <a:pt x="12970" y="2904"/>
                    <a:pt x="10069" y="1"/>
                    <a:pt x="6488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8" name="Google Shape;6698;p34"/>
            <p:cNvSpPr/>
            <p:nvPr/>
          </p:nvSpPr>
          <p:spPr>
            <a:xfrm>
              <a:off x="183129" y="3298366"/>
              <a:ext cx="477811" cy="492854"/>
            </a:xfrm>
            <a:custGeom>
              <a:avLst/>
              <a:gdLst/>
              <a:ahLst/>
              <a:cxnLst/>
              <a:rect l="l" t="t" r="r" b="b"/>
              <a:pathLst>
                <a:path w="477811" h="492854" extrusionOk="0">
                  <a:moveTo>
                    <a:pt x="476937" y="432666"/>
                  </a:moveTo>
                  <a:lnTo>
                    <a:pt x="446324" y="379811"/>
                  </a:lnTo>
                  <a:lnTo>
                    <a:pt x="476215" y="345562"/>
                  </a:lnTo>
                  <a:cubicBezTo>
                    <a:pt x="477656" y="343907"/>
                    <a:pt x="478163" y="341638"/>
                    <a:pt x="477565" y="339528"/>
                  </a:cubicBezTo>
                  <a:cubicBezTo>
                    <a:pt x="476963" y="337416"/>
                    <a:pt x="475337" y="335750"/>
                    <a:pt x="473240" y="335101"/>
                  </a:cubicBezTo>
                  <a:lnTo>
                    <a:pt x="472056" y="334746"/>
                  </a:lnTo>
                  <a:cubicBezTo>
                    <a:pt x="450787" y="328951"/>
                    <a:pt x="430431" y="320217"/>
                    <a:pt x="411576" y="308793"/>
                  </a:cubicBezTo>
                  <a:cubicBezTo>
                    <a:pt x="411415" y="308700"/>
                    <a:pt x="411226" y="308660"/>
                    <a:pt x="411056" y="308580"/>
                  </a:cubicBezTo>
                  <a:cubicBezTo>
                    <a:pt x="410867" y="308490"/>
                    <a:pt x="410672" y="308410"/>
                    <a:pt x="410474" y="308341"/>
                  </a:cubicBezTo>
                  <a:cubicBezTo>
                    <a:pt x="409813" y="308097"/>
                    <a:pt x="409118" y="307960"/>
                    <a:pt x="408414" y="307931"/>
                  </a:cubicBezTo>
                  <a:cubicBezTo>
                    <a:pt x="408373" y="307930"/>
                    <a:pt x="408338" y="307907"/>
                    <a:pt x="408296" y="307907"/>
                  </a:cubicBezTo>
                  <a:lnTo>
                    <a:pt x="408188" y="307907"/>
                  </a:lnTo>
                  <a:cubicBezTo>
                    <a:pt x="408035" y="307910"/>
                    <a:pt x="407909" y="307988"/>
                    <a:pt x="407759" y="308000"/>
                  </a:cubicBezTo>
                  <a:cubicBezTo>
                    <a:pt x="407109" y="308023"/>
                    <a:pt x="406468" y="308153"/>
                    <a:pt x="405860" y="308385"/>
                  </a:cubicBezTo>
                  <a:cubicBezTo>
                    <a:pt x="405802" y="308408"/>
                    <a:pt x="405738" y="308412"/>
                    <a:pt x="405681" y="308436"/>
                  </a:cubicBezTo>
                  <a:lnTo>
                    <a:pt x="405630" y="308451"/>
                  </a:lnTo>
                  <a:lnTo>
                    <a:pt x="387711" y="316307"/>
                  </a:lnTo>
                  <a:cubicBezTo>
                    <a:pt x="393954" y="286860"/>
                    <a:pt x="397354" y="256883"/>
                    <a:pt x="397863" y="226786"/>
                  </a:cubicBezTo>
                  <a:cubicBezTo>
                    <a:pt x="398027" y="226077"/>
                    <a:pt x="398068" y="225345"/>
                    <a:pt x="397981" y="224623"/>
                  </a:cubicBezTo>
                  <a:cubicBezTo>
                    <a:pt x="398209" y="223266"/>
                    <a:pt x="397996" y="221871"/>
                    <a:pt x="397371" y="220644"/>
                  </a:cubicBezTo>
                  <a:lnTo>
                    <a:pt x="335773" y="103731"/>
                  </a:lnTo>
                  <a:lnTo>
                    <a:pt x="335751" y="103644"/>
                  </a:lnTo>
                  <a:cubicBezTo>
                    <a:pt x="335731" y="103603"/>
                    <a:pt x="335693" y="103579"/>
                    <a:pt x="335673" y="103539"/>
                  </a:cubicBezTo>
                  <a:lnTo>
                    <a:pt x="335631" y="103460"/>
                  </a:lnTo>
                  <a:cubicBezTo>
                    <a:pt x="335316" y="102882"/>
                    <a:pt x="334915" y="102356"/>
                    <a:pt x="334439" y="101900"/>
                  </a:cubicBezTo>
                  <a:cubicBezTo>
                    <a:pt x="334215" y="101682"/>
                    <a:pt x="333975" y="101483"/>
                    <a:pt x="333721" y="101302"/>
                  </a:cubicBezTo>
                  <a:cubicBezTo>
                    <a:pt x="333598" y="101211"/>
                    <a:pt x="333500" y="101091"/>
                    <a:pt x="333370" y="101009"/>
                  </a:cubicBezTo>
                  <a:lnTo>
                    <a:pt x="176112" y="1012"/>
                  </a:lnTo>
                  <a:cubicBezTo>
                    <a:pt x="174205" y="-200"/>
                    <a:pt x="171805" y="-332"/>
                    <a:pt x="169776" y="664"/>
                  </a:cubicBezTo>
                  <a:lnTo>
                    <a:pt x="132799" y="18805"/>
                  </a:lnTo>
                  <a:cubicBezTo>
                    <a:pt x="131906" y="18912"/>
                    <a:pt x="131046" y="19207"/>
                    <a:pt x="130275" y="19669"/>
                  </a:cubicBezTo>
                  <a:lnTo>
                    <a:pt x="68474" y="58452"/>
                  </a:lnTo>
                  <a:cubicBezTo>
                    <a:pt x="66556" y="59656"/>
                    <a:pt x="65405" y="61773"/>
                    <a:pt x="65437" y="64038"/>
                  </a:cubicBezTo>
                  <a:cubicBezTo>
                    <a:pt x="65722" y="83732"/>
                    <a:pt x="67153" y="104513"/>
                    <a:pt x="69564" y="125885"/>
                  </a:cubicBezTo>
                  <a:cubicBezTo>
                    <a:pt x="55140" y="118987"/>
                    <a:pt x="38924" y="116758"/>
                    <a:pt x="23174" y="119508"/>
                  </a:cubicBezTo>
                  <a:cubicBezTo>
                    <a:pt x="18095" y="120297"/>
                    <a:pt x="12947" y="120545"/>
                    <a:pt x="7816" y="120249"/>
                  </a:cubicBezTo>
                  <a:lnTo>
                    <a:pt x="6971" y="120185"/>
                  </a:lnTo>
                  <a:cubicBezTo>
                    <a:pt x="3401" y="119916"/>
                    <a:pt x="288" y="122592"/>
                    <a:pt x="18" y="126163"/>
                  </a:cubicBezTo>
                  <a:cubicBezTo>
                    <a:pt x="-97" y="127697"/>
                    <a:pt x="336" y="129220"/>
                    <a:pt x="1240" y="130464"/>
                  </a:cubicBezTo>
                  <a:lnTo>
                    <a:pt x="37591" y="180479"/>
                  </a:lnTo>
                  <a:cubicBezTo>
                    <a:pt x="25873" y="200628"/>
                    <a:pt x="26365" y="231612"/>
                    <a:pt x="40397" y="261708"/>
                  </a:cubicBezTo>
                  <a:lnTo>
                    <a:pt x="48380" y="280055"/>
                  </a:lnTo>
                  <a:cubicBezTo>
                    <a:pt x="49199" y="281931"/>
                    <a:pt x="50855" y="283311"/>
                    <a:pt x="52848" y="283778"/>
                  </a:cubicBezTo>
                  <a:cubicBezTo>
                    <a:pt x="53859" y="284007"/>
                    <a:pt x="54909" y="283998"/>
                    <a:pt x="55917" y="283753"/>
                  </a:cubicBezTo>
                  <a:cubicBezTo>
                    <a:pt x="72614" y="282159"/>
                    <a:pt x="89459" y="284016"/>
                    <a:pt x="105407" y="289211"/>
                  </a:cubicBezTo>
                  <a:cubicBezTo>
                    <a:pt x="128141" y="361306"/>
                    <a:pt x="162476" y="429213"/>
                    <a:pt x="207062" y="490259"/>
                  </a:cubicBezTo>
                  <a:cubicBezTo>
                    <a:pt x="208288" y="491893"/>
                    <a:pt x="210212" y="492856"/>
                    <a:pt x="212255" y="492855"/>
                  </a:cubicBezTo>
                  <a:cubicBezTo>
                    <a:pt x="212395" y="492855"/>
                    <a:pt x="212537" y="492848"/>
                    <a:pt x="212680" y="492842"/>
                  </a:cubicBezTo>
                  <a:cubicBezTo>
                    <a:pt x="234960" y="491467"/>
                    <a:pt x="256371" y="483693"/>
                    <a:pt x="274342" y="470453"/>
                  </a:cubicBezTo>
                  <a:cubicBezTo>
                    <a:pt x="291363" y="465875"/>
                    <a:pt x="307133" y="457522"/>
                    <a:pt x="320484" y="446014"/>
                  </a:cubicBezTo>
                  <a:cubicBezTo>
                    <a:pt x="328547" y="448773"/>
                    <a:pt x="336995" y="450242"/>
                    <a:pt x="345516" y="450368"/>
                  </a:cubicBezTo>
                  <a:cubicBezTo>
                    <a:pt x="354903" y="450715"/>
                    <a:pt x="364179" y="448248"/>
                    <a:pt x="372153" y="443281"/>
                  </a:cubicBezTo>
                  <a:cubicBezTo>
                    <a:pt x="372446" y="443112"/>
                    <a:pt x="372699" y="442893"/>
                    <a:pt x="372987" y="442715"/>
                  </a:cubicBezTo>
                  <a:cubicBezTo>
                    <a:pt x="373105" y="442645"/>
                    <a:pt x="373235" y="442619"/>
                    <a:pt x="373350" y="442540"/>
                  </a:cubicBezTo>
                  <a:lnTo>
                    <a:pt x="409899" y="417317"/>
                  </a:lnTo>
                  <a:cubicBezTo>
                    <a:pt x="428218" y="428192"/>
                    <a:pt x="447967" y="436452"/>
                    <a:pt x="468572" y="441856"/>
                  </a:cubicBezTo>
                  <a:lnTo>
                    <a:pt x="469415" y="442115"/>
                  </a:lnTo>
                  <a:cubicBezTo>
                    <a:pt x="470035" y="442302"/>
                    <a:pt x="470679" y="442399"/>
                    <a:pt x="471327" y="442400"/>
                  </a:cubicBezTo>
                  <a:cubicBezTo>
                    <a:pt x="474908" y="442401"/>
                    <a:pt x="477811" y="439497"/>
                    <a:pt x="477811" y="435917"/>
                  </a:cubicBezTo>
                  <a:cubicBezTo>
                    <a:pt x="477811" y="434775"/>
                    <a:pt x="477509" y="433653"/>
                    <a:pt x="476937" y="432666"/>
                  </a:cubicBezTo>
                  <a:close/>
                  <a:moveTo>
                    <a:pt x="383389" y="221927"/>
                  </a:moveTo>
                  <a:lnTo>
                    <a:pt x="355697" y="234018"/>
                  </a:lnTo>
                  <a:lnTo>
                    <a:pt x="299868" y="128048"/>
                  </a:lnTo>
                  <a:lnTo>
                    <a:pt x="327055" y="115008"/>
                  </a:lnTo>
                  <a:lnTo>
                    <a:pt x="383389" y="221927"/>
                  </a:lnTo>
                  <a:close/>
                  <a:moveTo>
                    <a:pt x="384528" y="235577"/>
                  </a:moveTo>
                  <a:cubicBezTo>
                    <a:pt x="383602" y="262988"/>
                    <a:pt x="380193" y="290257"/>
                    <a:pt x="374343" y="317053"/>
                  </a:cubicBezTo>
                  <a:cubicBezTo>
                    <a:pt x="374312" y="317192"/>
                    <a:pt x="374287" y="317350"/>
                    <a:pt x="374261" y="317515"/>
                  </a:cubicBezTo>
                  <a:lnTo>
                    <a:pt x="372985" y="322764"/>
                  </a:lnTo>
                  <a:lnTo>
                    <a:pt x="366135" y="325767"/>
                  </a:lnTo>
                  <a:cubicBezTo>
                    <a:pt x="365899" y="325910"/>
                    <a:pt x="365673" y="326068"/>
                    <a:pt x="365459" y="326242"/>
                  </a:cubicBezTo>
                  <a:cubicBezTo>
                    <a:pt x="365191" y="326342"/>
                    <a:pt x="364930" y="326460"/>
                    <a:pt x="364679" y="326596"/>
                  </a:cubicBezTo>
                  <a:cubicBezTo>
                    <a:pt x="360089" y="329378"/>
                    <a:pt x="354866" y="330943"/>
                    <a:pt x="349503" y="331144"/>
                  </a:cubicBezTo>
                  <a:cubicBezTo>
                    <a:pt x="355154" y="303350"/>
                    <a:pt x="358310" y="275107"/>
                    <a:pt x="358936" y="246751"/>
                  </a:cubicBezTo>
                  <a:lnTo>
                    <a:pt x="384528" y="235577"/>
                  </a:lnTo>
                  <a:close/>
                  <a:moveTo>
                    <a:pt x="172221" y="13907"/>
                  </a:moveTo>
                  <a:lnTo>
                    <a:pt x="316536" y="105672"/>
                  </a:lnTo>
                  <a:lnTo>
                    <a:pt x="291445" y="117707"/>
                  </a:lnTo>
                  <a:lnTo>
                    <a:pt x="147304" y="26131"/>
                  </a:lnTo>
                  <a:lnTo>
                    <a:pt x="172221" y="13907"/>
                  </a:lnTo>
                  <a:close/>
                  <a:moveTo>
                    <a:pt x="133685" y="32842"/>
                  </a:moveTo>
                  <a:lnTo>
                    <a:pt x="286050" y="129641"/>
                  </a:lnTo>
                  <a:lnTo>
                    <a:pt x="346086" y="243597"/>
                  </a:lnTo>
                  <a:cubicBezTo>
                    <a:pt x="345611" y="272833"/>
                    <a:pt x="342368" y="301958"/>
                    <a:pt x="336401" y="330582"/>
                  </a:cubicBezTo>
                  <a:cubicBezTo>
                    <a:pt x="332168" y="329906"/>
                    <a:pt x="327998" y="328878"/>
                    <a:pt x="323934" y="327509"/>
                  </a:cubicBezTo>
                  <a:cubicBezTo>
                    <a:pt x="329381" y="301344"/>
                    <a:pt x="332439" y="274736"/>
                    <a:pt x="333072" y="248017"/>
                  </a:cubicBezTo>
                  <a:cubicBezTo>
                    <a:pt x="333099" y="246909"/>
                    <a:pt x="332842" y="245812"/>
                    <a:pt x="332325" y="244832"/>
                  </a:cubicBezTo>
                  <a:lnTo>
                    <a:pt x="276683" y="139261"/>
                  </a:lnTo>
                  <a:cubicBezTo>
                    <a:pt x="276156" y="138260"/>
                    <a:pt x="275377" y="137415"/>
                    <a:pt x="274422" y="136810"/>
                  </a:cubicBezTo>
                  <a:lnTo>
                    <a:pt x="137140" y="49522"/>
                  </a:lnTo>
                  <a:cubicBezTo>
                    <a:pt x="135031" y="48178"/>
                    <a:pt x="132337" y="48169"/>
                    <a:pt x="130218" y="49497"/>
                  </a:cubicBezTo>
                  <a:lnTo>
                    <a:pt x="94810" y="71675"/>
                  </a:lnTo>
                  <a:cubicBezTo>
                    <a:pt x="92841" y="72909"/>
                    <a:pt x="91682" y="75103"/>
                    <a:pt x="91773" y="77425"/>
                  </a:cubicBezTo>
                  <a:cubicBezTo>
                    <a:pt x="93111" y="107948"/>
                    <a:pt x="96463" y="138348"/>
                    <a:pt x="101808" y="168429"/>
                  </a:cubicBezTo>
                  <a:cubicBezTo>
                    <a:pt x="97007" y="167242"/>
                    <a:pt x="92463" y="166325"/>
                    <a:pt x="88216" y="165650"/>
                  </a:cubicBezTo>
                  <a:cubicBezTo>
                    <a:pt x="87717" y="162669"/>
                    <a:pt x="87221" y="159715"/>
                    <a:pt x="86757" y="156759"/>
                  </a:cubicBezTo>
                  <a:cubicBezTo>
                    <a:pt x="85665" y="149888"/>
                    <a:pt x="84700" y="143139"/>
                    <a:pt x="83863" y="136512"/>
                  </a:cubicBezTo>
                  <a:cubicBezTo>
                    <a:pt x="80827" y="113619"/>
                    <a:pt x="79027" y="90577"/>
                    <a:pt x="78470" y="67489"/>
                  </a:cubicBezTo>
                  <a:lnTo>
                    <a:pt x="133685" y="32842"/>
                  </a:lnTo>
                  <a:close/>
                  <a:moveTo>
                    <a:pt x="192933" y="193186"/>
                  </a:moveTo>
                  <a:cubicBezTo>
                    <a:pt x="192932" y="193186"/>
                    <a:pt x="192931" y="193186"/>
                    <a:pt x="192930" y="193186"/>
                  </a:cubicBezTo>
                  <a:cubicBezTo>
                    <a:pt x="189349" y="193185"/>
                    <a:pt x="186446" y="196087"/>
                    <a:pt x="186445" y="199667"/>
                  </a:cubicBezTo>
                  <a:cubicBezTo>
                    <a:pt x="186445" y="199668"/>
                    <a:pt x="186445" y="199669"/>
                    <a:pt x="186445" y="199670"/>
                  </a:cubicBezTo>
                  <a:lnTo>
                    <a:pt x="186445" y="211516"/>
                  </a:lnTo>
                  <a:cubicBezTo>
                    <a:pt x="182068" y="208101"/>
                    <a:pt x="177748" y="204945"/>
                    <a:pt x="173475" y="201986"/>
                  </a:cubicBezTo>
                  <a:lnTo>
                    <a:pt x="173475" y="174768"/>
                  </a:lnTo>
                  <a:cubicBezTo>
                    <a:pt x="173475" y="171186"/>
                    <a:pt x="170572" y="168283"/>
                    <a:pt x="166990" y="168283"/>
                  </a:cubicBezTo>
                  <a:cubicBezTo>
                    <a:pt x="163408" y="168283"/>
                    <a:pt x="160505" y="171186"/>
                    <a:pt x="160505" y="174768"/>
                  </a:cubicBezTo>
                  <a:lnTo>
                    <a:pt x="160505" y="193519"/>
                  </a:lnTo>
                  <a:cubicBezTo>
                    <a:pt x="146393" y="184829"/>
                    <a:pt x="131343" y="177762"/>
                    <a:pt x="115643" y="172454"/>
                  </a:cubicBezTo>
                  <a:cubicBezTo>
                    <a:pt x="110047" y="142128"/>
                    <a:pt x="106456" y="111466"/>
                    <a:pt x="104892" y="80667"/>
                  </a:cubicBezTo>
                  <a:lnTo>
                    <a:pt x="133634" y="62663"/>
                  </a:lnTo>
                  <a:lnTo>
                    <a:pt x="266012" y="146828"/>
                  </a:lnTo>
                  <a:lnTo>
                    <a:pt x="320058" y="249371"/>
                  </a:lnTo>
                  <a:cubicBezTo>
                    <a:pt x="319383" y="273942"/>
                    <a:pt x="316591" y="298409"/>
                    <a:pt x="311711" y="322500"/>
                  </a:cubicBezTo>
                  <a:cubicBezTo>
                    <a:pt x="291794" y="312954"/>
                    <a:pt x="266240" y="294007"/>
                    <a:pt x="234905" y="257945"/>
                  </a:cubicBezTo>
                  <a:cubicBezTo>
                    <a:pt x="223915" y="245236"/>
                    <a:pt x="212056" y="233305"/>
                    <a:pt x="199415" y="222236"/>
                  </a:cubicBezTo>
                  <a:lnTo>
                    <a:pt x="199415" y="199669"/>
                  </a:lnTo>
                  <a:cubicBezTo>
                    <a:pt x="199416" y="196090"/>
                    <a:pt x="196514" y="193187"/>
                    <a:pt x="192933" y="193186"/>
                  </a:cubicBezTo>
                  <a:close/>
                  <a:moveTo>
                    <a:pt x="19122" y="133004"/>
                  </a:moveTo>
                  <a:cubicBezTo>
                    <a:pt x="21006" y="132826"/>
                    <a:pt x="22862" y="132611"/>
                    <a:pt x="24699" y="132389"/>
                  </a:cubicBezTo>
                  <a:cubicBezTo>
                    <a:pt x="40878" y="129488"/>
                    <a:pt x="57558" y="132730"/>
                    <a:pt x="71473" y="141481"/>
                  </a:cubicBezTo>
                  <a:cubicBezTo>
                    <a:pt x="72024" y="145664"/>
                    <a:pt x="72640" y="149909"/>
                    <a:pt x="73289" y="154187"/>
                  </a:cubicBezTo>
                  <a:lnTo>
                    <a:pt x="68908" y="156511"/>
                  </a:lnTo>
                  <a:cubicBezTo>
                    <a:pt x="68418" y="156770"/>
                    <a:pt x="51344" y="165619"/>
                    <a:pt x="51344" y="165619"/>
                  </a:cubicBezTo>
                  <a:lnTo>
                    <a:pt x="51442" y="165807"/>
                  </a:lnTo>
                  <a:cubicBezTo>
                    <a:pt x="51166" y="165907"/>
                    <a:pt x="50882" y="166008"/>
                    <a:pt x="50680" y="166106"/>
                  </a:cubicBezTo>
                  <a:lnTo>
                    <a:pt x="50635" y="166042"/>
                  </a:lnTo>
                  <a:cubicBezTo>
                    <a:pt x="48975" y="167207"/>
                    <a:pt x="47401" y="168489"/>
                    <a:pt x="45925" y="169881"/>
                  </a:cubicBezTo>
                  <a:lnTo>
                    <a:pt x="19122" y="133004"/>
                  </a:lnTo>
                  <a:close/>
                  <a:moveTo>
                    <a:pt x="267653" y="459316"/>
                  </a:moveTo>
                  <a:cubicBezTo>
                    <a:pt x="252419" y="470792"/>
                    <a:pt x="234302" y="477818"/>
                    <a:pt x="215314" y="479612"/>
                  </a:cubicBezTo>
                  <a:cubicBezTo>
                    <a:pt x="174536" y="423103"/>
                    <a:pt x="142695" y="360657"/>
                    <a:pt x="120912" y="294463"/>
                  </a:cubicBezTo>
                  <a:cubicBezTo>
                    <a:pt x="125949" y="296429"/>
                    <a:pt x="131222" y="298771"/>
                    <a:pt x="136660" y="301447"/>
                  </a:cubicBezTo>
                  <a:cubicBezTo>
                    <a:pt x="156662" y="358842"/>
                    <a:pt x="184368" y="413255"/>
                    <a:pt x="219019" y="463191"/>
                  </a:cubicBezTo>
                  <a:cubicBezTo>
                    <a:pt x="220234" y="464914"/>
                    <a:pt x="222211" y="465938"/>
                    <a:pt x="224320" y="465939"/>
                  </a:cubicBezTo>
                  <a:cubicBezTo>
                    <a:pt x="224822" y="465939"/>
                    <a:pt x="225323" y="465881"/>
                    <a:pt x="225811" y="465762"/>
                  </a:cubicBezTo>
                  <a:cubicBezTo>
                    <a:pt x="248827" y="459699"/>
                    <a:pt x="268988" y="445758"/>
                    <a:pt x="282788" y="426366"/>
                  </a:cubicBezTo>
                  <a:cubicBezTo>
                    <a:pt x="286451" y="428931"/>
                    <a:pt x="289987" y="431209"/>
                    <a:pt x="293432" y="433288"/>
                  </a:cubicBezTo>
                  <a:cubicBezTo>
                    <a:pt x="286059" y="443092"/>
                    <a:pt x="277386" y="451848"/>
                    <a:pt x="267653" y="459316"/>
                  </a:cubicBezTo>
                  <a:close/>
                  <a:moveTo>
                    <a:pt x="153997" y="310953"/>
                  </a:moveTo>
                  <a:cubicBezTo>
                    <a:pt x="180755" y="327671"/>
                    <a:pt x="204748" y="348452"/>
                    <a:pt x="225114" y="372548"/>
                  </a:cubicBezTo>
                  <a:cubicBezTo>
                    <a:pt x="239410" y="389351"/>
                    <a:pt x="255240" y="404786"/>
                    <a:pt x="272397" y="418653"/>
                  </a:cubicBezTo>
                  <a:cubicBezTo>
                    <a:pt x="261180" y="434288"/>
                    <a:pt x="245299" y="445969"/>
                    <a:pt x="227032" y="452021"/>
                  </a:cubicBezTo>
                  <a:cubicBezTo>
                    <a:pt x="197037" y="408146"/>
                    <a:pt x="172509" y="360773"/>
                    <a:pt x="153997" y="310953"/>
                  </a:cubicBezTo>
                  <a:close/>
                  <a:moveTo>
                    <a:pt x="301477" y="444126"/>
                  </a:moveTo>
                  <a:cubicBezTo>
                    <a:pt x="302640" y="442680"/>
                    <a:pt x="303754" y="441138"/>
                    <a:pt x="304886" y="439631"/>
                  </a:cubicBezTo>
                  <a:cubicBezTo>
                    <a:pt x="305495" y="439932"/>
                    <a:pt x="306071" y="440170"/>
                    <a:pt x="306671" y="440456"/>
                  </a:cubicBezTo>
                  <a:cubicBezTo>
                    <a:pt x="304963" y="441737"/>
                    <a:pt x="303232" y="442960"/>
                    <a:pt x="301477" y="444126"/>
                  </a:cubicBezTo>
                  <a:close/>
                  <a:moveTo>
                    <a:pt x="365496" y="432141"/>
                  </a:moveTo>
                  <a:cubicBezTo>
                    <a:pt x="365211" y="432312"/>
                    <a:pt x="364937" y="432497"/>
                    <a:pt x="364672" y="432699"/>
                  </a:cubicBezTo>
                  <a:cubicBezTo>
                    <a:pt x="364242" y="433028"/>
                    <a:pt x="321558" y="463774"/>
                    <a:pt x="234904" y="364037"/>
                  </a:cubicBezTo>
                  <a:lnTo>
                    <a:pt x="234904" y="364037"/>
                  </a:lnTo>
                  <a:cubicBezTo>
                    <a:pt x="209926" y="334174"/>
                    <a:pt x="179425" y="309408"/>
                    <a:pt x="145070" y="291094"/>
                  </a:cubicBezTo>
                  <a:cubicBezTo>
                    <a:pt x="144758" y="290899"/>
                    <a:pt x="144430" y="290732"/>
                    <a:pt x="144089" y="290594"/>
                  </a:cubicBezTo>
                  <a:cubicBezTo>
                    <a:pt x="120448" y="277945"/>
                    <a:pt x="94203" y="270924"/>
                    <a:pt x="67403" y="270081"/>
                  </a:cubicBezTo>
                  <a:cubicBezTo>
                    <a:pt x="64389" y="270068"/>
                    <a:pt x="61377" y="270216"/>
                    <a:pt x="58378" y="270525"/>
                  </a:cubicBezTo>
                  <a:lnTo>
                    <a:pt x="52220" y="256377"/>
                  </a:lnTo>
                  <a:cubicBezTo>
                    <a:pt x="39304" y="228679"/>
                    <a:pt x="39179" y="199817"/>
                    <a:pt x="50772" y="183896"/>
                  </a:cubicBezTo>
                  <a:cubicBezTo>
                    <a:pt x="50883" y="183734"/>
                    <a:pt x="51000" y="183588"/>
                    <a:pt x="51094" y="183417"/>
                  </a:cubicBezTo>
                  <a:cubicBezTo>
                    <a:pt x="52753" y="181199"/>
                    <a:pt x="54704" y="179217"/>
                    <a:pt x="56896" y="177525"/>
                  </a:cubicBezTo>
                  <a:cubicBezTo>
                    <a:pt x="66645" y="176322"/>
                    <a:pt x="141925" y="170718"/>
                    <a:pt x="225112" y="266459"/>
                  </a:cubicBezTo>
                  <a:cubicBezTo>
                    <a:pt x="301652" y="354531"/>
                    <a:pt x="348535" y="348047"/>
                    <a:pt x="365602" y="340801"/>
                  </a:cubicBezTo>
                  <a:lnTo>
                    <a:pt x="370732" y="352581"/>
                  </a:lnTo>
                  <a:cubicBezTo>
                    <a:pt x="385933" y="388298"/>
                    <a:pt x="383736" y="421755"/>
                    <a:pt x="365496" y="432141"/>
                  </a:cubicBezTo>
                  <a:close/>
                  <a:moveTo>
                    <a:pt x="391877" y="413994"/>
                  </a:moveTo>
                  <a:cubicBezTo>
                    <a:pt x="395694" y="391391"/>
                    <a:pt x="392471" y="368161"/>
                    <a:pt x="382647" y="347450"/>
                  </a:cubicBezTo>
                  <a:lnTo>
                    <a:pt x="377253" y="335055"/>
                  </a:lnTo>
                  <a:lnTo>
                    <a:pt x="401969" y="324219"/>
                  </a:lnTo>
                  <a:lnTo>
                    <a:pt x="403311" y="406105"/>
                  </a:lnTo>
                  <a:lnTo>
                    <a:pt x="391877" y="413994"/>
                  </a:lnTo>
                  <a:close/>
                  <a:moveTo>
                    <a:pt x="416281" y="405988"/>
                  </a:moveTo>
                  <a:lnTo>
                    <a:pt x="414963" y="325481"/>
                  </a:lnTo>
                  <a:cubicBezTo>
                    <a:pt x="429222" y="333329"/>
                    <a:pt x="444203" y="339787"/>
                    <a:pt x="459699" y="344765"/>
                  </a:cubicBezTo>
                  <a:lnTo>
                    <a:pt x="433500" y="374783"/>
                  </a:lnTo>
                  <a:cubicBezTo>
                    <a:pt x="431675" y="376874"/>
                    <a:pt x="431385" y="379895"/>
                    <a:pt x="432778" y="382294"/>
                  </a:cubicBezTo>
                  <a:lnTo>
                    <a:pt x="457572" y="425099"/>
                  </a:lnTo>
                  <a:cubicBezTo>
                    <a:pt x="443213" y="420101"/>
                    <a:pt x="429383" y="413699"/>
                    <a:pt x="416281" y="40598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699" name="Google Shape;6699;p34"/>
          <p:cNvGrpSpPr/>
          <p:nvPr/>
        </p:nvGrpSpPr>
        <p:grpSpPr>
          <a:xfrm>
            <a:off x="144101" y="2319061"/>
            <a:ext cx="538134" cy="368676"/>
            <a:chOff x="153773" y="2457764"/>
            <a:chExt cx="538134" cy="368676"/>
          </a:xfrm>
        </p:grpSpPr>
        <p:sp>
          <p:nvSpPr>
            <p:cNvPr id="6700" name="Google Shape;6700;p34"/>
            <p:cNvSpPr/>
            <p:nvPr/>
          </p:nvSpPr>
          <p:spPr>
            <a:xfrm>
              <a:off x="415451" y="2595289"/>
              <a:ext cx="29221" cy="29973"/>
            </a:xfrm>
            <a:custGeom>
              <a:avLst/>
              <a:gdLst/>
              <a:ahLst/>
              <a:cxnLst/>
              <a:rect l="l" t="t" r="r" b="b"/>
              <a:pathLst>
                <a:path w="29221" h="29973" extrusionOk="0">
                  <a:moveTo>
                    <a:pt x="21401" y="14334"/>
                  </a:moveTo>
                  <a:lnTo>
                    <a:pt x="15640" y="14334"/>
                  </a:lnTo>
                  <a:lnTo>
                    <a:pt x="15640" y="7820"/>
                  </a:lnTo>
                  <a:cubicBezTo>
                    <a:pt x="15640" y="3501"/>
                    <a:pt x="12139" y="0"/>
                    <a:pt x="7820" y="0"/>
                  </a:cubicBezTo>
                  <a:cubicBezTo>
                    <a:pt x="3501" y="0"/>
                    <a:pt x="0" y="3501"/>
                    <a:pt x="0" y="7820"/>
                  </a:cubicBezTo>
                  <a:lnTo>
                    <a:pt x="0" y="22154"/>
                  </a:lnTo>
                  <a:cubicBezTo>
                    <a:pt x="0" y="26473"/>
                    <a:pt x="3501" y="29974"/>
                    <a:pt x="7820" y="29974"/>
                  </a:cubicBezTo>
                  <a:lnTo>
                    <a:pt x="21401" y="29974"/>
                  </a:lnTo>
                  <a:cubicBezTo>
                    <a:pt x="25720" y="29974"/>
                    <a:pt x="29221" y="26473"/>
                    <a:pt x="29221" y="22154"/>
                  </a:cubicBezTo>
                  <a:cubicBezTo>
                    <a:pt x="29221" y="17835"/>
                    <a:pt x="25720" y="14334"/>
                    <a:pt x="21401" y="14334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701" name="Google Shape;6701;p34"/>
            <p:cNvGrpSpPr/>
            <p:nvPr/>
          </p:nvGrpSpPr>
          <p:grpSpPr>
            <a:xfrm>
              <a:off x="153773" y="2457764"/>
              <a:ext cx="538134" cy="368676"/>
              <a:chOff x="153773" y="2457764"/>
              <a:chExt cx="538134" cy="368676"/>
            </a:xfrm>
          </p:grpSpPr>
          <p:sp>
            <p:nvSpPr>
              <p:cNvPr id="6702" name="Google Shape;6702;p34"/>
              <p:cNvSpPr/>
              <p:nvPr/>
            </p:nvSpPr>
            <p:spPr>
              <a:xfrm>
                <a:off x="366954" y="2492312"/>
                <a:ext cx="112633" cy="42222"/>
              </a:xfrm>
              <a:custGeom>
                <a:avLst/>
                <a:gdLst/>
                <a:ahLst/>
                <a:cxnLst/>
                <a:rect l="l" t="t" r="r" b="b"/>
                <a:pathLst>
                  <a:path w="112633" h="42222" extrusionOk="0">
                    <a:moveTo>
                      <a:pt x="107168" y="23465"/>
                    </a:moveTo>
                    <a:lnTo>
                      <a:pt x="107167" y="23465"/>
                    </a:lnTo>
                    <a:lnTo>
                      <a:pt x="64032" y="1818"/>
                    </a:lnTo>
                    <a:cubicBezTo>
                      <a:pt x="59202" y="-607"/>
                      <a:pt x="53432" y="-606"/>
                      <a:pt x="48601" y="1818"/>
                    </a:cubicBezTo>
                    <a:lnTo>
                      <a:pt x="5465" y="23465"/>
                    </a:lnTo>
                    <a:cubicBezTo>
                      <a:pt x="1344" y="25535"/>
                      <a:pt x="-792" y="30114"/>
                      <a:pt x="271" y="34601"/>
                    </a:cubicBezTo>
                    <a:cubicBezTo>
                      <a:pt x="1334" y="39088"/>
                      <a:pt x="5298" y="42222"/>
                      <a:pt x="9909" y="42222"/>
                    </a:cubicBezTo>
                    <a:lnTo>
                      <a:pt x="102725" y="42222"/>
                    </a:lnTo>
                    <a:cubicBezTo>
                      <a:pt x="107336" y="42222"/>
                      <a:pt x="111300" y="39088"/>
                      <a:pt x="112363" y="34601"/>
                    </a:cubicBezTo>
                    <a:cubicBezTo>
                      <a:pt x="113425" y="30114"/>
                      <a:pt x="111290" y="25535"/>
                      <a:pt x="107168" y="23465"/>
                    </a:cubicBezTo>
                    <a:close/>
                    <a:moveTo>
                      <a:pt x="34119" y="26583"/>
                    </a:moveTo>
                    <a:lnTo>
                      <a:pt x="55614" y="15796"/>
                    </a:lnTo>
                    <a:cubicBezTo>
                      <a:pt x="56055" y="15575"/>
                      <a:pt x="56580" y="15576"/>
                      <a:pt x="57017" y="15796"/>
                    </a:cubicBezTo>
                    <a:lnTo>
                      <a:pt x="78512" y="26583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03" name="Google Shape;6703;p34"/>
              <p:cNvSpPr/>
              <p:nvPr/>
            </p:nvSpPr>
            <p:spPr>
              <a:xfrm>
                <a:off x="153773" y="2457764"/>
                <a:ext cx="538134" cy="368676"/>
              </a:xfrm>
              <a:custGeom>
                <a:avLst/>
                <a:gdLst/>
                <a:ahLst/>
                <a:cxnLst/>
                <a:rect l="l" t="t" r="r" b="b"/>
                <a:pathLst>
                  <a:path w="538134" h="368676" extrusionOk="0">
                    <a:moveTo>
                      <a:pt x="530295" y="213227"/>
                    </a:moveTo>
                    <a:lnTo>
                      <a:pt x="530295" y="169151"/>
                    </a:lnTo>
                    <a:cubicBezTo>
                      <a:pt x="530295" y="164717"/>
                      <a:pt x="528654" y="160442"/>
                      <a:pt x="525687" y="157148"/>
                    </a:cubicBezTo>
                    <a:lnTo>
                      <a:pt x="508537" y="138107"/>
                    </a:lnTo>
                    <a:cubicBezTo>
                      <a:pt x="503802" y="132850"/>
                      <a:pt x="497028" y="129834"/>
                      <a:pt x="489952" y="129834"/>
                    </a:cubicBezTo>
                    <a:lnTo>
                      <a:pt x="384918" y="129834"/>
                    </a:lnTo>
                    <a:lnTo>
                      <a:pt x="384918" y="106563"/>
                    </a:lnTo>
                    <a:lnTo>
                      <a:pt x="400209" y="106563"/>
                    </a:lnTo>
                    <a:cubicBezTo>
                      <a:pt x="407406" y="106563"/>
                      <a:pt x="413242" y="100728"/>
                      <a:pt x="413242" y="93530"/>
                    </a:cubicBezTo>
                    <a:lnTo>
                      <a:pt x="413242" y="79308"/>
                    </a:lnTo>
                    <a:cubicBezTo>
                      <a:pt x="413242" y="73157"/>
                      <a:pt x="409827" y="67623"/>
                      <a:pt x="404329" y="64863"/>
                    </a:cubicBezTo>
                    <a:lnTo>
                      <a:pt x="280019" y="2480"/>
                    </a:lnTo>
                    <a:cubicBezTo>
                      <a:pt x="273431" y="-826"/>
                      <a:pt x="265564" y="-827"/>
                      <a:pt x="258975" y="2480"/>
                    </a:cubicBezTo>
                    <a:lnTo>
                      <a:pt x="134664" y="64863"/>
                    </a:lnTo>
                    <a:cubicBezTo>
                      <a:pt x="129167" y="67622"/>
                      <a:pt x="125752" y="73157"/>
                      <a:pt x="125752" y="79308"/>
                    </a:cubicBezTo>
                    <a:lnTo>
                      <a:pt x="125752" y="93530"/>
                    </a:lnTo>
                    <a:cubicBezTo>
                      <a:pt x="125752" y="100728"/>
                      <a:pt x="131587" y="106563"/>
                      <a:pt x="138785" y="106563"/>
                    </a:cubicBezTo>
                    <a:lnTo>
                      <a:pt x="154076" y="106563"/>
                    </a:lnTo>
                    <a:lnTo>
                      <a:pt x="154076" y="129834"/>
                    </a:lnTo>
                    <a:lnTo>
                      <a:pt x="49040" y="129834"/>
                    </a:lnTo>
                    <a:cubicBezTo>
                      <a:pt x="41952" y="129834"/>
                      <a:pt x="35198" y="132841"/>
                      <a:pt x="30456" y="138107"/>
                    </a:cubicBezTo>
                    <a:lnTo>
                      <a:pt x="13305" y="157150"/>
                    </a:lnTo>
                    <a:cubicBezTo>
                      <a:pt x="10339" y="160443"/>
                      <a:pt x="8697" y="164719"/>
                      <a:pt x="8697" y="169151"/>
                    </a:cubicBezTo>
                    <a:lnTo>
                      <a:pt x="8697" y="212825"/>
                    </a:lnTo>
                    <a:cubicBezTo>
                      <a:pt x="3598" y="214941"/>
                      <a:pt x="0" y="219970"/>
                      <a:pt x="0" y="225826"/>
                    </a:cubicBezTo>
                    <a:lnTo>
                      <a:pt x="0" y="247219"/>
                    </a:lnTo>
                    <a:cubicBezTo>
                      <a:pt x="0" y="253076"/>
                      <a:pt x="3598" y="258105"/>
                      <a:pt x="8697" y="260222"/>
                    </a:cubicBezTo>
                    <a:lnTo>
                      <a:pt x="8697" y="350430"/>
                    </a:lnTo>
                    <a:cubicBezTo>
                      <a:pt x="8697" y="360508"/>
                      <a:pt x="16866" y="368677"/>
                      <a:pt x="26943" y="368677"/>
                    </a:cubicBezTo>
                    <a:lnTo>
                      <a:pt x="512049" y="368677"/>
                    </a:lnTo>
                    <a:cubicBezTo>
                      <a:pt x="522127" y="368677"/>
                      <a:pt x="530295" y="360508"/>
                      <a:pt x="530295" y="350430"/>
                    </a:cubicBezTo>
                    <a:lnTo>
                      <a:pt x="530295" y="330087"/>
                    </a:lnTo>
                    <a:cubicBezTo>
                      <a:pt x="530295" y="325805"/>
                      <a:pt x="526996" y="322071"/>
                      <a:pt x="522716" y="321943"/>
                    </a:cubicBezTo>
                    <a:cubicBezTo>
                      <a:pt x="518288" y="321811"/>
                      <a:pt x="514656" y="325360"/>
                      <a:pt x="514656" y="329759"/>
                    </a:cubicBezTo>
                    <a:lnTo>
                      <a:pt x="514656" y="350430"/>
                    </a:lnTo>
                    <a:cubicBezTo>
                      <a:pt x="514656" y="351870"/>
                      <a:pt x="513489" y="353037"/>
                      <a:pt x="512049" y="353037"/>
                    </a:cubicBezTo>
                    <a:lnTo>
                      <a:pt x="493465" y="353037"/>
                    </a:lnTo>
                    <a:lnTo>
                      <a:pt x="493465" y="307138"/>
                    </a:lnTo>
                    <a:cubicBezTo>
                      <a:pt x="493465" y="287559"/>
                      <a:pt x="477443" y="271120"/>
                      <a:pt x="457867" y="271453"/>
                    </a:cubicBezTo>
                    <a:cubicBezTo>
                      <a:pt x="438849" y="271777"/>
                      <a:pt x="423480" y="287347"/>
                      <a:pt x="423480" y="306440"/>
                    </a:cubicBezTo>
                    <a:lnTo>
                      <a:pt x="423480" y="353036"/>
                    </a:lnTo>
                    <a:lnTo>
                      <a:pt x="398977" y="353036"/>
                    </a:lnTo>
                    <a:lnTo>
                      <a:pt x="398977" y="307137"/>
                    </a:lnTo>
                    <a:cubicBezTo>
                      <a:pt x="398977" y="287558"/>
                      <a:pt x="382955" y="271119"/>
                      <a:pt x="363379" y="271452"/>
                    </a:cubicBezTo>
                    <a:cubicBezTo>
                      <a:pt x="344363" y="271776"/>
                      <a:pt x="328991" y="287346"/>
                      <a:pt x="328991" y="306439"/>
                    </a:cubicBezTo>
                    <a:lnTo>
                      <a:pt x="328991" y="353035"/>
                    </a:lnTo>
                    <a:lnTo>
                      <a:pt x="304488" y="353035"/>
                    </a:lnTo>
                    <a:lnTo>
                      <a:pt x="304488" y="307136"/>
                    </a:lnTo>
                    <a:cubicBezTo>
                      <a:pt x="304488" y="287557"/>
                      <a:pt x="288466" y="271118"/>
                      <a:pt x="268890" y="271451"/>
                    </a:cubicBezTo>
                    <a:cubicBezTo>
                      <a:pt x="249873" y="271775"/>
                      <a:pt x="234503" y="287345"/>
                      <a:pt x="234503" y="306438"/>
                    </a:cubicBezTo>
                    <a:lnTo>
                      <a:pt x="234503" y="353034"/>
                    </a:lnTo>
                    <a:lnTo>
                      <a:pt x="210000" y="353034"/>
                    </a:lnTo>
                    <a:lnTo>
                      <a:pt x="210000" y="307135"/>
                    </a:lnTo>
                    <a:cubicBezTo>
                      <a:pt x="210000" y="287556"/>
                      <a:pt x="193978" y="271117"/>
                      <a:pt x="174403" y="271451"/>
                    </a:cubicBezTo>
                    <a:cubicBezTo>
                      <a:pt x="155386" y="271776"/>
                      <a:pt x="140016" y="287346"/>
                      <a:pt x="140016" y="306438"/>
                    </a:cubicBezTo>
                    <a:lnTo>
                      <a:pt x="140016" y="353034"/>
                    </a:lnTo>
                    <a:lnTo>
                      <a:pt x="115513" y="353034"/>
                    </a:lnTo>
                    <a:lnTo>
                      <a:pt x="115513" y="307135"/>
                    </a:lnTo>
                    <a:cubicBezTo>
                      <a:pt x="115513" y="287556"/>
                      <a:pt x="99491" y="271117"/>
                      <a:pt x="79915" y="271450"/>
                    </a:cubicBezTo>
                    <a:cubicBezTo>
                      <a:pt x="60897" y="271775"/>
                      <a:pt x="45528" y="287345"/>
                      <a:pt x="45528" y="306437"/>
                    </a:cubicBezTo>
                    <a:lnTo>
                      <a:pt x="45528" y="353033"/>
                    </a:lnTo>
                    <a:lnTo>
                      <a:pt x="26943" y="353033"/>
                    </a:lnTo>
                    <a:cubicBezTo>
                      <a:pt x="25504" y="353033"/>
                      <a:pt x="24337" y="351866"/>
                      <a:pt x="24337" y="350426"/>
                    </a:cubicBezTo>
                    <a:lnTo>
                      <a:pt x="24337" y="261290"/>
                    </a:lnTo>
                    <a:lnTo>
                      <a:pt x="397602" y="261290"/>
                    </a:lnTo>
                    <a:cubicBezTo>
                      <a:pt x="401921" y="261290"/>
                      <a:pt x="405422" y="257789"/>
                      <a:pt x="405422" y="253471"/>
                    </a:cubicBezTo>
                    <a:cubicBezTo>
                      <a:pt x="405422" y="249152"/>
                      <a:pt x="401921" y="245651"/>
                      <a:pt x="397602" y="245651"/>
                    </a:cubicBezTo>
                    <a:lnTo>
                      <a:pt x="15640" y="245651"/>
                    </a:lnTo>
                    <a:lnTo>
                      <a:pt x="15640" y="227386"/>
                    </a:lnTo>
                    <a:lnTo>
                      <a:pt x="188029" y="227386"/>
                    </a:lnTo>
                    <a:cubicBezTo>
                      <a:pt x="192311" y="227386"/>
                      <a:pt x="196045" y="224087"/>
                      <a:pt x="196173" y="219807"/>
                    </a:cubicBezTo>
                    <a:cubicBezTo>
                      <a:pt x="196305" y="215379"/>
                      <a:pt x="192755" y="211746"/>
                      <a:pt x="188357" y="211746"/>
                    </a:cubicBezTo>
                    <a:lnTo>
                      <a:pt x="169714" y="211746"/>
                    </a:lnTo>
                    <a:lnTo>
                      <a:pt x="169714" y="106563"/>
                    </a:lnTo>
                    <a:lnTo>
                      <a:pt x="248540" y="106563"/>
                    </a:lnTo>
                    <a:cubicBezTo>
                      <a:pt x="227388" y="114939"/>
                      <a:pt x="212381" y="135583"/>
                      <a:pt x="212381" y="159678"/>
                    </a:cubicBezTo>
                    <a:cubicBezTo>
                      <a:pt x="212381" y="182828"/>
                      <a:pt x="226234" y="202790"/>
                      <a:pt x="246078" y="211751"/>
                    </a:cubicBezTo>
                    <a:lnTo>
                      <a:pt x="227964" y="211751"/>
                    </a:lnTo>
                    <a:cubicBezTo>
                      <a:pt x="223682" y="211751"/>
                      <a:pt x="219949" y="215050"/>
                      <a:pt x="219820" y="219330"/>
                    </a:cubicBezTo>
                    <a:cubicBezTo>
                      <a:pt x="219688" y="223758"/>
                      <a:pt x="223238" y="227390"/>
                      <a:pt x="227636" y="227390"/>
                    </a:cubicBezTo>
                    <a:lnTo>
                      <a:pt x="522494" y="227390"/>
                    </a:lnTo>
                    <a:lnTo>
                      <a:pt x="522494" y="245655"/>
                    </a:lnTo>
                    <a:lnTo>
                      <a:pt x="435792" y="245655"/>
                    </a:lnTo>
                    <a:cubicBezTo>
                      <a:pt x="431473" y="245655"/>
                      <a:pt x="427972" y="249156"/>
                      <a:pt x="427972" y="253475"/>
                    </a:cubicBezTo>
                    <a:cubicBezTo>
                      <a:pt x="427972" y="257794"/>
                      <a:pt x="431473" y="261295"/>
                      <a:pt x="435792" y="261295"/>
                    </a:cubicBezTo>
                    <a:lnTo>
                      <a:pt x="514656" y="261295"/>
                    </a:lnTo>
                    <a:lnTo>
                      <a:pt x="514656" y="292065"/>
                    </a:lnTo>
                    <a:cubicBezTo>
                      <a:pt x="514656" y="296347"/>
                      <a:pt x="517955" y="300080"/>
                      <a:pt x="522235" y="300210"/>
                    </a:cubicBezTo>
                    <a:cubicBezTo>
                      <a:pt x="526663" y="300342"/>
                      <a:pt x="530295" y="296792"/>
                      <a:pt x="530295" y="292394"/>
                    </a:cubicBezTo>
                    <a:lnTo>
                      <a:pt x="530295" y="259819"/>
                    </a:lnTo>
                    <a:cubicBezTo>
                      <a:pt x="534933" y="257514"/>
                      <a:pt x="538134" y="252739"/>
                      <a:pt x="538134" y="247220"/>
                    </a:cubicBezTo>
                    <a:lnTo>
                      <a:pt x="538134" y="225827"/>
                    </a:lnTo>
                    <a:cubicBezTo>
                      <a:pt x="538134" y="220306"/>
                      <a:pt x="534933" y="215532"/>
                      <a:pt x="530295" y="213227"/>
                    </a:cubicBezTo>
                    <a:close/>
                    <a:moveTo>
                      <a:pt x="439119" y="306441"/>
                    </a:moveTo>
                    <a:cubicBezTo>
                      <a:pt x="439119" y="295770"/>
                      <a:pt x="447801" y="287088"/>
                      <a:pt x="458472" y="287088"/>
                    </a:cubicBezTo>
                    <a:cubicBezTo>
                      <a:pt x="469144" y="287088"/>
                      <a:pt x="477825" y="295770"/>
                      <a:pt x="477825" y="306441"/>
                    </a:cubicBezTo>
                    <a:lnTo>
                      <a:pt x="477825" y="353037"/>
                    </a:lnTo>
                    <a:lnTo>
                      <a:pt x="439118" y="353037"/>
                    </a:lnTo>
                    <a:lnTo>
                      <a:pt x="439118" y="306441"/>
                    </a:lnTo>
                    <a:close/>
                    <a:moveTo>
                      <a:pt x="344632" y="306441"/>
                    </a:moveTo>
                    <a:cubicBezTo>
                      <a:pt x="344632" y="295770"/>
                      <a:pt x="353313" y="287088"/>
                      <a:pt x="363985" y="287088"/>
                    </a:cubicBezTo>
                    <a:cubicBezTo>
                      <a:pt x="374656" y="287088"/>
                      <a:pt x="383337" y="295770"/>
                      <a:pt x="383337" y="306441"/>
                    </a:cubicBezTo>
                    <a:lnTo>
                      <a:pt x="383337" y="353037"/>
                    </a:lnTo>
                    <a:lnTo>
                      <a:pt x="344632" y="353037"/>
                    </a:lnTo>
                    <a:close/>
                    <a:moveTo>
                      <a:pt x="250143" y="306441"/>
                    </a:moveTo>
                    <a:cubicBezTo>
                      <a:pt x="250143" y="295770"/>
                      <a:pt x="258825" y="287088"/>
                      <a:pt x="269496" y="287088"/>
                    </a:cubicBezTo>
                    <a:cubicBezTo>
                      <a:pt x="280167" y="287088"/>
                      <a:pt x="288849" y="295770"/>
                      <a:pt x="288849" y="306441"/>
                    </a:cubicBezTo>
                    <a:lnTo>
                      <a:pt x="288849" y="353037"/>
                    </a:lnTo>
                    <a:lnTo>
                      <a:pt x="250142" y="353037"/>
                    </a:lnTo>
                    <a:lnTo>
                      <a:pt x="250142" y="306441"/>
                    </a:lnTo>
                    <a:close/>
                    <a:moveTo>
                      <a:pt x="155655" y="306441"/>
                    </a:moveTo>
                    <a:cubicBezTo>
                      <a:pt x="155655" y="295770"/>
                      <a:pt x="164337" y="287088"/>
                      <a:pt x="175008" y="287088"/>
                    </a:cubicBezTo>
                    <a:cubicBezTo>
                      <a:pt x="185679" y="287088"/>
                      <a:pt x="194361" y="295770"/>
                      <a:pt x="194361" y="306441"/>
                    </a:cubicBezTo>
                    <a:lnTo>
                      <a:pt x="194361" y="353037"/>
                    </a:lnTo>
                    <a:lnTo>
                      <a:pt x="155655" y="353037"/>
                    </a:lnTo>
                    <a:close/>
                    <a:moveTo>
                      <a:pt x="61168" y="306441"/>
                    </a:moveTo>
                    <a:cubicBezTo>
                      <a:pt x="61168" y="295770"/>
                      <a:pt x="69849" y="287088"/>
                      <a:pt x="80520" y="287088"/>
                    </a:cubicBezTo>
                    <a:cubicBezTo>
                      <a:pt x="91192" y="287088"/>
                      <a:pt x="99873" y="295770"/>
                      <a:pt x="99873" y="306441"/>
                    </a:cubicBezTo>
                    <a:lnTo>
                      <a:pt x="99873" y="353037"/>
                    </a:lnTo>
                    <a:lnTo>
                      <a:pt x="61168" y="353037"/>
                    </a:lnTo>
                    <a:close/>
                    <a:moveTo>
                      <a:pt x="96869" y="145474"/>
                    </a:moveTo>
                    <a:lnTo>
                      <a:pt x="117919" y="145474"/>
                    </a:lnTo>
                    <a:lnTo>
                      <a:pt x="117919" y="179956"/>
                    </a:lnTo>
                    <a:lnTo>
                      <a:pt x="96869" y="179956"/>
                    </a:lnTo>
                    <a:close/>
                    <a:moveTo>
                      <a:pt x="60720" y="145474"/>
                    </a:moveTo>
                    <a:lnTo>
                      <a:pt x="81104" y="145474"/>
                    </a:lnTo>
                    <a:lnTo>
                      <a:pt x="81104" y="179956"/>
                    </a:lnTo>
                    <a:lnTo>
                      <a:pt x="60720" y="179956"/>
                    </a:lnTo>
                    <a:close/>
                    <a:moveTo>
                      <a:pt x="24337" y="169150"/>
                    </a:moveTo>
                    <a:cubicBezTo>
                      <a:pt x="24337" y="168582"/>
                      <a:pt x="24546" y="168038"/>
                      <a:pt x="24927" y="167615"/>
                    </a:cubicBezTo>
                    <a:lnTo>
                      <a:pt x="42077" y="148573"/>
                    </a:lnTo>
                    <a:cubicBezTo>
                      <a:pt x="42894" y="147666"/>
                      <a:pt x="43878" y="146948"/>
                      <a:pt x="44954" y="146425"/>
                    </a:cubicBezTo>
                    <a:lnTo>
                      <a:pt x="44954" y="179954"/>
                    </a:lnTo>
                    <a:lnTo>
                      <a:pt x="24337" y="179954"/>
                    </a:lnTo>
                    <a:close/>
                    <a:moveTo>
                      <a:pt x="154074" y="211751"/>
                    </a:moveTo>
                    <a:lnTo>
                      <a:pt x="24337" y="211751"/>
                    </a:lnTo>
                    <a:lnTo>
                      <a:pt x="24337" y="195595"/>
                    </a:lnTo>
                    <a:lnTo>
                      <a:pt x="154074" y="195595"/>
                    </a:lnTo>
                    <a:close/>
                    <a:moveTo>
                      <a:pt x="154074" y="179956"/>
                    </a:moveTo>
                    <a:lnTo>
                      <a:pt x="133684" y="179956"/>
                    </a:lnTo>
                    <a:lnTo>
                      <a:pt x="133684" y="145474"/>
                    </a:lnTo>
                    <a:lnTo>
                      <a:pt x="154074" y="145474"/>
                    </a:lnTo>
                    <a:close/>
                    <a:moveTo>
                      <a:pt x="456365" y="145474"/>
                    </a:moveTo>
                    <a:lnTo>
                      <a:pt x="477414" y="145474"/>
                    </a:lnTo>
                    <a:lnTo>
                      <a:pt x="477414" y="179956"/>
                    </a:lnTo>
                    <a:lnTo>
                      <a:pt x="456365" y="179956"/>
                    </a:lnTo>
                    <a:close/>
                    <a:moveTo>
                      <a:pt x="419550" y="145474"/>
                    </a:moveTo>
                    <a:lnTo>
                      <a:pt x="440599" y="145474"/>
                    </a:lnTo>
                    <a:lnTo>
                      <a:pt x="440599" y="179956"/>
                    </a:lnTo>
                    <a:lnTo>
                      <a:pt x="419550" y="179956"/>
                    </a:lnTo>
                    <a:close/>
                    <a:moveTo>
                      <a:pt x="403784" y="145474"/>
                    </a:moveTo>
                    <a:lnTo>
                      <a:pt x="403784" y="179956"/>
                    </a:lnTo>
                    <a:lnTo>
                      <a:pt x="384918" y="179956"/>
                    </a:lnTo>
                    <a:lnTo>
                      <a:pt x="384918" y="145474"/>
                    </a:lnTo>
                    <a:close/>
                    <a:moveTo>
                      <a:pt x="141391" y="90924"/>
                    </a:moveTo>
                    <a:lnTo>
                      <a:pt x="141391" y="79308"/>
                    </a:lnTo>
                    <a:cubicBezTo>
                      <a:pt x="141391" y="79109"/>
                      <a:pt x="141501" y="78930"/>
                      <a:pt x="141679" y="78841"/>
                    </a:cubicBezTo>
                    <a:lnTo>
                      <a:pt x="265989" y="16457"/>
                    </a:lnTo>
                    <a:cubicBezTo>
                      <a:pt x="268184" y="15355"/>
                      <a:pt x="270808" y="15355"/>
                      <a:pt x="273004" y="16457"/>
                    </a:cubicBezTo>
                    <a:lnTo>
                      <a:pt x="397314" y="78841"/>
                    </a:lnTo>
                    <a:cubicBezTo>
                      <a:pt x="397492" y="78930"/>
                      <a:pt x="397602" y="79109"/>
                      <a:pt x="397602" y="79308"/>
                    </a:cubicBezTo>
                    <a:lnTo>
                      <a:pt x="397602" y="90924"/>
                    </a:lnTo>
                    <a:close/>
                    <a:moveTo>
                      <a:pt x="228021" y="159679"/>
                    </a:moveTo>
                    <a:cubicBezTo>
                      <a:pt x="228021" y="136809"/>
                      <a:pt x="246626" y="118204"/>
                      <a:pt x="269496" y="118204"/>
                    </a:cubicBezTo>
                    <a:cubicBezTo>
                      <a:pt x="292365" y="118204"/>
                      <a:pt x="310971" y="136809"/>
                      <a:pt x="310971" y="159679"/>
                    </a:cubicBezTo>
                    <a:cubicBezTo>
                      <a:pt x="310971" y="182548"/>
                      <a:pt x="292365" y="201154"/>
                      <a:pt x="269496" y="201154"/>
                    </a:cubicBezTo>
                    <a:cubicBezTo>
                      <a:pt x="246627" y="201154"/>
                      <a:pt x="228021" y="182548"/>
                      <a:pt x="228021" y="159679"/>
                    </a:cubicBezTo>
                    <a:close/>
                    <a:moveTo>
                      <a:pt x="369279" y="211751"/>
                    </a:moveTo>
                    <a:lnTo>
                      <a:pt x="292915" y="211751"/>
                    </a:lnTo>
                    <a:cubicBezTo>
                      <a:pt x="312759" y="202790"/>
                      <a:pt x="326612" y="182828"/>
                      <a:pt x="326612" y="159678"/>
                    </a:cubicBezTo>
                    <a:cubicBezTo>
                      <a:pt x="326612" y="135582"/>
                      <a:pt x="311605" y="114938"/>
                      <a:pt x="290453" y="106563"/>
                    </a:cubicBezTo>
                    <a:lnTo>
                      <a:pt x="369279" y="106563"/>
                    </a:lnTo>
                    <a:close/>
                    <a:moveTo>
                      <a:pt x="514656" y="211751"/>
                    </a:moveTo>
                    <a:lnTo>
                      <a:pt x="384918" y="211751"/>
                    </a:lnTo>
                    <a:lnTo>
                      <a:pt x="384918" y="195595"/>
                    </a:lnTo>
                    <a:lnTo>
                      <a:pt x="514656" y="195595"/>
                    </a:lnTo>
                    <a:close/>
                    <a:moveTo>
                      <a:pt x="514656" y="179956"/>
                    </a:moveTo>
                    <a:lnTo>
                      <a:pt x="493181" y="179956"/>
                    </a:lnTo>
                    <a:lnTo>
                      <a:pt x="493181" y="146061"/>
                    </a:lnTo>
                    <a:cubicBezTo>
                      <a:pt x="494597" y="146583"/>
                      <a:pt x="495887" y="147431"/>
                      <a:pt x="496916" y="148575"/>
                    </a:cubicBezTo>
                    <a:lnTo>
                      <a:pt x="514067" y="167616"/>
                    </a:lnTo>
                    <a:cubicBezTo>
                      <a:pt x="514448" y="168038"/>
                      <a:pt x="514657" y="168583"/>
                      <a:pt x="514657" y="169151"/>
                    </a:cubicBezTo>
                    <a:lnTo>
                      <a:pt x="514657" y="179956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6704" name="Google Shape;6704;p34"/>
          <p:cNvGrpSpPr/>
          <p:nvPr/>
        </p:nvGrpSpPr>
        <p:grpSpPr>
          <a:xfrm>
            <a:off x="183580" y="5987469"/>
            <a:ext cx="441375" cy="441375"/>
            <a:chOff x="181853" y="6040218"/>
            <a:chExt cx="441375" cy="441375"/>
          </a:xfrm>
        </p:grpSpPr>
        <p:sp>
          <p:nvSpPr>
            <p:cNvPr id="6705" name="Google Shape;6705;p34"/>
            <p:cNvSpPr/>
            <p:nvPr/>
          </p:nvSpPr>
          <p:spPr>
            <a:xfrm>
              <a:off x="181853" y="6040218"/>
              <a:ext cx="441375" cy="441375"/>
            </a:xfrm>
            <a:custGeom>
              <a:avLst/>
              <a:gdLst/>
              <a:ahLst/>
              <a:cxnLst/>
              <a:rect l="l" t="t" r="r" b="b"/>
              <a:pathLst>
                <a:path w="441375" h="441375" extrusionOk="0">
                  <a:moveTo>
                    <a:pt x="427137" y="183783"/>
                  </a:moveTo>
                  <a:cubicBezTo>
                    <a:pt x="435402" y="180836"/>
                    <a:pt x="441375" y="173005"/>
                    <a:pt x="441375" y="163736"/>
                  </a:cubicBezTo>
                  <a:lnTo>
                    <a:pt x="441375" y="78308"/>
                  </a:lnTo>
                  <a:cubicBezTo>
                    <a:pt x="441375" y="66534"/>
                    <a:pt x="431793" y="56952"/>
                    <a:pt x="420018" y="56952"/>
                  </a:cubicBezTo>
                  <a:lnTo>
                    <a:pt x="334591" y="56952"/>
                  </a:lnTo>
                  <a:cubicBezTo>
                    <a:pt x="322816" y="56952"/>
                    <a:pt x="313234" y="66534"/>
                    <a:pt x="313234" y="78308"/>
                  </a:cubicBezTo>
                  <a:lnTo>
                    <a:pt x="313234" y="92952"/>
                  </a:lnTo>
                  <a:lnTo>
                    <a:pt x="293166" y="85427"/>
                  </a:lnTo>
                  <a:lnTo>
                    <a:pt x="236463" y="85427"/>
                  </a:lnTo>
                  <a:cubicBezTo>
                    <a:pt x="220930" y="34883"/>
                    <a:pt x="174293" y="0"/>
                    <a:pt x="121022" y="0"/>
                  </a:cubicBezTo>
                  <a:cubicBezTo>
                    <a:pt x="54289" y="0"/>
                    <a:pt x="0" y="54289"/>
                    <a:pt x="0" y="121022"/>
                  </a:cubicBezTo>
                  <a:cubicBezTo>
                    <a:pt x="0" y="177931"/>
                    <a:pt x="39532" y="225664"/>
                    <a:pt x="92546" y="238521"/>
                  </a:cubicBezTo>
                  <a:lnTo>
                    <a:pt x="92546" y="263401"/>
                  </a:lnTo>
                  <a:cubicBezTo>
                    <a:pt x="92546" y="267224"/>
                    <a:pt x="93636" y="270762"/>
                    <a:pt x="95401" y="273873"/>
                  </a:cubicBezTo>
                  <a:cubicBezTo>
                    <a:pt x="89428" y="277661"/>
                    <a:pt x="85427" y="284295"/>
                    <a:pt x="85427" y="291877"/>
                  </a:cubicBezTo>
                  <a:lnTo>
                    <a:pt x="85427" y="405780"/>
                  </a:lnTo>
                  <a:cubicBezTo>
                    <a:pt x="85427" y="425407"/>
                    <a:pt x="101395" y="441375"/>
                    <a:pt x="121022" y="441375"/>
                  </a:cubicBezTo>
                  <a:cubicBezTo>
                    <a:pt x="138207" y="441375"/>
                    <a:pt x="152588" y="429123"/>
                    <a:pt x="155898" y="412899"/>
                  </a:cubicBezTo>
                  <a:lnTo>
                    <a:pt x="391542" y="412899"/>
                  </a:lnTo>
                  <a:cubicBezTo>
                    <a:pt x="419022" y="412899"/>
                    <a:pt x="441375" y="390539"/>
                    <a:pt x="441375" y="363067"/>
                  </a:cubicBezTo>
                  <a:cubicBezTo>
                    <a:pt x="441375" y="351292"/>
                    <a:pt x="431793" y="341710"/>
                    <a:pt x="420018" y="341710"/>
                  </a:cubicBezTo>
                  <a:lnTo>
                    <a:pt x="419833" y="341710"/>
                  </a:lnTo>
                  <a:cubicBezTo>
                    <a:pt x="424354" y="335744"/>
                    <a:pt x="427137" y="328397"/>
                    <a:pt x="427137" y="320353"/>
                  </a:cubicBezTo>
                  <a:close/>
                  <a:moveTo>
                    <a:pt x="327472" y="78308"/>
                  </a:moveTo>
                  <a:cubicBezTo>
                    <a:pt x="327472" y="74379"/>
                    <a:pt x="330668" y="71190"/>
                    <a:pt x="334591" y="71190"/>
                  </a:cubicBezTo>
                  <a:lnTo>
                    <a:pt x="420018" y="71190"/>
                  </a:lnTo>
                  <a:cubicBezTo>
                    <a:pt x="423941" y="71190"/>
                    <a:pt x="427137" y="74379"/>
                    <a:pt x="427137" y="78308"/>
                  </a:cubicBezTo>
                  <a:lnTo>
                    <a:pt x="427137" y="163736"/>
                  </a:lnTo>
                  <a:cubicBezTo>
                    <a:pt x="427137" y="167666"/>
                    <a:pt x="423941" y="170855"/>
                    <a:pt x="420018" y="170855"/>
                  </a:cubicBezTo>
                  <a:lnTo>
                    <a:pt x="384423" y="170855"/>
                  </a:lnTo>
                  <a:lnTo>
                    <a:pt x="334591" y="170855"/>
                  </a:lnTo>
                  <a:cubicBezTo>
                    <a:pt x="330668" y="170855"/>
                    <a:pt x="327472" y="167666"/>
                    <a:pt x="327472" y="163736"/>
                  </a:cubicBezTo>
                  <a:lnTo>
                    <a:pt x="327472" y="143753"/>
                  </a:lnTo>
                  <a:lnTo>
                    <a:pt x="336684" y="140300"/>
                  </a:lnTo>
                  <a:lnTo>
                    <a:pt x="355948" y="159564"/>
                  </a:lnTo>
                  <a:lnTo>
                    <a:pt x="417932" y="97579"/>
                  </a:lnTo>
                  <a:lnTo>
                    <a:pt x="407866" y="87513"/>
                  </a:lnTo>
                  <a:lnTo>
                    <a:pt x="355948" y="139432"/>
                  </a:lnTo>
                  <a:lnTo>
                    <a:pt x="350288" y="133772"/>
                  </a:lnTo>
                  <a:cubicBezTo>
                    <a:pt x="353791" y="130533"/>
                    <a:pt x="355948" y="125949"/>
                    <a:pt x="355948" y="121022"/>
                  </a:cubicBezTo>
                  <a:cubicBezTo>
                    <a:pt x="355948" y="113818"/>
                    <a:pt x="351413" y="107276"/>
                    <a:pt x="344664" y="104734"/>
                  </a:cubicBezTo>
                  <a:lnTo>
                    <a:pt x="327472" y="98291"/>
                  </a:lnTo>
                  <a:close/>
                  <a:moveTo>
                    <a:pt x="355948" y="313234"/>
                  </a:moveTo>
                  <a:lnTo>
                    <a:pt x="341710" y="313234"/>
                  </a:lnTo>
                  <a:lnTo>
                    <a:pt x="341710" y="213569"/>
                  </a:lnTo>
                  <a:lnTo>
                    <a:pt x="355948" y="213569"/>
                  </a:lnTo>
                  <a:close/>
                  <a:moveTo>
                    <a:pt x="327472" y="199331"/>
                  </a:moveTo>
                  <a:lnTo>
                    <a:pt x="327472" y="313234"/>
                  </a:lnTo>
                  <a:lnTo>
                    <a:pt x="313234" y="313234"/>
                  </a:lnTo>
                  <a:lnTo>
                    <a:pt x="313234" y="213569"/>
                  </a:lnTo>
                  <a:lnTo>
                    <a:pt x="270520" y="213569"/>
                  </a:lnTo>
                  <a:lnTo>
                    <a:pt x="270520" y="313234"/>
                  </a:lnTo>
                  <a:lnTo>
                    <a:pt x="256282" y="313234"/>
                  </a:lnTo>
                  <a:lnTo>
                    <a:pt x="256282" y="242044"/>
                  </a:lnTo>
                  <a:lnTo>
                    <a:pt x="213569" y="242044"/>
                  </a:lnTo>
                  <a:lnTo>
                    <a:pt x="213569" y="313234"/>
                  </a:lnTo>
                  <a:lnTo>
                    <a:pt x="185093" y="313234"/>
                  </a:lnTo>
                  <a:lnTo>
                    <a:pt x="185093" y="223578"/>
                  </a:lnTo>
                  <a:cubicBezTo>
                    <a:pt x="200548" y="213896"/>
                    <a:pt x="213718" y="200776"/>
                    <a:pt x="223500" y="185093"/>
                  </a:cubicBezTo>
                  <a:lnTo>
                    <a:pt x="334591" y="185093"/>
                  </a:lnTo>
                  <a:lnTo>
                    <a:pt x="384423" y="185093"/>
                  </a:lnTo>
                  <a:lnTo>
                    <a:pt x="384423" y="313234"/>
                  </a:lnTo>
                  <a:lnTo>
                    <a:pt x="370186" y="313234"/>
                  </a:lnTo>
                  <a:lnTo>
                    <a:pt x="370186" y="199331"/>
                  </a:lnTo>
                  <a:close/>
                  <a:moveTo>
                    <a:pt x="298996" y="313234"/>
                  </a:moveTo>
                  <a:lnTo>
                    <a:pt x="284758" y="313234"/>
                  </a:lnTo>
                  <a:lnTo>
                    <a:pt x="284758" y="227807"/>
                  </a:lnTo>
                  <a:lnTo>
                    <a:pt x="298996" y="227807"/>
                  </a:lnTo>
                  <a:close/>
                  <a:moveTo>
                    <a:pt x="242044" y="313234"/>
                  </a:moveTo>
                  <a:lnTo>
                    <a:pt x="227807" y="313234"/>
                  </a:lnTo>
                  <a:lnTo>
                    <a:pt x="227807" y="256282"/>
                  </a:lnTo>
                  <a:lnTo>
                    <a:pt x="242044" y="256282"/>
                  </a:lnTo>
                  <a:close/>
                  <a:moveTo>
                    <a:pt x="339660" y="123977"/>
                  </a:moveTo>
                  <a:lnTo>
                    <a:pt x="298996" y="139225"/>
                  </a:lnTo>
                  <a:lnTo>
                    <a:pt x="298996" y="102819"/>
                  </a:lnTo>
                  <a:lnTo>
                    <a:pt x="339652" y="118061"/>
                  </a:lnTo>
                  <a:cubicBezTo>
                    <a:pt x="340884" y="118523"/>
                    <a:pt x="341710" y="119712"/>
                    <a:pt x="341710" y="121022"/>
                  </a:cubicBezTo>
                  <a:cubicBezTo>
                    <a:pt x="341710" y="122332"/>
                    <a:pt x="340884" y="123521"/>
                    <a:pt x="339660" y="123977"/>
                  </a:cubicBezTo>
                  <a:close/>
                  <a:moveTo>
                    <a:pt x="284758" y="113903"/>
                  </a:moveTo>
                  <a:lnTo>
                    <a:pt x="142379" y="113903"/>
                  </a:lnTo>
                  <a:lnTo>
                    <a:pt x="142379" y="99665"/>
                  </a:lnTo>
                  <a:lnTo>
                    <a:pt x="284758" y="99665"/>
                  </a:lnTo>
                  <a:close/>
                  <a:moveTo>
                    <a:pt x="106784" y="142379"/>
                  </a:moveTo>
                  <a:cubicBezTo>
                    <a:pt x="95010" y="142379"/>
                    <a:pt x="85427" y="132797"/>
                    <a:pt x="85427" y="121022"/>
                  </a:cubicBezTo>
                  <a:cubicBezTo>
                    <a:pt x="85427" y="109247"/>
                    <a:pt x="95010" y="99665"/>
                    <a:pt x="106784" y="99665"/>
                  </a:cubicBezTo>
                  <a:lnTo>
                    <a:pt x="128141" y="99665"/>
                  </a:lnTo>
                  <a:lnTo>
                    <a:pt x="128141" y="142379"/>
                  </a:lnTo>
                  <a:close/>
                  <a:moveTo>
                    <a:pt x="106784" y="85427"/>
                  </a:moveTo>
                  <a:cubicBezTo>
                    <a:pt x="87157" y="85427"/>
                    <a:pt x="71190" y="101395"/>
                    <a:pt x="71190" y="121022"/>
                  </a:cubicBezTo>
                  <a:cubicBezTo>
                    <a:pt x="71190" y="140649"/>
                    <a:pt x="87157" y="156617"/>
                    <a:pt x="106784" y="156617"/>
                  </a:cubicBezTo>
                  <a:lnTo>
                    <a:pt x="190631" y="156617"/>
                  </a:lnTo>
                  <a:cubicBezTo>
                    <a:pt x="177383" y="182516"/>
                    <a:pt x="150594" y="199331"/>
                    <a:pt x="121022" y="199331"/>
                  </a:cubicBezTo>
                  <a:cubicBezTo>
                    <a:pt x="77846" y="199331"/>
                    <a:pt x="42714" y="164199"/>
                    <a:pt x="42714" y="121022"/>
                  </a:cubicBezTo>
                  <a:cubicBezTo>
                    <a:pt x="42714" y="77846"/>
                    <a:pt x="77846" y="42714"/>
                    <a:pt x="121022" y="42714"/>
                  </a:cubicBezTo>
                  <a:cubicBezTo>
                    <a:pt x="150587" y="42714"/>
                    <a:pt x="177383" y="59529"/>
                    <a:pt x="190631" y="85427"/>
                  </a:cubicBezTo>
                  <a:close/>
                  <a:moveTo>
                    <a:pt x="142379" y="142379"/>
                  </a:moveTo>
                  <a:lnTo>
                    <a:pt x="142379" y="128141"/>
                  </a:lnTo>
                  <a:lnTo>
                    <a:pt x="284758" y="128141"/>
                  </a:lnTo>
                  <a:lnTo>
                    <a:pt x="284758" y="142379"/>
                  </a:lnTo>
                  <a:close/>
                  <a:moveTo>
                    <a:pt x="293166" y="156617"/>
                  </a:moveTo>
                  <a:lnTo>
                    <a:pt x="313234" y="149092"/>
                  </a:lnTo>
                  <a:lnTo>
                    <a:pt x="313234" y="163736"/>
                  </a:lnTo>
                  <a:cubicBezTo>
                    <a:pt x="313234" y="166242"/>
                    <a:pt x="313747" y="168620"/>
                    <a:pt x="314544" y="170855"/>
                  </a:cubicBezTo>
                  <a:lnTo>
                    <a:pt x="231195" y="170855"/>
                  </a:lnTo>
                  <a:cubicBezTo>
                    <a:pt x="233260" y="166277"/>
                    <a:pt x="234968" y="161501"/>
                    <a:pt x="236470" y="156617"/>
                  </a:cubicBezTo>
                  <a:close/>
                  <a:moveTo>
                    <a:pt x="14238" y="121022"/>
                  </a:moveTo>
                  <a:cubicBezTo>
                    <a:pt x="14238" y="62141"/>
                    <a:pt x="62141" y="14238"/>
                    <a:pt x="121022" y="14238"/>
                  </a:cubicBezTo>
                  <a:cubicBezTo>
                    <a:pt x="166548" y="14238"/>
                    <a:pt x="206649" y="43084"/>
                    <a:pt x="221577" y="85427"/>
                  </a:cubicBezTo>
                  <a:lnTo>
                    <a:pt x="206307" y="85427"/>
                  </a:lnTo>
                  <a:cubicBezTo>
                    <a:pt x="192005" y="51178"/>
                    <a:pt x="158390" y="28476"/>
                    <a:pt x="121022" y="28476"/>
                  </a:cubicBezTo>
                  <a:cubicBezTo>
                    <a:pt x="69994" y="28476"/>
                    <a:pt x="28476" y="69994"/>
                    <a:pt x="28476" y="121022"/>
                  </a:cubicBezTo>
                  <a:cubicBezTo>
                    <a:pt x="28476" y="172051"/>
                    <a:pt x="69994" y="213569"/>
                    <a:pt x="121022" y="213569"/>
                  </a:cubicBezTo>
                  <a:cubicBezTo>
                    <a:pt x="158390" y="213569"/>
                    <a:pt x="192005" y="190866"/>
                    <a:pt x="206307" y="156617"/>
                  </a:cubicBezTo>
                  <a:lnTo>
                    <a:pt x="221577" y="156617"/>
                  </a:lnTo>
                  <a:cubicBezTo>
                    <a:pt x="206649" y="198961"/>
                    <a:pt x="166548" y="227807"/>
                    <a:pt x="121022" y="227807"/>
                  </a:cubicBezTo>
                  <a:cubicBezTo>
                    <a:pt x="62141" y="227807"/>
                    <a:pt x="14238" y="179903"/>
                    <a:pt x="14238" y="121022"/>
                  </a:cubicBezTo>
                  <a:close/>
                  <a:moveTo>
                    <a:pt x="121022" y="242044"/>
                  </a:moveTo>
                  <a:cubicBezTo>
                    <a:pt x="125835" y="242044"/>
                    <a:pt x="130569" y="241660"/>
                    <a:pt x="135260" y="241105"/>
                  </a:cubicBezTo>
                  <a:lnTo>
                    <a:pt x="135260" y="263401"/>
                  </a:lnTo>
                  <a:cubicBezTo>
                    <a:pt x="135260" y="267331"/>
                    <a:pt x="132064" y="270520"/>
                    <a:pt x="128141" y="270520"/>
                  </a:cubicBezTo>
                  <a:lnTo>
                    <a:pt x="113903" y="270520"/>
                  </a:lnTo>
                  <a:cubicBezTo>
                    <a:pt x="109981" y="270520"/>
                    <a:pt x="106784" y="267331"/>
                    <a:pt x="106784" y="263401"/>
                  </a:cubicBezTo>
                  <a:lnTo>
                    <a:pt x="106784" y="241133"/>
                  </a:lnTo>
                  <a:cubicBezTo>
                    <a:pt x="111461" y="241681"/>
                    <a:pt x="116196" y="242044"/>
                    <a:pt x="121022" y="242044"/>
                  </a:cubicBezTo>
                  <a:close/>
                  <a:moveTo>
                    <a:pt x="142379" y="405780"/>
                  </a:moveTo>
                  <a:cubicBezTo>
                    <a:pt x="142379" y="417555"/>
                    <a:pt x="132797" y="427137"/>
                    <a:pt x="121022" y="427137"/>
                  </a:cubicBezTo>
                  <a:cubicBezTo>
                    <a:pt x="109247" y="427137"/>
                    <a:pt x="99665" y="417555"/>
                    <a:pt x="99665" y="405780"/>
                  </a:cubicBezTo>
                  <a:lnTo>
                    <a:pt x="99665" y="291877"/>
                  </a:lnTo>
                  <a:cubicBezTo>
                    <a:pt x="99665" y="287947"/>
                    <a:pt x="102862" y="284758"/>
                    <a:pt x="106784" y="284758"/>
                  </a:cubicBezTo>
                  <a:lnTo>
                    <a:pt x="113903" y="284758"/>
                  </a:lnTo>
                  <a:lnTo>
                    <a:pt x="128141" y="284758"/>
                  </a:lnTo>
                  <a:lnTo>
                    <a:pt x="135260" y="284758"/>
                  </a:lnTo>
                  <a:cubicBezTo>
                    <a:pt x="139183" y="284758"/>
                    <a:pt x="142379" y="287947"/>
                    <a:pt x="142379" y="291877"/>
                  </a:cubicBezTo>
                  <a:close/>
                  <a:moveTo>
                    <a:pt x="427137" y="363067"/>
                  </a:moveTo>
                  <a:cubicBezTo>
                    <a:pt x="427137" y="382694"/>
                    <a:pt x="411169" y="398661"/>
                    <a:pt x="391542" y="398661"/>
                  </a:cubicBezTo>
                  <a:lnTo>
                    <a:pt x="156617" y="398661"/>
                  </a:lnTo>
                  <a:lnTo>
                    <a:pt x="156617" y="355948"/>
                  </a:lnTo>
                  <a:lnTo>
                    <a:pt x="391542" y="355948"/>
                  </a:lnTo>
                  <a:lnTo>
                    <a:pt x="420018" y="355948"/>
                  </a:lnTo>
                  <a:cubicBezTo>
                    <a:pt x="423941" y="355948"/>
                    <a:pt x="427137" y="359137"/>
                    <a:pt x="427137" y="363067"/>
                  </a:cubicBezTo>
                  <a:close/>
                  <a:moveTo>
                    <a:pt x="156617" y="341710"/>
                  </a:moveTo>
                  <a:lnTo>
                    <a:pt x="156617" y="291877"/>
                  </a:lnTo>
                  <a:cubicBezTo>
                    <a:pt x="156617" y="284295"/>
                    <a:pt x="152616" y="277661"/>
                    <a:pt x="146643" y="273873"/>
                  </a:cubicBezTo>
                  <a:cubicBezTo>
                    <a:pt x="148409" y="270762"/>
                    <a:pt x="149498" y="267224"/>
                    <a:pt x="149498" y="263401"/>
                  </a:cubicBezTo>
                  <a:lnTo>
                    <a:pt x="149498" y="238592"/>
                  </a:lnTo>
                  <a:cubicBezTo>
                    <a:pt x="156887" y="236798"/>
                    <a:pt x="164028" y="234349"/>
                    <a:pt x="170855" y="231252"/>
                  </a:cubicBezTo>
                  <a:lnTo>
                    <a:pt x="170855" y="313234"/>
                  </a:lnTo>
                  <a:cubicBezTo>
                    <a:pt x="170855" y="321086"/>
                    <a:pt x="177241" y="327472"/>
                    <a:pt x="185093" y="327472"/>
                  </a:cubicBezTo>
                  <a:lnTo>
                    <a:pt x="384423" y="327472"/>
                  </a:lnTo>
                  <a:cubicBezTo>
                    <a:pt x="392276" y="327472"/>
                    <a:pt x="398661" y="321086"/>
                    <a:pt x="398661" y="313234"/>
                  </a:cubicBezTo>
                  <a:lnTo>
                    <a:pt x="398661" y="185093"/>
                  </a:lnTo>
                  <a:lnTo>
                    <a:pt x="412899" y="185093"/>
                  </a:lnTo>
                  <a:lnTo>
                    <a:pt x="412899" y="320353"/>
                  </a:lnTo>
                  <a:cubicBezTo>
                    <a:pt x="412899" y="332128"/>
                    <a:pt x="403317" y="341710"/>
                    <a:pt x="391542" y="341710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6" name="Google Shape;6706;p34"/>
            <p:cNvSpPr/>
            <p:nvPr/>
          </p:nvSpPr>
          <p:spPr>
            <a:xfrm>
              <a:off x="537801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7" name="Google Shape;6707;p34"/>
            <p:cNvSpPr/>
            <p:nvPr/>
          </p:nvSpPr>
          <p:spPr>
            <a:xfrm>
              <a:off x="509325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8" name="Google Shape;6708;p34"/>
            <p:cNvSpPr/>
            <p:nvPr/>
          </p:nvSpPr>
          <p:spPr>
            <a:xfrm>
              <a:off x="566277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709" name="Google Shape;6709;p34"/>
          <p:cNvGrpSpPr/>
          <p:nvPr/>
        </p:nvGrpSpPr>
        <p:grpSpPr>
          <a:xfrm>
            <a:off x="199637" y="396206"/>
            <a:ext cx="442629" cy="542493"/>
            <a:chOff x="4819650" y="1862137"/>
            <a:chExt cx="2558414" cy="3135630"/>
          </a:xfrm>
        </p:grpSpPr>
        <p:sp>
          <p:nvSpPr>
            <p:cNvPr id="6710" name="Google Shape;6710;p34"/>
            <p:cNvSpPr/>
            <p:nvPr/>
          </p:nvSpPr>
          <p:spPr>
            <a:xfrm>
              <a:off x="6353175" y="3360420"/>
              <a:ext cx="621029" cy="45720"/>
            </a:xfrm>
            <a:custGeom>
              <a:avLst/>
              <a:gdLst/>
              <a:ahLst/>
              <a:cxnLst/>
              <a:rect l="l" t="t" r="r" b="b"/>
              <a:pathLst>
                <a:path w="621029" h="45720" extrusionOk="0">
                  <a:moveTo>
                    <a:pt x="38100" y="20002"/>
                  </a:moveTo>
                  <a:lnTo>
                    <a:pt x="0" y="32385"/>
                  </a:lnTo>
                  <a:cubicBezTo>
                    <a:pt x="11430" y="39052"/>
                    <a:pt x="27622" y="44767"/>
                    <a:pt x="50483" y="44767"/>
                  </a:cubicBezTo>
                  <a:cubicBezTo>
                    <a:pt x="51435" y="44767"/>
                    <a:pt x="53340" y="44767"/>
                    <a:pt x="54292" y="44767"/>
                  </a:cubicBezTo>
                  <a:cubicBezTo>
                    <a:pt x="58103" y="44767"/>
                    <a:pt x="60960" y="44767"/>
                    <a:pt x="63817" y="45720"/>
                  </a:cubicBezTo>
                  <a:lnTo>
                    <a:pt x="604838" y="45720"/>
                  </a:lnTo>
                  <a:cubicBezTo>
                    <a:pt x="610553" y="30480"/>
                    <a:pt x="616268" y="15240"/>
                    <a:pt x="621030" y="0"/>
                  </a:cubicBezTo>
                  <a:lnTo>
                    <a:pt x="83820" y="0"/>
                  </a:lnTo>
                  <a:cubicBezTo>
                    <a:pt x="70485" y="7620"/>
                    <a:pt x="55245" y="14288"/>
                    <a:pt x="38100" y="2000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1" name="Google Shape;6711;p34"/>
            <p:cNvSpPr/>
            <p:nvPr/>
          </p:nvSpPr>
          <p:spPr>
            <a:xfrm>
              <a:off x="5218747" y="3360420"/>
              <a:ext cx="625792" cy="45720"/>
            </a:xfrm>
            <a:custGeom>
              <a:avLst/>
              <a:gdLst/>
              <a:ahLst/>
              <a:cxnLst/>
              <a:rect l="l" t="t" r="r" b="b"/>
              <a:pathLst>
                <a:path w="625792" h="45720" extrusionOk="0">
                  <a:moveTo>
                    <a:pt x="570548" y="44767"/>
                  </a:moveTo>
                  <a:cubicBezTo>
                    <a:pt x="572453" y="44767"/>
                    <a:pt x="573405" y="44767"/>
                    <a:pt x="575310" y="44767"/>
                  </a:cubicBezTo>
                  <a:cubicBezTo>
                    <a:pt x="599123" y="44767"/>
                    <a:pt x="614363" y="39052"/>
                    <a:pt x="625793" y="32385"/>
                  </a:cubicBezTo>
                  <a:lnTo>
                    <a:pt x="587693" y="20002"/>
                  </a:lnTo>
                  <a:cubicBezTo>
                    <a:pt x="570548" y="14288"/>
                    <a:pt x="555307" y="7620"/>
                    <a:pt x="541020" y="0"/>
                  </a:cubicBezTo>
                  <a:lnTo>
                    <a:pt x="0" y="0"/>
                  </a:lnTo>
                  <a:cubicBezTo>
                    <a:pt x="4763" y="15240"/>
                    <a:pt x="10477" y="30480"/>
                    <a:pt x="16192" y="45720"/>
                  </a:cubicBezTo>
                  <a:lnTo>
                    <a:pt x="561023" y="45720"/>
                  </a:lnTo>
                  <a:cubicBezTo>
                    <a:pt x="563880" y="44767"/>
                    <a:pt x="566738" y="44767"/>
                    <a:pt x="570548" y="4476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2" name="Google Shape;6712;p34"/>
            <p:cNvSpPr/>
            <p:nvPr/>
          </p:nvSpPr>
          <p:spPr>
            <a:xfrm>
              <a:off x="6231254" y="3445192"/>
              <a:ext cx="710565" cy="45720"/>
            </a:xfrm>
            <a:custGeom>
              <a:avLst/>
              <a:gdLst/>
              <a:ahLst/>
              <a:cxnLst/>
              <a:rect l="l" t="t" r="r" b="b"/>
              <a:pathLst>
                <a:path w="710565" h="45720" extrusionOk="0">
                  <a:moveTo>
                    <a:pt x="188595" y="953"/>
                  </a:moveTo>
                  <a:cubicBezTo>
                    <a:pt x="167640" y="14288"/>
                    <a:pt x="124778" y="27623"/>
                    <a:pt x="81915" y="27623"/>
                  </a:cubicBezTo>
                  <a:lnTo>
                    <a:pt x="80963" y="27623"/>
                  </a:lnTo>
                  <a:cubicBezTo>
                    <a:pt x="77153" y="27623"/>
                    <a:pt x="73342" y="26670"/>
                    <a:pt x="70485" y="25717"/>
                  </a:cubicBezTo>
                  <a:cubicBezTo>
                    <a:pt x="57150" y="33338"/>
                    <a:pt x="26670" y="41910"/>
                    <a:pt x="0" y="45720"/>
                  </a:cubicBezTo>
                  <a:lnTo>
                    <a:pt x="688658" y="45720"/>
                  </a:lnTo>
                  <a:cubicBezTo>
                    <a:pt x="696278" y="30480"/>
                    <a:pt x="703898" y="15240"/>
                    <a:pt x="710565" y="0"/>
                  </a:cubicBezTo>
                  <a:lnTo>
                    <a:pt x="189548" y="0"/>
                  </a:lnTo>
                  <a:cubicBezTo>
                    <a:pt x="189548" y="953"/>
                    <a:pt x="189548" y="953"/>
                    <a:pt x="188595" y="95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3" name="Google Shape;6713;p34"/>
            <p:cNvSpPr/>
            <p:nvPr/>
          </p:nvSpPr>
          <p:spPr>
            <a:xfrm>
              <a:off x="5252085" y="3446145"/>
              <a:ext cx="714374" cy="45720"/>
            </a:xfrm>
            <a:custGeom>
              <a:avLst/>
              <a:gdLst/>
              <a:ahLst/>
              <a:cxnLst/>
              <a:rect l="l" t="t" r="r" b="b"/>
              <a:pathLst>
                <a:path w="714374" h="45720" extrusionOk="0">
                  <a:moveTo>
                    <a:pt x="643890" y="25717"/>
                  </a:moveTo>
                  <a:cubicBezTo>
                    <a:pt x="641032" y="26670"/>
                    <a:pt x="637223" y="27622"/>
                    <a:pt x="633413" y="27622"/>
                  </a:cubicBezTo>
                  <a:lnTo>
                    <a:pt x="632460" y="27622"/>
                  </a:lnTo>
                  <a:cubicBezTo>
                    <a:pt x="589598" y="27622"/>
                    <a:pt x="546735" y="14288"/>
                    <a:pt x="525780" y="952"/>
                  </a:cubicBezTo>
                  <a:cubicBezTo>
                    <a:pt x="525780" y="952"/>
                    <a:pt x="524828" y="0"/>
                    <a:pt x="523875" y="0"/>
                  </a:cubicBezTo>
                  <a:lnTo>
                    <a:pt x="0" y="0"/>
                  </a:lnTo>
                  <a:cubicBezTo>
                    <a:pt x="6667" y="15240"/>
                    <a:pt x="14288" y="30480"/>
                    <a:pt x="21907" y="45720"/>
                  </a:cubicBezTo>
                  <a:lnTo>
                    <a:pt x="714375" y="45720"/>
                  </a:lnTo>
                  <a:cubicBezTo>
                    <a:pt x="687705" y="41910"/>
                    <a:pt x="657225" y="33338"/>
                    <a:pt x="643890" y="2571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4" name="Google Shape;6714;p34"/>
            <p:cNvSpPr/>
            <p:nvPr/>
          </p:nvSpPr>
          <p:spPr>
            <a:xfrm>
              <a:off x="4989989" y="1862137"/>
              <a:ext cx="2212551" cy="2412682"/>
            </a:xfrm>
            <a:custGeom>
              <a:avLst/>
              <a:gdLst/>
              <a:ahLst/>
              <a:cxnLst/>
              <a:rect l="l" t="t" r="r" b="b"/>
              <a:pathLst>
                <a:path w="2212551" h="2412682" extrusionOk="0">
                  <a:moveTo>
                    <a:pt x="78263" y="1206818"/>
                  </a:moveTo>
                  <a:cubicBezTo>
                    <a:pt x="54450" y="1213485"/>
                    <a:pt x="36353" y="1225868"/>
                    <a:pt x="23018" y="1245870"/>
                  </a:cubicBezTo>
                  <a:cubicBezTo>
                    <a:pt x="-23655" y="1316355"/>
                    <a:pt x="10635" y="1460183"/>
                    <a:pt x="38258" y="1575435"/>
                  </a:cubicBezTo>
                  <a:cubicBezTo>
                    <a:pt x="47783" y="1616393"/>
                    <a:pt x="57308" y="1655445"/>
                    <a:pt x="61118" y="1684973"/>
                  </a:cubicBezTo>
                  <a:cubicBezTo>
                    <a:pt x="62070" y="1689735"/>
                    <a:pt x="62070" y="1695450"/>
                    <a:pt x="63023" y="1701165"/>
                  </a:cubicBezTo>
                  <a:cubicBezTo>
                    <a:pt x="67785" y="1736408"/>
                    <a:pt x="73500" y="1777365"/>
                    <a:pt x="65880" y="1802130"/>
                  </a:cubicBezTo>
                  <a:lnTo>
                    <a:pt x="63023" y="1809750"/>
                  </a:lnTo>
                  <a:lnTo>
                    <a:pt x="70643" y="1811655"/>
                  </a:lnTo>
                  <a:cubicBezTo>
                    <a:pt x="96360" y="1817370"/>
                    <a:pt x="128745" y="1842135"/>
                    <a:pt x="157320" y="1864995"/>
                  </a:cubicBezTo>
                  <a:cubicBezTo>
                    <a:pt x="161130" y="1868805"/>
                    <a:pt x="165893" y="1871663"/>
                    <a:pt x="169703" y="1874520"/>
                  </a:cubicBezTo>
                  <a:cubicBezTo>
                    <a:pt x="192563" y="1892618"/>
                    <a:pt x="222090" y="1920240"/>
                    <a:pt x="252570" y="1948815"/>
                  </a:cubicBezTo>
                  <a:cubicBezTo>
                    <a:pt x="336390" y="2027873"/>
                    <a:pt x="441165" y="2126933"/>
                    <a:pt x="524985" y="2126933"/>
                  </a:cubicBezTo>
                  <a:cubicBezTo>
                    <a:pt x="526890" y="2126933"/>
                    <a:pt x="528795" y="2126933"/>
                    <a:pt x="530700" y="2126933"/>
                  </a:cubicBezTo>
                  <a:cubicBezTo>
                    <a:pt x="554513" y="2125980"/>
                    <a:pt x="575468" y="2115503"/>
                    <a:pt x="592613" y="2098358"/>
                  </a:cubicBezTo>
                  <a:cubicBezTo>
                    <a:pt x="585945" y="2122170"/>
                    <a:pt x="587850" y="2145030"/>
                    <a:pt x="599280" y="2165985"/>
                  </a:cubicBezTo>
                  <a:cubicBezTo>
                    <a:pt x="637380" y="2241233"/>
                    <a:pt x="778350" y="2284095"/>
                    <a:pt x="891698" y="2317433"/>
                  </a:cubicBezTo>
                  <a:cubicBezTo>
                    <a:pt x="932655" y="2329815"/>
                    <a:pt x="970755" y="2341245"/>
                    <a:pt x="997425" y="2352675"/>
                  </a:cubicBezTo>
                  <a:cubicBezTo>
                    <a:pt x="1002188" y="2354580"/>
                    <a:pt x="1006950" y="2356485"/>
                    <a:pt x="1011713" y="2358390"/>
                  </a:cubicBezTo>
                  <a:cubicBezTo>
                    <a:pt x="1045050" y="2371725"/>
                    <a:pt x="1083150" y="2386965"/>
                    <a:pt x="1101248" y="2406968"/>
                  </a:cubicBezTo>
                  <a:lnTo>
                    <a:pt x="1106963" y="2412683"/>
                  </a:lnTo>
                  <a:lnTo>
                    <a:pt x="1112678" y="2406968"/>
                  </a:lnTo>
                  <a:cubicBezTo>
                    <a:pt x="1130775" y="2387918"/>
                    <a:pt x="1168875" y="2372678"/>
                    <a:pt x="1202213" y="2358390"/>
                  </a:cubicBezTo>
                  <a:cubicBezTo>
                    <a:pt x="1206975" y="2356485"/>
                    <a:pt x="1211738" y="2354580"/>
                    <a:pt x="1216500" y="2352675"/>
                  </a:cubicBezTo>
                  <a:cubicBezTo>
                    <a:pt x="1243170" y="2341245"/>
                    <a:pt x="1282223" y="2329815"/>
                    <a:pt x="1322228" y="2317433"/>
                  </a:cubicBezTo>
                  <a:cubicBezTo>
                    <a:pt x="1435575" y="2283143"/>
                    <a:pt x="1576545" y="2241233"/>
                    <a:pt x="1614645" y="2165985"/>
                  </a:cubicBezTo>
                  <a:cubicBezTo>
                    <a:pt x="1625123" y="2145030"/>
                    <a:pt x="1627028" y="2121218"/>
                    <a:pt x="1620360" y="2097405"/>
                  </a:cubicBezTo>
                  <a:cubicBezTo>
                    <a:pt x="1637505" y="2114550"/>
                    <a:pt x="1658460" y="2124075"/>
                    <a:pt x="1682273" y="2125980"/>
                  </a:cubicBezTo>
                  <a:cubicBezTo>
                    <a:pt x="1684178" y="2125980"/>
                    <a:pt x="1686083" y="2125980"/>
                    <a:pt x="1687988" y="2125980"/>
                  </a:cubicBezTo>
                  <a:cubicBezTo>
                    <a:pt x="1771808" y="2125980"/>
                    <a:pt x="1875630" y="2027873"/>
                    <a:pt x="1960403" y="1947863"/>
                  </a:cubicBezTo>
                  <a:cubicBezTo>
                    <a:pt x="1990883" y="1918335"/>
                    <a:pt x="2020410" y="1891665"/>
                    <a:pt x="2043270" y="1873568"/>
                  </a:cubicBezTo>
                  <a:cubicBezTo>
                    <a:pt x="2047080" y="1870710"/>
                    <a:pt x="2051843" y="1866900"/>
                    <a:pt x="2055653" y="1864043"/>
                  </a:cubicBezTo>
                  <a:cubicBezTo>
                    <a:pt x="2084228" y="1842135"/>
                    <a:pt x="2116613" y="1816418"/>
                    <a:pt x="2142330" y="1810703"/>
                  </a:cubicBezTo>
                  <a:lnTo>
                    <a:pt x="2149950" y="1808798"/>
                  </a:lnTo>
                  <a:lnTo>
                    <a:pt x="2147093" y="1801178"/>
                  </a:lnTo>
                  <a:cubicBezTo>
                    <a:pt x="2139473" y="1776413"/>
                    <a:pt x="2145188" y="1735455"/>
                    <a:pt x="2149950" y="1700213"/>
                  </a:cubicBezTo>
                  <a:cubicBezTo>
                    <a:pt x="2150903" y="1694498"/>
                    <a:pt x="2151855" y="1689735"/>
                    <a:pt x="2151855" y="1684020"/>
                  </a:cubicBezTo>
                  <a:cubicBezTo>
                    <a:pt x="2155665" y="1655445"/>
                    <a:pt x="2165190" y="1616393"/>
                    <a:pt x="2174715" y="1574483"/>
                  </a:cubicBezTo>
                  <a:cubicBezTo>
                    <a:pt x="2202338" y="1459230"/>
                    <a:pt x="2235675" y="1315403"/>
                    <a:pt x="2189955" y="1244918"/>
                  </a:cubicBezTo>
                  <a:cubicBezTo>
                    <a:pt x="2176620" y="1224915"/>
                    <a:pt x="2157570" y="1211580"/>
                    <a:pt x="2133758" y="1205865"/>
                  </a:cubicBezTo>
                  <a:cubicBezTo>
                    <a:pt x="2157570" y="1199198"/>
                    <a:pt x="2175668" y="1186815"/>
                    <a:pt x="2189003" y="1166813"/>
                  </a:cubicBezTo>
                  <a:cubicBezTo>
                    <a:pt x="2235675" y="1096328"/>
                    <a:pt x="2201385" y="952500"/>
                    <a:pt x="2173763" y="837248"/>
                  </a:cubicBezTo>
                  <a:cubicBezTo>
                    <a:pt x="2164238" y="796290"/>
                    <a:pt x="2154713" y="757238"/>
                    <a:pt x="2150903" y="727710"/>
                  </a:cubicBezTo>
                  <a:cubicBezTo>
                    <a:pt x="2149950" y="722948"/>
                    <a:pt x="2149950" y="717233"/>
                    <a:pt x="2148998" y="711518"/>
                  </a:cubicBezTo>
                  <a:cubicBezTo>
                    <a:pt x="2144235" y="676275"/>
                    <a:pt x="2138520" y="635318"/>
                    <a:pt x="2146140" y="610553"/>
                  </a:cubicBezTo>
                  <a:lnTo>
                    <a:pt x="2148998" y="602933"/>
                  </a:lnTo>
                  <a:lnTo>
                    <a:pt x="2141378" y="601028"/>
                  </a:lnTo>
                  <a:cubicBezTo>
                    <a:pt x="2115660" y="595313"/>
                    <a:pt x="2083275" y="570548"/>
                    <a:pt x="2054700" y="547688"/>
                  </a:cubicBezTo>
                  <a:cubicBezTo>
                    <a:pt x="2049938" y="543878"/>
                    <a:pt x="2046128" y="541020"/>
                    <a:pt x="2042318" y="538163"/>
                  </a:cubicBezTo>
                  <a:cubicBezTo>
                    <a:pt x="2019458" y="520065"/>
                    <a:pt x="1989930" y="492443"/>
                    <a:pt x="1959450" y="463868"/>
                  </a:cubicBezTo>
                  <a:cubicBezTo>
                    <a:pt x="1875630" y="384810"/>
                    <a:pt x="1770855" y="285750"/>
                    <a:pt x="1687035" y="285750"/>
                  </a:cubicBezTo>
                  <a:cubicBezTo>
                    <a:pt x="1685130" y="285750"/>
                    <a:pt x="1683225" y="285750"/>
                    <a:pt x="1681320" y="285750"/>
                  </a:cubicBezTo>
                  <a:cubicBezTo>
                    <a:pt x="1657508" y="286703"/>
                    <a:pt x="1636553" y="297180"/>
                    <a:pt x="1619408" y="314325"/>
                  </a:cubicBezTo>
                  <a:cubicBezTo>
                    <a:pt x="1626075" y="290513"/>
                    <a:pt x="1624170" y="267653"/>
                    <a:pt x="1612740" y="246698"/>
                  </a:cubicBezTo>
                  <a:cubicBezTo>
                    <a:pt x="1574640" y="171450"/>
                    <a:pt x="1433670" y="128588"/>
                    <a:pt x="1319370" y="95250"/>
                  </a:cubicBezTo>
                  <a:cubicBezTo>
                    <a:pt x="1278413" y="82868"/>
                    <a:pt x="1240313" y="71438"/>
                    <a:pt x="1213643" y="60008"/>
                  </a:cubicBezTo>
                  <a:cubicBezTo>
                    <a:pt x="1208880" y="58103"/>
                    <a:pt x="1204118" y="56197"/>
                    <a:pt x="1199355" y="54293"/>
                  </a:cubicBezTo>
                  <a:cubicBezTo>
                    <a:pt x="1166018" y="40958"/>
                    <a:pt x="1127918" y="25717"/>
                    <a:pt x="1109820" y="5715"/>
                  </a:cubicBezTo>
                  <a:lnTo>
                    <a:pt x="1106010" y="0"/>
                  </a:lnTo>
                  <a:lnTo>
                    <a:pt x="1100295" y="5715"/>
                  </a:lnTo>
                  <a:cubicBezTo>
                    <a:pt x="1082198" y="24765"/>
                    <a:pt x="1044098" y="40005"/>
                    <a:pt x="1010760" y="54293"/>
                  </a:cubicBezTo>
                  <a:cubicBezTo>
                    <a:pt x="1005998" y="56197"/>
                    <a:pt x="1001235" y="58103"/>
                    <a:pt x="996473" y="60008"/>
                  </a:cubicBezTo>
                  <a:cubicBezTo>
                    <a:pt x="969803" y="71438"/>
                    <a:pt x="930750" y="82868"/>
                    <a:pt x="890745" y="95250"/>
                  </a:cubicBezTo>
                  <a:cubicBezTo>
                    <a:pt x="777398" y="129540"/>
                    <a:pt x="636428" y="171450"/>
                    <a:pt x="598328" y="246698"/>
                  </a:cubicBezTo>
                  <a:cubicBezTo>
                    <a:pt x="587850" y="267653"/>
                    <a:pt x="585945" y="291465"/>
                    <a:pt x="592613" y="315278"/>
                  </a:cubicBezTo>
                  <a:cubicBezTo>
                    <a:pt x="575468" y="298133"/>
                    <a:pt x="554513" y="288608"/>
                    <a:pt x="530700" y="286703"/>
                  </a:cubicBezTo>
                  <a:cubicBezTo>
                    <a:pt x="445928" y="281940"/>
                    <a:pt x="339248" y="382905"/>
                    <a:pt x="252570" y="464820"/>
                  </a:cubicBezTo>
                  <a:cubicBezTo>
                    <a:pt x="222090" y="494348"/>
                    <a:pt x="192563" y="521018"/>
                    <a:pt x="169703" y="539115"/>
                  </a:cubicBezTo>
                  <a:cubicBezTo>
                    <a:pt x="165893" y="541973"/>
                    <a:pt x="161130" y="545783"/>
                    <a:pt x="157320" y="548640"/>
                  </a:cubicBezTo>
                  <a:cubicBezTo>
                    <a:pt x="128745" y="570548"/>
                    <a:pt x="96360" y="596265"/>
                    <a:pt x="70643" y="601980"/>
                  </a:cubicBezTo>
                  <a:lnTo>
                    <a:pt x="63023" y="603885"/>
                  </a:lnTo>
                  <a:lnTo>
                    <a:pt x="65880" y="611505"/>
                  </a:lnTo>
                  <a:cubicBezTo>
                    <a:pt x="73500" y="636270"/>
                    <a:pt x="67785" y="677228"/>
                    <a:pt x="63023" y="712470"/>
                  </a:cubicBezTo>
                  <a:cubicBezTo>
                    <a:pt x="62070" y="718185"/>
                    <a:pt x="61118" y="722948"/>
                    <a:pt x="61118" y="728663"/>
                  </a:cubicBezTo>
                  <a:cubicBezTo>
                    <a:pt x="57308" y="757238"/>
                    <a:pt x="47783" y="796290"/>
                    <a:pt x="38258" y="838200"/>
                  </a:cubicBezTo>
                  <a:cubicBezTo>
                    <a:pt x="10635" y="953453"/>
                    <a:pt x="-22702" y="1097280"/>
                    <a:pt x="23018" y="1167765"/>
                  </a:cubicBezTo>
                  <a:cubicBezTo>
                    <a:pt x="35400" y="1187768"/>
                    <a:pt x="53498" y="1201103"/>
                    <a:pt x="78263" y="1206818"/>
                  </a:cubicBezTo>
                  <a:close/>
                  <a:moveTo>
                    <a:pt x="1106963" y="193358"/>
                  </a:moveTo>
                  <a:cubicBezTo>
                    <a:pt x="1663223" y="193358"/>
                    <a:pt x="2115660" y="647700"/>
                    <a:pt x="2115660" y="1206818"/>
                  </a:cubicBezTo>
                  <a:cubicBezTo>
                    <a:pt x="2115660" y="1765935"/>
                    <a:pt x="1663223" y="2220278"/>
                    <a:pt x="1106963" y="2220278"/>
                  </a:cubicBezTo>
                  <a:cubicBezTo>
                    <a:pt x="550703" y="2220278"/>
                    <a:pt x="98265" y="1765935"/>
                    <a:pt x="98265" y="1206818"/>
                  </a:cubicBezTo>
                  <a:cubicBezTo>
                    <a:pt x="98265" y="647700"/>
                    <a:pt x="550703" y="193358"/>
                    <a:pt x="1106963" y="19335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5" name="Google Shape;6715;p34"/>
            <p:cNvSpPr/>
            <p:nvPr/>
          </p:nvSpPr>
          <p:spPr>
            <a:xfrm>
              <a:off x="5638800" y="3871912"/>
              <a:ext cx="916304" cy="45720"/>
            </a:xfrm>
            <a:custGeom>
              <a:avLst/>
              <a:gdLst/>
              <a:ahLst/>
              <a:cxnLst/>
              <a:rect l="l" t="t" r="r" b="b"/>
              <a:pathLst>
                <a:path w="916304" h="45720" extrusionOk="0">
                  <a:moveTo>
                    <a:pt x="90488" y="45720"/>
                  </a:moveTo>
                  <a:lnTo>
                    <a:pt x="825818" y="45720"/>
                  </a:lnTo>
                  <a:cubicBezTo>
                    <a:pt x="857250" y="32385"/>
                    <a:pt x="887730" y="17145"/>
                    <a:pt x="916305" y="0"/>
                  </a:cubicBezTo>
                  <a:lnTo>
                    <a:pt x="0" y="0"/>
                  </a:lnTo>
                  <a:cubicBezTo>
                    <a:pt x="28575" y="16192"/>
                    <a:pt x="59055" y="31433"/>
                    <a:pt x="90488" y="4572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6" name="Google Shape;6716;p34"/>
            <p:cNvSpPr/>
            <p:nvPr/>
          </p:nvSpPr>
          <p:spPr>
            <a:xfrm>
              <a:off x="5838825" y="3957637"/>
              <a:ext cx="516254" cy="36195"/>
            </a:xfrm>
            <a:custGeom>
              <a:avLst/>
              <a:gdLst/>
              <a:ahLst/>
              <a:cxnLst/>
              <a:rect l="l" t="t" r="r" b="b"/>
              <a:pathLst>
                <a:path w="516254" h="36195" extrusionOk="0">
                  <a:moveTo>
                    <a:pt x="258128" y="36195"/>
                  </a:moveTo>
                  <a:cubicBezTo>
                    <a:pt x="347663" y="36195"/>
                    <a:pt x="434340" y="23813"/>
                    <a:pt x="516255" y="0"/>
                  </a:cubicBezTo>
                  <a:lnTo>
                    <a:pt x="0" y="0"/>
                  </a:lnTo>
                  <a:cubicBezTo>
                    <a:pt x="81915" y="22860"/>
                    <a:pt x="168592" y="36195"/>
                    <a:pt x="258128" y="3619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7" name="Google Shape;6717;p34"/>
            <p:cNvSpPr/>
            <p:nvPr/>
          </p:nvSpPr>
          <p:spPr>
            <a:xfrm>
              <a:off x="6180772" y="3058477"/>
              <a:ext cx="205999" cy="305752"/>
            </a:xfrm>
            <a:custGeom>
              <a:avLst/>
              <a:gdLst/>
              <a:ahLst/>
              <a:cxnLst/>
              <a:rect l="l" t="t" r="r" b="b"/>
              <a:pathLst>
                <a:path w="205999" h="305752" extrusionOk="0">
                  <a:moveTo>
                    <a:pt x="140018" y="11430"/>
                  </a:moveTo>
                  <a:cubicBezTo>
                    <a:pt x="134303" y="5715"/>
                    <a:pt x="115253" y="0"/>
                    <a:pt x="92393" y="0"/>
                  </a:cubicBezTo>
                  <a:cubicBezTo>
                    <a:pt x="81915" y="0"/>
                    <a:pt x="72390" y="952"/>
                    <a:pt x="62865" y="3810"/>
                  </a:cubicBezTo>
                  <a:cubicBezTo>
                    <a:pt x="28575" y="12382"/>
                    <a:pt x="0" y="48577"/>
                    <a:pt x="0" y="66675"/>
                  </a:cubicBezTo>
                  <a:cubicBezTo>
                    <a:pt x="10478" y="80010"/>
                    <a:pt x="23813" y="94297"/>
                    <a:pt x="36195" y="106680"/>
                  </a:cubicBezTo>
                  <a:cubicBezTo>
                    <a:pt x="63818" y="133350"/>
                    <a:pt x="89535" y="160020"/>
                    <a:pt x="90488" y="196215"/>
                  </a:cubicBezTo>
                  <a:cubicBezTo>
                    <a:pt x="91440" y="213360"/>
                    <a:pt x="88583" y="228600"/>
                    <a:pt x="82868" y="243840"/>
                  </a:cubicBezTo>
                  <a:cubicBezTo>
                    <a:pt x="70485" y="276225"/>
                    <a:pt x="40958" y="295275"/>
                    <a:pt x="14288" y="305752"/>
                  </a:cubicBezTo>
                  <a:cubicBezTo>
                    <a:pt x="92393" y="301942"/>
                    <a:pt x="149543" y="284797"/>
                    <a:pt x="179070" y="253365"/>
                  </a:cubicBezTo>
                  <a:cubicBezTo>
                    <a:pt x="199073" y="233363"/>
                    <a:pt x="207645" y="206692"/>
                    <a:pt x="205740" y="174307"/>
                  </a:cubicBezTo>
                  <a:cubicBezTo>
                    <a:pt x="203835" y="152400"/>
                    <a:pt x="187643" y="130492"/>
                    <a:pt x="172403" y="108585"/>
                  </a:cubicBezTo>
                  <a:cubicBezTo>
                    <a:pt x="150495" y="79057"/>
                    <a:pt x="127635" y="47625"/>
                    <a:pt x="140018" y="11430"/>
                  </a:cubicBezTo>
                  <a:cubicBezTo>
                    <a:pt x="140970" y="11430"/>
                    <a:pt x="140018" y="11430"/>
                    <a:pt x="140018" y="1143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8" name="Google Shape;6718;p34"/>
            <p:cNvSpPr/>
            <p:nvPr/>
          </p:nvSpPr>
          <p:spPr>
            <a:xfrm>
              <a:off x="6236970" y="3089909"/>
              <a:ext cx="262116" cy="284797"/>
            </a:xfrm>
            <a:custGeom>
              <a:avLst/>
              <a:gdLst/>
              <a:ahLst/>
              <a:cxnLst/>
              <a:rect l="l" t="t" r="r" b="b"/>
              <a:pathLst>
                <a:path w="262116" h="284797" extrusionOk="0">
                  <a:moveTo>
                    <a:pt x="190500" y="0"/>
                  </a:moveTo>
                  <a:cubicBezTo>
                    <a:pt x="178117" y="0"/>
                    <a:pt x="160020" y="953"/>
                    <a:pt x="142875" y="7620"/>
                  </a:cubicBezTo>
                  <a:cubicBezTo>
                    <a:pt x="121920" y="15240"/>
                    <a:pt x="109538" y="22860"/>
                    <a:pt x="104775" y="30480"/>
                  </a:cubicBezTo>
                  <a:cubicBezTo>
                    <a:pt x="111442" y="42863"/>
                    <a:pt x="120015" y="56198"/>
                    <a:pt x="129540" y="67628"/>
                  </a:cubicBezTo>
                  <a:cubicBezTo>
                    <a:pt x="146685" y="90488"/>
                    <a:pt x="163830" y="114300"/>
                    <a:pt x="165735" y="140970"/>
                  </a:cubicBezTo>
                  <a:cubicBezTo>
                    <a:pt x="168592" y="178118"/>
                    <a:pt x="158115" y="208598"/>
                    <a:pt x="135255" y="231458"/>
                  </a:cubicBezTo>
                  <a:cubicBezTo>
                    <a:pt x="107633" y="260033"/>
                    <a:pt x="61913" y="278130"/>
                    <a:pt x="0" y="284798"/>
                  </a:cubicBezTo>
                  <a:cubicBezTo>
                    <a:pt x="4763" y="284798"/>
                    <a:pt x="8572" y="284798"/>
                    <a:pt x="13335" y="284798"/>
                  </a:cubicBezTo>
                  <a:cubicBezTo>
                    <a:pt x="105727" y="284798"/>
                    <a:pt x="180975" y="263843"/>
                    <a:pt x="223838" y="225743"/>
                  </a:cubicBezTo>
                  <a:cubicBezTo>
                    <a:pt x="250508" y="201930"/>
                    <a:pt x="263842" y="173355"/>
                    <a:pt x="261938" y="140970"/>
                  </a:cubicBezTo>
                  <a:cubicBezTo>
                    <a:pt x="260985" y="119063"/>
                    <a:pt x="248602" y="101918"/>
                    <a:pt x="237172" y="84773"/>
                  </a:cubicBezTo>
                  <a:cubicBezTo>
                    <a:pt x="220980" y="61913"/>
                    <a:pt x="202883" y="36195"/>
                    <a:pt x="222885" y="953"/>
                  </a:cubicBezTo>
                  <a:cubicBezTo>
                    <a:pt x="216217" y="1905"/>
                    <a:pt x="204788" y="0"/>
                    <a:pt x="190500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9" name="Google Shape;6719;p34"/>
            <p:cNvSpPr/>
            <p:nvPr/>
          </p:nvSpPr>
          <p:spPr>
            <a:xfrm>
              <a:off x="5940559" y="3035617"/>
              <a:ext cx="315693" cy="330517"/>
            </a:xfrm>
            <a:custGeom>
              <a:avLst/>
              <a:gdLst/>
              <a:ahLst/>
              <a:cxnLst/>
              <a:rect l="l" t="t" r="r" b="b"/>
              <a:pathLst>
                <a:path w="315693" h="330517" extrusionOk="0">
                  <a:moveTo>
                    <a:pt x="308793" y="260985"/>
                  </a:moveTo>
                  <a:cubicBezTo>
                    <a:pt x="314507" y="247650"/>
                    <a:pt x="316412" y="234315"/>
                    <a:pt x="315460" y="219075"/>
                  </a:cubicBezTo>
                  <a:cubicBezTo>
                    <a:pt x="313555" y="188595"/>
                    <a:pt x="290695" y="163830"/>
                    <a:pt x="265930" y="140017"/>
                  </a:cubicBezTo>
                  <a:cubicBezTo>
                    <a:pt x="257357" y="131445"/>
                    <a:pt x="212590" y="87630"/>
                    <a:pt x="196398" y="49530"/>
                  </a:cubicBezTo>
                  <a:lnTo>
                    <a:pt x="193540" y="43815"/>
                  </a:lnTo>
                  <a:cubicBezTo>
                    <a:pt x="183062" y="16192"/>
                    <a:pt x="175443" y="0"/>
                    <a:pt x="157345" y="0"/>
                  </a:cubicBezTo>
                  <a:cubicBezTo>
                    <a:pt x="140200" y="0"/>
                    <a:pt x="131628" y="18098"/>
                    <a:pt x="120198" y="45720"/>
                  </a:cubicBezTo>
                  <a:cubicBezTo>
                    <a:pt x="119245" y="46673"/>
                    <a:pt x="89718" y="102870"/>
                    <a:pt x="46855" y="143828"/>
                  </a:cubicBezTo>
                  <a:cubicBezTo>
                    <a:pt x="22090" y="166688"/>
                    <a:pt x="1135" y="190500"/>
                    <a:pt x="182" y="220028"/>
                  </a:cubicBezTo>
                  <a:cubicBezTo>
                    <a:pt x="-770" y="234315"/>
                    <a:pt x="2087" y="247650"/>
                    <a:pt x="6850" y="261938"/>
                  </a:cubicBezTo>
                  <a:cubicBezTo>
                    <a:pt x="24948" y="309563"/>
                    <a:pt x="94480" y="330517"/>
                    <a:pt x="155440" y="330517"/>
                  </a:cubicBezTo>
                  <a:lnTo>
                    <a:pt x="158298" y="330517"/>
                  </a:lnTo>
                  <a:lnTo>
                    <a:pt x="158298" y="330517"/>
                  </a:lnTo>
                  <a:lnTo>
                    <a:pt x="158298" y="330517"/>
                  </a:lnTo>
                  <a:lnTo>
                    <a:pt x="161155" y="330517"/>
                  </a:lnTo>
                  <a:cubicBezTo>
                    <a:pt x="221162" y="329565"/>
                    <a:pt x="290695" y="308610"/>
                    <a:pt x="308793" y="26098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0" name="Google Shape;6720;p34"/>
            <p:cNvSpPr/>
            <p:nvPr/>
          </p:nvSpPr>
          <p:spPr>
            <a:xfrm>
              <a:off x="5809990" y="3058477"/>
              <a:ext cx="205999" cy="305752"/>
            </a:xfrm>
            <a:custGeom>
              <a:avLst/>
              <a:gdLst/>
              <a:ahLst/>
              <a:cxnLst/>
              <a:rect l="l" t="t" r="r" b="b"/>
              <a:pathLst>
                <a:path w="205999" h="305752" extrusionOk="0">
                  <a:moveTo>
                    <a:pt x="259" y="174307"/>
                  </a:moveTo>
                  <a:cubicBezTo>
                    <a:pt x="-1646" y="206692"/>
                    <a:pt x="6927" y="233363"/>
                    <a:pt x="26929" y="253365"/>
                  </a:cubicBezTo>
                  <a:cubicBezTo>
                    <a:pt x="56457" y="283845"/>
                    <a:pt x="113607" y="301942"/>
                    <a:pt x="191712" y="305752"/>
                  </a:cubicBezTo>
                  <a:cubicBezTo>
                    <a:pt x="165042" y="295275"/>
                    <a:pt x="135514" y="276225"/>
                    <a:pt x="123132" y="243840"/>
                  </a:cubicBezTo>
                  <a:cubicBezTo>
                    <a:pt x="117417" y="228600"/>
                    <a:pt x="114559" y="212407"/>
                    <a:pt x="115512" y="196215"/>
                  </a:cubicBezTo>
                  <a:cubicBezTo>
                    <a:pt x="117417" y="160020"/>
                    <a:pt x="142182" y="133350"/>
                    <a:pt x="169804" y="106680"/>
                  </a:cubicBezTo>
                  <a:cubicBezTo>
                    <a:pt x="182187" y="94297"/>
                    <a:pt x="195522" y="80010"/>
                    <a:pt x="205999" y="66675"/>
                  </a:cubicBezTo>
                  <a:cubicBezTo>
                    <a:pt x="205999" y="48577"/>
                    <a:pt x="177424" y="12382"/>
                    <a:pt x="143134" y="3810"/>
                  </a:cubicBezTo>
                  <a:cubicBezTo>
                    <a:pt x="133609" y="1905"/>
                    <a:pt x="124084" y="0"/>
                    <a:pt x="113607" y="0"/>
                  </a:cubicBezTo>
                  <a:cubicBezTo>
                    <a:pt x="90747" y="0"/>
                    <a:pt x="71697" y="5715"/>
                    <a:pt x="65982" y="11430"/>
                  </a:cubicBezTo>
                  <a:cubicBezTo>
                    <a:pt x="65982" y="11430"/>
                    <a:pt x="65029" y="12382"/>
                    <a:pt x="65029" y="12382"/>
                  </a:cubicBezTo>
                  <a:cubicBezTo>
                    <a:pt x="78364" y="48577"/>
                    <a:pt x="55504" y="79057"/>
                    <a:pt x="33597" y="109538"/>
                  </a:cubicBezTo>
                  <a:cubicBezTo>
                    <a:pt x="18357" y="130492"/>
                    <a:pt x="2164" y="152400"/>
                    <a:pt x="259" y="17430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1" name="Google Shape;6721;p34"/>
            <p:cNvSpPr/>
            <p:nvPr/>
          </p:nvSpPr>
          <p:spPr>
            <a:xfrm>
              <a:off x="5698628" y="3091815"/>
              <a:ext cx="262116" cy="284797"/>
            </a:xfrm>
            <a:custGeom>
              <a:avLst/>
              <a:gdLst/>
              <a:ahLst/>
              <a:cxnLst/>
              <a:rect l="l" t="t" r="r" b="b"/>
              <a:pathLst>
                <a:path w="262116" h="284797" extrusionOk="0">
                  <a:moveTo>
                    <a:pt x="179" y="140970"/>
                  </a:moveTo>
                  <a:cubicBezTo>
                    <a:pt x="-1726" y="173355"/>
                    <a:pt x="11609" y="201930"/>
                    <a:pt x="38279" y="225742"/>
                  </a:cubicBezTo>
                  <a:cubicBezTo>
                    <a:pt x="81142" y="263842"/>
                    <a:pt x="156389" y="284797"/>
                    <a:pt x="248781" y="284797"/>
                  </a:cubicBezTo>
                  <a:cubicBezTo>
                    <a:pt x="253544" y="284797"/>
                    <a:pt x="257354" y="284797"/>
                    <a:pt x="262117" y="284797"/>
                  </a:cubicBezTo>
                  <a:cubicBezTo>
                    <a:pt x="199252" y="277177"/>
                    <a:pt x="154484" y="259080"/>
                    <a:pt x="126862" y="231457"/>
                  </a:cubicBezTo>
                  <a:cubicBezTo>
                    <a:pt x="104002" y="207645"/>
                    <a:pt x="93524" y="177165"/>
                    <a:pt x="96382" y="140970"/>
                  </a:cubicBezTo>
                  <a:cubicBezTo>
                    <a:pt x="98287" y="114300"/>
                    <a:pt x="115432" y="90488"/>
                    <a:pt x="132577" y="67627"/>
                  </a:cubicBezTo>
                  <a:cubicBezTo>
                    <a:pt x="142102" y="55245"/>
                    <a:pt x="150674" y="42863"/>
                    <a:pt x="157342" y="30480"/>
                  </a:cubicBezTo>
                  <a:cubicBezTo>
                    <a:pt x="152579" y="21907"/>
                    <a:pt x="140197" y="14288"/>
                    <a:pt x="119242" y="7620"/>
                  </a:cubicBezTo>
                  <a:cubicBezTo>
                    <a:pt x="102097" y="1905"/>
                    <a:pt x="83047" y="0"/>
                    <a:pt x="71617" y="0"/>
                  </a:cubicBezTo>
                  <a:cubicBezTo>
                    <a:pt x="57329" y="0"/>
                    <a:pt x="45899" y="1905"/>
                    <a:pt x="40184" y="3810"/>
                  </a:cubicBezTo>
                  <a:cubicBezTo>
                    <a:pt x="61139" y="39052"/>
                    <a:pt x="42089" y="64770"/>
                    <a:pt x="25897" y="87630"/>
                  </a:cubicBezTo>
                  <a:cubicBezTo>
                    <a:pt x="13514" y="101917"/>
                    <a:pt x="2084" y="119063"/>
                    <a:pt x="179" y="14097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2" name="Google Shape;6722;p34"/>
            <p:cNvSpPr/>
            <p:nvPr/>
          </p:nvSpPr>
          <p:spPr>
            <a:xfrm>
              <a:off x="5791200" y="3389947"/>
              <a:ext cx="150495" cy="61912"/>
            </a:xfrm>
            <a:custGeom>
              <a:avLst/>
              <a:gdLst/>
              <a:ahLst/>
              <a:cxnLst/>
              <a:rect l="l" t="t" r="r" b="b"/>
              <a:pathLst>
                <a:path w="150495" h="61912" extrusionOk="0">
                  <a:moveTo>
                    <a:pt x="122873" y="25718"/>
                  </a:moveTo>
                  <a:cubicBezTo>
                    <a:pt x="126683" y="23813"/>
                    <a:pt x="129540" y="21908"/>
                    <a:pt x="131445" y="20003"/>
                  </a:cubicBezTo>
                  <a:cubicBezTo>
                    <a:pt x="137160" y="16193"/>
                    <a:pt x="140970" y="12383"/>
                    <a:pt x="144780" y="8573"/>
                  </a:cubicBezTo>
                  <a:cubicBezTo>
                    <a:pt x="146685" y="6668"/>
                    <a:pt x="148590" y="4763"/>
                    <a:pt x="150495" y="2858"/>
                  </a:cubicBezTo>
                  <a:cubicBezTo>
                    <a:pt x="132398" y="2858"/>
                    <a:pt x="115252" y="1905"/>
                    <a:pt x="98108" y="0"/>
                  </a:cubicBezTo>
                  <a:lnTo>
                    <a:pt x="98108" y="0"/>
                  </a:lnTo>
                  <a:cubicBezTo>
                    <a:pt x="96202" y="0"/>
                    <a:pt x="95250" y="953"/>
                    <a:pt x="94298" y="1905"/>
                  </a:cubicBezTo>
                  <a:cubicBezTo>
                    <a:pt x="92392" y="3810"/>
                    <a:pt x="89535" y="5715"/>
                    <a:pt x="87630" y="7620"/>
                  </a:cubicBezTo>
                  <a:cubicBezTo>
                    <a:pt x="73342" y="20003"/>
                    <a:pt x="49530" y="40005"/>
                    <a:pt x="1905" y="40005"/>
                  </a:cubicBezTo>
                  <a:lnTo>
                    <a:pt x="0" y="40005"/>
                  </a:lnTo>
                  <a:cubicBezTo>
                    <a:pt x="16192" y="48578"/>
                    <a:pt x="53340" y="60960"/>
                    <a:pt x="92392" y="61913"/>
                  </a:cubicBezTo>
                  <a:lnTo>
                    <a:pt x="92392" y="61913"/>
                  </a:lnTo>
                  <a:cubicBezTo>
                    <a:pt x="96202" y="61913"/>
                    <a:pt x="97155" y="60960"/>
                    <a:pt x="97155" y="59055"/>
                  </a:cubicBezTo>
                  <a:cubicBezTo>
                    <a:pt x="97155" y="56198"/>
                    <a:pt x="97155" y="54293"/>
                    <a:pt x="97155" y="52388"/>
                  </a:cubicBezTo>
                  <a:cubicBezTo>
                    <a:pt x="100013" y="40005"/>
                    <a:pt x="110490" y="33338"/>
                    <a:pt x="122873" y="2571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3" name="Google Shape;6723;p34"/>
            <p:cNvSpPr/>
            <p:nvPr/>
          </p:nvSpPr>
          <p:spPr>
            <a:xfrm>
              <a:off x="5904547" y="3388995"/>
              <a:ext cx="103822" cy="80962"/>
            </a:xfrm>
            <a:custGeom>
              <a:avLst/>
              <a:gdLst/>
              <a:ahLst/>
              <a:cxnLst/>
              <a:rect l="l" t="t" r="r" b="b"/>
              <a:pathLst>
                <a:path w="103822" h="80962" extrusionOk="0">
                  <a:moveTo>
                    <a:pt x="68580" y="80963"/>
                  </a:moveTo>
                  <a:cubicBezTo>
                    <a:pt x="78105" y="80963"/>
                    <a:pt x="87630" y="80010"/>
                    <a:pt x="94298" y="77152"/>
                  </a:cubicBezTo>
                  <a:cubicBezTo>
                    <a:pt x="99060" y="75247"/>
                    <a:pt x="102870" y="73342"/>
                    <a:pt x="103823" y="71438"/>
                  </a:cubicBezTo>
                  <a:cubicBezTo>
                    <a:pt x="101918" y="69533"/>
                    <a:pt x="100965" y="67627"/>
                    <a:pt x="99060" y="65722"/>
                  </a:cubicBezTo>
                  <a:cubicBezTo>
                    <a:pt x="88582" y="48577"/>
                    <a:pt x="81915" y="21908"/>
                    <a:pt x="101918" y="952"/>
                  </a:cubicBezTo>
                  <a:cubicBezTo>
                    <a:pt x="101918" y="952"/>
                    <a:pt x="101918" y="952"/>
                    <a:pt x="102870" y="0"/>
                  </a:cubicBezTo>
                  <a:cubicBezTo>
                    <a:pt x="97155" y="952"/>
                    <a:pt x="90487" y="952"/>
                    <a:pt x="84773" y="952"/>
                  </a:cubicBezTo>
                  <a:cubicBezTo>
                    <a:pt x="55245" y="4763"/>
                    <a:pt x="49530" y="10477"/>
                    <a:pt x="42862" y="19050"/>
                  </a:cubicBezTo>
                  <a:cubicBezTo>
                    <a:pt x="39052" y="22860"/>
                    <a:pt x="34290" y="27622"/>
                    <a:pt x="27623" y="33338"/>
                  </a:cubicBezTo>
                  <a:cubicBezTo>
                    <a:pt x="24765" y="35242"/>
                    <a:pt x="21907" y="37147"/>
                    <a:pt x="19050" y="39052"/>
                  </a:cubicBezTo>
                  <a:cubicBezTo>
                    <a:pt x="9525" y="44767"/>
                    <a:pt x="952" y="50483"/>
                    <a:pt x="0" y="55245"/>
                  </a:cubicBezTo>
                  <a:cubicBezTo>
                    <a:pt x="0" y="57150"/>
                    <a:pt x="0" y="58102"/>
                    <a:pt x="1905" y="60960"/>
                  </a:cubicBezTo>
                  <a:cubicBezTo>
                    <a:pt x="8573" y="71438"/>
                    <a:pt x="39052" y="80963"/>
                    <a:pt x="68580" y="8096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4" name="Google Shape;6724;p34"/>
            <p:cNvSpPr/>
            <p:nvPr/>
          </p:nvSpPr>
          <p:spPr>
            <a:xfrm>
              <a:off x="6010121" y="3382327"/>
              <a:ext cx="179377" cy="129539"/>
            </a:xfrm>
            <a:custGeom>
              <a:avLst/>
              <a:gdLst/>
              <a:ahLst/>
              <a:cxnLst/>
              <a:rect l="l" t="t" r="r" b="b"/>
              <a:pathLst>
                <a:path w="179377" h="129539" extrusionOk="0">
                  <a:moveTo>
                    <a:pt x="88736" y="0"/>
                  </a:moveTo>
                  <a:lnTo>
                    <a:pt x="88736" y="0"/>
                  </a:lnTo>
                  <a:lnTo>
                    <a:pt x="87784" y="0"/>
                  </a:lnTo>
                  <a:cubicBezTo>
                    <a:pt x="44921" y="0"/>
                    <a:pt x="20156" y="5715"/>
                    <a:pt x="8726" y="19050"/>
                  </a:cubicBezTo>
                  <a:cubicBezTo>
                    <a:pt x="-4609" y="33338"/>
                    <a:pt x="-799" y="52388"/>
                    <a:pt x="7774" y="64770"/>
                  </a:cubicBezTo>
                  <a:cubicBezTo>
                    <a:pt x="9679" y="67627"/>
                    <a:pt x="11584" y="70485"/>
                    <a:pt x="14441" y="72390"/>
                  </a:cubicBezTo>
                  <a:lnTo>
                    <a:pt x="16346" y="74295"/>
                  </a:lnTo>
                  <a:cubicBezTo>
                    <a:pt x="23014" y="79057"/>
                    <a:pt x="30634" y="81915"/>
                    <a:pt x="38254" y="84772"/>
                  </a:cubicBezTo>
                  <a:cubicBezTo>
                    <a:pt x="56351" y="91440"/>
                    <a:pt x="76354" y="99060"/>
                    <a:pt x="89689" y="129540"/>
                  </a:cubicBezTo>
                  <a:cubicBezTo>
                    <a:pt x="103024" y="98107"/>
                    <a:pt x="123026" y="91440"/>
                    <a:pt x="141124" y="84772"/>
                  </a:cubicBezTo>
                  <a:cubicBezTo>
                    <a:pt x="148744" y="81915"/>
                    <a:pt x="156364" y="79057"/>
                    <a:pt x="163031" y="74295"/>
                  </a:cubicBezTo>
                  <a:lnTo>
                    <a:pt x="164936" y="72390"/>
                  </a:lnTo>
                  <a:cubicBezTo>
                    <a:pt x="167794" y="70485"/>
                    <a:pt x="169699" y="67627"/>
                    <a:pt x="171604" y="64770"/>
                  </a:cubicBezTo>
                  <a:cubicBezTo>
                    <a:pt x="180176" y="52388"/>
                    <a:pt x="183986" y="33338"/>
                    <a:pt x="170651" y="19050"/>
                  </a:cubicBezTo>
                  <a:cubicBezTo>
                    <a:pt x="157316" y="5715"/>
                    <a:pt x="131599" y="0"/>
                    <a:pt x="88736" y="0"/>
                  </a:cubicBezTo>
                  <a:lnTo>
                    <a:pt x="88736" y="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5" name="Google Shape;6725;p34"/>
            <p:cNvSpPr/>
            <p:nvPr/>
          </p:nvSpPr>
          <p:spPr>
            <a:xfrm>
              <a:off x="6188392" y="3388995"/>
              <a:ext cx="104775" cy="81914"/>
            </a:xfrm>
            <a:custGeom>
              <a:avLst/>
              <a:gdLst/>
              <a:ahLst/>
              <a:cxnLst/>
              <a:rect l="l" t="t" r="r" b="b"/>
              <a:pathLst>
                <a:path w="104775" h="81914" extrusionOk="0">
                  <a:moveTo>
                    <a:pt x="0" y="72390"/>
                  </a:moveTo>
                  <a:cubicBezTo>
                    <a:pt x="1905" y="74295"/>
                    <a:pt x="4763" y="77152"/>
                    <a:pt x="9525" y="78105"/>
                  </a:cubicBezTo>
                  <a:cubicBezTo>
                    <a:pt x="16192" y="80010"/>
                    <a:pt x="24765" y="81915"/>
                    <a:pt x="35242" y="81915"/>
                  </a:cubicBezTo>
                  <a:cubicBezTo>
                    <a:pt x="64770" y="81915"/>
                    <a:pt x="95250" y="72390"/>
                    <a:pt x="102870" y="60960"/>
                  </a:cubicBezTo>
                  <a:cubicBezTo>
                    <a:pt x="104775" y="59055"/>
                    <a:pt x="104775" y="57150"/>
                    <a:pt x="104775" y="55245"/>
                  </a:cubicBezTo>
                  <a:cubicBezTo>
                    <a:pt x="103823" y="50483"/>
                    <a:pt x="95250" y="44767"/>
                    <a:pt x="85725" y="39052"/>
                  </a:cubicBezTo>
                  <a:cubicBezTo>
                    <a:pt x="82867" y="37147"/>
                    <a:pt x="80010" y="35242"/>
                    <a:pt x="77153" y="33338"/>
                  </a:cubicBezTo>
                  <a:cubicBezTo>
                    <a:pt x="69533" y="28575"/>
                    <a:pt x="65723" y="23813"/>
                    <a:pt x="61913" y="19050"/>
                  </a:cubicBezTo>
                  <a:cubicBezTo>
                    <a:pt x="54292" y="11430"/>
                    <a:pt x="48578" y="4763"/>
                    <a:pt x="20003" y="952"/>
                  </a:cubicBezTo>
                  <a:cubicBezTo>
                    <a:pt x="14288" y="952"/>
                    <a:pt x="8573" y="0"/>
                    <a:pt x="1905" y="0"/>
                  </a:cubicBezTo>
                  <a:cubicBezTo>
                    <a:pt x="1905" y="0"/>
                    <a:pt x="1905" y="0"/>
                    <a:pt x="2858" y="952"/>
                  </a:cubicBezTo>
                  <a:cubicBezTo>
                    <a:pt x="21908" y="21908"/>
                    <a:pt x="16192" y="49530"/>
                    <a:pt x="5715" y="65722"/>
                  </a:cubicBezTo>
                  <a:cubicBezTo>
                    <a:pt x="3810" y="67627"/>
                    <a:pt x="1905" y="70485"/>
                    <a:pt x="0" y="7239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6" name="Google Shape;6726;p34"/>
            <p:cNvSpPr/>
            <p:nvPr/>
          </p:nvSpPr>
          <p:spPr>
            <a:xfrm>
              <a:off x="6255067" y="3388042"/>
              <a:ext cx="150495" cy="61912"/>
            </a:xfrm>
            <a:custGeom>
              <a:avLst/>
              <a:gdLst/>
              <a:ahLst/>
              <a:cxnLst/>
              <a:rect l="l" t="t" r="r" b="b"/>
              <a:pathLst>
                <a:path w="150495" h="61912" extrusionOk="0">
                  <a:moveTo>
                    <a:pt x="58103" y="61913"/>
                  </a:moveTo>
                  <a:lnTo>
                    <a:pt x="58103" y="61913"/>
                  </a:lnTo>
                  <a:cubicBezTo>
                    <a:pt x="97155" y="61913"/>
                    <a:pt x="135255" y="49530"/>
                    <a:pt x="150495" y="40005"/>
                  </a:cubicBezTo>
                  <a:lnTo>
                    <a:pt x="148590" y="40005"/>
                  </a:lnTo>
                  <a:cubicBezTo>
                    <a:pt x="100965" y="40005"/>
                    <a:pt x="77153" y="20003"/>
                    <a:pt x="62865" y="7620"/>
                  </a:cubicBezTo>
                  <a:cubicBezTo>
                    <a:pt x="60960" y="5715"/>
                    <a:pt x="58103" y="3810"/>
                    <a:pt x="56198" y="1905"/>
                  </a:cubicBezTo>
                  <a:cubicBezTo>
                    <a:pt x="55245" y="953"/>
                    <a:pt x="54292" y="953"/>
                    <a:pt x="52388" y="0"/>
                  </a:cubicBezTo>
                  <a:lnTo>
                    <a:pt x="52388" y="0"/>
                  </a:lnTo>
                  <a:cubicBezTo>
                    <a:pt x="35242" y="1905"/>
                    <a:pt x="17145" y="2858"/>
                    <a:pt x="0" y="2858"/>
                  </a:cubicBezTo>
                  <a:cubicBezTo>
                    <a:pt x="1905" y="4763"/>
                    <a:pt x="3810" y="6667"/>
                    <a:pt x="5715" y="8573"/>
                  </a:cubicBezTo>
                  <a:cubicBezTo>
                    <a:pt x="9525" y="12383"/>
                    <a:pt x="12383" y="16192"/>
                    <a:pt x="19050" y="20003"/>
                  </a:cubicBezTo>
                  <a:cubicBezTo>
                    <a:pt x="21908" y="21908"/>
                    <a:pt x="24765" y="23813"/>
                    <a:pt x="27623" y="25717"/>
                  </a:cubicBezTo>
                  <a:cubicBezTo>
                    <a:pt x="40005" y="33338"/>
                    <a:pt x="50483" y="40005"/>
                    <a:pt x="52388" y="51435"/>
                  </a:cubicBezTo>
                  <a:cubicBezTo>
                    <a:pt x="52388" y="53340"/>
                    <a:pt x="53340" y="56198"/>
                    <a:pt x="52388" y="58103"/>
                  </a:cubicBezTo>
                  <a:cubicBezTo>
                    <a:pt x="53340" y="60960"/>
                    <a:pt x="54292" y="61913"/>
                    <a:pt x="58103" y="6191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7" name="Google Shape;6727;p34"/>
            <p:cNvSpPr/>
            <p:nvPr/>
          </p:nvSpPr>
          <p:spPr>
            <a:xfrm>
              <a:off x="5622575" y="3664505"/>
              <a:ext cx="433339" cy="150232"/>
            </a:xfrm>
            <a:custGeom>
              <a:avLst/>
              <a:gdLst/>
              <a:ahLst/>
              <a:cxnLst/>
              <a:rect l="l" t="t" r="r" b="b"/>
              <a:pathLst>
                <a:path w="433339" h="150232" extrusionOk="0">
                  <a:moveTo>
                    <a:pt x="281020" y="82629"/>
                  </a:moveTo>
                  <a:cubicBezTo>
                    <a:pt x="285782" y="84534"/>
                    <a:pt x="349600" y="103584"/>
                    <a:pt x="361982" y="104537"/>
                  </a:cubicBezTo>
                  <a:cubicBezTo>
                    <a:pt x="382937" y="107394"/>
                    <a:pt x="404845" y="106442"/>
                    <a:pt x="421037" y="92154"/>
                  </a:cubicBezTo>
                  <a:cubicBezTo>
                    <a:pt x="421990" y="91202"/>
                    <a:pt x="422942" y="90249"/>
                    <a:pt x="424847" y="89297"/>
                  </a:cubicBezTo>
                  <a:cubicBezTo>
                    <a:pt x="427705" y="85487"/>
                    <a:pt x="430562" y="82629"/>
                    <a:pt x="431515" y="78819"/>
                  </a:cubicBezTo>
                  <a:cubicBezTo>
                    <a:pt x="440087" y="56912"/>
                    <a:pt x="419132" y="30242"/>
                    <a:pt x="354362" y="15002"/>
                  </a:cubicBezTo>
                  <a:cubicBezTo>
                    <a:pt x="274352" y="-4048"/>
                    <a:pt x="153385" y="-6906"/>
                    <a:pt x="67660" y="17859"/>
                  </a:cubicBezTo>
                  <a:cubicBezTo>
                    <a:pt x="19082" y="32147"/>
                    <a:pt x="-920" y="52149"/>
                    <a:pt x="32" y="72152"/>
                  </a:cubicBezTo>
                  <a:cubicBezTo>
                    <a:pt x="32" y="77867"/>
                    <a:pt x="1937" y="82629"/>
                    <a:pt x="4795" y="88344"/>
                  </a:cubicBezTo>
                  <a:lnTo>
                    <a:pt x="4795" y="88344"/>
                  </a:lnTo>
                  <a:cubicBezTo>
                    <a:pt x="10510" y="97869"/>
                    <a:pt x="20035" y="107394"/>
                    <a:pt x="33370" y="115014"/>
                  </a:cubicBezTo>
                  <a:cubicBezTo>
                    <a:pt x="40037" y="118824"/>
                    <a:pt x="46705" y="122634"/>
                    <a:pt x="55277" y="125492"/>
                  </a:cubicBezTo>
                  <a:lnTo>
                    <a:pt x="55277" y="125492"/>
                  </a:lnTo>
                  <a:cubicBezTo>
                    <a:pt x="69565" y="131207"/>
                    <a:pt x="84805" y="135969"/>
                    <a:pt x="102902" y="138827"/>
                  </a:cubicBezTo>
                  <a:cubicBezTo>
                    <a:pt x="150527" y="148352"/>
                    <a:pt x="208630" y="152162"/>
                    <a:pt x="258160" y="149304"/>
                  </a:cubicBezTo>
                  <a:cubicBezTo>
                    <a:pt x="330550" y="145494"/>
                    <a:pt x="324835" y="123587"/>
                    <a:pt x="309595" y="114062"/>
                  </a:cubicBezTo>
                  <a:cubicBezTo>
                    <a:pt x="305785" y="112157"/>
                    <a:pt x="287687" y="102632"/>
                    <a:pt x="275305" y="93107"/>
                  </a:cubicBezTo>
                  <a:cubicBezTo>
                    <a:pt x="264827" y="86439"/>
                    <a:pt x="271495" y="78819"/>
                    <a:pt x="281020" y="82629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8" name="Google Shape;6728;p34"/>
            <p:cNvSpPr/>
            <p:nvPr/>
          </p:nvSpPr>
          <p:spPr>
            <a:xfrm>
              <a:off x="5892164" y="3782377"/>
              <a:ext cx="786764" cy="50482"/>
            </a:xfrm>
            <a:custGeom>
              <a:avLst/>
              <a:gdLst/>
              <a:ahLst/>
              <a:cxnLst/>
              <a:rect l="l" t="t" r="r" b="b"/>
              <a:pathLst>
                <a:path w="786764" h="50482" extrusionOk="0">
                  <a:moveTo>
                    <a:pt x="64770" y="0"/>
                  </a:moveTo>
                  <a:cubicBezTo>
                    <a:pt x="65723" y="952"/>
                    <a:pt x="65723" y="2857"/>
                    <a:pt x="65723" y="4763"/>
                  </a:cubicBezTo>
                  <a:cubicBezTo>
                    <a:pt x="66675" y="8572"/>
                    <a:pt x="66675" y="13335"/>
                    <a:pt x="65723" y="17145"/>
                  </a:cubicBezTo>
                  <a:cubicBezTo>
                    <a:pt x="60007" y="40957"/>
                    <a:pt x="28575" y="47625"/>
                    <a:pt x="0" y="50482"/>
                  </a:cubicBezTo>
                  <a:lnTo>
                    <a:pt x="725805" y="50482"/>
                  </a:lnTo>
                  <a:cubicBezTo>
                    <a:pt x="746760" y="36195"/>
                    <a:pt x="766763" y="20955"/>
                    <a:pt x="786765" y="4763"/>
                  </a:cubicBezTo>
                  <a:lnTo>
                    <a:pt x="81915" y="4763"/>
                  </a:lnTo>
                  <a:cubicBezTo>
                    <a:pt x="78105" y="2857"/>
                    <a:pt x="72390" y="1905"/>
                    <a:pt x="64770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9" name="Google Shape;6729;p34"/>
            <p:cNvSpPr/>
            <p:nvPr/>
          </p:nvSpPr>
          <p:spPr>
            <a:xfrm>
              <a:off x="5514022" y="3787140"/>
              <a:ext cx="279082" cy="45719"/>
            </a:xfrm>
            <a:custGeom>
              <a:avLst/>
              <a:gdLst/>
              <a:ahLst/>
              <a:cxnLst/>
              <a:rect l="l" t="t" r="r" b="b"/>
              <a:pathLst>
                <a:path w="279082" h="45719" extrusionOk="0">
                  <a:moveTo>
                    <a:pt x="206692" y="35242"/>
                  </a:moveTo>
                  <a:cubicBezTo>
                    <a:pt x="187642" y="31432"/>
                    <a:pt x="171450" y="26670"/>
                    <a:pt x="157163" y="20955"/>
                  </a:cubicBezTo>
                  <a:lnTo>
                    <a:pt x="156210" y="20955"/>
                  </a:lnTo>
                  <a:lnTo>
                    <a:pt x="155257" y="20955"/>
                  </a:lnTo>
                  <a:cubicBezTo>
                    <a:pt x="146685" y="17145"/>
                    <a:pt x="139065" y="13335"/>
                    <a:pt x="131445" y="9525"/>
                  </a:cubicBezTo>
                  <a:cubicBezTo>
                    <a:pt x="126682" y="6667"/>
                    <a:pt x="121920" y="3810"/>
                    <a:pt x="118110" y="0"/>
                  </a:cubicBezTo>
                  <a:lnTo>
                    <a:pt x="0" y="0"/>
                  </a:lnTo>
                  <a:cubicBezTo>
                    <a:pt x="20002" y="16192"/>
                    <a:pt x="40005" y="31432"/>
                    <a:pt x="60960" y="45720"/>
                  </a:cubicBezTo>
                  <a:lnTo>
                    <a:pt x="279082" y="45720"/>
                  </a:lnTo>
                  <a:cubicBezTo>
                    <a:pt x="253365" y="42863"/>
                    <a:pt x="228600" y="40005"/>
                    <a:pt x="206692" y="3524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0" name="Google Shape;6730;p34"/>
            <p:cNvSpPr/>
            <p:nvPr/>
          </p:nvSpPr>
          <p:spPr>
            <a:xfrm>
              <a:off x="5295900" y="3529965"/>
              <a:ext cx="984884" cy="45719"/>
            </a:xfrm>
            <a:custGeom>
              <a:avLst/>
              <a:gdLst/>
              <a:ahLst/>
              <a:cxnLst/>
              <a:rect l="l" t="t" r="r" b="b"/>
              <a:pathLst>
                <a:path w="984884" h="45719" extrusionOk="0">
                  <a:moveTo>
                    <a:pt x="950595" y="44767"/>
                  </a:moveTo>
                  <a:cubicBezTo>
                    <a:pt x="947738" y="36195"/>
                    <a:pt x="948690" y="26670"/>
                    <a:pt x="953453" y="19050"/>
                  </a:cubicBezTo>
                  <a:cubicBezTo>
                    <a:pt x="956310" y="14288"/>
                    <a:pt x="960120" y="11430"/>
                    <a:pt x="966788" y="7620"/>
                  </a:cubicBezTo>
                  <a:cubicBezTo>
                    <a:pt x="971550" y="4763"/>
                    <a:pt x="978218" y="2857"/>
                    <a:pt x="984885" y="0"/>
                  </a:cubicBezTo>
                  <a:lnTo>
                    <a:pt x="0" y="0"/>
                  </a:lnTo>
                  <a:cubicBezTo>
                    <a:pt x="8573" y="15240"/>
                    <a:pt x="18098" y="30480"/>
                    <a:pt x="28575" y="45720"/>
                  </a:cubicBezTo>
                  <a:lnTo>
                    <a:pt x="951547" y="45720"/>
                  </a:lnTo>
                  <a:cubicBezTo>
                    <a:pt x="950595" y="45720"/>
                    <a:pt x="950595" y="45720"/>
                    <a:pt x="950595" y="4476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1" name="Google Shape;6731;p34"/>
            <p:cNvSpPr/>
            <p:nvPr/>
          </p:nvSpPr>
          <p:spPr>
            <a:xfrm>
              <a:off x="6517957" y="3529965"/>
              <a:ext cx="381000" cy="45719"/>
            </a:xfrm>
            <a:custGeom>
              <a:avLst/>
              <a:gdLst/>
              <a:ahLst/>
              <a:cxnLst/>
              <a:rect l="l" t="t" r="r" b="b"/>
              <a:pathLst>
                <a:path w="381000" h="45719" extrusionOk="0">
                  <a:moveTo>
                    <a:pt x="74295" y="15240"/>
                  </a:moveTo>
                  <a:cubicBezTo>
                    <a:pt x="111442" y="24765"/>
                    <a:pt x="139065" y="35242"/>
                    <a:pt x="159067" y="45720"/>
                  </a:cubicBezTo>
                  <a:lnTo>
                    <a:pt x="352425" y="45720"/>
                  </a:lnTo>
                  <a:cubicBezTo>
                    <a:pt x="361950" y="30480"/>
                    <a:pt x="371475" y="15240"/>
                    <a:pt x="381000" y="0"/>
                  </a:cubicBezTo>
                  <a:lnTo>
                    <a:pt x="0" y="0"/>
                  </a:lnTo>
                  <a:cubicBezTo>
                    <a:pt x="25717" y="4763"/>
                    <a:pt x="51435" y="9525"/>
                    <a:pt x="74295" y="1524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2" name="Google Shape;6732;p34"/>
            <p:cNvSpPr/>
            <p:nvPr/>
          </p:nvSpPr>
          <p:spPr>
            <a:xfrm>
              <a:off x="6681787" y="3615690"/>
              <a:ext cx="161925" cy="45719"/>
            </a:xfrm>
            <a:custGeom>
              <a:avLst/>
              <a:gdLst/>
              <a:ahLst/>
              <a:cxnLst/>
              <a:rect l="l" t="t" r="r" b="b"/>
              <a:pathLst>
                <a:path w="161925" h="45719" extrusionOk="0">
                  <a:moveTo>
                    <a:pt x="28575" y="7620"/>
                  </a:moveTo>
                  <a:cubicBezTo>
                    <a:pt x="27622" y="17145"/>
                    <a:pt x="21908" y="26670"/>
                    <a:pt x="13335" y="35242"/>
                  </a:cubicBezTo>
                  <a:lnTo>
                    <a:pt x="10478" y="38100"/>
                  </a:lnTo>
                  <a:cubicBezTo>
                    <a:pt x="7620" y="40957"/>
                    <a:pt x="3810" y="43815"/>
                    <a:pt x="0" y="45720"/>
                  </a:cubicBezTo>
                  <a:lnTo>
                    <a:pt x="125730" y="45720"/>
                  </a:lnTo>
                  <a:cubicBezTo>
                    <a:pt x="138113" y="30480"/>
                    <a:pt x="150495" y="16192"/>
                    <a:pt x="161925" y="0"/>
                  </a:cubicBezTo>
                  <a:lnTo>
                    <a:pt x="29528" y="0"/>
                  </a:lnTo>
                  <a:cubicBezTo>
                    <a:pt x="28575" y="2857"/>
                    <a:pt x="28575" y="4763"/>
                    <a:pt x="28575" y="762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3" name="Google Shape;6733;p34"/>
            <p:cNvSpPr/>
            <p:nvPr/>
          </p:nvSpPr>
          <p:spPr>
            <a:xfrm>
              <a:off x="5352097" y="3615690"/>
              <a:ext cx="815339" cy="45719"/>
            </a:xfrm>
            <a:custGeom>
              <a:avLst/>
              <a:gdLst/>
              <a:ahLst/>
              <a:cxnLst/>
              <a:rect l="l" t="t" r="r" b="b"/>
              <a:pathLst>
                <a:path w="815339" h="45719" extrusionOk="0">
                  <a:moveTo>
                    <a:pt x="344805" y="45720"/>
                  </a:moveTo>
                  <a:cubicBezTo>
                    <a:pt x="384810" y="35242"/>
                    <a:pt x="432435" y="30480"/>
                    <a:pt x="483870" y="30480"/>
                  </a:cubicBezTo>
                  <a:cubicBezTo>
                    <a:pt x="535305" y="30480"/>
                    <a:pt x="587693" y="36195"/>
                    <a:pt x="628650" y="45720"/>
                  </a:cubicBezTo>
                  <a:lnTo>
                    <a:pt x="805815" y="45720"/>
                  </a:lnTo>
                  <a:cubicBezTo>
                    <a:pt x="802005" y="35242"/>
                    <a:pt x="802957" y="26670"/>
                    <a:pt x="803910" y="20955"/>
                  </a:cubicBezTo>
                  <a:cubicBezTo>
                    <a:pt x="805815" y="12382"/>
                    <a:pt x="809625" y="5715"/>
                    <a:pt x="815340" y="0"/>
                  </a:cubicBezTo>
                  <a:lnTo>
                    <a:pt x="0" y="0"/>
                  </a:lnTo>
                  <a:cubicBezTo>
                    <a:pt x="11430" y="15240"/>
                    <a:pt x="23813" y="30480"/>
                    <a:pt x="36195" y="45720"/>
                  </a:cubicBezTo>
                  <a:lnTo>
                    <a:pt x="344805" y="4572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4" name="Google Shape;6734;p34"/>
            <p:cNvSpPr/>
            <p:nvPr/>
          </p:nvSpPr>
          <p:spPr>
            <a:xfrm>
              <a:off x="5422582" y="3701415"/>
              <a:ext cx="196214" cy="45719"/>
            </a:xfrm>
            <a:custGeom>
              <a:avLst/>
              <a:gdLst/>
              <a:ahLst/>
              <a:cxnLst/>
              <a:rect l="l" t="t" r="r" b="b"/>
              <a:pathLst>
                <a:path w="196214" h="45719" extrusionOk="0">
                  <a:moveTo>
                    <a:pt x="181927" y="36195"/>
                  </a:moveTo>
                  <a:cubicBezTo>
                    <a:pt x="181927" y="25717"/>
                    <a:pt x="184785" y="12382"/>
                    <a:pt x="196215" y="0"/>
                  </a:cubicBezTo>
                  <a:lnTo>
                    <a:pt x="0" y="0"/>
                  </a:lnTo>
                  <a:cubicBezTo>
                    <a:pt x="14288" y="15240"/>
                    <a:pt x="30480" y="30480"/>
                    <a:pt x="45720" y="45720"/>
                  </a:cubicBezTo>
                  <a:lnTo>
                    <a:pt x="182880" y="45720"/>
                  </a:lnTo>
                  <a:cubicBezTo>
                    <a:pt x="181927" y="41910"/>
                    <a:pt x="181927" y="39052"/>
                    <a:pt x="181927" y="3619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5" name="Google Shape;6735;p34"/>
            <p:cNvSpPr/>
            <p:nvPr/>
          </p:nvSpPr>
          <p:spPr>
            <a:xfrm>
              <a:off x="6060757" y="3701415"/>
              <a:ext cx="711517" cy="45719"/>
            </a:xfrm>
            <a:custGeom>
              <a:avLst/>
              <a:gdLst/>
              <a:ahLst/>
              <a:cxnLst/>
              <a:rect l="l" t="t" r="r" b="b"/>
              <a:pathLst>
                <a:path w="711517" h="45719" extrusionOk="0">
                  <a:moveTo>
                    <a:pt x="472440" y="14288"/>
                  </a:moveTo>
                  <a:lnTo>
                    <a:pt x="465772" y="15240"/>
                  </a:lnTo>
                  <a:cubicBezTo>
                    <a:pt x="410527" y="26670"/>
                    <a:pt x="353377" y="32385"/>
                    <a:pt x="300038" y="32385"/>
                  </a:cubicBezTo>
                  <a:cubicBezTo>
                    <a:pt x="246697" y="32385"/>
                    <a:pt x="179070" y="26670"/>
                    <a:pt x="135255" y="0"/>
                  </a:cubicBezTo>
                  <a:lnTo>
                    <a:pt x="0" y="0"/>
                  </a:lnTo>
                  <a:cubicBezTo>
                    <a:pt x="2858" y="3810"/>
                    <a:pt x="6667" y="7620"/>
                    <a:pt x="8572" y="11430"/>
                  </a:cubicBezTo>
                  <a:cubicBezTo>
                    <a:pt x="14288" y="21907"/>
                    <a:pt x="15240" y="34290"/>
                    <a:pt x="12383" y="45720"/>
                  </a:cubicBezTo>
                  <a:lnTo>
                    <a:pt x="665797" y="45720"/>
                  </a:lnTo>
                  <a:cubicBezTo>
                    <a:pt x="681990" y="31432"/>
                    <a:pt x="697230" y="16192"/>
                    <a:pt x="711518" y="0"/>
                  </a:cubicBezTo>
                  <a:lnTo>
                    <a:pt x="529590" y="0"/>
                  </a:lnTo>
                  <a:cubicBezTo>
                    <a:pt x="510540" y="4763"/>
                    <a:pt x="492442" y="9525"/>
                    <a:pt x="472440" y="1428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6" name="Google Shape;6736;p34"/>
            <p:cNvSpPr/>
            <p:nvPr/>
          </p:nvSpPr>
          <p:spPr>
            <a:xfrm>
              <a:off x="6172094" y="3539490"/>
              <a:ext cx="520239" cy="177164"/>
            </a:xfrm>
            <a:custGeom>
              <a:avLst/>
              <a:gdLst/>
              <a:ahLst/>
              <a:cxnLst/>
              <a:rect l="l" t="t" r="r" b="b"/>
              <a:pathLst>
                <a:path w="520239" h="177164" extrusionOk="0">
                  <a:moveTo>
                    <a:pt x="167746" y="80010"/>
                  </a:moveTo>
                  <a:cubicBezTo>
                    <a:pt x="158221" y="80010"/>
                    <a:pt x="146791" y="78105"/>
                    <a:pt x="134408" y="76200"/>
                  </a:cubicBezTo>
                  <a:cubicBezTo>
                    <a:pt x="121073" y="74295"/>
                    <a:pt x="105833" y="71438"/>
                    <a:pt x="90593" y="71438"/>
                  </a:cubicBezTo>
                  <a:cubicBezTo>
                    <a:pt x="86783" y="71438"/>
                    <a:pt x="82973" y="71438"/>
                    <a:pt x="79163" y="71438"/>
                  </a:cubicBezTo>
                  <a:cubicBezTo>
                    <a:pt x="60113" y="71438"/>
                    <a:pt x="42968" y="73342"/>
                    <a:pt x="29633" y="77152"/>
                  </a:cubicBezTo>
                  <a:cubicBezTo>
                    <a:pt x="10583" y="81915"/>
                    <a:pt x="-17992" y="106680"/>
                    <a:pt x="15346" y="134302"/>
                  </a:cubicBezTo>
                  <a:cubicBezTo>
                    <a:pt x="42968" y="161925"/>
                    <a:pt x="103928" y="177165"/>
                    <a:pt x="188701" y="177165"/>
                  </a:cubicBezTo>
                  <a:cubicBezTo>
                    <a:pt x="241088" y="177165"/>
                    <a:pt x="297286" y="171450"/>
                    <a:pt x="351578" y="160020"/>
                  </a:cubicBezTo>
                  <a:lnTo>
                    <a:pt x="357293" y="159067"/>
                  </a:lnTo>
                  <a:cubicBezTo>
                    <a:pt x="426826" y="144780"/>
                    <a:pt x="483023" y="122872"/>
                    <a:pt x="506836" y="101917"/>
                  </a:cubicBezTo>
                  <a:lnTo>
                    <a:pt x="509693" y="99060"/>
                  </a:lnTo>
                  <a:cubicBezTo>
                    <a:pt x="515408" y="93345"/>
                    <a:pt x="519218" y="87630"/>
                    <a:pt x="520171" y="81915"/>
                  </a:cubicBezTo>
                  <a:cubicBezTo>
                    <a:pt x="521123" y="72390"/>
                    <a:pt x="513503" y="48577"/>
                    <a:pt x="415396" y="23813"/>
                  </a:cubicBezTo>
                  <a:cubicBezTo>
                    <a:pt x="357293" y="9525"/>
                    <a:pt x="279188" y="0"/>
                    <a:pt x="211561" y="0"/>
                  </a:cubicBezTo>
                  <a:lnTo>
                    <a:pt x="207751" y="0"/>
                  </a:lnTo>
                  <a:cubicBezTo>
                    <a:pt x="146791" y="0"/>
                    <a:pt x="113453" y="6667"/>
                    <a:pt x="99166" y="15240"/>
                  </a:cubicBezTo>
                  <a:cubicBezTo>
                    <a:pt x="96308" y="17145"/>
                    <a:pt x="93451" y="19050"/>
                    <a:pt x="92498" y="20955"/>
                  </a:cubicBezTo>
                  <a:cubicBezTo>
                    <a:pt x="91546" y="22860"/>
                    <a:pt x="90593" y="26670"/>
                    <a:pt x="91546" y="30480"/>
                  </a:cubicBezTo>
                  <a:cubicBezTo>
                    <a:pt x="101071" y="53340"/>
                    <a:pt x="140123" y="59055"/>
                    <a:pt x="175366" y="59055"/>
                  </a:cubicBezTo>
                  <a:cubicBezTo>
                    <a:pt x="195368" y="60007"/>
                    <a:pt x="194416" y="68580"/>
                    <a:pt x="190606" y="72390"/>
                  </a:cubicBezTo>
                  <a:cubicBezTo>
                    <a:pt x="183938" y="79057"/>
                    <a:pt x="174413" y="80010"/>
                    <a:pt x="167746" y="8001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7" name="Google Shape;6737;p34"/>
            <p:cNvSpPr/>
            <p:nvPr/>
          </p:nvSpPr>
          <p:spPr>
            <a:xfrm>
              <a:off x="6639877" y="3308984"/>
              <a:ext cx="231457" cy="38100"/>
            </a:xfrm>
            <a:custGeom>
              <a:avLst/>
              <a:gdLst/>
              <a:ahLst/>
              <a:cxnLst/>
              <a:rect l="l" t="t" r="r" b="b"/>
              <a:pathLst>
                <a:path w="231457" h="38100" extrusionOk="0">
                  <a:moveTo>
                    <a:pt x="231457" y="20003"/>
                  </a:moveTo>
                  <a:lnTo>
                    <a:pt x="1905" y="0"/>
                  </a:lnTo>
                  <a:cubicBezTo>
                    <a:pt x="952" y="5715"/>
                    <a:pt x="952" y="12383"/>
                    <a:pt x="0" y="18098"/>
                  </a:cubicBezTo>
                  <a:lnTo>
                    <a:pt x="229552" y="38100"/>
                  </a:lnTo>
                  <a:cubicBezTo>
                    <a:pt x="229552" y="32385"/>
                    <a:pt x="230505" y="25718"/>
                    <a:pt x="231457" y="2000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8" name="Google Shape;6738;p34"/>
            <p:cNvSpPr/>
            <p:nvPr/>
          </p:nvSpPr>
          <p:spPr>
            <a:xfrm>
              <a:off x="6636067" y="3126104"/>
              <a:ext cx="230504" cy="58102"/>
            </a:xfrm>
            <a:custGeom>
              <a:avLst/>
              <a:gdLst/>
              <a:ahLst/>
              <a:cxnLst/>
              <a:rect l="l" t="t" r="r" b="b"/>
              <a:pathLst>
                <a:path w="230504" h="58102" extrusionOk="0">
                  <a:moveTo>
                    <a:pt x="227648" y="0"/>
                  </a:moveTo>
                  <a:lnTo>
                    <a:pt x="0" y="40005"/>
                  </a:lnTo>
                  <a:cubicBezTo>
                    <a:pt x="953" y="45720"/>
                    <a:pt x="1905" y="52388"/>
                    <a:pt x="2858" y="58103"/>
                  </a:cubicBezTo>
                  <a:lnTo>
                    <a:pt x="230505" y="17145"/>
                  </a:lnTo>
                  <a:cubicBezTo>
                    <a:pt x="229553" y="12383"/>
                    <a:pt x="228600" y="6667"/>
                    <a:pt x="227648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9" name="Google Shape;6739;p34"/>
            <p:cNvSpPr/>
            <p:nvPr/>
          </p:nvSpPr>
          <p:spPr>
            <a:xfrm>
              <a:off x="6594157" y="2932747"/>
              <a:ext cx="217170" cy="114299"/>
            </a:xfrm>
            <a:custGeom>
              <a:avLst/>
              <a:gdLst/>
              <a:ahLst/>
              <a:cxnLst/>
              <a:rect l="l" t="t" r="r" b="b"/>
              <a:pathLst>
                <a:path w="217170" h="114299" extrusionOk="0">
                  <a:moveTo>
                    <a:pt x="0" y="98107"/>
                  </a:moveTo>
                  <a:cubicBezTo>
                    <a:pt x="2858" y="103823"/>
                    <a:pt x="4763" y="109537"/>
                    <a:pt x="7620" y="114300"/>
                  </a:cubicBezTo>
                  <a:lnTo>
                    <a:pt x="217170" y="16192"/>
                  </a:lnTo>
                  <a:cubicBezTo>
                    <a:pt x="214313" y="10477"/>
                    <a:pt x="212408" y="4763"/>
                    <a:pt x="209550" y="0"/>
                  </a:cubicBezTo>
                  <a:lnTo>
                    <a:pt x="0" y="9810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0" name="Google Shape;6740;p34"/>
            <p:cNvSpPr/>
            <p:nvPr/>
          </p:nvSpPr>
          <p:spPr>
            <a:xfrm>
              <a:off x="6518909" y="2761297"/>
              <a:ext cx="188595" cy="163829"/>
            </a:xfrm>
            <a:custGeom>
              <a:avLst/>
              <a:gdLst/>
              <a:ahLst/>
              <a:cxnLst/>
              <a:rect l="l" t="t" r="r" b="b"/>
              <a:pathLst>
                <a:path w="188595" h="163829" extrusionOk="0">
                  <a:moveTo>
                    <a:pt x="188595" y="14288"/>
                  </a:moveTo>
                  <a:cubicBezTo>
                    <a:pt x="184785" y="9525"/>
                    <a:pt x="180975" y="4763"/>
                    <a:pt x="177165" y="0"/>
                  </a:cubicBezTo>
                  <a:lnTo>
                    <a:pt x="0" y="149542"/>
                  </a:lnTo>
                  <a:cubicBezTo>
                    <a:pt x="3810" y="154305"/>
                    <a:pt x="7620" y="159067"/>
                    <a:pt x="11430" y="163830"/>
                  </a:cubicBezTo>
                  <a:lnTo>
                    <a:pt x="188595" y="1428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1" name="Google Shape;6741;p34"/>
            <p:cNvSpPr/>
            <p:nvPr/>
          </p:nvSpPr>
          <p:spPr>
            <a:xfrm>
              <a:off x="6419850" y="2628900"/>
              <a:ext cx="149542" cy="200025"/>
            </a:xfrm>
            <a:custGeom>
              <a:avLst/>
              <a:gdLst/>
              <a:ahLst/>
              <a:cxnLst/>
              <a:rect l="l" t="t" r="r" b="b"/>
              <a:pathLst>
                <a:path w="149542" h="200025" extrusionOk="0">
                  <a:moveTo>
                    <a:pt x="149542" y="10477"/>
                  </a:moveTo>
                  <a:cubicBezTo>
                    <a:pt x="144780" y="6667"/>
                    <a:pt x="140017" y="2858"/>
                    <a:pt x="135255" y="0"/>
                  </a:cubicBezTo>
                  <a:lnTo>
                    <a:pt x="0" y="188595"/>
                  </a:lnTo>
                  <a:cubicBezTo>
                    <a:pt x="4763" y="192405"/>
                    <a:pt x="9525" y="196215"/>
                    <a:pt x="14288" y="200025"/>
                  </a:cubicBezTo>
                  <a:lnTo>
                    <a:pt x="149542" y="1047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2" name="Google Shape;6742;p34"/>
            <p:cNvSpPr/>
            <p:nvPr/>
          </p:nvSpPr>
          <p:spPr>
            <a:xfrm>
              <a:off x="6299834" y="2535554"/>
              <a:ext cx="100965" cy="222885"/>
            </a:xfrm>
            <a:custGeom>
              <a:avLst/>
              <a:gdLst/>
              <a:ahLst/>
              <a:cxnLst/>
              <a:rect l="l" t="t" r="r" b="b"/>
              <a:pathLst>
                <a:path w="100965" h="222885" extrusionOk="0">
                  <a:moveTo>
                    <a:pt x="17145" y="222885"/>
                  </a:moveTo>
                  <a:lnTo>
                    <a:pt x="100965" y="6668"/>
                  </a:lnTo>
                  <a:cubicBezTo>
                    <a:pt x="95250" y="4763"/>
                    <a:pt x="89535" y="1905"/>
                    <a:pt x="83820" y="0"/>
                  </a:cubicBezTo>
                  <a:lnTo>
                    <a:pt x="0" y="216218"/>
                  </a:lnTo>
                  <a:cubicBezTo>
                    <a:pt x="6668" y="218123"/>
                    <a:pt x="12383" y="220980"/>
                    <a:pt x="17145" y="22288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3" name="Google Shape;6743;p34"/>
            <p:cNvSpPr/>
            <p:nvPr/>
          </p:nvSpPr>
          <p:spPr>
            <a:xfrm>
              <a:off x="5330189" y="3309937"/>
              <a:ext cx="228600" cy="37147"/>
            </a:xfrm>
            <a:custGeom>
              <a:avLst/>
              <a:gdLst/>
              <a:ahLst/>
              <a:cxnLst/>
              <a:rect l="l" t="t" r="r" b="b"/>
              <a:pathLst>
                <a:path w="228600" h="37147" extrusionOk="0">
                  <a:moveTo>
                    <a:pt x="1905" y="37147"/>
                  </a:moveTo>
                  <a:lnTo>
                    <a:pt x="228600" y="18097"/>
                  </a:lnTo>
                  <a:cubicBezTo>
                    <a:pt x="227648" y="12383"/>
                    <a:pt x="226695" y="5715"/>
                    <a:pt x="226695" y="0"/>
                  </a:cubicBezTo>
                  <a:lnTo>
                    <a:pt x="0" y="19050"/>
                  </a:lnTo>
                  <a:cubicBezTo>
                    <a:pt x="0" y="24765"/>
                    <a:pt x="952" y="30480"/>
                    <a:pt x="1905" y="3714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4" name="Google Shape;6744;p34"/>
            <p:cNvSpPr/>
            <p:nvPr/>
          </p:nvSpPr>
          <p:spPr>
            <a:xfrm>
              <a:off x="5334000" y="3127057"/>
              <a:ext cx="227647" cy="58102"/>
            </a:xfrm>
            <a:custGeom>
              <a:avLst/>
              <a:gdLst/>
              <a:ahLst/>
              <a:cxnLst/>
              <a:rect l="l" t="t" r="r" b="b"/>
              <a:pathLst>
                <a:path w="227647" h="58102" extrusionOk="0">
                  <a:moveTo>
                    <a:pt x="227648" y="40005"/>
                  </a:moveTo>
                  <a:lnTo>
                    <a:pt x="2858" y="0"/>
                  </a:lnTo>
                  <a:cubicBezTo>
                    <a:pt x="1905" y="5715"/>
                    <a:pt x="952" y="12383"/>
                    <a:pt x="0" y="18097"/>
                  </a:cubicBezTo>
                  <a:lnTo>
                    <a:pt x="224790" y="58102"/>
                  </a:lnTo>
                  <a:cubicBezTo>
                    <a:pt x="225742" y="51435"/>
                    <a:pt x="226695" y="45720"/>
                    <a:pt x="227648" y="4000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5" name="Google Shape;6745;p34"/>
            <p:cNvSpPr/>
            <p:nvPr/>
          </p:nvSpPr>
          <p:spPr>
            <a:xfrm>
              <a:off x="5389245" y="2933700"/>
              <a:ext cx="215264" cy="113347"/>
            </a:xfrm>
            <a:custGeom>
              <a:avLst/>
              <a:gdLst/>
              <a:ahLst/>
              <a:cxnLst/>
              <a:rect l="l" t="t" r="r" b="b"/>
              <a:pathLst>
                <a:path w="215264" h="113347" extrusionOk="0">
                  <a:moveTo>
                    <a:pt x="0" y="16192"/>
                  </a:moveTo>
                  <a:lnTo>
                    <a:pt x="207645" y="113347"/>
                  </a:lnTo>
                  <a:cubicBezTo>
                    <a:pt x="209550" y="107633"/>
                    <a:pt x="212407" y="101917"/>
                    <a:pt x="215265" y="97155"/>
                  </a:cubicBezTo>
                  <a:lnTo>
                    <a:pt x="7620" y="0"/>
                  </a:lnTo>
                  <a:cubicBezTo>
                    <a:pt x="4763" y="4763"/>
                    <a:pt x="1905" y="10477"/>
                    <a:pt x="0" y="1619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6" name="Google Shape;6746;p34"/>
            <p:cNvSpPr/>
            <p:nvPr/>
          </p:nvSpPr>
          <p:spPr>
            <a:xfrm>
              <a:off x="5492114" y="2762250"/>
              <a:ext cx="187642" cy="161925"/>
            </a:xfrm>
            <a:custGeom>
              <a:avLst/>
              <a:gdLst/>
              <a:ahLst/>
              <a:cxnLst/>
              <a:rect l="l" t="t" r="r" b="b"/>
              <a:pathLst>
                <a:path w="187642" h="161925" extrusionOk="0">
                  <a:moveTo>
                    <a:pt x="187643" y="147638"/>
                  </a:moveTo>
                  <a:lnTo>
                    <a:pt x="11430" y="0"/>
                  </a:lnTo>
                  <a:cubicBezTo>
                    <a:pt x="7620" y="4763"/>
                    <a:pt x="3810" y="9525"/>
                    <a:pt x="0" y="14288"/>
                  </a:cubicBezTo>
                  <a:lnTo>
                    <a:pt x="175260" y="161925"/>
                  </a:lnTo>
                  <a:cubicBezTo>
                    <a:pt x="180023" y="157163"/>
                    <a:pt x="183833" y="152400"/>
                    <a:pt x="187643" y="14763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7" name="Google Shape;6747;p34"/>
            <p:cNvSpPr/>
            <p:nvPr/>
          </p:nvSpPr>
          <p:spPr>
            <a:xfrm>
              <a:off x="5621654" y="2635567"/>
              <a:ext cx="151447" cy="197167"/>
            </a:xfrm>
            <a:custGeom>
              <a:avLst/>
              <a:gdLst/>
              <a:ahLst/>
              <a:cxnLst/>
              <a:rect l="l" t="t" r="r" b="b"/>
              <a:pathLst>
                <a:path w="151447" h="197167" extrusionOk="0">
                  <a:moveTo>
                    <a:pt x="137160" y="197168"/>
                  </a:moveTo>
                  <a:cubicBezTo>
                    <a:pt x="141923" y="193358"/>
                    <a:pt x="146685" y="189548"/>
                    <a:pt x="151448" y="185738"/>
                  </a:cubicBezTo>
                  <a:lnTo>
                    <a:pt x="14288" y="0"/>
                  </a:lnTo>
                  <a:cubicBezTo>
                    <a:pt x="9525" y="3810"/>
                    <a:pt x="4763" y="7620"/>
                    <a:pt x="0" y="11430"/>
                  </a:cubicBezTo>
                  <a:lnTo>
                    <a:pt x="137160" y="19716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8" name="Google Shape;6748;p34"/>
            <p:cNvSpPr/>
            <p:nvPr/>
          </p:nvSpPr>
          <p:spPr>
            <a:xfrm>
              <a:off x="5765482" y="2550795"/>
              <a:ext cx="109537" cy="219075"/>
            </a:xfrm>
            <a:custGeom>
              <a:avLst/>
              <a:gdLst/>
              <a:ahLst/>
              <a:cxnLst/>
              <a:rect l="l" t="t" r="r" b="b"/>
              <a:pathLst>
                <a:path w="109537" h="219075" extrusionOk="0">
                  <a:moveTo>
                    <a:pt x="109538" y="210502"/>
                  </a:moveTo>
                  <a:lnTo>
                    <a:pt x="16192" y="0"/>
                  </a:lnTo>
                  <a:cubicBezTo>
                    <a:pt x="10477" y="2857"/>
                    <a:pt x="4763" y="4763"/>
                    <a:pt x="0" y="7620"/>
                  </a:cubicBezTo>
                  <a:lnTo>
                    <a:pt x="93345" y="219075"/>
                  </a:lnTo>
                  <a:cubicBezTo>
                    <a:pt x="98107" y="215265"/>
                    <a:pt x="103822" y="212407"/>
                    <a:pt x="109538" y="21050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9" name="Google Shape;6749;p34"/>
            <p:cNvSpPr/>
            <p:nvPr/>
          </p:nvSpPr>
          <p:spPr>
            <a:xfrm>
              <a:off x="6642734" y="3220402"/>
              <a:ext cx="401955" cy="36194"/>
            </a:xfrm>
            <a:custGeom>
              <a:avLst/>
              <a:gdLst/>
              <a:ahLst/>
              <a:cxnLst/>
              <a:rect l="l" t="t" r="r" b="b"/>
              <a:pathLst>
                <a:path w="401955" h="36194" extrusionOk="0">
                  <a:moveTo>
                    <a:pt x="953" y="36195"/>
                  </a:moveTo>
                  <a:lnTo>
                    <a:pt x="401955" y="18097"/>
                  </a:lnTo>
                  <a:cubicBezTo>
                    <a:pt x="401955" y="12382"/>
                    <a:pt x="401955" y="5715"/>
                    <a:pt x="401003" y="0"/>
                  </a:cubicBezTo>
                  <a:lnTo>
                    <a:pt x="0" y="18097"/>
                  </a:lnTo>
                  <a:cubicBezTo>
                    <a:pt x="953" y="23813"/>
                    <a:pt x="953" y="29527"/>
                    <a:pt x="953" y="3619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0" name="Google Shape;6750;p34"/>
            <p:cNvSpPr/>
            <p:nvPr/>
          </p:nvSpPr>
          <p:spPr>
            <a:xfrm>
              <a:off x="6619875" y="2976562"/>
              <a:ext cx="388620" cy="138112"/>
            </a:xfrm>
            <a:custGeom>
              <a:avLst/>
              <a:gdLst/>
              <a:ahLst/>
              <a:cxnLst/>
              <a:rect l="l" t="t" r="r" b="b"/>
              <a:pathLst>
                <a:path w="388620" h="138112" extrusionOk="0">
                  <a:moveTo>
                    <a:pt x="4763" y="138113"/>
                  </a:moveTo>
                  <a:lnTo>
                    <a:pt x="388620" y="17145"/>
                  </a:lnTo>
                  <a:cubicBezTo>
                    <a:pt x="386715" y="11430"/>
                    <a:pt x="384810" y="5715"/>
                    <a:pt x="383858" y="0"/>
                  </a:cubicBezTo>
                  <a:lnTo>
                    <a:pt x="0" y="120967"/>
                  </a:lnTo>
                  <a:cubicBezTo>
                    <a:pt x="1905" y="126683"/>
                    <a:pt x="3810" y="132397"/>
                    <a:pt x="4763" y="13811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1" name="Google Shape;6751;p34"/>
            <p:cNvSpPr/>
            <p:nvPr/>
          </p:nvSpPr>
          <p:spPr>
            <a:xfrm>
              <a:off x="6560820" y="2752725"/>
              <a:ext cx="348614" cy="231457"/>
            </a:xfrm>
            <a:custGeom>
              <a:avLst/>
              <a:gdLst/>
              <a:ahLst/>
              <a:cxnLst/>
              <a:rect l="l" t="t" r="r" b="b"/>
              <a:pathLst>
                <a:path w="348614" h="231457" extrusionOk="0">
                  <a:moveTo>
                    <a:pt x="9525" y="231458"/>
                  </a:moveTo>
                  <a:lnTo>
                    <a:pt x="348615" y="15240"/>
                  </a:lnTo>
                  <a:cubicBezTo>
                    <a:pt x="345758" y="10477"/>
                    <a:pt x="341947" y="4763"/>
                    <a:pt x="339090" y="0"/>
                  </a:cubicBezTo>
                  <a:lnTo>
                    <a:pt x="0" y="216217"/>
                  </a:lnTo>
                  <a:cubicBezTo>
                    <a:pt x="2858" y="220980"/>
                    <a:pt x="5715" y="225742"/>
                    <a:pt x="9525" y="23145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2" name="Google Shape;6752;p34"/>
            <p:cNvSpPr/>
            <p:nvPr/>
          </p:nvSpPr>
          <p:spPr>
            <a:xfrm>
              <a:off x="6470332" y="2562225"/>
              <a:ext cx="284797" cy="309562"/>
            </a:xfrm>
            <a:custGeom>
              <a:avLst/>
              <a:gdLst/>
              <a:ahLst/>
              <a:cxnLst/>
              <a:rect l="l" t="t" r="r" b="b"/>
              <a:pathLst>
                <a:path w="284797" h="309562" extrusionOk="0">
                  <a:moveTo>
                    <a:pt x="284797" y="12383"/>
                  </a:moveTo>
                  <a:cubicBezTo>
                    <a:pt x="280035" y="8573"/>
                    <a:pt x="276225" y="3810"/>
                    <a:pt x="271463" y="0"/>
                  </a:cubicBezTo>
                  <a:lnTo>
                    <a:pt x="0" y="297180"/>
                  </a:lnTo>
                  <a:cubicBezTo>
                    <a:pt x="4763" y="300990"/>
                    <a:pt x="8572" y="305753"/>
                    <a:pt x="13335" y="309563"/>
                  </a:cubicBezTo>
                  <a:lnTo>
                    <a:pt x="284797" y="1238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3" name="Google Shape;6753;p34"/>
            <p:cNvSpPr/>
            <p:nvPr/>
          </p:nvSpPr>
          <p:spPr>
            <a:xfrm>
              <a:off x="6357937" y="2423160"/>
              <a:ext cx="205740" cy="364807"/>
            </a:xfrm>
            <a:custGeom>
              <a:avLst/>
              <a:gdLst/>
              <a:ahLst/>
              <a:cxnLst/>
              <a:rect l="l" t="t" r="r" b="b"/>
              <a:pathLst>
                <a:path w="205740" h="364807" extrusionOk="0">
                  <a:moveTo>
                    <a:pt x="205740" y="8573"/>
                  </a:moveTo>
                  <a:cubicBezTo>
                    <a:pt x="200025" y="5715"/>
                    <a:pt x="195263" y="2857"/>
                    <a:pt x="189547" y="0"/>
                  </a:cubicBezTo>
                  <a:lnTo>
                    <a:pt x="0" y="355282"/>
                  </a:lnTo>
                  <a:cubicBezTo>
                    <a:pt x="5715" y="358140"/>
                    <a:pt x="10478" y="360998"/>
                    <a:pt x="16192" y="364807"/>
                  </a:cubicBezTo>
                  <a:lnTo>
                    <a:pt x="205740" y="857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4" name="Google Shape;6754;p34"/>
            <p:cNvSpPr/>
            <p:nvPr/>
          </p:nvSpPr>
          <p:spPr>
            <a:xfrm>
              <a:off x="5155882" y="3220402"/>
              <a:ext cx="398144" cy="35242"/>
            </a:xfrm>
            <a:custGeom>
              <a:avLst/>
              <a:gdLst/>
              <a:ahLst/>
              <a:cxnLst/>
              <a:rect l="l" t="t" r="r" b="b"/>
              <a:pathLst>
                <a:path w="398144" h="35242" extrusionOk="0">
                  <a:moveTo>
                    <a:pt x="398145" y="17145"/>
                  </a:moveTo>
                  <a:lnTo>
                    <a:pt x="953" y="0"/>
                  </a:lnTo>
                  <a:cubicBezTo>
                    <a:pt x="953" y="5715"/>
                    <a:pt x="953" y="12382"/>
                    <a:pt x="0" y="18097"/>
                  </a:cubicBezTo>
                  <a:lnTo>
                    <a:pt x="398145" y="35242"/>
                  </a:lnTo>
                  <a:cubicBezTo>
                    <a:pt x="398145" y="29527"/>
                    <a:pt x="398145" y="23813"/>
                    <a:pt x="398145" y="1714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5" name="Google Shape;6755;p34"/>
            <p:cNvSpPr/>
            <p:nvPr/>
          </p:nvSpPr>
          <p:spPr>
            <a:xfrm>
              <a:off x="5193030" y="2977514"/>
              <a:ext cx="384809" cy="137160"/>
            </a:xfrm>
            <a:custGeom>
              <a:avLst/>
              <a:gdLst/>
              <a:ahLst/>
              <a:cxnLst/>
              <a:rect l="l" t="t" r="r" b="b"/>
              <a:pathLst>
                <a:path w="384809" h="137160" extrusionOk="0">
                  <a:moveTo>
                    <a:pt x="384810" y="120015"/>
                  </a:moveTo>
                  <a:lnTo>
                    <a:pt x="4763" y="0"/>
                  </a:lnTo>
                  <a:cubicBezTo>
                    <a:pt x="2857" y="5715"/>
                    <a:pt x="952" y="11430"/>
                    <a:pt x="0" y="17145"/>
                  </a:cubicBezTo>
                  <a:lnTo>
                    <a:pt x="381000" y="137160"/>
                  </a:lnTo>
                  <a:cubicBezTo>
                    <a:pt x="381953" y="131445"/>
                    <a:pt x="382905" y="125730"/>
                    <a:pt x="384810" y="12001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6" name="Google Shape;6756;p34"/>
            <p:cNvSpPr/>
            <p:nvPr/>
          </p:nvSpPr>
          <p:spPr>
            <a:xfrm>
              <a:off x="5291137" y="2752725"/>
              <a:ext cx="346710" cy="230504"/>
            </a:xfrm>
            <a:custGeom>
              <a:avLst/>
              <a:gdLst/>
              <a:ahLst/>
              <a:cxnLst/>
              <a:rect l="l" t="t" r="r" b="b"/>
              <a:pathLst>
                <a:path w="346710" h="230504" extrusionOk="0">
                  <a:moveTo>
                    <a:pt x="346710" y="215265"/>
                  </a:moveTo>
                  <a:lnTo>
                    <a:pt x="9525" y="0"/>
                  </a:lnTo>
                  <a:cubicBezTo>
                    <a:pt x="6668" y="4763"/>
                    <a:pt x="2857" y="10477"/>
                    <a:pt x="0" y="15240"/>
                  </a:cubicBezTo>
                  <a:lnTo>
                    <a:pt x="337185" y="230505"/>
                  </a:lnTo>
                  <a:cubicBezTo>
                    <a:pt x="340042" y="224790"/>
                    <a:pt x="342900" y="220027"/>
                    <a:pt x="346710" y="21526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7" name="Google Shape;6757;p34"/>
            <p:cNvSpPr/>
            <p:nvPr/>
          </p:nvSpPr>
          <p:spPr>
            <a:xfrm>
              <a:off x="5434012" y="2573654"/>
              <a:ext cx="288607" cy="302895"/>
            </a:xfrm>
            <a:custGeom>
              <a:avLst/>
              <a:gdLst/>
              <a:ahLst/>
              <a:cxnLst/>
              <a:rect l="l" t="t" r="r" b="b"/>
              <a:pathLst>
                <a:path w="288607" h="302895" extrusionOk="0">
                  <a:moveTo>
                    <a:pt x="288608" y="290513"/>
                  </a:moveTo>
                  <a:lnTo>
                    <a:pt x="13335" y="0"/>
                  </a:lnTo>
                  <a:cubicBezTo>
                    <a:pt x="8573" y="3810"/>
                    <a:pt x="4763" y="8573"/>
                    <a:pt x="0" y="12383"/>
                  </a:cubicBezTo>
                  <a:lnTo>
                    <a:pt x="275273" y="302895"/>
                  </a:lnTo>
                  <a:cubicBezTo>
                    <a:pt x="279083" y="299085"/>
                    <a:pt x="283845" y="294323"/>
                    <a:pt x="288608" y="29051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8" name="Google Shape;6758;p34"/>
            <p:cNvSpPr/>
            <p:nvPr/>
          </p:nvSpPr>
          <p:spPr>
            <a:xfrm>
              <a:off x="5604510" y="2442210"/>
              <a:ext cx="217169" cy="356235"/>
            </a:xfrm>
            <a:custGeom>
              <a:avLst/>
              <a:gdLst/>
              <a:ahLst/>
              <a:cxnLst/>
              <a:rect l="l" t="t" r="r" b="b"/>
              <a:pathLst>
                <a:path w="217169" h="356235" extrusionOk="0">
                  <a:moveTo>
                    <a:pt x="0" y="9525"/>
                  </a:moveTo>
                  <a:lnTo>
                    <a:pt x="201930" y="356235"/>
                  </a:lnTo>
                  <a:cubicBezTo>
                    <a:pt x="206692" y="353378"/>
                    <a:pt x="212407" y="349567"/>
                    <a:pt x="217170" y="346710"/>
                  </a:cubicBezTo>
                  <a:lnTo>
                    <a:pt x="16192" y="0"/>
                  </a:lnTo>
                  <a:cubicBezTo>
                    <a:pt x="10477" y="2857"/>
                    <a:pt x="5715" y="5715"/>
                    <a:pt x="0" y="952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9" name="Google Shape;6759;p34"/>
            <p:cNvSpPr/>
            <p:nvPr/>
          </p:nvSpPr>
          <p:spPr>
            <a:xfrm>
              <a:off x="5412104" y="2451735"/>
              <a:ext cx="70485" cy="72007"/>
            </a:xfrm>
            <a:custGeom>
              <a:avLst/>
              <a:gdLst/>
              <a:ahLst/>
              <a:cxnLst/>
              <a:rect l="l" t="t" r="r" b="b"/>
              <a:pathLst>
                <a:path w="70485" h="72007" extrusionOk="0">
                  <a:moveTo>
                    <a:pt x="41910" y="11430"/>
                  </a:moveTo>
                  <a:lnTo>
                    <a:pt x="28575" y="0"/>
                  </a:lnTo>
                  <a:lnTo>
                    <a:pt x="6668" y="24765"/>
                  </a:lnTo>
                  <a:cubicBezTo>
                    <a:pt x="1905" y="29527"/>
                    <a:pt x="0" y="35242"/>
                    <a:pt x="0" y="41910"/>
                  </a:cubicBezTo>
                  <a:cubicBezTo>
                    <a:pt x="0" y="48577"/>
                    <a:pt x="2858" y="54292"/>
                    <a:pt x="7620" y="58102"/>
                  </a:cubicBezTo>
                  <a:cubicBezTo>
                    <a:pt x="13335" y="62865"/>
                    <a:pt x="21908" y="67627"/>
                    <a:pt x="32385" y="69532"/>
                  </a:cubicBezTo>
                  <a:cubicBezTo>
                    <a:pt x="42863" y="72390"/>
                    <a:pt x="55245" y="72390"/>
                    <a:pt x="69533" y="71438"/>
                  </a:cubicBezTo>
                  <a:lnTo>
                    <a:pt x="70485" y="63817"/>
                  </a:lnTo>
                  <a:cubicBezTo>
                    <a:pt x="61913" y="63817"/>
                    <a:pt x="53340" y="62865"/>
                    <a:pt x="46673" y="60960"/>
                  </a:cubicBezTo>
                  <a:cubicBezTo>
                    <a:pt x="40005" y="59055"/>
                    <a:pt x="34290" y="56198"/>
                    <a:pt x="30480" y="52388"/>
                  </a:cubicBezTo>
                  <a:cubicBezTo>
                    <a:pt x="26670" y="49530"/>
                    <a:pt x="24765" y="44767"/>
                    <a:pt x="23813" y="40005"/>
                  </a:cubicBezTo>
                  <a:cubicBezTo>
                    <a:pt x="22860" y="35242"/>
                    <a:pt x="24765" y="31432"/>
                    <a:pt x="27623" y="27623"/>
                  </a:cubicBezTo>
                  <a:lnTo>
                    <a:pt x="41910" y="1143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0" name="Google Shape;6760;p34"/>
            <p:cNvSpPr/>
            <p:nvPr/>
          </p:nvSpPr>
          <p:spPr>
            <a:xfrm>
              <a:off x="5534025" y="2244089"/>
              <a:ext cx="77033" cy="27622"/>
            </a:xfrm>
            <a:custGeom>
              <a:avLst/>
              <a:gdLst/>
              <a:ahLst/>
              <a:cxnLst/>
              <a:rect l="l" t="t" r="r" b="b"/>
              <a:pathLst>
                <a:path w="77033" h="27622" extrusionOk="0">
                  <a:moveTo>
                    <a:pt x="24765" y="15240"/>
                  </a:moveTo>
                  <a:cubicBezTo>
                    <a:pt x="27623" y="13335"/>
                    <a:pt x="30480" y="12383"/>
                    <a:pt x="34290" y="12383"/>
                  </a:cubicBezTo>
                  <a:cubicBezTo>
                    <a:pt x="37148" y="12383"/>
                    <a:pt x="40005" y="12383"/>
                    <a:pt x="42863" y="13335"/>
                  </a:cubicBezTo>
                  <a:lnTo>
                    <a:pt x="75248" y="27623"/>
                  </a:lnTo>
                  <a:cubicBezTo>
                    <a:pt x="80010" y="24765"/>
                    <a:pt x="75248" y="20003"/>
                    <a:pt x="60960" y="12383"/>
                  </a:cubicBezTo>
                  <a:cubicBezTo>
                    <a:pt x="53340" y="8573"/>
                    <a:pt x="48577" y="6668"/>
                    <a:pt x="45720" y="5715"/>
                  </a:cubicBezTo>
                  <a:cubicBezTo>
                    <a:pt x="39052" y="2858"/>
                    <a:pt x="31433" y="953"/>
                    <a:pt x="23813" y="0"/>
                  </a:cubicBezTo>
                  <a:cubicBezTo>
                    <a:pt x="16192" y="0"/>
                    <a:pt x="10477" y="953"/>
                    <a:pt x="5715" y="3810"/>
                  </a:cubicBezTo>
                  <a:cubicBezTo>
                    <a:pt x="2858" y="5715"/>
                    <a:pt x="952" y="7620"/>
                    <a:pt x="0" y="9525"/>
                  </a:cubicBezTo>
                  <a:lnTo>
                    <a:pt x="17145" y="21908"/>
                  </a:lnTo>
                  <a:cubicBezTo>
                    <a:pt x="19050" y="18098"/>
                    <a:pt x="21908" y="16193"/>
                    <a:pt x="24765" y="1524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1" name="Google Shape;6761;p34"/>
            <p:cNvSpPr/>
            <p:nvPr/>
          </p:nvSpPr>
          <p:spPr>
            <a:xfrm>
              <a:off x="5629275" y="2180186"/>
              <a:ext cx="80010" cy="46758"/>
            </a:xfrm>
            <a:custGeom>
              <a:avLst/>
              <a:gdLst/>
              <a:ahLst/>
              <a:cxnLst/>
              <a:rect l="l" t="t" r="r" b="b"/>
              <a:pathLst>
                <a:path w="80010" h="46758" extrusionOk="0">
                  <a:moveTo>
                    <a:pt x="20002" y="43901"/>
                  </a:moveTo>
                  <a:cubicBezTo>
                    <a:pt x="22860" y="41996"/>
                    <a:pt x="25717" y="41043"/>
                    <a:pt x="27623" y="40091"/>
                  </a:cubicBezTo>
                  <a:cubicBezTo>
                    <a:pt x="32385" y="38186"/>
                    <a:pt x="38100" y="37233"/>
                    <a:pt x="44767" y="37233"/>
                  </a:cubicBezTo>
                  <a:cubicBezTo>
                    <a:pt x="52388" y="37233"/>
                    <a:pt x="60008" y="39138"/>
                    <a:pt x="68580" y="41996"/>
                  </a:cubicBezTo>
                  <a:lnTo>
                    <a:pt x="80010" y="37233"/>
                  </a:lnTo>
                  <a:lnTo>
                    <a:pt x="50483" y="10563"/>
                  </a:lnTo>
                  <a:cubicBezTo>
                    <a:pt x="45720" y="5801"/>
                    <a:pt x="40958" y="2943"/>
                    <a:pt x="36195" y="1038"/>
                  </a:cubicBezTo>
                  <a:cubicBezTo>
                    <a:pt x="30480" y="-867"/>
                    <a:pt x="25717" y="86"/>
                    <a:pt x="20955" y="1991"/>
                  </a:cubicBezTo>
                  <a:cubicBezTo>
                    <a:pt x="15240" y="4848"/>
                    <a:pt x="11430" y="7706"/>
                    <a:pt x="9525" y="9611"/>
                  </a:cubicBezTo>
                  <a:lnTo>
                    <a:pt x="26670" y="21993"/>
                  </a:lnTo>
                  <a:cubicBezTo>
                    <a:pt x="26670" y="21041"/>
                    <a:pt x="27623" y="19136"/>
                    <a:pt x="28575" y="18183"/>
                  </a:cubicBezTo>
                  <a:cubicBezTo>
                    <a:pt x="30480" y="16278"/>
                    <a:pt x="32385" y="15326"/>
                    <a:pt x="34290" y="14373"/>
                  </a:cubicBezTo>
                  <a:cubicBezTo>
                    <a:pt x="37148" y="13421"/>
                    <a:pt x="40005" y="13421"/>
                    <a:pt x="43815" y="14373"/>
                  </a:cubicBezTo>
                  <a:cubicBezTo>
                    <a:pt x="47625" y="16278"/>
                    <a:pt x="51435" y="18183"/>
                    <a:pt x="55245" y="21993"/>
                  </a:cubicBezTo>
                  <a:lnTo>
                    <a:pt x="73342" y="35328"/>
                  </a:lnTo>
                  <a:lnTo>
                    <a:pt x="71438" y="36281"/>
                  </a:lnTo>
                  <a:cubicBezTo>
                    <a:pt x="54292" y="31518"/>
                    <a:pt x="40958" y="27708"/>
                    <a:pt x="31433" y="25803"/>
                  </a:cubicBezTo>
                  <a:cubicBezTo>
                    <a:pt x="20955" y="23898"/>
                    <a:pt x="13335" y="23898"/>
                    <a:pt x="9525" y="25803"/>
                  </a:cubicBezTo>
                  <a:cubicBezTo>
                    <a:pt x="7620" y="26756"/>
                    <a:pt x="5715" y="27708"/>
                    <a:pt x="3810" y="28661"/>
                  </a:cubicBezTo>
                  <a:cubicBezTo>
                    <a:pt x="1905" y="29613"/>
                    <a:pt x="952" y="30566"/>
                    <a:pt x="0" y="32471"/>
                  </a:cubicBezTo>
                  <a:lnTo>
                    <a:pt x="16192" y="46758"/>
                  </a:lnTo>
                  <a:cubicBezTo>
                    <a:pt x="16192" y="46758"/>
                    <a:pt x="18098" y="45806"/>
                    <a:pt x="20002" y="43901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2" name="Google Shape;6762;p34"/>
            <p:cNvSpPr/>
            <p:nvPr/>
          </p:nvSpPr>
          <p:spPr>
            <a:xfrm>
              <a:off x="5366385" y="2163127"/>
              <a:ext cx="518291" cy="331470"/>
            </a:xfrm>
            <a:custGeom>
              <a:avLst/>
              <a:gdLst/>
              <a:ahLst/>
              <a:cxnLst/>
              <a:rect l="l" t="t" r="r" b="b"/>
              <a:pathLst>
                <a:path w="518291" h="331470" extrusionOk="0">
                  <a:moveTo>
                    <a:pt x="83820" y="260985"/>
                  </a:moveTo>
                  <a:cubicBezTo>
                    <a:pt x="84773" y="260985"/>
                    <a:pt x="85725" y="260985"/>
                    <a:pt x="86677" y="261938"/>
                  </a:cubicBezTo>
                  <a:cubicBezTo>
                    <a:pt x="87630" y="262890"/>
                    <a:pt x="89535" y="263843"/>
                    <a:pt x="90488" y="264795"/>
                  </a:cubicBezTo>
                  <a:cubicBezTo>
                    <a:pt x="93345" y="267653"/>
                    <a:pt x="94298" y="272415"/>
                    <a:pt x="92392" y="278130"/>
                  </a:cubicBezTo>
                  <a:cubicBezTo>
                    <a:pt x="90488" y="283845"/>
                    <a:pt x="87630" y="289560"/>
                    <a:pt x="81915" y="294323"/>
                  </a:cubicBezTo>
                  <a:cubicBezTo>
                    <a:pt x="93345" y="301943"/>
                    <a:pt x="105727" y="305753"/>
                    <a:pt x="118110" y="307658"/>
                  </a:cubicBezTo>
                  <a:cubicBezTo>
                    <a:pt x="129540" y="308610"/>
                    <a:pt x="139065" y="305753"/>
                    <a:pt x="145732" y="300038"/>
                  </a:cubicBezTo>
                  <a:cubicBezTo>
                    <a:pt x="148590" y="297180"/>
                    <a:pt x="151448" y="293370"/>
                    <a:pt x="152400" y="289560"/>
                  </a:cubicBezTo>
                  <a:cubicBezTo>
                    <a:pt x="154305" y="284798"/>
                    <a:pt x="156210" y="280988"/>
                    <a:pt x="156210" y="275273"/>
                  </a:cubicBezTo>
                  <a:lnTo>
                    <a:pt x="170498" y="289560"/>
                  </a:lnTo>
                  <a:lnTo>
                    <a:pt x="193357" y="284798"/>
                  </a:lnTo>
                  <a:lnTo>
                    <a:pt x="129540" y="218123"/>
                  </a:lnTo>
                  <a:cubicBezTo>
                    <a:pt x="139065" y="209550"/>
                    <a:pt x="148590" y="201930"/>
                    <a:pt x="158115" y="193358"/>
                  </a:cubicBezTo>
                  <a:lnTo>
                    <a:pt x="206692" y="255270"/>
                  </a:lnTo>
                  <a:lnTo>
                    <a:pt x="231457" y="253365"/>
                  </a:lnTo>
                  <a:lnTo>
                    <a:pt x="174307" y="180023"/>
                  </a:lnTo>
                  <a:cubicBezTo>
                    <a:pt x="184785" y="171450"/>
                    <a:pt x="196215" y="163830"/>
                    <a:pt x="206692" y="156210"/>
                  </a:cubicBezTo>
                  <a:lnTo>
                    <a:pt x="221932" y="180023"/>
                  </a:lnTo>
                  <a:lnTo>
                    <a:pt x="213360" y="185738"/>
                  </a:lnTo>
                  <a:cubicBezTo>
                    <a:pt x="212407" y="186690"/>
                    <a:pt x="211455" y="187643"/>
                    <a:pt x="211455" y="189548"/>
                  </a:cubicBezTo>
                  <a:cubicBezTo>
                    <a:pt x="210502" y="190500"/>
                    <a:pt x="211455" y="192405"/>
                    <a:pt x="212407" y="193358"/>
                  </a:cubicBezTo>
                  <a:cubicBezTo>
                    <a:pt x="215265" y="197168"/>
                    <a:pt x="220980" y="200025"/>
                    <a:pt x="231457" y="201930"/>
                  </a:cubicBezTo>
                  <a:cubicBezTo>
                    <a:pt x="241935" y="203835"/>
                    <a:pt x="248602" y="203835"/>
                    <a:pt x="252413" y="200978"/>
                  </a:cubicBezTo>
                  <a:cubicBezTo>
                    <a:pt x="254317" y="200025"/>
                    <a:pt x="255270" y="198120"/>
                    <a:pt x="255270" y="197168"/>
                  </a:cubicBezTo>
                  <a:cubicBezTo>
                    <a:pt x="255270" y="195263"/>
                    <a:pt x="255270" y="193358"/>
                    <a:pt x="254317" y="192405"/>
                  </a:cubicBezTo>
                  <a:lnTo>
                    <a:pt x="223838" y="145733"/>
                  </a:lnTo>
                  <a:cubicBezTo>
                    <a:pt x="231457" y="140970"/>
                    <a:pt x="239077" y="135255"/>
                    <a:pt x="246698" y="130493"/>
                  </a:cubicBezTo>
                  <a:lnTo>
                    <a:pt x="291465" y="199073"/>
                  </a:lnTo>
                  <a:lnTo>
                    <a:pt x="314325" y="197168"/>
                  </a:lnTo>
                  <a:lnTo>
                    <a:pt x="263842" y="119063"/>
                  </a:lnTo>
                  <a:cubicBezTo>
                    <a:pt x="286703" y="104775"/>
                    <a:pt x="310515" y="92393"/>
                    <a:pt x="335280" y="80010"/>
                  </a:cubicBezTo>
                  <a:lnTo>
                    <a:pt x="347663" y="105728"/>
                  </a:lnTo>
                  <a:lnTo>
                    <a:pt x="307657" y="125730"/>
                  </a:lnTo>
                  <a:cubicBezTo>
                    <a:pt x="305753" y="126683"/>
                    <a:pt x="303848" y="128588"/>
                    <a:pt x="302895" y="130493"/>
                  </a:cubicBezTo>
                  <a:cubicBezTo>
                    <a:pt x="301942" y="133350"/>
                    <a:pt x="301942" y="135255"/>
                    <a:pt x="302895" y="137160"/>
                  </a:cubicBezTo>
                  <a:cubicBezTo>
                    <a:pt x="305753" y="141923"/>
                    <a:pt x="310515" y="146685"/>
                    <a:pt x="317182" y="149543"/>
                  </a:cubicBezTo>
                  <a:cubicBezTo>
                    <a:pt x="323850" y="153353"/>
                    <a:pt x="329565" y="154305"/>
                    <a:pt x="333375" y="152400"/>
                  </a:cubicBezTo>
                  <a:cubicBezTo>
                    <a:pt x="334328" y="151448"/>
                    <a:pt x="335280" y="150495"/>
                    <a:pt x="335280" y="149543"/>
                  </a:cubicBezTo>
                  <a:cubicBezTo>
                    <a:pt x="336232" y="148590"/>
                    <a:pt x="336232" y="147638"/>
                    <a:pt x="335280" y="145733"/>
                  </a:cubicBezTo>
                  <a:lnTo>
                    <a:pt x="331470" y="139065"/>
                  </a:lnTo>
                  <a:cubicBezTo>
                    <a:pt x="330517" y="138113"/>
                    <a:pt x="330517" y="136208"/>
                    <a:pt x="331470" y="135255"/>
                  </a:cubicBezTo>
                  <a:cubicBezTo>
                    <a:pt x="331470" y="134303"/>
                    <a:pt x="332423" y="132398"/>
                    <a:pt x="333375" y="132398"/>
                  </a:cubicBezTo>
                  <a:lnTo>
                    <a:pt x="355282" y="120968"/>
                  </a:lnTo>
                  <a:lnTo>
                    <a:pt x="371475" y="153353"/>
                  </a:lnTo>
                  <a:lnTo>
                    <a:pt x="394335" y="154305"/>
                  </a:lnTo>
                  <a:lnTo>
                    <a:pt x="352425" y="71438"/>
                  </a:lnTo>
                  <a:cubicBezTo>
                    <a:pt x="378142" y="60008"/>
                    <a:pt x="403860" y="48578"/>
                    <a:pt x="431482" y="39053"/>
                  </a:cubicBezTo>
                  <a:lnTo>
                    <a:pt x="442913" y="69533"/>
                  </a:lnTo>
                  <a:cubicBezTo>
                    <a:pt x="436245" y="65723"/>
                    <a:pt x="429578" y="62865"/>
                    <a:pt x="422910" y="60960"/>
                  </a:cubicBezTo>
                  <a:cubicBezTo>
                    <a:pt x="417195" y="59055"/>
                    <a:pt x="411480" y="59055"/>
                    <a:pt x="408623" y="60960"/>
                  </a:cubicBezTo>
                  <a:cubicBezTo>
                    <a:pt x="401003" y="63818"/>
                    <a:pt x="395288" y="68580"/>
                    <a:pt x="391478" y="75248"/>
                  </a:cubicBezTo>
                  <a:cubicBezTo>
                    <a:pt x="387667" y="81915"/>
                    <a:pt x="387667" y="88583"/>
                    <a:pt x="389573" y="95250"/>
                  </a:cubicBezTo>
                  <a:cubicBezTo>
                    <a:pt x="392430" y="102870"/>
                    <a:pt x="399098" y="108585"/>
                    <a:pt x="408623" y="113348"/>
                  </a:cubicBezTo>
                  <a:cubicBezTo>
                    <a:pt x="418148" y="118110"/>
                    <a:pt x="427673" y="119063"/>
                    <a:pt x="434340" y="117158"/>
                  </a:cubicBezTo>
                  <a:cubicBezTo>
                    <a:pt x="437198" y="116205"/>
                    <a:pt x="441007" y="113348"/>
                    <a:pt x="443865" y="110490"/>
                  </a:cubicBezTo>
                  <a:cubicBezTo>
                    <a:pt x="446723" y="107633"/>
                    <a:pt x="450532" y="103823"/>
                    <a:pt x="453390" y="98108"/>
                  </a:cubicBezTo>
                  <a:lnTo>
                    <a:pt x="460057" y="116205"/>
                  </a:lnTo>
                  <a:lnTo>
                    <a:pt x="482917" y="120968"/>
                  </a:lnTo>
                  <a:lnTo>
                    <a:pt x="468630" y="80963"/>
                  </a:lnTo>
                  <a:cubicBezTo>
                    <a:pt x="470535" y="75248"/>
                    <a:pt x="473392" y="71438"/>
                    <a:pt x="476250" y="67628"/>
                  </a:cubicBezTo>
                  <a:cubicBezTo>
                    <a:pt x="480060" y="63818"/>
                    <a:pt x="482917" y="60960"/>
                    <a:pt x="486728" y="60008"/>
                  </a:cubicBezTo>
                  <a:cubicBezTo>
                    <a:pt x="488632" y="59055"/>
                    <a:pt x="490538" y="59055"/>
                    <a:pt x="492442" y="60960"/>
                  </a:cubicBezTo>
                  <a:cubicBezTo>
                    <a:pt x="494348" y="61913"/>
                    <a:pt x="496253" y="63818"/>
                    <a:pt x="497205" y="65723"/>
                  </a:cubicBezTo>
                  <a:cubicBezTo>
                    <a:pt x="499110" y="69533"/>
                    <a:pt x="499110" y="75248"/>
                    <a:pt x="499110" y="80963"/>
                  </a:cubicBezTo>
                  <a:cubicBezTo>
                    <a:pt x="498157" y="86678"/>
                    <a:pt x="497205" y="93345"/>
                    <a:pt x="495300" y="99060"/>
                  </a:cubicBezTo>
                  <a:lnTo>
                    <a:pt x="516255" y="104775"/>
                  </a:lnTo>
                  <a:cubicBezTo>
                    <a:pt x="519113" y="91440"/>
                    <a:pt x="519113" y="80010"/>
                    <a:pt x="515303" y="69533"/>
                  </a:cubicBezTo>
                  <a:cubicBezTo>
                    <a:pt x="512445" y="61913"/>
                    <a:pt x="506730" y="55245"/>
                    <a:pt x="498157" y="50483"/>
                  </a:cubicBezTo>
                  <a:cubicBezTo>
                    <a:pt x="489585" y="44768"/>
                    <a:pt x="481965" y="43815"/>
                    <a:pt x="476250" y="45720"/>
                  </a:cubicBezTo>
                  <a:cubicBezTo>
                    <a:pt x="473392" y="46673"/>
                    <a:pt x="470535" y="48578"/>
                    <a:pt x="467678" y="50483"/>
                  </a:cubicBezTo>
                  <a:cubicBezTo>
                    <a:pt x="464820" y="52388"/>
                    <a:pt x="461963" y="56198"/>
                    <a:pt x="459105" y="59055"/>
                  </a:cubicBezTo>
                  <a:lnTo>
                    <a:pt x="450532" y="34290"/>
                  </a:lnTo>
                  <a:cubicBezTo>
                    <a:pt x="470535" y="27623"/>
                    <a:pt x="490538" y="21908"/>
                    <a:pt x="511492" y="16193"/>
                  </a:cubicBezTo>
                  <a:lnTo>
                    <a:pt x="506730" y="12383"/>
                  </a:lnTo>
                  <a:lnTo>
                    <a:pt x="506730" y="12383"/>
                  </a:lnTo>
                  <a:lnTo>
                    <a:pt x="505778" y="11430"/>
                  </a:lnTo>
                  <a:lnTo>
                    <a:pt x="493395" y="0"/>
                  </a:lnTo>
                  <a:cubicBezTo>
                    <a:pt x="295275" y="52388"/>
                    <a:pt x="122873" y="168593"/>
                    <a:pt x="0" y="325755"/>
                  </a:cubicBezTo>
                  <a:lnTo>
                    <a:pt x="20955" y="331470"/>
                  </a:lnTo>
                  <a:cubicBezTo>
                    <a:pt x="40957" y="306705"/>
                    <a:pt x="61913" y="282893"/>
                    <a:pt x="83820" y="260985"/>
                  </a:cubicBezTo>
                  <a:close/>
                  <a:moveTo>
                    <a:pt x="436245" y="93345"/>
                  </a:moveTo>
                  <a:cubicBezTo>
                    <a:pt x="432435" y="97155"/>
                    <a:pt x="427673" y="100013"/>
                    <a:pt x="423863" y="101918"/>
                  </a:cubicBezTo>
                  <a:cubicBezTo>
                    <a:pt x="421005" y="102870"/>
                    <a:pt x="418148" y="102870"/>
                    <a:pt x="416242" y="101918"/>
                  </a:cubicBezTo>
                  <a:cubicBezTo>
                    <a:pt x="413385" y="100965"/>
                    <a:pt x="412432" y="99060"/>
                    <a:pt x="411480" y="97155"/>
                  </a:cubicBezTo>
                  <a:cubicBezTo>
                    <a:pt x="409575" y="92393"/>
                    <a:pt x="410528" y="88583"/>
                    <a:pt x="412432" y="84773"/>
                  </a:cubicBezTo>
                  <a:cubicBezTo>
                    <a:pt x="414338" y="80010"/>
                    <a:pt x="417195" y="77153"/>
                    <a:pt x="421957" y="76200"/>
                  </a:cubicBezTo>
                  <a:cubicBezTo>
                    <a:pt x="425767" y="75248"/>
                    <a:pt x="429578" y="74295"/>
                    <a:pt x="434340" y="75248"/>
                  </a:cubicBezTo>
                  <a:cubicBezTo>
                    <a:pt x="439103" y="75248"/>
                    <a:pt x="443865" y="77153"/>
                    <a:pt x="447675" y="79058"/>
                  </a:cubicBezTo>
                  <a:cubicBezTo>
                    <a:pt x="443865" y="83820"/>
                    <a:pt x="440055" y="89535"/>
                    <a:pt x="436245" y="93345"/>
                  </a:cubicBezTo>
                  <a:close/>
                  <a:moveTo>
                    <a:pt x="115252" y="231458"/>
                  </a:moveTo>
                  <a:lnTo>
                    <a:pt x="140970" y="258127"/>
                  </a:lnTo>
                  <a:cubicBezTo>
                    <a:pt x="140017" y="265748"/>
                    <a:pt x="138113" y="272415"/>
                    <a:pt x="136207" y="278130"/>
                  </a:cubicBezTo>
                  <a:cubicBezTo>
                    <a:pt x="134302" y="283845"/>
                    <a:pt x="131445" y="287655"/>
                    <a:pt x="128588" y="291465"/>
                  </a:cubicBezTo>
                  <a:cubicBezTo>
                    <a:pt x="125730" y="294323"/>
                    <a:pt x="121920" y="296228"/>
                    <a:pt x="118110" y="297180"/>
                  </a:cubicBezTo>
                  <a:cubicBezTo>
                    <a:pt x="114300" y="298133"/>
                    <a:pt x="110490" y="298133"/>
                    <a:pt x="106680" y="297180"/>
                  </a:cubicBezTo>
                  <a:cubicBezTo>
                    <a:pt x="106680" y="297180"/>
                    <a:pt x="105727" y="296228"/>
                    <a:pt x="105727" y="296228"/>
                  </a:cubicBezTo>
                  <a:cubicBezTo>
                    <a:pt x="105727" y="295275"/>
                    <a:pt x="105727" y="295275"/>
                    <a:pt x="105727" y="295275"/>
                  </a:cubicBezTo>
                  <a:cubicBezTo>
                    <a:pt x="110490" y="288608"/>
                    <a:pt x="113348" y="282893"/>
                    <a:pt x="115252" y="277178"/>
                  </a:cubicBezTo>
                  <a:cubicBezTo>
                    <a:pt x="117157" y="271463"/>
                    <a:pt x="116205" y="266700"/>
                    <a:pt x="114300" y="264795"/>
                  </a:cubicBezTo>
                  <a:cubicBezTo>
                    <a:pt x="112395" y="262890"/>
                    <a:pt x="109538" y="260985"/>
                    <a:pt x="104775" y="259080"/>
                  </a:cubicBezTo>
                  <a:cubicBezTo>
                    <a:pt x="100965" y="258127"/>
                    <a:pt x="96202" y="257175"/>
                    <a:pt x="91440" y="256223"/>
                  </a:cubicBezTo>
                  <a:cubicBezTo>
                    <a:pt x="98107" y="246698"/>
                    <a:pt x="106680" y="239077"/>
                    <a:pt x="115252" y="23145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3" name="Google Shape;6763;p34"/>
            <p:cNvSpPr/>
            <p:nvPr/>
          </p:nvSpPr>
          <p:spPr>
            <a:xfrm>
              <a:off x="5730239" y="2140743"/>
              <a:ext cx="72130" cy="40481"/>
            </a:xfrm>
            <a:custGeom>
              <a:avLst/>
              <a:gdLst/>
              <a:ahLst/>
              <a:cxnLst/>
              <a:rect l="l" t="t" r="r" b="b"/>
              <a:pathLst>
                <a:path w="72130" h="40481" extrusionOk="0">
                  <a:moveTo>
                    <a:pt x="22860" y="17621"/>
                  </a:moveTo>
                  <a:cubicBezTo>
                    <a:pt x="25718" y="16669"/>
                    <a:pt x="29527" y="16669"/>
                    <a:pt x="32385" y="16669"/>
                  </a:cubicBezTo>
                  <a:cubicBezTo>
                    <a:pt x="35243" y="16669"/>
                    <a:pt x="38100" y="17621"/>
                    <a:pt x="40958" y="19526"/>
                  </a:cubicBezTo>
                  <a:lnTo>
                    <a:pt x="69533" y="40481"/>
                  </a:lnTo>
                  <a:cubicBezTo>
                    <a:pt x="75248" y="38576"/>
                    <a:pt x="71438" y="32861"/>
                    <a:pt x="59055" y="22384"/>
                  </a:cubicBezTo>
                  <a:cubicBezTo>
                    <a:pt x="52388" y="16669"/>
                    <a:pt x="48577" y="13811"/>
                    <a:pt x="45720" y="11906"/>
                  </a:cubicBezTo>
                  <a:cubicBezTo>
                    <a:pt x="40005" y="7144"/>
                    <a:pt x="33338" y="3334"/>
                    <a:pt x="25718" y="1429"/>
                  </a:cubicBezTo>
                  <a:cubicBezTo>
                    <a:pt x="19050" y="-476"/>
                    <a:pt x="12383" y="-476"/>
                    <a:pt x="7620" y="1429"/>
                  </a:cubicBezTo>
                  <a:cubicBezTo>
                    <a:pt x="4763" y="2381"/>
                    <a:pt x="1905" y="4286"/>
                    <a:pt x="0" y="5239"/>
                  </a:cubicBezTo>
                  <a:lnTo>
                    <a:pt x="14288" y="21431"/>
                  </a:lnTo>
                  <a:cubicBezTo>
                    <a:pt x="17145" y="20479"/>
                    <a:pt x="20002" y="18574"/>
                    <a:pt x="22860" y="17621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4" name="Google Shape;6764;p34"/>
            <p:cNvSpPr/>
            <p:nvPr/>
          </p:nvSpPr>
          <p:spPr>
            <a:xfrm>
              <a:off x="6128204" y="2241841"/>
              <a:ext cx="60187" cy="55030"/>
            </a:xfrm>
            <a:custGeom>
              <a:avLst/>
              <a:gdLst/>
              <a:ahLst/>
              <a:cxnLst/>
              <a:rect l="l" t="t" r="r" b="b"/>
              <a:pathLst>
                <a:path w="60187" h="55030" extrusionOk="0">
                  <a:moveTo>
                    <a:pt x="19230" y="17489"/>
                  </a:moveTo>
                  <a:cubicBezTo>
                    <a:pt x="23041" y="15584"/>
                    <a:pt x="27803" y="14631"/>
                    <a:pt x="32566" y="14631"/>
                  </a:cubicBezTo>
                  <a:lnTo>
                    <a:pt x="43996" y="15584"/>
                  </a:lnTo>
                  <a:lnTo>
                    <a:pt x="36375" y="1296"/>
                  </a:lnTo>
                  <a:lnTo>
                    <a:pt x="25898" y="344"/>
                  </a:lnTo>
                  <a:cubicBezTo>
                    <a:pt x="19230" y="-609"/>
                    <a:pt x="13516" y="344"/>
                    <a:pt x="8753" y="4154"/>
                  </a:cubicBezTo>
                  <a:cubicBezTo>
                    <a:pt x="3991" y="7011"/>
                    <a:pt x="1133" y="10821"/>
                    <a:pt x="180" y="16536"/>
                  </a:cubicBezTo>
                  <a:cubicBezTo>
                    <a:pt x="-772" y="25109"/>
                    <a:pt x="2086" y="33681"/>
                    <a:pt x="7800" y="41301"/>
                  </a:cubicBezTo>
                  <a:cubicBezTo>
                    <a:pt x="14468" y="48921"/>
                    <a:pt x="22088" y="53684"/>
                    <a:pt x="30661" y="54636"/>
                  </a:cubicBezTo>
                  <a:cubicBezTo>
                    <a:pt x="36375" y="55589"/>
                    <a:pt x="42091" y="54636"/>
                    <a:pt x="46853" y="53684"/>
                  </a:cubicBezTo>
                  <a:cubicBezTo>
                    <a:pt x="51616" y="52731"/>
                    <a:pt x="56378" y="50826"/>
                    <a:pt x="60188" y="47969"/>
                  </a:cubicBezTo>
                  <a:lnTo>
                    <a:pt x="52568" y="31776"/>
                  </a:lnTo>
                  <a:cubicBezTo>
                    <a:pt x="47805" y="34634"/>
                    <a:pt x="43043" y="37491"/>
                    <a:pt x="37328" y="39396"/>
                  </a:cubicBezTo>
                  <a:cubicBezTo>
                    <a:pt x="31613" y="41301"/>
                    <a:pt x="26850" y="41301"/>
                    <a:pt x="22088" y="41301"/>
                  </a:cubicBezTo>
                  <a:cubicBezTo>
                    <a:pt x="19230" y="41301"/>
                    <a:pt x="16373" y="39396"/>
                    <a:pt x="14468" y="36539"/>
                  </a:cubicBezTo>
                  <a:cubicBezTo>
                    <a:pt x="12563" y="33681"/>
                    <a:pt x="11611" y="30824"/>
                    <a:pt x="11611" y="27014"/>
                  </a:cubicBezTo>
                  <a:cubicBezTo>
                    <a:pt x="12563" y="23204"/>
                    <a:pt x="15421" y="20346"/>
                    <a:pt x="19230" y="17489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5" name="Google Shape;6765;p34"/>
            <p:cNvSpPr/>
            <p:nvPr/>
          </p:nvSpPr>
          <p:spPr>
            <a:xfrm>
              <a:off x="6304222" y="2196426"/>
              <a:ext cx="62287" cy="78143"/>
            </a:xfrm>
            <a:custGeom>
              <a:avLst/>
              <a:gdLst/>
              <a:ahLst/>
              <a:cxnLst/>
              <a:rect l="l" t="t" r="r" b="b"/>
              <a:pathLst>
                <a:path w="62287" h="78143" extrusionOk="0">
                  <a:moveTo>
                    <a:pt x="23235" y="22899"/>
                  </a:moveTo>
                  <a:cubicBezTo>
                    <a:pt x="27045" y="20041"/>
                    <a:pt x="31808" y="19089"/>
                    <a:pt x="36570" y="20994"/>
                  </a:cubicBezTo>
                  <a:lnTo>
                    <a:pt x="57525" y="26709"/>
                  </a:lnTo>
                  <a:lnTo>
                    <a:pt x="62288" y="9564"/>
                  </a:lnTo>
                  <a:lnTo>
                    <a:pt x="30855" y="991"/>
                  </a:lnTo>
                  <a:cubicBezTo>
                    <a:pt x="24188" y="-914"/>
                    <a:pt x="18473" y="39"/>
                    <a:pt x="12758" y="2896"/>
                  </a:cubicBezTo>
                  <a:cubicBezTo>
                    <a:pt x="7043" y="5754"/>
                    <a:pt x="3233" y="10516"/>
                    <a:pt x="1328" y="16231"/>
                  </a:cubicBezTo>
                  <a:cubicBezTo>
                    <a:pt x="-577" y="23851"/>
                    <a:pt x="-577" y="33376"/>
                    <a:pt x="2280" y="43854"/>
                  </a:cubicBezTo>
                  <a:cubicBezTo>
                    <a:pt x="5138" y="54331"/>
                    <a:pt x="9900" y="65761"/>
                    <a:pt x="16568" y="78144"/>
                  </a:cubicBezTo>
                  <a:lnTo>
                    <a:pt x="24188" y="75286"/>
                  </a:lnTo>
                  <a:cubicBezTo>
                    <a:pt x="20378" y="67666"/>
                    <a:pt x="17520" y="60046"/>
                    <a:pt x="16568" y="52426"/>
                  </a:cubicBezTo>
                  <a:cubicBezTo>
                    <a:pt x="15615" y="44806"/>
                    <a:pt x="15615" y="39091"/>
                    <a:pt x="16568" y="33376"/>
                  </a:cubicBezTo>
                  <a:cubicBezTo>
                    <a:pt x="16568" y="29566"/>
                    <a:pt x="19425" y="25756"/>
                    <a:pt x="23235" y="22899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6" name="Google Shape;6766;p34"/>
            <p:cNvSpPr/>
            <p:nvPr/>
          </p:nvSpPr>
          <p:spPr>
            <a:xfrm>
              <a:off x="6667142" y="2388357"/>
              <a:ext cx="87539" cy="98620"/>
            </a:xfrm>
            <a:custGeom>
              <a:avLst/>
              <a:gdLst/>
              <a:ahLst/>
              <a:cxnLst/>
              <a:rect l="l" t="t" r="r" b="b"/>
              <a:pathLst>
                <a:path w="87539" h="98620" extrusionOk="0">
                  <a:moveTo>
                    <a:pt x="52745" y="513"/>
                  </a:moveTo>
                  <a:cubicBezTo>
                    <a:pt x="45125" y="2418"/>
                    <a:pt x="41315" y="7180"/>
                    <a:pt x="39410" y="17658"/>
                  </a:cubicBezTo>
                  <a:cubicBezTo>
                    <a:pt x="37505" y="28135"/>
                    <a:pt x="38457" y="40518"/>
                    <a:pt x="43220" y="52900"/>
                  </a:cubicBezTo>
                  <a:cubicBezTo>
                    <a:pt x="34647" y="55758"/>
                    <a:pt x="26075" y="54805"/>
                    <a:pt x="18455" y="51948"/>
                  </a:cubicBezTo>
                  <a:cubicBezTo>
                    <a:pt x="20360" y="49090"/>
                    <a:pt x="20360" y="46233"/>
                    <a:pt x="20360" y="44328"/>
                  </a:cubicBezTo>
                  <a:cubicBezTo>
                    <a:pt x="20360" y="41470"/>
                    <a:pt x="20360" y="39565"/>
                    <a:pt x="19407" y="38613"/>
                  </a:cubicBezTo>
                  <a:cubicBezTo>
                    <a:pt x="17502" y="36708"/>
                    <a:pt x="14645" y="35755"/>
                    <a:pt x="11787" y="35755"/>
                  </a:cubicBezTo>
                  <a:cubicBezTo>
                    <a:pt x="8930" y="36708"/>
                    <a:pt x="5120" y="37660"/>
                    <a:pt x="3215" y="40518"/>
                  </a:cubicBezTo>
                  <a:cubicBezTo>
                    <a:pt x="357" y="43375"/>
                    <a:pt x="-595" y="47185"/>
                    <a:pt x="357" y="51948"/>
                  </a:cubicBezTo>
                  <a:cubicBezTo>
                    <a:pt x="1310" y="56710"/>
                    <a:pt x="4167" y="60520"/>
                    <a:pt x="7977" y="64330"/>
                  </a:cubicBezTo>
                  <a:lnTo>
                    <a:pt x="1310" y="95763"/>
                  </a:lnTo>
                  <a:lnTo>
                    <a:pt x="12740" y="98620"/>
                  </a:lnTo>
                  <a:lnTo>
                    <a:pt x="13692" y="67188"/>
                  </a:lnTo>
                  <a:cubicBezTo>
                    <a:pt x="27027" y="70998"/>
                    <a:pt x="39410" y="71950"/>
                    <a:pt x="50840" y="70045"/>
                  </a:cubicBezTo>
                  <a:cubicBezTo>
                    <a:pt x="62270" y="69093"/>
                    <a:pt x="70842" y="65283"/>
                    <a:pt x="76557" y="58615"/>
                  </a:cubicBezTo>
                  <a:cubicBezTo>
                    <a:pt x="87987" y="46233"/>
                    <a:pt x="93702" y="23373"/>
                    <a:pt x="77510" y="5275"/>
                  </a:cubicBezTo>
                  <a:cubicBezTo>
                    <a:pt x="72747" y="2418"/>
                    <a:pt x="65127" y="-1392"/>
                    <a:pt x="52745" y="513"/>
                  </a:cubicBezTo>
                  <a:close/>
                  <a:moveTo>
                    <a:pt x="70842" y="29088"/>
                  </a:moveTo>
                  <a:cubicBezTo>
                    <a:pt x="69890" y="33850"/>
                    <a:pt x="67985" y="37660"/>
                    <a:pt x="65127" y="41470"/>
                  </a:cubicBezTo>
                  <a:cubicBezTo>
                    <a:pt x="62270" y="44328"/>
                    <a:pt x="59412" y="47185"/>
                    <a:pt x="56555" y="48138"/>
                  </a:cubicBezTo>
                  <a:cubicBezTo>
                    <a:pt x="53697" y="50043"/>
                    <a:pt x="51792" y="50995"/>
                    <a:pt x="49887" y="50995"/>
                  </a:cubicBezTo>
                  <a:cubicBezTo>
                    <a:pt x="47982" y="44328"/>
                    <a:pt x="47982" y="37660"/>
                    <a:pt x="47982" y="32898"/>
                  </a:cubicBezTo>
                  <a:cubicBezTo>
                    <a:pt x="47982" y="27183"/>
                    <a:pt x="49887" y="23373"/>
                    <a:pt x="51792" y="21468"/>
                  </a:cubicBezTo>
                  <a:cubicBezTo>
                    <a:pt x="54650" y="18610"/>
                    <a:pt x="57507" y="16705"/>
                    <a:pt x="60365" y="16705"/>
                  </a:cubicBezTo>
                  <a:cubicBezTo>
                    <a:pt x="63222" y="15753"/>
                    <a:pt x="66080" y="16705"/>
                    <a:pt x="67985" y="18610"/>
                  </a:cubicBezTo>
                  <a:cubicBezTo>
                    <a:pt x="69890" y="21468"/>
                    <a:pt x="70842" y="25278"/>
                    <a:pt x="70842" y="2908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7" name="Google Shape;6767;p34"/>
            <p:cNvSpPr/>
            <p:nvPr/>
          </p:nvSpPr>
          <p:spPr>
            <a:xfrm>
              <a:off x="6644397" y="2477452"/>
              <a:ext cx="71922" cy="76930"/>
            </a:xfrm>
            <a:custGeom>
              <a:avLst/>
              <a:gdLst/>
              <a:ahLst/>
              <a:cxnLst/>
              <a:rect l="l" t="t" r="r" b="b"/>
              <a:pathLst>
                <a:path w="71922" h="76930" extrusionOk="0">
                  <a:moveTo>
                    <a:pt x="47868" y="60008"/>
                  </a:moveTo>
                  <a:cubicBezTo>
                    <a:pt x="41200" y="59055"/>
                    <a:pt x="36438" y="56198"/>
                    <a:pt x="31675" y="50483"/>
                  </a:cubicBezTo>
                  <a:cubicBezTo>
                    <a:pt x="24055" y="40958"/>
                    <a:pt x="17388" y="32385"/>
                    <a:pt x="13578" y="23813"/>
                  </a:cubicBezTo>
                  <a:cubicBezTo>
                    <a:pt x="9768" y="15240"/>
                    <a:pt x="7863" y="7620"/>
                    <a:pt x="7863" y="952"/>
                  </a:cubicBezTo>
                  <a:lnTo>
                    <a:pt x="243" y="0"/>
                  </a:lnTo>
                  <a:cubicBezTo>
                    <a:pt x="-710" y="10477"/>
                    <a:pt x="1195" y="20955"/>
                    <a:pt x="5005" y="32385"/>
                  </a:cubicBezTo>
                  <a:cubicBezTo>
                    <a:pt x="8815" y="43815"/>
                    <a:pt x="15483" y="54293"/>
                    <a:pt x="23103" y="63818"/>
                  </a:cubicBezTo>
                  <a:cubicBezTo>
                    <a:pt x="28818" y="70485"/>
                    <a:pt x="36438" y="75248"/>
                    <a:pt x="44058" y="76200"/>
                  </a:cubicBezTo>
                  <a:cubicBezTo>
                    <a:pt x="51678" y="78105"/>
                    <a:pt x="58345" y="76200"/>
                    <a:pt x="64060" y="71438"/>
                  </a:cubicBezTo>
                  <a:cubicBezTo>
                    <a:pt x="68823" y="67627"/>
                    <a:pt x="71680" y="60960"/>
                    <a:pt x="71680" y="52388"/>
                  </a:cubicBezTo>
                  <a:cubicBezTo>
                    <a:pt x="72633" y="43815"/>
                    <a:pt x="70728" y="37148"/>
                    <a:pt x="66918" y="32385"/>
                  </a:cubicBezTo>
                  <a:cubicBezTo>
                    <a:pt x="65013" y="29527"/>
                    <a:pt x="62155" y="27623"/>
                    <a:pt x="58345" y="26670"/>
                  </a:cubicBezTo>
                  <a:cubicBezTo>
                    <a:pt x="54535" y="24765"/>
                    <a:pt x="50725" y="23813"/>
                    <a:pt x="45963" y="23813"/>
                  </a:cubicBezTo>
                  <a:lnTo>
                    <a:pt x="45010" y="41910"/>
                  </a:lnTo>
                  <a:cubicBezTo>
                    <a:pt x="48820" y="41910"/>
                    <a:pt x="51678" y="41910"/>
                    <a:pt x="55488" y="42863"/>
                  </a:cubicBezTo>
                  <a:cubicBezTo>
                    <a:pt x="59298" y="43815"/>
                    <a:pt x="61203" y="44768"/>
                    <a:pt x="63108" y="46673"/>
                  </a:cubicBezTo>
                  <a:cubicBezTo>
                    <a:pt x="65013" y="48577"/>
                    <a:pt x="65013" y="49530"/>
                    <a:pt x="65013" y="51435"/>
                  </a:cubicBezTo>
                  <a:cubicBezTo>
                    <a:pt x="65013" y="53340"/>
                    <a:pt x="65013" y="55245"/>
                    <a:pt x="63108" y="56198"/>
                  </a:cubicBezTo>
                  <a:cubicBezTo>
                    <a:pt x="59298" y="60008"/>
                    <a:pt x="54535" y="60960"/>
                    <a:pt x="47868" y="6000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8" name="Google Shape;6768;p34"/>
            <p:cNvSpPr/>
            <p:nvPr/>
          </p:nvSpPr>
          <p:spPr>
            <a:xfrm>
              <a:off x="5945504" y="2138362"/>
              <a:ext cx="782002" cy="306704"/>
            </a:xfrm>
            <a:custGeom>
              <a:avLst/>
              <a:gdLst/>
              <a:ahLst/>
              <a:cxnLst/>
              <a:rect l="l" t="t" r="r" b="b"/>
              <a:pathLst>
                <a:path w="782002" h="306704" extrusionOk="0">
                  <a:moveTo>
                    <a:pt x="26670" y="97155"/>
                  </a:moveTo>
                  <a:cubicBezTo>
                    <a:pt x="37148" y="103823"/>
                    <a:pt x="46673" y="107632"/>
                    <a:pt x="56198" y="106680"/>
                  </a:cubicBezTo>
                  <a:cubicBezTo>
                    <a:pt x="62865" y="105727"/>
                    <a:pt x="68580" y="102870"/>
                    <a:pt x="73342" y="97155"/>
                  </a:cubicBezTo>
                  <a:cubicBezTo>
                    <a:pt x="78105" y="91440"/>
                    <a:pt x="80010" y="84773"/>
                    <a:pt x="79058" y="77152"/>
                  </a:cubicBezTo>
                  <a:cubicBezTo>
                    <a:pt x="79058" y="74295"/>
                    <a:pt x="78105" y="71438"/>
                    <a:pt x="77153" y="68580"/>
                  </a:cubicBezTo>
                  <a:cubicBezTo>
                    <a:pt x="76200" y="65723"/>
                    <a:pt x="74295" y="63818"/>
                    <a:pt x="72390" y="60960"/>
                  </a:cubicBezTo>
                  <a:cubicBezTo>
                    <a:pt x="77153" y="63818"/>
                    <a:pt x="80963" y="65723"/>
                    <a:pt x="84773" y="67627"/>
                  </a:cubicBezTo>
                  <a:cubicBezTo>
                    <a:pt x="88583" y="69532"/>
                    <a:pt x="92392" y="69532"/>
                    <a:pt x="96203" y="69532"/>
                  </a:cubicBezTo>
                  <a:cubicBezTo>
                    <a:pt x="100013" y="68580"/>
                    <a:pt x="102870" y="67627"/>
                    <a:pt x="104775" y="66675"/>
                  </a:cubicBezTo>
                  <a:lnTo>
                    <a:pt x="107633" y="98107"/>
                  </a:lnTo>
                  <a:lnTo>
                    <a:pt x="128588" y="107632"/>
                  </a:lnTo>
                  <a:lnTo>
                    <a:pt x="120015" y="15240"/>
                  </a:lnTo>
                  <a:cubicBezTo>
                    <a:pt x="132398" y="14288"/>
                    <a:pt x="143828" y="14288"/>
                    <a:pt x="156210" y="14288"/>
                  </a:cubicBezTo>
                  <a:cubicBezTo>
                    <a:pt x="158115" y="14288"/>
                    <a:pt x="160020" y="14288"/>
                    <a:pt x="161925" y="14288"/>
                  </a:cubicBezTo>
                  <a:lnTo>
                    <a:pt x="160020" y="51435"/>
                  </a:lnTo>
                  <a:lnTo>
                    <a:pt x="153353" y="51435"/>
                  </a:lnTo>
                  <a:cubicBezTo>
                    <a:pt x="151448" y="51435"/>
                    <a:pt x="150495" y="51435"/>
                    <a:pt x="149542" y="53340"/>
                  </a:cubicBezTo>
                  <a:cubicBezTo>
                    <a:pt x="148590" y="54293"/>
                    <a:pt x="147638" y="55245"/>
                    <a:pt x="147638" y="57150"/>
                  </a:cubicBezTo>
                  <a:cubicBezTo>
                    <a:pt x="147638" y="60960"/>
                    <a:pt x="151448" y="66675"/>
                    <a:pt x="158115" y="74295"/>
                  </a:cubicBezTo>
                  <a:cubicBezTo>
                    <a:pt x="165735" y="81915"/>
                    <a:pt x="170498" y="86677"/>
                    <a:pt x="174308" y="86677"/>
                  </a:cubicBezTo>
                  <a:cubicBezTo>
                    <a:pt x="175260" y="86677"/>
                    <a:pt x="176213" y="85725"/>
                    <a:pt x="177165" y="84773"/>
                  </a:cubicBezTo>
                  <a:cubicBezTo>
                    <a:pt x="178117" y="82868"/>
                    <a:pt x="179070" y="81915"/>
                    <a:pt x="179070" y="80010"/>
                  </a:cubicBezTo>
                  <a:lnTo>
                    <a:pt x="179070" y="71438"/>
                  </a:lnTo>
                  <a:lnTo>
                    <a:pt x="212408" y="73343"/>
                  </a:lnTo>
                  <a:lnTo>
                    <a:pt x="211455" y="98107"/>
                  </a:lnTo>
                  <a:lnTo>
                    <a:pt x="231458" y="112395"/>
                  </a:lnTo>
                  <a:lnTo>
                    <a:pt x="236220" y="19050"/>
                  </a:lnTo>
                  <a:cubicBezTo>
                    <a:pt x="264795" y="21907"/>
                    <a:pt x="292417" y="25718"/>
                    <a:pt x="320040" y="30480"/>
                  </a:cubicBezTo>
                  <a:lnTo>
                    <a:pt x="317183" y="45720"/>
                  </a:lnTo>
                  <a:lnTo>
                    <a:pt x="288608" y="40957"/>
                  </a:lnTo>
                  <a:cubicBezTo>
                    <a:pt x="281940" y="40005"/>
                    <a:pt x="275273" y="40957"/>
                    <a:pt x="269558" y="44768"/>
                  </a:cubicBezTo>
                  <a:cubicBezTo>
                    <a:pt x="263842" y="48577"/>
                    <a:pt x="260985" y="53340"/>
                    <a:pt x="260033" y="59055"/>
                  </a:cubicBezTo>
                  <a:cubicBezTo>
                    <a:pt x="258128" y="67627"/>
                    <a:pt x="259080" y="77152"/>
                    <a:pt x="262890" y="87630"/>
                  </a:cubicBezTo>
                  <a:cubicBezTo>
                    <a:pt x="265748" y="98107"/>
                    <a:pt x="271463" y="108585"/>
                    <a:pt x="278130" y="119063"/>
                  </a:cubicBezTo>
                  <a:lnTo>
                    <a:pt x="285750" y="116205"/>
                  </a:lnTo>
                  <a:cubicBezTo>
                    <a:pt x="280988" y="109538"/>
                    <a:pt x="277178" y="102870"/>
                    <a:pt x="275273" y="96202"/>
                  </a:cubicBezTo>
                  <a:cubicBezTo>
                    <a:pt x="273367" y="88582"/>
                    <a:pt x="273367" y="81915"/>
                    <a:pt x="274320" y="75248"/>
                  </a:cubicBezTo>
                  <a:cubicBezTo>
                    <a:pt x="275273" y="70485"/>
                    <a:pt x="277178" y="66675"/>
                    <a:pt x="281940" y="63818"/>
                  </a:cubicBezTo>
                  <a:cubicBezTo>
                    <a:pt x="285750" y="60960"/>
                    <a:pt x="290513" y="60007"/>
                    <a:pt x="295275" y="60960"/>
                  </a:cubicBezTo>
                  <a:lnTo>
                    <a:pt x="315278" y="64770"/>
                  </a:lnTo>
                  <a:lnTo>
                    <a:pt x="307658" y="111443"/>
                  </a:lnTo>
                  <a:lnTo>
                    <a:pt x="325755" y="128588"/>
                  </a:lnTo>
                  <a:lnTo>
                    <a:pt x="340995" y="36195"/>
                  </a:lnTo>
                  <a:cubicBezTo>
                    <a:pt x="393383" y="46673"/>
                    <a:pt x="444817" y="61913"/>
                    <a:pt x="494348" y="81915"/>
                  </a:cubicBezTo>
                  <a:lnTo>
                    <a:pt x="483870" y="109538"/>
                  </a:lnTo>
                  <a:cubicBezTo>
                    <a:pt x="481013" y="101918"/>
                    <a:pt x="477203" y="95250"/>
                    <a:pt x="472440" y="89535"/>
                  </a:cubicBezTo>
                  <a:cubicBezTo>
                    <a:pt x="467678" y="83820"/>
                    <a:pt x="461963" y="80010"/>
                    <a:pt x="457200" y="78105"/>
                  </a:cubicBezTo>
                  <a:cubicBezTo>
                    <a:pt x="448628" y="75248"/>
                    <a:pt x="441008" y="74295"/>
                    <a:pt x="433388" y="77152"/>
                  </a:cubicBezTo>
                  <a:cubicBezTo>
                    <a:pt x="425767" y="80010"/>
                    <a:pt x="421005" y="84773"/>
                    <a:pt x="418148" y="91440"/>
                  </a:cubicBezTo>
                  <a:cubicBezTo>
                    <a:pt x="415290" y="100013"/>
                    <a:pt x="416242" y="109538"/>
                    <a:pt x="421958" y="120968"/>
                  </a:cubicBezTo>
                  <a:cubicBezTo>
                    <a:pt x="427673" y="132398"/>
                    <a:pt x="434340" y="140018"/>
                    <a:pt x="441960" y="142875"/>
                  </a:cubicBezTo>
                  <a:cubicBezTo>
                    <a:pt x="446723" y="144780"/>
                    <a:pt x="451485" y="144780"/>
                    <a:pt x="456248" y="144780"/>
                  </a:cubicBezTo>
                  <a:cubicBezTo>
                    <a:pt x="461010" y="144780"/>
                    <a:pt x="466725" y="142875"/>
                    <a:pt x="471488" y="140970"/>
                  </a:cubicBezTo>
                  <a:lnTo>
                    <a:pt x="464820" y="158115"/>
                  </a:lnTo>
                  <a:lnTo>
                    <a:pt x="479108" y="178118"/>
                  </a:lnTo>
                  <a:lnTo>
                    <a:pt x="511492" y="90488"/>
                  </a:lnTo>
                  <a:cubicBezTo>
                    <a:pt x="523875" y="96202"/>
                    <a:pt x="537210" y="101918"/>
                    <a:pt x="549593" y="107632"/>
                  </a:cubicBezTo>
                  <a:lnTo>
                    <a:pt x="532448" y="140970"/>
                  </a:lnTo>
                  <a:lnTo>
                    <a:pt x="526733" y="138113"/>
                  </a:lnTo>
                  <a:cubicBezTo>
                    <a:pt x="524828" y="137160"/>
                    <a:pt x="523875" y="137160"/>
                    <a:pt x="522923" y="138113"/>
                  </a:cubicBezTo>
                  <a:cubicBezTo>
                    <a:pt x="521017" y="138113"/>
                    <a:pt x="520065" y="139065"/>
                    <a:pt x="519113" y="140970"/>
                  </a:cubicBezTo>
                  <a:cubicBezTo>
                    <a:pt x="517208" y="143827"/>
                    <a:pt x="518160" y="150495"/>
                    <a:pt x="521970" y="160973"/>
                  </a:cubicBezTo>
                  <a:cubicBezTo>
                    <a:pt x="524828" y="171450"/>
                    <a:pt x="528638" y="177165"/>
                    <a:pt x="531495" y="179070"/>
                  </a:cubicBezTo>
                  <a:cubicBezTo>
                    <a:pt x="532448" y="180023"/>
                    <a:pt x="533400" y="180023"/>
                    <a:pt x="535305" y="179070"/>
                  </a:cubicBezTo>
                  <a:cubicBezTo>
                    <a:pt x="537210" y="178118"/>
                    <a:pt x="538163" y="177165"/>
                    <a:pt x="539115" y="175260"/>
                  </a:cubicBezTo>
                  <a:lnTo>
                    <a:pt x="542925" y="167640"/>
                  </a:lnTo>
                  <a:lnTo>
                    <a:pt x="572453" y="183833"/>
                  </a:lnTo>
                  <a:lnTo>
                    <a:pt x="561023" y="205740"/>
                  </a:lnTo>
                  <a:lnTo>
                    <a:pt x="572453" y="226695"/>
                  </a:lnTo>
                  <a:lnTo>
                    <a:pt x="616268" y="143827"/>
                  </a:lnTo>
                  <a:cubicBezTo>
                    <a:pt x="626745" y="150495"/>
                    <a:pt x="638175" y="156210"/>
                    <a:pt x="648653" y="162877"/>
                  </a:cubicBezTo>
                  <a:lnTo>
                    <a:pt x="604838" y="230505"/>
                  </a:lnTo>
                  <a:lnTo>
                    <a:pt x="614363" y="253365"/>
                  </a:lnTo>
                  <a:lnTo>
                    <a:pt x="665798" y="174308"/>
                  </a:lnTo>
                  <a:cubicBezTo>
                    <a:pt x="687705" y="189548"/>
                    <a:pt x="709613" y="204788"/>
                    <a:pt x="729615" y="221933"/>
                  </a:cubicBezTo>
                  <a:lnTo>
                    <a:pt x="711518" y="244793"/>
                  </a:lnTo>
                  <a:lnTo>
                    <a:pt x="676275" y="217170"/>
                  </a:lnTo>
                  <a:cubicBezTo>
                    <a:pt x="674370" y="215265"/>
                    <a:pt x="672465" y="215265"/>
                    <a:pt x="669608" y="215265"/>
                  </a:cubicBezTo>
                  <a:cubicBezTo>
                    <a:pt x="666750" y="215265"/>
                    <a:pt x="664845" y="216218"/>
                    <a:pt x="663893" y="218123"/>
                  </a:cubicBezTo>
                  <a:cubicBezTo>
                    <a:pt x="660083" y="222885"/>
                    <a:pt x="658178" y="228600"/>
                    <a:pt x="658178" y="236220"/>
                  </a:cubicBezTo>
                  <a:cubicBezTo>
                    <a:pt x="658178" y="243840"/>
                    <a:pt x="660083" y="249555"/>
                    <a:pt x="662940" y="251460"/>
                  </a:cubicBezTo>
                  <a:cubicBezTo>
                    <a:pt x="663893" y="252413"/>
                    <a:pt x="664845" y="252413"/>
                    <a:pt x="665798" y="252413"/>
                  </a:cubicBezTo>
                  <a:cubicBezTo>
                    <a:pt x="666750" y="252413"/>
                    <a:pt x="667703" y="252413"/>
                    <a:pt x="668655" y="250508"/>
                  </a:cubicBezTo>
                  <a:lnTo>
                    <a:pt x="673418" y="243840"/>
                  </a:lnTo>
                  <a:cubicBezTo>
                    <a:pt x="674370" y="242888"/>
                    <a:pt x="675323" y="241935"/>
                    <a:pt x="677228" y="241935"/>
                  </a:cubicBezTo>
                  <a:cubicBezTo>
                    <a:pt x="678180" y="240983"/>
                    <a:pt x="680085" y="241935"/>
                    <a:pt x="681038" y="241935"/>
                  </a:cubicBezTo>
                  <a:lnTo>
                    <a:pt x="700088" y="257175"/>
                  </a:lnTo>
                  <a:lnTo>
                    <a:pt x="678180" y="285750"/>
                  </a:lnTo>
                  <a:lnTo>
                    <a:pt x="686753" y="306705"/>
                  </a:lnTo>
                  <a:lnTo>
                    <a:pt x="743903" y="233363"/>
                  </a:lnTo>
                  <a:cubicBezTo>
                    <a:pt x="752475" y="240030"/>
                    <a:pt x="761048" y="247650"/>
                    <a:pt x="768668" y="255270"/>
                  </a:cubicBezTo>
                  <a:lnTo>
                    <a:pt x="782003" y="240983"/>
                  </a:lnTo>
                  <a:cubicBezTo>
                    <a:pt x="616268" y="91440"/>
                    <a:pt x="396240" y="0"/>
                    <a:pt x="155258" y="0"/>
                  </a:cubicBezTo>
                  <a:cubicBezTo>
                    <a:pt x="127635" y="0"/>
                    <a:pt x="100013" y="952"/>
                    <a:pt x="72390" y="3810"/>
                  </a:cubicBezTo>
                  <a:lnTo>
                    <a:pt x="84773" y="22860"/>
                  </a:lnTo>
                  <a:cubicBezTo>
                    <a:pt x="89535" y="22860"/>
                    <a:pt x="93345" y="21907"/>
                    <a:pt x="98108" y="21907"/>
                  </a:cubicBezTo>
                  <a:lnTo>
                    <a:pt x="100965" y="48577"/>
                  </a:lnTo>
                  <a:cubicBezTo>
                    <a:pt x="99060" y="51435"/>
                    <a:pt x="97155" y="53340"/>
                    <a:pt x="94298" y="55245"/>
                  </a:cubicBezTo>
                  <a:cubicBezTo>
                    <a:pt x="91440" y="57150"/>
                    <a:pt x="88583" y="58102"/>
                    <a:pt x="85725" y="58102"/>
                  </a:cubicBezTo>
                  <a:cubicBezTo>
                    <a:pt x="80010" y="59055"/>
                    <a:pt x="75248" y="59055"/>
                    <a:pt x="72390" y="58102"/>
                  </a:cubicBezTo>
                  <a:cubicBezTo>
                    <a:pt x="68580" y="58102"/>
                    <a:pt x="65723" y="57150"/>
                    <a:pt x="64770" y="56198"/>
                  </a:cubicBezTo>
                  <a:cubicBezTo>
                    <a:pt x="67628" y="53340"/>
                    <a:pt x="69533" y="50482"/>
                    <a:pt x="71438" y="46673"/>
                  </a:cubicBezTo>
                  <a:cubicBezTo>
                    <a:pt x="73342" y="42863"/>
                    <a:pt x="73342" y="39052"/>
                    <a:pt x="73342" y="36195"/>
                  </a:cubicBezTo>
                  <a:cubicBezTo>
                    <a:pt x="72390" y="28575"/>
                    <a:pt x="67628" y="22860"/>
                    <a:pt x="59055" y="16193"/>
                  </a:cubicBezTo>
                  <a:cubicBezTo>
                    <a:pt x="50483" y="10477"/>
                    <a:pt x="40958" y="7620"/>
                    <a:pt x="32385" y="8573"/>
                  </a:cubicBezTo>
                  <a:cubicBezTo>
                    <a:pt x="27623" y="8573"/>
                    <a:pt x="23813" y="10477"/>
                    <a:pt x="19050" y="13335"/>
                  </a:cubicBezTo>
                  <a:cubicBezTo>
                    <a:pt x="14288" y="15240"/>
                    <a:pt x="10478" y="19050"/>
                    <a:pt x="6667" y="22860"/>
                  </a:cubicBezTo>
                  <a:lnTo>
                    <a:pt x="18098" y="36195"/>
                  </a:lnTo>
                  <a:cubicBezTo>
                    <a:pt x="21908" y="32385"/>
                    <a:pt x="26670" y="28575"/>
                    <a:pt x="31433" y="25718"/>
                  </a:cubicBezTo>
                  <a:cubicBezTo>
                    <a:pt x="36195" y="22860"/>
                    <a:pt x="40958" y="21907"/>
                    <a:pt x="44767" y="20955"/>
                  </a:cubicBezTo>
                  <a:cubicBezTo>
                    <a:pt x="48578" y="20955"/>
                    <a:pt x="51435" y="20955"/>
                    <a:pt x="54292" y="22860"/>
                  </a:cubicBezTo>
                  <a:cubicBezTo>
                    <a:pt x="57150" y="24765"/>
                    <a:pt x="59055" y="27623"/>
                    <a:pt x="59055" y="30480"/>
                  </a:cubicBezTo>
                  <a:cubicBezTo>
                    <a:pt x="59055" y="35243"/>
                    <a:pt x="59055" y="40005"/>
                    <a:pt x="57150" y="43815"/>
                  </a:cubicBezTo>
                  <a:cubicBezTo>
                    <a:pt x="56198" y="47625"/>
                    <a:pt x="53340" y="49530"/>
                    <a:pt x="48578" y="50482"/>
                  </a:cubicBezTo>
                  <a:cubicBezTo>
                    <a:pt x="45720" y="49530"/>
                    <a:pt x="42863" y="50482"/>
                    <a:pt x="39053" y="50482"/>
                  </a:cubicBezTo>
                  <a:cubicBezTo>
                    <a:pt x="35242" y="51435"/>
                    <a:pt x="31433" y="53340"/>
                    <a:pt x="27623" y="55245"/>
                  </a:cubicBezTo>
                  <a:lnTo>
                    <a:pt x="37148" y="71438"/>
                  </a:lnTo>
                  <a:cubicBezTo>
                    <a:pt x="44767" y="69532"/>
                    <a:pt x="51435" y="66675"/>
                    <a:pt x="59055" y="60960"/>
                  </a:cubicBezTo>
                  <a:cubicBezTo>
                    <a:pt x="60960" y="61913"/>
                    <a:pt x="61913" y="63818"/>
                    <a:pt x="62865" y="65723"/>
                  </a:cubicBezTo>
                  <a:cubicBezTo>
                    <a:pt x="63817" y="66675"/>
                    <a:pt x="64770" y="69532"/>
                    <a:pt x="64770" y="71438"/>
                  </a:cubicBezTo>
                  <a:cubicBezTo>
                    <a:pt x="65723" y="77152"/>
                    <a:pt x="63817" y="81915"/>
                    <a:pt x="60960" y="86677"/>
                  </a:cubicBezTo>
                  <a:cubicBezTo>
                    <a:pt x="57150" y="91440"/>
                    <a:pt x="52388" y="93345"/>
                    <a:pt x="46673" y="94298"/>
                  </a:cubicBezTo>
                  <a:cubicBezTo>
                    <a:pt x="40005" y="95250"/>
                    <a:pt x="32385" y="93345"/>
                    <a:pt x="25717" y="88582"/>
                  </a:cubicBezTo>
                  <a:cubicBezTo>
                    <a:pt x="18098" y="83820"/>
                    <a:pt x="12383" y="77152"/>
                    <a:pt x="6667" y="68580"/>
                  </a:cubicBezTo>
                  <a:lnTo>
                    <a:pt x="0" y="73343"/>
                  </a:lnTo>
                  <a:cubicBezTo>
                    <a:pt x="7620" y="80010"/>
                    <a:pt x="16192" y="89535"/>
                    <a:pt x="26670" y="97155"/>
                  </a:cubicBezTo>
                  <a:close/>
                  <a:moveTo>
                    <a:pt x="457200" y="121920"/>
                  </a:moveTo>
                  <a:cubicBezTo>
                    <a:pt x="449580" y="122873"/>
                    <a:pt x="443865" y="121920"/>
                    <a:pt x="438150" y="120015"/>
                  </a:cubicBezTo>
                  <a:cubicBezTo>
                    <a:pt x="434340" y="118110"/>
                    <a:pt x="431483" y="116205"/>
                    <a:pt x="428625" y="112395"/>
                  </a:cubicBezTo>
                  <a:cubicBezTo>
                    <a:pt x="426720" y="108585"/>
                    <a:pt x="426720" y="105727"/>
                    <a:pt x="427673" y="102870"/>
                  </a:cubicBezTo>
                  <a:cubicBezTo>
                    <a:pt x="429578" y="98107"/>
                    <a:pt x="433388" y="95250"/>
                    <a:pt x="441008" y="93345"/>
                  </a:cubicBezTo>
                  <a:cubicBezTo>
                    <a:pt x="448628" y="91440"/>
                    <a:pt x="456248" y="92393"/>
                    <a:pt x="462915" y="94298"/>
                  </a:cubicBezTo>
                  <a:cubicBezTo>
                    <a:pt x="466725" y="95250"/>
                    <a:pt x="469583" y="98107"/>
                    <a:pt x="472440" y="101918"/>
                  </a:cubicBezTo>
                  <a:cubicBezTo>
                    <a:pt x="475298" y="105727"/>
                    <a:pt x="478155" y="110490"/>
                    <a:pt x="480060" y="115252"/>
                  </a:cubicBezTo>
                  <a:cubicBezTo>
                    <a:pt x="472440" y="118110"/>
                    <a:pt x="464820" y="120968"/>
                    <a:pt x="457200" y="121920"/>
                  </a:cubicBezTo>
                  <a:close/>
                  <a:moveTo>
                    <a:pt x="567690" y="110490"/>
                  </a:moveTo>
                  <a:cubicBezTo>
                    <a:pt x="578168" y="115252"/>
                    <a:pt x="587693" y="120968"/>
                    <a:pt x="597218" y="126682"/>
                  </a:cubicBezTo>
                  <a:lnTo>
                    <a:pt x="579120" y="160020"/>
                  </a:lnTo>
                  <a:lnTo>
                    <a:pt x="549593" y="143827"/>
                  </a:lnTo>
                  <a:lnTo>
                    <a:pt x="567690" y="110490"/>
                  </a:lnTo>
                  <a:close/>
                  <a:moveTo>
                    <a:pt x="181928" y="13335"/>
                  </a:moveTo>
                  <a:cubicBezTo>
                    <a:pt x="193358" y="13335"/>
                    <a:pt x="204788" y="14288"/>
                    <a:pt x="215265" y="15240"/>
                  </a:cubicBezTo>
                  <a:lnTo>
                    <a:pt x="213360" y="53340"/>
                  </a:lnTo>
                  <a:lnTo>
                    <a:pt x="180023" y="51435"/>
                  </a:lnTo>
                  <a:lnTo>
                    <a:pt x="181928" y="13335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9" name="Google Shape;6769;p34"/>
            <p:cNvSpPr/>
            <p:nvPr/>
          </p:nvSpPr>
          <p:spPr>
            <a:xfrm>
              <a:off x="6714172" y="2412682"/>
              <a:ext cx="92392" cy="111442"/>
            </a:xfrm>
            <a:custGeom>
              <a:avLst/>
              <a:gdLst/>
              <a:ahLst/>
              <a:cxnLst/>
              <a:rect l="l" t="t" r="r" b="b"/>
              <a:pathLst>
                <a:path w="92392" h="111442" extrusionOk="0">
                  <a:moveTo>
                    <a:pt x="0" y="89535"/>
                  </a:moveTo>
                  <a:lnTo>
                    <a:pt x="6668" y="111442"/>
                  </a:lnTo>
                  <a:lnTo>
                    <a:pt x="72390" y="46672"/>
                  </a:lnTo>
                  <a:cubicBezTo>
                    <a:pt x="77153" y="52388"/>
                    <a:pt x="81915" y="58102"/>
                    <a:pt x="86678" y="62865"/>
                  </a:cubicBezTo>
                  <a:lnTo>
                    <a:pt x="92393" y="39052"/>
                  </a:lnTo>
                  <a:cubicBezTo>
                    <a:pt x="80963" y="25717"/>
                    <a:pt x="68580" y="12382"/>
                    <a:pt x="56198" y="0"/>
                  </a:cubicBezTo>
                  <a:lnTo>
                    <a:pt x="41910" y="14288"/>
                  </a:lnTo>
                  <a:cubicBezTo>
                    <a:pt x="47625" y="20002"/>
                    <a:pt x="52388" y="25717"/>
                    <a:pt x="58103" y="31432"/>
                  </a:cubicBezTo>
                  <a:lnTo>
                    <a:pt x="0" y="89535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0" name="Google Shape;6770;p34"/>
            <p:cNvSpPr/>
            <p:nvPr/>
          </p:nvSpPr>
          <p:spPr>
            <a:xfrm>
              <a:off x="6755130" y="2518410"/>
              <a:ext cx="25717" cy="25717"/>
            </a:xfrm>
            <a:custGeom>
              <a:avLst/>
              <a:gdLst/>
              <a:ahLst/>
              <a:cxnLst/>
              <a:rect l="l" t="t" r="r" b="b"/>
              <a:pathLst>
                <a:path w="25717" h="25717" extrusionOk="0">
                  <a:moveTo>
                    <a:pt x="0" y="0"/>
                  </a:moveTo>
                  <a:lnTo>
                    <a:pt x="25717" y="0"/>
                  </a:lnTo>
                  <a:lnTo>
                    <a:pt x="25717" y="25717"/>
                  </a:lnTo>
                  <a:lnTo>
                    <a:pt x="0" y="2571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1" name="Google Shape;6771;p34"/>
            <p:cNvSpPr/>
            <p:nvPr/>
          </p:nvSpPr>
          <p:spPr>
            <a:xfrm>
              <a:off x="6782752" y="2489835"/>
              <a:ext cx="25717" cy="25717"/>
            </a:xfrm>
            <a:custGeom>
              <a:avLst/>
              <a:gdLst/>
              <a:ahLst/>
              <a:cxnLst/>
              <a:rect l="l" t="t" r="r" b="b"/>
              <a:pathLst>
                <a:path w="25717" h="25717" extrusionOk="0">
                  <a:moveTo>
                    <a:pt x="0" y="0"/>
                  </a:moveTo>
                  <a:lnTo>
                    <a:pt x="25718" y="0"/>
                  </a:lnTo>
                  <a:lnTo>
                    <a:pt x="25718" y="25717"/>
                  </a:lnTo>
                  <a:lnTo>
                    <a:pt x="0" y="2571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772" name="Google Shape;6772;p34"/>
            <p:cNvGrpSpPr/>
            <p:nvPr/>
          </p:nvGrpSpPr>
          <p:grpSpPr>
            <a:xfrm>
              <a:off x="4819650" y="4612005"/>
              <a:ext cx="2558414" cy="385762"/>
              <a:chOff x="4819650" y="4612005"/>
              <a:chExt cx="2558414" cy="385762"/>
            </a:xfrm>
          </p:grpSpPr>
          <p:sp>
            <p:nvSpPr>
              <p:cNvPr id="6773" name="Google Shape;6773;p34"/>
              <p:cNvSpPr/>
              <p:nvPr/>
            </p:nvSpPr>
            <p:spPr>
              <a:xfrm>
                <a:off x="4819650" y="4699634"/>
                <a:ext cx="1013460" cy="262890"/>
              </a:xfrm>
              <a:custGeom>
                <a:avLst/>
                <a:gdLst/>
                <a:ahLst/>
                <a:cxnLst/>
                <a:rect l="l" t="t" r="r" b="b"/>
                <a:pathLst>
                  <a:path w="1013460" h="262890" extrusionOk="0">
                    <a:moveTo>
                      <a:pt x="942975" y="182880"/>
                    </a:moveTo>
                    <a:lnTo>
                      <a:pt x="978218" y="201930"/>
                    </a:lnTo>
                    <a:lnTo>
                      <a:pt x="978218" y="38100"/>
                    </a:lnTo>
                    <a:lnTo>
                      <a:pt x="1013460" y="38100"/>
                    </a:lnTo>
                    <a:lnTo>
                      <a:pt x="996315" y="6668"/>
                    </a:lnTo>
                    <a:lnTo>
                      <a:pt x="827723" y="6668"/>
                    </a:lnTo>
                    <a:lnTo>
                      <a:pt x="819150" y="6668"/>
                    </a:lnTo>
                    <a:lnTo>
                      <a:pt x="731520" y="6668"/>
                    </a:lnTo>
                    <a:lnTo>
                      <a:pt x="723900" y="6668"/>
                    </a:lnTo>
                    <a:lnTo>
                      <a:pt x="537210" y="6668"/>
                    </a:lnTo>
                    <a:lnTo>
                      <a:pt x="529590" y="6668"/>
                    </a:lnTo>
                    <a:lnTo>
                      <a:pt x="441960" y="6668"/>
                    </a:lnTo>
                    <a:lnTo>
                      <a:pt x="434340" y="6668"/>
                    </a:lnTo>
                    <a:lnTo>
                      <a:pt x="202883" y="6668"/>
                    </a:lnTo>
                    <a:lnTo>
                      <a:pt x="195263" y="6668"/>
                    </a:lnTo>
                    <a:lnTo>
                      <a:pt x="122873" y="6668"/>
                    </a:lnTo>
                    <a:lnTo>
                      <a:pt x="141923" y="38100"/>
                    </a:lnTo>
                    <a:lnTo>
                      <a:pt x="149543" y="38100"/>
                    </a:lnTo>
                    <a:lnTo>
                      <a:pt x="149543" y="110490"/>
                    </a:lnTo>
                    <a:lnTo>
                      <a:pt x="110490" y="93345"/>
                    </a:lnTo>
                    <a:cubicBezTo>
                      <a:pt x="114300" y="89535"/>
                      <a:pt x="117157" y="84772"/>
                      <a:pt x="119063" y="79058"/>
                    </a:cubicBezTo>
                    <a:cubicBezTo>
                      <a:pt x="120968" y="73343"/>
                      <a:pt x="121920" y="67628"/>
                      <a:pt x="121920" y="61913"/>
                    </a:cubicBezTo>
                    <a:cubicBezTo>
                      <a:pt x="121920" y="48578"/>
                      <a:pt x="115253" y="34290"/>
                      <a:pt x="102870" y="20955"/>
                    </a:cubicBezTo>
                    <a:cubicBezTo>
                      <a:pt x="89535" y="6668"/>
                      <a:pt x="76200" y="0"/>
                      <a:pt x="63818" y="0"/>
                    </a:cubicBezTo>
                    <a:cubicBezTo>
                      <a:pt x="51435" y="0"/>
                      <a:pt x="40958" y="3810"/>
                      <a:pt x="31433" y="11430"/>
                    </a:cubicBezTo>
                    <a:cubicBezTo>
                      <a:pt x="22860" y="19050"/>
                      <a:pt x="19050" y="28575"/>
                      <a:pt x="19050" y="39053"/>
                    </a:cubicBezTo>
                    <a:cubicBezTo>
                      <a:pt x="19050" y="47625"/>
                      <a:pt x="22860" y="57150"/>
                      <a:pt x="31433" y="66675"/>
                    </a:cubicBezTo>
                    <a:cubicBezTo>
                      <a:pt x="39053" y="75247"/>
                      <a:pt x="50482" y="82868"/>
                      <a:pt x="63818" y="90488"/>
                    </a:cubicBezTo>
                    <a:cubicBezTo>
                      <a:pt x="51435" y="99060"/>
                      <a:pt x="29528" y="110490"/>
                      <a:pt x="0" y="123825"/>
                    </a:cubicBezTo>
                    <a:lnTo>
                      <a:pt x="27622" y="147638"/>
                    </a:lnTo>
                    <a:cubicBezTo>
                      <a:pt x="60960" y="131445"/>
                      <a:pt x="84773" y="117158"/>
                      <a:pt x="100013" y="104775"/>
                    </a:cubicBezTo>
                    <a:lnTo>
                      <a:pt x="131445" y="120015"/>
                    </a:lnTo>
                    <a:lnTo>
                      <a:pt x="40005" y="176213"/>
                    </a:lnTo>
                    <a:lnTo>
                      <a:pt x="65723" y="197168"/>
                    </a:lnTo>
                    <a:lnTo>
                      <a:pt x="151448" y="139065"/>
                    </a:lnTo>
                    <a:lnTo>
                      <a:pt x="151448" y="183833"/>
                    </a:lnTo>
                    <a:lnTo>
                      <a:pt x="186690" y="202883"/>
                    </a:lnTo>
                    <a:lnTo>
                      <a:pt x="186690" y="39053"/>
                    </a:lnTo>
                    <a:lnTo>
                      <a:pt x="214313" y="39053"/>
                    </a:lnTo>
                    <a:lnTo>
                      <a:pt x="221933" y="39053"/>
                    </a:lnTo>
                    <a:lnTo>
                      <a:pt x="395288" y="39053"/>
                    </a:lnTo>
                    <a:lnTo>
                      <a:pt x="395288" y="66675"/>
                    </a:lnTo>
                    <a:lnTo>
                      <a:pt x="354330" y="66675"/>
                    </a:lnTo>
                    <a:cubicBezTo>
                      <a:pt x="340043" y="66675"/>
                      <a:pt x="327660" y="71438"/>
                      <a:pt x="318135" y="81915"/>
                    </a:cubicBezTo>
                    <a:cubicBezTo>
                      <a:pt x="308610" y="92393"/>
                      <a:pt x="302895" y="103822"/>
                      <a:pt x="302895" y="118110"/>
                    </a:cubicBezTo>
                    <a:cubicBezTo>
                      <a:pt x="302895" y="134303"/>
                      <a:pt x="311468" y="152400"/>
                      <a:pt x="329565" y="171450"/>
                    </a:cubicBezTo>
                    <a:cubicBezTo>
                      <a:pt x="347663" y="190500"/>
                      <a:pt x="364808" y="199072"/>
                      <a:pt x="381000" y="199072"/>
                    </a:cubicBezTo>
                    <a:cubicBezTo>
                      <a:pt x="381953" y="199072"/>
                      <a:pt x="383858" y="199072"/>
                      <a:pt x="387668" y="197168"/>
                    </a:cubicBezTo>
                    <a:lnTo>
                      <a:pt x="392430" y="195263"/>
                    </a:lnTo>
                    <a:cubicBezTo>
                      <a:pt x="387668" y="210503"/>
                      <a:pt x="381953" y="222885"/>
                      <a:pt x="373380" y="231458"/>
                    </a:cubicBezTo>
                    <a:cubicBezTo>
                      <a:pt x="365760" y="240983"/>
                      <a:pt x="357188" y="245745"/>
                      <a:pt x="347663" y="245745"/>
                    </a:cubicBezTo>
                    <a:cubicBezTo>
                      <a:pt x="342900" y="245745"/>
                      <a:pt x="339090" y="243840"/>
                      <a:pt x="337185" y="240983"/>
                    </a:cubicBezTo>
                    <a:cubicBezTo>
                      <a:pt x="334328" y="238125"/>
                      <a:pt x="332423" y="234315"/>
                      <a:pt x="332423" y="230505"/>
                    </a:cubicBezTo>
                    <a:cubicBezTo>
                      <a:pt x="332423" y="225743"/>
                      <a:pt x="334328" y="221933"/>
                      <a:pt x="339090" y="218122"/>
                    </a:cubicBezTo>
                    <a:cubicBezTo>
                      <a:pt x="343853" y="214313"/>
                      <a:pt x="349568" y="211455"/>
                      <a:pt x="356235" y="209550"/>
                    </a:cubicBezTo>
                    <a:lnTo>
                      <a:pt x="324803" y="190500"/>
                    </a:lnTo>
                    <a:cubicBezTo>
                      <a:pt x="320040" y="191453"/>
                      <a:pt x="316230" y="193358"/>
                      <a:pt x="312420" y="197168"/>
                    </a:cubicBezTo>
                    <a:cubicBezTo>
                      <a:pt x="308610" y="200025"/>
                      <a:pt x="306705" y="202883"/>
                      <a:pt x="305753" y="206693"/>
                    </a:cubicBezTo>
                    <a:cubicBezTo>
                      <a:pt x="292418" y="206693"/>
                      <a:pt x="282893" y="204788"/>
                      <a:pt x="276225" y="200978"/>
                    </a:cubicBezTo>
                    <a:cubicBezTo>
                      <a:pt x="282893" y="199072"/>
                      <a:pt x="288608" y="194310"/>
                      <a:pt x="291465" y="188595"/>
                    </a:cubicBezTo>
                    <a:cubicBezTo>
                      <a:pt x="295275" y="182880"/>
                      <a:pt x="297180" y="176213"/>
                      <a:pt x="297180" y="169545"/>
                    </a:cubicBezTo>
                    <a:cubicBezTo>
                      <a:pt x="297180" y="160020"/>
                      <a:pt x="294323" y="152400"/>
                      <a:pt x="287655" y="145733"/>
                    </a:cubicBezTo>
                    <a:cubicBezTo>
                      <a:pt x="281940" y="139065"/>
                      <a:pt x="274320" y="136208"/>
                      <a:pt x="265748" y="136208"/>
                    </a:cubicBezTo>
                    <a:cubicBezTo>
                      <a:pt x="255270" y="136208"/>
                      <a:pt x="245745" y="139065"/>
                      <a:pt x="238125" y="145733"/>
                    </a:cubicBezTo>
                    <a:cubicBezTo>
                      <a:pt x="230505" y="152400"/>
                      <a:pt x="226695" y="160972"/>
                      <a:pt x="226695" y="171450"/>
                    </a:cubicBezTo>
                    <a:cubicBezTo>
                      <a:pt x="226695" y="184785"/>
                      <a:pt x="234315" y="196215"/>
                      <a:pt x="248602" y="205740"/>
                    </a:cubicBezTo>
                    <a:cubicBezTo>
                      <a:pt x="263843" y="215265"/>
                      <a:pt x="280988" y="220028"/>
                      <a:pt x="301943" y="220028"/>
                    </a:cubicBezTo>
                    <a:cubicBezTo>
                      <a:pt x="299085" y="229553"/>
                      <a:pt x="303848" y="239078"/>
                      <a:pt x="317183" y="248603"/>
                    </a:cubicBezTo>
                    <a:cubicBezTo>
                      <a:pt x="330518" y="258128"/>
                      <a:pt x="345758" y="262890"/>
                      <a:pt x="361950" y="262890"/>
                    </a:cubicBezTo>
                    <a:cubicBezTo>
                      <a:pt x="371475" y="262890"/>
                      <a:pt x="381000" y="259080"/>
                      <a:pt x="390525" y="252413"/>
                    </a:cubicBezTo>
                    <a:cubicBezTo>
                      <a:pt x="400050" y="244793"/>
                      <a:pt x="406718" y="235268"/>
                      <a:pt x="412433" y="222885"/>
                    </a:cubicBezTo>
                    <a:lnTo>
                      <a:pt x="427673" y="256222"/>
                    </a:lnTo>
                    <a:lnTo>
                      <a:pt x="448628" y="246697"/>
                    </a:lnTo>
                    <a:lnTo>
                      <a:pt x="419100" y="198120"/>
                    </a:lnTo>
                    <a:cubicBezTo>
                      <a:pt x="424815" y="196215"/>
                      <a:pt x="428625" y="193358"/>
                      <a:pt x="431483" y="189547"/>
                    </a:cubicBezTo>
                    <a:cubicBezTo>
                      <a:pt x="435293" y="184785"/>
                      <a:pt x="436245" y="180022"/>
                      <a:pt x="436245" y="174308"/>
                    </a:cubicBezTo>
                    <a:cubicBezTo>
                      <a:pt x="436245" y="166688"/>
                      <a:pt x="433388" y="159068"/>
                      <a:pt x="426720" y="150495"/>
                    </a:cubicBezTo>
                    <a:cubicBezTo>
                      <a:pt x="420053" y="142875"/>
                      <a:pt x="413385" y="139065"/>
                      <a:pt x="407670" y="139065"/>
                    </a:cubicBezTo>
                    <a:cubicBezTo>
                      <a:pt x="401003" y="139065"/>
                      <a:pt x="394335" y="140970"/>
                      <a:pt x="389573" y="144780"/>
                    </a:cubicBezTo>
                    <a:cubicBezTo>
                      <a:pt x="384810" y="148590"/>
                      <a:pt x="381953" y="153353"/>
                      <a:pt x="381953" y="159068"/>
                    </a:cubicBezTo>
                    <a:cubicBezTo>
                      <a:pt x="381953" y="163830"/>
                      <a:pt x="383858" y="169545"/>
                      <a:pt x="387668" y="176213"/>
                    </a:cubicBezTo>
                    <a:cubicBezTo>
                      <a:pt x="381000" y="180022"/>
                      <a:pt x="375285" y="181928"/>
                      <a:pt x="370523" y="181928"/>
                    </a:cubicBezTo>
                    <a:cubicBezTo>
                      <a:pt x="359093" y="181928"/>
                      <a:pt x="349568" y="178118"/>
                      <a:pt x="341948" y="169545"/>
                    </a:cubicBezTo>
                    <a:cubicBezTo>
                      <a:pt x="334328" y="160972"/>
                      <a:pt x="329565" y="150495"/>
                      <a:pt x="329565" y="137160"/>
                    </a:cubicBezTo>
                    <a:cubicBezTo>
                      <a:pt x="329565" y="127635"/>
                      <a:pt x="332423" y="119063"/>
                      <a:pt x="339090" y="111443"/>
                    </a:cubicBezTo>
                    <a:cubicBezTo>
                      <a:pt x="344805" y="103822"/>
                      <a:pt x="352425" y="100965"/>
                      <a:pt x="360998" y="100965"/>
                    </a:cubicBezTo>
                    <a:lnTo>
                      <a:pt x="428625" y="100965"/>
                    </a:lnTo>
                    <a:lnTo>
                      <a:pt x="428625" y="42863"/>
                    </a:lnTo>
                    <a:lnTo>
                      <a:pt x="451485" y="42863"/>
                    </a:lnTo>
                    <a:lnTo>
                      <a:pt x="459105" y="42863"/>
                    </a:lnTo>
                    <a:lnTo>
                      <a:pt x="483870" y="42863"/>
                    </a:lnTo>
                    <a:lnTo>
                      <a:pt x="483870" y="182880"/>
                    </a:lnTo>
                    <a:lnTo>
                      <a:pt x="519113" y="206693"/>
                    </a:lnTo>
                    <a:lnTo>
                      <a:pt x="519113" y="42863"/>
                    </a:lnTo>
                    <a:lnTo>
                      <a:pt x="546735" y="42863"/>
                    </a:lnTo>
                    <a:lnTo>
                      <a:pt x="554355" y="42863"/>
                    </a:lnTo>
                    <a:lnTo>
                      <a:pt x="679133" y="42863"/>
                    </a:lnTo>
                    <a:lnTo>
                      <a:pt x="679133" y="95250"/>
                    </a:lnTo>
                    <a:cubicBezTo>
                      <a:pt x="670560" y="84772"/>
                      <a:pt x="660083" y="76200"/>
                      <a:pt x="649605" y="69533"/>
                    </a:cubicBezTo>
                    <a:cubicBezTo>
                      <a:pt x="638175" y="62865"/>
                      <a:pt x="626745" y="60008"/>
                      <a:pt x="617220" y="60008"/>
                    </a:cubicBezTo>
                    <a:cubicBezTo>
                      <a:pt x="601980" y="60008"/>
                      <a:pt x="588645" y="63818"/>
                      <a:pt x="579120" y="72390"/>
                    </a:cubicBezTo>
                    <a:cubicBezTo>
                      <a:pt x="568643" y="80963"/>
                      <a:pt x="562928" y="91440"/>
                      <a:pt x="562928" y="104775"/>
                    </a:cubicBezTo>
                    <a:cubicBezTo>
                      <a:pt x="562928" y="120015"/>
                      <a:pt x="570548" y="135255"/>
                      <a:pt x="586740" y="149543"/>
                    </a:cubicBezTo>
                    <a:cubicBezTo>
                      <a:pt x="602933" y="164783"/>
                      <a:pt x="618173" y="172403"/>
                      <a:pt x="633413" y="172403"/>
                    </a:cubicBezTo>
                    <a:cubicBezTo>
                      <a:pt x="641985" y="172403"/>
                      <a:pt x="649605" y="170497"/>
                      <a:pt x="658178" y="166688"/>
                    </a:cubicBezTo>
                    <a:cubicBezTo>
                      <a:pt x="665798" y="162878"/>
                      <a:pt x="673418" y="158115"/>
                      <a:pt x="680085" y="150495"/>
                    </a:cubicBezTo>
                    <a:lnTo>
                      <a:pt x="680085" y="181928"/>
                    </a:lnTo>
                    <a:lnTo>
                      <a:pt x="715328" y="205740"/>
                    </a:lnTo>
                    <a:lnTo>
                      <a:pt x="715328" y="41910"/>
                    </a:lnTo>
                    <a:lnTo>
                      <a:pt x="742950" y="41910"/>
                    </a:lnTo>
                    <a:lnTo>
                      <a:pt x="750570" y="41910"/>
                    </a:lnTo>
                    <a:lnTo>
                      <a:pt x="775335" y="41910"/>
                    </a:lnTo>
                    <a:lnTo>
                      <a:pt x="775335" y="181928"/>
                    </a:lnTo>
                    <a:lnTo>
                      <a:pt x="810578" y="205740"/>
                    </a:lnTo>
                    <a:lnTo>
                      <a:pt x="810578" y="41910"/>
                    </a:lnTo>
                    <a:lnTo>
                      <a:pt x="838200" y="41910"/>
                    </a:lnTo>
                    <a:lnTo>
                      <a:pt x="845820" y="41910"/>
                    </a:lnTo>
                    <a:lnTo>
                      <a:pt x="942975" y="41910"/>
                    </a:lnTo>
                    <a:lnTo>
                      <a:pt x="942975" y="92393"/>
                    </a:lnTo>
                    <a:lnTo>
                      <a:pt x="864870" y="92393"/>
                    </a:lnTo>
                    <a:cubicBezTo>
                      <a:pt x="860108" y="92393"/>
                      <a:pt x="857250" y="94297"/>
                      <a:pt x="854393" y="97155"/>
                    </a:cubicBezTo>
                    <a:cubicBezTo>
                      <a:pt x="851535" y="100013"/>
                      <a:pt x="849630" y="103822"/>
                      <a:pt x="849630" y="107633"/>
                    </a:cubicBezTo>
                    <a:cubicBezTo>
                      <a:pt x="849630" y="117158"/>
                      <a:pt x="853440" y="127635"/>
                      <a:pt x="862013" y="138113"/>
                    </a:cubicBezTo>
                    <a:cubicBezTo>
                      <a:pt x="870585" y="148590"/>
                      <a:pt x="878205" y="154305"/>
                      <a:pt x="884873" y="154305"/>
                    </a:cubicBezTo>
                    <a:cubicBezTo>
                      <a:pt x="886778" y="154305"/>
                      <a:pt x="888683" y="153353"/>
                      <a:pt x="889635" y="152400"/>
                    </a:cubicBezTo>
                    <a:cubicBezTo>
                      <a:pt x="891540" y="151447"/>
                      <a:pt x="892493" y="149543"/>
                      <a:pt x="892493" y="146685"/>
                    </a:cubicBezTo>
                    <a:lnTo>
                      <a:pt x="892493" y="133350"/>
                    </a:lnTo>
                    <a:cubicBezTo>
                      <a:pt x="892493" y="130493"/>
                      <a:pt x="893445" y="128588"/>
                      <a:pt x="895350" y="126683"/>
                    </a:cubicBezTo>
                    <a:cubicBezTo>
                      <a:pt x="896303" y="124778"/>
                      <a:pt x="898208" y="123825"/>
                      <a:pt x="900113" y="123825"/>
                    </a:cubicBezTo>
                    <a:lnTo>
                      <a:pt x="942975" y="123825"/>
                    </a:lnTo>
                    <a:lnTo>
                      <a:pt x="942975" y="182880"/>
                    </a:lnTo>
                    <a:close/>
                    <a:moveTo>
                      <a:pt x="90488" y="68580"/>
                    </a:moveTo>
                    <a:cubicBezTo>
                      <a:pt x="87630" y="75247"/>
                      <a:pt x="82868" y="79058"/>
                      <a:pt x="78105" y="81915"/>
                    </a:cubicBezTo>
                    <a:cubicBezTo>
                      <a:pt x="71438" y="80010"/>
                      <a:pt x="65723" y="75247"/>
                      <a:pt x="60960" y="69533"/>
                    </a:cubicBezTo>
                    <a:cubicBezTo>
                      <a:pt x="56197" y="63818"/>
                      <a:pt x="54293" y="57150"/>
                      <a:pt x="54293" y="50483"/>
                    </a:cubicBezTo>
                    <a:cubicBezTo>
                      <a:pt x="54293" y="44768"/>
                      <a:pt x="56197" y="40005"/>
                      <a:pt x="60960" y="35243"/>
                    </a:cubicBezTo>
                    <a:cubicBezTo>
                      <a:pt x="65723" y="30480"/>
                      <a:pt x="71438" y="28575"/>
                      <a:pt x="78105" y="28575"/>
                    </a:cubicBezTo>
                    <a:cubicBezTo>
                      <a:pt x="82868" y="28575"/>
                      <a:pt x="87630" y="30480"/>
                      <a:pt x="90488" y="33338"/>
                    </a:cubicBezTo>
                    <a:cubicBezTo>
                      <a:pt x="94298" y="37147"/>
                      <a:pt x="95250" y="40958"/>
                      <a:pt x="95250" y="45720"/>
                    </a:cubicBezTo>
                    <a:cubicBezTo>
                      <a:pt x="96203" y="54293"/>
                      <a:pt x="94298" y="61913"/>
                      <a:pt x="90488" y="68580"/>
                    </a:cubicBezTo>
                    <a:close/>
                    <a:moveTo>
                      <a:pt x="251460" y="181928"/>
                    </a:moveTo>
                    <a:cubicBezTo>
                      <a:pt x="247650" y="178118"/>
                      <a:pt x="246698" y="174308"/>
                      <a:pt x="246698" y="169545"/>
                    </a:cubicBezTo>
                    <a:cubicBezTo>
                      <a:pt x="246698" y="164783"/>
                      <a:pt x="248602" y="160020"/>
                      <a:pt x="251460" y="157163"/>
                    </a:cubicBezTo>
                    <a:cubicBezTo>
                      <a:pt x="255270" y="153353"/>
                      <a:pt x="259080" y="152400"/>
                      <a:pt x="263843" y="152400"/>
                    </a:cubicBezTo>
                    <a:cubicBezTo>
                      <a:pt x="268605" y="152400"/>
                      <a:pt x="273368" y="154305"/>
                      <a:pt x="276225" y="157163"/>
                    </a:cubicBezTo>
                    <a:cubicBezTo>
                      <a:pt x="280035" y="160972"/>
                      <a:pt x="280988" y="164783"/>
                      <a:pt x="280988" y="169545"/>
                    </a:cubicBezTo>
                    <a:cubicBezTo>
                      <a:pt x="280988" y="174308"/>
                      <a:pt x="279083" y="179070"/>
                      <a:pt x="276225" y="181928"/>
                    </a:cubicBezTo>
                    <a:cubicBezTo>
                      <a:pt x="272415" y="185738"/>
                      <a:pt x="268605" y="186690"/>
                      <a:pt x="263843" y="186690"/>
                    </a:cubicBezTo>
                    <a:cubicBezTo>
                      <a:pt x="259080" y="186690"/>
                      <a:pt x="254318" y="184785"/>
                      <a:pt x="251460" y="181928"/>
                    </a:cubicBezTo>
                    <a:close/>
                    <a:moveTo>
                      <a:pt x="648653" y="133350"/>
                    </a:moveTo>
                    <a:cubicBezTo>
                      <a:pt x="637223" y="139065"/>
                      <a:pt x="626745" y="141922"/>
                      <a:pt x="616268" y="141922"/>
                    </a:cubicBezTo>
                    <a:cubicBezTo>
                      <a:pt x="608648" y="141922"/>
                      <a:pt x="601980" y="139065"/>
                      <a:pt x="597218" y="135255"/>
                    </a:cubicBezTo>
                    <a:cubicBezTo>
                      <a:pt x="592455" y="130493"/>
                      <a:pt x="589598" y="125730"/>
                      <a:pt x="589598" y="120015"/>
                    </a:cubicBezTo>
                    <a:cubicBezTo>
                      <a:pt x="589598" y="111443"/>
                      <a:pt x="594360" y="103822"/>
                      <a:pt x="605790" y="96203"/>
                    </a:cubicBezTo>
                    <a:cubicBezTo>
                      <a:pt x="617220" y="88583"/>
                      <a:pt x="628650" y="85725"/>
                      <a:pt x="641985" y="85725"/>
                    </a:cubicBezTo>
                    <a:cubicBezTo>
                      <a:pt x="648653" y="85725"/>
                      <a:pt x="655320" y="87630"/>
                      <a:pt x="662940" y="92393"/>
                    </a:cubicBezTo>
                    <a:cubicBezTo>
                      <a:pt x="670560" y="96203"/>
                      <a:pt x="677228" y="101918"/>
                      <a:pt x="682943" y="109538"/>
                    </a:cubicBezTo>
                    <a:cubicBezTo>
                      <a:pt x="671513" y="119063"/>
                      <a:pt x="660083" y="127635"/>
                      <a:pt x="648653" y="13335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74" name="Google Shape;6774;p34"/>
              <p:cNvSpPr/>
              <p:nvPr/>
            </p:nvSpPr>
            <p:spPr>
              <a:xfrm>
                <a:off x="5744527" y="4910137"/>
                <a:ext cx="119062" cy="87630"/>
              </a:xfrm>
              <a:custGeom>
                <a:avLst/>
                <a:gdLst/>
                <a:ahLst/>
                <a:cxnLst/>
                <a:rect l="l" t="t" r="r" b="b"/>
                <a:pathLst>
                  <a:path w="119062" h="87630" extrusionOk="0">
                    <a:moveTo>
                      <a:pt x="54293" y="13335"/>
                    </a:moveTo>
                    <a:cubicBezTo>
                      <a:pt x="42863" y="3810"/>
                      <a:pt x="34290" y="0"/>
                      <a:pt x="27623" y="0"/>
                    </a:cubicBezTo>
                    <a:cubicBezTo>
                      <a:pt x="21908" y="0"/>
                      <a:pt x="17145" y="953"/>
                      <a:pt x="12383" y="1905"/>
                    </a:cubicBezTo>
                    <a:cubicBezTo>
                      <a:pt x="8573" y="2857"/>
                      <a:pt x="4763" y="5715"/>
                      <a:pt x="0" y="9525"/>
                    </a:cubicBezTo>
                    <a:lnTo>
                      <a:pt x="13335" y="30480"/>
                    </a:lnTo>
                    <a:cubicBezTo>
                      <a:pt x="17145" y="27622"/>
                      <a:pt x="20002" y="25718"/>
                      <a:pt x="22860" y="24765"/>
                    </a:cubicBezTo>
                    <a:cubicBezTo>
                      <a:pt x="26670" y="22860"/>
                      <a:pt x="29527" y="22860"/>
                      <a:pt x="33338" y="22860"/>
                    </a:cubicBezTo>
                    <a:cubicBezTo>
                      <a:pt x="41910" y="22860"/>
                      <a:pt x="60008" y="37147"/>
                      <a:pt x="86677" y="65722"/>
                    </a:cubicBezTo>
                    <a:lnTo>
                      <a:pt x="107633" y="87630"/>
                    </a:lnTo>
                    <a:lnTo>
                      <a:pt x="119063" y="78105"/>
                    </a:lnTo>
                    <a:cubicBezTo>
                      <a:pt x="103823" y="60007"/>
                      <a:pt x="82868" y="39053"/>
                      <a:pt x="54293" y="13335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75" name="Google Shape;6775;p34"/>
              <p:cNvSpPr/>
              <p:nvPr/>
            </p:nvSpPr>
            <p:spPr>
              <a:xfrm>
                <a:off x="5934075" y="4693919"/>
                <a:ext cx="635317" cy="209550"/>
              </a:xfrm>
              <a:custGeom>
                <a:avLst/>
                <a:gdLst/>
                <a:ahLst/>
                <a:cxnLst/>
                <a:rect l="l" t="t" r="r" b="b"/>
                <a:pathLst>
                  <a:path w="635317" h="209550" extrusionOk="0">
                    <a:moveTo>
                      <a:pt x="577215" y="13335"/>
                    </a:moveTo>
                    <a:lnTo>
                      <a:pt x="441008" y="13335"/>
                    </a:lnTo>
                    <a:lnTo>
                      <a:pt x="433388" y="13335"/>
                    </a:lnTo>
                    <a:lnTo>
                      <a:pt x="330517" y="13335"/>
                    </a:lnTo>
                    <a:lnTo>
                      <a:pt x="349567" y="44768"/>
                    </a:lnTo>
                    <a:lnTo>
                      <a:pt x="388620" y="44768"/>
                    </a:lnTo>
                    <a:lnTo>
                      <a:pt x="388620" y="110490"/>
                    </a:lnTo>
                    <a:lnTo>
                      <a:pt x="334328" y="110490"/>
                    </a:lnTo>
                    <a:lnTo>
                      <a:pt x="334328" y="54293"/>
                    </a:lnTo>
                    <a:cubicBezTo>
                      <a:pt x="334328" y="41910"/>
                      <a:pt x="328613" y="30480"/>
                      <a:pt x="316230" y="18098"/>
                    </a:cubicBezTo>
                    <a:cubicBezTo>
                      <a:pt x="303847" y="5715"/>
                      <a:pt x="291465" y="0"/>
                      <a:pt x="280035" y="0"/>
                    </a:cubicBezTo>
                    <a:cubicBezTo>
                      <a:pt x="269558" y="0"/>
                      <a:pt x="260985" y="2858"/>
                      <a:pt x="254317" y="9525"/>
                    </a:cubicBezTo>
                    <a:cubicBezTo>
                      <a:pt x="246697" y="17145"/>
                      <a:pt x="243840" y="24765"/>
                      <a:pt x="243840" y="35243"/>
                    </a:cubicBezTo>
                    <a:cubicBezTo>
                      <a:pt x="243840" y="38100"/>
                      <a:pt x="243840" y="41910"/>
                      <a:pt x="244792" y="44768"/>
                    </a:cubicBezTo>
                    <a:lnTo>
                      <a:pt x="227647" y="14288"/>
                    </a:lnTo>
                    <a:lnTo>
                      <a:pt x="0" y="14288"/>
                    </a:lnTo>
                    <a:lnTo>
                      <a:pt x="17145" y="45720"/>
                    </a:lnTo>
                    <a:lnTo>
                      <a:pt x="159067" y="45720"/>
                    </a:lnTo>
                    <a:lnTo>
                      <a:pt x="159067" y="71438"/>
                    </a:lnTo>
                    <a:cubicBezTo>
                      <a:pt x="154305" y="71438"/>
                      <a:pt x="149542" y="73343"/>
                      <a:pt x="143828" y="78105"/>
                    </a:cubicBezTo>
                    <a:cubicBezTo>
                      <a:pt x="138113" y="82868"/>
                      <a:pt x="132397" y="88583"/>
                      <a:pt x="126683" y="97155"/>
                    </a:cubicBezTo>
                    <a:cubicBezTo>
                      <a:pt x="119063" y="88583"/>
                      <a:pt x="111442" y="81915"/>
                      <a:pt x="103822" y="77153"/>
                    </a:cubicBezTo>
                    <a:cubicBezTo>
                      <a:pt x="96203" y="72390"/>
                      <a:pt x="88583" y="70485"/>
                      <a:pt x="81915" y="70485"/>
                    </a:cubicBezTo>
                    <a:cubicBezTo>
                      <a:pt x="69533" y="70485"/>
                      <a:pt x="58103" y="75248"/>
                      <a:pt x="48578" y="84773"/>
                    </a:cubicBezTo>
                    <a:cubicBezTo>
                      <a:pt x="39053" y="94298"/>
                      <a:pt x="35242" y="104775"/>
                      <a:pt x="35242" y="117158"/>
                    </a:cubicBezTo>
                    <a:cubicBezTo>
                      <a:pt x="35242" y="130493"/>
                      <a:pt x="40958" y="144780"/>
                      <a:pt x="52388" y="160020"/>
                    </a:cubicBezTo>
                    <a:cubicBezTo>
                      <a:pt x="63817" y="175260"/>
                      <a:pt x="80010" y="191453"/>
                      <a:pt x="100965" y="206693"/>
                    </a:cubicBezTo>
                    <a:lnTo>
                      <a:pt x="110490" y="195263"/>
                    </a:lnTo>
                    <a:cubicBezTo>
                      <a:pt x="97155" y="183833"/>
                      <a:pt x="86678" y="172403"/>
                      <a:pt x="79058" y="161925"/>
                    </a:cubicBezTo>
                    <a:cubicBezTo>
                      <a:pt x="71438" y="150495"/>
                      <a:pt x="68580" y="140018"/>
                      <a:pt x="68580" y="131445"/>
                    </a:cubicBezTo>
                    <a:cubicBezTo>
                      <a:pt x="68580" y="121920"/>
                      <a:pt x="71438" y="114300"/>
                      <a:pt x="76200" y="107633"/>
                    </a:cubicBezTo>
                    <a:cubicBezTo>
                      <a:pt x="80963" y="100965"/>
                      <a:pt x="87630" y="98108"/>
                      <a:pt x="95250" y="98108"/>
                    </a:cubicBezTo>
                    <a:cubicBezTo>
                      <a:pt x="100013" y="98108"/>
                      <a:pt x="103822" y="99060"/>
                      <a:pt x="107633" y="101918"/>
                    </a:cubicBezTo>
                    <a:cubicBezTo>
                      <a:pt x="111442" y="103823"/>
                      <a:pt x="115253" y="107633"/>
                      <a:pt x="118110" y="112395"/>
                    </a:cubicBezTo>
                    <a:cubicBezTo>
                      <a:pt x="110490" y="128588"/>
                      <a:pt x="105728" y="139065"/>
                      <a:pt x="104775" y="143828"/>
                    </a:cubicBezTo>
                    <a:lnTo>
                      <a:pt x="136208" y="157163"/>
                    </a:lnTo>
                    <a:cubicBezTo>
                      <a:pt x="140017" y="140018"/>
                      <a:pt x="146685" y="124778"/>
                      <a:pt x="155258" y="113348"/>
                    </a:cubicBezTo>
                    <a:cubicBezTo>
                      <a:pt x="163830" y="101918"/>
                      <a:pt x="173355" y="96203"/>
                      <a:pt x="182880" y="96203"/>
                    </a:cubicBezTo>
                    <a:cubicBezTo>
                      <a:pt x="188595" y="96203"/>
                      <a:pt x="193358" y="98108"/>
                      <a:pt x="197167" y="100965"/>
                    </a:cubicBezTo>
                    <a:cubicBezTo>
                      <a:pt x="200978" y="103823"/>
                      <a:pt x="202883" y="107633"/>
                      <a:pt x="202883" y="111443"/>
                    </a:cubicBezTo>
                    <a:cubicBezTo>
                      <a:pt x="203835" y="120015"/>
                      <a:pt x="199072" y="129540"/>
                      <a:pt x="190500" y="140018"/>
                    </a:cubicBezTo>
                    <a:cubicBezTo>
                      <a:pt x="181928" y="151448"/>
                      <a:pt x="170497" y="161925"/>
                      <a:pt x="156210" y="171450"/>
                    </a:cubicBezTo>
                    <a:lnTo>
                      <a:pt x="185738" y="199073"/>
                    </a:lnTo>
                    <a:cubicBezTo>
                      <a:pt x="198120" y="185738"/>
                      <a:pt x="207645" y="172403"/>
                      <a:pt x="214313" y="160020"/>
                    </a:cubicBezTo>
                    <a:cubicBezTo>
                      <a:pt x="220980" y="147638"/>
                      <a:pt x="224790" y="135255"/>
                      <a:pt x="224790" y="124778"/>
                    </a:cubicBezTo>
                    <a:cubicBezTo>
                      <a:pt x="224790" y="112395"/>
                      <a:pt x="221933" y="101918"/>
                      <a:pt x="216217" y="92393"/>
                    </a:cubicBezTo>
                    <a:cubicBezTo>
                      <a:pt x="211455" y="82868"/>
                      <a:pt x="203835" y="77153"/>
                      <a:pt x="195263" y="73343"/>
                    </a:cubicBezTo>
                    <a:lnTo>
                      <a:pt x="195263" y="45720"/>
                    </a:lnTo>
                    <a:lnTo>
                      <a:pt x="243840" y="45720"/>
                    </a:lnTo>
                    <a:cubicBezTo>
                      <a:pt x="245745" y="55245"/>
                      <a:pt x="250508" y="62865"/>
                      <a:pt x="259080" y="70485"/>
                    </a:cubicBezTo>
                    <a:cubicBezTo>
                      <a:pt x="270510" y="80963"/>
                      <a:pt x="283845" y="87630"/>
                      <a:pt x="300038" y="90488"/>
                    </a:cubicBezTo>
                    <a:lnTo>
                      <a:pt x="300038" y="111443"/>
                    </a:lnTo>
                    <a:lnTo>
                      <a:pt x="288608" y="111443"/>
                    </a:lnTo>
                    <a:cubicBezTo>
                      <a:pt x="284797" y="111443"/>
                      <a:pt x="281940" y="112395"/>
                      <a:pt x="279083" y="114300"/>
                    </a:cubicBezTo>
                    <a:cubicBezTo>
                      <a:pt x="276225" y="116205"/>
                      <a:pt x="275272" y="119063"/>
                      <a:pt x="275272" y="122873"/>
                    </a:cubicBezTo>
                    <a:cubicBezTo>
                      <a:pt x="275272" y="130493"/>
                      <a:pt x="281940" y="140018"/>
                      <a:pt x="294322" y="152400"/>
                    </a:cubicBezTo>
                    <a:cubicBezTo>
                      <a:pt x="306705" y="163830"/>
                      <a:pt x="316230" y="169545"/>
                      <a:pt x="323850" y="169545"/>
                    </a:cubicBezTo>
                    <a:cubicBezTo>
                      <a:pt x="327660" y="169545"/>
                      <a:pt x="330517" y="167640"/>
                      <a:pt x="332422" y="164783"/>
                    </a:cubicBezTo>
                    <a:cubicBezTo>
                      <a:pt x="334328" y="161925"/>
                      <a:pt x="335280" y="158115"/>
                      <a:pt x="335280" y="154305"/>
                    </a:cubicBezTo>
                    <a:lnTo>
                      <a:pt x="335280" y="142875"/>
                    </a:lnTo>
                    <a:lnTo>
                      <a:pt x="389572" y="142875"/>
                    </a:lnTo>
                    <a:lnTo>
                      <a:pt x="389572" y="189548"/>
                    </a:lnTo>
                    <a:lnTo>
                      <a:pt x="424815" y="208598"/>
                    </a:lnTo>
                    <a:lnTo>
                      <a:pt x="424815" y="44768"/>
                    </a:lnTo>
                    <a:lnTo>
                      <a:pt x="452438" y="44768"/>
                    </a:lnTo>
                    <a:lnTo>
                      <a:pt x="460058" y="44768"/>
                    </a:lnTo>
                    <a:lnTo>
                      <a:pt x="566738" y="44768"/>
                    </a:lnTo>
                    <a:lnTo>
                      <a:pt x="566738" y="72390"/>
                    </a:lnTo>
                    <a:lnTo>
                      <a:pt x="514350" y="72390"/>
                    </a:lnTo>
                    <a:cubicBezTo>
                      <a:pt x="501967" y="72390"/>
                      <a:pt x="491490" y="76200"/>
                      <a:pt x="481965" y="83820"/>
                    </a:cubicBezTo>
                    <a:cubicBezTo>
                      <a:pt x="473392" y="91440"/>
                      <a:pt x="469583" y="100965"/>
                      <a:pt x="469583" y="111443"/>
                    </a:cubicBezTo>
                    <a:cubicBezTo>
                      <a:pt x="469583" y="126683"/>
                      <a:pt x="473392" y="142875"/>
                      <a:pt x="481965" y="159068"/>
                    </a:cubicBezTo>
                    <a:cubicBezTo>
                      <a:pt x="489585" y="175260"/>
                      <a:pt x="501967" y="192405"/>
                      <a:pt x="518160" y="208598"/>
                    </a:cubicBezTo>
                    <a:lnTo>
                      <a:pt x="529590" y="200978"/>
                    </a:lnTo>
                    <a:cubicBezTo>
                      <a:pt x="519113" y="191453"/>
                      <a:pt x="511492" y="180975"/>
                      <a:pt x="505778" y="169545"/>
                    </a:cubicBezTo>
                    <a:cubicBezTo>
                      <a:pt x="501015" y="158115"/>
                      <a:pt x="498158" y="146685"/>
                      <a:pt x="498158" y="135255"/>
                    </a:cubicBezTo>
                    <a:cubicBezTo>
                      <a:pt x="498158" y="126683"/>
                      <a:pt x="501015" y="119063"/>
                      <a:pt x="507683" y="113348"/>
                    </a:cubicBezTo>
                    <a:cubicBezTo>
                      <a:pt x="513397" y="106680"/>
                      <a:pt x="521017" y="103823"/>
                      <a:pt x="529590" y="103823"/>
                    </a:cubicBezTo>
                    <a:lnTo>
                      <a:pt x="564833" y="103823"/>
                    </a:lnTo>
                    <a:lnTo>
                      <a:pt x="564833" y="185738"/>
                    </a:lnTo>
                    <a:lnTo>
                      <a:pt x="600075" y="209550"/>
                    </a:lnTo>
                    <a:lnTo>
                      <a:pt x="600075" y="45720"/>
                    </a:lnTo>
                    <a:lnTo>
                      <a:pt x="635318" y="45720"/>
                    </a:lnTo>
                    <a:lnTo>
                      <a:pt x="618172" y="14288"/>
                    </a:lnTo>
                    <a:lnTo>
                      <a:pt x="577215" y="14288"/>
                    </a:lnTo>
                    <a:close/>
                    <a:moveTo>
                      <a:pt x="299085" y="75248"/>
                    </a:moveTo>
                    <a:cubicBezTo>
                      <a:pt x="292417" y="73343"/>
                      <a:pt x="287655" y="69533"/>
                      <a:pt x="283845" y="63818"/>
                    </a:cubicBezTo>
                    <a:cubicBezTo>
                      <a:pt x="280035" y="58103"/>
                      <a:pt x="278130" y="51435"/>
                      <a:pt x="278130" y="42863"/>
                    </a:cubicBezTo>
                    <a:cubicBezTo>
                      <a:pt x="278130" y="37148"/>
                      <a:pt x="280035" y="31433"/>
                      <a:pt x="281940" y="27623"/>
                    </a:cubicBezTo>
                    <a:cubicBezTo>
                      <a:pt x="284797" y="23813"/>
                      <a:pt x="287655" y="20955"/>
                      <a:pt x="291465" y="20955"/>
                    </a:cubicBezTo>
                    <a:cubicBezTo>
                      <a:pt x="294322" y="20955"/>
                      <a:pt x="296228" y="22860"/>
                      <a:pt x="297180" y="25718"/>
                    </a:cubicBezTo>
                    <a:cubicBezTo>
                      <a:pt x="299085" y="28575"/>
                      <a:pt x="299085" y="32385"/>
                      <a:pt x="299085" y="36195"/>
                    </a:cubicBezTo>
                    <a:lnTo>
                      <a:pt x="299085" y="75248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76" name="Google Shape;6776;p34"/>
              <p:cNvSpPr/>
              <p:nvPr/>
            </p:nvSpPr>
            <p:spPr>
              <a:xfrm>
                <a:off x="6413182" y="4612005"/>
                <a:ext cx="104075" cy="94352"/>
              </a:xfrm>
              <a:custGeom>
                <a:avLst/>
                <a:gdLst/>
                <a:ahLst/>
                <a:cxnLst/>
                <a:rect l="l" t="t" r="r" b="b"/>
                <a:pathLst>
                  <a:path w="104075" h="94352" extrusionOk="0">
                    <a:moveTo>
                      <a:pt x="89535" y="60007"/>
                    </a:moveTo>
                    <a:cubicBezTo>
                      <a:pt x="81915" y="47625"/>
                      <a:pt x="76200" y="40005"/>
                      <a:pt x="72390" y="36195"/>
                    </a:cubicBezTo>
                    <a:cubicBezTo>
                      <a:pt x="64770" y="25717"/>
                      <a:pt x="55245" y="16192"/>
                      <a:pt x="44767" y="9525"/>
                    </a:cubicBezTo>
                    <a:cubicBezTo>
                      <a:pt x="34290" y="2857"/>
                      <a:pt x="23813" y="0"/>
                      <a:pt x="14288" y="0"/>
                    </a:cubicBezTo>
                    <a:cubicBezTo>
                      <a:pt x="8572" y="952"/>
                      <a:pt x="3810" y="1905"/>
                      <a:pt x="0" y="2857"/>
                    </a:cubicBezTo>
                    <a:lnTo>
                      <a:pt x="15240" y="36195"/>
                    </a:lnTo>
                    <a:cubicBezTo>
                      <a:pt x="20002" y="34290"/>
                      <a:pt x="25717" y="33338"/>
                      <a:pt x="31433" y="33338"/>
                    </a:cubicBezTo>
                    <a:cubicBezTo>
                      <a:pt x="37147" y="33338"/>
                      <a:pt x="42863" y="34290"/>
                      <a:pt x="47625" y="37147"/>
                    </a:cubicBezTo>
                    <a:cubicBezTo>
                      <a:pt x="52388" y="39052"/>
                      <a:pt x="57150" y="41910"/>
                      <a:pt x="60008" y="45720"/>
                    </a:cubicBezTo>
                    <a:lnTo>
                      <a:pt x="97155" y="94297"/>
                    </a:lnTo>
                    <a:cubicBezTo>
                      <a:pt x="108585" y="95250"/>
                      <a:pt x="105727" y="83820"/>
                      <a:pt x="89535" y="60007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77" name="Google Shape;6777;p34"/>
              <p:cNvSpPr/>
              <p:nvPr/>
            </p:nvSpPr>
            <p:spPr>
              <a:xfrm>
                <a:off x="6671309" y="4707255"/>
                <a:ext cx="676275" cy="234314"/>
              </a:xfrm>
              <a:custGeom>
                <a:avLst/>
                <a:gdLst/>
                <a:ahLst/>
                <a:cxnLst/>
                <a:rect l="l" t="t" r="r" b="b"/>
                <a:pathLst>
                  <a:path w="676275" h="234314" extrusionOk="0">
                    <a:moveTo>
                      <a:pt x="605790" y="171450"/>
                    </a:moveTo>
                    <a:lnTo>
                      <a:pt x="641033" y="195263"/>
                    </a:lnTo>
                    <a:lnTo>
                      <a:pt x="641033" y="31432"/>
                    </a:lnTo>
                    <a:lnTo>
                      <a:pt x="676275" y="31432"/>
                    </a:lnTo>
                    <a:lnTo>
                      <a:pt x="659130" y="0"/>
                    </a:lnTo>
                    <a:lnTo>
                      <a:pt x="467678" y="0"/>
                    </a:lnTo>
                    <a:lnTo>
                      <a:pt x="460058" y="0"/>
                    </a:lnTo>
                    <a:lnTo>
                      <a:pt x="299085" y="0"/>
                    </a:lnTo>
                    <a:lnTo>
                      <a:pt x="291465" y="0"/>
                    </a:lnTo>
                    <a:lnTo>
                      <a:pt x="203835" y="0"/>
                    </a:lnTo>
                    <a:lnTo>
                      <a:pt x="196215" y="0"/>
                    </a:lnTo>
                    <a:lnTo>
                      <a:pt x="0" y="0"/>
                    </a:lnTo>
                    <a:lnTo>
                      <a:pt x="17145" y="31432"/>
                    </a:lnTo>
                    <a:lnTo>
                      <a:pt x="151448" y="31432"/>
                    </a:lnTo>
                    <a:lnTo>
                      <a:pt x="151448" y="59055"/>
                    </a:lnTo>
                    <a:lnTo>
                      <a:pt x="43815" y="59055"/>
                    </a:lnTo>
                    <a:lnTo>
                      <a:pt x="38100" y="70485"/>
                    </a:lnTo>
                    <a:cubicBezTo>
                      <a:pt x="54293" y="75247"/>
                      <a:pt x="67628" y="82867"/>
                      <a:pt x="78105" y="92392"/>
                    </a:cubicBezTo>
                    <a:cubicBezTo>
                      <a:pt x="87630" y="102870"/>
                      <a:pt x="93345" y="113347"/>
                      <a:pt x="93345" y="124777"/>
                    </a:cubicBezTo>
                    <a:cubicBezTo>
                      <a:pt x="93345" y="129540"/>
                      <a:pt x="91440" y="134302"/>
                      <a:pt x="86678" y="138113"/>
                    </a:cubicBezTo>
                    <a:cubicBezTo>
                      <a:pt x="80963" y="142875"/>
                      <a:pt x="75248" y="144780"/>
                      <a:pt x="68580" y="146685"/>
                    </a:cubicBezTo>
                    <a:cubicBezTo>
                      <a:pt x="66675" y="142875"/>
                      <a:pt x="63818" y="140017"/>
                      <a:pt x="60008" y="137160"/>
                    </a:cubicBezTo>
                    <a:cubicBezTo>
                      <a:pt x="56198" y="134302"/>
                      <a:pt x="52388" y="133350"/>
                      <a:pt x="49530" y="133350"/>
                    </a:cubicBezTo>
                    <a:cubicBezTo>
                      <a:pt x="44768" y="133350"/>
                      <a:pt x="40005" y="135255"/>
                      <a:pt x="37148" y="139065"/>
                    </a:cubicBezTo>
                    <a:cubicBezTo>
                      <a:pt x="33338" y="142875"/>
                      <a:pt x="32385" y="147638"/>
                      <a:pt x="32385" y="153352"/>
                    </a:cubicBezTo>
                    <a:cubicBezTo>
                      <a:pt x="32385" y="160972"/>
                      <a:pt x="36195" y="168592"/>
                      <a:pt x="44768" y="173355"/>
                    </a:cubicBezTo>
                    <a:cubicBezTo>
                      <a:pt x="52388" y="179070"/>
                      <a:pt x="62865" y="181927"/>
                      <a:pt x="73343" y="181927"/>
                    </a:cubicBezTo>
                    <a:lnTo>
                      <a:pt x="97155" y="234315"/>
                    </a:lnTo>
                    <a:lnTo>
                      <a:pt x="114300" y="224790"/>
                    </a:lnTo>
                    <a:lnTo>
                      <a:pt x="82868" y="180022"/>
                    </a:lnTo>
                    <a:cubicBezTo>
                      <a:pt x="93345" y="178117"/>
                      <a:pt x="102870" y="173355"/>
                      <a:pt x="110490" y="166688"/>
                    </a:cubicBezTo>
                    <a:cubicBezTo>
                      <a:pt x="118110" y="160020"/>
                      <a:pt x="120968" y="152400"/>
                      <a:pt x="120968" y="142875"/>
                    </a:cubicBezTo>
                    <a:cubicBezTo>
                      <a:pt x="120968" y="133350"/>
                      <a:pt x="118110" y="123825"/>
                      <a:pt x="112395" y="114300"/>
                    </a:cubicBezTo>
                    <a:cubicBezTo>
                      <a:pt x="107633" y="104775"/>
                      <a:pt x="100013" y="97155"/>
                      <a:pt x="89535" y="90488"/>
                    </a:cubicBezTo>
                    <a:lnTo>
                      <a:pt x="151448" y="90488"/>
                    </a:lnTo>
                    <a:lnTo>
                      <a:pt x="151448" y="176213"/>
                    </a:lnTo>
                    <a:lnTo>
                      <a:pt x="186690" y="195263"/>
                    </a:lnTo>
                    <a:lnTo>
                      <a:pt x="186690" y="31432"/>
                    </a:lnTo>
                    <a:lnTo>
                      <a:pt x="214313" y="31432"/>
                    </a:lnTo>
                    <a:lnTo>
                      <a:pt x="221933" y="31432"/>
                    </a:lnTo>
                    <a:lnTo>
                      <a:pt x="246698" y="31432"/>
                    </a:lnTo>
                    <a:lnTo>
                      <a:pt x="246698" y="171450"/>
                    </a:lnTo>
                    <a:lnTo>
                      <a:pt x="281940" y="195263"/>
                    </a:lnTo>
                    <a:lnTo>
                      <a:pt x="281940" y="31432"/>
                    </a:lnTo>
                    <a:lnTo>
                      <a:pt x="309563" y="31432"/>
                    </a:lnTo>
                    <a:lnTo>
                      <a:pt x="317183" y="31432"/>
                    </a:lnTo>
                    <a:lnTo>
                      <a:pt x="415290" y="31432"/>
                    </a:lnTo>
                    <a:lnTo>
                      <a:pt x="415290" y="81915"/>
                    </a:lnTo>
                    <a:lnTo>
                      <a:pt x="337185" y="81915"/>
                    </a:lnTo>
                    <a:cubicBezTo>
                      <a:pt x="332423" y="81915"/>
                      <a:pt x="329565" y="83820"/>
                      <a:pt x="326708" y="86677"/>
                    </a:cubicBezTo>
                    <a:cubicBezTo>
                      <a:pt x="323850" y="89535"/>
                      <a:pt x="321945" y="93345"/>
                      <a:pt x="321945" y="97155"/>
                    </a:cubicBezTo>
                    <a:cubicBezTo>
                      <a:pt x="321945" y="106680"/>
                      <a:pt x="325755" y="117157"/>
                      <a:pt x="334328" y="127635"/>
                    </a:cubicBezTo>
                    <a:cubicBezTo>
                      <a:pt x="342900" y="138113"/>
                      <a:pt x="350520" y="143827"/>
                      <a:pt x="357188" y="143827"/>
                    </a:cubicBezTo>
                    <a:cubicBezTo>
                      <a:pt x="359093" y="143827"/>
                      <a:pt x="360998" y="142875"/>
                      <a:pt x="361950" y="141922"/>
                    </a:cubicBezTo>
                    <a:cubicBezTo>
                      <a:pt x="363855" y="140970"/>
                      <a:pt x="364808" y="139065"/>
                      <a:pt x="364808" y="136207"/>
                    </a:cubicBezTo>
                    <a:lnTo>
                      <a:pt x="364808" y="122872"/>
                    </a:lnTo>
                    <a:cubicBezTo>
                      <a:pt x="364808" y="120015"/>
                      <a:pt x="365760" y="118110"/>
                      <a:pt x="367665" y="116205"/>
                    </a:cubicBezTo>
                    <a:cubicBezTo>
                      <a:pt x="368618" y="114300"/>
                      <a:pt x="370523" y="113347"/>
                      <a:pt x="372428" y="113347"/>
                    </a:cubicBezTo>
                    <a:lnTo>
                      <a:pt x="415290" y="113347"/>
                    </a:lnTo>
                    <a:lnTo>
                      <a:pt x="415290" y="175260"/>
                    </a:lnTo>
                    <a:lnTo>
                      <a:pt x="450533" y="194310"/>
                    </a:lnTo>
                    <a:lnTo>
                      <a:pt x="450533" y="30480"/>
                    </a:lnTo>
                    <a:lnTo>
                      <a:pt x="478155" y="30480"/>
                    </a:lnTo>
                    <a:lnTo>
                      <a:pt x="485775" y="30480"/>
                    </a:lnTo>
                    <a:lnTo>
                      <a:pt x="513397" y="30480"/>
                    </a:lnTo>
                    <a:lnTo>
                      <a:pt x="513397" y="96202"/>
                    </a:lnTo>
                    <a:lnTo>
                      <a:pt x="501968" y="96202"/>
                    </a:lnTo>
                    <a:cubicBezTo>
                      <a:pt x="499110" y="96202"/>
                      <a:pt x="497205" y="97155"/>
                      <a:pt x="495300" y="99060"/>
                    </a:cubicBezTo>
                    <a:cubicBezTo>
                      <a:pt x="493395" y="100965"/>
                      <a:pt x="492443" y="102870"/>
                      <a:pt x="492443" y="105727"/>
                    </a:cubicBezTo>
                    <a:cubicBezTo>
                      <a:pt x="492443" y="111442"/>
                      <a:pt x="499110" y="120967"/>
                      <a:pt x="512445" y="134302"/>
                    </a:cubicBezTo>
                    <a:cubicBezTo>
                      <a:pt x="525780" y="147638"/>
                      <a:pt x="535305" y="154305"/>
                      <a:pt x="541020" y="154305"/>
                    </a:cubicBezTo>
                    <a:cubicBezTo>
                      <a:pt x="542925" y="154305"/>
                      <a:pt x="544830" y="153352"/>
                      <a:pt x="545783" y="151447"/>
                    </a:cubicBezTo>
                    <a:cubicBezTo>
                      <a:pt x="547688" y="148590"/>
                      <a:pt x="548640" y="145732"/>
                      <a:pt x="548640" y="142875"/>
                    </a:cubicBezTo>
                    <a:lnTo>
                      <a:pt x="548640" y="127635"/>
                    </a:lnTo>
                    <a:lnTo>
                      <a:pt x="606743" y="127635"/>
                    </a:lnTo>
                    <a:lnTo>
                      <a:pt x="606743" y="171450"/>
                    </a:lnTo>
                    <a:close/>
                    <a:moveTo>
                      <a:pt x="547688" y="97155"/>
                    </a:moveTo>
                    <a:lnTo>
                      <a:pt x="547688" y="31432"/>
                    </a:lnTo>
                    <a:lnTo>
                      <a:pt x="605790" y="31432"/>
                    </a:lnTo>
                    <a:lnTo>
                      <a:pt x="605790" y="97155"/>
                    </a:lnTo>
                    <a:lnTo>
                      <a:pt x="547688" y="97155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78" name="Google Shape;6778;p34"/>
              <p:cNvSpPr/>
              <p:nvPr/>
            </p:nvSpPr>
            <p:spPr>
              <a:xfrm>
                <a:off x="7259002" y="4910137"/>
                <a:ext cx="119062" cy="87630"/>
              </a:xfrm>
              <a:custGeom>
                <a:avLst/>
                <a:gdLst/>
                <a:ahLst/>
                <a:cxnLst/>
                <a:rect l="l" t="t" r="r" b="b"/>
                <a:pathLst>
                  <a:path w="119062" h="87630" extrusionOk="0">
                    <a:moveTo>
                      <a:pt x="54292" y="13335"/>
                    </a:moveTo>
                    <a:cubicBezTo>
                      <a:pt x="42863" y="3810"/>
                      <a:pt x="34290" y="0"/>
                      <a:pt x="27622" y="0"/>
                    </a:cubicBezTo>
                    <a:cubicBezTo>
                      <a:pt x="21907" y="0"/>
                      <a:pt x="17145" y="953"/>
                      <a:pt x="12382" y="1905"/>
                    </a:cubicBezTo>
                    <a:cubicBezTo>
                      <a:pt x="8572" y="2857"/>
                      <a:pt x="4763" y="5715"/>
                      <a:pt x="0" y="9525"/>
                    </a:cubicBezTo>
                    <a:lnTo>
                      <a:pt x="13335" y="30480"/>
                    </a:lnTo>
                    <a:cubicBezTo>
                      <a:pt x="17145" y="27622"/>
                      <a:pt x="20003" y="25718"/>
                      <a:pt x="22860" y="24765"/>
                    </a:cubicBezTo>
                    <a:cubicBezTo>
                      <a:pt x="26670" y="22860"/>
                      <a:pt x="29528" y="22860"/>
                      <a:pt x="33338" y="22860"/>
                    </a:cubicBezTo>
                    <a:cubicBezTo>
                      <a:pt x="41910" y="22860"/>
                      <a:pt x="60007" y="37147"/>
                      <a:pt x="86678" y="65722"/>
                    </a:cubicBezTo>
                    <a:lnTo>
                      <a:pt x="107632" y="87630"/>
                    </a:lnTo>
                    <a:lnTo>
                      <a:pt x="119063" y="78105"/>
                    </a:lnTo>
                    <a:cubicBezTo>
                      <a:pt x="103822" y="60007"/>
                      <a:pt x="81915" y="39053"/>
                      <a:pt x="54292" y="13335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779" name="Google Shape;6779;p34"/>
            <p:cNvSpPr/>
            <p:nvPr/>
          </p:nvSpPr>
          <p:spPr>
            <a:xfrm>
              <a:off x="5888982" y="2284094"/>
              <a:ext cx="406654" cy="721042"/>
            </a:xfrm>
            <a:custGeom>
              <a:avLst/>
              <a:gdLst/>
              <a:ahLst/>
              <a:cxnLst/>
              <a:rect l="l" t="t" r="r" b="b"/>
              <a:pathLst>
                <a:path w="406654" h="721042" extrusionOk="0">
                  <a:moveTo>
                    <a:pt x="75573" y="576263"/>
                  </a:moveTo>
                  <a:cubicBezTo>
                    <a:pt x="75573" y="576263"/>
                    <a:pt x="75573" y="576263"/>
                    <a:pt x="75573" y="576263"/>
                  </a:cubicBezTo>
                  <a:cubicBezTo>
                    <a:pt x="67953" y="591503"/>
                    <a:pt x="69858" y="604838"/>
                    <a:pt x="74620" y="612458"/>
                  </a:cubicBezTo>
                  <a:cubicBezTo>
                    <a:pt x="80335" y="623888"/>
                    <a:pt x="91765" y="632460"/>
                    <a:pt x="108910" y="640080"/>
                  </a:cubicBezTo>
                  <a:cubicBezTo>
                    <a:pt x="108910" y="640080"/>
                    <a:pt x="108910" y="641033"/>
                    <a:pt x="108910" y="641033"/>
                  </a:cubicBezTo>
                  <a:cubicBezTo>
                    <a:pt x="108910" y="661035"/>
                    <a:pt x="127960" y="677228"/>
                    <a:pt x="160345" y="684848"/>
                  </a:cubicBezTo>
                  <a:cubicBezTo>
                    <a:pt x="162250" y="700088"/>
                    <a:pt x="177490" y="721043"/>
                    <a:pt x="210828" y="721043"/>
                  </a:cubicBezTo>
                  <a:cubicBezTo>
                    <a:pt x="214638" y="721043"/>
                    <a:pt x="219400" y="721043"/>
                    <a:pt x="226068" y="719138"/>
                  </a:cubicBezTo>
                  <a:cubicBezTo>
                    <a:pt x="244165" y="713423"/>
                    <a:pt x="256548" y="700088"/>
                    <a:pt x="257500" y="684848"/>
                  </a:cubicBezTo>
                  <a:cubicBezTo>
                    <a:pt x="289885" y="676275"/>
                    <a:pt x="308935" y="661035"/>
                    <a:pt x="308935" y="641033"/>
                  </a:cubicBezTo>
                  <a:cubicBezTo>
                    <a:pt x="308935" y="639128"/>
                    <a:pt x="308935" y="637223"/>
                    <a:pt x="307983" y="635318"/>
                  </a:cubicBezTo>
                  <a:cubicBezTo>
                    <a:pt x="329890" y="621983"/>
                    <a:pt x="342273" y="605790"/>
                    <a:pt x="342273" y="589598"/>
                  </a:cubicBezTo>
                  <a:cubicBezTo>
                    <a:pt x="342273" y="584835"/>
                    <a:pt x="340368" y="580073"/>
                    <a:pt x="338463" y="576263"/>
                  </a:cubicBezTo>
                  <a:cubicBezTo>
                    <a:pt x="371800" y="542925"/>
                    <a:pt x="389898" y="510540"/>
                    <a:pt x="399423" y="480060"/>
                  </a:cubicBezTo>
                  <a:lnTo>
                    <a:pt x="399423" y="480060"/>
                  </a:lnTo>
                  <a:cubicBezTo>
                    <a:pt x="400375" y="478155"/>
                    <a:pt x="400375" y="476250"/>
                    <a:pt x="401328" y="474345"/>
                  </a:cubicBezTo>
                  <a:cubicBezTo>
                    <a:pt x="404185" y="462915"/>
                    <a:pt x="406090" y="448628"/>
                    <a:pt x="406090" y="446722"/>
                  </a:cubicBezTo>
                  <a:cubicBezTo>
                    <a:pt x="407995" y="421005"/>
                    <a:pt x="405138" y="395288"/>
                    <a:pt x="396565" y="370522"/>
                  </a:cubicBezTo>
                  <a:lnTo>
                    <a:pt x="387993" y="350520"/>
                  </a:lnTo>
                  <a:cubicBezTo>
                    <a:pt x="380373" y="336233"/>
                    <a:pt x="370848" y="322897"/>
                    <a:pt x="360370" y="312420"/>
                  </a:cubicBezTo>
                  <a:cubicBezTo>
                    <a:pt x="357513" y="309563"/>
                    <a:pt x="354655" y="306705"/>
                    <a:pt x="351798" y="304800"/>
                  </a:cubicBezTo>
                  <a:lnTo>
                    <a:pt x="351798" y="304800"/>
                  </a:lnTo>
                  <a:lnTo>
                    <a:pt x="340368" y="294322"/>
                  </a:lnTo>
                  <a:cubicBezTo>
                    <a:pt x="337510" y="291465"/>
                    <a:pt x="334653" y="288608"/>
                    <a:pt x="331795" y="286703"/>
                  </a:cubicBezTo>
                  <a:cubicBezTo>
                    <a:pt x="292743" y="251460"/>
                    <a:pt x="264168" y="224790"/>
                    <a:pt x="272740" y="163830"/>
                  </a:cubicBezTo>
                  <a:cubicBezTo>
                    <a:pt x="283218" y="106680"/>
                    <a:pt x="265120" y="47625"/>
                    <a:pt x="241308" y="32385"/>
                  </a:cubicBezTo>
                  <a:cubicBezTo>
                    <a:pt x="239403" y="31432"/>
                    <a:pt x="238450" y="30480"/>
                    <a:pt x="236545" y="30480"/>
                  </a:cubicBezTo>
                  <a:cubicBezTo>
                    <a:pt x="235593" y="21907"/>
                    <a:pt x="234640" y="16193"/>
                    <a:pt x="233688" y="16193"/>
                  </a:cubicBezTo>
                  <a:cubicBezTo>
                    <a:pt x="227020" y="4763"/>
                    <a:pt x="217495" y="953"/>
                    <a:pt x="210828" y="0"/>
                  </a:cubicBezTo>
                  <a:cubicBezTo>
                    <a:pt x="208923" y="0"/>
                    <a:pt x="207970" y="0"/>
                    <a:pt x="206065" y="0"/>
                  </a:cubicBezTo>
                  <a:cubicBezTo>
                    <a:pt x="194635" y="0"/>
                    <a:pt x="174633" y="4763"/>
                    <a:pt x="166060" y="37148"/>
                  </a:cubicBezTo>
                  <a:cubicBezTo>
                    <a:pt x="160345" y="58103"/>
                    <a:pt x="161298" y="87630"/>
                    <a:pt x="161298" y="115253"/>
                  </a:cubicBezTo>
                  <a:cubicBezTo>
                    <a:pt x="161298" y="120968"/>
                    <a:pt x="161298" y="126682"/>
                    <a:pt x="161298" y="130493"/>
                  </a:cubicBezTo>
                  <a:cubicBezTo>
                    <a:pt x="159393" y="178118"/>
                    <a:pt x="114625" y="237172"/>
                    <a:pt x="81288" y="277178"/>
                  </a:cubicBezTo>
                  <a:cubicBezTo>
                    <a:pt x="81288" y="277178"/>
                    <a:pt x="55570" y="304800"/>
                    <a:pt x="33663" y="343853"/>
                  </a:cubicBezTo>
                  <a:cubicBezTo>
                    <a:pt x="14613" y="374333"/>
                    <a:pt x="-50157" y="493395"/>
                    <a:pt x="75573" y="576263"/>
                  </a:cubicBezTo>
                  <a:close/>
                  <a:moveTo>
                    <a:pt x="210828" y="696278"/>
                  </a:moveTo>
                  <a:cubicBezTo>
                    <a:pt x="197493" y="696278"/>
                    <a:pt x="186063" y="688658"/>
                    <a:pt x="186063" y="681038"/>
                  </a:cubicBezTo>
                  <a:cubicBezTo>
                    <a:pt x="186063" y="680085"/>
                    <a:pt x="186063" y="678180"/>
                    <a:pt x="187015" y="677228"/>
                  </a:cubicBezTo>
                  <a:cubicBezTo>
                    <a:pt x="190825" y="677228"/>
                    <a:pt x="194635" y="678180"/>
                    <a:pt x="198445" y="678180"/>
                  </a:cubicBezTo>
                  <a:cubicBezTo>
                    <a:pt x="202255" y="678180"/>
                    <a:pt x="206065" y="678180"/>
                    <a:pt x="210828" y="678180"/>
                  </a:cubicBezTo>
                  <a:cubicBezTo>
                    <a:pt x="218448" y="678180"/>
                    <a:pt x="227020" y="678180"/>
                    <a:pt x="233688" y="677228"/>
                  </a:cubicBezTo>
                  <a:cubicBezTo>
                    <a:pt x="234640" y="678180"/>
                    <a:pt x="234640" y="680085"/>
                    <a:pt x="234640" y="681038"/>
                  </a:cubicBezTo>
                  <a:cubicBezTo>
                    <a:pt x="235593" y="688658"/>
                    <a:pt x="224163" y="696278"/>
                    <a:pt x="210828" y="696278"/>
                  </a:cubicBezTo>
                  <a:close/>
                  <a:moveTo>
                    <a:pt x="236545" y="662940"/>
                  </a:moveTo>
                  <a:cubicBezTo>
                    <a:pt x="231783" y="663893"/>
                    <a:pt x="226068" y="663893"/>
                    <a:pt x="221305" y="664845"/>
                  </a:cubicBezTo>
                  <a:cubicBezTo>
                    <a:pt x="217495" y="664845"/>
                    <a:pt x="214638" y="664845"/>
                    <a:pt x="210828" y="664845"/>
                  </a:cubicBezTo>
                  <a:cubicBezTo>
                    <a:pt x="202255" y="664845"/>
                    <a:pt x="193683" y="663893"/>
                    <a:pt x="185110" y="662940"/>
                  </a:cubicBezTo>
                  <a:cubicBezTo>
                    <a:pt x="153678" y="659130"/>
                    <a:pt x="135580" y="647700"/>
                    <a:pt x="135580" y="639128"/>
                  </a:cubicBezTo>
                  <a:cubicBezTo>
                    <a:pt x="135580" y="638175"/>
                    <a:pt x="135580" y="638175"/>
                    <a:pt x="135580" y="637223"/>
                  </a:cubicBezTo>
                  <a:cubicBezTo>
                    <a:pt x="159393" y="641985"/>
                    <a:pt x="185110" y="642938"/>
                    <a:pt x="202255" y="642938"/>
                  </a:cubicBezTo>
                  <a:cubicBezTo>
                    <a:pt x="235593" y="642938"/>
                    <a:pt x="267025" y="639128"/>
                    <a:pt x="284170" y="633413"/>
                  </a:cubicBezTo>
                  <a:cubicBezTo>
                    <a:pt x="286075" y="635318"/>
                    <a:pt x="287028" y="637223"/>
                    <a:pt x="287028" y="639128"/>
                  </a:cubicBezTo>
                  <a:cubicBezTo>
                    <a:pt x="287028" y="647700"/>
                    <a:pt x="267978" y="659130"/>
                    <a:pt x="236545" y="662940"/>
                  </a:cubicBezTo>
                  <a:close/>
                  <a:moveTo>
                    <a:pt x="89860" y="304800"/>
                  </a:moveTo>
                  <a:lnTo>
                    <a:pt x="90813" y="302895"/>
                  </a:lnTo>
                  <a:cubicBezTo>
                    <a:pt x="132723" y="253365"/>
                    <a:pt x="181300" y="188595"/>
                    <a:pt x="184158" y="131445"/>
                  </a:cubicBezTo>
                  <a:cubicBezTo>
                    <a:pt x="184158" y="125730"/>
                    <a:pt x="184158" y="120015"/>
                    <a:pt x="184158" y="114300"/>
                  </a:cubicBezTo>
                  <a:cubicBezTo>
                    <a:pt x="184158" y="87630"/>
                    <a:pt x="183205" y="60960"/>
                    <a:pt x="187968" y="42863"/>
                  </a:cubicBezTo>
                  <a:cubicBezTo>
                    <a:pt x="191778" y="26670"/>
                    <a:pt x="198445" y="24765"/>
                    <a:pt x="202255" y="24765"/>
                  </a:cubicBezTo>
                  <a:cubicBezTo>
                    <a:pt x="203208" y="24765"/>
                    <a:pt x="204160" y="24765"/>
                    <a:pt x="204160" y="24765"/>
                  </a:cubicBezTo>
                  <a:cubicBezTo>
                    <a:pt x="207018" y="24765"/>
                    <a:pt x="208923" y="29528"/>
                    <a:pt x="209875" y="37148"/>
                  </a:cubicBezTo>
                  <a:cubicBezTo>
                    <a:pt x="209875" y="41910"/>
                    <a:pt x="209875" y="56198"/>
                    <a:pt x="208923" y="71438"/>
                  </a:cubicBezTo>
                  <a:cubicBezTo>
                    <a:pt x="207018" y="105728"/>
                    <a:pt x="205113" y="151447"/>
                    <a:pt x="209875" y="172403"/>
                  </a:cubicBezTo>
                  <a:cubicBezTo>
                    <a:pt x="215590" y="195263"/>
                    <a:pt x="226068" y="218122"/>
                    <a:pt x="235593" y="240030"/>
                  </a:cubicBezTo>
                  <a:cubicBezTo>
                    <a:pt x="248928" y="268605"/>
                    <a:pt x="261310" y="296228"/>
                    <a:pt x="262263" y="321945"/>
                  </a:cubicBezTo>
                  <a:cubicBezTo>
                    <a:pt x="264168" y="367665"/>
                    <a:pt x="241308" y="371475"/>
                    <a:pt x="225115" y="374333"/>
                  </a:cubicBezTo>
                  <a:cubicBezTo>
                    <a:pt x="217495" y="375285"/>
                    <a:pt x="208923" y="377190"/>
                    <a:pt x="208923" y="385763"/>
                  </a:cubicBezTo>
                  <a:cubicBezTo>
                    <a:pt x="208923" y="389572"/>
                    <a:pt x="211780" y="393383"/>
                    <a:pt x="216543" y="393383"/>
                  </a:cubicBezTo>
                  <a:cubicBezTo>
                    <a:pt x="218448" y="393383"/>
                    <a:pt x="220353" y="392430"/>
                    <a:pt x="224163" y="392430"/>
                  </a:cubicBezTo>
                  <a:cubicBezTo>
                    <a:pt x="228925" y="391478"/>
                    <a:pt x="237498" y="389572"/>
                    <a:pt x="246070" y="389572"/>
                  </a:cubicBezTo>
                  <a:cubicBezTo>
                    <a:pt x="251785" y="389572"/>
                    <a:pt x="256548" y="390525"/>
                    <a:pt x="261310" y="391478"/>
                  </a:cubicBezTo>
                  <a:cubicBezTo>
                    <a:pt x="275598" y="395288"/>
                    <a:pt x="286075" y="405765"/>
                    <a:pt x="290838" y="418147"/>
                  </a:cubicBezTo>
                  <a:cubicBezTo>
                    <a:pt x="294648" y="429578"/>
                    <a:pt x="294648" y="449580"/>
                    <a:pt x="273693" y="477203"/>
                  </a:cubicBezTo>
                  <a:cubicBezTo>
                    <a:pt x="269883" y="482918"/>
                    <a:pt x="259405" y="490538"/>
                    <a:pt x="238450" y="494347"/>
                  </a:cubicBezTo>
                  <a:cubicBezTo>
                    <a:pt x="231783" y="495300"/>
                    <a:pt x="231783" y="499110"/>
                    <a:pt x="231783" y="501968"/>
                  </a:cubicBezTo>
                  <a:cubicBezTo>
                    <a:pt x="231783" y="504825"/>
                    <a:pt x="234640" y="507683"/>
                    <a:pt x="239403" y="507683"/>
                  </a:cubicBezTo>
                  <a:cubicBezTo>
                    <a:pt x="241308" y="507683"/>
                    <a:pt x="243213" y="507683"/>
                    <a:pt x="245118" y="507683"/>
                  </a:cubicBezTo>
                  <a:cubicBezTo>
                    <a:pt x="277503" y="507683"/>
                    <a:pt x="302268" y="514350"/>
                    <a:pt x="313698" y="526733"/>
                  </a:cubicBezTo>
                  <a:cubicBezTo>
                    <a:pt x="319413" y="532448"/>
                    <a:pt x="321318" y="539115"/>
                    <a:pt x="321318" y="546735"/>
                  </a:cubicBezTo>
                  <a:cubicBezTo>
                    <a:pt x="320365" y="561023"/>
                    <a:pt x="301315" y="566738"/>
                    <a:pt x="287980" y="569595"/>
                  </a:cubicBezTo>
                  <a:cubicBezTo>
                    <a:pt x="278455" y="572453"/>
                    <a:pt x="272740" y="573405"/>
                    <a:pt x="272740" y="580073"/>
                  </a:cubicBezTo>
                  <a:lnTo>
                    <a:pt x="272740" y="582930"/>
                  </a:lnTo>
                  <a:lnTo>
                    <a:pt x="277503" y="586740"/>
                  </a:lnTo>
                  <a:lnTo>
                    <a:pt x="280360" y="586740"/>
                  </a:lnTo>
                  <a:cubicBezTo>
                    <a:pt x="282265" y="586740"/>
                    <a:pt x="284170" y="585788"/>
                    <a:pt x="287980" y="584835"/>
                  </a:cubicBezTo>
                  <a:cubicBezTo>
                    <a:pt x="296553" y="581978"/>
                    <a:pt x="304173" y="581025"/>
                    <a:pt x="309888" y="581025"/>
                  </a:cubicBezTo>
                  <a:cubicBezTo>
                    <a:pt x="312745" y="581025"/>
                    <a:pt x="314650" y="581025"/>
                    <a:pt x="315603" y="581978"/>
                  </a:cubicBezTo>
                  <a:cubicBezTo>
                    <a:pt x="320365" y="582930"/>
                    <a:pt x="320365" y="585788"/>
                    <a:pt x="320365" y="586740"/>
                  </a:cubicBezTo>
                  <a:cubicBezTo>
                    <a:pt x="320365" y="594360"/>
                    <a:pt x="308935" y="606743"/>
                    <a:pt x="283218" y="617220"/>
                  </a:cubicBezTo>
                  <a:lnTo>
                    <a:pt x="282265" y="617220"/>
                  </a:lnTo>
                  <a:lnTo>
                    <a:pt x="282265" y="617220"/>
                  </a:lnTo>
                  <a:cubicBezTo>
                    <a:pt x="269883" y="622935"/>
                    <a:pt x="241308" y="625793"/>
                    <a:pt x="210828" y="625793"/>
                  </a:cubicBezTo>
                  <a:cubicBezTo>
                    <a:pt x="163203" y="625793"/>
                    <a:pt x="107958" y="617220"/>
                    <a:pt x="98433" y="597218"/>
                  </a:cubicBezTo>
                  <a:cubicBezTo>
                    <a:pt x="96528" y="592455"/>
                    <a:pt x="96528" y="586740"/>
                    <a:pt x="101290" y="580073"/>
                  </a:cubicBezTo>
                  <a:cubicBezTo>
                    <a:pt x="102243" y="581025"/>
                    <a:pt x="104148" y="582930"/>
                    <a:pt x="106053" y="583883"/>
                  </a:cubicBezTo>
                  <a:cubicBezTo>
                    <a:pt x="137485" y="600075"/>
                    <a:pt x="178443" y="602933"/>
                    <a:pt x="201303" y="602933"/>
                  </a:cubicBezTo>
                  <a:cubicBezTo>
                    <a:pt x="216543" y="602933"/>
                    <a:pt x="227973" y="601980"/>
                    <a:pt x="232735" y="601028"/>
                  </a:cubicBezTo>
                  <a:cubicBezTo>
                    <a:pt x="238450" y="600075"/>
                    <a:pt x="247975" y="598170"/>
                    <a:pt x="247023" y="590550"/>
                  </a:cubicBezTo>
                  <a:cubicBezTo>
                    <a:pt x="247023" y="585788"/>
                    <a:pt x="243213" y="583883"/>
                    <a:pt x="236545" y="583883"/>
                  </a:cubicBezTo>
                  <a:cubicBezTo>
                    <a:pt x="235593" y="583883"/>
                    <a:pt x="234640" y="583883"/>
                    <a:pt x="232735" y="583883"/>
                  </a:cubicBezTo>
                  <a:cubicBezTo>
                    <a:pt x="227973" y="583883"/>
                    <a:pt x="221305" y="584835"/>
                    <a:pt x="212733" y="584835"/>
                  </a:cubicBezTo>
                  <a:cubicBezTo>
                    <a:pt x="183205" y="584835"/>
                    <a:pt x="153678" y="579120"/>
                    <a:pt x="120340" y="566738"/>
                  </a:cubicBezTo>
                  <a:cubicBezTo>
                    <a:pt x="104148" y="561975"/>
                    <a:pt x="71763" y="541973"/>
                    <a:pt x="65095" y="537210"/>
                  </a:cubicBezTo>
                  <a:cubicBezTo>
                    <a:pt x="40330" y="518160"/>
                    <a:pt x="26995" y="484822"/>
                    <a:pt x="26995" y="444818"/>
                  </a:cubicBezTo>
                  <a:cubicBezTo>
                    <a:pt x="24138" y="382905"/>
                    <a:pt x="69858" y="327660"/>
                    <a:pt x="89860" y="30480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0" name="Google Shape;6780;p34"/>
            <p:cNvSpPr/>
            <p:nvPr/>
          </p:nvSpPr>
          <p:spPr>
            <a:xfrm>
              <a:off x="6256972" y="2756535"/>
              <a:ext cx="368617" cy="631507"/>
            </a:xfrm>
            <a:custGeom>
              <a:avLst/>
              <a:gdLst/>
              <a:ahLst/>
              <a:cxnLst/>
              <a:rect l="l" t="t" r="r" b="b"/>
              <a:pathLst>
                <a:path w="368617" h="631507" extrusionOk="0">
                  <a:moveTo>
                    <a:pt x="351473" y="631507"/>
                  </a:moveTo>
                  <a:lnTo>
                    <a:pt x="328613" y="625793"/>
                  </a:lnTo>
                  <a:cubicBezTo>
                    <a:pt x="339090" y="584835"/>
                    <a:pt x="344805" y="542925"/>
                    <a:pt x="344805" y="500062"/>
                  </a:cubicBezTo>
                  <a:cubicBezTo>
                    <a:pt x="344805" y="282893"/>
                    <a:pt x="206693" y="90488"/>
                    <a:pt x="0" y="22860"/>
                  </a:cubicBezTo>
                  <a:lnTo>
                    <a:pt x="7620" y="0"/>
                  </a:lnTo>
                  <a:cubicBezTo>
                    <a:pt x="223838" y="71438"/>
                    <a:pt x="368618" y="272415"/>
                    <a:pt x="368618" y="500062"/>
                  </a:cubicBezTo>
                  <a:cubicBezTo>
                    <a:pt x="368618" y="544830"/>
                    <a:pt x="362903" y="588645"/>
                    <a:pt x="351473" y="63150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1" name="Google Shape;6781;p34"/>
            <p:cNvSpPr/>
            <p:nvPr/>
          </p:nvSpPr>
          <p:spPr>
            <a:xfrm>
              <a:off x="5572125" y="2767964"/>
              <a:ext cx="337185" cy="621030"/>
            </a:xfrm>
            <a:custGeom>
              <a:avLst/>
              <a:gdLst/>
              <a:ahLst/>
              <a:cxnLst/>
              <a:rect l="l" t="t" r="r" b="b"/>
              <a:pathLst>
                <a:path w="337185" h="621030" extrusionOk="0">
                  <a:moveTo>
                    <a:pt x="17145" y="621030"/>
                  </a:moveTo>
                  <a:cubicBezTo>
                    <a:pt x="5715" y="578168"/>
                    <a:pt x="0" y="533400"/>
                    <a:pt x="0" y="488632"/>
                  </a:cubicBezTo>
                  <a:cubicBezTo>
                    <a:pt x="0" y="273368"/>
                    <a:pt x="129540" y="80963"/>
                    <a:pt x="328613" y="0"/>
                  </a:cubicBezTo>
                  <a:lnTo>
                    <a:pt x="337185" y="21908"/>
                  </a:lnTo>
                  <a:cubicBezTo>
                    <a:pt x="146685" y="99060"/>
                    <a:pt x="22860" y="281940"/>
                    <a:pt x="22860" y="487680"/>
                  </a:cubicBezTo>
                  <a:cubicBezTo>
                    <a:pt x="22860" y="530543"/>
                    <a:pt x="28575" y="572453"/>
                    <a:pt x="39052" y="613410"/>
                  </a:cubicBezTo>
                  <a:lnTo>
                    <a:pt x="17145" y="62103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782" name="Google Shape;6782;p34"/>
            <p:cNvGrpSpPr/>
            <p:nvPr/>
          </p:nvGrpSpPr>
          <p:grpSpPr>
            <a:xfrm>
              <a:off x="4910701" y="3818108"/>
              <a:ext cx="2376312" cy="776751"/>
              <a:chOff x="4910701" y="3818108"/>
              <a:chExt cx="2376312" cy="776751"/>
            </a:xfrm>
          </p:grpSpPr>
          <p:sp>
            <p:nvSpPr>
              <p:cNvPr id="6783" name="Google Shape;6783;p34"/>
              <p:cNvSpPr/>
              <p:nvPr/>
            </p:nvSpPr>
            <p:spPr>
              <a:xfrm>
                <a:off x="5957887" y="4451032"/>
                <a:ext cx="25717" cy="3333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33337" extrusionOk="0">
                    <a:moveTo>
                      <a:pt x="12383" y="0"/>
                    </a:moveTo>
                    <a:cubicBezTo>
                      <a:pt x="9525" y="0"/>
                      <a:pt x="6667" y="953"/>
                      <a:pt x="3810" y="3810"/>
                    </a:cubicBezTo>
                    <a:cubicBezTo>
                      <a:pt x="953" y="5715"/>
                      <a:pt x="0" y="9525"/>
                      <a:pt x="0" y="12383"/>
                    </a:cubicBezTo>
                    <a:cubicBezTo>
                      <a:pt x="0" y="17145"/>
                      <a:pt x="1905" y="21908"/>
                      <a:pt x="5715" y="25718"/>
                    </a:cubicBezTo>
                    <a:cubicBezTo>
                      <a:pt x="9525" y="29528"/>
                      <a:pt x="14288" y="32385"/>
                      <a:pt x="20955" y="33338"/>
                    </a:cubicBezTo>
                    <a:cubicBezTo>
                      <a:pt x="21908" y="31433"/>
                      <a:pt x="23813" y="30480"/>
                      <a:pt x="23813" y="27623"/>
                    </a:cubicBezTo>
                    <a:cubicBezTo>
                      <a:pt x="24765" y="25718"/>
                      <a:pt x="24765" y="22860"/>
                      <a:pt x="25717" y="19050"/>
                    </a:cubicBezTo>
                    <a:cubicBezTo>
                      <a:pt x="25717" y="14288"/>
                      <a:pt x="24765" y="9525"/>
                      <a:pt x="21908" y="6668"/>
                    </a:cubicBezTo>
                    <a:cubicBezTo>
                      <a:pt x="19050" y="2858"/>
                      <a:pt x="16192" y="953"/>
                      <a:pt x="12383" y="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84" name="Google Shape;6784;p34"/>
              <p:cNvSpPr/>
              <p:nvPr/>
            </p:nvSpPr>
            <p:spPr>
              <a:xfrm>
                <a:off x="6030277" y="4486275"/>
                <a:ext cx="53339" cy="31432"/>
              </a:xfrm>
              <a:custGeom>
                <a:avLst/>
                <a:gdLst/>
                <a:ahLst/>
                <a:cxnLst/>
                <a:rect l="l" t="t" r="r" b="b"/>
                <a:pathLst>
                  <a:path w="53339" h="31432" extrusionOk="0">
                    <a:moveTo>
                      <a:pt x="26670" y="0"/>
                    </a:moveTo>
                    <a:cubicBezTo>
                      <a:pt x="19050" y="0"/>
                      <a:pt x="13335" y="1905"/>
                      <a:pt x="8572" y="4763"/>
                    </a:cubicBezTo>
                    <a:cubicBezTo>
                      <a:pt x="2857" y="8572"/>
                      <a:pt x="952" y="13335"/>
                      <a:pt x="0" y="18097"/>
                    </a:cubicBezTo>
                    <a:cubicBezTo>
                      <a:pt x="0" y="21907"/>
                      <a:pt x="952" y="24765"/>
                      <a:pt x="4763" y="27622"/>
                    </a:cubicBezTo>
                    <a:cubicBezTo>
                      <a:pt x="7620" y="30480"/>
                      <a:pt x="11430" y="31432"/>
                      <a:pt x="15240" y="31432"/>
                    </a:cubicBezTo>
                    <a:cubicBezTo>
                      <a:pt x="20955" y="31432"/>
                      <a:pt x="27622" y="30480"/>
                      <a:pt x="33338" y="27622"/>
                    </a:cubicBezTo>
                    <a:cubicBezTo>
                      <a:pt x="39052" y="24765"/>
                      <a:pt x="45720" y="20955"/>
                      <a:pt x="53340" y="15240"/>
                    </a:cubicBezTo>
                    <a:cubicBezTo>
                      <a:pt x="49530" y="10478"/>
                      <a:pt x="44767" y="6668"/>
                      <a:pt x="40005" y="3810"/>
                    </a:cubicBezTo>
                    <a:cubicBezTo>
                      <a:pt x="36195" y="1905"/>
                      <a:pt x="31432" y="953"/>
                      <a:pt x="26670" y="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85" name="Google Shape;6785;p34"/>
              <p:cNvSpPr/>
              <p:nvPr/>
            </p:nvSpPr>
            <p:spPr>
              <a:xfrm rot="-4289663">
                <a:off x="5514869" y="4359959"/>
                <a:ext cx="37147" cy="36195"/>
              </a:xfrm>
              <a:custGeom>
                <a:avLst/>
                <a:gdLst/>
                <a:ahLst/>
                <a:cxnLst/>
                <a:rect l="l" t="t" r="r" b="b"/>
                <a:pathLst>
                  <a:path w="37147" h="36195" extrusionOk="0">
                    <a:moveTo>
                      <a:pt x="0" y="0"/>
                    </a:moveTo>
                    <a:lnTo>
                      <a:pt x="37148" y="0"/>
                    </a:lnTo>
                    <a:lnTo>
                      <a:pt x="37148" y="36195"/>
                    </a:lnTo>
                    <a:lnTo>
                      <a:pt x="0" y="36195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86" name="Google Shape;6786;p34"/>
              <p:cNvSpPr/>
              <p:nvPr/>
            </p:nvSpPr>
            <p:spPr>
              <a:xfrm>
                <a:off x="5833809" y="4470677"/>
                <a:ext cx="53593" cy="30258"/>
              </a:xfrm>
              <a:custGeom>
                <a:avLst/>
                <a:gdLst/>
                <a:ahLst/>
                <a:cxnLst/>
                <a:rect l="l" t="t" r="r" b="b"/>
                <a:pathLst>
                  <a:path w="53593" h="30258" extrusionOk="0">
                    <a:moveTo>
                      <a:pt x="28828" y="357"/>
                    </a:moveTo>
                    <a:cubicBezTo>
                      <a:pt x="21208" y="-595"/>
                      <a:pt x="15493" y="357"/>
                      <a:pt x="9778" y="3215"/>
                    </a:cubicBezTo>
                    <a:cubicBezTo>
                      <a:pt x="4063" y="6072"/>
                      <a:pt x="1206" y="10835"/>
                      <a:pt x="253" y="15597"/>
                    </a:cubicBezTo>
                    <a:cubicBezTo>
                      <a:pt x="-699" y="19407"/>
                      <a:pt x="1206" y="22265"/>
                      <a:pt x="3111" y="25122"/>
                    </a:cubicBezTo>
                    <a:cubicBezTo>
                      <a:pt x="5968" y="27980"/>
                      <a:pt x="8826" y="29885"/>
                      <a:pt x="13588" y="29885"/>
                    </a:cubicBezTo>
                    <a:cubicBezTo>
                      <a:pt x="19303" y="30837"/>
                      <a:pt x="25971" y="29885"/>
                      <a:pt x="32638" y="27980"/>
                    </a:cubicBezTo>
                    <a:cubicBezTo>
                      <a:pt x="39306" y="26075"/>
                      <a:pt x="45973" y="23217"/>
                      <a:pt x="53593" y="18455"/>
                    </a:cubicBezTo>
                    <a:cubicBezTo>
                      <a:pt x="49783" y="13692"/>
                      <a:pt x="45973" y="8930"/>
                      <a:pt x="42163" y="5120"/>
                    </a:cubicBezTo>
                    <a:cubicBezTo>
                      <a:pt x="37401" y="3215"/>
                      <a:pt x="32638" y="1310"/>
                      <a:pt x="28828" y="357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87" name="Google Shape;6787;p34"/>
              <p:cNvSpPr/>
              <p:nvPr/>
            </p:nvSpPr>
            <p:spPr>
              <a:xfrm rot="-1450734">
                <a:off x="6823927" y="4289965"/>
                <a:ext cx="36196" cy="37148"/>
              </a:xfrm>
              <a:custGeom>
                <a:avLst/>
                <a:gdLst/>
                <a:ahLst/>
                <a:cxnLst/>
                <a:rect l="l" t="t" r="r" b="b"/>
                <a:pathLst>
                  <a:path w="36196" h="37148" extrusionOk="0">
                    <a:moveTo>
                      <a:pt x="0" y="0"/>
                    </a:moveTo>
                    <a:lnTo>
                      <a:pt x="36196" y="0"/>
                    </a:lnTo>
                    <a:lnTo>
                      <a:pt x="36196" y="37149"/>
                    </a:lnTo>
                    <a:lnTo>
                      <a:pt x="0" y="37149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88" name="Google Shape;6788;p34"/>
              <p:cNvSpPr/>
              <p:nvPr/>
            </p:nvSpPr>
            <p:spPr>
              <a:xfrm>
                <a:off x="6727133" y="4373310"/>
                <a:ext cx="54368" cy="46765"/>
              </a:xfrm>
              <a:custGeom>
                <a:avLst/>
                <a:gdLst/>
                <a:ahLst/>
                <a:cxnLst/>
                <a:rect l="l" t="t" r="r" b="b"/>
                <a:pathLst>
                  <a:path w="54368" h="46765" extrusionOk="0">
                    <a:moveTo>
                      <a:pt x="2279" y="24382"/>
                    </a:moveTo>
                    <a:cubicBezTo>
                      <a:pt x="374" y="28192"/>
                      <a:pt x="-579" y="31050"/>
                      <a:pt x="374" y="34859"/>
                    </a:cubicBezTo>
                    <a:cubicBezTo>
                      <a:pt x="2279" y="40575"/>
                      <a:pt x="6089" y="43432"/>
                      <a:pt x="11804" y="45337"/>
                    </a:cubicBezTo>
                    <a:cubicBezTo>
                      <a:pt x="17519" y="47242"/>
                      <a:pt x="24186" y="47242"/>
                      <a:pt x="29901" y="45337"/>
                    </a:cubicBezTo>
                    <a:cubicBezTo>
                      <a:pt x="39426" y="41527"/>
                      <a:pt x="46094" y="36765"/>
                      <a:pt x="49904" y="29145"/>
                    </a:cubicBezTo>
                    <a:cubicBezTo>
                      <a:pt x="54666" y="22477"/>
                      <a:pt x="55619" y="14857"/>
                      <a:pt x="52761" y="8190"/>
                    </a:cubicBezTo>
                    <a:cubicBezTo>
                      <a:pt x="50856" y="4380"/>
                      <a:pt x="47999" y="1522"/>
                      <a:pt x="42284" y="570"/>
                    </a:cubicBezTo>
                    <a:cubicBezTo>
                      <a:pt x="36569" y="-383"/>
                      <a:pt x="30854" y="-383"/>
                      <a:pt x="25139" y="2475"/>
                    </a:cubicBezTo>
                    <a:cubicBezTo>
                      <a:pt x="23234" y="5332"/>
                      <a:pt x="18471" y="9142"/>
                      <a:pt x="11804" y="13905"/>
                    </a:cubicBezTo>
                    <a:cubicBezTo>
                      <a:pt x="7994" y="16762"/>
                      <a:pt x="4184" y="20572"/>
                      <a:pt x="2279" y="24382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89" name="Google Shape;6789;p34"/>
              <p:cNvSpPr/>
              <p:nvPr/>
            </p:nvSpPr>
            <p:spPr>
              <a:xfrm>
                <a:off x="6563677" y="4377690"/>
                <a:ext cx="48577" cy="69294"/>
              </a:xfrm>
              <a:custGeom>
                <a:avLst/>
                <a:gdLst/>
                <a:ahLst/>
                <a:cxnLst/>
                <a:rect l="l" t="t" r="r" b="b"/>
                <a:pathLst>
                  <a:path w="48577" h="69294" extrusionOk="0">
                    <a:moveTo>
                      <a:pt x="0" y="11430"/>
                    </a:moveTo>
                    <a:lnTo>
                      <a:pt x="15240" y="63817"/>
                    </a:lnTo>
                    <a:cubicBezTo>
                      <a:pt x="16192" y="65722"/>
                      <a:pt x="17145" y="67628"/>
                      <a:pt x="19050" y="68580"/>
                    </a:cubicBezTo>
                    <a:cubicBezTo>
                      <a:pt x="20955" y="69532"/>
                      <a:pt x="22860" y="69532"/>
                      <a:pt x="24765" y="68580"/>
                    </a:cubicBezTo>
                    <a:cubicBezTo>
                      <a:pt x="30480" y="66675"/>
                      <a:pt x="36195" y="62865"/>
                      <a:pt x="40005" y="58103"/>
                    </a:cubicBezTo>
                    <a:cubicBezTo>
                      <a:pt x="44767" y="52388"/>
                      <a:pt x="46672" y="46672"/>
                      <a:pt x="48577" y="39053"/>
                    </a:cubicBezTo>
                    <a:lnTo>
                      <a:pt x="37147" y="0"/>
                    </a:lnTo>
                    <a:lnTo>
                      <a:pt x="0" y="11430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90" name="Google Shape;6790;p34"/>
              <p:cNvSpPr/>
              <p:nvPr/>
            </p:nvSpPr>
            <p:spPr>
              <a:xfrm>
                <a:off x="6273165" y="4475797"/>
                <a:ext cx="53339" cy="33337"/>
              </a:xfrm>
              <a:custGeom>
                <a:avLst/>
                <a:gdLst/>
                <a:ahLst/>
                <a:cxnLst/>
                <a:rect l="l" t="t" r="r" b="b"/>
                <a:pathLst>
                  <a:path w="53339" h="33337" extrusionOk="0">
                    <a:moveTo>
                      <a:pt x="23813" y="0"/>
                    </a:moveTo>
                    <a:cubicBezTo>
                      <a:pt x="16192" y="953"/>
                      <a:pt x="10477" y="3810"/>
                      <a:pt x="6667" y="7620"/>
                    </a:cubicBezTo>
                    <a:cubicBezTo>
                      <a:pt x="1905" y="12383"/>
                      <a:pt x="0" y="17145"/>
                      <a:pt x="0" y="21908"/>
                    </a:cubicBezTo>
                    <a:cubicBezTo>
                      <a:pt x="0" y="25718"/>
                      <a:pt x="1905" y="28575"/>
                      <a:pt x="5715" y="30480"/>
                    </a:cubicBezTo>
                    <a:cubicBezTo>
                      <a:pt x="8572" y="32385"/>
                      <a:pt x="12382" y="33338"/>
                      <a:pt x="17145" y="33338"/>
                    </a:cubicBezTo>
                    <a:cubicBezTo>
                      <a:pt x="22860" y="32385"/>
                      <a:pt x="28575" y="30480"/>
                      <a:pt x="35242" y="26670"/>
                    </a:cubicBezTo>
                    <a:cubicBezTo>
                      <a:pt x="40957" y="22860"/>
                      <a:pt x="46672" y="18097"/>
                      <a:pt x="53340" y="12383"/>
                    </a:cubicBezTo>
                    <a:cubicBezTo>
                      <a:pt x="48577" y="8572"/>
                      <a:pt x="43815" y="4763"/>
                      <a:pt x="39052" y="2858"/>
                    </a:cubicBezTo>
                    <a:cubicBezTo>
                      <a:pt x="33338" y="953"/>
                      <a:pt x="28575" y="0"/>
                      <a:pt x="23813" y="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91" name="Google Shape;6791;p34"/>
              <p:cNvSpPr/>
              <p:nvPr/>
            </p:nvSpPr>
            <p:spPr>
              <a:xfrm>
                <a:off x="6383654" y="4415790"/>
                <a:ext cx="75247" cy="88024"/>
              </a:xfrm>
              <a:custGeom>
                <a:avLst/>
                <a:gdLst/>
                <a:ahLst/>
                <a:cxnLst/>
                <a:rect l="l" t="t" r="r" b="b"/>
                <a:pathLst>
                  <a:path w="75247" h="88024" extrusionOk="0">
                    <a:moveTo>
                      <a:pt x="39053" y="6667"/>
                    </a:moveTo>
                    <a:lnTo>
                      <a:pt x="44767" y="35242"/>
                    </a:lnTo>
                    <a:lnTo>
                      <a:pt x="7620" y="41910"/>
                    </a:lnTo>
                    <a:cubicBezTo>
                      <a:pt x="4763" y="41910"/>
                      <a:pt x="2858" y="43815"/>
                      <a:pt x="1905" y="45720"/>
                    </a:cubicBezTo>
                    <a:cubicBezTo>
                      <a:pt x="0" y="47625"/>
                      <a:pt x="0" y="49530"/>
                      <a:pt x="0" y="52388"/>
                    </a:cubicBezTo>
                    <a:cubicBezTo>
                      <a:pt x="0" y="54292"/>
                      <a:pt x="1905" y="56197"/>
                      <a:pt x="3810" y="58103"/>
                    </a:cubicBezTo>
                    <a:cubicBezTo>
                      <a:pt x="5715" y="60007"/>
                      <a:pt x="8573" y="60960"/>
                      <a:pt x="11430" y="61913"/>
                    </a:cubicBezTo>
                    <a:cubicBezTo>
                      <a:pt x="13335" y="60007"/>
                      <a:pt x="16192" y="58103"/>
                      <a:pt x="20003" y="56197"/>
                    </a:cubicBezTo>
                    <a:cubicBezTo>
                      <a:pt x="22860" y="55245"/>
                      <a:pt x="27623" y="53340"/>
                      <a:pt x="33338" y="52388"/>
                    </a:cubicBezTo>
                    <a:lnTo>
                      <a:pt x="45720" y="65722"/>
                    </a:lnTo>
                    <a:lnTo>
                      <a:pt x="34290" y="67628"/>
                    </a:lnTo>
                    <a:cubicBezTo>
                      <a:pt x="30480" y="68580"/>
                      <a:pt x="26670" y="70485"/>
                      <a:pt x="23813" y="72390"/>
                    </a:cubicBezTo>
                    <a:cubicBezTo>
                      <a:pt x="20955" y="75247"/>
                      <a:pt x="20003" y="78105"/>
                      <a:pt x="20955" y="80963"/>
                    </a:cubicBezTo>
                    <a:cubicBezTo>
                      <a:pt x="21908" y="83820"/>
                      <a:pt x="22860" y="85725"/>
                      <a:pt x="25717" y="86678"/>
                    </a:cubicBezTo>
                    <a:cubicBezTo>
                      <a:pt x="28575" y="87630"/>
                      <a:pt x="32385" y="88582"/>
                      <a:pt x="35242" y="87630"/>
                    </a:cubicBezTo>
                    <a:cubicBezTo>
                      <a:pt x="43815" y="85725"/>
                      <a:pt x="52388" y="81915"/>
                      <a:pt x="59055" y="75247"/>
                    </a:cubicBezTo>
                    <a:cubicBezTo>
                      <a:pt x="66675" y="68580"/>
                      <a:pt x="71438" y="60007"/>
                      <a:pt x="75248" y="49530"/>
                    </a:cubicBezTo>
                    <a:lnTo>
                      <a:pt x="65723" y="0"/>
                    </a:lnTo>
                    <a:lnTo>
                      <a:pt x="39053" y="6667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92" name="Google Shape;6792;p34"/>
              <p:cNvSpPr/>
              <p:nvPr/>
            </p:nvSpPr>
            <p:spPr>
              <a:xfrm>
                <a:off x="4910701" y="3818108"/>
                <a:ext cx="2376312" cy="776751"/>
              </a:xfrm>
              <a:custGeom>
                <a:avLst/>
                <a:gdLst/>
                <a:ahLst/>
                <a:cxnLst/>
                <a:rect l="l" t="t" r="r" b="b"/>
                <a:pathLst>
                  <a:path w="2376312" h="776751" extrusionOk="0">
                    <a:moveTo>
                      <a:pt x="2324489" y="401466"/>
                    </a:moveTo>
                    <a:cubicBezTo>
                      <a:pt x="2315916" y="384321"/>
                      <a:pt x="2307344" y="367176"/>
                      <a:pt x="2299724" y="350031"/>
                    </a:cubicBezTo>
                    <a:cubicBezTo>
                      <a:pt x="2316869" y="337649"/>
                      <a:pt x="2332109" y="325266"/>
                      <a:pt x="2348301" y="310979"/>
                    </a:cubicBezTo>
                    <a:cubicBezTo>
                      <a:pt x="2399736" y="264306"/>
                      <a:pt x="2369256" y="202394"/>
                      <a:pt x="2344491" y="152864"/>
                    </a:cubicBezTo>
                    <a:lnTo>
                      <a:pt x="2339729" y="142386"/>
                    </a:lnTo>
                    <a:cubicBezTo>
                      <a:pt x="2327346" y="116669"/>
                      <a:pt x="2329251" y="90951"/>
                      <a:pt x="2331156" y="69044"/>
                    </a:cubicBezTo>
                    <a:cubicBezTo>
                      <a:pt x="2333061" y="48089"/>
                      <a:pt x="2334966" y="28086"/>
                      <a:pt x="2321631" y="14751"/>
                    </a:cubicBezTo>
                    <a:cubicBezTo>
                      <a:pt x="2310201" y="2369"/>
                      <a:pt x="2288294" y="-1441"/>
                      <a:pt x="2253051" y="464"/>
                    </a:cubicBezTo>
                    <a:lnTo>
                      <a:pt x="2253051" y="464"/>
                    </a:lnTo>
                    <a:cubicBezTo>
                      <a:pt x="2253051" y="464"/>
                      <a:pt x="2252099" y="464"/>
                      <a:pt x="2252099" y="464"/>
                    </a:cubicBezTo>
                    <a:cubicBezTo>
                      <a:pt x="2175899" y="5226"/>
                      <a:pt x="2128274" y="68091"/>
                      <a:pt x="2118749" y="177629"/>
                    </a:cubicBezTo>
                    <a:cubicBezTo>
                      <a:pt x="2112081" y="180486"/>
                      <a:pt x="2106366" y="184296"/>
                      <a:pt x="2099699" y="187154"/>
                    </a:cubicBezTo>
                    <a:cubicBezTo>
                      <a:pt x="2052074" y="209061"/>
                      <a:pt x="1995876" y="226206"/>
                      <a:pt x="1943489" y="239541"/>
                    </a:cubicBezTo>
                    <a:lnTo>
                      <a:pt x="1943489" y="239541"/>
                    </a:lnTo>
                    <a:cubicBezTo>
                      <a:pt x="1932059" y="242399"/>
                      <a:pt x="1923486" y="244304"/>
                      <a:pt x="1915866" y="246209"/>
                    </a:cubicBezTo>
                    <a:cubicBezTo>
                      <a:pt x="1915866" y="246209"/>
                      <a:pt x="1915866" y="246209"/>
                      <a:pt x="1914914" y="246209"/>
                    </a:cubicBezTo>
                    <a:lnTo>
                      <a:pt x="1914914" y="246209"/>
                    </a:lnTo>
                    <a:cubicBezTo>
                      <a:pt x="1906341" y="249066"/>
                      <a:pt x="1900626" y="250971"/>
                      <a:pt x="1896816" y="253829"/>
                    </a:cubicBezTo>
                    <a:cubicBezTo>
                      <a:pt x="1866336" y="272879"/>
                      <a:pt x="1887291" y="351936"/>
                      <a:pt x="1896816" y="381464"/>
                    </a:cubicBezTo>
                    <a:cubicBezTo>
                      <a:pt x="1760609" y="478619"/>
                      <a:pt x="1504386" y="540531"/>
                      <a:pt x="1219589" y="540531"/>
                    </a:cubicBezTo>
                    <a:cubicBezTo>
                      <a:pt x="1209111" y="540531"/>
                      <a:pt x="1199586" y="540531"/>
                      <a:pt x="1189109" y="540531"/>
                    </a:cubicBezTo>
                    <a:lnTo>
                      <a:pt x="1189109" y="540531"/>
                    </a:lnTo>
                    <a:cubicBezTo>
                      <a:pt x="1189109" y="540531"/>
                      <a:pt x="1189109" y="540531"/>
                      <a:pt x="1188156" y="540531"/>
                    </a:cubicBezTo>
                    <a:cubicBezTo>
                      <a:pt x="1188156" y="540531"/>
                      <a:pt x="1188156" y="540531"/>
                      <a:pt x="1187204" y="540531"/>
                    </a:cubicBezTo>
                    <a:lnTo>
                      <a:pt x="1187204" y="540531"/>
                    </a:lnTo>
                    <a:cubicBezTo>
                      <a:pt x="1176726" y="540531"/>
                      <a:pt x="1167201" y="540531"/>
                      <a:pt x="1156724" y="540531"/>
                    </a:cubicBezTo>
                    <a:cubicBezTo>
                      <a:pt x="871926" y="540531"/>
                      <a:pt x="615704" y="479571"/>
                      <a:pt x="479496" y="381464"/>
                    </a:cubicBezTo>
                    <a:cubicBezTo>
                      <a:pt x="489021" y="351936"/>
                      <a:pt x="509976" y="272879"/>
                      <a:pt x="479496" y="253829"/>
                    </a:cubicBezTo>
                    <a:cubicBezTo>
                      <a:pt x="475686" y="250971"/>
                      <a:pt x="469019" y="249066"/>
                      <a:pt x="461399" y="246209"/>
                    </a:cubicBezTo>
                    <a:lnTo>
                      <a:pt x="461399" y="246209"/>
                    </a:lnTo>
                    <a:cubicBezTo>
                      <a:pt x="461399" y="246209"/>
                      <a:pt x="461399" y="246209"/>
                      <a:pt x="460446" y="246209"/>
                    </a:cubicBezTo>
                    <a:cubicBezTo>
                      <a:pt x="452826" y="244304"/>
                      <a:pt x="444254" y="241446"/>
                      <a:pt x="432824" y="239541"/>
                    </a:cubicBezTo>
                    <a:lnTo>
                      <a:pt x="432824" y="239541"/>
                    </a:lnTo>
                    <a:cubicBezTo>
                      <a:pt x="379484" y="226206"/>
                      <a:pt x="323286" y="208109"/>
                      <a:pt x="276614" y="187154"/>
                    </a:cubicBezTo>
                    <a:cubicBezTo>
                      <a:pt x="269946" y="184296"/>
                      <a:pt x="263279" y="181439"/>
                      <a:pt x="257564" y="177629"/>
                    </a:cubicBezTo>
                    <a:cubicBezTo>
                      <a:pt x="248039" y="68091"/>
                      <a:pt x="200414" y="6179"/>
                      <a:pt x="124214" y="464"/>
                    </a:cubicBezTo>
                    <a:cubicBezTo>
                      <a:pt x="124214" y="464"/>
                      <a:pt x="123261" y="464"/>
                      <a:pt x="123261" y="464"/>
                    </a:cubicBezTo>
                    <a:lnTo>
                      <a:pt x="123261" y="464"/>
                    </a:lnTo>
                    <a:cubicBezTo>
                      <a:pt x="87066" y="-1441"/>
                      <a:pt x="66111" y="3321"/>
                      <a:pt x="54681" y="14751"/>
                    </a:cubicBezTo>
                    <a:cubicBezTo>
                      <a:pt x="41346" y="28086"/>
                      <a:pt x="43251" y="48089"/>
                      <a:pt x="45156" y="69044"/>
                    </a:cubicBezTo>
                    <a:cubicBezTo>
                      <a:pt x="47061" y="91904"/>
                      <a:pt x="49919" y="116669"/>
                      <a:pt x="36584" y="142386"/>
                    </a:cubicBezTo>
                    <a:lnTo>
                      <a:pt x="31821" y="152864"/>
                    </a:lnTo>
                    <a:cubicBezTo>
                      <a:pt x="7056" y="202394"/>
                      <a:pt x="-23424" y="264306"/>
                      <a:pt x="28011" y="310979"/>
                    </a:cubicBezTo>
                    <a:cubicBezTo>
                      <a:pt x="43251" y="325266"/>
                      <a:pt x="59444" y="338601"/>
                      <a:pt x="76589" y="350031"/>
                    </a:cubicBezTo>
                    <a:cubicBezTo>
                      <a:pt x="69921" y="367176"/>
                      <a:pt x="60396" y="385274"/>
                      <a:pt x="51824" y="401466"/>
                    </a:cubicBezTo>
                    <a:cubicBezTo>
                      <a:pt x="36584" y="430041"/>
                      <a:pt x="21344" y="460521"/>
                      <a:pt x="13724" y="493859"/>
                    </a:cubicBezTo>
                    <a:cubicBezTo>
                      <a:pt x="10866" y="506241"/>
                      <a:pt x="4199" y="609111"/>
                      <a:pt x="25154" y="616731"/>
                    </a:cubicBezTo>
                    <a:cubicBezTo>
                      <a:pt x="28964" y="617684"/>
                      <a:pt x="36584" y="618636"/>
                      <a:pt x="42299" y="606254"/>
                    </a:cubicBezTo>
                    <a:cubicBezTo>
                      <a:pt x="64206" y="562439"/>
                      <a:pt x="100401" y="516719"/>
                      <a:pt x="123261" y="515766"/>
                    </a:cubicBezTo>
                    <a:cubicBezTo>
                      <a:pt x="127071" y="515766"/>
                      <a:pt x="133739" y="516719"/>
                      <a:pt x="140406" y="526244"/>
                    </a:cubicBezTo>
                    <a:cubicBezTo>
                      <a:pt x="146121" y="534816"/>
                      <a:pt x="150884" y="548151"/>
                      <a:pt x="155646" y="557676"/>
                    </a:cubicBezTo>
                    <a:cubicBezTo>
                      <a:pt x="162314" y="573869"/>
                      <a:pt x="165171" y="581489"/>
                      <a:pt x="173744" y="579584"/>
                    </a:cubicBezTo>
                    <a:cubicBezTo>
                      <a:pt x="182316" y="577679"/>
                      <a:pt x="182316" y="568154"/>
                      <a:pt x="182316" y="560534"/>
                    </a:cubicBezTo>
                    <a:cubicBezTo>
                      <a:pt x="182316" y="511004"/>
                      <a:pt x="196604" y="463379"/>
                      <a:pt x="211844" y="419564"/>
                    </a:cubicBezTo>
                    <a:cubicBezTo>
                      <a:pt x="247086" y="432899"/>
                      <a:pt x="281376" y="442424"/>
                      <a:pt x="315666" y="451949"/>
                    </a:cubicBezTo>
                    <a:cubicBezTo>
                      <a:pt x="316619" y="451949"/>
                      <a:pt x="317571" y="452901"/>
                      <a:pt x="318524" y="452901"/>
                    </a:cubicBezTo>
                    <a:lnTo>
                      <a:pt x="315666" y="455759"/>
                    </a:lnTo>
                    <a:cubicBezTo>
                      <a:pt x="305189" y="467189"/>
                      <a:pt x="289949" y="481476"/>
                      <a:pt x="289949" y="481476"/>
                    </a:cubicBezTo>
                    <a:cubicBezTo>
                      <a:pt x="279471" y="492906"/>
                      <a:pt x="273756" y="507194"/>
                      <a:pt x="275661" y="520529"/>
                    </a:cubicBezTo>
                    <a:cubicBezTo>
                      <a:pt x="276614" y="533864"/>
                      <a:pt x="284234" y="545294"/>
                      <a:pt x="296616" y="553866"/>
                    </a:cubicBezTo>
                    <a:cubicBezTo>
                      <a:pt x="492831" y="693884"/>
                      <a:pt x="814776" y="776751"/>
                      <a:pt x="1157676" y="776751"/>
                    </a:cubicBezTo>
                    <a:cubicBezTo>
                      <a:pt x="1167201" y="776751"/>
                      <a:pt x="1177679" y="776751"/>
                      <a:pt x="1189109" y="776751"/>
                    </a:cubicBezTo>
                    <a:cubicBezTo>
                      <a:pt x="1199586" y="776751"/>
                      <a:pt x="1210064" y="776751"/>
                      <a:pt x="1220541" y="776751"/>
                    </a:cubicBezTo>
                    <a:cubicBezTo>
                      <a:pt x="1563441" y="776751"/>
                      <a:pt x="1885386" y="692931"/>
                      <a:pt x="2081601" y="553866"/>
                    </a:cubicBezTo>
                    <a:cubicBezTo>
                      <a:pt x="2093984" y="545294"/>
                      <a:pt x="2100651" y="532911"/>
                      <a:pt x="2102556" y="520529"/>
                    </a:cubicBezTo>
                    <a:cubicBezTo>
                      <a:pt x="2103509" y="507194"/>
                      <a:pt x="2098746" y="492906"/>
                      <a:pt x="2088269" y="481476"/>
                    </a:cubicBezTo>
                    <a:cubicBezTo>
                      <a:pt x="2088269" y="481476"/>
                      <a:pt x="2073029" y="467189"/>
                      <a:pt x="2062551" y="455759"/>
                    </a:cubicBezTo>
                    <a:lnTo>
                      <a:pt x="2059694" y="452901"/>
                    </a:lnTo>
                    <a:cubicBezTo>
                      <a:pt x="2060646" y="452901"/>
                      <a:pt x="2061599" y="451949"/>
                      <a:pt x="2062551" y="451949"/>
                    </a:cubicBezTo>
                    <a:cubicBezTo>
                      <a:pt x="2096841" y="442424"/>
                      <a:pt x="2132084" y="431946"/>
                      <a:pt x="2166374" y="419564"/>
                    </a:cubicBezTo>
                    <a:cubicBezTo>
                      <a:pt x="2181614" y="463379"/>
                      <a:pt x="2195901" y="511004"/>
                      <a:pt x="2195901" y="560534"/>
                    </a:cubicBezTo>
                    <a:cubicBezTo>
                      <a:pt x="2195901" y="568154"/>
                      <a:pt x="2195901" y="577679"/>
                      <a:pt x="2204474" y="579584"/>
                    </a:cubicBezTo>
                    <a:cubicBezTo>
                      <a:pt x="2213046" y="581489"/>
                      <a:pt x="2215904" y="573869"/>
                      <a:pt x="2222571" y="557676"/>
                    </a:cubicBezTo>
                    <a:cubicBezTo>
                      <a:pt x="2226381" y="547199"/>
                      <a:pt x="2232096" y="534816"/>
                      <a:pt x="2237811" y="526244"/>
                    </a:cubicBezTo>
                    <a:cubicBezTo>
                      <a:pt x="2244479" y="516719"/>
                      <a:pt x="2250194" y="515766"/>
                      <a:pt x="2254956" y="515766"/>
                    </a:cubicBezTo>
                    <a:cubicBezTo>
                      <a:pt x="2277816" y="516719"/>
                      <a:pt x="2314011" y="563391"/>
                      <a:pt x="2335919" y="606254"/>
                    </a:cubicBezTo>
                    <a:cubicBezTo>
                      <a:pt x="2341634" y="618636"/>
                      <a:pt x="2349254" y="617684"/>
                      <a:pt x="2353064" y="616731"/>
                    </a:cubicBezTo>
                    <a:cubicBezTo>
                      <a:pt x="2374019" y="609111"/>
                      <a:pt x="2367351" y="506241"/>
                      <a:pt x="2364494" y="493859"/>
                    </a:cubicBezTo>
                    <a:cubicBezTo>
                      <a:pt x="2354969" y="459569"/>
                      <a:pt x="2339729" y="430041"/>
                      <a:pt x="2324489" y="401466"/>
                    </a:cubicBezTo>
                    <a:close/>
                    <a:moveTo>
                      <a:pt x="165171" y="538626"/>
                    </a:moveTo>
                    <a:cubicBezTo>
                      <a:pt x="162314" y="531006"/>
                      <a:pt x="158504" y="523386"/>
                      <a:pt x="153741" y="516719"/>
                    </a:cubicBezTo>
                    <a:cubicBezTo>
                      <a:pt x="143264" y="500526"/>
                      <a:pt x="130881" y="497669"/>
                      <a:pt x="121356" y="498621"/>
                    </a:cubicBezTo>
                    <a:cubicBezTo>
                      <a:pt x="87066" y="500526"/>
                      <a:pt x="48966" y="554819"/>
                      <a:pt x="29916" y="591966"/>
                    </a:cubicBezTo>
                    <a:cubicBezTo>
                      <a:pt x="26106" y="568154"/>
                      <a:pt x="26106" y="515766"/>
                      <a:pt x="29916" y="497669"/>
                    </a:cubicBezTo>
                    <a:cubicBezTo>
                      <a:pt x="37536" y="466236"/>
                      <a:pt x="51824" y="437661"/>
                      <a:pt x="67064" y="409086"/>
                    </a:cubicBezTo>
                    <a:cubicBezTo>
                      <a:pt x="75636" y="392894"/>
                      <a:pt x="84209" y="376701"/>
                      <a:pt x="90876" y="359556"/>
                    </a:cubicBezTo>
                    <a:cubicBezTo>
                      <a:pt x="122309" y="380511"/>
                      <a:pt x="156599" y="398609"/>
                      <a:pt x="194699" y="413849"/>
                    </a:cubicBezTo>
                    <a:cubicBezTo>
                      <a:pt x="181364" y="452901"/>
                      <a:pt x="168029" y="494811"/>
                      <a:pt x="165171" y="538626"/>
                    </a:cubicBezTo>
                    <a:close/>
                    <a:moveTo>
                      <a:pt x="103259" y="26181"/>
                    </a:moveTo>
                    <a:cubicBezTo>
                      <a:pt x="104211" y="23324"/>
                      <a:pt x="105164" y="16656"/>
                      <a:pt x="123261" y="16656"/>
                    </a:cubicBezTo>
                    <a:cubicBezTo>
                      <a:pt x="203271" y="22371"/>
                      <a:pt x="230894" y="97619"/>
                      <a:pt x="239466" y="166199"/>
                    </a:cubicBezTo>
                    <a:cubicBezTo>
                      <a:pt x="148979" y="115716"/>
                      <a:pt x="97544" y="50946"/>
                      <a:pt x="103259" y="26181"/>
                    </a:cubicBezTo>
                    <a:close/>
                    <a:moveTo>
                      <a:pt x="469019" y="345269"/>
                    </a:moveTo>
                    <a:cubicBezTo>
                      <a:pt x="467114" y="351936"/>
                      <a:pt x="465209" y="357651"/>
                      <a:pt x="464256" y="364319"/>
                    </a:cubicBezTo>
                    <a:cubicBezTo>
                      <a:pt x="462351" y="363366"/>
                      <a:pt x="461399" y="362414"/>
                      <a:pt x="459494" y="360509"/>
                    </a:cubicBezTo>
                    <a:cubicBezTo>
                      <a:pt x="441396" y="346221"/>
                      <a:pt x="431871" y="336696"/>
                      <a:pt x="435681" y="324314"/>
                    </a:cubicBezTo>
                    <a:cubicBezTo>
                      <a:pt x="438539" y="314789"/>
                      <a:pt x="444254" y="312884"/>
                      <a:pt x="452826" y="312884"/>
                    </a:cubicBezTo>
                    <a:cubicBezTo>
                      <a:pt x="456636" y="312884"/>
                      <a:pt x="460446" y="312884"/>
                      <a:pt x="465209" y="313836"/>
                    </a:cubicBezTo>
                    <a:cubicBezTo>
                      <a:pt x="469019" y="313836"/>
                      <a:pt x="471876" y="314789"/>
                      <a:pt x="475686" y="314789"/>
                    </a:cubicBezTo>
                    <a:moveTo>
                      <a:pt x="565221" y="589109"/>
                    </a:moveTo>
                    <a:cubicBezTo>
                      <a:pt x="560459" y="578631"/>
                      <a:pt x="559506" y="571011"/>
                      <a:pt x="561411" y="565296"/>
                    </a:cubicBezTo>
                    <a:cubicBezTo>
                      <a:pt x="561411" y="564344"/>
                      <a:pt x="563316" y="563391"/>
                      <a:pt x="564269" y="563391"/>
                    </a:cubicBezTo>
                    <a:cubicBezTo>
                      <a:pt x="566174" y="563391"/>
                      <a:pt x="568079" y="563391"/>
                      <a:pt x="569984" y="563391"/>
                    </a:cubicBezTo>
                    <a:lnTo>
                      <a:pt x="580461" y="567201"/>
                    </a:lnTo>
                    <a:lnTo>
                      <a:pt x="591891" y="531959"/>
                    </a:lnTo>
                    <a:lnTo>
                      <a:pt x="572841" y="525291"/>
                    </a:lnTo>
                    <a:lnTo>
                      <a:pt x="572841" y="526244"/>
                    </a:lnTo>
                    <a:lnTo>
                      <a:pt x="553791" y="518624"/>
                    </a:lnTo>
                    <a:lnTo>
                      <a:pt x="512834" y="615779"/>
                    </a:lnTo>
                    <a:lnTo>
                      <a:pt x="499499" y="597681"/>
                    </a:lnTo>
                    <a:lnTo>
                      <a:pt x="513786" y="564344"/>
                    </a:lnTo>
                    <a:cubicBezTo>
                      <a:pt x="511881" y="565296"/>
                      <a:pt x="509976" y="566249"/>
                      <a:pt x="507119" y="566249"/>
                    </a:cubicBezTo>
                    <a:cubicBezTo>
                      <a:pt x="505214" y="566249"/>
                      <a:pt x="503309" y="566249"/>
                      <a:pt x="501404" y="565296"/>
                    </a:cubicBezTo>
                    <a:cubicBezTo>
                      <a:pt x="499499" y="564344"/>
                      <a:pt x="498546" y="563391"/>
                      <a:pt x="496641" y="561486"/>
                    </a:cubicBezTo>
                    <a:cubicBezTo>
                      <a:pt x="494736" y="559581"/>
                      <a:pt x="492831" y="557676"/>
                      <a:pt x="491879" y="554819"/>
                    </a:cubicBezTo>
                    <a:cubicBezTo>
                      <a:pt x="491879" y="558629"/>
                      <a:pt x="490926" y="561486"/>
                      <a:pt x="489974" y="564344"/>
                    </a:cubicBezTo>
                    <a:cubicBezTo>
                      <a:pt x="487116" y="571011"/>
                      <a:pt x="482354" y="575774"/>
                      <a:pt x="475686" y="577679"/>
                    </a:cubicBezTo>
                    <a:cubicBezTo>
                      <a:pt x="469019" y="580536"/>
                      <a:pt x="463304" y="580536"/>
                      <a:pt x="456636" y="577679"/>
                    </a:cubicBezTo>
                    <a:cubicBezTo>
                      <a:pt x="447111" y="573869"/>
                      <a:pt x="440444" y="565296"/>
                      <a:pt x="435681" y="551961"/>
                    </a:cubicBezTo>
                    <a:cubicBezTo>
                      <a:pt x="430919" y="538626"/>
                      <a:pt x="429014" y="522434"/>
                      <a:pt x="429966" y="504336"/>
                    </a:cubicBezTo>
                    <a:lnTo>
                      <a:pt x="436634" y="503384"/>
                    </a:lnTo>
                    <a:cubicBezTo>
                      <a:pt x="435681" y="515766"/>
                      <a:pt x="438539" y="527196"/>
                      <a:pt x="442349" y="536721"/>
                    </a:cubicBezTo>
                    <a:cubicBezTo>
                      <a:pt x="446159" y="546246"/>
                      <a:pt x="452826" y="552914"/>
                      <a:pt x="460446" y="555771"/>
                    </a:cubicBezTo>
                    <a:cubicBezTo>
                      <a:pt x="465209" y="557676"/>
                      <a:pt x="469019" y="557676"/>
                      <a:pt x="473781" y="556724"/>
                    </a:cubicBezTo>
                    <a:cubicBezTo>
                      <a:pt x="478544" y="554819"/>
                      <a:pt x="481401" y="551961"/>
                      <a:pt x="483306" y="548151"/>
                    </a:cubicBezTo>
                    <a:cubicBezTo>
                      <a:pt x="484259" y="546246"/>
                      <a:pt x="484259" y="543389"/>
                      <a:pt x="484259" y="540531"/>
                    </a:cubicBezTo>
                    <a:cubicBezTo>
                      <a:pt x="484259" y="537674"/>
                      <a:pt x="483306" y="534816"/>
                      <a:pt x="482354" y="532911"/>
                    </a:cubicBezTo>
                    <a:cubicBezTo>
                      <a:pt x="476639" y="533864"/>
                      <a:pt x="469019" y="532911"/>
                      <a:pt x="459494" y="531006"/>
                    </a:cubicBezTo>
                    <a:lnTo>
                      <a:pt x="457589" y="511004"/>
                    </a:lnTo>
                    <a:cubicBezTo>
                      <a:pt x="465209" y="513861"/>
                      <a:pt x="472829" y="514814"/>
                      <a:pt x="480449" y="513861"/>
                    </a:cubicBezTo>
                    <a:cubicBezTo>
                      <a:pt x="487116" y="512909"/>
                      <a:pt x="491879" y="509099"/>
                      <a:pt x="494736" y="504336"/>
                    </a:cubicBezTo>
                    <a:cubicBezTo>
                      <a:pt x="495689" y="501479"/>
                      <a:pt x="495689" y="499574"/>
                      <a:pt x="494736" y="496716"/>
                    </a:cubicBezTo>
                    <a:cubicBezTo>
                      <a:pt x="493784" y="493859"/>
                      <a:pt x="491879" y="492906"/>
                      <a:pt x="489974" y="491954"/>
                    </a:cubicBezTo>
                    <a:cubicBezTo>
                      <a:pt x="484259" y="490049"/>
                      <a:pt x="478544" y="488144"/>
                      <a:pt x="472829" y="488144"/>
                    </a:cubicBezTo>
                    <a:cubicBezTo>
                      <a:pt x="467114" y="488144"/>
                      <a:pt x="461399" y="489096"/>
                      <a:pt x="456636" y="491954"/>
                    </a:cubicBezTo>
                    <a:lnTo>
                      <a:pt x="451874" y="471951"/>
                    </a:lnTo>
                    <a:cubicBezTo>
                      <a:pt x="456636" y="470046"/>
                      <a:pt x="462351" y="469094"/>
                      <a:pt x="468066" y="469094"/>
                    </a:cubicBezTo>
                    <a:cubicBezTo>
                      <a:pt x="473781" y="469094"/>
                      <a:pt x="479496" y="470999"/>
                      <a:pt x="486164" y="472904"/>
                    </a:cubicBezTo>
                    <a:cubicBezTo>
                      <a:pt x="491879" y="475761"/>
                      <a:pt x="497594" y="482429"/>
                      <a:pt x="501404" y="493859"/>
                    </a:cubicBezTo>
                    <a:cubicBezTo>
                      <a:pt x="505214" y="505289"/>
                      <a:pt x="506166" y="513861"/>
                      <a:pt x="504261" y="519576"/>
                    </a:cubicBezTo>
                    <a:cubicBezTo>
                      <a:pt x="503309" y="522434"/>
                      <a:pt x="501404" y="525291"/>
                      <a:pt x="498546" y="527196"/>
                    </a:cubicBezTo>
                    <a:cubicBezTo>
                      <a:pt x="495689" y="529101"/>
                      <a:pt x="492831" y="531006"/>
                      <a:pt x="489021" y="531959"/>
                    </a:cubicBezTo>
                    <a:cubicBezTo>
                      <a:pt x="490926" y="534816"/>
                      <a:pt x="491879" y="538626"/>
                      <a:pt x="492831" y="544341"/>
                    </a:cubicBezTo>
                    <a:cubicBezTo>
                      <a:pt x="494736" y="546246"/>
                      <a:pt x="497594" y="548151"/>
                      <a:pt x="500451" y="549104"/>
                    </a:cubicBezTo>
                    <a:cubicBezTo>
                      <a:pt x="504261" y="551009"/>
                      <a:pt x="508071" y="551009"/>
                      <a:pt x="511881" y="551009"/>
                    </a:cubicBezTo>
                    <a:cubicBezTo>
                      <a:pt x="515691" y="550056"/>
                      <a:pt x="519501" y="549104"/>
                      <a:pt x="522359" y="546246"/>
                    </a:cubicBezTo>
                    <a:lnTo>
                      <a:pt x="536646" y="511004"/>
                    </a:lnTo>
                    <a:lnTo>
                      <a:pt x="521406" y="504336"/>
                    </a:lnTo>
                    <a:lnTo>
                      <a:pt x="515691" y="486239"/>
                    </a:lnTo>
                    <a:lnTo>
                      <a:pt x="568079" y="508146"/>
                    </a:lnTo>
                    <a:lnTo>
                      <a:pt x="675711" y="544341"/>
                    </a:lnTo>
                    <a:lnTo>
                      <a:pt x="675711" y="545294"/>
                    </a:lnTo>
                    <a:lnTo>
                      <a:pt x="782391" y="573869"/>
                    </a:lnTo>
                    <a:lnTo>
                      <a:pt x="789059" y="590061"/>
                    </a:lnTo>
                    <a:lnTo>
                      <a:pt x="769056" y="585299"/>
                    </a:lnTo>
                    <a:lnTo>
                      <a:pt x="742386" y="686264"/>
                    </a:lnTo>
                    <a:lnTo>
                      <a:pt x="727146" y="670071"/>
                    </a:lnTo>
                    <a:lnTo>
                      <a:pt x="741434" y="616731"/>
                    </a:lnTo>
                    <a:lnTo>
                      <a:pt x="706191" y="607206"/>
                    </a:lnTo>
                    <a:cubicBezTo>
                      <a:pt x="703334" y="606254"/>
                      <a:pt x="700476" y="607206"/>
                      <a:pt x="697619" y="609111"/>
                    </a:cubicBezTo>
                    <a:cubicBezTo>
                      <a:pt x="694761" y="611969"/>
                      <a:pt x="692856" y="614826"/>
                      <a:pt x="691904" y="619589"/>
                    </a:cubicBezTo>
                    <a:cubicBezTo>
                      <a:pt x="689999" y="627209"/>
                      <a:pt x="689999" y="634829"/>
                      <a:pt x="691904" y="643401"/>
                    </a:cubicBezTo>
                    <a:cubicBezTo>
                      <a:pt x="693809" y="651974"/>
                      <a:pt x="697619" y="659594"/>
                      <a:pt x="702381" y="667214"/>
                    </a:cubicBezTo>
                    <a:lnTo>
                      <a:pt x="693809" y="671024"/>
                    </a:lnTo>
                    <a:cubicBezTo>
                      <a:pt x="686189" y="656736"/>
                      <a:pt x="680474" y="644354"/>
                      <a:pt x="677616" y="633876"/>
                    </a:cubicBezTo>
                    <a:cubicBezTo>
                      <a:pt x="673806" y="623399"/>
                      <a:pt x="673806" y="613874"/>
                      <a:pt x="674759" y="608159"/>
                    </a:cubicBezTo>
                    <a:cubicBezTo>
                      <a:pt x="676664" y="601491"/>
                      <a:pt x="680474" y="596729"/>
                      <a:pt x="685236" y="592919"/>
                    </a:cubicBezTo>
                    <a:cubicBezTo>
                      <a:pt x="690951" y="589109"/>
                      <a:pt x="695714" y="588156"/>
                      <a:pt x="701429" y="590061"/>
                    </a:cubicBezTo>
                    <a:lnTo>
                      <a:pt x="745244" y="601491"/>
                    </a:lnTo>
                    <a:lnTo>
                      <a:pt x="750959" y="580536"/>
                    </a:lnTo>
                    <a:lnTo>
                      <a:pt x="681426" y="562439"/>
                    </a:lnTo>
                    <a:lnTo>
                      <a:pt x="681426" y="562439"/>
                    </a:lnTo>
                    <a:lnTo>
                      <a:pt x="678569" y="561486"/>
                    </a:lnTo>
                    <a:lnTo>
                      <a:pt x="677616" y="561486"/>
                    </a:lnTo>
                    <a:lnTo>
                      <a:pt x="677616" y="561486"/>
                    </a:lnTo>
                    <a:lnTo>
                      <a:pt x="662376" y="556724"/>
                    </a:lnTo>
                    <a:lnTo>
                      <a:pt x="632849" y="645306"/>
                    </a:lnTo>
                    <a:lnTo>
                      <a:pt x="634754" y="646259"/>
                    </a:lnTo>
                    <a:lnTo>
                      <a:pt x="640469" y="661499"/>
                    </a:lnTo>
                    <a:lnTo>
                      <a:pt x="623324" y="656736"/>
                    </a:lnTo>
                    <a:cubicBezTo>
                      <a:pt x="619514" y="655784"/>
                      <a:pt x="614751" y="655784"/>
                      <a:pt x="610941" y="658641"/>
                    </a:cubicBezTo>
                    <a:cubicBezTo>
                      <a:pt x="607131" y="661499"/>
                      <a:pt x="604274" y="665309"/>
                      <a:pt x="603321" y="670071"/>
                    </a:cubicBezTo>
                    <a:cubicBezTo>
                      <a:pt x="602369" y="672929"/>
                      <a:pt x="602369" y="675786"/>
                      <a:pt x="604274" y="679596"/>
                    </a:cubicBezTo>
                    <a:cubicBezTo>
                      <a:pt x="606179" y="682454"/>
                      <a:pt x="608084" y="684359"/>
                      <a:pt x="610941" y="685311"/>
                    </a:cubicBezTo>
                    <a:cubicBezTo>
                      <a:pt x="615704" y="686264"/>
                      <a:pt x="620466" y="687216"/>
                      <a:pt x="625229" y="686264"/>
                    </a:cubicBezTo>
                    <a:cubicBezTo>
                      <a:pt x="630944" y="685311"/>
                      <a:pt x="635706" y="684359"/>
                      <a:pt x="640469" y="681501"/>
                    </a:cubicBezTo>
                    <a:lnTo>
                      <a:pt x="647136" y="698646"/>
                    </a:lnTo>
                    <a:cubicBezTo>
                      <a:pt x="642374" y="700551"/>
                      <a:pt x="637611" y="701504"/>
                      <a:pt x="631896" y="701504"/>
                    </a:cubicBezTo>
                    <a:cubicBezTo>
                      <a:pt x="626181" y="701504"/>
                      <a:pt x="620466" y="700551"/>
                      <a:pt x="613799" y="698646"/>
                    </a:cubicBezTo>
                    <a:cubicBezTo>
                      <a:pt x="607131" y="696741"/>
                      <a:pt x="602369" y="691026"/>
                      <a:pt x="598559" y="681501"/>
                    </a:cubicBezTo>
                    <a:cubicBezTo>
                      <a:pt x="594749" y="671976"/>
                      <a:pt x="593796" y="663404"/>
                      <a:pt x="595701" y="655784"/>
                    </a:cubicBezTo>
                    <a:cubicBezTo>
                      <a:pt x="597606" y="650069"/>
                      <a:pt x="600464" y="646259"/>
                      <a:pt x="606179" y="643401"/>
                    </a:cubicBezTo>
                    <a:cubicBezTo>
                      <a:pt x="609036" y="641496"/>
                      <a:pt x="612846" y="641496"/>
                      <a:pt x="616656" y="641496"/>
                    </a:cubicBezTo>
                    <a:lnTo>
                      <a:pt x="613799" y="638639"/>
                    </a:lnTo>
                    <a:lnTo>
                      <a:pt x="626181" y="601491"/>
                    </a:lnTo>
                    <a:lnTo>
                      <a:pt x="591891" y="590061"/>
                    </a:lnTo>
                    <a:lnTo>
                      <a:pt x="588081" y="601491"/>
                    </a:lnTo>
                    <a:cubicBezTo>
                      <a:pt x="587129" y="604349"/>
                      <a:pt x="586176" y="606254"/>
                      <a:pt x="584271" y="607206"/>
                    </a:cubicBezTo>
                    <a:cubicBezTo>
                      <a:pt x="582366" y="608159"/>
                      <a:pt x="580461" y="609111"/>
                      <a:pt x="578556" y="608159"/>
                    </a:cubicBezTo>
                    <a:moveTo>
                      <a:pt x="1193871" y="634829"/>
                    </a:moveTo>
                    <a:lnTo>
                      <a:pt x="1191966" y="739604"/>
                    </a:lnTo>
                    <a:lnTo>
                      <a:pt x="1172916" y="727221"/>
                    </a:lnTo>
                    <a:lnTo>
                      <a:pt x="1172916" y="703409"/>
                    </a:lnTo>
                    <a:cubicBezTo>
                      <a:pt x="1168154" y="707219"/>
                      <a:pt x="1163391" y="710076"/>
                      <a:pt x="1158629" y="711981"/>
                    </a:cubicBezTo>
                    <a:cubicBezTo>
                      <a:pt x="1153866" y="713886"/>
                      <a:pt x="1149104" y="714839"/>
                      <a:pt x="1144341" y="714839"/>
                    </a:cubicBezTo>
                    <a:cubicBezTo>
                      <a:pt x="1135769" y="714839"/>
                      <a:pt x="1126244" y="710076"/>
                      <a:pt x="1117671" y="701504"/>
                    </a:cubicBezTo>
                    <a:cubicBezTo>
                      <a:pt x="1109099" y="692931"/>
                      <a:pt x="1104336" y="684359"/>
                      <a:pt x="1104336" y="676739"/>
                    </a:cubicBezTo>
                    <a:cubicBezTo>
                      <a:pt x="1104336" y="670071"/>
                      <a:pt x="1107194" y="664356"/>
                      <a:pt x="1112909" y="659594"/>
                    </a:cubicBezTo>
                    <a:cubicBezTo>
                      <a:pt x="1118624" y="654831"/>
                      <a:pt x="1126244" y="652926"/>
                      <a:pt x="1133864" y="652926"/>
                    </a:cubicBezTo>
                    <a:cubicBezTo>
                      <a:pt x="1141484" y="652926"/>
                      <a:pt x="1148151" y="654831"/>
                      <a:pt x="1154819" y="659594"/>
                    </a:cubicBezTo>
                    <a:cubicBezTo>
                      <a:pt x="1161486" y="663404"/>
                      <a:pt x="1167201" y="669119"/>
                      <a:pt x="1172916" y="676739"/>
                    </a:cubicBezTo>
                    <a:lnTo>
                      <a:pt x="1173869" y="634829"/>
                    </a:lnTo>
                    <a:lnTo>
                      <a:pt x="1095764" y="632924"/>
                    </a:lnTo>
                    <a:lnTo>
                      <a:pt x="1095764" y="631971"/>
                    </a:lnTo>
                    <a:lnTo>
                      <a:pt x="1070999" y="630066"/>
                    </a:lnTo>
                    <a:cubicBezTo>
                      <a:pt x="1076714" y="634829"/>
                      <a:pt x="1080524" y="639591"/>
                      <a:pt x="1083381" y="646259"/>
                    </a:cubicBezTo>
                    <a:cubicBezTo>
                      <a:pt x="1086239" y="652926"/>
                      <a:pt x="1088144" y="658641"/>
                      <a:pt x="1087191" y="665309"/>
                    </a:cubicBezTo>
                    <a:cubicBezTo>
                      <a:pt x="1086239" y="672929"/>
                      <a:pt x="1083381" y="680549"/>
                      <a:pt x="1077666" y="688169"/>
                    </a:cubicBezTo>
                    <a:cubicBezTo>
                      <a:pt x="1071951" y="694836"/>
                      <a:pt x="1065284" y="700551"/>
                      <a:pt x="1056711" y="705314"/>
                    </a:cubicBezTo>
                    <a:lnTo>
                      <a:pt x="1079571" y="735794"/>
                    </a:lnTo>
                    <a:lnTo>
                      <a:pt x="1069094" y="743414"/>
                    </a:lnTo>
                    <a:lnTo>
                      <a:pt x="1049091" y="708171"/>
                    </a:lnTo>
                    <a:cubicBezTo>
                      <a:pt x="1048139" y="709124"/>
                      <a:pt x="1047186" y="709124"/>
                      <a:pt x="1045281" y="709124"/>
                    </a:cubicBezTo>
                    <a:cubicBezTo>
                      <a:pt x="1044329" y="709124"/>
                      <a:pt x="1042424" y="709124"/>
                      <a:pt x="1040519" y="709124"/>
                    </a:cubicBezTo>
                    <a:cubicBezTo>
                      <a:pt x="1036709" y="709124"/>
                      <a:pt x="1031946" y="706266"/>
                      <a:pt x="1028136" y="701504"/>
                    </a:cubicBezTo>
                    <a:cubicBezTo>
                      <a:pt x="1024326" y="696741"/>
                      <a:pt x="1022421" y="691979"/>
                      <a:pt x="1022421" y="688169"/>
                    </a:cubicBezTo>
                    <a:cubicBezTo>
                      <a:pt x="1022421" y="685311"/>
                      <a:pt x="1023374" y="682454"/>
                      <a:pt x="1026231" y="680549"/>
                    </a:cubicBezTo>
                    <a:cubicBezTo>
                      <a:pt x="1028136" y="678644"/>
                      <a:pt x="1030041" y="677691"/>
                      <a:pt x="1032899" y="677691"/>
                    </a:cubicBezTo>
                    <a:cubicBezTo>
                      <a:pt x="1035756" y="677691"/>
                      <a:pt x="1038614" y="678644"/>
                      <a:pt x="1041471" y="680549"/>
                    </a:cubicBezTo>
                    <a:cubicBezTo>
                      <a:pt x="1044329" y="682454"/>
                      <a:pt x="1046234" y="685311"/>
                      <a:pt x="1048139" y="688169"/>
                    </a:cubicBezTo>
                    <a:cubicBezTo>
                      <a:pt x="1050996" y="687216"/>
                      <a:pt x="1054806" y="685311"/>
                      <a:pt x="1057664" y="682454"/>
                    </a:cubicBezTo>
                    <a:cubicBezTo>
                      <a:pt x="1060521" y="679596"/>
                      <a:pt x="1063379" y="675786"/>
                      <a:pt x="1066236" y="671976"/>
                    </a:cubicBezTo>
                    <a:cubicBezTo>
                      <a:pt x="1053854" y="670071"/>
                      <a:pt x="1045281" y="665309"/>
                      <a:pt x="1038614" y="659594"/>
                    </a:cubicBezTo>
                    <a:cubicBezTo>
                      <a:pt x="1031946" y="652926"/>
                      <a:pt x="1028136" y="646259"/>
                      <a:pt x="1029089" y="638639"/>
                    </a:cubicBezTo>
                    <a:cubicBezTo>
                      <a:pt x="1029089" y="636734"/>
                      <a:pt x="1030041" y="634829"/>
                      <a:pt x="1030994" y="632924"/>
                    </a:cubicBezTo>
                    <a:cubicBezTo>
                      <a:pt x="1031946" y="631019"/>
                      <a:pt x="1033851" y="630066"/>
                      <a:pt x="1035756" y="628161"/>
                    </a:cubicBezTo>
                    <a:lnTo>
                      <a:pt x="1023374" y="627209"/>
                    </a:lnTo>
                    <a:lnTo>
                      <a:pt x="1023374" y="628161"/>
                    </a:lnTo>
                    <a:lnTo>
                      <a:pt x="1003371" y="625304"/>
                    </a:lnTo>
                    <a:lnTo>
                      <a:pt x="990036" y="729126"/>
                    </a:lnTo>
                    <a:lnTo>
                      <a:pt x="972891" y="714839"/>
                    </a:lnTo>
                    <a:lnTo>
                      <a:pt x="975749" y="691026"/>
                    </a:lnTo>
                    <a:cubicBezTo>
                      <a:pt x="970986" y="693884"/>
                      <a:pt x="966224" y="696741"/>
                      <a:pt x="960509" y="697694"/>
                    </a:cubicBezTo>
                    <a:cubicBezTo>
                      <a:pt x="955746" y="699599"/>
                      <a:pt x="950031" y="699599"/>
                      <a:pt x="946221" y="699599"/>
                    </a:cubicBezTo>
                    <a:cubicBezTo>
                      <a:pt x="937649" y="698646"/>
                      <a:pt x="929076" y="692931"/>
                      <a:pt x="921456" y="683406"/>
                    </a:cubicBezTo>
                    <a:cubicBezTo>
                      <a:pt x="913836" y="673881"/>
                      <a:pt x="910026" y="665309"/>
                      <a:pt x="910979" y="657689"/>
                    </a:cubicBezTo>
                    <a:cubicBezTo>
                      <a:pt x="911931" y="651021"/>
                      <a:pt x="915741" y="645306"/>
                      <a:pt x="921456" y="641496"/>
                    </a:cubicBezTo>
                    <a:cubicBezTo>
                      <a:pt x="928124" y="637686"/>
                      <a:pt x="935744" y="635781"/>
                      <a:pt x="943364" y="636734"/>
                    </a:cubicBezTo>
                    <a:cubicBezTo>
                      <a:pt x="950984" y="637686"/>
                      <a:pt x="957651" y="640544"/>
                      <a:pt x="963366" y="645306"/>
                    </a:cubicBezTo>
                    <a:cubicBezTo>
                      <a:pt x="970034" y="650069"/>
                      <a:pt x="974796" y="656736"/>
                      <a:pt x="979559" y="664356"/>
                    </a:cubicBezTo>
                    <a:lnTo>
                      <a:pt x="985274" y="623399"/>
                    </a:lnTo>
                    <a:lnTo>
                      <a:pt x="908121" y="613874"/>
                    </a:lnTo>
                    <a:lnTo>
                      <a:pt x="907169" y="612921"/>
                    </a:lnTo>
                    <a:lnTo>
                      <a:pt x="893834" y="610064"/>
                    </a:lnTo>
                    <a:lnTo>
                      <a:pt x="875736" y="712934"/>
                    </a:lnTo>
                    <a:lnTo>
                      <a:pt x="858591" y="697694"/>
                    </a:lnTo>
                    <a:lnTo>
                      <a:pt x="874784" y="606254"/>
                    </a:lnTo>
                    <a:lnTo>
                      <a:pt x="855734" y="603396"/>
                    </a:lnTo>
                    <a:lnTo>
                      <a:pt x="848114" y="587204"/>
                    </a:lnTo>
                    <a:lnTo>
                      <a:pt x="883356" y="593871"/>
                    </a:lnTo>
                    <a:cubicBezTo>
                      <a:pt x="881451" y="588156"/>
                      <a:pt x="880499" y="583394"/>
                      <a:pt x="879546" y="580536"/>
                    </a:cubicBezTo>
                    <a:cubicBezTo>
                      <a:pt x="878594" y="576726"/>
                      <a:pt x="878594" y="573869"/>
                      <a:pt x="878594" y="571011"/>
                    </a:cubicBezTo>
                    <a:cubicBezTo>
                      <a:pt x="880499" y="561486"/>
                      <a:pt x="885261" y="553866"/>
                      <a:pt x="893834" y="548151"/>
                    </a:cubicBezTo>
                    <a:cubicBezTo>
                      <a:pt x="902406" y="542436"/>
                      <a:pt x="911931" y="540531"/>
                      <a:pt x="922409" y="542436"/>
                    </a:cubicBezTo>
                    <a:cubicBezTo>
                      <a:pt x="930981" y="544341"/>
                      <a:pt x="939554" y="550056"/>
                      <a:pt x="948126" y="560534"/>
                    </a:cubicBezTo>
                    <a:cubicBezTo>
                      <a:pt x="957651" y="571964"/>
                      <a:pt x="967176" y="586251"/>
                      <a:pt x="975749" y="603396"/>
                    </a:cubicBezTo>
                    <a:lnTo>
                      <a:pt x="970034" y="606254"/>
                    </a:lnTo>
                    <a:cubicBezTo>
                      <a:pt x="964319" y="593871"/>
                      <a:pt x="957651" y="582441"/>
                      <a:pt x="949079" y="573869"/>
                    </a:cubicBezTo>
                    <a:cubicBezTo>
                      <a:pt x="941459" y="565296"/>
                      <a:pt x="932886" y="560534"/>
                      <a:pt x="924314" y="559581"/>
                    </a:cubicBezTo>
                    <a:cubicBezTo>
                      <a:pt x="916694" y="558629"/>
                      <a:pt x="909074" y="559581"/>
                      <a:pt x="902406" y="564344"/>
                    </a:cubicBezTo>
                    <a:cubicBezTo>
                      <a:pt x="895739" y="569106"/>
                      <a:pt x="891929" y="574821"/>
                      <a:pt x="890024" y="582441"/>
                    </a:cubicBezTo>
                    <a:cubicBezTo>
                      <a:pt x="889071" y="588156"/>
                      <a:pt x="889071" y="591966"/>
                      <a:pt x="889071" y="594824"/>
                    </a:cubicBezTo>
                    <a:lnTo>
                      <a:pt x="904311" y="597681"/>
                    </a:lnTo>
                    <a:lnTo>
                      <a:pt x="905264" y="598634"/>
                    </a:lnTo>
                    <a:lnTo>
                      <a:pt x="1013849" y="612921"/>
                    </a:lnTo>
                    <a:lnTo>
                      <a:pt x="1013849" y="612921"/>
                    </a:lnTo>
                    <a:lnTo>
                      <a:pt x="1092906" y="618636"/>
                    </a:lnTo>
                    <a:lnTo>
                      <a:pt x="1093859" y="619589"/>
                    </a:lnTo>
                    <a:lnTo>
                      <a:pt x="1204349" y="621494"/>
                    </a:lnTo>
                    <a:lnTo>
                      <a:pt x="1214826" y="635781"/>
                    </a:lnTo>
                    <a:lnTo>
                      <a:pt x="1193871" y="634829"/>
                    </a:lnTo>
                    <a:close/>
                    <a:moveTo>
                      <a:pt x="1911104" y="313836"/>
                    </a:moveTo>
                    <a:cubicBezTo>
                      <a:pt x="1915866" y="312884"/>
                      <a:pt x="1919676" y="312884"/>
                      <a:pt x="1923486" y="312884"/>
                    </a:cubicBezTo>
                    <a:cubicBezTo>
                      <a:pt x="1933011" y="312884"/>
                      <a:pt x="1937774" y="315741"/>
                      <a:pt x="1940631" y="324314"/>
                    </a:cubicBezTo>
                    <a:cubicBezTo>
                      <a:pt x="1945394" y="336696"/>
                      <a:pt x="1934916" y="346221"/>
                      <a:pt x="1916819" y="360509"/>
                    </a:cubicBezTo>
                    <a:cubicBezTo>
                      <a:pt x="1914914" y="361461"/>
                      <a:pt x="1913961" y="362414"/>
                      <a:pt x="1912056" y="364319"/>
                    </a:cubicBezTo>
                    <a:cubicBezTo>
                      <a:pt x="1911104" y="357651"/>
                      <a:pt x="1908246" y="351936"/>
                      <a:pt x="1907294" y="345269"/>
                    </a:cubicBezTo>
                    <a:cubicBezTo>
                      <a:pt x="1904436" y="334791"/>
                      <a:pt x="1900626" y="323361"/>
                      <a:pt x="1900626" y="314789"/>
                    </a:cubicBezTo>
                    <a:cubicBezTo>
                      <a:pt x="1903484" y="314789"/>
                      <a:pt x="1907294" y="313836"/>
                      <a:pt x="1911104" y="313836"/>
                    </a:cubicBezTo>
                    <a:close/>
                    <a:moveTo>
                      <a:pt x="1933964" y="540531"/>
                    </a:moveTo>
                    <a:cubicBezTo>
                      <a:pt x="1934916" y="543389"/>
                      <a:pt x="1935869" y="545294"/>
                      <a:pt x="1934916" y="547199"/>
                    </a:cubicBezTo>
                    <a:cubicBezTo>
                      <a:pt x="1933964" y="550056"/>
                      <a:pt x="1933011" y="551009"/>
                      <a:pt x="1931106" y="551961"/>
                    </a:cubicBezTo>
                    <a:cubicBezTo>
                      <a:pt x="1925391" y="554819"/>
                      <a:pt x="1917771" y="553866"/>
                      <a:pt x="1908246" y="549104"/>
                    </a:cubicBezTo>
                    <a:cubicBezTo>
                      <a:pt x="1898721" y="544341"/>
                      <a:pt x="1892054" y="539579"/>
                      <a:pt x="1889196" y="533864"/>
                    </a:cubicBezTo>
                    <a:cubicBezTo>
                      <a:pt x="1888244" y="532911"/>
                      <a:pt x="1889196" y="531006"/>
                      <a:pt x="1890149" y="530054"/>
                    </a:cubicBezTo>
                    <a:cubicBezTo>
                      <a:pt x="1891101" y="528149"/>
                      <a:pt x="1893006" y="527196"/>
                      <a:pt x="1894911" y="526244"/>
                    </a:cubicBezTo>
                    <a:lnTo>
                      <a:pt x="1904436" y="521481"/>
                    </a:lnTo>
                    <a:lnTo>
                      <a:pt x="1889196" y="488144"/>
                    </a:lnTo>
                    <a:lnTo>
                      <a:pt x="1871099" y="496716"/>
                    </a:lnTo>
                    <a:lnTo>
                      <a:pt x="1871099" y="496716"/>
                    </a:lnTo>
                    <a:lnTo>
                      <a:pt x="1867289" y="498621"/>
                    </a:lnTo>
                    <a:lnTo>
                      <a:pt x="1866336" y="499574"/>
                    </a:lnTo>
                    <a:lnTo>
                      <a:pt x="1866336" y="499574"/>
                    </a:lnTo>
                    <a:lnTo>
                      <a:pt x="1832999" y="511956"/>
                    </a:lnTo>
                    <a:cubicBezTo>
                      <a:pt x="1837761" y="514814"/>
                      <a:pt x="1841571" y="517671"/>
                      <a:pt x="1844429" y="520529"/>
                    </a:cubicBezTo>
                    <a:cubicBezTo>
                      <a:pt x="1847286" y="523386"/>
                      <a:pt x="1850144" y="527196"/>
                      <a:pt x="1851096" y="530054"/>
                    </a:cubicBezTo>
                    <a:cubicBezTo>
                      <a:pt x="1852049" y="532911"/>
                      <a:pt x="1852049" y="535769"/>
                      <a:pt x="1851096" y="539579"/>
                    </a:cubicBezTo>
                    <a:cubicBezTo>
                      <a:pt x="1850144" y="543389"/>
                      <a:pt x="1848239" y="546246"/>
                      <a:pt x="1846334" y="550056"/>
                    </a:cubicBezTo>
                    <a:cubicBezTo>
                      <a:pt x="1855859" y="548151"/>
                      <a:pt x="1865384" y="549104"/>
                      <a:pt x="1873004" y="551961"/>
                    </a:cubicBezTo>
                    <a:cubicBezTo>
                      <a:pt x="1880624" y="554819"/>
                      <a:pt x="1886339" y="560534"/>
                      <a:pt x="1889196" y="567201"/>
                    </a:cubicBezTo>
                    <a:cubicBezTo>
                      <a:pt x="1893006" y="575774"/>
                      <a:pt x="1892054" y="585299"/>
                      <a:pt x="1886339" y="593871"/>
                    </a:cubicBezTo>
                    <a:cubicBezTo>
                      <a:pt x="1880624" y="603396"/>
                      <a:pt x="1872051" y="610064"/>
                      <a:pt x="1861574" y="613874"/>
                    </a:cubicBezTo>
                    <a:cubicBezTo>
                      <a:pt x="1852049" y="617684"/>
                      <a:pt x="1840619" y="615779"/>
                      <a:pt x="1827284" y="609111"/>
                    </a:cubicBezTo>
                    <a:cubicBezTo>
                      <a:pt x="1813949" y="602444"/>
                      <a:pt x="1805376" y="593871"/>
                      <a:pt x="1801566" y="583394"/>
                    </a:cubicBezTo>
                    <a:cubicBezTo>
                      <a:pt x="1799661" y="578631"/>
                      <a:pt x="1800614" y="572916"/>
                      <a:pt x="1803471" y="567201"/>
                    </a:cubicBezTo>
                    <a:cubicBezTo>
                      <a:pt x="1807281" y="561486"/>
                      <a:pt x="1812044" y="556724"/>
                      <a:pt x="1818711" y="551961"/>
                    </a:cubicBezTo>
                    <a:cubicBezTo>
                      <a:pt x="1824426" y="549104"/>
                      <a:pt x="1828236" y="544341"/>
                      <a:pt x="1831094" y="539579"/>
                    </a:cubicBezTo>
                    <a:cubicBezTo>
                      <a:pt x="1833951" y="534816"/>
                      <a:pt x="1834904" y="531006"/>
                      <a:pt x="1832999" y="527196"/>
                    </a:cubicBezTo>
                    <a:cubicBezTo>
                      <a:pt x="1832046" y="524339"/>
                      <a:pt x="1830141" y="521481"/>
                      <a:pt x="1828236" y="519576"/>
                    </a:cubicBezTo>
                    <a:cubicBezTo>
                      <a:pt x="1826331" y="517671"/>
                      <a:pt x="1825379" y="515766"/>
                      <a:pt x="1822521" y="514814"/>
                    </a:cubicBezTo>
                    <a:lnTo>
                      <a:pt x="1772039" y="533864"/>
                    </a:lnTo>
                    <a:lnTo>
                      <a:pt x="1772039" y="533864"/>
                    </a:lnTo>
                    <a:lnTo>
                      <a:pt x="1757751" y="538626"/>
                    </a:lnTo>
                    <a:lnTo>
                      <a:pt x="1791089" y="637686"/>
                    </a:lnTo>
                    <a:lnTo>
                      <a:pt x="1769181" y="632924"/>
                    </a:lnTo>
                    <a:lnTo>
                      <a:pt x="1739654" y="545294"/>
                    </a:lnTo>
                    <a:lnTo>
                      <a:pt x="1726319" y="550056"/>
                    </a:lnTo>
                    <a:lnTo>
                      <a:pt x="1727271" y="551009"/>
                    </a:lnTo>
                    <a:lnTo>
                      <a:pt x="1708221" y="556724"/>
                    </a:lnTo>
                    <a:lnTo>
                      <a:pt x="1737749" y="657689"/>
                    </a:lnTo>
                    <a:lnTo>
                      <a:pt x="1715841" y="651974"/>
                    </a:lnTo>
                    <a:lnTo>
                      <a:pt x="1708221" y="627209"/>
                    </a:lnTo>
                    <a:cubicBezTo>
                      <a:pt x="1707269" y="630066"/>
                      <a:pt x="1705364" y="631971"/>
                      <a:pt x="1702506" y="633876"/>
                    </a:cubicBezTo>
                    <a:cubicBezTo>
                      <a:pt x="1699649" y="635781"/>
                      <a:pt x="1696791" y="637686"/>
                      <a:pt x="1693934" y="638639"/>
                    </a:cubicBezTo>
                    <a:cubicBezTo>
                      <a:pt x="1685361" y="641496"/>
                      <a:pt x="1675836" y="640544"/>
                      <a:pt x="1665359" y="635781"/>
                    </a:cubicBezTo>
                    <a:cubicBezTo>
                      <a:pt x="1654881" y="631971"/>
                      <a:pt x="1648214" y="626256"/>
                      <a:pt x="1646309" y="619589"/>
                    </a:cubicBezTo>
                    <a:lnTo>
                      <a:pt x="1633926" y="578631"/>
                    </a:lnTo>
                    <a:lnTo>
                      <a:pt x="1622496" y="582441"/>
                    </a:lnTo>
                    <a:lnTo>
                      <a:pt x="1621544" y="581489"/>
                    </a:lnTo>
                    <a:lnTo>
                      <a:pt x="1607256" y="585299"/>
                    </a:lnTo>
                    <a:lnTo>
                      <a:pt x="1632021" y="687216"/>
                    </a:lnTo>
                    <a:lnTo>
                      <a:pt x="1611066" y="680549"/>
                    </a:lnTo>
                    <a:lnTo>
                      <a:pt x="1589159" y="590061"/>
                    </a:lnTo>
                    <a:lnTo>
                      <a:pt x="1574871" y="593871"/>
                    </a:lnTo>
                    <a:lnTo>
                      <a:pt x="1575824" y="594824"/>
                    </a:lnTo>
                    <a:lnTo>
                      <a:pt x="1555821" y="598634"/>
                    </a:lnTo>
                    <a:lnTo>
                      <a:pt x="1574871" y="701504"/>
                    </a:lnTo>
                    <a:lnTo>
                      <a:pt x="1553916" y="692931"/>
                    </a:lnTo>
                    <a:lnTo>
                      <a:pt x="1551059" y="676739"/>
                    </a:lnTo>
                    <a:cubicBezTo>
                      <a:pt x="1548201" y="682454"/>
                      <a:pt x="1543439" y="686264"/>
                      <a:pt x="1537724" y="690074"/>
                    </a:cubicBezTo>
                    <a:cubicBezTo>
                      <a:pt x="1531056" y="693884"/>
                      <a:pt x="1524389" y="696741"/>
                      <a:pt x="1516769" y="697694"/>
                    </a:cubicBezTo>
                    <a:cubicBezTo>
                      <a:pt x="1508196" y="699599"/>
                      <a:pt x="1499624" y="697694"/>
                      <a:pt x="1490099" y="692931"/>
                    </a:cubicBezTo>
                    <a:cubicBezTo>
                      <a:pt x="1480574" y="688169"/>
                      <a:pt x="1474859" y="682454"/>
                      <a:pt x="1473906" y="676739"/>
                    </a:cubicBezTo>
                    <a:cubicBezTo>
                      <a:pt x="1473906" y="675786"/>
                      <a:pt x="1473906" y="673881"/>
                      <a:pt x="1474859" y="671976"/>
                    </a:cubicBezTo>
                    <a:cubicBezTo>
                      <a:pt x="1475811" y="670071"/>
                      <a:pt x="1476764" y="668166"/>
                      <a:pt x="1478669" y="666261"/>
                    </a:cubicBezTo>
                    <a:cubicBezTo>
                      <a:pt x="1472954" y="664356"/>
                      <a:pt x="1467239" y="661499"/>
                      <a:pt x="1463429" y="657689"/>
                    </a:cubicBezTo>
                    <a:cubicBezTo>
                      <a:pt x="1459619" y="653879"/>
                      <a:pt x="1456761" y="650069"/>
                      <a:pt x="1455809" y="646259"/>
                    </a:cubicBezTo>
                    <a:cubicBezTo>
                      <a:pt x="1454856" y="641496"/>
                      <a:pt x="1455809" y="636734"/>
                      <a:pt x="1459619" y="633876"/>
                    </a:cubicBezTo>
                    <a:cubicBezTo>
                      <a:pt x="1462476" y="630066"/>
                      <a:pt x="1466286" y="628161"/>
                      <a:pt x="1472001" y="626256"/>
                    </a:cubicBezTo>
                    <a:lnTo>
                      <a:pt x="1495814" y="621494"/>
                    </a:lnTo>
                    <a:lnTo>
                      <a:pt x="1493909" y="610064"/>
                    </a:lnTo>
                    <a:lnTo>
                      <a:pt x="1443426" y="619589"/>
                    </a:lnTo>
                    <a:lnTo>
                      <a:pt x="1443426" y="619589"/>
                    </a:lnTo>
                    <a:lnTo>
                      <a:pt x="1429139" y="621494"/>
                    </a:lnTo>
                    <a:lnTo>
                      <a:pt x="1441521" y="725316"/>
                    </a:lnTo>
                    <a:lnTo>
                      <a:pt x="1421519" y="715791"/>
                    </a:lnTo>
                    <a:lnTo>
                      <a:pt x="1418661" y="691979"/>
                    </a:lnTo>
                    <a:cubicBezTo>
                      <a:pt x="1414851" y="696741"/>
                      <a:pt x="1410089" y="699599"/>
                      <a:pt x="1405326" y="702456"/>
                    </a:cubicBezTo>
                    <a:cubicBezTo>
                      <a:pt x="1400564" y="705314"/>
                      <a:pt x="1395801" y="707219"/>
                      <a:pt x="1391991" y="707219"/>
                    </a:cubicBezTo>
                    <a:cubicBezTo>
                      <a:pt x="1383419" y="708171"/>
                      <a:pt x="1373894" y="705314"/>
                      <a:pt x="1363416" y="697694"/>
                    </a:cubicBezTo>
                    <a:cubicBezTo>
                      <a:pt x="1353891" y="690074"/>
                      <a:pt x="1348176" y="683406"/>
                      <a:pt x="1347224" y="674834"/>
                    </a:cubicBezTo>
                    <a:cubicBezTo>
                      <a:pt x="1346271" y="668166"/>
                      <a:pt x="1348176" y="661499"/>
                      <a:pt x="1353891" y="656736"/>
                    </a:cubicBezTo>
                    <a:cubicBezTo>
                      <a:pt x="1359606" y="651021"/>
                      <a:pt x="1366274" y="648164"/>
                      <a:pt x="1373894" y="647211"/>
                    </a:cubicBezTo>
                    <a:cubicBezTo>
                      <a:pt x="1381514" y="646259"/>
                      <a:pt x="1388181" y="647211"/>
                      <a:pt x="1395801" y="651021"/>
                    </a:cubicBezTo>
                    <a:cubicBezTo>
                      <a:pt x="1403421" y="653879"/>
                      <a:pt x="1410089" y="658641"/>
                      <a:pt x="1415804" y="665309"/>
                    </a:cubicBezTo>
                    <a:lnTo>
                      <a:pt x="1411041" y="624351"/>
                    </a:lnTo>
                    <a:lnTo>
                      <a:pt x="1333889" y="633876"/>
                    </a:lnTo>
                    <a:lnTo>
                      <a:pt x="1332936" y="632924"/>
                    </a:lnTo>
                    <a:lnTo>
                      <a:pt x="1318649" y="633876"/>
                    </a:lnTo>
                    <a:lnTo>
                      <a:pt x="1326269" y="738651"/>
                    </a:lnTo>
                    <a:lnTo>
                      <a:pt x="1306266" y="728174"/>
                    </a:lnTo>
                    <a:lnTo>
                      <a:pt x="1299599" y="635781"/>
                    </a:lnTo>
                    <a:lnTo>
                      <a:pt x="1280549" y="636734"/>
                    </a:lnTo>
                    <a:lnTo>
                      <a:pt x="1269119" y="623399"/>
                    </a:lnTo>
                    <a:lnTo>
                      <a:pt x="1304361" y="620541"/>
                    </a:lnTo>
                    <a:cubicBezTo>
                      <a:pt x="1301504" y="615779"/>
                      <a:pt x="1298646" y="611969"/>
                      <a:pt x="1297694" y="608159"/>
                    </a:cubicBezTo>
                    <a:cubicBezTo>
                      <a:pt x="1295789" y="604349"/>
                      <a:pt x="1294836" y="601491"/>
                      <a:pt x="1294836" y="599586"/>
                    </a:cubicBezTo>
                    <a:cubicBezTo>
                      <a:pt x="1293884" y="590061"/>
                      <a:pt x="1297694" y="581489"/>
                      <a:pt x="1304361" y="573869"/>
                    </a:cubicBezTo>
                    <a:cubicBezTo>
                      <a:pt x="1311029" y="566249"/>
                      <a:pt x="1319601" y="562439"/>
                      <a:pt x="1330079" y="561486"/>
                    </a:cubicBezTo>
                    <a:cubicBezTo>
                      <a:pt x="1338651" y="560534"/>
                      <a:pt x="1348176" y="564344"/>
                      <a:pt x="1359606" y="572916"/>
                    </a:cubicBezTo>
                    <a:cubicBezTo>
                      <a:pt x="1371989" y="581489"/>
                      <a:pt x="1384371" y="592919"/>
                      <a:pt x="1396754" y="608159"/>
                    </a:cubicBezTo>
                    <a:lnTo>
                      <a:pt x="1391991" y="611969"/>
                    </a:lnTo>
                    <a:cubicBezTo>
                      <a:pt x="1383419" y="600539"/>
                      <a:pt x="1373894" y="591966"/>
                      <a:pt x="1364369" y="585299"/>
                    </a:cubicBezTo>
                    <a:cubicBezTo>
                      <a:pt x="1354844" y="579584"/>
                      <a:pt x="1345319" y="576726"/>
                      <a:pt x="1337699" y="576726"/>
                    </a:cubicBezTo>
                    <a:cubicBezTo>
                      <a:pt x="1330079" y="577679"/>
                      <a:pt x="1322459" y="580536"/>
                      <a:pt x="1316744" y="587204"/>
                    </a:cubicBezTo>
                    <a:cubicBezTo>
                      <a:pt x="1311029" y="592919"/>
                      <a:pt x="1309124" y="599586"/>
                      <a:pt x="1309124" y="608159"/>
                    </a:cubicBezTo>
                    <a:cubicBezTo>
                      <a:pt x="1309124" y="613874"/>
                      <a:pt x="1310076" y="617684"/>
                      <a:pt x="1311029" y="619589"/>
                    </a:cubicBezTo>
                    <a:lnTo>
                      <a:pt x="1326269" y="618636"/>
                    </a:lnTo>
                    <a:lnTo>
                      <a:pt x="1327221" y="619589"/>
                    </a:lnTo>
                    <a:lnTo>
                      <a:pt x="1436759" y="607206"/>
                    </a:lnTo>
                    <a:lnTo>
                      <a:pt x="1437711" y="608159"/>
                    </a:lnTo>
                    <a:lnTo>
                      <a:pt x="1558679" y="585299"/>
                    </a:lnTo>
                    <a:lnTo>
                      <a:pt x="1558679" y="585299"/>
                    </a:lnTo>
                    <a:lnTo>
                      <a:pt x="1615829" y="571011"/>
                    </a:lnTo>
                    <a:lnTo>
                      <a:pt x="1616781" y="571964"/>
                    </a:lnTo>
                    <a:lnTo>
                      <a:pt x="1709174" y="545294"/>
                    </a:lnTo>
                    <a:lnTo>
                      <a:pt x="1744416" y="533864"/>
                    </a:lnTo>
                    <a:cubicBezTo>
                      <a:pt x="1737749" y="524339"/>
                      <a:pt x="1731081" y="516719"/>
                      <a:pt x="1722509" y="511956"/>
                    </a:cubicBezTo>
                    <a:cubicBezTo>
                      <a:pt x="1713936" y="507194"/>
                      <a:pt x="1706316" y="506241"/>
                      <a:pt x="1699649" y="509099"/>
                    </a:cubicBezTo>
                    <a:cubicBezTo>
                      <a:pt x="1694886" y="511004"/>
                      <a:pt x="1691076" y="513861"/>
                      <a:pt x="1689171" y="519576"/>
                    </a:cubicBezTo>
                    <a:cubicBezTo>
                      <a:pt x="1687266" y="524339"/>
                      <a:pt x="1687266" y="530054"/>
                      <a:pt x="1689171" y="535769"/>
                    </a:cubicBezTo>
                    <a:cubicBezTo>
                      <a:pt x="1690124" y="537674"/>
                      <a:pt x="1691076" y="540531"/>
                      <a:pt x="1692981" y="542436"/>
                    </a:cubicBezTo>
                    <a:cubicBezTo>
                      <a:pt x="1694886" y="544341"/>
                      <a:pt x="1696791" y="546246"/>
                      <a:pt x="1699649" y="548151"/>
                    </a:cubicBezTo>
                    <a:lnTo>
                      <a:pt x="1692981" y="550056"/>
                    </a:lnTo>
                    <a:cubicBezTo>
                      <a:pt x="1689171" y="548151"/>
                      <a:pt x="1685361" y="544341"/>
                      <a:pt x="1682504" y="540531"/>
                    </a:cubicBezTo>
                    <a:cubicBezTo>
                      <a:pt x="1679646" y="535769"/>
                      <a:pt x="1676789" y="531959"/>
                      <a:pt x="1675836" y="527196"/>
                    </a:cubicBezTo>
                    <a:cubicBezTo>
                      <a:pt x="1672979" y="519576"/>
                      <a:pt x="1673931" y="512909"/>
                      <a:pt x="1676789" y="505289"/>
                    </a:cubicBezTo>
                    <a:cubicBezTo>
                      <a:pt x="1679646" y="498621"/>
                      <a:pt x="1685361" y="493859"/>
                      <a:pt x="1692029" y="491001"/>
                    </a:cubicBezTo>
                    <a:cubicBezTo>
                      <a:pt x="1701554" y="488144"/>
                      <a:pt x="1712031" y="490049"/>
                      <a:pt x="1722509" y="497669"/>
                    </a:cubicBezTo>
                    <a:cubicBezTo>
                      <a:pt x="1733939" y="505289"/>
                      <a:pt x="1743464" y="516719"/>
                      <a:pt x="1752036" y="531006"/>
                    </a:cubicBezTo>
                    <a:lnTo>
                      <a:pt x="1765371" y="526244"/>
                    </a:lnTo>
                    <a:lnTo>
                      <a:pt x="1766324" y="526244"/>
                    </a:lnTo>
                    <a:lnTo>
                      <a:pt x="1859669" y="491001"/>
                    </a:lnTo>
                    <a:lnTo>
                      <a:pt x="1859669" y="491001"/>
                    </a:lnTo>
                    <a:lnTo>
                      <a:pt x="1962539" y="445281"/>
                    </a:lnTo>
                    <a:lnTo>
                      <a:pt x="1977779" y="453854"/>
                    </a:lnTo>
                    <a:lnTo>
                      <a:pt x="1959681" y="462426"/>
                    </a:lnTo>
                    <a:lnTo>
                      <a:pt x="2002544" y="557676"/>
                    </a:lnTo>
                    <a:lnTo>
                      <a:pt x="1980636" y="554819"/>
                    </a:lnTo>
                    <a:lnTo>
                      <a:pt x="1964444" y="518624"/>
                    </a:lnTo>
                    <a:lnTo>
                      <a:pt x="1932059" y="532911"/>
                    </a:lnTo>
                    <a:lnTo>
                      <a:pt x="1933964" y="540531"/>
                    </a:lnTo>
                    <a:close/>
                    <a:moveTo>
                      <a:pt x="2038739" y="575774"/>
                    </a:moveTo>
                    <a:lnTo>
                      <a:pt x="2006354" y="565296"/>
                    </a:lnTo>
                    <a:cubicBezTo>
                      <a:pt x="2004449" y="564344"/>
                      <a:pt x="2001591" y="564344"/>
                      <a:pt x="1999686" y="563391"/>
                    </a:cubicBezTo>
                    <a:cubicBezTo>
                      <a:pt x="1997781" y="563391"/>
                      <a:pt x="1995876" y="563391"/>
                      <a:pt x="1994924" y="563391"/>
                    </a:cubicBezTo>
                    <a:cubicBezTo>
                      <a:pt x="1993971" y="564344"/>
                      <a:pt x="1992066" y="565296"/>
                      <a:pt x="1991114" y="566249"/>
                    </a:cubicBezTo>
                    <a:cubicBezTo>
                      <a:pt x="1990161" y="567201"/>
                      <a:pt x="1988256" y="570059"/>
                      <a:pt x="1986351" y="572916"/>
                    </a:cubicBezTo>
                    <a:lnTo>
                      <a:pt x="1974921" y="566249"/>
                    </a:lnTo>
                    <a:cubicBezTo>
                      <a:pt x="1976826" y="564344"/>
                      <a:pt x="1978731" y="561486"/>
                      <a:pt x="1980636" y="559581"/>
                    </a:cubicBezTo>
                    <a:cubicBezTo>
                      <a:pt x="1982541" y="557676"/>
                      <a:pt x="1984446" y="556724"/>
                      <a:pt x="1985399" y="555771"/>
                    </a:cubicBezTo>
                    <a:cubicBezTo>
                      <a:pt x="1987304" y="554819"/>
                      <a:pt x="1988256" y="554819"/>
                      <a:pt x="1989209" y="554819"/>
                    </a:cubicBezTo>
                    <a:cubicBezTo>
                      <a:pt x="1990161" y="554819"/>
                      <a:pt x="1992066" y="554819"/>
                      <a:pt x="1993971" y="555771"/>
                    </a:cubicBezTo>
                    <a:lnTo>
                      <a:pt x="2041596" y="569106"/>
                    </a:lnTo>
                    <a:lnTo>
                      <a:pt x="2038739" y="575774"/>
                    </a:lnTo>
                    <a:close/>
                    <a:moveTo>
                      <a:pt x="2137799" y="166199"/>
                    </a:moveTo>
                    <a:cubicBezTo>
                      <a:pt x="2145419" y="97619"/>
                      <a:pt x="2173041" y="21419"/>
                      <a:pt x="2254004" y="16656"/>
                    </a:cubicBezTo>
                    <a:cubicBezTo>
                      <a:pt x="2271149" y="16656"/>
                      <a:pt x="2273054" y="24276"/>
                      <a:pt x="2274006" y="26181"/>
                    </a:cubicBezTo>
                    <a:cubicBezTo>
                      <a:pt x="2278769" y="50946"/>
                      <a:pt x="2227334" y="115716"/>
                      <a:pt x="2137799" y="166199"/>
                    </a:cubicBezTo>
                    <a:close/>
                    <a:moveTo>
                      <a:pt x="2346396" y="591014"/>
                    </a:moveTo>
                    <a:cubicBezTo>
                      <a:pt x="2327346" y="553866"/>
                      <a:pt x="2289246" y="499574"/>
                      <a:pt x="2254956" y="497669"/>
                    </a:cubicBezTo>
                    <a:cubicBezTo>
                      <a:pt x="2246384" y="496716"/>
                      <a:pt x="2233049" y="499574"/>
                      <a:pt x="2222571" y="515766"/>
                    </a:cubicBezTo>
                    <a:cubicBezTo>
                      <a:pt x="2218761" y="522434"/>
                      <a:pt x="2214951" y="530054"/>
                      <a:pt x="2211141" y="537674"/>
                    </a:cubicBezTo>
                    <a:cubicBezTo>
                      <a:pt x="2207331" y="493859"/>
                      <a:pt x="2194949" y="451949"/>
                      <a:pt x="2181614" y="412896"/>
                    </a:cubicBezTo>
                    <a:cubicBezTo>
                      <a:pt x="2219714" y="397656"/>
                      <a:pt x="2254004" y="379559"/>
                      <a:pt x="2285436" y="358604"/>
                    </a:cubicBezTo>
                    <a:cubicBezTo>
                      <a:pt x="2293056" y="375749"/>
                      <a:pt x="2300676" y="391941"/>
                      <a:pt x="2309249" y="408134"/>
                    </a:cubicBezTo>
                    <a:cubicBezTo>
                      <a:pt x="2323536" y="435756"/>
                      <a:pt x="2338776" y="465284"/>
                      <a:pt x="2346396" y="496716"/>
                    </a:cubicBezTo>
                    <a:cubicBezTo>
                      <a:pt x="2350206" y="515766"/>
                      <a:pt x="2350206" y="568154"/>
                      <a:pt x="2346396" y="591014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6793" name="Google Shape;6793;p34"/>
          <p:cNvGrpSpPr/>
          <p:nvPr/>
        </p:nvGrpSpPr>
        <p:grpSpPr>
          <a:xfrm>
            <a:off x="158293" y="1337240"/>
            <a:ext cx="522450" cy="489790"/>
            <a:chOff x="149196" y="1449049"/>
            <a:chExt cx="522450" cy="489790"/>
          </a:xfrm>
        </p:grpSpPr>
        <p:sp>
          <p:nvSpPr>
            <p:cNvPr id="6794" name="Google Shape;6794;p34"/>
            <p:cNvSpPr/>
            <p:nvPr/>
          </p:nvSpPr>
          <p:spPr>
            <a:xfrm>
              <a:off x="149196" y="1551804"/>
              <a:ext cx="391838" cy="387035"/>
            </a:xfrm>
            <a:custGeom>
              <a:avLst/>
              <a:gdLst/>
              <a:ahLst/>
              <a:cxnLst/>
              <a:rect l="l" t="t" r="r" b="b"/>
              <a:pathLst>
                <a:path w="391838" h="387035" extrusionOk="0">
                  <a:moveTo>
                    <a:pt x="123721" y="373192"/>
                  </a:moveTo>
                  <a:cubicBezTo>
                    <a:pt x="125404" y="373862"/>
                    <a:pt x="127069" y="374556"/>
                    <a:pt x="128767" y="375177"/>
                  </a:cubicBezTo>
                  <a:cubicBezTo>
                    <a:pt x="130728" y="375894"/>
                    <a:pt x="132710" y="376532"/>
                    <a:pt x="134686" y="377186"/>
                  </a:cubicBezTo>
                  <a:cubicBezTo>
                    <a:pt x="135950" y="377600"/>
                    <a:pt x="137210" y="378043"/>
                    <a:pt x="138489" y="378433"/>
                  </a:cubicBezTo>
                  <a:cubicBezTo>
                    <a:pt x="140530" y="379064"/>
                    <a:pt x="142594" y="379625"/>
                    <a:pt x="144656" y="380187"/>
                  </a:cubicBezTo>
                  <a:cubicBezTo>
                    <a:pt x="145903" y="380522"/>
                    <a:pt x="147142" y="380865"/>
                    <a:pt x="148403" y="381184"/>
                  </a:cubicBezTo>
                  <a:cubicBezTo>
                    <a:pt x="150467" y="381698"/>
                    <a:pt x="152548" y="382180"/>
                    <a:pt x="154628" y="382619"/>
                  </a:cubicBezTo>
                  <a:cubicBezTo>
                    <a:pt x="155952" y="382906"/>
                    <a:pt x="157275" y="383177"/>
                    <a:pt x="158607" y="383428"/>
                  </a:cubicBezTo>
                  <a:cubicBezTo>
                    <a:pt x="160627" y="383823"/>
                    <a:pt x="162645" y="384189"/>
                    <a:pt x="164685" y="384516"/>
                  </a:cubicBezTo>
                  <a:cubicBezTo>
                    <a:pt x="166196" y="384760"/>
                    <a:pt x="167722" y="384963"/>
                    <a:pt x="169249" y="385166"/>
                  </a:cubicBezTo>
                  <a:cubicBezTo>
                    <a:pt x="171126" y="385421"/>
                    <a:pt x="172996" y="385680"/>
                    <a:pt x="174881" y="385887"/>
                  </a:cubicBezTo>
                  <a:cubicBezTo>
                    <a:pt x="176826" y="386098"/>
                    <a:pt x="178783" y="386238"/>
                    <a:pt x="180745" y="386385"/>
                  </a:cubicBezTo>
                  <a:cubicBezTo>
                    <a:pt x="182255" y="386497"/>
                    <a:pt x="183754" y="386653"/>
                    <a:pt x="185272" y="386728"/>
                  </a:cubicBezTo>
                  <a:cubicBezTo>
                    <a:pt x="188800" y="386932"/>
                    <a:pt x="192344" y="387035"/>
                    <a:pt x="195919" y="387035"/>
                  </a:cubicBezTo>
                  <a:cubicBezTo>
                    <a:pt x="202025" y="387035"/>
                    <a:pt x="208049" y="386721"/>
                    <a:pt x="214015" y="386171"/>
                  </a:cubicBezTo>
                  <a:cubicBezTo>
                    <a:pt x="214458" y="386130"/>
                    <a:pt x="214901" y="386115"/>
                    <a:pt x="215330" y="386075"/>
                  </a:cubicBezTo>
                  <a:cubicBezTo>
                    <a:pt x="220971" y="385521"/>
                    <a:pt x="226531" y="384680"/>
                    <a:pt x="232016" y="383651"/>
                  </a:cubicBezTo>
                  <a:cubicBezTo>
                    <a:pt x="232825" y="383504"/>
                    <a:pt x="233635" y="383380"/>
                    <a:pt x="234432" y="383217"/>
                  </a:cubicBezTo>
                  <a:cubicBezTo>
                    <a:pt x="239602" y="382180"/>
                    <a:pt x="244680" y="380905"/>
                    <a:pt x="249690" y="379478"/>
                  </a:cubicBezTo>
                  <a:cubicBezTo>
                    <a:pt x="250826" y="379151"/>
                    <a:pt x="251970" y="378848"/>
                    <a:pt x="253094" y="378506"/>
                  </a:cubicBezTo>
                  <a:cubicBezTo>
                    <a:pt x="257798" y="377071"/>
                    <a:pt x="262417" y="375428"/>
                    <a:pt x="266965" y="373650"/>
                  </a:cubicBezTo>
                  <a:cubicBezTo>
                    <a:pt x="268345" y="373113"/>
                    <a:pt x="269732" y="372590"/>
                    <a:pt x="271095" y="372016"/>
                  </a:cubicBezTo>
                  <a:cubicBezTo>
                    <a:pt x="275419" y="370215"/>
                    <a:pt x="279649" y="368229"/>
                    <a:pt x="283814" y="366133"/>
                  </a:cubicBezTo>
                  <a:cubicBezTo>
                    <a:pt x="285293" y="365387"/>
                    <a:pt x="286759" y="364654"/>
                    <a:pt x="288223" y="363869"/>
                  </a:cubicBezTo>
                  <a:cubicBezTo>
                    <a:pt x="292288" y="361688"/>
                    <a:pt x="296254" y="359341"/>
                    <a:pt x="300149" y="356889"/>
                  </a:cubicBezTo>
                  <a:cubicBezTo>
                    <a:pt x="301544" y="356009"/>
                    <a:pt x="302931" y="355135"/>
                    <a:pt x="304302" y="354223"/>
                  </a:cubicBezTo>
                  <a:cubicBezTo>
                    <a:pt x="308236" y="351600"/>
                    <a:pt x="312051" y="348818"/>
                    <a:pt x="315782" y="345928"/>
                  </a:cubicBezTo>
                  <a:cubicBezTo>
                    <a:pt x="316974" y="345003"/>
                    <a:pt x="318166" y="344090"/>
                    <a:pt x="319333" y="343134"/>
                  </a:cubicBezTo>
                  <a:cubicBezTo>
                    <a:pt x="323136" y="340041"/>
                    <a:pt x="326810" y="336784"/>
                    <a:pt x="330371" y="333420"/>
                  </a:cubicBezTo>
                  <a:cubicBezTo>
                    <a:pt x="330965" y="332857"/>
                    <a:pt x="331618" y="332376"/>
                    <a:pt x="332212" y="331797"/>
                  </a:cubicBezTo>
                  <a:cubicBezTo>
                    <a:pt x="332328" y="331682"/>
                    <a:pt x="332368" y="331527"/>
                    <a:pt x="332483" y="331403"/>
                  </a:cubicBezTo>
                  <a:cubicBezTo>
                    <a:pt x="369055" y="295796"/>
                    <a:pt x="391838" y="246083"/>
                    <a:pt x="391838" y="191116"/>
                  </a:cubicBezTo>
                  <a:cubicBezTo>
                    <a:pt x="391838" y="142416"/>
                    <a:pt x="373845" y="95724"/>
                    <a:pt x="341184" y="59654"/>
                  </a:cubicBezTo>
                  <a:lnTo>
                    <a:pt x="329087" y="70620"/>
                  </a:lnTo>
                  <a:cubicBezTo>
                    <a:pt x="359022" y="103680"/>
                    <a:pt x="375512" y="146473"/>
                    <a:pt x="375512" y="191116"/>
                  </a:cubicBezTo>
                  <a:cubicBezTo>
                    <a:pt x="375512" y="234300"/>
                    <a:pt x="360182" y="273969"/>
                    <a:pt x="334695" y="304980"/>
                  </a:cubicBezTo>
                  <a:lnTo>
                    <a:pt x="334695" y="264586"/>
                  </a:lnTo>
                  <a:cubicBezTo>
                    <a:pt x="334695" y="255586"/>
                    <a:pt x="327373" y="248259"/>
                    <a:pt x="318369" y="248259"/>
                  </a:cubicBezTo>
                  <a:lnTo>
                    <a:pt x="290084" y="248259"/>
                  </a:lnTo>
                  <a:lnTo>
                    <a:pt x="262278" y="206554"/>
                  </a:lnTo>
                  <a:cubicBezTo>
                    <a:pt x="259241" y="201998"/>
                    <a:pt x="254162" y="199279"/>
                    <a:pt x="248694" y="199279"/>
                  </a:cubicBezTo>
                  <a:lnTo>
                    <a:pt x="212246" y="199279"/>
                  </a:lnTo>
                  <a:cubicBezTo>
                    <a:pt x="203242" y="199279"/>
                    <a:pt x="195919" y="206606"/>
                    <a:pt x="195919" y="215606"/>
                  </a:cubicBezTo>
                  <a:lnTo>
                    <a:pt x="195919" y="240096"/>
                  </a:lnTo>
                  <a:lnTo>
                    <a:pt x="212246" y="240096"/>
                  </a:lnTo>
                  <a:lnTo>
                    <a:pt x="212246" y="215606"/>
                  </a:lnTo>
                  <a:lnTo>
                    <a:pt x="248694" y="215606"/>
                  </a:lnTo>
                  <a:lnTo>
                    <a:pt x="276500" y="257315"/>
                  </a:lnTo>
                  <a:cubicBezTo>
                    <a:pt x="279537" y="261867"/>
                    <a:pt x="284615" y="264586"/>
                    <a:pt x="290084" y="264586"/>
                  </a:cubicBezTo>
                  <a:lnTo>
                    <a:pt x="318369" y="264586"/>
                  </a:lnTo>
                  <a:lnTo>
                    <a:pt x="318369" y="322327"/>
                  </a:lnTo>
                  <a:cubicBezTo>
                    <a:pt x="318018" y="322653"/>
                    <a:pt x="317675" y="322996"/>
                    <a:pt x="317325" y="323324"/>
                  </a:cubicBezTo>
                  <a:cubicBezTo>
                    <a:pt x="314052" y="326337"/>
                    <a:pt x="310663" y="329183"/>
                    <a:pt x="307200" y="331918"/>
                  </a:cubicBezTo>
                  <a:cubicBezTo>
                    <a:pt x="306155" y="332742"/>
                    <a:pt x="305127" y="333576"/>
                    <a:pt x="304067" y="334385"/>
                  </a:cubicBezTo>
                  <a:cubicBezTo>
                    <a:pt x="300687" y="336947"/>
                    <a:pt x="297219" y="339347"/>
                    <a:pt x="293684" y="341651"/>
                  </a:cubicBezTo>
                  <a:cubicBezTo>
                    <a:pt x="292436" y="342464"/>
                    <a:pt x="291184" y="343281"/>
                    <a:pt x="289912" y="344075"/>
                  </a:cubicBezTo>
                  <a:cubicBezTo>
                    <a:pt x="286401" y="346239"/>
                    <a:pt x="282817" y="348260"/>
                    <a:pt x="279179" y="350173"/>
                  </a:cubicBezTo>
                  <a:cubicBezTo>
                    <a:pt x="277824" y="350882"/>
                    <a:pt x="276468" y="351584"/>
                    <a:pt x="275097" y="352270"/>
                  </a:cubicBezTo>
                  <a:cubicBezTo>
                    <a:pt x="271366" y="354108"/>
                    <a:pt x="267576" y="355814"/>
                    <a:pt x="263725" y="357388"/>
                  </a:cubicBezTo>
                  <a:cubicBezTo>
                    <a:pt x="262409" y="357926"/>
                    <a:pt x="261094" y="358440"/>
                    <a:pt x="259762" y="358946"/>
                  </a:cubicBezTo>
                  <a:cubicBezTo>
                    <a:pt x="255717" y="360489"/>
                    <a:pt x="251619" y="361903"/>
                    <a:pt x="247462" y="363143"/>
                  </a:cubicBezTo>
                  <a:cubicBezTo>
                    <a:pt x="246334" y="363486"/>
                    <a:pt x="245194" y="363797"/>
                    <a:pt x="244058" y="364116"/>
                  </a:cubicBezTo>
                  <a:cubicBezTo>
                    <a:pt x="239634" y="365347"/>
                    <a:pt x="235161" y="366432"/>
                    <a:pt x="230637" y="367325"/>
                  </a:cubicBezTo>
                  <a:cubicBezTo>
                    <a:pt x="229772" y="367496"/>
                    <a:pt x="228899" y="367632"/>
                    <a:pt x="228035" y="367787"/>
                  </a:cubicBezTo>
                  <a:cubicBezTo>
                    <a:pt x="223199" y="368660"/>
                    <a:pt x="218337" y="369381"/>
                    <a:pt x="213414" y="369851"/>
                  </a:cubicBezTo>
                  <a:cubicBezTo>
                    <a:pt x="212892" y="369903"/>
                    <a:pt x="212369" y="369928"/>
                    <a:pt x="211847" y="369975"/>
                  </a:cubicBezTo>
                  <a:cubicBezTo>
                    <a:pt x="206590" y="370426"/>
                    <a:pt x="201272" y="370709"/>
                    <a:pt x="195919" y="370709"/>
                  </a:cubicBezTo>
                  <a:cubicBezTo>
                    <a:pt x="192810" y="370709"/>
                    <a:pt x="189705" y="370629"/>
                    <a:pt x="186620" y="370474"/>
                  </a:cubicBezTo>
                  <a:cubicBezTo>
                    <a:pt x="184164" y="370350"/>
                    <a:pt x="181725" y="370139"/>
                    <a:pt x="179289" y="369920"/>
                  </a:cubicBezTo>
                  <a:cubicBezTo>
                    <a:pt x="178704" y="369860"/>
                    <a:pt x="178106" y="369836"/>
                    <a:pt x="177520" y="369780"/>
                  </a:cubicBezTo>
                  <a:cubicBezTo>
                    <a:pt x="174710" y="369493"/>
                    <a:pt x="171927" y="369126"/>
                    <a:pt x="169161" y="368712"/>
                  </a:cubicBezTo>
                  <a:cubicBezTo>
                    <a:pt x="168966" y="368680"/>
                    <a:pt x="168759" y="368660"/>
                    <a:pt x="168563" y="368628"/>
                  </a:cubicBezTo>
                  <a:cubicBezTo>
                    <a:pt x="165829" y="368214"/>
                    <a:pt x="163118" y="367716"/>
                    <a:pt x="160432" y="367177"/>
                  </a:cubicBezTo>
                  <a:cubicBezTo>
                    <a:pt x="160181" y="367125"/>
                    <a:pt x="159926" y="367085"/>
                    <a:pt x="159682" y="367038"/>
                  </a:cubicBezTo>
                  <a:cubicBezTo>
                    <a:pt x="157152" y="366516"/>
                    <a:pt x="154653" y="365918"/>
                    <a:pt x="152157" y="365299"/>
                  </a:cubicBezTo>
                  <a:cubicBezTo>
                    <a:pt x="151723" y="365192"/>
                    <a:pt x="151284" y="365092"/>
                    <a:pt x="150850" y="364981"/>
                  </a:cubicBezTo>
                  <a:cubicBezTo>
                    <a:pt x="148606" y="364399"/>
                    <a:pt x="146385" y="363749"/>
                    <a:pt x="144173" y="363080"/>
                  </a:cubicBezTo>
                  <a:cubicBezTo>
                    <a:pt x="143464" y="362865"/>
                    <a:pt x="142742" y="362661"/>
                    <a:pt x="142025" y="362442"/>
                  </a:cubicBezTo>
                  <a:cubicBezTo>
                    <a:pt x="140068" y="361820"/>
                    <a:pt x="138130" y="361150"/>
                    <a:pt x="136197" y="360465"/>
                  </a:cubicBezTo>
                  <a:cubicBezTo>
                    <a:pt x="135225" y="360122"/>
                    <a:pt x="134252" y="359787"/>
                    <a:pt x="133291" y="359429"/>
                  </a:cubicBezTo>
                  <a:cubicBezTo>
                    <a:pt x="131570" y="358783"/>
                    <a:pt x="129864" y="358097"/>
                    <a:pt x="128166" y="357403"/>
                  </a:cubicBezTo>
                  <a:cubicBezTo>
                    <a:pt x="127014" y="356929"/>
                    <a:pt x="125870" y="356467"/>
                    <a:pt x="124725" y="355969"/>
                  </a:cubicBezTo>
                  <a:cubicBezTo>
                    <a:pt x="124032" y="355666"/>
                    <a:pt x="123355" y="355347"/>
                    <a:pt x="122669" y="355036"/>
                  </a:cubicBezTo>
                  <a:lnTo>
                    <a:pt x="144664" y="289076"/>
                  </a:lnTo>
                  <a:lnTo>
                    <a:pt x="158898" y="289076"/>
                  </a:lnTo>
                  <a:lnTo>
                    <a:pt x="170377" y="306295"/>
                  </a:lnTo>
                  <a:cubicBezTo>
                    <a:pt x="173414" y="310847"/>
                    <a:pt x="178493" y="313566"/>
                    <a:pt x="183961" y="313566"/>
                  </a:cubicBezTo>
                  <a:lnTo>
                    <a:pt x="195919" y="313566"/>
                  </a:lnTo>
                  <a:cubicBezTo>
                    <a:pt x="204923" y="313566"/>
                    <a:pt x="212246" y="306243"/>
                    <a:pt x="212246" y="297239"/>
                  </a:cubicBezTo>
                  <a:lnTo>
                    <a:pt x="212246" y="256422"/>
                  </a:lnTo>
                  <a:lnTo>
                    <a:pt x="195919" y="256422"/>
                  </a:lnTo>
                  <a:lnTo>
                    <a:pt x="195919" y="297239"/>
                  </a:lnTo>
                  <a:lnTo>
                    <a:pt x="183961" y="297239"/>
                  </a:lnTo>
                  <a:lnTo>
                    <a:pt x="172481" y="280024"/>
                  </a:lnTo>
                  <a:cubicBezTo>
                    <a:pt x="169445" y="275467"/>
                    <a:pt x="164366" y="272749"/>
                    <a:pt x="158898" y="272749"/>
                  </a:cubicBezTo>
                  <a:lnTo>
                    <a:pt x="144664" y="272749"/>
                  </a:lnTo>
                  <a:cubicBezTo>
                    <a:pt x="137624" y="272749"/>
                    <a:pt x="131398" y="277242"/>
                    <a:pt x="129186" y="283910"/>
                  </a:cubicBezTo>
                  <a:lnTo>
                    <a:pt x="107952" y="347602"/>
                  </a:lnTo>
                  <a:cubicBezTo>
                    <a:pt x="53313" y="316767"/>
                    <a:pt x="16327" y="258196"/>
                    <a:pt x="16327" y="191116"/>
                  </a:cubicBezTo>
                  <a:cubicBezTo>
                    <a:pt x="16327" y="142188"/>
                    <a:pt x="36767" y="96661"/>
                    <a:pt x="69994" y="63648"/>
                  </a:cubicBezTo>
                  <a:lnTo>
                    <a:pt x="80238" y="84129"/>
                  </a:lnTo>
                  <a:cubicBezTo>
                    <a:pt x="83012" y="89697"/>
                    <a:pt x="88604" y="93156"/>
                    <a:pt x="94843" y="93156"/>
                  </a:cubicBezTo>
                  <a:lnTo>
                    <a:pt x="114286" y="93156"/>
                  </a:lnTo>
                  <a:lnTo>
                    <a:pt x="114286" y="133973"/>
                  </a:lnTo>
                  <a:cubicBezTo>
                    <a:pt x="114286" y="142977"/>
                    <a:pt x="121609" y="150300"/>
                    <a:pt x="130613" y="150300"/>
                  </a:cubicBezTo>
                  <a:lnTo>
                    <a:pt x="182375" y="150300"/>
                  </a:lnTo>
                  <a:cubicBezTo>
                    <a:pt x="188924" y="150300"/>
                    <a:pt x="194807" y="146418"/>
                    <a:pt x="197382" y="140407"/>
                  </a:cubicBezTo>
                  <a:lnTo>
                    <a:pt x="217626" y="93156"/>
                  </a:lnTo>
                  <a:lnTo>
                    <a:pt x="253062" y="93156"/>
                  </a:lnTo>
                  <a:cubicBezTo>
                    <a:pt x="262066" y="93156"/>
                    <a:pt x="269389" y="85834"/>
                    <a:pt x="269389" y="76830"/>
                  </a:cubicBezTo>
                  <a:lnTo>
                    <a:pt x="269389" y="60503"/>
                  </a:lnTo>
                  <a:lnTo>
                    <a:pt x="253062" y="60503"/>
                  </a:lnTo>
                  <a:lnTo>
                    <a:pt x="253062" y="76830"/>
                  </a:lnTo>
                  <a:lnTo>
                    <a:pt x="217626" y="76830"/>
                  </a:lnTo>
                  <a:cubicBezTo>
                    <a:pt x="211077" y="76830"/>
                    <a:pt x="205195" y="80717"/>
                    <a:pt x="202619" y="86727"/>
                  </a:cubicBezTo>
                  <a:lnTo>
                    <a:pt x="182375" y="133973"/>
                  </a:lnTo>
                  <a:lnTo>
                    <a:pt x="130613" y="133973"/>
                  </a:lnTo>
                  <a:lnTo>
                    <a:pt x="130613" y="93156"/>
                  </a:lnTo>
                  <a:cubicBezTo>
                    <a:pt x="130613" y="84156"/>
                    <a:pt x="123290" y="76830"/>
                    <a:pt x="114286" y="76830"/>
                  </a:cubicBezTo>
                  <a:lnTo>
                    <a:pt x="94843" y="76830"/>
                  </a:lnTo>
                  <a:lnTo>
                    <a:pt x="82562" y="52285"/>
                  </a:lnTo>
                  <a:cubicBezTo>
                    <a:pt x="91729" y="44743"/>
                    <a:pt x="101583" y="37999"/>
                    <a:pt x="112166" y="32358"/>
                  </a:cubicBezTo>
                  <a:cubicBezTo>
                    <a:pt x="112883" y="31984"/>
                    <a:pt x="113592" y="31597"/>
                    <a:pt x="114318" y="31231"/>
                  </a:cubicBezTo>
                  <a:cubicBezTo>
                    <a:pt x="118384" y="29142"/>
                    <a:pt x="122513" y="27164"/>
                    <a:pt x="126759" y="25379"/>
                  </a:cubicBezTo>
                  <a:cubicBezTo>
                    <a:pt x="127185" y="25200"/>
                    <a:pt x="127631" y="25052"/>
                    <a:pt x="128058" y="24881"/>
                  </a:cubicBezTo>
                  <a:cubicBezTo>
                    <a:pt x="131733" y="23370"/>
                    <a:pt x="135487" y="22007"/>
                    <a:pt x="139282" y="20743"/>
                  </a:cubicBezTo>
                  <a:cubicBezTo>
                    <a:pt x="140645" y="20285"/>
                    <a:pt x="142017" y="19843"/>
                    <a:pt x="143395" y="19428"/>
                  </a:cubicBezTo>
                  <a:cubicBezTo>
                    <a:pt x="147322" y="18220"/>
                    <a:pt x="151300" y="17108"/>
                    <a:pt x="155337" y="16180"/>
                  </a:cubicBezTo>
                  <a:cubicBezTo>
                    <a:pt x="155649" y="16103"/>
                    <a:pt x="155960" y="16008"/>
                    <a:pt x="156271" y="15940"/>
                  </a:cubicBezTo>
                  <a:lnTo>
                    <a:pt x="155079" y="10666"/>
                  </a:lnTo>
                  <a:lnTo>
                    <a:pt x="152679" y="0"/>
                  </a:lnTo>
                  <a:cubicBezTo>
                    <a:pt x="152416" y="56"/>
                    <a:pt x="152165" y="148"/>
                    <a:pt x="151902" y="211"/>
                  </a:cubicBezTo>
                  <a:cubicBezTo>
                    <a:pt x="147354" y="1256"/>
                    <a:pt x="142858" y="2511"/>
                    <a:pt x="138393" y="3887"/>
                  </a:cubicBezTo>
                  <a:cubicBezTo>
                    <a:pt x="136807" y="4372"/>
                    <a:pt x="135240" y="4907"/>
                    <a:pt x="133674" y="5430"/>
                  </a:cubicBezTo>
                  <a:cubicBezTo>
                    <a:pt x="130207" y="6593"/>
                    <a:pt x="126766" y="7868"/>
                    <a:pt x="123363" y="9232"/>
                  </a:cubicBezTo>
                  <a:cubicBezTo>
                    <a:pt x="122123" y="9730"/>
                    <a:pt x="120867" y="10189"/>
                    <a:pt x="119639" y="10710"/>
                  </a:cubicBezTo>
                  <a:cubicBezTo>
                    <a:pt x="114980" y="12684"/>
                    <a:pt x="110392" y="14840"/>
                    <a:pt x="105895" y="17176"/>
                  </a:cubicBezTo>
                  <a:cubicBezTo>
                    <a:pt x="105688" y="17280"/>
                    <a:pt x="105493" y="17395"/>
                    <a:pt x="105290" y="17503"/>
                  </a:cubicBezTo>
                  <a:cubicBezTo>
                    <a:pt x="100630" y="19942"/>
                    <a:pt x="96082" y="22605"/>
                    <a:pt x="91618" y="25418"/>
                  </a:cubicBezTo>
                  <a:cubicBezTo>
                    <a:pt x="91542" y="25466"/>
                    <a:pt x="91462" y="25518"/>
                    <a:pt x="91387" y="25566"/>
                  </a:cubicBezTo>
                  <a:cubicBezTo>
                    <a:pt x="82793" y="31003"/>
                    <a:pt x="74546" y="37034"/>
                    <a:pt x="66857" y="43771"/>
                  </a:cubicBezTo>
                  <a:cubicBezTo>
                    <a:pt x="66482" y="44105"/>
                    <a:pt x="66227" y="44520"/>
                    <a:pt x="65928" y="44914"/>
                  </a:cubicBezTo>
                  <a:cubicBezTo>
                    <a:pt x="25275" y="81323"/>
                    <a:pt x="0" y="134157"/>
                    <a:pt x="0" y="191116"/>
                  </a:cubicBezTo>
                  <a:cubicBezTo>
                    <a:pt x="0" y="267818"/>
                    <a:pt x="44328" y="334329"/>
                    <a:pt x="108686" y="366476"/>
                  </a:cubicBezTo>
                  <a:cubicBezTo>
                    <a:pt x="108801" y="366539"/>
                    <a:pt x="108873" y="366647"/>
                    <a:pt x="108989" y="366702"/>
                  </a:cubicBezTo>
                  <a:cubicBezTo>
                    <a:pt x="109447" y="366930"/>
                    <a:pt x="109910" y="367118"/>
                    <a:pt x="110368" y="367340"/>
                  </a:cubicBezTo>
                  <a:cubicBezTo>
                    <a:pt x="112011" y="368138"/>
                    <a:pt x="113672" y="368875"/>
                    <a:pt x="115338" y="369633"/>
                  </a:cubicBezTo>
                  <a:cubicBezTo>
                    <a:pt x="118117" y="370880"/>
                    <a:pt x="120907" y="372072"/>
                    <a:pt x="123721" y="37319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5" name="Google Shape;6795;p34"/>
            <p:cNvSpPr/>
            <p:nvPr/>
          </p:nvSpPr>
          <p:spPr>
            <a:xfrm>
              <a:off x="190012" y="1718430"/>
              <a:ext cx="104356" cy="81632"/>
            </a:xfrm>
            <a:custGeom>
              <a:avLst/>
              <a:gdLst/>
              <a:ahLst/>
              <a:cxnLst/>
              <a:rect l="l" t="t" r="r" b="b"/>
              <a:pathLst>
                <a:path w="104356" h="81632" extrusionOk="0">
                  <a:moveTo>
                    <a:pt x="75176" y="17690"/>
                  </a:moveTo>
                  <a:lnTo>
                    <a:pt x="52579" y="23342"/>
                  </a:lnTo>
                  <a:lnTo>
                    <a:pt x="41869" y="7275"/>
                  </a:lnTo>
                  <a:cubicBezTo>
                    <a:pt x="38831" y="2718"/>
                    <a:pt x="33753" y="0"/>
                    <a:pt x="28285" y="0"/>
                  </a:cubicBezTo>
                  <a:lnTo>
                    <a:pt x="16327" y="0"/>
                  </a:lnTo>
                  <a:cubicBezTo>
                    <a:pt x="7322" y="0"/>
                    <a:pt x="0" y="7327"/>
                    <a:pt x="0" y="16327"/>
                  </a:cubicBezTo>
                  <a:lnTo>
                    <a:pt x="0" y="37441"/>
                  </a:lnTo>
                  <a:cubicBezTo>
                    <a:pt x="0" y="41797"/>
                    <a:pt x="1698" y="45895"/>
                    <a:pt x="4783" y="48980"/>
                  </a:cubicBezTo>
                  <a:lnTo>
                    <a:pt x="32653" y="76850"/>
                  </a:lnTo>
                  <a:cubicBezTo>
                    <a:pt x="35691" y="79895"/>
                    <a:pt x="39904" y="81633"/>
                    <a:pt x="44197" y="81633"/>
                  </a:cubicBezTo>
                  <a:lnTo>
                    <a:pt x="76587" y="81633"/>
                  </a:lnTo>
                  <a:cubicBezTo>
                    <a:pt x="82825" y="81633"/>
                    <a:pt x="88417" y="78174"/>
                    <a:pt x="91191" y="72613"/>
                  </a:cubicBezTo>
                  <a:lnTo>
                    <a:pt x="102627" y="49733"/>
                  </a:lnTo>
                  <a:cubicBezTo>
                    <a:pt x="105780" y="43439"/>
                    <a:pt x="104540" y="35862"/>
                    <a:pt x="99566" y="30884"/>
                  </a:cubicBezTo>
                  <a:lnTo>
                    <a:pt x="90677" y="21995"/>
                  </a:lnTo>
                  <a:cubicBezTo>
                    <a:pt x="86643" y="17945"/>
                    <a:pt x="80669" y="16303"/>
                    <a:pt x="75176" y="17690"/>
                  </a:cubicBezTo>
                  <a:close/>
                  <a:moveTo>
                    <a:pt x="76587" y="65306"/>
                  </a:moveTo>
                  <a:lnTo>
                    <a:pt x="44197" y="65306"/>
                  </a:lnTo>
                  <a:lnTo>
                    <a:pt x="16327" y="37441"/>
                  </a:lnTo>
                  <a:lnTo>
                    <a:pt x="16327" y="16327"/>
                  </a:lnTo>
                  <a:lnTo>
                    <a:pt x="28285" y="16327"/>
                  </a:lnTo>
                  <a:lnTo>
                    <a:pt x="38995" y="32394"/>
                  </a:lnTo>
                  <a:cubicBezTo>
                    <a:pt x="42817" y="38119"/>
                    <a:pt x="49845" y="40837"/>
                    <a:pt x="56529" y="39179"/>
                  </a:cubicBezTo>
                  <a:lnTo>
                    <a:pt x="79126" y="33531"/>
                  </a:lnTo>
                  <a:lnTo>
                    <a:pt x="88027" y="4242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6" name="Google Shape;6796;p34"/>
            <p:cNvSpPr/>
            <p:nvPr/>
          </p:nvSpPr>
          <p:spPr>
            <a:xfrm>
              <a:off x="404620" y="1669450"/>
              <a:ext cx="103760" cy="89796"/>
            </a:xfrm>
            <a:custGeom>
              <a:avLst/>
              <a:gdLst/>
              <a:ahLst/>
              <a:cxnLst/>
              <a:rect l="l" t="t" r="r" b="b"/>
              <a:pathLst>
                <a:path w="103760" h="89796" extrusionOk="0">
                  <a:moveTo>
                    <a:pt x="32767" y="0"/>
                  </a:moveTo>
                  <a:cubicBezTo>
                    <a:pt x="29534" y="0"/>
                    <a:pt x="26405" y="949"/>
                    <a:pt x="23711" y="2747"/>
                  </a:cubicBezTo>
                  <a:lnTo>
                    <a:pt x="7272" y="13700"/>
                  </a:lnTo>
                  <a:cubicBezTo>
                    <a:pt x="428" y="18256"/>
                    <a:pt x="-1956" y="27237"/>
                    <a:pt x="1720" y="34591"/>
                  </a:cubicBezTo>
                  <a:lnTo>
                    <a:pt x="13770" y="58670"/>
                  </a:lnTo>
                  <a:cubicBezTo>
                    <a:pt x="15157" y="61448"/>
                    <a:pt x="17304" y="63756"/>
                    <a:pt x="19972" y="65367"/>
                  </a:cubicBezTo>
                  <a:lnTo>
                    <a:pt x="56814" y="87473"/>
                  </a:lnTo>
                  <a:cubicBezTo>
                    <a:pt x="59345" y="88991"/>
                    <a:pt x="62251" y="89796"/>
                    <a:pt x="65205" y="89796"/>
                  </a:cubicBezTo>
                  <a:lnTo>
                    <a:pt x="87434" y="89796"/>
                  </a:lnTo>
                  <a:cubicBezTo>
                    <a:pt x="96438" y="89796"/>
                    <a:pt x="103761" y="82474"/>
                    <a:pt x="103761" y="73470"/>
                  </a:cubicBezTo>
                  <a:lnTo>
                    <a:pt x="103761" y="54868"/>
                  </a:lnTo>
                  <a:cubicBezTo>
                    <a:pt x="103761" y="47832"/>
                    <a:pt x="99273" y="41602"/>
                    <a:pt x="92600" y="39382"/>
                  </a:cubicBezTo>
                  <a:lnTo>
                    <a:pt x="76904" y="34148"/>
                  </a:lnTo>
                  <a:cubicBezTo>
                    <a:pt x="76904" y="34148"/>
                    <a:pt x="76896" y="34148"/>
                    <a:pt x="76887" y="34132"/>
                  </a:cubicBezTo>
                  <a:lnTo>
                    <a:pt x="64339" y="9041"/>
                  </a:lnTo>
                  <a:cubicBezTo>
                    <a:pt x="61565" y="3464"/>
                    <a:pt x="55973" y="0"/>
                    <a:pt x="49735" y="0"/>
                  </a:cubicBezTo>
                  <a:close/>
                  <a:moveTo>
                    <a:pt x="62290" y="41446"/>
                  </a:moveTo>
                  <a:cubicBezTo>
                    <a:pt x="62290" y="41446"/>
                    <a:pt x="62299" y="41454"/>
                    <a:pt x="62299" y="41454"/>
                  </a:cubicBezTo>
                  <a:cubicBezTo>
                    <a:pt x="64252" y="45349"/>
                    <a:pt x="67596" y="48246"/>
                    <a:pt x="71729" y="49626"/>
                  </a:cubicBezTo>
                  <a:lnTo>
                    <a:pt x="87434" y="54868"/>
                  </a:lnTo>
                  <a:lnTo>
                    <a:pt x="87434" y="73470"/>
                  </a:lnTo>
                  <a:lnTo>
                    <a:pt x="65205" y="73470"/>
                  </a:lnTo>
                  <a:lnTo>
                    <a:pt x="28366" y="51363"/>
                  </a:lnTo>
                  <a:lnTo>
                    <a:pt x="16317" y="27284"/>
                  </a:lnTo>
                  <a:lnTo>
                    <a:pt x="32767" y="16327"/>
                  </a:lnTo>
                  <a:lnTo>
                    <a:pt x="49735" y="1632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7" name="Google Shape;6797;p34"/>
            <p:cNvSpPr/>
            <p:nvPr/>
          </p:nvSpPr>
          <p:spPr>
            <a:xfrm>
              <a:off x="279804" y="1449049"/>
              <a:ext cx="359188" cy="163258"/>
            </a:xfrm>
            <a:custGeom>
              <a:avLst/>
              <a:gdLst/>
              <a:ahLst/>
              <a:cxnLst/>
              <a:rect l="l" t="t" r="r" b="b"/>
              <a:pathLst>
                <a:path w="359188" h="163258" extrusionOk="0">
                  <a:moveTo>
                    <a:pt x="4787" y="80893"/>
                  </a:moveTo>
                  <a:lnTo>
                    <a:pt x="89800" y="119537"/>
                  </a:lnTo>
                  <a:lnTo>
                    <a:pt x="89800" y="126903"/>
                  </a:lnTo>
                  <a:cubicBezTo>
                    <a:pt x="89800" y="130379"/>
                    <a:pt x="92012" y="133480"/>
                    <a:pt x="95301" y="134616"/>
                  </a:cubicBezTo>
                  <a:lnTo>
                    <a:pt x="176934" y="162820"/>
                  </a:lnTo>
                  <a:cubicBezTo>
                    <a:pt x="177790" y="163116"/>
                    <a:pt x="178699" y="163259"/>
                    <a:pt x="179596" y="163259"/>
                  </a:cubicBezTo>
                  <a:cubicBezTo>
                    <a:pt x="180493" y="163259"/>
                    <a:pt x="181402" y="163116"/>
                    <a:pt x="182259" y="162813"/>
                  </a:cubicBezTo>
                  <a:lnTo>
                    <a:pt x="263892" y="134608"/>
                  </a:lnTo>
                  <a:cubicBezTo>
                    <a:pt x="267180" y="133480"/>
                    <a:pt x="269393" y="130379"/>
                    <a:pt x="269393" y="126894"/>
                  </a:cubicBezTo>
                  <a:lnTo>
                    <a:pt x="269393" y="119529"/>
                  </a:lnTo>
                  <a:lnTo>
                    <a:pt x="342862" y="86134"/>
                  </a:lnTo>
                  <a:lnTo>
                    <a:pt x="342862" y="114279"/>
                  </a:lnTo>
                  <a:lnTo>
                    <a:pt x="359189" y="114279"/>
                  </a:lnTo>
                  <a:lnTo>
                    <a:pt x="359189" y="73463"/>
                  </a:lnTo>
                  <a:lnTo>
                    <a:pt x="359149" y="73463"/>
                  </a:lnTo>
                  <a:cubicBezTo>
                    <a:pt x="359149" y="73375"/>
                    <a:pt x="359181" y="73291"/>
                    <a:pt x="359181" y="73212"/>
                  </a:cubicBezTo>
                  <a:cubicBezTo>
                    <a:pt x="359082" y="69923"/>
                    <a:pt x="357008" y="67005"/>
                    <a:pt x="353932" y="65841"/>
                  </a:cubicBezTo>
                  <a:lnTo>
                    <a:pt x="182502" y="535"/>
                  </a:lnTo>
                  <a:cubicBezTo>
                    <a:pt x="180625" y="-178"/>
                    <a:pt x="178568" y="-178"/>
                    <a:pt x="176683" y="535"/>
                  </a:cubicBezTo>
                  <a:lnTo>
                    <a:pt x="5254" y="65841"/>
                  </a:lnTo>
                  <a:cubicBezTo>
                    <a:pt x="2176" y="67017"/>
                    <a:pt x="104" y="69923"/>
                    <a:pt x="4" y="73212"/>
                  </a:cubicBezTo>
                  <a:cubicBezTo>
                    <a:pt x="-96" y="76500"/>
                    <a:pt x="1794" y="79529"/>
                    <a:pt x="4787" y="80893"/>
                  </a:cubicBezTo>
                  <a:close/>
                  <a:moveTo>
                    <a:pt x="253066" y="121079"/>
                  </a:moveTo>
                  <a:lnTo>
                    <a:pt x="179596" y="146462"/>
                  </a:lnTo>
                  <a:lnTo>
                    <a:pt x="106127" y="121079"/>
                  </a:lnTo>
                  <a:lnTo>
                    <a:pt x="106127" y="79537"/>
                  </a:lnTo>
                  <a:lnTo>
                    <a:pt x="130338" y="72271"/>
                  </a:lnTo>
                  <a:cubicBezTo>
                    <a:pt x="142403" y="68648"/>
                    <a:pt x="154732" y="66388"/>
                    <a:pt x="167124" y="65483"/>
                  </a:cubicBezTo>
                  <a:cubicBezTo>
                    <a:pt x="167646" y="65439"/>
                    <a:pt x="168169" y="65455"/>
                    <a:pt x="168690" y="65423"/>
                  </a:cubicBezTo>
                  <a:cubicBezTo>
                    <a:pt x="169612" y="65367"/>
                    <a:pt x="170536" y="65367"/>
                    <a:pt x="171465" y="65327"/>
                  </a:cubicBezTo>
                  <a:lnTo>
                    <a:pt x="171433" y="122442"/>
                  </a:lnTo>
                  <a:lnTo>
                    <a:pt x="187760" y="122442"/>
                  </a:lnTo>
                  <a:lnTo>
                    <a:pt x="187791" y="65327"/>
                  </a:lnTo>
                  <a:cubicBezTo>
                    <a:pt x="188249" y="65351"/>
                    <a:pt x="188717" y="65351"/>
                    <a:pt x="189171" y="65375"/>
                  </a:cubicBezTo>
                  <a:cubicBezTo>
                    <a:pt x="189932" y="65415"/>
                    <a:pt x="190689" y="65407"/>
                    <a:pt x="191450" y="65455"/>
                  </a:cubicBezTo>
                  <a:cubicBezTo>
                    <a:pt x="203835" y="66340"/>
                    <a:pt x="216160" y="68576"/>
                    <a:pt x="228233" y="72167"/>
                  </a:cubicBezTo>
                  <a:lnTo>
                    <a:pt x="253066" y="79553"/>
                  </a:lnTo>
                  <a:close/>
                  <a:moveTo>
                    <a:pt x="179596" y="16894"/>
                  </a:moveTo>
                  <a:lnTo>
                    <a:pt x="329832" y="74124"/>
                  </a:lnTo>
                  <a:lnTo>
                    <a:pt x="269393" y="101604"/>
                  </a:lnTo>
                  <a:lnTo>
                    <a:pt x="269393" y="73463"/>
                  </a:lnTo>
                  <a:cubicBezTo>
                    <a:pt x="269393" y="72566"/>
                    <a:pt x="269245" y="71685"/>
                    <a:pt x="268970" y="70868"/>
                  </a:cubicBezTo>
                  <a:cubicBezTo>
                    <a:pt x="268778" y="70322"/>
                    <a:pt x="268464" y="69839"/>
                    <a:pt x="268177" y="69349"/>
                  </a:cubicBezTo>
                  <a:cubicBezTo>
                    <a:pt x="268029" y="69106"/>
                    <a:pt x="267950" y="68819"/>
                    <a:pt x="267774" y="68592"/>
                  </a:cubicBezTo>
                  <a:cubicBezTo>
                    <a:pt x="267452" y="68149"/>
                    <a:pt x="267009" y="67807"/>
                    <a:pt x="266595" y="67440"/>
                  </a:cubicBezTo>
                  <a:cubicBezTo>
                    <a:pt x="266363" y="67237"/>
                    <a:pt x="266183" y="66974"/>
                    <a:pt x="265932" y="66794"/>
                  </a:cubicBezTo>
                  <a:cubicBezTo>
                    <a:pt x="265614" y="66567"/>
                    <a:pt x="265211" y="66451"/>
                    <a:pt x="264853" y="66272"/>
                  </a:cubicBezTo>
                  <a:cubicBezTo>
                    <a:pt x="264430" y="66061"/>
                    <a:pt x="264040" y="65790"/>
                    <a:pt x="263573" y="65642"/>
                  </a:cubicBezTo>
                  <a:lnTo>
                    <a:pt x="233538" y="56630"/>
                  </a:lnTo>
                  <a:cubicBezTo>
                    <a:pt x="220086" y="52600"/>
                    <a:pt x="206346" y="50125"/>
                    <a:pt x="192535" y="49164"/>
                  </a:cubicBezTo>
                  <a:cubicBezTo>
                    <a:pt x="192412" y="49156"/>
                    <a:pt x="192291" y="49156"/>
                    <a:pt x="192160" y="49144"/>
                  </a:cubicBezTo>
                  <a:cubicBezTo>
                    <a:pt x="187971" y="48861"/>
                    <a:pt x="179318" y="48706"/>
                    <a:pt x="179182" y="48706"/>
                  </a:cubicBezTo>
                  <a:cubicBezTo>
                    <a:pt x="176257" y="48706"/>
                    <a:pt x="173342" y="48885"/>
                    <a:pt x="170429" y="49025"/>
                  </a:cubicBezTo>
                  <a:cubicBezTo>
                    <a:pt x="168902" y="49096"/>
                    <a:pt x="167368" y="49088"/>
                    <a:pt x="165841" y="49204"/>
                  </a:cubicBezTo>
                  <a:cubicBezTo>
                    <a:pt x="152069" y="50200"/>
                    <a:pt x="138374" y="52704"/>
                    <a:pt x="124969" y="56761"/>
                  </a:cubicBezTo>
                  <a:lnTo>
                    <a:pt x="95899" y="65562"/>
                  </a:lnTo>
                  <a:lnTo>
                    <a:pt x="95611" y="65642"/>
                  </a:lnTo>
                  <a:lnTo>
                    <a:pt x="95596" y="65654"/>
                  </a:lnTo>
                  <a:cubicBezTo>
                    <a:pt x="94910" y="65857"/>
                    <a:pt x="94316" y="66208"/>
                    <a:pt x="93727" y="66567"/>
                  </a:cubicBezTo>
                  <a:cubicBezTo>
                    <a:pt x="93579" y="66655"/>
                    <a:pt x="93392" y="66698"/>
                    <a:pt x="93252" y="66794"/>
                  </a:cubicBezTo>
                  <a:cubicBezTo>
                    <a:pt x="91132" y="68297"/>
                    <a:pt x="89800" y="70764"/>
                    <a:pt x="89800" y="73463"/>
                  </a:cubicBezTo>
                  <a:lnTo>
                    <a:pt x="89800" y="101604"/>
                  </a:lnTo>
                  <a:lnTo>
                    <a:pt x="29361" y="74132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8" name="Google Shape;6798;p34"/>
            <p:cNvSpPr/>
            <p:nvPr/>
          </p:nvSpPr>
          <p:spPr>
            <a:xfrm>
              <a:off x="606340" y="1571491"/>
              <a:ext cx="48979" cy="48979"/>
            </a:xfrm>
            <a:custGeom>
              <a:avLst/>
              <a:gdLst/>
              <a:ahLst/>
              <a:cxnLst/>
              <a:rect l="l" t="t" r="r" b="b"/>
              <a:pathLst>
                <a:path w="48979" h="48979" extrusionOk="0">
                  <a:moveTo>
                    <a:pt x="0" y="24490"/>
                  </a:moveTo>
                  <a:lnTo>
                    <a:pt x="0" y="48980"/>
                  </a:lnTo>
                  <a:lnTo>
                    <a:pt x="16327" y="48980"/>
                  </a:lnTo>
                  <a:lnTo>
                    <a:pt x="16327" y="24490"/>
                  </a:lnTo>
                  <a:cubicBezTo>
                    <a:pt x="16327" y="19994"/>
                    <a:pt x="19986" y="16327"/>
                    <a:pt x="24490" y="16327"/>
                  </a:cubicBezTo>
                  <a:cubicBezTo>
                    <a:pt x="28994" y="16327"/>
                    <a:pt x="32653" y="19994"/>
                    <a:pt x="32653" y="24490"/>
                  </a:cubicBezTo>
                  <a:lnTo>
                    <a:pt x="32653" y="48980"/>
                  </a:lnTo>
                  <a:lnTo>
                    <a:pt x="48980" y="48980"/>
                  </a:lnTo>
                  <a:lnTo>
                    <a:pt x="48980" y="24490"/>
                  </a:lnTo>
                  <a:cubicBezTo>
                    <a:pt x="48980" y="10990"/>
                    <a:pt x="37990" y="0"/>
                    <a:pt x="24490" y="0"/>
                  </a:cubicBezTo>
                  <a:cubicBezTo>
                    <a:pt x="10990" y="0"/>
                    <a:pt x="0" y="10990"/>
                    <a:pt x="0" y="2449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9" name="Google Shape;6799;p34"/>
            <p:cNvSpPr/>
            <p:nvPr/>
          </p:nvSpPr>
          <p:spPr>
            <a:xfrm>
              <a:off x="622667" y="1644960"/>
              <a:ext cx="16326" cy="24489"/>
            </a:xfrm>
            <a:custGeom>
              <a:avLst/>
              <a:gdLst/>
              <a:ahLst/>
              <a:cxnLst/>
              <a:rect l="l" t="t" r="r" b="b"/>
              <a:pathLst>
                <a:path w="16326" h="24489" extrusionOk="0">
                  <a:moveTo>
                    <a:pt x="0" y="0"/>
                  </a:moveTo>
                  <a:lnTo>
                    <a:pt x="16327" y="0"/>
                  </a:lnTo>
                  <a:lnTo>
                    <a:pt x="16327" y="24490"/>
                  </a:lnTo>
                  <a:lnTo>
                    <a:pt x="0" y="2449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0" name="Google Shape;6800;p34"/>
            <p:cNvSpPr/>
            <p:nvPr/>
          </p:nvSpPr>
          <p:spPr>
            <a:xfrm>
              <a:off x="642138" y="1634374"/>
              <a:ext cx="26383" cy="29372"/>
            </a:xfrm>
            <a:custGeom>
              <a:avLst/>
              <a:gdLst/>
              <a:ahLst/>
              <a:cxnLst/>
              <a:rect l="l" t="t" r="r" b="b"/>
              <a:pathLst>
                <a:path w="26383" h="29372" extrusionOk="0">
                  <a:moveTo>
                    <a:pt x="0" y="8163"/>
                  </a:moveTo>
                  <a:lnTo>
                    <a:pt x="14142" y="0"/>
                  </a:lnTo>
                  <a:lnTo>
                    <a:pt x="26384" y="21209"/>
                  </a:lnTo>
                  <a:lnTo>
                    <a:pt x="12241" y="2937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1" name="Google Shape;6801;p34"/>
            <p:cNvSpPr/>
            <p:nvPr/>
          </p:nvSpPr>
          <p:spPr>
            <a:xfrm>
              <a:off x="593146" y="1634342"/>
              <a:ext cx="26383" cy="29372"/>
            </a:xfrm>
            <a:custGeom>
              <a:avLst/>
              <a:gdLst/>
              <a:ahLst/>
              <a:cxnLst/>
              <a:rect l="l" t="t" r="r" b="b"/>
              <a:pathLst>
                <a:path w="26383" h="29372" extrusionOk="0">
                  <a:moveTo>
                    <a:pt x="0" y="21209"/>
                  </a:moveTo>
                  <a:lnTo>
                    <a:pt x="12241" y="0"/>
                  </a:lnTo>
                  <a:lnTo>
                    <a:pt x="26384" y="8159"/>
                  </a:lnTo>
                  <a:lnTo>
                    <a:pt x="14139" y="2937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2" name="Google Shape;6802;p34"/>
            <p:cNvSpPr/>
            <p:nvPr/>
          </p:nvSpPr>
          <p:spPr>
            <a:xfrm>
              <a:off x="443074" y="1693940"/>
              <a:ext cx="228572" cy="244898"/>
            </a:xfrm>
            <a:custGeom>
              <a:avLst/>
              <a:gdLst/>
              <a:ahLst/>
              <a:cxnLst/>
              <a:rect l="l" t="t" r="r" b="b"/>
              <a:pathLst>
                <a:path w="228572" h="244898" extrusionOk="0">
                  <a:moveTo>
                    <a:pt x="210448" y="82582"/>
                  </a:moveTo>
                  <a:cubicBezTo>
                    <a:pt x="211584" y="79755"/>
                    <a:pt x="212246" y="76694"/>
                    <a:pt x="212246" y="73470"/>
                  </a:cubicBezTo>
                  <a:lnTo>
                    <a:pt x="212246" y="24490"/>
                  </a:lnTo>
                  <a:cubicBezTo>
                    <a:pt x="212246" y="10990"/>
                    <a:pt x="201256" y="0"/>
                    <a:pt x="187756" y="0"/>
                  </a:cubicBezTo>
                  <a:lnTo>
                    <a:pt x="106123" y="0"/>
                  </a:lnTo>
                  <a:lnTo>
                    <a:pt x="106123" y="16327"/>
                  </a:lnTo>
                  <a:lnTo>
                    <a:pt x="114286" y="16327"/>
                  </a:lnTo>
                  <a:lnTo>
                    <a:pt x="114286" y="81633"/>
                  </a:lnTo>
                  <a:lnTo>
                    <a:pt x="106123" y="81633"/>
                  </a:lnTo>
                  <a:lnTo>
                    <a:pt x="106123" y="97960"/>
                  </a:lnTo>
                  <a:lnTo>
                    <a:pt x="138776" y="97960"/>
                  </a:lnTo>
                  <a:lnTo>
                    <a:pt x="138776" y="146939"/>
                  </a:lnTo>
                  <a:lnTo>
                    <a:pt x="81633" y="146939"/>
                  </a:lnTo>
                  <a:lnTo>
                    <a:pt x="81633" y="163266"/>
                  </a:lnTo>
                  <a:lnTo>
                    <a:pt x="114286" y="163266"/>
                  </a:lnTo>
                  <a:lnTo>
                    <a:pt x="114286" y="228572"/>
                  </a:lnTo>
                  <a:lnTo>
                    <a:pt x="0" y="228572"/>
                  </a:lnTo>
                  <a:lnTo>
                    <a:pt x="0" y="244899"/>
                  </a:lnTo>
                  <a:lnTo>
                    <a:pt x="179593" y="244899"/>
                  </a:lnTo>
                  <a:cubicBezTo>
                    <a:pt x="193093" y="244899"/>
                    <a:pt x="204082" y="233914"/>
                    <a:pt x="204082" y="220409"/>
                  </a:cubicBezTo>
                  <a:lnTo>
                    <a:pt x="204082" y="171429"/>
                  </a:lnTo>
                  <a:cubicBezTo>
                    <a:pt x="204082" y="168560"/>
                    <a:pt x="203497" y="165833"/>
                    <a:pt x="202579" y="163266"/>
                  </a:cubicBezTo>
                  <a:lnTo>
                    <a:pt x="204082" y="163266"/>
                  </a:lnTo>
                  <a:cubicBezTo>
                    <a:pt x="217582" y="163266"/>
                    <a:pt x="228572" y="152281"/>
                    <a:pt x="228572" y="138776"/>
                  </a:cubicBezTo>
                  <a:lnTo>
                    <a:pt x="228572" y="106123"/>
                  </a:lnTo>
                  <a:cubicBezTo>
                    <a:pt x="228572" y="94835"/>
                    <a:pt x="220859" y="85400"/>
                    <a:pt x="210448" y="82582"/>
                  </a:cubicBezTo>
                  <a:close/>
                  <a:moveTo>
                    <a:pt x="195919" y="24490"/>
                  </a:moveTo>
                  <a:lnTo>
                    <a:pt x="195919" y="73470"/>
                  </a:lnTo>
                  <a:cubicBezTo>
                    <a:pt x="195919" y="77970"/>
                    <a:pt x="192260" y="81633"/>
                    <a:pt x="187756" y="81633"/>
                  </a:cubicBezTo>
                  <a:lnTo>
                    <a:pt x="163266" y="81633"/>
                  </a:lnTo>
                  <a:lnTo>
                    <a:pt x="163266" y="16327"/>
                  </a:lnTo>
                  <a:lnTo>
                    <a:pt x="187756" y="16327"/>
                  </a:lnTo>
                  <a:cubicBezTo>
                    <a:pt x="192260" y="16327"/>
                    <a:pt x="195919" y="19994"/>
                    <a:pt x="195919" y="24490"/>
                  </a:cubicBezTo>
                  <a:close/>
                  <a:moveTo>
                    <a:pt x="130613" y="16327"/>
                  </a:moveTo>
                  <a:lnTo>
                    <a:pt x="146939" y="16327"/>
                  </a:lnTo>
                  <a:lnTo>
                    <a:pt x="146939" y="81633"/>
                  </a:lnTo>
                  <a:lnTo>
                    <a:pt x="130613" y="81633"/>
                  </a:lnTo>
                  <a:close/>
                  <a:moveTo>
                    <a:pt x="155103" y="97960"/>
                  </a:moveTo>
                  <a:lnTo>
                    <a:pt x="171429" y="97960"/>
                  </a:lnTo>
                  <a:lnTo>
                    <a:pt x="171429" y="146939"/>
                  </a:lnTo>
                  <a:lnTo>
                    <a:pt x="155103" y="146939"/>
                  </a:lnTo>
                  <a:close/>
                  <a:moveTo>
                    <a:pt x="130613" y="228572"/>
                  </a:moveTo>
                  <a:lnTo>
                    <a:pt x="130613" y="163266"/>
                  </a:lnTo>
                  <a:lnTo>
                    <a:pt x="146939" y="163266"/>
                  </a:lnTo>
                  <a:lnTo>
                    <a:pt x="146939" y="228572"/>
                  </a:lnTo>
                  <a:close/>
                  <a:moveTo>
                    <a:pt x="187756" y="171429"/>
                  </a:moveTo>
                  <a:lnTo>
                    <a:pt x="187756" y="220409"/>
                  </a:lnTo>
                  <a:cubicBezTo>
                    <a:pt x="187756" y="224909"/>
                    <a:pt x="184097" y="228572"/>
                    <a:pt x="179593" y="228572"/>
                  </a:cubicBezTo>
                  <a:lnTo>
                    <a:pt x="163266" y="228572"/>
                  </a:lnTo>
                  <a:lnTo>
                    <a:pt x="163266" y="163266"/>
                  </a:lnTo>
                  <a:lnTo>
                    <a:pt x="179593" y="163266"/>
                  </a:lnTo>
                  <a:cubicBezTo>
                    <a:pt x="184097" y="163266"/>
                    <a:pt x="187756" y="166933"/>
                    <a:pt x="187756" y="171429"/>
                  </a:cubicBezTo>
                  <a:close/>
                  <a:moveTo>
                    <a:pt x="212246" y="138776"/>
                  </a:moveTo>
                  <a:cubicBezTo>
                    <a:pt x="212246" y="143276"/>
                    <a:pt x="208587" y="146939"/>
                    <a:pt x="204082" y="146939"/>
                  </a:cubicBezTo>
                  <a:lnTo>
                    <a:pt x="187756" y="146939"/>
                  </a:lnTo>
                  <a:lnTo>
                    <a:pt x="187756" y="97960"/>
                  </a:lnTo>
                  <a:lnTo>
                    <a:pt x="204082" y="97960"/>
                  </a:lnTo>
                  <a:cubicBezTo>
                    <a:pt x="208587" y="97960"/>
                    <a:pt x="212246" y="101627"/>
                    <a:pt x="212246" y="10612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803" name="Google Shape;6803;p34"/>
          <p:cNvSpPr txBox="1"/>
          <p:nvPr/>
        </p:nvSpPr>
        <p:spPr>
          <a:xfrm>
            <a:off x="31626" y="268509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THE UNIVESITY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04" name="Google Shape;6804;p34"/>
          <p:cNvSpPr txBox="1"/>
          <p:nvPr/>
        </p:nvSpPr>
        <p:spPr>
          <a:xfrm>
            <a:off x="31626" y="364841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RECOGNITIONS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05" name="Google Shape;6805;p34"/>
          <p:cNvSpPr txBox="1"/>
          <p:nvPr/>
        </p:nvSpPr>
        <p:spPr>
          <a:xfrm>
            <a:off x="31626" y="4568194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COLLABOATIONS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06" name="Google Shape;6806;p34"/>
          <p:cNvSpPr txBox="1"/>
          <p:nvPr/>
        </p:nvSpPr>
        <p:spPr>
          <a:xfrm>
            <a:off x="31626" y="548796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INDUSTRY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6807" name="Google Shape;6807;p34"/>
          <p:cNvPicPr preferRelativeResize="0"/>
          <p:nvPr/>
        </p:nvPicPr>
        <p:blipFill rotWithShape="1">
          <a:blip r:embed="rId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22509" y="4951242"/>
            <a:ext cx="565459" cy="565459"/>
          </a:xfrm>
          <a:prstGeom prst="rect">
            <a:avLst/>
          </a:prstGeom>
          <a:noFill/>
          <a:ln>
            <a:noFill/>
          </a:ln>
        </p:spPr>
      </p:pic>
      <p:sp>
        <p:nvSpPr>
          <p:cNvPr id="6808" name="Google Shape;6808;p34"/>
          <p:cNvSpPr txBox="1"/>
          <p:nvPr/>
        </p:nvSpPr>
        <p:spPr>
          <a:xfrm>
            <a:off x="31626" y="888367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DC88A7"/>
                </a:solidFill>
                <a:latin typeface="Arial"/>
                <a:ea typeface="Arial"/>
                <a:cs typeface="Arial"/>
                <a:sym typeface="Arial"/>
              </a:rPr>
              <a:t>AMRITA</a:t>
            </a:r>
            <a:endParaRPr sz="500" b="1" i="0" u="none" strike="noStrike" cap="none">
              <a:solidFill>
                <a:srgbClr val="DC88A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09" name="Google Shape;6809;p34"/>
          <p:cNvSpPr txBox="1"/>
          <p:nvPr/>
        </p:nvSpPr>
        <p:spPr>
          <a:xfrm>
            <a:off x="31626" y="180886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DC88A7"/>
                </a:solidFill>
                <a:latin typeface="Arial"/>
                <a:ea typeface="Arial"/>
                <a:cs typeface="Arial"/>
                <a:sym typeface="Arial"/>
              </a:rPr>
              <a:t>MISSION &amp; VISION</a:t>
            </a:r>
            <a:endParaRPr sz="500" b="1" i="0" u="none" strike="noStrike" cap="none">
              <a:solidFill>
                <a:srgbClr val="DC88A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10" name="Google Shape;6810;p34">
            <a:hlinkClick r:id="rId5" action="ppaction://hlinksldjump"/>
          </p:cNvPr>
          <p:cNvSpPr/>
          <p:nvPr/>
        </p:nvSpPr>
        <p:spPr>
          <a:xfrm>
            <a:off x="22745" y="315776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11" name="Google Shape;6811;p34">
            <a:hlinkClick r:id="" action="ppaction://noaction"/>
          </p:cNvPr>
          <p:cNvSpPr/>
          <p:nvPr/>
        </p:nvSpPr>
        <p:spPr>
          <a:xfrm>
            <a:off x="22745" y="3993100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12" name="Google Shape;6812;p34">
            <a:hlinkClick r:id="rId6" action="ppaction://hlinksldjump"/>
          </p:cNvPr>
          <p:cNvSpPr/>
          <p:nvPr/>
        </p:nvSpPr>
        <p:spPr>
          <a:xfrm>
            <a:off x="22745" y="1235107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13" name="Google Shape;6813;p34">
            <a:hlinkClick r:id="rId7" action="ppaction://hlinksldjump"/>
          </p:cNvPr>
          <p:cNvSpPr/>
          <p:nvPr/>
        </p:nvSpPr>
        <p:spPr>
          <a:xfrm>
            <a:off x="22745" y="2154438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14" name="Google Shape;6814;p34">
            <a:hlinkClick r:id="rId8" action="ppaction://hlinksldjump"/>
          </p:cNvPr>
          <p:cNvSpPr/>
          <p:nvPr/>
        </p:nvSpPr>
        <p:spPr>
          <a:xfrm>
            <a:off x="22745" y="3073769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15" name="Google Shape;6815;p34">
            <a:hlinkClick r:id="" action="ppaction://noaction"/>
          </p:cNvPr>
          <p:cNvSpPr/>
          <p:nvPr/>
        </p:nvSpPr>
        <p:spPr>
          <a:xfrm>
            <a:off x="22745" y="4912431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16" name="Google Shape;6816;p34">
            <a:hlinkClick r:id="rId9" action="ppaction://hlinksldjump"/>
          </p:cNvPr>
          <p:cNvSpPr/>
          <p:nvPr/>
        </p:nvSpPr>
        <p:spPr>
          <a:xfrm>
            <a:off x="22745" y="5831762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17" name="Google Shape;6817;p34"/>
          <p:cNvSpPr txBox="1">
            <a:spLocks noGrp="1"/>
          </p:cNvSpPr>
          <p:nvPr>
            <p:ph type="body" idx="1"/>
          </p:nvPr>
        </p:nvSpPr>
        <p:spPr>
          <a:xfrm>
            <a:off x="1695450" y="1212369"/>
            <a:ext cx="10547350" cy="4664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</a:pPr>
            <a:r>
              <a:rPr lang="en-US"/>
              <a:t>Experiential Learning in Rural India</a:t>
            </a:r>
            <a:endParaRPr/>
          </a:p>
        </p:txBody>
      </p:sp>
      <p:sp>
        <p:nvSpPr>
          <p:cNvPr id="6818" name="Google Shape;6818;p34"/>
          <p:cNvSpPr txBox="1">
            <a:spLocks noGrp="1"/>
          </p:cNvSpPr>
          <p:nvPr>
            <p:ph type="body" idx="2"/>
          </p:nvPr>
        </p:nvSpPr>
        <p:spPr>
          <a:xfrm>
            <a:off x="1682750" y="757655"/>
            <a:ext cx="10560050" cy="5747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 lnSpcReduction="10000"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B8114F"/>
              </a:buClr>
              <a:buSzPts val="3600"/>
              <a:buNone/>
            </a:pPr>
            <a:r>
              <a:rPr lang="en-US"/>
              <a:t>Live-in-Labs</a:t>
            </a:r>
            <a:r>
              <a:rPr lang="en-US" baseline="30000"/>
              <a:t>®</a:t>
            </a:r>
            <a:endParaRPr/>
          </a:p>
        </p:txBody>
      </p:sp>
      <p:grpSp>
        <p:nvGrpSpPr>
          <p:cNvPr id="6819" name="Google Shape;6819;p34"/>
          <p:cNvGrpSpPr/>
          <p:nvPr/>
        </p:nvGrpSpPr>
        <p:grpSpPr>
          <a:xfrm>
            <a:off x="1904289" y="4484863"/>
            <a:ext cx="2961784" cy="2057893"/>
            <a:chOff x="2550334" y="3533239"/>
            <a:chExt cx="2678893" cy="2057893"/>
          </a:xfrm>
        </p:grpSpPr>
        <p:sp>
          <p:nvSpPr>
            <p:cNvPr id="6820" name="Google Shape;6820;p34"/>
            <p:cNvSpPr/>
            <p:nvPr/>
          </p:nvSpPr>
          <p:spPr>
            <a:xfrm>
              <a:off x="2550334" y="3600252"/>
              <a:ext cx="190909" cy="190909"/>
            </a:xfrm>
            <a:prstGeom prst="ellipse">
              <a:avLst/>
            </a:prstGeom>
            <a:solidFill>
              <a:srgbClr val="F37149"/>
            </a:solidFill>
            <a:ln>
              <a:noFill/>
            </a:ln>
          </p:spPr>
          <p:txBody>
            <a:bodyPr spcFirstLastPara="1" wrap="square" lIns="121900" tIns="60950" rIns="121900" bIns="609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1" name="Google Shape;6821;p34"/>
            <p:cNvSpPr/>
            <p:nvPr/>
          </p:nvSpPr>
          <p:spPr>
            <a:xfrm>
              <a:off x="2550334" y="3890539"/>
              <a:ext cx="190909" cy="190909"/>
            </a:xfrm>
            <a:prstGeom prst="ellipse">
              <a:avLst/>
            </a:prstGeom>
            <a:solidFill>
              <a:srgbClr val="0073A2"/>
            </a:solidFill>
            <a:ln>
              <a:noFill/>
            </a:ln>
          </p:spPr>
          <p:txBody>
            <a:bodyPr spcFirstLastPara="1" wrap="square" lIns="121900" tIns="60950" rIns="121900" bIns="609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2" name="Google Shape;6822;p34"/>
            <p:cNvSpPr/>
            <p:nvPr/>
          </p:nvSpPr>
          <p:spPr>
            <a:xfrm>
              <a:off x="2550334" y="4180826"/>
              <a:ext cx="190909" cy="190909"/>
            </a:xfrm>
            <a:prstGeom prst="ellipse">
              <a:avLst/>
            </a:prstGeom>
            <a:solidFill>
              <a:srgbClr val="D94A51"/>
            </a:solidFill>
            <a:ln>
              <a:noFill/>
            </a:ln>
          </p:spPr>
          <p:txBody>
            <a:bodyPr spcFirstLastPara="1" wrap="square" lIns="121900" tIns="60950" rIns="121900" bIns="609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3" name="Google Shape;6823;p34"/>
            <p:cNvSpPr/>
            <p:nvPr/>
          </p:nvSpPr>
          <p:spPr>
            <a:xfrm>
              <a:off x="2550334" y="4471113"/>
              <a:ext cx="190909" cy="190909"/>
            </a:xfrm>
            <a:prstGeom prst="ellipse">
              <a:avLst/>
            </a:prstGeom>
            <a:solidFill>
              <a:srgbClr val="073F5B"/>
            </a:solidFill>
            <a:ln>
              <a:noFill/>
            </a:ln>
          </p:spPr>
          <p:txBody>
            <a:bodyPr spcFirstLastPara="1" wrap="square" lIns="121900" tIns="60950" rIns="121900" bIns="609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4" name="Google Shape;6824;p34"/>
            <p:cNvSpPr/>
            <p:nvPr/>
          </p:nvSpPr>
          <p:spPr>
            <a:xfrm>
              <a:off x="2550334" y="4761400"/>
              <a:ext cx="190909" cy="190909"/>
            </a:xfrm>
            <a:prstGeom prst="ellipse">
              <a:avLst/>
            </a:prstGeom>
            <a:solidFill>
              <a:srgbClr val="CE1A6C"/>
            </a:solidFill>
            <a:ln>
              <a:noFill/>
            </a:ln>
          </p:spPr>
          <p:txBody>
            <a:bodyPr spcFirstLastPara="1" wrap="square" lIns="121900" tIns="60950" rIns="121900" bIns="609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5" name="Google Shape;6825;p34"/>
            <p:cNvSpPr/>
            <p:nvPr/>
          </p:nvSpPr>
          <p:spPr>
            <a:xfrm>
              <a:off x="2550334" y="5051687"/>
              <a:ext cx="190909" cy="190909"/>
            </a:xfrm>
            <a:prstGeom prst="ellipse">
              <a:avLst/>
            </a:prstGeom>
            <a:solidFill>
              <a:srgbClr val="00A37F"/>
            </a:solidFill>
            <a:ln>
              <a:noFill/>
            </a:ln>
          </p:spPr>
          <p:txBody>
            <a:bodyPr spcFirstLastPara="1" wrap="square" lIns="121900" tIns="60950" rIns="121900" bIns="609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6" name="Google Shape;6826;p34"/>
            <p:cNvSpPr/>
            <p:nvPr/>
          </p:nvSpPr>
          <p:spPr>
            <a:xfrm>
              <a:off x="2550334" y="5341972"/>
              <a:ext cx="190909" cy="190909"/>
            </a:xfrm>
            <a:prstGeom prst="ellipse">
              <a:avLst/>
            </a:prstGeom>
            <a:solidFill>
              <a:srgbClr val="694193"/>
            </a:solidFill>
            <a:ln>
              <a:noFill/>
            </a:ln>
          </p:spPr>
          <p:txBody>
            <a:bodyPr spcFirstLastPara="1" wrap="square" lIns="121900" tIns="60950" rIns="121900" bIns="609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7" name="Google Shape;6827;p34"/>
            <p:cNvSpPr txBox="1"/>
            <p:nvPr/>
          </p:nvSpPr>
          <p:spPr>
            <a:xfrm>
              <a:off x="2651160" y="3533239"/>
              <a:ext cx="2578067" cy="30777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60950" rIns="121900" bIns="6095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Arial"/>
                <a:buNone/>
              </a:pPr>
              <a:r>
                <a:rPr lang="en-US" sz="1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Energy &amp; Environment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8" name="Google Shape;6828;p34"/>
            <p:cNvSpPr txBox="1"/>
            <p:nvPr/>
          </p:nvSpPr>
          <p:spPr>
            <a:xfrm>
              <a:off x="2651158" y="3824926"/>
              <a:ext cx="2578067" cy="30777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60950" rIns="121900" bIns="6095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Arial"/>
                <a:buNone/>
              </a:pPr>
              <a:r>
                <a:rPr lang="en-US" sz="1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Water &amp; Sanitation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9" name="Google Shape;6829;p34"/>
            <p:cNvSpPr txBox="1"/>
            <p:nvPr/>
          </p:nvSpPr>
          <p:spPr>
            <a:xfrm>
              <a:off x="2651158" y="4116613"/>
              <a:ext cx="2578067" cy="30777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60950" rIns="121900" bIns="6095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Arial"/>
                <a:buNone/>
              </a:pPr>
              <a:r>
                <a:rPr lang="en-US" sz="1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Health &amp; Hygiene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0" name="Google Shape;6830;p34"/>
            <p:cNvSpPr txBox="1"/>
            <p:nvPr/>
          </p:nvSpPr>
          <p:spPr>
            <a:xfrm>
              <a:off x="2651158" y="4408300"/>
              <a:ext cx="2578067" cy="30777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60950" rIns="121900" bIns="6095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Arial"/>
                <a:buNone/>
              </a:pPr>
              <a:r>
                <a:rPr lang="en-US" sz="1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Livelihood Skill &amp; Development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1" name="Google Shape;6831;p34"/>
            <p:cNvSpPr txBox="1"/>
            <p:nvPr/>
          </p:nvSpPr>
          <p:spPr>
            <a:xfrm>
              <a:off x="2651158" y="4699987"/>
              <a:ext cx="2572698" cy="30777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60950" rIns="121900" bIns="6095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Arial"/>
                <a:buNone/>
              </a:pPr>
              <a:r>
                <a:rPr lang="en-US" sz="1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Education &amp; Gender-Equality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2" name="Google Shape;6832;p34"/>
            <p:cNvSpPr txBox="1"/>
            <p:nvPr/>
          </p:nvSpPr>
          <p:spPr>
            <a:xfrm>
              <a:off x="2648110" y="4991674"/>
              <a:ext cx="2578067" cy="30777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60950" rIns="121900" bIns="6095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Arial"/>
                <a:buNone/>
              </a:pPr>
              <a:r>
                <a:rPr lang="en-US" sz="1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Waste Management &amp; Infrastructure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3" name="Google Shape;6833;p34"/>
            <p:cNvSpPr txBox="1"/>
            <p:nvPr/>
          </p:nvSpPr>
          <p:spPr>
            <a:xfrm>
              <a:off x="2651158" y="5283359"/>
              <a:ext cx="2572698" cy="30777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60950" rIns="121900" bIns="6095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Arial"/>
                <a:buNone/>
              </a:pPr>
              <a:r>
                <a:rPr lang="en-US" sz="1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Agriculture &amp; Risk Management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834" name="Google Shape;6834;p34"/>
          <p:cNvGrpSpPr/>
          <p:nvPr/>
        </p:nvGrpSpPr>
        <p:grpSpPr>
          <a:xfrm>
            <a:off x="1836808" y="2016407"/>
            <a:ext cx="3283715" cy="1750422"/>
            <a:chOff x="1776640" y="2318924"/>
            <a:chExt cx="2468492" cy="1750422"/>
          </a:xfrm>
        </p:grpSpPr>
        <p:grpSp>
          <p:nvGrpSpPr>
            <p:cNvPr id="6835" name="Google Shape;6835;p34"/>
            <p:cNvGrpSpPr/>
            <p:nvPr/>
          </p:nvGrpSpPr>
          <p:grpSpPr>
            <a:xfrm>
              <a:off x="1776640" y="2618527"/>
              <a:ext cx="2468492" cy="1450819"/>
              <a:chOff x="1776640" y="2699924"/>
              <a:chExt cx="2468492" cy="1450819"/>
            </a:xfrm>
          </p:grpSpPr>
          <p:sp>
            <p:nvSpPr>
              <p:cNvPr id="6836" name="Google Shape;6836;p34"/>
              <p:cNvSpPr txBox="1"/>
              <p:nvPr/>
            </p:nvSpPr>
            <p:spPr>
              <a:xfrm>
                <a:off x="1776640" y="2699924"/>
                <a:ext cx="1676400" cy="36933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rPr lang="en-US" sz="1800" b="1" i="0" u="none" strike="noStrike" cap="none">
                    <a:solidFill>
                      <a:srgbClr val="0097CC"/>
                    </a:solidFill>
                    <a:latin typeface="Arial"/>
                    <a:ea typeface="Arial"/>
                    <a:cs typeface="Arial"/>
                    <a:sym typeface="Arial"/>
                  </a:rPr>
                  <a:t>21 </a:t>
                </a:r>
                <a:r>
                  <a:rPr lang="en-US"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States</a:t>
                </a: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37" name="Google Shape;6837;p34"/>
              <p:cNvSpPr txBox="1"/>
              <p:nvPr/>
            </p:nvSpPr>
            <p:spPr>
              <a:xfrm>
                <a:off x="1776640" y="3240668"/>
                <a:ext cx="2468492" cy="36933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rPr lang="en-US" sz="1800" b="1" i="0" u="none" strike="noStrike" cap="none">
                    <a:solidFill>
                      <a:srgbClr val="0097CC"/>
                    </a:solidFill>
                    <a:latin typeface="Arial"/>
                    <a:ea typeface="Arial"/>
                    <a:cs typeface="Arial"/>
                    <a:sym typeface="Arial"/>
                  </a:rPr>
                  <a:t>30+</a:t>
                </a:r>
                <a:r>
                  <a:rPr lang="en-US" sz="1800" b="0" i="0" u="none" strike="noStrike" cap="none">
                    <a:solidFill>
                      <a:srgbClr val="0097CC"/>
                    </a:solidFill>
                    <a:latin typeface="Arial"/>
                    <a:ea typeface="Arial"/>
                    <a:cs typeface="Arial"/>
                    <a:sym typeface="Arial"/>
                  </a:rPr>
                  <a:t> </a:t>
                </a:r>
                <a:r>
                  <a:rPr lang="en-US"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Partner Universities</a:t>
                </a: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38" name="Google Shape;6838;p34"/>
              <p:cNvSpPr txBox="1"/>
              <p:nvPr/>
            </p:nvSpPr>
            <p:spPr>
              <a:xfrm>
                <a:off x="1776640" y="3781411"/>
                <a:ext cx="2325617" cy="36933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rPr lang="en-US" sz="1800" b="1" i="0" u="none" strike="noStrike" cap="none">
                    <a:solidFill>
                      <a:srgbClr val="0097CC"/>
                    </a:solidFill>
                    <a:latin typeface="Arial"/>
                    <a:ea typeface="Arial"/>
                    <a:cs typeface="Arial"/>
                    <a:sym typeface="Arial"/>
                  </a:rPr>
                  <a:t>200,200+ </a:t>
                </a:r>
                <a:r>
                  <a:rPr lang="en-US"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Field Hours</a:t>
                </a: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39" name="Google Shape;6839;p34"/>
              <p:cNvSpPr txBox="1"/>
              <p:nvPr/>
            </p:nvSpPr>
            <p:spPr>
              <a:xfrm>
                <a:off x="1776640" y="2970296"/>
                <a:ext cx="1676400" cy="36933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rPr lang="en-US" sz="1800" b="1" i="0" u="none" strike="noStrike" cap="none">
                    <a:solidFill>
                      <a:srgbClr val="0097CC"/>
                    </a:solidFill>
                    <a:latin typeface="Arial"/>
                    <a:ea typeface="Arial"/>
                    <a:cs typeface="Arial"/>
                    <a:sym typeface="Arial"/>
                  </a:rPr>
                  <a:t>63 </a:t>
                </a:r>
                <a:r>
                  <a:rPr lang="en-US"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Projects</a:t>
                </a: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40" name="Google Shape;6840;p34"/>
              <p:cNvSpPr txBox="1"/>
              <p:nvPr/>
            </p:nvSpPr>
            <p:spPr>
              <a:xfrm>
                <a:off x="1776640" y="3511040"/>
                <a:ext cx="2362200" cy="36933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rPr lang="en-US" sz="1800" b="1" i="0" u="none" strike="noStrike" cap="none">
                    <a:solidFill>
                      <a:srgbClr val="0097CC"/>
                    </a:solidFill>
                    <a:latin typeface="Arial"/>
                    <a:ea typeface="Arial"/>
                    <a:cs typeface="Arial"/>
                    <a:sym typeface="Arial"/>
                  </a:rPr>
                  <a:t>58,953 </a:t>
                </a:r>
                <a:r>
                  <a:rPr lang="en-US"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Beneficiaries</a:t>
                </a: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841" name="Google Shape;6841;p34"/>
            <p:cNvSpPr txBox="1"/>
            <p:nvPr/>
          </p:nvSpPr>
          <p:spPr>
            <a:xfrm>
              <a:off x="1836808" y="2318924"/>
              <a:ext cx="1729470" cy="31162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4275" tIns="17125" rIns="34275" bIns="17125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rPr lang="en-US" sz="1800" b="1" i="0" u="none" strike="noStrike" cap="none">
                  <a:solidFill>
                    <a:schemeClr val="dk2"/>
                  </a:solidFill>
                  <a:latin typeface="Arial"/>
                  <a:ea typeface="Arial"/>
                  <a:cs typeface="Arial"/>
                  <a:sym typeface="Arial"/>
                </a:rPr>
                <a:t>Our journey so far…</a:t>
              </a:r>
              <a:endParaRPr sz="1400" b="1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842" name="Google Shape;6842;p34"/>
          <p:cNvSpPr txBox="1"/>
          <p:nvPr/>
        </p:nvSpPr>
        <p:spPr>
          <a:xfrm>
            <a:off x="1876672" y="4148695"/>
            <a:ext cx="1445652" cy="3116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34275" tIns="17125" rIns="34275" bIns="17125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1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Focus Areas</a:t>
            </a:r>
            <a:endParaRPr sz="1400" b="1" i="0" u="none" strike="noStrike" cap="none">
              <a:solidFill>
                <a:schemeClr val="dk2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43" name="Google Shape;6843;p34"/>
          <p:cNvSpPr/>
          <p:nvPr/>
        </p:nvSpPr>
        <p:spPr>
          <a:xfrm flipH="1">
            <a:off x="6117835" y="6622029"/>
            <a:ext cx="2205763" cy="240734"/>
          </a:xfrm>
          <a:custGeom>
            <a:avLst/>
            <a:gdLst/>
            <a:ahLst/>
            <a:cxnLst/>
            <a:rect l="l" t="t" r="r" b="b"/>
            <a:pathLst>
              <a:path w="9101148" h="1090823" extrusionOk="0">
                <a:moveTo>
                  <a:pt x="8011181" y="0"/>
                </a:moveTo>
                <a:lnTo>
                  <a:pt x="0" y="0"/>
                </a:lnTo>
                <a:lnTo>
                  <a:pt x="0" y="1090823"/>
                </a:lnTo>
                <a:lnTo>
                  <a:pt x="8555736" y="1090823"/>
                </a:lnTo>
                <a:lnTo>
                  <a:pt x="8556593" y="1090823"/>
                </a:lnTo>
                <a:lnTo>
                  <a:pt x="9101148" y="1090823"/>
                </a:lnTo>
                <a:cubicBezTo>
                  <a:pt x="8837578" y="1090823"/>
                  <a:pt x="8617674" y="903866"/>
                  <a:pt x="8566817" y="655331"/>
                </a:cubicBezTo>
                <a:lnTo>
                  <a:pt x="8556593" y="553913"/>
                </a:lnTo>
                <a:lnTo>
                  <a:pt x="8556593" y="545412"/>
                </a:lnTo>
                <a:lnTo>
                  <a:pt x="8545512" y="435492"/>
                </a:lnTo>
                <a:cubicBezTo>
                  <a:pt x="8494655" y="186957"/>
                  <a:pt x="8274751" y="0"/>
                  <a:pt x="8011181" y="0"/>
                </a:cubicBezTo>
                <a:close/>
              </a:path>
            </a:pathLst>
          </a:custGeom>
          <a:solidFill>
            <a:srgbClr val="A5A5A5"/>
          </a:solidFill>
          <a:ln w="127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44" name="Google Shape;6844;p34">
            <a:hlinkClick r:id="rId10" action="ppaction://hlinksldjump"/>
          </p:cNvPr>
          <p:cNvSpPr txBox="1"/>
          <p:nvPr/>
        </p:nvSpPr>
        <p:spPr>
          <a:xfrm>
            <a:off x="6323737" y="6621276"/>
            <a:ext cx="1436100" cy="23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US"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RESEARCH THRUSTS</a:t>
            </a:r>
            <a:endParaRPr sz="9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45" name="Google Shape;6845;p34"/>
          <p:cNvSpPr/>
          <p:nvPr/>
        </p:nvSpPr>
        <p:spPr>
          <a:xfrm flipH="1">
            <a:off x="7648185" y="6622029"/>
            <a:ext cx="2205763" cy="240734"/>
          </a:xfrm>
          <a:custGeom>
            <a:avLst/>
            <a:gdLst/>
            <a:ahLst/>
            <a:cxnLst/>
            <a:rect l="l" t="t" r="r" b="b"/>
            <a:pathLst>
              <a:path w="9101148" h="1090823" extrusionOk="0">
                <a:moveTo>
                  <a:pt x="8011181" y="0"/>
                </a:moveTo>
                <a:lnTo>
                  <a:pt x="0" y="0"/>
                </a:lnTo>
                <a:lnTo>
                  <a:pt x="0" y="1090823"/>
                </a:lnTo>
                <a:lnTo>
                  <a:pt x="8555736" y="1090823"/>
                </a:lnTo>
                <a:lnTo>
                  <a:pt x="8556593" y="1090823"/>
                </a:lnTo>
                <a:lnTo>
                  <a:pt x="9101148" y="1090823"/>
                </a:lnTo>
                <a:cubicBezTo>
                  <a:pt x="8837578" y="1090823"/>
                  <a:pt x="8617674" y="903866"/>
                  <a:pt x="8566817" y="655331"/>
                </a:cubicBezTo>
                <a:lnTo>
                  <a:pt x="8556593" y="553913"/>
                </a:lnTo>
                <a:lnTo>
                  <a:pt x="8556593" y="545412"/>
                </a:lnTo>
                <a:lnTo>
                  <a:pt x="8545512" y="435492"/>
                </a:lnTo>
                <a:cubicBezTo>
                  <a:pt x="8494655" y="186957"/>
                  <a:pt x="8274751" y="0"/>
                  <a:pt x="8011181" y="0"/>
                </a:cubicBezTo>
                <a:close/>
              </a:path>
            </a:pathLst>
          </a:custGeom>
          <a:solidFill>
            <a:srgbClr val="A5A5A5"/>
          </a:solidFill>
          <a:ln w="127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46" name="Google Shape;6846;p34">
            <a:hlinkClick r:id="rId11" action="ppaction://hlinksldjump"/>
          </p:cNvPr>
          <p:cNvSpPr txBox="1"/>
          <p:nvPr/>
        </p:nvSpPr>
        <p:spPr>
          <a:xfrm>
            <a:off x="7854087" y="6621276"/>
            <a:ext cx="1794000" cy="23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US"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INTERNATIONAL RESEARCH</a:t>
            </a:r>
            <a:endParaRPr sz="9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47" name="Google Shape;6847;p34"/>
          <p:cNvSpPr/>
          <p:nvPr/>
        </p:nvSpPr>
        <p:spPr>
          <a:xfrm flipH="1">
            <a:off x="9586267" y="6619689"/>
            <a:ext cx="2205763" cy="240734"/>
          </a:xfrm>
          <a:custGeom>
            <a:avLst/>
            <a:gdLst/>
            <a:ahLst/>
            <a:cxnLst/>
            <a:rect l="l" t="t" r="r" b="b"/>
            <a:pathLst>
              <a:path w="9101148" h="1090823" extrusionOk="0">
                <a:moveTo>
                  <a:pt x="8011181" y="0"/>
                </a:moveTo>
                <a:lnTo>
                  <a:pt x="0" y="0"/>
                </a:lnTo>
                <a:lnTo>
                  <a:pt x="0" y="1090823"/>
                </a:lnTo>
                <a:lnTo>
                  <a:pt x="8555736" y="1090823"/>
                </a:lnTo>
                <a:lnTo>
                  <a:pt x="8556593" y="1090823"/>
                </a:lnTo>
                <a:lnTo>
                  <a:pt x="9101148" y="1090823"/>
                </a:lnTo>
                <a:cubicBezTo>
                  <a:pt x="8837578" y="1090823"/>
                  <a:pt x="8617674" y="903866"/>
                  <a:pt x="8566817" y="655331"/>
                </a:cubicBezTo>
                <a:lnTo>
                  <a:pt x="8556593" y="553913"/>
                </a:lnTo>
                <a:lnTo>
                  <a:pt x="8556593" y="545412"/>
                </a:lnTo>
                <a:lnTo>
                  <a:pt x="8545512" y="435492"/>
                </a:lnTo>
                <a:cubicBezTo>
                  <a:pt x="8494655" y="186957"/>
                  <a:pt x="8274751" y="0"/>
                  <a:pt x="8011181" y="0"/>
                </a:cubicBezTo>
                <a:close/>
              </a:path>
            </a:pathLst>
          </a:custGeom>
          <a:solidFill>
            <a:srgbClr val="B90E4F"/>
          </a:solidFill>
          <a:ln w="127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48" name="Google Shape;6848;p34">
            <a:hlinkClick r:id="rId12" action="ppaction://hlinksldjump"/>
          </p:cNvPr>
          <p:cNvSpPr txBox="1"/>
          <p:nvPr/>
        </p:nvSpPr>
        <p:spPr>
          <a:xfrm>
            <a:off x="9738360" y="6618936"/>
            <a:ext cx="1172355" cy="2616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US" sz="11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Live-in-Labs</a:t>
            </a:r>
            <a:endParaRPr sz="11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49" name="Google Shape;6849;p34"/>
          <p:cNvSpPr/>
          <p:nvPr/>
        </p:nvSpPr>
        <p:spPr>
          <a:xfrm flipH="1">
            <a:off x="10796294" y="6619175"/>
            <a:ext cx="2205763" cy="240734"/>
          </a:xfrm>
          <a:custGeom>
            <a:avLst/>
            <a:gdLst/>
            <a:ahLst/>
            <a:cxnLst/>
            <a:rect l="l" t="t" r="r" b="b"/>
            <a:pathLst>
              <a:path w="9101148" h="1090823" extrusionOk="0">
                <a:moveTo>
                  <a:pt x="8011181" y="0"/>
                </a:moveTo>
                <a:lnTo>
                  <a:pt x="0" y="0"/>
                </a:lnTo>
                <a:lnTo>
                  <a:pt x="0" y="1090823"/>
                </a:lnTo>
                <a:lnTo>
                  <a:pt x="8555736" y="1090823"/>
                </a:lnTo>
                <a:lnTo>
                  <a:pt x="8556593" y="1090823"/>
                </a:lnTo>
                <a:lnTo>
                  <a:pt x="9101148" y="1090823"/>
                </a:lnTo>
                <a:cubicBezTo>
                  <a:pt x="8837578" y="1090823"/>
                  <a:pt x="8617674" y="903866"/>
                  <a:pt x="8566817" y="655331"/>
                </a:cubicBezTo>
                <a:lnTo>
                  <a:pt x="8556593" y="553913"/>
                </a:lnTo>
                <a:lnTo>
                  <a:pt x="8556593" y="545412"/>
                </a:lnTo>
                <a:lnTo>
                  <a:pt x="8545512" y="435492"/>
                </a:lnTo>
                <a:cubicBezTo>
                  <a:pt x="8494655" y="186957"/>
                  <a:pt x="8274751" y="0"/>
                  <a:pt x="8011181" y="0"/>
                </a:cubicBezTo>
                <a:close/>
              </a:path>
            </a:pathLst>
          </a:custGeom>
          <a:solidFill>
            <a:srgbClr val="A5A5A5"/>
          </a:solidFill>
          <a:ln w="127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50" name="Google Shape;6850;p34">
            <a:hlinkClick r:id="rId13" action="ppaction://hlinksldjump"/>
          </p:cNvPr>
          <p:cNvSpPr txBox="1"/>
          <p:nvPr/>
        </p:nvSpPr>
        <p:spPr>
          <a:xfrm>
            <a:off x="10910715" y="6618422"/>
            <a:ext cx="1361826" cy="2616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US" sz="11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INDIA FOCUS</a:t>
            </a:r>
            <a:endParaRPr sz="11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55" name="Google Shape;6855;p35"/>
          <p:cNvSpPr txBox="1"/>
          <p:nvPr/>
        </p:nvSpPr>
        <p:spPr>
          <a:xfrm>
            <a:off x="31626" y="6407742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RESEARCH</a:t>
            </a:r>
            <a:endParaRPr sz="500" b="1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856" name="Google Shape;6856;p35"/>
          <p:cNvGrpSpPr/>
          <p:nvPr/>
        </p:nvGrpSpPr>
        <p:grpSpPr>
          <a:xfrm>
            <a:off x="-812316" y="4835469"/>
            <a:ext cx="896786" cy="896786"/>
            <a:chOff x="-812316" y="4835469"/>
            <a:chExt cx="896786" cy="896786"/>
          </a:xfrm>
        </p:grpSpPr>
        <p:sp>
          <p:nvSpPr>
            <p:cNvPr id="6857" name="Google Shape;6857;p35"/>
            <p:cNvSpPr/>
            <p:nvPr/>
          </p:nvSpPr>
          <p:spPr>
            <a:xfrm>
              <a:off x="-812316" y="4835469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8" name="Google Shape;6858;p35"/>
            <p:cNvSpPr/>
            <p:nvPr/>
          </p:nvSpPr>
          <p:spPr>
            <a:xfrm>
              <a:off x="-726564" y="4910380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859" name="Google Shape;6859;p35"/>
            <p:cNvGrpSpPr/>
            <p:nvPr/>
          </p:nvGrpSpPr>
          <p:grpSpPr>
            <a:xfrm>
              <a:off x="-646724" y="4948860"/>
              <a:ext cx="573429" cy="573428"/>
              <a:chOff x="-646724" y="4948860"/>
              <a:chExt cx="573429" cy="573428"/>
            </a:xfrm>
          </p:grpSpPr>
          <p:sp>
            <p:nvSpPr>
              <p:cNvPr id="6860" name="Google Shape;6860;p35"/>
              <p:cNvSpPr/>
              <p:nvPr/>
            </p:nvSpPr>
            <p:spPr>
              <a:xfrm>
                <a:off x="-352393" y="5349364"/>
                <a:ext cx="131597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131597" h="37743" extrusionOk="0">
                    <a:moveTo>
                      <a:pt x="0" y="0"/>
                    </a:moveTo>
                    <a:lnTo>
                      <a:pt x="131597" y="0"/>
                    </a:lnTo>
                    <a:lnTo>
                      <a:pt x="131597" y="37743"/>
                    </a:lnTo>
                    <a:lnTo>
                      <a:pt x="0" y="377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65E7D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61" name="Google Shape;6861;p35"/>
              <p:cNvSpPr/>
              <p:nvPr/>
            </p:nvSpPr>
            <p:spPr>
              <a:xfrm>
                <a:off x="-281611" y="5349364"/>
                <a:ext cx="60926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60926" h="37743" extrusionOk="0">
                    <a:moveTo>
                      <a:pt x="0" y="37743"/>
                    </a:moveTo>
                    <a:lnTo>
                      <a:pt x="60927" y="37743"/>
                    </a:lnTo>
                    <a:lnTo>
                      <a:pt x="60927" y="0"/>
                    </a:lnTo>
                    <a:lnTo>
                      <a:pt x="3248" y="0"/>
                    </a:lnTo>
                    <a:lnTo>
                      <a:pt x="0" y="37743"/>
                    </a:lnTo>
                    <a:close/>
                  </a:path>
                </a:pathLst>
              </a:custGeom>
              <a:solidFill>
                <a:srgbClr val="2B4D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62" name="Google Shape;6862;p35"/>
              <p:cNvSpPr/>
              <p:nvPr/>
            </p:nvSpPr>
            <p:spPr>
              <a:xfrm>
                <a:off x="-619060" y="5208695"/>
                <a:ext cx="266666" cy="305194"/>
              </a:xfrm>
              <a:custGeom>
                <a:avLst/>
                <a:gdLst/>
                <a:ahLst/>
                <a:cxnLst/>
                <a:rect l="l" t="t" r="r" b="b"/>
                <a:pathLst>
                  <a:path w="266666" h="305194" extrusionOk="0">
                    <a:moveTo>
                      <a:pt x="266667" y="305194"/>
                    </a:moveTo>
                    <a:lnTo>
                      <a:pt x="0" y="305194"/>
                    </a:lnTo>
                    <a:lnTo>
                      <a:pt x="0" y="0"/>
                    </a:lnTo>
                    <a:lnTo>
                      <a:pt x="266667" y="103262"/>
                    </a:lnTo>
                    <a:lnTo>
                      <a:pt x="266667" y="305194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63" name="Google Shape;6863;p35"/>
              <p:cNvSpPr/>
              <p:nvPr/>
            </p:nvSpPr>
            <p:spPr>
              <a:xfrm>
                <a:off x="-619060" y="5208695"/>
                <a:ext cx="266666" cy="305194"/>
              </a:xfrm>
              <a:custGeom>
                <a:avLst/>
                <a:gdLst/>
                <a:ahLst/>
                <a:cxnLst/>
                <a:rect l="l" t="t" r="r" b="b"/>
                <a:pathLst>
                  <a:path w="266666" h="305194" extrusionOk="0">
                    <a:moveTo>
                      <a:pt x="0" y="0"/>
                    </a:moveTo>
                    <a:lnTo>
                      <a:pt x="0" y="27327"/>
                    </a:lnTo>
                    <a:lnTo>
                      <a:pt x="221308" y="113006"/>
                    </a:lnTo>
                    <a:cubicBezTo>
                      <a:pt x="233852" y="117822"/>
                      <a:pt x="242139" y="129918"/>
                      <a:pt x="242139" y="143469"/>
                    </a:cubicBezTo>
                    <a:lnTo>
                      <a:pt x="242139" y="305194"/>
                    </a:lnTo>
                    <a:lnTo>
                      <a:pt x="266667" y="305194"/>
                    </a:lnTo>
                    <a:lnTo>
                      <a:pt x="266667" y="1032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64" name="Google Shape;6864;p35"/>
              <p:cNvSpPr/>
              <p:nvPr/>
            </p:nvSpPr>
            <p:spPr>
              <a:xfrm>
                <a:off x="-574261" y="5273653"/>
                <a:ext cx="177068" cy="120845"/>
              </a:xfrm>
              <a:custGeom>
                <a:avLst/>
                <a:gdLst/>
                <a:ahLst/>
                <a:cxnLst/>
                <a:rect l="l" t="t" r="r" b="b"/>
                <a:pathLst>
                  <a:path w="177068" h="120845" extrusionOk="0">
                    <a:moveTo>
                      <a:pt x="177069" y="62383"/>
                    </a:moveTo>
                    <a:lnTo>
                      <a:pt x="177069" y="120846"/>
                    </a:lnTo>
                    <a:lnTo>
                      <a:pt x="0" y="120846"/>
                    </a:lnTo>
                    <a:lnTo>
                      <a:pt x="0" y="0"/>
                    </a:lnTo>
                    <a:lnTo>
                      <a:pt x="60031" y="21168"/>
                    </a:lnTo>
                    <a:lnTo>
                      <a:pt x="117038" y="41327"/>
                    </a:lnTo>
                    <a:lnTo>
                      <a:pt x="177069" y="62383"/>
                    </a:ln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65" name="Google Shape;6865;p35"/>
              <p:cNvSpPr/>
              <p:nvPr/>
            </p:nvSpPr>
            <p:spPr>
              <a:xfrm>
                <a:off x="-574261" y="5273653"/>
                <a:ext cx="177068" cy="120957"/>
              </a:xfrm>
              <a:custGeom>
                <a:avLst/>
                <a:gdLst/>
                <a:ahLst/>
                <a:cxnLst/>
                <a:rect l="l" t="t" r="r" b="b"/>
                <a:pathLst>
                  <a:path w="177068" h="120957" extrusionOk="0">
                    <a:moveTo>
                      <a:pt x="117150" y="41215"/>
                    </a:moveTo>
                    <a:lnTo>
                      <a:pt x="60143" y="21056"/>
                    </a:lnTo>
                    <a:lnTo>
                      <a:pt x="0" y="0"/>
                    </a:lnTo>
                    <a:lnTo>
                      <a:pt x="0" y="19264"/>
                    </a:lnTo>
                    <a:lnTo>
                      <a:pt x="35503" y="31807"/>
                    </a:lnTo>
                    <a:lnTo>
                      <a:pt x="92510" y="51967"/>
                    </a:lnTo>
                    <a:lnTo>
                      <a:pt x="141117" y="69103"/>
                    </a:lnTo>
                    <a:cubicBezTo>
                      <a:pt x="147949" y="71567"/>
                      <a:pt x="152541" y="77951"/>
                      <a:pt x="152541" y="85230"/>
                    </a:cubicBezTo>
                    <a:lnTo>
                      <a:pt x="152541" y="120958"/>
                    </a:lnTo>
                    <a:lnTo>
                      <a:pt x="177069" y="120958"/>
                    </a:lnTo>
                    <a:lnTo>
                      <a:pt x="177069" y="62495"/>
                    </a:lnTo>
                    <a:lnTo>
                      <a:pt x="117150" y="41215"/>
                    </a:ln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66" name="Google Shape;6866;p35"/>
              <p:cNvSpPr/>
              <p:nvPr/>
            </p:nvSpPr>
            <p:spPr>
              <a:xfrm>
                <a:off x="-261787" y="5175207"/>
                <a:ext cx="103598" cy="279098"/>
              </a:xfrm>
              <a:custGeom>
                <a:avLst/>
                <a:gdLst/>
                <a:ahLst/>
                <a:cxnLst/>
                <a:rect l="l" t="t" r="r" b="b"/>
                <a:pathLst>
                  <a:path w="103598" h="279098" extrusionOk="0">
                    <a:moveTo>
                      <a:pt x="103598" y="256699"/>
                    </a:moveTo>
                    <a:lnTo>
                      <a:pt x="85118" y="279099"/>
                    </a:lnTo>
                    <a:lnTo>
                      <a:pt x="18480" y="279099"/>
                    </a:lnTo>
                    <a:lnTo>
                      <a:pt x="0" y="256699"/>
                    </a:lnTo>
                    <a:lnTo>
                      <a:pt x="12320" y="111550"/>
                    </a:lnTo>
                    <a:lnTo>
                      <a:pt x="18480" y="38975"/>
                    </a:lnTo>
                    <a:lnTo>
                      <a:pt x="19600" y="26319"/>
                    </a:lnTo>
                    <a:lnTo>
                      <a:pt x="31695" y="4816"/>
                    </a:lnTo>
                    <a:cubicBezTo>
                      <a:pt x="31919" y="2128"/>
                      <a:pt x="33599" y="0"/>
                      <a:pt x="35503" y="0"/>
                    </a:cubicBezTo>
                    <a:lnTo>
                      <a:pt x="68207" y="0"/>
                    </a:lnTo>
                    <a:cubicBezTo>
                      <a:pt x="70223" y="0"/>
                      <a:pt x="71903" y="2128"/>
                      <a:pt x="72015" y="4816"/>
                    </a:cubicBezTo>
                    <a:lnTo>
                      <a:pt x="84222" y="27327"/>
                    </a:lnTo>
                    <a:lnTo>
                      <a:pt x="91390" y="111550"/>
                    </a:lnTo>
                    <a:lnTo>
                      <a:pt x="97550" y="184124"/>
                    </a:lnTo>
                    <a:lnTo>
                      <a:pt x="103598" y="256699"/>
                    </a:lnTo>
                    <a:close/>
                  </a:path>
                </a:pathLst>
              </a:custGeom>
              <a:solidFill>
                <a:srgbClr val="C3D5E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67" name="Google Shape;6867;p35"/>
              <p:cNvSpPr/>
              <p:nvPr/>
            </p:nvSpPr>
            <p:spPr>
              <a:xfrm>
                <a:off x="-208140" y="5141608"/>
                <a:ext cx="49951" cy="312697"/>
              </a:xfrm>
              <a:custGeom>
                <a:avLst/>
                <a:gdLst/>
                <a:ahLst/>
                <a:cxnLst/>
                <a:rect l="l" t="t" r="r" b="b"/>
                <a:pathLst>
                  <a:path w="49951" h="312697" extrusionOk="0">
                    <a:moveTo>
                      <a:pt x="43791" y="217724"/>
                    </a:moveTo>
                    <a:lnTo>
                      <a:pt x="37631" y="145149"/>
                    </a:lnTo>
                    <a:lnTo>
                      <a:pt x="25760" y="4816"/>
                    </a:lnTo>
                    <a:cubicBezTo>
                      <a:pt x="25535" y="2128"/>
                      <a:pt x="23184" y="0"/>
                      <a:pt x="20496" y="0"/>
                    </a:cubicBezTo>
                    <a:lnTo>
                      <a:pt x="0" y="0"/>
                    </a:lnTo>
                    <a:cubicBezTo>
                      <a:pt x="2800" y="0"/>
                      <a:pt x="5040" y="2128"/>
                      <a:pt x="5264" y="4816"/>
                    </a:cubicBezTo>
                    <a:lnTo>
                      <a:pt x="17136" y="145149"/>
                    </a:lnTo>
                    <a:lnTo>
                      <a:pt x="23296" y="217724"/>
                    </a:lnTo>
                    <a:lnTo>
                      <a:pt x="29455" y="312698"/>
                    </a:lnTo>
                    <a:lnTo>
                      <a:pt x="49951" y="290298"/>
                    </a:lnTo>
                    <a:lnTo>
                      <a:pt x="43791" y="217724"/>
                    </a:lnTo>
                    <a:close/>
                  </a:path>
                </a:pathLst>
              </a:custGeom>
              <a:solidFill>
                <a:srgbClr val="B7C8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68" name="Google Shape;6868;p35"/>
              <p:cNvSpPr/>
              <p:nvPr/>
            </p:nvSpPr>
            <p:spPr>
              <a:xfrm>
                <a:off x="-243307" y="5141496"/>
                <a:ext cx="66638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66638" h="72574" extrusionOk="0">
                    <a:moveTo>
                      <a:pt x="66639" y="72575"/>
                    </a:moveTo>
                    <a:lnTo>
                      <a:pt x="0" y="72575"/>
                    </a:lnTo>
                    <a:lnTo>
                      <a:pt x="5712" y="4816"/>
                    </a:lnTo>
                    <a:cubicBezTo>
                      <a:pt x="5936" y="2128"/>
                      <a:pt x="8288" y="0"/>
                      <a:pt x="10976" y="0"/>
                    </a:cubicBezTo>
                    <a:lnTo>
                      <a:pt x="55551" y="0"/>
                    </a:lnTo>
                    <a:cubicBezTo>
                      <a:pt x="58351" y="0"/>
                      <a:pt x="60591" y="2128"/>
                      <a:pt x="60815" y="4816"/>
                    </a:cubicBezTo>
                    <a:lnTo>
                      <a:pt x="66639" y="72575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69" name="Google Shape;6869;p35"/>
              <p:cNvSpPr/>
              <p:nvPr/>
            </p:nvSpPr>
            <p:spPr>
              <a:xfrm>
                <a:off x="-208140" y="5141604"/>
                <a:ext cx="31471" cy="72578"/>
              </a:xfrm>
              <a:custGeom>
                <a:avLst/>
                <a:gdLst/>
                <a:ahLst/>
                <a:cxnLst/>
                <a:rect l="l" t="t" r="r" b="b"/>
                <a:pathLst>
                  <a:path w="31471" h="72578" extrusionOk="0">
                    <a:moveTo>
                      <a:pt x="5264" y="4820"/>
                    </a:moveTo>
                    <a:lnTo>
                      <a:pt x="10976" y="72579"/>
                    </a:lnTo>
                    <a:lnTo>
                      <a:pt x="31471" y="72579"/>
                    </a:lnTo>
                    <a:lnTo>
                      <a:pt x="25760" y="4820"/>
                    </a:lnTo>
                    <a:cubicBezTo>
                      <a:pt x="25535" y="2132"/>
                      <a:pt x="23184" y="4"/>
                      <a:pt x="20496" y="4"/>
                    </a:cubicBezTo>
                    <a:lnTo>
                      <a:pt x="0" y="4"/>
                    </a:lnTo>
                    <a:cubicBezTo>
                      <a:pt x="2800" y="-108"/>
                      <a:pt x="5040" y="2020"/>
                      <a:pt x="5264" y="4820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70" name="Google Shape;6870;p35"/>
              <p:cNvSpPr/>
              <p:nvPr/>
            </p:nvSpPr>
            <p:spPr>
              <a:xfrm>
                <a:off x="-255627" y="5286757"/>
                <a:ext cx="91278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91278" h="72574" extrusionOk="0">
                    <a:moveTo>
                      <a:pt x="91278" y="72575"/>
                    </a:moveTo>
                    <a:lnTo>
                      <a:pt x="0" y="72575"/>
                    </a:lnTo>
                    <a:lnTo>
                      <a:pt x="6160" y="0"/>
                    </a:lnTo>
                    <a:lnTo>
                      <a:pt x="85118" y="0"/>
                    </a:lnTo>
                    <a:lnTo>
                      <a:pt x="91278" y="72575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71" name="Google Shape;6871;p35"/>
              <p:cNvSpPr/>
              <p:nvPr/>
            </p:nvSpPr>
            <p:spPr>
              <a:xfrm>
                <a:off x="-191004" y="5286757"/>
                <a:ext cx="26655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26655" h="72574" extrusionOk="0">
                    <a:moveTo>
                      <a:pt x="26656" y="72575"/>
                    </a:moveTo>
                    <a:lnTo>
                      <a:pt x="20496" y="0"/>
                    </a:lnTo>
                    <a:lnTo>
                      <a:pt x="0" y="0"/>
                    </a:lnTo>
                    <a:lnTo>
                      <a:pt x="6160" y="72575"/>
                    </a:lnTo>
                    <a:lnTo>
                      <a:pt x="26656" y="72575"/>
                    </a:ln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72" name="Google Shape;6872;p35"/>
              <p:cNvSpPr/>
              <p:nvPr/>
            </p:nvSpPr>
            <p:spPr>
              <a:xfrm>
                <a:off x="-541670" y="5457106"/>
                <a:ext cx="111885" cy="56782"/>
              </a:xfrm>
              <a:custGeom>
                <a:avLst/>
                <a:gdLst/>
                <a:ahLst/>
                <a:cxnLst/>
                <a:rect l="l" t="t" r="r" b="b"/>
                <a:pathLst>
                  <a:path w="111885" h="56782" extrusionOk="0">
                    <a:moveTo>
                      <a:pt x="0" y="0"/>
                    </a:moveTo>
                    <a:lnTo>
                      <a:pt x="111886" y="0"/>
                    </a:lnTo>
                    <a:lnTo>
                      <a:pt x="111886" y="56783"/>
                    </a:lnTo>
                    <a:lnTo>
                      <a:pt x="0" y="5678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73" name="Google Shape;6873;p35"/>
              <p:cNvSpPr/>
              <p:nvPr/>
            </p:nvSpPr>
            <p:spPr>
              <a:xfrm>
                <a:off x="-453415" y="5457106"/>
                <a:ext cx="23631" cy="56782"/>
              </a:xfrm>
              <a:custGeom>
                <a:avLst/>
                <a:gdLst/>
                <a:ahLst/>
                <a:cxnLst/>
                <a:rect l="l" t="t" r="r" b="b"/>
                <a:pathLst>
                  <a:path w="23631" h="56782" extrusionOk="0">
                    <a:moveTo>
                      <a:pt x="0" y="0"/>
                    </a:moveTo>
                    <a:lnTo>
                      <a:pt x="23632" y="0"/>
                    </a:lnTo>
                    <a:lnTo>
                      <a:pt x="23632" y="56783"/>
                    </a:lnTo>
                    <a:lnTo>
                      <a:pt x="0" y="5678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74" name="Google Shape;6874;p35"/>
              <p:cNvSpPr/>
              <p:nvPr/>
            </p:nvSpPr>
            <p:spPr>
              <a:xfrm>
                <a:off x="-352393" y="5431906"/>
                <a:ext cx="251435" cy="81982"/>
              </a:xfrm>
              <a:custGeom>
                <a:avLst/>
                <a:gdLst/>
                <a:ahLst/>
                <a:cxnLst/>
                <a:rect l="l" t="t" r="r" b="b"/>
                <a:pathLst>
                  <a:path w="251435" h="81982" extrusionOk="0">
                    <a:moveTo>
                      <a:pt x="251435" y="81982"/>
                    </a:moveTo>
                    <a:lnTo>
                      <a:pt x="0" y="81982"/>
                    </a:lnTo>
                    <a:lnTo>
                      <a:pt x="0" y="0"/>
                    </a:lnTo>
                    <a:lnTo>
                      <a:pt x="235308" y="0"/>
                    </a:lnTo>
                    <a:cubicBezTo>
                      <a:pt x="244155" y="0"/>
                      <a:pt x="251435" y="7168"/>
                      <a:pt x="251435" y="16128"/>
                    </a:cubicBezTo>
                    <a:lnTo>
                      <a:pt x="251435" y="81982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75" name="Google Shape;6875;p35"/>
              <p:cNvSpPr/>
              <p:nvPr/>
            </p:nvSpPr>
            <p:spPr>
              <a:xfrm>
                <a:off x="-141613" y="5431906"/>
                <a:ext cx="40655" cy="82094"/>
              </a:xfrm>
              <a:custGeom>
                <a:avLst/>
                <a:gdLst/>
                <a:ahLst/>
                <a:cxnLst/>
                <a:rect l="l" t="t" r="r" b="b"/>
                <a:pathLst>
                  <a:path w="40655" h="82094" extrusionOk="0">
                    <a:moveTo>
                      <a:pt x="24528" y="0"/>
                    </a:moveTo>
                    <a:lnTo>
                      <a:pt x="0" y="0"/>
                    </a:lnTo>
                    <a:cubicBezTo>
                      <a:pt x="8848" y="0"/>
                      <a:pt x="16128" y="7168"/>
                      <a:pt x="16128" y="16128"/>
                    </a:cubicBezTo>
                    <a:lnTo>
                      <a:pt x="16128" y="82094"/>
                    </a:lnTo>
                    <a:lnTo>
                      <a:pt x="40655" y="82094"/>
                    </a:lnTo>
                    <a:lnTo>
                      <a:pt x="40655" y="16128"/>
                    </a:lnTo>
                    <a:cubicBezTo>
                      <a:pt x="40655" y="7168"/>
                      <a:pt x="33375" y="0"/>
                      <a:pt x="24528" y="0"/>
                    </a:cubicBez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6876" name="Google Shape;6876;p35"/>
              <p:cNvGrpSpPr/>
              <p:nvPr/>
            </p:nvGrpSpPr>
            <p:grpSpPr>
              <a:xfrm>
                <a:off x="-646724" y="4948860"/>
                <a:ext cx="573429" cy="573428"/>
                <a:chOff x="-646724" y="4948860"/>
                <a:chExt cx="573429" cy="573428"/>
              </a:xfrm>
            </p:grpSpPr>
            <p:sp>
              <p:nvSpPr>
                <p:cNvPr id="6877" name="Google Shape;6877;p35"/>
                <p:cNvSpPr/>
                <p:nvPr/>
              </p:nvSpPr>
              <p:spPr>
                <a:xfrm>
                  <a:off x="-238827" y="4948860"/>
                  <a:ext cx="97998" cy="172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98" h="172924" extrusionOk="0">
                      <a:moveTo>
                        <a:pt x="29903" y="66527"/>
                      </a:moveTo>
                      <a:lnTo>
                        <a:pt x="59023" y="66527"/>
                      </a:lnTo>
                      <a:cubicBezTo>
                        <a:pt x="71231" y="66527"/>
                        <a:pt x="81198" y="76495"/>
                        <a:pt x="81198" y="88702"/>
                      </a:cubicBezTo>
                      <a:lnTo>
                        <a:pt x="81198" y="100462"/>
                      </a:lnTo>
                      <a:cubicBezTo>
                        <a:pt x="81198" y="112670"/>
                        <a:pt x="71231" y="122638"/>
                        <a:pt x="59023" y="122638"/>
                      </a:cubicBezTo>
                      <a:cubicBezTo>
                        <a:pt x="42671" y="122638"/>
                        <a:pt x="29455" y="135965"/>
                        <a:pt x="29455" y="152205"/>
                      </a:cubicBezTo>
                      <a:lnTo>
                        <a:pt x="29455" y="164525"/>
                      </a:lnTo>
                      <a:cubicBezTo>
                        <a:pt x="29455" y="169117"/>
                        <a:pt x="33263" y="172925"/>
                        <a:pt x="37855" y="172925"/>
                      </a:cubicBezTo>
                      <a:cubicBezTo>
                        <a:pt x="42447" y="172925"/>
                        <a:pt x="46255" y="169117"/>
                        <a:pt x="46255" y="164525"/>
                      </a:cubicBezTo>
                      <a:lnTo>
                        <a:pt x="46255" y="152205"/>
                      </a:lnTo>
                      <a:cubicBezTo>
                        <a:pt x="46255" y="145149"/>
                        <a:pt x="51967" y="139437"/>
                        <a:pt x="59023" y="139437"/>
                      </a:cubicBezTo>
                      <a:cubicBezTo>
                        <a:pt x="80526" y="139437"/>
                        <a:pt x="97998" y="121966"/>
                        <a:pt x="97998" y="100462"/>
                      </a:cubicBezTo>
                      <a:lnTo>
                        <a:pt x="97998" y="88814"/>
                      </a:lnTo>
                      <a:cubicBezTo>
                        <a:pt x="97998" y="67311"/>
                        <a:pt x="80526" y="49839"/>
                        <a:pt x="59023" y="49839"/>
                      </a:cubicBezTo>
                      <a:lnTo>
                        <a:pt x="29903" y="49839"/>
                      </a:lnTo>
                      <a:cubicBezTo>
                        <a:pt x="22624" y="49839"/>
                        <a:pt x="16800" y="43903"/>
                        <a:pt x="16800" y="36735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36623"/>
                      </a:lnTo>
                      <a:cubicBezTo>
                        <a:pt x="0" y="53199"/>
                        <a:pt x="13440" y="66527"/>
                        <a:pt x="29903" y="6652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78" name="Google Shape;6878;p35"/>
                <p:cNvSpPr/>
                <p:nvPr/>
              </p:nvSpPr>
              <p:spPr>
                <a:xfrm>
                  <a:off x="-279147" y="5027594"/>
                  <a:ext cx="54430" cy="8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30" h="86350" extrusionOk="0">
                      <a:moveTo>
                        <a:pt x="27215" y="53871"/>
                      </a:moveTo>
                      <a:cubicBezTo>
                        <a:pt x="32927" y="53871"/>
                        <a:pt x="37631" y="58575"/>
                        <a:pt x="37631" y="64287"/>
                      </a:cubicBezTo>
                      <a:lnTo>
                        <a:pt x="37631" y="77950"/>
                      </a:lnTo>
                      <a:cubicBezTo>
                        <a:pt x="37631" y="82542"/>
                        <a:pt x="41439" y="86350"/>
                        <a:pt x="46031" y="86350"/>
                      </a:cubicBezTo>
                      <a:cubicBezTo>
                        <a:pt x="50623" y="86350"/>
                        <a:pt x="54431" y="82542"/>
                        <a:pt x="54431" y="77950"/>
                      </a:cubicBezTo>
                      <a:lnTo>
                        <a:pt x="54431" y="64287"/>
                      </a:lnTo>
                      <a:cubicBezTo>
                        <a:pt x="54431" y="49279"/>
                        <a:pt x="42223" y="37071"/>
                        <a:pt x="27215" y="37071"/>
                      </a:cubicBezTo>
                      <a:cubicBezTo>
                        <a:pt x="21504" y="37071"/>
                        <a:pt x="16800" y="32367"/>
                        <a:pt x="16800" y="26655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26655"/>
                      </a:lnTo>
                      <a:cubicBezTo>
                        <a:pt x="0" y="41663"/>
                        <a:pt x="12208" y="53871"/>
                        <a:pt x="27215" y="5387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79" name="Google Shape;6879;p35"/>
                <p:cNvSpPr/>
                <p:nvPr/>
              </p:nvSpPr>
              <p:spPr>
                <a:xfrm>
                  <a:off x="-198284" y="4948971"/>
                  <a:ext cx="16799" cy="32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32703" extrusionOk="0">
                      <a:moveTo>
                        <a:pt x="8400" y="32703"/>
                      </a:moveTo>
                      <a:cubicBezTo>
                        <a:pt x="12992" y="32703"/>
                        <a:pt x="16800" y="28895"/>
                        <a:pt x="16800" y="24304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24416"/>
                      </a:lnTo>
                      <a:cubicBezTo>
                        <a:pt x="0" y="29007"/>
                        <a:pt x="3808" y="32703"/>
                        <a:pt x="8400" y="3270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80" name="Google Shape;6880;p35"/>
                <p:cNvSpPr/>
                <p:nvPr/>
              </p:nvSpPr>
              <p:spPr>
                <a:xfrm>
                  <a:off x="-313754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81" name="Google Shape;6881;p35"/>
                <p:cNvSpPr/>
                <p:nvPr/>
              </p:nvSpPr>
              <p:spPr>
                <a:xfrm>
                  <a:off x="-261339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3104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82" name="Google Shape;6882;p35"/>
                <p:cNvSpPr/>
                <p:nvPr/>
              </p:nvSpPr>
              <p:spPr>
                <a:xfrm>
                  <a:off x="-208812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83" name="Google Shape;6883;p35"/>
                <p:cNvSpPr/>
                <p:nvPr/>
              </p:nvSpPr>
              <p:spPr>
                <a:xfrm>
                  <a:off x="-156397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3104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84" name="Google Shape;6884;p35"/>
                <p:cNvSpPr/>
                <p:nvPr/>
              </p:nvSpPr>
              <p:spPr>
                <a:xfrm>
                  <a:off x="-646724" y="5133096"/>
                  <a:ext cx="573429" cy="3891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429" h="389192" extrusionOk="0">
                      <a:moveTo>
                        <a:pt x="565029" y="372393"/>
                      </a:moveTo>
                      <a:lnTo>
                        <a:pt x="554165" y="372393"/>
                      </a:lnTo>
                      <a:lnTo>
                        <a:pt x="554165" y="314826"/>
                      </a:lnTo>
                      <a:cubicBezTo>
                        <a:pt x="554165" y="301274"/>
                        <a:pt x="543190" y="290298"/>
                        <a:pt x="529638" y="290298"/>
                      </a:cubicBezTo>
                      <a:lnTo>
                        <a:pt x="496263" y="290298"/>
                      </a:lnTo>
                      <a:cubicBezTo>
                        <a:pt x="496263" y="290186"/>
                        <a:pt x="472743" y="12992"/>
                        <a:pt x="472743" y="12544"/>
                      </a:cubicBezTo>
                      <a:cubicBezTo>
                        <a:pt x="472183" y="5488"/>
                        <a:pt x="466135" y="0"/>
                        <a:pt x="459079" y="0"/>
                      </a:cubicBezTo>
                      <a:lnTo>
                        <a:pt x="414392" y="0"/>
                      </a:lnTo>
                      <a:cubicBezTo>
                        <a:pt x="407224" y="0"/>
                        <a:pt x="401400" y="5376"/>
                        <a:pt x="400728" y="12544"/>
                      </a:cubicBezTo>
                      <a:cubicBezTo>
                        <a:pt x="373401" y="334874"/>
                        <a:pt x="401288" y="6160"/>
                        <a:pt x="384153" y="207868"/>
                      </a:cubicBezTo>
                      <a:lnTo>
                        <a:pt x="302730" y="207868"/>
                      </a:lnTo>
                      <a:lnTo>
                        <a:pt x="302730" y="178861"/>
                      </a:lnTo>
                      <a:cubicBezTo>
                        <a:pt x="302730" y="175389"/>
                        <a:pt x="300602" y="172253"/>
                        <a:pt x="297354" y="171021"/>
                      </a:cubicBezTo>
                      <a:lnTo>
                        <a:pt x="281563" y="164861"/>
                      </a:lnTo>
                      <a:cubicBezTo>
                        <a:pt x="277195" y="163181"/>
                        <a:pt x="272379" y="165309"/>
                        <a:pt x="270699" y="169677"/>
                      </a:cubicBezTo>
                      <a:cubicBezTo>
                        <a:pt x="269019" y="174045"/>
                        <a:pt x="271147" y="178861"/>
                        <a:pt x="275515" y="180541"/>
                      </a:cubicBezTo>
                      <a:lnTo>
                        <a:pt x="285931" y="184572"/>
                      </a:lnTo>
                      <a:lnTo>
                        <a:pt x="285931" y="372393"/>
                      </a:lnTo>
                      <a:lnTo>
                        <a:pt x="225340" y="372393"/>
                      </a:lnTo>
                      <a:lnTo>
                        <a:pt x="225340" y="324010"/>
                      </a:lnTo>
                      <a:cubicBezTo>
                        <a:pt x="225340" y="319418"/>
                        <a:pt x="221532" y="315610"/>
                        <a:pt x="216940" y="315610"/>
                      </a:cubicBezTo>
                      <a:lnTo>
                        <a:pt x="105054" y="315610"/>
                      </a:lnTo>
                      <a:cubicBezTo>
                        <a:pt x="100462" y="315610"/>
                        <a:pt x="96654" y="319418"/>
                        <a:pt x="96654" y="324010"/>
                      </a:cubicBezTo>
                      <a:lnTo>
                        <a:pt x="96654" y="372393"/>
                      </a:lnTo>
                      <a:lnTo>
                        <a:pt x="36063" y="372393"/>
                      </a:lnTo>
                      <a:lnTo>
                        <a:pt x="36063" y="87806"/>
                      </a:lnTo>
                      <a:lnTo>
                        <a:pt x="241915" y="167549"/>
                      </a:lnTo>
                      <a:cubicBezTo>
                        <a:pt x="246283" y="169229"/>
                        <a:pt x="251099" y="167101"/>
                        <a:pt x="252779" y="162733"/>
                      </a:cubicBezTo>
                      <a:cubicBezTo>
                        <a:pt x="254459" y="158365"/>
                        <a:pt x="252331" y="153549"/>
                        <a:pt x="247963" y="151869"/>
                      </a:cubicBezTo>
                      <a:lnTo>
                        <a:pt x="90494" y="90830"/>
                      </a:lnTo>
                      <a:lnTo>
                        <a:pt x="90494" y="30687"/>
                      </a:lnTo>
                      <a:cubicBezTo>
                        <a:pt x="90494" y="26096"/>
                        <a:pt x="86686" y="22288"/>
                        <a:pt x="82094" y="22288"/>
                      </a:cubicBezTo>
                      <a:cubicBezTo>
                        <a:pt x="77503" y="22288"/>
                        <a:pt x="73695" y="26096"/>
                        <a:pt x="73695" y="30687"/>
                      </a:cubicBezTo>
                      <a:lnTo>
                        <a:pt x="73695" y="84334"/>
                      </a:lnTo>
                      <a:lnTo>
                        <a:pt x="30687" y="67759"/>
                      </a:lnTo>
                      <a:cubicBezTo>
                        <a:pt x="28111" y="66751"/>
                        <a:pt x="25200" y="67087"/>
                        <a:pt x="22960" y="68655"/>
                      </a:cubicBezTo>
                      <a:cubicBezTo>
                        <a:pt x="20720" y="70223"/>
                        <a:pt x="19264" y="72799"/>
                        <a:pt x="19264" y="75599"/>
                      </a:cubicBezTo>
                      <a:lnTo>
                        <a:pt x="19264" y="372393"/>
                      </a:lnTo>
                      <a:lnTo>
                        <a:pt x="8400" y="372393"/>
                      </a:lnTo>
                      <a:cubicBezTo>
                        <a:pt x="3808" y="372393"/>
                        <a:pt x="0" y="376201"/>
                        <a:pt x="0" y="380793"/>
                      </a:cubicBezTo>
                      <a:cubicBezTo>
                        <a:pt x="0" y="385385"/>
                        <a:pt x="3808" y="389193"/>
                        <a:pt x="8400" y="389193"/>
                      </a:cubicBezTo>
                      <a:lnTo>
                        <a:pt x="565029" y="389193"/>
                      </a:lnTo>
                      <a:cubicBezTo>
                        <a:pt x="569621" y="389193"/>
                        <a:pt x="573429" y="385385"/>
                        <a:pt x="573429" y="380793"/>
                      </a:cubicBezTo>
                      <a:cubicBezTo>
                        <a:pt x="573429" y="376201"/>
                        <a:pt x="569621" y="372393"/>
                        <a:pt x="565029" y="372393"/>
                      </a:cubicBezTo>
                      <a:lnTo>
                        <a:pt x="565029" y="372393"/>
                      </a:lnTo>
                      <a:close/>
                      <a:moveTo>
                        <a:pt x="302730" y="290410"/>
                      </a:moveTo>
                      <a:lnTo>
                        <a:pt x="302730" y="262523"/>
                      </a:lnTo>
                      <a:lnTo>
                        <a:pt x="379561" y="262523"/>
                      </a:lnTo>
                      <a:lnTo>
                        <a:pt x="377209" y="290410"/>
                      </a:lnTo>
                      <a:lnTo>
                        <a:pt x="302730" y="290410"/>
                      </a:lnTo>
                      <a:close/>
                      <a:moveTo>
                        <a:pt x="479351" y="290410"/>
                      </a:moveTo>
                      <a:lnTo>
                        <a:pt x="394008" y="290410"/>
                      </a:lnTo>
                      <a:cubicBezTo>
                        <a:pt x="395240" y="275627"/>
                        <a:pt x="397928" y="244043"/>
                        <a:pt x="398712" y="234636"/>
                      </a:cubicBezTo>
                      <a:lnTo>
                        <a:pt x="419880" y="234636"/>
                      </a:lnTo>
                      <a:cubicBezTo>
                        <a:pt x="424472" y="234636"/>
                        <a:pt x="428280" y="230828"/>
                        <a:pt x="428280" y="226236"/>
                      </a:cubicBezTo>
                      <a:cubicBezTo>
                        <a:pt x="428280" y="221644"/>
                        <a:pt x="424472" y="217836"/>
                        <a:pt x="419880" y="217836"/>
                      </a:cubicBezTo>
                      <a:lnTo>
                        <a:pt x="400168" y="217836"/>
                      </a:lnTo>
                      <a:cubicBezTo>
                        <a:pt x="400616" y="212796"/>
                        <a:pt x="404424" y="167213"/>
                        <a:pt x="404872" y="162061"/>
                      </a:cubicBezTo>
                      <a:lnTo>
                        <a:pt x="468375" y="162061"/>
                      </a:lnTo>
                      <a:lnTo>
                        <a:pt x="473079" y="217836"/>
                      </a:lnTo>
                      <a:lnTo>
                        <a:pt x="453367" y="217836"/>
                      </a:lnTo>
                      <a:cubicBezTo>
                        <a:pt x="448775" y="217836"/>
                        <a:pt x="444967" y="221644"/>
                        <a:pt x="444967" y="226236"/>
                      </a:cubicBezTo>
                      <a:cubicBezTo>
                        <a:pt x="444967" y="230828"/>
                        <a:pt x="448775" y="234636"/>
                        <a:pt x="453367" y="234636"/>
                      </a:cubicBezTo>
                      <a:lnTo>
                        <a:pt x="474535" y="234636"/>
                      </a:lnTo>
                      <a:lnTo>
                        <a:pt x="479351" y="290410"/>
                      </a:lnTo>
                      <a:close/>
                      <a:moveTo>
                        <a:pt x="467031" y="145149"/>
                      </a:moveTo>
                      <a:lnTo>
                        <a:pt x="406328" y="145149"/>
                      </a:lnTo>
                      <a:lnTo>
                        <a:pt x="411032" y="89374"/>
                      </a:lnTo>
                      <a:lnTo>
                        <a:pt x="462327" y="89374"/>
                      </a:lnTo>
                      <a:lnTo>
                        <a:pt x="467031" y="145149"/>
                      </a:lnTo>
                      <a:close/>
                      <a:moveTo>
                        <a:pt x="417304" y="16800"/>
                      </a:moveTo>
                      <a:lnTo>
                        <a:pt x="456279" y="16800"/>
                      </a:lnTo>
                      <a:lnTo>
                        <a:pt x="460983" y="72575"/>
                      </a:lnTo>
                      <a:lnTo>
                        <a:pt x="412600" y="72575"/>
                      </a:lnTo>
                      <a:lnTo>
                        <a:pt x="417304" y="16800"/>
                      </a:lnTo>
                      <a:close/>
                      <a:moveTo>
                        <a:pt x="382809" y="224668"/>
                      </a:moveTo>
                      <a:lnTo>
                        <a:pt x="381017" y="245611"/>
                      </a:lnTo>
                      <a:lnTo>
                        <a:pt x="302842" y="245611"/>
                      </a:lnTo>
                      <a:lnTo>
                        <a:pt x="302842" y="224668"/>
                      </a:lnTo>
                      <a:lnTo>
                        <a:pt x="382809" y="224668"/>
                      </a:lnTo>
                      <a:close/>
                      <a:moveTo>
                        <a:pt x="113454" y="372393"/>
                      </a:moveTo>
                      <a:lnTo>
                        <a:pt x="113454" y="332410"/>
                      </a:lnTo>
                      <a:lnTo>
                        <a:pt x="208540" y="332410"/>
                      </a:lnTo>
                      <a:lnTo>
                        <a:pt x="208540" y="372393"/>
                      </a:lnTo>
                      <a:lnTo>
                        <a:pt x="113454" y="372393"/>
                      </a:lnTo>
                      <a:close/>
                      <a:moveTo>
                        <a:pt x="302730" y="372393"/>
                      </a:moveTo>
                      <a:lnTo>
                        <a:pt x="302730" y="307210"/>
                      </a:lnTo>
                      <a:lnTo>
                        <a:pt x="529638" y="307210"/>
                      </a:lnTo>
                      <a:cubicBezTo>
                        <a:pt x="533894" y="307210"/>
                        <a:pt x="537366" y="310682"/>
                        <a:pt x="537366" y="314938"/>
                      </a:cubicBezTo>
                      <a:lnTo>
                        <a:pt x="537366" y="372393"/>
                      </a:lnTo>
                      <a:lnTo>
                        <a:pt x="302730" y="3723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85" name="Google Shape;6885;p35"/>
                <p:cNvSpPr/>
                <p:nvPr/>
              </p:nvSpPr>
              <p:spPr>
                <a:xfrm>
                  <a:off x="-582661" y="5265218"/>
                  <a:ext cx="193868" cy="1376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868" h="137680" extrusionOk="0">
                      <a:moveTo>
                        <a:pt x="11200" y="483"/>
                      </a:moveTo>
                      <a:cubicBezTo>
                        <a:pt x="8624" y="-413"/>
                        <a:pt x="5824" y="-77"/>
                        <a:pt x="3584" y="1603"/>
                      </a:cubicBezTo>
                      <a:cubicBezTo>
                        <a:pt x="1344" y="3171"/>
                        <a:pt x="0" y="5747"/>
                        <a:pt x="0" y="8435"/>
                      </a:cubicBezTo>
                      <a:lnTo>
                        <a:pt x="0" y="56482"/>
                      </a:lnTo>
                      <a:cubicBezTo>
                        <a:pt x="0" y="61074"/>
                        <a:pt x="3808" y="64882"/>
                        <a:pt x="8400" y="64882"/>
                      </a:cubicBezTo>
                      <a:cubicBezTo>
                        <a:pt x="12992" y="64882"/>
                        <a:pt x="16800" y="61074"/>
                        <a:pt x="16800" y="56482"/>
                      </a:cubicBezTo>
                      <a:lnTo>
                        <a:pt x="16800" y="20307"/>
                      </a:lnTo>
                      <a:lnTo>
                        <a:pt x="60031" y="35539"/>
                      </a:lnTo>
                      <a:lnTo>
                        <a:pt x="60031" y="120881"/>
                      </a:lnTo>
                      <a:lnTo>
                        <a:pt x="16800" y="120881"/>
                      </a:lnTo>
                      <a:lnTo>
                        <a:pt x="16800" y="90082"/>
                      </a:lnTo>
                      <a:cubicBezTo>
                        <a:pt x="16800" y="85490"/>
                        <a:pt x="12992" y="81682"/>
                        <a:pt x="8400" y="81682"/>
                      </a:cubicBezTo>
                      <a:cubicBezTo>
                        <a:pt x="3808" y="81682"/>
                        <a:pt x="0" y="85490"/>
                        <a:pt x="0" y="90082"/>
                      </a:cubicBezTo>
                      <a:lnTo>
                        <a:pt x="0" y="129281"/>
                      </a:lnTo>
                      <a:cubicBezTo>
                        <a:pt x="0" y="133873"/>
                        <a:pt x="3808" y="137681"/>
                        <a:pt x="8400" y="137681"/>
                      </a:cubicBezTo>
                      <a:lnTo>
                        <a:pt x="185468" y="137681"/>
                      </a:lnTo>
                      <a:cubicBezTo>
                        <a:pt x="190060" y="137681"/>
                        <a:pt x="193868" y="133873"/>
                        <a:pt x="193868" y="129281"/>
                      </a:cubicBezTo>
                      <a:lnTo>
                        <a:pt x="193868" y="70818"/>
                      </a:lnTo>
                      <a:cubicBezTo>
                        <a:pt x="193868" y="67234"/>
                        <a:pt x="191628" y="64098"/>
                        <a:pt x="188268" y="62866"/>
                      </a:cubicBezTo>
                      <a:lnTo>
                        <a:pt x="11200" y="483"/>
                      </a:lnTo>
                      <a:close/>
                      <a:moveTo>
                        <a:pt x="76831" y="41475"/>
                      </a:moveTo>
                      <a:lnTo>
                        <a:pt x="117038" y="55698"/>
                      </a:lnTo>
                      <a:lnTo>
                        <a:pt x="117038" y="120993"/>
                      </a:lnTo>
                      <a:lnTo>
                        <a:pt x="76831" y="120993"/>
                      </a:lnTo>
                      <a:lnTo>
                        <a:pt x="76831" y="41475"/>
                      </a:lnTo>
                      <a:close/>
                      <a:moveTo>
                        <a:pt x="177069" y="120881"/>
                      </a:moveTo>
                      <a:lnTo>
                        <a:pt x="133837" y="120881"/>
                      </a:lnTo>
                      <a:lnTo>
                        <a:pt x="133837" y="61522"/>
                      </a:lnTo>
                      <a:lnTo>
                        <a:pt x="177069" y="76754"/>
                      </a:lnTo>
                      <a:lnTo>
                        <a:pt x="177069" y="1208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6886" name="Google Shape;6886;p35"/>
          <p:cNvGrpSpPr/>
          <p:nvPr/>
        </p:nvGrpSpPr>
        <p:grpSpPr>
          <a:xfrm>
            <a:off x="-812316" y="1158145"/>
            <a:ext cx="896786" cy="896786"/>
            <a:chOff x="-812316" y="1158145"/>
            <a:chExt cx="896786" cy="896786"/>
          </a:xfrm>
        </p:grpSpPr>
        <p:sp>
          <p:nvSpPr>
            <p:cNvPr id="6887" name="Google Shape;6887;p35"/>
            <p:cNvSpPr/>
            <p:nvPr/>
          </p:nvSpPr>
          <p:spPr>
            <a:xfrm>
              <a:off x="-812316" y="1158145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8" name="Google Shape;6888;p35"/>
            <p:cNvSpPr/>
            <p:nvPr/>
          </p:nvSpPr>
          <p:spPr>
            <a:xfrm>
              <a:off x="-726564" y="1233056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889" name="Google Shape;6889;p35"/>
            <p:cNvGrpSpPr/>
            <p:nvPr/>
          </p:nvGrpSpPr>
          <p:grpSpPr>
            <a:xfrm>
              <a:off x="-605166" y="1341299"/>
              <a:ext cx="521272" cy="488616"/>
              <a:chOff x="995035" y="1466004"/>
              <a:chExt cx="521272" cy="488616"/>
            </a:xfrm>
          </p:grpSpPr>
          <p:sp>
            <p:nvSpPr>
              <p:cNvPr id="6890" name="Google Shape;6890;p35"/>
              <p:cNvSpPr/>
              <p:nvPr/>
            </p:nvSpPr>
            <p:spPr>
              <a:xfrm>
                <a:off x="1360842" y="1718419"/>
                <a:ext cx="131132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131132" h="81448" extrusionOk="0">
                    <a:moveTo>
                      <a:pt x="0" y="0"/>
                    </a:moveTo>
                    <a:lnTo>
                      <a:pt x="109243" y="0"/>
                    </a:lnTo>
                    <a:cubicBezTo>
                      <a:pt x="121359" y="0"/>
                      <a:pt x="131133" y="7330"/>
                      <a:pt x="131133" y="16290"/>
                    </a:cubicBezTo>
                    <a:lnTo>
                      <a:pt x="131133" y="65159"/>
                    </a:lnTo>
                    <a:cubicBezTo>
                      <a:pt x="131133" y="74118"/>
                      <a:pt x="121359" y="81449"/>
                      <a:pt x="109243" y="81449"/>
                    </a:cubicBez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91" name="Google Shape;6891;p35"/>
              <p:cNvSpPr/>
              <p:nvPr/>
            </p:nvSpPr>
            <p:spPr>
              <a:xfrm>
                <a:off x="1350457" y="1799868"/>
                <a:ext cx="157705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157705" h="65159" extrusionOk="0">
                    <a:moveTo>
                      <a:pt x="0" y="0"/>
                    </a:moveTo>
                    <a:lnTo>
                      <a:pt x="135205" y="0"/>
                    </a:lnTo>
                    <a:cubicBezTo>
                      <a:pt x="147626" y="0"/>
                      <a:pt x="157705" y="7330"/>
                      <a:pt x="157705" y="16290"/>
                    </a:cubicBezTo>
                    <a:lnTo>
                      <a:pt x="157705" y="48869"/>
                    </a:lnTo>
                    <a:cubicBezTo>
                      <a:pt x="157705" y="57829"/>
                      <a:pt x="147626" y="65159"/>
                      <a:pt x="135205" y="65159"/>
                    </a:cubicBezTo>
                    <a:lnTo>
                      <a:pt x="0" y="651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92" name="Google Shape;6892;p35"/>
              <p:cNvSpPr/>
              <p:nvPr/>
            </p:nvSpPr>
            <p:spPr>
              <a:xfrm>
                <a:off x="1249868" y="1865027"/>
                <a:ext cx="233860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233860" h="81448" extrusionOk="0">
                    <a:moveTo>
                      <a:pt x="0" y="81449"/>
                    </a:moveTo>
                    <a:lnTo>
                      <a:pt x="214414" y="81449"/>
                    </a:lnTo>
                    <a:cubicBezTo>
                      <a:pt x="225206" y="81449"/>
                      <a:pt x="233860" y="74118"/>
                      <a:pt x="233860" y="65159"/>
                    </a:cubicBezTo>
                    <a:lnTo>
                      <a:pt x="233860" y="16290"/>
                    </a:lnTo>
                    <a:cubicBezTo>
                      <a:pt x="233860" y="7330"/>
                      <a:pt x="225104" y="0"/>
                      <a:pt x="214414" y="0"/>
                    </a:cubicBezTo>
                    <a:lnTo>
                      <a:pt x="0" y="0"/>
                    </a:lnTo>
                    <a:lnTo>
                      <a:pt x="0" y="81449"/>
                    </a:lnTo>
                    <a:close/>
                  </a:path>
                </a:pathLst>
              </a:custGeom>
              <a:solidFill>
                <a:srgbClr val="B9CB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93" name="Google Shape;6893;p35"/>
              <p:cNvSpPr/>
              <p:nvPr/>
            </p:nvSpPr>
            <p:spPr>
              <a:xfrm>
                <a:off x="1003179" y="1568247"/>
                <a:ext cx="374664" cy="378330"/>
              </a:xfrm>
              <a:custGeom>
                <a:avLst/>
                <a:gdLst/>
                <a:ahLst/>
                <a:cxnLst/>
                <a:rect l="l" t="t" r="r" b="b"/>
                <a:pathLst>
                  <a:path w="374664" h="378330" extrusionOk="0">
                    <a:moveTo>
                      <a:pt x="374665" y="187332"/>
                    </a:moveTo>
                    <a:cubicBezTo>
                      <a:pt x="374665" y="83892"/>
                      <a:pt x="290773" y="0"/>
                      <a:pt x="187332" y="0"/>
                    </a:cubicBezTo>
                    <a:cubicBezTo>
                      <a:pt x="83892" y="0"/>
                      <a:pt x="0" y="83892"/>
                      <a:pt x="0" y="187332"/>
                    </a:cubicBezTo>
                    <a:cubicBezTo>
                      <a:pt x="0" y="187943"/>
                      <a:pt x="102" y="188554"/>
                      <a:pt x="102" y="189165"/>
                    </a:cubicBezTo>
                    <a:cubicBezTo>
                      <a:pt x="102" y="189776"/>
                      <a:pt x="0" y="190387"/>
                      <a:pt x="0" y="190998"/>
                    </a:cubicBezTo>
                    <a:cubicBezTo>
                      <a:pt x="0" y="294438"/>
                      <a:pt x="83892" y="378330"/>
                      <a:pt x="187332" y="378330"/>
                    </a:cubicBezTo>
                    <a:cubicBezTo>
                      <a:pt x="290773" y="378330"/>
                      <a:pt x="374665" y="294438"/>
                      <a:pt x="374665" y="190998"/>
                    </a:cubicBezTo>
                    <a:cubicBezTo>
                      <a:pt x="374665" y="190387"/>
                      <a:pt x="374563" y="189776"/>
                      <a:pt x="374563" y="189165"/>
                    </a:cubicBezTo>
                    <a:cubicBezTo>
                      <a:pt x="374563" y="188554"/>
                      <a:pt x="374665" y="187943"/>
                      <a:pt x="374665" y="187332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94" name="Google Shape;6894;p35"/>
              <p:cNvSpPr/>
              <p:nvPr/>
            </p:nvSpPr>
            <p:spPr>
              <a:xfrm>
                <a:off x="1107332" y="1775331"/>
                <a:ext cx="213497" cy="171144"/>
              </a:xfrm>
              <a:custGeom>
                <a:avLst/>
                <a:gdLst/>
                <a:ahLst/>
                <a:cxnLst/>
                <a:rect l="l" t="t" r="r" b="b"/>
                <a:pathLst>
                  <a:path w="213497" h="171144" extrusionOk="0">
                    <a:moveTo>
                      <a:pt x="91325" y="48971"/>
                    </a:moveTo>
                    <a:lnTo>
                      <a:pt x="91325" y="89696"/>
                    </a:lnTo>
                    <a:cubicBezTo>
                      <a:pt x="91325" y="94175"/>
                      <a:pt x="87659" y="97841"/>
                      <a:pt x="83180" y="97841"/>
                    </a:cubicBezTo>
                    <a:lnTo>
                      <a:pt x="71268" y="97841"/>
                    </a:lnTo>
                    <a:cubicBezTo>
                      <a:pt x="68519" y="97841"/>
                      <a:pt x="65974" y="96517"/>
                      <a:pt x="64446" y="94175"/>
                    </a:cubicBezTo>
                    <a:lnTo>
                      <a:pt x="52942" y="76969"/>
                    </a:lnTo>
                    <a:cubicBezTo>
                      <a:pt x="51415" y="74729"/>
                      <a:pt x="48869" y="73304"/>
                      <a:pt x="46120" y="73304"/>
                    </a:cubicBezTo>
                    <a:lnTo>
                      <a:pt x="31969" y="73304"/>
                    </a:lnTo>
                    <a:cubicBezTo>
                      <a:pt x="28507" y="73304"/>
                      <a:pt x="25351" y="75544"/>
                      <a:pt x="24231" y="78904"/>
                    </a:cubicBezTo>
                    <a:lnTo>
                      <a:pt x="0" y="151597"/>
                    </a:lnTo>
                    <a:cubicBezTo>
                      <a:pt x="25147" y="164120"/>
                      <a:pt x="53349" y="171145"/>
                      <a:pt x="83180" y="171145"/>
                    </a:cubicBezTo>
                    <a:cubicBezTo>
                      <a:pt x="133882" y="171145"/>
                      <a:pt x="179798" y="150986"/>
                      <a:pt x="213498" y="118305"/>
                    </a:cubicBezTo>
                    <a:lnTo>
                      <a:pt x="213498" y="57116"/>
                    </a:lnTo>
                    <a:cubicBezTo>
                      <a:pt x="213498" y="52636"/>
                      <a:pt x="209833" y="48971"/>
                      <a:pt x="205353" y="48971"/>
                    </a:cubicBezTo>
                    <a:lnTo>
                      <a:pt x="177151" y="48971"/>
                    </a:lnTo>
                    <a:cubicBezTo>
                      <a:pt x="174402" y="48971"/>
                      <a:pt x="171857" y="47648"/>
                      <a:pt x="170330" y="45306"/>
                    </a:cubicBezTo>
                    <a:lnTo>
                      <a:pt x="142536" y="3665"/>
                    </a:lnTo>
                    <a:cubicBezTo>
                      <a:pt x="141008" y="1425"/>
                      <a:pt x="138463" y="0"/>
                      <a:pt x="135714" y="0"/>
                    </a:cubicBezTo>
                    <a:lnTo>
                      <a:pt x="99469" y="0"/>
                    </a:lnTo>
                    <a:cubicBezTo>
                      <a:pt x="94990" y="0"/>
                      <a:pt x="91325" y="3665"/>
                      <a:pt x="91325" y="8145"/>
                    </a:cubicBezTo>
                    <a:lnTo>
                      <a:pt x="91325" y="32580"/>
                    </a:lnTo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95" name="Google Shape;6895;p35"/>
              <p:cNvSpPr/>
              <p:nvPr/>
            </p:nvSpPr>
            <p:spPr>
              <a:xfrm>
                <a:off x="1160783" y="1568451"/>
                <a:ext cx="20973" cy="2138"/>
              </a:xfrm>
              <a:custGeom>
                <a:avLst/>
                <a:gdLst/>
                <a:ahLst/>
                <a:cxnLst/>
                <a:rect l="l" t="t" r="r" b="b"/>
                <a:pathLst>
                  <a:path w="20973" h="2138" extrusionOk="0">
                    <a:moveTo>
                      <a:pt x="0" y="2138"/>
                    </a:moveTo>
                    <a:lnTo>
                      <a:pt x="20973" y="0"/>
                    </a:lnTo>
                    <a:cubicBezTo>
                      <a:pt x="13846" y="305"/>
                      <a:pt x="6821" y="1018"/>
                      <a:pt x="0" y="2138"/>
                    </a:cubicBezTo>
                    <a:close/>
                  </a:path>
                </a:pathLst>
              </a:custGeom>
              <a:solidFill>
                <a:srgbClr val="33C0D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96" name="Google Shape;6896;p35"/>
              <p:cNvSpPr/>
              <p:nvPr/>
            </p:nvSpPr>
            <p:spPr>
              <a:xfrm>
                <a:off x="1084526" y="1570691"/>
                <a:ext cx="76256" cy="30441"/>
              </a:xfrm>
              <a:custGeom>
                <a:avLst/>
                <a:gdLst/>
                <a:ahLst/>
                <a:cxnLst/>
                <a:rect l="l" t="t" r="r" b="b"/>
                <a:pathLst>
                  <a:path w="76256" h="30441" extrusionOk="0">
                    <a:moveTo>
                      <a:pt x="64650" y="1120"/>
                    </a:moveTo>
                    <a:cubicBezTo>
                      <a:pt x="41132" y="6618"/>
                      <a:pt x="19242" y="16697"/>
                      <a:pt x="0" y="30442"/>
                    </a:cubicBezTo>
                    <a:cubicBezTo>
                      <a:pt x="22398" y="15068"/>
                      <a:pt x="48258" y="4378"/>
                      <a:pt x="76257" y="0"/>
                    </a:cubicBezTo>
                    <a:lnTo>
                      <a:pt x="64650" y="1120"/>
                    </a:lnTo>
                    <a:close/>
                  </a:path>
                </a:pathLst>
              </a:custGeom>
              <a:solidFill>
                <a:srgbClr val="33C0D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97" name="Google Shape;6897;p35"/>
              <p:cNvSpPr/>
              <p:nvPr/>
            </p:nvSpPr>
            <p:spPr>
              <a:xfrm>
                <a:off x="1067117" y="1572931"/>
                <a:ext cx="188554" cy="137343"/>
              </a:xfrm>
              <a:custGeom>
                <a:avLst/>
                <a:gdLst/>
                <a:ahLst/>
                <a:cxnLst/>
                <a:rect l="l" t="t" r="r" b="b"/>
                <a:pathLst>
                  <a:path w="188554" h="137343" extrusionOk="0">
                    <a:moveTo>
                      <a:pt x="15272" y="75849"/>
                    </a:moveTo>
                    <a:cubicBezTo>
                      <a:pt x="16697" y="78598"/>
                      <a:pt x="19446" y="80329"/>
                      <a:pt x="22602" y="80329"/>
                    </a:cubicBezTo>
                    <a:lnTo>
                      <a:pt x="41946" y="80329"/>
                    </a:lnTo>
                    <a:cubicBezTo>
                      <a:pt x="46426" y="80329"/>
                      <a:pt x="50091" y="83994"/>
                      <a:pt x="50091" y="88474"/>
                    </a:cubicBezTo>
                    <a:lnTo>
                      <a:pt x="50091" y="129198"/>
                    </a:lnTo>
                    <a:cubicBezTo>
                      <a:pt x="50091" y="133678"/>
                      <a:pt x="53756" y="137343"/>
                      <a:pt x="58236" y="137343"/>
                    </a:cubicBezTo>
                    <a:lnTo>
                      <a:pt x="109854" y="137343"/>
                    </a:lnTo>
                    <a:cubicBezTo>
                      <a:pt x="113112" y="137343"/>
                      <a:pt x="116065" y="135409"/>
                      <a:pt x="117388" y="132456"/>
                    </a:cubicBezTo>
                    <a:lnTo>
                      <a:pt x="137547" y="85318"/>
                    </a:lnTo>
                    <a:cubicBezTo>
                      <a:pt x="138870" y="82365"/>
                      <a:pt x="141721" y="80329"/>
                      <a:pt x="145081" y="80329"/>
                    </a:cubicBezTo>
                    <a:lnTo>
                      <a:pt x="180409" y="80329"/>
                    </a:lnTo>
                    <a:cubicBezTo>
                      <a:pt x="184889" y="80329"/>
                      <a:pt x="188554" y="76664"/>
                      <a:pt x="188554" y="72184"/>
                    </a:cubicBezTo>
                    <a:lnTo>
                      <a:pt x="188554" y="11301"/>
                    </a:lnTo>
                    <a:cubicBezTo>
                      <a:pt x="168294" y="3971"/>
                      <a:pt x="146303" y="0"/>
                      <a:pt x="123395" y="0"/>
                    </a:cubicBezTo>
                    <a:cubicBezTo>
                      <a:pt x="120443" y="0"/>
                      <a:pt x="117490" y="102"/>
                      <a:pt x="114639" y="204"/>
                    </a:cubicBezTo>
                    <a:lnTo>
                      <a:pt x="93666" y="2240"/>
                    </a:lnTo>
                    <a:cubicBezTo>
                      <a:pt x="65668" y="6516"/>
                      <a:pt x="39808" y="16799"/>
                      <a:pt x="17410" y="31663"/>
                    </a:cubicBezTo>
                    <a:cubicBezTo>
                      <a:pt x="11301" y="35838"/>
                      <a:pt x="5498" y="40317"/>
                      <a:pt x="0" y="45204"/>
                    </a:cubicBezTo>
                    <a:lnTo>
                      <a:pt x="15272" y="75849"/>
                    </a:ln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98" name="Google Shape;6898;p35"/>
              <p:cNvSpPr/>
              <p:nvPr/>
            </p:nvSpPr>
            <p:spPr>
              <a:xfrm>
                <a:off x="995035" y="1568349"/>
                <a:ext cx="390954" cy="386169"/>
              </a:xfrm>
              <a:custGeom>
                <a:avLst/>
                <a:gdLst/>
                <a:ahLst/>
                <a:cxnLst/>
                <a:rect l="l" t="t" r="r" b="b"/>
                <a:pathLst>
                  <a:path w="390954" h="386169" extrusionOk="0">
                    <a:moveTo>
                      <a:pt x="390955" y="190794"/>
                    </a:moveTo>
                    <a:cubicBezTo>
                      <a:pt x="390955" y="145081"/>
                      <a:pt x="375072" y="101098"/>
                      <a:pt x="345954" y="66075"/>
                    </a:cubicBezTo>
                    <a:cubicBezTo>
                      <a:pt x="343002" y="62512"/>
                      <a:pt x="337606" y="62105"/>
                      <a:pt x="334246" y="65261"/>
                    </a:cubicBezTo>
                    <a:lnTo>
                      <a:pt x="334246" y="65261"/>
                    </a:lnTo>
                    <a:cubicBezTo>
                      <a:pt x="330988" y="68213"/>
                      <a:pt x="330683" y="73100"/>
                      <a:pt x="333431" y="76460"/>
                    </a:cubicBezTo>
                    <a:cubicBezTo>
                      <a:pt x="360106" y="108531"/>
                      <a:pt x="374665" y="148848"/>
                      <a:pt x="374665" y="190794"/>
                    </a:cubicBezTo>
                    <a:cubicBezTo>
                      <a:pt x="374665" y="233860"/>
                      <a:pt x="359393" y="273465"/>
                      <a:pt x="333941" y="304415"/>
                    </a:cubicBezTo>
                    <a:lnTo>
                      <a:pt x="333941" y="264098"/>
                    </a:lnTo>
                    <a:cubicBezTo>
                      <a:pt x="333941" y="255139"/>
                      <a:pt x="326610" y="247808"/>
                      <a:pt x="317651" y="247808"/>
                    </a:cubicBezTo>
                    <a:lnTo>
                      <a:pt x="289449" y="247808"/>
                    </a:lnTo>
                    <a:lnTo>
                      <a:pt x="261655" y="206168"/>
                    </a:lnTo>
                    <a:cubicBezTo>
                      <a:pt x="258600" y="201586"/>
                      <a:pt x="253510" y="198939"/>
                      <a:pt x="248114" y="198939"/>
                    </a:cubicBezTo>
                    <a:lnTo>
                      <a:pt x="211767" y="198939"/>
                    </a:lnTo>
                    <a:cubicBezTo>
                      <a:pt x="202808" y="198939"/>
                      <a:pt x="195477" y="206269"/>
                      <a:pt x="195477" y="215229"/>
                    </a:cubicBezTo>
                    <a:lnTo>
                      <a:pt x="195477" y="231519"/>
                    </a:lnTo>
                    <a:cubicBezTo>
                      <a:pt x="195477" y="235998"/>
                      <a:pt x="199143" y="239663"/>
                      <a:pt x="203622" y="239663"/>
                    </a:cubicBezTo>
                    <a:lnTo>
                      <a:pt x="203622" y="239663"/>
                    </a:lnTo>
                    <a:cubicBezTo>
                      <a:pt x="208102" y="239663"/>
                      <a:pt x="211767" y="235998"/>
                      <a:pt x="211767" y="231519"/>
                    </a:cubicBezTo>
                    <a:lnTo>
                      <a:pt x="211767" y="215229"/>
                    </a:lnTo>
                    <a:lnTo>
                      <a:pt x="248114" y="215229"/>
                    </a:lnTo>
                    <a:lnTo>
                      <a:pt x="275908" y="256869"/>
                    </a:lnTo>
                    <a:cubicBezTo>
                      <a:pt x="278963" y="261451"/>
                      <a:pt x="284053" y="264098"/>
                      <a:pt x="289449" y="264098"/>
                    </a:cubicBezTo>
                    <a:lnTo>
                      <a:pt x="317651" y="264098"/>
                    </a:lnTo>
                    <a:lnTo>
                      <a:pt x="317651" y="321723"/>
                    </a:lnTo>
                    <a:cubicBezTo>
                      <a:pt x="317651" y="321723"/>
                      <a:pt x="317651" y="321723"/>
                      <a:pt x="317651" y="321723"/>
                    </a:cubicBezTo>
                    <a:cubicBezTo>
                      <a:pt x="314087" y="325083"/>
                      <a:pt x="310320" y="328239"/>
                      <a:pt x="306553" y="331293"/>
                    </a:cubicBezTo>
                    <a:cubicBezTo>
                      <a:pt x="305535" y="332108"/>
                      <a:pt x="304517" y="332922"/>
                      <a:pt x="303397" y="333737"/>
                    </a:cubicBezTo>
                    <a:cubicBezTo>
                      <a:pt x="300037" y="336282"/>
                      <a:pt x="296576" y="338726"/>
                      <a:pt x="293012" y="340966"/>
                    </a:cubicBezTo>
                    <a:cubicBezTo>
                      <a:pt x="291791" y="341780"/>
                      <a:pt x="290569" y="342594"/>
                      <a:pt x="289245" y="343409"/>
                    </a:cubicBezTo>
                    <a:cubicBezTo>
                      <a:pt x="285784" y="345547"/>
                      <a:pt x="282119" y="347583"/>
                      <a:pt x="278555" y="349518"/>
                    </a:cubicBezTo>
                    <a:cubicBezTo>
                      <a:pt x="277232" y="350230"/>
                      <a:pt x="275806" y="350943"/>
                      <a:pt x="274483" y="351656"/>
                    </a:cubicBezTo>
                    <a:cubicBezTo>
                      <a:pt x="270716" y="353488"/>
                      <a:pt x="266949" y="355219"/>
                      <a:pt x="263182" y="356746"/>
                    </a:cubicBezTo>
                    <a:cubicBezTo>
                      <a:pt x="261858" y="357255"/>
                      <a:pt x="260535" y="357764"/>
                      <a:pt x="259211" y="358273"/>
                    </a:cubicBezTo>
                    <a:cubicBezTo>
                      <a:pt x="255139" y="359801"/>
                      <a:pt x="251066" y="361226"/>
                      <a:pt x="246892" y="362448"/>
                    </a:cubicBezTo>
                    <a:cubicBezTo>
                      <a:pt x="245772" y="362753"/>
                      <a:pt x="244652" y="363059"/>
                      <a:pt x="243532" y="363466"/>
                    </a:cubicBezTo>
                    <a:cubicBezTo>
                      <a:pt x="239154" y="364687"/>
                      <a:pt x="234675" y="365807"/>
                      <a:pt x="230093" y="366622"/>
                    </a:cubicBezTo>
                    <a:cubicBezTo>
                      <a:pt x="229279" y="366826"/>
                      <a:pt x="228362" y="366927"/>
                      <a:pt x="227446" y="367131"/>
                    </a:cubicBezTo>
                    <a:cubicBezTo>
                      <a:pt x="222661" y="368047"/>
                      <a:pt x="217774" y="368760"/>
                      <a:pt x="212887" y="369167"/>
                    </a:cubicBezTo>
                    <a:cubicBezTo>
                      <a:pt x="212378" y="369269"/>
                      <a:pt x="211869" y="369269"/>
                      <a:pt x="211360" y="369269"/>
                    </a:cubicBezTo>
                    <a:cubicBezTo>
                      <a:pt x="206066" y="369676"/>
                      <a:pt x="200772" y="369982"/>
                      <a:pt x="195477" y="369982"/>
                    </a:cubicBezTo>
                    <a:cubicBezTo>
                      <a:pt x="192423" y="369982"/>
                      <a:pt x="189267" y="369880"/>
                      <a:pt x="186213" y="369778"/>
                    </a:cubicBezTo>
                    <a:cubicBezTo>
                      <a:pt x="183769" y="369676"/>
                      <a:pt x="181326" y="369473"/>
                      <a:pt x="178882" y="369269"/>
                    </a:cubicBezTo>
                    <a:cubicBezTo>
                      <a:pt x="178271" y="369167"/>
                      <a:pt x="177660" y="369167"/>
                      <a:pt x="177151" y="369167"/>
                    </a:cubicBezTo>
                    <a:cubicBezTo>
                      <a:pt x="174301" y="368862"/>
                      <a:pt x="171552" y="368556"/>
                      <a:pt x="168803" y="368149"/>
                    </a:cubicBezTo>
                    <a:cubicBezTo>
                      <a:pt x="168599" y="368149"/>
                      <a:pt x="168396" y="368047"/>
                      <a:pt x="168192" y="368047"/>
                    </a:cubicBezTo>
                    <a:cubicBezTo>
                      <a:pt x="165443" y="367640"/>
                      <a:pt x="162796" y="367131"/>
                      <a:pt x="160047" y="366622"/>
                    </a:cubicBezTo>
                    <a:cubicBezTo>
                      <a:pt x="159843" y="366520"/>
                      <a:pt x="159538" y="366520"/>
                      <a:pt x="159334" y="366520"/>
                    </a:cubicBezTo>
                    <a:cubicBezTo>
                      <a:pt x="156789" y="366011"/>
                      <a:pt x="154346" y="365400"/>
                      <a:pt x="151800" y="364789"/>
                    </a:cubicBezTo>
                    <a:cubicBezTo>
                      <a:pt x="151393" y="364687"/>
                      <a:pt x="150884" y="364586"/>
                      <a:pt x="150477" y="364484"/>
                    </a:cubicBezTo>
                    <a:cubicBezTo>
                      <a:pt x="148237" y="363873"/>
                      <a:pt x="145997" y="363262"/>
                      <a:pt x="143859" y="362549"/>
                    </a:cubicBezTo>
                    <a:cubicBezTo>
                      <a:pt x="143146" y="362346"/>
                      <a:pt x="142434" y="362142"/>
                      <a:pt x="141721" y="361939"/>
                    </a:cubicBezTo>
                    <a:cubicBezTo>
                      <a:pt x="139787" y="361328"/>
                      <a:pt x="137852" y="360615"/>
                      <a:pt x="135918" y="360004"/>
                    </a:cubicBezTo>
                    <a:cubicBezTo>
                      <a:pt x="134900" y="359699"/>
                      <a:pt x="133983" y="359292"/>
                      <a:pt x="133067" y="358986"/>
                    </a:cubicBezTo>
                    <a:cubicBezTo>
                      <a:pt x="131336" y="358375"/>
                      <a:pt x="129606" y="357663"/>
                      <a:pt x="127977" y="356950"/>
                    </a:cubicBezTo>
                    <a:cubicBezTo>
                      <a:pt x="126857" y="356441"/>
                      <a:pt x="125635" y="356034"/>
                      <a:pt x="124515" y="355524"/>
                    </a:cubicBezTo>
                    <a:cubicBezTo>
                      <a:pt x="123802" y="355219"/>
                      <a:pt x="123191" y="354914"/>
                      <a:pt x="122479" y="354608"/>
                    </a:cubicBezTo>
                    <a:lnTo>
                      <a:pt x="144470" y="288838"/>
                    </a:lnTo>
                    <a:lnTo>
                      <a:pt x="158622" y="288838"/>
                    </a:lnTo>
                    <a:lnTo>
                      <a:pt x="170126" y="306044"/>
                    </a:lnTo>
                    <a:cubicBezTo>
                      <a:pt x="173181" y="310626"/>
                      <a:pt x="178271" y="313273"/>
                      <a:pt x="183667" y="313273"/>
                    </a:cubicBezTo>
                    <a:lnTo>
                      <a:pt x="195477" y="313273"/>
                    </a:lnTo>
                    <a:cubicBezTo>
                      <a:pt x="204437" y="313273"/>
                      <a:pt x="211767" y="305942"/>
                      <a:pt x="211767" y="296983"/>
                    </a:cubicBezTo>
                    <a:lnTo>
                      <a:pt x="211767" y="264404"/>
                    </a:lnTo>
                    <a:cubicBezTo>
                      <a:pt x="211767" y="259924"/>
                      <a:pt x="208102" y="256259"/>
                      <a:pt x="203622" y="256259"/>
                    </a:cubicBezTo>
                    <a:lnTo>
                      <a:pt x="203622" y="256259"/>
                    </a:lnTo>
                    <a:cubicBezTo>
                      <a:pt x="199143" y="256259"/>
                      <a:pt x="195477" y="259924"/>
                      <a:pt x="195477" y="264404"/>
                    </a:cubicBezTo>
                    <a:lnTo>
                      <a:pt x="195477" y="296983"/>
                    </a:lnTo>
                    <a:lnTo>
                      <a:pt x="183565" y="296983"/>
                    </a:lnTo>
                    <a:lnTo>
                      <a:pt x="172061" y="279472"/>
                    </a:lnTo>
                    <a:cubicBezTo>
                      <a:pt x="169006" y="274890"/>
                      <a:pt x="163916" y="272243"/>
                      <a:pt x="158520" y="272243"/>
                    </a:cubicBezTo>
                    <a:lnTo>
                      <a:pt x="144368" y="272243"/>
                    </a:lnTo>
                    <a:cubicBezTo>
                      <a:pt x="137343" y="272243"/>
                      <a:pt x="131133" y="276723"/>
                      <a:pt x="128893" y="283340"/>
                    </a:cubicBezTo>
                    <a:lnTo>
                      <a:pt x="107716" y="346871"/>
                    </a:lnTo>
                    <a:cubicBezTo>
                      <a:pt x="53145" y="316124"/>
                      <a:pt x="16290" y="257684"/>
                      <a:pt x="16290" y="190794"/>
                    </a:cubicBezTo>
                    <a:cubicBezTo>
                      <a:pt x="16290" y="142027"/>
                      <a:pt x="36652" y="96517"/>
                      <a:pt x="69842" y="63632"/>
                    </a:cubicBezTo>
                    <a:lnTo>
                      <a:pt x="80024" y="84096"/>
                    </a:lnTo>
                    <a:cubicBezTo>
                      <a:pt x="82772" y="89696"/>
                      <a:pt x="88372" y="93055"/>
                      <a:pt x="94583" y="93055"/>
                    </a:cubicBezTo>
                    <a:lnTo>
                      <a:pt x="114028" y="93055"/>
                    </a:lnTo>
                    <a:lnTo>
                      <a:pt x="114028" y="133780"/>
                    </a:lnTo>
                    <a:cubicBezTo>
                      <a:pt x="114028" y="142739"/>
                      <a:pt x="121359" y="150070"/>
                      <a:pt x="130318" y="150070"/>
                    </a:cubicBezTo>
                    <a:lnTo>
                      <a:pt x="181936" y="150070"/>
                    </a:lnTo>
                    <a:cubicBezTo>
                      <a:pt x="188452" y="150070"/>
                      <a:pt x="194357" y="146201"/>
                      <a:pt x="196903" y="140194"/>
                    </a:cubicBezTo>
                    <a:lnTo>
                      <a:pt x="217061" y="93055"/>
                    </a:lnTo>
                    <a:lnTo>
                      <a:pt x="252492" y="93055"/>
                    </a:lnTo>
                    <a:cubicBezTo>
                      <a:pt x="261451" y="93055"/>
                      <a:pt x="268781" y="85725"/>
                      <a:pt x="268781" y="76766"/>
                    </a:cubicBezTo>
                    <a:lnTo>
                      <a:pt x="268781" y="68621"/>
                    </a:lnTo>
                    <a:cubicBezTo>
                      <a:pt x="268781" y="64141"/>
                      <a:pt x="265116" y="60476"/>
                      <a:pt x="260637" y="60476"/>
                    </a:cubicBezTo>
                    <a:lnTo>
                      <a:pt x="260637" y="60476"/>
                    </a:lnTo>
                    <a:cubicBezTo>
                      <a:pt x="256157" y="60476"/>
                      <a:pt x="252492" y="64141"/>
                      <a:pt x="252492" y="68621"/>
                    </a:cubicBezTo>
                    <a:lnTo>
                      <a:pt x="252492" y="76766"/>
                    </a:lnTo>
                    <a:lnTo>
                      <a:pt x="217163" y="76766"/>
                    </a:lnTo>
                    <a:cubicBezTo>
                      <a:pt x="210647" y="76766"/>
                      <a:pt x="204742" y="80634"/>
                      <a:pt x="202197" y="86641"/>
                    </a:cubicBezTo>
                    <a:lnTo>
                      <a:pt x="181936" y="133780"/>
                    </a:lnTo>
                    <a:lnTo>
                      <a:pt x="130318" y="133780"/>
                    </a:lnTo>
                    <a:lnTo>
                      <a:pt x="130318" y="93055"/>
                    </a:lnTo>
                    <a:cubicBezTo>
                      <a:pt x="130318" y="84096"/>
                      <a:pt x="122988" y="76766"/>
                      <a:pt x="114028" y="76766"/>
                    </a:cubicBezTo>
                    <a:lnTo>
                      <a:pt x="94583" y="76766"/>
                    </a:lnTo>
                    <a:lnTo>
                      <a:pt x="82365" y="52229"/>
                    </a:lnTo>
                    <a:cubicBezTo>
                      <a:pt x="91528" y="44695"/>
                      <a:pt x="101302" y="37976"/>
                      <a:pt x="111890" y="32376"/>
                    </a:cubicBezTo>
                    <a:cubicBezTo>
                      <a:pt x="112603" y="31969"/>
                      <a:pt x="113316" y="31663"/>
                      <a:pt x="114028" y="31256"/>
                    </a:cubicBezTo>
                    <a:cubicBezTo>
                      <a:pt x="118101" y="29220"/>
                      <a:pt x="122173" y="27184"/>
                      <a:pt x="126449" y="25453"/>
                    </a:cubicBezTo>
                    <a:cubicBezTo>
                      <a:pt x="126857" y="25249"/>
                      <a:pt x="127366" y="25147"/>
                      <a:pt x="127773" y="24944"/>
                    </a:cubicBezTo>
                    <a:cubicBezTo>
                      <a:pt x="131438" y="23417"/>
                      <a:pt x="135205" y="22093"/>
                      <a:pt x="138972" y="20769"/>
                    </a:cubicBezTo>
                    <a:cubicBezTo>
                      <a:pt x="140296" y="20362"/>
                      <a:pt x="141721" y="19853"/>
                      <a:pt x="143045" y="19446"/>
                    </a:cubicBezTo>
                    <a:cubicBezTo>
                      <a:pt x="146913" y="18224"/>
                      <a:pt x="150884" y="17104"/>
                      <a:pt x="154957" y="16188"/>
                    </a:cubicBezTo>
                    <a:cubicBezTo>
                      <a:pt x="155262" y="16086"/>
                      <a:pt x="155567" y="15984"/>
                      <a:pt x="155873" y="15984"/>
                    </a:cubicBezTo>
                    <a:lnTo>
                      <a:pt x="154651" y="10690"/>
                    </a:lnTo>
                    <a:lnTo>
                      <a:pt x="152208" y="0"/>
                    </a:lnTo>
                    <a:cubicBezTo>
                      <a:pt x="151902" y="102"/>
                      <a:pt x="151699" y="102"/>
                      <a:pt x="151393" y="204"/>
                    </a:cubicBezTo>
                    <a:cubicBezTo>
                      <a:pt x="146812" y="1222"/>
                      <a:pt x="142332" y="2545"/>
                      <a:pt x="137954" y="3869"/>
                    </a:cubicBezTo>
                    <a:cubicBezTo>
                      <a:pt x="136325" y="4378"/>
                      <a:pt x="134798" y="4887"/>
                      <a:pt x="133271" y="5396"/>
                    </a:cubicBezTo>
                    <a:cubicBezTo>
                      <a:pt x="129809" y="6516"/>
                      <a:pt x="126348" y="7839"/>
                      <a:pt x="122988" y="9163"/>
                    </a:cubicBezTo>
                    <a:cubicBezTo>
                      <a:pt x="121766" y="9672"/>
                      <a:pt x="120544" y="10079"/>
                      <a:pt x="119323" y="10588"/>
                    </a:cubicBezTo>
                    <a:cubicBezTo>
                      <a:pt x="114639" y="12523"/>
                      <a:pt x="110058" y="14661"/>
                      <a:pt x="105578" y="17002"/>
                    </a:cubicBezTo>
                    <a:cubicBezTo>
                      <a:pt x="105375" y="17104"/>
                      <a:pt x="105171" y="17206"/>
                      <a:pt x="104967" y="17308"/>
                    </a:cubicBezTo>
                    <a:cubicBezTo>
                      <a:pt x="100284" y="19751"/>
                      <a:pt x="95804" y="22398"/>
                      <a:pt x="91325" y="25249"/>
                    </a:cubicBezTo>
                    <a:cubicBezTo>
                      <a:pt x="91223" y="25249"/>
                      <a:pt x="91121" y="25351"/>
                      <a:pt x="91121" y="25351"/>
                    </a:cubicBezTo>
                    <a:cubicBezTo>
                      <a:pt x="82569" y="30747"/>
                      <a:pt x="74322" y="36754"/>
                      <a:pt x="66686" y="43473"/>
                    </a:cubicBezTo>
                    <a:cubicBezTo>
                      <a:pt x="66279" y="43779"/>
                      <a:pt x="66075" y="44186"/>
                      <a:pt x="65770" y="44593"/>
                    </a:cubicBezTo>
                    <a:cubicBezTo>
                      <a:pt x="25249" y="81245"/>
                      <a:pt x="0" y="133983"/>
                      <a:pt x="0" y="190794"/>
                    </a:cubicBezTo>
                    <a:cubicBezTo>
                      <a:pt x="0" y="267356"/>
                      <a:pt x="44186" y="333635"/>
                      <a:pt x="108429" y="365807"/>
                    </a:cubicBezTo>
                    <a:cubicBezTo>
                      <a:pt x="108531" y="365909"/>
                      <a:pt x="108632" y="366011"/>
                      <a:pt x="108734" y="366011"/>
                    </a:cubicBezTo>
                    <a:cubicBezTo>
                      <a:pt x="109142" y="366215"/>
                      <a:pt x="109651" y="366418"/>
                      <a:pt x="110160" y="366622"/>
                    </a:cubicBezTo>
                    <a:cubicBezTo>
                      <a:pt x="111789" y="367436"/>
                      <a:pt x="113418" y="368149"/>
                      <a:pt x="115148" y="368862"/>
                    </a:cubicBezTo>
                    <a:cubicBezTo>
                      <a:pt x="117897" y="370083"/>
                      <a:pt x="120748" y="371305"/>
                      <a:pt x="123497" y="372425"/>
                    </a:cubicBezTo>
                    <a:cubicBezTo>
                      <a:pt x="125126" y="373138"/>
                      <a:pt x="126857" y="373749"/>
                      <a:pt x="128486" y="374360"/>
                    </a:cubicBezTo>
                    <a:cubicBezTo>
                      <a:pt x="130420" y="375072"/>
                      <a:pt x="132456" y="375683"/>
                      <a:pt x="134391" y="376396"/>
                    </a:cubicBezTo>
                    <a:cubicBezTo>
                      <a:pt x="135612" y="376803"/>
                      <a:pt x="136936" y="377210"/>
                      <a:pt x="138158" y="377618"/>
                    </a:cubicBezTo>
                    <a:cubicBezTo>
                      <a:pt x="140194" y="378228"/>
                      <a:pt x="142230" y="378839"/>
                      <a:pt x="144266" y="379348"/>
                    </a:cubicBezTo>
                    <a:cubicBezTo>
                      <a:pt x="145488" y="379654"/>
                      <a:pt x="146710" y="380061"/>
                      <a:pt x="148033" y="380366"/>
                    </a:cubicBezTo>
                    <a:cubicBezTo>
                      <a:pt x="150070" y="380875"/>
                      <a:pt x="152208" y="381385"/>
                      <a:pt x="154244" y="381792"/>
                    </a:cubicBezTo>
                    <a:cubicBezTo>
                      <a:pt x="155567" y="382097"/>
                      <a:pt x="156891" y="382301"/>
                      <a:pt x="158215" y="382606"/>
                    </a:cubicBezTo>
                    <a:cubicBezTo>
                      <a:pt x="160251" y="383013"/>
                      <a:pt x="162287" y="383319"/>
                      <a:pt x="164323" y="383726"/>
                    </a:cubicBezTo>
                    <a:cubicBezTo>
                      <a:pt x="165850" y="383930"/>
                      <a:pt x="167378" y="384133"/>
                      <a:pt x="168905" y="384337"/>
                    </a:cubicBezTo>
                    <a:cubicBezTo>
                      <a:pt x="170737" y="384541"/>
                      <a:pt x="172672" y="384846"/>
                      <a:pt x="174504" y="385050"/>
                    </a:cubicBezTo>
                    <a:cubicBezTo>
                      <a:pt x="176439" y="385253"/>
                      <a:pt x="178373" y="385355"/>
                      <a:pt x="180308" y="385559"/>
                    </a:cubicBezTo>
                    <a:cubicBezTo>
                      <a:pt x="181835" y="385661"/>
                      <a:pt x="183260" y="385864"/>
                      <a:pt x="184787" y="385864"/>
                    </a:cubicBezTo>
                    <a:cubicBezTo>
                      <a:pt x="188351" y="386068"/>
                      <a:pt x="191812" y="386170"/>
                      <a:pt x="195376" y="386170"/>
                    </a:cubicBezTo>
                    <a:cubicBezTo>
                      <a:pt x="201484" y="386170"/>
                      <a:pt x="207491" y="385864"/>
                      <a:pt x="213396" y="385355"/>
                    </a:cubicBezTo>
                    <a:cubicBezTo>
                      <a:pt x="213803" y="385355"/>
                      <a:pt x="214312" y="385253"/>
                      <a:pt x="214720" y="385253"/>
                    </a:cubicBezTo>
                    <a:cubicBezTo>
                      <a:pt x="220319" y="384744"/>
                      <a:pt x="225919" y="383828"/>
                      <a:pt x="231417" y="382810"/>
                    </a:cubicBezTo>
                    <a:cubicBezTo>
                      <a:pt x="232231" y="382708"/>
                      <a:pt x="233046" y="382504"/>
                      <a:pt x="233860" y="382403"/>
                    </a:cubicBezTo>
                    <a:cubicBezTo>
                      <a:pt x="239053" y="381385"/>
                      <a:pt x="244041" y="380061"/>
                      <a:pt x="249132" y="378636"/>
                    </a:cubicBezTo>
                    <a:cubicBezTo>
                      <a:pt x="250252" y="378330"/>
                      <a:pt x="251372" y="378025"/>
                      <a:pt x="252492" y="377618"/>
                    </a:cubicBezTo>
                    <a:cubicBezTo>
                      <a:pt x="257175" y="376192"/>
                      <a:pt x="261756" y="374563"/>
                      <a:pt x="266338" y="372731"/>
                    </a:cubicBezTo>
                    <a:cubicBezTo>
                      <a:pt x="267763" y="372222"/>
                      <a:pt x="269087" y="371712"/>
                      <a:pt x="270410" y="371102"/>
                    </a:cubicBezTo>
                    <a:cubicBezTo>
                      <a:pt x="274686" y="369269"/>
                      <a:pt x="278963" y="367335"/>
                      <a:pt x="283137" y="365197"/>
                    </a:cubicBezTo>
                    <a:cubicBezTo>
                      <a:pt x="284562" y="364484"/>
                      <a:pt x="286089" y="363771"/>
                      <a:pt x="287515" y="362957"/>
                    </a:cubicBezTo>
                    <a:cubicBezTo>
                      <a:pt x="291587" y="360819"/>
                      <a:pt x="295558" y="358477"/>
                      <a:pt x="299427" y="356034"/>
                    </a:cubicBezTo>
                    <a:cubicBezTo>
                      <a:pt x="300852" y="355117"/>
                      <a:pt x="302175" y="354303"/>
                      <a:pt x="303601" y="353386"/>
                    </a:cubicBezTo>
                    <a:cubicBezTo>
                      <a:pt x="307571" y="350739"/>
                      <a:pt x="311338" y="347990"/>
                      <a:pt x="315105" y="345140"/>
                    </a:cubicBezTo>
                    <a:cubicBezTo>
                      <a:pt x="316327" y="344223"/>
                      <a:pt x="317447" y="343307"/>
                      <a:pt x="318669" y="342391"/>
                    </a:cubicBezTo>
                    <a:cubicBezTo>
                      <a:pt x="322436" y="339337"/>
                      <a:pt x="326101" y="336079"/>
                      <a:pt x="329664" y="332719"/>
                    </a:cubicBezTo>
                    <a:cubicBezTo>
                      <a:pt x="330275" y="332108"/>
                      <a:pt x="330886" y="331701"/>
                      <a:pt x="331497" y="331090"/>
                    </a:cubicBezTo>
                    <a:cubicBezTo>
                      <a:pt x="331599" y="330988"/>
                      <a:pt x="331701" y="330784"/>
                      <a:pt x="331802" y="330683"/>
                    </a:cubicBezTo>
                    <a:cubicBezTo>
                      <a:pt x="368251" y="295252"/>
                      <a:pt x="390955" y="245670"/>
                      <a:pt x="390955" y="19079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99" name="Google Shape;6899;p35"/>
              <p:cNvSpPr/>
              <p:nvPr/>
            </p:nvSpPr>
            <p:spPr>
              <a:xfrm>
                <a:off x="1043904" y="1742854"/>
                <a:ext cx="87850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87850" h="65159" extrusionOk="0">
                    <a:moveTo>
                      <a:pt x="85420" y="28405"/>
                    </a:moveTo>
                    <a:lnTo>
                      <a:pt x="76562" y="19548"/>
                    </a:lnTo>
                    <a:cubicBezTo>
                      <a:pt x="74526" y="17512"/>
                      <a:pt x="71573" y="16697"/>
                      <a:pt x="68824" y="17410"/>
                    </a:cubicBezTo>
                    <a:lnTo>
                      <a:pt x="46324" y="23009"/>
                    </a:lnTo>
                    <a:cubicBezTo>
                      <a:pt x="42964" y="23824"/>
                      <a:pt x="39503" y="22500"/>
                      <a:pt x="37568" y="19650"/>
                    </a:cubicBezTo>
                    <a:lnTo>
                      <a:pt x="26878" y="3665"/>
                    </a:lnTo>
                    <a:cubicBezTo>
                      <a:pt x="25351" y="1425"/>
                      <a:pt x="22806" y="0"/>
                      <a:pt x="20159" y="0"/>
                    </a:cubicBezTo>
                    <a:lnTo>
                      <a:pt x="8145" y="0"/>
                    </a:lnTo>
                    <a:cubicBezTo>
                      <a:pt x="3665" y="0"/>
                      <a:pt x="0" y="3665"/>
                      <a:pt x="0" y="8145"/>
                    </a:cubicBezTo>
                    <a:lnTo>
                      <a:pt x="0" y="29220"/>
                    </a:lnTo>
                    <a:cubicBezTo>
                      <a:pt x="0" y="31358"/>
                      <a:pt x="814" y="33496"/>
                      <a:pt x="2342" y="35023"/>
                    </a:cubicBezTo>
                    <a:lnTo>
                      <a:pt x="30136" y="62817"/>
                    </a:lnTo>
                    <a:cubicBezTo>
                      <a:pt x="31663" y="64345"/>
                      <a:pt x="33699" y="65159"/>
                      <a:pt x="35939" y="65159"/>
                    </a:cubicBezTo>
                    <a:lnTo>
                      <a:pt x="68213" y="65159"/>
                    </a:lnTo>
                    <a:cubicBezTo>
                      <a:pt x="71268" y="65159"/>
                      <a:pt x="74119" y="63428"/>
                      <a:pt x="75544" y="60679"/>
                    </a:cubicBezTo>
                    <a:lnTo>
                      <a:pt x="86947" y="37874"/>
                    </a:lnTo>
                    <a:cubicBezTo>
                      <a:pt x="88576" y="34718"/>
                      <a:pt x="87965" y="30951"/>
                      <a:pt x="85420" y="2840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00" name="Google Shape;6900;p35"/>
              <p:cNvSpPr/>
              <p:nvPr/>
            </p:nvSpPr>
            <p:spPr>
              <a:xfrm>
                <a:off x="1035759" y="1734709"/>
                <a:ext cx="104056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104056" h="81448" extrusionOk="0">
                    <a:moveTo>
                      <a:pt x="76460" y="81449"/>
                    </a:moveTo>
                    <a:lnTo>
                      <a:pt x="44084" y="81449"/>
                    </a:lnTo>
                    <a:cubicBezTo>
                      <a:pt x="39808" y="81449"/>
                      <a:pt x="35634" y="79718"/>
                      <a:pt x="32580" y="76664"/>
                    </a:cubicBezTo>
                    <a:lnTo>
                      <a:pt x="4785" y="48869"/>
                    </a:lnTo>
                    <a:cubicBezTo>
                      <a:pt x="1731" y="45815"/>
                      <a:pt x="0" y="41743"/>
                      <a:pt x="0" y="37365"/>
                    </a:cubicBezTo>
                    <a:lnTo>
                      <a:pt x="0" y="16290"/>
                    </a:lnTo>
                    <a:cubicBezTo>
                      <a:pt x="0" y="7330"/>
                      <a:pt x="7330" y="0"/>
                      <a:pt x="16290" y="0"/>
                    </a:cubicBezTo>
                    <a:lnTo>
                      <a:pt x="28202" y="0"/>
                    </a:lnTo>
                    <a:cubicBezTo>
                      <a:pt x="33699" y="0"/>
                      <a:pt x="38688" y="2749"/>
                      <a:pt x="41743" y="7229"/>
                    </a:cubicBezTo>
                    <a:lnTo>
                      <a:pt x="52433" y="23213"/>
                    </a:lnTo>
                    <a:lnTo>
                      <a:pt x="74933" y="17613"/>
                    </a:lnTo>
                    <a:cubicBezTo>
                      <a:pt x="80431" y="16188"/>
                      <a:pt x="86336" y="17919"/>
                      <a:pt x="90408" y="21889"/>
                    </a:cubicBezTo>
                    <a:lnTo>
                      <a:pt x="99266" y="30747"/>
                    </a:lnTo>
                    <a:cubicBezTo>
                      <a:pt x="104255" y="35736"/>
                      <a:pt x="105476" y="43270"/>
                      <a:pt x="102320" y="49582"/>
                    </a:cubicBezTo>
                    <a:lnTo>
                      <a:pt x="90917" y="72388"/>
                    </a:lnTo>
                    <a:cubicBezTo>
                      <a:pt x="88168" y="77987"/>
                      <a:pt x="82671" y="81449"/>
                      <a:pt x="76460" y="81449"/>
                    </a:cubicBezTo>
                    <a:close/>
                    <a:moveTo>
                      <a:pt x="16290" y="16290"/>
                    </a:moveTo>
                    <a:lnTo>
                      <a:pt x="16290" y="37365"/>
                    </a:lnTo>
                    <a:lnTo>
                      <a:pt x="44084" y="65159"/>
                    </a:lnTo>
                    <a:lnTo>
                      <a:pt x="76358" y="65159"/>
                    </a:lnTo>
                    <a:lnTo>
                      <a:pt x="87761" y="42353"/>
                    </a:lnTo>
                    <a:lnTo>
                      <a:pt x="78904" y="33496"/>
                    </a:lnTo>
                    <a:lnTo>
                      <a:pt x="56403" y="39095"/>
                    </a:lnTo>
                    <a:cubicBezTo>
                      <a:pt x="49684" y="40724"/>
                      <a:pt x="42761" y="38077"/>
                      <a:pt x="38892" y="32376"/>
                    </a:cubicBezTo>
                    <a:lnTo>
                      <a:pt x="28202" y="16290"/>
                    </a:lnTo>
                    <a:lnTo>
                      <a:pt x="16290" y="162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01" name="Google Shape;6901;p35"/>
              <p:cNvSpPr/>
              <p:nvPr/>
            </p:nvSpPr>
            <p:spPr>
              <a:xfrm>
                <a:off x="1258057" y="1693984"/>
                <a:ext cx="87208" cy="73202"/>
              </a:xfrm>
              <a:custGeom>
                <a:avLst/>
                <a:gdLst/>
                <a:ahLst/>
                <a:cxnLst/>
                <a:rect l="l" t="t" r="r" b="b"/>
                <a:pathLst>
                  <a:path w="87208" h="73202" extrusionOk="0">
                    <a:moveTo>
                      <a:pt x="61246" y="29525"/>
                    </a:moveTo>
                    <a:lnTo>
                      <a:pt x="48724" y="4480"/>
                    </a:lnTo>
                    <a:cubicBezTo>
                      <a:pt x="47298" y="1731"/>
                      <a:pt x="44549" y="0"/>
                      <a:pt x="41393" y="0"/>
                    </a:cubicBezTo>
                    <a:lnTo>
                      <a:pt x="24492" y="0"/>
                    </a:lnTo>
                    <a:cubicBezTo>
                      <a:pt x="22863" y="0"/>
                      <a:pt x="21336" y="509"/>
                      <a:pt x="20013" y="1324"/>
                    </a:cubicBezTo>
                    <a:lnTo>
                      <a:pt x="3621" y="12217"/>
                    </a:lnTo>
                    <a:cubicBezTo>
                      <a:pt x="160" y="14457"/>
                      <a:pt x="-960" y="18937"/>
                      <a:pt x="872" y="22602"/>
                    </a:cubicBezTo>
                    <a:lnTo>
                      <a:pt x="12886" y="46629"/>
                    </a:lnTo>
                    <a:cubicBezTo>
                      <a:pt x="13599" y="48055"/>
                      <a:pt x="14617" y="49175"/>
                      <a:pt x="15940" y="49989"/>
                    </a:cubicBezTo>
                    <a:lnTo>
                      <a:pt x="52694" y="72082"/>
                    </a:lnTo>
                    <a:cubicBezTo>
                      <a:pt x="53916" y="72897"/>
                      <a:pt x="55443" y="73202"/>
                      <a:pt x="56868" y="73202"/>
                    </a:cubicBezTo>
                    <a:lnTo>
                      <a:pt x="79063" y="73202"/>
                    </a:lnTo>
                    <a:cubicBezTo>
                      <a:pt x="83543" y="73202"/>
                      <a:pt x="87208" y="69537"/>
                      <a:pt x="87208" y="65057"/>
                    </a:cubicBezTo>
                    <a:lnTo>
                      <a:pt x="87208" y="46528"/>
                    </a:lnTo>
                    <a:cubicBezTo>
                      <a:pt x="87208" y="43066"/>
                      <a:pt x="84968" y="39910"/>
                      <a:pt x="81609" y="38790"/>
                    </a:cubicBezTo>
                    <a:lnTo>
                      <a:pt x="65930" y="33598"/>
                    </a:lnTo>
                    <a:cubicBezTo>
                      <a:pt x="63893" y="32987"/>
                      <a:pt x="62264" y="31460"/>
                      <a:pt x="61246" y="2952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02" name="Google Shape;6902;p35"/>
              <p:cNvSpPr/>
              <p:nvPr/>
            </p:nvSpPr>
            <p:spPr>
              <a:xfrm>
                <a:off x="1249875" y="1685839"/>
                <a:ext cx="103433" cy="89593"/>
              </a:xfrm>
              <a:custGeom>
                <a:avLst/>
                <a:gdLst/>
                <a:ahLst/>
                <a:cxnLst/>
                <a:rect l="l" t="t" r="r" b="b"/>
                <a:pathLst>
                  <a:path w="103433" h="89593" extrusionOk="0">
                    <a:moveTo>
                      <a:pt x="87245" y="89594"/>
                    </a:moveTo>
                    <a:lnTo>
                      <a:pt x="65050" y="89594"/>
                    </a:lnTo>
                    <a:cubicBezTo>
                      <a:pt x="62097" y="89594"/>
                      <a:pt x="59145" y="88779"/>
                      <a:pt x="56701" y="87252"/>
                    </a:cubicBezTo>
                    <a:lnTo>
                      <a:pt x="19948" y="65159"/>
                    </a:lnTo>
                    <a:cubicBezTo>
                      <a:pt x="17300" y="63530"/>
                      <a:pt x="15162" y="61290"/>
                      <a:pt x="13737" y="58440"/>
                    </a:cubicBezTo>
                    <a:lnTo>
                      <a:pt x="1723" y="34514"/>
                    </a:lnTo>
                    <a:cubicBezTo>
                      <a:pt x="-1942" y="27184"/>
                      <a:pt x="400" y="18224"/>
                      <a:pt x="7221" y="13643"/>
                    </a:cubicBezTo>
                    <a:lnTo>
                      <a:pt x="23613" y="2749"/>
                    </a:lnTo>
                    <a:cubicBezTo>
                      <a:pt x="26260" y="916"/>
                      <a:pt x="29416" y="0"/>
                      <a:pt x="32674" y="0"/>
                    </a:cubicBezTo>
                    <a:lnTo>
                      <a:pt x="49575" y="0"/>
                    </a:lnTo>
                    <a:cubicBezTo>
                      <a:pt x="55785" y="0"/>
                      <a:pt x="61385" y="3462"/>
                      <a:pt x="64134" y="9061"/>
                    </a:cubicBezTo>
                    <a:lnTo>
                      <a:pt x="76656" y="34107"/>
                    </a:lnTo>
                    <a:cubicBezTo>
                      <a:pt x="76656" y="34107"/>
                      <a:pt x="76656" y="34107"/>
                      <a:pt x="76656" y="34107"/>
                    </a:cubicBezTo>
                    <a:lnTo>
                      <a:pt x="92335" y="39299"/>
                    </a:lnTo>
                    <a:cubicBezTo>
                      <a:pt x="98953" y="41539"/>
                      <a:pt x="103433" y="47749"/>
                      <a:pt x="103433" y="54774"/>
                    </a:cubicBezTo>
                    <a:lnTo>
                      <a:pt x="103433" y="73304"/>
                    </a:lnTo>
                    <a:cubicBezTo>
                      <a:pt x="103535" y="82263"/>
                      <a:pt x="96204" y="89594"/>
                      <a:pt x="87245" y="89594"/>
                    </a:cubicBezTo>
                    <a:close/>
                    <a:moveTo>
                      <a:pt x="49676" y="16290"/>
                    </a:moveTo>
                    <a:lnTo>
                      <a:pt x="32776" y="16290"/>
                    </a:lnTo>
                    <a:lnTo>
                      <a:pt x="16384" y="27184"/>
                    </a:lnTo>
                    <a:lnTo>
                      <a:pt x="28398" y="51211"/>
                    </a:lnTo>
                    <a:lnTo>
                      <a:pt x="65152" y="73304"/>
                    </a:lnTo>
                    <a:lnTo>
                      <a:pt x="87245" y="73304"/>
                    </a:lnTo>
                    <a:lnTo>
                      <a:pt x="87245" y="54774"/>
                    </a:lnTo>
                    <a:lnTo>
                      <a:pt x="71566" y="49582"/>
                    </a:lnTo>
                    <a:cubicBezTo>
                      <a:pt x="67392" y="48157"/>
                      <a:pt x="64134" y="45306"/>
                      <a:pt x="62199" y="41437"/>
                    </a:cubicBezTo>
                    <a:lnTo>
                      <a:pt x="62199" y="41437"/>
                    </a:lnTo>
                    <a:lnTo>
                      <a:pt x="49676" y="162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03" name="Google Shape;6903;p35"/>
              <p:cNvSpPr/>
              <p:nvPr/>
            </p:nvSpPr>
            <p:spPr>
              <a:xfrm>
                <a:off x="1223091" y="1522750"/>
                <a:ext cx="162897" cy="97930"/>
              </a:xfrm>
              <a:custGeom>
                <a:avLst/>
                <a:gdLst/>
                <a:ahLst/>
                <a:cxnLst/>
                <a:rect l="l" t="t" r="r" b="b"/>
                <a:pathLst>
                  <a:path w="162897" h="97930" extrusionOk="0">
                    <a:moveTo>
                      <a:pt x="0" y="69830"/>
                    </a:moveTo>
                    <a:lnTo>
                      <a:pt x="81449" y="97930"/>
                    </a:lnTo>
                    <a:lnTo>
                      <a:pt x="162898" y="69830"/>
                    </a:lnTo>
                    <a:lnTo>
                      <a:pt x="162898" y="16481"/>
                    </a:lnTo>
                    <a:lnTo>
                      <a:pt x="132253" y="7420"/>
                    </a:lnTo>
                    <a:cubicBezTo>
                      <a:pt x="98655" y="-2558"/>
                      <a:pt x="62817" y="-2456"/>
                      <a:pt x="29220" y="7624"/>
                    </a:cubicBezTo>
                    <a:lnTo>
                      <a:pt x="0" y="16481"/>
                    </a:lnTo>
                    <a:lnTo>
                      <a:pt x="0" y="69830"/>
                    </a:lnTo>
                    <a:close/>
                  </a:path>
                </a:pathLst>
              </a:custGeom>
              <a:solidFill>
                <a:srgbClr val="9C979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04" name="Google Shape;6904;p35"/>
              <p:cNvSpPr/>
              <p:nvPr/>
            </p:nvSpPr>
            <p:spPr>
              <a:xfrm>
                <a:off x="1133498" y="1474072"/>
                <a:ext cx="342085" cy="105883"/>
              </a:xfrm>
              <a:custGeom>
                <a:avLst/>
                <a:gdLst/>
                <a:ahLst/>
                <a:cxnLst/>
                <a:rect l="l" t="t" r="r" b="b"/>
                <a:pathLst>
                  <a:path w="342085" h="105883" extrusionOk="0">
                    <a:moveTo>
                      <a:pt x="171043" y="0"/>
                    </a:moveTo>
                    <a:lnTo>
                      <a:pt x="0" y="65159"/>
                    </a:lnTo>
                    <a:lnTo>
                      <a:pt x="89594" y="105884"/>
                    </a:lnTo>
                    <a:lnTo>
                      <a:pt x="89594" y="65159"/>
                    </a:lnTo>
                    <a:lnTo>
                      <a:pt x="119526" y="56200"/>
                    </a:lnTo>
                    <a:cubicBezTo>
                      <a:pt x="153124" y="46120"/>
                      <a:pt x="188961" y="46120"/>
                      <a:pt x="222457" y="56200"/>
                    </a:cubicBezTo>
                    <a:lnTo>
                      <a:pt x="252492" y="65159"/>
                    </a:lnTo>
                    <a:lnTo>
                      <a:pt x="252492" y="105884"/>
                    </a:lnTo>
                    <a:lnTo>
                      <a:pt x="342085" y="65159"/>
                    </a:lnTo>
                    <a:lnTo>
                      <a:pt x="171043" y="0"/>
                    </a:lnTo>
                    <a:close/>
                  </a:path>
                </a:pathLst>
              </a:custGeom>
              <a:solidFill>
                <a:srgbClr val="706D6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05" name="Google Shape;6905;p35"/>
              <p:cNvSpPr/>
              <p:nvPr/>
            </p:nvSpPr>
            <p:spPr>
              <a:xfrm>
                <a:off x="1459293" y="1596246"/>
                <a:ext cx="32579" cy="40724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40724" extrusionOk="0">
                    <a:moveTo>
                      <a:pt x="0" y="40724"/>
                    </a:moveTo>
                    <a:lnTo>
                      <a:pt x="0" y="16290"/>
                    </a:lnTo>
                    <a:cubicBezTo>
                      <a:pt x="0" y="7330"/>
                      <a:pt x="7330" y="0"/>
                      <a:pt x="16290" y="0"/>
                    </a:cubicBezTo>
                    <a:cubicBezTo>
                      <a:pt x="25249" y="0"/>
                      <a:pt x="32580" y="7330"/>
                      <a:pt x="32580" y="16290"/>
                    </a:cubicBezTo>
                    <a:lnTo>
                      <a:pt x="32580" y="40724"/>
                    </a:lnTo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06" name="Google Shape;6906;p35"/>
              <p:cNvSpPr/>
              <p:nvPr/>
            </p:nvSpPr>
            <p:spPr>
              <a:xfrm>
                <a:off x="1451148" y="1588101"/>
                <a:ext cx="48869" cy="48869"/>
              </a:xfrm>
              <a:custGeom>
                <a:avLst/>
                <a:gdLst/>
                <a:ahLst/>
                <a:cxnLst/>
                <a:rect l="l" t="t" r="r" b="b"/>
                <a:pathLst>
                  <a:path w="48869" h="48869" extrusionOk="0">
                    <a:moveTo>
                      <a:pt x="48869" y="48869"/>
                    </a:moveTo>
                    <a:lnTo>
                      <a:pt x="32580" y="48869"/>
                    </a:lnTo>
                    <a:lnTo>
                      <a:pt x="32580" y="24435"/>
                    </a:lnTo>
                    <a:cubicBezTo>
                      <a:pt x="32580" y="19955"/>
                      <a:pt x="28914" y="16290"/>
                      <a:pt x="24435" y="16290"/>
                    </a:cubicBezTo>
                    <a:cubicBezTo>
                      <a:pt x="19955" y="16290"/>
                      <a:pt x="16290" y="19955"/>
                      <a:pt x="16290" y="24435"/>
                    </a:cubicBezTo>
                    <a:lnTo>
                      <a:pt x="16290" y="48869"/>
                    </a:lnTo>
                    <a:lnTo>
                      <a:pt x="0" y="48869"/>
                    </a:lnTo>
                    <a:lnTo>
                      <a:pt x="0" y="24435"/>
                    </a:lnTo>
                    <a:cubicBezTo>
                      <a:pt x="0" y="10996"/>
                      <a:pt x="10996" y="0"/>
                      <a:pt x="24435" y="0"/>
                    </a:cubicBezTo>
                    <a:cubicBezTo>
                      <a:pt x="37874" y="0"/>
                      <a:pt x="48869" y="10996"/>
                      <a:pt x="48869" y="24435"/>
                    </a:cubicBezTo>
                    <a:lnTo>
                      <a:pt x="48869" y="488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07" name="Google Shape;6907;p35"/>
              <p:cNvSpPr/>
              <p:nvPr/>
            </p:nvSpPr>
            <p:spPr>
              <a:xfrm>
                <a:off x="1467438" y="1661405"/>
                <a:ext cx="16289" cy="24434"/>
              </a:xfrm>
              <a:custGeom>
                <a:avLst/>
                <a:gdLst/>
                <a:ahLst/>
                <a:cxnLst/>
                <a:rect l="l" t="t" r="r" b="b"/>
                <a:pathLst>
                  <a:path w="16289" h="24434" extrusionOk="0">
                    <a:moveTo>
                      <a:pt x="0" y="0"/>
                    </a:moveTo>
                    <a:lnTo>
                      <a:pt x="16290" y="0"/>
                    </a:lnTo>
                    <a:lnTo>
                      <a:pt x="16290" y="16290"/>
                    </a:lnTo>
                    <a:cubicBezTo>
                      <a:pt x="16290" y="20769"/>
                      <a:pt x="12625" y="24435"/>
                      <a:pt x="8145" y="24435"/>
                    </a:cubicBezTo>
                    <a:lnTo>
                      <a:pt x="8145" y="24435"/>
                    </a:lnTo>
                    <a:cubicBezTo>
                      <a:pt x="3665" y="24435"/>
                      <a:pt x="0" y="20769"/>
                      <a:pt x="0" y="1629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08" name="Google Shape;6908;p35"/>
              <p:cNvSpPr/>
              <p:nvPr/>
            </p:nvSpPr>
            <p:spPr>
              <a:xfrm>
                <a:off x="1486884" y="1650816"/>
                <a:ext cx="23386" cy="26339"/>
              </a:xfrm>
              <a:custGeom>
                <a:avLst/>
                <a:gdLst/>
                <a:ahLst/>
                <a:cxnLst/>
                <a:rect l="l" t="t" r="r" b="b"/>
                <a:pathLst>
                  <a:path w="23386" h="26339" extrusionOk="0">
                    <a:moveTo>
                      <a:pt x="0" y="8145"/>
                    </a:moveTo>
                    <a:lnTo>
                      <a:pt x="14152" y="0"/>
                    </a:lnTo>
                    <a:lnTo>
                      <a:pt x="22297" y="14152"/>
                    </a:lnTo>
                    <a:cubicBezTo>
                      <a:pt x="24536" y="18021"/>
                      <a:pt x="23213" y="23009"/>
                      <a:pt x="19344" y="25249"/>
                    </a:cubicBezTo>
                    <a:lnTo>
                      <a:pt x="19344" y="25249"/>
                    </a:lnTo>
                    <a:cubicBezTo>
                      <a:pt x="15475" y="27489"/>
                      <a:pt x="10487" y="26165"/>
                      <a:pt x="8247" y="22297"/>
                    </a:cubicBezTo>
                    <a:lnTo>
                      <a:pt x="0" y="81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09" name="Google Shape;6909;p35"/>
              <p:cNvSpPr/>
              <p:nvPr/>
            </p:nvSpPr>
            <p:spPr>
              <a:xfrm>
                <a:off x="1441001" y="1650714"/>
                <a:ext cx="23382" cy="26339"/>
              </a:xfrm>
              <a:custGeom>
                <a:avLst/>
                <a:gdLst/>
                <a:ahLst/>
                <a:cxnLst/>
                <a:rect l="l" t="t" r="r" b="b"/>
                <a:pathLst>
                  <a:path w="23382" h="26339" extrusionOk="0">
                    <a:moveTo>
                      <a:pt x="1086" y="14152"/>
                    </a:moveTo>
                    <a:lnTo>
                      <a:pt x="9231" y="0"/>
                    </a:lnTo>
                    <a:lnTo>
                      <a:pt x="23383" y="8145"/>
                    </a:lnTo>
                    <a:lnTo>
                      <a:pt x="15238" y="22297"/>
                    </a:lnTo>
                    <a:cubicBezTo>
                      <a:pt x="12998" y="26165"/>
                      <a:pt x="8009" y="27489"/>
                      <a:pt x="4141" y="25249"/>
                    </a:cubicBezTo>
                    <a:lnTo>
                      <a:pt x="4141" y="25249"/>
                    </a:lnTo>
                    <a:cubicBezTo>
                      <a:pt x="170" y="23111"/>
                      <a:pt x="-1154" y="18122"/>
                      <a:pt x="1086" y="1415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10" name="Google Shape;6910;p35"/>
              <p:cNvSpPr/>
              <p:nvPr/>
            </p:nvSpPr>
            <p:spPr>
              <a:xfrm>
                <a:off x="1125451" y="1466004"/>
                <a:ext cx="358379" cy="162821"/>
              </a:xfrm>
              <a:custGeom>
                <a:avLst/>
                <a:gdLst/>
                <a:ahLst/>
                <a:cxnLst/>
                <a:rect l="l" t="t" r="r" b="b"/>
                <a:pathLst>
                  <a:path w="358379" h="162821" extrusionOk="0">
                    <a:moveTo>
                      <a:pt x="358277" y="73228"/>
                    </a:moveTo>
                    <a:cubicBezTo>
                      <a:pt x="358277" y="73126"/>
                      <a:pt x="358277" y="73024"/>
                      <a:pt x="358277" y="73024"/>
                    </a:cubicBezTo>
                    <a:cubicBezTo>
                      <a:pt x="358176" y="69766"/>
                      <a:pt x="356139" y="66814"/>
                      <a:pt x="353085" y="65694"/>
                    </a:cubicBezTo>
                    <a:lnTo>
                      <a:pt x="182042" y="535"/>
                    </a:lnTo>
                    <a:cubicBezTo>
                      <a:pt x="180210" y="-178"/>
                      <a:pt x="178072" y="-178"/>
                      <a:pt x="176239" y="535"/>
                    </a:cubicBezTo>
                    <a:lnTo>
                      <a:pt x="5196" y="65694"/>
                    </a:lnTo>
                    <a:cubicBezTo>
                      <a:pt x="2142" y="66915"/>
                      <a:pt x="106" y="69766"/>
                      <a:pt x="4" y="73024"/>
                    </a:cubicBezTo>
                    <a:cubicBezTo>
                      <a:pt x="-98" y="76282"/>
                      <a:pt x="1735" y="79336"/>
                      <a:pt x="4789" y="80660"/>
                    </a:cubicBezTo>
                    <a:lnTo>
                      <a:pt x="89598" y="119246"/>
                    </a:lnTo>
                    <a:lnTo>
                      <a:pt x="89598" y="126577"/>
                    </a:lnTo>
                    <a:cubicBezTo>
                      <a:pt x="89598" y="130038"/>
                      <a:pt x="91838" y="133093"/>
                      <a:pt x="95096" y="134314"/>
                    </a:cubicBezTo>
                    <a:lnTo>
                      <a:pt x="176545" y="162414"/>
                    </a:lnTo>
                    <a:cubicBezTo>
                      <a:pt x="177359" y="162720"/>
                      <a:pt x="178275" y="162821"/>
                      <a:pt x="179192" y="162821"/>
                    </a:cubicBezTo>
                    <a:cubicBezTo>
                      <a:pt x="180108" y="162821"/>
                      <a:pt x="181024" y="162720"/>
                      <a:pt x="181839" y="162414"/>
                    </a:cubicBezTo>
                    <a:lnTo>
                      <a:pt x="263288" y="134314"/>
                    </a:lnTo>
                    <a:cubicBezTo>
                      <a:pt x="266546" y="133194"/>
                      <a:pt x="268785" y="130140"/>
                      <a:pt x="268785" y="126577"/>
                    </a:cubicBezTo>
                    <a:lnTo>
                      <a:pt x="268785" y="119246"/>
                    </a:lnTo>
                    <a:lnTo>
                      <a:pt x="342089" y="85954"/>
                    </a:lnTo>
                    <a:lnTo>
                      <a:pt x="342089" y="105807"/>
                    </a:lnTo>
                    <a:cubicBezTo>
                      <a:pt x="342089" y="110287"/>
                      <a:pt x="345755" y="113952"/>
                      <a:pt x="350234" y="113952"/>
                    </a:cubicBezTo>
                    <a:lnTo>
                      <a:pt x="350234" y="113952"/>
                    </a:lnTo>
                    <a:cubicBezTo>
                      <a:pt x="354714" y="113952"/>
                      <a:pt x="358379" y="110287"/>
                      <a:pt x="358379" y="105807"/>
                    </a:cubicBezTo>
                    <a:lnTo>
                      <a:pt x="358277" y="73228"/>
                    </a:lnTo>
                    <a:lnTo>
                      <a:pt x="358277" y="73228"/>
                    </a:lnTo>
                    <a:close/>
                    <a:moveTo>
                      <a:pt x="252394" y="120773"/>
                    </a:moveTo>
                    <a:lnTo>
                      <a:pt x="179090" y="146124"/>
                    </a:lnTo>
                    <a:lnTo>
                      <a:pt x="105786" y="120773"/>
                    </a:lnTo>
                    <a:lnTo>
                      <a:pt x="105786" y="79235"/>
                    </a:lnTo>
                    <a:lnTo>
                      <a:pt x="129915" y="72006"/>
                    </a:lnTo>
                    <a:cubicBezTo>
                      <a:pt x="141929" y="68341"/>
                      <a:pt x="154248" y="66101"/>
                      <a:pt x="166669" y="65185"/>
                    </a:cubicBezTo>
                    <a:cubicBezTo>
                      <a:pt x="167178" y="65185"/>
                      <a:pt x="167687" y="65185"/>
                      <a:pt x="168196" y="65083"/>
                    </a:cubicBezTo>
                    <a:cubicBezTo>
                      <a:pt x="169112" y="64981"/>
                      <a:pt x="170029" y="64981"/>
                      <a:pt x="170945" y="64981"/>
                    </a:cubicBezTo>
                    <a:lnTo>
                      <a:pt x="170945" y="113850"/>
                    </a:lnTo>
                    <a:cubicBezTo>
                      <a:pt x="170945" y="118330"/>
                      <a:pt x="174610" y="121995"/>
                      <a:pt x="179090" y="121995"/>
                    </a:cubicBezTo>
                    <a:lnTo>
                      <a:pt x="179090" y="121995"/>
                    </a:lnTo>
                    <a:cubicBezTo>
                      <a:pt x="183570" y="121995"/>
                      <a:pt x="187235" y="118330"/>
                      <a:pt x="187235" y="113850"/>
                    </a:cubicBezTo>
                    <a:lnTo>
                      <a:pt x="187235" y="64981"/>
                    </a:lnTo>
                    <a:cubicBezTo>
                      <a:pt x="187642" y="64981"/>
                      <a:pt x="188151" y="64981"/>
                      <a:pt x="188660" y="64981"/>
                    </a:cubicBezTo>
                    <a:cubicBezTo>
                      <a:pt x="189373" y="64981"/>
                      <a:pt x="190187" y="64981"/>
                      <a:pt x="190900" y="65083"/>
                    </a:cubicBezTo>
                    <a:cubicBezTo>
                      <a:pt x="203219" y="65999"/>
                      <a:pt x="215538" y="68239"/>
                      <a:pt x="227552" y="71802"/>
                    </a:cubicBezTo>
                    <a:lnTo>
                      <a:pt x="252394" y="79336"/>
                    </a:lnTo>
                    <a:lnTo>
                      <a:pt x="252394" y="120773"/>
                    </a:lnTo>
                    <a:close/>
                    <a:moveTo>
                      <a:pt x="268684" y="101328"/>
                    </a:moveTo>
                    <a:lnTo>
                      <a:pt x="268684" y="73228"/>
                    </a:lnTo>
                    <a:cubicBezTo>
                      <a:pt x="268684" y="72311"/>
                      <a:pt x="268582" y="71497"/>
                      <a:pt x="268276" y="70682"/>
                    </a:cubicBezTo>
                    <a:cubicBezTo>
                      <a:pt x="268073" y="70173"/>
                      <a:pt x="267767" y="69664"/>
                      <a:pt x="267462" y="69155"/>
                    </a:cubicBezTo>
                    <a:cubicBezTo>
                      <a:pt x="267360" y="68952"/>
                      <a:pt x="267258" y="68646"/>
                      <a:pt x="267055" y="68443"/>
                    </a:cubicBezTo>
                    <a:cubicBezTo>
                      <a:pt x="266749" y="68035"/>
                      <a:pt x="266240" y="67628"/>
                      <a:pt x="265833" y="67323"/>
                    </a:cubicBezTo>
                    <a:cubicBezTo>
                      <a:pt x="265629" y="67119"/>
                      <a:pt x="265426" y="66814"/>
                      <a:pt x="265222" y="66712"/>
                    </a:cubicBezTo>
                    <a:cubicBezTo>
                      <a:pt x="264917" y="66508"/>
                      <a:pt x="264509" y="66406"/>
                      <a:pt x="264102" y="66203"/>
                    </a:cubicBezTo>
                    <a:cubicBezTo>
                      <a:pt x="263695" y="65999"/>
                      <a:pt x="263288" y="65694"/>
                      <a:pt x="262779" y="65592"/>
                    </a:cubicBezTo>
                    <a:lnTo>
                      <a:pt x="232846" y="56632"/>
                    </a:lnTo>
                    <a:cubicBezTo>
                      <a:pt x="219407" y="52662"/>
                      <a:pt x="205764" y="50117"/>
                      <a:pt x="191918" y="49200"/>
                    </a:cubicBezTo>
                    <a:cubicBezTo>
                      <a:pt x="191816" y="49200"/>
                      <a:pt x="191714" y="49200"/>
                      <a:pt x="191511" y="49200"/>
                    </a:cubicBezTo>
                    <a:cubicBezTo>
                      <a:pt x="187337" y="48895"/>
                      <a:pt x="183162" y="48793"/>
                      <a:pt x="178988" y="48793"/>
                    </a:cubicBezTo>
                    <a:cubicBezTo>
                      <a:pt x="178784" y="48793"/>
                      <a:pt x="178479" y="48895"/>
                      <a:pt x="178275" y="48793"/>
                    </a:cubicBezTo>
                    <a:cubicBezTo>
                      <a:pt x="176748" y="48284"/>
                      <a:pt x="175221" y="48386"/>
                      <a:pt x="173694" y="48691"/>
                    </a:cubicBezTo>
                    <a:cubicBezTo>
                      <a:pt x="170945" y="49302"/>
                      <a:pt x="168094" y="49098"/>
                      <a:pt x="165345" y="49302"/>
                    </a:cubicBezTo>
                    <a:cubicBezTo>
                      <a:pt x="151601" y="50320"/>
                      <a:pt x="137958" y="52764"/>
                      <a:pt x="124519" y="56836"/>
                    </a:cubicBezTo>
                    <a:lnTo>
                      <a:pt x="95605" y="65388"/>
                    </a:lnTo>
                    <a:lnTo>
                      <a:pt x="95299" y="65490"/>
                    </a:lnTo>
                    <a:lnTo>
                      <a:pt x="95299" y="65490"/>
                    </a:lnTo>
                    <a:cubicBezTo>
                      <a:pt x="94587" y="65694"/>
                      <a:pt x="93976" y="65999"/>
                      <a:pt x="93467" y="66406"/>
                    </a:cubicBezTo>
                    <a:cubicBezTo>
                      <a:pt x="93365" y="66508"/>
                      <a:pt x="93161" y="66508"/>
                      <a:pt x="92958" y="66610"/>
                    </a:cubicBezTo>
                    <a:cubicBezTo>
                      <a:pt x="90820" y="68137"/>
                      <a:pt x="89496" y="70581"/>
                      <a:pt x="89496" y="73228"/>
                    </a:cubicBezTo>
                    <a:lnTo>
                      <a:pt x="89496" y="101328"/>
                    </a:lnTo>
                    <a:lnTo>
                      <a:pt x="29224" y="73940"/>
                    </a:lnTo>
                    <a:lnTo>
                      <a:pt x="179090" y="16824"/>
                    </a:lnTo>
                    <a:lnTo>
                      <a:pt x="328956" y="73940"/>
                    </a:lnTo>
                    <a:lnTo>
                      <a:pt x="268684" y="1013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11" name="Google Shape;6911;p35"/>
              <p:cNvSpPr/>
              <p:nvPr/>
            </p:nvSpPr>
            <p:spPr>
              <a:xfrm>
                <a:off x="1410424" y="1865027"/>
                <a:ext cx="32579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81448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81449"/>
                    </a:ln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12" name="Google Shape;6912;p35"/>
              <p:cNvSpPr/>
              <p:nvPr/>
            </p:nvSpPr>
            <p:spPr>
              <a:xfrm>
                <a:off x="1434859" y="1799868"/>
                <a:ext cx="32579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65159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65159"/>
                    </a:lnTo>
                    <a:lnTo>
                      <a:pt x="0" y="651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979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13" name="Google Shape;6913;p35"/>
              <p:cNvSpPr/>
              <p:nvPr/>
            </p:nvSpPr>
            <p:spPr>
              <a:xfrm>
                <a:off x="1410424" y="1718419"/>
                <a:ext cx="32579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81448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81449"/>
                    </a:ln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14" name="Google Shape;6914;p35"/>
              <p:cNvSpPr/>
              <p:nvPr/>
            </p:nvSpPr>
            <p:spPr>
              <a:xfrm>
                <a:off x="1191530" y="1710274"/>
                <a:ext cx="324777" cy="244346"/>
              </a:xfrm>
              <a:custGeom>
                <a:avLst/>
                <a:gdLst/>
                <a:ahLst/>
                <a:cxnLst/>
                <a:rect l="l" t="t" r="r" b="b"/>
                <a:pathLst>
                  <a:path w="324777" h="244346" extrusionOk="0">
                    <a:moveTo>
                      <a:pt x="306655" y="82365"/>
                    </a:moveTo>
                    <a:cubicBezTo>
                      <a:pt x="307775" y="79515"/>
                      <a:pt x="308488" y="76460"/>
                      <a:pt x="308488" y="73304"/>
                    </a:cubicBezTo>
                    <a:lnTo>
                      <a:pt x="308488" y="24435"/>
                    </a:lnTo>
                    <a:cubicBezTo>
                      <a:pt x="308488" y="10996"/>
                      <a:pt x="297492" y="0"/>
                      <a:pt x="284053" y="0"/>
                    </a:cubicBezTo>
                    <a:lnTo>
                      <a:pt x="186314" y="0"/>
                    </a:lnTo>
                    <a:lnTo>
                      <a:pt x="186314" y="16290"/>
                    </a:lnTo>
                    <a:lnTo>
                      <a:pt x="210749" y="16290"/>
                    </a:lnTo>
                    <a:lnTo>
                      <a:pt x="210749" y="81449"/>
                    </a:lnTo>
                    <a:lnTo>
                      <a:pt x="186314" y="81449"/>
                    </a:lnTo>
                    <a:lnTo>
                      <a:pt x="186314" y="97739"/>
                    </a:lnTo>
                    <a:lnTo>
                      <a:pt x="235184" y="97739"/>
                    </a:lnTo>
                    <a:lnTo>
                      <a:pt x="235184" y="146608"/>
                    </a:lnTo>
                    <a:lnTo>
                      <a:pt x="151597" y="146608"/>
                    </a:lnTo>
                    <a:lnTo>
                      <a:pt x="151597" y="162898"/>
                    </a:lnTo>
                    <a:lnTo>
                      <a:pt x="210749" y="162898"/>
                    </a:lnTo>
                    <a:lnTo>
                      <a:pt x="210749" y="228057"/>
                    </a:lnTo>
                    <a:lnTo>
                      <a:pt x="0" y="228057"/>
                    </a:lnTo>
                    <a:lnTo>
                      <a:pt x="0" y="244347"/>
                    </a:lnTo>
                    <a:lnTo>
                      <a:pt x="275908" y="244347"/>
                    </a:lnTo>
                    <a:cubicBezTo>
                      <a:pt x="289347" y="244347"/>
                      <a:pt x="300343" y="233351"/>
                      <a:pt x="300343" y="219912"/>
                    </a:cubicBezTo>
                    <a:lnTo>
                      <a:pt x="300343" y="171043"/>
                    </a:lnTo>
                    <a:cubicBezTo>
                      <a:pt x="300343" y="168192"/>
                      <a:pt x="299732" y="165443"/>
                      <a:pt x="298816" y="162898"/>
                    </a:cubicBezTo>
                    <a:lnTo>
                      <a:pt x="300343" y="162898"/>
                    </a:lnTo>
                    <a:cubicBezTo>
                      <a:pt x="313782" y="162898"/>
                      <a:pt x="324778" y="151902"/>
                      <a:pt x="324778" y="138463"/>
                    </a:cubicBezTo>
                    <a:lnTo>
                      <a:pt x="324778" y="105884"/>
                    </a:lnTo>
                    <a:cubicBezTo>
                      <a:pt x="324778" y="94583"/>
                      <a:pt x="317040" y="85216"/>
                      <a:pt x="306655" y="82365"/>
                    </a:cubicBezTo>
                    <a:close/>
                    <a:moveTo>
                      <a:pt x="292198" y="24435"/>
                    </a:moveTo>
                    <a:lnTo>
                      <a:pt x="292198" y="73304"/>
                    </a:lnTo>
                    <a:cubicBezTo>
                      <a:pt x="292198" y="77784"/>
                      <a:pt x="288533" y="81449"/>
                      <a:pt x="284053" y="81449"/>
                    </a:cubicBezTo>
                    <a:lnTo>
                      <a:pt x="259618" y="81449"/>
                    </a:lnTo>
                    <a:lnTo>
                      <a:pt x="259618" y="16290"/>
                    </a:lnTo>
                    <a:lnTo>
                      <a:pt x="284053" y="16290"/>
                    </a:lnTo>
                    <a:cubicBezTo>
                      <a:pt x="288533" y="16290"/>
                      <a:pt x="292198" y="19955"/>
                      <a:pt x="292198" y="24435"/>
                    </a:cubicBezTo>
                    <a:close/>
                    <a:moveTo>
                      <a:pt x="227039" y="16290"/>
                    </a:moveTo>
                    <a:lnTo>
                      <a:pt x="243329" y="16290"/>
                    </a:lnTo>
                    <a:lnTo>
                      <a:pt x="243329" y="81449"/>
                    </a:lnTo>
                    <a:lnTo>
                      <a:pt x="227039" y="81449"/>
                    </a:lnTo>
                    <a:lnTo>
                      <a:pt x="227039" y="16290"/>
                    </a:lnTo>
                    <a:close/>
                    <a:moveTo>
                      <a:pt x="251474" y="97739"/>
                    </a:moveTo>
                    <a:lnTo>
                      <a:pt x="267763" y="97739"/>
                    </a:lnTo>
                    <a:lnTo>
                      <a:pt x="267763" y="146608"/>
                    </a:lnTo>
                    <a:lnTo>
                      <a:pt x="251474" y="146608"/>
                    </a:lnTo>
                    <a:lnTo>
                      <a:pt x="251474" y="97739"/>
                    </a:lnTo>
                    <a:close/>
                    <a:moveTo>
                      <a:pt x="227039" y="228057"/>
                    </a:moveTo>
                    <a:lnTo>
                      <a:pt x="227039" y="162898"/>
                    </a:lnTo>
                    <a:lnTo>
                      <a:pt x="243329" y="162898"/>
                    </a:lnTo>
                    <a:lnTo>
                      <a:pt x="243329" y="228057"/>
                    </a:lnTo>
                    <a:lnTo>
                      <a:pt x="227039" y="228057"/>
                    </a:lnTo>
                    <a:close/>
                    <a:moveTo>
                      <a:pt x="284053" y="171043"/>
                    </a:moveTo>
                    <a:lnTo>
                      <a:pt x="284053" y="219912"/>
                    </a:lnTo>
                    <a:cubicBezTo>
                      <a:pt x="284053" y="224392"/>
                      <a:pt x="280388" y="228057"/>
                      <a:pt x="275908" y="228057"/>
                    </a:cubicBezTo>
                    <a:lnTo>
                      <a:pt x="259618" y="228057"/>
                    </a:lnTo>
                    <a:lnTo>
                      <a:pt x="259618" y="162898"/>
                    </a:lnTo>
                    <a:lnTo>
                      <a:pt x="275908" y="162898"/>
                    </a:lnTo>
                    <a:cubicBezTo>
                      <a:pt x="280388" y="162898"/>
                      <a:pt x="284053" y="166563"/>
                      <a:pt x="284053" y="171043"/>
                    </a:cubicBezTo>
                    <a:close/>
                    <a:moveTo>
                      <a:pt x="308488" y="138463"/>
                    </a:moveTo>
                    <a:cubicBezTo>
                      <a:pt x="308488" y="142943"/>
                      <a:pt x="304823" y="146608"/>
                      <a:pt x="300343" y="146608"/>
                    </a:cubicBezTo>
                    <a:lnTo>
                      <a:pt x="284053" y="146608"/>
                    </a:lnTo>
                    <a:lnTo>
                      <a:pt x="284053" y="97739"/>
                    </a:lnTo>
                    <a:lnTo>
                      <a:pt x="300343" y="97739"/>
                    </a:lnTo>
                    <a:cubicBezTo>
                      <a:pt x="304823" y="97739"/>
                      <a:pt x="308488" y="101404"/>
                      <a:pt x="308488" y="105884"/>
                    </a:cubicBezTo>
                    <a:lnTo>
                      <a:pt x="308488" y="1384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6915" name="Google Shape;6915;p35"/>
          <p:cNvGrpSpPr/>
          <p:nvPr/>
        </p:nvGrpSpPr>
        <p:grpSpPr>
          <a:xfrm>
            <a:off x="-812316" y="2077476"/>
            <a:ext cx="896786" cy="896786"/>
            <a:chOff x="-812316" y="2077476"/>
            <a:chExt cx="896786" cy="896786"/>
          </a:xfrm>
        </p:grpSpPr>
        <p:sp>
          <p:nvSpPr>
            <p:cNvPr id="6916" name="Google Shape;6916;p35"/>
            <p:cNvSpPr/>
            <p:nvPr/>
          </p:nvSpPr>
          <p:spPr>
            <a:xfrm>
              <a:off x="-812316" y="2077476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7" name="Google Shape;6917;p35"/>
            <p:cNvSpPr/>
            <p:nvPr/>
          </p:nvSpPr>
          <p:spPr>
            <a:xfrm>
              <a:off x="-726564" y="2152387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918" name="Google Shape;6918;p35"/>
            <p:cNvGrpSpPr/>
            <p:nvPr/>
          </p:nvGrpSpPr>
          <p:grpSpPr>
            <a:xfrm>
              <a:off x="-613597" y="2317629"/>
              <a:ext cx="538134" cy="368676"/>
              <a:chOff x="992063" y="2434116"/>
              <a:chExt cx="538134" cy="368676"/>
            </a:xfrm>
          </p:grpSpPr>
          <p:sp>
            <p:nvSpPr>
              <p:cNvPr id="6919" name="Google Shape;6919;p35"/>
              <p:cNvSpPr/>
              <p:nvPr/>
            </p:nvSpPr>
            <p:spPr>
              <a:xfrm>
                <a:off x="1008580" y="2615194"/>
                <a:ext cx="505958" cy="179779"/>
              </a:xfrm>
              <a:custGeom>
                <a:avLst/>
                <a:gdLst/>
                <a:ahLst/>
                <a:cxnLst/>
                <a:rect l="l" t="t" r="r" b="b"/>
                <a:pathLst>
                  <a:path w="505958" h="179779" extrusionOk="0">
                    <a:moveTo>
                      <a:pt x="505958" y="0"/>
                    </a:moveTo>
                    <a:lnTo>
                      <a:pt x="0" y="0"/>
                    </a:lnTo>
                    <a:lnTo>
                      <a:pt x="0" y="169269"/>
                    </a:lnTo>
                    <a:cubicBezTo>
                      <a:pt x="0" y="175074"/>
                      <a:pt x="4706" y="179780"/>
                      <a:pt x="10510" y="179780"/>
                    </a:cubicBezTo>
                    <a:lnTo>
                      <a:pt x="495448" y="179780"/>
                    </a:lnTo>
                    <a:cubicBezTo>
                      <a:pt x="501253" y="179780"/>
                      <a:pt x="505958" y="175074"/>
                      <a:pt x="505958" y="169269"/>
                    </a:cubicBez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20" name="Google Shape;6920;p35"/>
              <p:cNvSpPr/>
              <p:nvPr/>
            </p:nvSpPr>
            <p:spPr>
              <a:xfrm>
                <a:off x="1487365" y="2615194"/>
                <a:ext cx="27172" cy="179779"/>
              </a:xfrm>
              <a:custGeom>
                <a:avLst/>
                <a:gdLst/>
                <a:ahLst/>
                <a:cxnLst/>
                <a:rect l="l" t="t" r="r" b="b"/>
                <a:pathLst>
                  <a:path w="27172" h="179779" extrusionOk="0">
                    <a:moveTo>
                      <a:pt x="0" y="0"/>
                    </a:moveTo>
                    <a:lnTo>
                      <a:pt x="0" y="179780"/>
                    </a:lnTo>
                    <a:lnTo>
                      <a:pt x="16746" y="179780"/>
                    </a:lnTo>
                    <a:cubicBezTo>
                      <a:pt x="22505" y="179780"/>
                      <a:pt x="27173" y="175112"/>
                      <a:pt x="27173" y="169354"/>
                    </a:cubicBezTo>
                    <a:lnTo>
                      <a:pt x="27173" y="0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21" name="Google Shape;6921;p35"/>
              <p:cNvSpPr/>
              <p:nvPr/>
            </p:nvSpPr>
            <p:spPr>
              <a:xfrm>
                <a:off x="1008581" y="2571770"/>
                <a:ext cx="505958" cy="50120"/>
              </a:xfrm>
              <a:custGeom>
                <a:avLst/>
                <a:gdLst/>
                <a:ahLst/>
                <a:cxnLst/>
                <a:rect l="l" t="t" r="r" b="b"/>
                <a:pathLst>
                  <a:path w="505958" h="50120" extrusionOk="0">
                    <a:moveTo>
                      <a:pt x="473434" y="0"/>
                    </a:moveTo>
                    <a:lnTo>
                      <a:pt x="32522" y="0"/>
                    </a:lnTo>
                    <a:cubicBezTo>
                      <a:pt x="27651" y="0"/>
                      <a:pt x="23008" y="2066"/>
                      <a:pt x="19748" y="5686"/>
                    </a:cubicBezTo>
                    <a:lnTo>
                      <a:pt x="2598" y="24728"/>
                    </a:lnTo>
                    <a:cubicBezTo>
                      <a:pt x="925" y="26585"/>
                      <a:pt x="0" y="28996"/>
                      <a:pt x="0" y="31496"/>
                    </a:cubicBezTo>
                    <a:lnTo>
                      <a:pt x="0" y="50120"/>
                    </a:lnTo>
                    <a:lnTo>
                      <a:pt x="505958" y="50120"/>
                    </a:lnTo>
                    <a:lnTo>
                      <a:pt x="505958" y="31496"/>
                    </a:lnTo>
                    <a:cubicBezTo>
                      <a:pt x="505958" y="28996"/>
                      <a:pt x="505032" y="26585"/>
                      <a:pt x="503360" y="24728"/>
                    </a:cubicBezTo>
                    <a:lnTo>
                      <a:pt x="486210" y="5686"/>
                    </a:lnTo>
                    <a:cubicBezTo>
                      <a:pt x="482948" y="2067"/>
                      <a:pt x="478305" y="0"/>
                      <a:pt x="473434" y="0"/>
                    </a:cubicBez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22" name="Google Shape;6922;p35"/>
              <p:cNvSpPr/>
              <p:nvPr/>
            </p:nvSpPr>
            <p:spPr>
              <a:xfrm>
                <a:off x="1455050" y="2571770"/>
                <a:ext cx="59487" cy="50121"/>
              </a:xfrm>
              <a:custGeom>
                <a:avLst/>
                <a:gdLst/>
                <a:ahLst/>
                <a:cxnLst/>
                <a:rect l="l" t="t" r="r" b="b"/>
                <a:pathLst>
                  <a:path w="59487" h="50121" extrusionOk="0">
                    <a:moveTo>
                      <a:pt x="56890" y="24728"/>
                    </a:moveTo>
                    <a:lnTo>
                      <a:pt x="39740" y="5686"/>
                    </a:lnTo>
                    <a:cubicBezTo>
                      <a:pt x="36480" y="2066"/>
                      <a:pt x="31837" y="0"/>
                      <a:pt x="26966" y="0"/>
                    </a:cubicBezTo>
                    <a:lnTo>
                      <a:pt x="0" y="0"/>
                    </a:lnTo>
                    <a:lnTo>
                      <a:pt x="26118" y="28998"/>
                    </a:lnTo>
                    <a:cubicBezTo>
                      <a:pt x="30107" y="33427"/>
                      <a:pt x="32315" y="39177"/>
                      <a:pt x="32315" y="45138"/>
                    </a:cubicBezTo>
                    <a:lnTo>
                      <a:pt x="32315" y="50121"/>
                    </a:lnTo>
                    <a:lnTo>
                      <a:pt x="59488" y="50121"/>
                    </a:lnTo>
                    <a:lnTo>
                      <a:pt x="59488" y="31496"/>
                    </a:lnTo>
                    <a:cubicBezTo>
                      <a:pt x="59488" y="28996"/>
                      <a:pt x="58562" y="26585"/>
                      <a:pt x="56890" y="24728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23" name="Google Shape;6923;p35"/>
              <p:cNvSpPr/>
              <p:nvPr/>
            </p:nvSpPr>
            <p:spPr>
              <a:xfrm>
                <a:off x="1153957" y="2510401"/>
                <a:ext cx="215203" cy="153006"/>
              </a:xfrm>
              <a:custGeom>
                <a:avLst/>
                <a:gdLst/>
                <a:ahLst/>
                <a:cxnLst/>
                <a:rect l="l" t="t" r="r" b="b"/>
                <a:pathLst>
                  <a:path w="215203" h="153006" extrusionOk="0">
                    <a:moveTo>
                      <a:pt x="0" y="0"/>
                    </a:moveTo>
                    <a:lnTo>
                      <a:pt x="215203" y="0"/>
                    </a:lnTo>
                    <a:lnTo>
                      <a:pt x="215203" y="153007"/>
                    </a:lnTo>
                    <a:lnTo>
                      <a:pt x="0" y="153007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24" name="Google Shape;6924;p35"/>
              <p:cNvSpPr/>
              <p:nvPr/>
            </p:nvSpPr>
            <p:spPr>
              <a:xfrm>
                <a:off x="1341988" y="2510401"/>
                <a:ext cx="27172" cy="153006"/>
              </a:xfrm>
              <a:custGeom>
                <a:avLst/>
                <a:gdLst/>
                <a:ahLst/>
                <a:cxnLst/>
                <a:rect l="l" t="t" r="r" b="b"/>
                <a:pathLst>
                  <a:path w="27172" h="153006" extrusionOk="0">
                    <a:moveTo>
                      <a:pt x="0" y="0"/>
                    </a:moveTo>
                    <a:lnTo>
                      <a:pt x="27173" y="0"/>
                    </a:lnTo>
                    <a:lnTo>
                      <a:pt x="27173" y="153007"/>
                    </a:lnTo>
                    <a:lnTo>
                      <a:pt x="0" y="153007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25" name="Google Shape;6925;p35"/>
              <p:cNvSpPr/>
              <p:nvPr/>
            </p:nvSpPr>
            <p:spPr>
              <a:xfrm>
                <a:off x="1045410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6" y="12166"/>
                      <a:pt x="42180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26" name="Google Shape;6926;p35"/>
              <p:cNvSpPr/>
              <p:nvPr/>
            </p:nvSpPr>
            <p:spPr>
              <a:xfrm>
                <a:off x="1139898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6" y="12166"/>
                      <a:pt x="42180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27" name="Google Shape;6927;p35"/>
              <p:cNvSpPr/>
              <p:nvPr/>
            </p:nvSpPr>
            <p:spPr>
              <a:xfrm>
                <a:off x="1234387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28" name="Google Shape;6928;p35"/>
              <p:cNvSpPr/>
              <p:nvPr/>
            </p:nvSpPr>
            <p:spPr>
              <a:xfrm>
                <a:off x="1328874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29" name="Google Shape;6929;p35"/>
              <p:cNvSpPr/>
              <p:nvPr/>
            </p:nvSpPr>
            <p:spPr>
              <a:xfrm>
                <a:off x="1423362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30" name="Google Shape;6930;p35"/>
              <p:cNvSpPr/>
              <p:nvPr/>
            </p:nvSpPr>
            <p:spPr>
              <a:xfrm>
                <a:off x="1061681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5" y="12165"/>
                      <a:pt x="25909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31" name="Google Shape;6931;p35"/>
              <p:cNvSpPr/>
              <p:nvPr/>
            </p:nvSpPr>
            <p:spPr>
              <a:xfrm>
                <a:off x="1156170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32" name="Google Shape;6932;p35"/>
              <p:cNvSpPr/>
              <p:nvPr/>
            </p:nvSpPr>
            <p:spPr>
              <a:xfrm>
                <a:off x="1250658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33" name="Google Shape;6933;p35"/>
              <p:cNvSpPr/>
              <p:nvPr/>
            </p:nvSpPr>
            <p:spPr>
              <a:xfrm>
                <a:off x="1345146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34" name="Google Shape;6934;p35"/>
              <p:cNvSpPr/>
              <p:nvPr/>
            </p:nvSpPr>
            <p:spPr>
              <a:xfrm>
                <a:off x="1441330" y="2713385"/>
                <a:ext cx="36377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6377" h="81588" extrusionOk="0">
                    <a:moveTo>
                      <a:pt x="9205" y="0"/>
                    </a:moveTo>
                    <a:cubicBezTo>
                      <a:pt x="5973" y="0"/>
                      <a:pt x="2875" y="567"/>
                      <a:pt x="0" y="1602"/>
                    </a:cubicBezTo>
                    <a:cubicBezTo>
                      <a:pt x="10476" y="5374"/>
                      <a:pt x="17968" y="15397"/>
                      <a:pt x="17968" y="27173"/>
                    </a:cubicBezTo>
                    <a:lnTo>
                      <a:pt x="17968" y="81588"/>
                    </a:lnTo>
                    <a:lnTo>
                      <a:pt x="36378" y="81588"/>
                    </a:lnTo>
                    <a:lnTo>
                      <a:pt x="36378" y="27173"/>
                    </a:lnTo>
                    <a:cubicBezTo>
                      <a:pt x="36378" y="12165"/>
                      <a:pt x="24212" y="0"/>
                      <a:pt x="9205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35" name="Google Shape;6935;p35"/>
              <p:cNvSpPr/>
              <p:nvPr/>
            </p:nvSpPr>
            <p:spPr>
              <a:xfrm>
                <a:off x="1125634" y="2441923"/>
                <a:ext cx="271850" cy="90937"/>
              </a:xfrm>
              <a:custGeom>
                <a:avLst/>
                <a:gdLst/>
                <a:ahLst/>
                <a:cxnLst/>
                <a:rect l="l" t="t" r="r" b="b"/>
                <a:pathLst>
                  <a:path w="271850" h="90937" extrusionOk="0">
                    <a:moveTo>
                      <a:pt x="271850" y="85723"/>
                    </a:moveTo>
                    <a:lnTo>
                      <a:pt x="271850" y="71500"/>
                    </a:lnTo>
                    <a:cubicBezTo>
                      <a:pt x="271850" y="68345"/>
                      <a:pt x="270070" y="65460"/>
                      <a:pt x="267251" y="64045"/>
                    </a:cubicBezTo>
                    <a:lnTo>
                      <a:pt x="142940" y="1662"/>
                    </a:lnTo>
                    <a:cubicBezTo>
                      <a:pt x="138525" y="-554"/>
                      <a:pt x="133325" y="-554"/>
                      <a:pt x="128910" y="1662"/>
                    </a:cubicBezTo>
                    <a:lnTo>
                      <a:pt x="4599" y="64046"/>
                    </a:lnTo>
                    <a:cubicBezTo>
                      <a:pt x="1779" y="65461"/>
                      <a:pt x="0" y="68346"/>
                      <a:pt x="0" y="71501"/>
                    </a:cubicBezTo>
                    <a:lnTo>
                      <a:pt x="0" y="85724"/>
                    </a:lnTo>
                    <a:cubicBezTo>
                      <a:pt x="0" y="88603"/>
                      <a:pt x="2334" y="90937"/>
                      <a:pt x="5213" y="90937"/>
                    </a:cubicBezTo>
                    <a:lnTo>
                      <a:pt x="266637" y="90937"/>
                    </a:lnTo>
                    <a:cubicBezTo>
                      <a:pt x="269516" y="90936"/>
                      <a:pt x="271850" y="88603"/>
                      <a:pt x="271850" y="85723"/>
                    </a:cubicBez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36" name="Google Shape;6936;p35"/>
              <p:cNvSpPr/>
              <p:nvPr/>
            </p:nvSpPr>
            <p:spPr>
              <a:xfrm>
                <a:off x="1125633" y="2500921"/>
                <a:ext cx="271850" cy="31940"/>
              </a:xfrm>
              <a:custGeom>
                <a:avLst/>
                <a:gdLst/>
                <a:ahLst/>
                <a:cxnLst/>
                <a:rect l="l" t="t" r="r" b="b"/>
                <a:pathLst>
                  <a:path w="271850" h="31940" extrusionOk="0">
                    <a:moveTo>
                      <a:pt x="267251" y="5049"/>
                    </a:moveTo>
                    <a:lnTo>
                      <a:pt x="257189" y="0"/>
                    </a:lnTo>
                    <a:lnTo>
                      <a:pt x="257189" y="10892"/>
                    </a:lnTo>
                    <a:cubicBezTo>
                      <a:pt x="257189" y="13771"/>
                      <a:pt x="254855" y="16105"/>
                      <a:pt x="251976" y="16105"/>
                    </a:cubicBezTo>
                    <a:lnTo>
                      <a:pt x="0" y="16105"/>
                    </a:lnTo>
                    <a:lnTo>
                      <a:pt x="0" y="26727"/>
                    </a:lnTo>
                    <a:cubicBezTo>
                      <a:pt x="0" y="29606"/>
                      <a:pt x="2334" y="31940"/>
                      <a:pt x="5213" y="31940"/>
                    </a:cubicBezTo>
                    <a:lnTo>
                      <a:pt x="266637" y="31940"/>
                    </a:lnTo>
                    <a:cubicBezTo>
                      <a:pt x="269516" y="31940"/>
                      <a:pt x="271850" y="29606"/>
                      <a:pt x="271850" y="26727"/>
                    </a:cubicBezTo>
                    <a:lnTo>
                      <a:pt x="271850" y="12503"/>
                    </a:lnTo>
                    <a:cubicBezTo>
                      <a:pt x="271851" y="9349"/>
                      <a:pt x="270071" y="6464"/>
                      <a:pt x="267251" y="5049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37" name="Google Shape;6937;p35"/>
              <p:cNvSpPr/>
              <p:nvPr/>
            </p:nvSpPr>
            <p:spPr>
              <a:xfrm>
                <a:off x="999882" y="2653687"/>
                <a:ext cx="522494" cy="33904"/>
              </a:xfrm>
              <a:custGeom>
                <a:avLst/>
                <a:gdLst/>
                <a:ahLst/>
                <a:cxnLst/>
                <a:rect l="l" t="t" r="r" b="b"/>
                <a:pathLst>
                  <a:path w="522494" h="33904" extrusionOk="0">
                    <a:moveTo>
                      <a:pt x="516239" y="33905"/>
                    </a:moveTo>
                    <a:lnTo>
                      <a:pt x="6256" y="33905"/>
                    </a:lnTo>
                    <a:cubicBezTo>
                      <a:pt x="2801" y="33905"/>
                      <a:pt x="0" y="31104"/>
                      <a:pt x="0" y="27649"/>
                    </a:cubicBezTo>
                    <a:lnTo>
                      <a:pt x="0" y="6256"/>
                    </a:lnTo>
                    <a:cubicBezTo>
                      <a:pt x="0" y="2801"/>
                      <a:pt x="2801" y="0"/>
                      <a:pt x="6256" y="0"/>
                    </a:cubicBezTo>
                    <a:lnTo>
                      <a:pt x="516239" y="0"/>
                    </a:lnTo>
                    <a:cubicBezTo>
                      <a:pt x="519693" y="0"/>
                      <a:pt x="522494" y="2801"/>
                      <a:pt x="522494" y="6256"/>
                    </a:cubicBezTo>
                    <a:lnTo>
                      <a:pt x="522494" y="27649"/>
                    </a:lnTo>
                    <a:cubicBezTo>
                      <a:pt x="522494" y="31105"/>
                      <a:pt x="519693" y="33905"/>
                      <a:pt x="516239" y="33905"/>
                    </a:cubicBez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38" name="Google Shape;6938;p35"/>
              <p:cNvSpPr/>
              <p:nvPr/>
            </p:nvSpPr>
            <p:spPr>
              <a:xfrm>
                <a:off x="999882" y="2653687"/>
                <a:ext cx="522494" cy="33904"/>
              </a:xfrm>
              <a:custGeom>
                <a:avLst/>
                <a:gdLst/>
                <a:ahLst/>
                <a:cxnLst/>
                <a:rect l="l" t="t" r="r" b="b"/>
                <a:pathLst>
                  <a:path w="522494" h="33904" extrusionOk="0">
                    <a:moveTo>
                      <a:pt x="516239" y="0"/>
                    </a:moveTo>
                    <a:lnTo>
                      <a:pt x="507538" y="0"/>
                    </a:lnTo>
                    <a:lnTo>
                      <a:pt x="507538" y="12692"/>
                    </a:lnTo>
                    <a:cubicBezTo>
                      <a:pt x="507538" y="16147"/>
                      <a:pt x="504737" y="18948"/>
                      <a:pt x="501282" y="18948"/>
                    </a:cubicBezTo>
                    <a:lnTo>
                      <a:pt x="0" y="18948"/>
                    </a:lnTo>
                    <a:lnTo>
                      <a:pt x="0" y="27649"/>
                    </a:lnTo>
                    <a:cubicBezTo>
                      <a:pt x="0" y="31104"/>
                      <a:pt x="2801" y="33905"/>
                      <a:pt x="6256" y="33905"/>
                    </a:cubicBezTo>
                    <a:lnTo>
                      <a:pt x="516239" y="33905"/>
                    </a:lnTo>
                    <a:cubicBezTo>
                      <a:pt x="519693" y="33905"/>
                      <a:pt x="522494" y="31104"/>
                      <a:pt x="522494" y="27649"/>
                    </a:cubicBezTo>
                    <a:lnTo>
                      <a:pt x="522494" y="6256"/>
                    </a:lnTo>
                    <a:cubicBezTo>
                      <a:pt x="522494" y="2801"/>
                      <a:pt x="519693" y="0"/>
                      <a:pt x="516239" y="0"/>
                    </a:cubicBezTo>
                    <a:close/>
                  </a:path>
                </a:pathLst>
              </a:custGeom>
              <a:solidFill>
                <a:srgbClr val="B9CB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39" name="Google Shape;6939;p35"/>
              <p:cNvSpPr/>
              <p:nvPr/>
            </p:nvSpPr>
            <p:spPr>
              <a:xfrm>
                <a:off x="1212264" y="2544500"/>
                <a:ext cx="98589" cy="98589"/>
              </a:xfrm>
              <a:custGeom>
                <a:avLst/>
                <a:gdLst/>
                <a:ahLst/>
                <a:cxnLst/>
                <a:rect l="l" t="t" r="r" b="b"/>
                <a:pathLst>
                  <a:path w="98589" h="98589" extrusionOk="0">
                    <a:moveTo>
                      <a:pt x="98590" y="49295"/>
                    </a:moveTo>
                    <a:cubicBezTo>
                      <a:pt x="98590" y="76520"/>
                      <a:pt x="76520" y="98590"/>
                      <a:pt x="49295" y="98590"/>
                    </a:cubicBezTo>
                    <a:cubicBezTo>
                      <a:pt x="22070" y="98590"/>
                      <a:pt x="0" y="76520"/>
                      <a:pt x="0" y="49295"/>
                    </a:cubicBezTo>
                    <a:cubicBezTo>
                      <a:pt x="0" y="22070"/>
                      <a:pt x="22070" y="0"/>
                      <a:pt x="49295" y="0"/>
                    </a:cubicBezTo>
                    <a:cubicBezTo>
                      <a:pt x="76520" y="0"/>
                      <a:pt x="98590" y="22070"/>
                      <a:pt x="98590" y="4929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40" name="Google Shape;6940;p35"/>
              <p:cNvSpPr/>
              <p:nvPr/>
            </p:nvSpPr>
            <p:spPr>
              <a:xfrm>
                <a:off x="1219699" y="2551935"/>
                <a:ext cx="91154" cy="91154"/>
              </a:xfrm>
              <a:custGeom>
                <a:avLst/>
                <a:gdLst/>
                <a:ahLst/>
                <a:cxnLst/>
                <a:rect l="l" t="t" r="r" b="b"/>
                <a:pathLst>
                  <a:path w="91154" h="91154" extrusionOk="0">
                    <a:moveTo>
                      <a:pt x="67887" y="0"/>
                    </a:moveTo>
                    <a:cubicBezTo>
                      <a:pt x="72594" y="7555"/>
                      <a:pt x="75322" y="16471"/>
                      <a:pt x="75322" y="26027"/>
                    </a:cubicBezTo>
                    <a:cubicBezTo>
                      <a:pt x="75322" y="53252"/>
                      <a:pt x="53252" y="75322"/>
                      <a:pt x="26027" y="75322"/>
                    </a:cubicBezTo>
                    <a:cubicBezTo>
                      <a:pt x="16470" y="75322"/>
                      <a:pt x="7554" y="72594"/>
                      <a:pt x="0" y="67887"/>
                    </a:cubicBezTo>
                    <a:cubicBezTo>
                      <a:pt x="8703" y="81854"/>
                      <a:pt x="24192" y="91155"/>
                      <a:pt x="41860" y="91155"/>
                    </a:cubicBezTo>
                    <a:cubicBezTo>
                      <a:pt x="69085" y="91155"/>
                      <a:pt x="91155" y="69084"/>
                      <a:pt x="91155" y="41860"/>
                    </a:cubicBezTo>
                    <a:cubicBezTo>
                      <a:pt x="91155" y="24192"/>
                      <a:pt x="81854" y="8703"/>
                      <a:pt x="67887" y="0"/>
                    </a:cubicBez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41" name="Google Shape;6941;p35"/>
              <p:cNvSpPr/>
              <p:nvPr/>
            </p:nvSpPr>
            <p:spPr>
              <a:xfrm>
                <a:off x="1213062" y="2476475"/>
                <a:ext cx="96993" cy="26592"/>
              </a:xfrm>
              <a:custGeom>
                <a:avLst/>
                <a:gdLst/>
                <a:ahLst/>
                <a:cxnLst/>
                <a:rect l="l" t="t" r="r" b="b"/>
                <a:pathLst>
                  <a:path w="96993" h="26592" extrusionOk="0">
                    <a:moveTo>
                      <a:pt x="95841" y="22643"/>
                    </a:moveTo>
                    <a:lnTo>
                      <a:pt x="52706" y="997"/>
                    </a:lnTo>
                    <a:cubicBezTo>
                      <a:pt x="50057" y="-332"/>
                      <a:pt x="46937" y="-332"/>
                      <a:pt x="44288" y="997"/>
                    </a:cubicBezTo>
                    <a:lnTo>
                      <a:pt x="1153" y="22643"/>
                    </a:lnTo>
                    <a:cubicBezTo>
                      <a:pt x="-812" y="23629"/>
                      <a:pt x="-110" y="26592"/>
                      <a:pt x="2089" y="26592"/>
                    </a:cubicBezTo>
                    <a:lnTo>
                      <a:pt x="94905" y="26592"/>
                    </a:lnTo>
                    <a:cubicBezTo>
                      <a:pt x="97104" y="26592"/>
                      <a:pt x="97806" y="23629"/>
                      <a:pt x="95841" y="22643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42" name="Google Shape;6942;p35"/>
              <p:cNvSpPr/>
              <p:nvPr/>
            </p:nvSpPr>
            <p:spPr>
              <a:xfrm>
                <a:off x="1244397" y="2476475"/>
                <a:ext cx="65658" cy="26592"/>
              </a:xfrm>
              <a:custGeom>
                <a:avLst/>
                <a:gdLst/>
                <a:ahLst/>
                <a:cxnLst/>
                <a:rect l="l" t="t" r="r" b="b"/>
                <a:pathLst>
                  <a:path w="65658" h="26592" extrusionOk="0">
                    <a:moveTo>
                      <a:pt x="38050" y="26592"/>
                    </a:moveTo>
                    <a:lnTo>
                      <a:pt x="63570" y="26592"/>
                    </a:lnTo>
                    <a:cubicBezTo>
                      <a:pt x="65769" y="26592"/>
                      <a:pt x="66471" y="23629"/>
                      <a:pt x="64506" y="22643"/>
                    </a:cubicBezTo>
                    <a:lnTo>
                      <a:pt x="21371" y="997"/>
                    </a:lnTo>
                    <a:cubicBezTo>
                      <a:pt x="18722" y="-332"/>
                      <a:pt x="15602" y="-332"/>
                      <a:pt x="12953" y="997"/>
                    </a:cubicBezTo>
                    <a:lnTo>
                      <a:pt x="0" y="7498"/>
                    </a:ln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6943" name="Google Shape;6943;p35"/>
              <p:cNvGrpSpPr/>
              <p:nvPr/>
            </p:nvGrpSpPr>
            <p:grpSpPr>
              <a:xfrm>
                <a:off x="992063" y="2434116"/>
                <a:ext cx="538134" cy="368676"/>
                <a:chOff x="992063" y="2434116"/>
                <a:chExt cx="538134" cy="368676"/>
              </a:xfrm>
            </p:grpSpPr>
            <p:sp>
              <p:nvSpPr>
                <p:cNvPr id="6944" name="Google Shape;6944;p35"/>
                <p:cNvSpPr/>
                <p:nvPr/>
              </p:nvSpPr>
              <p:spPr>
                <a:xfrm>
                  <a:off x="1253740" y="2571641"/>
                  <a:ext cx="29221" cy="29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21" h="29973" extrusionOk="0">
                      <a:moveTo>
                        <a:pt x="21401" y="14334"/>
                      </a:moveTo>
                      <a:lnTo>
                        <a:pt x="15640" y="14334"/>
                      </a:lnTo>
                      <a:lnTo>
                        <a:pt x="15640" y="7820"/>
                      </a:lnTo>
                      <a:cubicBezTo>
                        <a:pt x="15640" y="3501"/>
                        <a:pt x="12139" y="0"/>
                        <a:pt x="7820" y="0"/>
                      </a:cubicBezTo>
                      <a:cubicBezTo>
                        <a:pt x="3501" y="0"/>
                        <a:pt x="0" y="3501"/>
                        <a:pt x="0" y="7820"/>
                      </a:cubicBezTo>
                      <a:lnTo>
                        <a:pt x="0" y="22154"/>
                      </a:lnTo>
                      <a:cubicBezTo>
                        <a:pt x="0" y="26473"/>
                        <a:pt x="3501" y="29974"/>
                        <a:pt x="7820" y="29974"/>
                      </a:cubicBezTo>
                      <a:lnTo>
                        <a:pt x="21401" y="29974"/>
                      </a:lnTo>
                      <a:cubicBezTo>
                        <a:pt x="25720" y="29974"/>
                        <a:pt x="29221" y="26473"/>
                        <a:pt x="29221" y="22154"/>
                      </a:cubicBezTo>
                      <a:cubicBezTo>
                        <a:pt x="29221" y="17835"/>
                        <a:pt x="25720" y="14334"/>
                        <a:pt x="21401" y="1433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6945" name="Google Shape;6945;p35"/>
                <p:cNvGrpSpPr/>
                <p:nvPr/>
              </p:nvGrpSpPr>
              <p:grpSpPr>
                <a:xfrm>
                  <a:off x="992063" y="2434116"/>
                  <a:ext cx="538134" cy="368676"/>
                  <a:chOff x="992063" y="2434116"/>
                  <a:chExt cx="538134" cy="368676"/>
                </a:xfrm>
              </p:grpSpPr>
              <p:sp>
                <p:nvSpPr>
                  <p:cNvPr id="6946" name="Google Shape;6946;p35"/>
                  <p:cNvSpPr/>
                  <p:nvPr/>
                </p:nvSpPr>
                <p:spPr>
                  <a:xfrm>
                    <a:off x="1205243" y="2468664"/>
                    <a:ext cx="112633" cy="422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633" h="42222" extrusionOk="0">
                        <a:moveTo>
                          <a:pt x="107168" y="23465"/>
                        </a:moveTo>
                        <a:lnTo>
                          <a:pt x="107167" y="23465"/>
                        </a:lnTo>
                        <a:lnTo>
                          <a:pt x="64032" y="1818"/>
                        </a:lnTo>
                        <a:cubicBezTo>
                          <a:pt x="59202" y="-607"/>
                          <a:pt x="53432" y="-606"/>
                          <a:pt x="48601" y="1818"/>
                        </a:cubicBezTo>
                        <a:lnTo>
                          <a:pt x="5465" y="23465"/>
                        </a:lnTo>
                        <a:cubicBezTo>
                          <a:pt x="1344" y="25535"/>
                          <a:pt x="-792" y="30114"/>
                          <a:pt x="271" y="34601"/>
                        </a:cubicBezTo>
                        <a:cubicBezTo>
                          <a:pt x="1334" y="39088"/>
                          <a:pt x="5298" y="42222"/>
                          <a:pt x="9909" y="42222"/>
                        </a:cubicBezTo>
                        <a:lnTo>
                          <a:pt x="102725" y="42222"/>
                        </a:lnTo>
                        <a:cubicBezTo>
                          <a:pt x="107336" y="42222"/>
                          <a:pt x="111300" y="39088"/>
                          <a:pt x="112363" y="34601"/>
                        </a:cubicBezTo>
                        <a:cubicBezTo>
                          <a:pt x="113425" y="30114"/>
                          <a:pt x="111290" y="25535"/>
                          <a:pt x="107168" y="23465"/>
                        </a:cubicBezTo>
                        <a:close/>
                        <a:moveTo>
                          <a:pt x="34119" y="26583"/>
                        </a:moveTo>
                        <a:lnTo>
                          <a:pt x="55614" y="15796"/>
                        </a:lnTo>
                        <a:cubicBezTo>
                          <a:pt x="56055" y="15575"/>
                          <a:pt x="56580" y="15576"/>
                          <a:pt x="57017" y="15796"/>
                        </a:cubicBezTo>
                        <a:lnTo>
                          <a:pt x="78512" y="2658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947" name="Google Shape;6947;p35"/>
                  <p:cNvSpPr/>
                  <p:nvPr/>
                </p:nvSpPr>
                <p:spPr>
                  <a:xfrm>
                    <a:off x="992063" y="2434116"/>
                    <a:ext cx="538134" cy="3686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8134" h="368676" extrusionOk="0">
                        <a:moveTo>
                          <a:pt x="530295" y="213227"/>
                        </a:moveTo>
                        <a:lnTo>
                          <a:pt x="530295" y="169151"/>
                        </a:lnTo>
                        <a:cubicBezTo>
                          <a:pt x="530295" y="164717"/>
                          <a:pt x="528654" y="160442"/>
                          <a:pt x="525687" y="157148"/>
                        </a:cubicBezTo>
                        <a:lnTo>
                          <a:pt x="508537" y="138107"/>
                        </a:lnTo>
                        <a:cubicBezTo>
                          <a:pt x="503802" y="132850"/>
                          <a:pt x="497028" y="129834"/>
                          <a:pt x="489952" y="129834"/>
                        </a:cubicBezTo>
                        <a:lnTo>
                          <a:pt x="384918" y="129834"/>
                        </a:lnTo>
                        <a:lnTo>
                          <a:pt x="384918" y="106563"/>
                        </a:lnTo>
                        <a:lnTo>
                          <a:pt x="400209" y="106563"/>
                        </a:lnTo>
                        <a:cubicBezTo>
                          <a:pt x="407406" y="106563"/>
                          <a:pt x="413242" y="100728"/>
                          <a:pt x="413242" y="93530"/>
                        </a:cubicBezTo>
                        <a:lnTo>
                          <a:pt x="413242" y="79308"/>
                        </a:lnTo>
                        <a:cubicBezTo>
                          <a:pt x="413242" y="73157"/>
                          <a:pt x="409827" y="67623"/>
                          <a:pt x="404329" y="64863"/>
                        </a:cubicBezTo>
                        <a:lnTo>
                          <a:pt x="280019" y="2480"/>
                        </a:lnTo>
                        <a:cubicBezTo>
                          <a:pt x="273431" y="-826"/>
                          <a:pt x="265564" y="-827"/>
                          <a:pt x="258975" y="2480"/>
                        </a:cubicBezTo>
                        <a:lnTo>
                          <a:pt x="134664" y="64863"/>
                        </a:lnTo>
                        <a:cubicBezTo>
                          <a:pt x="129167" y="67622"/>
                          <a:pt x="125752" y="73157"/>
                          <a:pt x="125752" y="79308"/>
                        </a:cubicBezTo>
                        <a:lnTo>
                          <a:pt x="125752" y="93530"/>
                        </a:lnTo>
                        <a:cubicBezTo>
                          <a:pt x="125752" y="100728"/>
                          <a:pt x="131587" y="106563"/>
                          <a:pt x="138785" y="106563"/>
                        </a:cubicBezTo>
                        <a:lnTo>
                          <a:pt x="154076" y="106563"/>
                        </a:lnTo>
                        <a:lnTo>
                          <a:pt x="154076" y="129834"/>
                        </a:lnTo>
                        <a:lnTo>
                          <a:pt x="49040" y="129834"/>
                        </a:lnTo>
                        <a:cubicBezTo>
                          <a:pt x="41952" y="129834"/>
                          <a:pt x="35198" y="132841"/>
                          <a:pt x="30456" y="138107"/>
                        </a:cubicBezTo>
                        <a:lnTo>
                          <a:pt x="13305" y="157150"/>
                        </a:lnTo>
                        <a:cubicBezTo>
                          <a:pt x="10339" y="160443"/>
                          <a:pt x="8697" y="164719"/>
                          <a:pt x="8697" y="169151"/>
                        </a:cubicBezTo>
                        <a:lnTo>
                          <a:pt x="8697" y="212825"/>
                        </a:lnTo>
                        <a:cubicBezTo>
                          <a:pt x="3598" y="214941"/>
                          <a:pt x="0" y="219970"/>
                          <a:pt x="0" y="225826"/>
                        </a:cubicBezTo>
                        <a:lnTo>
                          <a:pt x="0" y="247219"/>
                        </a:lnTo>
                        <a:cubicBezTo>
                          <a:pt x="0" y="253076"/>
                          <a:pt x="3598" y="258105"/>
                          <a:pt x="8697" y="260222"/>
                        </a:cubicBezTo>
                        <a:lnTo>
                          <a:pt x="8697" y="350430"/>
                        </a:lnTo>
                        <a:cubicBezTo>
                          <a:pt x="8697" y="360508"/>
                          <a:pt x="16866" y="368677"/>
                          <a:pt x="26943" y="368677"/>
                        </a:cubicBezTo>
                        <a:lnTo>
                          <a:pt x="512049" y="368677"/>
                        </a:lnTo>
                        <a:cubicBezTo>
                          <a:pt x="522127" y="368677"/>
                          <a:pt x="530295" y="360508"/>
                          <a:pt x="530295" y="350430"/>
                        </a:cubicBezTo>
                        <a:lnTo>
                          <a:pt x="530295" y="330087"/>
                        </a:lnTo>
                        <a:cubicBezTo>
                          <a:pt x="530295" y="325805"/>
                          <a:pt x="526996" y="322071"/>
                          <a:pt x="522716" y="321943"/>
                        </a:cubicBezTo>
                        <a:cubicBezTo>
                          <a:pt x="518288" y="321811"/>
                          <a:pt x="514656" y="325360"/>
                          <a:pt x="514656" y="329759"/>
                        </a:cubicBezTo>
                        <a:lnTo>
                          <a:pt x="514656" y="350430"/>
                        </a:lnTo>
                        <a:cubicBezTo>
                          <a:pt x="514656" y="351870"/>
                          <a:pt x="513489" y="353037"/>
                          <a:pt x="512049" y="353037"/>
                        </a:cubicBezTo>
                        <a:lnTo>
                          <a:pt x="493465" y="353037"/>
                        </a:lnTo>
                        <a:lnTo>
                          <a:pt x="493465" y="307138"/>
                        </a:lnTo>
                        <a:cubicBezTo>
                          <a:pt x="493465" y="287559"/>
                          <a:pt x="477443" y="271120"/>
                          <a:pt x="457867" y="271453"/>
                        </a:cubicBezTo>
                        <a:cubicBezTo>
                          <a:pt x="438849" y="271777"/>
                          <a:pt x="423480" y="287347"/>
                          <a:pt x="423480" y="306440"/>
                        </a:cubicBezTo>
                        <a:lnTo>
                          <a:pt x="423480" y="353036"/>
                        </a:lnTo>
                        <a:lnTo>
                          <a:pt x="398977" y="353036"/>
                        </a:lnTo>
                        <a:lnTo>
                          <a:pt x="398977" y="307137"/>
                        </a:lnTo>
                        <a:cubicBezTo>
                          <a:pt x="398977" y="287558"/>
                          <a:pt x="382955" y="271119"/>
                          <a:pt x="363379" y="271452"/>
                        </a:cubicBezTo>
                        <a:cubicBezTo>
                          <a:pt x="344363" y="271776"/>
                          <a:pt x="328991" y="287346"/>
                          <a:pt x="328991" y="306439"/>
                        </a:cubicBezTo>
                        <a:lnTo>
                          <a:pt x="328991" y="353035"/>
                        </a:lnTo>
                        <a:lnTo>
                          <a:pt x="304488" y="353035"/>
                        </a:lnTo>
                        <a:lnTo>
                          <a:pt x="304488" y="307136"/>
                        </a:lnTo>
                        <a:cubicBezTo>
                          <a:pt x="304488" y="287557"/>
                          <a:pt x="288466" y="271118"/>
                          <a:pt x="268890" y="271451"/>
                        </a:cubicBezTo>
                        <a:cubicBezTo>
                          <a:pt x="249873" y="271775"/>
                          <a:pt x="234503" y="287345"/>
                          <a:pt x="234503" y="306438"/>
                        </a:cubicBezTo>
                        <a:lnTo>
                          <a:pt x="234503" y="353034"/>
                        </a:lnTo>
                        <a:lnTo>
                          <a:pt x="210000" y="353034"/>
                        </a:lnTo>
                        <a:lnTo>
                          <a:pt x="210000" y="307135"/>
                        </a:lnTo>
                        <a:cubicBezTo>
                          <a:pt x="210000" y="287556"/>
                          <a:pt x="193978" y="271117"/>
                          <a:pt x="174403" y="271451"/>
                        </a:cubicBezTo>
                        <a:cubicBezTo>
                          <a:pt x="155386" y="271776"/>
                          <a:pt x="140016" y="287346"/>
                          <a:pt x="140016" y="306438"/>
                        </a:cubicBezTo>
                        <a:lnTo>
                          <a:pt x="140016" y="353034"/>
                        </a:lnTo>
                        <a:lnTo>
                          <a:pt x="115513" y="353034"/>
                        </a:lnTo>
                        <a:lnTo>
                          <a:pt x="115513" y="307135"/>
                        </a:lnTo>
                        <a:cubicBezTo>
                          <a:pt x="115513" y="287556"/>
                          <a:pt x="99491" y="271117"/>
                          <a:pt x="79915" y="271450"/>
                        </a:cubicBezTo>
                        <a:cubicBezTo>
                          <a:pt x="60897" y="271775"/>
                          <a:pt x="45528" y="287345"/>
                          <a:pt x="45528" y="306437"/>
                        </a:cubicBezTo>
                        <a:lnTo>
                          <a:pt x="45528" y="353033"/>
                        </a:lnTo>
                        <a:lnTo>
                          <a:pt x="26943" y="353033"/>
                        </a:lnTo>
                        <a:cubicBezTo>
                          <a:pt x="25504" y="353033"/>
                          <a:pt x="24337" y="351866"/>
                          <a:pt x="24337" y="350426"/>
                        </a:cubicBezTo>
                        <a:lnTo>
                          <a:pt x="24337" y="261290"/>
                        </a:lnTo>
                        <a:lnTo>
                          <a:pt x="397602" y="261290"/>
                        </a:lnTo>
                        <a:cubicBezTo>
                          <a:pt x="401921" y="261290"/>
                          <a:pt x="405422" y="257789"/>
                          <a:pt x="405422" y="253471"/>
                        </a:cubicBezTo>
                        <a:cubicBezTo>
                          <a:pt x="405422" y="249152"/>
                          <a:pt x="401921" y="245651"/>
                          <a:pt x="397602" y="245651"/>
                        </a:cubicBezTo>
                        <a:lnTo>
                          <a:pt x="15640" y="245651"/>
                        </a:lnTo>
                        <a:lnTo>
                          <a:pt x="15640" y="227386"/>
                        </a:lnTo>
                        <a:lnTo>
                          <a:pt x="188029" y="227386"/>
                        </a:lnTo>
                        <a:cubicBezTo>
                          <a:pt x="192311" y="227386"/>
                          <a:pt x="196045" y="224087"/>
                          <a:pt x="196173" y="219807"/>
                        </a:cubicBezTo>
                        <a:cubicBezTo>
                          <a:pt x="196305" y="215379"/>
                          <a:pt x="192755" y="211746"/>
                          <a:pt x="188357" y="211746"/>
                        </a:cubicBezTo>
                        <a:lnTo>
                          <a:pt x="169714" y="211746"/>
                        </a:lnTo>
                        <a:lnTo>
                          <a:pt x="169714" y="106563"/>
                        </a:lnTo>
                        <a:lnTo>
                          <a:pt x="248540" y="106563"/>
                        </a:lnTo>
                        <a:cubicBezTo>
                          <a:pt x="227388" y="114939"/>
                          <a:pt x="212381" y="135583"/>
                          <a:pt x="212381" y="159678"/>
                        </a:cubicBezTo>
                        <a:cubicBezTo>
                          <a:pt x="212381" y="182828"/>
                          <a:pt x="226234" y="202790"/>
                          <a:pt x="246078" y="211751"/>
                        </a:cubicBezTo>
                        <a:lnTo>
                          <a:pt x="227964" y="211751"/>
                        </a:lnTo>
                        <a:cubicBezTo>
                          <a:pt x="223682" y="211751"/>
                          <a:pt x="219949" y="215050"/>
                          <a:pt x="219820" y="219330"/>
                        </a:cubicBezTo>
                        <a:cubicBezTo>
                          <a:pt x="219688" y="223758"/>
                          <a:pt x="223238" y="227390"/>
                          <a:pt x="227636" y="227390"/>
                        </a:cubicBezTo>
                        <a:lnTo>
                          <a:pt x="522494" y="227390"/>
                        </a:lnTo>
                        <a:lnTo>
                          <a:pt x="522494" y="245655"/>
                        </a:lnTo>
                        <a:lnTo>
                          <a:pt x="435792" y="245655"/>
                        </a:lnTo>
                        <a:cubicBezTo>
                          <a:pt x="431473" y="245655"/>
                          <a:pt x="427972" y="249156"/>
                          <a:pt x="427972" y="253475"/>
                        </a:cubicBezTo>
                        <a:cubicBezTo>
                          <a:pt x="427972" y="257794"/>
                          <a:pt x="431473" y="261295"/>
                          <a:pt x="435792" y="261295"/>
                        </a:cubicBezTo>
                        <a:lnTo>
                          <a:pt x="514656" y="261295"/>
                        </a:lnTo>
                        <a:lnTo>
                          <a:pt x="514656" y="292065"/>
                        </a:lnTo>
                        <a:cubicBezTo>
                          <a:pt x="514656" y="296347"/>
                          <a:pt x="517955" y="300080"/>
                          <a:pt x="522235" y="300210"/>
                        </a:cubicBezTo>
                        <a:cubicBezTo>
                          <a:pt x="526663" y="300342"/>
                          <a:pt x="530295" y="296792"/>
                          <a:pt x="530295" y="292394"/>
                        </a:cubicBezTo>
                        <a:lnTo>
                          <a:pt x="530295" y="259819"/>
                        </a:lnTo>
                        <a:cubicBezTo>
                          <a:pt x="534933" y="257514"/>
                          <a:pt x="538134" y="252739"/>
                          <a:pt x="538134" y="247220"/>
                        </a:cubicBezTo>
                        <a:lnTo>
                          <a:pt x="538134" y="225827"/>
                        </a:lnTo>
                        <a:cubicBezTo>
                          <a:pt x="538134" y="220306"/>
                          <a:pt x="534933" y="215532"/>
                          <a:pt x="530295" y="213227"/>
                        </a:cubicBezTo>
                        <a:close/>
                        <a:moveTo>
                          <a:pt x="439119" y="306441"/>
                        </a:moveTo>
                        <a:cubicBezTo>
                          <a:pt x="439119" y="295770"/>
                          <a:pt x="447801" y="287088"/>
                          <a:pt x="458472" y="287088"/>
                        </a:cubicBezTo>
                        <a:cubicBezTo>
                          <a:pt x="469144" y="287088"/>
                          <a:pt x="477825" y="295770"/>
                          <a:pt x="477825" y="306441"/>
                        </a:cubicBezTo>
                        <a:lnTo>
                          <a:pt x="477825" y="353037"/>
                        </a:lnTo>
                        <a:lnTo>
                          <a:pt x="439118" y="353037"/>
                        </a:lnTo>
                        <a:lnTo>
                          <a:pt x="439118" y="306441"/>
                        </a:lnTo>
                        <a:close/>
                        <a:moveTo>
                          <a:pt x="344632" y="306441"/>
                        </a:moveTo>
                        <a:cubicBezTo>
                          <a:pt x="344632" y="295770"/>
                          <a:pt x="353313" y="287088"/>
                          <a:pt x="363985" y="287088"/>
                        </a:cubicBezTo>
                        <a:cubicBezTo>
                          <a:pt x="374656" y="287088"/>
                          <a:pt x="383337" y="295770"/>
                          <a:pt x="383337" y="306441"/>
                        </a:cubicBezTo>
                        <a:lnTo>
                          <a:pt x="383337" y="353037"/>
                        </a:lnTo>
                        <a:lnTo>
                          <a:pt x="344632" y="353037"/>
                        </a:lnTo>
                        <a:close/>
                        <a:moveTo>
                          <a:pt x="250143" y="306441"/>
                        </a:moveTo>
                        <a:cubicBezTo>
                          <a:pt x="250143" y="295770"/>
                          <a:pt x="258825" y="287088"/>
                          <a:pt x="269496" y="287088"/>
                        </a:cubicBezTo>
                        <a:cubicBezTo>
                          <a:pt x="280167" y="287088"/>
                          <a:pt x="288849" y="295770"/>
                          <a:pt x="288849" y="306441"/>
                        </a:cubicBezTo>
                        <a:lnTo>
                          <a:pt x="288849" y="353037"/>
                        </a:lnTo>
                        <a:lnTo>
                          <a:pt x="250142" y="353037"/>
                        </a:lnTo>
                        <a:lnTo>
                          <a:pt x="250142" y="306441"/>
                        </a:lnTo>
                        <a:close/>
                        <a:moveTo>
                          <a:pt x="155655" y="306441"/>
                        </a:moveTo>
                        <a:cubicBezTo>
                          <a:pt x="155655" y="295770"/>
                          <a:pt x="164337" y="287088"/>
                          <a:pt x="175008" y="287088"/>
                        </a:cubicBezTo>
                        <a:cubicBezTo>
                          <a:pt x="185679" y="287088"/>
                          <a:pt x="194361" y="295770"/>
                          <a:pt x="194361" y="306441"/>
                        </a:cubicBezTo>
                        <a:lnTo>
                          <a:pt x="194361" y="353037"/>
                        </a:lnTo>
                        <a:lnTo>
                          <a:pt x="155655" y="353037"/>
                        </a:lnTo>
                        <a:close/>
                        <a:moveTo>
                          <a:pt x="61168" y="306441"/>
                        </a:moveTo>
                        <a:cubicBezTo>
                          <a:pt x="61168" y="295770"/>
                          <a:pt x="69849" y="287088"/>
                          <a:pt x="80520" y="287088"/>
                        </a:cubicBezTo>
                        <a:cubicBezTo>
                          <a:pt x="91192" y="287088"/>
                          <a:pt x="99873" y="295770"/>
                          <a:pt x="99873" y="306441"/>
                        </a:cubicBezTo>
                        <a:lnTo>
                          <a:pt x="99873" y="353037"/>
                        </a:lnTo>
                        <a:lnTo>
                          <a:pt x="61168" y="353037"/>
                        </a:lnTo>
                        <a:close/>
                        <a:moveTo>
                          <a:pt x="96869" y="145474"/>
                        </a:moveTo>
                        <a:lnTo>
                          <a:pt x="117919" y="145474"/>
                        </a:lnTo>
                        <a:lnTo>
                          <a:pt x="117919" y="179956"/>
                        </a:lnTo>
                        <a:lnTo>
                          <a:pt x="96869" y="179956"/>
                        </a:lnTo>
                        <a:close/>
                        <a:moveTo>
                          <a:pt x="60720" y="145474"/>
                        </a:moveTo>
                        <a:lnTo>
                          <a:pt x="81104" y="145474"/>
                        </a:lnTo>
                        <a:lnTo>
                          <a:pt x="81104" y="179956"/>
                        </a:lnTo>
                        <a:lnTo>
                          <a:pt x="60720" y="179956"/>
                        </a:lnTo>
                        <a:close/>
                        <a:moveTo>
                          <a:pt x="24337" y="169150"/>
                        </a:moveTo>
                        <a:cubicBezTo>
                          <a:pt x="24337" y="168582"/>
                          <a:pt x="24546" y="168038"/>
                          <a:pt x="24927" y="167615"/>
                        </a:cubicBezTo>
                        <a:lnTo>
                          <a:pt x="42077" y="148573"/>
                        </a:lnTo>
                        <a:cubicBezTo>
                          <a:pt x="42894" y="147666"/>
                          <a:pt x="43878" y="146948"/>
                          <a:pt x="44954" y="146425"/>
                        </a:cubicBezTo>
                        <a:lnTo>
                          <a:pt x="44954" y="179954"/>
                        </a:lnTo>
                        <a:lnTo>
                          <a:pt x="24337" y="179954"/>
                        </a:lnTo>
                        <a:close/>
                        <a:moveTo>
                          <a:pt x="154074" y="211751"/>
                        </a:moveTo>
                        <a:lnTo>
                          <a:pt x="24337" y="211751"/>
                        </a:lnTo>
                        <a:lnTo>
                          <a:pt x="24337" y="195595"/>
                        </a:lnTo>
                        <a:lnTo>
                          <a:pt x="154074" y="195595"/>
                        </a:lnTo>
                        <a:close/>
                        <a:moveTo>
                          <a:pt x="154074" y="179956"/>
                        </a:moveTo>
                        <a:lnTo>
                          <a:pt x="133684" y="179956"/>
                        </a:lnTo>
                        <a:lnTo>
                          <a:pt x="133684" y="145474"/>
                        </a:lnTo>
                        <a:lnTo>
                          <a:pt x="154074" y="145474"/>
                        </a:lnTo>
                        <a:close/>
                        <a:moveTo>
                          <a:pt x="456365" y="145474"/>
                        </a:moveTo>
                        <a:lnTo>
                          <a:pt x="477414" y="145474"/>
                        </a:lnTo>
                        <a:lnTo>
                          <a:pt x="477414" y="179956"/>
                        </a:lnTo>
                        <a:lnTo>
                          <a:pt x="456365" y="179956"/>
                        </a:lnTo>
                        <a:close/>
                        <a:moveTo>
                          <a:pt x="419550" y="145474"/>
                        </a:moveTo>
                        <a:lnTo>
                          <a:pt x="440599" y="145474"/>
                        </a:lnTo>
                        <a:lnTo>
                          <a:pt x="440599" y="179956"/>
                        </a:lnTo>
                        <a:lnTo>
                          <a:pt x="419550" y="179956"/>
                        </a:lnTo>
                        <a:close/>
                        <a:moveTo>
                          <a:pt x="403784" y="145474"/>
                        </a:moveTo>
                        <a:lnTo>
                          <a:pt x="403784" y="179956"/>
                        </a:lnTo>
                        <a:lnTo>
                          <a:pt x="384918" y="179956"/>
                        </a:lnTo>
                        <a:lnTo>
                          <a:pt x="384918" y="145474"/>
                        </a:lnTo>
                        <a:close/>
                        <a:moveTo>
                          <a:pt x="141391" y="90924"/>
                        </a:moveTo>
                        <a:lnTo>
                          <a:pt x="141391" y="79308"/>
                        </a:lnTo>
                        <a:cubicBezTo>
                          <a:pt x="141391" y="79109"/>
                          <a:pt x="141501" y="78930"/>
                          <a:pt x="141679" y="78841"/>
                        </a:cubicBezTo>
                        <a:lnTo>
                          <a:pt x="265989" y="16457"/>
                        </a:lnTo>
                        <a:cubicBezTo>
                          <a:pt x="268184" y="15355"/>
                          <a:pt x="270808" y="15355"/>
                          <a:pt x="273004" y="16457"/>
                        </a:cubicBezTo>
                        <a:lnTo>
                          <a:pt x="397314" y="78841"/>
                        </a:lnTo>
                        <a:cubicBezTo>
                          <a:pt x="397492" y="78930"/>
                          <a:pt x="397602" y="79109"/>
                          <a:pt x="397602" y="79308"/>
                        </a:cubicBezTo>
                        <a:lnTo>
                          <a:pt x="397602" y="90924"/>
                        </a:lnTo>
                        <a:close/>
                        <a:moveTo>
                          <a:pt x="228021" y="159679"/>
                        </a:moveTo>
                        <a:cubicBezTo>
                          <a:pt x="228021" y="136809"/>
                          <a:pt x="246626" y="118204"/>
                          <a:pt x="269496" y="118204"/>
                        </a:cubicBezTo>
                        <a:cubicBezTo>
                          <a:pt x="292365" y="118204"/>
                          <a:pt x="310971" y="136809"/>
                          <a:pt x="310971" y="159679"/>
                        </a:cubicBezTo>
                        <a:cubicBezTo>
                          <a:pt x="310971" y="182548"/>
                          <a:pt x="292365" y="201154"/>
                          <a:pt x="269496" y="201154"/>
                        </a:cubicBezTo>
                        <a:cubicBezTo>
                          <a:pt x="246627" y="201154"/>
                          <a:pt x="228021" y="182548"/>
                          <a:pt x="228021" y="159679"/>
                        </a:cubicBezTo>
                        <a:close/>
                        <a:moveTo>
                          <a:pt x="369279" y="211751"/>
                        </a:moveTo>
                        <a:lnTo>
                          <a:pt x="292915" y="211751"/>
                        </a:lnTo>
                        <a:cubicBezTo>
                          <a:pt x="312759" y="202790"/>
                          <a:pt x="326612" y="182828"/>
                          <a:pt x="326612" y="159678"/>
                        </a:cubicBezTo>
                        <a:cubicBezTo>
                          <a:pt x="326612" y="135582"/>
                          <a:pt x="311605" y="114938"/>
                          <a:pt x="290453" y="106563"/>
                        </a:cubicBezTo>
                        <a:lnTo>
                          <a:pt x="369279" y="106563"/>
                        </a:lnTo>
                        <a:close/>
                        <a:moveTo>
                          <a:pt x="514656" y="211751"/>
                        </a:moveTo>
                        <a:lnTo>
                          <a:pt x="384918" y="211751"/>
                        </a:lnTo>
                        <a:lnTo>
                          <a:pt x="384918" y="195595"/>
                        </a:lnTo>
                        <a:lnTo>
                          <a:pt x="514656" y="195595"/>
                        </a:lnTo>
                        <a:close/>
                        <a:moveTo>
                          <a:pt x="514656" y="179956"/>
                        </a:moveTo>
                        <a:lnTo>
                          <a:pt x="493181" y="179956"/>
                        </a:lnTo>
                        <a:lnTo>
                          <a:pt x="493181" y="146061"/>
                        </a:lnTo>
                        <a:cubicBezTo>
                          <a:pt x="494597" y="146583"/>
                          <a:pt x="495887" y="147431"/>
                          <a:pt x="496916" y="148575"/>
                        </a:cubicBezTo>
                        <a:lnTo>
                          <a:pt x="514067" y="167616"/>
                        </a:lnTo>
                        <a:cubicBezTo>
                          <a:pt x="514448" y="168038"/>
                          <a:pt x="514657" y="168583"/>
                          <a:pt x="514657" y="169151"/>
                        </a:cubicBezTo>
                        <a:lnTo>
                          <a:pt x="514657" y="17995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  <p:grpSp>
        <p:nvGrpSpPr>
          <p:cNvPr id="6948" name="Google Shape;6948;p35"/>
          <p:cNvGrpSpPr/>
          <p:nvPr/>
        </p:nvGrpSpPr>
        <p:grpSpPr>
          <a:xfrm>
            <a:off x="-812316" y="2996807"/>
            <a:ext cx="896786" cy="896786"/>
            <a:chOff x="-812316" y="2996807"/>
            <a:chExt cx="896786" cy="896786"/>
          </a:xfrm>
        </p:grpSpPr>
        <p:sp>
          <p:nvSpPr>
            <p:cNvPr id="6949" name="Google Shape;6949;p35"/>
            <p:cNvSpPr/>
            <p:nvPr/>
          </p:nvSpPr>
          <p:spPr>
            <a:xfrm>
              <a:off x="-812316" y="2996807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0" name="Google Shape;6950;p35"/>
            <p:cNvSpPr/>
            <p:nvPr/>
          </p:nvSpPr>
          <p:spPr>
            <a:xfrm>
              <a:off x="-726564" y="3071718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951" name="Google Shape;6951;p35"/>
            <p:cNvGrpSpPr/>
            <p:nvPr/>
          </p:nvGrpSpPr>
          <p:grpSpPr>
            <a:xfrm>
              <a:off x="-584419" y="3192970"/>
              <a:ext cx="479778" cy="493818"/>
              <a:chOff x="1038576" y="3298462"/>
              <a:chExt cx="479778" cy="493818"/>
            </a:xfrm>
          </p:grpSpPr>
          <p:grpSp>
            <p:nvGrpSpPr>
              <p:cNvPr id="6952" name="Google Shape;6952;p35"/>
              <p:cNvGrpSpPr/>
              <p:nvPr/>
            </p:nvGrpSpPr>
            <p:grpSpPr>
              <a:xfrm>
                <a:off x="1040708" y="3298462"/>
                <a:ext cx="477646" cy="492855"/>
                <a:chOff x="1040708" y="3298462"/>
                <a:chExt cx="477646" cy="492855"/>
              </a:xfrm>
            </p:grpSpPr>
            <p:sp>
              <p:nvSpPr>
                <p:cNvPr id="6953" name="Google Shape;6953;p35"/>
                <p:cNvSpPr/>
                <p:nvPr/>
              </p:nvSpPr>
              <p:spPr>
                <a:xfrm>
                  <a:off x="1107898" y="3298462"/>
                  <a:ext cx="328249" cy="4928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249" h="492855" extrusionOk="0">
                      <a:moveTo>
                        <a:pt x="265006" y="102710"/>
                      </a:moveTo>
                      <a:lnTo>
                        <a:pt x="184243" y="51403"/>
                      </a:lnTo>
                      <a:lnTo>
                        <a:pt x="103481" y="0"/>
                      </a:lnTo>
                      <a:lnTo>
                        <a:pt x="64399" y="19156"/>
                      </a:lnTo>
                      <a:lnTo>
                        <a:pt x="64110" y="19541"/>
                      </a:lnTo>
                      <a:lnTo>
                        <a:pt x="63532" y="19156"/>
                      </a:lnTo>
                      <a:lnTo>
                        <a:pt x="0" y="59008"/>
                      </a:lnTo>
                      <a:cubicBezTo>
                        <a:pt x="1636" y="175580"/>
                        <a:pt x="42355" y="356743"/>
                        <a:pt x="144103" y="492856"/>
                      </a:cubicBezTo>
                      <a:cubicBezTo>
                        <a:pt x="166146" y="491508"/>
                        <a:pt x="187324" y="483711"/>
                        <a:pt x="204940" y="470427"/>
                      </a:cubicBezTo>
                      <a:cubicBezTo>
                        <a:pt x="290997" y="448672"/>
                        <a:pt x="326325" y="330849"/>
                        <a:pt x="328057" y="224962"/>
                      </a:cubicBezTo>
                      <a:cubicBezTo>
                        <a:pt x="328154" y="224288"/>
                        <a:pt x="328154" y="223710"/>
                        <a:pt x="328154" y="223037"/>
                      </a:cubicBezTo>
                      <a:lnTo>
                        <a:pt x="328250" y="223133"/>
                      </a:lnTo>
                      <a:lnTo>
                        <a:pt x="265006" y="102710"/>
                      </a:lnTo>
                      <a:close/>
                    </a:path>
                  </a:pathLst>
                </a:custGeom>
                <a:solidFill>
                  <a:srgbClr val="F1D3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54" name="Google Shape;6954;p35"/>
                <p:cNvSpPr/>
                <p:nvPr/>
              </p:nvSpPr>
              <p:spPr>
                <a:xfrm>
                  <a:off x="1107898" y="3317714"/>
                  <a:ext cx="288494" cy="4736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494" h="473603" extrusionOk="0">
                      <a:moveTo>
                        <a:pt x="288494" y="223037"/>
                      </a:moveTo>
                      <a:lnTo>
                        <a:pt x="288302" y="222940"/>
                      </a:lnTo>
                      <a:cubicBezTo>
                        <a:pt x="287146" y="311212"/>
                        <a:pt x="262696" y="408050"/>
                        <a:pt x="205036" y="451175"/>
                      </a:cubicBezTo>
                      <a:cubicBezTo>
                        <a:pt x="187420" y="464459"/>
                        <a:pt x="166243" y="472256"/>
                        <a:pt x="144199" y="473604"/>
                      </a:cubicBezTo>
                      <a:cubicBezTo>
                        <a:pt x="42355" y="337587"/>
                        <a:pt x="1636" y="156328"/>
                        <a:pt x="0" y="39756"/>
                      </a:cubicBezTo>
                      <a:lnTo>
                        <a:pt x="63532" y="0"/>
                      </a:lnTo>
                      <a:lnTo>
                        <a:pt x="64110" y="385"/>
                      </a:lnTo>
                      <a:lnTo>
                        <a:pt x="144295" y="51307"/>
                      </a:lnTo>
                      <a:lnTo>
                        <a:pt x="225058" y="102614"/>
                      </a:lnTo>
                      <a:lnTo>
                        <a:pt x="288494" y="223037"/>
                      </a:lnTo>
                      <a:close/>
                    </a:path>
                  </a:pathLst>
                </a:custGeom>
                <a:solidFill>
                  <a:srgbClr val="F6E2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55" name="Google Shape;6955;p35"/>
                <p:cNvSpPr/>
                <p:nvPr/>
              </p:nvSpPr>
              <p:spPr>
                <a:xfrm>
                  <a:off x="1332956" y="3401172"/>
                  <a:ext cx="103288" cy="139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288" h="139674" extrusionOk="0">
                      <a:moveTo>
                        <a:pt x="103288" y="120422"/>
                      </a:moveTo>
                      <a:lnTo>
                        <a:pt x="103192" y="120326"/>
                      </a:lnTo>
                      <a:cubicBezTo>
                        <a:pt x="103192" y="121000"/>
                        <a:pt x="103192" y="121578"/>
                        <a:pt x="103095" y="122251"/>
                      </a:cubicBezTo>
                      <a:lnTo>
                        <a:pt x="63436" y="139675"/>
                      </a:lnTo>
                      <a:lnTo>
                        <a:pt x="0" y="19156"/>
                      </a:lnTo>
                      <a:lnTo>
                        <a:pt x="39948" y="0"/>
                      </a:lnTo>
                      <a:lnTo>
                        <a:pt x="103288" y="120422"/>
                      </a:lnTo>
                      <a:close/>
                    </a:path>
                  </a:pathLst>
                </a:custGeom>
                <a:solidFill>
                  <a:srgbClr val="EC913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56" name="Google Shape;6956;p35"/>
                <p:cNvSpPr/>
                <p:nvPr/>
              </p:nvSpPr>
              <p:spPr>
                <a:xfrm>
                  <a:off x="1312934" y="3523424"/>
                  <a:ext cx="123117" cy="245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117" h="245465" extrusionOk="0">
                      <a:moveTo>
                        <a:pt x="123118" y="0"/>
                      </a:moveTo>
                      <a:cubicBezTo>
                        <a:pt x="121385" y="105983"/>
                        <a:pt x="86057" y="223710"/>
                        <a:pt x="0" y="245465"/>
                      </a:cubicBezTo>
                      <a:cubicBezTo>
                        <a:pt x="57660" y="202340"/>
                        <a:pt x="82014" y="105502"/>
                        <a:pt x="83266" y="17231"/>
                      </a:cubicBezTo>
                      <a:lnTo>
                        <a:pt x="83458" y="17327"/>
                      </a:lnTo>
                      <a:lnTo>
                        <a:pt x="123118" y="0"/>
                      </a:lnTo>
                      <a:close/>
                    </a:path>
                  </a:pathLst>
                </a:custGeom>
                <a:solidFill>
                  <a:srgbClr val="DC6C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57" name="Google Shape;6957;p35"/>
                <p:cNvSpPr/>
                <p:nvPr/>
              </p:nvSpPr>
              <p:spPr>
                <a:xfrm>
                  <a:off x="1134947" y="3348325"/>
                  <a:ext cx="234491" cy="4153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491" h="415365" extrusionOk="0">
                      <a:moveTo>
                        <a:pt x="129567" y="415366"/>
                      </a:moveTo>
                      <a:cubicBezTo>
                        <a:pt x="40141" y="288687"/>
                        <a:pt x="4235" y="129278"/>
                        <a:pt x="0" y="22814"/>
                      </a:cubicBezTo>
                      <a:lnTo>
                        <a:pt x="36387" y="0"/>
                      </a:lnTo>
                      <a:lnTo>
                        <a:pt x="177409" y="89619"/>
                      </a:lnTo>
                      <a:lnTo>
                        <a:pt x="234492" y="198009"/>
                      </a:lnTo>
                      <a:cubicBezTo>
                        <a:pt x="231893" y="297928"/>
                        <a:pt x="198683" y="398905"/>
                        <a:pt x="129567" y="415366"/>
                      </a:cubicBezTo>
                      <a:close/>
                    </a:path>
                  </a:pathLst>
                </a:custGeom>
                <a:solidFill>
                  <a:srgbClr val="4A80A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58" name="Google Shape;6958;p35"/>
                <p:cNvSpPr/>
                <p:nvPr/>
              </p:nvSpPr>
              <p:spPr>
                <a:xfrm>
                  <a:off x="1040708" y="3420258"/>
                  <a:ext cx="477646" cy="327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646" h="327754" extrusionOk="0">
                      <a:moveTo>
                        <a:pt x="477454" y="222144"/>
                      </a:moveTo>
                      <a:lnTo>
                        <a:pt x="476588" y="221855"/>
                      </a:lnTo>
                      <a:cubicBezTo>
                        <a:pt x="454159" y="215694"/>
                        <a:pt x="432597" y="206550"/>
                        <a:pt x="412671" y="194517"/>
                      </a:cubicBezTo>
                      <a:lnTo>
                        <a:pt x="412574" y="194517"/>
                      </a:lnTo>
                      <a:lnTo>
                        <a:pt x="372049" y="212325"/>
                      </a:lnTo>
                      <a:cubicBezTo>
                        <a:pt x="363770" y="217620"/>
                        <a:pt x="353855" y="219834"/>
                        <a:pt x="344133" y="218678"/>
                      </a:cubicBezTo>
                      <a:cubicBezTo>
                        <a:pt x="320741" y="217235"/>
                        <a:pt x="282622" y="202025"/>
                        <a:pt x="229582" y="140996"/>
                      </a:cubicBezTo>
                      <a:cubicBezTo>
                        <a:pt x="168264" y="70437"/>
                        <a:pt x="111085" y="52051"/>
                        <a:pt x="78164" y="47912"/>
                      </a:cubicBezTo>
                      <a:cubicBezTo>
                        <a:pt x="77394" y="43099"/>
                        <a:pt x="76527" y="38382"/>
                        <a:pt x="75854" y="33761"/>
                      </a:cubicBezTo>
                      <a:cubicBezTo>
                        <a:pt x="74698" y="26638"/>
                        <a:pt x="73736" y="19611"/>
                        <a:pt x="72870" y="12776"/>
                      </a:cubicBezTo>
                      <a:cubicBezTo>
                        <a:pt x="37060" y="-8594"/>
                        <a:pt x="21081" y="3728"/>
                        <a:pt x="866" y="1899"/>
                      </a:cubicBezTo>
                      <a:lnTo>
                        <a:pt x="0" y="1803"/>
                      </a:lnTo>
                      <a:lnTo>
                        <a:pt x="40045" y="56864"/>
                      </a:lnTo>
                      <a:cubicBezTo>
                        <a:pt x="33210" y="67260"/>
                        <a:pt x="29745" y="79581"/>
                        <a:pt x="30226" y="92095"/>
                      </a:cubicBezTo>
                      <a:cubicBezTo>
                        <a:pt x="30418" y="107978"/>
                        <a:pt x="34173" y="123573"/>
                        <a:pt x="41007" y="137819"/>
                      </a:cubicBezTo>
                      <a:lnTo>
                        <a:pt x="49189" y="156686"/>
                      </a:lnTo>
                      <a:cubicBezTo>
                        <a:pt x="49286" y="156590"/>
                        <a:pt x="71907" y="152258"/>
                        <a:pt x="106753" y="163040"/>
                      </a:cubicBezTo>
                      <a:cubicBezTo>
                        <a:pt x="139675" y="173243"/>
                        <a:pt x="183473" y="196827"/>
                        <a:pt x="229679" y="249867"/>
                      </a:cubicBezTo>
                      <a:cubicBezTo>
                        <a:pt x="259231" y="283943"/>
                        <a:pt x="284162" y="303677"/>
                        <a:pt x="304473" y="314747"/>
                      </a:cubicBezTo>
                      <a:cubicBezTo>
                        <a:pt x="349523" y="339390"/>
                        <a:pt x="371952" y="321485"/>
                        <a:pt x="372145" y="321293"/>
                      </a:cubicBezTo>
                      <a:cubicBezTo>
                        <a:pt x="372434" y="321100"/>
                        <a:pt x="372819" y="320908"/>
                        <a:pt x="373107" y="320715"/>
                      </a:cubicBezTo>
                      <a:lnTo>
                        <a:pt x="376669" y="318212"/>
                      </a:lnTo>
                      <a:lnTo>
                        <a:pt x="414211" y="292414"/>
                      </a:lnTo>
                      <a:cubicBezTo>
                        <a:pt x="433656" y="304351"/>
                        <a:pt x="454737" y="313303"/>
                        <a:pt x="476780" y="319079"/>
                      </a:cubicBezTo>
                      <a:lnTo>
                        <a:pt x="477647" y="319367"/>
                      </a:lnTo>
                      <a:lnTo>
                        <a:pt x="443570" y="260841"/>
                      </a:lnTo>
                      <a:lnTo>
                        <a:pt x="477454" y="222144"/>
                      </a:lnTo>
                      <a:close/>
                    </a:path>
                  </a:pathLst>
                </a:custGeom>
                <a:solidFill>
                  <a:srgbClr val="DD636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59" name="Google Shape;6959;p35"/>
                <p:cNvSpPr/>
                <p:nvPr/>
              </p:nvSpPr>
              <p:spPr>
                <a:xfrm>
                  <a:off x="1070793" y="3466893"/>
                  <a:ext cx="360986" cy="2810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986" h="281023" extrusionOk="0">
                      <a:moveTo>
                        <a:pt x="346487" y="271481"/>
                      </a:moveTo>
                      <a:lnTo>
                        <a:pt x="342926" y="273984"/>
                      </a:lnTo>
                      <a:cubicBezTo>
                        <a:pt x="342637" y="274176"/>
                        <a:pt x="342348" y="274369"/>
                        <a:pt x="341963" y="274561"/>
                      </a:cubicBezTo>
                      <a:cubicBezTo>
                        <a:pt x="341770" y="274754"/>
                        <a:pt x="319342" y="292659"/>
                        <a:pt x="274292" y="268016"/>
                      </a:cubicBezTo>
                      <a:cubicBezTo>
                        <a:pt x="253981" y="256946"/>
                        <a:pt x="229049" y="237212"/>
                        <a:pt x="199497" y="203136"/>
                      </a:cubicBezTo>
                      <a:cubicBezTo>
                        <a:pt x="153388" y="150096"/>
                        <a:pt x="109493" y="126512"/>
                        <a:pt x="76572" y="116308"/>
                      </a:cubicBezTo>
                      <a:cubicBezTo>
                        <a:pt x="41725" y="105527"/>
                        <a:pt x="19200" y="109763"/>
                        <a:pt x="19008" y="109955"/>
                      </a:cubicBezTo>
                      <a:lnTo>
                        <a:pt x="10825" y="91088"/>
                      </a:lnTo>
                      <a:cubicBezTo>
                        <a:pt x="3991" y="76841"/>
                        <a:pt x="237" y="61151"/>
                        <a:pt x="44" y="45364"/>
                      </a:cubicBezTo>
                      <a:cubicBezTo>
                        <a:pt x="-437" y="32850"/>
                        <a:pt x="3028" y="20529"/>
                        <a:pt x="9863" y="10133"/>
                      </a:cubicBezTo>
                      <a:lnTo>
                        <a:pt x="19008" y="988"/>
                      </a:lnTo>
                      <a:cubicBezTo>
                        <a:pt x="28634" y="-360"/>
                        <a:pt x="38452" y="-360"/>
                        <a:pt x="48078" y="1180"/>
                      </a:cubicBezTo>
                      <a:cubicBezTo>
                        <a:pt x="81000" y="5223"/>
                        <a:pt x="138179" y="23705"/>
                        <a:pt x="199497" y="94265"/>
                      </a:cubicBezTo>
                      <a:cubicBezTo>
                        <a:pt x="252537" y="155294"/>
                        <a:pt x="290656" y="170503"/>
                        <a:pt x="314047" y="171947"/>
                      </a:cubicBezTo>
                      <a:cubicBezTo>
                        <a:pt x="323770" y="173102"/>
                        <a:pt x="333685" y="170888"/>
                        <a:pt x="341963" y="165594"/>
                      </a:cubicBezTo>
                      <a:lnTo>
                        <a:pt x="350145" y="184461"/>
                      </a:lnTo>
                      <a:cubicBezTo>
                        <a:pt x="365836" y="221233"/>
                        <a:pt x="364392" y="256561"/>
                        <a:pt x="346487" y="271481"/>
                      </a:cubicBezTo>
                      <a:close/>
                    </a:path>
                  </a:pathLst>
                </a:custGeom>
                <a:solidFill>
                  <a:srgbClr val="DD636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60" name="Google Shape;6960;p35"/>
                <p:cNvSpPr/>
                <p:nvPr/>
              </p:nvSpPr>
              <p:spPr>
                <a:xfrm>
                  <a:off x="1412756" y="3614583"/>
                  <a:ext cx="42258" cy="123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58" h="123695" extrusionOk="0">
                      <a:moveTo>
                        <a:pt x="42259" y="97801"/>
                      </a:moveTo>
                      <a:lnTo>
                        <a:pt x="41970" y="97897"/>
                      </a:lnTo>
                      <a:lnTo>
                        <a:pt x="4428" y="123695"/>
                      </a:lnTo>
                      <a:cubicBezTo>
                        <a:pt x="22333" y="108679"/>
                        <a:pt x="23776" y="73447"/>
                        <a:pt x="8182" y="36675"/>
                      </a:cubicBezTo>
                      <a:lnTo>
                        <a:pt x="0" y="17808"/>
                      </a:lnTo>
                      <a:lnTo>
                        <a:pt x="40526" y="0"/>
                      </a:lnTo>
                      <a:lnTo>
                        <a:pt x="40622" y="0"/>
                      </a:lnTo>
                      <a:lnTo>
                        <a:pt x="42259" y="97801"/>
                      </a:ln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961" name="Google Shape;6961;p35"/>
              <p:cNvSpPr/>
              <p:nvPr/>
            </p:nvSpPr>
            <p:spPr>
              <a:xfrm>
                <a:off x="1173163" y="3417633"/>
                <a:ext cx="12901" cy="56505"/>
              </a:xfrm>
              <a:custGeom>
                <a:avLst/>
                <a:gdLst/>
                <a:ahLst/>
                <a:cxnLst/>
                <a:rect l="l" t="t" r="r" b="b"/>
                <a:pathLst>
                  <a:path w="12901" h="56505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50056"/>
                    </a:lnTo>
                    <a:cubicBezTo>
                      <a:pt x="0" y="53617"/>
                      <a:pt x="2888" y="56505"/>
                      <a:pt x="6449" y="56505"/>
                    </a:cubicBezTo>
                    <a:cubicBezTo>
                      <a:pt x="10011" y="56505"/>
                      <a:pt x="12899" y="53617"/>
                      <a:pt x="12899" y="50056"/>
                    </a:cubicBezTo>
                    <a:lnTo>
                      <a:pt x="12899" y="6449"/>
                    </a:lnTo>
                    <a:cubicBezTo>
                      <a:pt x="12995" y="2888"/>
                      <a:pt x="10107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62" name="Google Shape;6962;p35"/>
              <p:cNvSpPr/>
              <p:nvPr/>
            </p:nvSpPr>
            <p:spPr>
              <a:xfrm>
                <a:off x="1199153" y="3411376"/>
                <a:ext cx="12898" cy="37830"/>
              </a:xfrm>
              <a:custGeom>
                <a:avLst/>
                <a:gdLst/>
                <a:ahLst/>
                <a:cxnLst/>
                <a:rect l="l" t="t" r="r" b="b"/>
                <a:pathLst>
                  <a:path w="12898" h="37830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31381"/>
                    </a:lnTo>
                    <a:cubicBezTo>
                      <a:pt x="0" y="34943"/>
                      <a:pt x="2888" y="37831"/>
                      <a:pt x="6449" y="37831"/>
                    </a:cubicBezTo>
                    <a:cubicBezTo>
                      <a:pt x="10011" y="37831"/>
                      <a:pt x="12899" y="34943"/>
                      <a:pt x="12899" y="31381"/>
                    </a:cubicBezTo>
                    <a:lnTo>
                      <a:pt x="12899" y="6449"/>
                    </a:lnTo>
                    <a:cubicBezTo>
                      <a:pt x="12899" y="2888"/>
                      <a:pt x="10011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63" name="Google Shape;6963;p35"/>
              <p:cNvSpPr/>
              <p:nvPr/>
            </p:nvSpPr>
            <p:spPr>
              <a:xfrm>
                <a:off x="1225048" y="3430050"/>
                <a:ext cx="12901" cy="44087"/>
              </a:xfrm>
              <a:custGeom>
                <a:avLst/>
                <a:gdLst/>
                <a:ahLst/>
                <a:cxnLst/>
                <a:rect l="l" t="t" r="r" b="b"/>
                <a:pathLst>
                  <a:path w="12901" h="44087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37638"/>
                    </a:lnTo>
                    <a:cubicBezTo>
                      <a:pt x="0" y="41200"/>
                      <a:pt x="2888" y="44088"/>
                      <a:pt x="6449" y="44088"/>
                    </a:cubicBezTo>
                    <a:cubicBezTo>
                      <a:pt x="10011" y="44088"/>
                      <a:pt x="12899" y="41200"/>
                      <a:pt x="12899" y="37638"/>
                    </a:cubicBezTo>
                    <a:lnTo>
                      <a:pt x="12899" y="6449"/>
                    </a:lnTo>
                    <a:cubicBezTo>
                      <a:pt x="12995" y="2888"/>
                      <a:pt x="10107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64" name="Google Shape;6964;p35"/>
              <p:cNvSpPr/>
              <p:nvPr/>
            </p:nvSpPr>
            <p:spPr>
              <a:xfrm>
                <a:off x="1038576" y="3299162"/>
                <a:ext cx="477949" cy="493118"/>
              </a:xfrm>
              <a:custGeom>
                <a:avLst/>
                <a:gdLst/>
                <a:ahLst/>
                <a:cxnLst/>
                <a:rect l="l" t="t" r="r" b="b"/>
                <a:pathLst>
                  <a:path w="477949" h="493118" extrusionOk="0">
                    <a:moveTo>
                      <a:pt x="476987" y="432667"/>
                    </a:moveTo>
                    <a:lnTo>
                      <a:pt x="446376" y="379819"/>
                    </a:lnTo>
                    <a:lnTo>
                      <a:pt x="476313" y="345550"/>
                    </a:lnTo>
                    <a:cubicBezTo>
                      <a:pt x="477757" y="343914"/>
                      <a:pt x="478239" y="341604"/>
                      <a:pt x="477661" y="339486"/>
                    </a:cubicBezTo>
                    <a:cubicBezTo>
                      <a:pt x="477084" y="337368"/>
                      <a:pt x="475447" y="335732"/>
                      <a:pt x="473329" y="335058"/>
                    </a:cubicBezTo>
                    <a:lnTo>
                      <a:pt x="472174" y="334673"/>
                    </a:lnTo>
                    <a:cubicBezTo>
                      <a:pt x="450901" y="328897"/>
                      <a:pt x="430590" y="320138"/>
                      <a:pt x="411722" y="308683"/>
                    </a:cubicBezTo>
                    <a:cubicBezTo>
                      <a:pt x="411530" y="308586"/>
                      <a:pt x="411337" y="308586"/>
                      <a:pt x="411241" y="308490"/>
                    </a:cubicBezTo>
                    <a:cubicBezTo>
                      <a:pt x="411049" y="308394"/>
                      <a:pt x="410856" y="308298"/>
                      <a:pt x="410664" y="308298"/>
                    </a:cubicBezTo>
                    <a:cubicBezTo>
                      <a:pt x="409990" y="308009"/>
                      <a:pt x="409316" y="307912"/>
                      <a:pt x="408642" y="307912"/>
                    </a:cubicBezTo>
                    <a:cubicBezTo>
                      <a:pt x="408642" y="307912"/>
                      <a:pt x="408546" y="307912"/>
                      <a:pt x="408546" y="307912"/>
                    </a:cubicBezTo>
                    <a:lnTo>
                      <a:pt x="408450" y="307912"/>
                    </a:lnTo>
                    <a:cubicBezTo>
                      <a:pt x="408257" y="307912"/>
                      <a:pt x="408161" y="308009"/>
                      <a:pt x="408064" y="308009"/>
                    </a:cubicBezTo>
                    <a:cubicBezTo>
                      <a:pt x="407391" y="308009"/>
                      <a:pt x="406813" y="308201"/>
                      <a:pt x="406139" y="308394"/>
                    </a:cubicBezTo>
                    <a:cubicBezTo>
                      <a:pt x="406043" y="308394"/>
                      <a:pt x="406043" y="308394"/>
                      <a:pt x="405947" y="308490"/>
                    </a:cubicBezTo>
                    <a:lnTo>
                      <a:pt x="405850" y="308490"/>
                    </a:lnTo>
                    <a:lnTo>
                      <a:pt x="387946" y="316383"/>
                    </a:lnTo>
                    <a:cubicBezTo>
                      <a:pt x="394203" y="286928"/>
                      <a:pt x="397572" y="256990"/>
                      <a:pt x="398053" y="226861"/>
                    </a:cubicBezTo>
                    <a:cubicBezTo>
                      <a:pt x="398246" y="226187"/>
                      <a:pt x="398246" y="225417"/>
                      <a:pt x="398150" y="224743"/>
                    </a:cubicBezTo>
                    <a:cubicBezTo>
                      <a:pt x="398342" y="223395"/>
                      <a:pt x="398150" y="221951"/>
                      <a:pt x="397572" y="220796"/>
                    </a:cubicBezTo>
                    <a:lnTo>
                      <a:pt x="335965" y="103839"/>
                    </a:lnTo>
                    <a:lnTo>
                      <a:pt x="335965" y="103743"/>
                    </a:lnTo>
                    <a:cubicBezTo>
                      <a:pt x="335965" y="103743"/>
                      <a:pt x="335869" y="103647"/>
                      <a:pt x="335869" y="103647"/>
                    </a:cubicBezTo>
                    <a:lnTo>
                      <a:pt x="335869" y="103551"/>
                    </a:lnTo>
                    <a:cubicBezTo>
                      <a:pt x="335580" y="102973"/>
                      <a:pt x="335195" y="102492"/>
                      <a:pt x="334714" y="102010"/>
                    </a:cubicBezTo>
                    <a:cubicBezTo>
                      <a:pt x="334521" y="101818"/>
                      <a:pt x="334232" y="101625"/>
                      <a:pt x="334040" y="101433"/>
                    </a:cubicBezTo>
                    <a:cubicBezTo>
                      <a:pt x="333944" y="101336"/>
                      <a:pt x="333847" y="101240"/>
                      <a:pt x="333655" y="101144"/>
                    </a:cubicBezTo>
                    <a:lnTo>
                      <a:pt x="176172" y="1033"/>
                    </a:lnTo>
                    <a:cubicBezTo>
                      <a:pt x="174247" y="-219"/>
                      <a:pt x="171840" y="-315"/>
                      <a:pt x="169819" y="648"/>
                    </a:cubicBezTo>
                    <a:lnTo>
                      <a:pt x="132854" y="18841"/>
                    </a:lnTo>
                    <a:cubicBezTo>
                      <a:pt x="131988" y="18937"/>
                      <a:pt x="131122" y="19226"/>
                      <a:pt x="130352" y="19707"/>
                    </a:cubicBezTo>
                    <a:lnTo>
                      <a:pt x="68552" y="58500"/>
                    </a:lnTo>
                    <a:cubicBezTo>
                      <a:pt x="66627" y="59752"/>
                      <a:pt x="65472" y="61773"/>
                      <a:pt x="65472" y="64084"/>
                    </a:cubicBezTo>
                    <a:cubicBezTo>
                      <a:pt x="65761" y="83817"/>
                      <a:pt x="67204" y="104513"/>
                      <a:pt x="69611" y="125883"/>
                    </a:cubicBezTo>
                    <a:cubicBezTo>
                      <a:pt x="55172" y="118952"/>
                      <a:pt x="39000" y="116738"/>
                      <a:pt x="23213" y="119530"/>
                    </a:cubicBezTo>
                    <a:cubicBezTo>
                      <a:pt x="18111" y="120300"/>
                      <a:pt x="13010" y="120589"/>
                      <a:pt x="7811" y="120300"/>
                    </a:cubicBezTo>
                    <a:lnTo>
                      <a:pt x="6945" y="120204"/>
                    </a:lnTo>
                    <a:cubicBezTo>
                      <a:pt x="3383" y="119915"/>
                      <a:pt x="303" y="122610"/>
                      <a:pt x="14" y="126172"/>
                    </a:cubicBezTo>
                    <a:cubicBezTo>
                      <a:pt x="-82" y="127712"/>
                      <a:pt x="303" y="129252"/>
                      <a:pt x="1266" y="130504"/>
                    </a:cubicBezTo>
                    <a:lnTo>
                      <a:pt x="37652" y="180559"/>
                    </a:lnTo>
                    <a:cubicBezTo>
                      <a:pt x="25909" y="200678"/>
                      <a:pt x="26390" y="231674"/>
                      <a:pt x="40444" y="261803"/>
                    </a:cubicBezTo>
                    <a:lnTo>
                      <a:pt x="48434" y="280189"/>
                    </a:lnTo>
                    <a:cubicBezTo>
                      <a:pt x="49300" y="282018"/>
                      <a:pt x="50936" y="283462"/>
                      <a:pt x="52862" y="283943"/>
                    </a:cubicBezTo>
                    <a:cubicBezTo>
                      <a:pt x="53824" y="284136"/>
                      <a:pt x="54883" y="284136"/>
                      <a:pt x="55942" y="283943"/>
                    </a:cubicBezTo>
                    <a:cubicBezTo>
                      <a:pt x="72595" y="282307"/>
                      <a:pt x="89441" y="284232"/>
                      <a:pt x="105420" y="289430"/>
                    </a:cubicBezTo>
                    <a:cubicBezTo>
                      <a:pt x="128138" y="361530"/>
                      <a:pt x="162503" y="429394"/>
                      <a:pt x="207072" y="490519"/>
                    </a:cubicBezTo>
                    <a:cubicBezTo>
                      <a:pt x="208323" y="492156"/>
                      <a:pt x="210248" y="493119"/>
                      <a:pt x="212270" y="493119"/>
                    </a:cubicBezTo>
                    <a:cubicBezTo>
                      <a:pt x="212366" y="493119"/>
                      <a:pt x="212559" y="493119"/>
                      <a:pt x="212655" y="493119"/>
                    </a:cubicBezTo>
                    <a:cubicBezTo>
                      <a:pt x="234891" y="491771"/>
                      <a:pt x="256357" y="483974"/>
                      <a:pt x="274358" y="470690"/>
                    </a:cubicBezTo>
                    <a:cubicBezTo>
                      <a:pt x="291396" y="466069"/>
                      <a:pt x="307183" y="457791"/>
                      <a:pt x="320467" y="446239"/>
                    </a:cubicBezTo>
                    <a:cubicBezTo>
                      <a:pt x="328553" y="449031"/>
                      <a:pt x="337024" y="450475"/>
                      <a:pt x="345495" y="450571"/>
                    </a:cubicBezTo>
                    <a:cubicBezTo>
                      <a:pt x="354928" y="450956"/>
                      <a:pt x="364169" y="448453"/>
                      <a:pt x="372159" y="443448"/>
                    </a:cubicBezTo>
                    <a:cubicBezTo>
                      <a:pt x="372448" y="443255"/>
                      <a:pt x="372737" y="443063"/>
                      <a:pt x="373025" y="442870"/>
                    </a:cubicBezTo>
                    <a:cubicBezTo>
                      <a:pt x="373122" y="442774"/>
                      <a:pt x="373314" y="442774"/>
                      <a:pt x="373411" y="442678"/>
                    </a:cubicBezTo>
                    <a:lnTo>
                      <a:pt x="409990" y="417457"/>
                    </a:lnTo>
                    <a:cubicBezTo>
                      <a:pt x="428279" y="428335"/>
                      <a:pt x="448013" y="436613"/>
                      <a:pt x="468709" y="442004"/>
                    </a:cubicBezTo>
                    <a:lnTo>
                      <a:pt x="469575" y="442293"/>
                    </a:lnTo>
                    <a:cubicBezTo>
                      <a:pt x="470153" y="442485"/>
                      <a:pt x="470827" y="442582"/>
                      <a:pt x="471500" y="442582"/>
                    </a:cubicBezTo>
                    <a:cubicBezTo>
                      <a:pt x="475062" y="442582"/>
                      <a:pt x="477950" y="439694"/>
                      <a:pt x="477950" y="436132"/>
                    </a:cubicBezTo>
                    <a:cubicBezTo>
                      <a:pt x="477854" y="434784"/>
                      <a:pt x="477565" y="433726"/>
                      <a:pt x="476987" y="432667"/>
                    </a:cubicBezTo>
                    <a:close/>
                    <a:moveTo>
                      <a:pt x="383422" y="221951"/>
                    </a:moveTo>
                    <a:lnTo>
                      <a:pt x="355699" y="234080"/>
                    </a:lnTo>
                    <a:lnTo>
                      <a:pt x="299867" y="128097"/>
                    </a:lnTo>
                    <a:lnTo>
                      <a:pt x="327013" y="115102"/>
                    </a:lnTo>
                    <a:lnTo>
                      <a:pt x="383422" y="221951"/>
                    </a:lnTo>
                    <a:close/>
                    <a:moveTo>
                      <a:pt x="384577" y="235621"/>
                    </a:moveTo>
                    <a:cubicBezTo>
                      <a:pt x="383614" y="263055"/>
                      <a:pt x="380245" y="290297"/>
                      <a:pt x="374373" y="317057"/>
                    </a:cubicBezTo>
                    <a:cubicBezTo>
                      <a:pt x="374373" y="317154"/>
                      <a:pt x="374277" y="317346"/>
                      <a:pt x="374277" y="317539"/>
                    </a:cubicBezTo>
                    <a:lnTo>
                      <a:pt x="373025" y="322833"/>
                    </a:lnTo>
                    <a:lnTo>
                      <a:pt x="366191" y="325817"/>
                    </a:lnTo>
                    <a:cubicBezTo>
                      <a:pt x="365998" y="325913"/>
                      <a:pt x="365710" y="326106"/>
                      <a:pt x="365517" y="326298"/>
                    </a:cubicBezTo>
                    <a:cubicBezTo>
                      <a:pt x="365228" y="326395"/>
                      <a:pt x="365036" y="326491"/>
                      <a:pt x="364747" y="326683"/>
                    </a:cubicBezTo>
                    <a:cubicBezTo>
                      <a:pt x="360127" y="329475"/>
                      <a:pt x="354928" y="331015"/>
                      <a:pt x="349538" y="331208"/>
                    </a:cubicBezTo>
                    <a:cubicBezTo>
                      <a:pt x="355217" y="303388"/>
                      <a:pt x="358298" y="275184"/>
                      <a:pt x="358971" y="246787"/>
                    </a:cubicBezTo>
                    <a:lnTo>
                      <a:pt x="384577" y="235621"/>
                    </a:lnTo>
                    <a:close/>
                    <a:moveTo>
                      <a:pt x="172225" y="13932"/>
                    </a:moveTo>
                    <a:lnTo>
                      <a:pt x="316520" y="105668"/>
                    </a:lnTo>
                    <a:lnTo>
                      <a:pt x="291396" y="117701"/>
                    </a:lnTo>
                    <a:lnTo>
                      <a:pt x="147294" y="26157"/>
                    </a:lnTo>
                    <a:lnTo>
                      <a:pt x="172225" y="13932"/>
                    </a:lnTo>
                    <a:close/>
                    <a:moveTo>
                      <a:pt x="133721" y="32895"/>
                    </a:moveTo>
                    <a:lnTo>
                      <a:pt x="286102" y="129733"/>
                    </a:lnTo>
                    <a:lnTo>
                      <a:pt x="346169" y="243706"/>
                    </a:lnTo>
                    <a:cubicBezTo>
                      <a:pt x="345687" y="272970"/>
                      <a:pt x="342415" y="302041"/>
                      <a:pt x="336446" y="330726"/>
                    </a:cubicBezTo>
                    <a:cubicBezTo>
                      <a:pt x="332211" y="330053"/>
                      <a:pt x="328072" y="328994"/>
                      <a:pt x="323932" y="327646"/>
                    </a:cubicBezTo>
                    <a:cubicBezTo>
                      <a:pt x="329419" y="301463"/>
                      <a:pt x="332403" y="274895"/>
                      <a:pt x="333077" y="248134"/>
                    </a:cubicBezTo>
                    <a:cubicBezTo>
                      <a:pt x="333077" y="246979"/>
                      <a:pt x="332885" y="245920"/>
                      <a:pt x="332307" y="244958"/>
                    </a:cubicBezTo>
                    <a:lnTo>
                      <a:pt x="276668" y="139360"/>
                    </a:lnTo>
                    <a:cubicBezTo>
                      <a:pt x="276187" y="138397"/>
                      <a:pt x="275321" y="137531"/>
                      <a:pt x="274454" y="136953"/>
                    </a:cubicBezTo>
                    <a:lnTo>
                      <a:pt x="137186" y="49548"/>
                    </a:lnTo>
                    <a:cubicBezTo>
                      <a:pt x="135068" y="48200"/>
                      <a:pt x="132373" y="48200"/>
                      <a:pt x="130255" y="49548"/>
                    </a:cubicBezTo>
                    <a:lnTo>
                      <a:pt x="94831" y="71688"/>
                    </a:lnTo>
                    <a:cubicBezTo>
                      <a:pt x="92906" y="72940"/>
                      <a:pt x="91655" y="75154"/>
                      <a:pt x="91751" y="77464"/>
                    </a:cubicBezTo>
                    <a:cubicBezTo>
                      <a:pt x="93099" y="107979"/>
                      <a:pt x="96468" y="138397"/>
                      <a:pt x="101762" y="168430"/>
                    </a:cubicBezTo>
                    <a:cubicBezTo>
                      <a:pt x="96949" y="167275"/>
                      <a:pt x="92425" y="166313"/>
                      <a:pt x="88189" y="165639"/>
                    </a:cubicBezTo>
                    <a:cubicBezTo>
                      <a:pt x="87708" y="162655"/>
                      <a:pt x="87227" y="159671"/>
                      <a:pt x="86745" y="156783"/>
                    </a:cubicBezTo>
                    <a:cubicBezTo>
                      <a:pt x="85687" y="149948"/>
                      <a:pt x="84724" y="143210"/>
                      <a:pt x="83858" y="136568"/>
                    </a:cubicBezTo>
                    <a:cubicBezTo>
                      <a:pt x="80874" y="113658"/>
                      <a:pt x="79045" y="90652"/>
                      <a:pt x="78467" y="67549"/>
                    </a:cubicBezTo>
                    <a:lnTo>
                      <a:pt x="133721" y="32895"/>
                    </a:lnTo>
                    <a:close/>
                    <a:moveTo>
                      <a:pt x="192921" y="193266"/>
                    </a:moveTo>
                    <a:cubicBezTo>
                      <a:pt x="192921" y="193266"/>
                      <a:pt x="192921" y="193266"/>
                      <a:pt x="192921" y="193266"/>
                    </a:cubicBezTo>
                    <a:cubicBezTo>
                      <a:pt x="189360" y="193266"/>
                      <a:pt x="186472" y="196154"/>
                      <a:pt x="186472" y="199715"/>
                    </a:cubicBezTo>
                    <a:cubicBezTo>
                      <a:pt x="186472" y="199715"/>
                      <a:pt x="186472" y="199715"/>
                      <a:pt x="186472" y="199715"/>
                    </a:cubicBezTo>
                    <a:lnTo>
                      <a:pt x="186472" y="211555"/>
                    </a:lnTo>
                    <a:cubicBezTo>
                      <a:pt x="182140" y="208186"/>
                      <a:pt x="177808" y="205010"/>
                      <a:pt x="173477" y="202025"/>
                    </a:cubicBezTo>
                    <a:lnTo>
                      <a:pt x="173477" y="174784"/>
                    </a:lnTo>
                    <a:cubicBezTo>
                      <a:pt x="173477" y="171222"/>
                      <a:pt x="170589" y="168334"/>
                      <a:pt x="167027" y="168334"/>
                    </a:cubicBezTo>
                    <a:cubicBezTo>
                      <a:pt x="163465" y="168334"/>
                      <a:pt x="160578" y="171222"/>
                      <a:pt x="160578" y="174784"/>
                    </a:cubicBezTo>
                    <a:lnTo>
                      <a:pt x="160578" y="193554"/>
                    </a:lnTo>
                    <a:cubicBezTo>
                      <a:pt x="146427" y="184891"/>
                      <a:pt x="131411" y="177768"/>
                      <a:pt x="115720" y="172473"/>
                    </a:cubicBezTo>
                    <a:cubicBezTo>
                      <a:pt x="110137" y="142151"/>
                      <a:pt x="106575" y="111444"/>
                      <a:pt x="104939" y="80640"/>
                    </a:cubicBezTo>
                    <a:lnTo>
                      <a:pt x="133625" y="62736"/>
                    </a:lnTo>
                    <a:lnTo>
                      <a:pt x="265983" y="146868"/>
                    </a:lnTo>
                    <a:lnTo>
                      <a:pt x="319986" y="249386"/>
                    </a:lnTo>
                    <a:cubicBezTo>
                      <a:pt x="319312" y="273932"/>
                      <a:pt x="316520" y="298383"/>
                      <a:pt x="311611" y="322544"/>
                    </a:cubicBezTo>
                    <a:cubicBezTo>
                      <a:pt x="291685" y="313014"/>
                      <a:pt x="266176" y="294051"/>
                      <a:pt x="234795" y="257953"/>
                    </a:cubicBezTo>
                    <a:cubicBezTo>
                      <a:pt x="223821" y="245247"/>
                      <a:pt x="211981" y="233310"/>
                      <a:pt x="199274" y="222240"/>
                    </a:cubicBezTo>
                    <a:lnTo>
                      <a:pt x="199274" y="199715"/>
                    </a:lnTo>
                    <a:cubicBezTo>
                      <a:pt x="199467" y="196154"/>
                      <a:pt x="196579" y="193266"/>
                      <a:pt x="192921" y="193266"/>
                    </a:cubicBezTo>
                    <a:close/>
                    <a:moveTo>
                      <a:pt x="19170" y="133006"/>
                    </a:moveTo>
                    <a:cubicBezTo>
                      <a:pt x="21095" y="132814"/>
                      <a:pt x="22924" y="132621"/>
                      <a:pt x="24753" y="132429"/>
                    </a:cubicBezTo>
                    <a:cubicBezTo>
                      <a:pt x="40925" y="129541"/>
                      <a:pt x="57578" y="132814"/>
                      <a:pt x="71536" y="141477"/>
                    </a:cubicBezTo>
                    <a:cubicBezTo>
                      <a:pt x="72114" y="145617"/>
                      <a:pt x="72691" y="149948"/>
                      <a:pt x="73365" y="154184"/>
                    </a:cubicBezTo>
                    <a:lnTo>
                      <a:pt x="68937" y="156494"/>
                    </a:lnTo>
                    <a:cubicBezTo>
                      <a:pt x="68456" y="156783"/>
                      <a:pt x="51418" y="165639"/>
                      <a:pt x="51418" y="165639"/>
                    </a:cubicBezTo>
                    <a:lnTo>
                      <a:pt x="51514" y="165831"/>
                    </a:lnTo>
                    <a:cubicBezTo>
                      <a:pt x="51225" y="165928"/>
                      <a:pt x="50936" y="166024"/>
                      <a:pt x="50744" y="166120"/>
                    </a:cubicBezTo>
                    <a:lnTo>
                      <a:pt x="50744" y="166024"/>
                    </a:lnTo>
                    <a:cubicBezTo>
                      <a:pt x="49107" y="167179"/>
                      <a:pt x="47471" y="168430"/>
                      <a:pt x="46027" y="169874"/>
                    </a:cubicBezTo>
                    <a:lnTo>
                      <a:pt x="19170" y="133006"/>
                    </a:lnTo>
                    <a:close/>
                    <a:moveTo>
                      <a:pt x="267716" y="459331"/>
                    </a:moveTo>
                    <a:cubicBezTo>
                      <a:pt x="252507" y="470786"/>
                      <a:pt x="234410" y="477813"/>
                      <a:pt x="215350" y="479642"/>
                    </a:cubicBezTo>
                    <a:cubicBezTo>
                      <a:pt x="174535" y="423137"/>
                      <a:pt x="142769" y="360663"/>
                      <a:pt x="120918" y="294532"/>
                    </a:cubicBezTo>
                    <a:cubicBezTo>
                      <a:pt x="125924" y="296457"/>
                      <a:pt x="131218" y="298864"/>
                      <a:pt x="136705" y="301559"/>
                    </a:cubicBezTo>
                    <a:cubicBezTo>
                      <a:pt x="156727" y="358931"/>
                      <a:pt x="184450" y="413414"/>
                      <a:pt x="219104" y="463278"/>
                    </a:cubicBezTo>
                    <a:cubicBezTo>
                      <a:pt x="220356" y="465010"/>
                      <a:pt x="222281" y="466069"/>
                      <a:pt x="224399" y="466069"/>
                    </a:cubicBezTo>
                    <a:cubicBezTo>
                      <a:pt x="224880" y="466069"/>
                      <a:pt x="225361" y="465973"/>
                      <a:pt x="225843" y="465877"/>
                    </a:cubicBezTo>
                    <a:cubicBezTo>
                      <a:pt x="248849" y="459812"/>
                      <a:pt x="269064" y="445854"/>
                      <a:pt x="282829" y="426506"/>
                    </a:cubicBezTo>
                    <a:cubicBezTo>
                      <a:pt x="286487" y="429105"/>
                      <a:pt x="290049" y="431319"/>
                      <a:pt x="293514" y="433437"/>
                    </a:cubicBezTo>
                    <a:cubicBezTo>
                      <a:pt x="286102" y="443159"/>
                      <a:pt x="277438" y="451919"/>
                      <a:pt x="267716" y="459331"/>
                    </a:cubicBezTo>
                    <a:close/>
                    <a:moveTo>
                      <a:pt x="154032" y="310993"/>
                    </a:moveTo>
                    <a:cubicBezTo>
                      <a:pt x="180792" y="327742"/>
                      <a:pt x="204761" y="348535"/>
                      <a:pt x="225169" y="372600"/>
                    </a:cubicBezTo>
                    <a:cubicBezTo>
                      <a:pt x="239512" y="389445"/>
                      <a:pt x="255298" y="404847"/>
                      <a:pt x="272433" y="418709"/>
                    </a:cubicBezTo>
                    <a:cubicBezTo>
                      <a:pt x="261170" y="434303"/>
                      <a:pt x="245287" y="446047"/>
                      <a:pt x="227094" y="452111"/>
                    </a:cubicBezTo>
                    <a:cubicBezTo>
                      <a:pt x="197060" y="408216"/>
                      <a:pt x="172514" y="360760"/>
                      <a:pt x="154032" y="310993"/>
                    </a:cubicBezTo>
                    <a:close/>
                    <a:moveTo>
                      <a:pt x="301504" y="444122"/>
                    </a:moveTo>
                    <a:cubicBezTo>
                      <a:pt x="302659" y="442678"/>
                      <a:pt x="303814" y="441138"/>
                      <a:pt x="304873" y="439597"/>
                    </a:cubicBezTo>
                    <a:cubicBezTo>
                      <a:pt x="305450" y="439886"/>
                      <a:pt x="306028" y="440175"/>
                      <a:pt x="306702" y="440464"/>
                    </a:cubicBezTo>
                    <a:cubicBezTo>
                      <a:pt x="304969" y="441811"/>
                      <a:pt x="303236" y="442967"/>
                      <a:pt x="301504" y="444122"/>
                    </a:cubicBezTo>
                    <a:close/>
                    <a:moveTo>
                      <a:pt x="365517" y="432185"/>
                    </a:moveTo>
                    <a:cubicBezTo>
                      <a:pt x="365228" y="432378"/>
                      <a:pt x="364940" y="432570"/>
                      <a:pt x="364651" y="432763"/>
                    </a:cubicBezTo>
                    <a:cubicBezTo>
                      <a:pt x="364266" y="433052"/>
                      <a:pt x="321526" y="463855"/>
                      <a:pt x="234891" y="364129"/>
                    </a:cubicBezTo>
                    <a:lnTo>
                      <a:pt x="234891" y="364129"/>
                    </a:lnTo>
                    <a:cubicBezTo>
                      <a:pt x="209959" y="334288"/>
                      <a:pt x="179445" y="309453"/>
                      <a:pt x="145080" y="291163"/>
                    </a:cubicBezTo>
                    <a:cubicBezTo>
                      <a:pt x="144791" y="290971"/>
                      <a:pt x="144406" y="290778"/>
                      <a:pt x="144117" y="290682"/>
                    </a:cubicBezTo>
                    <a:cubicBezTo>
                      <a:pt x="120437" y="278072"/>
                      <a:pt x="94254" y="271045"/>
                      <a:pt x="67397" y="270178"/>
                    </a:cubicBezTo>
                    <a:cubicBezTo>
                      <a:pt x="64413" y="270178"/>
                      <a:pt x="61333" y="270274"/>
                      <a:pt x="58348" y="270659"/>
                    </a:cubicBezTo>
                    <a:lnTo>
                      <a:pt x="52188" y="256509"/>
                    </a:lnTo>
                    <a:cubicBezTo>
                      <a:pt x="39289" y="228786"/>
                      <a:pt x="39193" y="199908"/>
                      <a:pt x="50744" y="184025"/>
                    </a:cubicBezTo>
                    <a:cubicBezTo>
                      <a:pt x="50840" y="183832"/>
                      <a:pt x="50936" y="183736"/>
                      <a:pt x="51033" y="183543"/>
                    </a:cubicBezTo>
                    <a:cubicBezTo>
                      <a:pt x="52669" y="181329"/>
                      <a:pt x="54691" y="179308"/>
                      <a:pt x="56808" y="177671"/>
                    </a:cubicBezTo>
                    <a:cubicBezTo>
                      <a:pt x="66531" y="176420"/>
                      <a:pt x="141807" y="170837"/>
                      <a:pt x="225072" y="266617"/>
                    </a:cubicBezTo>
                    <a:cubicBezTo>
                      <a:pt x="301600" y="354695"/>
                      <a:pt x="348479" y="348246"/>
                      <a:pt x="365517" y="340930"/>
                    </a:cubicBezTo>
                    <a:lnTo>
                      <a:pt x="370619" y="352674"/>
                    </a:lnTo>
                    <a:cubicBezTo>
                      <a:pt x="385924" y="388290"/>
                      <a:pt x="383807" y="421789"/>
                      <a:pt x="365517" y="432185"/>
                    </a:cubicBezTo>
                    <a:close/>
                    <a:moveTo>
                      <a:pt x="391893" y="413992"/>
                    </a:moveTo>
                    <a:cubicBezTo>
                      <a:pt x="395743" y="391371"/>
                      <a:pt x="392470" y="368172"/>
                      <a:pt x="382652" y="347476"/>
                    </a:cubicBezTo>
                    <a:lnTo>
                      <a:pt x="377261" y="335058"/>
                    </a:lnTo>
                    <a:lnTo>
                      <a:pt x="402000" y="324181"/>
                    </a:lnTo>
                    <a:lnTo>
                      <a:pt x="403348" y="406099"/>
                    </a:lnTo>
                    <a:lnTo>
                      <a:pt x="391893" y="413992"/>
                    </a:lnTo>
                    <a:close/>
                    <a:moveTo>
                      <a:pt x="416343" y="406002"/>
                    </a:moveTo>
                    <a:lnTo>
                      <a:pt x="414995" y="325528"/>
                    </a:lnTo>
                    <a:cubicBezTo>
                      <a:pt x="429242" y="333422"/>
                      <a:pt x="444259" y="339871"/>
                      <a:pt x="459757" y="344780"/>
                    </a:cubicBezTo>
                    <a:lnTo>
                      <a:pt x="433574" y="374814"/>
                    </a:lnTo>
                    <a:cubicBezTo>
                      <a:pt x="431745" y="376932"/>
                      <a:pt x="431456" y="379916"/>
                      <a:pt x="432804" y="382322"/>
                    </a:cubicBezTo>
                    <a:lnTo>
                      <a:pt x="457639" y="425158"/>
                    </a:lnTo>
                    <a:cubicBezTo>
                      <a:pt x="443296" y="420153"/>
                      <a:pt x="429434" y="413703"/>
                      <a:pt x="416343" y="40600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6965" name="Google Shape;6965;p35"/>
          <p:cNvGrpSpPr/>
          <p:nvPr/>
        </p:nvGrpSpPr>
        <p:grpSpPr>
          <a:xfrm>
            <a:off x="-812316" y="3916138"/>
            <a:ext cx="896786" cy="896786"/>
            <a:chOff x="-812316" y="3916138"/>
            <a:chExt cx="896786" cy="896786"/>
          </a:xfrm>
        </p:grpSpPr>
        <p:sp>
          <p:nvSpPr>
            <p:cNvPr id="6966" name="Google Shape;6966;p35"/>
            <p:cNvSpPr/>
            <p:nvPr/>
          </p:nvSpPr>
          <p:spPr>
            <a:xfrm>
              <a:off x="-812316" y="3916138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7" name="Google Shape;6967;p35"/>
            <p:cNvSpPr/>
            <p:nvPr/>
          </p:nvSpPr>
          <p:spPr>
            <a:xfrm>
              <a:off x="-726564" y="3991049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968" name="Google Shape;6968;p35"/>
            <p:cNvGrpSpPr/>
            <p:nvPr/>
          </p:nvGrpSpPr>
          <p:grpSpPr>
            <a:xfrm>
              <a:off x="-579708" y="4145347"/>
              <a:ext cx="470356" cy="470356"/>
              <a:chOff x="1033885" y="5142519"/>
              <a:chExt cx="470356" cy="470356"/>
            </a:xfrm>
          </p:grpSpPr>
          <p:sp>
            <p:nvSpPr>
              <p:cNvPr id="6969" name="Google Shape;6969;p35"/>
              <p:cNvSpPr/>
              <p:nvPr/>
            </p:nvSpPr>
            <p:spPr>
              <a:xfrm>
                <a:off x="1205731" y="5377698"/>
                <a:ext cx="221663" cy="158331"/>
              </a:xfrm>
              <a:custGeom>
                <a:avLst/>
                <a:gdLst/>
                <a:ahLst/>
                <a:cxnLst/>
                <a:rect l="l" t="t" r="r" b="b"/>
                <a:pathLst>
                  <a:path w="221663" h="158331" extrusionOk="0">
                    <a:moveTo>
                      <a:pt x="0" y="0"/>
                    </a:moveTo>
                    <a:lnTo>
                      <a:pt x="221664" y="0"/>
                    </a:lnTo>
                    <a:lnTo>
                      <a:pt x="221664" y="158331"/>
                    </a:lnTo>
                    <a:lnTo>
                      <a:pt x="0" y="158331"/>
                    </a:lnTo>
                    <a:close/>
                  </a:path>
                </a:pathLst>
              </a:custGeom>
              <a:solidFill>
                <a:srgbClr val="EF52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70" name="Google Shape;6970;p35"/>
              <p:cNvSpPr/>
              <p:nvPr/>
            </p:nvSpPr>
            <p:spPr>
              <a:xfrm>
                <a:off x="1110732" y="5219366"/>
                <a:ext cx="229580" cy="158331"/>
              </a:xfrm>
              <a:custGeom>
                <a:avLst/>
                <a:gdLst/>
                <a:ahLst/>
                <a:cxnLst/>
                <a:rect l="l" t="t" r="r" b="b"/>
                <a:pathLst>
                  <a:path w="229580" h="158331" extrusionOk="0">
                    <a:moveTo>
                      <a:pt x="0" y="0"/>
                    </a:moveTo>
                    <a:lnTo>
                      <a:pt x="229580" y="0"/>
                    </a:lnTo>
                    <a:lnTo>
                      <a:pt x="229580" y="158331"/>
                    </a:lnTo>
                    <a:lnTo>
                      <a:pt x="0" y="158331"/>
                    </a:lnTo>
                    <a:close/>
                  </a:path>
                </a:pathLst>
              </a:custGeom>
              <a:solidFill>
                <a:srgbClr val="88BF4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71" name="Google Shape;6971;p35"/>
              <p:cNvSpPr/>
              <p:nvPr/>
            </p:nvSpPr>
            <p:spPr>
              <a:xfrm>
                <a:off x="1110732" y="5322272"/>
                <a:ext cx="158331" cy="213757"/>
              </a:xfrm>
              <a:custGeom>
                <a:avLst/>
                <a:gdLst/>
                <a:ahLst/>
                <a:cxnLst/>
                <a:rect l="l" t="t" r="r" b="b"/>
                <a:pathLst>
                  <a:path w="158331" h="213757" extrusionOk="0">
                    <a:moveTo>
                      <a:pt x="0" y="55426"/>
                    </a:moveTo>
                    <a:lnTo>
                      <a:pt x="58231" y="55426"/>
                    </a:lnTo>
                    <a:cubicBezTo>
                      <a:pt x="45110" y="43864"/>
                      <a:pt x="43845" y="23854"/>
                      <a:pt x="55406" y="10732"/>
                    </a:cubicBezTo>
                    <a:cubicBezTo>
                      <a:pt x="66968" y="-2390"/>
                      <a:pt x="86978" y="-3654"/>
                      <a:pt x="100100" y="7908"/>
                    </a:cubicBezTo>
                    <a:cubicBezTo>
                      <a:pt x="113222" y="19469"/>
                      <a:pt x="114486" y="39479"/>
                      <a:pt x="102925" y="52601"/>
                    </a:cubicBezTo>
                    <a:cubicBezTo>
                      <a:pt x="102044" y="53601"/>
                      <a:pt x="101100" y="54544"/>
                      <a:pt x="100100" y="55426"/>
                    </a:cubicBezTo>
                    <a:lnTo>
                      <a:pt x="158331" y="55426"/>
                    </a:lnTo>
                    <a:lnTo>
                      <a:pt x="158331" y="113657"/>
                    </a:lnTo>
                    <a:cubicBezTo>
                      <a:pt x="146769" y="100535"/>
                      <a:pt x="126759" y="99271"/>
                      <a:pt x="113637" y="110832"/>
                    </a:cubicBezTo>
                    <a:cubicBezTo>
                      <a:pt x="100516" y="122394"/>
                      <a:pt x="99251" y="142404"/>
                      <a:pt x="110813" y="155526"/>
                    </a:cubicBezTo>
                    <a:cubicBezTo>
                      <a:pt x="122374" y="168648"/>
                      <a:pt x="142384" y="169912"/>
                      <a:pt x="155506" y="158351"/>
                    </a:cubicBezTo>
                    <a:cubicBezTo>
                      <a:pt x="156506" y="157469"/>
                      <a:pt x="157450" y="156526"/>
                      <a:pt x="158331" y="155526"/>
                    </a:cubicBezTo>
                    <a:lnTo>
                      <a:pt x="158331" y="213757"/>
                    </a:lnTo>
                    <a:lnTo>
                      <a:pt x="0" y="213757"/>
                    </a:lnTo>
                    <a:close/>
                  </a:path>
                </a:pathLst>
              </a:custGeom>
              <a:solidFill>
                <a:srgbClr val="0093B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72" name="Google Shape;6972;p35"/>
              <p:cNvSpPr/>
              <p:nvPr/>
            </p:nvSpPr>
            <p:spPr>
              <a:xfrm>
                <a:off x="1269064" y="5219366"/>
                <a:ext cx="158331" cy="213757"/>
              </a:xfrm>
              <a:custGeom>
                <a:avLst/>
                <a:gdLst/>
                <a:ahLst/>
                <a:cxnLst/>
                <a:rect l="l" t="t" r="r" b="b"/>
                <a:pathLst>
                  <a:path w="158331" h="213757" extrusionOk="0">
                    <a:moveTo>
                      <a:pt x="0" y="0"/>
                    </a:moveTo>
                    <a:lnTo>
                      <a:pt x="0" y="58231"/>
                    </a:lnTo>
                    <a:cubicBezTo>
                      <a:pt x="11562" y="45110"/>
                      <a:pt x="31572" y="43845"/>
                      <a:pt x="44694" y="55406"/>
                    </a:cubicBezTo>
                    <a:cubicBezTo>
                      <a:pt x="57816" y="66968"/>
                      <a:pt x="59080" y="86978"/>
                      <a:pt x="47518" y="100100"/>
                    </a:cubicBezTo>
                    <a:cubicBezTo>
                      <a:pt x="35957" y="113222"/>
                      <a:pt x="15947" y="114486"/>
                      <a:pt x="2825" y="102925"/>
                    </a:cubicBezTo>
                    <a:cubicBezTo>
                      <a:pt x="1825" y="102044"/>
                      <a:pt x="882" y="101100"/>
                      <a:pt x="0" y="100100"/>
                    </a:cubicBezTo>
                    <a:lnTo>
                      <a:pt x="0" y="158331"/>
                    </a:lnTo>
                    <a:lnTo>
                      <a:pt x="58231" y="158331"/>
                    </a:lnTo>
                    <a:cubicBezTo>
                      <a:pt x="45110" y="169893"/>
                      <a:pt x="43845" y="189903"/>
                      <a:pt x="55406" y="203025"/>
                    </a:cubicBezTo>
                    <a:cubicBezTo>
                      <a:pt x="66968" y="216147"/>
                      <a:pt x="86978" y="217412"/>
                      <a:pt x="100100" y="205849"/>
                    </a:cubicBezTo>
                    <a:cubicBezTo>
                      <a:pt x="113222" y="194288"/>
                      <a:pt x="114486" y="174278"/>
                      <a:pt x="102925" y="161156"/>
                    </a:cubicBezTo>
                    <a:cubicBezTo>
                      <a:pt x="102043" y="160156"/>
                      <a:pt x="101100" y="159213"/>
                      <a:pt x="100100" y="158331"/>
                    </a:cubicBezTo>
                    <a:lnTo>
                      <a:pt x="158331" y="158331"/>
                    </a:lnTo>
                    <a:lnTo>
                      <a:pt x="158331" y="0"/>
                    </a:lnTo>
                    <a:close/>
                  </a:path>
                </a:pathLst>
              </a:custGeom>
              <a:solidFill>
                <a:srgbClr val="FFC11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73" name="Google Shape;6973;p35"/>
              <p:cNvSpPr/>
              <p:nvPr/>
            </p:nvSpPr>
            <p:spPr>
              <a:xfrm>
                <a:off x="1323604" y="5472781"/>
                <a:ext cx="103790" cy="63247"/>
              </a:xfrm>
              <a:custGeom>
                <a:avLst/>
                <a:gdLst/>
                <a:ahLst/>
                <a:cxnLst/>
                <a:rect l="l" t="t" r="r" b="b"/>
                <a:pathLst>
                  <a:path w="103790" h="63247" extrusionOk="0">
                    <a:moveTo>
                      <a:pt x="24625" y="48375"/>
                    </a:moveTo>
                    <a:lnTo>
                      <a:pt x="41623" y="63247"/>
                    </a:lnTo>
                    <a:lnTo>
                      <a:pt x="103791" y="63247"/>
                    </a:lnTo>
                    <a:lnTo>
                      <a:pt x="103791" y="28053"/>
                    </a:lnTo>
                    <a:cubicBezTo>
                      <a:pt x="89361" y="25449"/>
                      <a:pt x="74571" y="30084"/>
                      <a:pt x="64208" y="40459"/>
                    </a:cubicBezTo>
                    <a:lnTo>
                      <a:pt x="28583" y="4834"/>
                    </a:lnTo>
                    <a:cubicBezTo>
                      <a:pt x="21978" y="-1677"/>
                      <a:pt x="11345" y="-1601"/>
                      <a:pt x="4834" y="5004"/>
                    </a:cubicBezTo>
                    <a:cubicBezTo>
                      <a:pt x="-1611" y="11543"/>
                      <a:pt x="-1611" y="22046"/>
                      <a:pt x="4834" y="28584"/>
                    </a:cubicBezTo>
                    <a:close/>
                  </a:path>
                </a:pathLst>
              </a:custGeom>
              <a:solidFill>
                <a:srgbClr val="E8493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74" name="Google Shape;6974;p35"/>
              <p:cNvSpPr/>
              <p:nvPr/>
            </p:nvSpPr>
            <p:spPr>
              <a:xfrm>
                <a:off x="1110732" y="5432238"/>
                <a:ext cx="63247" cy="103790"/>
              </a:xfrm>
              <a:custGeom>
                <a:avLst/>
                <a:gdLst/>
                <a:ahLst/>
                <a:cxnLst/>
                <a:rect l="l" t="t" r="r" b="b"/>
                <a:pathLst>
                  <a:path w="63247" h="103790" extrusionOk="0">
                    <a:moveTo>
                      <a:pt x="14872" y="24625"/>
                    </a:moveTo>
                    <a:lnTo>
                      <a:pt x="0" y="41623"/>
                    </a:lnTo>
                    <a:lnTo>
                      <a:pt x="0" y="103791"/>
                    </a:lnTo>
                    <a:lnTo>
                      <a:pt x="35194" y="103791"/>
                    </a:lnTo>
                    <a:cubicBezTo>
                      <a:pt x="37799" y="89361"/>
                      <a:pt x="33163" y="74571"/>
                      <a:pt x="22789" y="64208"/>
                    </a:cubicBezTo>
                    <a:lnTo>
                      <a:pt x="58413" y="28583"/>
                    </a:lnTo>
                    <a:cubicBezTo>
                      <a:pt x="64925" y="21978"/>
                      <a:pt x="64849" y="11345"/>
                      <a:pt x="58243" y="4834"/>
                    </a:cubicBezTo>
                    <a:cubicBezTo>
                      <a:pt x="51704" y="-1611"/>
                      <a:pt x="41202" y="-1611"/>
                      <a:pt x="34664" y="4834"/>
                    </a:cubicBezTo>
                    <a:close/>
                  </a:path>
                </a:pathLst>
              </a:custGeom>
              <a:solidFill>
                <a:srgbClr val="047FA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75" name="Google Shape;6975;p35"/>
              <p:cNvSpPr/>
              <p:nvPr/>
            </p:nvSpPr>
            <p:spPr>
              <a:xfrm>
                <a:off x="1110732" y="5219366"/>
                <a:ext cx="103790" cy="63247"/>
              </a:xfrm>
              <a:custGeom>
                <a:avLst/>
                <a:gdLst/>
                <a:ahLst/>
                <a:cxnLst/>
                <a:rect l="l" t="t" r="r" b="b"/>
                <a:pathLst>
                  <a:path w="103790" h="63247" extrusionOk="0">
                    <a:moveTo>
                      <a:pt x="79166" y="14872"/>
                    </a:moveTo>
                    <a:lnTo>
                      <a:pt x="62168" y="0"/>
                    </a:lnTo>
                    <a:lnTo>
                      <a:pt x="0" y="0"/>
                    </a:lnTo>
                    <a:lnTo>
                      <a:pt x="0" y="35194"/>
                    </a:lnTo>
                    <a:cubicBezTo>
                      <a:pt x="14430" y="37799"/>
                      <a:pt x="29220" y="33163"/>
                      <a:pt x="39583" y="22789"/>
                    </a:cubicBezTo>
                    <a:lnTo>
                      <a:pt x="75207" y="58413"/>
                    </a:lnTo>
                    <a:cubicBezTo>
                      <a:pt x="81813" y="64925"/>
                      <a:pt x="92446" y="64849"/>
                      <a:pt x="98957" y="58243"/>
                    </a:cubicBezTo>
                    <a:cubicBezTo>
                      <a:pt x="105402" y="51704"/>
                      <a:pt x="105402" y="41202"/>
                      <a:pt x="98957" y="34664"/>
                    </a:cubicBezTo>
                    <a:close/>
                  </a:path>
                </a:pathLst>
              </a:custGeom>
              <a:solidFill>
                <a:srgbClr val="7CA54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76" name="Google Shape;6976;p35"/>
              <p:cNvSpPr/>
              <p:nvPr/>
            </p:nvSpPr>
            <p:spPr>
              <a:xfrm>
                <a:off x="1364147" y="5219366"/>
                <a:ext cx="63247" cy="103790"/>
              </a:xfrm>
              <a:custGeom>
                <a:avLst/>
                <a:gdLst/>
                <a:ahLst/>
                <a:cxnLst/>
                <a:rect l="l" t="t" r="r" b="b"/>
                <a:pathLst>
                  <a:path w="63247" h="103790" extrusionOk="0">
                    <a:moveTo>
                      <a:pt x="48375" y="79166"/>
                    </a:moveTo>
                    <a:lnTo>
                      <a:pt x="63247" y="62168"/>
                    </a:lnTo>
                    <a:lnTo>
                      <a:pt x="63247" y="0"/>
                    </a:lnTo>
                    <a:lnTo>
                      <a:pt x="28053" y="0"/>
                    </a:lnTo>
                    <a:cubicBezTo>
                      <a:pt x="25449" y="14430"/>
                      <a:pt x="30084" y="29220"/>
                      <a:pt x="40459" y="39583"/>
                    </a:cubicBezTo>
                    <a:lnTo>
                      <a:pt x="4834" y="75207"/>
                    </a:lnTo>
                    <a:cubicBezTo>
                      <a:pt x="-1677" y="81813"/>
                      <a:pt x="-1601" y="92446"/>
                      <a:pt x="5004" y="98957"/>
                    </a:cubicBezTo>
                    <a:cubicBezTo>
                      <a:pt x="11543" y="105402"/>
                      <a:pt x="22046" y="105402"/>
                      <a:pt x="28584" y="98957"/>
                    </a:cubicBezTo>
                    <a:close/>
                  </a:path>
                </a:pathLst>
              </a:custGeom>
              <a:solidFill>
                <a:srgbClr val="FAAC2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6977" name="Google Shape;6977;p35"/>
              <p:cNvGrpSpPr/>
              <p:nvPr/>
            </p:nvGrpSpPr>
            <p:grpSpPr>
              <a:xfrm>
                <a:off x="1039483" y="5148117"/>
                <a:ext cx="459160" cy="459160"/>
                <a:chOff x="1039483" y="5148117"/>
                <a:chExt cx="459160" cy="459160"/>
              </a:xfrm>
            </p:grpSpPr>
            <p:sp>
              <p:nvSpPr>
                <p:cNvPr id="6978" name="Google Shape;6978;p35"/>
                <p:cNvSpPr/>
                <p:nvPr/>
              </p:nvSpPr>
              <p:spPr>
                <a:xfrm>
                  <a:off x="1039483" y="5425197"/>
                  <a:ext cx="119708" cy="174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08" h="174164" extrusionOk="0">
                      <a:moveTo>
                        <a:pt x="0" y="110832"/>
                      </a:moveTo>
                      <a:lnTo>
                        <a:pt x="15833" y="94999"/>
                      </a:lnTo>
                      <a:lnTo>
                        <a:pt x="15833" y="23750"/>
                      </a:lnTo>
                      <a:cubicBezTo>
                        <a:pt x="15833" y="10633"/>
                        <a:pt x="26466" y="0"/>
                        <a:pt x="39583" y="0"/>
                      </a:cubicBezTo>
                      <a:lnTo>
                        <a:pt x="71249" y="0"/>
                      </a:lnTo>
                      <a:lnTo>
                        <a:pt x="71249" y="31666"/>
                      </a:lnTo>
                      <a:lnTo>
                        <a:pt x="91040" y="11875"/>
                      </a:lnTo>
                      <a:cubicBezTo>
                        <a:pt x="97599" y="5317"/>
                        <a:pt x="108231" y="5317"/>
                        <a:pt x="114790" y="11875"/>
                      </a:cubicBezTo>
                      <a:cubicBezTo>
                        <a:pt x="121348" y="18434"/>
                        <a:pt x="121348" y="29066"/>
                        <a:pt x="114790" y="35625"/>
                      </a:cubicBezTo>
                      <a:lnTo>
                        <a:pt x="79166" y="71249"/>
                      </a:lnTo>
                      <a:cubicBezTo>
                        <a:pt x="96654" y="88738"/>
                        <a:pt x="96654" y="117093"/>
                        <a:pt x="79166" y="134582"/>
                      </a:cubicBezTo>
                      <a:lnTo>
                        <a:pt x="39583" y="174164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79" name="Google Shape;6979;p35"/>
                <p:cNvSpPr/>
                <p:nvPr/>
              </p:nvSpPr>
              <p:spPr>
                <a:xfrm>
                  <a:off x="1047400" y="5148117"/>
                  <a:ext cx="174164" cy="119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164" h="119708" extrusionOk="0">
                      <a:moveTo>
                        <a:pt x="63333" y="0"/>
                      </a:moveTo>
                      <a:lnTo>
                        <a:pt x="79166" y="15833"/>
                      </a:lnTo>
                      <a:lnTo>
                        <a:pt x="150415" y="15833"/>
                      </a:lnTo>
                      <a:cubicBezTo>
                        <a:pt x="163531" y="15833"/>
                        <a:pt x="174164" y="26466"/>
                        <a:pt x="174164" y="39583"/>
                      </a:cubicBezTo>
                      <a:lnTo>
                        <a:pt x="174164" y="71249"/>
                      </a:lnTo>
                      <a:lnTo>
                        <a:pt x="142498" y="71249"/>
                      </a:lnTo>
                      <a:lnTo>
                        <a:pt x="162290" y="91040"/>
                      </a:lnTo>
                      <a:cubicBezTo>
                        <a:pt x="168847" y="97599"/>
                        <a:pt x="168847" y="108231"/>
                        <a:pt x="162290" y="114790"/>
                      </a:cubicBezTo>
                      <a:cubicBezTo>
                        <a:pt x="155731" y="121348"/>
                        <a:pt x="145099" y="121348"/>
                        <a:pt x="138540" y="114790"/>
                      </a:cubicBezTo>
                      <a:lnTo>
                        <a:pt x="102915" y="79166"/>
                      </a:lnTo>
                      <a:cubicBezTo>
                        <a:pt x="85427" y="96654"/>
                        <a:pt x="57072" y="96654"/>
                        <a:pt x="39583" y="79166"/>
                      </a:cubicBezTo>
                      <a:lnTo>
                        <a:pt x="0" y="39583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80" name="Google Shape;6980;p35"/>
                <p:cNvSpPr/>
                <p:nvPr/>
              </p:nvSpPr>
              <p:spPr>
                <a:xfrm>
                  <a:off x="1378935" y="5156034"/>
                  <a:ext cx="119708" cy="174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08" h="174164" extrusionOk="0">
                      <a:moveTo>
                        <a:pt x="119709" y="63333"/>
                      </a:moveTo>
                      <a:lnTo>
                        <a:pt x="103875" y="79166"/>
                      </a:lnTo>
                      <a:lnTo>
                        <a:pt x="103875" y="150415"/>
                      </a:lnTo>
                      <a:cubicBezTo>
                        <a:pt x="103875" y="163531"/>
                        <a:pt x="93243" y="174164"/>
                        <a:pt x="80126" y="174164"/>
                      </a:cubicBezTo>
                      <a:lnTo>
                        <a:pt x="48460" y="174164"/>
                      </a:lnTo>
                      <a:lnTo>
                        <a:pt x="48460" y="142498"/>
                      </a:lnTo>
                      <a:lnTo>
                        <a:pt x="28668" y="162290"/>
                      </a:lnTo>
                      <a:cubicBezTo>
                        <a:pt x="22109" y="168847"/>
                        <a:pt x="11477" y="168847"/>
                        <a:pt x="4918" y="162290"/>
                      </a:cubicBezTo>
                      <a:cubicBezTo>
                        <a:pt x="-1639" y="155731"/>
                        <a:pt x="-1639" y="145099"/>
                        <a:pt x="4918" y="138540"/>
                      </a:cubicBezTo>
                      <a:lnTo>
                        <a:pt x="40543" y="102915"/>
                      </a:lnTo>
                      <a:cubicBezTo>
                        <a:pt x="23054" y="85427"/>
                        <a:pt x="23054" y="57072"/>
                        <a:pt x="40543" y="39583"/>
                      </a:cubicBezTo>
                      <a:lnTo>
                        <a:pt x="80126" y="0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81" name="Google Shape;6981;p35"/>
                <p:cNvSpPr/>
                <p:nvPr/>
              </p:nvSpPr>
              <p:spPr>
                <a:xfrm>
                  <a:off x="1316563" y="5487569"/>
                  <a:ext cx="174164" cy="119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164" h="119708" extrusionOk="0">
                      <a:moveTo>
                        <a:pt x="110832" y="119709"/>
                      </a:moveTo>
                      <a:lnTo>
                        <a:pt x="94999" y="103875"/>
                      </a:lnTo>
                      <a:lnTo>
                        <a:pt x="23750" y="103875"/>
                      </a:lnTo>
                      <a:cubicBezTo>
                        <a:pt x="10633" y="103875"/>
                        <a:pt x="0" y="93243"/>
                        <a:pt x="0" y="80126"/>
                      </a:cubicBezTo>
                      <a:lnTo>
                        <a:pt x="0" y="48460"/>
                      </a:lnTo>
                      <a:lnTo>
                        <a:pt x="31666" y="48460"/>
                      </a:lnTo>
                      <a:lnTo>
                        <a:pt x="11875" y="28668"/>
                      </a:lnTo>
                      <a:cubicBezTo>
                        <a:pt x="5317" y="22109"/>
                        <a:pt x="5317" y="11477"/>
                        <a:pt x="11875" y="4918"/>
                      </a:cubicBezTo>
                      <a:cubicBezTo>
                        <a:pt x="18434" y="-1639"/>
                        <a:pt x="29066" y="-1639"/>
                        <a:pt x="35625" y="4918"/>
                      </a:cubicBezTo>
                      <a:lnTo>
                        <a:pt x="71249" y="40543"/>
                      </a:lnTo>
                      <a:cubicBezTo>
                        <a:pt x="88738" y="23054"/>
                        <a:pt x="117093" y="23054"/>
                        <a:pt x="134582" y="40543"/>
                      </a:cubicBezTo>
                      <a:lnTo>
                        <a:pt x="174164" y="80126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982" name="Google Shape;6982;p35"/>
              <p:cNvSpPr/>
              <p:nvPr/>
            </p:nvSpPr>
            <p:spPr>
              <a:xfrm>
                <a:off x="1033885" y="5142519"/>
                <a:ext cx="470356" cy="470356"/>
              </a:xfrm>
              <a:custGeom>
                <a:avLst/>
                <a:gdLst/>
                <a:ahLst/>
                <a:cxnLst/>
                <a:rect l="l" t="t" r="r" b="b"/>
                <a:pathLst>
                  <a:path w="470356" h="470356" extrusionOk="0">
                    <a:moveTo>
                      <a:pt x="385593" y="364560"/>
                    </a:moveTo>
                    <a:cubicBezTo>
                      <a:pt x="374345" y="364528"/>
                      <a:pt x="363385" y="368123"/>
                      <a:pt x="354341" y="374812"/>
                    </a:cubicBezTo>
                    <a:lnTo>
                      <a:pt x="323900" y="344370"/>
                    </a:lnTo>
                    <a:cubicBezTo>
                      <a:pt x="314208" y="334762"/>
                      <a:pt x="298563" y="334829"/>
                      <a:pt x="288955" y="344521"/>
                    </a:cubicBezTo>
                    <a:cubicBezTo>
                      <a:pt x="279404" y="354153"/>
                      <a:pt x="279404" y="369684"/>
                      <a:pt x="288955" y="379316"/>
                    </a:cubicBezTo>
                    <a:lnTo>
                      <a:pt x="295231" y="385593"/>
                    </a:lnTo>
                    <a:lnTo>
                      <a:pt x="243095" y="385593"/>
                    </a:lnTo>
                    <a:lnTo>
                      <a:pt x="243095" y="335278"/>
                    </a:lnTo>
                    <a:cubicBezTo>
                      <a:pt x="243095" y="330906"/>
                      <a:pt x="239551" y="327362"/>
                      <a:pt x="235178" y="327362"/>
                    </a:cubicBezTo>
                    <a:cubicBezTo>
                      <a:pt x="232906" y="327361"/>
                      <a:pt x="230744" y="328337"/>
                      <a:pt x="229241" y="330042"/>
                    </a:cubicBezTo>
                    <a:cubicBezTo>
                      <a:pt x="220571" y="339885"/>
                      <a:pt x="205564" y="340836"/>
                      <a:pt x="195721" y="332166"/>
                    </a:cubicBezTo>
                    <a:cubicBezTo>
                      <a:pt x="185878" y="323496"/>
                      <a:pt x="184927" y="308490"/>
                      <a:pt x="193597" y="298646"/>
                    </a:cubicBezTo>
                    <a:cubicBezTo>
                      <a:pt x="202266" y="288803"/>
                      <a:pt x="217273" y="287852"/>
                      <a:pt x="227116" y="296522"/>
                    </a:cubicBezTo>
                    <a:cubicBezTo>
                      <a:pt x="227868" y="297185"/>
                      <a:pt x="228578" y="297894"/>
                      <a:pt x="229241" y="298646"/>
                    </a:cubicBezTo>
                    <a:cubicBezTo>
                      <a:pt x="232132" y="301926"/>
                      <a:pt x="237136" y="302240"/>
                      <a:pt x="240414" y="299348"/>
                    </a:cubicBezTo>
                    <a:cubicBezTo>
                      <a:pt x="242119" y="297845"/>
                      <a:pt x="243095" y="295682"/>
                      <a:pt x="243095" y="293410"/>
                    </a:cubicBezTo>
                    <a:lnTo>
                      <a:pt x="243095" y="243095"/>
                    </a:lnTo>
                    <a:lnTo>
                      <a:pt x="278073" y="243095"/>
                    </a:lnTo>
                    <a:cubicBezTo>
                      <a:pt x="269319" y="263127"/>
                      <a:pt x="278462" y="286462"/>
                      <a:pt x="298494" y="295216"/>
                    </a:cubicBezTo>
                    <a:cubicBezTo>
                      <a:pt x="318525" y="303970"/>
                      <a:pt x="341861" y="294828"/>
                      <a:pt x="350615" y="274796"/>
                    </a:cubicBezTo>
                    <a:cubicBezTo>
                      <a:pt x="355031" y="264690"/>
                      <a:pt x="355031" y="253200"/>
                      <a:pt x="350615" y="243095"/>
                    </a:cubicBezTo>
                    <a:lnTo>
                      <a:pt x="385593" y="243095"/>
                    </a:lnTo>
                    <a:lnTo>
                      <a:pt x="385593" y="346010"/>
                    </a:lnTo>
                    <a:lnTo>
                      <a:pt x="401426" y="346010"/>
                    </a:lnTo>
                    <a:lnTo>
                      <a:pt x="401426" y="195596"/>
                    </a:lnTo>
                    <a:lnTo>
                      <a:pt x="425176" y="195596"/>
                    </a:lnTo>
                    <a:cubicBezTo>
                      <a:pt x="442657" y="195576"/>
                      <a:pt x="456822" y="181410"/>
                      <a:pt x="456842" y="163929"/>
                    </a:cubicBezTo>
                    <a:lnTo>
                      <a:pt x="456842" y="95960"/>
                    </a:lnTo>
                    <a:lnTo>
                      <a:pt x="470357" y="82445"/>
                    </a:lnTo>
                    <a:lnTo>
                      <a:pt x="459161" y="71249"/>
                    </a:lnTo>
                    <a:lnTo>
                      <a:pt x="443328" y="87082"/>
                    </a:lnTo>
                    <a:cubicBezTo>
                      <a:pt x="441843" y="88567"/>
                      <a:pt x="441009" y="90580"/>
                      <a:pt x="441009" y="92680"/>
                    </a:cubicBezTo>
                    <a:lnTo>
                      <a:pt x="441009" y="163929"/>
                    </a:lnTo>
                    <a:cubicBezTo>
                      <a:pt x="440999" y="172669"/>
                      <a:pt x="433916" y="179752"/>
                      <a:pt x="425176" y="179762"/>
                    </a:cubicBezTo>
                    <a:lnTo>
                      <a:pt x="401426" y="179762"/>
                    </a:lnTo>
                    <a:lnTo>
                      <a:pt x="401426" y="159292"/>
                    </a:lnTo>
                    <a:lnTo>
                      <a:pt x="414941" y="145778"/>
                    </a:lnTo>
                    <a:lnTo>
                      <a:pt x="403745" y="134582"/>
                    </a:lnTo>
                    <a:lnTo>
                      <a:pt x="368120" y="170206"/>
                    </a:lnTo>
                    <a:cubicBezTo>
                      <a:pt x="364654" y="173673"/>
                      <a:pt x="359033" y="173673"/>
                      <a:pt x="355566" y="170206"/>
                    </a:cubicBezTo>
                    <a:cubicBezTo>
                      <a:pt x="352100" y="166740"/>
                      <a:pt x="352100" y="161119"/>
                      <a:pt x="355566" y="157652"/>
                    </a:cubicBezTo>
                    <a:lnTo>
                      <a:pt x="391191" y="122028"/>
                    </a:lnTo>
                    <a:cubicBezTo>
                      <a:pt x="394282" y="118936"/>
                      <a:pt x="394282" y="113924"/>
                      <a:pt x="391191" y="110832"/>
                    </a:cubicBezTo>
                    <a:cubicBezTo>
                      <a:pt x="391191" y="110832"/>
                      <a:pt x="391191" y="110832"/>
                      <a:pt x="391191" y="110832"/>
                    </a:cubicBezTo>
                    <a:cubicBezTo>
                      <a:pt x="376818" y="96425"/>
                      <a:pt x="376818" y="73103"/>
                      <a:pt x="391191" y="58695"/>
                    </a:cubicBezTo>
                    <a:lnTo>
                      <a:pt x="430774" y="19113"/>
                    </a:lnTo>
                    <a:lnTo>
                      <a:pt x="419578" y="7917"/>
                    </a:lnTo>
                    <a:lnTo>
                      <a:pt x="379995" y="47499"/>
                    </a:lnTo>
                    <a:cubicBezTo>
                      <a:pt x="361609" y="65934"/>
                      <a:pt x="359411" y="95022"/>
                      <a:pt x="374817" y="116010"/>
                    </a:cubicBezTo>
                    <a:lnTo>
                      <a:pt x="344370" y="146456"/>
                    </a:lnTo>
                    <a:cubicBezTo>
                      <a:pt x="334679" y="156065"/>
                      <a:pt x="334611" y="171710"/>
                      <a:pt x="344220" y="181402"/>
                    </a:cubicBezTo>
                    <a:cubicBezTo>
                      <a:pt x="353829" y="191094"/>
                      <a:pt x="369474" y="191161"/>
                      <a:pt x="379166" y="181553"/>
                    </a:cubicBezTo>
                    <a:cubicBezTo>
                      <a:pt x="379216" y="181503"/>
                      <a:pt x="379267" y="181453"/>
                      <a:pt x="379316" y="181402"/>
                    </a:cubicBezTo>
                    <a:lnTo>
                      <a:pt x="385593" y="175125"/>
                    </a:lnTo>
                    <a:lnTo>
                      <a:pt x="385593" y="227262"/>
                    </a:lnTo>
                    <a:lnTo>
                      <a:pt x="335277" y="227262"/>
                    </a:lnTo>
                    <a:cubicBezTo>
                      <a:pt x="330905" y="227262"/>
                      <a:pt x="327361" y="230805"/>
                      <a:pt x="327361" y="235177"/>
                    </a:cubicBezTo>
                    <a:cubicBezTo>
                      <a:pt x="327360" y="237450"/>
                      <a:pt x="328336" y="239613"/>
                      <a:pt x="330041" y="241116"/>
                    </a:cubicBezTo>
                    <a:cubicBezTo>
                      <a:pt x="339884" y="249784"/>
                      <a:pt x="340836" y="264792"/>
                      <a:pt x="332167" y="274635"/>
                    </a:cubicBezTo>
                    <a:cubicBezTo>
                      <a:pt x="323498" y="284479"/>
                      <a:pt x="308491" y="285431"/>
                      <a:pt x="298647" y="276762"/>
                    </a:cubicBezTo>
                    <a:cubicBezTo>
                      <a:pt x="288804" y="268093"/>
                      <a:pt x="287852" y="253086"/>
                      <a:pt x="296521" y="243242"/>
                    </a:cubicBezTo>
                    <a:cubicBezTo>
                      <a:pt x="297184" y="242489"/>
                      <a:pt x="297894" y="241779"/>
                      <a:pt x="298647" y="241116"/>
                    </a:cubicBezTo>
                    <a:cubicBezTo>
                      <a:pt x="301927" y="238224"/>
                      <a:pt x="302241" y="233221"/>
                      <a:pt x="299348" y="229942"/>
                    </a:cubicBezTo>
                    <a:cubicBezTo>
                      <a:pt x="297846" y="228237"/>
                      <a:pt x="295683" y="227262"/>
                      <a:pt x="293411" y="227262"/>
                    </a:cubicBezTo>
                    <a:lnTo>
                      <a:pt x="243095" y="227262"/>
                    </a:lnTo>
                    <a:lnTo>
                      <a:pt x="243095" y="192284"/>
                    </a:lnTo>
                    <a:cubicBezTo>
                      <a:pt x="263127" y="201037"/>
                      <a:pt x="286462" y="191894"/>
                      <a:pt x="295215" y="171861"/>
                    </a:cubicBezTo>
                    <a:cubicBezTo>
                      <a:pt x="303967" y="151829"/>
                      <a:pt x="294824" y="128494"/>
                      <a:pt x="274791" y="119741"/>
                    </a:cubicBezTo>
                    <a:cubicBezTo>
                      <a:pt x="264687" y="115327"/>
                      <a:pt x="253199" y="115327"/>
                      <a:pt x="243095" y="119741"/>
                    </a:cubicBezTo>
                    <a:lnTo>
                      <a:pt x="243095" y="84764"/>
                    </a:lnTo>
                    <a:lnTo>
                      <a:pt x="346010" y="84764"/>
                    </a:lnTo>
                    <a:lnTo>
                      <a:pt x="346010" y="68931"/>
                    </a:lnTo>
                    <a:lnTo>
                      <a:pt x="195596" y="68931"/>
                    </a:lnTo>
                    <a:lnTo>
                      <a:pt x="195596" y="45181"/>
                    </a:lnTo>
                    <a:cubicBezTo>
                      <a:pt x="195576" y="27700"/>
                      <a:pt x="181410" y="13534"/>
                      <a:pt x="163929" y="13515"/>
                    </a:cubicBezTo>
                    <a:lnTo>
                      <a:pt x="95959" y="13515"/>
                    </a:lnTo>
                    <a:lnTo>
                      <a:pt x="82445" y="0"/>
                    </a:lnTo>
                    <a:lnTo>
                      <a:pt x="71249" y="11196"/>
                    </a:lnTo>
                    <a:lnTo>
                      <a:pt x="87082" y="27029"/>
                    </a:lnTo>
                    <a:cubicBezTo>
                      <a:pt x="88567" y="28514"/>
                      <a:pt x="90580" y="29348"/>
                      <a:pt x="92680" y="29348"/>
                    </a:cubicBezTo>
                    <a:lnTo>
                      <a:pt x="163929" y="29348"/>
                    </a:lnTo>
                    <a:cubicBezTo>
                      <a:pt x="172669" y="29358"/>
                      <a:pt x="179752" y="36441"/>
                      <a:pt x="179762" y="45181"/>
                    </a:cubicBezTo>
                    <a:lnTo>
                      <a:pt x="179762" y="68931"/>
                    </a:lnTo>
                    <a:lnTo>
                      <a:pt x="159292" y="68931"/>
                    </a:lnTo>
                    <a:lnTo>
                      <a:pt x="145778" y="55416"/>
                    </a:lnTo>
                    <a:lnTo>
                      <a:pt x="134582" y="66612"/>
                    </a:lnTo>
                    <a:lnTo>
                      <a:pt x="170206" y="102236"/>
                    </a:lnTo>
                    <a:cubicBezTo>
                      <a:pt x="173673" y="105703"/>
                      <a:pt x="173673" y="111324"/>
                      <a:pt x="170206" y="114790"/>
                    </a:cubicBezTo>
                    <a:cubicBezTo>
                      <a:pt x="166740" y="118257"/>
                      <a:pt x="161119" y="118257"/>
                      <a:pt x="157652" y="114790"/>
                    </a:cubicBezTo>
                    <a:lnTo>
                      <a:pt x="122028" y="79166"/>
                    </a:lnTo>
                    <a:cubicBezTo>
                      <a:pt x="118936" y="76074"/>
                      <a:pt x="113924" y="76074"/>
                      <a:pt x="110832" y="79165"/>
                    </a:cubicBezTo>
                    <a:cubicBezTo>
                      <a:pt x="110832" y="79165"/>
                      <a:pt x="110832" y="79166"/>
                      <a:pt x="110832" y="79166"/>
                    </a:cubicBezTo>
                    <a:cubicBezTo>
                      <a:pt x="96436" y="93563"/>
                      <a:pt x="73093" y="93563"/>
                      <a:pt x="58696" y="79167"/>
                    </a:cubicBezTo>
                    <a:cubicBezTo>
                      <a:pt x="58696" y="79166"/>
                      <a:pt x="58696" y="79166"/>
                      <a:pt x="58695" y="79166"/>
                    </a:cubicBezTo>
                    <a:lnTo>
                      <a:pt x="19113" y="39583"/>
                    </a:lnTo>
                    <a:lnTo>
                      <a:pt x="7917" y="50779"/>
                    </a:lnTo>
                    <a:lnTo>
                      <a:pt x="47499" y="90362"/>
                    </a:lnTo>
                    <a:cubicBezTo>
                      <a:pt x="65922" y="108777"/>
                      <a:pt x="95031" y="110978"/>
                      <a:pt x="116015" y="95545"/>
                    </a:cubicBezTo>
                    <a:lnTo>
                      <a:pt x="146456" y="125986"/>
                    </a:lnTo>
                    <a:cubicBezTo>
                      <a:pt x="156148" y="135595"/>
                      <a:pt x="171793" y="135528"/>
                      <a:pt x="181402" y="125836"/>
                    </a:cubicBezTo>
                    <a:cubicBezTo>
                      <a:pt x="190952" y="116203"/>
                      <a:pt x="190952" y="100673"/>
                      <a:pt x="181402" y="91040"/>
                    </a:cubicBezTo>
                    <a:lnTo>
                      <a:pt x="175125" y="84764"/>
                    </a:lnTo>
                    <a:lnTo>
                      <a:pt x="227262" y="84764"/>
                    </a:lnTo>
                    <a:lnTo>
                      <a:pt x="227262" y="135078"/>
                    </a:lnTo>
                    <a:cubicBezTo>
                      <a:pt x="227262" y="139450"/>
                      <a:pt x="230805" y="142995"/>
                      <a:pt x="235177" y="142996"/>
                    </a:cubicBezTo>
                    <a:cubicBezTo>
                      <a:pt x="237450" y="142996"/>
                      <a:pt x="239613" y="142019"/>
                      <a:pt x="241116" y="140315"/>
                    </a:cubicBezTo>
                    <a:cubicBezTo>
                      <a:pt x="249785" y="130472"/>
                      <a:pt x="264792" y="129521"/>
                      <a:pt x="274635" y="138191"/>
                    </a:cubicBezTo>
                    <a:cubicBezTo>
                      <a:pt x="284479" y="146860"/>
                      <a:pt x="285430" y="161867"/>
                      <a:pt x="276760" y="171710"/>
                    </a:cubicBezTo>
                    <a:cubicBezTo>
                      <a:pt x="268090" y="181554"/>
                      <a:pt x="253084" y="182504"/>
                      <a:pt x="243240" y="173835"/>
                    </a:cubicBezTo>
                    <a:cubicBezTo>
                      <a:pt x="242488" y="173172"/>
                      <a:pt x="241779" y="172462"/>
                      <a:pt x="241116" y="171710"/>
                    </a:cubicBezTo>
                    <a:cubicBezTo>
                      <a:pt x="238224" y="168431"/>
                      <a:pt x="233221" y="168117"/>
                      <a:pt x="229942" y="171010"/>
                    </a:cubicBezTo>
                    <a:cubicBezTo>
                      <a:pt x="228237" y="172512"/>
                      <a:pt x="227262" y="174675"/>
                      <a:pt x="227262" y="176947"/>
                    </a:cubicBezTo>
                    <a:lnTo>
                      <a:pt x="227262" y="227262"/>
                    </a:lnTo>
                    <a:lnTo>
                      <a:pt x="192283" y="227262"/>
                    </a:lnTo>
                    <a:cubicBezTo>
                      <a:pt x="201037" y="207230"/>
                      <a:pt x="191895" y="183895"/>
                      <a:pt x="171863" y="175141"/>
                    </a:cubicBezTo>
                    <a:cubicBezTo>
                      <a:pt x="151832" y="166386"/>
                      <a:pt x="128496" y="175529"/>
                      <a:pt x="119742" y="195561"/>
                    </a:cubicBezTo>
                    <a:cubicBezTo>
                      <a:pt x="115326" y="205666"/>
                      <a:pt x="115326" y="217156"/>
                      <a:pt x="119742" y="227262"/>
                    </a:cubicBezTo>
                    <a:lnTo>
                      <a:pt x="84764" y="227262"/>
                    </a:lnTo>
                    <a:lnTo>
                      <a:pt x="84764" y="124346"/>
                    </a:lnTo>
                    <a:lnTo>
                      <a:pt x="68931" y="124346"/>
                    </a:lnTo>
                    <a:lnTo>
                      <a:pt x="68931" y="274761"/>
                    </a:lnTo>
                    <a:lnTo>
                      <a:pt x="45181" y="274761"/>
                    </a:lnTo>
                    <a:cubicBezTo>
                      <a:pt x="27700" y="274781"/>
                      <a:pt x="13534" y="288947"/>
                      <a:pt x="13515" y="306427"/>
                    </a:cubicBezTo>
                    <a:lnTo>
                      <a:pt x="13515" y="374397"/>
                    </a:lnTo>
                    <a:lnTo>
                      <a:pt x="0" y="387912"/>
                    </a:lnTo>
                    <a:lnTo>
                      <a:pt x="11196" y="399108"/>
                    </a:lnTo>
                    <a:lnTo>
                      <a:pt x="27029" y="383274"/>
                    </a:lnTo>
                    <a:cubicBezTo>
                      <a:pt x="28514" y="381790"/>
                      <a:pt x="29348" y="379776"/>
                      <a:pt x="29348" y="377676"/>
                    </a:cubicBezTo>
                    <a:lnTo>
                      <a:pt x="29348" y="306427"/>
                    </a:lnTo>
                    <a:cubicBezTo>
                      <a:pt x="29358" y="297688"/>
                      <a:pt x="36441" y="290604"/>
                      <a:pt x="45181" y="290594"/>
                    </a:cubicBezTo>
                    <a:lnTo>
                      <a:pt x="68931" y="290594"/>
                    </a:lnTo>
                    <a:lnTo>
                      <a:pt x="68931" y="311065"/>
                    </a:lnTo>
                    <a:lnTo>
                      <a:pt x="55416" y="324579"/>
                    </a:lnTo>
                    <a:lnTo>
                      <a:pt x="66612" y="335775"/>
                    </a:lnTo>
                    <a:lnTo>
                      <a:pt x="102236" y="300151"/>
                    </a:lnTo>
                    <a:cubicBezTo>
                      <a:pt x="105703" y="296684"/>
                      <a:pt x="111324" y="296684"/>
                      <a:pt x="114790" y="300151"/>
                    </a:cubicBezTo>
                    <a:cubicBezTo>
                      <a:pt x="118257" y="303617"/>
                      <a:pt x="118257" y="309238"/>
                      <a:pt x="114790" y="312704"/>
                    </a:cubicBezTo>
                    <a:lnTo>
                      <a:pt x="79166" y="348329"/>
                    </a:lnTo>
                    <a:cubicBezTo>
                      <a:pt x="76074" y="351420"/>
                      <a:pt x="76074" y="356432"/>
                      <a:pt x="79165" y="359525"/>
                    </a:cubicBezTo>
                    <a:cubicBezTo>
                      <a:pt x="79165" y="359525"/>
                      <a:pt x="79166" y="359525"/>
                      <a:pt x="79166" y="359525"/>
                    </a:cubicBezTo>
                    <a:cubicBezTo>
                      <a:pt x="93538" y="373932"/>
                      <a:pt x="93538" y="397254"/>
                      <a:pt x="79166" y="411661"/>
                    </a:cubicBezTo>
                    <a:lnTo>
                      <a:pt x="39583" y="451244"/>
                    </a:lnTo>
                    <a:lnTo>
                      <a:pt x="50779" y="462440"/>
                    </a:lnTo>
                    <a:lnTo>
                      <a:pt x="90362" y="422857"/>
                    </a:lnTo>
                    <a:cubicBezTo>
                      <a:pt x="108748" y="404423"/>
                      <a:pt x="110946" y="375335"/>
                      <a:pt x="95540" y="354346"/>
                    </a:cubicBezTo>
                    <a:lnTo>
                      <a:pt x="125986" y="323900"/>
                    </a:lnTo>
                    <a:cubicBezTo>
                      <a:pt x="135678" y="314291"/>
                      <a:pt x="135745" y="298646"/>
                      <a:pt x="126137" y="288955"/>
                    </a:cubicBezTo>
                    <a:cubicBezTo>
                      <a:pt x="116528" y="279263"/>
                      <a:pt x="100883" y="279195"/>
                      <a:pt x="91191" y="288804"/>
                    </a:cubicBezTo>
                    <a:cubicBezTo>
                      <a:pt x="91140" y="288854"/>
                      <a:pt x="91090" y="288904"/>
                      <a:pt x="91040" y="288955"/>
                    </a:cubicBezTo>
                    <a:lnTo>
                      <a:pt x="84764" y="295231"/>
                    </a:lnTo>
                    <a:lnTo>
                      <a:pt x="84764" y="243095"/>
                    </a:lnTo>
                    <a:lnTo>
                      <a:pt x="135079" y="243095"/>
                    </a:lnTo>
                    <a:cubicBezTo>
                      <a:pt x="139451" y="243095"/>
                      <a:pt x="142996" y="239551"/>
                      <a:pt x="142996" y="235178"/>
                    </a:cubicBezTo>
                    <a:cubicBezTo>
                      <a:pt x="142997" y="232906"/>
                      <a:pt x="142020" y="230744"/>
                      <a:pt x="140316" y="229241"/>
                    </a:cubicBezTo>
                    <a:cubicBezTo>
                      <a:pt x="130473" y="220572"/>
                      <a:pt x="129521" y="205564"/>
                      <a:pt x="138190" y="195721"/>
                    </a:cubicBezTo>
                    <a:cubicBezTo>
                      <a:pt x="146858" y="185878"/>
                      <a:pt x="161866" y="184926"/>
                      <a:pt x="171709" y="193595"/>
                    </a:cubicBezTo>
                    <a:cubicBezTo>
                      <a:pt x="181553" y="202263"/>
                      <a:pt x="182504" y="217271"/>
                      <a:pt x="173836" y="227114"/>
                    </a:cubicBezTo>
                    <a:cubicBezTo>
                      <a:pt x="173173" y="227867"/>
                      <a:pt x="172462" y="228578"/>
                      <a:pt x="171709" y="229241"/>
                    </a:cubicBezTo>
                    <a:cubicBezTo>
                      <a:pt x="168430" y="232132"/>
                      <a:pt x="168116" y="237136"/>
                      <a:pt x="171009" y="240414"/>
                    </a:cubicBezTo>
                    <a:cubicBezTo>
                      <a:pt x="172511" y="242119"/>
                      <a:pt x="174674" y="243095"/>
                      <a:pt x="176946" y="243095"/>
                    </a:cubicBezTo>
                    <a:lnTo>
                      <a:pt x="227262" y="243095"/>
                    </a:lnTo>
                    <a:lnTo>
                      <a:pt x="227262" y="278072"/>
                    </a:lnTo>
                    <a:cubicBezTo>
                      <a:pt x="207230" y="269319"/>
                      <a:pt x="183895" y="278463"/>
                      <a:pt x="175142" y="298496"/>
                    </a:cubicBezTo>
                    <a:cubicBezTo>
                      <a:pt x="166389" y="318528"/>
                      <a:pt x="175533" y="341863"/>
                      <a:pt x="195566" y="350616"/>
                    </a:cubicBezTo>
                    <a:cubicBezTo>
                      <a:pt x="205669" y="355030"/>
                      <a:pt x="217157" y="355030"/>
                      <a:pt x="227262" y="350616"/>
                    </a:cubicBezTo>
                    <a:lnTo>
                      <a:pt x="227262" y="385593"/>
                    </a:lnTo>
                    <a:lnTo>
                      <a:pt x="124346" y="385593"/>
                    </a:lnTo>
                    <a:lnTo>
                      <a:pt x="124346" y="401426"/>
                    </a:lnTo>
                    <a:lnTo>
                      <a:pt x="274761" y="401426"/>
                    </a:lnTo>
                    <a:lnTo>
                      <a:pt x="274761" y="425176"/>
                    </a:lnTo>
                    <a:cubicBezTo>
                      <a:pt x="274781" y="442657"/>
                      <a:pt x="288947" y="456822"/>
                      <a:pt x="306427" y="456842"/>
                    </a:cubicBezTo>
                    <a:lnTo>
                      <a:pt x="374398" y="456842"/>
                    </a:lnTo>
                    <a:lnTo>
                      <a:pt x="387912" y="470357"/>
                    </a:lnTo>
                    <a:lnTo>
                      <a:pt x="399108" y="459161"/>
                    </a:lnTo>
                    <a:lnTo>
                      <a:pt x="383274" y="443328"/>
                    </a:lnTo>
                    <a:cubicBezTo>
                      <a:pt x="381790" y="441843"/>
                      <a:pt x="379776" y="441009"/>
                      <a:pt x="377676" y="441009"/>
                    </a:cubicBezTo>
                    <a:lnTo>
                      <a:pt x="306427" y="441009"/>
                    </a:lnTo>
                    <a:cubicBezTo>
                      <a:pt x="297688" y="440999"/>
                      <a:pt x="290604" y="433916"/>
                      <a:pt x="290594" y="425176"/>
                    </a:cubicBezTo>
                    <a:lnTo>
                      <a:pt x="290594" y="401426"/>
                    </a:lnTo>
                    <a:lnTo>
                      <a:pt x="311065" y="401426"/>
                    </a:lnTo>
                    <a:lnTo>
                      <a:pt x="324579" y="414941"/>
                    </a:lnTo>
                    <a:lnTo>
                      <a:pt x="335775" y="403745"/>
                    </a:lnTo>
                    <a:lnTo>
                      <a:pt x="300151" y="368120"/>
                    </a:lnTo>
                    <a:cubicBezTo>
                      <a:pt x="296684" y="364654"/>
                      <a:pt x="296684" y="359033"/>
                      <a:pt x="300151" y="355566"/>
                    </a:cubicBezTo>
                    <a:cubicBezTo>
                      <a:pt x="303617" y="352100"/>
                      <a:pt x="309238" y="352100"/>
                      <a:pt x="312704" y="355566"/>
                    </a:cubicBezTo>
                    <a:lnTo>
                      <a:pt x="348329" y="391191"/>
                    </a:lnTo>
                    <a:cubicBezTo>
                      <a:pt x="351420" y="394282"/>
                      <a:pt x="356432" y="394282"/>
                      <a:pt x="359525" y="391191"/>
                    </a:cubicBezTo>
                    <a:cubicBezTo>
                      <a:pt x="359525" y="391191"/>
                      <a:pt x="359525" y="391191"/>
                      <a:pt x="359525" y="391191"/>
                    </a:cubicBezTo>
                    <a:cubicBezTo>
                      <a:pt x="373921" y="376794"/>
                      <a:pt x="397263" y="376794"/>
                      <a:pt x="411660" y="391190"/>
                    </a:cubicBezTo>
                    <a:cubicBezTo>
                      <a:pt x="411660" y="391190"/>
                      <a:pt x="411661" y="391191"/>
                      <a:pt x="411661" y="391191"/>
                    </a:cubicBezTo>
                    <a:lnTo>
                      <a:pt x="451244" y="430774"/>
                    </a:lnTo>
                    <a:lnTo>
                      <a:pt x="462440" y="419578"/>
                    </a:lnTo>
                    <a:lnTo>
                      <a:pt x="422857" y="379995"/>
                    </a:lnTo>
                    <a:cubicBezTo>
                      <a:pt x="412996" y="370080"/>
                      <a:pt x="399578" y="364522"/>
                      <a:pt x="385593" y="36456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6983" name="Google Shape;6983;p35"/>
          <p:cNvGrpSpPr/>
          <p:nvPr/>
        </p:nvGrpSpPr>
        <p:grpSpPr>
          <a:xfrm>
            <a:off x="347954" y="5754800"/>
            <a:ext cx="896786" cy="896786"/>
            <a:chOff x="-812316" y="5754800"/>
            <a:chExt cx="896786" cy="896786"/>
          </a:xfrm>
        </p:grpSpPr>
        <p:sp>
          <p:nvSpPr>
            <p:cNvPr id="6984" name="Google Shape;6984;p35"/>
            <p:cNvSpPr/>
            <p:nvPr/>
          </p:nvSpPr>
          <p:spPr>
            <a:xfrm>
              <a:off x="-812316" y="5754800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5" name="Google Shape;6985;p35"/>
            <p:cNvSpPr/>
            <p:nvPr/>
          </p:nvSpPr>
          <p:spPr>
            <a:xfrm>
              <a:off x="-726564" y="5829711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986" name="Google Shape;6986;p35"/>
            <p:cNvGrpSpPr/>
            <p:nvPr/>
          </p:nvGrpSpPr>
          <p:grpSpPr>
            <a:xfrm>
              <a:off x="-581772" y="5987784"/>
              <a:ext cx="441375" cy="441375"/>
              <a:chOff x="3733800" y="1066800"/>
              <a:chExt cx="4724400" cy="4724400"/>
            </a:xfrm>
          </p:grpSpPr>
          <p:grpSp>
            <p:nvGrpSpPr>
              <p:cNvPr id="6987" name="Google Shape;6987;p35"/>
              <p:cNvGrpSpPr/>
              <p:nvPr/>
            </p:nvGrpSpPr>
            <p:grpSpPr>
              <a:xfrm>
                <a:off x="3810000" y="1143000"/>
                <a:ext cx="4572000" cy="4572000"/>
                <a:chOff x="3810000" y="1143000"/>
                <a:chExt cx="4572000" cy="4572000"/>
              </a:xfrm>
            </p:grpSpPr>
            <p:sp>
              <p:nvSpPr>
                <p:cNvPr id="6988" name="Google Shape;6988;p35"/>
                <p:cNvSpPr/>
                <p:nvPr/>
              </p:nvSpPr>
              <p:spPr>
                <a:xfrm>
                  <a:off x="5334000" y="4800600"/>
                  <a:ext cx="30480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0" h="609600" extrusionOk="0">
                      <a:moveTo>
                        <a:pt x="2895600" y="0"/>
                      </a:moveTo>
                      <a:cubicBezTo>
                        <a:pt x="2979420" y="0"/>
                        <a:pt x="3048000" y="68580"/>
                        <a:pt x="3048000" y="152400"/>
                      </a:cubicBezTo>
                      <a:cubicBezTo>
                        <a:pt x="3048000" y="278892"/>
                        <a:pt x="2996946" y="393192"/>
                        <a:pt x="2913888" y="475488"/>
                      </a:cubicBezTo>
                      <a:cubicBezTo>
                        <a:pt x="2831592" y="558546"/>
                        <a:pt x="2717292" y="609600"/>
                        <a:pt x="2590800" y="609600"/>
                      </a:cubicBezTo>
                      <a:lnTo>
                        <a:pt x="0" y="609600"/>
                      </a:lnTo>
                      <a:lnTo>
                        <a:pt x="0" y="0"/>
                      </a:lnTo>
                      <a:lnTo>
                        <a:pt x="2590800" y="0"/>
                      </a:lnTo>
                      <a:close/>
                    </a:path>
                  </a:pathLst>
                </a:custGeom>
                <a:solidFill>
                  <a:srgbClr val="D8E2F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89" name="Google Shape;6989;p35"/>
                <p:cNvSpPr/>
                <p:nvPr/>
              </p:nvSpPr>
              <p:spPr>
                <a:xfrm>
                  <a:off x="6083808" y="2552700"/>
                  <a:ext cx="1231391" cy="41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1391" h="419100" extrusionOk="0">
                      <a:moveTo>
                        <a:pt x="1078992" y="266700"/>
                      </a:moveTo>
                      <a:cubicBezTo>
                        <a:pt x="1078992" y="350520"/>
                        <a:pt x="1147572" y="419100"/>
                        <a:pt x="1231392" y="419100"/>
                      </a:cubicBezTo>
                      <a:lnTo>
                        <a:pt x="1524" y="419100"/>
                      </a:lnTo>
                      <a:lnTo>
                        <a:pt x="0" y="418338"/>
                      </a:lnTo>
                      <a:cubicBezTo>
                        <a:pt x="54864" y="323850"/>
                        <a:pt x="97536" y="221742"/>
                        <a:pt x="124968" y="114300"/>
                      </a:cubicBezTo>
                      <a:lnTo>
                        <a:pt x="774192" y="114300"/>
                      </a:lnTo>
                      <a:lnTo>
                        <a:pt x="1078992" y="0"/>
                      </a:lnTo>
                      <a:close/>
                    </a:path>
                  </a:pathLst>
                </a:custGeom>
                <a:solidFill>
                  <a:srgbClr val="E6E9E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90" name="Google Shape;6990;p35"/>
                <p:cNvSpPr/>
                <p:nvPr/>
              </p:nvSpPr>
              <p:spPr>
                <a:xfrm>
                  <a:off x="5105400" y="2971800"/>
                  <a:ext cx="3124200" cy="182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4200" h="1828800" extrusionOk="0">
                      <a:moveTo>
                        <a:pt x="228600" y="1219200"/>
                      </a:moveTo>
                      <a:cubicBezTo>
                        <a:pt x="228600" y="1135380"/>
                        <a:pt x="160020" y="1066800"/>
                        <a:pt x="76200" y="1066800"/>
                      </a:cubicBezTo>
                      <a:lnTo>
                        <a:pt x="0" y="1066800"/>
                      </a:lnTo>
                      <a:cubicBezTo>
                        <a:pt x="83820" y="1066800"/>
                        <a:pt x="152400" y="998220"/>
                        <a:pt x="152400" y="914400"/>
                      </a:cubicBezTo>
                      <a:lnTo>
                        <a:pt x="152400" y="588264"/>
                      </a:lnTo>
                      <a:cubicBezTo>
                        <a:pt x="288798" y="562356"/>
                        <a:pt x="417576" y="513588"/>
                        <a:pt x="533400" y="445770"/>
                      </a:cubicBezTo>
                      <a:lnTo>
                        <a:pt x="533400" y="446532"/>
                      </a:lnTo>
                      <a:lnTo>
                        <a:pt x="533400" y="1447800"/>
                      </a:lnTo>
                      <a:cubicBezTo>
                        <a:pt x="533400" y="1489710"/>
                        <a:pt x="567690" y="1524000"/>
                        <a:pt x="609600" y="1524000"/>
                      </a:cubicBezTo>
                      <a:lnTo>
                        <a:pt x="990600" y="1524000"/>
                      </a:lnTo>
                      <a:lnTo>
                        <a:pt x="1295400" y="1524000"/>
                      </a:lnTo>
                      <a:lnTo>
                        <a:pt x="1600200" y="1524000"/>
                      </a:lnTo>
                      <a:lnTo>
                        <a:pt x="1905000" y="1524000"/>
                      </a:lnTo>
                      <a:lnTo>
                        <a:pt x="2209800" y="1524000"/>
                      </a:lnTo>
                      <a:lnTo>
                        <a:pt x="2514600" y="1524000"/>
                      </a:lnTo>
                      <a:lnTo>
                        <a:pt x="2743200" y="1524000"/>
                      </a:lnTo>
                      <a:cubicBezTo>
                        <a:pt x="2785110" y="1524000"/>
                        <a:pt x="2819400" y="1489710"/>
                        <a:pt x="2819400" y="1447800"/>
                      </a:cubicBezTo>
                      <a:lnTo>
                        <a:pt x="2819400" y="76200"/>
                      </a:lnTo>
                      <a:cubicBezTo>
                        <a:pt x="2819400" y="34290"/>
                        <a:pt x="2785110" y="0"/>
                        <a:pt x="2743200" y="0"/>
                      </a:cubicBezTo>
                      <a:lnTo>
                        <a:pt x="3124200" y="0"/>
                      </a:lnTo>
                      <a:lnTo>
                        <a:pt x="3124200" y="16764"/>
                      </a:lnTo>
                      <a:lnTo>
                        <a:pt x="3124200" y="1524000"/>
                      </a:lnTo>
                      <a:cubicBezTo>
                        <a:pt x="3124200" y="1692402"/>
                        <a:pt x="2987802" y="1828800"/>
                        <a:pt x="2819400" y="1828800"/>
                      </a:cubicBezTo>
                      <a:lnTo>
                        <a:pt x="228600" y="1828800"/>
                      </a:lnTo>
                      <a:close/>
                    </a:path>
                  </a:pathLst>
                </a:custGeom>
                <a:solidFill>
                  <a:srgbClr val="F6E2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91" name="Google Shape;6991;p35"/>
                <p:cNvSpPr/>
                <p:nvPr/>
              </p:nvSpPr>
              <p:spPr>
                <a:xfrm>
                  <a:off x="5638800" y="2971037"/>
                  <a:ext cx="2286000" cy="1524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6000" h="1524762" extrusionOk="0">
                      <a:moveTo>
                        <a:pt x="2286000" y="76962"/>
                      </a:moveTo>
                      <a:lnTo>
                        <a:pt x="2286000" y="1448562"/>
                      </a:lnTo>
                      <a:cubicBezTo>
                        <a:pt x="2286000" y="1490472"/>
                        <a:pt x="2251710" y="1524762"/>
                        <a:pt x="2209800" y="1524762"/>
                      </a:cubicBezTo>
                      <a:lnTo>
                        <a:pt x="1981200" y="1524762"/>
                      </a:lnTo>
                      <a:lnTo>
                        <a:pt x="1981200" y="305562"/>
                      </a:lnTo>
                      <a:lnTo>
                        <a:pt x="1676400" y="305562"/>
                      </a:lnTo>
                      <a:lnTo>
                        <a:pt x="1676400" y="1524762"/>
                      </a:lnTo>
                      <a:lnTo>
                        <a:pt x="1371600" y="1524762"/>
                      </a:lnTo>
                      <a:lnTo>
                        <a:pt x="1371600" y="457962"/>
                      </a:lnTo>
                      <a:lnTo>
                        <a:pt x="1066800" y="457962"/>
                      </a:lnTo>
                      <a:lnTo>
                        <a:pt x="1066800" y="1524762"/>
                      </a:lnTo>
                      <a:lnTo>
                        <a:pt x="762000" y="1524762"/>
                      </a:lnTo>
                      <a:lnTo>
                        <a:pt x="762000" y="762762"/>
                      </a:lnTo>
                      <a:lnTo>
                        <a:pt x="457200" y="762762"/>
                      </a:lnTo>
                      <a:lnTo>
                        <a:pt x="457200" y="1524762"/>
                      </a:lnTo>
                      <a:lnTo>
                        <a:pt x="76200" y="1524762"/>
                      </a:lnTo>
                      <a:cubicBezTo>
                        <a:pt x="34290" y="1524762"/>
                        <a:pt x="0" y="1490472"/>
                        <a:pt x="0" y="1448562"/>
                      </a:cubicBezTo>
                      <a:lnTo>
                        <a:pt x="0" y="447294"/>
                      </a:lnTo>
                      <a:lnTo>
                        <a:pt x="0" y="446532"/>
                      </a:lnTo>
                      <a:cubicBezTo>
                        <a:pt x="185166" y="339852"/>
                        <a:pt x="339090" y="185166"/>
                        <a:pt x="445008" y="0"/>
                      </a:cubicBezTo>
                      <a:lnTo>
                        <a:pt x="446532" y="762"/>
                      </a:lnTo>
                      <a:lnTo>
                        <a:pt x="1676400" y="762"/>
                      </a:lnTo>
                      <a:lnTo>
                        <a:pt x="2209800" y="762"/>
                      </a:lnTo>
                      <a:cubicBezTo>
                        <a:pt x="2251710" y="762"/>
                        <a:pt x="2286000" y="35052"/>
                        <a:pt x="2286000" y="76962"/>
                      </a:cubicBez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92" name="Google Shape;6992;p35"/>
                <p:cNvSpPr/>
                <p:nvPr/>
              </p:nvSpPr>
              <p:spPr>
                <a:xfrm>
                  <a:off x="7315200" y="3276600"/>
                  <a:ext cx="304800" cy="12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12192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1219200"/>
                      </a:lnTo>
                      <a:lnTo>
                        <a:pt x="0" y="12192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93" name="Google Shape;6993;p35"/>
                <p:cNvSpPr/>
                <p:nvPr/>
              </p:nvSpPr>
              <p:spPr>
                <a:xfrm>
                  <a:off x="6705600" y="3429000"/>
                  <a:ext cx="304800" cy="106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10668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1066800"/>
                      </a:lnTo>
                      <a:lnTo>
                        <a:pt x="0" y="10668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94" name="Google Shape;6994;p35"/>
                <p:cNvSpPr/>
                <p:nvPr/>
              </p:nvSpPr>
              <p:spPr>
                <a:xfrm>
                  <a:off x="6096000" y="3733800"/>
                  <a:ext cx="304800" cy="7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7620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762000"/>
                      </a:lnTo>
                      <a:lnTo>
                        <a:pt x="0" y="7620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95" name="Google Shape;6995;p35"/>
                <p:cNvSpPr/>
                <p:nvPr/>
              </p:nvSpPr>
              <p:spPr>
                <a:xfrm>
                  <a:off x="4724400" y="4038600"/>
                  <a:ext cx="609600" cy="167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1676400" extrusionOk="0">
                      <a:moveTo>
                        <a:pt x="457200" y="0"/>
                      </a:moveTo>
                      <a:cubicBezTo>
                        <a:pt x="541020" y="0"/>
                        <a:pt x="609600" y="68580"/>
                        <a:pt x="609600" y="152400"/>
                      </a:cubicBezTo>
                      <a:lnTo>
                        <a:pt x="609600" y="762000"/>
                      </a:lnTo>
                      <a:lnTo>
                        <a:pt x="609600" y="1371600"/>
                      </a:lnTo>
                      <a:cubicBezTo>
                        <a:pt x="609600" y="1455420"/>
                        <a:pt x="575310" y="1531620"/>
                        <a:pt x="520446" y="1587246"/>
                      </a:cubicBezTo>
                      <a:cubicBezTo>
                        <a:pt x="464820" y="1642110"/>
                        <a:pt x="388620" y="1676400"/>
                        <a:pt x="304800" y="1676400"/>
                      </a:cubicBezTo>
                      <a:cubicBezTo>
                        <a:pt x="136398" y="1676400"/>
                        <a:pt x="0" y="1540002"/>
                        <a:pt x="0" y="1371600"/>
                      </a:cubicBezTo>
                      <a:lnTo>
                        <a:pt x="0" y="152400"/>
                      </a:lnTo>
                      <a:cubicBezTo>
                        <a:pt x="0" y="68580"/>
                        <a:pt x="68580" y="0"/>
                        <a:pt x="152400" y="0"/>
                      </a:cubicBezTo>
                      <a:lnTo>
                        <a:pt x="228600" y="0"/>
                      </a:lnTo>
                      <a:lnTo>
                        <a:pt x="381000" y="0"/>
                      </a:ln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96" name="Google Shape;6996;p35"/>
                <p:cNvSpPr/>
                <p:nvPr/>
              </p:nvSpPr>
              <p:spPr>
                <a:xfrm>
                  <a:off x="4800600" y="3560064"/>
                  <a:ext cx="457200" cy="478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200" h="478535" extrusionOk="0">
                      <a:moveTo>
                        <a:pt x="457200" y="0"/>
                      </a:moveTo>
                      <a:lnTo>
                        <a:pt x="457200" y="326136"/>
                      </a:lnTo>
                      <a:cubicBezTo>
                        <a:pt x="457200" y="409956"/>
                        <a:pt x="388620" y="478536"/>
                        <a:pt x="304800" y="478536"/>
                      </a:cubicBezTo>
                      <a:lnTo>
                        <a:pt x="152400" y="478536"/>
                      </a:lnTo>
                      <a:cubicBezTo>
                        <a:pt x="68580" y="478536"/>
                        <a:pt x="0" y="409956"/>
                        <a:pt x="0" y="326136"/>
                      </a:cubicBezTo>
                      <a:lnTo>
                        <a:pt x="0" y="0"/>
                      </a:lnTo>
                      <a:cubicBezTo>
                        <a:pt x="73914" y="13716"/>
                        <a:pt x="150876" y="21336"/>
                        <a:pt x="228600" y="21336"/>
                      </a:cubicBezTo>
                      <a:cubicBezTo>
                        <a:pt x="307086" y="21336"/>
                        <a:pt x="383286" y="13716"/>
                        <a:pt x="457200" y="0"/>
                      </a:cubicBezTo>
                      <a:close/>
                    </a:path>
                  </a:pathLst>
                </a:custGeom>
                <a:solidFill>
                  <a:srgbClr val="CCD1D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97" name="Google Shape;6997;p35"/>
                <p:cNvSpPr/>
                <p:nvPr/>
              </p:nvSpPr>
              <p:spPr>
                <a:xfrm>
                  <a:off x="3810000" y="1143000"/>
                  <a:ext cx="2398775" cy="243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8775" h="2438400" extrusionOk="0">
                      <a:moveTo>
                        <a:pt x="1447800" y="2417064"/>
                      </a:moveTo>
                      <a:cubicBezTo>
                        <a:pt x="1373886" y="2430780"/>
                        <a:pt x="1297686" y="2438400"/>
                        <a:pt x="1219200" y="2438400"/>
                      </a:cubicBezTo>
                      <a:cubicBezTo>
                        <a:pt x="1141476" y="2438400"/>
                        <a:pt x="1064514" y="2430780"/>
                        <a:pt x="990600" y="2417064"/>
                      </a:cubicBezTo>
                      <a:cubicBezTo>
                        <a:pt x="426720" y="2310384"/>
                        <a:pt x="0" y="1815084"/>
                        <a:pt x="0" y="1219200"/>
                      </a:cubicBezTo>
                      <a:cubicBezTo>
                        <a:pt x="0" y="545592"/>
                        <a:pt x="545592" y="0"/>
                        <a:pt x="1219200" y="0"/>
                      </a:cubicBezTo>
                      <a:cubicBezTo>
                        <a:pt x="1786890" y="0"/>
                        <a:pt x="2263140" y="388620"/>
                        <a:pt x="2398776" y="914400"/>
                      </a:cubicBezTo>
                      <a:lnTo>
                        <a:pt x="2080260" y="914400"/>
                      </a:lnTo>
                      <a:cubicBezTo>
                        <a:pt x="1954530" y="559308"/>
                        <a:pt x="1616964" y="304800"/>
                        <a:pt x="1219200" y="304800"/>
                      </a:cubicBezTo>
                      <a:cubicBezTo>
                        <a:pt x="713994" y="304800"/>
                        <a:pt x="304800" y="713994"/>
                        <a:pt x="304800" y="1219200"/>
                      </a:cubicBezTo>
                      <a:cubicBezTo>
                        <a:pt x="304800" y="1724406"/>
                        <a:pt x="713994" y="2133600"/>
                        <a:pt x="1219200" y="2133600"/>
                      </a:cubicBezTo>
                      <a:cubicBezTo>
                        <a:pt x="1616964" y="2133600"/>
                        <a:pt x="1954530" y="1879092"/>
                        <a:pt x="2080260" y="1524000"/>
                      </a:cubicBezTo>
                      <a:lnTo>
                        <a:pt x="2398776" y="1524000"/>
                      </a:lnTo>
                      <a:cubicBezTo>
                        <a:pt x="2371344" y="1631442"/>
                        <a:pt x="2328672" y="1733550"/>
                        <a:pt x="2273808" y="1828038"/>
                      </a:cubicBezTo>
                      <a:cubicBezTo>
                        <a:pt x="2167890" y="2013204"/>
                        <a:pt x="2013966" y="2167890"/>
                        <a:pt x="1828800" y="2274570"/>
                      </a:cubicBezTo>
                      <a:cubicBezTo>
                        <a:pt x="1712976" y="2342388"/>
                        <a:pt x="1584198" y="2391156"/>
                        <a:pt x="1447800" y="2417064"/>
                      </a:cubicBezTo>
                      <a:close/>
                    </a:path>
                  </a:pathLst>
                </a:custGeom>
                <a:solidFill>
                  <a:srgbClr val="4A80A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98" name="Google Shape;6998;p35"/>
                <p:cNvSpPr/>
                <p:nvPr/>
              </p:nvSpPr>
              <p:spPr>
                <a:xfrm>
                  <a:off x="4114800" y="1447800"/>
                  <a:ext cx="1775459" cy="182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5459" h="1828800" extrusionOk="0">
                      <a:moveTo>
                        <a:pt x="1775460" y="609600"/>
                      </a:moveTo>
                      <a:lnTo>
                        <a:pt x="1066800" y="609600"/>
                      </a:lnTo>
                      <a:lnTo>
                        <a:pt x="762000" y="609600"/>
                      </a:lnTo>
                      <a:cubicBezTo>
                        <a:pt x="593598" y="609600"/>
                        <a:pt x="457200" y="745998"/>
                        <a:pt x="457200" y="914400"/>
                      </a:cubicBezTo>
                      <a:cubicBezTo>
                        <a:pt x="457200" y="998220"/>
                        <a:pt x="491490" y="1074420"/>
                        <a:pt x="546354" y="1130046"/>
                      </a:cubicBezTo>
                      <a:cubicBezTo>
                        <a:pt x="601980" y="1184910"/>
                        <a:pt x="678180" y="1219200"/>
                        <a:pt x="762000" y="1219200"/>
                      </a:cubicBezTo>
                      <a:lnTo>
                        <a:pt x="1066800" y="1219200"/>
                      </a:lnTo>
                      <a:lnTo>
                        <a:pt x="1775460" y="1219200"/>
                      </a:lnTo>
                      <a:cubicBezTo>
                        <a:pt x="1649730" y="1574292"/>
                        <a:pt x="1312164" y="1828800"/>
                        <a:pt x="914400" y="1828800"/>
                      </a:cubicBezTo>
                      <a:cubicBezTo>
                        <a:pt x="409194" y="1828800"/>
                        <a:pt x="0" y="1419606"/>
                        <a:pt x="0" y="914400"/>
                      </a:cubicBezTo>
                      <a:cubicBezTo>
                        <a:pt x="0" y="409194"/>
                        <a:pt x="409194" y="0"/>
                        <a:pt x="914400" y="0"/>
                      </a:cubicBezTo>
                      <a:cubicBezTo>
                        <a:pt x="1312164" y="0"/>
                        <a:pt x="1649730" y="254508"/>
                        <a:pt x="1775460" y="609600"/>
                      </a:cubicBezTo>
                      <a:close/>
                    </a:path>
                  </a:pathLst>
                </a:custGeom>
                <a:solidFill>
                  <a:srgbClr val="D8E2F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99" name="Google Shape;6999;p35"/>
                <p:cNvSpPr/>
                <p:nvPr/>
              </p:nvSpPr>
              <p:spPr>
                <a:xfrm>
                  <a:off x="5181600" y="2362200"/>
                  <a:ext cx="1676400" cy="3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400" h="304800" extrusionOk="0">
                      <a:moveTo>
                        <a:pt x="1676400" y="0"/>
                      </a:moveTo>
                      <a:lnTo>
                        <a:pt x="1676400" y="304800"/>
                      </a:lnTo>
                      <a:lnTo>
                        <a:pt x="1027176" y="304800"/>
                      </a:lnTo>
                      <a:lnTo>
                        <a:pt x="708660" y="3048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1645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00" name="Google Shape;7000;p35"/>
                <p:cNvSpPr/>
                <p:nvPr/>
              </p:nvSpPr>
              <p:spPr>
                <a:xfrm>
                  <a:off x="5181600" y="2057400"/>
                  <a:ext cx="1676400" cy="3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400" h="304800" extrusionOk="0">
                      <a:moveTo>
                        <a:pt x="1676400" y="0"/>
                      </a:moveTo>
                      <a:lnTo>
                        <a:pt x="1676400" y="3048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lnTo>
                        <a:pt x="708660" y="0"/>
                      </a:lnTo>
                      <a:lnTo>
                        <a:pt x="1027176" y="0"/>
                      </a:lnTo>
                      <a:close/>
                    </a:path>
                  </a:pathLst>
                </a:custGeom>
                <a:solidFill>
                  <a:srgbClr val="C3996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01" name="Google Shape;7001;p35"/>
                <p:cNvSpPr/>
                <p:nvPr/>
              </p:nvSpPr>
              <p:spPr>
                <a:xfrm>
                  <a:off x="4572000" y="2057400"/>
                  <a:ext cx="6096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609600" extrusionOk="0">
                      <a:moveTo>
                        <a:pt x="609600" y="304800"/>
                      </a:moveTo>
                      <a:lnTo>
                        <a:pt x="609600" y="609600"/>
                      </a:lnTo>
                      <a:lnTo>
                        <a:pt x="304800" y="609600"/>
                      </a:lnTo>
                      <a:cubicBezTo>
                        <a:pt x="220980" y="609600"/>
                        <a:pt x="144780" y="575310"/>
                        <a:pt x="89154" y="520446"/>
                      </a:cubicBezTo>
                      <a:cubicBezTo>
                        <a:pt x="34290" y="464820"/>
                        <a:pt x="0" y="388620"/>
                        <a:pt x="0" y="304800"/>
                      </a:cubicBezTo>
                      <a:cubicBezTo>
                        <a:pt x="0" y="136398"/>
                        <a:pt x="136398" y="0"/>
                        <a:pt x="304800" y="0"/>
                      </a:cubicBezTo>
                      <a:lnTo>
                        <a:pt x="609600" y="0"/>
                      </a:lnTo>
                      <a:close/>
                    </a:path>
                  </a:pathLst>
                </a:custGeom>
                <a:solidFill>
                  <a:srgbClr val="AAB2B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02" name="Google Shape;7002;p35"/>
                <p:cNvSpPr/>
                <p:nvPr/>
              </p:nvSpPr>
              <p:spPr>
                <a:xfrm>
                  <a:off x="6858000" y="2057400"/>
                  <a:ext cx="6096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609600" extrusionOk="0">
                      <a:moveTo>
                        <a:pt x="537972" y="201930"/>
                      </a:moveTo>
                      <a:cubicBezTo>
                        <a:pt x="581406" y="217932"/>
                        <a:pt x="609600" y="259080"/>
                        <a:pt x="609600" y="304800"/>
                      </a:cubicBezTo>
                      <a:cubicBezTo>
                        <a:pt x="609600" y="350520"/>
                        <a:pt x="581406" y="391668"/>
                        <a:pt x="537972" y="407670"/>
                      </a:cubicBezTo>
                      <a:lnTo>
                        <a:pt x="304800" y="495300"/>
                      </a:lnTo>
                      <a:lnTo>
                        <a:pt x="0" y="6096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lnTo>
                        <a:pt x="304800" y="114300"/>
                      </a:lnTo>
                      <a:close/>
                    </a:path>
                  </a:pathLst>
                </a:custGeom>
                <a:solidFill>
                  <a:srgbClr val="AAB2B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03" name="Google Shape;7003;p35"/>
                <p:cNvSpPr/>
                <p:nvPr/>
              </p:nvSpPr>
              <p:spPr>
                <a:xfrm>
                  <a:off x="7162800" y="1752600"/>
                  <a:ext cx="1219200" cy="12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9200" h="1219200" extrusionOk="0">
                      <a:moveTo>
                        <a:pt x="1219200" y="152400"/>
                      </a:moveTo>
                      <a:lnTo>
                        <a:pt x="1219200" y="1066800"/>
                      </a:lnTo>
                      <a:cubicBezTo>
                        <a:pt x="1219200" y="1150620"/>
                        <a:pt x="1150620" y="1219200"/>
                        <a:pt x="1066800" y="1219200"/>
                      </a:cubicBezTo>
                      <a:lnTo>
                        <a:pt x="685800" y="1219200"/>
                      </a:lnTo>
                      <a:lnTo>
                        <a:pt x="152400" y="1219200"/>
                      </a:lnTo>
                      <a:cubicBezTo>
                        <a:pt x="68580" y="1219200"/>
                        <a:pt x="0" y="1150620"/>
                        <a:pt x="0" y="1066800"/>
                      </a:cubicBezTo>
                      <a:lnTo>
                        <a:pt x="0" y="800100"/>
                      </a:lnTo>
                      <a:lnTo>
                        <a:pt x="233172" y="712470"/>
                      </a:lnTo>
                      <a:cubicBezTo>
                        <a:pt x="276606" y="696468"/>
                        <a:pt x="304800" y="655320"/>
                        <a:pt x="304800" y="609600"/>
                      </a:cubicBezTo>
                      <a:cubicBezTo>
                        <a:pt x="304800" y="563880"/>
                        <a:pt x="276606" y="522732"/>
                        <a:pt x="233172" y="506730"/>
                      </a:cubicBezTo>
                      <a:lnTo>
                        <a:pt x="0" y="419100"/>
                      </a:lnTo>
                      <a:lnTo>
                        <a:pt x="0" y="152400"/>
                      </a:lnTo>
                      <a:cubicBezTo>
                        <a:pt x="0" y="68580"/>
                        <a:pt x="68580" y="0"/>
                        <a:pt x="152400" y="0"/>
                      </a:cubicBezTo>
                      <a:lnTo>
                        <a:pt x="1066800" y="0"/>
                      </a:lnTo>
                      <a:cubicBezTo>
                        <a:pt x="1150620" y="0"/>
                        <a:pt x="1219200" y="68580"/>
                        <a:pt x="1219200" y="152400"/>
                      </a:cubicBezTo>
                      <a:close/>
                    </a:path>
                  </a:pathLst>
                </a:custGeom>
                <a:solidFill>
                  <a:srgbClr val="88BF4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004" name="Google Shape;7004;p35"/>
              <p:cNvGrpSpPr/>
              <p:nvPr/>
            </p:nvGrpSpPr>
            <p:grpSpPr>
              <a:xfrm>
                <a:off x="3733800" y="1066800"/>
                <a:ext cx="4724400" cy="4724400"/>
                <a:chOff x="3733800" y="1066800"/>
                <a:chExt cx="4724400" cy="4724400"/>
              </a:xfrm>
            </p:grpSpPr>
            <p:sp>
              <p:nvSpPr>
                <p:cNvPr id="7005" name="Google Shape;7005;p35"/>
                <p:cNvSpPr/>
                <p:nvPr/>
              </p:nvSpPr>
              <p:spPr>
                <a:xfrm>
                  <a:off x="3733800" y="1066800"/>
                  <a:ext cx="4724400" cy="472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4400" h="4724400" extrusionOk="0">
                      <a:moveTo>
                        <a:pt x="4572000" y="1967179"/>
                      </a:moveTo>
                      <a:cubicBezTo>
                        <a:pt x="4660468" y="1935632"/>
                        <a:pt x="4724400" y="1851812"/>
                        <a:pt x="4724400" y="1752600"/>
                      </a:cubicBezTo>
                      <a:lnTo>
                        <a:pt x="4724400" y="838200"/>
                      </a:lnTo>
                      <a:cubicBezTo>
                        <a:pt x="4724400" y="712165"/>
                        <a:pt x="4621835" y="609600"/>
                        <a:pt x="4495800" y="609600"/>
                      </a:cubicBezTo>
                      <a:lnTo>
                        <a:pt x="3581400" y="609600"/>
                      </a:lnTo>
                      <a:cubicBezTo>
                        <a:pt x="3455365" y="609600"/>
                        <a:pt x="3352800" y="712165"/>
                        <a:pt x="3352800" y="838200"/>
                      </a:cubicBezTo>
                      <a:lnTo>
                        <a:pt x="3352800" y="994943"/>
                      </a:lnTo>
                      <a:lnTo>
                        <a:pt x="3137992" y="914400"/>
                      </a:lnTo>
                      <a:lnTo>
                        <a:pt x="2531059" y="914400"/>
                      </a:lnTo>
                      <a:cubicBezTo>
                        <a:pt x="2364791" y="373380"/>
                        <a:pt x="1865605" y="0"/>
                        <a:pt x="1295400" y="0"/>
                      </a:cubicBezTo>
                      <a:cubicBezTo>
                        <a:pt x="581101" y="0"/>
                        <a:pt x="0" y="581101"/>
                        <a:pt x="0" y="1295400"/>
                      </a:cubicBezTo>
                      <a:cubicBezTo>
                        <a:pt x="0" y="1904543"/>
                        <a:pt x="423139" y="2415464"/>
                        <a:pt x="990600" y="2553081"/>
                      </a:cubicBezTo>
                      <a:lnTo>
                        <a:pt x="990600" y="2819400"/>
                      </a:lnTo>
                      <a:cubicBezTo>
                        <a:pt x="990600" y="2860319"/>
                        <a:pt x="1002259" y="2898191"/>
                        <a:pt x="1021156" y="2931490"/>
                      </a:cubicBezTo>
                      <a:cubicBezTo>
                        <a:pt x="957224" y="2972029"/>
                        <a:pt x="914400" y="3043047"/>
                        <a:pt x="914400" y="3124200"/>
                      </a:cubicBezTo>
                      <a:lnTo>
                        <a:pt x="914400" y="4343400"/>
                      </a:lnTo>
                      <a:cubicBezTo>
                        <a:pt x="914400" y="4553484"/>
                        <a:pt x="1085317" y="4724400"/>
                        <a:pt x="1295400" y="4724400"/>
                      </a:cubicBezTo>
                      <a:cubicBezTo>
                        <a:pt x="1479347" y="4724400"/>
                        <a:pt x="1633271" y="4593260"/>
                        <a:pt x="1668704" y="4419600"/>
                      </a:cubicBezTo>
                      <a:lnTo>
                        <a:pt x="4191000" y="4419600"/>
                      </a:lnTo>
                      <a:cubicBezTo>
                        <a:pt x="4485132" y="4419600"/>
                        <a:pt x="4724400" y="4180256"/>
                        <a:pt x="4724400" y="3886200"/>
                      </a:cubicBezTo>
                      <a:cubicBezTo>
                        <a:pt x="4724400" y="3760165"/>
                        <a:pt x="4621835" y="3657600"/>
                        <a:pt x="4495800" y="3657600"/>
                      </a:cubicBezTo>
                      <a:lnTo>
                        <a:pt x="4493819" y="3657600"/>
                      </a:lnTo>
                      <a:cubicBezTo>
                        <a:pt x="4542206" y="3593744"/>
                        <a:pt x="4572000" y="3515106"/>
                        <a:pt x="4572000" y="3429000"/>
                      </a:cubicBezTo>
                      <a:close/>
                      <a:moveTo>
                        <a:pt x="3505200" y="838200"/>
                      </a:moveTo>
                      <a:cubicBezTo>
                        <a:pt x="3505200" y="796138"/>
                        <a:pt x="3539414" y="762000"/>
                        <a:pt x="3581400" y="762000"/>
                      </a:cubicBezTo>
                      <a:lnTo>
                        <a:pt x="4495800" y="762000"/>
                      </a:lnTo>
                      <a:cubicBezTo>
                        <a:pt x="4537786" y="762000"/>
                        <a:pt x="4572000" y="796138"/>
                        <a:pt x="4572000" y="838200"/>
                      </a:cubicBezTo>
                      <a:lnTo>
                        <a:pt x="4572000" y="1752600"/>
                      </a:lnTo>
                      <a:cubicBezTo>
                        <a:pt x="4572000" y="1794662"/>
                        <a:pt x="4537786" y="1828800"/>
                        <a:pt x="4495800" y="1828800"/>
                      </a:cubicBezTo>
                      <a:lnTo>
                        <a:pt x="4114800" y="1828800"/>
                      </a:lnTo>
                      <a:lnTo>
                        <a:pt x="3581400" y="1828800"/>
                      </a:lnTo>
                      <a:cubicBezTo>
                        <a:pt x="3539414" y="1828800"/>
                        <a:pt x="3505200" y="1794662"/>
                        <a:pt x="3505200" y="1752600"/>
                      </a:cubicBezTo>
                      <a:lnTo>
                        <a:pt x="3505200" y="1538707"/>
                      </a:lnTo>
                      <a:lnTo>
                        <a:pt x="3603803" y="1501750"/>
                      </a:lnTo>
                      <a:lnTo>
                        <a:pt x="3810000" y="1707947"/>
                      </a:lnTo>
                      <a:lnTo>
                        <a:pt x="4473474" y="1044473"/>
                      </a:lnTo>
                      <a:lnTo>
                        <a:pt x="4365727" y="936727"/>
                      </a:lnTo>
                      <a:lnTo>
                        <a:pt x="3810000" y="1492453"/>
                      </a:lnTo>
                      <a:lnTo>
                        <a:pt x="3749421" y="1431874"/>
                      </a:lnTo>
                      <a:cubicBezTo>
                        <a:pt x="3786911" y="1397203"/>
                        <a:pt x="3810000" y="1348130"/>
                        <a:pt x="3810000" y="1295400"/>
                      </a:cubicBezTo>
                      <a:cubicBezTo>
                        <a:pt x="3810000" y="1218286"/>
                        <a:pt x="3761461" y="1148258"/>
                        <a:pt x="3689223" y="1121054"/>
                      </a:cubicBezTo>
                      <a:lnTo>
                        <a:pt x="3505200" y="1052093"/>
                      </a:lnTo>
                      <a:close/>
                      <a:moveTo>
                        <a:pt x="3810000" y="3352800"/>
                      </a:moveTo>
                      <a:lnTo>
                        <a:pt x="3657600" y="3352800"/>
                      </a:lnTo>
                      <a:lnTo>
                        <a:pt x="3657600" y="2286000"/>
                      </a:lnTo>
                      <a:lnTo>
                        <a:pt x="3810000" y="2286000"/>
                      </a:lnTo>
                      <a:close/>
                      <a:moveTo>
                        <a:pt x="3505200" y="2133600"/>
                      </a:moveTo>
                      <a:lnTo>
                        <a:pt x="3505200" y="3352800"/>
                      </a:lnTo>
                      <a:lnTo>
                        <a:pt x="3352800" y="3352800"/>
                      </a:lnTo>
                      <a:lnTo>
                        <a:pt x="3352800" y="2286000"/>
                      </a:lnTo>
                      <a:lnTo>
                        <a:pt x="2895600" y="2286000"/>
                      </a:lnTo>
                      <a:lnTo>
                        <a:pt x="2895600" y="3352800"/>
                      </a:lnTo>
                      <a:lnTo>
                        <a:pt x="2743200" y="3352800"/>
                      </a:lnTo>
                      <a:lnTo>
                        <a:pt x="2743200" y="2590800"/>
                      </a:lnTo>
                      <a:lnTo>
                        <a:pt x="2286000" y="2590800"/>
                      </a:lnTo>
                      <a:lnTo>
                        <a:pt x="2286000" y="3352800"/>
                      </a:lnTo>
                      <a:lnTo>
                        <a:pt x="1981200" y="3352800"/>
                      </a:lnTo>
                      <a:lnTo>
                        <a:pt x="1981200" y="2393137"/>
                      </a:lnTo>
                      <a:cubicBezTo>
                        <a:pt x="2146630" y="2289505"/>
                        <a:pt x="2287600" y="2149069"/>
                        <a:pt x="2392299" y="1981200"/>
                      </a:cubicBezTo>
                      <a:lnTo>
                        <a:pt x="3581400" y="1981200"/>
                      </a:lnTo>
                      <a:lnTo>
                        <a:pt x="4114800" y="1981200"/>
                      </a:lnTo>
                      <a:lnTo>
                        <a:pt x="4114800" y="3352800"/>
                      </a:lnTo>
                      <a:lnTo>
                        <a:pt x="3962400" y="3352800"/>
                      </a:lnTo>
                      <a:lnTo>
                        <a:pt x="3962400" y="2133600"/>
                      </a:lnTo>
                      <a:close/>
                      <a:moveTo>
                        <a:pt x="3200400" y="3352800"/>
                      </a:moveTo>
                      <a:lnTo>
                        <a:pt x="3048000" y="3352800"/>
                      </a:lnTo>
                      <a:lnTo>
                        <a:pt x="3048000" y="2438400"/>
                      </a:lnTo>
                      <a:lnTo>
                        <a:pt x="3200400" y="2438400"/>
                      </a:lnTo>
                      <a:close/>
                      <a:moveTo>
                        <a:pt x="2590800" y="3352800"/>
                      </a:moveTo>
                      <a:lnTo>
                        <a:pt x="2438400" y="3352800"/>
                      </a:lnTo>
                      <a:lnTo>
                        <a:pt x="2438400" y="2743200"/>
                      </a:lnTo>
                      <a:lnTo>
                        <a:pt x="2590800" y="2743200"/>
                      </a:lnTo>
                      <a:close/>
                      <a:moveTo>
                        <a:pt x="3635655" y="1327023"/>
                      </a:moveTo>
                      <a:lnTo>
                        <a:pt x="3200400" y="1490243"/>
                      </a:lnTo>
                      <a:lnTo>
                        <a:pt x="3200400" y="1100557"/>
                      </a:lnTo>
                      <a:lnTo>
                        <a:pt x="3635578" y="1263701"/>
                      </a:lnTo>
                      <a:cubicBezTo>
                        <a:pt x="3648761" y="1268654"/>
                        <a:pt x="3657600" y="1281379"/>
                        <a:pt x="3657600" y="1295400"/>
                      </a:cubicBezTo>
                      <a:cubicBezTo>
                        <a:pt x="3657600" y="1309421"/>
                        <a:pt x="3648761" y="1322146"/>
                        <a:pt x="3635655" y="1327023"/>
                      </a:cubicBezTo>
                      <a:close/>
                      <a:moveTo>
                        <a:pt x="3048000" y="1219200"/>
                      </a:moveTo>
                      <a:lnTo>
                        <a:pt x="1524000" y="1219200"/>
                      </a:lnTo>
                      <a:lnTo>
                        <a:pt x="1524000" y="1066800"/>
                      </a:lnTo>
                      <a:lnTo>
                        <a:pt x="3048000" y="1066800"/>
                      </a:lnTo>
                      <a:close/>
                      <a:moveTo>
                        <a:pt x="1143000" y="1524000"/>
                      </a:moveTo>
                      <a:cubicBezTo>
                        <a:pt x="1016965" y="1524000"/>
                        <a:pt x="914400" y="1421435"/>
                        <a:pt x="914400" y="1295400"/>
                      </a:cubicBezTo>
                      <a:cubicBezTo>
                        <a:pt x="914400" y="1169365"/>
                        <a:pt x="1016965" y="1066800"/>
                        <a:pt x="1143000" y="1066800"/>
                      </a:cubicBezTo>
                      <a:lnTo>
                        <a:pt x="1371600" y="1066800"/>
                      </a:lnTo>
                      <a:lnTo>
                        <a:pt x="1371600" y="1524000"/>
                      </a:lnTo>
                      <a:close/>
                      <a:moveTo>
                        <a:pt x="1143000" y="914400"/>
                      </a:moveTo>
                      <a:cubicBezTo>
                        <a:pt x="932917" y="914400"/>
                        <a:pt x="762000" y="1085317"/>
                        <a:pt x="762000" y="1295400"/>
                      </a:cubicBezTo>
                      <a:cubicBezTo>
                        <a:pt x="762000" y="1505483"/>
                        <a:pt x="932917" y="1676400"/>
                        <a:pt x="1143000" y="1676400"/>
                      </a:cubicBezTo>
                      <a:lnTo>
                        <a:pt x="2040484" y="1676400"/>
                      </a:lnTo>
                      <a:cubicBezTo>
                        <a:pt x="1898675" y="1953616"/>
                        <a:pt x="1611935" y="2133600"/>
                        <a:pt x="1295400" y="2133600"/>
                      </a:cubicBezTo>
                      <a:cubicBezTo>
                        <a:pt x="833247" y="2133600"/>
                        <a:pt x="457200" y="1757553"/>
                        <a:pt x="457200" y="1295400"/>
                      </a:cubicBezTo>
                      <a:cubicBezTo>
                        <a:pt x="457200" y="833247"/>
                        <a:pt x="833247" y="457200"/>
                        <a:pt x="1295400" y="457200"/>
                      </a:cubicBezTo>
                      <a:cubicBezTo>
                        <a:pt x="1611859" y="457200"/>
                        <a:pt x="1898675" y="637184"/>
                        <a:pt x="2040484" y="914400"/>
                      </a:cubicBezTo>
                      <a:close/>
                      <a:moveTo>
                        <a:pt x="1524000" y="1524000"/>
                      </a:moveTo>
                      <a:lnTo>
                        <a:pt x="1524000" y="1371600"/>
                      </a:lnTo>
                      <a:lnTo>
                        <a:pt x="3048000" y="1371600"/>
                      </a:lnTo>
                      <a:lnTo>
                        <a:pt x="3048000" y="1524000"/>
                      </a:lnTo>
                      <a:close/>
                      <a:moveTo>
                        <a:pt x="3137992" y="1676400"/>
                      </a:moveTo>
                      <a:lnTo>
                        <a:pt x="3352800" y="1595857"/>
                      </a:lnTo>
                      <a:lnTo>
                        <a:pt x="3352800" y="1752600"/>
                      </a:lnTo>
                      <a:cubicBezTo>
                        <a:pt x="3352800" y="1779422"/>
                        <a:pt x="3358286" y="1804873"/>
                        <a:pt x="3366821" y="1828800"/>
                      </a:cubicBezTo>
                      <a:lnTo>
                        <a:pt x="2474671" y="1828800"/>
                      </a:lnTo>
                      <a:cubicBezTo>
                        <a:pt x="2496769" y="1779803"/>
                        <a:pt x="2515057" y="1728673"/>
                        <a:pt x="2531135" y="1676400"/>
                      </a:cubicBezTo>
                      <a:close/>
                      <a:moveTo>
                        <a:pt x="152400" y="1295400"/>
                      </a:moveTo>
                      <a:cubicBezTo>
                        <a:pt x="152400" y="665150"/>
                        <a:pt x="665150" y="152400"/>
                        <a:pt x="1295400" y="152400"/>
                      </a:cubicBezTo>
                      <a:cubicBezTo>
                        <a:pt x="1782699" y="152400"/>
                        <a:pt x="2211934" y="461162"/>
                        <a:pt x="2371725" y="914400"/>
                      </a:cubicBezTo>
                      <a:lnTo>
                        <a:pt x="2208276" y="914400"/>
                      </a:lnTo>
                      <a:cubicBezTo>
                        <a:pt x="2055190" y="547802"/>
                        <a:pt x="1695374" y="304800"/>
                        <a:pt x="1295400" y="304800"/>
                      </a:cubicBezTo>
                      <a:cubicBezTo>
                        <a:pt x="749198" y="304800"/>
                        <a:pt x="304800" y="749198"/>
                        <a:pt x="304800" y="1295400"/>
                      </a:cubicBezTo>
                      <a:cubicBezTo>
                        <a:pt x="304800" y="1841602"/>
                        <a:pt x="749198" y="2286000"/>
                        <a:pt x="1295400" y="2286000"/>
                      </a:cubicBezTo>
                      <a:cubicBezTo>
                        <a:pt x="1695374" y="2286000"/>
                        <a:pt x="2055190" y="2042998"/>
                        <a:pt x="2208276" y="1676400"/>
                      </a:cubicBezTo>
                      <a:lnTo>
                        <a:pt x="2371725" y="1676400"/>
                      </a:lnTo>
                      <a:cubicBezTo>
                        <a:pt x="2211934" y="2129638"/>
                        <a:pt x="1782699" y="2438400"/>
                        <a:pt x="1295400" y="2438400"/>
                      </a:cubicBezTo>
                      <a:cubicBezTo>
                        <a:pt x="665150" y="2438400"/>
                        <a:pt x="152400" y="1925650"/>
                        <a:pt x="152400" y="1295400"/>
                      </a:cubicBezTo>
                      <a:close/>
                      <a:moveTo>
                        <a:pt x="1295400" y="2590800"/>
                      </a:moveTo>
                      <a:cubicBezTo>
                        <a:pt x="1346911" y="2590800"/>
                        <a:pt x="1397584" y="2586685"/>
                        <a:pt x="1447800" y="2580742"/>
                      </a:cubicBezTo>
                      <a:lnTo>
                        <a:pt x="1447800" y="2819400"/>
                      </a:lnTo>
                      <a:cubicBezTo>
                        <a:pt x="1447800" y="2861462"/>
                        <a:pt x="1413586" y="2895600"/>
                        <a:pt x="1371600" y="2895600"/>
                      </a:cubicBezTo>
                      <a:lnTo>
                        <a:pt x="1219200" y="2895600"/>
                      </a:lnTo>
                      <a:cubicBezTo>
                        <a:pt x="1177214" y="2895600"/>
                        <a:pt x="1143000" y="2861462"/>
                        <a:pt x="1143000" y="2819400"/>
                      </a:cubicBezTo>
                      <a:lnTo>
                        <a:pt x="1143000" y="2581047"/>
                      </a:lnTo>
                      <a:cubicBezTo>
                        <a:pt x="1193063" y="2586914"/>
                        <a:pt x="1243737" y="2590800"/>
                        <a:pt x="1295400" y="2590800"/>
                      </a:cubicBezTo>
                      <a:close/>
                      <a:moveTo>
                        <a:pt x="1524000" y="4343400"/>
                      </a:moveTo>
                      <a:cubicBezTo>
                        <a:pt x="1524000" y="4469435"/>
                        <a:pt x="1421435" y="4572000"/>
                        <a:pt x="1295400" y="4572000"/>
                      </a:cubicBezTo>
                      <a:cubicBezTo>
                        <a:pt x="1169365" y="4572000"/>
                        <a:pt x="1066800" y="4469435"/>
                        <a:pt x="1066800" y="4343400"/>
                      </a:cubicBezTo>
                      <a:lnTo>
                        <a:pt x="1066800" y="3124200"/>
                      </a:lnTo>
                      <a:cubicBezTo>
                        <a:pt x="1066800" y="3082138"/>
                        <a:pt x="1101014" y="3048000"/>
                        <a:pt x="1143000" y="3048000"/>
                      </a:cubicBezTo>
                      <a:lnTo>
                        <a:pt x="1219200" y="3048000"/>
                      </a:lnTo>
                      <a:lnTo>
                        <a:pt x="1371600" y="3048000"/>
                      </a:lnTo>
                      <a:lnTo>
                        <a:pt x="1447800" y="3048000"/>
                      </a:lnTo>
                      <a:cubicBezTo>
                        <a:pt x="1489786" y="3048000"/>
                        <a:pt x="1524000" y="3082138"/>
                        <a:pt x="1524000" y="3124200"/>
                      </a:cubicBezTo>
                      <a:close/>
                      <a:moveTo>
                        <a:pt x="4572000" y="3886200"/>
                      </a:moveTo>
                      <a:cubicBezTo>
                        <a:pt x="4572000" y="4096284"/>
                        <a:pt x="4401084" y="4267200"/>
                        <a:pt x="4191000" y="4267200"/>
                      </a:cubicBezTo>
                      <a:lnTo>
                        <a:pt x="1676400" y="4267200"/>
                      </a:lnTo>
                      <a:lnTo>
                        <a:pt x="1676400" y="3810000"/>
                      </a:lnTo>
                      <a:lnTo>
                        <a:pt x="4191000" y="3810000"/>
                      </a:lnTo>
                      <a:lnTo>
                        <a:pt x="4495800" y="3810000"/>
                      </a:lnTo>
                      <a:cubicBezTo>
                        <a:pt x="4537786" y="3810000"/>
                        <a:pt x="4572000" y="3844138"/>
                        <a:pt x="4572000" y="3886200"/>
                      </a:cubicBezTo>
                      <a:close/>
                      <a:moveTo>
                        <a:pt x="1676400" y="3657600"/>
                      </a:moveTo>
                      <a:lnTo>
                        <a:pt x="1676400" y="3124200"/>
                      </a:lnTo>
                      <a:cubicBezTo>
                        <a:pt x="1676400" y="3043047"/>
                        <a:pt x="1633576" y="2972029"/>
                        <a:pt x="1569644" y="2931490"/>
                      </a:cubicBezTo>
                      <a:cubicBezTo>
                        <a:pt x="1588541" y="2898191"/>
                        <a:pt x="1600200" y="2860319"/>
                        <a:pt x="1600200" y="2819400"/>
                      </a:cubicBezTo>
                      <a:lnTo>
                        <a:pt x="1600200" y="2553843"/>
                      </a:lnTo>
                      <a:cubicBezTo>
                        <a:pt x="1679296" y="2534641"/>
                        <a:pt x="1755724" y="2508428"/>
                        <a:pt x="1828800" y="2475281"/>
                      </a:cubicBezTo>
                      <a:lnTo>
                        <a:pt x="1828800" y="3352800"/>
                      </a:lnTo>
                      <a:cubicBezTo>
                        <a:pt x="1828800" y="3436849"/>
                        <a:pt x="1897151" y="3505200"/>
                        <a:pt x="1981200" y="3505200"/>
                      </a:cubicBezTo>
                      <a:lnTo>
                        <a:pt x="4114800" y="3505200"/>
                      </a:lnTo>
                      <a:cubicBezTo>
                        <a:pt x="4198849" y="3505200"/>
                        <a:pt x="4267200" y="3436849"/>
                        <a:pt x="4267200" y="3352800"/>
                      </a:cubicBezTo>
                      <a:lnTo>
                        <a:pt x="4267200" y="1981200"/>
                      </a:lnTo>
                      <a:lnTo>
                        <a:pt x="4419600" y="1981200"/>
                      </a:lnTo>
                      <a:lnTo>
                        <a:pt x="4419600" y="3429000"/>
                      </a:lnTo>
                      <a:cubicBezTo>
                        <a:pt x="4419600" y="3555035"/>
                        <a:pt x="4317035" y="3657600"/>
                        <a:pt x="4191000" y="365760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06" name="Google Shape;7006;p35"/>
                <p:cNvSpPr/>
                <p:nvPr/>
              </p:nvSpPr>
              <p:spPr>
                <a:xfrm>
                  <a:off x="72390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07" name="Google Shape;7007;p35"/>
                <p:cNvSpPr/>
                <p:nvPr/>
              </p:nvSpPr>
              <p:spPr>
                <a:xfrm>
                  <a:off x="78486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08" name="Google Shape;7008;p35"/>
                <p:cNvSpPr/>
                <p:nvPr/>
              </p:nvSpPr>
              <p:spPr>
                <a:xfrm>
                  <a:off x="75438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7009" name="Google Shape;7009;p35"/>
          <p:cNvGrpSpPr/>
          <p:nvPr/>
        </p:nvGrpSpPr>
        <p:grpSpPr>
          <a:xfrm>
            <a:off x="-812316" y="238814"/>
            <a:ext cx="896786" cy="896786"/>
            <a:chOff x="-812316" y="238814"/>
            <a:chExt cx="896786" cy="896786"/>
          </a:xfrm>
        </p:grpSpPr>
        <p:sp>
          <p:nvSpPr>
            <p:cNvPr id="7010" name="Google Shape;7010;p35"/>
            <p:cNvSpPr/>
            <p:nvPr/>
          </p:nvSpPr>
          <p:spPr>
            <a:xfrm>
              <a:off x="-812316" y="238814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1" name="Google Shape;7011;p35"/>
            <p:cNvSpPr/>
            <p:nvPr/>
          </p:nvSpPr>
          <p:spPr>
            <a:xfrm>
              <a:off x="-726564" y="313725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012" name="Google Shape;7012;p35"/>
            <p:cNvGrpSpPr/>
            <p:nvPr/>
          </p:nvGrpSpPr>
          <p:grpSpPr>
            <a:xfrm>
              <a:off x="-573509" y="396206"/>
              <a:ext cx="442629" cy="542493"/>
              <a:chOff x="4819650" y="1862137"/>
              <a:chExt cx="2558414" cy="3135630"/>
            </a:xfrm>
          </p:grpSpPr>
          <p:sp>
            <p:nvSpPr>
              <p:cNvPr id="7013" name="Google Shape;7013;p35"/>
              <p:cNvSpPr/>
              <p:nvPr/>
            </p:nvSpPr>
            <p:spPr>
              <a:xfrm>
                <a:off x="6353175" y="3360420"/>
                <a:ext cx="621029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621029" h="45720" extrusionOk="0">
                    <a:moveTo>
                      <a:pt x="38100" y="20002"/>
                    </a:moveTo>
                    <a:lnTo>
                      <a:pt x="0" y="32385"/>
                    </a:lnTo>
                    <a:cubicBezTo>
                      <a:pt x="11430" y="39052"/>
                      <a:pt x="27622" y="44767"/>
                      <a:pt x="50483" y="44767"/>
                    </a:cubicBezTo>
                    <a:cubicBezTo>
                      <a:pt x="51435" y="44767"/>
                      <a:pt x="53340" y="44767"/>
                      <a:pt x="54292" y="44767"/>
                    </a:cubicBezTo>
                    <a:cubicBezTo>
                      <a:pt x="58103" y="44767"/>
                      <a:pt x="60960" y="44767"/>
                      <a:pt x="63817" y="45720"/>
                    </a:cubicBezTo>
                    <a:lnTo>
                      <a:pt x="604838" y="45720"/>
                    </a:lnTo>
                    <a:cubicBezTo>
                      <a:pt x="610553" y="30480"/>
                      <a:pt x="616268" y="15240"/>
                      <a:pt x="621030" y="0"/>
                    </a:cubicBezTo>
                    <a:lnTo>
                      <a:pt x="83820" y="0"/>
                    </a:lnTo>
                    <a:cubicBezTo>
                      <a:pt x="70485" y="7620"/>
                      <a:pt x="55245" y="14288"/>
                      <a:pt x="38100" y="200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14" name="Google Shape;7014;p35"/>
              <p:cNvSpPr/>
              <p:nvPr/>
            </p:nvSpPr>
            <p:spPr>
              <a:xfrm>
                <a:off x="5218747" y="3360420"/>
                <a:ext cx="625792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625792" h="45720" extrusionOk="0">
                    <a:moveTo>
                      <a:pt x="570548" y="44767"/>
                    </a:moveTo>
                    <a:cubicBezTo>
                      <a:pt x="572453" y="44767"/>
                      <a:pt x="573405" y="44767"/>
                      <a:pt x="575310" y="44767"/>
                    </a:cubicBezTo>
                    <a:cubicBezTo>
                      <a:pt x="599123" y="44767"/>
                      <a:pt x="614363" y="39052"/>
                      <a:pt x="625793" y="32385"/>
                    </a:cubicBezTo>
                    <a:lnTo>
                      <a:pt x="587693" y="20002"/>
                    </a:lnTo>
                    <a:cubicBezTo>
                      <a:pt x="570548" y="14288"/>
                      <a:pt x="555307" y="7620"/>
                      <a:pt x="541020" y="0"/>
                    </a:cubicBezTo>
                    <a:lnTo>
                      <a:pt x="0" y="0"/>
                    </a:lnTo>
                    <a:cubicBezTo>
                      <a:pt x="4763" y="15240"/>
                      <a:pt x="10477" y="30480"/>
                      <a:pt x="16192" y="45720"/>
                    </a:cubicBezTo>
                    <a:lnTo>
                      <a:pt x="561023" y="45720"/>
                    </a:lnTo>
                    <a:cubicBezTo>
                      <a:pt x="563880" y="44767"/>
                      <a:pt x="566738" y="44767"/>
                      <a:pt x="570548" y="4476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15" name="Google Shape;7015;p35"/>
              <p:cNvSpPr/>
              <p:nvPr/>
            </p:nvSpPr>
            <p:spPr>
              <a:xfrm>
                <a:off x="6231254" y="3445192"/>
                <a:ext cx="710565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710565" h="45720" extrusionOk="0">
                    <a:moveTo>
                      <a:pt x="188595" y="953"/>
                    </a:moveTo>
                    <a:cubicBezTo>
                      <a:pt x="167640" y="14288"/>
                      <a:pt x="124778" y="27623"/>
                      <a:pt x="81915" y="27623"/>
                    </a:cubicBezTo>
                    <a:lnTo>
                      <a:pt x="80963" y="27623"/>
                    </a:lnTo>
                    <a:cubicBezTo>
                      <a:pt x="77153" y="27623"/>
                      <a:pt x="73342" y="26670"/>
                      <a:pt x="70485" y="25717"/>
                    </a:cubicBezTo>
                    <a:cubicBezTo>
                      <a:pt x="57150" y="33338"/>
                      <a:pt x="26670" y="41910"/>
                      <a:pt x="0" y="45720"/>
                    </a:cubicBezTo>
                    <a:lnTo>
                      <a:pt x="688658" y="45720"/>
                    </a:lnTo>
                    <a:cubicBezTo>
                      <a:pt x="696278" y="30480"/>
                      <a:pt x="703898" y="15240"/>
                      <a:pt x="710565" y="0"/>
                    </a:cubicBezTo>
                    <a:lnTo>
                      <a:pt x="189548" y="0"/>
                    </a:lnTo>
                    <a:cubicBezTo>
                      <a:pt x="189548" y="953"/>
                      <a:pt x="189548" y="953"/>
                      <a:pt x="188595" y="95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16" name="Google Shape;7016;p35"/>
              <p:cNvSpPr/>
              <p:nvPr/>
            </p:nvSpPr>
            <p:spPr>
              <a:xfrm>
                <a:off x="5252085" y="3446145"/>
                <a:ext cx="714374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714374" h="45720" extrusionOk="0">
                    <a:moveTo>
                      <a:pt x="643890" y="25717"/>
                    </a:moveTo>
                    <a:cubicBezTo>
                      <a:pt x="641032" y="26670"/>
                      <a:pt x="637223" y="27622"/>
                      <a:pt x="633413" y="27622"/>
                    </a:cubicBezTo>
                    <a:lnTo>
                      <a:pt x="632460" y="27622"/>
                    </a:lnTo>
                    <a:cubicBezTo>
                      <a:pt x="589598" y="27622"/>
                      <a:pt x="546735" y="14288"/>
                      <a:pt x="525780" y="952"/>
                    </a:cubicBezTo>
                    <a:cubicBezTo>
                      <a:pt x="525780" y="952"/>
                      <a:pt x="524828" y="0"/>
                      <a:pt x="523875" y="0"/>
                    </a:cubicBezTo>
                    <a:lnTo>
                      <a:pt x="0" y="0"/>
                    </a:lnTo>
                    <a:cubicBezTo>
                      <a:pt x="6667" y="15240"/>
                      <a:pt x="14288" y="30480"/>
                      <a:pt x="21907" y="45720"/>
                    </a:cubicBezTo>
                    <a:lnTo>
                      <a:pt x="714375" y="45720"/>
                    </a:lnTo>
                    <a:cubicBezTo>
                      <a:pt x="687705" y="41910"/>
                      <a:pt x="657225" y="33338"/>
                      <a:pt x="643890" y="2571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17" name="Google Shape;7017;p35"/>
              <p:cNvSpPr/>
              <p:nvPr/>
            </p:nvSpPr>
            <p:spPr>
              <a:xfrm>
                <a:off x="4989989" y="1862137"/>
                <a:ext cx="2212551" cy="2412682"/>
              </a:xfrm>
              <a:custGeom>
                <a:avLst/>
                <a:gdLst/>
                <a:ahLst/>
                <a:cxnLst/>
                <a:rect l="l" t="t" r="r" b="b"/>
                <a:pathLst>
                  <a:path w="2212551" h="2412682" extrusionOk="0">
                    <a:moveTo>
                      <a:pt x="78263" y="1206818"/>
                    </a:moveTo>
                    <a:cubicBezTo>
                      <a:pt x="54450" y="1213485"/>
                      <a:pt x="36353" y="1225868"/>
                      <a:pt x="23018" y="1245870"/>
                    </a:cubicBezTo>
                    <a:cubicBezTo>
                      <a:pt x="-23655" y="1316355"/>
                      <a:pt x="10635" y="1460183"/>
                      <a:pt x="38258" y="1575435"/>
                    </a:cubicBezTo>
                    <a:cubicBezTo>
                      <a:pt x="47783" y="1616393"/>
                      <a:pt x="57308" y="1655445"/>
                      <a:pt x="61118" y="1684973"/>
                    </a:cubicBezTo>
                    <a:cubicBezTo>
                      <a:pt x="62070" y="1689735"/>
                      <a:pt x="62070" y="1695450"/>
                      <a:pt x="63023" y="1701165"/>
                    </a:cubicBezTo>
                    <a:cubicBezTo>
                      <a:pt x="67785" y="1736408"/>
                      <a:pt x="73500" y="1777365"/>
                      <a:pt x="65880" y="1802130"/>
                    </a:cubicBezTo>
                    <a:lnTo>
                      <a:pt x="63023" y="1809750"/>
                    </a:lnTo>
                    <a:lnTo>
                      <a:pt x="70643" y="1811655"/>
                    </a:lnTo>
                    <a:cubicBezTo>
                      <a:pt x="96360" y="1817370"/>
                      <a:pt x="128745" y="1842135"/>
                      <a:pt x="157320" y="1864995"/>
                    </a:cubicBezTo>
                    <a:cubicBezTo>
                      <a:pt x="161130" y="1868805"/>
                      <a:pt x="165893" y="1871663"/>
                      <a:pt x="169703" y="1874520"/>
                    </a:cubicBezTo>
                    <a:cubicBezTo>
                      <a:pt x="192563" y="1892618"/>
                      <a:pt x="222090" y="1920240"/>
                      <a:pt x="252570" y="1948815"/>
                    </a:cubicBezTo>
                    <a:cubicBezTo>
                      <a:pt x="336390" y="2027873"/>
                      <a:pt x="441165" y="2126933"/>
                      <a:pt x="524985" y="2126933"/>
                    </a:cubicBezTo>
                    <a:cubicBezTo>
                      <a:pt x="526890" y="2126933"/>
                      <a:pt x="528795" y="2126933"/>
                      <a:pt x="530700" y="2126933"/>
                    </a:cubicBezTo>
                    <a:cubicBezTo>
                      <a:pt x="554513" y="2125980"/>
                      <a:pt x="575468" y="2115503"/>
                      <a:pt x="592613" y="2098358"/>
                    </a:cubicBezTo>
                    <a:cubicBezTo>
                      <a:pt x="585945" y="2122170"/>
                      <a:pt x="587850" y="2145030"/>
                      <a:pt x="599280" y="2165985"/>
                    </a:cubicBezTo>
                    <a:cubicBezTo>
                      <a:pt x="637380" y="2241233"/>
                      <a:pt x="778350" y="2284095"/>
                      <a:pt x="891698" y="2317433"/>
                    </a:cubicBezTo>
                    <a:cubicBezTo>
                      <a:pt x="932655" y="2329815"/>
                      <a:pt x="970755" y="2341245"/>
                      <a:pt x="997425" y="2352675"/>
                    </a:cubicBezTo>
                    <a:cubicBezTo>
                      <a:pt x="1002188" y="2354580"/>
                      <a:pt x="1006950" y="2356485"/>
                      <a:pt x="1011713" y="2358390"/>
                    </a:cubicBezTo>
                    <a:cubicBezTo>
                      <a:pt x="1045050" y="2371725"/>
                      <a:pt x="1083150" y="2386965"/>
                      <a:pt x="1101248" y="2406968"/>
                    </a:cubicBezTo>
                    <a:lnTo>
                      <a:pt x="1106963" y="2412683"/>
                    </a:lnTo>
                    <a:lnTo>
                      <a:pt x="1112678" y="2406968"/>
                    </a:lnTo>
                    <a:cubicBezTo>
                      <a:pt x="1130775" y="2387918"/>
                      <a:pt x="1168875" y="2372678"/>
                      <a:pt x="1202213" y="2358390"/>
                    </a:cubicBezTo>
                    <a:cubicBezTo>
                      <a:pt x="1206975" y="2356485"/>
                      <a:pt x="1211738" y="2354580"/>
                      <a:pt x="1216500" y="2352675"/>
                    </a:cubicBezTo>
                    <a:cubicBezTo>
                      <a:pt x="1243170" y="2341245"/>
                      <a:pt x="1282223" y="2329815"/>
                      <a:pt x="1322228" y="2317433"/>
                    </a:cubicBezTo>
                    <a:cubicBezTo>
                      <a:pt x="1435575" y="2283143"/>
                      <a:pt x="1576545" y="2241233"/>
                      <a:pt x="1614645" y="2165985"/>
                    </a:cubicBezTo>
                    <a:cubicBezTo>
                      <a:pt x="1625123" y="2145030"/>
                      <a:pt x="1627028" y="2121218"/>
                      <a:pt x="1620360" y="2097405"/>
                    </a:cubicBezTo>
                    <a:cubicBezTo>
                      <a:pt x="1637505" y="2114550"/>
                      <a:pt x="1658460" y="2124075"/>
                      <a:pt x="1682273" y="2125980"/>
                    </a:cubicBezTo>
                    <a:cubicBezTo>
                      <a:pt x="1684178" y="2125980"/>
                      <a:pt x="1686083" y="2125980"/>
                      <a:pt x="1687988" y="2125980"/>
                    </a:cubicBezTo>
                    <a:cubicBezTo>
                      <a:pt x="1771808" y="2125980"/>
                      <a:pt x="1875630" y="2027873"/>
                      <a:pt x="1960403" y="1947863"/>
                    </a:cubicBezTo>
                    <a:cubicBezTo>
                      <a:pt x="1990883" y="1918335"/>
                      <a:pt x="2020410" y="1891665"/>
                      <a:pt x="2043270" y="1873568"/>
                    </a:cubicBezTo>
                    <a:cubicBezTo>
                      <a:pt x="2047080" y="1870710"/>
                      <a:pt x="2051843" y="1866900"/>
                      <a:pt x="2055653" y="1864043"/>
                    </a:cubicBezTo>
                    <a:cubicBezTo>
                      <a:pt x="2084228" y="1842135"/>
                      <a:pt x="2116613" y="1816418"/>
                      <a:pt x="2142330" y="1810703"/>
                    </a:cubicBezTo>
                    <a:lnTo>
                      <a:pt x="2149950" y="1808798"/>
                    </a:lnTo>
                    <a:lnTo>
                      <a:pt x="2147093" y="1801178"/>
                    </a:lnTo>
                    <a:cubicBezTo>
                      <a:pt x="2139473" y="1776413"/>
                      <a:pt x="2145188" y="1735455"/>
                      <a:pt x="2149950" y="1700213"/>
                    </a:cubicBezTo>
                    <a:cubicBezTo>
                      <a:pt x="2150903" y="1694498"/>
                      <a:pt x="2151855" y="1689735"/>
                      <a:pt x="2151855" y="1684020"/>
                    </a:cubicBezTo>
                    <a:cubicBezTo>
                      <a:pt x="2155665" y="1655445"/>
                      <a:pt x="2165190" y="1616393"/>
                      <a:pt x="2174715" y="1574483"/>
                    </a:cubicBezTo>
                    <a:cubicBezTo>
                      <a:pt x="2202338" y="1459230"/>
                      <a:pt x="2235675" y="1315403"/>
                      <a:pt x="2189955" y="1244918"/>
                    </a:cubicBezTo>
                    <a:cubicBezTo>
                      <a:pt x="2176620" y="1224915"/>
                      <a:pt x="2157570" y="1211580"/>
                      <a:pt x="2133758" y="1205865"/>
                    </a:cubicBezTo>
                    <a:cubicBezTo>
                      <a:pt x="2157570" y="1199198"/>
                      <a:pt x="2175668" y="1186815"/>
                      <a:pt x="2189003" y="1166813"/>
                    </a:cubicBezTo>
                    <a:cubicBezTo>
                      <a:pt x="2235675" y="1096328"/>
                      <a:pt x="2201385" y="952500"/>
                      <a:pt x="2173763" y="837248"/>
                    </a:cubicBezTo>
                    <a:cubicBezTo>
                      <a:pt x="2164238" y="796290"/>
                      <a:pt x="2154713" y="757238"/>
                      <a:pt x="2150903" y="727710"/>
                    </a:cubicBezTo>
                    <a:cubicBezTo>
                      <a:pt x="2149950" y="722948"/>
                      <a:pt x="2149950" y="717233"/>
                      <a:pt x="2148998" y="711518"/>
                    </a:cubicBezTo>
                    <a:cubicBezTo>
                      <a:pt x="2144235" y="676275"/>
                      <a:pt x="2138520" y="635318"/>
                      <a:pt x="2146140" y="610553"/>
                    </a:cubicBezTo>
                    <a:lnTo>
                      <a:pt x="2148998" y="602933"/>
                    </a:lnTo>
                    <a:lnTo>
                      <a:pt x="2141378" y="601028"/>
                    </a:lnTo>
                    <a:cubicBezTo>
                      <a:pt x="2115660" y="595313"/>
                      <a:pt x="2083275" y="570548"/>
                      <a:pt x="2054700" y="547688"/>
                    </a:cubicBezTo>
                    <a:cubicBezTo>
                      <a:pt x="2049938" y="543878"/>
                      <a:pt x="2046128" y="541020"/>
                      <a:pt x="2042318" y="538163"/>
                    </a:cubicBezTo>
                    <a:cubicBezTo>
                      <a:pt x="2019458" y="520065"/>
                      <a:pt x="1989930" y="492443"/>
                      <a:pt x="1959450" y="463868"/>
                    </a:cubicBezTo>
                    <a:cubicBezTo>
                      <a:pt x="1875630" y="384810"/>
                      <a:pt x="1770855" y="285750"/>
                      <a:pt x="1687035" y="285750"/>
                    </a:cubicBezTo>
                    <a:cubicBezTo>
                      <a:pt x="1685130" y="285750"/>
                      <a:pt x="1683225" y="285750"/>
                      <a:pt x="1681320" y="285750"/>
                    </a:cubicBezTo>
                    <a:cubicBezTo>
                      <a:pt x="1657508" y="286703"/>
                      <a:pt x="1636553" y="297180"/>
                      <a:pt x="1619408" y="314325"/>
                    </a:cubicBezTo>
                    <a:cubicBezTo>
                      <a:pt x="1626075" y="290513"/>
                      <a:pt x="1624170" y="267653"/>
                      <a:pt x="1612740" y="246698"/>
                    </a:cubicBezTo>
                    <a:cubicBezTo>
                      <a:pt x="1574640" y="171450"/>
                      <a:pt x="1433670" y="128588"/>
                      <a:pt x="1319370" y="95250"/>
                    </a:cubicBezTo>
                    <a:cubicBezTo>
                      <a:pt x="1278413" y="82868"/>
                      <a:pt x="1240313" y="71438"/>
                      <a:pt x="1213643" y="60008"/>
                    </a:cubicBezTo>
                    <a:cubicBezTo>
                      <a:pt x="1208880" y="58103"/>
                      <a:pt x="1204118" y="56197"/>
                      <a:pt x="1199355" y="54293"/>
                    </a:cubicBezTo>
                    <a:cubicBezTo>
                      <a:pt x="1166018" y="40958"/>
                      <a:pt x="1127918" y="25717"/>
                      <a:pt x="1109820" y="5715"/>
                    </a:cubicBezTo>
                    <a:lnTo>
                      <a:pt x="1106010" y="0"/>
                    </a:lnTo>
                    <a:lnTo>
                      <a:pt x="1100295" y="5715"/>
                    </a:lnTo>
                    <a:cubicBezTo>
                      <a:pt x="1082198" y="24765"/>
                      <a:pt x="1044098" y="40005"/>
                      <a:pt x="1010760" y="54293"/>
                    </a:cubicBezTo>
                    <a:cubicBezTo>
                      <a:pt x="1005998" y="56197"/>
                      <a:pt x="1001235" y="58103"/>
                      <a:pt x="996473" y="60008"/>
                    </a:cubicBezTo>
                    <a:cubicBezTo>
                      <a:pt x="969803" y="71438"/>
                      <a:pt x="930750" y="82868"/>
                      <a:pt x="890745" y="95250"/>
                    </a:cubicBezTo>
                    <a:cubicBezTo>
                      <a:pt x="777398" y="129540"/>
                      <a:pt x="636428" y="171450"/>
                      <a:pt x="598328" y="246698"/>
                    </a:cubicBezTo>
                    <a:cubicBezTo>
                      <a:pt x="587850" y="267653"/>
                      <a:pt x="585945" y="291465"/>
                      <a:pt x="592613" y="315278"/>
                    </a:cubicBezTo>
                    <a:cubicBezTo>
                      <a:pt x="575468" y="298133"/>
                      <a:pt x="554513" y="288608"/>
                      <a:pt x="530700" y="286703"/>
                    </a:cubicBezTo>
                    <a:cubicBezTo>
                      <a:pt x="445928" y="281940"/>
                      <a:pt x="339248" y="382905"/>
                      <a:pt x="252570" y="464820"/>
                    </a:cubicBezTo>
                    <a:cubicBezTo>
                      <a:pt x="222090" y="494348"/>
                      <a:pt x="192563" y="521018"/>
                      <a:pt x="169703" y="539115"/>
                    </a:cubicBezTo>
                    <a:cubicBezTo>
                      <a:pt x="165893" y="541973"/>
                      <a:pt x="161130" y="545783"/>
                      <a:pt x="157320" y="548640"/>
                    </a:cubicBezTo>
                    <a:cubicBezTo>
                      <a:pt x="128745" y="570548"/>
                      <a:pt x="96360" y="596265"/>
                      <a:pt x="70643" y="601980"/>
                    </a:cubicBezTo>
                    <a:lnTo>
                      <a:pt x="63023" y="603885"/>
                    </a:lnTo>
                    <a:lnTo>
                      <a:pt x="65880" y="611505"/>
                    </a:lnTo>
                    <a:cubicBezTo>
                      <a:pt x="73500" y="636270"/>
                      <a:pt x="67785" y="677228"/>
                      <a:pt x="63023" y="712470"/>
                    </a:cubicBezTo>
                    <a:cubicBezTo>
                      <a:pt x="62070" y="718185"/>
                      <a:pt x="61118" y="722948"/>
                      <a:pt x="61118" y="728663"/>
                    </a:cubicBezTo>
                    <a:cubicBezTo>
                      <a:pt x="57308" y="757238"/>
                      <a:pt x="47783" y="796290"/>
                      <a:pt x="38258" y="838200"/>
                    </a:cubicBezTo>
                    <a:cubicBezTo>
                      <a:pt x="10635" y="953453"/>
                      <a:pt x="-22702" y="1097280"/>
                      <a:pt x="23018" y="1167765"/>
                    </a:cubicBezTo>
                    <a:cubicBezTo>
                      <a:pt x="35400" y="1187768"/>
                      <a:pt x="53498" y="1201103"/>
                      <a:pt x="78263" y="1206818"/>
                    </a:cubicBezTo>
                    <a:close/>
                    <a:moveTo>
                      <a:pt x="1106963" y="193358"/>
                    </a:moveTo>
                    <a:cubicBezTo>
                      <a:pt x="1663223" y="193358"/>
                      <a:pt x="2115660" y="647700"/>
                      <a:pt x="2115660" y="1206818"/>
                    </a:cubicBezTo>
                    <a:cubicBezTo>
                      <a:pt x="2115660" y="1765935"/>
                      <a:pt x="1663223" y="2220278"/>
                      <a:pt x="1106963" y="2220278"/>
                    </a:cubicBezTo>
                    <a:cubicBezTo>
                      <a:pt x="550703" y="2220278"/>
                      <a:pt x="98265" y="1765935"/>
                      <a:pt x="98265" y="1206818"/>
                    </a:cubicBezTo>
                    <a:cubicBezTo>
                      <a:pt x="98265" y="647700"/>
                      <a:pt x="550703" y="193358"/>
                      <a:pt x="1106963" y="1933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18" name="Google Shape;7018;p35"/>
              <p:cNvSpPr/>
              <p:nvPr/>
            </p:nvSpPr>
            <p:spPr>
              <a:xfrm>
                <a:off x="5638800" y="3871912"/>
                <a:ext cx="916304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916304" h="45720" extrusionOk="0">
                    <a:moveTo>
                      <a:pt x="90488" y="45720"/>
                    </a:moveTo>
                    <a:lnTo>
                      <a:pt x="825818" y="45720"/>
                    </a:lnTo>
                    <a:cubicBezTo>
                      <a:pt x="857250" y="32385"/>
                      <a:pt x="887730" y="17145"/>
                      <a:pt x="916305" y="0"/>
                    </a:cubicBezTo>
                    <a:lnTo>
                      <a:pt x="0" y="0"/>
                    </a:lnTo>
                    <a:cubicBezTo>
                      <a:pt x="28575" y="16192"/>
                      <a:pt x="59055" y="31433"/>
                      <a:pt x="90488" y="457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19" name="Google Shape;7019;p35"/>
              <p:cNvSpPr/>
              <p:nvPr/>
            </p:nvSpPr>
            <p:spPr>
              <a:xfrm>
                <a:off x="5838825" y="3957637"/>
                <a:ext cx="516254" cy="36195"/>
              </a:xfrm>
              <a:custGeom>
                <a:avLst/>
                <a:gdLst/>
                <a:ahLst/>
                <a:cxnLst/>
                <a:rect l="l" t="t" r="r" b="b"/>
                <a:pathLst>
                  <a:path w="516254" h="36195" extrusionOk="0">
                    <a:moveTo>
                      <a:pt x="258128" y="36195"/>
                    </a:moveTo>
                    <a:cubicBezTo>
                      <a:pt x="347663" y="36195"/>
                      <a:pt x="434340" y="23813"/>
                      <a:pt x="516255" y="0"/>
                    </a:cubicBezTo>
                    <a:lnTo>
                      <a:pt x="0" y="0"/>
                    </a:lnTo>
                    <a:cubicBezTo>
                      <a:pt x="81915" y="22860"/>
                      <a:pt x="168592" y="36195"/>
                      <a:pt x="258128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20" name="Google Shape;7020;p35"/>
              <p:cNvSpPr/>
              <p:nvPr/>
            </p:nvSpPr>
            <p:spPr>
              <a:xfrm>
                <a:off x="6180772" y="3058477"/>
                <a:ext cx="205999" cy="305752"/>
              </a:xfrm>
              <a:custGeom>
                <a:avLst/>
                <a:gdLst/>
                <a:ahLst/>
                <a:cxnLst/>
                <a:rect l="l" t="t" r="r" b="b"/>
                <a:pathLst>
                  <a:path w="205999" h="305752" extrusionOk="0">
                    <a:moveTo>
                      <a:pt x="140018" y="11430"/>
                    </a:moveTo>
                    <a:cubicBezTo>
                      <a:pt x="134303" y="5715"/>
                      <a:pt x="115253" y="0"/>
                      <a:pt x="92393" y="0"/>
                    </a:cubicBezTo>
                    <a:cubicBezTo>
                      <a:pt x="81915" y="0"/>
                      <a:pt x="72390" y="952"/>
                      <a:pt x="62865" y="3810"/>
                    </a:cubicBezTo>
                    <a:cubicBezTo>
                      <a:pt x="28575" y="12382"/>
                      <a:pt x="0" y="48577"/>
                      <a:pt x="0" y="66675"/>
                    </a:cubicBezTo>
                    <a:cubicBezTo>
                      <a:pt x="10478" y="80010"/>
                      <a:pt x="23813" y="94297"/>
                      <a:pt x="36195" y="106680"/>
                    </a:cubicBezTo>
                    <a:cubicBezTo>
                      <a:pt x="63818" y="133350"/>
                      <a:pt x="89535" y="160020"/>
                      <a:pt x="90488" y="196215"/>
                    </a:cubicBezTo>
                    <a:cubicBezTo>
                      <a:pt x="91440" y="213360"/>
                      <a:pt x="88583" y="228600"/>
                      <a:pt x="82868" y="243840"/>
                    </a:cubicBezTo>
                    <a:cubicBezTo>
                      <a:pt x="70485" y="276225"/>
                      <a:pt x="40958" y="295275"/>
                      <a:pt x="14288" y="305752"/>
                    </a:cubicBezTo>
                    <a:cubicBezTo>
                      <a:pt x="92393" y="301942"/>
                      <a:pt x="149543" y="284797"/>
                      <a:pt x="179070" y="253365"/>
                    </a:cubicBezTo>
                    <a:cubicBezTo>
                      <a:pt x="199073" y="233363"/>
                      <a:pt x="207645" y="206692"/>
                      <a:pt x="205740" y="174307"/>
                    </a:cubicBezTo>
                    <a:cubicBezTo>
                      <a:pt x="203835" y="152400"/>
                      <a:pt x="187643" y="130492"/>
                      <a:pt x="172403" y="108585"/>
                    </a:cubicBezTo>
                    <a:cubicBezTo>
                      <a:pt x="150495" y="79057"/>
                      <a:pt x="127635" y="47625"/>
                      <a:pt x="140018" y="11430"/>
                    </a:cubicBezTo>
                    <a:cubicBezTo>
                      <a:pt x="140970" y="11430"/>
                      <a:pt x="140018" y="11430"/>
                      <a:pt x="140018" y="1143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21" name="Google Shape;7021;p35"/>
              <p:cNvSpPr/>
              <p:nvPr/>
            </p:nvSpPr>
            <p:spPr>
              <a:xfrm>
                <a:off x="6236970" y="3089909"/>
                <a:ext cx="262116" cy="284797"/>
              </a:xfrm>
              <a:custGeom>
                <a:avLst/>
                <a:gdLst/>
                <a:ahLst/>
                <a:cxnLst/>
                <a:rect l="l" t="t" r="r" b="b"/>
                <a:pathLst>
                  <a:path w="262116" h="284797" extrusionOk="0">
                    <a:moveTo>
                      <a:pt x="190500" y="0"/>
                    </a:moveTo>
                    <a:cubicBezTo>
                      <a:pt x="178117" y="0"/>
                      <a:pt x="160020" y="953"/>
                      <a:pt x="142875" y="7620"/>
                    </a:cubicBezTo>
                    <a:cubicBezTo>
                      <a:pt x="121920" y="15240"/>
                      <a:pt x="109538" y="22860"/>
                      <a:pt x="104775" y="30480"/>
                    </a:cubicBezTo>
                    <a:cubicBezTo>
                      <a:pt x="111442" y="42863"/>
                      <a:pt x="120015" y="56198"/>
                      <a:pt x="129540" y="67628"/>
                    </a:cubicBezTo>
                    <a:cubicBezTo>
                      <a:pt x="146685" y="90488"/>
                      <a:pt x="163830" y="114300"/>
                      <a:pt x="165735" y="140970"/>
                    </a:cubicBezTo>
                    <a:cubicBezTo>
                      <a:pt x="168592" y="178118"/>
                      <a:pt x="158115" y="208598"/>
                      <a:pt x="135255" y="231458"/>
                    </a:cubicBezTo>
                    <a:cubicBezTo>
                      <a:pt x="107633" y="260033"/>
                      <a:pt x="61913" y="278130"/>
                      <a:pt x="0" y="284798"/>
                    </a:cubicBezTo>
                    <a:cubicBezTo>
                      <a:pt x="4763" y="284798"/>
                      <a:pt x="8572" y="284798"/>
                      <a:pt x="13335" y="284798"/>
                    </a:cubicBezTo>
                    <a:cubicBezTo>
                      <a:pt x="105727" y="284798"/>
                      <a:pt x="180975" y="263843"/>
                      <a:pt x="223838" y="225743"/>
                    </a:cubicBezTo>
                    <a:cubicBezTo>
                      <a:pt x="250508" y="201930"/>
                      <a:pt x="263842" y="173355"/>
                      <a:pt x="261938" y="140970"/>
                    </a:cubicBezTo>
                    <a:cubicBezTo>
                      <a:pt x="260985" y="119063"/>
                      <a:pt x="248602" y="101918"/>
                      <a:pt x="237172" y="84773"/>
                    </a:cubicBezTo>
                    <a:cubicBezTo>
                      <a:pt x="220980" y="61913"/>
                      <a:pt x="202883" y="36195"/>
                      <a:pt x="222885" y="953"/>
                    </a:cubicBezTo>
                    <a:cubicBezTo>
                      <a:pt x="216217" y="1905"/>
                      <a:pt x="204788" y="0"/>
                      <a:pt x="1905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22" name="Google Shape;7022;p35"/>
              <p:cNvSpPr/>
              <p:nvPr/>
            </p:nvSpPr>
            <p:spPr>
              <a:xfrm>
                <a:off x="5940559" y="3035617"/>
                <a:ext cx="315693" cy="330517"/>
              </a:xfrm>
              <a:custGeom>
                <a:avLst/>
                <a:gdLst/>
                <a:ahLst/>
                <a:cxnLst/>
                <a:rect l="l" t="t" r="r" b="b"/>
                <a:pathLst>
                  <a:path w="315693" h="330517" extrusionOk="0">
                    <a:moveTo>
                      <a:pt x="308793" y="260985"/>
                    </a:moveTo>
                    <a:cubicBezTo>
                      <a:pt x="314507" y="247650"/>
                      <a:pt x="316412" y="234315"/>
                      <a:pt x="315460" y="219075"/>
                    </a:cubicBezTo>
                    <a:cubicBezTo>
                      <a:pt x="313555" y="188595"/>
                      <a:pt x="290695" y="163830"/>
                      <a:pt x="265930" y="140017"/>
                    </a:cubicBezTo>
                    <a:cubicBezTo>
                      <a:pt x="257357" y="131445"/>
                      <a:pt x="212590" y="87630"/>
                      <a:pt x="196398" y="49530"/>
                    </a:cubicBezTo>
                    <a:lnTo>
                      <a:pt x="193540" y="43815"/>
                    </a:lnTo>
                    <a:cubicBezTo>
                      <a:pt x="183062" y="16192"/>
                      <a:pt x="175443" y="0"/>
                      <a:pt x="157345" y="0"/>
                    </a:cubicBezTo>
                    <a:cubicBezTo>
                      <a:pt x="140200" y="0"/>
                      <a:pt x="131628" y="18098"/>
                      <a:pt x="120198" y="45720"/>
                    </a:cubicBezTo>
                    <a:cubicBezTo>
                      <a:pt x="119245" y="46673"/>
                      <a:pt x="89718" y="102870"/>
                      <a:pt x="46855" y="143828"/>
                    </a:cubicBezTo>
                    <a:cubicBezTo>
                      <a:pt x="22090" y="166688"/>
                      <a:pt x="1135" y="190500"/>
                      <a:pt x="182" y="220028"/>
                    </a:cubicBezTo>
                    <a:cubicBezTo>
                      <a:pt x="-770" y="234315"/>
                      <a:pt x="2087" y="247650"/>
                      <a:pt x="6850" y="261938"/>
                    </a:cubicBezTo>
                    <a:cubicBezTo>
                      <a:pt x="24948" y="309563"/>
                      <a:pt x="94480" y="330517"/>
                      <a:pt x="155440" y="330517"/>
                    </a:cubicBezTo>
                    <a:lnTo>
                      <a:pt x="158298" y="330517"/>
                    </a:lnTo>
                    <a:lnTo>
                      <a:pt x="158298" y="330517"/>
                    </a:lnTo>
                    <a:lnTo>
                      <a:pt x="158298" y="330517"/>
                    </a:lnTo>
                    <a:lnTo>
                      <a:pt x="161155" y="330517"/>
                    </a:lnTo>
                    <a:cubicBezTo>
                      <a:pt x="221162" y="329565"/>
                      <a:pt x="290695" y="308610"/>
                      <a:pt x="308793" y="26098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23" name="Google Shape;7023;p35"/>
              <p:cNvSpPr/>
              <p:nvPr/>
            </p:nvSpPr>
            <p:spPr>
              <a:xfrm>
                <a:off x="5809990" y="3058477"/>
                <a:ext cx="205999" cy="305752"/>
              </a:xfrm>
              <a:custGeom>
                <a:avLst/>
                <a:gdLst/>
                <a:ahLst/>
                <a:cxnLst/>
                <a:rect l="l" t="t" r="r" b="b"/>
                <a:pathLst>
                  <a:path w="205999" h="305752" extrusionOk="0">
                    <a:moveTo>
                      <a:pt x="259" y="174307"/>
                    </a:moveTo>
                    <a:cubicBezTo>
                      <a:pt x="-1646" y="206692"/>
                      <a:pt x="6927" y="233363"/>
                      <a:pt x="26929" y="253365"/>
                    </a:cubicBezTo>
                    <a:cubicBezTo>
                      <a:pt x="56457" y="283845"/>
                      <a:pt x="113607" y="301942"/>
                      <a:pt x="191712" y="305752"/>
                    </a:cubicBezTo>
                    <a:cubicBezTo>
                      <a:pt x="165042" y="295275"/>
                      <a:pt x="135514" y="276225"/>
                      <a:pt x="123132" y="243840"/>
                    </a:cubicBezTo>
                    <a:cubicBezTo>
                      <a:pt x="117417" y="228600"/>
                      <a:pt x="114559" y="212407"/>
                      <a:pt x="115512" y="196215"/>
                    </a:cubicBezTo>
                    <a:cubicBezTo>
                      <a:pt x="117417" y="160020"/>
                      <a:pt x="142182" y="133350"/>
                      <a:pt x="169804" y="106680"/>
                    </a:cubicBezTo>
                    <a:cubicBezTo>
                      <a:pt x="182187" y="94297"/>
                      <a:pt x="195522" y="80010"/>
                      <a:pt x="205999" y="66675"/>
                    </a:cubicBezTo>
                    <a:cubicBezTo>
                      <a:pt x="205999" y="48577"/>
                      <a:pt x="177424" y="12382"/>
                      <a:pt x="143134" y="3810"/>
                    </a:cubicBezTo>
                    <a:cubicBezTo>
                      <a:pt x="133609" y="1905"/>
                      <a:pt x="124084" y="0"/>
                      <a:pt x="113607" y="0"/>
                    </a:cubicBezTo>
                    <a:cubicBezTo>
                      <a:pt x="90747" y="0"/>
                      <a:pt x="71697" y="5715"/>
                      <a:pt x="65982" y="11430"/>
                    </a:cubicBezTo>
                    <a:cubicBezTo>
                      <a:pt x="65982" y="11430"/>
                      <a:pt x="65029" y="12382"/>
                      <a:pt x="65029" y="12382"/>
                    </a:cubicBezTo>
                    <a:cubicBezTo>
                      <a:pt x="78364" y="48577"/>
                      <a:pt x="55504" y="79057"/>
                      <a:pt x="33597" y="109538"/>
                    </a:cubicBezTo>
                    <a:cubicBezTo>
                      <a:pt x="18357" y="130492"/>
                      <a:pt x="2164" y="152400"/>
                      <a:pt x="259" y="1743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24" name="Google Shape;7024;p35"/>
              <p:cNvSpPr/>
              <p:nvPr/>
            </p:nvSpPr>
            <p:spPr>
              <a:xfrm>
                <a:off x="5698628" y="3091815"/>
                <a:ext cx="262116" cy="284797"/>
              </a:xfrm>
              <a:custGeom>
                <a:avLst/>
                <a:gdLst/>
                <a:ahLst/>
                <a:cxnLst/>
                <a:rect l="l" t="t" r="r" b="b"/>
                <a:pathLst>
                  <a:path w="262116" h="284797" extrusionOk="0">
                    <a:moveTo>
                      <a:pt x="179" y="140970"/>
                    </a:moveTo>
                    <a:cubicBezTo>
                      <a:pt x="-1726" y="173355"/>
                      <a:pt x="11609" y="201930"/>
                      <a:pt x="38279" y="225742"/>
                    </a:cubicBezTo>
                    <a:cubicBezTo>
                      <a:pt x="81142" y="263842"/>
                      <a:pt x="156389" y="284797"/>
                      <a:pt x="248781" y="284797"/>
                    </a:cubicBezTo>
                    <a:cubicBezTo>
                      <a:pt x="253544" y="284797"/>
                      <a:pt x="257354" y="284797"/>
                      <a:pt x="262117" y="284797"/>
                    </a:cubicBezTo>
                    <a:cubicBezTo>
                      <a:pt x="199252" y="277177"/>
                      <a:pt x="154484" y="259080"/>
                      <a:pt x="126862" y="231457"/>
                    </a:cubicBezTo>
                    <a:cubicBezTo>
                      <a:pt x="104002" y="207645"/>
                      <a:pt x="93524" y="177165"/>
                      <a:pt x="96382" y="140970"/>
                    </a:cubicBezTo>
                    <a:cubicBezTo>
                      <a:pt x="98287" y="114300"/>
                      <a:pt x="115432" y="90488"/>
                      <a:pt x="132577" y="67627"/>
                    </a:cubicBezTo>
                    <a:cubicBezTo>
                      <a:pt x="142102" y="55245"/>
                      <a:pt x="150674" y="42863"/>
                      <a:pt x="157342" y="30480"/>
                    </a:cubicBezTo>
                    <a:cubicBezTo>
                      <a:pt x="152579" y="21907"/>
                      <a:pt x="140197" y="14288"/>
                      <a:pt x="119242" y="7620"/>
                    </a:cubicBezTo>
                    <a:cubicBezTo>
                      <a:pt x="102097" y="1905"/>
                      <a:pt x="83047" y="0"/>
                      <a:pt x="71617" y="0"/>
                    </a:cubicBezTo>
                    <a:cubicBezTo>
                      <a:pt x="57329" y="0"/>
                      <a:pt x="45899" y="1905"/>
                      <a:pt x="40184" y="3810"/>
                    </a:cubicBezTo>
                    <a:cubicBezTo>
                      <a:pt x="61139" y="39052"/>
                      <a:pt x="42089" y="64770"/>
                      <a:pt x="25897" y="87630"/>
                    </a:cubicBezTo>
                    <a:cubicBezTo>
                      <a:pt x="13514" y="101917"/>
                      <a:pt x="2084" y="119063"/>
                      <a:pt x="179" y="14097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25" name="Google Shape;7025;p35"/>
              <p:cNvSpPr/>
              <p:nvPr/>
            </p:nvSpPr>
            <p:spPr>
              <a:xfrm>
                <a:off x="5791200" y="3389947"/>
                <a:ext cx="150495" cy="61912"/>
              </a:xfrm>
              <a:custGeom>
                <a:avLst/>
                <a:gdLst/>
                <a:ahLst/>
                <a:cxnLst/>
                <a:rect l="l" t="t" r="r" b="b"/>
                <a:pathLst>
                  <a:path w="150495" h="61912" extrusionOk="0">
                    <a:moveTo>
                      <a:pt x="122873" y="25718"/>
                    </a:moveTo>
                    <a:cubicBezTo>
                      <a:pt x="126683" y="23813"/>
                      <a:pt x="129540" y="21908"/>
                      <a:pt x="131445" y="20003"/>
                    </a:cubicBezTo>
                    <a:cubicBezTo>
                      <a:pt x="137160" y="16193"/>
                      <a:pt x="140970" y="12383"/>
                      <a:pt x="144780" y="8573"/>
                    </a:cubicBezTo>
                    <a:cubicBezTo>
                      <a:pt x="146685" y="6668"/>
                      <a:pt x="148590" y="4763"/>
                      <a:pt x="150495" y="2858"/>
                    </a:cubicBezTo>
                    <a:cubicBezTo>
                      <a:pt x="132398" y="2858"/>
                      <a:pt x="115252" y="1905"/>
                      <a:pt x="98108" y="0"/>
                    </a:cubicBezTo>
                    <a:lnTo>
                      <a:pt x="98108" y="0"/>
                    </a:lnTo>
                    <a:cubicBezTo>
                      <a:pt x="96202" y="0"/>
                      <a:pt x="95250" y="953"/>
                      <a:pt x="94298" y="1905"/>
                    </a:cubicBezTo>
                    <a:cubicBezTo>
                      <a:pt x="92392" y="3810"/>
                      <a:pt x="89535" y="5715"/>
                      <a:pt x="87630" y="7620"/>
                    </a:cubicBezTo>
                    <a:cubicBezTo>
                      <a:pt x="73342" y="20003"/>
                      <a:pt x="49530" y="40005"/>
                      <a:pt x="1905" y="40005"/>
                    </a:cubicBezTo>
                    <a:lnTo>
                      <a:pt x="0" y="40005"/>
                    </a:lnTo>
                    <a:cubicBezTo>
                      <a:pt x="16192" y="48578"/>
                      <a:pt x="53340" y="60960"/>
                      <a:pt x="92392" y="61913"/>
                    </a:cubicBezTo>
                    <a:lnTo>
                      <a:pt x="92392" y="61913"/>
                    </a:lnTo>
                    <a:cubicBezTo>
                      <a:pt x="96202" y="61913"/>
                      <a:pt x="97155" y="60960"/>
                      <a:pt x="97155" y="59055"/>
                    </a:cubicBezTo>
                    <a:cubicBezTo>
                      <a:pt x="97155" y="56198"/>
                      <a:pt x="97155" y="54293"/>
                      <a:pt x="97155" y="52388"/>
                    </a:cubicBezTo>
                    <a:cubicBezTo>
                      <a:pt x="100013" y="40005"/>
                      <a:pt x="110490" y="33338"/>
                      <a:pt x="122873" y="257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26" name="Google Shape;7026;p35"/>
              <p:cNvSpPr/>
              <p:nvPr/>
            </p:nvSpPr>
            <p:spPr>
              <a:xfrm>
                <a:off x="5904547" y="3388995"/>
                <a:ext cx="103822" cy="80962"/>
              </a:xfrm>
              <a:custGeom>
                <a:avLst/>
                <a:gdLst/>
                <a:ahLst/>
                <a:cxnLst/>
                <a:rect l="l" t="t" r="r" b="b"/>
                <a:pathLst>
                  <a:path w="103822" h="80962" extrusionOk="0">
                    <a:moveTo>
                      <a:pt x="68580" y="80963"/>
                    </a:moveTo>
                    <a:cubicBezTo>
                      <a:pt x="78105" y="80963"/>
                      <a:pt x="87630" y="80010"/>
                      <a:pt x="94298" y="77152"/>
                    </a:cubicBezTo>
                    <a:cubicBezTo>
                      <a:pt x="99060" y="75247"/>
                      <a:pt x="102870" y="73342"/>
                      <a:pt x="103823" y="71438"/>
                    </a:cubicBezTo>
                    <a:cubicBezTo>
                      <a:pt x="101918" y="69533"/>
                      <a:pt x="100965" y="67627"/>
                      <a:pt x="99060" y="65722"/>
                    </a:cubicBezTo>
                    <a:cubicBezTo>
                      <a:pt x="88582" y="48577"/>
                      <a:pt x="81915" y="21908"/>
                      <a:pt x="101918" y="952"/>
                    </a:cubicBezTo>
                    <a:cubicBezTo>
                      <a:pt x="101918" y="952"/>
                      <a:pt x="101918" y="952"/>
                      <a:pt x="102870" y="0"/>
                    </a:cubicBezTo>
                    <a:cubicBezTo>
                      <a:pt x="97155" y="952"/>
                      <a:pt x="90487" y="952"/>
                      <a:pt x="84773" y="952"/>
                    </a:cubicBezTo>
                    <a:cubicBezTo>
                      <a:pt x="55245" y="4763"/>
                      <a:pt x="49530" y="10477"/>
                      <a:pt x="42862" y="19050"/>
                    </a:cubicBezTo>
                    <a:cubicBezTo>
                      <a:pt x="39052" y="22860"/>
                      <a:pt x="34290" y="27622"/>
                      <a:pt x="27623" y="33338"/>
                    </a:cubicBezTo>
                    <a:cubicBezTo>
                      <a:pt x="24765" y="35242"/>
                      <a:pt x="21907" y="37147"/>
                      <a:pt x="19050" y="39052"/>
                    </a:cubicBezTo>
                    <a:cubicBezTo>
                      <a:pt x="9525" y="44767"/>
                      <a:pt x="952" y="50483"/>
                      <a:pt x="0" y="55245"/>
                    </a:cubicBezTo>
                    <a:cubicBezTo>
                      <a:pt x="0" y="57150"/>
                      <a:pt x="0" y="58102"/>
                      <a:pt x="1905" y="60960"/>
                    </a:cubicBezTo>
                    <a:cubicBezTo>
                      <a:pt x="8573" y="71438"/>
                      <a:pt x="39052" y="80963"/>
                      <a:pt x="68580" y="8096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27" name="Google Shape;7027;p35"/>
              <p:cNvSpPr/>
              <p:nvPr/>
            </p:nvSpPr>
            <p:spPr>
              <a:xfrm>
                <a:off x="6010121" y="3382327"/>
                <a:ext cx="179377" cy="129539"/>
              </a:xfrm>
              <a:custGeom>
                <a:avLst/>
                <a:gdLst/>
                <a:ahLst/>
                <a:cxnLst/>
                <a:rect l="l" t="t" r="r" b="b"/>
                <a:pathLst>
                  <a:path w="179377" h="129539" extrusionOk="0">
                    <a:moveTo>
                      <a:pt x="88736" y="0"/>
                    </a:moveTo>
                    <a:lnTo>
                      <a:pt x="88736" y="0"/>
                    </a:lnTo>
                    <a:lnTo>
                      <a:pt x="87784" y="0"/>
                    </a:lnTo>
                    <a:cubicBezTo>
                      <a:pt x="44921" y="0"/>
                      <a:pt x="20156" y="5715"/>
                      <a:pt x="8726" y="19050"/>
                    </a:cubicBezTo>
                    <a:cubicBezTo>
                      <a:pt x="-4609" y="33338"/>
                      <a:pt x="-799" y="52388"/>
                      <a:pt x="7774" y="64770"/>
                    </a:cubicBezTo>
                    <a:cubicBezTo>
                      <a:pt x="9679" y="67627"/>
                      <a:pt x="11584" y="70485"/>
                      <a:pt x="14441" y="72390"/>
                    </a:cubicBezTo>
                    <a:lnTo>
                      <a:pt x="16346" y="74295"/>
                    </a:lnTo>
                    <a:cubicBezTo>
                      <a:pt x="23014" y="79057"/>
                      <a:pt x="30634" y="81915"/>
                      <a:pt x="38254" y="84772"/>
                    </a:cubicBezTo>
                    <a:cubicBezTo>
                      <a:pt x="56351" y="91440"/>
                      <a:pt x="76354" y="99060"/>
                      <a:pt x="89689" y="129540"/>
                    </a:cubicBezTo>
                    <a:cubicBezTo>
                      <a:pt x="103024" y="98107"/>
                      <a:pt x="123026" y="91440"/>
                      <a:pt x="141124" y="84772"/>
                    </a:cubicBezTo>
                    <a:cubicBezTo>
                      <a:pt x="148744" y="81915"/>
                      <a:pt x="156364" y="79057"/>
                      <a:pt x="163031" y="74295"/>
                    </a:cubicBezTo>
                    <a:lnTo>
                      <a:pt x="164936" y="72390"/>
                    </a:lnTo>
                    <a:cubicBezTo>
                      <a:pt x="167794" y="70485"/>
                      <a:pt x="169699" y="67627"/>
                      <a:pt x="171604" y="64770"/>
                    </a:cubicBezTo>
                    <a:cubicBezTo>
                      <a:pt x="180176" y="52388"/>
                      <a:pt x="183986" y="33338"/>
                      <a:pt x="170651" y="19050"/>
                    </a:cubicBezTo>
                    <a:cubicBezTo>
                      <a:pt x="157316" y="5715"/>
                      <a:pt x="131599" y="0"/>
                      <a:pt x="88736" y="0"/>
                    </a:cubicBezTo>
                    <a:lnTo>
                      <a:pt x="88736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28" name="Google Shape;7028;p35"/>
              <p:cNvSpPr/>
              <p:nvPr/>
            </p:nvSpPr>
            <p:spPr>
              <a:xfrm>
                <a:off x="6188392" y="3388995"/>
                <a:ext cx="104775" cy="81914"/>
              </a:xfrm>
              <a:custGeom>
                <a:avLst/>
                <a:gdLst/>
                <a:ahLst/>
                <a:cxnLst/>
                <a:rect l="l" t="t" r="r" b="b"/>
                <a:pathLst>
                  <a:path w="104775" h="81914" extrusionOk="0">
                    <a:moveTo>
                      <a:pt x="0" y="72390"/>
                    </a:moveTo>
                    <a:cubicBezTo>
                      <a:pt x="1905" y="74295"/>
                      <a:pt x="4763" y="77152"/>
                      <a:pt x="9525" y="78105"/>
                    </a:cubicBezTo>
                    <a:cubicBezTo>
                      <a:pt x="16192" y="80010"/>
                      <a:pt x="24765" y="81915"/>
                      <a:pt x="35242" y="81915"/>
                    </a:cubicBezTo>
                    <a:cubicBezTo>
                      <a:pt x="64770" y="81915"/>
                      <a:pt x="95250" y="72390"/>
                      <a:pt x="102870" y="60960"/>
                    </a:cubicBezTo>
                    <a:cubicBezTo>
                      <a:pt x="104775" y="59055"/>
                      <a:pt x="104775" y="57150"/>
                      <a:pt x="104775" y="55245"/>
                    </a:cubicBezTo>
                    <a:cubicBezTo>
                      <a:pt x="103823" y="50483"/>
                      <a:pt x="95250" y="44767"/>
                      <a:pt x="85725" y="39052"/>
                    </a:cubicBezTo>
                    <a:cubicBezTo>
                      <a:pt x="82867" y="37147"/>
                      <a:pt x="80010" y="35242"/>
                      <a:pt x="77153" y="33338"/>
                    </a:cubicBezTo>
                    <a:cubicBezTo>
                      <a:pt x="69533" y="28575"/>
                      <a:pt x="65723" y="23813"/>
                      <a:pt x="61913" y="19050"/>
                    </a:cubicBezTo>
                    <a:cubicBezTo>
                      <a:pt x="54292" y="11430"/>
                      <a:pt x="48578" y="4763"/>
                      <a:pt x="20003" y="952"/>
                    </a:cubicBezTo>
                    <a:cubicBezTo>
                      <a:pt x="14288" y="952"/>
                      <a:pt x="8573" y="0"/>
                      <a:pt x="1905" y="0"/>
                    </a:cubicBezTo>
                    <a:cubicBezTo>
                      <a:pt x="1905" y="0"/>
                      <a:pt x="1905" y="0"/>
                      <a:pt x="2858" y="952"/>
                    </a:cubicBezTo>
                    <a:cubicBezTo>
                      <a:pt x="21908" y="21908"/>
                      <a:pt x="16192" y="49530"/>
                      <a:pt x="5715" y="65722"/>
                    </a:cubicBezTo>
                    <a:cubicBezTo>
                      <a:pt x="3810" y="67627"/>
                      <a:pt x="1905" y="70485"/>
                      <a:pt x="0" y="7239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29" name="Google Shape;7029;p35"/>
              <p:cNvSpPr/>
              <p:nvPr/>
            </p:nvSpPr>
            <p:spPr>
              <a:xfrm>
                <a:off x="6255067" y="3388042"/>
                <a:ext cx="150495" cy="61912"/>
              </a:xfrm>
              <a:custGeom>
                <a:avLst/>
                <a:gdLst/>
                <a:ahLst/>
                <a:cxnLst/>
                <a:rect l="l" t="t" r="r" b="b"/>
                <a:pathLst>
                  <a:path w="150495" h="61912" extrusionOk="0">
                    <a:moveTo>
                      <a:pt x="58103" y="61913"/>
                    </a:moveTo>
                    <a:lnTo>
                      <a:pt x="58103" y="61913"/>
                    </a:lnTo>
                    <a:cubicBezTo>
                      <a:pt x="97155" y="61913"/>
                      <a:pt x="135255" y="49530"/>
                      <a:pt x="150495" y="40005"/>
                    </a:cubicBezTo>
                    <a:lnTo>
                      <a:pt x="148590" y="40005"/>
                    </a:lnTo>
                    <a:cubicBezTo>
                      <a:pt x="100965" y="40005"/>
                      <a:pt x="77153" y="20003"/>
                      <a:pt x="62865" y="7620"/>
                    </a:cubicBezTo>
                    <a:cubicBezTo>
                      <a:pt x="60960" y="5715"/>
                      <a:pt x="58103" y="3810"/>
                      <a:pt x="56198" y="1905"/>
                    </a:cubicBezTo>
                    <a:cubicBezTo>
                      <a:pt x="55245" y="953"/>
                      <a:pt x="54292" y="953"/>
                      <a:pt x="52388" y="0"/>
                    </a:cubicBezTo>
                    <a:lnTo>
                      <a:pt x="52388" y="0"/>
                    </a:lnTo>
                    <a:cubicBezTo>
                      <a:pt x="35242" y="1905"/>
                      <a:pt x="17145" y="2858"/>
                      <a:pt x="0" y="2858"/>
                    </a:cubicBezTo>
                    <a:cubicBezTo>
                      <a:pt x="1905" y="4763"/>
                      <a:pt x="3810" y="6667"/>
                      <a:pt x="5715" y="8573"/>
                    </a:cubicBezTo>
                    <a:cubicBezTo>
                      <a:pt x="9525" y="12383"/>
                      <a:pt x="12383" y="16192"/>
                      <a:pt x="19050" y="20003"/>
                    </a:cubicBezTo>
                    <a:cubicBezTo>
                      <a:pt x="21908" y="21908"/>
                      <a:pt x="24765" y="23813"/>
                      <a:pt x="27623" y="25717"/>
                    </a:cubicBezTo>
                    <a:cubicBezTo>
                      <a:pt x="40005" y="33338"/>
                      <a:pt x="50483" y="40005"/>
                      <a:pt x="52388" y="51435"/>
                    </a:cubicBezTo>
                    <a:cubicBezTo>
                      <a:pt x="52388" y="53340"/>
                      <a:pt x="53340" y="56198"/>
                      <a:pt x="52388" y="58103"/>
                    </a:cubicBezTo>
                    <a:cubicBezTo>
                      <a:pt x="53340" y="60960"/>
                      <a:pt x="54292" y="61913"/>
                      <a:pt x="58103" y="619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30" name="Google Shape;7030;p35"/>
              <p:cNvSpPr/>
              <p:nvPr/>
            </p:nvSpPr>
            <p:spPr>
              <a:xfrm>
                <a:off x="5622575" y="3664505"/>
                <a:ext cx="433339" cy="150232"/>
              </a:xfrm>
              <a:custGeom>
                <a:avLst/>
                <a:gdLst/>
                <a:ahLst/>
                <a:cxnLst/>
                <a:rect l="l" t="t" r="r" b="b"/>
                <a:pathLst>
                  <a:path w="433339" h="150232" extrusionOk="0">
                    <a:moveTo>
                      <a:pt x="281020" y="82629"/>
                    </a:moveTo>
                    <a:cubicBezTo>
                      <a:pt x="285782" y="84534"/>
                      <a:pt x="349600" y="103584"/>
                      <a:pt x="361982" y="104537"/>
                    </a:cubicBezTo>
                    <a:cubicBezTo>
                      <a:pt x="382937" y="107394"/>
                      <a:pt x="404845" y="106442"/>
                      <a:pt x="421037" y="92154"/>
                    </a:cubicBezTo>
                    <a:cubicBezTo>
                      <a:pt x="421990" y="91202"/>
                      <a:pt x="422942" y="90249"/>
                      <a:pt x="424847" y="89297"/>
                    </a:cubicBezTo>
                    <a:cubicBezTo>
                      <a:pt x="427705" y="85487"/>
                      <a:pt x="430562" y="82629"/>
                      <a:pt x="431515" y="78819"/>
                    </a:cubicBezTo>
                    <a:cubicBezTo>
                      <a:pt x="440087" y="56912"/>
                      <a:pt x="419132" y="30242"/>
                      <a:pt x="354362" y="15002"/>
                    </a:cubicBezTo>
                    <a:cubicBezTo>
                      <a:pt x="274352" y="-4048"/>
                      <a:pt x="153385" y="-6906"/>
                      <a:pt x="67660" y="17859"/>
                    </a:cubicBezTo>
                    <a:cubicBezTo>
                      <a:pt x="19082" y="32147"/>
                      <a:pt x="-920" y="52149"/>
                      <a:pt x="32" y="72152"/>
                    </a:cubicBezTo>
                    <a:cubicBezTo>
                      <a:pt x="32" y="77867"/>
                      <a:pt x="1937" y="82629"/>
                      <a:pt x="4795" y="88344"/>
                    </a:cubicBezTo>
                    <a:lnTo>
                      <a:pt x="4795" y="88344"/>
                    </a:lnTo>
                    <a:cubicBezTo>
                      <a:pt x="10510" y="97869"/>
                      <a:pt x="20035" y="107394"/>
                      <a:pt x="33370" y="115014"/>
                    </a:cubicBezTo>
                    <a:cubicBezTo>
                      <a:pt x="40037" y="118824"/>
                      <a:pt x="46705" y="122634"/>
                      <a:pt x="55277" y="125492"/>
                    </a:cubicBezTo>
                    <a:lnTo>
                      <a:pt x="55277" y="125492"/>
                    </a:lnTo>
                    <a:cubicBezTo>
                      <a:pt x="69565" y="131207"/>
                      <a:pt x="84805" y="135969"/>
                      <a:pt x="102902" y="138827"/>
                    </a:cubicBezTo>
                    <a:cubicBezTo>
                      <a:pt x="150527" y="148352"/>
                      <a:pt x="208630" y="152162"/>
                      <a:pt x="258160" y="149304"/>
                    </a:cubicBezTo>
                    <a:cubicBezTo>
                      <a:pt x="330550" y="145494"/>
                      <a:pt x="324835" y="123587"/>
                      <a:pt x="309595" y="114062"/>
                    </a:cubicBezTo>
                    <a:cubicBezTo>
                      <a:pt x="305785" y="112157"/>
                      <a:pt x="287687" y="102632"/>
                      <a:pt x="275305" y="93107"/>
                    </a:cubicBezTo>
                    <a:cubicBezTo>
                      <a:pt x="264827" y="86439"/>
                      <a:pt x="271495" y="78819"/>
                      <a:pt x="281020" y="8262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31" name="Google Shape;7031;p35"/>
              <p:cNvSpPr/>
              <p:nvPr/>
            </p:nvSpPr>
            <p:spPr>
              <a:xfrm>
                <a:off x="5892164" y="3782377"/>
                <a:ext cx="786764" cy="50482"/>
              </a:xfrm>
              <a:custGeom>
                <a:avLst/>
                <a:gdLst/>
                <a:ahLst/>
                <a:cxnLst/>
                <a:rect l="l" t="t" r="r" b="b"/>
                <a:pathLst>
                  <a:path w="786764" h="50482" extrusionOk="0">
                    <a:moveTo>
                      <a:pt x="64770" y="0"/>
                    </a:moveTo>
                    <a:cubicBezTo>
                      <a:pt x="65723" y="952"/>
                      <a:pt x="65723" y="2857"/>
                      <a:pt x="65723" y="4763"/>
                    </a:cubicBezTo>
                    <a:cubicBezTo>
                      <a:pt x="66675" y="8572"/>
                      <a:pt x="66675" y="13335"/>
                      <a:pt x="65723" y="17145"/>
                    </a:cubicBezTo>
                    <a:cubicBezTo>
                      <a:pt x="60007" y="40957"/>
                      <a:pt x="28575" y="47625"/>
                      <a:pt x="0" y="50482"/>
                    </a:cubicBezTo>
                    <a:lnTo>
                      <a:pt x="725805" y="50482"/>
                    </a:lnTo>
                    <a:cubicBezTo>
                      <a:pt x="746760" y="36195"/>
                      <a:pt x="766763" y="20955"/>
                      <a:pt x="786765" y="4763"/>
                    </a:cubicBezTo>
                    <a:lnTo>
                      <a:pt x="81915" y="4763"/>
                    </a:lnTo>
                    <a:cubicBezTo>
                      <a:pt x="78105" y="2857"/>
                      <a:pt x="72390" y="1905"/>
                      <a:pt x="647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32" name="Google Shape;7032;p35"/>
              <p:cNvSpPr/>
              <p:nvPr/>
            </p:nvSpPr>
            <p:spPr>
              <a:xfrm>
                <a:off x="5514022" y="3787140"/>
                <a:ext cx="279082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279082" h="45719" extrusionOk="0">
                    <a:moveTo>
                      <a:pt x="206692" y="35242"/>
                    </a:moveTo>
                    <a:cubicBezTo>
                      <a:pt x="187642" y="31432"/>
                      <a:pt x="171450" y="26670"/>
                      <a:pt x="157163" y="20955"/>
                    </a:cubicBezTo>
                    <a:lnTo>
                      <a:pt x="156210" y="20955"/>
                    </a:lnTo>
                    <a:lnTo>
                      <a:pt x="155257" y="20955"/>
                    </a:lnTo>
                    <a:cubicBezTo>
                      <a:pt x="146685" y="17145"/>
                      <a:pt x="139065" y="13335"/>
                      <a:pt x="131445" y="9525"/>
                    </a:cubicBezTo>
                    <a:cubicBezTo>
                      <a:pt x="126682" y="6667"/>
                      <a:pt x="121920" y="3810"/>
                      <a:pt x="118110" y="0"/>
                    </a:cubicBezTo>
                    <a:lnTo>
                      <a:pt x="0" y="0"/>
                    </a:lnTo>
                    <a:cubicBezTo>
                      <a:pt x="20002" y="16192"/>
                      <a:pt x="40005" y="31432"/>
                      <a:pt x="60960" y="45720"/>
                    </a:cubicBezTo>
                    <a:lnTo>
                      <a:pt x="279082" y="45720"/>
                    </a:lnTo>
                    <a:cubicBezTo>
                      <a:pt x="253365" y="42863"/>
                      <a:pt x="228600" y="40005"/>
                      <a:pt x="206692" y="3524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33" name="Google Shape;7033;p35"/>
              <p:cNvSpPr/>
              <p:nvPr/>
            </p:nvSpPr>
            <p:spPr>
              <a:xfrm>
                <a:off x="5295900" y="3529965"/>
                <a:ext cx="984884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984884" h="45719" extrusionOk="0">
                    <a:moveTo>
                      <a:pt x="950595" y="44767"/>
                    </a:moveTo>
                    <a:cubicBezTo>
                      <a:pt x="947738" y="36195"/>
                      <a:pt x="948690" y="26670"/>
                      <a:pt x="953453" y="19050"/>
                    </a:cubicBezTo>
                    <a:cubicBezTo>
                      <a:pt x="956310" y="14288"/>
                      <a:pt x="960120" y="11430"/>
                      <a:pt x="966788" y="7620"/>
                    </a:cubicBezTo>
                    <a:cubicBezTo>
                      <a:pt x="971550" y="4763"/>
                      <a:pt x="978218" y="2857"/>
                      <a:pt x="984885" y="0"/>
                    </a:cubicBezTo>
                    <a:lnTo>
                      <a:pt x="0" y="0"/>
                    </a:lnTo>
                    <a:cubicBezTo>
                      <a:pt x="8573" y="15240"/>
                      <a:pt x="18098" y="30480"/>
                      <a:pt x="28575" y="45720"/>
                    </a:cubicBezTo>
                    <a:lnTo>
                      <a:pt x="951547" y="45720"/>
                    </a:lnTo>
                    <a:cubicBezTo>
                      <a:pt x="950595" y="45720"/>
                      <a:pt x="950595" y="45720"/>
                      <a:pt x="950595" y="4476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34" name="Google Shape;7034;p35"/>
              <p:cNvSpPr/>
              <p:nvPr/>
            </p:nvSpPr>
            <p:spPr>
              <a:xfrm>
                <a:off x="6517957" y="3529965"/>
                <a:ext cx="381000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381000" h="45719" extrusionOk="0">
                    <a:moveTo>
                      <a:pt x="74295" y="15240"/>
                    </a:moveTo>
                    <a:cubicBezTo>
                      <a:pt x="111442" y="24765"/>
                      <a:pt x="139065" y="35242"/>
                      <a:pt x="159067" y="45720"/>
                    </a:cubicBezTo>
                    <a:lnTo>
                      <a:pt x="352425" y="45720"/>
                    </a:lnTo>
                    <a:cubicBezTo>
                      <a:pt x="361950" y="30480"/>
                      <a:pt x="371475" y="15240"/>
                      <a:pt x="381000" y="0"/>
                    </a:cubicBezTo>
                    <a:lnTo>
                      <a:pt x="0" y="0"/>
                    </a:lnTo>
                    <a:cubicBezTo>
                      <a:pt x="25717" y="4763"/>
                      <a:pt x="51435" y="9525"/>
                      <a:pt x="74295" y="1524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35" name="Google Shape;7035;p35"/>
              <p:cNvSpPr/>
              <p:nvPr/>
            </p:nvSpPr>
            <p:spPr>
              <a:xfrm>
                <a:off x="6681787" y="3615690"/>
                <a:ext cx="161925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161925" h="45719" extrusionOk="0">
                    <a:moveTo>
                      <a:pt x="28575" y="7620"/>
                    </a:moveTo>
                    <a:cubicBezTo>
                      <a:pt x="27622" y="17145"/>
                      <a:pt x="21908" y="26670"/>
                      <a:pt x="13335" y="35242"/>
                    </a:cubicBezTo>
                    <a:lnTo>
                      <a:pt x="10478" y="38100"/>
                    </a:lnTo>
                    <a:cubicBezTo>
                      <a:pt x="7620" y="40957"/>
                      <a:pt x="3810" y="43815"/>
                      <a:pt x="0" y="45720"/>
                    </a:cubicBezTo>
                    <a:lnTo>
                      <a:pt x="125730" y="45720"/>
                    </a:lnTo>
                    <a:cubicBezTo>
                      <a:pt x="138113" y="30480"/>
                      <a:pt x="150495" y="16192"/>
                      <a:pt x="161925" y="0"/>
                    </a:cubicBezTo>
                    <a:lnTo>
                      <a:pt x="29528" y="0"/>
                    </a:lnTo>
                    <a:cubicBezTo>
                      <a:pt x="28575" y="2857"/>
                      <a:pt x="28575" y="4763"/>
                      <a:pt x="28575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36" name="Google Shape;7036;p35"/>
              <p:cNvSpPr/>
              <p:nvPr/>
            </p:nvSpPr>
            <p:spPr>
              <a:xfrm>
                <a:off x="5352097" y="3615690"/>
                <a:ext cx="815339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815339" h="45719" extrusionOk="0">
                    <a:moveTo>
                      <a:pt x="344805" y="45720"/>
                    </a:moveTo>
                    <a:cubicBezTo>
                      <a:pt x="384810" y="35242"/>
                      <a:pt x="432435" y="30480"/>
                      <a:pt x="483870" y="30480"/>
                    </a:cubicBezTo>
                    <a:cubicBezTo>
                      <a:pt x="535305" y="30480"/>
                      <a:pt x="587693" y="36195"/>
                      <a:pt x="628650" y="45720"/>
                    </a:cubicBezTo>
                    <a:lnTo>
                      <a:pt x="805815" y="45720"/>
                    </a:lnTo>
                    <a:cubicBezTo>
                      <a:pt x="802005" y="35242"/>
                      <a:pt x="802957" y="26670"/>
                      <a:pt x="803910" y="20955"/>
                    </a:cubicBezTo>
                    <a:cubicBezTo>
                      <a:pt x="805815" y="12382"/>
                      <a:pt x="809625" y="5715"/>
                      <a:pt x="815340" y="0"/>
                    </a:cubicBezTo>
                    <a:lnTo>
                      <a:pt x="0" y="0"/>
                    </a:lnTo>
                    <a:cubicBezTo>
                      <a:pt x="11430" y="15240"/>
                      <a:pt x="23813" y="30480"/>
                      <a:pt x="36195" y="45720"/>
                    </a:cubicBezTo>
                    <a:lnTo>
                      <a:pt x="344805" y="4572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37" name="Google Shape;7037;p35"/>
              <p:cNvSpPr/>
              <p:nvPr/>
            </p:nvSpPr>
            <p:spPr>
              <a:xfrm>
                <a:off x="5422582" y="3701415"/>
                <a:ext cx="196214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196214" h="45719" extrusionOk="0">
                    <a:moveTo>
                      <a:pt x="181927" y="36195"/>
                    </a:moveTo>
                    <a:cubicBezTo>
                      <a:pt x="181927" y="25717"/>
                      <a:pt x="184785" y="12382"/>
                      <a:pt x="196215" y="0"/>
                    </a:cubicBezTo>
                    <a:lnTo>
                      <a:pt x="0" y="0"/>
                    </a:lnTo>
                    <a:cubicBezTo>
                      <a:pt x="14288" y="15240"/>
                      <a:pt x="30480" y="30480"/>
                      <a:pt x="45720" y="45720"/>
                    </a:cubicBezTo>
                    <a:lnTo>
                      <a:pt x="182880" y="45720"/>
                    </a:lnTo>
                    <a:cubicBezTo>
                      <a:pt x="181927" y="41910"/>
                      <a:pt x="181927" y="39052"/>
                      <a:pt x="181927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38" name="Google Shape;7038;p35"/>
              <p:cNvSpPr/>
              <p:nvPr/>
            </p:nvSpPr>
            <p:spPr>
              <a:xfrm>
                <a:off x="6060757" y="3701415"/>
                <a:ext cx="711517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711517" h="45719" extrusionOk="0">
                    <a:moveTo>
                      <a:pt x="472440" y="14288"/>
                    </a:moveTo>
                    <a:lnTo>
                      <a:pt x="465772" y="15240"/>
                    </a:lnTo>
                    <a:cubicBezTo>
                      <a:pt x="410527" y="26670"/>
                      <a:pt x="353377" y="32385"/>
                      <a:pt x="300038" y="32385"/>
                    </a:cubicBezTo>
                    <a:cubicBezTo>
                      <a:pt x="246697" y="32385"/>
                      <a:pt x="179070" y="26670"/>
                      <a:pt x="135255" y="0"/>
                    </a:cubicBezTo>
                    <a:lnTo>
                      <a:pt x="0" y="0"/>
                    </a:lnTo>
                    <a:cubicBezTo>
                      <a:pt x="2858" y="3810"/>
                      <a:pt x="6667" y="7620"/>
                      <a:pt x="8572" y="11430"/>
                    </a:cubicBezTo>
                    <a:cubicBezTo>
                      <a:pt x="14288" y="21907"/>
                      <a:pt x="15240" y="34290"/>
                      <a:pt x="12383" y="45720"/>
                    </a:cubicBezTo>
                    <a:lnTo>
                      <a:pt x="665797" y="45720"/>
                    </a:lnTo>
                    <a:cubicBezTo>
                      <a:pt x="681990" y="31432"/>
                      <a:pt x="697230" y="16192"/>
                      <a:pt x="711518" y="0"/>
                    </a:cubicBezTo>
                    <a:lnTo>
                      <a:pt x="529590" y="0"/>
                    </a:lnTo>
                    <a:cubicBezTo>
                      <a:pt x="510540" y="4763"/>
                      <a:pt x="492442" y="9525"/>
                      <a:pt x="472440" y="1428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39" name="Google Shape;7039;p35"/>
              <p:cNvSpPr/>
              <p:nvPr/>
            </p:nvSpPr>
            <p:spPr>
              <a:xfrm>
                <a:off x="6172094" y="3539490"/>
                <a:ext cx="520239" cy="177164"/>
              </a:xfrm>
              <a:custGeom>
                <a:avLst/>
                <a:gdLst/>
                <a:ahLst/>
                <a:cxnLst/>
                <a:rect l="l" t="t" r="r" b="b"/>
                <a:pathLst>
                  <a:path w="520239" h="177164" extrusionOk="0">
                    <a:moveTo>
                      <a:pt x="167746" y="80010"/>
                    </a:moveTo>
                    <a:cubicBezTo>
                      <a:pt x="158221" y="80010"/>
                      <a:pt x="146791" y="78105"/>
                      <a:pt x="134408" y="76200"/>
                    </a:cubicBezTo>
                    <a:cubicBezTo>
                      <a:pt x="121073" y="74295"/>
                      <a:pt x="105833" y="71438"/>
                      <a:pt x="90593" y="71438"/>
                    </a:cubicBezTo>
                    <a:cubicBezTo>
                      <a:pt x="86783" y="71438"/>
                      <a:pt x="82973" y="71438"/>
                      <a:pt x="79163" y="71438"/>
                    </a:cubicBezTo>
                    <a:cubicBezTo>
                      <a:pt x="60113" y="71438"/>
                      <a:pt x="42968" y="73342"/>
                      <a:pt x="29633" y="77152"/>
                    </a:cubicBezTo>
                    <a:cubicBezTo>
                      <a:pt x="10583" y="81915"/>
                      <a:pt x="-17992" y="106680"/>
                      <a:pt x="15346" y="134302"/>
                    </a:cubicBezTo>
                    <a:cubicBezTo>
                      <a:pt x="42968" y="161925"/>
                      <a:pt x="103928" y="177165"/>
                      <a:pt x="188701" y="177165"/>
                    </a:cubicBezTo>
                    <a:cubicBezTo>
                      <a:pt x="241088" y="177165"/>
                      <a:pt x="297286" y="171450"/>
                      <a:pt x="351578" y="160020"/>
                    </a:cubicBezTo>
                    <a:lnTo>
                      <a:pt x="357293" y="159067"/>
                    </a:lnTo>
                    <a:cubicBezTo>
                      <a:pt x="426826" y="144780"/>
                      <a:pt x="483023" y="122872"/>
                      <a:pt x="506836" y="101917"/>
                    </a:cubicBezTo>
                    <a:lnTo>
                      <a:pt x="509693" y="99060"/>
                    </a:lnTo>
                    <a:cubicBezTo>
                      <a:pt x="515408" y="93345"/>
                      <a:pt x="519218" y="87630"/>
                      <a:pt x="520171" y="81915"/>
                    </a:cubicBezTo>
                    <a:cubicBezTo>
                      <a:pt x="521123" y="72390"/>
                      <a:pt x="513503" y="48577"/>
                      <a:pt x="415396" y="23813"/>
                    </a:cubicBezTo>
                    <a:cubicBezTo>
                      <a:pt x="357293" y="9525"/>
                      <a:pt x="279188" y="0"/>
                      <a:pt x="211561" y="0"/>
                    </a:cubicBezTo>
                    <a:lnTo>
                      <a:pt x="207751" y="0"/>
                    </a:lnTo>
                    <a:cubicBezTo>
                      <a:pt x="146791" y="0"/>
                      <a:pt x="113453" y="6667"/>
                      <a:pt x="99166" y="15240"/>
                    </a:cubicBezTo>
                    <a:cubicBezTo>
                      <a:pt x="96308" y="17145"/>
                      <a:pt x="93451" y="19050"/>
                      <a:pt x="92498" y="20955"/>
                    </a:cubicBezTo>
                    <a:cubicBezTo>
                      <a:pt x="91546" y="22860"/>
                      <a:pt x="90593" y="26670"/>
                      <a:pt x="91546" y="30480"/>
                    </a:cubicBezTo>
                    <a:cubicBezTo>
                      <a:pt x="101071" y="53340"/>
                      <a:pt x="140123" y="59055"/>
                      <a:pt x="175366" y="59055"/>
                    </a:cubicBezTo>
                    <a:cubicBezTo>
                      <a:pt x="195368" y="60007"/>
                      <a:pt x="194416" y="68580"/>
                      <a:pt x="190606" y="72390"/>
                    </a:cubicBezTo>
                    <a:cubicBezTo>
                      <a:pt x="183938" y="79057"/>
                      <a:pt x="174413" y="80010"/>
                      <a:pt x="167746" y="8001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40" name="Google Shape;7040;p35"/>
              <p:cNvSpPr/>
              <p:nvPr/>
            </p:nvSpPr>
            <p:spPr>
              <a:xfrm>
                <a:off x="6639877" y="3308984"/>
                <a:ext cx="231457" cy="38100"/>
              </a:xfrm>
              <a:custGeom>
                <a:avLst/>
                <a:gdLst/>
                <a:ahLst/>
                <a:cxnLst/>
                <a:rect l="l" t="t" r="r" b="b"/>
                <a:pathLst>
                  <a:path w="231457" h="38100" extrusionOk="0">
                    <a:moveTo>
                      <a:pt x="231457" y="20003"/>
                    </a:moveTo>
                    <a:lnTo>
                      <a:pt x="1905" y="0"/>
                    </a:lnTo>
                    <a:cubicBezTo>
                      <a:pt x="952" y="5715"/>
                      <a:pt x="952" y="12383"/>
                      <a:pt x="0" y="18098"/>
                    </a:cubicBezTo>
                    <a:lnTo>
                      <a:pt x="229552" y="38100"/>
                    </a:lnTo>
                    <a:cubicBezTo>
                      <a:pt x="229552" y="32385"/>
                      <a:pt x="230505" y="25718"/>
                      <a:pt x="231457" y="2000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41" name="Google Shape;7041;p35"/>
              <p:cNvSpPr/>
              <p:nvPr/>
            </p:nvSpPr>
            <p:spPr>
              <a:xfrm>
                <a:off x="6636067" y="3126104"/>
                <a:ext cx="230504" cy="58102"/>
              </a:xfrm>
              <a:custGeom>
                <a:avLst/>
                <a:gdLst/>
                <a:ahLst/>
                <a:cxnLst/>
                <a:rect l="l" t="t" r="r" b="b"/>
                <a:pathLst>
                  <a:path w="230504" h="58102" extrusionOk="0">
                    <a:moveTo>
                      <a:pt x="227648" y="0"/>
                    </a:moveTo>
                    <a:lnTo>
                      <a:pt x="0" y="40005"/>
                    </a:lnTo>
                    <a:cubicBezTo>
                      <a:pt x="953" y="45720"/>
                      <a:pt x="1905" y="52388"/>
                      <a:pt x="2858" y="58103"/>
                    </a:cubicBezTo>
                    <a:lnTo>
                      <a:pt x="230505" y="17145"/>
                    </a:lnTo>
                    <a:cubicBezTo>
                      <a:pt x="229553" y="12383"/>
                      <a:pt x="228600" y="6667"/>
                      <a:pt x="2276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42" name="Google Shape;7042;p35"/>
              <p:cNvSpPr/>
              <p:nvPr/>
            </p:nvSpPr>
            <p:spPr>
              <a:xfrm>
                <a:off x="6594157" y="2932747"/>
                <a:ext cx="217170" cy="114299"/>
              </a:xfrm>
              <a:custGeom>
                <a:avLst/>
                <a:gdLst/>
                <a:ahLst/>
                <a:cxnLst/>
                <a:rect l="l" t="t" r="r" b="b"/>
                <a:pathLst>
                  <a:path w="217170" h="114299" extrusionOk="0">
                    <a:moveTo>
                      <a:pt x="0" y="98107"/>
                    </a:moveTo>
                    <a:cubicBezTo>
                      <a:pt x="2858" y="103823"/>
                      <a:pt x="4763" y="109537"/>
                      <a:pt x="7620" y="114300"/>
                    </a:cubicBezTo>
                    <a:lnTo>
                      <a:pt x="217170" y="16192"/>
                    </a:lnTo>
                    <a:cubicBezTo>
                      <a:pt x="214313" y="10477"/>
                      <a:pt x="212408" y="4763"/>
                      <a:pt x="209550" y="0"/>
                    </a:cubicBezTo>
                    <a:lnTo>
                      <a:pt x="0" y="9810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43" name="Google Shape;7043;p35"/>
              <p:cNvSpPr/>
              <p:nvPr/>
            </p:nvSpPr>
            <p:spPr>
              <a:xfrm>
                <a:off x="6518909" y="2761297"/>
                <a:ext cx="188595" cy="163829"/>
              </a:xfrm>
              <a:custGeom>
                <a:avLst/>
                <a:gdLst/>
                <a:ahLst/>
                <a:cxnLst/>
                <a:rect l="l" t="t" r="r" b="b"/>
                <a:pathLst>
                  <a:path w="188595" h="163829" extrusionOk="0">
                    <a:moveTo>
                      <a:pt x="188595" y="14288"/>
                    </a:moveTo>
                    <a:cubicBezTo>
                      <a:pt x="184785" y="9525"/>
                      <a:pt x="180975" y="4763"/>
                      <a:pt x="177165" y="0"/>
                    </a:cubicBezTo>
                    <a:lnTo>
                      <a:pt x="0" y="149542"/>
                    </a:lnTo>
                    <a:cubicBezTo>
                      <a:pt x="3810" y="154305"/>
                      <a:pt x="7620" y="159067"/>
                      <a:pt x="11430" y="163830"/>
                    </a:cubicBezTo>
                    <a:lnTo>
                      <a:pt x="188595" y="14288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44" name="Google Shape;7044;p35"/>
              <p:cNvSpPr/>
              <p:nvPr/>
            </p:nvSpPr>
            <p:spPr>
              <a:xfrm>
                <a:off x="6419850" y="2628900"/>
                <a:ext cx="149542" cy="200025"/>
              </a:xfrm>
              <a:custGeom>
                <a:avLst/>
                <a:gdLst/>
                <a:ahLst/>
                <a:cxnLst/>
                <a:rect l="l" t="t" r="r" b="b"/>
                <a:pathLst>
                  <a:path w="149542" h="200025" extrusionOk="0">
                    <a:moveTo>
                      <a:pt x="149542" y="10477"/>
                    </a:moveTo>
                    <a:cubicBezTo>
                      <a:pt x="144780" y="6667"/>
                      <a:pt x="140017" y="2858"/>
                      <a:pt x="135255" y="0"/>
                    </a:cubicBezTo>
                    <a:lnTo>
                      <a:pt x="0" y="188595"/>
                    </a:lnTo>
                    <a:cubicBezTo>
                      <a:pt x="4763" y="192405"/>
                      <a:pt x="9525" y="196215"/>
                      <a:pt x="14288" y="200025"/>
                    </a:cubicBezTo>
                    <a:lnTo>
                      <a:pt x="149542" y="1047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45" name="Google Shape;7045;p35"/>
              <p:cNvSpPr/>
              <p:nvPr/>
            </p:nvSpPr>
            <p:spPr>
              <a:xfrm>
                <a:off x="6299834" y="2535554"/>
                <a:ext cx="100965" cy="222885"/>
              </a:xfrm>
              <a:custGeom>
                <a:avLst/>
                <a:gdLst/>
                <a:ahLst/>
                <a:cxnLst/>
                <a:rect l="l" t="t" r="r" b="b"/>
                <a:pathLst>
                  <a:path w="100965" h="222885" extrusionOk="0">
                    <a:moveTo>
                      <a:pt x="17145" y="222885"/>
                    </a:moveTo>
                    <a:lnTo>
                      <a:pt x="100965" y="6668"/>
                    </a:lnTo>
                    <a:cubicBezTo>
                      <a:pt x="95250" y="4763"/>
                      <a:pt x="89535" y="1905"/>
                      <a:pt x="83820" y="0"/>
                    </a:cubicBezTo>
                    <a:lnTo>
                      <a:pt x="0" y="216218"/>
                    </a:lnTo>
                    <a:cubicBezTo>
                      <a:pt x="6668" y="218123"/>
                      <a:pt x="12383" y="220980"/>
                      <a:pt x="17145" y="22288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46" name="Google Shape;7046;p35"/>
              <p:cNvSpPr/>
              <p:nvPr/>
            </p:nvSpPr>
            <p:spPr>
              <a:xfrm>
                <a:off x="5330189" y="3309937"/>
                <a:ext cx="228600" cy="37147"/>
              </a:xfrm>
              <a:custGeom>
                <a:avLst/>
                <a:gdLst/>
                <a:ahLst/>
                <a:cxnLst/>
                <a:rect l="l" t="t" r="r" b="b"/>
                <a:pathLst>
                  <a:path w="228600" h="37147" extrusionOk="0">
                    <a:moveTo>
                      <a:pt x="1905" y="37147"/>
                    </a:moveTo>
                    <a:lnTo>
                      <a:pt x="228600" y="18097"/>
                    </a:lnTo>
                    <a:cubicBezTo>
                      <a:pt x="227648" y="12383"/>
                      <a:pt x="226695" y="5715"/>
                      <a:pt x="226695" y="0"/>
                    </a:cubicBezTo>
                    <a:lnTo>
                      <a:pt x="0" y="19050"/>
                    </a:lnTo>
                    <a:cubicBezTo>
                      <a:pt x="0" y="24765"/>
                      <a:pt x="952" y="30480"/>
                      <a:pt x="1905" y="3714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47" name="Google Shape;7047;p35"/>
              <p:cNvSpPr/>
              <p:nvPr/>
            </p:nvSpPr>
            <p:spPr>
              <a:xfrm>
                <a:off x="5334000" y="3127057"/>
                <a:ext cx="227647" cy="58102"/>
              </a:xfrm>
              <a:custGeom>
                <a:avLst/>
                <a:gdLst/>
                <a:ahLst/>
                <a:cxnLst/>
                <a:rect l="l" t="t" r="r" b="b"/>
                <a:pathLst>
                  <a:path w="227647" h="58102" extrusionOk="0">
                    <a:moveTo>
                      <a:pt x="227648" y="40005"/>
                    </a:moveTo>
                    <a:lnTo>
                      <a:pt x="2858" y="0"/>
                    </a:lnTo>
                    <a:cubicBezTo>
                      <a:pt x="1905" y="5715"/>
                      <a:pt x="952" y="12383"/>
                      <a:pt x="0" y="18097"/>
                    </a:cubicBezTo>
                    <a:lnTo>
                      <a:pt x="224790" y="58102"/>
                    </a:lnTo>
                    <a:cubicBezTo>
                      <a:pt x="225742" y="51435"/>
                      <a:pt x="226695" y="45720"/>
                      <a:pt x="227648" y="400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48" name="Google Shape;7048;p35"/>
              <p:cNvSpPr/>
              <p:nvPr/>
            </p:nvSpPr>
            <p:spPr>
              <a:xfrm>
                <a:off x="5389245" y="2933700"/>
                <a:ext cx="215264" cy="113347"/>
              </a:xfrm>
              <a:custGeom>
                <a:avLst/>
                <a:gdLst/>
                <a:ahLst/>
                <a:cxnLst/>
                <a:rect l="l" t="t" r="r" b="b"/>
                <a:pathLst>
                  <a:path w="215264" h="113347" extrusionOk="0">
                    <a:moveTo>
                      <a:pt x="0" y="16192"/>
                    </a:moveTo>
                    <a:lnTo>
                      <a:pt x="207645" y="113347"/>
                    </a:lnTo>
                    <a:cubicBezTo>
                      <a:pt x="209550" y="107633"/>
                      <a:pt x="212407" y="101917"/>
                      <a:pt x="215265" y="97155"/>
                    </a:cubicBezTo>
                    <a:lnTo>
                      <a:pt x="7620" y="0"/>
                    </a:lnTo>
                    <a:cubicBezTo>
                      <a:pt x="4763" y="4763"/>
                      <a:pt x="1905" y="10477"/>
                      <a:pt x="0" y="1619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49" name="Google Shape;7049;p35"/>
              <p:cNvSpPr/>
              <p:nvPr/>
            </p:nvSpPr>
            <p:spPr>
              <a:xfrm>
                <a:off x="5492114" y="2762250"/>
                <a:ext cx="187642" cy="161925"/>
              </a:xfrm>
              <a:custGeom>
                <a:avLst/>
                <a:gdLst/>
                <a:ahLst/>
                <a:cxnLst/>
                <a:rect l="l" t="t" r="r" b="b"/>
                <a:pathLst>
                  <a:path w="187642" h="161925" extrusionOk="0">
                    <a:moveTo>
                      <a:pt x="187643" y="147638"/>
                    </a:moveTo>
                    <a:lnTo>
                      <a:pt x="11430" y="0"/>
                    </a:lnTo>
                    <a:cubicBezTo>
                      <a:pt x="7620" y="4763"/>
                      <a:pt x="3810" y="9525"/>
                      <a:pt x="0" y="14288"/>
                    </a:cubicBezTo>
                    <a:lnTo>
                      <a:pt x="175260" y="161925"/>
                    </a:lnTo>
                    <a:cubicBezTo>
                      <a:pt x="180023" y="157163"/>
                      <a:pt x="183833" y="152400"/>
                      <a:pt x="187643" y="14763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50" name="Google Shape;7050;p35"/>
              <p:cNvSpPr/>
              <p:nvPr/>
            </p:nvSpPr>
            <p:spPr>
              <a:xfrm>
                <a:off x="5621654" y="2635567"/>
                <a:ext cx="151447" cy="197167"/>
              </a:xfrm>
              <a:custGeom>
                <a:avLst/>
                <a:gdLst/>
                <a:ahLst/>
                <a:cxnLst/>
                <a:rect l="l" t="t" r="r" b="b"/>
                <a:pathLst>
                  <a:path w="151447" h="197167" extrusionOk="0">
                    <a:moveTo>
                      <a:pt x="137160" y="197168"/>
                    </a:moveTo>
                    <a:cubicBezTo>
                      <a:pt x="141923" y="193358"/>
                      <a:pt x="146685" y="189548"/>
                      <a:pt x="151448" y="185738"/>
                    </a:cubicBezTo>
                    <a:lnTo>
                      <a:pt x="14288" y="0"/>
                    </a:lnTo>
                    <a:cubicBezTo>
                      <a:pt x="9525" y="3810"/>
                      <a:pt x="4763" y="7620"/>
                      <a:pt x="0" y="11430"/>
                    </a:cubicBezTo>
                    <a:lnTo>
                      <a:pt x="137160" y="197168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51" name="Google Shape;7051;p35"/>
              <p:cNvSpPr/>
              <p:nvPr/>
            </p:nvSpPr>
            <p:spPr>
              <a:xfrm>
                <a:off x="5765482" y="2550795"/>
                <a:ext cx="109537" cy="219075"/>
              </a:xfrm>
              <a:custGeom>
                <a:avLst/>
                <a:gdLst/>
                <a:ahLst/>
                <a:cxnLst/>
                <a:rect l="l" t="t" r="r" b="b"/>
                <a:pathLst>
                  <a:path w="109537" h="219075" extrusionOk="0">
                    <a:moveTo>
                      <a:pt x="109538" y="210502"/>
                    </a:moveTo>
                    <a:lnTo>
                      <a:pt x="16192" y="0"/>
                    </a:lnTo>
                    <a:cubicBezTo>
                      <a:pt x="10477" y="2857"/>
                      <a:pt x="4763" y="4763"/>
                      <a:pt x="0" y="7620"/>
                    </a:cubicBezTo>
                    <a:lnTo>
                      <a:pt x="93345" y="219075"/>
                    </a:lnTo>
                    <a:cubicBezTo>
                      <a:pt x="98107" y="215265"/>
                      <a:pt x="103822" y="212407"/>
                      <a:pt x="109538" y="2105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52" name="Google Shape;7052;p35"/>
              <p:cNvSpPr/>
              <p:nvPr/>
            </p:nvSpPr>
            <p:spPr>
              <a:xfrm>
                <a:off x="6642734" y="3220402"/>
                <a:ext cx="401955" cy="36194"/>
              </a:xfrm>
              <a:custGeom>
                <a:avLst/>
                <a:gdLst/>
                <a:ahLst/>
                <a:cxnLst/>
                <a:rect l="l" t="t" r="r" b="b"/>
                <a:pathLst>
                  <a:path w="401955" h="36194" extrusionOk="0">
                    <a:moveTo>
                      <a:pt x="953" y="36195"/>
                    </a:moveTo>
                    <a:lnTo>
                      <a:pt x="401955" y="18097"/>
                    </a:lnTo>
                    <a:cubicBezTo>
                      <a:pt x="401955" y="12382"/>
                      <a:pt x="401955" y="5715"/>
                      <a:pt x="401003" y="0"/>
                    </a:cubicBezTo>
                    <a:lnTo>
                      <a:pt x="0" y="18097"/>
                    </a:lnTo>
                    <a:cubicBezTo>
                      <a:pt x="953" y="23813"/>
                      <a:pt x="953" y="29527"/>
                      <a:pt x="953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53" name="Google Shape;7053;p35"/>
              <p:cNvSpPr/>
              <p:nvPr/>
            </p:nvSpPr>
            <p:spPr>
              <a:xfrm>
                <a:off x="6619875" y="2976562"/>
                <a:ext cx="388620" cy="138112"/>
              </a:xfrm>
              <a:custGeom>
                <a:avLst/>
                <a:gdLst/>
                <a:ahLst/>
                <a:cxnLst/>
                <a:rect l="l" t="t" r="r" b="b"/>
                <a:pathLst>
                  <a:path w="388620" h="138112" extrusionOk="0">
                    <a:moveTo>
                      <a:pt x="4763" y="138113"/>
                    </a:moveTo>
                    <a:lnTo>
                      <a:pt x="388620" y="17145"/>
                    </a:lnTo>
                    <a:cubicBezTo>
                      <a:pt x="386715" y="11430"/>
                      <a:pt x="384810" y="5715"/>
                      <a:pt x="383858" y="0"/>
                    </a:cubicBezTo>
                    <a:lnTo>
                      <a:pt x="0" y="120967"/>
                    </a:lnTo>
                    <a:cubicBezTo>
                      <a:pt x="1905" y="126683"/>
                      <a:pt x="3810" y="132397"/>
                      <a:pt x="4763" y="1381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54" name="Google Shape;7054;p35"/>
              <p:cNvSpPr/>
              <p:nvPr/>
            </p:nvSpPr>
            <p:spPr>
              <a:xfrm>
                <a:off x="6560820" y="2752725"/>
                <a:ext cx="348614" cy="231457"/>
              </a:xfrm>
              <a:custGeom>
                <a:avLst/>
                <a:gdLst/>
                <a:ahLst/>
                <a:cxnLst/>
                <a:rect l="l" t="t" r="r" b="b"/>
                <a:pathLst>
                  <a:path w="348614" h="231457" extrusionOk="0">
                    <a:moveTo>
                      <a:pt x="9525" y="231458"/>
                    </a:moveTo>
                    <a:lnTo>
                      <a:pt x="348615" y="15240"/>
                    </a:lnTo>
                    <a:cubicBezTo>
                      <a:pt x="345758" y="10477"/>
                      <a:pt x="341947" y="4763"/>
                      <a:pt x="339090" y="0"/>
                    </a:cubicBezTo>
                    <a:lnTo>
                      <a:pt x="0" y="216217"/>
                    </a:lnTo>
                    <a:cubicBezTo>
                      <a:pt x="2858" y="220980"/>
                      <a:pt x="5715" y="225742"/>
                      <a:pt x="9525" y="2314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55" name="Google Shape;7055;p35"/>
              <p:cNvSpPr/>
              <p:nvPr/>
            </p:nvSpPr>
            <p:spPr>
              <a:xfrm>
                <a:off x="6470332" y="2562225"/>
                <a:ext cx="284797" cy="309562"/>
              </a:xfrm>
              <a:custGeom>
                <a:avLst/>
                <a:gdLst/>
                <a:ahLst/>
                <a:cxnLst/>
                <a:rect l="l" t="t" r="r" b="b"/>
                <a:pathLst>
                  <a:path w="284797" h="309562" extrusionOk="0">
                    <a:moveTo>
                      <a:pt x="284797" y="12383"/>
                    </a:moveTo>
                    <a:cubicBezTo>
                      <a:pt x="280035" y="8573"/>
                      <a:pt x="276225" y="3810"/>
                      <a:pt x="271463" y="0"/>
                    </a:cubicBezTo>
                    <a:lnTo>
                      <a:pt x="0" y="297180"/>
                    </a:lnTo>
                    <a:cubicBezTo>
                      <a:pt x="4763" y="300990"/>
                      <a:pt x="8572" y="305753"/>
                      <a:pt x="13335" y="309563"/>
                    </a:cubicBezTo>
                    <a:lnTo>
                      <a:pt x="284797" y="12383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56" name="Google Shape;7056;p35"/>
              <p:cNvSpPr/>
              <p:nvPr/>
            </p:nvSpPr>
            <p:spPr>
              <a:xfrm>
                <a:off x="6357937" y="2423160"/>
                <a:ext cx="205740" cy="364807"/>
              </a:xfrm>
              <a:custGeom>
                <a:avLst/>
                <a:gdLst/>
                <a:ahLst/>
                <a:cxnLst/>
                <a:rect l="l" t="t" r="r" b="b"/>
                <a:pathLst>
                  <a:path w="205740" h="364807" extrusionOk="0">
                    <a:moveTo>
                      <a:pt x="205740" y="8573"/>
                    </a:moveTo>
                    <a:cubicBezTo>
                      <a:pt x="200025" y="5715"/>
                      <a:pt x="195263" y="2857"/>
                      <a:pt x="189547" y="0"/>
                    </a:cubicBezTo>
                    <a:lnTo>
                      <a:pt x="0" y="355282"/>
                    </a:lnTo>
                    <a:cubicBezTo>
                      <a:pt x="5715" y="358140"/>
                      <a:pt x="10478" y="360998"/>
                      <a:pt x="16192" y="364807"/>
                    </a:cubicBezTo>
                    <a:lnTo>
                      <a:pt x="205740" y="8573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57" name="Google Shape;7057;p35"/>
              <p:cNvSpPr/>
              <p:nvPr/>
            </p:nvSpPr>
            <p:spPr>
              <a:xfrm>
                <a:off x="5155882" y="3220402"/>
                <a:ext cx="398144" cy="35242"/>
              </a:xfrm>
              <a:custGeom>
                <a:avLst/>
                <a:gdLst/>
                <a:ahLst/>
                <a:cxnLst/>
                <a:rect l="l" t="t" r="r" b="b"/>
                <a:pathLst>
                  <a:path w="398144" h="35242" extrusionOk="0">
                    <a:moveTo>
                      <a:pt x="398145" y="17145"/>
                    </a:moveTo>
                    <a:lnTo>
                      <a:pt x="953" y="0"/>
                    </a:lnTo>
                    <a:cubicBezTo>
                      <a:pt x="953" y="5715"/>
                      <a:pt x="953" y="12382"/>
                      <a:pt x="0" y="18097"/>
                    </a:cubicBezTo>
                    <a:lnTo>
                      <a:pt x="398145" y="35242"/>
                    </a:lnTo>
                    <a:cubicBezTo>
                      <a:pt x="398145" y="29527"/>
                      <a:pt x="398145" y="23813"/>
                      <a:pt x="398145" y="1714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58" name="Google Shape;7058;p35"/>
              <p:cNvSpPr/>
              <p:nvPr/>
            </p:nvSpPr>
            <p:spPr>
              <a:xfrm>
                <a:off x="5193030" y="2977514"/>
                <a:ext cx="384809" cy="137160"/>
              </a:xfrm>
              <a:custGeom>
                <a:avLst/>
                <a:gdLst/>
                <a:ahLst/>
                <a:cxnLst/>
                <a:rect l="l" t="t" r="r" b="b"/>
                <a:pathLst>
                  <a:path w="384809" h="137160" extrusionOk="0">
                    <a:moveTo>
                      <a:pt x="384810" y="120015"/>
                    </a:moveTo>
                    <a:lnTo>
                      <a:pt x="4763" y="0"/>
                    </a:lnTo>
                    <a:cubicBezTo>
                      <a:pt x="2857" y="5715"/>
                      <a:pt x="952" y="11430"/>
                      <a:pt x="0" y="17145"/>
                    </a:cubicBezTo>
                    <a:lnTo>
                      <a:pt x="381000" y="137160"/>
                    </a:lnTo>
                    <a:cubicBezTo>
                      <a:pt x="381953" y="131445"/>
                      <a:pt x="382905" y="125730"/>
                      <a:pt x="384810" y="12001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59" name="Google Shape;7059;p35"/>
              <p:cNvSpPr/>
              <p:nvPr/>
            </p:nvSpPr>
            <p:spPr>
              <a:xfrm>
                <a:off x="5291137" y="2752725"/>
                <a:ext cx="346710" cy="230504"/>
              </a:xfrm>
              <a:custGeom>
                <a:avLst/>
                <a:gdLst/>
                <a:ahLst/>
                <a:cxnLst/>
                <a:rect l="l" t="t" r="r" b="b"/>
                <a:pathLst>
                  <a:path w="346710" h="230504" extrusionOk="0">
                    <a:moveTo>
                      <a:pt x="346710" y="215265"/>
                    </a:moveTo>
                    <a:lnTo>
                      <a:pt x="9525" y="0"/>
                    </a:lnTo>
                    <a:cubicBezTo>
                      <a:pt x="6668" y="4763"/>
                      <a:pt x="2857" y="10477"/>
                      <a:pt x="0" y="15240"/>
                    </a:cubicBezTo>
                    <a:lnTo>
                      <a:pt x="337185" y="230505"/>
                    </a:lnTo>
                    <a:cubicBezTo>
                      <a:pt x="340042" y="224790"/>
                      <a:pt x="342900" y="220027"/>
                      <a:pt x="346710" y="21526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60" name="Google Shape;7060;p35"/>
              <p:cNvSpPr/>
              <p:nvPr/>
            </p:nvSpPr>
            <p:spPr>
              <a:xfrm>
                <a:off x="5434012" y="2573654"/>
                <a:ext cx="288607" cy="302895"/>
              </a:xfrm>
              <a:custGeom>
                <a:avLst/>
                <a:gdLst/>
                <a:ahLst/>
                <a:cxnLst/>
                <a:rect l="l" t="t" r="r" b="b"/>
                <a:pathLst>
                  <a:path w="288607" h="302895" extrusionOk="0">
                    <a:moveTo>
                      <a:pt x="288608" y="290513"/>
                    </a:moveTo>
                    <a:lnTo>
                      <a:pt x="13335" y="0"/>
                    </a:lnTo>
                    <a:cubicBezTo>
                      <a:pt x="8573" y="3810"/>
                      <a:pt x="4763" y="8573"/>
                      <a:pt x="0" y="12383"/>
                    </a:cubicBezTo>
                    <a:lnTo>
                      <a:pt x="275273" y="302895"/>
                    </a:lnTo>
                    <a:cubicBezTo>
                      <a:pt x="279083" y="299085"/>
                      <a:pt x="283845" y="294323"/>
                      <a:pt x="288608" y="2905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61" name="Google Shape;7061;p35"/>
              <p:cNvSpPr/>
              <p:nvPr/>
            </p:nvSpPr>
            <p:spPr>
              <a:xfrm>
                <a:off x="5604510" y="2442210"/>
                <a:ext cx="217169" cy="356235"/>
              </a:xfrm>
              <a:custGeom>
                <a:avLst/>
                <a:gdLst/>
                <a:ahLst/>
                <a:cxnLst/>
                <a:rect l="l" t="t" r="r" b="b"/>
                <a:pathLst>
                  <a:path w="217169" h="356235" extrusionOk="0">
                    <a:moveTo>
                      <a:pt x="0" y="9525"/>
                    </a:moveTo>
                    <a:lnTo>
                      <a:pt x="201930" y="356235"/>
                    </a:lnTo>
                    <a:cubicBezTo>
                      <a:pt x="206692" y="353378"/>
                      <a:pt x="212407" y="349567"/>
                      <a:pt x="217170" y="346710"/>
                    </a:cubicBezTo>
                    <a:lnTo>
                      <a:pt x="16192" y="0"/>
                    </a:lnTo>
                    <a:cubicBezTo>
                      <a:pt x="10477" y="2857"/>
                      <a:pt x="5715" y="5715"/>
                      <a:pt x="0" y="952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62" name="Google Shape;7062;p35"/>
              <p:cNvSpPr/>
              <p:nvPr/>
            </p:nvSpPr>
            <p:spPr>
              <a:xfrm>
                <a:off x="5412104" y="2451735"/>
                <a:ext cx="70485" cy="72007"/>
              </a:xfrm>
              <a:custGeom>
                <a:avLst/>
                <a:gdLst/>
                <a:ahLst/>
                <a:cxnLst/>
                <a:rect l="l" t="t" r="r" b="b"/>
                <a:pathLst>
                  <a:path w="70485" h="72007" extrusionOk="0">
                    <a:moveTo>
                      <a:pt x="41910" y="11430"/>
                    </a:moveTo>
                    <a:lnTo>
                      <a:pt x="28575" y="0"/>
                    </a:lnTo>
                    <a:lnTo>
                      <a:pt x="6668" y="24765"/>
                    </a:lnTo>
                    <a:cubicBezTo>
                      <a:pt x="1905" y="29527"/>
                      <a:pt x="0" y="35242"/>
                      <a:pt x="0" y="41910"/>
                    </a:cubicBezTo>
                    <a:cubicBezTo>
                      <a:pt x="0" y="48577"/>
                      <a:pt x="2858" y="54292"/>
                      <a:pt x="7620" y="58102"/>
                    </a:cubicBezTo>
                    <a:cubicBezTo>
                      <a:pt x="13335" y="62865"/>
                      <a:pt x="21908" y="67627"/>
                      <a:pt x="32385" y="69532"/>
                    </a:cubicBezTo>
                    <a:cubicBezTo>
                      <a:pt x="42863" y="72390"/>
                      <a:pt x="55245" y="72390"/>
                      <a:pt x="69533" y="71438"/>
                    </a:cubicBezTo>
                    <a:lnTo>
                      <a:pt x="70485" y="63817"/>
                    </a:lnTo>
                    <a:cubicBezTo>
                      <a:pt x="61913" y="63817"/>
                      <a:pt x="53340" y="62865"/>
                      <a:pt x="46673" y="60960"/>
                    </a:cubicBezTo>
                    <a:cubicBezTo>
                      <a:pt x="40005" y="59055"/>
                      <a:pt x="34290" y="56198"/>
                      <a:pt x="30480" y="52388"/>
                    </a:cubicBezTo>
                    <a:cubicBezTo>
                      <a:pt x="26670" y="49530"/>
                      <a:pt x="24765" y="44767"/>
                      <a:pt x="23813" y="40005"/>
                    </a:cubicBezTo>
                    <a:cubicBezTo>
                      <a:pt x="22860" y="35242"/>
                      <a:pt x="24765" y="31432"/>
                      <a:pt x="27623" y="27623"/>
                    </a:cubicBezTo>
                    <a:lnTo>
                      <a:pt x="41910" y="1143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63" name="Google Shape;7063;p35"/>
              <p:cNvSpPr/>
              <p:nvPr/>
            </p:nvSpPr>
            <p:spPr>
              <a:xfrm>
                <a:off x="5534025" y="2244089"/>
                <a:ext cx="77033" cy="27622"/>
              </a:xfrm>
              <a:custGeom>
                <a:avLst/>
                <a:gdLst/>
                <a:ahLst/>
                <a:cxnLst/>
                <a:rect l="l" t="t" r="r" b="b"/>
                <a:pathLst>
                  <a:path w="77033" h="27622" extrusionOk="0">
                    <a:moveTo>
                      <a:pt x="24765" y="15240"/>
                    </a:moveTo>
                    <a:cubicBezTo>
                      <a:pt x="27623" y="13335"/>
                      <a:pt x="30480" y="12383"/>
                      <a:pt x="34290" y="12383"/>
                    </a:cubicBezTo>
                    <a:cubicBezTo>
                      <a:pt x="37148" y="12383"/>
                      <a:pt x="40005" y="12383"/>
                      <a:pt x="42863" y="13335"/>
                    </a:cubicBezTo>
                    <a:lnTo>
                      <a:pt x="75248" y="27623"/>
                    </a:lnTo>
                    <a:cubicBezTo>
                      <a:pt x="80010" y="24765"/>
                      <a:pt x="75248" y="20003"/>
                      <a:pt x="60960" y="12383"/>
                    </a:cubicBezTo>
                    <a:cubicBezTo>
                      <a:pt x="53340" y="8573"/>
                      <a:pt x="48577" y="6668"/>
                      <a:pt x="45720" y="5715"/>
                    </a:cubicBezTo>
                    <a:cubicBezTo>
                      <a:pt x="39052" y="2858"/>
                      <a:pt x="31433" y="953"/>
                      <a:pt x="23813" y="0"/>
                    </a:cubicBezTo>
                    <a:cubicBezTo>
                      <a:pt x="16192" y="0"/>
                      <a:pt x="10477" y="953"/>
                      <a:pt x="5715" y="3810"/>
                    </a:cubicBezTo>
                    <a:cubicBezTo>
                      <a:pt x="2858" y="5715"/>
                      <a:pt x="952" y="7620"/>
                      <a:pt x="0" y="9525"/>
                    </a:cubicBezTo>
                    <a:lnTo>
                      <a:pt x="17145" y="21908"/>
                    </a:lnTo>
                    <a:cubicBezTo>
                      <a:pt x="19050" y="18098"/>
                      <a:pt x="21908" y="16193"/>
                      <a:pt x="24765" y="1524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64" name="Google Shape;7064;p35"/>
              <p:cNvSpPr/>
              <p:nvPr/>
            </p:nvSpPr>
            <p:spPr>
              <a:xfrm>
                <a:off x="5629275" y="2180186"/>
                <a:ext cx="80010" cy="46758"/>
              </a:xfrm>
              <a:custGeom>
                <a:avLst/>
                <a:gdLst/>
                <a:ahLst/>
                <a:cxnLst/>
                <a:rect l="l" t="t" r="r" b="b"/>
                <a:pathLst>
                  <a:path w="80010" h="46758" extrusionOk="0">
                    <a:moveTo>
                      <a:pt x="20002" y="43901"/>
                    </a:moveTo>
                    <a:cubicBezTo>
                      <a:pt x="22860" y="41996"/>
                      <a:pt x="25717" y="41043"/>
                      <a:pt x="27623" y="40091"/>
                    </a:cubicBezTo>
                    <a:cubicBezTo>
                      <a:pt x="32385" y="38186"/>
                      <a:pt x="38100" y="37233"/>
                      <a:pt x="44767" y="37233"/>
                    </a:cubicBezTo>
                    <a:cubicBezTo>
                      <a:pt x="52388" y="37233"/>
                      <a:pt x="60008" y="39138"/>
                      <a:pt x="68580" y="41996"/>
                    </a:cubicBezTo>
                    <a:lnTo>
                      <a:pt x="80010" y="37233"/>
                    </a:lnTo>
                    <a:lnTo>
                      <a:pt x="50483" y="10563"/>
                    </a:lnTo>
                    <a:cubicBezTo>
                      <a:pt x="45720" y="5801"/>
                      <a:pt x="40958" y="2943"/>
                      <a:pt x="36195" y="1038"/>
                    </a:cubicBezTo>
                    <a:cubicBezTo>
                      <a:pt x="30480" y="-867"/>
                      <a:pt x="25717" y="86"/>
                      <a:pt x="20955" y="1991"/>
                    </a:cubicBezTo>
                    <a:cubicBezTo>
                      <a:pt x="15240" y="4848"/>
                      <a:pt x="11430" y="7706"/>
                      <a:pt x="9525" y="9611"/>
                    </a:cubicBezTo>
                    <a:lnTo>
                      <a:pt x="26670" y="21993"/>
                    </a:lnTo>
                    <a:cubicBezTo>
                      <a:pt x="26670" y="21041"/>
                      <a:pt x="27623" y="19136"/>
                      <a:pt x="28575" y="18183"/>
                    </a:cubicBezTo>
                    <a:cubicBezTo>
                      <a:pt x="30480" y="16278"/>
                      <a:pt x="32385" y="15326"/>
                      <a:pt x="34290" y="14373"/>
                    </a:cubicBezTo>
                    <a:cubicBezTo>
                      <a:pt x="37148" y="13421"/>
                      <a:pt x="40005" y="13421"/>
                      <a:pt x="43815" y="14373"/>
                    </a:cubicBezTo>
                    <a:cubicBezTo>
                      <a:pt x="47625" y="16278"/>
                      <a:pt x="51435" y="18183"/>
                      <a:pt x="55245" y="21993"/>
                    </a:cubicBezTo>
                    <a:lnTo>
                      <a:pt x="73342" y="35328"/>
                    </a:lnTo>
                    <a:lnTo>
                      <a:pt x="71438" y="36281"/>
                    </a:lnTo>
                    <a:cubicBezTo>
                      <a:pt x="54292" y="31518"/>
                      <a:pt x="40958" y="27708"/>
                      <a:pt x="31433" y="25803"/>
                    </a:cubicBezTo>
                    <a:cubicBezTo>
                      <a:pt x="20955" y="23898"/>
                      <a:pt x="13335" y="23898"/>
                      <a:pt x="9525" y="25803"/>
                    </a:cubicBezTo>
                    <a:cubicBezTo>
                      <a:pt x="7620" y="26756"/>
                      <a:pt x="5715" y="27708"/>
                      <a:pt x="3810" y="28661"/>
                    </a:cubicBezTo>
                    <a:cubicBezTo>
                      <a:pt x="1905" y="29613"/>
                      <a:pt x="952" y="30566"/>
                      <a:pt x="0" y="32471"/>
                    </a:cubicBezTo>
                    <a:lnTo>
                      <a:pt x="16192" y="46758"/>
                    </a:lnTo>
                    <a:cubicBezTo>
                      <a:pt x="16192" y="46758"/>
                      <a:pt x="18098" y="45806"/>
                      <a:pt x="20002" y="4390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65" name="Google Shape;7065;p35"/>
              <p:cNvSpPr/>
              <p:nvPr/>
            </p:nvSpPr>
            <p:spPr>
              <a:xfrm>
                <a:off x="5366385" y="2163127"/>
                <a:ext cx="518291" cy="331470"/>
              </a:xfrm>
              <a:custGeom>
                <a:avLst/>
                <a:gdLst/>
                <a:ahLst/>
                <a:cxnLst/>
                <a:rect l="l" t="t" r="r" b="b"/>
                <a:pathLst>
                  <a:path w="518291" h="331470" extrusionOk="0">
                    <a:moveTo>
                      <a:pt x="83820" y="260985"/>
                    </a:moveTo>
                    <a:cubicBezTo>
                      <a:pt x="84773" y="260985"/>
                      <a:pt x="85725" y="260985"/>
                      <a:pt x="86677" y="261938"/>
                    </a:cubicBezTo>
                    <a:cubicBezTo>
                      <a:pt x="87630" y="262890"/>
                      <a:pt x="89535" y="263843"/>
                      <a:pt x="90488" y="264795"/>
                    </a:cubicBezTo>
                    <a:cubicBezTo>
                      <a:pt x="93345" y="267653"/>
                      <a:pt x="94298" y="272415"/>
                      <a:pt x="92392" y="278130"/>
                    </a:cubicBezTo>
                    <a:cubicBezTo>
                      <a:pt x="90488" y="283845"/>
                      <a:pt x="87630" y="289560"/>
                      <a:pt x="81915" y="294323"/>
                    </a:cubicBezTo>
                    <a:cubicBezTo>
                      <a:pt x="93345" y="301943"/>
                      <a:pt x="105727" y="305753"/>
                      <a:pt x="118110" y="307658"/>
                    </a:cubicBezTo>
                    <a:cubicBezTo>
                      <a:pt x="129540" y="308610"/>
                      <a:pt x="139065" y="305753"/>
                      <a:pt x="145732" y="300038"/>
                    </a:cubicBezTo>
                    <a:cubicBezTo>
                      <a:pt x="148590" y="297180"/>
                      <a:pt x="151448" y="293370"/>
                      <a:pt x="152400" y="289560"/>
                    </a:cubicBezTo>
                    <a:cubicBezTo>
                      <a:pt x="154305" y="284798"/>
                      <a:pt x="156210" y="280988"/>
                      <a:pt x="156210" y="275273"/>
                    </a:cubicBezTo>
                    <a:lnTo>
                      <a:pt x="170498" y="289560"/>
                    </a:lnTo>
                    <a:lnTo>
                      <a:pt x="193357" y="284798"/>
                    </a:lnTo>
                    <a:lnTo>
                      <a:pt x="129540" y="218123"/>
                    </a:lnTo>
                    <a:cubicBezTo>
                      <a:pt x="139065" y="209550"/>
                      <a:pt x="148590" y="201930"/>
                      <a:pt x="158115" y="193358"/>
                    </a:cubicBezTo>
                    <a:lnTo>
                      <a:pt x="206692" y="255270"/>
                    </a:lnTo>
                    <a:lnTo>
                      <a:pt x="231457" y="253365"/>
                    </a:lnTo>
                    <a:lnTo>
                      <a:pt x="174307" y="180023"/>
                    </a:lnTo>
                    <a:cubicBezTo>
                      <a:pt x="184785" y="171450"/>
                      <a:pt x="196215" y="163830"/>
                      <a:pt x="206692" y="156210"/>
                    </a:cubicBezTo>
                    <a:lnTo>
                      <a:pt x="221932" y="180023"/>
                    </a:lnTo>
                    <a:lnTo>
                      <a:pt x="213360" y="185738"/>
                    </a:lnTo>
                    <a:cubicBezTo>
                      <a:pt x="212407" y="186690"/>
                      <a:pt x="211455" y="187643"/>
                      <a:pt x="211455" y="189548"/>
                    </a:cubicBezTo>
                    <a:cubicBezTo>
                      <a:pt x="210502" y="190500"/>
                      <a:pt x="211455" y="192405"/>
                      <a:pt x="212407" y="193358"/>
                    </a:cubicBezTo>
                    <a:cubicBezTo>
                      <a:pt x="215265" y="197168"/>
                      <a:pt x="220980" y="200025"/>
                      <a:pt x="231457" y="201930"/>
                    </a:cubicBezTo>
                    <a:cubicBezTo>
                      <a:pt x="241935" y="203835"/>
                      <a:pt x="248602" y="203835"/>
                      <a:pt x="252413" y="200978"/>
                    </a:cubicBezTo>
                    <a:cubicBezTo>
                      <a:pt x="254317" y="200025"/>
                      <a:pt x="255270" y="198120"/>
                      <a:pt x="255270" y="197168"/>
                    </a:cubicBezTo>
                    <a:cubicBezTo>
                      <a:pt x="255270" y="195263"/>
                      <a:pt x="255270" y="193358"/>
                      <a:pt x="254317" y="192405"/>
                    </a:cubicBezTo>
                    <a:lnTo>
                      <a:pt x="223838" y="145733"/>
                    </a:lnTo>
                    <a:cubicBezTo>
                      <a:pt x="231457" y="140970"/>
                      <a:pt x="239077" y="135255"/>
                      <a:pt x="246698" y="130493"/>
                    </a:cubicBezTo>
                    <a:lnTo>
                      <a:pt x="291465" y="199073"/>
                    </a:lnTo>
                    <a:lnTo>
                      <a:pt x="314325" y="197168"/>
                    </a:lnTo>
                    <a:lnTo>
                      <a:pt x="263842" y="119063"/>
                    </a:lnTo>
                    <a:cubicBezTo>
                      <a:pt x="286703" y="104775"/>
                      <a:pt x="310515" y="92393"/>
                      <a:pt x="335280" y="80010"/>
                    </a:cubicBezTo>
                    <a:lnTo>
                      <a:pt x="347663" y="105728"/>
                    </a:lnTo>
                    <a:lnTo>
                      <a:pt x="307657" y="125730"/>
                    </a:lnTo>
                    <a:cubicBezTo>
                      <a:pt x="305753" y="126683"/>
                      <a:pt x="303848" y="128588"/>
                      <a:pt x="302895" y="130493"/>
                    </a:cubicBezTo>
                    <a:cubicBezTo>
                      <a:pt x="301942" y="133350"/>
                      <a:pt x="301942" y="135255"/>
                      <a:pt x="302895" y="137160"/>
                    </a:cubicBezTo>
                    <a:cubicBezTo>
                      <a:pt x="305753" y="141923"/>
                      <a:pt x="310515" y="146685"/>
                      <a:pt x="317182" y="149543"/>
                    </a:cubicBezTo>
                    <a:cubicBezTo>
                      <a:pt x="323850" y="153353"/>
                      <a:pt x="329565" y="154305"/>
                      <a:pt x="333375" y="152400"/>
                    </a:cubicBezTo>
                    <a:cubicBezTo>
                      <a:pt x="334328" y="151448"/>
                      <a:pt x="335280" y="150495"/>
                      <a:pt x="335280" y="149543"/>
                    </a:cubicBezTo>
                    <a:cubicBezTo>
                      <a:pt x="336232" y="148590"/>
                      <a:pt x="336232" y="147638"/>
                      <a:pt x="335280" y="145733"/>
                    </a:cubicBezTo>
                    <a:lnTo>
                      <a:pt x="331470" y="139065"/>
                    </a:lnTo>
                    <a:cubicBezTo>
                      <a:pt x="330517" y="138113"/>
                      <a:pt x="330517" y="136208"/>
                      <a:pt x="331470" y="135255"/>
                    </a:cubicBezTo>
                    <a:cubicBezTo>
                      <a:pt x="331470" y="134303"/>
                      <a:pt x="332423" y="132398"/>
                      <a:pt x="333375" y="132398"/>
                    </a:cubicBezTo>
                    <a:lnTo>
                      <a:pt x="355282" y="120968"/>
                    </a:lnTo>
                    <a:lnTo>
                      <a:pt x="371475" y="153353"/>
                    </a:lnTo>
                    <a:lnTo>
                      <a:pt x="394335" y="154305"/>
                    </a:lnTo>
                    <a:lnTo>
                      <a:pt x="352425" y="71438"/>
                    </a:lnTo>
                    <a:cubicBezTo>
                      <a:pt x="378142" y="60008"/>
                      <a:pt x="403860" y="48578"/>
                      <a:pt x="431482" y="39053"/>
                    </a:cubicBezTo>
                    <a:lnTo>
                      <a:pt x="442913" y="69533"/>
                    </a:lnTo>
                    <a:cubicBezTo>
                      <a:pt x="436245" y="65723"/>
                      <a:pt x="429578" y="62865"/>
                      <a:pt x="422910" y="60960"/>
                    </a:cubicBezTo>
                    <a:cubicBezTo>
                      <a:pt x="417195" y="59055"/>
                      <a:pt x="411480" y="59055"/>
                      <a:pt x="408623" y="60960"/>
                    </a:cubicBezTo>
                    <a:cubicBezTo>
                      <a:pt x="401003" y="63818"/>
                      <a:pt x="395288" y="68580"/>
                      <a:pt x="391478" y="75248"/>
                    </a:cubicBezTo>
                    <a:cubicBezTo>
                      <a:pt x="387667" y="81915"/>
                      <a:pt x="387667" y="88583"/>
                      <a:pt x="389573" y="95250"/>
                    </a:cubicBezTo>
                    <a:cubicBezTo>
                      <a:pt x="392430" y="102870"/>
                      <a:pt x="399098" y="108585"/>
                      <a:pt x="408623" y="113348"/>
                    </a:cubicBezTo>
                    <a:cubicBezTo>
                      <a:pt x="418148" y="118110"/>
                      <a:pt x="427673" y="119063"/>
                      <a:pt x="434340" y="117158"/>
                    </a:cubicBezTo>
                    <a:cubicBezTo>
                      <a:pt x="437198" y="116205"/>
                      <a:pt x="441007" y="113348"/>
                      <a:pt x="443865" y="110490"/>
                    </a:cubicBezTo>
                    <a:cubicBezTo>
                      <a:pt x="446723" y="107633"/>
                      <a:pt x="450532" y="103823"/>
                      <a:pt x="453390" y="98108"/>
                    </a:cubicBezTo>
                    <a:lnTo>
                      <a:pt x="460057" y="116205"/>
                    </a:lnTo>
                    <a:lnTo>
                      <a:pt x="482917" y="120968"/>
                    </a:lnTo>
                    <a:lnTo>
                      <a:pt x="468630" y="80963"/>
                    </a:lnTo>
                    <a:cubicBezTo>
                      <a:pt x="470535" y="75248"/>
                      <a:pt x="473392" y="71438"/>
                      <a:pt x="476250" y="67628"/>
                    </a:cubicBezTo>
                    <a:cubicBezTo>
                      <a:pt x="480060" y="63818"/>
                      <a:pt x="482917" y="60960"/>
                      <a:pt x="486728" y="60008"/>
                    </a:cubicBezTo>
                    <a:cubicBezTo>
                      <a:pt x="488632" y="59055"/>
                      <a:pt x="490538" y="59055"/>
                      <a:pt x="492442" y="60960"/>
                    </a:cubicBezTo>
                    <a:cubicBezTo>
                      <a:pt x="494348" y="61913"/>
                      <a:pt x="496253" y="63818"/>
                      <a:pt x="497205" y="65723"/>
                    </a:cubicBezTo>
                    <a:cubicBezTo>
                      <a:pt x="499110" y="69533"/>
                      <a:pt x="499110" y="75248"/>
                      <a:pt x="499110" y="80963"/>
                    </a:cubicBezTo>
                    <a:cubicBezTo>
                      <a:pt x="498157" y="86678"/>
                      <a:pt x="497205" y="93345"/>
                      <a:pt x="495300" y="99060"/>
                    </a:cubicBezTo>
                    <a:lnTo>
                      <a:pt x="516255" y="104775"/>
                    </a:lnTo>
                    <a:cubicBezTo>
                      <a:pt x="519113" y="91440"/>
                      <a:pt x="519113" y="80010"/>
                      <a:pt x="515303" y="69533"/>
                    </a:cubicBezTo>
                    <a:cubicBezTo>
                      <a:pt x="512445" y="61913"/>
                      <a:pt x="506730" y="55245"/>
                      <a:pt x="498157" y="50483"/>
                    </a:cubicBezTo>
                    <a:cubicBezTo>
                      <a:pt x="489585" y="44768"/>
                      <a:pt x="481965" y="43815"/>
                      <a:pt x="476250" y="45720"/>
                    </a:cubicBezTo>
                    <a:cubicBezTo>
                      <a:pt x="473392" y="46673"/>
                      <a:pt x="470535" y="48578"/>
                      <a:pt x="467678" y="50483"/>
                    </a:cubicBezTo>
                    <a:cubicBezTo>
                      <a:pt x="464820" y="52388"/>
                      <a:pt x="461963" y="56198"/>
                      <a:pt x="459105" y="59055"/>
                    </a:cubicBezTo>
                    <a:lnTo>
                      <a:pt x="450532" y="34290"/>
                    </a:lnTo>
                    <a:cubicBezTo>
                      <a:pt x="470535" y="27623"/>
                      <a:pt x="490538" y="21908"/>
                      <a:pt x="511492" y="16193"/>
                    </a:cubicBezTo>
                    <a:lnTo>
                      <a:pt x="506730" y="12383"/>
                    </a:lnTo>
                    <a:lnTo>
                      <a:pt x="506730" y="12383"/>
                    </a:lnTo>
                    <a:lnTo>
                      <a:pt x="505778" y="11430"/>
                    </a:lnTo>
                    <a:lnTo>
                      <a:pt x="493395" y="0"/>
                    </a:lnTo>
                    <a:cubicBezTo>
                      <a:pt x="295275" y="52388"/>
                      <a:pt x="122873" y="168593"/>
                      <a:pt x="0" y="325755"/>
                    </a:cubicBezTo>
                    <a:lnTo>
                      <a:pt x="20955" y="331470"/>
                    </a:lnTo>
                    <a:cubicBezTo>
                      <a:pt x="40957" y="306705"/>
                      <a:pt x="61913" y="282893"/>
                      <a:pt x="83820" y="260985"/>
                    </a:cubicBezTo>
                    <a:close/>
                    <a:moveTo>
                      <a:pt x="436245" y="93345"/>
                    </a:moveTo>
                    <a:cubicBezTo>
                      <a:pt x="432435" y="97155"/>
                      <a:pt x="427673" y="100013"/>
                      <a:pt x="423863" y="101918"/>
                    </a:cubicBezTo>
                    <a:cubicBezTo>
                      <a:pt x="421005" y="102870"/>
                      <a:pt x="418148" y="102870"/>
                      <a:pt x="416242" y="101918"/>
                    </a:cubicBezTo>
                    <a:cubicBezTo>
                      <a:pt x="413385" y="100965"/>
                      <a:pt x="412432" y="99060"/>
                      <a:pt x="411480" y="97155"/>
                    </a:cubicBezTo>
                    <a:cubicBezTo>
                      <a:pt x="409575" y="92393"/>
                      <a:pt x="410528" y="88583"/>
                      <a:pt x="412432" y="84773"/>
                    </a:cubicBezTo>
                    <a:cubicBezTo>
                      <a:pt x="414338" y="80010"/>
                      <a:pt x="417195" y="77153"/>
                      <a:pt x="421957" y="76200"/>
                    </a:cubicBezTo>
                    <a:cubicBezTo>
                      <a:pt x="425767" y="75248"/>
                      <a:pt x="429578" y="74295"/>
                      <a:pt x="434340" y="75248"/>
                    </a:cubicBezTo>
                    <a:cubicBezTo>
                      <a:pt x="439103" y="75248"/>
                      <a:pt x="443865" y="77153"/>
                      <a:pt x="447675" y="79058"/>
                    </a:cubicBezTo>
                    <a:cubicBezTo>
                      <a:pt x="443865" y="83820"/>
                      <a:pt x="440055" y="89535"/>
                      <a:pt x="436245" y="93345"/>
                    </a:cubicBezTo>
                    <a:close/>
                    <a:moveTo>
                      <a:pt x="115252" y="231458"/>
                    </a:moveTo>
                    <a:lnTo>
                      <a:pt x="140970" y="258127"/>
                    </a:lnTo>
                    <a:cubicBezTo>
                      <a:pt x="140017" y="265748"/>
                      <a:pt x="138113" y="272415"/>
                      <a:pt x="136207" y="278130"/>
                    </a:cubicBezTo>
                    <a:cubicBezTo>
                      <a:pt x="134302" y="283845"/>
                      <a:pt x="131445" y="287655"/>
                      <a:pt x="128588" y="291465"/>
                    </a:cubicBezTo>
                    <a:cubicBezTo>
                      <a:pt x="125730" y="294323"/>
                      <a:pt x="121920" y="296228"/>
                      <a:pt x="118110" y="297180"/>
                    </a:cubicBezTo>
                    <a:cubicBezTo>
                      <a:pt x="114300" y="298133"/>
                      <a:pt x="110490" y="298133"/>
                      <a:pt x="106680" y="297180"/>
                    </a:cubicBezTo>
                    <a:cubicBezTo>
                      <a:pt x="106680" y="297180"/>
                      <a:pt x="105727" y="296228"/>
                      <a:pt x="105727" y="296228"/>
                    </a:cubicBezTo>
                    <a:cubicBezTo>
                      <a:pt x="105727" y="295275"/>
                      <a:pt x="105727" y="295275"/>
                      <a:pt x="105727" y="295275"/>
                    </a:cubicBezTo>
                    <a:cubicBezTo>
                      <a:pt x="110490" y="288608"/>
                      <a:pt x="113348" y="282893"/>
                      <a:pt x="115252" y="277178"/>
                    </a:cubicBezTo>
                    <a:cubicBezTo>
                      <a:pt x="117157" y="271463"/>
                      <a:pt x="116205" y="266700"/>
                      <a:pt x="114300" y="264795"/>
                    </a:cubicBezTo>
                    <a:cubicBezTo>
                      <a:pt x="112395" y="262890"/>
                      <a:pt x="109538" y="260985"/>
                      <a:pt x="104775" y="259080"/>
                    </a:cubicBezTo>
                    <a:cubicBezTo>
                      <a:pt x="100965" y="258127"/>
                      <a:pt x="96202" y="257175"/>
                      <a:pt x="91440" y="256223"/>
                    </a:cubicBezTo>
                    <a:cubicBezTo>
                      <a:pt x="98107" y="246698"/>
                      <a:pt x="106680" y="239077"/>
                      <a:pt x="115252" y="2314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66" name="Google Shape;7066;p35"/>
              <p:cNvSpPr/>
              <p:nvPr/>
            </p:nvSpPr>
            <p:spPr>
              <a:xfrm>
                <a:off x="5730239" y="2140743"/>
                <a:ext cx="72130" cy="40481"/>
              </a:xfrm>
              <a:custGeom>
                <a:avLst/>
                <a:gdLst/>
                <a:ahLst/>
                <a:cxnLst/>
                <a:rect l="l" t="t" r="r" b="b"/>
                <a:pathLst>
                  <a:path w="72130" h="40481" extrusionOk="0">
                    <a:moveTo>
                      <a:pt x="22860" y="17621"/>
                    </a:moveTo>
                    <a:cubicBezTo>
                      <a:pt x="25718" y="16669"/>
                      <a:pt x="29527" y="16669"/>
                      <a:pt x="32385" y="16669"/>
                    </a:cubicBezTo>
                    <a:cubicBezTo>
                      <a:pt x="35243" y="16669"/>
                      <a:pt x="38100" y="17621"/>
                      <a:pt x="40958" y="19526"/>
                    </a:cubicBezTo>
                    <a:lnTo>
                      <a:pt x="69533" y="40481"/>
                    </a:lnTo>
                    <a:cubicBezTo>
                      <a:pt x="75248" y="38576"/>
                      <a:pt x="71438" y="32861"/>
                      <a:pt x="59055" y="22384"/>
                    </a:cubicBezTo>
                    <a:cubicBezTo>
                      <a:pt x="52388" y="16669"/>
                      <a:pt x="48577" y="13811"/>
                      <a:pt x="45720" y="11906"/>
                    </a:cubicBezTo>
                    <a:cubicBezTo>
                      <a:pt x="40005" y="7144"/>
                      <a:pt x="33338" y="3334"/>
                      <a:pt x="25718" y="1429"/>
                    </a:cubicBezTo>
                    <a:cubicBezTo>
                      <a:pt x="19050" y="-476"/>
                      <a:pt x="12383" y="-476"/>
                      <a:pt x="7620" y="1429"/>
                    </a:cubicBezTo>
                    <a:cubicBezTo>
                      <a:pt x="4763" y="2381"/>
                      <a:pt x="1905" y="4286"/>
                      <a:pt x="0" y="5239"/>
                    </a:cubicBezTo>
                    <a:lnTo>
                      <a:pt x="14288" y="21431"/>
                    </a:lnTo>
                    <a:cubicBezTo>
                      <a:pt x="17145" y="20479"/>
                      <a:pt x="20002" y="18574"/>
                      <a:pt x="22860" y="176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67" name="Google Shape;7067;p35"/>
              <p:cNvSpPr/>
              <p:nvPr/>
            </p:nvSpPr>
            <p:spPr>
              <a:xfrm>
                <a:off x="6128204" y="2241841"/>
                <a:ext cx="60187" cy="55030"/>
              </a:xfrm>
              <a:custGeom>
                <a:avLst/>
                <a:gdLst/>
                <a:ahLst/>
                <a:cxnLst/>
                <a:rect l="l" t="t" r="r" b="b"/>
                <a:pathLst>
                  <a:path w="60187" h="55030" extrusionOk="0">
                    <a:moveTo>
                      <a:pt x="19230" y="17489"/>
                    </a:moveTo>
                    <a:cubicBezTo>
                      <a:pt x="23041" y="15584"/>
                      <a:pt x="27803" y="14631"/>
                      <a:pt x="32566" y="14631"/>
                    </a:cubicBezTo>
                    <a:lnTo>
                      <a:pt x="43996" y="15584"/>
                    </a:lnTo>
                    <a:lnTo>
                      <a:pt x="36375" y="1296"/>
                    </a:lnTo>
                    <a:lnTo>
                      <a:pt x="25898" y="344"/>
                    </a:lnTo>
                    <a:cubicBezTo>
                      <a:pt x="19230" y="-609"/>
                      <a:pt x="13516" y="344"/>
                      <a:pt x="8753" y="4154"/>
                    </a:cubicBezTo>
                    <a:cubicBezTo>
                      <a:pt x="3991" y="7011"/>
                      <a:pt x="1133" y="10821"/>
                      <a:pt x="180" y="16536"/>
                    </a:cubicBezTo>
                    <a:cubicBezTo>
                      <a:pt x="-772" y="25109"/>
                      <a:pt x="2086" y="33681"/>
                      <a:pt x="7800" y="41301"/>
                    </a:cubicBezTo>
                    <a:cubicBezTo>
                      <a:pt x="14468" y="48921"/>
                      <a:pt x="22088" y="53684"/>
                      <a:pt x="30661" y="54636"/>
                    </a:cubicBezTo>
                    <a:cubicBezTo>
                      <a:pt x="36375" y="55589"/>
                      <a:pt x="42091" y="54636"/>
                      <a:pt x="46853" y="53684"/>
                    </a:cubicBezTo>
                    <a:cubicBezTo>
                      <a:pt x="51616" y="52731"/>
                      <a:pt x="56378" y="50826"/>
                      <a:pt x="60188" y="47969"/>
                    </a:cubicBezTo>
                    <a:lnTo>
                      <a:pt x="52568" y="31776"/>
                    </a:lnTo>
                    <a:cubicBezTo>
                      <a:pt x="47805" y="34634"/>
                      <a:pt x="43043" y="37491"/>
                      <a:pt x="37328" y="39396"/>
                    </a:cubicBezTo>
                    <a:cubicBezTo>
                      <a:pt x="31613" y="41301"/>
                      <a:pt x="26850" y="41301"/>
                      <a:pt x="22088" y="41301"/>
                    </a:cubicBezTo>
                    <a:cubicBezTo>
                      <a:pt x="19230" y="41301"/>
                      <a:pt x="16373" y="39396"/>
                      <a:pt x="14468" y="36539"/>
                    </a:cubicBezTo>
                    <a:cubicBezTo>
                      <a:pt x="12563" y="33681"/>
                      <a:pt x="11611" y="30824"/>
                      <a:pt x="11611" y="27014"/>
                    </a:cubicBezTo>
                    <a:cubicBezTo>
                      <a:pt x="12563" y="23204"/>
                      <a:pt x="15421" y="20346"/>
                      <a:pt x="19230" y="1748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68" name="Google Shape;7068;p35"/>
              <p:cNvSpPr/>
              <p:nvPr/>
            </p:nvSpPr>
            <p:spPr>
              <a:xfrm>
                <a:off x="6304222" y="2196426"/>
                <a:ext cx="62287" cy="78143"/>
              </a:xfrm>
              <a:custGeom>
                <a:avLst/>
                <a:gdLst/>
                <a:ahLst/>
                <a:cxnLst/>
                <a:rect l="l" t="t" r="r" b="b"/>
                <a:pathLst>
                  <a:path w="62287" h="78143" extrusionOk="0">
                    <a:moveTo>
                      <a:pt x="23235" y="22899"/>
                    </a:moveTo>
                    <a:cubicBezTo>
                      <a:pt x="27045" y="20041"/>
                      <a:pt x="31808" y="19089"/>
                      <a:pt x="36570" y="20994"/>
                    </a:cubicBezTo>
                    <a:lnTo>
                      <a:pt x="57525" y="26709"/>
                    </a:lnTo>
                    <a:lnTo>
                      <a:pt x="62288" y="9564"/>
                    </a:lnTo>
                    <a:lnTo>
                      <a:pt x="30855" y="991"/>
                    </a:lnTo>
                    <a:cubicBezTo>
                      <a:pt x="24188" y="-914"/>
                      <a:pt x="18473" y="39"/>
                      <a:pt x="12758" y="2896"/>
                    </a:cubicBezTo>
                    <a:cubicBezTo>
                      <a:pt x="7043" y="5754"/>
                      <a:pt x="3233" y="10516"/>
                      <a:pt x="1328" y="16231"/>
                    </a:cubicBezTo>
                    <a:cubicBezTo>
                      <a:pt x="-577" y="23851"/>
                      <a:pt x="-577" y="33376"/>
                      <a:pt x="2280" y="43854"/>
                    </a:cubicBezTo>
                    <a:cubicBezTo>
                      <a:pt x="5138" y="54331"/>
                      <a:pt x="9900" y="65761"/>
                      <a:pt x="16568" y="78144"/>
                    </a:cubicBezTo>
                    <a:lnTo>
                      <a:pt x="24188" y="75286"/>
                    </a:lnTo>
                    <a:cubicBezTo>
                      <a:pt x="20378" y="67666"/>
                      <a:pt x="17520" y="60046"/>
                      <a:pt x="16568" y="52426"/>
                    </a:cubicBezTo>
                    <a:cubicBezTo>
                      <a:pt x="15615" y="44806"/>
                      <a:pt x="15615" y="39091"/>
                      <a:pt x="16568" y="33376"/>
                    </a:cubicBezTo>
                    <a:cubicBezTo>
                      <a:pt x="16568" y="29566"/>
                      <a:pt x="19425" y="25756"/>
                      <a:pt x="23235" y="2289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69" name="Google Shape;7069;p35"/>
              <p:cNvSpPr/>
              <p:nvPr/>
            </p:nvSpPr>
            <p:spPr>
              <a:xfrm>
                <a:off x="6667142" y="2388357"/>
                <a:ext cx="87539" cy="98620"/>
              </a:xfrm>
              <a:custGeom>
                <a:avLst/>
                <a:gdLst/>
                <a:ahLst/>
                <a:cxnLst/>
                <a:rect l="l" t="t" r="r" b="b"/>
                <a:pathLst>
                  <a:path w="87539" h="98620" extrusionOk="0">
                    <a:moveTo>
                      <a:pt x="52745" y="513"/>
                    </a:moveTo>
                    <a:cubicBezTo>
                      <a:pt x="45125" y="2418"/>
                      <a:pt x="41315" y="7180"/>
                      <a:pt x="39410" y="17658"/>
                    </a:cubicBezTo>
                    <a:cubicBezTo>
                      <a:pt x="37505" y="28135"/>
                      <a:pt x="38457" y="40518"/>
                      <a:pt x="43220" y="52900"/>
                    </a:cubicBezTo>
                    <a:cubicBezTo>
                      <a:pt x="34647" y="55758"/>
                      <a:pt x="26075" y="54805"/>
                      <a:pt x="18455" y="51948"/>
                    </a:cubicBezTo>
                    <a:cubicBezTo>
                      <a:pt x="20360" y="49090"/>
                      <a:pt x="20360" y="46233"/>
                      <a:pt x="20360" y="44328"/>
                    </a:cubicBezTo>
                    <a:cubicBezTo>
                      <a:pt x="20360" y="41470"/>
                      <a:pt x="20360" y="39565"/>
                      <a:pt x="19407" y="38613"/>
                    </a:cubicBezTo>
                    <a:cubicBezTo>
                      <a:pt x="17502" y="36708"/>
                      <a:pt x="14645" y="35755"/>
                      <a:pt x="11787" y="35755"/>
                    </a:cubicBezTo>
                    <a:cubicBezTo>
                      <a:pt x="8930" y="36708"/>
                      <a:pt x="5120" y="37660"/>
                      <a:pt x="3215" y="40518"/>
                    </a:cubicBezTo>
                    <a:cubicBezTo>
                      <a:pt x="357" y="43375"/>
                      <a:pt x="-595" y="47185"/>
                      <a:pt x="357" y="51948"/>
                    </a:cubicBezTo>
                    <a:cubicBezTo>
                      <a:pt x="1310" y="56710"/>
                      <a:pt x="4167" y="60520"/>
                      <a:pt x="7977" y="64330"/>
                    </a:cubicBezTo>
                    <a:lnTo>
                      <a:pt x="1310" y="95763"/>
                    </a:lnTo>
                    <a:lnTo>
                      <a:pt x="12740" y="98620"/>
                    </a:lnTo>
                    <a:lnTo>
                      <a:pt x="13692" y="67188"/>
                    </a:lnTo>
                    <a:cubicBezTo>
                      <a:pt x="27027" y="70998"/>
                      <a:pt x="39410" y="71950"/>
                      <a:pt x="50840" y="70045"/>
                    </a:cubicBezTo>
                    <a:cubicBezTo>
                      <a:pt x="62270" y="69093"/>
                      <a:pt x="70842" y="65283"/>
                      <a:pt x="76557" y="58615"/>
                    </a:cubicBezTo>
                    <a:cubicBezTo>
                      <a:pt x="87987" y="46233"/>
                      <a:pt x="93702" y="23373"/>
                      <a:pt x="77510" y="5275"/>
                    </a:cubicBezTo>
                    <a:cubicBezTo>
                      <a:pt x="72747" y="2418"/>
                      <a:pt x="65127" y="-1392"/>
                      <a:pt x="52745" y="513"/>
                    </a:cubicBezTo>
                    <a:close/>
                    <a:moveTo>
                      <a:pt x="70842" y="29088"/>
                    </a:moveTo>
                    <a:cubicBezTo>
                      <a:pt x="69890" y="33850"/>
                      <a:pt x="67985" y="37660"/>
                      <a:pt x="65127" y="41470"/>
                    </a:cubicBezTo>
                    <a:cubicBezTo>
                      <a:pt x="62270" y="44328"/>
                      <a:pt x="59412" y="47185"/>
                      <a:pt x="56555" y="48138"/>
                    </a:cubicBezTo>
                    <a:cubicBezTo>
                      <a:pt x="53697" y="50043"/>
                      <a:pt x="51792" y="50995"/>
                      <a:pt x="49887" y="50995"/>
                    </a:cubicBezTo>
                    <a:cubicBezTo>
                      <a:pt x="47982" y="44328"/>
                      <a:pt x="47982" y="37660"/>
                      <a:pt x="47982" y="32898"/>
                    </a:cubicBezTo>
                    <a:cubicBezTo>
                      <a:pt x="47982" y="27183"/>
                      <a:pt x="49887" y="23373"/>
                      <a:pt x="51792" y="21468"/>
                    </a:cubicBezTo>
                    <a:cubicBezTo>
                      <a:pt x="54650" y="18610"/>
                      <a:pt x="57507" y="16705"/>
                      <a:pt x="60365" y="16705"/>
                    </a:cubicBezTo>
                    <a:cubicBezTo>
                      <a:pt x="63222" y="15753"/>
                      <a:pt x="66080" y="16705"/>
                      <a:pt x="67985" y="18610"/>
                    </a:cubicBezTo>
                    <a:cubicBezTo>
                      <a:pt x="69890" y="21468"/>
                      <a:pt x="70842" y="25278"/>
                      <a:pt x="70842" y="2908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70" name="Google Shape;7070;p35"/>
              <p:cNvSpPr/>
              <p:nvPr/>
            </p:nvSpPr>
            <p:spPr>
              <a:xfrm>
                <a:off x="6644397" y="2477452"/>
                <a:ext cx="71922" cy="76930"/>
              </a:xfrm>
              <a:custGeom>
                <a:avLst/>
                <a:gdLst/>
                <a:ahLst/>
                <a:cxnLst/>
                <a:rect l="l" t="t" r="r" b="b"/>
                <a:pathLst>
                  <a:path w="71922" h="76930" extrusionOk="0">
                    <a:moveTo>
                      <a:pt x="47868" y="60008"/>
                    </a:moveTo>
                    <a:cubicBezTo>
                      <a:pt x="41200" y="59055"/>
                      <a:pt x="36438" y="56198"/>
                      <a:pt x="31675" y="50483"/>
                    </a:cubicBezTo>
                    <a:cubicBezTo>
                      <a:pt x="24055" y="40958"/>
                      <a:pt x="17388" y="32385"/>
                      <a:pt x="13578" y="23813"/>
                    </a:cubicBezTo>
                    <a:cubicBezTo>
                      <a:pt x="9768" y="15240"/>
                      <a:pt x="7863" y="7620"/>
                      <a:pt x="7863" y="952"/>
                    </a:cubicBezTo>
                    <a:lnTo>
                      <a:pt x="243" y="0"/>
                    </a:lnTo>
                    <a:cubicBezTo>
                      <a:pt x="-710" y="10477"/>
                      <a:pt x="1195" y="20955"/>
                      <a:pt x="5005" y="32385"/>
                    </a:cubicBezTo>
                    <a:cubicBezTo>
                      <a:pt x="8815" y="43815"/>
                      <a:pt x="15483" y="54293"/>
                      <a:pt x="23103" y="63818"/>
                    </a:cubicBezTo>
                    <a:cubicBezTo>
                      <a:pt x="28818" y="70485"/>
                      <a:pt x="36438" y="75248"/>
                      <a:pt x="44058" y="76200"/>
                    </a:cubicBezTo>
                    <a:cubicBezTo>
                      <a:pt x="51678" y="78105"/>
                      <a:pt x="58345" y="76200"/>
                      <a:pt x="64060" y="71438"/>
                    </a:cubicBezTo>
                    <a:cubicBezTo>
                      <a:pt x="68823" y="67627"/>
                      <a:pt x="71680" y="60960"/>
                      <a:pt x="71680" y="52388"/>
                    </a:cubicBezTo>
                    <a:cubicBezTo>
                      <a:pt x="72633" y="43815"/>
                      <a:pt x="70728" y="37148"/>
                      <a:pt x="66918" y="32385"/>
                    </a:cubicBezTo>
                    <a:cubicBezTo>
                      <a:pt x="65013" y="29527"/>
                      <a:pt x="62155" y="27623"/>
                      <a:pt x="58345" y="26670"/>
                    </a:cubicBezTo>
                    <a:cubicBezTo>
                      <a:pt x="54535" y="24765"/>
                      <a:pt x="50725" y="23813"/>
                      <a:pt x="45963" y="23813"/>
                    </a:cubicBezTo>
                    <a:lnTo>
                      <a:pt x="45010" y="41910"/>
                    </a:lnTo>
                    <a:cubicBezTo>
                      <a:pt x="48820" y="41910"/>
                      <a:pt x="51678" y="41910"/>
                      <a:pt x="55488" y="42863"/>
                    </a:cubicBezTo>
                    <a:cubicBezTo>
                      <a:pt x="59298" y="43815"/>
                      <a:pt x="61203" y="44768"/>
                      <a:pt x="63108" y="46673"/>
                    </a:cubicBezTo>
                    <a:cubicBezTo>
                      <a:pt x="65013" y="48577"/>
                      <a:pt x="65013" y="49530"/>
                      <a:pt x="65013" y="51435"/>
                    </a:cubicBezTo>
                    <a:cubicBezTo>
                      <a:pt x="65013" y="53340"/>
                      <a:pt x="65013" y="55245"/>
                      <a:pt x="63108" y="56198"/>
                    </a:cubicBezTo>
                    <a:cubicBezTo>
                      <a:pt x="59298" y="60008"/>
                      <a:pt x="54535" y="60960"/>
                      <a:pt x="47868" y="6000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71" name="Google Shape;7071;p35"/>
              <p:cNvSpPr/>
              <p:nvPr/>
            </p:nvSpPr>
            <p:spPr>
              <a:xfrm>
                <a:off x="5945504" y="2138362"/>
                <a:ext cx="782002" cy="306704"/>
              </a:xfrm>
              <a:custGeom>
                <a:avLst/>
                <a:gdLst/>
                <a:ahLst/>
                <a:cxnLst/>
                <a:rect l="l" t="t" r="r" b="b"/>
                <a:pathLst>
                  <a:path w="782002" h="306704" extrusionOk="0">
                    <a:moveTo>
                      <a:pt x="26670" y="97155"/>
                    </a:moveTo>
                    <a:cubicBezTo>
                      <a:pt x="37148" y="103823"/>
                      <a:pt x="46673" y="107632"/>
                      <a:pt x="56198" y="106680"/>
                    </a:cubicBezTo>
                    <a:cubicBezTo>
                      <a:pt x="62865" y="105727"/>
                      <a:pt x="68580" y="102870"/>
                      <a:pt x="73342" y="97155"/>
                    </a:cubicBezTo>
                    <a:cubicBezTo>
                      <a:pt x="78105" y="91440"/>
                      <a:pt x="80010" y="84773"/>
                      <a:pt x="79058" y="77152"/>
                    </a:cubicBezTo>
                    <a:cubicBezTo>
                      <a:pt x="79058" y="74295"/>
                      <a:pt x="78105" y="71438"/>
                      <a:pt x="77153" y="68580"/>
                    </a:cubicBezTo>
                    <a:cubicBezTo>
                      <a:pt x="76200" y="65723"/>
                      <a:pt x="74295" y="63818"/>
                      <a:pt x="72390" y="60960"/>
                    </a:cubicBezTo>
                    <a:cubicBezTo>
                      <a:pt x="77153" y="63818"/>
                      <a:pt x="80963" y="65723"/>
                      <a:pt x="84773" y="67627"/>
                    </a:cubicBezTo>
                    <a:cubicBezTo>
                      <a:pt x="88583" y="69532"/>
                      <a:pt x="92392" y="69532"/>
                      <a:pt x="96203" y="69532"/>
                    </a:cubicBezTo>
                    <a:cubicBezTo>
                      <a:pt x="100013" y="68580"/>
                      <a:pt x="102870" y="67627"/>
                      <a:pt x="104775" y="66675"/>
                    </a:cubicBezTo>
                    <a:lnTo>
                      <a:pt x="107633" y="98107"/>
                    </a:lnTo>
                    <a:lnTo>
                      <a:pt x="128588" y="107632"/>
                    </a:lnTo>
                    <a:lnTo>
                      <a:pt x="120015" y="15240"/>
                    </a:lnTo>
                    <a:cubicBezTo>
                      <a:pt x="132398" y="14288"/>
                      <a:pt x="143828" y="14288"/>
                      <a:pt x="156210" y="14288"/>
                    </a:cubicBezTo>
                    <a:cubicBezTo>
                      <a:pt x="158115" y="14288"/>
                      <a:pt x="160020" y="14288"/>
                      <a:pt x="161925" y="14288"/>
                    </a:cubicBezTo>
                    <a:lnTo>
                      <a:pt x="160020" y="51435"/>
                    </a:lnTo>
                    <a:lnTo>
                      <a:pt x="153353" y="51435"/>
                    </a:lnTo>
                    <a:cubicBezTo>
                      <a:pt x="151448" y="51435"/>
                      <a:pt x="150495" y="51435"/>
                      <a:pt x="149542" y="53340"/>
                    </a:cubicBezTo>
                    <a:cubicBezTo>
                      <a:pt x="148590" y="54293"/>
                      <a:pt x="147638" y="55245"/>
                      <a:pt x="147638" y="57150"/>
                    </a:cubicBezTo>
                    <a:cubicBezTo>
                      <a:pt x="147638" y="60960"/>
                      <a:pt x="151448" y="66675"/>
                      <a:pt x="158115" y="74295"/>
                    </a:cubicBezTo>
                    <a:cubicBezTo>
                      <a:pt x="165735" y="81915"/>
                      <a:pt x="170498" y="86677"/>
                      <a:pt x="174308" y="86677"/>
                    </a:cubicBezTo>
                    <a:cubicBezTo>
                      <a:pt x="175260" y="86677"/>
                      <a:pt x="176213" y="85725"/>
                      <a:pt x="177165" y="84773"/>
                    </a:cubicBezTo>
                    <a:cubicBezTo>
                      <a:pt x="178117" y="82868"/>
                      <a:pt x="179070" y="81915"/>
                      <a:pt x="179070" y="80010"/>
                    </a:cubicBezTo>
                    <a:lnTo>
                      <a:pt x="179070" y="71438"/>
                    </a:lnTo>
                    <a:lnTo>
                      <a:pt x="212408" y="73343"/>
                    </a:lnTo>
                    <a:lnTo>
                      <a:pt x="211455" y="98107"/>
                    </a:lnTo>
                    <a:lnTo>
                      <a:pt x="231458" y="112395"/>
                    </a:lnTo>
                    <a:lnTo>
                      <a:pt x="236220" y="19050"/>
                    </a:lnTo>
                    <a:cubicBezTo>
                      <a:pt x="264795" y="21907"/>
                      <a:pt x="292417" y="25718"/>
                      <a:pt x="320040" y="30480"/>
                    </a:cubicBezTo>
                    <a:lnTo>
                      <a:pt x="317183" y="45720"/>
                    </a:lnTo>
                    <a:lnTo>
                      <a:pt x="288608" y="40957"/>
                    </a:lnTo>
                    <a:cubicBezTo>
                      <a:pt x="281940" y="40005"/>
                      <a:pt x="275273" y="40957"/>
                      <a:pt x="269558" y="44768"/>
                    </a:cubicBezTo>
                    <a:cubicBezTo>
                      <a:pt x="263842" y="48577"/>
                      <a:pt x="260985" y="53340"/>
                      <a:pt x="260033" y="59055"/>
                    </a:cubicBezTo>
                    <a:cubicBezTo>
                      <a:pt x="258128" y="67627"/>
                      <a:pt x="259080" y="77152"/>
                      <a:pt x="262890" y="87630"/>
                    </a:cubicBezTo>
                    <a:cubicBezTo>
                      <a:pt x="265748" y="98107"/>
                      <a:pt x="271463" y="108585"/>
                      <a:pt x="278130" y="119063"/>
                    </a:cubicBezTo>
                    <a:lnTo>
                      <a:pt x="285750" y="116205"/>
                    </a:lnTo>
                    <a:cubicBezTo>
                      <a:pt x="280988" y="109538"/>
                      <a:pt x="277178" y="102870"/>
                      <a:pt x="275273" y="96202"/>
                    </a:cubicBezTo>
                    <a:cubicBezTo>
                      <a:pt x="273367" y="88582"/>
                      <a:pt x="273367" y="81915"/>
                      <a:pt x="274320" y="75248"/>
                    </a:cubicBezTo>
                    <a:cubicBezTo>
                      <a:pt x="275273" y="70485"/>
                      <a:pt x="277178" y="66675"/>
                      <a:pt x="281940" y="63818"/>
                    </a:cubicBezTo>
                    <a:cubicBezTo>
                      <a:pt x="285750" y="60960"/>
                      <a:pt x="290513" y="60007"/>
                      <a:pt x="295275" y="60960"/>
                    </a:cubicBezTo>
                    <a:lnTo>
                      <a:pt x="315278" y="64770"/>
                    </a:lnTo>
                    <a:lnTo>
                      <a:pt x="307658" y="111443"/>
                    </a:lnTo>
                    <a:lnTo>
                      <a:pt x="325755" y="128588"/>
                    </a:lnTo>
                    <a:lnTo>
                      <a:pt x="340995" y="36195"/>
                    </a:lnTo>
                    <a:cubicBezTo>
                      <a:pt x="393383" y="46673"/>
                      <a:pt x="444817" y="61913"/>
                      <a:pt x="494348" y="81915"/>
                    </a:cubicBezTo>
                    <a:lnTo>
                      <a:pt x="483870" y="109538"/>
                    </a:lnTo>
                    <a:cubicBezTo>
                      <a:pt x="481013" y="101918"/>
                      <a:pt x="477203" y="95250"/>
                      <a:pt x="472440" y="89535"/>
                    </a:cubicBezTo>
                    <a:cubicBezTo>
                      <a:pt x="467678" y="83820"/>
                      <a:pt x="461963" y="80010"/>
                      <a:pt x="457200" y="78105"/>
                    </a:cubicBezTo>
                    <a:cubicBezTo>
                      <a:pt x="448628" y="75248"/>
                      <a:pt x="441008" y="74295"/>
                      <a:pt x="433388" y="77152"/>
                    </a:cubicBezTo>
                    <a:cubicBezTo>
                      <a:pt x="425767" y="80010"/>
                      <a:pt x="421005" y="84773"/>
                      <a:pt x="418148" y="91440"/>
                    </a:cubicBezTo>
                    <a:cubicBezTo>
                      <a:pt x="415290" y="100013"/>
                      <a:pt x="416242" y="109538"/>
                      <a:pt x="421958" y="120968"/>
                    </a:cubicBezTo>
                    <a:cubicBezTo>
                      <a:pt x="427673" y="132398"/>
                      <a:pt x="434340" y="140018"/>
                      <a:pt x="441960" y="142875"/>
                    </a:cubicBezTo>
                    <a:cubicBezTo>
                      <a:pt x="446723" y="144780"/>
                      <a:pt x="451485" y="144780"/>
                      <a:pt x="456248" y="144780"/>
                    </a:cubicBezTo>
                    <a:cubicBezTo>
                      <a:pt x="461010" y="144780"/>
                      <a:pt x="466725" y="142875"/>
                      <a:pt x="471488" y="140970"/>
                    </a:cubicBezTo>
                    <a:lnTo>
                      <a:pt x="464820" y="158115"/>
                    </a:lnTo>
                    <a:lnTo>
                      <a:pt x="479108" y="178118"/>
                    </a:lnTo>
                    <a:lnTo>
                      <a:pt x="511492" y="90488"/>
                    </a:lnTo>
                    <a:cubicBezTo>
                      <a:pt x="523875" y="96202"/>
                      <a:pt x="537210" y="101918"/>
                      <a:pt x="549593" y="107632"/>
                    </a:cubicBezTo>
                    <a:lnTo>
                      <a:pt x="532448" y="140970"/>
                    </a:lnTo>
                    <a:lnTo>
                      <a:pt x="526733" y="138113"/>
                    </a:lnTo>
                    <a:cubicBezTo>
                      <a:pt x="524828" y="137160"/>
                      <a:pt x="523875" y="137160"/>
                      <a:pt x="522923" y="138113"/>
                    </a:cubicBezTo>
                    <a:cubicBezTo>
                      <a:pt x="521017" y="138113"/>
                      <a:pt x="520065" y="139065"/>
                      <a:pt x="519113" y="140970"/>
                    </a:cubicBezTo>
                    <a:cubicBezTo>
                      <a:pt x="517208" y="143827"/>
                      <a:pt x="518160" y="150495"/>
                      <a:pt x="521970" y="160973"/>
                    </a:cubicBezTo>
                    <a:cubicBezTo>
                      <a:pt x="524828" y="171450"/>
                      <a:pt x="528638" y="177165"/>
                      <a:pt x="531495" y="179070"/>
                    </a:cubicBezTo>
                    <a:cubicBezTo>
                      <a:pt x="532448" y="180023"/>
                      <a:pt x="533400" y="180023"/>
                      <a:pt x="535305" y="179070"/>
                    </a:cubicBezTo>
                    <a:cubicBezTo>
                      <a:pt x="537210" y="178118"/>
                      <a:pt x="538163" y="177165"/>
                      <a:pt x="539115" y="175260"/>
                    </a:cubicBezTo>
                    <a:lnTo>
                      <a:pt x="542925" y="167640"/>
                    </a:lnTo>
                    <a:lnTo>
                      <a:pt x="572453" y="183833"/>
                    </a:lnTo>
                    <a:lnTo>
                      <a:pt x="561023" y="205740"/>
                    </a:lnTo>
                    <a:lnTo>
                      <a:pt x="572453" y="226695"/>
                    </a:lnTo>
                    <a:lnTo>
                      <a:pt x="616268" y="143827"/>
                    </a:lnTo>
                    <a:cubicBezTo>
                      <a:pt x="626745" y="150495"/>
                      <a:pt x="638175" y="156210"/>
                      <a:pt x="648653" y="162877"/>
                    </a:cubicBezTo>
                    <a:lnTo>
                      <a:pt x="604838" y="230505"/>
                    </a:lnTo>
                    <a:lnTo>
                      <a:pt x="614363" y="253365"/>
                    </a:lnTo>
                    <a:lnTo>
                      <a:pt x="665798" y="174308"/>
                    </a:lnTo>
                    <a:cubicBezTo>
                      <a:pt x="687705" y="189548"/>
                      <a:pt x="709613" y="204788"/>
                      <a:pt x="729615" y="221933"/>
                    </a:cubicBezTo>
                    <a:lnTo>
                      <a:pt x="711518" y="244793"/>
                    </a:lnTo>
                    <a:lnTo>
                      <a:pt x="676275" y="217170"/>
                    </a:lnTo>
                    <a:cubicBezTo>
                      <a:pt x="674370" y="215265"/>
                      <a:pt x="672465" y="215265"/>
                      <a:pt x="669608" y="215265"/>
                    </a:cubicBezTo>
                    <a:cubicBezTo>
                      <a:pt x="666750" y="215265"/>
                      <a:pt x="664845" y="216218"/>
                      <a:pt x="663893" y="218123"/>
                    </a:cubicBezTo>
                    <a:cubicBezTo>
                      <a:pt x="660083" y="222885"/>
                      <a:pt x="658178" y="228600"/>
                      <a:pt x="658178" y="236220"/>
                    </a:cubicBezTo>
                    <a:cubicBezTo>
                      <a:pt x="658178" y="243840"/>
                      <a:pt x="660083" y="249555"/>
                      <a:pt x="662940" y="251460"/>
                    </a:cubicBezTo>
                    <a:cubicBezTo>
                      <a:pt x="663893" y="252413"/>
                      <a:pt x="664845" y="252413"/>
                      <a:pt x="665798" y="252413"/>
                    </a:cubicBezTo>
                    <a:cubicBezTo>
                      <a:pt x="666750" y="252413"/>
                      <a:pt x="667703" y="252413"/>
                      <a:pt x="668655" y="250508"/>
                    </a:cubicBezTo>
                    <a:lnTo>
                      <a:pt x="673418" y="243840"/>
                    </a:lnTo>
                    <a:cubicBezTo>
                      <a:pt x="674370" y="242888"/>
                      <a:pt x="675323" y="241935"/>
                      <a:pt x="677228" y="241935"/>
                    </a:cubicBezTo>
                    <a:cubicBezTo>
                      <a:pt x="678180" y="240983"/>
                      <a:pt x="680085" y="241935"/>
                      <a:pt x="681038" y="241935"/>
                    </a:cubicBezTo>
                    <a:lnTo>
                      <a:pt x="700088" y="257175"/>
                    </a:lnTo>
                    <a:lnTo>
                      <a:pt x="678180" y="285750"/>
                    </a:lnTo>
                    <a:lnTo>
                      <a:pt x="686753" y="306705"/>
                    </a:lnTo>
                    <a:lnTo>
                      <a:pt x="743903" y="233363"/>
                    </a:lnTo>
                    <a:cubicBezTo>
                      <a:pt x="752475" y="240030"/>
                      <a:pt x="761048" y="247650"/>
                      <a:pt x="768668" y="255270"/>
                    </a:cubicBezTo>
                    <a:lnTo>
                      <a:pt x="782003" y="240983"/>
                    </a:lnTo>
                    <a:cubicBezTo>
                      <a:pt x="616268" y="91440"/>
                      <a:pt x="396240" y="0"/>
                      <a:pt x="155258" y="0"/>
                    </a:cubicBezTo>
                    <a:cubicBezTo>
                      <a:pt x="127635" y="0"/>
                      <a:pt x="100013" y="952"/>
                      <a:pt x="72390" y="3810"/>
                    </a:cubicBezTo>
                    <a:lnTo>
                      <a:pt x="84773" y="22860"/>
                    </a:lnTo>
                    <a:cubicBezTo>
                      <a:pt x="89535" y="22860"/>
                      <a:pt x="93345" y="21907"/>
                      <a:pt x="98108" y="21907"/>
                    </a:cubicBezTo>
                    <a:lnTo>
                      <a:pt x="100965" y="48577"/>
                    </a:lnTo>
                    <a:cubicBezTo>
                      <a:pt x="99060" y="51435"/>
                      <a:pt x="97155" y="53340"/>
                      <a:pt x="94298" y="55245"/>
                    </a:cubicBezTo>
                    <a:cubicBezTo>
                      <a:pt x="91440" y="57150"/>
                      <a:pt x="88583" y="58102"/>
                      <a:pt x="85725" y="58102"/>
                    </a:cubicBezTo>
                    <a:cubicBezTo>
                      <a:pt x="80010" y="59055"/>
                      <a:pt x="75248" y="59055"/>
                      <a:pt x="72390" y="58102"/>
                    </a:cubicBezTo>
                    <a:cubicBezTo>
                      <a:pt x="68580" y="58102"/>
                      <a:pt x="65723" y="57150"/>
                      <a:pt x="64770" y="56198"/>
                    </a:cubicBezTo>
                    <a:cubicBezTo>
                      <a:pt x="67628" y="53340"/>
                      <a:pt x="69533" y="50482"/>
                      <a:pt x="71438" y="46673"/>
                    </a:cubicBezTo>
                    <a:cubicBezTo>
                      <a:pt x="73342" y="42863"/>
                      <a:pt x="73342" y="39052"/>
                      <a:pt x="73342" y="36195"/>
                    </a:cubicBezTo>
                    <a:cubicBezTo>
                      <a:pt x="72390" y="28575"/>
                      <a:pt x="67628" y="22860"/>
                      <a:pt x="59055" y="16193"/>
                    </a:cubicBezTo>
                    <a:cubicBezTo>
                      <a:pt x="50483" y="10477"/>
                      <a:pt x="40958" y="7620"/>
                      <a:pt x="32385" y="8573"/>
                    </a:cubicBezTo>
                    <a:cubicBezTo>
                      <a:pt x="27623" y="8573"/>
                      <a:pt x="23813" y="10477"/>
                      <a:pt x="19050" y="13335"/>
                    </a:cubicBezTo>
                    <a:cubicBezTo>
                      <a:pt x="14288" y="15240"/>
                      <a:pt x="10478" y="19050"/>
                      <a:pt x="6667" y="22860"/>
                    </a:cubicBezTo>
                    <a:lnTo>
                      <a:pt x="18098" y="36195"/>
                    </a:lnTo>
                    <a:cubicBezTo>
                      <a:pt x="21908" y="32385"/>
                      <a:pt x="26670" y="28575"/>
                      <a:pt x="31433" y="25718"/>
                    </a:cubicBezTo>
                    <a:cubicBezTo>
                      <a:pt x="36195" y="22860"/>
                      <a:pt x="40958" y="21907"/>
                      <a:pt x="44767" y="20955"/>
                    </a:cubicBezTo>
                    <a:cubicBezTo>
                      <a:pt x="48578" y="20955"/>
                      <a:pt x="51435" y="20955"/>
                      <a:pt x="54292" y="22860"/>
                    </a:cubicBezTo>
                    <a:cubicBezTo>
                      <a:pt x="57150" y="24765"/>
                      <a:pt x="59055" y="27623"/>
                      <a:pt x="59055" y="30480"/>
                    </a:cubicBezTo>
                    <a:cubicBezTo>
                      <a:pt x="59055" y="35243"/>
                      <a:pt x="59055" y="40005"/>
                      <a:pt x="57150" y="43815"/>
                    </a:cubicBezTo>
                    <a:cubicBezTo>
                      <a:pt x="56198" y="47625"/>
                      <a:pt x="53340" y="49530"/>
                      <a:pt x="48578" y="50482"/>
                    </a:cubicBezTo>
                    <a:cubicBezTo>
                      <a:pt x="45720" y="49530"/>
                      <a:pt x="42863" y="50482"/>
                      <a:pt x="39053" y="50482"/>
                    </a:cubicBezTo>
                    <a:cubicBezTo>
                      <a:pt x="35242" y="51435"/>
                      <a:pt x="31433" y="53340"/>
                      <a:pt x="27623" y="55245"/>
                    </a:cubicBezTo>
                    <a:lnTo>
                      <a:pt x="37148" y="71438"/>
                    </a:lnTo>
                    <a:cubicBezTo>
                      <a:pt x="44767" y="69532"/>
                      <a:pt x="51435" y="66675"/>
                      <a:pt x="59055" y="60960"/>
                    </a:cubicBezTo>
                    <a:cubicBezTo>
                      <a:pt x="60960" y="61913"/>
                      <a:pt x="61913" y="63818"/>
                      <a:pt x="62865" y="65723"/>
                    </a:cubicBezTo>
                    <a:cubicBezTo>
                      <a:pt x="63817" y="66675"/>
                      <a:pt x="64770" y="69532"/>
                      <a:pt x="64770" y="71438"/>
                    </a:cubicBezTo>
                    <a:cubicBezTo>
                      <a:pt x="65723" y="77152"/>
                      <a:pt x="63817" y="81915"/>
                      <a:pt x="60960" y="86677"/>
                    </a:cubicBezTo>
                    <a:cubicBezTo>
                      <a:pt x="57150" y="91440"/>
                      <a:pt x="52388" y="93345"/>
                      <a:pt x="46673" y="94298"/>
                    </a:cubicBezTo>
                    <a:cubicBezTo>
                      <a:pt x="40005" y="95250"/>
                      <a:pt x="32385" y="93345"/>
                      <a:pt x="25717" y="88582"/>
                    </a:cubicBezTo>
                    <a:cubicBezTo>
                      <a:pt x="18098" y="83820"/>
                      <a:pt x="12383" y="77152"/>
                      <a:pt x="6667" y="68580"/>
                    </a:cubicBezTo>
                    <a:lnTo>
                      <a:pt x="0" y="73343"/>
                    </a:lnTo>
                    <a:cubicBezTo>
                      <a:pt x="7620" y="80010"/>
                      <a:pt x="16192" y="89535"/>
                      <a:pt x="26670" y="97155"/>
                    </a:cubicBezTo>
                    <a:close/>
                    <a:moveTo>
                      <a:pt x="457200" y="121920"/>
                    </a:moveTo>
                    <a:cubicBezTo>
                      <a:pt x="449580" y="122873"/>
                      <a:pt x="443865" y="121920"/>
                      <a:pt x="438150" y="120015"/>
                    </a:cubicBezTo>
                    <a:cubicBezTo>
                      <a:pt x="434340" y="118110"/>
                      <a:pt x="431483" y="116205"/>
                      <a:pt x="428625" y="112395"/>
                    </a:cubicBezTo>
                    <a:cubicBezTo>
                      <a:pt x="426720" y="108585"/>
                      <a:pt x="426720" y="105727"/>
                      <a:pt x="427673" y="102870"/>
                    </a:cubicBezTo>
                    <a:cubicBezTo>
                      <a:pt x="429578" y="98107"/>
                      <a:pt x="433388" y="95250"/>
                      <a:pt x="441008" y="93345"/>
                    </a:cubicBezTo>
                    <a:cubicBezTo>
                      <a:pt x="448628" y="91440"/>
                      <a:pt x="456248" y="92393"/>
                      <a:pt x="462915" y="94298"/>
                    </a:cubicBezTo>
                    <a:cubicBezTo>
                      <a:pt x="466725" y="95250"/>
                      <a:pt x="469583" y="98107"/>
                      <a:pt x="472440" y="101918"/>
                    </a:cubicBezTo>
                    <a:cubicBezTo>
                      <a:pt x="475298" y="105727"/>
                      <a:pt x="478155" y="110490"/>
                      <a:pt x="480060" y="115252"/>
                    </a:cubicBezTo>
                    <a:cubicBezTo>
                      <a:pt x="472440" y="118110"/>
                      <a:pt x="464820" y="120968"/>
                      <a:pt x="457200" y="121920"/>
                    </a:cubicBezTo>
                    <a:close/>
                    <a:moveTo>
                      <a:pt x="567690" y="110490"/>
                    </a:moveTo>
                    <a:cubicBezTo>
                      <a:pt x="578168" y="115252"/>
                      <a:pt x="587693" y="120968"/>
                      <a:pt x="597218" y="126682"/>
                    </a:cubicBezTo>
                    <a:lnTo>
                      <a:pt x="579120" y="160020"/>
                    </a:lnTo>
                    <a:lnTo>
                      <a:pt x="549593" y="143827"/>
                    </a:lnTo>
                    <a:lnTo>
                      <a:pt x="567690" y="110490"/>
                    </a:lnTo>
                    <a:close/>
                    <a:moveTo>
                      <a:pt x="181928" y="13335"/>
                    </a:moveTo>
                    <a:cubicBezTo>
                      <a:pt x="193358" y="13335"/>
                      <a:pt x="204788" y="14288"/>
                      <a:pt x="215265" y="15240"/>
                    </a:cubicBezTo>
                    <a:lnTo>
                      <a:pt x="213360" y="53340"/>
                    </a:lnTo>
                    <a:lnTo>
                      <a:pt x="180023" y="51435"/>
                    </a:lnTo>
                    <a:lnTo>
                      <a:pt x="181928" y="13335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72" name="Google Shape;7072;p35"/>
              <p:cNvSpPr/>
              <p:nvPr/>
            </p:nvSpPr>
            <p:spPr>
              <a:xfrm>
                <a:off x="6714172" y="2412682"/>
                <a:ext cx="92392" cy="111442"/>
              </a:xfrm>
              <a:custGeom>
                <a:avLst/>
                <a:gdLst/>
                <a:ahLst/>
                <a:cxnLst/>
                <a:rect l="l" t="t" r="r" b="b"/>
                <a:pathLst>
                  <a:path w="92392" h="111442" extrusionOk="0">
                    <a:moveTo>
                      <a:pt x="0" y="89535"/>
                    </a:moveTo>
                    <a:lnTo>
                      <a:pt x="6668" y="111442"/>
                    </a:lnTo>
                    <a:lnTo>
                      <a:pt x="72390" y="46672"/>
                    </a:lnTo>
                    <a:cubicBezTo>
                      <a:pt x="77153" y="52388"/>
                      <a:pt x="81915" y="58102"/>
                      <a:pt x="86678" y="62865"/>
                    </a:cubicBezTo>
                    <a:lnTo>
                      <a:pt x="92393" y="39052"/>
                    </a:lnTo>
                    <a:cubicBezTo>
                      <a:pt x="80963" y="25717"/>
                      <a:pt x="68580" y="12382"/>
                      <a:pt x="56198" y="0"/>
                    </a:cubicBezTo>
                    <a:lnTo>
                      <a:pt x="41910" y="14288"/>
                    </a:lnTo>
                    <a:cubicBezTo>
                      <a:pt x="47625" y="20002"/>
                      <a:pt x="52388" y="25717"/>
                      <a:pt x="58103" y="31432"/>
                    </a:cubicBezTo>
                    <a:lnTo>
                      <a:pt x="0" y="89535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73" name="Google Shape;7073;p35"/>
              <p:cNvSpPr/>
              <p:nvPr/>
            </p:nvSpPr>
            <p:spPr>
              <a:xfrm>
                <a:off x="6755130" y="2518410"/>
                <a:ext cx="25717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25717" extrusionOk="0">
                    <a:moveTo>
                      <a:pt x="0" y="0"/>
                    </a:moveTo>
                    <a:lnTo>
                      <a:pt x="25717" y="0"/>
                    </a:lnTo>
                    <a:lnTo>
                      <a:pt x="25717" y="25717"/>
                    </a:lnTo>
                    <a:lnTo>
                      <a:pt x="0" y="2571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74" name="Google Shape;7074;p35"/>
              <p:cNvSpPr/>
              <p:nvPr/>
            </p:nvSpPr>
            <p:spPr>
              <a:xfrm>
                <a:off x="6782752" y="2489835"/>
                <a:ext cx="25717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25717" extrusionOk="0">
                    <a:moveTo>
                      <a:pt x="0" y="0"/>
                    </a:moveTo>
                    <a:lnTo>
                      <a:pt x="25718" y="0"/>
                    </a:lnTo>
                    <a:lnTo>
                      <a:pt x="25718" y="25717"/>
                    </a:lnTo>
                    <a:lnTo>
                      <a:pt x="0" y="2571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075" name="Google Shape;7075;p35"/>
              <p:cNvGrpSpPr/>
              <p:nvPr/>
            </p:nvGrpSpPr>
            <p:grpSpPr>
              <a:xfrm>
                <a:off x="4819650" y="4612005"/>
                <a:ext cx="2558414" cy="385762"/>
                <a:chOff x="4819650" y="4612005"/>
                <a:chExt cx="2558414" cy="385762"/>
              </a:xfrm>
            </p:grpSpPr>
            <p:sp>
              <p:nvSpPr>
                <p:cNvPr id="7076" name="Google Shape;7076;p35"/>
                <p:cNvSpPr/>
                <p:nvPr/>
              </p:nvSpPr>
              <p:spPr>
                <a:xfrm>
                  <a:off x="4819650" y="4699634"/>
                  <a:ext cx="1013460" cy="262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3460" h="262890" extrusionOk="0">
                      <a:moveTo>
                        <a:pt x="942975" y="182880"/>
                      </a:moveTo>
                      <a:lnTo>
                        <a:pt x="978218" y="201930"/>
                      </a:lnTo>
                      <a:lnTo>
                        <a:pt x="978218" y="38100"/>
                      </a:lnTo>
                      <a:lnTo>
                        <a:pt x="1013460" y="38100"/>
                      </a:lnTo>
                      <a:lnTo>
                        <a:pt x="996315" y="6668"/>
                      </a:lnTo>
                      <a:lnTo>
                        <a:pt x="827723" y="6668"/>
                      </a:lnTo>
                      <a:lnTo>
                        <a:pt x="819150" y="6668"/>
                      </a:lnTo>
                      <a:lnTo>
                        <a:pt x="731520" y="6668"/>
                      </a:lnTo>
                      <a:lnTo>
                        <a:pt x="723900" y="6668"/>
                      </a:lnTo>
                      <a:lnTo>
                        <a:pt x="537210" y="6668"/>
                      </a:lnTo>
                      <a:lnTo>
                        <a:pt x="529590" y="6668"/>
                      </a:lnTo>
                      <a:lnTo>
                        <a:pt x="441960" y="6668"/>
                      </a:lnTo>
                      <a:lnTo>
                        <a:pt x="434340" y="6668"/>
                      </a:lnTo>
                      <a:lnTo>
                        <a:pt x="202883" y="6668"/>
                      </a:lnTo>
                      <a:lnTo>
                        <a:pt x="195263" y="6668"/>
                      </a:lnTo>
                      <a:lnTo>
                        <a:pt x="122873" y="6668"/>
                      </a:lnTo>
                      <a:lnTo>
                        <a:pt x="141923" y="38100"/>
                      </a:lnTo>
                      <a:lnTo>
                        <a:pt x="149543" y="38100"/>
                      </a:lnTo>
                      <a:lnTo>
                        <a:pt x="149543" y="110490"/>
                      </a:lnTo>
                      <a:lnTo>
                        <a:pt x="110490" y="93345"/>
                      </a:lnTo>
                      <a:cubicBezTo>
                        <a:pt x="114300" y="89535"/>
                        <a:pt x="117157" y="84772"/>
                        <a:pt x="119063" y="79058"/>
                      </a:cubicBezTo>
                      <a:cubicBezTo>
                        <a:pt x="120968" y="73343"/>
                        <a:pt x="121920" y="67628"/>
                        <a:pt x="121920" y="61913"/>
                      </a:cubicBezTo>
                      <a:cubicBezTo>
                        <a:pt x="121920" y="48578"/>
                        <a:pt x="115253" y="34290"/>
                        <a:pt x="102870" y="20955"/>
                      </a:cubicBezTo>
                      <a:cubicBezTo>
                        <a:pt x="89535" y="6668"/>
                        <a:pt x="76200" y="0"/>
                        <a:pt x="63818" y="0"/>
                      </a:cubicBezTo>
                      <a:cubicBezTo>
                        <a:pt x="51435" y="0"/>
                        <a:pt x="40958" y="3810"/>
                        <a:pt x="31433" y="11430"/>
                      </a:cubicBezTo>
                      <a:cubicBezTo>
                        <a:pt x="22860" y="19050"/>
                        <a:pt x="19050" y="28575"/>
                        <a:pt x="19050" y="39053"/>
                      </a:cubicBezTo>
                      <a:cubicBezTo>
                        <a:pt x="19050" y="47625"/>
                        <a:pt x="22860" y="57150"/>
                        <a:pt x="31433" y="66675"/>
                      </a:cubicBezTo>
                      <a:cubicBezTo>
                        <a:pt x="39053" y="75247"/>
                        <a:pt x="50482" y="82868"/>
                        <a:pt x="63818" y="90488"/>
                      </a:cubicBezTo>
                      <a:cubicBezTo>
                        <a:pt x="51435" y="99060"/>
                        <a:pt x="29528" y="110490"/>
                        <a:pt x="0" y="123825"/>
                      </a:cubicBezTo>
                      <a:lnTo>
                        <a:pt x="27622" y="147638"/>
                      </a:lnTo>
                      <a:cubicBezTo>
                        <a:pt x="60960" y="131445"/>
                        <a:pt x="84773" y="117158"/>
                        <a:pt x="100013" y="104775"/>
                      </a:cubicBezTo>
                      <a:lnTo>
                        <a:pt x="131445" y="120015"/>
                      </a:lnTo>
                      <a:lnTo>
                        <a:pt x="40005" y="176213"/>
                      </a:lnTo>
                      <a:lnTo>
                        <a:pt x="65723" y="197168"/>
                      </a:lnTo>
                      <a:lnTo>
                        <a:pt x="151448" y="139065"/>
                      </a:lnTo>
                      <a:lnTo>
                        <a:pt x="151448" y="183833"/>
                      </a:lnTo>
                      <a:lnTo>
                        <a:pt x="186690" y="202883"/>
                      </a:lnTo>
                      <a:lnTo>
                        <a:pt x="186690" y="39053"/>
                      </a:lnTo>
                      <a:lnTo>
                        <a:pt x="214313" y="39053"/>
                      </a:lnTo>
                      <a:lnTo>
                        <a:pt x="221933" y="39053"/>
                      </a:lnTo>
                      <a:lnTo>
                        <a:pt x="395288" y="39053"/>
                      </a:lnTo>
                      <a:lnTo>
                        <a:pt x="395288" y="66675"/>
                      </a:lnTo>
                      <a:lnTo>
                        <a:pt x="354330" y="66675"/>
                      </a:lnTo>
                      <a:cubicBezTo>
                        <a:pt x="340043" y="66675"/>
                        <a:pt x="327660" y="71438"/>
                        <a:pt x="318135" y="81915"/>
                      </a:cubicBezTo>
                      <a:cubicBezTo>
                        <a:pt x="308610" y="92393"/>
                        <a:pt x="302895" y="103822"/>
                        <a:pt x="302895" y="118110"/>
                      </a:cubicBezTo>
                      <a:cubicBezTo>
                        <a:pt x="302895" y="134303"/>
                        <a:pt x="311468" y="152400"/>
                        <a:pt x="329565" y="171450"/>
                      </a:cubicBezTo>
                      <a:cubicBezTo>
                        <a:pt x="347663" y="190500"/>
                        <a:pt x="364808" y="199072"/>
                        <a:pt x="381000" y="199072"/>
                      </a:cubicBezTo>
                      <a:cubicBezTo>
                        <a:pt x="381953" y="199072"/>
                        <a:pt x="383858" y="199072"/>
                        <a:pt x="387668" y="197168"/>
                      </a:cubicBezTo>
                      <a:lnTo>
                        <a:pt x="392430" y="195263"/>
                      </a:lnTo>
                      <a:cubicBezTo>
                        <a:pt x="387668" y="210503"/>
                        <a:pt x="381953" y="222885"/>
                        <a:pt x="373380" y="231458"/>
                      </a:cubicBezTo>
                      <a:cubicBezTo>
                        <a:pt x="365760" y="240983"/>
                        <a:pt x="357188" y="245745"/>
                        <a:pt x="347663" y="245745"/>
                      </a:cubicBezTo>
                      <a:cubicBezTo>
                        <a:pt x="342900" y="245745"/>
                        <a:pt x="339090" y="243840"/>
                        <a:pt x="337185" y="240983"/>
                      </a:cubicBezTo>
                      <a:cubicBezTo>
                        <a:pt x="334328" y="238125"/>
                        <a:pt x="332423" y="234315"/>
                        <a:pt x="332423" y="230505"/>
                      </a:cubicBezTo>
                      <a:cubicBezTo>
                        <a:pt x="332423" y="225743"/>
                        <a:pt x="334328" y="221933"/>
                        <a:pt x="339090" y="218122"/>
                      </a:cubicBezTo>
                      <a:cubicBezTo>
                        <a:pt x="343853" y="214313"/>
                        <a:pt x="349568" y="211455"/>
                        <a:pt x="356235" y="209550"/>
                      </a:cubicBezTo>
                      <a:lnTo>
                        <a:pt x="324803" y="190500"/>
                      </a:lnTo>
                      <a:cubicBezTo>
                        <a:pt x="320040" y="191453"/>
                        <a:pt x="316230" y="193358"/>
                        <a:pt x="312420" y="197168"/>
                      </a:cubicBezTo>
                      <a:cubicBezTo>
                        <a:pt x="308610" y="200025"/>
                        <a:pt x="306705" y="202883"/>
                        <a:pt x="305753" y="206693"/>
                      </a:cubicBezTo>
                      <a:cubicBezTo>
                        <a:pt x="292418" y="206693"/>
                        <a:pt x="282893" y="204788"/>
                        <a:pt x="276225" y="200978"/>
                      </a:cubicBezTo>
                      <a:cubicBezTo>
                        <a:pt x="282893" y="199072"/>
                        <a:pt x="288608" y="194310"/>
                        <a:pt x="291465" y="188595"/>
                      </a:cubicBezTo>
                      <a:cubicBezTo>
                        <a:pt x="295275" y="182880"/>
                        <a:pt x="297180" y="176213"/>
                        <a:pt x="297180" y="169545"/>
                      </a:cubicBezTo>
                      <a:cubicBezTo>
                        <a:pt x="297180" y="160020"/>
                        <a:pt x="294323" y="152400"/>
                        <a:pt x="287655" y="145733"/>
                      </a:cubicBezTo>
                      <a:cubicBezTo>
                        <a:pt x="281940" y="139065"/>
                        <a:pt x="274320" y="136208"/>
                        <a:pt x="265748" y="136208"/>
                      </a:cubicBezTo>
                      <a:cubicBezTo>
                        <a:pt x="255270" y="136208"/>
                        <a:pt x="245745" y="139065"/>
                        <a:pt x="238125" y="145733"/>
                      </a:cubicBezTo>
                      <a:cubicBezTo>
                        <a:pt x="230505" y="152400"/>
                        <a:pt x="226695" y="160972"/>
                        <a:pt x="226695" y="171450"/>
                      </a:cubicBezTo>
                      <a:cubicBezTo>
                        <a:pt x="226695" y="184785"/>
                        <a:pt x="234315" y="196215"/>
                        <a:pt x="248602" y="205740"/>
                      </a:cubicBezTo>
                      <a:cubicBezTo>
                        <a:pt x="263843" y="215265"/>
                        <a:pt x="280988" y="220028"/>
                        <a:pt x="301943" y="220028"/>
                      </a:cubicBezTo>
                      <a:cubicBezTo>
                        <a:pt x="299085" y="229553"/>
                        <a:pt x="303848" y="239078"/>
                        <a:pt x="317183" y="248603"/>
                      </a:cubicBezTo>
                      <a:cubicBezTo>
                        <a:pt x="330518" y="258128"/>
                        <a:pt x="345758" y="262890"/>
                        <a:pt x="361950" y="262890"/>
                      </a:cubicBezTo>
                      <a:cubicBezTo>
                        <a:pt x="371475" y="262890"/>
                        <a:pt x="381000" y="259080"/>
                        <a:pt x="390525" y="252413"/>
                      </a:cubicBezTo>
                      <a:cubicBezTo>
                        <a:pt x="400050" y="244793"/>
                        <a:pt x="406718" y="235268"/>
                        <a:pt x="412433" y="222885"/>
                      </a:cubicBezTo>
                      <a:lnTo>
                        <a:pt x="427673" y="256222"/>
                      </a:lnTo>
                      <a:lnTo>
                        <a:pt x="448628" y="246697"/>
                      </a:lnTo>
                      <a:lnTo>
                        <a:pt x="419100" y="198120"/>
                      </a:lnTo>
                      <a:cubicBezTo>
                        <a:pt x="424815" y="196215"/>
                        <a:pt x="428625" y="193358"/>
                        <a:pt x="431483" y="189547"/>
                      </a:cubicBezTo>
                      <a:cubicBezTo>
                        <a:pt x="435293" y="184785"/>
                        <a:pt x="436245" y="180022"/>
                        <a:pt x="436245" y="174308"/>
                      </a:cubicBezTo>
                      <a:cubicBezTo>
                        <a:pt x="436245" y="166688"/>
                        <a:pt x="433388" y="159068"/>
                        <a:pt x="426720" y="150495"/>
                      </a:cubicBezTo>
                      <a:cubicBezTo>
                        <a:pt x="420053" y="142875"/>
                        <a:pt x="413385" y="139065"/>
                        <a:pt x="407670" y="139065"/>
                      </a:cubicBezTo>
                      <a:cubicBezTo>
                        <a:pt x="401003" y="139065"/>
                        <a:pt x="394335" y="140970"/>
                        <a:pt x="389573" y="144780"/>
                      </a:cubicBezTo>
                      <a:cubicBezTo>
                        <a:pt x="384810" y="148590"/>
                        <a:pt x="381953" y="153353"/>
                        <a:pt x="381953" y="159068"/>
                      </a:cubicBezTo>
                      <a:cubicBezTo>
                        <a:pt x="381953" y="163830"/>
                        <a:pt x="383858" y="169545"/>
                        <a:pt x="387668" y="176213"/>
                      </a:cubicBezTo>
                      <a:cubicBezTo>
                        <a:pt x="381000" y="180022"/>
                        <a:pt x="375285" y="181928"/>
                        <a:pt x="370523" y="181928"/>
                      </a:cubicBezTo>
                      <a:cubicBezTo>
                        <a:pt x="359093" y="181928"/>
                        <a:pt x="349568" y="178118"/>
                        <a:pt x="341948" y="169545"/>
                      </a:cubicBezTo>
                      <a:cubicBezTo>
                        <a:pt x="334328" y="160972"/>
                        <a:pt x="329565" y="150495"/>
                        <a:pt x="329565" y="137160"/>
                      </a:cubicBezTo>
                      <a:cubicBezTo>
                        <a:pt x="329565" y="127635"/>
                        <a:pt x="332423" y="119063"/>
                        <a:pt x="339090" y="111443"/>
                      </a:cubicBezTo>
                      <a:cubicBezTo>
                        <a:pt x="344805" y="103822"/>
                        <a:pt x="352425" y="100965"/>
                        <a:pt x="360998" y="100965"/>
                      </a:cubicBezTo>
                      <a:lnTo>
                        <a:pt x="428625" y="100965"/>
                      </a:lnTo>
                      <a:lnTo>
                        <a:pt x="428625" y="42863"/>
                      </a:lnTo>
                      <a:lnTo>
                        <a:pt x="451485" y="42863"/>
                      </a:lnTo>
                      <a:lnTo>
                        <a:pt x="459105" y="42863"/>
                      </a:lnTo>
                      <a:lnTo>
                        <a:pt x="483870" y="42863"/>
                      </a:lnTo>
                      <a:lnTo>
                        <a:pt x="483870" y="182880"/>
                      </a:lnTo>
                      <a:lnTo>
                        <a:pt x="519113" y="206693"/>
                      </a:lnTo>
                      <a:lnTo>
                        <a:pt x="519113" y="42863"/>
                      </a:lnTo>
                      <a:lnTo>
                        <a:pt x="546735" y="42863"/>
                      </a:lnTo>
                      <a:lnTo>
                        <a:pt x="554355" y="42863"/>
                      </a:lnTo>
                      <a:lnTo>
                        <a:pt x="679133" y="42863"/>
                      </a:lnTo>
                      <a:lnTo>
                        <a:pt x="679133" y="95250"/>
                      </a:lnTo>
                      <a:cubicBezTo>
                        <a:pt x="670560" y="84772"/>
                        <a:pt x="660083" y="76200"/>
                        <a:pt x="649605" y="69533"/>
                      </a:cubicBezTo>
                      <a:cubicBezTo>
                        <a:pt x="638175" y="62865"/>
                        <a:pt x="626745" y="60008"/>
                        <a:pt x="617220" y="60008"/>
                      </a:cubicBezTo>
                      <a:cubicBezTo>
                        <a:pt x="601980" y="60008"/>
                        <a:pt x="588645" y="63818"/>
                        <a:pt x="579120" y="72390"/>
                      </a:cubicBezTo>
                      <a:cubicBezTo>
                        <a:pt x="568643" y="80963"/>
                        <a:pt x="562928" y="91440"/>
                        <a:pt x="562928" y="104775"/>
                      </a:cubicBezTo>
                      <a:cubicBezTo>
                        <a:pt x="562928" y="120015"/>
                        <a:pt x="570548" y="135255"/>
                        <a:pt x="586740" y="149543"/>
                      </a:cubicBezTo>
                      <a:cubicBezTo>
                        <a:pt x="602933" y="164783"/>
                        <a:pt x="618173" y="172403"/>
                        <a:pt x="633413" y="172403"/>
                      </a:cubicBezTo>
                      <a:cubicBezTo>
                        <a:pt x="641985" y="172403"/>
                        <a:pt x="649605" y="170497"/>
                        <a:pt x="658178" y="166688"/>
                      </a:cubicBezTo>
                      <a:cubicBezTo>
                        <a:pt x="665798" y="162878"/>
                        <a:pt x="673418" y="158115"/>
                        <a:pt x="680085" y="150495"/>
                      </a:cubicBezTo>
                      <a:lnTo>
                        <a:pt x="680085" y="181928"/>
                      </a:lnTo>
                      <a:lnTo>
                        <a:pt x="715328" y="205740"/>
                      </a:lnTo>
                      <a:lnTo>
                        <a:pt x="715328" y="41910"/>
                      </a:lnTo>
                      <a:lnTo>
                        <a:pt x="742950" y="41910"/>
                      </a:lnTo>
                      <a:lnTo>
                        <a:pt x="750570" y="41910"/>
                      </a:lnTo>
                      <a:lnTo>
                        <a:pt x="775335" y="41910"/>
                      </a:lnTo>
                      <a:lnTo>
                        <a:pt x="775335" y="181928"/>
                      </a:lnTo>
                      <a:lnTo>
                        <a:pt x="810578" y="205740"/>
                      </a:lnTo>
                      <a:lnTo>
                        <a:pt x="810578" y="41910"/>
                      </a:lnTo>
                      <a:lnTo>
                        <a:pt x="838200" y="41910"/>
                      </a:lnTo>
                      <a:lnTo>
                        <a:pt x="845820" y="41910"/>
                      </a:lnTo>
                      <a:lnTo>
                        <a:pt x="942975" y="41910"/>
                      </a:lnTo>
                      <a:lnTo>
                        <a:pt x="942975" y="92393"/>
                      </a:lnTo>
                      <a:lnTo>
                        <a:pt x="864870" y="92393"/>
                      </a:lnTo>
                      <a:cubicBezTo>
                        <a:pt x="860108" y="92393"/>
                        <a:pt x="857250" y="94297"/>
                        <a:pt x="854393" y="97155"/>
                      </a:cubicBezTo>
                      <a:cubicBezTo>
                        <a:pt x="851535" y="100013"/>
                        <a:pt x="849630" y="103822"/>
                        <a:pt x="849630" y="107633"/>
                      </a:cubicBezTo>
                      <a:cubicBezTo>
                        <a:pt x="849630" y="117158"/>
                        <a:pt x="853440" y="127635"/>
                        <a:pt x="862013" y="138113"/>
                      </a:cubicBezTo>
                      <a:cubicBezTo>
                        <a:pt x="870585" y="148590"/>
                        <a:pt x="878205" y="154305"/>
                        <a:pt x="884873" y="154305"/>
                      </a:cubicBezTo>
                      <a:cubicBezTo>
                        <a:pt x="886778" y="154305"/>
                        <a:pt x="888683" y="153353"/>
                        <a:pt x="889635" y="152400"/>
                      </a:cubicBezTo>
                      <a:cubicBezTo>
                        <a:pt x="891540" y="151447"/>
                        <a:pt x="892493" y="149543"/>
                        <a:pt x="892493" y="146685"/>
                      </a:cubicBezTo>
                      <a:lnTo>
                        <a:pt x="892493" y="133350"/>
                      </a:lnTo>
                      <a:cubicBezTo>
                        <a:pt x="892493" y="130493"/>
                        <a:pt x="893445" y="128588"/>
                        <a:pt x="895350" y="126683"/>
                      </a:cubicBezTo>
                      <a:cubicBezTo>
                        <a:pt x="896303" y="124778"/>
                        <a:pt x="898208" y="123825"/>
                        <a:pt x="900113" y="123825"/>
                      </a:cubicBezTo>
                      <a:lnTo>
                        <a:pt x="942975" y="123825"/>
                      </a:lnTo>
                      <a:lnTo>
                        <a:pt x="942975" y="182880"/>
                      </a:lnTo>
                      <a:close/>
                      <a:moveTo>
                        <a:pt x="90488" y="68580"/>
                      </a:moveTo>
                      <a:cubicBezTo>
                        <a:pt x="87630" y="75247"/>
                        <a:pt x="82868" y="79058"/>
                        <a:pt x="78105" y="81915"/>
                      </a:cubicBezTo>
                      <a:cubicBezTo>
                        <a:pt x="71438" y="80010"/>
                        <a:pt x="65723" y="75247"/>
                        <a:pt x="60960" y="69533"/>
                      </a:cubicBezTo>
                      <a:cubicBezTo>
                        <a:pt x="56197" y="63818"/>
                        <a:pt x="54293" y="57150"/>
                        <a:pt x="54293" y="50483"/>
                      </a:cubicBezTo>
                      <a:cubicBezTo>
                        <a:pt x="54293" y="44768"/>
                        <a:pt x="56197" y="40005"/>
                        <a:pt x="60960" y="35243"/>
                      </a:cubicBezTo>
                      <a:cubicBezTo>
                        <a:pt x="65723" y="30480"/>
                        <a:pt x="71438" y="28575"/>
                        <a:pt x="78105" y="28575"/>
                      </a:cubicBezTo>
                      <a:cubicBezTo>
                        <a:pt x="82868" y="28575"/>
                        <a:pt x="87630" y="30480"/>
                        <a:pt x="90488" y="33338"/>
                      </a:cubicBezTo>
                      <a:cubicBezTo>
                        <a:pt x="94298" y="37147"/>
                        <a:pt x="95250" y="40958"/>
                        <a:pt x="95250" y="45720"/>
                      </a:cubicBezTo>
                      <a:cubicBezTo>
                        <a:pt x="96203" y="54293"/>
                        <a:pt x="94298" y="61913"/>
                        <a:pt x="90488" y="68580"/>
                      </a:cubicBezTo>
                      <a:close/>
                      <a:moveTo>
                        <a:pt x="251460" y="181928"/>
                      </a:moveTo>
                      <a:cubicBezTo>
                        <a:pt x="247650" y="178118"/>
                        <a:pt x="246698" y="174308"/>
                        <a:pt x="246698" y="169545"/>
                      </a:cubicBezTo>
                      <a:cubicBezTo>
                        <a:pt x="246698" y="164783"/>
                        <a:pt x="248602" y="160020"/>
                        <a:pt x="251460" y="157163"/>
                      </a:cubicBezTo>
                      <a:cubicBezTo>
                        <a:pt x="255270" y="153353"/>
                        <a:pt x="259080" y="152400"/>
                        <a:pt x="263843" y="152400"/>
                      </a:cubicBezTo>
                      <a:cubicBezTo>
                        <a:pt x="268605" y="152400"/>
                        <a:pt x="273368" y="154305"/>
                        <a:pt x="276225" y="157163"/>
                      </a:cubicBezTo>
                      <a:cubicBezTo>
                        <a:pt x="280035" y="160972"/>
                        <a:pt x="280988" y="164783"/>
                        <a:pt x="280988" y="169545"/>
                      </a:cubicBezTo>
                      <a:cubicBezTo>
                        <a:pt x="280988" y="174308"/>
                        <a:pt x="279083" y="179070"/>
                        <a:pt x="276225" y="181928"/>
                      </a:cubicBezTo>
                      <a:cubicBezTo>
                        <a:pt x="272415" y="185738"/>
                        <a:pt x="268605" y="186690"/>
                        <a:pt x="263843" y="186690"/>
                      </a:cubicBezTo>
                      <a:cubicBezTo>
                        <a:pt x="259080" y="186690"/>
                        <a:pt x="254318" y="184785"/>
                        <a:pt x="251460" y="181928"/>
                      </a:cubicBezTo>
                      <a:close/>
                      <a:moveTo>
                        <a:pt x="648653" y="133350"/>
                      </a:moveTo>
                      <a:cubicBezTo>
                        <a:pt x="637223" y="139065"/>
                        <a:pt x="626745" y="141922"/>
                        <a:pt x="616268" y="141922"/>
                      </a:cubicBezTo>
                      <a:cubicBezTo>
                        <a:pt x="608648" y="141922"/>
                        <a:pt x="601980" y="139065"/>
                        <a:pt x="597218" y="135255"/>
                      </a:cubicBezTo>
                      <a:cubicBezTo>
                        <a:pt x="592455" y="130493"/>
                        <a:pt x="589598" y="125730"/>
                        <a:pt x="589598" y="120015"/>
                      </a:cubicBezTo>
                      <a:cubicBezTo>
                        <a:pt x="589598" y="111443"/>
                        <a:pt x="594360" y="103822"/>
                        <a:pt x="605790" y="96203"/>
                      </a:cubicBezTo>
                      <a:cubicBezTo>
                        <a:pt x="617220" y="88583"/>
                        <a:pt x="628650" y="85725"/>
                        <a:pt x="641985" y="85725"/>
                      </a:cubicBezTo>
                      <a:cubicBezTo>
                        <a:pt x="648653" y="85725"/>
                        <a:pt x="655320" y="87630"/>
                        <a:pt x="662940" y="92393"/>
                      </a:cubicBezTo>
                      <a:cubicBezTo>
                        <a:pt x="670560" y="96203"/>
                        <a:pt x="677228" y="101918"/>
                        <a:pt x="682943" y="109538"/>
                      </a:cubicBezTo>
                      <a:cubicBezTo>
                        <a:pt x="671513" y="119063"/>
                        <a:pt x="660083" y="127635"/>
                        <a:pt x="648653" y="13335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77" name="Google Shape;7077;p35"/>
                <p:cNvSpPr/>
                <p:nvPr/>
              </p:nvSpPr>
              <p:spPr>
                <a:xfrm>
                  <a:off x="5744527" y="4910137"/>
                  <a:ext cx="119062" cy="87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062" h="87630" extrusionOk="0">
                      <a:moveTo>
                        <a:pt x="54293" y="13335"/>
                      </a:moveTo>
                      <a:cubicBezTo>
                        <a:pt x="42863" y="3810"/>
                        <a:pt x="34290" y="0"/>
                        <a:pt x="27623" y="0"/>
                      </a:cubicBezTo>
                      <a:cubicBezTo>
                        <a:pt x="21908" y="0"/>
                        <a:pt x="17145" y="953"/>
                        <a:pt x="12383" y="1905"/>
                      </a:cubicBezTo>
                      <a:cubicBezTo>
                        <a:pt x="8573" y="2857"/>
                        <a:pt x="4763" y="5715"/>
                        <a:pt x="0" y="9525"/>
                      </a:cubicBezTo>
                      <a:lnTo>
                        <a:pt x="13335" y="30480"/>
                      </a:lnTo>
                      <a:cubicBezTo>
                        <a:pt x="17145" y="27622"/>
                        <a:pt x="20002" y="25718"/>
                        <a:pt x="22860" y="24765"/>
                      </a:cubicBezTo>
                      <a:cubicBezTo>
                        <a:pt x="26670" y="22860"/>
                        <a:pt x="29527" y="22860"/>
                        <a:pt x="33338" y="22860"/>
                      </a:cubicBezTo>
                      <a:cubicBezTo>
                        <a:pt x="41910" y="22860"/>
                        <a:pt x="60008" y="37147"/>
                        <a:pt x="86677" y="65722"/>
                      </a:cubicBezTo>
                      <a:lnTo>
                        <a:pt x="107633" y="87630"/>
                      </a:lnTo>
                      <a:lnTo>
                        <a:pt x="119063" y="78105"/>
                      </a:lnTo>
                      <a:cubicBezTo>
                        <a:pt x="103823" y="60007"/>
                        <a:pt x="82868" y="39053"/>
                        <a:pt x="54293" y="1333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78" name="Google Shape;7078;p35"/>
                <p:cNvSpPr/>
                <p:nvPr/>
              </p:nvSpPr>
              <p:spPr>
                <a:xfrm>
                  <a:off x="5934075" y="4693919"/>
                  <a:ext cx="635317" cy="20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17" h="209550" extrusionOk="0">
                      <a:moveTo>
                        <a:pt x="577215" y="13335"/>
                      </a:moveTo>
                      <a:lnTo>
                        <a:pt x="441008" y="13335"/>
                      </a:lnTo>
                      <a:lnTo>
                        <a:pt x="433388" y="13335"/>
                      </a:lnTo>
                      <a:lnTo>
                        <a:pt x="330517" y="13335"/>
                      </a:lnTo>
                      <a:lnTo>
                        <a:pt x="349567" y="44768"/>
                      </a:lnTo>
                      <a:lnTo>
                        <a:pt x="388620" y="44768"/>
                      </a:lnTo>
                      <a:lnTo>
                        <a:pt x="388620" y="110490"/>
                      </a:lnTo>
                      <a:lnTo>
                        <a:pt x="334328" y="110490"/>
                      </a:lnTo>
                      <a:lnTo>
                        <a:pt x="334328" y="54293"/>
                      </a:lnTo>
                      <a:cubicBezTo>
                        <a:pt x="334328" y="41910"/>
                        <a:pt x="328613" y="30480"/>
                        <a:pt x="316230" y="18098"/>
                      </a:cubicBezTo>
                      <a:cubicBezTo>
                        <a:pt x="303847" y="5715"/>
                        <a:pt x="291465" y="0"/>
                        <a:pt x="280035" y="0"/>
                      </a:cubicBezTo>
                      <a:cubicBezTo>
                        <a:pt x="269558" y="0"/>
                        <a:pt x="260985" y="2858"/>
                        <a:pt x="254317" y="9525"/>
                      </a:cubicBezTo>
                      <a:cubicBezTo>
                        <a:pt x="246697" y="17145"/>
                        <a:pt x="243840" y="24765"/>
                        <a:pt x="243840" y="35243"/>
                      </a:cubicBezTo>
                      <a:cubicBezTo>
                        <a:pt x="243840" y="38100"/>
                        <a:pt x="243840" y="41910"/>
                        <a:pt x="244792" y="44768"/>
                      </a:cubicBezTo>
                      <a:lnTo>
                        <a:pt x="227647" y="14288"/>
                      </a:lnTo>
                      <a:lnTo>
                        <a:pt x="0" y="14288"/>
                      </a:lnTo>
                      <a:lnTo>
                        <a:pt x="17145" y="45720"/>
                      </a:lnTo>
                      <a:lnTo>
                        <a:pt x="159067" y="45720"/>
                      </a:lnTo>
                      <a:lnTo>
                        <a:pt x="159067" y="71438"/>
                      </a:lnTo>
                      <a:cubicBezTo>
                        <a:pt x="154305" y="71438"/>
                        <a:pt x="149542" y="73343"/>
                        <a:pt x="143828" y="78105"/>
                      </a:cubicBezTo>
                      <a:cubicBezTo>
                        <a:pt x="138113" y="82868"/>
                        <a:pt x="132397" y="88583"/>
                        <a:pt x="126683" y="97155"/>
                      </a:cubicBezTo>
                      <a:cubicBezTo>
                        <a:pt x="119063" y="88583"/>
                        <a:pt x="111442" y="81915"/>
                        <a:pt x="103822" y="77153"/>
                      </a:cubicBezTo>
                      <a:cubicBezTo>
                        <a:pt x="96203" y="72390"/>
                        <a:pt x="88583" y="70485"/>
                        <a:pt x="81915" y="70485"/>
                      </a:cubicBezTo>
                      <a:cubicBezTo>
                        <a:pt x="69533" y="70485"/>
                        <a:pt x="58103" y="75248"/>
                        <a:pt x="48578" y="84773"/>
                      </a:cubicBezTo>
                      <a:cubicBezTo>
                        <a:pt x="39053" y="94298"/>
                        <a:pt x="35242" y="104775"/>
                        <a:pt x="35242" y="117158"/>
                      </a:cubicBezTo>
                      <a:cubicBezTo>
                        <a:pt x="35242" y="130493"/>
                        <a:pt x="40958" y="144780"/>
                        <a:pt x="52388" y="160020"/>
                      </a:cubicBezTo>
                      <a:cubicBezTo>
                        <a:pt x="63817" y="175260"/>
                        <a:pt x="80010" y="191453"/>
                        <a:pt x="100965" y="206693"/>
                      </a:cubicBezTo>
                      <a:lnTo>
                        <a:pt x="110490" y="195263"/>
                      </a:lnTo>
                      <a:cubicBezTo>
                        <a:pt x="97155" y="183833"/>
                        <a:pt x="86678" y="172403"/>
                        <a:pt x="79058" y="161925"/>
                      </a:cubicBezTo>
                      <a:cubicBezTo>
                        <a:pt x="71438" y="150495"/>
                        <a:pt x="68580" y="140018"/>
                        <a:pt x="68580" y="131445"/>
                      </a:cubicBezTo>
                      <a:cubicBezTo>
                        <a:pt x="68580" y="121920"/>
                        <a:pt x="71438" y="114300"/>
                        <a:pt x="76200" y="107633"/>
                      </a:cubicBezTo>
                      <a:cubicBezTo>
                        <a:pt x="80963" y="100965"/>
                        <a:pt x="87630" y="98108"/>
                        <a:pt x="95250" y="98108"/>
                      </a:cubicBezTo>
                      <a:cubicBezTo>
                        <a:pt x="100013" y="98108"/>
                        <a:pt x="103822" y="99060"/>
                        <a:pt x="107633" y="101918"/>
                      </a:cubicBezTo>
                      <a:cubicBezTo>
                        <a:pt x="111442" y="103823"/>
                        <a:pt x="115253" y="107633"/>
                        <a:pt x="118110" y="112395"/>
                      </a:cubicBezTo>
                      <a:cubicBezTo>
                        <a:pt x="110490" y="128588"/>
                        <a:pt x="105728" y="139065"/>
                        <a:pt x="104775" y="143828"/>
                      </a:cubicBezTo>
                      <a:lnTo>
                        <a:pt x="136208" y="157163"/>
                      </a:lnTo>
                      <a:cubicBezTo>
                        <a:pt x="140017" y="140018"/>
                        <a:pt x="146685" y="124778"/>
                        <a:pt x="155258" y="113348"/>
                      </a:cubicBezTo>
                      <a:cubicBezTo>
                        <a:pt x="163830" y="101918"/>
                        <a:pt x="173355" y="96203"/>
                        <a:pt x="182880" y="96203"/>
                      </a:cubicBezTo>
                      <a:cubicBezTo>
                        <a:pt x="188595" y="96203"/>
                        <a:pt x="193358" y="98108"/>
                        <a:pt x="197167" y="100965"/>
                      </a:cubicBezTo>
                      <a:cubicBezTo>
                        <a:pt x="200978" y="103823"/>
                        <a:pt x="202883" y="107633"/>
                        <a:pt x="202883" y="111443"/>
                      </a:cubicBezTo>
                      <a:cubicBezTo>
                        <a:pt x="203835" y="120015"/>
                        <a:pt x="199072" y="129540"/>
                        <a:pt x="190500" y="140018"/>
                      </a:cubicBezTo>
                      <a:cubicBezTo>
                        <a:pt x="181928" y="151448"/>
                        <a:pt x="170497" y="161925"/>
                        <a:pt x="156210" y="171450"/>
                      </a:cubicBezTo>
                      <a:lnTo>
                        <a:pt x="185738" y="199073"/>
                      </a:lnTo>
                      <a:cubicBezTo>
                        <a:pt x="198120" y="185738"/>
                        <a:pt x="207645" y="172403"/>
                        <a:pt x="214313" y="160020"/>
                      </a:cubicBezTo>
                      <a:cubicBezTo>
                        <a:pt x="220980" y="147638"/>
                        <a:pt x="224790" y="135255"/>
                        <a:pt x="224790" y="124778"/>
                      </a:cubicBezTo>
                      <a:cubicBezTo>
                        <a:pt x="224790" y="112395"/>
                        <a:pt x="221933" y="101918"/>
                        <a:pt x="216217" y="92393"/>
                      </a:cubicBezTo>
                      <a:cubicBezTo>
                        <a:pt x="211455" y="82868"/>
                        <a:pt x="203835" y="77153"/>
                        <a:pt x="195263" y="73343"/>
                      </a:cubicBezTo>
                      <a:lnTo>
                        <a:pt x="195263" y="45720"/>
                      </a:lnTo>
                      <a:lnTo>
                        <a:pt x="243840" y="45720"/>
                      </a:lnTo>
                      <a:cubicBezTo>
                        <a:pt x="245745" y="55245"/>
                        <a:pt x="250508" y="62865"/>
                        <a:pt x="259080" y="70485"/>
                      </a:cubicBezTo>
                      <a:cubicBezTo>
                        <a:pt x="270510" y="80963"/>
                        <a:pt x="283845" y="87630"/>
                        <a:pt x="300038" y="90488"/>
                      </a:cubicBezTo>
                      <a:lnTo>
                        <a:pt x="300038" y="111443"/>
                      </a:lnTo>
                      <a:lnTo>
                        <a:pt x="288608" y="111443"/>
                      </a:lnTo>
                      <a:cubicBezTo>
                        <a:pt x="284797" y="111443"/>
                        <a:pt x="281940" y="112395"/>
                        <a:pt x="279083" y="114300"/>
                      </a:cubicBezTo>
                      <a:cubicBezTo>
                        <a:pt x="276225" y="116205"/>
                        <a:pt x="275272" y="119063"/>
                        <a:pt x="275272" y="122873"/>
                      </a:cubicBezTo>
                      <a:cubicBezTo>
                        <a:pt x="275272" y="130493"/>
                        <a:pt x="281940" y="140018"/>
                        <a:pt x="294322" y="152400"/>
                      </a:cubicBezTo>
                      <a:cubicBezTo>
                        <a:pt x="306705" y="163830"/>
                        <a:pt x="316230" y="169545"/>
                        <a:pt x="323850" y="169545"/>
                      </a:cubicBezTo>
                      <a:cubicBezTo>
                        <a:pt x="327660" y="169545"/>
                        <a:pt x="330517" y="167640"/>
                        <a:pt x="332422" y="164783"/>
                      </a:cubicBezTo>
                      <a:cubicBezTo>
                        <a:pt x="334328" y="161925"/>
                        <a:pt x="335280" y="158115"/>
                        <a:pt x="335280" y="154305"/>
                      </a:cubicBezTo>
                      <a:lnTo>
                        <a:pt x="335280" y="142875"/>
                      </a:lnTo>
                      <a:lnTo>
                        <a:pt x="389572" y="142875"/>
                      </a:lnTo>
                      <a:lnTo>
                        <a:pt x="389572" y="189548"/>
                      </a:lnTo>
                      <a:lnTo>
                        <a:pt x="424815" y="208598"/>
                      </a:lnTo>
                      <a:lnTo>
                        <a:pt x="424815" y="44768"/>
                      </a:lnTo>
                      <a:lnTo>
                        <a:pt x="452438" y="44768"/>
                      </a:lnTo>
                      <a:lnTo>
                        <a:pt x="460058" y="44768"/>
                      </a:lnTo>
                      <a:lnTo>
                        <a:pt x="566738" y="44768"/>
                      </a:lnTo>
                      <a:lnTo>
                        <a:pt x="566738" y="72390"/>
                      </a:lnTo>
                      <a:lnTo>
                        <a:pt x="514350" y="72390"/>
                      </a:lnTo>
                      <a:cubicBezTo>
                        <a:pt x="501967" y="72390"/>
                        <a:pt x="491490" y="76200"/>
                        <a:pt x="481965" y="83820"/>
                      </a:cubicBezTo>
                      <a:cubicBezTo>
                        <a:pt x="473392" y="91440"/>
                        <a:pt x="469583" y="100965"/>
                        <a:pt x="469583" y="111443"/>
                      </a:cubicBezTo>
                      <a:cubicBezTo>
                        <a:pt x="469583" y="126683"/>
                        <a:pt x="473392" y="142875"/>
                        <a:pt x="481965" y="159068"/>
                      </a:cubicBezTo>
                      <a:cubicBezTo>
                        <a:pt x="489585" y="175260"/>
                        <a:pt x="501967" y="192405"/>
                        <a:pt x="518160" y="208598"/>
                      </a:cubicBezTo>
                      <a:lnTo>
                        <a:pt x="529590" y="200978"/>
                      </a:lnTo>
                      <a:cubicBezTo>
                        <a:pt x="519113" y="191453"/>
                        <a:pt x="511492" y="180975"/>
                        <a:pt x="505778" y="169545"/>
                      </a:cubicBezTo>
                      <a:cubicBezTo>
                        <a:pt x="501015" y="158115"/>
                        <a:pt x="498158" y="146685"/>
                        <a:pt x="498158" y="135255"/>
                      </a:cubicBezTo>
                      <a:cubicBezTo>
                        <a:pt x="498158" y="126683"/>
                        <a:pt x="501015" y="119063"/>
                        <a:pt x="507683" y="113348"/>
                      </a:cubicBezTo>
                      <a:cubicBezTo>
                        <a:pt x="513397" y="106680"/>
                        <a:pt x="521017" y="103823"/>
                        <a:pt x="529590" y="103823"/>
                      </a:cubicBezTo>
                      <a:lnTo>
                        <a:pt x="564833" y="103823"/>
                      </a:lnTo>
                      <a:lnTo>
                        <a:pt x="564833" y="185738"/>
                      </a:lnTo>
                      <a:lnTo>
                        <a:pt x="600075" y="209550"/>
                      </a:lnTo>
                      <a:lnTo>
                        <a:pt x="600075" y="45720"/>
                      </a:lnTo>
                      <a:lnTo>
                        <a:pt x="635318" y="45720"/>
                      </a:lnTo>
                      <a:lnTo>
                        <a:pt x="618172" y="14288"/>
                      </a:lnTo>
                      <a:lnTo>
                        <a:pt x="577215" y="14288"/>
                      </a:lnTo>
                      <a:close/>
                      <a:moveTo>
                        <a:pt x="299085" y="75248"/>
                      </a:moveTo>
                      <a:cubicBezTo>
                        <a:pt x="292417" y="73343"/>
                        <a:pt x="287655" y="69533"/>
                        <a:pt x="283845" y="63818"/>
                      </a:cubicBezTo>
                      <a:cubicBezTo>
                        <a:pt x="280035" y="58103"/>
                        <a:pt x="278130" y="51435"/>
                        <a:pt x="278130" y="42863"/>
                      </a:cubicBezTo>
                      <a:cubicBezTo>
                        <a:pt x="278130" y="37148"/>
                        <a:pt x="280035" y="31433"/>
                        <a:pt x="281940" y="27623"/>
                      </a:cubicBezTo>
                      <a:cubicBezTo>
                        <a:pt x="284797" y="23813"/>
                        <a:pt x="287655" y="20955"/>
                        <a:pt x="291465" y="20955"/>
                      </a:cubicBezTo>
                      <a:cubicBezTo>
                        <a:pt x="294322" y="20955"/>
                        <a:pt x="296228" y="22860"/>
                        <a:pt x="297180" y="25718"/>
                      </a:cubicBezTo>
                      <a:cubicBezTo>
                        <a:pt x="299085" y="28575"/>
                        <a:pt x="299085" y="32385"/>
                        <a:pt x="299085" y="36195"/>
                      </a:cubicBezTo>
                      <a:lnTo>
                        <a:pt x="299085" y="75248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79" name="Google Shape;7079;p35"/>
                <p:cNvSpPr/>
                <p:nvPr/>
              </p:nvSpPr>
              <p:spPr>
                <a:xfrm>
                  <a:off x="6413182" y="4612005"/>
                  <a:ext cx="104075" cy="94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5" h="94352" extrusionOk="0">
                      <a:moveTo>
                        <a:pt x="89535" y="60007"/>
                      </a:moveTo>
                      <a:cubicBezTo>
                        <a:pt x="81915" y="47625"/>
                        <a:pt x="76200" y="40005"/>
                        <a:pt x="72390" y="36195"/>
                      </a:cubicBezTo>
                      <a:cubicBezTo>
                        <a:pt x="64770" y="25717"/>
                        <a:pt x="55245" y="16192"/>
                        <a:pt x="44767" y="9525"/>
                      </a:cubicBezTo>
                      <a:cubicBezTo>
                        <a:pt x="34290" y="2857"/>
                        <a:pt x="23813" y="0"/>
                        <a:pt x="14288" y="0"/>
                      </a:cubicBezTo>
                      <a:cubicBezTo>
                        <a:pt x="8572" y="952"/>
                        <a:pt x="3810" y="1905"/>
                        <a:pt x="0" y="2857"/>
                      </a:cubicBezTo>
                      <a:lnTo>
                        <a:pt x="15240" y="36195"/>
                      </a:lnTo>
                      <a:cubicBezTo>
                        <a:pt x="20002" y="34290"/>
                        <a:pt x="25717" y="33338"/>
                        <a:pt x="31433" y="33338"/>
                      </a:cubicBezTo>
                      <a:cubicBezTo>
                        <a:pt x="37147" y="33338"/>
                        <a:pt x="42863" y="34290"/>
                        <a:pt x="47625" y="37147"/>
                      </a:cubicBezTo>
                      <a:cubicBezTo>
                        <a:pt x="52388" y="39052"/>
                        <a:pt x="57150" y="41910"/>
                        <a:pt x="60008" y="45720"/>
                      </a:cubicBezTo>
                      <a:lnTo>
                        <a:pt x="97155" y="94297"/>
                      </a:lnTo>
                      <a:cubicBezTo>
                        <a:pt x="108585" y="95250"/>
                        <a:pt x="105727" y="83820"/>
                        <a:pt x="89535" y="6000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80" name="Google Shape;7080;p35"/>
                <p:cNvSpPr/>
                <p:nvPr/>
              </p:nvSpPr>
              <p:spPr>
                <a:xfrm>
                  <a:off x="6671309" y="4707255"/>
                  <a:ext cx="676275" cy="2343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6275" h="234314" extrusionOk="0">
                      <a:moveTo>
                        <a:pt x="605790" y="171450"/>
                      </a:moveTo>
                      <a:lnTo>
                        <a:pt x="641033" y="195263"/>
                      </a:lnTo>
                      <a:lnTo>
                        <a:pt x="641033" y="31432"/>
                      </a:lnTo>
                      <a:lnTo>
                        <a:pt x="676275" y="31432"/>
                      </a:lnTo>
                      <a:lnTo>
                        <a:pt x="659130" y="0"/>
                      </a:lnTo>
                      <a:lnTo>
                        <a:pt x="467678" y="0"/>
                      </a:lnTo>
                      <a:lnTo>
                        <a:pt x="460058" y="0"/>
                      </a:lnTo>
                      <a:lnTo>
                        <a:pt x="299085" y="0"/>
                      </a:lnTo>
                      <a:lnTo>
                        <a:pt x="291465" y="0"/>
                      </a:lnTo>
                      <a:lnTo>
                        <a:pt x="203835" y="0"/>
                      </a:lnTo>
                      <a:lnTo>
                        <a:pt x="196215" y="0"/>
                      </a:lnTo>
                      <a:lnTo>
                        <a:pt x="0" y="0"/>
                      </a:lnTo>
                      <a:lnTo>
                        <a:pt x="17145" y="31432"/>
                      </a:lnTo>
                      <a:lnTo>
                        <a:pt x="151448" y="31432"/>
                      </a:lnTo>
                      <a:lnTo>
                        <a:pt x="151448" y="59055"/>
                      </a:lnTo>
                      <a:lnTo>
                        <a:pt x="43815" y="59055"/>
                      </a:lnTo>
                      <a:lnTo>
                        <a:pt x="38100" y="70485"/>
                      </a:lnTo>
                      <a:cubicBezTo>
                        <a:pt x="54293" y="75247"/>
                        <a:pt x="67628" y="82867"/>
                        <a:pt x="78105" y="92392"/>
                      </a:cubicBezTo>
                      <a:cubicBezTo>
                        <a:pt x="87630" y="102870"/>
                        <a:pt x="93345" y="113347"/>
                        <a:pt x="93345" y="124777"/>
                      </a:cubicBezTo>
                      <a:cubicBezTo>
                        <a:pt x="93345" y="129540"/>
                        <a:pt x="91440" y="134302"/>
                        <a:pt x="86678" y="138113"/>
                      </a:cubicBezTo>
                      <a:cubicBezTo>
                        <a:pt x="80963" y="142875"/>
                        <a:pt x="75248" y="144780"/>
                        <a:pt x="68580" y="146685"/>
                      </a:cubicBezTo>
                      <a:cubicBezTo>
                        <a:pt x="66675" y="142875"/>
                        <a:pt x="63818" y="140017"/>
                        <a:pt x="60008" y="137160"/>
                      </a:cubicBezTo>
                      <a:cubicBezTo>
                        <a:pt x="56198" y="134302"/>
                        <a:pt x="52388" y="133350"/>
                        <a:pt x="49530" y="133350"/>
                      </a:cubicBezTo>
                      <a:cubicBezTo>
                        <a:pt x="44768" y="133350"/>
                        <a:pt x="40005" y="135255"/>
                        <a:pt x="37148" y="139065"/>
                      </a:cubicBezTo>
                      <a:cubicBezTo>
                        <a:pt x="33338" y="142875"/>
                        <a:pt x="32385" y="147638"/>
                        <a:pt x="32385" y="153352"/>
                      </a:cubicBezTo>
                      <a:cubicBezTo>
                        <a:pt x="32385" y="160972"/>
                        <a:pt x="36195" y="168592"/>
                        <a:pt x="44768" y="173355"/>
                      </a:cubicBezTo>
                      <a:cubicBezTo>
                        <a:pt x="52388" y="179070"/>
                        <a:pt x="62865" y="181927"/>
                        <a:pt x="73343" y="181927"/>
                      </a:cubicBezTo>
                      <a:lnTo>
                        <a:pt x="97155" y="234315"/>
                      </a:lnTo>
                      <a:lnTo>
                        <a:pt x="114300" y="224790"/>
                      </a:lnTo>
                      <a:lnTo>
                        <a:pt x="82868" y="180022"/>
                      </a:lnTo>
                      <a:cubicBezTo>
                        <a:pt x="93345" y="178117"/>
                        <a:pt x="102870" y="173355"/>
                        <a:pt x="110490" y="166688"/>
                      </a:cubicBezTo>
                      <a:cubicBezTo>
                        <a:pt x="118110" y="160020"/>
                        <a:pt x="120968" y="152400"/>
                        <a:pt x="120968" y="142875"/>
                      </a:cubicBezTo>
                      <a:cubicBezTo>
                        <a:pt x="120968" y="133350"/>
                        <a:pt x="118110" y="123825"/>
                        <a:pt x="112395" y="114300"/>
                      </a:cubicBezTo>
                      <a:cubicBezTo>
                        <a:pt x="107633" y="104775"/>
                        <a:pt x="100013" y="97155"/>
                        <a:pt x="89535" y="90488"/>
                      </a:cubicBezTo>
                      <a:lnTo>
                        <a:pt x="151448" y="90488"/>
                      </a:lnTo>
                      <a:lnTo>
                        <a:pt x="151448" y="176213"/>
                      </a:lnTo>
                      <a:lnTo>
                        <a:pt x="186690" y="195263"/>
                      </a:lnTo>
                      <a:lnTo>
                        <a:pt x="186690" y="31432"/>
                      </a:lnTo>
                      <a:lnTo>
                        <a:pt x="214313" y="31432"/>
                      </a:lnTo>
                      <a:lnTo>
                        <a:pt x="221933" y="31432"/>
                      </a:lnTo>
                      <a:lnTo>
                        <a:pt x="246698" y="31432"/>
                      </a:lnTo>
                      <a:lnTo>
                        <a:pt x="246698" y="171450"/>
                      </a:lnTo>
                      <a:lnTo>
                        <a:pt x="281940" y="195263"/>
                      </a:lnTo>
                      <a:lnTo>
                        <a:pt x="281940" y="31432"/>
                      </a:lnTo>
                      <a:lnTo>
                        <a:pt x="309563" y="31432"/>
                      </a:lnTo>
                      <a:lnTo>
                        <a:pt x="317183" y="31432"/>
                      </a:lnTo>
                      <a:lnTo>
                        <a:pt x="415290" y="31432"/>
                      </a:lnTo>
                      <a:lnTo>
                        <a:pt x="415290" y="81915"/>
                      </a:lnTo>
                      <a:lnTo>
                        <a:pt x="337185" y="81915"/>
                      </a:lnTo>
                      <a:cubicBezTo>
                        <a:pt x="332423" y="81915"/>
                        <a:pt x="329565" y="83820"/>
                        <a:pt x="326708" y="86677"/>
                      </a:cubicBezTo>
                      <a:cubicBezTo>
                        <a:pt x="323850" y="89535"/>
                        <a:pt x="321945" y="93345"/>
                        <a:pt x="321945" y="97155"/>
                      </a:cubicBezTo>
                      <a:cubicBezTo>
                        <a:pt x="321945" y="106680"/>
                        <a:pt x="325755" y="117157"/>
                        <a:pt x="334328" y="127635"/>
                      </a:cubicBezTo>
                      <a:cubicBezTo>
                        <a:pt x="342900" y="138113"/>
                        <a:pt x="350520" y="143827"/>
                        <a:pt x="357188" y="143827"/>
                      </a:cubicBezTo>
                      <a:cubicBezTo>
                        <a:pt x="359093" y="143827"/>
                        <a:pt x="360998" y="142875"/>
                        <a:pt x="361950" y="141922"/>
                      </a:cubicBezTo>
                      <a:cubicBezTo>
                        <a:pt x="363855" y="140970"/>
                        <a:pt x="364808" y="139065"/>
                        <a:pt x="364808" y="136207"/>
                      </a:cubicBezTo>
                      <a:lnTo>
                        <a:pt x="364808" y="122872"/>
                      </a:lnTo>
                      <a:cubicBezTo>
                        <a:pt x="364808" y="120015"/>
                        <a:pt x="365760" y="118110"/>
                        <a:pt x="367665" y="116205"/>
                      </a:cubicBezTo>
                      <a:cubicBezTo>
                        <a:pt x="368618" y="114300"/>
                        <a:pt x="370523" y="113347"/>
                        <a:pt x="372428" y="113347"/>
                      </a:cubicBezTo>
                      <a:lnTo>
                        <a:pt x="415290" y="113347"/>
                      </a:lnTo>
                      <a:lnTo>
                        <a:pt x="415290" y="175260"/>
                      </a:lnTo>
                      <a:lnTo>
                        <a:pt x="450533" y="194310"/>
                      </a:lnTo>
                      <a:lnTo>
                        <a:pt x="450533" y="30480"/>
                      </a:lnTo>
                      <a:lnTo>
                        <a:pt x="478155" y="30480"/>
                      </a:lnTo>
                      <a:lnTo>
                        <a:pt x="485775" y="30480"/>
                      </a:lnTo>
                      <a:lnTo>
                        <a:pt x="513397" y="30480"/>
                      </a:lnTo>
                      <a:lnTo>
                        <a:pt x="513397" y="96202"/>
                      </a:lnTo>
                      <a:lnTo>
                        <a:pt x="501968" y="96202"/>
                      </a:lnTo>
                      <a:cubicBezTo>
                        <a:pt x="499110" y="96202"/>
                        <a:pt x="497205" y="97155"/>
                        <a:pt x="495300" y="99060"/>
                      </a:cubicBezTo>
                      <a:cubicBezTo>
                        <a:pt x="493395" y="100965"/>
                        <a:pt x="492443" y="102870"/>
                        <a:pt x="492443" y="105727"/>
                      </a:cubicBezTo>
                      <a:cubicBezTo>
                        <a:pt x="492443" y="111442"/>
                        <a:pt x="499110" y="120967"/>
                        <a:pt x="512445" y="134302"/>
                      </a:cubicBezTo>
                      <a:cubicBezTo>
                        <a:pt x="525780" y="147638"/>
                        <a:pt x="535305" y="154305"/>
                        <a:pt x="541020" y="154305"/>
                      </a:cubicBezTo>
                      <a:cubicBezTo>
                        <a:pt x="542925" y="154305"/>
                        <a:pt x="544830" y="153352"/>
                        <a:pt x="545783" y="151447"/>
                      </a:cubicBezTo>
                      <a:cubicBezTo>
                        <a:pt x="547688" y="148590"/>
                        <a:pt x="548640" y="145732"/>
                        <a:pt x="548640" y="142875"/>
                      </a:cubicBezTo>
                      <a:lnTo>
                        <a:pt x="548640" y="127635"/>
                      </a:lnTo>
                      <a:lnTo>
                        <a:pt x="606743" y="127635"/>
                      </a:lnTo>
                      <a:lnTo>
                        <a:pt x="606743" y="171450"/>
                      </a:lnTo>
                      <a:close/>
                      <a:moveTo>
                        <a:pt x="547688" y="97155"/>
                      </a:moveTo>
                      <a:lnTo>
                        <a:pt x="547688" y="31432"/>
                      </a:lnTo>
                      <a:lnTo>
                        <a:pt x="605790" y="31432"/>
                      </a:lnTo>
                      <a:lnTo>
                        <a:pt x="605790" y="97155"/>
                      </a:lnTo>
                      <a:lnTo>
                        <a:pt x="547688" y="97155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81" name="Google Shape;7081;p35"/>
                <p:cNvSpPr/>
                <p:nvPr/>
              </p:nvSpPr>
              <p:spPr>
                <a:xfrm>
                  <a:off x="7259002" y="4910137"/>
                  <a:ext cx="119062" cy="87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062" h="87630" extrusionOk="0">
                      <a:moveTo>
                        <a:pt x="54292" y="13335"/>
                      </a:moveTo>
                      <a:cubicBezTo>
                        <a:pt x="42863" y="3810"/>
                        <a:pt x="34290" y="0"/>
                        <a:pt x="27622" y="0"/>
                      </a:cubicBezTo>
                      <a:cubicBezTo>
                        <a:pt x="21907" y="0"/>
                        <a:pt x="17145" y="953"/>
                        <a:pt x="12382" y="1905"/>
                      </a:cubicBezTo>
                      <a:cubicBezTo>
                        <a:pt x="8572" y="2857"/>
                        <a:pt x="4763" y="5715"/>
                        <a:pt x="0" y="9525"/>
                      </a:cubicBezTo>
                      <a:lnTo>
                        <a:pt x="13335" y="30480"/>
                      </a:lnTo>
                      <a:cubicBezTo>
                        <a:pt x="17145" y="27622"/>
                        <a:pt x="20003" y="25718"/>
                        <a:pt x="22860" y="24765"/>
                      </a:cubicBezTo>
                      <a:cubicBezTo>
                        <a:pt x="26670" y="22860"/>
                        <a:pt x="29528" y="22860"/>
                        <a:pt x="33338" y="22860"/>
                      </a:cubicBezTo>
                      <a:cubicBezTo>
                        <a:pt x="41910" y="22860"/>
                        <a:pt x="60007" y="37147"/>
                        <a:pt x="86678" y="65722"/>
                      </a:cubicBezTo>
                      <a:lnTo>
                        <a:pt x="107632" y="87630"/>
                      </a:lnTo>
                      <a:lnTo>
                        <a:pt x="119063" y="78105"/>
                      </a:lnTo>
                      <a:cubicBezTo>
                        <a:pt x="103822" y="60007"/>
                        <a:pt x="81915" y="39053"/>
                        <a:pt x="54292" y="1333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7082" name="Google Shape;7082;p35"/>
              <p:cNvSpPr/>
              <p:nvPr/>
            </p:nvSpPr>
            <p:spPr>
              <a:xfrm>
                <a:off x="5888982" y="2284094"/>
                <a:ext cx="406654" cy="721042"/>
              </a:xfrm>
              <a:custGeom>
                <a:avLst/>
                <a:gdLst/>
                <a:ahLst/>
                <a:cxnLst/>
                <a:rect l="l" t="t" r="r" b="b"/>
                <a:pathLst>
                  <a:path w="406654" h="721042" extrusionOk="0">
                    <a:moveTo>
                      <a:pt x="75573" y="576263"/>
                    </a:moveTo>
                    <a:cubicBezTo>
                      <a:pt x="75573" y="576263"/>
                      <a:pt x="75573" y="576263"/>
                      <a:pt x="75573" y="576263"/>
                    </a:cubicBezTo>
                    <a:cubicBezTo>
                      <a:pt x="67953" y="591503"/>
                      <a:pt x="69858" y="604838"/>
                      <a:pt x="74620" y="612458"/>
                    </a:cubicBezTo>
                    <a:cubicBezTo>
                      <a:pt x="80335" y="623888"/>
                      <a:pt x="91765" y="632460"/>
                      <a:pt x="108910" y="640080"/>
                    </a:cubicBezTo>
                    <a:cubicBezTo>
                      <a:pt x="108910" y="640080"/>
                      <a:pt x="108910" y="641033"/>
                      <a:pt x="108910" y="641033"/>
                    </a:cubicBezTo>
                    <a:cubicBezTo>
                      <a:pt x="108910" y="661035"/>
                      <a:pt x="127960" y="677228"/>
                      <a:pt x="160345" y="684848"/>
                    </a:cubicBezTo>
                    <a:cubicBezTo>
                      <a:pt x="162250" y="700088"/>
                      <a:pt x="177490" y="721043"/>
                      <a:pt x="210828" y="721043"/>
                    </a:cubicBezTo>
                    <a:cubicBezTo>
                      <a:pt x="214638" y="721043"/>
                      <a:pt x="219400" y="721043"/>
                      <a:pt x="226068" y="719138"/>
                    </a:cubicBezTo>
                    <a:cubicBezTo>
                      <a:pt x="244165" y="713423"/>
                      <a:pt x="256548" y="700088"/>
                      <a:pt x="257500" y="684848"/>
                    </a:cubicBezTo>
                    <a:cubicBezTo>
                      <a:pt x="289885" y="676275"/>
                      <a:pt x="308935" y="661035"/>
                      <a:pt x="308935" y="641033"/>
                    </a:cubicBezTo>
                    <a:cubicBezTo>
                      <a:pt x="308935" y="639128"/>
                      <a:pt x="308935" y="637223"/>
                      <a:pt x="307983" y="635318"/>
                    </a:cubicBezTo>
                    <a:cubicBezTo>
                      <a:pt x="329890" y="621983"/>
                      <a:pt x="342273" y="605790"/>
                      <a:pt x="342273" y="589598"/>
                    </a:cubicBezTo>
                    <a:cubicBezTo>
                      <a:pt x="342273" y="584835"/>
                      <a:pt x="340368" y="580073"/>
                      <a:pt x="338463" y="576263"/>
                    </a:cubicBezTo>
                    <a:cubicBezTo>
                      <a:pt x="371800" y="542925"/>
                      <a:pt x="389898" y="510540"/>
                      <a:pt x="399423" y="480060"/>
                    </a:cubicBezTo>
                    <a:lnTo>
                      <a:pt x="399423" y="480060"/>
                    </a:lnTo>
                    <a:cubicBezTo>
                      <a:pt x="400375" y="478155"/>
                      <a:pt x="400375" y="476250"/>
                      <a:pt x="401328" y="474345"/>
                    </a:cubicBezTo>
                    <a:cubicBezTo>
                      <a:pt x="404185" y="462915"/>
                      <a:pt x="406090" y="448628"/>
                      <a:pt x="406090" y="446722"/>
                    </a:cubicBezTo>
                    <a:cubicBezTo>
                      <a:pt x="407995" y="421005"/>
                      <a:pt x="405138" y="395288"/>
                      <a:pt x="396565" y="370522"/>
                    </a:cubicBezTo>
                    <a:lnTo>
                      <a:pt x="387993" y="350520"/>
                    </a:lnTo>
                    <a:cubicBezTo>
                      <a:pt x="380373" y="336233"/>
                      <a:pt x="370848" y="322897"/>
                      <a:pt x="360370" y="312420"/>
                    </a:cubicBezTo>
                    <a:cubicBezTo>
                      <a:pt x="357513" y="309563"/>
                      <a:pt x="354655" y="306705"/>
                      <a:pt x="351798" y="304800"/>
                    </a:cubicBezTo>
                    <a:lnTo>
                      <a:pt x="351798" y="304800"/>
                    </a:lnTo>
                    <a:lnTo>
                      <a:pt x="340368" y="294322"/>
                    </a:lnTo>
                    <a:cubicBezTo>
                      <a:pt x="337510" y="291465"/>
                      <a:pt x="334653" y="288608"/>
                      <a:pt x="331795" y="286703"/>
                    </a:cubicBezTo>
                    <a:cubicBezTo>
                      <a:pt x="292743" y="251460"/>
                      <a:pt x="264168" y="224790"/>
                      <a:pt x="272740" y="163830"/>
                    </a:cubicBezTo>
                    <a:cubicBezTo>
                      <a:pt x="283218" y="106680"/>
                      <a:pt x="265120" y="47625"/>
                      <a:pt x="241308" y="32385"/>
                    </a:cubicBezTo>
                    <a:cubicBezTo>
                      <a:pt x="239403" y="31432"/>
                      <a:pt x="238450" y="30480"/>
                      <a:pt x="236545" y="30480"/>
                    </a:cubicBezTo>
                    <a:cubicBezTo>
                      <a:pt x="235593" y="21907"/>
                      <a:pt x="234640" y="16193"/>
                      <a:pt x="233688" y="16193"/>
                    </a:cubicBezTo>
                    <a:cubicBezTo>
                      <a:pt x="227020" y="4763"/>
                      <a:pt x="217495" y="953"/>
                      <a:pt x="210828" y="0"/>
                    </a:cubicBezTo>
                    <a:cubicBezTo>
                      <a:pt x="208923" y="0"/>
                      <a:pt x="207970" y="0"/>
                      <a:pt x="206065" y="0"/>
                    </a:cubicBezTo>
                    <a:cubicBezTo>
                      <a:pt x="194635" y="0"/>
                      <a:pt x="174633" y="4763"/>
                      <a:pt x="166060" y="37148"/>
                    </a:cubicBezTo>
                    <a:cubicBezTo>
                      <a:pt x="160345" y="58103"/>
                      <a:pt x="161298" y="87630"/>
                      <a:pt x="161298" y="115253"/>
                    </a:cubicBezTo>
                    <a:cubicBezTo>
                      <a:pt x="161298" y="120968"/>
                      <a:pt x="161298" y="126682"/>
                      <a:pt x="161298" y="130493"/>
                    </a:cubicBezTo>
                    <a:cubicBezTo>
                      <a:pt x="159393" y="178118"/>
                      <a:pt x="114625" y="237172"/>
                      <a:pt x="81288" y="277178"/>
                    </a:cubicBezTo>
                    <a:cubicBezTo>
                      <a:pt x="81288" y="277178"/>
                      <a:pt x="55570" y="304800"/>
                      <a:pt x="33663" y="343853"/>
                    </a:cubicBezTo>
                    <a:cubicBezTo>
                      <a:pt x="14613" y="374333"/>
                      <a:pt x="-50157" y="493395"/>
                      <a:pt x="75573" y="576263"/>
                    </a:cubicBezTo>
                    <a:close/>
                    <a:moveTo>
                      <a:pt x="210828" y="696278"/>
                    </a:moveTo>
                    <a:cubicBezTo>
                      <a:pt x="197493" y="696278"/>
                      <a:pt x="186063" y="688658"/>
                      <a:pt x="186063" y="681038"/>
                    </a:cubicBezTo>
                    <a:cubicBezTo>
                      <a:pt x="186063" y="680085"/>
                      <a:pt x="186063" y="678180"/>
                      <a:pt x="187015" y="677228"/>
                    </a:cubicBezTo>
                    <a:cubicBezTo>
                      <a:pt x="190825" y="677228"/>
                      <a:pt x="194635" y="678180"/>
                      <a:pt x="198445" y="678180"/>
                    </a:cubicBezTo>
                    <a:cubicBezTo>
                      <a:pt x="202255" y="678180"/>
                      <a:pt x="206065" y="678180"/>
                      <a:pt x="210828" y="678180"/>
                    </a:cubicBezTo>
                    <a:cubicBezTo>
                      <a:pt x="218448" y="678180"/>
                      <a:pt x="227020" y="678180"/>
                      <a:pt x="233688" y="677228"/>
                    </a:cubicBezTo>
                    <a:cubicBezTo>
                      <a:pt x="234640" y="678180"/>
                      <a:pt x="234640" y="680085"/>
                      <a:pt x="234640" y="681038"/>
                    </a:cubicBezTo>
                    <a:cubicBezTo>
                      <a:pt x="235593" y="688658"/>
                      <a:pt x="224163" y="696278"/>
                      <a:pt x="210828" y="696278"/>
                    </a:cubicBezTo>
                    <a:close/>
                    <a:moveTo>
                      <a:pt x="236545" y="662940"/>
                    </a:moveTo>
                    <a:cubicBezTo>
                      <a:pt x="231783" y="663893"/>
                      <a:pt x="226068" y="663893"/>
                      <a:pt x="221305" y="664845"/>
                    </a:cubicBezTo>
                    <a:cubicBezTo>
                      <a:pt x="217495" y="664845"/>
                      <a:pt x="214638" y="664845"/>
                      <a:pt x="210828" y="664845"/>
                    </a:cubicBezTo>
                    <a:cubicBezTo>
                      <a:pt x="202255" y="664845"/>
                      <a:pt x="193683" y="663893"/>
                      <a:pt x="185110" y="662940"/>
                    </a:cubicBezTo>
                    <a:cubicBezTo>
                      <a:pt x="153678" y="659130"/>
                      <a:pt x="135580" y="647700"/>
                      <a:pt x="135580" y="639128"/>
                    </a:cubicBezTo>
                    <a:cubicBezTo>
                      <a:pt x="135580" y="638175"/>
                      <a:pt x="135580" y="638175"/>
                      <a:pt x="135580" y="637223"/>
                    </a:cubicBezTo>
                    <a:cubicBezTo>
                      <a:pt x="159393" y="641985"/>
                      <a:pt x="185110" y="642938"/>
                      <a:pt x="202255" y="642938"/>
                    </a:cubicBezTo>
                    <a:cubicBezTo>
                      <a:pt x="235593" y="642938"/>
                      <a:pt x="267025" y="639128"/>
                      <a:pt x="284170" y="633413"/>
                    </a:cubicBezTo>
                    <a:cubicBezTo>
                      <a:pt x="286075" y="635318"/>
                      <a:pt x="287028" y="637223"/>
                      <a:pt x="287028" y="639128"/>
                    </a:cubicBezTo>
                    <a:cubicBezTo>
                      <a:pt x="287028" y="647700"/>
                      <a:pt x="267978" y="659130"/>
                      <a:pt x="236545" y="662940"/>
                    </a:cubicBezTo>
                    <a:close/>
                    <a:moveTo>
                      <a:pt x="89860" y="304800"/>
                    </a:moveTo>
                    <a:lnTo>
                      <a:pt x="90813" y="302895"/>
                    </a:lnTo>
                    <a:cubicBezTo>
                      <a:pt x="132723" y="253365"/>
                      <a:pt x="181300" y="188595"/>
                      <a:pt x="184158" y="131445"/>
                    </a:cubicBezTo>
                    <a:cubicBezTo>
                      <a:pt x="184158" y="125730"/>
                      <a:pt x="184158" y="120015"/>
                      <a:pt x="184158" y="114300"/>
                    </a:cubicBezTo>
                    <a:cubicBezTo>
                      <a:pt x="184158" y="87630"/>
                      <a:pt x="183205" y="60960"/>
                      <a:pt x="187968" y="42863"/>
                    </a:cubicBezTo>
                    <a:cubicBezTo>
                      <a:pt x="191778" y="26670"/>
                      <a:pt x="198445" y="24765"/>
                      <a:pt x="202255" y="24765"/>
                    </a:cubicBezTo>
                    <a:cubicBezTo>
                      <a:pt x="203208" y="24765"/>
                      <a:pt x="204160" y="24765"/>
                      <a:pt x="204160" y="24765"/>
                    </a:cubicBezTo>
                    <a:cubicBezTo>
                      <a:pt x="207018" y="24765"/>
                      <a:pt x="208923" y="29528"/>
                      <a:pt x="209875" y="37148"/>
                    </a:cubicBezTo>
                    <a:cubicBezTo>
                      <a:pt x="209875" y="41910"/>
                      <a:pt x="209875" y="56198"/>
                      <a:pt x="208923" y="71438"/>
                    </a:cubicBezTo>
                    <a:cubicBezTo>
                      <a:pt x="207018" y="105728"/>
                      <a:pt x="205113" y="151447"/>
                      <a:pt x="209875" y="172403"/>
                    </a:cubicBezTo>
                    <a:cubicBezTo>
                      <a:pt x="215590" y="195263"/>
                      <a:pt x="226068" y="218122"/>
                      <a:pt x="235593" y="240030"/>
                    </a:cubicBezTo>
                    <a:cubicBezTo>
                      <a:pt x="248928" y="268605"/>
                      <a:pt x="261310" y="296228"/>
                      <a:pt x="262263" y="321945"/>
                    </a:cubicBezTo>
                    <a:cubicBezTo>
                      <a:pt x="264168" y="367665"/>
                      <a:pt x="241308" y="371475"/>
                      <a:pt x="225115" y="374333"/>
                    </a:cubicBezTo>
                    <a:cubicBezTo>
                      <a:pt x="217495" y="375285"/>
                      <a:pt x="208923" y="377190"/>
                      <a:pt x="208923" y="385763"/>
                    </a:cubicBezTo>
                    <a:cubicBezTo>
                      <a:pt x="208923" y="389572"/>
                      <a:pt x="211780" y="393383"/>
                      <a:pt x="216543" y="393383"/>
                    </a:cubicBezTo>
                    <a:cubicBezTo>
                      <a:pt x="218448" y="393383"/>
                      <a:pt x="220353" y="392430"/>
                      <a:pt x="224163" y="392430"/>
                    </a:cubicBezTo>
                    <a:cubicBezTo>
                      <a:pt x="228925" y="391478"/>
                      <a:pt x="237498" y="389572"/>
                      <a:pt x="246070" y="389572"/>
                    </a:cubicBezTo>
                    <a:cubicBezTo>
                      <a:pt x="251785" y="389572"/>
                      <a:pt x="256548" y="390525"/>
                      <a:pt x="261310" y="391478"/>
                    </a:cubicBezTo>
                    <a:cubicBezTo>
                      <a:pt x="275598" y="395288"/>
                      <a:pt x="286075" y="405765"/>
                      <a:pt x="290838" y="418147"/>
                    </a:cubicBezTo>
                    <a:cubicBezTo>
                      <a:pt x="294648" y="429578"/>
                      <a:pt x="294648" y="449580"/>
                      <a:pt x="273693" y="477203"/>
                    </a:cubicBezTo>
                    <a:cubicBezTo>
                      <a:pt x="269883" y="482918"/>
                      <a:pt x="259405" y="490538"/>
                      <a:pt x="238450" y="494347"/>
                    </a:cubicBezTo>
                    <a:cubicBezTo>
                      <a:pt x="231783" y="495300"/>
                      <a:pt x="231783" y="499110"/>
                      <a:pt x="231783" y="501968"/>
                    </a:cubicBezTo>
                    <a:cubicBezTo>
                      <a:pt x="231783" y="504825"/>
                      <a:pt x="234640" y="507683"/>
                      <a:pt x="239403" y="507683"/>
                    </a:cubicBezTo>
                    <a:cubicBezTo>
                      <a:pt x="241308" y="507683"/>
                      <a:pt x="243213" y="507683"/>
                      <a:pt x="245118" y="507683"/>
                    </a:cubicBezTo>
                    <a:cubicBezTo>
                      <a:pt x="277503" y="507683"/>
                      <a:pt x="302268" y="514350"/>
                      <a:pt x="313698" y="526733"/>
                    </a:cubicBezTo>
                    <a:cubicBezTo>
                      <a:pt x="319413" y="532448"/>
                      <a:pt x="321318" y="539115"/>
                      <a:pt x="321318" y="546735"/>
                    </a:cubicBezTo>
                    <a:cubicBezTo>
                      <a:pt x="320365" y="561023"/>
                      <a:pt x="301315" y="566738"/>
                      <a:pt x="287980" y="569595"/>
                    </a:cubicBezTo>
                    <a:cubicBezTo>
                      <a:pt x="278455" y="572453"/>
                      <a:pt x="272740" y="573405"/>
                      <a:pt x="272740" y="580073"/>
                    </a:cubicBezTo>
                    <a:lnTo>
                      <a:pt x="272740" y="582930"/>
                    </a:lnTo>
                    <a:lnTo>
                      <a:pt x="277503" y="586740"/>
                    </a:lnTo>
                    <a:lnTo>
                      <a:pt x="280360" y="586740"/>
                    </a:lnTo>
                    <a:cubicBezTo>
                      <a:pt x="282265" y="586740"/>
                      <a:pt x="284170" y="585788"/>
                      <a:pt x="287980" y="584835"/>
                    </a:cubicBezTo>
                    <a:cubicBezTo>
                      <a:pt x="296553" y="581978"/>
                      <a:pt x="304173" y="581025"/>
                      <a:pt x="309888" y="581025"/>
                    </a:cubicBezTo>
                    <a:cubicBezTo>
                      <a:pt x="312745" y="581025"/>
                      <a:pt x="314650" y="581025"/>
                      <a:pt x="315603" y="581978"/>
                    </a:cubicBezTo>
                    <a:cubicBezTo>
                      <a:pt x="320365" y="582930"/>
                      <a:pt x="320365" y="585788"/>
                      <a:pt x="320365" y="586740"/>
                    </a:cubicBezTo>
                    <a:cubicBezTo>
                      <a:pt x="320365" y="594360"/>
                      <a:pt x="308935" y="606743"/>
                      <a:pt x="283218" y="617220"/>
                    </a:cubicBezTo>
                    <a:lnTo>
                      <a:pt x="282265" y="617220"/>
                    </a:lnTo>
                    <a:lnTo>
                      <a:pt x="282265" y="617220"/>
                    </a:lnTo>
                    <a:cubicBezTo>
                      <a:pt x="269883" y="622935"/>
                      <a:pt x="241308" y="625793"/>
                      <a:pt x="210828" y="625793"/>
                    </a:cubicBezTo>
                    <a:cubicBezTo>
                      <a:pt x="163203" y="625793"/>
                      <a:pt x="107958" y="617220"/>
                      <a:pt x="98433" y="597218"/>
                    </a:cubicBezTo>
                    <a:cubicBezTo>
                      <a:pt x="96528" y="592455"/>
                      <a:pt x="96528" y="586740"/>
                      <a:pt x="101290" y="580073"/>
                    </a:cubicBezTo>
                    <a:cubicBezTo>
                      <a:pt x="102243" y="581025"/>
                      <a:pt x="104148" y="582930"/>
                      <a:pt x="106053" y="583883"/>
                    </a:cubicBezTo>
                    <a:cubicBezTo>
                      <a:pt x="137485" y="600075"/>
                      <a:pt x="178443" y="602933"/>
                      <a:pt x="201303" y="602933"/>
                    </a:cubicBezTo>
                    <a:cubicBezTo>
                      <a:pt x="216543" y="602933"/>
                      <a:pt x="227973" y="601980"/>
                      <a:pt x="232735" y="601028"/>
                    </a:cubicBezTo>
                    <a:cubicBezTo>
                      <a:pt x="238450" y="600075"/>
                      <a:pt x="247975" y="598170"/>
                      <a:pt x="247023" y="590550"/>
                    </a:cubicBezTo>
                    <a:cubicBezTo>
                      <a:pt x="247023" y="585788"/>
                      <a:pt x="243213" y="583883"/>
                      <a:pt x="236545" y="583883"/>
                    </a:cubicBezTo>
                    <a:cubicBezTo>
                      <a:pt x="235593" y="583883"/>
                      <a:pt x="234640" y="583883"/>
                      <a:pt x="232735" y="583883"/>
                    </a:cubicBezTo>
                    <a:cubicBezTo>
                      <a:pt x="227973" y="583883"/>
                      <a:pt x="221305" y="584835"/>
                      <a:pt x="212733" y="584835"/>
                    </a:cubicBezTo>
                    <a:cubicBezTo>
                      <a:pt x="183205" y="584835"/>
                      <a:pt x="153678" y="579120"/>
                      <a:pt x="120340" y="566738"/>
                    </a:cubicBezTo>
                    <a:cubicBezTo>
                      <a:pt x="104148" y="561975"/>
                      <a:pt x="71763" y="541973"/>
                      <a:pt x="65095" y="537210"/>
                    </a:cubicBezTo>
                    <a:cubicBezTo>
                      <a:pt x="40330" y="518160"/>
                      <a:pt x="26995" y="484822"/>
                      <a:pt x="26995" y="444818"/>
                    </a:cubicBezTo>
                    <a:cubicBezTo>
                      <a:pt x="24138" y="382905"/>
                      <a:pt x="69858" y="327660"/>
                      <a:pt x="89860" y="30480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83" name="Google Shape;7083;p35"/>
              <p:cNvSpPr/>
              <p:nvPr/>
            </p:nvSpPr>
            <p:spPr>
              <a:xfrm>
                <a:off x="6256972" y="2756535"/>
                <a:ext cx="368617" cy="631507"/>
              </a:xfrm>
              <a:custGeom>
                <a:avLst/>
                <a:gdLst/>
                <a:ahLst/>
                <a:cxnLst/>
                <a:rect l="l" t="t" r="r" b="b"/>
                <a:pathLst>
                  <a:path w="368617" h="631507" extrusionOk="0">
                    <a:moveTo>
                      <a:pt x="351473" y="631507"/>
                    </a:moveTo>
                    <a:lnTo>
                      <a:pt x="328613" y="625793"/>
                    </a:lnTo>
                    <a:cubicBezTo>
                      <a:pt x="339090" y="584835"/>
                      <a:pt x="344805" y="542925"/>
                      <a:pt x="344805" y="500062"/>
                    </a:cubicBezTo>
                    <a:cubicBezTo>
                      <a:pt x="344805" y="282893"/>
                      <a:pt x="206693" y="90488"/>
                      <a:pt x="0" y="22860"/>
                    </a:cubicBezTo>
                    <a:lnTo>
                      <a:pt x="7620" y="0"/>
                    </a:lnTo>
                    <a:cubicBezTo>
                      <a:pt x="223838" y="71438"/>
                      <a:pt x="368618" y="272415"/>
                      <a:pt x="368618" y="500062"/>
                    </a:cubicBezTo>
                    <a:cubicBezTo>
                      <a:pt x="368618" y="544830"/>
                      <a:pt x="362903" y="588645"/>
                      <a:pt x="351473" y="6315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84" name="Google Shape;7084;p35"/>
              <p:cNvSpPr/>
              <p:nvPr/>
            </p:nvSpPr>
            <p:spPr>
              <a:xfrm>
                <a:off x="5572125" y="2767964"/>
                <a:ext cx="337185" cy="621030"/>
              </a:xfrm>
              <a:custGeom>
                <a:avLst/>
                <a:gdLst/>
                <a:ahLst/>
                <a:cxnLst/>
                <a:rect l="l" t="t" r="r" b="b"/>
                <a:pathLst>
                  <a:path w="337185" h="621030" extrusionOk="0">
                    <a:moveTo>
                      <a:pt x="17145" y="621030"/>
                    </a:moveTo>
                    <a:cubicBezTo>
                      <a:pt x="5715" y="578168"/>
                      <a:pt x="0" y="533400"/>
                      <a:pt x="0" y="488632"/>
                    </a:cubicBezTo>
                    <a:cubicBezTo>
                      <a:pt x="0" y="273368"/>
                      <a:pt x="129540" y="80963"/>
                      <a:pt x="328613" y="0"/>
                    </a:cubicBezTo>
                    <a:lnTo>
                      <a:pt x="337185" y="21908"/>
                    </a:lnTo>
                    <a:cubicBezTo>
                      <a:pt x="146685" y="99060"/>
                      <a:pt x="22860" y="281940"/>
                      <a:pt x="22860" y="487680"/>
                    </a:cubicBezTo>
                    <a:cubicBezTo>
                      <a:pt x="22860" y="530543"/>
                      <a:pt x="28575" y="572453"/>
                      <a:pt x="39052" y="613410"/>
                    </a:cubicBezTo>
                    <a:lnTo>
                      <a:pt x="17145" y="62103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085" name="Google Shape;7085;p35"/>
              <p:cNvGrpSpPr/>
              <p:nvPr/>
            </p:nvGrpSpPr>
            <p:grpSpPr>
              <a:xfrm>
                <a:off x="4910701" y="3818108"/>
                <a:ext cx="2376312" cy="776751"/>
                <a:chOff x="4910701" y="3818108"/>
                <a:chExt cx="2376312" cy="776751"/>
              </a:xfrm>
            </p:grpSpPr>
            <p:sp>
              <p:nvSpPr>
                <p:cNvPr id="7086" name="Google Shape;7086;p35"/>
                <p:cNvSpPr/>
                <p:nvPr/>
              </p:nvSpPr>
              <p:spPr>
                <a:xfrm>
                  <a:off x="5957887" y="4451032"/>
                  <a:ext cx="25717" cy="33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7" h="33337" extrusionOk="0">
                      <a:moveTo>
                        <a:pt x="12383" y="0"/>
                      </a:moveTo>
                      <a:cubicBezTo>
                        <a:pt x="9525" y="0"/>
                        <a:pt x="6667" y="953"/>
                        <a:pt x="3810" y="3810"/>
                      </a:cubicBezTo>
                      <a:cubicBezTo>
                        <a:pt x="953" y="5715"/>
                        <a:pt x="0" y="9525"/>
                        <a:pt x="0" y="12383"/>
                      </a:cubicBezTo>
                      <a:cubicBezTo>
                        <a:pt x="0" y="17145"/>
                        <a:pt x="1905" y="21908"/>
                        <a:pt x="5715" y="25718"/>
                      </a:cubicBezTo>
                      <a:cubicBezTo>
                        <a:pt x="9525" y="29528"/>
                        <a:pt x="14288" y="32385"/>
                        <a:pt x="20955" y="33338"/>
                      </a:cubicBezTo>
                      <a:cubicBezTo>
                        <a:pt x="21908" y="31433"/>
                        <a:pt x="23813" y="30480"/>
                        <a:pt x="23813" y="27623"/>
                      </a:cubicBezTo>
                      <a:cubicBezTo>
                        <a:pt x="24765" y="25718"/>
                        <a:pt x="24765" y="22860"/>
                        <a:pt x="25717" y="19050"/>
                      </a:cubicBezTo>
                      <a:cubicBezTo>
                        <a:pt x="25717" y="14288"/>
                        <a:pt x="24765" y="9525"/>
                        <a:pt x="21908" y="6668"/>
                      </a:cubicBezTo>
                      <a:cubicBezTo>
                        <a:pt x="19050" y="2858"/>
                        <a:pt x="16192" y="953"/>
                        <a:pt x="123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87" name="Google Shape;7087;p35"/>
                <p:cNvSpPr/>
                <p:nvPr/>
              </p:nvSpPr>
              <p:spPr>
                <a:xfrm>
                  <a:off x="6030277" y="4486275"/>
                  <a:ext cx="53339" cy="31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39" h="31432" extrusionOk="0">
                      <a:moveTo>
                        <a:pt x="26670" y="0"/>
                      </a:moveTo>
                      <a:cubicBezTo>
                        <a:pt x="19050" y="0"/>
                        <a:pt x="13335" y="1905"/>
                        <a:pt x="8572" y="4763"/>
                      </a:cubicBezTo>
                      <a:cubicBezTo>
                        <a:pt x="2857" y="8572"/>
                        <a:pt x="952" y="13335"/>
                        <a:pt x="0" y="18097"/>
                      </a:cubicBezTo>
                      <a:cubicBezTo>
                        <a:pt x="0" y="21907"/>
                        <a:pt x="952" y="24765"/>
                        <a:pt x="4763" y="27622"/>
                      </a:cubicBezTo>
                      <a:cubicBezTo>
                        <a:pt x="7620" y="30480"/>
                        <a:pt x="11430" y="31432"/>
                        <a:pt x="15240" y="31432"/>
                      </a:cubicBezTo>
                      <a:cubicBezTo>
                        <a:pt x="20955" y="31432"/>
                        <a:pt x="27622" y="30480"/>
                        <a:pt x="33338" y="27622"/>
                      </a:cubicBezTo>
                      <a:cubicBezTo>
                        <a:pt x="39052" y="24765"/>
                        <a:pt x="45720" y="20955"/>
                        <a:pt x="53340" y="15240"/>
                      </a:cubicBezTo>
                      <a:cubicBezTo>
                        <a:pt x="49530" y="10478"/>
                        <a:pt x="44767" y="6668"/>
                        <a:pt x="40005" y="3810"/>
                      </a:cubicBezTo>
                      <a:cubicBezTo>
                        <a:pt x="36195" y="1905"/>
                        <a:pt x="31432" y="953"/>
                        <a:pt x="2667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88" name="Google Shape;7088;p35"/>
                <p:cNvSpPr/>
                <p:nvPr/>
              </p:nvSpPr>
              <p:spPr>
                <a:xfrm rot="-4289663">
                  <a:off x="5514869" y="4359959"/>
                  <a:ext cx="37147" cy="36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147" h="36195" extrusionOk="0">
                      <a:moveTo>
                        <a:pt x="0" y="0"/>
                      </a:moveTo>
                      <a:lnTo>
                        <a:pt x="37148" y="0"/>
                      </a:lnTo>
                      <a:lnTo>
                        <a:pt x="37148" y="36195"/>
                      </a:lnTo>
                      <a:lnTo>
                        <a:pt x="0" y="36195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89" name="Google Shape;7089;p35"/>
                <p:cNvSpPr/>
                <p:nvPr/>
              </p:nvSpPr>
              <p:spPr>
                <a:xfrm>
                  <a:off x="5833809" y="4470677"/>
                  <a:ext cx="53593" cy="30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93" h="30258" extrusionOk="0">
                      <a:moveTo>
                        <a:pt x="28828" y="357"/>
                      </a:moveTo>
                      <a:cubicBezTo>
                        <a:pt x="21208" y="-595"/>
                        <a:pt x="15493" y="357"/>
                        <a:pt x="9778" y="3215"/>
                      </a:cubicBezTo>
                      <a:cubicBezTo>
                        <a:pt x="4063" y="6072"/>
                        <a:pt x="1206" y="10835"/>
                        <a:pt x="253" y="15597"/>
                      </a:cubicBezTo>
                      <a:cubicBezTo>
                        <a:pt x="-699" y="19407"/>
                        <a:pt x="1206" y="22265"/>
                        <a:pt x="3111" y="25122"/>
                      </a:cubicBezTo>
                      <a:cubicBezTo>
                        <a:pt x="5968" y="27980"/>
                        <a:pt x="8826" y="29885"/>
                        <a:pt x="13588" y="29885"/>
                      </a:cubicBezTo>
                      <a:cubicBezTo>
                        <a:pt x="19303" y="30837"/>
                        <a:pt x="25971" y="29885"/>
                        <a:pt x="32638" y="27980"/>
                      </a:cubicBezTo>
                      <a:cubicBezTo>
                        <a:pt x="39306" y="26075"/>
                        <a:pt x="45973" y="23217"/>
                        <a:pt x="53593" y="18455"/>
                      </a:cubicBezTo>
                      <a:cubicBezTo>
                        <a:pt x="49783" y="13692"/>
                        <a:pt x="45973" y="8930"/>
                        <a:pt x="42163" y="5120"/>
                      </a:cubicBezTo>
                      <a:cubicBezTo>
                        <a:pt x="37401" y="3215"/>
                        <a:pt x="32638" y="1310"/>
                        <a:pt x="28828" y="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90" name="Google Shape;7090;p35"/>
                <p:cNvSpPr/>
                <p:nvPr/>
              </p:nvSpPr>
              <p:spPr>
                <a:xfrm rot="-1450734">
                  <a:off x="6823927" y="4289965"/>
                  <a:ext cx="36196" cy="37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196" h="37148" extrusionOk="0">
                      <a:moveTo>
                        <a:pt x="0" y="0"/>
                      </a:moveTo>
                      <a:lnTo>
                        <a:pt x="36196" y="0"/>
                      </a:lnTo>
                      <a:lnTo>
                        <a:pt x="36196" y="37149"/>
                      </a:lnTo>
                      <a:lnTo>
                        <a:pt x="0" y="37149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91" name="Google Shape;7091;p35"/>
                <p:cNvSpPr/>
                <p:nvPr/>
              </p:nvSpPr>
              <p:spPr>
                <a:xfrm>
                  <a:off x="6727133" y="4373310"/>
                  <a:ext cx="54368" cy="467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68" h="46765" extrusionOk="0">
                      <a:moveTo>
                        <a:pt x="2279" y="24382"/>
                      </a:moveTo>
                      <a:cubicBezTo>
                        <a:pt x="374" y="28192"/>
                        <a:pt x="-579" y="31050"/>
                        <a:pt x="374" y="34859"/>
                      </a:cubicBezTo>
                      <a:cubicBezTo>
                        <a:pt x="2279" y="40575"/>
                        <a:pt x="6089" y="43432"/>
                        <a:pt x="11804" y="45337"/>
                      </a:cubicBezTo>
                      <a:cubicBezTo>
                        <a:pt x="17519" y="47242"/>
                        <a:pt x="24186" y="47242"/>
                        <a:pt x="29901" y="45337"/>
                      </a:cubicBezTo>
                      <a:cubicBezTo>
                        <a:pt x="39426" y="41527"/>
                        <a:pt x="46094" y="36765"/>
                        <a:pt x="49904" y="29145"/>
                      </a:cubicBezTo>
                      <a:cubicBezTo>
                        <a:pt x="54666" y="22477"/>
                        <a:pt x="55619" y="14857"/>
                        <a:pt x="52761" y="8190"/>
                      </a:cubicBezTo>
                      <a:cubicBezTo>
                        <a:pt x="50856" y="4380"/>
                        <a:pt x="47999" y="1522"/>
                        <a:pt x="42284" y="570"/>
                      </a:cubicBezTo>
                      <a:cubicBezTo>
                        <a:pt x="36569" y="-383"/>
                        <a:pt x="30854" y="-383"/>
                        <a:pt x="25139" y="2475"/>
                      </a:cubicBezTo>
                      <a:cubicBezTo>
                        <a:pt x="23234" y="5332"/>
                        <a:pt x="18471" y="9142"/>
                        <a:pt x="11804" y="13905"/>
                      </a:cubicBezTo>
                      <a:cubicBezTo>
                        <a:pt x="7994" y="16762"/>
                        <a:pt x="4184" y="20572"/>
                        <a:pt x="2279" y="2438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92" name="Google Shape;7092;p35"/>
                <p:cNvSpPr/>
                <p:nvPr/>
              </p:nvSpPr>
              <p:spPr>
                <a:xfrm>
                  <a:off x="6563677" y="4377690"/>
                  <a:ext cx="48577" cy="692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77" h="69294" extrusionOk="0">
                      <a:moveTo>
                        <a:pt x="0" y="11430"/>
                      </a:moveTo>
                      <a:lnTo>
                        <a:pt x="15240" y="63817"/>
                      </a:lnTo>
                      <a:cubicBezTo>
                        <a:pt x="16192" y="65722"/>
                        <a:pt x="17145" y="67628"/>
                        <a:pt x="19050" y="68580"/>
                      </a:cubicBezTo>
                      <a:cubicBezTo>
                        <a:pt x="20955" y="69532"/>
                        <a:pt x="22860" y="69532"/>
                        <a:pt x="24765" y="68580"/>
                      </a:cubicBezTo>
                      <a:cubicBezTo>
                        <a:pt x="30480" y="66675"/>
                        <a:pt x="36195" y="62865"/>
                        <a:pt x="40005" y="58103"/>
                      </a:cubicBezTo>
                      <a:cubicBezTo>
                        <a:pt x="44767" y="52388"/>
                        <a:pt x="46672" y="46672"/>
                        <a:pt x="48577" y="39053"/>
                      </a:cubicBezTo>
                      <a:lnTo>
                        <a:pt x="37147" y="0"/>
                      </a:lnTo>
                      <a:lnTo>
                        <a:pt x="0" y="1143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93" name="Google Shape;7093;p35"/>
                <p:cNvSpPr/>
                <p:nvPr/>
              </p:nvSpPr>
              <p:spPr>
                <a:xfrm>
                  <a:off x="6273165" y="4475797"/>
                  <a:ext cx="53339" cy="33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39" h="33337" extrusionOk="0">
                      <a:moveTo>
                        <a:pt x="23813" y="0"/>
                      </a:moveTo>
                      <a:cubicBezTo>
                        <a:pt x="16192" y="953"/>
                        <a:pt x="10477" y="3810"/>
                        <a:pt x="6667" y="7620"/>
                      </a:cubicBezTo>
                      <a:cubicBezTo>
                        <a:pt x="1905" y="12383"/>
                        <a:pt x="0" y="17145"/>
                        <a:pt x="0" y="21908"/>
                      </a:cubicBezTo>
                      <a:cubicBezTo>
                        <a:pt x="0" y="25718"/>
                        <a:pt x="1905" y="28575"/>
                        <a:pt x="5715" y="30480"/>
                      </a:cubicBezTo>
                      <a:cubicBezTo>
                        <a:pt x="8572" y="32385"/>
                        <a:pt x="12382" y="33338"/>
                        <a:pt x="17145" y="33338"/>
                      </a:cubicBezTo>
                      <a:cubicBezTo>
                        <a:pt x="22860" y="32385"/>
                        <a:pt x="28575" y="30480"/>
                        <a:pt x="35242" y="26670"/>
                      </a:cubicBezTo>
                      <a:cubicBezTo>
                        <a:pt x="40957" y="22860"/>
                        <a:pt x="46672" y="18097"/>
                        <a:pt x="53340" y="12383"/>
                      </a:cubicBezTo>
                      <a:cubicBezTo>
                        <a:pt x="48577" y="8572"/>
                        <a:pt x="43815" y="4763"/>
                        <a:pt x="39052" y="2858"/>
                      </a:cubicBezTo>
                      <a:cubicBezTo>
                        <a:pt x="33338" y="953"/>
                        <a:pt x="28575" y="0"/>
                        <a:pt x="2381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94" name="Google Shape;7094;p35"/>
                <p:cNvSpPr/>
                <p:nvPr/>
              </p:nvSpPr>
              <p:spPr>
                <a:xfrm>
                  <a:off x="6383654" y="4415790"/>
                  <a:ext cx="75247" cy="88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247" h="88024" extrusionOk="0">
                      <a:moveTo>
                        <a:pt x="39053" y="6667"/>
                      </a:moveTo>
                      <a:lnTo>
                        <a:pt x="44767" y="35242"/>
                      </a:lnTo>
                      <a:lnTo>
                        <a:pt x="7620" y="41910"/>
                      </a:lnTo>
                      <a:cubicBezTo>
                        <a:pt x="4763" y="41910"/>
                        <a:pt x="2858" y="43815"/>
                        <a:pt x="1905" y="45720"/>
                      </a:cubicBezTo>
                      <a:cubicBezTo>
                        <a:pt x="0" y="47625"/>
                        <a:pt x="0" y="49530"/>
                        <a:pt x="0" y="52388"/>
                      </a:cubicBezTo>
                      <a:cubicBezTo>
                        <a:pt x="0" y="54292"/>
                        <a:pt x="1905" y="56197"/>
                        <a:pt x="3810" y="58103"/>
                      </a:cubicBezTo>
                      <a:cubicBezTo>
                        <a:pt x="5715" y="60007"/>
                        <a:pt x="8573" y="60960"/>
                        <a:pt x="11430" y="61913"/>
                      </a:cubicBezTo>
                      <a:cubicBezTo>
                        <a:pt x="13335" y="60007"/>
                        <a:pt x="16192" y="58103"/>
                        <a:pt x="20003" y="56197"/>
                      </a:cubicBezTo>
                      <a:cubicBezTo>
                        <a:pt x="22860" y="55245"/>
                        <a:pt x="27623" y="53340"/>
                        <a:pt x="33338" y="52388"/>
                      </a:cubicBezTo>
                      <a:lnTo>
                        <a:pt x="45720" y="65722"/>
                      </a:lnTo>
                      <a:lnTo>
                        <a:pt x="34290" y="67628"/>
                      </a:lnTo>
                      <a:cubicBezTo>
                        <a:pt x="30480" y="68580"/>
                        <a:pt x="26670" y="70485"/>
                        <a:pt x="23813" y="72390"/>
                      </a:cubicBezTo>
                      <a:cubicBezTo>
                        <a:pt x="20955" y="75247"/>
                        <a:pt x="20003" y="78105"/>
                        <a:pt x="20955" y="80963"/>
                      </a:cubicBezTo>
                      <a:cubicBezTo>
                        <a:pt x="21908" y="83820"/>
                        <a:pt x="22860" y="85725"/>
                        <a:pt x="25717" y="86678"/>
                      </a:cubicBezTo>
                      <a:cubicBezTo>
                        <a:pt x="28575" y="87630"/>
                        <a:pt x="32385" y="88582"/>
                        <a:pt x="35242" y="87630"/>
                      </a:cubicBezTo>
                      <a:cubicBezTo>
                        <a:pt x="43815" y="85725"/>
                        <a:pt x="52388" y="81915"/>
                        <a:pt x="59055" y="75247"/>
                      </a:cubicBezTo>
                      <a:cubicBezTo>
                        <a:pt x="66675" y="68580"/>
                        <a:pt x="71438" y="60007"/>
                        <a:pt x="75248" y="49530"/>
                      </a:cubicBezTo>
                      <a:lnTo>
                        <a:pt x="65723" y="0"/>
                      </a:lnTo>
                      <a:lnTo>
                        <a:pt x="39053" y="6667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95" name="Google Shape;7095;p35"/>
                <p:cNvSpPr/>
                <p:nvPr/>
              </p:nvSpPr>
              <p:spPr>
                <a:xfrm>
                  <a:off x="4910701" y="3818108"/>
                  <a:ext cx="2376312" cy="776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6312" h="776751" extrusionOk="0">
                      <a:moveTo>
                        <a:pt x="2324489" y="401466"/>
                      </a:moveTo>
                      <a:cubicBezTo>
                        <a:pt x="2315916" y="384321"/>
                        <a:pt x="2307344" y="367176"/>
                        <a:pt x="2299724" y="350031"/>
                      </a:cubicBezTo>
                      <a:cubicBezTo>
                        <a:pt x="2316869" y="337649"/>
                        <a:pt x="2332109" y="325266"/>
                        <a:pt x="2348301" y="310979"/>
                      </a:cubicBezTo>
                      <a:cubicBezTo>
                        <a:pt x="2399736" y="264306"/>
                        <a:pt x="2369256" y="202394"/>
                        <a:pt x="2344491" y="152864"/>
                      </a:cubicBezTo>
                      <a:lnTo>
                        <a:pt x="2339729" y="142386"/>
                      </a:lnTo>
                      <a:cubicBezTo>
                        <a:pt x="2327346" y="116669"/>
                        <a:pt x="2329251" y="90951"/>
                        <a:pt x="2331156" y="69044"/>
                      </a:cubicBezTo>
                      <a:cubicBezTo>
                        <a:pt x="2333061" y="48089"/>
                        <a:pt x="2334966" y="28086"/>
                        <a:pt x="2321631" y="14751"/>
                      </a:cubicBezTo>
                      <a:cubicBezTo>
                        <a:pt x="2310201" y="2369"/>
                        <a:pt x="2288294" y="-1441"/>
                        <a:pt x="2253051" y="464"/>
                      </a:cubicBezTo>
                      <a:lnTo>
                        <a:pt x="2253051" y="464"/>
                      </a:lnTo>
                      <a:cubicBezTo>
                        <a:pt x="2253051" y="464"/>
                        <a:pt x="2252099" y="464"/>
                        <a:pt x="2252099" y="464"/>
                      </a:cubicBezTo>
                      <a:cubicBezTo>
                        <a:pt x="2175899" y="5226"/>
                        <a:pt x="2128274" y="68091"/>
                        <a:pt x="2118749" y="177629"/>
                      </a:cubicBezTo>
                      <a:cubicBezTo>
                        <a:pt x="2112081" y="180486"/>
                        <a:pt x="2106366" y="184296"/>
                        <a:pt x="2099699" y="187154"/>
                      </a:cubicBezTo>
                      <a:cubicBezTo>
                        <a:pt x="2052074" y="209061"/>
                        <a:pt x="1995876" y="226206"/>
                        <a:pt x="1943489" y="239541"/>
                      </a:cubicBezTo>
                      <a:lnTo>
                        <a:pt x="1943489" y="239541"/>
                      </a:lnTo>
                      <a:cubicBezTo>
                        <a:pt x="1932059" y="242399"/>
                        <a:pt x="1923486" y="244304"/>
                        <a:pt x="1915866" y="246209"/>
                      </a:cubicBezTo>
                      <a:cubicBezTo>
                        <a:pt x="1915866" y="246209"/>
                        <a:pt x="1915866" y="246209"/>
                        <a:pt x="1914914" y="246209"/>
                      </a:cubicBezTo>
                      <a:lnTo>
                        <a:pt x="1914914" y="246209"/>
                      </a:lnTo>
                      <a:cubicBezTo>
                        <a:pt x="1906341" y="249066"/>
                        <a:pt x="1900626" y="250971"/>
                        <a:pt x="1896816" y="253829"/>
                      </a:cubicBezTo>
                      <a:cubicBezTo>
                        <a:pt x="1866336" y="272879"/>
                        <a:pt x="1887291" y="351936"/>
                        <a:pt x="1896816" y="381464"/>
                      </a:cubicBezTo>
                      <a:cubicBezTo>
                        <a:pt x="1760609" y="478619"/>
                        <a:pt x="1504386" y="540531"/>
                        <a:pt x="1219589" y="540531"/>
                      </a:cubicBezTo>
                      <a:cubicBezTo>
                        <a:pt x="1209111" y="540531"/>
                        <a:pt x="1199586" y="540531"/>
                        <a:pt x="1189109" y="540531"/>
                      </a:cubicBezTo>
                      <a:lnTo>
                        <a:pt x="1189109" y="540531"/>
                      </a:lnTo>
                      <a:cubicBezTo>
                        <a:pt x="1189109" y="540531"/>
                        <a:pt x="1189109" y="540531"/>
                        <a:pt x="1188156" y="540531"/>
                      </a:cubicBezTo>
                      <a:cubicBezTo>
                        <a:pt x="1188156" y="540531"/>
                        <a:pt x="1188156" y="540531"/>
                        <a:pt x="1187204" y="540531"/>
                      </a:cubicBezTo>
                      <a:lnTo>
                        <a:pt x="1187204" y="540531"/>
                      </a:lnTo>
                      <a:cubicBezTo>
                        <a:pt x="1176726" y="540531"/>
                        <a:pt x="1167201" y="540531"/>
                        <a:pt x="1156724" y="540531"/>
                      </a:cubicBezTo>
                      <a:cubicBezTo>
                        <a:pt x="871926" y="540531"/>
                        <a:pt x="615704" y="479571"/>
                        <a:pt x="479496" y="381464"/>
                      </a:cubicBezTo>
                      <a:cubicBezTo>
                        <a:pt x="489021" y="351936"/>
                        <a:pt x="509976" y="272879"/>
                        <a:pt x="479496" y="253829"/>
                      </a:cubicBezTo>
                      <a:cubicBezTo>
                        <a:pt x="475686" y="250971"/>
                        <a:pt x="469019" y="249066"/>
                        <a:pt x="461399" y="246209"/>
                      </a:cubicBezTo>
                      <a:lnTo>
                        <a:pt x="461399" y="246209"/>
                      </a:lnTo>
                      <a:cubicBezTo>
                        <a:pt x="461399" y="246209"/>
                        <a:pt x="461399" y="246209"/>
                        <a:pt x="460446" y="246209"/>
                      </a:cubicBezTo>
                      <a:cubicBezTo>
                        <a:pt x="452826" y="244304"/>
                        <a:pt x="444254" y="241446"/>
                        <a:pt x="432824" y="239541"/>
                      </a:cubicBezTo>
                      <a:lnTo>
                        <a:pt x="432824" y="239541"/>
                      </a:lnTo>
                      <a:cubicBezTo>
                        <a:pt x="379484" y="226206"/>
                        <a:pt x="323286" y="208109"/>
                        <a:pt x="276614" y="187154"/>
                      </a:cubicBezTo>
                      <a:cubicBezTo>
                        <a:pt x="269946" y="184296"/>
                        <a:pt x="263279" y="181439"/>
                        <a:pt x="257564" y="177629"/>
                      </a:cubicBezTo>
                      <a:cubicBezTo>
                        <a:pt x="248039" y="68091"/>
                        <a:pt x="200414" y="6179"/>
                        <a:pt x="124214" y="464"/>
                      </a:cubicBezTo>
                      <a:cubicBezTo>
                        <a:pt x="124214" y="464"/>
                        <a:pt x="123261" y="464"/>
                        <a:pt x="123261" y="464"/>
                      </a:cubicBezTo>
                      <a:lnTo>
                        <a:pt x="123261" y="464"/>
                      </a:lnTo>
                      <a:cubicBezTo>
                        <a:pt x="87066" y="-1441"/>
                        <a:pt x="66111" y="3321"/>
                        <a:pt x="54681" y="14751"/>
                      </a:cubicBezTo>
                      <a:cubicBezTo>
                        <a:pt x="41346" y="28086"/>
                        <a:pt x="43251" y="48089"/>
                        <a:pt x="45156" y="69044"/>
                      </a:cubicBezTo>
                      <a:cubicBezTo>
                        <a:pt x="47061" y="91904"/>
                        <a:pt x="49919" y="116669"/>
                        <a:pt x="36584" y="142386"/>
                      </a:cubicBezTo>
                      <a:lnTo>
                        <a:pt x="31821" y="152864"/>
                      </a:lnTo>
                      <a:cubicBezTo>
                        <a:pt x="7056" y="202394"/>
                        <a:pt x="-23424" y="264306"/>
                        <a:pt x="28011" y="310979"/>
                      </a:cubicBezTo>
                      <a:cubicBezTo>
                        <a:pt x="43251" y="325266"/>
                        <a:pt x="59444" y="338601"/>
                        <a:pt x="76589" y="350031"/>
                      </a:cubicBezTo>
                      <a:cubicBezTo>
                        <a:pt x="69921" y="367176"/>
                        <a:pt x="60396" y="385274"/>
                        <a:pt x="51824" y="401466"/>
                      </a:cubicBezTo>
                      <a:cubicBezTo>
                        <a:pt x="36584" y="430041"/>
                        <a:pt x="21344" y="460521"/>
                        <a:pt x="13724" y="493859"/>
                      </a:cubicBezTo>
                      <a:cubicBezTo>
                        <a:pt x="10866" y="506241"/>
                        <a:pt x="4199" y="609111"/>
                        <a:pt x="25154" y="616731"/>
                      </a:cubicBezTo>
                      <a:cubicBezTo>
                        <a:pt x="28964" y="617684"/>
                        <a:pt x="36584" y="618636"/>
                        <a:pt x="42299" y="606254"/>
                      </a:cubicBezTo>
                      <a:cubicBezTo>
                        <a:pt x="64206" y="562439"/>
                        <a:pt x="100401" y="516719"/>
                        <a:pt x="123261" y="515766"/>
                      </a:cubicBezTo>
                      <a:cubicBezTo>
                        <a:pt x="127071" y="515766"/>
                        <a:pt x="133739" y="516719"/>
                        <a:pt x="140406" y="526244"/>
                      </a:cubicBezTo>
                      <a:cubicBezTo>
                        <a:pt x="146121" y="534816"/>
                        <a:pt x="150884" y="548151"/>
                        <a:pt x="155646" y="557676"/>
                      </a:cubicBezTo>
                      <a:cubicBezTo>
                        <a:pt x="162314" y="573869"/>
                        <a:pt x="165171" y="581489"/>
                        <a:pt x="173744" y="579584"/>
                      </a:cubicBezTo>
                      <a:cubicBezTo>
                        <a:pt x="182316" y="577679"/>
                        <a:pt x="182316" y="568154"/>
                        <a:pt x="182316" y="560534"/>
                      </a:cubicBezTo>
                      <a:cubicBezTo>
                        <a:pt x="182316" y="511004"/>
                        <a:pt x="196604" y="463379"/>
                        <a:pt x="211844" y="419564"/>
                      </a:cubicBezTo>
                      <a:cubicBezTo>
                        <a:pt x="247086" y="432899"/>
                        <a:pt x="281376" y="442424"/>
                        <a:pt x="315666" y="451949"/>
                      </a:cubicBezTo>
                      <a:cubicBezTo>
                        <a:pt x="316619" y="451949"/>
                        <a:pt x="317571" y="452901"/>
                        <a:pt x="318524" y="452901"/>
                      </a:cubicBezTo>
                      <a:lnTo>
                        <a:pt x="315666" y="455759"/>
                      </a:lnTo>
                      <a:cubicBezTo>
                        <a:pt x="305189" y="467189"/>
                        <a:pt x="289949" y="481476"/>
                        <a:pt x="289949" y="481476"/>
                      </a:cubicBezTo>
                      <a:cubicBezTo>
                        <a:pt x="279471" y="492906"/>
                        <a:pt x="273756" y="507194"/>
                        <a:pt x="275661" y="520529"/>
                      </a:cubicBezTo>
                      <a:cubicBezTo>
                        <a:pt x="276614" y="533864"/>
                        <a:pt x="284234" y="545294"/>
                        <a:pt x="296616" y="553866"/>
                      </a:cubicBezTo>
                      <a:cubicBezTo>
                        <a:pt x="492831" y="693884"/>
                        <a:pt x="814776" y="776751"/>
                        <a:pt x="1157676" y="776751"/>
                      </a:cubicBezTo>
                      <a:cubicBezTo>
                        <a:pt x="1167201" y="776751"/>
                        <a:pt x="1177679" y="776751"/>
                        <a:pt x="1189109" y="776751"/>
                      </a:cubicBezTo>
                      <a:cubicBezTo>
                        <a:pt x="1199586" y="776751"/>
                        <a:pt x="1210064" y="776751"/>
                        <a:pt x="1220541" y="776751"/>
                      </a:cubicBezTo>
                      <a:cubicBezTo>
                        <a:pt x="1563441" y="776751"/>
                        <a:pt x="1885386" y="692931"/>
                        <a:pt x="2081601" y="553866"/>
                      </a:cubicBezTo>
                      <a:cubicBezTo>
                        <a:pt x="2093984" y="545294"/>
                        <a:pt x="2100651" y="532911"/>
                        <a:pt x="2102556" y="520529"/>
                      </a:cubicBezTo>
                      <a:cubicBezTo>
                        <a:pt x="2103509" y="507194"/>
                        <a:pt x="2098746" y="492906"/>
                        <a:pt x="2088269" y="481476"/>
                      </a:cubicBezTo>
                      <a:cubicBezTo>
                        <a:pt x="2088269" y="481476"/>
                        <a:pt x="2073029" y="467189"/>
                        <a:pt x="2062551" y="455759"/>
                      </a:cubicBezTo>
                      <a:lnTo>
                        <a:pt x="2059694" y="452901"/>
                      </a:lnTo>
                      <a:cubicBezTo>
                        <a:pt x="2060646" y="452901"/>
                        <a:pt x="2061599" y="451949"/>
                        <a:pt x="2062551" y="451949"/>
                      </a:cubicBezTo>
                      <a:cubicBezTo>
                        <a:pt x="2096841" y="442424"/>
                        <a:pt x="2132084" y="431946"/>
                        <a:pt x="2166374" y="419564"/>
                      </a:cubicBezTo>
                      <a:cubicBezTo>
                        <a:pt x="2181614" y="463379"/>
                        <a:pt x="2195901" y="511004"/>
                        <a:pt x="2195901" y="560534"/>
                      </a:cubicBezTo>
                      <a:cubicBezTo>
                        <a:pt x="2195901" y="568154"/>
                        <a:pt x="2195901" y="577679"/>
                        <a:pt x="2204474" y="579584"/>
                      </a:cubicBezTo>
                      <a:cubicBezTo>
                        <a:pt x="2213046" y="581489"/>
                        <a:pt x="2215904" y="573869"/>
                        <a:pt x="2222571" y="557676"/>
                      </a:cubicBezTo>
                      <a:cubicBezTo>
                        <a:pt x="2226381" y="547199"/>
                        <a:pt x="2232096" y="534816"/>
                        <a:pt x="2237811" y="526244"/>
                      </a:cubicBezTo>
                      <a:cubicBezTo>
                        <a:pt x="2244479" y="516719"/>
                        <a:pt x="2250194" y="515766"/>
                        <a:pt x="2254956" y="515766"/>
                      </a:cubicBezTo>
                      <a:cubicBezTo>
                        <a:pt x="2277816" y="516719"/>
                        <a:pt x="2314011" y="563391"/>
                        <a:pt x="2335919" y="606254"/>
                      </a:cubicBezTo>
                      <a:cubicBezTo>
                        <a:pt x="2341634" y="618636"/>
                        <a:pt x="2349254" y="617684"/>
                        <a:pt x="2353064" y="616731"/>
                      </a:cubicBezTo>
                      <a:cubicBezTo>
                        <a:pt x="2374019" y="609111"/>
                        <a:pt x="2367351" y="506241"/>
                        <a:pt x="2364494" y="493859"/>
                      </a:cubicBezTo>
                      <a:cubicBezTo>
                        <a:pt x="2354969" y="459569"/>
                        <a:pt x="2339729" y="430041"/>
                        <a:pt x="2324489" y="401466"/>
                      </a:cubicBezTo>
                      <a:close/>
                      <a:moveTo>
                        <a:pt x="165171" y="538626"/>
                      </a:moveTo>
                      <a:cubicBezTo>
                        <a:pt x="162314" y="531006"/>
                        <a:pt x="158504" y="523386"/>
                        <a:pt x="153741" y="516719"/>
                      </a:cubicBezTo>
                      <a:cubicBezTo>
                        <a:pt x="143264" y="500526"/>
                        <a:pt x="130881" y="497669"/>
                        <a:pt x="121356" y="498621"/>
                      </a:cubicBezTo>
                      <a:cubicBezTo>
                        <a:pt x="87066" y="500526"/>
                        <a:pt x="48966" y="554819"/>
                        <a:pt x="29916" y="591966"/>
                      </a:cubicBezTo>
                      <a:cubicBezTo>
                        <a:pt x="26106" y="568154"/>
                        <a:pt x="26106" y="515766"/>
                        <a:pt x="29916" y="497669"/>
                      </a:cubicBezTo>
                      <a:cubicBezTo>
                        <a:pt x="37536" y="466236"/>
                        <a:pt x="51824" y="437661"/>
                        <a:pt x="67064" y="409086"/>
                      </a:cubicBezTo>
                      <a:cubicBezTo>
                        <a:pt x="75636" y="392894"/>
                        <a:pt x="84209" y="376701"/>
                        <a:pt x="90876" y="359556"/>
                      </a:cubicBezTo>
                      <a:cubicBezTo>
                        <a:pt x="122309" y="380511"/>
                        <a:pt x="156599" y="398609"/>
                        <a:pt x="194699" y="413849"/>
                      </a:cubicBezTo>
                      <a:cubicBezTo>
                        <a:pt x="181364" y="452901"/>
                        <a:pt x="168029" y="494811"/>
                        <a:pt x="165171" y="538626"/>
                      </a:cubicBezTo>
                      <a:close/>
                      <a:moveTo>
                        <a:pt x="103259" y="26181"/>
                      </a:moveTo>
                      <a:cubicBezTo>
                        <a:pt x="104211" y="23324"/>
                        <a:pt x="105164" y="16656"/>
                        <a:pt x="123261" y="16656"/>
                      </a:cubicBezTo>
                      <a:cubicBezTo>
                        <a:pt x="203271" y="22371"/>
                        <a:pt x="230894" y="97619"/>
                        <a:pt x="239466" y="166199"/>
                      </a:cubicBezTo>
                      <a:cubicBezTo>
                        <a:pt x="148979" y="115716"/>
                        <a:pt x="97544" y="50946"/>
                        <a:pt x="103259" y="26181"/>
                      </a:cubicBezTo>
                      <a:close/>
                      <a:moveTo>
                        <a:pt x="469019" y="345269"/>
                      </a:moveTo>
                      <a:cubicBezTo>
                        <a:pt x="467114" y="351936"/>
                        <a:pt x="465209" y="357651"/>
                        <a:pt x="464256" y="364319"/>
                      </a:cubicBezTo>
                      <a:cubicBezTo>
                        <a:pt x="462351" y="363366"/>
                        <a:pt x="461399" y="362414"/>
                        <a:pt x="459494" y="360509"/>
                      </a:cubicBezTo>
                      <a:cubicBezTo>
                        <a:pt x="441396" y="346221"/>
                        <a:pt x="431871" y="336696"/>
                        <a:pt x="435681" y="324314"/>
                      </a:cubicBezTo>
                      <a:cubicBezTo>
                        <a:pt x="438539" y="314789"/>
                        <a:pt x="444254" y="312884"/>
                        <a:pt x="452826" y="312884"/>
                      </a:cubicBezTo>
                      <a:cubicBezTo>
                        <a:pt x="456636" y="312884"/>
                        <a:pt x="460446" y="312884"/>
                        <a:pt x="465209" y="313836"/>
                      </a:cubicBezTo>
                      <a:cubicBezTo>
                        <a:pt x="469019" y="313836"/>
                        <a:pt x="471876" y="314789"/>
                        <a:pt x="475686" y="314789"/>
                      </a:cubicBezTo>
                      <a:moveTo>
                        <a:pt x="565221" y="589109"/>
                      </a:moveTo>
                      <a:cubicBezTo>
                        <a:pt x="560459" y="578631"/>
                        <a:pt x="559506" y="571011"/>
                        <a:pt x="561411" y="565296"/>
                      </a:cubicBezTo>
                      <a:cubicBezTo>
                        <a:pt x="561411" y="564344"/>
                        <a:pt x="563316" y="563391"/>
                        <a:pt x="564269" y="563391"/>
                      </a:cubicBezTo>
                      <a:cubicBezTo>
                        <a:pt x="566174" y="563391"/>
                        <a:pt x="568079" y="563391"/>
                        <a:pt x="569984" y="563391"/>
                      </a:cubicBezTo>
                      <a:lnTo>
                        <a:pt x="580461" y="567201"/>
                      </a:lnTo>
                      <a:lnTo>
                        <a:pt x="591891" y="531959"/>
                      </a:lnTo>
                      <a:lnTo>
                        <a:pt x="572841" y="525291"/>
                      </a:lnTo>
                      <a:lnTo>
                        <a:pt x="572841" y="526244"/>
                      </a:lnTo>
                      <a:lnTo>
                        <a:pt x="553791" y="518624"/>
                      </a:lnTo>
                      <a:lnTo>
                        <a:pt x="512834" y="615779"/>
                      </a:lnTo>
                      <a:lnTo>
                        <a:pt x="499499" y="597681"/>
                      </a:lnTo>
                      <a:lnTo>
                        <a:pt x="513786" y="564344"/>
                      </a:lnTo>
                      <a:cubicBezTo>
                        <a:pt x="511881" y="565296"/>
                        <a:pt x="509976" y="566249"/>
                        <a:pt x="507119" y="566249"/>
                      </a:cubicBezTo>
                      <a:cubicBezTo>
                        <a:pt x="505214" y="566249"/>
                        <a:pt x="503309" y="566249"/>
                        <a:pt x="501404" y="565296"/>
                      </a:cubicBezTo>
                      <a:cubicBezTo>
                        <a:pt x="499499" y="564344"/>
                        <a:pt x="498546" y="563391"/>
                        <a:pt x="496641" y="561486"/>
                      </a:cubicBezTo>
                      <a:cubicBezTo>
                        <a:pt x="494736" y="559581"/>
                        <a:pt x="492831" y="557676"/>
                        <a:pt x="491879" y="554819"/>
                      </a:cubicBezTo>
                      <a:cubicBezTo>
                        <a:pt x="491879" y="558629"/>
                        <a:pt x="490926" y="561486"/>
                        <a:pt x="489974" y="564344"/>
                      </a:cubicBezTo>
                      <a:cubicBezTo>
                        <a:pt x="487116" y="571011"/>
                        <a:pt x="482354" y="575774"/>
                        <a:pt x="475686" y="577679"/>
                      </a:cubicBezTo>
                      <a:cubicBezTo>
                        <a:pt x="469019" y="580536"/>
                        <a:pt x="463304" y="580536"/>
                        <a:pt x="456636" y="577679"/>
                      </a:cubicBezTo>
                      <a:cubicBezTo>
                        <a:pt x="447111" y="573869"/>
                        <a:pt x="440444" y="565296"/>
                        <a:pt x="435681" y="551961"/>
                      </a:cubicBezTo>
                      <a:cubicBezTo>
                        <a:pt x="430919" y="538626"/>
                        <a:pt x="429014" y="522434"/>
                        <a:pt x="429966" y="504336"/>
                      </a:cubicBezTo>
                      <a:lnTo>
                        <a:pt x="436634" y="503384"/>
                      </a:lnTo>
                      <a:cubicBezTo>
                        <a:pt x="435681" y="515766"/>
                        <a:pt x="438539" y="527196"/>
                        <a:pt x="442349" y="536721"/>
                      </a:cubicBezTo>
                      <a:cubicBezTo>
                        <a:pt x="446159" y="546246"/>
                        <a:pt x="452826" y="552914"/>
                        <a:pt x="460446" y="555771"/>
                      </a:cubicBezTo>
                      <a:cubicBezTo>
                        <a:pt x="465209" y="557676"/>
                        <a:pt x="469019" y="557676"/>
                        <a:pt x="473781" y="556724"/>
                      </a:cubicBezTo>
                      <a:cubicBezTo>
                        <a:pt x="478544" y="554819"/>
                        <a:pt x="481401" y="551961"/>
                        <a:pt x="483306" y="548151"/>
                      </a:cubicBezTo>
                      <a:cubicBezTo>
                        <a:pt x="484259" y="546246"/>
                        <a:pt x="484259" y="543389"/>
                        <a:pt x="484259" y="540531"/>
                      </a:cubicBezTo>
                      <a:cubicBezTo>
                        <a:pt x="484259" y="537674"/>
                        <a:pt x="483306" y="534816"/>
                        <a:pt x="482354" y="532911"/>
                      </a:cubicBezTo>
                      <a:cubicBezTo>
                        <a:pt x="476639" y="533864"/>
                        <a:pt x="469019" y="532911"/>
                        <a:pt x="459494" y="531006"/>
                      </a:cubicBezTo>
                      <a:lnTo>
                        <a:pt x="457589" y="511004"/>
                      </a:lnTo>
                      <a:cubicBezTo>
                        <a:pt x="465209" y="513861"/>
                        <a:pt x="472829" y="514814"/>
                        <a:pt x="480449" y="513861"/>
                      </a:cubicBezTo>
                      <a:cubicBezTo>
                        <a:pt x="487116" y="512909"/>
                        <a:pt x="491879" y="509099"/>
                        <a:pt x="494736" y="504336"/>
                      </a:cubicBezTo>
                      <a:cubicBezTo>
                        <a:pt x="495689" y="501479"/>
                        <a:pt x="495689" y="499574"/>
                        <a:pt x="494736" y="496716"/>
                      </a:cubicBezTo>
                      <a:cubicBezTo>
                        <a:pt x="493784" y="493859"/>
                        <a:pt x="491879" y="492906"/>
                        <a:pt x="489974" y="491954"/>
                      </a:cubicBezTo>
                      <a:cubicBezTo>
                        <a:pt x="484259" y="490049"/>
                        <a:pt x="478544" y="488144"/>
                        <a:pt x="472829" y="488144"/>
                      </a:cubicBezTo>
                      <a:cubicBezTo>
                        <a:pt x="467114" y="488144"/>
                        <a:pt x="461399" y="489096"/>
                        <a:pt x="456636" y="491954"/>
                      </a:cubicBezTo>
                      <a:lnTo>
                        <a:pt x="451874" y="471951"/>
                      </a:lnTo>
                      <a:cubicBezTo>
                        <a:pt x="456636" y="470046"/>
                        <a:pt x="462351" y="469094"/>
                        <a:pt x="468066" y="469094"/>
                      </a:cubicBezTo>
                      <a:cubicBezTo>
                        <a:pt x="473781" y="469094"/>
                        <a:pt x="479496" y="470999"/>
                        <a:pt x="486164" y="472904"/>
                      </a:cubicBezTo>
                      <a:cubicBezTo>
                        <a:pt x="491879" y="475761"/>
                        <a:pt x="497594" y="482429"/>
                        <a:pt x="501404" y="493859"/>
                      </a:cubicBezTo>
                      <a:cubicBezTo>
                        <a:pt x="505214" y="505289"/>
                        <a:pt x="506166" y="513861"/>
                        <a:pt x="504261" y="519576"/>
                      </a:cubicBezTo>
                      <a:cubicBezTo>
                        <a:pt x="503309" y="522434"/>
                        <a:pt x="501404" y="525291"/>
                        <a:pt x="498546" y="527196"/>
                      </a:cubicBezTo>
                      <a:cubicBezTo>
                        <a:pt x="495689" y="529101"/>
                        <a:pt x="492831" y="531006"/>
                        <a:pt x="489021" y="531959"/>
                      </a:cubicBezTo>
                      <a:cubicBezTo>
                        <a:pt x="490926" y="534816"/>
                        <a:pt x="491879" y="538626"/>
                        <a:pt x="492831" y="544341"/>
                      </a:cubicBezTo>
                      <a:cubicBezTo>
                        <a:pt x="494736" y="546246"/>
                        <a:pt x="497594" y="548151"/>
                        <a:pt x="500451" y="549104"/>
                      </a:cubicBezTo>
                      <a:cubicBezTo>
                        <a:pt x="504261" y="551009"/>
                        <a:pt x="508071" y="551009"/>
                        <a:pt x="511881" y="551009"/>
                      </a:cubicBezTo>
                      <a:cubicBezTo>
                        <a:pt x="515691" y="550056"/>
                        <a:pt x="519501" y="549104"/>
                        <a:pt x="522359" y="546246"/>
                      </a:cubicBezTo>
                      <a:lnTo>
                        <a:pt x="536646" y="511004"/>
                      </a:lnTo>
                      <a:lnTo>
                        <a:pt x="521406" y="504336"/>
                      </a:lnTo>
                      <a:lnTo>
                        <a:pt x="515691" y="486239"/>
                      </a:lnTo>
                      <a:lnTo>
                        <a:pt x="568079" y="508146"/>
                      </a:lnTo>
                      <a:lnTo>
                        <a:pt x="675711" y="544341"/>
                      </a:lnTo>
                      <a:lnTo>
                        <a:pt x="675711" y="545294"/>
                      </a:lnTo>
                      <a:lnTo>
                        <a:pt x="782391" y="573869"/>
                      </a:lnTo>
                      <a:lnTo>
                        <a:pt x="789059" y="590061"/>
                      </a:lnTo>
                      <a:lnTo>
                        <a:pt x="769056" y="585299"/>
                      </a:lnTo>
                      <a:lnTo>
                        <a:pt x="742386" y="686264"/>
                      </a:lnTo>
                      <a:lnTo>
                        <a:pt x="727146" y="670071"/>
                      </a:lnTo>
                      <a:lnTo>
                        <a:pt x="741434" y="616731"/>
                      </a:lnTo>
                      <a:lnTo>
                        <a:pt x="706191" y="607206"/>
                      </a:lnTo>
                      <a:cubicBezTo>
                        <a:pt x="703334" y="606254"/>
                        <a:pt x="700476" y="607206"/>
                        <a:pt x="697619" y="609111"/>
                      </a:cubicBezTo>
                      <a:cubicBezTo>
                        <a:pt x="694761" y="611969"/>
                        <a:pt x="692856" y="614826"/>
                        <a:pt x="691904" y="619589"/>
                      </a:cubicBezTo>
                      <a:cubicBezTo>
                        <a:pt x="689999" y="627209"/>
                        <a:pt x="689999" y="634829"/>
                        <a:pt x="691904" y="643401"/>
                      </a:cubicBezTo>
                      <a:cubicBezTo>
                        <a:pt x="693809" y="651974"/>
                        <a:pt x="697619" y="659594"/>
                        <a:pt x="702381" y="667214"/>
                      </a:cubicBezTo>
                      <a:lnTo>
                        <a:pt x="693809" y="671024"/>
                      </a:lnTo>
                      <a:cubicBezTo>
                        <a:pt x="686189" y="656736"/>
                        <a:pt x="680474" y="644354"/>
                        <a:pt x="677616" y="633876"/>
                      </a:cubicBezTo>
                      <a:cubicBezTo>
                        <a:pt x="673806" y="623399"/>
                        <a:pt x="673806" y="613874"/>
                        <a:pt x="674759" y="608159"/>
                      </a:cubicBezTo>
                      <a:cubicBezTo>
                        <a:pt x="676664" y="601491"/>
                        <a:pt x="680474" y="596729"/>
                        <a:pt x="685236" y="592919"/>
                      </a:cubicBezTo>
                      <a:cubicBezTo>
                        <a:pt x="690951" y="589109"/>
                        <a:pt x="695714" y="588156"/>
                        <a:pt x="701429" y="590061"/>
                      </a:cubicBezTo>
                      <a:lnTo>
                        <a:pt x="745244" y="601491"/>
                      </a:lnTo>
                      <a:lnTo>
                        <a:pt x="750959" y="580536"/>
                      </a:lnTo>
                      <a:lnTo>
                        <a:pt x="681426" y="562439"/>
                      </a:lnTo>
                      <a:lnTo>
                        <a:pt x="681426" y="562439"/>
                      </a:lnTo>
                      <a:lnTo>
                        <a:pt x="678569" y="561486"/>
                      </a:lnTo>
                      <a:lnTo>
                        <a:pt x="677616" y="561486"/>
                      </a:lnTo>
                      <a:lnTo>
                        <a:pt x="677616" y="561486"/>
                      </a:lnTo>
                      <a:lnTo>
                        <a:pt x="662376" y="556724"/>
                      </a:lnTo>
                      <a:lnTo>
                        <a:pt x="632849" y="645306"/>
                      </a:lnTo>
                      <a:lnTo>
                        <a:pt x="634754" y="646259"/>
                      </a:lnTo>
                      <a:lnTo>
                        <a:pt x="640469" y="661499"/>
                      </a:lnTo>
                      <a:lnTo>
                        <a:pt x="623324" y="656736"/>
                      </a:lnTo>
                      <a:cubicBezTo>
                        <a:pt x="619514" y="655784"/>
                        <a:pt x="614751" y="655784"/>
                        <a:pt x="610941" y="658641"/>
                      </a:cubicBezTo>
                      <a:cubicBezTo>
                        <a:pt x="607131" y="661499"/>
                        <a:pt x="604274" y="665309"/>
                        <a:pt x="603321" y="670071"/>
                      </a:cubicBezTo>
                      <a:cubicBezTo>
                        <a:pt x="602369" y="672929"/>
                        <a:pt x="602369" y="675786"/>
                        <a:pt x="604274" y="679596"/>
                      </a:cubicBezTo>
                      <a:cubicBezTo>
                        <a:pt x="606179" y="682454"/>
                        <a:pt x="608084" y="684359"/>
                        <a:pt x="610941" y="685311"/>
                      </a:cubicBezTo>
                      <a:cubicBezTo>
                        <a:pt x="615704" y="686264"/>
                        <a:pt x="620466" y="687216"/>
                        <a:pt x="625229" y="686264"/>
                      </a:cubicBezTo>
                      <a:cubicBezTo>
                        <a:pt x="630944" y="685311"/>
                        <a:pt x="635706" y="684359"/>
                        <a:pt x="640469" y="681501"/>
                      </a:cubicBezTo>
                      <a:lnTo>
                        <a:pt x="647136" y="698646"/>
                      </a:lnTo>
                      <a:cubicBezTo>
                        <a:pt x="642374" y="700551"/>
                        <a:pt x="637611" y="701504"/>
                        <a:pt x="631896" y="701504"/>
                      </a:cubicBezTo>
                      <a:cubicBezTo>
                        <a:pt x="626181" y="701504"/>
                        <a:pt x="620466" y="700551"/>
                        <a:pt x="613799" y="698646"/>
                      </a:cubicBezTo>
                      <a:cubicBezTo>
                        <a:pt x="607131" y="696741"/>
                        <a:pt x="602369" y="691026"/>
                        <a:pt x="598559" y="681501"/>
                      </a:cubicBezTo>
                      <a:cubicBezTo>
                        <a:pt x="594749" y="671976"/>
                        <a:pt x="593796" y="663404"/>
                        <a:pt x="595701" y="655784"/>
                      </a:cubicBezTo>
                      <a:cubicBezTo>
                        <a:pt x="597606" y="650069"/>
                        <a:pt x="600464" y="646259"/>
                        <a:pt x="606179" y="643401"/>
                      </a:cubicBezTo>
                      <a:cubicBezTo>
                        <a:pt x="609036" y="641496"/>
                        <a:pt x="612846" y="641496"/>
                        <a:pt x="616656" y="641496"/>
                      </a:cubicBezTo>
                      <a:lnTo>
                        <a:pt x="613799" y="638639"/>
                      </a:lnTo>
                      <a:lnTo>
                        <a:pt x="626181" y="601491"/>
                      </a:lnTo>
                      <a:lnTo>
                        <a:pt x="591891" y="590061"/>
                      </a:lnTo>
                      <a:lnTo>
                        <a:pt x="588081" y="601491"/>
                      </a:lnTo>
                      <a:cubicBezTo>
                        <a:pt x="587129" y="604349"/>
                        <a:pt x="586176" y="606254"/>
                        <a:pt x="584271" y="607206"/>
                      </a:cubicBezTo>
                      <a:cubicBezTo>
                        <a:pt x="582366" y="608159"/>
                        <a:pt x="580461" y="609111"/>
                        <a:pt x="578556" y="608159"/>
                      </a:cubicBezTo>
                      <a:moveTo>
                        <a:pt x="1193871" y="634829"/>
                      </a:moveTo>
                      <a:lnTo>
                        <a:pt x="1191966" y="739604"/>
                      </a:lnTo>
                      <a:lnTo>
                        <a:pt x="1172916" y="727221"/>
                      </a:lnTo>
                      <a:lnTo>
                        <a:pt x="1172916" y="703409"/>
                      </a:lnTo>
                      <a:cubicBezTo>
                        <a:pt x="1168154" y="707219"/>
                        <a:pt x="1163391" y="710076"/>
                        <a:pt x="1158629" y="711981"/>
                      </a:cubicBezTo>
                      <a:cubicBezTo>
                        <a:pt x="1153866" y="713886"/>
                        <a:pt x="1149104" y="714839"/>
                        <a:pt x="1144341" y="714839"/>
                      </a:cubicBezTo>
                      <a:cubicBezTo>
                        <a:pt x="1135769" y="714839"/>
                        <a:pt x="1126244" y="710076"/>
                        <a:pt x="1117671" y="701504"/>
                      </a:cubicBezTo>
                      <a:cubicBezTo>
                        <a:pt x="1109099" y="692931"/>
                        <a:pt x="1104336" y="684359"/>
                        <a:pt x="1104336" y="676739"/>
                      </a:cubicBezTo>
                      <a:cubicBezTo>
                        <a:pt x="1104336" y="670071"/>
                        <a:pt x="1107194" y="664356"/>
                        <a:pt x="1112909" y="659594"/>
                      </a:cubicBezTo>
                      <a:cubicBezTo>
                        <a:pt x="1118624" y="654831"/>
                        <a:pt x="1126244" y="652926"/>
                        <a:pt x="1133864" y="652926"/>
                      </a:cubicBezTo>
                      <a:cubicBezTo>
                        <a:pt x="1141484" y="652926"/>
                        <a:pt x="1148151" y="654831"/>
                        <a:pt x="1154819" y="659594"/>
                      </a:cubicBezTo>
                      <a:cubicBezTo>
                        <a:pt x="1161486" y="663404"/>
                        <a:pt x="1167201" y="669119"/>
                        <a:pt x="1172916" y="676739"/>
                      </a:cubicBezTo>
                      <a:lnTo>
                        <a:pt x="1173869" y="634829"/>
                      </a:lnTo>
                      <a:lnTo>
                        <a:pt x="1095764" y="632924"/>
                      </a:lnTo>
                      <a:lnTo>
                        <a:pt x="1095764" y="631971"/>
                      </a:lnTo>
                      <a:lnTo>
                        <a:pt x="1070999" y="630066"/>
                      </a:lnTo>
                      <a:cubicBezTo>
                        <a:pt x="1076714" y="634829"/>
                        <a:pt x="1080524" y="639591"/>
                        <a:pt x="1083381" y="646259"/>
                      </a:cubicBezTo>
                      <a:cubicBezTo>
                        <a:pt x="1086239" y="652926"/>
                        <a:pt x="1088144" y="658641"/>
                        <a:pt x="1087191" y="665309"/>
                      </a:cubicBezTo>
                      <a:cubicBezTo>
                        <a:pt x="1086239" y="672929"/>
                        <a:pt x="1083381" y="680549"/>
                        <a:pt x="1077666" y="688169"/>
                      </a:cubicBezTo>
                      <a:cubicBezTo>
                        <a:pt x="1071951" y="694836"/>
                        <a:pt x="1065284" y="700551"/>
                        <a:pt x="1056711" y="705314"/>
                      </a:cubicBezTo>
                      <a:lnTo>
                        <a:pt x="1079571" y="735794"/>
                      </a:lnTo>
                      <a:lnTo>
                        <a:pt x="1069094" y="743414"/>
                      </a:lnTo>
                      <a:lnTo>
                        <a:pt x="1049091" y="708171"/>
                      </a:lnTo>
                      <a:cubicBezTo>
                        <a:pt x="1048139" y="709124"/>
                        <a:pt x="1047186" y="709124"/>
                        <a:pt x="1045281" y="709124"/>
                      </a:cubicBezTo>
                      <a:cubicBezTo>
                        <a:pt x="1044329" y="709124"/>
                        <a:pt x="1042424" y="709124"/>
                        <a:pt x="1040519" y="709124"/>
                      </a:cubicBezTo>
                      <a:cubicBezTo>
                        <a:pt x="1036709" y="709124"/>
                        <a:pt x="1031946" y="706266"/>
                        <a:pt x="1028136" y="701504"/>
                      </a:cubicBezTo>
                      <a:cubicBezTo>
                        <a:pt x="1024326" y="696741"/>
                        <a:pt x="1022421" y="691979"/>
                        <a:pt x="1022421" y="688169"/>
                      </a:cubicBezTo>
                      <a:cubicBezTo>
                        <a:pt x="1022421" y="685311"/>
                        <a:pt x="1023374" y="682454"/>
                        <a:pt x="1026231" y="680549"/>
                      </a:cubicBezTo>
                      <a:cubicBezTo>
                        <a:pt x="1028136" y="678644"/>
                        <a:pt x="1030041" y="677691"/>
                        <a:pt x="1032899" y="677691"/>
                      </a:cubicBezTo>
                      <a:cubicBezTo>
                        <a:pt x="1035756" y="677691"/>
                        <a:pt x="1038614" y="678644"/>
                        <a:pt x="1041471" y="680549"/>
                      </a:cubicBezTo>
                      <a:cubicBezTo>
                        <a:pt x="1044329" y="682454"/>
                        <a:pt x="1046234" y="685311"/>
                        <a:pt x="1048139" y="688169"/>
                      </a:cubicBezTo>
                      <a:cubicBezTo>
                        <a:pt x="1050996" y="687216"/>
                        <a:pt x="1054806" y="685311"/>
                        <a:pt x="1057664" y="682454"/>
                      </a:cubicBezTo>
                      <a:cubicBezTo>
                        <a:pt x="1060521" y="679596"/>
                        <a:pt x="1063379" y="675786"/>
                        <a:pt x="1066236" y="671976"/>
                      </a:cubicBezTo>
                      <a:cubicBezTo>
                        <a:pt x="1053854" y="670071"/>
                        <a:pt x="1045281" y="665309"/>
                        <a:pt x="1038614" y="659594"/>
                      </a:cubicBezTo>
                      <a:cubicBezTo>
                        <a:pt x="1031946" y="652926"/>
                        <a:pt x="1028136" y="646259"/>
                        <a:pt x="1029089" y="638639"/>
                      </a:cubicBezTo>
                      <a:cubicBezTo>
                        <a:pt x="1029089" y="636734"/>
                        <a:pt x="1030041" y="634829"/>
                        <a:pt x="1030994" y="632924"/>
                      </a:cubicBezTo>
                      <a:cubicBezTo>
                        <a:pt x="1031946" y="631019"/>
                        <a:pt x="1033851" y="630066"/>
                        <a:pt x="1035756" y="628161"/>
                      </a:cubicBezTo>
                      <a:lnTo>
                        <a:pt x="1023374" y="627209"/>
                      </a:lnTo>
                      <a:lnTo>
                        <a:pt x="1023374" y="628161"/>
                      </a:lnTo>
                      <a:lnTo>
                        <a:pt x="1003371" y="625304"/>
                      </a:lnTo>
                      <a:lnTo>
                        <a:pt x="990036" y="729126"/>
                      </a:lnTo>
                      <a:lnTo>
                        <a:pt x="972891" y="714839"/>
                      </a:lnTo>
                      <a:lnTo>
                        <a:pt x="975749" y="691026"/>
                      </a:lnTo>
                      <a:cubicBezTo>
                        <a:pt x="970986" y="693884"/>
                        <a:pt x="966224" y="696741"/>
                        <a:pt x="960509" y="697694"/>
                      </a:cubicBezTo>
                      <a:cubicBezTo>
                        <a:pt x="955746" y="699599"/>
                        <a:pt x="950031" y="699599"/>
                        <a:pt x="946221" y="699599"/>
                      </a:cubicBezTo>
                      <a:cubicBezTo>
                        <a:pt x="937649" y="698646"/>
                        <a:pt x="929076" y="692931"/>
                        <a:pt x="921456" y="683406"/>
                      </a:cubicBezTo>
                      <a:cubicBezTo>
                        <a:pt x="913836" y="673881"/>
                        <a:pt x="910026" y="665309"/>
                        <a:pt x="910979" y="657689"/>
                      </a:cubicBezTo>
                      <a:cubicBezTo>
                        <a:pt x="911931" y="651021"/>
                        <a:pt x="915741" y="645306"/>
                        <a:pt x="921456" y="641496"/>
                      </a:cubicBezTo>
                      <a:cubicBezTo>
                        <a:pt x="928124" y="637686"/>
                        <a:pt x="935744" y="635781"/>
                        <a:pt x="943364" y="636734"/>
                      </a:cubicBezTo>
                      <a:cubicBezTo>
                        <a:pt x="950984" y="637686"/>
                        <a:pt x="957651" y="640544"/>
                        <a:pt x="963366" y="645306"/>
                      </a:cubicBezTo>
                      <a:cubicBezTo>
                        <a:pt x="970034" y="650069"/>
                        <a:pt x="974796" y="656736"/>
                        <a:pt x="979559" y="664356"/>
                      </a:cubicBezTo>
                      <a:lnTo>
                        <a:pt x="985274" y="623399"/>
                      </a:lnTo>
                      <a:lnTo>
                        <a:pt x="908121" y="613874"/>
                      </a:lnTo>
                      <a:lnTo>
                        <a:pt x="907169" y="612921"/>
                      </a:lnTo>
                      <a:lnTo>
                        <a:pt x="893834" y="610064"/>
                      </a:lnTo>
                      <a:lnTo>
                        <a:pt x="875736" y="712934"/>
                      </a:lnTo>
                      <a:lnTo>
                        <a:pt x="858591" y="697694"/>
                      </a:lnTo>
                      <a:lnTo>
                        <a:pt x="874784" y="606254"/>
                      </a:lnTo>
                      <a:lnTo>
                        <a:pt x="855734" y="603396"/>
                      </a:lnTo>
                      <a:lnTo>
                        <a:pt x="848114" y="587204"/>
                      </a:lnTo>
                      <a:lnTo>
                        <a:pt x="883356" y="593871"/>
                      </a:lnTo>
                      <a:cubicBezTo>
                        <a:pt x="881451" y="588156"/>
                        <a:pt x="880499" y="583394"/>
                        <a:pt x="879546" y="580536"/>
                      </a:cubicBezTo>
                      <a:cubicBezTo>
                        <a:pt x="878594" y="576726"/>
                        <a:pt x="878594" y="573869"/>
                        <a:pt x="878594" y="571011"/>
                      </a:cubicBezTo>
                      <a:cubicBezTo>
                        <a:pt x="880499" y="561486"/>
                        <a:pt x="885261" y="553866"/>
                        <a:pt x="893834" y="548151"/>
                      </a:cubicBezTo>
                      <a:cubicBezTo>
                        <a:pt x="902406" y="542436"/>
                        <a:pt x="911931" y="540531"/>
                        <a:pt x="922409" y="542436"/>
                      </a:cubicBezTo>
                      <a:cubicBezTo>
                        <a:pt x="930981" y="544341"/>
                        <a:pt x="939554" y="550056"/>
                        <a:pt x="948126" y="560534"/>
                      </a:cubicBezTo>
                      <a:cubicBezTo>
                        <a:pt x="957651" y="571964"/>
                        <a:pt x="967176" y="586251"/>
                        <a:pt x="975749" y="603396"/>
                      </a:cubicBezTo>
                      <a:lnTo>
                        <a:pt x="970034" y="606254"/>
                      </a:lnTo>
                      <a:cubicBezTo>
                        <a:pt x="964319" y="593871"/>
                        <a:pt x="957651" y="582441"/>
                        <a:pt x="949079" y="573869"/>
                      </a:cubicBezTo>
                      <a:cubicBezTo>
                        <a:pt x="941459" y="565296"/>
                        <a:pt x="932886" y="560534"/>
                        <a:pt x="924314" y="559581"/>
                      </a:cubicBezTo>
                      <a:cubicBezTo>
                        <a:pt x="916694" y="558629"/>
                        <a:pt x="909074" y="559581"/>
                        <a:pt x="902406" y="564344"/>
                      </a:cubicBezTo>
                      <a:cubicBezTo>
                        <a:pt x="895739" y="569106"/>
                        <a:pt x="891929" y="574821"/>
                        <a:pt x="890024" y="582441"/>
                      </a:cubicBezTo>
                      <a:cubicBezTo>
                        <a:pt x="889071" y="588156"/>
                        <a:pt x="889071" y="591966"/>
                        <a:pt x="889071" y="594824"/>
                      </a:cubicBezTo>
                      <a:lnTo>
                        <a:pt x="904311" y="597681"/>
                      </a:lnTo>
                      <a:lnTo>
                        <a:pt x="905264" y="598634"/>
                      </a:lnTo>
                      <a:lnTo>
                        <a:pt x="1013849" y="612921"/>
                      </a:lnTo>
                      <a:lnTo>
                        <a:pt x="1013849" y="612921"/>
                      </a:lnTo>
                      <a:lnTo>
                        <a:pt x="1092906" y="618636"/>
                      </a:lnTo>
                      <a:lnTo>
                        <a:pt x="1093859" y="619589"/>
                      </a:lnTo>
                      <a:lnTo>
                        <a:pt x="1204349" y="621494"/>
                      </a:lnTo>
                      <a:lnTo>
                        <a:pt x="1214826" y="635781"/>
                      </a:lnTo>
                      <a:lnTo>
                        <a:pt x="1193871" y="634829"/>
                      </a:lnTo>
                      <a:close/>
                      <a:moveTo>
                        <a:pt x="1911104" y="313836"/>
                      </a:moveTo>
                      <a:cubicBezTo>
                        <a:pt x="1915866" y="312884"/>
                        <a:pt x="1919676" y="312884"/>
                        <a:pt x="1923486" y="312884"/>
                      </a:cubicBezTo>
                      <a:cubicBezTo>
                        <a:pt x="1933011" y="312884"/>
                        <a:pt x="1937774" y="315741"/>
                        <a:pt x="1940631" y="324314"/>
                      </a:cubicBezTo>
                      <a:cubicBezTo>
                        <a:pt x="1945394" y="336696"/>
                        <a:pt x="1934916" y="346221"/>
                        <a:pt x="1916819" y="360509"/>
                      </a:cubicBezTo>
                      <a:cubicBezTo>
                        <a:pt x="1914914" y="361461"/>
                        <a:pt x="1913961" y="362414"/>
                        <a:pt x="1912056" y="364319"/>
                      </a:cubicBezTo>
                      <a:cubicBezTo>
                        <a:pt x="1911104" y="357651"/>
                        <a:pt x="1908246" y="351936"/>
                        <a:pt x="1907294" y="345269"/>
                      </a:cubicBezTo>
                      <a:cubicBezTo>
                        <a:pt x="1904436" y="334791"/>
                        <a:pt x="1900626" y="323361"/>
                        <a:pt x="1900626" y="314789"/>
                      </a:cubicBezTo>
                      <a:cubicBezTo>
                        <a:pt x="1903484" y="314789"/>
                        <a:pt x="1907294" y="313836"/>
                        <a:pt x="1911104" y="313836"/>
                      </a:cubicBezTo>
                      <a:close/>
                      <a:moveTo>
                        <a:pt x="1933964" y="540531"/>
                      </a:moveTo>
                      <a:cubicBezTo>
                        <a:pt x="1934916" y="543389"/>
                        <a:pt x="1935869" y="545294"/>
                        <a:pt x="1934916" y="547199"/>
                      </a:cubicBezTo>
                      <a:cubicBezTo>
                        <a:pt x="1933964" y="550056"/>
                        <a:pt x="1933011" y="551009"/>
                        <a:pt x="1931106" y="551961"/>
                      </a:cubicBezTo>
                      <a:cubicBezTo>
                        <a:pt x="1925391" y="554819"/>
                        <a:pt x="1917771" y="553866"/>
                        <a:pt x="1908246" y="549104"/>
                      </a:cubicBezTo>
                      <a:cubicBezTo>
                        <a:pt x="1898721" y="544341"/>
                        <a:pt x="1892054" y="539579"/>
                        <a:pt x="1889196" y="533864"/>
                      </a:cubicBezTo>
                      <a:cubicBezTo>
                        <a:pt x="1888244" y="532911"/>
                        <a:pt x="1889196" y="531006"/>
                        <a:pt x="1890149" y="530054"/>
                      </a:cubicBezTo>
                      <a:cubicBezTo>
                        <a:pt x="1891101" y="528149"/>
                        <a:pt x="1893006" y="527196"/>
                        <a:pt x="1894911" y="526244"/>
                      </a:cubicBezTo>
                      <a:lnTo>
                        <a:pt x="1904436" y="521481"/>
                      </a:lnTo>
                      <a:lnTo>
                        <a:pt x="1889196" y="488144"/>
                      </a:lnTo>
                      <a:lnTo>
                        <a:pt x="1871099" y="496716"/>
                      </a:lnTo>
                      <a:lnTo>
                        <a:pt x="1871099" y="496716"/>
                      </a:lnTo>
                      <a:lnTo>
                        <a:pt x="1867289" y="498621"/>
                      </a:lnTo>
                      <a:lnTo>
                        <a:pt x="1866336" y="499574"/>
                      </a:lnTo>
                      <a:lnTo>
                        <a:pt x="1866336" y="499574"/>
                      </a:lnTo>
                      <a:lnTo>
                        <a:pt x="1832999" y="511956"/>
                      </a:lnTo>
                      <a:cubicBezTo>
                        <a:pt x="1837761" y="514814"/>
                        <a:pt x="1841571" y="517671"/>
                        <a:pt x="1844429" y="520529"/>
                      </a:cubicBezTo>
                      <a:cubicBezTo>
                        <a:pt x="1847286" y="523386"/>
                        <a:pt x="1850144" y="527196"/>
                        <a:pt x="1851096" y="530054"/>
                      </a:cubicBezTo>
                      <a:cubicBezTo>
                        <a:pt x="1852049" y="532911"/>
                        <a:pt x="1852049" y="535769"/>
                        <a:pt x="1851096" y="539579"/>
                      </a:cubicBezTo>
                      <a:cubicBezTo>
                        <a:pt x="1850144" y="543389"/>
                        <a:pt x="1848239" y="546246"/>
                        <a:pt x="1846334" y="550056"/>
                      </a:cubicBezTo>
                      <a:cubicBezTo>
                        <a:pt x="1855859" y="548151"/>
                        <a:pt x="1865384" y="549104"/>
                        <a:pt x="1873004" y="551961"/>
                      </a:cubicBezTo>
                      <a:cubicBezTo>
                        <a:pt x="1880624" y="554819"/>
                        <a:pt x="1886339" y="560534"/>
                        <a:pt x="1889196" y="567201"/>
                      </a:cubicBezTo>
                      <a:cubicBezTo>
                        <a:pt x="1893006" y="575774"/>
                        <a:pt x="1892054" y="585299"/>
                        <a:pt x="1886339" y="593871"/>
                      </a:cubicBezTo>
                      <a:cubicBezTo>
                        <a:pt x="1880624" y="603396"/>
                        <a:pt x="1872051" y="610064"/>
                        <a:pt x="1861574" y="613874"/>
                      </a:cubicBezTo>
                      <a:cubicBezTo>
                        <a:pt x="1852049" y="617684"/>
                        <a:pt x="1840619" y="615779"/>
                        <a:pt x="1827284" y="609111"/>
                      </a:cubicBezTo>
                      <a:cubicBezTo>
                        <a:pt x="1813949" y="602444"/>
                        <a:pt x="1805376" y="593871"/>
                        <a:pt x="1801566" y="583394"/>
                      </a:cubicBezTo>
                      <a:cubicBezTo>
                        <a:pt x="1799661" y="578631"/>
                        <a:pt x="1800614" y="572916"/>
                        <a:pt x="1803471" y="567201"/>
                      </a:cubicBezTo>
                      <a:cubicBezTo>
                        <a:pt x="1807281" y="561486"/>
                        <a:pt x="1812044" y="556724"/>
                        <a:pt x="1818711" y="551961"/>
                      </a:cubicBezTo>
                      <a:cubicBezTo>
                        <a:pt x="1824426" y="549104"/>
                        <a:pt x="1828236" y="544341"/>
                        <a:pt x="1831094" y="539579"/>
                      </a:cubicBezTo>
                      <a:cubicBezTo>
                        <a:pt x="1833951" y="534816"/>
                        <a:pt x="1834904" y="531006"/>
                        <a:pt x="1832999" y="527196"/>
                      </a:cubicBezTo>
                      <a:cubicBezTo>
                        <a:pt x="1832046" y="524339"/>
                        <a:pt x="1830141" y="521481"/>
                        <a:pt x="1828236" y="519576"/>
                      </a:cubicBezTo>
                      <a:cubicBezTo>
                        <a:pt x="1826331" y="517671"/>
                        <a:pt x="1825379" y="515766"/>
                        <a:pt x="1822521" y="514814"/>
                      </a:cubicBezTo>
                      <a:lnTo>
                        <a:pt x="1772039" y="533864"/>
                      </a:lnTo>
                      <a:lnTo>
                        <a:pt x="1772039" y="533864"/>
                      </a:lnTo>
                      <a:lnTo>
                        <a:pt x="1757751" y="538626"/>
                      </a:lnTo>
                      <a:lnTo>
                        <a:pt x="1791089" y="637686"/>
                      </a:lnTo>
                      <a:lnTo>
                        <a:pt x="1769181" y="632924"/>
                      </a:lnTo>
                      <a:lnTo>
                        <a:pt x="1739654" y="545294"/>
                      </a:lnTo>
                      <a:lnTo>
                        <a:pt x="1726319" y="550056"/>
                      </a:lnTo>
                      <a:lnTo>
                        <a:pt x="1727271" y="551009"/>
                      </a:lnTo>
                      <a:lnTo>
                        <a:pt x="1708221" y="556724"/>
                      </a:lnTo>
                      <a:lnTo>
                        <a:pt x="1737749" y="657689"/>
                      </a:lnTo>
                      <a:lnTo>
                        <a:pt x="1715841" y="651974"/>
                      </a:lnTo>
                      <a:lnTo>
                        <a:pt x="1708221" y="627209"/>
                      </a:lnTo>
                      <a:cubicBezTo>
                        <a:pt x="1707269" y="630066"/>
                        <a:pt x="1705364" y="631971"/>
                        <a:pt x="1702506" y="633876"/>
                      </a:cubicBezTo>
                      <a:cubicBezTo>
                        <a:pt x="1699649" y="635781"/>
                        <a:pt x="1696791" y="637686"/>
                        <a:pt x="1693934" y="638639"/>
                      </a:cubicBezTo>
                      <a:cubicBezTo>
                        <a:pt x="1685361" y="641496"/>
                        <a:pt x="1675836" y="640544"/>
                        <a:pt x="1665359" y="635781"/>
                      </a:cubicBezTo>
                      <a:cubicBezTo>
                        <a:pt x="1654881" y="631971"/>
                        <a:pt x="1648214" y="626256"/>
                        <a:pt x="1646309" y="619589"/>
                      </a:cubicBezTo>
                      <a:lnTo>
                        <a:pt x="1633926" y="578631"/>
                      </a:lnTo>
                      <a:lnTo>
                        <a:pt x="1622496" y="582441"/>
                      </a:lnTo>
                      <a:lnTo>
                        <a:pt x="1621544" y="581489"/>
                      </a:lnTo>
                      <a:lnTo>
                        <a:pt x="1607256" y="585299"/>
                      </a:lnTo>
                      <a:lnTo>
                        <a:pt x="1632021" y="687216"/>
                      </a:lnTo>
                      <a:lnTo>
                        <a:pt x="1611066" y="680549"/>
                      </a:lnTo>
                      <a:lnTo>
                        <a:pt x="1589159" y="590061"/>
                      </a:lnTo>
                      <a:lnTo>
                        <a:pt x="1574871" y="593871"/>
                      </a:lnTo>
                      <a:lnTo>
                        <a:pt x="1575824" y="594824"/>
                      </a:lnTo>
                      <a:lnTo>
                        <a:pt x="1555821" y="598634"/>
                      </a:lnTo>
                      <a:lnTo>
                        <a:pt x="1574871" y="701504"/>
                      </a:lnTo>
                      <a:lnTo>
                        <a:pt x="1553916" y="692931"/>
                      </a:lnTo>
                      <a:lnTo>
                        <a:pt x="1551059" y="676739"/>
                      </a:lnTo>
                      <a:cubicBezTo>
                        <a:pt x="1548201" y="682454"/>
                        <a:pt x="1543439" y="686264"/>
                        <a:pt x="1537724" y="690074"/>
                      </a:cubicBezTo>
                      <a:cubicBezTo>
                        <a:pt x="1531056" y="693884"/>
                        <a:pt x="1524389" y="696741"/>
                        <a:pt x="1516769" y="697694"/>
                      </a:cubicBezTo>
                      <a:cubicBezTo>
                        <a:pt x="1508196" y="699599"/>
                        <a:pt x="1499624" y="697694"/>
                        <a:pt x="1490099" y="692931"/>
                      </a:cubicBezTo>
                      <a:cubicBezTo>
                        <a:pt x="1480574" y="688169"/>
                        <a:pt x="1474859" y="682454"/>
                        <a:pt x="1473906" y="676739"/>
                      </a:cubicBezTo>
                      <a:cubicBezTo>
                        <a:pt x="1473906" y="675786"/>
                        <a:pt x="1473906" y="673881"/>
                        <a:pt x="1474859" y="671976"/>
                      </a:cubicBezTo>
                      <a:cubicBezTo>
                        <a:pt x="1475811" y="670071"/>
                        <a:pt x="1476764" y="668166"/>
                        <a:pt x="1478669" y="666261"/>
                      </a:cubicBezTo>
                      <a:cubicBezTo>
                        <a:pt x="1472954" y="664356"/>
                        <a:pt x="1467239" y="661499"/>
                        <a:pt x="1463429" y="657689"/>
                      </a:cubicBezTo>
                      <a:cubicBezTo>
                        <a:pt x="1459619" y="653879"/>
                        <a:pt x="1456761" y="650069"/>
                        <a:pt x="1455809" y="646259"/>
                      </a:cubicBezTo>
                      <a:cubicBezTo>
                        <a:pt x="1454856" y="641496"/>
                        <a:pt x="1455809" y="636734"/>
                        <a:pt x="1459619" y="633876"/>
                      </a:cubicBezTo>
                      <a:cubicBezTo>
                        <a:pt x="1462476" y="630066"/>
                        <a:pt x="1466286" y="628161"/>
                        <a:pt x="1472001" y="626256"/>
                      </a:cubicBezTo>
                      <a:lnTo>
                        <a:pt x="1495814" y="621494"/>
                      </a:lnTo>
                      <a:lnTo>
                        <a:pt x="1493909" y="610064"/>
                      </a:lnTo>
                      <a:lnTo>
                        <a:pt x="1443426" y="619589"/>
                      </a:lnTo>
                      <a:lnTo>
                        <a:pt x="1443426" y="619589"/>
                      </a:lnTo>
                      <a:lnTo>
                        <a:pt x="1429139" y="621494"/>
                      </a:lnTo>
                      <a:lnTo>
                        <a:pt x="1441521" y="725316"/>
                      </a:lnTo>
                      <a:lnTo>
                        <a:pt x="1421519" y="715791"/>
                      </a:lnTo>
                      <a:lnTo>
                        <a:pt x="1418661" y="691979"/>
                      </a:lnTo>
                      <a:cubicBezTo>
                        <a:pt x="1414851" y="696741"/>
                        <a:pt x="1410089" y="699599"/>
                        <a:pt x="1405326" y="702456"/>
                      </a:cubicBezTo>
                      <a:cubicBezTo>
                        <a:pt x="1400564" y="705314"/>
                        <a:pt x="1395801" y="707219"/>
                        <a:pt x="1391991" y="707219"/>
                      </a:cubicBezTo>
                      <a:cubicBezTo>
                        <a:pt x="1383419" y="708171"/>
                        <a:pt x="1373894" y="705314"/>
                        <a:pt x="1363416" y="697694"/>
                      </a:cubicBezTo>
                      <a:cubicBezTo>
                        <a:pt x="1353891" y="690074"/>
                        <a:pt x="1348176" y="683406"/>
                        <a:pt x="1347224" y="674834"/>
                      </a:cubicBezTo>
                      <a:cubicBezTo>
                        <a:pt x="1346271" y="668166"/>
                        <a:pt x="1348176" y="661499"/>
                        <a:pt x="1353891" y="656736"/>
                      </a:cubicBezTo>
                      <a:cubicBezTo>
                        <a:pt x="1359606" y="651021"/>
                        <a:pt x="1366274" y="648164"/>
                        <a:pt x="1373894" y="647211"/>
                      </a:cubicBezTo>
                      <a:cubicBezTo>
                        <a:pt x="1381514" y="646259"/>
                        <a:pt x="1388181" y="647211"/>
                        <a:pt x="1395801" y="651021"/>
                      </a:cubicBezTo>
                      <a:cubicBezTo>
                        <a:pt x="1403421" y="653879"/>
                        <a:pt x="1410089" y="658641"/>
                        <a:pt x="1415804" y="665309"/>
                      </a:cubicBezTo>
                      <a:lnTo>
                        <a:pt x="1411041" y="624351"/>
                      </a:lnTo>
                      <a:lnTo>
                        <a:pt x="1333889" y="633876"/>
                      </a:lnTo>
                      <a:lnTo>
                        <a:pt x="1332936" y="632924"/>
                      </a:lnTo>
                      <a:lnTo>
                        <a:pt x="1318649" y="633876"/>
                      </a:lnTo>
                      <a:lnTo>
                        <a:pt x="1326269" y="738651"/>
                      </a:lnTo>
                      <a:lnTo>
                        <a:pt x="1306266" y="728174"/>
                      </a:lnTo>
                      <a:lnTo>
                        <a:pt x="1299599" y="635781"/>
                      </a:lnTo>
                      <a:lnTo>
                        <a:pt x="1280549" y="636734"/>
                      </a:lnTo>
                      <a:lnTo>
                        <a:pt x="1269119" y="623399"/>
                      </a:lnTo>
                      <a:lnTo>
                        <a:pt x="1304361" y="620541"/>
                      </a:lnTo>
                      <a:cubicBezTo>
                        <a:pt x="1301504" y="615779"/>
                        <a:pt x="1298646" y="611969"/>
                        <a:pt x="1297694" y="608159"/>
                      </a:cubicBezTo>
                      <a:cubicBezTo>
                        <a:pt x="1295789" y="604349"/>
                        <a:pt x="1294836" y="601491"/>
                        <a:pt x="1294836" y="599586"/>
                      </a:cubicBezTo>
                      <a:cubicBezTo>
                        <a:pt x="1293884" y="590061"/>
                        <a:pt x="1297694" y="581489"/>
                        <a:pt x="1304361" y="573869"/>
                      </a:cubicBezTo>
                      <a:cubicBezTo>
                        <a:pt x="1311029" y="566249"/>
                        <a:pt x="1319601" y="562439"/>
                        <a:pt x="1330079" y="561486"/>
                      </a:cubicBezTo>
                      <a:cubicBezTo>
                        <a:pt x="1338651" y="560534"/>
                        <a:pt x="1348176" y="564344"/>
                        <a:pt x="1359606" y="572916"/>
                      </a:cubicBezTo>
                      <a:cubicBezTo>
                        <a:pt x="1371989" y="581489"/>
                        <a:pt x="1384371" y="592919"/>
                        <a:pt x="1396754" y="608159"/>
                      </a:cubicBezTo>
                      <a:lnTo>
                        <a:pt x="1391991" y="611969"/>
                      </a:lnTo>
                      <a:cubicBezTo>
                        <a:pt x="1383419" y="600539"/>
                        <a:pt x="1373894" y="591966"/>
                        <a:pt x="1364369" y="585299"/>
                      </a:cubicBezTo>
                      <a:cubicBezTo>
                        <a:pt x="1354844" y="579584"/>
                        <a:pt x="1345319" y="576726"/>
                        <a:pt x="1337699" y="576726"/>
                      </a:cubicBezTo>
                      <a:cubicBezTo>
                        <a:pt x="1330079" y="577679"/>
                        <a:pt x="1322459" y="580536"/>
                        <a:pt x="1316744" y="587204"/>
                      </a:cubicBezTo>
                      <a:cubicBezTo>
                        <a:pt x="1311029" y="592919"/>
                        <a:pt x="1309124" y="599586"/>
                        <a:pt x="1309124" y="608159"/>
                      </a:cubicBezTo>
                      <a:cubicBezTo>
                        <a:pt x="1309124" y="613874"/>
                        <a:pt x="1310076" y="617684"/>
                        <a:pt x="1311029" y="619589"/>
                      </a:cubicBezTo>
                      <a:lnTo>
                        <a:pt x="1326269" y="618636"/>
                      </a:lnTo>
                      <a:lnTo>
                        <a:pt x="1327221" y="619589"/>
                      </a:lnTo>
                      <a:lnTo>
                        <a:pt x="1436759" y="607206"/>
                      </a:lnTo>
                      <a:lnTo>
                        <a:pt x="1437711" y="608159"/>
                      </a:lnTo>
                      <a:lnTo>
                        <a:pt x="1558679" y="585299"/>
                      </a:lnTo>
                      <a:lnTo>
                        <a:pt x="1558679" y="585299"/>
                      </a:lnTo>
                      <a:lnTo>
                        <a:pt x="1615829" y="571011"/>
                      </a:lnTo>
                      <a:lnTo>
                        <a:pt x="1616781" y="571964"/>
                      </a:lnTo>
                      <a:lnTo>
                        <a:pt x="1709174" y="545294"/>
                      </a:lnTo>
                      <a:lnTo>
                        <a:pt x="1744416" y="533864"/>
                      </a:lnTo>
                      <a:cubicBezTo>
                        <a:pt x="1737749" y="524339"/>
                        <a:pt x="1731081" y="516719"/>
                        <a:pt x="1722509" y="511956"/>
                      </a:cubicBezTo>
                      <a:cubicBezTo>
                        <a:pt x="1713936" y="507194"/>
                        <a:pt x="1706316" y="506241"/>
                        <a:pt x="1699649" y="509099"/>
                      </a:cubicBezTo>
                      <a:cubicBezTo>
                        <a:pt x="1694886" y="511004"/>
                        <a:pt x="1691076" y="513861"/>
                        <a:pt x="1689171" y="519576"/>
                      </a:cubicBezTo>
                      <a:cubicBezTo>
                        <a:pt x="1687266" y="524339"/>
                        <a:pt x="1687266" y="530054"/>
                        <a:pt x="1689171" y="535769"/>
                      </a:cubicBezTo>
                      <a:cubicBezTo>
                        <a:pt x="1690124" y="537674"/>
                        <a:pt x="1691076" y="540531"/>
                        <a:pt x="1692981" y="542436"/>
                      </a:cubicBezTo>
                      <a:cubicBezTo>
                        <a:pt x="1694886" y="544341"/>
                        <a:pt x="1696791" y="546246"/>
                        <a:pt x="1699649" y="548151"/>
                      </a:cubicBezTo>
                      <a:lnTo>
                        <a:pt x="1692981" y="550056"/>
                      </a:lnTo>
                      <a:cubicBezTo>
                        <a:pt x="1689171" y="548151"/>
                        <a:pt x="1685361" y="544341"/>
                        <a:pt x="1682504" y="540531"/>
                      </a:cubicBezTo>
                      <a:cubicBezTo>
                        <a:pt x="1679646" y="535769"/>
                        <a:pt x="1676789" y="531959"/>
                        <a:pt x="1675836" y="527196"/>
                      </a:cubicBezTo>
                      <a:cubicBezTo>
                        <a:pt x="1672979" y="519576"/>
                        <a:pt x="1673931" y="512909"/>
                        <a:pt x="1676789" y="505289"/>
                      </a:cubicBezTo>
                      <a:cubicBezTo>
                        <a:pt x="1679646" y="498621"/>
                        <a:pt x="1685361" y="493859"/>
                        <a:pt x="1692029" y="491001"/>
                      </a:cubicBezTo>
                      <a:cubicBezTo>
                        <a:pt x="1701554" y="488144"/>
                        <a:pt x="1712031" y="490049"/>
                        <a:pt x="1722509" y="497669"/>
                      </a:cubicBezTo>
                      <a:cubicBezTo>
                        <a:pt x="1733939" y="505289"/>
                        <a:pt x="1743464" y="516719"/>
                        <a:pt x="1752036" y="531006"/>
                      </a:cubicBezTo>
                      <a:lnTo>
                        <a:pt x="1765371" y="526244"/>
                      </a:lnTo>
                      <a:lnTo>
                        <a:pt x="1766324" y="526244"/>
                      </a:lnTo>
                      <a:lnTo>
                        <a:pt x="1859669" y="491001"/>
                      </a:lnTo>
                      <a:lnTo>
                        <a:pt x="1859669" y="491001"/>
                      </a:lnTo>
                      <a:lnTo>
                        <a:pt x="1962539" y="445281"/>
                      </a:lnTo>
                      <a:lnTo>
                        <a:pt x="1977779" y="453854"/>
                      </a:lnTo>
                      <a:lnTo>
                        <a:pt x="1959681" y="462426"/>
                      </a:lnTo>
                      <a:lnTo>
                        <a:pt x="2002544" y="557676"/>
                      </a:lnTo>
                      <a:lnTo>
                        <a:pt x="1980636" y="554819"/>
                      </a:lnTo>
                      <a:lnTo>
                        <a:pt x="1964444" y="518624"/>
                      </a:lnTo>
                      <a:lnTo>
                        <a:pt x="1932059" y="532911"/>
                      </a:lnTo>
                      <a:lnTo>
                        <a:pt x="1933964" y="540531"/>
                      </a:lnTo>
                      <a:close/>
                      <a:moveTo>
                        <a:pt x="2038739" y="575774"/>
                      </a:moveTo>
                      <a:lnTo>
                        <a:pt x="2006354" y="565296"/>
                      </a:lnTo>
                      <a:cubicBezTo>
                        <a:pt x="2004449" y="564344"/>
                        <a:pt x="2001591" y="564344"/>
                        <a:pt x="1999686" y="563391"/>
                      </a:cubicBezTo>
                      <a:cubicBezTo>
                        <a:pt x="1997781" y="563391"/>
                        <a:pt x="1995876" y="563391"/>
                        <a:pt x="1994924" y="563391"/>
                      </a:cubicBezTo>
                      <a:cubicBezTo>
                        <a:pt x="1993971" y="564344"/>
                        <a:pt x="1992066" y="565296"/>
                        <a:pt x="1991114" y="566249"/>
                      </a:cubicBezTo>
                      <a:cubicBezTo>
                        <a:pt x="1990161" y="567201"/>
                        <a:pt x="1988256" y="570059"/>
                        <a:pt x="1986351" y="572916"/>
                      </a:cubicBezTo>
                      <a:lnTo>
                        <a:pt x="1974921" y="566249"/>
                      </a:lnTo>
                      <a:cubicBezTo>
                        <a:pt x="1976826" y="564344"/>
                        <a:pt x="1978731" y="561486"/>
                        <a:pt x="1980636" y="559581"/>
                      </a:cubicBezTo>
                      <a:cubicBezTo>
                        <a:pt x="1982541" y="557676"/>
                        <a:pt x="1984446" y="556724"/>
                        <a:pt x="1985399" y="555771"/>
                      </a:cubicBezTo>
                      <a:cubicBezTo>
                        <a:pt x="1987304" y="554819"/>
                        <a:pt x="1988256" y="554819"/>
                        <a:pt x="1989209" y="554819"/>
                      </a:cubicBezTo>
                      <a:cubicBezTo>
                        <a:pt x="1990161" y="554819"/>
                        <a:pt x="1992066" y="554819"/>
                        <a:pt x="1993971" y="555771"/>
                      </a:cubicBezTo>
                      <a:lnTo>
                        <a:pt x="2041596" y="569106"/>
                      </a:lnTo>
                      <a:lnTo>
                        <a:pt x="2038739" y="575774"/>
                      </a:lnTo>
                      <a:close/>
                      <a:moveTo>
                        <a:pt x="2137799" y="166199"/>
                      </a:moveTo>
                      <a:cubicBezTo>
                        <a:pt x="2145419" y="97619"/>
                        <a:pt x="2173041" y="21419"/>
                        <a:pt x="2254004" y="16656"/>
                      </a:cubicBezTo>
                      <a:cubicBezTo>
                        <a:pt x="2271149" y="16656"/>
                        <a:pt x="2273054" y="24276"/>
                        <a:pt x="2274006" y="26181"/>
                      </a:cubicBezTo>
                      <a:cubicBezTo>
                        <a:pt x="2278769" y="50946"/>
                        <a:pt x="2227334" y="115716"/>
                        <a:pt x="2137799" y="166199"/>
                      </a:cubicBezTo>
                      <a:close/>
                      <a:moveTo>
                        <a:pt x="2346396" y="591014"/>
                      </a:moveTo>
                      <a:cubicBezTo>
                        <a:pt x="2327346" y="553866"/>
                        <a:pt x="2289246" y="499574"/>
                        <a:pt x="2254956" y="497669"/>
                      </a:cubicBezTo>
                      <a:cubicBezTo>
                        <a:pt x="2246384" y="496716"/>
                        <a:pt x="2233049" y="499574"/>
                        <a:pt x="2222571" y="515766"/>
                      </a:cubicBezTo>
                      <a:cubicBezTo>
                        <a:pt x="2218761" y="522434"/>
                        <a:pt x="2214951" y="530054"/>
                        <a:pt x="2211141" y="537674"/>
                      </a:cubicBezTo>
                      <a:cubicBezTo>
                        <a:pt x="2207331" y="493859"/>
                        <a:pt x="2194949" y="451949"/>
                        <a:pt x="2181614" y="412896"/>
                      </a:cubicBezTo>
                      <a:cubicBezTo>
                        <a:pt x="2219714" y="397656"/>
                        <a:pt x="2254004" y="379559"/>
                        <a:pt x="2285436" y="358604"/>
                      </a:cubicBezTo>
                      <a:cubicBezTo>
                        <a:pt x="2293056" y="375749"/>
                        <a:pt x="2300676" y="391941"/>
                        <a:pt x="2309249" y="408134"/>
                      </a:cubicBezTo>
                      <a:cubicBezTo>
                        <a:pt x="2323536" y="435756"/>
                        <a:pt x="2338776" y="465284"/>
                        <a:pt x="2346396" y="496716"/>
                      </a:cubicBezTo>
                      <a:cubicBezTo>
                        <a:pt x="2350206" y="515766"/>
                        <a:pt x="2350206" y="568154"/>
                        <a:pt x="2346396" y="59101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7096" name="Google Shape;7096;p35"/>
          <p:cNvSpPr/>
          <p:nvPr/>
        </p:nvSpPr>
        <p:spPr>
          <a:xfrm>
            <a:off x="-522" y="-1319225"/>
            <a:ext cx="794084" cy="14164521"/>
          </a:xfrm>
          <a:custGeom>
            <a:avLst/>
            <a:gdLst/>
            <a:ahLst/>
            <a:cxnLst/>
            <a:rect l="l" t="t" r="r" b="b"/>
            <a:pathLst>
              <a:path w="794084" h="14164521" extrusionOk="0">
                <a:moveTo>
                  <a:pt x="652655" y="7943935"/>
                </a:moveTo>
                <a:lnTo>
                  <a:pt x="650770" y="7944316"/>
                </a:lnTo>
                <a:lnTo>
                  <a:pt x="650770" y="7944316"/>
                </a:lnTo>
                <a:lnTo>
                  <a:pt x="652655" y="7943935"/>
                </a:lnTo>
                <a:close/>
                <a:moveTo>
                  <a:pt x="0" y="2381"/>
                </a:moveTo>
                <a:lnTo>
                  <a:pt x="794084" y="0"/>
                </a:lnTo>
                <a:lnTo>
                  <a:pt x="792386" y="6521110"/>
                </a:lnTo>
                <a:lnTo>
                  <a:pt x="792695" y="6521110"/>
                </a:lnTo>
                <a:lnTo>
                  <a:pt x="792695" y="6940210"/>
                </a:lnTo>
                <a:lnTo>
                  <a:pt x="792428" y="6940210"/>
                </a:lnTo>
                <a:cubicBezTo>
                  <a:pt x="792430" y="6950301"/>
                  <a:pt x="792433" y="6960393"/>
                  <a:pt x="792435" y="6970484"/>
                </a:cubicBezTo>
                <a:lnTo>
                  <a:pt x="785164" y="7006498"/>
                </a:lnTo>
                <a:cubicBezTo>
                  <a:pt x="777887" y="7023703"/>
                  <a:pt x="767356" y="7039198"/>
                  <a:pt x="754344" y="7052210"/>
                </a:cubicBezTo>
                <a:cubicBezTo>
                  <a:pt x="719662" y="7075911"/>
                  <a:pt x="708791" y="7075801"/>
                  <a:pt x="686015" y="7087596"/>
                </a:cubicBezTo>
                <a:lnTo>
                  <a:pt x="653151" y="7094231"/>
                </a:lnTo>
                <a:lnTo>
                  <a:pt x="653151" y="7094231"/>
                </a:lnTo>
                <a:lnTo>
                  <a:pt x="686015" y="7087596"/>
                </a:lnTo>
                <a:lnTo>
                  <a:pt x="620390" y="7107967"/>
                </a:lnTo>
                <a:cubicBezTo>
                  <a:pt x="460230" y="7175709"/>
                  <a:pt x="347851" y="7334297"/>
                  <a:pt x="347851" y="7519133"/>
                </a:cubicBezTo>
                <a:cubicBezTo>
                  <a:pt x="347851" y="7703969"/>
                  <a:pt x="460230" y="7862557"/>
                  <a:pt x="620390" y="7930299"/>
                </a:cubicBezTo>
                <a:lnTo>
                  <a:pt x="686015" y="7950670"/>
                </a:lnTo>
                <a:lnTo>
                  <a:pt x="704152" y="7956300"/>
                </a:lnTo>
                <a:lnTo>
                  <a:pt x="754344" y="7986056"/>
                </a:lnTo>
                <a:cubicBezTo>
                  <a:pt x="767356" y="7999068"/>
                  <a:pt x="777887" y="8014563"/>
                  <a:pt x="785164" y="8031768"/>
                </a:cubicBezTo>
                <a:lnTo>
                  <a:pt x="792687" y="8069030"/>
                </a:lnTo>
                <a:cubicBezTo>
                  <a:pt x="792690" y="8081493"/>
                  <a:pt x="792692" y="8093955"/>
                  <a:pt x="792695" y="8106418"/>
                </a:cubicBezTo>
                <a:lnTo>
                  <a:pt x="791819" y="8110756"/>
                </a:lnTo>
                <a:lnTo>
                  <a:pt x="791819" y="8110756"/>
                </a:lnTo>
                <a:lnTo>
                  <a:pt x="792695" y="8106418"/>
                </a:lnTo>
                <a:lnTo>
                  <a:pt x="794084" y="14164521"/>
                </a:lnTo>
                <a:lnTo>
                  <a:pt x="0" y="14164521"/>
                </a:lnTo>
                <a:lnTo>
                  <a:pt x="0" y="2381"/>
                </a:lnTo>
                <a:close/>
              </a:path>
            </a:pathLst>
          </a:custGeom>
          <a:solidFill>
            <a:srgbClr val="B8114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97" name="Google Shape;7097;p35"/>
          <p:cNvSpPr/>
          <p:nvPr/>
        </p:nvSpPr>
        <p:spPr>
          <a:xfrm>
            <a:off x="177277" y="4148453"/>
            <a:ext cx="470356" cy="470356"/>
          </a:xfrm>
          <a:custGeom>
            <a:avLst/>
            <a:gdLst/>
            <a:ahLst/>
            <a:cxnLst/>
            <a:rect l="l" t="t" r="r" b="b"/>
            <a:pathLst>
              <a:path w="470356" h="470356" extrusionOk="0">
                <a:moveTo>
                  <a:pt x="385593" y="364560"/>
                </a:moveTo>
                <a:cubicBezTo>
                  <a:pt x="374345" y="364528"/>
                  <a:pt x="363385" y="368123"/>
                  <a:pt x="354341" y="374812"/>
                </a:cubicBezTo>
                <a:lnTo>
                  <a:pt x="323900" y="344370"/>
                </a:lnTo>
                <a:cubicBezTo>
                  <a:pt x="314208" y="334762"/>
                  <a:pt x="298563" y="334829"/>
                  <a:pt x="288955" y="344521"/>
                </a:cubicBezTo>
                <a:cubicBezTo>
                  <a:pt x="279404" y="354153"/>
                  <a:pt x="279404" y="369684"/>
                  <a:pt x="288955" y="379316"/>
                </a:cubicBezTo>
                <a:lnTo>
                  <a:pt x="295231" y="385593"/>
                </a:lnTo>
                <a:lnTo>
                  <a:pt x="243095" y="385593"/>
                </a:lnTo>
                <a:lnTo>
                  <a:pt x="243095" y="335278"/>
                </a:lnTo>
                <a:cubicBezTo>
                  <a:pt x="243095" y="330906"/>
                  <a:pt x="239551" y="327362"/>
                  <a:pt x="235178" y="327362"/>
                </a:cubicBezTo>
                <a:cubicBezTo>
                  <a:pt x="232906" y="327361"/>
                  <a:pt x="230744" y="328337"/>
                  <a:pt x="229241" y="330042"/>
                </a:cubicBezTo>
                <a:cubicBezTo>
                  <a:pt x="220571" y="339885"/>
                  <a:pt x="205564" y="340836"/>
                  <a:pt x="195721" y="332166"/>
                </a:cubicBezTo>
                <a:cubicBezTo>
                  <a:pt x="185878" y="323496"/>
                  <a:pt x="184927" y="308490"/>
                  <a:pt x="193597" y="298646"/>
                </a:cubicBezTo>
                <a:cubicBezTo>
                  <a:pt x="202266" y="288803"/>
                  <a:pt x="217273" y="287852"/>
                  <a:pt x="227116" y="296522"/>
                </a:cubicBezTo>
                <a:cubicBezTo>
                  <a:pt x="227868" y="297185"/>
                  <a:pt x="228578" y="297894"/>
                  <a:pt x="229241" y="298646"/>
                </a:cubicBezTo>
                <a:cubicBezTo>
                  <a:pt x="232132" y="301926"/>
                  <a:pt x="237136" y="302240"/>
                  <a:pt x="240414" y="299348"/>
                </a:cubicBezTo>
                <a:cubicBezTo>
                  <a:pt x="242119" y="297845"/>
                  <a:pt x="243095" y="295682"/>
                  <a:pt x="243095" y="293410"/>
                </a:cubicBezTo>
                <a:lnTo>
                  <a:pt x="243095" y="243095"/>
                </a:lnTo>
                <a:lnTo>
                  <a:pt x="278073" y="243095"/>
                </a:lnTo>
                <a:cubicBezTo>
                  <a:pt x="269319" y="263127"/>
                  <a:pt x="278462" y="286462"/>
                  <a:pt x="298494" y="295216"/>
                </a:cubicBezTo>
                <a:cubicBezTo>
                  <a:pt x="318525" y="303970"/>
                  <a:pt x="341861" y="294828"/>
                  <a:pt x="350615" y="274796"/>
                </a:cubicBezTo>
                <a:cubicBezTo>
                  <a:pt x="355031" y="264690"/>
                  <a:pt x="355031" y="253200"/>
                  <a:pt x="350615" y="243095"/>
                </a:cubicBezTo>
                <a:lnTo>
                  <a:pt x="385593" y="243095"/>
                </a:lnTo>
                <a:lnTo>
                  <a:pt x="385593" y="346010"/>
                </a:lnTo>
                <a:lnTo>
                  <a:pt x="401426" y="346010"/>
                </a:lnTo>
                <a:lnTo>
                  <a:pt x="401426" y="195596"/>
                </a:lnTo>
                <a:lnTo>
                  <a:pt x="425176" y="195596"/>
                </a:lnTo>
                <a:cubicBezTo>
                  <a:pt x="442657" y="195576"/>
                  <a:pt x="456822" y="181410"/>
                  <a:pt x="456842" y="163929"/>
                </a:cubicBezTo>
                <a:lnTo>
                  <a:pt x="456842" y="95960"/>
                </a:lnTo>
                <a:lnTo>
                  <a:pt x="470357" y="82445"/>
                </a:lnTo>
                <a:lnTo>
                  <a:pt x="459161" y="71249"/>
                </a:lnTo>
                <a:lnTo>
                  <a:pt x="443328" y="87082"/>
                </a:lnTo>
                <a:cubicBezTo>
                  <a:pt x="441843" y="88567"/>
                  <a:pt x="441009" y="90580"/>
                  <a:pt x="441009" y="92680"/>
                </a:cubicBezTo>
                <a:lnTo>
                  <a:pt x="441009" y="163929"/>
                </a:lnTo>
                <a:cubicBezTo>
                  <a:pt x="440999" y="172669"/>
                  <a:pt x="433916" y="179752"/>
                  <a:pt x="425176" y="179762"/>
                </a:cubicBezTo>
                <a:lnTo>
                  <a:pt x="401426" y="179762"/>
                </a:lnTo>
                <a:lnTo>
                  <a:pt x="401426" y="159292"/>
                </a:lnTo>
                <a:lnTo>
                  <a:pt x="414941" y="145778"/>
                </a:lnTo>
                <a:lnTo>
                  <a:pt x="403745" y="134582"/>
                </a:lnTo>
                <a:lnTo>
                  <a:pt x="368120" y="170206"/>
                </a:lnTo>
                <a:cubicBezTo>
                  <a:pt x="364654" y="173673"/>
                  <a:pt x="359033" y="173673"/>
                  <a:pt x="355566" y="170206"/>
                </a:cubicBezTo>
                <a:cubicBezTo>
                  <a:pt x="352100" y="166740"/>
                  <a:pt x="352100" y="161119"/>
                  <a:pt x="355566" y="157652"/>
                </a:cubicBezTo>
                <a:lnTo>
                  <a:pt x="391191" y="122028"/>
                </a:lnTo>
                <a:cubicBezTo>
                  <a:pt x="394282" y="118936"/>
                  <a:pt x="394282" y="113924"/>
                  <a:pt x="391191" y="110832"/>
                </a:cubicBezTo>
                <a:cubicBezTo>
                  <a:pt x="391191" y="110832"/>
                  <a:pt x="391191" y="110832"/>
                  <a:pt x="391191" y="110832"/>
                </a:cubicBezTo>
                <a:cubicBezTo>
                  <a:pt x="376818" y="96425"/>
                  <a:pt x="376818" y="73103"/>
                  <a:pt x="391191" y="58695"/>
                </a:cubicBezTo>
                <a:lnTo>
                  <a:pt x="430774" y="19113"/>
                </a:lnTo>
                <a:lnTo>
                  <a:pt x="419578" y="7917"/>
                </a:lnTo>
                <a:lnTo>
                  <a:pt x="379995" y="47499"/>
                </a:lnTo>
                <a:cubicBezTo>
                  <a:pt x="361609" y="65934"/>
                  <a:pt x="359411" y="95022"/>
                  <a:pt x="374817" y="116010"/>
                </a:cubicBezTo>
                <a:lnTo>
                  <a:pt x="344370" y="146456"/>
                </a:lnTo>
                <a:cubicBezTo>
                  <a:pt x="334679" y="156065"/>
                  <a:pt x="334611" y="171710"/>
                  <a:pt x="344220" y="181402"/>
                </a:cubicBezTo>
                <a:cubicBezTo>
                  <a:pt x="353829" y="191094"/>
                  <a:pt x="369474" y="191161"/>
                  <a:pt x="379166" y="181553"/>
                </a:cubicBezTo>
                <a:cubicBezTo>
                  <a:pt x="379216" y="181503"/>
                  <a:pt x="379267" y="181453"/>
                  <a:pt x="379316" y="181402"/>
                </a:cubicBezTo>
                <a:lnTo>
                  <a:pt x="385593" y="175125"/>
                </a:lnTo>
                <a:lnTo>
                  <a:pt x="385593" y="227262"/>
                </a:lnTo>
                <a:lnTo>
                  <a:pt x="335277" y="227262"/>
                </a:lnTo>
                <a:cubicBezTo>
                  <a:pt x="330905" y="227262"/>
                  <a:pt x="327361" y="230805"/>
                  <a:pt x="327361" y="235177"/>
                </a:cubicBezTo>
                <a:cubicBezTo>
                  <a:pt x="327360" y="237450"/>
                  <a:pt x="328336" y="239613"/>
                  <a:pt x="330041" y="241116"/>
                </a:cubicBezTo>
                <a:cubicBezTo>
                  <a:pt x="339884" y="249784"/>
                  <a:pt x="340836" y="264792"/>
                  <a:pt x="332167" y="274635"/>
                </a:cubicBezTo>
                <a:cubicBezTo>
                  <a:pt x="323498" y="284479"/>
                  <a:pt x="308491" y="285431"/>
                  <a:pt x="298647" y="276762"/>
                </a:cubicBezTo>
                <a:cubicBezTo>
                  <a:pt x="288804" y="268093"/>
                  <a:pt x="287852" y="253086"/>
                  <a:pt x="296521" y="243242"/>
                </a:cubicBezTo>
                <a:cubicBezTo>
                  <a:pt x="297184" y="242489"/>
                  <a:pt x="297894" y="241779"/>
                  <a:pt x="298647" y="241116"/>
                </a:cubicBezTo>
                <a:cubicBezTo>
                  <a:pt x="301927" y="238224"/>
                  <a:pt x="302241" y="233221"/>
                  <a:pt x="299348" y="229942"/>
                </a:cubicBezTo>
                <a:cubicBezTo>
                  <a:pt x="297846" y="228237"/>
                  <a:pt x="295683" y="227262"/>
                  <a:pt x="293411" y="227262"/>
                </a:cubicBezTo>
                <a:lnTo>
                  <a:pt x="243095" y="227262"/>
                </a:lnTo>
                <a:lnTo>
                  <a:pt x="243095" y="192284"/>
                </a:lnTo>
                <a:cubicBezTo>
                  <a:pt x="263127" y="201037"/>
                  <a:pt x="286462" y="191894"/>
                  <a:pt x="295215" y="171861"/>
                </a:cubicBezTo>
                <a:cubicBezTo>
                  <a:pt x="303967" y="151829"/>
                  <a:pt x="294824" y="128494"/>
                  <a:pt x="274791" y="119741"/>
                </a:cubicBezTo>
                <a:cubicBezTo>
                  <a:pt x="264687" y="115327"/>
                  <a:pt x="253199" y="115327"/>
                  <a:pt x="243095" y="119741"/>
                </a:cubicBezTo>
                <a:lnTo>
                  <a:pt x="243095" y="84764"/>
                </a:lnTo>
                <a:lnTo>
                  <a:pt x="346010" y="84764"/>
                </a:lnTo>
                <a:lnTo>
                  <a:pt x="346010" y="68931"/>
                </a:lnTo>
                <a:lnTo>
                  <a:pt x="195596" y="68931"/>
                </a:lnTo>
                <a:lnTo>
                  <a:pt x="195596" y="45181"/>
                </a:lnTo>
                <a:cubicBezTo>
                  <a:pt x="195576" y="27700"/>
                  <a:pt x="181410" y="13534"/>
                  <a:pt x="163929" y="13515"/>
                </a:cubicBezTo>
                <a:lnTo>
                  <a:pt x="95959" y="13515"/>
                </a:lnTo>
                <a:lnTo>
                  <a:pt x="82445" y="0"/>
                </a:lnTo>
                <a:lnTo>
                  <a:pt x="71249" y="11196"/>
                </a:lnTo>
                <a:lnTo>
                  <a:pt x="87082" y="27029"/>
                </a:lnTo>
                <a:cubicBezTo>
                  <a:pt x="88567" y="28514"/>
                  <a:pt x="90580" y="29348"/>
                  <a:pt x="92680" y="29348"/>
                </a:cubicBezTo>
                <a:lnTo>
                  <a:pt x="163929" y="29348"/>
                </a:lnTo>
                <a:cubicBezTo>
                  <a:pt x="172669" y="29358"/>
                  <a:pt x="179752" y="36441"/>
                  <a:pt x="179762" y="45181"/>
                </a:cubicBezTo>
                <a:lnTo>
                  <a:pt x="179762" y="68931"/>
                </a:lnTo>
                <a:lnTo>
                  <a:pt x="159292" y="68931"/>
                </a:lnTo>
                <a:lnTo>
                  <a:pt x="145778" y="55416"/>
                </a:lnTo>
                <a:lnTo>
                  <a:pt x="134582" y="66612"/>
                </a:lnTo>
                <a:lnTo>
                  <a:pt x="170206" y="102236"/>
                </a:lnTo>
                <a:cubicBezTo>
                  <a:pt x="173673" y="105703"/>
                  <a:pt x="173673" y="111324"/>
                  <a:pt x="170206" y="114790"/>
                </a:cubicBezTo>
                <a:cubicBezTo>
                  <a:pt x="166740" y="118257"/>
                  <a:pt x="161119" y="118257"/>
                  <a:pt x="157652" y="114790"/>
                </a:cubicBezTo>
                <a:lnTo>
                  <a:pt x="122028" y="79166"/>
                </a:lnTo>
                <a:cubicBezTo>
                  <a:pt x="118936" y="76074"/>
                  <a:pt x="113924" y="76074"/>
                  <a:pt x="110832" y="79165"/>
                </a:cubicBezTo>
                <a:cubicBezTo>
                  <a:pt x="110832" y="79165"/>
                  <a:pt x="110832" y="79166"/>
                  <a:pt x="110832" y="79166"/>
                </a:cubicBezTo>
                <a:cubicBezTo>
                  <a:pt x="96436" y="93563"/>
                  <a:pt x="73093" y="93563"/>
                  <a:pt x="58696" y="79167"/>
                </a:cubicBezTo>
                <a:cubicBezTo>
                  <a:pt x="58696" y="79166"/>
                  <a:pt x="58696" y="79166"/>
                  <a:pt x="58695" y="79166"/>
                </a:cubicBezTo>
                <a:lnTo>
                  <a:pt x="19113" y="39583"/>
                </a:lnTo>
                <a:lnTo>
                  <a:pt x="7917" y="50779"/>
                </a:lnTo>
                <a:lnTo>
                  <a:pt x="47499" y="90362"/>
                </a:lnTo>
                <a:cubicBezTo>
                  <a:pt x="65922" y="108777"/>
                  <a:pt x="95031" y="110978"/>
                  <a:pt x="116015" y="95545"/>
                </a:cubicBezTo>
                <a:lnTo>
                  <a:pt x="146456" y="125986"/>
                </a:lnTo>
                <a:cubicBezTo>
                  <a:pt x="156148" y="135595"/>
                  <a:pt x="171793" y="135528"/>
                  <a:pt x="181402" y="125836"/>
                </a:cubicBezTo>
                <a:cubicBezTo>
                  <a:pt x="190952" y="116203"/>
                  <a:pt x="190952" y="100673"/>
                  <a:pt x="181402" y="91040"/>
                </a:cubicBezTo>
                <a:lnTo>
                  <a:pt x="175125" y="84764"/>
                </a:lnTo>
                <a:lnTo>
                  <a:pt x="227262" y="84764"/>
                </a:lnTo>
                <a:lnTo>
                  <a:pt x="227262" y="135078"/>
                </a:lnTo>
                <a:cubicBezTo>
                  <a:pt x="227262" y="139450"/>
                  <a:pt x="230805" y="142995"/>
                  <a:pt x="235177" y="142996"/>
                </a:cubicBezTo>
                <a:cubicBezTo>
                  <a:pt x="237450" y="142996"/>
                  <a:pt x="239613" y="142019"/>
                  <a:pt x="241116" y="140315"/>
                </a:cubicBezTo>
                <a:cubicBezTo>
                  <a:pt x="249785" y="130472"/>
                  <a:pt x="264792" y="129521"/>
                  <a:pt x="274635" y="138191"/>
                </a:cubicBezTo>
                <a:cubicBezTo>
                  <a:pt x="284479" y="146860"/>
                  <a:pt x="285430" y="161867"/>
                  <a:pt x="276760" y="171710"/>
                </a:cubicBezTo>
                <a:cubicBezTo>
                  <a:pt x="268090" y="181554"/>
                  <a:pt x="253084" y="182504"/>
                  <a:pt x="243240" y="173835"/>
                </a:cubicBezTo>
                <a:cubicBezTo>
                  <a:pt x="242488" y="173172"/>
                  <a:pt x="241779" y="172462"/>
                  <a:pt x="241116" y="171710"/>
                </a:cubicBezTo>
                <a:cubicBezTo>
                  <a:pt x="238224" y="168431"/>
                  <a:pt x="233221" y="168117"/>
                  <a:pt x="229942" y="171010"/>
                </a:cubicBezTo>
                <a:cubicBezTo>
                  <a:pt x="228237" y="172512"/>
                  <a:pt x="227262" y="174675"/>
                  <a:pt x="227262" y="176947"/>
                </a:cubicBezTo>
                <a:lnTo>
                  <a:pt x="227262" y="227262"/>
                </a:lnTo>
                <a:lnTo>
                  <a:pt x="192283" y="227262"/>
                </a:lnTo>
                <a:cubicBezTo>
                  <a:pt x="201037" y="207230"/>
                  <a:pt x="191895" y="183895"/>
                  <a:pt x="171863" y="175141"/>
                </a:cubicBezTo>
                <a:cubicBezTo>
                  <a:pt x="151832" y="166386"/>
                  <a:pt x="128496" y="175529"/>
                  <a:pt x="119742" y="195561"/>
                </a:cubicBezTo>
                <a:cubicBezTo>
                  <a:pt x="115326" y="205666"/>
                  <a:pt x="115326" y="217156"/>
                  <a:pt x="119742" y="227262"/>
                </a:cubicBezTo>
                <a:lnTo>
                  <a:pt x="84764" y="227262"/>
                </a:lnTo>
                <a:lnTo>
                  <a:pt x="84764" y="124346"/>
                </a:lnTo>
                <a:lnTo>
                  <a:pt x="68931" y="124346"/>
                </a:lnTo>
                <a:lnTo>
                  <a:pt x="68931" y="274761"/>
                </a:lnTo>
                <a:lnTo>
                  <a:pt x="45181" y="274761"/>
                </a:lnTo>
                <a:cubicBezTo>
                  <a:pt x="27700" y="274781"/>
                  <a:pt x="13534" y="288947"/>
                  <a:pt x="13515" y="306427"/>
                </a:cubicBezTo>
                <a:lnTo>
                  <a:pt x="13515" y="374397"/>
                </a:lnTo>
                <a:lnTo>
                  <a:pt x="0" y="387912"/>
                </a:lnTo>
                <a:lnTo>
                  <a:pt x="11196" y="399108"/>
                </a:lnTo>
                <a:lnTo>
                  <a:pt x="27029" y="383274"/>
                </a:lnTo>
                <a:cubicBezTo>
                  <a:pt x="28514" y="381790"/>
                  <a:pt x="29348" y="379776"/>
                  <a:pt x="29348" y="377676"/>
                </a:cubicBezTo>
                <a:lnTo>
                  <a:pt x="29348" y="306427"/>
                </a:lnTo>
                <a:cubicBezTo>
                  <a:pt x="29358" y="297688"/>
                  <a:pt x="36441" y="290604"/>
                  <a:pt x="45181" y="290594"/>
                </a:cubicBezTo>
                <a:lnTo>
                  <a:pt x="68931" y="290594"/>
                </a:lnTo>
                <a:lnTo>
                  <a:pt x="68931" y="311065"/>
                </a:lnTo>
                <a:lnTo>
                  <a:pt x="55416" y="324579"/>
                </a:lnTo>
                <a:lnTo>
                  <a:pt x="66612" y="335775"/>
                </a:lnTo>
                <a:lnTo>
                  <a:pt x="102236" y="300151"/>
                </a:lnTo>
                <a:cubicBezTo>
                  <a:pt x="105703" y="296684"/>
                  <a:pt x="111324" y="296684"/>
                  <a:pt x="114790" y="300151"/>
                </a:cubicBezTo>
                <a:cubicBezTo>
                  <a:pt x="118257" y="303617"/>
                  <a:pt x="118257" y="309238"/>
                  <a:pt x="114790" y="312704"/>
                </a:cubicBezTo>
                <a:lnTo>
                  <a:pt x="79166" y="348329"/>
                </a:lnTo>
                <a:cubicBezTo>
                  <a:pt x="76074" y="351420"/>
                  <a:pt x="76074" y="356432"/>
                  <a:pt x="79165" y="359525"/>
                </a:cubicBezTo>
                <a:cubicBezTo>
                  <a:pt x="79165" y="359525"/>
                  <a:pt x="79166" y="359525"/>
                  <a:pt x="79166" y="359525"/>
                </a:cubicBezTo>
                <a:cubicBezTo>
                  <a:pt x="93538" y="373932"/>
                  <a:pt x="93538" y="397254"/>
                  <a:pt x="79166" y="411661"/>
                </a:cubicBezTo>
                <a:lnTo>
                  <a:pt x="39583" y="451244"/>
                </a:lnTo>
                <a:lnTo>
                  <a:pt x="50779" y="462440"/>
                </a:lnTo>
                <a:lnTo>
                  <a:pt x="90362" y="422857"/>
                </a:lnTo>
                <a:cubicBezTo>
                  <a:pt x="108748" y="404423"/>
                  <a:pt x="110946" y="375335"/>
                  <a:pt x="95540" y="354346"/>
                </a:cubicBezTo>
                <a:lnTo>
                  <a:pt x="125986" y="323900"/>
                </a:lnTo>
                <a:cubicBezTo>
                  <a:pt x="135678" y="314291"/>
                  <a:pt x="135745" y="298646"/>
                  <a:pt x="126137" y="288955"/>
                </a:cubicBezTo>
                <a:cubicBezTo>
                  <a:pt x="116528" y="279263"/>
                  <a:pt x="100883" y="279195"/>
                  <a:pt x="91191" y="288804"/>
                </a:cubicBezTo>
                <a:cubicBezTo>
                  <a:pt x="91140" y="288854"/>
                  <a:pt x="91090" y="288904"/>
                  <a:pt x="91040" y="288955"/>
                </a:cubicBezTo>
                <a:lnTo>
                  <a:pt x="84764" y="295231"/>
                </a:lnTo>
                <a:lnTo>
                  <a:pt x="84764" y="243095"/>
                </a:lnTo>
                <a:lnTo>
                  <a:pt x="135079" y="243095"/>
                </a:lnTo>
                <a:cubicBezTo>
                  <a:pt x="139451" y="243095"/>
                  <a:pt x="142996" y="239551"/>
                  <a:pt x="142996" y="235178"/>
                </a:cubicBezTo>
                <a:cubicBezTo>
                  <a:pt x="142997" y="232906"/>
                  <a:pt x="142020" y="230744"/>
                  <a:pt x="140316" y="229241"/>
                </a:cubicBezTo>
                <a:cubicBezTo>
                  <a:pt x="130473" y="220572"/>
                  <a:pt x="129521" y="205564"/>
                  <a:pt x="138190" y="195721"/>
                </a:cubicBezTo>
                <a:cubicBezTo>
                  <a:pt x="146858" y="185878"/>
                  <a:pt x="161866" y="184926"/>
                  <a:pt x="171709" y="193595"/>
                </a:cubicBezTo>
                <a:cubicBezTo>
                  <a:pt x="181553" y="202263"/>
                  <a:pt x="182504" y="217271"/>
                  <a:pt x="173836" y="227114"/>
                </a:cubicBezTo>
                <a:cubicBezTo>
                  <a:pt x="173173" y="227867"/>
                  <a:pt x="172462" y="228578"/>
                  <a:pt x="171709" y="229241"/>
                </a:cubicBezTo>
                <a:cubicBezTo>
                  <a:pt x="168430" y="232132"/>
                  <a:pt x="168116" y="237136"/>
                  <a:pt x="171009" y="240414"/>
                </a:cubicBezTo>
                <a:cubicBezTo>
                  <a:pt x="172511" y="242119"/>
                  <a:pt x="174674" y="243095"/>
                  <a:pt x="176946" y="243095"/>
                </a:cubicBezTo>
                <a:lnTo>
                  <a:pt x="227262" y="243095"/>
                </a:lnTo>
                <a:lnTo>
                  <a:pt x="227262" y="278072"/>
                </a:lnTo>
                <a:cubicBezTo>
                  <a:pt x="207230" y="269319"/>
                  <a:pt x="183895" y="278463"/>
                  <a:pt x="175142" y="298496"/>
                </a:cubicBezTo>
                <a:cubicBezTo>
                  <a:pt x="166389" y="318528"/>
                  <a:pt x="175533" y="341863"/>
                  <a:pt x="195566" y="350616"/>
                </a:cubicBezTo>
                <a:cubicBezTo>
                  <a:pt x="205669" y="355030"/>
                  <a:pt x="217157" y="355030"/>
                  <a:pt x="227262" y="350616"/>
                </a:cubicBezTo>
                <a:lnTo>
                  <a:pt x="227262" y="385593"/>
                </a:lnTo>
                <a:lnTo>
                  <a:pt x="124346" y="385593"/>
                </a:lnTo>
                <a:lnTo>
                  <a:pt x="124346" y="401426"/>
                </a:lnTo>
                <a:lnTo>
                  <a:pt x="274761" y="401426"/>
                </a:lnTo>
                <a:lnTo>
                  <a:pt x="274761" y="425176"/>
                </a:lnTo>
                <a:cubicBezTo>
                  <a:pt x="274781" y="442657"/>
                  <a:pt x="288947" y="456822"/>
                  <a:pt x="306427" y="456842"/>
                </a:cubicBezTo>
                <a:lnTo>
                  <a:pt x="374398" y="456842"/>
                </a:lnTo>
                <a:lnTo>
                  <a:pt x="387912" y="470357"/>
                </a:lnTo>
                <a:lnTo>
                  <a:pt x="399108" y="459161"/>
                </a:lnTo>
                <a:lnTo>
                  <a:pt x="383274" y="443328"/>
                </a:lnTo>
                <a:cubicBezTo>
                  <a:pt x="381790" y="441843"/>
                  <a:pt x="379776" y="441009"/>
                  <a:pt x="377676" y="441009"/>
                </a:cubicBezTo>
                <a:lnTo>
                  <a:pt x="306427" y="441009"/>
                </a:lnTo>
                <a:cubicBezTo>
                  <a:pt x="297688" y="440999"/>
                  <a:pt x="290604" y="433916"/>
                  <a:pt x="290594" y="425176"/>
                </a:cubicBezTo>
                <a:lnTo>
                  <a:pt x="290594" y="401426"/>
                </a:lnTo>
                <a:lnTo>
                  <a:pt x="311065" y="401426"/>
                </a:lnTo>
                <a:lnTo>
                  <a:pt x="324579" y="414941"/>
                </a:lnTo>
                <a:lnTo>
                  <a:pt x="335775" y="403745"/>
                </a:lnTo>
                <a:lnTo>
                  <a:pt x="300151" y="368120"/>
                </a:lnTo>
                <a:cubicBezTo>
                  <a:pt x="296684" y="364654"/>
                  <a:pt x="296684" y="359033"/>
                  <a:pt x="300151" y="355566"/>
                </a:cubicBezTo>
                <a:cubicBezTo>
                  <a:pt x="303617" y="352100"/>
                  <a:pt x="309238" y="352100"/>
                  <a:pt x="312704" y="355566"/>
                </a:cubicBezTo>
                <a:lnTo>
                  <a:pt x="348329" y="391191"/>
                </a:lnTo>
                <a:cubicBezTo>
                  <a:pt x="351420" y="394282"/>
                  <a:pt x="356432" y="394282"/>
                  <a:pt x="359525" y="391191"/>
                </a:cubicBezTo>
                <a:cubicBezTo>
                  <a:pt x="359525" y="391191"/>
                  <a:pt x="359525" y="391191"/>
                  <a:pt x="359525" y="391191"/>
                </a:cubicBezTo>
                <a:cubicBezTo>
                  <a:pt x="373921" y="376794"/>
                  <a:pt x="397263" y="376794"/>
                  <a:pt x="411660" y="391190"/>
                </a:cubicBezTo>
                <a:cubicBezTo>
                  <a:pt x="411660" y="391190"/>
                  <a:pt x="411661" y="391191"/>
                  <a:pt x="411661" y="391191"/>
                </a:cubicBezTo>
                <a:lnTo>
                  <a:pt x="451244" y="430774"/>
                </a:lnTo>
                <a:lnTo>
                  <a:pt x="462440" y="419578"/>
                </a:lnTo>
                <a:lnTo>
                  <a:pt x="422857" y="379995"/>
                </a:lnTo>
                <a:cubicBezTo>
                  <a:pt x="412996" y="370080"/>
                  <a:pt x="399578" y="364522"/>
                  <a:pt x="385593" y="364560"/>
                </a:cubicBezTo>
                <a:close/>
              </a:path>
            </a:pathLst>
          </a:custGeom>
          <a:solidFill>
            <a:srgbClr val="FFFFFF">
              <a:alpha val="49411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098" name="Google Shape;7098;p35"/>
          <p:cNvGrpSpPr/>
          <p:nvPr/>
        </p:nvGrpSpPr>
        <p:grpSpPr>
          <a:xfrm>
            <a:off x="174261" y="3190310"/>
            <a:ext cx="477811" cy="492854"/>
            <a:chOff x="183129" y="3298366"/>
            <a:chExt cx="477811" cy="492854"/>
          </a:xfrm>
        </p:grpSpPr>
        <p:sp>
          <p:nvSpPr>
            <p:cNvPr id="7099" name="Google Shape;7099;p35"/>
            <p:cNvSpPr/>
            <p:nvPr/>
          </p:nvSpPr>
          <p:spPr>
            <a:xfrm>
              <a:off x="317679" y="3416778"/>
              <a:ext cx="12970" cy="56596"/>
            </a:xfrm>
            <a:custGeom>
              <a:avLst/>
              <a:gdLst/>
              <a:ahLst/>
              <a:cxnLst/>
              <a:rect l="l" t="t" r="r" b="b"/>
              <a:pathLst>
                <a:path w="12970" h="56596" extrusionOk="0">
                  <a:moveTo>
                    <a:pt x="6488" y="0"/>
                  </a:moveTo>
                  <a:cubicBezTo>
                    <a:pt x="6487" y="0"/>
                    <a:pt x="6486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4"/>
                  </a:cubicBezTo>
                  <a:lnTo>
                    <a:pt x="0" y="50112"/>
                  </a:lnTo>
                  <a:cubicBezTo>
                    <a:pt x="0" y="53693"/>
                    <a:pt x="2903" y="56597"/>
                    <a:pt x="6485" y="56597"/>
                  </a:cubicBezTo>
                  <a:cubicBezTo>
                    <a:pt x="10067" y="56597"/>
                    <a:pt x="12970" y="53693"/>
                    <a:pt x="12970" y="50112"/>
                  </a:cubicBezTo>
                  <a:lnTo>
                    <a:pt x="12970" y="6484"/>
                  </a:lnTo>
                  <a:cubicBezTo>
                    <a:pt x="12970" y="2905"/>
                    <a:pt x="10069" y="1"/>
                    <a:pt x="6488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0" name="Google Shape;7100;p35"/>
            <p:cNvSpPr/>
            <p:nvPr/>
          </p:nvSpPr>
          <p:spPr>
            <a:xfrm>
              <a:off x="343617" y="3410547"/>
              <a:ext cx="12970" cy="37896"/>
            </a:xfrm>
            <a:custGeom>
              <a:avLst/>
              <a:gdLst/>
              <a:ahLst/>
              <a:cxnLst/>
              <a:rect l="l" t="t" r="r" b="b"/>
              <a:pathLst>
                <a:path w="12970" h="37896" extrusionOk="0">
                  <a:moveTo>
                    <a:pt x="6489" y="0"/>
                  </a:moveTo>
                  <a:cubicBezTo>
                    <a:pt x="6488" y="0"/>
                    <a:pt x="6487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4"/>
                  </a:cubicBezTo>
                  <a:lnTo>
                    <a:pt x="0" y="31411"/>
                  </a:lnTo>
                  <a:cubicBezTo>
                    <a:pt x="0" y="34993"/>
                    <a:pt x="2903" y="37896"/>
                    <a:pt x="6485" y="37896"/>
                  </a:cubicBezTo>
                  <a:cubicBezTo>
                    <a:pt x="10067" y="37896"/>
                    <a:pt x="12970" y="34993"/>
                    <a:pt x="12970" y="31411"/>
                  </a:cubicBezTo>
                  <a:lnTo>
                    <a:pt x="12970" y="6484"/>
                  </a:lnTo>
                  <a:cubicBezTo>
                    <a:pt x="12972" y="2904"/>
                    <a:pt x="10070" y="1"/>
                    <a:pt x="6489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1" name="Google Shape;7101;p35"/>
            <p:cNvSpPr/>
            <p:nvPr/>
          </p:nvSpPr>
          <p:spPr>
            <a:xfrm>
              <a:off x="369559" y="3429242"/>
              <a:ext cx="12970" cy="44134"/>
            </a:xfrm>
            <a:custGeom>
              <a:avLst/>
              <a:gdLst/>
              <a:ahLst/>
              <a:cxnLst/>
              <a:rect l="l" t="t" r="r" b="b"/>
              <a:pathLst>
                <a:path w="12970" h="44134" extrusionOk="0">
                  <a:moveTo>
                    <a:pt x="6488" y="0"/>
                  </a:moveTo>
                  <a:cubicBezTo>
                    <a:pt x="6487" y="0"/>
                    <a:pt x="6486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5"/>
                  </a:cubicBezTo>
                  <a:lnTo>
                    <a:pt x="0" y="37650"/>
                  </a:lnTo>
                  <a:cubicBezTo>
                    <a:pt x="0" y="41231"/>
                    <a:pt x="2903" y="44135"/>
                    <a:pt x="6485" y="44135"/>
                  </a:cubicBezTo>
                  <a:cubicBezTo>
                    <a:pt x="10067" y="44135"/>
                    <a:pt x="12970" y="41231"/>
                    <a:pt x="12970" y="37650"/>
                  </a:cubicBezTo>
                  <a:lnTo>
                    <a:pt x="12970" y="6485"/>
                  </a:lnTo>
                  <a:cubicBezTo>
                    <a:pt x="12970" y="2904"/>
                    <a:pt x="10069" y="1"/>
                    <a:pt x="6488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2" name="Google Shape;7102;p35"/>
            <p:cNvSpPr/>
            <p:nvPr/>
          </p:nvSpPr>
          <p:spPr>
            <a:xfrm>
              <a:off x="183129" y="3298366"/>
              <a:ext cx="477811" cy="492854"/>
            </a:xfrm>
            <a:custGeom>
              <a:avLst/>
              <a:gdLst/>
              <a:ahLst/>
              <a:cxnLst/>
              <a:rect l="l" t="t" r="r" b="b"/>
              <a:pathLst>
                <a:path w="477811" h="492854" extrusionOk="0">
                  <a:moveTo>
                    <a:pt x="476937" y="432666"/>
                  </a:moveTo>
                  <a:lnTo>
                    <a:pt x="446324" y="379811"/>
                  </a:lnTo>
                  <a:lnTo>
                    <a:pt x="476215" y="345562"/>
                  </a:lnTo>
                  <a:cubicBezTo>
                    <a:pt x="477656" y="343907"/>
                    <a:pt x="478163" y="341638"/>
                    <a:pt x="477565" y="339528"/>
                  </a:cubicBezTo>
                  <a:cubicBezTo>
                    <a:pt x="476963" y="337416"/>
                    <a:pt x="475337" y="335750"/>
                    <a:pt x="473240" y="335101"/>
                  </a:cubicBezTo>
                  <a:lnTo>
                    <a:pt x="472056" y="334746"/>
                  </a:lnTo>
                  <a:cubicBezTo>
                    <a:pt x="450787" y="328951"/>
                    <a:pt x="430431" y="320217"/>
                    <a:pt x="411576" y="308793"/>
                  </a:cubicBezTo>
                  <a:cubicBezTo>
                    <a:pt x="411415" y="308700"/>
                    <a:pt x="411226" y="308660"/>
                    <a:pt x="411056" y="308580"/>
                  </a:cubicBezTo>
                  <a:cubicBezTo>
                    <a:pt x="410867" y="308490"/>
                    <a:pt x="410672" y="308410"/>
                    <a:pt x="410474" y="308341"/>
                  </a:cubicBezTo>
                  <a:cubicBezTo>
                    <a:pt x="409813" y="308097"/>
                    <a:pt x="409118" y="307960"/>
                    <a:pt x="408414" y="307931"/>
                  </a:cubicBezTo>
                  <a:cubicBezTo>
                    <a:pt x="408373" y="307930"/>
                    <a:pt x="408338" y="307907"/>
                    <a:pt x="408296" y="307907"/>
                  </a:cubicBezTo>
                  <a:lnTo>
                    <a:pt x="408188" y="307907"/>
                  </a:lnTo>
                  <a:cubicBezTo>
                    <a:pt x="408035" y="307910"/>
                    <a:pt x="407909" y="307988"/>
                    <a:pt x="407759" y="308000"/>
                  </a:cubicBezTo>
                  <a:cubicBezTo>
                    <a:pt x="407109" y="308023"/>
                    <a:pt x="406468" y="308153"/>
                    <a:pt x="405860" y="308385"/>
                  </a:cubicBezTo>
                  <a:cubicBezTo>
                    <a:pt x="405802" y="308408"/>
                    <a:pt x="405738" y="308412"/>
                    <a:pt x="405681" y="308436"/>
                  </a:cubicBezTo>
                  <a:lnTo>
                    <a:pt x="405630" y="308451"/>
                  </a:lnTo>
                  <a:lnTo>
                    <a:pt x="387711" y="316307"/>
                  </a:lnTo>
                  <a:cubicBezTo>
                    <a:pt x="393954" y="286860"/>
                    <a:pt x="397354" y="256883"/>
                    <a:pt x="397863" y="226786"/>
                  </a:cubicBezTo>
                  <a:cubicBezTo>
                    <a:pt x="398027" y="226077"/>
                    <a:pt x="398068" y="225345"/>
                    <a:pt x="397981" y="224623"/>
                  </a:cubicBezTo>
                  <a:cubicBezTo>
                    <a:pt x="398209" y="223266"/>
                    <a:pt x="397996" y="221871"/>
                    <a:pt x="397371" y="220644"/>
                  </a:cubicBezTo>
                  <a:lnTo>
                    <a:pt x="335773" y="103731"/>
                  </a:lnTo>
                  <a:lnTo>
                    <a:pt x="335751" y="103644"/>
                  </a:lnTo>
                  <a:cubicBezTo>
                    <a:pt x="335731" y="103603"/>
                    <a:pt x="335693" y="103579"/>
                    <a:pt x="335673" y="103539"/>
                  </a:cubicBezTo>
                  <a:lnTo>
                    <a:pt x="335631" y="103460"/>
                  </a:lnTo>
                  <a:cubicBezTo>
                    <a:pt x="335316" y="102882"/>
                    <a:pt x="334915" y="102356"/>
                    <a:pt x="334439" y="101900"/>
                  </a:cubicBezTo>
                  <a:cubicBezTo>
                    <a:pt x="334215" y="101682"/>
                    <a:pt x="333975" y="101483"/>
                    <a:pt x="333721" y="101302"/>
                  </a:cubicBezTo>
                  <a:cubicBezTo>
                    <a:pt x="333598" y="101211"/>
                    <a:pt x="333500" y="101091"/>
                    <a:pt x="333370" y="101009"/>
                  </a:cubicBezTo>
                  <a:lnTo>
                    <a:pt x="176112" y="1012"/>
                  </a:lnTo>
                  <a:cubicBezTo>
                    <a:pt x="174205" y="-200"/>
                    <a:pt x="171805" y="-332"/>
                    <a:pt x="169776" y="664"/>
                  </a:cubicBezTo>
                  <a:lnTo>
                    <a:pt x="132799" y="18805"/>
                  </a:lnTo>
                  <a:cubicBezTo>
                    <a:pt x="131906" y="18912"/>
                    <a:pt x="131046" y="19207"/>
                    <a:pt x="130275" y="19669"/>
                  </a:cubicBezTo>
                  <a:lnTo>
                    <a:pt x="68474" y="58452"/>
                  </a:lnTo>
                  <a:cubicBezTo>
                    <a:pt x="66556" y="59656"/>
                    <a:pt x="65405" y="61773"/>
                    <a:pt x="65437" y="64038"/>
                  </a:cubicBezTo>
                  <a:cubicBezTo>
                    <a:pt x="65722" y="83732"/>
                    <a:pt x="67153" y="104513"/>
                    <a:pt x="69564" y="125885"/>
                  </a:cubicBezTo>
                  <a:cubicBezTo>
                    <a:pt x="55140" y="118987"/>
                    <a:pt x="38924" y="116758"/>
                    <a:pt x="23174" y="119508"/>
                  </a:cubicBezTo>
                  <a:cubicBezTo>
                    <a:pt x="18095" y="120297"/>
                    <a:pt x="12947" y="120545"/>
                    <a:pt x="7816" y="120249"/>
                  </a:cubicBezTo>
                  <a:lnTo>
                    <a:pt x="6971" y="120185"/>
                  </a:lnTo>
                  <a:cubicBezTo>
                    <a:pt x="3401" y="119916"/>
                    <a:pt x="288" y="122592"/>
                    <a:pt x="18" y="126163"/>
                  </a:cubicBezTo>
                  <a:cubicBezTo>
                    <a:pt x="-97" y="127697"/>
                    <a:pt x="336" y="129220"/>
                    <a:pt x="1240" y="130464"/>
                  </a:cubicBezTo>
                  <a:lnTo>
                    <a:pt x="37591" y="180479"/>
                  </a:lnTo>
                  <a:cubicBezTo>
                    <a:pt x="25873" y="200628"/>
                    <a:pt x="26365" y="231612"/>
                    <a:pt x="40397" y="261708"/>
                  </a:cubicBezTo>
                  <a:lnTo>
                    <a:pt x="48380" y="280055"/>
                  </a:lnTo>
                  <a:cubicBezTo>
                    <a:pt x="49199" y="281931"/>
                    <a:pt x="50855" y="283311"/>
                    <a:pt x="52848" y="283778"/>
                  </a:cubicBezTo>
                  <a:cubicBezTo>
                    <a:pt x="53859" y="284007"/>
                    <a:pt x="54909" y="283998"/>
                    <a:pt x="55917" y="283753"/>
                  </a:cubicBezTo>
                  <a:cubicBezTo>
                    <a:pt x="72614" y="282159"/>
                    <a:pt x="89459" y="284016"/>
                    <a:pt x="105407" y="289211"/>
                  </a:cubicBezTo>
                  <a:cubicBezTo>
                    <a:pt x="128141" y="361306"/>
                    <a:pt x="162476" y="429213"/>
                    <a:pt x="207062" y="490259"/>
                  </a:cubicBezTo>
                  <a:cubicBezTo>
                    <a:pt x="208288" y="491893"/>
                    <a:pt x="210212" y="492856"/>
                    <a:pt x="212255" y="492855"/>
                  </a:cubicBezTo>
                  <a:cubicBezTo>
                    <a:pt x="212395" y="492855"/>
                    <a:pt x="212537" y="492848"/>
                    <a:pt x="212680" y="492842"/>
                  </a:cubicBezTo>
                  <a:cubicBezTo>
                    <a:pt x="234960" y="491467"/>
                    <a:pt x="256371" y="483693"/>
                    <a:pt x="274342" y="470453"/>
                  </a:cubicBezTo>
                  <a:cubicBezTo>
                    <a:pt x="291363" y="465875"/>
                    <a:pt x="307133" y="457522"/>
                    <a:pt x="320484" y="446014"/>
                  </a:cubicBezTo>
                  <a:cubicBezTo>
                    <a:pt x="328547" y="448773"/>
                    <a:pt x="336995" y="450242"/>
                    <a:pt x="345516" y="450368"/>
                  </a:cubicBezTo>
                  <a:cubicBezTo>
                    <a:pt x="354903" y="450715"/>
                    <a:pt x="364179" y="448248"/>
                    <a:pt x="372153" y="443281"/>
                  </a:cubicBezTo>
                  <a:cubicBezTo>
                    <a:pt x="372446" y="443112"/>
                    <a:pt x="372699" y="442893"/>
                    <a:pt x="372987" y="442715"/>
                  </a:cubicBezTo>
                  <a:cubicBezTo>
                    <a:pt x="373105" y="442645"/>
                    <a:pt x="373235" y="442619"/>
                    <a:pt x="373350" y="442540"/>
                  </a:cubicBezTo>
                  <a:lnTo>
                    <a:pt x="409899" y="417317"/>
                  </a:lnTo>
                  <a:cubicBezTo>
                    <a:pt x="428218" y="428192"/>
                    <a:pt x="447967" y="436452"/>
                    <a:pt x="468572" y="441856"/>
                  </a:cubicBezTo>
                  <a:lnTo>
                    <a:pt x="469415" y="442115"/>
                  </a:lnTo>
                  <a:cubicBezTo>
                    <a:pt x="470035" y="442302"/>
                    <a:pt x="470679" y="442399"/>
                    <a:pt x="471327" y="442400"/>
                  </a:cubicBezTo>
                  <a:cubicBezTo>
                    <a:pt x="474908" y="442401"/>
                    <a:pt x="477811" y="439497"/>
                    <a:pt x="477811" y="435917"/>
                  </a:cubicBezTo>
                  <a:cubicBezTo>
                    <a:pt x="477811" y="434775"/>
                    <a:pt x="477509" y="433653"/>
                    <a:pt x="476937" y="432666"/>
                  </a:cubicBezTo>
                  <a:close/>
                  <a:moveTo>
                    <a:pt x="383389" y="221927"/>
                  </a:moveTo>
                  <a:lnTo>
                    <a:pt x="355697" y="234018"/>
                  </a:lnTo>
                  <a:lnTo>
                    <a:pt x="299868" y="128048"/>
                  </a:lnTo>
                  <a:lnTo>
                    <a:pt x="327055" y="115008"/>
                  </a:lnTo>
                  <a:lnTo>
                    <a:pt x="383389" y="221927"/>
                  </a:lnTo>
                  <a:close/>
                  <a:moveTo>
                    <a:pt x="384528" y="235577"/>
                  </a:moveTo>
                  <a:cubicBezTo>
                    <a:pt x="383602" y="262988"/>
                    <a:pt x="380193" y="290257"/>
                    <a:pt x="374343" y="317053"/>
                  </a:cubicBezTo>
                  <a:cubicBezTo>
                    <a:pt x="374312" y="317192"/>
                    <a:pt x="374287" y="317350"/>
                    <a:pt x="374261" y="317515"/>
                  </a:cubicBezTo>
                  <a:lnTo>
                    <a:pt x="372985" y="322764"/>
                  </a:lnTo>
                  <a:lnTo>
                    <a:pt x="366135" y="325767"/>
                  </a:lnTo>
                  <a:cubicBezTo>
                    <a:pt x="365899" y="325910"/>
                    <a:pt x="365673" y="326068"/>
                    <a:pt x="365459" y="326242"/>
                  </a:cubicBezTo>
                  <a:cubicBezTo>
                    <a:pt x="365191" y="326342"/>
                    <a:pt x="364930" y="326460"/>
                    <a:pt x="364679" y="326596"/>
                  </a:cubicBezTo>
                  <a:cubicBezTo>
                    <a:pt x="360089" y="329378"/>
                    <a:pt x="354866" y="330943"/>
                    <a:pt x="349503" y="331144"/>
                  </a:cubicBezTo>
                  <a:cubicBezTo>
                    <a:pt x="355154" y="303350"/>
                    <a:pt x="358310" y="275107"/>
                    <a:pt x="358936" y="246751"/>
                  </a:cubicBezTo>
                  <a:lnTo>
                    <a:pt x="384528" y="235577"/>
                  </a:lnTo>
                  <a:close/>
                  <a:moveTo>
                    <a:pt x="172221" y="13907"/>
                  </a:moveTo>
                  <a:lnTo>
                    <a:pt x="316536" y="105672"/>
                  </a:lnTo>
                  <a:lnTo>
                    <a:pt x="291445" y="117707"/>
                  </a:lnTo>
                  <a:lnTo>
                    <a:pt x="147304" y="26131"/>
                  </a:lnTo>
                  <a:lnTo>
                    <a:pt x="172221" y="13907"/>
                  </a:lnTo>
                  <a:close/>
                  <a:moveTo>
                    <a:pt x="133685" y="32842"/>
                  </a:moveTo>
                  <a:lnTo>
                    <a:pt x="286050" y="129641"/>
                  </a:lnTo>
                  <a:lnTo>
                    <a:pt x="346086" y="243597"/>
                  </a:lnTo>
                  <a:cubicBezTo>
                    <a:pt x="345611" y="272833"/>
                    <a:pt x="342368" y="301958"/>
                    <a:pt x="336401" y="330582"/>
                  </a:cubicBezTo>
                  <a:cubicBezTo>
                    <a:pt x="332168" y="329906"/>
                    <a:pt x="327998" y="328878"/>
                    <a:pt x="323934" y="327509"/>
                  </a:cubicBezTo>
                  <a:cubicBezTo>
                    <a:pt x="329381" y="301344"/>
                    <a:pt x="332439" y="274736"/>
                    <a:pt x="333072" y="248017"/>
                  </a:cubicBezTo>
                  <a:cubicBezTo>
                    <a:pt x="333099" y="246909"/>
                    <a:pt x="332842" y="245812"/>
                    <a:pt x="332325" y="244832"/>
                  </a:cubicBezTo>
                  <a:lnTo>
                    <a:pt x="276683" y="139261"/>
                  </a:lnTo>
                  <a:cubicBezTo>
                    <a:pt x="276156" y="138260"/>
                    <a:pt x="275377" y="137415"/>
                    <a:pt x="274422" y="136810"/>
                  </a:cubicBezTo>
                  <a:lnTo>
                    <a:pt x="137140" y="49522"/>
                  </a:lnTo>
                  <a:cubicBezTo>
                    <a:pt x="135031" y="48178"/>
                    <a:pt x="132337" y="48169"/>
                    <a:pt x="130218" y="49497"/>
                  </a:cubicBezTo>
                  <a:lnTo>
                    <a:pt x="94810" y="71675"/>
                  </a:lnTo>
                  <a:cubicBezTo>
                    <a:pt x="92841" y="72909"/>
                    <a:pt x="91682" y="75103"/>
                    <a:pt x="91773" y="77425"/>
                  </a:cubicBezTo>
                  <a:cubicBezTo>
                    <a:pt x="93111" y="107948"/>
                    <a:pt x="96463" y="138348"/>
                    <a:pt x="101808" y="168429"/>
                  </a:cubicBezTo>
                  <a:cubicBezTo>
                    <a:pt x="97007" y="167242"/>
                    <a:pt x="92463" y="166325"/>
                    <a:pt x="88216" y="165650"/>
                  </a:cubicBezTo>
                  <a:cubicBezTo>
                    <a:pt x="87717" y="162669"/>
                    <a:pt x="87221" y="159715"/>
                    <a:pt x="86757" y="156759"/>
                  </a:cubicBezTo>
                  <a:cubicBezTo>
                    <a:pt x="85665" y="149888"/>
                    <a:pt x="84700" y="143139"/>
                    <a:pt x="83863" y="136512"/>
                  </a:cubicBezTo>
                  <a:cubicBezTo>
                    <a:pt x="80827" y="113619"/>
                    <a:pt x="79027" y="90577"/>
                    <a:pt x="78470" y="67489"/>
                  </a:cubicBezTo>
                  <a:lnTo>
                    <a:pt x="133685" y="32842"/>
                  </a:lnTo>
                  <a:close/>
                  <a:moveTo>
                    <a:pt x="192933" y="193186"/>
                  </a:moveTo>
                  <a:cubicBezTo>
                    <a:pt x="192932" y="193186"/>
                    <a:pt x="192931" y="193186"/>
                    <a:pt x="192930" y="193186"/>
                  </a:cubicBezTo>
                  <a:cubicBezTo>
                    <a:pt x="189349" y="193185"/>
                    <a:pt x="186446" y="196087"/>
                    <a:pt x="186445" y="199667"/>
                  </a:cubicBezTo>
                  <a:cubicBezTo>
                    <a:pt x="186445" y="199668"/>
                    <a:pt x="186445" y="199669"/>
                    <a:pt x="186445" y="199670"/>
                  </a:cubicBezTo>
                  <a:lnTo>
                    <a:pt x="186445" y="211516"/>
                  </a:lnTo>
                  <a:cubicBezTo>
                    <a:pt x="182068" y="208101"/>
                    <a:pt x="177748" y="204945"/>
                    <a:pt x="173475" y="201986"/>
                  </a:cubicBezTo>
                  <a:lnTo>
                    <a:pt x="173475" y="174768"/>
                  </a:lnTo>
                  <a:cubicBezTo>
                    <a:pt x="173475" y="171186"/>
                    <a:pt x="170572" y="168283"/>
                    <a:pt x="166990" y="168283"/>
                  </a:cubicBezTo>
                  <a:cubicBezTo>
                    <a:pt x="163408" y="168283"/>
                    <a:pt x="160505" y="171186"/>
                    <a:pt x="160505" y="174768"/>
                  </a:cubicBezTo>
                  <a:lnTo>
                    <a:pt x="160505" y="193519"/>
                  </a:lnTo>
                  <a:cubicBezTo>
                    <a:pt x="146393" y="184829"/>
                    <a:pt x="131343" y="177762"/>
                    <a:pt x="115643" y="172454"/>
                  </a:cubicBezTo>
                  <a:cubicBezTo>
                    <a:pt x="110047" y="142128"/>
                    <a:pt x="106456" y="111466"/>
                    <a:pt x="104892" y="80667"/>
                  </a:cubicBezTo>
                  <a:lnTo>
                    <a:pt x="133634" y="62663"/>
                  </a:lnTo>
                  <a:lnTo>
                    <a:pt x="266012" y="146828"/>
                  </a:lnTo>
                  <a:lnTo>
                    <a:pt x="320058" y="249371"/>
                  </a:lnTo>
                  <a:cubicBezTo>
                    <a:pt x="319383" y="273942"/>
                    <a:pt x="316591" y="298409"/>
                    <a:pt x="311711" y="322500"/>
                  </a:cubicBezTo>
                  <a:cubicBezTo>
                    <a:pt x="291794" y="312954"/>
                    <a:pt x="266240" y="294007"/>
                    <a:pt x="234905" y="257945"/>
                  </a:cubicBezTo>
                  <a:cubicBezTo>
                    <a:pt x="223915" y="245236"/>
                    <a:pt x="212056" y="233305"/>
                    <a:pt x="199415" y="222236"/>
                  </a:cubicBezTo>
                  <a:lnTo>
                    <a:pt x="199415" y="199669"/>
                  </a:lnTo>
                  <a:cubicBezTo>
                    <a:pt x="199416" y="196090"/>
                    <a:pt x="196514" y="193187"/>
                    <a:pt x="192933" y="193186"/>
                  </a:cubicBezTo>
                  <a:close/>
                  <a:moveTo>
                    <a:pt x="19122" y="133004"/>
                  </a:moveTo>
                  <a:cubicBezTo>
                    <a:pt x="21006" y="132826"/>
                    <a:pt x="22862" y="132611"/>
                    <a:pt x="24699" y="132389"/>
                  </a:cubicBezTo>
                  <a:cubicBezTo>
                    <a:pt x="40878" y="129488"/>
                    <a:pt x="57558" y="132730"/>
                    <a:pt x="71473" y="141481"/>
                  </a:cubicBezTo>
                  <a:cubicBezTo>
                    <a:pt x="72024" y="145664"/>
                    <a:pt x="72640" y="149909"/>
                    <a:pt x="73289" y="154187"/>
                  </a:cubicBezTo>
                  <a:lnTo>
                    <a:pt x="68908" y="156511"/>
                  </a:lnTo>
                  <a:cubicBezTo>
                    <a:pt x="68418" y="156770"/>
                    <a:pt x="51344" y="165619"/>
                    <a:pt x="51344" y="165619"/>
                  </a:cubicBezTo>
                  <a:lnTo>
                    <a:pt x="51442" y="165807"/>
                  </a:lnTo>
                  <a:cubicBezTo>
                    <a:pt x="51166" y="165907"/>
                    <a:pt x="50882" y="166008"/>
                    <a:pt x="50680" y="166106"/>
                  </a:cubicBezTo>
                  <a:lnTo>
                    <a:pt x="50635" y="166042"/>
                  </a:lnTo>
                  <a:cubicBezTo>
                    <a:pt x="48975" y="167207"/>
                    <a:pt x="47401" y="168489"/>
                    <a:pt x="45925" y="169881"/>
                  </a:cubicBezTo>
                  <a:lnTo>
                    <a:pt x="19122" y="133004"/>
                  </a:lnTo>
                  <a:close/>
                  <a:moveTo>
                    <a:pt x="267653" y="459316"/>
                  </a:moveTo>
                  <a:cubicBezTo>
                    <a:pt x="252419" y="470792"/>
                    <a:pt x="234302" y="477818"/>
                    <a:pt x="215314" y="479612"/>
                  </a:cubicBezTo>
                  <a:cubicBezTo>
                    <a:pt x="174536" y="423103"/>
                    <a:pt x="142695" y="360657"/>
                    <a:pt x="120912" y="294463"/>
                  </a:cubicBezTo>
                  <a:cubicBezTo>
                    <a:pt x="125949" y="296429"/>
                    <a:pt x="131222" y="298771"/>
                    <a:pt x="136660" y="301447"/>
                  </a:cubicBezTo>
                  <a:cubicBezTo>
                    <a:pt x="156662" y="358842"/>
                    <a:pt x="184368" y="413255"/>
                    <a:pt x="219019" y="463191"/>
                  </a:cubicBezTo>
                  <a:cubicBezTo>
                    <a:pt x="220234" y="464914"/>
                    <a:pt x="222211" y="465938"/>
                    <a:pt x="224320" y="465939"/>
                  </a:cubicBezTo>
                  <a:cubicBezTo>
                    <a:pt x="224822" y="465939"/>
                    <a:pt x="225323" y="465881"/>
                    <a:pt x="225811" y="465762"/>
                  </a:cubicBezTo>
                  <a:cubicBezTo>
                    <a:pt x="248827" y="459699"/>
                    <a:pt x="268988" y="445758"/>
                    <a:pt x="282788" y="426366"/>
                  </a:cubicBezTo>
                  <a:cubicBezTo>
                    <a:pt x="286451" y="428931"/>
                    <a:pt x="289987" y="431209"/>
                    <a:pt x="293432" y="433288"/>
                  </a:cubicBezTo>
                  <a:cubicBezTo>
                    <a:pt x="286059" y="443092"/>
                    <a:pt x="277386" y="451848"/>
                    <a:pt x="267653" y="459316"/>
                  </a:cubicBezTo>
                  <a:close/>
                  <a:moveTo>
                    <a:pt x="153997" y="310953"/>
                  </a:moveTo>
                  <a:cubicBezTo>
                    <a:pt x="180755" y="327671"/>
                    <a:pt x="204748" y="348452"/>
                    <a:pt x="225114" y="372548"/>
                  </a:cubicBezTo>
                  <a:cubicBezTo>
                    <a:pt x="239410" y="389351"/>
                    <a:pt x="255240" y="404786"/>
                    <a:pt x="272397" y="418653"/>
                  </a:cubicBezTo>
                  <a:cubicBezTo>
                    <a:pt x="261180" y="434288"/>
                    <a:pt x="245299" y="445969"/>
                    <a:pt x="227032" y="452021"/>
                  </a:cubicBezTo>
                  <a:cubicBezTo>
                    <a:pt x="197037" y="408146"/>
                    <a:pt x="172509" y="360773"/>
                    <a:pt x="153997" y="310953"/>
                  </a:cubicBezTo>
                  <a:close/>
                  <a:moveTo>
                    <a:pt x="301477" y="444126"/>
                  </a:moveTo>
                  <a:cubicBezTo>
                    <a:pt x="302640" y="442680"/>
                    <a:pt x="303754" y="441138"/>
                    <a:pt x="304886" y="439631"/>
                  </a:cubicBezTo>
                  <a:cubicBezTo>
                    <a:pt x="305495" y="439932"/>
                    <a:pt x="306071" y="440170"/>
                    <a:pt x="306671" y="440456"/>
                  </a:cubicBezTo>
                  <a:cubicBezTo>
                    <a:pt x="304963" y="441737"/>
                    <a:pt x="303232" y="442960"/>
                    <a:pt x="301477" y="444126"/>
                  </a:cubicBezTo>
                  <a:close/>
                  <a:moveTo>
                    <a:pt x="365496" y="432141"/>
                  </a:moveTo>
                  <a:cubicBezTo>
                    <a:pt x="365211" y="432312"/>
                    <a:pt x="364937" y="432497"/>
                    <a:pt x="364672" y="432699"/>
                  </a:cubicBezTo>
                  <a:cubicBezTo>
                    <a:pt x="364242" y="433028"/>
                    <a:pt x="321558" y="463774"/>
                    <a:pt x="234904" y="364037"/>
                  </a:cubicBezTo>
                  <a:lnTo>
                    <a:pt x="234904" y="364037"/>
                  </a:lnTo>
                  <a:cubicBezTo>
                    <a:pt x="209926" y="334174"/>
                    <a:pt x="179425" y="309408"/>
                    <a:pt x="145070" y="291094"/>
                  </a:cubicBezTo>
                  <a:cubicBezTo>
                    <a:pt x="144758" y="290899"/>
                    <a:pt x="144430" y="290732"/>
                    <a:pt x="144089" y="290594"/>
                  </a:cubicBezTo>
                  <a:cubicBezTo>
                    <a:pt x="120448" y="277945"/>
                    <a:pt x="94203" y="270924"/>
                    <a:pt x="67403" y="270081"/>
                  </a:cubicBezTo>
                  <a:cubicBezTo>
                    <a:pt x="64389" y="270068"/>
                    <a:pt x="61377" y="270216"/>
                    <a:pt x="58378" y="270525"/>
                  </a:cubicBezTo>
                  <a:lnTo>
                    <a:pt x="52220" y="256377"/>
                  </a:lnTo>
                  <a:cubicBezTo>
                    <a:pt x="39304" y="228679"/>
                    <a:pt x="39179" y="199817"/>
                    <a:pt x="50772" y="183896"/>
                  </a:cubicBezTo>
                  <a:cubicBezTo>
                    <a:pt x="50883" y="183734"/>
                    <a:pt x="51000" y="183588"/>
                    <a:pt x="51094" y="183417"/>
                  </a:cubicBezTo>
                  <a:cubicBezTo>
                    <a:pt x="52753" y="181199"/>
                    <a:pt x="54704" y="179217"/>
                    <a:pt x="56896" y="177525"/>
                  </a:cubicBezTo>
                  <a:cubicBezTo>
                    <a:pt x="66645" y="176322"/>
                    <a:pt x="141925" y="170718"/>
                    <a:pt x="225112" y="266459"/>
                  </a:cubicBezTo>
                  <a:cubicBezTo>
                    <a:pt x="301652" y="354531"/>
                    <a:pt x="348535" y="348047"/>
                    <a:pt x="365602" y="340801"/>
                  </a:cubicBezTo>
                  <a:lnTo>
                    <a:pt x="370732" y="352581"/>
                  </a:lnTo>
                  <a:cubicBezTo>
                    <a:pt x="385933" y="388298"/>
                    <a:pt x="383736" y="421755"/>
                    <a:pt x="365496" y="432141"/>
                  </a:cubicBezTo>
                  <a:close/>
                  <a:moveTo>
                    <a:pt x="391877" y="413994"/>
                  </a:moveTo>
                  <a:cubicBezTo>
                    <a:pt x="395694" y="391391"/>
                    <a:pt x="392471" y="368161"/>
                    <a:pt x="382647" y="347450"/>
                  </a:cubicBezTo>
                  <a:lnTo>
                    <a:pt x="377253" y="335055"/>
                  </a:lnTo>
                  <a:lnTo>
                    <a:pt x="401969" y="324219"/>
                  </a:lnTo>
                  <a:lnTo>
                    <a:pt x="403311" y="406105"/>
                  </a:lnTo>
                  <a:lnTo>
                    <a:pt x="391877" y="413994"/>
                  </a:lnTo>
                  <a:close/>
                  <a:moveTo>
                    <a:pt x="416281" y="405988"/>
                  </a:moveTo>
                  <a:lnTo>
                    <a:pt x="414963" y="325481"/>
                  </a:lnTo>
                  <a:cubicBezTo>
                    <a:pt x="429222" y="333329"/>
                    <a:pt x="444203" y="339787"/>
                    <a:pt x="459699" y="344765"/>
                  </a:cubicBezTo>
                  <a:lnTo>
                    <a:pt x="433500" y="374783"/>
                  </a:lnTo>
                  <a:cubicBezTo>
                    <a:pt x="431675" y="376874"/>
                    <a:pt x="431385" y="379895"/>
                    <a:pt x="432778" y="382294"/>
                  </a:cubicBezTo>
                  <a:lnTo>
                    <a:pt x="457572" y="425099"/>
                  </a:lnTo>
                  <a:cubicBezTo>
                    <a:pt x="443213" y="420101"/>
                    <a:pt x="429383" y="413699"/>
                    <a:pt x="416281" y="40598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103" name="Google Shape;7103;p35"/>
          <p:cNvGrpSpPr/>
          <p:nvPr/>
        </p:nvGrpSpPr>
        <p:grpSpPr>
          <a:xfrm>
            <a:off x="144101" y="2319061"/>
            <a:ext cx="538134" cy="368676"/>
            <a:chOff x="153773" y="2457764"/>
            <a:chExt cx="538134" cy="368676"/>
          </a:xfrm>
        </p:grpSpPr>
        <p:sp>
          <p:nvSpPr>
            <p:cNvPr id="7104" name="Google Shape;7104;p35"/>
            <p:cNvSpPr/>
            <p:nvPr/>
          </p:nvSpPr>
          <p:spPr>
            <a:xfrm>
              <a:off x="415451" y="2595289"/>
              <a:ext cx="29221" cy="29973"/>
            </a:xfrm>
            <a:custGeom>
              <a:avLst/>
              <a:gdLst/>
              <a:ahLst/>
              <a:cxnLst/>
              <a:rect l="l" t="t" r="r" b="b"/>
              <a:pathLst>
                <a:path w="29221" h="29973" extrusionOk="0">
                  <a:moveTo>
                    <a:pt x="21401" y="14334"/>
                  </a:moveTo>
                  <a:lnTo>
                    <a:pt x="15640" y="14334"/>
                  </a:lnTo>
                  <a:lnTo>
                    <a:pt x="15640" y="7820"/>
                  </a:lnTo>
                  <a:cubicBezTo>
                    <a:pt x="15640" y="3501"/>
                    <a:pt x="12139" y="0"/>
                    <a:pt x="7820" y="0"/>
                  </a:cubicBezTo>
                  <a:cubicBezTo>
                    <a:pt x="3501" y="0"/>
                    <a:pt x="0" y="3501"/>
                    <a:pt x="0" y="7820"/>
                  </a:cubicBezTo>
                  <a:lnTo>
                    <a:pt x="0" y="22154"/>
                  </a:lnTo>
                  <a:cubicBezTo>
                    <a:pt x="0" y="26473"/>
                    <a:pt x="3501" y="29974"/>
                    <a:pt x="7820" y="29974"/>
                  </a:cubicBezTo>
                  <a:lnTo>
                    <a:pt x="21401" y="29974"/>
                  </a:lnTo>
                  <a:cubicBezTo>
                    <a:pt x="25720" y="29974"/>
                    <a:pt x="29221" y="26473"/>
                    <a:pt x="29221" y="22154"/>
                  </a:cubicBezTo>
                  <a:cubicBezTo>
                    <a:pt x="29221" y="17835"/>
                    <a:pt x="25720" y="14334"/>
                    <a:pt x="21401" y="14334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105" name="Google Shape;7105;p35"/>
            <p:cNvGrpSpPr/>
            <p:nvPr/>
          </p:nvGrpSpPr>
          <p:grpSpPr>
            <a:xfrm>
              <a:off x="153773" y="2457764"/>
              <a:ext cx="538134" cy="368676"/>
              <a:chOff x="153773" y="2457764"/>
              <a:chExt cx="538134" cy="368676"/>
            </a:xfrm>
          </p:grpSpPr>
          <p:sp>
            <p:nvSpPr>
              <p:cNvPr id="7106" name="Google Shape;7106;p35"/>
              <p:cNvSpPr/>
              <p:nvPr/>
            </p:nvSpPr>
            <p:spPr>
              <a:xfrm>
                <a:off x="366954" y="2492312"/>
                <a:ext cx="112633" cy="42222"/>
              </a:xfrm>
              <a:custGeom>
                <a:avLst/>
                <a:gdLst/>
                <a:ahLst/>
                <a:cxnLst/>
                <a:rect l="l" t="t" r="r" b="b"/>
                <a:pathLst>
                  <a:path w="112633" h="42222" extrusionOk="0">
                    <a:moveTo>
                      <a:pt x="107168" y="23465"/>
                    </a:moveTo>
                    <a:lnTo>
                      <a:pt x="107167" y="23465"/>
                    </a:lnTo>
                    <a:lnTo>
                      <a:pt x="64032" y="1818"/>
                    </a:lnTo>
                    <a:cubicBezTo>
                      <a:pt x="59202" y="-607"/>
                      <a:pt x="53432" y="-606"/>
                      <a:pt x="48601" y="1818"/>
                    </a:cubicBezTo>
                    <a:lnTo>
                      <a:pt x="5465" y="23465"/>
                    </a:lnTo>
                    <a:cubicBezTo>
                      <a:pt x="1344" y="25535"/>
                      <a:pt x="-792" y="30114"/>
                      <a:pt x="271" y="34601"/>
                    </a:cubicBezTo>
                    <a:cubicBezTo>
                      <a:pt x="1334" y="39088"/>
                      <a:pt x="5298" y="42222"/>
                      <a:pt x="9909" y="42222"/>
                    </a:cubicBezTo>
                    <a:lnTo>
                      <a:pt x="102725" y="42222"/>
                    </a:lnTo>
                    <a:cubicBezTo>
                      <a:pt x="107336" y="42222"/>
                      <a:pt x="111300" y="39088"/>
                      <a:pt x="112363" y="34601"/>
                    </a:cubicBezTo>
                    <a:cubicBezTo>
                      <a:pt x="113425" y="30114"/>
                      <a:pt x="111290" y="25535"/>
                      <a:pt x="107168" y="23465"/>
                    </a:cubicBezTo>
                    <a:close/>
                    <a:moveTo>
                      <a:pt x="34119" y="26583"/>
                    </a:moveTo>
                    <a:lnTo>
                      <a:pt x="55614" y="15796"/>
                    </a:lnTo>
                    <a:cubicBezTo>
                      <a:pt x="56055" y="15575"/>
                      <a:pt x="56580" y="15576"/>
                      <a:pt x="57017" y="15796"/>
                    </a:cubicBezTo>
                    <a:lnTo>
                      <a:pt x="78512" y="26583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07" name="Google Shape;7107;p35"/>
              <p:cNvSpPr/>
              <p:nvPr/>
            </p:nvSpPr>
            <p:spPr>
              <a:xfrm>
                <a:off x="153773" y="2457764"/>
                <a:ext cx="538134" cy="368676"/>
              </a:xfrm>
              <a:custGeom>
                <a:avLst/>
                <a:gdLst/>
                <a:ahLst/>
                <a:cxnLst/>
                <a:rect l="l" t="t" r="r" b="b"/>
                <a:pathLst>
                  <a:path w="538134" h="368676" extrusionOk="0">
                    <a:moveTo>
                      <a:pt x="530295" y="213227"/>
                    </a:moveTo>
                    <a:lnTo>
                      <a:pt x="530295" y="169151"/>
                    </a:lnTo>
                    <a:cubicBezTo>
                      <a:pt x="530295" y="164717"/>
                      <a:pt x="528654" y="160442"/>
                      <a:pt x="525687" y="157148"/>
                    </a:cubicBezTo>
                    <a:lnTo>
                      <a:pt x="508537" y="138107"/>
                    </a:lnTo>
                    <a:cubicBezTo>
                      <a:pt x="503802" y="132850"/>
                      <a:pt x="497028" y="129834"/>
                      <a:pt x="489952" y="129834"/>
                    </a:cubicBezTo>
                    <a:lnTo>
                      <a:pt x="384918" y="129834"/>
                    </a:lnTo>
                    <a:lnTo>
                      <a:pt x="384918" y="106563"/>
                    </a:lnTo>
                    <a:lnTo>
                      <a:pt x="400209" y="106563"/>
                    </a:lnTo>
                    <a:cubicBezTo>
                      <a:pt x="407406" y="106563"/>
                      <a:pt x="413242" y="100728"/>
                      <a:pt x="413242" y="93530"/>
                    </a:cubicBezTo>
                    <a:lnTo>
                      <a:pt x="413242" y="79308"/>
                    </a:lnTo>
                    <a:cubicBezTo>
                      <a:pt x="413242" y="73157"/>
                      <a:pt x="409827" y="67623"/>
                      <a:pt x="404329" y="64863"/>
                    </a:cubicBezTo>
                    <a:lnTo>
                      <a:pt x="280019" y="2480"/>
                    </a:lnTo>
                    <a:cubicBezTo>
                      <a:pt x="273431" y="-826"/>
                      <a:pt x="265564" y="-827"/>
                      <a:pt x="258975" y="2480"/>
                    </a:cubicBezTo>
                    <a:lnTo>
                      <a:pt x="134664" y="64863"/>
                    </a:lnTo>
                    <a:cubicBezTo>
                      <a:pt x="129167" y="67622"/>
                      <a:pt x="125752" y="73157"/>
                      <a:pt x="125752" y="79308"/>
                    </a:cubicBezTo>
                    <a:lnTo>
                      <a:pt x="125752" y="93530"/>
                    </a:lnTo>
                    <a:cubicBezTo>
                      <a:pt x="125752" y="100728"/>
                      <a:pt x="131587" y="106563"/>
                      <a:pt x="138785" y="106563"/>
                    </a:cubicBezTo>
                    <a:lnTo>
                      <a:pt x="154076" y="106563"/>
                    </a:lnTo>
                    <a:lnTo>
                      <a:pt x="154076" y="129834"/>
                    </a:lnTo>
                    <a:lnTo>
                      <a:pt x="49040" y="129834"/>
                    </a:lnTo>
                    <a:cubicBezTo>
                      <a:pt x="41952" y="129834"/>
                      <a:pt x="35198" y="132841"/>
                      <a:pt x="30456" y="138107"/>
                    </a:cubicBezTo>
                    <a:lnTo>
                      <a:pt x="13305" y="157150"/>
                    </a:lnTo>
                    <a:cubicBezTo>
                      <a:pt x="10339" y="160443"/>
                      <a:pt x="8697" y="164719"/>
                      <a:pt x="8697" y="169151"/>
                    </a:cubicBezTo>
                    <a:lnTo>
                      <a:pt x="8697" y="212825"/>
                    </a:lnTo>
                    <a:cubicBezTo>
                      <a:pt x="3598" y="214941"/>
                      <a:pt x="0" y="219970"/>
                      <a:pt x="0" y="225826"/>
                    </a:cubicBezTo>
                    <a:lnTo>
                      <a:pt x="0" y="247219"/>
                    </a:lnTo>
                    <a:cubicBezTo>
                      <a:pt x="0" y="253076"/>
                      <a:pt x="3598" y="258105"/>
                      <a:pt x="8697" y="260222"/>
                    </a:cubicBezTo>
                    <a:lnTo>
                      <a:pt x="8697" y="350430"/>
                    </a:lnTo>
                    <a:cubicBezTo>
                      <a:pt x="8697" y="360508"/>
                      <a:pt x="16866" y="368677"/>
                      <a:pt x="26943" y="368677"/>
                    </a:cubicBezTo>
                    <a:lnTo>
                      <a:pt x="512049" y="368677"/>
                    </a:lnTo>
                    <a:cubicBezTo>
                      <a:pt x="522127" y="368677"/>
                      <a:pt x="530295" y="360508"/>
                      <a:pt x="530295" y="350430"/>
                    </a:cubicBezTo>
                    <a:lnTo>
                      <a:pt x="530295" y="330087"/>
                    </a:lnTo>
                    <a:cubicBezTo>
                      <a:pt x="530295" y="325805"/>
                      <a:pt x="526996" y="322071"/>
                      <a:pt x="522716" y="321943"/>
                    </a:cubicBezTo>
                    <a:cubicBezTo>
                      <a:pt x="518288" y="321811"/>
                      <a:pt x="514656" y="325360"/>
                      <a:pt x="514656" y="329759"/>
                    </a:cubicBezTo>
                    <a:lnTo>
                      <a:pt x="514656" y="350430"/>
                    </a:lnTo>
                    <a:cubicBezTo>
                      <a:pt x="514656" y="351870"/>
                      <a:pt x="513489" y="353037"/>
                      <a:pt x="512049" y="353037"/>
                    </a:cubicBezTo>
                    <a:lnTo>
                      <a:pt x="493465" y="353037"/>
                    </a:lnTo>
                    <a:lnTo>
                      <a:pt x="493465" y="307138"/>
                    </a:lnTo>
                    <a:cubicBezTo>
                      <a:pt x="493465" y="287559"/>
                      <a:pt x="477443" y="271120"/>
                      <a:pt x="457867" y="271453"/>
                    </a:cubicBezTo>
                    <a:cubicBezTo>
                      <a:pt x="438849" y="271777"/>
                      <a:pt x="423480" y="287347"/>
                      <a:pt x="423480" y="306440"/>
                    </a:cubicBezTo>
                    <a:lnTo>
                      <a:pt x="423480" y="353036"/>
                    </a:lnTo>
                    <a:lnTo>
                      <a:pt x="398977" y="353036"/>
                    </a:lnTo>
                    <a:lnTo>
                      <a:pt x="398977" y="307137"/>
                    </a:lnTo>
                    <a:cubicBezTo>
                      <a:pt x="398977" y="287558"/>
                      <a:pt x="382955" y="271119"/>
                      <a:pt x="363379" y="271452"/>
                    </a:cubicBezTo>
                    <a:cubicBezTo>
                      <a:pt x="344363" y="271776"/>
                      <a:pt x="328991" y="287346"/>
                      <a:pt x="328991" y="306439"/>
                    </a:cubicBezTo>
                    <a:lnTo>
                      <a:pt x="328991" y="353035"/>
                    </a:lnTo>
                    <a:lnTo>
                      <a:pt x="304488" y="353035"/>
                    </a:lnTo>
                    <a:lnTo>
                      <a:pt x="304488" y="307136"/>
                    </a:lnTo>
                    <a:cubicBezTo>
                      <a:pt x="304488" y="287557"/>
                      <a:pt x="288466" y="271118"/>
                      <a:pt x="268890" y="271451"/>
                    </a:cubicBezTo>
                    <a:cubicBezTo>
                      <a:pt x="249873" y="271775"/>
                      <a:pt x="234503" y="287345"/>
                      <a:pt x="234503" y="306438"/>
                    </a:cubicBezTo>
                    <a:lnTo>
                      <a:pt x="234503" y="353034"/>
                    </a:lnTo>
                    <a:lnTo>
                      <a:pt x="210000" y="353034"/>
                    </a:lnTo>
                    <a:lnTo>
                      <a:pt x="210000" y="307135"/>
                    </a:lnTo>
                    <a:cubicBezTo>
                      <a:pt x="210000" y="287556"/>
                      <a:pt x="193978" y="271117"/>
                      <a:pt x="174403" y="271451"/>
                    </a:cubicBezTo>
                    <a:cubicBezTo>
                      <a:pt x="155386" y="271776"/>
                      <a:pt x="140016" y="287346"/>
                      <a:pt x="140016" y="306438"/>
                    </a:cubicBezTo>
                    <a:lnTo>
                      <a:pt x="140016" y="353034"/>
                    </a:lnTo>
                    <a:lnTo>
                      <a:pt x="115513" y="353034"/>
                    </a:lnTo>
                    <a:lnTo>
                      <a:pt x="115513" y="307135"/>
                    </a:lnTo>
                    <a:cubicBezTo>
                      <a:pt x="115513" y="287556"/>
                      <a:pt x="99491" y="271117"/>
                      <a:pt x="79915" y="271450"/>
                    </a:cubicBezTo>
                    <a:cubicBezTo>
                      <a:pt x="60897" y="271775"/>
                      <a:pt x="45528" y="287345"/>
                      <a:pt x="45528" y="306437"/>
                    </a:cubicBezTo>
                    <a:lnTo>
                      <a:pt x="45528" y="353033"/>
                    </a:lnTo>
                    <a:lnTo>
                      <a:pt x="26943" y="353033"/>
                    </a:lnTo>
                    <a:cubicBezTo>
                      <a:pt x="25504" y="353033"/>
                      <a:pt x="24337" y="351866"/>
                      <a:pt x="24337" y="350426"/>
                    </a:cubicBezTo>
                    <a:lnTo>
                      <a:pt x="24337" y="261290"/>
                    </a:lnTo>
                    <a:lnTo>
                      <a:pt x="397602" y="261290"/>
                    </a:lnTo>
                    <a:cubicBezTo>
                      <a:pt x="401921" y="261290"/>
                      <a:pt x="405422" y="257789"/>
                      <a:pt x="405422" y="253471"/>
                    </a:cubicBezTo>
                    <a:cubicBezTo>
                      <a:pt x="405422" y="249152"/>
                      <a:pt x="401921" y="245651"/>
                      <a:pt x="397602" y="245651"/>
                    </a:cubicBezTo>
                    <a:lnTo>
                      <a:pt x="15640" y="245651"/>
                    </a:lnTo>
                    <a:lnTo>
                      <a:pt x="15640" y="227386"/>
                    </a:lnTo>
                    <a:lnTo>
                      <a:pt x="188029" y="227386"/>
                    </a:lnTo>
                    <a:cubicBezTo>
                      <a:pt x="192311" y="227386"/>
                      <a:pt x="196045" y="224087"/>
                      <a:pt x="196173" y="219807"/>
                    </a:cubicBezTo>
                    <a:cubicBezTo>
                      <a:pt x="196305" y="215379"/>
                      <a:pt x="192755" y="211746"/>
                      <a:pt x="188357" y="211746"/>
                    </a:cubicBezTo>
                    <a:lnTo>
                      <a:pt x="169714" y="211746"/>
                    </a:lnTo>
                    <a:lnTo>
                      <a:pt x="169714" y="106563"/>
                    </a:lnTo>
                    <a:lnTo>
                      <a:pt x="248540" y="106563"/>
                    </a:lnTo>
                    <a:cubicBezTo>
                      <a:pt x="227388" y="114939"/>
                      <a:pt x="212381" y="135583"/>
                      <a:pt x="212381" y="159678"/>
                    </a:cubicBezTo>
                    <a:cubicBezTo>
                      <a:pt x="212381" y="182828"/>
                      <a:pt x="226234" y="202790"/>
                      <a:pt x="246078" y="211751"/>
                    </a:cubicBezTo>
                    <a:lnTo>
                      <a:pt x="227964" y="211751"/>
                    </a:lnTo>
                    <a:cubicBezTo>
                      <a:pt x="223682" y="211751"/>
                      <a:pt x="219949" y="215050"/>
                      <a:pt x="219820" y="219330"/>
                    </a:cubicBezTo>
                    <a:cubicBezTo>
                      <a:pt x="219688" y="223758"/>
                      <a:pt x="223238" y="227390"/>
                      <a:pt x="227636" y="227390"/>
                    </a:cubicBezTo>
                    <a:lnTo>
                      <a:pt x="522494" y="227390"/>
                    </a:lnTo>
                    <a:lnTo>
                      <a:pt x="522494" y="245655"/>
                    </a:lnTo>
                    <a:lnTo>
                      <a:pt x="435792" y="245655"/>
                    </a:lnTo>
                    <a:cubicBezTo>
                      <a:pt x="431473" y="245655"/>
                      <a:pt x="427972" y="249156"/>
                      <a:pt x="427972" y="253475"/>
                    </a:cubicBezTo>
                    <a:cubicBezTo>
                      <a:pt x="427972" y="257794"/>
                      <a:pt x="431473" y="261295"/>
                      <a:pt x="435792" y="261295"/>
                    </a:cubicBezTo>
                    <a:lnTo>
                      <a:pt x="514656" y="261295"/>
                    </a:lnTo>
                    <a:lnTo>
                      <a:pt x="514656" y="292065"/>
                    </a:lnTo>
                    <a:cubicBezTo>
                      <a:pt x="514656" y="296347"/>
                      <a:pt x="517955" y="300080"/>
                      <a:pt x="522235" y="300210"/>
                    </a:cubicBezTo>
                    <a:cubicBezTo>
                      <a:pt x="526663" y="300342"/>
                      <a:pt x="530295" y="296792"/>
                      <a:pt x="530295" y="292394"/>
                    </a:cubicBezTo>
                    <a:lnTo>
                      <a:pt x="530295" y="259819"/>
                    </a:lnTo>
                    <a:cubicBezTo>
                      <a:pt x="534933" y="257514"/>
                      <a:pt x="538134" y="252739"/>
                      <a:pt x="538134" y="247220"/>
                    </a:cubicBezTo>
                    <a:lnTo>
                      <a:pt x="538134" y="225827"/>
                    </a:lnTo>
                    <a:cubicBezTo>
                      <a:pt x="538134" y="220306"/>
                      <a:pt x="534933" y="215532"/>
                      <a:pt x="530295" y="213227"/>
                    </a:cubicBezTo>
                    <a:close/>
                    <a:moveTo>
                      <a:pt x="439119" y="306441"/>
                    </a:moveTo>
                    <a:cubicBezTo>
                      <a:pt x="439119" y="295770"/>
                      <a:pt x="447801" y="287088"/>
                      <a:pt x="458472" y="287088"/>
                    </a:cubicBezTo>
                    <a:cubicBezTo>
                      <a:pt x="469144" y="287088"/>
                      <a:pt x="477825" y="295770"/>
                      <a:pt x="477825" y="306441"/>
                    </a:cubicBezTo>
                    <a:lnTo>
                      <a:pt x="477825" y="353037"/>
                    </a:lnTo>
                    <a:lnTo>
                      <a:pt x="439118" y="353037"/>
                    </a:lnTo>
                    <a:lnTo>
                      <a:pt x="439118" y="306441"/>
                    </a:lnTo>
                    <a:close/>
                    <a:moveTo>
                      <a:pt x="344632" y="306441"/>
                    </a:moveTo>
                    <a:cubicBezTo>
                      <a:pt x="344632" y="295770"/>
                      <a:pt x="353313" y="287088"/>
                      <a:pt x="363985" y="287088"/>
                    </a:cubicBezTo>
                    <a:cubicBezTo>
                      <a:pt x="374656" y="287088"/>
                      <a:pt x="383337" y="295770"/>
                      <a:pt x="383337" y="306441"/>
                    </a:cubicBezTo>
                    <a:lnTo>
                      <a:pt x="383337" y="353037"/>
                    </a:lnTo>
                    <a:lnTo>
                      <a:pt x="344632" y="353037"/>
                    </a:lnTo>
                    <a:close/>
                    <a:moveTo>
                      <a:pt x="250143" y="306441"/>
                    </a:moveTo>
                    <a:cubicBezTo>
                      <a:pt x="250143" y="295770"/>
                      <a:pt x="258825" y="287088"/>
                      <a:pt x="269496" y="287088"/>
                    </a:cubicBezTo>
                    <a:cubicBezTo>
                      <a:pt x="280167" y="287088"/>
                      <a:pt x="288849" y="295770"/>
                      <a:pt x="288849" y="306441"/>
                    </a:cubicBezTo>
                    <a:lnTo>
                      <a:pt x="288849" y="353037"/>
                    </a:lnTo>
                    <a:lnTo>
                      <a:pt x="250142" y="353037"/>
                    </a:lnTo>
                    <a:lnTo>
                      <a:pt x="250142" y="306441"/>
                    </a:lnTo>
                    <a:close/>
                    <a:moveTo>
                      <a:pt x="155655" y="306441"/>
                    </a:moveTo>
                    <a:cubicBezTo>
                      <a:pt x="155655" y="295770"/>
                      <a:pt x="164337" y="287088"/>
                      <a:pt x="175008" y="287088"/>
                    </a:cubicBezTo>
                    <a:cubicBezTo>
                      <a:pt x="185679" y="287088"/>
                      <a:pt x="194361" y="295770"/>
                      <a:pt x="194361" y="306441"/>
                    </a:cubicBezTo>
                    <a:lnTo>
                      <a:pt x="194361" y="353037"/>
                    </a:lnTo>
                    <a:lnTo>
                      <a:pt x="155655" y="353037"/>
                    </a:lnTo>
                    <a:close/>
                    <a:moveTo>
                      <a:pt x="61168" y="306441"/>
                    </a:moveTo>
                    <a:cubicBezTo>
                      <a:pt x="61168" y="295770"/>
                      <a:pt x="69849" y="287088"/>
                      <a:pt x="80520" y="287088"/>
                    </a:cubicBezTo>
                    <a:cubicBezTo>
                      <a:pt x="91192" y="287088"/>
                      <a:pt x="99873" y="295770"/>
                      <a:pt x="99873" y="306441"/>
                    </a:cubicBezTo>
                    <a:lnTo>
                      <a:pt x="99873" y="353037"/>
                    </a:lnTo>
                    <a:lnTo>
                      <a:pt x="61168" y="353037"/>
                    </a:lnTo>
                    <a:close/>
                    <a:moveTo>
                      <a:pt x="96869" y="145474"/>
                    </a:moveTo>
                    <a:lnTo>
                      <a:pt x="117919" y="145474"/>
                    </a:lnTo>
                    <a:lnTo>
                      <a:pt x="117919" y="179956"/>
                    </a:lnTo>
                    <a:lnTo>
                      <a:pt x="96869" y="179956"/>
                    </a:lnTo>
                    <a:close/>
                    <a:moveTo>
                      <a:pt x="60720" y="145474"/>
                    </a:moveTo>
                    <a:lnTo>
                      <a:pt x="81104" y="145474"/>
                    </a:lnTo>
                    <a:lnTo>
                      <a:pt x="81104" y="179956"/>
                    </a:lnTo>
                    <a:lnTo>
                      <a:pt x="60720" y="179956"/>
                    </a:lnTo>
                    <a:close/>
                    <a:moveTo>
                      <a:pt x="24337" y="169150"/>
                    </a:moveTo>
                    <a:cubicBezTo>
                      <a:pt x="24337" y="168582"/>
                      <a:pt x="24546" y="168038"/>
                      <a:pt x="24927" y="167615"/>
                    </a:cubicBezTo>
                    <a:lnTo>
                      <a:pt x="42077" y="148573"/>
                    </a:lnTo>
                    <a:cubicBezTo>
                      <a:pt x="42894" y="147666"/>
                      <a:pt x="43878" y="146948"/>
                      <a:pt x="44954" y="146425"/>
                    </a:cubicBezTo>
                    <a:lnTo>
                      <a:pt x="44954" y="179954"/>
                    </a:lnTo>
                    <a:lnTo>
                      <a:pt x="24337" y="179954"/>
                    </a:lnTo>
                    <a:close/>
                    <a:moveTo>
                      <a:pt x="154074" y="211751"/>
                    </a:moveTo>
                    <a:lnTo>
                      <a:pt x="24337" y="211751"/>
                    </a:lnTo>
                    <a:lnTo>
                      <a:pt x="24337" y="195595"/>
                    </a:lnTo>
                    <a:lnTo>
                      <a:pt x="154074" y="195595"/>
                    </a:lnTo>
                    <a:close/>
                    <a:moveTo>
                      <a:pt x="154074" y="179956"/>
                    </a:moveTo>
                    <a:lnTo>
                      <a:pt x="133684" y="179956"/>
                    </a:lnTo>
                    <a:lnTo>
                      <a:pt x="133684" y="145474"/>
                    </a:lnTo>
                    <a:lnTo>
                      <a:pt x="154074" y="145474"/>
                    </a:lnTo>
                    <a:close/>
                    <a:moveTo>
                      <a:pt x="456365" y="145474"/>
                    </a:moveTo>
                    <a:lnTo>
                      <a:pt x="477414" y="145474"/>
                    </a:lnTo>
                    <a:lnTo>
                      <a:pt x="477414" y="179956"/>
                    </a:lnTo>
                    <a:lnTo>
                      <a:pt x="456365" y="179956"/>
                    </a:lnTo>
                    <a:close/>
                    <a:moveTo>
                      <a:pt x="419550" y="145474"/>
                    </a:moveTo>
                    <a:lnTo>
                      <a:pt x="440599" y="145474"/>
                    </a:lnTo>
                    <a:lnTo>
                      <a:pt x="440599" y="179956"/>
                    </a:lnTo>
                    <a:lnTo>
                      <a:pt x="419550" y="179956"/>
                    </a:lnTo>
                    <a:close/>
                    <a:moveTo>
                      <a:pt x="403784" y="145474"/>
                    </a:moveTo>
                    <a:lnTo>
                      <a:pt x="403784" y="179956"/>
                    </a:lnTo>
                    <a:lnTo>
                      <a:pt x="384918" y="179956"/>
                    </a:lnTo>
                    <a:lnTo>
                      <a:pt x="384918" y="145474"/>
                    </a:lnTo>
                    <a:close/>
                    <a:moveTo>
                      <a:pt x="141391" y="90924"/>
                    </a:moveTo>
                    <a:lnTo>
                      <a:pt x="141391" y="79308"/>
                    </a:lnTo>
                    <a:cubicBezTo>
                      <a:pt x="141391" y="79109"/>
                      <a:pt x="141501" y="78930"/>
                      <a:pt x="141679" y="78841"/>
                    </a:cubicBezTo>
                    <a:lnTo>
                      <a:pt x="265989" y="16457"/>
                    </a:lnTo>
                    <a:cubicBezTo>
                      <a:pt x="268184" y="15355"/>
                      <a:pt x="270808" y="15355"/>
                      <a:pt x="273004" y="16457"/>
                    </a:cubicBezTo>
                    <a:lnTo>
                      <a:pt x="397314" y="78841"/>
                    </a:lnTo>
                    <a:cubicBezTo>
                      <a:pt x="397492" y="78930"/>
                      <a:pt x="397602" y="79109"/>
                      <a:pt x="397602" y="79308"/>
                    </a:cubicBezTo>
                    <a:lnTo>
                      <a:pt x="397602" y="90924"/>
                    </a:lnTo>
                    <a:close/>
                    <a:moveTo>
                      <a:pt x="228021" y="159679"/>
                    </a:moveTo>
                    <a:cubicBezTo>
                      <a:pt x="228021" y="136809"/>
                      <a:pt x="246626" y="118204"/>
                      <a:pt x="269496" y="118204"/>
                    </a:cubicBezTo>
                    <a:cubicBezTo>
                      <a:pt x="292365" y="118204"/>
                      <a:pt x="310971" y="136809"/>
                      <a:pt x="310971" y="159679"/>
                    </a:cubicBezTo>
                    <a:cubicBezTo>
                      <a:pt x="310971" y="182548"/>
                      <a:pt x="292365" y="201154"/>
                      <a:pt x="269496" y="201154"/>
                    </a:cubicBezTo>
                    <a:cubicBezTo>
                      <a:pt x="246627" y="201154"/>
                      <a:pt x="228021" y="182548"/>
                      <a:pt x="228021" y="159679"/>
                    </a:cubicBezTo>
                    <a:close/>
                    <a:moveTo>
                      <a:pt x="369279" y="211751"/>
                    </a:moveTo>
                    <a:lnTo>
                      <a:pt x="292915" y="211751"/>
                    </a:lnTo>
                    <a:cubicBezTo>
                      <a:pt x="312759" y="202790"/>
                      <a:pt x="326612" y="182828"/>
                      <a:pt x="326612" y="159678"/>
                    </a:cubicBezTo>
                    <a:cubicBezTo>
                      <a:pt x="326612" y="135582"/>
                      <a:pt x="311605" y="114938"/>
                      <a:pt x="290453" y="106563"/>
                    </a:cubicBezTo>
                    <a:lnTo>
                      <a:pt x="369279" y="106563"/>
                    </a:lnTo>
                    <a:close/>
                    <a:moveTo>
                      <a:pt x="514656" y="211751"/>
                    </a:moveTo>
                    <a:lnTo>
                      <a:pt x="384918" y="211751"/>
                    </a:lnTo>
                    <a:lnTo>
                      <a:pt x="384918" y="195595"/>
                    </a:lnTo>
                    <a:lnTo>
                      <a:pt x="514656" y="195595"/>
                    </a:lnTo>
                    <a:close/>
                    <a:moveTo>
                      <a:pt x="514656" y="179956"/>
                    </a:moveTo>
                    <a:lnTo>
                      <a:pt x="493181" y="179956"/>
                    </a:lnTo>
                    <a:lnTo>
                      <a:pt x="493181" y="146061"/>
                    </a:lnTo>
                    <a:cubicBezTo>
                      <a:pt x="494597" y="146583"/>
                      <a:pt x="495887" y="147431"/>
                      <a:pt x="496916" y="148575"/>
                    </a:cubicBezTo>
                    <a:lnTo>
                      <a:pt x="514067" y="167616"/>
                    </a:lnTo>
                    <a:cubicBezTo>
                      <a:pt x="514448" y="168038"/>
                      <a:pt x="514657" y="168583"/>
                      <a:pt x="514657" y="169151"/>
                    </a:cubicBezTo>
                    <a:lnTo>
                      <a:pt x="514657" y="179956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7108" name="Google Shape;7108;p35"/>
          <p:cNvGrpSpPr/>
          <p:nvPr/>
        </p:nvGrpSpPr>
        <p:grpSpPr>
          <a:xfrm>
            <a:off x="183580" y="5987469"/>
            <a:ext cx="441375" cy="441375"/>
            <a:chOff x="181853" y="6040218"/>
            <a:chExt cx="441375" cy="441375"/>
          </a:xfrm>
        </p:grpSpPr>
        <p:sp>
          <p:nvSpPr>
            <p:cNvPr id="7109" name="Google Shape;7109;p35"/>
            <p:cNvSpPr/>
            <p:nvPr/>
          </p:nvSpPr>
          <p:spPr>
            <a:xfrm>
              <a:off x="181853" y="6040218"/>
              <a:ext cx="441375" cy="441375"/>
            </a:xfrm>
            <a:custGeom>
              <a:avLst/>
              <a:gdLst/>
              <a:ahLst/>
              <a:cxnLst/>
              <a:rect l="l" t="t" r="r" b="b"/>
              <a:pathLst>
                <a:path w="441375" h="441375" extrusionOk="0">
                  <a:moveTo>
                    <a:pt x="427137" y="183783"/>
                  </a:moveTo>
                  <a:cubicBezTo>
                    <a:pt x="435402" y="180836"/>
                    <a:pt x="441375" y="173005"/>
                    <a:pt x="441375" y="163736"/>
                  </a:cubicBezTo>
                  <a:lnTo>
                    <a:pt x="441375" y="78308"/>
                  </a:lnTo>
                  <a:cubicBezTo>
                    <a:pt x="441375" y="66534"/>
                    <a:pt x="431793" y="56952"/>
                    <a:pt x="420018" y="56952"/>
                  </a:cubicBezTo>
                  <a:lnTo>
                    <a:pt x="334591" y="56952"/>
                  </a:lnTo>
                  <a:cubicBezTo>
                    <a:pt x="322816" y="56952"/>
                    <a:pt x="313234" y="66534"/>
                    <a:pt x="313234" y="78308"/>
                  </a:cubicBezTo>
                  <a:lnTo>
                    <a:pt x="313234" y="92952"/>
                  </a:lnTo>
                  <a:lnTo>
                    <a:pt x="293166" y="85427"/>
                  </a:lnTo>
                  <a:lnTo>
                    <a:pt x="236463" y="85427"/>
                  </a:lnTo>
                  <a:cubicBezTo>
                    <a:pt x="220930" y="34883"/>
                    <a:pt x="174293" y="0"/>
                    <a:pt x="121022" y="0"/>
                  </a:cubicBezTo>
                  <a:cubicBezTo>
                    <a:pt x="54289" y="0"/>
                    <a:pt x="0" y="54289"/>
                    <a:pt x="0" y="121022"/>
                  </a:cubicBezTo>
                  <a:cubicBezTo>
                    <a:pt x="0" y="177931"/>
                    <a:pt x="39532" y="225664"/>
                    <a:pt x="92546" y="238521"/>
                  </a:cubicBezTo>
                  <a:lnTo>
                    <a:pt x="92546" y="263401"/>
                  </a:lnTo>
                  <a:cubicBezTo>
                    <a:pt x="92546" y="267224"/>
                    <a:pt x="93636" y="270762"/>
                    <a:pt x="95401" y="273873"/>
                  </a:cubicBezTo>
                  <a:cubicBezTo>
                    <a:pt x="89428" y="277661"/>
                    <a:pt x="85427" y="284295"/>
                    <a:pt x="85427" y="291877"/>
                  </a:cubicBezTo>
                  <a:lnTo>
                    <a:pt x="85427" y="405780"/>
                  </a:lnTo>
                  <a:cubicBezTo>
                    <a:pt x="85427" y="425407"/>
                    <a:pt x="101395" y="441375"/>
                    <a:pt x="121022" y="441375"/>
                  </a:cubicBezTo>
                  <a:cubicBezTo>
                    <a:pt x="138207" y="441375"/>
                    <a:pt x="152588" y="429123"/>
                    <a:pt x="155898" y="412899"/>
                  </a:cubicBezTo>
                  <a:lnTo>
                    <a:pt x="391542" y="412899"/>
                  </a:lnTo>
                  <a:cubicBezTo>
                    <a:pt x="419022" y="412899"/>
                    <a:pt x="441375" y="390539"/>
                    <a:pt x="441375" y="363067"/>
                  </a:cubicBezTo>
                  <a:cubicBezTo>
                    <a:pt x="441375" y="351292"/>
                    <a:pt x="431793" y="341710"/>
                    <a:pt x="420018" y="341710"/>
                  </a:cubicBezTo>
                  <a:lnTo>
                    <a:pt x="419833" y="341710"/>
                  </a:lnTo>
                  <a:cubicBezTo>
                    <a:pt x="424354" y="335744"/>
                    <a:pt x="427137" y="328397"/>
                    <a:pt x="427137" y="320353"/>
                  </a:cubicBezTo>
                  <a:close/>
                  <a:moveTo>
                    <a:pt x="327472" y="78308"/>
                  </a:moveTo>
                  <a:cubicBezTo>
                    <a:pt x="327472" y="74379"/>
                    <a:pt x="330668" y="71190"/>
                    <a:pt x="334591" y="71190"/>
                  </a:cubicBezTo>
                  <a:lnTo>
                    <a:pt x="420018" y="71190"/>
                  </a:lnTo>
                  <a:cubicBezTo>
                    <a:pt x="423941" y="71190"/>
                    <a:pt x="427137" y="74379"/>
                    <a:pt x="427137" y="78308"/>
                  </a:cubicBezTo>
                  <a:lnTo>
                    <a:pt x="427137" y="163736"/>
                  </a:lnTo>
                  <a:cubicBezTo>
                    <a:pt x="427137" y="167666"/>
                    <a:pt x="423941" y="170855"/>
                    <a:pt x="420018" y="170855"/>
                  </a:cubicBezTo>
                  <a:lnTo>
                    <a:pt x="384423" y="170855"/>
                  </a:lnTo>
                  <a:lnTo>
                    <a:pt x="334591" y="170855"/>
                  </a:lnTo>
                  <a:cubicBezTo>
                    <a:pt x="330668" y="170855"/>
                    <a:pt x="327472" y="167666"/>
                    <a:pt x="327472" y="163736"/>
                  </a:cubicBezTo>
                  <a:lnTo>
                    <a:pt x="327472" y="143753"/>
                  </a:lnTo>
                  <a:lnTo>
                    <a:pt x="336684" y="140300"/>
                  </a:lnTo>
                  <a:lnTo>
                    <a:pt x="355948" y="159564"/>
                  </a:lnTo>
                  <a:lnTo>
                    <a:pt x="417932" y="97579"/>
                  </a:lnTo>
                  <a:lnTo>
                    <a:pt x="407866" y="87513"/>
                  </a:lnTo>
                  <a:lnTo>
                    <a:pt x="355948" y="139432"/>
                  </a:lnTo>
                  <a:lnTo>
                    <a:pt x="350288" y="133772"/>
                  </a:lnTo>
                  <a:cubicBezTo>
                    <a:pt x="353791" y="130533"/>
                    <a:pt x="355948" y="125949"/>
                    <a:pt x="355948" y="121022"/>
                  </a:cubicBezTo>
                  <a:cubicBezTo>
                    <a:pt x="355948" y="113818"/>
                    <a:pt x="351413" y="107276"/>
                    <a:pt x="344664" y="104734"/>
                  </a:cubicBezTo>
                  <a:lnTo>
                    <a:pt x="327472" y="98291"/>
                  </a:lnTo>
                  <a:close/>
                  <a:moveTo>
                    <a:pt x="355948" y="313234"/>
                  </a:moveTo>
                  <a:lnTo>
                    <a:pt x="341710" y="313234"/>
                  </a:lnTo>
                  <a:lnTo>
                    <a:pt x="341710" y="213569"/>
                  </a:lnTo>
                  <a:lnTo>
                    <a:pt x="355948" y="213569"/>
                  </a:lnTo>
                  <a:close/>
                  <a:moveTo>
                    <a:pt x="327472" y="199331"/>
                  </a:moveTo>
                  <a:lnTo>
                    <a:pt x="327472" y="313234"/>
                  </a:lnTo>
                  <a:lnTo>
                    <a:pt x="313234" y="313234"/>
                  </a:lnTo>
                  <a:lnTo>
                    <a:pt x="313234" y="213569"/>
                  </a:lnTo>
                  <a:lnTo>
                    <a:pt x="270520" y="213569"/>
                  </a:lnTo>
                  <a:lnTo>
                    <a:pt x="270520" y="313234"/>
                  </a:lnTo>
                  <a:lnTo>
                    <a:pt x="256282" y="313234"/>
                  </a:lnTo>
                  <a:lnTo>
                    <a:pt x="256282" y="242044"/>
                  </a:lnTo>
                  <a:lnTo>
                    <a:pt x="213569" y="242044"/>
                  </a:lnTo>
                  <a:lnTo>
                    <a:pt x="213569" y="313234"/>
                  </a:lnTo>
                  <a:lnTo>
                    <a:pt x="185093" y="313234"/>
                  </a:lnTo>
                  <a:lnTo>
                    <a:pt x="185093" y="223578"/>
                  </a:lnTo>
                  <a:cubicBezTo>
                    <a:pt x="200548" y="213896"/>
                    <a:pt x="213718" y="200776"/>
                    <a:pt x="223500" y="185093"/>
                  </a:cubicBezTo>
                  <a:lnTo>
                    <a:pt x="334591" y="185093"/>
                  </a:lnTo>
                  <a:lnTo>
                    <a:pt x="384423" y="185093"/>
                  </a:lnTo>
                  <a:lnTo>
                    <a:pt x="384423" y="313234"/>
                  </a:lnTo>
                  <a:lnTo>
                    <a:pt x="370186" y="313234"/>
                  </a:lnTo>
                  <a:lnTo>
                    <a:pt x="370186" y="199331"/>
                  </a:lnTo>
                  <a:close/>
                  <a:moveTo>
                    <a:pt x="298996" y="313234"/>
                  </a:moveTo>
                  <a:lnTo>
                    <a:pt x="284758" y="313234"/>
                  </a:lnTo>
                  <a:lnTo>
                    <a:pt x="284758" y="227807"/>
                  </a:lnTo>
                  <a:lnTo>
                    <a:pt x="298996" y="227807"/>
                  </a:lnTo>
                  <a:close/>
                  <a:moveTo>
                    <a:pt x="242044" y="313234"/>
                  </a:moveTo>
                  <a:lnTo>
                    <a:pt x="227807" y="313234"/>
                  </a:lnTo>
                  <a:lnTo>
                    <a:pt x="227807" y="256282"/>
                  </a:lnTo>
                  <a:lnTo>
                    <a:pt x="242044" y="256282"/>
                  </a:lnTo>
                  <a:close/>
                  <a:moveTo>
                    <a:pt x="339660" y="123977"/>
                  </a:moveTo>
                  <a:lnTo>
                    <a:pt x="298996" y="139225"/>
                  </a:lnTo>
                  <a:lnTo>
                    <a:pt x="298996" y="102819"/>
                  </a:lnTo>
                  <a:lnTo>
                    <a:pt x="339652" y="118061"/>
                  </a:lnTo>
                  <a:cubicBezTo>
                    <a:pt x="340884" y="118523"/>
                    <a:pt x="341710" y="119712"/>
                    <a:pt x="341710" y="121022"/>
                  </a:cubicBezTo>
                  <a:cubicBezTo>
                    <a:pt x="341710" y="122332"/>
                    <a:pt x="340884" y="123521"/>
                    <a:pt x="339660" y="123977"/>
                  </a:cubicBezTo>
                  <a:close/>
                  <a:moveTo>
                    <a:pt x="284758" y="113903"/>
                  </a:moveTo>
                  <a:lnTo>
                    <a:pt x="142379" y="113903"/>
                  </a:lnTo>
                  <a:lnTo>
                    <a:pt x="142379" y="99665"/>
                  </a:lnTo>
                  <a:lnTo>
                    <a:pt x="284758" y="99665"/>
                  </a:lnTo>
                  <a:close/>
                  <a:moveTo>
                    <a:pt x="106784" y="142379"/>
                  </a:moveTo>
                  <a:cubicBezTo>
                    <a:pt x="95010" y="142379"/>
                    <a:pt x="85427" y="132797"/>
                    <a:pt x="85427" y="121022"/>
                  </a:cubicBezTo>
                  <a:cubicBezTo>
                    <a:pt x="85427" y="109247"/>
                    <a:pt x="95010" y="99665"/>
                    <a:pt x="106784" y="99665"/>
                  </a:cubicBezTo>
                  <a:lnTo>
                    <a:pt x="128141" y="99665"/>
                  </a:lnTo>
                  <a:lnTo>
                    <a:pt x="128141" y="142379"/>
                  </a:lnTo>
                  <a:close/>
                  <a:moveTo>
                    <a:pt x="106784" y="85427"/>
                  </a:moveTo>
                  <a:cubicBezTo>
                    <a:pt x="87157" y="85427"/>
                    <a:pt x="71190" y="101395"/>
                    <a:pt x="71190" y="121022"/>
                  </a:cubicBezTo>
                  <a:cubicBezTo>
                    <a:pt x="71190" y="140649"/>
                    <a:pt x="87157" y="156617"/>
                    <a:pt x="106784" y="156617"/>
                  </a:cubicBezTo>
                  <a:lnTo>
                    <a:pt x="190631" y="156617"/>
                  </a:lnTo>
                  <a:cubicBezTo>
                    <a:pt x="177383" y="182516"/>
                    <a:pt x="150594" y="199331"/>
                    <a:pt x="121022" y="199331"/>
                  </a:cubicBezTo>
                  <a:cubicBezTo>
                    <a:pt x="77846" y="199331"/>
                    <a:pt x="42714" y="164199"/>
                    <a:pt x="42714" y="121022"/>
                  </a:cubicBezTo>
                  <a:cubicBezTo>
                    <a:pt x="42714" y="77846"/>
                    <a:pt x="77846" y="42714"/>
                    <a:pt x="121022" y="42714"/>
                  </a:cubicBezTo>
                  <a:cubicBezTo>
                    <a:pt x="150587" y="42714"/>
                    <a:pt x="177383" y="59529"/>
                    <a:pt x="190631" y="85427"/>
                  </a:cubicBezTo>
                  <a:close/>
                  <a:moveTo>
                    <a:pt x="142379" y="142379"/>
                  </a:moveTo>
                  <a:lnTo>
                    <a:pt x="142379" y="128141"/>
                  </a:lnTo>
                  <a:lnTo>
                    <a:pt x="284758" y="128141"/>
                  </a:lnTo>
                  <a:lnTo>
                    <a:pt x="284758" y="142379"/>
                  </a:lnTo>
                  <a:close/>
                  <a:moveTo>
                    <a:pt x="293166" y="156617"/>
                  </a:moveTo>
                  <a:lnTo>
                    <a:pt x="313234" y="149092"/>
                  </a:lnTo>
                  <a:lnTo>
                    <a:pt x="313234" y="163736"/>
                  </a:lnTo>
                  <a:cubicBezTo>
                    <a:pt x="313234" y="166242"/>
                    <a:pt x="313747" y="168620"/>
                    <a:pt x="314544" y="170855"/>
                  </a:cubicBezTo>
                  <a:lnTo>
                    <a:pt x="231195" y="170855"/>
                  </a:lnTo>
                  <a:cubicBezTo>
                    <a:pt x="233260" y="166277"/>
                    <a:pt x="234968" y="161501"/>
                    <a:pt x="236470" y="156617"/>
                  </a:cubicBezTo>
                  <a:close/>
                  <a:moveTo>
                    <a:pt x="14238" y="121022"/>
                  </a:moveTo>
                  <a:cubicBezTo>
                    <a:pt x="14238" y="62141"/>
                    <a:pt x="62141" y="14238"/>
                    <a:pt x="121022" y="14238"/>
                  </a:cubicBezTo>
                  <a:cubicBezTo>
                    <a:pt x="166548" y="14238"/>
                    <a:pt x="206649" y="43084"/>
                    <a:pt x="221577" y="85427"/>
                  </a:cubicBezTo>
                  <a:lnTo>
                    <a:pt x="206307" y="85427"/>
                  </a:lnTo>
                  <a:cubicBezTo>
                    <a:pt x="192005" y="51178"/>
                    <a:pt x="158390" y="28476"/>
                    <a:pt x="121022" y="28476"/>
                  </a:cubicBezTo>
                  <a:cubicBezTo>
                    <a:pt x="69994" y="28476"/>
                    <a:pt x="28476" y="69994"/>
                    <a:pt x="28476" y="121022"/>
                  </a:cubicBezTo>
                  <a:cubicBezTo>
                    <a:pt x="28476" y="172051"/>
                    <a:pt x="69994" y="213569"/>
                    <a:pt x="121022" y="213569"/>
                  </a:cubicBezTo>
                  <a:cubicBezTo>
                    <a:pt x="158390" y="213569"/>
                    <a:pt x="192005" y="190866"/>
                    <a:pt x="206307" y="156617"/>
                  </a:cubicBezTo>
                  <a:lnTo>
                    <a:pt x="221577" y="156617"/>
                  </a:lnTo>
                  <a:cubicBezTo>
                    <a:pt x="206649" y="198961"/>
                    <a:pt x="166548" y="227807"/>
                    <a:pt x="121022" y="227807"/>
                  </a:cubicBezTo>
                  <a:cubicBezTo>
                    <a:pt x="62141" y="227807"/>
                    <a:pt x="14238" y="179903"/>
                    <a:pt x="14238" y="121022"/>
                  </a:cubicBezTo>
                  <a:close/>
                  <a:moveTo>
                    <a:pt x="121022" y="242044"/>
                  </a:moveTo>
                  <a:cubicBezTo>
                    <a:pt x="125835" y="242044"/>
                    <a:pt x="130569" y="241660"/>
                    <a:pt x="135260" y="241105"/>
                  </a:cubicBezTo>
                  <a:lnTo>
                    <a:pt x="135260" y="263401"/>
                  </a:lnTo>
                  <a:cubicBezTo>
                    <a:pt x="135260" y="267331"/>
                    <a:pt x="132064" y="270520"/>
                    <a:pt x="128141" y="270520"/>
                  </a:cubicBezTo>
                  <a:lnTo>
                    <a:pt x="113903" y="270520"/>
                  </a:lnTo>
                  <a:cubicBezTo>
                    <a:pt x="109981" y="270520"/>
                    <a:pt x="106784" y="267331"/>
                    <a:pt x="106784" y="263401"/>
                  </a:cubicBezTo>
                  <a:lnTo>
                    <a:pt x="106784" y="241133"/>
                  </a:lnTo>
                  <a:cubicBezTo>
                    <a:pt x="111461" y="241681"/>
                    <a:pt x="116196" y="242044"/>
                    <a:pt x="121022" y="242044"/>
                  </a:cubicBezTo>
                  <a:close/>
                  <a:moveTo>
                    <a:pt x="142379" y="405780"/>
                  </a:moveTo>
                  <a:cubicBezTo>
                    <a:pt x="142379" y="417555"/>
                    <a:pt x="132797" y="427137"/>
                    <a:pt x="121022" y="427137"/>
                  </a:cubicBezTo>
                  <a:cubicBezTo>
                    <a:pt x="109247" y="427137"/>
                    <a:pt x="99665" y="417555"/>
                    <a:pt x="99665" y="405780"/>
                  </a:cubicBezTo>
                  <a:lnTo>
                    <a:pt x="99665" y="291877"/>
                  </a:lnTo>
                  <a:cubicBezTo>
                    <a:pt x="99665" y="287947"/>
                    <a:pt x="102862" y="284758"/>
                    <a:pt x="106784" y="284758"/>
                  </a:cubicBezTo>
                  <a:lnTo>
                    <a:pt x="113903" y="284758"/>
                  </a:lnTo>
                  <a:lnTo>
                    <a:pt x="128141" y="284758"/>
                  </a:lnTo>
                  <a:lnTo>
                    <a:pt x="135260" y="284758"/>
                  </a:lnTo>
                  <a:cubicBezTo>
                    <a:pt x="139183" y="284758"/>
                    <a:pt x="142379" y="287947"/>
                    <a:pt x="142379" y="291877"/>
                  </a:cubicBezTo>
                  <a:close/>
                  <a:moveTo>
                    <a:pt x="427137" y="363067"/>
                  </a:moveTo>
                  <a:cubicBezTo>
                    <a:pt x="427137" y="382694"/>
                    <a:pt x="411169" y="398661"/>
                    <a:pt x="391542" y="398661"/>
                  </a:cubicBezTo>
                  <a:lnTo>
                    <a:pt x="156617" y="398661"/>
                  </a:lnTo>
                  <a:lnTo>
                    <a:pt x="156617" y="355948"/>
                  </a:lnTo>
                  <a:lnTo>
                    <a:pt x="391542" y="355948"/>
                  </a:lnTo>
                  <a:lnTo>
                    <a:pt x="420018" y="355948"/>
                  </a:lnTo>
                  <a:cubicBezTo>
                    <a:pt x="423941" y="355948"/>
                    <a:pt x="427137" y="359137"/>
                    <a:pt x="427137" y="363067"/>
                  </a:cubicBezTo>
                  <a:close/>
                  <a:moveTo>
                    <a:pt x="156617" y="341710"/>
                  </a:moveTo>
                  <a:lnTo>
                    <a:pt x="156617" y="291877"/>
                  </a:lnTo>
                  <a:cubicBezTo>
                    <a:pt x="156617" y="284295"/>
                    <a:pt x="152616" y="277661"/>
                    <a:pt x="146643" y="273873"/>
                  </a:cubicBezTo>
                  <a:cubicBezTo>
                    <a:pt x="148409" y="270762"/>
                    <a:pt x="149498" y="267224"/>
                    <a:pt x="149498" y="263401"/>
                  </a:cubicBezTo>
                  <a:lnTo>
                    <a:pt x="149498" y="238592"/>
                  </a:lnTo>
                  <a:cubicBezTo>
                    <a:pt x="156887" y="236798"/>
                    <a:pt x="164028" y="234349"/>
                    <a:pt x="170855" y="231252"/>
                  </a:cubicBezTo>
                  <a:lnTo>
                    <a:pt x="170855" y="313234"/>
                  </a:lnTo>
                  <a:cubicBezTo>
                    <a:pt x="170855" y="321086"/>
                    <a:pt x="177241" y="327472"/>
                    <a:pt x="185093" y="327472"/>
                  </a:cubicBezTo>
                  <a:lnTo>
                    <a:pt x="384423" y="327472"/>
                  </a:lnTo>
                  <a:cubicBezTo>
                    <a:pt x="392276" y="327472"/>
                    <a:pt x="398661" y="321086"/>
                    <a:pt x="398661" y="313234"/>
                  </a:cubicBezTo>
                  <a:lnTo>
                    <a:pt x="398661" y="185093"/>
                  </a:lnTo>
                  <a:lnTo>
                    <a:pt x="412899" y="185093"/>
                  </a:lnTo>
                  <a:lnTo>
                    <a:pt x="412899" y="320353"/>
                  </a:lnTo>
                  <a:cubicBezTo>
                    <a:pt x="412899" y="332128"/>
                    <a:pt x="403317" y="341710"/>
                    <a:pt x="391542" y="341710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0" name="Google Shape;7110;p35"/>
            <p:cNvSpPr/>
            <p:nvPr/>
          </p:nvSpPr>
          <p:spPr>
            <a:xfrm>
              <a:off x="537801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1" name="Google Shape;7111;p35"/>
            <p:cNvSpPr/>
            <p:nvPr/>
          </p:nvSpPr>
          <p:spPr>
            <a:xfrm>
              <a:off x="509325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2" name="Google Shape;7112;p35"/>
            <p:cNvSpPr/>
            <p:nvPr/>
          </p:nvSpPr>
          <p:spPr>
            <a:xfrm>
              <a:off x="566277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113" name="Google Shape;7113;p35"/>
          <p:cNvGrpSpPr/>
          <p:nvPr/>
        </p:nvGrpSpPr>
        <p:grpSpPr>
          <a:xfrm>
            <a:off x="199637" y="396206"/>
            <a:ext cx="442629" cy="542493"/>
            <a:chOff x="4819650" y="1862137"/>
            <a:chExt cx="2558414" cy="3135630"/>
          </a:xfrm>
        </p:grpSpPr>
        <p:sp>
          <p:nvSpPr>
            <p:cNvPr id="7114" name="Google Shape;7114;p35"/>
            <p:cNvSpPr/>
            <p:nvPr/>
          </p:nvSpPr>
          <p:spPr>
            <a:xfrm>
              <a:off x="6353175" y="3360420"/>
              <a:ext cx="621029" cy="45720"/>
            </a:xfrm>
            <a:custGeom>
              <a:avLst/>
              <a:gdLst/>
              <a:ahLst/>
              <a:cxnLst/>
              <a:rect l="l" t="t" r="r" b="b"/>
              <a:pathLst>
                <a:path w="621029" h="45720" extrusionOk="0">
                  <a:moveTo>
                    <a:pt x="38100" y="20002"/>
                  </a:moveTo>
                  <a:lnTo>
                    <a:pt x="0" y="32385"/>
                  </a:lnTo>
                  <a:cubicBezTo>
                    <a:pt x="11430" y="39052"/>
                    <a:pt x="27622" y="44767"/>
                    <a:pt x="50483" y="44767"/>
                  </a:cubicBezTo>
                  <a:cubicBezTo>
                    <a:pt x="51435" y="44767"/>
                    <a:pt x="53340" y="44767"/>
                    <a:pt x="54292" y="44767"/>
                  </a:cubicBezTo>
                  <a:cubicBezTo>
                    <a:pt x="58103" y="44767"/>
                    <a:pt x="60960" y="44767"/>
                    <a:pt x="63817" y="45720"/>
                  </a:cubicBezTo>
                  <a:lnTo>
                    <a:pt x="604838" y="45720"/>
                  </a:lnTo>
                  <a:cubicBezTo>
                    <a:pt x="610553" y="30480"/>
                    <a:pt x="616268" y="15240"/>
                    <a:pt x="621030" y="0"/>
                  </a:cubicBezTo>
                  <a:lnTo>
                    <a:pt x="83820" y="0"/>
                  </a:lnTo>
                  <a:cubicBezTo>
                    <a:pt x="70485" y="7620"/>
                    <a:pt x="55245" y="14288"/>
                    <a:pt x="38100" y="2000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5" name="Google Shape;7115;p35"/>
            <p:cNvSpPr/>
            <p:nvPr/>
          </p:nvSpPr>
          <p:spPr>
            <a:xfrm>
              <a:off x="5218747" y="3360420"/>
              <a:ext cx="625792" cy="45720"/>
            </a:xfrm>
            <a:custGeom>
              <a:avLst/>
              <a:gdLst/>
              <a:ahLst/>
              <a:cxnLst/>
              <a:rect l="l" t="t" r="r" b="b"/>
              <a:pathLst>
                <a:path w="625792" h="45720" extrusionOk="0">
                  <a:moveTo>
                    <a:pt x="570548" y="44767"/>
                  </a:moveTo>
                  <a:cubicBezTo>
                    <a:pt x="572453" y="44767"/>
                    <a:pt x="573405" y="44767"/>
                    <a:pt x="575310" y="44767"/>
                  </a:cubicBezTo>
                  <a:cubicBezTo>
                    <a:pt x="599123" y="44767"/>
                    <a:pt x="614363" y="39052"/>
                    <a:pt x="625793" y="32385"/>
                  </a:cubicBezTo>
                  <a:lnTo>
                    <a:pt x="587693" y="20002"/>
                  </a:lnTo>
                  <a:cubicBezTo>
                    <a:pt x="570548" y="14288"/>
                    <a:pt x="555307" y="7620"/>
                    <a:pt x="541020" y="0"/>
                  </a:cubicBezTo>
                  <a:lnTo>
                    <a:pt x="0" y="0"/>
                  </a:lnTo>
                  <a:cubicBezTo>
                    <a:pt x="4763" y="15240"/>
                    <a:pt x="10477" y="30480"/>
                    <a:pt x="16192" y="45720"/>
                  </a:cubicBezTo>
                  <a:lnTo>
                    <a:pt x="561023" y="45720"/>
                  </a:lnTo>
                  <a:cubicBezTo>
                    <a:pt x="563880" y="44767"/>
                    <a:pt x="566738" y="44767"/>
                    <a:pt x="570548" y="4476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6" name="Google Shape;7116;p35"/>
            <p:cNvSpPr/>
            <p:nvPr/>
          </p:nvSpPr>
          <p:spPr>
            <a:xfrm>
              <a:off x="6231254" y="3445192"/>
              <a:ext cx="710565" cy="45720"/>
            </a:xfrm>
            <a:custGeom>
              <a:avLst/>
              <a:gdLst/>
              <a:ahLst/>
              <a:cxnLst/>
              <a:rect l="l" t="t" r="r" b="b"/>
              <a:pathLst>
                <a:path w="710565" h="45720" extrusionOk="0">
                  <a:moveTo>
                    <a:pt x="188595" y="953"/>
                  </a:moveTo>
                  <a:cubicBezTo>
                    <a:pt x="167640" y="14288"/>
                    <a:pt x="124778" y="27623"/>
                    <a:pt x="81915" y="27623"/>
                  </a:cubicBezTo>
                  <a:lnTo>
                    <a:pt x="80963" y="27623"/>
                  </a:lnTo>
                  <a:cubicBezTo>
                    <a:pt x="77153" y="27623"/>
                    <a:pt x="73342" y="26670"/>
                    <a:pt x="70485" y="25717"/>
                  </a:cubicBezTo>
                  <a:cubicBezTo>
                    <a:pt x="57150" y="33338"/>
                    <a:pt x="26670" y="41910"/>
                    <a:pt x="0" y="45720"/>
                  </a:cubicBezTo>
                  <a:lnTo>
                    <a:pt x="688658" y="45720"/>
                  </a:lnTo>
                  <a:cubicBezTo>
                    <a:pt x="696278" y="30480"/>
                    <a:pt x="703898" y="15240"/>
                    <a:pt x="710565" y="0"/>
                  </a:cubicBezTo>
                  <a:lnTo>
                    <a:pt x="189548" y="0"/>
                  </a:lnTo>
                  <a:cubicBezTo>
                    <a:pt x="189548" y="953"/>
                    <a:pt x="189548" y="953"/>
                    <a:pt x="188595" y="95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7" name="Google Shape;7117;p35"/>
            <p:cNvSpPr/>
            <p:nvPr/>
          </p:nvSpPr>
          <p:spPr>
            <a:xfrm>
              <a:off x="5252085" y="3446145"/>
              <a:ext cx="714374" cy="45720"/>
            </a:xfrm>
            <a:custGeom>
              <a:avLst/>
              <a:gdLst/>
              <a:ahLst/>
              <a:cxnLst/>
              <a:rect l="l" t="t" r="r" b="b"/>
              <a:pathLst>
                <a:path w="714374" h="45720" extrusionOk="0">
                  <a:moveTo>
                    <a:pt x="643890" y="25717"/>
                  </a:moveTo>
                  <a:cubicBezTo>
                    <a:pt x="641032" y="26670"/>
                    <a:pt x="637223" y="27622"/>
                    <a:pt x="633413" y="27622"/>
                  </a:cubicBezTo>
                  <a:lnTo>
                    <a:pt x="632460" y="27622"/>
                  </a:lnTo>
                  <a:cubicBezTo>
                    <a:pt x="589598" y="27622"/>
                    <a:pt x="546735" y="14288"/>
                    <a:pt x="525780" y="952"/>
                  </a:cubicBezTo>
                  <a:cubicBezTo>
                    <a:pt x="525780" y="952"/>
                    <a:pt x="524828" y="0"/>
                    <a:pt x="523875" y="0"/>
                  </a:cubicBezTo>
                  <a:lnTo>
                    <a:pt x="0" y="0"/>
                  </a:lnTo>
                  <a:cubicBezTo>
                    <a:pt x="6667" y="15240"/>
                    <a:pt x="14288" y="30480"/>
                    <a:pt x="21907" y="45720"/>
                  </a:cubicBezTo>
                  <a:lnTo>
                    <a:pt x="714375" y="45720"/>
                  </a:lnTo>
                  <a:cubicBezTo>
                    <a:pt x="687705" y="41910"/>
                    <a:pt x="657225" y="33338"/>
                    <a:pt x="643890" y="2571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8" name="Google Shape;7118;p35"/>
            <p:cNvSpPr/>
            <p:nvPr/>
          </p:nvSpPr>
          <p:spPr>
            <a:xfrm>
              <a:off x="4989989" y="1862137"/>
              <a:ext cx="2212551" cy="2412682"/>
            </a:xfrm>
            <a:custGeom>
              <a:avLst/>
              <a:gdLst/>
              <a:ahLst/>
              <a:cxnLst/>
              <a:rect l="l" t="t" r="r" b="b"/>
              <a:pathLst>
                <a:path w="2212551" h="2412682" extrusionOk="0">
                  <a:moveTo>
                    <a:pt x="78263" y="1206818"/>
                  </a:moveTo>
                  <a:cubicBezTo>
                    <a:pt x="54450" y="1213485"/>
                    <a:pt x="36353" y="1225868"/>
                    <a:pt x="23018" y="1245870"/>
                  </a:cubicBezTo>
                  <a:cubicBezTo>
                    <a:pt x="-23655" y="1316355"/>
                    <a:pt x="10635" y="1460183"/>
                    <a:pt x="38258" y="1575435"/>
                  </a:cubicBezTo>
                  <a:cubicBezTo>
                    <a:pt x="47783" y="1616393"/>
                    <a:pt x="57308" y="1655445"/>
                    <a:pt x="61118" y="1684973"/>
                  </a:cubicBezTo>
                  <a:cubicBezTo>
                    <a:pt x="62070" y="1689735"/>
                    <a:pt x="62070" y="1695450"/>
                    <a:pt x="63023" y="1701165"/>
                  </a:cubicBezTo>
                  <a:cubicBezTo>
                    <a:pt x="67785" y="1736408"/>
                    <a:pt x="73500" y="1777365"/>
                    <a:pt x="65880" y="1802130"/>
                  </a:cubicBezTo>
                  <a:lnTo>
                    <a:pt x="63023" y="1809750"/>
                  </a:lnTo>
                  <a:lnTo>
                    <a:pt x="70643" y="1811655"/>
                  </a:lnTo>
                  <a:cubicBezTo>
                    <a:pt x="96360" y="1817370"/>
                    <a:pt x="128745" y="1842135"/>
                    <a:pt x="157320" y="1864995"/>
                  </a:cubicBezTo>
                  <a:cubicBezTo>
                    <a:pt x="161130" y="1868805"/>
                    <a:pt x="165893" y="1871663"/>
                    <a:pt x="169703" y="1874520"/>
                  </a:cubicBezTo>
                  <a:cubicBezTo>
                    <a:pt x="192563" y="1892618"/>
                    <a:pt x="222090" y="1920240"/>
                    <a:pt x="252570" y="1948815"/>
                  </a:cubicBezTo>
                  <a:cubicBezTo>
                    <a:pt x="336390" y="2027873"/>
                    <a:pt x="441165" y="2126933"/>
                    <a:pt x="524985" y="2126933"/>
                  </a:cubicBezTo>
                  <a:cubicBezTo>
                    <a:pt x="526890" y="2126933"/>
                    <a:pt x="528795" y="2126933"/>
                    <a:pt x="530700" y="2126933"/>
                  </a:cubicBezTo>
                  <a:cubicBezTo>
                    <a:pt x="554513" y="2125980"/>
                    <a:pt x="575468" y="2115503"/>
                    <a:pt x="592613" y="2098358"/>
                  </a:cubicBezTo>
                  <a:cubicBezTo>
                    <a:pt x="585945" y="2122170"/>
                    <a:pt x="587850" y="2145030"/>
                    <a:pt x="599280" y="2165985"/>
                  </a:cubicBezTo>
                  <a:cubicBezTo>
                    <a:pt x="637380" y="2241233"/>
                    <a:pt x="778350" y="2284095"/>
                    <a:pt x="891698" y="2317433"/>
                  </a:cubicBezTo>
                  <a:cubicBezTo>
                    <a:pt x="932655" y="2329815"/>
                    <a:pt x="970755" y="2341245"/>
                    <a:pt x="997425" y="2352675"/>
                  </a:cubicBezTo>
                  <a:cubicBezTo>
                    <a:pt x="1002188" y="2354580"/>
                    <a:pt x="1006950" y="2356485"/>
                    <a:pt x="1011713" y="2358390"/>
                  </a:cubicBezTo>
                  <a:cubicBezTo>
                    <a:pt x="1045050" y="2371725"/>
                    <a:pt x="1083150" y="2386965"/>
                    <a:pt x="1101248" y="2406968"/>
                  </a:cubicBezTo>
                  <a:lnTo>
                    <a:pt x="1106963" y="2412683"/>
                  </a:lnTo>
                  <a:lnTo>
                    <a:pt x="1112678" y="2406968"/>
                  </a:lnTo>
                  <a:cubicBezTo>
                    <a:pt x="1130775" y="2387918"/>
                    <a:pt x="1168875" y="2372678"/>
                    <a:pt x="1202213" y="2358390"/>
                  </a:cubicBezTo>
                  <a:cubicBezTo>
                    <a:pt x="1206975" y="2356485"/>
                    <a:pt x="1211738" y="2354580"/>
                    <a:pt x="1216500" y="2352675"/>
                  </a:cubicBezTo>
                  <a:cubicBezTo>
                    <a:pt x="1243170" y="2341245"/>
                    <a:pt x="1282223" y="2329815"/>
                    <a:pt x="1322228" y="2317433"/>
                  </a:cubicBezTo>
                  <a:cubicBezTo>
                    <a:pt x="1435575" y="2283143"/>
                    <a:pt x="1576545" y="2241233"/>
                    <a:pt x="1614645" y="2165985"/>
                  </a:cubicBezTo>
                  <a:cubicBezTo>
                    <a:pt x="1625123" y="2145030"/>
                    <a:pt x="1627028" y="2121218"/>
                    <a:pt x="1620360" y="2097405"/>
                  </a:cubicBezTo>
                  <a:cubicBezTo>
                    <a:pt x="1637505" y="2114550"/>
                    <a:pt x="1658460" y="2124075"/>
                    <a:pt x="1682273" y="2125980"/>
                  </a:cubicBezTo>
                  <a:cubicBezTo>
                    <a:pt x="1684178" y="2125980"/>
                    <a:pt x="1686083" y="2125980"/>
                    <a:pt x="1687988" y="2125980"/>
                  </a:cubicBezTo>
                  <a:cubicBezTo>
                    <a:pt x="1771808" y="2125980"/>
                    <a:pt x="1875630" y="2027873"/>
                    <a:pt x="1960403" y="1947863"/>
                  </a:cubicBezTo>
                  <a:cubicBezTo>
                    <a:pt x="1990883" y="1918335"/>
                    <a:pt x="2020410" y="1891665"/>
                    <a:pt x="2043270" y="1873568"/>
                  </a:cubicBezTo>
                  <a:cubicBezTo>
                    <a:pt x="2047080" y="1870710"/>
                    <a:pt x="2051843" y="1866900"/>
                    <a:pt x="2055653" y="1864043"/>
                  </a:cubicBezTo>
                  <a:cubicBezTo>
                    <a:pt x="2084228" y="1842135"/>
                    <a:pt x="2116613" y="1816418"/>
                    <a:pt x="2142330" y="1810703"/>
                  </a:cubicBezTo>
                  <a:lnTo>
                    <a:pt x="2149950" y="1808798"/>
                  </a:lnTo>
                  <a:lnTo>
                    <a:pt x="2147093" y="1801178"/>
                  </a:lnTo>
                  <a:cubicBezTo>
                    <a:pt x="2139473" y="1776413"/>
                    <a:pt x="2145188" y="1735455"/>
                    <a:pt x="2149950" y="1700213"/>
                  </a:cubicBezTo>
                  <a:cubicBezTo>
                    <a:pt x="2150903" y="1694498"/>
                    <a:pt x="2151855" y="1689735"/>
                    <a:pt x="2151855" y="1684020"/>
                  </a:cubicBezTo>
                  <a:cubicBezTo>
                    <a:pt x="2155665" y="1655445"/>
                    <a:pt x="2165190" y="1616393"/>
                    <a:pt x="2174715" y="1574483"/>
                  </a:cubicBezTo>
                  <a:cubicBezTo>
                    <a:pt x="2202338" y="1459230"/>
                    <a:pt x="2235675" y="1315403"/>
                    <a:pt x="2189955" y="1244918"/>
                  </a:cubicBezTo>
                  <a:cubicBezTo>
                    <a:pt x="2176620" y="1224915"/>
                    <a:pt x="2157570" y="1211580"/>
                    <a:pt x="2133758" y="1205865"/>
                  </a:cubicBezTo>
                  <a:cubicBezTo>
                    <a:pt x="2157570" y="1199198"/>
                    <a:pt x="2175668" y="1186815"/>
                    <a:pt x="2189003" y="1166813"/>
                  </a:cubicBezTo>
                  <a:cubicBezTo>
                    <a:pt x="2235675" y="1096328"/>
                    <a:pt x="2201385" y="952500"/>
                    <a:pt x="2173763" y="837248"/>
                  </a:cubicBezTo>
                  <a:cubicBezTo>
                    <a:pt x="2164238" y="796290"/>
                    <a:pt x="2154713" y="757238"/>
                    <a:pt x="2150903" y="727710"/>
                  </a:cubicBezTo>
                  <a:cubicBezTo>
                    <a:pt x="2149950" y="722948"/>
                    <a:pt x="2149950" y="717233"/>
                    <a:pt x="2148998" y="711518"/>
                  </a:cubicBezTo>
                  <a:cubicBezTo>
                    <a:pt x="2144235" y="676275"/>
                    <a:pt x="2138520" y="635318"/>
                    <a:pt x="2146140" y="610553"/>
                  </a:cubicBezTo>
                  <a:lnTo>
                    <a:pt x="2148998" y="602933"/>
                  </a:lnTo>
                  <a:lnTo>
                    <a:pt x="2141378" y="601028"/>
                  </a:lnTo>
                  <a:cubicBezTo>
                    <a:pt x="2115660" y="595313"/>
                    <a:pt x="2083275" y="570548"/>
                    <a:pt x="2054700" y="547688"/>
                  </a:cubicBezTo>
                  <a:cubicBezTo>
                    <a:pt x="2049938" y="543878"/>
                    <a:pt x="2046128" y="541020"/>
                    <a:pt x="2042318" y="538163"/>
                  </a:cubicBezTo>
                  <a:cubicBezTo>
                    <a:pt x="2019458" y="520065"/>
                    <a:pt x="1989930" y="492443"/>
                    <a:pt x="1959450" y="463868"/>
                  </a:cubicBezTo>
                  <a:cubicBezTo>
                    <a:pt x="1875630" y="384810"/>
                    <a:pt x="1770855" y="285750"/>
                    <a:pt x="1687035" y="285750"/>
                  </a:cubicBezTo>
                  <a:cubicBezTo>
                    <a:pt x="1685130" y="285750"/>
                    <a:pt x="1683225" y="285750"/>
                    <a:pt x="1681320" y="285750"/>
                  </a:cubicBezTo>
                  <a:cubicBezTo>
                    <a:pt x="1657508" y="286703"/>
                    <a:pt x="1636553" y="297180"/>
                    <a:pt x="1619408" y="314325"/>
                  </a:cubicBezTo>
                  <a:cubicBezTo>
                    <a:pt x="1626075" y="290513"/>
                    <a:pt x="1624170" y="267653"/>
                    <a:pt x="1612740" y="246698"/>
                  </a:cubicBezTo>
                  <a:cubicBezTo>
                    <a:pt x="1574640" y="171450"/>
                    <a:pt x="1433670" y="128588"/>
                    <a:pt x="1319370" y="95250"/>
                  </a:cubicBezTo>
                  <a:cubicBezTo>
                    <a:pt x="1278413" y="82868"/>
                    <a:pt x="1240313" y="71438"/>
                    <a:pt x="1213643" y="60008"/>
                  </a:cubicBezTo>
                  <a:cubicBezTo>
                    <a:pt x="1208880" y="58103"/>
                    <a:pt x="1204118" y="56197"/>
                    <a:pt x="1199355" y="54293"/>
                  </a:cubicBezTo>
                  <a:cubicBezTo>
                    <a:pt x="1166018" y="40958"/>
                    <a:pt x="1127918" y="25717"/>
                    <a:pt x="1109820" y="5715"/>
                  </a:cubicBezTo>
                  <a:lnTo>
                    <a:pt x="1106010" y="0"/>
                  </a:lnTo>
                  <a:lnTo>
                    <a:pt x="1100295" y="5715"/>
                  </a:lnTo>
                  <a:cubicBezTo>
                    <a:pt x="1082198" y="24765"/>
                    <a:pt x="1044098" y="40005"/>
                    <a:pt x="1010760" y="54293"/>
                  </a:cubicBezTo>
                  <a:cubicBezTo>
                    <a:pt x="1005998" y="56197"/>
                    <a:pt x="1001235" y="58103"/>
                    <a:pt x="996473" y="60008"/>
                  </a:cubicBezTo>
                  <a:cubicBezTo>
                    <a:pt x="969803" y="71438"/>
                    <a:pt x="930750" y="82868"/>
                    <a:pt x="890745" y="95250"/>
                  </a:cubicBezTo>
                  <a:cubicBezTo>
                    <a:pt x="777398" y="129540"/>
                    <a:pt x="636428" y="171450"/>
                    <a:pt x="598328" y="246698"/>
                  </a:cubicBezTo>
                  <a:cubicBezTo>
                    <a:pt x="587850" y="267653"/>
                    <a:pt x="585945" y="291465"/>
                    <a:pt x="592613" y="315278"/>
                  </a:cubicBezTo>
                  <a:cubicBezTo>
                    <a:pt x="575468" y="298133"/>
                    <a:pt x="554513" y="288608"/>
                    <a:pt x="530700" y="286703"/>
                  </a:cubicBezTo>
                  <a:cubicBezTo>
                    <a:pt x="445928" y="281940"/>
                    <a:pt x="339248" y="382905"/>
                    <a:pt x="252570" y="464820"/>
                  </a:cubicBezTo>
                  <a:cubicBezTo>
                    <a:pt x="222090" y="494348"/>
                    <a:pt x="192563" y="521018"/>
                    <a:pt x="169703" y="539115"/>
                  </a:cubicBezTo>
                  <a:cubicBezTo>
                    <a:pt x="165893" y="541973"/>
                    <a:pt x="161130" y="545783"/>
                    <a:pt x="157320" y="548640"/>
                  </a:cubicBezTo>
                  <a:cubicBezTo>
                    <a:pt x="128745" y="570548"/>
                    <a:pt x="96360" y="596265"/>
                    <a:pt x="70643" y="601980"/>
                  </a:cubicBezTo>
                  <a:lnTo>
                    <a:pt x="63023" y="603885"/>
                  </a:lnTo>
                  <a:lnTo>
                    <a:pt x="65880" y="611505"/>
                  </a:lnTo>
                  <a:cubicBezTo>
                    <a:pt x="73500" y="636270"/>
                    <a:pt x="67785" y="677228"/>
                    <a:pt x="63023" y="712470"/>
                  </a:cubicBezTo>
                  <a:cubicBezTo>
                    <a:pt x="62070" y="718185"/>
                    <a:pt x="61118" y="722948"/>
                    <a:pt x="61118" y="728663"/>
                  </a:cubicBezTo>
                  <a:cubicBezTo>
                    <a:pt x="57308" y="757238"/>
                    <a:pt x="47783" y="796290"/>
                    <a:pt x="38258" y="838200"/>
                  </a:cubicBezTo>
                  <a:cubicBezTo>
                    <a:pt x="10635" y="953453"/>
                    <a:pt x="-22702" y="1097280"/>
                    <a:pt x="23018" y="1167765"/>
                  </a:cubicBezTo>
                  <a:cubicBezTo>
                    <a:pt x="35400" y="1187768"/>
                    <a:pt x="53498" y="1201103"/>
                    <a:pt x="78263" y="1206818"/>
                  </a:cubicBezTo>
                  <a:close/>
                  <a:moveTo>
                    <a:pt x="1106963" y="193358"/>
                  </a:moveTo>
                  <a:cubicBezTo>
                    <a:pt x="1663223" y="193358"/>
                    <a:pt x="2115660" y="647700"/>
                    <a:pt x="2115660" y="1206818"/>
                  </a:cubicBezTo>
                  <a:cubicBezTo>
                    <a:pt x="2115660" y="1765935"/>
                    <a:pt x="1663223" y="2220278"/>
                    <a:pt x="1106963" y="2220278"/>
                  </a:cubicBezTo>
                  <a:cubicBezTo>
                    <a:pt x="550703" y="2220278"/>
                    <a:pt x="98265" y="1765935"/>
                    <a:pt x="98265" y="1206818"/>
                  </a:cubicBezTo>
                  <a:cubicBezTo>
                    <a:pt x="98265" y="647700"/>
                    <a:pt x="550703" y="193358"/>
                    <a:pt x="1106963" y="19335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9" name="Google Shape;7119;p35"/>
            <p:cNvSpPr/>
            <p:nvPr/>
          </p:nvSpPr>
          <p:spPr>
            <a:xfrm>
              <a:off x="5638800" y="3871912"/>
              <a:ext cx="916304" cy="45720"/>
            </a:xfrm>
            <a:custGeom>
              <a:avLst/>
              <a:gdLst/>
              <a:ahLst/>
              <a:cxnLst/>
              <a:rect l="l" t="t" r="r" b="b"/>
              <a:pathLst>
                <a:path w="916304" h="45720" extrusionOk="0">
                  <a:moveTo>
                    <a:pt x="90488" y="45720"/>
                  </a:moveTo>
                  <a:lnTo>
                    <a:pt x="825818" y="45720"/>
                  </a:lnTo>
                  <a:cubicBezTo>
                    <a:pt x="857250" y="32385"/>
                    <a:pt x="887730" y="17145"/>
                    <a:pt x="916305" y="0"/>
                  </a:cubicBezTo>
                  <a:lnTo>
                    <a:pt x="0" y="0"/>
                  </a:lnTo>
                  <a:cubicBezTo>
                    <a:pt x="28575" y="16192"/>
                    <a:pt x="59055" y="31433"/>
                    <a:pt x="90488" y="4572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0" name="Google Shape;7120;p35"/>
            <p:cNvSpPr/>
            <p:nvPr/>
          </p:nvSpPr>
          <p:spPr>
            <a:xfrm>
              <a:off x="5838825" y="3957637"/>
              <a:ext cx="516254" cy="36195"/>
            </a:xfrm>
            <a:custGeom>
              <a:avLst/>
              <a:gdLst/>
              <a:ahLst/>
              <a:cxnLst/>
              <a:rect l="l" t="t" r="r" b="b"/>
              <a:pathLst>
                <a:path w="516254" h="36195" extrusionOk="0">
                  <a:moveTo>
                    <a:pt x="258128" y="36195"/>
                  </a:moveTo>
                  <a:cubicBezTo>
                    <a:pt x="347663" y="36195"/>
                    <a:pt x="434340" y="23813"/>
                    <a:pt x="516255" y="0"/>
                  </a:cubicBezTo>
                  <a:lnTo>
                    <a:pt x="0" y="0"/>
                  </a:lnTo>
                  <a:cubicBezTo>
                    <a:pt x="81915" y="22860"/>
                    <a:pt x="168592" y="36195"/>
                    <a:pt x="258128" y="3619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1" name="Google Shape;7121;p35"/>
            <p:cNvSpPr/>
            <p:nvPr/>
          </p:nvSpPr>
          <p:spPr>
            <a:xfrm>
              <a:off x="6180772" y="3058477"/>
              <a:ext cx="205999" cy="305752"/>
            </a:xfrm>
            <a:custGeom>
              <a:avLst/>
              <a:gdLst/>
              <a:ahLst/>
              <a:cxnLst/>
              <a:rect l="l" t="t" r="r" b="b"/>
              <a:pathLst>
                <a:path w="205999" h="305752" extrusionOk="0">
                  <a:moveTo>
                    <a:pt x="140018" y="11430"/>
                  </a:moveTo>
                  <a:cubicBezTo>
                    <a:pt x="134303" y="5715"/>
                    <a:pt x="115253" y="0"/>
                    <a:pt x="92393" y="0"/>
                  </a:cubicBezTo>
                  <a:cubicBezTo>
                    <a:pt x="81915" y="0"/>
                    <a:pt x="72390" y="952"/>
                    <a:pt x="62865" y="3810"/>
                  </a:cubicBezTo>
                  <a:cubicBezTo>
                    <a:pt x="28575" y="12382"/>
                    <a:pt x="0" y="48577"/>
                    <a:pt x="0" y="66675"/>
                  </a:cubicBezTo>
                  <a:cubicBezTo>
                    <a:pt x="10478" y="80010"/>
                    <a:pt x="23813" y="94297"/>
                    <a:pt x="36195" y="106680"/>
                  </a:cubicBezTo>
                  <a:cubicBezTo>
                    <a:pt x="63818" y="133350"/>
                    <a:pt x="89535" y="160020"/>
                    <a:pt x="90488" y="196215"/>
                  </a:cubicBezTo>
                  <a:cubicBezTo>
                    <a:pt x="91440" y="213360"/>
                    <a:pt x="88583" y="228600"/>
                    <a:pt x="82868" y="243840"/>
                  </a:cubicBezTo>
                  <a:cubicBezTo>
                    <a:pt x="70485" y="276225"/>
                    <a:pt x="40958" y="295275"/>
                    <a:pt x="14288" y="305752"/>
                  </a:cubicBezTo>
                  <a:cubicBezTo>
                    <a:pt x="92393" y="301942"/>
                    <a:pt x="149543" y="284797"/>
                    <a:pt x="179070" y="253365"/>
                  </a:cubicBezTo>
                  <a:cubicBezTo>
                    <a:pt x="199073" y="233363"/>
                    <a:pt x="207645" y="206692"/>
                    <a:pt x="205740" y="174307"/>
                  </a:cubicBezTo>
                  <a:cubicBezTo>
                    <a:pt x="203835" y="152400"/>
                    <a:pt x="187643" y="130492"/>
                    <a:pt x="172403" y="108585"/>
                  </a:cubicBezTo>
                  <a:cubicBezTo>
                    <a:pt x="150495" y="79057"/>
                    <a:pt x="127635" y="47625"/>
                    <a:pt x="140018" y="11430"/>
                  </a:cubicBezTo>
                  <a:cubicBezTo>
                    <a:pt x="140970" y="11430"/>
                    <a:pt x="140018" y="11430"/>
                    <a:pt x="140018" y="1143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2" name="Google Shape;7122;p35"/>
            <p:cNvSpPr/>
            <p:nvPr/>
          </p:nvSpPr>
          <p:spPr>
            <a:xfrm>
              <a:off x="6236970" y="3089909"/>
              <a:ext cx="262116" cy="284797"/>
            </a:xfrm>
            <a:custGeom>
              <a:avLst/>
              <a:gdLst/>
              <a:ahLst/>
              <a:cxnLst/>
              <a:rect l="l" t="t" r="r" b="b"/>
              <a:pathLst>
                <a:path w="262116" h="284797" extrusionOk="0">
                  <a:moveTo>
                    <a:pt x="190500" y="0"/>
                  </a:moveTo>
                  <a:cubicBezTo>
                    <a:pt x="178117" y="0"/>
                    <a:pt x="160020" y="953"/>
                    <a:pt x="142875" y="7620"/>
                  </a:cubicBezTo>
                  <a:cubicBezTo>
                    <a:pt x="121920" y="15240"/>
                    <a:pt x="109538" y="22860"/>
                    <a:pt x="104775" y="30480"/>
                  </a:cubicBezTo>
                  <a:cubicBezTo>
                    <a:pt x="111442" y="42863"/>
                    <a:pt x="120015" y="56198"/>
                    <a:pt x="129540" y="67628"/>
                  </a:cubicBezTo>
                  <a:cubicBezTo>
                    <a:pt x="146685" y="90488"/>
                    <a:pt x="163830" y="114300"/>
                    <a:pt x="165735" y="140970"/>
                  </a:cubicBezTo>
                  <a:cubicBezTo>
                    <a:pt x="168592" y="178118"/>
                    <a:pt x="158115" y="208598"/>
                    <a:pt x="135255" y="231458"/>
                  </a:cubicBezTo>
                  <a:cubicBezTo>
                    <a:pt x="107633" y="260033"/>
                    <a:pt x="61913" y="278130"/>
                    <a:pt x="0" y="284798"/>
                  </a:cubicBezTo>
                  <a:cubicBezTo>
                    <a:pt x="4763" y="284798"/>
                    <a:pt x="8572" y="284798"/>
                    <a:pt x="13335" y="284798"/>
                  </a:cubicBezTo>
                  <a:cubicBezTo>
                    <a:pt x="105727" y="284798"/>
                    <a:pt x="180975" y="263843"/>
                    <a:pt x="223838" y="225743"/>
                  </a:cubicBezTo>
                  <a:cubicBezTo>
                    <a:pt x="250508" y="201930"/>
                    <a:pt x="263842" y="173355"/>
                    <a:pt x="261938" y="140970"/>
                  </a:cubicBezTo>
                  <a:cubicBezTo>
                    <a:pt x="260985" y="119063"/>
                    <a:pt x="248602" y="101918"/>
                    <a:pt x="237172" y="84773"/>
                  </a:cubicBezTo>
                  <a:cubicBezTo>
                    <a:pt x="220980" y="61913"/>
                    <a:pt x="202883" y="36195"/>
                    <a:pt x="222885" y="953"/>
                  </a:cubicBezTo>
                  <a:cubicBezTo>
                    <a:pt x="216217" y="1905"/>
                    <a:pt x="204788" y="0"/>
                    <a:pt x="190500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3" name="Google Shape;7123;p35"/>
            <p:cNvSpPr/>
            <p:nvPr/>
          </p:nvSpPr>
          <p:spPr>
            <a:xfrm>
              <a:off x="5940559" y="3035617"/>
              <a:ext cx="315693" cy="330517"/>
            </a:xfrm>
            <a:custGeom>
              <a:avLst/>
              <a:gdLst/>
              <a:ahLst/>
              <a:cxnLst/>
              <a:rect l="l" t="t" r="r" b="b"/>
              <a:pathLst>
                <a:path w="315693" h="330517" extrusionOk="0">
                  <a:moveTo>
                    <a:pt x="308793" y="260985"/>
                  </a:moveTo>
                  <a:cubicBezTo>
                    <a:pt x="314507" y="247650"/>
                    <a:pt x="316412" y="234315"/>
                    <a:pt x="315460" y="219075"/>
                  </a:cubicBezTo>
                  <a:cubicBezTo>
                    <a:pt x="313555" y="188595"/>
                    <a:pt x="290695" y="163830"/>
                    <a:pt x="265930" y="140017"/>
                  </a:cubicBezTo>
                  <a:cubicBezTo>
                    <a:pt x="257357" y="131445"/>
                    <a:pt x="212590" y="87630"/>
                    <a:pt x="196398" y="49530"/>
                  </a:cubicBezTo>
                  <a:lnTo>
                    <a:pt x="193540" y="43815"/>
                  </a:lnTo>
                  <a:cubicBezTo>
                    <a:pt x="183062" y="16192"/>
                    <a:pt x="175443" y="0"/>
                    <a:pt x="157345" y="0"/>
                  </a:cubicBezTo>
                  <a:cubicBezTo>
                    <a:pt x="140200" y="0"/>
                    <a:pt x="131628" y="18098"/>
                    <a:pt x="120198" y="45720"/>
                  </a:cubicBezTo>
                  <a:cubicBezTo>
                    <a:pt x="119245" y="46673"/>
                    <a:pt x="89718" y="102870"/>
                    <a:pt x="46855" y="143828"/>
                  </a:cubicBezTo>
                  <a:cubicBezTo>
                    <a:pt x="22090" y="166688"/>
                    <a:pt x="1135" y="190500"/>
                    <a:pt x="182" y="220028"/>
                  </a:cubicBezTo>
                  <a:cubicBezTo>
                    <a:pt x="-770" y="234315"/>
                    <a:pt x="2087" y="247650"/>
                    <a:pt x="6850" y="261938"/>
                  </a:cubicBezTo>
                  <a:cubicBezTo>
                    <a:pt x="24948" y="309563"/>
                    <a:pt x="94480" y="330517"/>
                    <a:pt x="155440" y="330517"/>
                  </a:cubicBezTo>
                  <a:lnTo>
                    <a:pt x="158298" y="330517"/>
                  </a:lnTo>
                  <a:lnTo>
                    <a:pt x="158298" y="330517"/>
                  </a:lnTo>
                  <a:lnTo>
                    <a:pt x="158298" y="330517"/>
                  </a:lnTo>
                  <a:lnTo>
                    <a:pt x="161155" y="330517"/>
                  </a:lnTo>
                  <a:cubicBezTo>
                    <a:pt x="221162" y="329565"/>
                    <a:pt x="290695" y="308610"/>
                    <a:pt x="308793" y="26098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4" name="Google Shape;7124;p35"/>
            <p:cNvSpPr/>
            <p:nvPr/>
          </p:nvSpPr>
          <p:spPr>
            <a:xfrm>
              <a:off x="5809990" y="3058477"/>
              <a:ext cx="205999" cy="305752"/>
            </a:xfrm>
            <a:custGeom>
              <a:avLst/>
              <a:gdLst/>
              <a:ahLst/>
              <a:cxnLst/>
              <a:rect l="l" t="t" r="r" b="b"/>
              <a:pathLst>
                <a:path w="205999" h="305752" extrusionOk="0">
                  <a:moveTo>
                    <a:pt x="259" y="174307"/>
                  </a:moveTo>
                  <a:cubicBezTo>
                    <a:pt x="-1646" y="206692"/>
                    <a:pt x="6927" y="233363"/>
                    <a:pt x="26929" y="253365"/>
                  </a:cubicBezTo>
                  <a:cubicBezTo>
                    <a:pt x="56457" y="283845"/>
                    <a:pt x="113607" y="301942"/>
                    <a:pt x="191712" y="305752"/>
                  </a:cubicBezTo>
                  <a:cubicBezTo>
                    <a:pt x="165042" y="295275"/>
                    <a:pt x="135514" y="276225"/>
                    <a:pt x="123132" y="243840"/>
                  </a:cubicBezTo>
                  <a:cubicBezTo>
                    <a:pt x="117417" y="228600"/>
                    <a:pt x="114559" y="212407"/>
                    <a:pt x="115512" y="196215"/>
                  </a:cubicBezTo>
                  <a:cubicBezTo>
                    <a:pt x="117417" y="160020"/>
                    <a:pt x="142182" y="133350"/>
                    <a:pt x="169804" y="106680"/>
                  </a:cubicBezTo>
                  <a:cubicBezTo>
                    <a:pt x="182187" y="94297"/>
                    <a:pt x="195522" y="80010"/>
                    <a:pt x="205999" y="66675"/>
                  </a:cubicBezTo>
                  <a:cubicBezTo>
                    <a:pt x="205999" y="48577"/>
                    <a:pt x="177424" y="12382"/>
                    <a:pt x="143134" y="3810"/>
                  </a:cubicBezTo>
                  <a:cubicBezTo>
                    <a:pt x="133609" y="1905"/>
                    <a:pt x="124084" y="0"/>
                    <a:pt x="113607" y="0"/>
                  </a:cubicBezTo>
                  <a:cubicBezTo>
                    <a:pt x="90747" y="0"/>
                    <a:pt x="71697" y="5715"/>
                    <a:pt x="65982" y="11430"/>
                  </a:cubicBezTo>
                  <a:cubicBezTo>
                    <a:pt x="65982" y="11430"/>
                    <a:pt x="65029" y="12382"/>
                    <a:pt x="65029" y="12382"/>
                  </a:cubicBezTo>
                  <a:cubicBezTo>
                    <a:pt x="78364" y="48577"/>
                    <a:pt x="55504" y="79057"/>
                    <a:pt x="33597" y="109538"/>
                  </a:cubicBezTo>
                  <a:cubicBezTo>
                    <a:pt x="18357" y="130492"/>
                    <a:pt x="2164" y="152400"/>
                    <a:pt x="259" y="17430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5" name="Google Shape;7125;p35"/>
            <p:cNvSpPr/>
            <p:nvPr/>
          </p:nvSpPr>
          <p:spPr>
            <a:xfrm>
              <a:off x="5698628" y="3091815"/>
              <a:ext cx="262116" cy="284797"/>
            </a:xfrm>
            <a:custGeom>
              <a:avLst/>
              <a:gdLst/>
              <a:ahLst/>
              <a:cxnLst/>
              <a:rect l="l" t="t" r="r" b="b"/>
              <a:pathLst>
                <a:path w="262116" h="284797" extrusionOk="0">
                  <a:moveTo>
                    <a:pt x="179" y="140970"/>
                  </a:moveTo>
                  <a:cubicBezTo>
                    <a:pt x="-1726" y="173355"/>
                    <a:pt x="11609" y="201930"/>
                    <a:pt x="38279" y="225742"/>
                  </a:cubicBezTo>
                  <a:cubicBezTo>
                    <a:pt x="81142" y="263842"/>
                    <a:pt x="156389" y="284797"/>
                    <a:pt x="248781" y="284797"/>
                  </a:cubicBezTo>
                  <a:cubicBezTo>
                    <a:pt x="253544" y="284797"/>
                    <a:pt x="257354" y="284797"/>
                    <a:pt x="262117" y="284797"/>
                  </a:cubicBezTo>
                  <a:cubicBezTo>
                    <a:pt x="199252" y="277177"/>
                    <a:pt x="154484" y="259080"/>
                    <a:pt x="126862" y="231457"/>
                  </a:cubicBezTo>
                  <a:cubicBezTo>
                    <a:pt x="104002" y="207645"/>
                    <a:pt x="93524" y="177165"/>
                    <a:pt x="96382" y="140970"/>
                  </a:cubicBezTo>
                  <a:cubicBezTo>
                    <a:pt x="98287" y="114300"/>
                    <a:pt x="115432" y="90488"/>
                    <a:pt x="132577" y="67627"/>
                  </a:cubicBezTo>
                  <a:cubicBezTo>
                    <a:pt x="142102" y="55245"/>
                    <a:pt x="150674" y="42863"/>
                    <a:pt x="157342" y="30480"/>
                  </a:cubicBezTo>
                  <a:cubicBezTo>
                    <a:pt x="152579" y="21907"/>
                    <a:pt x="140197" y="14288"/>
                    <a:pt x="119242" y="7620"/>
                  </a:cubicBezTo>
                  <a:cubicBezTo>
                    <a:pt x="102097" y="1905"/>
                    <a:pt x="83047" y="0"/>
                    <a:pt x="71617" y="0"/>
                  </a:cubicBezTo>
                  <a:cubicBezTo>
                    <a:pt x="57329" y="0"/>
                    <a:pt x="45899" y="1905"/>
                    <a:pt x="40184" y="3810"/>
                  </a:cubicBezTo>
                  <a:cubicBezTo>
                    <a:pt x="61139" y="39052"/>
                    <a:pt x="42089" y="64770"/>
                    <a:pt x="25897" y="87630"/>
                  </a:cubicBezTo>
                  <a:cubicBezTo>
                    <a:pt x="13514" y="101917"/>
                    <a:pt x="2084" y="119063"/>
                    <a:pt x="179" y="14097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6" name="Google Shape;7126;p35"/>
            <p:cNvSpPr/>
            <p:nvPr/>
          </p:nvSpPr>
          <p:spPr>
            <a:xfrm>
              <a:off x="5791200" y="3389947"/>
              <a:ext cx="150495" cy="61912"/>
            </a:xfrm>
            <a:custGeom>
              <a:avLst/>
              <a:gdLst/>
              <a:ahLst/>
              <a:cxnLst/>
              <a:rect l="l" t="t" r="r" b="b"/>
              <a:pathLst>
                <a:path w="150495" h="61912" extrusionOk="0">
                  <a:moveTo>
                    <a:pt x="122873" y="25718"/>
                  </a:moveTo>
                  <a:cubicBezTo>
                    <a:pt x="126683" y="23813"/>
                    <a:pt x="129540" y="21908"/>
                    <a:pt x="131445" y="20003"/>
                  </a:cubicBezTo>
                  <a:cubicBezTo>
                    <a:pt x="137160" y="16193"/>
                    <a:pt x="140970" y="12383"/>
                    <a:pt x="144780" y="8573"/>
                  </a:cubicBezTo>
                  <a:cubicBezTo>
                    <a:pt x="146685" y="6668"/>
                    <a:pt x="148590" y="4763"/>
                    <a:pt x="150495" y="2858"/>
                  </a:cubicBezTo>
                  <a:cubicBezTo>
                    <a:pt x="132398" y="2858"/>
                    <a:pt x="115252" y="1905"/>
                    <a:pt x="98108" y="0"/>
                  </a:cubicBezTo>
                  <a:lnTo>
                    <a:pt x="98108" y="0"/>
                  </a:lnTo>
                  <a:cubicBezTo>
                    <a:pt x="96202" y="0"/>
                    <a:pt x="95250" y="953"/>
                    <a:pt x="94298" y="1905"/>
                  </a:cubicBezTo>
                  <a:cubicBezTo>
                    <a:pt x="92392" y="3810"/>
                    <a:pt x="89535" y="5715"/>
                    <a:pt x="87630" y="7620"/>
                  </a:cubicBezTo>
                  <a:cubicBezTo>
                    <a:pt x="73342" y="20003"/>
                    <a:pt x="49530" y="40005"/>
                    <a:pt x="1905" y="40005"/>
                  </a:cubicBezTo>
                  <a:lnTo>
                    <a:pt x="0" y="40005"/>
                  </a:lnTo>
                  <a:cubicBezTo>
                    <a:pt x="16192" y="48578"/>
                    <a:pt x="53340" y="60960"/>
                    <a:pt x="92392" y="61913"/>
                  </a:cubicBezTo>
                  <a:lnTo>
                    <a:pt x="92392" y="61913"/>
                  </a:lnTo>
                  <a:cubicBezTo>
                    <a:pt x="96202" y="61913"/>
                    <a:pt x="97155" y="60960"/>
                    <a:pt x="97155" y="59055"/>
                  </a:cubicBezTo>
                  <a:cubicBezTo>
                    <a:pt x="97155" y="56198"/>
                    <a:pt x="97155" y="54293"/>
                    <a:pt x="97155" y="52388"/>
                  </a:cubicBezTo>
                  <a:cubicBezTo>
                    <a:pt x="100013" y="40005"/>
                    <a:pt x="110490" y="33338"/>
                    <a:pt x="122873" y="2571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7" name="Google Shape;7127;p35"/>
            <p:cNvSpPr/>
            <p:nvPr/>
          </p:nvSpPr>
          <p:spPr>
            <a:xfrm>
              <a:off x="5904547" y="3388995"/>
              <a:ext cx="103822" cy="80962"/>
            </a:xfrm>
            <a:custGeom>
              <a:avLst/>
              <a:gdLst/>
              <a:ahLst/>
              <a:cxnLst/>
              <a:rect l="l" t="t" r="r" b="b"/>
              <a:pathLst>
                <a:path w="103822" h="80962" extrusionOk="0">
                  <a:moveTo>
                    <a:pt x="68580" y="80963"/>
                  </a:moveTo>
                  <a:cubicBezTo>
                    <a:pt x="78105" y="80963"/>
                    <a:pt x="87630" y="80010"/>
                    <a:pt x="94298" y="77152"/>
                  </a:cubicBezTo>
                  <a:cubicBezTo>
                    <a:pt x="99060" y="75247"/>
                    <a:pt x="102870" y="73342"/>
                    <a:pt x="103823" y="71438"/>
                  </a:cubicBezTo>
                  <a:cubicBezTo>
                    <a:pt x="101918" y="69533"/>
                    <a:pt x="100965" y="67627"/>
                    <a:pt x="99060" y="65722"/>
                  </a:cubicBezTo>
                  <a:cubicBezTo>
                    <a:pt x="88582" y="48577"/>
                    <a:pt x="81915" y="21908"/>
                    <a:pt x="101918" y="952"/>
                  </a:cubicBezTo>
                  <a:cubicBezTo>
                    <a:pt x="101918" y="952"/>
                    <a:pt x="101918" y="952"/>
                    <a:pt x="102870" y="0"/>
                  </a:cubicBezTo>
                  <a:cubicBezTo>
                    <a:pt x="97155" y="952"/>
                    <a:pt x="90487" y="952"/>
                    <a:pt x="84773" y="952"/>
                  </a:cubicBezTo>
                  <a:cubicBezTo>
                    <a:pt x="55245" y="4763"/>
                    <a:pt x="49530" y="10477"/>
                    <a:pt x="42862" y="19050"/>
                  </a:cubicBezTo>
                  <a:cubicBezTo>
                    <a:pt x="39052" y="22860"/>
                    <a:pt x="34290" y="27622"/>
                    <a:pt x="27623" y="33338"/>
                  </a:cubicBezTo>
                  <a:cubicBezTo>
                    <a:pt x="24765" y="35242"/>
                    <a:pt x="21907" y="37147"/>
                    <a:pt x="19050" y="39052"/>
                  </a:cubicBezTo>
                  <a:cubicBezTo>
                    <a:pt x="9525" y="44767"/>
                    <a:pt x="952" y="50483"/>
                    <a:pt x="0" y="55245"/>
                  </a:cubicBezTo>
                  <a:cubicBezTo>
                    <a:pt x="0" y="57150"/>
                    <a:pt x="0" y="58102"/>
                    <a:pt x="1905" y="60960"/>
                  </a:cubicBezTo>
                  <a:cubicBezTo>
                    <a:pt x="8573" y="71438"/>
                    <a:pt x="39052" y="80963"/>
                    <a:pt x="68580" y="8096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8" name="Google Shape;7128;p35"/>
            <p:cNvSpPr/>
            <p:nvPr/>
          </p:nvSpPr>
          <p:spPr>
            <a:xfrm>
              <a:off x="6010121" y="3382327"/>
              <a:ext cx="179377" cy="129539"/>
            </a:xfrm>
            <a:custGeom>
              <a:avLst/>
              <a:gdLst/>
              <a:ahLst/>
              <a:cxnLst/>
              <a:rect l="l" t="t" r="r" b="b"/>
              <a:pathLst>
                <a:path w="179377" h="129539" extrusionOk="0">
                  <a:moveTo>
                    <a:pt x="88736" y="0"/>
                  </a:moveTo>
                  <a:lnTo>
                    <a:pt x="88736" y="0"/>
                  </a:lnTo>
                  <a:lnTo>
                    <a:pt x="87784" y="0"/>
                  </a:lnTo>
                  <a:cubicBezTo>
                    <a:pt x="44921" y="0"/>
                    <a:pt x="20156" y="5715"/>
                    <a:pt x="8726" y="19050"/>
                  </a:cubicBezTo>
                  <a:cubicBezTo>
                    <a:pt x="-4609" y="33338"/>
                    <a:pt x="-799" y="52388"/>
                    <a:pt x="7774" y="64770"/>
                  </a:cubicBezTo>
                  <a:cubicBezTo>
                    <a:pt x="9679" y="67627"/>
                    <a:pt x="11584" y="70485"/>
                    <a:pt x="14441" y="72390"/>
                  </a:cubicBezTo>
                  <a:lnTo>
                    <a:pt x="16346" y="74295"/>
                  </a:lnTo>
                  <a:cubicBezTo>
                    <a:pt x="23014" y="79057"/>
                    <a:pt x="30634" y="81915"/>
                    <a:pt x="38254" y="84772"/>
                  </a:cubicBezTo>
                  <a:cubicBezTo>
                    <a:pt x="56351" y="91440"/>
                    <a:pt x="76354" y="99060"/>
                    <a:pt x="89689" y="129540"/>
                  </a:cubicBezTo>
                  <a:cubicBezTo>
                    <a:pt x="103024" y="98107"/>
                    <a:pt x="123026" y="91440"/>
                    <a:pt x="141124" y="84772"/>
                  </a:cubicBezTo>
                  <a:cubicBezTo>
                    <a:pt x="148744" y="81915"/>
                    <a:pt x="156364" y="79057"/>
                    <a:pt x="163031" y="74295"/>
                  </a:cubicBezTo>
                  <a:lnTo>
                    <a:pt x="164936" y="72390"/>
                  </a:lnTo>
                  <a:cubicBezTo>
                    <a:pt x="167794" y="70485"/>
                    <a:pt x="169699" y="67627"/>
                    <a:pt x="171604" y="64770"/>
                  </a:cubicBezTo>
                  <a:cubicBezTo>
                    <a:pt x="180176" y="52388"/>
                    <a:pt x="183986" y="33338"/>
                    <a:pt x="170651" y="19050"/>
                  </a:cubicBezTo>
                  <a:cubicBezTo>
                    <a:pt x="157316" y="5715"/>
                    <a:pt x="131599" y="0"/>
                    <a:pt x="88736" y="0"/>
                  </a:cubicBezTo>
                  <a:lnTo>
                    <a:pt x="88736" y="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9" name="Google Shape;7129;p35"/>
            <p:cNvSpPr/>
            <p:nvPr/>
          </p:nvSpPr>
          <p:spPr>
            <a:xfrm>
              <a:off x="6188392" y="3388995"/>
              <a:ext cx="104775" cy="81914"/>
            </a:xfrm>
            <a:custGeom>
              <a:avLst/>
              <a:gdLst/>
              <a:ahLst/>
              <a:cxnLst/>
              <a:rect l="l" t="t" r="r" b="b"/>
              <a:pathLst>
                <a:path w="104775" h="81914" extrusionOk="0">
                  <a:moveTo>
                    <a:pt x="0" y="72390"/>
                  </a:moveTo>
                  <a:cubicBezTo>
                    <a:pt x="1905" y="74295"/>
                    <a:pt x="4763" y="77152"/>
                    <a:pt x="9525" y="78105"/>
                  </a:cubicBezTo>
                  <a:cubicBezTo>
                    <a:pt x="16192" y="80010"/>
                    <a:pt x="24765" y="81915"/>
                    <a:pt x="35242" y="81915"/>
                  </a:cubicBezTo>
                  <a:cubicBezTo>
                    <a:pt x="64770" y="81915"/>
                    <a:pt x="95250" y="72390"/>
                    <a:pt x="102870" y="60960"/>
                  </a:cubicBezTo>
                  <a:cubicBezTo>
                    <a:pt x="104775" y="59055"/>
                    <a:pt x="104775" y="57150"/>
                    <a:pt x="104775" y="55245"/>
                  </a:cubicBezTo>
                  <a:cubicBezTo>
                    <a:pt x="103823" y="50483"/>
                    <a:pt x="95250" y="44767"/>
                    <a:pt x="85725" y="39052"/>
                  </a:cubicBezTo>
                  <a:cubicBezTo>
                    <a:pt x="82867" y="37147"/>
                    <a:pt x="80010" y="35242"/>
                    <a:pt x="77153" y="33338"/>
                  </a:cubicBezTo>
                  <a:cubicBezTo>
                    <a:pt x="69533" y="28575"/>
                    <a:pt x="65723" y="23813"/>
                    <a:pt x="61913" y="19050"/>
                  </a:cubicBezTo>
                  <a:cubicBezTo>
                    <a:pt x="54292" y="11430"/>
                    <a:pt x="48578" y="4763"/>
                    <a:pt x="20003" y="952"/>
                  </a:cubicBezTo>
                  <a:cubicBezTo>
                    <a:pt x="14288" y="952"/>
                    <a:pt x="8573" y="0"/>
                    <a:pt x="1905" y="0"/>
                  </a:cubicBezTo>
                  <a:cubicBezTo>
                    <a:pt x="1905" y="0"/>
                    <a:pt x="1905" y="0"/>
                    <a:pt x="2858" y="952"/>
                  </a:cubicBezTo>
                  <a:cubicBezTo>
                    <a:pt x="21908" y="21908"/>
                    <a:pt x="16192" y="49530"/>
                    <a:pt x="5715" y="65722"/>
                  </a:cubicBezTo>
                  <a:cubicBezTo>
                    <a:pt x="3810" y="67627"/>
                    <a:pt x="1905" y="70485"/>
                    <a:pt x="0" y="7239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0" name="Google Shape;7130;p35"/>
            <p:cNvSpPr/>
            <p:nvPr/>
          </p:nvSpPr>
          <p:spPr>
            <a:xfrm>
              <a:off x="6255067" y="3388042"/>
              <a:ext cx="150495" cy="61912"/>
            </a:xfrm>
            <a:custGeom>
              <a:avLst/>
              <a:gdLst/>
              <a:ahLst/>
              <a:cxnLst/>
              <a:rect l="l" t="t" r="r" b="b"/>
              <a:pathLst>
                <a:path w="150495" h="61912" extrusionOk="0">
                  <a:moveTo>
                    <a:pt x="58103" y="61913"/>
                  </a:moveTo>
                  <a:lnTo>
                    <a:pt x="58103" y="61913"/>
                  </a:lnTo>
                  <a:cubicBezTo>
                    <a:pt x="97155" y="61913"/>
                    <a:pt x="135255" y="49530"/>
                    <a:pt x="150495" y="40005"/>
                  </a:cubicBezTo>
                  <a:lnTo>
                    <a:pt x="148590" y="40005"/>
                  </a:lnTo>
                  <a:cubicBezTo>
                    <a:pt x="100965" y="40005"/>
                    <a:pt x="77153" y="20003"/>
                    <a:pt x="62865" y="7620"/>
                  </a:cubicBezTo>
                  <a:cubicBezTo>
                    <a:pt x="60960" y="5715"/>
                    <a:pt x="58103" y="3810"/>
                    <a:pt x="56198" y="1905"/>
                  </a:cubicBezTo>
                  <a:cubicBezTo>
                    <a:pt x="55245" y="953"/>
                    <a:pt x="54292" y="953"/>
                    <a:pt x="52388" y="0"/>
                  </a:cubicBezTo>
                  <a:lnTo>
                    <a:pt x="52388" y="0"/>
                  </a:lnTo>
                  <a:cubicBezTo>
                    <a:pt x="35242" y="1905"/>
                    <a:pt x="17145" y="2858"/>
                    <a:pt x="0" y="2858"/>
                  </a:cubicBezTo>
                  <a:cubicBezTo>
                    <a:pt x="1905" y="4763"/>
                    <a:pt x="3810" y="6667"/>
                    <a:pt x="5715" y="8573"/>
                  </a:cubicBezTo>
                  <a:cubicBezTo>
                    <a:pt x="9525" y="12383"/>
                    <a:pt x="12383" y="16192"/>
                    <a:pt x="19050" y="20003"/>
                  </a:cubicBezTo>
                  <a:cubicBezTo>
                    <a:pt x="21908" y="21908"/>
                    <a:pt x="24765" y="23813"/>
                    <a:pt x="27623" y="25717"/>
                  </a:cubicBezTo>
                  <a:cubicBezTo>
                    <a:pt x="40005" y="33338"/>
                    <a:pt x="50483" y="40005"/>
                    <a:pt x="52388" y="51435"/>
                  </a:cubicBezTo>
                  <a:cubicBezTo>
                    <a:pt x="52388" y="53340"/>
                    <a:pt x="53340" y="56198"/>
                    <a:pt x="52388" y="58103"/>
                  </a:cubicBezTo>
                  <a:cubicBezTo>
                    <a:pt x="53340" y="60960"/>
                    <a:pt x="54292" y="61913"/>
                    <a:pt x="58103" y="6191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1" name="Google Shape;7131;p35"/>
            <p:cNvSpPr/>
            <p:nvPr/>
          </p:nvSpPr>
          <p:spPr>
            <a:xfrm>
              <a:off x="5622575" y="3664505"/>
              <a:ext cx="433339" cy="150232"/>
            </a:xfrm>
            <a:custGeom>
              <a:avLst/>
              <a:gdLst/>
              <a:ahLst/>
              <a:cxnLst/>
              <a:rect l="l" t="t" r="r" b="b"/>
              <a:pathLst>
                <a:path w="433339" h="150232" extrusionOk="0">
                  <a:moveTo>
                    <a:pt x="281020" y="82629"/>
                  </a:moveTo>
                  <a:cubicBezTo>
                    <a:pt x="285782" y="84534"/>
                    <a:pt x="349600" y="103584"/>
                    <a:pt x="361982" y="104537"/>
                  </a:cubicBezTo>
                  <a:cubicBezTo>
                    <a:pt x="382937" y="107394"/>
                    <a:pt x="404845" y="106442"/>
                    <a:pt x="421037" y="92154"/>
                  </a:cubicBezTo>
                  <a:cubicBezTo>
                    <a:pt x="421990" y="91202"/>
                    <a:pt x="422942" y="90249"/>
                    <a:pt x="424847" y="89297"/>
                  </a:cubicBezTo>
                  <a:cubicBezTo>
                    <a:pt x="427705" y="85487"/>
                    <a:pt x="430562" y="82629"/>
                    <a:pt x="431515" y="78819"/>
                  </a:cubicBezTo>
                  <a:cubicBezTo>
                    <a:pt x="440087" y="56912"/>
                    <a:pt x="419132" y="30242"/>
                    <a:pt x="354362" y="15002"/>
                  </a:cubicBezTo>
                  <a:cubicBezTo>
                    <a:pt x="274352" y="-4048"/>
                    <a:pt x="153385" y="-6906"/>
                    <a:pt x="67660" y="17859"/>
                  </a:cubicBezTo>
                  <a:cubicBezTo>
                    <a:pt x="19082" y="32147"/>
                    <a:pt x="-920" y="52149"/>
                    <a:pt x="32" y="72152"/>
                  </a:cubicBezTo>
                  <a:cubicBezTo>
                    <a:pt x="32" y="77867"/>
                    <a:pt x="1937" y="82629"/>
                    <a:pt x="4795" y="88344"/>
                  </a:cubicBezTo>
                  <a:lnTo>
                    <a:pt x="4795" y="88344"/>
                  </a:lnTo>
                  <a:cubicBezTo>
                    <a:pt x="10510" y="97869"/>
                    <a:pt x="20035" y="107394"/>
                    <a:pt x="33370" y="115014"/>
                  </a:cubicBezTo>
                  <a:cubicBezTo>
                    <a:pt x="40037" y="118824"/>
                    <a:pt x="46705" y="122634"/>
                    <a:pt x="55277" y="125492"/>
                  </a:cubicBezTo>
                  <a:lnTo>
                    <a:pt x="55277" y="125492"/>
                  </a:lnTo>
                  <a:cubicBezTo>
                    <a:pt x="69565" y="131207"/>
                    <a:pt x="84805" y="135969"/>
                    <a:pt x="102902" y="138827"/>
                  </a:cubicBezTo>
                  <a:cubicBezTo>
                    <a:pt x="150527" y="148352"/>
                    <a:pt x="208630" y="152162"/>
                    <a:pt x="258160" y="149304"/>
                  </a:cubicBezTo>
                  <a:cubicBezTo>
                    <a:pt x="330550" y="145494"/>
                    <a:pt x="324835" y="123587"/>
                    <a:pt x="309595" y="114062"/>
                  </a:cubicBezTo>
                  <a:cubicBezTo>
                    <a:pt x="305785" y="112157"/>
                    <a:pt x="287687" y="102632"/>
                    <a:pt x="275305" y="93107"/>
                  </a:cubicBezTo>
                  <a:cubicBezTo>
                    <a:pt x="264827" y="86439"/>
                    <a:pt x="271495" y="78819"/>
                    <a:pt x="281020" y="82629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2" name="Google Shape;7132;p35"/>
            <p:cNvSpPr/>
            <p:nvPr/>
          </p:nvSpPr>
          <p:spPr>
            <a:xfrm>
              <a:off x="5892164" y="3782377"/>
              <a:ext cx="786764" cy="50482"/>
            </a:xfrm>
            <a:custGeom>
              <a:avLst/>
              <a:gdLst/>
              <a:ahLst/>
              <a:cxnLst/>
              <a:rect l="l" t="t" r="r" b="b"/>
              <a:pathLst>
                <a:path w="786764" h="50482" extrusionOk="0">
                  <a:moveTo>
                    <a:pt x="64770" y="0"/>
                  </a:moveTo>
                  <a:cubicBezTo>
                    <a:pt x="65723" y="952"/>
                    <a:pt x="65723" y="2857"/>
                    <a:pt x="65723" y="4763"/>
                  </a:cubicBezTo>
                  <a:cubicBezTo>
                    <a:pt x="66675" y="8572"/>
                    <a:pt x="66675" y="13335"/>
                    <a:pt x="65723" y="17145"/>
                  </a:cubicBezTo>
                  <a:cubicBezTo>
                    <a:pt x="60007" y="40957"/>
                    <a:pt x="28575" y="47625"/>
                    <a:pt x="0" y="50482"/>
                  </a:cubicBezTo>
                  <a:lnTo>
                    <a:pt x="725805" y="50482"/>
                  </a:lnTo>
                  <a:cubicBezTo>
                    <a:pt x="746760" y="36195"/>
                    <a:pt x="766763" y="20955"/>
                    <a:pt x="786765" y="4763"/>
                  </a:cubicBezTo>
                  <a:lnTo>
                    <a:pt x="81915" y="4763"/>
                  </a:lnTo>
                  <a:cubicBezTo>
                    <a:pt x="78105" y="2857"/>
                    <a:pt x="72390" y="1905"/>
                    <a:pt x="64770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3" name="Google Shape;7133;p35"/>
            <p:cNvSpPr/>
            <p:nvPr/>
          </p:nvSpPr>
          <p:spPr>
            <a:xfrm>
              <a:off x="5514022" y="3787140"/>
              <a:ext cx="279082" cy="45719"/>
            </a:xfrm>
            <a:custGeom>
              <a:avLst/>
              <a:gdLst/>
              <a:ahLst/>
              <a:cxnLst/>
              <a:rect l="l" t="t" r="r" b="b"/>
              <a:pathLst>
                <a:path w="279082" h="45719" extrusionOk="0">
                  <a:moveTo>
                    <a:pt x="206692" y="35242"/>
                  </a:moveTo>
                  <a:cubicBezTo>
                    <a:pt x="187642" y="31432"/>
                    <a:pt x="171450" y="26670"/>
                    <a:pt x="157163" y="20955"/>
                  </a:cubicBezTo>
                  <a:lnTo>
                    <a:pt x="156210" y="20955"/>
                  </a:lnTo>
                  <a:lnTo>
                    <a:pt x="155257" y="20955"/>
                  </a:lnTo>
                  <a:cubicBezTo>
                    <a:pt x="146685" y="17145"/>
                    <a:pt x="139065" y="13335"/>
                    <a:pt x="131445" y="9525"/>
                  </a:cubicBezTo>
                  <a:cubicBezTo>
                    <a:pt x="126682" y="6667"/>
                    <a:pt x="121920" y="3810"/>
                    <a:pt x="118110" y="0"/>
                  </a:cubicBezTo>
                  <a:lnTo>
                    <a:pt x="0" y="0"/>
                  </a:lnTo>
                  <a:cubicBezTo>
                    <a:pt x="20002" y="16192"/>
                    <a:pt x="40005" y="31432"/>
                    <a:pt x="60960" y="45720"/>
                  </a:cubicBezTo>
                  <a:lnTo>
                    <a:pt x="279082" y="45720"/>
                  </a:lnTo>
                  <a:cubicBezTo>
                    <a:pt x="253365" y="42863"/>
                    <a:pt x="228600" y="40005"/>
                    <a:pt x="206692" y="3524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4" name="Google Shape;7134;p35"/>
            <p:cNvSpPr/>
            <p:nvPr/>
          </p:nvSpPr>
          <p:spPr>
            <a:xfrm>
              <a:off x="5295900" y="3529965"/>
              <a:ext cx="984884" cy="45719"/>
            </a:xfrm>
            <a:custGeom>
              <a:avLst/>
              <a:gdLst/>
              <a:ahLst/>
              <a:cxnLst/>
              <a:rect l="l" t="t" r="r" b="b"/>
              <a:pathLst>
                <a:path w="984884" h="45719" extrusionOk="0">
                  <a:moveTo>
                    <a:pt x="950595" y="44767"/>
                  </a:moveTo>
                  <a:cubicBezTo>
                    <a:pt x="947738" y="36195"/>
                    <a:pt x="948690" y="26670"/>
                    <a:pt x="953453" y="19050"/>
                  </a:cubicBezTo>
                  <a:cubicBezTo>
                    <a:pt x="956310" y="14288"/>
                    <a:pt x="960120" y="11430"/>
                    <a:pt x="966788" y="7620"/>
                  </a:cubicBezTo>
                  <a:cubicBezTo>
                    <a:pt x="971550" y="4763"/>
                    <a:pt x="978218" y="2857"/>
                    <a:pt x="984885" y="0"/>
                  </a:cubicBezTo>
                  <a:lnTo>
                    <a:pt x="0" y="0"/>
                  </a:lnTo>
                  <a:cubicBezTo>
                    <a:pt x="8573" y="15240"/>
                    <a:pt x="18098" y="30480"/>
                    <a:pt x="28575" y="45720"/>
                  </a:cubicBezTo>
                  <a:lnTo>
                    <a:pt x="951547" y="45720"/>
                  </a:lnTo>
                  <a:cubicBezTo>
                    <a:pt x="950595" y="45720"/>
                    <a:pt x="950595" y="45720"/>
                    <a:pt x="950595" y="4476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5" name="Google Shape;7135;p35"/>
            <p:cNvSpPr/>
            <p:nvPr/>
          </p:nvSpPr>
          <p:spPr>
            <a:xfrm>
              <a:off x="6517957" y="3529965"/>
              <a:ext cx="381000" cy="45719"/>
            </a:xfrm>
            <a:custGeom>
              <a:avLst/>
              <a:gdLst/>
              <a:ahLst/>
              <a:cxnLst/>
              <a:rect l="l" t="t" r="r" b="b"/>
              <a:pathLst>
                <a:path w="381000" h="45719" extrusionOk="0">
                  <a:moveTo>
                    <a:pt x="74295" y="15240"/>
                  </a:moveTo>
                  <a:cubicBezTo>
                    <a:pt x="111442" y="24765"/>
                    <a:pt x="139065" y="35242"/>
                    <a:pt x="159067" y="45720"/>
                  </a:cubicBezTo>
                  <a:lnTo>
                    <a:pt x="352425" y="45720"/>
                  </a:lnTo>
                  <a:cubicBezTo>
                    <a:pt x="361950" y="30480"/>
                    <a:pt x="371475" y="15240"/>
                    <a:pt x="381000" y="0"/>
                  </a:cubicBezTo>
                  <a:lnTo>
                    <a:pt x="0" y="0"/>
                  </a:lnTo>
                  <a:cubicBezTo>
                    <a:pt x="25717" y="4763"/>
                    <a:pt x="51435" y="9525"/>
                    <a:pt x="74295" y="1524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6" name="Google Shape;7136;p35"/>
            <p:cNvSpPr/>
            <p:nvPr/>
          </p:nvSpPr>
          <p:spPr>
            <a:xfrm>
              <a:off x="6681787" y="3615690"/>
              <a:ext cx="161925" cy="45719"/>
            </a:xfrm>
            <a:custGeom>
              <a:avLst/>
              <a:gdLst/>
              <a:ahLst/>
              <a:cxnLst/>
              <a:rect l="l" t="t" r="r" b="b"/>
              <a:pathLst>
                <a:path w="161925" h="45719" extrusionOk="0">
                  <a:moveTo>
                    <a:pt x="28575" y="7620"/>
                  </a:moveTo>
                  <a:cubicBezTo>
                    <a:pt x="27622" y="17145"/>
                    <a:pt x="21908" y="26670"/>
                    <a:pt x="13335" y="35242"/>
                  </a:cubicBezTo>
                  <a:lnTo>
                    <a:pt x="10478" y="38100"/>
                  </a:lnTo>
                  <a:cubicBezTo>
                    <a:pt x="7620" y="40957"/>
                    <a:pt x="3810" y="43815"/>
                    <a:pt x="0" y="45720"/>
                  </a:cubicBezTo>
                  <a:lnTo>
                    <a:pt x="125730" y="45720"/>
                  </a:lnTo>
                  <a:cubicBezTo>
                    <a:pt x="138113" y="30480"/>
                    <a:pt x="150495" y="16192"/>
                    <a:pt x="161925" y="0"/>
                  </a:cubicBezTo>
                  <a:lnTo>
                    <a:pt x="29528" y="0"/>
                  </a:lnTo>
                  <a:cubicBezTo>
                    <a:pt x="28575" y="2857"/>
                    <a:pt x="28575" y="4763"/>
                    <a:pt x="28575" y="762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7" name="Google Shape;7137;p35"/>
            <p:cNvSpPr/>
            <p:nvPr/>
          </p:nvSpPr>
          <p:spPr>
            <a:xfrm>
              <a:off x="5352097" y="3615690"/>
              <a:ext cx="815339" cy="45719"/>
            </a:xfrm>
            <a:custGeom>
              <a:avLst/>
              <a:gdLst/>
              <a:ahLst/>
              <a:cxnLst/>
              <a:rect l="l" t="t" r="r" b="b"/>
              <a:pathLst>
                <a:path w="815339" h="45719" extrusionOk="0">
                  <a:moveTo>
                    <a:pt x="344805" y="45720"/>
                  </a:moveTo>
                  <a:cubicBezTo>
                    <a:pt x="384810" y="35242"/>
                    <a:pt x="432435" y="30480"/>
                    <a:pt x="483870" y="30480"/>
                  </a:cubicBezTo>
                  <a:cubicBezTo>
                    <a:pt x="535305" y="30480"/>
                    <a:pt x="587693" y="36195"/>
                    <a:pt x="628650" y="45720"/>
                  </a:cubicBezTo>
                  <a:lnTo>
                    <a:pt x="805815" y="45720"/>
                  </a:lnTo>
                  <a:cubicBezTo>
                    <a:pt x="802005" y="35242"/>
                    <a:pt x="802957" y="26670"/>
                    <a:pt x="803910" y="20955"/>
                  </a:cubicBezTo>
                  <a:cubicBezTo>
                    <a:pt x="805815" y="12382"/>
                    <a:pt x="809625" y="5715"/>
                    <a:pt x="815340" y="0"/>
                  </a:cubicBezTo>
                  <a:lnTo>
                    <a:pt x="0" y="0"/>
                  </a:lnTo>
                  <a:cubicBezTo>
                    <a:pt x="11430" y="15240"/>
                    <a:pt x="23813" y="30480"/>
                    <a:pt x="36195" y="45720"/>
                  </a:cubicBezTo>
                  <a:lnTo>
                    <a:pt x="344805" y="4572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8" name="Google Shape;7138;p35"/>
            <p:cNvSpPr/>
            <p:nvPr/>
          </p:nvSpPr>
          <p:spPr>
            <a:xfrm>
              <a:off x="5422582" y="3701415"/>
              <a:ext cx="196214" cy="45719"/>
            </a:xfrm>
            <a:custGeom>
              <a:avLst/>
              <a:gdLst/>
              <a:ahLst/>
              <a:cxnLst/>
              <a:rect l="l" t="t" r="r" b="b"/>
              <a:pathLst>
                <a:path w="196214" h="45719" extrusionOk="0">
                  <a:moveTo>
                    <a:pt x="181927" y="36195"/>
                  </a:moveTo>
                  <a:cubicBezTo>
                    <a:pt x="181927" y="25717"/>
                    <a:pt x="184785" y="12382"/>
                    <a:pt x="196215" y="0"/>
                  </a:cubicBezTo>
                  <a:lnTo>
                    <a:pt x="0" y="0"/>
                  </a:lnTo>
                  <a:cubicBezTo>
                    <a:pt x="14288" y="15240"/>
                    <a:pt x="30480" y="30480"/>
                    <a:pt x="45720" y="45720"/>
                  </a:cubicBezTo>
                  <a:lnTo>
                    <a:pt x="182880" y="45720"/>
                  </a:lnTo>
                  <a:cubicBezTo>
                    <a:pt x="181927" y="41910"/>
                    <a:pt x="181927" y="39052"/>
                    <a:pt x="181927" y="3619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9" name="Google Shape;7139;p35"/>
            <p:cNvSpPr/>
            <p:nvPr/>
          </p:nvSpPr>
          <p:spPr>
            <a:xfrm>
              <a:off x="6060757" y="3701415"/>
              <a:ext cx="711517" cy="45719"/>
            </a:xfrm>
            <a:custGeom>
              <a:avLst/>
              <a:gdLst/>
              <a:ahLst/>
              <a:cxnLst/>
              <a:rect l="l" t="t" r="r" b="b"/>
              <a:pathLst>
                <a:path w="711517" h="45719" extrusionOk="0">
                  <a:moveTo>
                    <a:pt x="472440" y="14288"/>
                  </a:moveTo>
                  <a:lnTo>
                    <a:pt x="465772" y="15240"/>
                  </a:lnTo>
                  <a:cubicBezTo>
                    <a:pt x="410527" y="26670"/>
                    <a:pt x="353377" y="32385"/>
                    <a:pt x="300038" y="32385"/>
                  </a:cubicBezTo>
                  <a:cubicBezTo>
                    <a:pt x="246697" y="32385"/>
                    <a:pt x="179070" y="26670"/>
                    <a:pt x="135255" y="0"/>
                  </a:cubicBezTo>
                  <a:lnTo>
                    <a:pt x="0" y="0"/>
                  </a:lnTo>
                  <a:cubicBezTo>
                    <a:pt x="2858" y="3810"/>
                    <a:pt x="6667" y="7620"/>
                    <a:pt x="8572" y="11430"/>
                  </a:cubicBezTo>
                  <a:cubicBezTo>
                    <a:pt x="14288" y="21907"/>
                    <a:pt x="15240" y="34290"/>
                    <a:pt x="12383" y="45720"/>
                  </a:cubicBezTo>
                  <a:lnTo>
                    <a:pt x="665797" y="45720"/>
                  </a:lnTo>
                  <a:cubicBezTo>
                    <a:pt x="681990" y="31432"/>
                    <a:pt x="697230" y="16192"/>
                    <a:pt x="711518" y="0"/>
                  </a:cubicBezTo>
                  <a:lnTo>
                    <a:pt x="529590" y="0"/>
                  </a:lnTo>
                  <a:cubicBezTo>
                    <a:pt x="510540" y="4763"/>
                    <a:pt x="492442" y="9525"/>
                    <a:pt x="472440" y="1428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0" name="Google Shape;7140;p35"/>
            <p:cNvSpPr/>
            <p:nvPr/>
          </p:nvSpPr>
          <p:spPr>
            <a:xfrm>
              <a:off x="6172094" y="3539490"/>
              <a:ext cx="520239" cy="177164"/>
            </a:xfrm>
            <a:custGeom>
              <a:avLst/>
              <a:gdLst/>
              <a:ahLst/>
              <a:cxnLst/>
              <a:rect l="l" t="t" r="r" b="b"/>
              <a:pathLst>
                <a:path w="520239" h="177164" extrusionOk="0">
                  <a:moveTo>
                    <a:pt x="167746" y="80010"/>
                  </a:moveTo>
                  <a:cubicBezTo>
                    <a:pt x="158221" y="80010"/>
                    <a:pt x="146791" y="78105"/>
                    <a:pt x="134408" y="76200"/>
                  </a:cubicBezTo>
                  <a:cubicBezTo>
                    <a:pt x="121073" y="74295"/>
                    <a:pt x="105833" y="71438"/>
                    <a:pt x="90593" y="71438"/>
                  </a:cubicBezTo>
                  <a:cubicBezTo>
                    <a:pt x="86783" y="71438"/>
                    <a:pt x="82973" y="71438"/>
                    <a:pt x="79163" y="71438"/>
                  </a:cubicBezTo>
                  <a:cubicBezTo>
                    <a:pt x="60113" y="71438"/>
                    <a:pt x="42968" y="73342"/>
                    <a:pt x="29633" y="77152"/>
                  </a:cubicBezTo>
                  <a:cubicBezTo>
                    <a:pt x="10583" y="81915"/>
                    <a:pt x="-17992" y="106680"/>
                    <a:pt x="15346" y="134302"/>
                  </a:cubicBezTo>
                  <a:cubicBezTo>
                    <a:pt x="42968" y="161925"/>
                    <a:pt x="103928" y="177165"/>
                    <a:pt x="188701" y="177165"/>
                  </a:cubicBezTo>
                  <a:cubicBezTo>
                    <a:pt x="241088" y="177165"/>
                    <a:pt x="297286" y="171450"/>
                    <a:pt x="351578" y="160020"/>
                  </a:cubicBezTo>
                  <a:lnTo>
                    <a:pt x="357293" y="159067"/>
                  </a:lnTo>
                  <a:cubicBezTo>
                    <a:pt x="426826" y="144780"/>
                    <a:pt x="483023" y="122872"/>
                    <a:pt x="506836" y="101917"/>
                  </a:cubicBezTo>
                  <a:lnTo>
                    <a:pt x="509693" y="99060"/>
                  </a:lnTo>
                  <a:cubicBezTo>
                    <a:pt x="515408" y="93345"/>
                    <a:pt x="519218" y="87630"/>
                    <a:pt x="520171" y="81915"/>
                  </a:cubicBezTo>
                  <a:cubicBezTo>
                    <a:pt x="521123" y="72390"/>
                    <a:pt x="513503" y="48577"/>
                    <a:pt x="415396" y="23813"/>
                  </a:cubicBezTo>
                  <a:cubicBezTo>
                    <a:pt x="357293" y="9525"/>
                    <a:pt x="279188" y="0"/>
                    <a:pt x="211561" y="0"/>
                  </a:cubicBezTo>
                  <a:lnTo>
                    <a:pt x="207751" y="0"/>
                  </a:lnTo>
                  <a:cubicBezTo>
                    <a:pt x="146791" y="0"/>
                    <a:pt x="113453" y="6667"/>
                    <a:pt x="99166" y="15240"/>
                  </a:cubicBezTo>
                  <a:cubicBezTo>
                    <a:pt x="96308" y="17145"/>
                    <a:pt x="93451" y="19050"/>
                    <a:pt x="92498" y="20955"/>
                  </a:cubicBezTo>
                  <a:cubicBezTo>
                    <a:pt x="91546" y="22860"/>
                    <a:pt x="90593" y="26670"/>
                    <a:pt x="91546" y="30480"/>
                  </a:cubicBezTo>
                  <a:cubicBezTo>
                    <a:pt x="101071" y="53340"/>
                    <a:pt x="140123" y="59055"/>
                    <a:pt x="175366" y="59055"/>
                  </a:cubicBezTo>
                  <a:cubicBezTo>
                    <a:pt x="195368" y="60007"/>
                    <a:pt x="194416" y="68580"/>
                    <a:pt x="190606" y="72390"/>
                  </a:cubicBezTo>
                  <a:cubicBezTo>
                    <a:pt x="183938" y="79057"/>
                    <a:pt x="174413" y="80010"/>
                    <a:pt x="167746" y="8001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1" name="Google Shape;7141;p35"/>
            <p:cNvSpPr/>
            <p:nvPr/>
          </p:nvSpPr>
          <p:spPr>
            <a:xfrm>
              <a:off x="6639877" y="3308984"/>
              <a:ext cx="231457" cy="38100"/>
            </a:xfrm>
            <a:custGeom>
              <a:avLst/>
              <a:gdLst/>
              <a:ahLst/>
              <a:cxnLst/>
              <a:rect l="l" t="t" r="r" b="b"/>
              <a:pathLst>
                <a:path w="231457" h="38100" extrusionOk="0">
                  <a:moveTo>
                    <a:pt x="231457" y="20003"/>
                  </a:moveTo>
                  <a:lnTo>
                    <a:pt x="1905" y="0"/>
                  </a:lnTo>
                  <a:cubicBezTo>
                    <a:pt x="952" y="5715"/>
                    <a:pt x="952" y="12383"/>
                    <a:pt x="0" y="18098"/>
                  </a:cubicBezTo>
                  <a:lnTo>
                    <a:pt x="229552" y="38100"/>
                  </a:lnTo>
                  <a:cubicBezTo>
                    <a:pt x="229552" y="32385"/>
                    <a:pt x="230505" y="25718"/>
                    <a:pt x="231457" y="2000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2" name="Google Shape;7142;p35"/>
            <p:cNvSpPr/>
            <p:nvPr/>
          </p:nvSpPr>
          <p:spPr>
            <a:xfrm>
              <a:off x="6636067" y="3126104"/>
              <a:ext cx="230504" cy="58102"/>
            </a:xfrm>
            <a:custGeom>
              <a:avLst/>
              <a:gdLst/>
              <a:ahLst/>
              <a:cxnLst/>
              <a:rect l="l" t="t" r="r" b="b"/>
              <a:pathLst>
                <a:path w="230504" h="58102" extrusionOk="0">
                  <a:moveTo>
                    <a:pt x="227648" y="0"/>
                  </a:moveTo>
                  <a:lnTo>
                    <a:pt x="0" y="40005"/>
                  </a:lnTo>
                  <a:cubicBezTo>
                    <a:pt x="953" y="45720"/>
                    <a:pt x="1905" y="52388"/>
                    <a:pt x="2858" y="58103"/>
                  </a:cubicBezTo>
                  <a:lnTo>
                    <a:pt x="230505" y="17145"/>
                  </a:lnTo>
                  <a:cubicBezTo>
                    <a:pt x="229553" y="12383"/>
                    <a:pt x="228600" y="6667"/>
                    <a:pt x="227648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3" name="Google Shape;7143;p35"/>
            <p:cNvSpPr/>
            <p:nvPr/>
          </p:nvSpPr>
          <p:spPr>
            <a:xfrm>
              <a:off x="6594157" y="2932747"/>
              <a:ext cx="217170" cy="114299"/>
            </a:xfrm>
            <a:custGeom>
              <a:avLst/>
              <a:gdLst/>
              <a:ahLst/>
              <a:cxnLst/>
              <a:rect l="l" t="t" r="r" b="b"/>
              <a:pathLst>
                <a:path w="217170" h="114299" extrusionOk="0">
                  <a:moveTo>
                    <a:pt x="0" y="98107"/>
                  </a:moveTo>
                  <a:cubicBezTo>
                    <a:pt x="2858" y="103823"/>
                    <a:pt x="4763" y="109537"/>
                    <a:pt x="7620" y="114300"/>
                  </a:cubicBezTo>
                  <a:lnTo>
                    <a:pt x="217170" y="16192"/>
                  </a:lnTo>
                  <a:cubicBezTo>
                    <a:pt x="214313" y="10477"/>
                    <a:pt x="212408" y="4763"/>
                    <a:pt x="209550" y="0"/>
                  </a:cubicBezTo>
                  <a:lnTo>
                    <a:pt x="0" y="9810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4" name="Google Shape;7144;p35"/>
            <p:cNvSpPr/>
            <p:nvPr/>
          </p:nvSpPr>
          <p:spPr>
            <a:xfrm>
              <a:off x="6518909" y="2761297"/>
              <a:ext cx="188595" cy="163829"/>
            </a:xfrm>
            <a:custGeom>
              <a:avLst/>
              <a:gdLst/>
              <a:ahLst/>
              <a:cxnLst/>
              <a:rect l="l" t="t" r="r" b="b"/>
              <a:pathLst>
                <a:path w="188595" h="163829" extrusionOk="0">
                  <a:moveTo>
                    <a:pt x="188595" y="14288"/>
                  </a:moveTo>
                  <a:cubicBezTo>
                    <a:pt x="184785" y="9525"/>
                    <a:pt x="180975" y="4763"/>
                    <a:pt x="177165" y="0"/>
                  </a:cubicBezTo>
                  <a:lnTo>
                    <a:pt x="0" y="149542"/>
                  </a:lnTo>
                  <a:cubicBezTo>
                    <a:pt x="3810" y="154305"/>
                    <a:pt x="7620" y="159067"/>
                    <a:pt x="11430" y="163830"/>
                  </a:cubicBezTo>
                  <a:lnTo>
                    <a:pt x="188595" y="1428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5" name="Google Shape;7145;p35"/>
            <p:cNvSpPr/>
            <p:nvPr/>
          </p:nvSpPr>
          <p:spPr>
            <a:xfrm>
              <a:off x="6419850" y="2628900"/>
              <a:ext cx="149542" cy="200025"/>
            </a:xfrm>
            <a:custGeom>
              <a:avLst/>
              <a:gdLst/>
              <a:ahLst/>
              <a:cxnLst/>
              <a:rect l="l" t="t" r="r" b="b"/>
              <a:pathLst>
                <a:path w="149542" h="200025" extrusionOk="0">
                  <a:moveTo>
                    <a:pt x="149542" y="10477"/>
                  </a:moveTo>
                  <a:cubicBezTo>
                    <a:pt x="144780" y="6667"/>
                    <a:pt x="140017" y="2858"/>
                    <a:pt x="135255" y="0"/>
                  </a:cubicBezTo>
                  <a:lnTo>
                    <a:pt x="0" y="188595"/>
                  </a:lnTo>
                  <a:cubicBezTo>
                    <a:pt x="4763" y="192405"/>
                    <a:pt x="9525" y="196215"/>
                    <a:pt x="14288" y="200025"/>
                  </a:cubicBezTo>
                  <a:lnTo>
                    <a:pt x="149542" y="1047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6" name="Google Shape;7146;p35"/>
            <p:cNvSpPr/>
            <p:nvPr/>
          </p:nvSpPr>
          <p:spPr>
            <a:xfrm>
              <a:off x="6299834" y="2535554"/>
              <a:ext cx="100965" cy="222885"/>
            </a:xfrm>
            <a:custGeom>
              <a:avLst/>
              <a:gdLst/>
              <a:ahLst/>
              <a:cxnLst/>
              <a:rect l="l" t="t" r="r" b="b"/>
              <a:pathLst>
                <a:path w="100965" h="222885" extrusionOk="0">
                  <a:moveTo>
                    <a:pt x="17145" y="222885"/>
                  </a:moveTo>
                  <a:lnTo>
                    <a:pt x="100965" y="6668"/>
                  </a:lnTo>
                  <a:cubicBezTo>
                    <a:pt x="95250" y="4763"/>
                    <a:pt x="89535" y="1905"/>
                    <a:pt x="83820" y="0"/>
                  </a:cubicBezTo>
                  <a:lnTo>
                    <a:pt x="0" y="216218"/>
                  </a:lnTo>
                  <a:cubicBezTo>
                    <a:pt x="6668" y="218123"/>
                    <a:pt x="12383" y="220980"/>
                    <a:pt x="17145" y="22288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7" name="Google Shape;7147;p35"/>
            <p:cNvSpPr/>
            <p:nvPr/>
          </p:nvSpPr>
          <p:spPr>
            <a:xfrm>
              <a:off x="5330189" y="3309937"/>
              <a:ext cx="228600" cy="37147"/>
            </a:xfrm>
            <a:custGeom>
              <a:avLst/>
              <a:gdLst/>
              <a:ahLst/>
              <a:cxnLst/>
              <a:rect l="l" t="t" r="r" b="b"/>
              <a:pathLst>
                <a:path w="228600" h="37147" extrusionOk="0">
                  <a:moveTo>
                    <a:pt x="1905" y="37147"/>
                  </a:moveTo>
                  <a:lnTo>
                    <a:pt x="228600" y="18097"/>
                  </a:lnTo>
                  <a:cubicBezTo>
                    <a:pt x="227648" y="12383"/>
                    <a:pt x="226695" y="5715"/>
                    <a:pt x="226695" y="0"/>
                  </a:cubicBezTo>
                  <a:lnTo>
                    <a:pt x="0" y="19050"/>
                  </a:lnTo>
                  <a:cubicBezTo>
                    <a:pt x="0" y="24765"/>
                    <a:pt x="952" y="30480"/>
                    <a:pt x="1905" y="3714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8" name="Google Shape;7148;p35"/>
            <p:cNvSpPr/>
            <p:nvPr/>
          </p:nvSpPr>
          <p:spPr>
            <a:xfrm>
              <a:off x="5334000" y="3127057"/>
              <a:ext cx="227647" cy="58102"/>
            </a:xfrm>
            <a:custGeom>
              <a:avLst/>
              <a:gdLst/>
              <a:ahLst/>
              <a:cxnLst/>
              <a:rect l="l" t="t" r="r" b="b"/>
              <a:pathLst>
                <a:path w="227647" h="58102" extrusionOk="0">
                  <a:moveTo>
                    <a:pt x="227648" y="40005"/>
                  </a:moveTo>
                  <a:lnTo>
                    <a:pt x="2858" y="0"/>
                  </a:lnTo>
                  <a:cubicBezTo>
                    <a:pt x="1905" y="5715"/>
                    <a:pt x="952" y="12383"/>
                    <a:pt x="0" y="18097"/>
                  </a:cubicBezTo>
                  <a:lnTo>
                    <a:pt x="224790" y="58102"/>
                  </a:lnTo>
                  <a:cubicBezTo>
                    <a:pt x="225742" y="51435"/>
                    <a:pt x="226695" y="45720"/>
                    <a:pt x="227648" y="4000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9" name="Google Shape;7149;p35"/>
            <p:cNvSpPr/>
            <p:nvPr/>
          </p:nvSpPr>
          <p:spPr>
            <a:xfrm>
              <a:off x="5389245" y="2933700"/>
              <a:ext cx="215264" cy="113347"/>
            </a:xfrm>
            <a:custGeom>
              <a:avLst/>
              <a:gdLst/>
              <a:ahLst/>
              <a:cxnLst/>
              <a:rect l="l" t="t" r="r" b="b"/>
              <a:pathLst>
                <a:path w="215264" h="113347" extrusionOk="0">
                  <a:moveTo>
                    <a:pt x="0" y="16192"/>
                  </a:moveTo>
                  <a:lnTo>
                    <a:pt x="207645" y="113347"/>
                  </a:lnTo>
                  <a:cubicBezTo>
                    <a:pt x="209550" y="107633"/>
                    <a:pt x="212407" y="101917"/>
                    <a:pt x="215265" y="97155"/>
                  </a:cubicBezTo>
                  <a:lnTo>
                    <a:pt x="7620" y="0"/>
                  </a:lnTo>
                  <a:cubicBezTo>
                    <a:pt x="4763" y="4763"/>
                    <a:pt x="1905" y="10477"/>
                    <a:pt x="0" y="1619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0" name="Google Shape;7150;p35"/>
            <p:cNvSpPr/>
            <p:nvPr/>
          </p:nvSpPr>
          <p:spPr>
            <a:xfrm>
              <a:off x="5492114" y="2762250"/>
              <a:ext cx="187642" cy="161925"/>
            </a:xfrm>
            <a:custGeom>
              <a:avLst/>
              <a:gdLst/>
              <a:ahLst/>
              <a:cxnLst/>
              <a:rect l="l" t="t" r="r" b="b"/>
              <a:pathLst>
                <a:path w="187642" h="161925" extrusionOk="0">
                  <a:moveTo>
                    <a:pt x="187643" y="147638"/>
                  </a:moveTo>
                  <a:lnTo>
                    <a:pt x="11430" y="0"/>
                  </a:lnTo>
                  <a:cubicBezTo>
                    <a:pt x="7620" y="4763"/>
                    <a:pt x="3810" y="9525"/>
                    <a:pt x="0" y="14288"/>
                  </a:cubicBezTo>
                  <a:lnTo>
                    <a:pt x="175260" y="161925"/>
                  </a:lnTo>
                  <a:cubicBezTo>
                    <a:pt x="180023" y="157163"/>
                    <a:pt x="183833" y="152400"/>
                    <a:pt x="187643" y="14763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1" name="Google Shape;7151;p35"/>
            <p:cNvSpPr/>
            <p:nvPr/>
          </p:nvSpPr>
          <p:spPr>
            <a:xfrm>
              <a:off x="5621654" y="2635567"/>
              <a:ext cx="151447" cy="197167"/>
            </a:xfrm>
            <a:custGeom>
              <a:avLst/>
              <a:gdLst/>
              <a:ahLst/>
              <a:cxnLst/>
              <a:rect l="l" t="t" r="r" b="b"/>
              <a:pathLst>
                <a:path w="151447" h="197167" extrusionOk="0">
                  <a:moveTo>
                    <a:pt x="137160" y="197168"/>
                  </a:moveTo>
                  <a:cubicBezTo>
                    <a:pt x="141923" y="193358"/>
                    <a:pt x="146685" y="189548"/>
                    <a:pt x="151448" y="185738"/>
                  </a:cubicBezTo>
                  <a:lnTo>
                    <a:pt x="14288" y="0"/>
                  </a:lnTo>
                  <a:cubicBezTo>
                    <a:pt x="9525" y="3810"/>
                    <a:pt x="4763" y="7620"/>
                    <a:pt x="0" y="11430"/>
                  </a:cubicBezTo>
                  <a:lnTo>
                    <a:pt x="137160" y="19716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2" name="Google Shape;7152;p35"/>
            <p:cNvSpPr/>
            <p:nvPr/>
          </p:nvSpPr>
          <p:spPr>
            <a:xfrm>
              <a:off x="5765482" y="2550795"/>
              <a:ext cx="109537" cy="219075"/>
            </a:xfrm>
            <a:custGeom>
              <a:avLst/>
              <a:gdLst/>
              <a:ahLst/>
              <a:cxnLst/>
              <a:rect l="l" t="t" r="r" b="b"/>
              <a:pathLst>
                <a:path w="109537" h="219075" extrusionOk="0">
                  <a:moveTo>
                    <a:pt x="109538" y="210502"/>
                  </a:moveTo>
                  <a:lnTo>
                    <a:pt x="16192" y="0"/>
                  </a:lnTo>
                  <a:cubicBezTo>
                    <a:pt x="10477" y="2857"/>
                    <a:pt x="4763" y="4763"/>
                    <a:pt x="0" y="7620"/>
                  </a:cubicBezTo>
                  <a:lnTo>
                    <a:pt x="93345" y="219075"/>
                  </a:lnTo>
                  <a:cubicBezTo>
                    <a:pt x="98107" y="215265"/>
                    <a:pt x="103822" y="212407"/>
                    <a:pt x="109538" y="21050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3" name="Google Shape;7153;p35"/>
            <p:cNvSpPr/>
            <p:nvPr/>
          </p:nvSpPr>
          <p:spPr>
            <a:xfrm>
              <a:off x="6642734" y="3220402"/>
              <a:ext cx="401955" cy="36194"/>
            </a:xfrm>
            <a:custGeom>
              <a:avLst/>
              <a:gdLst/>
              <a:ahLst/>
              <a:cxnLst/>
              <a:rect l="l" t="t" r="r" b="b"/>
              <a:pathLst>
                <a:path w="401955" h="36194" extrusionOk="0">
                  <a:moveTo>
                    <a:pt x="953" y="36195"/>
                  </a:moveTo>
                  <a:lnTo>
                    <a:pt x="401955" y="18097"/>
                  </a:lnTo>
                  <a:cubicBezTo>
                    <a:pt x="401955" y="12382"/>
                    <a:pt x="401955" y="5715"/>
                    <a:pt x="401003" y="0"/>
                  </a:cubicBezTo>
                  <a:lnTo>
                    <a:pt x="0" y="18097"/>
                  </a:lnTo>
                  <a:cubicBezTo>
                    <a:pt x="953" y="23813"/>
                    <a:pt x="953" y="29527"/>
                    <a:pt x="953" y="3619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4" name="Google Shape;7154;p35"/>
            <p:cNvSpPr/>
            <p:nvPr/>
          </p:nvSpPr>
          <p:spPr>
            <a:xfrm>
              <a:off x="6619875" y="2976562"/>
              <a:ext cx="388620" cy="138112"/>
            </a:xfrm>
            <a:custGeom>
              <a:avLst/>
              <a:gdLst/>
              <a:ahLst/>
              <a:cxnLst/>
              <a:rect l="l" t="t" r="r" b="b"/>
              <a:pathLst>
                <a:path w="388620" h="138112" extrusionOk="0">
                  <a:moveTo>
                    <a:pt x="4763" y="138113"/>
                  </a:moveTo>
                  <a:lnTo>
                    <a:pt x="388620" y="17145"/>
                  </a:lnTo>
                  <a:cubicBezTo>
                    <a:pt x="386715" y="11430"/>
                    <a:pt x="384810" y="5715"/>
                    <a:pt x="383858" y="0"/>
                  </a:cubicBezTo>
                  <a:lnTo>
                    <a:pt x="0" y="120967"/>
                  </a:lnTo>
                  <a:cubicBezTo>
                    <a:pt x="1905" y="126683"/>
                    <a:pt x="3810" y="132397"/>
                    <a:pt x="4763" y="13811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5" name="Google Shape;7155;p35"/>
            <p:cNvSpPr/>
            <p:nvPr/>
          </p:nvSpPr>
          <p:spPr>
            <a:xfrm>
              <a:off x="6560820" y="2752725"/>
              <a:ext cx="348614" cy="231457"/>
            </a:xfrm>
            <a:custGeom>
              <a:avLst/>
              <a:gdLst/>
              <a:ahLst/>
              <a:cxnLst/>
              <a:rect l="l" t="t" r="r" b="b"/>
              <a:pathLst>
                <a:path w="348614" h="231457" extrusionOk="0">
                  <a:moveTo>
                    <a:pt x="9525" y="231458"/>
                  </a:moveTo>
                  <a:lnTo>
                    <a:pt x="348615" y="15240"/>
                  </a:lnTo>
                  <a:cubicBezTo>
                    <a:pt x="345758" y="10477"/>
                    <a:pt x="341947" y="4763"/>
                    <a:pt x="339090" y="0"/>
                  </a:cubicBezTo>
                  <a:lnTo>
                    <a:pt x="0" y="216217"/>
                  </a:lnTo>
                  <a:cubicBezTo>
                    <a:pt x="2858" y="220980"/>
                    <a:pt x="5715" y="225742"/>
                    <a:pt x="9525" y="23145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6" name="Google Shape;7156;p35"/>
            <p:cNvSpPr/>
            <p:nvPr/>
          </p:nvSpPr>
          <p:spPr>
            <a:xfrm>
              <a:off x="6470332" y="2562225"/>
              <a:ext cx="284797" cy="309562"/>
            </a:xfrm>
            <a:custGeom>
              <a:avLst/>
              <a:gdLst/>
              <a:ahLst/>
              <a:cxnLst/>
              <a:rect l="l" t="t" r="r" b="b"/>
              <a:pathLst>
                <a:path w="284797" h="309562" extrusionOk="0">
                  <a:moveTo>
                    <a:pt x="284797" y="12383"/>
                  </a:moveTo>
                  <a:cubicBezTo>
                    <a:pt x="280035" y="8573"/>
                    <a:pt x="276225" y="3810"/>
                    <a:pt x="271463" y="0"/>
                  </a:cubicBezTo>
                  <a:lnTo>
                    <a:pt x="0" y="297180"/>
                  </a:lnTo>
                  <a:cubicBezTo>
                    <a:pt x="4763" y="300990"/>
                    <a:pt x="8572" y="305753"/>
                    <a:pt x="13335" y="309563"/>
                  </a:cubicBezTo>
                  <a:lnTo>
                    <a:pt x="284797" y="1238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7" name="Google Shape;7157;p35"/>
            <p:cNvSpPr/>
            <p:nvPr/>
          </p:nvSpPr>
          <p:spPr>
            <a:xfrm>
              <a:off x="6357937" y="2423160"/>
              <a:ext cx="205740" cy="364807"/>
            </a:xfrm>
            <a:custGeom>
              <a:avLst/>
              <a:gdLst/>
              <a:ahLst/>
              <a:cxnLst/>
              <a:rect l="l" t="t" r="r" b="b"/>
              <a:pathLst>
                <a:path w="205740" h="364807" extrusionOk="0">
                  <a:moveTo>
                    <a:pt x="205740" y="8573"/>
                  </a:moveTo>
                  <a:cubicBezTo>
                    <a:pt x="200025" y="5715"/>
                    <a:pt x="195263" y="2857"/>
                    <a:pt x="189547" y="0"/>
                  </a:cubicBezTo>
                  <a:lnTo>
                    <a:pt x="0" y="355282"/>
                  </a:lnTo>
                  <a:cubicBezTo>
                    <a:pt x="5715" y="358140"/>
                    <a:pt x="10478" y="360998"/>
                    <a:pt x="16192" y="364807"/>
                  </a:cubicBezTo>
                  <a:lnTo>
                    <a:pt x="205740" y="857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8" name="Google Shape;7158;p35"/>
            <p:cNvSpPr/>
            <p:nvPr/>
          </p:nvSpPr>
          <p:spPr>
            <a:xfrm>
              <a:off x="5155882" y="3220402"/>
              <a:ext cx="398144" cy="35242"/>
            </a:xfrm>
            <a:custGeom>
              <a:avLst/>
              <a:gdLst/>
              <a:ahLst/>
              <a:cxnLst/>
              <a:rect l="l" t="t" r="r" b="b"/>
              <a:pathLst>
                <a:path w="398144" h="35242" extrusionOk="0">
                  <a:moveTo>
                    <a:pt x="398145" y="17145"/>
                  </a:moveTo>
                  <a:lnTo>
                    <a:pt x="953" y="0"/>
                  </a:lnTo>
                  <a:cubicBezTo>
                    <a:pt x="953" y="5715"/>
                    <a:pt x="953" y="12382"/>
                    <a:pt x="0" y="18097"/>
                  </a:cubicBezTo>
                  <a:lnTo>
                    <a:pt x="398145" y="35242"/>
                  </a:lnTo>
                  <a:cubicBezTo>
                    <a:pt x="398145" y="29527"/>
                    <a:pt x="398145" y="23813"/>
                    <a:pt x="398145" y="1714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9" name="Google Shape;7159;p35"/>
            <p:cNvSpPr/>
            <p:nvPr/>
          </p:nvSpPr>
          <p:spPr>
            <a:xfrm>
              <a:off x="5193030" y="2977514"/>
              <a:ext cx="384809" cy="137160"/>
            </a:xfrm>
            <a:custGeom>
              <a:avLst/>
              <a:gdLst/>
              <a:ahLst/>
              <a:cxnLst/>
              <a:rect l="l" t="t" r="r" b="b"/>
              <a:pathLst>
                <a:path w="384809" h="137160" extrusionOk="0">
                  <a:moveTo>
                    <a:pt x="384810" y="120015"/>
                  </a:moveTo>
                  <a:lnTo>
                    <a:pt x="4763" y="0"/>
                  </a:lnTo>
                  <a:cubicBezTo>
                    <a:pt x="2857" y="5715"/>
                    <a:pt x="952" y="11430"/>
                    <a:pt x="0" y="17145"/>
                  </a:cubicBezTo>
                  <a:lnTo>
                    <a:pt x="381000" y="137160"/>
                  </a:lnTo>
                  <a:cubicBezTo>
                    <a:pt x="381953" y="131445"/>
                    <a:pt x="382905" y="125730"/>
                    <a:pt x="384810" y="12001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0" name="Google Shape;7160;p35"/>
            <p:cNvSpPr/>
            <p:nvPr/>
          </p:nvSpPr>
          <p:spPr>
            <a:xfrm>
              <a:off x="5291137" y="2752725"/>
              <a:ext cx="346710" cy="230504"/>
            </a:xfrm>
            <a:custGeom>
              <a:avLst/>
              <a:gdLst/>
              <a:ahLst/>
              <a:cxnLst/>
              <a:rect l="l" t="t" r="r" b="b"/>
              <a:pathLst>
                <a:path w="346710" h="230504" extrusionOk="0">
                  <a:moveTo>
                    <a:pt x="346710" y="215265"/>
                  </a:moveTo>
                  <a:lnTo>
                    <a:pt x="9525" y="0"/>
                  </a:lnTo>
                  <a:cubicBezTo>
                    <a:pt x="6668" y="4763"/>
                    <a:pt x="2857" y="10477"/>
                    <a:pt x="0" y="15240"/>
                  </a:cubicBezTo>
                  <a:lnTo>
                    <a:pt x="337185" y="230505"/>
                  </a:lnTo>
                  <a:cubicBezTo>
                    <a:pt x="340042" y="224790"/>
                    <a:pt x="342900" y="220027"/>
                    <a:pt x="346710" y="21526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1" name="Google Shape;7161;p35"/>
            <p:cNvSpPr/>
            <p:nvPr/>
          </p:nvSpPr>
          <p:spPr>
            <a:xfrm>
              <a:off x="5434012" y="2573654"/>
              <a:ext cx="288607" cy="302895"/>
            </a:xfrm>
            <a:custGeom>
              <a:avLst/>
              <a:gdLst/>
              <a:ahLst/>
              <a:cxnLst/>
              <a:rect l="l" t="t" r="r" b="b"/>
              <a:pathLst>
                <a:path w="288607" h="302895" extrusionOk="0">
                  <a:moveTo>
                    <a:pt x="288608" y="290513"/>
                  </a:moveTo>
                  <a:lnTo>
                    <a:pt x="13335" y="0"/>
                  </a:lnTo>
                  <a:cubicBezTo>
                    <a:pt x="8573" y="3810"/>
                    <a:pt x="4763" y="8573"/>
                    <a:pt x="0" y="12383"/>
                  </a:cubicBezTo>
                  <a:lnTo>
                    <a:pt x="275273" y="302895"/>
                  </a:lnTo>
                  <a:cubicBezTo>
                    <a:pt x="279083" y="299085"/>
                    <a:pt x="283845" y="294323"/>
                    <a:pt x="288608" y="29051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2" name="Google Shape;7162;p35"/>
            <p:cNvSpPr/>
            <p:nvPr/>
          </p:nvSpPr>
          <p:spPr>
            <a:xfrm>
              <a:off x="5604510" y="2442210"/>
              <a:ext cx="217169" cy="356235"/>
            </a:xfrm>
            <a:custGeom>
              <a:avLst/>
              <a:gdLst/>
              <a:ahLst/>
              <a:cxnLst/>
              <a:rect l="l" t="t" r="r" b="b"/>
              <a:pathLst>
                <a:path w="217169" h="356235" extrusionOk="0">
                  <a:moveTo>
                    <a:pt x="0" y="9525"/>
                  </a:moveTo>
                  <a:lnTo>
                    <a:pt x="201930" y="356235"/>
                  </a:lnTo>
                  <a:cubicBezTo>
                    <a:pt x="206692" y="353378"/>
                    <a:pt x="212407" y="349567"/>
                    <a:pt x="217170" y="346710"/>
                  </a:cubicBezTo>
                  <a:lnTo>
                    <a:pt x="16192" y="0"/>
                  </a:lnTo>
                  <a:cubicBezTo>
                    <a:pt x="10477" y="2857"/>
                    <a:pt x="5715" y="5715"/>
                    <a:pt x="0" y="952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3" name="Google Shape;7163;p35"/>
            <p:cNvSpPr/>
            <p:nvPr/>
          </p:nvSpPr>
          <p:spPr>
            <a:xfrm>
              <a:off x="5412104" y="2451735"/>
              <a:ext cx="70485" cy="72007"/>
            </a:xfrm>
            <a:custGeom>
              <a:avLst/>
              <a:gdLst/>
              <a:ahLst/>
              <a:cxnLst/>
              <a:rect l="l" t="t" r="r" b="b"/>
              <a:pathLst>
                <a:path w="70485" h="72007" extrusionOk="0">
                  <a:moveTo>
                    <a:pt x="41910" y="11430"/>
                  </a:moveTo>
                  <a:lnTo>
                    <a:pt x="28575" y="0"/>
                  </a:lnTo>
                  <a:lnTo>
                    <a:pt x="6668" y="24765"/>
                  </a:lnTo>
                  <a:cubicBezTo>
                    <a:pt x="1905" y="29527"/>
                    <a:pt x="0" y="35242"/>
                    <a:pt x="0" y="41910"/>
                  </a:cubicBezTo>
                  <a:cubicBezTo>
                    <a:pt x="0" y="48577"/>
                    <a:pt x="2858" y="54292"/>
                    <a:pt x="7620" y="58102"/>
                  </a:cubicBezTo>
                  <a:cubicBezTo>
                    <a:pt x="13335" y="62865"/>
                    <a:pt x="21908" y="67627"/>
                    <a:pt x="32385" y="69532"/>
                  </a:cubicBezTo>
                  <a:cubicBezTo>
                    <a:pt x="42863" y="72390"/>
                    <a:pt x="55245" y="72390"/>
                    <a:pt x="69533" y="71438"/>
                  </a:cubicBezTo>
                  <a:lnTo>
                    <a:pt x="70485" y="63817"/>
                  </a:lnTo>
                  <a:cubicBezTo>
                    <a:pt x="61913" y="63817"/>
                    <a:pt x="53340" y="62865"/>
                    <a:pt x="46673" y="60960"/>
                  </a:cubicBezTo>
                  <a:cubicBezTo>
                    <a:pt x="40005" y="59055"/>
                    <a:pt x="34290" y="56198"/>
                    <a:pt x="30480" y="52388"/>
                  </a:cubicBezTo>
                  <a:cubicBezTo>
                    <a:pt x="26670" y="49530"/>
                    <a:pt x="24765" y="44767"/>
                    <a:pt x="23813" y="40005"/>
                  </a:cubicBezTo>
                  <a:cubicBezTo>
                    <a:pt x="22860" y="35242"/>
                    <a:pt x="24765" y="31432"/>
                    <a:pt x="27623" y="27623"/>
                  </a:cubicBezTo>
                  <a:lnTo>
                    <a:pt x="41910" y="1143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4" name="Google Shape;7164;p35"/>
            <p:cNvSpPr/>
            <p:nvPr/>
          </p:nvSpPr>
          <p:spPr>
            <a:xfrm>
              <a:off x="5534025" y="2244089"/>
              <a:ext cx="77033" cy="27622"/>
            </a:xfrm>
            <a:custGeom>
              <a:avLst/>
              <a:gdLst/>
              <a:ahLst/>
              <a:cxnLst/>
              <a:rect l="l" t="t" r="r" b="b"/>
              <a:pathLst>
                <a:path w="77033" h="27622" extrusionOk="0">
                  <a:moveTo>
                    <a:pt x="24765" y="15240"/>
                  </a:moveTo>
                  <a:cubicBezTo>
                    <a:pt x="27623" y="13335"/>
                    <a:pt x="30480" y="12383"/>
                    <a:pt x="34290" y="12383"/>
                  </a:cubicBezTo>
                  <a:cubicBezTo>
                    <a:pt x="37148" y="12383"/>
                    <a:pt x="40005" y="12383"/>
                    <a:pt x="42863" y="13335"/>
                  </a:cubicBezTo>
                  <a:lnTo>
                    <a:pt x="75248" y="27623"/>
                  </a:lnTo>
                  <a:cubicBezTo>
                    <a:pt x="80010" y="24765"/>
                    <a:pt x="75248" y="20003"/>
                    <a:pt x="60960" y="12383"/>
                  </a:cubicBezTo>
                  <a:cubicBezTo>
                    <a:pt x="53340" y="8573"/>
                    <a:pt x="48577" y="6668"/>
                    <a:pt x="45720" y="5715"/>
                  </a:cubicBezTo>
                  <a:cubicBezTo>
                    <a:pt x="39052" y="2858"/>
                    <a:pt x="31433" y="953"/>
                    <a:pt x="23813" y="0"/>
                  </a:cubicBezTo>
                  <a:cubicBezTo>
                    <a:pt x="16192" y="0"/>
                    <a:pt x="10477" y="953"/>
                    <a:pt x="5715" y="3810"/>
                  </a:cubicBezTo>
                  <a:cubicBezTo>
                    <a:pt x="2858" y="5715"/>
                    <a:pt x="952" y="7620"/>
                    <a:pt x="0" y="9525"/>
                  </a:cubicBezTo>
                  <a:lnTo>
                    <a:pt x="17145" y="21908"/>
                  </a:lnTo>
                  <a:cubicBezTo>
                    <a:pt x="19050" y="18098"/>
                    <a:pt x="21908" y="16193"/>
                    <a:pt x="24765" y="1524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5" name="Google Shape;7165;p35"/>
            <p:cNvSpPr/>
            <p:nvPr/>
          </p:nvSpPr>
          <p:spPr>
            <a:xfrm>
              <a:off x="5629275" y="2180186"/>
              <a:ext cx="80010" cy="46758"/>
            </a:xfrm>
            <a:custGeom>
              <a:avLst/>
              <a:gdLst/>
              <a:ahLst/>
              <a:cxnLst/>
              <a:rect l="l" t="t" r="r" b="b"/>
              <a:pathLst>
                <a:path w="80010" h="46758" extrusionOk="0">
                  <a:moveTo>
                    <a:pt x="20002" y="43901"/>
                  </a:moveTo>
                  <a:cubicBezTo>
                    <a:pt x="22860" y="41996"/>
                    <a:pt x="25717" y="41043"/>
                    <a:pt x="27623" y="40091"/>
                  </a:cubicBezTo>
                  <a:cubicBezTo>
                    <a:pt x="32385" y="38186"/>
                    <a:pt x="38100" y="37233"/>
                    <a:pt x="44767" y="37233"/>
                  </a:cubicBezTo>
                  <a:cubicBezTo>
                    <a:pt x="52388" y="37233"/>
                    <a:pt x="60008" y="39138"/>
                    <a:pt x="68580" y="41996"/>
                  </a:cubicBezTo>
                  <a:lnTo>
                    <a:pt x="80010" y="37233"/>
                  </a:lnTo>
                  <a:lnTo>
                    <a:pt x="50483" y="10563"/>
                  </a:lnTo>
                  <a:cubicBezTo>
                    <a:pt x="45720" y="5801"/>
                    <a:pt x="40958" y="2943"/>
                    <a:pt x="36195" y="1038"/>
                  </a:cubicBezTo>
                  <a:cubicBezTo>
                    <a:pt x="30480" y="-867"/>
                    <a:pt x="25717" y="86"/>
                    <a:pt x="20955" y="1991"/>
                  </a:cubicBezTo>
                  <a:cubicBezTo>
                    <a:pt x="15240" y="4848"/>
                    <a:pt x="11430" y="7706"/>
                    <a:pt x="9525" y="9611"/>
                  </a:cubicBezTo>
                  <a:lnTo>
                    <a:pt x="26670" y="21993"/>
                  </a:lnTo>
                  <a:cubicBezTo>
                    <a:pt x="26670" y="21041"/>
                    <a:pt x="27623" y="19136"/>
                    <a:pt x="28575" y="18183"/>
                  </a:cubicBezTo>
                  <a:cubicBezTo>
                    <a:pt x="30480" y="16278"/>
                    <a:pt x="32385" y="15326"/>
                    <a:pt x="34290" y="14373"/>
                  </a:cubicBezTo>
                  <a:cubicBezTo>
                    <a:pt x="37148" y="13421"/>
                    <a:pt x="40005" y="13421"/>
                    <a:pt x="43815" y="14373"/>
                  </a:cubicBezTo>
                  <a:cubicBezTo>
                    <a:pt x="47625" y="16278"/>
                    <a:pt x="51435" y="18183"/>
                    <a:pt x="55245" y="21993"/>
                  </a:cubicBezTo>
                  <a:lnTo>
                    <a:pt x="73342" y="35328"/>
                  </a:lnTo>
                  <a:lnTo>
                    <a:pt x="71438" y="36281"/>
                  </a:lnTo>
                  <a:cubicBezTo>
                    <a:pt x="54292" y="31518"/>
                    <a:pt x="40958" y="27708"/>
                    <a:pt x="31433" y="25803"/>
                  </a:cubicBezTo>
                  <a:cubicBezTo>
                    <a:pt x="20955" y="23898"/>
                    <a:pt x="13335" y="23898"/>
                    <a:pt x="9525" y="25803"/>
                  </a:cubicBezTo>
                  <a:cubicBezTo>
                    <a:pt x="7620" y="26756"/>
                    <a:pt x="5715" y="27708"/>
                    <a:pt x="3810" y="28661"/>
                  </a:cubicBezTo>
                  <a:cubicBezTo>
                    <a:pt x="1905" y="29613"/>
                    <a:pt x="952" y="30566"/>
                    <a:pt x="0" y="32471"/>
                  </a:cubicBezTo>
                  <a:lnTo>
                    <a:pt x="16192" y="46758"/>
                  </a:lnTo>
                  <a:cubicBezTo>
                    <a:pt x="16192" y="46758"/>
                    <a:pt x="18098" y="45806"/>
                    <a:pt x="20002" y="43901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6" name="Google Shape;7166;p35"/>
            <p:cNvSpPr/>
            <p:nvPr/>
          </p:nvSpPr>
          <p:spPr>
            <a:xfrm>
              <a:off x="5366385" y="2163127"/>
              <a:ext cx="518291" cy="331470"/>
            </a:xfrm>
            <a:custGeom>
              <a:avLst/>
              <a:gdLst/>
              <a:ahLst/>
              <a:cxnLst/>
              <a:rect l="l" t="t" r="r" b="b"/>
              <a:pathLst>
                <a:path w="518291" h="331470" extrusionOk="0">
                  <a:moveTo>
                    <a:pt x="83820" y="260985"/>
                  </a:moveTo>
                  <a:cubicBezTo>
                    <a:pt x="84773" y="260985"/>
                    <a:pt x="85725" y="260985"/>
                    <a:pt x="86677" y="261938"/>
                  </a:cubicBezTo>
                  <a:cubicBezTo>
                    <a:pt x="87630" y="262890"/>
                    <a:pt x="89535" y="263843"/>
                    <a:pt x="90488" y="264795"/>
                  </a:cubicBezTo>
                  <a:cubicBezTo>
                    <a:pt x="93345" y="267653"/>
                    <a:pt x="94298" y="272415"/>
                    <a:pt x="92392" y="278130"/>
                  </a:cubicBezTo>
                  <a:cubicBezTo>
                    <a:pt x="90488" y="283845"/>
                    <a:pt x="87630" y="289560"/>
                    <a:pt x="81915" y="294323"/>
                  </a:cubicBezTo>
                  <a:cubicBezTo>
                    <a:pt x="93345" y="301943"/>
                    <a:pt x="105727" y="305753"/>
                    <a:pt x="118110" y="307658"/>
                  </a:cubicBezTo>
                  <a:cubicBezTo>
                    <a:pt x="129540" y="308610"/>
                    <a:pt x="139065" y="305753"/>
                    <a:pt x="145732" y="300038"/>
                  </a:cubicBezTo>
                  <a:cubicBezTo>
                    <a:pt x="148590" y="297180"/>
                    <a:pt x="151448" y="293370"/>
                    <a:pt x="152400" y="289560"/>
                  </a:cubicBezTo>
                  <a:cubicBezTo>
                    <a:pt x="154305" y="284798"/>
                    <a:pt x="156210" y="280988"/>
                    <a:pt x="156210" y="275273"/>
                  </a:cubicBezTo>
                  <a:lnTo>
                    <a:pt x="170498" y="289560"/>
                  </a:lnTo>
                  <a:lnTo>
                    <a:pt x="193357" y="284798"/>
                  </a:lnTo>
                  <a:lnTo>
                    <a:pt x="129540" y="218123"/>
                  </a:lnTo>
                  <a:cubicBezTo>
                    <a:pt x="139065" y="209550"/>
                    <a:pt x="148590" y="201930"/>
                    <a:pt x="158115" y="193358"/>
                  </a:cubicBezTo>
                  <a:lnTo>
                    <a:pt x="206692" y="255270"/>
                  </a:lnTo>
                  <a:lnTo>
                    <a:pt x="231457" y="253365"/>
                  </a:lnTo>
                  <a:lnTo>
                    <a:pt x="174307" y="180023"/>
                  </a:lnTo>
                  <a:cubicBezTo>
                    <a:pt x="184785" y="171450"/>
                    <a:pt x="196215" y="163830"/>
                    <a:pt x="206692" y="156210"/>
                  </a:cubicBezTo>
                  <a:lnTo>
                    <a:pt x="221932" y="180023"/>
                  </a:lnTo>
                  <a:lnTo>
                    <a:pt x="213360" y="185738"/>
                  </a:lnTo>
                  <a:cubicBezTo>
                    <a:pt x="212407" y="186690"/>
                    <a:pt x="211455" y="187643"/>
                    <a:pt x="211455" y="189548"/>
                  </a:cubicBezTo>
                  <a:cubicBezTo>
                    <a:pt x="210502" y="190500"/>
                    <a:pt x="211455" y="192405"/>
                    <a:pt x="212407" y="193358"/>
                  </a:cubicBezTo>
                  <a:cubicBezTo>
                    <a:pt x="215265" y="197168"/>
                    <a:pt x="220980" y="200025"/>
                    <a:pt x="231457" y="201930"/>
                  </a:cubicBezTo>
                  <a:cubicBezTo>
                    <a:pt x="241935" y="203835"/>
                    <a:pt x="248602" y="203835"/>
                    <a:pt x="252413" y="200978"/>
                  </a:cubicBezTo>
                  <a:cubicBezTo>
                    <a:pt x="254317" y="200025"/>
                    <a:pt x="255270" y="198120"/>
                    <a:pt x="255270" y="197168"/>
                  </a:cubicBezTo>
                  <a:cubicBezTo>
                    <a:pt x="255270" y="195263"/>
                    <a:pt x="255270" y="193358"/>
                    <a:pt x="254317" y="192405"/>
                  </a:cubicBezTo>
                  <a:lnTo>
                    <a:pt x="223838" y="145733"/>
                  </a:lnTo>
                  <a:cubicBezTo>
                    <a:pt x="231457" y="140970"/>
                    <a:pt x="239077" y="135255"/>
                    <a:pt x="246698" y="130493"/>
                  </a:cubicBezTo>
                  <a:lnTo>
                    <a:pt x="291465" y="199073"/>
                  </a:lnTo>
                  <a:lnTo>
                    <a:pt x="314325" y="197168"/>
                  </a:lnTo>
                  <a:lnTo>
                    <a:pt x="263842" y="119063"/>
                  </a:lnTo>
                  <a:cubicBezTo>
                    <a:pt x="286703" y="104775"/>
                    <a:pt x="310515" y="92393"/>
                    <a:pt x="335280" y="80010"/>
                  </a:cubicBezTo>
                  <a:lnTo>
                    <a:pt x="347663" y="105728"/>
                  </a:lnTo>
                  <a:lnTo>
                    <a:pt x="307657" y="125730"/>
                  </a:lnTo>
                  <a:cubicBezTo>
                    <a:pt x="305753" y="126683"/>
                    <a:pt x="303848" y="128588"/>
                    <a:pt x="302895" y="130493"/>
                  </a:cubicBezTo>
                  <a:cubicBezTo>
                    <a:pt x="301942" y="133350"/>
                    <a:pt x="301942" y="135255"/>
                    <a:pt x="302895" y="137160"/>
                  </a:cubicBezTo>
                  <a:cubicBezTo>
                    <a:pt x="305753" y="141923"/>
                    <a:pt x="310515" y="146685"/>
                    <a:pt x="317182" y="149543"/>
                  </a:cubicBezTo>
                  <a:cubicBezTo>
                    <a:pt x="323850" y="153353"/>
                    <a:pt x="329565" y="154305"/>
                    <a:pt x="333375" y="152400"/>
                  </a:cubicBezTo>
                  <a:cubicBezTo>
                    <a:pt x="334328" y="151448"/>
                    <a:pt x="335280" y="150495"/>
                    <a:pt x="335280" y="149543"/>
                  </a:cubicBezTo>
                  <a:cubicBezTo>
                    <a:pt x="336232" y="148590"/>
                    <a:pt x="336232" y="147638"/>
                    <a:pt x="335280" y="145733"/>
                  </a:cubicBezTo>
                  <a:lnTo>
                    <a:pt x="331470" y="139065"/>
                  </a:lnTo>
                  <a:cubicBezTo>
                    <a:pt x="330517" y="138113"/>
                    <a:pt x="330517" y="136208"/>
                    <a:pt x="331470" y="135255"/>
                  </a:cubicBezTo>
                  <a:cubicBezTo>
                    <a:pt x="331470" y="134303"/>
                    <a:pt x="332423" y="132398"/>
                    <a:pt x="333375" y="132398"/>
                  </a:cubicBezTo>
                  <a:lnTo>
                    <a:pt x="355282" y="120968"/>
                  </a:lnTo>
                  <a:lnTo>
                    <a:pt x="371475" y="153353"/>
                  </a:lnTo>
                  <a:lnTo>
                    <a:pt x="394335" y="154305"/>
                  </a:lnTo>
                  <a:lnTo>
                    <a:pt x="352425" y="71438"/>
                  </a:lnTo>
                  <a:cubicBezTo>
                    <a:pt x="378142" y="60008"/>
                    <a:pt x="403860" y="48578"/>
                    <a:pt x="431482" y="39053"/>
                  </a:cubicBezTo>
                  <a:lnTo>
                    <a:pt x="442913" y="69533"/>
                  </a:lnTo>
                  <a:cubicBezTo>
                    <a:pt x="436245" y="65723"/>
                    <a:pt x="429578" y="62865"/>
                    <a:pt x="422910" y="60960"/>
                  </a:cubicBezTo>
                  <a:cubicBezTo>
                    <a:pt x="417195" y="59055"/>
                    <a:pt x="411480" y="59055"/>
                    <a:pt x="408623" y="60960"/>
                  </a:cubicBezTo>
                  <a:cubicBezTo>
                    <a:pt x="401003" y="63818"/>
                    <a:pt x="395288" y="68580"/>
                    <a:pt x="391478" y="75248"/>
                  </a:cubicBezTo>
                  <a:cubicBezTo>
                    <a:pt x="387667" y="81915"/>
                    <a:pt x="387667" y="88583"/>
                    <a:pt x="389573" y="95250"/>
                  </a:cubicBezTo>
                  <a:cubicBezTo>
                    <a:pt x="392430" y="102870"/>
                    <a:pt x="399098" y="108585"/>
                    <a:pt x="408623" y="113348"/>
                  </a:cubicBezTo>
                  <a:cubicBezTo>
                    <a:pt x="418148" y="118110"/>
                    <a:pt x="427673" y="119063"/>
                    <a:pt x="434340" y="117158"/>
                  </a:cubicBezTo>
                  <a:cubicBezTo>
                    <a:pt x="437198" y="116205"/>
                    <a:pt x="441007" y="113348"/>
                    <a:pt x="443865" y="110490"/>
                  </a:cubicBezTo>
                  <a:cubicBezTo>
                    <a:pt x="446723" y="107633"/>
                    <a:pt x="450532" y="103823"/>
                    <a:pt x="453390" y="98108"/>
                  </a:cubicBezTo>
                  <a:lnTo>
                    <a:pt x="460057" y="116205"/>
                  </a:lnTo>
                  <a:lnTo>
                    <a:pt x="482917" y="120968"/>
                  </a:lnTo>
                  <a:lnTo>
                    <a:pt x="468630" y="80963"/>
                  </a:lnTo>
                  <a:cubicBezTo>
                    <a:pt x="470535" y="75248"/>
                    <a:pt x="473392" y="71438"/>
                    <a:pt x="476250" y="67628"/>
                  </a:cubicBezTo>
                  <a:cubicBezTo>
                    <a:pt x="480060" y="63818"/>
                    <a:pt x="482917" y="60960"/>
                    <a:pt x="486728" y="60008"/>
                  </a:cubicBezTo>
                  <a:cubicBezTo>
                    <a:pt x="488632" y="59055"/>
                    <a:pt x="490538" y="59055"/>
                    <a:pt x="492442" y="60960"/>
                  </a:cubicBezTo>
                  <a:cubicBezTo>
                    <a:pt x="494348" y="61913"/>
                    <a:pt x="496253" y="63818"/>
                    <a:pt x="497205" y="65723"/>
                  </a:cubicBezTo>
                  <a:cubicBezTo>
                    <a:pt x="499110" y="69533"/>
                    <a:pt x="499110" y="75248"/>
                    <a:pt x="499110" y="80963"/>
                  </a:cubicBezTo>
                  <a:cubicBezTo>
                    <a:pt x="498157" y="86678"/>
                    <a:pt x="497205" y="93345"/>
                    <a:pt x="495300" y="99060"/>
                  </a:cubicBezTo>
                  <a:lnTo>
                    <a:pt x="516255" y="104775"/>
                  </a:lnTo>
                  <a:cubicBezTo>
                    <a:pt x="519113" y="91440"/>
                    <a:pt x="519113" y="80010"/>
                    <a:pt x="515303" y="69533"/>
                  </a:cubicBezTo>
                  <a:cubicBezTo>
                    <a:pt x="512445" y="61913"/>
                    <a:pt x="506730" y="55245"/>
                    <a:pt x="498157" y="50483"/>
                  </a:cubicBezTo>
                  <a:cubicBezTo>
                    <a:pt x="489585" y="44768"/>
                    <a:pt x="481965" y="43815"/>
                    <a:pt x="476250" y="45720"/>
                  </a:cubicBezTo>
                  <a:cubicBezTo>
                    <a:pt x="473392" y="46673"/>
                    <a:pt x="470535" y="48578"/>
                    <a:pt x="467678" y="50483"/>
                  </a:cubicBezTo>
                  <a:cubicBezTo>
                    <a:pt x="464820" y="52388"/>
                    <a:pt x="461963" y="56198"/>
                    <a:pt x="459105" y="59055"/>
                  </a:cubicBezTo>
                  <a:lnTo>
                    <a:pt x="450532" y="34290"/>
                  </a:lnTo>
                  <a:cubicBezTo>
                    <a:pt x="470535" y="27623"/>
                    <a:pt x="490538" y="21908"/>
                    <a:pt x="511492" y="16193"/>
                  </a:cubicBezTo>
                  <a:lnTo>
                    <a:pt x="506730" y="12383"/>
                  </a:lnTo>
                  <a:lnTo>
                    <a:pt x="506730" y="12383"/>
                  </a:lnTo>
                  <a:lnTo>
                    <a:pt x="505778" y="11430"/>
                  </a:lnTo>
                  <a:lnTo>
                    <a:pt x="493395" y="0"/>
                  </a:lnTo>
                  <a:cubicBezTo>
                    <a:pt x="295275" y="52388"/>
                    <a:pt x="122873" y="168593"/>
                    <a:pt x="0" y="325755"/>
                  </a:cubicBezTo>
                  <a:lnTo>
                    <a:pt x="20955" y="331470"/>
                  </a:lnTo>
                  <a:cubicBezTo>
                    <a:pt x="40957" y="306705"/>
                    <a:pt x="61913" y="282893"/>
                    <a:pt x="83820" y="260985"/>
                  </a:cubicBezTo>
                  <a:close/>
                  <a:moveTo>
                    <a:pt x="436245" y="93345"/>
                  </a:moveTo>
                  <a:cubicBezTo>
                    <a:pt x="432435" y="97155"/>
                    <a:pt x="427673" y="100013"/>
                    <a:pt x="423863" y="101918"/>
                  </a:cubicBezTo>
                  <a:cubicBezTo>
                    <a:pt x="421005" y="102870"/>
                    <a:pt x="418148" y="102870"/>
                    <a:pt x="416242" y="101918"/>
                  </a:cubicBezTo>
                  <a:cubicBezTo>
                    <a:pt x="413385" y="100965"/>
                    <a:pt x="412432" y="99060"/>
                    <a:pt x="411480" y="97155"/>
                  </a:cubicBezTo>
                  <a:cubicBezTo>
                    <a:pt x="409575" y="92393"/>
                    <a:pt x="410528" y="88583"/>
                    <a:pt x="412432" y="84773"/>
                  </a:cubicBezTo>
                  <a:cubicBezTo>
                    <a:pt x="414338" y="80010"/>
                    <a:pt x="417195" y="77153"/>
                    <a:pt x="421957" y="76200"/>
                  </a:cubicBezTo>
                  <a:cubicBezTo>
                    <a:pt x="425767" y="75248"/>
                    <a:pt x="429578" y="74295"/>
                    <a:pt x="434340" y="75248"/>
                  </a:cubicBezTo>
                  <a:cubicBezTo>
                    <a:pt x="439103" y="75248"/>
                    <a:pt x="443865" y="77153"/>
                    <a:pt x="447675" y="79058"/>
                  </a:cubicBezTo>
                  <a:cubicBezTo>
                    <a:pt x="443865" y="83820"/>
                    <a:pt x="440055" y="89535"/>
                    <a:pt x="436245" y="93345"/>
                  </a:cubicBezTo>
                  <a:close/>
                  <a:moveTo>
                    <a:pt x="115252" y="231458"/>
                  </a:moveTo>
                  <a:lnTo>
                    <a:pt x="140970" y="258127"/>
                  </a:lnTo>
                  <a:cubicBezTo>
                    <a:pt x="140017" y="265748"/>
                    <a:pt x="138113" y="272415"/>
                    <a:pt x="136207" y="278130"/>
                  </a:cubicBezTo>
                  <a:cubicBezTo>
                    <a:pt x="134302" y="283845"/>
                    <a:pt x="131445" y="287655"/>
                    <a:pt x="128588" y="291465"/>
                  </a:cubicBezTo>
                  <a:cubicBezTo>
                    <a:pt x="125730" y="294323"/>
                    <a:pt x="121920" y="296228"/>
                    <a:pt x="118110" y="297180"/>
                  </a:cubicBezTo>
                  <a:cubicBezTo>
                    <a:pt x="114300" y="298133"/>
                    <a:pt x="110490" y="298133"/>
                    <a:pt x="106680" y="297180"/>
                  </a:cubicBezTo>
                  <a:cubicBezTo>
                    <a:pt x="106680" y="297180"/>
                    <a:pt x="105727" y="296228"/>
                    <a:pt x="105727" y="296228"/>
                  </a:cubicBezTo>
                  <a:cubicBezTo>
                    <a:pt x="105727" y="295275"/>
                    <a:pt x="105727" y="295275"/>
                    <a:pt x="105727" y="295275"/>
                  </a:cubicBezTo>
                  <a:cubicBezTo>
                    <a:pt x="110490" y="288608"/>
                    <a:pt x="113348" y="282893"/>
                    <a:pt x="115252" y="277178"/>
                  </a:cubicBezTo>
                  <a:cubicBezTo>
                    <a:pt x="117157" y="271463"/>
                    <a:pt x="116205" y="266700"/>
                    <a:pt x="114300" y="264795"/>
                  </a:cubicBezTo>
                  <a:cubicBezTo>
                    <a:pt x="112395" y="262890"/>
                    <a:pt x="109538" y="260985"/>
                    <a:pt x="104775" y="259080"/>
                  </a:cubicBezTo>
                  <a:cubicBezTo>
                    <a:pt x="100965" y="258127"/>
                    <a:pt x="96202" y="257175"/>
                    <a:pt x="91440" y="256223"/>
                  </a:cubicBezTo>
                  <a:cubicBezTo>
                    <a:pt x="98107" y="246698"/>
                    <a:pt x="106680" y="239077"/>
                    <a:pt x="115252" y="23145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7" name="Google Shape;7167;p35"/>
            <p:cNvSpPr/>
            <p:nvPr/>
          </p:nvSpPr>
          <p:spPr>
            <a:xfrm>
              <a:off x="5730239" y="2140743"/>
              <a:ext cx="72130" cy="40481"/>
            </a:xfrm>
            <a:custGeom>
              <a:avLst/>
              <a:gdLst/>
              <a:ahLst/>
              <a:cxnLst/>
              <a:rect l="l" t="t" r="r" b="b"/>
              <a:pathLst>
                <a:path w="72130" h="40481" extrusionOk="0">
                  <a:moveTo>
                    <a:pt x="22860" y="17621"/>
                  </a:moveTo>
                  <a:cubicBezTo>
                    <a:pt x="25718" y="16669"/>
                    <a:pt x="29527" y="16669"/>
                    <a:pt x="32385" y="16669"/>
                  </a:cubicBezTo>
                  <a:cubicBezTo>
                    <a:pt x="35243" y="16669"/>
                    <a:pt x="38100" y="17621"/>
                    <a:pt x="40958" y="19526"/>
                  </a:cubicBezTo>
                  <a:lnTo>
                    <a:pt x="69533" y="40481"/>
                  </a:lnTo>
                  <a:cubicBezTo>
                    <a:pt x="75248" y="38576"/>
                    <a:pt x="71438" y="32861"/>
                    <a:pt x="59055" y="22384"/>
                  </a:cubicBezTo>
                  <a:cubicBezTo>
                    <a:pt x="52388" y="16669"/>
                    <a:pt x="48577" y="13811"/>
                    <a:pt x="45720" y="11906"/>
                  </a:cubicBezTo>
                  <a:cubicBezTo>
                    <a:pt x="40005" y="7144"/>
                    <a:pt x="33338" y="3334"/>
                    <a:pt x="25718" y="1429"/>
                  </a:cubicBezTo>
                  <a:cubicBezTo>
                    <a:pt x="19050" y="-476"/>
                    <a:pt x="12383" y="-476"/>
                    <a:pt x="7620" y="1429"/>
                  </a:cubicBezTo>
                  <a:cubicBezTo>
                    <a:pt x="4763" y="2381"/>
                    <a:pt x="1905" y="4286"/>
                    <a:pt x="0" y="5239"/>
                  </a:cubicBezTo>
                  <a:lnTo>
                    <a:pt x="14288" y="21431"/>
                  </a:lnTo>
                  <a:cubicBezTo>
                    <a:pt x="17145" y="20479"/>
                    <a:pt x="20002" y="18574"/>
                    <a:pt x="22860" y="17621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8" name="Google Shape;7168;p35"/>
            <p:cNvSpPr/>
            <p:nvPr/>
          </p:nvSpPr>
          <p:spPr>
            <a:xfrm>
              <a:off x="6128204" y="2241841"/>
              <a:ext cx="60187" cy="55030"/>
            </a:xfrm>
            <a:custGeom>
              <a:avLst/>
              <a:gdLst/>
              <a:ahLst/>
              <a:cxnLst/>
              <a:rect l="l" t="t" r="r" b="b"/>
              <a:pathLst>
                <a:path w="60187" h="55030" extrusionOk="0">
                  <a:moveTo>
                    <a:pt x="19230" y="17489"/>
                  </a:moveTo>
                  <a:cubicBezTo>
                    <a:pt x="23041" y="15584"/>
                    <a:pt x="27803" y="14631"/>
                    <a:pt x="32566" y="14631"/>
                  </a:cubicBezTo>
                  <a:lnTo>
                    <a:pt x="43996" y="15584"/>
                  </a:lnTo>
                  <a:lnTo>
                    <a:pt x="36375" y="1296"/>
                  </a:lnTo>
                  <a:lnTo>
                    <a:pt x="25898" y="344"/>
                  </a:lnTo>
                  <a:cubicBezTo>
                    <a:pt x="19230" y="-609"/>
                    <a:pt x="13516" y="344"/>
                    <a:pt x="8753" y="4154"/>
                  </a:cubicBezTo>
                  <a:cubicBezTo>
                    <a:pt x="3991" y="7011"/>
                    <a:pt x="1133" y="10821"/>
                    <a:pt x="180" y="16536"/>
                  </a:cubicBezTo>
                  <a:cubicBezTo>
                    <a:pt x="-772" y="25109"/>
                    <a:pt x="2086" y="33681"/>
                    <a:pt x="7800" y="41301"/>
                  </a:cubicBezTo>
                  <a:cubicBezTo>
                    <a:pt x="14468" y="48921"/>
                    <a:pt x="22088" y="53684"/>
                    <a:pt x="30661" y="54636"/>
                  </a:cubicBezTo>
                  <a:cubicBezTo>
                    <a:pt x="36375" y="55589"/>
                    <a:pt x="42091" y="54636"/>
                    <a:pt x="46853" y="53684"/>
                  </a:cubicBezTo>
                  <a:cubicBezTo>
                    <a:pt x="51616" y="52731"/>
                    <a:pt x="56378" y="50826"/>
                    <a:pt x="60188" y="47969"/>
                  </a:cubicBezTo>
                  <a:lnTo>
                    <a:pt x="52568" y="31776"/>
                  </a:lnTo>
                  <a:cubicBezTo>
                    <a:pt x="47805" y="34634"/>
                    <a:pt x="43043" y="37491"/>
                    <a:pt x="37328" y="39396"/>
                  </a:cubicBezTo>
                  <a:cubicBezTo>
                    <a:pt x="31613" y="41301"/>
                    <a:pt x="26850" y="41301"/>
                    <a:pt x="22088" y="41301"/>
                  </a:cubicBezTo>
                  <a:cubicBezTo>
                    <a:pt x="19230" y="41301"/>
                    <a:pt x="16373" y="39396"/>
                    <a:pt x="14468" y="36539"/>
                  </a:cubicBezTo>
                  <a:cubicBezTo>
                    <a:pt x="12563" y="33681"/>
                    <a:pt x="11611" y="30824"/>
                    <a:pt x="11611" y="27014"/>
                  </a:cubicBezTo>
                  <a:cubicBezTo>
                    <a:pt x="12563" y="23204"/>
                    <a:pt x="15421" y="20346"/>
                    <a:pt x="19230" y="17489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9" name="Google Shape;7169;p35"/>
            <p:cNvSpPr/>
            <p:nvPr/>
          </p:nvSpPr>
          <p:spPr>
            <a:xfrm>
              <a:off x="6304222" y="2196426"/>
              <a:ext cx="62287" cy="78143"/>
            </a:xfrm>
            <a:custGeom>
              <a:avLst/>
              <a:gdLst/>
              <a:ahLst/>
              <a:cxnLst/>
              <a:rect l="l" t="t" r="r" b="b"/>
              <a:pathLst>
                <a:path w="62287" h="78143" extrusionOk="0">
                  <a:moveTo>
                    <a:pt x="23235" y="22899"/>
                  </a:moveTo>
                  <a:cubicBezTo>
                    <a:pt x="27045" y="20041"/>
                    <a:pt x="31808" y="19089"/>
                    <a:pt x="36570" y="20994"/>
                  </a:cubicBezTo>
                  <a:lnTo>
                    <a:pt x="57525" y="26709"/>
                  </a:lnTo>
                  <a:lnTo>
                    <a:pt x="62288" y="9564"/>
                  </a:lnTo>
                  <a:lnTo>
                    <a:pt x="30855" y="991"/>
                  </a:lnTo>
                  <a:cubicBezTo>
                    <a:pt x="24188" y="-914"/>
                    <a:pt x="18473" y="39"/>
                    <a:pt x="12758" y="2896"/>
                  </a:cubicBezTo>
                  <a:cubicBezTo>
                    <a:pt x="7043" y="5754"/>
                    <a:pt x="3233" y="10516"/>
                    <a:pt x="1328" y="16231"/>
                  </a:cubicBezTo>
                  <a:cubicBezTo>
                    <a:pt x="-577" y="23851"/>
                    <a:pt x="-577" y="33376"/>
                    <a:pt x="2280" y="43854"/>
                  </a:cubicBezTo>
                  <a:cubicBezTo>
                    <a:pt x="5138" y="54331"/>
                    <a:pt x="9900" y="65761"/>
                    <a:pt x="16568" y="78144"/>
                  </a:cubicBezTo>
                  <a:lnTo>
                    <a:pt x="24188" y="75286"/>
                  </a:lnTo>
                  <a:cubicBezTo>
                    <a:pt x="20378" y="67666"/>
                    <a:pt x="17520" y="60046"/>
                    <a:pt x="16568" y="52426"/>
                  </a:cubicBezTo>
                  <a:cubicBezTo>
                    <a:pt x="15615" y="44806"/>
                    <a:pt x="15615" y="39091"/>
                    <a:pt x="16568" y="33376"/>
                  </a:cubicBezTo>
                  <a:cubicBezTo>
                    <a:pt x="16568" y="29566"/>
                    <a:pt x="19425" y="25756"/>
                    <a:pt x="23235" y="22899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0" name="Google Shape;7170;p35"/>
            <p:cNvSpPr/>
            <p:nvPr/>
          </p:nvSpPr>
          <p:spPr>
            <a:xfrm>
              <a:off x="6667142" y="2388357"/>
              <a:ext cx="87539" cy="98620"/>
            </a:xfrm>
            <a:custGeom>
              <a:avLst/>
              <a:gdLst/>
              <a:ahLst/>
              <a:cxnLst/>
              <a:rect l="l" t="t" r="r" b="b"/>
              <a:pathLst>
                <a:path w="87539" h="98620" extrusionOk="0">
                  <a:moveTo>
                    <a:pt x="52745" y="513"/>
                  </a:moveTo>
                  <a:cubicBezTo>
                    <a:pt x="45125" y="2418"/>
                    <a:pt x="41315" y="7180"/>
                    <a:pt x="39410" y="17658"/>
                  </a:cubicBezTo>
                  <a:cubicBezTo>
                    <a:pt x="37505" y="28135"/>
                    <a:pt x="38457" y="40518"/>
                    <a:pt x="43220" y="52900"/>
                  </a:cubicBezTo>
                  <a:cubicBezTo>
                    <a:pt x="34647" y="55758"/>
                    <a:pt x="26075" y="54805"/>
                    <a:pt x="18455" y="51948"/>
                  </a:cubicBezTo>
                  <a:cubicBezTo>
                    <a:pt x="20360" y="49090"/>
                    <a:pt x="20360" y="46233"/>
                    <a:pt x="20360" y="44328"/>
                  </a:cubicBezTo>
                  <a:cubicBezTo>
                    <a:pt x="20360" y="41470"/>
                    <a:pt x="20360" y="39565"/>
                    <a:pt x="19407" y="38613"/>
                  </a:cubicBezTo>
                  <a:cubicBezTo>
                    <a:pt x="17502" y="36708"/>
                    <a:pt x="14645" y="35755"/>
                    <a:pt x="11787" y="35755"/>
                  </a:cubicBezTo>
                  <a:cubicBezTo>
                    <a:pt x="8930" y="36708"/>
                    <a:pt x="5120" y="37660"/>
                    <a:pt x="3215" y="40518"/>
                  </a:cubicBezTo>
                  <a:cubicBezTo>
                    <a:pt x="357" y="43375"/>
                    <a:pt x="-595" y="47185"/>
                    <a:pt x="357" y="51948"/>
                  </a:cubicBezTo>
                  <a:cubicBezTo>
                    <a:pt x="1310" y="56710"/>
                    <a:pt x="4167" y="60520"/>
                    <a:pt x="7977" y="64330"/>
                  </a:cubicBezTo>
                  <a:lnTo>
                    <a:pt x="1310" y="95763"/>
                  </a:lnTo>
                  <a:lnTo>
                    <a:pt x="12740" y="98620"/>
                  </a:lnTo>
                  <a:lnTo>
                    <a:pt x="13692" y="67188"/>
                  </a:lnTo>
                  <a:cubicBezTo>
                    <a:pt x="27027" y="70998"/>
                    <a:pt x="39410" y="71950"/>
                    <a:pt x="50840" y="70045"/>
                  </a:cubicBezTo>
                  <a:cubicBezTo>
                    <a:pt x="62270" y="69093"/>
                    <a:pt x="70842" y="65283"/>
                    <a:pt x="76557" y="58615"/>
                  </a:cubicBezTo>
                  <a:cubicBezTo>
                    <a:pt x="87987" y="46233"/>
                    <a:pt x="93702" y="23373"/>
                    <a:pt x="77510" y="5275"/>
                  </a:cubicBezTo>
                  <a:cubicBezTo>
                    <a:pt x="72747" y="2418"/>
                    <a:pt x="65127" y="-1392"/>
                    <a:pt x="52745" y="513"/>
                  </a:cubicBezTo>
                  <a:close/>
                  <a:moveTo>
                    <a:pt x="70842" y="29088"/>
                  </a:moveTo>
                  <a:cubicBezTo>
                    <a:pt x="69890" y="33850"/>
                    <a:pt x="67985" y="37660"/>
                    <a:pt x="65127" y="41470"/>
                  </a:cubicBezTo>
                  <a:cubicBezTo>
                    <a:pt x="62270" y="44328"/>
                    <a:pt x="59412" y="47185"/>
                    <a:pt x="56555" y="48138"/>
                  </a:cubicBezTo>
                  <a:cubicBezTo>
                    <a:pt x="53697" y="50043"/>
                    <a:pt x="51792" y="50995"/>
                    <a:pt x="49887" y="50995"/>
                  </a:cubicBezTo>
                  <a:cubicBezTo>
                    <a:pt x="47982" y="44328"/>
                    <a:pt x="47982" y="37660"/>
                    <a:pt x="47982" y="32898"/>
                  </a:cubicBezTo>
                  <a:cubicBezTo>
                    <a:pt x="47982" y="27183"/>
                    <a:pt x="49887" y="23373"/>
                    <a:pt x="51792" y="21468"/>
                  </a:cubicBezTo>
                  <a:cubicBezTo>
                    <a:pt x="54650" y="18610"/>
                    <a:pt x="57507" y="16705"/>
                    <a:pt x="60365" y="16705"/>
                  </a:cubicBezTo>
                  <a:cubicBezTo>
                    <a:pt x="63222" y="15753"/>
                    <a:pt x="66080" y="16705"/>
                    <a:pt x="67985" y="18610"/>
                  </a:cubicBezTo>
                  <a:cubicBezTo>
                    <a:pt x="69890" y="21468"/>
                    <a:pt x="70842" y="25278"/>
                    <a:pt x="70842" y="2908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1" name="Google Shape;7171;p35"/>
            <p:cNvSpPr/>
            <p:nvPr/>
          </p:nvSpPr>
          <p:spPr>
            <a:xfrm>
              <a:off x="6644397" y="2477452"/>
              <a:ext cx="71922" cy="76930"/>
            </a:xfrm>
            <a:custGeom>
              <a:avLst/>
              <a:gdLst/>
              <a:ahLst/>
              <a:cxnLst/>
              <a:rect l="l" t="t" r="r" b="b"/>
              <a:pathLst>
                <a:path w="71922" h="76930" extrusionOk="0">
                  <a:moveTo>
                    <a:pt x="47868" y="60008"/>
                  </a:moveTo>
                  <a:cubicBezTo>
                    <a:pt x="41200" y="59055"/>
                    <a:pt x="36438" y="56198"/>
                    <a:pt x="31675" y="50483"/>
                  </a:cubicBezTo>
                  <a:cubicBezTo>
                    <a:pt x="24055" y="40958"/>
                    <a:pt x="17388" y="32385"/>
                    <a:pt x="13578" y="23813"/>
                  </a:cubicBezTo>
                  <a:cubicBezTo>
                    <a:pt x="9768" y="15240"/>
                    <a:pt x="7863" y="7620"/>
                    <a:pt x="7863" y="952"/>
                  </a:cubicBezTo>
                  <a:lnTo>
                    <a:pt x="243" y="0"/>
                  </a:lnTo>
                  <a:cubicBezTo>
                    <a:pt x="-710" y="10477"/>
                    <a:pt x="1195" y="20955"/>
                    <a:pt x="5005" y="32385"/>
                  </a:cubicBezTo>
                  <a:cubicBezTo>
                    <a:pt x="8815" y="43815"/>
                    <a:pt x="15483" y="54293"/>
                    <a:pt x="23103" y="63818"/>
                  </a:cubicBezTo>
                  <a:cubicBezTo>
                    <a:pt x="28818" y="70485"/>
                    <a:pt x="36438" y="75248"/>
                    <a:pt x="44058" y="76200"/>
                  </a:cubicBezTo>
                  <a:cubicBezTo>
                    <a:pt x="51678" y="78105"/>
                    <a:pt x="58345" y="76200"/>
                    <a:pt x="64060" y="71438"/>
                  </a:cubicBezTo>
                  <a:cubicBezTo>
                    <a:pt x="68823" y="67627"/>
                    <a:pt x="71680" y="60960"/>
                    <a:pt x="71680" y="52388"/>
                  </a:cubicBezTo>
                  <a:cubicBezTo>
                    <a:pt x="72633" y="43815"/>
                    <a:pt x="70728" y="37148"/>
                    <a:pt x="66918" y="32385"/>
                  </a:cubicBezTo>
                  <a:cubicBezTo>
                    <a:pt x="65013" y="29527"/>
                    <a:pt x="62155" y="27623"/>
                    <a:pt x="58345" y="26670"/>
                  </a:cubicBezTo>
                  <a:cubicBezTo>
                    <a:pt x="54535" y="24765"/>
                    <a:pt x="50725" y="23813"/>
                    <a:pt x="45963" y="23813"/>
                  </a:cubicBezTo>
                  <a:lnTo>
                    <a:pt x="45010" y="41910"/>
                  </a:lnTo>
                  <a:cubicBezTo>
                    <a:pt x="48820" y="41910"/>
                    <a:pt x="51678" y="41910"/>
                    <a:pt x="55488" y="42863"/>
                  </a:cubicBezTo>
                  <a:cubicBezTo>
                    <a:pt x="59298" y="43815"/>
                    <a:pt x="61203" y="44768"/>
                    <a:pt x="63108" y="46673"/>
                  </a:cubicBezTo>
                  <a:cubicBezTo>
                    <a:pt x="65013" y="48577"/>
                    <a:pt x="65013" y="49530"/>
                    <a:pt x="65013" y="51435"/>
                  </a:cubicBezTo>
                  <a:cubicBezTo>
                    <a:pt x="65013" y="53340"/>
                    <a:pt x="65013" y="55245"/>
                    <a:pt x="63108" y="56198"/>
                  </a:cubicBezTo>
                  <a:cubicBezTo>
                    <a:pt x="59298" y="60008"/>
                    <a:pt x="54535" y="60960"/>
                    <a:pt x="47868" y="6000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2" name="Google Shape;7172;p35"/>
            <p:cNvSpPr/>
            <p:nvPr/>
          </p:nvSpPr>
          <p:spPr>
            <a:xfrm>
              <a:off x="5945504" y="2138362"/>
              <a:ext cx="782002" cy="306704"/>
            </a:xfrm>
            <a:custGeom>
              <a:avLst/>
              <a:gdLst/>
              <a:ahLst/>
              <a:cxnLst/>
              <a:rect l="l" t="t" r="r" b="b"/>
              <a:pathLst>
                <a:path w="782002" h="306704" extrusionOk="0">
                  <a:moveTo>
                    <a:pt x="26670" y="97155"/>
                  </a:moveTo>
                  <a:cubicBezTo>
                    <a:pt x="37148" y="103823"/>
                    <a:pt x="46673" y="107632"/>
                    <a:pt x="56198" y="106680"/>
                  </a:cubicBezTo>
                  <a:cubicBezTo>
                    <a:pt x="62865" y="105727"/>
                    <a:pt x="68580" y="102870"/>
                    <a:pt x="73342" y="97155"/>
                  </a:cubicBezTo>
                  <a:cubicBezTo>
                    <a:pt x="78105" y="91440"/>
                    <a:pt x="80010" y="84773"/>
                    <a:pt x="79058" y="77152"/>
                  </a:cubicBezTo>
                  <a:cubicBezTo>
                    <a:pt x="79058" y="74295"/>
                    <a:pt x="78105" y="71438"/>
                    <a:pt x="77153" y="68580"/>
                  </a:cubicBezTo>
                  <a:cubicBezTo>
                    <a:pt x="76200" y="65723"/>
                    <a:pt x="74295" y="63818"/>
                    <a:pt x="72390" y="60960"/>
                  </a:cubicBezTo>
                  <a:cubicBezTo>
                    <a:pt x="77153" y="63818"/>
                    <a:pt x="80963" y="65723"/>
                    <a:pt x="84773" y="67627"/>
                  </a:cubicBezTo>
                  <a:cubicBezTo>
                    <a:pt x="88583" y="69532"/>
                    <a:pt x="92392" y="69532"/>
                    <a:pt x="96203" y="69532"/>
                  </a:cubicBezTo>
                  <a:cubicBezTo>
                    <a:pt x="100013" y="68580"/>
                    <a:pt x="102870" y="67627"/>
                    <a:pt x="104775" y="66675"/>
                  </a:cubicBezTo>
                  <a:lnTo>
                    <a:pt x="107633" y="98107"/>
                  </a:lnTo>
                  <a:lnTo>
                    <a:pt x="128588" y="107632"/>
                  </a:lnTo>
                  <a:lnTo>
                    <a:pt x="120015" y="15240"/>
                  </a:lnTo>
                  <a:cubicBezTo>
                    <a:pt x="132398" y="14288"/>
                    <a:pt x="143828" y="14288"/>
                    <a:pt x="156210" y="14288"/>
                  </a:cubicBezTo>
                  <a:cubicBezTo>
                    <a:pt x="158115" y="14288"/>
                    <a:pt x="160020" y="14288"/>
                    <a:pt x="161925" y="14288"/>
                  </a:cubicBezTo>
                  <a:lnTo>
                    <a:pt x="160020" y="51435"/>
                  </a:lnTo>
                  <a:lnTo>
                    <a:pt x="153353" y="51435"/>
                  </a:lnTo>
                  <a:cubicBezTo>
                    <a:pt x="151448" y="51435"/>
                    <a:pt x="150495" y="51435"/>
                    <a:pt x="149542" y="53340"/>
                  </a:cubicBezTo>
                  <a:cubicBezTo>
                    <a:pt x="148590" y="54293"/>
                    <a:pt x="147638" y="55245"/>
                    <a:pt x="147638" y="57150"/>
                  </a:cubicBezTo>
                  <a:cubicBezTo>
                    <a:pt x="147638" y="60960"/>
                    <a:pt x="151448" y="66675"/>
                    <a:pt x="158115" y="74295"/>
                  </a:cubicBezTo>
                  <a:cubicBezTo>
                    <a:pt x="165735" y="81915"/>
                    <a:pt x="170498" y="86677"/>
                    <a:pt x="174308" y="86677"/>
                  </a:cubicBezTo>
                  <a:cubicBezTo>
                    <a:pt x="175260" y="86677"/>
                    <a:pt x="176213" y="85725"/>
                    <a:pt x="177165" y="84773"/>
                  </a:cubicBezTo>
                  <a:cubicBezTo>
                    <a:pt x="178117" y="82868"/>
                    <a:pt x="179070" y="81915"/>
                    <a:pt x="179070" y="80010"/>
                  </a:cubicBezTo>
                  <a:lnTo>
                    <a:pt x="179070" y="71438"/>
                  </a:lnTo>
                  <a:lnTo>
                    <a:pt x="212408" y="73343"/>
                  </a:lnTo>
                  <a:lnTo>
                    <a:pt x="211455" y="98107"/>
                  </a:lnTo>
                  <a:lnTo>
                    <a:pt x="231458" y="112395"/>
                  </a:lnTo>
                  <a:lnTo>
                    <a:pt x="236220" y="19050"/>
                  </a:lnTo>
                  <a:cubicBezTo>
                    <a:pt x="264795" y="21907"/>
                    <a:pt x="292417" y="25718"/>
                    <a:pt x="320040" y="30480"/>
                  </a:cubicBezTo>
                  <a:lnTo>
                    <a:pt x="317183" y="45720"/>
                  </a:lnTo>
                  <a:lnTo>
                    <a:pt x="288608" y="40957"/>
                  </a:lnTo>
                  <a:cubicBezTo>
                    <a:pt x="281940" y="40005"/>
                    <a:pt x="275273" y="40957"/>
                    <a:pt x="269558" y="44768"/>
                  </a:cubicBezTo>
                  <a:cubicBezTo>
                    <a:pt x="263842" y="48577"/>
                    <a:pt x="260985" y="53340"/>
                    <a:pt x="260033" y="59055"/>
                  </a:cubicBezTo>
                  <a:cubicBezTo>
                    <a:pt x="258128" y="67627"/>
                    <a:pt x="259080" y="77152"/>
                    <a:pt x="262890" y="87630"/>
                  </a:cubicBezTo>
                  <a:cubicBezTo>
                    <a:pt x="265748" y="98107"/>
                    <a:pt x="271463" y="108585"/>
                    <a:pt x="278130" y="119063"/>
                  </a:cubicBezTo>
                  <a:lnTo>
                    <a:pt x="285750" y="116205"/>
                  </a:lnTo>
                  <a:cubicBezTo>
                    <a:pt x="280988" y="109538"/>
                    <a:pt x="277178" y="102870"/>
                    <a:pt x="275273" y="96202"/>
                  </a:cubicBezTo>
                  <a:cubicBezTo>
                    <a:pt x="273367" y="88582"/>
                    <a:pt x="273367" y="81915"/>
                    <a:pt x="274320" y="75248"/>
                  </a:cubicBezTo>
                  <a:cubicBezTo>
                    <a:pt x="275273" y="70485"/>
                    <a:pt x="277178" y="66675"/>
                    <a:pt x="281940" y="63818"/>
                  </a:cubicBezTo>
                  <a:cubicBezTo>
                    <a:pt x="285750" y="60960"/>
                    <a:pt x="290513" y="60007"/>
                    <a:pt x="295275" y="60960"/>
                  </a:cubicBezTo>
                  <a:lnTo>
                    <a:pt x="315278" y="64770"/>
                  </a:lnTo>
                  <a:lnTo>
                    <a:pt x="307658" y="111443"/>
                  </a:lnTo>
                  <a:lnTo>
                    <a:pt x="325755" y="128588"/>
                  </a:lnTo>
                  <a:lnTo>
                    <a:pt x="340995" y="36195"/>
                  </a:lnTo>
                  <a:cubicBezTo>
                    <a:pt x="393383" y="46673"/>
                    <a:pt x="444817" y="61913"/>
                    <a:pt x="494348" y="81915"/>
                  </a:cubicBezTo>
                  <a:lnTo>
                    <a:pt x="483870" y="109538"/>
                  </a:lnTo>
                  <a:cubicBezTo>
                    <a:pt x="481013" y="101918"/>
                    <a:pt x="477203" y="95250"/>
                    <a:pt x="472440" y="89535"/>
                  </a:cubicBezTo>
                  <a:cubicBezTo>
                    <a:pt x="467678" y="83820"/>
                    <a:pt x="461963" y="80010"/>
                    <a:pt x="457200" y="78105"/>
                  </a:cubicBezTo>
                  <a:cubicBezTo>
                    <a:pt x="448628" y="75248"/>
                    <a:pt x="441008" y="74295"/>
                    <a:pt x="433388" y="77152"/>
                  </a:cubicBezTo>
                  <a:cubicBezTo>
                    <a:pt x="425767" y="80010"/>
                    <a:pt x="421005" y="84773"/>
                    <a:pt x="418148" y="91440"/>
                  </a:cubicBezTo>
                  <a:cubicBezTo>
                    <a:pt x="415290" y="100013"/>
                    <a:pt x="416242" y="109538"/>
                    <a:pt x="421958" y="120968"/>
                  </a:cubicBezTo>
                  <a:cubicBezTo>
                    <a:pt x="427673" y="132398"/>
                    <a:pt x="434340" y="140018"/>
                    <a:pt x="441960" y="142875"/>
                  </a:cubicBezTo>
                  <a:cubicBezTo>
                    <a:pt x="446723" y="144780"/>
                    <a:pt x="451485" y="144780"/>
                    <a:pt x="456248" y="144780"/>
                  </a:cubicBezTo>
                  <a:cubicBezTo>
                    <a:pt x="461010" y="144780"/>
                    <a:pt x="466725" y="142875"/>
                    <a:pt x="471488" y="140970"/>
                  </a:cubicBezTo>
                  <a:lnTo>
                    <a:pt x="464820" y="158115"/>
                  </a:lnTo>
                  <a:lnTo>
                    <a:pt x="479108" y="178118"/>
                  </a:lnTo>
                  <a:lnTo>
                    <a:pt x="511492" y="90488"/>
                  </a:lnTo>
                  <a:cubicBezTo>
                    <a:pt x="523875" y="96202"/>
                    <a:pt x="537210" y="101918"/>
                    <a:pt x="549593" y="107632"/>
                  </a:cubicBezTo>
                  <a:lnTo>
                    <a:pt x="532448" y="140970"/>
                  </a:lnTo>
                  <a:lnTo>
                    <a:pt x="526733" y="138113"/>
                  </a:lnTo>
                  <a:cubicBezTo>
                    <a:pt x="524828" y="137160"/>
                    <a:pt x="523875" y="137160"/>
                    <a:pt x="522923" y="138113"/>
                  </a:cubicBezTo>
                  <a:cubicBezTo>
                    <a:pt x="521017" y="138113"/>
                    <a:pt x="520065" y="139065"/>
                    <a:pt x="519113" y="140970"/>
                  </a:cubicBezTo>
                  <a:cubicBezTo>
                    <a:pt x="517208" y="143827"/>
                    <a:pt x="518160" y="150495"/>
                    <a:pt x="521970" y="160973"/>
                  </a:cubicBezTo>
                  <a:cubicBezTo>
                    <a:pt x="524828" y="171450"/>
                    <a:pt x="528638" y="177165"/>
                    <a:pt x="531495" y="179070"/>
                  </a:cubicBezTo>
                  <a:cubicBezTo>
                    <a:pt x="532448" y="180023"/>
                    <a:pt x="533400" y="180023"/>
                    <a:pt x="535305" y="179070"/>
                  </a:cubicBezTo>
                  <a:cubicBezTo>
                    <a:pt x="537210" y="178118"/>
                    <a:pt x="538163" y="177165"/>
                    <a:pt x="539115" y="175260"/>
                  </a:cubicBezTo>
                  <a:lnTo>
                    <a:pt x="542925" y="167640"/>
                  </a:lnTo>
                  <a:lnTo>
                    <a:pt x="572453" y="183833"/>
                  </a:lnTo>
                  <a:lnTo>
                    <a:pt x="561023" y="205740"/>
                  </a:lnTo>
                  <a:lnTo>
                    <a:pt x="572453" y="226695"/>
                  </a:lnTo>
                  <a:lnTo>
                    <a:pt x="616268" y="143827"/>
                  </a:lnTo>
                  <a:cubicBezTo>
                    <a:pt x="626745" y="150495"/>
                    <a:pt x="638175" y="156210"/>
                    <a:pt x="648653" y="162877"/>
                  </a:cubicBezTo>
                  <a:lnTo>
                    <a:pt x="604838" y="230505"/>
                  </a:lnTo>
                  <a:lnTo>
                    <a:pt x="614363" y="253365"/>
                  </a:lnTo>
                  <a:lnTo>
                    <a:pt x="665798" y="174308"/>
                  </a:lnTo>
                  <a:cubicBezTo>
                    <a:pt x="687705" y="189548"/>
                    <a:pt x="709613" y="204788"/>
                    <a:pt x="729615" y="221933"/>
                  </a:cubicBezTo>
                  <a:lnTo>
                    <a:pt x="711518" y="244793"/>
                  </a:lnTo>
                  <a:lnTo>
                    <a:pt x="676275" y="217170"/>
                  </a:lnTo>
                  <a:cubicBezTo>
                    <a:pt x="674370" y="215265"/>
                    <a:pt x="672465" y="215265"/>
                    <a:pt x="669608" y="215265"/>
                  </a:cubicBezTo>
                  <a:cubicBezTo>
                    <a:pt x="666750" y="215265"/>
                    <a:pt x="664845" y="216218"/>
                    <a:pt x="663893" y="218123"/>
                  </a:cubicBezTo>
                  <a:cubicBezTo>
                    <a:pt x="660083" y="222885"/>
                    <a:pt x="658178" y="228600"/>
                    <a:pt x="658178" y="236220"/>
                  </a:cubicBezTo>
                  <a:cubicBezTo>
                    <a:pt x="658178" y="243840"/>
                    <a:pt x="660083" y="249555"/>
                    <a:pt x="662940" y="251460"/>
                  </a:cubicBezTo>
                  <a:cubicBezTo>
                    <a:pt x="663893" y="252413"/>
                    <a:pt x="664845" y="252413"/>
                    <a:pt x="665798" y="252413"/>
                  </a:cubicBezTo>
                  <a:cubicBezTo>
                    <a:pt x="666750" y="252413"/>
                    <a:pt x="667703" y="252413"/>
                    <a:pt x="668655" y="250508"/>
                  </a:cubicBezTo>
                  <a:lnTo>
                    <a:pt x="673418" y="243840"/>
                  </a:lnTo>
                  <a:cubicBezTo>
                    <a:pt x="674370" y="242888"/>
                    <a:pt x="675323" y="241935"/>
                    <a:pt x="677228" y="241935"/>
                  </a:cubicBezTo>
                  <a:cubicBezTo>
                    <a:pt x="678180" y="240983"/>
                    <a:pt x="680085" y="241935"/>
                    <a:pt x="681038" y="241935"/>
                  </a:cubicBezTo>
                  <a:lnTo>
                    <a:pt x="700088" y="257175"/>
                  </a:lnTo>
                  <a:lnTo>
                    <a:pt x="678180" y="285750"/>
                  </a:lnTo>
                  <a:lnTo>
                    <a:pt x="686753" y="306705"/>
                  </a:lnTo>
                  <a:lnTo>
                    <a:pt x="743903" y="233363"/>
                  </a:lnTo>
                  <a:cubicBezTo>
                    <a:pt x="752475" y="240030"/>
                    <a:pt x="761048" y="247650"/>
                    <a:pt x="768668" y="255270"/>
                  </a:cubicBezTo>
                  <a:lnTo>
                    <a:pt x="782003" y="240983"/>
                  </a:lnTo>
                  <a:cubicBezTo>
                    <a:pt x="616268" y="91440"/>
                    <a:pt x="396240" y="0"/>
                    <a:pt x="155258" y="0"/>
                  </a:cubicBezTo>
                  <a:cubicBezTo>
                    <a:pt x="127635" y="0"/>
                    <a:pt x="100013" y="952"/>
                    <a:pt x="72390" y="3810"/>
                  </a:cubicBezTo>
                  <a:lnTo>
                    <a:pt x="84773" y="22860"/>
                  </a:lnTo>
                  <a:cubicBezTo>
                    <a:pt x="89535" y="22860"/>
                    <a:pt x="93345" y="21907"/>
                    <a:pt x="98108" y="21907"/>
                  </a:cubicBezTo>
                  <a:lnTo>
                    <a:pt x="100965" y="48577"/>
                  </a:lnTo>
                  <a:cubicBezTo>
                    <a:pt x="99060" y="51435"/>
                    <a:pt x="97155" y="53340"/>
                    <a:pt x="94298" y="55245"/>
                  </a:cubicBezTo>
                  <a:cubicBezTo>
                    <a:pt x="91440" y="57150"/>
                    <a:pt x="88583" y="58102"/>
                    <a:pt x="85725" y="58102"/>
                  </a:cubicBezTo>
                  <a:cubicBezTo>
                    <a:pt x="80010" y="59055"/>
                    <a:pt x="75248" y="59055"/>
                    <a:pt x="72390" y="58102"/>
                  </a:cubicBezTo>
                  <a:cubicBezTo>
                    <a:pt x="68580" y="58102"/>
                    <a:pt x="65723" y="57150"/>
                    <a:pt x="64770" y="56198"/>
                  </a:cubicBezTo>
                  <a:cubicBezTo>
                    <a:pt x="67628" y="53340"/>
                    <a:pt x="69533" y="50482"/>
                    <a:pt x="71438" y="46673"/>
                  </a:cubicBezTo>
                  <a:cubicBezTo>
                    <a:pt x="73342" y="42863"/>
                    <a:pt x="73342" y="39052"/>
                    <a:pt x="73342" y="36195"/>
                  </a:cubicBezTo>
                  <a:cubicBezTo>
                    <a:pt x="72390" y="28575"/>
                    <a:pt x="67628" y="22860"/>
                    <a:pt x="59055" y="16193"/>
                  </a:cubicBezTo>
                  <a:cubicBezTo>
                    <a:pt x="50483" y="10477"/>
                    <a:pt x="40958" y="7620"/>
                    <a:pt x="32385" y="8573"/>
                  </a:cubicBezTo>
                  <a:cubicBezTo>
                    <a:pt x="27623" y="8573"/>
                    <a:pt x="23813" y="10477"/>
                    <a:pt x="19050" y="13335"/>
                  </a:cubicBezTo>
                  <a:cubicBezTo>
                    <a:pt x="14288" y="15240"/>
                    <a:pt x="10478" y="19050"/>
                    <a:pt x="6667" y="22860"/>
                  </a:cubicBezTo>
                  <a:lnTo>
                    <a:pt x="18098" y="36195"/>
                  </a:lnTo>
                  <a:cubicBezTo>
                    <a:pt x="21908" y="32385"/>
                    <a:pt x="26670" y="28575"/>
                    <a:pt x="31433" y="25718"/>
                  </a:cubicBezTo>
                  <a:cubicBezTo>
                    <a:pt x="36195" y="22860"/>
                    <a:pt x="40958" y="21907"/>
                    <a:pt x="44767" y="20955"/>
                  </a:cubicBezTo>
                  <a:cubicBezTo>
                    <a:pt x="48578" y="20955"/>
                    <a:pt x="51435" y="20955"/>
                    <a:pt x="54292" y="22860"/>
                  </a:cubicBezTo>
                  <a:cubicBezTo>
                    <a:pt x="57150" y="24765"/>
                    <a:pt x="59055" y="27623"/>
                    <a:pt x="59055" y="30480"/>
                  </a:cubicBezTo>
                  <a:cubicBezTo>
                    <a:pt x="59055" y="35243"/>
                    <a:pt x="59055" y="40005"/>
                    <a:pt x="57150" y="43815"/>
                  </a:cubicBezTo>
                  <a:cubicBezTo>
                    <a:pt x="56198" y="47625"/>
                    <a:pt x="53340" y="49530"/>
                    <a:pt x="48578" y="50482"/>
                  </a:cubicBezTo>
                  <a:cubicBezTo>
                    <a:pt x="45720" y="49530"/>
                    <a:pt x="42863" y="50482"/>
                    <a:pt x="39053" y="50482"/>
                  </a:cubicBezTo>
                  <a:cubicBezTo>
                    <a:pt x="35242" y="51435"/>
                    <a:pt x="31433" y="53340"/>
                    <a:pt x="27623" y="55245"/>
                  </a:cubicBezTo>
                  <a:lnTo>
                    <a:pt x="37148" y="71438"/>
                  </a:lnTo>
                  <a:cubicBezTo>
                    <a:pt x="44767" y="69532"/>
                    <a:pt x="51435" y="66675"/>
                    <a:pt x="59055" y="60960"/>
                  </a:cubicBezTo>
                  <a:cubicBezTo>
                    <a:pt x="60960" y="61913"/>
                    <a:pt x="61913" y="63818"/>
                    <a:pt x="62865" y="65723"/>
                  </a:cubicBezTo>
                  <a:cubicBezTo>
                    <a:pt x="63817" y="66675"/>
                    <a:pt x="64770" y="69532"/>
                    <a:pt x="64770" y="71438"/>
                  </a:cubicBezTo>
                  <a:cubicBezTo>
                    <a:pt x="65723" y="77152"/>
                    <a:pt x="63817" y="81915"/>
                    <a:pt x="60960" y="86677"/>
                  </a:cubicBezTo>
                  <a:cubicBezTo>
                    <a:pt x="57150" y="91440"/>
                    <a:pt x="52388" y="93345"/>
                    <a:pt x="46673" y="94298"/>
                  </a:cubicBezTo>
                  <a:cubicBezTo>
                    <a:pt x="40005" y="95250"/>
                    <a:pt x="32385" y="93345"/>
                    <a:pt x="25717" y="88582"/>
                  </a:cubicBezTo>
                  <a:cubicBezTo>
                    <a:pt x="18098" y="83820"/>
                    <a:pt x="12383" y="77152"/>
                    <a:pt x="6667" y="68580"/>
                  </a:cubicBezTo>
                  <a:lnTo>
                    <a:pt x="0" y="73343"/>
                  </a:lnTo>
                  <a:cubicBezTo>
                    <a:pt x="7620" y="80010"/>
                    <a:pt x="16192" y="89535"/>
                    <a:pt x="26670" y="97155"/>
                  </a:cubicBezTo>
                  <a:close/>
                  <a:moveTo>
                    <a:pt x="457200" y="121920"/>
                  </a:moveTo>
                  <a:cubicBezTo>
                    <a:pt x="449580" y="122873"/>
                    <a:pt x="443865" y="121920"/>
                    <a:pt x="438150" y="120015"/>
                  </a:cubicBezTo>
                  <a:cubicBezTo>
                    <a:pt x="434340" y="118110"/>
                    <a:pt x="431483" y="116205"/>
                    <a:pt x="428625" y="112395"/>
                  </a:cubicBezTo>
                  <a:cubicBezTo>
                    <a:pt x="426720" y="108585"/>
                    <a:pt x="426720" y="105727"/>
                    <a:pt x="427673" y="102870"/>
                  </a:cubicBezTo>
                  <a:cubicBezTo>
                    <a:pt x="429578" y="98107"/>
                    <a:pt x="433388" y="95250"/>
                    <a:pt x="441008" y="93345"/>
                  </a:cubicBezTo>
                  <a:cubicBezTo>
                    <a:pt x="448628" y="91440"/>
                    <a:pt x="456248" y="92393"/>
                    <a:pt x="462915" y="94298"/>
                  </a:cubicBezTo>
                  <a:cubicBezTo>
                    <a:pt x="466725" y="95250"/>
                    <a:pt x="469583" y="98107"/>
                    <a:pt x="472440" y="101918"/>
                  </a:cubicBezTo>
                  <a:cubicBezTo>
                    <a:pt x="475298" y="105727"/>
                    <a:pt x="478155" y="110490"/>
                    <a:pt x="480060" y="115252"/>
                  </a:cubicBezTo>
                  <a:cubicBezTo>
                    <a:pt x="472440" y="118110"/>
                    <a:pt x="464820" y="120968"/>
                    <a:pt x="457200" y="121920"/>
                  </a:cubicBezTo>
                  <a:close/>
                  <a:moveTo>
                    <a:pt x="567690" y="110490"/>
                  </a:moveTo>
                  <a:cubicBezTo>
                    <a:pt x="578168" y="115252"/>
                    <a:pt x="587693" y="120968"/>
                    <a:pt x="597218" y="126682"/>
                  </a:cubicBezTo>
                  <a:lnTo>
                    <a:pt x="579120" y="160020"/>
                  </a:lnTo>
                  <a:lnTo>
                    <a:pt x="549593" y="143827"/>
                  </a:lnTo>
                  <a:lnTo>
                    <a:pt x="567690" y="110490"/>
                  </a:lnTo>
                  <a:close/>
                  <a:moveTo>
                    <a:pt x="181928" y="13335"/>
                  </a:moveTo>
                  <a:cubicBezTo>
                    <a:pt x="193358" y="13335"/>
                    <a:pt x="204788" y="14288"/>
                    <a:pt x="215265" y="15240"/>
                  </a:cubicBezTo>
                  <a:lnTo>
                    <a:pt x="213360" y="53340"/>
                  </a:lnTo>
                  <a:lnTo>
                    <a:pt x="180023" y="51435"/>
                  </a:lnTo>
                  <a:lnTo>
                    <a:pt x="181928" y="13335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3" name="Google Shape;7173;p35"/>
            <p:cNvSpPr/>
            <p:nvPr/>
          </p:nvSpPr>
          <p:spPr>
            <a:xfrm>
              <a:off x="6714172" y="2412682"/>
              <a:ext cx="92392" cy="111442"/>
            </a:xfrm>
            <a:custGeom>
              <a:avLst/>
              <a:gdLst/>
              <a:ahLst/>
              <a:cxnLst/>
              <a:rect l="l" t="t" r="r" b="b"/>
              <a:pathLst>
                <a:path w="92392" h="111442" extrusionOk="0">
                  <a:moveTo>
                    <a:pt x="0" y="89535"/>
                  </a:moveTo>
                  <a:lnTo>
                    <a:pt x="6668" y="111442"/>
                  </a:lnTo>
                  <a:lnTo>
                    <a:pt x="72390" y="46672"/>
                  </a:lnTo>
                  <a:cubicBezTo>
                    <a:pt x="77153" y="52388"/>
                    <a:pt x="81915" y="58102"/>
                    <a:pt x="86678" y="62865"/>
                  </a:cubicBezTo>
                  <a:lnTo>
                    <a:pt x="92393" y="39052"/>
                  </a:lnTo>
                  <a:cubicBezTo>
                    <a:pt x="80963" y="25717"/>
                    <a:pt x="68580" y="12382"/>
                    <a:pt x="56198" y="0"/>
                  </a:cubicBezTo>
                  <a:lnTo>
                    <a:pt x="41910" y="14288"/>
                  </a:lnTo>
                  <a:cubicBezTo>
                    <a:pt x="47625" y="20002"/>
                    <a:pt x="52388" y="25717"/>
                    <a:pt x="58103" y="31432"/>
                  </a:cubicBezTo>
                  <a:lnTo>
                    <a:pt x="0" y="89535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4" name="Google Shape;7174;p35"/>
            <p:cNvSpPr/>
            <p:nvPr/>
          </p:nvSpPr>
          <p:spPr>
            <a:xfrm>
              <a:off x="6755130" y="2518410"/>
              <a:ext cx="25717" cy="25717"/>
            </a:xfrm>
            <a:custGeom>
              <a:avLst/>
              <a:gdLst/>
              <a:ahLst/>
              <a:cxnLst/>
              <a:rect l="l" t="t" r="r" b="b"/>
              <a:pathLst>
                <a:path w="25717" h="25717" extrusionOk="0">
                  <a:moveTo>
                    <a:pt x="0" y="0"/>
                  </a:moveTo>
                  <a:lnTo>
                    <a:pt x="25717" y="0"/>
                  </a:lnTo>
                  <a:lnTo>
                    <a:pt x="25717" y="25717"/>
                  </a:lnTo>
                  <a:lnTo>
                    <a:pt x="0" y="2571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5" name="Google Shape;7175;p35"/>
            <p:cNvSpPr/>
            <p:nvPr/>
          </p:nvSpPr>
          <p:spPr>
            <a:xfrm>
              <a:off x="6782752" y="2489835"/>
              <a:ext cx="25717" cy="25717"/>
            </a:xfrm>
            <a:custGeom>
              <a:avLst/>
              <a:gdLst/>
              <a:ahLst/>
              <a:cxnLst/>
              <a:rect l="l" t="t" r="r" b="b"/>
              <a:pathLst>
                <a:path w="25717" h="25717" extrusionOk="0">
                  <a:moveTo>
                    <a:pt x="0" y="0"/>
                  </a:moveTo>
                  <a:lnTo>
                    <a:pt x="25718" y="0"/>
                  </a:lnTo>
                  <a:lnTo>
                    <a:pt x="25718" y="25717"/>
                  </a:lnTo>
                  <a:lnTo>
                    <a:pt x="0" y="2571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176" name="Google Shape;7176;p35"/>
            <p:cNvGrpSpPr/>
            <p:nvPr/>
          </p:nvGrpSpPr>
          <p:grpSpPr>
            <a:xfrm>
              <a:off x="4819650" y="4612005"/>
              <a:ext cx="2558414" cy="385762"/>
              <a:chOff x="4819650" y="4612005"/>
              <a:chExt cx="2558414" cy="385762"/>
            </a:xfrm>
          </p:grpSpPr>
          <p:sp>
            <p:nvSpPr>
              <p:cNvPr id="7177" name="Google Shape;7177;p35"/>
              <p:cNvSpPr/>
              <p:nvPr/>
            </p:nvSpPr>
            <p:spPr>
              <a:xfrm>
                <a:off x="4819650" y="4699634"/>
                <a:ext cx="1013460" cy="262890"/>
              </a:xfrm>
              <a:custGeom>
                <a:avLst/>
                <a:gdLst/>
                <a:ahLst/>
                <a:cxnLst/>
                <a:rect l="l" t="t" r="r" b="b"/>
                <a:pathLst>
                  <a:path w="1013460" h="262890" extrusionOk="0">
                    <a:moveTo>
                      <a:pt x="942975" y="182880"/>
                    </a:moveTo>
                    <a:lnTo>
                      <a:pt x="978218" y="201930"/>
                    </a:lnTo>
                    <a:lnTo>
                      <a:pt x="978218" y="38100"/>
                    </a:lnTo>
                    <a:lnTo>
                      <a:pt x="1013460" y="38100"/>
                    </a:lnTo>
                    <a:lnTo>
                      <a:pt x="996315" y="6668"/>
                    </a:lnTo>
                    <a:lnTo>
                      <a:pt x="827723" y="6668"/>
                    </a:lnTo>
                    <a:lnTo>
                      <a:pt x="819150" y="6668"/>
                    </a:lnTo>
                    <a:lnTo>
                      <a:pt x="731520" y="6668"/>
                    </a:lnTo>
                    <a:lnTo>
                      <a:pt x="723900" y="6668"/>
                    </a:lnTo>
                    <a:lnTo>
                      <a:pt x="537210" y="6668"/>
                    </a:lnTo>
                    <a:lnTo>
                      <a:pt x="529590" y="6668"/>
                    </a:lnTo>
                    <a:lnTo>
                      <a:pt x="441960" y="6668"/>
                    </a:lnTo>
                    <a:lnTo>
                      <a:pt x="434340" y="6668"/>
                    </a:lnTo>
                    <a:lnTo>
                      <a:pt x="202883" y="6668"/>
                    </a:lnTo>
                    <a:lnTo>
                      <a:pt x="195263" y="6668"/>
                    </a:lnTo>
                    <a:lnTo>
                      <a:pt x="122873" y="6668"/>
                    </a:lnTo>
                    <a:lnTo>
                      <a:pt x="141923" y="38100"/>
                    </a:lnTo>
                    <a:lnTo>
                      <a:pt x="149543" y="38100"/>
                    </a:lnTo>
                    <a:lnTo>
                      <a:pt x="149543" y="110490"/>
                    </a:lnTo>
                    <a:lnTo>
                      <a:pt x="110490" y="93345"/>
                    </a:lnTo>
                    <a:cubicBezTo>
                      <a:pt x="114300" y="89535"/>
                      <a:pt x="117157" y="84772"/>
                      <a:pt x="119063" y="79058"/>
                    </a:cubicBezTo>
                    <a:cubicBezTo>
                      <a:pt x="120968" y="73343"/>
                      <a:pt x="121920" y="67628"/>
                      <a:pt x="121920" y="61913"/>
                    </a:cubicBezTo>
                    <a:cubicBezTo>
                      <a:pt x="121920" y="48578"/>
                      <a:pt x="115253" y="34290"/>
                      <a:pt x="102870" y="20955"/>
                    </a:cubicBezTo>
                    <a:cubicBezTo>
                      <a:pt x="89535" y="6668"/>
                      <a:pt x="76200" y="0"/>
                      <a:pt x="63818" y="0"/>
                    </a:cubicBezTo>
                    <a:cubicBezTo>
                      <a:pt x="51435" y="0"/>
                      <a:pt x="40958" y="3810"/>
                      <a:pt x="31433" y="11430"/>
                    </a:cubicBezTo>
                    <a:cubicBezTo>
                      <a:pt x="22860" y="19050"/>
                      <a:pt x="19050" y="28575"/>
                      <a:pt x="19050" y="39053"/>
                    </a:cubicBezTo>
                    <a:cubicBezTo>
                      <a:pt x="19050" y="47625"/>
                      <a:pt x="22860" y="57150"/>
                      <a:pt x="31433" y="66675"/>
                    </a:cubicBezTo>
                    <a:cubicBezTo>
                      <a:pt x="39053" y="75247"/>
                      <a:pt x="50482" y="82868"/>
                      <a:pt x="63818" y="90488"/>
                    </a:cubicBezTo>
                    <a:cubicBezTo>
                      <a:pt x="51435" y="99060"/>
                      <a:pt x="29528" y="110490"/>
                      <a:pt x="0" y="123825"/>
                    </a:cubicBezTo>
                    <a:lnTo>
                      <a:pt x="27622" y="147638"/>
                    </a:lnTo>
                    <a:cubicBezTo>
                      <a:pt x="60960" y="131445"/>
                      <a:pt x="84773" y="117158"/>
                      <a:pt x="100013" y="104775"/>
                    </a:cubicBezTo>
                    <a:lnTo>
                      <a:pt x="131445" y="120015"/>
                    </a:lnTo>
                    <a:lnTo>
                      <a:pt x="40005" y="176213"/>
                    </a:lnTo>
                    <a:lnTo>
                      <a:pt x="65723" y="197168"/>
                    </a:lnTo>
                    <a:lnTo>
                      <a:pt x="151448" y="139065"/>
                    </a:lnTo>
                    <a:lnTo>
                      <a:pt x="151448" y="183833"/>
                    </a:lnTo>
                    <a:lnTo>
                      <a:pt x="186690" y="202883"/>
                    </a:lnTo>
                    <a:lnTo>
                      <a:pt x="186690" y="39053"/>
                    </a:lnTo>
                    <a:lnTo>
                      <a:pt x="214313" y="39053"/>
                    </a:lnTo>
                    <a:lnTo>
                      <a:pt x="221933" y="39053"/>
                    </a:lnTo>
                    <a:lnTo>
                      <a:pt x="395288" y="39053"/>
                    </a:lnTo>
                    <a:lnTo>
                      <a:pt x="395288" y="66675"/>
                    </a:lnTo>
                    <a:lnTo>
                      <a:pt x="354330" y="66675"/>
                    </a:lnTo>
                    <a:cubicBezTo>
                      <a:pt x="340043" y="66675"/>
                      <a:pt x="327660" y="71438"/>
                      <a:pt x="318135" y="81915"/>
                    </a:cubicBezTo>
                    <a:cubicBezTo>
                      <a:pt x="308610" y="92393"/>
                      <a:pt x="302895" y="103822"/>
                      <a:pt x="302895" y="118110"/>
                    </a:cubicBezTo>
                    <a:cubicBezTo>
                      <a:pt x="302895" y="134303"/>
                      <a:pt x="311468" y="152400"/>
                      <a:pt x="329565" y="171450"/>
                    </a:cubicBezTo>
                    <a:cubicBezTo>
                      <a:pt x="347663" y="190500"/>
                      <a:pt x="364808" y="199072"/>
                      <a:pt x="381000" y="199072"/>
                    </a:cubicBezTo>
                    <a:cubicBezTo>
                      <a:pt x="381953" y="199072"/>
                      <a:pt x="383858" y="199072"/>
                      <a:pt x="387668" y="197168"/>
                    </a:cubicBezTo>
                    <a:lnTo>
                      <a:pt x="392430" y="195263"/>
                    </a:lnTo>
                    <a:cubicBezTo>
                      <a:pt x="387668" y="210503"/>
                      <a:pt x="381953" y="222885"/>
                      <a:pt x="373380" y="231458"/>
                    </a:cubicBezTo>
                    <a:cubicBezTo>
                      <a:pt x="365760" y="240983"/>
                      <a:pt x="357188" y="245745"/>
                      <a:pt x="347663" y="245745"/>
                    </a:cubicBezTo>
                    <a:cubicBezTo>
                      <a:pt x="342900" y="245745"/>
                      <a:pt x="339090" y="243840"/>
                      <a:pt x="337185" y="240983"/>
                    </a:cubicBezTo>
                    <a:cubicBezTo>
                      <a:pt x="334328" y="238125"/>
                      <a:pt x="332423" y="234315"/>
                      <a:pt x="332423" y="230505"/>
                    </a:cubicBezTo>
                    <a:cubicBezTo>
                      <a:pt x="332423" y="225743"/>
                      <a:pt x="334328" y="221933"/>
                      <a:pt x="339090" y="218122"/>
                    </a:cubicBezTo>
                    <a:cubicBezTo>
                      <a:pt x="343853" y="214313"/>
                      <a:pt x="349568" y="211455"/>
                      <a:pt x="356235" y="209550"/>
                    </a:cubicBezTo>
                    <a:lnTo>
                      <a:pt x="324803" y="190500"/>
                    </a:lnTo>
                    <a:cubicBezTo>
                      <a:pt x="320040" y="191453"/>
                      <a:pt x="316230" y="193358"/>
                      <a:pt x="312420" y="197168"/>
                    </a:cubicBezTo>
                    <a:cubicBezTo>
                      <a:pt x="308610" y="200025"/>
                      <a:pt x="306705" y="202883"/>
                      <a:pt x="305753" y="206693"/>
                    </a:cubicBezTo>
                    <a:cubicBezTo>
                      <a:pt x="292418" y="206693"/>
                      <a:pt x="282893" y="204788"/>
                      <a:pt x="276225" y="200978"/>
                    </a:cubicBezTo>
                    <a:cubicBezTo>
                      <a:pt x="282893" y="199072"/>
                      <a:pt x="288608" y="194310"/>
                      <a:pt x="291465" y="188595"/>
                    </a:cubicBezTo>
                    <a:cubicBezTo>
                      <a:pt x="295275" y="182880"/>
                      <a:pt x="297180" y="176213"/>
                      <a:pt x="297180" y="169545"/>
                    </a:cubicBezTo>
                    <a:cubicBezTo>
                      <a:pt x="297180" y="160020"/>
                      <a:pt x="294323" y="152400"/>
                      <a:pt x="287655" y="145733"/>
                    </a:cubicBezTo>
                    <a:cubicBezTo>
                      <a:pt x="281940" y="139065"/>
                      <a:pt x="274320" y="136208"/>
                      <a:pt x="265748" y="136208"/>
                    </a:cubicBezTo>
                    <a:cubicBezTo>
                      <a:pt x="255270" y="136208"/>
                      <a:pt x="245745" y="139065"/>
                      <a:pt x="238125" y="145733"/>
                    </a:cubicBezTo>
                    <a:cubicBezTo>
                      <a:pt x="230505" y="152400"/>
                      <a:pt x="226695" y="160972"/>
                      <a:pt x="226695" y="171450"/>
                    </a:cubicBezTo>
                    <a:cubicBezTo>
                      <a:pt x="226695" y="184785"/>
                      <a:pt x="234315" y="196215"/>
                      <a:pt x="248602" y="205740"/>
                    </a:cubicBezTo>
                    <a:cubicBezTo>
                      <a:pt x="263843" y="215265"/>
                      <a:pt x="280988" y="220028"/>
                      <a:pt x="301943" y="220028"/>
                    </a:cubicBezTo>
                    <a:cubicBezTo>
                      <a:pt x="299085" y="229553"/>
                      <a:pt x="303848" y="239078"/>
                      <a:pt x="317183" y="248603"/>
                    </a:cubicBezTo>
                    <a:cubicBezTo>
                      <a:pt x="330518" y="258128"/>
                      <a:pt x="345758" y="262890"/>
                      <a:pt x="361950" y="262890"/>
                    </a:cubicBezTo>
                    <a:cubicBezTo>
                      <a:pt x="371475" y="262890"/>
                      <a:pt x="381000" y="259080"/>
                      <a:pt x="390525" y="252413"/>
                    </a:cubicBezTo>
                    <a:cubicBezTo>
                      <a:pt x="400050" y="244793"/>
                      <a:pt x="406718" y="235268"/>
                      <a:pt x="412433" y="222885"/>
                    </a:cubicBezTo>
                    <a:lnTo>
                      <a:pt x="427673" y="256222"/>
                    </a:lnTo>
                    <a:lnTo>
                      <a:pt x="448628" y="246697"/>
                    </a:lnTo>
                    <a:lnTo>
                      <a:pt x="419100" y="198120"/>
                    </a:lnTo>
                    <a:cubicBezTo>
                      <a:pt x="424815" y="196215"/>
                      <a:pt x="428625" y="193358"/>
                      <a:pt x="431483" y="189547"/>
                    </a:cubicBezTo>
                    <a:cubicBezTo>
                      <a:pt x="435293" y="184785"/>
                      <a:pt x="436245" y="180022"/>
                      <a:pt x="436245" y="174308"/>
                    </a:cubicBezTo>
                    <a:cubicBezTo>
                      <a:pt x="436245" y="166688"/>
                      <a:pt x="433388" y="159068"/>
                      <a:pt x="426720" y="150495"/>
                    </a:cubicBezTo>
                    <a:cubicBezTo>
                      <a:pt x="420053" y="142875"/>
                      <a:pt x="413385" y="139065"/>
                      <a:pt x="407670" y="139065"/>
                    </a:cubicBezTo>
                    <a:cubicBezTo>
                      <a:pt x="401003" y="139065"/>
                      <a:pt x="394335" y="140970"/>
                      <a:pt x="389573" y="144780"/>
                    </a:cubicBezTo>
                    <a:cubicBezTo>
                      <a:pt x="384810" y="148590"/>
                      <a:pt x="381953" y="153353"/>
                      <a:pt x="381953" y="159068"/>
                    </a:cubicBezTo>
                    <a:cubicBezTo>
                      <a:pt x="381953" y="163830"/>
                      <a:pt x="383858" y="169545"/>
                      <a:pt x="387668" y="176213"/>
                    </a:cubicBezTo>
                    <a:cubicBezTo>
                      <a:pt x="381000" y="180022"/>
                      <a:pt x="375285" y="181928"/>
                      <a:pt x="370523" y="181928"/>
                    </a:cubicBezTo>
                    <a:cubicBezTo>
                      <a:pt x="359093" y="181928"/>
                      <a:pt x="349568" y="178118"/>
                      <a:pt x="341948" y="169545"/>
                    </a:cubicBezTo>
                    <a:cubicBezTo>
                      <a:pt x="334328" y="160972"/>
                      <a:pt x="329565" y="150495"/>
                      <a:pt x="329565" y="137160"/>
                    </a:cubicBezTo>
                    <a:cubicBezTo>
                      <a:pt x="329565" y="127635"/>
                      <a:pt x="332423" y="119063"/>
                      <a:pt x="339090" y="111443"/>
                    </a:cubicBezTo>
                    <a:cubicBezTo>
                      <a:pt x="344805" y="103822"/>
                      <a:pt x="352425" y="100965"/>
                      <a:pt x="360998" y="100965"/>
                    </a:cubicBezTo>
                    <a:lnTo>
                      <a:pt x="428625" y="100965"/>
                    </a:lnTo>
                    <a:lnTo>
                      <a:pt x="428625" y="42863"/>
                    </a:lnTo>
                    <a:lnTo>
                      <a:pt x="451485" y="42863"/>
                    </a:lnTo>
                    <a:lnTo>
                      <a:pt x="459105" y="42863"/>
                    </a:lnTo>
                    <a:lnTo>
                      <a:pt x="483870" y="42863"/>
                    </a:lnTo>
                    <a:lnTo>
                      <a:pt x="483870" y="182880"/>
                    </a:lnTo>
                    <a:lnTo>
                      <a:pt x="519113" y="206693"/>
                    </a:lnTo>
                    <a:lnTo>
                      <a:pt x="519113" y="42863"/>
                    </a:lnTo>
                    <a:lnTo>
                      <a:pt x="546735" y="42863"/>
                    </a:lnTo>
                    <a:lnTo>
                      <a:pt x="554355" y="42863"/>
                    </a:lnTo>
                    <a:lnTo>
                      <a:pt x="679133" y="42863"/>
                    </a:lnTo>
                    <a:lnTo>
                      <a:pt x="679133" y="95250"/>
                    </a:lnTo>
                    <a:cubicBezTo>
                      <a:pt x="670560" y="84772"/>
                      <a:pt x="660083" y="76200"/>
                      <a:pt x="649605" y="69533"/>
                    </a:cubicBezTo>
                    <a:cubicBezTo>
                      <a:pt x="638175" y="62865"/>
                      <a:pt x="626745" y="60008"/>
                      <a:pt x="617220" y="60008"/>
                    </a:cubicBezTo>
                    <a:cubicBezTo>
                      <a:pt x="601980" y="60008"/>
                      <a:pt x="588645" y="63818"/>
                      <a:pt x="579120" y="72390"/>
                    </a:cubicBezTo>
                    <a:cubicBezTo>
                      <a:pt x="568643" y="80963"/>
                      <a:pt x="562928" y="91440"/>
                      <a:pt x="562928" y="104775"/>
                    </a:cubicBezTo>
                    <a:cubicBezTo>
                      <a:pt x="562928" y="120015"/>
                      <a:pt x="570548" y="135255"/>
                      <a:pt x="586740" y="149543"/>
                    </a:cubicBezTo>
                    <a:cubicBezTo>
                      <a:pt x="602933" y="164783"/>
                      <a:pt x="618173" y="172403"/>
                      <a:pt x="633413" y="172403"/>
                    </a:cubicBezTo>
                    <a:cubicBezTo>
                      <a:pt x="641985" y="172403"/>
                      <a:pt x="649605" y="170497"/>
                      <a:pt x="658178" y="166688"/>
                    </a:cubicBezTo>
                    <a:cubicBezTo>
                      <a:pt x="665798" y="162878"/>
                      <a:pt x="673418" y="158115"/>
                      <a:pt x="680085" y="150495"/>
                    </a:cubicBezTo>
                    <a:lnTo>
                      <a:pt x="680085" y="181928"/>
                    </a:lnTo>
                    <a:lnTo>
                      <a:pt x="715328" y="205740"/>
                    </a:lnTo>
                    <a:lnTo>
                      <a:pt x="715328" y="41910"/>
                    </a:lnTo>
                    <a:lnTo>
                      <a:pt x="742950" y="41910"/>
                    </a:lnTo>
                    <a:lnTo>
                      <a:pt x="750570" y="41910"/>
                    </a:lnTo>
                    <a:lnTo>
                      <a:pt x="775335" y="41910"/>
                    </a:lnTo>
                    <a:lnTo>
                      <a:pt x="775335" y="181928"/>
                    </a:lnTo>
                    <a:lnTo>
                      <a:pt x="810578" y="205740"/>
                    </a:lnTo>
                    <a:lnTo>
                      <a:pt x="810578" y="41910"/>
                    </a:lnTo>
                    <a:lnTo>
                      <a:pt x="838200" y="41910"/>
                    </a:lnTo>
                    <a:lnTo>
                      <a:pt x="845820" y="41910"/>
                    </a:lnTo>
                    <a:lnTo>
                      <a:pt x="942975" y="41910"/>
                    </a:lnTo>
                    <a:lnTo>
                      <a:pt x="942975" y="92393"/>
                    </a:lnTo>
                    <a:lnTo>
                      <a:pt x="864870" y="92393"/>
                    </a:lnTo>
                    <a:cubicBezTo>
                      <a:pt x="860108" y="92393"/>
                      <a:pt x="857250" y="94297"/>
                      <a:pt x="854393" y="97155"/>
                    </a:cubicBezTo>
                    <a:cubicBezTo>
                      <a:pt x="851535" y="100013"/>
                      <a:pt x="849630" y="103822"/>
                      <a:pt x="849630" y="107633"/>
                    </a:cubicBezTo>
                    <a:cubicBezTo>
                      <a:pt x="849630" y="117158"/>
                      <a:pt x="853440" y="127635"/>
                      <a:pt x="862013" y="138113"/>
                    </a:cubicBezTo>
                    <a:cubicBezTo>
                      <a:pt x="870585" y="148590"/>
                      <a:pt x="878205" y="154305"/>
                      <a:pt x="884873" y="154305"/>
                    </a:cubicBezTo>
                    <a:cubicBezTo>
                      <a:pt x="886778" y="154305"/>
                      <a:pt x="888683" y="153353"/>
                      <a:pt x="889635" y="152400"/>
                    </a:cubicBezTo>
                    <a:cubicBezTo>
                      <a:pt x="891540" y="151447"/>
                      <a:pt x="892493" y="149543"/>
                      <a:pt x="892493" y="146685"/>
                    </a:cubicBezTo>
                    <a:lnTo>
                      <a:pt x="892493" y="133350"/>
                    </a:lnTo>
                    <a:cubicBezTo>
                      <a:pt x="892493" y="130493"/>
                      <a:pt x="893445" y="128588"/>
                      <a:pt x="895350" y="126683"/>
                    </a:cubicBezTo>
                    <a:cubicBezTo>
                      <a:pt x="896303" y="124778"/>
                      <a:pt x="898208" y="123825"/>
                      <a:pt x="900113" y="123825"/>
                    </a:cubicBezTo>
                    <a:lnTo>
                      <a:pt x="942975" y="123825"/>
                    </a:lnTo>
                    <a:lnTo>
                      <a:pt x="942975" y="182880"/>
                    </a:lnTo>
                    <a:close/>
                    <a:moveTo>
                      <a:pt x="90488" y="68580"/>
                    </a:moveTo>
                    <a:cubicBezTo>
                      <a:pt x="87630" y="75247"/>
                      <a:pt x="82868" y="79058"/>
                      <a:pt x="78105" y="81915"/>
                    </a:cubicBezTo>
                    <a:cubicBezTo>
                      <a:pt x="71438" y="80010"/>
                      <a:pt x="65723" y="75247"/>
                      <a:pt x="60960" y="69533"/>
                    </a:cubicBezTo>
                    <a:cubicBezTo>
                      <a:pt x="56197" y="63818"/>
                      <a:pt x="54293" y="57150"/>
                      <a:pt x="54293" y="50483"/>
                    </a:cubicBezTo>
                    <a:cubicBezTo>
                      <a:pt x="54293" y="44768"/>
                      <a:pt x="56197" y="40005"/>
                      <a:pt x="60960" y="35243"/>
                    </a:cubicBezTo>
                    <a:cubicBezTo>
                      <a:pt x="65723" y="30480"/>
                      <a:pt x="71438" y="28575"/>
                      <a:pt x="78105" y="28575"/>
                    </a:cubicBezTo>
                    <a:cubicBezTo>
                      <a:pt x="82868" y="28575"/>
                      <a:pt x="87630" y="30480"/>
                      <a:pt x="90488" y="33338"/>
                    </a:cubicBezTo>
                    <a:cubicBezTo>
                      <a:pt x="94298" y="37147"/>
                      <a:pt x="95250" y="40958"/>
                      <a:pt x="95250" y="45720"/>
                    </a:cubicBezTo>
                    <a:cubicBezTo>
                      <a:pt x="96203" y="54293"/>
                      <a:pt x="94298" y="61913"/>
                      <a:pt x="90488" y="68580"/>
                    </a:cubicBezTo>
                    <a:close/>
                    <a:moveTo>
                      <a:pt x="251460" y="181928"/>
                    </a:moveTo>
                    <a:cubicBezTo>
                      <a:pt x="247650" y="178118"/>
                      <a:pt x="246698" y="174308"/>
                      <a:pt x="246698" y="169545"/>
                    </a:cubicBezTo>
                    <a:cubicBezTo>
                      <a:pt x="246698" y="164783"/>
                      <a:pt x="248602" y="160020"/>
                      <a:pt x="251460" y="157163"/>
                    </a:cubicBezTo>
                    <a:cubicBezTo>
                      <a:pt x="255270" y="153353"/>
                      <a:pt x="259080" y="152400"/>
                      <a:pt x="263843" y="152400"/>
                    </a:cubicBezTo>
                    <a:cubicBezTo>
                      <a:pt x="268605" y="152400"/>
                      <a:pt x="273368" y="154305"/>
                      <a:pt x="276225" y="157163"/>
                    </a:cubicBezTo>
                    <a:cubicBezTo>
                      <a:pt x="280035" y="160972"/>
                      <a:pt x="280988" y="164783"/>
                      <a:pt x="280988" y="169545"/>
                    </a:cubicBezTo>
                    <a:cubicBezTo>
                      <a:pt x="280988" y="174308"/>
                      <a:pt x="279083" y="179070"/>
                      <a:pt x="276225" y="181928"/>
                    </a:cubicBezTo>
                    <a:cubicBezTo>
                      <a:pt x="272415" y="185738"/>
                      <a:pt x="268605" y="186690"/>
                      <a:pt x="263843" y="186690"/>
                    </a:cubicBezTo>
                    <a:cubicBezTo>
                      <a:pt x="259080" y="186690"/>
                      <a:pt x="254318" y="184785"/>
                      <a:pt x="251460" y="181928"/>
                    </a:cubicBezTo>
                    <a:close/>
                    <a:moveTo>
                      <a:pt x="648653" y="133350"/>
                    </a:moveTo>
                    <a:cubicBezTo>
                      <a:pt x="637223" y="139065"/>
                      <a:pt x="626745" y="141922"/>
                      <a:pt x="616268" y="141922"/>
                    </a:cubicBezTo>
                    <a:cubicBezTo>
                      <a:pt x="608648" y="141922"/>
                      <a:pt x="601980" y="139065"/>
                      <a:pt x="597218" y="135255"/>
                    </a:cubicBezTo>
                    <a:cubicBezTo>
                      <a:pt x="592455" y="130493"/>
                      <a:pt x="589598" y="125730"/>
                      <a:pt x="589598" y="120015"/>
                    </a:cubicBezTo>
                    <a:cubicBezTo>
                      <a:pt x="589598" y="111443"/>
                      <a:pt x="594360" y="103822"/>
                      <a:pt x="605790" y="96203"/>
                    </a:cubicBezTo>
                    <a:cubicBezTo>
                      <a:pt x="617220" y="88583"/>
                      <a:pt x="628650" y="85725"/>
                      <a:pt x="641985" y="85725"/>
                    </a:cubicBezTo>
                    <a:cubicBezTo>
                      <a:pt x="648653" y="85725"/>
                      <a:pt x="655320" y="87630"/>
                      <a:pt x="662940" y="92393"/>
                    </a:cubicBezTo>
                    <a:cubicBezTo>
                      <a:pt x="670560" y="96203"/>
                      <a:pt x="677228" y="101918"/>
                      <a:pt x="682943" y="109538"/>
                    </a:cubicBezTo>
                    <a:cubicBezTo>
                      <a:pt x="671513" y="119063"/>
                      <a:pt x="660083" y="127635"/>
                      <a:pt x="648653" y="13335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78" name="Google Shape;7178;p35"/>
              <p:cNvSpPr/>
              <p:nvPr/>
            </p:nvSpPr>
            <p:spPr>
              <a:xfrm>
                <a:off x="5744527" y="4910137"/>
                <a:ext cx="119062" cy="87630"/>
              </a:xfrm>
              <a:custGeom>
                <a:avLst/>
                <a:gdLst/>
                <a:ahLst/>
                <a:cxnLst/>
                <a:rect l="l" t="t" r="r" b="b"/>
                <a:pathLst>
                  <a:path w="119062" h="87630" extrusionOk="0">
                    <a:moveTo>
                      <a:pt x="54293" y="13335"/>
                    </a:moveTo>
                    <a:cubicBezTo>
                      <a:pt x="42863" y="3810"/>
                      <a:pt x="34290" y="0"/>
                      <a:pt x="27623" y="0"/>
                    </a:cubicBezTo>
                    <a:cubicBezTo>
                      <a:pt x="21908" y="0"/>
                      <a:pt x="17145" y="953"/>
                      <a:pt x="12383" y="1905"/>
                    </a:cubicBezTo>
                    <a:cubicBezTo>
                      <a:pt x="8573" y="2857"/>
                      <a:pt x="4763" y="5715"/>
                      <a:pt x="0" y="9525"/>
                    </a:cubicBezTo>
                    <a:lnTo>
                      <a:pt x="13335" y="30480"/>
                    </a:lnTo>
                    <a:cubicBezTo>
                      <a:pt x="17145" y="27622"/>
                      <a:pt x="20002" y="25718"/>
                      <a:pt x="22860" y="24765"/>
                    </a:cubicBezTo>
                    <a:cubicBezTo>
                      <a:pt x="26670" y="22860"/>
                      <a:pt x="29527" y="22860"/>
                      <a:pt x="33338" y="22860"/>
                    </a:cubicBezTo>
                    <a:cubicBezTo>
                      <a:pt x="41910" y="22860"/>
                      <a:pt x="60008" y="37147"/>
                      <a:pt x="86677" y="65722"/>
                    </a:cubicBezTo>
                    <a:lnTo>
                      <a:pt x="107633" y="87630"/>
                    </a:lnTo>
                    <a:lnTo>
                      <a:pt x="119063" y="78105"/>
                    </a:lnTo>
                    <a:cubicBezTo>
                      <a:pt x="103823" y="60007"/>
                      <a:pt x="82868" y="39053"/>
                      <a:pt x="54293" y="13335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79" name="Google Shape;7179;p35"/>
              <p:cNvSpPr/>
              <p:nvPr/>
            </p:nvSpPr>
            <p:spPr>
              <a:xfrm>
                <a:off x="5934075" y="4693919"/>
                <a:ext cx="635317" cy="209550"/>
              </a:xfrm>
              <a:custGeom>
                <a:avLst/>
                <a:gdLst/>
                <a:ahLst/>
                <a:cxnLst/>
                <a:rect l="l" t="t" r="r" b="b"/>
                <a:pathLst>
                  <a:path w="635317" h="209550" extrusionOk="0">
                    <a:moveTo>
                      <a:pt x="577215" y="13335"/>
                    </a:moveTo>
                    <a:lnTo>
                      <a:pt x="441008" y="13335"/>
                    </a:lnTo>
                    <a:lnTo>
                      <a:pt x="433388" y="13335"/>
                    </a:lnTo>
                    <a:lnTo>
                      <a:pt x="330517" y="13335"/>
                    </a:lnTo>
                    <a:lnTo>
                      <a:pt x="349567" y="44768"/>
                    </a:lnTo>
                    <a:lnTo>
                      <a:pt x="388620" y="44768"/>
                    </a:lnTo>
                    <a:lnTo>
                      <a:pt x="388620" y="110490"/>
                    </a:lnTo>
                    <a:lnTo>
                      <a:pt x="334328" y="110490"/>
                    </a:lnTo>
                    <a:lnTo>
                      <a:pt x="334328" y="54293"/>
                    </a:lnTo>
                    <a:cubicBezTo>
                      <a:pt x="334328" y="41910"/>
                      <a:pt x="328613" y="30480"/>
                      <a:pt x="316230" y="18098"/>
                    </a:cubicBezTo>
                    <a:cubicBezTo>
                      <a:pt x="303847" y="5715"/>
                      <a:pt x="291465" y="0"/>
                      <a:pt x="280035" y="0"/>
                    </a:cubicBezTo>
                    <a:cubicBezTo>
                      <a:pt x="269558" y="0"/>
                      <a:pt x="260985" y="2858"/>
                      <a:pt x="254317" y="9525"/>
                    </a:cubicBezTo>
                    <a:cubicBezTo>
                      <a:pt x="246697" y="17145"/>
                      <a:pt x="243840" y="24765"/>
                      <a:pt x="243840" y="35243"/>
                    </a:cubicBezTo>
                    <a:cubicBezTo>
                      <a:pt x="243840" y="38100"/>
                      <a:pt x="243840" y="41910"/>
                      <a:pt x="244792" y="44768"/>
                    </a:cubicBezTo>
                    <a:lnTo>
                      <a:pt x="227647" y="14288"/>
                    </a:lnTo>
                    <a:lnTo>
                      <a:pt x="0" y="14288"/>
                    </a:lnTo>
                    <a:lnTo>
                      <a:pt x="17145" y="45720"/>
                    </a:lnTo>
                    <a:lnTo>
                      <a:pt x="159067" y="45720"/>
                    </a:lnTo>
                    <a:lnTo>
                      <a:pt x="159067" y="71438"/>
                    </a:lnTo>
                    <a:cubicBezTo>
                      <a:pt x="154305" y="71438"/>
                      <a:pt x="149542" y="73343"/>
                      <a:pt x="143828" y="78105"/>
                    </a:cubicBezTo>
                    <a:cubicBezTo>
                      <a:pt x="138113" y="82868"/>
                      <a:pt x="132397" y="88583"/>
                      <a:pt x="126683" y="97155"/>
                    </a:cubicBezTo>
                    <a:cubicBezTo>
                      <a:pt x="119063" y="88583"/>
                      <a:pt x="111442" y="81915"/>
                      <a:pt x="103822" y="77153"/>
                    </a:cubicBezTo>
                    <a:cubicBezTo>
                      <a:pt x="96203" y="72390"/>
                      <a:pt x="88583" y="70485"/>
                      <a:pt x="81915" y="70485"/>
                    </a:cubicBezTo>
                    <a:cubicBezTo>
                      <a:pt x="69533" y="70485"/>
                      <a:pt x="58103" y="75248"/>
                      <a:pt x="48578" y="84773"/>
                    </a:cubicBezTo>
                    <a:cubicBezTo>
                      <a:pt x="39053" y="94298"/>
                      <a:pt x="35242" y="104775"/>
                      <a:pt x="35242" y="117158"/>
                    </a:cubicBezTo>
                    <a:cubicBezTo>
                      <a:pt x="35242" y="130493"/>
                      <a:pt x="40958" y="144780"/>
                      <a:pt x="52388" y="160020"/>
                    </a:cubicBezTo>
                    <a:cubicBezTo>
                      <a:pt x="63817" y="175260"/>
                      <a:pt x="80010" y="191453"/>
                      <a:pt x="100965" y="206693"/>
                    </a:cubicBezTo>
                    <a:lnTo>
                      <a:pt x="110490" y="195263"/>
                    </a:lnTo>
                    <a:cubicBezTo>
                      <a:pt x="97155" y="183833"/>
                      <a:pt x="86678" y="172403"/>
                      <a:pt x="79058" y="161925"/>
                    </a:cubicBezTo>
                    <a:cubicBezTo>
                      <a:pt x="71438" y="150495"/>
                      <a:pt x="68580" y="140018"/>
                      <a:pt x="68580" y="131445"/>
                    </a:cubicBezTo>
                    <a:cubicBezTo>
                      <a:pt x="68580" y="121920"/>
                      <a:pt x="71438" y="114300"/>
                      <a:pt x="76200" y="107633"/>
                    </a:cubicBezTo>
                    <a:cubicBezTo>
                      <a:pt x="80963" y="100965"/>
                      <a:pt x="87630" y="98108"/>
                      <a:pt x="95250" y="98108"/>
                    </a:cubicBezTo>
                    <a:cubicBezTo>
                      <a:pt x="100013" y="98108"/>
                      <a:pt x="103822" y="99060"/>
                      <a:pt x="107633" y="101918"/>
                    </a:cubicBezTo>
                    <a:cubicBezTo>
                      <a:pt x="111442" y="103823"/>
                      <a:pt x="115253" y="107633"/>
                      <a:pt x="118110" y="112395"/>
                    </a:cubicBezTo>
                    <a:cubicBezTo>
                      <a:pt x="110490" y="128588"/>
                      <a:pt x="105728" y="139065"/>
                      <a:pt x="104775" y="143828"/>
                    </a:cubicBezTo>
                    <a:lnTo>
                      <a:pt x="136208" y="157163"/>
                    </a:lnTo>
                    <a:cubicBezTo>
                      <a:pt x="140017" y="140018"/>
                      <a:pt x="146685" y="124778"/>
                      <a:pt x="155258" y="113348"/>
                    </a:cubicBezTo>
                    <a:cubicBezTo>
                      <a:pt x="163830" y="101918"/>
                      <a:pt x="173355" y="96203"/>
                      <a:pt x="182880" y="96203"/>
                    </a:cubicBezTo>
                    <a:cubicBezTo>
                      <a:pt x="188595" y="96203"/>
                      <a:pt x="193358" y="98108"/>
                      <a:pt x="197167" y="100965"/>
                    </a:cubicBezTo>
                    <a:cubicBezTo>
                      <a:pt x="200978" y="103823"/>
                      <a:pt x="202883" y="107633"/>
                      <a:pt x="202883" y="111443"/>
                    </a:cubicBezTo>
                    <a:cubicBezTo>
                      <a:pt x="203835" y="120015"/>
                      <a:pt x="199072" y="129540"/>
                      <a:pt x="190500" y="140018"/>
                    </a:cubicBezTo>
                    <a:cubicBezTo>
                      <a:pt x="181928" y="151448"/>
                      <a:pt x="170497" y="161925"/>
                      <a:pt x="156210" y="171450"/>
                    </a:cubicBezTo>
                    <a:lnTo>
                      <a:pt x="185738" y="199073"/>
                    </a:lnTo>
                    <a:cubicBezTo>
                      <a:pt x="198120" y="185738"/>
                      <a:pt x="207645" y="172403"/>
                      <a:pt x="214313" y="160020"/>
                    </a:cubicBezTo>
                    <a:cubicBezTo>
                      <a:pt x="220980" y="147638"/>
                      <a:pt x="224790" y="135255"/>
                      <a:pt x="224790" y="124778"/>
                    </a:cubicBezTo>
                    <a:cubicBezTo>
                      <a:pt x="224790" y="112395"/>
                      <a:pt x="221933" y="101918"/>
                      <a:pt x="216217" y="92393"/>
                    </a:cubicBezTo>
                    <a:cubicBezTo>
                      <a:pt x="211455" y="82868"/>
                      <a:pt x="203835" y="77153"/>
                      <a:pt x="195263" y="73343"/>
                    </a:cubicBezTo>
                    <a:lnTo>
                      <a:pt x="195263" y="45720"/>
                    </a:lnTo>
                    <a:lnTo>
                      <a:pt x="243840" y="45720"/>
                    </a:lnTo>
                    <a:cubicBezTo>
                      <a:pt x="245745" y="55245"/>
                      <a:pt x="250508" y="62865"/>
                      <a:pt x="259080" y="70485"/>
                    </a:cubicBezTo>
                    <a:cubicBezTo>
                      <a:pt x="270510" y="80963"/>
                      <a:pt x="283845" y="87630"/>
                      <a:pt x="300038" y="90488"/>
                    </a:cubicBezTo>
                    <a:lnTo>
                      <a:pt x="300038" y="111443"/>
                    </a:lnTo>
                    <a:lnTo>
                      <a:pt x="288608" y="111443"/>
                    </a:lnTo>
                    <a:cubicBezTo>
                      <a:pt x="284797" y="111443"/>
                      <a:pt x="281940" y="112395"/>
                      <a:pt x="279083" y="114300"/>
                    </a:cubicBezTo>
                    <a:cubicBezTo>
                      <a:pt x="276225" y="116205"/>
                      <a:pt x="275272" y="119063"/>
                      <a:pt x="275272" y="122873"/>
                    </a:cubicBezTo>
                    <a:cubicBezTo>
                      <a:pt x="275272" y="130493"/>
                      <a:pt x="281940" y="140018"/>
                      <a:pt x="294322" y="152400"/>
                    </a:cubicBezTo>
                    <a:cubicBezTo>
                      <a:pt x="306705" y="163830"/>
                      <a:pt x="316230" y="169545"/>
                      <a:pt x="323850" y="169545"/>
                    </a:cubicBezTo>
                    <a:cubicBezTo>
                      <a:pt x="327660" y="169545"/>
                      <a:pt x="330517" y="167640"/>
                      <a:pt x="332422" y="164783"/>
                    </a:cubicBezTo>
                    <a:cubicBezTo>
                      <a:pt x="334328" y="161925"/>
                      <a:pt x="335280" y="158115"/>
                      <a:pt x="335280" y="154305"/>
                    </a:cubicBezTo>
                    <a:lnTo>
                      <a:pt x="335280" y="142875"/>
                    </a:lnTo>
                    <a:lnTo>
                      <a:pt x="389572" y="142875"/>
                    </a:lnTo>
                    <a:lnTo>
                      <a:pt x="389572" y="189548"/>
                    </a:lnTo>
                    <a:lnTo>
                      <a:pt x="424815" y="208598"/>
                    </a:lnTo>
                    <a:lnTo>
                      <a:pt x="424815" y="44768"/>
                    </a:lnTo>
                    <a:lnTo>
                      <a:pt x="452438" y="44768"/>
                    </a:lnTo>
                    <a:lnTo>
                      <a:pt x="460058" y="44768"/>
                    </a:lnTo>
                    <a:lnTo>
                      <a:pt x="566738" y="44768"/>
                    </a:lnTo>
                    <a:lnTo>
                      <a:pt x="566738" y="72390"/>
                    </a:lnTo>
                    <a:lnTo>
                      <a:pt x="514350" y="72390"/>
                    </a:lnTo>
                    <a:cubicBezTo>
                      <a:pt x="501967" y="72390"/>
                      <a:pt x="491490" y="76200"/>
                      <a:pt x="481965" y="83820"/>
                    </a:cubicBezTo>
                    <a:cubicBezTo>
                      <a:pt x="473392" y="91440"/>
                      <a:pt x="469583" y="100965"/>
                      <a:pt x="469583" y="111443"/>
                    </a:cubicBezTo>
                    <a:cubicBezTo>
                      <a:pt x="469583" y="126683"/>
                      <a:pt x="473392" y="142875"/>
                      <a:pt x="481965" y="159068"/>
                    </a:cubicBezTo>
                    <a:cubicBezTo>
                      <a:pt x="489585" y="175260"/>
                      <a:pt x="501967" y="192405"/>
                      <a:pt x="518160" y="208598"/>
                    </a:cubicBezTo>
                    <a:lnTo>
                      <a:pt x="529590" y="200978"/>
                    </a:lnTo>
                    <a:cubicBezTo>
                      <a:pt x="519113" y="191453"/>
                      <a:pt x="511492" y="180975"/>
                      <a:pt x="505778" y="169545"/>
                    </a:cubicBezTo>
                    <a:cubicBezTo>
                      <a:pt x="501015" y="158115"/>
                      <a:pt x="498158" y="146685"/>
                      <a:pt x="498158" y="135255"/>
                    </a:cubicBezTo>
                    <a:cubicBezTo>
                      <a:pt x="498158" y="126683"/>
                      <a:pt x="501015" y="119063"/>
                      <a:pt x="507683" y="113348"/>
                    </a:cubicBezTo>
                    <a:cubicBezTo>
                      <a:pt x="513397" y="106680"/>
                      <a:pt x="521017" y="103823"/>
                      <a:pt x="529590" y="103823"/>
                    </a:cubicBezTo>
                    <a:lnTo>
                      <a:pt x="564833" y="103823"/>
                    </a:lnTo>
                    <a:lnTo>
                      <a:pt x="564833" y="185738"/>
                    </a:lnTo>
                    <a:lnTo>
                      <a:pt x="600075" y="209550"/>
                    </a:lnTo>
                    <a:lnTo>
                      <a:pt x="600075" y="45720"/>
                    </a:lnTo>
                    <a:lnTo>
                      <a:pt x="635318" y="45720"/>
                    </a:lnTo>
                    <a:lnTo>
                      <a:pt x="618172" y="14288"/>
                    </a:lnTo>
                    <a:lnTo>
                      <a:pt x="577215" y="14288"/>
                    </a:lnTo>
                    <a:close/>
                    <a:moveTo>
                      <a:pt x="299085" y="75248"/>
                    </a:moveTo>
                    <a:cubicBezTo>
                      <a:pt x="292417" y="73343"/>
                      <a:pt x="287655" y="69533"/>
                      <a:pt x="283845" y="63818"/>
                    </a:cubicBezTo>
                    <a:cubicBezTo>
                      <a:pt x="280035" y="58103"/>
                      <a:pt x="278130" y="51435"/>
                      <a:pt x="278130" y="42863"/>
                    </a:cubicBezTo>
                    <a:cubicBezTo>
                      <a:pt x="278130" y="37148"/>
                      <a:pt x="280035" y="31433"/>
                      <a:pt x="281940" y="27623"/>
                    </a:cubicBezTo>
                    <a:cubicBezTo>
                      <a:pt x="284797" y="23813"/>
                      <a:pt x="287655" y="20955"/>
                      <a:pt x="291465" y="20955"/>
                    </a:cubicBezTo>
                    <a:cubicBezTo>
                      <a:pt x="294322" y="20955"/>
                      <a:pt x="296228" y="22860"/>
                      <a:pt x="297180" y="25718"/>
                    </a:cubicBezTo>
                    <a:cubicBezTo>
                      <a:pt x="299085" y="28575"/>
                      <a:pt x="299085" y="32385"/>
                      <a:pt x="299085" y="36195"/>
                    </a:cubicBezTo>
                    <a:lnTo>
                      <a:pt x="299085" y="75248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80" name="Google Shape;7180;p35"/>
              <p:cNvSpPr/>
              <p:nvPr/>
            </p:nvSpPr>
            <p:spPr>
              <a:xfrm>
                <a:off x="6413182" y="4612005"/>
                <a:ext cx="104075" cy="94352"/>
              </a:xfrm>
              <a:custGeom>
                <a:avLst/>
                <a:gdLst/>
                <a:ahLst/>
                <a:cxnLst/>
                <a:rect l="l" t="t" r="r" b="b"/>
                <a:pathLst>
                  <a:path w="104075" h="94352" extrusionOk="0">
                    <a:moveTo>
                      <a:pt x="89535" y="60007"/>
                    </a:moveTo>
                    <a:cubicBezTo>
                      <a:pt x="81915" y="47625"/>
                      <a:pt x="76200" y="40005"/>
                      <a:pt x="72390" y="36195"/>
                    </a:cubicBezTo>
                    <a:cubicBezTo>
                      <a:pt x="64770" y="25717"/>
                      <a:pt x="55245" y="16192"/>
                      <a:pt x="44767" y="9525"/>
                    </a:cubicBezTo>
                    <a:cubicBezTo>
                      <a:pt x="34290" y="2857"/>
                      <a:pt x="23813" y="0"/>
                      <a:pt x="14288" y="0"/>
                    </a:cubicBezTo>
                    <a:cubicBezTo>
                      <a:pt x="8572" y="952"/>
                      <a:pt x="3810" y="1905"/>
                      <a:pt x="0" y="2857"/>
                    </a:cubicBezTo>
                    <a:lnTo>
                      <a:pt x="15240" y="36195"/>
                    </a:lnTo>
                    <a:cubicBezTo>
                      <a:pt x="20002" y="34290"/>
                      <a:pt x="25717" y="33338"/>
                      <a:pt x="31433" y="33338"/>
                    </a:cubicBezTo>
                    <a:cubicBezTo>
                      <a:pt x="37147" y="33338"/>
                      <a:pt x="42863" y="34290"/>
                      <a:pt x="47625" y="37147"/>
                    </a:cubicBezTo>
                    <a:cubicBezTo>
                      <a:pt x="52388" y="39052"/>
                      <a:pt x="57150" y="41910"/>
                      <a:pt x="60008" y="45720"/>
                    </a:cubicBezTo>
                    <a:lnTo>
                      <a:pt x="97155" y="94297"/>
                    </a:lnTo>
                    <a:cubicBezTo>
                      <a:pt x="108585" y="95250"/>
                      <a:pt x="105727" y="83820"/>
                      <a:pt x="89535" y="60007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81" name="Google Shape;7181;p35"/>
              <p:cNvSpPr/>
              <p:nvPr/>
            </p:nvSpPr>
            <p:spPr>
              <a:xfrm>
                <a:off x="6671309" y="4707255"/>
                <a:ext cx="676275" cy="234314"/>
              </a:xfrm>
              <a:custGeom>
                <a:avLst/>
                <a:gdLst/>
                <a:ahLst/>
                <a:cxnLst/>
                <a:rect l="l" t="t" r="r" b="b"/>
                <a:pathLst>
                  <a:path w="676275" h="234314" extrusionOk="0">
                    <a:moveTo>
                      <a:pt x="605790" y="171450"/>
                    </a:moveTo>
                    <a:lnTo>
                      <a:pt x="641033" y="195263"/>
                    </a:lnTo>
                    <a:lnTo>
                      <a:pt x="641033" y="31432"/>
                    </a:lnTo>
                    <a:lnTo>
                      <a:pt x="676275" y="31432"/>
                    </a:lnTo>
                    <a:lnTo>
                      <a:pt x="659130" y="0"/>
                    </a:lnTo>
                    <a:lnTo>
                      <a:pt x="467678" y="0"/>
                    </a:lnTo>
                    <a:lnTo>
                      <a:pt x="460058" y="0"/>
                    </a:lnTo>
                    <a:lnTo>
                      <a:pt x="299085" y="0"/>
                    </a:lnTo>
                    <a:lnTo>
                      <a:pt x="291465" y="0"/>
                    </a:lnTo>
                    <a:lnTo>
                      <a:pt x="203835" y="0"/>
                    </a:lnTo>
                    <a:lnTo>
                      <a:pt x="196215" y="0"/>
                    </a:lnTo>
                    <a:lnTo>
                      <a:pt x="0" y="0"/>
                    </a:lnTo>
                    <a:lnTo>
                      <a:pt x="17145" y="31432"/>
                    </a:lnTo>
                    <a:lnTo>
                      <a:pt x="151448" y="31432"/>
                    </a:lnTo>
                    <a:lnTo>
                      <a:pt x="151448" y="59055"/>
                    </a:lnTo>
                    <a:lnTo>
                      <a:pt x="43815" y="59055"/>
                    </a:lnTo>
                    <a:lnTo>
                      <a:pt x="38100" y="70485"/>
                    </a:lnTo>
                    <a:cubicBezTo>
                      <a:pt x="54293" y="75247"/>
                      <a:pt x="67628" y="82867"/>
                      <a:pt x="78105" y="92392"/>
                    </a:cubicBezTo>
                    <a:cubicBezTo>
                      <a:pt x="87630" y="102870"/>
                      <a:pt x="93345" y="113347"/>
                      <a:pt x="93345" y="124777"/>
                    </a:cubicBezTo>
                    <a:cubicBezTo>
                      <a:pt x="93345" y="129540"/>
                      <a:pt x="91440" y="134302"/>
                      <a:pt x="86678" y="138113"/>
                    </a:cubicBezTo>
                    <a:cubicBezTo>
                      <a:pt x="80963" y="142875"/>
                      <a:pt x="75248" y="144780"/>
                      <a:pt x="68580" y="146685"/>
                    </a:cubicBezTo>
                    <a:cubicBezTo>
                      <a:pt x="66675" y="142875"/>
                      <a:pt x="63818" y="140017"/>
                      <a:pt x="60008" y="137160"/>
                    </a:cubicBezTo>
                    <a:cubicBezTo>
                      <a:pt x="56198" y="134302"/>
                      <a:pt x="52388" y="133350"/>
                      <a:pt x="49530" y="133350"/>
                    </a:cubicBezTo>
                    <a:cubicBezTo>
                      <a:pt x="44768" y="133350"/>
                      <a:pt x="40005" y="135255"/>
                      <a:pt x="37148" y="139065"/>
                    </a:cubicBezTo>
                    <a:cubicBezTo>
                      <a:pt x="33338" y="142875"/>
                      <a:pt x="32385" y="147638"/>
                      <a:pt x="32385" y="153352"/>
                    </a:cubicBezTo>
                    <a:cubicBezTo>
                      <a:pt x="32385" y="160972"/>
                      <a:pt x="36195" y="168592"/>
                      <a:pt x="44768" y="173355"/>
                    </a:cubicBezTo>
                    <a:cubicBezTo>
                      <a:pt x="52388" y="179070"/>
                      <a:pt x="62865" y="181927"/>
                      <a:pt x="73343" y="181927"/>
                    </a:cubicBezTo>
                    <a:lnTo>
                      <a:pt x="97155" y="234315"/>
                    </a:lnTo>
                    <a:lnTo>
                      <a:pt x="114300" y="224790"/>
                    </a:lnTo>
                    <a:lnTo>
                      <a:pt x="82868" y="180022"/>
                    </a:lnTo>
                    <a:cubicBezTo>
                      <a:pt x="93345" y="178117"/>
                      <a:pt x="102870" y="173355"/>
                      <a:pt x="110490" y="166688"/>
                    </a:cubicBezTo>
                    <a:cubicBezTo>
                      <a:pt x="118110" y="160020"/>
                      <a:pt x="120968" y="152400"/>
                      <a:pt x="120968" y="142875"/>
                    </a:cubicBezTo>
                    <a:cubicBezTo>
                      <a:pt x="120968" y="133350"/>
                      <a:pt x="118110" y="123825"/>
                      <a:pt x="112395" y="114300"/>
                    </a:cubicBezTo>
                    <a:cubicBezTo>
                      <a:pt x="107633" y="104775"/>
                      <a:pt x="100013" y="97155"/>
                      <a:pt x="89535" y="90488"/>
                    </a:cubicBezTo>
                    <a:lnTo>
                      <a:pt x="151448" y="90488"/>
                    </a:lnTo>
                    <a:lnTo>
                      <a:pt x="151448" y="176213"/>
                    </a:lnTo>
                    <a:lnTo>
                      <a:pt x="186690" y="195263"/>
                    </a:lnTo>
                    <a:lnTo>
                      <a:pt x="186690" y="31432"/>
                    </a:lnTo>
                    <a:lnTo>
                      <a:pt x="214313" y="31432"/>
                    </a:lnTo>
                    <a:lnTo>
                      <a:pt x="221933" y="31432"/>
                    </a:lnTo>
                    <a:lnTo>
                      <a:pt x="246698" y="31432"/>
                    </a:lnTo>
                    <a:lnTo>
                      <a:pt x="246698" y="171450"/>
                    </a:lnTo>
                    <a:lnTo>
                      <a:pt x="281940" y="195263"/>
                    </a:lnTo>
                    <a:lnTo>
                      <a:pt x="281940" y="31432"/>
                    </a:lnTo>
                    <a:lnTo>
                      <a:pt x="309563" y="31432"/>
                    </a:lnTo>
                    <a:lnTo>
                      <a:pt x="317183" y="31432"/>
                    </a:lnTo>
                    <a:lnTo>
                      <a:pt x="415290" y="31432"/>
                    </a:lnTo>
                    <a:lnTo>
                      <a:pt x="415290" y="81915"/>
                    </a:lnTo>
                    <a:lnTo>
                      <a:pt x="337185" y="81915"/>
                    </a:lnTo>
                    <a:cubicBezTo>
                      <a:pt x="332423" y="81915"/>
                      <a:pt x="329565" y="83820"/>
                      <a:pt x="326708" y="86677"/>
                    </a:cubicBezTo>
                    <a:cubicBezTo>
                      <a:pt x="323850" y="89535"/>
                      <a:pt x="321945" y="93345"/>
                      <a:pt x="321945" y="97155"/>
                    </a:cubicBezTo>
                    <a:cubicBezTo>
                      <a:pt x="321945" y="106680"/>
                      <a:pt x="325755" y="117157"/>
                      <a:pt x="334328" y="127635"/>
                    </a:cubicBezTo>
                    <a:cubicBezTo>
                      <a:pt x="342900" y="138113"/>
                      <a:pt x="350520" y="143827"/>
                      <a:pt x="357188" y="143827"/>
                    </a:cubicBezTo>
                    <a:cubicBezTo>
                      <a:pt x="359093" y="143827"/>
                      <a:pt x="360998" y="142875"/>
                      <a:pt x="361950" y="141922"/>
                    </a:cubicBezTo>
                    <a:cubicBezTo>
                      <a:pt x="363855" y="140970"/>
                      <a:pt x="364808" y="139065"/>
                      <a:pt x="364808" y="136207"/>
                    </a:cubicBezTo>
                    <a:lnTo>
                      <a:pt x="364808" y="122872"/>
                    </a:lnTo>
                    <a:cubicBezTo>
                      <a:pt x="364808" y="120015"/>
                      <a:pt x="365760" y="118110"/>
                      <a:pt x="367665" y="116205"/>
                    </a:cubicBezTo>
                    <a:cubicBezTo>
                      <a:pt x="368618" y="114300"/>
                      <a:pt x="370523" y="113347"/>
                      <a:pt x="372428" y="113347"/>
                    </a:cubicBezTo>
                    <a:lnTo>
                      <a:pt x="415290" y="113347"/>
                    </a:lnTo>
                    <a:lnTo>
                      <a:pt x="415290" y="175260"/>
                    </a:lnTo>
                    <a:lnTo>
                      <a:pt x="450533" y="194310"/>
                    </a:lnTo>
                    <a:lnTo>
                      <a:pt x="450533" y="30480"/>
                    </a:lnTo>
                    <a:lnTo>
                      <a:pt x="478155" y="30480"/>
                    </a:lnTo>
                    <a:lnTo>
                      <a:pt x="485775" y="30480"/>
                    </a:lnTo>
                    <a:lnTo>
                      <a:pt x="513397" y="30480"/>
                    </a:lnTo>
                    <a:lnTo>
                      <a:pt x="513397" y="96202"/>
                    </a:lnTo>
                    <a:lnTo>
                      <a:pt x="501968" y="96202"/>
                    </a:lnTo>
                    <a:cubicBezTo>
                      <a:pt x="499110" y="96202"/>
                      <a:pt x="497205" y="97155"/>
                      <a:pt x="495300" y="99060"/>
                    </a:cubicBezTo>
                    <a:cubicBezTo>
                      <a:pt x="493395" y="100965"/>
                      <a:pt x="492443" y="102870"/>
                      <a:pt x="492443" y="105727"/>
                    </a:cubicBezTo>
                    <a:cubicBezTo>
                      <a:pt x="492443" y="111442"/>
                      <a:pt x="499110" y="120967"/>
                      <a:pt x="512445" y="134302"/>
                    </a:cubicBezTo>
                    <a:cubicBezTo>
                      <a:pt x="525780" y="147638"/>
                      <a:pt x="535305" y="154305"/>
                      <a:pt x="541020" y="154305"/>
                    </a:cubicBezTo>
                    <a:cubicBezTo>
                      <a:pt x="542925" y="154305"/>
                      <a:pt x="544830" y="153352"/>
                      <a:pt x="545783" y="151447"/>
                    </a:cubicBezTo>
                    <a:cubicBezTo>
                      <a:pt x="547688" y="148590"/>
                      <a:pt x="548640" y="145732"/>
                      <a:pt x="548640" y="142875"/>
                    </a:cubicBezTo>
                    <a:lnTo>
                      <a:pt x="548640" y="127635"/>
                    </a:lnTo>
                    <a:lnTo>
                      <a:pt x="606743" y="127635"/>
                    </a:lnTo>
                    <a:lnTo>
                      <a:pt x="606743" y="171450"/>
                    </a:lnTo>
                    <a:close/>
                    <a:moveTo>
                      <a:pt x="547688" y="97155"/>
                    </a:moveTo>
                    <a:lnTo>
                      <a:pt x="547688" y="31432"/>
                    </a:lnTo>
                    <a:lnTo>
                      <a:pt x="605790" y="31432"/>
                    </a:lnTo>
                    <a:lnTo>
                      <a:pt x="605790" y="97155"/>
                    </a:lnTo>
                    <a:lnTo>
                      <a:pt x="547688" y="97155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82" name="Google Shape;7182;p35"/>
              <p:cNvSpPr/>
              <p:nvPr/>
            </p:nvSpPr>
            <p:spPr>
              <a:xfrm>
                <a:off x="7259002" y="4910137"/>
                <a:ext cx="119062" cy="87630"/>
              </a:xfrm>
              <a:custGeom>
                <a:avLst/>
                <a:gdLst/>
                <a:ahLst/>
                <a:cxnLst/>
                <a:rect l="l" t="t" r="r" b="b"/>
                <a:pathLst>
                  <a:path w="119062" h="87630" extrusionOk="0">
                    <a:moveTo>
                      <a:pt x="54292" y="13335"/>
                    </a:moveTo>
                    <a:cubicBezTo>
                      <a:pt x="42863" y="3810"/>
                      <a:pt x="34290" y="0"/>
                      <a:pt x="27622" y="0"/>
                    </a:cubicBezTo>
                    <a:cubicBezTo>
                      <a:pt x="21907" y="0"/>
                      <a:pt x="17145" y="953"/>
                      <a:pt x="12382" y="1905"/>
                    </a:cubicBezTo>
                    <a:cubicBezTo>
                      <a:pt x="8572" y="2857"/>
                      <a:pt x="4763" y="5715"/>
                      <a:pt x="0" y="9525"/>
                    </a:cubicBezTo>
                    <a:lnTo>
                      <a:pt x="13335" y="30480"/>
                    </a:lnTo>
                    <a:cubicBezTo>
                      <a:pt x="17145" y="27622"/>
                      <a:pt x="20003" y="25718"/>
                      <a:pt x="22860" y="24765"/>
                    </a:cubicBezTo>
                    <a:cubicBezTo>
                      <a:pt x="26670" y="22860"/>
                      <a:pt x="29528" y="22860"/>
                      <a:pt x="33338" y="22860"/>
                    </a:cubicBezTo>
                    <a:cubicBezTo>
                      <a:pt x="41910" y="22860"/>
                      <a:pt x="60007" y="37147"/>
                      <a:pt x="86678" y="65722"/>
                    </a:cubicBezTo>
                    <a:lnTo>
                      <a:pt x="107632" y="87630"/>
                    </a:lnTo>
                    <a:lnTo>
                      <a:pt x="119063" y="78105"/>
                    </a:lnTo>
                    <a:cubicBezTo>
                      <a:pt x="103822" y="60007"/>
                      <a:pt x="81915" y="39053"/>
                      <a:pt x="54292" y="13335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183" name="Google Shape;7183;p35"/>
            <p:cNvSpPr/>
            <p:nvPr/>
          </p:nvSpPr>
          <p:spPr>
            <a:xfrm>
              <a:off x="5888982" y="2284094"/>
              <a:ext cx="406654" cy="721042"/>
            </a:xfrm>
            <a:custGeom>
              <a:avLst/>
              <a:gdLst/>
              <a:ahLst/>
              <a:cxnLst/>
              <a:rect l="l" t="t" r="r" b="b"/>
              <a:pathLst>
                <a:path w="406654" h="721042" extrusionOk="0">
                  <a:moveTo>
                    <a:pt x="75573" y="576263"/>
                  </a:moveTo>
                  <a:cubicBezTo>
                    <a:pt x="75573" y="576263"/>
                    <a:pt x="75573" y="576263"/>
                    <a:pt x="75573" y="576263"/>
                  </a:cubicBezTo>
                  <a:cubicBezTo>
                    <a:pt x="67953" y="591503"/>
                    <a:pt x="69858" y="604838"/>
                    <a:pt x="74620" y="612458"/>
                  </a:cubicBezTo>
                  <a:cubicBezTo>
                    <a:pt x="80335" y="623888"/>
                    <a:pt x="91765" y="632460"/>
                    <a:pt x="108910" y="640080"/>
                  </a:cubicBezTo>
                  <a:cubicBezTo>
                    <a:pt x="108910" y="640080"/>
                    <a:pt x="108910" y="641033"/>
                    <a:pt x="108910" y="641033"/>
                  </a:cubicBezTo>
                  <a:cubicBezTo>
                    <a:pt x="108910" y="661035"/>
                    <a:pt x="127960" y="677228"/>
                    <a:pt x="160345" y="684848"/>
                  </a:cubicBezTo>
                  <a:cubicBezTo>
                    <a:pt x="162250" y="700088"/>
                    <a:pt x="177490" y="721043"/>
                    <a:pt x="210828" y="721043"/>
                  </a:cubicBezTo>
                  <a:cubicBezTo>
                    <a:pt x="214638" y="721043"/>
                    <a:pt x="219400" y="721043"/>
                    <a:pt x="226068" y="719138"/>
                  </a:cubicBezTo>
                  <a:cubicBezTo>
                    <a:pt x="244165" y="713423"/>
                    <a:pt x="256548" y="700088"/>
                    <a:pt x="257500" y="684848"/>
                  </a:cubicBezTo>
                  <a:cubicBezTo>
                    <a:pt x="289885" y="676275"/>
                    <a:pt x="308935" y="661035"/>
                    <a:pt x="308935" y="641033"/>
                  </a:cubicBezTo>
                  <a:cubicBezTo>
                    <a:pt x="308935" y="639128"/>
                    <a:pt x="308935" y="637223"/>
                    <a:pt x="307983" y="635318"/>
                  </a:cubicBezTo>
                  <a:cubicBezTo>
                    <a:pt x="329890" y="621983"/>
                    <a:pt x="342273" y="605790"/>
                    <a:pt x="342273" y="589598"/>
                  </a:cubicBezTo>
                  <a:cubicBezTo>
                    <a:pt x="342273" y="584835"/>
                    <a:pt x="340368" y="580073"/>
                    <a:pt x="338463" y="576263"/>
                  </a:cubicBezTo>
                  <a:cubicBezTo>
                    <a:pt x="371800" y="542925"/>
                    <a:pt x="389898" y="510540"/>
                    <a:pt x="399423" y="480060"/>
                  </a:cubicBezTo>
                  <a:lnTo>
                    <a:pt x="399423" y="480060"/>
                  </a:lnTo>
                  <a:cubicBezTo>
                    <a:pt x="400375" y="478155"/>
                    <a:pt x="400375" y="476250"/>
                    <a:pt x="401328" y="474345"/>
                  </a:cubicBezTo>
                  <a:cubicBezTo>
                    <a:pt x="404185" y="462915"/>
                    <a:pt x="406090" y="448628"/>
                    <a:pt x="406090" y="446722"/>
                  </a:cubicBezTo>
                  <a:cubicBezTo>
                    <a:pt x="407995" y="421005"/>
                    <a:pt x="405138" y="395288"/>
                    <a:pt x="396565" y="370522"/>
                  </a:cubicBezTo>
                  <a:lnTo>
                    <a:pt x="387993" y="350520"/>
                  </a:lnTo>
                  <a:cubicBezTo>
                    <a:pt x="380373" y="336233"/>
                    <a:pt x="370848" y="322897"/>
                    <a:pt x="360370" y="312420"/>
                  </a:cubicBezTo>
                  <a:cubicBezTo>
                    <a:pt x="357513" y="309563"/>
                    <a:pt x="354655" y="306705"/>
                    <a:pt x="351798" y="304800"/>
                  </a:cubicBezTo>
                  <a:lnTo>
                    <a:pt x="351798" y="304800"/>
                  </a:lnTo>
                  <a:lnTo>
                    <a:pt x="340368" y="294322"/>
                  </a:lnTo>
                  <a:cubicBezTo>
                    <a:pt x="337510" y="291465"/>
                    <a:pt x="334653" y="288608"/>
                    <a:pt x="331795" y="286703"/>
                  </a:cubicBezTo>
                  <a:cubicBezTo>
                    <a:pt x="292743" y="251460"/>
                    <a:pt x="264168" y="224790"/>
                    <a:pt x="272740" y="163830"/>
                  </a:cubicBezTo>
                  <a:cubicBezTo>
                    <a:pt x="283218" y="106680"/>
                    <a:pt x="265120" y="47625"/>
                    <a:pt x="241308" y="32385"/>
                  </a:cubicBezTo>
                  <a:cubicBezTo>
                    <a:pt x="239403" y="31432"/>
                    <a:pt x="238450" y="30480"/>
                    <a:pt x="236545" y="30480"/>
                  </a:cubicBezTo>
                  <a:cubicBezTo>
                    <a:pt x="235593" y="21907"/>
                    <a:pt x="234640" y="16193"/>
                    <a:pt x="233688" y="16193"/>
                  </a:cubicBezTo>
                  <a:cubicBezTo>
                    <a:pt x="227020" y="4763"/>
                    <a:pt x="217495" y="953"/>
                    <a:pt x="210828" y="0"/>
                  </a:cubicBezTo>
                  <a:cubicBezTo>
                    <a:pt x="208923" y="0"/>
                    <a:pt x="207970" y="0"/>
                    <a:pt x="206065" y="0"/>
                  </a:cubicBezTo>
                  <a:cubicBezTo>
                    <a:pt x="194635" y="0"/>
                    <a:pt x="174633" y="4763"/>
                    <a:pt x="166060" y="37148"/>
                  </a:cubicBezTo>
                  <a:cubicBezTo>
                    <a:pt x="160345" y="58103"/>
                    <a:pt x="161298" y="87630"/>
                    <a:pt x="161298" y="115253"/>
                  </a:cubicBezTo>
                  <a:cubicBezTo>
                    <a:pt x="161298" y="120968"/>
                    <a:pt x="161298" y="126682"/>
                    <a:pt x="161298" y="130493"/>
                  </a:cubicBezTo>
                  <a:cubicBezTo>
                    <a:pt x="159393" y="178118"/>
                    <a:pt x="114625" y="237172"/>
                    <a:pt x="81288" y="277178"/>
                  </a:cubicBezTo>
                  <a:cubicBezTo>
                    <a:pt x="81288" y="277178"/>
                    <a:pt x="55570" y="304800"/>
                    <a:pt x="33663" y="343853"/>
                  </a:cubicBezTo>
                  <a:cubicBezTo>
                    <a:pt x="14613" y="374333"/>
                    <a:pt x="-50157" y="493395"/>
                    <a:pt x="75573" y="576263"/>
                  </a:cubicBezTo>
                  <a:close/>
                  <a:moveTo>
                    <a:pt x="210828" y="696278"/>
                  </a:moveTo>
                  <a:cubicBezTo>
                    <a:pt x="197493" y="696278"/>
                    <a:pt x="186063" y="688658"/>
                    <a:pt x="186063" y="681038"/>
                  </a:cubicBezTo>
                  <a:cubicBezTo>
                    <a:pt x="186063" y="680085"/>
                    <a:pt x="186063" y="678180"/>
                    <a:pt x="187015" y="677228"/>
                  </a:cubicBezTo>
                  <a:cubicBezTo>
                    <a:pt x="190825" y="677228"/>
                    <a:pt x="194635" y="678180"/>
                    <a:pt x="198445" y="678180"/>
                  </a:cubicBezTo>
                  <a:cubicBezTo>
                    <a:pt x="202255" y="678180"/>
                    <a:pt x="206065" y="678180"/>
                    <a:pt x="210828" y="678180"/>
                  </a:cubicBezTo>
                  <a:cubicBezTo>
                    <a:pt x="218448" y="678180"/>
                    <a:pt x="227020" y="678180"/>
                    <a:pt x="233688" y="677228"/>
                  </a:cubicBezTo>
                  <a:cubicBezTo>
                    <a:pt x="234640" y="678180"/>
                    <a:pt x="234640" y="680085"/>
                    <a:pt x="234640" y="681038"/>
                  </a:cubicBezTo>
                  <a:cubicBezTo>
                    <a:pt x="235593" y="688658"/>
                    <a:pt x="224163" y="696278"/>
                    <a:pt x="210828" y="696278"/>
                  </a:cubicBezTo>
                  <a:close/>
                  <a:moveTo>
                    <a:pt x="236545" y="662940"/>
                  </a:moveTo>
                  <a:cubicBezTo>
                    <a:pt x="231783" y="663893"/>
                    <a:pt x="226068" y="663893"/>
                    <a:pt x="221305" y="664845"/>
                  </a:cubicBezTo>
                  <a:cubicBezTo>
                    <a:pt x="217495" y="664845"/>
                    <a:pt x="214638" y="664845"/>
                    <a:pt x="210828" y="664845"/>
                  </a:cubicBezTo>
                  <a:cubicBezTo>
                    <a:pt x="202255" y="664845"/>
                    <a:pt x="193683" y="663893"/>
                    <a:pt x="185110" y="662940"/>
                  </a:cubicBezTo>
                  <a:cubicBezTo>
                    <a:pt x="153678" y="659130"/>
                    <a:pt x="135580" y="647700"/>
                    <a:pt x="135580" y="639128"/>
                  </a:cubicBezTo>
                  <a:cubicBezTo>
                    <a:pt x="135580" y="638175"/>
                    <a:pt x="135580" y="638175"/>
                    <a:pt x="135580" y="637223"/>
                  </a:cubicBezTo>
                  <a:cubicBezTo>
                    <a:pt x="159393" y="641985"/>
                    <a:pt x="185110" y="642938"/>
                    <a:pt x="202255" y="642938"/>
                  </a:cubicBezTo>
                  <a:cubicBezTo>
                    <a:pt x="235593" y="642938"/>
                    <a:pt x="267025" y="639128"/>
                    <a:pt x="284170" y="633413"/>
                  </a:cubicBezTo>
                  <a:cubicBezTo>
                    <a:pt x="286075" y="635318"/>
                    <a:pt x="287028" y="637223"/>
                    <a:pt x="287028" y="639128"/>
                  </a:cubicBezTo>
                  <a:cubicBezTo>
                    <a:pt x="287028" y="647700"/>
                    <a:pt x="267978" y="659130"/>
                    <a:pt x="236545" y="662940"/>
                  </a:cubicBezTo>
                  <a:close/>
                  <a:moveTo>
                    <a:pt x="89860" y="304800"/>
                  </a:moveTo>
                  <a:lnTo>
                    <a:pt x="90813" y="302895"/>
                  </a:lnTo>
                  <a:cubicBezTo>
                    <a:pt x="132723" y="253365"/>
                    <a:pt x="181300" y="188595"/>
                    <a:pt x="184158" y="131445"/>
                  </a:cubicBezTo>
                  <a:cubicBezTo>
                    <a:pt x="184158" y="125730"/>
                    <a:pt x="184158" y="120015"/>
                    <a:pt x="184158" y="114300"/>
                  </a:cubicBezTo>
                  <a:cubicBezTo>
                    <a:pt x="184158" y="87630"/>
                    <a:pt x="183205" y="60960"/>
                    <a:pt x="187968" y="42863"/>
                  </a:cubicBezTo>
                  <a:cubicBezTo>
                    <a:pt x="191778" y="26670"/>
                    <a:pt x="198445" y="24765"/>
                    <a:pt x="202255" y="24765"/>
                  </a:cubicBezTo>
                  <a:cubicBezTo>
                    <a:pt x="203208" y="24765"/>
                    <a:pt x="204160" y="24765"/>
                    <a:pt x="204160" y="24765"/>
                  </a:cubicBezTo>
                  <a:cubicBezTo>
                    <a:pt x="207018" y="24765"/>
                    <a:pt x="208923" y="29528"/>
                    <a:pt x="209875" y="37148"/>
                  </a:cubicBezTo>
                  <a:cubicBezTo>
                    <a:pt x="209875" y="41910"/>
                    <a:pt x="209875" y="56198"/>
                    <a:pt x="208923" y="71438"/>
                  </a:cubicBezTo>
                  <a:cubicBezTo>
                    <a:pt x="207018" y="105728"/>
                    <a:pt x="205113" y="151447"/>
                    <a:pt x="209875" y="172403"/>
                  </a:cubicBezTo>
                  <a:cubicBezTo>
                    <a:pt x="215590" y="195263"/>
                    <a:pt x="226068" y="218122"/>
                    <a:pt x="235593" y="240030"/>
                  </a:cubicBezTo>
                  <a:cubicBezTo>
                    <a:pt x="248928" y="268605"/>
                    <a:pt x="261310" y="296228"/>
                    <a:pt x="262263" y="321945"/>
                  </a:cubicBezTo>
                  <a:cubicBezTo>
                    <a:pt x="264168" y="367665"/>
                    <a:pt x="241308" y="371475"/>
                    <a:pt x="225115" y="374333"/>
                  </a:cubicBezTo>
                  <a:cubicBezTo>
                    <a:pt x="217495" y="375285"/>
                    <a:pt x="208923" y="377190"/>
                    <a:pt x="208923" y="385763"/>
                  </a:cubicBezTo>
                  <a:cubicBezTo>
                    <a:pt x="208923" y="389572"/>
                    <a:pt x="211780" y="393383"/>
                    <a:pt x="216543" y="393383"/>
                  </a:cubicBezTo>
                  <a:cubicBezTo>
                    <a:pt x="218448" y="393383"/>
                    <a:pt x="220353" y="392430"/>
                    <a:pt x="224163" y="392430"/>
                  </a:cubicBezTo>
                  <a:cubicBezTo>
                    <a:pt x="228925" y="391478"/>
                    <a:pt x="237498" y="389572"/>
                    <a:pt x="246070" y="389572"/>
                  </a:cubicBezTo>
                  <a:cubicBezTo>
                    <a:pt x="251785" y="389572"/>
                    <a:pt x="256548" y="390525"/>
                    <a:pt x="261310" y="391478"/>
                  </a:cubicBezTo>
                  <a:cubicBezTo>
                    <a:pt x="275598" y="395288"/>
                    <a:pt x="286075" y="405765"/>
                    <a:pt x="290838" y="418147"/>
                  </a:cubicBezTo>
                  <a:cubicBezTo>
                    <a:pt x="294648" y="429578"/>
                    <a:pt x="294648" y="449580"/>
                    <a:pt x="273693" y="477203"/>
                  </a:cubicBezTo>
                  <a:cubicBezTo>
                    <a:pt x="269883" y="482918"/>
                    <a:pt x="259405" y="490538"/>
                    <a:pt x="238450" y="494347"/>
                  </a:cubicBezTo>
                  <a:cubicBezTo>
                    <a:pt x="231783" y="495300"/>
                    <a:pt x="231783" y="499110"/>
                    <a:pt x="231783" y="501968"/>
                  </a:cubicBezTo>
                  <a:cubicBezTo>
                    <a:pt x="231783" y="504825"/>
                    <a:pt x="234640" y="507683"/>
                    <a:pt x="239403" y="507683"/>
                  </a:cubicBezTo>
                  <a:cubicBezTo>
                    <a:pt x="241308" y="507683"/>
                    <a:pt x="243213" y="507683"/>
                    <a:pt x="245118" y="507683"/>
                  </a:cubicBezTo>
                  <a:cubicBezTo>
                    <a:pt x="277503" y="507683"/>
                    <a:pt x="302268" y="514350"/>
                    <a:pt x="313698" y="526733"/>
                  </a:cubicBezTo>
                  <a:cubicBezTo>
                    <a:pt x="319413" y="532448"/>
                    <a:pt x="321318" y="539115"/>
                    <a:pt x="321318" y="546735"/>
                  </a:cubicBezTo>
                  <a:cubicBezTo>
                    <a:pt x="320365" y="561023"/>
                    <a:pt x="301315" y="566738"/>
                    <a:pt x="287980" y="569595"/>
                  </a:cubicBezTo>
                  <a:cubicBezTo>
                    <a:pt x="278455" y="572453"/>
                    <a:pt x="272740" y="573405"/>
                    <a:pt x="272740" y="580073"/>
                  </a:cubicBezTo>
                  <a:lnTo>
                    <a:pt x="272740" y="582930"/>
                  </a:lnTo>
                  <a:lnTo>
                    <a:pt x="277503" y="586740"/>
                  </a:lnTo>
                  <a:lnTo>
                    <a:pt x="280360" y="586740"/>
                  </a:lnTo>
                  <a:cubicBezTo>
                    <a:pt x="282265" y="586740"/>
                    <a:pt x="284170" y="585788"/>
                    <a:pt x="287980" y="584835"/>
                  </a:cubicBezTo>
                  <a:cubicBezTo>
                    <a:pt x="296553" y="581978"/>
                    <a:pt x="304173" y="581025"/>
                    <a:pt x="309888" y="581025"/>
                  </a:cubicBezTo>
                  <a:cubicBezTo>
                    <a:pt x="312745" y="581025"/>
                    <a:pt x="314650" y="581025"/>
                    <a:pt x="315603" y="581978"/>
                  </a:cubicBezTo>
                  <a:cubicBezTo>
                    <a:pt x="320365" y="582930"/>
                    <a:pt x="320365" y="585788"/>
                    <a:pt x="320365" y="586740"/>
                  </a:cubicBezTo>
                  <a:cubicBezTo>
                    <a:pt x="320365" y="594360"/>
                    <a:pt x="308935" y="606743"/>
                    <a:pt x="283218" y="617220"/>
                  </a:cubicBezTo>
                  <a:lnTo>
                    <a:pt x="282265" y="617220"/>
                  </a:lnTo>
                  <a:lnTo>
                    <a:pt x="282265" y="617220"/>
                  </a:lnTo>
                  <a:cubicBezTo>
                    <a:pt x="269883" y="622935"/>
                    <a:pt x="241308" y="625793"/>
                    <a:pt x="210828" y="625793"/>
                  </a:cubicBezTo>
                  <a:cubicBezTo>
                    <a:pt x="163203" y="625793"/>
                    <a:pt x="107958" y="617220"/>
                    <a:pt x="98433" y="597218"/>
                  </a:cubicBezTo>
                  <a:cubicBezTo>
                    <a:pt x="96528" y="592455"/>
                    <a:pt x="96528" y="586740"/>
                    <a:pt x="101290" y="580073"/>
                  </a:cubicBezTo>
                  <a:cubicBezTo>
                    <a:pt x="102243" y="581025"/>
                    <a:pt x="104148" y="582930"/>
                    <a:pt x="106053" y="583883"/>
                  </a:cubicBezTo>
                  <a:cubicBezTo>
                    <a:pt x="137485" y="600075"/>
                    <a:pt x="178443" y="602933"/>
                    <a:pt x="201303" y="602933"/>
                  </a:cubicBezTo>
                  <a:cubicBezTo>
                    <a:pt x="216543" y="602933"/>
                    <a:pt x="227973" y="601980"/>
                    <a:pt x="232735" y="601028"/>
                  </a:cubicBezTo>
                  <a:cubicBezTo>
                    <a:pt x="238450" y="600075"/>
                    <a:pt x="247975" y="598170"/>
                    <a:pt x="247023" y="590550"/>
                  </a:cubicBezTo>
                  <a:cubicBezTo>
                    <a:pt x="247023" y="585788"/>
                    <a:pt x="243213" y="583883"/>
                    <a:pt x="236545" y="583883"/>
                  </a:cubicBezTo>
                  <a:cubicBezTo>
                    <a:pt x="235593" y="583883"/>
                    <a:pt x="234640" y="583883"/>
                    <a:pt x="232735" y="583883"/>
                  </a:cubicBezTo>
                  <a:cubicBezTo>
                    <a:pt x="227973" y="583883"/>
                    <a:pt x="221305" y="584835"/>
                    <a:pt x="212733" y="584835"/>
                  </a:cubicBezTo>
                  <a:cubicBezTo>
                    <a:pt x="183205" y="584835"/>
                    <a:pt x="153678" y="579120"/>
                    <a:pt x="120340" y="566738"/>
                  </a:cubicBezTo>
                  <a:cubicBezTo>
                    <a:pt x="104148" y="561975"/>
                    <a:pt x="71763" y="541973"/>
                    <a:pt x="65095" y="537210"/>
                  </a:cubicBezTo>
                  <a:cubicBezTo>
                    <a:pt x="40330" y="518160"/>
                    <a:pt x="26995" y="484822"/>
                    <a:pt x="26995" y="444818"/>
                  </a:cubicBezTo>
                  <a:cubicBezTo>
                    <a:pt x="24138" y="382905"/>
                    <a:pt x="69858" y="327660"/>
                    <a:pt x="89860" y="30480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4" name="Google Shape;7184;p35"/>
            <p:cNvSpPr/>
            <p:nvPr/>
          </p:nvSpPr>
          <p:spPr>
            <a:xfrm>
              <a:off x="6256972" y="2756535"/>
              <a:ext cx="368617" cy="631507"/>
            </a:xfrm>
            <a:custGeom>
              <a:avLst/>
              <a:gdLst/>
              <a:ahLst/>
              <a:cxnLst/>
              <a:rect l="l" t="t" r="r" b="b"/>
              <a:pathLst>
                <a:path w="368617" h="631507" extrusionOk="0">
                  <a:moveTo>
                    <a:pt x="351473" y="631507"/>
                  </a:moveTo>
                  <a:lnTo>
                    <a:pt x="328613" y="625793"/>
                  </a:lnTo>
                  <a:cubicBezTo>
                    <a:pt x="339090" y="584835"/>
                    <a:pt x="344805" y="542925"/>
                    <a:pt x="344805" y="500062"/>
                  </a:cubicBezTo>
                  <a:cubicBezTo>
                    <a:pt x="344805" y="282893"/>
                    <a:pt x="206693" y="90488"/>
                    <a:pt x="0" y="22860"/>
                  </a:cubicBezTo>
                  <a:lnTo>
                    <a:pt x="7620" y="0"/>
                  </a:lnTo>
                  <a:cubicBezTo>
                    <a:pt x="223838" y="71438"/>
                    <a:pt x="368618" y="272415"/>
                    <a:pt x="368618" y="500062"/>
                  </a:cubicBezTo>
                  <a:cubicBezTo>
                    <a:pt x="368618" y="544830"/>
                    <a:pt x="362903" y="588645"/>
                    <a:pt x="351473" y="63150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5" name="Google Shape;7185;p35"/>
            <p:cNvSpPr/>
            <p:nvPr/>
          </p:nvSpPr>
          <p:spPr>
            <a:xfrm>
              <a:off x="5572125" y="2767964"/>
              <a:ext cx="337185" cy="621030"/>
            </a:xfrm>
            <a:custGeom>
              <a:avLst/>
              <a:gdLst/>
              <a:ahLst/>
              <a:cxnLst/>
              <a:rect l="l" t="t" r="r" b="b"/>
              <a:pathLst>
                <a:path w="337185" h="621030" extrusionOk="0">
                  <a:moveTo>
                    <a:pt x="17145" y="621030"/>
                  </a:moveTo>
                  <a:cubicBezTo>
                    <a:pt x="5715" y="578168"/>
                    <a:pt x="0" y="533400"/>
                    <a:pt x="0" y="488632"/>
                  </a:cubicBezTo>
                  <a:cubicBezTo>
                    <a:pt x="0" y="273368"/>
                    <a:pt x="129540" y="80963"/>
                    <a:pt x="328613" y="0"/>
                  </a:cubicBezTo>
                  <a:lnTo>
                    <a:pt x="337185" y="21908"/>
                  </a:lnTo>
                  <a:cubicBezTo>
                    <a:pt x="146685" y="99060"/>
                    <a:pt x="22860" y="281940"/>
                    <a:pt x="22860" y="487680"/>
                  </a:cubicBezTo>
                  <a:cubicBezTo>
                    <a:pt x="22860" y="530543"/>
                    <a:pt x="28575" y="572453"/>
                    <a:pt x="39052" y="613410"/>
                  </a:cubicBezTo>
                  <a:lnTo>
                    <a:pt x="17145" y="62103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186" name="Google Shape;7186;p35"/>
            <p:cNvGrpSpPr/>
            <p:nvPr/>
          </p:nvGrpSpPr>
          <p:grpSpPr>
            <a:xfrm>
              <a:off x="4910701" y="3818108"/>
              <a:ext cx="2376312" cy="776751"/>
              <a:chOff x="4910701" y="3818108"/>
              <a:chExt cx="2376312" cy="776751"/>
            </a:xfrm>
          </p:grpSpPr>
          <p:sp>
            <p:nvSpPr>
              <p:cNvPr id="7187" name="Google Shape;7187;p35"/>
              <p:cNvSpPr/>
              <p:nvPr/>
            </p:nvSpPr>
            <p:spPr>
              <a:xfrm>
                <a:off x="5957887" y="4451032"/>
                <a:ext cx="25717" cy="3333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33337" extrusionOk="0">
                    <a:moveTo>
                      <a:pt x="12383" y="0"/>
                    </a:moveTo>
                    <a:cubicBezTo>
                      <a:pt x="9525" y="0"/>
                      <a:pt x="6667" y="953"/>
                      <a:pt x="3810" y="3810"/>
                    </a:cubicBezTo>
                    <a:cubicBezTo>
                      <a:pt x="953" y="5715"/>
                      <a:pt x="0" y="9525"/>
                      <a:pt x="0" y="12383"/>
                    </a:cubicBezTo>
                    <a:cubicBezTo>
                      <a:pt x="0" y="17145"/>
                      <a:pt x="1905" y="21908"/>
                      <a:pt x="5715" y="25718"/>
                    </a:cubicBezTo>
                    <a:cubicBezTo>
                      <a:pt x="9525" y="29528"/>
                      <a:pt x="14288" y="32385"/>
                      <a:pt x="20955" y="33338"/>
                    </a:cubicBezTo>
                    <a:cubicBezTo>
                      <a:pt x="21908" y="31433"/>
                      <a:pt x="23813" y="30480"/>
                      <a:pt x="23813" y="27623"/>
                    </a:cubicBezTo>
                    <a:cubicBezTo>
                      <a:pt x="24765" y="25718"/>
                      <a:pt x="24765" y="22860"/>
                      <a:pt x="25717" y="19050"/>
                    </a:cubicBezTo>
                    <a:cubicBezTo>
                      <a:pt x="25717" y="14288"/>
                      <a:pt x="24765" y="9525"/>
                      <a:pt x="21908" y="6668"/>
                    </a:cubicBezTo>
                    <a:cubicBezTo>
                      <a:pt x="19050" y="2858"/>
                      <a:pt x="16192" y="953"/>
                      <a:pt x="12383" y="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88" name="Google Shape;7188;p35"/>
              <p:cNvSpPr/>
              <p:nvPr/>
            </p:nvSpPr>
            <p:spPr>
              <a:xfrm>
                <a:off x="6030277" y="4486275"/>
                <a:ext cx="53339" cy="31432"/>
              </a:xfrm>
              <a:custGeom>
                <a:avLst/>
                <a:gdLst/>
                <a:ahLst/>
                <a:cxnLst/>
                <a:rect l="l" t="t" r="r" b="b"/>
                <a:pathLst>
                  <a:path w="53339" h="31432" extrusionOk="0">
                    <a:moveTo>
                      <a:pt x="26670" y="0"/>
                    </a:moveTo>
                    <a:cubicBezTo>
                      <a:pt x="19050" y="0"/>
                      <a:pt x="13335" y="1905"/>
                      <a:pt x="8572" y="4763"/>
                    </a:cubicBezTo>
                    <a:cubicBezTo>
                      <a:pt x="2857" y="8572"/>
                      <a:pt x="952" y="13335"/>
                      <a:pt x="0" y="18097"/>
                    </a:cubicBezTo>
                    <a:cubicBezTo>
                      <a:pt x="0" y="21907"/>
                      <a:pt x="952" y="24765"/>
                      <a:pt x="4763" y="27622"/>
                    </a:cubicBezTo>
                    <a:cubicBezTo>
                      <a:pt x="7620" y="30480"/>
                      <a:pt x="11430" y="31432"/>
                      <a:pt x="15240" y="31432"/>
                    </a:cubicBezTo>
                    <a:cubicBezTo>
                      <a:pt x="20955" y="31432"/>
                      <a:pt x="27622" y="30480"/>
                      <a:pt x="33338" y="27622"/>
                    </a:cubicBezTo>
                    <a:cubicBezTo>
                      <a:pt x="39052" y="24765"/>
                      <a:pt x="45720" y="20955"/>
                      <a:pt x="53340" y="15240"/>
                    </a:cubicBezTo>
                    <a:cubicBezTo>
                      <a:pt x="49530" y="10478"/>
                      <a:pt x="44767" y="6668"/>
                      <a:pt x="40005" y="3810"/>
                    </a:cubicBezTo>
                    <a:cubicBezTo>
                      <a:pt x="36195" y="1905"/>
                      <a:pt x="31432" y="953"/>
                      <a:pt x="26670" y="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89" name="Google Shape;7189;p35"/>
              <p:cNvSpPr/>
              <p:nvPr/>
            </p:nvSpPr>
            <p:spPr>
              <a:xfrm rot="-4289663">
                <a:off x="5514869" y="4359959"/>
                <a:ext cx="37147" cy="36195"/>
              </a:xfrm>
              <a:custGeom>
                <a:avLst/>
                <a:gdLst/>
                <a:ahLst/>
                <a:cxnLst/>
                <a:rect l="l" t="t" r="r" b="b"/>
                <a:pathLst>
                  <a:path w="37147" h="36195" extrusionOk="0">
                    <a:moveTo>
                      <a:pt x="0" y="0"/>
                    </a:moveTo>
                    <a:lnTo>
                      <a:pt x="37148" y="0"/>
                    </a:lnTo>
                    <a:lnTo>
                      <a:pt x="37148" y="36195"/>
                    </a:lnTo>
                    <a:lnTo>
                      <a:pt x="0" y="36195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90" name="Google Shape;7190;p35"/>
              <p:cNvSpPr/>
              <p:nvPr/>
            </p:nvSpPr>
            <p:spPr>
              <a:xfrm>
                <a:off x="5833809" y="4470677"/>
                <a:ext cx="53593" cy="30258"/>
              </a:xfrm>
              <a:custGeom>
                <a:avLst/>
                <a:gdLst/>
                <a:ahLst/>
                <a:cxnLst/>
                <a:rect l="l" t="t" r="r" b="b"/>
                <a:pathLst>
                  <a:path w="53593" h="30258" extrusionOk="0">
                    <a:moveTo>
                      <a:pt x="28828" y="357"/>
                    </a:moveTo>
                    <a:cubicBezTo>
                      <a:pt x="21208" y="-595"/>
                      <a:pt x="15493" y="357"/>
                      <a:pt x="9778" y="3215"/>
                    </a:cubicBezTo>
                    <a:cubicBezTo>
                      <a:pt x="4063" y="6072"/>
                      <a:pt x="1206" y="10835"/>
                      <a:pt x="253" y="15597"/>
                    </a:cubicBezTo>
                    <a:cubicBezTo>
                      <a:pt x="-699" y="19407"/>
                      <a:pt x="1206" y="22265"/>
                      <a:pt x="3111" y="25122"/>
                    </a:cubicBezTo>
                    <a:cubicBezTo>
                      <a:pt x="5968" y="27980"/>
                      <a:pt x="8826" y="29885"/>
                      <a:pt x="13588" y="29885"/>
                    </a:cubicBezTo>
                    <a:cubicBezTo>
                      <a:pt x="19303" y="30837"/>
                      <a:pt x="25971" y="29885"/>
                      <a:pt x="32638" y="27980"/>
                    </a:cubicBezTo>
                    <a:cubicBezTo>
                      <a:pt x="39306" y="26075"/>
                      <a:pt x="45973" y="23217"/>
                      <a:pt x="53593" y="18455"/>
                    </a:cubicBezTo>
                    <a:cubicBezTo>
                      <a:pt x="49783" y="13692"/>
                      <a:pt x="45973" y="8930"/>
                      <a:pt x="42163" y="5120"/>
                    </a:cubicBezTo>
                    <a:cubicBezTo>
                      <a:pt x="37401" y="3215"/>
                      <a:pt x="32638" y="1310"/>
                      <a:pt x="28828" y="357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91" name="Google Shape;7191;p35"/>
              <p:cNvSpPr/>
              <p:nvPr/>
            </p:nvSpPr>
            <p:spPr>
              <a:xfrm rot="-1450734">
                <a:off x="6823927" y="4289965"/>
                <a:ext cx="36196" cy="37148"/>
              </a:xfrm>
              <a:custGeom>
                <a:avLst/>
                <a:gdLst/>
                <a:ahLst/>
                <a:cxnLst/>
                <a:rect l="l" t="t" r="r" b="b"/>
                <a:pathLst>
                  <a:path w="36196" h="37148" extrusionOk="0">
                    <a:moveTo>
                      <a:pt x="0" y="0"/>
                    </a:moveTo>
                    <a:lnTo>
                      <a:pt x="36196" y="0"/>
                    </a:lnTo>
                    <a:lnTo>
                      <a:pt x="36196" y="37149"/>
                    </a:lnTo>
                    <a:lnTo>
                      <a:pt x="0" y="37149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92" name="Google Shape;7192;p35"/>
              <p:cNvSpPr/>
              <p:nvPr/>
            </p:nvSpPr>
            <p:spPr>
              <a:xfrm>
                <a:off x="6727133" y="4373310"/>
                <a:ext cx="54368" cy="46765"/>
              </a:xfrm>
              <a:custGeom>
                <a:avLst/>
                <a:gdLst/>
                <a:ahLst/>
                <a:cxnLst/>
                <a:rect l="l" t="t" r="r" b="b"/>
                <a:pathLst>
                  <a:path w="54368" h="46765" extrusionOk="0">
                    <a:moveTo>
                      <a:pt x="2279" y="24382"/>
                    </a:moveTo>
                    <a:cubicBezTo>
                      <a:pt x="374" y="28192"/>
                      <a:pt x="-579" y="31050"/>
                      <a:pt x="374" y="34859"/>
                    </a:cubicBezTo>
                    <a:cubicBezTo>
                      <a:pt x="2279" y="40575"/>
                      <a:pt x="6089" y="43432"/>
                      <a:pt x="11804" y="45337"/>
                    </a:cubicBezTo>
                    <a:cubicBezTo>
                      <a:pt x="17519" y="47242"/>
                      <a:pt x="24186" y="47242"/>
                      <a:pt x="29901" y="45337"/>
                    </a:cubicBezTo>
                    <a:cubicBezTo>
                      <a:pt x="39426" y="41527"/>
                      <a:pt x="46094" y="36765"/>
                      <a:pt x="49904" y="29145"/>
                    </a:cubicBezTo>
                    <a:cubicBezTo>
                      <a:pt x="54666" y="22477"/>
                      <a:pt x="55619" y="14857"/>
                      <a:pt x="52761" y="8190"/>
                    </a:cubicBezTo>
                    <a:cubicBezTo>
                      <a:pt x="50856" y="4380"/>
                      <a:pt x="47999" y="1522"/>
                      <a:pt x="42284" y="570"/>
                    </a:cubicBezTo>
                    <a:cubicBezTo>
                      <a:pt x="36569" y="-383"/>
                      <a:pt x="30854" y="-383"/>
                      <a:pt x="25139" y="2475"/>
                    </a:cubicBezTo>
                    <a:cubicBezTo>
                      <a:pt x="23234" y="5332"/>
                      <a:pt x="18471" y="9142"/>
                      <a:pt x="11804" y="13905"/>
                    </a:cubicBezTo>
                    <a:cubicBezTo>
                      <a:pt x="7994" y="16762"/>
                      <a:pt x="4184" y="20572"/>
                      <a:pt x="2279" y="24382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93" name="Google Shape;7193;p35"/>
              <p:cNvSpPr/>
              <p:nvPr/>
            </p:nvSpPr>
            <p:spPr>
              <a:xfrm>
                <a:off x="6563677" y="4377690"/>
                <a:ext cx="48577" cy="69294"/>
              </a:xfrm>
              <a:custGeom>
                <a:avLst/>
                <a:gdLst/>
                <a:ahLst/>
                <a:cxnLst/>
                <a:rect l="l" t="t" r="r" b="b"/>
                <a:pathLst>
                  <a:path w="48577" h="69294" extrusionOk="0">
                    <a:moveTo>
                      <a:pt x="0" y="11430"/>
                    </a:moveTo>
                    <a:lnTo>
                      <a:pt x="15240" y="63817"/>
                    </a:lnTo>
                    <a:cubicBezTo>
                      <a:pt x="16192" y="65722"/>
                      <a:pt x="17145" y="67628"/>
                      <a:pt x="19050" y="68580"/>
                    </a:cubicBezTo>
                    <a:cubicBezTo>
                      <a:pt x="20955" y="69532"/>
                      <a:pt x="22860" y="69532"/>
                      <a:pt x="24765" y="68580"/>
                    </a:cubicBezTo>
                    <a:cubicBezTo>
                      <a:pt x="30480" y="66675"/>
                      <a:pt x="36195" y="62865"/>
                      <a:pt x="40005" y="58103"/>
                    </a:cubicBezTo>
                    <a:cubicBezTo>
                      <a:pt x="44767" y="52388"/>
                      <a:pt x="46672" y="46672"/>
                      <a:pt x="48577" y="39053"/>
                    </a:cubicBezTo>
                    <a:lnTo>
                      <a:pt x="37147" y="0"/>
                    </a:lnTo>
                    <a:lnTo>
                      <a:pt x="0" y="11430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94" name="Google Shape;7194;p35"/>
              <p:cNvSpPr/>
              <p:nvPr/>
            </p:nvSpPr>
            <p:spPr>
              <a:xfrm>
                <a:off x="6273165" y="4475797"/>
                <a:ext cx="53339" cy="33337"/>
              </a:xfrm>
              <a:custGeom>
                <a:avLst/>
                <a:gdLst/>
                <a:ahLst/>
                <a:cxnLst/>
                <a:rect l="l" t="t" r="r" b="b"/>
                <a:pathLst>
                  <a:path w="53339" h="33337" extrusionOk="0">
                    <a:moveTo>
                      <a:pt x="23813" y="0"/>
                    </a:moveTo>
                    <a:cubicBezTo>
                      <a:pt x="16192" y="953"/>
                      <a:pt x="10477" y="3810"/>
                      <a:pt x="6667" y="7620"/>
                    </a:cubicBezTo>
                    <a:cubicBezTo>
                      <a:pt x="1905" y="12383"/>
                      <a:pt x="0" y="17145"/>
                      <a:pt x="0" y="21908"/>
                    </a:cubicBezTo>
                    <a:cubicBezTo>
                      <a:pt x="0" y="25718"/>
                      <a:pt x="1905" y="28575"/>
                      <a:pt x="5715" y="30480"/>
                    </a:cubicBezTo>
                    <a:cubicBezTo>
                      <a:pt x="8572" y="32385"/>
                      <a:pt x="12382" y="33338"/>
                      <a:pt x="17145" y="33338"/>
                    </a:cubicBezTo>
                    <a:cubicBezTo>
                      <a:pt x="22860" y="32385"/>
                      <a:pt x="28575" y="30480"/>
                      <a:pt x="35242" y="26670"/>
                    </a:cubicBezTo>
                    <a:cubicBezTo>
                      <a:pt x="40957" y="22860"/>
                      <a:pt x="46672" y="18097"/>
                      <a:pt x="53340" y="12383"/>
                    </a:cubicBezTo>
                    <a:cubicBezTo>
                      <a:pt x="48577" y="8572"/>
                      <a:pt x="43815" y="4763"/>
                      <a:pt x="39052" y="2858"/>
                    </a:cubicBezTo>
                    <a:cubicBezTo>
                      <a:pt x="33338" y="953"/>
                      <a:pt x="28575" y="0"/>
                      <a:pt x="23813" y="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95" name="Google Shape;7195;p35"/>
              <p:cNvSpPr/>
              <p:nvPr/>
            </p:nvSpPr>
            <p:spPr>
              <a:xfrm>
                <a:off x="6383654" y="4415790"/>
                <a:ext cx="75247" cy="88024"/>
              </a:xfrm>
              <a:custGeom>
                <a:avLst/>
                <a:gdLst/>
                <a:ahLst/>
                <a:cxnLst/>
                <a:rect l="l" t="t" r="r" b="b"/>
                <a:pathLst>
                  <a:path w="75247" h="88024" extrusionOk="0">
                    <a:moveTo>
                      <a:pt x="39053" y="6667"/>
                    </a:moveTo>
                    <a:lnTo>
                      <a:pt x="44767" y="35242"/>
                    </a:lnTo>
                    <a:lnTo>
                      <a:pt x="7620" y="41910"/>
                    </a:lnTo>
                    <a:cubicBezTo>
                      <a:pt x="4763" y="41910"/>
                      <a:pt x="2858" y="43815"/>
                      <a:pt x="1905" y="45720"/>
                    </a:cubicBezTo>
                    <a:cubicBezTo>
                      <a:pt x="0" y="47625"/>
                      <a:pt x="0" y="49530"/>
                      <a:pt x="0" y="52388"/>
                    </a:cubicBezTo>
                    <a:cubicBezTo>
                      <a:pt x="0" y="54292"/>
                      <a:pt x="1905" y="56197"/>
                      <a:pt x="3810" y="58103"/>
                    </a:cubicBezTo>
                    <a:cubicBezTo>
                      <a:pt x="5715" y="60007"/>
                      <a:pt x="8573" y="60960"/>
                      <a:pt x="11430" y="61913"/>
                    </a:cubicBezTo>
                    <a:cubicBezTo>
                      <a:pt x="13335" y="60007"/>
                      <a:pt x="16192" y="58103"/>
                      <a:pt x="20003" y="56197"/>
                    </a:cubicBezTo>
                    <a:cubicBezTo>
                      <a:pt x="22860" y="55245"/>
                      <a:pt x="27623" y="53340"/>
                      <a:pt x="33338" y="52388"/>
                    </a:cubicBezTo>
                    <a:lnTo>
                      <a:pt x="45720" y="65722"/>
                    </a:lnTo>
                    <a:lnTo>
                      <a:pt x="34290" y="67628"/>
                    </a:lnTo>
                    <a:cubicBezTo>
                      <a:pt x="30480" y="68580"/>
                      <a:pt x="26670" y="70485"/>
                      <a:pt x="23813" y="72390"/>
                    </a:cubicBezTo>
                    <a:cubicBezTo>
                      <a:pt x="20955" y="75247"/>
                      <a:pt x="20003" y="78105"/>
                      <a:pt x="20955" y="80963"/>
                    </a:cubicBezTo>
                    <a:cubicBezTo>
                      <a:pt x="21908" y="83820"/>
                      <a:pt x="22860" y="85725"/>
                      <a:pt x="25717" y="86678"/>
                    </a:cubicBezTo>
                    <a:cubicBezTo>
                      <a:pt x="28575" y="87630"/>
                      <a:pt x="32385" y="88582"/>
                      <a:pt x="35242" y="87630"/>
                    </a:cubicBezTo>
                    <a:cubicBezTo>
                      <a:pt x="43815" y="85725"/>
                      <a:pt x="52388" y="81915"/>
                      <a:pt x="59055" y="75247"/>
                    </a:cubicBezTo>
                    <a:cubicBezTo>
                      <a:pt x="66675" y="68580"/>
                      <a:pt x="71438" y="60007"/>
                      <a:pt x="75248" y="49530"/>
                    </a:cubicBezTo>
                    <a:lnTo>
                      <a:pt x="65723" y="0"/>
                    </a:lnTo>
                    <a:lnTo>
                      <a:pt x="39053" y="6667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96" name="Google Shape;7196;p35"/>
              <p:cNvSpPr/>
              <p:nvPr/>
            </p:nvSpPr>
            <p:spPr>
              <a:xfrm>
                <a:off x="4910701" y="3818108"/>
                <a:ext cx="2376312" cy="776751"/>
              </a:xfrm>
              <a:custGeom>
                <a:avLst/>
                <a:gdLst/>
                <a:ahLst/>
                <a:cxnLst/>
                <a:rect l="l" t="t" r="r" b="b"/>
                <a:pathLst>
                  <a:path w="2376312" h="776751" extrusionOk="0">
                    <a:moveTo>
                      <a:pt x="2324489" y="401466"/>
                    </a:moveTo>
                    <a:cubicBezTo>
                      <a:pt x="2315916" y="384321"/>
                      <a:pt x="2307344" y="367176"/>
                      <a:pt x="2299724" y="350031"/>
                    </a:cubicBezTo>
                    <a:cubicBezTo>
                      <a:pt x="2316869" y="337649"/>
                      <a:pt x="2332109" y="325266"/>
                      <a:pt x="2348301" y="310979"/>
                    </a:cubicBezTo>
                    <a:cubicBezTo>
                      <a:pt x="2399736" y="264306"/>
                      <a:pt x="2369256" y="202394"/>
                      <a:pt x="2344491" y="152864"/>
                    </a:cubicBezTo>
                    <a:lnTo>
                      <a:pt x="2339729" y="142386"/>
                    </a:lnTo>
                    <a:cubicBezTo>
                      <a:pt x="2327346" y="116669"/>
                      <a:pt x="2329251" y="90951"/>
                      <a:pt x="2331156" y="69044"/>
                    </a:cubicBezTo>
                    <a:cubicBezTo>
                      <a:pt x="2333061" y="48089"/>
                      <a:pt x="2334966" y="28086"/>
                      <a:pt x="2321631" y="14751"/>
                    </a:cubicBezTo>
                    <a:cubicBezTo>
                      <a:pt x="2310201" y="2369"/>
                      <a:pt x="2288294" y="-1441"/>
                      <a:pt x="2253051" y="464"/>
                    </a:cubicBezTo>
                    <a:lnTo>
                      <a:pt x="2253051" y="464"/>
                    </a:lnTo>
                    <a:cubicBezTo>
                      <a:pt x="2253051" y="464"/>
                      <a:pt x="2252099" y="464"/>
                      <a:pt x="2252099" y="464"/>
                    </a:cubicBezTo>
                    <a:cubicBezTo>
                      <a:pt x="2175899" y="5226"/>
                      <a:pt x="2128274" y="68091"/>
                      <a:pt x="2118749" y="177629"/>
                    </a:cubicBezTo>
                    <a:cubicBezTo>
                      <a:pt x="2112081" y="180486"/>
                      <a:pt x="2106366" y="184296"/>
                      <a:pt x="2099699" y="187154"/>
                    </a:cubicBezTo>
                    <a:cubicBezTo>
                      <a:pt x="2052074" y="209061"/>
                      <a:pt x="1995876" y="226206"/>
                      <a:pt x="1943489" y="239541"/>
                    </a:cubicBezTo>
                    <a:lnTo>
                      <a:pt x="1943489" y="239541"/>
                    </a:lnTo>
                    <a:cubicBezTo>
                      <a:pt x="1932059" y="242399"/>
                      <a:pt x="1923486" y="244304"/>
                      <a:pt x="1915866" y="246209"/>
                    </a:cubicBezTo>
                    <a:cubicBezTo>
                      <a:pt x="1915866" y="246209"/>
                      <a:pt x="1915866" y="246209"/>
                      <a:pt x="1914914" y="246209"/>
                    </a:cubicBezTo>
                    <a:lnTo>
                      <a:pt x="1914914" y="246209"/>
                    </a:lnTo>
                    <a:cubicBezTo>
                      <a:pt x="1906341" y="249066"/>
                      <a:pt x="1900626" y="250971"/>
                      <a:pt x="1896816" y="253829"/>
                    </a:cubicBezTo>
                    <a:cubicBezTo>
                      <a:pt x="1866336" y="272879"/>
                      <a:pt x="1887291" y="351936"/>
                      <a:pt x="1896816" y="381464"/>
                    </a:cubicBezTo>
                    <a:cubicBezTo>
                      <a:pt x="1760609" y="478619"/>
                      <a:pt x="1504386" y="540531"/>
                      <a:pt x="1219589" y="540531"/>
                    </a:cubicBezTo>
                    <a:cubicBezTo>
                      <a:pt x="1209111" y="540531"/>
                      <a:pt x="1199586" y="540531"/>
                      <a:pt x="1189109" y="540531"/>
                    </a:cubicBezTo>
                    <a:lnTo>
                      <a:pt x="1189109" y="540531"/>
                    </a:lnTo>
                    <a:cubicBezTo>
                      <a:pt x="1189109" y="540531"/>
                      <a:pt x="1189109" y="540531"/>
                      <a:pt x="1188156" y="540531"/>
                    </a:cubicBezTo>
                    <a:cubicBezTo>
                      <a:pt x="1188156" y="540531"/>
                      <a:pt x="1188156" y="540531"/>
                      <a:pt x="1187204" y="540531"/>
                    </a:cubicBezTo>
                    <a:lnTo>
                      <a:pt x="1187204" y="540531"/>
                    </a:lnTo>
                    <a:cubicBezTo>
                      <a:pt x="1176726" y="540531"/>
                      <a:pt x="1167201" y="540531"/>
                      <a:pt x="1156724" y="540531"/>
                    </a:cubicBezTo>
                    <a:cubicBezTo>
                      <a:pt x="871926" y="540531"/>
                      <a:pt x="615704" y="479571"/>
                      <a:pt x="479496" y="381464"/>
                    </a:cubicBezTo>
                    <a:cubicBezTo>
                      <a:pt x="489021" y="351936"/>
                      <a:pt x="509976" y="272879"/>
                      <a:pt x="479496" y="253829"/>
                    </a:cubicBezTo>
                    <a:cubicBezTo>
                      <a:pt x="475686" y="250971"/>
                      <a:pt x="469019" y="249066"/>
                      <a:pt x="461399" y="246209"/>
                    </a:cubicBezTo>
                    <a:lnTo>
                      <a:pt x="461399" y="246209"/>
                    </a:lnTo>
                    <a:cubicBezTo>
                      <a:pt x="461399" y="246209"/>
                      <a:pt x="461399" y="246209"/>
                      <a:pt x="460446" y="246209"/>
                    </a:cubicBezTo>
                    <a:cubicBezTo>
                      <a:pt x="452826" y="244304"/>
                      <a:pt x="444254" y="241446"/>
                      <a:pt x="432824" y="239541"/>
                    </a:cubicBezTo>
                    <a:lnTo>
                      <a:pt x="432824" y="239541"/>
                    </a:lnTo>
                    <a:cubicBezTo>
                      <a:pt x="379484" y="226206"/>
                      <a:pt x="323286" y="208109"/>
                      <a:pt x="276614" y="187154"/>
                    </a:cubicBezTo>
                    <a:cubicBezTo>
                      <a:pt x="269946" y="184296"/>
                      <a:pt x="263279" y="181439"/>
                      <a:pt x="257564" y="177629"/>
                    </a:cubicBezTo>
                    <a:cubicBezTo>
                      <a:pt x="248039" y="68091"/>
                      <a:pt x="200414" y="6179"/>
                      <a:pt x="124214" y="464"/>
                    </a:cubicBezTo>
                    <a:cubicBezTo>
                      <a:pt x="124214" y="464"/>
                      <a:pt x="123261" y="464"/>
                      <a:pt x="123261" y="464"/>
                    </a:cubicBezTo>
                    <a:lnTo>
                      <a:pt x="123261" y="464"/>
                    </a:lnTo>
                    <a:cubicBezTo>
                      <a:pt x="87066" y="-1441"/>
                      <a:pt x="66111" y="3321"/>
                      <a:pt x="54681" y="14751"/>
                    </a:cubicBezTo>
                    <a:cubicBezTo>
                      <a:pt x="41346" y="28086"/>
                      <a:pt x="43251" y="48089"/>
                      <a:pt x="45156" y="69044"/>
                    </a:cubicBezTo>
                    <a:cubicBezTo>
                      <a:pt x="47061" y="91904"/>
                      <a:pt x="49919" y="116669"/>
                      <a:pt x="36584" y="142386"/>
                    </a:cubicBezTo>
                    <a:lnTo>
                      <a:pt x="31821" y="152864"/>
                    </a:lnTo>
                    <a:cubicBezTo>
                      <a:pt x="7056" y="202394"/>
                      <a:pt x="-23424" y="264306"/>
                      <a:pt x="28011" y="310979"/>
                    </a:cubicBezTo>
                    <a:cubicBezTo>
                      <a:pt x="43251" y="325266"/>
                      <a:pt x="59444" y="338601"/>
                      <a:pt x="76589" y="350031"/>
                    </a:cubicBezTo>
                    <a:cubicBezTo>
                      <a:pt x="69921" y="367176"/>
                      <a:pt x="60396" y="385274"/>
                      <a:pt x="51824" y="401466"/>
                    </a:cubicBezTo>
                    <a:cubicBezTo>
                      <a:pt x="36584" y="430041"/>
                      <a:pt x="21344" y="460521"/>
                      <a:pt x="13724" y="493859"/>
                    </a:cubicBezTo>
                    <a:cubicBezTo>
                      <a:pt x="10866" y="506241"/>
                      <a:pt x="4199" y="609111"/>
                      <a:pt x="25154" y="616731"/>
                    </a:cubicBezTo>
                    <a:cubicBezTo>
                      <a:pt x="28964" y="617684"/>
                      <a:pt x="36584" y="618636"/>
                      <a:pt x="42299" y="606254"/>
                    </a:cubicBezTo>
                    <a:cubicBezTo>
                      <a:pt x="64206" y="562439"/>
                      <a:pt x="100401" y="516719"/>
                      <a:pt x="123261" y="515766"/>
                    </a:cubicBezTo>
                    <a:cubicBezTo>
                      <a:pt x="127071" y="515766"/>
                      <a:pt x="133739" y="516719"/>
                      <a:pt x="140406" y="526244"/>
                    </a:cubicBezTo>
                    <a:cubicBezTo>
                      <a:pt x="146121" y="534816"/>
                      <a:pt x="150884" y="548151"/>
                      <a:pt x="155646" y="557676"/>
                    </a:cubicBezTo>
                    <a:cubicBezTo>
                      <a:pt x="162314" y="573869"/>
                      <a:pt x="165171" y="581489"/>
                      <a:pt x="173744" y="579584"/>
                    </a:cubicBezTo>
                    <a:cubicBezTo>
                      <a:pt x="182316" y="577679"/>
                      <a:pt x="182316" y="568154"/>
                      <a:pt x="182316" y="560534"/>
                    </a:cubicBezTo>
                    <a:cubicBezTo>
                      <a:pt x="182316" y="511004"/>
                      <a:pt x="196604" y="463379"/>
                      <a:pt x="211844" y="419564"/>
                    </a:cubicBezTo>
                    <a:cubicBezTo>
                      <a:pt x="247086" y="432899"/>
                      <a:pt x="281376" y="442424"/>
                      <a:pt x="315666" y="451949"/>
                    </a:cubicBezTo>
                    <a:cubicBezTo>
                      <a:pt x="316619" y="451949"/>
                      <a:pt x="317571" y="452901"/>
                      <a:pt x="318524" y="452901"/>
                    </a:cubicBezTo>
                    <a:lnTo>
                      <a:pt x="315666" y="455759"/>
                    </a:lnTo>
                    <a:cubicBezTo>
                      <a:pt x="305189" y="467189"/>
                      <a:pt x="289949" y="481476"/>
                      <a:pt x="289949" y="481476"/>
                    </a:cubicBezTo>
                    <a:cubicBezTo>
                      <a:pt x="279471" y="492906"/>
                      <a:pt x="273756" y="507194"/>
                      <a:pt x="275661" y="520529"/>
                    </a:cubicBezTo>
                    <a:cubicBezTo>
                      <a:pt x="276614" y="533864"/>
                      <a:pt x="284234" y="545294"/>
                      <a:pt x="296616" y="553866"/>
                    </a:cubicBezTo>
                    <a:cubicBezTo>
                      <a:pt x="492831" y="693884"/>
                      <a:pt x="814776" y="776751"/>
                      <a:pt x="1157676" y="776751"/>
                    </a:cubicBezTo>
                    <a:cubicBezTo>
                      <a:pt x="1167201" y="776751"/>
                      <a:pt x="1177679" y="776751"/>
                      <a:pt x="1189109" y="776751"/>
                    </a:cubicBezTo>
                    <a:cubicBezTo>
                      <a:pt x="1199586" y="776751"/>
                      <a:pt x="1210064" y="776751"/>
                      <a:pt x="1220541" y="776751"/>
                    </a:cubicBezTo>
                    <a:cubicBezTo>
                      <a:pt x="1563441" y="776751"/>
                      <a:pt x="1885386" y="692931"/>
                      <a:pt x="2081601" y="553866"/>
                    </a:cubicBezTo>
                    <a:cubicBezTo>
                      <a:pt x="2093984" y="545294"/>
                      <a:pt x="2100651" y="532911"/>
                      <a:pt x="2102556" y="520529"/>
                    </a:cubicBezTo>
                    <a:cubicBezTo>
                      <a:pt x="2103509" y="507194"/>
                      <a:pt x="2098746" y="492906"/>
                      <a:pt x="2088269" y="481476"/>
                    </a:cubicBezTo>
                    <a:cubicBezTo>
                      <a:pt x="2088269" y="481476"/>
                      <a:pt x="2073029" y="467189"/>
                      <a:pt x="2062551" y="455759"/>
                    </a:cubicBezTo>
                    <a:lnTo>
                      <a:pt x="2059694" y="452901"/>
                    </a:lnTo>
                    <a:cubicBezTo>
                      <a:pt x="2060646" y="452901"/>
                      <a:pt x="2061599" y="451949"/>
                      <a:pt x="2062551" y="451949"/>
                    </a:cubicBezTo>
                    <a:cubicBezTo>
                      <a:pt x="2096841" y="442424"/>
                      <a:pt x="2132084" y="431946"/>
                      <a:pt x="2166374" y="419564"/>
                    </a:cubicBezTo>
                    <a:cubicBezTo>
                      <a:pt x="2181614" y="463379"/>
                      <a:pt x="2195901" y="511004"/>
                      <a:pt x="2195901" y="560534"/>
                    </a:cubicBezTo>
                    <a:cubicBezTo>
                      <a:pt x="2195901" y="568154"/>
                      <a:pt x="2195901" y="577679"/>
                      <a:pt x="2204474" y="579584"/>
                    </a:cubicBezTo>
                    <a:cubicBezTo>
                      <a:pt x="2213046" y="581489"/>
                      <a:pt x="2215904" y="573869"/>
                      <a:pt x="2222571" y="557676"/>
                    </a:cubicBezTo>
                    <a:cubicBezTo>
                      <a:pt x="2226381" y="547199"/>
                      <a:pt x="2232096" y="534816"/>
                      <a:pt x="2237811" y="526244"/>
                    </a:cubicBezTo>
                    <a:cubicBezTo>
                      <a:pt x="2244479" y="516719"/>
                      <a:pt x="2250194" y="515766"/>
                      <a:pt x="2254956" y="515766"/>
                    </a:cubicBezTo>
                    <a:cubicBezTo>
                      <a:pt x="2277816" y="516719"/>
                      <a:pt x="2314011" y="563391"/>
                      <a:pt x="2335919" y="606254"/>
                    </a:cubicBezTo>
                    <a:cubicBezTo>
                      <a:pt x="2341634" y="618636"/>
                      <a:pt x="2349254" y="617684"/>
                      <a:pt x="2353064" y="616731"/>
                    </a:cubicBezTo>
                    <a:cubicBezTo>
                      <a:pt x="2374019" y="609111"/>
                      <a:pt x="2367351" y="506241"/>
                      <a:pt x="2364494" y="493859"/>
                    </a:cubicBezTo>
                    <a:cubicBezTo>
                      <a:pt x="2354969" y="459569"/>
                      <a:pt x="2339729" y="430041"/>
                      <a:pt x="2324489" y="401466"/>
                    </a:cubicBezTo>
                    <a:close/>
                    <a:moveTo>
                      <a:pt x="165171" y="538626"/>
                    </a:moveTo>
                    <a:cubicBezTo>
                      <a:pt x="162314" y="531006"/>
                      <a:pt x="158504" y="523386"/>
                      <a:pt x="153741" y="516719"/>
                    </a:cubicBezTo>
                    <a:cubicBezTo>
                      <a:pt x="143264" y="500526"/>
                      <a:pt x="130881" y="497669"/>
                      <a:pt x="121356" y="498621"/>
                    </a:cubicBezTo>
                    <a:cubicBezTo>
                      <a:pt x="87066" y="500526"/>
                      <a:pt x="48966" y="554819"/>
                      <a:pt x="29916" y="591966"/>
                    </a:cubicBezTo>
                    <a:cubicBezTo>
                      <a:pt x="26106" y="568154"/>
                      <a:pt x="26106" y="515766"/>
                      <a:pt x="29916" y="497669"/>
                    </a:cubicBezTo>
                    <a:cubicBezTo>
                      <a:pt x="37536" y="466236"/>
                      <a:pt x="51824" y="437661"/>
                      <a:pt x="67064" y="409086"/>
                    </a:cubicBezTo>
                    <a:cubicBezTo>
                      <a:pt x="75636" y="392894"/>
                      <a:pt x="84209" y="376701"/>
                      <a:pt x="90876" y="359556"/>
                    </a:cubicBezTo>
                    <a:cubicBezTo>
                      <a:pt x="122309" y="380511"/>
                      <a:pt x="156599" y="398609"/>
                      <a:pt x="194699" y="413849"/>
                    </a:cubicBezTo>
                    <a:cubicBezTo>
                      <a:pt x="181364" y="452901"/>
                      <a:pt x="168029" y="494811"/>
                      <a:pt x="165171" y="538626"/>
                    </a:cubicBezTo>
                    <a:close/>
                    <a:moveTo>
                      <a:pt x="103259" y="26181"/>
                    </a:moveTo>
                    <a:cubicBezTo>
                      <a:pt x="104211" y="23324"/>
                      <a:pt x="105164" y="16656"/>
                      <a:pt x="123261" y="16656"/>
                    </a:cubicBezTo>
                    <a:cubicBezTo>
                      <a:pt x="203271" y="22371"/>
                      <a:pt x="230894" y="97619"/>
                      <a:pt x="239466" y="166199"/>
                    </a:cubicBezTo>
                    <a:cubicBezTo>
                      <a:pt x="148979" y="115716"/>
                      <a:pt x="97544" y="50946"/>
                      <a:pt x="103259" y="26181"/>
                    </a:cubicBezTo>
                    <a:close/>
                    <a:moveTo>
                      <a:pt x="469019" y="345269"/>
                    </a:moveTo>
                    <a:cubicBezTo>
                      <a:pt x="467114" y="351936"/>
                      <a:pt x="465209" y="357651"/>
                      <a:pt x="464256" y="364319"/>
                    </a:cubicBezTo>
                    <a:cubicBezTo>
                      <a:pt x="462351" y="363366"/>
                      <a:pt x="461399" y="362414"/>
                      <a:pt x="459494" y="360509"/>
                    </a:cubicBezTo>
                    <a:cubicBezTo>
                      <a:pt x="441396" y="346221"/>
                      <a:pt x="431871" y="336696"/>
                      <a:pt x="435681" y="324314"/>
                    </a:cubicBezTo>
                    <a:cubicBezTo>
                      <a:pt x="438539" y="314789"/>
                      <a:pt x="444254" y="312884"/>
                      <a:pt x="452826" y="312884"/>
                    </a:cubicBezTo>
                    <a:cubicBezTo>
                      <a:pt x="456636" y="312884"/>
                      <a:pt x="460446" y="312884"/>
                      <a:pt x="465209" y="313836"/>
                    </a:cubicBezTo>
                    <a:cubicBezTo>
                      <a:pt x="469019" y="313836"/>
                      <a:pt x="471876" y="314789"/>
                      <a:pt x="475686" y="314789"/>
                    </a:cubicBezTo>
                    <a:moveTo>
                      <a:pt x="565221" y="589109"/>
                    </a:moveTo>
                    <a:cubicBezTo>
                      <a:pt x="560459" y="578631"/>
                      <a:pt x="559506" y="571011"/>
                      <a:pt x="561411" y="565296"/>
                    </a:cubicBezTo>
                    <a:cubicBezTo>
                      <a:pt x="561411" y="564344"/>
                      <a:pt x="563316" y="563391"/>
                      <a:pt x="564269" y="563391"/>
                    </a:cubicBezTo>
                    <a:cubicBezTo>
                      <a:pt x="566174" y="563391"/>
                      <a:pt x="568079" y="563391"/>
                      <a:pt x="569984" y="563391"/>
                    </a:cubicBezTo>
                    <a:lnTo>
                      <a:pt x="580461" y="567201"/>
                    </a:lnTo>
                    <a:lnTo>
                      <a:pt x="591891" y="531959"/>
                    </a:lnTo>
                    <a:lnTo>
                      <a:pt x="572841" y="525291"/>
                    </a:lnTo>
                    <a:lnTo>
                      <a:pt x="572841" y="526244"/>
                    </a:lnTo>
                    <a:lnTo>
                      <a:pt x="553791" y="518624"/>
                    </a:lnTo>
                    <a:lnTo>
                      <a:pt x="512834" y="615779"/>
                    </a:lnTo>
                    <a:lnTo>
                      <a:pt x="499499" y="597681"/>
                    </a:lnTo>
                    <a:lnTo>
                      <a:pt x="513786" y="564344"/>
                    </a:lnTo>
                    <a:cubicBezTo>
                      <a:pt x="511881" y="565296"/>
                      <a:pt x="509976" y="566249"/>
                      <a:pt x="507119" y="566249"/>
                    </a:cubicBezTo>
                    <a:cubicBezTo>
                      <a:pt x="505214" y="566249"/>
                      <a:pt x="503309" y="566249"/>
                      <a:pt x="501404" y="565296"/>
                    </a:cubicBezTo>
                    <a:cubicBezTo>
                      <a:pt x="499499" y="564344"/>
                      <a:pt x="498546" y="563391"/>
                      <a:pt x="496641" y="561486"/>
                    </a:cubicBezTo>
                    <a:cubicBezTo>
                      <a:pt x="494736" y="559581"/>
                      <a:pt x="492831" y="557676"/>
                      <a:pt x="491879" y="554819"/>
                    </a:cubicBezTo>
                    <a:cubicBezTo>
                      <a:pt x="491879" y="558629"/>
                      <a:pt x="490926" y="561486"/>
                      <a:pt x="489974" y="564344"/>
                    </a:cubicBezTo>
                    <a:cubicBezTo>
                      <a:pt x="487116" y="571011"/>
                      <a:pt x="482354" y="575774"/>
                      <a:pt x="475686" y="577679"/>
                    </a:cubicBezTo>
                    <a:cubicBezTo>
                      <a:pt x="469019" y="580536"/>
                      <a:pt x="463304" y="580536"/>
                      <a:pt x="456636" y="577679"/>
                    </a:cubicBezTo>
                    <a:cubicBezTo>
                      <a:pt x="447111" y="573869"/>
                      <a:pt x="440444" y="565296"/>
                      <a:pt x="435681" y="551961"/>
                    </a:cubicBezTo>
                    <a:cubicBezTo>
                      <a:pt x="430919" y="538626"/>
                      <a:pt x="429014" y="522434"/>
                      <a:pt x="429966" y="504336"/>
                    </a:cubicBezTo>
                    <a:lnTo>
                      <a:pt x="436634" y="503384"/>
                    </a:lnTo>
                    <a:cubicBezTo>
                      <a:pt x="435681" y="515766"/>
                      <a:pt x="438539" y="527196"/>
                      <a:pt x="442349" y="536721"/>
                    </a:cubicBezTo>
                    <a:cubicBezTo>
                      <a:pt x="446159" y="546246"/>
                      <a:pt x="452826" y="552914"/>
                      <a:pt x="460446" y="555771"/>
                    </a:cubicBezTo>
                    <a:cubicBezTo>
                      <a:pt x="465209" y="557676"/>
                      <a:pt x="469019" y="557676"/>
                      <a:pt x="473781" y="556724"/>
                    </a:cubicBezTo>
                    <a:cubicBezTo>
                      <a:pt x="478544" y="554819"/>
                      <a:pt x="481401" y="551961"/>
                      <a:pt x="483306" y="548151"/>
                    </a:cubicBezTo>
                    <a:cubicBezTo>
                      <a:pt x="484259" y="546246"/>
                      <a:pt x="484259" y="543389"/>
                      <a:pt x="484259" y="540531"/>
                    </a:cubicBezTo>
                    <a:cubicBezTo>
                      <a:pt x="484259" y="537674"/>
                      <a:pt x="483306" y="534816"/>
                      <a:pt x="482354" y="532911"/>
                    </a:cubicBezTo>
                    <a:cubicBezTo>
                      <a:pt x="476639" y="533864"/>
                      <a:pt x="469019" y="532911"/>
                      <a:pt x="459494" y="531006"/>
                    </a:cubicBezTo>
                    <a:lnTo>
                      <a:pt x="457589" y="511004"/>
                    </a:lnTo>
                    <a:cubicBezTo>
                      <a:pt x="465209" y="513861"/>
                      <a:pt x="472829" y="514814"/>
                      <a:pt x="480449" y="513861"/>
                    </a:cubicBezTo>
                    <a:cubicBezTo>
                      <a:pt x="487116" y="512909"/>
                      <a:pt x="491879" y="509099"/>
                      <a:pt x="494736" y="504336"/>
                    </a:cubicBezTo>
                    <a:cubicBezTo>
                      <a:pt x="495689" y="501479"/>
                      <a:pt x="495689" y="499574"/>
                      <a:pt x="494736" y="496716"/>
                    </a:cubicBezTo>
                    <a:cubicBezTo>
                      <a:pt x="493784" y="493859"/>
                      <a:pt x="491879" y="492906"/>
                      <a:pt x="489974" y="491954"/>
                    </a:cubicBezTo>
                    <a:cubicBezTo>
                      <a:pt x="484259" y="490049"/>
                      <a:pt x="478544" y="488144"/>
                      <a:pt x="472829" y="488144"/>
                    </a:cubicBezTo>
                    <a:cubicBezTo>
                      <a:pt x="467114" y="488144"/>
                      <a:pt x="461399" y="489096"/>
                      <a:pt x="456636" y="491954"/>
                    </a:cubicBezTo>
                    <a:lnTo>
                      <a:pt x="451874" y="471951"/>
                    </a:lnTo>
                    <a:cubicBezTo>
                      <a:pt x="456636" y="470046"/>
                      <a:pt x="462351" y="469094"/>
                      <a:pt x="468066" y="469094"/>
                    </a:cubicBezTo>
                    <a:cubicBezTo>
                      <a:pt x="473781" y="469094"/>
                      <a:pt x="479496" y="470999"/>
                      <a:pt x="486164" y="472904"/>
                    </a:cubicBezTo>
                    <a:cubicBezTo>
                      <a:pt x="491879" y="475761"/>
                      <a:pt x="497594" y="482429"/>
                      <a:pt x="501404" y="493859"/>
                    </a:cubicBezTo>
                    <a:cubicBezTo>
                      <a:pt x="505214" y="505289"/>
                      <a:pt x="506166" y="513861"/>
                      <a:pt x="504261" y="519576"/>
                    </a:cubicBezTo>
                    <a:cubicBezTo>
                      <a:pt x="503309" y="522434"/>
                      <a:pt x="501404" y="525291"/>
                      <a:pt x="498546" y="527196"/>
                    </a:cubicBezTo>
                    <a:cubicBezTo>
                      <a:pt x="495689" y="529101"/>
                      <a:pt x="492831" y="531006"/>
                      <a:pt x="489021" y="531959"/>
                    </a:cubicBezTo>
                    <a:cubicBezTo>
                      <a:pt x="490926" y="534816"/>
                      <a:pt x="491879" y="538626"/>
                      <a:pt x="492831" y="544341"/>
                    </a:cubicBezTo>
                    <a:cubicBezTo>
                      <a:pt x="494736" y="546246"/>
                      <a:pt x="497594" y="548151"/>
                      <a:pt x="500451" y="549104"/>
                    </a:cubicBezTo>
                    <a:cubicBezTo>
                      <a:pt x="504261" y="551009"/>
                      <a:pt x="508071" y="551009"/>
                      <a:pt x="511881" y="551009"/>
                    </a:cubicBezTo>
                    <a:cubicBezTo>
                      <a:pt x="515691" y="550056"/>
                      <a:pt x="519501" y="549104"/>
                      <a:pt x="522359" y="546246"/>
                    </a:cubicBezTo>
                    <a:lnTo>
                      <a:pt x="536646" y="511004"/>
                    </a:lnTo>
                    <a:lnTo>
                      <a:pt x="521406" y="504336"/>
                    </a:lnTo>
                    <a:lnTo>
                      <a:pt x="515691" y="486239"/>
                    </a:lnTo>
                    <a:lnTo>
                      <a:pt x="568079" y="508146"/>
                    </a:lnTo>
                    <a:lnTo>
                      <a:pt x="675711" y="544341"/>
                    </a:lnTo>
                    <a:lnTo>
                      <a:pt x="675711" y="545294"/>
                    </a:lnTo>
                    <a:lnTo>
                      <a:pt x="782391" y="573869"/>
                    </a:lnTo>
                    <a:lnTo>
                      <a:pt x="789059" y="590061"/>
                    </a:lnTo>
                    <a:lnTo>
                      <a:pt x="769056" y="585299"/>
                    </a:lnTo>
                    <a:lnTo>
                      <a:pt x="742386" y="686264"/>
                    </a:lnTo>
                    <a:lnTo>
                      <a:pt x="727146" y="670071"/>
                    </a:lnTo>
                    <a:lnTo>
                      <a:pt x="741434" y="616731"/>
                    </a:lnTo>
                    <a:lnTo>
                      <a:pt x="706191" y="607206"/>
                    </a:lnTo>
                    <a:cubicBezTo>
                      <a:pt x="703334" y="606254"/>
                      <a:pt x="700476" y="607206"/>
                      <a:pt x="697619" y="609111"/>
                    </a:cubicBezTo>
                    <a:cubicBezTo>
                      <a:pt x="694761" y="611969"/>
                      <a:pt x="692856" y="614826"/>
                      <a:pt x="691904" y="619589"/>
                    </a:cubicBezTo>
                    <a:cubicBezTo>
                      <a:pt x="689999" y="627209"/>
                      <a:pt x="689999" y="634829"/>
                      <a:pt x="691904" y="643401"/>
                    </a:cubicBezTo>
                    <a:cubicBezTo>
                      <a:pt x="693809" y="651974"/>
                      <a:pt x="697619" y="659594"/>
                      <a:pt x="702381" y="667214"/>
                    </a:cubicBezTo>
                    <a:lnTo>
                      <a:pt x="693809" y="671024"/>
                    </a:lnTo>
                    <a:cubicBezTo>
                      <a:pt x="686189" y="656736"/>
                      <a:pt x="680474" y="644354"/>
                      <a:pt x="677616" y="633876"/>
                    </a:cubicBezTo>
                    <a:cubicBezTo>
                      <a:pt x="673806" y="623399"/>
                      <a:pt x="673806" y="613874"/>
                      <a:pt x="674759" y="608159"/>
                    </a:cubicBezTo>
                    <a:cubicBezTo>
                      <a:pt x="676664" y="601491"/>
                      <a:pt x="680474" y="596729"/>
                      <a:pt x="685236" y="592919"/>
                    </a:cubicBezTo>
                    <a:cubicBezTo>
                      <a:pt x="690951" y="589109"/>
                      <a:pt x="695714" y="588156"/>
                      <a:pt x="701429" y="590061"/>
                    </a:cubicBezTo>
                    <a:lnTo>
                      <a:pt x="745244" y="601491"/>
                    </a:lnTo>
                    <a:lnTo>
                      <a:pt x="750959" y="580536"/>
                    </a:lnTo>
                    <a:lnTo>
                      <a:pt x="681426" y="562439"/>
                    </a:lnTo>
                    <a:lnTo>
                      <a:pt x="681426" y="562439"/>
                    </a:lnTo>
                    <a:lnTo>
                      <a:pt x="678569" y="561486"/>
                    </a:lnTo>
                    <a:lnTo>
                      <a:pt x="677616" y="561486"/>
                    </a:lnTo>
                    <a:lnTo>
                      <a:pt x="677616" y="561486"/>
                    </a:lnTo>
                    <a:lnTo>
                      <a:pt x="662376" y="556724"/>
                    </a:lnTo>
                    <a:lnTo>
                      <a:pt x="632849" y="645306"/>
                    </a:lnTo>
                    <a:lnTo>
                      <a:pt x="634754" y="646259"/>
                    </a:lnTo>
                    <a:lnTo>
                      <a:pt x="640469" y="661499"/>
                    </a:lnTo>
                    <a:lnTo>
                      <a:pt x="623324" y="656736"/>
                    </a:lnTo>
                    <a:cubicBezTo>
                      <a:pt x="619514" y="655784"/>
                      <a:pt x="614751" y="655784"/>
                      <a:pt x="610941" y="658641"/>
                    </a:cubicBezTo>
                    <a:cubicBezTo>
                      <a:pt x="607131" y="661499"/>
                      <a:pt x="604274" y="665309"/>
                      <a:pt x="603321" y="670071"/>
                    </a:cubicBezTo>
                    <a:cubicBezTo>
                      <a:pt x="602369" y="672929"/>
                      <a:pt x="602369" y="675786"/>
                      <a:pt x="604274" y="679596"/>
                    </a:cubicBezTo>
                    <a:cubicBezTo>
                      <a:pt x="606179" y="682454"/>
                      <a:pt x="608084" y="684359"/>
                      <a:pt x="610941" y="685311"/>
                    </a:cubicBezTo>
                    <a:cubicBezTo>
                      <a:pt x="615704" y="686264"/>
                      <a:pt x="620466" y="687216"/>
                      <a:pt x="625229" y="686264"/>
                    </a:cubicBezTo>
                    <a:cubicBezTo>
                      <a:pt x="630944" y="685311"/>
                      <a:pt x="635706" y="684359"/>
                      <a:pt x="640469" y="681501"/>
                    </a:cubicBezTo>
                    <a:lnTo>
                      <a:pt x="647136" y="698646"/>
                    </a:lnTo>
                    <a:cubicBezTo>
                      <a:pt x="642374" y="700551"/>
                      <a:pt x="637611" y="701504"/>
                      <a:pt x="631896" y="701504"/>
                    </a:cubicBezTo>
                    <a:cubicBezTo>
                      <a:pt x="626181" y="701504"/>
                      <a:pt x="620466" y="700551"/>
                      <a:pt x="613799" y="698646"/>
                    </a:cubicBezTo>
                    <a:cubicBezTo>
                      <a:pt x="607131" y="696741"/>
                      <a:pt x="602369" y="691026"/>
                      <a:pt x="598559" y="681501"/>
                    </a:cubicBezTo>
                    <a:cubicBezTo>
                      <a:pt x="594749" y="671976"/>
                      <a:pt x="593796" y="663404"/>
                      <a:pt x="595701" y="655784"/>
                    </a:cubicBezTo>
                    <a:cubicBezTo>
                      <a:pt x="597606" y="650069"/>
                      <a:pt x="600464" y="646259"/>
                      <a:pt x="606179" y="643401"/>
                    </a:cubicBezTo>
                    <a:cubicBezTo>
                      <a:pt x="609036" y="641496"/>
                      <a:pt x="612846" y="641496"/>
                      <a:pt x="616656" y="641496"/>
                    </a:cubicBezTo>
                    <a:lnTo>
                      <a:pt x="613799" y="638639"/>
                    </a:lnTo>
                    <a:lnTo>
                      <a:pt x="626181" y="601491"/>
                    </a:lnTo>
                    <a:lnTo>
                      <a:pt x="591891" y="590061"/>
                    </a:lnTo>
                    <a:lnTo>
                      <a:pt x="588081" y="601491"/>
                    </a:lnTo>
                    <a:cubicBezTo>
                      <a:pt x="587129" y="604349"/>
                      <a:pt x="586176" y="606254"/>
                      <a:pt x="584271" y="607206"/>
                    </a:cubicBezTo>
                    <a:cubicBezTo>
                      <a:pt x="582366" y="608159"/>
                      <a:pt x="580461" y="609111"/>
                      <a:pt x="578556" y="608159"/>
                    </a:cubicBezTo>
                    <a:moveTo>
                      <a:pt x="1193871" y="634829"/>
                    </a:moveTo>
                    <a:lnTo>
                      <a:pt x="1191966" y="739604"/>
                    </a:lnTo>
                    <a:lnTo>
                      <a:pt x="1172916" y="727221"/>
                    </a:lnTo>
                    <a:lnTo>
                      <a:pt x="1172916" y="703409"/>
                    </a:lnTo>
                    <a:cubicBezTo>
                      <a:pt x="1168154" y="707219"/>
                      <a:pt x="1163391" y="710076"/>
                      <a:pt x="1158629" y="711981"/>
                    </a:cubicBezTo>
                    <a:cubicBezTo>
                      <a:pt x="1153866" y="713886"/>
                      <a:pt x="1149104" y="714839"/>
                      <a:pt x="1144341" y="714839"/>
                    </a:cubicBezTo>
                    <a:cubicBezTo>
                      <a:pt x="1135769" y="714839"/>
                      <a:pt x="1126244" y="710076"/>
                      <a:pt x="1117671" y="701504"/>
                    </a:cubicBezTo>
                    <a:cubicBezTo>
                      <a:pt x="1109099" y="692931"/>
                      <a:pt x="1104336" y="684359"/>
                      <a:pt x="1104336" y="676739"/>
                    </a:cubicBezTo>
                    <a:cubicBezTo>
                      <a:pt x="1104336" y="670071"/>
                      <a:pt x="1107194" y="664356"/>
                      <a:pt x="1112909" y="659594"/>
                    </a:cubicBezTo>
                    <a:cubicBezTo>
                      <a:pt x="1118624" y="654831"/>
                      <a:pt x="1126244" y="652926"/>
                      <a:pt x="1133864" y="652926"/>
                    </a:cubicBezTo>
                    <a:cubicBezTo>
                      <a:pt x="1141484" y="652926"/>
                      <a:pt x="1148151" y="654831"/>
                      <a:pt x="1154819" y="659594"/>
                    </a:cubicBezTo>
                    <a:cubicBezTo>
                      <a:pt x="1161486" y="663404"/>
                      <a:pt x="1167201" y="669119"/>
                      <a:pt x="1172916" y="676739"/>
                    </a:cubicBezTo>
                    <a:lnTo>
                      <a:pt x="1173869" y="634829"/>
                    </a:lnTo>
                    <a:lnTo>
                      <a:pt x="1095764" y="632924"/>
                    </a:lnTo>
                    <a:lnTo>
                      <a:pt x="1095764" y="631971"/>
                    </a:lnTo>
                    <a:lnTo>
                      <a:pt x="1070999" y="630066"/>
                    </a:lnTo>
                    <a:cubicBezTo>
                      <a:pt x="1076714" y="634829"/>
                      <a:pt x="1080524" y="639591"/>
                      <a:pt x="1083381" y="646259"/>
                    </a:cubicBezTo>
                    <a:cubicBezTo>
                      <a:pt x="1086239" y="652926"/>
                      <a:pt x="1088144" y="658641"/>
                      <a:pt x="1087191" y="665309"/>
                    </a:cubicBezTo>
                    <a:cubicBezTo>
                      <a:pt x="1086239" y="672929"/>
                      <a:pt x="1083381" y="680549"/>
                      <a:pt x="1077666" y="688169"/>
                    </a:cubicBezTo>
                    <a:cubicBezTo>
                      <a:pt x="1071951" y="694836"/>
                      <a:pt x="1065284" y="700551"/>
                      <a:pt x="1056711" y="705314"/>
                    </a:cubicBezTo>
                    <a:lnTo>
                      <a:pt x="1079571" y="735794"/>
                    </a:lnTo>
                    <a:lnTo>
                      <a:pt x="1069094" y="743414"/>
                    </a:lnTo>
                    <a:lnTo>
                      <a:pt x="1049091" y="708171"/>
                    </a:lnTo>
                    <a:cubicBezTo>
                      <a:pt x="1048139" y="709124"/>
                      <a:pt x="1047186" y="709124"/>
                      <a:pt x="1045281" y="709124"/>
                    </a:cubicBezTo>
                    <a:cubicBezTo>
                      <a:pt x="1044329" y="709124"/>
                      <a:pt x="1042424" y="709124"/>
                      <a:pt x="1040519" y="709124"/>
                    </a:cubicBezTo>
                    <a:cubicBezTo>
                      <a:pt x="1036709" y="709124"/>
                      <a:pt x="1031946" y="706266"/>
                      <a:pt x="1028136" y="701504"/>
                    </a:cubicBezTo>
                    <a:cubicBezTo>
                      <a:pt x="1024326" y="696741"/>
                      <a:pt x="1022421" y="691979"/>
                      <a:pt x="1022421" y="688169"/>
                    </a:cubicBezTo>
                    <a:cubicBezTo>
                      <a:pt x="1022421" y="685311"/>
                      <a:pt x="1023374" y="682454"/>
                      <a:pt x="1026231" y="680549"/>
                    </a:cubicBezTo>
                    <a:cubicBezTo>
                      <a:pt x="1028136" y="678644"/>
                      <a:pt x="1030041" y="677691"/>
                      <a:pt x="1032899" y="677691"/>
                    </a:cubicBezTo>
                    <a:cubicBezTo>
                      <a:pt x="1035756" y="677691"/>
                      <a:pt x="1038614" y="678644"/>
                      <a:pt x="1041471" y="680549"/>
                    </a:cubicBezTo>
                    <a:cubicBezTo>
                      <a:pt x="1044329" y="682454"/>
                      <a:pt x="1046234" y="685311"/>
                      <a:pt x="1048139" y="688169"/>
                    </a:cubicBezTo>
                    <a:cubicBezTo>
                      <a:pt x="1050996" y="687216"/>
                      <a:pt x="1054806" y="685311"/>
                      <a:pt x="1057664" y="682454"/>
                    </a:cubicBezTo>
                    <a:cubicBezTo>
                      <a:pt x="1060521" y="679596"/>
                      <a:pt x="1063379" y="675786"/>
                      <a:pt x="1066236" y="671976"/>
                    </a:cubicBezTo>
                    <a:cubicBezTo>
                      <a:pt x="1053854" y="670071"/>
                      <a:pt x="1045281" y="665309"/>
                      <a:pt x="1038614" y="659594"/>
                    </a:cubicBezTo>
                    <a:cubicBezTo>
                      <a:pt x="1031946" y="652926"/>
                      <a:pt x="1028136" y="646259"/>
                      <a:pt x="1029089" y="638639"/>
                    </a:cubicBezTo>
                    <a:cubicBezTo>
                      <a:pt x="1029089" y="636734"/>
                      <a:pt x="1030041" y="634829"/>
                      <a:pt x="1030994" y="632924"/>
                    </a:cubicBezTo>
                    <a:cubicBezTo>
                      <a:pt x="1031946" y="631019"/>
                      <a:pt x="1033851" y="630066"/>
                      <a:pt x="1035756" y="628161"/>
                    </a:cubicBezTo>
                    <a:lnTo>
                      <a:pt x="1023374" y="627209"/>
                    </a:lnTo>
                    <a:lnTo>
                      <a:pt x="1023374" y="628161"/>
                    </a:lnTo>
                    <a:lnTo>
                      <a:pt x="1003371" y="625304"/>
                    </a:lnTo>
                    <a:lnTo>
                      <a:pt x="990036" y="729126"/>
                    </a:lnTo>
                    <a:lnTo>
                      <a:pt x="972891" y="714839"/>
                    </a:lnTo>
                    <a:lnTo>
                      <a:pt x="975749" y="691026"/>
                    </a:lnTo>
                    <a:cubicBezTo>
                      <a:pt x="970986" y="693884"/>
                      <a:pt x="966224" y="696741"/>
                      <a:pt x="960509" y="697694"/>
                    </a:cubicBezTo>
                    <a:cubicBezTo>
                      <a:pt x="955746" y="699599"/>
                      <a:pt x="950031" y="699599"/>
                      <a:pt x="946221" y="699599"/>
                    </a:cubicBezTo>
                    <a:cubicBezTo>
                      <a:pt x="937649" y="698646"/>
                      <a:pt x="929076" y="692931"/>
                      <a:pt x="921456" y="683406"/>
                    </a:cubicBezTo>
                    <a:cubicBezTo>
                      <a:pt x="913836" y="673881"/>
                      <a:pt x="910026" y="665309"/>
                      <a:pt x="910979" y="657689"/>
                    </a:cubicBezTo>
                    <a:cubicBezTo>
                      <a:pt x="911931" y="651021"/>
                      <a:pt x="915741" y="645306"/>
                      <a:pt x="921456" y="641496"/>
                    </a:cubicBezTo>
                    <a:cubicBezTo>
                      <a:pt x="928124" y="637686"/>
                      <a:pt x="935744" y="635781"/>
                      <a:pt x="943364" y="636734"/>
                    </a:cubicBezTo>
                    <a:cubicBezTo>
                      <a:pt x="950984" y="637686"/>
                      <a:pt x="957651" y="640544"/>
                      <a:pt x="963366" y="645306"/>
                    </a:cubicBezTo>
                    <a:cubicBezTo>
                      <a:pt x="970034" y="650069"/>
                      <a:pt x="974796" y="656736"/>
                      <a:pt x="979559" y="664356"/>
                    </a:cubicBezTo>
                    <a:lnTo>
                      <a:pt x="985274" y="623399"/>
                    </a:lnTo>
                    <a:lnTo>
                      <a:pt x="908121" y="613874"/>
                    </a:lnTo>
                    <a:lnTo>
                      <a:pt x="907169" y="612921"/>
                    </a:lnTo>
                    <a:lnTo>
                      <a:pt x="893834" y="610064"/>
                    </a:lnTo>
                    <a:lnTo>
                      <a:pt x="875736" y="712934"/>
                    </a:lnTo>
                    <a:lnTo>
                      <a:pt x="858591" y="697694"/>
                    </a:lnTo>
                    <a:lnTo>
                      <a:pt x="874784" y="606254"/>
                    </a:lnTo>
                    <a:lnTo>
                      <a:pt x="855734" y="603396"/>
                    </a:lnTo>
                    <a:lnTo>
                      <a:pt x="848114" y="587204"/>
                    </a:lnTo>
                    <a:lnTo>
                      <a:pt x="883356" y="593871"/>
                    </a:lnTo>
                    <a:cubicBezTo>
                      <a:pt x="881451" y="588156"/>
                      <a:pt x="880499" y="583394"/>
                      <a:pt x="879546" y="580536"/>
                    </a:cubicBezTo>
                    <a:cubicBezTo>
                      <a:pt x="878594" y="576726"/>
                      <a:pt x="878594" y="573869"/>
                      <a:pt x="878594" y="571011"/>
                    </a:cubicBezTo>
                    <a:cubicBezTo>
                      <a:pt x="880499" y="561486"/>
                      <a:pt x="885261" y="553866"/>
                      <a:pt x="893834" y="548151"/>
                    </a:cubicBezTo>
                    <a:cubicBezTo>
                      <a:pt x="902406" y="542436"/>
                      <a:pt x="911931" y="540531"/>
                      <a:pt x="922409" y="542436"/>
                    </a:cubicBezTo>
                    <a:cubicBezTo>
                      <a:pt x="930981" y="544341"/>
                      <a:pt x="939554" y="550056"/>
                      <a:pt x="948126" y="560534"/>
                    </a:cubicBezTo>
                    <a:cubicBezTo>
                      <a:pt x="957651" y="571964"/>
                      <a:pt x="967176" y="586251"/>
                      <a:pt x="975749" y="603396"/>
                    </a:cubicBezTo>
                    <a:lnTo>
                      <a:pt x="970034" y="606254"/>
                    </a:lnTo>
                    <a:cubicBezTo>
                      <a:pt x="964319" y="593871"/>
                      <a:pt x="957651" y="582441"/>
                      <a:pt x="949079" y="573869"/>
                    </a:cubicBezTo>
                    <a:cubicBezTo>
                      <a:pt x="941459" y="565296"/>
                      <a:pt x="932886" y="560534"/>
                      <a:pt x="924314" y="559581"/>
                    </a:cubicBezTo>
                    <a:cubicBezTo>
                      <a:pt x="916694" y="558629"/>
                      <a:pt x="909074" y="559581"/>
                      <a:pt x="902406" y="564344"/>
                    </a:cubicBezTo>
                    <a:cubicBezTo>
                      <a:pt x="895739" y="569106"/>
                      <a:pt x="891929" y="574821"/>
                      <a:pt x="890024" y="582441"/>
                    </a:cubicBezTo>
                    <a:cubicBezTo>
                      <a:pt x="889071" y="588156"/>
                      <a:pt x="889071" y="591966"/>
                      <a:pt x="889071" y="594824"/>
                    </a:cubicBezTo>
                    <a:lnTo>
                      <a:pt x="904311" y="597681"/>
                    </a:lnTo>
                    <a:lnTo>
                      <a:pt x="905264" y="598634"/>
                    </a:lnTo>
                    <a:lnTo>
                      <a:pt x="1013849" y="612921"/>
                    </a:lnTo>
                    <a:lnTo>
                      <a:pt x="1013849" y="612921"/>
                    </a:lnTo>
                    <a:lnTo>
                      <a:pt x="1092906" y="618636"/>
                    </a:lnTo>
                    <a:lnTo>
                      <a:pt x="1093859" y="619589"/>
                    </a:lnTo>
                    <a:lnTo>
                      <a:pt x="1204349" y="621494"/>
                    </a:lnTo>
                    <a:lnTo>
                      <a:pt x="1214826" y="635781"/>
                    </a:lnTo>
                    <a:lnTo>
                      <a:pt x="1193871" y="634829"/>
                    </a:lnTo>
                    <a:close/>
                    <a:moveTo>
                      <a:pt x="1911104" y="313836"/>
                    </a:moveTo>
                    <a:cubicBezTo>
                      <a:pt x="1915866" y="312884"/>
                      <a:pt x="1919676" y="312884"/>
                      <a:pt x="1923486" y="312884"/>
                    </a:cubicBezTo>
                    <a:cubicBezTo>
                      <a:pt x="1933011" y="312884"/>
                      <a:pt x="1937774" y="315741"/>
                      <a:pt x="1940631" y="324314"/>
                    </a:cubicBezTo>
                    <a:cubicBezTo>
                      <a:pt x="1945394" y="336696"/>
                      <a:pt x="1934916" y="346221"/>
                      <a:pt x="1916819" y="360509"/>
                    </a:cubicBezTo>
                    <a:cubicBezTo>
                      <a:pt x="1914914" y="361461"/>
                      <a:pt x="1913961" y="362414"/>
                      <a:pt x="1912056" y="364319"/>
                    </a:cubicBezTo>
                    <a:cubicBezTo>
                      <a:pt x="1911104" y="357651"/>
                      <a:pt x="1908246" y="351936"/>
                      <a:pt x="1907294" y="345269"/>
                    </a:cubicBezTo>
                    <a:cubicBezTo>
                      <a:pt x="1904436" y="334791"/>
                      <a:pt x="1900626" y="323361"/>
                      <a:pt x="1900626" y="314789"/>
                    </a:cubicBezTo>
                    <a:cubicBezTo>
                      <a:pt x="1903484" y="314789"/>
                      <a:pt x="1907294" y="313836"/>
                      <a:pt x="1911104" y="313836"/>
                    </a:cubicBezTo>
                    <a:close/>
                    <a:moveTo>
                      <a:pt x="1933964" y="540531"/>
                    </a:moveTo>
                    <a:cubicBezTo>
                      <a:pt x="1934916" y="543389"/>
                      <a:pt x="1935869" y="545294"/>
                      <a:pt x="1934916" y="547199"/>
                    </a:cubicBezTo>
                    <a:cubicBezTo>
                      <a:pt x="1933964" y="550056"/>
                      <a:pt x="1933011" y="551009"/>
                      <a:pt x="1931106" y="551961"/>
                    </a:cubicBezTo>
                    <a:cubicBezTo>
                      <a:pt x="1925391" y="554819"/>
                      <a:pt x="1917771" y="553866"/>
                      <a:pt x="1908246" y="549104"/>
                    </a:cubicBezTo>
                    <a:cubicBezTo>
                      <a:pt x="1898721" y="544341"/>
                      <a:pt x="1892054" y="539579"/>
                      <a:pt x="1889196" y="533864"/>
                    </a:cubicBezTo>
                    <a:cubicBezTo>
                      <a:pt x="1888244" y="532911"/>
                      <a:pt x="1889196" y="531006"/>
                      <a:pt x="1890149" y="530054"/>
                    </a:cubicBezTo>
                    <a:cubicBezTo>
                      <a:pt x="1891101" y="528149"/>
                      <a:pt x="1893006" y="527196"/>
                      <a:pt x="1894911" y="526244"/>
                    </a:cubicBezTo>
                    <a:lnTo>
                      <a:pt x="1904436" y="521481"/>
                    </a:lnTo>
                    <a:lnTo>
                      <a:pt x="1889196" y="488144"/>
                    </a:lnTo>
                    <a:lnTo>
                      <a:pt x="1871099" y="496716"/>
                    </a:lnTo>
                    <a:lnTo>
                      <a:pt x="1871099" y="496716"/>
                    </a:lnTo>
                    <a:lnTo>
                      <a:pt x="1867289" y="498621"/>
                    </a:lnTo>
                    <a:lnTo>
                      <a:pt x="1866336" y="499574"/>
                    </a:lnTo>
                    <a:lnTo>
                      <a:pt x="1866336" y="499574"/>
                    </a:lnTo>
                    <a:lnTo>
                      <a:pt x="1832999" y="511956"/>
                    </a:lnTo>
                    <a:cubicBezTo>
                      <a:pt x="1837761" y="514814"/>
                      <a:pt x="1841571" y="517671"/>
                      <a:pt x="1844429" y="520529"/>
                    </a:cubicBezTo>
                    <a:cubicBezTo>
                      <a:pt x="1847286" y="523386"/>
                      <a:pt x="1850144" y="527196"/>
                      <a:pt x="1851096" y="530054"/>
                    </a:cubicBezTo>
                    <a:cubicBezTo>
                      <a:pt x="1852049" y="532911"/>
                      <a:pt x="1852049" y="535769"/>
                      <a:pt x="1851096" y="539579"/>
                    </a:cubicBezTo>
                    <a:cubicBezTo>
                      <a:pt x="1850144" y="543389"/>
                      <a:pt x="1848239" y="546246"/>
                      <a:pt x="1846334" y="550056"/>
                    </a:cubicBezTo>
                    <a:cubicBezTo>
                      <a:pt x="1855859" y="548151"/>
                      <a:pt x="1865384" y="549104"/>
                      <a:pt x="1873004" y="551961"/>
                    </a:cubicBezTo>
                    <a:cubicBezTo>
                      <a:pt x="1880624" y="554819"/>
                      <a:pt x="1886339" y="560534"/>
                      <a:pt x="1889196" y="567201"/>
                    </a:cubicBezTo>
                    <a:cubicBezTo>
                      <a:pt x="1893006" y="575774"/>
                      <a:pt x="1892054" y="585299"/>
                      <a:pt x="1886339" y="593871"/>
                    </a:cubicBezTo>
                    <a:cubicBezTo>
                      <a:pt x="1880624" y="603396"/>
                      <a:pt x="1872051" y="610064"/>
                      <a:pt x="1861574" y="613874"/>
                    </a:cubicBezTo>
                    <a:cubicBezTo>
                      <a:pt x="1852049" y="617684"/>
                      <a:pt x="1840619" y="615779"/>
                      <a:pt x="1827284" y="609111"/>
                    </a:cubicBezTo>
                    <a:cubicBezTo>
                      <a:pt x="1813949" y="602444"/>
                      <a:pt x="1805376" y="593871"/>
                      <a:pt x="1801566" y="583394"/>
                    </a:cubicBezTo>
                    <a:cubicBezTo>
                      <a:pt x="1799661" y="578631"/>
                      <a:pt x="1800614" y="572916"/>
                      <a:pt x="1803471" y="567201"/>
                    </a:cubicBezTo>
                    <a:cubicBezTo>
                      <a:pt x="1807281" y="561486"/>
                      <a:pt x="1812044" y="556724"/>
                      <a:pt x="1818711" y="551961"/>
                    </a:cubicBezTo>
                    <a:cubicBezTo>
                      <a:pt x="1824426" y="549104"/>
                      <a:pt x="1828236" y="544341"/>
                      <a:pt x="1831094" y="539579"/>
                    </a:cubicBezTo>
                    <a:cubicBezTo>
                      <a:pt x="1833951" y="534816"/>
                      <a:pt x="1834904" y="531006"/>
                      <a:pt x="1832999" y="527196"/>
                    </a:cubicBezTo>
                    <a:cubicBezTo>
                      <a:pt x="1832046" y="524339"/>
                      <a:pt x="1830141" y="521481"/>
                      <a:pt x="1828236" y="519576"/>
                    </a:cubicBezTo>
                    <a:cubicBezTo>
                      <a:pt x="1826331" y="517671"/>
                      <a:pt x="1825379" y="515766"/>
                      <a:pt x="1822521" y="514814"/>
                    </a:cubicBezTo>
                    <a:lnTo>
                      <a:pt x="1772039" y="533864"/>
                    </a:lnTo>
                    <a:lnTo>
                      <a:pt x="1772039" y="533864"/>
                    </a:lnTo>
                    <a:lnTo>
                      <a:pt x="1757751" y="538626"/>
                    </a:lnTo>
                    <a:lnTo>
                      <a:pt x="1791089" y="637686"/>
                    </a:lnTo>
                    <a:lnTo>
                      <a:pt x="1769181" y="632924"/>
                    </a:lnTo>
                    <a:lnTo>
                      <a:pt x="1739654" y="545294"/>
                    </a:lnTo>
                    <a:lnTo>
                      <a:pt x="1726319" y="550056"/>
                    </a:lnTo>
                    <a:lnTo>
                      <a:pt x="1727271" y="551009"/>
                    </a:lnTo>
                    <a:lnTo>
                      <a:pt x="1708221" y="556724"/>
                    </a:lnTo>
                    <a:lnTo>
                      <a:pt x="1737749" y="657689"/>
                    </a:lnTo>
                    <a:lnTo>
                      <a:pt x="1715841" y="651974"/>
                    </a:lnTo>
                    <a:lnTo>
                      <a:pt x="1708221" y="627209"/>
                    </a:lnTo>
                    <a:cubicBezTo>
                      <a:pt x="1707269" y="630066"/>
                      <a:pt x="1705364" y="631971"/>
                      <a:pt x="1702506" y="633876"/>
                    </a:cubicBezTo>
                    <a:cubicBezTo>
                      <a:pt x="1699649" y="635781"/>
                      <a:pt x="1696791" y="637686"/>
                      <a:pt x="1693934" y="638639"/>
                    </a:cubicBezTo>
                    <a:cubicBezTo>
                      <a:pt x="1685361" y="641496"/>
                      <a:pt x="1675836" y="640544"/>
                      <a:pt x="1665359" y="635781"/>
                    </a:cubicBezTo>
                    <a:cubicBezTo>
                      <a:pt x="1654881" y="631971"/>
                      <a:pt x="1648214" y="626256"/>
                      <a:pt x="1646309" y="619589"/>
                    </a:cubicBezTo>
                    <a:lnTo>
                      <a:pt x="1633926" y="578631"/>
                    </a:lnTo>
                    <a:lnTo>
                      <a:pt x="1622496" y="582441"/>
                    </a:lnTo>
                    <a:lnTo>
                      <a:pt x="1621544" y="581489"/>
                    </a:lnTo>
                    <a:lnTo>
                      <a:pt x="1607256" y="585299"/>
                    </a:lnTo>
                    <a:lnTo>
                      <a:pt x="1632021" y="687216"/>
                    </a:lnTo>
                    <a:lnTo>
                      <a:pt x="1611066" y="680549"/>
                    </a:lnTo>
                    <a:lnTo>
                      <a:pt x="1589159" y="590061"/>
                    </a:lnTo>
                    <a:lnTo>
                      <a:pt x="1574871" y="593871"/>
                    </a:lnTo>
                    <a:lnTo>
                      <a:pt x="1575824" y="594824"/>
                    </a:lnTo>
                    <a:lnTo>
                      <a:pt x="1555821" y="598634"/>
                    </a:lnTo>
                    <a:lnTo>
                      <a:pt x="1574871" y="701504"/>
                    </a:lnTo>
                    <a:lnTo>
                      <a:pt x="1553916" y="692931"/>
                    </a:lnTo>
                    <a:lnTo>
                      <a:pt x="1551059" y="676739"/>
                    </a:lnTo>
                    <a:cubicBezTo>
                      <a:pt x="1548201" y="682454"/>
                      <a:pt x="1543439" y="686264"/>
                      <a:pt x="1537724" y="690074"/>
                    </a:cubicBezTo>
                    <a:cubicBezTo>
                      <a:pt x="1531056" y="693884"/>
                      <a:pt x="1524389" y="696741"/>
                      <a:pt x="1516769" y="697694"/>
                    </a:cubicBezTo>
                    <a:cubicBezTo>
                      <a:pt x="1508196" y="699599"/>
                      <a:pt x="1499624" y="697694"/>
                      <a:pt x="1490099" y="692931"/>
                    </a:cubicBezTo>
                    <a:cubicBezTo>
                      <a:pt x="1480574" y="688169"/>
                      <a:pt x="1474859" y="682454"/>
                      <a:pt x="1473906" y="676739"/>
                    </a:cubicBezTo>
                    <a:cubicBezTo>
                      <a:pt x="1473906" y="675786"/>
                      <a:pt x="1473906" y="673881"/>
                      <a:pt x="1474859" y="671976"/>
                    </a:cubicBezTo>
                    <a:cubicBezTo>
                      <a:pt x="1475811" y="670071"/>
                      <a:pt x="1476764" y="668166"/>
                      <a:pt x="1478669" y="666261"/>
                    </a:cubicBezTo>
                    <a:cubicBezTo>
                      <a:pt x="1472954" y="664356"/>
                      <a:pt x="1467239" y="661499"/>
                      <a:pt x="1463429" y="657689"/>
                    </a:cubicBezTo>
                    <a:cubicBezTo>
                      <a:pt x="1459619" y="653879"/>
                      <a:pt x="1456761" y="650069"/>
                      <a:pt x="1455809" y="646259"/>
                    </a:cubicBezTo>
                    <a:cubicBezTo>
                      <a:pt x="1454856" y="641496"/>
                      <a:pt x="1455809" y="636734"/>
                      <a:pt x="1459619" y="633876"/>
                    </a:cubicBezTo>
                    <a:cubicBezTo>
                      <a:pt x="1462476" y="630066"/>
                      <a:pt x="1466286" y="628161"/>
                      <a:pt x="1472001" y="626256"/>
                    </a:cubicBezTo>
                    <a:lnTo>
                      <a:pt x="1495814" y="621494"/>
                    </a:lnTo>
                    <a:lnTo>
                      <a:pt x="1493909" y="610064"/>
                    </a:lnTo>
                    <a:lnTo>
                      <a:pt x="1443426" y="619589"/>
                    </a:lnTo>
                    <a:lnTo>
                      <a:pt x="1443426" y="619589"/>
                    </a:lnTo>
                    <a:lnTo>
                      <a:pt x="1429139" y="621494"/>
                    </a:lnTo>
                    <a:lnTo>
                      <a:pt x="1441521" y="725316"/>
                    </a:lnTo>
                    <a:lnTo>
                      <a:pt x="1421519" y="715791"/>
                    </a:lnTo>
                    <a:lnTo>
                      <a:pt x="1418661" y="691979"/>
                    </a:lnTo>
                    <a:cubicBezTo>
                      <a:pt x="1414851" y="696741"/>
                      <a:pt x="1410089" y="699599"/>
                      <a:pt x="1405326" y="702456"/>
                    </a:cubicBezTo>
                    <a:cubicBezTo>
                      <a:pt x="1400564" y="705314"/>
                      <a:pt x="1395801" y="707219"/>
                      <a:pt x="1391991" y="707219"/>
                    </a:cubicBezTo>
                    <a:cubicBezTo>
                      <a:pt x="1383419" y="708171"/>
                      <a:pt x="1373894" y="705314"/>
                      <a:pt x="1363416" y="697694"/>
                    </a:cubicBezTo>
                    <a:cubicBezTo>
                      <a:pt x="1353891" y="690074"/>
                      <a:pt x="1348176" y="683406"/>
                      <a:pt x="1347224" y="674834"/>
                    </a:cubicBezTo>
                    <a:cubicBezTo>
                      <a:pt x="1346271" y="668166"/>
                      <a:pt x="1348176" y="661499"/>
                      <a:pt x="1353891" y="656736"/>
                    </a:cubicBezTo>
                    <a:cubicBezTo>
                      <a:pt x="1359606" y="651021"/>
                      <a:pt x="1366274" y="648164"/>
                      <a:pt x="1373894" y="647211"/>
                    </a:cubicBezTo>
                    <a:cubicBezTo>
                      <a:pt x="1381514" y="646259"/>
                      <a:pt x="1388181" y="647211"/>
                      <a:pt x="1395801" y="651021"/>
                    </a:cubicBezTo>
                    <a:cubicBezTo>
                      <a:pt x="1403421" y="653879"/>
                      <a:pt x="1410089" y="658641"/>
                      <a:pt x="1415804" y="665309"/>
                    </a:cubicBezTo>
                    <a:lnTo>
                      <a:pt x="1411041" y="624351"/>
                    </a:lnTo>
                    <a:lnTo>
                      <a:pt x="1333889" y="633876"/>
                    </a:lnTo>
                    <a:lnTo>
                      <a:pt x="1332936" y="632924"/>
                    </a:lnTo>
                    <a:lnTo>
                      <a:pt x="1318649" y="633876"/>
                    </a:lnTo>
                    <a:lnTo>
                      <a:pt x="1326269" y="738651"/>
                    </a:lnTo>
                    <a:lnTo>
                      <a:pt x="1306266" y="728174"/>
                    </a:lnTo>
                    <a:lnTo>
                      <a:pt x="1299599" y="635781"/>
                    </a:lnTo>
                    <a:lnTo>
                      <a:pt x="1280549" y="636734"/>
                    </a:lnTo>
                    <a:lnTo>
                      <a:pt x="1269119" y="623399"/>
                    </a:lnTo>
                    <a:lnTo>
                      <a:pt x="1304361" y="620541"/>
                    </a:lnTo>
                    <a:cubicBezTo>
                      <a:pt x="1301504" y="615779"/>
                      <a:pt x="1298646" y="611969"/>
                      <a:pt x="1297694" y="608159"/>
                    </a:cubicBezTo>
                    <a:cubicBezTo>
                      <a:pt x="1295789" y="604349"/>
                      <a:pt x="1294836" y="601491"/>
                      <a:pt x="1294836" y="599586"/>
                    </a:cubicBezTo>
                    <a:cubicBezTo>
                      <a:pt x="1293884" y="590061"/>
                      <a:pt x="1297694" y="581489"/>
                      <a:pt x="1304361" y="573869"/>
                    </a:cubicBezTo>
                    <a:cubicBezTo>
                      <a:pt x="1311029" y="566249"/>
                      <a:pt x="1319601" y="562439"/>
                      <a:pt x="1330079" y="561486"/>
                    </a:cubicBezTo>
                    <a:cubicBezTo>
                      <a:pt x="1338651" y="560534"/>
                      <a:pt x="1348176" y="564344"/>
                      <a:pt x="1359606" y="572916"/>
                    </a:cubicBezTo>
                    <a:cubicBezTo>
                      <a:pt x="1371989" y="581489"/>
                      <a:pt x="1384371" y="592919"/>
                      <a:pt x="1396754" y="608159"/>
                    </a:cubicBezTo>
                    <a:lnTo>
                      <a:pt x="1391991" y="611969"/>
                    </a:lnTo>
                    <a:cubicBezTo>
                      <a:pt x="1383419" y="600539"/>
                      <a:pt x="1373894" y="591966"/>
                      <a:pt x="1364369" y="585299"/>
                    </a:cubicBezTo>
                    <a:cubicBezTo>
                      <a:pt x="1354844" y="579584"/>
                      <a:pt x="1345319" y="576726"/>
                      <a:pt x="1337699" y="576726"/>
                    </a:cubicBezTo>
                    <a:cubicBezTo>
                      <a:pt x="1330079" y="577679"/>
                      <a:pt x="1322459" y="580536"/>
                      <a:pt x="1316744" y="587204"/>
                    </a:cubicBezTo>
                    <a:cubicBezTo>
                      <a:pt x="1311029" y="592919"/>
                      <a:pt x="1309124" y="599586"/>
                      <a:pt x="1309124" y="608159"/>
                    </a:cubicBezTo>
                    <a:cubicBezTo>
                      <a:pt x="1309124" y="613874"/>
                      <a:pt x="1310076" y="617684"/>
                      <a:pt x="1311029" y="619589"/>
                    </a:cubicBezTo>
                    <a:lnTo>
                      <a:pt x="1326269" y="618636"/>
                    </a:lnTo>
                    <a:lnTo>
                      <a:pt x="1327221" y="619589"/>
                    </a:lnTo>
                    <a:lnTo>
                      <a:pt x="1436759" y="607206"/>
                    </a:lnTo>
                    <a:lnTo>
                      <a:pt x="1437711" y="608159"/>
                    </a:lnTo>
                    <a:lnTo>
                      <a:pt x="1558679" y="585299"/>
                    </a:lnTo>
                    <a:lnTo>
                      <a:pt x="1558679" y="585299"/>
                    </a:lnTo>
                    <a:lnTo>
                      <a:pt x="1615829" y="571011"/>
                    </a:lnTo>
                    <a:lnTo>
                      <a:pt x="1616781" y="571964"/>
                    </a:lnTo>
                    <a:lnTo>
                      <a:pt x="1709174" y="545294"/>
                    </a:lnTo>
                    <a:lnTo>
                      <a:pt x="1744416" y="533864"/>
                    </a:lnTo>
                    <a:cubicBezTo>
                      <a:pt x="1737749" y="524339"/>
                      <a:pt x="1731081" y="516719"/>
                      <a:pt x="1722509" y="511956"/>
                    </a:cubicBezTo>
                    <a:cubicBezTo>
                      <a:pt x="1713936" y="507194"/>
                      <a:pt x="1706316" y="506241"/>
                      <a:pt x="1699649" y="509099"/>
                    </a:cubicBezTo>
                    <a:cubicBezTo>
                      <a:pt x="1694886" y="511004"/>
                      <a:pt x="1691076" y="513861"/>
                      <a:pt x="1689171" y="519576"/>
                    </a:cubicBezTo>
                    <a:cubicBezTo>
                      <a:pt x="1687266" y="524339"/>
                      <a:pt x="1687266" y="530054"/>
                      <a:pt x="1689171" y="535769"/>
                    </a:cubicBezTo>
                    <a:cubicBezTo>
                      <a:pt x="1690124" y="537674"/>
                      <a:pt x="1691076" y="540531"/>
                      <a:pt x="1692981" y="542436"/>
                    </a:cubicBezTo>
                    <a:cubicBezTo>
                      <a:pt x="1694886" y="544341"/>
                      <a:pt x="1696791" y="546246"/>
                      <a:pt x="1699649" y="548151"/>
                    </a:cubicBezTo>
                    <a:lnTo>
                      <a:pt x="1692981" y="550056"/>
                    </a:lnTo>
                    <a:cubicBezTo>
                      <a:pt x="1689171" y="548151"/>
                      <a:pt x="1685361" y="544341"/>
                      <a:pt x="1682504" y="540531"/>
                    </a:cubicBezTo>
                    <a:cubicBezTo>
                      <a:pt x="1679646" y="535769"/>
                      <a:pt x="1676789" y="531959"/>
                      <a:pt x="1675836" y="527196"/>
                    </a:cubicBezTo>
                    <a:cubicBezTo>
                      <a:pt x="1672979" y="519576"/>
                      <a:pt x="1673931" y="512909"/>
                      <a:pt x="1676789" y="505289"/>
                    </a:cubicBezTo>
                    <a:cubicBezTo>
                      <a:pt x="1679646" y="498621"/>
                      <a:pt x="1685361" y="493859"/>
                      <a:pt x="1692029" y="491001"/>
                    </a:cubicBezTo>
                    <a:cubicBezTo>
                      <a:pt x="1701554" y="488144"/>
                      <a:pt x="1712031" y="490049"/>
                      <a:pt x="1722509" y="497669"/>
                    </a:cubicBezTo>
                    <a:cubicBezTo>
                      <a:pt x="1733939" y="505289"/>
                      <a:pt x="1743464" y="516719"/>
                      <a:pt x="1752036" y="531006"/>
                    </a:cubicBezTo>
                    <a:lnTo>
                      <a:pt x="1765371" y="526244"/>
                    </a:lnTo>
                    <a:lnTo>
                      <a:pt x="1766324" y="526244"/>
                    </a:lnTo>
                    <a:lnTo>
                      <a:pt x="1859669" y="491001"/>
                    </a:lnTo>
                    <a:lnTo>
                      <a:pt x="1859669" y="491001"/>
                    </a:lnTo>
                    <a:lnTo>
                      <a:pt x="1962539" y="445281"/>
                    </a:lnTo>
                    <a:lnTo>
                      <a:pt x="1977779" y="453854"/>
                    </a:lnTo>
                    <a:lnTo>
                      <a:pt x="1959681" y="462426"/>
                    </a:lnTo>
                    <a:lnTo>
                      <a:pt x="2002544" y="557676"/>
                    </a:lnTo>
                    <a:lnTo>
                      <a:pt x="1980636" y="554819"/>
                    </a:lnTo>
                    <a:lnTo>
                      <a:pt x="1964444" y="518624"/>
                    </a:lnTo>
                    <a:lnTo>
                      <a:pt x="1932059" y="532911"/>
                    </a:lnTo>
                    <a:lnTo>
                      <a:pt x="1933964" y="540531"/>
                    </a:lnTo>
                    <a:close/>
                    <a:moveTo>
                      <a:pt x="2038739" y="575774"/>
                    </a:moveTo>
                    <a:lnTo>
                      <a:pt x="2006354" y="565296"/>
                    </a:lnTo>
                    <a:cubicBezTo>
                      <a:pt x="2004449" y="564344"/>
                      <a:pt x="2001591" y="564344"/>
                      <a:pt x="1999686" y="563391"/>
                    </a:cubicBezTo>
                    <a:cubicBezTo>
                      <a:pt x="1997781" y="563391"/>
                      <a:pt x="1995876" y="563391"/>
                      <a:pt x="1994924" y="563391"/>
                    </a:cubicBezTo>
                    <a:cubicBezTo>
                      <a:pt x="1993971" y="564344"/>
                      <a:pt x="1992066" y="565296"/>
                      <a:pt x="1991114" y="566249"/>
                    </a:cubicBezTo>
                    <a:cubicBezTo>
                      <a:pt x="1990161" y="567201"/>
                      <a:pt x="1988256" y="570059"/>
                      <a:pt x="1986351" y="572916"/>
                    </a:cubicBezTo>
                    <a:lnTo>
                      <a:pt x="1974921" y="566249"/>
                    </a:lnTo>
                    <a:cubicBezTo>
                      <a:pt x="1976826" y="564344"/>
                      <a:pt x="1978731" y="561486"/>
                      <a:pt x="1980636" y="559581"/>
                    </a:cubicBezTo>
                    <a:cubicBezTo>
                      <a:pt x="1982541" y="557676"/>
                      <a:pt x="1984446" y="556724"/>
                      <a:pt x="1985399" y="555771"/>
                    </a:cubicBezTo>
                    <a:cubicBezTo>
                      <a:pt x="1987304" y="554819"/>
                      <a:pt x="1988256" y="554819"/>
                      <a:pt x="1989209" y="554819"/>
                    </a:cubicBezTo>
                    <a:cubicBezTo>
                      <a:pt x="1990161" y="554819"/>
                      <a:pt x="1992066" y="554819"/>
                      <a:pt x="1993971" y="555771"/>
                    </a:cubicBezTo>
                    <a:lnTo>
                      <a:pt x="2041596" y="569106"/>
                    </a:lnTo>
                    <a:lnTo>
                      <a:pt x="2038739" y="575774"/>
                    </a:lnTo>
                    <a:close/>
                    <a:moveTo>
                      <a:pt x="2137799" y="166199"/>
                    </a:moveTo>
                    <a:cubicBezTo>
                      <a:pt x="2145419" y="97619"/>
                      <a:pt x="2173041" y="21419"/>
                      <a:pt x="2254004" y="16656"/>
                    </a:cubicBezTo>
                    <a:cubicBezTo>
                      <a:pt x="2271149" y="16656"/>
                      <a:pt x="2273054" y="24276"/>
                      <a:pt x="2274006" y="26181"/>
                    </a:cubicBezTo>
                    <a:cubicBezTo>
                      <a:pt x="2278769" y="50946"/>
                      <a:pt x="2227334" y="115716"/>
                      <a:pt x="2137799" y="166199"/>
                    </a:cubicBezTo>
                    <a:close/>
                    <a:moveTo>
                      <a:pt x="2346396" y="591014"/>
                    </a:moveTo>
                    <a:cubicBezTo>
                      <a:pt x="2327346" y="553866"/>
                      <a:pt x="2289246" y="499574"/>
                      <a:pt x="2254956" y="497669"/>
                    </a:cubicBezTo>
                    <a:cubicBezTo>
                      <a:pt x="2246384" y="496716"/>
                      <a:pt x="2233049" y="499574"/>
                      <a:pt x="2222571" y="515766"/>
                    </a:cubicBezTo>
                    <a:cubicBezTo>
                      <a:pt x="2218761" y="522434"/>
                      <a:pt x="2214951" y="530054"/>
                      <a:pt x="2211141" y="537674"/>
                    </a:cubicBezTo>
                    <a:cubicBezTo>
                      <a:pt x="2207331" y="493859"/>
                      <a:pt x="2194949" y="451949"/>
                      <a:pt x="2181614" y="412896"/>
                    </a:cubicBezTo>
                    <a:cubicBezTo>
                      <a:pt x="2219714" y="397656"/>
                      <a:pt x="2254004" y="379559"/>
                      <a:pt x="2285436" y="358604"/>
                    </a:cubicBezTo>
                    <a:cubicBezTo>
                      <a:pt x="2293056" y="375749"/>
                      <a:pt x="2300676" y="391941"/>
                      <a:pt x="2309249" y="408134"/>
                    </a:cubicBezTo>
                    <a:cubicBezTo>
                      <a:pt x="2323536" y="435756"/>
                      <a:pt x="2338776" y="465284"/>
                      <a:pt x="2346396" y="496716"/>
                    </a:cubicBezTo>
                    <a:cubicBezTo>
                      <a:pt x="2350206" y="515766"/>
                      <a:pt x="2350206" y="568154"/>
                      <a:pt x="2346396" y="591014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7197" name="Google Shape;7197;p35"/>
          <p:cNvGrpSpPr/>
          <p:nvPr/>
        </p:nvGrpSpPr>
        <p:grpSpPr>
          <a:xfrm>
            <a:off x="158293" y="1337240"/>
            <a:ext cx="522450" cy="489790"/>
            <a:chOff x="149196" y="1449049"/>
            <a:chExt cx="522450" cy="489790"/>
          </a:xfrm>
        </p:grpSpPr>
        <p:sp>
          <p:nvSpPr>
            <p:cNvPr id="7198" name="Google Shape;7198;p35"/>
            <p:cNvSpPr/>
            <p:nvPr/>
          </p:nvSpPr>
          <p:spPr>
            <a:xfrm>
              <a:off x="149196" y="1551804"/>
              <a:ext cx="391838" cy="387035"/>
            </a:xfrm>
            <a:custGeom>
              <a:avLst/>
              <a:gdLst/>
              <a:ahLst/>
              <a:cxnLst/>
              <a:rect l="l" t="t" r="r" b="b"/>
              <a:pathLst>
                <a:path w="391838" h="387035" extrusionOk="0">
                  <a:moveTo>
                    <a:pt x="123721" y="373192"/>
                  </a:moveTo>
                  <a:cubicBezTo>
                    <a:pt x="125404" y="373862"/>
                    <a:pt x="127069" y="374556"/>
                    <a:pt x="128767" y="375177"/>
                  </a:cubicBezTo>
                  <a:cubicBezTo>
                    <a:pt x="130728" y="375894"/>
                    <a:pt x="132710" y="376532"/>
                    <a:pt x="134686" y="377186"/>
                  </a:cubicBezTo>
                  <a:cubicBezTo>
                    <a:pt x="135950" y="377600"/>
                    <a:pt x="137210" y="378043"/>
                    <a:pt x="138489" y="378433"/>
                  </a:cubicBezTo>
                  <a:cubicBezTo>
                    <a:pt x="140530" y="379064"/>
                    <a:pt x="142594" y="379625"/>
                    <a:pt x="144656" y="380187"/>
                  </a:cubicBezTo>
                  <a:cubicBezTo>
                    <a:pt x="145903" y="380522"/>
                    <a:pt x="147142" y="380865"/>
                    <a:pt x="148403" y="381184"/>
                  </a:cubicBezTo>
                  <a:cubicBezTo>
                    <a:pt x="150467" y="381698"/>
                    <a:pt x="152548" y="382180"/>
                    <a:pt x="154628" y="382619"/>
                  </a:cubicBezTo>
                  <a:cubicBezTo>
                    <a:pt x="155952" y="382906"/>
                    <a:pt x="157275" y="383177"/>
                    <a:pt x="158607" y="383428"/>
                  </a:cubicBezTo>
                  <a:cubicBezTo>
                    <a:pt x="160627" y="383823"/>
                    <a:pt x="162645" y="384189"/>
                    <a:pt x="164685" y="384516"/>
                  </a:cubicBezTo>
                  <a:cubicBezTo>
                    <a:pt x="166196" y="384760"/>
                    <a:pt x="167722" y="384963"/>
                    <a:pt x="169249" y="385166"/>
                  </a:cubicBezTo>
                  <a:cubicBezTo>
                    <a:pt x="171126" y="385421"/>
                    <a:pt x="172996" y="385680"/>
                    <a:pt x="174881" y="385887"/>
                  </a:cubicBezTo>
                  <a:cubicBezTo>
                    <a:pt x="176826" y="386098"/>
                    <a:pt x="178783" y="386238"/>
                    <a:pt x="180745" y="386385"/>
                  </a:cubicBezTo>
                  <a:cubicBezTo>
                    <a:pt x="182255" y="386497"/>
                    <a:pt x="183754" y="386653"/>
                    <a:pt x="185272" y="386728"/>
                  </a:cubicBezTo>
                  <a:cubicBezTo>
                    <a:pt x="188800" y="386932"/>
                    <a:pt x="192344" y="387035"/>
                    <a:pt x="195919" y="387035"/>
                  </a:cubicBezTo>
                  <a:cubicBezTo>
                    <a:pt x="202025" y="387035"/>
                    <a:pt x="208049" y="386721"/>
                    <a:pt x="214015" y="386171"/>
                  </a:cubicBezTo>
                  <a:cubicBezTo>
                    <a:pt x="214458" y="386130"/>
                    <a:pt x="214901" y="386115"/>
                    <a:pt x="215330" y="386075"/>
                  </a:cubicBezTo>
                  <a:cubicBezTo>
                    <a:pt x="220971" y="385521"/>
                    <a:pt x="226531" y="384680"/>
                    <a:pt x="232016" y="383651"/>
                  </a:cubicBezTo>
                  <a:cubicBezTo>
                    <a:pt x="232825" y="383504"/>
                    <a:pt x="233635" y="383380"/>
                    <a:pt x="234432" y="383217"/>
                  </a:cubicBezTo>
                  <a:cubicBezTo>
                    <a:pt x="239602" y="382180"/>
                    <a:pt x="244680" y="380905"/>
                    <a:pt x="249690" y="379478"/>
                  </a:cubicBezTo>
                  <a:cubicBezTo>
                    <a:pt x="250826" y="379151"/>
                    <a:pt x="251970" y="378848"/>
                    <a:pt x="253094" y="378506"/>
                  </a:cubicBezTo>
                  <a:cubicBezTo>
                    <a:pt x="257798" y="377071"/>
                    <a:pt x="262417" y="375428"/>
                    <a:pt x="266965" y="373650"/>
                  </a:cubicBezTo>
                  <a:cubicBezTo>
                    <a:pt x="268345" y="373113"/>
                    <a:pt x="269732" y="372590"/>
                    <a:pt x="271095" y="372016"/>
                  </a:cubicBezTo>
                  <a:cubicBezTo>
                    <a:pt x="275419" y="370215"/>
                    <a:pt x="279649" y="368229"/>
                    <a:pt x="283814" y="366133"/>
                  </a:cubicBezTo>
                  <a:cubicBezTo>
                    <a:pt x="285293" y="365387"/>
                    <a:pt x="286759" y="364654"/>
                    <a:pt x="288223" y="363869"/>
                  </a:cubicBezTo>
                  <a:cubicBezTo>
                    <a:pt x="292288" y="361688"/>
                    <a:pt x="296254" y="359341"/>
                    <a:pt x="300149" y="356889"/>
                  </a:cubicBezTo>
                  <a:cubicBezTo>
                    <a:pt x="301544" y="356009"/>
                    <a:pt x="302931" y="355135"/>
                    <a:pt x="304302" y="354223"/>
                  </a:cubicBezTo>
                  <a:cubicBezTo>
                    <a:pt x="308236" y="351600"/>
                    <a:pt x="312051" y="348818"/>
                    <a:pt x="315782" y="345928"/>
                  </a:cubicBezTo>
                  <a:cubicBezTo>
                    <a:pt x="316974" y="345003"/>
                    <a:pt x="318166" y="344090"/>
                    <a:pt x="319333" y="343134"/>
                  </a:cubicBezTo>
                  <a:cubicBezTo>
                    <a:pt x="323136" y="340041"/>
                    <a:pt x="326810" y="336784"/>
                    <a:pt x="330371" y="333420"/>
                  </a:cubicBezTo>
                  <a:cubicBezTo>
                    <a:pt x="330965" y="332857"/>
                    <a:pt x="331618" y="332376"/>
                    <a:pt x="332212" y="331797"/>
                  </a:cubicBezTo>
                  <a:cubicBezTo>
                    <a:pt x="332328" y="331682"/>
                    <a:pt x="332368" y="331527"/>
                    <a:pt x="332483" y="331403"/>
                  </a:cubicBezTo>
                  <a:cubicBezTo>
                    <a:pt x="369055" y="295796"/>
                    <a:pt x="391838" y="246083"/>
                    <a:pt x="391838" y="191116"/>
                  </a:cubicBezTo>
                  <a:cubicBezTo>
                    <a:pt x="391838" y="142416"/>
                    <a:pt x="373845" y="95724"/>
                    <a:pt x="341184" y="59654"/>
                  </a:cubicBezTo>
                  <a:lnTo>
                    <a:pt x="329087" y="70620"/>
                  </a:lnTo>
                  <a:cubicBezTo>
                    <a:pt x="359022" y="103680"/>
                    <a:pt x="375512" y="146473"/>
                    <a:pt x="375512" y="191116"/>
                  </a:cubicBezTo>
                  <a:cubicBezTo>
                    <a:pt x="375512" y="234300"/>
                    <a:pt x="360182" y="273969"/>
                    <a:pt x="334695" y="304980"/>
                  </a:cubicBezTo>
                  <a:lnTo>
                    <a:pt x="334695" y="264586"/>
                  </a:lnTo>
                  <a:cubicBezTo>
                    <a:pt x="334695" y="255586"/>
                    <a:pt x="327373" y="248259"/>
                    <a:pt x="318369" y="248259"/>
                  </a:cubicBezTo>
                  <a:lnTo>
                    <a:pt x="290084" y="248259"/>
                  </a:lnTo>
                  <a:lnTo>
                    <a:pt x="262278" y="206554"/>
                  </a:lnTo>
                  <a:cubicBezTo>
                    <a:pt x="259241" y="201998"/>
                    <a:pt x="254162" y="199279"/>
                    <a:pt x="248694" y="199279"/>
                  </a:cubicBezTo>
                  <a:lnTo>
                    <a:pt x="212246" y="199279"/>
                  </a:lnTo>
                  <a:cubicBezTo>
                    <a:pt x="203242" y="199279"/>
                    <a:pt x="195919" y="206606"/>
                    <a:pt x="195919" y="215606"/>
                  </a:cubicBezTo>
                  <a:lnTo>
                    <a:pt x="195919" y="240096"/>
                  </a:lnTo>
                  <a:lnTo>
                    <a:pt x="212246" y="240096"/>
                  </a:lnTo>
                  <a:lnTo>
                    <a:pt x="212246" y="215606"/>
                  </a:lnTo>
                  <a:lnTo>
                    <a:pt x="248694" y="215606"/>
                  </a:lnTo>
                  <a:lnTo>
                    <a:pt x="276500" y="257315"/>
                  </a:lnTo>
                  <a:cubicBezTo>
                    <a:pt x="279537" y="261867"/>
                    <a:pt x="284615" y="264586"/>
                    <a:pt x="290084" y="264586"/>
                  </a:cubicBezTo>
                  <a:lnTo>
                    <a:pt x="318369" y="264586"/>
                  </a:lnTo>
                  <a:lnTo>
                    <a:pt x="318369" y="322327"/>
                  </a:lnTo>
                  <a:cubicBezTo>
                    <a:pt x="318018" y="322653"/>
                    <a:pt x="317675" y="322996"/>
                    <a:pt x="317325" y="323324"/>
                  </a:cubicBezTo>
                  <a:cubicBezTo>
                    <a:pt x="314052" y="326337"/>
                    <a:pt x="310663" y="329183"/>
                    <a:pt x="307200" y="331918"/>
                  </a:cubicBezTo>
                  <a:cubicBezTo>
                    <a:pt x="306155" y="332742"/>
                    <a:pt x="305127" y="333576"/>
                    <a:pt x="304067" y="334385"/>
                  </a:cubicBezTo>
                  <a:cubicBezTo>
                    <a:pt x="300687" y="336947"/>
                    <a:pt x="297219" y="339347"/>
                    <a:pt x="293684" y="341651"/>
                  </a:cubicBezTo>
                  <a:cubicBezTo>
                    <a:pt x="292436" y="342464"/>
                    <a:pt x="291184" y="343281"/>
                    <a:pt x="289912" y="344075"/>
                  </a:cubicBezTo>
                  <a:cubicBezTo>
                    <a:pt x="286401" y="346239"/>
                    <a:pt x="282817" y="348260"/>
                    <a:pt x="279179" y="350173"/>
                  </a:cubicBezTo>
                  <a:cubicBezTo>
                    <a:pt x="277824" y="350882"/>
                    <a:pt x="276468" y="351584"/>
                    <a:pt x="275097" y="352270"/>
                  </a:cubicBezTo>
                  <a:cubicBezTo>
                    <a:pt x="271366" y="354108"/>
                    <a:pt x="267576" y="355814"/>
                    <a:pt x="263725" y="357388"/>
                  </a:cubicBezTo>
                  <a:cubicBezTo>
                    <a:pt x="262409" y="357926"/>
                    <a:pt x="261094" y="358440"/>
                    <a:pt x="259762" y="358946"/>
                  </a:cubicBezTo>
                  <a:cubicBezTo>
                    <a:pt x="255717" y="360489"/>
                    <a:pt x="251619" y="361903"/>
                    <a:pt x="247462" y="363143"/>
                  </a:cubicBezTo>
                  <a:cubicBezTo>
                    <a:pt x="246334" y="363486"/>
                    <a:pt x="245194" y="363797"/>
                    <a:pt x="244058" y="364116"/>
                  </a:cubicBezTo>
                  <a:cubicBezTo>
                    <a:pt x="239634" y="365347"/>
                    <a:pt x="235161" y="366432"/>
                    <a:pt x="230637" y="367325"/>
                  </a:cubicBezTo>
                  <a:cubicBezTo>
                    <a:pt x="229772" y="367496"/>
                    <a:pt x="228899" y="367632"/>
                    <a:pt x="228035" y="367787"/>
                  </a:cubicBezTo>
                  <a:cubicBezTo>
                    <a:pt x="223199" y="368660"/>
                    <a:pt x="218337" y="369381"/>
                    <a:pt x="213414" y="369851"/>
                  </a:cubicBezTo>
                  <a:cubicBezTo>
                    <a:pt x="212892" y="369903"/>
                    <a:pt x="212369" y="369928"/>
                    <a:pt x="211847" y="369975"/>
                  </a:cubicBezTo>
                  <a:cubicBezTo>
                    <a:pt x="206590" y="370426"/>
                    <a:pt x="201272" y="370709"/>
                    <a:pt x="195919" y="370709"/>
                  </a:cubicBezTo>
                  <a:cubicBezTo>
                    <a:pt x="192810" y="370709"/>
                    <a:pt x="189705" y="370629"/>
                    <a:pt x="186620" y="370474"/>
                  </a:cubicBezTo>
                  <a:cubicBezTo>
                    <a:pt x="184164" y="370350"/>
                    <a:pt x="181725" y="370139"/>
                    <a:pt x="179289" y="369920"/>
                  </a:cubicBezTo>
                  <a:cubicBezTo>
                    <a:pt x="178704" y="369860"/>
                    <a:pt x="178106" y="369836"/>
                    <a:pt x="177520" y="369780"/>
                  </a:cubicBezTo>
                  <a:cubicBezTo>
                    <a:pt x="174710" y="369493"/>
                    <a:pt x="171927" y="369126"/>
                    <a:pt x="169161" y="368712"/>
                  </a:cubicBezTo>
                  <a:cubicBezTo>
                    <a:pt x="168966" y="368680"/>
                    <a:pt x="168759" y="368660"/>
                    <a:pt x="168563" y="368628"/>
                  </a:cubicBezTo>
                  <a:cubicBezTo>
                    <a:pt x="165829" y="368214"/>
                    <a:pt x="163118" y="367716"/>
                    <a:pt x="160432" y="367177"/>
                  </a:cubicBezTo>
                  <a:cubicBezTo>
                    <a:pt x="160181" y="367125"/>
                    <a:pt x="159926" y="367085"/>
                    <a:pt x="159682" y="367038"/>
                  </a:cubicBezTo>
                  <a:cubicBezTo>
                    <a:pt x="157152" y="366516"/>
                    <a:pt x="154653" y="365918"/>
                    <a:pt x="152157" y="365299"/>
                  </a:cubicBezTo>
                  <a:cubicBezTo>
                    <a:pt x="151723" y="365192"/>
                    <a:pt x="151284" y="365092"/>
                    <a:pt x="150850" y="364981"/>
                  </a:cubicBezTo>
                  <a:cubicBezTo>
                    <a:pt x="148606" y="364399"/>
                    <a:pt x="146385" y="363749"/>
                    <a:pt x="144173" y="363080"/>
                  </a:cubicBezTo>
                  <a:cubicBezTo>
                    <a:pt x="143464" y="362865"/>
                    <a:pt x="142742" y="362661"/>
                    <a:pt x="142025" y="362442"/>
                  </a:cubicBezTo>
                  <a:cubicBezTo>
                    <a:pt x="140068" y="361820"/>
                    <a:pt x="138130" y="361150"/>
                    <a:pt x="136197" y="360465"/>
                  </a:cubicBezTo>
                  <a:cubicBezTo>
                    <a:pt x="135225" y="360122"/>
                    <a:pt x="134252" y="359787"/>
                    <a:pt x="133291" y="359429"/>
                  </a:cubicBezTo>
                  <a:cubicBezTo>
                    <a:pt x="131570" y="358783"/>
                    <a:pt x="129864" y="358097"/>
                    <a:pt x="128166" y="357403"/>
                  </a:cubicBezTo>
                  <a:cubicBezTo>
                    <a:pt x="127014" y="356929"/>
                    <a:pt x="125870" y="356467"/>
                    <a:pt x="124725" y="355969"/>
                  </a:cubicBezTo>
                  <a:cubicBezTo>
                    <a:pt x="124032" y="355666"/>
                    <a:pt x="123355" y="355347"/>
                    <a:pt x="122669" y="355036"/>
                  </a:cubicBezTo>
                  <a:lnTo>
                    <a:pt x="144664" y="289076"/>
                  </a:lnTo>
                  <a:lnTo>
                    <a:pt x="158898" y="289076"/>
                  </a:lnTo>
                  <a:lnTo>
                    <a:pt x="170377" y="306295"/>
                  </a:lnTo>
                  <a:cubicBezTo>
                    <a:pt x="173414" y="310847"/>
                    <a:pt x="178493" y="313566"/>
                    <a:pt x="183961" y="313566"/>
                  </a:cubicBezTo>
                  <a:lnTo>
                    <a:pt x="195919" y="313566"/>
                  </a:lnTo>
                  <a:cubicBezTo>
                    <a:pt x="204923" y="313566"/>
                    <a:pt x="212246" y="306243"/>
                    <a:pt x="212246" y="297239"/>
                  </a:cubicBezTo>
                  <a:lnTo>
                    <a:pt x="212246" y="256422"/>
                  </a:lnTo>
                  <a:lnTo>
                    <a:pt x="195919" y="256422"/>
                  </a:lnTo>
                  <a:lnTo>
                    <a:pt x="195919" y="297239"/>
                  </a:lnTo>
                  <a:lnTo>
                    <a:pt x="183961" y="297239"/>
                  </a:lnTo>
                  <a:lnTo>
                    <a:pt x="172481" y="280024"/>
                  </a:lnTo>
                  <a:cubicBezTo>
                    <a:pt x="169445" y="275467"/>
                    <a:pt x="164366" y="272749"/>
                    <a:pt x="158898" y="272749"/>
                  </a:cubicBezTo>
                  <a:lnTo>
                    <a:pt x="144664" y="272749"/>
                  </a:lnTo>
                  <a:cubicBezTo>
                    <a:pt x="137624" y="272749"/>
                    <a:pt x="131398" y="277242"/>
                    <a:pt x="129186" y="283910"/>
                  </a:cubicBezTo>
                  <a:lnTo>
                    <a:pt x="107952" y="347602"/>
                  </a:lnTo>
                  <a:cubicBezTo>
                    <a:pt x="53313" y="316767"/>
                    <a:pt x="16327" y="258196"/>
                    <a:pt x="16327" y="191116"/>
                  </a:cubicBezTo>
                  <a:cubicBezTo>
                    <a:pt x="16327" y="142188"/>
                    <a:pt x="36767" y="96661"/>
                    <a:pt x="69994" y="63648"/>
                  </a:cubicBezTo>
                  <a:lnTo>
                    <a:pt x="80238" y="84129"/>
                  </a:lnTo>
                  <a:cubicBezTo>
                    <a:pt x="83012" y="89697"/>
                    <a:pt x="88604" y="93156"/>
                    <a:pt x="94843" y="93156"/>
                  </a:cubicBezTo>
                  <a:lnTo>
                    <a:pt x="114286" y="93156"/>
                  </a:lnTo>
                  <a:lnTo>
                    <a:pt x="114286" y="133973"/>
                  </a:lnTo>
                  <a:cubicBezTo>
                    <a:pt x="114286" y="142977"/>
                    <a:pt x="121609" y="150300"/>
                    <a:pt x="130613" y="150300"/>
                  </a:cubicBezTo>
                  <a:lnTo>
                    <a:pt x="182375" y="150300"/>
                  </a:lnTo>
                  <a:cubicBezTo>
                    <a:pt x="188924" y="150300"/>
                    <a:pt x="194807" y="146418"/>
                    <a:pt x="197382" y="140407"/>
                  </a:cubicBezTo>
                  <a:lnTo>
                    <a:pt x="217626" y="93156"/>
                  </a:lnTo>
                  <a:lnTo>
                    <a:pt x="253062" y="93156"/>
                  </a:lnTo>
                  <a:cubicBezTo>
                    <a:pt x="262066" y="93156"/>
                    <a:pt x="269389" y="85834"/>
                    <a:pt x="269389" y="76830"/>
                  </a:cubicBezTo>
                  <a:lnTo>
                    <a:pt x="269389" y="60503"/>
                  </a:lnTo>
                  <a:lnTo>
                    <a:pt x="253062" y="60503"/>
                  </a:lnTo>
                  <a:lnTo>
                    <a:pt x="253062" y="76830"/>
                  </a:lnTo>
                  <a:lnTo>
                    <a:pt x="217626" y="76830"/>
                  </a:lnTo>
                  <a:cubicBezTo>
                    <a:pt x="211077" y="76830"/>
                    <a:pt x="205195" y="80717"/>
                    <a:pt x="202619" y="86727"/>
                  </a:cubicBezTo>
                  <a:lnTo>
                    <a:pt x="182375" y="133973"/>
                  </a:lnTo>
                  <a:lnTo>
                    <a:pt x="130613" y="133973"/>
                  </a:lnTo>
                  <a:lnTo>
                    <a:pt x="130613" y="93156"/>
                  </a:lnTo>
                  <a:cubicBezTo>
                    <a:pt x="130613" y="84156"/>
                    <a:pt x="123290" y="76830"/>
                    <a:pt x="114286" y="76830"/>
                  </a:cubicBezTo>
                  <a:lnTo>
                    <a:pt x="94843" y="76830"/>
                  </a:lnTo>
                  <a:lnTo>
                    <a:pt x="82562" y="52285"/>
                  </a:lnTo>
                  <a:cubicBezTo>
                    <a:pt x="91729" y="44743"/>
                    <a:pt x="101583" y="37999"/>
                    <a:pt x="112166" y="32358"/>
                  </a:cubicBezTo>
                  <a:cubicBezTo>
                    <a:pt x="112883" y="31984"/>
                    <a:pt x="113592" y="31597"/>
                    <a:pt x="114318" y="31231"/>
                  </a:cubicBezTo>
                  <a:cubicBezTo>
                    <a:pt x="118384" y="29142"/>
                    <a:pt x="122513" y="27164"/>
                    <a:pt x="126759" y="25379"/>
                  </a:cubicBezTo>
                  <a:cubicBezTo>
                    <a:pt x="127185" y="25200"/>
                    <a:pt x="127631" y="25052"/>
                    <a:pt x="128058" y="24881"/>
                  </a:cubicBezTo>
                  <a:cubicBezTo>
                    <a:pt x="131733" y="23370"/>
                    <a:pt x="135487" y="22007"/>
                    <a:pt x="139282" y="20743"/>
                  </a:cubicBezTo>
                  <a:cubicBezTo>
                    <a:pt x="140645" y="20285"/>
                    <a:pt x="142017" y="19843"/>
                    <a:pt x="143395" y="19428"/>
                  </a:cubicBezTo>
                  <a:cubicBezTo>
                    <a:pt x="147322" y="18220"/>
                    <a:pt x="151300" y="17108"/>
                    <a:pt x="155337" y="16180"/>
                  </a:cubicBezTo>
                  <a:cubicBezTo>
                    <a:pt x="155649" y="16103"/>
                    <a:pt x="155960" y="16008"/>
                    <a:pt x="156271" y="15940"/>
                  </a:cubicBezTo>
                  <a:lnTo>
                    <a:pt x="155079" y="10666"/>
                  </a:lnTo>
                  <a:lnTo>
                    <a:pt x="152679" y="0"/>
                  </a:lnTo>
                  <a:cubicBezTo>
                    <a:pt x="152416" y="56"/>
                    <a:pt x="152165" y="148"/>
                    <a:pt x="151902" y="211"/>
                  </a:cubicBezTo>
                  <a:cubicBezTo>
                    <a:pt x="147354" y="1256"/>
                    <a:pt x="142858" y="2511"/>
                    <a:pt x="138393" y="3887"/>
                  </a:cubicBezTo>
                  <a:cubicBezTo>
                    <a:pt x="136807" y="4372"/>
                    <a:pt x="135240" y="4907"/>
                    <a:pt x="133674" y="5430"/>
                  </a:cubicBezTo>
                  <a:cubicBezTo>
                    <a:pt x="130207" y="6593"/>
                    <a:pt x="126766" y="7868"/>
                    <a:pt x="123363" y="9232"/>
                  </a:cubicBezTo>
                  <a:cubicBezTo>
                    <a:pt x="122123" y="9730"/>
                    <a:pt x="120867" y="10189"/>
                    <a:pt x="119639" y="10710"/>
                  </a:cubicBezTo>
                  <a:cubicBezTo>
                    <a:pt x="114980" y="12684"/>
                    <a:pt x="110392" y="14840"/>
                    <a:pt x="105895" y="17176"/>
                  </a:cubicBezTo>
                  <a:cubicBezTo>
                    <a:pt x="105688" y="17280"/>
                    <a:pt x="105493" y="17395"/>
                    <a:pt x="105290" y="17503"/>
                  </a:cubicBezTo>
                  <a:cubicBezTo>
                    <a:pt x="100630" y="19942"/>
                    <a:pt x="96082" y="22605"/>
                    <a:pt x="91618" y="25418"/>
                  </a:cubicBezTo>
                  <a:cubicBezTo>
                    <a:pt x="91542" y="25466"/>
                    <a:pt x="91462" y="25518"/>
                    <a:pt x="91387" y="25566"/>
                  </a:cubicBezTo>
                  <a:cubicBezTo>
                    <a:pt x="82793" y="31003"/>
                    <a:pt x="74546" y="37034"/>
                    <a:pt x="66857" y="43771"/>
                  </a:cubicBezTo>
                  <a:cubicBezTo>
                    <a:pt x="66482" y="44105"/>
                    <a:pt x="66227" y="44520"/>
                    <a:pt x="65928" y="44914"/>
                  </a:cubicBezTo>
                  <a:cubicBezTo>
                    <a:pt x="25275" y="81323"/>
                    <a:pt x="0" y="134157"/>
                    <a:pt x="0" y="191116"/>
                  </a:cubicBezTo>
                  <a:cubicBezTo>
                    <a:pt x="0" y="267818"/>
                    <a:pt x="44328" y="334329"/>
                    <a:pt x="108686" y="366476"/>
                  </a:cubicBezTo>
                  <a:cubicBezTo>
                    <a:pt x="108801" y="366539"/>
                    <a:pt x="108873" y="366647"/>
                    <a:pt x="108989" y="366702"/>
                  </a:cubicBezTo>
                  <a:cubicBezTo>
                    <a:pt x="109447" y="366930"/>
                    <a:pt x="109910" y="367118"/>
                    <a:pt x="110368" y="367340"/>
                  </a:cubicBezTo>
                  <a:cubicBezTo>
                    <a:pt x="112011" y="368138"/>
                    <a:pt x="113672" y="368875"/>
                    <a:pt x="115338" y="369633"/>
                  </a:cubicBezTo>
                  <a:cubicBezTo>
                    <a:pt x="118117" y="370880"/>
                    <a:pt x="120907" y="372072"/>
                    <a:pt x="123721" y="37319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9" name="Google Shape;7199;p35"/>
            <p:cNvSpPr/>
            <p:nvPr/>
          </p:nvSpPr>
          <p:spPr>
            <a:xfrm>
              <a:off x="190012" y="1718430"/>
              <a:ext cx="104356" cy="81632"/>
            </a:xfrm>
            <a:custGeom>
              <a:avLst/>
              <a:gdLst/>
              <a:ahLst/>
              <a:cxnLst/>
              <a:rect l="l" t="t" r="r" b="b"/>
              <a:pathLst>
                <a:path w="104356" h="81632" extrusionOk="0">
                  <a:moveTo>
                    <a:pt x="75176" y="17690"/>
                  </a:moveTo>
                  <a:lnTo>
                    <a:pt x="52579" y="23342"/>
                  </a:lnTo>
                  <a:lnTo>
                    <a:pt x="41869" y="7275"/>
                  </a:lnTo>
                  <a:cubicBezTo>
                    <a:pt x="38831" y="2718"/>
                    <a:pt x="33753" y="0"/>
                    <a:pt x="28285" y="0"/>
                  </a:cubicBezTo>
                  <a:lnTo>
                    <a:pt x="16327" y="0"/>
                  </a:lnTo>
                  <a:cubicBezTo>
                    <a:pt x="7322" y="0"/>
                    <a:pt x="0" y="7327"/>
                    <a:pt x="0" y="16327"/>
                  </a:cubicBezTo>
                  <a:lnTo>
                    <a:pt x="0" y="37441"/>
                  </a:lnTo>
                  <a:cubicBezTo>
                    <a:pt x="0" y="41797"/>
                    <a:pt x="1698" y="45895"/>
                    <a:pt x="4783" y="48980"/>
                  </a:cubicBezTo>
                  <a:lnTo>
                    <a:pt x="32653" y="76850"/>
                  </a:lnTo>
                  <a:cubicBezTo>
                    <a:pt x="35691" y="79895"/>
                    <a:pt x="39904" y="81633"/>
                    <a:pt x="44197" y="81633"/>
                  </a:cubicBezTo>
                  <a:lnTo>
                    <a:pt x="76587" y="81633"/>
                  </a:lnTo>
                  <a:cubicBezTo>
                    <a:pt x="82825" y="81633"/>
                    <a:pt x="88417" y="78174"/>
                    <a:pt x="91191" y="72613"/>
                  </a:cubicBezTo>
                  <a:lnTo>
                    <a:pt x="102627" y="49733"/>
                  </a:lnTo>
                  <a:cubicBezTo>
                    <a:pt x="105780" y="43439"/>
                    <a:pt x="104540" y="35862"/>
                    <a:pt x="99566" y="30884"/>
                  </a:cubicBezTo>
                  <a:lnTo>
                    <a:pt x="90677" y="21995"/>
                  </a:lnTo>
                  <a:cubicBezTo>
                    <a:pt x="86643" y="17945"/>
                    <a:pt x="80669" y="16303"/>
                    <a:pt x="75176" y="17690"/>
                  </a:cubicBezTo>
                  <a:close/>
                  <a:moveTo>
                    <a:pt x="76587" y="65306"/>
                  </a:moveTo>
                  <a:lnTo>
                    <a:pt x="44197" y="65306"/>
                  </a:lnTo>
                  <a:lnTo>
                    <a:pt x="16327" y="37441"/>
                  </a:lnTo>
                  <a:lnTo>
                    <a:pt x="16327" y="16327"/>
                  </a:lnTo>
                  <a:lnTo>
                    <a:pt x="28285" y="16327"/>
                  </a:lnTo>
                  <a:lnTo>
                    <a:pt x="38995" y="32394"/>
                  </a:lnTo>
                  <a:cubicBezTo>
                    <a:pt x="42817" y="38119"/>
                    <a:pt x="49845" y="40837"/>
                    <a:pt x="56529" y="39179"/>
                  </a:cubicBezTo>
                  <a:lnTo>
                    <a:pt x="79126" y="33531"/>
                  </a:lnTo>
                  <a:lnTo>
                    <a:pt x="88027" y="4242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0" name="Google Shape;7200;p35"/>
            <p:cNvSpPr/>
            <p:nvPr/>
          </p:nvSpPr>
          <p:spPr>
            <a:xfrm>
              <a:off x="404620" y="1669450"/>
              <a:ext cx="103760" cy="89796"/>
            </a:xfrm>
            <a:custGeom>
              <a:avLst/>
              <a:gdLst/>
              <a:ahLst/>
              <a:cxnLst/>
              <a:rect l="l" t="t" r="r" b="b"/>
              <a:pathLst>
                <a:path w="103760" h="89796" extrusionOk="0">
                  <a:moveTo>
                    <a:pt x="32767" y="0"/>
                  </a:moveTo>
                  <a:cubicBezTo>
                    <a:pt x="29534" y="0"/>
                    <a:pt x="26405" y="949"/>
                    <a:pt x="23711" y="2747"/>
                  </a:cubicBezTo>
                  <a:lnTo>
                    <a:pt x="7272" y="13700"/>
                  </a:lnTo>
                  <a:cubicBezTo>
                    <a:pt x="428" y="18256"/>
                    <a:pt x="-1956" y="27237"/>
                    <a:pt x="1720" y="34591"/>
                  </a:cubicBezTo>
                  <a:lnTo>
                    <a:pt x="13770" y="58670"/>
                  </a:lnTo>
                  <a:cubicBezTo>
                    <a:pt x="15157" y="61448"/>
                    <a:pt x="17304" y="63756"/>
                    <a:pt x="19972" y="65367"/>
                  </a:cubicBezTo>
                  <a:lnTo>
                    <a:pt x="56814" y="87473"/>
                  </a:lnTo>
                  <a:cubicBezTo>
                    <a:pt x="59345" y="88991"/>
                    <a:pt x="62251" y="89796"/>
                    <a:pt x="65205" y="89796"/>
                  </a:cubicBezTo>
                  <a:lnTo>
                    <a:pt x="87434" y="89796"/>
                  </a:lnTo>
                  <a:cubicBezTo>
                    <a:pt x="96438" y="89796"/>
                    <a:pt x="103761" y="82474"/>
                    <a:pt x="103761" y="73470"/>
                  </a:cubicBezTo>
                  <a:lnTo>
                    <a:pt x="103761" y="54868"/>
                  </a:lnTo>
                  <a:cubicBezTo>
                    <a:pt x="103761" y="47832"/>
                    <a:pt x="99273" y="41602"/>
                    <a:pt x="92600" y="39382"/>
                  </a:cubicBezTo>
                  <a:lnTo>
                    <a:pt x="76904" y="34148"/>
                  </a:lnTo>
                  <a:cubicBezTo>
                    <a:pt x="76904" y="34148"/>
                    <a:pt x="76896" y="34148"/>
                    <a:pt x="76887" y="34132"/>
                  </a:cubicBezTo>
                  <a:lnTo>
                    <a:pt x="64339" y="9041"/>
                  </a:lnTo>
                  <a:cubicBezTo>
                    <a:pt x="61565" y="3464"/>
                    <a:pt x="55973" y="0"/>
                    <a:pt x="49735" y="0"/>
                  </a:cubicBezTo>
                  <a:close/>
                  <a:moveTo>
                    <a:pt x="62290" y="41446"/>
                  </a:moveTo>
                  <a:cubicBezTo>
                    <a:pt x="62290" y="41446"/>
                    <a:pt x="62299" y="41454"/>
                    <a:pt x="62299" y="41454"/>
                  </a:cubicBezTo>
                  <a:cubicBezTo>
                    <a:pt x="64252" y="45349"/>
                    <a:pt x="67596" y="48246"/>
                    <a:pt x="71729" y="49626"/>
                  </a:cubicBezTo>
                  <a:lnTo>
                    <a:pt x="87434" y="54868"/>
                  </a:lnTo>
                  <a:lnTo>
                    <a:pt x="87434" y="73470"/>
                  </a:lnTo>
                  <a:lnTo>
                    <a:pt x="65205" y="73470"/>
                  </a:lnTo>
                  <a:lnTo>
                    <a:pt x="28366" y="51363"/>
                  </a:lnTo>
                  <a:lnTo>
                    <a:pt x="16317" y="27284"/>
                  </a:lnTo>
                  <a:lnTo>
                    <a:pt x="32767" y="16327"/>
                  </a:lnTo>
                  <a:lnTo>
                    <a:pt x="49735" y="1632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1" name="Google Shape;7201;p35"/>
            <p:cNvSpPr/>
            <p:nvPr/>
          </p:nvSpPr>
          <p:spPr>
            <a:xfrm>
              <a:off x="279804" y="1449049"/>
              <a:ext cx="359188" cy="163258"/>
            </a:xfrm>
            <a:custGeom>
              <a:avLst/>
              <a:gdLst/>
              <a:ahLst/>
              <a:cxnLst/>
              <a:rect l="l" t="t" r="r" b="b"/>
              <a:pathLst>
                <a:path w="359188" h="163258" extrusionOk="0">
                  <a:moveTo>
                    <a:pt x="4787" y="80893"/>
                  </a:moveTo>
                  <a:lnTo>
                    <a:pt x="89800" y="119537"/>
                  </a:lnTo>
                  <a:lnTo>
                    <a:pt x="89800" y="126903"/>
                  </a:lnTo>
                  <a:cubicBezTo>
                    <a:pt x="89800" y="130379"/>
                    <a:pt x="92012" y="133480"/>
                    <a:pt x="95301" y="134616"/>
                  </a:cubicBezTo>
                  <a:lnTo>
                    <a:pt x="176934" y="162820"/>
                  </a:lnTo>
                  <a:cubicBezTo>
                    <a:pt x="177790" y="163116"/>
                    <a:pt x="178699" y="163259"/>
                    <a:pt x="179596" y="163259"/>
                  </a:cubicBezTo>
                  <a:cubicBezTo>
                    <a:pt x="180493" y="163259"/>
                    <a:pt x="181402" y="163116"/>
                    <a:pt x="182259" y="162813"/>
                  </a:cubicBezTo>
                  <a:lnTo>
                    <a:pt x="263892" y="134608"/>
                  </a:lnTo>
                  <a:cubicBezTo>
                    <a:pt x="267180" y="133480"/>
                    <a:pt x="269393" y="130379"/>
                    <a:pt x="269393" y="126894"/>
                  </a:cubicBezTo>
                  <a:lnTo>
                    <a:pt x="269393" y="119529"/>
                  </a:lnTo>
                  <a:lnTo>
                    <a:pt x="342862" y="86134"/>
                  </a:lnTo>
                  <a:lnTo>
                    <a:pt x="342862" y="114279"/>
                  </a:lnTo>
                  <a:lnTo>
                    <a:pt x="359189" y="114279"/>
                  </a:lnTo>
                  <a:lnTo>
                    <a:pt x="359189" y="73463"/>
                  </a:lnTo>
                  <a:lnTo>
                    <a:pt x="359149" y="73463"/>
                  </a:lnTo>
                  <a:cubicBezTo>
                    <a:pt x="359149" y="73375"/>
                    <a:pt x="359181" y="73291"/>
                    <a:pt x="359181" y="73212"/>
                  </a:cubicBezTo>
                  <a:cubicBezTo>
                    <a:pt x="359082" y="69923"/>
                    <a:pt x="357008" y="67005"/>
                    <a:pt x="353932" y="65841"/>
                  </a:cubicBezTo>
                  <a:lnTo>
                    <a:pt x="182502" y="535"/>
                  </a:lnTo>
                  <a:cubicBezTo>
                    <a:pt x="180625" y="-178"/>
                    <a:pt x="178568" y="-178"/>
                    <a:pt x="176683" y="535"/>
                  </a:cubicBezTo>
                  <a:lnTo>
                    <a:pt x="5254" y="65841"/>
                  </a:lnTo>
                  <a:cubicBezTo>
                    <a:pt x="2176" y="67017"/>
                    <a:pt x="104" y="69923"/>
                    <a:pt x="4" y="73212"/>
                  </a:cubicBezTo>
                  <a:cubicBezTo>
                    <a:pt x="-96" y="76500"/>
                    <a:pt x="1794" y="79529"/>
                    <a:pt x="4787" y="80893"/>
                  </a:cubicBezTo>
                  <a:close/>
                  <a:moveTo>
                    <a:pt x="253066" y="121079"/>
                  </a:moveTo>
                  <a:lnTo>
                    <a:pt x="179596" y="146462"/>
                  </a:lnTo>
                  <a:lnTo>
                    <a:pt x="106127" y="121079"/>
                  </a:lnTo>
                  <a:lnTo>
                    <a:pt x="106127" y="79537"/>
                  </a:lnTo>
                  <a:lnTo>
                    <a:pt x="130338" y="72271"/>
                  </a:lnTo>
                  <a:cubicBezTo>
                    <a:pt x="142403" y="68648"/>
                    <a:pt x="154732" y="66388"/>
                    <a:pt x="167124" y="65483"/>
                  </a:cubicBezTo>
                  <a:cubicBezTo>
                    <a:pt x="167646" y="65439"/>
                    <a:pt x="168169" y="65455"/>
                    <a:pt x="168690" y="65423"/>
                  </a:cubicBezTo>
                  <a:cubicBezTo>
                    <a:pt x="169612" y="65367"/>
                    <a:pt x="170536" y="65367"/>
                    <a:pt x="171465" y="65327"/>
                  </a:cubicBezTo>
                  <a:lnTo>
                    <a:pt x="171433" y="122442"/>
                  </a:lnTo>
                  <a:lnTo>
                    <a:pt x="187760" y="122442"/>
                  </a:lnTo>
                  <a:lnTo>
                    <a:pt x="187791" y="65327"/>
                  </a:lnTo>
                  <a:cubicBezTo>
                    <a:pt x="188249" y="65351"/>
                    <a:pt x="188717" y="65351"/>
                    <a:pt x="189171" y="65375"/>
                  </a:cubicBezTo>
                  <a:cubicBezTo>
                    <a:pt x="189932" y="65415"/>
                    <a:pt x="190689" y="65407"/>
                    <a:pt x="191450" y="65455"/>
                  </a:cubicBezTo>
                  <a:cubicBezTo>
                    <a:pt x="203835" y="66340"/>
                    <a:pt x="216160" y="68576"/>
                    <a:pt x="228233" y="72167"/>
                  </a:cubicBezTo>
                  <a:lnTo>
                    <a:pt x="253066" y="79553"/>
                  </a:lnTo>
                  <a:close/>
                  <a:moveTo>
                    <a:pt x="179596" y="16894"/>
                  </a:moveTo>
                  <a:lnTo>
                    <a:pt x="329832" y="74124"/>
                  </a:lnTo>
                  <a:lnTo>
                    <a:pt x="269393" y="101604"/>
                  </a:lnTo>
                  <a:lnTo>
                    <a:pt x="269393" y="73463"/>
                  </a:lnTo>
                  <a:cubicBezTo>
                    <a:pt x="269393" y="72566"/>
                    <a:pt x="269245" y="71685"/>
                    <a:pt x="268970" y="70868"/>
                  </a:cubicBezTo>
                  <a:cubicBezTo>
                    <a:pt x="268778" y="70322"/>
                    <a:pt x="268464" y="69839"/>
                    <a:pt x="268177" y="69349"/>
                  </a:cubicBezTo>
                  <a:cubicBezTo>
                    <a:pt x="268029" y="69106"/>
                    <a:pt x="267950" y="68819"/>
                    <a:pt x="267774" y="68592"/>
                  </a:cubicBezTo>
                  <a:cubicBezTo>
                    <a:pt x="267452" y="68149"/>
                    <a:pt x="267009" y="67807"/>
                    <a:pt x="266595" y="67440"/>
                  </a:cubicBezTo>
                  <a:cubicBezTo>
                    <a:pt x="266363" y="67237"/>
                    <a:pt x="266183" y="66974"/>
                    <a:pt x="265932" y="66794"/>
                  </a:cubicBezTo>
                  <a:cubicBezTo>
                    <a:pt x="265614" y="66567"/>
                    <a:pt x="265211" y="66451"/>
                    <a:pt x="264853" y="66272"/>
                  </a:cubicBezTo>
                  <a:cubicBezTo>
                    <a:pt x="264430" y="66061"/>
                    <a:pt x="264040" y="65790"/>
                    <a:pt x="263573" y="65642"/>
                  </a:cubicBezTo>
                  <a:lnTo>
                    <a:pt x="233538" y="56630"/>
                  </a:lnTo>
                  <a:cubicBezTo>
                    <a:pt x="220086" y="52600"/>
                    <a:pt x="206346" y="50125"/>
                    <a:pt x="192535" y="49164"/>
                  </a:cubicBezTo>
                  <a:cubicBezTo>
                    <a:pt x="192412" y="49156"/>
                    <a:pt x="192291" y="49156"/>
                    <a:pt x="192160" y="49144"/>
                  </a:cubicBezTo>
                  <a:cubicBezTo>
                    <a:pt x="187971" y="48861"/>
                    <a:pt x="179318" y="48706"/>
                    <a:pt x="179182" y="48706"/>
                  </a:cubicBezTo>
                  <a:cubicBezTo>
                    <a:pt x="176257" y="48706"/>
                    <a:pt x="173342" y="48885"/>
                    <a:pt x="170429" y="49025"/>
                  </a:cubicBezTo>
                  <a:cubicBezTo>
                    <a:pt x="168902" y="49096"/>
                    <a:pt x="167368" y="49088"/>
                    <a:pt x="165841" y="49204"/>
                  </a:cubicBezTo>
                  <a:cubicBezTo>
                    <a:pt x="152069" y="50200"/>
                    <a:pt x="138374" y="52704"/>
                    <a:pt x="124969" y="56761"/>
                  </a:cubicBezTo>
                  <a:lnTo>
                    <a:pt x="95899" y="65562"/>
                  </a:lnTo>
                  <a:lnTo>
                    <a:pt x="95611" y="65642"/>
                  </a:lnTo>
                  <a:lnTo>
                    <a:pt x="95596" y="65654"/>
                  </a:lnTo>
                  <a:cubicBezTo>
                    <a:pt x="94910" y="65857"/>
                    <a:pt x="94316" y="66208"/>
                    <a:pt x="93727" y="66567"/>
                  </a:cubicBezTo>
                  <a:cubicBezTo>
                    <a:pt x="93579" y="66655"/>
                    <a:pt x="93392" y="66698"/>
                    <a:pt x="93252" y="66794"/>
                  </a:cubicBezTo>
                  <a:cubicBezTo>
                    <a:pt x="91132" y="68297"/>
                    <a:pt x="89800" y="70764"/>
                    <a:pt x="89800" y="73463"/>
                  </a:cubicBezTo>
                  <a:lnTo>
                    <a:pt x="89800" y="101604"/>
                  </a:lnTo>
                  <a:lnTo>
                    <a:pt x="29361" y="74132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2" name="Google Shape;7202;p35"/>
            <p:cNvSpPr/>
            <p:nvPr/>
          </p:nvSpPr>
          <p:spPr>
            <a:xfrm>
              <a:off x="606340" y="1571491"/>
              <a:ext cx="48979" cy="48979"/>
            </a:xfrm>
            <a:custGeom>
              <a:avLst/>
              <a:gdLst/>
              <a:ahLst/>
              <a:cxnLst/>
              <a:rect l="l" t="t" r="r" b="b"/>
              <a:pathLst>
                <a:path w="48979" h="48979" extrusionOk="0">
                  <a:moveTo>
                    <a:pt x="0" y="24490"/>
                  </a:moveTo>
                  <a:lnTo>
                    <a:pt x="0" y="48980"/>
                  </a:lnTo>
                  <a:lnTo>
                    <a:pt x="16327" y="48980"/>
                  </a:lnTo>
                  <a:lnTo>
                    <a:pt x="16327" y="24490"/>
                  </a:lnTo>
                  <a:cubicBezTo>
                    <a:pt x="16327" y="19994"/>
                    <a:pt x="19986" y="16327"/>
                    <a:pt x="24490" y="16327"/>
                  </a:cubicBezTo>
                  <a:cubicBezTo>
                    <a:pt x="28994" y="16327"/>
                    <a:pt x="32653" y="19994"/>
                    <a:pt x="32653" y="24490"/>
                  </a:cubicBezTo>
                  <a:lnTo>
                    <a:pt x="32653" y="48980"/>
                  </a:lnTo>
                  <a:lnTo>
                    <a:pt x="48980" y="48980"/>
                  </a:lnTo>
                  <a:lnTo>
                    <a:pt x="48980" y="24490"/>
                  </a:lnTo>
                  <a:cubicBezTo>
                    <a:pt x="48980" y="10990"/>
                    <a:pt x="37990" y="0"/>
                    <a:pt x="24490" y="0"/>
                  </a:cubicBezTo>
                  <a:cubicBezTo>
                    <a:pt x="10990" y="0"/>
                    <a:pt x="0" y="10990"/>
                    <a:pt x="0" y="2449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3" name="Google Shape;7203;p35"/>
            <p:cNvSpPr/>
            <p:nvPr/>
          </p:nvSpPr>
          <p:spPr>
            <a:xfrm>
              <a:off x="622667" y="1644960"/>
              <a:ext cx="16326" cy="24489"/>
            </a:xfrm>
            <a:custGeom>
              <a:avLst/>
              <a:gdLst/>
              <a:ahLst/>
              <a:cxnLst/>
              <a:rect l="l" t="t" r="r" b="b"/>
              <a:pathLst>
                <a:path w="16326" h="24489" extrusionOk="0">
                  <a:moveTo>
                    <a:pt x="0" y="0"/>
                  </a:moveTo>
                  <a:lnTo>
                    <a:pt x="16327" y="0"/>
                  </a:lnTo>
                  <a:lnTo>
                    <a:pt x="16327" y="24490"/>
                  </a:lnTo>
                  <a:lnTo>
                    <a:pt x="0" y="2449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4" name="Google Shape;7204;p35"/>
            <p:cNvSpPr/>
            <p:nvPr/>
          </p:nvSpPr>
          <p:spPr>
            <a:xfrm>
              <a:off x="642138" y="1634374"/>
              <a:ext cx="26383" cy="29372"/>
            </a:xfrm>
            <a:custGeom>
              <a:avLst/>
              <a:gdLst/>
              <a:ahLst/>
              <a:cxnLst/>
              <a:rect l="l" t="t" r="r" b="b"/>
              <a:pathLst>
                <a:path w="26383" h="29372" extrusionOk="0">
                  <a:moveTo>
                    <a:pt x="0" y="8163"/>
                  </a:moveTo>
                  <a:lnTo>
                    <a:pt x="14142" y="0"/>
                  </a:lnTo>
                  <a:lnTo>
                    <a:pt x="26384" y="21209"/>
                  </a:lnTo>
                  <a:lnTo>
                    <a:pt x="12241" y="2937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5" name="Google Shape;7205;p35"/>
            <p:cNvSpPr/>
            <p:nvPr/>
          </p:nvSpPr>
          <p:spPr>
            <a:xfrm>
              <a:off x="593146" y="1634342"/>
              <a:ext cx="26383" cy="29372"/>
            </a:xfrm>
            <a:custGeom>
              <a:avLst/>
              <a:gdLst/>
              <a:ahLst/>
              <a:cxnLst/>
              <a:rect l="l" t="t" r="r" b="b"/>
              <a:pathLst>
                <a:path w="26383" h="29372" extrusionOk="0">
                  <a:moveTo>
                    <a:pt x="0" y="21209"/>
                  </a:moveTo>
                  <a:lnTo>
                    <a:pt x="12241" y="0"/>
                  </a:lnTo>
                  <a:lnTo>
                    <a:pt x="26384" y="8159"/>
                  </a:lnTo>
                  <a:lnTo>
                    <a:pt x="14139" y="2937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6" name="Google Shape;7206;p35"/>
            <p:cNvSpPr/>
            <p:nvPr/>
          </p:nvSpPr>
          <p:spPr>
            <a:xfrm>
              <a:off x="443074" y="1693940"/>
              <a:ext cx="228572" cy="244898"/>
            </a:xfrm>
            <a:custGeom>
              <a:avLst/>
              <a:gdLst/>
              <a:ahLst/>
              <a:cxnLst/>
              <a:rect l="l" t="t" r="r" b="b"/>
              <a:pathLst>
                <a:path w="228572" h="244898" extrusionOk="0">
                  <a:moveTo>
                    <a:pt x="210448" y="82582"/>
                  </a:moveTo>
                  <a:cubicBezTo>
                    <a:pt x="211584" y="79755"/>
                    <a:pt x="212246" y="76694"/>
                    <a:pt x="212246" y="73470"/>
                  </a:cubicBezTo>
                  <a:lnTo>
                    <a:pt x="212246" y="24490"/>
                  </a:lnTo>
                  <a:cubicBezTo>
                    <a:pt x="212246" y="10990"/>
                    <a:pt x="201256" y="0"/>
                    <a:pt x="187756" y="0"/>
                  </a:cubicBezTo>
                  <a:lnTo>
                    <a:pt x="106123" y="0"/>
                  </a:lnTo>
                  <a:lnTo>
                    <a:pt x="106123" y="16327"/>
                  </a:lnTo>
                  <a:lnTo>
                    <a:pt x="114286" y="16327"/>
                  </a:lnTo>
                  <a:lnTo>
                    <a:pt x="114286" y="81633"/>
                  </a:lnTo>
                  <a:lnTo>
                    <a:pt x="106123" y="81633"/>
                  </a:lnTo>
                  <a:lnTo>
                    <a:pt x="106123" y="97960"/>
                  </a:lnTo>
                  <a:lnTo>
                    <a:pt x="138776" y="97960"/>
                  </a:lnTo>
                  <a:lnTo>
                    <a:pt x="138776" y="146939"/>
                  </a:lnTo>
                  <a:lnTo>
                    <a:pt x="81633" y="146939"/>
                  </a:lnTo>
                  <a:lnTo>
                    <a:pt x="81633" y="163266"/>
                  </a:lnTo>
                  <a:lnTo>
                    <a:pt x="114286" y="163266"/>
                  </a:lnTo>
                  <a:lnTo>
                    <a:pt x="114286" y="228572"/>
                  </a:lnTo>
                  <a:lnTo>
                    <a:pt x="0" y="228572"/>
                  </a:lnTo>
                  <a:lnTo>
                    <a:pt x="0" y="244899"/>
                  </a:lnTo>
                  <a:lnTo>
                    <a:pt x="179593" y="244899"/>
                  </a:lnTo>
                  <a:cubicBezTo>
                    <a:pt x="193093" y="244899"/>
                    <a:pt x="204082" y="233914"/>
                    <a:pt x="204082" y="220409"/>
                  </a:cubicBezTo>
                  <a:lnTo>
                    <a:pt x="204082" y="171429"/>
                  </a:lnTo>
                  <a:cubicBezTo>
                    <a:pt x="204082" y="168560"/>
                    <a:pt x="203497" y="165833"/>
                    <a:pt x="202579" y="163266"/>
                  </a:cubicBezTo>
                  <a:lnTo>
                    <a:pt x="204082" y="163266"/>
                  </a:lnTo>
                  <a:cubicBezTo>
                    <a:pt x="217582" y="163266"/>
                    <a:pt x="228572" y="152281"/>
                    <a:pt x="228572" y="138776"/>
                  </a:cubicBezTo>
                  <a:lnTo>
                    <a:pt x="228572" y="106123"/>
                  </a:lnTo>
                  <a:cubicBezTo>
                    <a:pt x="228572" y="94835"/>
                    <a:pt x="220859" y="85400"/>
                    <a:pt x="210448" y="82582"/>
                  </a:cubicBezTo>
                  <a:close/>
                  <a:moveTo>
                    <a:pt x="195919" y="24490"/>
                  </a:moveTo>
                  <a:lnTo>
                    <a:pt x="195919" y="73470"/>
                  </a:lnTo>
                  <a:cubicBezTo>
                    <a:pt x="195919" y="77970"/>
                    <a:pt x="192260" y="81633"/>
                    <a:pt x="187756" y="81633"/>
                  </a:cubicBezTo>
                  <a:lnTo>
                    <a:pt x="163266" y="81633"/>
                  </a:lnTo>
                  <a:lnTo>
                    <a:pt x="163266" y="16327"/>
                  </a:lnTo>
                  <a:lnTo>
                    <a:pt x="187756" y="16327"/>
                  </a:lnTo>
                  <a:cubicBezTo>
                    <a:pt x="192260" y="16327"/>
                    <a:pt x="195919" y="19994"/>
                    <a:pt x="195919" y="24490"/>
                  </a:cubicBezTo>
                  <a:close/>
                  <a:moveTo>
                    <a:pt x="130613" y="16327"/>
                  </a:moveTo>
                  <a:lnTo>
                    <a:pt x="146939" y="16327"/>
                  </a:lnTo>
                  <a:lnTo>
                    <a:pt x="146939" y="81633"/>
                  </a:lnTo>
                  <a:lnTo>
                    <a:pt x="130613" y="81633"/>
                  </a:lnTo>
                  <a:close/>
                  <a:moveTo>
                    <a:pt x="155103" y="97960"/>
                  </a:moveTo>
                  <a:lnTo>
                    <a:pt x="171429" y="97960"/>
                  </a:lnTo>
                  <a:lnTo>
                    <a:pt x="171429" y="146939"/>
                  </a:lnTo>
                  <a:lnTo>
                    <a:pt x="155103" y="146939"/>
                  </a:lnTo>
                  <a:close/>
                  <a:moveTo>
                    <a:pt x="130613" y="228572"/>
                  </a:moveTo>
                  <a:lnTo>
                    <a:pt x="130613" y="163266"/>
                  </a:lnTo>
                  <a:lnTo>
                    <a:pt x="146939" y="163266"/>
                  </a:lnTo>
                  <a:lnTo>
                    <a:pt x="146939" y="228572"/>
                  </a:lnTo>
                  <a:close/>
                  <a:moveTo>
                    <a:pt x="187756" y="171429"/>
                  </a:moveTo>
                  <a:lnTo>
                    <a:pt x="187756" y="220409"/>
                  </a:lnTo>
                  <a:cubicBezTo>
                    <a:pt x="187756" y="224909"/>
                    <a:pt x="184097" y="228572"/>
                    <a:pt x="179593" y="228572"/>
                  </a:cubicBezTo>
                  <a:lnTo>
                    <a:pt x="163266" y="228572"/>
                  </a:lnTo>
                  <a:lnTo>
                    <a:pt x="163266" y="163266"/>
                  </a:lnTo>
                  <a:lnTo>
                    <a:pt x="179593" y="163266"/>
                  </a:lnTo>
                  <a:cubicBezTo>
                    <a:pt x="184097" y="163266"/>
                    <a:pt x="187756" y="166933"/>
                    <a:pt x="187756" y="171429"/>
                  </a:cubicBezTo>
                  <a:close/>
                  <a:moveTo>
                    <a:pt x="212246" y="138776"/>
                  </a:moveTo>
                  <a:cubicBezTo>
                    <a:pt x="212246" y="143276"/>
                    <a:pt x="208587" y="146939"/>
                    <a:pt x="204082" y="146939"/>
                  </a:cubicBezTo>
                  <a:lnTo>
                    <a:pt x="187756" y="146939"/>
                  </a:lnTo>
                  <a:lnTo>
                    <a:pt x="187756" y="97960"/>
                  </a:lnTo>
                  <a:lnTo>
                    <a:pt x="204082" y="97960"/>
                  </a:lnTo>
                  <a:cubicBezTo>
                    <a:pt x="208587" y="97960"/>
                    <a:pt x="212246" y="101627"/>
                    <a:pt x="212246" y="10612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207" name="Google Shape;7207;p35"/>
          <p:cNvSpPr txBox="1"/>
          <p:nvPr/>
        </p:nvSpPr>
        <p:spPr>
          <a:xfrm>
            <a:off x="31626" y="268509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THE UNIVESITY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08" name="Google Shape;7208;p35"/>
          <p:cNvSpPr txBox="1"/>
          <p:nvPr/>
        </p:nvSpPr>
        <p:spPr>
          <a:xfrm>
            <a:off x="31626" y="364841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RECOGNITIONS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09" name="Google Shape;7209;p35"/>
          <p:cNvSpPr txBox="1"/>
          <p:nvPr/>
        </p:nvSpPr>
        <p:spPr>
          <a:xfrm>
            <a:off x="31626" y="4568194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COLLABOATIONS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10" name="Google Shape;7210;p35"/>
          <p:cNvSpPr txBox="1"/>
          <p:nvPr/>
        </p:nvSpPr>
        <p:spPr>
          <a:xfrm>
            <a:off x="31626" y="548796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INDUSTRY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7211" name="Google Shape;7211;p35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22509" y="4951242"/>
            <a:ext cx="565459" cy="565459"/>
          </a:xfrm>
          <a:prstGeom prst="rect">
            <a:avLst/>
          </a:prstGeom>
          <a:noFill/>
          <a:ln>
            <a:noFill/>
          </a:ln>
        </p:spPr>
      </p:pic>
      <p:sp>
        <p:nvSpPr>
          <p:cNvPr id="7212" name="Google Shape;7212;p35"/>
          <p:cNvSpPr txBox="1"/>
          <p:nvPr/>
        </p:nvSpPr>
        <p:spPr>
          <a:xfrm>
            <a:off x="31626" y="888367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DC88A7"/>
                </a:solidFill>
                <a:latin typeface="Arial"/>
                <a:ea typeface="Arial"/>
                <a:cs typeface="Arial"/>
                <a:sym typeface="Arial"/>
              </a:rPr>
              <a:t>AMRITA</a:t>
            </a:r>
            <a:endParaRPr sz="500" b="1" i="0" u="none" strike="noStrike" cap="none">
              <a:solidFill>
                <a:srgbClr val="DC88A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13" name="Google Shape;7213;p35"/>
          <p:cNvSpPr txBox="1"/>
          <p:nvPr/>
        </p:nvSpPr>
        <p:spPr>
          <a:xfrm>
            <a:off x="31626" y="180886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DC88A7"/>
                </a:solidFill>
                <a:latin typeface="Arial"/>
                <a:ea typeface="Arial"/>
                <a:cs typeface="Arial"/>
                <a:sym typeface="Arial"/>
              </a:rPr>
              <a:t>MISSION &amp; VISION</a:t>
            </a:r>
            <a:endParaRPr sz="500" b="1" i="0" u="none" strike="noStrike" cap="none">
              <a:solidFill>
                <a:srgbClr val="DC88A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14" name="Google Shape;7214;p35">
            <a:hlinkClick r:id="rId4" action="ppaction://hlinksldjump"/>
          </p:cNvPr>
          <p:cNvSpPr/>
          <p:nvPr/>
        </p:nvSpPr>
        <p:spPr>
          <a:xfrm>
            <a:off x="22745" y="315776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15" name="Google Shape;7215;p35">
            <a:hlinkClick r:id="" action="ppaction://noaction"/>
          </p:cNvPr>
          <p:cNvSpPr/>
          <p:nvPr/>
        </p:nvSpPr>
        <p:spPr>
          <a:xfrm>
            <a:off x="22745" y="3993100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16" name="Google Shape;7216;p35">
            <a:hlinkClick r:id="rId5" action="ppaction://hlinksldjump"/>
          </p:cNvPr>
          <p:cNvSpPr/>
          <p:nvPr/>
        </p:nvSpPr>
        <p:spPr>
          <a:xfrm>
            <a:off x="22745" y="1235107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17" name="Google Shape;7217;p35">
            <a:hlinkClick r:id="rId6" action="ppaction://hlinksldjump"/>
          </p:cNvPr>
          <p:cNvSpPr/>
          <p:nvPr/>
        </p:nvSpPr>
        <p:spPr>
          <a:xfrm>
            <a:off x="22745" y="2154438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18" name="Google Shape;7218;p35">
            <a:hlinkClick r:id="rId7" action="ppaction://hlinksldjump"/>
          </p:cNvPr>
          <p:cNvSpPr/>
          <p:nvPr/>
        </p:nvSpPr>
        <p:spPr>
          <a:xfrm>
            <a:off x="22745" y="3073769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19" name="Google Shape;7219;p35">
            <a:hlinkClick r:id="" action="ppaction://noaction"/>
          </p:cNvPr>
          <p:cNvSpPr/>
          <p:nvPr/>
        </p:nvSpPr>
        <p:spPr>
          <a:xfrm>
            <a:off x="22745" y="4912431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20" name="Google Shape;7220;p35">
            <a:hlinkClick r:id="rId8" action="ppaction://hlinksldjump"/>
          </p:cNvPr>
          <p:cNvSpPr/>
          <p:nvPr/>
        </p:nvSpPr>
        <p:spPr>
          <a:xfrm>
            <a:off x="22745" y="5831762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21" name="Google Shape;7221;p35"/>
          <p:cNvSpPr txBox="1">
            <a:spLocks noGrp="1"/>
          </p:cNvSpPr>
          <p:nvPr>
            <p:ph type="body" idx="1"/>
          </p:nvPr>
        </p:nvSpPr>
        <p:spPr>
          <a:xfrm>
            <a:off x="1695450" y="1212369"/>
            <a:ext cx="10547350" cy="4664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</a:pPr>
            <a:r>
              <a:rPr lang="en-US"/>
              <a:t>Compassion Driven Research &amp; Innovation</a:t>
            </a:r>
            <a:endParaRPr/>
          </a:p>
        </p:txBody>
      </p:sp>
      <p:sp>
        <p:nvSpPr>
          <p:cNvPr id="7222" name="Google Shape;7222;p35"/>
          <p:cNvSpPr txBox="1">
            <a:spLocks noGrp="1"/>
          </p:cNvSpPr>
          <p:nvPr>
            <p:ph type="body" idx="2"/>
          </p:nvPr>
        </p:nvSpPr>
        <p:spPr>
          <a:xfrm>
            <a:off x="1682750" y="757655"/>
            <a:ext cx="10560050" cy="5747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 lnSpcReduction="10000"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B8114F"/>
              </a:buClr>
              <a:buSzPts val="3600"/>
              <a:buNone/>
            </a:pPr>
            <a:r>
              <a:rPr lang="en-US"/>
              <a:t>India Focus</a:t>
            </a:r>
            <a:endParaRPr/>
          </a:p>
        </p:txBody>
      </p:sp>
      <p:pic>
        <p:nvPicPr>
          <p:cNvPr id="7223" name="Google Shape;7223;p35"/>
          <p:cNvPicPr preferRelativeResize="0"/>
          <p:nvPr/>
        </p:nvPicPr>
        <p:blipFill rotWithShape="1">
          <a:blip r:embed="rId9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818432" y="2417404"/>
            <a:ext cx="7795524" cy="3667125"/>
          </a:xfrm>
          <a:prstGeom prst="rect">
            <a:avLst/>
          </a:prstGeom>
          <a:noFill/>
          <a:ln>
            <a:noFill/>
          </a:ln>
        </p:spPr>
      </p:pic>
      <p:pic>
        <p:nvPicPr>
          <p:cNvPr id="7224" name="Google Shape;7224;p35" descr="Print a Wallpaper"/>
          <p:cNvPicPr preferRelativeResize="0"/>
          <p:nvPr/>
        </p:nvPicPr>
        <p:blipFill rotWithShape="1">
          <a:blip r:embed="rId10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715556" y="0"/>
            <a:ext cx="2491799" cy="6866620"/>
          </a:xfrm>
          <a:prstGeom prst="rect">
            <a:avLst/>
          </a:prstGeom>
          <a:noFill/>
          <a:ln>
            <a:noFill/>
          </a:ln>
        </p:spPr>
      </p:pic>
      <p:sp>
        <p:nvSpPr>
          <p:cNvPr id="7225" name="Google Shape;7225;p35"/>
          <p:cNvSpPr/>
          <p:nvPr/>
        </p:nvSpPr>
        <p:spPr>
          <a:xfrm flipH="1">
            <a:off x="6117835" y="6622029"/>
            <a:ext cx="2205763" cy="240734"/>
          </a:xfrm>
          <a:custGeom>
            <a:avLst/>
            <a:gdLst/>
            <a:ahLst/>
            <a:cxnLst/>
            <a:rect l="l" t="t" r="r" b="b"/>
            <a:pathLst>
              <a:path w="9101148" h="1090823" extrusionOk="0">
                <a:moveTo>
                  <a:pt x="8011181" y="0"/>
                </a:moveTo>
                <a:lnTo>
                  <a:pt x="0" y="0"/>
                </a:lnTo>
                <a:lnTo>
                  <a:pt x="0" y="1090823"/>
                </a:lnTo>
                <a:lnTo>
                  <a:pt x="8555736" y="1090823"/>
                </a:lnTo>
                <a:lnTo>
                  <a:pt x="8556593" y="1090823"/>
                </a:lnTo>
                <a:lnTo>
                  <a:pt x="9101148" y="1090823"/>
                </a:lnTo>
                <a:cubicBezTo>
                  <a:pt x="8837578" y="1090823"/>
                  <a:pt x="8617674" y="903866"/>
                  <a:pt x="8566817" y="655331"/>
                </a:cubicBezTo>
                <a:lnTo>
                  <a:pt x="8556593" y="553913"/>
                </a:lnTo>
                <a:lnTo>
                  <a:pt x="8556593" y="545412"/>
                </a:lnTo>
                <a:lnTo>
                  <a:pt x="8545512" y="435492"/>
                </a:lnTo>
                <a:cubicBezTo>
                  <a:pt x="8494655" y="186957"/>
                  <a:pt x="8274751" y="0"/>
                  <a:pt x="8011181" y="0"/>
                </a:cubicBezTo>
                <a:close/>
              </a:path>
            </a:pathLst>
          </a:custGeom>
          <a:solidFill>
            <a:srgbClr val="A5A5A5"/>
          </a:solidFill>
          <a:ln w="127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26" name="Google Shape;7226;p35">
            <a:hlinkClick r:id="rId11" action="ppaction://hlinksldjump"/>
          </p:cNvPr>
          <p:cNvSpPr txBox="1"/>
          <p:nvPr/>
        </p:nvSpPr>
        <p:spPr>
          <a:xfrm>
            <a:off x="6323737" y="6621276"/>
            <a:ext cx="1436165" cy="2616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US" sz="11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RESEARCH THRUSTS</a:t>
            </a:r>
            <a:endParaRPr sz="11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27" name="Google Shape;7227;p35"/>
          <p:cNvSpPr/>
          <p:nvPr/>
        </p:nvSpPr>
        <p:spPr>
          <a:xfrm flipH="1">
            <a:off x="7648185" y="6622029"/>
            <a:ext cx="2205763" cy="240734"/>
          </a:xfrm>
          <a:custGeom>
            <a:avLst/>
            <a:gdLst/>
            <a:ahLst/>
            <a:cxnLst/>
            <a:rect l="l" t="t" r="r" b="b"/>
            <a:pathLst>
              <a:path w="9101148" h="1090823" extrusionOk="0">
                <a:moveTo>
                  <a:pt x="8011181" y="0"/>
                </a:moveTo>
                <a:lnTo>
                  <a:pt x="0" y="0"/>
                </a:lnTo>
                <a:lnTo>
                  <a:pt x="0" y="1090823"/>
                </a:lnTo>
                <a:lnTo>
                  <a:pt x="8555736" y="1090823"/>
                </a:lnTo>
                <a:lnTo>
                  <a:pt x="8556593" y="1090823"/>
                </a:lnTo>
                <a:lnTo>
                  <a:pt x="9101148" y="1090823"/>
                </a:lnTo>
                <a:cubicBezTo>
                  <a:pt x="8837578" y="1090823"/>
                  <a:pt x="8617674" y="903866"/>
                  <a:pt x="8566817" y="655331"/>
                </a:cubicBezTo>
                <a:lnTo>
                  <a:pt x="8556593" y="553913"/>
                </a:lnTo>
                <a:lnTo>
                  <a:pt x="8556593" y="545412"/>
                </a:lnTo>
                <a:lnTo>
                  <a:pt x="8545512" y="435492"/>
                </a:lnTo>
                <a:cubicBezTo>
                  <a:pt x="8494655" y="186957"/>
                  <a:pt x="8274751" y="0"/>
                  <a:pt x="8011181" y="0"/>
                </a:cubicBezTo>
                <a:close/>
              </a:path>
            </a:pathLst>
          </a:custGeom>
          <a:solidFill>
            <a:srgbClr val="A5A5A5"/>
          </a:solidFill>
          <a:ln w="127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28" name="Google Shape;7228;p35">
            <a:hlinkClick r:id="rId12" action="ppaction://hlinksldjump"/>
          </p:cNvPr>
          <p:cNvSpPr txBox="1"/>
          <p:nvPr/>
        </p:nvSpPr>
        <p:spPr>
          <a:xfrm>
            <a:off x="7854087" y="6621276"/>
            <a:ext cx="1793959" cy="2616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US" sz="11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INTERNATIONAL RESEARCH</a:t>
            </a:r>
            <a:endParaRPr sz="11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29" name="Google Shape;7229;p35"/>
          <p:cNvSpPr/>
          <p:nvPr/>
        </p:nvSpPr>
        <p:spPr>
          <a:xfrm flipH="1">
            <a:off x="9586267" y="6619689"/>
            <a:ext cx="2205763" cy="240734"/>
          </a:xfrm>
          <a:custGeom>
            <a:avLst/>
            <a:gdLst/>
            <a:ahLst/>
            <a:cxnLst/>
            <a:rect l="l" t="t" r="r" b="b"/>
            <a:pathLst>
              <a:path w="9101148" h="1090823" extrusionOk="0">
                <a:moveTo>
                  <a:pt x="8011181" y="0"/>
                </a:moveTo>
                <a:lnTo>
                  <a:pt x="0" y="0"/>
                </a:lnTo>
                <a:lnTo>
                  <a:pt x="0" y="1090823"/>
                </a:lnTo>
                <a:lnTo>
                  <a:pt x="8555736" y="1090823"/>
                </a:lnTo>
                <a:lnTo>
                  <a:pt x="8556593" y="1090823"/>
                </a:lnTo>
                <a:lnTo>
                  <a:pt x="9101148" y="1090823"/>
                </a:lnTo>
                <a:cubicBezTo>
                  <a:pt x="8837578" y="1090823"/>
                  <a:pt x="8617674" y="903866"/>
                  <a:pt x="8566817" y="655331"/>
                </a:cubicBezTo>
                <a:lnTo>
                  <a:pt x="8556593" y="553913"/>
                </a:lnTo>
                <a:lnTo>
                  <a:pt x="8556593" y="545412"/>
                </a:lnTo>
                <a:lnTo>
                  <a:pt x="8545512" y="435492"/>
                </a:lnTo>
                <a:cubicBezTo>
                  <a:pt x="8494655" y="186957"/>
                  <a:pt x="8274751" y="0"/>
                  <a:pt x="8011181" y="0"/>
                </a:cubicBezTo>
                <a:close/>
              </a:path>
            </a:pathLst>
          </a:custGeom>
          <a:solidFill>
            <a:srgbClr val="A5A5A5"/>
          </a:solidFill>
          <a:ln w="127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30" name="Google Shape;7230;p35">
            <a:hlinkClick r:id="rId13" action="ppaction://hlinksldjump"/>
          </p:cNvPr>
          <p:cNvSpPr txBox="1"/>
          <p:nvPr/>
        </p:nvSpPr>
        <p:spPr>
          <a:xfrm>
            <a:off x="9738360" y="6618936"/>
            <a:ext cx="1172355" cy="2616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US" sz="11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Live-in-Labs</a:t>
            </a:r>
            <a:endParaRPr sz="11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31" name="Google Shape;7231;p35">
            <a:hlinkClick r:id="" action="ppaction://hlinkshowjump?jump=nextslide"/>
          </p:cNvPr>
          <p:cNvSpPr/>
          <p:nvPr/>
        </p:nvSpPr>
        <p:spPr>
          <a:xfrm>
            <a:off x="11774292" y="0"/>
            <a:ext cx="417166" cy="6858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32" name="Google Shape;7232;p35">
            <a:hlinkClick r:id="" action="ppaction://hlinkshowjump?jump=nextslide"/>
          </p:cNvPr>
          <p:cNvSpPr/>
          <p:nvPr/>
        </p:nvSpPr>
        <p:spPr>
          <a:xfrm>
            <a:off x="11929688" y="4087392"/>
            <a:ext cx="136545" cy="228254"/>
          </a:xfrm>
          <a:custGeom>
            <a:avLst/>
            <a:gdLst/>
            <a:ahLst/>
            <a:cxnLst/>
            <a:rect l="l" t="t" r="r" b="b"/>
            <a:pathLst>
              <a:path w="136545" h="228254" extrusionOk="0">
                <a:moveTo>
                  <a:pt x="50950" y="0"/>
                </a:moveTo>
                <a:lnTo>
                  <a:pt x="0" y="0"/>
                </a:lnTo>
                <a:lnTo>
                  <a:pt x="85596" y="114127"/>
                </a:lnTo>
                <a:lnTo>
                  <a:pt x="0" y="228255"/>
                </a:lnTo>
                <a:lnTo>
                  <a:pt x="50950" y="228255"/>
                </a:lnTo>
                <a:lnTo>
                  <a:pt x="136545" y="114127"/>
                </a:lnTo>
                <a:lnTo>
                  <a:pt x="50950" y="0"/>
                </a:lnTo>
                <a:close/>
              </a:path>
            </a:pathLst>
          </a:custGeom>
          <a:solidFill>
            <a:srgbClr val="B8114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33" name="Google Shape;7233;p35">
            <a:hlinkClick r:id="" action="ppaction://hlinkshowjump?jump=nextslide"/>
          </p:cNvPr>
          <p:cNvSpPr/>
          <p:nvPr/>
        </p:nvSpPr>
        <p:spPr>
          <a:xfrm>
            <a:off x="11831864" y="4087392"/>
            <a:ext cx="136545" cy="228254"/>
          </a:xfrm>
          <a:custGeom>
            <a:avLst/>
            <a:gdLst/>
            <a:ahLst/>
            <a:cxnLst/>
            <a:rect l="l" t="t" r="r" b="b"/>
            <a:pathLst>
              <a:path w="136545" h="228254" extrusionOk="0">
                <a:moveTo>
                  <a:pt x="0" y="228255"/>
                </a:moveTo>
                <a:lnTo>
                  <a:pt x="50950" y="228255"/>
                </a:lnTo>
                <a:lnTo>
                  <a:pt x="136545" y="114127"/>
                </a:lnTo>
                <a:lnTo>
                  <a:pt x="50950" y="0"/>
                </a:lnTo>
                <a:lnTo>
                  <a:pt x="0" y="0"/>
                </a:lnTo>
                <a:lnTo>
                  <a:pt x="85596" y="114127"/>
                </a:lnTo>
                <a:lnTo>
                  <a:pt x="0" y="228255"/>
                </a:lnTo>
                <a:close/>
              </a:path>
            </a:pathLst>
          </a:custGeom>
          <a:solidFill>
            <a:srgbClr val="B8114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34" name="Google Shape;7234;p35">
            <a:hlinkClick r:id="" action="ppaction://hlinkshowjump?jump=nextslide"/>
          </p:cNvPr>
          <p:cNvSpPr/>
          <p:nvPr/>
        </p:nvSpPr>
        <p:spPr>
          <a:xfrm>
            <a:off x="12027511" y="4087392"/>
            <a:ext cx="136545" cy="228254"/>
          </a:xfrm>
          <a:custGeom>
            <a:avLst/>
            <a:gdLst/>
            <a:ahLst/>
            <a:cxnLst/>
            <a:rect l="l" t="t" r="r" b="b"/>
            <a:pathLst>
              <a:path w="136545" h="228254" extrusionOk="0">
                <a:moveTo>
                  <a:pt x="50950" y="0"/>
                </a:moveTo>
                <a:lnTo>
                  <a:pt x="0" y="0"/>
                </a:lnTo>
                <a:lnTo>
                  <a:pt x="85596" y="114127"/>
                </a:lnTo>
                <a:lnTo>
                  <a:pt x="0" y="228255"/>
                </a:lnTo>
                <a:lnTo>
                  <a:pt x="50950" y="228255"/>
                </a:lnTo>
                <a:lnTo>
                  <a:pt x="136545" y="114127"/>
                </a:lnTo>
                <a:lnTo>
                  <a:pt x="50950" y="0"/>
                </a:lnTo>
                <a:close/>
              </a:path>
            </a:pathLst>
          </a:custGeom>
          <a:solidFill>
            <a:srgbClr val="B8114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35" name="Google Shape;7235;p35"/>
          <p:cNvSpPr/>
          <p:nvPr/>
        </p:nvSpPr>
        <p:spPr>
          <a:xfrm flipH="1">
            <a:off x="10796294" y="6619175"/>
            <a:ext cx="2205763" cy="240734"/>
          </a:xfrm>
          <a:custGeom>
            <a:avLst/>
            <a:gdLst/>
            <a:ahLst/>
            <a:cxnLst/>
            <a:rect l="l" t="t" r="r" b="b"/>
            <a:pathLst>
              <a:path w="9101148" h="1090823" extrusionOk="0">
                <a:moveTo>
                  <a:pt x="8011181" y="0"/>
                </a:moveTo>
                <a:lnTo>
                  <a:pt x="0" y="0"/>
                </a:lnTo>
                <a:lnTo>
                  <a:pt x="0" y="1090823"/>
                </a:lnTo>
                <a:lnTo>
                  <a:pt x="8555736" y="1090823"/>
                </a:lnTo>
                <a:lnTo>
                  <a:pt x="8556593" y="1090823"/>
                </a:lnTo>
                <a:lnTo>
                  <a:pt x="9101148" y="1090823"/>
                </a:lnTo>
                <a:cubicBezTo>
                  <a:pt x="8837578" y="1090823"/>
                  <a:pt x="8617674" y="903866"/>
                  <a:pt x="8566817" y="655331"/>
                </a:cubicBezTo>
                <a:lnTo>
                  <a:pt x="8556593" y="553913"/>
                </a:lnTo>
                <a:lnTo>
                  <a:pt x="8556593" y="545412"/>
                </a:lnTo>
                <a:lnTo>
                  <a:pt x="8545512" y="435492"/>
                </a:lnTo>
                <a:cubicBezTo>
                  <a:pt x="8494655" y="186957"/>
                  <a:pt x="8274751" y="0"/>
                  <a:pt x="8011181" y="0"/>
                </a:cubicBezTo>
                <a:close/>
              </a:path>
            </a:pathLst>
          </a:custGeom>
          <a:solidFill>
            <a:srgbClr val="B90E4F"/>
          </a:solidFill>
          <a:ln w="127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36" name="Google Shape;7236;p35">
            <a:hlinkClick r:id="rId14" action="ppaction://hlinksldjump"/>
          </p:cNvPr>
          <p:cNvSpPr txBox="1"/>
          <p:nvPr/>
        </p:nvSpPr>
        <p:spPr>
          <a:xfrm>
            <a:off x="10910715" y="6618422"/>
            <a:ext cx="1361826" cy="2616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US" sz="11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INDIA FOCUS</a:t>
            </a:r>
            <a:endParaRPr sz="11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41" name="Google Shape;7241;ge48d01fb7f_0_3011"/>
          <p:cNvGrpSpPr/>
          <p:nvPr/>
        </p:nvGrpSpPr>
        <p:grpSpPr>
          <a:xfrm>
            <a:off x="884755" y="2175708"/>
            <a:ext cx="8641850" cy="5469343"/>
            <a:chOff x="1426075" y="1680340"/>
            <a:chExt cx="8641850" cy="5469343"/>
          </a:xfrm>
        </p:grpSpPr>
        <p:grpSp>
          <p:nvGrpSpPr>
            <p:cNvPr id="7242" name="Google Shape;7242;ge48d01fb7f_0_3011"/>
            <p:cNvGrpSpPr/>
            <p:nvPr/>
          </p:nvGrpSpPr>
          <p:grpSpPr>
            <a:xfrm>
              <a:off x="1426075" y="1680340"/>
              <a:ext cx="8641850" cy="5469343"/>
              <a:chOff x="1426075" y="1680340"/>
              <a:chExt cx="8641850" cy="5469343"/>
            </a:xfrm>
          </p:grpSpPr>
          <p:pic>
            <p:nvPicPr>
              <p:cNvPr id="7243" name="Google Shape;7243;ge48d01fb7f_0_3011"/>
              <p:cNvPicPr preferRelativeResize="0"/>
              <p:nvPr/>
            </p:nvPicPr>
            <p:blipFill rotWithShape="1">
              <a:blip r:embed="rId3" cstate="email">
                <a:alphaModFix/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1426075" y="1680340"/>
                <a:ext cx="8641850" cy="5469343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7244" name="Google Shape;7244;ge48d01fb7f_0_3011"/>
              <p:cNvSpPr/>
              <p:nvPr/>
            </p:nvSpPr>
            <p:spPr>
              <a:xfrm>
                <a:off x="2124075" y="2095500"/>
                <a:ext cx="438300" cy="438300"/>
              </a:xfrm>
              <a:prstGeom prst="ellipse">
                <a:avLst/>
              </a:prstGeom>
              <a:solidFill>
                <a:schemeClr val="lt1"/>
              </a:solidFill>
              <a:ln w="12700" cap="flat" cmpd="sng">
                <a:solidFill>
                  <a:schemeClr val="accent6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A4123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45" name="Google Shape;7245;ge48d01fb7f_0_3011"/>
              <p:cNvSpPr/>
              <p:nvPr/>
            </p:nvSpPr>
            <p:spPr>
              <a:xfrm>
                <a:off x="4029075" y="3361930"/>
                <a:ext cx="438300" cy="438300"/>
              </a:xfrm>
              <a:prstGeom prst="ellipse">
                <a:avLst/>
              </a:prstGeom>
              <a:solidFill>
                <a:schemeClr val="lt1"/>
              </a:solidFill>
              <a:ln w="12700" cap="flat" cmpd="sng">
                <a:solidFill>
                  <a:schemeClr val="accent6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A4123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46" name="Google Shape;7246;ge48d01fb7f_0_3011"/>
              <p:cNvSpPr/>
              <p:nvPr/>
            </p:nvSpPr>
            <p:spPr>
              <a:xfrm>
                <a:off x="5581650" y="1727965"/>
                <a:ext cx="438300" cy="438300"/>
              </a:xfrm>
              <a:prstGeom prst="ellipse">
                <a:avLst/>
              </a:prstGeom>
              <a:solidFill>
                <a:schemeClr val="lt1"/>
              </a:solidFill>
              <a:ln w="12700" cap="flat" cmpd="sng">
                <a:solidFill>
                  <a:schemeClr val="accent6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A4123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47" name="Google Shape;7247;ge48d01fb7f_0_3011"/>
              <p:cNvSpPr/>
              <p:nvPr/>
            </p:nvSpPr>
            <p:spPr>
              <a:xfrm>
                <a:off x="6029325" y="3581005"/>
                <a:ext cx="438300" cy="438300"/>
              </a:xfrm>
              <a:prstGeom prst="ellipse">
                <a:avLst/>
              </a:prstGeom>
              <a:solidFill>
                <a:schemeClr val="lt1"/>
              </a:solidFill>
              <a:ln w="12700" cap="flat" cmpd="sng">
                <a:solidFill>
                  <a:schemeClr val="accent6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A4123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48" name="Google Shape;7248;ge48d01fb7f_0_3011"/>
              <p:cNvSpPr/>
              <p:nvPr/>
            </p:nvSpPr>
            <p:spPr>
              <a:xfrm>
                <a:off x="7615237" y="2152255"/>
                <a:ext cx="438300" cy="438300"/>
              </a:xfrm>
              <a:prstGeom prst="ellipse">
                <a:avLst/>
              </a:prstGeom>
              <a:solidFill>
                <a:schemeClr val="lt1"/>
              </a:solidFill>
              <a:ln w="12700" cap="flat" cmpd="sng">
                <a:solidFill>
                  <a:schemeClr val="accent6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A4123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49" name="Google Shape;7249;ge48d01fb7f_0_3011"/>
              <p:cNvSpPr/>
              <p:nvPr/>
            </p:nvSpPr>
            <p:spPr>
              <a:xfrm>
                <a:off x="8948737" y="3790555"/>
                <a:ext cx="438300" cy="438300"/>
              </a:xfrm>
              <a:prstGeom prst="ellipse">
                <a:avLst/>
              </a:prstGeom>
              <a:solidFill>
                <a:schemeClr val="lt1"/>
              </a:solidFill>
              <a:ln w="12700" cap="flat" cmpd="sng">
                <a:solidFill>
                  <a:schemeClr val="accent6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A4123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250" name="Google Shape;7250;ge48d01fb7f_0_3011"/>
            <p:cNvGrpSpPr/>
            <p:nvPr/>
          </p:nvGrpSpPr>
          <p:grpSpPr>
            <a:xfrm>
              <a:off x="2129280" y="1746955"/>
              <a:ext cx="7200474" cy="2453295"/>
              <a:chOff x="2129280" y="1746955"/>
              <a:chExt cx="7200474" cy="2453295"/>
            </a:xfrm>
          </p:grpSpPr>
          <p:sp>
            <p:nvSpPr>
              <p:cNvPr id="7251" name="Google Shape;7251;ge48d01fb7f_0_3011"/>
              <p:cNvSpPr txBox="1"/>
              <p:nvPr/>
            </p:nvSpPr>
            <p:spPr>
              <a:xfrm>
                <a:off x="2129280" y="2129909"/>
                <a:ext cx="444300" cy="7080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000"/>
                  <a:buFont typeface="Arial"/>
                  <a:buNone/>
                </a:pPr>
                <a:r>
                  <a:rPr lang="en-US" sz="2000" b="1" i="0" u="none" strike="noStrike" cap="none">
                    <a:solidFill>
                      <a:srgbClr val="A4123F"/>
                    </a:solidFill>
                    <a:latin typeface="Arial"/>
                    <a:ea typeface="Arial"/>
                    <a:cs typeface="Arial"/>
                    <a:sym typeface="Arial"/>
                  </a:rPr>
                  <a:t>98</a:t>
                </a:r>
                <a:endParaRPr sz="2000" b="1" i="0" u="none" strike="noStrike" cap="none">
                  <a:solidFill>
                    <a:srgbClr val="A4123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52" name="Google Shape;7252;ge48d01fb7f_0_3011"/>
              <p:cNvSpPr txBox="1"/>
              <p:nvPr/>
            </p:nvSpPr>
            <p:spPr>
              <a:xfrm>
                <a:off x="4105217" y="3390415"/>
                <a:ext cx="314400" cy="400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000"/>
                  <a:buFont typeface="Arial"/>
                  <a:buNone/>
                </a:pPr>
                <a:r>
                  <a:rPr lang="en-US" sz="2000" b="1" i="0" u="none" strike="noStrike" cap="none">
                    <a:solidFill>
                      <a:srgbClr val="A4123F"/>
                    </a:solidFill>
                    <a:latin typeface="Arial"/>
                    <a:ea typeface="Arial"/>
                    <a:cs typeface="Arial"/>
                    <a:sym typeface="Arial"/>
                  </a:rPr>
                  <a:t>1</a:t>
                </a:r>
                <a:endParaRPr sz="2000" b="1" i="0" u="none" strike="noStrike" cap="none">
                  <a:solidFill>
                    <a:srgbClr val="A4123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53" name="Google Shape;7253;ge48d01fb7f_0_3011"/>
              <p:cNvSpPr txBox="1"/>
              <p:nvPr/>
            </p:nvSpPr>
            <p:spPr>
              <a:xfrm>
                <a:off x="5576099" y="1746955"/>
                <a:ext cx="444300" cy="7080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000"/>
                  <a:buFont typeface="Arial"/>
                  <a:buNone/>
                </a:pPr>
                <a:r>
                  <a:rPr lang="en-US" sz="2000" b="1" i="0" u="none" strike="noStrike" cap="none">
                    <a:solidFill>
                      <a:srgbClr val="A4123F"/>
                    </a:solidFill>
                    <a:latin typeface="Arial"/>
                    <a:ea typeface="Arial"/>
                    <a:cs typeface="Arial"/>
                    <a:sym typeface="Arial"/>
                  </a:rPr>
                  <a:t>88</a:t>
                </a:r>
                <a:endParaRPr sz="2000" b="1" i="0" u="none" strike="noStrike" cap="none">
                  <a:solidFill>
                    <a:srgbClr val="A4123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54" name="Google Shape;7254;ge48d01fb7f_0_3011"/>
              <p:cNvSpPr txBox="1"/>
              <p:nvPr/>
            </p:nvSpPr>
            <p:spPr>
              <a:xfrm>
                <a:off x="6106327" y="3600025"/>
                <a:ext cx="314400" cy="400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000"/>
                  <a:buFont typeface="Arial"/>
                  <a:buNone/>
                </a:pPr>
                <a:r>
                  <a:rPr lang="en-US" sz="2000" b="1" i="0" u="none" strike="noStrike" cap="none">
                    <a:solidFill>
                      <a:srgbClr val="A4123F"/>
                    </a:solidFill>
                    <a:latin typeface="Arial"/>
                    <a:ea typeface="Arial"/>
                    <a:cs typeface="Arial"/>
                    <a:sym typeface="Arial"/>
                  </a:rPr>
                  <a:t>4</a:t>
                </a:r>
                <a:endParaRPr sz="2000" b="1" i="0" u="none" strike="noStrike" cap="none">
                  <a:solidFill>
                    <a:srgbClr val="A4123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55" name="Google Shape;7255;ge48d01fb7f_0_3011"/>
              <p:cNvSpPr txBox="1"/>
              <p:nvPr/>
            </p:nvSpPr>
            <p:spPr>
              <a:xfrm>
                <a:off x="7677057" y="2171245"/>
                <a:ext cx="314400" cy="400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000"/>
                  <a:buFont typeface="Arial"/>
                  <a:buNone/>
                </a:pPr>
                <a:r>
                  <a:rPr lang="en-US" sz="2000" b="1" i="0" u="none" strike="noStrike" cap="none">
                    <a:solidFill>
                      <a:srgbClr val="A4123F"/>
                    </a:solidFill>
                    <a:latin typeface="Arial"/>
                    <a:ea typeface="Arial"/>
                    <a:cs typeface="Arial"/>
                    <a:sym typeface="Arial"/>
                  </a:rPr>
                  <a:t>6</a:t>
                </a:r>
                <a:endParaRPr sz="2000" b="1" i="0" u="none" strike="noStrike" cap="none">
                  <a:solidFill>
                    <a:srgbClr val="A4123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56" name="Google Shape;7256;ge48d01fb7f_0_3011"/>
              <p:cNvSpPr txBox="1"/>
              <p:nvPr/>
            </p:nvSpPr>
            <p:spPr>
              <a:xfrm>
                <a:off x="9015354" y="3800050"/>
                <a:ext cx="314400" cy="400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000"/>
                  <a:buFont typeface="Arial"/>
                  <a:buNone/>
                </a:pPr>
                <a:r>
                  <a:rPr lang="en-US" sz="2000" b="1" i="0" u="none" strike="noStrike" cap="none">
                    <a:solidFill>
                      <a:srgbClr val="A4123F"/>
                    </a:solidFill>
                    <a:latin typeface="Arial"/>
                    <a:ea typeface="Arial"/>
                    <a:cs typeface="Arial"/>
                    <a:sym typeface="Arial"/>
                  </a:rPr>
                  <a:t>5</a:t>
                </a:r>
                <a:endParaRPr sz="2000" b="1" i="0" u="none" strike="noStrike" cap="none">
                  <a:solidFill>
                    <a:srgbClr val="A4123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257" name="Google Shape;7257;ge48d01fb7f_0_3011"/>
          <p:cNvSpPr txBox="1"/>
          <p:nvPr/>
        </p:nvSpPr>
        <p:spPr>
          <a:xfrm>
            <a:off x="31626" y="4568194"/>
            <a:ext cx="763500" cy="1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COLLABOATIONS</a:t>
            </a:r>
            <a:endParaRPr sz="500" b="1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258" name="Google Shape;7258;ge48d01fb7f_0_3011"/>
          <p:cNvGrpSpPr/>
          <p:nvPr/>
        </p:nvGrpSpPr>
        <p:grpSpPr>
          <a:xfrm>
            <a:off x="-812316" y="4835469"/>
            <a:ext cx="896700" cy="896700"/>
            <a:chOff x="-812316" y="4835469"/>
            <a:chExt cx="896700" cy="896700"/>
          </a:xfrm>
        </p:grpSpPr>
        <p:sp>
          <p:nvSpPr>
            <p:cNvPr id="7259" name="Google Shape;7259;ge48d01fb7f_0_3011"/>
            <p:cNvSpPr/>
            <p:nvPr/>
          </p:nvSpPr>
          <p:spPr>
            <a:xfrm>
              <a:off x="-812316" y="4835469"/>
              <a:ext cx="896700" cy="8967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0" name="Google Shape;7260;ge48d01fb7f_0_3011"/>
            <p:cNvSpPr/>
            <p:nvPr/>
          </p:nvSpPr>
          <p:spPr>
            <a:xfrm>
              <a:off x="-726564" y="4910380"/>
              <a:ext cx="746100" cy="746100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261" name="Google Shape;7261;ge48d01fb7f_0_3011"/>
            <p:cNvGrpSpPr/>
            <p:nvPr/>
          </p:nvGrpSpPr>
          <p:grpSpPr>
            <a:xfrm>
              <a:off x="-646724" y="4948860"/>
              <a:ext cx="573429" cy="573428"/>
              <a:chOff x="-646724" y="4948860"/>
              <a:chExt cx="573429" cy="573428"/>
            </a:xfrm>
          </p:grpSpPr>
          <p:sp>
            <p:nvSpPr>
              <p:cNvPr id="7262" name="Google Shape;7262;ge48d01fb7f_0_3011"/>
              <p:cNvSpPr/>
              <p:nvPr/>
            </p:nvSpPr>
            <p:spPr>
              <a:xfrm>
                <a:off x="-352393" y="5349364"/>
                <a:ext cx="131597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131597" h="37743" extrusionOk="0">
                    <a:moveTo>
                      <a:pt x="0" y="0"/>
                    </a:moveTo>
                    <a:lnTo>
                      <a:pt x="131597" y="0"/>
                    </a:lnTo>
                    <a:lnTo>
                      <a:pt x="131597" y="37743"/>
                    </a:lnTo>
                    <a:lnTo>
                      <a:pt x="0" y="377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65E7D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63" name="Google Shape;7263;ge48d01fb7f_0_3011"/>
              <p:cNvSpPr/>
              <p:nvPr/>
            </p:nvSpPr>
            <p:spPr>
              <a:xfrm>
                <a:off x="-281611" y="5349364"/>
                <a:ext cx="60926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60926" h="37743" extrusionOk="0">
                    <a:moveTo>
                      <a:pt x="0" y="37743"/>
                    </a:moveTo>
                    <a:lnTo>
                      <a:pt x="60927" y="37743"/>
                    </a:lnTo>
                    <a:lnTo>
                      <a:pt x="60927" y="0"/>
                    </a:lnTo>
                    <a:lnTo>
                      <a:pt x="3248" y="0"/>
                    </a:lnTo>
                    <a:lnTo>
                      <a:pt x="0" y="37743"/>
                    </a:lnTo>
                    <a:close/>
                  </a:path>
                </a:pathLst>
              </a:custGeom>
              <a:solidFill>
                <a:srgbClr val="2B4D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64" name="Google Shape;7264;ge48d01fb7f_0_3011"/>
              <p:cNvSpPr/>
              <p:nvPr/>
            </p:nvSpPr>
            <p:spPr>
              <a:xfrm>
                <a:off x="-619060" y="5208695"/>
                <a:ext cx="266666" cy="305194"/>
              </a:xfrm>
              <a:custGeom>
                <a:avLst/>
                <a:gdLst/>
                <a:ahLst/>
                <a:cxnLst/>
                <a:rect l="l" t="t" r="r" b="b"/>
                <a:pathLst>
                  <a:path w="266666" h="305194" extrusionOk="0">
                    <a:moveTo>
                      <a:pt x="266667" y="305194"/>
                    </a:moveTo>
                    <a:lnTo>
                      <a:pt x="0" y="305194"/>
                    </a:lnTo>
                    <a:lnTo>
                      <a:pt x="0" y="0"/>
                    </a:lnTo>
                    <a:lnTo>
                      <a:pt x="266667" y="103262"/>
                    </a:lnTo>
                    <a:lnTo>
                      <a:pt x="266667" y="305194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65" name="Google Shape;7265;ge48d01fb7f_0_3011"/>
              <p:cNvSpPr/>
              <p:nvPr/>
            </p:nvSpPr>
            <p:spPr>
              <a:xfrm>
                <a:off x="-619060" y="5208695"/>
                <a:ext cx="266666" cy="305194"/>
              </a:xfrm>
              <a:custGeom>
                <a:avLst/>
                <a:gdLst/>
                <a:ahLst/>
                <a:cxnLst/>
                <a:rect l="l" t="t" r="r" b="b"/>
                <a:pathLst>
                  <a:path w="266666" h="305194" extrusionOk="0">
                    <a:moveTo>
                      <a:pt x="0" y="0"/>
                    </a:moveTo>
                    <a:lnTo>
                      <a:pt x="0" y="27327"/>
                    </a:lnTo>
                    <a:lnTo>
                      <a:pt x="221308" y="113006"/>
                    </a:lnTo>
                    <a:cubicBezTo>
                      <a:pt x="233852" y="117822"/>
                      <a:pt x="242139" y="129918"/>
                      <a:pt x="242139" y="143469"/>
                    </a:cubicBezTo>
                    <a:lnTo>
                      <a:pt x="242139" y="305194"/>
                    </a:lnTo>
                    <a:lnTo>
                      <a:pt x="266667" y="305194"/>
                    </a:lnTo>
                    <a:lnTo>
                      <a:pt x="266667" y="1032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66" name="Google Shape;7266;ge48d01fb7f_0_3011"/>
              <p:cNvSpPr/>
              <p:nvPr/>
            </p:nvSpPr>
            <p:spPr>
              <a:xfrm>
                <a:off x="-574261" y="5273653"/>
                <a:ext cx="177068" cy="120845"/>
              </a:xfrm>
              <a:custGeom>
                <a:avLst/>
                <a:gdLst/>
                <a:ahLst/>
                <a:cxnLst/>
                <a:rect l="l" t="t" r="r" b="b"/>
                <a:pathLst>
                  <a:path w="177068" h="120845" extrusionOk="0">
                    <a:moveTo>
                      <a:pt x="177069" y="62383"/>
                    </a:moveTo>
                    <a:lnTo>
                      <a:pt x="177069" y="120846"/>
                    </a:lnTo>
                    <a:lnTo>
                      <a:pt x="0" y="120846"/>
                    </a:lnTo>
                    <a:lnTo>
                      <a:pt x="0" y="0"/>
                    </a:lnTo>
                    <a:lnTo>
                      <a:pt x="60031" y="21168"/>
                    </a:lnTo>
                    <a:lnTo>
                      <a:pt x="117038" y="41327"/>
                    </a:lnTo>
                    <a:lnTo>
                      <a:pt x="177069" y="62383"/>
                    </a:ln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67" name="Google Shape;7267;ge48d01fb7f_0_3011"/>
              <p:cNvSpPr/>
              <p:nvPr/>
            </p:nvSpPr>
            <p:spPr>
              <a:xfrm>
                <a:off x="-574261" y="5273653"/>
                <a:ext cx="177068" cy="120957"/>
              </a:xfrm>
              <a:custGeom>
                <a:avLst/>
                <a:gdLst/>
                <a:ahLst/>
                <a:cxnLst/>
                <a:rect l="l" t="t" r="r" b="b"/>
                <a:pathLst>
                  <a:path w="177068" h="120957" extrusionOk="0">
                    <a:moveTo>
                      <a:pt x="117150" y="41215"/>
                    </a:moveTo>
                    <a:lnTo>
                      <a:pt x="60143" y="21056"/>
                    </a:lnTo>
                    <a:lnTo>
                      <a:pt x="0" y="0"/>
                    </a:lnTo>
                    <a:lnTo>
                      <a:pt x="0" y="19264"/>
                    </a:lnTo>
                    <a:lnTo>
                      <a:pt x="35503" y="31807"/>
                    </a:lnTo>
                    <a:lnTo>
                      <a:pt x="92510" y="51967"/>
                    </a:lnTo>
                    <a:lnTo>
                      <a:pt x="141117" y="69103"/>
                    </a:lnTo>
                    <a:cubicBezTo>
                      <a:pt x="147949" y="71567"/>
                      <a:pt x="152541" y="77951"/>
                      <a:pt x="152541" y="85230"/>
                    </a:cubicBezTo>
                    <a:lnTo>
                      <a:pt x="152541" y="120958"/>
                    </a:lnTo>
                    <a:lnTo>
                      <a:pt x="177069" y="120958"/>
                    </a:lnTo>
                    <a:lnTo>
                      <a:pt x="177069" y="62495"/>
                    </a:lnTo>
                    <a:lnTo>
                      <a:pt x="117150" y="41215"/>
                    </a:ln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68" name="Google Shape;7268;ge48d01fb7f_0_3011"/>
              <p:cNvSpPr/>
              <p:nvPr/>
            </p:nvSpPr>
            <p:spPr>
              <a:xfrm>
                <a:off x="-261787" y="5175207"/>
                <a:ext cx="103598" cy="279098"/>
              </a:xfrm>
              <a:custGeom>
                <a:avLst/>
                <a:gdLst/>
                <a:ahLst/>
                <a:cxnLst/>
                <a:rect l="l" t="t" r="r" b="b"/>
                <a:pathLst>
                  <a:path w="103598" h="279098" extrusionOk="0">
                    <a:moveTo>
                      <a:pt x="103598" y="256699"/>
                    </a:moveTo>
                    <a:lnTo>
                      <a:pt x="85118" y="279099"/>
                    </a:lnTo>
                    <a:lnTo>
                      <a:pt x="18480" y="279099"/>
                    </a:lnTo>
                    <a:lnTo>
                      <a:pt x="0" y="256699"/>
                    </a:lnTo>
                    <a:lnTo>
                      <a:pt x="12320" y="111550"/>
                    </a:lnTo>
                    <a:lnTo>
                      <a:pt x="18480" y="38975"/>
                    </a:lnTo>
                    <a:lnTo>
                      <a:pt x="19600" y="26319"/>
                    </a:lnTo>
                    <a:lnTo>
                      <a:pt x="31695" y="4816"/>
                    </a:lnTo>
                    <a:cubicBezTo>
                      <a:pt x="31919" y="2128"/>
                      <a:pt x="33599" y="0"/>
                      <a:pt x="35503" y="0"/>
                    </a:cubicBezTo>
                    <a:lnTo>
                      <a:pt x="68207" y="0"/>
                    </a:lnTo>
                    <a:cubicBezTo>
                      <a:pt x="70223" y="0"/>
                      <a:pt x="71903" y="2128"/>
                      <a:pt x="72015" y="4816"/>
                    </a:cubicBezTo>
                    <a:lnTo>
                      <a:pt x="84222" y="27327"/>
                    </a:lnTo>
                    <a:lnTo>
                      <a:pt x="91390" y="111550"/>
                    </a:lnTo>
                    <a:lnTo>
                      <a:pt x="97550" y="184124"/>
                    </a:lnTo>
                    <a:lnTo>
                      <a:pt x="103598" y="256699"/>
                    </a:lnTo>
                    <a:close/>
                  </a:path>
                </a:pathLst>
              </a:custGeom>
              <a:solidFill>
                <a:srgbClr val="C3D5E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69" name="Google Shape;7269;ge48d01fb7f_0_3011"/>
              <p:cNvSpPr/>
              <p:nvPr/>
            </p:nvSpPr>
            <p:spPr>
              <a:xfrm>
                <a:off x="-208140" y="5141608"/>
                <a:ext cx="49951" cy="312697"/>
              </a:xfrm>
              <a:custGeom>
                <a:avLst/>
                <a:gdLst/>
                <a:ahLst/>
                <a:cxnLst/>
                <a:rect l="l" t="t" r="r" b="b"/>
                <a:pathLst>
                  <a:path w="49951" h="312697" extrusionOk="0">
                    <a:moveTo>
                      <a:pt x="43791" y="217724"/>
                    </a:moveTo>
                    <a:lnTo>
                      <a:pt x="37631" y="145149"/>
                    </a:lnTo>
                    <a:lnTo>
                      <a:pt x="25760" y="4816"/>
                    </a:lnTo>
                    <a:cubicBezTo>
                      <a:pt x="25535" y="2128"/>
                      <a:pt x="23184" y="0"/>
                      <a:pt x="20496" y="0"/>
                    </a:cubicBezTo>
                    <a:lnTo>
                      <a:pt x="0" y="0"/>
                    </a:lnTo>
                    <a:cubicBezTo>
                      <a:pt x="2800" y="0"/>
                      <a:pt x="5040" y="2128"/>
                      <a:pt x="5264" y="4816"/>
                    </a:cubicBezTo>
                    <a:lnTo>
                      <a:pt x="17136" y="145149"/>
                    </a:lnTo>
                    <a:lnTo>
                      <a:pt x="23296" y="217724"/>
                    </a:lnTo>
                    <a:lnTo>
                      <a:pt x="29455" y="312698"/>
                    </a:lnTo>
                    <a:lnTo>
                      <a:pt x="49951" y="290298"/>
                    </a:lnTo>
                    <a:lnTo>
                      <a:pt x="43791" y="217724"/>
                    </a:lnTo>
                    <a:close/>
                  </a:path>
                </a:pathLst>
              </a:custGeom>
              <a:solidFill>
                <a:srgbClr val="B7C8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70" name="Google Shape;7270;ge48d01fb7f_0_3011"/>
              <p:cNvSpPr/>
              <p:nvPr/>
            </p:nvSpPr>
            <p:spPr>
              <a:xfrm>
                <a:off x="-243307" y="5141496"/>
                <a:ext cx="66638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66638" h="72574" extrusionOk="0">
                    <a:moveTo>
                      <a:pt x="66639" y="72575"/>
                    </a:moveTo>
                    <a:lnTo>
                      <a:pt x="0" y="72575"/>
                    </a:lnTo>
                    <a:lnTo>
                      <a:pt x="5712" y="4816"/>
                    </a:lnTo>
                    <a:cubicBezTo>
                      <a:pt x="5936" y="2128"/>
                      <a:pt x="8288" y="0"/>
                      <a:pt x="10976" y="0"/>
                    </a:cubicBezTo>
                    <a:lnTo>
                      <a:pt x="55551" y="0"/>
                    </a:lnTo>
                    <a:cubicBezTo>
                      <a:pt x="58351" y="0"/>
                      <a:pt x="60591" y="2128"/>
                      <a:pt x="60815" y="4816"/>
                    </a:cubicBezTo>
                    <a:lnTo>
                      <a:pt x="66639" y="72575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71" name="Google Shape;7271;ge48d01fb7f_0_3011"/>
              <p:cNvSpPr/>
              <p:nvPr/>
            </p:nvSpPr>
            <p:spPr>
              <a:xfrm>
                <a:off x="-208140" y="5141604"/>
                <a:ext cx="31471" cy="72578"/>
              </a:xfrm>
              <a:custGeom>
                <a:avLst/>
                <a:gdLst/>
                <a:ahLst/>
                <a:cxnLst/>
                <a:rect l="l" t="t" r="r" b="b"/>
                <a:pathLst>
                  <a:path w="31471" h="72578" extrusionOk="0">
                    <a:moveTo>
                      <a:pt x="5264" y="4820"/>
                    </a:moveTo>
                    <a:lnTo>
                      <a:pt x="10976" y="72579"/>
                    </a:lnTo>
                    <a:lnTo>
                      <a:pt x="31471" y="72579"/>
                    </a:lnTo>
                    <a:lnTo>
                      <a:pt x="25760" y="4820"/>
                    </a:lnTo>
                    <a:cubicBezTo>
                      <a:pt x="25535" y="2132"/>
                      <a:pt x="23184" y="4"/>
                      <a:pt x="20496" y="4"/>
                    </a:cubicBezTo>
                    <a:lnTo>
                      <a:pt x="0" y="4"/>
                    </a:lnTo>
                    <a:cubicBezTo>
                      <a:pt x="2800" y="-108"/>
                      <a:pt x="5040" y="2020"/>
                      <a:pt x="5264" y="4820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72" name="Google Shape;7272;ge48d01fb7f_0_3011"/>
              <p:cNvSpPr/>
              <p:nvPr/>
            </p:nvSpPr>
            <p:spPr>
              <a:xfrm>
                <a:off x="-255627" y="5286757"/>
                <a:ext cx="91278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91278" h="72574" extrusionOk="0">
                    <a:moveTo>
                      <a:pt x="91278" y="72575"/>
                    </a:moveTo>
                    <a:lnTo>
                      <a:pt x="0" y="72575"/>
                    </a:lnTo>
                    <a:lnTo>
                      <a:pt x="6160" y="0"/>
                    </a:lnTo>
                    <a:lnTo>
                      <a:pt x="85118" y="0"/>
                    </a:lnTo>
                    <a:lnTo>
                      <a:pt x="91278" y="72575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73" name="Google Shape;7273;ge48d01fb7f_0_3011"/>
              <p:cNvSpPr/>
              <p:nvPr/>
            </p:nvSpPr>
            <p:spPr>
              <a:xfrm>
                <a:off x="-191004" y="5286757"/>
                <a:ext cx="26655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26655" h="72574" extrusionOk="0">
                    <a:moveTo>
                      <a:pt x="26656" y="72575"/>
                    </a:moveTo>
                    <a:lnTo>
                      <a:pt x="20496" y="0"/>
                    </a:lnTo>
                    <a:lnTo>
                      <a:pt x="0" y="0"/>
                    </a:lnTo>
                    <a:lnTo>
                      <a:pt x="6160" y="72575"/>
                    </a:lnTo>
                    <a:lnTo>
                      <a:pt x="26656" y="72575"/>
                    </a:ln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74" name="Google Shape;7274;ge48d01fb7f_0_3011"/>
              <p:cNvSpPr/>
              <p:nvPr/>
            </p:nvSpPr>
            <p:spPr>
              <a:xfrm>
                <a:off x="-541670" y="5457106"/>
                <a:ext cx="111885" cy="56782"/>
              </a:xfrm>
              <a:custGeom>
                <a:avLst/>
                <a:gdLst/>
                <a:ahLst/>
                <a:cxnLst/>
                <a:rect l="l" t="t" r="r" b="b"/>
                <a:pathLst>
                  <a:path w="111885" h="56782" extrusionOk="0">
                    <a:moveTo>
                      <a:pt x="0" y="0"/>
                    </a:moveTo>
                    <a:lnTo>
                      <a:pt x="111886" y="0"/>
                    </a:lnTo>
                    <a:lnTo>
                      <a:pt x="111886" y="56783"/>
                    </a:lnTo>
                    <a:lnTo>
                      <a:pt x="0" y="5678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75" name="Google Shape;7275;ge48d01fb7f_0_3011"/>
              <p:cNvSpPr/>
              <p:nvPr/>
            </p:nvSpPr>
            <p:spPr>
              <a:xfrm>
                <a:off x="-453415" y="5457106"/>
                <a:ext cx="23631" cy="56782"/>
              </a:xfrm>
              <a:custGeom>
                <a:avLst/>
                <a:gdLst/>
                <a:ahLst/>
                <a:cxnLst/>
                <a:rect l="l" t="t" r="r" b="b"/>
                <a:pathLst>
                  <a:path w="23631" h="56782" extrusionOk="0">
                    <a:moveTo>
                      <a:pt x="0" y="0"/>
                    </a:moveTo>
                    <a:lnTo>
                      <a:pt x="23632" y="0"/>
                    </a:lnTo>
                    <a:lnTo>
                      <a:pt x="23632" y="56783"/>
                    </a:lnTo>
                    <a:lnTo>
                      <a:pt x="0" y="5678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76" name="Google Shape;7276;ge48d01fb7f_0_3011"/>
              <p:cNvSpPr/>
              <p:nvPr/>
            </p:nvSpPr>
            <p:spPr>
              <a:xfrm>
                <a:off x="-352393" y="5431906"/>
                <a:ext cx="251435" cy="81982"/>
              </a:xfrm>
              <a:custGeom>
                <a:avLst/>
                <a:gdLst/>
                <a:ahLst/>
                <a:cxnLst/>
                <a:rect l="l" t="t" r="r" b="b"/>
                <a:pathLst>
                  <a:path w="251435" h="81982" extrusionOk="0">
                    <a:moveTo>
                      <a:pt x="251435" y="81982"/>
                    </a:moveTo>
                    <a:lnTo>
                      <a:pt x="0" y="81982"/>
                    </a:lnTo>
                    <a:lnTo>
                      <a:pt x="0" y="0"/>
                    </a:lnTo>
                    <a:lnTo>
                      <a:pt x="235308" y="0"/>
                    </a:lnTo>
                    <a:cubicBezTo>
                      <a:pt x="244155" y="0"/>
                      <a:pt x="251435" y="7168"/>
                      <a:pt x="251435" y="16128"/>
                    </a:cubicBezTo>
                    <a:lnTo>
                      <a:pt x="251435" y="81982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77" name="Google Shape;7277;ge48d01fb7f_0_3011"/>
              <p:cNvSpPr/>
              <p:nvPr/>
            </p:nvSpPr>
            <p:spPr>
              <a:xfrm>
                <a:off x="-141613" y="5431906"/>
                <a:ext cx="40655" cy="82094"/>
              </a:xfrm>
              <a:custGeom>
                <a:avLst/>
                <a:gdLst/>
                <a:ahLst/>
                <a:cxnLst/>
                <a:rect l="l" t="t" r="r" b="b"/>
                <a:pathLst>
                  <a:path w="40655" h="82094" extrusionOk="0">
                    <a:moveTo>
                      <a:pt x="24528" y="0"/>
                    </a:moveTo>
                    <a:lnTo>
                      <a:pt x="0" y="0"/>
                    </a:lnTo>
                    <a:cubicBezTo>
                      <a:pt x="8848" y="0"/>
                      <a:pt x="16128" y="7168"/>
                      <a:pt x="16128" y="16128"/>
                    </a:cubicBezTo>
                    <a:lnTo>
                      <a:pt x="16128" y="82094"/>
                    </a:lnTo>
                    <a:lnTo>
                      <a:pt x="40655" y="82094"/>
                    </a:lnTo>
                    <a:lnTo>
                      <a:pt x="40655" y="16128"/>
                    </a:lnTo>
                    <a:cubicBezTo>
                      <a:pt x="40655" y="7168"/>
                      <a:pt x="33375" y="0"/>
                      <a:pt x="24528" y="0"/>
                    </a:cubicBez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278" name="Google Shape;7278;ge48d01fb7f_0_3011"/>
              <p:cNvGrpSpPr/>
              <p:nvPr/>
            </p:nvGrpSpPr>
            <p:grpSpPr>
              <a:xfrm>
                <a:off x="-646724" y="4948860"/>
                <a:ext cx="573429" cy="573428"/>
                <a:chOff x="-646724" y="4948860"/>
                <a:chExt cx="573429" cy="573428"/>
              </a:xfrm>
            </p:grpSpPr>
            <p:sp>
              <p:nvSpPr>
                <p:cNvPr id="7279" name="Google Shape;7279;ge48d01fb7f_0_3011"/>
                <p:cNvSpPr/>
                <p:nvPr/>
              </p:nvSpPr>
              <p:spPr>
                <a:xfrm>
                  <a:off x="-238827" y="4948860"/>
                  <a:ext cx="97998" cy="172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98" h="172924" extrusionOk="0">
                      <a:moveTo>
                        <a:pt x="29903" y="66527"/>
                      </a:moveTo>
                      <a:lnTo>
                        <a:pt x="59023" y="66527"/>
                      </a:lnTo>
                      <a:cubicBezTo>
                        <a:pt x="71231" y="66527"/>
                        <a:pt x="81198" y="76495"/>
                        <a:pt x="81198" y="88702"/>
                      </a:cubicBezTo>
                      <a:lnTo>
                        <a:pt x="81198" y="100462"/>
                      </a:lnTo>
                      <a:cubicBezTo>
                        <a:pt x="81198" y="112670"/>
                        <a:pt x="71231" y="122638"/>
                        <a:pt x="59023" y="122638"/>
                      </a:cubicBezTo>
                      <a:cubicBezTo>
                        <a:pt x="42671" y="122638"/>
                        <a:pt x="29455" y="135965"/>
                        <a:pt x="29455" y="152205"/>
                      </a:cubicBezTo>
                      <a:lnTo>
                        <a:pt x="29455" y="164525"/>
                      </a:lnTo>
                      <a:cubicBezTo>
                        <a:pt x="29455" y="169117"/>
                        <a:pt x="33263" y="172925"/>
                        <a:pt x="37855" y="172925"/>
                      </a:cubicBezTo>
                      <a:cubicBezTo>
                        <a:pt x="42447" y="172925"/>
                        <a:pt x="46255" y="169117"/>
                        <a:pt x="46255" y="164525"/>
                      </a:cubicBezTo>
                      <a:lnTo>
                        <a:pt x="46255" y="152205"/>
                      </a:lnTo>
                      <a:cubicBezTo>
                        <a:pt x="46255" y="145149"/>
                        <a:pt x="51967" y="139437"/>
                        <a:pt x="59023" y="139437"/>
                      </a:cubicBezTo>
                      <a:cubicBezTo>
                        <a:pt x="80526" y="139437"/>
                        <a:pt x="97998" y="121966"/>
                        <a:pt x="97998" y="100462"/>
                      </a:cubicBezTo>
                      <a:lnTo>
                        <a:pt x="97998" y="88814"/>
                      </a:lnTo>
                      <a:cubicBezTo>
                        <a:pt x="97998" y="67311"/>
                        <a:pt x="80526" y="49839"/>
                        <a:pt x="59023" y="49839"/>
                      </a:cubicBezTo>
                      <a:lnTo>
                        <a:pt x="29903" y="49839"/>
                      </a:lnTo>
                      <a:cubicBezTo>
                        <a:pt x="22624" y="49839"/>
                        <a:pt x="16800" y="43903"/>
                        <a:pt x="16800" y="36735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36623"/>
                      </a:lnTo>
                      <a:cubicBezTo>
                        <a:pt x="0" y="53199"/>
                        <a:pt x="13440" y="66527"/>
                        <a:pt x="29903" y="6652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80" name="Google Shape;7280;ge48d01fb7f_0_3011"/>
                <p:cNvSpPr/>
                <p:nvPr/>
              </p:nvSpPr>
              <p:spPr>
                <a:xfrm>
                  <a:off x="-279147" y="5027594"/>
                  <a:ext cx="54430" cy="8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30" h="86350" extrusionOk="0">
                      <a:moveTo>
                        <a:pt x="27215" y="53871"/>
                      </a:moveTo>
                      <a:cubicBezTo>
                        <a:pt x="32927" y="53871"/>
                        <a:pt x="37631" y="58575"/>
                        <a:pt x="37631" y="64287"/>
                      </a:cubicBezTo>
                      <a:lnTo>
                        <a:pt x="37631" y="77950"/>
                      </a:lnTo>
                      <a:cubicBezTo>
                        <a:pt x="37631" y="82542"/>
                        <a:pt x="41439" y="86350"/>
                        <a:pt x="46031" y="86350"/>
                      </a:cubicBezTo>
                      <a:cubicBezTo>
                        <a:pt x="50623" y="86350"/>
                        <a:pt x="54431" y="82542"/>
                        <a:pt x="54431" y="77950"/>
                      </a:cubicBezTo>
                      <a:lnTo>
                        <a:pt x="54431" y="64287"/>
                      </a:lnTo>
                      <a:cubicBezTo>
                        <a:pt x="54431" y="49279"/>
                        <a:pt x="42223" y="37071"/>
                        <a:pt x="27215" y="37071"/>
                      </a:cubicBezTo>
                      <a:cubicBezTo>
                        <a:pt x="21504" y="37071"/>
                        <a:pt x="16800" y="32367"/>
                        <a:pt x="16800" y="26655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26655"/>
                      </a:lnTo>
                      <a:cubicBezTo>
                        <a:pt x="0" y="41663"/>
                        <a:pt x="12208" y="53871"/>
                        <a:pt x="27215" y="5387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81" name="Google Shape;7281;ge48d01fb7f_0_3011"/>
                <p:cNvSpPr/>
                <p:nvPr/>
              </p:nvSpPr>
              <p:spPr>
                <a:xfrm>
                  <a:off x="-198284" y="4948971"/>
                  <a:ext cx="16799" cy="32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32703" extrusionOk="0">
                      <a:moveTo>
                        <a:pt x="8400" y="32703"/>
                      </a:moveTo>
                      <a:cubicBezTo>
                        <a:pt x="12992" y="32703"/>
                        <a:pt x="16800" y="28895"/>
                        <a:pt x="16800" y="24304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24416"/>
                      </a:lnTo>
                      <a:cubicBezTo>
                        <a:pt x="0" y="29007"/>
                        <a:pt x="3808" y="32703"/>
                        <a:pt x="8400" y="3270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82" name="Google Shape;7282;ge48d01fb7f_0_3011"/>
                <p:cNvSpPr/>
                <p:nvPr/>
              </p:nvSpPr>
              <p:spPr>
                <a:xfrm>
                  <a:off x="-313754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83" name="Google Shape;7283;ge48d01fb7f_0_3011"/>
                <p:cNvSpPr/>
                <p:nvPr/>
              </p:nvSpPr>
              <p:spPr>
                <a:xfrm>
                  <a:off x="-261339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3104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84" name="Google Shape;7284;ge48d01fb7f_0_3011"/>
                <p:cNvSpPr/>
                <p:nvPr/>
              </p:nvSpPr>
              <p:spPr>
                <a:xfrm>
                  <a:off x="-208812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85" name="Google Shape;7285;ge48d01fb7f_0_3011"/>
                <p:cNvSpPr/>
                <p:nvPr/>
              </p:nvSpPr>
              <p:spPr>
                <a:xfrm>
                  <a:off x="-156397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3104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86" name="Google Shape;7286;ge48d01fb7f_0_3011"/>
                <p:cNvSpPr/>
                <p:nvPr/>
              </p:nvSpPr>
              <p:spPr>
                <a:xfrm>
                  <a:off x="-646724" y="5133096"/>
                  <a:ext cx="573429" cy="3891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429" h="389192" extrusionOk="0">
                      <a:moveTo>
                        <a:pt x="565029" y="372393"/>
                      </a:moveTo>
                      <a:lnTo>
                        <a:pt x="554165" y="372393"/>
                      </a:lnTo>
                      <a:lnTo>
                        <a:pt x="554165" y="314826"/>
                      </a:lnTo>
                      <a:cubicBezTo>
                        <a:pt x="554165" y="301274"/>
                        <a:pt x="543190" y="290298"/>
                        <a:pt x="529638" y="290298"/>
                      </a:cubicBezTo>
                      <a:lnTo>
                        <a:pt x="496263" y="290298"/>
                      </a:lnTo>
                      <a:cubicBezTo>
                        <a:pt x="496263" y="290186"/>
                        <a:pt x="472743" y="12992"/>
                        <a:pt x="472743" y="12544"/>
                      </a:cubicBezTo>
                      <a:cubicBezTo>
                        <a:pt x="472183" y="5488"/>
                        <a:pt x="466135" y="0"/>
                        <a:pt x="459079" y="0"/>
                      </a:cubicBezTo>
                      <a:lnTo>
                        <a:pt x="414392" y="0"/>
                      </a:lnTo>
                      <a:cubicBezTo>
                        <a:pt x="407224" y="0"/>
                        <a:pt x="401400" y="5376"/>
                        <a:pt x="400728" y="12544"/>
                      </a:cubicBezTo>
                      <a:cubicBezTo>
                        <a:pt x="373401" y="334874"/>
                        <a:pt x="401288" y="6160"/>
                        <a:pt x="384153" y="207868"/>
                      </a:cubicBezTo>
                      <a:lnTo>
                        <a:pt x="302730" y="207868"/>
                      </a:lnTo>
                      <a:lnTo>
                        <a:pt x="302730" y="178861"/>
                      </a:lnTo>
                      <a:cubicBezTo>
                        <a:pt x="302730" y="175389"/>
                        <a:pt x="300602" y="172253"/>
                        <a:pt x="297354" y="171021"/>
                      </a:cubicBezTo>
                      <a:lnTo>
                        <a:pt x="281563" y="164861"/>
                      </a:lnTo>
                      <a:cubicBezTo>
                        <a:pt x="277195" y="163181"/>
                        <a:pt x="272379" y="165309"/>
                        <a:pt x="270699" y="169677"/>
                      </a:cubicBezTo>
                      <a:cubicBezTo>
                        <a:pt x="269019" y="174045"/>
                        <a:pt x="271147" y="178861"/>
                        <a:pt x="275515" y="180541"/>
                      </a:cubicBezTo>
                      <a:lnTo>
                        <a:pt x="285931" y="184572"/>
                      </a:lnTo>
                      <a:lnTo>
                        <a:pt x="285931" y="372393"/>
                      </a:lnTo>
                      <a:lnTo>
                        <a:pt x="225340" y="372393"/>
                      </a:lnTo>
                      <a:lnTo>
                        <a:pt x="225340" y="324010"/>
                      </a:lnTo>
                      <a:cubicBezTo>
                        <a:pt x="225340" y="319418"/>
                        <a:pt x="221532" y="315610"/>
                        <a:pt x="216940" y="315610"/>
                      </a:cubicBezTo>
                      <a:lnTo>
                        <a:pt x="105054" y="315610"/>
                      </a:lnTo>
                      <a:cubicBezTo>
                        <a:pt x="100462" y="315610"/>
                        <a:pt x="96654" y="319418"/>
                        <a:pt x="96654" y="324010"/>
                      </a:cubicBezTo>
                      <a:lnTo>
                        <a:pt x="96654" y="372393"/>
                      </a:lnTo>
                      <a:lnTo>
                        <a:pt x="36063" y="372393"/>
                      </a:lnTo>
                      <a:lnTo>
                        <a:pt x="36063" y="87806"/>
                      </a:lnTo>
                      <a:lnTo>
                        <a:pt x="241915" y="167549"/>
                      </a:lnTo>
                      <a:cubicBezTo>
                        <a:pt x="246283" y="169229"/>
                        <a:pt x="251099" y="167101"/>
                        <a:pt x="252779" y="162733"/>
                      </a:cubicBezTo>
                      <a:cubicBezTo>
                        <a:pt x="254459" y="158365"/>
                        <a:pt x="252331" y="153549"/>
                        <a:pt x="247963" y="151869"/>
                      </a:cubicBezTo>
                      <a:lnTo>
                        <a:pt x="90494" y="90830"/>
                      </a:lnTo>
                      <a:lnTo>
                        <a:pt x="90494" y="30687"/>
                      </a:lnTo>
                      <a:cubicBezTo>
                        <a:pt x="90494" y="26096"/>
                        <a:pt x="86686" y="22288"/>
                        <a:pt x="82094" y="22288"/>
                      </a:cubicBezTo>
                      <a:cubicBezTo>
                        <a:pt x="77503" y="22288"/>
                        <a:pt x="73695" y="26096"/>
                        <a:pt x="73695" y="30687"/>
                      </a:cubicBezTo>
                      <a:lnTo>
                        <a:pt x="73695" y="84334"/>
                      </a:lnTo>
                      <a:lnTo>
                        <a:pt x="30687" y="67759"/>
                      </a:lnTo>
                      <a:cubicBezTo>
                        <a:pt x="28111" y="66751"/>
                        <a:pt x="25200" y="67087"/>
                        <a:pt x="22960" y="68655"/>
                      </a:cubicBezTo>
                      <a:cubicBezTo>
                        <a:pt x="20720" y="70223"/>
                        <a:pt x="19264" y="72799"/>
                        <a:pt x="19264" y="75599"/>
                      </a:cubicBezTo>
                      <a:lnTo>
                        <a:pt x="19264" y="372393"/>
                      </a:lnTo>
                      <a:lnTo>
                        <a:pt x="8400" y="372393"/>
                      </a:lnTo>
                      <a:cubicBezTo>
                        <a:pt x="3808" y="372393"/>
                        <a:pt x="0" y="376201"/>
                        <a:pt x="0" y="380793"/>
                      </a:cubicBezTo>
                      <a:cubicBezTo>
                        <a:pt x="0" y="385385"/>
                        <a:pt x="3808" y="389193"/>
                        <a:pt x="8400" y="389193"/>
                      </a:cubicBezTo>
                      <a:lnTo>
                        <a:pt x="565029" y="389193"/>
                      </a:lnTo>
                      <a:cubicBezTo>
                        <a:pt x="569621" y="389193"/>
                        <a:pt x="573429" y="385385"/>
                        <a:pt x="573429" y="380793"/>
                      </a:cubicBezTo>
                      <a:cubicBezTo>
                        <a:pt x="573429" y="376201"/>
                        <a:pt x="569621" y="372393"/>
                        <a:pt x="565029" y="372393"/>
                      </a:cubicBezTo>
                      <a:lnTo>
                        <a:pt x="565029" y="372393"/>
                      </a:lnTo>
                      <a:close/>
                      <a:moveTo>
                        <a:pt x="302730" y="290410"/>
                      </a:moveTo>
                      <a:lnTo>
                        <a:pt x="302730" y="262523"/>
                      </a:lnTo>
                      <a:lnTo>
                        <a:pt x="379561" y="262523"/>
                      </a:lnTo>
                      <a:lnTo>
                        <a:pt x="377209" y="290410"/>
                      </a:lnTo>
                      <a:lnTo>
                        <a:pt x="302730" y="290410"/>
                      </a:lnTo>
                      <a:close/>
                      <a:moveTo>
                        <a:pt x="479351" y="290410"/>
                      </a:moveTo>
                      <a:lnTo>
                        <a:pt x="394008" y="290410"/>
                      </a:lnTo>
                      <a:cubicBezTo>
                        <a:pt x="395240" y="275627"/>
                        <a:pt x="397928" y="244043"/>
                        <a:pt x="398712" y="234636"/>
                      </a:cubicBezTo>
                      <a:lnTo>
                        <a:pt x="419880" y="234636"/>
                      </a:lnTo>
                      <a:cubicBezTo>
                        <a:pt x="424472" y="234636"/>
                        <a:pt x="428280" y="230828"/>
                        <a:pt x="428280" y="226236"/>
                      </a:cubicBezTo>
                      <a:cubicBezTo>
                        <a:pt x="428280" y="221644"/>
                        <a:pt x="424472" y="217836"/>
                        <a:pt x="419880" y="217836"/>
                      </a:cubicBezTo>
                      <a:lnTo>
                        <a:pt x="400168" y="217836"/>
                      </a:lnTo>
                      <a:cubicBezTo>
                        <a:pt x="400616" y="212796"/>
                        <a:pt x="404424" y="167213"/>
                        <a:pt x="404872" y="162061"/>
                      </a:cubicBezTo>
                      <a:lnTo>
                        <a:pt x="468375" y="162061"/>
                      </a:lnTo>
                      <a:lnTo>
                        <a:pt x="473079" y="217836"/>
                      </a:lnTo>
                      <a:lnTo>
                        <a:pt x="453367" y="217836"/>
                      </a:lnTo>
                      <a:cubicBezTo>
                        <a:pt x="448775" y="217836"/>
                        <a:pt x="444967" y="221644"/>
                        <a:pt x="444967" y="226236"/>
                      </a:cubicBezTo>
                      <a:cubicBezTo>
                        <a:pt x="444967" y="230828"/>
                        <a:pt x="448775" y="234636"/>
                        <a:pt x="453367" y="234636"/>
                      </a:cubicBezTo>
                      <a:lnTo>
                        <a:pt x="474535" y="234636"/>
                      </a:lnTo>
                      <a:lnTo>
                        <a:pt x="479351" y="290410"/>
                      </a:lnTo>
                      <a:close/>
                      <a:moveTo>
                        <a:pt x="467031" y="145149"/>
                      </a:moveTo>
                      <a:lnTo>
                        <a:pt x="406328" y="145149"/>
                      </a:lnTo>
                      <a:lnTo>
                        <a:pt x="411032" y="89374"/>
                      </a:lnTo>
                      <a:lnTo>
                        <a:pt x="462327" y="89374"/>
                      </a:lnTo>
                      <a:lnTo>
                        <a:pt x="467031" y="145149"/>
                      </a:lnTo>
                      <a:close/>
                      <a:moveTo>
                        <a:pt x="417304" y="16800"/>
                      </a:moveTo>
                      <a:lnTo>
                        <a:pt x="456279" y="16800"/>
                      </a:lnTo>
                      <a:lnTo>
                        <a:pt x="460983" y="72575"/>
                      </a:lnTo>
                      <a:lnTo>
                        <a:pt x="412600" y="72575"/>
                      </a:lnTo>
                      <a:lnTo>
                        <a:pt x="417304" y="16800"/>
                      </a:lnTo>
                      <a:close/>
                      <a:moveTo>
                        <a:pt x="382809" y="224668"/>
                      </a:moveTo>
                      <a:lnTo>
                        <a:pt x="381017" y="245611"/>
                      </a:lnTo>
                      <a:lnTo>
                        <a:pt x="302842" y="245611"/>
                      </a:lnTo>
                      <a:lnTo>
                        <a:pt x="302842" y="224668"/>
                      </a:lnTo>
                      <a:lnTo>
                        <a:pt x="382809" y="224668"/>
                      </a:lnTo>
                      <a:close/>
                      <a:moveTo>
                        <a:pt x="113454" y="372393"/>
                      </a:moveTo>
                      <a:lnTo>
                        <a:pt x="113454" y="332410"/>
                      </a:lnTo>
                      <a:lnTo>
                        <a:pt x="208540" y="332410"/>
                      </a:lnTo>
                      <a:lnTo>
                        <a:pt x="208540" y="372393"/>
                      </a:lnTo>
                      <a:lnTo>
                        <a:pt x="113454" y="372393"/>
                      </a:lnTo>
                      <a:close/>
                      <a:moveTo>
                        <a:pt x="302730" y="372393"/>
                      </a:moveTo>
                      <a:lnTo>
                        <a:pt x="302730" y="307210"/>
                      </a:lnTo>
                      <a:lnTo>
                        <a:pt x="529638" y="307210"/>
                      </a:lnTo>
                      <a:cubicBezTo>
                        <a:pt x="533894" y="307210"/>
                        <a:pt x="537366" y="310682"/>
                        <a:pt x="537366" y="314938"/>
                      </a:cubicBezTo>
                      <a:lnTo>
                        <a:pt x="537366" y="372393"/>
                      </a:lnTo>
                      <a:lnTo>
                        <a:pt x="302730" y="3723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87" name="Google Shape;7287;ge48d01fb7f_0_3011"/>
                <p:cNvSpPr/>
                <p:nvPr/>
              </p:nvSpPr>
              <p:spPr>
                <a:xfrm>
                  <a:off x="-582661" y="5265218"/>
                  <a:ext cx="193868" cy="1376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868" h="137680" extrusionOk="0">
                      <a:moveTo>
                        <a:pt x="11200" y="483"/>
                      </a:moveTo>
                      <a:cubicBezTo>
                        <a:pt x="8624" y="-413"/>
                        <a:pt x="5824" y="-77"/>
                        <a:pt x="3584" y="1603"/>
                      </a:cubicBezTo>
                      <a:cubicBezTo>
                        <a:pt x="1344" y="3171"/>
                        <a:pt x="0" y="5747"/>
                        <a:pt x="0" y="8435"/>
                      </a:cubicBezTo>
                      <a:lnTo>
                        <a:pt x="0" y="56482"/>
                      </a:lnTo>
                      <a:cubicBezTo>
                        <a:pt x="0" y="61074"/>
                        <a:pt x="3808" y="64882"/>
                        <a:pt x="8400" y="64882"/>
                      </a:cubicBezTo>
                      <a:cubicBezTo>
                        <a:pt x="12992" y="64882"/>
                        <a:pt x="16800" y="61074"/>
                        <a:pt x="16800" y="56482"/>
                      </a:cubicBezTo>
                      <a:lnTo>
                        <a:pt x="16800" y="20307"/>
                      </a:lnTo>
                      <a:lnTo>
                        <a:pt x="60031" y="35539"/>
                      </a:lnTo>
                      <a:lnTo>
                        <a:pt x="60031" y="120881"/>
                      </a:lnTo>
                      <a:lnTo>
                        <a:pt x="16800" y="120881"/>
                      </a:lnTo>
                      <a:lnTo>
                        <a:pt x="16800" y="90082"/>
                      </a:lnTo>
                      <a:cubicBezTo>
                        <a:pt x="16800" y="85490"/>
                        <a:pt x="12992" y="81682"/>
                        <a:pt x="8400" y="81682"/>
                      </a:cubicBezTo>
                      <a:cubicBezTo>
                        <a:pt x="3808" y="81682"/>
                        <a:pt x="0" y="85490"/>
                        <a:pt x="0" y="90082"/>
                      </a:cubicBezTo>
                      <a:lnTo>
                        <a:pt x="0" y="129281"/>
                      </a:lnTo>
                      <a:cubicBezTo>
                        <a:pt x="0" y="133873"/>
                        <a:pt x="3808" y="137681"/>
                        <a:pt x="8400" y="137681"/>
                      </a:cubicBezTo>
                      <a:lnTo>
                        <a:pt x="185468" y="137681"/>
                      </a:lnTo>
                      <a:cubicBezTo>
                        <a:pt x="190060" y="137681"/>
                        <a:pt x="193868" y="133873"/>
                        <a:pt x="193868" y="129281"/>
                      </a:cubicBezTo>
                      <a:lnTo>
                        <a:pt x="193868" y="70818"/>
                      </a:lnTo>
                      <a:cubicBezTo>
                        <a:pt x="193868" y="67234"/>
                        <a:pt x="191628" y="64098"/>
                        <a:pt x="188268" y="62866"/>
                      </a:cubicBezTo>
                      <a:lnTo>
                        <a:pt x="11200" y="483"/>
                      </a:lnTo>
                      <a:close/>
                      <a:moveTo>
                        <a:pt x="76831" y="41475"/>
                      </a:moveTo>
                      <a:lnTo>
                        <a:pt x="117038" y="55698"/>
                      </a:lnTo>
                      <a:lnTo>
                        <a:pt x="117038" y="120993"/>
                      </a:lnTo>
                      <a:lnTo>
                        <a:pt x="76831" y="120993"/>
                      </a:lnTo>
                      <a:lnTo>
                        <a:pt x="76831" y="41475"/>
                      </a:lnTo>
                      <a:close/>
                      <a:moveTo>
                        <a:pt x="177069" y="120881"/>
                      </a:moveTo>
                      <a:lnTo>
                        <a:pt x="133837" y="120881"/>
                      </a:lnTo>
                      <a:lnTo>
                        <a:pt x="133837" y="61522"/>
                      </a:lnTo>
                      <a:lnTo>
                        <a:pt x="177069" y="76754"/>
                      </a:lnTo>
                      <a:lnTo>
                        <a:pt x="177069" y="1208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7288" name="Google Shape;7288;ge48d01fb7f_0_3011"/>
          <p:cNvGrpSpPr/>
          <p:nvPr/>
        </p:nvGrpSpPr>
        <p:grpSpPr>
          <a:xfrm>
            <a:off x="-812316" y="1158145"/>
            <a:ext cx="896700" cy="896700"/>
            <a:chOff x="-812316" y="1158145"/>
            <a:chExt cx="896700" cy="896700"/>
          </a:xfrm>
        </p:grpSpPr>
        <p:sp>
          <p:nvSpPr>
            <p:cNvPr id="7289" name="Google Shape;7289;ge48d01fb7f_0_3011"/>
            <p:cNvSpPr/>
            <p:nvPr/>
          </p:nvSpPr>
          <p:spPr>
            <a:xfrm>
              <a:off x="-812316" y="1158145"/>
              <a:ext cx="896700" cy="8967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0" name="Google Shape;7290;ge48d01fb7f_0_3011"/>
            <p:cNvSpPr/>
            <p:nvPr/>
          </p:nvSpPr>
          <p:spPr>
            <a:xfrm>
              <a:off x="-726564" y="1233056"/>
              <a:ext cx="746100" cy="746100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291" name="Google Shape;7291;ge48d01fb7f_0_3011"/>
            <p:cNvGrpSpPr/>
            <p:nvPr/>
          </p:nvGrpSpPr>
          <p:grpSpPr>
            <a:xfrm>
              <a:off x="-605166" y="1341299"/>
              <a:ext cx="521272" cy="488616"/>
              <a:chOff x="995035" y="1466004"/>
              <a:chExt cx="521272" cy="488616"/>
            </a:xfrm>
          </p:grpSpPr>
          <p:sp>
            <p:nvSpPr>
              <p:cNvPr id="7292" name="Google Shape;7292;ge48d01fb7f_0_3011"/>
              <p:cNvSpPr/>
              <p:nvPr/>
            </p:nvSpPr>
            <p:spPr>
              <a:xfrm>
                <a:off x="1360842" y="1718419"/>
                <a:ext cx="131132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131132" h="81448" extrusionOk="0">
                    <a:moveTo>
                      <a:pt x="0" y="0"/>
                    </a:moveTo>
                    <a:lnTo>
                      <a:pt x="109243" y="0"/>
                    </a:lnTo>
                    <a:cubicBezTo>
                      <a:pt x="121359" y="0"/>
                      <a:pt x="131133" y="7330"/>
                      <a:pt x="131133" y="16290"/>
                    </a:cubicBezTo>
                    <a:lnTo>
                      <a:pt x="131133" y="65159"/>
                    </a:lnTo>
                    <a:cubicBezTo>
                      <a:pt x="131133" y="74118"/>
                      <a:pt x="121359" y="81449"/>
                      <a:pt x="109243" y="81449"/>
                    </a:cubicBez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93" name="Google Shape;7293;ge48d01fb7f_0_3011"/>
              <p:cNvSpPr/>
              <p:nvPr/>
            </p:nvSpPr>
            <p:spPr>
              <a:xfrm>
                <a:off x="1350457" y="1799868"/>
                <a:ext cx="157705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157705" h="65159" extrusionOk="0">
                    <a:moveTo>
                      <a:pt x="0" y="0"/>
                    </a:moveTo>
                    <a:lnTo>
                      <a:pt x="135205" y="0"/>
                    </a:lnTo>
                    <a:cubicBezTo>
                      <a:pt x="147626" y="0"/>
                      <a:pt x="157705" y="7330"/>
                      <a:pt x="157705" y="16290"/>
                    </a:cubicBezTo>
                    <a:lnTo>
                      <a:pt x="157705" y="48869"/>
                    </a:lnTo>
                    <a:cubicBezTo>
                      <a:pt x="157705" y="57829"/>
                      <a:pt x="147626" y="65159"/>
                      <a:pt x="135205" y="65159"/>
                    </a:cubicBezTo>
                    <a:lnTo>
                      <a:pt x="0" y="651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94" name="Google Shape;7294;ge48d01fb7f_0_3011"/>
              <p:cNvSpPr/>
              <p:nvPr/>
            </p:nvSpPr>
            <p:spPr>
              <a:xfrm>
                <a:off x="1249868" y="1865027"/>
                <a:ext cx="233860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233860" h="81448" extrusionOk="0">
                    <a:moveTo>
                      <a:pt x="0" y="81449"/>
                    </a:moveTo>
                    <a:lnTo>
                      <a:pt x="214414" y="81449"/>
                    </a:lnTo>
                    <a:cubicBezTo>
                      <a:pt x="225206" y="81449"/>
                      <a:pt x="233860" y="74118"/>
                      <a:pt x="233860" y="65159"/>
                    </a:cubicBezTo>
                    <a:lnTo>
                      <a:pt x="233860" y="16290"/>
                    </a:lnTo>
                    <a:cubicBezTo>
                      <a:pt x="233860" y="7330"/>
                      <a:pt x="225104" y="0"/>
                      <a:pt x="214414" y="0"/>
                    </a:cubicBezTo>
                    <a:lnTo>
                      <a:pt x="0" y="0"/>
                    </a:lnTo>
                    <a:lnTo>
                      <a:pt x="0" y="81449"/>
                    </a:lnTo>
                    <a:close/>
                  </a:path>
                </a:pathLst>
              </a:custGeom>
              <a:solidFill>
                <a:srgbClr val="B9CB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95" name="Google Shape;7295;ge48d01fb7f_0_3011"/>
              <p:cNvSpPr/>
              <p:nvPr/>
            </p:nvSpPr>
            <p:spPr>
              <a:xfrm>
                <a:off x="1003179" y="1568247"/>
                <a:ext cx="374664" cy="378330"/>
              </a:xfrm>
              <a:custGeom>
                <a:avLst/>
                <a:gdLst/>
                <a:ahLst/>
                <a:cxnLst/>
                <a:rect l="l" t="t" r="r" b="b"/>
                <a:pathLst>
                  <a:path w="374664" h="378330" extrusionOk="0">
                    <a:moveTo>
                      <a:pt x="374665" y="187332"/>
                    </a:moveTo>
                    <a:cubicBezTo>
                      <a:pt x="374665" y="83892"/>
                      <a:pt x="290773" y="0"/>
                      <a:pt x="187332" y="0"/>
                    </a:cubicBezTo>
                    <a:cubicBezTo>
                      <a:pt x="83892" y="0"/>
                      <a:pt x="0" y="83892"/>
                      <a:pt x="0" y="187332"/>
                    </a:cubicBezTo>
                    <a:cubicBezTo>
                      <a:pt x="0" y="187943"/>
                      <a:pt x="102" y="188554"/>
                      <a:pt x="102" y="189165"/>
                    </a:cubicBezTo>
                    <a:cubicBezTo>
                      <a:pt x="102" y="189776"/>
                      <a:pt x="0" y="190387"/>
                      <a:pt x="0" y="190998"/>
                    </a:cubicBezTo>
                    <a:cubicBezTo>
                      <a:pt x="0" y="294438"/>
                      <a:pt x="83892" y="378330"/>
                      <a:pt x="187332" y="378330"/>
                    </a:cubicBezTo>
                    <a:cubicBezTo>
                      <a:pt x="290773" y="378330"/>
                      <a:pt x="374665" y="294438"/>
                      <a:pt x="374665" y="190998"/>
                    </a:cubicBezTo>
                    <a:cubicBezTo>
                      <a:pt x="374665" y="190387"/>
                      <a:pt x="374563" y="189776"/>
                      <a:pt x="374563" y="189165"/>
                    </a:cubicBezTo>
                    <a:cubicBezTo>
                      <a:pt x="374563" y="188554"/>
                      <a:pt x="374665" y="187943"/>
                      <a:pt x="374665" y="187332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96" name="Google Shape;7296;ge48d01fb7f_0_3011"/>
              <p:cNvSpPr/>
              <p:nvPr/>
            </p:nvSpPr>
            <p:spPr>
              <a:xfrm>
                <a:off x="1107332" y="1775331"/>
                <a:ext cx="213497" cy="171144"/>
              </a:xfrm>
              <a:custGeom>
                <a:avLst/>
                <a:gdLst/>
                <a:ahLst/>
                <a:cxnLst/>
                <a:rect l="l" t="t" r="r" b="b"/>
                <a:pathLst>
                  <a:path w="213497" h="171144" extrusionOk="0">
                    <a:moveTo>
                      <a:pt x="91325" y="48971"/>
                    </a:moveTo>
                    <a:lnTo>
                      <a:pt x="91325" y="89696"/>
                    </a:lnTo>
                    <a:cubicBezTo>
                      <a:pt x="91325" y="94175"/>
                      <a:pt x="87659" y="97841"/>
                      <a:pt x="83180" y="97841"/>
                    </a:cubicBezTo>
                    <a:lnTo>
                      <a:pt x="71268" y="97841"/>
                    </a:lnTo>
                    <a:cubicBezTo>
                      <a:pt x="68519" y="97841"/>
                      <a:pt x="65974" y="96517"/>
                      <a:pt x="64446" y="94175"/>
                    </a:cubicBezTo>
                    <a:lnTo>
                      <a:pt x="52942" y="76969"/>
                    </a:lnTo>
                    <a:cubicBezTo>
                      <a:pt x="51415" y="74729"/>
                      <a:pt x="48869" y="73304"/>
                      <a:pt x="46120" y="73304"/>
                    </a:cubicBezTo>
                    <a:lnTo>
                      <a:pt x="31969" y="73304"/>
                    </a:lnTo>
                    <a:cubicBezTo>
                      <a:pt x="28507" y="73304"/>
                      <a:pt x="25351" y="75544"/>
                      <a:pt x="24231" y="78904"/>
                    </a:cubicBezTo>
                    <a:lnTo>
                      <a:pt x="0" y="151597"/>
                    </a:lnTo>
                    <a:cubicBezTo>
                      <a:pt x="25147" y="164120"/>
                      <a:pt x="53349" y="171145"/>
                      <a:pt x="83180" y="171145"/>
                    </a:cubicBezTo>
                    <a:cubicBezTo>
                      <a:pt x="133882" y="171145"/>
                      <a:pt x="179798" y="150986"/>
                      <a:pt x="213498" y="118305"/>
                    </a:cubicBezTo>
                    <a:lnTo>
                      <a:pt x="213498" y="57116"/>
                    </a:lnTo>
                    <a:cubicBezTo>
                      <a:pt x="213498" y="52636"/>
                      <a:pt x="209833" y="48971"/>
                      <a:pt x="205353" y="48971"/>
                    </a:cubicBezTo>
                    <a:lnTo>
                      <a:pt x="177151" y="48971"/>
                    </a:lnTo>
                    <a:cubicBezTo>
                      <a:pt x="174402" y="48971"/>
                      <a:pt x="171857" y="47648"/>
                      <a:pt x="170330" y="45306"/>
                    </a:cubicBezTo>
                    <a:lnTo>
                      <a:pt x="142536" y="3665"/>
                    </a:lnTo>
                    <a:cubicBezTo>
                      <a:pt x="141008" y="1425"/>
                      <a:pt x="138463" y="0"/>
                      <a:pt x="135714" y="0"/>
                    </a:cubicBezTo>
                    <a:lnTo>
                      <a:pt x="99469" y="0"/>
                    </a:lnTo>
                    <a:cubicBezTo>
                      <a:pt x="94990" y="0"/>
                      <a:pt x="91325" y="3665"/>
                      <a:pt x="91325" y="8145"/>
                    </a:cubicBezTo>
                    <a:lnTo>
                      <a:pt x="91325" y="32580"/>
                    </a:lnTo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97" name="Google Shape;7297;ge48d01fb7f_0_3011"/>
              <p:cNvSpPr/>
              <p:nvPr/>
            </p:nvSpPr>
            <p:spPr>
              <a:xfrm>
                <a:off x="1160783" y="1568451"/>
                <a:ext cx="20973" cy="2138"/>
              </a:xfrm>
              <a:custGeom>
                <a:avLst/>
                <a:gdLst/>
                <a:ahLst/>
                <a:cxnLst/>
                <a:rect l="l" t="t" r="r" b="b"/>
                <a:pathLst>
                  <a:path w="20973" h="2138" extrusionOk="0">
                    <a:moveTo>
                      <a:pt x="0" y="2138"/>
                    </a:moveTo>
                    <a:lnTo>
                      <a:pt x="20973" y="0"/>
                    </a:lnTo>
                    <a:cubicBezTo>
                      <a:pt x="13846" y="305"/>
                      <a:pt x="6821" y="1018"/>
                      <a:pt x="0" y="2138"/>
                    </a:cubicBezTo>
                    <a:close/>
                  </a:path>
                </a:pathLst>
              </a:custGeom>
              <a:solidFill>
                <a:srgbClr val="33C0D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98" name="Google Shape;7298;ge48d01fb7f_0_3011"/>
              <p:cNvSpPr/>
              <p:nvPr/>
            </p:nvSpPr>
            <p:spPr>
              <a:xfrm>
                <a:off x="1084526" y="1570691"/>
                <a:ext cx="76256" cy="30441"/>
              </a:xfrm>
              <a:custGeom>
                <a:avLst/>
                <a:gdLst/>
                <a:ahLst/>
                <a:cxnLst/>
                <a:rect l="l" t="t" r="r" b="b"/>
                <a:pathLst>
                  <a:path w="76256" h="30441" extrusionOk="0">
                    <a:moveTo>
                      <a:pt x="64650" y="1120"/>
                    </a:moveTo>
                    <a:cubicBezTo>
                      <a:pt x="41132" y="6618"/>
                      <a:pt x="19242" y="16697"/>
                      <a:pt x="0" y="30442"/>
                    </a:cubicBezTo>
                    <a:cubicBezTo>
                      <a:pt x="22398" y="15068"/>
                      <a:pt x="48258" y="4378"/>
                      <a:pt x="76257" y="0"/>
                    </a:cubicBezTo>
                    <a:lnTo>
                      <a:pt x="64650" y="1120"/>
                    </a:lnTo>
                    <a:close/>
                  </a:path>
                </a:pathLst>
              </a:custGeom>
              <a:solidFill>
                <a:srgbClr val="33C0D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99" name="Google Shape;7299;ge48d01fb7f_0_3011"/>
              <p:cNvSpPr/>
              <p:nvPr/>
            </p:nvSpPr>
            <p:spPr>
              <a:xfrm>
                <a:off x="1067117" y="1572931"/>
                <a:ext cx="188554" cy="137343"/>
              </a:xfrm>
              <a:custGeom>
                <a:avLst/>
                <a:gdLst/>
                <a:ahLst/>
                <a:cxnLst/>
                <a:rect l="l" t="t" r="r" b="b"/>
                <a:pathLst>
                  <a:path w="188554" h="137343" extrusionOk="0">
                    <a:moveTo>
                      <a:pt x="15272" y="75849"/>
                    </a:moveTo>
                    <a:cubicBezTo>
                      <a:pt x="16697" y="78598"/>
                      <a:pt x="19446" y="80329"/>
                      <a:pt x="22602" y="80329"/>
                    </a:cubicBezTo>
                    <a:lnTo>
                      <a:pt x="41946" y="80329"/>
                    </a:lnTo>
                    <a:cubicBezTo>
                      <a:pt x="46426" y="80329"/>
                      <a:pt x="50091" y="83994"/>
                      <a:pt x="50091" y="88474"/>
                    </a:cubicBezTo>
                    <a:lnTo>
                      <a:pt x="50091" y="129198"/>
                    </a:lnTo>
                    <a:cubicBezTo>
                      <a:pt x="50091" y="133678"/>
                      <a:pt x="53756" y="137343"/>
                      <a:pt x="58236" y="137343"/>
                    </a:cubicBezTo>
                    <a:lnTo>
                      <a:pt x="109854" y="137343"/>
                    </a:lnTo>
                    <a:cubicBezTo>
                      <a:pt x="113112" y="137343"/>
                      <a:pt x="116065" y="135409"/>
                      <a:pt x="117388" y="132456"/>
                    </a:cubicBezTo>
                    <a:lnTo>
                      <a:pt x="137547" y="85318"/>
                    </a:lnTo>
                    <a:cubicBezTo>
                      <a:pt x="138870" y="82365"/>
                      <a:pt x="141721" y="80329"/>
                      <a:pt x="145081" y="80329"/>
                    </a:cubicBezTo>
                    <a:lnTo>
                      <a:pt x="180409" y="80329"/>
                    </a:lnTo>
                    <a:cubicBezTo>
                      <a:pt x="184889" y="80329"/>
                      <a:pt x="188554" y="76664"/>
                      <a:pt x="188554" y="72184"/>
                    </a:cubicBezTo>
                    <a:lnTo>
                      <a:pt x="188554" y="11301"/>
                    </a:lnTo>
                    <a:cubicBezTo>
                      <a:pt x="168294" y="3971"/>
                      <a:pt x="146303" y="0"/>
                      <a:pt x="123395" y="0"/>
                    </a:cubicBezTo>
                    <a:cubicBezTo>
                      <a:pt x="120443" y="0"/>
                      <a:pt x="117490" y="102"/>
                      <a:pt x="114639" y="204"/>
                    </a:cubicBezTo>
                    <a:lnTo>
                      <a:pt x="93666" y="2240"/>
                    </a:lnTo>
                    <a:cubicBezTo>
                      <a:pt x="65668" y="6516"/>
                      <a:pt x="39808" y="16799"/>
                      <a:pt x="17410" y="31663"/>
                    </a:cubicBezTo>
                    <a:cubicBezTo>
                      <a:pt x="11301" y="35838"/>
                      <a:pt x="5498" y="40317"/>
                      <a:pt x="0" y="45204"/>
                    </a:cubicBezTo>
                    <a:lnTo>
                      <a:pt x="15272" y="75849"/>
                    </a:ln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00" name="Google Shape;7300;ge48d01fb7f_0_3011"/>
              <p:cNvSpPr/>
              <p:nvPr/>
            </p:nvSpPr>
            <p:spPr>
              <a:xfrm>
                <a:off x="995035" y="1568349"/>
                <a:ext cx="390954" cy="386169"/>
              </a:xfrm>
              <a:custGeom>
                <a:avLst/>
                <a:gdLst/>
                <a:ahLst/>
                <a:cxnLst/>
                <a:rect l="l" t="t" r="r" b="b"/>
                <a:pathLst>
                  <a:path w="390954" h="386169" extrusionOk="0">
                    <a:moveTo>
                      <a:pt x="390955" y="190794"/>
                    </a:moveTo>
                    <a:cubicBezTo>
                      <a:pt x="390955" y="145081"/>
                      <a:pt x="375072" y="101098"/>
                      <a:pt x="345954" y="66075"/>
                    </a:cubicBezTo>
                    <a:cubicBezTo>
                      <a:pt x="343002" y="62512"/>
                      <a:pt x="337606" y="62105"/>
                      <a:pt x="334246" y="65261"/>
                    </a:cubicBezTo>
                    <a:lnTo>
                      <a:pt x="334246" y="65261"/>
                    </a:lnTo>
                    <a:cubicBezTo>
                      <a:pt x="330988" y="68213"/>
                      <a:pt x="330683" y="73100"/>
                      <a:pt x="333431" y="76460"/>
                    </a:cubicBezTo>
                    <a:cubicBezTo>
                      <a:pt x="360106" y="108531"/>
                      <a:pt x="374665" y="148848"/>
                      <a:pt x="374665" y="190794"/>
                    </a:cubicBezTo>
                    <a:cubicBezTo>
                      <a:pt x="374665" y="233860"/>
                      <a:pt x="359393" y="273465"/>
                      <a:pt x="333941" y="304415"/>
                    </a:cubicBezTo>
                    <a:lnTo>
                      <a:pt x="333941" y="264098"/>
                    </a:lnTo>
                    <a:cubicBezTo>
                      <a:pt x="333941" y="255139"/>
                      <a:pt x="326610" y="247808"/>
                      <a:pt x="317651" y="247808"/>
                    </a:cubicBezTo>
                    <a:lnTo>
                      <a:pt x="289449" y="247808"/>
                    </a:lnTo>
                    <a:lnTo>
                      <a:pt x="261655" y="206168"/>
                    </a:lnTo>
                    <a:cubicBezTo>
                      <a:pt x="258600" y="201586"/>
                      <a:pt x="253510" y="198939"/>
                      <a:pt x="248114" y="198939"/>
                    </a:cubicBezTo>
                    <a:lnTo>
                      <a:pt x="211767" y="198939"/>
                    </a:lnTo>
                    <a:cubicBezTo>
                      <a:pt x="202808" y="198939"/>
                      <a:pt x="195477" y="206269"/>
                      <a:pt x="195477" y="215229"/>
                    </a:cubicBezTo>
                    <a:lnTo>
                      <a:pt x="195477" y="231519"/>
                    </a:lnTo>
                    <a:cubicBezTo>
                      <a:pt x="195477" y="235998"/>
                      <a:pt x="199143" y="239663"/>
                      <a:pt x="203622" y="239663"/>
                    </a:cubicBezTo>
                    <a:lnTo>
                      <a:pt x="203622" y="239663"/>
                    </a:lnTo>
                    <a:cubicBezTo>
                      <a:pt x="208102" y="239663"/>
                      <a:pt x="211767" y="235998"/>
                      <a:pt x="211767" y="231519"/>
                    </a:cubicBezTo>
                    <a:lnTo>
                      <a:pt x="211767" y="215229"/>
                    </a:lnTo>
                    <a:lnTo>
                      <a:pt x="248114" y="215229"/>
                    </a:lnTo>
                    <a:lnTo>
                      <a:pt x="275908" y="256869"/>
                    </a:lnTo>
                    <a:cubicBezTo>
                      <a:pt x="278963" y="261451"/>
                      <a:pt x="284053" y="264098"/>
                      <a:pt x="289449" y="264098"/>
                    </a:cubicBezTo>
                    <a:lnTo>
                      <a:pt x="317651" y="264098"/>
                    </a:lnTo>
                    <a:lnTo>
                      <a:pt x="317651" y="321723"/>
                    </a:lnTo>
                    <a:cubicBezTo>
                      <a:pt x="317651" y="321723"/>
                      <a:pt x="317651" y="321723"/>
                      <a:pt x="317651" y="321723"/>
                    </a:cubicBezTo>
                    <a:cubicBezTo>
                      <a:pt x="314087" y="325083"/>
                      <a:pt x="310320" y="328239"/>
                      <a:pt x="306553" y="331293"/>
                    </a:cubicBezTo>
                    <a:cubicBezTo>
                      <a:pt x="305535" y="332108"/>
                      <a:pt x="304517" y="332922"/>
                      <a:pt x="303397" y="333737"/>
                    </a:cubicBezTo>
                    <a:cubicBezTo>
                      <a:pt x="300037" y="336282"/>
                      <a:pt x="296576" y="338726"/>
                      <a:pt x="293012" y="340966"/>
                    </a:cubicBezTo>
                    <a:cubicBezTo>
                      <a:pt x="291791" y="341780"/>
                      <a:pt x="290569" y="342594"/>
                      <a:pt x="289245" y="343409"/>
                    </a:cubicBezTo>
                    <a:cubicBezTo>
                      <a:pt x="285784" y="345547"/>
                      <a:pt x="282119" y="347583"/>
                      <a:pt x="278555" y="349518"/>
                    </a:cubicBezTo>
                    <a:cubicBezTo>
                      <a:pt x="277232" y="350230"/>
                      <a:pt x="275806" y="350943"/>
                      <a:pt x="274483" y="351656"/>
                    </a:cubicBezTo>
                    <a:cubicBezTo>
                      <a:pt x="270716" y="353488"/>
                      <a:pt x="266949" y="355219"/>
                      <a:pt x="263182" y="356746"/>
                    </a:cubicBezTo>
                    <a:cubicBezTo>
                      <a:pt x="261858" y="357255"/>
                      <a:pt x="260535" y="357764"/>
                      <a:pt x="259211" y="358273"/>
                    </a:cubicBezTo>
                    <a:cubicBezTo>
                      <a:pt x="255139" y="359801"/>
                      <a:pt x="251066" y="361226"/>
                      <a:pt x="246892" y="362448"/>
                    </a:cubicBezTo>
                    <a:cubicBezTo>
                      <a:pt x="245772" y="362753"/>
                      <a:pt x="244652" y="363059"/>
                      <a:pt x="243532" y="363466"/>
                    </a:cubicBezTo>
                    <a:cubicBezTo>
                      <a:pt x="239154" y="364687"/>
                      <a:pt x="234675" y="365807"/>
                      <a:pt x="230093" y="366622"/>
                    </a:cubicBezTo>
                    <a:cubicBezTo>
                      <a:pt x="229279" y="366826"/>
                      <a:pt x="228362" y="366927"/>
                      <a:pt x="227446" y="367131"/>
                    </a:cubicBezTo>
                    <a:cubicBezTo>
                      <a:pt x="222661" y="368047"/>
                      <a:pt x="217774" y="368760"/>
                      <a:pt x="212887" y="369167"/>
                    </a:cubicBezTo>
                    <a:cubicBezTo>
                      <a:pt x="212378" y="369269"/>
                      <a:pt x="211869" y="369269"/>
                      <a:pt x="211360" y="369269"/>
                    </a:cubicBezTo>
                    <a:cubicBezTo>
                      <a:pt x="206066" y="369676"/>
                      <a:pt x="200772" y="369982"/>
                      <a:pt x="195477" y="369982"/>
                    </a:cubicBezTo>
                    <a:cubicBezTo>
                      <a:pt x="192423" y="369982"/>
                      <a:pt x="189267" y="369880"/>
                      <a:pt x="186213" y="369778"/>
                    </a:cubicBezTo>
                    <a:cubicBezTo>
                      <a:pt x="183769" y="369676"/>
                      <a:pt x="181326" y="369473"/>
                      <a:pt x="178882" y="369269"/>
                    </a:cubicBezTo>
                    <a:cubicBezTo>
                      <a:pt x="178271" y="369167"/>
                      <a:pt x="177660" y="369167"/>
                      <a:pt x="177151" y="369167"/>
                    </a:cubicBezTo>
                    <a:cubicBezTo>
                      <a:pt x="174301" y="368862"/>
                      <a:pt x="171552" y="368556"/>
                      <a:pt x="168803" y="368149"/>
                    </a:cubicBezTo>
                    <a:cubicBezTo>
                      <a:pt x="168599" y="368149"/>
                      <a:pt x="168396" y="368047"/>
                      <a:pt x="168192" y="368047"/>
                    </a:cubicBezTo>
                    <a:cubicBezTo>
                      <a:pt x="165443" y="367640"/>
                      <a:pt x="162796" y="367131"/>
                      <a:pt x="160047" y="366622"/>
                    </a:cubicBezTo>
                    <a:cubicBezTo>
                      <a:pt x="159843" y="366520"/>
                      <a:pt x="159538" y="366520"/>
                      <a:pt x="159334" y="366520"/>
                    </a:cubicBezTo>
                    <a:cubicBezTo>
                      <a:pt x="156789" y="366011"/>
                      <a:pt x="154346" y="365400"/>
                      <a:pt x="151800" y="364789"/>
                    </a:cubicBezTo>
                    <a:cubicBezTo>
                      <a:pt x="151393" y="364687"/>
                      <a:pt x="150884" y="364586"/>
                      <a:pt x="150477" y="364484"/>
                    </a:cubicBezTo>
                    <a:cubicBezTo>
                      <a:pt x="148237" y="363873"/>
                      <a:pt x="145997" y="363262"/>
                      <a:pt x="143859" y="362549"/>
                    </a:cubicBezTo>
                    <a:cubicBezTo>
                      <a:pt x="143146" y="362346"/>
                      <a:pt x="142434" y="362142"/>
                      <a:pt x="141721" y="361939"/>
                    </a:cubicBezTo>
                    <a:cubicBezTo>
                      <a:pt x="139787" y="361328"/>
                      <a:pt x="137852" y="360615"/>
                      <a:pt x="135918" y="360004"/>
                    </a:cubicBezTo>
                    <a:cubicBezTo>
                      <a:pt x="134900" y="359699"/>
                      <a:pt x="133983" y="359292"/>
                      <a:pt x="133067" y="358986"/>
                    </a:cubicBezTo>
                    <a:cubicBezTo>
                      <a:pt x="131336" y="358375"/>
                      <a:pt x="129606" y="357663"/>
                      <a:pt x="127977" y="356950"/>
                    </a:cubicBezTo>
                    <a:cubicBezTo>
                      <a:pt x="126857" y="356441"/>
                      <a:pt x="125635" y="356034"/>
                      <a:pt x="124515" y="355524"/>
                    </a:cubicBezTo>
                    <a:cubicBezTo>
                      <a:pt x="123802" y="355219"/>
                      <a:pt x="123191" y="354914"/>
                      <a:pt x="122479" y="354608"/>
                    </a:cubicBezTo>
                    <a:lnTo>
                      <a:pt x="144470" y="288838"/>
                    </a:lnTo>
                    <a:lnTo>
                      <a:pt x="158622" y="288838"/>
                    </a:lnTo>
                    <a:lnTo>
                      <a:pt x="170126" y="306044"/>
                    </a:lnTo>
                    <a:cubicBezTo>
                      <a:pt x="173181" y="310626"/>
                      <a:pt x="178271" y="313273"/>
                      <a:pt x="183667" y="313273"/>
                    </a:cubicBezTo>
                    <a:lnTo>
                      <a:pt x="195477" y="313273"/>
                    </a:lnTo>
                    <a:cubicBezTo>
                      <a:pt x="204437" y="313273"/>
                      <a:pt x="211767" y="305942"/>
                      <a:pt x="211767" y="296983"/>
                    </a:cubicBezTo>
                    <a:lnTo>
                      <a:pt x="211767" y="264404"/>
                    </a:lnTo>
                    <a:cubicBezTo>
                      <a:pt x="211767" y="259924"/>
                      <a:pt x="208102" y="256259"/>
                      <a:pt x="203622" y="256259"/>
                    </a:cubicBezTo>
                    <a:lnTo>
                      <a:pt x="203622" y="256259"/>
                    </a:lnTo>
                    <a:cubicBezTo>
                      <a:pt x="199143" y="256259"/>
                      <a:pt x="195477" y="259924"/>
                      <a:pt x="195477" y="264404"/>
                    </a:cubicBezTo>
                    <a:lnTo>
                      <a:pt x="195477" y="296983"/>
                    </a:lnTo>
                    <a:lnTo>
                      <a:pt x="183565" y="296983"/>
                    </a:lnTo>
                    <a:lnTo>
                      <a:pt x="172061" y="279472"/>
                    </a:lnTo>
                    <a:cubicBezTo>
                      <a:pt x="169006" y="274890"/>
                      <a:pt x="163916" y="272243"/>
                      <a:pt x="158520" y="272243"/>
                    </a:cubicBezTo>
                    <a:lnTo>
                      <a:pt x="144368" y="272243"/>
                    </a:lnTo>
                    <a:cubicBezTo>
                      <a:pt x="137343" y="272243"/>
                      <a:pt x="131133" y="276723"/>
                      <a:pt x="128893" y="283340"/>
                    </a:cubicBezTo>
                    <a:lnTo>
                      <a:pt x="107716" y="346871"/>
                    </a:lnTo>
                    <a:cubicBezTo>
                      <a:pt x="53145" y="316124"/>
                      <a:pt x="16290" y="257684"/>
                      <a:pt x="16290" y="190794"/>
                    </a:cubicBezTo>
                    <a:cubicBezTo>
                      <a:pt x="16290" y="142027"/>
                      <a:pt x="36652" y="96517"/>
                      <a:pt x="69842" y="63632"/>
                    </a:cubicBezTo>
                    <a:lnTo>
                      <a:pt x="80024" y="84096"/>
                    </a:lnTo>
                    <a:cubicBezTo>
                      <a:pt x="82772" y="89696"/>
                      <a:pt x="88372" y="93055"/>
                      <a:pt x="94583" y="93055"/>
                    </a:cubicBezTo>
                    <a:lnTo>
                      <a:pt x="114028" y="93055"/>
                    </a:lnTo>
                    <a:lnTo>
                      <a:pt x="114028" y="133780"/>
                    </a:lnTo>
                    <a:cubicBezTo>
                      <a:pt x="114028" y="142739"/>
                      <a:pt x="121359" y="150070"/>
                      <a:pt x="130318" y="150070"/>
                    </a:cubicBezTo>
                    <a:lnTo>
                      <a:pt x="181936" y="150070"/>
                    </a:lnTo>
                    <a:cubicBezTo>
                      <a:pt x="188452" y="150070"/>
                      <a:pt x="194357" y="146201"/>
                      <a:pt x="196903" y="140194"/>
                    </a:cubicBezTo>
                    <a:lnTo>
                      <a:pt x="217061" y="93055"/>
                    </a:lnTo>
                    <a:lnTo>
                      <a:pt x="252492" y="93055"/>
                    </a:lnTo>
                    <a:cubicBezTo>
                      <a:pt x="261451" y="93055"/>
                      <a:pt x="268781" y="85725"/>
                      <a:pt x="268781" y="76766"/>
                    </a:cubicBezTo>
                    <a:lnTo>
                      <a:pt x="268781" y="68621"/>
                    </a:lnTo>
                    <a:cubicBezTo>
                      <a:pt x="268781" y="64141"/>
                      <a:pt x="265116" y="60476"/>
                      <a:pt x="260637" y="60476"/>
                    </a:cubicBezTo>
                    <a:lnTo>
                      <a:pt x="260637" y="60476"/>
                    </a:lnTo>
                    <a:cubicBezTo>
                      <a:pt x="256157" y="60476"/>
                      <a:pt x="252492" y="64141"/>
                      <a:pt x="252492" y="68621"/>
                    </a:cubicBezTo>
                    <a:lnTo>
                      <a:pt x="252492" y="76766"/>
                    </a:lnTo>
                    <a:lnTo>
                      <a:pt x="217163" y="76766"/>
                    </a:lnTo>
                    <a:cubicBezTo>
                      <a:pt x="210647" y="76766"/>
                      <a:pt x="204742" y="80634"/>
                      <a:pt x="202197" y="86641"/>
                    </a:cubicBezTo>
                    <a:lnTo>
                      <a:pt x="181936" y="133780"/>
                    </a:lnTo>
                    <a:lnTo>
                      <a:pt x="130318" y="133780"/>
                    </a:lnTo>
                    <a:lnTo>
                      <a:pt x="130318" y="93055"/>
                    </a:lnTo>
                    <a:cubicBezTo>
                      <a:pt x="130318" y="84096"/>
                      <a:pt x="122988" y="76766"/>
                      <a:pt x="114028" y="76766"/>
                    </a:cubicBezTo>
                    <a:lnTo>
                      <a:pt x="94583" y="76766"/>
                    </a:lnTo>
                    <a:lnTo>
                      <a:pt x="82365" y="52229"/>
                    </a:lnTo>
                    <a:cubicBezTo>
                      <a:pt x="91528" y="44695"/>
                      <a:pt x="101302" y="37976"/>
                      <a:pt x="111890" y="32376"/>
                    </a:cubicBezTo>
                    <a:cubicBezTo>
                      <a:pt x="112603" y="31969"/>
                      <a:pt x="113316" y="31663"/>
                      <a:pt x="114028" y="31256"/>
                    </a:cubicBezTo>
                    <a:cubicBezTo>
                      <a:pt x="118101" y="29220"/>
                      <a:pt x="122173" y="27184"/>
                      <a:pt x="126449" y="25453"/>
                    </a:cubicBezTo>
                    <a:cubicBezTo>
                      <a:pt x="126857" y="25249"/>
                      <a:pt x="127366" y="25147"/>
                      <a:pt x="127773" y="24944"/>
                    </a:cubicBezTo>
                    <a:cubicBezTo>
                      <a:pt x="131438" y="23417"/>
                      <a:pt x="135205" y="22093"/>
                      <a:pt x="138972" y="20769"/>
                    </a:cubicBezTo>
                    <a:cubicBezTo>
                      <a:pt x="140296" y="20362"/>
                      <a:pt x="141721" y="19853"/>
                      <a:pt x="143045" y="19446"/>
                    </a:cubicBezTo>
                    <a:cubicBezTo>
                      <a:pt x="146913" y="18224"/>
                      <a:pt x="150884" y="17104"/>
                      <a:pt x="154957" y="16188"/>
                    </a:cubicBezTo>
                    <a:cubicBezTo>
                      <a:pt x="155262" y="16086"/>
                      <a:pt x="155567" y="15984"/>
                      <a:pt x="155873" y="15984"/>
                    </a:cubicBezTo>
                    <a:lnTo>
                      <a:pt x="154651" y="10690"/>
                    </a:lnTo>
                    <a:lnTo>
                      <a:pt x="152208" y="0"/>
                    </a:lnTo>
                    <a:cubicBezTo>
                      <a:pt x="151902" y="102"/>
                      <a:pt x="151699" y="102"/>
                      <a:pt x="151393" y="204"/>
                    </a:cubicBezTo>
                    <a:cubicBezTo>
                      <a:pt x="146812" y="1222"/>
                      <a:pt x="142332" y="2545"/>
                      <a:pt x="137954" y="3869"/>
                    </a:cubicBezTo>
                    <a:cubicBezTo>
                      <a:pt x="136325" y="4378"/>
                      <a:pt x="134798" y="4887"/>
                      <a:pt x="133271" y="5396"/>
                    </a:cubicBezTo>
                    <a:cubicBezTo>
                      <a:pt x="129809" y="6516"/>
                      <a:pt x="126348" y="7839"/>
                      <a:pt x="122988" y="9163"/>
                    </a:cubicBezTo>
                    <a:cubicBezTo>
                      <a:pt x="121766" y="9672"/>
                      <a:pt x="120544" y="10079"/>
                      <a:pt x="119323" y="10588"/>
                    </a:cubicBezTo>
                    <a:cubicBezTo>
                      <a:pt x="114639" y="12523"/>
                      <a:pt x="110058" y="14661"/>
                      <a:pt x="105578" y="17002"/>
                    </a:cubicBezTo>
                    <a:cubicBezTo>
                      <a:pt x="105375" y="17104"/>
                      <a:pt x="105171" y="17206"/>
                      <a:pt x="104967" y="17308"/>
                    </a:cubicBezTo>
                    <a:cubicBezTo>
                      <a:pt x="100284" y="19751"/>
                      <a:pt x="95804" y="22398"/>
                      <a:pt x="91325" y="25249"/>
                    </a:cubicBezTo>
                    <a:cubicBezTo>
                      <a:pt x="91223" y="25249"/>
                      <a:pt x="91121" y="25351"/>
                      <a:pt x="91121" y="25351"/>
                    </a:cubicBezTo>
                    <a:cubicBezTo>
                      <a:pt x="82569" y="30747"/>
                      <a:pt x="74322" y="36754"/>
                      <a:pt x="66686" y="43473"/>
                    </a:cubicBezTo>
                    <a:cubicBezTo>
                      <a:pt x="66279" y="43779"/>
                      <a:pt x="66075" y="44186"/>
                      <a:pt x="65770" y="44593"/>
                    </a:cubicBezTo>
                    <a:cubicBezTo>
                      <a:pt x="25249" y="81245"/>
                      <a:pt x="0" y="133983"/>
                      <a:pt x="0" y="190794"/>
                    </a:cubicBezTo>
                    <a:cubicBezTo>
                      <a:pt x="0" y="267356"/>
                      <a:pt x="44186" y="333635"/>
                      <a:pt x="108429" y="365807"/>
                    </a:cubicBezTo>
                    <a:cubicBezTo>
                      <a:pt x="108531" y="365909"/>
                      <a:pt x="108632" y="366011"/>
                      <a:pt x="108734" y="366011"/>
                    </a:cubicBezTo>
                    <a:cubicBezTo>
                      <a:pt x="109142" y="366215"/>
                      <a:pt x="109651" y="366418"/>
                      <a:pt x="110160" y="366622"/>
                    </a:cubicBezTo>
                    <a:cubicBezTo>
                      <a:pt x="111789" y="367436"/>
                      <a:pt x="113418" y="368149"/>
                      <a:pt x="115148" y="368862"/>
                    </a:cubicBezTo>
                    <a:cubicBezTo>
                      <a:pt x="117897" y="370083"/>
                      <a:pt x="120748" y="371305"/>
                      <a:pt x="123497" y="372425"/>
                    </a:cubicBezTo>
                    <a:cubicBezTo>
                      <a:pt x="125126" y="373138"/>
                      <a:pt x="126857" y="373749"/>
                      <a:pt x="128486" y="374360"/>
                    </a:cubicBezTo>
                    <a:cubicBezTo>
                      <a:pt x="130420" y="375072"/>
                      <a:pt x="132456" y="375683"/>
                      <a:pt x="134391" y="376396"/>
                    </a:cubicBezTo>
                    <a:cubicBezTo>
                      <a:pt x="135612" y="376803"/>
                      <a:pt x="136936" y="377210"/>
                      <a:pt x="138158" y="377618"/>
                    </a:cubicBezTo>
                    <a:cubicBezTo>
                      <a:pt x="140194" y="378228"/>
                      <a:pt x="142230" y="378839"/>
                      <a:pt x="144266" y="379348"/>
                    </a:cubicBezTo>
                    <a:cubicBezTo>
                      <a:pt x="145488" y="379654"/>
                      <a:pt x="146710" y="380061"/>
                      <a:pt x="148033" y="380366"/>
                    </a:cubicBezTo>
                    <a:cubicBezTo>
                      <a:pt x="150070" y="380875"/>
                      <a:pt x="152208" y="381385"/>
                      <a:pt x="154244" y="381792"/>
                    </a:cubicBezTo>
                    <a:cubicBezTo>
                      <a:pt x="155567" y="382097"/>
                      <a:pt x="156891" y="382301"/>
                      <a:pt x="158215" y="382606"/>
                    </a:cubicBezTo>
                    <a:cubicBezTo>
                      <a:pt x="160251" y="383013"/>
                      <a:pt x="162287" y="383319"/>
                      <a:pt x="164323" y="383726"/>
                    </a:cubicBezTo>
                    <a:cubicBezTo>
                      <a:pt x="165850" y="383930"/>
                      <a:pt x="167378" y="384133"/>
                      <a:pt x="168905" y="384337"/>
                    </a:cubicBezTo>
                    <a:cubicBezTo>
                      <a:pt x="170737" y="384541"/>
                      <a:pt x="172672" y="384846"/>
                      <a:pt x="174504" y="385050"/>
                    </a:cubicBezTo>
                    <a:cubicBezTo>
                      <a:pt x="176439" y="385253"/>
                      <a:pt x="178373" y="385355"/>
                      <a:pt x="180308" y="385559"/>
                    </a:cubicBezTo>
                    <a:cubicBezTo>
                      <a:pt x="181835" y="385661"/>
                      <a:pt x="183260" y="385864"/>
                      <a:pt x="184787" y="385864"/>
                    </a:cubicBezTo>
                    <a:cubicBezTo>
                      <a:pt x="188351" y="386068"/>
                      <a:pt x="191812" y="386170"/>
                      <a:pt x="195376" y="386170"/>
                    </a:cubicBezTo>
                    <a:cubicBezTo>
                      <a:pt x="201484" y="386170"/>
                      <a:pt x="207491" y="385864"/>
                      <a:pt x="213396" y="385355"/>
                    </a:cubicBezTo>
                    <a:cubicBezTo>
                      <a:pt x="213803" y="385355"/>
                      <a:pt x="214312" y="385253"/>
                      <a:pt x="214720" y="385253"/>
                    </a:cubicBezTo>
                    <a:cubicBezTo>
                      <a:pt x="220319" y="384744"/>
                      <a:pt x="225919" y="383828"/>
                      <a:pt x="231417" y="382810"/>
                    </a:cubicBezTo>
                    <a:cubicBezTo>
                      <a:pt x="232231" y="382708"/>
                      <a:pt x="233046" y="382504"/>
                      <a:pt x="233860" y="382403"/>
                    </a:cubicBezTo>
                    <a:cubicBezTo>
                      <a:pt x="239053" y="381385"/>
                      <a:pt x="244041" y="380061"/>
                      <a:pt x="249132" y="378636"/>
                    </a:cubicBezTo>
                    <a:cubicBezTo>
                      <a:pt x="250252" y="378330"/>
                      <a:pt x="251372" y="378025"/>
                      <a:pt x="252492" y="377618"/>
                    </a:cubicBezTo>
                    <a:cubicBezTo>
                      <a:pt x="257175" y="376192"/>
                      <a:pt x="261756" y="374563"/>
                      <a:pt x="266338" y="372731"/>
                    </a:cubicBezTo>
                    <a:cubicBezTo>
                      <a:pt x="267763" y="372222"/>
                      <a:pt x="269087" y="371712"/>
                      <a:pt x="270410" y="371102"/>
                    </a:cubicBezTo>
                    <a:cubicBezTo>
                      <a:pt x="274686" y="369269"/>
                      <a:pt x="278963" y="367335"/>
                      <a:pt x="283137" y="365197"/>
                    </a:cubicBezTo>
                    <a:cubicBezTo>
                      <a:pt x="284562" y="364484"/>
                      <a:pt x="286089" y="363771"/>
                      <a:pt x="287515" y="362957"/>
                    </a:cubicBezTo>
                    <a:cubicBezTo>
                      <a:pt x="291587" y="360819"/>
                      <a:pt x="295558" y="358477"/>
                      <a:pt x="299427" y="356034"/>
                    </a:cubicBezTo>
                    <a:cubicBezTo>
                      <a:pt x="300852" y="355117"/>
                      <a:pt x="302175" y="354303"/>
                      <a:pt x="303601" y="353386"/>
                    </a:cubicBezTo>
                    <a:cubicBezTo>
                      <a:pt x="307571" y="350739"/>
                      <a:pt x="311338" y="347990"/>
                      <a:pt x="315105" y="345140"/>
                    </a:cubicBezTo>
                    <a:cubicBezTo>
                      <a:pt x="316327" y="344223"/>
                      <a:pt x="317447" y="343307"/>
                      <a:pt x="318669" y="342391"/>
                    </a:cubicBezTo>
                    <a:cubicBezTo>
                      <a:pt x="322436" y="339337"/>
                      <a:pt x="326101" y="336079"/>
                      <a:pt x="329664" y="332719"/>
                    </a:cubicBezTo>
                    <a:cubicBezTo>
                      <a:pt x="330275" y="332108"/>
                      <a:pt x="330886" y="331701"/>
                      <a:pt x="331497" y="331090"/>
                    </a:cubicBezTo>
                    <a:cubicBezTo>
                      <a:pt x="331599" y="330988"/>
                      <a:pt x="331701" y="330784"/>
                      <a:pt x="331802" y="330683"/>
                    </a:cubicBezTo>
                    <a:cubicBezTo>
                      <a:pt x="368251" y="295252"/>
                      <a:pt x="390955" y="245670"/>
                      <a:pt x="390955" y="19079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01" name="Google Shape;7301;ge48d01fb7f_0_3011"/>
              <p:cNvSpPr/>
              <p:nvPr/>
            </p:nvSpPr>
            <p:spPr>
              <a:xfrm>
                <a:off x="1043904" y="1742854"/>
                <a:ext cx="87850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87850" h="65159" extrusionOk="0">
                    <a:moveTo>
                      <a:pt x="85420" y="28405"/>
                    </a:moveTo>
                    <a:lnTo>
                      <a:pt x="76562" y="19548"/>
                    </a:lnTo>
                    <a:cubicBezTo>
                      <a:pt x="74526" y="17512"/>
                      <a:pt x="71573" y="16697"/>
                      <a:pt x="68824" y="17410"/>
                    </a:cubicBezTo>
                    <a:lnTo>
                      <a:pt x="46324" y="23009"/>
                    </a:lnTo>
                    <a:cubicBezTo>
                      <a:pt x="42964" y="23824"/>
                      <a:pt x="39503" y="22500"/>
                      <a:pt x="37568" y="19650"/>
                    </a:cubicBezTo>
                    <a:lnTo>
                      <a:pt x="26878" y="3665"/>
                    </a:lnTo>
                    <a:cubicBezTo>
                      <a:pt x="25351" y="1425"/>
                      <a:pt x="22806" y="0"/>
                      <a:pt x="20159" y="0"/>
                    </a:cubicBezTo>
                    <a:lnTo>
                      <a:pt x="8145" y="0"/>
                    </a:lnTo>
                    <a:cubicBezTo>
                      <a:pt x="3665" y="0"/>
                      <a:pt x="0" y="3665"/>
                      <a:pt x="0" y="8145"/>
                    </a:cubicBezTo>
                    <a:lnTo>
                      <a:pt x="0" y="29220"/>
                    </a:lnTo>
                    <a:cubicBezTo>
                      <a:pt x="0" y="31358"/>
                      <a:pt x="814" y="33496"/>
                      <a:pt x="2342" y="35023"/>
                    </a:cubicBezTo>
                    <a:lnTo>
                      <a:pt x="30136" y="62817"/>
                    </a:lnTo>
                    <a:cubicBezTo>
                      <a:pt x="31663" y="64345"/>
                      <a:pt x="33699" y="65159"/>
                      <a:pt x="35939" y="65159"/>
                    </a:cubicBezTo>
                    <a:lnTo>
                      <a:pt x="68213" y="65159"/>
                    </a:lnTo>
                    <a:cubicBezTo>
                      <a:pt x="71268" y="65159"/>
                      <a:pt x="74119" y="63428"/>
                      <a:pt x="75544" y="60679"/>
                    </a:cubicBezTo>
                    <a:lnTo>
                      <a:pt x="86947" y="37874"/>
                    </a:lnTo>
                    <a:cubicBezTo>
                      <a:pt x="88576" y="34718"/>
                      <a:pt x="87965" y="30951"/>
                      <a:pt x="85420" y="2840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02" name="Google Shape;7302;ge48d01fb7f_0_3011"/>
              <p:cNvSpPr/>
              <p:nvPr/>
            </p:nvSpPr>
            <p:spPr>
              <a:xfrm>
                <a:off x="1035759" y="1734709"/>
                <a:ext cx="104056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104056" h="81448" extrusionOk="0">
                    <a:moveTo>
                      <a:pt x="76460" y="81449"/>
                    </a:moveTo>
                    <a:lnTo>
                      <a:pt x="44084" y="81449"/>
                    </a:lnTo>
                    <a:cubicBezTo>
                      <a:pt x="39808" y="81449"/>
                      <a:pt x="35634" y="79718"/>
                      <a:pt x="32580" y="76664"/>
                    </a:cubicBezTo>
                    <a:lnTo>
                      <a:pt x="4785" y="48869"/>
                    </a:lnTo>
                    <a:cubicBezTo>
                      <a:pt x="1731" y="45815"/>
                      <a:pt x="0" y="41743"/>
                      <a:pt x="0" y="37365"/>
                    </a:cubicBezTo>
                    <a:lnTo>
                      <a:pt x="0" y="16290"/>
                    </a:lnTo>
                    <a:cubicBezTo>
                      <a:pt x="0" y="7330"/>
                      <a:pt x="7330" y="0"/>
                      <a:pt x="16290" y="0"/>
                    </a:cubicBezTo>
                    <a:lnTo>
                      <a:pt x="28202" y="0"/>
                    </a:lnTo>
                    <a:cubicBezTo>
                      <a:pt x="33699" y="0"/>
                      <a:pt x="38688" y="2749"/>
                      <a:pt x="41743" y="7229"/>
                    </a:cubicBezTo>
                    <a:lnTo>
                      <a:pt x="52433" y="23213"/>
                    </a:lnTo>
                    <a:lnTo>
                      <a:pt x="74933" y="17613"/>
                    </a:lnTo>
                    <a:cubicBezTo>
                      <a:pt x="80431" y="16188"/>
                      <a:pt x="86336" y="17919"/>
                      <a:pt x="90408" y="21889"/>
                    </a:cubicBezTo>
                    <a:lnTo>
                      <a:pt x="99266" y="30747"/>
                    </a:lnTo>
                    <a:cubicBezTo>
                      <a:pt x="104255" y="35736"/>
                      <a:pt x="105476" y="43270"/>
                      <a:pt x="102320" y="49582"/>
                    </a:cubicBezTo>
                    <a:lnTo>
                      <a:pt x="90917" y="72388"/>
                    </a:lnTo>
                    <a:cubicBezTo>
                      <a:pt x="88168" y="77987"/>
                      <a:pt x="82671" y="81449"/>
                      <a:pt x="76460" y="81449"/>
                    </a:cubicBezTo>
                    <a:close/>
                    <a:moveTo>
                      <a:pt x="16290" y="16290"/>
                    </a:moveTo>
                    <a:lnTo>
                      <a:pt x="16290" y="37365"/>
                    </a:lnTo>
                    <a:lnTo>
                      <a:pt x="44084" y="65159"/>
                    </a:lnTo>
                    <a:lnTo>
                      <a:pt x="76358" y="65159"/>
                    </a:lnTo>
                    <a:lnTo>
                      <a:pt x="87761" y="42353"/>
                    </a:lnTo>
                    <a:lnTo>
                      <a:pt x="78904" y="33496"/>
                    </a:lnTo>
                    <a:lnTo>
                      <a:pt x="56403" y="39095"/>
                    </a:lnTo>
                    <a:cubicBezTo>
                      <a:pt x="49684" y="40724"/>
                      <a:pt x="42761" y="38077"/>
                      <a:pt x="38892" y="32376"/>
                    </a:cubicBezTo>
                    <a:lnTo>
                      <a:pt x="28202" y="16290"/>
                    </a:lnTo>
                    <a:lnTo>
                      <a:pt x="16290" y="162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03" name="Google Shape;7303;ge48d01fb7f_0_3011"/>
              <p:cNvSpPr/>
              <p:nvPr/>
            </p:nvSpPr>
            <p:spPr>
              <a:xfrm>
                <a:off x="1258057" y="1693984"/>
                <a:ext cx="87208" cy="73202"/>
              </a:xfrm>
              <a:custGeom>
                <a:avLst/>
                <a:gdLst/>
                <a:ahLst/>
                <a:cxnLst/>
                <a:rect l="l" t="t" r="r" b="b"/>
                <a:pathLst>
                  <a:path w="87208" h="73202" extrusionOk="0">
                    <a:moveTo>
                      <a:pt x="61246" y="29525"/>
                    </a:moveTo>
                    <a:lnTo>
                      <a:pt x="48724" y="4480"/>
                    </a:lnTo>
                    <a:cubicBezTo>
                      <a:pt x="47298" y="1731"/>
                      <a:pt x="44549" y="0"/>
                      <a:pt x="41393" y="0"/>
                    </a:cubicBezTo>
                    <a:lnTo>
                      <a:pt x="24492" y="0"/>
                    </a:lnTo>
                    <a:cubicBezTo>
                      <a:pt x="22863" y="0"/>
                      <a:pt x="21336" y="509"/>
                      <a:pt x="20013" y="1324"/>
                    </a:cubicBezTo>
                    <a:lnTo>
                      <a:pt x="3621" y="12217"/>
                    </a:lnTo>
                    <a:cubicBezTo>
                      <a:pt x="160" y="14457"/>
                      <a:pt x="-960" y="18937"/>
                      <a:pt x="872" y="22602"/>
                    </a:cubicBezTo>
                    <a:lnTo>
                      <a:pt x="12886" y="46629"/>
                    </a:lnTo>
                    <a:cubicBezTo>
                      <a:pt x="13599" y="48055"/>
                      <a:pt x="14617" y="49175"/>
                      <a:pt x="15940" y="49989"/>
                    </a:cubicBezTo>
                    <a:lnTo>
                      <a:pt x="52694" y="72082"/>
                    </a:lnTo>
                    <a:cubicBezTo>
                      <a:pt x="53916" y="72897"/>
                      <a:pt x="55443" y="73202"/>
                      <a:pt x="56868" y="73202"/>
                    </a:cubicBezTo>
                    <a:lnTo>
                      <a:pt x="79063" y="73202"/>
                    </a:lnTo>
                    <a:cubicBezTo>
                      <a:pt x="83543" y="73202"/>
                      <a:pt x="87208" y="69537"/>
                      <a:pt x="87208" y="65057"/>
                    </a:cubicBezTo>
                    <a:lnTo>
                      <a:pt x="87208" y="46528"/>
                    </a:lnTo>
                    <a:cubicBezTo>
                      <a:pt x="87208" y="43066"/>
                      <a:pt x="84968" y="39910"/>
                      <a:pt x="81609" y="38790"/>
                    </a:cubicBezTo>
                    <a:lnTo>
                      <a:pt x="65930" y="33598"/>
                    </a:lnTo>
                    <a:cubicBezTo>
                      <a:pt x="63893" y="32987"/>
                      <a:pt x="62264" y="31460"/>
                      <a:pt x="61246" y="2952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04" name="Google Shape;7304;ge48d01fb7f_0_3011"/>
              <p:cNvSpPr/>
              <p:nvPr/>
            </p:nvSpPr>
            <p:spPr>
              <a:xfrm>
                <a:off x="1249875" y="1685839"/>
                <a:ext cx="103433" cy="89593"/>
              </a:xfrm>
              <a:custGeom>
                <a:avLst/>
                <a:gdLst/>
                <a:ahLst/>
                <a:cxnLst/>
                <a:rect l="l" t="t" r="r" b="b"/>
                <a:pathLst>
                  <a:path w="103433" h="89593" extrusionOk="0">
                    <a:moveTo>
                      <a:pt x="87245" y="89594"/>
                    </a:moveTo>
                    <a:lnTo>
                      <a:pt x="65050" y="89594"/>
                    </a:lnTo>
                    <a:cubicBezTo>
                      <a:pt x="62097" y="89594"/>
                      <a:pt x="59145" y="88779"/>
                      <a:pt x="56701" y="87252"/>
                    </a:cubicBezTo>
                    <a:lnTo>
                      <a:pt x="19948" y="65159"/>
                    </a:lnTo>
                    <a:cubicBezTo>
                      <a:pt x="17300" y="63530"/>
                      <a:pt x="15162" y="61290"/>
                      <a:pt x="13737" y="58440"/>
                    </a:cubicBezTo>
                    <a:lnTo>
                      <a:pt x="1723" y="34514"/>
                    </a:lnTo>
                    <a:cubicBezTo>
                      <a:pt x="-1942" y="27184"/>
                      <a:pt x="400" y="18224"/>
                      <a:pt x="7221" y="13643"/>
                    </a:cubicBezTo>
                    <a:lnTo>
                      <a:pt x="23613" y="2749"/>
                    </a:lnTo>
                    <a:cubicBezTo>
                      <a:pt x="26260" y="916"/>
                      <a:pt x="29416" y="0"/>
                      <a:pt x="32674" y="0"/>
                    </a:cubicBezTo>
                    <a:lnTo>
                      <a:pt x="49575" y="0"/>
                    </a:lnTo>
                    <a:cubicBezTo>
                      <a:pt x="55785" y="0"/>
                      <a:pt x="61385" y="3462"/>
                      <a:pt x="64134" y="9061"/>
                    </a:cubicBezTo>
                    <a:lnTo>
                      <a:pt x="76656" y="34107"/>
                    </a:lnTo>
                    <a:cubicBezTo>
                      <a:pt x="76656" y="34107"/>
                      <a:pt x="76656" y="34107"/>
                      <a:pt x="76656" y="34107"/>
                    </a:cubicBezTo>
                    <a:lnTo>
                      <a:pt x="92335" y="39299"/>
                    </a:lnTo>
                    <a:cubicBezTo>
                      <a:pt x="98953" y="41539"/>
                      <a:pt x="103433" y="47749"/>
                      <a:pt x="103433" y="54774"/>
                    </a:cubicBezTo>
                    <a:lnTo>
                      <a:pt x="103433" y="73304"/>
                    </a:lnTo>
                    <a:cubicBezTo>
                      <a:pt x="103535" y="82263"/>
                      <a:pt x="96204" y="89594"/>
                      <a:pt x="87245" y="89594"/>
                    </a:cubicBezTo>
                    <a:close/>
                    <a:moveTo>
                      <a:pt x="49676" y="16290"/>
                    </a:moveTo>
                    <a:lnTo>
                      <a:pt x="32776" y="16290"/>
                    </a:lnTo>
                    <a:lnTo>
                      <a:pt x="16384" y="27184"/>
                    </a:lnTo>
                    <a:lnTo>
                      <a:pt x="28398" y="51211"/>
                    </a:lnTo>
                    <a:lnTo>
                      <a:pt x="65152" y="73304"/>
                    </a:lnTo>
                    <a:lnTo>
                      <a:pt x="87245" y="73304"/>
                    </a:lnTo>
                    <a:lnTo>
                      <a:pt x="87245" y="54774"/>
                    </a:lnTo>
                    <a:lnTo>
                      <a:pt x="71566" y="49582"/>
                    </a:lnTo>
                    <a:cubicBezTo>
                      <a:pt x="67392" y="48157"/>
                      <a:pt x="64134" y="45306"/>
                      <a:pt x="62199" y="41437"/>
                    </a:cubicBezTo>
                    <a:lnTo>
                      <a:pt x="62199" y="41437"/>
                    </a:lnTo>
                    <a:lnTo>
                      <a:pt x="49676" y="162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05" name="Google Shape;7305;ge48d01fb7f_0_3011"/>
              <p:cNvSpPr/>
              <p:nvPr/>
            </p:nvSpPr>
            <p:spPr>
              <a:xfrm>
                <a:off x="1223091" y="1522750"/>
                <a:ext cx="162897" cy="97930"/>
              </a:xfrm>
              <a:custGeom>
                <a:avLst/>
                <a:gdLst/>
                <a:ahLst/>
                <a:cxnLst/>
                <a:rect l="l" t="t" r="r" b="b"/>
                <a:pathLst>
                  <a:path w="162897" h="97930" extrusionOk="0">
                    <a:moveTo>
                      <a:pt x="0" y="69830"/>
                    </a:moveTo>
                    <a:lnTo>
                      <a:pt x="81449" y="97930"/>
                    </a:lnTo>
                    <a:lnTo>
                      <a:pt x="162898" y="69830"/>
                    </a:lnTo>
                    <a:lnTo>
                      <a:pt x="162898" y="16481"/>
                    </a:lnTo>
                    <a:lnTo>
                      <a:pt x="132253" y="7420"/>
                    </a:lnTo>
                    <a:cubicBezTo>
                      <a:pt x="98655" y="-2558"/>
                      <a:pt x="62817" y="-2456"/>
                      <a:pt x="29220" y="7624"/>
                    </a:cubicBezTo>
                    <a:lnTo>
                      <a:pt x="0" y="16481"/>
                    </a:lnTo>
                    <a:lnTo>
                      <a:pt x="0" y="69830"/>
                    </a:lnTo>
                    <a:close/>
                  </a:path>
                </a:pathLst>
              </a:custGeom>
              <a:solidFill>
                <a:srgbClr val="9C979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06" name="Google Shape;7306;ge48d01fb7f_0_3011"/>
              <p:cNvSpPr/>
              <p:nvPr/>
            </p:nvSpPr>
            <p:spPr>
              <a:xfrm>
                <a:off x="1133498" y="1474072"/>
                <a:ext cx="342085" cy="105883"/>
              </a:xfrm>
              <a:custGeom>
                <a:avLst/>
                <a:gdLst/>
                <a:ahLst/>
                <a:cxnLst/>
                <a:rect l="l" t="t" r="r" b="b"/>
                <a:pathLst>
                  <a:path w="342085" h="105883" extrusionOk="0">
                    <a:moveTo>
                      <a:pt x="171043" y="0"/>
                    </a:moveTo>
                    <a:lnTo>
                      <a:pt x="0" y="65159"/>
                    </a:lnTo>
                    <a:lnTo>
                      <a:pt x="89594" y="105884"/>
                    </a:lnTo>
                    <a:lnTo>
                      <a:pt x="89594" y="65159"/>
                    </a:lnTo>
                    <a:lnTo>
                      <a:pt x="119526" y="56200"/>
                    </a:lnTo>
                    <a:cubicBezTo>
                      <a:pt x="153124" y="46120"/>
                      <a:pt x="188961" y="46120"/>
                      <a:pt x="222457" y="56200"/>
                    </a:cubicBezTo>
                    <a:lnTo>
                      <a:pt x="252492" y="65159"/>
                    </a:lnTo>
                    <a:lnTo>
                      <a:pt x="252492" y="105884"/>
                    </a:lnTo>
                    <a:lnTo>
                      <a:pt x="342085" y="65159"/>
                    </a:lnTo>
                    <a:lnTo>
                      <a:pt x="171043" y="0"/>
                    </a:lnTo>
                    <a:close/>
                  </a:path>
                </a:pathLst>
              </a:custGeom>
              <a:solidFill>
                <a:srgbClr val="706D6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07" name="Google Shape;7307;ge48d01fb7f_0_3011"/>
              <p:cNvSpPr/>
              <p:nvPr/>
            </p:nvSpPr>
            <p:spPr>
              <a:xfrm>
                <a:off x="1459293" y="1596246"/>
                <a:ext cx="32579" cy="40724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40724" extrusionOk="0">
                    <a:moveTo>
                      <a:pt x="0" y="40724"/>
                    </a:moveTo>
                    <a:lnTo>
                      <a:pt x="0" y="16290"/>
                    </a:lnTo>
                    <a:cubicBezTo>
                      <a:pt x="0" y="7330"/>
                      <a:pt x="7330" y="0"/>
                      <a:pt x="16290" y="0"/>
                    </a:cubicBezTo>
                    <a:cubicBezTo>
                      <a:pt x="25249" y="0"/>
                      <a:pt x="32580" y="7330"/>
                      <a:pt x="32580" y="16290"/>
                    </a:cubicBezTo>
                    <a:lnTo>
                      <a:pt x="32580" y="40724"/>
                    </a:lnTo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08" name="Google Shape;7308;ge48d01fb7f_0_3011"/>
              <p:cNvSpPr/>
              <p:nvPr/>
            </p:nvSpPr>
            <p:spPr>
              <a:xfrm>
                <a:off x="1451148" y="1588101"/>
                <a:ext cx="48869" cy="48869"/>
              </a:xfrm>
              <a:custGeom>
                <a:avLst/>
                <a:gdLst/>
                <a:ahLst/>
                <a:cxnLst/>
                <a:rect l="l" t="t" r="r" b="b"/>
                <a:pathLst>
                  <a:path w="48869" h="48869" extrusionOk="0">
                    <a:moveTo>
                      <a:pt x="48869" y="48869"/>
                    </a:moveTo>
                    <a:lnTo>
                      <a:pt x="32580" y="48869"/>
                    </a:lnTo>
                    <a:lnTo>
                      <a:pt x="32580" y="24435"/>
                    </a:lnTo>
                    <a:cubicBezTo>
                      <a:pt x="32580" y="19955"/>
                      <a:pt x="28914" y="16290"/>
                      <a:pt x="24435" y="16290"/>
                    </a:cubicBezTo>
                    <a:cubicBezTo>
                      <a:pt x="19955" y="16290"/>
                      <a:pt x="16290" y="19955"/>
                      <a:pt x="16290" y="24435"/>
                    </a:cubicBezTo>
                    <a:lnTo>
                      <a:pt x="16290" y="48869"/>
                    </a:lnTo>
                    <a:lnTo>
                      <a:pt x="0" y="48869"/>
                    </a:lnTo>
                    <a:lnTo>
                      <a:pt x="0" y="24435"/>
                    </a:lnTo>
                    <a:cubicBezTo>
                      <a:pt x="0" y="10996"/>
                      <a:pt x="10996" y="0"/>
                      <a:pt x="24435" y="0"/>
                    </a:cubicBezTo>
                    <a:cubicBezTo>
                      <a:pt x="37874" y="0"/>
                      <a:pt x="48869" y="10996"/>
                      <a:pt x="48869" y="24435"/>
                    </a:cubicBezTo>
                    <a:lnTo>
                      <a:pt x="48869" y="488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09" name="Google Shape;7309;ge48d01fb7f_0_3011"/>
              <p:cNvSpPr/>
              <p:nvPr/>
            </p:nvSpPr>
            <p:spPr>
              <a:xfrm>
                <a:off x="1467438" y="1661405"/>
                <a:ext cx="16289" cy="24434"/>
              </a:xfrm>
              <a:custGeom>
                <a:avLst/>
                <a:gdLst/>
                <a:ahLst/>
                <a:cxnLst/>
                <a:rect l="l" t="t" r="r" b="b"/>
                <a:pathLst>
                  <a:path w="16289" h="24434" extrusionOk="0">
                    <a:moveTo>
                      <a:pt x="0" y="0"/>
                    </a:moveTo>
                    <a:lnTo>
                      <a:pt x="16290" y="0"/>
                    </a:lnTo>
                    <a:lnTo>
                      <a:pt x="16290" y="16290"/>
                    </a:lnTo>
                    <a:cubicBezTo>
                      <a:pt x="16290" y="20769"/>
                      <a:pt x="12625" y="24435"/>
                      <a:pt x="8145" y="24435"/>
                    </a:cubicBezTo>
                    <a:lnTo>
                      <a:pt x="8145" y="24435"/>
                    </a:lnTo>
                    <a:cubicBezTo>
                      <a:pt x="3665" y="24435"/>
                      <a:pt x="0" y="20769"/>
                      <a:pt x="0" y="1629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10" name="Google Shape;7310;ge48d01fb7f_0_3011"/>
              <p:cNvSpPr/>
              <p:nvPr/>
            </p:nvSpPr>
            <p:spPr>
              <a:xfrm>
                <a:off x="1486884" y="1650816"/>
                <a:ext cx="23386" cy="26339"/>
              </a:xfrm>
              <a:custGeom>
                <a:avLst/>
                <a:gdLst/>
                <a:ahLst/>
                <a:cxnLst/>
                <a:rect l="l" t="t" r="r" b="b"/>
                <a:pathLst>
                  <a:path w="23386" h="26339" extrusionOk="0">
                    <a:moveTo>
                      <a:pt x="0" y="8145"/>
                    </a:moveTo>
                    <a:lnTo>
                      <a:pt x="14152" y="0"/>
                    </a:lnTo>
                    <a:lnTo>
                      <a:pt x="22297" y="14152"/>
                    </a:lnTo>
                    <a:cubicBezTo>
                      <a:pt x="24536" y="18021"/>
                      <a:pt x="23213" y="23009"/>
                      <a:pt x="19344" y="25249"/>
                    </a:cubicBezTo>
                    <a:lnTo>
                      <a:pt x="19344" y="25249"/>
                    </a:lnTo>
                    <a:cubicBezTo>
                      <a:pt x="15475" y="27489"/>
                      <a:pt x="10487" y="26165"/>
                      <a:pt x="8247" y="22297"/>
                    </a:cubicBezTo>
                    <a:lnTo>
                      <a:pt x="0" y="81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11" name="Google Shape;7311;ge48d01fb7f_0_3011"/>
              <p:cNvSpPr/>
              <p:nvPr/>
            </p:nvSpPr>
            <p:spPr>
              <a:xfrm>
                <a:off x="1441001" y="1650714"/>
                <a:ext cx="23382" cy="26339"/>
              </a:xfrm>
              <a:custGeom>
                <a:avLst/>
                <a:gdLst/>
                <a:ahLst/>
                <a:cxnLst/>
                <a:rect l="l" t="t" r="r" b="b"/>
                <a:pathLst>
                  <a:path w="23382" h="26339" extrusionOk="0">
                    <a:moveTo>
                      <a:pt x="1086" y="14152"/>
                    </a:moveTo>
                    <a:lnTo>
                      <a:pt x="9231" y="0"/>
                    </a:lnTo>
                    <a:lnTo>
                      <a:pt x="23383" y="8145"/>
                    </a:lnTo>
                    <a:lnTo>
                      <a:pt x="15238" y="22297"/>
                    </a:lnTo>
                    <a:cubicBezTo>
                      <a:pt x="12998" y="26165"/>
                      <a:pt x="8009" y="27489"/>
                      <a:pt x="4141" y="25249"/>
                    </a:cubicBezTo>
                    <a:lnTo>
                      <a:pt x="4141" y="25249"/>
                    </a:lnTo>
                    <a:cubicBezTo>
                      <a:pt x="170" y="23111"/>
                      <a:pt x="-1154" y="18122"/>
                      <a:pt x="1086" y="1415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12" name="Google Shape;7312;ge48d01fb7f_0_3011"/>
              <p:cNvSpPr/>
              <p:nvPr/>
            </p:nvSpPr>
            <p:spPr>
              <a:xfrm>
                <a:off x="1125451" y="1466004"/>
                <a:ext cx="358379" cy="162821"/>
              </a:xfrm>
              <a:custGeom>
                <a:avLst/>
                <a:gdLst/>
                <a:ahLst/>
                <a:cxnLst/>
                <a:rect l="l" t="t" r="r" b="b"/>
                <a:pathLst>
                  <a:path w="358379" h="162821" extrusionOk="0">
                    <a:moveTo>
                      <a:pt x="358277" y="73228"/>
                    </a:moveTo>
                    <a:cubicBezTo>
                      <a:pt x="358277" y="73126"/>
                      <a:pt x="358277" y="73024"/>
                      <a:pt x="358277" y="73024"/>
                    </a:cubicBezTo>
                    <a:cubicBezTo>
                      <a:pt x="358176" y="69766"/>
                      <a:pt x="356139" y="66814"/>
                      <a:pt x="353085" y="65694"/>
                    </a:cubicBezTo>
                    <a:lnTo>
                      <a:pt x="182042" y="535"/>
                    </a:lnTo>
                    <a:cubicBezTo>
                      <a:pt x="180210" y="-178"/>
                      <a:pt x="178072" y="-178"/>
                      <a:pt x="176239" y="535"/>
                    </a:cubicBezTo>
                    <a:lnTo>
                      <a:pt x="5196" y="65694"/>
                    </a:lnTo>
                    <a:cubicBezTo>
                      <a:pt x="2142" y="66915"/>
                      <a:pt x="106" y="69766"/>
                      <a:pt x="4" y="73024"/>
                    </a:cubicBezTo>
                    <a:cubicBezTo>
                      <a:pt x="-98" y="76282"/>
                      <a:pt x="1735" y="79336"/>
                      <a:pt x="4789" y="80660"/>
                    </a:cubicBezTo>
                    <a:lnTo>
                      <a:pt x="89598" y="119246"/>
                    </a:lnTo>
                    <a:lnTo>
                      <a:pt x="89598" y="126577"/>
                    </a:lnTo>
                    <a:cubicBezTo>
                      <a:pt x="89598" y="130038"/>
                      <a:pt x="91838" y="133093"/>
                      <a:pt x="95096" y="134314"/>
                    </a:cubicBezTo>
                    <a:lnTo>
                      <a:pt x="176545" y="162414"/>
                    </a:lnTo>
                    <a:cubicBezTo>
                      <a:pt x="177359" y="162720"/>
                      <a:pt x="178275" y="162821"/>
                      <a:pt x="179192" y="162821"/>
                    </a:cubicBezTo>
                    <a:cubicBezTo>
                      <a:pt x="180108" y="162821"/>
                      <a:pt x="181024" y="162720"/>
                      <a:pt x="181839" y="162414"/>
                    </a:cubicBezTo>
                    <a:lnTo>
                      <a:pt x="263288" y="134314"/>
                    </a:lnTo>
                    <a:cubicBezTo>
                      <a:pt x="266546" y="133194"/>
                      <a:pt x="268785" y="130140"/>
                      <a:pt x="268785" y="126577"/>
                    </a:cubicBezTo>
                    <a:lnTo>
                      <a:pt x="268785" y="119246"/>
                    </a:lnTo>
                    <a:lnTo>
                      <a:pt x="342089" y="85954"/>
                    </a:lnTo>
                    <a:lnTo>
                      <a:pt x="342089" y="105807"/>
                    </a:lnTo>
                    <a:cubicBezTo>
                      <a:pt x="342089" y="110287"/>
                      <a:pt x="345755" y="113952"/>
                      <a:pt x="350234" y="113952"/>
                    </a:cubicBezTo>
                    <a:lnTo>
                      <a:pt x="350234" y="113952"/>
                    </a:lnTo>
                    <a:cubicBezTo>
                      <a:pt x="354714" y="113952"/>
                      <a:pt x="358379" y="110287"/>
                      <a:pt x="358379" y="105807"/>
                    </a:cubicBezTo>
                    <a:lnTo>
                      <a:pt x="358277" y="73228"/>
                    </a:lnTo>
                    <a:lnTo>
                      <a:pt x="358277" y="73228"/>
                    </a:lnTo>
                    <a:close/>
                    <a:moveTo>
                      <a:pt x="252394" y="120773"/>
                    </a:moveTo>
                    <a:lnTo>
                      <a:pt x="179090" y="146124"/>
                    </a:lnTo>
                    <a:lnTo>
                      <a:pt x="105786" y="120773"/>
                    </a:lnTo>
                    <a:lnTo>
                      <a:pt x="105786" y="79235"/>
                    </a:lnTo>
                    <a:lnTo>
                      <a:pt x="129915" y="72006"/>
                    </a:lnTo>
                    <a:cubicBezTo>
                      <a:pt x="141929" y="68341"/>
                      <a:pt x="154248" y="66101"/>
                      <a:pt x="166669" y="65185"/>
                    </a:cubicBezTo>
                    <a:cubicBezTo>
                      <a:pt x="167178" y="65185"/>
                      <a:pt x="167687" y="65185"/>
                      <a:pt x="168196" y="65083"/>
                    </a:cubicBezTo>
                    <a:cubicBezTo>
                      <a:pt x="169112" y="64981"/>
                      <a:pt x="170029" y="64981"/>
                      <a:pt x="170945" y="64981"/>
                    </a:cubicBezTo>
                    <a:lnTo>
                      <a:pt x="170945" y="113850"/>
                    </a:lnTo>
                    <a:cubicBezTo>
                      <a:pt x="170945" y="118330"/>
                      <a:pt x="174610" y="121995"/>
                      <a:pt x="179090" y="121995"/>
                    </a:cubicBezTo>
                    <a:lnTo>
                      <a:pt x="179090" y="121995"/>
                    </a:lnTo>
                    <a:cubicBezTo>
                      <a:pt x="183570" y="121995"/>
                      <a:pt x="187235" y="118330"/>
                      <a:pt x="187235" y="113850"/>
                    </a:cubicBezTo>
                    <a:lnTo>
                      <a:pt x="187235" y="64981"/>
                    </a:lnTo>
                    <a:cubicBezTo>
                      <a:pt x="187642" y="64981"/>
                      <a:pt x="188151" y="64981"/>
                      <a:pt x="188660" y="64981"/>
                    </a:cubicBezTo>
                    <a:cubicBezTo>
                      <a:pt x="189373" y="64981"/>
                      <a:pt x="190187" y="64981"/>
                      <a:pt x="190900" y="65083"/>
                    </a:cubicBezTo>
                    <a:cubicBezTo>
                      <a:pt x="203219" y="65999"/>
                      <a:pt x="215538" y="68239"/>
                      <a:pt x="227552" y="71802"/>
                    </a:cubicBezTo>
                    <a:lnTo>
                      <a:pt x="252394" y="79336"/>
                    </a:lnTo>
                    <a:lnTo>
                      <a:pt x="252394" y="120773"/>
                    </a:lnTo>
                    <a:close/>
                    <a:moveTo>
                      <a:pt x="268684" y="101328"/>
                    </a:moveTo>
                    <a:lnTo>
                      <a:pt x="268684" y="73228"/>
                    </a:lnTo>
                    <a:cubicBezTo>
                      <a:pt x="268684" y="72311"/>
                      <a:pt x="268582" y="71497"/>
                      <a:pt x="268276" y="70682"/>
                    </a:cubicBezTo>
                    <a:cubicBezTo>
                      <a:pt x="268073" y="70173"/>
                      <a:pt x="267767" y="69664"/>
                      <a:pt x="267462" y="69155"/>
                    </a:cubicBezTo>
                    <a:cubicBezTo>
                      <a:pt x="267360" y="68952"/>
                      <a:pt x="267258" y="68646"/>
                      <a:pt x="267055" y="68443"/>
                    </a:cubicBezTo>
                    <a:cubicBezTo>
                      <a:pt x="266749" y="68035"/>
                      <a:pt x="266240" y="67628"/>
                      <a:pt x="265833" y="67323"/>
                    </a:cubicBezTo>
                    <a:cubicBezTo>
                      <a:pt x="265629" y="67119"/>
                      <a:pt x="265426" y="66814"/>
                      <a:pt x="265222" y="66712"/>
                    </a:cubicBezTo>
                    <a:cubicBezTo>
                      <a:pt x="264917" y="66508"/>
                      <a:pt x="264509" y="66406"/>
                      <a:pt x="264102" y="66203"/>
                    </a:cubicBezTo>
                    <a:cubicBezTo>
                      <a:pt x="263695" y="65999"/>
                      <a:pt x="263288" y="65694"/>
                      <a:pt x="262779" y="65592"/>
                    </a:cubicBezTo>
                    <a:lnTo>
                      <a:pt x="232846" y="56632"/>
                    </a:lnTo>
                    <a:cubicBezTo>
                      <a:pt x="219407" y="52662"/>
                      <a:pt x="205764" y="50117"/>
                      <a:pt x="191918" y="49200"/>
                    </a:cubicBezTo>
                    <a:cubicBezTo>
                      <a:pt x="191816" y="49200"/>
                      <a:pt x="191714" y="49200"/>
                      <a:pt x="191511" y="49200"/>
                    </a:cubicBezTo>
                    <a:cubicBezTo>
                      <a:pt x="187337" y="48895"/>
                      <a:pt x="183162" y="48793"/>
                      <a:pt x="178988" y="48793"/>
                    </a:cubicBezTo>
                    <a:cubicBezTo>
                      <a:pt x="178784" y="48793"/>
                      <a:pt x="178479" y="48895"/>
                      <a:pt x="178275" y="48793"/>
                    </a:cubicBezTo>
                    <a:cubicBezTo>
                      <a:pt x="176748" y="48284"/>
                      <a:pt x="175221" y="48386"/>
                      <a:pt x="173694" y="48691"/>
                    </a:cubicBezTo>
                    <a:cubicBezTo>
                      <a:pt x="170945" y="49302"/>
                      <a:pt x="168094" y="49098"/>
                      <a:pt x="165345" y="49302"/>
                    </a:cubicBezTo>
                    <a:cubicBezTo>
                      <a:pt x="151601" y="50320"/>
                      <a:pt x="137958" y="52764"/>
                      <a:pt x="124519" y="56836"/>
                    </a:cubicBezTo>
                    <a:lnTo>
                      <a:pt x="95605" y="65388"/>
                    </a:lnTo>
                    <a:lnTo>
                      <a:pt x="95299" y="65490"/>
                    </a:lnTo>
                    <a:lnTo>
                      <a:pt x="95299" y="65490"/>
                    </a:lnTo>
                    <a:cubicBezTo>
                      <a:pt x="94587" y="65694"/>
                      <a:pt x="93976" y="65999"/>
                      <a:pt x="93467" y="66406"/>
                    </a:cubicBezTo>
                    <a:cubicBezTo>
                      <a:pt x="93365" y="66508"/>
                      <a:pt x="93161" y="66508"/>
                      <a:pt x="92958" y="66610"/>
                    </a:cubicBezTo>
                    <a:cubicBezTo>
                      <a:pt x="90820" y="68137"/>
                      <a:pt x="89496" y="70581"/>
                      <a:pt x="89496" y="73228"/>
                    </a:cubicBezTo>
                    <a:lnTo>
                      <a:pt x="89496" y="101328"/>
                    </a:lnTo>
                    <a:lnTo>
                      <a:pt x="29224" y="73940"/>
                    </a:lnTo>
                    <a:lnTo>
                      <a:pt x="179090" y="16824"/>
                    </a:lnTo>
                    <a:lnTo>
                      <a:pt x="328956" y="73940"/>
                    </a:lnTo>
                    <a:lnTo>
                      <a:pt x="268684" y="1013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13" name="Google Shape;7313;ge48d01fb7f_0_3011"/>
              <p:cNvSpPr/>
              <p:nvPr/>
            </p:nvSpPr>
            <p:spPr>
              <a:xfrm>
                <a:off x="1410424" y="1865027"/>
                <a:ext cx="32579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81448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81449"/>
                    </a:ln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14" name="Google Shape;7314;ge48d01fb7f_0_3011"/>
              <p:cNvSpPr/>
              <p:nvPr/>
            </p:nvSpPr>
            <p:spPr>
              <a:xfrm>
                <a:off x="1434859" y="1799868"/>
                <a:ext cx="32579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65159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65159"/>
                    </a:lnTo>
                    <a:lnTo>
                      <a:pt x="0" y="651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979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15" name="Google Shape;7315;ge48d01fb7f_0_3011"/>
              <p:cNvSpPr/>
              <p:nvPr/>
            </p:nvSpPr>
            <p:spPr>
              <a:xfrm>
                <a:off x="1410424" y="1718419"/>
                <a:ext cx="32579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81448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81449"/>
                    </a:ln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16" name="Google Shape;7316;ge48d01fb7f_0_3011"/>
              <p:cNvSpPr/>
              <p:nvPr/>
            </p:nvSpPr>
            <p:spPr>
              <a:xfrm>
                <a:off x="1191530" y="1710274"/>
                <a:ext cx="324777" cy="244346"/>
              </a:xfrm>
              <a:custGeom>
                <a:avLst/>
                <a:gdLst/>
                <a:ahLst/>
                <a:cxnLst/>
                <a:rect l="l" t="t" r="r" b="b"/>
                <a:pathLst>
                  <a:path w="324777" h="244346" extrusionOk="0">
                    <a:moveTo>
                      <a:pt x="306655" y="82365"/>
                    </a:moveTo>
                    <a:cubicBezTo>
                      <a:pt x="307775" y="79515"/>
                      <a:pt x="308488" y="76460"/>
                      <a:pt x="308488" y="73304"/>
                    </a:cubicBezTo>
                    <a:lnTo>
                      <a:pt x="308488" y="24435"/>
                    </a:lnTo>
                    <a:cubicBezTo>
                      <a:pt x="308488" y="10996"/>
                      <a:pt x="297492" y="0"/>
                      <a:pt x="284053" y="0"/>
                    </a:cubicBezTo>
                    <a:lnTo>
                      <a:pt x="186314" y="0"/>
                    </a:lnTo>
                    <a:lnTo>
                      <a:pt x="186314" y="16290"/>
                    </a:lnTo>
                    <a:lnTo>
                      <a:pt x="210749" y="16290"/>
                    </a:lnTo>
                    <a:lnTo>
                      <a:pt x="210749" y="81449"/>
                    </a:lnTo>
                    <a:lnTo>
                      <a:pt x="186314" y="81449"/>
                    </a:lnTo>
                    <a:lnTo>
                      <a:pt x="186314" y="97739"/>
                    </a:lnTo>
                    <a:lnTo>
                      <a:pt x="235184" y="97739"/>
                    </a:lnTo>
                    <a:lnTo>
                      <a:pt x="235184" y="146608"/>
                    </a:lnTo>
                    <a:lnTo>
                      <a:pt x="151597" y="146608"/>
                    </a:lnTo>
                    <a:lnTo>
                      <a:pt x="151597" y="162898"/>
                    </a:lnTo>
                    <a:lnTo>
                      <a:pt x="210749" y="162898"/>
                    </a:lnTo>
                    <a:lnTo>
                      <a:pt x="210749" y="228057"/>
                    </a:lnTo>
                    <a:lnTo>
                      <a:pt x="0" y="228057"/>
                    </a:lnTo>
                    <a:lnTo>
                      <a:pt x="0" y="244347"/>
                    </a:lnTo>
                    <a:lnTo>
                      <a:pt x="275908" y="244347"/>
                    </a:lnTo>
                    <a:cubicBezTo>
                      <a:pt x="289347" y="244347"/>
                      <a:pt x="300343" y="233351"/>
                      <a:pt x="300343" y="219912"/>
                    </a:cubicBezTo>
                    <a:lnTo>
                      <a:pt x="300343" y="171043"/>
                    </a:lnTo>
                    <a:cubicBezTo>
                      <a:pt x="300343" y="168192"/>
                      <a:pt x="299732" y="165443"/>
                      <a:pt x="298816" y="162898"/>
                    </a:cubicBezTo>
                    <a:lnTo>
                      <a:pt x="300343" y="162898"/>
                    </a:lnTo>
                    <a:cubicBezTo>
                      <a:pt x="313782" y="162898"/>
                      <a:pt x="324778" y="151902"/>
                      <a:pt x="324778" y="138463"/>
                    </a:cubicBezTo>
                    <a:lnTo>
                      <a:pt x="324778" y="105884"/>
                    </a:lnTo>
                    <a:cubicBezTo>
                      <a:pt x="324778" y="94583"/>
                      <a:pt x="317040" y="85216"/>
                      <a:pt x="306655" y="82365"/>
                    </a:cubicBezTo>
                    <a:close/>
                    <a:moveTo>
                      <a:pt x="292198" y="24435"/>
                    </a:moveTo>
                    <a:lnTo>
                      <a:pt x="292198" y="73304"/>
                    </a:lnTo>
                    <a:cubicBezTo>
                      <a:pt x="292198" y="77784"/>
                      <a:pt x="288533" y="81449"/>
                      <a:pt x="284053" y="81449"/>
                    </a:cubicBezTo>
                    <a:lnTo>
                      <a:pt x="259618" y="81449"/>
                    </a:lnTo>
                    <a:lnTo>
                      <a:pt x="259618" y="16290"/>
                    </a:lnTo>
                    <a:lnTo>
                      <a:pt x="284053" y="16290"/>
                    </a:lnTo>
                    <a:cubicBezTo>
                      <a:pt x="288533" y="16290"/>
                      <a:pt x="292198" y="19955"/>
                      <a:pt x="292198" y="24435"/>
                    </a:cubicBezTo>
                    <a:close/>
                    <a:moveTo>
                      <a:pt x="227039" y="16290"/>
                    </a:moveTo>
                    <a:lnTo>
                      <a:pt x="243329" y="16290"/>
                    </a:lnTo>
                    <a:lnTo>
                      <a:pt x="243329" y="81449"/>
                    </a:lnTo>
                    <a:lnTo>
                      <a:pt x="227039" y="81449"/>
                    </a:lnTo>
                    <a:lnTo>
                      <a:pt x="227039" y="16290"/>
                    </a:lnTo>
                    <a:close/>
                    <a:moveTo>
                      <a:pt x="251474" y="97739"/>
                    </a:moveTo>
                    <a:lnTo>
                      <a:pt x="267763" y="97739"/>
                    </a:lnTo>
                    <a:lnTo>
                      <a:pt x="267763" y="146608"/>
                    </a:lnTo>
                    <a:lnTo>
                      <a:pt x="251474" y="146608"/>
                    </a:lnTo>
                    <a:lnTo>
                      <a:pt x="251474" y="97739"/>
                    </a:lnTo>
                    <a:close/>
                    <a:moveTo>
                      <a:pt x="227039" y="228057"/>
                    </a:moveTo>
                    <a:lnTo>
                      <a:pt x="227039" y="162898"/>
                    </a:lnTo>
                    <a:lnTo>
                      <a:pt x="243329" y="162898"/>
                    </a:lnTo>
                    <a:lnTo>
                      <a:pt x="243329" y="228057"/>
                    </a:lnTo>
                    <a:lnTo>
                      <a:pt x="227039" y="228057"/>
                    </a:lnTo>
                    <a:close/>
                    <a:moveTo>
                      <a:pt x="284053" y="171043"/>
                    </a:moveTo>
                    <a:lnTo>
                      <a:pt x="284053" y="219912"/>
                    </a:lnTo>
                    <a:cubicBezTo>
                      <a:pt x="284053" y="224392"/>
                      <a:pt x="280388" y="228057"/>
                      <a:pt x="275908" y="228057"/>
                    </a:cubicBezTo>
                    <a:lnTo>
                      <a:pt x="259618" y="228057"/>
                    </a:lnTo>
                    <a:lnTo>
                      <a:pt x="259618" y="162898"/>
                    </a:lnTo>
                    <a:lnTo>
                      <a:pt x="275908" y="162898"/>
                    </a:lnTo>
                    <a:cubicBezTo>
                      <a:pt x="280388" y="162898"/>
                      <a:pt x="284053" y="166563"/>
                      <a:pt x="284053" y="171043"/>
                    </a:cubicBezTo>
                    <a:close/>
                    <a:moveTo>
                      <a:pt x="308488" y="138463"/>
                    </a:moveTo>
                    <a:cubicBezTo>
                      <a:pt x="308488" y="142943"/>
                      <a:pt x="304823" y="146608"/>
                      <a:pt x="300343" y="146608"/>
                    </a:cubicBezTo>
                    <a:lnTo>
                      <a:pt x="284053" y="146608"/>
                    </a:lnTo>
                    <a:lnTo>
                      <a:pt x="284053" y="97739"/>
                    </a:lnTo>
                    <a:lnTo>
                      <a:pt x="300343" y="97739"/>
                    </a:lnTo>
                    <a:cubicBezTo>
                      <a:pt x="304823" y="97739"/>
                      <a:pt x="308488" y="101404"/>
                      <a:pt x="308488" y="105884"/>
                    </a:cubicBezTo>
                    <a:lnTo>
                      <a:pt x="308488" y="1384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7317" name="Google Shape;7317;ge48d01fb7f_0_3011"/>
          <p:cNvGrpSpPr/>
          <p:nvPr/>
        </p:nvGrpSpPr>
        <p:grpSpPr>
          <a:xfrm>
            <a:off x="-812316" y="2077476"/>
            <a:ext cx="896700" cy="896700"/>
            <a:chOff x="-812316" y="2077476"/>
            <a:chExt cx="896700" cy="896700"/>
          </a:xfrm>
        </p:grpSpPr>
        <p:sp>
          <p:nvSpPr>
            <p:cNvPr id="7318" name="Google Shape;7318;ge48d01fb7f_0_3011"/>
            <p:cNvSpPr/>
            <p:nvPr/>
          </p:nvSpPr>
          <p:spPr>
            <a:xfrm>
              <a:off x="-812316" y="2077476"/>
              <a:ext cx="896700" cy="8967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9" name="Google Shape;7319;ge48d01fb7f_0_3011"/>
            <p:cNvSpPr/>
            <p:nvPr/>
          </p:nvSpPr>
          <p:spPr>
            <a:xfrm>
              <a:off x="-726564" y="2152387"/>
              <a:ext cx="746100" cy="746100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320" name="Google Shape;7320;ge48d01fb7f_0_3011"/>
            <p:cNvGrpSpPr/>
            <p:nvPr/>
          </p:nvGrpSpPr>
          <p:grpSpPr>
            <a:xfrm>
              <a:off x="-613597" y="2317629"/>
              <a:ext cx="538134" cy="368676"/>
              <a:chOff x="992063" y="2434116"/>
              <a:chExt cx="538134" cy="368676"/>
            </a:xfrm>
          </p:grpSpPr>
          <p:sp>
            <p:nvSpPr>
              <p:cNvPr id="7321" name="Google Shape;7321;ge48d01fb7f_0_3011"/>
              <p:cNvSpPr/>
              <p:nvPr/>
            </p:nvSpPr>
            <p:spPr>
              <a:xfrm>
                <a:off x="1008580" y="2615194"/>
                <a:ext cx="505958" cy="179779"/>
              </a:xfrm>
              <a:custGeom>
                <a:avLst/>
                <a:gdLst/>
                <a:ahLst/>
                <a:cxnLst/>
                <a:rect l="l" t="t" r="r" b="b"/>
                <a:pathLst>
                  <a:path w="505958" h="179779" extrusionOk="0">
                    <a:moveTo>
                      <a:pt x="505958" y="0"/>
                    </a:moveTo>
                    <a:lnTo>
                      <a:pt x="0" y="0"/>
                    </a:lnTo>
                    <a:lnTo>
                      <a:pt x="0" y="169269"/>
                    </a:lnTo>
                    <a:cubicBezTo>
                      <a:pt x="0" y="175074"/>
                      <a:pt x="4706" y="179780"/>
                      <a:pt x="10510" y="179780"/>
                    </a:cubicBezTo>
                    <a:lnTo>
                      <a:pt x="495448" y="179780"/>
                    </a:lnTo>
                    <a:cubicBezTo>
                      <a:pt x="501253" y="179780"/>
                      <a:pt x="505958" y="175074"/>
                      <a:pt x="505958" y="169269"/>
                    </a:cubicBez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22" name="Google Shape;7322;ge48d01fb7f_0_3011"/>
              <p:cNvSpPr/>
              <p:nvPr/>
            </p:nvSpPr>
            <p:spPr>
              <a:xfrm>
                <a:off x="1487365" y="2615194"/>
                <a:ext cx="27172" cy="179779"/>
              </a:xfrm>
              <a:custGeom>
                <a:avLst/>
                <a:gdLst/>
                <a:ahLst/>
                <a:cxnLst/>
                <a:rect l="l" t="t" r="r" b="b"/>
                <a:pathLst>
                  <a:path w="27172" h="179779" extrusionOk="0">
                    <a:moveTo>
                      <a:pt x="0" y="0"/>
                    </a:moveTo>
                    <a:lnTo>
                      <a:pt x="0" y="179780"/>
                    </a:lnTo>
                    <a:lnTo>
                      <a:pt x="16746" y="179780"/>
                    </a:lnTo>
                    <a:cubicBezTo>
                      <a:pt x="22505" y="179780"/>
                      <a:pt x="27173" y="175112"/>
                      <a:pt x="27173" y="169354"/>
                    </a:cubicBezTo>
                    <a:lnTo>
                      <a:pt x="27173" y="0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23" name="Google Shape;7323;ge48d01fb7f_0_3011"/>
              <p:cNvSpPr/>
              <p:nvPr/>
            </p:nvSpPr>
            <p:spPr>
              <a:xfrm>
                <a:off x="1008581" y="2571770"/>
                <a:ext cx="505958" cy="50120"/>
              </a:xfrm>
              <a:custGeom>
                <a:avLst/>
                <a:gdLst/>
                <a:ahLst/>
                <a:cxnLst/>
                <a:rect l="l" t="t" r="r" b="b"/>
                <a:pathLst>
                  <a:path w="505958" h="50120" extrusionOk="0">
                    <a:moveTo>
                      <a:pt x="473434" y="0"/>
                    </a:moveTo>
                    <a:lnTo>
                      <a:pt x="32522" y="0"/>
                    </a:lnTo>
                    <a:cubicBezTo>
                      <a:pt x="27651" y="0"/>
                      <a:pt x="23008" y="2066"/>
                      <a:pt x="19748" y="5686"/>
                    </a:cubicBezTo>
                    <a:lnTo>
                      <a:pt x="2598" y="24728"/>
                    </a:lnTo>
                    <a:cubicBezTo>
                      <a:pt x="925" y="26585"/>
                      <a:pt x="0" y="28996"/>
                      <a:pt x="0" y="31496"/>
                    </a:cubicBezTo>
                    <a:lnTo>
                      <a:pt x="0" y="50120"/>
                    </a:lnTo>
                    <a:lnTo>
                      <a:pt x="505958" y="50120"/>
                    </a:lnTo>
                    <a:lnTo>
                      <a:pt x="505958" y="31496"/>
                    </a:lnTo>
                    <a:cubicBezTo>
                      <a:pt x="505958" y="28996"/>
                      <a:pt x="505032" y="26585"/>
                      <a:pt x="503360" y="24728"/>
                    </a:cubicBezTo>
                    <a:lnTo>
                      <a:pt x="486210" y="5686"/>
                    </a:lnTo>
                    <a:cubicBezTo>
                      <a:pt x="482948" y="2067"/>
                      <a:pt x="478305" y="0"/>
                      <a:pt x="473434" y="0"/>
                    </a:cubicBez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24" name="Google Shape;7324;ge48d01fb7f_0_3011"/>
              <p:cNvSpPr/>
              <p:nvPr/>
            </p:nvSpPr>
            <p:spPr>
              <a:xfrm>
                <a:off x="1455050" y="2571770"/>
                <a:ext cx="59487" cy="50121"/>
              </a:xfrm>
              <a:custGeom>
                <a:avLst/>
                <a:gdLst/>
                <a:ahLst/>
                <a:cxnLst/>
                <a:rect l="l" t="t" r="r" b="b"/>
                <a:pathLst>
                  <a:path w="59487" h="50121" extrusionOk="0">
                    <a:moveTo>
                      <a:pt x="56890" y="24728"/>
                    </a:moveTo>
                    <a:lnTo>
                      <a:pt x="39740" y="5686"/>
                    </a:lnTo>
                    <a:cubicBezTo>
                      <a:pt x="36480" y="2066"/>
                      <a:pt x="31837" y="0"/>
                      <a:pt x="26966" y="0"/>
                    </a:cubicBezTo>
                    <a:lnTo>
                      <a:pt x="0" y="0"/>
                    </a:lnTo>
                    <a:lnTo>
                      <a:pt x="26118" y="28998"/>
                    </a:lnTo>
                    <a:cubicBezTo>
                      <a:pt x="30107" y="33427"/>
                      <a:pt x="32315" y="39177"/>
                      <a:pt x="32315" y="45138"/>
                    </a:cubicBezTo>
                    <a:lnTo>
                      <a:pt x="32315" y="50121"/>
                    </a:lnTo>
                    <a:lnTo>
                      <a:pt x="59488" y="50121"/>
                    </a:lnTo>
                    <a:lnTo>
                      <a:pt x="59488" y="31496"/>
                    </a:lnTo>
                    <a:cubicBezTo>
                      <a:pt x="59488" y="28996"/>
                      <a:pt x="58562" y="26585"/>
                      <a:pt x="56890" y="24728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25" name="Google Shape;7325;ge48d01fb7f_0_3011"/>
              <p:cNvSpPr/>
              <p:nvPr/>
            </p:nvSpPr>
            <p:spPr>
              <a:xfrm>
                <a:off x="1153957" y="2510401"/>
                <a:ext cx="215203" cy="153006"/>
              </a:xfrm>
              <a:custGeom>
                <a:avLst/>
                <a:gdLst/>
                <a:ahLst/>
                <a:cxnLst/>
                <a:rect l="l" t="t" r="r" b="b"/>
                <a:pathLst>
                  <a:path w="215203" h="153006" extrusionOk="0">
                    <a:moveTo>
                      <a:pt x="0" y="0"/>
                    </a:moveTo>
                    <a:lnTo>
                      <a:pt x="215203" y="0"/>
                    </a:lnTo>
                    <a:lnTo>
                      <a:pt x="215203" y="153007"/>
                    </a:lnTo>
                    <a:lnTo>
                      <a:pt x="0" y="153007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26" name="Google Shape;7326;ge48d01fb7f_0_3011"/>
              <p:cNvSpPr/>
              <p:nvPr/>
            </p:nvSpPr>
            <p:spPr>
              <a:xfrm>
                <a:off x="1341988" y="2510401"/>
                <a:ext cx="27172" cy="153006"/>
              </a:xfrm>
              <a:custGeom>
                <a:avLst/>
                <a:gdLst/>
                <a:ahLst/>
                <a:cxnLst/>
                <a:rect l="l" t="t" r="r" b="b"/>
                <a:pathLst>
                  <a:path w="27172" h="153006" extrusionOk="0">
                    <a:moveTo>
                      <a:pt x="0" y="0"/>
                    </a:moveTo>
                    <a:lnTo>
                      <a:pt x="27173" y="0"/>
                    </a:lnTo>
                    <a:lnTo>
                      <a:pt x="27173" y="153007"/>
                    </a:lnTo>
                    <a:lnTo>
                      <a:pt x="0" y="153007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27" name="Google Shape;7327;ge48d01fb7f_0_3011"/>
              <p:cNvSpPr/>
              <p:nvPr/>
            </p:nvSpPr>
            <p:spPr>
              <a:xfrm>
                <a:off x="1045410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6" y="12166"/>
                      <a:pt x="42180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28" name="Google Shape;7328;ge48d01fb7f_0_3011"/>
              <p:cNvSpPr/>
              <p:nvPr/>
            </p:nvSpPr>
            <p:spPr>
              <a:xfrm>
                <a:off x="1139898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6" y="12166"/>
                      <a:pt x="42180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29" name="Google Shape;7329;ge48d01fb7f_0_3011"/>
              <p:cNvSpPr/>
              <p:nvPr/>
            </p:nvSpPr>
            <p:spPr>
              <a:xfrm>
                <a:off x="1234387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30" name="Google Shape;7330;ge48d01fb7f_0_3011"/>
              <p:cNvSpPr/>
              <p:nvPr/>
            </p:nvSpPr>
            <p:spPr>
              <a:xfrm>
                <a:off x="1328874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31" name="Google Shape;7331;ge48d01fb7f_0_3011"/>
              <p:cNvSpPr/>
              <p:nvPr/>
            </p:nvSpPr>
            <p:spPr>
              <a:xfrm>
                <a:off x="1423362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32" name="Google Shape;7332;ge48d01fb7f_0_3011"/>
              <p:cNvSpPr/>
              <p:nvPr/>
            </p:nvSpPr>
            <p:spPr>
              <a:xfrm>
                <a:off x="1061681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5" y="12165"/>
                      <a:pt x="25909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33" name="Google Shape;7333;ge48d01fb7f_0_3011"/>
              <p:cNvSpPr/>
              <p:nvPr/>
            </p:nvSpPr>
            <p:spPr>
              <a:xfrm>
                <a:off x="1156170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34" name="Google Shape;7334;ge48d01fb7f_0_3011"/>
              <p:cNvSpPr/>
              <p:nvPr/>
            </p:nvSpPr>
            <p:spPr>
              <a:xfrm>
                <a:off x="1250658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35" name="Google Shape;7335;ge48d01fb7f_0_3011"/>
              <p:cNvSpPr/>
              <p:nvPr/>
            </p:nvSpPr>
            <p:spPr>
              <a:xfrm>
                <a:off x="1345146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36" name="Google Shape;7336;ge48d01fb7f_0_3011"/>
              <p:cNvSpPr/>
              <p:nvPr/>
            </p:nvSpPr>
            <p:spPr>
              <a:xfrm>
                <a:off x="1441330" y="2713385"/>
                <a:ext cx="36377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6377" h="81588" extrusionOk="0">
                    <a:moveTo>
                      <a:pt x="9205" y="0"/>
                    </a:moveTo>
                    <a:cubicBezTo>
                      <a:pt x="5973" y="0"/>
                      <a:pt x="2875" y="567"/>
                      <a:pt x="0" y="1602"/>
                    </a:cubicBezTo>
                    <a:cubicBezTo>
                      <a:pt x="10476" y="5374"/>
                      <a:pt x="17968" y="15397"/>
                      <a:pt x="17968" y="27173"/>
                    </a:cubicBezTo>
                    <a:lnTo>
                      <a:pt x="17968" y="81588"/>
                    </a:lnTo>
                    <a:lnTo>
                      <a:pt x="36378" y="81588"/>
                    </a:lnTo>
                    <a:lnTo>
                      <a:pt x="36378" y="27173"/>
                    </a:lnTo>
                    <a:cubicBezTo>
                      <a:pt x="36378" y="12165"/>
                      <a:pt x="24212" y="0"/>
                      <a:pt x="9205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37" name="Google Shape;7337;ge48d01fb7f_0_3011"/>
              <p:cNvSpPr/>
              <p:nvPr/>
            </p:nvSpPr>
            <p:spPr>
              <a:xfrm>
                <a:off x="1125634" y="2441923"/>
                <a:ext cx="271850" cy="90937"/>
              </a:xfrm>
              <a:custGeom>
                <a:avLst/>
                <a:gdLst/>
                <a:ahLst/>
                <a:cxnLst/>
                <a:rect l="l" t="t" r="r" b="b"/>
                <a:pathLst>
                  <a:path w="271850" h="90937" extrusionOk="0">
                    <a:moveTo>
                      <a:pt x="271850" y="85723"/>
                    </a:moveTo>
                    <a:lnTo>
                      <a:pt x="271850" y="71500"/>
                    </a:lnTo>
                    <a:cubicBezTo>
                      <a:pt x="271850" y="68345"/>
                      <a:pt x="270070" y="65460"/>
                      <a:pt x="267251" y="64045"/>
                    </a:cubicBezTo>
                    <a:lnTo>
                      <a:pt x="142940" y="1662"/>
                    </a:lnTo>
                    <a:cubicBezTo>
                      <a:pt x="138525" y="-554"/>
                      <a:pt x="133325" y="-554"/>
                      <a:pt x="128910" y="1662"/>
                    </a:cubicBezTo>
                    <a:lnTo>
                      <a:pt x="4599" y="64046"/>
                    </a:lnTo>
                    <a:cubicBezTo>
                      <a:pt x="1779" y="65461"/>
                      <a:pt x="0" y="68346"/>
                      <a:pt x="0" y="71501"/>
                    </a:cubicBezTo>
                    <a:lnTo>
                      <a:pt x="0" y="85724"/>
                    </a:lnTo>
                    <a:cubicBezTo>
                      <a:pt x="0" y="88603"/>
                      <a:pt x="2334" y="90937"/>
                      <a:pt x="5213" y="90937"/>
                    </a:cubicBezTo>
                    <a:lnTo>
                      <a:pt x="266637" y="90937"/>
                    </a:lnTo>
                    <a:cubicBezTo>
                      <a:pt x="269516" y="90936"/>
                      <a:pt x="271850" y="88603"/>
                      <a:pt x="271850" y="85723"/>
                    </a:cubicBez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38" name="Google Shape;7338;ge48d01fb7f_0_3011"/>
              <p:cNvSpPr/>
              <p:nvPr/>
            </p:nvSpPr>
            <p:spPr>
              <a:xfrm>
                <a:off x="1125633" y="2500921"/>
                <a:ext cx="271850" cy="31940"/>
              </a:xfrm>
              <a:custGeom>
                <a:avLst/>
                <a:gdLst/>
                <a:ahLst/>
                <a:cxnLst/>
                <a:rect l="l" t="t" r="r" b="b"/>
                <a:pathLst>
                  <a:path w="271850" h="31940" extrusionOk="0">
                    <a:moveTo>
                      <a:pt x="267251" y="5049"/>
                    </a:moveTo>
                    <a:lnTo>
                      <a:pt x="257189" y="0"/>
                    </a:lnTo>
                    <a:lnTo>
                      <a:pt x="257189" y="10892"/>
                    </a:lnTo>
                    <a:cubicBezTo>
                      <a:pt x="257189" y="13771"/>
                      <a:pt x="254855" y="16105"/>
                      <a:pt x="251976" y="16105"/>
                    </a:cubicBezTo>
                    <a:lnTo>
                      <a:pt x="0" y="16105"/>
                    </a:lnTo>
                    <a:lnTo>
                      <a:pt x="0" y="26727"/>
                    </a:lnTo>
                    <a:cubicBezTo>
                      <a:pt x="0" y="29606"/>
                      <a:pt x="2334" y="31940"/>
                      <a:pt x="5213" y="31940"/>
                    </a:cubicBezTo>
                    <a:lnTo>
                      <a:pt x="266637" y="31940"/>
                    </a:lnTo>
                    <a:cubicBezTo>
                      <a:pt x="269516" y="31940"/>
                      <a:pt x="271850" y="29606"/>
                      <a:pt x="271850" y="26727"/>
                    </a:cubicBezTo>
                    <a:lnTo>
                      <a:pt x="271850" y="12503"/>
                    </a:lnTo>
                    <a:cubicBezTo>
                      <a:pt x="271851" y="9349"/>
                      <a:pt x="270071" y="6464"/>
                      <a:pt x="267251" y="5049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39" name="Google Shape;7339;ge48d01fb7f_0_3011"/>
              <p:cNvSpPr/>
              <p:nvPr/>
            </p:nvSpPr>
            <p:spPr>
              <a:xfrm>
                <a:off x="999882" y="2653687"/>
                <a:ext cx="522494" cy="33904"/>
              </a:xfrm>
              <a:custGeom>
                <a:avLst/>
                <a:gdLst/>
                <a:ahLst/>
                <a:cxnLst/>
                <a:rect l="l" t="t" r="r" b="b"/>
                <a:pathLst>
                  <a:path w="522494" h="33904" extrusionOk="0">
                    <a:moveTo>
                      <a:pt x="516239" y="33905"/>
                    </a:moveTo>
                    <a:lnTo>
                      <a:pt x="6256" y="33905"/>
                    </a:lnTo>
                    <a:cubicBezTo>
                      <a:pt x="2801" y="33905"/>
                      <a:pt x="0" y="31104"/>
                      <a:pt x="0" y="27649"/>
                    </a:cubicBezTo>
                    <a:lnTo>
                      <a:pt x="0" y="6256"/>
                    </a:lnTo>
                    <a:cubicBezTo>
                      <a:pt x="0" y="2801"/>
                      <a:pt x="2801" y="0"/>
                      <a:pt x="6256" y="0"/>
                    </a:cubicBezTo>
                    <a:lnTo>
                      <a:pt x="516239" y="0"/>
                    </a:lnTo>
                    <a:cubicBezTo>
                      <a:pt x="519693" y="0"/>
                      <a:pt x="522494" y="2801"/>
                      <a:pt x="522494" y="6256"/>
                    </a:cubicBezTo>
                    <a:lnTo>
                      <a:pt x="522494" y="27649"/>
                    </a:lnTo>
                    <a:cubicBezTo>
                      <a:pt x="522494" y="31105"/>
                      <a:pt x="519693" y="33905"/>
                      <a:pt x="516239" y="33905"/>
                    </a:cubicBez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40" name="Google Shape;7340;ge48d01fb7f_0_3011"/>
              <p:cNvSpPr/>
              <p:nvPr/>
            </p:nvSpPr>
            <p:spPr>
              <a:xfrm>
                <a:off x="999882" y="2653687"/>
                <a:ext cx="522494" cy="33904"/>
              </a:xfrm>
              <a:custGeom>
                <a:avLst/>
                <a:gdLst/>
                <a:ahLst/>
                <a:cxnLst/>
                <a:rect l="l" t="t" r="r" b="b"/>
                <a:pathLst>
                  <a:path w="522494" h="33904" extrusionOk="0">
                    <a:moveTo>
                      <a:pt x="516239" y="0"/>
                    </a:moveTo>
                    <a:lnTo>
                      <a:pt x="507538" y="0"/>
                    </a:lnTo>
                    <a:lnTo>
                      <a:pt x="507538" y="12692"/>
                    </a:lnTo>
                    <a:cubicBezTo>
                      <a:pt x="507538" y="16147"/>
                      <a:pt x="504737" y="18948"/>
                      <a:pt x="501282" y="18948"/>
                    </a:cubicBezTo>
                    <a:lnTo>
                      <a:pt x="0" y="18948"/>
                    </a:lnTo>
                    <a:lnTo>
                      <a:pt x="0" y="27649"/>
                    </a:lnTo>
                    <a:cubicBezTo>
                      <a:pt x="0" y="31104"/>
                      <a:pt x="2801" y="33905"/>
                      <a:pt x="6256" y="33905"/>
                    </a:cubicBezTo>
                    <a:lnTo>
                      <a:pt x="516239" y="33905"/>
                    </a:lnTo>
                    <a:cubicBezTo>
                      <a:pt x="519693" y="33905"/>
                      <a:pt x="522494" y="31104"/>
                      <a:pt x="522494" y="27649"/>
                    </a:cubicBezTo>
                    <a:lnTo>
                      <a:pt x="522494" y="6256"/>
                    </a:lnTo>
                    <a:cubicBezTo>
                      <a:pt x="522494" y="2801"/>
                      <a:pt x="519693" y="0"/>
                      <a:pt x="516239" y="0"/>
                    </a:cubicBezTo>
                    <a:close/>
                  </a:path>
                </a:pathLst>
              </a:custGeom>
              <a:solidFill>
                <a:srgbClr val="B9CB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41" name="Google Shape;7341;ge48d01fb7f_0_3011"/>
              <p:cNvSpPr/>
              <p:nvPr/>
            </p:nvSpPr>
            <p:spPr>
              <a:xfrm>
                <a:off x="1212264" y="2544500"/>
                <a:ext cx="98589" cy="98589"/>
              </a:xfrm>
              <a:custGeom>
                <a:avLst/>
                <a:gdLst/>
                <a:ahLst/>
                <a:cxnLst/>
                <a:rect l="l" t="t" r="r" b="b"/>
                <a:pathLst>
                  <a:path w="98589" h="98589" extrusionOk="0">
                    <a:moveTo>
                      <a:pt x="98590" y="49295"/>
                    </a:moveTo>
                    <a:cubicBezTo>
                      <a:pt x="98590" y="76520"/>
                      <a:pt x="76520" y="98590"/>
                      <a:pt x="49295" y="98590"/>
                    </a:cubicBezTo>
                    <a:cubicBezTo>
                      <a:pt x="22070" y="98590"/>
                      <a:pt x="0" y="76520"/>
                      <a:pt x="0" y="49295"/>
                    </a:cubicBezTo>
                    <a:cubicBezTo>
                      <a:pt x="0" y="22070"/>
                      <a:pt x="22070" y="0"/>
                      <a:pt x="49295" y="0"/>
                    </a:cubicBezTo>
                    <a:cubicBezTo>
                      <a:pt x="76520" y="0"/>
                      <a:pt x="98590" y="22070"/>
                      <a:pt x="98590" y="4929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42" name="Google Shape;7342;ge48d01fb7f_0_3011"/>
              <p:cNvSpPr/>
              <p:nvPr/>
            </p:nvSpPr>
            <p:spPr>
              <a:xfrm>
                <a:off x="1219699" y="2551935"/>
                <a:ext cx="91154" cy="91154"/>
              </a:xfrm>
              <a:custGeom>
                <a:avLst/>
                <a:gdLst/>
                <a:ahLst/>
                <a:cxnLst/>
                <a:rect l="l" t="t" r="r" b="b"/>
                <a:pathLst>
                  <a:path w="91154" h="91154" extrusionOk="0">
                    <a:moveTo>
                      <a:pt x="67887" y="0"/>
                    </a:moveTo>
                    <a:cubicBezTo>
                      <a:pt x="72594" y="7555"/>
                      <a:pt x="75322" y="16471"/>
                      <a:pt x="75322" y="26027"/>
                    </a:cubicBezTo>
                    <a:cubicBezTo>
                      <a:pt x="75322" y="53252"/>
                      <a:pt x="53252" y="75322"/>
                      <a:pt x="26027" y="75322"/>
                    </a:cubicBezTo>
                    <a:cubicBezTo>
                      <a:pt x="16470" y="75322"/>
                      <a:pt x="7554" y="72594"/>
                      <a:pt x="0" y="67887"/>
                    </a:cubicBezTo>
                    <a:cubicBezTo>
                      <a:pt x="8703" y="81854"/>
                      <a:pt x="24192" y="91155"/>
                      <a:pt x="41860" y="91155"/>
                    </a:cubicBezTo>
                    <a:cubicBezTo>
                      <a:pt x="69085" y="91155"/>
                      <a:pt x="91155" y="69084"/>
                      <a:pt x="91155" y="41860"/>
                    </a:cubicBezTo>
                    <a:cubicBezTo>
                      <a:pt x="91155" y="24192"/>
                      <a:pt x="81854" y="8703"/>
                      <a:pt x="67887" y="0"/>
                    </a:cubicBez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43" name="Google Shape;7343;ge48d01fb7f_0_3011"/>
              <p:cNvSpPr/>
              <p:nvPr/>
            </p:nvSpPr>
            <p:spPr>
              <a:xfrm>
                <a:off x="1213062" y="2476475"/>
                <a:ext cx="96993" cy="26592"/>
              </a:xfrm>
              <a:custGeom>
                <a:avLst/>
                <a:gdLst/>
                <a:ahLst/>
                <a:cxnLst/>
                <a:rect l="l" t="t" r="r" b="b"/>
                <a:pathLst>
                  <a:path w="96993" h="26592" extrusionOk="0">
                    <a:moveTo>
                      <a:pt x="95841" y="22643"/>
                    </a:moveTo>
                    <a:lnTo>
                      <a:pt x="52706" y="997"/>
                    </a:lnTo>
                    <a:cubicBezTo>
                      <a:pt x="50057" y="-332"/>
                      <a:pt x="46937" y="-332"/>
                      <a:pt x="44288" y="997"/>
                    </a:cubicBezTo>
                    <a:lnTo>
                      <a:pt x="1153" y="22643"/>
                    </a:lnTo>
                    <a:cubicBezTo>
                      <a:pt x="-812" y="23629"/>
                      <a:pt x="-110" y="26592"/>
                      <a:pt x="2089" y="26592"/>
                    </a:cubicBezTo>
                    <a:lnTo>
                      <a:pt x="94905" y="26592"/>
                    </a:lnTo>
                    <a:cubicBezTo>
                      <a:pt x="97104" y="26592"/>
                      <a:pt x="97806" y="23629"/>
                      <a:pt x="95841" y="22643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44" name="Google Shape;7344;ge48d01fb7f_0_3011"/>
              <p:cNvSpPr/>
              <p:nvPr/>
            </p:nvSpPr>
            <p:spPr>
              <a:xfrm>
                <a:off x="1244397" y="2476475"/>
                <a:ext cx="65658" cy="26592"/>
              </a:xfrm>
              <a:custGeom>
                <a:avLst/>
                <a:gdLst/>
                <a:ahLst/>
                <a:cxnLst/>
                <a:rect l="l" t="t" r="r" b="b"/>
                <a:pathLst>
                  <a:path w="65658" h="26592" extrusionOk="0">
                    <a:moveTo>
                      <a:pt x="38050" y="26592"/>
                    </a:moveTo>
                    <a:lnTo>
                      <a:pt x="63570" y="26592"/>
                    </a:lnTo>
                    <a:cubicBezTo>
                      <a:pt x="65769" y="26592"/>
                      <a:pt x="66471" y="23629"/>
                      <a:pt x="64506" y="22643"/>
                    </a:cubicBezTo>
                    <a:lnTo>
                      <a:pt x="21371" y="997"/>
                    </a:lnTo>
                    <a:cubicBezTo>
                      <a:pt x="18722" y="-332"/>
                      <a:pt x="15602" y="-332"/>
                      <a:pt x="12953" y="997"/>
                    </a:cubicBezTo>
                    <a:lnTo>
                      <a:pt x="0" y="7498"/>
                    </a:ln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345" name="Google Shape;7345;ge48d01fb7f_0_3011"/>
              <p:cNvGrpSpPr/>
              <p:nvPr/>
            </p:nvGrpSpPr>
            <p:grpSpPr>
              <a:xfrm>
                <a:off x="992063" y="2434116"/>
                <a:ext cx="538134" cy="368676"/>
                <a:chOff x="992063" y="2434116"/>
                <a:chExt cx="538134" cy="368676"/>
              </a:xfrm>
            </p:grpSpPr>
            <p:sp>
              <p:nvSpPr>
                <p:cNvPr id="7346" name="Google Shape;7346;ge48d01fb7f_0_3011"/>
                <p:cNvSpPr/>
                <p:nvPr/>
              </p:nvSpPr>
              <p:spPr>
                <a:xfrm>
                  <a:off x="1253740" y="2571641"/>
                  <a:ext cx="29221" cy="29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21" h="29973" extrusionOk="0">
                      <a:moveTo>
                        <a:pt x="21401" y="14334"/>
                      </a:moveTo>
                      <a:lnTo>
                        <a:pt x="15640" y="14334"/>
                      </a:lnTo>
                      <a:lnTo>
                        <a:pt x="15640" y="7820"/>
                      </a:lnTo>
                      <a:cubicBezTo>
                        <a:pt x="15640" y="3501"/>
                        <a:pt x="12139" y="0"/>
                        <a:pt x="7820" y="0"/>
                      </a:cubicBezTo>
                      <a:cubicBezTo>
                        <a:pt x="3501" y="0"/>
                        <a:pt x="0" y="3501"/>
                        <a:pt x="0" y="7820"/>
                      </a:cubicBezTo>
                      <a:lnTo>
                        <a:pt x="0" y="22154"/>
                      </a:lnTo>
                      <a:cubicBezTo>
                        <a:pt x="0" y="26473"/>
                        <a:pt x="3501" y="29974"/>
                        <a:pt x="7820" y="29974"/>
                      </a:cubicBezTo>
                      <a:lnTo>
                        <a:pt x="21401" y="29974"/>
                      </a:lnTo>
                      <a:cubicBezTo>
                        <a:pt x="25720" y="29974"/>
                        <a:pt x="29221" y="26473"/>
                        <a:pt x="29221" y="22154"/>
                      </a:cubicBezTo>
                      <a:cubicBezTo>
                        <a:pt x="29221" y="17835"/>
                        <a:pt x="25720" y="14334"/>
                        <a:pt x="21401" y="1433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7347" name="Google Shape;7347;ge48d01fb7f_0_3011"/>
                <p:cNvGrpSpPr/>
                <p:nvPr/>
              </p:nvGrpSpPr>
              <p:grpSpPr>
                <a:xfrm>
                  <a:off x="992063" y="2434116"/>
                  <a:ext cx="538134" cy="368676"/>
                  <a:chOff x="992063" y="2434116"/>
                  <a:chExt cx="538134" cy="368676"/>
                </a:xfrm>
              </p:grpSpPr>
              <p:sp>
                <p:nvSpPr>
                  <p:cNvPr id="7348" name="Google Shape;7348;ge48d01fb7f_0_3011"/>
                  <p:cNvSpPr/>
                  <p:nvPr/>
                </p:nvSpPr>
                <p:spPr>
                  <a:xfrm>
                    <a:off x="1205243" y="2468664"/>
                    <a:ext cx="112633" cy="422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633" h="42222" extrusionOk="0">
                        <a:moveTo>
                          <a:pt x="107168" y="23465"/>
                        </a:moveTo>
                        <a:lnTo>
                          <a:pt x="107167" y="23465"/>
                        </a:lnTo>
                        <a:lnTo>
                          <a:pt x="64032" y="1818"/>
                        </a:lnTo>
                        <a:cubicBezTo>
                          <a:pt x="59202" y="-607"/>
                          <a:pt x="53432" y="-606"/>
                          <a:pt x="48601" y="1818"/>
                        </a:cubicBezTo>
                        <a:lnTo>
                          <a:pt x="5465" y="23465"/>
                        </a:lnTo>
                        <a:cubicBezTo>
                          <a:pt x="1344" y="25535"/>
                          <a:pt x="-792" y="30114"/>
                          <a:pt x="271" y="34601"/>
                        </a:cubicBezTo>
                        <a:cubicBezTo>
                          <a:pt x="1334" y="39088"/>
                          <a:pt x="5298" y="42222"/>
                          <a:pt x="9909" y="42222"/>
                        </a:cubicBezTo>
                        <a:lnTo>
                          <a:pt x="102725" y="42222"/>
                        </a:lnTo>
                        <a:cubicBezTo>
                          <a:pt x="107336" y="42222"/>
                          <a:pt x="111300" y="39088"/>
                          <a:pt x="112363" y="34601"/>
                        </a:cubicBezTo>
                        <a:cubicBezTo>
                          <a:pt x="113425" y="30114"/>
                          <a:pt x="111290" y="25535"/>
                          <a:pt x="107168" y="23465"/>
                        </a:cubicBezTo>
                        <a:close/>
                        <a:moveTo>
                          <a:pt x="34119" y="26583"/>
                        </a:moveTo>
                        <a:lnTo>
                          <a:pt x="55614" y="15796"/>
                        </a:lnTo>
                        <a:cubicBezTo>
                          <a:pt x="56055" y="15575"/>
                          <a:pt x="56580" y="15576"/>
                          <a:pt x="57017" y="15796"/>
                        </a:cubicBezTo>
                        <a:lnTo>
                          <a:pt x="78512" y="2658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349" name="Google Shape;7349;ge48d01fb7f_0_3011"/>
                  <p:cNvSpPr/>
                  <p:nvPr/>
                </p:nvSpPr>
                <p:spPr>
                  <a:xfrm>
                    <a:off x="992063" y="2434116"/>
                    <a:ext cx="538134" cy="3686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8134" h="368676" extrusionOk="0">
                        <a:moveTo>
                          <a:pt x="530295" y="213227"/>
                        </a:moveTo>
                        <a:lnTo>
                          <a:pt x="530295" y="169151"/>
                        </a:lnTo>
                        <a:cubicBezTo>
                          <a:pt x="530295" y="164717"/>
                          <a:pt x="528654" y="160442"/>
                          <a:pt x="525687" y="157148"/>
                        </a:cubicBezTo>
                        <a:lnTo>
                          <a:pt x="508537" y="138107"/>
                        </a:lnTo>
                        <a:cubicBezTo>
                          <a:pt x="503802" y="132850"/>
                          <a:pt x="497028" y="129834"/>
                          <a:pt x="489952" y="129834"/>
                        </a:cubicBezTo>
                        <a:lnTo>
                          <a:pt x="384918" y="129834"/>
                        </a:lnTo>
                        <a:lnTo>
                          <a:pt x="384918" y="106563"/>
                        </a:lnTo>
                        <a:lnTo>
                          <a:pt x="400209" y="106563"/>
                        </a:lnTo>
                        <a:cubicBezTo>
                          <a:pt x="407406" y="106563"/>
                          <a:pt x="413242" y="100728"/>
                          <a:pt x="413242" y="93530"/>
                        </a:cubicBezTo>
                        <a:lnTo>
                          <a:pt x="413242" y="79308"/>
                        </a:lnTo>
                        <a:cubicBezTo>
                          <a:pt x="413242" y="73157"/>
                          <a:pt x="409827" y="67623"/>
                          <a:pt x="404329" y="64863"/>
                        </a:cubicBezTo>
                        <a:lnTo>
                          <a:pt x="280019" y="2480"/>
                        </a:lnTo>
                        <a:cubicBezTo>
                          <a:pt x="273431" y="-826"/>
                          <a:pt x="265564" y="-827"/>
                          <a:pt x="258975" y="2480"/>
                        </a:cubicBezTo>
                        <a:lnTo>
                          <a:pt x="134664" y="64863"/>
                        </a:lnTo>
                        <a:cubicBezTo>
                          <a:pt x="129167" y="67622"/>
                          <a:pt x="125752" y="73157"/>
                          <a:pt x="125752" y="79308"/>
                        </a:cubicBezTo>
                        <a:lnTo>
                          <a:pt x="125752" y="93530"/>
                        </a:lnTo>
                        <a:cubicBezTo>
                          <a:pt x="125752" y="100728"/>
                          <a:pt x="131587" y="106563"/>
                          <a:pt x="138785" y="106563"/>
                        </a:cubicBezTo>
                        <a:lnTo>
                          <a:pt x="154076" y="106563"/>
                        </a:lnTo>
                        <a:lnTo>
                          <a:pt x="154076" y="129834"/>
                        </a:lnTo>
                        <a:lnTo>
                          <a:pt x="49040" y="129834"/>
                        </a:lnTo>
                        <a:cubicBezTo>
                          <a:pt x="41952" y="129834"/>
                          <a:pt x="35198" y="132841"/>
                          <a:pt x="30456" y="138107"/>
                        </a:cubicBezTo>
                        <a:lnTo>
                          <a:pt x="13305" y="157150"/>
                        </a:lnTo>
                        <a:cubicBezTo>
                          <a:pt x="10339" y="160443"/>
                          <a:pt x="8697" y="164719"/>
                          <a:pt x="8697" y="169151"/>
                        </a:cubicBezTo>
                        <a:lnTo>
                          <a:pt x="8697" y="212825"/>
                        </a:lnTo>
                        <a:cubicBezTo>
                          <a:pt x="3598" y="214941"/>
                          <a:pt x="0" y="219970"/>
                          <a:pt x="0" y="225826"/>
                        </a:cubicBezTo>
                        <a:lnTo>
                          <a:pt x="0" y="247219"/>
                        </a:lnTo>
                        <a:cubicBezTo>
                          <a:pt x="0" y="253076"/>
                          <a:pt x="3598" y="258105"/>
                          <a:pt x="8697" y="260222"/>
                        </a:cubicBezTo>
                        <a:lnTo>
                          <a:pt x="8697" y="350430"/>
                        </a:lnTo>
                        <a:cubicBezTo>
                          <a:pt x="8697" y="360508"/>
                          <a:pt x="16866" y="368677"/>
                          <a:pt x="26943" y="368677"/>
                        </a:cubicBezTo>
                        <a:lnTo>
                          <a:pt x="512049" y="368677"/>
                        </a:lnTo>
                        <a:cubicBezTo>
                          <a:pt x="522127" y="368677"/>
                          <a:pt x="530295" y="360508"/>
                          <a:pt x="530295" y="350430"/>
                        </a:cubicBezTo>
                        <a:lnTo>
                          <a:pt x="530295" y="330087"/>
                        </a:lnTo>
                        <a:cubicBezTo>
                          <a:pt x="530295" y="325805"/>
                          <a:pt x="526996" y="322071"/>
                          <a:pt x="522716" y="321943"/>
                        </a:cubicBezTo>
                        <a:cubicBezTo>
                          <a:pt x="518288" y="321811"/>
                          <a:pt x="514656" y="325360"/>
                          <a:pt x="514656" y="329759"/>
                        </a:cubicBezTo>
                        <a:lnTo>
                          <a:pt x="514656" y="350430"/>
                        </a:lnTo>
                        <a:cubicBezTo>
                          <a:pt x="514656" y="351870"/>
                          <a:pt x="513489" y="353037"/>
                          <a:pt x="512049" y="353037"/>
                        </a:cubicBezTo>
                        <a:lnTo>
                          <a:pt x="493465" y="353037"/>
                        </a:lnTo>
                        <a:lnTo>
                          <a:pt x="493465" y="307138"/>
                        </a:lnTo>
                        <a:cubicBezTo>
                          <a:pt x="493465" y="287559"/>
                          <a:pt x="477443" y="271120"/>
                          <a:pt x="457867" y="271453"/>
                        </a:cubicBezTo>
                        <a:cubicBezTo>
                          <a:pt x="438849" y="271777"/>
                          <a:pt x="423480" y="287347"/>
                          <a:pt x="423480" y="306440"/>
                        </a:cubicBezTo>
                        <a:lnTo>
                          <a:pt x="423480" y="353036"/>
                        </a:lnTo>
                        <a:lnTo>
                          <a:pt x="398977" y="353036"/>
                        </a:lnTo>
                        <a:lnTo>
                          <a:pt x="398977" y="307137"/>
                        </a:lnTo>
                        <a:cubicBezTo>
                          <a:pt x="398977" y="287558"/>
                          <a:pt x="382955" y="271119"/>
                          <a:pt x="363379" y="271452"/>
                        </a:cubicBezTo>
                        <a:cubicBezTo>
                          <a:pt x="344363" y="271776"/>
                          <a:pt x="328991" y="287346"/>
                          <a:pt x="328991" y="306439"/>
                        </a:cubicBezTo>
                        <a:lnTo>
                          <a:pt x="328991" y="353035"/>
                        </a:lnTo>
                        <a:lnTo>
                          <a:pt x="304488" y="353035"/>
                        </a:lnTo>
                        <a:lnTo>
                          <a:pt x="304488" y="307136"/>
                        </a:lnTo>
                        <a:cubicBezTo>
                          <a:pt x="304488" y="287557"/>
                          <a:pt x="288466" y="271118"/>
                          <a:pt x="268890" y="271451"/>
                        </a:cubicBezTo>
                        <a:cubicBezTo>
                          <a:pt x="249873" y="271775"/>
                          <a:pt x="234503" y="287345"/>
                          <a:pt x="234503" y="306438"/>
                        </a:cubicBezTo>
                        <a:lnTo>
                          <a:pt x="234503" y="353034"/>
                        </a:lnTo>
                        <a:lnTo>
                          <a:pt x="210000" y="353034"/>
                        </a:lnTo>
                        <a:lnTo>
                          <a:pt x="210000" y="307135"/>
                        </a:lnTo>
                        <a:cubicBezTo>
                          <a:pt x="210000" y="287556"/>
                          <a:pt x="193978" y="271117"/>
                          <a:pt x="174403" y="271451"/>
                        </a:cubicBezTo>
                        <a:cubicBezTo>
                          <a:pt x="155386" y="271776"/>
                          <a:pt x="140016" y="287346"/>
                          <a:pt x="140016" y="306438"/>
                        </a:cubicBezTo>
                        <a:lnTo>
                          <a:pt x="140016" y="353034"/>
                        </a:lnTo>
                        <a:lnTo>
                          <a:pt x="115513" y="353034"/>
                        </a:lnTo>
                        <a:lnTo>
                          <a:pt x="115513" y="307135"/>
                        </a:lnTo>
                        <a:cubicBezTo>
                          <a:pt x="115513" y="287556"/>
                          <a:pt x="99491" y="271117"/>
                          <a:pt x="79915" y="271450"/>
                        </a:cubicBezTo>
                        <a:cubicBezTo>
                          <a:pt x="60897" y="271775"/>
                          <a:pt x="45528" y="287345"/>
                          <a:pt x="45528" y="306437"/>
                        </a:cubicBezTo>
                        <a:lnTo>
                          <a:pt x="45528" y="353033"/>
                        </a:lnTo>
                        <a:lnTo>
                          <a:pt x="26943" y="353033"/>
                        </a:lnTo>
                        <a:cubicBezTo>
                          <a:pt x="25504" y="353033"/>
                          <a:pt x="24337" y="351866"/>
                          <a:pt x="24337" y="350426"/>
                        </a:cubicBezTo>
                        <a:lnTo>
                          <a:pt x="24337" y="261290"/>
                        </a:lnTo>
                        <a:lnTo>
                          <a:pt x="397602" y="261290"/>
                        </a:lnTo>
                        <a:cubicBezTo>
                          <a:pt x="401921" y="261290"/>
                          <a:pt x="405422" y="257789"/>
                          <a:pt x="405422" y="253471"/>
                        </a:cubicBezTo>
                        <a:cubicBezTo>
                          <a:pt x="405422" y="249152"/>
                          <a:pt x="401921" y="245651"/>
                          <a:pt x="397602" y="245651"/>
                        </a:cubicBezTo>
                        <a:lnTo>
                          <a:pt x="15640" y="245651"/>
                        </a:lnTo>
                        <a:lnTo>
                          <a:pt x="15640" y="227386"/>
                        </a:lnTo>
                        <a:lnTo>
                          <a:pt x="188029" y="227386"/>
                        </a:lnTo>
                        <a:cubicBezTo>
                          <a:pt x="192311" y="227386"/>
                          <a:pt x="196045" y="224087"/>
                          <a:pt x="196173" y="219807"/>
                        </a:cubicBezTo>
                        <a:cubicBezTo>
                          <a:pt x="196305" y="215379"/>
                          <a:pt x="192755" y="211746"/>
                          <a:pt x="188357" y="211746"/>
                        </a:cubicBezTo>
                        <a:lnTo>
                          <a:pt x="169714" y="211746"/>
                        </a:lnTo>
                        <a:lnTo>
                          <a:pt x="169714" y="106563"/>
                        </a:lnTo>
                        <a:lnTo>
                          <a:pt x="248540" y="106563"/>
                        </a:lnTo>
                        <a:cubicBezTo>
                          <a:pt x="227388" y="114939"/>
                          <a:pt x="212381" y="135583"/>
                          <a:pt x="212381" y="159678"/>
                        </a:cubicBezTo>
                        <a:cubicBezTo>
                          <a:pt x="212381" y="182828"/>
                          <a:pt x="226234" y="202790"/>
                          <a:pt x="246078" y="211751"/>
                        </a:cubicBezTo>
                        <a:lnTo>
                          <a:pt x="227964" y="211751"/>
                        </a:lnTo>
                        <a:cubicBezTo>
                          <a:pt x="223682" y="211751"/>
                          <a:pt x="219949" y="215050"/>
                          <a:pt x="219820" y="219330"/>
                        </a:cubicBezTo>
                        <a:cubicBezTo>
                          <a:pt x="219688" y="223758"/>
                          <a:pt x="223238" y="227390"/>
                          <a:pt x="227636" y="227390"/>
                        </a:cubicBezTo>
                        <a:lnTo>
                          <a:pt x="522494" y="227390"/>
                        </a:lnTo>
                        <a:lnTo>
                          <a:pt x="522494" y="245655"/>
                        </a:lnTo>
                        <a:lnTo>
                          <a:pt x="435792" y="245655"/>
                        </a:lnTo>
                        <a:cubicBezTo>
                          <a:pt x="431473" y="245655"/>
                          <a:pt x="427972" y="249156"/>
                          <a:pt x="427972" y="253475"/>
                        </a:cubicBezTo>
                        <a:cubicBezTo>
                          <a:pt x="427972" y="257794"/>
                          <a:pt x="431473" y="261295"/>
                          <a:pt x="435792" y="261295"/>
                        </a:cubicBezTo>
                        <a:lnTo>
                          <a:pt x="514656" y="261295"/>
                        </a:lnTo>
                        <a:lnTo>
                          <a:pt x="514656" y="292065"/>
                        </a:lnTo>
                        <a:cubicBezTo>
                          <a:pt x="514656" y="296347"/>
                          <a:pt x="517955" y="300080"/>
                          <a:pt x="522235" y="300210"/>
                        </a:cubicBezTo>
                        <a:cubicBezTo>
                          <a:pt x="526663" y="300342"/>
                          <a:pt x="530295" y="296792"/>
                          <a:pt x="530295" y="292394"/>
                        </a:cubicBezTo>
                        <a:lnTo>
                          <a:pt x="530295" y="259819"/>
                        </a:lnTo>
                        <a:cubicBezTo>
                          <a:pt x="534933" y="257514"/>
                          <a:pt x="538134" y="252739"/>
                          <a:pt x="538134" y="247220"/>
                        </a:cubicBezTo>
                        <a:lnTo>
                          <a:pt x="538134" y="225827"/>
                        </a:lnTo>
                        <a:cubicBezTo>
                          <a:pt x="538134" y="220306"/>
                          <a:pt x="534933" y="215532"/>
                          <a:pt x="530295" y="213227"/>
                        </a:cubicBezTo>
                        <a:close/>
                        <a:moveTo>
                          <a:pt x="439119" y="306441"/>
                        </a:moveTo>
                        <a:cubicBezTo>
                          <a:pt x="439119" y="295770"/>
                          <a:pt x="447801" y="287088"/>
                          <a:pt x="458472" y="287088"/>
                        </a:cubicBezTo>
                        <a:cubicBezTo>
                          <a:pt x="469144" y="287088"/>
                          <a:pt x="477825" y="295770"/>
                          <a:pt x="477825" y="306441"/>
                        </a:cubicBezTo>
                        <a:lnTo>
                          <a:pt x="477825" y="353037"/>
                        </a:lnTo>
                        <a:lnTo>
                          <a:pt x="439118" y="353037"/>
                        </a:lnTo>
                        <a:lnTo>
                          <a:pt x="439118" y="306441"/>
                        </a:lnTo>
                        <a:close/>
                        <a:moveTo>
                          <a:pt x="344632" y="306441"/>
                        </a:moveTo>
                        <a:cubicBezTo>
                          <a:pt x="344632" y="295770"/>
                          <a:pt x="353313" y="287088"/>
                          <a:pt x="363985" y="287088"/>
                        </a:cubicBezTo>
                        <a:cubicBezTo>
                          <a:pt x="374656" y="287088"/>
                          <a:pt x="383337" y="295770"/>
                          <a:pt x="383337" y="306441"/>
                        </a:cubicBezTo>
                        <a:lnTo>
                          <a:pt x="383337" y="353037"/>
                        </a:lnTo>
                        <a:lnTo>
                          <a:pt x="344632" y="353037"/>
                        </a:lnTo>
                        <a:close/>
                        <a:moveTo>
                          <a:pt x="250143" y="306441"/>
                        </a:moveTo>
                        <a:cubicBezTo>
                          <a:pt x="250143" y="295770"/>
                          <a:pt x="258825" y="287088"/>
                          <a:pt x="269496" y="287088"/>
                        </a:cubicBezTo>
                        <a:cubicBezTo>
                          <a:pt x="280167" y="287088"/>
                          <a:pt x="288849" y="295770"/>
                          <a:pt x="288849" y="306441"/>
                        </a:cubicBezTo>
                        <a:lnTo>
                          <a:pt x="288849" y="353037"/>
                        </a:lnTo>
                        <a:lnTo>
                          <a:pt x="250142" y="353037"/>
                        </a:lnTo>
                        <a:lnTo>
                          <a:pt x="250142" y="306441"/>
                        </a:lnTo>
                        <a:close/>
                        <a:moveTo>
                          <a:pt x="155655" y="306441"/>
                        </a:moveTo>
                        <a:cubicBezTo>
                          <a:pt x="155655" y="295770"/>
                          <a:pt x="164337" y="287088"/>
                          <a:pt x="175008" y="287088"/>
                        </a:cubicBezTo>
                        <a:cubicBezTo>
                          <a:pt x="185679" y="287088"/>
                          <a:pt x="194361" y="295770"/>
                          <a:pt x="194361" y="306441"/>
                        </a:cubicBezTo>
                        <a:lnTo>
                          <a:pt x="194361" y="353037"/>
                        </a:lnTo>
                        <a:lnTo>
                          <a:pt x="155655" y="353037"/>
                        </a:lnTo>
                        <a:close/>
                        <a:moveTo>
                          <a:pt x="61168" y="306441"/>
                        </a:moveTo>
                        <a:cubicBezTo>
                          <a:pt x="61168" y="295770"/>
                          <a:pt x="69849" y="287088"/>
                          <a:pt x="80520" y="287088"/>
                        </a:cubicBezTo>
                        <a:cubicBezTo>
                          <a:pt x="91192" y="287088"/>
                          <a:pt x="99873" y="295770"/>
                          <a:pt x="99873" y="306441"/>
                        </a:cubicBezTo>
                        <a:lnTo>
                          <a:pt x="99873" y="353037"/>
                        </a:lnTo>
                        <a:lnTo>
                          <a:pt x="61168" y="353037"/>
                        </a:lnTo>
                        <a:close/>
                        <a:moveTo>
                          <a:pt x="96869" y="145474"/>
                        </a:moveTo>
                        <a:lnTo>
                          <a:pt x="117919" y="145474"/>
                        </a:lnTo>
                        <a:lnTo>
                          <a:pt x="117919" y="179956"/>
                        </a:lnTo>
                        <a:lnTo>
                          <a:pt x="96869" y="179956"/>
                        </a:lnTo>
                        <a:close/>
                        <a:moveTo>
                          <a:pt x="60720" y="145474"/>
                        </a:moveTo>
                        <a:lnTo>
                          <a:pt x="81104" y="145474"/>
                        </a:lnTo>
                        <a:lnTo>
                          <a:pt x="81104" y="179956"/>
                        </a:lnTo>
                        <a:lnTo>
                          <a:pt x="60720" y="179956"/>
                        </a:lnTo>
                        <a:close/>
                        <a:moveTo>
                          <a:pt x="24337" y="169150"/>
                        </a:moveTo>
                        <a:cubicBezTo>
                          <a:pt x="24337" y="168582"/>
                          <a:pt x="24546" y="168038"/>
                          <a:pt x="24927" y="167615"/>
                        </a:cubicBezTo>
                        <a:lnTo>
                          <a:pt x="42077" y="148573"/>
                        </a:lnTo>
                        <a:cubicBezTo>
                          <a:pt x="42894" y="147666"/>
                          <a:pt x="43878" y="146948"/>
                          <a:pt x="44954" y="146425"/>
                        </a:cubicBezTo>
                        <a:lnTo>
                          <a:pt x="44954" y="179954"/>
                        </a:lnTo>
                        <a:lnTo>
                          <a:pt x="24337" y="179954"/>
                        </a:lnTo>
                        <a:close/>
                        <a:moveTo>
                          <a:pt x="154074" y="211751"/>
                        </a:moveTo>
                        <a:lnTo>
                          <a:pt x="24337" y="211751"/>
                        </a:lnTo>
                        <a:lnTo>
                          <a:pt x="24337" y="195595"/>
                        </a:lnTo>
                        <a:lnTo>
                          <a:pt x="154074" y="195595"/>
                        </a:lnTo>
                        <a:close/>
                        <a:moveTo>
                          <a:pt x="154074" y="179956"/>
                        </a:moveTo>
                        <a:lnTo>
                          <a:pt x="133684" y="179956"/>
                        </a:lnTo>
                        <a:lnTo>
                          <a:pt x="133684" y="145474"/>
                        </a:lnTo>
                        <a:lnTo>
                          <a:pt x="154074" y="145474"/>
                        </a:lnTo>
                        <a:close/>
                        <a:moveTo>
                          <a:pt x="456365" y="145474"/>
                        </a:moveTo>
                        <a:lnTo>
                          <a:pt x="477414" y="145474"/>
                        </a:lnTo>
                        <a:lnTo>
                          <a:pt x="477414" y="179956"/>
                        </a:lnTo>
                        <a:lnTo>
                          <a:pt x="456365" y="179956"/>
                        </a:lnTo>
                        <a:close/>
                        <a:moveTo>
                          <a:pt x="419550" y="145474"/>
                        </a:moveTo>
                        <a:lnTo>
                          <a:pt x="440599" y="145474"/>
                        </a:lnTo>
                        <a:lnTo>
                          <a:pt x="440599" y="179956"/>
                        </a:lnTo>
                        <a:lnTo>
                          <a:pt x="419550" y="179956"/>
                        </a:lnTo>
                        <a:close/>
                        <a:moveTo>
                          <a:pt x="403784" y="145474"/>
                        </a:moveTo>
                        <a:lnTo>
                          <a:pt x="403784" y="179956"/>
                        </a:lnTo>
                        <a:lnTo>
                          <a:pt x="384918" y="179956"/>
                        </a:lnTo>
                        <a:lnTo>
                          <a:pt x="384918" y="145474"/>
                        </a:lnTo>
                        <a:close/>
                        <a:moveTo>
                          <a:pt x="141391" y="90924"/>
                        </a:moveTo>
                        <a:lnTo>
                          <a:pt x="141391" y="79308"/>
                        </a:lnTo>
                        <a:cubicBezTo>
                          <a:pt x="141391" y="79109"/>
                          <a:pt x="141501" y="78930"/>
                          <a:pt x="141679" y="78841"/>
                        </a:cubicBezTo>
                        <a:lnTo>
                          <a:pt x="265989" y="16457"/>
                        </a:lnTo>
                        <a:cubicBezTo>
                          <a:pt x="268184" y="15355"/>
                          <a:pt x="270808" y="15355"/>
                          <a:pt x="273004" y="16457"/>
                        </a:cubicBezTo>
                        <a:lnTo>
                          <a:pt x="397314" y="78841"/>
                        </a:lnTo>
                        <a:cubicBezTo>
                          <a:pt x="397492" y="78930"/>
                          <a:pt x="397602" y="79109"/>
                          <a:pt x="397602" y="79308"/>
                        </a:cubicBezTo>
                        <a:lnTo>
                          <a:pt x="397602" y="90924"/>
                        </a:lnTo>
                        <a:close/>
                        <a:moveTo>
                          <a:pt x="228021" y="159679"/>
                        </a:moveTo>
                        <a:cubicBezTo>
                          <a:pt x="228021" y="136809"/>
                          <a:pt x="246626" y="118204"/>
                          <a:pt x="269496" y="118204"/>
                        </a:cubicBezTo>
                        <a:cubicBezTo>
                          <a:pt x="292365" y="118204"/>
                          <a:pt x="310971" y="136809"/>
                          <a:pt x="310971" y="159679"/>
                        </a:cubicBezTo>
                        <a:cubicBezTo>
                          <a:pt x="310971" y="182548"/>
                          <a:pt x="292365" y="201154"/>
                          <a:pt x="269496" y="201154"/>
                        </a:cubicBezTo>
                        <a:cubicBezTo>
                          <a:pt x="246627" y="201154"/>
                          <a:pt x="228021" y="182548"/>
                          <a:pt x="228021" y="159679"/>
                        </a:cubicBezTo>
                        <a:close/>
                        <a:moveTo>
                          <a:pt x="369279" y="211751"/>
                        </a:moveTo>
                        <a:lnTo>
                          <a:pt x="292915" y="211751"/>
                        </a:lnTo>
                        <a:cubicBezTo>
                          <a:pt x="312759" y="202790"/>
                          <a:pt x="326612" y="182828"/>
                          <a:pt x="326612" y="159678"/>
                        </a:cubicBezTo>
                        <a:cubicBezTo>
                          <a:pt x="326612" y="135582"/>
                          <a:pt x="311605" y="114938"/>
                          <a:pt x="290453" y="106563"/>
                        </a:cubicBezTo>
                        <a:lnTo>
                          <a:pt x="369279" y="106563"/>
                        </a:lnTo>
                        <a:close/>
                        <a:moveTo>
                          <a:pt x="514656" y="211751"/>
                        </a:moveTo>
                        <a:lnTo>
                          <a:pt x="384918" y="211751"/>
                        </a:lnTo>
                        <a:lnTo>
                          <a:pt x="384918" y="195595"/>
                        </a:lnTo>
                        <a:lnTo>
                          <a:pt x="514656" y="195595"/>
                        </a:lnTo>
                        <a:close/>
                        <a:moveTo>
                          <a:pt x="514656" y="179956"/>
                        </a:moveTo>
                        <a:lnTo>
                          <a:pt x="493181" y="179956"/>
                        </a:lnTo>
                        <a:lnTo>
                          <a:pt x="493181" y="146061"/>
                        </a:lnTo>
                        <a:cubicBezTo>
                          <a:pt x="494597" y="146583"/>
                          <a:pt x="495887" y="147431"/>
                          <a:pt x="496916" y="148575"/>
                        </a:cubicBezTo>
                        <a:lnTo>
                          <a:pt x="514067" y="167616"/>
                        </a:lnTo>
                        <a:cubicBezTo>
                          <a:pt x="514448" y="168038"/>
                          <a:pt x="514657" y="168583"/>
                          <a:pt x="514657" y="169151"/>
                        </a:cubicBezTo>
                        <a:lnTo>
                          <a:pt x="514657" y="17995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  <p:grpSp>
        <p:nvGrpSpPr>
          <p:cNvPr id="7350" name="Google Shape;7350;ge48d01fb7f_0_3011"/>
          <p:cNvGrpSpPr/>
          <p:nvPr/>
        </p:nvGrpSpPr>
        <p:grpSpPr>
          <a:xfrm>
            <a:off x="-812316" y="2996807"/>
            <a:ext cx="896700" cy="896700"/>
            <a:chOff x="-812316" y="2996807"/>
            <a:chExt cx="896700" cy="896700"/>
          </a:xfrm>
        </p:grpSpPr>
        <p:sp>
          <p:nvSpPr>
            <p:cNvPr id="7351" name="Google Shape;7351;ge48d01fb7f_0_3011"/>
            <p:cNvSpPr/>
            <p:nvPr/>
          </p:nvSpPr>
          <p:spPr>
            <a:xfrm>
              <a:off x="-812316" y="2996807"/>
              <a:ext cx="896700" cy="8967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2" name="Google Shape;7352;ge48d01fb7f_0_3011"/>
            <p:cNvSpPr/>
            <p:nvPr/>
          </p:nvSpPr>
          <p:spPr>
            <a:xfrm>
              <a:off x="-726564" y="3071718"/>
              <a:ext cx="746100" cy="746100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353" name="Google Shape;7353;ge48d01fb7f_0_3011"/>
            <p:cNvGrpSpPr/>
            <p:nvPr/>
          </p:nvGrpSpPr>
          <p:grpSpPr>
            <a:xfrm>
              <a:off x="-584419" y="3192970"/>
              <a:ext cx="479778" cy="493818"/>
              <a:chOff x="1038576" y="3298462"/>
              <a:chExt cx="479778" cy="493818"/>
            </a:xfrm>
          </p:grpSpPr>
          <p:grpSp>
            <p:nvGrpSpPr>
              <p:cNvPr id="7354" name="Google Shape;7354;ge48d01fb7f_0_3011"/>
              <p:cNvGrpSpPr/>
              <p:nvPr/>
            </p:nvGrpSpPr>
            <p:grpSpPr>
              <a:xfrm>
                <a:off x="1040708" y="3298462"/>
                <a:ext cx="477646" cy="492855"/>
                <a:chOff x="1040708" y="3298462"/>
                <a:chExt cx="477646" cy="492855"/>
              </a:xfrm>
            </p:grpSpPr>
            <p:sp>
              <p:nvSpPr>
                <p:cNvPr id="7355" name="Google Shape;7355;ge48d01fb7f_0_3011"/>
                <p:cNvSpPr/>
                <p:nvPr/>
              </p:nvSpPr>
              <p:spPr>
                <a:xfrm>
                  <a:off x="1107898" y="3298462"/>
                  <a:ext cx="328249" cy="4928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249" h="492855" extrusionOk="0">
                      <a:moveTo>
                        <a:pt x="265006" y="102710"/>
                      </a:moveTo>
                      <a:lnTo>
                        <a:pt x="184243" y="51403"/>
                      </a:lnTo>
                      <a:lnTo>
                        <a:pt x="103481" y="0"/>
                      </a:lnTo>
                      <a:lnTo>
                        <a:pt x="64399" y="19156"/>
                      </a:lnTo>
                      <a:lnTo>
                        <a:pt x="64110" y="19541"/>
                      </a:lnTo>
                      <a:lnTo>
                        <a:pt x="63532" y="19156"/>
                      </a:lnTo>
                      <a:lnTo>
                        <a:pt x="0" y="59008"/>
                      </a:lnTo>
                      <a:cubicBezTo>
                        <a:pt x="1636" y="175580"/>
                        <a:pt x="42355" y="356743"/>
                        <a:pt x="144103" y="492856"/>
                      </a:cubicBezTo>
                      <a:cubicBezTo>
                        <a:pt x="166146" y="491508"/>
                        <a:pt x="187324" y="483711"/>
                        <a:pt x="204940" y="470427"/>
                      </a:cubicBezTo>
                      <a:cubicBezTo>
                        <a:pt x="290997" y="448672"/>
                        <a:pt x="326325" y="330849"/>
                        <a:pt x="328057" y="224962"/>
                      </a:cubicBezTo>
                      <a:cubicBezTo>
                        <a:pt x="328154" y="224288"/>
                        <a:pt x="328154" y="223710"/>
                        <a:pt x="328154" y="223037"/>
                      </a:cubicBezTo>
                      <a:lnTo>
                        <a:pt x="328250" y="223133"/>
                      </a:lnTo>
                      <a:lnTo>
                        <a:pt x="265006" y="102710"/>
                      </a:lnTo>
                      <a:close/>
                    </a:path>
                  </a:pathLst>
                </a:custGeom>
                <a:solidFill>
                  <a:srgbClr val="F1D3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56" name="Google Shape;7356;ge48d01fb7f_0_3011"/>
                <p:cNvSpPr/>
                <p:nvPr/>
              </p:nvSpPr>
              <p:spPr>
                <a:xfrm>
                  <a:off x="1107898" y="3317714"/>
                  <a:ext cx="288494" cy="4736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494" h="473603" extrusionOk="0">
                      <a:moveTo>
                        <a:pt x="288494" y="223037"/>
                      </a:moveTo>
                      <a:lnTo>
                        <a:pt x="288302" y="222940"/>
                      </a:lnTo>
                      <a:cubicBezTo>
                        <a:pt x="287146" y="311212"/>
                        <a:pt x="262696" y="408050"/>
                        <a:pt x="205036" y="451175"/>
                      </a:cubicBezTo>
                      <a:cubicBezTo>
                        <a:pt x="187420" y="464459"/>
                        <a:pt x="166243" y="472256"/>
                        <a:pt x="144199" y="473604"/>
                      </a:cubicBezTo>
                      <a:cubicBezTo>
                        <a:pt x="42355" y="337587"/>
                        <a:pt x="1636" y="156328"/>
                        <a:pt x="0" y="39756"/>
                      </a:cubicBezTo>
                      <a:lnTo>
                        <a:pt x="63532" y="0"/>
                      </a:lnTo>
                      <a:lnTo>
                        <a:pt x="64110" y="385"/>
                      </a:lnTo>
                      <a:lnTo>
                        <a:pt x="144295" y="51307"/>
                      </a:lnTo>
                      <a:lnTo>
                        <a:pt x="225058" y="102614"/>
                      </a:lnTo>
                      <a:lnTo>
                        <a:pt x="288494" y="223037"/>
                      </a:lnTo>
                      <a:close/>
                    </a:path>
                  </a:pathLst>
                </a:custGeom>
                <a:solidFill>
                  <a:srgbClr val="F6E2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57" name="Google Shape;7357;ge48d01fb7f_0_3011"/>
                <p:cNvSpPr/>
                <p:nvPr/>
              </p:nvSpPr>
              <p:spPr>
                <a:xfrm>
                  <a:off x="1332956" y="3401172"/>
                  <a:ext cx="103288" cy="139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288" h="139674" extrusionOk="0">
                      <a:moveTo>
                        <a:pt x="103288" y="120422"/>
                      </a:moveTo>
                      <a:lnTo>
                        <a:pt x="103192" y="120326"/>
                      </a:lnTo>
                      <a:cubicBezTo>
                        <a:pt x="103192" y="121000"/>
                        <a:pt x="103192" y="121578"/>
                        <a:pt x="103095" y="122251"/>
                      </a:cubicBezTo>
                      <a:lnTo>
                        <a:pt x="63436" y="139675"/>
                      </a:lnTo>
                      <a:lnTo>
                        <a:pt x="0" y="19156"/>
                      </a:lnTo>
                      <a:lnTo>
                        <a:pt x="39948" y="0"/>
                      </a:lnTo>
                      <a:lnTo>
                        <a:pt x="103288" y="120422"/>
                      </a:lnTo>
                      <a:close/>
                    </a:path>
                  </a:pathLst>
                </a:custGeom>
                <a:solidFill>
                  <a:srgbClr val="EC913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58" name="Google Shape;7358;ge48d01fb7f_0_3011"/>
                <p:cNvSpPr/>
                <p:nvPr/>
              </p:nvSpPr>
              <p:spPr>
                <a:xfrm>
                  <a:off x="1312934" y="3523424"/>
                  <a:ext cx="123117" cy="245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117" h="245465" extrusionOk="0">
                      <a:moveTo>
                        <a:pt x="123118" y="0"/>
                      </a:moveTo>
                      <a:cubicBezTo>
                        <a:pt x="121385" y="105983"/>
                        <a:pt x="86057" y="223710"/>
                        <a:pt x="0" y="245465"/>
                      </a:cubicBezTo>
                      <a:cubicBezTo>
                        <a:pt x="57660" y="202340"/>
                        <a:pt x="82014" y="105502"/>
                        <a:pt x="83266" y="17231"/>
                      </a:cubicBezTo>
                      <a:lnTo>
                        <a:pt x="83458" y="17327"/>
                      </a:lnTo>
                      <a:lnTo>
                        <a:pt x="123118" y="0"/>
                      </a:lnTo>
                      <a:close/>
                    </a:path>
                  </a:pathLst>
                </a:custGeom>
                <a:solidFill>
                  <a:srgbClr val="DC6C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59" name="Google Shape;7359;ge48d01fb7f_0_3011"/>
                <p:cNvSpPr/>
                <p:nvPr/>
              </p:nvSpPr>
              <p:spPr>
                <a:xfrm>
                  <a:off x="1134947" y="3348325"/>
                  <a:ext cx="234491" cy="4153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491" h="415365" extrusionOk="0">
                      <a:moveTo>
                        <a:pt x="129567" y="415366"/>
                      </a:moveTo>
                      <a:cubicBezTo>
                        <a:pt x="40141" y="288687"/>
                        <a:pt x="4235" y="129278"/>
                        <a:pt x="0" y="22814"/>
                      </a:cubicBezTo>
                      <a:lnTo>
                        <a:pt x="36387" y="0"/>
                      </a:lnTo>
                      <a:lnTo>
                        <a:pt x="177409" y="89619"/>
                      </a:lnTo>
                      <a:lnTo>
                        <a:pt x="234492" y="198009"/>
                      </a:lnTo>
                      <a:cubicBezTo>
                        <a:pt x="231893" y="297928"/>
                        <a:pt x="198683" y="398905"/>
                        <a:pt x="129567" y="415366"/>
                      </a:cubicBezTo>
                      <a:close/>
                    </a:path>
                  </a:pathLst>
                </a:custGeom>
                <a:solidFill>
                  <a:srgbClr val="4A80A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60" name="Google Shape;7360;ge48d01fb7f_0_3011"/>
                <p:cNvSpPr/>
                <p:nvPr/>
              </p:nvSpPr>
              <p:spPr>
                <a:xfrm>
                  <a:off x="1040708" y="3420258"/>
                  <a:ext cx="477646" cy="327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646" h="327754" extrusionOk="0">
                      <a:moveTo>
                        <a:pt x="477454" y="222144"/>
                      </a:moveTo>
                      <a:lnTo>
                        <a:pt x="476588" y="221855"/>
                      </a:lnTo>
                      <a:cubicBezTo>
                        <a:pt x="454159" y="215694"/>
                        <a:pt x="432597" y="206550"/>
                        <a:pt x="412671" y="194517"/>
                      </a:cubicBezTo>
                      <a:lnTo>
                        <a:pt x="412574" y="194517"/>
                      </a:lnTo>
                      <a:lnTo>
                        <a:pt x="372049" y="212325"/>
                      </a:lnTo>
                      <a:cubicBezTo>
                        <a:pt x="363770" y="217620"/>
                        <a:pt x="353855" y="219834"/>
                        <a:pt x="344133" y="218678"/>
                      </a:cubicBezTo>
                      <a:cubicBezTo>
                        <a:pt x="320741" y="217235"/>
                        <a:pt x="282622" y="202025"/>
                        <a:pt x="229582" y="140996"/>
                      </a:cubicBezTo>
                      <a:cubicBezTo>
                        <a:pt x="168264" y="70437"/>
                        <a:pt x="111085" y="52051"/>
                        <a:pt x="78164" y="47912"/>
                      </a:cubicBezTo>
                      <a:cubicBezTo>
                        <a:pt x="77394" y="43099"/>
                        <a:pt x="76527" y="38382"/>
                        <a:pt x="75854" y="33761"/>
                      </a:cubicBezTo>
                      <a:cubicBezTo>
                        <a:pt x="74698" y="26638"/>
                        <a:pt x="73736" y="19611"/>
                        <a:pt x="72870" y="12776"/>
                      </a:cubicBezTo>
                      <a:cubicBezTo>
                        <a:pt x="37060" y="-8594"/>
                        <a:pt x="21081" y="3728"/>
                        <a:pt x="866" y="1899"/>
                      </a:cubicBezTo>
                      <a:lnTo>
                        <a:pt x="0" y="1803"/>
                      </a:lnTo>
                      <a:lnTo>
                        <a:pt x="40045" y="56864"/>
                      </a:lnTo>
                      <a:cubicBezTo>
                        <a:pt x="33210" y="67260"/>
                        <a:pt x="29745" y="79581"/>
                        <a:pt x="30226" y="92095"/>
                      </a:cubicBezTo>
                      <a:cubicBezTo>
                        <a:pt x="30418" y="107978"/>
                        <a:pt x="34173" y="123573"/>
                        <a:pt x="41007" y="137819"/>
                      </a:cubicBezTo>
                      <a:lnTo>
                        <a:pt x="49189" y="156686"/>
                      </a:lnTo>
                      <a:cubicBezTo>
                        <a:pt x="49286" y="156590"/>
                        <a:pt x="71907" y="152258"/>
                        <a:pt x="106753" y="163040"/>
                      </a:cubicBezTo>
                      <a:cubicBezTo>
                        <a:pt x="139675" y="173243"/>
                        <a:pt x="183473" y="196827"/>
                        <a:pt x="229679" y="249867"/>
                      </a:cubicBezTo>
                      <a:cubicBezTo>
                        <a:pt x="259231" y="283943"/>
                        <a:pt x="284162" y="303677"/>
                        <a:pt x="304473" y="314747"/>
                      </a:cubicBezTo>
                      <a:cubicBezTo>
                        <a:pt x="349523" y="339390"/>
                        <a:pt x="371952" y="321485"/>
                        <a:pt x="372145" y="321293"/>
                      </a:cubicBezTo>
                      <a:cubicBezTo>
                        <a:pt x="372434" y="321100"/>
                        <a:pt x="372819" y="320908"/>
                        <a:pt x="373107" y="320715"/>
                      </a:cubicBezTo>
                      <a:lnTo>
                        <a:pt x="376669" y="318212"/>
                      </a:lnTo>
                      <a:lnTo>
                        <a:pt x="414211" y="292414"/>
                      </a:lnTo>
                      <a:cubicBezTo>
                        <a:pt x="433656" y="304351"/>
                        <a:pt x="454737" y="313303"/>
                        <a:pt x="476780" y="319079"/>
                      </a:cubicBezTo>
                      <a:lnTo>
                        <a:pt x="477647" y="319367"/>
                      </a:lnTo>
                      <a:lnTo>
                        <a:pt x="443570" y="260841"/>
                      </a:lnTo>
                      <a:lnTo>
                        <a:pt x="477454" y="222144"/>
                      </a:lnTo>
                      <a:close/>
                    </a:path>
                  </a:pathLst>
                </a:custGeom>
                <a:solidFill>
                  <a:srgbClr val="DD636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61" name="Google Shape;7361;ge48d01fb7f_0_3011"/>
                <p:cNvSpPr/>
                <p:nvPr/>
              </p:nvSpPr>
              <p:spPr>
                <a:xfrm>
                  <a:off x="1070793" y="3466893"/>
                  <a:ext cx="360986" cy="2810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986" h="281023" extrusionOk="0">
                      <a:moveTo>
                        <a:pt x="346487" y="271481"/>
                      </a:moveTo>
                      <a:lnTo>
                        <a:pt x="342926" y="273984"/>
                      </a:lnTo>
                      <a:cubicBezTo>
                        <a:pt x="342637" y="274176"/>
                        <a:pt x="342348" y="274369"/>
                        <a:pt x="341963" y="274561"/>
                      </a:cubicBezTo>
                      <a:cubicBezTo>
                        <a:pt x="341770" y="274754"/>
                        <a:pt x="319342" y="292659"/>
                        <a:pt x="274292" y="268016"/>
                      </a:cubicBezTo>
                      <a:cubicBezTo>
                        <a:pt x="253981" y="256946"/>
                        <a:pt x="229049" y="237212"/>
                        <a:pt x="199497" y="203136"/>
                      </a:cubicBezTo>
                      <a:cubicBezTo>
                        <a:pt x="153388" y="150096"/>
                        <a:pt x="109493" y="126512"/>
                        <a:pt x="76572" y="116308"/>
                      </a:cubicBezTo>
                      <a:cubicBezTo>
                        <a:pt x="41725" y="105527"/>
                        <a:pt x="19200" y="109763"/>
                        <a:pt x="19008" y="109955"/>
                      </a:cubicBezTo>
                      <a:lnTo>
                        <a:pt x="10825" y="91088"/>
                      </a:lnTo>
                      <a:cubicBezTo>
                        <a:pt x="3991" y="76841"/>
                        <a:pt x="237" y="61151"/>
                        <a:pt x="44" y="45364"/>
                      </a:cubicBezTo>
                      <a:cubicBezTo>
                        <a:pt x="-437" y="32850"/>
                        <a:pt x="3028" y="20529"/>
                        <a:pt x="9863" y="10133"/>
                      </a:cubicBezTo>
                      <a:lnTo>
                        <a:pt x="19008" y="988"/>
                      </a:lnTo>
                      <a:cubicBezTo>
                        <a:pt x="28634" y="-360"/>
                        <a:pt x="38452" y="-360"/>
                        <a:pt x="48078" y="1180"/>
                      </a:cubicBezTo>
                      <a:cubicBezTo>
                        <a:pt x="81000" y="5223"/>
                        <a:pt x="138179" y="23705"/>
                        <a:pt x="199497" y="94265"/>
                      </a:cubicBezTo>
                      <a:cubicBezTo>
                        <a:pt x="252537" y="155294"/>
                        <a:pt x="290656" y="170503"/>
                        <a:pt x="314047" y="171947"/>
                      </a:cubicBezTo>
                      <a:cubicBezTo>
                        <a:pt x="323770" y="173102"/>
                        <a:pt x="333685" y="170888"/>
                        <a:pt x="341963" y="165594"/>
                      </a:cubicBezTo>
                      <a:lnTo>
                        <a:pt x="350145" y="184461"/>
                      </a:lnTo>
                      <a:cubicBezTo>
                        <a:pt x="365836" y="221233"/>
                        <a:pt x="364392" y="256561"/>
                        <a:pt x="346487" y="271481"/>
                      </a:cubicBezTo>
                      <a:close/>
                    </a:path>
                  </a:pathLst>
                </a:custGeom>
                <a:solidFill>
                  <a:srgbClr val="DD636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62" name="Google Shape;7362;ge48d01fb7f_0_3011"/>
                <p:cNvSpPr/>
                <p:nvPr/>
              </p:nvSpPr>
              <p:spPr>
                <a:xfrm>
                  <a:off x="1412756" y="3614583"/>
                  <a:ext cx="42258" cy="123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58" h="123695" extrusionOk="0">
                      <a:moveTo>
                        <a:pt x="42259" y="97801"/>
                      </a:moveTo>
                      <a:lnTo>
                        <a:pt x="41970" y="97897"/>
                      </a:lnTo>
                      <a:lnTo>
                        <a:pt x="4428" y="123695"/>
                      </a:lnTo>
                      <a:cubicBezTo>
                        <a:pt x="22333" y="108679"/>
                        <a:pt x="23776" y="73447"/>
                        <a:pt x="8182" y="36675"/>
                      </a:cubicBezTo>
                      <a:lnTo>
                        <a:pt x="0" y="17808"/>
                      </a:lnTo>
                      <a:lnTo>
                        <a:pt x="40526" y="0"/>
                      </a:lnTo>
                      <a:lnTo>
                        <a:pt x="40622" y="0"/>
                      </a:lnTo>
                      <a:lnTo>
                        <a:pt x="42259" y="97801"/>
                      </a:ln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7363" name="Google Shape;7363;ge48d01fb7f_0_3011"/>
              <p:cNvSpPr/>
              <p:nvPr/>
            </p:nvSpPr>
            <p:spPr>
              <a:xfrm>
                <a:off x="1173163" y="3417633"/>
                <a:ext cx="12901" cy="56505"/>
              </a:xfrm>
              <a:custGeom>
                <a:avLst/>
                <a:gdLst/>
                <a:ahLst/>
                <a:cxnLst/>
                <a:rect l="l" t="t" r="r" b="b"/>
                <a:pathLst>
                  <a:path w="12901" h="56505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50056"/>
                    </a:lnTo>
                    <a:cubicBezTo>
                      <a:pt x="0" y="53617"/>
                      <a:pt x="2888" y="56505"/>
                      <a:pt x="6449" y="56505"/>
                    </a:cubicBezTo>
                    <a:cubicBezTo>
                      <a:pt x="10011" y="56505"/>
                      <a:pt x="12899" y="53617"/>
                      <a:pt x="12899" y="50056"/>
                    </a:cubicBezTo>
                    <a:lnTo>
                      <a:pt x="12899" y="6449"/>
                    </a:lnTo>
                    <a:cubicBezTo>
                      <a:pt x="12995" y="2888"/>
                      <a:pt x="10107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64" name="Google Shape;7364;ge48d01fb7f_0_3011"/>
              <p:cNvSpPr/>
              <p:nvPr/>
            </p:nvSpPr>
            <p:spPr>
              <a:xfrm>
                <a:off x="1199153" y="3411376"/>
                <a:ext cx="12898" cy="37830"/>
              </a:xfrm>
              <a:custGeom>
                <a:avLst/>
                <a:gdLst/>
                <a:ahLst/>
                <a:cxnLst/>
                <a:rect l="l" t="t" r="r" b="b"/>
                <a:pathLst>
                  <a:path w="12898" h="37830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31381"/>
                    </a:lnTo>
                    <a:cubicBezTo>
                      <a:pt x="0" y="34943"/>
                      <a:pt x="2888" y="37831"/>
                      <a:pt x="6449" y="37831"/>
                    </a:cubicBezTo>
                    <a:cubicBezTo>
                      <a:pt x="10011" y="37831"/>
                      <a:pt x="12899" y="34943"/>
                      <a:pt x="12899" y="31381"/>
                    </a:cubicBezTo>
                    <a:lnTo>
                      <a:pt x="12899" y="6449"/>
                    </a:lnTo>
                    <a:cubicBezTo>
                      <a:pt x="12899" y="2888"/>
                      <a:pt x="10011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65" name="Google Shape;7365;ge48d01fb7f_0_3011"/>
              <p:cNvSpPr/>
              <p:nvPr/>
            </p:nvSpPr>
            <p:spPr>
              <a:xfrm>
                <a:off x="1225048" y="3430050"/>
                <a:ext cx="12901" cy="44087"/>
              </a:xfrm>
              <a:custGeom>
                <a:avLst/>
                <a:gdLst/>
                <a:ahLst/>
                <a:cxnLst/>
                <a:rect l="l" t="t" r="r" b="b"/>
                <a:pathLst>
                  <a:path w="12901" h="44087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37638"/>
                    </a:lnTo>
                    <a:cubicBezTo>
                      <a:pt x="0" y="41200"/>
                      <a:pt x="2888" y="44088"/>
                      <a:pt x="6449" y="44088"/>
                    </a:cubicBezTo>
                    <a:cubicBezTo>
                      <a:pt x="10011" y="44088"/>
                      <a:pt x="12899" y="41200"/>
                      <a:pt x="12899" y="37638"/>
                    </a:cubicBezTo>
                    <a:lnTo>
                      <a:pt x="12899" y="6449"/>
                    </a:lnTo>
                    <a:cubicBezTo>
                      <a:pt x="12995" y="2888"/>
                      <a:pt x="10107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66" name="Google Shape;7366;ge48d01fb7f_0_3011"/>
              <p:cNvSpPr/>
              <p:nvPr/>
            </p:nvSpPr>
            <p:spPr>
              <a:xfrm>
                <a:off x="1038576" y="3299162"/>
                <a:ext cx="477949" cy="493118"/>
              </a:xfrm>
              <a:custGeom>
                <a:avLst/>
                <a:gdLst/>
                <a:ahLst/>
                <a:cxnLst/>
                <a:rect l="l" t="t" r="r" b="b"/>
                <a:pathLst>
                  <a:path w="477949" h="493118" extrusionOk="0">
                    <a:moveTo>
                      <a:pt x="476987" y="432667"/>
                    </a:moveTo>
                    <a:lnTo>
                      <a:pt x="446376" y="379819"/>
                    </a:lnTo>
                    <a:lnTo>
                      <a:pt x="476313" y="345550"/>
                    </a:lnTo>
                    <a:cubicBezTo>
                      <a:pt x="477757" y="343914"/>
                      <a:pt x="478239" y="341604"/>
                      <a:pt x="477661" y="339486"/>
                    </a:cubicBezTo>
                    <a:cubicBezTo>
                      <a:pt x="477084" y="337368"/>
                      <a:pt x="475447" y="335732"/>
                      <a:pt x="473329" y="335058"/>
                    </a:cubicBezTo>
                    <a:lnTo>
                      <a:pt x="472174" y="334673"/>
                    </a:lnTo>
                    <a:cubicBezTo>
                      <a:pt x="450901" y="328897"/>
                      <a:pt x="430590" y="320138"/>
                      <a:pt x="411722" y="308683"/>
                    </a:cubicBezTo>
                    <a:cubicBezTo>
                      <a:pt x="411530" y="308586"/>
                      <a:pt x="411337" y="308586"/>
                      <a:pt x="411241" y="308490"/>
                    </a:cubicBezTo>
                    <a:cubicBezTo>
                      <a:pt x="411049" y="308394"/>
                      <a:pt x="410856" y="308298"/>
                      <a:pt x="410664" y="308298"/>
                    </a:cubicBezTo>
                    <a:cubicBezTo>
                      <a:pt x="409990" y="308009"/>
                      <a:pt x="409316" y="307912"/>
                      <a:pt x="408642" y="307912"/>
                    </a:cubicBezTo>
                    <a:cubicBezTo>
                      <a:pt x="408642" y="307912"/>
                      <a:pt x="408546" y="307912"/>
                      <a:pt x="408546" y="307912"/>
                    </a:cubicBezTo>
                    <a:lnTo>
                      <a:pt x="408450" y="307912"/>
                    </a:lnTo>
                    <a:cubicBezTo>
                      <a:pt x="408257" y="307912"/>
                      <a:pt x="408161" y="308009"/>
                      <a:pt x="408064" y="308009"/>
                    </a:cubicBezTo>
                    <a:cubicBezTo>
                      <a:pt x="407391" y="308009"/>
                      <a:pt x="406813" y="308201"/>
                      <a:pt x="406139" y="308394"/>
                    </a:cubicBezTo>
                    <a:cubicBezTo>
                      <a:pt x="406043" y="308394"/>
                      <a:pt x="406043" y="308394"/>
                      <a:pt x="405947" y="308490"/>
                    </a:cubicBezTo>
                    <a:lnTo>
                      <a:pt x="405850" y="308490"/>
                    </a:lnTo>
                    <a:lnTo>
                      <a:pt x="387946" y="316383"/>
                    </a:lnTo>
                    <a:cubicBezTo>
                      <a:pt x="394203" y="286928"/>
                      <a:pt x="397572" y="256990"/>
                      <a:pt x="398053" y="226861"/>
                    </a:cubicBezTo>
                    <a:cubicBezTo>
                      <a:pt x="398246" y="226187"/>
                      <a:pt x="398246" y="225417"/>
                      <a:pt x="398150" y="224743"/>
                    </a:cubicBezTo>
                    <a:cubicBezTo>
                      <a:pt x="398342" y="223395"/>
                      <a:pt x="398150" y="221951"/>
                      <a:pt x="397572" y="220796"/>
                    </a:cubicBezTo>
                    <a:lnTo>
                      <a:pt x="335965" y="103839"/>
                    </a:lnTo>
                    <a:lnTo>
                      <a:pt x="335965" y="103743"/>
                    </a:lnTo>
                    <a:cubicBezTo>
                      <a:pt x="335965" y="103743"/>
                      <a:pt x="335869" y="103647"/>
                      <a:pt x="335869" y="103647"/>
                    </a:cubicBezTo>
                    <a:lnTo>
                      <a:pt x="335869" y="103551"/>
                    </a:lnTo>
                    <a:cubicBezTo>
                      <a:pt x="335580" y="102973"/>
                      <a:pt x="335195" y="102492"/>
                      <a:pt x="334714" y="102010"/>
                    </a:cubicBezTo>
                    <a:cubicBezTo>
                      <a:pt x="334521" y="101818"/>
                      <a:pt x="334232" y="101625"/>
                      <a:pt x="334040" y="101433"/>
                    </a:cubicBezTo>
                    <a:cubicBezTo>
                      <a:pt x="333944" y="101336"/>
                      <a:pt x="333847" y="101240"/>
                      <a:pt x="333655" y="101144"/>
                    </a:cubicBezTo>
                    <a:lnTo>
                      <a:pt x="176172" y="1033"/>
                    </a:lnTo>
                    <a:cubicBezTo>
                      <a:pt x="174247" y="-219"/>
                      <a:pt x="171840" y="-315"/>
                      <a:pt x="169819" y="648"/>
                    </a:cubicBezTo>
                    <a:lnTo>
                      <a:pt x="132854" y="18841"/>
                    </a:lnTo>
                    <a:cubicBezTo>
                      <a:pt x="131988" y="18937"/>
                      <a:pt x="131122" y="19226"/>
                      <a:pt x="130352" y="19707"/>
                    </a:cubicBezTo>
                    <a:lnTo>
                      <a:pt x="68552" y="58500"/>
                    </a:lnTo>
                    <a:cubicBezTo>
                      <a:pt x="66627" y="59752"/>
                      <a:pt x="65472" y="61773"/>
                      <a:pt x="65472" y="64084"/>
                    </a:cubicBezTo>
                    <a:cubicBezTo>
                      <a:pt x="65761" y="83817"/>
                      <a:pt x="67204" y="104513"/>
                      <a:pt x="69611" y="125883"/>
                    </a:cubicBezTo>
                    <a:cubicBezTo>
                      <a:pt x="55172" y="118952"/>
                      <a:pt x="39000" y="116738"/>
                      <a:pt x="23213" y="119530"/>
                    </a:cubicBezTo>
                    <a:cubicBezTo>
                      <a:pt x="18111" y="120300"/>
                      <a:pt x="13010" y="120589"/>
                      <a:pt x="7811" y="120300"/>
                    </a:cubicBezTo>
                    <a:lnTo>
                      <a:pt x="6945" y="120204"/>
                    </a:lnTo>
                    <a:cubicBezTo>
                      <a:pt x="3383" y="119915"/>
                      <a:pt x="303" y="122610"/>
                      <a:pt x="14" y="126172"/>
                    </a:cubicBezTo>
                    <a:cubicBezTo>
                      <a:pt x="-82" y="127712"/>
                      <a:pt x="303" y="129252"/>
                      <a:pt x="1266" y="130504"/>
                    </a:cubicBezTo>
                    <a:lnTo>
                      <a:pt x="37652" y="180559"/>
                    </a:lnTo>
                    <a:cubicBezTo>
                      <a:pt x="25909" y="200678"/>
                      <a:pt x="26390" y="231674"/>
                      <a:pt x="40444" y="261803"/>
                    </a:cubicBezTo>
                    <a:lnTo>
                      <a:pt x="48434" y="280189"/>
                    </a:lnTo>
                    <a:cubicBezTo>
                      <a:pt x="49300" y="282018"/>
                      <a:pt x="50936" y="283462"/>
                      <a:pt x="52862" y="283943"/>
                    </a:cubicBezTo>
                    <a:cubicBezTo>
                      <a:pt x="53824" y="284136"/>
                      <a:pt x="54883" y="284136"/>
                      <a:pt x="55942" y="283943"/>
                    </a:cubicBezTo>
                    <a:cubicBezTo>
                      <a:pt x="72595" y="282307"/>
                      <a:pt x="89441" y="284232"/>
                      <a:pt x="105420" y="289430"/>
                    </a:cubicBezTo>
                    <a:cubicBezTo>
                      <a:pt x="128138" y="361530"/>
                      <a:pt x="162503" y="429394"/>
                      <a:pt x="207072" y="490519"/>
                    </a:cubicBezTo>
                    <a:cubicBezTo>
                      <a:pt x="208323" y="492156"/>
                      <a:pt x="210248" y="493119"/>
                      <a:pt x="212270" y="493119"/>
                    </a:cubicBezTo>
                    <a:cubicBezTo>
                      <a:pt x="212366" y="493119"/>
                      <a:pt x="212559" y="493119"/>
                      <a:pt x="212655" y="493119"/>
                    </a:cubicBezTo>
                    <a:cubicBezTo>
                      <a:pt x="234891" y="491771"/>
                      <a:pt x="256357" y="483974"/>
                      <a:pt x="274358" y="470690"/>
                    </a:cubicBezTo>
                    <a:cubicBezTo>
                      <a:pt x="291396" y="466069"/>
                      <a:pt x="307183" y="457791"/>
                      <a:pt x="320467" y="446239"/>
                    </a:cubicBezTo>
                    <a:cubicBezTo>
                      <a:pt x="328553" y="449031"/>
                      <a:pt x="337024" y="450475"/>
                      <a:pt x="345495" y="450571"/>
                    </a:cubicBezTo>
                    <a:cubicBezTo>
                      <a:pt x="354928" y="450956"/>
                      <a:pt x="364169" y="448453"/>
                      <a:pt x="372159" y="443448"/>
                    </a:cubicBezTo>
                    <a:cubicBezTo>
                      <a:pt x="372448" y="443255"/>
                      <a:pt x="372737" y="443063"/>
                      <a:pt x="373025" y="442870"/>
                    </a:cubicBezTo>
                    <a:cubicBezTo>
                      <a:pt x="373122" y="442774"/>
                      <a:pt x="373314" y="442774"/>
                      <a:pt x="373411" y="442678"/>
                    </a:cubicBezTo>
                    <a:lnTo>
                      <a:pt x="409990" y="417457"/>
                    </a:lnTo>
                    <a:cubicBezTo>
                      <a:pt x="428279" y="428335"/>
                      <a:pt x="448013" y="436613"/>
                      <a:pt x="468709" y="442004"/>
                    </a:cubicBezTo>
                    <a:lnTo>
                      <a:pt x="469575" y="442293"/>
                    </a:lnTo>
                    <a:cubicBezTo>
                      <a:pt x="470153" y="442485"/>
                      <a:pt x="470827" y="442582"/>
                      <a:pt x="471500" y="442582"/>
                    </a:cubicBezTo>
                    <a:cubicBezTo>
                      <a:pt x="475062" y="442582"/>
                      <a:pt x="477950" y="439694"/>
                      <a:pt x="477950" y="436132"/>
                    </a:cubicBezTo>
                    <a:cubicBezTo>
                      <a:pt x="477854" y="434784"/>
                      <a:pt x="477565" y="433726"/>
                      <a:pt x="476987" y="432667"/>
                    </a:cubicBezTo>
                    <a:close/>
                    <a:moveTo>
                      <a:pt x="383422" y="221951"/>
                    </a:moveTo>
                    <a:lnTo>
                      <a:pt x="355699" y="234080"/>
                    </a:lnTo>
                    <a:lnTo>
                      <a:pt x="299867" y="128097"/>
                    </a:lnTo>
                    <a:lnTo>
                      <a:pt x="327013" y="115102"/>
                    </a:lnTo>
                    <a:lnTo>
                      <a:pt x="383422" y="221951"/>
                    </a:lnTo>
                    <a:close/>
                    <a:moveTo>
                      <a:pt x="384577" y="235621"/>
                    </a:moveTo>
                    <a:cubicBezTo>
                      <a:pt x="383614" y="263055"/>
                      <a:pt x="380245" y="290297"/>
                      <a:pt x="374373" y="317057"/>
                    </a:cubicBezTo>
                    <a:cubicBezTo>
                      <a:pt x="374373" y="317154"/>
                      <a:pt x="374277" y="317346"/>
                      <a:pt x="374277" y="317539"/>
                    </a:cubicBezTo>
                    <a:lnTo>
                      <a:pt x="373025" y="322833"/>
                    </a:lnTo>
                    <a:lnTo>
                      <a:pt x="366191" y="325817"/>
                    </a:lnTo>
                    <a:cubicBezTo>
                      <a:pt x="365998" y="325913"/>
                      <a:pt x="365710" y="326106"/>
                      <a:pt x="365517" y="326298"/>
                    </a:cubicBezTo>
                    <a:cubicBezTo>
                      <a:pt x="365228" y="326395"/>
                      <a:pt x="365036" y="326491"/>
                      <a:pt x="364747" y="326683"/>
                    </a:cubicBezTo>
                    <a:cubicBezTo>
                      <a:pt x="360127" y="329475"/>
                      <a:pt x="354928" y="331015"/>
                      <a:pt x="349538" y="331208"/>
                    </a:cubicBezTo>
                    <a:cubicBezTo>
                      <a:pt x="355217" y="303388"/>
                      <a:pt x="358298" y="275184"/>
                      <a:pt x="358971" y="246787"/>
                    </a:cubicBezTo>
                    <a:lnTo>
                      <a:pt x="384577" y="235621"/>
                    </a:lnTo>
                    <a:close/>
                    <a:moveTo>
                      <a:pt x="172225" y="13932"/>
                    </a:moveTo>
                    <a:lnTo>
                      <a:pt x="316520" y="105668"/>
                    </a:lnTo>
                    <a:lnTo>
                      <a:pt x="291396" y="117701"/>
                    </a:lnTo>
                    <a:lnTo>
                      <a:pt x="147294" y="26157"/>
                    </a:lnTo>
                    <a:lnTo>
                      <a:pt x="172225" y="13932"/>
                    </a:lnTo>
                    <a:close/>
                    <a:moveTo>
                      <a:pt x="133721" y="32895"/>
                    </a:moveTo>
                    <a:lnTo>
                      <a:pt x="286102" y="129733"/>
                    </a:lnTo>
                    <a:lnTo>
                      <a:pt x="346169" y="243706"/>
                    </a:lnTo>
                    <a:cubicBezTo>
                      <a:pt x="345687" y="272970"/>
                      <a:pt x="342415" y="302041"/>
                      <a:pt x="336446" y="330726"/>
                    </a:cubicBezTo>
                    <a:cubicBezTo>
                      <a:pt x="332211" y="330053"/>
                      <a:pt x="328072" y="328994"/>
                      <a:pt x="323932" y="327646"/>
                    </a:cubicBezTo>
                    <a:cubicBezTo>
                      <a:pt x="329419" y="301463"/>
                      <a:pt x="332403" y="274895"/>
                      <a:pt x="333077" y="248134"/>
                    </a:cubicBezTo>
                    <a:cubicBezTo>
                      <a:pt x="333077" y="246979"/>
                      <a:pt x="332885" y="245920"/>
                      <a:pt x="332307" y="244958"/>
                    </a:cubicBezTo>
                    <a:lnTo>
                      <a:pt x="276668" y="139360"/>
                    </a:lnTo>
                    <a:cubicBezTo>
                      <a:pt x="276187" y="138397"/>
                      <a:pt x="275321" y="137531"/>
                      <a:pt x="274454" y="136953"/>
                    </a:cubicBezTo>
                    <a:lnTo>
                      <a:pt x="137186" y="49548"/>
                    </a:lnTo>
                    <a:cubicBezTo>
                      <a:pt x="135068" y="48200"/>
                      <a:pt x="132373" y="48200"/>
                      <a:pt x="130255" y="49548"/>
                    </a:cubicBezTo>
                    <a:lnTo>
                      <a:pt x="94831" y="71688"/>
                    </a:lnTo>
                    <a:cubicBezTo>
                      <a:pt x="92906" y="72940"/>
                      <a:pt x="91655" y="75154"/>
                      <a:pt x="91751" y="77464"/>
                    </a:cubicBezTo>
                    <a:cubicBezTo>
                      <a:pt x="93099" y="107979"/>
                      <a:pt x="96468" y="138397"/>
                      <a:pt x="101762" y="168430"/>
                    </a:cubicBezTo>
                    <a:cubicBezTo>
                      <a:pt x="96949" y="167275"/>
                      <a:pt x="92425" y="166313"/>
                      <a:pt x="88189" y="165639"/>
                    </a:cubicBezTo>
                    <a:cubicBezTo>
                      <a:pt x="87708" y="162655"/>
                      <a:pt x="87227" y="159671"/>
                      <a:pt x="86745" y="156783"/>
                    </a:cubicBezTo>
                    <a:cubicBezTo>
                      <a:pt x="85687" y="149948"/>
                      <a:pt x="84724" y="143210"/>
                      <a:pt x="83858" y="136568"/>
                    </a:cubicBezTo>
                    <a:cubicBezTo>
                      <a:pt x="80874" y="113658"/>
                      <a:pt x="79045" y="90652"/>
                      <a:pt x="78467" y="67549"/>
                    </a:cubicBezTo>
                    <a:lnTo>
                      <a:pt x="133721" y="32895"/>
                    </a:lnTo>
                    <a:close/>
                    <a:moveTo>
                      <a:pt x="192921" y="193266"/>
                    </a:moveTo>
                    <a:cubicBezTo>
                      <a:pt x="192921" y="193266"/>
                      <a:pt x="192921" y="193266"/>
                      <a:pt x="192921" y="193266"/>
                    </a:cubicBezTo>
                    <a:cubicBezTo>
                      <a:pt x="189360" y="193266"/>
                      <a:pt x="186472" y="196154"/>
                      <a:pt x="186472" y="199715"/>
                    </a:cubicBezTo>
                    <a:cubicBezTo>
                      <a:pt x="186472" y="199715"/>
                      <a:pt x="186472" y="199715"/>
                      <a:pt x="186472" y="199715"/>
                    </a:cubicBezTo>
                    <a:lnTo>
                      <a:pt x="186472" y="211555"/>
                    </a:lnTo>
                    <a:cubicBezTo>
                      <a:pt x="182140" y="208186"/>
                      <a:pt x="177808" y="205010"/>
                      <a:pt x="173477" y="202025"/>
                    </a:cubicBezTo>
                    <a:lnTo>
                      <a:pt x="173477" y="174784"/>
                    </a:lnTo>
                    <a:cubicBezTo>
                      <a:pt x="173477" y="171222"/>
                      <a:pt x="170589" y="168334"/>
                      <a:pt x="167027" y="168334"/>
                    </a:cubicBezTo>
                    <a:cubicBezTo>
                      <a:pt x="163465" y="168334"/>
                      <a:pt x="160578" y="171222"/>
                      <a:pt x="160578" y="174784"/>
                    </a:cubicBezTo>
                    <a:lnTo>
                      <a:pt x="160578" y="193554"/>
                    </a:lnTo>
                    <a:cubicBezTo>
                      <a:pt x="146427" y="184891"/>
                      <a:pt x="131411" y="177768"/>
                      <a:pt x="115720" y="172473"/>
                    </a:cubicBezTo>
                    <a:cubicBezTo>
                      <a:pt x="110137" y="142151"/>
                      <a:pt x="106575" y="111444"/>
                      <a:pt x="104939" y="80640"/>
                    </a:cubicBezTo>
                    <a:lnTo>
                      <a:pt x="133625" y="62736"/>
                    </a:lnTo>
                    <a:lnTo>
                      <a:pt x="265983" y="146868"/>
                    </a:lnTo>
                    <a:lnTo>
                      <a:pt x="319986" y="249386"/>
                    </a:lnTo>
                    <a:cubicBezTo>
                      <a:pt x="319312" y="273932"/>
                      <a:pt x="316520" y="298383"/>
                      <a:pt x="311611" y="322544"/>
                    </a:cubicBezTo>
                    <a:cubicBezTo>
                      <a:pt x="291685" y="313014"/>
                      <a:pt x="266176" y="294051"/>
                      <a:pt x="234795" y="257953"/>
                    </a:cubicBezTo>
                    <a:cubicBezTo>
                      <a:pt x="223821" y="245247"/>
                      <a:pt x="211981" y="233310"/>
                      <a:pt x="199274" y="222240"/>
                    </a:cubicBezTo>
                    <a:lnTo>
                      <a:pt x="199274" y="199715"/>
                    </a:lnTo>
                    <a:cubicBezTo>
                      <a:pt x="199467" y="196154"/>
                      <a:pt x="196579" y="193266"/>
                      <a:pt x="192921" y="193266"/>
                    </a:cubicBezTo>
                    <a:close/>
                    <a:moveTo>
                      <a:pt x="19170" y="133006"/>
                    </a:moveTo>
                    <a:cubicBezTo>
                      <a:pt x="21095" y="132814"/>
                      <a:pt x="22924" y="132621"/>
                      <a:pt x="24753" y="132429"/>
                    </a:cubicBezTo>
                    <a:cubicBezTo>
                      <a:pt x="40925" y="129541"/>
                      <a:pt x="57578" y="132814"/>
                      <a:pt x="71536" y="141477"/>
                    </a:cubicBezTo>
                    <a:cubicBezTo>
                      <a:pt x="72114" y="145617"/>
                      <a:pt x="72691" y="149948"/>
                      <a:pt x="73365" y="154184"/>
                    </a:cubicBezTo>
                    <a:lnTo>
                      <a:pt x="68937" y="156494"/>
                    </a:lnTo>
                    <a:cubicBezTo>
                      <a:pt x="68456" y="156783"/>
                      <a:pt x="51418" y="165639"/>
                      <a:pt x="51418" y="165639"/>
                    </a:cubicBezTo>
                    <a:lnTo>
                      <a:pt x="51514" y="165831"/>
                    </a:lnTo>
                    <a:cubicBezTo>
                      <a:pt x="51225" y="165928"/>
                      <a:pt x="50936" y="166024"/>
                      <a:pt x="50744" y="166120"/>
                    </a:cubicBezTo>
                    <a:lnTo>
                      <a:pt x="50744" y="166024"/>
                    </a:lnTo>
                    <a:cubicBezTo>
                      <a:pt x="49107" y="167179"/>
                      <a:pt x="47471" y="168430"/>
                      <a:pt x="46027" y="169874"/>
                    </a:cubicBezTo>
                    <a:lnTo>
                      <a:pt x="19170" y="133006"/>
                    </a:lnTo>
                    <a:close/>
                    <a:moveTo>
                      <a:pt x="267716" y="459331"/>
                    </a:moveTo>
                    <a:cubicBezTo>
                      <a:pt x="252507" y="470786"/>
                      <a:pt x="234410" y="477813"/>
                      <a:pt x="215350" y="479642"/>
                    </a:cubicBezTo>
                    <a:cubicBezTo>
                      <a:pt x="174535" y="423137"/>
                      <a:pt x="142769" y="360663"/>
                      <a:pt x="120918" y="294532"/>
                    </a:cubicBezTo>
                    <a:cubicBezTo>
                      <a:pt x="125924" y="296457"/>
                      <a:pt x="131218" y="298864"/>
                      <a:pt x="136705" y="301559"/>
                    </a:cubicBezTo>
                    <a:cubicBezTo>
                      <a:pt x="156727" y="358931"/>
                      <a:pt x="184450" y="413414"/>
                      <a:pt x="219104" y="463278"/>
                    </a:cubicBezTo>
                    <a:cubicBezTo>
                      <a:pt x="220356" y="465010"/>
                      <a:pt x="222281" y="466069"/>
                      <a:pt x="224399" y="466069"/>
                    </a:cubicBezTo>
                    <a:cubicBezTo>
                      <a:pt x="224880" y="466069"/>
                      <a:pt x="225361" y="465973"/>
                      <a:pt x="225843" y="465877"/>
                    </a:cubicBezTo>
                    <a:cubicBezTo>
                      <a:pt x="248849" y="459812"/>
                      <a:pt x="269064" y="445854"/>
                      <a:pt x="282829" y="426506"/>
                    </a:cubicBezTo>
                    <a:cubicBezTo>
                      <a:pt x="286487" y="429105"/>
                      <a:pt x="290049" y="431319"/>
                      <a:pt x="293514" y="433437"/>
                    </a:cubicBezTo>
                    <a:cubicBezTo>
                      <a:pt x="286102" y="443159"/>
                      <a:pt x="277438" y="451919"/>
                      <a:pt x="267716" y="459331"/>
                    </a:cubicBezTo>
                    <a:close/>
                    <a:moveTo>
                      <a:pt x="154032" y="310993"/>
                    </a:moveTo>
                    <a:cubicBezTo>
                      <a:pt x="180792" y="327742"/>
                      <a:pt x="204761" y="348535"/>
                      <a:pt x="225169" y="372600"/>
                    </a:cubicBezTo>
                    <a:cubicBezTo>
                      <a:pt x="239512" y="389445"/>
                      <a:pt x="255298" y="404847"/>
                      <a:pt x="272433" y="418709"/>
                    </a:cubicBezTo>
                    <a:cubicBezTo>
                      <a:pt x="261170" y="434303"/>
                      <a:pt x="245287" y="446047"/>
                      <a:pt x="227094" y="452111"/>
                    </a:cubicBezTo>
                    <a:cubicBezTo>
                      <a:pt x="197060" y="408216"/>
                      <a:pt x="172514" y="360760"/>
                      <a:pt x="154032" y="310993"/>
                    </a:cubicBezTo>
                    <a:close/>
                    <a:moveTo>
                      <a:pt x="301504" y="444122"/>
                    </a:moveTo>
                    <a:cubicBezTo>
                      <a:pt x="302659" y="442678"/>
                      <a:pt x="303814" y="441138"/>
                      <a:pt x="304873" y="439597"/>
                    </a:cubicBezTo>
                    <a:cubicBezTo>
                      <a:pt x="305450" y="439886"/>
                      <a:pt x="306028" y="440175"/>
                      <a:pt x="306702" y="440464"/>
                    </a:cubicBezTo>
                    <a:cubicBezTo>
                      <a:pt x="304969" y="441811"/>
                      <a:pt x="303236" y="442967"/>
                      <a:pt x="301504" y="444122"/>
                    </a:cubicBezTo>
                    <a:close/>
                    <a:moveTo>
                      <a:pt x="365517" y="432185"/>
                    </a:moveTo>
                    <a:cubicBezTo>
                      <a:pt x="365228" y="432378"/>
                      <a:pt x="364940" y="432570"/>
                      <a:pt x="364651" y="432763"/>
                    </a:cubicBezTo>
                    <a:cubicBezTo>
                      <a:pt x="364266" y="433052"/>
                      <a:pt x="321526" y="463855"/>
                      <a:pt x="234891" y="364129"/>
                    </a:cubicBezTo>
                    <a:lnTo>
                      <a:pt x="234891" y="364129"/>
                    </a:lnTo>
                    <a:cubicBezTo>
                      <a:pt x="209959" y="334288"/>
                      <a:pt x="179445" y="309453"/>
                      <a:pt x="145080" y="291163"/>
                    </a:cubicBezTo>
                    <a:cubicBezTo>
                      <a:pt x="144791" y="290971"/>
                      <a:pt x="144406" y="290778"/>
                      <a:pt x="144117" y="290682"/>
                    </a:cubicBezTo>
                    <a:cubicBezTo>
                      <a:pt x="120437" y="278072"/>
                      <a:pt x="94254" y="271045"/>
                      <a:pt x="67397" y="270178"/>
                    </a:cubicBezTo>
                    <a:cubicBezTo>
                      <a:pt x="64413" y="270178"/>
                      <a:pt x="61333" y="270274"/>
                      <a:pt x="58348" y="270659"/>
                    </a:cubicBezTo>
                    <a:lnTo>
                      <a:pt x="52188" y="256509"/>
                    </a:lnTo>
                    <a:cubicBezTo>
                      <a:pt x="39289" y="228786"/>
                      <a:pt x="39193" y="199908"/>
                      <a:pt x="50744" y="184025"/>
                    </a:cubicBezTo>
                    <a:cubicBezTo>
                      <a:pt x="50840" y="183832"/>
                      <a:pt x="50936" y="183736"/>
                      <a:pt x="51033" y="183543"/>
                    </a:cubicBezTo>
                    <a:cubicBezTo>
                      <a:pt x="52669" y="181329"/>
                      <a:pt x="54691" y="179308"/>
                      <a:pt x="56808" y="177671"/>
                    </a:cubicBezTo>
                    <a:cubicBezTo>
                      <a:pt x="66531" y="176420"/>
                      <a:pt x="141807" y="170837"/>
                      <a:pt x="225072" y="266617"/>
                    </a:cubicBezTo>
                    <a:cubicBezTo>
                      <a:pt x="301600" y="354695"/>
                      <a:pt x="348479" y="348246"/>
                      <a:pt x="365517" y="340930"/>
                    </a:cubicBezTo>
                    <a:lnTo>
                      <a:pt x="370619" y="352674"/>
                    </a:lnTo>
                    <a:cubicBezTo>
                      <a:pt x="385924" y="388290"/>
                      <a:pt x="383807" y="421789"/>
                      <a:pt x="365517" y="432185"/>
                    </a:cubicBezTo>
                    <a:close/>
                    <a:moveTo>
                      <a:pt x="391893" y="413992"/>
                    </a:moveTo>
                    <a:cubicBezTo>
                      <a:pt x="395743" y="391371"/>
                      <a:pt x="392470" y="368172"/>
                      <a:pt x="382652" y="347476"/>
                    </a:cubicBezTo>
                    <a:lnTo>
                      <a:pt x="377261" y="335058"/>
                    </a:lnTo>
                    <a:lnTo>
                      <a:pt x="402000" y="324181"/>
                    </a:lnTo>
                    <a:lnTo>
                      <a:pt x="403348" y="406099"/>
                    </a:lnTo>
                    <a:lnTo>
                      <a:pt x="391893" y="413992"/>
                    </a:lnTo>
                    <a:close/>
                    <a:moveTo>
                      <a:pt x="416343" y="406002"/>
                    </a:moveTo>
                    <a:lnTo>
                      <a:pt x="414995" y="325528"/>
                    </a:lnTo>
                    <a:cubicBezTo>
                      <a:pt x="429242" y="333422"/>
                      <a:pt x="444259" y="339871"/>
                      <a:pt x="459757" y="344780"/>
                    </a:cubicBezTo>
                    <a:lnTo>
                      <a:pt x="433574" y="374814"/>
                    </a:lnTo>
                    <a:cubicBezTo>
                      <a:pt x="431745" y="376932"/>
                      <a:pt x="431456" y="379916"/>
                      <a:pt x="432804" y="382322"/>
                    </a:cubicBezTo>
                    <a:lnTo>
                      <a:pt x="457639" y="425158"/>
                    </a:lnTo>
                    <a:cubicBezTo>
                      <a:pt x="443296" y="420153"/>
                      <a:pt x="429434" y="413703"/>
                      <a:pt x="416343" y="40600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7367" name="Google Shape;7367;ge48d01fb7f_0_3011"/>
          <p:cNvGrpSpPr/>
          <p:nvPr/>
        </p:nvGrpSpPr>
        <p:grpSpPr>
          <a:xfrm>
            <a:off x="347954" y="3916138"/>
            <a:ext cx="896700" cy="896700"/>
            <a:chOff x="-812316" y="3916138"/>
            <a:chExt cx="896700" cy="896700"/>
          </a:xfrm>
        </p:grpSpPr>
        <p:sp>
          <p:nvSpPr>
            <p:cNvPr id="7368" name="Google Shape;7368;ge48d01fb7f_0_3011"/>
            <p:cNvSpPr/>
            <p:nvPr/>
          </p:nvSpPr>
          <p:spPr>
            <a:xfrm>
              <a:off x="-812316" y="3916138"/>
              <a:ext cx="896700" cy="8967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9" name="Google Shape;7369;ge48d01fb7f_0_3011"/>
            <p:cNvSpPr/>
            <p:nvPr/>
          </p:nvSpPr>
          <p:spPr>
            <a:xfrm>
              <a:off x="-726564" y="3991049"/>
              <a:ext cx="746100" cy="746100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370" name="Google Shape;7370;ge48d01fb7f_0_3011"/>
            <p:cNvGrpSpPr/>
            <p:nvPr/>
          </p:nvGrpSpPr>
          <p:grpSpPr>
            <a:xfrm>
              <a:off x="-579708" y="4145347"/>
              <a:ext cx="470356" cy="470356"/>
              <a:chOff x="1033885" y="5142519"/>
              <a:chExt cx="470356" cy="470356"/>
            </a:xfrm>
          </p:grpSpPr>
          <p:sp>
            <p:nvSpPr>
              <p:cNvPr id="7371" name="Google Shape;7371;ge48d01fb7f_0_3011"/>
              <p:cNvSpPr/>
              <p:nvPr/>
            </p:nvSpPr>
            <p:spPr>
              <a:xfrm>
                <a:off x="1205731" y="5377698"/>
                <a:ext cx="221663" cy="158331"/>
              </a:xfrm>
              <a:custGeom>
                <a:avLst/>
                <a:gdLst/>
                <a:ahLst/>
                <a:cxnLst/>
                <a:rect l="l" t="t" r="r" b="b"/>
                <a:pathLst>
                  <a:path w="221663" h="158331" extrusionOk="0">
                    <a:moveTo>
                      <a:pt x="0" y="0"/>
                    </a:moveTo>
                    <a:lnTo>
                      <a:pt x="221664" y="0"/>
                    </a:lnTo>
                    <a:lnTo>
                      <a:pt x="221664" y="158331"/>
                    </a:lnTo>
                    <a:lnTo>
                      <a:pt x="0" y="158331"/>
                    </a:lnTo>
                    <a:close/>
                  </a:path>
                </a:pathLst>
              </a:custGeom>
              <a:solidFill>
                <a:srgbClr val="EF52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72" name="Google Shape;7372;ge48d01fb7f_0_3011"/>
              <p:cNvSpPr/>
              <p:nvPr/>
            </p:nvSpPr>
            <p:spPr>
              <a:xfrm>
                <a:off x="1110732" y="5219366"/>
                <a:ext cx="229580" cy="158331"/>
              </a:xfrm>
              <a:custGeom>
                <a:avLst/>
                <a:gdLst/>
                <a:ahLst/>
                <a:cxnLst/>
                <a:rect l="l" t="t" r="r" b="b"/>
                <a:pathLst>
                  <a:path w="229580" h="158331" extrusionOk="0">
                    <a:moveTo>
                      <a:pt x="0" y="0"/>
                    </a:moveTo>
                    <a:lnTo>
                      <a:pt x="229580" y="0"/>
                    </a:lnTo>
                    <a:lnTo>
                      <a:pt x="229580" y="158331"/>
                    </a:lnTo>
                    <a:lnTo>
                      <a:pt x="0" y="158331"/>
                    </a:lnTo>
                    <a:close/>
                  </a:path>
                </a:pathLst>
              </a:custGeom>
              <a:solidFill>
                <a:srgbClr val="88BF4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73" name="Google Shape;7373;ge48d01fb7f_0_3011"/>
              <p:cNvSpPr/>
              <p:nvPr/>
            </p:nvSpPr>
            <p:spPr>
              <a:xfrm>
                <a:off x="1110732" y="5322272"/>
                <a:ext cx="158331" cy="213757"/>
              </a:xfrm>
              <a:custGeom>
                <a:avLst/>
                <a:gdLst/>
                <a:ahLst/>
                <a:cxnLst/>
                <a:rect l="l" t="t" r="r" b="b"/>
                <a:pathLst>
                  <a:path w="158331" h="213757" extrusionOk="0">
                    <a:moveTo>
                      <a:pt x="0" y="55426"/>
                    </a:moveTo>
                    <a:lnTo>
                      <a:pt x="58231" y="55426"/>
                    </a:lnTo>
                    <a:cubicBezTo>
                      <a:pt x="45110" y="43864"/>
                      <a:pt x="43845" y="23854"/>
                      <a:pt x="55406" y="10732"/>
                    </a:cubicBezTo>
                    <a:cubicBezTo>
                      <a:pt x="66968" y="-2390"/>
                      <a:pt x="86978" y="-3654"/>
                      <a:pt x="100100" y="7908"/>
                    </a:cubicBezTo>
                    <a:cubicBezTo>
                      <a:pt x="113222" y="19469"/>
                      <a:pt x="114486" y="39479"/>
                      <a:pt x="102925" y="52601"/>
                    </a:cubicBezTo>
                    <a:cubicBezTo>
                      <a:pt x="102044" y="53601"/>
                      <a:pt x="101100" y="54544"/>
                      <a:pt x="100100" y="55426"/>
                    </a:cubicBezTo>
                    <a:lnTo>
                      <a:pt x="158331" y="55426"/>
                    </a:lnTo>
                    <a:lnTo>
                      <a:pt x="158331" y="113657"/>
                    </a:lnTo>
                    <a:cubicBezTo>
                      <a:pt x="146769" y="100535"/>
                      <a:pt x="126759" y="99271"/>
                      <a:pt x="113637" y="110832"/>
                    </a:cubicBezTo>
                    <a:cubicBezTo>
                      <a:pt x="100516" y="122394"/>
                      <a:pt x="99251" y="142404"/>
                      <a:pt x="110813" y="155526"/>
                    </a:cubicBezTo>
                    <a:cubicBezTo>
                      <a:pt x="122374" y="168648"/>
                      <a:pt x="142384" y="169912"/>
                      <a:pt x="155506" y="158351"/>
                    </a:cubicBezTo>
                    <a:cubicBezTo>
                      <a:pt x="156506" y="157469"/>
                      <a:pt x="157450" y="156526"/>
                      <a:pt x="158331" y="155526"/>
                    </a:cubicBezTo>
                    <a:lnTo>
                      <a:pt x="158331" y="213757"/>
                    </a:lnTo>
                    <a:lnTo>
                      <a:pt x="0" y="213757"/>
                    </a:lnTo>
                    <a:close/>
                  </a:path>
                </a:pathLst>
              </a:custGeom>
              <a:solidFill>
                <a:srgbClr val="0093B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74" name="Google Shape;7374;ge48d01fb7f_0_3011"/>
              <p:cNvSpPr/>
              <p:nvPr/>
            </p:nvSpPr>
            <p:spPr>
              <a:xfrm>
                <a:off x="1269064" y="5219366"/>
                <a:ext cx="158331" cy="213757"/>
              </a:xfrm>
              <a:custGeom>
                <a:avLst/>
                <a:gdLst/>
                <a:ahLst/>
                <a:cxnLst/>
                <a:rect l="l" t="t" r="r" b="b"/>
                <a:pathLst>
                  <a:path w="158331" h="213757" extrusionOk="0">
                    <a:moveTo>
                      <a:pt x="0" y="0"/>
                    </a:moveTo>
                    <a:lnTo>
                      <a:pt x="0" y="58231"/>
                    </a:lnTo>
                    <a:cubicBezTo>
                      <a:pt x="11562" y="45110"/>
                      <a:pt x="31572" y="43845"/>
                      <a:pt x="44694" y="55406"/>
                    </a:cubicBezTo>
                    <a:cubicBezTo>
                      <a:pt x="57816" y="66968"/>
                      <a:pt x="59080" y="86978"/>
                      <a:pt x="47518" y="100100"/>
                    </a:cubicBezTo>
                    <a:cubicBezTo>
                      <a:pt x="35957" y="113222"/>
                      <a:pt x="15947" y="114486"/>
                      <a:pt x="2825" y="102925"/>
                    </a:cubicBezTo>
                    <a:cubicBezTo>
                      <a:pt x="1825" y="102044"/>
                      <a:pt x="882" y="101100"/>
                      <a:pt x="0" y="100100"/>
                    </a:cubicBezTo>
                    <a:lnTo>
                      <a:pt x="0" y="158331"/>
                    </a:lnTo>
                    <a:lnTo>
                      <a:pt x="58231" y="158331"/>
                    </a:lnTo>
                    <a:cubicBezTo>
                      <a:pt x="45110" y="169893"/>
                      <a:pt x="43845" y="189903"/>
                      <a:pt x="55406" y="203025"/>
                    </a:cubicBezTo>
                    <a:cubicBezTo>
                      <a:pt x="66968" y="216147"/>
                      <a:pt x="86978" y="217412"/>
                      <a:pt x="100100" y="205849"/>
                    </a:cubicBezTo>
                    <a:cubicBezTo>
                      <a:pt x="113222" y="194288"/>
                      <a:pt x="114486" y="174278"/>
                      <a:pt x="102925" y="161156"/>
                    </a:cubicBezTo>
                    <a:cubicBezTo>
                      <a:pt x="102043" y="160156"/>
                      <a:pt x="101100" y="159213"/>
                      <a:pt x="100100" y="158331"/>
                    </a:cubicBezTo>
                    <a:lnTo>
                      <a:pt x="158331" y="158331"/>
                    </a:lnTo>
                    <a:lnTo>
                      <a:pt x="158331" y="0"/>
                    </a:lnTo>
                    <a:close/>
                  </a:path>
                </a:pathLst>
              </a:custGeom>
              <a:solidFill>
                <a:srgbClr val="FFC11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75" name="Google Shape;7375;ge48d01fb7f_0_3011"/>
              <p:cNvSpPr/>
              <p:nvPr/>
            </p:nvSpPr>
            <p:spPr>
              <a:xfrm>
                <a:off x="1323604" y="5472781"/>
                <a:ext cx="103790" cy="63247"/>
              </a:xfrm>
              <a:custGeom>
                <a:avLst/>
                <a:gdLst/>
                <a:ahLst/>
                <a:cxnLst/>
                <a:rect l="l" t="t" r="r" b="b"/>
                <a:pathLst>
                  <a:path w="103790" h="63247" extrusionOk="0">
                    <a:moveTo>
                      <a:pt x="24625" y="48375"/>
                    </a:moveTo>
                    <a:lnTo>
                      <a:pt x="41623" y="63247"/>
                    </a:lnTo>
                    <a:lnTo>
                      <a:pt x="103791" y="63247"/>
                    </a:lnTo>
                    <a:lnTo>
                      <a:pt x="103791" y="28053"/>
                    </a:lnTo>
                    <a:cubicBezTo>
                      <a:pt x="89361" y="25449"/>
                      <a:pt x="74571" y="30084"/>
                      <a:pt x="64208" y="40459"/>
                    </a:cubicBezTo>
                    <a:lnTo>
                      <a:pt x="28583" y="4834"/>
                    </a:lnTo>
                    <a:cubicBezTo>
                      <a:pt x="21978" y="-1677"/>
                      <a:pt x="11345" y="-1601"/>
                      <a:pt x="4834" y="5004"/>
                    </a:cubicBezTo>
                    <a:cubicBezTo>
                      <a:pt x="-1611" y="11543"/>
                      <a:pt x="-1611" y="22046"/>
                      <a:pt x="4834" y="28584"/>
                    </a:cubicBezTo>
                    <a:close/>
                  </a:path>
                </a:pathLst>
              </a:custGeom>
              <a:solidFill>
                <a:srgbClr val="E8493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76" name="Google Shape;7376;ge48d01fb7f_0_3011"/>
              <p:cNvSpPr/>
              <p:nvPr/>
            </p:nvSpPr>
            <p:spPr>
              <a:xfrm>
                <a:off x="1110732" y="5432238"/>
                <a:ext cx="63247" cy="103790"/>
              </a:xfrm>
              <a:custGeom>
                <a:avLst/>
                <a:gdLst/>
                <a:ahLst/>
                <a:cxnLst/>
                <a:rect l="l" t="t" r="r" b="b"/>
                <a:pathLst>
                  <a:path w="63247" h="103790" extrusionOk="0">
                    <a:moveTo>
                      <a:pt x="14872" y="24625"/>
                    </a:moveTo>
                    <a:lnTo>
                      <a:pt x="0" y="41623"/>
                    </a:lnTo>
                    <a:lnTo>
                      <a:pt x="0" y="103791"/>
                    </a:lnTo>
                    <a:lnTo>
                      <a:pt x="35194" y="103791"/>
                    </a:lnTo>
                    <a:cubicBezTo>
                      <a:pt x="37799" y="89361"/>
                      <a:pt x="33163" y="74571"/>
                      <a:pt x="22789" y="64208"/>
                    </a:cubicBezTo>
                    <a:lnTo>
                      <a:pt x="58413" y="28583"/>
                    </a:lnTo>
                    <a:cubicBezTo>
                      <a:pt x="64925" y="21978"/>
                      <a:pt x="64849" y="11345"/>
                      <a:pt x="58243" y="4834"/>
                    </a:cubicBezTo>
                    <a:cubicBezTo>
                      <a:pt x="51704" y="-1611"/>
                      <a:pt x="41202" y="-1611"/>
                      <a:pt x="34664" y="4834"/>
                    </a:cubicBezTo>
                    <a:close/>
                  </a:path>
                </a:pathLst>
              </a:custGeom>
              <a:solidFill>
                <a:srgbClr val="047FA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77" name="Google Shape;7377;ge48d01fb7f_0_3011"/>
              <p:cNvSpPr/>
              <p:nvPr/>
            </p:nvSpPr>
            <p:spPr>
              <a:xfrm>
                <a:off x="1110732" y="5219366"/>
                <a:ext cx="103790" cy="63247"/>
              </a:xfrm>
              <a:custGeom>
                <a:avLst/>
                <a:gdLst/>
                <a:ahLst/>
                <a:cxnLst/>
                <a:rect l="l" t="t" r="r" b="b"/>
                <a:pathLst>
                  <a:path w="103790" h="63247" extrusionOk="0">
                    <a:moveTo>
                      <a:pt x="79166" y="14872"/>
                    </a:moveTo>
                    <a:lnTo>
                      <a:pt x="62168" y="0"/>
                    </a:lnTo>
                    <a:lnTo>
                      <a:pt x="0" y="0"/>
                    </a:lnTo>
                    <a:lnTo>
                      <a:pt x="0" y="35194"/>
                    </a:lnTo>
                    <a:cubicBezTo>
                      <a:pt x="14430" y="37799"/>
                      <a:pt x="29220" y="33163"/>
                      <a:pt x="39583" y="22789"/>
                    </a:cubicBezTo>
                    <a:lnTo>
                      <a:pt x="75207" y="58413"/>
                    </a:lnTo>
                    <a:cubicBezTo>
                      <a:pt x="81813" y="64925"/>
                      <a:pt x="92446" y="64849"/>
                      <a:pt x="98957" y="58243"/>
                    </a:cubicBezTo>
                    <a:cubicBezTo>
                      <a:pt x="105402" y="51704"/>
                      <a:pt x="105402" y="41202"/>
                      <a:pt x="98957" y="34664"/>
                    </a:cubicBezTo>
                    <a:close/>
                  </a:path>
                </a:pathLst>
              </a:custGeom>
              <a:solidFill>
                <a:srgbClr val="7CA54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78" name="Google Shape;7378;ge48d01fb7f_0_3011"/>
              <p:cNvSpPr/>
              <p:nvPr/>
            </p:nvSpPr>
            <p:spPr>
              <a:xfrm>
                <a:off x="1364147" y="5219366"/>
                <a:ext cx="63247" cy="103790"/>
              </a:xfrm>
              <a:custGeom>
                <a:avLst/>
                <a:gdLst/>
                <a:ahLst/>
                <a:cxnLst/>
                <a:rect l="l" t="t" r="r" b="b"/>
                <a:pathLst>
                  <a:path w="63247" h="103790" extrusionOk="0">
                    <a:moveTo>
                      <a:pt x="48375" y="79166"/>
                    </a:moveTo>
                    <a:lnTo>
                      <a:pt x="63247" y="62168"/>
                    </a:lnTo>
                    <a:lnTo>
                      <a:pt x="63247" y="0"/>
                    </a:lnTo>
                    <a:lnTo>
                      <a:pt x="28053" y="0"/>
                    </a:lnTo>
                    <a:cubicBezTo>
                      <a:pt x="25449" y="14430"/>
                      <a:pt x="30084" y="29220"/>
                      <a:pt x="40459" y="39583"/>
                    </a:cubicBezTo>
                    <a:lnTo>
                      <a:pt x="4834" y="75207"/>
                    </a:lnTo>
                    <a:cubicBezTo>
                      <a:pt x="-1677" y="81813"/>
                      <a:pt x="-1601" y="92446"/>
                      <a:pt x="5004" y="98957"/>
                    </a:cubicBezTo>
                    <a:cubicBezTo>
                      <a:pt x="11543" y="105402"/>
                      <a:pt x="22046" y="105402"/>
                      <a:pt x="28584" y="98957"/>
                    </a:cubicBezTo>
                    <a:close/>
                  </a:path>
                </a:pathLst>
              </a:custGeom>
              <a:solidFill>
                <a:srgbClr val="FAAC2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379" name="Google Shape;7379;ge48d01fb7f_0_3011"/>
              <p:cNvGrpSpPr/>
              <p:nvPr/>
            </p:nvGrpSpPr>
            <p:grpSpPr>
              <a:xfrm>
                <a:off x="1039483" y="5148117"/>
                <a:ext cx="459160" cy="459160"/>
                <a:chOff x="1039483" y="5148117"/>
                <a:chExt cx="459160" cy="459160"/>
              </a:xfrm>
            </p:grpSpPr>
            <p:sp>
              <p:nvSpPr>
                <p:cNvPr id="7380" name="Google Shape;7380;ge48d01fb7f_0_3011"/>
                <p:cNvSpPr/>
                <p:nvPr/>
              </p:nvSpPr>
              <p:spPr>
                <a:xfrm>
                  <a:off x="1039483" y="5425197"/>
                  <a:ext cx="119708" cy="174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08" h="174164" extrusionOk="0">
                      <a:moveTo>
                        <a:pt x="0" y="110832"/>
                      </a:moveTo>
                      <a:lnTo>
                        <a:pt x="15833" y="94999"/>
                      </a:lnTo>
                      <a:lnTo>
                        <a:pt x="15833" y="23750"/>
                      </a:lnTo>
                      <a:cubicBezTo>
                        <a:pt x="15833" y="10633"/>
                        <a:pt x="26466" y="0"/>
                        <a:pt x="39583" y="0"/>
                      </a:cubicBezTo>
                      <a:lnTo>
                        <a:pt x="71249" y="0"/>
                      </a:lnTo>
                      <a:lnTo>
                        <a:pt x="71249" y="31666"/>
                      </a:lnTo>
                      <a:lnTo>
                        <a:pt x="91040" y="11875"/>
                      </a:lnTo>
                      <a:cubicBezTo>
                        <a:pt x="97599" y="5317"/>
                        <a:pt x="108231" y="5317"/>
                        <a:pt x="114790" y="11875"/>
                      </a:cubicBezTo>
                      <a:cubicBezTo>
                        <a:pt x="121348" y="18434"/>
                        <a:pt x="121348" y="29066"/>
                        <a:pt x="114790" y="35625"/>
                      </a:cubicBezTo>
                      <a:lnTo>
                        <a:pt x="79166" y="71249"/>
                      </a:lnTo>
                      <a:cubicBezTo>
                        <a:pt x="96654" y="88738"/>
                        <a:pt x="96654" y="117093"/>
                        <a:pt x="79166" y="134582"/>
                      </a:cubicBezTo>
                      <a:lnTo>
                        <a:pt x="39583" y="174164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81" name="Google Shape;7381;ge48d01fb7f_0_3011"/>
                <p:cNvSpPr/>
                <p:nvPr/>
              </p:nvSpPr>
              <p:spPr>
                <a:xfrm>
                  <a:off x="1047400" y="5148117"/>
                  <a:ext cx="174164" cy="119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164" h="119708" extrusionOk="0">
                      <a:moveTo>
                        <a:pt x="63333" y="0"/>
                      </a:moveTo>
                      <a:lnTo>
                        <a:pt x="79166" y="15833"/>
                      </a:lnTo>
                      <a:lnTo>
                        <a:pt x="150415" y="15833"/>
                      </a:lnTo>
                      <a:cubicBezTo>
                        <a:pt x="163531" y="15833"/>
                        <a:pt x="174164" y="26466"/>
                        <a:pt x="174164" y="39583"/>
                      </a:cubicBezTo>
                      <a:lnTo>
                        <a:pt x="174164" y="71249"/>
                      </a:lnTo>
                      <a:lnTo>
                        <a:pt x="142498" y="71249"/>
                      </a:lnTo>
                      <a:lnTo>
                        <a:pt x="162290" y="91040"/>
                      </a:lnTo>
                      <a:cubicBezTo>
                        <a:pt x="168847" y="97599"/>
                        <a:pt x="168847" y="108231"/>
                        <a:pt x="162290" y="114790"/>
                      </a:cubicBezTo>
                      <a:cubicBezTo>
                        <a:pt x="155731" y="121348"/>
                        <a:pt x="145099" y="121348"/>
                        <a:pt x="138540" y="114790"/>
                      </a:cubicBezTo>
                      <a:lnTo>
                        <a:pt x="102915" y="79166"/>
                      </a:lnTo>
                      <a:cubicBezTo>
                        <a:pt x="85427" y="96654"/>
                        <a:pt x="57072" y="96654"/>
                        <a:pt x="39583" y="79166"/>
                      </a:cubicBezTo>
                      <a:lnTo>
                        <a:pt x="0" y="39583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82" name="Google Shape;7382;ge48d01fb7f_0_3011"/>
                <p:cNvSpPr/>
                <p:nvPr/>
              </p:nvSpPr>
              <p:spPr>
                <a:xfrm>
                  <a:off x="1378935" y="5156034"/>
                  <a:ext cx="119708" cy="174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08" h="174164" extrusionOk="0">
                      <a:moveTo>
                        <a:pt x="119709" y="63333"/>
                      </a:moveTo>
                      <a:lnTo>
                        <a:pt x="103875" y="79166"/>
                      </a:lnTo>
                      <a:lnTo>
                        <a:pt x="103875" y="150415"/>
                      </a:lnTo>
                      <a:cubicBezTo>
                        <a:pt x="103875" y="163531"/>
                        <a:pt x="93243" y="174164"/>
                        <a:pt x="80126" y="174164"/>
                      </a:cubicBezTo>
                      <a:lnTo>
                        <a:pt x="48460" y="174164"/>
                      </a:lnTo>
                      <a:lnTo>
                        <a:pt x="48460" y="142498"/>
                      </a:lnTo>
                      <a:lnTo>
                        <a:pt x="28668" y="162290"/>
                      </a:lnTo>
                      <a:cubicBezTo>
                        <a:pt x="22109" y="168847"/>
                        <a:pt x="11477" y="168847"/>
                        <a:pt x="4918" y="162290"/>
                      </a:cubicBezTo>
                      <a:cubicBezTo>
                        <a:pt x="-1639" y="155731"/>
                        <a:pt x="-1639" y="145099"/>
                        <a:pt x="4918" y="138540"/>
                      </a:cubicBezTo>
                      <a:lnTo>
                        <a:pt x="40543" y="102915"/>
                      </a:lnTo>
                      <a:cubicBezTo>
                        <a:pt x="23054" y="85427"/>
                        <a:pt x="23054" y="57072"/>
                        <a:pt x="40543" y="39583"/>
                      </a:cubicBezTo>
                      <a:lnTo>
                        <a:pt x="80126" y="0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83" name="Google Shape;7383;ge48d01fb7f_0_3011"/>
                <p:cNvSpPr/>
                <p:nvPr/>
              </p:nvSpPr>
              <p:spPr>
                <a:xfrm>
                  <a:off x="1316563" y="5487569"/>
                  <a:ext cx="174164" cy="119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164" h="119708" extrusionOk="0">
                      <a:moveTo>
                        <a:pt x="110832" y="119709"/>
                      </a:moveTo>
                      <a:lnTo>
                        <a:pt x="94999" y="103875"/>
                      </a:lnTo>
                      <a:lnTo>
                        <a:pt x="23750" y="103875"/>
                      </a:lnTo>
                      <a:cubicBezTo>
                        <a:pt x="10633" y="103875"/>
                        <a:pt x="0" y="93243"/>
                        <a:pt x="0" y="80126"/>
                      </a:cubicBezTo>
                      <a:lnTo>
                        <a:pt x="0" y="48460"/>
                      </a:lnTo>
                      <a:lnTo>
                        <a:pt x="31666" y="48460"/>
                      </a:lnTo>
                      <a:lnTo>
                        <a:pt x="11875" y="28668"/>
                      </a:lnTo>
                      <a:cubicBezTo>
                        <a:pt x="5317" y="22109"/>
                        <a:pt x="5317" y="11477"/>
                        <a:pt x="11875" y="4918"/>
                      </a:cubicBezTo>
                      <a:cubicBezTo>
                        <a:pt x="18434" y="-1639"/>
                        <a:pt x="29066" y="-1639"/>
                        <a:pt x="35625" y="4918"/>
                      </a:cubicBezTo>
                      <a:lnTo>
                        <a:pt x="71249" y="40543"/>
                      </a:lnTo>
                      <a:cubicBezTo>
                        <a:pt x="88738" y="23054"/>
                        <a:pt x="117093" y="23054"/>
                        <a:pt x="134582" y="40543"/>
                      </a:cubicBezTo>
                      <a:lnTo>
                        <a:pt x="174164" y="80126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7384" name="Google Shape;7384;ge48d01fb7f_0_3011"/>
              <p:cNvSpPr/>
              <p:nvPr/>
            </p:nvSpPr>
            <p:spPr>
              <a:xfrm>
                <a:off x="1033885" y="5142519"/>
                <a:ext cx="470356" cy="470356"/>
              </a:xfrm>
              <a:custGeom>
                <a:avLst/>
                <a:gdLst/>
                <a:ahLst/>
                <a:cxnLst/>
                <a:rect l="l" t="t" r="r" b="b"/>
                <a:pathLst>
                  <a:path w="470356" h="470356" extrusionOk="0">
                    <a:moveTo>
                      <a:pt x="385593" y="364560"/>
                    </a:moveTo>
                    <a:cubicBezTo>
                      <a:pt x="374345" y="364528"/>
                      <a:pt x="363385" y="368123"/>
                      <a:pt x="354341" y="374812"/>
                    </a:cubicBezTo>
                    <a:lnTo>
                      <a:pt x="323900" y="344370"/>
                    </a:lnTo>
                    <a:cubicBezTo>
                      <a:pt x="314208" y="334762"/>
                      <a:pt x="298563" y="334829"/>
                      <a:pt x="288955" y="344521"/>
                    </a:cubicBezTo>
                    <a:cubicBezTo>
                      <a:pt x="279404" y="354153"/>
                      <a:pt x="279404" y="369684"/>
                      <a:pt x="288955" y="379316"/>
                    </a:cubicBezTo>
                    <a:lnTo>
                      <a:pt x="295231" y="385593"/>
                    </a:lnTo>
                    <a:lnTo>
                      <a:pt x="243095" y="385593"/>
                    </a:lnTo>
                    <a:lnTo>
                      <a:pt x="243095" y="335278"/>
                    </a:lnTo>
                    <a:cubicBezTo>
                      <a:pt x="243095" y="330906"/>
                      <a:pt x="239551" y="327362"/>
                      <a:pt x="235178" y="327362"/>
                    </a:cubicBezTo>
                    <a:cubicBezTo>
                      <a:pt x="232906" y="327361"/>
                      <a:pt x="230744" y="328337"/>
                      <a:pt x="229241" y="330042"/>
                    </a:cubicBezTo>
                    <a:cubicBezTo>
                      <a:pt x="220571" y="339885"/>
                      <a:pt x="205564" y="340836"/>
                      <a:pt x="195721" y="332166"/>
                    </a:cubicBezTo>
                    <a:cubicBezTo>
                      <a:pt x="185878" y="323496"/>
                      <a:pt x="184927" y="308490"/>
                      <a:pt x="193597" y="298646"/>
                    </a:cubicBezTo>
                    <a:cubicBezTo>
                      <a:pt x="202266" y="288803"/>
                      <a:pt x="217273" y="287852"/>
                      <a:pt x="227116" y="296522"/>
                    </a:cubicBezTo>
                    <a:cubicBezTo>
                      <a:pt x="227868" y="297185"/>
                      <a:pt x="228578" y="297894"/>
                      <a:pt x="229241" y="298646"/>
                    </a:cubicBezTo>
                    <a:cubicBezTo>
                      <a:pt x="232132" y="301926"/>
                      <a:pt x="237136" y="302240"/>
                      <a:pt x="240414" y="299348"/>
                    </a:cubicBezTo>
                    <a:cubicBezTo>
                      <a:pt x="242119" y="297845"/>
                      <a:pt x="243095" y="295682"/>
                      <a:pt x="243095" y="293410"/>
                    </a:cubicBezTo>
                    <a:lnTo>
                      <a:pt x="243095" y="243095"/>
                    </a:lnTo>
                    <a:lnTo>
                      <a:pt x="278073" y="243095"/>
                    </a:lnTo>
                    <a:cubicBezTo>
                      <a:pt x="269319" y="263127"/>
                      <a:pt x="278462" y="286462"/>
                      <a:pt x="298494" y="295216"/>
                    </a:cubicBezTo>
                    <a:cubicBezTo>
                      <a:pt x="318525" y="303970"/>
                      <a:pt x="341861" y="294828"/>
                      <a:pt x="350615" y="274796"/>
                    </a:cubicBezTo>
                    <a:cubicBezTo>
                      <a:pt x="355031" y="264690"/>
                      <a:pt x="355031" y="253200"/>
                      <a:pt x="350615" y="243095"/>
                    </a:cubicBezTo>
                    <a:lnTo>
                      <a:pt x="385593" y="243095"/>
                    </a:lnTo>
                    <a:lnTo>
                      <a:pt x="385593" y="346010"/>
                    </a:lnTo>
                    <a:lnTo>
                      <a:pt x="401426" y="346010"/>
                    </a:lnTo>
                    <a:lnTo>
                      <a:pt x="401426" y="195596"/>
                    </a:lnTo>
                    <a:lnTo>
                      <a:pt x="425176" y="195596"/>
                    </a:lnTo>
                    <a:cubicBezTo>
                      <a:pt x="442657" y="195576"/>
                      <a:pt x="456822" y="181410"/>
                      <a:pt x="456842" y="163929"/>
                    </a:cubicBezTo>
                    <a:lnTo>
                      <a:pt x="456842" y="95960"/>
                    </a:lnTo>
                    <a:lnTo>
                      <a:pt x="470357" y="82445"/>
                    </a:lnTo>
                    <a:lnTo>
                      <a:pt x="459161" y="71249"/>
                    </a:lnTo>
                    <a:lnTo>
                      <a:pt x="443328" y="87082"/>
                    </a:lnTo>
                    <a:cubicBezTo>
                      <a:pt x="441843" y="88567"/>
                      <a:pt x="441009" y="90580"/>
                      <a:pt x="441009" y="92680"/>
                    </a:cubicBezTo>
                    <a:lnTo>
                      <a:pt x="441009" y="163929"/>
                    </a:lnTo>
                    <a:cubicBezTo>
                      <a:pt x="440999" y="172669"/>
                      <a:pt x="433916" y="179752"/>
                      <a:pt x="425176" y="179762"/>
                    </a:cubicBezTo>
                    <a:lnTo>
                      <a:pt x="401426" y="179762"/>
                    </a:lnTo>
                    <a:lnTo>
                      <a:pt x="401426" y="159292"/>
                    </a:lnTo>
                    <a:lnTo>
                      <a:pt x="414941" y="145778"/>
                    </a:lnTo>
                    <a:lnTo>
                      <a:pt x="403745" y="134582"/>
                    </a:lnTo>
                    <a:lnTo>
                      <a:pt x="368120" y="170206"/>
                    </a:lnTo>
                    <a:cubicBezTo>
                      <a:pt x="364654" y="173673"/>
                      <a:pt x="359033" y="173673"/>
                      <a:pt x="355566" y="170206"/>
                    </a:cubicBezTo>
                    <a:cubicBezTo>
                      <a:pt x="352100" y="166740"/>
                      <a:pt x="352100" y="161119"/>
                      <a:pt x="355566" y="157652"/>
                    </a:cubicBezTo>
                    <a:lnTo>
                      <a:pt x="391191" y="122028"/>
                    </a:lnTo>
                    <a:cubicBezTo>
                      <a:pt x="394282" y="118936"/>
                      <a:pt x="394282" y="113924"/>
                      <a:pt x="391191" y="110832"/>
                    </a:cubicBezTo>
                    <a:cubicBezTo>
                      <a:pt x="391191" y="110832"/>
                      <a:pt x="391191" y="110832"/>
                      <a:pt x="391191" y="110832"/>
                    </a:cubicBezTo>
                    <a:cubicBezTo>
                      <a:pt x="376818" y="96425"/>
                      <a:pt x="376818" y="73103"/>
                      <a:pt x="391191" y="58695"/>
                    </a:cubicBezTo>
                    <a:lnTo>
                      <a:pt x="430774" y="19113"/>
                    </a:lnTo>
                    <a:lnTo>
                      <a:pt x="419578" y="7917"/>
                    </a:lnTo>
                    <a:lnTo>
                      <a:pt x="379995" y="47499"/>
                    </a:lnTo>
                    <a:cubicBezTo>
                      <a:pt x="361609" y="65934"/>
                      <a:pt x="359411" y="95022"/>
                      <a:pt x="374817" y="116010"/>
                    </a:cubicBezTo>
                    <a:lnTo>
                      <a:pt x="344370" y="146456"/>
                    </a:lnTo>
                    <a:cubicBezTo>
                      <a:pt x="334679" y="156065"/>
                      <a:pt x="334611" y="171710"/>
                      <a:pt x="344220" y="181402"/>
                    </a:cubicBezTo>
                    <a:cubicBezTo>
                      <a:pt x="353829" y="191094"/>
                      <a:pt x="369474" y="191161"/>
                      <a:pt x="379166" y="181553"/>
                    </a:cubicBezTo>
                    <a:cubicBezTo>
                      <a:pt x="379216" y="181503"/>
                      <a:pt x="379267" y="181453"/>
                      <a:pt x="379316" y="181402"/>
                    </a:cubicBezTo>
                    <a:lnTo>
                      <a:pt x="385593" y="175125"/>
                    </a:lnTo>
                    <a:lnTo>
                      <a:pt x="385593" y="227262"/>
                    </a:lnTo>
                    <a:lnTo>
                      <a:pt x="335277" y="227262"/>
                    </a:lnTo>
                    <a:cubicBezTo>
                      <a:pt x="330905" y="227262"/>
                      <a:pt x="327361" y="230805"/>
                      <a:pt x="327361" y="235177"/>
                    </a:cubicBezTo>
                    <a:cubicBezTo>
                      <a:pt x="327360" y="237450"/>
                      <a:pt x="328336" y="239613"/>
                      <a:pt x="330041" y="241116"/>
                    </a:cubicBezTo>
                    <a:cubicBezTo>
                      <a:pt x="339884" y="249784"/>
                      <a:pt x="340836" y="264792"/>
                      <a:pt x="332167" y="274635"/>
                    </a:cubicBezTo>
                    <a:cubicBezTo>
                      <a:pt x="323498" y="284479"/>
                      <a:pt x="308491" y="285431"/>
                      <a:pt x="298647" y="276762"/>
                    </a:cubicBezTo>
                    <a:cubicBezTo>
                      <a:pt x="288804" y="268093"/>
                      <a:pt x="287852" y="253086"/>
                      <a:pt x="296521" y="243242"/>
                    </a:cubicBezTo>
                    <a:cubicBezTo>
                      <a:pt x="297184" y="242489"/>
                      <a:pt x="297894" y="241779"/>
                      <a:pt x="298647" y="241116"/>
                    </a:cubicBezTo>
                    <a:cubicBezTo>
                      <a:pt x="301927" y="238224"/>
                      <a:pt x="302241" y="233221"/>
                      <a:pt x="299348" y="229942"/>
                    </a:cubicBezTo>
                    <a:cubicBezTo>
                      <a:pt x="297846" y="228237"/>
                      <a:pt x="295683" y="227262"/>
                      <a:pt x="293411" y="227262"/>
                    </a:cubicBezTo>
                    <a:lnTo>
                      <a:pt x="243095" y="227262"/>
                    </a:lnTo>
                    <a:lnTo>
                      <a:pt x="243095" y="192284"/>
                    </a:lnTo>
                    <a:cubicBezTo>
                      <a:pt x="263127" y="201037"/>
                      <a:pt x="286462" y="191894"/>
                      <a:pt x="295215" y="171861"/>
                    </a:cubicBezTo>
                    <a:cubicBezTo>
                      <a:pt x="303967" y="151829"/>
                      <a:pt x="294824" y="128494"/>
                      <a:pt x="274791" y="119741"/>
                    </a:cubicBezTo>
                    <a:cubicBezTo>
                      <a:pt x="264687" y="115327"/>
                      <a:pt x="253199" y="115327"/>
                      <a:pt x="243095" y="119741"/>
                    </a:cubicBezTo>
                    <a:lnTo>
                      <a:pt x="243095" y="84764"/>
                    </a:lnTo>
                    <a:lnTo>
                      <a:pt x="346010" y="84764"/>
                    </a:lnTo>
                    <a:lnTo>
                      <a:pt x="346010" y="68931"/>
                    </a:lnTo>
                    <a:lnTo>
                      <a:pt x="195596" y="68931"/>
                    </a:lnTo>
                    <a:lnTo>
                      <a:pt x="195596" y="45181"/>
                    </a:lnTo>
                    <a:cubicBezTo>
                      <a:pt x="195576" y="27700"/>
                      <a:pt x="181410" y="13534"/>
                      <a:pt x="163929" y="13515"/>
                    </a:cubicBezTo>
                    <a:lnTo>
                      <a:pt x="95959" y="13515"/>
                    </a:lnTo>
                    <a:lnTo>
                      <a:pt x="82445" y="0"/>
                    </a:lnTo>
                    <a:lnTo>
                      <a:pt x="71249" y="11196"/>
                    </a:lnTo>
                    <a:lnTo>
                      <a:pt x="87082" y="27029"/>
                    </a:lnTo>
                    <a:cubicBezTo>
                      <a:pt x="88567" y="28514"/>
                      <a:pt x="90580" y="29348"/>
                      <a:pt x="92680" y="29348"/>
                    </a:cubicBezTo>
                    <a:lnTo>
                      <a:pt x="163929" y="29348"/>
                    </a:lnTo>
                    <a:cubicBezTo>
                      <a:pt x="172669" y="29358"/>
                      <a:pt x="179752" y="36441"/>
                      <a:pt x="179762" y="45181"/>
                    </a:cubicBezTo>
                    <a:lnTo>
                      <a:pt x="179762" y="68931"/>
                    </a:lnTo>
                    <a:lnTo>
                      <a:pt x="159292" y="68931"/>
                    </a:lnTo>
                    <a:lnTo>
                      <a:pt x="145778" y="55416"/>
                    </a:lnTo>
                    <a:lnTo>
                      <a:pt x="134582" y="66612"/>
                    </a:lnTo>
                    <a:lnTo>
                      <a:pt x="170206" y="102236"/>
                    </a:lnTo>
                    <a:cubicBezTo>
                      <a:pt x="173673" y="105703"/>
                      <a:pt x="173673" y="111324"/>
                      <a:pt x="170206" y="114790"/>
                    </a:cubicBezTo>
                    <a:cubicBezTo>
                      <a:pt x="166740" y="118257"/>
                      <a:pt x="161119" y="118257"/>
                      <a:pt x="157652" y="114790"/>
                    </a:cubicBezTo>
                    <a:lnTo>
                      <a:pt x="122028" y="79166"/>
                    </a:lnTo>
                    <a:cubicBezTo>
                      <a:pt x="118936" y="76074"/>
                      <a:pt x="113924" y="76074"/>
                      <a:pt x="110832" y="79165"/>
                    </a:cubicBezTo>
                    <a:cubicBezTo>
                      <a:pt x="110832" y="79165"/>
                      <a:pt x="110832" y="79166"/>
                      <a:pt x="110832" y="79166"/>
                    </a:cubicBezTo>
                    <a:cubicBezTo>
                      <a:pt x="96436" y="93563"/>
                      <a:pt x="73093" y="93563"/>
                      <a:pt x="58696" y="79167"/>
                    </a:cubicBezTo>
                    <a:cubicBezTo>
                      <a:pt x="58696" y="79166"/>
                      <a:pt x="58696" y="79166"/>
                      <a:pt x="58695" y="79166"/>
                    </a:cubicBezTo>
                    <a:lnTo>
                      <a:pt x="19113" y="39583"/>
                    </a:lnTo>
                    <a:lnTo>
                      <a:pt x="7917" y="50779"/>
                    </a:lnTo>
                    <a:lnTo>
                      <a:pt x="47499" y="90362"/>
                    </a:lnTo>
                    <a:cubicBezTo>
                      <a:pt x="65922" y="108777"/>
                      <a:pt x="95031" y="110978"/>
                      <a:pt x="116015" y="95545"/>
                    </a:cubicBezTo>
                    <a:lnTo>
                      <a:pt x="146456" y="125986"/>
                    </a:lnTo>
                    <a:cubicBezTo>
                      <a:pt x="156148" y="135595"/>
                      <a:pt x="171793" y="135528"/>
                      <a:pt x="181402" y="125836"/>
                    </a:cubicBezTo>
                    <a:cubicBezTo>
                      <a:pt x="190952" y="116203"/>
                      <a:pt x="190952" y="100673"/>
                      <a:pt x="181402" y="91040"/>
                    </a:cubicBezTo>
                    <a:lnTo>
                      <a:pt x="175125" y="84764"/>
                    </a:lnTo>
                    <a:lnTo>
                      <a:pt x="227262" y="84764"/>
                    </a:lnTo>
                    <a:lnTo>
                      <a:pt x="227262" y="135078"/>
                    </a:lnTo>
                    <a:cubicBezTo>
                      <a:pt x="227262" y="139450"/>
                      <a:pt x="230805" y="142995"/>
                      <a:pt x="235177" y="142996"/>
                    </a:cubicBezTo>
                    <a:cubicBezTo>
                      <a:pt x="237450" y="142996"/>
                      <a:pt x="239613" y="142019"/>
                      <a:pt x="241116" y="140315"/>
                    </a:cubicBezTo>
                    <a:cubicBezTo>
                      <a:pt x="249785" y="130472"/>
                      <a:pt x="264792" y="129521"/>
                      <a:pt x="274635" y="138191"/>
                    </a:cubicBezTo>
                    <a:cubicBezTo>
                      <a:pt x="284479" y="146860"/>
                      <a:pt x="285430" y="161867"/>
                      <a:pt x="276760" y="171710"/>
                    </a:cubicBezTo>
                    <a:cubicBezTo>
                      <a:pt x="268090" y="181554"/>
                      <a:pt x="253084" y="182504"/>
                      <a:pt x="243240" y="173835"/>
                    </a:cubicBezTo>
                    <a:cubicBezTo>
                      <a:pt x="242488" y="173172"/>
                      <a:pt x="241779" y="172462"/>
                      <a:pt x="241116" y="171710"/>
                    </a:cubicBezTo>
                    <a:cubicBezTo>
                      <a:pt x="238224" y="168431"/>
                      <a:pt x="233221" y="168117"/>
                      <a:pt x="229942" y="171010"/>
                    </a:cubicBezTo>
                    <a:cubicBezTo>
                      <a:pt x="228237" y="172512"/>
                      <a:pt x="227262" y="174675"/>
                      <a:pt x="227262" y="176947"/>
                    </a:cubicBezTo>
                    <a:lnTo>
                      <a:pt x="227262" y="227262"/>
                    </a:lnTo>
                    <a:lnTo>
                      <a:pt x="192283" y="227262"/>
                    </a:lnTo>
                    <a:cubicBezTo>
                      <a:pt x="201037" y="207230"/>
                      <a:pt x="191895" y="183895"/>
                      <a:pt x="171863" y="175141"/>
                    </a:cubicBezTo>
                    <a:cubicBezTo>
                      <a:pt x="151832" y="166386"/>
                      <a:pt x="128496" y="175529"/>
                      <a:pt x="119742" y="195561"/>
                    </a:cubicBezTo>
                    <a:cubicBezTo>
                      <a:pt x="115326" y="205666"/>
                      <a:pt x="115326" y="217156"/>
                      <a:pt x="119742" y="227262"/>
                    </a:cubicBezTo>
                    <a:lnTo>
                      <a:pt x="84764" y="227262"/>
                    </a:lnTo>
                    <a:lnTo>
                      <a:pt x="84764" y="124346"/>
                    </a:lnTo>
                    <a:lnTo>
                      <a:pt x="68931" y="124346"/>
                    </a:lnTo>
                    <a:lnTo>
                      <a:pt x="68931" y="274761"/>
                    </a:lnTo>
                    <a:lnTo>
                      <a:pt x="45181" y="274761"/>
                    </a:lnTo>
                    <a:cubicBezTo>
                      <a:pt x="27700" y="274781"/>
                      <a:pt x="13534" y="288947"/>
                      <a:pt x="13515" y="306427"/>
                    </a:cubicBezTo>
                    <a:lnTo>
                      <a:pt x="13515" y="374397"/>
                    </a:lnTo>
                    <a:lnTo>
                      <a:pt x="0" y="387912"/>
                    </a:lnTo>
                    <a:lnTo>
                      <a:pt x="11196" y="399108"/>
                    </a:lnTo>
                    <a:lnTo>
                      <a:pt x="27029" y="383274"/>
                    </a:lnTo>
                    <a:cubicBezTo>
                      <a:pt x="28514" y="381790"/>
                      <a:pt x="29348" y="379776"/>
                      <a:pt x="29348" y="377676"/>
                    </a:cubicBezTo>
                    <a:lnTo>
                      <a:pt x="29348" y="306427"/>
                    </a:lnTo>
                    <a:cubicBezTo>
                      <a:pt x="29358" y="297688"/>
                      <a:pt x="36441" y="290604"/>
                      <a:pt x="45181" y="290594"/>
                    </a:cubicBezTo>
                    <a:lnTo>
                      <a:pt x="68931" y="290594"/>
                    </a:lnTo>
                    <a:lnTo>
                      <a:pt x="68931" y="311065"/>
                    </a:lnTo>
                    <a:lnTo>
                      <a:pt x="55416" y="324579"/>
                    </a:lnTo>
                    <a:lnTo>
                      <a:pt x="66612" y="335775"/>
                    </a:lnTo>
                    <a:lnTo>
                      <a:pt x="102236" y="300151"/>
                    </a:lnTo>
                    <a:cubicBezTo>
                      <a:pt x="105703" y="296684"/>
                      <a:pt x="111324" y="296684"/>
                      <a:pt x="114790" y="300151"/>
                    </a:cubicBezTo>
                    <a:cubicBezTo>
                      <a:pt x="118257" y="303617"/>
                      <a:pt x="118257" y="309238"/>
                      <a:pt x="114790" y="312704"/>
                    </a:cubicBezTo>
                    <a:lnTo>
                      <a:pt x="79166" y="348329"/>
                    </a:lnTo>
                    <a:cubicBezTo>
                      <a:pt x="76074" y="351420"/>
                      <a:pt x="76074" y="356432"/>
                      <a:pt x="79165" y="359525"/>
                    </a:cubicBezTo>
                    <a:cubicBezTo>
                      <a:pt x="79165" y="359525"/>
                      <a:pt x="79166" y="359525"/>
                      <a:pt x="79166" y="359525"/>
                    </a:cubicBezTo>
                    <a:cubicBezTo>
                      <a:pt x="93538" y="373932"/>
                      <a:pt x="93538" y="397254"/>
                      <a:pt x="79166" y="411661"/>
                    </a:cubicBezTo>
                    <a:lnTo>
                      <a:pt x="39583" y="451244"/>
                    </a:lnTo>
                    <a:lnTo>
                      <a:pt x="50779" y="462440"/>
                    </a:lnTo>
                    <a:lnTo>
                      <a:pt x="90362" y="422857"/>
                    </a:lnTo>
                    <a:cubicBezTo>
                      <a:pt x="108748" y="404423"/>
                      <a:pt x="110946" y="375335"/>
                      <a:pt x="95540" y="354346"/>
                    </a:cubicBezTo>
                    <a:lnTo>
                      <a:pt x="125986" y="323900"/>
                    </a:lnTo>
                    <a:cubicBezTo>
                      <a:pt x="135678" y="314291"/>
                      <a:pt x="135745" y="298646"/>
                      <a:pt x="126137" y="288955"/>
                    </a:cubicBezTo>
                    <a:cubicBezTo>
                      <a:pt x="116528" y="279263"/>
                      <a:pt x="100883" y="279195"/>
                      <a:pt x="91191" y="288804"/>
                    </a:cubicBezTo>
                    <a:cubicBezTo>
                      <a:pt x="91140" y="288854"/>
                      <a:pt x="91090" y="288904"/>
                      <a:pt x="91040" y="288955"/>
                    </a:cubicBezTo>
                    <a:lnTo>
                      <a:pt x="84764" y="295231"/>
                    </a:lnTo>
                    <a:lnTo>
                      <a:pt x="84764" y="243095"/>
                    </a:lnTo>
                    <a:lnTo>
                      <a:pt x="135079" y="243095"/>
                    </a:lnTo>
                    <a:cubicBezTo>
                      <a:pt x="139451" y="243095"/>
                      <a:pt x="142996" y="239551"/>
                      <a:pt x="142996" y="235178"/>
                    </a:cubicBezTo>
                    <a:cubicBezTo>
                      <a:pt x="142997" y="232906"/>
                      <a:pt x="142020" y="230744"/>
                      <a:pt x="140316" y="229241"/>
                    </a:cubicBezTo>
                    <a:cubicBezTo>
                      <a:pt x="130473" y="220572"/>
                      <a:pt x="129521" y="205564"/>
                      <a:pt x="138190" y="195721"/>
                    </a:cubicBezTo>
                    <a:cubicBezTo>
                      <a:pt x="146858" y="185878"/>
                      <a:pt x="161866" y="184926"/>
                      <a:pt x="171709" y="193595"/>
                    </a:cubicBezTo>
                    <a:cubicBezTo>
                      <a:pt x="181553" y="202263"/>
                      <a:pt x="182504" y="217271"/>
                      <a:pt x="173836" y="227114"/>
                    </a:cubicBezTo>
                    <a:cubicBezTo>
                      <a:pt x="173173" y="227867"/>
                      <a:pt x="172462" y="228578"/>
                      <a:pt x="171709" y="229241"/>
                    </a:cubicBezTo>
                    <a:cubicBezTo>
                      <a:pt x="168430" y="232132"/>
                      <a:pt x="168116" y="237136"/>
                      <a:pt x="171009" y="240414"/>
                    </a:cubicBezTo>
                    <a:cubicBezTo>
                      <a:pt x="172511" y="242119"/>
                      <a:pt x="174674" y="243095"/>
                      <a:pt x="176946" y="243095"/>
                    </a:cubicBezTo>
                    <a:lnTo>
                      <a:pt x="227262" y="243095"/>
                    </a:lnTo>
                    <a:lnTo>
                      <a:pt x="227262" y="278072"/>
                    </a:lnTo>
                    <a:cubicBezTo>
                      <a:pt x="207230" y="269319"/>
                      <a:pt x="183895" y="278463"/>
                      <a:pt x="175142" y="298496"/>
                    </a:cubicBezTo>
                    <a:cubicBezTo>
                      <a:pt x="166389" y="318528"/>
                      <a:pt x="175533" y="341863"/>
                      <a:pt x="195566" y="350616"/>
                    </a:cubicBezTo>
                    <a:cubicBezTo>
                      <a:pt x="205669" y="355030"/>
                      <a:pt x="217157" y="355030"/>
                      <a:pt x="227262" y="350616"/>
                    </a:cubicBezTo>
                    <a:lnTo>
                      <a:pt x="227262" y="385593"/>
                    </a:lnTo>
                    <a:lnTo>
                      <a:pt x="124346" y="385593"/>
                    </a:lnTo>
                    <a:lnTo>
                      <a:pt x="124346" y="401426"/>
                    </a:lnTo>
                    <a:lnTo>
                      <a:pt x="274761" y="401426"/>
                    </a:lnTo>
                    <a:lnTo>
                      <a:pt x="274761" y="425176"/>
                    </a:lnTo>
                    <a:cubicBezTo>
                      <a:pt x="274781" y="442657"/>
                      <a:pt x="288947" y="456822"/>
                      <a:pt x="306427" y="456842"/>
                    </a:cubicBezTo>
                    <a:lnTo>
                      <a:pt x="374398" y="456842"/>
                    </a:lnTo>
                    <a:lnTo>
                      <a:pt x="387912" y="470357"/>
                    </a:lnTo>
                    <a:lnTo>
                      <a:pt x="399108" y="459161"/>
                    </a:lnTo>
                    <a:lnTo>
                      <a:pt x="383274" y="443328"/>
                    </a:lnTo>
                    <a:cubicBezTo>
                      <a:pt x="381790" y="441843"/>
                      <a:pt x="379776" y="441009"/>
                      <a:pt x="377676" y="441009"/>
                    </a:cubicBezTo>
                    <a:lnTo>
                      <a:pt x="306427" y="441009"/>
                    </a:lnTo>
                    <a:cubicBezTo>
                      <a:pt x="297688" y="440999"/>
                      <a:pt x="290604" y="433916"/>
                      <a:pt x="290594" y="425176"/>
                    </a:cubicBezTo>
                    <a:lnTo>
                      <a:pt x="290594" y="401426"/>
                    </a:lnTo>
                    <a:lnTo>
                      <a:pt x="311065" y="401426"/>
                    </a:lnTo>
                    <a:lnTo>
                      <a:pt x="324579" y="414941"/>
                    </a:lnTo>
                    <a:lnTo>
                      <a:pt x="335775" y="403745"/>
                    </a:lnTo>
                    <a:lnTo>
                      <a:pt x="300151" y="368120"/>
                    </a:lnTo>
                    <a:cubicBezTo>
                      <a:pt x="296684" y="364654"/>
                      <a:pt x="296684" y="359033"/>
                      <a:pt x="300151" y="355566"/>
                    </a:cubicBezTo>
                    <a:cubicBezTo>
                      <a:pt x="303617" y="352100"/>
                      <a:pt x="309238" y="352100"/>
                      <a:pt x="312704" y="355566"/>
                    </a:cubicBezTo>
                    <a:lnTo>
                      <a:pt x="348329" y="391191"/>
                    </a:lnTo>
                    <a:cubicBezTo>
                      <a:pt x="351420" y="394282"/>
                      <a:pt x="356432" y="394282"/>
                      <a:pt x="359525" y="391191"/>
                    </a:cubicBezTo>
                    <a:cubicBezTo>
                      <a:pt x="359525" y="391191"/>
                      <a:pt x="359525" y="391191"/>
                      <a:pt x="359525" y="391191"/>
                    </a:cubicBezTo>
                    <a:cubicBezTo>
                      <a:pt x="373921" y="376794"/>
                      <a:pt x="397263" y="376794"/>
                      <a:pt x="411660" y="391190"/>
                    </a:cubicBezTo>
                    <a:cubicBezTo>
                      <a:pt x="411660" y="391190"/>
                      <a:pt x="411661" y="391191"/>
                      <a:pt x="411661" y="391191"/>
                    </a:cubicBezTo>
                    <a:lnTo>
                      <a:pt x="451244" y="430774"/>
                    </a:lnTo>
                    <a:lnTo>
                      <a:pt x="462440" y="419578"/>
                    </a:lnTo>
                    <a:lnTo>
                      <a:pt x="422857" y="379995"/>
                    </a:lnTo>
                    <a:cubicBezTo>
                      <a:pt x="412996" y="370080"/>
                      <a:pt x="399578" y="364522"/>
                      <a:pt x="385593" y="36456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7385" name="Google Shape;7385;ge48d01fb7f_0_3011"/>
          <p:cNvGrpSpPr/>
          <p:nvPr/>
        </p:nvGrpSpPr>
        <p:grpSpPr>
          <a:xfrm>
            <a:off x="-812316" y="5754800"/>
            <a:ext cx="896700" cy="896700"/>
            <a:chOff x="-812316" y="5754800"/>
            <a:chExt cx="896700" cy="896700"/>
          </a:xfrm>
        </p:grpSpPr>
        <p:sp>
          <p:nvSpPr>
            <p:cNvPr id="7386" name="Google Shape;7386;ge48d01fb7f_0_3011"/>
            <p:cNvSpPr/>
            <p:nvPr/>
          </p:nvSpPr>
          <p:spPr>
            <a:xfrm>
              <a:off x="-812316" y="5754800"/>
              <a:ext cx="896700" cy="8967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7" name="Google Shape;7387;ge48d01fb7f_0_3011"/>
            <p:cNvSpPr/>
            <p:nvPr/>
          </p:nvSpPr>
          <p:spPr>
            <a:xfrm>
              <a:off x="-726564" y="5829711"/>
              <a:ext cx="746100" cy="746100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388" name="Google Shape;7388;ge48d01fb7f_0_3011"/>
            <p:cNvGrpSpPr/>
            <p:nvPr/>
          </p:nvGrpSpPr>
          <p:grpSpPr>
            <a:xfrm>
              <a:off x="-581864" y="5987758"/>
              <a:ext cx="441259" cy="441259"/>
              <a:chOff x="3733800" y="1066800"/>
              <a:chExt cx="4724400" cy="4724400"/>
            </a:xfrm>
          </p:grpSpPr>
          <p:grpSp>
            <p:nvGrpSpPr>
              <p:cNvPr id="7389" name="Google Shape;7389;ge48d01fb7f_0_3011"/>
              <p:cNvGrpSpPr/>
              <p:nvPr/>
            </p:nvGrpSpPr>
            <p:grpSpPr>
              <a:xfrm>
                <a:off x="3810000" y="1143000"/>
                <a:ext cx="4572000" cy="4572000"/>
                <a:chOff x="3810000" y="1143000"/>
                <a:chExt cx="4572000" cy="4572000"/>
              </a:xfrm>
            </p:grpSpPr>
            <p:sp>
              <p:nvSpPr>
                <p:cNvPr id="7390" name="Google Shape;7390;ge48d01fb7f_0_3011"/>
                <p:cNvSpPr/>
                <p:nvPr/>
              </p:nvSpPr>
              <p:spPr>
                <a:xfrm>
                  <a:off x="5334000" y="4800600"/>
                  <a:ext cx="30480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0" h="609600" extrusionOk="0">
                      <a:moveTo>
                        <a:pt x="2895600" y="0"/>
                      </a:moveTo>
                      <a:cubicBezTo>
                        <a:pt x="2979420" y="0"/>
                        <a:pt x="3048000" y="68580"/>
                        <a:pt x="3048000" y="152400"/>
                      </a:cubicBezTo>
                      <a:cubicBezTo>
                        <a:pt x="3048000" y="278892"/>
                        <a:pt x="2996946" y="393192"/>
                        <a:pt x="2913888" y="475488"/>
                      </a:cubicBezTo>
                      <a:cubicBezTo>
                        <a:pt x="2831592" y="558546"/>
                        <a:pt x="2717292" y="609600"/>
                        <a:pt x="2590800" y="609600"/>
                      </a:cubicBezTo>
                      <a:lnTo>
                        <a:pt x="0" y="609600"/>
                      </a:lnTo>
                      <a:lnTo>
                        <a:pt x="0" y="0"/>
                      </a:lnTo>
                      <a:lnTo>
                        <a:pt x="2590800" y="0"/>
                      </a:lnTo>
                      <a:close/>
                    </a:path>
                  </a:pathLst>
                </a:custGeom>
                <a:solidFill>
                  <a:srgbClr val="D8E2F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91" name="Google Shape;7391;ge48d01fb7f_0_3011"/>
                <p:cNvSpPr/>
                <p:nvPr/>
              </p:nvSpPr>
              <p:spPr>
                <a:xfrm>
                  <a:off x="6083808" y="2552700"/>
                  <a:ext cx="1231391" cy="41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1391" h="419100" extrusionOk="0">
                      <a:moveTo>
                        <a:pt x="1078992" y="266700"/>
                      </a:moveTo>
                      <a:cubicBezTo>
                        <a:pt x="1078992" y="350520"/>
                        <a:pt x="1147572" y="419100"/>
                        <a:pt x="1231392" y="419100"/>
                      </a:cubicBezTo>
                      <a:lnTo>
                        <a:pt x="1524" y="419100"/>
                      </a:lnTo>
                      <a:lnTo>
                        <a:pt x="0" y="418338"/>
                      </a:lnTo>
                      <a:cubicBezTo>
                        <a:pt x="54864" y="323850"/>
                        <a:pt x="97536" y="221742"/>
                        <a:pt x="124968" y="114300"/>
                      </a:cubicBezTo>
                      <a:lnTo>
                        <a:pt x="774192" y="114300"/>
                      </a:lnTo>
                      <a:lnTo>
                        <a:pt x="1078992" y="0"/>
                      </a:lnTo>
                      <a:close/>
                    </a:path>
                  </a:pathLst>
                </a:custGeom>
                <a:solidFill>
                  <a:srgbClr val="E6E9E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92" name="Google Shape;7392;ge48d01fb7f_0_3011"/>
                <p:cNvSpPr/>
                <p:nvPr/>
              </p:nvSpPr>
              <p:spPr>
                <a:xfrm>
                  <a:off x="5105400" y="2971800"/>
                  <a:ext cx="3124200" cy="182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4200" h="1828800" extrusionOk="0">
                      <a:moveTo>
                        <a:pt x="228600" y="1219200"/>
                      </a:moveTo>
                      <a:cubicBezTo>
                        <a:pt x="228600" y="1135380"/>
                        <a:pt x="160020" y="1066800"/>
                        <a:pt x="76200" y="1066800"/>
                      </a:cubicBezTo>
                      <a:lnTo>
                        <a:pt x="0" y="1066800"/>
                      </a:lnTo>
                      <a:cubicBezTo>
                        <a:pt x="83820" y="1066800"/>
                        <a:pt x="152400" y="998220"/>
                        <a:pt x="152400" y="914400"/>
                      </a:cubicBezTo>
                      <a:lnTo>
                        <a:pt x="152400" y="588264"/>
                      </a:lnTo>
                      <a:cubicBezTo>
                        <a:pt x="288798" y="562356"/>
                        <a:pt x="417576" y="513588"/>
                        <a:pt x="533400" y="445770"/>
                      </a:cubicBezTo>
                      <a:lnTo>
                        <a:pt x="533400" y="446532"/>
                      </a:lnTo>
                      <a:lnTo>
                        <a:pt x="533400" y="1447800"/>
                      </a:lnTo>
                      <a:cubicBezTo>
                        <a:pt x="533400" y="1489710"/>
                        <a:pt x="567690" y="1524000"/>
                        <a:pt x="609600" y="1524000"/>
                      </a:cubicBezTo>
                      <a:lnTo>
                        <a:pt x="990600" y="1524000"/>
                      </a:lnTo>
                      <a:lnTo>
                        <a:pt x="1295400" y="1524000"/>
                      </a:lnTo>
                      <a:lnTo>
                        <a:pt x="1600200" y="1524000"/>
                      </a:lnTo>
                      <a:lnTo>
                        <a:pt x="1905000" y="1524000"/>
                      </a:lnTo>
                      <a:lnTo>
                        <a:pt x="2209800" y="1524000"/>
                      </a:lnTo>
                      <a:lnTo>
                        <a:pt x="2514600" y="1524000"/>
                      </a:lnTo>
                      <a:lnTo>
                        <a:pt x="2743200" y="1524000"/>
                      </a:lnTo>
                      <a:cubicBezTo>
                        <a:pt x="2785110" y="1524000"/>
                        <a:pt x="2819400" y="1489710"/>
                        <a:pt x="2819400" y="1447800"/>
                      </a:cubicBezTo>
                      <a:lnTo>
                        <a:pt x="2819400" y="76200"/>
                      </a:lnTo>
                      <a:cubicBezTo>
                        <a:pt x="2819400" y="34290"/>
                        <a:pt x="2785110" y="0"/>
                        <a:pt x="2743200" y="0"/>
                      </a:cubicBezTo>
                      <a:lnTo>
                        <a:pt x="3124200" y="0"/>
                      </a:lnTo>
                      <a:lnTo>
                        <a:pt x="3124200" y="16764"/>
                      </a:lnTo>
                      <a:lnTo>
                        <a:pt x="3124200" y="1524000"/>
                      </a:lnTo>
                      <a:cubicBezTo>
                        <a:pt x="3124200" y="1692402"/>
                        <a:pt x="2987802" y="1828800"/>
                        <a:pt x="2819400" y="1828800"/>
                      </a:cubicBezTo>
                      <a:lnTo>
                        <a:pt x="228600" y="1828800"/>
                      </a:lnTo>
                      <a:close/>
                    </a:path>
                  </a:pathLst>
                </a:custGeom>
                <a:solidFill>
                  <a:srgbClr val="F6E2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93" name="Google Shape;7393;ge48d01fb7f_0_3011"/>
                <p:cNvSpPr/>
                <p:nvPr/>
              </p:nvSpPr>
              <p:spPr>
                <a:xfrm>
                  <a:off x="5638800" y="2971037"/>
                  <a:ext cx="2286000" cy="1524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6000" h="1524762" extrusionOk="0">
                      <a:moveTo>
                        <a:pt x="2286000" y="76962"/>
                      </a:moveTo>
                      <a:lnTo>
                        <a:pt x="2286000" y="1448562"/>
                      </a:lnTo>
                      <a:cubicBezTo>
                        <a:pt x="2286000" y="1490472"/>
                        <a:pt x="2251710" y="1524762"/>
                        <a:pt x="2209800" y="1524762"/>
                      </a:cubicBezTo>
                      <a:lnTo>
                        <a:pt x="1981200" y="1524762"/>
                      </a:lnTo>
                      <a:lnTo>
                        <a:pt x="1981200" y="305562"/>
                      </a:lnTo>
                      <a:lnTo>
                        <a:pt x="1676400" y="305562"/>
                      </a:lnTo>
                      <a:lnTo>
                        <a:pt x="1676400" y="1524762"/>
                      </a:lnTo>
                      <a:lnTo>
                        <a:pt x="1371600" y="1524762"/>
                      </a:lnTo>
                      <a:lnTo>
                        <a:pt x="1371600" y="457962"/>
                      </a:lnTo>
                      <a:lnTo>
                        <a:pt x="1066800" y="457962"/>
                      </a:lnTo>
                      <a:lnTo>
                        <a:pt x="1066800" y="1524762"/>
                      </a:lnTo>
                      <a:lnTo>
                        <a:pt x="762000" y="1524762"/>
                      </a:lnTo>
                      <a:lnTo>
                        <a:pt x="762000" y="762762"/>
                      </a:lnTo>
                      <a:lnTo>
                        <a:pt x="457200" y="762762"/>
                      </a:lnTo>
                      <a:lnTo>
                        <a:pt x="457200" y="1524762"/>
                      </a:lnTo>
                      <a:lnTo>
                        <a:pt x="76200" y="1524762"/>
                      </a:lnTo>
                      <a:cubicBezTo>
                        <a:pt x="34290" y="1524762"/>
                        <a:pt x="0" y="1490472"/>
                        <a:pt x="0" y="1448562"/>
                      </a:cubicBezTo>
                      <a:lnTo>
                        <a:pt x="0" y="447294"/>
                      </a:lnTo>
                      <a:lnTo>
                        <a:pt x="0" y="446532"/>
                      </a:lnTo>
                      <a:cubicBezTo>
                        <a:pt x="185166" y="339852"/>
                        <a:pt x="339090" y="185166"/>
                        <a:pt x="445008" y="0"/>
                      </a:cubicBezTo>
                      <a:lnTo>
                        <a:pt x="446532" y="762"/>
                      </a:lnTo>
                      <a:lnTo>
                        <a:pt x="1676400" y="762"/>
                      </a:lnTo>
                      <a:lnTo>
                        <a:pt x="2209800" y="762"/>
                      </a:lnTo>
                      <a:cubicBezTo>
                        <a:pt x="2251710" y="762"/>
                        <a:pt x="2286000" y="35052"/>
                        <a:pt x="2286000" y="76962"/>
                      </a:cubicBez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94" name="Google Shape;7394;ge48d01fb7f_0_3011"/>
                <p:cNvSpPr/>
                <p:nvPr/>
              </p:nvSpPr>
              <p:spPr>
                <a:xfrm>
                  <a:off x="7315200" y="3276600"/>
                  <a:ext cx="304800" cy="12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12192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1219200"/>
                      </a:lnTo>
                      <a:lnTo>
                        <a:pt x="0" y="12192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95" name="Google Shape;7395;ge48d01fb7f_0_3011"/>
                <p:cNvSpPr/>
                <p:nvPr/>
              </p:nvSpPr>
              <p:spPr>
                <a:xfrm>
                  <a:off x="6705600" y="3429000"/>
                  <a:ext cx="304800" cy="106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10668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1066800"/>
                      </a:lnTo>
                      <a:lnTo>
                        <a:pt x="0" y="10668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96" name="Google Shape;7396;ge48d01fb7f_0_3011"/>
                <p:cNvSpPr/>
                <p:nvPr/>
              </p:nvSpPr>
              <p:spPr>
                <a:xfrm>
                  <a:off x="6096000" y="3733800"/>
                  <a:ext cx="304800" cy="7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7620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762000"/>
                      </a:lnTo>
                      <a:lnTo>
                        <a:pt x="0" y="7620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97" name="Google Shape;7397;ge48d01fb7f_0_3011"/>
                <p:cNvSpPr/>
                <p:nvPr/>
              </p:nvSpPr>
              <p:spPr>
                <a:xfrm>
                  <a:off x="4724400" y="4038600"/>
                  <a:ext cx="609600" cy="167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1676400" extrusionOk="0">
                      <a:moveTo>
                        <a:pt x="457200" y="0"/>
                      </a:moveTo>
                      <a:cubicBezTo>
                        <a:pt x="541020" y="0"/>
                        <a:pt x="609600" y="68580"/>
                        <a:pt x="609600" y="152400"/>
                      </a:cubicBezTo>
                      <a:lnTo>
                        <a:pt x="609600" y="762000"/>
                      </a:lnTo>
                      <a:lnTo>
                        <a:pt x="609600" y="1371600"/>
                      </a:lnTo>
                      <a:cubicBezTo>
                        <a:pt x="609600" y="1455420"/>
                        <a:pt x="575310" y="1531620"/>
                        <a:pt x="520446" y="1587246"/>
                      </a:cubicBezTo>
                      <a:cubicBezTo>
                        <a:pt x="464820" y="1642110"/>
                        <a:pt x="388620" y="1676400"/>
                        <a:pt x="304800" y="1676400"/>
                      </a:cubicBezTo>
                      <a:cubicBezTo>
                        <a:pt x="136398" y="1676400"/>
                        <a:pt x="0" y="1540002"/>
                        <a:pt x="0" y="1371600"/>
                      </a:cubicBezTo>
                      <a:lnTo>
                        <a:pt x="0" y="152400"/>
                      </a:lnTo>
                      <a:cubicBezTo>
                        <a:pt x="0" y="68580"/>
                        <a:pt x="68580" y="0"/>
                        <a:pt x="152400" y="0"/>
                      </a:cubicBezTo>
                      <a:lnTo>
                        <a:pt x="228600" y="0"/>
                      </a:lnTo>
                      <a:lnTo>
                        <a:pt x="381000" y="0"/>
                      </a:ln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98" name="Google Shape;7398;ge48d01fb7f_0_3011"/>
                <p:cNvSpPr/>
                <p:nvPr/>
              </p:nvSpPr>
              <p:spPr>
                <a:xfrm>
                  <a:off x="4800600" y="3560064"/>
                  <a:ext cx="457200" cy="478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200" h="478535" extrusionOk="0">
                      <a:moveTo>
                        <a:pt x="457200" y="0"/>
                      </a:moveTo>
                      <a:lnTo>
                        <a:pt x="457200" y="326136"/>
                      </a:lnTo>
                      <a:cubicBezTo>
                        <a:pt x="457200" y="409956"/>
                        <a:pt x="388620" y="478536"/>
                        <a:pt x="304800" y="478536"/>
                      </a:cubicBezTo>
                      <a:lnTo>
                        <a:pt x="152400" y="478536"/>
                      </a:lnTo>
                      <a:cubicBezTo>
                        <a:pt x="68580" y="478536"/>
                        <a:pt x="0" y="409956"/>
                        <a:pt x="0" y="326136"/>
                      </a:cubicBezTo>
                      <a:lnTo>
                        <a:pt x="0" y="0"/>
                      </a:lnTo>
                      <a:cubicBezTo>
                        <a:pt x="73914" y="13716"/>
                        <a:pt x="150876" y="21336"/>
                        <a:pt x="228600" y="21336"/>
                      </a:cubicBezTo>
                      <a:cubicBezTo>
                        <a:pt x="307086" y="21336"/>
                        <a:pt x="383286" y="13716"/>
                        <a:pt x="457200" y="0"/>
                      </a:cubicBezTo>
                      <a:close/>
                    </a:path>
                  </a:pathLst>
                </a:custGeom>
                <a:solidFill>
                  <a:srgbClr val="CCD1D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99" name="Google Shape;7399;ge48d01fb7f_0_3011"/>
                <p:cNvSpPr/>
                <p:nvPr/>
              </p:nvSpPr>
              <p:spPr>
                <a:xfrm>
                  <a:off x="3810000" y="1143000"/>
                  <a:ext cx="2398775" cy="243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8775" h="2438400" extrusionOk="0">
                      <a:moveTo>
                        <a:pt x="1447800" y="2417064"/>
                      </a:moveTo>
                      <a:cubicBezTo>
                        <a:pt x="1373886" y="2430780"/>
                        <a:pt x="1297686" y="2438400"/>
                        <a:pt x="1219200" y="2438400"/>
                      </a:cubicBezTo>
                      <a:cubicBezTo>
                        <a:pt x="1141476" y="2438400"/>
                        <a:pt x="1064514" y="2430780"/>
                        <a:pt x="990600" y="2417064"/>
                      </a:cubicBezTo>
                      <a:cubicBezTo>
                        <a:pt x="426720" y="2310384"/>
                        <a:pt x="0" y="1815084"/>
                        <a:pt x="0" y="1219200"/>
                      </a:cubicBezTo>
                      <a:cubicBezTo>
                        <a:pt x="0" y="545592"/>
                        <a:pt x="545592" y="0"/>
                        <a:pt x="1219200" y="0"/>
                      </a:cubicBezTo>
                      <a:cubicBezTo>
                        <a:pt x="1786890" y="0"/>
                        <a:pt x="2263140" y="388620"/>
                        <a:pt x="2398776" y="914400"/>
                      </a:cubicBezTo>
                      <a:lnTo>
                        <a:pt x="2080260" y="914400"/>
                      </a:lnTo>
                      <a:cubicBezTo>
                        <a:pt x="1954530" y="559308"/>
                        <a:pt x="1616964" y="304800"/>
                        <a:pt x="1219200" y="304800"/>
                      </a:cubicBezTo>
                      <a:cubicBezTo>
                        <a:pt x="713994" y="304800"/>
                        <a:pt x="304800" y="713994"/>
                        <a:pt x="304800" y="1219200"/>
                      </a:cubicBezTo>
                      <a:cubicBezTo>
                        <a:pt x="304800" y="1724406"/>
                        <a:pt x="713994" y="2133600"/>
                        <a:pt x="1219200" y="2133600"/>
                      </a:cubicBezTo>
                      <a:cubicBezTo>
                        <a:pt x="1616964" y="2133600"/>
                        <a:pt x="1954530" y="1879092"/>
                        <a:pt x="2080260" y="1524000"/>
                      </a:cubicBezTo>
                      <a:lnTo>
                        <a:pt x="2398776" y="1524000"/>
                      </a:lnTo>
                      <a:cubicBezTo>
                        <a:pt x="2371344" y="1631442"/>
                        <a:pt x="2328672" y="1733550"/>
                        <a:pt x="2273808" y="1828038"/>
                      </a:cubicBezTo>
                      <a:cubicBezTo>
                        <a:pt x="2167890" y="2013204"/>
                        <a:pt x="2013966" y="2167890"/>
                        <a:pt x="1828800" y="2274570"/>
                      </a:cubicBezTo>
                      <a:cubicBezTo>
                        <a:pt x="1712976" y="2342388"/>
                        <a:pt x="1584198" y="2391156"/>
                        <a:pt x="1447800" y="2417064"/>
                      </a:cubicBezTo>
                      <a:close/>
                    </a:path>
                  </a:pathLst>
                </a:custGeom>
                <a:solidFill>
                  <a:srgbClr val="4A80A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00" name="Google Shape;7400;ge48d01fb7f_0_3011"/>
                <p:cNvSpPr/>
                <p:nvPr/>
              </p:nvSpPr>
              <p:spPr>
                <a:xfrm>
                  <a:off x="4114800" y="1447800"/>
                  <a:ext cx="1775459" cy="182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5459" h="1828800" extrusionOk="0">
                      <a:moveTo>
                        <a:pt x="1775460" y="609600"/>
                      </a:moveTo>
                      <a:lnTo>
                        <a:pt x="1066800" y="609600"/>
                      </a:lnTo>
                      <a:lnTo>
                        <a:pt x="762000" y="609600"/>
                      </a:lnTo>
                      <a:cubicBezTo>
                        <a:pt x="593598" y="609600"/>
                        <a:pt x="457200" y="745998"/>
                        <a:pt x="457200" y="914400"/>
                      </a:cubicBezTo>
                      <a:cubicBezTo>
                        <a:pt x="457200" y="998220"/>
                        <a:pt x="491490" y="1074420"/>
                        <a:pt x="546354" y="1130046"/>
                      </a:cubicBezTo>
                      <a:cubicBezTo>
                        <a:pt x="601980" y="1184910"/>
                        <a:pt x="678180" y="1219200"/>
                        <a:pt x="762000" y="1219200"/>
                      </a:cubicBezTo>
                      <a:lnTo>
                        <a:pt x="1066800" y="1219200"/>
                      </a:lnTo>
                      <a:lnTo>
                        <a:pt x="1775460" y="1219200"/>
                      </a:lnTo>
                      <a:cubicBezTo>
                        <a:pt x="1649730" y="1574292"/>
                        <a:pt x="1312164" y="1828800"/>
                        <a:pt x="914400" y="1828800"/>
                      </a:cubicBezTo>
                      <a:cubicBezTo>
                        <a:pt x="409194" y="1828800"/>
                        <a:pt x="0" y="1419606"/>
                        <a:pt x="0" y="914400"/>
                      </a:cubicBezTo>
                      <a:cubicBezTo>
                        <a:pt x="0" y="409194"/>
                        <a:pt x="409194" y="0"/>
                        <a:pt x="914400" y="0"/>
                      </a:cubicBezTo>
                      <a:cubicBezTo>
                        <a:pt x="1312164" y="0"/>
                        <a:pt x="1649730" y="254508"/>
                        <a:pt x="1775460" y="609600"/>
                      </a:cubicBezTo>
                      <a:close/>
                    </a:path>
                  </a:pathLst>
                </a:custGeom>
                <a:solidFill>
                  <a:srgbClr val="D8E2F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01" name="Google Shape;7401;ge48d01fb7f_0_3011"/>
                <p:cNvSpPr/>
                <p:nvPr/>
              </p:nvSpPr>
              <p:spPr>
                <a:xfrm>
                  <a:off x="5181600" y="2362200"/>
                  <a:ext cx="1676400" cy="3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400" h="304800" extrusionOk="0">
                      <a:moveTo>
                        <a:pt x="1676400" y="0"/>
                      </a:moveTo>
                      <a:lnTo>
                        <a:pt x="1676400" y="304800"/>
                      </a:lnTo>
                      <a:lnTo>
                        <a:pt x="1027176" y="304800"/>
                      </a:lnTo>
                      <a:lnTo>
                        <a:pt x="708660" y="3048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1645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02" name="Google Shape;7402;ge48d01fb7f_0_3011"/>
                <p:cNvSpPr/>
                <p:nvPr/>
              </p:nvSpPr>
              <p:spPr>
                <a:xfrm>
                  <a:off x="5181600" y="2057400"/>
                  <a:ext cx="1676400" cy="3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400" h="304800" extrusionOk="0">
                      <a:moveTo>
                        <a:pt x="1676400" y="0"/>
                      </a:moveTo>
                      <a:lnTo>
                        <a:pt x="1676400" y="3048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lnTo>
                        <a:pt x="708660" y="0"/>
                      </a:lnTo>
                      <a:lnTo>
                        <a:pt x="1027176" y="0"/>
                      </a:lnTo>
                      <a:close/>
                    </a:path>
                  </a:pathLst>
                </a:custGeom>
                <a:solidFill>
                  <a:srgbClr val="C3996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03" name="Google Shape;7403;ge48d01fb7f_0_3011"/>
                <p:cNvSpPr/>
                <p:nvPr/>
              </p:nvSpPr>
              <p:spPr>
                <a:xfrm>
                  <a:off x="4572000" y="2057400"/>
                  <a:ext cx="6096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609600" extrusionOk="0">
                      <a:moveTo>
                        <a:pt x="609600" y="304800"/>
                      </a:moveTo>
                      <a:lnTo>
                        <a:pt x="609600" y="609600"/>
                      </a:lnTo>
                      <a:lnTo>
                        <a:pt x="304800" y="609600"/>
                      </a:lnTo>
                      <a:cubicBezTo>
                        <a:pt x="220980" y="609600"/>
                        <a:pt x="144780" y="575310"/>
                        <a:pt x="89154" y="520446"/>
                      </a:cubicBezTo>
                      <a:cubicBezTo>
                        <a:pt x="34290" y="464820"/>
                        <a:pt x="0" y="388620"/>
                        <a:pt x="0" y="304800"/>
                      </a:cubicBezTo>
                      <a:cubicBezTo>
                        <a:pt x="0" y="136398"/>
                        <a:pt x="136398" y="0"/>
                        <a:pt x="304800" y="0"/>
                      </a:cubicBezTo>
                      <a:lnTo>
                        <a:pt x="609600" y="0"/>
                      </a:lnTo>
                      <a:close/>
                    </a:path>
                  </a:pathLst>
                </a:custGeom>
                <a:solidFill>
                  <a:srgbClr val="AAB2B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04" name="Google Shape;7404;ge48d01fb7f_0_3011"/>
                <p:cNvSpPr/>
                <p:nvPr/>
              </p:nvSpPr>
              <p:spPr>
                <a:xfrm>
                  <a:off x="6858000" y="2057400"/>
                  <a:ext cx="6096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609600" extrusionOk="0">
                      <a:moveTo>
                        <a:pt x="537972" y="201930"/>
                      </a:moveTo>
                      <a:cubicBezTo>
                        <a:pt x="581406" y="217932"/>
                        <a:pt x="609600" y="259080"/>
                        <a:pt x="609600" y="304800"/>
                      </a:cubicBezTo>
                      <a:cubicBezTo>
                        <a:pt x="609600" y="350520"/>
                        <a:pt x="581406" y="391668"/>
                        <a:pt x="537972" y="407670"/>
                      </a:cubicBezTo>
                      <a:lnTo>
                        <a:pt x="304800" y="495300"/>
                      </a:lnTo>
                      <a:lnTo>
                        <a:pt x="0" y="6096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lnTo>
                        <a:pt x="304800" y="114300"/>
                      </a:lnTo>
                      <a:close/>
                    </a:path>
                  </a:pathLst>
                </a:custGeom>
                <a:solidFill>
                  <a:srgbClr val="AAB2B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05" name="Google Shape;7405;ge48d01fb7f_0_3011"/>
                <p:cNvSpPr/>
                <p:nvPr/>
              </p:nvSpPr>
              <p:spPr>
                <a:xfrm>
                  <a:off x="7162800" y="1752600"/>
                  <a:ext cx="1219200" cy="12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9200" h="1219200" extrusionOk="0">
                      <a:moveTo>
                        <a:pt x="1219200" y="152400"/>
                      </a:moveTo>
                      <a:lnTo>
                        <a:pt x="1219200" y="1066800"/>
                      </a:lnTo>
                      <a:cubicBezTo>
                        <a:pt x="1219200" y="1150620"/>
                        <a:pt x="1150620" y="1219200"/>
                        <a:pt x="1066800" y="1219200"/>
                      </a:cubicBezTo>
                      <a:lnTo>
                        <a:pt x="685800" y="1219200"/>
                      </a:lnTo>
                      <a:lnTo>
                        <a:pt x="152400" y="1219200"/>
                      </a:lnTo>
                      <a:cubicBezTo>
                        <a:pt x="68580" y="1219200"/>
                        <a:pt x="0" y="1150620"/>
                        <a:pt x="0" y="1066800"/>
                      </a:cubicBezTo>
                      <a:lnTo>
                        <a:pt x="0" y="800100"/>
                      </a:lnTo>
                      <a:lnTo>
                        <a:pt x="233172" y="712470"/>
                      </a:lnTo>
                      <a:cubicBezTo>
                        <a:pt x="276606" y="696468"/>
                        <a:pt x="304800" y="655320"/>
                        <a:pt x="304800" y="609600"/>
                      </a:cubicBezTo>
                      <a:cubicBezTo>
                        <a:pt x="304800" y="563880"/>
                        <a:pt x="276606" y="522732"/>
                        <a:pt x="233172" y="506730"/>
                      </a:cubicBezTo>
                      <a:lnTo>
                        <a:pt x="0" y="419100"/>
                      </a:lnTo>
                      <a:lnTo>
                        <a:pt x="0" y="152400"/>
                      </a:lnTo>
                      <a:cubicBezTo>
                        <a:pt x="0" y="68580"/>
                        <a:pt x="68580" y="0"/>
                        <a:pt x="152400" y="0"/>
                      </a:cubicBezTo>
                      <a:lnTo>
                        <a:pt x="1066800" y="0"/>
                      </a:lnTo>
                      <a:cubicBezTo>
                        <a:pt x="1150620" y="0"/>
                        <a:pt x="1219200" y="68580"/>
                        <a:pt x="1219200" y="152400"/>
                      </a:cubicBezTo>
                      <a:close/>
                    </a:path>
                  </a:pathLst>
                </a:custGeom>
                <a:solidFill>
                  <a:srgbClr val="88BF4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406" name="Google Shape;7406;ge48d01fb7f_0_3011"/>
              <p:cNvGrpSpPr/>
              <p:nvPr/>
            </p:nvGrpSpPr>
            <p:grpSpPr>
              <a:xfrm>
                <a:off x="3733800" y="1066800"/>
                <a:ext cx="4724400" cy="4724400"/>
                <a:chOff x="3733800" y="1066800"/>
                <a:chExt cx="4724400" cy="4724400"/>
              </a:xfrm>
            </p:grpSpPr>
            <p:sp>
              <p:nvSpPr>
                <p:cNvPr id="7407" name="Google Shape;7407;ge48d01fb7f_0_3011"/>
                <p:cNvSpPr/>
                <p:nvPr/>
              </p:nvSpPr>
              <p:spPr>
                <a:xfrm>
                  <a:off x="3733800" y="1066800"/>
                  <a:ext cx="4724400" cy="472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4400" h="4724400" extrusionOk="0">
                      <a:moveTo>
                        <a:pt x="4572000" y="1967179"/>
                      </a:moveTo>
                      <a:cubicBezTo>
                        <a:pt x="4660468" y="1935632"/>
                        <a:pt x="4724400" y="1851812"/>
                        <a:pt x="4724400" y="1752600"/>
                      </a:cubicBezTo>
                      <a:lnTo>
                        <a:pt x="4724400" y="838200"/>
                      </a:lnTo>
                      <a:cubicBezTo>
                        <a:pt x="4724400" y="712165"/>
                        <a:pt x="4621835" y="609600"/>
                        <a:pt x="4495800" y="609600"/>
                      </a:cubicBezTo>
                      <a:lnTo>
                        <a:pt x="3581400" y="609600"/>
                      </a:lnTo>
                      <a:cubicBezTo>
                        <a:pt x="3455365" y="609600"/>
                        <a:pt x="3352800" y="712165"/>
                        <a:pt x="3352800" y="838200"/>
                      </a:cubicBezTo>
                      <a:lnTo>
                        <a:pt x="3352800" y="994943"/>
                      </a:lnTo>
                      <a:lnTo>
                        <a:pt x="3137992" y="914400"/>
                      </a:lnTo>
                      <a:lnTo>
                        <a:pt x="2531059" y="914400"/>
                      </a:lnTo>
                      <a:cubicBezTo>
                        <a:pt x="2364791" y="373380"/>
                        <a:pt x="1865605" y="0"/>
                        <a:pt x="1295400" y="0"/>
                      </a:cubicBezTo>
                      <a:cubicBezTo>
                        <a:pt x="581101" y="0"/>
                        <a:pt x="0" y="581101"/>
                        <a:pt x="0" y="1295400"/>
                      </a:cubicBezTo>
                      <a:cubicBezTo>
                        <a:pt x="0" y="1904543"/>
                        <a:pt x="423139" y="2415464"/>
                        <a:pt x="990600" y="2553081"/>
                      </a:cubicBezTo>
                      <a:lnTo>
                        <a:pt x="990600" y="2819400"/>
                      </a:lnTo>
                      <a:cubicBezTo>
                        <a:pt x="990600" y="2860319"/>
                        <a:pt x="1002259" y="2898191"/>
                        <a:pt x="1021156" y="2931490"/>
                      </a:cubicBezTo>
                      <a:cubicBezTo>
                        <a:pt x="957224" y="2972029"/>
                        <a:pt x="914400" y="3043047"/>
                        <a:pt x="914400" y="3124200"/>
                      </a:cubicBezTo>
                      <a:lnTo>
                        <a:pt x="914400" y="4343400"/>
                      </a:lnTo>
                      <a:cubicBezTo>
                        <a:pt x="914400" y="4553484"/>
                        <a:pt x="1085317" y="4724400"/>
                        <a:pt x="1295400" y="4724400"/>
                      </a:cubicBezTo>
                      <a:cubicBezTo>
                        <a:pt x="1479347" y="4724400"/>
                        <a:pt x="1633271" y="4593260"/>
                        <a:pt x="1668704" y="4419600"/>
                      </a:cubicBezTo>
                      <a:lnTo>
                        <a:pt x="4191000" y="4419600"/>
                      </a:lnTo>
                      <a:cubicBezTo>
                        <a:pt x="4485132" y="4419600"/>
                        <a:pt x="4724400" y="4180256"/>
                        <a:pt x="4724400" y="3886200"/>
                      </a:cubicBezTo>
                      <a:cubicBezTo>
                        <a:pt x="4724400" y="3760165"/>
                        <a:pt x="4621835" y="3657600"/>
                        <a:pt x="4495800" y="3657600"/>
                      </a:cubicBezTo>
                      <a:lnTo>
                        <a:pt x="4493819" y="3657600"/>
                      </a:lnTo>
                      <a:cubicBezTo>
                        <a:pt x="4542206" y="3593744"/>
                        <a:pt x="4572000" y="3515106"/>
                        <a:pt x="4572000" y="3429000"/>
                      </a:cubicBezTo>
                      <a:close/>
                      <a:moveTo>
                        <a:pt x="3505200" y="838200"/>
                      </a:moveTo>
                      <a:cubicBezTo>
                        <a:pt x="3505200" y="796138"/>
                        <a:pt x="3539414" y="762000"/>
                        <a:pt x="3581400" y="762000"/>
                      </a:cubicBezTo>
                      <a:lnTo>
                        <a:pt x="4495800" y="762000"/>
                      </a:lnTo>
                      <a:cubicBezTo>
                        <a:pt x="4537786" y="762000"/>
                        <a:pt x="4572000" y="796138"/>
                        <a:pt x="4572000" y="838200"/>
                      </a:cubicBezTo>
                      <a:lnTo>
                        <a:pt x="4572000" y="1752600"/>
                      </a:lnTo>
                      <a:cubicBezTo>
                        <a:pt x="4572000" y="1794662"/>
                        <a:pt x="4537786" y="1828800"/>
                        <a:pt x="4495800" y="1828800"/>
                      </a:cubicBezTo>
                      <a:lnTo>
                        <a:pt x="4114800" y="1828800"/>
                      </a:lnTo>
                      <a:lnTo>
                        <a:pt x="3581400" y="1828800"/>
                      </a:lnTo>
                      <a:cubicBezTo>
                        <a:pt x="3539414" y="1828800"/>
                        <a:pt x="3505200" y="1794662"/>
                        <a:pt x="3505200" y="1752600"/>
                      </a:cubicBezTo>
                      <a:lnTo>
                        <a:pt x="3505200" y="1538707"/>
                      </a:lnTo>
                      <a:lnTo>
                        <a:pt x="3603803" y="1501750"/>
                      </a:lnTo>
                      <a:lnTo>
                        <a:pt x="3810000" y="1707947"/>
                      </a:lnTo>
                      <a:lnTo>
                        <a:pt x="4473474" y="1044473"/>
                      </a:lnTo>
                      <a:lnTo>
                        <a:pt x="4365727" y="936727"/>
                      </a:lnTo>
                      <a:lnTo>
                        <a:pt x="3810000" y="1492453"/>
                      </a:lnTo>
                      <a:lnTo>
                        <a:pt x="3749421" y="1431874"/>
                      </a:lnTo>
                      <a:cubicBezTo>
                        <a:pt x="3786911" y="1397203"/>
                        <a:pt x="3810000" y="1348130"/>
                        <a:pt x="3810000" y="1295400"/>
                      </a:cubicBezTo>
                      <a:cubicBezTo>
                        <a:pt x="3810000" y="1218286"/>
                        <a:pt x="3761461" y="1148258"/>
                        <a:pt x="3689223" y="1121054"/>
                      </a:cubicBezTo>
                      <a:lnTo>
                        <a:pt x="3505200" y="1052093"/>
                      </a:lnTo>
                      <a:close/>
                      <a:moveTo>
                        <a:pt x="3810000" y="3352800"/>
                      </a:moveTo>
                      <a:lnTo>
                        <a:pt x="3657600" y="3352800"/>
                      </a:lnTo>
                      <a:lnTo>
                        <a:pt x="3657600" y="2286000"/>
                      </a:lnTo>
                      <a:lnTo>
                        <a:pt x="3810000" y="2286000"/>
                      </a:lnTo>
                      <a:close/>
                      <a:moveTo>
                        <a:pt x="3505200" y="2133600"/>
                      </a:moveTo>
                      <a:lnTo>
                        <a:pt x="3505200" y="3352800"/>
                      </a:lnTo>
                      <a:lnTo>
                        <a:pt x="3352800" y="3352800"/>
                      </a:lnTo>
                      <a:lnTo>
                        <a:pt x="3352800" y="2286000"/>
                      </a:lnTo>
                      <a:lnTo>
                        <a:pt x="2895600" y="2286000"/>
                      </a:lnTo>
                      <a:lnTo>
                        <a:pt x="2895600" y="3352800"/>
                      </a:lnTo>
                      <a:lnTo>
                        <a:pt x="2743200" y="3352800"/>
                      </a:lnTo>
                      <a:lnTo>
                        <a:pt x="2743200" y="2590800"/>
                      </a:lnTo>
                      <a:lnTo>
                        <a:pt x="2286000" y="2590800"/>
                      </a:lnTo>
                      <a:lnTo>
                        <a:pt x="2286000" y="3352800"/>
                      </a:lnTo>
                      <a:lnTo>
                        <a:pt x="1981200" y="3352800"/>
                      </a:lnTo>
                      <a:lnTo>
                        <a:pt x="1981200" y="2393137"/>
                      </a:lnTo>
                      <a:cubicBezTo>
                        <a:pt x="2146630" y="2289505"/>
                        <a:pt x="2287600" y="2149069"/>
                        <a:pt x="2392299" y="1981200"/>
                      </a:cubicBezTo>
                      <a:lnTo>
                        <a:pt x="3581400" y="1981200"/>
                      </a:lnTo>
                      <a:lnTo>
                        <a:pt x="4114800" y="1981200"/>
                      </a:lnTo>
                      <a:lnTo>
                        <a:pt x="4114800" y="3352800"/>
                      </a:lnTo>
                      <a:lnTo>
                        <a:pt x="3962400" y="3352800"/>
                      </a:lnTo>
                      <a:lnTo>
                        <a:pt x="3962400" y="2133600"/>
                      </a:lnTo>
                      <a:close/>
                      <a:moveTo>
                        <a:pt x="3200400" y="3352800"/>
                      </a:moveTo>
                      <a:lnTo>
                        <a:pt x="3048000" y="3352800"/>
                      </a:lnTo>
                      <a:lnTo>
                        <a:pt x="3048000" y="2438400"/>
                      </a:lnTo>
                      <a:lnTo>
                        <a:pt x="3200400" y="2438400"/>
                      </a:lnTo>
                      <a:close/>
                      <a:moveTo>
                        <a:pt x="2590800" y="3352800"/>
                      </a:moveTo>
                      <a:lnTo>
                        <a:pt x="2438400" y="3352800"/>
                      </a:lnTo>
                      <a:lnTo>
                        <a:pt x="2438400" y="2743200"/>
                      </a:lnTo>
                      <a:lnTo>
                        <a:pt x="2590800" y="2743200"/>
                      </a:lnTo>
                      <a:close/>
                      <a:moveTo>
                        <a:pt x="3635655" y="1327023"/>
                      </a:moveTo>
                      <a:lnTo>
                        <a:pt x="3200400" y="1490243"/>
                      </a:lnTo>
                      <a:lnTo>
                        <a:pt x="3200400" y="1100557"/>
                      </a:lnTo>
                      <a:lnTo>
                        <a:pt x="3635578" y="1263701"/>
                      </a:lnTo>
                      <a:cubicBezTo>
                        <a:pt x="3648761" y="1268654"/>
                        <a:pt x="3657600" y="1281379"/>
                        <a:pt x="3657600" y="1295400"/>
                      </a:cubicBezTo>
                      <a:cubicBezTo>
                        <a:pt x="3657600" y="1309421"/>
                        <a:pt x="3648761" y="1322146"/>
                        <a:pt x="3635655" y="1327023"/>
                      </a:cubicBezTo>
                      <a:close/>
                      <a:moveTo>
                        <a:pt x="3048000" y="1219200"/>
                      </a:moveTo>
                      <a:lnTo>
                        <a:pt x="1524000" y="1219200"/>
                      </a:lnTo>
                      <a:lnTo>
                        <a:pt x="1524000" y="1066800"/>
                      </a:lnTo>
                      <a:lnTo>
                        <a:pt x="3048000" y="1066800"/>
                      </a:lnTo>
                      <a:close/>
                      <a:moveTo>
                        <a:pt x="1143000" y="1524000"/>
                      </a:moveTo>
                      <a:cubicBezTo>
                        <a:pt x="1016965" y="1524000"/>
                        <a:pt x="914400" y="1421435"/>
                        <a:pt x="914400" y="1295400"/>
                      </a:cubicBezTo>
                      <a:cubicBezTo>
                        <a:pt x="914400" y="1169365"/>
                        <a:pt x="1016965" y="1066800"/>
                        <a:pt x="1143000" y="1066800"/>
                      </a:cubicBezTo>
                      <a:lnTo>
                        <a:pt x="1371600" y="1066800"/>
                      </a:lnTo>
                      <a:lnTo>
                        <a:pt x="1371600" y="1524000"/>
                      </a:lnTo>
                      <a:close/>
                      <a:moveTo>
                        <a:pt x="1143000" y="914400"/>
                      </a:moveTo>
                      <a:cubicBezTo>
                        <a:pt x="932917" y="914400"/>
                        <a:pt x="762000" y="1085317"/>
                        <a:pt x="762000" y="1295400"/>
                      </a:cubicBezTo>
                      <a:cubicBezTo>
                        <a:pt x="762000" y="1505483"/>
                        <a:pt x="932917" y="1676400"/>
                        <a:pt x="1143000" y="1676400"/>
                      </a:cubicBezTo>
                      <a:lnTo>
                        <a:pt x="2040484" y="1676400"/>
                      </a:lnTo>
                      <a:cubicBezTo>
                        <a:pt x="1898675" y="1953616"/>
                        <a:pt x="1611935" y="2133600"/>
                        <a:pt x="1295400" y="2133600"/>
                      </a:cubicBezTo>
                      <a:cubicBezTo>
                        <a:pt x="833247" y="2133600"/>
                        <a:pt x="457200" y="1757553"/>
                        <a:pt x="457200" y="1295400"/>
                      </a:cubicBezTo>
                      <a:cubicBezTo>
                        <a:pt x="457200" y="833247"/>
                        <a:pt x="833247" y="457200"/>
                        <a:pt x="1295400" y="457200"/>
                      </a:cubicBezTo>
                      <a:cubicBezTo>
                        <a:pt x="1611859" y="457200"/>
                        <a:pt x="1898675" y="637184"/>
                        <a:pt x="2040484" y="914400"/>
                      </a:cubicBezTo>
                      <a:close/>
                      <a:moveTo>
                        <a:pt x="1524000" y="1524000"/>
                      </a:moveTo>
                      <a:lnTo>
                        <a:pt x="1524000" y="1371600"/>
                      </a:lnTo>
                      <a:lnTo>
                        <a:pt x="3048000" y="1371600"/>
                      </a:lnTo>
                      <a:lnTo>
                        <a:pt x="3048000" y="1524000"/>
                      </a:lnTo>
                      <a:close/>
                      <a:moveTo>
                        <a:pt x="3137992" y="1676400"/>
                      </a:moveTo>
                      <a:lnTo>
                        <a:pt x="3352800" y="1595857"/>
                      </a:lnTo>
                      <a:lnTo>
                        <a:pt x="3352800" y="1752600"/>
                      </a:lnTo>
                      <a:cubicBezTo>
                        <a:pt x="3352800" y="1779422"/>
                        <a:pt x="3358286" y="1804873"/>
                        <a:pt x="3366821" y="1828800"/>
                      </a:cubicBezTo>
                      <a:lnTo>
                        <a:pt x="2474671" y="1828800"/>
                      </a:lnTo>
                      <a:cubicBezTo>
                        <a:pt x="2496769" y="1779803"/>
                        <a:pt x="2515057" y="1728673"/>
                        <a:pt x="2531135" y="1676400"/>
                      </a:cubicBezTo>
                      <a:close/>
                      <a:moveTo>
                        <a:pt x="152400" y="1295400"/>
                      </a:moveTo>
                      <a:cubicBezTo>
                        <a:pt x="152400" y="665150"/>
                        <a:pt x="665150" y="152400"/>
                        <a:pt x="1295400" y="152400"/>
                      </a:cubicBezTo>
                      <a:cubicBezTo>
                        <a:pt x="1782699" y="152400"/>
                        <a:pt x="2211934" y="461162"/>
                        <a:pt x="2371725" y="914400"/>
                      </a:cubicBezTo>
                      <a:lnTo>
                        <a:pt x="2208276" y="914400"/>
                      </a:lnTo>
                      <a:cubicBezTo>
                        <a:pt x="2055190" y="547802"/>
                        <a:pt x="1695374" y="304800"/>
                        <a:pt x="1295400" y="304800"/>
                      </a:cubicBezTo>
                      <a:cubicBezTo>
                        <a:pt x="749198" y="304800"/>
                        <a:pt x="304800" y="749198"/>
                        <a:pt x="304800" y="1295400"/>
                      </a:cubicBezTo>
                      <a:cubicBezTo>
                        <a:pt x="304800" y="1841602"/>
                        <a:pt x="749198" y="2286000"/>
                        <a:pt x="1295400" y="2286000"/>
                      </a:cubicBezTo>
                      <a:cubicBezTo>
                        <a:pt x="1695374" y="2286000"/>
                        <a:pt x="2055190" y="2042998"/>
                        <a:pt x="2208276" y="1676400"/>
                      </a:cubicBezTo>
                      <a:lnTo>
                        <a:pt x="2371725" y="1676400"/>
                      </a:lnTo>
                      <a:cubicBezTo>
                        <a:pt x="2211934" y="2129638"/>
                        <a:pt x="1782699" y="2438400"/>
                        <a:pt x="1295400" y="2438400"/>
                      </a:cubicBezTo>
                      <a:cubicBezTo>
                        <a:pt x="665150" y="2438400"/>
                        <a:pt x="152400" y="1925650"/>
                        <a:pt x="152400" y="1295400"/>
                      </a:cubicBezTo>
                      <a:close/>
                      <a:moveTo>
                        <a:pt x="1295400" y="2590800"/>
                      </a:moveTo>
                      <a:cubicBezTo>
                        <a:pt x="1346911" y="2590800"/>
                        <a:pt x="1397584" y="2586685"/>
                        <a:pt x="1447800" y="2580742"/>
                      </a:cubicBezTo>
                      <a:lnTo>
                        <a:pt x="1447800" y="2819400"/>
                      </a:lnTo>
                      <a:cubicBezTo>
                        <a:pt x="1447800" y="2861462"/>
                        <a:pt x="1413586" y="2895600"/>
                        <a:pt x="1371600" y="2895600"/>
                      </a:cubicBezTo>
                      <a:lnTo>
                        <a:pt x="1219200" y="2895600"/>
                      </a:lnTo>
                      <a:cubicBezTo>
                        <a:pt x="1177214" y="2895600"/>
                        <a:pt x="1143000" y="2861462"/>
                        <a:pt x="1143000" y="2819400"/>
                      </a:cubicBezTo>
                      <a:lnTo>
                        <a:pt x="1143000" y="2581047"/>
                      </a:lnTo>
                      <a:cubicBezTo>
                        <a:pt x="1193063" y="2586914"/>
                        <a:pt x="1243737" y="2590800"/>
                        <a:pt x="1295400" y="2590800"/>
                      </a:cubicBezTo>
                      <a:close/>
                      <a:moveTo>
                        <a:pt x="1524000" y="4343400"/>
                      </a:moveTo>
                      <a:cubicBezTo>
                        <a:pt x="1524000" y="4469435"/>
                        <a:pt x="1421435" y="4572000"/>
                        <a:pt x="1295400" y="4572000"/>
                      </a:cubicBezTo>
                      <a:cubicBezTo>
                        <a:pt x="1169365" y="4572000"/>
                        <a:pt x="1066800" y="4469435"/>
                        <a:pt x="1066800" y="4343400"/>
                      </a:cubicBezTo>
                      <a:lnTo>
                        <a:pt x="1066800" y="3124200"/>
                      </a:lnTo>
                      <a:cubicBezTo>
                        <a:pt x="1066800" y="3082138"/>
                        <a:pt x="1101014" y="3048000"/>
                        <a:pt x="1143000" y="3048000"/>
                      </a:cubicBezTo>
                      <a:lnTo>
                        <a:pt x="1219200" y="3048000"/>
                      </a:lnTo>
                      <a:lnTo>
                        <a:pt x="1371600" y="3048000"/>
                      </a:lnTo>
                      <a:lnTo>
                        <a:pt x="1447800" y="3048000"/>
                      </a:lnTo>
                      <a:cubicBezTo>
                        <a:pt x="1489786" y="3048000"/>
                        <a:pt x="1524000" y="3082138"/>
                        <a:pt x="1524000" y="3124200"/>
                      </a:cubicBezTo>
                      <a:close/>
                      <a:moveTo>
                        <a:pt x="4572000" y="3886200"/>
                      </a:moveTo>
                      <a:cubicBezTo>
                        <a:pt x="4572000" y="4096284"/>
                        <a:pt x="4401084" y="4267200"/>
                        <a:pt x="4191000" y="4267200"/>
                      </a:cubicBezTo>
                      <a:lnTo>
                        <a:pt x="1676400" y="4267200"/>
                      </a:lnTo>
                      <a:lnTo>
                        <a:pt x="1676400" y="3810000"/>
                      </a:lnTo>
                      <a:lnTo>
                        <a:pt x="4191000" y="3810000"/>
                      </a:lnTo>
                      <a:lnTo>
                        <a:pt x="4495800" y="3810000"/>
                      </a:lnTo>
                      <a:cubicBezTo>
                        <a:pt x="4537786" y="3810000"/>
                        <a:pt x="4572000" y="3844138"/>
                        <a:pt x="4572000" y="3886200"/>
                      </a:cubicBezTo>
                      <a:close/>
                      <a:moveTo>
                        <a:pt x="1676400" y="3657600"/>
                      </a:moveTo>
                      <a:lnTo>
                        <a:pt x="1676400" y="3124200"/>
                      </a:lnTo>
                      <a:cubicBezTo>
                        <a:pt x="1676400" y="3043047"/>
                        <a:pt x="1633576" y="2972029"/>
                        <a:pt x="1569644" y="2931490"/>
                      </a:cubicBezTo>
                      <a:cubicBezTo>
                        <a:pt x="1588541" y="2898191"/>
                        <a:pt x="1600200" y="2860319"/>
                        <a:pt x="1600200" y="2819400"/>
                      </a:cubicBezTo>
                      <a:lnTo>
                        <a:pt x="1600200" y="2553843"/>
                      </a:lnTo>
                      <a:cubicBezTo>
                        <a:pt x="1679296" y="2534641"/>
                        <a:pt x="1755724" y="2508428"/>
                        <a:pt x="1828800" y="2475281"/>
                      </a:cubicBezTo>
                      <a:lnTo>
                        <a:pt x="1828800" y="3352800"/>
                      </a:lnTo>
                      <a:cubicBezTo>
                        <a:pt x="1828800" y="3436849"/>
                        <a:pt x="1897151" y="3505200"/>
                        <a:pt x="1981200" y="3505200"/>
                      </a:cubicBezTo>
                      <a:lnTo>
                        <a:pt x="4114800" y="3505200"/>
                      </a:lnTo>
                      <a:cubicBezTo>
                        <a:pt x="4198849" y="3505200"/>
                        <a:pt x="4267200" y="3436849"/>
                        <a:pt x="4267200" y="3352800"/>
                      </a:cubicBezTo>
                      <a:lnTo>
                        <a:pt x="4267200" y="1981200"/>
                      </a:lnTo>
                      <a:lnTo>
                        <a:pt x="4419600" y="1981200"/>
                      </a:lnTo>
                      <a:lnTo>
                        <a:pt x="4419600" y="3429000"/>
                      </a:lnTo>
                      <a:cubicBezTo>
                        <a:pt x="4419600" y="3555035"/>
                        <a:pt x="4317035" y="3657600"/>
                        <a:pt x="4191000" y="365760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08" name="Google Shape;7408;ge48d01fb7f_0_3011"/>
                <p:cNvSpPr/>
                <p:nvPr/>
              </p:nvSpPr>
              <p:spPr>
                <a:xfrm>
                  <a:off x="72390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09" name="Google Shape;7409;ge48d01fb7f_0_3011"/>
                <p:cNvSpPr/>
                <p:nvPr/>
              </p:nvSpPr>
              <p:spPr>
                <a:xfrm>
                  <a:off x="78486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10" name="Google Shape;7410;ge48d01fb7f_0_3011"/>
                <p:cNvSpPr/>
                <p:nvPr/>
              </p:nvSpPr>
              <p:spPr>
                <a:xfrm>
                  <a:off x="75438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7411" name="Google Shape;7411;ge48d01fb7f_0_3011"/>
          <p:cNvGrpSpPr/>
          <p:nvPr/>
        </p:nvGrpSpPr>
        <p:grpSpPr>
          <a:xfrm>
            <a:off x="-812316" y="238814"/>
            <a:ext cx="896700" cy="896700"/>
            <a:chOff x="-812316" y="238814"/>
            <a:chExt cx="896700" cy="896700"/>
          </a:xfrm>
        </p:grpSpPr>
        <p:sp>
          <p:nvSpPr>
            <p:cNvPr id="7412" name="Google Shape;7412;ge48d01fb7f_0_3011"/>
            <p:cNvSpPr/>
            <p:nvPr/>
          </p:nvSpPr>
          <p:spPr>
            <a:xfrm>
              <a:off x="-812316" y="238814"/>
              <a:ext cx="896700" cy="8967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3" name="Google Shape;7413;ge48d01fb7f_0_3011"/>
            <p:cNvSpPr/>
            <p:nvPr/>
          </p:nvSpPr>
          <p:spPr>
            <a:xfrm>
              <a:off x="-726564" y="313725"/>
              <a:ext cx="746100" cy="746100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414" name="Google Shape;7414;ge48d01fb7f_0_3011"/>
            <p:cNvGrpSpPr/>
            <p:nvPr/>
          </p:nvGrpSpPr>
          <p:grpSpPr>
            <a:xfrm>
              <a:off x="-573553" y="396189"/>
              <a:ext cx="442606" cy="542464"/>
              <a:chOff x="4819650" y="1862137"/>
              <a:chExt cx="2558414" cy="3135630"/>
            </a:xfrm>
          </p:grpSpPr>
          <p:sp>
            <p:nvSpPr>
              <p:cNvPr id="7415" name="Google Shape;7415;ge48d01fb7f_0_3011"/>
              <p:cNvSpPr/>
              <p:nvPr/>
            </p:nvSpPr>
            <p:spPr>
              <a:xfrm>
                <a:off x="6353175" y="3360420"/>
                <a:ext cx="621029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621029" h="45720" extrusionOk="0">
                    <a:moveTo>
                      <a:pt x="38100" y="20002"/>
                    </a:moveTo>
                    <a:lnTo>
                      <a:pt x="0" y="32385"/>
                    </a:lnTo>
                    <a:cubicBezTo>
                      <a:pt x="11430" y="39052"/>
                      <a:pt x="27622" y="44767"/>
                      <a:pt x="50483" y="44767"/>
                    </a:cubicBezTo>
                    <a:cubicBezTo>
                      <a:pt x="51435" y="44767"/>
                      <a:pt x="53340" y="44767"/>
                      <a:pt x="54292" y="44767"/>
                    </a:cubicBezTo>
                    <a:cubicBezTo>
                      <a:pt x="58103" y="44767"/>
                      <a:pt x="60960" y="44767"/>
                      <a:pt x="63817" y="45720"/>
                    </a:cubicBezTo>
                    <a:lnTo>
                      <a:pt x="604838" y="45720"/>
                    </a:lnTo>
                    <a:cubicBezTo>
                      <a:pt x="610553" y="30480"/>
                      <a:pt x="616268" y="15240"/>
                      <a:pt x="621030" y="0"/>
                    </a:cubicBezTo>
                    <a:lnTo>
                      <a:pt x="83820" y="0"/>
                    </a:lnTo>
                    <a:cubicBezTo>
                      <a:pt x="70485" y="7620"/>
                      <a:pt x="55245" y="14288"/>
                      <a:pt x="38100" y="200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16" name="Google Shape;7416;ge48d01fb7f_0_3011"/>
              <p:cNvSpPr/>
              <p:nvPr/>
            </p:nvSpPr>
            <p:spPr>
              <a:xfrm>
                <a:off x="5218747" y="3360420"/>
                <a:ext cx="625792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625792" h="45720" extrusionOk="0">
                    <a:moveTo>
                      <a:pt x="570548" y="44767"/>
                    </a:moveTo>
                    <a:cubicBezTo>
                      <a:pt x="572453" y="44767"/>
                      <a:pt x="573405" y="44767"/>
                      <a:pt x="575310" y="44767"/>
                    </a:cubicBezTo>
                    <a:cubicBezTo>
                      <a:pt x="599123" y="44767"/>
                      <a:pt x="614363" y="39052"/>
                      <a:pt x="625793" y="32385"/>
                    </a:cubicBezTo>
                    <a:lnTo>
                      <a:pt x="587693" y="20002"/>
                    </a:lnTo>
                    <a:cubicBezTo>
                      <a:pt x="570548" y="14288"/>
                      <a:pt x="555307" y="7620"/>
                      <a:pt x="541020" y="0"/>
                    </a:cubicBezTo>
                    <a:lnTo>
                      <a:pt x="0" y="0"/>
                    </a:lnTo>
                    <a:cubicBezTo>
                      <a:pt x="4763" y="15240"/>
                      <a:pt x="10477" y="30480"/>
                      <a:pt x="16192" y="45720"/>
                    </a:cubicBezTo>
                    <a:lnTo>
                      <a:pt x="561023" y="45720"/>
                    </a:lnTo>
                    <a:cubicBezTo>
                      <a:pt x="563880" y="44767"/>
                      <a:pt x="566738" y="44767"/>
                      <a:pt x="570548" y="4476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17" name="Google Shape;7417;ge48d01fb7f_0_3011"/>
              <p:cNvSpPr/>
              <p:nvPr/>
            </p:nvSpPr>
            <p:spPr>
              <a:xfrm>
                <a:off x="6231254" y="3445192"/>
                <a:ext cx="710565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710565" h="45720" extrusionOk="0">
                    <a:moveTo>
                      <a:pt x="188595" y="953"/>
                    </a:moveTo>
                    <a:cubicBezTo>
                      <a:pt x="167640" y="14288"/>
                      <a:pt x="124778" y="27623"/>
                      <a:pt x="81915" y="27623"/>
                    </a:cubicBezTo>
                    <a:lnTo>
                      <a:pt x="80963" y="27623"/>
                    </a:lnTo>
                    <a:cubicBezTo>
                      <a:pt x="77153" y="27623"/>
                      <a:pt x="73342" y="26670"/>
                      <a:pt x="70485" y="25717"/>
                    </a:cubicBezTo>
                    <a:cubicBezTo>
                      <a:pt x="57150" y="33338"/>
                      <a:pt x="26670" y="41910"/>
                      <a:pt x="0" y="45720"/>
                    </a:cubicBezTo>
                    <a:lnTo>
                      <a:pt x="688658" y="45720"/>
                    </a:lnTo>
                    <a:cubicBezTo>
                      <a:pt x="696278" y="30480"/>
                      <a:pt x="703898" y="15240"/>
                      <a:pt x="710565" y="0"/>
                    </a:cubicBezTo>
                    <a:lnTo>
                      <a:pt x="189548" y="0"/>
                    </a:lnTo>
                    <a:cubicBezTo>
                      <a:pt x="189548" y="953"/>
                      <a:pt x="189548" y="953"/>
                      <a:pt x="188595" y="95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18" name="Google Shape;7418;ge48d01fb7f_0_3011"/>
              <p:cNvSpPr/>
              <p:nvPr/>
            </p:nvSpPr>
            <p:spPr>
              <a:xfrm>
                <a:off x="5252085" y="3446145"/>
                <a:ext cx="714374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714374" h="45720" extrusionOk="0">
                    <a:moveTo>
                      <a:pt x="643890" y="25717"/>
                    </a:moveTo>
                    <a:cubicBezTo>
                      <a:pt x="641032" y="26670"/>
                      <a:pt x="637223" y="27622"/>
                      <a:pt x="633413" y="27622"/>
                    </a:cubicBezTo>
                    <a:lnTo>
                      <a:pt x="632460" y="27622"/>
                    </a:lnTo>
                    <a:cubicBezTo>
                      <a:pt x="589598" y="27622"/>
                      <a:pt x="546735" y="14288"/>
                      <a:pt x="525780" y="952"/>
                    </a:cubicBezTo>
                    <a:cubicBezTo>
                      <a:pt x="525780" y="952"/>
                      <a:pt x="524828" y="0"/>
                      <a:pt x="523875" y="0"/>
                    </a:cubicBezTo>
                    <a:lnTo>
                      <a:pt x="0" y="0"/>
                    </a:lnTo>
                    <a:cubicBezTo>
                      <a:pt x="6667" y="15240"/>
                      <a:pt x="14288" y="30480"/>
                      <a:pt x="21907" y="45720"/>
                    </a:cubicBezTo>
                    <a:lnTo>
                      <a:pt x="714375" y="45720"/>
                    </a:lnTo>
                    <a:cubicBezTo>
                      <a:pt x="687705" y="41910"/>
                      <a:pt x="657225" y="33338"/>
                      <a:pt x="643890" y="2571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19" name="Google Shape;7419;ge48d01fb7f_0_3011"/>
              <p:cNvSpPr/>
              <p:nvPr/>
            </p:nvSpPr>
            <p:spPr>
              <a:xfrm>
                <a:off x="4989989" y="1862137"/>
                <a:ext cx="2212551" cy="2412682"/>
              </a:xfrm>
              <a:custGeom>
                <a:avLst/>
                <a:gdLst/>
                <a:ahLst/>
                <a:cxnLst/>
                <a:rect l="l" t="t" r="r" b="b"/>
                <a:pathLst>
                  <a:path w="2212551" h="2412682" extrusionOk="0">
                    <a:moveTo>
                      <a:pt x="78263" y="1206818"/>
                    </a:moveTo>
                    <a:cubicBezTo>
                      <a:pt x="54450" y="1213485"/>
                      <a:pt x="36353" y="1225868"/>
                      <a:pt x="23018" y="1245870"/>
                    </a:cubicBezTo>
                    <a:cubicBezTo>
                      <a:pt x="-23655" y="1316355"/>
                      <a:pt x="10635" y="1460183"/>
                      <a:pt x="38258" y="1575435"/>
                    </a:cubicBezTo>
                    <a:cubicBezTo>
                      <a:pt x="47783" y="1616393"/>
                      <a:pt x="57308" y="1655445"/>
                      <a:pt x="61118" y="1684973"/>
                    </a:cubicBezTo>
                    <a:cubicBezTo>
                      <a:pt x="62070" y="1689735"/>
                      <a:pt x="62070" y="1695450"/>
                      <a:pt x="63023" y="1701165"/>
                    </a:cubicBezTo>
                    <a:cubicBezTo>
                      <a:pt x="67785" y="1736408"/>
                      <a:pt x="73500" y="1777365"/>
                      <a:pt x="65880" y="1802130"/>
                    </a:cubicBezTo>
                    <a:lnTo>
                      <a:pt x="63023" y="1809750"/>
                    </a:lnTo>
                    <a:lnTo>
                      <a:pt x="70643" y="1811655"/>
                    </a:lnTo>
                    <a:cubicBezTo>
                      <a:pt x="96360" y="1817370"/>
                      <a:pt x="128745" y="1842135"/>
                      <a:pt x="157320" y="1864995"/>
                    </a:cubicBezTo>
                    <a:cubicBezTo>
                      <a:pt x="161130" y="1868805"/>
                      <a:pt x="165893" y="1871663"/>
                      <a:pt x="169703" y="1874520"/>
                    </a:cubicBezTo>
                    <a:cubicBezTo>
                      <a:pt x="192563" y="1892618"/>
                      <a:pt x="222090" y="1920240"/>
                      <a:pt x="252570" y="1948815"/>
                    </a:cubicBezTo>
                    <a:cubicBezTo>
                      <a:pt x="336390" y="2027873"/>
                      <a:pt x="441165" y="2126933"/>
                      <a:pt x="524985" y="2126933"/>
                    </a:cubicBezTo>
                    <a:cubicBezTo>
                      <a:pt x="526890" y="2126933"/>
                      <a:pt x="528795" y="2126933"/>
                      <a:pt x="530700" y="2126933"/>
                    </a:cubicBezTo>
                    <a:cubicBezTo>
                      <a:pt x="554513" y="2125980"/>
                      <a:pt x="575468" y="2115503"/>
                      <a:pt x="592613" y="2098358"/>
                    </a:cubicBezTo>
                    <a:cubicBezTo>
                      <a:pt x="585945" y="2122170"/>
                      <a:pt x="587850" y="2145030"/>
                      <a:pt x="599280" y="2165985"/>
                    </a:cubicBezTo>
                    <a:cubicBezTo>
                      <a:pt x="637380" y="2241233"/>
                      <a:pt x="778350" y="2284095"/>
                      <a:pt x="891698" y="2317433"/>
                    </a:cubicBezTo>
                    <a:cubicBezTo>
                      <a:pt x="932655" y="2329815"/>
                      <a:pt x="970755" y="2341245"/>
                      <a:pt x="997425" y="2352675"/>
                    </a:cubicBezTo>
                    <a:cubicBezTo>
                      <a:pt x="1002188" y="2354580"/>
                      <a:pt x="1006950" y="2356485"/>
                      <a:pt x="1011713" y="2358390"/>
                    </a:cubicBezTo>
                    <a:cubicBezTo>
                      <a:pt x="1045050" y="2371725"/>
                      <a:pt x="1083150" y="2386965"/>
                      <a:pt x="1101248" y="2406968"/>
                    </a:cubicBezTo>
                    <a:lnTo>
                      <a:pt x="1106963" y="2412683"/>
                    </a:lnTo>
                    <a:lnTo>
                      <a:pt x="1112678" y="2406968"/>
                    </a:lnTo>
                    <a:cubicBezTo>
                      <a:pt x="1130775" y="2387918"/>
                      <a:pt x="1168875" y="2372678"/>
                      <a:pt x="1202213" y="2358390"/>
                    </a:cubicBezTo>
                    <a:cubicBezTo>
                      <a:pt x="1206975" y="2356485"/>
                      <a:pt x="1211738" y="2354580"/>
                      <a:pt x="1216500" y="2352675"/>
                    </a:cubicBezTo>
                    <a:cubicBezTo>
                      <a:pt x="1243170" y="2341245"/>
                      <a:pt x="1282223" y="2329815"/>
                      <a:pt x="1322228" y="2317433"/>
                    </a:cubicBezTo>
                    <a:cubicBezTo>
                      <a:pt x="1435575" y="2283143"/>
                      <a:pt x="1576545" y="2241233"/>
                      <a:pt x="1614645" y="2165985"/>
                    </a:cubicBezTo>
                    <a:cubicBezTo>
                      <a:pt x="1625123" y="2145030"/>
                      <a:pt x="1627028" y="2121218"/>
                      <a:pt x="1620360" y="2097405"/>
                    </a:cubicBezTo>
                    <a:cubicBezTo>
                      <a:pt x="1637505" y="2114550"/>
                      <a:pt x="1658460" y="2124075"/>
                      <a:pt x="1682273" y="2125980"/>
                    </a:cubicBezTo>
                    <a:cubicBezTo>
                      <a:pt x="1684178" y="2125980"/>
                      <a:pt x="1686083" y="2125980"/>
                      <a:pt x="1687988" y="2125980"/>
                    </a:cubicBezTo>
                    <a:cubicBezTo>
                      <a:pt x="1771808" y="2125980"/>
                      <a:pt x="1875630" y="2027873"/>
                      <a:pt x="1960403" y="1947863"/>
                    </a:cubicBezTo>
                    <a:cubicBezTo>
                      <a:pt x="1990883" y="1918335"/>
                      <a:pt x="2020410" y="1891665"/>
                      <a:pt x="2043270" y="1873568"/>
                    </a:cubicBezTo>
                    <a:cubicBezTo>
                      <a:pt x="2047080" y="1870710"/>
                      <a:pt x="2051843" y="1866900"/>
                      <a:pt x="2055653" y="1864043"/>
                    </a:cubicBezTo>
                    <a:cubicBezTo>
                      <a:pt x="2084228" y="1842135"/>
                      <a:pt x="2116613" y="1816418"/>
                      <a:pt x="2142330" y="1810703"/>
                    </a:cubicBezTo>
                    <a:lnTo>
                      <a:pt x="2149950" y="1808798"/>
                    </a:lnTo>
                    <a:lnTo>
                      <a:pt x="2147093" y="1801178"/>
                    </a:lnTo>
                    <a:cubicBezTo>
                      <a:pt x="2139473" y="1776413"/>
                      <a:pt x="2145188" y="1735455"/>
                      <a:pt x="2149950" y="1700213"/>
                    </a:cubicBezTo>
                    <a:cubicBezTo>
                      <a:pt x="2150903" y="1694498"/>
                      <a:pt x="2151855" y="1689735"/>
                      <a:pt x="2151855" y="1684020"/>
                    </a:cubicBezTo>
                    <a:cubicBezTo>
                      <a:pt x="2155665" y="1655445"/>
                      <a:pt x="2165190" y="1616393"/>
                      <a:pt x="2174715" y="1574483"/>
                    </a:cubicBezTo>
                    <a:cubicBezTo>
                      <a:pt x="2202338" y="1459230"/>
                      <a:pt x="2235675" y="1315403"/>
                      <a:pt x="2189955" y="1244918"/>
                    </a:cubicBezTo>
                    <a:cubicBezTo>
                      <a:pt x="2176620" y="1224915"/>
                      <a:pt x="2157570" y="1211580"/>
                      <a:pt x="2133758" y="1205865"/>
                    </a:cubicBezTo>
                    <a:cubicBezTo>
                      <a:pt x="2157570" y="1199198"/>
                      <a:pt x="2175668" y="1186815"/>
                      <a:pt x="2189003" y="1166813"/>
                    </a:cubicBezTo>
                    <a:cubicBezTo>
                      <a:pt x="2235675" y="1096328"/>
                      <a:pt x="2201385" y="952500"/>
                      <a:pt x="2173763" y="837248"/>
                    </a:cubicBezTo>
                    <a:cubicBezTo>
                      <a:pt x="2164238" y="796290"/>
                      <a:pt x="2154713" y="757238"/>
                      <a:pt x="2150903" y="727710"/>
                    </a:cubicBezTo>
                    <a:cubicBezTo>
                      <a:pt x="2149950" y="722948"/>
                      <a:pt x="2149950" y="717233"/>
                      <a:pt x="2148998" y="711518"/>
                    </a:cubicBezTo>
                    <a:cubicBezTo>
                      <a:pt x="2144235" y="676275"/>
                      <a:pt x="2138520" y="635318"/>
                      <a:pt x="2146140" y="610553"/>
                    </a:cubicBezTo>
                    <a:lnTo>
                      <a:pt x="2148998" y="602933"/>
                    </a:lnTo>
                    <a:lnTo>
                      <a:pt x="2141378" y="601028"/>
                    </a:lnTo>
                    <a:cubicBezTo>
                      <a:pt x="2115660" y="595313"/>
                      <a:pt x="2083275" y="570548"/>
                      <a:pt x="2054700" y="547688"/>
                    </a:cubicBezTo>
                    <a:cubicBezTo>
                      <a:pt x="2049938" y="543878"/>
                      <a:pt x="2046128" y="541020"/>
                      <a:pt x="2042318" y="538163"/>
                    </a:cubicBezTo>
                    <a:cubicBezTo>
                      <a:pt x="2019458" y="520065"/>
                      <a:pt x="1989930" y="492443"/>
                      <a:pt x="1959450" y="463868"/>
                    </a:cubicBezTo>
                    <a:cubicBezTo>
                      <a:pt x="1875630" y="384810"/>
                      <a:pt x="1770855" y="285750"/>
                      <a:pt x="1687035" y="285750"/>
                    </a:cubicBezTo>
                    <a:cubicBezTo>
                      <a:pt x="1685130" y="285750"/>
                      <a:pt x="1683225" y="285750"/>
                      <a:pt x="1681320" y="285750"/>
                    </a:cubicBezTo>
                    <a:cubicBezTo>
                      <a:pt x="1657508" y="286703"/>
                      <a:pt x="1636553" y="297180"/>
                      <a:pt x="1619408" y="314325"/>
                    </a:cubicBezTo>
                    <a:cubicBezTo>
                      <a:pt x="1626075" y="290513"/>
                      <a:pt x="1624170" y="267653"/>
                      <a:pt x="1612740" y="246698"/>
                    </a:cubicBezTo>
                    <a:cubicBezTo>
                      <a:pt x="1574640" y="171450"/>
                      <a:pt x="1433670" y="128588"/>
                      <a:pt x="1319370" y="95250"/>
                    </a:cubicBezTo>
                    <a:cubicBezTo>
                      <a:pt x="1278413" y="82868"/>
                      <a:pt x="1240313" y="71438"/>
                      <a:pt x="1213643" y="60008"/>
                    </a:cubicBezTo>
                    <a:cubicBezTo>
                      <a:pt x="1208880" y="58103"/>
                      <a:pt x="1204118" y="56197"/>
                      <a:pt x="1199355" y="54293"/>
                    </a:cubicBezTo>
                    <a:cubicBezTo>
                      <a:pt x="1166018" y="40958"/>
                      <a:pt x="1127918" y="25717"/>
                      <a:pt x="1109820" y="5715"/>
                    </a:cubicBezTo>
                    <a:lnTo>
                      <a:pt x="1106010" y="0"/>
                    </a:lnTo>
                    <a:lnTo>
                      <a:pt x="1100295" y="5715"/>
                    </a:lnTo>
                    <a:cubicBezTo>
                      <a:pt x="1082198" y="24765"/>
                      <a:pt x="1044098" y="40005"/>
                      <a:pt x="1010760" y="54293"/>
                    </a:cubicBezTo>
                    <a:cubicBezTo>
                      <a:pt x="1005998" y="56197"/>
                      <a:pt x="1001235" y="58103"/>
                      <a:pt x="996473" y="60008"/>
                    </a:cubicBezTo>
                    <a:cubicBezTo>
                      <a:pt x="969803" y="71438"/>
                      <a:pt x="930750" y="82868"/>
                      <a:pt x="890745" y="95250"/>
                    </a:cubicBezTo>
                    <a:cubicBezTo>
                      <a:pt x="777398" y="129540"/>
                      <a:pt x="636428" y="171450"/>
                      <a:pt x="598328" y="246698"/>
                    </a:cubicBezTo>
                    <a:cubicBezTo>
                      <a:pt x="587850" y="267653"/>
                      <a:pt x="585945" y="291465"/>
                      <a:pt x="592613" y="315278"/>
                    </a:cubicBezTo>
                    <a:cubicBezTo>
                      <a:pt x="575468" y="298133"/>
                      <a:pt x="554513" y="288608"/>
                      <a:pt x="530700" y="286703"/>
                    </a:cubicBezTo>
                    <a:cubicBezTo>
                      <a:pt x="445928" y="281940"/>
                      <a:pt x="339248" y="382905"/>
                      <a:pt x="252570" y="464820"/>
                    </a:cubicBezTo>
                    <a:cubicBezTo>
                      <a:pt x="222090" y="494348"/>
                      <a:pt x="192563" y="521018"/>
                      <a:pt x="169703" y="539115"/>
                    </a:cubicBezTo>
                    <a:cubicBezTo>
                      <a:pt x="165893" y="541973"/>
                      <a:pt x="161130" y="545783"/>
                      <a:pt x="157320" y="548640"/>
                    </a:cubicBezTo>
                    <a:cubicBezTo>
                      <a:pt x="128745" y="570548"/>
                      <a:pt x="96360" y="596265"/>
                      <a:pt x="70643" y="601980"/>
                    </a:cubicBezTo>
                    <a:lnTo>
                      <a:pt x="63023" y="603885"/>
                    </a:lnTo>
                    <a:lnTo>
                      <a:pt x="65880" y="611505"/>
                    </a:lnTo>
                    <a:cubicBezTo>
                      <a:pt x="73500" y="636270"/>
                      <a:pt x="67785" y="677228"/>
                      <a:pt x="63023" y="712470"/>
                    </a:cubicBezTo>
                    <a:cubicBezTo>
                      <a:pt x="62070" y="718185"/>
                      <a:pt x="61118" y="722948"/>
                      <a:pt x="61118" y="728663"/>
                    </a:cubicBezTo>
                    <a:cubicBezTo>
                      <a:pt x="57308" y="757238"/>
                      <a:pt x="47783" y="796290"/>
                      <a:pt x="38258" y="838200"/>
                    </a:cubicBezTo>
                    <a:cubicBezTo>
                      <a:pt x="10635" y="953453"/>
                      <a:pt x="-22702" y="1097280"/>
                      <a:pt x="23018" y="1167765"/>
                    </a:cubicBezTo>
                    <a:cubicBezTo>
                      <a:pt x="35400" y="1187768"/>
                      <a:pt x="53498" y="1201103"/>
                      <a:pt x="78263" y="1206818"/>
                    </a:cubicBezTo>
                    <a:close/>
                    <a:moveTo>
                      <a:pt x="1106963" y="193358"/>
                    </a:moveTo>
                    <a:cubicBezTo>
                      <a:pt x="1663223" y="193358"/>
                      <a:pt x="2115660" y="647700"/>
                      <a:pt x="2115660" y="1206818"/>
                    </a:cubicBezTo>
                    <a:cubicBezTo>
                      <a:pt x="2115660" y="1765935"/>
                      <a:pt x="1663223" y="2220278"/>
                      <a:pt x="1106963" y="2220278"/>
                    </a:cubicBezTo>
                    <a:cubicBezTo>
                      <a:pt x="550703" y="2220278"/>
                      <a:pt x="98265" y="1765935"/>
                      <a:pt x="98265" y="1206818"/>
                    </a:cubicBezTo>
                    <a:cubicBezTo>
                      <a:pt x="98265" y="647700"/>
                      <a:pt x="550703" y="193358"/>
                      <a:pt x="1106963" y="1933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20" name="Google Shape;7420;ge48d01fb7f_0_3011"/>
              <p:cNvSpPr/>
              <p:nvPr/>
            </p:nvSpPr>
            <p:spPr>
              <a:xfrm>
                <a:off x="5638800" y="3871912"/>
                <a:ext cx="916304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916304" h="45720" extrusionOk="0">
                    <a:moveTo>
                      <a:pt x="90488" y="45720"/>
                    </a:moveTo>
                    <a:lnTo>
                      <a:pt x="825818" y="45720"/>
                    </a:lnTo>
                    <a:cubicBezTo>
                      <a:pt x="857250" y="32385"/>
                      <a:pt x="887730" y="17145"/>
                      <a:pt x="916305" y="0"/>
                    </a:cubicBezTo>
                    <a:lnTo>
                      <a:pt x="0" y="0"/>
                    </a:lnTo>
                    <a:cubicBezTo>
                      <a:pt x="28575" y="16192"/>
                      <a:pt x="59055" y="31433"/>
                      <a:pt x="90488" y="457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21" name="Google Shape;7421;ge48d01fb7f_0_3011"/>
              <p:cNvSpPr/>
              <p:nvPr/>
            </p:nvSpPr>
            <p:spPr>
              <a:xfrm>
                <a:off x="5838825" y="3957637"/>
                <a:ext cx="516254" cy="36195"/>
              </a:xfrm>
              <a:custGeom>
                <a:avLst/>
                <a:gdLst/>
                <a:ahLst/>
                <a:cxnLst/>
                <a:rect l="l" t="t" r="r" b="b"/>
                <a:pathLst>
                  <a:path w="516254" h="36195" extrusionOk="0">
                    <a:moveTo>
                      <a:pt x="258128" y="36195"/>
                    </a:moveTo>
                    <a:cubicBezTo>
                      <a:pt x="347663" y="36195"/>
                      <a:pt x="434340" y="23813"/>
                      <a:pt x="516255" y="0"/>
                    </a:cubicBezTo>
                    <a:lnTo>
                      <a:pt x="0" y="0"/>
                    </a:lnTo>
                    <a:cubicBezTo>
                      <a:pt x="81915" y="22860"/>
                      <a:pt x="168592" y="36195"/>
                      <a:pt x="258128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22" name="Google Shape;7422;ge48d01fb7f_0_3011"/>
              <p:cNvSpPr/>
              <p:nvPr/>
            </p:nvSpPr>
            <p:spPr>
              <a:xfrm>
                <a:off x="6180772" y="3058477"/>
                <a:ext cx="205999" cy="305752"/>
              </a:xfrm>
              <a:custGeom>
                <a:avLst/>
                <a:gdLst/>
                <a:ahLst/>
                <a:cxnLst/>
                <a:rect l="l" t="t" r="r" b="b"/>
                <a:pathLst>
                  <a:path w="205999" h="305752" extrusionOk="0">
                    <a:moveTo>
                      <a:pt x="140018" y="11430"/>
                    </a:moveTo>
                    <a:cubicBezTo>
                      <a:pt x="134303" y="5715"/>
                      <a:pt x="115253" y="0"/>
                      <a:pt x="92393" y="0"/>
                    </a:cubicBezTo>
                    <a:cubicBezTo>
                      <a:pt x="81915" y="0"/>
                      <a:pt x="72390" y="952"/>
                      <a:pt x="62865" y="3810"/>
                    </a:cubicBezTo>
                    <a:cubicBezTo>
                      <a:pt x="28575" y="12382"/>
                      <a:pt x="0" y="48577"/>
                      <a:pt x="0" y="66675"/>
                    </a:cubicBezTo>
                    <a:cubicBezTo>
                      <a:pt x="10478" y="80010"/>
                      <a:pt x="23813" y="94297"/>
                      <a:pt x="36195" y="106680"/>
                    </a:cubicBezTo>
                    <a:cubicBezTo>
                      <a:pt x="63818" y="133350"/>
                      <a:pt x="89535" y="160020"/>
                      <a:pt x="90488" y="196215"/>
                    </a:cubicBezTo>
                    <a:cubicBezTo>
                      <a:pt x="91440" y="213360"/>
                      <a:pt x="88583" y="228600"/>
                      <a:pt x="82868" y="243840"/>
                    </a:cubicBezTo>
                    <a:cubicBezTo>
                      <a:pt x="70485" y="276225"/>
                      <a:pt x="40958" y="295275"/>
                      <a:pt x="14288" y="305752"/>
                    </a:cubicBezTo>
                    <a:cubicBezTo>
                      <a:pt x="92393" y="301942"/>
                      <a:pt x="149543" y="284797"/>
                      <a:pt x="179070" y="253365"/>
                    </a:cubicBezTo>
                    <a:cubicBezTo>
                      <a:pt x="199073" y="233363"/>
                      <a:pt x="207645" y="206692"/>
                      <a:pt x="205740" y="174307"/>
                    </a:cubicBezTo>
                    <a:cubicBezTo>
                      <a:pt x="203835" y="152400"/>
                      <a:pt x="187643" y="130492"/>
                      <a:pt x="172403" y="108585"/>
                    </a:cubicBezTo>
                    <a:cubicBezTo>
                      <a:pt x="150495" y="79057"/>
                      <a:pt x="127635" y="47625"/>
                      <a:pt x="140018" y="11430"/>
                    </a:cubicBezTo>
                    <a:cubicBezTo>
                      <a:pt x="140970" y="11430"/>
                      <a:pt x="140018" y="11430"/>
                      <a:pt x="140018" y="1143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23" name="Google Shape;7423;ge48d01fb7f_0_3011"/>
              <p:cNvSpPr/>
              <p:nvPr/>
            </p:nvSpPr>
            <p:spPr>
              <a:xfrm>
                <a:off x="6236970" y="3089909"/>
                <a:ext cx="262116" cy="284797"/>
              </a:xfrm>
              <a:custGeom>
                <a:avLst/>
                <a:gdLst/>
                <a:ahLst/>
                <a:cxnLst/>
                <a:rect l="l" t="t" r="r" b="b"/>
                <a:pathLst>
                  <a:path w="262116" h="284797" extrusionOk="0">
                    <a:moveTo>
                      <a:pt x="190500" y="0"/>
                    </a:moveTo>
                    <a:cubicBezTo>
                      <a:pt x="178117" y="0"/>
                      <a:pt x="160020" y="953"/>
                      <a:pt x="142875" y="7620"/>
                    </a:cubicBezTo>
                    <a:cubicBezTo>
                      <a:pt x="121920" y="15240"/>
                      <a:pt x="109538" y="22860"/>
                      <a:pt x="104775" y="30480"/>
                    </a:cubicBezTo>
                    <a:cubicBezTo>
                      <a:pt x="111442" y="42863"/>
                      <a:pt x="120015" y="56198"/>
                      <a:pt x="129540" y="67628"/>
                    </a:cubicBezTo>
                    <a:cubicBezTo>
                      <a:pt x="146685" y="90488"/>
                      <a:pt x="163830" y="114300"/>
                      <a:pt x="165735" y="140970"/>
                    </a:cubicBezTo>
                    <a:cubicBezTo>
                      <a:pt x="168592" y="178118"/>
                      <a:pt x="158115" y="208598"/>
                      <a:pt x="135255" y="231458"/>
                    </a:cubicBezTo>
                    <a:cubicBezTo>
                      <a:pt x="107633" y="260033"/>
                      <a:pt x="61913" y="278130"/>
                      <a:pt x="0" y="284798"/>
                    </a:cubicBezTo>
                    <a:cubicBezTo>
                      <a:pt x="4763" y="284798"/>
                      <a:pt x="8572" y="284798"/>
                      <a:pt x="13335" y="284798"/>
                    </a:cubicBezTo>
                    <a:cubicBezTo>
                      <a:pt x="105727" y="284798"/>
                      <a:pt x="180975" y="263843"/>
                      <a:pt x="223838" y="225743"/>
                    </a:cubicBezTo>
                    <a:cubicBezTo>
                      <a:pt x="250508" y="201930"/>
                      <a:pt x="263842" y="173355"/>
                      <a:pt x="261938" y="140970"/>
                    </a:cubicBezTo>
                    <a:cubicBezTo>
                      <a:pt x="260985" y="119063"/>
                      <a:pt x="248602" y="101918"/>
                      <a:pt x="237172" y="84773"/>
                    </a:cubicBezTo>
                    <a:cubicBezTo>
                      <a:pt x="220980" y="61913"/>
                      <a:pt x="202883" y="36195"/>
                      <a:pt x="222885" y="953"/>
                    </a:cubicBezTo>
                    <a:cubicBezTo>
                      <a:pt x="216217" y="1905"/>
                      <a:pt x="204788" y="0"/>
                      <a:pt x="1905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24" name="Google Shape;7424;ge48d01fb7f_0_3011"/>
              <p:cNvSpPr/>
              <p:nvPr/>
            </p:nvSpPr>
            <p:spPr>
              <a:xfrm>
                <a:off x="5940559" y="3035617"/>
                <a:ext cx="315693" cy="330517"/>
              </a:xfrm>
              <a:custGeom>
                <a:avLst/>
                <a:gdLst/>
                <a:ahLst/>
                <a:cxnLst/>
                <a:rect l="l" t="t" r="r" b="b"/>
                <a:pathLst>
                  <a:path w="315693" h="330517" extrusionOk="0">
                    <a:moveTo>
                      <a:pt x="308793" y="260985"/>
                    </a:moveTo>
                    <a:cubicBezTo>
                      <a:pt x="314507" y="247650"/>
                      <a:pt x="316412" y="234315"/>
                      <a:pt x="315460" y="219075"/>
                    </a:cubicBezTo>
                    <a:cubicBezTo>
                      <a:pt x="313555" y="188595"/>
                      <a:pt x="290695" y="163830"/>
                      <a:pt x="265930" y="140017"/>
                    </a:cubicBezTo>
                    <a:cubicBezTo>
                      <a:pt x="257357" y="131445"/>
                      <a:pt x="212590" y="87630"/>
                      <a:pt x="196398" y="49530"/>
                    </a:cubicBezTo>
                    <a:lnTo>
                      <a:pt x="193540" y="43815"/>
                    </a:lnTo>
                    <a:cubicBezTo>
                      <a:pt x="183062" y="16192"/>
                      <a:pt x="175443" y="0"/>
                      <a:pt x="157345" y="0"/>
                    </a:cubicBezTo>
                    <a:cubicBezTo>
                      <a:pt x="140200" y="0"/>
                      <a:pt x="131628" y="18098"/>
                      <a:pt x="120198" y="45720"/>
                    </a:cubicBezTo>
                    <a:cubicBezTo>
                      <a:pt x="119245" y="46673"/>
                      <a:pt x="89718" y="102870"/>
                      <a:pt x="46855" y="143828"/>
                    </a:cubicBezTo>
                    <a:cubicBezTo>
                      <a:pt x="22090" y="166688"/>
                      <a:pt x="1135" y="190500"/>
                      <a:pt x="182" y="220028"/>
                    </a:cubicBezTo>
                    <a:cubicBezTo>
                      <a:pt x="-770" y="234315"/>
                      <a:pt x="2087" y="247650"/>
                      <a:pt x="6850" y="261938"/>
                    </a:cubicBezTo>
                    <a:cubicBezTo>
                      <a:pt x="24948" y="309563"/>
                      <a:pt x="94480" y="330517"/>
                      <a:pt x="155440" y="330517"/>
                    </a:cubicBezTo>
                    <a:lnTo>
                      <a:pt x="158298" y="330517"/>
                    </a:lnTo>
                    <a:lnTo>
                      <a:pt x="158298" y="330517"/>
                    </a:lnTo>
                    <a:lnTo>
                      <a:pt x="158298" y="330517"/>
                    </a:lnTo>
                    <a:lnTo>
                      <a:pt x="161155" y="330517"/>
                    </a:lnTo>
                    <a:cubicBezTo>
                      <a:pt x="221162" y="329565"/>
                      <a:pt x="290695" y="308610"/>
                      <a:pt x="308793" y="26098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25" name="Google Shape;7425;ge48d01fb7f_0_3011"/>
              <p:cNvSpPr/>
              <p:nvPr/>
            </p:nvSpPr>
            <p:spPr>
              <a:xfrm>
                <a:off x="5809990" y="3058477"/>
                <a:ext cx="205999" cy="305752"/>
              </a:xfrm>
              <a:custGeom>
                <a:avLst/>
                <a:gdLst/>
                <a:ahLst/>
                <a:cxnLst/>
                <a:rect l="l" t="t" r="r" b="b"/>
                <a:pathLst>
                  <a:path w="205999" h="305752" extrusionOk="0">
                    <a:moveTo>
                      <a:pt x="259" y="174307"/>
                    </a:moveTo>
                    <a:cubicBezTo>
                      <a:pt x="-1646" y="206692"/>
                      <a:pt x="6927" y="233363"/>
                      <a:pt x="26929" y="253365"/>
                    </a:cubicBezTo>
                    <a:cubicBezTo>
                      <a:pt x="56457" y="283845"/>
                      <a:pt x="113607" y="301942"/>
                      <a:pt x="191712" y="305752"/>
                    </a:cubicBezTo>
                    <a:cubicBezTo>
                      <a:pt x="165042" y="295275"/>
                      <a:pt x="135514" y="276225"/>
                      <a:pt x="123132" y="243840"/>
                    </a:cubicBezTo>
                    <a:cubicBezTo>
                      <a:pt x="117417" y="228600"/>
                      <a:pt x="114559" y="212407"/>
                      <a:pt x="115512" y="196215"/>
                    </a:cubicBezTo>
                    <a:cubicBezTo>
                      <a:pt x="117417" y="160020"/>
                      <a:pt x="142182" y="133350"/>
                      <a:pt x="169804" y="106680"/>
                    </a:cubicBezTo>
                    <a:cubicBezTo>
                      <a:pt x="182187" y="94297"/>
                      <a:pt x="195522" y="80010"/>
                      <a:pt x="205999" y="66675"/>
                    </a:cubicBezTo>
                    <a:cubicBezTo>
                      <a:pt x="205999" y="48577"/>
                      <a:pt x="177424" y="12382"/>
                      <a:pt x="143134" y="3810"/>
                    </a:cubicBezTo>
                    <a:cubicBezTo>
                      <a:pt x="133609" y="1905"/>
                      <a:pt x="124084" y="0"/>
                      <a:pt x="113607" y="0"/>
                    </a:cubicBezTo>
                    <a:cubicBezTo>
                      <a:pt x="90747" y="0"/>
                      <a:pt x="71697" y="5715"/>
                      <a:pt x="65982" y="11430"/>
                    </a:cubicBezTo>
                    <a:cubicBezTo>
                      <a:pt x="65982" y="11430"/>
                      <a:pt x="65029" y="12382"/>
                      <a:pt x="65029" y="12382"/>
                    </a:cubicBezTo>
                    <a:cubicBezTo>
                      <a:pt x="78364" y="48577"/>
                      <a:pt x="55504" y="79057"/>
                      <a:pt x="33597" y="109538"/>
                    </a:cubicBezTo>
                    <a:cubicBezTo>
                      <a:pt x="18357" y="130492"/>
                      <a:pt x="2164" y="152400"/>
                      <a:pt x="259" y="1743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26" name="Google Shape;7426;ge48d01fb7f_0_3011"/>
              <p:cNvSpPr/>
              <p:nvPr/>
            </p:nvSpPr>
            <p:spPr>
              <a:xfrm>
                <a:off x="5698628" y="3091815"/>
                <a:ext cx="262116" cy="284797"/>
              </a:xfrm>
              <a:custGeom>
                <a:avLst/>
                <a:gdLst/>
                <a:ahLst/>
                <a:cxnLst/>
                <a:rect l="l" t="t" r="r" b="b"/>
                <a:pathLst>
                  <a:path w="262116" h="284797" extrusionOk="0">
                    <a:moveTo>
                      <a:pt x="179" y="140970"/>
                    </a:moveTo>
                    <a:cubicBezTo>
                      <a:pt x="-1726" y="173355"/>
                      <a:pt x="11609" y="201930"/>
                      <a:pt x="38279" y="225742"/>
                    </a:cubicBezTo>
                    <a:cubicBezTo>
                      <a:pt x="81142" y="263842"/>
                      <a:pt x="156389" y="284797"/>
                      <a:pt x="248781" y="284797"/>
                    </a:cubicBezTo>
                    <a:cubicBezTo>
                      <a:pt x="253544" y="284797"/>
                      <a:pt x="257354" y="284797"/>
                      <a:pt x="262117" y="284797"/>
                    </a:cubicBezTo>
                    <a:cubicBezTo>
                      <a:pt x="199252" y="277177"/>
                      <a:pt x="154484" y="259080"/>
                      <a:pt x="126862" y="231457"/>
                    </a:cubicBezTo>
                    <a:cubicBezTo>
                      <a:pt x="104002" y="207645"/>
                      <a:pt x="93524" y="177165"/>
                      <a:pt x="96382" y="140970"/>
                    </a:cubicBezTo>
                    <a:cubicBezTo>
                      <a:pt x="98287" y="114300"/>
                      <a:pt x="115432" y="90488"/>
                      <a:pt x="132577" y="67627"/>
                    </a:cubicBezTo>
                    <a:cubicBezTo>
                      <a:pt x="142102" y="55245"/>
                      <a:pt x="150674" y="42863"/>
                      <a:pt x="157342" y="30480"/>
                    </a:cubicBezTo>
                    <a:cubicBezTo>
                      <a:pt x="152579" y="21907"/>
                      <a:pt x="140197" y="14288"/>
                      <a:pt x="119242" y="7620"/>
                    </a:cubicBezTo>
                    <a:cubicBezTo>
                      <a:pt x="102097" y="1905"/>
                      <a:pt x="83047" y="0"/>
                      <a:pt x="71617" y="0"/>
                    </a:cubicBezTo>
                    <a:cubicBezTo>
                      <a:pt x="57329" y="0"/>
                      <a:pt x="45899" y="1905"/>
                      <a:pt x="40184" y="3810"/>
                    </a:cubicBezTo>
                    <a:cubicBezTo>
                      <a:pt x="61139" y="39052"/>
                      <a:pt x="42089" y="64770"/>
                      <a:pt x="25897" y="87630"/>
                    </a:cubicBezTo>
                    <a:cubicBezTo>
                      <a:pt x="13514" y="101917"/>
                      <a:pt x="2084" y="119063"/>
                      <a:pt x="179" y="14097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27" name="Google Shape;7427;ge48d01fb7f_0_3011"/>
              <p:cNvSpPr/>
              <p:nvPr/>
            </p:nvSpPr>
            <p:spPr>
              <a:xfrm>
                <a:off x="5791200" y="3389947"/>
                <a:ext cx="150495" cy="61912"/>
              </a:xfrm>
              <a:custGeom>
                <a:avLst/>
                <a:gdLst/>
                <a:ahLst/>
                <a:cxnLst/>
                <a:rect l="l" t="t" r="r" b="b"/>
                <a:pathLst>
                  <a:path w="150495" h="61912" extrusionOk="0">
                    <a:moveTo>
                      <a:pt x="122873" y="25718"/>
                    </a:moveTo>
                    <a:cubicBezTo>
                      <a:pt x="126683" y="23813"/>
                      <a:pt x="129540" y="21908"/>
                      <a:pt x="131445" y="20003"/>
                    </a:cubicBezTo>
                    <a:cubicBezTo>
                      <a:pt x="137160" y="16193"/>
                      <a:pt x="140970" y="12383"/>
                      <a:pt x="144780" y="8573"/>
                    </a:cubicBezTo>
                    <a:cubicBezTo>
                      <a:pt x="146685" y="6668"/>
                      <a:pt x="148590" y="4763"/>
                      <a:pt x="150495" y="2858"/>
                    </a:cubicBezTo>
                    <a:cubicBezTo>
                      <a:pt x="132398" y="2858"/>
                      <a:pt x="115252" y="1905"/>
                      <a:pt x="98108" y="0"/>
                    </a:cubicBezTo>
                    <a:lnTo>
                      <a:pt x="98108" y="0"/>
                    </a:lnTo>
                    <a:cubicBezTo>
                      <a:pt x="96202" y="0"/>
                      <a:pt x="95250" y="953"/>
                      <a:pt x="94298" y="1905"/>
                    </a:cubicBezTo>
                    <a:cubicBezTo>
                      <a:pt x="92392" y="3810"/>
                      <a:pt x="89535" y="5715"/>
                      <a:pt x="87630" y="7620"/>
                    </a:cubicBezTo>
                    <a:cubicBezTo>
                      <a:pt x="73342" y="20003"/>
                      <a:pt x="49530" y="40005"/>
                      <a:pt x="1905" y="40005"/>
                    </a:cubicBezTo>
                    <a:lnTo>
                      <a:pt x="0" y="40005"/>
                    </a:lnTo>
                    <a:cubicBezTo>
                      <a:pt x="16192" y="48578"/>
                      <a:pt x="53340" y="60960"/>
                      <a:pt x="92392" y="61913"/>
                    </a:cubicBezTo>
                    <a:lnTo>
                      <a:pt x="92392" y="61913"/>
                    </a:lnTo>
                    <a:cubicBezTo>
                      <a:pt x="96202" y="61913"/>
                      <a:pt x="97155" y="60960"/>
                      <a:pt x="97155" y="59055"/>
                    </a:cubicBezTo>
                    <a:cubicBezTo>
                      <a:pt x="97155" y="56198"/>
                      <a:pt x="97155" y="54293"/>
                      <a:pt x="97155" y="52388"/>
                    </a:cubicBezTo>
                    <a:cubicBezTo>
                      <a:pt x="100013" y="40005"/>
                      <a:pt x="110490" y="33338"/>
                      <a:pt x="122873" y="257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28" name="Google Shape;7428;ge48d01fb7f_0_3011"/>
              <p:cNvSpPr/>
              <p:nvPr/>
            </p:nvSpPr>
            <p:spPr>
              <a:xfrm>
                <a:off x="5904547" y="3388995"/>
                <a:ext cx="103822" cy="80962"/>
              </a:xfrm>
              <a:custGeom>
                <a:avLst/>
                <a:gdLst/>
                <a:ahLst/>
                <a:cxnLst/>
                <a:rect l="l" t="t" r="r" b="b"/>
                <a:pathLst>
                  <a:path w="103822" h="80962" extrusionOk="0">
                    <a:moveTo>
                      <a:pt x="68580" y="80963"/>
                    </a:moveTo>
                    <a:cubicBezTo>
                      <a:pt x="78105" y="80963"/>
                      <a:pt x="87630" y="80010"/>
                      <a:pt x="94298" y="77152"/>
                    </a:cubicBezTo>
                    <a:cubicBezTo>
                      <a:pt x="99060" y="75247"/>
                      <a:pt x="102870" y="73342"/>
                      <a:pt x="103823" y="71438"/>
                    </a:cubicBezTo>
                    <a:cubicBezTo>
                      <a:pt x="101918" y="69533"/>
                      <a:pt x="100965" y="67627"/>
                      <a:pt x="99060" y="65722"/>
                    </a:cubicBezTo>
                    <a:cubicBezTo>
                      <a:pt x="88582" y="48577"/>
                      <a:pt x="81915" y="21908"/>
                      <a:pt x="101918" y="952"/>
                    </a:cubicBezTo>
                    <a:cubicBezTo>
                      <a:pt x="101918" y="952"/>
                      <a:pt x="101918" y="952"/>
                      <a:pt x="102870" y="0"/>
                    </a:cubicBezTo>
                    <a:cubicBezTo>
                      <a:pt x="97155" y="952"/>
                      <a:pt x="90487" y="952"/>
                      <a:pt x="84773" y="952"/>
                    </a:cubicBezTo>
                    <a:cubicBezTo>
                      <a:pt x="55245" y="4763"/>
                      <a:pt x="49530" y="10477"/>
                      <a:pt x="42862" y="19050"/>
                    </a:cubicBezTo>
                    <a:cubicBezTo>
                      <a:pt x="39052" y="22860"/>
                      <a:pt x="34290" y="27622"/>
                      <a:pt x="27623" y="33338"/>
                    </a:cubicBezTo>
                    <a:cubicBezTo>
                      <a:pt x="24765" y="35242"/>
                      <a:pt x="21907" y="37147"/>
                      <a:pt x="19050" y="39052"/>
                    </a:cubicBezTo>
                    <a:cubicBezTo>
                      <a:pt x="9525" y="44767"/>
                      <a:pt x="952" y="50483"/>
                      <a:pt x="0" y="55245"/>
                    </a:cubicBezTo>
                    <a:cubicBezTo>
                      <a:pt x="0" y="57150"/>
                      <a:pt x="0" y="58102"/>
                      <a:pt x="1905" y="60960"/>
                    </a:cubicBezTo>
                    <a:cubicBezTo>
                      <a:pt x="8573" y="71438"/>
                      <a:pt x="39052" y="80963"/>
                      <a:pt x="68580" y="8096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29" name="Google Shape;7429;ge48d01fb7f_0_3011"/>
              <p:cNvSpPr/>
              <p:nvPr/>
            </p:nvSpPr>
            <p:spPr>
              <a:xfrm>
                <a:off x="6010121" y="3382327"/>
                <a:ext cx="179377" cy="129539"/>
              </a:xfrm>
              <a:custGeom>
                <a:avLst/>
                <a:gdLst/>
                <a:ahLst/>
                <a:cxnLst/>
                <a:rect l="l" t="t" r="r" b="b"/>
                <a:pathLst>
                  <a:path w="179377" h="129539" extrusionOk="0">
                    <a:moveTo>
                      <a:pt x="88736" y="0"/>
                    </a:moveTo>
                    <a:lnTo>
                      <a:pt x="88736" y="0"/>
                    </a:lnTo>
                    <a:lnTo>
                      <a:pt x="87784" y="0"/>
                    </a:lnTo>
                    <a:cubicBezTo>
                      <a:pt x="44921" y="0"/>
                      <a:pt x="20156" y="5715"/>
                      <a:pt x="8726" y="19050"/>
                    </a:cubicBezTo>
                    <a:cubicBezTo>
                      <a:pt x="-4609" y="33338"/>
                      <a:pt x="-799" y="52388"/>
                      <a:pt x="7774" y="64770"/>
                    </a:cubicBezTo>
                    <a:cubicBezTo>
                      <a:pt x="9679" y="67627"/>
                      <a:pt x="11584" y="70485"/>
                      <a:pt x="14441" y="72390"/>
                    </a:cubicBezTo>
                    <a:lnTo>
                      <a:pt x="16346" y="74295"/>
                    </a:lnTo>
                    <a:cubicBezTo>
                      <a:pt x="23014" y="79057"/>
                      <a:pt x="30634" y="81915"/>
                      <a:pt x="38254" y="84772"/>
                    </a:cubicBezTo>
                    <a:cubicBezTo>
                      <a:pt x="56351" y="91440"/>
                      <a:pt x="76354" y="99060"/>
                      <a:pt x="89689" y="129540"/>
                    </a:cubicBezTo>
                    <a:cubicBezTo>
                      <a:pt x="103024" y="98107"/>
                      <a:pt x="123026" y="91440"/>
                      <a:pt x="141124" y="84772"/>
                    </a:cubicBezTo>
                    <a:cubicBezTo>
                      <a:pt x="148744" y="81915"/>
                      <a:pt x="156364" y="79057"/>
                      <a:pt x="163031" y="74295"/>
                    </a:cubicBezTo>
                    <a:lnTo>
                      <a:pt x="164936" y="72390"/>
                    </a:lnTo>
                    <a:cubicBezTo>
                      <a:pt x="167794" y="70485"/>
                      <a:pt x="169699" y="67627"/>
                      <a:pt x="171604" y="64770"/>
                    </a:cubicBezTo>
                    <a:cubicBezTo>
                      <a:pt x="180176" y="52388"/>
                      <a:pt x="183986" y="33338"/>
                      <a:pt x="170651" y="19050"/>
                    </a:cubicBezTo>
                    <a:cubicBezTo>
                      <a:pt x="157316" y="5715"/>
                      <a:pt x="131599" y="0"/>
                      <a:pt x="88736" y="0"/>
                    </a:cubicBezTo>
                    <a:lnTo>
                      <a:pt x="88736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30" name="Google Shape;7430;ge48d01fb7f_0_3011"/>
              <p:cNvSpPr/>
              <p:nvPr/>
            </p:nvSpPr>
            <p:spPr>
              <a:xfrm>
                <a:off x="6188392" y="3388995"/>
                <a:ext cx="104775" cy="81914"/>
              </a:xfrm>
              <a:custGeom>
                <a:avLst/>
                <a:gdLst/>
                <a:ahLst/>
                <a:cxnLst/>
                <a:rect l="l" t="t" r="r" b="b"/>
                <a:pathLst>
                  <a:path w="104775" h="81914" extrusionOk="0">
                    <a:moveTo>
                      <a:pt x="0" y="72390"/>
                    </a:moveTo>
                    <a:cubicBezTo>
                      <a:pt x="1905" y="74295"/>
                      <a:pt x="4763" y="77152"/>
                      <a:pt x="9525" y="78105"/>
                    </a:cubicBezTo>
                    <a:cubicBezTo>
                      <a:pt x="16192" y="80010"/>
                      <a:pt x="24765" y="81915"/>
                      <a:pt x="35242" y="81915"/>
                    </a:cubicBezTo>
                    <a:cubicBezTo>
                      <a:pt x="64770" y="81915"/>
                      <a:pt x="95250" y="72390"/>
                      <a:pt x="102870" y="60960"/>
                    </a:cubicBezTo>
                    <a:cubicBezTo>
                      <a:pt x="104775" y="59055"/>
                      <a:pt x="104775" y="57150"/>
                      <a:pt x="104775" y="55245"/>
                    </a:cubicBezTo>
                    <a:cubicBezTo>
                      <a:pt x="103823" y="50483"/>
                      <a:pt x="95250" y="44767"/>
                      <a:pt x="85725" y="39052"/>
                    </a:cubicBezTo>
                    <a:cubicBezTo>
                      <a:pt x="82867" y="37147"/>
                      <a:pt x="80010" y="35242"/>
                      <a:pt x="77153" y="33338"/>
                    </a:cubicBezTo>
                    <a:cubicBezTo>
                      <a:pt x="69533" y="28575"/>
                      <a:pt x="65723" y="23813"/>
                      <a:pt x="61913" y="19050"/>
                    </a:cubicBezTo>
                    <a:cubicBezTo>
                      <a:pt x="54292" y="11430"/>
                      <a:pt x="48578" y="4763"/>
                      <a:pt x="20003" y="952"/>
                    </a:cubicBezTo>
                    <a:cubicBezTo>
                      <a:pt x="14288" y="952"/>
                      <a:pt x="8573" y="0"/>
                      <a:pt x="1905" y="0"/>
                    </a:cubicBezTo>
                    <a:cubicBezTo>
                      <a:pt x="1905" y="0"/>
                      <a:pt x="1905" y="0"/>
                      <a:pt x="2858" y="952"/>
                    </a:cubicBezTo>
                    <a:cubicBezTo>
                      <a:pt x="21908" y="21908"/>
                      <a:pt x="16192" y="49530"/>
                      <a:pt x="5715" y="65722"/>
                    </a:cubicBezTo>
                    <a:cubicBezTo>
                      <a:pt x="3810" y="67627"/>
                      <a:pt x="1905" y="70485"/>
                      <a:pt x="0" y="7239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31" name="Google Shape;7431;ge48d01fb7f_0_3011"/>
              <p:cNvSpPr/>
              <p:nvPr/>
            </p:nvSpPr>
            <p:spPr>
              <a:xfrm>
                <a:off x="6255067" y="3388042"/>
                <a:ext cx="150495" cy="61912"/>
              </a:xfrm>
              <a:custGeom>
                <a:avLst/>
                <a:gdLst/>
                <a:ahLst/>
                <a:cxnLst/>
                <a:rect l="l" t="t" r="r" b="b"/>
                <a:pathLst>
                  <a:path w="150495" h="61912" extrusionOk="0">
                    <a:moveTo>
                      <a:pt x="58103" y="61913"/>
                    </a:moveTo>
                    <a:lnTo>
                      <a:pt x="58103" y="61913"/>
                    </a:lnTo>
                    <a:cubicBezTo>
                      <a:pt x="97155" y="61913"/>
                      <a:pt x="135255" y="49530"/>
                      <a:pt x="150495" y="40005"/>
                    </a:cubicBezTo>
                    <a:lnTo>
                      <a:pt x="148590" y="40005"/>
                    </a:lnTo>
                    <a:cubicBezTo>
                      <a:pt x="100965" y="40005"/>
                      <a:pt x="77153" y="20003"/>
                      <a:pt x="62865" y="7620"/>
                    </a:cubicBezTo>
                    <a:cubicBezTo>
                      <a:pt x="60960" y="5715"/>
                      <a:pt x="58103" y="3810"/>
                      <a:pt x="56198" y="1905"/>
                    </a:cubicBezTo>
                    <a:cubicBezTo>
                      <a:pt x="55245" y="953"/>
                      <a:pt x="54292" y="953"/>
                      <a:pt x="52388" y="0"/>
                    </a:cubicBezTo>
                    <a:lnTo>
                      <a:pt x="52388" y="0"/>
                    </a:lnTo>
                    <a:cubicBezTo>
                      <a:pt x="35242" y="1905"/>
                      <a:pt x="17145" y="2858"/>
                      <a:pt x="0" y="2858"/>
                    </a:cubicBezTo>
                    <a:cubicBezTo>
                      <a:pt x="1905" y="4763"/>
                      <a:pt x="3810" y="6667"/>
                      <a:pt x="5715" y="8573"/>
                    </a:cubicBezTo>
                    <a:cubicBezTo>
                      <a:pt x="9525" y="12383"/>
                      <a:pt x="12383" y="16192"/>
                      <a:pt x="19050" y="20003"/>
                    </a:cubicBezTo>
                    <a:cubicBezTo>
                      <a:pt x="21908" y="21908"/>
                      <a:pt x="24765" y="23813"/>
                      <a:pt x="27623" y="25717"/>
                    </a:cubicBezTo>
                    <a:cubicBezTo>
                      <a:pt x="40005" y="33338"/>
                      <a:pt x="50483" y="40005"/>
                      <a:pt x="52388" y="51435"/>
                    </a:cubicBezTo>
                    <a:cubicBezTo>
                      <a:pt x="52388" y="53340"/>
                      <a:pt x="53340" y="56198"/>
                      <a:pt x="52388" y="58103"/>
                    </a:cubicBezTo>
                    <a:cubicBezTo>
                      <a:pt x="53340" y="60960"/>
                      <a:pt x="54292" y="61913"/>
                      <a:pt x="58103" y="619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32" name="Google Shape;7432;ge48d01fb7f_0_3011"/>
              <p:cNvSpPr/>
              <p:nvPr/>
            </p:nvSpPr>
            <p:spPr>
              <a:xfrm>
                <a:off x="5622575" y="3664505"/>
                <a:ext cx="433339" cy="150232"/>
              </a:xfrm>
              <a:custGeom>
                <a:avLst/>
                <a:gdLst/>
                <a:ahLst/>
                <a:cxnLst/>
                <a:rect l="l" t="t" r="r" b="b"/>
                <a:pathLst>
                  <a:path w="433339" h="150232" extrusionOk="0">
                    <a:moveTo>
                      <a:pt x="281020" y="82629"/>
                    </a:moveTo>
                    <a:cubicBezTo>
                      <a:pt x="285782" y="84534"/>
                      <a:pt x="349600" y="103584"/>
                      <a:pt x="361982" y="104537"/>
                    </a:cubicBezTo>
                    <a:cubicBezTo>
                      <a:pt x="382937" y="107394"/>
                      <a:pt x="404845" y="106442"/>
                      <a:pt x="421037" y="92154"/>
                    </a:cubicBezTo>
                    <a:cubicBezTo>
                      <a:pt x="421990" y="91202"/>
                      <a:pt x="422942" y="90249"/>
                      <a:pt x="424847" y="89297"/>
                    </a:cubicBezTo>
                    <a:cubicBezTo>
                      <a:pt x="427705" y="85487"/>
                      <a:pt x="430562" y="82629"/>
                      <a:pt x="431515" y="78819"/>
                    </a:cubicBezTo>
                    <a:cubicBezTo>
                      <a:pt x="440087" y="56912"/>
                      <a:pt x="419132" y="30242"/>
                      <a:pt x="354362" y="15002"/>
                    </a:cubicBezTo>
                    <a:cubicBezTo>
                      <a:pt x="274352" y="-4048"/>
                      <a:pt x="153385" y="-6906"/>
                      <a:pt x="67660" y="17859"/>
                    </a:cubicBezTo>
                    <a:cubicBezTo>
                      <a:pt x="19082" y="32147"/>
                      <a:pt x="-920" y="52149"/>
                      <a:pt x="32" y="72152"/>
                    </a:cubicBezTo>
                    <a:cubicBezTo>
                      <a:pt x="32" y="77867"/>
                      <a:pt x="1937" y="82629"/>
                      <a:pt x="4795" y="88344"/>
                    </a:cubicBezTo>
                    <a:lnTo>
                      <a:pt x="4795" y="88344"/>
                    </a:lnTo>
                    <a:cubicBezTo>
                      <a:pt x="10510" y="97869"/>
                      <a:pt x="20035" y="107394"/>
                      <a:pt x="33370" y="115014"/>
                    </a:cubicBezTo>
                    <a:cubicBezTo>
                      <a:pt x="40037" y="118824"/>
                      <a:pt x="46705" y="122634"/>
                      <a:pt x="55277" y="125492"/>
                    </a:cubicBezTo>
                    <a:lnTo>
                      <a:pt x="55277" y="125492"/>
                    </a:lnTo>
                    <a:cubicBezTo>
                      <a:pt x="69565" y="131207"/>
                      <a:pt x="84805" y="135969"/>
                      <a:pt x="102902" y="138827"/>
                    </a:cubicBezTo>
                    <a:cubicBezTo>
                      <a:pt x="150527" y="148352"/>
                      <a:pt x="208630" y="152162"/>
                      <a:pt x="258160" y="149304"/>
                    </a:cubicBezTo>
                    <a:cubicBezTo>
                      <a:pt x="330550" y="145494"/>
                      <a:pt x="324835" y="123587"/>
                      <a:pt x="309595" y="114062"/>
                    </a:cubicBezTo>
                    <a:cubicBezTo>
                      <a:pt x="305785" y="112157"/>
                      <a:pt x="287687" y="102632"/>
                      <a:pt x="275305" y="93107"/>
                    </a:cubicBezTo>
                    <a:cubicBezTo>
                      <a:pt x="264827" y="86439"/>
                      <a:pt x="271495" y="78819"/>
                      <a:pt x="281020" y="8262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33" name="Google Shape;7433;ge48d01fb7f_0_3011"/>
              <p:cNvSpPr/>
              <p:nvPr/>
            </p:nvSpPr>
            <p:spPr>
              <a:xfrm>
                <a:off x="5892164" y="3782377"/>
                <a:ext cx="786764" cy="50482"/>
              </a:xfrm>
              <a:custGeom>
                <a:avLst/>
                <a:gdLst/>
                <a:ahLst/>
                <a:cxnLst/>
                <a:rect l="l" t="t" r="r" b="b"/>
                <a:pathLst>
                  <a:path w="786764" h="50482" extrusionOk="0">
                    <a:moveTo>
                      <a:pt x="64770" y="0"/>
                    </a:moveTo>
                    <a:cubicBezTo>
                      <a:pt x="65723" y="952"/>
                      <a:pt x="65723" y="2857"/>
                      <a:pt x="65723" y="4763"/>
                    </a:cubicBezTo>
                    <a:cubicBezTo>
                      <a:pt x="66675" y="8572"/>
                      <a:pt x="66675" y="13335"/>
                      <a:pt x="65723" y="17145"/>
                    </a:cubicBezTo>
                    <a:cubicBezTo>
                      <a:pt x="60007" y="40957"/>
                      <a:pt x="28575" y="47625"/>
                      <a:pt x="0" y="50482"/>
                    </a:cubicBezTo>
                    <a:lnTo>
                      <a:pt x="725805" y="50482"/>
                    </a:lnTo>
                    <a:cubicBezTo>
                      <a:pt x="746760" y="36195"/>
                      <a:pt x="766763" y="20955"/>
                      <a:pt x="786765" y="4763"/>
                    </a:cubicBezTo>
                    <a:lnTo>
                      <a:pt x="81915" y="4763"/>
                    </a:lnTo>
                    <a:cubicBezTo>
                      <a:pt x="78105" y="2857"/>
                      <a:pt x="72390" y="1905"/>
                      <a:pt x="647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34" name="Google Shape;7434;ge48d01fb7f_0_3011"/>
              <p:cNvSpPr/>
              <p:nvPr/>
            </p:nvSpPr>
            <p:spPr>
              <a:xfrm>
                <a:off x="5514022" y="3787140"/>
                <a:ext cx="279082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279082" h="45719" extrusionOk="0">
                    <a:moveTo>
                      <a:pt x="206692" y="35242"/>
                    </a:moveTo>
                    <a:cubicBezTo>
                      <a:pt x="187642" y="31432"/>
                      <a:pt x="171450" y="26670"/>
                      <a:pt x="157163" y="20955"/>
                    </a:cubicBezTo>
                    <a:lnTo>
                      <a:pt x="156210" y="20955"/>
                    </a:lnTo>
                    <a:lnTo>
                      <a:pt x="155257" y="20955"/>
                    </a:lnTo>
                    <a:cubicBezTo>
                      <a:pt x="146685" y="17145"/>
                      <a:pt x="139065" y="13335"/>
                      <a:pt x="131445" y="9525"/>
                    </a:cubicBezTo>
                    <a:cubicBezTo>
                      <a:pt x="126682" y="6667"/>
                      <a:pt x="121920" y="3810"/>
                      <a:pt x="118110" y="0"/>
                    </a:cubicBezTo>
                    <a:lnTo>
                      <a:pt x="0" y="0"/>
                    </a:lnTo>
                    <a:cubicBezTo>
                      <a:pt x="20002" y="16192"/>
                      <a:pt x="40005" y="31432"/>
                      <a:pt x="60960" y="45720"/>
                    </a:cubicBezTo>
                    <a:lnTo>
                      <a:pt x="279082" y="45720"/>
                    </a:lnTo>
                    <a:cubicBezTo>
                      <a:pt x="253365" y="42863"/>
                      <a:pt x="228600" y="40005"/>
                      <a:pt x="206692" y="3524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35" name="Google Shape;7435;ge48d01fb7f_0_3011"/>
              <p:cNvSpPr/>
              <p:nvPr/>
            </p:nvSpPr>
            <p:spPr>
              <a:xfrm>
                <a:off x="5295900" y="3529965"/>
                <a:ext cx="984884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984884" h="45719" extrusionOk="0">
                    <a:moveTo>
                      <a:pt x="950595" y="44767"/>
                    </a:moveTo>
                    <a:cubicBezTo>
                      <a:pt x="947738" y="36195"/>
                      <a:pt x="948690" y="26670"/>
                      <a:pt x="953453" y="19050"/>
                    </a:cubicBezTo>
                    <a:cubicBezTo>
                      <a:pt x="956310" y="14288"/>
                      <a:pt x="960120" y="11430"/>
                      <a:pt x="966788" y="7620"/>
                    </a:cubicBezTo>
                    <a:cubicBezTo>
                      <a:pt x="971550" y="4763"/>
                      <a:pt x="978218" y="2857"/>
                      <a:pt x="984885" y="0"/>
                    </a:cubicBezTo>
                    <a:lnTo>
                      <a:pt x="0" y="0"/>
                    </a:lnTo>
                    <a:cubicBezTo>
                      <a:pt x="8573" y="15240"/>
                      <a:pt x="18098" y="30480"/>
                      <a:pt x="28575" y="45720"/>
                    </a:cubicBezTo>
                    <a:lnTo>
                      <a:pt x="951547" y="45720"/>
                    </a:lnTo>
                    <a:cubicBezTo>
                      <a:pt x="950595" y="45720"/>
                      <a:pt x="950595" y="45720"/>
                      <a:pt x="950595" y="4476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36" name="Google Shape;7436;ge48d01fb7f_0_3011"/>
              <p:cNvSpPr/>
              <p:nvPr/>
            </p:nvSpPr>
            <p:spPr>
              <a:xfrm>
                <a:off x="6517957" y="3529965"/>
                <a:ext cx="381000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381000" h="45719" extrusionOk="0">
                    <a:moveTo>
                      <a:pt x="74295" y="15240"/>
                    </a:moveTo>
                    <a:cubicBezTo>
                      <a:pt x="111442" y="24765"/>
                      <a:pt x="139065" y="35242"/>
                      <a:pt x="159067" y="45720"/>
                    </a:cubicBezTo>
                    <a:lnTo>
                      <a:pt x="352425" y="45720"/>
                    </a:lnTo>
                    <a:cubicBezTo>
                      <a:pt x="361950" y="30480"/>
                      <a:pt x="371475" y="15240"/>
                      <a:pt x="381000" y="0"/>
                    </a:cubicBezTo>
                    <a:lnTo>
                      <a:pt x="0" y="0"/>
                    </a:lnTo>
                    <a:cubicBezTo>
                      <a:pt x="25717" y="4763"/>
                      <a:pt x="51435" y="9525"/>
                      <a:pt x="74295" y="1524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37" name="Google Shape;7437;ge48d01fb7f_0_3011"/>
              <p:cNvSpPr/>
              <p:nvPr/>
            </p:nvSpPr>
            <p:spPr>
              <a:xfrm>
                <a:off x="6681787" y="3615690"/>
                <a:ext cx="161925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161925" h="45719" extrusionOk="0">
                    <a:moveTo>
                      <a:pt x="28575" y="7620"/>
                    </a:moveTo>
                    <a:cubicBezTo>
                      <a:pt x="27622" y="17145"/>
                      <a:pt x="21908" y="26670"/>
                      <a:pt x="13335" y="35242"/>
                    </a:cubicBezTo>
                    <a:lnTo>
                      <a:pt x="10478" y="38100"/>
                    </a:lnTo>
                    <a:cubicBezTo>
                      <a:pt x="7620" y="40957"/>
                      <a:pt x="3810" y="43815"/>
                      <a:pt x="0" y="45720"/>
                    </a:cubicBezTo>
                    <a:lnTo>
                      <a:pt x="125730" y="45720"/>
                    </a:lnTo>
                    <a:cubicBezTo>
                      <a:pt x="138113" y="30480"/>
                      <a:pt x="150495" y="16192"/>
                      <a:pt x="161925" y="0"/>
                    </a:cubicBezTo>
                    <a:lnTo>
                      <a:pt x="29528" y="0"/>
                    </a:lnTo>
                    <a:cubicBezTo>
                      <a:pt x="28575" y="2857"/>
                      <a:pt x="28575" y="4763"/>
                      <a:pt x="28575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38" name="Google Shape;7438;ge48d01fb7f_0_3011"/>
              <p:cNvSpPr/>
              <p:nvPr/>
            </p:nvSpPr>
            <p:spPr>
              <a:xfrm>
                <a:off x="5352097" y="3615690"/>
                <a:ext cx="815339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815339" h="45719" extrusionOk="0">
                    <a:moveTo>
                      <a:pt x="344805" y="45720"/>
                    </a:moveTo>
                    <a:cubicBezTo>
                      <a:pt x="384810" y="35242"/>
                      <a:pt x="432435" y="30480"/>
                      <a:pt x="483870" y="30480"/>
                    </a:cubicBezTo>
                    <a:cubicBezTo>
                      <a:pt x="535305" y="30480"/>
                      <a:pt x="587693" y="36195"/>
                      <a:pt x="628650" y="45720"/>
                    </a:cubicBezTo>
                    <a:lnTo>
                      <a:pt x="805815" y="45720"/>
                    </a:lnTo>
                    <a:cubicBezTo>
                      <a:pt x="802005" y="35242"/>
                      <a:pt x="802957" y="26670"/>
                      <a:pt x="803910" y="20955"/>
                    </a:cubicBezTo>
                    <a:cubicBezTo>
                      <a:pt x="805815" y="12382"/>
                      <a:pt x="809625" y="5715"/>
                      <a:pt x="815340" y="0"/>
                    </a:cubicBezTo>
                    <a:lnTo>
                      <a:pt x="0" y="0"/>
                    </a:lnTo>
                    <a:cubicBezTo>
                      <a:pt x="11430" y="15240"/>
                      <a:pt x="23813" y="30480"/>
                      <a:pt x="36195" y="45720"/>
                    </a:cubicBezTo>
                    <a:lnTo>
                      <a:pt x="344805" y="4572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39" name="Google Shape;7439;ge48d01fb7f_0_3011"/>
              <p:cNvSpPr/>
              <p:nvPr/>
            </p:nvSpPr>
            <p:spPr>
              <a:xfrm>
                <a:off x="5422582" y="3701415"/>
                <a:ext cx="196214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196214" h="45719" extrusionOk="0">
                    <a:moveTo>
                      <a:pt x="181927" y="36195"/>
                    </a:moveTo>
                    <a:cubicBezTo>
                      <a:pt x="181927" y="25717"/>
                      <a:pt x="184785" y="12382"/>
                      <a:pt x="196215" y="0"/>
                    </a:cubicBezTo>
                    <a:lnTo>
                      <a:pt x="0" y="0"/>
                    </a:lnTo>
                    <a:cubicBezTo>
                      <a:pt x="14288" y="15240"/>
                      <a:pt x="30480" y="30480"/>
                      <a:pt x="45720" y="45720"/>
                    </a:cubicBezTo>
                    <a:lnTo>
                      <a:pt x="182880" y="45720"/>
                    </a:lnTo>
                    <a:cubicBezTo>
                      <a:pt x="181927" y="41910"/>
                      <a:pt x="181927" y="39052"/>
                      <a:pt x="181927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40" name="Google Shape;7440;ge48d01fb7f_0_3011"/>
              <p:cNvSpPr/>
              <p:nvPr/>
            </p:nvSpPr>
            <p:spPr>
              <a:xfrm>
                <a:off x="6060757" y="3701415"/>
                <a:ext cx="711517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711517" h="45719" extrusionOk="0">
                    <a:moveTo>
                      <a:pt x="472440" y="14288"/>
                    </a:moveTo>
                    <a:lnTo>
                      <a:pt x="465772" y="15240"/>
                    </a:lnTo>
                    <a:cubicBezTo>
                      <a:pt x="410527" y="26670"/>
                      <a:pt x="353377" y="32385"/>
                      <a:pt x="300038" y="32385"/>
                    </a:cubicBezTo>
                    <a:cubicBezTo>
                      <a:pt x="246697" y="32385"/>
                      <a:pt x="179070" y="26670"/>
                      <a:pt x="135255" y="0"/>
                    </a:cubicBezTo>
                    <a:lnTo>
                      <a:pt x="0" y="0"/>
                    </a:lnTo>
                    <a:cubicBezTo>
                      <a:pt x="2858" y="3810"/>
                      <a:pt x="6667" y="7620"/>
                      <a:pt x="8572" y="11430"/>
                    </a:cubicBezTo>
                    <a:cubicBezTo>
                      <a:pt x="14288" y="21907"/>
                      <a:pt x="15240" y="34290"/>
                      <a:pt x="12383" y="45720"/>
                    </a:cubicBezTo>
                    <a:lnTo>
                      <a:pt x="665797" y="45720"/>
                    </a:lnTo>
                    <a:cubicBezTo>
                      <a:pt x="681990" y="31432"/>
                      <a:pt x="697230" y="16192"/>
                      <a:pt x="711518" y="0"/>
                    </a:cubicBezTo>
                    <a:lnTo>
                      <a:pt x="529590" y="0"/>
                    </a:lnTo>
                    <a:cubicBezTo>
                      <a:pt x="510540" y="4763"/>
                      <a:pt x="492442" y="9525"/>
                      <a:pt x="472440" y="1428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41" name="Google Shape;7441;ge48d01fb7f_0_3011"/>
              <p:cNvSpPr/>
              <p:nvPr/>
            </p:nvSpPr>
            <p:spPr>
              <a:xfrm>
                <a:off x="6172094" y="3539490"/>
                <a:ext cx="520239" cy="177164"/>
              </a:xfrm>
              <a:custGeom>
                <a:avLst/>
                <a:gdLst/>
                <a:ahLst/>
                <a:cxnLst/>
                <a:rect l="l" t="t" r="r" b="b"/>
                <a:pathLst>
                  <a:path w="520239" h="177164" extrusionOk="0">
                    <a:moveTo>
                      <a:pt x="167746" y="80010"/>
                    </a:moveTo>
                    <a:cubicBezTo>
                      <a:pt x="158221" y="80010"/>
                      <a:pt x="146791" y="78105"/>
                      <a:pt x="134408" y="76200"/>
                    </a:cubicBezTo>
                    <a:cubicBezTo>
                      <a:pt x="121073" y="74295"/>
                      <a:pt x="105833" y="71438"/>
                      <a:pt x="90593" y="71438"/>
                    </a:cubicBezTo>
                    <a:cubicBezTo>
                      <a:pt x="86783" y="71438"/>
                      <a:pt x="82973" y="71438"/>
                      <a:pt x="79163" y="71438"/>
                    </a:cubicBezTo>
                    <a:cubicBezTo>
                      <a:pt x="60113" y="71438"/>
                      <a:pt x="42968" y="73342"/>
                      <a:pt x="29633" y="77152"/>
                    </a:cubicBezTo>
                    <a:cubicBezTo>
                      <a:pt x="10583" y="81915"/>
                      <a:pt x="-17992" y="106680"/>
                      <a:pt x="15346" y="134302"/>
                    </a:cubicBezTo>
                    <a:cubicBezTo>
                      <a:pt x="42968" y="161925"/>
                      <a:pt x="103928" y="177165"/>
                      <a:pt x="188701" y="177165"/>
                    </a:cubicBezTo>
                    <a:cubicBezTo>
                      <a:pt x="241088" y="177165"/>
                      <a:pt x="297286" y="171450"/>
                      <a:pt x="351578" y="160020"/>
                    </a:cubicBezTo>
                    <a:lnTo>
                      <a:pt x="357293" y="159067"/>
                    </a:lnTo>
                    <a:cubicBezTo>
                      <a:pt x="426826" y="144780"/>
                      <a:pt x="483023" y="122872"/>
                      <a:pt x="506836" y="101917"/>
                    </a:cubicBezTo>
                    <a:lnTo>
                      <a:pt x="509693" y="99060"/>
                    </a:lnTo>
                    <a:cubicBezTo>
                      <a:pt x="515408" y="93345"/>
                      <a:pt x="519218" y="87630"/>
                      <a:pt x="520171" y="81915"/>
                    </a:cubicBezTo>
                    <a:cubicBezTo>
                      <a:pt x="521123" y="72390"/>
                      <a:pt x="513503" y="48577"/>
                      <a:pt x="415396" y="23813"/>
                    </a:cubicBezTo>
                    <a:cubicBezTo>
                      <a:pt x="357293" y="9525"/>
                      <a:pt x="279188" y="0"/>
                      <a:pt x="211561" y="0"/>
                    </a:cubicBezTo>
                    <a:lnTo>
                      <a:pt x="207751" y="0"/>
                    </a:lnTo>
                    <a:cubicBezTo>
                      <a:pt x="146791" y="0"/>
                      <a:pt x="113453" y="6667"/>
                      <a:pt x="99166" y="15240"/>
                    </a:cubicBezTo>
                    <a:cubicBezTo>
                      <a:pt x="96308" y="17145"/>
                      <a:pt x="93451" y="19050"/>
                      <a:pt x="92498" y="20955"/>
                    </a:cubicBezTo>
                    <a:cubicBezTo>
                      <a:pt x="91546" y="22860"/>
                      <a:pt x="90593" y="26670"/>
                      <a:pt x="91546" y="30480"/>
                    </a:cubicBezTo>
                    <a:cubicBezTo>
                      <a:pt x="101071" y="53340"/>
                      <a:pt x="140123" y="59055"/>
                      <a:pt x="175366" y="59055"/>
                    </a:cubicBezTo>
                    <a:cubicBezTo>
                      <a:pt x="195368" y="60007"/>
                      <a:pt x="194416" y="68580"/>
                      <a:pt x="190606" y="72390"/>
                    </a:cubicBezTo>
                    <a:cubicBezTo>
                      <a:pt x="183938" y="79057"/>
                      <a:pt x="174413" y="80010"/>
                      <a:pt x="167746" y="8001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42" name="Google Shape;7442;ge48d01fb7f_0_3011"/>
              <p:cNvSpPr/>
              <p:nvPr/>
            </p:nvSpPr>
            <p:spPr>
              <a:xfrm>
                <a:off x="6639877" y="3308984"/>
                <a:ext cx="231457" cy="38100"/>
              </a:xfrm>
              <a:custGeom>
                <a:avLst/>
                <a:gdLst/>
                <a:ahLst/>
                <a:cxnLst/>
                <a:rect l="l" t="t" r="r" b="b"/>
                <a:pathLst>
                  <a:path w="231457" h="38100" extrusionOk="0">
                    <a:moveTo>
                      <a:pt x="231457" y="20003"/>
                    </a:moveTo>
                    <a:lnTo>
                      <a:pt x="1905" y="0"/>
                    </a:lnTo>
                    <a:cubicBezTo>
                      <a:pt x="952" y="5715"/>
                      <a:pt x="952" y="12383"/>
                      <a:pt x="0" y="18098"/>
                    </a:cubicBezTo>
                    <a:lnTo>
                      <a:pt x="229552" y="38100"/>
                    </a:lnTo>
                    <a:cubicBezTo>
                      <a:pt x="229552" y="32385"/>
                      <a:pt x="230505" y="25718"/>
                      <a:pt x="231457" y="2000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43" name="Google Shape;7443;ge48d01fb7f_0_3011"/>
              <p:cNvSpPr/>
              <p:nvPr/>
            </p:nvSpPr>
            <p:spPr>
              <a:xfrm>
                <a:off x="6636067" y="3126104"/>
                <a:ext cx="230504" cy="58102"/>
              </a:xfrm>
              <a:custGeom>
                <a:avLst/>
                <a:gdLst/>
                <a:ahLst/>
                <a:cxnLst/>
                <a:rect l="l" t="t" r="r" b="b"/>
                <a:pathLst>
                  <a:path w="230504" h="58102" extrusionOk="0">
                    <a:moveTo>
                      <a:pt x="227648" y="0"/>
                    </a:moveTo>
                    <a:lnTo>
                      <a:pt x="0" y="40005"/>
                    </a:lnTo>
                    <a:cubicBezTo>
                      <a:pt x="953" y="45720"/>
                      <a:pt x="1905" y="52388"/>
                      <a:pt x="2858" y="58103"/>
                    </a:cubicBezTo>
                    <a:lnTo>
                      <a:pt x="230505" y="17145"/>
                    </a:lnTo>
                    <a:cubicBezTo>
                      <a:pt x="229553" y="12383"/>
                      <a:pt x="228600" y="6667"/>
                      <a:pt x="2276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44" name="Google Shape;7444;ge48d01fb7f_0_3011"/>
              <p:cNvSpPr/>
              <p:nvPr/>
            </p:nvSpPr>
            <p:spPr>
              <a:xfrm>
                <a:off x="6594157" y="2932747"/>
                <a:ext cx="217170" cy="114299"/>
              </a:xfrm>
              <a:custGeom>
                <a:avLst/>
                <a:gdLst/>
                <a:ahLst/>
                <a:cxnLst/>
                <a:rect l="l" t="t" r="r" b="b"/>
                <a:pathLst>
                  <a:path w="217170" h="114299" extrusionOk="0">
                    <a:moveTo>
                      <a:pt x="0" y="98107"/>
                    </a:moveTo>
                    <a:cubicBezTo>
                      <a:pt x="2858" y="103823"/>
                      <a:pt x="4763" y="109537"/>
                      <a:pt x="7620" y="114300"/>
                    </a:cubicBezTo>
                    <a:lnTo>
                      <a:pt x="217170" y="16192"/>
                    </a:lnTo>
                    <a:cubicBezTo>
                      <a:pt x="214313" y="10477"/>
                      <a:pt x="212408" y="4763"/>
                      <a:pt x="209550" y="0"/>
                    </a:cubicBezTo>
                    <a:lnTo>
                      <a:pt x="0" y="9810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45" name="Google Shape;7445;ge48d01fb7f_0_3011"/>
              <p:cNvSpPr/>
              <p:nvPr/>
            </p:nvSpPr>
            <p:spPr>
              <a:xfrm>
                <a:off x="6518909" y="2761297"/>
                <a:ext cx="188595" cy="163829"/>
              </a:xfrm>
              <a:custGeom>
                <a:avLst/>
                <a:gdLst/>
                <a:ahLst/>
                <a:cxnLst/>
                <a:rect l="l" t="t" r="r" b="b"/>
                <a:pathLst>
                  <a:path w="188595" h="163829" extrusionOk="0">
                    <a:moveTo>
                      <a:pt x="188595" y="14288"/>
                    </a:moveTo>
                    <a:cubicBezTo>
                      <a:pt x="184785" y="9525"/>
                      <a:pt x="180975" y="4763"/>
                      <a:pt x="177165" y="0"/>
                    </a:cubicBezTo>
                    <a:lnTo>
                      <a:pt x="0" y="149542"/>
                    </a:lnTo>
                    <a:cubicBezTo>
                      <a:pt x="3810" y="154305"/>
                      <a:pt x="7620" y="159067"/>
                      <a:pt x="11430" y="163830"/>
                    </a:cubicBezTo>
                    <a:lnTo>
                      <a:pt x="188595" y="14288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46" name="Google Shape;7446;ge48d01fb7f_0_3011"/>
              <p:cNvSpPr/>
              <p:nvPr/>
            </p:nvSpPr>
            <p:spPr>
              <a:xfrm>
                <a:off x="6419850" y="2628900"/>
                <a:ext cx="149542" cy="200025"/>
              </a:xfrm>
              <a:custGeom>
                <a:avLst/>
                <a:gdLst/>
                <a:ahLst/>
                <a:cxnLst/>
                <a:rect l="l" t="t" r="r" b="b"/>
                <a:pathLst>
                  <a:path w="149542" h="200025" extrusionOk="0">
                    <a:moveTo>
                      <a:pt x="149542" y="10477"/>
                    </a:moveTo>
                    <a:cubicBezTo>
                      <a:pt x="144780" y="6667"/>
                      <a:pt x="140017" y="2858"/>
                      <a:pt x="135255" y="0"/>
                    </a:cubicBezTo>
                    <a:lnTo>
                      <a:pt x="0" y="188595"/>
                    </a:lnTo>
                    <a:cubicBezTo>
                      <a:pt x="4763" y="192405"/>
                      <a:pt x="9525" y="196215"/>
                      <a:pt x="14288" y="200025"/>
                    </a:cubicBezTo>
                    <a:lnTo>
                      <a:pt x="149542" y="1047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47" name="Google Shape;7447;ge48d01fb7f_0_3011"/>
              <p:cNvSpPr/>
              <p:nvPr/>
            </p:nvSpPr>
            <p:spPr>
              <a:xfrm>
                <a:off x="6299834" y="2535554"/>
                <a:ext cx="100965" cy="222885"/>
              </a:xfrm>
              <a:custGeom>
                <a:avLst/>
                <a:gdLst/>
                <a:ahLst/>
                <a:cxnLst/>
                <a:rect l="l" t="t" r="r" b="b"/>
                <a:pathLst>
                  <a:path w="100965" h="222885" extrusionOk="0">
                    <a:moveTo>
                      <a:pt x="17145" y="222885"/>
                    </a:moveTo>
                    <a:lnTo>
                      <a:pt x="100965" y="6668"/>
                    </a:lnTo>
                    <a:cubicBezTo>
                      <a:pt x="95250" y="4763"/>
                      <a:pt x="89535" y="1905"/>
                      <a:pt x="83820" y="0"/>
                    </a:cubicBezTo>
                    <a:lnTo>
                      <a:pt x="0" y="216218"/>
                    </a:lnTo>
                    <a:cubicBezTo>
                      <a:pt x="6668" y="218123"/>
                      <a:pt x="12383" y="220980"/>
                      <a:pt x="17145" y="22288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48" name="Google Shape;7448;ge48d01fb7f_0_3011"/>
              <p:cNvSpPr/>
              <p:nvPr/>
            </p:nvSpPr>
            <p:spPr>
              <a:xfrm>
                <a:off x="5330189" y="3309937"/>
                <a:ext cx="228600" cy="37147"/>
              </a:xfrm>
              <a:custGeom>
                <a:avLst/>
                <a:gdLst/>
                <a:ahLst/>
                <a:cxnLst/>
                <a:rect l="l" t="t" r="r" b="b"/>
                <a:pathLst>
                  <a:path w="228600" h="37147" extrusionOk="0">
                    <a:moveTo>
                      <a:pt x="1905" y="37147"/>
                    </a:moveTo>
                    <a:lnTo>
                      <a:pt x="228600" y="18097"/>
                    </a:lnTo>
                    <a:cubicBezTo>
                      <a:pt x="227648" y="12383"/>
                      <a:pt x="226695" y="5715"/>
                      <a:pt x="226695" y="0"/>
                    </a:cubicBezTo>
                    <a:lnTo>
                      <a:pt x="0" y="19050"/>
                    </a:lnTo>
                    <a:cubicBezTo>
                      <a:pt x="0" y="24765"/>
                      <a:pt x="952" y="30480"/>
                      <a:pt x="1905" y="3714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49" name="Google Shape;7449;ge48d01fb7f_0_3011"/>
              <p:cNvSpPr/>
              <p:nvPr/>
            </p:nvSpPr>
            <p:spPr>
              <a:xfrm>
                <a:off x="5334000" y="3127057"/>
                <a:ext cx="227647" cy="58102"/>
              </a:xfrm>
              <a:custGeom>
                <a:avLst/>
                <a:gdLst/>
                <a:ahLst/>
                <a:cxnLst/>
                <a:rect l="l" t="t" r="r" b="b"/>
                <a:pathLst>
                  <a:path w="227647" h="58102" extrusionOk="0">
                    <a:moveTo>
                      <a:pt x="227648" y="40005"/>
                    </a:moveTo>
                    <a:lnTo>
                      <a:pt x="2858" y="0"/>
                    </a:lnTo>
                    <a:cubicBezTo>
                      <a:pt x="1905" y="5715"/>
                      <a:pt x="952" y="12383"/>
                      <a:pt x="0" y="18097"/>
                    </a:cubicBezTo>
                    <a:lnTo>
                      <a:pt x="224790" y="58102"/>
                    </a:lnTo>
                    <a:cubicBezTo>
                      <a:pt x="225742" y="51435"/>
                      <a:pt x="226695" y="45720"/>
                      <a:pt x="227648" y="400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50" name="Google Shape;7450;ge48d01fb7f_0_3011"/>
              <p:cNvSpPr/>
              <p:nvPr/>
            </p:nvSpPr>
            <p:spPr>
              <a:xfrm>
                <a:off x="5389245" y="2933700"/>
                <a:ext cx="215264" cy="113347"/>
              </a:xfrm>
              <a:custGeom>
                <a:avLst/>
                <a:gdLst/>
                <a:ahLst/>
                <a:cxnLst/>
                <a:rect l="l" t="t" r="r" b="b"/>
                <a:pathLst>
                  <a:path w="215264" h="113347" extrusionOk="0">
                    <a:moveTo>
                      <a:pt x="0" y="16192"/>
                    </a:moveTo>
                    <a:lnTo>
                      <a:pt x="207645" y="113347"/>
                    </a:lnTo>
                    <a:cubicBezTo>
                      <a:pt x="209550" y="107633"/>
                      <a:pt x="212407" y="101917"/>
                      <a:pt x="215265" y="97155"/>
                    </a:cubicBezTo>
                    <a:lnTo>
                      <a:pt x="7620" y="0"/>
                    </a:lnTo>
                    <a:cubicBezTo>
                      <a:pt x="4763" y="4763"/>
                      <a:pt x="1905" y="10477"/>
                      <a:pt x="0" y="1619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51" name="Google Shape;7451;ge48d01fb7f_0_3011"/>
              <p:cNvSpPr/>
              <p:nvPr/>
            </p:nvSpPr>
            <p:spPr>
              <a:xfrm>
                <a:off x="5492114" y="2762250"/>
                <a:ext cx="187642" cy="161925"/>
              </a:xfrm>
              <a:custGeom>
                <a:avLst/>
                <a:gdLst/>
                <a:ahLst/>
                <a:cxnLst/>
                <a:rect l="l" t="t" r="r" b="b"/>
                <a:pathLst>
                  <a:path w="187642" h="161925" extrusionOk="0">
                    <a:moveTo>
                      <a:pt x="187643" y="147638"/>
                    </a:moveTo>
                    <a:lnTo>
                      <a:pt x="11430" y="0"/>
                    </a:lnTo>
                    <a:cubicBezTo>
                      <a:pt x="7620" y="4763"/>
                      <a:pt x="3810" y="9525"/>
                      <a:pt x="0" y="14288"/>
                    </a:cubicBezTo>
                    <a:lnTo>
                      <a:pt x="175260" y="161925"/>
                    </a:lnTo>
                    <a:cubicBezTo>
                      <a:pt x="180023" y="157163"/>
                      <a:pt x="183833" y="152400"/>
                      <a:pt x="187643" y="14763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52" name="Google Shape;7452;ge48d01fb7f_0_3011"/>
              <p:cNvSpPr/>
              <p:nvPr/>
            </p:nvSpPr>
            <p:spPr>
              <a:xfrm>
                <a:off x="5621654" y="2635567"/>
                <a:ext cx="151447" cy="197167"/>
              </a:xfrm>
              <a:custGeom>
                <a:avLst/>
                <a:gdLst/>
                <a:ahLst/>
                <a:cxnLst/>
                <a:rect l="l" t="t" r="r" b="b"/>
                <a:pathLst>
                  <a:path w="151447" h="197167" extrusionOk="0">
                    <a:moveTo>
                      <a:pt x="137160" y="197168"/>
                    </a:moveTo>
                    <a:cubicBezTo>
                      <a:pt x="141923" y="193358"/>
                      <a:pt x="146685" y="189548"/>
                      <a:pt x="151448" y="185738"/>
                    </a:cubicBezTo>
                    <a:lnTo>
                      <a:pt x="14288" y="0"/>
                    </a:lnTo>
                    <a:cubicBezTo>
                      <a:pt x="9525" y="3810"/>
                      <a:pt x="4763" y="7620"/>
                      <a:pt x="0" y="11430"/>
                    </a:cubicBezTo>
                    <a:lnTo>
                      <a:pt x="137160" y="197168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53" name="Google Shape;7453;ge48d01fb7f_0_3011"/>
              <p:cNvSpPr/>
              <p:nvPr/>
            </p:nvSpPr>
            <p:spPr>
              <a:xfrm>
                <a:off x="5765482" y="2550795"/>
                <a:ext cx="109537" cy="219075"/>
              </a:xfrm>
              <a:custGeom>
                <a:avLst/>
                <a:gdLst/>
                <a:ahLst/>
                <a:cxnLst/>
                <a:rect l="l" t="t" r="r" b="b"/>
                <a:pathLst>
                  <a:path w="109537" h="219075" extrusionOk="0">
                    <a:moveTo>
                      <a:pt x="109538" y="210502"/>
                    </a:moveTo>
                    <a:lnTo>
                      <a:pt x="16192" y="0"/>
                    </a:lnTo>
                    <a:cubicBezTo>
                      <a:pt x="10477" y="2857"/>
                      <a:pt x="4763" y="4763"/>
                      <a:pt x="0" y="7620"/>
                    </a:cubicBezTo>
                    <a:lnTo>
                      <a:pt x="93345" y="219075"/>
                    </a:lnTo>
                    <a:cubicBezTo>
                      <a:pt x="98107" y="215265"/>
                      <a:pt x="103822" y="212407"/>
                      <a:pt x="109538" y="2105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54" name="Google Shape;7454;ge48d01fb7f_0_3011"/>
              <p:cNvSpPr/>
              <p:nvPr/>
            </p:nvSpPr>
            <p:spPr>
              <a:xfrm>
                <a:off x="6642734" y="3220402"/>
                <a:ext cx="401955" cy="36194"/>
              </a:xfrm>
              <a:custGeom>
                <a:avLst/>
                <a:gdLst/>
                <a:ahLst/>
                <a:cxnLst/>
                <a:rect l="l" t="t" r="r" b="b"/>
                <a:pathLst>
                  <a:path w="401955" h="36194" extrusionOk="0">
                    <a:moveTo>
                      <a:pt x="953" y="36195"/>
                    </a:moveTo>
                    <a:lnTo>
                      <a:pt x="401955" y="18097"/>
                    </a:lnTo>
                    <a:cubicBezTo>
                      <a:pt x="401955" y="12382"/>
                      <a:pt x="401955" y="5715"/>
                      <a:pt x="401003" y="0"/>
                    </a:cubicBezTo>
                    <a:lnTo>
                      <a:pt x="0" y="18097"/>
                    </a:lnTo>
                    <a:cubicBezTo>
                      <a:pt x="953" y="23813"/>
                      <a:pt x="953" y="29527"/>
                      <a:pt x="953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55" name="Google Shape;7455;ge48d01fb7f_0_3011"/>
              <p:cNvSpPr/>
              <p:nvPr/>
            </p:nvSpPr>
            <p:spPr>
              <a:xfrm>
                <a:off x="6619875" y="2976562"/>
                <a:ext cx="388620" cy="138112"/>
              </a:xfrm>
              <a:custGeom>
                <a:avLst/>
                <a:gdLst/>
                <a:ahLst/>
                <a:cxnLst/>
                <a:rect l="l" t="t" r="r" b="b"/>
                <a:pathLst>
                  <a:path w="388620" h="138112" extrusionOk="0">
                    <a:moveTo>
                      <a:pt x="4763" y="138113"/>
                    </a:moveTo>
                    <a:lnTo>
                      <a:pt x="388620" y="17145"/>
                    </a:lnTo>
                    <a:cubicBezTo>
                      <a:pt x="386715" y="11430"/>
                      <a:pt x="384810" y="5715"/>
                      <a:pt x="383858" y="0"/>
                    </a:cubicBezTo>
                    <a:lnTo>
                      <a:pt x="0" y="120967"/>
                    </a:lnTo>
                    <a:cubicBezTo>
                      <a:pt x="1905" y="126683"/>
                      <a:pt x="3810" y="132397"/>
                      <a:pt x="4763" y="1381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56" name="Google Shape;7456;ge48d01fb7f_0_3011"/>
              <p:cNvSpPr/>
              <p:nvPr/>
            </p:nvSpPr>
            <p:spPr>
              <a:xfrm>
                <a:off x="6560820" y="2752725"/>
                <a:ext cx="348614" cy="231457"/>
              </a:xfrm>
              <a:custGeom>
                <a:avLst/>
                <a:gdLst/>
                <a:ahLst/>
                <a:cxnLst/>
                <a:rect l="l" t="t" r="r" b="b"/>
                <a:pathLst>
                  <a:path w="348614" h="231457" extrusionOk="0">
                    <a:moveTo>
                      <a:pt x="9525" y="231458"/>
                    </a:moveTo>
                    <a:lnTo>
                      <a:pt x="348615" y="15240"/>
                    </a:lnTo>
                    <a:cubicBezTo>
                      <a:pt x="345758" y="10477"/>
                      <a:pt x="341947" y="4763"/>
                      <a:pt x="339090" y="0"/>
                    </a:cubicBezTo>
                    <a:lnTo>
                      <a:pt x="0" y="216217"/>
                    </a:lnTo>
                    <a:cubicBezTo>
                      <a:pt x="2858" y="220980"/>
                      <a:pt x="5715" y="225742"/>
                      <a:pt x="9525" y="2314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57" name="Google Shape;7457;ge48d01fb7f_0_3011"/>
              <p:cNvSpPr/>
              <p:nvPr/>
            </p:nvSpPr>
            <p:spPr>
              <a:xfrm>
                <a:off x="6470332" y="2562225"/>
                <a:ext cx="284797" cy="309562"/>
              </a:xfrm>
              <a:custGeom>
                <a:avLst/>
                <a:gdLst/>
                <a:ahLst/>
                <a:cxnLst/>
                <a:rect l="l" t="t" r="r" b="b"/>
                <a:pathLst>
                  <a:path w="284797" h="309562" extrusionOk="0">
                    <a:moveTo>
                      <a:pt x="284797" y="12383"/>
                    </a:moveTo>
                    <a:cubicBezTo>
                      <a:pt x="280035" y="8573"/>
                      <a:pt x="276225" y="3810"/>
                      <a:pt x="271463" y="0"/>
                    </a:cubicBezTo>
                    <a:lnTo>
                      <a:pt x="0" y="297180"/>
                    </a:lnTo>
                    <a:cubicBezTo>
                      <a:pt x="4763" y="300990"/>
                      <a:pt x="8572" y="305753"/>
                      <a:pt x="13335" y="309563"/>
                    </a:cubicBezTo>
                    <a:lnTo>
                      <a:pt x="284797" y="12383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58" name="Google Shape;7458;ge48d01fb7f_0_3011"/>
              <p:cNvSpPr/>
              <p:nvPr/>
            </p:nvSpPr>
            <p:spPr>
              <a:xfrm>
                <a:off x="6357937" y="2423160"/>
                <a:ext cx="205740" cy="364807"/>
              </a:xfrm>
              <a:custGeom>
                <a:avLst/>
                <a:gdLst/>
                <a:ahLst/>
                <a:cxnLst/>
                <a:rect l="l" t="t" r="r" b="b"/>
                <a:pathLst>
                  <a:path w="205740" h="364807" extrusionOk="0">
                    <a:moveTo>
                      <a:pt x="205740" y="8573"/>
                    </a:moveTo>
                    <a:cubicBezTo>
                      <a:pt x="200025" y="5715"/>
                      <a:pt x="195263" y="2857"/>
                      <a:pt x="189547" y="0"/>
                    </a:cubicBezTo>
                    <a:lnTo>
                      <a:pt x="0" y="355282"/>
                    </a:lnTo>
                    <a:cubicBezTo>
                      <a:pt x="5715" y="358140"/>
                      <a:pt x="10478" y="360998"/>
                      <a:pt x="16192" y="364807"/>
                    </a:cubicBezTo>
                    <a:lnTo>
                      <a:pt x="205740" y="8573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59" name="Google Shape;7459;ge48d01fb7f_0_3011"/>
              <p:cNvSpPr/>
              <p:nvPr/>
            </p:nvSpPr>
            <p:spPr>
              <a:xfrm>
                <a:off x="5155882" y="3220402"/>
                <a:ext cx="398144" cy="35242"/>
              </a:xfrm>
              <a:custGeom>
                <a:avLst/>
                <a:gdLst/>
                <a:ahLst/>
                <a:cxnLst/>
                <a:rect l="l" t="t" r="r" b="b"/>
                <a:pathLst>
                  <a:path w="398144" h="35242" extrusionOk="0">
                    <a:moveTo>
                      <a:pt x="398145" y="17145"/>
                    </a:moveTo>
                    <a:lnTo>
                      <a:pt x="953" y="0"/>
                    </a:lnTo>
                    <a:cubicBezTo>
                      <a:pt x="953" y="5715"/>
                      <a:pt x="953" y="12382"/>
                      <a:pt x="0" y="18097"/>
                    </a:cubicBezTo>
                    <a:lnTo>
                      <a:pt x="398145" y="35242"/>
                    </a:lnTo>
                    <a:cubicBezTo>
                      <a:pt x="398145" y="29527"/>
                      <a:pt x="398145" y="23813"/>
                      <a:pt x="398145" y="1714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60" name="Google Shape;7460;ge48d01fb7f_0_3011"/>
              <p:cNvSpPr/>
              <p:nvPr/>
            </p:nvSpPr>
            <p:spPr>
              <a:xfrm>
                <a:off x="5193030" y="2977514"/>
                <a:ext cx="384809" cy="137160"/>
              </a:xfrm>
              <a:custGeom>
                <a:avLst/>
                <a:gdLst/>
                <a:ahLst/>
                <a:cxnLst/>
                <a:rect l="l" t="t" r="r" b="b"/>
                <a:pathLst>
                  <a:path w="384809" h="137160" extrusionOk="0">
                    <a:moveTo>
                      <a:pt x="384810" y="120015"/>
                    </a:moveTo>
                    <a:lnTo>
                      <a:pt x="4763" y="0"/>
                    </a:lnTo>
                    <a:cubicBezTo>
                      <a:pt x="2857" y="5715"/>
                      <a:pt x="952" y="11430"/>
                      <a:pt x="0" y="17145"/>
                    </a:cubicBezTo>
                    <a:lnTo>
                      <a:pt x="381000" y="137160"/>
                    </a:lnTo>
                    <a:cubicBezTo>
                      <a:pt x="381953" y="131445"/>
                      <a:pt x="382905" y="125730"/>
                      <a:pt x="384810" y="12001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61" name="Google Shape;7461;ge48d01fb7f_0_3011"/>
              <p:cNvSpPr/>
              <p:nvPr/>
            </p:nvSpPr>
            <p:spPr>
              <a:xfrm>
                <a:off x="5291137" y="2752725"/>
                <a:ext cx="346710" cy="230504"/>
              </a:xfrm>
              <a:custGeom>
                <a:avLst/>
                <a:gdLst/>
                <a:ahLst/>
                <a:cxnLst/>
                <a:rect l="l" t="t" r="r" b="b"/>
                <a:pathLst>
                  <a:path w="346710" h="230504" extrusionOk="0">
                    <a:moveTo>
                      <a:pt x="346710" y="215265"/>
                    </a:moveTo>
                    <a:lnTo>
                      <a:pt x="9525" y="0"/>
                    </a:lnTo>
                    <a:cubicBezTo>
                      <a:pt x="6668" y="4763"/>
                      <a:pt x="2857" y="10477"/>
                      <a:pt x="0" y="15240"/>
                    </a:cubicBezTo>
                    <a:lnTo>
                      <a:pt x="337185" y="230505"/>
                    </a:lnTo>
                    <a:cubicBezTo>
                      <a:pt x="340042" y="224790"/>
                      <a:pt x="342900" y="220027"/>
                      <a:pt x="346710" y="21526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62" name="Google Shape;7462;ge48d01fb7f_0_3011"/>
              <p:cNvSpPr/>
              <p:nvPr/>
            </p:nvSpPr>
            <p:spPr>
              <a:xfrm>
                <a:off x="5434012" y="2573654"/>
                <a:ext cx="288607" cy="302895"/>
              </a:xfrm>
              <a:custGeom>
                <a:avLst/>
                <a:gdLst/>
                <a:ahLst/>
                <a:cxnLst/>
                <a:rect l="l" t="t" r="r" b="b"/>
                <a:pathLst>
                  <a:path w="288607" h="302895" extrusionOk="0">
                    <a:moveTo>
                      <a:pt x="288608" y="290513"/>
                    </a:moveTo>
                    <a:lnTo>
                      <a:pt x="13335" y="0"/>
                    </a:lnTo>
                    <a:cubicBezTo>
                      <a:pt x="8573" y="3810"/>
                      <a:pt x="4763" y="8573"/>
                      <a:pt x="0" y="12383"/>
                    </a:cubicBezTo>
                    <a:lnTo>
                      <a:pt x="275273" y="302895"/>
                    </a:lnTo>
                    <a:cubicBezTo>
                      <a:pt x="279083" y="299085"/>
                      <a:pt x="283845" y="294323"/>
                      <a:pt x="288608" y="2905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63" name="Google Shape;7463;ge48d01fb7f_0_3011"/>
              <p:cNvSpPr/>
              <p:nvPr/>
            </p:nvSpPr>
            <p:spPr>
              <a:xfrm>
                <a:off x="5604510" y="2442210"/>
                <a:ext cx="217169" cy="356235"/>
              </a:xfrm>
              <a:custGeom>
                <a:avLst/>
                <a:gdLst/>
                <a:ahLst/>
                <a:cxnLst/>
                <a:rect l="l" t="t" r="r" b="b"/>
                <a:pathLst>
                  <a:path w="217169" h="356235" extrusionOk="0">
                    <a:moveTo>
                      <a:pt x="0" y="9525"/>
                    </a:moveTo>
                    <a:lnTo>
                      <a:pt x="201930" y="356235"/>
                    </a:lnTo>
                    <a:cubicBezTo>
                      <a:pt x="206692" y="353378"/>
                      <a:pt x="212407" y="349567"/>
                      <a:pt x="217170" y="346710"/>
                    </a:cubicBezTo>
                    <a:lnTo>
                      <a:pt x="16192" y="0"/>
                    </a:lnTo>
                    <a:cubicBezTo>
                      <a:pt x="10477" y="2857"/>
                      <a:pt x="5715" y="5715"/>
                      <a:pt x="0" y="952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64" name="Google Shape;7464;ge48d01fb7f_0_3011"/>
              <p:cNvSpPr/>
              <p:nvPr/>
            </p:nvSpPr>
            <p:spPr>
              <a:xfrm>
                <a:off x="5412104" y="2451735"/>
                <a:ext cx="70485" cy="72007"/>
              </a:xfrm>
              <a:custGeom>
                <a:avLst/>
                <a:gdLst/>
                <a:ahLst/>
                <a:cxnLst/>
                <a:rect l="l" t="t" r="r" b="b"/>
                <a:pathLst>
                  <a:path w="70485" h="72007" extrusionOk="0">
                    <a:moveTo>
                      <a:pt x="41910" y="11430"/>
                    </a:moveTo>
                    <a:lnTo>
                      <a:pt x="28575" y="0"/>
                    </a:lnTo>
                    <a:lnTo>
                      <a:pt x="6668" y="24765"/>
                    </a:lnTo>
                    <a:cubicBezTo>
                      <a:pt x="1905" y="29527"/>
                      <a:pt x="0" y="35242"/>
                      <a:pt x="0" y="41910"/>
                    </a:cubicBezTo>
                    <a:cubicBezTo>
                      <a:pt x="0" y="48577"/>
                      <a:pt x="2858" y="54292"/>
                      <a:pt x="7620" y="58102"/>
                    </a:cubicBezTo>
                    <a:cubicBezTo>
                      <a:pt x="13335" y="62865"/>
                      <a:pt x="21908" y="67627"/>
                      <a:pt x="32385" y="69532"/>
                    </a:cubicBezTo>
                    <a:cubicBezTo>
                      <a:pt x="42863" y="72390"/>
                      <a:pt x="55245" y="72390"/>
                      <a:pt x="69533" y="71438"/>
                    </a:cubicBezTo>
                    <a:lnTo>
                      <a:pt x="70485" y="63817"/>
                    </a:lnTo>
                    <a:cubicBezTo>
                      <a:pt x="61913" y="63817"/>
                      <a:pt x="53340" y="62865"/>
                      <a:pt x="46673" y="60960"/>
                    </a:cubicBezTo>
                    <a:cubicBezTo>
                      <a:pt x="40005" y="59055"/>
                      <a:pt x="34290" y="56198"/>
                      <a:pt x="30480" y="52388"/>
                    </a:cubicBezTo>
                    <a:cubicBezTo>
                      <a:pt x="26670" y="49530"/>
                      <a:pt x="24765" y="44767"/>
                      <a:pt x="23813" y="40005"/>
                    </a:cubicBezTo>
                    <a:cubicBezTo>
                      <a:pt x="22860" y="35242"/>
                      <a:pt x="24765" y="31432"/>
                      <a:pt x="27623" y="27623"/>
                    </a:cubicBezTo>
                    <a:lnTo>
                      <a:pt x="41910" y="1143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65" name="Google Shape;7465;ge48d01fb7f_0_3011"/>
              <p:cNvSpPr/>
              <p:nvPr/>
            </p:nvSpPr>
            <p:spPr>
              <a:xfrm>
                <a:off x="5534025" y="2244089"/>
                <a:ext cx="77033" cy="27622"/>
              </a:xfrm>
              <a:custGeom>
                <a:avLst/>
                <a:gdLst/>
                <a:ahLst/>
                <a:cxnLst/>
                <a:rect l="l" t="t" r="r" b="b"/>
                <a:pathLst>
                  <a:path w="77033" h="27622" extrusionOk="0">
                    <a:moveTo>
                      <a:pt x="24765" y="15240"/>
                    </a:moveTo>
                    <a:cubicBezTo>
                      <a:pt x="27623" y="13335"/>
                      <a:pt x="30480" y="12383"/>
                      <a:pt x="34290" y="12383"/>
                    </a:cubicBezTo>
                    <a:cubicBezTo>
                      <a:pt x="37148" y="12383"/>
                      <a:pt x="40005" y="12383"/>
                      <a:pt x="42863" y="13335"/>
                    </a:cubicBezTo>
                    <a:lnTo>
                      <a:pt x="75248" y="27623"/>
                    </a:lnTo>
                    <a:cubicBezTo>
                      <a:pt x="80010" y="24765"/>
                      <a:pt x="75248" y="20003"/>
                      <a:pt x="60960" y="12383"/>
                    </a:cubicBezTo>
                    <a:cubicBezTo>
                      <a:pt x="53340" y="8573"/>
                      <a:pt x="48577" y="6668"/>
                      <a:pt x="45720" y="5715"/>
                    </a:cubicBezTo>
                    <a:cubicBezTo>
                      <a:pt x="39052" y="2858"/>
                      <a:pt x="31433" y="953"/>
                      <a:pt x="23813" y="0"/>
                    </a:cubicBezTo>
                    <a:cubicBezTo>
                      <a:pt x="16192" y="0"/>
                      <a:pt x="10477" y="953"/>
                      <a:pt x="5715" y="3810"/>
                    </a:cubicBezTo>
                    <a:cubicBezTo>
                      <a:pt x="2858" y="5715"/>
                      <a:pt x="952" y="7620"/>
                      <a:pt x="0" y="9525"/>
                    </a:cubicBezTo>
                    <a:lnTo>
                      <a:pt x="17145" y="21908"/>
                    </a:lnTo>
                    <a:cubicBezTo>
                      <a:pt x="19050" y="18098"/>
                      <a:pt x="21908" y="16193"/>
                      <a:pt x="24765" y="1524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66" name="Google Shape;7466;ge48d01fb7f_0_3011"/>
              <p:cNvSpPr/>
              <p:nvPr/>
            </p:nvSpPr>
            <p:spPr>
              <a:xfrm>
                <a:off x="5629275" y="2180186"/>
                <a:ext cx="80010" cy="46758"/>
              </a:xfrm>
              <a:custGeom>
                <a:avLst/>
                <a:gdLst/>
                <a:ahLst/>
                <a:cxnLst/>
                <a:rect l="l" t="t" r="r" b="b"/>
                <a:pathLst>
                  <a:path w="80010" h="46758" extrusionOk="0">
                    <a:moveTo>
                      <a:pt x="20002" y="43901"/>
                    </a:moveTo>
                    <a:cubicBezTo>
                      <a:pt x="22860" y="41996"/>
                      <a:pt x="25717" y="41043"/>
                      <a:pt x="27623" y="40091"/>
                    </a:cubicBezTo>
                    <a:cubicBezTo>
                      <a:pt x="32385" y="38186"/>
                      <a:pt x="38100" y="37233"/>
                      <a:pt x="44767" y="37233"/>
                    </a:cubicBezTo>
                    <a:cubicBezTo>
                      <a:pt x="52388" y="37233"/>
                      <a:pt x="60008" y="39138"/>
                      <a:pt x="68580" y="41996"/>
                    </a:cubicBezTo>
                    <a:lnTo>
                      <a:pt x="80010" y="37233"/>
                    </a:lnTo>
                    <a:lnTo>
                      <a:pt x="50483" y="10563"/>
                    </a:lnTo>
                    <a:cubicBezTo>
                      <a:pt x="45720" y="5801"/>
                      <a:pt x="40958" y="2943"/>
                      <a:pt x="36195" y="1038"/>
                    </a:cubicBezTo>
                    <a:cubicBezTo>
                      <a:pt x="30480" y="-867"/>
                      <a:pt x="25717" y="86"/>
                      <a:pt x="20955" y="1991"/>
                    </a:cubicBezTo>
                    <a:cubicBezTo>
                      <a:pt x="15240" y="4848"/>
                      <a:pt x="11430" y="7706"/>
                      <a:pt x="9525" y="9611"/>
                    </a:cubicBezTo>
                    <a:lnTo>
                      <a:pt x="26670" y="21993"/>
                    </a:lnTo>
                    <a:cubicBezTo>
                      <a:pt x="26670" y="21041"/>
                      <a:pt x="27623" y="19136"/>
                      <a:pt x="28575" y="18183"/>
                    </a:cubicBezTo>
                    <a:cubicBezTo>
                      <a:pt x="30480" y="16278"/>
                      <a:pt x="32385" y="15326"/>
                      <a:pt x="34290" y="14373"/>
                    </a:cubicBezTo>
                    <a:cubicBezTo>
                      <a:pt x="37148" y="13421"/>
                      <a:pt x="40005" y="13421"/>
                      <a:pt x="43815" y="14373"/>
                    </a:cubicBezTo>
                    <a:cubicBezTo>
                      <a:pt x="47625" y="16278"/>
                      <a:pt x="51435" y="18183"/>
                      <a:pt x="55245" y="21993"/>
                    </a:cubicBezTo>
                    <a:lnTo>
                      <a:pt x="73342" y="35328"/>
                    </a:lnTo>
                    <a:lnTo>
                      <a:pt x="71438" y="36281"/>
                    </a:lnTo>
                    <a:cubicBezTo>
                      <a:pt x="54292" y="31518"/>
                      <a:pt x="40958" y="27708"/>
                      <a:pt x="31433" y="25803"/>
                    </a:cubicBezTo>
                    <a:cubicBezTo>
                      <a:pt x="20955" y="23898"/>
                      <a:pt x="13335" y="23898"/>
                      <a:pt x="9525" y="25803"/>
                    </a:cubicBezTo>
                    <a:cubicBezTo>
                      <a:pt x="7620" y="26756"/>
                      <a:pt x="5715" y="27708"/>
                      <a:pt x="3810" y="28661"/>
                    </a:cubicBezTo>
                    <a:cubicBezTo>
                      <a:pt x="1905" y="29613"/>
                      <a:pt x="952" y="30566"/>
                      <a:pt x="0" y="32471"/>
                    </a:cubicBezTo>
                    <a:lnTo>
                      <a:pt x="16192" y="46758"/>
                    </a:lnTo>
                    <a:cubicBezTo>
                      <a:pt x="16192" y="46758"/>
                      <a:pt x="18098" y="45806"/>
                      <a:pt x="20002" y="4390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67" name="Google Shape;7467;ge48d01fb7f_0_3011"/>
              <p:cNvSpPr/>
              <p:nvPr/>
            </p:nvSpPr>
            <p:spPr>
              <a:xfrm>
                <a:off x="5366385" y="2163127"/>
                <a:ext cx="518291" cy="331470"/>
              </a:xfrm>
              <a:custGeom>
                <a:avLst/>
                <a:gdLst/>
                <a:ahLst/>
                <a:cxnLst/>
                <a:rect l="l" t="t" r="r" b="b"/>
                <a:pathLst>
                  <a:path w="518291" h="331470" extrusionOk="0">
                    <a:moveTo>
                      <a:pt x="83820" y="260985"/>
                    </a:moveTo>
                    <a:cubicBezTo>
                      <a:pt x="84773" y="260985"/>
                      <a:pt x="85725" y="260985"/>
                      <a:pt x="86677" y="261938"/>
                    </a:cubicBezTo>
                    <a:cubicBezTo>
                      <a:pt x="87630" y="262890"/>
                      <a:pt x="89535" y="263843"/>
                      <a:pt x="90488" y="264795"/>
                    </a:cubicBezTo>
                    <a:cubicBezTo>
                      <a:pt x="93345" y="267653"/>
                      <a:pt x="94298" y="272415"/>
                      <a:pt x="92392" y="278130"/>
                    </a:cubicBezTo>
                    <a:cubicBezTo>
                      <a:pt x="90488" y="283845"/>
                      <a:pt x="87630" y="289560"/>
                      <a:pt x="81915" y="294323"/>
                    </a:cubicBezTo>
                    <a:cubicBezTo>
                      <a:pt x="93345" y="301943"/>
                      <a:pt x="105727" y="305753"/>
                      <a:pt x="118110" y="307658"/>
                    </a:cubicBezTo>
                    <a:cubicBezTo>
                      <a:pt x="129540" y="308610"/>
                      <a:pt x="139065" y="305753"/>
                      <a:pt x="145732" y="300038"/>
                    </a:cubicBezTo>
                    <a:cubicBezTo>
                      <a:pt x="148590" y="297180"/>
                      <a:pt x="151448" y="293370"/>
                      <a:pt x="152400" y="289560"/>
                    </a:cubicBezTo>
                    <a:cubicBezTo>
                      <a:pt x="154305" y="284798"/>
                      <a:pt x="156210" y="280988"/>
                      <a:pt x="156210" y="275273"/>
                    </a:cubicBezTo>
                    <a:lnTo>
                      <a:pt x="170498" y="289560"/>
                    </a:lnTo>
                    <a:lnTo>
                      <a:pt x="193357" y="284798"/>
                    </a:lnTo>
                    <a:lnTo>
                      <a:pt x="129540" y="218123"/>
                    </a:lnTo>
                    <a:cubicBezTo>
                      <a:pt x="139065" y="209550"/>
                      <a:pt x="148590" y="201930"/>
                      <a:pt x="158115" y="193358"/>
                    </a:cubicBezTo>
                    <a:lnTo>
                      <a:pt x="206692" y="255270"/>
                    </a:lnTo>
                    <a:lnTo>
                      <a:pt x="231457" y="253365"/>
                    </a:lnTo>
                    <a:lnTo>
                      <a:pt x="174307" y="180023"/>
                    </a:lnTo>
                    <a:cubicBezTo>
                      <a:pt x="184785" y="171450"/>
                      <a:pt x="196215" y="163830"/>
                      <a:pt x="206692" y="156210"/>
                    </a:cubicBezTo>
                    <a:lnTo>
                      <a:pt x="221932" y="180023"/>
                    </a:lnTo>
                    <a:lnTo>
                      <a:pt x="213360" y="185738"/>
                    </a:lnTo>
                    <a:cubicBezTo>
                      <a:pt x="212407" y="186690"/>
                      <a:pt x="211455" y="187643"/>
                      <a:pt x="211455" y="189548"/>
                    </a:cubicBezTo>
                    <a:cubicBezTo>
                      <a:pt x="210502" y="190500"/>
                      <a:pt x="211455" y="192405"/>
                      <a:pt x="212407" y="193358"/>
                    </a:cubicBezTo>
                    <a:cubicBezTo>
                      <a:pt x="215265" y="197168"/>
                      <a:pt x="220980" y="200025"/>
                      <a:pt x="231457" y="201930"/>
                    </a:cubicBezTo>
                    <a:cubicBezTo>
                      <a:pt x="241935" y="203835"/>
                      <a:pt x="248602" y="203835"/>
                      <a:pt x="252413" y="200978"/>
                    </a:cubicBezTo>
                    <a:cubicBezTo>
                      <a:pt x="254317" y="200025"/>
                      <a:pt x="255270" y="198120"/>
                      <a:pt x="255270" y="197168"/>
                    </a:cubicBezTo>
                    <a:cubicBezTo>
                      <a:pt x="255270" y="195263"/>
                      <a:pt x="255270" y="193358"/>
                      <a:pt x="254317" y="192405"/>
                    </a:cubicBezTo>
                    <a:lnTo>
                      <a:pt x="223838" y="145733"/>
                    </a:lnTo>
                    <a:cubicBezTo>
                      <a:pt x="231457" y="140970"/>
                      <a:pt x="239077" y="135255"/>
                      <a:pt x="246698" y="130493"/>
                    </a:cubicBezTo>
                    <a:lnTo>
                      <a:pt x="291465" y="199073"/>
                    </a:lnTo>
                    <a:lnTo>
                      <a:pt x="314325" y="197168"/>
                    </a:lnTo>
                    <a:lnTo>
                      <a:pt x="263842" y="119063"/>
                    </a:lnTo>
                    <a:cubicBezTo>
                      <a:pt x="286703" y="104775"/>
                      <a:pt x="310515" y="92393"/>
                      <a:pt x="335280" y="80010"/>
                    </a:cubicBezTo>
                    <a:lnTo>
                      <a:pt x="347663" y="105728"/>
                    </a:lnTo>
                    <a:lnTo>
                      <a:pt x="307657" y="125730"/>
                    </a:lnTo>
                    <a:cubicBezTo>
                      <a:pt x="305753" y="126683"/>
                      <a:pt x="303848" y="128588"/>
                      <a:pt x="302895" y="130493"/>
                    </a:cubicBezTo>
                    <a:cubicBezTo>
                      <a:pt x="301942" y="133350"/>
                      <a:pt x="301942" y="135255"/>
                      <a:pt x="302895" y="137160"/>
                    </a:cubicBezTo>
                    <a:cubicBezTo>
                      <a:pt x="305753" y="141923"/>
                      <a:pt x="310515" y="146685"/>
                      <a:pt x="317182" y="149543"/>
                    </a:cubicBezTo>
                    <a:cubicBezTo>
                      <a:pt x="323850" y="153353"/>
                      <a:pt x="329565" y="154305"/>
                      <a:pt x="333375" y="152400"/>
                    </a:cubicBezTo>
                    <a:cubicBezTo>
                      <a:pt x="334328" y="151448"/>
                      <a:pt x="335280" y="150495"/>
                      <a:pt x="335280" y="149543"/>
                    </a:cubicBezTo>
                    <a:cubicBezTo>
                      <a:pt x="336232" y="148590"/>
                      <a:pt x="336232" y="147638"/>
                      <a:pt x="335280" y="145733"/>
                    </a:cubicBezTo>
                    <a:lnTo>
                      <a:pt x="331470" y="139065"/>
                    </a:lnTo>
                    <a:cubicBezTo>
                      <a:pt x="330517" y="138113"/>
                      <a:pt x="330517" y="136208"/>
                      <a:pt x="331470" y="135255"/>
                    </a:cubicBezTo>
                    <a:cubicBezTo>
                      <a:pt x="331470" y="134303"/>
                      <a:pt x="332423" y="132398"/>
                      <a:pt x="333375" y="132398"/>
                    </a:cubicBezTo>
                    <a:lnTo>
                      <a:pt x="355282" y="120968"/>
                    </a:lnTo>
                    <a:lnTo>
                      <a:pt x="371475" y="153353"/>
                    </a:lnTo>
                    <a:lnTo>
                      <a:pt x="394335" y="154305"/>
                    </a:lnTo>
                    <a:lnTo>
                      <a:pt x="352425" y="71438"/>
                    </a:lnTo>
                    <a:cubicBezTo>
                      <a:pt x="378142" y="60008"/>
                      <a:pt x="403860" y="48578"/>
                      <a:pt x="431482" y="39053"/>
                    </a:cubicBezTo>
                    <a:lnTo>
                      <a:pt x="442913" y="69533"/>
                    </a:lnTo>
                    <a:cubicBezTo>
                      <a:pt x="436245" y="65723"/>
                      <a:pt x="429578" y="62865"/>
                      <a:pt x="422910" y="60960"/>
                    </a:cubicBezTo>
                    <a:cubicBezTo>
                      <a:pt x="417195" y="59055"/>
                      <a:pt x="411480" y="59055"/>
                      <a:pt x="408623" y="60960"/>
                    </a:cubicBezTo>
                    <a:cubicBezTo>
                      <a:pt x="401003" y="63818"/>
                      <a:pt x="395288" y="68580"/>
                      <a:pt x="391478" y="75248"/>
                    </a:cubicBezTo>
                    <a:cubicBezTo>
                      <a:pt x="387667" y="81915"/>
                      <a:pt x="387667" y="88583"/>
                      <a:pt x="389573" y="95250"/>
                    </a:cubicBezTo>
                    <a:cubicBezTo>
                      <a:pt x="392430" y="102870"/>
                      <a:pt x="399098" y="108585"/>
                      <a:pt x="408623" y="113348"/>
                    </a:cubicBezTo>
                    <a:cubicBezTo>
                      <a:pt x="418148" y="118110"/>
                      <a:pt x="427673" y="119063"/>
                      <a:pt x="434340" y="117158"/>
                    </a:cubicBezTo>
                    <a:cubicBezTo>
                      <a:pt x="437198" y="116205"/>
                      <a:pt x="441007" y="113348"/>
                      <a:pt x="443865" y="110490"/>
                    </a:cubicBezTo>
                    <a:cubicBezTo>
                      <a:pt x="446723" y="107633"/>
                      <a:pt x="450532" y="103823"/>
                      <a:pt x="453390" y="98108"/>
                    </a:cubicBezTo>
                    <a:lnTo>
                      <a:pt x="460057" y="116205"/>
                    </a:lnTo>
                    <a:lnTo>
                      <a:pt x="482917" y="120968"/>
                    </a:lnTo>
                    <a:lnTo>
                      <a:pt x="468630" y="80963"/>
                    </a:lnTo>
                    <a:cubicBezTo>
                      <a:pt x="470535" y="75248"/>
                      <a:pt x="473392" y="71438"/>
                      <a:pt x="476250" y="67628"/>
                    </a:cubicBezTo>
                    <a:cubicBezTo>
                      <a:pt x="480060" y="63818"/>
                      <a:pt x="482917" y="60960"/>
                      <a:pt x="486728" y="60008"/>
                    </a:cubicBezTo>
                    <a:cubicBezTo>
                      <a:pt x="488632" y="59055"/>
                      <a:pt x="490538" y="59055"/>
                      <a:pt x="492442" y="60960"/>
                    </a:cubicBezTo>
                    <a:cubicBezTo>
                      <a:pt x="494348" y="61913"/>
                      <a:pt x="496253" y="63818"/>
                      <a:pt x="497205" y="65723"/>
                    </a:cubicBezTo>
                    <a:cubicBezTo>
                      <a:pt x="499110" y="69533"/>
                      <a:pt x="499110" y="75248"/>
                      <a:pt x="499110" y="80963"/>
                    </a:cubicBezTo>
                    <a:cubicBezTo>
                      <a:pt x="498157" y="86678"/>
                      <a:pt x="497205" y="93345"/>
                      <a:pt x="495300" y="99060"/>
                    </a:cubicBezTo>
                    <a:lnTo>
                      <a:pt x="516255" y="104775"/>
                    </a:lnTo>
                    <a:cubicBezTo>
                      <a:pt x="519113" y="91440"/>
                      <a:pt x="519113" y="80010"/>
                      <a:pt x="515303" y="69533"/>
                    </a:cubicBezTo>
                    <a:cubicBezTo>
                      <a:pt x="512445" y="61913"/>
                      <a:pt x="506730" y="55245"/>
                      <a:pt x="498157" y="50483"/>
                    </a:cubicBezTo>
                    <a:cubicBezTo>
                      <a:pt x="489585" y="44768"/>
                      <a:pt x="481965" y="43815"/>
                      <a:pt x="476250" y="45720"/>
                    </a:cubicBezTo>
                    <a:cubicBezTo>
                      <a:pt x="473392" y="46673"/>
                      <a:pt x="470535" y="48578"/>
                      <a:pt x="467678" y="50483"/>
                    </a:cubicBezTo>
                    <a:cubicBezTo>
                      <a:pt x="464820" y="52388"/>
                      <a:pt x="461963" y="56198"/>
                      <a:pt x="459105" y="59055"/>
                    </a:cubicBezTo>
                    <a:lnTo>
                      <a:pt x="450532" y="34290"/>
                    </a:lnTo>
                    <a:cubicBezTo>
                      <a:pt x="470535" y="27623"/>
                      <a:pt x="490538" y="21908"/>
                      <a:pt x="511492" y="16193"/>
                    </a:cubicBezTo>
                    <a:lnTo>
                      <a:pt x="506730" y="12383"/>
                    </a:lnTo>
                    <a:lnTo>
                      <a:pt x="506730" y="12383"/>
                    </a:lnTo>
                    <a:lnTo>
                      <a:pt x="505778" y="11430"/>
                    </a:lnTo>
                    <a:lnTo>
                      <a:pt x="493395" y="0"/>
                    </a:lnTo>
                    <a:cubicBezTo>
                      <a:pt x="295275" y="52388"/>
                      <a:pt x="122873" y="168593"/>
                      <a:pt x="0" y="325755"/>
                    </a:cubicBezTo>
                    <a:lnTo>
                      <a:pt x="20955" y="331470"/>
                    </a:lnTo>
                    <a:cubicBezTo>
                      <a:pt x="40957" y="306705"/>
                      <a:pt x="61913" y="282893"/>
                      <a:pt x="83820" y="260985"/>
                    </a:cubicBezTo>
                    <a:close/>
                    <a:moveTo>
                      <a:pt x="436245" y="93345"/>
                    </a:moveTo>
                    <a:cubicBezTo>
                      <a:pt x="432435" y="97155"/>
                      <a:pt x="427673" y="100013"/>
                      <a:pt x="423863" y="101918"/>
                    </a:cubicBezTo>
                    <a:cubicBezTo>
                      <a:pt x="421005" y="102870"/>
                      <a:pt x="418148" y="102870"/>
                      <a:pt x="416242" y="101918"/>
                    </a:cubicBezTo>
                    <a:cubicBezTo>
                      <a:pt x="413385" y="100965"/>
                      <a:pt x="412432" y="99060"/>
                      <a:pt x="411480" y="97155"/>
                    </a:cubicBezTo>
                    <a:cubicBezTo>
                      <a:pt x="409575" y="92393"/>
                      <a:pt x="410528" y="88583"/>
                      <a:pt x="412432" y="84773"/>
                    </a:cubicBezTo>
                    <a:cubicBezTo>
                      <a:pt x="414338" y="80010"/>
                      <a:pt x="417195" y="77153"/>
                      <a:pt x="421957" y="76200"/>
                    </a:cubicBezTo>
                    <a:cubicBezTo>
                      <a:pt x="425767" y="75248"/>
                      <a:pt x="429578" y="74295"/>
                      <a:pt x="434340" y="75248"/>
                    </a:cubicBezTo>
                    <a:cubicBezTo>
                      <a:pt x="439103" y="75248"/>
                      <a:pt x="443865" y="77153"/>
                      <a:pt x="447675" y="79058"/>
                    </a:cubicBezTo>
                    <a:cubicBezTo>
                      <a:pt x="443865" y="83820"/>
                      <a:pt x="440055" y="89535"/>
                      <a:pt x="436245" y="93345"/>
                    </a:cubicBezTo>
                    <a:close/>
                    <a:moveTo>
                      <a:pt x="115252" y="231458"/>
                    </a:moveTo>
                    <a:lnTo>
                      <a:pt x="140970" y="258127"/>
                    </a:lnTo>
                    <a:cubicBezTo>
                      <a:pt x="140017" y="265748"/>
                      <a:pt x="138113" y="272415"/>
                      <a:pt x="136207" y="278130"/>
                    </a:cubicBezTo>
                    <a:cubicBezTo>
                      <a:pt x="134302" y="283845"/>
                      <a:pt x="131445" y="287655"/>
                      <a:pt x="128588" y="291465"/>
                    </a:cubicBezTo>
                    <a:cubicBezTo>
                      <a:pt x="125730" y="294323"/>
                      <a:pt x="121920" y="296228"/>
                      <a:pt x="118110" y="297180"/>
                    </a:cubicBezTo>
                    <a:cubicBezTo>
                      <a:pt x="114300" y="298133"/>
                      <a:pt x="110490" y="298133"/>
                      <a:pt x="106680" y="297180"/>
                    </a:cubicBezTo>
                    <a:cubicBezTo>
                      <a:pt x="106680" y="297180"/>
                      <a:pt x="105727" y="296228"/>
                      <a:pt x="105727" y="296228"/>
                    </a:cubicBezTo>
                    <a:cubicBezTo>
                      <a:pt x="105727" y="295275"/>
                      <a:pt x="105727" y="295275"/>
                      <a:pt x="105727" y="295275"/>
                    </a:cubicBezTo>
                    <a:cubicBezTo>
                      <a:pt x="110490" y="288608"/>
                      <a:pt x="113348" y="282893"/>
                      <a:pt x="115252" y="277178"/>
                    </a:cubicBezTo>
                    <a:cubicBezTo>
                      <a:pt x="117157" y="271463"/>
                      <a:pt x="116205" y="266700"/>
                      <a:pt x="114300" y="264795"/>
                    </a:cubicBezTo>
                    <a:cubicBezTo>
                      <a:pt x="112395" y="262890"/>
                      <a:pt x="109538" y="260985"/>
                      <a:pt x="104775" y="259080"/>
                    </a:cubicBezTo>
                    <a:cubicBezTo>
                      <a:pt x="100965" y="258127"/>
                      <a:pt x="96202" y="257175"/>
                      <a:pt x="91440" y="256223"/>
                    </a:cubicBezTo>
                    <a:cubicBezTo>
                      <a:pt x="98107" y="246698"/>
                      <a:pt x="106680" y="239077"/>
                      <a:pt x="115252" y="2314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68" name="Google Shape;7468;ge48d01fb7f_0_3011"/>
              <p:cNvSpPr/>
              <p:nvPr/>
            </p:nvSpPr>
            <p:spPr>
              <a:xfrm>
                <a:off x="5730239" y="2140743"/>
                <a:ext cx="72130" cy="40481"/>
              </a:xfrm>
              <a:custGeom>
                <a:avLst/>
                <a:gdLst/>
                <a:ahLst/>
                <a:cxnLst/>
                <a:rect l="l" t="t" r="r" b="b"/>
                <a:pathLst>
                  <a:path w="72130" h="40481" extrusionOk="0">
                    <a:moveTo>
                      <a:pt x="22860" y="17621"/>
                    </a:moveTo>
                    <a:cubicBezTo>
                      <a:pt x="25718" y="16669"/>
                      <a:pt x="29527" y="16669"/>
                      <a:pt x="32385" y="16669"/>
                    </a:cubicBezTo>
                    <a:cubicBezTo>
                      <a:pt x="35243" y="16669"/>
                      <a:pt x="38100" y="17621"/>
                      <a:pt x="40958" y="19526"/>
                    </a:cubicBezTo>
                    <a:lnTo>
                      <a:pt x="69533" y="40481"/>
                    </a:lnTo>
                    <a:cubicBezTo>
                      <a:pt x="75248" y="38576"/>
                      <a:pt x="71438" y="32861"/>
                      <a:pt x="59055" y="22384"/>
                    </a:cubicBezTo>
                    <a:cubicBezTo>
                      <a:pt x="52388" y="16669"/>
                      <a:pt x="48577" y="13811"/>
                      <a:pt x="45720" y="11906"/>
                    </a:cubicBezTo>
                    <a:cubicBezTo>
                      <a:pt x="40005" y="7144"/>
                      <a:pt x="33338" y="3334"/>
                      <a:pt x="25718" y="1429"/>
                    </a:cubicBezTo>
                    <a:cubicBezTo>
                      <a:pt x="19050" y="-476"/>
                      <a:pt x="12383" y="-476"/>
                      <a:pt x="7620" y="1429"/>
                    </a:cubicBezTo>
                    <a:cubicBezTo>
                      <a:pt x="4763" y="2381"/>
                      <a:pt x="1905" y="4286"/>
                      <a:pt x="0" y="5239"/>
                    </a:cubicBezTo>
                    <a:lnTo>
                      <a:pt x="14288" y="21431"/>
                    </a:lnTo>
                    <a:cubicBezTo>
                      <a:pt x="17145" y="20479"/>
                      <a:pt x="20002" y="18574"/>
                      <a:pt x="22860" y="176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69" name="Google Shape;7469;ge48d01fb7f_0_3011"/>
              <p:cNvSpPr/>
              <p:nvPr/>
            </p:nvSpPr>
            <p:spPr>
              <a:xfrm>
                <a:off x="6128204" y="2241841"/>
                <a:ext cx="60187" cy="55030"/>
              </a:xfrm>
              <a:custGeom>
                <a:avLst/>
                <a:gdLst/>
                <a:ahLst/>
                <a:cxnLst/>
                <a:rect l="l" t="t" r="r" b="b"/>
                <a:pathLst>
                  <a:path w="60187" h="55030" extrusionOk="0">
                    <a:moveTo>
                      <a:pt x="19230" y="17489"/>
                    </a:moveTo>
                    <a:cubicBezTo>
                      <a:pt x="23041" y="15584"/>
                      <a:pt x="27803" y="14631"/>
                      <a:pt x="32566" y="14631"/>
                    </a:cubicBezTo>
                    <a:lnTo>
                      <a:pt x="43996" y="15584"/>
                    </a:lnTo>
                    <a:lnTo>
                      <a:pt x="36375" y="1296"/>
                    </a:lnTo>
                    <a:lnTo>
                      <a:pt x="25898" y="344"/>
                    </a:lnTo>
                    <a:cubicBezTo>
                      <a:pt x="19230" y="-609"/>
                      <a:pt x="13516" y="344"/>
                      <a:pt x="8753" y="4154"/>
                    </a:cubicBezTo>
                    <a:cubicBezTo>
                      <a:pt x="3991" y="7011"/>
                      <a:pt x="1133" y="10821"/>
                      <a:pt x="180" y="16536"/>
                    </a:cubicBezTo>
                    <a:cubicBezTo>
                      <a:pt x="-772" y="25109"/>
                      <a:pt x="2086" y="33681"/>
                      <a:pt x="7800" y="41301"/>
                    </a:cubicBezTo>
                    <a:cubicBezTo>
                      <a:pt x="14468" y="48921"/>
                      <a:pt x="22088" y="53684"/>
                      <a:pt x="30661" y="54636"/>
                    </a:cubicBezTo>
                    <a:cubicBezTo>
                      <a:pt x="36375" y="55589"/>
                      <a:pt x="42091" y="54636"/>
                      <a:pt x="46853" y="53684"/>
                    </a:cubicBezTo>
                    <a:cubicBezTo>
                      <a:pt x="51616" y="52731"/>
                      <a:pt x="56378" y="50826"/>
                      <a:pt x="60188" y="47969"/>
                    </a:cubicBezTo>
                    <a:lnTo>
                      <a:pt x="52568" y="31776"/>
                    </a:lnTo>
                    <a:cubicBezTo>
                      <a:pt x="47805" y="34634"/>
                      <a:pt x="43043" y="37491"/>
                      <a:pt x="37328" y="39396"/>
                    </a:cubicBezTo>
                    <a:cubicBezTo>
                      <a:pt x="31613" y="41301"/>
                      <a:pt x="26850" y="41301"/>
                      <a:pt x="22088" y="41301"/>
                    </a:cubicBezTo>
                    <a:cubicBezTo>
                      <a:pt x="19230" y="41301"/>
                      <a:pt x="16373" y="39396"/>
                      <a:pt x="14468" y="36539"/>
                    </a:cubicBezTo>
                    <a:cubicBezTo>
                      <a:pt x="12563" y="33681"/>
                      <a:pt x="11611" y="30824"/>
                      <a:pt x="11611" y="27014"/>
                    </a:cubicBezTo>
                    <a:cubicBezTo>
                      <a:pt x="12563" y="23204"/>
                      <a:pt x="15421" y="20346"/>
                      <a:pt x="19230" y="1748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70" name="Google Shape;7470;ge48d01fb7f_0_3011"/>
              <p:cNvSpPr/>
              <p:nvPr/>
            </p:nvSpPr>
            <p:spPr>
              <a:xfrm>
                <a:off x="6304222" y="2196426"/>
                <a:ext cx="62287" cy="78143"/>
              </a:xfrm>
              <a:custGeom>
                <a:avLst/>
                <a:gdLst/>
                <a:ahLst/>
                <a:cxnLst/>
                <a:rect l="l" t="t" r="r" b="b"/>
                <a:pathLst>
                  <a:path w="62287" h="78143" extrusionOk="0">
                    <a:moveTo>
                      <a:pt x="23235" y="22899"/>
                    </a:moveTo>
                    <a:cubicBezTo>
                      <a:pt x="27045" y="20041"/>
                      <a:pt x="31808" y="19089"/>
                      <a:pt x="36570" y="20994"/>
                    </a:cubicBezTo>
                    <a:lnTo>
                      <a:pt x="57525" y="26709"/>
                    </a:lnTo>
                    <a:lnTo>
                      <a:pt x="62288" y="9564"/>
                    </a:lnTo>
                    <a:lnTo>
                      <a:pt x="30855" y="991"/>
                    </a:lnTo>
                    <a:cubicBezTo>
                      <a:pt x="24188" y="-914"/>
                      <a:pt x="18473" y="39"/>
                      <a:pt x="12758" y="2896"/>
                    </a:cubicBezTo>
                    <a:cubicBezTo>
                      <a:pt x="7043" y="5754"/>
                      <a:pt x="3233" y="10516"/>
                      <a:pt x="1328" y="16231"/>
                    </a:cubicBezTo>
                    <a:cubicBezTo>
                      <a:pt x="-577" y="23851"/>
                      <a:pt x="-577" y="33376"/>
                      <a:pt x="2280" y="43854"/>
                    </a:cubicBezTo>
                    <a:cubicBezTo>
                      <a:pt x="5138" y="54331"/>
                      <a:pt x="9900" y="65761"/>
                      <a:pt x="16568" y="78144"/>
                    </a:cubicBezTo>
                    <a:lnTo>
                      <a:pt x="24188" y="75286"/>
                    </a:lnTo>
                    <a:cubicBezTo>
                      <a:pt x="20378" y="67666"/>
                      <a:pt x="17520" y="60046"/>
                      <a:pt x="16568" y="52426"/>
                    </a:cubicBezTo>
                    <a:cubicBezTo>
                      <a:pt x="15615" y="44806"/>
                      <a:pt x="15615" y="39091"/>
                      <a:pt x="16568" y="33376"/>
                    </a:cubicBezTo>
                    <a:cubicBezTo>
                      <a:pt x="16568" y="29566"/>
                      <a:pt x="19425" y="25756"/>
                      <a:pt x="23235" y="2289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71" name="Google Shape;7471;ge48d01fb7f_0_3011"/>
              <p:cNvSpPr/>
              <p:nvPr/>
            </p:nvSpPr>
            <p:spPr>
              <a:xfrm>
                <a:off x="6667142" y="2388357"/>
                <a:ext cx="87539" cy="98620"/>
              </a:xfrm>
              <a:custGeom>
                <a:avLst/>
                <a:gdLst/>
                <a:ahLst/>
                <a:cxnLst/>
                <a:rect l="l" t="t" r="r" b="b"/>
                <a:pathLst>
                  <a:path w="87539" h="98620" extrusionOk="0">
                    <a:moveTo>
                      <a:pt x="52745" y="513"/>
                    </a:moveTo>
                    <a:cubicBezTo>
                      <a:pt x="45125" y="2418"/>
                      <a:pt x="41315" y="7180"/>
                      <a:pt x="39410" y="17658"/>
                    </a:cubicBezTo>
                    <a:cubicBezTo>
                      <a:pt x="37505" y="28135"/>
                      <a:pt x="38457" y="40518"/>
                      <a:pt x="43220" y="52900"/>
                    </a:cubicBezTo>
                    <a:cubicBezTo>
                      <a:pt x="34647" y="55758"/>
                      <a:pt x="26075" y="54805"/>
                      <a:pt x="18455" y="51948"/>
                    </a:cubicBezTo>
                    <a:cubicBezTo>
                      <a:pt x="20360" y="49090"/>
                      <a:pt x="20360" y="46233"/>
                      <a:pt x="20360" y="44328"/>
                    </a:cubicBezTo>
                    <a:cubicBezTo>
                      <a:pt x="20360" y="41470"/>
                      <a:pt x="20360" y="39565"/>
                      <a:pt x="19407" y="38613"/>
                    </a:cubicBezTo>
                    <a:cubicBezTo>
                      <a:pt x="17502" y="36708"/>
                      <a:pt x="14645" y="35755"/>
                      <a:pt x="11787" y="35755"/>
                    </a:cubicBezTo>
                    <a:cubicBezTo>
                      <a:pt x="8930" y="36708"/>
                      <a:pt x="5120" y="37660"/>
                      <a:pt x="3215" y="40518"/>
                    </a:cubicBezTo>
                    <a:cubicBezTo>
                      <a:pt x="357" y="43375"/>
                      <a:pt x="-595" y="47185"/>
                      <a:pt x="357" y="51948"/>
                    </a:cubicBezTo>
                    <a:cubicBezTo>
                      <a:pt x="1310" y="56710"/>
                      <a:pt x="4167" y="60520"/>
                      <a:pt x="7977" y="64330"/>
                    </a:cubicBezTo>
                    <a:lnTo>
                      <a:pt x="1310" y="95763"/>
                    </a:lnTo>
                    <a:lnTo>
                      <a:pt x="12740" y="98620"/>
                    </a:lnTo>
                    <a:lnTo>
                      <a:pt x="13692" y="67188"/>
                    </a:lnTo>
                    <a:cubicBezTo>
                      <a:pt x="27027" y="70998"/>
                      <a:pt x="39410" y="71950"/>
                      <a:pt x="50840" y="70045"/>
                    </a:cubicBezTo>
                    <a:cubicBezTo>
                      <a:pt x="62270" y="69093"/>
                      <a:pt x="70842" y="65283"/>
                      <a:pt x="76557" y="58615"/>
                    </a:cubicBezTo>
                    <a:cubicBezTo>
                      <a:pt x="87987" y="46233"/>
                      <a:pt x="93702" y="23373"/>
                      <a:pt x="77510" y="5275"/>
                    </a:cubicBezTo>
                    <a:cubicBezTo>
                      <a:pt x="72747" y="2418"/>
                      <a:pt x="65127" y="-1392"/>
                      <a:pt x="52745" y="513"/>
                    </a:cubicBezTo>
                    <a:close/>
                    <a:moveTo>
                      <a:pt x="70842" y="29088"/>
                    </a:moveTo>
                    <a:cubicBezTo>
                      <a:pt x="69890" y="33850"/>
                      <a:pt x="67985" y="37660"/>
                      <a:pt x="65127" y="41470"/>
                    </a:cubicBezTo>
                    <a:cubicBezTo>
                      <a:pt x="62270" y="44328"/>
                      <a:pt x="59412" y="47185"/>
                      <a:pt x="56555" y="48138"/>
                    </a:cubicBezTo>
                    <a:cubicBezTo>
                      <a:pt x="53697" y="50043"/>
                      <a:pt x="51792" y="50995"/>
                      <a:pt x="49887" y="50995"/>
                    </a:cubicBezTo>
                    <a:cubicBezTo>
                      <a:pt x="47982" y="44328"/>
                      <a:pt x="47982" y="37660"/>
                      <a:pt x="47982" y="32898"/>
                    </a:cubicBezTo>
                    <a:cubicBezTo>
                      <a:pt x="47982" y="27183"/>
                      <a:pt x="49887" y="23373"/>
                      <a:pt x="51792" y="21468"/>
                    </a:cubicBezTo>
                    <a:cubicBezTo>
                      <a:pt x="54650" y="18610"/>
                      <a:pt x="57507" y="16705"/>
                      <a:pt x="60365" y="16705"/>
                    </a:cubicBezTo>
                    <a:cubicBezTo>
                      <a:pt x="63222" y="15753"/>
                      <a:pt x="66080" y="16705"/>
                      <a:pt x="67985" y="18610"/>
                    </a:cubicBezTo>
                    <a:cubicBezTo>
                      <a:pt x="69890" y="21468"/>
                      <a:pt x="70842" y="25278"/>
                      <a:pt x="70842" y="2908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72" name="Google Shape;7472;ge48d01fb7f_0_3011"/>
              <p:cNvSpPr/>
              <p:nvPr/>
            </p:nvSpPr>
            <p:spPr>
              <a:xfrm>
                <a:off x="6644397" y="2477452"/>
                <a:ext cx="71922" cy="76930"/>
              </a:xfrm>
              <a:custGeom>
                <a:avLst/>
                <a:gdLst/>
                <a:ahLst/>
                <a:cxnLst/>
                <a:rect l="l" t="t" r="r" b="b"/>
                <a:pathLst>
                  <a:path w="71922" h="76930" extrusionOk="0">
                    <a:moveTo>
                      <a:pt x="47868" y="60008"/>
                    </a:moveTo>
                    <a:cubicBezTo>
                      <a:pt x="41200" y="59055"/>
                      <a:pt x="36438" y="56198"/>
                      <a:pt x="31675" y="50483"/>
                    </a:cubicBezTo>
                    <a:cubicBezTo>
                      <a:pt x="24055" y="40958"/>
                      <a:pt x="17388" y="32385"/>
                      <a:pt x="13578" y="23813"/>
                    </a:cubicBezTo>
                    <a:cubicBezTo>
                      <a:pt x="9768" y="15240"/>
                      <a:pt x="7863" y="7620"/>
                      <a:pt x="7863" y="952"/>
                    </a:cubicBezTo>
                    <a:lnTo>
                      <a:pt x="243" y="0"/>
                    </a:lnTo>
                    <a:cubicBezTo>
                      <a:pt x="-710" y="10477"/>
                      <a:pt x="1195" y="20955"/>
                      <a:pt x="5005" y="32385"/>
                    </a:cubicBezTo>
                    <a:cubicBezTo>
                      <a:pt x="8815" y="43815"/>
                      <a:pt x="15483" y="54293"/>
                      <a:pt x="23103" y="63818"/>
                    </a:cubicBezTo>
                    <a:cubicBezTo>
                      <a:pt x="28818" y="70485"/>
                      <a:pt x="36438" y="75248"/>
                      <a:pt x="44058" y="76200"/>
                    </a:cubicBezTo>
                    <a:cubicBezTo>
                      <a:pt x="51678" y="78105"/>
                      <a:pt x="58345" y="76200"/>
                      <a:pt x="64060" y="71438"/>
                    </a:cubicBezTo>
                    <a:cubicBezTo>
                      <a:pt x="68823" y="67627"/>
                      <a:pt x="71680" y="60960"/>
                      <a:pt x="71680" y="52388"/>
                    </a:cubicBezTo>
                    <a:cubicBezTo>
                      <a:pt x="72633" y="43815"/>
                      <a:pt x="70728" y="37148"/>
                      <a:pt x="66918" y="32385"/>
                    </a:cubicBezTo>
                    <a:cubicBezTo>
                      <a:pt x="65013" y="29527"/>
                      <a:pt x="62155" y="27623"/>
                      <a:pt x="58345" y="26670"/>
                    </a:cubicBezTo>
                    <a:cubicBezTo>
                      <a:pt x="54535" y="24765"/>
                      <a:pt x="50725" y="23813"/>
                      <a:pt x="45963" y="23813"/>
                    </a:cubicBezTo>
                    <a:lnTo>
                      <a:pt x="45010" y="41910"/>
                    </a:lnTo>
                    <a:cubicBezTo>
                      <a:pt x="48820" y="41910"/>
                      <a:pt x="51678" y="41910"/>
                      <a:pt x="55488" y="42863"/>
                    </a:cubicBezTo>
                    <a:cubicBezTo>
                      <a:pt x="59298" y="43815"/>
                      <a:pt x="61203" y="44768"/>
                      <a:pt x="63108" y="46673"/>
                    </a:cubicBezTo>
                    <a:cubicBezTo>
                      <a:pt x="65013" y="48577"/>
                      <a:pt x="65013" y="49530"/>
                      <a:pt x="65013" y="51435"/>
                    </a:cubicBezTo>
                    <a:cubicBezTo>
                      <a:pt x="65013" y="53340"/>
                      <a:pt x="65013" y="55245"/>
                      <a:pt x="63108" y="56198"/>
                    </a:cubicBezTo>
                    <a:cubicBezTo>
                      <a:pt x="59298" y="60008"/>
                      <a:pt x="54535" y="60960"/>
                      <a:pt x="47868" y="6000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73" name="Google Shape;7473;ge48d01fb7f_0_3011"/>
              <p:cNvSpPr/>
              <p:nvPr/>
            </p:nvSpPr>
            <p:spPr>
              <a:xfrm>
                <a:off x="5945504" y="2138362"/>
                <a:ext cx="782002" cy="306704"/>
              </a:xfrm>
              <a:custGeom>
                <a:avLst/>
                <a:gdLst/>
                <a:ahLst/>
                <a:cxnLst/>
                <a:rect l="l" t="t" r="r" b="b"/>
                <a:pathLst>
                  <a:path w="782002" h="306704" extrusionOk="0">
                    <a:moveTo>
                      <a:pt x="26670" y="97155"/>
                    </a:moveTo>
                    <a:cubicBezTo>
                      <a:pt x="37148" y="103823"/>
                      <a:pt x="46673" y="107632"/>
                      <a:pt x="56198" y="106680"/>
                    </a:cubicBezTo>
                    <a:cubicBezTo>
                      <a:pt x="62865" y="105727"/>
                      <a:pt x="68580" y="102870"/>
                      <a:pt x="73342" y="97155"/>
                    </a:cubicBezTo>
                    <a:cubicBezTo>
                      <a:pt x="78105" y="91440"/>
                      <a:pt x="80010" y="84773"/>
                      <a:pt x="79058" y="77152"/>
                    </a:cubicBezTo>
                    <a:cubicBezTo>
                      <a:pt x="79058" y="74295"/>
                      <a:pt x="78105" y="71438"/>
                      <a:pt x="77153" y="68580"/>
                    </a:cubicBezTo>
                    <a:cubicBezTo>
                      <a:pt x="76200" y="65723"/>
                      <a:pt x="74295" y="63818"/>
                      <a:pt x="72390" y="60960"/>
                    </a:cubicBezTo>
                    <a:cubicBezTo>
                      <a:pt x="77153" y="63818"/>
                      <a:pt x="80963" y="65723"/>
                      <a:pt x="84773" y="67627"/>
                    </a:cubicBezTo>
                    <a:cubicBezTo>
                      <a:pt x="88583" y="69532"/>
                      <a:pt x="92392" y="69532"/>
                      <a:pt x="96203" y="69532"/>
                    </a:cubicBezTo>
                    <a:cubicBezTo>
                      <a:pt x="100013" y="68580"/>
                      <a:pt x="102870" y="67627"/>
                      <a:pt x="104775" y="66675"/>
                    </a:cubicBezTo>
                    <a:lnTo>
                      <a:pt x="107633" y="98107"/>
                    </a:lnTo>
                    <a:lnTo>
                      <a:pt x="128588" y="107632"/>
                    </a:lnTo>
                    <a:lnTo>
                      <a:pt x="120015" y="15240"/>
                    </a:lnTo>
                    <a:cubicBezTo>
                      <a:pt x="132398" y="14288"/>
                      <a:pt x="143828" y="14288"/>
                      <a:pt x="156210" y="14288"/>
                    </a:cubicBezTo>
                    <a:cubicBezTo>
                      <a:pt x="158115" y="14288"/>
                      <a:pt x="160020" y="14288"/>
                      <a:pt x="161925" y="14288"/>
                    </a:cubicBezTo>
                    <a:lnTo>
                      <a:pt x="160020" y="51435"/>
                    </a:lnTo>
                    <a:lnTo>
                      <a:pt x="153353" y="51435"/>
                    </a:lnTo>
                    <a:cubicBezTo>
                      <a:pt x="151448" y="51435"/>
                      <a:pt x="150495" y="51435"/>
                      <a:pt x="149542" y="53340"/>
                    </a:cubicBezTo>
                    <a:cubicBezTo>
                      <a:pt x="148590" y="54293"/>
                      <a:pt x="147638" y="55245"/>
                      <a:pt x="147638" y="57150"/>
                    </a:cubicBezTo>
                    <a:cubicBezTo>
                      <a:pt x="147638" y="60960"/>
                      <a:pt x="151448" y="66675"/>
                      <a:pt x="158115" y="74295"/>
                    </a:cubicBezTo>
                    <a:cubicBezTo>
                      <a:pt x="165735" y="81915"/>
                      <a:pt x="170498" y="86677"/>
                      <a:pt x="174308" y="86677"/>
                    </a:cubicBezTo>
                    <a:cubicBezTo>
                      <a:pt x="175260" y="86677"/>
                      <a:pt x="176213" y="85725"/>
                      <a:pt x="177165" y="84773"/>
                    </a:cubicBezTo>
                    <a:cubicBezTo>
                      <a:pt x="178117" y="82868"/>
                      <a:pt x="179070" y="81915"/>
                      <a:pt x="179070" y="80010"/>
                    </a:cubicBezTo>
                    <a:lnTo>
                      <a:pt x="179070" y="71438"/>
                    </a:lnTo>
                    <a:lnTo>
                      <a:pt x="212408" y="73343"/>
                    </a:lnTo>
                    <a:lnTo>
                      <a:pt x="211455" y="98107"/>
                    </a:lnTo>
                    <a:lnTo>
                      <a:pt x="231458" y="112395"/>
                    </a:lnTo>
                    <a:lnTo>
                      <a:pt x="236220" y="19050"/>
                    </a:lnTo>
                    <a:cubicBezTo>
                      <a:pt x="264795" y="21907"/>
                      <a:pt x="292417" y="25718"/>
                      <a:pt x="320040" y="30480"/>
                    </a:cubicBezTo>
                    <a:lnTo>
                      <a:pt x="317183" y="45720"/>
                    </a:lnTo>
                    <a:lnTo>
                      <a:pt x="288608" y="40957"/>
                    </a:lnTo>
                    <a:cubicBezTo>
                      <a:pt x="281940" y="40005"/>
                      <a:pt x="275273" y="40957"/>
                      <a:pt x="269558" y="44768"/>
                    </a:cubicBezTo>
                    <a:cubicBezTo>
                      <a:pt x="263842" y="48577"/>
                      <a:pt x="260985" y="53340"/>
                      <a:pt x="260033" y="59055"/>
                    </a:cubicBezTo>
                    <a:cubicBezTo>
                      <a:pt x="258128" y="67627"/>
                      <a:pt x="259080" y="77152"/>
                      <a:pt x="262890" y="87630"/>
                    </a:cubicBezTo>
                    <a:cubicBezTo>
                      <a:pt x="265748" y="98107"/>
                      <a:pt x="271463" y="108585"/>
                      <a:pt x="278130" y="119063"/>
                    </a:cubicBezTo>
                    <a:lnTo>
                      <a:pt x="285750" y="116205"/>
                    </a:lnTo>
                    <a:cubicBezTo>
                      <a:pt x="280988" y="109538"/>
                      <a:pt x="277178" y="102870"/>
                      <a:pt x="275273" y="96202"/>
                    </a:cubicBezTo>
                    <a:cubicBezTo>
                      <a:pt x="273367" y="88582"/>
                      <a:pt x="273367" y="81915"/>
                      <a:pt x="274320" y="75248"/>
                    </a:cubicBezTo>
                    <a:cubicBezTo>
                      <a:pt x="275273" y="70485"/>
                      <a:pt x="277178" y="66675"/>
                      <a:pt x="281940" y="63818"/>
                    </a:cubicBezTo>
                    <a:cubicBezTo>
                      <a:pt x="285750" y="60960"/>
                      <a:pt x="290513" y="60007"/>
                      <a:pt x="295275" y="60960"/>
                    </a:cubicBezTo>
                    <a:lnTo>
                      <a:pt x="315278" y="64770"/>
                    </a:lnTo>
                    <a:lnTo>
                      <a:pt x="307658" y="111443"/>
                    </a:lnTo>
                    <a:lnTo>
                      <a:pt x="325755" y="128588"/>
                    </a:lnTo>
                    <a:lnTo>
                      <a:pt x="340995" y="36195"/>
                    </a:lnTo>
                    <a:cubicBezTo>
                      <a:pt x="393383" y="46673"/>
                      <a:pt x="444817" y="61913"/>
                      <a:pt x="494348" y="81915"/>
                    </a:cubicBezTo>
                    <a:lnTo>
                      <a:pt x="483870" y="109538"/>
                    </a:lnTo>
                    <a:cubicBezTo>
                      <a:pt x="481013" y="101918"/>
                      <a:pt x="477203" y="95250"/>
                      <a:pt x="472440" y="89535"/>
                    </a:cubicBezTo>
                    <a:cubicBezTo>
                      <a:pt x="467678" y="83820"/>
                      <a:pt x="461963" y="80010"/>
                      <a:pt x="457200" y="78105"/>
                    </a:cubicBezTo>
                    <a:cubicBezTo>
                      <a:pt x="448628" y="75248"/>
                      <a:pt x="441008" y="74295"/>
                      <a:pt x="433388" y="77152"/>
                    </a:cubicBezTo>
                    <a:cubicBezTo>
                      <a:pt x="425767" y="80010"/>
                      <a:pt x="421005" y="84773"/>
                      <a:pt x="418148" y="91440"/>
                    </a:cubicBezTo>
                    <a:cubicBezTo>
                      <a:pt x="415290" y="100013"/>
                      <a:pt x="416242" y="109538"/>
                      <a:pt x="421958" y="120968"/>
                    </a:cubicBezTo>
                    <a:cubicBezTo>
                      <a:pt x="427673" y="132398"/>
                      <a:pt x="434340" y="140018"/>
                      <a:pt x="441960" y="142875"/>
                    </a:cubicBezTo>
                    <a:cubicBezTo>
                      <a:pt x="446723" y="144780"/>
                      <a:pt x="451485" y="144780"/>
                      <a:pt x="456248" y="144780"/>
                    </a:cubicBezTo>
                    <a:cubicBezTo>
                      <a:pt x="461010" y="144780"/>
                      <a:pt x="466725" y="142875"/>
                      <a:pt x="471488" y="140970"/>
                    </a:cubicBezTo>
                    <a:lnTo>
                      <a:pt x="464820" y="158115"/>
                    </a:lnTo>
                    <a:lnTo>
                      <a:pt x="479108" y="178118"/>
                    </a:lnTo>
                    <a:lnTo>
                      <a:pt x="511492" y="90488"/>
                    </a:lnTo>
                    <a:cubicBezTo>
                      <a:pt x="523875" y="96202"/>
                      <a:pt x="537210" y="101918"/>
                      <a:pt x="549593" y="107632"/>
                    </a:cubicBezTo>
                    <a:lnTo>
                      <a:pt x="532448" y="140970"/>
                    </a:lnTo>
                    <a:lnTo>
                      <a:pt x="526733" y="138113"/>
                    </a:lnTo>
                    <a:cubicBezTo>
                      <a:pt x="524828" y="137160"/>
                      <a:pt x="523875" y="137160"/>
                      <a:pt x="522923" y="138113"/>
                    </a:cubicBezTo>
                    <a:cubicBezTo>
                      <a:pt x="521017" y="138113"/>
                      <a:pt x="520065" y="139065"/>
                      <a:pt x="519113" y="140970"/>
                    </a:cubicBezTo>
                    <a:cubicBezTo>
                      <a:pt x="517208" y="143827"/>
                      <a:pt x="518160" y="150495"/>
                      <a:pt x="521970" y="160973"/>
                    </a:cubicBezTo>
                    <a:cubicBezTo>
                      <a:pt x="524828" y="171450"/>
                      <a:pt x="528638" y="177165"/>
                      <a:pt x="531495" y="179070"/>
                    </a:cubicBezTo>
                    <a:cubicBezTo>
                      <a:pt x="532448" y="180023"/>
                      <a:pt x="533400" y="180023"/>
                      <a:pt x="535305" y="179070"/>
                    </a:cubicBezTo>
                    <a:cubicBezTo>
                      <a:pt x="537210" y="178118"/>
                      <a:pt x="538163" y="177165"/>
                      <a:pt x="539115" y="175260"/>
                    </a:cubicBezTo>
                    <a:lnTo>
                      <a:pt x="542925" y="167640"/>
                    </a:lnTo>
                    <a:lnTo>
                      <a:pt x="572453" y="183833"/>
                    </a:lnTo>
                    <a:lnTo>
                      <a:pt x="561023" y="205740"/>
                    </a:lnTo>
                    <a:lnTo>
                      <a:pt x="572453" y="226695"/>
                    </a:lnTo>
                    <a:lnTo>
                      <a:pt x="616268" y="143827"/>
                    </a:lnTo>
                    <a:cubicBezTo>
                      <a:pt x="626745" y="150495"/>
                      <a:pt x="638175" y="156210"/>
                      <a:pt x="648653" y="162877"/>
                    </a:cubicBezTo>
                    <a:lnTo>
                      <a:pt x="604838" y="230505"/>
                    </a:lnTo>
                    <a:lnTo>
                      <a:pt x="614363" y="253365"/>
                    </a:lnTo>
                    <a:lnTo>
                      <a:pt x="665798" y="174308"/>
                    </a:lnTo>
                    <a:cubicBezTo>
                      <a:pt x="687705" y="189548"/>
                      <a:pt x="709613" y="204788"/>
                      <a:pt x="729615" y="221933"/>
                    </a:cubicBezTo>
                    <a:lnTo>
                      <a:pt x="711518" y="244793"/>
                    </a:lnTo>
                    <a:lnTo>
                      <a:pt x="676275" y="217170"/>
                    </a:lnTo>
                    <a:cubicBezTo>
                      <a:pt x="674370" y="215265"/>
                      <a:pt x="672465" y="215265"/>
                      <a:pt x="669608" y="215265"/>
                    </a:cubicBezTo>
                    <a:cubicBezTo>
                      <a:pt x="666750" y="215265"/>
                      <a:pt x="664845" y="216218"/>
                      <a:pt x="663893" y="218123"/>
                    </a:cubicBezTo>
                    <a:cubicBezTo>
                      <a:pt x="660083" y="222885"/>
                      <a:pt x="658178" y="228600"/>
                      <a:pt x="658178" y="236220"/>
                    </a:cubicBezTo>
                    <a:cubicBezTo>
                      <a:pt x="658178" y="243840"/>
                      <a:pt x="660083" y="249555"/>
                      <a:pt x="662940" y="251460"/>
                    </a:cubicBezTo>
                    <a:cubicBezTo>
                      <a:pt x="663893" y="252413"/>
                      <a:pt x="664845" y="252413"/>
                      <a:pt x="665798" y="252413"/>
                    </a:cubicBezTo>
                    <a:cubicBezTo>
                      <a:pt x="666750" y="252413"/>
                      <a:pt x="667703" y="252413"/>
                      <a:pt x="668655" y="250508"/>
                    </a:cubicBezTo>
                    <a:lnTo>
                      <a:pt x="673418" y="243840"/>
                    </a:lnTo>
                    <a:cubicBezTo>
                      <a:pt x="674370" y="242888"/>
                      <a:pt x="675323" y="241935"/>
                      <a:pt x="677228" y="241935"/>
                    </a:cubicBezTo>
                    <a:cubicBezTo>
                      <a:pt x="678180" y="240983"/>
                      <a:pt x="680085" y="241935"/>
                      <a:pt x="681038" y="241935"/>
                    </a:cubicBezTo>
                    <a:lnTo>
                      <a:pt x="700088" y="257175"/>
                    </a:lnTo>
                    <a:lnTo>
                      <a:pt x="678180" y="285750"/>
                    </a:lnTo>
                    <a:lnTo>
                      <a:pt x="686753" y="306705"/>
                    </a:lnTo>
                    <a:lnTo>
                      <a:pt x="743903" y="233363"/>
                    </a:lnTo>
                    <a:cubicBezTo>
                      <a:pt x="752475" y="240030"/>
                      <a:pt x="761048" y="247650"/>
                      <a:pt x="768668" y="255270"/>
                    </a:cubicBezTo>
                    <a:lnTo>
                      <a:pt x="782003" y="240983"/>
                    </a:lnTo>
                    <a:cubicBezTo>
                      <a:pt x="616268" y="91440"/>
                      <a:pt x="396240" y="0"/>
                      <a:pt x="155258" y="0"/>
                    </a:cubicBezTo>
                    <a:cubicBezTo>
                      <a:pt x="127635" y="0"/>
                      <a:pt x="100013" y="952"/>
                      <a:pt x="72390" y="3810"/>
                    </a:cubicBezTo>
                    <a:lnTo>
                      <a:pt x="84773" y="22860"/>
                    </a:lnTo>
                    <a:cubicBezTo>
                      <a:pt x="89535" y="22860"/>
                      <a:pt x="93345" y="21907"/>
                      <a:pt x="98108" y="21907"/>
                    </a:cubicBezTo>
                    <a:lnTo>
                      <a:pt x="100965" y="48577"/>
                    </a:lnTo>
                    <a:cubicBezTo>
                      <a:pt x="99060" y="51435"/>
                      <a:pt x="97155" y="53340"/>
                      <a:pt x="94298" y="55245"/>
                    </a:cubicBezTo>
                    <a:cubicBezTo>
                      <a:pt x="91440" y="57150"/>
                      <a:pt x="88583" y="58102"/>
                      <a:pt x="85725" y="58102"/>
                    </a:cubicBezTo>
                    <a:cubicBezTo>
                      <a:pt x="80010" y="59055"/>
                      <a:pt x="75248" y="59055"/>
                      <a:pt x="72390" y="58102"/>
                    </a:cubicBezTo>
                    <a:cubicBezTo>
                      <a:pt x="68580" y="58102"/>
                      <a:pt x="65723" y="57150"/>
                      <a:pt x="64770" y="56198"/>
                    </a:cubicBezTo>
                    <a:cubicBezTo>
                      <a:pt x="67628" y="53340"/>
                      <a:pt x="69533" y="50482"/>
                      <a:pt x="71438" y="46673"/>
                    </a:cubicBezTo>
                    <a:cubicBezTo>
                      <a:pt x="73342" y="42863"/>
                      <a:pt x="73342" y="39052"/>
                      <a:pt x="73342" y="36195"/>
                    </a:cubicBezTo>
                    <a:cubicBezTo>
                      <a:pt x="72390" y="28575"/>
                      <a:pt x="67628" y="22860"/>
                      <a:pt x="59055" y="16193"/>
                    </a:cubicBezTo>
                    <a:cubicBezTo>
                      <a:pt x="50483" y="10477"/>
                      <a:pt x="40958" y="7620"/>
                      <a:pt x="32385" y="8573"/>
                    </a:cubicBezTo>
                    <a:cubicBezTo>
                      <a:pt x="27623" y="8573"/>
                      <a:pt x="23813" y="10477"/>
                      <a:pt x="19050" y="13335"/>
                    </a:cubicBezTo>
                    <a:cubicBezTo>
                      <a:pt x="14288" y="15240"/>
                      <a:pt x="10478" y="19050"/>
                      <a:pt x="6667" y="22860"/>
                    </a:cubicBezTo>
                    <a:lnTo>
                      <a:pt x="18098" y="36195"/>
                    </a:lnTo>
                    <a:cubicBezTo>
                      <a:pt x="21908" y="32385"/>
                      <a:pt x="26670" y="28575"/>
                      <a:pt x="31433" y="25718"/>
                    </a:cubicBezTo>
                    <a:cubicBezTo>
                      <a:pt x="36195" y="22860"/>
                      <a:pt x="40958" y="21907"/>
                      <a:pt x="44767" y="20955"/>
                    </a:cubicBezTo>
                    <a:cubicBezTo>
                      <a:pt x="48578" y="20955"/>
                      <a:pt x="51435" y="20955"/>
                      <a:pt x="54292" y="22860"/>
                    </a:cubicBezTo>
                    <a:cubicBezTo>
                      <a:pt x="57150" y="24765"/>
                      <a:pt x="59055" y="27623"/>
                      <a:pt x="59055" y="30480"/>
                    </a:cubicBezTo>
                    <a:cubicBezTo>
                      <a:pt x="59055" y="35243"/>
                      <a:pt x="59055" y="40005"/>
                      <a:pt x="57150" y="43815"/>
                    </a:cubicBezTo>
                    <a:cubicBezTo>
                      <a:pt x="56198" y="47625"/>
                      <a:pt x="53340" y="49530"/>
                      <a:pt x="48578" y="50482"/>
                    </a:cubicBezTo>
                    <a:cubicBezTo>
                      <a:pt x="45720" y="49530"/>
                      <a:pt x="42863" y="50482"/>
                      <a:pt x="39053" y="50482"/>
                    </a:cubicBezTo>
                    <a:cubicBezTo>
                      <a:pt x="35242" y="51435"/>
                      <a:pt x="31433" y="53340"/>
                      <a:pt x="27623" y="55245"/>
                    </a:cubicBezTo>
                    <a:lnTo>
                      <a:pt x="37148" y="71438"/>
                    </a:lnTo>
                    <a:cubicBezTo>
                      <a:pt x="44767" y="69532"/>
                      <a:pt x="51435" y="66675"/>
                      <a:pt x="59055" y="60960"/>
                    </a:cubicBezTo>
                    <a:cubicBezTo>
                      <a:pt x="60960" y="61913"/>
                      <a:pt x="61913" y="63818"/>
                      <a:pt x="62865" y="65723"/>
                    </a:cubicBezTo>
                    <a:cubicBezTo>
                      <a:pt x="63817" y="66675"/>
                      <a:pt x="64770" y="69532"/>
                      <a:pt x="64770" y="71438"/>
                    </a:cubicBezTo>
                    <a:cubicBezTo>
                      <a:pt x="65723" y="77152"/>
                      <a:pt x="63817" y="81915"/>
                      <a:pt x="60960" y="86677"/>
                    </a:cubicBezTo>
                    <a:cubicBezTo>
                      <a:pt x="57150" y="91440"/>
                      <a:pt x="52388" y="93345"/>
                      <a:pt x="46673" y="94298"/>
                    </a:cubicBezTo>
                    <a:cubicBezTo>
                      <a:pt x="40005" y="95250"/>
                      <a:pt x="32385" y="93345"/>
                      <a:pt x="25717" y="88582"/>
                    </a:cubicBezTo>
                    <a:cubicBezTo>
                      <a:pt x="18098" y="83820"/>
                      <a:pt x="12383" y="77152"/>
                      <a:pt x="6667" y="68580"/>
                    </a:cubicBezTo>
                    <a:lnTo>
                      <a:pt x="0" y="73343"/>
                    </a:lnTo>
                    <a:cubicBezTo>
                      <a:pt x="7620" y="80010"/>
                      <a:pt x="16192" y="89535"/>
                      <a:pt x="26670" y="97155"/>
                    </a:cubicBezTo>
                    <a:close/>
                    <a:moveTo>
                      <a:pt x="457200" y="121920"/>
                    </a:moveTo>
                    <a:cubicBezTo>
                      <a:pt x="449580" y="122873"/>
                      <a:pt x="443865" y="121920"/>
                      <a:pt x="438150" y="120015"/>
                    </a:cubicBezTo>
                    <a:cubicBezTo>
                      <a:pt x="434340" y="118110"/>
                      <a:pt x="431483" y="116205"/>
                      <a:pt x="428625" y="112395"/>
                    </a:cubicBezTo>
                    <a:cubicBezTo>
                      <a:pt x="426720" y="108585"/>
                      <a:pt x="426720" y="105727"/>
                      <a:pt x="427673" y="102870"/>
                    </a:cubicBezTo>
                    <a:cubicBezTo>
                      <a:pt x="429578" y="98107"/>
                      <a:pt x="433388" y="95250"/>
                      <a:pt x="441008" y="93345"/>
                    </a:cubicBezTo>
                    <a:cubicBezTo>
                      <a:pt x="448628" y="91440"/>
                      <a:pt x="456248" y="92393"/>
                      <a:pt x="462915" y="94298"/>
                    </a:cubicBezTo>
                    <a:cubicBezTo>
                      <a:pt x="466725" y="95250"/>
                      <a:pt x="469583" y="98107"/>
                      <a:pt x="472440" y="101918"/>
                    </a:cubicBezTo>
                    <a:cubicBezTo>
                      <a:pt x="475298" y="105727"/>
                      <a:pt x="478155" y="110490"/>
                      <a:pt x="480060" y="115252"/>
                    </a:cubicBezTo>
                    <a:cubicBezTo>
                      <a:pt x="472440" y="118110"/>
                      <a:pt x="464820" y="120968"/>
                      <a:pt x="457200" y="121920"/>
                    </a:cubicBezTo>
                    <a:close/>
                    <a:moveTo>
                      <a:pt x="567690" y="110490"/>
                    </a:moveTo>
                    <a:cubicBezTo>
                      <a:pt x="578168" y="115252"/>
                      <a:pt x="587693" y="120968"/>
                      <a:pt x="597218" y="126682"/>
                    </a:cubicBezTo>
                    <a:lnTo>
                      <a:pt x="579120" y="160020"/>
                    </a:lnTo>
                    <a:lnTo>
                      <a:pt x="549593" y="143827"/>
                    </a:lnTo>
                    <a:lnTo>
                      <a:pt x="567690" y="110490"/>
                    </a:lnTo>
                    <a:close/>
                    <a:moveTo>
                      <a:pt x="181928" y="13335"/>
                    </a:moveTo>
                    <a:cubicBezTo>
                      <a:pt x="193358" y="13335"/>
                      <a:pt x="204788" y="14288"/>
                      <a:pt x="215265" y="15240"/>
                    </a:cubicBezTo>
                    <a:lnTo>
                      <a:pt x="213360" y="53340"/>
                    </a:lnTo>
                    <a:lnTo>
                      <a:pt x="180023" y="51435"/>
                    </a:lnTo>
                    <a:lnTo>
                      <a:pt x="181928" y="13335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74" name="Google Shape;7474;ge48d01fb7f_0_3011"/>
              <p:cNvSpPr/>
              <p:nvPr/>
            </p:nvSpPr>
            <p:spPr>
              <a:xfrm>
                <a:off x="6714172" y="2412682"/>
                <a:ext cx="92392" cy="111442"/>
              </a:xfrm>
              <a:custGeom>
                <a:avLst/>
                <a:gdLst/>
                <a:ahLst/>
                <a:cxnLst/>
                <a:rect l="l" t="t" r="r" b="b"/>
                <a:pathLst>
                  <a:path w="92392" h="111442" extrusionOk="0">
                    <a:moveTo>
                      <a:pt x="0" y="89535"/>
                    </a:moveTo>
                    <a:lnTo>
                      <a:pt x="6668" y="111442"/>
                    </a:lnTo>
                    <a:lnTo>
                      <a:pt x="72390" y="46672"/>
                    </a:lnTo>
                    <a:cubicBezTo>
                      <a:pt x="77153" y="52388"/>
                      <a:pt x="81915" y="58102"/>
                      <a:pt x="86678" y="62865"/>
                    </a:cubicBezTo>
                    <a:lnTo>
                      <a:pt x="92393" y="39052"/>
                    </a:lnTo>
                    <a:cubicBezTo>
                      <a:pt x="80963" y="25717"/>
                      <a:pt x="68580" y="12382"/>
                      <a:pt x="56198" y="0"/>
                    </a:cubicBezTo>
                    <a:lnTo>
                      <a:pt x="41910" y="14288"/>
                    </a:lnTo>
                    <a:cubicBezTo>
                      <a:pt x="47625" y="20002"/>
                      <a:pt x="52388" y="25717"/>
                      <a:pt x="58103" y="31432"/>
                    </a:cubicBezTo>
                    <a:lnTo>
                      <a:pt x="0" y="89535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75" name="Google Shape;7475;ge48d01fb7f_0_3011"/>
              <p:cNvSpPr/>
              <p:nvPr/>
            </p:nvSpPr>
            <p:spPr>
              <a:xfrm>
                <a:off x="6755130" y="2518410"/>
                <a:ext cx="25717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25717" extrusionOk="0">
                    <a:moveTo>
                      <a:pt x="0" y="0"/>
                    </a:moveTo>
                    <a:lnTo>
                      <a:pt x="25717" y="0"/>
                    </a:lnTo>
                    <a:lnTo>
                      <a:pt x="25717" y="25717"/>
                    </a:lnTo>
                    <a:lnTo>
                      <a:pt x="0" y="2571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76" name="Google Shape;7476;ge48d01fb7f_0_3011"/>
              <p:cNvSpPr/>
              <p:nvPr/>
            </p:nvSpPr>
            <p:spPr>
              <a:xfrm>
                <a:off x="6782752" y="2489835"/>
                <a:ext cx="25717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25717" extrusionOk="0">
                    <a:moveTo>
                      <a:pt x="0" y="0"/>
                    </a:moveTo>
                    <a:lnTo>
                      <a:pt x="25718" y="0"/>
                    </a:lnTo>
                    <a:lnTo>
                      <a:pt x="25718" y="25717"/>
                    </a:lnTo>
                    <a:lnTo>
                      <a:pt x="0" y="2571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477" name="Google Shape;7477;ge48d01fb7f_0_3011"/>
              <p:cNvGrpSpPr/>
              <p:nvPr/>
            </p:nvGrpSpPr>
            <p:grpSpPr>
              <a:xfrm>
                <a:off x="4819650" y="4612005"/>
                <a:ext cx="2558414" cy="385762"/>
                <a:chOff x="4819650" y="4612005"/>
                <a:chExt cx="2558414" cy="385762"/>
              </a:xfrm>
            </p:grpSpPr>
            <p:sp>
              <p:nvSpPr>
                <p:cNvPr id="7478" name="Google Shape;7478;ge48d01fb7f_0_3011"/>
                <p:cNvSpPr/>
                <p:nvPr/>
              </p:nvSpPr>
              <p:spPr>
                <a:xfrm>
                  <a:off x="4819650" y="4699634"/>
                  <a:ext cx="1013460" cy="262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3460" h="262890" extrusionOk="0">
                      <a:moveTo>
                        <a:pt x="942975" y="182880"/>
                      </a:moveTo>
                      <a:lnTo>
                        <a:pt x="978218" y="201930"/>
                      </a:lnTo>
                      <a:lnTo>
                        <a:pt x="978218" y="38100"/>
                      </a:lnTo>
                      <a:lnTo>
                        <a:pt x="1013460" y="38100"/>
                      </a:lnTo>
                      <a:lnTo>
                        <a:pt x="996315" y="6668"/>
                      </a:lnTo>
                      <a:lnTo>
                        <a:pt x="827723" y="6668"/>
                      </a:lnTo>
                      <a:lnTo>
                        <a:pt x="819150" y="6668"/>
                      </a:lnTo>
                      <a:lnTo>
                        <a:pt x="731520" y="6668"/>
                      </a:lnTo>
                      <a:lnTo>
                        <a:pt x="723900" y="6668"/>
                      </a:lnTo>
                      <a:lnTo>
                        <a:pt x="537210" y="6668"/>
                      </a:lnTo>
                      <a:lnTo>
                        <a:pt x="529590" y="6668"/>
                      </a:lnTo>
                      <a:lnTo>
                        <a:pt x="441960" y="6668"/>
                      </a:lnTo>
                      <a:lnTo>
                        <a:pt x="434340" y="6668"/>
                      </a:lnTo>
                      <a:lnTo>
                        <a:pt x="202883" y="6668"/>
                      </a:lnTo>
                      <a:lnTo>
                        <a:pt x="195263" y="6668"/>
                      </a:lnTo>
                      <a:lnTo>
                        <a:pt x="122873" y="6668"/>
                      </a:lnTo>
                      <a:lnTo>
                        <a:pt x="141923" y="38100"/>
                      </a:lnTo>
                      <a:lnTo>
                        <a:pt x="149543" y="38100"/>
                      </a:lnTo>
                      <a:lnTo>
                        <a:pt x="149543" y="110490"/>
                      </a:lnTo>
                      <a:lnTo>
                        <a:pt x="110490" y="93345"/>
                      </a:lnTo>
                      <a:cubicBezTo>
                        <a:pt x="114300" y="89535"/>
                        <a:pt x="117157" y="84772"/>
                        <a:pt x="119063" y="79058"/>
                      </a:cubicBezTo>
                      <a:cubicBezTo>
                        <a:pt x="120968" y="73343"/>
                        <a:pt x="121920" y="67628"/>
                        <a:pt x="121920" y="61913"/>
                      </a:cubicBezTo>
                      <a:cubicBezTo>
                        <a:pt x="121920" y="48578"/>
                        <a:pt x="115253" y="34290"/>
                        <a:pt x="102870" y="20955"/>
                      </a:cubicBezTo>
                      <a:cubicBezTo>
                        <a:pt x="89535" y="6668"/>
                        <a:pt x="76200" y="0"/>
                        <a:pt x="63818" y="0"/>
                      </a:cubicBezTo>
                      <a:cubicBezTo>
                        <a:pt x="51435" y="0"/>
                        <a:pt x="40958" y="3810"/>
                        <a:pt x="31433" y="11430"/>
                      </a:cubicBezTo>
                      <a:cubicBezTo>
                        <a:pt x="22860" y="19050"/>
                        <a:pt x="19050" y="28575"/>
                        <a:pt x="19050" y="39053"/>
                      </a:cubicBezTo>
                      <a:cubicBezTo>
                        <a:pt x="19050" y="47625"/>
                        <a:pt x="22860" y="57150"/>
                        <a:pt x="31433" y="66675"/>
                      </a:cubicBezTo>
                      <a:cubicBezTo>
                        <a:pt x="39053" y="75247"/>
                        <a:pt x="50482" y="82868"/>
                        <a:pt x="63818" y="90488"/>
                      </a:cubicBezTo>
                      <a:cubicBezTo>
                        <a:pt x="51435" y="99060"/>
                        <a:pt x="29528" y="110490"/>
                        <a:pt x="0" y="123825"/>
                      </a:cubicBezTo>
                      <a:lnTo>
                        <a:pt x="27622" y="147638"/>
                      </a:lnTo>
                      <a:cubicBezTo>
                        <a:pt x="60960" y="131445"/>
                        <a:pt x="84773" y="117158"/>
                        <a:pt x="100013" y="104775"/>
                      </a:cubicBezTo>
                      <a:lnTo>
                        <a:pt x="131445" y="120015"/>
                      </a:lnTo>
                      <a:lnTo>
                        <a:pt x="40005" y="176213"/>
                      </a:lnTo>
                      <a:lnTo>
                        <a:pt x="65723" y="197168"/>
                      </a:lnTo>
                      <a:lnTo>
                        <a:pt x="151448" y="139065"/>
                      </a:lnTo>
                      <a:lnTo>
                        <a:pt x="151448" y="183833"/>
                      </a:lnTo>
                      <a:lnTo>
                        <a:pt x="186690" y="202883"/>
                      </a:lnTo>
                      <a:lnTo>
                        <a:pt x="186690" y="39053"/>
                      </a:lnTo>
                      <a:lnTo>
                        <a:pt x="214313" y="39053"/>
                      </a:lnTo>
                      <a:lnTo>
                        <a:pt x="221933" y="39053"/>
                      </a:lnTo>
                      <a:lnTo>
                        <a:pt x="395288" y="39053"/>
                      </a:lnTo>
                      <a:lnTo>
                        <a:pt x="395288" y="66675"/>
                      </a:lnTo>
                      <a:lnTo>
                        <a:pt x="354330" y="66675"/>
                      </a:lnTo>
                      <a:cubicBezTo>
                        <a:pt x="340043" y="66675"/>
                        <a:pt x="327660" y="71438"/>
                        <a:pt x="318135" y="81915"/>
                      </a:cubicBezTo>
                      <a:cubicBezTo>
                        <a:pt x="308610" y="92393"/>
                        <a:pt x="302895" y="103822"/>
                        <a:pt x="302895" y="118110"/>
                      </a:cubicBezTo>
                      <a:cubicBezTo>
                        <a:pt x="302895" y="134303"/>
                        <a:pt x="311468" y="152400"/>
                        <a:pt x="329565" y="171450"/>
                      </a:cubicBezTo>
                      <a:cubicBezTo>
                        <a:pt x="347663" y="190500"/>
                        <a:pt x="364808" y="199072"/>
                        <a:pt x="381000" y="199072"/>
                      </a:cubicBezTo>
                      <a:cubicBezTo>
                        <a:pt x="381953" y="199072"/>
                        <a:pt x="383858" y="199072"/>
                        <a:pt x="387668" y="197168"/>
                      </a:cubicBezTo>
                      <a:lnTo>
                        <a:pt x="392430" y="195263"/>
                      </a:lnTo>
                      <a:cubicBezTo>
                        <a:pt x="387668" y="210503"/>
                        <a:pt x="381953" y="222885"/>
                        <a:pt x="373380" y="231458"/>
                      </a:cubicBezTo>
                      <a:cubicBezTo>
                        <a:pt x="365760" y="240983"/>
                        <a:pt x="357188" y="245745"/>
                        <a:pt x="347663" y="245745"/>
                      </a:cubicBezTo>
                      <a:cubicBezTo>
                        <a:pt x="342900" y="245745"/>
                        <a:pt x="339090" y="243840"/>
                        <a:pt x="337185" y="240983"/>
                      </a:cubicBezTo>
                      <a:cubicBezTo>
                        <a:pt x="334328" y="238125"/>
                        <a:pt x="332423" y="234315"/>
                        <a:pt x="332423" y="230505"/>
                      </a:cubicBezTo>
                      <a:cubicBezTo>
                        <a:pt x="332423" y="225743"/>
                        <a:pt x="334328" y="221933"/>
                        <a:pt x="339090" y="218122"/>
                      </a:cubicBezTo>
                      <a:cubicBezTo>
                        <a:pt x="343853" y="214313"/>
                        <a:pt x="349568" y="211455"/>
                        <a:pt x="356235" y="209550"/>
                      </a:cubicBezTo>
                      <a:lnTo>
                        <a:pt x="324803" y="190500"/>
                      </a:lnTo>
                      <a:cubicBezTo>
                        <a:pt x="320040" y="191453"/>
                        <a:pt x="316230" y="193358"/>
                        <a:pt x="312420" y="197168"/>
                      </a:cubicBezTo>
                      <a:cubicBezTo>
                        <a:pt x="308610" y="200025"/>
                        <a:pt x="306705" y="202883"/>
                        <a:pt x="305753" y="206693"/>
                      </a:cubicBezTo>
                      <a:cubicBezTo>
                        <a:pt x="292418" y="206693"/>
                        <a:pt x="282893" y="204788"/>
                        <a:pt x="276225" y="200978"/>
                      </a:cubicBezTo>
                      <a:cubicBezTo>
                        <a:pt x="282893" y="199072"/>
                        <a:pt x="288608" y="194310"/>
                        <a:pt x="291465" y="188595"/>
                      </a:cubicBezTo>
                      <a:cubicBezTo>
                        <a:pt x="295275" y="182880"/>
                        <a:pt x="297180" y="176213"/>
                        <a:pt x="297180" y="169545"/>
                      </a:cubicBezTo>
                      <a:cubicBezTo>
                        <a:pt x="297180" y="160020"/>
                        <a:pt x="294323" y="152400"/>
                        <a:pt x="287655" y="145733"/>
                      </a:cubicBezTo>
                      <a:cubicBezTo>
                        <a:pt x="281940" y="139065"/>
                        <a:pt x="274320" y="136208"/>
                        <a:pt x="265748" y="136208"/>
                      </a:cubicBezTo>
                      <a:cubicBezTo>
                        <a:pt x="255270" y="136208"/>
                        <a:pt x="245745" y="139065"/>
                        <a:pt x="238125" y="145733"/>
                      </a:cubicBezTo>
                      <a:cubicBezTo>
                        <a:pt x="230505" y="152400"/>
                        <a:pt x="226695" y="160972"/>
                        <a:pt x="226695" y="171450"/>
                      </a:cubicBezTo>
                      <a:cubicBezTo>
                        <a:pt x="226695" y="184785"/>
                        <a:pt x="234315" y="196215"/>
                        <a:pt x="248602" y="205740"/>
                      </a:cubicBezTo>
                      <a:cubicBezTo>
                        <a:pt x="263843" y="215265"/>
                        <a:pt x="280988" y="220028"/>
                        <a:pt x="301943" y="220028"/>
                      </a:cubicBezTo>
                      <a:cubicBezTo>
                        <a:pt x="299085" y="229553"/>
                        <a:pt x="303848" y="239078"/>
                        <a:pt x="317183" y="248603"/>
                      </a:cubicBezTo>
                      <a:cubicBezTo>
                        <a:pt x="330518" y="258128"/>
                        <a:pt x="345758" y="262890"/>
                        <a:pt x="361950" y="262890"/>
                      </a:cubicBezTo>
                      <a:cubicBezTo>
                        <a:pt x="371475" y="262890"/>
                        <a:pt x="381000" y="259080"/>
                        <a:pt x="390525" y="252413"/>
                      </a:cubicBezTo>
                      <a:cubicBezTo>
                        <a:pt x="400050" y="244793"/>
                        <a:pt x="406718" y="235268"/>
                        <a:pt x="412433" y="222885"/>
                      </a:cubicBezTo>
                      <a:lnTo>
                        <a:pt x="427673" y="256222"/>
                      </a:lnTo>
                      <a:lnTo>
                        <a:pt x="448628" y="246697"/>
                      </a:lnTo>
                      <a:lnTo>
                        <a:pt x="419100" y="198120"/>
                      </a:lnTo>
                      <a:cubicBezTo>
                        <a:pt x="424815" y="196215"/>
                        <a:pt x="428625" y="193358"/>
                        <a:pt x="431483" y="189547"/>
                      </a:cubicBezTo>
                      <a:cubicBezTo>
                        <a:pt x="435293" y="184785"/>
                        <a:pt x="436245" y="180022"/>
                        <a:pt x="436245" y="174308"/>
                      </a:cubicBezTo>
                      <a:cubicBezTo>
                        <a:pt x="436245" y="166688"/>
                        <a:pt x="433388" y="159068"/>
                        <a:pt x="426720" y="150495"/>
                      </a:cubicBezTo>
                      <a:cubicBezTo>
                        <a:pt x="420053" y="142875"/>
                        <a:pt x="413385" y="139065"/>
                        <a:pt x="407670" y="139065"/>
                      </a:cubicBezTo>
                      <a:cubicBezTo>
                        <a:pt x="401003" y="139065"/>
                        <a:pt x="394335" y="140970"/>
                        <a:pt x="389573" y="144780"/>
                      </a:cubicBezTo>
                      <a:cubicBezTo>
                        <a:pt x="384810" y="148590"/>
                        <a:pt x="381953" y="153353"/>
                        <a:pt x="381953" y="159068"/>
                      </a:cubicBezTo>
                      <a:cubicBezTo>
                        <a:pt x="381953" y="163830"/>
                        <a:pt x="383858" y="169545"/>
                        <a:pt x="387668" y="176213"/>
                      </a:cubicBezTo>
                      <a:cubicBezTo>
                        <a:pt x="381000" y="180022"/>
                        <a:pt x="375285" y="181928"/>
                        <a:pt x="370523" y="181928"/>
                      </a:cubicBezTo>
                      <a:cubicBezTo>
                        <a:pt x="359093" y="181928"/>
                        <a:pt x="349568" y="178118"/>
                        <a:pt x="341948" y="169545"/>
                      </a:cubicBezTo>
                      <a:cubicBezTo>
                        <a:pt x="334328" y="160972"/>
                        <a:pt x="329565" y="150495"/>
                        <a:pt x="329565" y="137160"/>
                      </a:cubicBezTo>
                      <a:cubicBezTo>
                        <a:pt x="329565" y="127635"/>
                        <a:pt x="332423" y="119063"/>
                        <a:pt x="339090" y="111443"/>
                      </a:cubicBezTo>
                      <a:cubicBezTo>
                        <a:pt x="344805" y="103822"/>
                        <a:pt x="352425" y="100965"/>
                        <a:pt x="360998" y="100965"/>
                      </a:cubicBezTo>
                      <a:lnTo>
                        <a:pt x="428625" y="100965"/>
                      </a:lnTo>
                      <a:lnTo>
                        <a:pt x="428625" y="42863"/>
                      </a:lnTo>
                      <a:lnTo>
                        <a:pt x="451485" y="42863"/>
                      </a:lnTo>
                      <a:lnTo>
                        <a:pt x="459105" y="42863"/>
                      </a:lnTo>
                      <a:lnTo>
                        <a:pt x="483870" y="42863"/>
                      </a:lnTo>
                      <a:lnTo>
                        <a:pt x="483870" y="182880"/>
                      </a:lnTo>
                      <a:lnTo>
                        <a:pt x="519113" y="206693"/>
                      </a:lnTo>
                      <a:lnTo>
                        <a:pt x="519113" y="42863"/>
                      </a:lnTo>
                      <a:lnTo>
                        <a:pt x="546735" y="42863"/>
                      </a:lnTo>
                      <a:lnTo>
                        <a:pt x="554355" y="42863"/>
                      </a:lnTo>
                      <a:lnTo>
                        <a:pt x="679133" y="42863"/>
                      </a:lnTo>
                      <a:lnTo>
                        <a:pt x="679133" y="95250"/>
                      </a:lnTo>
                      <a:cubicBezTo>
                        <a:pt x="670560" y="84772"/>
                        <a:pt x="660083" y="76200"/>
                        <a:pt x="649605" y="69533"/>
                      </a:cubicBezTo>
                      <a:cubicBezTo>
                        <a:pt x="638175" y="62865"/>
                        <a:pt x="626745" y="60008"/>
                        <a:pt x="617220" y="60008"/>
                      </a:cubicBezTo>
                      <a:cubicBezTo>
                        <a:pt x="601980" y="60008"/>
                        <a:pt x="588645" y="63818"/>
                        <a:pt x="579120" y="72390"/>
                      </a:cubicBezTo>
                      <a:cubicBezTo>
                        <a:pt x="568643" y="80963"/>
                        <a:pt x="562928" y="91440"/>
                        <a:pt x="562928" y="104775"/>
                      </a:cubicBezTo>
                      <a:cubicBezTo>
                        <a:pt x="562928" y="120015"/>
                        <a:pt x="570548" y="135255"/>
                        <a:pt x="586740" y="149543"/>
                      </a:cubicBezTo>
                      <a:cubicBezTo>
                        <a:pt x="602933" y="164783"/>
                        <a:pt x="618173" y="172403"/>
                        <a:pt x="633413" y="172403"/>
                      </a:cubicBezTo>
                      <a:cubicBezTo>
                        <a:pt x="641985" y="172403"/>
                        <a:pt x="649605" y="170497"/>
                        <a:pt x="658178" y="166688"/>
                      </a:cubicBezTo>
                      <a:cubicBezTo>
                        <a:pt x="665798" y="162878"/>
                        <a:pt x="673418" y="158115"/>
                        <a:pt x="680085" y="150495"/>
                      </a:cubicBezTo>
                      <a:lnTo>
                        <a:pt x="680085" y="181928"/>
                      </a:lnTo>
                      <a:lnTo>
                        <a:pt x="715328" y="205740"/>
                      </a:lnTo>
                      <a:lnTo>
                        <a:pt x="715328" y="41910"/>
                      </a:lnTo>
                      <a:lnTo>
                        <a:pt x="742950" y="41910"/>
                      </a:lnTo>
                      <a:lnTo>
                        <a:pt x="750570" y="41910"/>
                      </a:lnTo>
                      <a:lnTo>
                        <a:pt x="775335" y="41910"/>
                      </a:lnTo>
                      <a:lnTo>
                        <a:pt x="775335" y="181928"/>
                      </a:lnTo>
                      <a:lnTo>
                        <a:pt x="810578" y="205740"/>
                      </a:lnTo>
                      <a:lnTo>
                        <a:pt x="810578" y="41910"/>
                      </a:lnTo>
                      <a:lnTo>
                        <a:pt x="838200" y="41910"/>
                      </a:lnTo>
                      <a:lnTo>
                        <a:pt x="845820" y="41910"/>
                      </a:lnTo>
                      <a:lnTo>
                        <a:pt x="942975" y="41910"/>
                      </a:lnTo>
                      <a:lnTo>
                        <a:pt x="942975" y="92393"/>
                      </a:lnTo>
                      <a:lnTo>
                        <a:pt x="864870" y="92393"/>
                      </a:lnTo>
                      <a:cubicBezTo>
                        <a:pt x="860108" y="92393"/>
                        <a:pt x="857250" y="94297"/>
                        <a:pt x="854393" y="97155"/>
                      </a:cubicBezTo>
                      <a:cubicBezTo>
                        <a:pt x="851535" y="100013"/>
                        <a:pt x="849630" y="103822"/>
                        <a:pt x="849630" y="107633"/>
                      </a:cubicBezTo>
                      <a:cubicBezTo>
                        <a:pt x="849630" y="117158"/>
                        <a:pt x="853440" y="127635"/>
                        <a:pt x="862013" y="138113"/>
                      </a:cubicBezTo>
                      <a:cubicBezTo>
                        <a:pt x="870585" y="148590"/>
                        <a:pt x="878205" y="154305"/>
                        <a:pt x="884873" y="154305"/>
                      </a:cubicBezTo>
                      <a:cubicBezTo>
                        <a:pt x="886778" y="154305"/>
                        <a:pt x="888683" y="153353"/>
                        <a:pt x="889635" y="152400"/>
                      </a:cubicBezTo>
                      <a:cubicBezTo>
                        <a:pt x="891540" y="151447"/>
                        <a:pt x="892493" y="149543"/>
                        <a:pt x="892493" y="146685"/>
                      </a:cubicBezTo>
                      <a:lnTo>
                        <a:pt x="892493" y="133350"/>
                      </a:lnTo>
                      <a:cubicBezTo>
                        <a:pt x="892493" y="130493"/>
                        <a:pt x="893445" y="128588"/>
                        <a:pt x="895350" y="126683"/>
                      </a:cubicBezTo>
                      <a:cubicBezTo>
                        <a:pt x="896303" y="124778"/>
                        <a:pt x="898208" y="123825"/>
                        <a:pt x="900113" y="123825"/>
                      </a:cubicBezTo>
                      <a:lnTo>
                        <a:pt x="942975" y="123825"/>
                      </a:lnTo>
                      <a:lnTo>
                        <a:pt x="942975" y="182880"/>
                      </a:lnTo>
                      <a:close/>
                      <a:moveTo>
                        <a:pt x="90488" y="68580"/>
                      </a:moveTo>
                      <a:cubicBezTo>
                        <a:pt x="87630" y="75247"/>
                        <a:pt x="82868" y="79058"/>
                        <a:pt x="78105" y="81915"/>
                      </a:cubicBezTo>
                      <a:cubicBezTo>
                        <a:pt x="71438" y="80010"/>
                        <a:pt x="65723" y="75247"/>
                        <a:pt x="60960" y="69533"/>
                      </a:cubicBezTo>
                      <a:cubicBezTo>
                        <a:pt x="56197" y="63818"/>
                        <a:pt x="54293" y="57150"/>
                        <a:pt x="54293" y="50483"/>
                      </a:cubicBezTo>
                      <a:cubicBezTo>
                        <a:pt x="54293" y="44768"/>
                        <a:pt x="56197" y="40005"/>
                        <a:pt x="60960" y="35243"/>
                      </a:cubicBezTo>
                      <a:cubicBezTo>
                        <a:pt x="65723" y="30480"/>
                        <a:pt x="71438" y="28575"/>
                        <a:pt x="78105" y="28575"/>
                      </a:cubicBezTo>
                      <a:cubicBezTo>
                        <a:pt x="82868" y="28575"/>
                        <a:pt x="87630" y="30480"/>
                        <a:pt x="90488" y="33338"/>
                      </a:cubicBezTo>
                      <a:cubicBezTo>
                        <a:pt x="94298" y="37147"/>
                        <a:pt x="95250" y="40958"/>
                        <a:pt x="95250" y="45720"/>
                      </a:cubicBezTo>
                      <a:cubicBezTo>
                        <a:pt x="96203" y="54293"/>
                        <a:pt x="94298" y="61913"/>
                        <a:pt x="90488" y="68580"/>
                      </a:cubicBezTo>
                      <a:close/>
                      <a:moveTo>
                        <a:pt x="251460" y="181928"/>
                      </a:moveTo>
                      <a:cubicBezTo>
                        <a:pt x="247650" y="178118"/>
                        <a:pt x="246698" y="174308"/>
                        <a:pt x="246698" y="169545"/>
                      </a:cubicBezTo>
                      <a:cubicBezTo>
                        <a:pt x="246698" y="164783"/>
                        <a:pt x="248602" y="160020"/>
                        <a:pt x="251460" y="157163"/>
                      </a:cubicBezTo>
                      <a:cubicBezTo>
                        <a:pt x="255270" y="153353"/>
                        <a:pt x="259080" y="152400"/>
                        <a:pt x="263843" y="152400"/>
                      </a:cubicBezTo>
                      <a:cubicBezTo>
                        <a:pt x="268605" y="152400"/>
                        <a:pt x="273368" y="154305"/>
                        <a:pt x="276225" y="157163"/>
                      </a:cubicBezTo>
                      <a:cubicBezTo>
                        <a:pt x="280035" y="160972"/>
                        <a:pt x="280988" y="164783"/>
                        <a:pt x="280988" y="169545"/>
                      </a:cubicBezTo>
                      <a:cubicBezTo>
                        <a:pt x="280988" y="174308"/>
                        <a:pt x="279083" y="179070"/>
                        <a:pt x="276225" y="181928"/>
                      </a:cubicBezTo>
                      <a:cubicBezTo>
                        <a:pt x="272415" y="185738"/>
                        <a:pt x="268605" y="186690"/>
                        <a:pt x="263843" y="186690"/>
                      </a:cubicBezTo>
                      <a:cubicBezTo>
                        <a:pt x="259080" y="186690"/>
                        <a:pt x="254318" y="184785"/>
                        <a:pt x="251460" y="181928"/>
                      </a:cubicBezTo>
                      <a:close/>
                      <a:moveTo>
                        <a:pt x="648653" y="133350"/>
                      </a:moveTo>
                      <a:cubicBezTo>
                        <a:pt x="637223" y="139065"/>
                        <a:pt x="626745" y="141922"/>
                        <a:pt x="616268" y="141922"/>
                      </a:cubicBezTo>
                      <a:cubicBezTo>
                        <a:pt x="608648" y="141922"/>
                        <a:pt x="601980" y="139065"/>
                        <a:pt x="597218" y="135255"/>
                      </a:cubicBezTo>
                      <a:cubicBezTo>
                        <a:pt x="592455" y="130493"/>
                        <a:pt x="589598" y="125730"/>
                        <a:pt x="589598" y="120015"/>
                      </a:cubicBezTo>
                      <a:cubicBezTo>
                        <a:pt x="589598" y="111443"/>
                        <a:pt x="594360" y="103822"/>
                        <a:pt x="605790" y="96203"/>
                      </a:cubicBezTo>
                      <a:cubicBezTo>
                        <a:pt x="617220" y="88583"/>
                        <a:pt x="628650" y="85725"/>
                        <a:pt x="641985" y="85725"/>
                      </a:cubicBezTo>
                      <a:cubicBezTo>
                        <a:pt x="648653" y="85725"/>
                        <a:pt x="655320" y="87630"/>
                        <a:pt x="662940" y="92393"/>
                      </a:cubicBezTo>
                      <a:cubicBezTo>
                        <a:pt x="670560" y="96203"/>
                        <a:pt x="677228" y="101918"/>
                        <a:pt x="682943" y="109538"/>
                      </a:cubicBezTo>
                      <a:cubicBezTo>
                        <a:pt x="671513" y="119063"/>
                        <a:pt x="660083" y="127635"/>
                        <a:pt x="648653" y="13335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79" name="Google Shape;7479;ge48d01fb7f_0_3011"/>
                <p:cNvSpPr/>
                <p:nvPr/>
              </p:nvSpPr>
              <p:spPr>
                <a:xfrm>
                  <a:off x="5744527" y="4910137"/>
                  <a:ext cx="119062" cy="87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062" h="87630" extrusionOk="0">
                      <a:moveTo>
                        <a:pt x="54293" y="13335"/>
                      </a:moveTo>
                      <a:cubicBezTo>
                        <a:pt x="42863" y="3810"/>
                        <a:pt x="34290" y="0"/>
                        <a:pt x="27623" y="0"/>
                      </a:cubicBezTo>
                      <a:cubicBezTo>
                        <a:pt x="21908" y="0"/>
                        <a:pt x="17145" y="953"/>
                        <a:pt x="12383" y="1905"/>
                      </a:cubicBezTo>
                      <a:cubicBezTo>
                        <a:pt x="8573" y="2857"/>
                        <a:pt x="4763" y="5715"/>
                        <a:pt x="0" y="9525"/>
                      </a:cubicBezTo>
                      <a:lnTo>
                        <a:pt x="13335" y="30480"/>
                      </a:lnTo>
                      <a:cubicBezTo>
                        <a:pt x="17145" y="27622"/>
                        <a:pt x="20002" y="25718"/>
                        <a:pt x="22860" y="24765"/>
                      </a:cubicBezTo>
                      <a:cubicBezTo>
                        <a:pt x="26670" y="22860"/>
                        <a:pt x="29527" y="22860"/>
                        <a:pt x="33338" y="22860"/>
                      </a:cubicBezTo>
                      <a:cubicBezTo>
                        <a:pt x="41910" y="22860"/>
                        <a:pt x="60008" y="37147"/>
                        <a:pt x="86677" y="65722"/>
                      </a:cubicBezTo>
                      <a:lnTo>
                        <a:pt x="107633" y="87630"/>
                      </a:lnTo>
                      <a:lnTo>
                        <a:pt x="119063" y="78105"/>
                      </a:lnTo>
                      <a:cubicBezTo>
                        <a:pt x="103823" y="60007"/>
                        <a:pt x="82868" y="39053"/>
                        <a:pt x="54293" y="1333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80" name="Google Shape;7480;ge48d01fb7f_0_3011"/>
                <p:cNvSpPr/>
                <p:nvPr/>
              </p:nvSpPr>
              <p:spPr>
                <a:xfrm>
                  <a:off x="5934075" y="4693919"/>
                  <a:ext cx="635317" cy="20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17" h="209550" extrusionOk="0">
                      <a:moveTo>
                        <a:pt x="577215" y="13335"/>
                      </a:moveTo>
                      <a:lnTo>
                        <a:pt x="441008" y="13335"/>
                      </a:lnTo>
                      <a:lnTo>
                        <a:pt x="433388" y="13335"/>
                      </a:lnTo>
                      <a:lnTo>
                        <a:pt x="330517" y="13335"/>
                      </a:lnTo>
                      <a:lnTo>
                        <a:pt x="349567" y="44768"/>
                      </a:lnTo>
                      <a:lnTo>
                        <a:pt x="388620" y="44768"/>
                      </a:lnTo>
                      <a:lnTo>
                        <a:pt x="388620" y="110490"/>
                      </a:lnTo>
                      <a:lnTo>
                        <a:pt x="334328" y="110490"/>
                      </a:lnTo>
                      <a:lnTo>
                        <a:pt x="334328" y="54293"/>
                      </a:lnTo>
                      <a:cubicBezTo>
                        <a:pt x="334328" y="41910"/>
                        <a:pt x="328613" y="30480"/>
                        <a:pt x="316230" y="18098"/>
                      </a:cubicBezTo>
                      <a:cubicBezTo>
                        <a:pt x="303847" y="5715"/>
                        <a:pt x="291465" y="0"/>
                        <a:pt x="280035" y="0"/>
                      </a:cubicBezTo>
                      <a:cubicBezTo>
                        <a:pt x="269558" y="0"/>
                        <a:pt x="260985" y="2858"/>
                        <a:pt x="254317" y="9525"/>
                      </a:cubicBezTo>
                      <a:cubicBezTo>
                        <a:pt x="246697" y="17145"/>
                        <a:pt x="243840" y="24765"/>
                        <a:pt x="243840" y="35243"/>
                      </a:cubicBezTo>
                      <a:cubicBezTo>
                        <a:pt x="243840" y="38100"/>
                        <a:pt x="243840" y="41910"/>
                        <a:pt x="244792" y="44768"/>
                      </a:cubicBezTo>
                      <a:lnTo>
                        <a:pt x="227647" y="14288"/>
                      </a:lnTo>
                      <a:lnTo>
                        <a:pt x="0" y="14288"/>
                      </a:lnTo>
                      <a:lnTo>
                        <a:pt x="17145" y="45720"/>
                      </a:lnTo>
                      <a:lnTo>
                        <a:pt x="159067" y="45720"/>
                      </a:lnTo>
                      <a:lnTo>
                        <a:pt x="159067" y="71438"/>
                      </a:lnTo>
                      <a:cubicBezTo>
                        <a:pt x="154305" y="71438"/>
                        <a:pt x="149542" y="73343"/>
                        <a:pt x="143828" y="78105"/>
                      </a:cubicBezTo>
                      <a:cubicBezTo>
                        <a:pt x="138113" y="82868"/>
                        <a:pt x="132397" y="88583"/>
                        <a:pt x="126683" y="97155"/>
                      </a:cubicBezTo>
                      <a:cubicBezTo>
                        <a:pt x="119063" y="88583"/>
                        <a:pt x="111442" y="81915"/>
                        <a:pt x="103822" y="77153"/>
                      </a:cubicBezTo>
                      <a:cubicBezTo>
                        <a:pt x="96203" y="72390"/>
                        <a:pt x="88583" y="70485"/>
                        <a:pt x="81915" y="70485"/>
                      </a:cubicBezTo>
                      <a:cubicBezTo>
                        <a:pt x="69533" y="70485"/>
                        <a:pt x="58103" y="75248"/>
                        <a:pt x="48578" y="84773"/>
                      </a:cubicBezTo>
                      <a:cubicBezTo>
                        <a:pt x="39053" y="94298"/>
                        <a:pt x="35242" y="104775"/>
                        <a:pt x="35242" y="117158"/>
                      </a:cubicBezTo>
                      <a:cubicBezTo>
                        <a:pt x="35242" y="130493"/>
                        <a:pt x="40958" y="144780"/>
                        <a:pt x="52388" y="160020"/>
                      </a:cubicBezTo>
                      <a:cubicBezTo>
                        <a:pt x="63817" y="175260"/>
                        <a:pt x="80010" y="191453"/>
                        <a:pt x="100965" y="206693"/>
                      </a:cubicBezTo>
                      <a:lnTo>
                        <a:pt x="110490" y="195263"/>
                      </a:lnTo>
                      <a:cubicBezTo>
                        <a:pt x="97155" y="183833"/>
                        <a:pt x="86678" y="172403"/>
                        <a:pt x="79058" y="161925"/>
                      </a:cubicBezTo>
                      <a:cubicBezTo>
                        <a:pt x="71438" y="150495"/>
                        <a:pt x="68580" y="140018"/>
                        <a:pt x="68580" y="131445"/>
                      </a:cubicBezTo>
                      <a:cubicBezTo>
                        <a:pt x="68580" y="121920"/>
                        <a:pt x="71438" y="114300"/>
                        <a:pt x="76200" y="107633"/>
                      </a:cubicBezTo>
                      <a:cubicBezTo>
                        <a:pt x="80963" y="100965"/>
                        <a:pt x="87630" y="98108"/>
                        <a:pt x="95250" y="98108"/>
                      </a:cubicBezTo>
                      <a:cubicBezTo>
                        <a:pt x="100013" y="98108"/>
                        <a:pt x="103822" y="99060"/>
                        <a:pt x="107633" y="101918"/>
                      </a:cubicBezTo>
                      <a:cubicBezTo>
                        <a:pt x="111442" y="103823"/>
                        <a:pt x="115253" y="107633"/>
                        <a:pt x="118110" y="112395"/>
                      </a:cubicBezTo>
                      <a:cubicBezTo>
                        <a:pt x="110490" y="128588"/>
                        <a:pt x="105728" y="139065"/>
                        <a:pt x="104775" y="143828"/>
                      </a:cubicBezTo>
                      <a:lnTo>
                        <a:pt x="136208" y="157163"/>
                      </a:lnTo>
                      <a:cubicBezTo>
                        <a:pt x="140017" y="140018"/>
                        <a:pt x="146685" y="124778"/>
                        <a:pt x="155258" y="113348"/>
                      </a:cubicBezTo>
                      <a:cubicBezTo>
                        <a:pt x="163830" y="101918"/>
                        <a:pt x="173355" y="96203"/>
                        <a:pt x="182880" y="96203"/>
                      </a:cubicBezTo>
                      <a:cubicBezTo>
                        <a:pt x="188595" y="96203"/>
                        <a:pt x="193358" y="98108"/>
                        <a:pt x="197167" y="100965"/>
                      </a:cubicBezTo>
                      <a:cubicBezTo>
                        <a:pt x="200978" y="103823"/>
                        <a:pt x="202883" y="107633"/>
                        <a:pt x="202883" y="111443"/>
                      </a:cubicBezTo>
                      <a:cubicBezTo>
                        <a:pt x="203835" y="120015"/>
                        <a:pt x="199072" y="129540"/>
                        <a:pt x="190500" y="140018"/>
                      </a:cubicBezTo>
                      <a:cubicBezTo>
                        <a:pt x="181928" y="151448"/>
                        <a:pt x="170497" y="161925"/>
                        <a:pt x="156210" y="171450"/>
                      </a:cubicBezTo>
                      <a:lnTo>
                        <a:pt x="185738" y="199073"/>
                      </a:lnTo>
                      <a:cubicBezTo>
                        <a:pt x="198120" y="185738"/>
                        <a:pt x="207645" y="172403"/>
                        <a:pt x="214313" y="160020"/>
                      </a:cubicBezTo>
                      <a:cubicBezTo>
                        <a:pt x="220980" y="147638"/>
                        <a:pt x="224790" y="135255"/>
                        <a:pt x="224790" y="124778"/>
                      </a:cubicBezTo>
                      <a:cubicBezTo>
                        <a:pt x="224790" y="112395"/>
                        <a:pt x="221933" y="101918"/>
                        <a:pt x="216217" y="92393"/>
                      </a:cubicBezTo>
                      <a:cubicBezTo>
                        <a:pt x="211455" y="82868"/>
                        <a:pt x="203835" y="77153"/>
                        <a:pt x="195263" y="73343"/>
                      </a:cubicBezTo>
                      <a:lnTo>
                        <a:pt x="195263" y="45720"/>
                      </a:lnTo>
                      <a:lnTo>
                        <a:pt x="243840" y="45720"/>
                      </a:lnTo>
                      <a:cubicBezTo>
                        <a:pt x="245745" y="55245"/>
                        <a:pt x="250508" y="62865"/>
                        <a:pt x="259080" y="70485"/>
                      </a:cubicBezTo>
                      <a:cubicBezTo>
                        <a:pt x="270510" y="80963"/>
                        <a:pt x="283845" y="87630"/>
                        <a:pt x="300038" y="90488"/>
                      </a:cubicBezTo>
                      <a:lnTo>
                        <a:pt x="300038" y="111443"/>
                      </a:lnTo>
                      <a:lnTo>
                        <a:pt x="288608" y="111443"/>
                      </a:lnTo>
                      <a:cubicBezTo>
                        <a:pt x="284797" y="111443"/>
                        <a:pt x="281940" y="112395"/>
                        <a:pt x="279083" y="114300"/>
                      </a:cubicBezTo>
                      <a:cubicBezTo>
                        <a:pt x="276225" y="116205"/>
                        <a:pt x="275272" y="119063"/>
                        <a:pt x="275272" y="122873"/>
                      </a:cubicBezTo>
                      <a:cubicBezTo>
                        <a:pt x="275272" y="130493"/>
                        <a:pt x="281940" y="140018"/>
                        <a:pt x="294322" y="152400"/>
                      </a:cubicBezTo>
                      <a:cubicBezTo>
                        <a:pt x="306705" y="163830"/>
                        <a:pt x="316230" y="169545"/>
                        <a:pt x="323850" y="169545"/>
                      </a:cubicBezTo>
                      <a:cubicBezTo>
                        <a:pt x="327660" y="169545"/>
                        <a:pt x="330517" y="167640"/>
                        <a:pt x="332422" y="164783"/>
                      </a:cubicBezTo>
                      <a:cubicBezTo>
                        <a:pt x="334328" y="161925"/>
                        <a:pt x="335280" y="158115"/>
                        <a:pt x="335280" y="154305"/>
                      </a:cubicBezTo>
                      <a:lnTo>
                        <a:pt x="335280" y="142875"/>
                      </a:lnTo>
                      <a:lnTo>
                        <a:pt x="389572" y="142875"/>
                      </a:lnTo>
                      <a:lnTo>
                        <a:pt x="389572" y="189548"/>
                      </a:lnTo>
                      <a:lnTo>
                        <a:pt x="424815" y="208598"/>
                      </a:lnTo>
                      <a:lnTo>
                        <a:pt x="424815" y="44768"/>
                      </a:lnTo>
                      <a:lnTo>
                        <a:pt x="452438" y="44768"/>
                      </a:lnTo>
                      <a:lnTo>
                        <a:pt x="460058" y="44768"/>
                      </a:lnTo>
                      <a:lnTo>
                        <a:pt x="566738" y="44768"/>
                      </a:lnTo>
                      <a:lnTo>
                        <a:pt x="566738" y="72390"/>
                      </a:lnTo>
                      <a:lnTo>
                        <a:pt x="514350" y="72390"/>
                      </a:lnTo>
                      <a:cubicBezTo>
                        <a:pt x="501967" y="72390"/>
                        <a:pt x="491490" y="76200"/>
                        <a:pt x="481965" y="83820"/>
                      </a:cubicBezTo>
                      <a:cubicBezTo>
                        <a:pt x="473392" y="91440"/>
                        <a:pt x="469583" y="100965"/>
                        <a:pt x="469583" y="111443"/>
                      </a:cubicBezTo>
                      <a:cubicBezTo>
                        <a:pt x="469583" y="126683"/>
                        <a:pt x="473392" y="142875"/>
                        <a:pt x="481965" y="159068"/>
                      </a:cubicBezTo>
                      <a:cubicBezTo>
                        <a:pt x="489585" y="175260"/>
                        <a:pt x="501967" y="192405"/>
                        <a:pt x="518160" y="208598"/>
                      </a:cubicBezTo>
                      <a:lnTo>
                        <a:pt x="529590" y="200978"/>
                      </a:lnTo>
                      <a:cubicBezTo>
                        <a:pt x="519113" y="191453"/>
                        <a:pt x="511492" y="180975"/>
                        <a:pt x="505778" y="169545"/>
                      </a:cubicBezTo>
                      <a:cubicBezTo>
                        <a:pt x="501015" y="158115"/>
                        <a:pt x="498158" y="146685"/>
                        <a:pt x="498158" y="135255"/>
                      </a:cubicBezTo>
                      <a:cubicBezTo>
                        <a:pt x="498158" y="126683"/>
                        <a:pt x="501015" y="119063"/>
                        <a:pt x="507683" y="113348"/>
                      </a:cubicBezTo>
                      <a:cubicBezTo>
                        <a:pt x="513397" y="106680"/>
                        <a:pt x="521017" y="103823"/>
                        <a:pt x="529590" y="103823"/>
                      </a:cubicBezTo>
                      <a:lnTo>
                        <a:pt x="564833" y="103823"/>
                      </a:lnTo>
                      <a:lnTo>
                        <a:pt x="564833" y="185738"/>
                      </a:lnTo>
                      <a:lnTo>
                        <a:pt x="600075" y="209550"/>
                      </a:lnTo>
                      <a:lnTo>
                        <a:pt x="600075" y="45720"/>
                      </a:lnTo>
                      <a:lnTo>
                        <a:pt x="635318" y="45720"/>
                      </a:lnTo>
                      <a:lnTo>
                        <a:pt x="618172" y="14288"/>
                      </a:lnTo>
                      <a:lnTo>
                        <a:pt x="577215" y="14288"/>
                      </a:lnTo>
                      <a:close/>
                      <a:moveTo>
                        <a:pt x="299085" y="75248"/>
                      </a:moveTo>
                      <a:cubicBezTo>
                        <a:pt x="292417" y="73343"/>
                        <a:pt x="287655" y="69533"/>
                        <a:pt x="283845" y="63818"/>
                      </a:cubicBezTo>
                      <a:cubicBezTo>
                        <a:pt x="280035" y="58103"/>
                        <a:pt x="278130" y="51435"/>
                        <a:pt x="278130" y="42863"/>
                      </a:cubicBezTo>
                      <a:cubicBezTo>
                        <a:pt x="278130" y="37148"/>
                        <a:pt x="280035" y="31433"/>
                        <a:pt x="281940" y="27623"/>
                      </a:cubicBezTo>
                      <a:cubicBezTo>
                        <a:pt x="284797" y="23813"/>
                        <a:pt x="287655" y="20955"/>
                        <a:pt x="291465" y="20955"/>
                      </a:cubicBezTo>
                      <a:cubicBezTo>
                        <a:pt x="294322" y="20955"/>
                        <a:pt x="296228" y="22860"/>
                        <a:pt x="297180" y="25718"/>
                      </a:cubicBezTo>
                      <a:cubicBezTo>
                        <a:pt x="299085" y="28575"/>
                        <a:pt x="299085" y="32385"/>
                        <a:pt x="299085" y="36195"/>
                      </a:cubicBezTo>
                      <a:lnTo>
                        <a:pt x="299085" y="75248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81" name="Google Shape;7481;ge48d01fb7f_0_3011"/>
                <p:cNvSpPr/>
                <p:nvPr/>
              </p:nvSpPr>
              <p:spPr>
                <a:xfrm>
                  <a:off x="6413182" y="4612005"/>
                  <a:ext cx="104075" cy="94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5" h="94352" extrusionOk="0">
                      <a:moveTo>
                        <a:pt x="89535" y="60007"/>
                      </a:moveTo>
                      <a:cubicBezTo>
                        <a:pt x="81915" y="47625"/>
                        <a:pt x="76200" y="40005"/>
                        <a:pt x="72390" y="36195"/>
                      </a:cubicBezTo>
                      <a:cubicBezTo>
                        <a:pt x="64770" y="25717"/>
                        <a:pt x="55245" y="16192"/>
                        <a:pt x="44767" y="9525"/>
                      </a:cubicBezTo>
                      <a:cubicBezTo>
                        <a:pt x="34290" y="2857"/>
                        <a:pt x="23813" y="0"/>
                        <a:pt x="14288" y="0"/>
                      </a:cubicBezTo>
                      <a:cubicBezTo>
                        <a:pt x="8572" y="952"/>
                        <a:pt x="3810" y="1905"/>
                        <a:pt x="0" y="2857"/>
                      </a:cubicBezTo>
                      <a:lnTo>
                        <a:pt x="15240" y="36195"/>
                      </a:lnTo>
                      <a:cubicBezTo>
                        <a:pt x="20002" y="34290"/>
                        <a:pt x="25717" y="33338"/>
                        <a:pt x="31433" y="33338"/>
                      </a:cubicBezTo>
                      <a:cubicBezTo>
                        <a:pt x="37147" y="33338"/>
                        <a:pt x="42863" y="34290"/>
                        <a:pt x="47625" y="37147"/>
                      </a:cubicBezTo>
                      <a:cubicBezTo>
                        <a:pt x="52388" y="39052"/>
                        <a:pt x="57150" y="41910"/>
                        <a:pt x="60008" y="45720"/>
                      </a:cubicBezTo>
                      <a:lnTo>
                        <a:pt x="97155" y="94297"/>
                      </a:lnTo>
                      <a:cubicBezTo>
                        <a:pt x="108585" y="95250"/>
                        <a:pt x="105727" y="83820"/>
                        <a:pt x="89535" y="6000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82" name="Google Shape;7482;ge48d01fb7f_0_3011"/>
                <p:cNvSpPr/>
                <p:nvPr/>
              </p:nvSpPr>
              <p:spPr>
                <a:xfrm>
                  <a:off x="6671309" y="4707255"/>
                  <a:ext cx="676275" cy="2343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6275" h="234314" extrusionOk="0">
                      <a:moveTo>
                        <a:pt x="605790" y="171450"/>
                      </a:moveTo>
                      <a:lnTo>
                        <a:pt x="641033" y="195263"/>
                      </a:lnTo>
                      <a:lnTo>
                        <a:pt x="641033" y="31432"/>
                      </a:lnTo>
                      <a:lnTo>
                        <a:pt x="676275" y="31432"/>
                      </a:lnTo>
                      <a:lnTo>
                        <a:pt x="659130" y="0"/>
                      </a:lnTo>
                      <a:lnTo>
                        <a:pt x="467678" y="0"/>
                      </a:lnTo>
                      <a:lnTo>
                        <a:pt x="460058" y="0"/>
                      </a:lnTo>
                      <a:lnTo>
                        <a:pt x="299085" y="0"/>
                      </a:lnTo>
                      <a:lnTo>
                        <a:pt x="291465" y="0"/>
                      </a:lnTo>
                      <a:lnTo>
                        <a:pt x="203835" y="0"/>
                      </a:lnTo>
                      <a:lnTo>
                        <a:pt x="196215" y="0"/>
                      </a:lnTo>
                      <a:lnTo>
                        <a:pt x="0" y="0"/>
                      </a:lnTo>
                      <a:lnTo>
                        <a:pt x="17145" y="31432"/>
                      </a:lnTo>
                      <a:lnTo>
                        <a:pt x="151448" y="31432"/>
                      </a:lnTo>
                      <a:lnTo>
                        <a:pt x="151448" y="59055"/>
                      </a:lnTo>
                      <a:lnTo>
                        <a:pt x="43815" y="59055"/>
                      </a:lnTo>
                      <a:lnTo>
                        <a:pt x="38100" y="70485"/>
                      </a:lnTo>
                      <a:cubicBezTo>
                        <a:pt x="54293" y="75247"/>
                        <a:pt x="67628" y="82867"/>
                        <a:pt x="78105" y="92392"/>
                      </a:cubicBezTo>
                      <a:cubicBezTo>
                        <a:pt x="87630" y="102870"/>
                        <a:pt x="93345" y="113347"/>
                        <a:pt x="93345" y="124777"/>
                      </a:cubicBezTo>
                      <a:cubicBezTo>
                        <a:pt x="93345" y="129540"/>
                        <a:pt x="91440" y="134302"/>
                        <a:pt x="86678" y="138113"/>
                      </a:cubicBezTo>
                      <a:cubicBezTo>
                        <a:pt x="80963" y="142875"/>
                        <a:pt x="75248" y="144780"/>
                        <a:pt x="68580" y="146685"/>
                      </a:cubicBezTo>
                      <a:cubicBezTo>
                        <a:pt x="66675" y="142875"/>
                        <a:pt x="63818" y="140017"/>
                        <a:pt x="60008" y="137160"/>
                      </a:cubicBezTo>
                      <a:cubicBezTo>
                        <a:pt x="56198" y="134302"/>
                        <a:pt x="52388" y="133350"/>
                        <a:pt x="49530" y="133350"/>
                      </a:cubicBezTo>
                      <a:cubicBezTo>
                        <a:pt x="44768" y="133350"/>
                        <a:pt x="40005" y="135255"/>
                        <a:pt x="37148" y="139065"/>
                      </a:cubicBezTo>
                      <a:cubicBezTo>
                        <a:pt x="33338" y="142875"/>
                        <a:pt x="32385" y="147638"/>
                        <a:pt x="32385" y="153352"/>
                      </a:cubicBezTo>
                      <a:cubicBezTo>
                        <a:pt x="32385" y="160972"/>
                        <a:pt x="36195" y="168592"/>
                        <a:pt x="44768" y="173355"/>
                      </a:cubicBezTo>
                      <a:cubicBezTo>
                        <a:pt x="52388" y="179070"/>
                        <a:pt x="62865" y="181927"/>
                        <a:pt x="73343" y="181927"/>
                      </a:cubicBezTo>
                      <a:lnTo>
                        <a:pt x="97155" y="234315"/>
                      </a:lnTo>
                      <a:lnTo>
                        <a:pt x="114300" y="224790"/>
                      </a:lnTo>
                      <a:lnTo>
                        <a:pt x="82868" y="180022"/>
                      </a:lnTo>
                      <a:cubicBezTo>
                        <a:pt x="93345" y="178117"/>
                        <a:pt x="102870" y="173355"/>
                        <a:pt x="110490" y="166688"/>
                      </a:cubicBezTo>
                      <a:cubicBezTo>
                        <a:pt x="118110" y="160020"/>
                        <a:pt x="120968" y="152400"/>
                        <a:pt x="120968" y="142875"/>
                      </a:cubicBezTo>
                      <a:cubicBezTo>
                        <a:pt x="120968" y="133350"/>
                        <a:pt x="118110" y="123825"/>
                        <a:pt x="112395" y="114300"/>
                      </a:cubicBezTo>
                      <a:cubicBezTo>
                        <a:pt x="107633" y="104775"/>
                        <a:pt x="100013" y="97155"/>
                        <a:pt x="89535" y="90488"/>
                      </a:cubicBezTo>
                      <a:lnTo>
                        <a:pt x="151448" y="90488"/>
                      </a:lnTo>
                      <a:lnTo>
                        <a:pt x="151448" y="176213"/>
                      </a:lnTo>
                      <a:lnTo>
                        <a:pt x="186690" y="195263"/>
                      </a:lnTo>
                      <a:lnTo>
                        <a:pt x="186690" y="31432"/>
                      </a:lnTo>
                      <a:lnTo>
                        <a:pt x="214313" y="31432"/>
                      </a:lnTo>
                      <a:lnTo>
                        <a:pt x="221933" y="31432"/>
                      </a:lnTo>
                      <a:lnTo>
                        <a:pt x="246698" y="31432"/>
                      </a:lnTo>
                      <a:lnTo>
                        <a:pt x="246698" y="171450"/>
                      </a:lnTo>
                      <a:lnTo>
                        <a:pt x="281940" y="195263"/>
                      </a:lnTo>
                      <a:lnTo>
                        <a:pt x="281940" y="31432"/>
                      </a:lnTo>
                      <a:lnTo>
                        <a:pt x="309563" y="31432"/>
                      </a:lnTo>
                      <a:lnTo>
                        <a:pt x="317183" y="31432"/>
                      </a:lnTo>
                      <a:lnTo>
                        <a:pt x="415290" y="31432"/>
                      </a:lnTo>
                      <a:lnTo>
                        <a:pt x="415290" y="81915"/>
                      </a:lnTo>
                      <a:lnTo>
                        <a:pt x="337185" y="81915"/>
                      </a:lnTo>
                      <a:cubicBezTo>
                        <a:pt x="332423" y="81915"/>
                        <a:pt x="329565" y="83820"/>
                        <a:pt x="326708" y="86677"/>
                      </a:cubicBezTo>
                      <a:cubicBezTo>
                        <a:pt x="323850" y="89535"/>
                        <a:pt x="321945" y="93345"/>
                        <a:pt x="321945" y="97155"/>
                      </a:cubicBezTo>
                      <a:cubicBezTo>
                        <a:pt x="321945" y="106680"/>
                        <a:pt x="325755" y="117157"/>
                        <a:pt x="334328" y="127635"/>
                      </a:cubicBezTo>
                      <a:cubicBezTo>
                        <a:pt x="342900" y="138113"/>
                        <a:pt x="350520" y="143827"/>
                        <a:pt x="357188" y="143827"/>
                      </a:cubicBezTo>
                      <a:cubicBezTo>
                        <a:pt x="359093" y="143827"/>
                        <a:pt x="360998" y="142875"/>
                        <a:pt x="361950" y="141922"/>
                      </a:cubicBezTo>
                      <a:cubicBezTo>
                        <a:pt x="363855" y="140970"/>
                        <a:pt x="364808" y="139065"/>
                        <a:pt x="364808" y="136207"/>
                      </a:cubicBezTo>
                      <a:lnTo>
                        <a:pt x="364808" y="122872"/>
                      </a:lnTo>
                      <a:cubicBezTo>
                        <a:pt x="364808" y="120015"/>
                        <a:pt x="365760" y="118110"/>
                        <a:pt x="367665" y="116205"/>
                      </a:cubicBezTo>
                      <a:cubicBezTo>
                        <a:pt x="368618" y="114300"/>
                        <a:pt x="370523" y="113347"/>
                        <a:pt x="372428" y="113347"/>
                      </a:cubicBezTo>
                      <a:lnTo>
                        <a:pt x="415290" y="113347"/>
                      </a:lnTo>
                      <a:lnTo>
                        <a:pt x="415290" y="175260"/>
                      </a:lnTo>
                      <a:lnTo>
                        <a:pt x="450533" y="194310"/>
                      </a:lnTo>
                      <a:lnTo>
                        <a:pt x="450533" y="30480"/>
                      </a:lnTo>
                      <a:lnTo>
                        <a:pt x="478155" y="30480"/>
                      </a:lnTo>
                      <a:lnTo>
                        <a:pt x="485775" y="30480"/>
                      </a:lnTo>
                      <a:lnTo>
                        <a:pt x="513397" y="30480"/>
                      </a:lnTo>
                      <a:lnTo>
                        <a:pt x="513397" y="96202"/>
                      </a:lnTo>
                      <a:lnTo>
                        <a:pt x="501968" y="96202"/>
                      </a:lnTo>
                      <a:cubicBezTo>
                        <a:pt x="499110" y="96202"/>
                        <a:pt x="497205" y="97155"/>
                        <a:pt x="495300" y="99060"/>
                      </a:cubicBezTo>
                      <a:cubicBezTo>
                        <a:pt x="493395" y="100965"/>
                        <a:pt x="492443" y="102870"/>
                        <a:pt x="492443" y="105727"/>
                      </a:cubicBezTo>
                      <a:cubicBezTo>
                        <a:pt x="492443" y="111442"/>
                        <a:pt x="499110" y="120967"/>
                        <a:pt x="512445" y="134302"/>
                      </a:cubicBezTo>
                      <a:cubicBezTo>
                        <a:pt x="525780" y="147638"/>
                        <a:pt x="535305" y="154305"/>
                        <a:pt x="541020" y="154305"/>
                      </a:cubicBezTo>
                      <a:cubicBezTo>
                        <a:pt x="542925" y="154305"/>
                        <a:pt x="544830" y="153352"/>
                        <a:pt x="545783" y="151447"/>
                      </a:cubicBezTo>
                      <a:cubicBezTo>
                        <a:pt x="547688" y="148590"/>
                        <a:pt x="548640" y="145732"/>
                        <a:pt x="548640" y="142875"/>
                      </a:cubicBezTo>
                      <a:lnTo>
                        <a:pt x="548640" y="127635"/>
                      </a:lnTo>
                      <a:lnTo>
                        <a:pt x="606743" y="127635"/>
                      </a:lnTo>
                      <a:lnTo>
                        <a:pt x="606743" y="171450"/>
                      </a:lnTo>
                      <a:close/>
                      <a:moveTo>
                        <a:pt x="547688" y="97155"/>
                      </a:moveTo>
                      <a:lnTo>
                        <a:pt x="547688" y="31432"/>
                      </a:lnTo>
                      <a:lnTo>
                        <a:pt x="605790" y="31432"/>
                      </a:lnTo>
                      <a:lnTo>
                        <a:pt x="605790" y="97155"/>
                      </a:lnTo>
                      <a:lnTo>
                        <a:pt x="547688" y="97155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83" name="Google Shape;7483;ge48d01fb7f_0_3011"/>
                <p:cNvSpPr/>
                <p:nvPr/>
              </p:nvSpPr>
              <p:spPr>
                <a:xfrm>
                  <a:off x="7259002" y="4910137"/>
                  <a:ext cx="119062" cy="87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062" h="87630" extrusionOk="0">
                      <a:moveTo>
                        <a:pt x="54292" y="13335"/>
                      </a:moveTo>
                      <a:cubicBezTo>
                        <a:pt x="42863" y="3810"/>
                        <a:pt x="34290" y="0"/>
                        <a:pt x="27622" y="0"/>
                      </a:cubicBezTo>
                      <a:cubicBezTo>
                        <a:pt x="21907" y="0"/>
                        <a:pt x="17145" y="953"/>
                        <a:pt x="12382" y="1905"/>
                      </a:cubicBezTo>
                      <a:cubicBezTo>
                        <a:pt x="8572" y="2857"/>
                        <a:pt x="4763" y="5715"/>
                        <a:pt x="0" y="9525"/>
                      </a:cubicBezTo>
                      <a:lnTo>
                        <a:pt x="13335" y="30480"/>
                      </a:lnTo>
                      <a:cubicBezTo>
                        <a:pt x="17145" y="27622"/>
                        <a:pt x="20003" y="25718"/>
                        <a:pt x="22860" y="24765"/>
                      </a:cubicBezTo>
                      <a:cubicBezTo>
                        <a:pt x="26670" y="22860"/>
                        <a:pt x="29528" y="22860"/>
                        <a:pt x="33338" y="22860"/>
                      </a:cubicBezTo>
                      <a:cubicBezTo>
                        <a:pt x="41910" y="22860"/>
                        <a:pt x="60007" y="37147"/>
                        <a:pt x="86678" y="65722"/>
                      </a:cubicBezTo>
                      <a:lnTo>
                        <a:pt x="107632" y="87630"/>
                      </a:lnTo>
                      <a:lnTo>
                        <a:pt x="119063" y="78105"/>
                      </a:lnTo>
                      <a:cubicBezTo>
                        <a:pt x="103822" y="60007"/>
                        <a:pt x="81915" y="39053"/>
                        <a:pt x="54292" y="1333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7484" name="Google Shape;7484;ge48d01fb7f_0_3011"/>
              <p:cNvSpPr/>
              <p:nvPr/>
            </p:nvSpPr>
            <p:spPr>
              <a:xfrm>
                <a:off x="5888982" y="2284094"/>
                <a:ext cx="406654" cy="721042"/>
              </a:xfrm>
              <a:custGeom>
                <a:avLst/>
                <a:gdLst/>
                <a:ahLst/>
                <a:cxnLst/>
                <a:rect l="l" t="t" r="r" b="b"/>
                <a:pathLst>
                  <a:path w="406654" h="721042" extrusionOk="0">
                    <a:moveTo>
                      <a:pt x="75573" y="576263"/>
                    </a:moveTo>
                    <a:cubicBezTo>
                      <a:pt x="75573" y="576263"/>
                      <a:pt x="75573" y="576263"/>
                      <a:pt x="75573" y="576263"/>
                    </a:cubicBezTo>
                    <a:cubicBezTo>
                      <a:pt x="67953" y="591503"/>
                      <a:pt x="69858" y="604838"/>
                      <a:pt x="74620" y="612458"/>
                    </a:cubicBezTo>
                    <a:cubicBezTo>
                      <a:pt x="80335" y="623888"/>
                      <a:pt x="91765" y="632460"/>
                      <a:pt x="108910" y="640080"/>
                    </a:cubicBezTo>
                    <a:cubicBezTo>
                      <a:pt x="108910" y="640080"/>
                      <a:pt x="108910" y="641033"/>
                      <a:pt x="108910" y="641033"/>
                    </a:cubicBezTo>
                    <a:cubicBezTo>
                      <a:pt x="108910" y="661035"/>
                      <a:pt x="127960" y="677228"/>
                      <a:pt x="160345" y="684848"/>
                    </a:cubicBezTo>
                    <a:cubicBezTo>
                      <a:pt x="162250" y="700088"/>
                      <a:pt x="177490" y="721043"/>
                      <a:pt x="210828" y="721043"/>
                    </a:cubicBezTo>
                    <a:cubicBezTo>
                      <a:pt x="214638" y="721043"/>
                      <a:pt x="219400" y="721043"/>
                      <a:pt x="226068" y="719138"/>
                    </a:cubicBezTo>
                    <a:cubicBezTo>
                      <a:pt x="244165" y="713423"/>
                      <a:pt x="256548" y="700088"/>
                      <a:pt x="257500" y="684848"/>
                    </a:cubicBezTo>
                    <a:cubicBezTo>
                      <a:pt x="289885" y="676275"/>
                      <a:pt x="308935" y="661035"/>
                      <a:pt x="308935" y="641033"/>
                    </a:cubicBezTo>
                    <a:cubicBezTo>
                      <a:pt x="308935" y="639128"/>
                      <a:pt x="308935" y="637223"/>
                      <a:pt x="307983" y="635318"/>
                    </a:cubicBezTo>
                    <a:cubicBezTo>
                      <a:pt x="329890" y="621983"/>
                      <a:pt x="342273" y="605790"/>
                      <a:pt x="342273" y="589598"/>
                    </a:cubicBezTo>
                    <a:cubicBezTo>
                      <a:pt x="342273" y="584835"/>
                      <a:pt x="340368" y="580073"/>
                      <a:pt x="338463" y="576263"/>
                    </a:cubicBezTo>
                    <a:cubicBezTo>
                      <a:pt x="371800" y="542925"/>
                      <a:pt x="389898" y="510540"/>
                      <a:pt x="399423" y="480060"/>
                    </a:cubicBezTo>
                    <a:lnTo>
                      <a:pt x="399423" y="480060"/>
                    </a:lnTo>
                    <a:cubicBezTo>
                      <a:pt x="400375" y="478155"/>
                      <a:pt x="400375" y="476250"/>
                      <a:pt x="401328" y="474345"/>
                    </a:cubicBezTo>
                    <a:cubicBezTo>
                      <a:pt x="404185" y="462915"/>
                      <a:pt x="406090" y="448628"/>
                      <a:pt x="406090" y="446722"/>
                    </a:cubicBezTo>
                    <a:cubicBezTo>
                      <a:pt x="407995" y="421005"/>
                      <a:pt x="405138" y="395288"/>
                      <a:pt x="396565" y="370522"/>
                    </a:cubicBezTo>
                    <a:lnTo>
                      <a:pt x="387993" y="350520"/>
                    </a:lnTo>
                    <a:cubicBezTo>
                      <a:pt x="380373" y="336233"/>
                      <a:pt x="370848" y="322897"/>
                      <a:pt x="360370" y="312420"/>
                    </a:cubicBezTo>
                    <a:cubicBezTo>
                      <a:pt x="357513" y="309563"/>
                      <a:pt x="354655" y="306705"/>
                      <a:pt x="351798" y="304800"/>
                    </a:cubicBezTo>
                    <a:lnTo>
                      <a:pt x="351798" y="304800"/>
                    </a:lnTo>
                    <a:lnTo>
                      <a:pt x="340368" y="294322"/>
                    </a:lnTo>
                    <a:cubicBezTo>
                      <a:pt x="337510" y="291465"/>
                      <a:pt x="334653" y="288608"/>
                      <a:pt x="331795" y="286703"/>
                    </a:cubicBezTo>
                    <a:cubicBezTo>
                      <a:pt x="292743" y="251460"/>
                      <a:pt x="264168" y="224790"/>
                      <a:pt x="272740" y="163830"/>
                    </a:cubicBezTo>
                    <a:cubicBezTo>
                      <a:pt x="283218" y="106680"/>
                      <a:pt x="265120" y="47625"/>
                      <a:pt x="241308" y="32385"/>
                    </a:cubicBezTo>
                    <a:cubicBezTo>
                      <a:pt x="239403" y="31432"/>
                      <a:pt x="238450" y="30480"/>
                      <a:pt x="236545" y="30480"/>
                    </a:cubicBezTo>
                    <a:cubicBezTo>
                      <a:pt x="235593" y="21907"/>
                      <a:pt x="234640" y="16193"/>
                      <a:pt x="233688" y="16193"/>
                    </a:cubicBezTo>
                    <a:cubicBezTo>
                      <a:pt x="227020" y="4763"/>
                      <a:pt x="217495" y="953"/>
                      <a:pt x="210828" y="0"/>
                    </a:cubicBezTo>
                    <a:cubicBezTo>
                      <a:pt x="208923" y="0"/>
                      <a:pt x="207970" y="0"/>
                      <a:pt x="206065" y="0"/>
                    </a:cubicBezTo>
                    <a:cubicBezTo>
                      <a:pt x="194635" y="0"/>
                      <a:pt x="174633" y="4763"/>
                      <a:pt x="166060" y="37148"/>
                    </a:cubicBezTo>
                    <a:cubicBezTo>
                      <a:pt x="160345" y="58103"/>
                      <a:pt x="161298" y="87630"/>
                      <a:pt x="161298" y="115253"/>
                    </a:cubicBezTo>
                    <a:cubicBezTo>
                      <a:pt x="161298" y="120968"/>
                      <a:pt x="161298" y="126682"/>
                      <a:pt x="161298" y="130493"/>
                    </a:cubicBezTo>
                    <a:cubicBezTo>
                      <a:pt x="159393" y="178118"/>
                      <a:pt x="114625" y="237172"/>
                      <a:pt x="81288" y="277178"/>
                    </a:cubicBezTo>
                    <a:cubicBezTo>
                      <a:pt x="81288" y="277178"/>
                      <a:pt x="55570" y="304800"/>
                      <a:pt x="33663" y="343853"/>
                    </a:cubicBezTo>
                    <a:cubicBezTo>
                      <a:pt x="14613" y="374333"/>
                      <a:pt x="-50157" y="493395"/>
                      <a:pt x="75573" y="576263"/>
                    </a:cubicBezTo>
                    <a:close/>
                    <a:moveTo>
                      <a:pt x="210828" y="696278"/>
                    </a:moveTo>
                    <a:cubicBezTo>
                      <a:pt x="197493" y="696278"/>
                      <a:pt x="186063" y="688658"/>
                      <a:pt x="186063" y="681038"/>
                    </a:cubicBezTo>
                    <a:cubicBezTo>
                      <a:pt x="186063" y="680085"/>
                      <a:pt x="186063" y="678180"/>
                      <a:pt x="187015" y="677228"/>
                    </a:cubicBezTo>
                    <a:cubicBezTo>
                      <a:pt x="190825" y="677228"/>
                      <a:pt x="194635" y="678180"/>
                      <a:pt x="198445" y="678180"/>
                    </a:cubicBezTo>
                    <a:cubicBezTo>
                      <a:pt x="202255" y="678180"/>
                      <a:pt x="206065" y="678180"/>
                      <a:pt x="210828" y="678180"/>
                    </a:cubicBezTo>
                    <a:cubicBezTo>
                      <a:pt x="218448" y="678180"/>
                      <a:pt x="227020" y="678180"/>
                      <a:pt x="233688" y="677228"/>
                    </a:cubicBezTo>
                    <a:cubicBezTo>
                      <a:pt x="234640" y="678180"/>
                      <a:pt x="234640" y="680085"/>
                      <a:pt x="234640" y="681038"/>
                    </a:cubicBezTo>
                    <a:cubicBezTo>
                      <a:pt x="235593" y="688658"/>
                      <a:pt x="224163" y="696278"/>
                      <a:pt x="210828" y="696278"/>
                    </a:cubicBezTo>
                    <a:close/>
                    <a:moveTo>
                      <a:pt x="236545" y="662940"/>
                    </a:moveTo>
                    <a:cubicBezTo>
                      <a:pt x="231783" y="663893"/>
                      <a:pt x="226068" y="663893"/>
                      <a:pt x="221305" y="664845"/>
                    </a:cubicBezTo>
                    <a:cubicBezTo>
                      <a:pt x="217495" y="664845"/>
                      <a:pt x="214638" y="664845"/>
                      <a:pt x="210828" y="664845"/>
                    </a:cubicBezTo>
                    <a:cubicBezTo>
                      <a:pt x="202255" y="664845"/>
                      <a:pt x="193683" y="663893"/>
                      <a:pt x="185110" y="662940"/>
                    </a:cubicBezTo>
                    <a:cubicBezTo>
                      <a:pt x="153678" y="659130"/>
                      <a:pt x="135580" y="647700"/>
                      <a:pt x="135580" y="639128"/>
                    </a:cubicBezTo>
                    <a:cubicBezTo>
                      <a:pt x="135580" y="638175"/>
                      <a:pt x="135580" y="638175"/>
                      <a:pt x="135580" y="637223"/>
                    </a:cubicBezTo>
                    <a:cubicBezTo>
                      <a:pt x="159393" y="641985"/>
                      <a:pt x="185110" y="642938"/>
                      <a:pt x="202255" y="642938"/>
                    </a:cubicBezTo>
                    <a:cubicBezTo>
                      <a:pt x="235593" y="642938"/>
                      <a:pt x="267025" y="639128"/>
                      <a:pt x="284170" y="633413"/>
                    </a:cubicBezTo>
                    <a:cubicBezTo>
                      <a:pt x="286075" y="635318"/>
                      <a:pt x="287028" y="637223"/>
                      <a:pt x="287028" y="639128"/>
                    </a:cubicBezTo>
                    <a:cubicBezTo>
                      <a:pt x="287028" y="647700"/>
                      <a:pt x="267978" y="659130"/>
                      <a:pt x="236545" y="662940"/>
                    </a:cubicBezTo>
                    <a:close/>
                    <a:moveTo>
                      <a:pt x="89860" y="304800"/>
                    </a:moveTo>
                    <a:lnTo>
                      <a:pt x="90813" y="302895"/>
                    </a:lnTo>
                    <a:cubicBezTo>
                      <a:pt x="132723" y="253365"/>
                      <a:pt x="181300" y="188595"/>
                      <a:pt x="184158" y="131445"/>
                    </a:cubicBezTo>
                    <a:cubicBezTo>
                      <a:pt x="184158" y="125730"/>
                      <a:pt x="184158" y="120015"/>
                      <a:pt x="184158" y="114300"/>
                    </a:cubicBezTo>
                    <a:cubicBezTo>
                      <a:pt x="184158" y="87630"/>
                      <a:pt x="183205" y="60960"/>
                      <a:pt x="187968" y="42863"/>
                    </a:cubicBezTo>
                    <a:cubicBezTo>
                      <a:pt x="191778" y="26670"/>
                      <a:pt x="198445" y="24765"/>
                      <a:pt x="202255" y="24765"/>
                    </a:cubicBezTo>
                    <a:cubicBezTo>
                      <a:pt x="203208" y="24765"/>
                      <a:pt x="204160" y="24765"/>
                      <a:pt x="204160" y="24765"/>
                    </a:cubicBezTo>
                    <a:cubicBezTo>
                      <a:pt x="207018" y="24765"/>
                      <a:pt x="208923" y="29528"/>
                      <a:pt x="209875" y="37148"/>
                    </a:cubicBezTo>
                    <a:cubicBezTo>
                      <a:pt x="209875" y="41910"/>
                      <a:pt x="209875" y="56198"/>
                      <a:pt x="208923" y="71438"/>
                    </a:cubicBezTo>
                    <a:cubicBezTo>
                      <a:pt x="207018" y="105728"/>
                      <a:pt x="205113" y="151447"/>
                      <a:pt x="209875" y="172403"/>
                    </a:cubicBezTo>
                    <a:cubicBezTo>
                      <a:pt x="215590" y="195263"/>
                      <a:pt x="226068" y="218122"/>
                      <a:pt x="235593" y="240030"/>
                    </a:cubicBezTo>
                    <a:cubicBezTo>
                      <a:pt x="248928" y="268605"/>
                      <a:pt x="261310" y="296228"/>
                      <a:pt x="262263" y="321945"/>
                    </a:cubicBezTo>
                    <a:cubicBezTo>
                      <a:pt x="264168" y="367665"/>
                      <a:pt x="241308" y="371475"/>
                      <a:pt x="225115" y="374333"/>
                    </a:cubicBezTo>
                    <a:cubicBezTo>
                      <a:pt x="217495" y="375285"/>
                      <a:pt x="208923" y="377190"/>
                      <a:pt x="208923" y="385763"/>
                    </a:cubicBezTo>
                    <a:cubicBezTo>
                      <a:pt x="208923" y="389572"/>
                      <a:pt x="211780" y="393383"/>
                      <a:pt x="216543" y="393383"/>
                    </a:cubicBezTo>
                    <a:cubicBezTo>
                      <a:pt x="218448" y="393383"/>
                      <a:pt x="220353" y="392430"/>
                      <a:pt x="224163" y="392430"/>
                    </a:cubicBezTo>
                    <a:cubicBezTo>
                      <a:pt x="228925" y="391478"/>
                      <a:pt x="237498" y="389572"/>
                      <a:pt x="246070" y="389572"/>
                    </a:cubicBezTo>
                    <a:cubicBezTo>
                      <a:pt x="251785" y="389572"/>
                      <a:pt x="256548" y="390525"/>
                      <a:pt x="261310" y="391478"/>
                    </a:cubicBezTo>
                    <a:cubicBezTo>
                      <a:pt x="275598" y="395288"/>
                      <a:pt x="286075" y="405765"/>
                      <a:pt x="290838" y="418147"/>
                    </a:cubicBezTo>
                    <a:cubicBezTo>
                      <a:pt x="294648" y="429578"/>
                      <a:pt x="294648" y="449580"/>
                      <a:pt x="273693" y="477203"/>
                    </a:cubicBezTo>
                    <a:cubicBezTo>
                      <a:pt x="269883" y="482918"/>
                      <a:pt x="259405" y="490538"/>
                      <a:pt x="238450" y="494347"/>
                    </a:cubicBezTo>
                    <a:cubicBezTo>
                      <a:pt x="231783" y="495300"/>
                      <a:pt x="231783" y="499110"/>
                      <a:pt x="231783" y="501968"/>
                    </a:cubicBezTo>
                    <a:cubicBezTo>
                      <a:pt x="231783" y="504825"/>
                      <a:pt x="234640" y="507683"/>
                      <a:pt x="239403" y="507683"/>
                    </a:cubicBezTo>
                    <a:cubicBezTo>
                      <a:pt x="241308" y="507683"/>
                      <a:pt x="243213" y="507683"/>
                      <a:pt x="245118" y="507683"/>
                    </a:cubicBezTo>
                    <a:cubicBezTo>
                      <a:pt x="277503" y="507683"/>
                      <a:pt x="302268" y="514350"/>
                      <a:pt x="313698" y="526733"/>
                    </a:cubicBezTo>
                    <a:cubicBezTo>
                      <a:pt x="319413" y="532448"/>
                      <a:pt x="321318" y="539115"/>
                      <a:pt x="321318" y="546735"/>
                    </a:cubicBezTo>
                    <a:cubicBezTo>
                      <a:pt x="320365" y="561023"/>
                      <a:pt x="301315" y="566738"/>
                      <a:pt x="287980" y="569595"/>
                    </a:cubicBezTo>
                    <a:cubicBezTo>
                      <a:pt x="278455" y="572453"/>
                      <a:pt x="272740" y="573405"/>
                      <a:pt x="272740" y="580073"/>
                    </a:cubicBezTo>
                    <a:lnTo>
                      <a:pt x="272740" y="582930"/>
                    </a:lnTo>
                    <a:lnTo>
                      <a:pt x="277503" y="586740"/>
                    </a:lnTo>
                    <a:lnTo>
                      <a:pt x="280360" y="586740"/>
                    </a:lnTo>
                    <a:cubicBezTo>
                      <a:pt x="282265" y="586740"/>
                      <a:pt x="284170" y="585788"/>
                      <a:pt x="287980" y="584835"/>
                    </a:cubicBezTo>
                    <a:cubicBezTo>
                      <a:pt x="296553" y="581978"/>
                      <a:pt x="304173" y="581025"/>
                      <a:pt x="309888" y="581025"/>
                    </a:cubicBezTo>
                    <a:cubicBezTo>
                      <a:pt x="312745" y="581025"/>
                      <a:pt x="314650" y="581025"/>
                      <a:pt x="315603" y="581978"/>
                    </a:cubicBezTo>
                    <a:cubicBezTo>
                      <a:pt x="320365" y="582930"/>
                      <a:pt x="320365" y="585788"/>
                      <a:pt x="320365" y="586740"/>
                    </a:cubicBezTo>
                    <a:cubicBezTo>
                      <a:pt x="320365" y="594360"/>
                      <a:pt x="308935" y="606743"/>
                      <a:pt x="283218" y="617220"/>
                    </a:cubicBezTo>
                    <a:lnTo>
                      <a:pt x="282265" y="617220"/>
                    </a:lnTo>
                    <a:lnTo>
                      <a:pt x="282265" y="617220"/>
                    </a:lnTo>
                    <a:cubicBezTo>
                      <a:pt x="269883" y="622935"/>
                      <a:pt x="241308" y="625793"/>
                      <a:pt x="210828" y="625793"/>
                    </a:cubicBezTo>
                    <a:cubicBezTo>
                      <a:pt x="163203" y="625793"/>
                      <a:pt x="107958" y="617220"/>
                      <a:pt x="98433" y="597218"/>
                    </a:cubicBezTo>
                    <a:cubicBezTo>
                      <a:pt x="96528" y="592455"/>
                      <a:pt x="96528" y="586740"/>
                      <a:pt x="101290" y="580073"/>
                    </a:cubicBezTo>
                    <a:cubicBezTo>
                      <a:pt x="102243" y="581025"/>
                      <a:pt x="104148" y="582930"/>
                      <a:pt x="106053" y="583883"/>
                    </a:cubicBezTo>
                    <a:cubicBezTo>
                      <a:pt x="137485" y="600075"/>
                      <a:pt x="178443" y="602933"/>
                      <a:pt x="201303" y="602933"/>
                    </a:cubicBezTo>
                    <a:cubicBezTo>
                      <a:pt x="216543" y="602933"/>
                      <a:pt x="227973" y="601980"/>
                      <a:pt x="232735" y="601028"/>
                    </a:cubicBezTo>
                    <a:cubicBezTo>
                      <a:pt x="238450" y="600075"/>
                      <a:pt x="247975" y="598170"/>
                      <a:pt x="247023" y="590550"/>
                    </a:cubicBezTo>
                    <a:cubicBezTo>
                      <a:pt x="247023" y="585788"/>
                      <a:pt x="243213" y="583883"/>
                      <a:pt x="236545" y="583883"/>
                    </a:cubicBezTo>
                    <a:cubicBezTo>
                      <a:pt x="235593" y="583883"/>
                      <a:pt x="234640" y="583883"/>
                      <a:pt x="232735" y="583883"/>
                    </a:cubicBezTo>
                    <a:cubicBezTo>
                      <a:pt x="227973" y="583883"/>
                      <a:pt x="221305" y="584835"/>
                      <a:pt x="212733" y="584835"/>
                    </a:cubicBezTo>
                    <a:cubicBezTo>
                      <a:pt x="183205" y="584835"/>
                      <a:pt x="153678" y="579120"/>
                      <a:pt x="120340" y="566738"/>
                    </a:cubicBezTo>
                    <a:cubicBezTo>
                      <a:pt x="104148" y="561975"/>
                      <a:pt x="71763" y="541973"/>
                      <a:pt x="65095" y="537210"/>
                    </a:cubicBezTo>
                    <a:cubicBezTo>
                      <a:pt x="40330" y="518160"/>
                      <a:pt x="26995" y="484822"/>
                      <a:pt x="26995" y="444818"/>
                    </a:cubicBezTo>
                    <a:cubicBezTo>
                      <a:pt x="24138" y="382905"/>
                      <a:pt x="69858" y="327660"/>
                      <a:pt x="89860" y="30480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85" name="Google Shape;7485;ge48d01fb7f_0_3011"/>
              <p:cNvSpPr/>
              <p:nvPr/>
            </p:nvSpPr>
            <p:spPr>
              <a:xfrm>
                <a:off x="6256972" y="2756535"/>
                <a:ext cx="368617" cy="631507"/>
              </a:xfrm>
              <a:custGeom>
                <a:avLst/>
                <a:gdLst/>
                <a:ahLst/>
                <a:cxnLst/>
                <a:rect l="l" t="t" r="r" b="b"/>
                <a:pathLst>
                  <a:path w="368617" h="631507" extrusionOk="0">
                    <a:moveTo>
                      <a:pt x="351473" y="631507"/>
                    </a:moveTo>
                    <a:lnTo>
                      <a:pt x="328613" y="625793"/>
                    </a:lnTo>
                    <a:cubicBezTo>
                      <a:pt x="339090" y="584835"/>
                      <a:pt x="344805" y="542925"/>
                      <a:pt x="344805" y="500062"/>
                    </a:cubicBezTo>
                    <a:cubicBezTo>
                      <a:pt x="344805" y="282893"/>
                      <a:pt x="206693" y="90488"/>
                      <a:pt x="0" y="22860"/>
                    </a:cubicBezTo>
                    <a:lnTo>
                      <a:pt x="7620" y="0"/>
                    </a:lnTo>
                    <a:cubicBezTo>
                      <a:pt x="223838" y="71438"/>
                      <a:pt x="368618" y="272415"/>
                      <a:pt x="368618" y="500062"/>
                    </a:cubicBezTo>
                    <a:cubicBezTo>
                      <a:pt x="368618" y="544830"/>
                      <a:pt x="362903" y="588645"/>
                      <a:pt x="351473" y="6315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86" name="Google Shape;7486;ge48d01fb7f_0_3011"/>
              <p:cNvSpPr/>
              <p:nvPr/>
            </p:nvSpPr>
            <p:spPr>
              <a:xfrm>
                <a:off x="5572125" y="2767964"/>
                <a:ext cx="337185" cy="621030"/>
              </a:xfrm>
              <a:custGeom>
                <a:avLst/>
                <a:gdLst/>
                <a:ahLst/>
                <a:cxnLst/>
                <a:rect l="l" t="t" r="r" b="b"/>
                <a:pathLst>
                  <a:path w="337185" h="621030" extrusionOk="0">
                    <a:moveTo>
                      <a:pt x="17145" y="621030"/>
                    </a:moveTo>
                    <a:cubicBezTo>
                      <a:pt x="5715" y="578168"/>
                      <a:pt x="0" y="533400"/>
                      <a:pt x="0" y="488632"/>
                    </a:cubicBezTo>
                    <a:cubicBezTo>
                      <a:pt x="0" y="273368"/>
                      <a:pt x="129540" y="80963"/>
                      <a:pt x="328613" y="0"/>
                    </a:cubicBezTo>
                    <a:lnTo>
                      <a:pt x="337185" y="21908"/>
                    </a:lnTo>
                    <a:cubicBezTo>
                      <a:pt x="146685" y="99060"/>
                      <a:pt x="22860" y="281940"/>
                      <a:pt x="22860" y="487680"/>
                    </a:cubicBezTo>
                    <a:cubicBezTo>
                      <a:pt x="22860" y="530543"/>
                      <a:pt x="28575" y="572453"/>
                      <a:pt x="39052" y="613410"/>
                    </a:cubicBezTo>
                    <a:lnTo>
                      <a:pt x="17145" y="62103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487" name="Google Shape;7487;ge48d01fb7f_0_3011"/>
              <p:cNvGrpSpPr/>
              <p:nvPr/>
            </p:nvGrpSpPr>
            <p:grpSpPr>
              <a:xfrm>
                <a:off x="4910701" y="3818108"/>
                <a:ext cx="2376312" cy="776751"/>
                <a:chOff x="4910701" y="3818108"/>
                <a:chExt cx="2376312" cy="776751"/>
              </a:xfrm>
            </p:grpSpPr>
            <p:sp>
              <p:nvSpPr>
                <p:cNvPr id="7488" name="Google Shape;7488;ge48d01fb7f_0_3011"/>
                <p:cNvSpPr/>
                <p:nvPr/>
              </p:nvSpPr>
              <p:spPr>
                <a:xfrm>
                  <a:off x="5957887" y="4451032"/>
                  <a:ext cx="25717" cy="33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7" h="33337" extrusionOk="0">
                      <a:moveTo>
                        <a:pt x="12383" y="0"/>
                      </a:moveTo>
                      <a:cubicBezTo>
                        <a:pt x="9525" y="0"/>
                        <a:pt x="6667" y="953"/>
                        <a:pt x="3810" y="3810"/>
                      </a:cubicBezTo>
                      <a:cubicBezTo>
                        <a:pt x="953" y="5715"/>
                        <a:pt x="0" y="9525"/>
                        <a:pt x="0" y="12383"/>
                      </a:cubicBezTo>
                      <a:cubicBezTo>
                        <a:pt x="0" y="17145"/>
                        <a:pt x="1905" y="21908"/>
                        <a:pt x="5715" y="25718"/>
                      </a:cubicBezTo>
                      <a:cubicBezTo>
                        <a:pt x="9525" y="29528"/>
                        <a:pt x="14288" y="32385"/>
                        <a:pt x="20955" y="33338"/>
                      </a:cubicBezTo>
                      <a:cubicBezTo>
                        <a:pt x="21908" y="31433"/>
                        <a:pt x="23813" y="30480"/>
                        <a:pt x="23813" y="27623"/>
                      </a:cubicBezTo>
                      <a:cubicBezTo>
                        <a:pt x="24765" y="25718"/>
                        <a:pt x="24765" y="22860"/>
                        <a:pt x="25717" y="19050"/>
                      </a:cubicBezTo>
                      <a:cubicBezTo>
                        <a:pt x="25717" y="14288"/>
                        <a:pt x="24765" y="9525"/>
                        <a:pt x="21908" y="6668"/>
                      </a:cubicBezTo>
                      <a:cubicBezTo>
                        <a:pt x="19050" y="2858"/>
                        <a:pt x="16192" y="953"/>
                        <a:pt x="123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89" name="Google Shape;7489;ge48d01fb7f_0_3011"/>
                <p:cNvSpPr/>
                <p:nvPr/>
              </p:nvSpPr>
              <p:spPr>
                <a:xfrm>
                  <a:off x="6030277" y="4486275"/>
                  <a:ext cx="53339" cy="31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39" h="31432" extrusionOk="0">
                      <a:moveTo>
                        <a:pt x="26670" y="0"/>
                      </a:moveTo>
                      <a:cubicBezTo>
                        <a:pt x="19050" y="0"/>
                        <a:pt x="13335" y="1905"/>
                        <a:pt x="8572" y="4763"/>
                      </a:cubicBezTo>
                      <a:cubicBezTo>
                        <a:pt x="2857" y="8572"/>
                        <a:pt x="952" y="13335"/>
                        <a:pt x="0" y="18097"/>
                      </a:cubicBezTo>
                      <a:cubicBezTo>
                        <a:pt x="0" y="21907"/>
                        <a:pt x="952" y="24765"/>
                        <a:pt x="4763" y="27622"/>
                      </a:cubicBezTo>
                      <a:cubicBezTo>
                        <a:pt x="7620" y="30480"/>
                        <a:pt x="11430" y="31432"/>
                        <a:pt x="15240" y="31432"/>
                      </a:cubicBezTo>
                      <a:cubicBezTo>
                        <a:pt x="20955" y="31432"/>
                        <a:pt x="27622" y="30480"/>
                        <a:pt x="33338" y="27622"/>
                      </a:cubicBezTo>
                      <a:cubicBezTo>
                        <a:pt x="39052" y="24765"/>
                        <a:pt x="45720" y="20955"/>
                        <a:pt x="53340" y="15240"/>
                      </a:cubicBezTo>
                      <a:cubicBezTo>
                        <a:pt x="49530" y="10478"/>
                        <a:pt x="44767" y="6668"/>
                        <a:pt x="40005" y="3810"/>
                      </a:cubicBezTo>
                      <a:cubicBezTo>
                        <a:pt x="36195" y="1905"/>
                        <a:pt x="31432" y="953"/>
                        <a:pt x="2667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90" name="Google Shape;7490;ge48d01fb7f_0_3011"/>
                <p:cNvSpPr/>
                <p:nvPr/>
              </p:nvSpPr>
              <p:spPr>
                <a:xfrm rot="-4288464">
                  <a:off x="5514870" y="4359988"/>
                  <a:ext cx="37120" cy="361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147" h="36195" extrusionOk="0">
                      <a:moveTo>
                        <a:pt x="0" y="0"/>
                      </a:moveTo>
                      <a:lnTo>
                        <a:pt x="37148" y="0"/>
                      </a:lnTo>
                      <a:lnTo>
                        <a:pt x="37148" y="36195"/>
                      </a:lnTo>
                      <a:lnTo>
                        <a:pt x="0" y="36195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91" name="Google Shape;7491;ge48d01fb7f_0_3011"/>
                <p:cNvSpPr/>
                <p:nvPr/>
              </p:nvSpPr>
              <p:spPr>
                <a:xfrm>
                  <a:off x="5833809" y="4470677"/>
                  <a:ext cx="53593" cy="30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93" h="30258" extrusionOk="0">
                      <a:moveTo>
                        <a:pt x="28828" y="357"/>
                      </a:moveTo>
                      <a:cubicBezTo>
                        <a:pt x="21208" y="-595"/>
                        <a:pt x="15493" y="357"/>
                        <a:pt x="9778" y="3215"/>
                      </a:cubicBezTo>
                      <a:cubicBezTo>
                        <a:pt x="4063" y="6072"/>
                        <a:pt x="1206" y="10835"/>
                        <a:pt x="253" y="15597"/>
                      </a:cubicBezTo>
                      <a:cubicBezTo>
                        <a:pt x="-699" y="19407"/>
                        <a:pt x="1206" y="22265"/>
                        <a:pt x="3111" y="25122"/>
                      </a:cubicBezTo>
                      <a:cubicBezTo>
                        <a:pt x="5968" y="27980"/>
                        <a:pt x="8826" y="29885"/>
                        <a:pt x="13588" y="29885"/>
                      </a:cubicBezTo>
                      <a:cubicBezTo>
                        <a:pt x="19303" y="30837"/>
                        <a:pt x="25971" y="29885"/>
                        <a:pt x="32638" y="27980"/>
                      </a:cubicBezTo>
                      <a:cubicBezTo>
                        <a:pt x="39306" y="26075"/>
                        <a:pt x="45973" y="23217"/>
                        <a:pt x="53593" y="18455"/>
                      </a:cubicBezTo>
                      <a:cubicBezTo>
                        <a:pt x="49783" y="13692"/>
                        <a:pt x="45973" y="8930"/>
                        <a:pt x="42163" y="5120"/>
                      </a:cubicBezTo>
                      <a:cubicBezTo>
                        <a:pt x="37401" y="3215"/>
                        <a:pt x="32638" y="1310"/>
                        <a:pt x="28828" y="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92" name="Google Shape;7492;ge48d01fb7f_0_3011"/>
                <p:cNvSpPr/>
                <p:nvPr/>
              </p:nvSpPr>
              <p:spPr>
                <a:xfrm rot="-1451706">
                  <a:off x="6823932" y="4289955"/>
                  <a:ext cx="36210" cy="371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196" h="37148" extrusionOk="0">
                      <a:moveTo>
                        <a:pt x="0" y="0"/>
                      </a:moveTo>
                      <a:lnTo>
                        <a:pt x="36196" y="0"/>
                      </a:lnTo>
                      <a:lnTo>
                        <a:pt x="36196" y="37149"/>
                      </a:lnTo>
                      <a:lnTo>
                        <a:pt x="0" y="37149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93" name="Google Shape;7493;ge48d01fb7f_0_3011"/>
                <p:cNvSpPr/>
                <p:nvPr/>
              </p:nvSpPr>
              <p:spPr>
                <a:xfrm>
                  <a:off x="6727133" y="4373310"/>
                  <a:ext cx="54368" cy="467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68" h="46765" extrusionOk="0">
                      <a:moveTo>
                        <a:pt x="2279" y="24382"/>
                      </a:moveTo>
                      <a:cubicBezTo>
                        <a:pt x="374" y="28192"/>
                        <a:pt x="-579" y="31050"/>
                        <a:pt x="374" y="34859"/>
                      </a:cubicBezTo>
                      <a:cubicBezTo>
                        <a:pt x="2279" y="40575"/>
                        <a:pt x="6089" y="43432"/>
                        <a:pt x="11804" y="45337"/>
                      </a:cubicBezTo>
                      <a:cubicBezTo>
                        <a:pt x="17519" y="47242"/>
                        <a:pt x="24186" y="47242"/>
                        <a:pt x="29901" y="45337"/>
                      </a:cubicBezTo>
                      <a:cubicBezTo>
                        <a:pt x="39426" y="41527"/>
                        <a:pt x="46094" y="36765"/>
                        <a:pt x="49904" y="29145"/>
                      </a:cubicBezTo>
                      <a:cubicBezTo>
                        <a:pt x="54666" y="22477"/>
                        <a:pt x="55619" y="14857"/>
                        <a:pt x="52761" y="8190"/>
                      </a:cubicBezTo>
                      <a:cubicBezTo>
                        <a:pt x="50856" y="4380"/>
                        <a:pt x="47999" y="1522"/>
                        <a:pt x="42284" y="570"/>
                      </a:cubicBezTo>
                      <a:cubicBezTo>
                        <a:pt x="36569" y="-383"/>
                        <a:pt x="30854" y="-383"/>
                        <a:pt x="25139" y="2475"/>
                      </a:cubicBezTo>
                      <a:cubicBezTo>
                        <a:pt x="23234" y="5332"/>
                        <a:pt x="18471" y="9142"/>
                        <a:pt x="11804" y="13905"/>
                      </a:cubicBezTo>
                      <a:cubicBezTo>
                        <a:pt x="7994" y="16762"/>
                        <a:pt x="4184" y="20572"/>
                        <a:pt x="2279" y="2438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94" name="Google Shape;7494;ge48d01fb7f_0_3011"/>
                <p:cNvSpPr/>
                <p:nvPr/>
              </p:nvSpPr>
              <p:spPr>
                <a:xfrm>
                  <a:off x="6563677" y="4377690"/>
                  <a:ext cx="48577" cy="692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77" h="69294" extrusionOk="0">
                      <a:moveTo>
                        <a:pt x="0" y="11430"/>
                      </a:moveTo>
                      <a:lnTo>
                        <a:pt x="15240" y="63817"/>
                      </a:lnTo>
                      <a:cubicBezTo>
                        <a:pt x="16192" y="65722"/>
                        <a:pt x="17145" y="67628"/>
                        <a:pt x="19050" y="68580"/>
                      </a:cubicBezTo>
                      <a:cubicBezTo>
                        <a:pt x="20955" y="69532"/>
                        <a:pt x="22860" y="69532"/>
                        <a:pt x="24765" y="68580"/>
                      </a:cubicBezTo>
                      <a:cubicBezTo>
                        <a:pt x="30480" y="66675"/>
                        <a:pt x="36195" y="62865"/>
                        <a:pt x="40005" y="58103"/>
                      </a:cubicBezTo>
                      <a:cubicBezTo>
                        <a:pt x="44767" y="52388"/>
                        <a:pt x="46672" y="46672"/>
                        <a:pt x="48577" y="39053"/>
                      </a:cubicBezTo>
                      <a:lnTo>
                        <a:pt x="37147" y="0"/>
                      </a:lnTo>
                      <a:lnTo>
                        <a:pt x="0" y="1143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95" name="Google Shape;7495;ge48d01fb7f_0_3011"/>
                <p:cNvSpPr/>
                <p:nvPr/>
              </p:nvSpPr>
              <p:spPr>
                <a:xfrm>
                  <a:off x="6273165" y="4475797"/>
                  <a:ext cx="53339" cy="33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39" h="33337" extrusionOk="0">
                      <a:moveTo>
                        <a:pt x="23813" y="0"/>
                      </a:moveTo>
                      <a:cubicBezTo>
                        <a:pt x="16192" y="953"/>
                        <a:pt x="10477" y="3810"/>
                        <a:pt x="6667" y="7620"/>
                      </a:cubicBezTo>
                      <a:cubicBezTo>
                        <a:pt x="1905" y="12383"/>
                        <a:pt x="0" y="17145"/>
                        <a:pt x="0" y="21908"/>
                      </a:cubicBezTo>
                      <a:cubicBezTo>
                        <a:pt x="0" y="25718"/>
                        <a:pt x="1905" y="28575"/>
                        <a:pt x="5715" y="30480"/>
                      </a:cubicBezTo>
                      <a:cubicBezTo>
                        <a:pt x="8572" y="32385"/>
                        <a:pt x="12382" y="33338"/>
                        <a:pt x="17145" y="33338"/>
                      </a:cubicBezTo>
                      <a:cubicBezTo>
                        <a:pt x="22860" y="32385"/>
                        <a:pt x="28575" y="30480"/>
                        <a:pt x="35242" y="26670"/>
                      </a:cubicBezTo>
                      <a:cubicBezTo>
                        <a:pt x="40957" y="22860"/>
                        <a:pt x="46672" y="18097"/>
                        <a:pt x="53340" y="12383"/>
                      </a:cubicBezTo>
                      <a:cubicBezTo>
                        <a:pt x="48577" y="8572"/>
                        <a:pt x="43815" y="4763"/>
                        <a:pt x="39052" y="2858"/>
                      </a:cubicBezTo>
                      <a:cubicBezTo>
                        <a:pt x="33338" y="953"/>
                        <a:pt x="28575" y="0"/>
                        <a:pt x="2381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96" name="Google Shape;7496;ge48d01fb7f_0_3011"/>
                <p:cNvSpPr/>
                <p:nvPr/>
              </p:nvSpPr>
              <p:spPr>
                <a:xfrm>
                  <a:off x="6383654" y="4415790"/>
                  <a:ext cx="75247" cy="88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247" h="88024" extrusionOk="0">
                      <a:moveTo>
                        <a:pt x="39053" y="6667"/>
                      </a:moveTo>
                      <a:lnTo>
                        <a:pt x="44767" y="35242"/>
                      </a:lnTo>
                      <a:lnTo>
                        <a:pt x="7620" y="41910"/>
                      </a:lnTo>
                      <a:cubicBezTo>
                        <a:pt x="4763" y="41910"/>
                        <a:pt x="2858" y="43815"/>
                        <a:pt x="1905" y="45720"/>
                      </a:cubicBezTo>
                      <a:cubicBezTo>
                        <a:pt x="0" y="47625"/>
                        <a:pt x="0" y="49530"/>
                        <a:pt x="0" y="52388"/>
                      </a:cubicBezTo>
                      <a:cubicBezTo>
                        <a:pt x="0" y="54292"/>
                        <a:pt x="1905" y="56197"/>
                        <a:pt x="3810" y="58103"/>
                      </a:cubicBezTo>
                      <a:cubicBezTo>
                        <a:pt x="5715" y="60007"/>
                        <a:pt x="8573" y="60960"/>
                        <a:pt x="11430" y="61913"/>
                      </a:cubicBezTo>
                      <a:cubicBezTo>
                        <a:pt x="13335" y="60007"/>
                        <a:pt x="16192" y="58103"/>
                        <a:pt x="20003" y="56197"/>
                      </a:cubicBezTo>
                      <a:cubicBezTo>
                        <a:pt x="22860" y="55245"/>
                        <a:pt x="27623" y="53340"/>
                        <a:pt x="33338" y="52388"/>
                      </a:cubicBezTo>
                      <a:lnTo>
                        <a:pt x="45720" y="65722"/>
                      </a:lnTo>
                      <a:lnTo>
                        <a:pt x="34290" y="67628"/>
                      </a:lnTo>
                      <a:cubicBezTo>
                        <a:pt x="30480" y="68580"/>
                        <a:pt x="26670" y="70485"/>
                        <a:pt x="23813" y="72390"/>
                      </a:cubicBezTo>
                      <a:cubicBezTo>
                        <a:pt x="20955" y="75247"/>
                        <a:pt x="20003" y="78105"/>
                        <a:pt x="20955" y="80963"/>
                      </a:cubicBezTo>
                      <a:cubicBezTo>
                        <a:pt x="21908" y="83820"/>
                        <a:pt x="22860" y="85725"/>
                        <a:pt x="25717" y="86678"/>
                      </a:cubicBezTo>
                      <a:cubicBezTo>
                        <a:pt x="28575" y="87630"/>
                        <a:pt x="32385" y="88582"/>
                        <a:pt x="35242" y="87630"/>
                      </a:cubicBezTo>
                      <a:cubicBezTo>
                        <a:pt x="43815" y="85725"/>
                        <a:pt x="52388" y="81915"/>
                        <a:pt x="59055" y="75247"/>
                      </a:cubicBezTo>
                      <a:cubicBezTo>
                        <a:pt x="66675" y="68580"/>
                        <a:pt x="71438" y="60007"/>
                        <a:pt x="75248" y="49530"/>
                      </a:cubicBezTo>
                      <a:lnTo>
                        <a:pt x="65723" y="0"/>
                      </a:lnTo>
                      <a:lnTo>
                        <a:pt x="39053" y="6667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97" name="Google Shape;7497;ge48d01fb7f_0_3011"/>
                <p:cNvSpPr/>
                <p:nvPr/>
              </p:nvSpPr>
              <p:spPr>
                <a:xfrm>
                  <a:off x="4910701" y="3818108"/>
                  <a:ext cx="2376312" cy="776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6312" h="776751" extrusionOk="0">
                      <a:moveTo>
                        <a:pt x="2324489" y="401466"/>
                      </a:moveTo>
                      <a:cubicBezTo>
                        <a:pt x="2315916" y="384321"/>
                        <a:pt x="2307344" y="367176"/>
                        <a:pt x="2299724" y="350031"/>
                      </a:cubicBezTo>
                      <a:cubicBezTo>
                        <a:pt x="2316869" y="337649"/>
                        <a:pt x="2332109" y="325266"/>
                        <a:pt x="2348301" y="310979"/>
                      </a:cubicBezTo>
                      <a:cubicBezTo>
                        <a:pt x="2399736" y="264306"/>
                        <a:pt x="2369256" y="202394"/>
                        <a:pt x="2344491" y="152864"/>
                      </a:cubicBezTo>
                      <a:lnTo>
                        <a:pt x="2339729" y="142386"/>
                      </a:lnTo>
                      <a:cubicBezTo>
                        <a:pt x="2327346" y="116669"/>
                        <a:pt x="2329251" y="90951"/>
                        <a:pt x="2331156" y="69044"/>
                      </a:cubicBezTo>
                      <a:cubicBezTo>
                        <a:pt x="2333061" y="48089"/>
                        <a:pt x="2334966" y="28086"/>
                        <a:pt x="2321631" y="14751"/>
                      </a:cubicBezTo>
                      <a:cubicBezTo>
                        <a:pt x="2310201" y="2369"/>
                        <a:pt x="2288294" y="-1441"/>
                        <a:pt x="2253051" y="464"/>
                      </a:cubicBezTo>
                      <a:lnTo>
                        <a:pt x="2253051" y="464"/>
                      </a:lnTo>
                      <a:cubicBezTo>
                        <a:pt x="2253051" y="464"/>
                        <a:pt x="2252099" y="464"/>
                        <a:pt x="2252099" y="464"/>
                      </a:cubicBezTo>
                      <a:cubicBezTo>
                        <a:pt x="2175899" y="5226"/>
                        <a:pt x="2128274" y="68091"/>
                        <a:pt x="2118749" y="177629"/>
                      </a:cubicBezTo>
                      <a:cubicBezTo>
                        <a:pt x="2112081" y="180486"/>
                        <a:pt x="2106366" y="184296"/>
                        <a:pt x="2099699" y="187154"/>
                      </a:cubicBezTo>
                      <a:cubicBezTo>
                        <a:pt x="2052074" y="209061"/>
                        <a:pt x="1995876" y="226206"/>
                        <a:pt x="1943489" y="239541"/>
                      </a:cubicBezTo>
                      <a:lnTo>
                        <a:pt x="1943489" y="239541"/>
                      </a:lnTo>
                      <a:cubicBezTo>
                        <a:pt x="1932059" y="242399"/>
                        <a:pt x="1923486" y="244304"/>
                        <a:pt x="1915866" y="246209"/>
                      </a:cubicBezTo>
                      <a:cubicBezTo>
                        <a:pt x="1915866" y="246209"/>
                        <a:pt x="1915866" y="246209"/>
                        <a:pt x="1914914" y="246209"/>
                      </a:cubicBezTo>
                      <a:lnTo>
                        <a:pt x="1914914" y="246209"/>
                      </a:lnTo>
                      <a:cubicBezTo>
                        <a:pt x="1906341" y="249066"/>
                        <a:pt x="1900626" y="250971"/>
                        <a:pt x="1896816" y="253829"/>
                      </a:cubicBezTo>
                      <a:cubicBezTo>
                        <a:pt x="1866336" y="272879"/>
                        <a:pt x="1887291" y="351936"/>
                        <a:pt x="1896816" y="381464"/>
                      </a:cubicBezTo>
                      <a:cubicBezTo>
                        <a:pt x="1760609" y="478619"/>
                        <a:pt x="1504386" y="540531"/>
                        <a:pt x="1219589" y="540531"/>
                      </a:cubicBezTo>
                      <a:cubicBezTo>
                        <a:pt x="1209111" y="540531"/>
                        <a:pt x="1199586" y="540531"/>
                        <a:pt x="1189109" y="540531"/>
                      </a:cubicBezTo>
                      <a:lnTo>
                        <a:pt x="1189109" y="540531"/>
                      </a:lnTo>
                      <a:cubicBezTo>
                        <a:pt x="1189109" y="540531"/>
                        <a:pt x="1189109" y="540531"/>
                        <a:pt x="1188156" y="540531"/>
                      </a:cubicBezTo>
                      <a:cubicBezTo>
                        <a:pt x="1188156" y="540531"/>
                        <a:pt x="1188156" y="540531"/>
                        <a:pt x="1187204" y="540531"/>
                      </a:cubicBezTo>
                      <a:lnTo>
                        <a:pt x="1187204" y="540531"/>
                      </a:lnTo>
                      <a:cubicBezTo>
                        <a:pt x="1176726" y="540531"/>
                        <a:pt x="1167201" y="540531"/>
                        <a:pt x="1156724" y="540531"/>
                      </a:cubicBezTo>
                      <a:cubicBezTo>
                        <a:pt x="871926" y="540531"/>
                        <a:pt x="615704" y="479571"/>
                        <a:pt x="479496" y="381464"/>
                      </a:cubicBezTo>
                      <a:cubicBezTo>
                        <a:pt x="489021" y="351936"/>
                        <a:pt x="509976" y="272879"/>
                        <a:pt x="479496" y="253829"/>
                      </a:cubicBezTo>
                      <a:cubicBezTo>
                        <a:pt x="475686" y="250971"/>
                        <a:pt x="469019" y="249066"/>
                        <a:pt x="461399" y="246209"/>
                      </a:cubicBezTo>
                      <a:lnTo>
                        <a:pt x="461399" y="246209"/>
                      </a:lnTo>
                      <a:cubicBezTo>
                        <a:pt x="461399" y="246209"/>
                        <a:pt x="461399" y="246209"/>
                        <a:pt x="460446" y="246209"/>
                      </a:cubicBezTo>
                      <a:cubicBezTo>
                        <a:pt x="452826" y="244304"/>
                        <a:pt x="444254" y="241446"/>
                        <a:pt x="432824" y="239541"/>
                      </a:cubicBezTo>
                      <a:lnTo>
                        <a:pt x="432824" y="239541"/>
                      </a:lnTo>
                      <a:cubicBezTo>
                        <a:pt x="379484" y="226206"/>
                        <a:pt x="323286" y="208109"/>
                        <a:pt x="276614" y="187154"/>
                      </a:cubicBezTo>
                      <a:cubicBezTo>
                        <a:pt x="269946" y="184296"/>
                        <a:pt x="263279" y="181439"/>
                        <a:pt x="257564" y="177629"/>
                      </a:cubicBezTo>
                      <a:cubicBezTo>
                        <a:pt x="248039" y="68091"/>
                        <a:pt x="200414" y="6179"/>
                        <a:pt x="124214" y="464"/>
                      </a:cubicBezTo>
                      <a:cubicBezTo>
                        <a:pt x="124214" y="464"/>
                        <a:pt x="123261" y="464"/>
                        <a:pt x="123261" y="464"/>
                      </a:cubicBezTo>
                      <a:lnTo>
                        <a:pt x="123261" y="464"/>
                      </a:lnTo>
                      <a:cubicBezTo>
                        <a:pt x="87066" y="-1441"/>
                        <a:pt x="66111" y="3321"/>
                        <a:pt x="54681" y="14751"/>
                      </a:cubicBezTo>
                      <a:cubicBezTo>
                        <a:pt x="41346" y="28086"/>
                        <a:pt x="43251" y="48089"/>
                        <a:pt x="45156" y="69044"/>
                      </a:cubicBezTo>
                      <a:cubicBezTo>
                        <a:pt x="47061" y="91904"/>
                        <a:pt x="49919" y="116669"/>
                        <a:pt x="36584" y="142386"/>
                      </a:cubicBezTo>
                      <a:lnTo>
                        <a:pt x="31821" y="152864"/>
                      </a:lnTo>
                      <a:cubicBezTo>
                        <a:pt x="7056" y="202394"/>
                        <a:pt x="-23424" y="264306"/>
                        <a:pt x="28011" y="310979"/>
                      </a:cubicBezTo>
                      <a:cubicBezTo>
                        <a:pt x="43251" y="325266"/>
                        <a:pt x="59444" y="338601"/>
                        <a:pt x="76589" y="350031"/>
                      </a:cubicBezTo>
                      <a:cubicBezTo>
                        <a:pt x="69921" y="367176"/>
                        <a:pt x="60396" y="385274"/>
                        <a:pt x="51824" y="401466"/>
                      </a:cubicBezTo>
                      <a:cubicBezTo>
                        <a:pt x="36584" y="430041"/>
                        <a:pt x="21344" y="460521"/>
                        <a:pt x="13724" y="493859"/>
                      </a:cubicBezTo>
                      <a:cubicBezTo>
                        <a:pt x="10866" y="506241"/>
                        <a:pt x="4199" y="609111"/>
                        <a:pt x="25154" y="616731"/>
                      </a:cubicBezTo>
                      <a:cubicBezTo>
                        <a:pt x="28964" y="617684"/>
                        <a:pt x="36584" y="618636"/>
                        <a:pt x="42299" y="606254"/>
                      </a:cubicBezTo>
                      <a:cubicBezTo>
                        <a:pt x="64206" y="562439"/>
                        <a:pt x="100401" y="516719"/>
                        <a:pt x="123261" y="515766"/>
                      </a:cubicBezTo>
                      <a:cubicBezTo>
                        <a:pt x="127071" y="515766"/>
                        <a:pt x="133739" y="516719"/>
                        <a:pt x="140406" y="526244"/>
                      </a:cubicBezTo>
                      <a:cubicBezTo>
                        <a:pt x="146121" y="534816"/>
                        <a:pt x="150884" y="548151"/>
                        <a:pt x="155646" y="557676"/>
                      </a:cubicBezTo>
                      <a:cubicBezTo>
                        <a:pt x="162314" y="573869"/>
                        <a:pt x="165171" y="581489"/>
                        <a:pt x="173744" y="579584"/>
                      </a:cubicBezTo>
                      <a:cubicBezTo>
                        <a:pt x="182316" y="577679"/>
                        <a:pt x="182316" y="568154"/>
                        <a:pt x="182316" y="560534"/>
                      </a:cubicBezTo>
                      <a:cubicBezTo>
                        <a:pt x="182316" y="511004"/>
                        <a:pt x="196604" y="463379"/>
                        <a:pt x="211844" y="419564"/>
                      </a:cubicBezTo>
                      <a:cubicBezTo>
                        <a:pt x="247086" y="432899"/>
                        <a:pt x="281376" y="442424"/>
                        <a:pt x="315666" y="451949"/>
                      </a:cubicBezTo>
                      <a:cubicBezTo>
                        <a:pt x="316619" y="451949"/>
                        <a:pt x="317571" y="452901"/>
                        <a:pt x="318524" y="452901"/>
                      </a:cubicBezTo>
                      <a:lnTo>
                        <a:pt x="315666" y="455759"/>
                      </a:lnTo>
                      <a:cubicBezTo>
                        <a:pt x="305189" y="467189"/>
                        <a:pt x="289949" y="481476"/>
                        <a:pt x="289949" y="481476"/>
                      </a:cubicBezTo>
                      <a:cubicBezTo>
                        <a:pt x="279471" y="492906"/>
                        <a:pt x="273756" y="507194"/>
                        <a:pt x="275661" y="520529"/>
                      </a:cubicBezTo>
                      <a:cubicBezTo>
                        <a:pt x="276614" y="533864"/>
                        <a:pt x="284234" y="545294"/>
                        <a:pt x="296616" y="553866"/>
                      </a:cubicBezTo>
                      <a:cubicBezTo>
                        <a:pt x="492831" y="693884"/>
                        <a:pt x="814776" y="776751"/>
                        <a:pt x="1157676" y="776751"/>
                      </a:cubicBezTo>
                      <a:cubicBezTo>
                        <a:pt x="1167201" y="776751"/>
                        <a:pt x="1177679" y="776751"/>
                        <a:pt x="1189109" y="776751"/>
                      </a:cubicBezTo>
                      <a:cubicBezTo>
                        <a:pt x="1199586" y="776751"/>
                        <a:pt x="1210064" y="776751"/>
                        <a:pt x="1220541" y="776751"/>
                      </a:cubicBezTo>
                      <a:cubicBezTo>
                        <a:pt x="1563441" y="776751"/>
                        <a:pt x="1885386" y="692931"/>
                        <a:pt x="2081601" y="553866"/>
                      </a:cubicBezTo>
                      <a:cubicBezTo>
                        <a:pt x="2093984" y="545294"/>
                        <a:pt x="2100651" y="532911"/>
                        <a:pt x="2102556" y="520529"/>
                      </a:cubicBezTo>
                      <a:cubicBezTo>
                        <a:pt x="2103509" y="507194"/>
                        <a:pt x="2098746" y="492906"/>
                        <a:pt x="2088269" y="481476"/>
                      </a:cubicBezTo>
                      <a:cubicBezTo>
                        <a:pt x="2088269" y="481476"/>
                        <a:pt x="2073029" y="467189"/>
                        <a:pt x="2062551" y="455759"/>
                      </a:cubicBezTo>
                      <a:lnTo>
                        <a:pt x="2059694" y="452901"/>
                      </a:lnTo>
                      <a:cubicBezTo>
                        <a:pt x="2060646" y="452901"/>
                        <a:pt x="2061599" y="451949"/>
                        <a:pt x="2062551" y="451949"/>
                      </a:cubicBezTo>
                      <a:cubicBezTo>
                        <a:pt x="2096841" y="442424"/>
                        <a:pt x="2132084" y="431946"/>
                        <a:pt x="2166374" y="419564"/>
                      </a:cubicBezTo>
                      <a:cubicBezTo>
                        <a:pt x="2181614" y="463379"/>
                        <a:pt x="2195901" y="511004"/>
                        <a:pt x="2195901" y="560534"/>
                      </a:cubicBezTo>
                      <a:cubicBezTo>
                        <a:pt x="2195901" y="568154"/>
                        <a:pt x="2195901" y="577679"/>
                        <a:pt x="2204474" y="579584"/>
                      </a:cubicBezTo>
                      <a:cubicBezTo>
                        <a:pt x="2213046" y="581489"/>
                        <a:pt x="2215904" y="573869"/>
                        <a:pt x="2222571" y="557676"/>
                      </a:cubicBezTo>
                      <a:cubicBezTo>
                        <a:pt x="2226381" y="547199"/>
                        <a:pt x="2232096" y="534816"/>
                        <a:pt x="2237811" y="526244"/>
                      </a:cubicBezTo>
                      <a:cubicBezTo>
                        <a:pt x="2244479" y="516719"/>
                        <a:pt x="2250194" y="515766"/>
                        <a:pt x="2254956" y="515766"/>
                      </a:cubicBezTo>
                      <a:cubicBezTo>
                        <a:pt x="2277816" y="516719"/>
                        <a:pt x="2314011" y="563391"/>
                        <a:pt x="2335919" y="606254"/>
                      </a:cubicBezTo>
                      <a:cubicBezTo>
                        <a:pt x="2341634" y="618636"/>
                        <a:pt x="2349254" y="617684"/>
                        <a:pt x="2353064" y="616731"/>
                      </a:cubicBezTo>
                      <a:cubicBezTo>
                        <a:pt x="2374019" y="609111"/>
                        <a:pt x="2367351" y="506241"/>
                        <a:pt x="2364494" y="493859"/>
                      </a:cubicBezTo>
                      <a:cubicBezTo>
                        <a:pt x="2354969" y="459569"/>
                        <a:pt x="2339729" y="430041"/>
                        <a:pt x="2324489" y="401466"/>
                      </a:cubicBezTo>
                      <a:close/>
                      <a:moveTo>
                        <a:pt x="165171" y="538626"/>
                      </a:moveTo>
                      <a:cubicBezTo>
                        <a:pt x="162314" y="531006"/>
                        <a:pt x="158504" y="523386"/>
                        <a:pt x="153741" y="516719"/>
                      </a:cubicBezTo>
                      <a:cubicBezTo>
                        <a:pt x="143264" y="500526"/>
                        <a:pt x="130881" y="497669"/>
                        <a:pt x="121356" y="498621"/>
                      </a:cubicBezTo>
                      <a:cubicBezTo>
                        <a:pt x="87066" y="500526"/>
                        <a:pt x="48966" y="554819"/>
                        <a:pt x="29916" y="591966"/>
                      </a:cubicBezTo>
                      <a:cubicBezTo>
                        <a:pt x="26106" y="568154"/>
                        <a:pt x="26106" y="515766"/>
                        <a:pt x="29916" y="497669"/>
                      </a:cubicBezTo>
                      <a:cubicBezTo>
                        <a:pt x="37536" y="466236"/>
                        <a:pt x="51824" y="437661"/>
                        <a:pt x="67064" y="409086"/>
                      </a:cubicBezTo>
                      <a:cubicBezTo>
                        <a:pt x="75636" y="392894"/>
                        <a:pt x="84209" y="376701"/>
                        <a:pt x="90876" y="359556"/>
                      </a:cubicBezTo>
                      <a:cubicBezTo>
                        <a:pt x="122309" y="380511"/>
                        <a:pt x="156599" y="398609"/>
                        <a:pt x="194699" y="413849"/>
                      </a:cubicBezTo>
                      <a:cubicBezTo>
                        <a:pt x="181364" y="452901"/>
                        <a:pt x="168029" y="494811"/>
                        <a:pt x="165171" y="538626"/>
                      </a:cubicBezTo>
                      <a:close/>
                      <a:moveTo>
                        <a:pt x="103259" y="26181"/>
                      </a:moveTo>
                      <a:cubicBezTo>
                        <a:pt x="104211" y="23324"/>
                        <a:pt x="105164" y="16656"/>
                        <a:pt x="123261" y="16656"/>
                      </a:cubicBezTo>
                      <a:cubicBezTo>
                        <a:pt x="203271" y="22371"/>
                        <a:pt x="230894" y="97619"/>
                        <a:pt x="239466" y="166199"/>
                      </a:cubicBezTo>
                      <a:cubicBezTo>
                        <a:pt x="148979" y="115716"/>
                        <a:pt x="97544" y="50946"/>
                        <a:pt x="103259" y="26181"/>
                      </a:cubicBezTo>
                      <a:close/>
                      <a:moveTo>
                        <a:pt x="469019" y="345269"/>
                      </a:moveTo>
                      <a:cubicBezTo>
                        <a:pt x="467114" y="351936"/>
                        <a:pt x="465209" y="357651"/>
                        <a:pt x="464256" y="364319"/>
                      </a:cubicBezTo>
                      <a:cubicBezTo>
                        <a:pt x="462351" y="363366"/>
                        <a:pt x="461399" y="362414"/>
                        <a:pt x="459494" y="360509"/>
                      </a:cubicBezTo>
                      <a:cubicBezTo>
                        <a:pt x="441396" y="346221"/>
                        <a:pt x="431871" y="336696"/>
                        <a:pt x="435681" y="324314"/>
                      </a:cubicBezTo>
                      <a:cubicBezTo>
                        <a:pt x="438539" y="314789"/>
                        <a:pt x="444254" y="312884"/>
                        <a:pt x="452826" y="312884"/>
                      </a:cubicBezTo>
                      <a:cubicBezTo>
                        <a:pt x="456636" y="312884"/>
                        <a:pt x="460446" y="312884"/>
                        <a:pt x="465209" y="313836"/>
                      </a:cubicBezTo>
                      <a:cubicBezTo>
                        <a:pt x="469019" y="313836"/>
                        <a:pt x="471876" y="314789"/>
                        <a:pt x="475686" y="314789"/>
                      </a:cubicBezTo>
                      <a:moveTo>
                        <a:pt x="565221" y="589109"/>
                      </a:moveTo>
                      <a:cubicBezTo>
                        <a:pt x="560459" y="578631"/>
                        <a:pt x="559506" y="571011"/>
                        <a:pt x="561411" y="565296"/>
                      </a:cubicBezTo>
                      <a:cubicBezTo>
                        <a:pt x="561411" y="564344"/>
                        <a:pt x="563316" y="563391"/>
                        <a:pt x="564269" y="563391"/>
                      </a:cubicBezTo>
                      <a:cubicBezTo>
                        <a:pt x="566174" y="563391"/>
                        <a:pt x="568079" y="563391"/>
                        <a:pt x="569984" y="563391"/>
                      </a:cubicBezTo>
                      <a:lnTo>
                        <a:pt x="580461" y="567201"/>
                      </a:lnTo>
                      <a:lnTo>
                        <a:pt x="591891" y="531959"/>
                      </a:lnTo>
                      <a:lnTo>
                        <a:pt x="572841" y="525291"/>
                      </a:lnTo>
                      <a:lnTo>
                        <a:pt x="572841" y="526244"/>
                      </a:lnTo>
                      <a:lnTo>
                        <a:pt x="553791" y="518624"/>
                      </a:lnTo>
                      <a:lnTo>
                        <a:pt x="512834" y="615779"/>
                      </a:lnTo>
                      <a:lnTo>
                        <a:pt x="499499" y="597681"/>
                      </a:lnTo>
                      <a:lnTo>
                        <a:pt x="513786" y="564344"/>
                      </a:lnTo>
                      <a:cubicBezTo>
                        <a:pt x="511881" y="565296"/>
                        <a:pt x="509976" y="566249"/>
                        <a:pt x="507119" y="566249"/>
                      </a:cubicBezTo>
                      <a:cubicBezTo>
                        <a:pt x="505214" y="566249"/>
                        <a:pt x="503309" y="566249"/>
                        <a:pt x="501404" y="565296"/>
                      </a:cubicBezTo>
                      <a:cubicBezTo>
                        <a:pt x="499499" y="564344"/>
                        <a:pt x="498546" y="563391"/>
                        <a:pt x="496641" y="561486"/>
                      </a:cubicBezTo>
                      <a:cubicBezTo>
                        <a:pt x="494736" y="559581"/>
                        <a:pt x="492831" y="557676"/>
                        <a:pt x="491879" y="554819"/>
                      </a:cubicBezTo>
                      <a:cubicBezTo>
                        <a:pt x="491879" y="558629"/>
                        <a:pt x="490926" y="561486"/>
                        <a:pt x="489974" y="564344"/>
                      </a:cubicBezTo>
                      <a:cubicBezTo>
                        <a:pt x="487116" y="571011"/>
                        <a:pt x="482354" y="575774"/>
                        <a:pt x="475686" y="577679"/>
                      </a:cubicBezTo>
                      <a:cubicBezTo>
                        <a:pt x="469019" y="580536"/>
                        <a:pt x="463304" y="580536"/>
                        <a:pt x="456636" y="577679"/>
                      </a:cubicBezTo>
                      <a:cubicBezTo>
                        <a:pt x="447111" y="573869"/>
                        <a:pt x="440444" y="565296"/>
                        <a:pt x="435681" y="551961"/>
                      </a:cubicBezTo>
                      <a:cubicBezTo>
                        <a:pt x="430919" y="538626"/>
                        <a:pt x="429014" y="522434"/>
                        <a:pt x="429966" y="504336"/>
                      </a:cubicBezTo>
                      <a:lnTo>
                        <a:pt x="436634" y="503384"/>
                      </a:lnTo>
                      <a:cubicBezTo>
                        <a:pt x="435681" y="515766"/>
                        <a:pt x="438539" y="527196"/>
                        <a:pt x="442349" y="536721"/>
                      </a:cubicBezTo>
                      <a:cubicBezTo>
                        <a:pt x="446159" y="546246"/>
                        <a:pt x="452826" y="552914"/>
                        <a:pt x="460446" y="555771"/>
                      </a:cubicBezTo>
                      <a:cubicBezTo>
                        <a:pt x="465209" y="557676"/>
                        <a:pt x="469019" y="557676"/>
                        <a:pt x="473781" y="556724"/>
                      </a:cubicBezTo>
                      <a:cubicBezTo>
                        <a:pt x="478544" y="554819"/>
                        <a:pt x="481401" y="551961"/>
                        <a:pt x="483306" y="548151"/>
                      </a:cubicBezTo>
                      <a:cubicBezTo>
                        <a:pt x="484259" y="546246"/>
                        <a:pt x="484259" y="543389"/>
                        <a:pt x="484259" y="540531"/>
                      </a:cubicBezTo>
                      <a:cubicBezTo>
                        <a:pt x="484259" y="537674"/>
                        <a:pt x="483306" y="534816"/>
                        <a:pt x="482354" y="532911"/>
                      </a:cubicBezTo>
                      <a:cubicBezTo>
                        <a:pt x="476639" y="533864"/>
                        <a:pt x="469019" y="532911"/>
                        <a:pt x="459494" y="531006"/>
                      </a:cubicBezTo>
                      <a:lnTo>
                        <a:pt x="457589" y="511004"/>
                      </a:lnTo>
                      <a:cubicBezTo>
                        <a:pt x="465209" y="513861"/>
                        <a:pt x="472829" y="514814"/>
                        <a:pt x="480449" y="513861"/>
                      </a:cubicBezTo>
                      <a:cubicBezTo>
                        <a:pt x="487116" y="512909"/>
                        <a:pt x="491879" y="509099"/>
                        <a:pt x="494736" y="504336"/>
                      </a:cubicBezTo>
                      <a:cubicBezTo>
                        <a:pt x="495689" y="501479"/>
                        <a:pt x="495689" y="499574"/>
                        <a:pt x="494736" y="496716"/>
                      </a:cubicBezTo>
                      <a:cubicBezTo>
                        <a:pt x="493784" y="493859"/>
                        <a:pt x="491879" y="492906"/>
                        <a:pt x="489974" y="491954"/>
                      </a:cubicBezTo>
                      <a:cubicBezTo>
                        <a:pt x="484259" y="490049"/>
                        <a:pt x="478544" y="488144"/>
                        <a:pt x="472829" y="488144"/>
                      </a:cubicBezTo>
                      <a:cubicBezTo>
                        <a:pt x="467114" y="488144"/>
                        <a:pt x="461399" y="489096"/>
                        <a:pt x="456636" y="491954"/>
                      </a:cubicBezTo>
                      <a:lnTo>
                        <a:pt x="451874" y="471951"/>
                      </a:lnTo>
                      <a:cubicBezTo>
                        <a:pt x="456636" y="470046"/>
                        <a:pt x="462351" y="469094"/>
                        <a:pt x="468066" y="469094"/>
                      </a:cubicBezTo>
                      <a:cubicBezTo>
                        <a:pt x="473781" y="469094"/>
                        <a:pt x="479496" y="470999"/>
                        <a:pt x="486164" y="472904"/>
                      </a:cubicBezTo>
                      <a:cubicBezTo>
                        <a:pt x="491879" y="475761"/>
                        <a:pt x="497594" y="482429"/>
                        <a:pt x="501404" y="493859"/>
                      </a:cubicBezTo>
                      <a:cubicBezTo>
                        <a:pt x="505214" y="505289"/>
                        <a:pt x="506166" y="513861"/>
                        <a:pt x="504261" y="519576"/>
                      </a:cubicBezTo>
                      <a:cubicBezTo>
                        <a:pt x="503309" y="522434"/>
                        <a:pt x="501404" y="525291"/>
                        <a:pt x="498546" y="527196"/>
                      </a:cubicBezTo>
                      <a:cubicBezTo>
                        <a:pt x="495689" y="529101"/>
                        <a:pt x="492831" y="531006"/>
                        <a:pt x="489021" y="531959"/>
                      </a:cubicBezTo>
                      <a:cubicBezTo>
                        <a:pt x="490926" y="534816"/>
                        <a:pt x="491879" y="538626"/>
                        <a:pt x="492831" y="544341"/>
                      </a:cubicBezTo>
                      <a:cubicBezTo>
                        <a:pt x="494736" y="546246"/>
                        <a:pt x="497594" y="548151"/>
                        <a:pt x="500451" y="549104"/>
                      </a:cubicBezTo>
                      <a:cubicBezTo>
                        <a:pt x="504261" y="551009"/>
                        <a:pt x="508071" y="551009"/>
                        <a:pt x="511881" y="551009"/>
                      </a:cubicBezTo>
                      <a:cubicBezTo>
                        <a:pt x="515691" y="550056"/>
                        <a:pt x="519501" y="549104"/>
                        <a:pt x="522359" y="546246"/>
                      </a:cubicBezTo>
                      <a:lnTo>
                        <a:pt x="536646" y="511004"/>
                      </a:lnTo>
                      <a:lnTo>
                        <a:pt x="521406" y="504336"/>
                      </a:lnTo>
                      <a:lnTo>
                        <a:pt x="515691" y="486239"/>
                      </a:lnTo>
                      <a:lnTo>
                        <a:pt x="568079" y="508146"/>
                      </a:lnTo>
                      <a:lnTo>
                        <a:pt x="675711" y="544341"/>
                      </a:lnTo>
                      <a:lnTo>
                        <a:pt x="675711" y="545294"/>
                      </a:lnTo>
                      <a:lnTo>
                        <a:pt x="782391" y="573869"/>
                      </a:lnTo>
                      <a:lnTo>
                        <a:pt x="789059" y="590061"/>
                      </a:lnTo>
                      <a:lnTo>
                        <a:pt x="769056" y="585299"/>
                      </a:lnTo>
                      <a:lnTo>
                        <a:pt x="742386" y="686264"/>
                      </a:lnTo>
                      <a:lnTo>
                        <a:pt x="727146" y="670071"/>
                      </a:lnTo>
                      <a:lnTo>
                        <a:pt x="741434" y="616731"/>
                      </a:lnTo>
                      <a:lnTo>
                        <a:pt x="706191" y="607206"/>
                      </a:lnTo>
                      <a:cubicBezTo>
                        <a:pt x="703334" y="606254"/>
                        <a:pt x="700476" y="607206"/>
                        <a:pt x="697619" y="609111"/>
                      </a:cubicBezTo>
                      <a:cubicBezTo>
                        <a:pt x="694761" y="611969"/>
                        <a:pt x="692856" y="614826"/>
                        <a:pt x="691904" y="619589"/>
                      </a:cubicBezTo>
                      <a:cubicBezTo>
                        <a:pt x="689999" y="627209"/>
                        <a:pt x="689999" y="634829"/>
                        <a:pt x="691904" y="643401"/>
                      </a:cubicBezTo>
                      <a:cubicBezTo>
                        <a:pt x="693809" y="651974"/>
                        <a:pt x="697619" y="659594"/>
                        <a:pt x="702381" y="667214"/>
                      </a:cubicBezTo>
                      <a:lnTo>
                        <a:pt x="693809" y="671024"/>
                      </a:lnTo>
                      <a:cubicBezTo>
                        <a:pt x="686189" y="656736"/>
                        <a:pt x="680474" y="644354"/>
                        <a:pt x="677616" y="633876"/>
                      </a:cubicBezTo>
                      <a:cubicBezTo>
                        <a:pt x="673806" y="623399"/>
                        <a:pt x="673806" y="613874"/>
                        <a:pt x="674759" y="608159"/>
                      </a:cubicBezTo>
                      <a:cubicBezTo>
                        <a:pt x="676664" y="601491"/>
                        <a:pt x="680474" y="596729"/>
                        <a:pt x="685236" y="592919"/>
                      </a:cubicBezTo>
                      <a:cubicBezTo>
                        <a:pt x="690951" y="589109"/>
                        <a:pt x="695714" y="588156"/>
                        <a:pt x="701429" y="590061"/>
                      </a:cubicBezTo>
                      <a:lnTo>
                        <a:pt x="745244" y="601491"/>
                      </a:lnTo>
                      <a:lnTo>
                        <a:pt x="750959" y="580536"/>
                      </a:lnTo>
                      <a:lnTo>
                        <a:pt x="681426" y="562439"/>
                      </a:lnTo>
                      <a:lnTo>
                        <a:pt x="681426" y="562439"/>
                      </a:lnTo>
                      <a:lnTo>
                        <a:pt x="678569" y="561486"/>
                      </a:lnTo>
                      <a:lnTo>
                        <a:pt x="677616" y="561486"/>
                      </a:lnTo>
                      <a:lnTo>
                        <a:pt x="677616" y="561486"/>
                      </a:lnTo>
                      <a:lnTo>
                        <a:pt x="662376" y="556724"/>
                      </a:lnTo>
                      <a:lnTo>
                        <a:pt x="632849" y="645306"/>
                      </a:lnTo>
                      <a:lnTo>
                        <a:pt x="634754" y="646259"/>
                      </a:lnTo>
                      <a:lnTo>
                        <a:pt x="640469" y="661499"/>
                      </a:lnTo>
                      <a:lnTo>
                        <a:pt x="623324" y="656736"/>
                      </a:lnTo>
                      <a:cubicBezTo>
                        <a:pt x="619514" y="655784"/>
                        <a:pt x="614751" y="655784"/>
                        <a:pt x="610941" y="658641"/>
                      </a:cubicBezTo>
                      <a:cubicBezTo>
                        <a:pt x="607131" y="661499"/>
                        <a:pt x="604274" y="665309"/>
                        <a:pt x="603321" y="670071"/>
                      </a:cubicBezTo>
                      <a:cubicBezTo>
                        <a:pt x="602369" y="672929"/>
                        <a:pt x="602369" y="675786"/>
                        <a:pt x="604274" y="679596"/>
                      </a:cubicBezTo>
                      <a:cubicBezTo>
                        <a:pt x="606179" y="682454"/>
                        <a:pt x="608084" y="684359"/>
                        <a:pt x="610941" y="685311"/>
                      </a:cubicBezTo>
                      <a:cubicBezTo>
                        <a:pt x="615704" y="686264"/>
                        <a:pt x="620466" y="687216"/>
                        <a:pt x="625229" y="686264"/>
                      </a:cubicBezTo>
                      <a:cubicBezTo>
                        <a:pt x="630944" y="685311"/>
                        <a:pt x="635706" y="684359"/>
                        <a:pt x="640469" y="681501"/>
                      </a:cubicBezTo>
                      <a:lnTo>
                        <a:pt x="647136" y="698646"/>
                      </a:lnTo>
                      <a:cubicBezTo>
                        <a:pt x="642374" y="700551"/>
                        <a:pt x="637611" y="701504"/>
                        <a:pt x="631896" y="701504"/>
                      </a:cubicBezTo>
                      <a:cubicBezTo>
                        <a:pt x="626181" y="701504"/>
                        <a:pt x="620466" y="700551"/>
                        <a:pt x="613799" y="698646"/>
                      </a:cubicBezTo>
                      <a:cubicBezTo>
                        <a:pt x="607131" y="696741"/>
                        <a:pt x="602369" y="691026"/>
                        <a:pt x="598559" y="681501"/>
                      </a:cubicBezTo>
                      <a:cubicBezTo>
                        <a:pt x="594749" y="671976"/>
                        <a:pt x="593796" y="663404"/>
                        <a:pt x="595701" y="655784"/>
                      </a:cubicBezTo>
                      <a:cubicBezTo>
                        <a:pt x="597606" y="650069"/>
                        <a:pt x="600464" y="646259"/>
                        <a:pt x="606179" y="643401"/>
                      </a:cubicBezTo>
                      <a:cubicBezTo>
                        <a:pt x="609036" y="641496"/>
                        <a:pt x="612846" y="641496"/>
                        <a:pt x="616656" y="641496"/>
                      </a:cubicBezTo>
                      <a:lnTo>
                        <a:pt x="613799" y="638639"/>
                      </a:lnTo>
                      <a:lnTo>
                        <a:pt x="626181" y="601491"/>
                      </a:lnTo>
                      <a:lnTo>
                        <a:pt x="591891" y="590061"/>
                      </a:lnTo>
                      <a:lnTo>
                        <a:pt x="588081" y="601491"/>
                      </a:lnTo>
                      <a:cubicBezTo>
                        <a:pt x="587129" y="604349"/>
                        <a:pt x="586176" y="606254"/>
                        <a:pt x="584271" y="607206"/>
                      </a:cubicBezTo>
                      <a:cubicBezTo>
                        <a:pt x="582366" y="608159"/>
                        <a:pt x="580461" y="609111"/>
                        <a:pt x="578556" y="608159"/>
                      </a:cubicBezTo>
                      <a:moveTo>
                        <a:pt x="1193871" y="634829"/>
                      </a:moveTo>
                      <a:lnTo>
                        <a:pt x="1191966" y="739604"/>
                      </a:lnTo>
                      <a:lnTo>
                        <a:pt x="1172916" y="727221"/>
                      </a:lnTo>
                      <a:lnTo>
                        <a:pt x="1172916" y="703409"/>
                      </a:lnTo>
                      <a:cubicBezTo>
                        <a:pt x="1168154" y="707219"/>
                        <a:pt x="1163391" y="710076"/>
                        <a:pt x="1158629" y="711981"/>
                      </a:cubicBezTo>
                      <a:cubicBezTo>
                        <a:pt x="1153866" y="713886"/>
                        <a:pt x="1149104" y="714839"/>
                        <a:pt x="1144341" y="714839"/>
                      </a:cubicBezTo>
                      <a:cubicBezTo>
                        <a:pt x="1135769" y="714839"/>
                        <a:pt x="1126244" y="710076"/>
                        <a:pt x="1117671" y="701504"/>
                      </a:cubicBezTo>
                      <a:cubicBezTo>
                        <a:pt x="1109099" y="692931"/>
                        <a:pt x="1104336" y="684359"/>
                        <a:pt x="1104336" y="676739"/>
                      </a:cubicBezTo>
                      <a:cubicBezTo>
                        <a:pt x="1104336" y="670071"/>
                        <a:pt x="1107194" y="664356"/>
                        <a:pt x="1112909" y="659594"/>
                      </a:cubicBezTo>
                      <a:cubicBezTo>
                        <a:pt x="1118624" y="654831"/>
                        <a:pt x="1126244" y="652926"/>
                        <a:pt x="1133864" y="652926"/>
                      </a:cubicBezTo>
                      <a:cubicBezTo>
                        <a:pt x="1141484" y="652926"/>
                        <a:pt x="1148151" y="654831"/>
                        <a:pt x="1154819" y="659594"/>
                      </a:cubicBezTo>
                      <a:cubicBezTo>
                        <a:pt x="1161486" y="663404"/>
                        <a:pt x="1167201" y="669119"/>
                        <a:pt x="1172916" y="676739"/>
                      </a:cubicBezTo>
                      <a:lnTo>
                        <a:pt x="1173869" y="634829"/>
                      </a:lnTo>
                      <a:lnTo>
                        <a:pt x="1095764" y="632924"/>
                      </a:lnTo>
                      <a:lnTo>
                        <a:pt x="1095764" y="631971"/>
                      </a:lnTo>
                      <a:lnTo>
                        <a:pt x="1070999" y="630066"/>
                      </a:lnTo>
                      <a:cubicBezTo>
                        <a:pt x="1076714" y="634829"/>
                        <a:pt x="1080524" y="639591"/>
                        <a:pt x="1083381" y="646259"/>
                      </a:cubicBezTo>
                      <a:cubicBezTo>
                        <a:pt x="1086239" y="652926"/>
                        <a:pt x="1088144" y="658641"/>
                        <a:pt x="1087191" y="665309"/>
                      </a:cubicBezTo>
                      <a:cubicBezTo>
                        <a:pt x="1086239" y="672929"/>
                        <a:pt x="1083381" y="680549"/>
                        <a:pt x="1077666" y="688169"/>
                      </a:cubicBezTo>
                      <a:cubicBezTo>
                        <a:pt x="1071951" y="694836"/>
                        <a:pt x="1065284" y="700551"/>
                        <a:pt x="1056711" y="705314"/>
                      </a:cubicBezTo>
                      <a:lnTo>
                        <a:pt x="1079571" y="735794"/>
                      </a:lnTo>
                      <a:lnTo>
                        <a:pt x="1069094" y="743414"/>
                      </a:lnTo>
                      <a:lnTo>
                        <a:pt x="1049091" y="708171"/>
                      </a:lnTo>
                      <a:cubicBezTo>
                        <a:pt x="1048139" y="709124"/>
                        <a:pt x="1047186" y="709124"/>
                        <a:pt x="1045281" y="709124"/>
                      </a:cubicBezTo>
                      <a:cubicBezTo>
                        <a:pt x="1044329" y="709124"/>
                        <a:pt x="1042424" y="709124"/>
                        <a:pt x="1040519" y="709124"/>
                      </a:cubicBezTo>
                      <a:cubicBezTo>
                        <a:pt x="1036709" y="709124"/>
                        <a:pt x="1031946" y="706266"/>
                        <a:pt x="1028136" y="701504"/>
                      </a:cubicBezTo>
                      <a:cubicBezTo>
                        <a:pt x="1024326" y="696741"/>
                        <a:pt x="1022421" y="691979"/>
                        <a:pt x="1022421" y="688169"/>
                      </a:cubicBezTo>
                      <a:cubicBezTo>
                        <a:pt x="1022421" y="685311"/>
                        <a:pt x="1023374" y="682454"/>
                        <a:pt x="1026231" y="680549"/>
                      </a:cubicBezTo>
                      <a:cubicBezTo>
                        <a:pt x="1028136" y="678644"/>
                        <a:pt x="1030041" y="677691"/>
                        <a:pt x="1032899" y="677691"/>
                      </a:cubicBezTo>
                      <a:cubicBezTo>
                        <a:pt x="1035756" y="677691"/>
                        <a:pt x="1038614" y="678644"/>
                        <a:pt x="1041471" y="680549"/>
                      </a:cubicBezTo>
                      <a:cubicBezTo>
                        <a:pt x="1044329" y="682454"/>
                        <a:pt x="1046234" y="685311"/>
                        <a:pt x="1048139" y="688169"/>
                      </a:cubicBezTo>
                      <a:cubicBezTo>
                        <a:pt x="1050996" y="687216"/>
                        <a:pt x="1054806" y="685311"/>
                        <a:pt x="1057664" y="682454"/>
                      </a:cubicBezTo>
                      <a:cubicBezTo>
                        <a:pt x="1060521" y="679596"/>
                        <a:pt x="1063379" y="675786"/>
                        <a:pt x="1066236" y="671976"/>
                      </a:cubicBezTo>
                      <a:cubicBezTo>
                        <a:pt x="1053854" y="670071"/>
                        <a:pt x="1045281" y="665309"/>
                        <a:pt x="1038614" y="659594"/>
                      </a:cubicBezTo>
                      <a:cubicBezTo>
                        <a:pt x="1031946" y="652926"/>
                        <a:pt x="1028136" y="646259"/>
                        <a:pt x="1029089" y="638639"/>
                      </a:cubicBezTo>
                      <a:cubicBezTo>
                        <a:pt x="1029089" y="636734"/>
                        <a:pt x="1030041" y="634829"/>
                        <a:pt x="1030994" y="632924"/>
                      </a:cubicBezTo>
                      <a:cubicBezTo>
                        <a:pt x="1031946" y="631019"/>
                        <a:pt x="1033851" y="630066"/>
                        <a:pt x="1035756" y="628161"/>
                      </a:cubicBezTo>
                      <a:lnTo>
                        <a:pt x="1023374" y="627209"/>
                      </a:lnTo>
                      <a:lnTo>
                        <a:pt x="1023374" y="628161"/>
                      </a:lnTo>
                      <a:lnTo>
                        <a:pt x="1003371" y="625304"/>
                      </a:lnTo>
                      <a:lnTo>
                        <a:pt x="990036" y="729126"/>
                      </a:lnTo>
                      <a:lnTo>
                        <a:pt x="972891" y="714839"/>
                      </a:lnTo>
                      <a:lnTo>
                        <a:pt x="975749" y="691026"/>
                      </a:lnTo>
                      <a:cubicBezTo>
                        <a:pt x="970986" y="693884"/>
                        <a:pt x="966224" y="696741"/>
                        <a:pt x="960509" y="697694"/>
                      </a:cubicBezTo>
                      <a:cubicBezTo>
                        <a:pt x="955746" y="699599"/>
                        <a:pt x="950031" y="699599"/>
                        <a:pt x="946221" y="699599"/>
                      </a:cubicBezTo>
                      <a:cubicBezTo>
                        <a:pt x="937649" y="698646"/>
                        <a:pt x="929076" y="692931"/>
                        <a:pt x="921456" y="683406"/>
                      </a:cubicBezTo>
                      <a:cubicBezTo>
                        <a:pt x="913836" y="673881"/>
                        <a:pt x="910026" y="665309"/>
                        <a:pt x="910979" y="657689"/>
                      </a:cubicBezTo>
                      <a:cubicBezTo>
                        <a:pt x="911931" y="651021"/>
                        <a:pt x="915741" y="645306"/>
                        <a:pt x="921456" y="641496"/>
                      </a:cubicBezTo>
                      <a:cubicBezTo>
                        <a:pt x="928124" y="637686"/>
                        <a:pt x="935744" y="635781"/>
                        <a:pt x="943364" y="636734"/>
                      </a:cubicBezTo>
                      <a:cubicBezTo>
                        <a:pt x="950984" y="637686"/>
                        <a:pt x="957651" y="640544"/>
                        <a:pt x="963366" y="645306"/>
                      </a:cubicBezTo>
                      <a:cubicBezTo>
                        <a:pt x="970034" y="650069"/>
                        <a:pt x="974796" y="656736"/>
                        <a:pt x="979559" y="664356"/>
                      </a:cubicBezTo>
                      <a:lnTo>
                        <a:pt x="985274" y="623399"/>
                      </a:lnTo>
                      <a:lnTo>
                        <a:pt x="908121" y="613874"/>
                      </a:lnTo>
                      <a:lnTo>
                        <a:pt x="907169" y="612921"/>
                      </a:lnTo>
                      <a:lnTo>
                        <a:pt x="893834" y="610064"/>
                      </a:lnTo>
                      <a:lnTo>
                        <a:pt x="875736" y="712934"/>
                      </a:lnTo>
                      <a:lnTo>
                        <a:pt x="858591" y="697694"/>
                      </a:lnTo>
                      <a:lnTo>
                        <a:pt x="874784" y="606254"/>
                      </a:lnTo>
                      <a:lnTo>
                        <a:pt x="855734" y="603396"/>
                      </a:lnTo>
                      <a:lnTo>
                        <a:pt x="848114" y="587204"/>
                      </a:lnTo>
                      <a:lnTo>
                        <a:pt x="883356" y="593871"/>
                      </a:lnTo>
                      <a:cubicBezTo>
                        <a:pt x="881451" y="588156"/>
                        <a:pt x="880499" y="583394"/>
                        <a:pt x="879546" y="580536"/>
                      </a:cubicBezTo>
                      <a:cubicBezTo>
                        <a:pt x="878594" y="576726"/>
                        <a:pt x="878594" y="573869"/>
                        <a:pt x="878594" y="571011"/>
                      </a:cubicBezTo>
                      <a:cubicBezTo>
                        <a:pt x="880499" y="561486"/>
                        <a:pt x="885261" y="553866"/>
                        <a:pt x="893834" y="548151"/>
                      </a:cubicBezTo>
                      <a:cubicBezTo>
                        <a:pt x="902406" y="542436"/>
                        <a:pt x="911931" y="540531"/>
                        <a:pt x="922409" y="542436"/>
                      </a:cubicBezTo>
                      <a:cubicBezTo>
                        <a:pt x="930981" y="544341"/>
                        <a:pt x="939554" y="550056"/>
                        <a:pt x="948126" y="560534"/>
                      </a:cubicBezTo>
                      <a:cubicBezTo>
                        <a:pt x="957651" y="571964"/>
                        <a:pt x="967176" y="586251"/>
                        <a:pt x="975749" y="603396"/>
                      </a:cubicBezTo>
                      <a:lnTo>
                        <a:pt x="970034" y="606254"/>
                      </a:lnTo>
                      <a:cubicBezTo>
                        <a:pt x="964319" y="593871"/>
                        <a:pt x="957651" y="582441"/>
                        <a:pt x="949079" y="573869"/>
                      </a:cubicBezTo>
                      <a:cubicBezTo>
                        <a:pt x="941459" y="565296"/>
                        <a:pt x="932886" y="560534"/>
                        <a:pt x="924314" y="559581"/>
                      </a:cubicBezTo>
                      <a:cubicBezTo>
                        <a:pt x="916694" y="558629"/>
                        <a:pt x="909074" y="559581"/>
                        <a:pt x="902406" y="564344"/>
                      </a:cubicBezTo>
                      <a:cubicBezTo>
                        <a:pt x="895739" y="569106"/>
                        <a:pt x="891929" y="574821"/>
                        <a:pt x="890024" y="582441"/>
                      </a:cubicBezTo>
                      <a:cubicBezTo>
                        <a:pt x="889071" y="588156"/>
                        <a:pt x="889071" y="591966"/>
                        <a:pt x="889071" y="594824"/>
                      </a:cubicBezTo>
                      <a:lnTo>
                        <a:pt x="904311" y="597681"/>
                      </a:lnTo>
                      <a:lnTo>
                        <a:pt x="905264" y="598634"/>
                      </a:lnTo>
                      <a:lnTo>
                        <a:pt x="1013849" y="612921"/>
                      </a:lnTo>
                      <a:lnTo>
                        <a:pt x="1013849" y="612921"/>
                      </a:lnTo>
                      <a:lnTo>
                        <a:pt x="1092906" y="618636"/>
                      </a:lnTo>
                      <a:lnTo>
                        <a:pt x="1093859" y="619589"/>
                      </a:lnTo>
                      <a:lnTo>
                        <a:pt x="1204349" y="621494"/>
                      </a:lnTo>
                      <a:lnTo>
                        <a:pt x="1214826" y="635781"/>
                      </a:lnTo>
                      <a:lnTo>
                        <a:pt x="1193871" y="634829"/>
                      </a:lnTo>
                      <a:close/>
                      <a:moveTo>
                        <a:pt x="1911104" y="313836"/>
                      </a:moveTo>
                      <a:cubicBezTo>
                        <a:pt x="1915866" y="312884"/>
                        <a:pt x="1919676" y="312884"/>
                        <a:pt x="1923486" y="312884"/>
                      </a:cubicBezTo>
                      <a:cubicBezTo>
                        <a:pt x="1933011" y="312884"/>
                        <a:pt x="1937774" y="315741"/>
                        <a:pt x="1940631" y="324314"/>
                      </a:cubicBezTo>
                      <a:cubicBezTo>
                        <a:pt x="1945394" y="336696"/>
                        <a:pt x="1934916" y="346221"/>
                        <a:pt x="1916819" y="360509"/>
                      </a:cubicBezTo>
                      <a:cubicBezTo>
                        <a:pt x="1914914" y="361461"/>
                        <a:pt x="1913961" y="362414"/>
                        <a:pt x="1912056" y="364319"/>
                      </a:cubicBezTo>
                      <a:cubicBezTo>
                        <a:pt x="1911104" y="357651"/>
                        <a:pt x="1908246" y="351936"/>
                        <a:pt x="1907294" y="345269"/>
                      </a:cubicBezTo>
                      <a:cubicBezTo>
                        <a:pt x="1904436" y="334791"/>
                        <a:pt x="1900626" y="323361"/>
                        <a:pt x="1900626" y="314789"/>
                      </a:cubicBezTo>
                      <a:cubicBezTo>
                        <a:pt x="1903484" y="314789"/>
                        <a:pt x="1907294" y="313836"/>
                        <a:pt x="1911104" y="313836"/>
                      </a:cubicBezTo>
                      <a:close/>
                      <a:moveTo>
                        <a:pt x="1933964" y="540531"/>
                      </a:moveTo>
                      <a:cubicBezTo>
                        <a:pt x="1934916" y="543389"/>
                        <a:pt x="1935869" y="545294"/>
                        <a:pt x="1934916" y="547199"/>
                      </a:cubicBezTo>
                      <a:cubicBezTo>
                        <a:pt x="1933964" y="550056"/>
                        <a:pt x="1933011" y="551009"/>
                        <a:pt x="1931106" y="551961"/>
                      </a:cubicBezTo>
                      <a:cubicBezTo>
                        <a:pt x="1925391" y="554819"/>
                        <a:pt x="1917771" y="553866"/>
                        <a:pt x="1908246" y="549104"/>
                      </a:cubicBezTo>
                      <a:cubicBezTo>
                        <a:pt x="1898721" y="544341"/>
                        <a:pt x="1892054" y="539579"/>
                        <a:pt x="1889196" y="533864"/>
                      </a:cubicBezTo>
                      <a:cubicBezTo>
                        <a:pt x="1888244" y="532911"/>
                        <a:pt x="1889196" y="531006"/>
                        <a:pt x="1890149" y="530054"/>
                      </a:cubicBezTo>
                      <a:cubicBezTo>
                        <a:pt x="1891101" y="528149"/>
                        <a:pt x="1893006" y="527196"/>
                        <a:pt x="1894911" y="526244"/>
                      </a:cubicBezTo>
                      <a:lnTo>
                        <a:pt x="1904436" y="521481"/>
                      </a:lnTo>
                      <a:lnTo>
                        <a:pt x="1889196" y="488144"/>
                      </a:lnTo>
                      <a:lnTo>
                        <a:pt x="1871099" y="496716"/>
                      </a:lnTo>
                      <a:lnTo>
                        <a:pt x="1871099" y="496716"/>
                      </a:lnTo>
                      <a:lnTo>
                        <a:pt x="1867289" y="498621"/>
                      </a:lnTo>
                      <a:lnTo>
                        <a:pt x="1866336" y="499574"/>
                      </a:lnTo>
                      <a:lnTo>
                        <a:pt x="1866336" y="499574"/>
                      </a:lnTo>
                      <a:lnTo>
                        <a:pt x="1832999" y="511956"/>
                      </a:lnTo>
                      <a:cubicBezTo>
                        <a:pt x="1837761" y="514814"/>
                        <a:pt x="1841571" y="517671"/>
                        <a:pt x="1844429" y="520529"/>
                      </a:cubicBezTo>
                      <a:cubicBezTo>
                        <a:pt x="1847286" y="523386"/>
                        <a:pt x="1850144" y="527196"/>
                        <a:pt x="1851096" y="530054"/>
                      </a:cubicBezTo>
                      <a:cubicBezTo>
                        <a:pt x="1852049" y="532911"/>
                        <a:pt x="1852049" y="535769"/>
                        <a:pt x="1851096" y="539579"/>
                      </a:cubicBezTo>
                      <a:cubicBezTo>
                        <a:pt x="1850144" y="543389"/>
                        <a:pt x="1848239" y="546246"/>
                        <a:pt x="1846334" y="550056"/>
                      </a:cubicBezTo>
                      <a:cubicBezTo>
                        <a:pt x="1855859" y="548151"/>
                        <a:pt x="1865384" y="549104"/>
                        <a:pt x="1873004" y="551961"/>
                      </a:cubicBezTo>
                      <a:cubicBezTo>
                        <a:pt x="1880624" y="554819"/>
                        <a:pt x="1886339" y="560534"/>
                        <a:pt x="1889196" y="567201"/>
                      </a:cubicBezTo>
                      <a:cubicBezTo>
                        <a:pt x="1893006" y="575774"/>
                        <a:pt x="1892054" y="585299"/>
                        <a:pt x="1886339" y="593871"/>
                      </a:cubicBezTo>
                      <a:cubicBezTo>
                        <a:pt x="1880624" y="603396"/>
                        <a:pt x="1872051" y="610064"/>
                        <a:pt x="1861574" y="613874"/>
                      </a:cubicBezTo>
                      <a:cubicBezTo>
                        <a:pt x="1852049" y="617684"/>
                        <a:pt x="1840619" y="615779"/>
                        <a:pt x="1827284" y="609111"/>
                      </a:cubicBezTo>
                      <a:cubicBezTo>
                        <a:pt x="1813949" y="602444"/>
                        <a:pt x="1805376" y="593871"/>
                        <a:pt x="1801566" y="583394"/>
                      </a:cubicBezTo>
                      <a:cubicBezTo>
                        <a:pt x="1799661" y="578631"/>
                        <a:pt x="1800614" y="572916"/>
                        <a:pt x="1803471" y="567201"/>
                      </a:cubicBezTo>
                      <a:cubicBezTo>
                        <a:pt x="1807281" y="561486"/>
                        <a:pt x="1812044" y="556724"/>
                        <a:pt x="1818711" y="551961"/>
                      </a:cubicBezTo>
                      <a:cubicBezTo>
                        <a:pt x="1824426" y="549104"/>
                        <a:pt x="1828236" y="544341"/>
                        <a:pt x="1831094" y="539579"/>
                      </a:cubicBezTo>
                      <a:cubicBezTo>
                        <a:pt x="1833951" y="534816"/>
                        <a:pt x="1834904" y="531006"/>
                        <a:pt x="1832999" y="527196"/>
                      </a:cubicBezTo>
                      <a:cubicBezTo>
                        <a:pt x="1832046" y="524339"/>
                        <a:pt x="1830141" y="521481"/>
                        <a:pt x="1828236" y="519576"/>
                      </a:cubicBezTo>
                      <a:cubicBezTo>
                        <a:pt x="1826331" y="517671"/>
                        <a:pt x="1825379" y="515766"/>
                        <a:pt x="1822521" y="514814"/>
                      </a:cubicBezTo>
                      <a:lnTo>
                        <a:pt x="1772039" y="533864"/>
                      </a:lnTo>
                      <a:lnTo>
                        <a:pt x="1772039" y="533864"/>
                      </a:lnTo>
                      <a:lnTo>
                        <a:pt x="1757751" y="538626"/>
                      </a:lnTo>
                      <a:lnTo>
                        <a:pt x="1791089" y="637686"/>
                      </a:lnTo>
                      <a:lnTo>
                        <a:pt x="1769181" y="632924"/>
                      </a:lnTo>
                      <a:lnTo>
                        <a:pt x="1739654" y="545294"/>
                      </a:lnTo>
                      <a:lnTo>
                        <a:pt x="1726319" y="550056"/>
                      </a:lnTo>
                      <a:lnTo>
                        <a:pt x="1727271" y="551009"/>
                      </a:lnTo>
                      <a:lnTo>
                        <a:pt x="1708221" y="556724"/>
                      </a:lnTo>
                      <a:lnTo>
                        <a:pt x="1737749" y="657689"/>
                      </a:lnTo>
                      <a:lnTo>
                        <a:pt x="1715841" y="651974"/>
                      </a:lnTo>
                      <a:lnTo>
                        <a:pt x="1708221" y="627209"/>
                      </a:lnTo>
                      <a:cubicBezTo>
                        <a:pt x="1707269" y="630066"/>
                        <a:pt x="1705364" y="631971"/>
                        <a:pt x="1702506" y="633876"/>
                      </a:cubicBezTo>
                      <a:cubicBezTo>
                        <a:pt x="1699649" y="635781"/>
                        <a:pt x="1696791" y="637686"/>
                        <a:pt x="1693934" y="638639"/>
                      </a:cubicBezTo>
                      <a:cubicBezTo>
                        <a:pt x="1685361" y="641496"/>
                        <a:pt x="1675836" y="640544"/>
                        <a:pt x="1665359" y="635781"/>
                      </a:cubicBezTo>
                      <a:cubicBezTo>
                        <a:pt x="1654881" y="631971"/>
                        <a:pt x="1648214" y="626256"/>
                        <a:pt x="1646309" y="619589"/>
                      </a:cubicBezTo>
                      <a:lnTo>
                        <a:pt x="1633926" y="578631"/>
                      </a:lnTo>
                      <a:lnTo>
                        <a:pt x="1622496" y="582441"/>
                      </a:lnTo>
                      <a:lnTo>
                        <a:pt x="1621544" y="581489"/>
                      </a:lnTo>
                      <a:lnTo>
                        <a:pt x="1607256" y="585299"/>
                      </a:lnTo>
                      <a:lnTo>
                        <a:pt x="1632021" y="687216"/>
                      </a:lnTo>
                      <a:lnTo>
                        <a:pt x="1611066" y="680549"/>
                      </a:lnTo>
                      <a:lnTo>
                        <a:pt x="1589159" y="590061"/>
                      </a:lnTo>
                      <a:lnTo>
                        <a:pt x="1574871" y="593871"/>
                      </a:lnTo>
                      <a:lnTo>
                        <a:pt x="1575824" y="594824"/>
                      </a:lnTo>
                      <a:lnTo>
                        <a:pt x="1555821" y="598634"/>
                      </a:lnTo>
                      <a:lnTo>
                        <a:pt x="1574871" y="701504"/>
                      </a:lnTo>
                      <a:lnTo>
                        <a:pt x="1553916" y="692931"/>
                      </a:lnTo>
                      <a:lnTo>
                        <a:pt x="1551059" y="676739"/>
                      </a:lnTo>
                      <a:cubicBezTo>
                        <a:pt x="1548201" y="682454"/>
                        <a:pt x="1543439" y="686264"/>
                        <a:pt x="1537724" y="690074"/>
                      </a:cubicBezTo>
                      <a:cubicBezTo>
                        <a:pt x="1531056" y="693884"/>
                        <a:pt x="1524389" y="696741"/>
                        <a:pt x="1516769" y="697694"/>
                      </a:cubicBezTo>
                      <a:cubicBezTo>
                        <a:pt x="1508196" y="699599"/>
                        <a:pt x="1499624" y="697694"/>
                        <a:pt x="1490099" y="692931"/>
                      </a:cubicBezTo>
                      <a:cubicBezTo>
                        <a:pt x="1480574" y="688169"/>
                        <a:pt x="1474859" y="682454"/>
                        <a:pt x="1473906" y="676739"/>
                      </a:cubicBezTo>
                      <a:cubicBezTo>
                        <a:pt x="1473906" y="675786"/>
                        <a:pt x="1473906" y="673881"/>
                        <a:pt x="1474859" y="671976"/>
                      </a:cubicBezTo>
                      <a:cubicBezTo>
                        <a:pt x="1475811" y="670071"/>
                        <a:pt x="1476764" y="668166"/>
                        <a:pt x="1478669" y="666261"/>
                      </a:cubicBezTo>
                      <a:cubicBezTo>
                        <a:pt x="1472954" y="664356"/>
                        <a:pt x="1467239" y="661499"/>
                        <a:pt x="1463429" y="657689"/>
                      </a:cubicBezTo>
                      <a:cubicBezTo>
                        <a:pt x="1459619" y="653879"/>
                        <a:pt x="1456761" y="650069"/>
                        <a:pt x="1455809" y="646259"/>
                      </a:cubicBezTo>
                      <a:cubicBezTo>
                        <a:pt x="1454856" y="641496"/>
                        <a:pt x="1455809" y="636734"/>
                        <a:pt x="1459619" y="633876"/>
                      </a:cubicBezTo>
                      <a:cubicBezTo>
                        <a:pt x="1462476" y="630066"/>
                        <a:pt x="1466286" y="628161"/>
                        <a:pt x="1472001" y="626256"/>
                      </a:cubicBezTo>
                      <a:lnTo>
                        <a:pt x="1495814" y="621494"/>
                      </a:lnTo>
                      <a:lnTo>
                        <a:pt x="1493909" y="610064"/>
                      </a:lnTo>
                      <a:lnTo>
                        <a:pt x="1443426" y="619589"/>
                      </a:lnTo>
                      <a:lnTo>
                        <a:pt x="1443426" y="619589"/>
                      </a:lnTo>
                      <a:lnTo>
                        <a:pt x="1429139" y="621494"/>
                      </a:lnTo>
                      <a:lnTo>
                        <a:pt x="1441521" y="725316"/>
                      </a:lnTo>
                      <a:lnTo>
                        <a:pt x="1421519" y="715791"/>
                      </a:lnTo>
                      <a:lnTo>
                        <a:pt x="1418661" y="691979"/>
                      </a:lnTo>
                      <a:cubicBezTo>
                        <a:pt x="1414851" y="696741"/>
                        <a:pt x="1410089" y="699599"/>
                        <a:pt x="1405326" y="702456"/>
                      </a:cubicBezTo>
                      <a:cubicBezTo>
                        <a:pt x="1400564" y="705314"/>
                        <a:pt x="1395801" y="707219"/>
                        <a:pt x="1391991" y="707219"/>
                      </a:cubicBezTo>
                      <a:cubicBezTo>
                        <a:pt x="1383419" y="708171"/>
                        <a:pt x="1373894" y="705314"/>
                        <a:pt x="1363416" y="697694"/>
                      </a:cubicBezTo>
                      <a:cubicBezTo>
                        <a:pt x="1353891" y="690074"/>
                        <a:pt x="1348176" y="683406"/>
                        <a:pt x="1347224" y="674834"/>
                      </a:cubicBezTo>
                      <a:cubicBezTo>
                        <a:pt x="1346271" y="668166"/>
                        <a:pt x="1348176" y="661499"/>
                        <a:pt x="1353891" y="656736"/>
                      </a:cubicBezTo>
                      <a:cubicBezTo>
                        <a:pt x="1359606" y="651021"/>
                        <a:pt x="1366274" y="648164"/>
                        <a:pt x="1373894" y="647211"/>
                      </a:cubicBezTo>
                      <a:cubicBezTo>
                        <a:pt x="1381514" y="646259"/>
                        <a:pt x="1388181" y="647211"/>
                        <a:pt x="1395801" y="651021"/>
                      </a:cubicBezTo>
                      <a:cubicBezTo>
                        <a:pt x="1403421" y="653879"/>
                        <a:pt x="1410089" y="658641"/>
                        <a:pt x="1415804" y="665309"/>
                      </a:cubicBezTo>
                      <a:lnTo>
                        <a:pt x="1411041" y="624351"/>
                      </a:lnTo>
                      <a:lnTo>
                        <a:pt x="1333889" y="633876"/>
                      </a:lnTo>
                      <a:lnTo>
                        <a:pt x="1332936" y="632924"/>
                      </a:lnTo>
                      <a:lnTo>
                        <a:pt x="1318649" y="633876"/>
                      </a:lnTo>
                      <a:lnTo>
                        <a:pt x="1326269" y="738651"/>
                      </a:lnTo>
                      <a:lnTo>
                        <a:pt x="1306266" y="728174"/>
                      </a:lnTo>
                      <a:lnTo>
                        <a:pt x="1299599" y="635781"/>
                      </a:lnTo>
                      <a:lnTo>
                        <a:pt x="1280549" y="636734"/>
                      </a:lnTo>
                      <a:lnTo>
                        <a:pt x="1269119" y="623399"/>
                      </a:lnTo>
                      <a:lnTo>
                        <a:pt x="1304361" y="620541"/>
                      </a:lnTo>
                      <a:cubicBezTo>
                        <a:pt x="1301504" y="615779"/>
                        <a:pt x="1298646" y="611969"/>
                        <a:pt x="1297694" y="608159"/>
                      </a:cubicBezTo>
                      <a:cubicBezTo>
                        <a:pt x="1295789" y="604349"/>
                        <a:pt x="1294836" y="601491"/>
                        <a:pt x="1294836" y="599586"/>
                      </a:cubicBezTo>
                      <a:cubicBezTo>
                        <a:pt x="1293884" y="590061"/>
                        <a:pt x="1297694" y="581489"/>
                        <a:pt x="1304361" y="573869"/>
                      </a:cubicBezTo>
                      <a:cubicBezTo>
                        <a:pt x="1311029" y="566249"/>
                        <a:pt x="1319601" y="562439"/>
                        <a:pt x="1330079" y="561486"/>
                      </a:cubicBezTo>
                      <a:cubicBezTo>
                        <a:pt x="1338651" y="560534"/>
                        <a:pt x="1348176" y="564344"/>
                        <a:pt x="1359606" y="572916"/>
                      </a:cubicBezTo>
                      <a:cubicBezTo>
                        <a:pt x="1371989" y="581489"/>
                        <a:pt x="1384371" y="592919"/>
                        <a:pt x="1396754" y="608159"/>
                      </a:cubicBezTo>
                      <a:lnTo>
                        <a:pt x="1391991" y="611969"/>
                      </a:lnTo>
                      <a:cubicBezTo>
                        <a:pt x="1383419" y="600539"/>
                        <a:pt x="1373894" y="591966"/>
                        <a:pt x="1364369" y="585299"/>
                      </a:cubicBezTo>
                      <a:cubicBezTo>
                        <a:pt x="1354844" y="579584"/>
                        <a:pt x="1345319" y="576726"/>
                        <a:pt x="1337699" y="576726"/>
                      </a:cubicBezTo>
                      <a:cubicBezTo>
                        <a:pt x="1330079" y="577679"/>
                        <a:pt x="1322459" y="580536"/>
                        <a:pt x="1316744" y="587204"/>
                      </a:cubicBezTo>
                      <a:cubicBezTo>
                        <a:pt x="1311029" y="592919"/>
                        <a:pt x="1309124" y="599586"/>
                        <a:pt x="1309124" y="608159"/>
                      </a:cubicBezTo>
                      <a:cubicBezTo>
                        <a:pt x="1309124" y="613874"/>
                        <a:pt x="1310076" y="617684"/>
                        <a:pt x="1311029" y="619589"/>
                      </a:cubicBezTo>
                      <a:lnTo>
                        <a:pt x="1326269" y="618636"/>
                      </a:lnTo>
                      <a:lnTo>
                        <a:pt x="1327221" y="619589"/>
                      </a:lnTo>
                      <a:lnTo>
                        <a:pt x="1436759" y="607206"/>
                      </a:lnTo>
                      <a:lnTo>
                        <a:pt x="1437711" y="608159"/>
                      </a:lnTo>
                      <a:lnTo>
                        <a:pt x="1558679" y="585299"/>
                      </a:lnTo>
                      <a:lnTo>
                        <a:pt x="1558679" y="585299"/>
                      </a:lnTo>
                      <a:lnTo>
                        <a:pt x="1615829" y="571011"/>
                      </a:lnTo>
                      <a:lnTo>
                        <a:pt x="1616781" y="571964"/>
                      </a:lnTo>
                      <a:lnTo>
                        <a:pt x="1709174" y="545294"/>
                      </a:lnTo>
                      <a:lnTo>
                        <a:pt x="1744416" y="533864"/>
                      </a:lnTo>
                      <a:cubicBezTo>
                        <a:pt x="1737749" y="524339"/>
                        <a:pt x="1731081" y="516719"/>
                        <a:pt x="1722509" y="511956"/>
                      </a:cubicBezTo>
                      <a:cubicBezTo>
                        <a:pt x="1713936" y="507194"/>
                        <a:pt x="1706316" y="506241"/>
                        <a:pt x="1699649" y="509099"/>
                      </a:cubicBezTo>
                      <a:cubicBezTo>
                        <a:pt x="1694886" y="511004"/>
                        <a:pt x="1691076" y="513861"/>
                        <a:pt x="1689171" y="519576"/>
                      </a:cubicBezTo>
                      <a:cubicBezTo>
                        <a:pt x="1687266" y="524339"/>
                        <a:pt x="1687266" y="530054"/>
                        <a:pt x="1689171" y="535769"/>
                      </a:cubicBezTo>
                      <a:cubicBezTo>
                        <a:pt x="1690124" y="537674"/>
                        <a:pt x="1691076" y="540531"/>
                        <a:pt x="1692981" y="542436"/>
                      </a:cubicBezTo>
                      <a:cubicBezTo>
                        <a:pt x="1694886" y="544341"/>
                        <a:pt x="1696791" y="546246"/>
                        <a:pt x="1699649" y="548151"/>
                      </a:cubicBezTo>
                      <a:lnTo>
                        <a:pt x="1692981" y="550056"/>
                      </a:lnTo>
                      <a:cubicBezTo>
                        <a:pt x="1689171" y="548151"/>
                        <a:pt x="1685361" y="544341"/>
                        <a:pt x="1682504" y="540531"/>
                      </a:cubicBezTo>
                      <a:cubicBezTo>
                        <a:pt x="1679646" y="535769"/>
                        <a:pt x="1676789" y="531959"/>
                        <a:pt x="1675836" y="527196"/>
                      </a:cubicBezTo>
                      <a:cubicBezTo>
                        <a:pt x="1672979" y="519576"/>
                        <a:pt x="1673931" y="512909"/>
                        <a:pt x="1676789" y="505289"/>
                      </a:cubicBezTo>
                      <a:cubicBezTo>
                        <a:pt x="1679646" y="498621"/>
                        <a:pt x="1685361" y="493859"/>
                        <a:pt x="1692029" y="491001"/>
                      </a:cubicBezTo>
                      <a:cubicBezTo>
                        <a:pt x="1701554" y="488144"/>
                        <a:pt x="1712031" y="490049"/>
                        <a:pt x="1722509" y="497669"/>
                      </a:cubicBezTo>
                      <a:cubicBezTo>
                        <a:pt x="1733939" y="505289"/>
                        <a:pt x="1743464" y="516719"/>
                        <a:pt x="1752036" y="531006"/>
                      </a:cubicBezTo>
                      <a:lnTo>
                        <a:pt x="1765371" y="526244"/>
                      </a:lnTo>
                      <a:lnTo>
                        <a:pt x="1766324" y="526244"/>
                      </a:lnTo>
                      <a:lnTo>
                        <a:pt x="1859669" y="491001"/>
                      </a:lnTo>
                      <a:lnTo>
                        <a:pt x="1859669" y="491001"/>
                      </a:lnTo>
                      <a:lnTo>
                        <a:pt x="1962539" y="445281"/>
                      </a:lnTo>
                      <a:lnTo>
                        <a:pt x="1977779" y="453854"/>
                      </a:lnTo>
                      <a:lnTo>
                        <a:pt x="1959681" y="462426"/>
                      </a:lnTo>
                      <a:lnTo>
                        <a:pt x="2002544" y="557676"/>
                      </a:lnTo>
                      <a:lnTo>
                        <a:pt x="1980636" y="554819"/>
                      </a:lnTo>
                      <a:lnTo>
                        <a:pt x="1964444" y="518624"/>
                      </a:lnTo>
                      <a:lnTo>
                        <a:pt x="1932059" y="532911"/>
                      </a:lnTo>
                      <a:lnTo>
                        <a:pt x="1933964" y="540531"/>
                      </a:lnTo>
                      <a:close/>
                      <a:moveTo>
                        <a:pt x="2038739" y="575774"/>
                      </a:moveTo>
                      <a:lnTo>
                        <a:pt x="2006354" y="565296"/>
                      </a:lnTo>
                      <a:cubicBezTo>
                        <a:pt x="2004449" y="564344"/>
                        <a:pt x="2001591" y="564344"/>
                        <a:pt x="1999686" y="563391"/>
                      </a:cubicBezTo>
                      <a:cubicBezTo>
                        <a:pt x="1997781" y="563391"/>
                        <a:pt x="1995876" y="563391"/>
                        <a:pt x="1994924" y="563391"/>
                      </a:cubicBezTo>
                      <a:cubicBezTo>
                        <a:pt x="1993971" y="564344"/>
                        <a:pt x="1992066" y="565296"/>
                        <a:pt x="1991114" y="566249"/>
                      </a:cubicBezTo>
                      <a:cubicBezTo>
                        <a:pt x="1990161" y="567201"/>
                        <a:pt x="1988256" y="570059"/>
                        <a:pt x="1986351" y="572916"/>
                      </a:cubicBezTo>
                      <a:lnTo>
                        <a:pt x="1974921" y="566249"/>
                      </a:lnTo>
                      <a:cubicBezTo>
                        <a:pt x="1976826" y="564344"/>
                        <a:pt x="1978731" y="561486"/>
                        <a:pt x="1980636" y="559581"/>
                      </a:cubicBezTo>
                      <a:cubicBezTo>
                        <a:pt x="1982541" y="557676"/>
                        <a:pt x="1984446" y="556724"/>
                        <a:pt x="1985399" y="555771"/>
                      </a:cubicBezTo>
                      <a:cubicBezTo>
                        <a:pt x="1987304" y="554819"/>
                        <a:pt x="1988256" y="554819"/>
                        <a:pt x="1989209" y="554819"/>
                      </a:cubicBezTo>
                      <a:cubicBezTo>
                        <a:pt x="1990161" y="554819"/>
                        <a:pt x="1992066" y="554819"/>
                        <a:pt x="1993971" y="555771"/>
                      </a:cubicBezTo>
                      <a:lnTo>
                        <a:pt x="2041596" y="569106"/>
                      </a:lnTo>
                      <a:lnTo>
                        <a:pt x="2038739" y="575774"/>
                      </a:lnTo>
                      <a:close/>
                      <a:moveTo>
                        <a:pt x="2137799" y="166199"/>
                      </a:moveTo>
                      <a:cubicBezTo>
                        <a:pt x="2145419" y="97619"/>
                        <a:pt x="2173041" y="21419"/>
                        <a:pt x="2254004" y="16656"/>
                      </a:cubicBezTo>
                      <a:cubicBezTo>
                        <a:pt x="2271149" y="16656"/>
                        <a:pt x="2273054" y="24276"/>
                        <a:pt x="2274006" y="26181"/>
                      </a:cubicBezTo>
                      <a:cubicBezTo>
                        <a:pt x="2278769" y="50946"/>
                        <a:pt x="2227334" y="115716"/>
                        <a:pt x="2137799" y="166199"/>
                      </a:cubicBezTo>
                      <a:close/>
                      <a:moveTo>
                        <a:pt x="2346396" y="591014"/>
                      </a:moveTo>
                      <a:cubicBezTo>
                        <a:pt x="2327346" y="553866"/>
                        <a:pt x="2289246" y="499574"/>
                        <a:pt x="2254956" y="497669"/>
                      </a:cubicBezTo>
                      <a:cubicBezTo>
                        <a:pt x="2246384" y="496716"/>
                        <a:pt x="2233049" y="499574"/>
                        <a:pt x="2222571" y="515766"/>
                      </a:cubicBezTo>
                      <a:cubicBezTo>
                        <a:pt x="2218761" y="522434"/>
                        <a:pt x="2214951" y="530054"/>
                        <a:pt x="2211141" y="537674"/>
                      </a:cubicBezTo>
                      <a:cubicBezTo>
                        <a:pt x="2207331" y="493859"/>
                        <a:pt x="2194949" y="451949"/>
                        <a:pt x="2181614" y="412896"/>
                      </a:cubicBezTo>
                      <a:cubicBezTo>
                        <a:pt x="2219714" y="397656"/>
                        <a:pt x="2254004" y="379559"/>
                        <a:pt x="2285436" y="358604"/>
                      </a:cubicBezTo>
                      <a:cubicBezTo>
                        <a:pt x="2293056" y="375749"/>
                        <a:pt x="2300676" y="391941"/>
                        <a:pt x="2309249" y="408134"/>
                      </a:cubicBezTo>
                      <a:cubicBezTo>
                        <a:pt x="2323536" y="435756"/>
                        <a:pt x="2338776" y="465284"/>
                        <a:pt x="2346396" y="496716"/>
                      </a:cubicBezTo>
                      <a:cubicBezTo>
                        <a:pt x="2350206" y="515766"/>
                        <a:pt x="2350206" y="568154"/>
                        <a:pt x="2346396" y="59101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7498" name="Google Shape;7498;ge48d01fb7f_0_3011"/>
          <p:cNvSpPr/>
          <p:nvPr/>
        </p:nvSpPr>
        <p:spPr>
          <a:xfrm>
            <a:off x="-522" y="-3150568"/>
            <a:ext cx="794084" cy="14164521"/>
          </a:xfrm>
          <a:custGeom>
            <a:avLst/>
            <a:gdLst/>
            <a:ahLst/>
            <a:cxnLst/>
            <a:rect l="l" t="t" r="r" b="b"/>
            <a:pathLst>
              <a:path w="794084" h="14164521" extrusionOk="0">
                <a:moveTo>
                  <a:pt x="652655" y="7943935"/>
                </a:moveTo>
                <a:lnTo>
                  <a:pt x="650770" y="7944316"/>
                </a:lnTo>
                <a:lnTo>
                  <a:pt x="650770" y="7944316"/>
                </a:lnTo>
                <a:lnTo>
                  <a:pt x="652655" y="7943935"/>
                </a:lnTo>
                <a:close/>
                <a:moveTo>
                  <a:pt x="0" y="2381"/>
                </a:moveTo>
                <a:lnTo>
                  <a:pt x="794084" y="0"/>
                </a:lnTo>
                <a:lnTo>
                  <a:pt x="792386" y="6521110"/>
                </a:lnTo>
                <a:lnTo>
                  <a:pt x="792695" y="6521110"/>
                </a:lnTo>
                <a:lnTo>
                  <a:pt x="792695" y="6940210"/>
                </a:lnTo>
                <a:lnTo>
                  <a:pt x="792428" y="6940210"/>
                </a:lnTo>
                <a:cubicBezTo>
                  <a:pt x="792430" y="6950301"/>
                  <a:pt x="792433" y="6960393"/>
                  <a:pt x="792435" y="6970484"/>
                </a:cubicBezTo>
                <a:lnTo>
                  <a:pt x="785164" y="7006498"/>
                </a:lnTo>
                <a:cubicBezTo>
                  <a:pt x="777887" y="7023703"/>
                  <a:pt x="767356" y="7039198"/>
                  <a:pt x="754344" y="7052210"/>
                </a:cubicBezTo>
                <a:cubicBezTo>
                  <a:pt x="719662" y="7075911"/>
                  <a:pt x="708791" y="7075801"/>
                  <a:pt x="686015" y="7087596"/>
                </a:cubicBezTo>
                <a:lnTo>
                  <a:pt x="653151" y="7094231"/>
                </a:lnTo>
                <a:lnTo>
                  <a:pt x="653151" y="7094231"/>
                </a:lnTo>
                <a:lnTo>
                  <a:pt x="686015" y="7087596"/>
                </a:lnTo>
                <a:lnTo>
                  <a:pt x="620390" y="7107967"/>
                </a:lnTo>
                <a:cubicBezTo>
                  <a:pt x="460230" y="7175709"/>
                  <a:pt x="347851" y="7334297"/>
                  <a:pt x="347851" y="7519133"/>
                </a:cubicBezTo>
                <a:cubicBezTo>
                  <a:pt x="347851" y="7703969"/>
                  <a:pt x="460230" y="7862557"/>
                  <a:pt x="620390" y="7930299"/>
                </a:cubicBezTo>
                <a:lnTo>
                  <a:pt x="686015" y="7950670"/>
                </a:lnTo>
                <a:lnTo>
                  <a:pt x="704152" y="7956300"/>
                </a:lnTo>
                <a:lnTo>
                  <a:pt x="754344" y="7986056"/>
                </a:lnTo>
                <a:cubicBezTo>
                  <a:pt x="767356" y="7999068"/>
                  <a:pt x="777887" y="8014563"/>
                  <a:pt x="785164" y="8031768"/>
                </a:cubicBezTo>
                <a:lnTo>
                  <a:pt x="792687" y="8069030"/>
                </a:lnTo>
                <a:cubicBezTo>
                  <a:pt x="792690" y="8081493"/>
                  <a:pt x="792692" y="8093955"/>
                  <a:pt x="792695" y="8106418"/>
                </a:cubicBezTo>
                <a:lnTo>
                  <a:pt x="791819" y="8110756"/>
                </a:lnTo>
                <a:lnTo>
                  <a:pt x="791819" y="8110756"/>
                </a:lnTo>
                <a:lnTo>
                  <a:pt x="792695" y="8106418"/>
                </a:lnTo>
                <a:lnTo>
                  <a:pt x="794084" y="14164521"/>
                </a:lnTo>
                <a:lnTo>
                  <a:pt x="0" y="14164521"/>
                </a:lnTo>
                <a:lnTo>
                  <a:pt x="0" y="2381"/>
                </a:lnTo>
                <a:close/>
              </a:path>
            </a:pathLst>
          </a:custGeom>
          <a:solidFill>
            <a:srgbClr val="B8114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99" name="Google Shape;7499;ge48d01fb7f_0_3011"/>
          <p:cNvSpPr/>
          <p:nvPr/>
        </p:nvSpPr>
        <p:spPr>
          <a:xfrm>
            <a:off x="177277" y="4148453"/>
            <a:ext cx="470356" cy="470356"/>
          </a:xfrm>
          <a:custGeom>
            <a:avLst/>
            <a:gdLst/>
            <a:ahLst/>
            <a:cxnLst/>
            <a:rect l="l" t="t" r="r" b="b"/>
            <a:pathLst>
              <a:path w="470356" h="470356" extrusionOk="0">
                <a:moveTo>
                  <a:pt x="385593" y="364560"/>
                </a:moveTo>
                <a:cubicBezTo>
                  <a:pt x="374345" y="364528"/>
                  <a:pt x="363385" y="368123"/>
                  <a:pt x="354341" y="374812"/>
                </a:cubicBezTo>
                <a:lnTo>
                  <a:pt x="323900" y="344370"/>
                </a:lnTo>
                <a:cubicBezTo>
                  <a:pt x="314208" y="334762"/>
                  <a:pt x="298563" y="334829"/>
                  <a:pt x="288955" y="344521"/>
                </a:cubicBezTo>
                <a:cubicBezTo>
                  <a:pt x="279404" y="354153"/>
                  <a:pt x="279404" y="369684"/>
                  <a:pt x="288955" y="379316"/>
                </a:cubicBezTo>
                <a:lnTo>
                  <a:pt x="295231" y="385593"/>
                </a:lnTo>
                <a:lnTo>
                  <a:pt x="243095" y="385593"/>
                </a:lnTo>
                <a:lnTo>
                  <a:pt x="243095" y="335278"/>
                </a:lnTo>
                <a:cubicBezTo>
                  <a:pt x="243095" y="330906"/>
                  <a:pt x="239551" y="327362"/>
                  <a:pt x="235178" y="327362"/>
                </a:cubicBezTo>
                <a:cubicBezTo>
                  <a:pt x="232906" y="327361"/>
                  <a:pt x="230744" y="328337"/>
                  <a:pt x="229241" y="330042"/>
                </a:cubicBezTo>
                <a:cubicBezTo>
                  <a:pt x="220571" y="339885"/>
                  <a:pt x="205564" y="340836"/>
                  <a:pt x="195721" y="332166"/>
                </a:cubicBezTo>
                <a:cubicBezTo>
                  <a:pt x="185878" y="323496"/>
                  <a:pt x="184927" y="308490"/>
                  <a:pt x="193597" y="298646"/>
                </a:cubicBezTo>
                <a:cubicBezTo>
                  <a:pt x="202266" y="288803"/>
                  <a:pt x="217273" y="287852"/>
                  <a:pt x="227116" y="296522"/>
                </a:cubicBezTo>
                <a:cubicBezTo>
                  <a:pt x="227868" y="297185"/>
                  <a:pt x="228578" y="297894"/>
                  <a:pt x="229241" y="298646"/>
                </a:cubicBezTo>
                <a:cubicBezTo>
                  <a:pt x="232132" y="301926"/>
                  <a:pt x="237136" y="302240"/>
                  <a:pt x="240414" y="299348"/>
                </a:cubicBezTo>
                <a:cubicBezTo>
                  <a:pt x="242119" y="297845"/>
                  <a:pt x="243095" y="295682"/>
                  <a:pt x="243095" y="293410"/>
                </a:cubicBezTo>
                <a:lnTo>
                  <a:pt x="243095" y="243095"/>
                </a:lnTo>
                <a:lnTo>
                  <a:pt x="278073" y="243095"/>
                </a:lnTo>
                <a:cubicBezTo>
                  <a:pt x="269319" y="263127"/>
                  <a:pt x="278462" y="286462"/>
                  <a:pt x="298494" y="295216"/>
                </a:cubicBezTo>
                <a:cubicBezTo>
                  <a:pt x="318525" y="303970"/>
                  <a:pt x="341861" y="294828"/>
                  <a:pt x="350615" y="274796"/>
                </a:cubicBezTo>
                <a:cubicBezTo>
                  <a:pt x="355031" y="264690"/>
                  <a:pt x="355031" y="253200"/>
                  <a:pt x="350615" y="243095"/>
                </a:cubicBezTo>
                <a:lnTo>
                  <a:pt x="385593" y="243095"/>
                </a:lnTo>
                <a:lnTo>
                  <a:pt x="385593" y="346010"/>
                </a:lnTo>
                <a:lnTo>
                  <a:pt x="401426" y="346010"/>
                </a:lnTo>
                <a:lnTo>
                  <a:pt x="401426" y="195596"/>
                </a:lnTo>
                <a:lnTo>
                  <a:pt x="425176" y="195596"/>
                </a:lnTo>
                <a:cubicBezTo>
                  <a:pt x="442657" y="195576"/>
                  <a:pt x="456822" y="181410"/>
                  <a:pt x="456842" y="163929"/>
                </a:cubicBezTo>
                <a:lnTo>
                  <a:pt x="456842" y="95960"/>
                </a:lnTo>
                <a:lnTo>
                  <a:pt x="470357" y="82445"/>
                </a:lnTo>
                <a:lnTo>
                  <a:pt x="459161" y="71249"/>
                </a:lnTo>
                <a:lnTo>
                  <a:pt x="443328" y="87082"/>
                </a:lnTo>
                <a:cubicBezTo>
                  <a:pt x="441843" y="88567"/>
                  <a:pt x="441009" y="90580"/>
                  <a:pt x="441009" y="92680"/>
                </a:cubicBezTo>
                <a:lnTo>
                  <a:pt x="441009" y="163929"/>
                </a:lnTo>
                <a:cubicBezTo>
                  <a:pt x="440999" y="172669"/>
                  <a:pt x="433916" y="179752"/>
                  <a:pt x="425176" y="179762"/>
                </a:cubicBezTo>
                <a:lnTo>
                  <a:pt x="401426" y="179762"/>
                </a:lnTo>
                <a:lnTo>
                  <a:pt x="401426" y="159292"/>
                </a:lnTo>
                <a:lnTo>
                  <a:pt x="414941" y="145778"/>
                </a:lnTo>
                <a:lnTo>
                  <a:pt x="403745" y="134582"/>
                </a:lnTo>
                <a:lnTo>
                  <a:pt x="368120" y="170206"/>
                </a:lnTo>
                <a:cubicBezTo>
                  <a:pt x="364654" y="173673"/>
                  <a:pt x="359033" y="173673"/>
                  <a:pt x="355566" y="170206"/>
                </a:cubicBezTo>
                <a:cubicBezTo>
                  <a:pt x="352100" y="166740"/>
                  <a:pt x="352100" y="161119"/>
                  <a:pt x="355566" y="157652"/>
                </a:cubicBezTo>
                <a:lnTo>
                  <a:pt x="391191" y="122028"/>
                </a:lnTo>
                <a:cubicBezTo>
                  <a:pt x="394282" y="118936"/>
                  <a:pt x="394282" y="113924"/>
                  <a:pt x="391191" y="110832"/>
                </a:cubicBezTo>
                <a:cubicBezTo>
                  <a:pt x="391191" y="110832"/>
                  <a:pt x="391191" y="110832"/>
                  <a:pt x="391191" y="110832"/>
                </a:cubicBezTo>
                <a:cubicBezTo>
                  <a:pt x="376818" y="96425"/>
                  <a:pt x="376818" y="73103"/>
                  <a:pt x="391191" y="58695"/>
                </a:cubicBezTo>
                <a:lnTo>
                  <a:pt x="430774" y="19113"/>
                </a:lnTo>
                <a:lnTo>
                  <a:pt x="419578" y="7917"/>
                </a:lnTo>
                <a:lnTo>
                  <a:pt x="379995" y="47499"/>
                </a:lnTo>
                <a:cubicBezTo>
                  <a:pt x="361609" y="65934"/>
                  <a:pt x="359411" y="95022"/>
                  <a:pt x="374817" y="116010"/>
                </a:cubicBezTo>
                <a:lnTo>
                  <a:pt x="344370" y="146456"/>
                </a:lnTo>
                <a:cubicBezTo>
                  <a:pt x="334679" y="156065"/>
                  <a:pt x="334611" y="171710"/>
                  <a:pt x="344220" y="181402"/>
                </a:cubicBezTo>
                <a:cubicBezTo>
                  <a:pt x="353829" y="191094"/>
                  <a:pt x="369474" y="191161"/>
                  <a:pt x="379166" y="181553"/>
                </a:cubicBezTo>
                <a:cubicBezTo>
                  <a:pt x="379216" y="181503"/>
                  <a:pt x="379267" y="181453"/>
                  <a:pt x="379316" y="181402"/>
                </a:cubicBezTo>
                <a:lnTo>
                  <a:pt x="385593" y="175125"/>
                </a:lnTo>
                <a:lnTo>
                  <a:pt x="385593" y="227262"/>
                </a:lnTo>
                <a:lnTo>
                  <a:pt x="335277" y="227262"/>
                </a:lnTo>
                <a:cubicBezTo>
                  <a:pt x="330905" y="227262"/>
                  <a:pt x="327361" y="230805"/>
                  <a:pt x="327361" y="235177"/>
                </a:cubicBezTo>
                <a:cubicBezTo>
                  <a:pt x="327360" y="237450"/>
                  <a:pt x="328336" y="239613"/>
                  <a:pt x="330041" y="241116"/>
                </a:cubicBezTo>
                <a:cubicBezTo>
                  <a:pt x="339884" y="249784"/>
                  <a:pt x="340836" y="264792"/>
                  <a:pt x="332167" y="274635"/>
                </a:cubicBezTo>
                <a:cubicBezTo>
                  <a:pt x="323498" y="284479"/>
                  <a:pt x="308491" y="285431"/>
                  <a:pt x="298647" y="276762"/>
                </a:cubicBezTo>
                <a:cubicBezTo>
                  <a:pt x="288804" y="268093"/>
                  <a:pt x="287852" y="253086"/>
                  <a:pt x="296521" y="243242"/>
                </a:cubicBezTo>
                <a:cubicBezTo>
                  <a:pt x="297184" y="242489"/>
                  <a:pt x="297894" y="241779"/>
                  <a:pt x="298647" y="241116"/>
                </a:cubicBezTo>
                <a:cubicBezTo>
                  <a:pt x="301927" y="238224"/>
                  <a:pt x="302241" y="233221"/>
                  <a:pt x="299348" y="229942"/>
                </a:cubicBezTo>
                <a:cubicBezTo>
                  <a:pt x="297846" y="228237"/>
                  <a:pt x="295683" y="227262"/>
                  <a:pt x="293411" y="227262"/>
                </a:cubicBezTo>
                <a:lnTo>
                  <a:pt x="243095" y="227262"/>
                </a:lnTo>
                <a:lnTo>
                  <a:pt x="243095" y="192284"/>
                </a:lnTo>
                <a:cubicBezTo>
                  <a:pt x="263127" y="201037"/>
                  <a:pt x="286462" y="191894"/>
                  <a:pt x="295215" y="171861"/>
                </a:cubicBezTo>
                <a:cubicBezTo>
                  <a:pt x="303967" y="151829"/>
                  <a:pt x="294824" y="128494"/>
                  <a:pt x="274791" y="119741"/>
                </a:cubicBezTo>
                <a:cubicBezTo>
                  <a:pt x="264687" y="115327"/>
                  <a:pt x="253199" y="115327"/>
                  <a:pt x="243095" y="119741"/>
                </a:cubicBezTo>
                <a:lnTo>
                  <a:pt x="243095" y="84764"/>
                </a:lnTo>
                <a:lnTo>
                  <a:pt x="346010" y="84764"/>
                </a:lnTo>
                <a:lnTo>
                  <a:pt x="346010" y="68931"/>
                </a:lnTo>
                <a:lnTo>
                  <a:pt x="195596" y="68931"/>
                </a:lnTo>
                <a:lnTo>
                  <a:pt x="195596" y="45181"/>
                </a:lnTo>
                <a:cubicBezTo>
                  <a:pt x="195576" y="27700"/>
                  <a:pt x="181410" y="13534"/>
                  <a:pt x="163929" y="13515"/>
                </a:cubicBezTo>
                <a:lnTo>
                  <a:pt x="95959" y="13515"/>
                </a:lnTo>
                <a:lnTo>
                  <a:pt x="82445" y="0"/>
                </a:lnTo>
                <a:lnTo>
                  <a:pt x="71249" y="11196"/>
                </a:lnTo>
                <a:lnTo>
                  <a:pt x="87082" y="27029"/>
                </a:lnTo>
                <a:cubicBezTo>
                  <a:pt x="88567" y="28514"/>
                  <a:pt x="90580" y="29348"/>
                  <a:pt x="92680" y="29348"/>
                </a:cubicBezTo>
                <a:lnTo>
                  <a:pt x="163929" y="29348"/>
                </a:lnTo>
                <a:cubicBezTo>
                  <a:pt x="172669" y="29358"/>
                  <a:pt x="179752" y="36441"/>
                  <a:pt x="179762" y="45181"/>
                </a:cubicBezTo>
                <a:lnTo>
                  <a:pt x="179762" y="68931"/>
                </a:lnTo>
                <a:lnTo>
                  <a:pt x="159292" y="68931"/>
                </a:lnTo>
                <a:lnTo>
                  <a:pt x="145778" y="55416"/>
                </a:lnTo>
                <a:lnTo>
                  <a:pt x="134582" y="66612"/>
                </a:lnTo>
                <a:lnTo>
                  <a:pt x="170206" y="102236"/>
                </a:lnTo>
                <a:cubicBezTo>
                  <a:pt x="173673" y="105703"/>
                  <a:pt x="173673" y="111324"/>
                  <a:pt x="170206" y="114790"/>
                </a:cubicBezTo>
                <a:cubicBezTo>
                  <a:pt x="166740" y="118257"/>
                  <a:pt x="161119" y="118257"/>
                  <a:pt x="157652" y="114790"/>
                </a:cubicBezTo>
                <a:lnTo>
                  <a:pt x="122028" y="79166"/>
                </a:lnTo>
                <a:cubicBezTo>
                  <a:pt x="118936" y="76074"/>
                  <a:pt x="113924" y="76074"/>
                  <a:pt x="110832" y="79165"/>
                </a:cubicBezTo>
                <a:cubicBezTo>
                  <a:pt x="110832" y="79165"/>
                  <a:pt x="110832" y="79166"/>
                  <a:pt x="110832" y="79166"/>
                </a:cubicBezTo>
                <a:cubicBezTo>
                  <a:pt x="96436" y="93563"/>
                  <a:pt x="73093" y="93563"/>
                  <a:pt x="58696" y="79167"/>
                </a:cubicBezTo>
                <a:cubicBezTo>
                  <a:pt x="58696" y="79166"/>
                  <a:pt x="58696" y="79166"/>
                  <a:pt x="58695" y="79166"/>
                </a:cubicBezTo>
                <a:lnTo>
                  <a:pt x="19113" y="39583"/>
                </a:lnTo>
                <a:lnTo>
                  <a:pt x="7917" y="50779"/>
                </a:lnTo>
                <a:lnTo>
                  <a:pt x="47499" y="90362"/>
                </a:lnTo>
                <a:cubicBezTo>
                  <a:pt x="65922" y="108777"/>
                  <a:pt x="95031" y="110978"/>
                  <a:pt x="116015" y="95545"/>
                </a:cubicBezTo>
                <a:lnTo>
                  <a:pt x="146456" y="125986"/>
                </a:lnTo>
                <a:cubicBezTo>
                  <a:pt x="156148" y="135595"/>
                  <a:pt x="171793" y="135528"/>
                  <a:pt x="181402" y="125836"/>
                </a:cubicBezTo>
                <a:cubicBezTo>
                  <a:pt x="190952" y="116203"/>
                  <a:pt x="190952" y="100673"/>
                  <a:pt x="181402" y="91040"/>
                </a:cubicBezTo>
                <a:lnTo>
                  <a:pt x="175125" y="84764"/>
                </a:lnTo>
                <a:lnTo>
                  <a:pt x="227262" y="84764"/>
                </a:lnTo>
                <a:lnTo>
                  <a:pt x="227262" y="135078"/>
                </a:lnTo>
                <a:cubicBezTo>
                  <a:pt x="227262" y="139450"/>
                  <a:pt x="230805" y="142995"/>
                  <a:pt x="235177" y="142996"/>
                </a:cubicBezTo>
                <a:cubicBezTo>
                  <a:pt x="237450" y="142996"/>
                  <a:pt x="239613" y="142019"/>
                  <a:pt x="241116" y="140315"/>
                </a:cubicBezTo>
                <a:cubicBezTo>
                  <a:pt x="249785" y="130472"/>
                  <a:pt x="264792" y="129521"/>
                  <a:pt x="274635" y="138191"/>
                </a:cubicBezTo>
                <a:cubicBezTo>
                  <a:pt x="284479" y="146860"/>
                  <a:pt x="285430" y="161867"/>
                  <a:pt x="276760" y="171710"/>
                </a:cubicBezTo>
                <a:cubicBezTo>
                  <a:pt x="268090" y="181554"/>
                  <a:pt x="253084" y="182504"/>
                  <a:pt x="243240" y="173835"/>
                </a:cubicBezTo>
                <a:cubicBezTo>
                  <a:pt x="242488" y="173172"/>
                  <a:pt x="241779" y="172462"/>
                  <a:pt x="241116" y="171710"/>
                </a:cubicBezTo>
                <a:cubicBezTo>
                  <a:pt x="238224" y="168431"/>
                  <a:pt x="233221" y="168117"/>
                  <a:pt x="229942" y="171010"/>
                </a:cubicBezTo>
                <a:cubicBezTo>
                  <a:pt x="228237" y="172512"/>
                  <a:pt x="227262" y="174675"/>
                  <a:pt x="227262" y="176947"/>
                </a:cubicBezTo>
                <a:lnTo>
                  <a:pt x="227262" y="227262"/>
                </a:lnTo>
                <a:lnTo>
                  <a:pt x="192283" y="227262"/>
                </a:lnTo>
                <a:cubicBezTo>
                  <a:pt x="201037" y="207230"/>
                  <a:pt x="191895" y="183895"/>
                  <a:pt x="171863" y="175141"/>
                </a:cubicBezTo>
                <a:cubicBezTo>
                  <a:pt x="151832" y="166386"/>
                  <a:pt x="128496" y="175529"/>
                  <a:pt x="119742" y="195561"/>
                </a:cubicBezTo>
                <a:cubicBezTo>
                  <a:pt x="115326" y="205666"/>
                  <a:pt x="115326" y="217156"/>
                  <a:pt x="119742" y="227262"/>
                </a:cubicBezTo>
                <a:lnTo>
                  <a:pt x="84764" y="227262"/>
                </a:lnTo>
                <a:lnTo>
                  <a:pt x="84764" y="124346"/>
                </a:lnTo>
                <a:lnTo>
                  <a:pt x="68931" y="124346"/>
                </a:lnTo>
                <a:lnTo>
                  <a:pt x="68931" y="274761"/>
                </a:lnTo>
                <a:lnTo>
                  <a:pt x="45181" y="274761"/>
                </a:lnTo>
                <a:cubicBezTo>
                  <a:pt x="27700" y="274781"/>
                  <a:pt x="13534" y="288947"/>
                  <a:pt x="13515" y="306427"/>
                </a:cubicBezTo>
                <a:lnTo>
                  <a:pt x="13515" y="374397"/>
                </a:lnTo>
                <a:lnTo>
                  <a:pt x="0" y="387912"/>
                </a:lnTo>
                <a:lnTo>
                  <a:pt x="11196" y="399108"/>
                </a:lnTo>
                <a:lnTo>
                  <a:pt x="27029" y="383274"/>
                </a:lnTo>
                <a:cubicBezTo>
                  <a:pt x="28514" y="381790"/>
                  <a:pt x="29348" y="379776"/>
                  <a:pt x="29348" y="377676"/>
                </a:cubicBezTo>
                <a:lnTo>
                  <a:pt x="29348" y="306427"/>
                </a:lnTo>
                <a:cubicBezTo>
                  <a:pt x="29358" y="297688"/>
                  <a:pt x="36441" y="290604"/>
                  <a:pt x="45181" y="290594"/>
                </a:cubicBezTo>
                <a:lnTo>
                  <a:pt x="68931" y="290594"/>
                </a:lnTo>
                <a:lnTo>
                  <a:pt x="68931" y="311065"/>
                </a:lnTo>
                <a:lnTo>
                  <a:pt x="55416" y="324579"/>
                </a:lnTo>
                <a:lnTo>
                  <a:pt x="66612" y="335775"/>
                </a:lnTo>
                <a:lnTo>
                  <a:pt x="102236" y="300151"/>
                </a:lnTo>
                <a:cubicBezTo>
                  <a:pt x="105703" y="296684"/>
                  <a:pt x="111324" y="296684"/>
                  <a:pt x="114790" y="300151"/>
                </a:cubicBezTo>
                <a:cubicBezTo>
                  <a:pt x="118257" y="303617"/>
                  <a:pt x="118257" y="309238"/>
                  <a:pt x="114790" y="312704"/>
                </a:cubicBezTo>
                <a:lnTo>
                  <a:pt x="79166" y="348329"/>
                </a:lnTo>
                <a:cubicBezTo>
                  <a:pt x="76074" y="351420"/>
                  <a:pt x="76074" y="356432"/>
                  <a:pt x="79165" y="359525"/>
                </a:cubicBezTo>
                <a:cubicBezTo>
                  <a:pt x="79165" y="359525"/>
                  <a:pt x="79166" y="359525"/>
                  <a:pt x="79166" y="359525"/>
                </a:cubicBezTo>
                <a:cubicBezTo>
                  <a:pt x="93538" y="373932"/>
                  <a:pt x="93538" y="397254"/>
                  <a:pt x="79166" y="411661"/>
                </a:cubicBezTo>
                <a:lnTo>
                  <a:pt x="39583" y="451244"/>
                </a:lnTo>
                <a:lnTo>
                  <a:pt x="50779" y="462440"/>
                </a:lnTo>
                <a:lnTo>
                  <a:pt x="90362" y="422857"/>
                </a:lnTo>
                <a:cubicBezTo>
                  <a:pt x="108748" y="404423"/>
                  <a:pt x="110946" y="375335"/>
                  <a:pt x="95540" y="354346"/>
                </a:cubicBezTo>
                <a:lnTo>
                  <a:pt x="125986" y="323900"/>
                </a:lnTo>
                <a:cubicBezTo>
                  <a:pt x="135678" y="314291"/>
                  <a:pt x="135745" y="298646"/>
                  <a:pt x="126137" y="288955"/>
                </a:cubicBezTo>
                <a:cubicBezTo>
                  <a:pt x="116528" y="279263"/>
                  <a:pt x="100883" y="279195"/>
                  <a:pt x="91191" y="288804"/>
                </a:cubicBezTo>
                <a:cubicBezTo>
                  <a:pt x="91140" y="288854"/>
                  <a:pt x="91090" y="288904"/>
                  <a:pt x="91040" y="288955"/>
                </a:cubicBezTo>
                <a:lnTo>
                  <a:pt x="84764" y="295231"/>
                </a:lnTo>
                <a:lnTo>
                  <a:pt x="84764" y="243095"/>
                </a:lnTo>
                <a:lnTo>
                  <a:pt x="135079" y="243095"/>
                </a:lnTo>
                <a:cubicBezTo>
                  <a:pt x="139451" y="243095"/>
                  <a:pt x="142996" y="239551"/>
                  <a:pt x="142996" y="235178"/>
                </a:cubicBezTo>
                <a:cubicBezTo>
                  <a:pt x="142997" y="232906"/>
                  <a:pt x="142020" y="230744"/>
                  <a:pt x="140316" y="229241"/>
                </a:cubicBezTo>
                <a:cubicBezTo>
                  <a:pt x="130473" y="220572"/>
                  <a:pt x="129521" y="205564"/>
                  <a:pt x="138190" y="195721"/>
                </a:cubicBezTo>
                <a:cubicBezTo>
                  <a:pt x="146858" y="185878"/>
                  <a:pt x="161866" y="184926"/>
                  <a:pt x="171709" y="193595"/>
                </a:cubicBezTo>
                <a:cubicBezTo>
                  <a:pt x="181553" y="202263"/>
                  <a:pt x="182504" y="217271"/>
                  <a:pt x="173836" y="227114"/>
                </a:cubicBezTo>
                <a:cubicBezTo>
                  <a:pt x="173173" y="227867"/>
                  <a:pt x="172462" y="228578"/>
                  <a:pt x="171709" y="229241"/>
                </a:cubicBezTo>
                <a:cubicBezTo>
                  <a:pt x="168430" y="232132"/>
                  <a:pt x="168116" y="237136"/>
                  <a:pt x="171009" y="240414"/>
                </a:cubicBezTo>
                <a:cubicBezTo>
                  <a:pt x="172511" y="242119"/>
                  <a:pt x="174674" y="243095"/>
                  <a:pt x="176946" y="243095"/>
                </a:cubicBezTo>
                <a:lnTo>
                  <a:pt x="227262" y="243095"/>
                </a:lnTo>
                <a:lnTo>
                  <a:pt x="227262" y="278072"/>
                </a:lnTo>
                <a:cubicBezTo>
                  <a:pt x="207230" y="269319"/>
                  <a:pt x="183895" y="278463"/>
                  <a:pt x="175142" y="298496"/>
                </a:cubicBezTo>
                <a:cubicBezTo>
                  <a:pt x="166389" y="318528"/>
                  <a:pt x="175533" y="341863"/>
                  <a:pt x="195566" y="350616"/>
                </a:cubicBezTo>
                <a:cubicBezTo>
                  <a:pt x="205669" y="355030"/>
                  <a:pt x="217157" y="355030"/>
                  <a:pt x="227262" y="350616"/>
                </a:cubicBezTo>
                <a:lnTo>
                  <a:pt x="227262" y="385593"/>
                </a:lnTo>
                <a:lnTo>
                  <a:pt x="124346" y="385593"/>
                </a:lnTo>
                <a:lnTo>
                  <a:pt x="124346" y="401426"/>
                </a:lnTo>
                <a:lnTo>
                  <a:pt x="274761" y="401426"/>
                </a:lnTo>
                <a:lnTo>
                  <a:pt x="274761" y="425176"/>
                </a:lnTo>
                <a:cubicBezTo>
                  <a:pt x="274781" y="442657"/>
                  <a:pt x="288947" y="456822"/>
                  <a:pt x="306427" y="456842"/>
                </a:cubicBezTo>
                <a:lnTo>
                  <a:pt x="374398" y="456842"/>
                </a:lnTo>
                <a:lnTo>
                  <a:pt x="387912" y="470357"/>
                </a:lnTo>
                <a:lnTo>
                  <a:pt x="399108" y="459161"/>
                </a:lnTo>
                <a:lnTo>
                  <a:pt x="383274" y="443328"/>
                </a:lnTo>
                <a:cubicBezTo>
                  <a:pt x="381790" y="441843"/>
                  <a:pt x="379776" y="441009"/>
                  <a:pt x="377676" y="441009"/>
                </a:cubicBezTo>
                <a:lnTo>
                  <a:pt x="306427" y="441009"/>
                </a:lnTo>
                <a:cubicBezTo>
                  <a:pt x="297688" y="440999"/>
                  <a:pt x="290604" y="433916"/>
                  <a:pt x="290594" y="425176"/>
                </a:cubicBezTo>
                <a:lnTo>
                  <a:pt x="290594" y="401426"/>
                </a:lnTo>
                <a:lnTo>
                  <a:pt x="311065" y="401426"/>
                </a:lnTo>
                <a:lnTo>
                  <a:pt x="324579" y="414941"/>
                </a:lnTo>
                <a:lnTo>
                  <a:pt x="335775" y="403745"/>
                </a:lnTo>
                <a:lnTo>
                  <a:pt x="300151" y="368120"/>
                </a:lnTo>
                <a:cubicBezTo>
                  <a:pt x="296684" y="364654"/>
                  <a:pt x="296684" y="359033"/>
                  <a:pt x="300151" y="355566"/>
                </a:cubicBezTo>
                <a:cubicBezTo>
                  <a:pt x="303617" y="352100"/>
                  <a:pt x="309238" y="352100"/>
                  <a:pt x="312704" y="355566"/>
                </a:cubicBezTo>
                <a:lnTo>
                  <a:pt x="348329" y="391191"/>
                </a:lnTo>
                <a:cubicBezTo>
                  <a:pt x="351420" y="394282"/>
                  <a:pt x="356432" y="394282"/>
                  <a:pt x="359525" y="391191"/>
                </a:cubicBezTo>
                <a:cubicBezTo>
                  <a:pt x="359525" y="391191"/>
                  <a:pt x="359525" y="391191"/>
                  <a:pt x="359525" y="391191"/>
                </a:cubicBezTo>
                <a:cubicBezTo>
                  <a:pt x="373921" y="376794"/>
                  <a:pt x="397263" y="376794"/>
                  <a:pt x="411660" y="391190"/>
                </a:cubicBezTo>
                <a:cubicBezTo>
                  <a:pt x="411660" y="391190"/>
                  <a:pt x="411661" y="391191"/>
                  <a:pt x="411661" y="391191"/>
                </a:cubicBezTo>
                <a:lnTo>
                  <a:pt x="451244" y="430774"/>
                </a:lnTo>
                <a:lnTo>
                  <a:pt x="462440" y="419578"/>
                </a:lnTo>
                <a:lnTo>
                  <a:pt x="422857" y="379995"/>
                </a:lnTo>
                <a:cubicBezTo>
                  <a:pt x="412996" y="370080"/>
                  <a:pt x="399578" y="364522"/>
                  <a:pt x="385593" y="364560"/>
                </a:cubicBezTo>
                <a:close/>
              </a:path>
            </a:pathLst>
          </a:cu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500" name="Google Shape;7500;ge48d01fb7f_0_3011"/>
          <p:cNvGrpSpPr/>
          <p:nvPr/>
        </p:nvGrpSpPr>
        <p:grpSpPr>
          <a:xfrm>
            <a:off x="174261" y="3190310"/>
            <a:ext cx="477811" cy="492854"/>
            <a:chOff x="183129" y="3298366"/>
            <a:chExt cx="477811" cy="492854"/>
          </a:xfrm>
        </p:grpSpPr>
        <p:sp>
          <p:nvSpPr>
            <p:cNvPr id="7501" name="Google Shape;7501;ge48d01fb7f_0_3011"/>
            <p:cNvSpPr/>
            <p:nvPr/>
          </p:nvSpPr>
          <p:spPr>
            <a:xfrm>
              <a:off x="317679" y="3416778"/>
              <a:ext cx="12970" cy="56596"/>
            </a:xfrm>
            <a:custGeom>
              <a:avLst/>
              <a:gdLst/>
              <a:ahLst/>
              <a:cxnLst/>
              <a:rect l="l" t="t" r="r" b="b"/>
              <a:pathLst>
                <a:path w="12970" h="56596" extrusionOk="0">
                  <a:moveTo>
                    <a:pt x="6488" y="0"/>
                  </a:moveTo>
                  <a:cubicBezTo>
                    <a:pt x="6487" y="0"/>
                    <a:pt x="6486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4"/>
                  </a:cubicBezTo>
                  <a:lnTo>
                    <a:pt x="0" y="50112"/>
                  </a:lnTo>
                  <a:cubicBezTo>
                    <a:pt x="0" y="53693"/>
                    <a:pt x="2903" y="56597"/>
                    <a:pt x="6485" y="56597"/>
                  </a:cubicBezTo>
                  <a:cubicBezTo>
                    <a:pt x="10067" y="56597"/>
                    <a:pt x="12970" y="53693"/>
                    <a:pt x="12970" y="50112"/>
                  </a:cubicBezTo>
                  <a:lnTo>
                    <a:pt x="12970" y="6484"/>
                  </a:lnTo>
                  <a:cubicBezTo>
                    <a:pt x="12970" y="2905"/>
                    <a:pt x="10069" y="1"/>
                    <a:pt x="6488" y="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2" name="Google Shape;7502;ge48d01fb7f_0_3011"/>
            <p:cNvSpPr/>
            <p:nvPr/>
          </p:nvSpPr>
          <p:spPr>
            <a:xfrm>
              <a:off x="343617" y="3410547"/>
              <a:ext cx="12970" cy="37896"/>
            </a:xfrm>
            <a:custGeom>
              <a:avLst/>
              <a:gdLst/>
              <a:ahLst/>
              <a:cxnLst/>
              <a:rect l="l" t="t" r="r" b="b"/>
              <a:pathLst>
                <a:path w="12970" h="37896" extrusionOk="0">
                  <a:moveTo>
                    <a:pt x="6489" y="0"/>
                  </a:moveTo>
                  <a:cubicBezTo>
                    <a:pt x="6488" y="0"/>
                    <a:pt x="6487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4"/>
                  </a:cubicBezTo>
                  <a:lnTo>
                    <a:pt x="0" y="31411"/>
                  </a:lnTo>
                  <a:cubicBezTo>
                    <a:pt x="0" y="34993"/>
                    <a:pt x="2903" y="37896"/>
                    <a:pt x="6485" y="37896"/>
                  </a:cubicBezTo>
                  <a:cubicBezTo>
                    <a:pt x="10067" y="37896"/>
                    <a:pt x="12970" y="34993"/>
                    <a:pt x="12970" y="31411"/>
                  </a:cubicBezTo>
                  <a:lnTo>
                    <a:pt x="12970" y="6484"/>
                  </a:lnTo>
                  <a:cubicBezTo>
                    <a:pt x="12972" y="2904"/>
                    <a:pt x="10070" y="1"/>
                    <a:pt x="6489" y="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3" name="Google Shape;7503;ge48d01fb7f_0_3011"/>
            <p:cNvSpPr/>
            <p:nvPr/>
          </p:nvSpPr>
          <p:spPr>
            <a:xfrm>
              <a:off x="369559" y="3429242"/>
              <a:ext cx="12970" cy="44134"/>
            </a:xfrm>
            <a:custGeom>
              <a:avLst/>
              <a:gdLst/>
              <a:ahLst/>
              <a:cxnLst/>
              <a:rect l="l" t="t" r="r" b="b"/>
              <a:pathLst>
                <a:path w="12970" h="44134" extrusionOk="0">
                  <a:moveTo>
                    <a:pt x="6488" y="0"/>
                  </a:moveTo>
                  <a:cubicBezTo>
                    <a:pt x="6487" y="0"/>
                    <a:pt x="6486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5"/>
                  </a:cubicBezTo>
                  <a:lnTo>
                    <a:pt x="0" y="37650"/>
                  </a:lnTo>
                  <a:cubicBezTo>
                    <a:pt x="0" y="41231"/>
                    <a:pt x="2903" y="44135"/>
                    <a:pt x="6485" y="44135"/>
                  </a:cubicBezTo>
                  <a:cubicBezTo>
                    <a:pt x="10067" y="44135"/>
                    <a:pt x="12970" y="41231"/>
                    <a:pt x="12970" y="37650"/>
                  </a:cubicBezTo>
                  <a:lnTo>
                    <a:pt x="12970" y="6485"/>
                  </a:lnTo>
                  <a:cubicBezTo>
                    <a:pt x="12970" y="2904"/>
                    <a:pt x="10069" y="1"/>
                    <a:pt x="6488" y="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4" name="Google Shape;7504;ge48d01fb7f_0_3011"/>
            <p:cNvSpPr/>
            <p:nvPr/>
          </p:nvSpPr>
          <p:spPr>
            <a:xfrm>
              <a:off x="183129" y="3298366"/>
              <a:ext cx="477811" cy="492854"/>
            </a:xfrm>
            <a:custGeom>
              <a:avLst/>
              <a:gdLst/>
              <a:ahLst/>
              <a:cxnLst/>
              <a:rect l="l" t="t" r="r" b="b"/>
              <a:pathLst>
                <a:path w="477811" h="492854" extrusionOk="0">
                  <a:moveTo>
                    <a:pt x="476937" y="432666"/>
                  </a:moveTo>
                  <a:lnTo>
                    <a:pt x="446324" y="379811"/>
                  </a:lnTo>
                  <a:lnTo>
                    <a:pt x="476215" y="345562"/>
                  </a:lnTo>
                  <a:cubicBezTo>
                    <a:pt x="477656" y="343907"/>
                    <a:pt x="478163" y="341638"/>
                    <a:pt x="477565" y="339528"/>
                  </a:cubicBezTo>
                  <a:cubicBezTo>
                    <a:pt x="476963" y="337416"/>
                    <a:pt x="475337" y="335750"/>
                    <a:pt x="473240" y="335101"/>
                  </a:cubicBezTo>
                  <a:lnTo>
                    <a:pt x="472056" y="334746"/>
                  </a:lnTo>
                  <a:cubicBezTo>
                    <a:pt x="450787" y="328951"/>
                    <a:pt x="430431" y="320217"/>
                    <a:pt x="411576" y="308793"/>
                  </a:cubicBezTo>
                  <a:cubicBezTo>
                    <a:pt x="411415" y="308700"/>
                    <a:pt x="411226" y="308660"/>
                    <a:pt x="411056" y="308580"/>
                  </a:cubicBezTo>
                  <a:cubicBezTo>
                    <a:pt x="410867" y="308490"/>
                    <a:pt x="410672" y="308410"/>
                    <a:pt x="410474" y="308341"/>
                  </a:cubicBezTo>
                  <a:cubicBezTo>
                    <a:pt x="409813" y="308097"/>
                    <a:pt x="409118" y="307960"/>
                    <a:pt x="408414" y="307931"/>
                  </a:cubicBezTo>
                  <a:cubicBezTo>
                    <a:pt x="408373" y="307930"/>
                    <a:pt x="408338" y="307907"/>
                    <a:pt x="408296" y="307907"/>
                  </a:cubicBezTo>
                  <a:lnTo>
                    <a:pt x="408188" y="307907"/>
                  </a:lnTo>
                  <a:cubicBezTo>
                    <a:pt x="408035" y="307910"/>
                    <a:pt x="407909" y="307988"/>
                    <a:pt x="407759" y="308000"/>
                  </a:cubicBezTo>
                  <a:cubicBezTo>
                    <a:pt x="407109" y="308023"/>
                    <a:pt x="406468" y="308153"/>
                    <a:pt x="405860" y="308385"/>
                  </a:cubicBezTo>
                  <a:cubicBezTo>
                    <a:pt x="405802" y="308408"/>
                    <a:pt x="405738" y="308412"/>
                    <a:pt x="405681" y="308436"/>
                  </a:cubicBezTo>
                  <a:lnTo>
                    <a:pt x="405630" y="308451"/>
                  </a:lnTo>
                  <a:lnTo>
                    <a:pt x="387711" y="316307"/>
                  </a:lnTo>
                  <a:cubicBezTo>
                    <a:pt x="393954" y="286860"/>
                    <a:pt x="397354" y="256883"/>
                    <a:pt x="397863" y="226786"/>
                  </a:cubicBezTo>
                  <a:cubicBezTo>
                    <a:pt x="398027" y="226077"/>
                    <a:pt x="398068" y="225345"/>
                    <a:pt x="397981" y="224623"/>
                  </a:cubicBezTo>
                  <a:cubicBezTo>
                    <a:pt x="398209" y="223266"/>
                    <a:pt x="397996" y="221871"/>
                    <a:pt x="397371" y="220644"/>
                  </a:cubicBezTo>
                  <a:lnTo>
                    <a:pt x="335773" y="103731"/>
                  </a:lnTo>
                  <a:lnTo>
                    <a:pt x="335751" y="103644"/>
                  </a:lnTo>
                  <a:cubicBezTo>
                    <a:pt x="335731" y="103603"/>
                    <a:pt x="335693" y="103579"/>
                    <a:pt x="335673" y="103539"/>
                  </a:cubicBezTo>
                  <a:lnTo>
                    <a:pt x="335631" y="103460"/>
                  </a:lnTo>
                  <a:cubicBezTo>
                    <a:pt x="335316" y="102882"/>
                    <a:pt x="334915" y="102356"/>
                    <a:pt x="334439" y="101900"/>
                  </a:cubicBezTo>
                  <a:cubicBezTo>
                    <a:pt x="334215" y="101682"/>
                    <a:pt x="333975" y="101483"/>
                    <a:pt x="333721" y="101302"/>
                  </a:cubicBezTo>
                  <a:cubicBezTo>
                    <a:pt x="333598" y="101211"/>
                    <a:pt x="333500" y="101091"/>
                    <a:pt x="333370" y="101009"/>
                  </a:cubicBezTo>
                  <a:lnTo>
                    <a:pt x="176112" y="1012"/>
                  </a:lnTo>
                  <a:cubicBezTo>
                    <a:pt x="174205" y="-200"/>
                    <a:pt x="171805" y="-332"/>
                    <a:pt x="169776" y="664"/>
                  </a:cubicBezTo>
                  <a:lnTo>
                    <a:pt x="132799" y="18805"/>
                  </a:lnTo>
                  <a:cubicBezTo>
                    <a:pt x="131906" y="18912"/>
                    <a:pt x="131046" y="19207"/>
                    <a:pt x="130275" y="19669"/>
                  </a:cubicBezTo>
                  <a:lnTo>
                    <a:pt x="68474" y="58452"/>
                  </a:lnTo>
                  <a:cubicBezTo>
                    <a:pt x="66556" y="59656"/>
                    <a:pt x="65405" y="61773"/>
                    <a:pt x="65437" y="64038"/>
                  </a:cubicBezTo>
                  <a:cubicBezTo>
                    <a:pt x="65722" y="83732"/>
                    <a:pt x="67153" y="104513"/>
                    <a:pt x="69564" y="125885"/>
                  </a:cubicBezTo>
                  <a:cubicBezTo>
                    <a:pt x="55140" y="118987"/>
                    <a:pt x="38924" y="116758"/>
                    <a:pt x="23174" y="119508"/>
                  </a:cubicBezTo>
                  <a:cubicBezTo>
                    <a:pt x="18095" y="120297"/>
                    <a:pt x="12947" y="120545"/>
                    <a:pt x="7816" y="120249"/>
                  </a:cubicBezTo>
                  <a:lnTo>
                    <a:pt x="6971" y="120185"/>
                  </a:lnTo>
                  <a:cubicBezTo>
                    <a:pt x="3401" y="119916"/>
                    <a:pt x="288" y="122592"/>
                    <a:pt x="18" y="126163"/>
                  </a:cubicBezTo>
                  <a:cubicBezTo>
                    <a:pt x="-97" y="127697"/>
                    <a:pt x="336" y="129220"/>
                    <a:pt x="1240" y="130464"/>
                  </a:cubicBezTo>
                  <a:lnTo>
                    <a:pt x="37591" y="180479"/>
                  </a:lnTo>
                  <a:cubicBezTo>
                    <a:pt x="25873" y="200628"/>
                    <a:pt x="26365" y="231612"/>
                    <a:pt x="40397" y="261708"/>
                  </a:cubicBezTo>
                  <a:lnTo>
                    <a:pt x="48380" y="280055"/>
                  </a:lnTo>
                  <a:cubicBezTo>
                    <a:pt x="49199" y="281931"/>
                    <a:pt x="50855" y="283311"/>
                    <a:pt x="52848" y="283778"/>
                  </a:cubicBezTo>
                  <a:cubicBezTo>
                    <a:pt x="53859" y="284007"/>
                    <a:pt x="54909" y="283998"/>
                    <a:pt x="55917" y="283753"/>
                  </a:cubicBezTo>
                  <a:cubicBezTo>
                    <a:pt x="72614" y="282159"/>
                    <a:pt x="89459" y="284016"/>
                    <a:pt x="105407" y="289211"/>
                  </a:cubicBezTo>
                  <a:cubicBezTo>
                    <a:pt x="128141" y="361306"/>
                    <a:pt x="162476" y="429213"/>
                    <a:pt x="207062" y="490259"/>
                  </a:cubicBezTo>
                  <a:cubicBezTo>
                    <a:pt x="208288" y="491893"/>
                    <a:pt x="210212" y="492856"/>
                    <a:pt x="212255" y="492855"/>
                  </a:cubicBezTo>
                  <a:cubicBezTo>
                    <a:pt x="212395" y="492855"/>
                    <a:pt x="212537" y="492848"/>
                    <a:pt x="212680" y="492842"/>
                  </a:cubicBezTo>
                  <a:cubicBezTo>
                    <a:pt x="234960" y="491467"/>
                    <a:pt x="256371" y="483693"/>
                    <a:pt x="274342" y="470453"/>
                  </a:cubicBezTo>
                  <a:cubicBezTo>
                    <a:pt x="291363" y="465875"/>
                    <a:pt x="307133" y="457522"/>
                    <a:pt x="320484" y="446014"/>
                  </a:cubicBezTo>
                  <a:cubicBezTo>
                    <a:pt x="328547" y="448773"/>
                    <a:pt x="336995" y="450242"/>
                    <a:pt x="345516" y="450368"/>
                  </a:cubicBezTo>
                  <a:cubicBezTo>
                    <a:pt x="354903" y="450715"/>
                    <a:pt x="364179" y="448248"/>
                    <a:pt x="372153" y="443281"/>
                  </a:cubicBezTo>
                  <a:cubicBezTo>
                    <a:pt x="372446" y="443112"/>
                    <a:pt x="372699" y="442893"/>
                    <a:pt x="372987" y="442715"/>
                  </a:cubicBezTo>
                  <a:cubicBezTo>
                    <a:pt x="373105" y="442645"/>
                    <a:pt x="373235" y="442619"/>
                    <a:pt x="373350" y="442540"/>
                  </a:cubicBezTo>
                  <a:lnTo>
                    <a:pt x="409899" y="417317"/>
                  </a:lnTo>
                  <a:cubicBezTo>
                    <a:pt x="428218" y="428192"/>
                    <a:pt x="447967" y="436452"/>
                    <a:pt x="468572" y="441856"/>
                  </a:cubicBezTo>
                  <a:lnTo>
                    <a:pt x="469415" y="442115"/>
                  </a:lnTo>
                  <a:cubicBezTo>
                    <a:pt x="470035" y="442302"/>
                    <a:pt x="470679" y="442399"/>
                    <a:pt x="471327" y="442400"/>
                  </a:cubicBezTo>
                  <a:cubicBezTo>
                    <a:pt x="474908" y="442401"/>
                    <a:pt x="477811" y="439497"/>
                    <a:pt x="477811" y="435917"/>
                  </a:cubicBezTo>
                  <a:cubicBezTo>
                    <a:pt x="477811" y="434775"/>
                    <a:pt x="477509" y="433653"/>
                    <a:pt x="476937" y="432666"/>
                  </a:cubicBezTo>
                  <a:close/>
                  <a:moveTo>
                    <a:pt x="383389" y="221927"/>
                  </a:moveTo>
                  <a:lnTo>
                    <a:pt x="355697" y="234018"/>
                  </a:lnTo>
                  <a:lnTo>
                    <a:pt x="299868" y="128048"/>
                  </a:lnTo>
                  <a:lnTo>
                    <a:pt x="327055" y="115008"/>
                  </a:lnTo>
                  <a:lnTo>
                    <a:pt x="383389" y="221927"/>
                  </a:lnTo>
                  <a:close/>
                  <a:moveTo>
                    <a:pt x="384528" y="235577"/>
                  </a:moveTo>
                  <a:cubicBezTo>
                    <a:pt x="383602" y="262988"/>
                    <a:pt x="380193" y="290257"/>
                    <a:pt x="374343" y="317053"/>
                  </a:cubicBezTo>
                  <a:cubicBezTo>
                    <a:pt x="374312" y="317192"/>
                    <a:pt x="374287" y="317350"/>
                    <a:pt x="374261" y="317515"/>
                  </a:cubicBezTo>
                  <a:lnTo>
                    <a:pt x="372985" y="322764"/>
                  </a:lnTo>
                  <a:lnTo>
                    <a:pt x="366135" y="325767"/>
                  </a:lnTo>
                  <a:cubicBezTo>
                    <a:pt x="365899" y="325910"/>
                    <a:pt x="365673" y="326068"/>
                    <a:pt x="365459" y="326242"/>
                  </a:cubicBezTo>
                  <a:cubicBezTo>
                    <a:pt x="365191" y="326342"/>
                    <a:pt x="364930" y="326460"/>
                    <a:pt x="364679" y="326596"/>
                  </a:cubicBezTo>
                  <a:cubicBezTo>
                    <a:pt x="360089" y="329378"/>
                    <a:pt x="354866" y="330943"/>
                    <a:pt x="349503" y="331144"/>
                  </a:cubicBezTo>
                  <a:cubicBezTo>
                    <a:pt x="355154" y="303350"/>
                    <a:pt x="358310" y="275107"/>
                    <a:pt x="358936" y="246751"/>
                  </a:cubicBezTo>
                  <a:lnTo>
                    <a:pt x="384528" y="235577"/>
                  </a:lnTo>
                  <a:close/>
                  <a:moveTo>
                    <a:pt x="172221" y="13907"/>
                  </a:moveTo>
                  <a:lnTo>
                    <a:pt x="316536" y="105672"/>
                  </a:lnTo>
                  <a:lnTo>
                    <a:pt x="291445" y="117707"/>
                  </a:lnTo>
                  <a:lnTo>
                    <a:pt x="147304" y="26131"/>
                  </a:lnTo>
                  <a:lnTo>
                    <a:pt x="172221" y="13907"/>
                  </a:lnTo>
                  <a:close/>
                  <a:moveTo>
                    <a:pt x="133685" y="32842"/>
                  </a:moveTo>
                  <a:lnTo>
                    <a:pt x="286050" y="129641"/>
                  </a:lnTo>
                  <a:lnTo>
                    <a:pt x="346086" y="243597"/>
                  </a:lnTo>
                  <a:cubicBezTo>
                    <a:pt x="345611" y="272833"/>
                    <a:pt x="342368" y="301958"/>
                    <a:pt x="336401" y="330582"/>
                  </a:cubicBezTo>
                  <a:cubicBezTo>
                    <a:pt x="332168" y="329906"/>
                    <a:pt x="327998" y="328878"/>
                    <a:pt x="323934" y="327509"/>
                  </a:cubicBezTo>
                  <a:cubicBezTo>
                    <a:pt x="329381" y="301344"/>
                    <a:pt x="332439" y="274736"/>
                    <a:pt x="333072" y="248017"/>
                  </a:cubicBezTo>
                  <a:cubicBezTo>
                    <a:pt x="333099" y="246909"/>
                    <a:pt x="332842" y="245812"/>
                    <a:pt x="332325" y="244832"/>
                  </a:cubicBezTo>
                  <a:lnTo>
                    <a:pt x="276683" y="139261"/>
                  </a:lnTo>
                  <a:cubicBezTo>
                    <a:pt x="276156" y="138260"/>
                    <a:pt x="275377" y="137415"/>
                    <a:pt x="274422" y="136810"/>
                  </a:cubicBezTo>
                  <a:lnTo>
                    <a:pt x="137140" y="49522"/>
                  </a:lnTo>
                  <a:cubicBezTo>
                    <a:pt x="135031" y="48178"/>
                    <a:pt x="132337" y="48169"/>
                    <a:pt x="130218" y="49497"/>
                  </a:cubicBezTo>
                  <a:lnTo>
                    <a:pt x="94810" y="71675"/>
                  </a:lnTo>
                  <a:cubicBezTo>
                    <a:pt x="92841" y="72909"/>
                    <a:pt x="91682" y="75103"/>
                    <a:pt x="91773" y="77425"/>
                  </a:cubicBezTo>
                  <a:cubicBezTo>
                    <a:pt x="93111" y="107948"/>
                    <a:pt x="96463" y="138348"/>
                    <a:pt x="101808" y="168429"/>
                  </a:cubicBezTo>
                  <a:cubicBezTo>
                    <a:pt x="97007" y="167242"/>
                    <a:pt x="92463" y="166325"/>
                    <a:pt x="88216" y="165650"/>
                  </a:cubicBezTo>
                  <a:cubicBezTo>
                    <a:pt x="87717" y="162669"/>
                    <a:pt x="87221" y="159715"/>
                    <a:pt x="86757" y="156759"/>
                  </a:cubicBezTo>
                  <a:cubicBezTo>
                    <a:pt x="85665" y="149888"/>
                    <a:pt x="84700" y="143139"/>
                    <a:pt x="83863" y="136512"/>
                  </a:cubicBezTo>
                  <a:cubicBezTo>
                    <a:pt x="80827" y="113619"/>
                    <a:pt x="79027" y="90577"/>
                    <a:pt x="78470" y="67489"/>
                  </a:cubicBezTo>
                  <a:lnTo>
                    <a:pt x="133685" y="32842"/>
                  </a:lnTo>
                  <a:close/>
                  <a:moveTo>
                    <a:pt x="192933" y="193186"/>
                  </a:moveTo>
                  <a:cubicBezTo>
                    <a:pt x="192932" y="193186"/>
                    <a:pt x="192931" y="193186"/>
                    <a:pt x="192930" y="193186"/>
                  </a:cubicBezTo>
                  <a:cubicBezTo>
                    <a:pt x="189349" y="193185"/>
                    <a:pt x="186446" y="196087"/>
                    <a:pt x="186445" y="199667"/>
                  </a:cubicBezTo>
                  <a:cubicBezTo>
                    <a:pt x="186445" y="199668"/>
                    <a:pt x="186445" y="199669"/>
                    <a:pt x="186445" y="199670"/>
                  </a:cubicBezTo>
                  <a:lnTo>
                    <a:pt x="186445" y="211516"/>
                  </a:lnTo>
                  <a:cubicBezTo>
                    <a:pt x="182068" y="208101"/>
                    <a:pt x="177748" y="204945"/>
                    <a:pt x="173475" y="201986"/>
                  </a:cubicBezTo>
                  <a:lnTo>
                    <a:pt x="173475" y="174768"/>
                  </a:lnTo>
                  <a:cubicBezTo>
                    <a:pt x="173475" y="171186"/>
                    <a:pt x="170572" y="168283"/>
                    <a:pt x="166990" y="168283"/>
                  </a:cubicBezTo>
                  <a:cubicBezTo>
                    <a:pt x="163408" y="168283"/>
                    <a:pt x="160505" y="171186"/>
                    <a:pt x="160505" y="174768"/>
                  </a:cubicBezTo>
                  <a:lnTo>
                    <a:pt x="160505" y="193519"/>
                  </a:lnTo>
                  <a:cubicBezTo>
                    <a:pt x="146393" y="184829"/>
                    <a:pt x="131343" y="177762"/>
                    <a:pt x="115643" y="172454"/>
                  </a:cubicBezTo>
                  <a:cubicBezTo>
                    <a:pt x="110047" y="142128"/>
                    <a:pt x="106456" y="111466"/>
                    <a:pt x="104892" y="80667"/>
                  </a:cubicBezTo>
                  <a:lnTo>
                    <a:pt x="133634" y="62663"/>
                  </a:lnTo>
                  <a:lnTo>
                    <a:pt x="266012" y="146828"/>
                  </a:lnTo>
                  <a:lnTo>
                    <a:pt x="320058" y="249371"/>
                  </a:lnTo>
                  <a:cubicBezTo>
                    <a:pt x="319383" y="273942"/>
                    <a:pt x="316591" y="298409"/>
                    <a:pt x="311711" y="322500"/>
                  </a:cubicBezTo>
                  <a:cubicBezTo>
                    <a:pt x="291794" y="312954"/>
                    <a:pt x="266240" y="294007"/>
                    <a:pt x="234905" y="257945"/>
                  </a:cubicBezTo>
                  <a:cubicBezTo>
                    <a:pt x="223915" y="245236"/>
                    <a:pt x="212056" y="233305"/>
                    <a:pt x="199415" y="222236"/>
                  </a:cubicBezTo>
                  <a:lnTo>
                    <a:pt x="199415" y="199669"/>
                  </a:lnTo>
                  <a:cubicBezTo>
                    <a:pt x="199416" y="196090"/>
                    <a:pt x="196514" y="193187"/>
                    <a:pt x="192933" y="193186"/>
                  </a:cubicBezTo>
                  <a:close/>
                  <a:moveTo>
                    <a:pt x="19122" y="133004"/>
                  </a:moveTo>
                  <a:cubicBezTo>
                    <a:pt x="21006" y="132826"/>
                    <a:pt x="22862" y="132611"/>
                    <a:pt x="24699" y="132389"/>
                  </a:cubicBezTo>
                  <a:cubicBezTo>
                    <a:pt x="40878" y="129488"/>
                    <a:pt x="57558" y="132730"/>
                    <a:pt x="71473" y="141481"/>
                  </a:cubicBezTo>
                  <a:cubicBezTo>
                    <a:pt x="72024" y="145664"/>
                    <a:pt x="72640" y="149909"/>
                    <a:pt x="73289" y="154187"/>
                  </a:cubicBezTo>
                  <a:lnTo>
                    <a:pt x="68908" y="156511"/>
                  </a:lnTo>
                  <a:cubicBezTo>
                    <a:pt x="68418" y="156770"/>
                    <a:pt x="51344" y="165619"/>
                    <a:pt x="51344" y="165619"/>
                  </a:cubicBezTo>
                  <a:lnTo>
                    <a:pt x="51442" y="165807"/>
                  </a:lnTo>
                  <a:cubicBezTo>
                    <a:pt x="51166" y="165907"/>
                    <a:pt x="50882" y="166008"/>
                    <a:pt x="50680" y="166106"/>
                  </a:cubicBezTo>
                  <a:lnTo>
                    <a:pt x="50635" y="166042"/>
                  </a:lnTo>
                  <a:cubicBezTo>
                    <a:pt x="48975" y="167207"/>
                    <a:pt x="47401" y="168489"/>
                    <a:pt x="45925" y="169881"/>
                  </a:cubicBezTo>
                  <a:lnTo>
                    <a:pt x="19122" y="133004"/>
                  </a:lnTo>
                  <a:close/>
                  <a:moveTo>
                    <a:pt x="267653" y="459316"/>
                  </a:moveTo>
                  <a:cubicBezTo>
                    <a:pt x="252419" y="470792"/>
                    <a:pt x="234302" y="477818"/>
                    <a:pt x="215314" y="479612"/>
                  </a:cubicBezTo>
                  <a:cubicBezTo>
                    <a:pt x="174536" y="423103"/>
                    <a:pt x="142695" y="360657"/>
                    <a:pt x="120912" y="294463"/>
                  </a:cubicBezTo>
                  <a:cubicBezTo>
                    <a:pt x="125949" y="296429"/>
                    <a:pt x="131222" y="298771"/>
                    <a:pt x="136660" y="301447"/>
                  </a:cubicBezTo>
                  <a:cubicBezTo>
                    <a:pt x="156662" y="358842"/>
                    <a:pt x="184368" y="413255"/>
                    <a:pt x="219019" y="463191"/>
                  </a:cubicBezTo>
                  <a:cubicBezTo>
                    <a:pt x="220234" y="464914"/>
                    <a:pt x="222211" y="465938"/>
                    <a:pt x="224320" y="465939"/>
                  </a:cubicBezTo>
                  <a:cubicBezTo>
                    <a:pt x="224822" y="465939"/>
                    <a:pt x="225323" y="465881"/>
                    <a:pt x="225811" y="465762"/>
                  </a:cubicBezTo>
                  <a:cubicBezTo>
                    <a:pt x="248827" y="459699"/>
                    <a:pt x="268988" y="445758"/>
                    <a:pt x="282788" y="426366"/>
                  </a:cubicBezTo>
                  <a:cubicBezTo>
                    <a:pt x="286451" y="428931"/>
                    <a:pt x="289987" y="431209"/>
                    <a:pt x="293432" y="433288"/>
                  </a:cubicBezTo>
                  <a:cubicBezTo>
                    <a:pt x="286059" y="443092"/>
                    <a:pt x="277386" y="451848"/>
                    <a:pt x="267653" y="459316"/>
                  </a:cubicBezTo>
                  <a:close/>
                  <a:moveTo>
                    <a:pt x="153997" y="310953"/>
                  </a:moveTo>
                  <a:cubicBezTo>
                    <a:pt x="180755" y="327671"/>
                    <a:pt x="204748" y="348452"/>
                    <a:pt x="225114" y="372548"/>
                  </a:cubicBezTo>
                  <a:cubicBezTo>
                    <a:pt x="239410" y="389351"/>
                    <a:pt x="255240" y="404786"/>
                    <a:pt x="272397" y="418653"/>
                  </a:cubicBezTo>
                  <a:cubicBezTo>
                    <a:pt x="261180" y="434288"/>
                    <a:pt x="245299" y="445969"/>
                    <a:pt x="227032" y="452021"/>
                  </a:cubicBezTo>
                  <a:cubicBezTo>
                    <a:pt x="197037" y="408146"/>
                    <a:pt x="172509" y="360773"/>
                    <a:pt x="153997" y="310953"/>
                  </a:cubicBezTo>
                  <a:close/>
                  <a:moveTo>
                    <a:pt x="301477" y="444126"/>
                  </a:moveTo>
                  <a:cubicBezTo>
                    <a:pt x="302640" y="442680"/>
                    <a:pt x="303754" y="441138"/>
                    <a:pt x="304886" y="439631"/>
                  </a:cubicBezTo>
                  <a:cubicBezTo>
                    <a:pt x="305495" y="439932"/>
                    <a:pt x="306071" y="440170"/>
                    <a:pt x="306671" y="440456"/>
                  </a:cubicBezTo>
                  <a:cubicBezTo>
                    <a:pt x="304963" y="441737"/>
                    <a:pt x="303232" y="442960"/>
                    <a:pt x="301477" y="444126"/>
                  </a:cubicBezTo>
                  <a:close/>
                  <a:moveTo>
                    <a:pt x="365496" y="432141"/>
                  </a:moveTo>
                  <a:cubicBezTo>
                    <a:pt x="365211" y="432312"/>
                    <a:pt x="364937" y="432497"/>
                    <a:pt x="364672" y="432699"/>
                  </a:cubicBezTo>
                  <a:cubicBezTo>
                    <a:pt x="364242" y="433028"/>
                    <a:pt x="321558" y="463774"/>
                    <a:pt x="234904" y="364037"/>
                  </a:cubicBezTo>
                  <a:lnTo>
                    <a:pt x="234904" y="364037"/>
                  </a:lnTo>
                  <a:cubicBezTo>
                    <a:pt x="209926" y="334174"/>
                    <a:pt x="179425" y="309408"/>
                    <a:pt x="145070" y="291094"/>
                  </a:cubicBezTo>
                  <a:cubicBezTo>
                    <a:pt x="144758" y="290899"/>
                    <a:pt x="144430" y="290732"/>
                    <a:pt x="144089" y="290594"/>
                  </a:cubicBezTo>
                  <a:cubicBezTo>
                    <a:pt x="120448" y="277945"/>
                    <a:pt x="94203" y="270924"/>
                    <a:pt x="67403" y="270081"/>
                  </a:cubicBezTo>
                  <a:cubicBezTo>
                    <a:pt x="64389" y="270068"/>
                    <a:pt x="61377" y="270216"/>
                    <a:pt x="58378" y="270525"/>
                  </a:cubicBezTo>
                  <a:lnTo>
                    <a:pt x="52220" y="256377"/>
                  </a:lnTo>
                  <a:cubicBezTo>
                    <a:pt x="39304" y="228679"/>
                    <a:pt x="39179" y="199817"/>
                    <a:pt x="50772" y="183896"/>
                  </a:cubicBezTo>
                  <a:cubicBezTo>
                    <a:pt x="50883" y="183734"/>
                    <a:pt x="51000" y="183588"/>
                    <a:pt x="51094" y="183417"/>
                  </a:cubicBezTo>
                  <a:cubicBezTo>
                    <a:pt x="52753" y="181199"/>
                    <a:pt x="54704" y="179217"/>
                    <a:pt x="56896" y="177525"/>
                  </a:cubicBezTo>
                  <a:cubicBezTo>
                    <a:pt x="66645" y="176322"/>
                    <a:pt x="141925" y="170718"/>
                    <a:pt x="225112" y="266459"/>
                  </a:cubicBezTo>
                  <a:cubicBezTo>
                    <a:pt x="301652" y="354531"/>
                    <a:pt x="348535" y="348047"/>
                    <a:pt x="365602" y="340801"/>
                  </a:cubicBezTo>
                  <a:lnTo>
                    <a:pt x="370732" y="352581"/>
                  </a:lnTo>
                  <a:cubicBezTo>
                    <a:pt x="385933" y="388298"/>
                    <a:pt x="383736" y="421755"/>
                    <a:pt x="365496" y="432141"/>
                  </a:cubicBezTo>
                  <a:close/>
                  <a:moveTo>
                    <a:pt x="391877" y="413994"/>
                  </a:moveTo>
                  <a:cubicBezTo>
                    <a:pt x="395694" y="391391"/>
                    <a:pt x="392471" y="368161"/>
                    <a:pt x="382647" y="347450"/>
                  </a:cubicBezTo>
                  <a:lnTo>
                    <a:pt x="377253" y="335055"/>
                  </a:lnTo>
                  <a:lnTo>
                    <a:pt x="401969" y="324219"/>
                  </a:lnTo>
                  <a:lnTo>
                    <a:pt x="403311" y="406105"/>
                  </a:lnTo>
                  <a:lnTo>
                    <a:pt x="391877" y="413994"/>
                  </a:lnTo>
                  <a:close/>
                  <a:moveTo>
                    <a:pt x="416281" y="405988"/>
                  </a:moveTo>
                  <a:lnTo>
                    <a:pt x="414963" y="325481"/>
                  </a:lnTo>
                  <a:cubicBezTo>
                    <a:pt x="429222" y="333329"/>
                    <a:pt x="444203" y="339787"/>
                    <a:pt x="459699" y="344765"/>
                  </a:cubicBezTo>
                  <a:lnTo>
                    <a:pt x="433500" y="374783"/>
                  </a:lnTo>
                  <a:cubicBezTo>
                    <a:pt x="431675" y="376874"/>
                    <a:pt x="431385" y="379895"/>
                    <a:pt x="432778" y="382294"/>
                  </a:cubicBezTo>
                  <a:lnTo>
                    <a:pt x="457572" y="425099"/>
                  </a:lnTo>
                  <a:cubicBezTo>
                    <a:pt x="443213" y="420101"/>
                    <a:pt x="429383" y="413699"/>
                    <a:pt x="416281" y="40598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505" name="Google Shape;7505;ge48d01fb7f_0_3011"/>
          <p:cNvGrpSpPr/>
          <p:nvPr/>
        </p:nvGrpSpPr>
        <p:grpSpPr>
          <a:xfrm>
            <a:off x="144101" y="2319061"/>
            <a:ext cx="538134" cy="368676"/>
            <a:chOff x="153773" y="2457764"/>
            <a:chExt cx="538134" cy="368676"/>
          </a:xfrm>
        </p:grpSpPr>
        <p:sp>
          <p:nvSpPr>
            <p:cNvPr id="7506" name="Google Shape;7506;ge48d01fb7f_0_3011"/>
            <p:cNvSpPr/>
            <p:nvPr/>
          </p:nvSpPr>
          <p:spPr>
            <a:xfrm>
              <a:off x="415451" y="2595289"/>
              <a:ext cx="29221" cy="29973"/>
            </a:xfrm>
            <a:custGeom>
              <a:avLst/>
              <a:gdLst/>
              <a:ahLst/>
              <a:cxnLst/>
              <a:rect l="l" t="t" r="r" b="b"/>
              <a:pathLst>
                <a:path w="29221" h="29973" extrusionOk="0">
                  <a:moveTo>
                    <a:pt x="21401" y="14334"/>
                  </a:moveTo>
                  <a:lnTo>
                    <a:pt x="15640" y="14334"/>
                  </a:lnTo>
                  <a:lnTo>
                    <a:pt x="15640" y="7820"/>
                  </a:lnTo>
                  <a:cubicBezTo>
                    <a:pt x="15640" y="3501"/>
                    <a:pt x="12139" y="0"/>
                    <a:pt x="7820" y="0"/>
                  </a:cubicBezTo>
                  <a:cubicBezTo>
                    <a:pt x="3501" y="0"/>
                    <a:pt x="0" y="3501"/>
                    <a:pt x="0" y="7820"/>
                  </a:cubicBezTo>
                  <a:lnTo>
                    <a:pt x="0" y="22154"/>
                  </a:lnTo>
                  <a:cubicBezTo>
                    <a:pt x="0" y="26473"/>
                    <a:pt x="3501" y="29974"/>
                    <a:pt x="7820" y="29974"/>
                  </a:cubicBezTo>
                  <a:lnTo>
                    <a:pt x="21401" y="29974"/>
                  </a:lnTo>
                  <a:cubicBezTo>
                    <a:pt x="25720" y="29974"/>
                    <a:pt x="29221" y="26473"/>
                    <a:pt x="29221" y="22154"/>
                  </a:cubicBezTo>
                  <a:cubicBezTo>
                    <a:pt x="29221" y="17835"/>
                    <a:pt x="25720" y="14334"/>
                    <a:pt x="21401" y="14334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507" name="Google Shape;7507;ge48d01fb7f_0_3011"/>
            <p:cNvGrpSpPr/>
            <p:nvPr/>
          </p:nvGrpSpPr>
          <p:grpSpPr>
            <a:xfrm>
              <a:off x="153773" y="2457764"/>
              <a:ext cx="538134" cy="368676"/>
              <a:chOff x="153773" y="2457764"/>
              <a:chExt cx="538134" cy="368676"/>
            </a:xfrm>
          </p:grpSpPr>
          <p:sp>
            <p:nvSpPr>
              <p:cNvPr id="7508" name="Google Shape;7508;ge48d01fb7f_0_3011"/>
              <p:cNvSpPr/>
              <p:nvPr/>
            </p:nvSpPr>
            <p:spPr>
              <a:xfrm>
                <a:off x="366954" y="2492312"/>
                <a:ext cx="112633" cy="42222"/>
              </a:xfrm>
              <a:custGeom>
                <a:avLst/>
                <a:gdLst/>
                <a:ahLst/>
                <a:cxnLst/>
                <a:rect l="l" t="t" r="r" b="b"/>
                <a:pathLst>
                  <a:path w="112633" h="42222" extrusionOk="0">
                    <a:moveTo>
                      <a:pt x="107168" y="23465"/>
                    </a:moveTo>
                    <a:lnTo>
                      <a:pt x="107167" y="23465"/>
                    </a:lnTo>
                    <a:lnTo>
                      <a:pt x="64032" y="1818"/>
                    </a:lnTo>
                    <a:cubicBezTo>
                      <a:pt x="59202" y="-607"/>
                      <a:pt x="53432" y="-606"/>
                      <a:pt x="48601" y="1818"/>
                    </a:cubicBezTo>
                    <a:lnTo>
                      <a:pt x="5465" y="23465"/>
                    </a:lnTo>
                    <a:cubicBezTo>
                      <a:pt x="1344" y="25535"/>
                      <a:pt x="-792" y="30114"/>
                      <a:pt x="271" y="34601"/>
                    </a:cubicBezTo>
                    <a:cubicBezTo>
                      <a:pt x="1334" y="39088"/>
                      <a:pt x="5298" y="42222"/>
                      <a:pt x="9909" y="42222"/>
                    </a:cubicBezTo>
                    <a:lnTo>
                      <a:pt x="102725" y="42222"/>
                    </a:lnTo>
                    <a:cubicBezTo>
                      <a:pt x="107336" y="42222"/>
                      <a:pt x="111300" y="39088"/>
                      <a:pt x="112363" y="34601"/>
                    </a:cubicBezTo>
                    <a:cubicBezTo>
                      <a:pt x="113425" y="30114"/>
                      <a:pt x="111290" y="25535"/>
                      <a:pt x="107168" y="23465"/>
                    </a:cubicBezTo>
                    <a:close/>
                    <a:moveTo>
                      <a:pt x="34119" y="26583"/>
                    </a:moveTo>
                    <a:lnTo>
                      <a:pt x="55614" y="15796"/>
                    </a:lnTo>
                    <a:cubicBezTo>
                      <a:pt x="56055" y="15575"/>
                      <a:pt x="56580" y="15576"/>
                      <a:pt x="57017" y="15796"/>
                    </a:cubicBezTo>
                    <a:lnTo>
                      <a:pt x="78512" y="26583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09" name="Google Shape;7509;ge48d01fb7f_0_3011"/>
              <p:cNvSpPr/>
              <p:nvPr/>
            </p:nvSpPr>
            <p:spPr>
              <a:xfrm>
                <a:off x="153773" y="2457764"/>
                <a:ext cx="538134" cy="368676"/>
              </a:xfrm>
              <a:custGeom>
                <a:avLst/>
                <a:gdLst/>
                <a:ahLst/>
                <a:cxnLst/>
                <a:rect l="l" t="t" r="r" b="b"/>
                <a:pathLst>
                  <a:path w="538134" h="368676" extrusionOk="0">
                    <a:moveTo>
                      <a:pt x="530295" y="213227"/>
                    </a:moveTo>
                    <a:lnTo>
                      <a:pt x="530295" y="169151"/>
                    </a:lnTo>
                    <a:cubicBezTo>
                      <a:pt x="530295" y="164717"/>
                      <a:pt x="528654" y="160442"/>
                      <a:pt x="525687" y="157148"/>
                    </a:cubicBezTo>
                    <a:lnTo>
                      <a:pt x="508537" y="138107"/>
                    </a:lnTo>
                    <a:cubicBezTo>
                      <a:pt x="503802" y="132850"/>
                      <a:pt x="497028" y="129834"/>
                      <a:pt x="489952" y="129834"/>
                    </a:cubicBezTo>
                    <a:lnTo>
                      <a:pt x="384918" y="129834"/>
                    </a:lnTo>
                    <a:lnTo>
                      <a:pt x="384918" y="106563"/>
                    </a:lnTo>
                    <a:lnTo>
                      <a:pt x="400209" y="106563"/>
                    </a:lnTo>
                    <a:cubicBezTo>
                      <a:pt x="407406" y="106563"/>
                      <a:pt x="413242" y="100728"/>
                      <a:pt x="413242" y="93530"/>
                    </a:cubicBezTo>
                    <a:lnTo>
                      <a:pt x="413242" y="79308"/>
                    </a:lnTo>
                    <a:cubicBezTo>
                      <a:pt x="413242" y="73157"/>
                      <a:pt x="409827" y="67623"/>
                      <a:pt x="404329" y="64863"/>
                    </a:cubicBezTo>
                    <a:lnTo>
                      <a:pt x="280019" y="2480"/>
                    </a:lnTo>
                    <a:cubicBezTo>
                      <a:pt x="273431" y="-826"/>
                      <a:pt x="265564" y="-827"/>
                      <a:pt x="258975" y="2480"/>
                    </a:cubicBezTo>
                    <a:lnTo>
                      <a:pt x="134664" y="64863"/>
                    </a:lnTo>
                    <a:cubicBezTo>
                      <a:pt x="129167" y="67622"/>
                      <a:pt x="125752" y="73157"/>
                      <a:pt x="125752" y="79308"/>
                    </a:cubicBezTo>
                    <a:lnTo>
                      <a:pt x="125752" y="93530"/>
                    </a:lnTo>
                    <a:cubicBezTo>
                      <a:pt x="125752" y="100728"/>
                      <a:pt x="131587" y="106563"/>
                      <a:pt x="138785" y="106563"/>
                    </a:cubicBezTo>
                    <a:lnTo>
                      <a:pt x="154076" y="106563"/>
                    </a:lnTo>
                    <a:lnTo>
                      <a:pt x="154076" y="129834"/>
                    </a:lnTo>
                    <a:lnTo>
                      <a:pt x="49040" y="129834"/>
                    </a:lnTo>
                    <a:cubicBezTo>
                      <a:pt x="41952" y="129834"/>
                      <a:pt x="35198" y="132841"/>
                      <a:pt x="30456" y="138107"/>
                    </a:cubicBezTo>
                    <a:lnTo>
                      <a:pt x="13305" y="157150"/>
                    </a:lnTo>
                    <a:cubicBezTo>
                      <a:pt x="10339" y="160443"/>
                      <a:pt x="8697" y="164719"/>
                      <a:pt x="8697" y="169151"/>
                    </a:cubicBezTo>
                    <a:lnTo>
                      <a:pt x="8697" y="212825"/>
                    </a:lnTo>
                    <a:cubicBezTo>
                      <a:pt x="3598" y="214941"/>
                      <a:pt x="0" y="219970"/>
                      <a:pt x="0" y="225826"/>
                    </a:cubicBezTo>
                    <a:lnTo>
                      <a:pt x="0" y="247219"/>
                    </a:lnTo>
                    <a:cubicBezTo>
                      <a:pt x="0" y="253076"/>
                      <a:pt x="3598" y="258105"/>
                      <a:pt x="8697" y="260222"/>
                    </a:cubicBezTo>
                    <a:lnTo>
                      <a:pt x="8697" y="350430"/>
                    </a:lnTo>
                    <a:cubicBezTo>
                      <a:pt x="8697" y="360508"/>
                      <a:pt x="16866" y="368677"/>
                      <a:pt x="26943" y="368677"/>
                    </a:cubicBezTo>
                    <a:lnTo>
                      <a:pt x="512049" y="368677"/>
                    </a:lnTo>
                    <a:cubicBezTo>
                      <a:pt x="522127" y="368677"/>
                      <a:pt x="530295" y="360508"/>
                      <a:pt x="530295" y="350430"/>
                    </a:cubicBezTo>
                    <a:lnTo>
                      <a:pt x="530295" y="330087"/>
                    </a:lnTo>
                    <a:cubicBezTo>
                      <a:pt x="530295" y="325805"/>
                      <a:pt x="526996" y="322071"/>
                      <a:pt x="522716" y="321943"/>
                    </a:cubicBezTo>
                    <a:cubicBezTo>
                      <a:pt x="518288" y="321811"/>
                      <a:pt x="514656" y="325360"/>
                      <a:pt x="514656" y="329759"/>
                    </a:cubicBezTo>
                    <a:lnTo>
                      <a:pt x="514656" y="350430"/>
                    </a:lnTo>
                    <a:cubicBezTo>
                      <a:pt x="514656" y="351870"/>
                      <a:pt x="513489" y="353037"/>
                      <a:pt x="512049" y="353037"/>
                    </a:cubicBezTo>
                    <a:lnTo>
                      <a:pt x="493465" y="353037"/>
                    </a:lnTo>
                    <a:lnTo>
                      <a:pt x="493465" y="307138"/>
                    </a:lnTo>
                    <a:cubicBezTo>
                      <a:pt x="493465" y="287559"/>
                      <a:pt x="477443" y="271120"/>
                      <a:pt x="457867" y="271453"/>
                    </a:cubicBezTo>
                    <a:cubicBezTo>
                      <a:pt x="438849" y="271777"/>
                      <a:pt x="423480" y="287347"/>
                      <a:pt x="423480" y="306440"/>
                    </a:cubicBezTo>
                    <a:lnTo>
                      <a:pt x="423480" y="353036"/>
                    </a:lnTo>
                    <a:lnTo>
                      <a:pt x="398977" y="353036"/>
                    </a:lnTo>
                    <a:lnTo>
                      <a:pt x="398977" y="307137"/>
                    </a:lnTo>
                    <a:cubicBezTo>
                      <a:pt x="398977" y="287558"/>
                      <a:pt x="382955" y="271119"/>
                      <a:pt x="363379" y="271452"/>
                    </a:cubicBezTo>
                    <a:cubicBezTo>
                      <a:pt x="344363" y="271776"/>
                      <a:pt x="328991" y="287346"/>
                      <a:pt x="328991" y="306439"/>
                    </a:cubicBezTo>
                    <a:lnTo>
                      <a:pt x="328991" y="353035"/>
                    </a:lnTo>
                    <a:lnTo>
                      <a:pt x="304488" y="353035"/>
                    </a:lnTo>
                    <a:lnTo>
                      <a:pt x="304488" y="307136"/>
                    </a:lnTo>
                    <a:cubicBezTo>
                      <a:pt x="304488" y="287557"/>
                      <a:pt x="288466" y="271118"/>
                      <a:pt x="268890" y="271451"/>
                    </a:cubicBezTo>
                    <a:cubicBezTo>
                      <a:pt x="249873" y="271775"/>
                      <a:pt x="234503" y="287345"/>
                      <a:pt x="234503" y="306438"/>
                    </a:cubicBezTo>
                    <a:lnTo>
                      <a:pt x="234503" y="353034"/>
                    </a:lnTo>
                    <a:lnTo>
                      <a:pt x="210000" y="353034"/>
                    </a:lnTo>
                    <a:lnTo>
                      <a:pt x="210000" y="307135"/>
                    </a:lnTo>
                    <a:cubicBezTo>
                      <a:pt x="210000" y="287556"/>
                      <a:pt x="193978" y="271117"/>
                      <a:pt x="174403" y="271451"/>
                    </a:cubicBezTo>
                    <a:cubicBezTo>
                      <a:pt x="155386" y="271776"/>
                      <a:pt x="140016" y="287346"/>
                      <a:pt x="140016" y="306438"/>
                    </a:cubicBezTo>
                    <a:lnTo>
                      <a:pt x="140016" y="353034"/>
                    </a:lnTo>
                    <a:lnTo>
                      <a:pt x="115513" y="353034"/>
                    </a:lnTo>
                    <a:lnTo>
                      <a:pt x="115513" y="307135"/>
                    </a:lnTo>
                    <a:cubicBezTo>
                      <a:pt x="115513" y="287556"/>
                      <a:pt x="99491" y="271117"/>
                      <a:pt x="79915" y="271450"/>
                    </a:cubicBezTo>
                    <a:cubicBezTo>
                      <a:pt x="60897" y="271775"/>
                      <a:pt x="45528" y="287345"/>
                      <a:pt x="45528" y="306437"/>
                    </a:cubicBezTo>
                    <a:lnTo>
                      <a:pt x="45528" y="353033"/>
                    </a:lnTo>
                    <a:lnTo>
                      <a:pt x="26943" y="353033"/>
                    </a:lnTo>
                    <a:cubicBezTo>
                      <a:pt x="25504" y="353033"/>
                      <a:pt x="24337" y="351866"/>
                      <a:pt x="24337" y="350426"/>
                    </a:cubicBezTo>
                    <a:lnTo>
                      <a:pt x="24337" y="261290"/>
                    </a:lnTo>
                    <a:lnTo>
                      <a:pt x="397602" y="261290"/>
                    </a:lnTo>
                    <a:cubicBezTo>
                      <a:pt x="401921" y="261290"/>
                      <a:pt x="405422" y="257789"/>
                      <a:pt x="405422" y="253471"/>
                    </a:cubicBezTo>
                    <a:cubicBezTo>
                      <a:pt x="405422" y="249152"/>
                      <a:pt x="401921" y="245651"/>
                      <a:pt x="397602" y="245651"/>
                    </a:cubicBezTo>
                    <a:lnTo>
                      <a:pt x="15640" y="245651"/>
                    </a:lnTo>
                    <a:lnTo>
                      <a:pt x="15640" y="227386"/>
                    </a:lnTo>
                    <a:lnTo>
                      <a:pt x="188029" y="227386"/>
                    </a:lnTo>
                    <a:cubicBezTo>
                      <a:pt x="192311" y="227386"/>
                      <a:pt x="196045" y="224087"/>
                      <a:pt x="196173" y="219807"/>
                    </a:cubicBezTo>
                    <a:cubicBezTo>
                      <a:pt x="196305" y="215379"/>
                      <a:pt x="192755" y="211746"/>
                      <a:pt x="188357" y="211746"/>
                    </a:cubicBezTo>
                    <a:lnTo>
                      <a:pt x="169714" y="211746"/>
                    </a:lnTo>
                    <a:lnTo>
                      <a:pt x="169714" y="106563"/>
                    </a:lnTo>
                    <a:lnTo>
                      <a:pt x="248540" y="106563"/>
                    </a:lnTo>
                    <a:cubicBezTo>
                      <a:pt x="227388" y="114939"/>
                      <a:pt x="212381" y="135583"/>
                      <a:pt x="212381" y="159678"/>
                    </a:cubicBezTo>
                    <a:cubicBezTo>
                      <a:pt x="212381" y="182828"/>
                      <a:pt x="226234" y="202790"/>
                      <a:pt x="246078" y="211751"/>
                    </a:cubicBezTo>
                    <a:lnTo>
                      <a:pt x="227964" y="211751"/>
                    </a:lnTo>
                    <a:cubicBezTo>
                      <a:pt x="223682" y="211751"/>
                      <a:pt x="219949" y="215050"/>
                      <a:pt x="219820" y="219330"/>
                    </a:cubicBezTo>
                    <a:cubicBezTo>
                      <a:pt x="219688" y="223758"/>
                      <a:pt x="223238" y="227390"/>
                      <a:pt x="227636" y="227390"/>
                    </a:cubicBezTo>
                    <a:lnTo>
                      <a:pt x="522494" y="227390"/>
                    </a:lnTo>
                    <a:lnTo>
                      <a:pt x="522494" y="245655"/>
                    </a:lnTo>
                    <a:lnTo>
                      <a:pt x="435792" y="245655"/>
                    </a:lnTo>
                    <a:cubicBezTo>
                      <a:pt x="431473" y="245655"/>
                      <a:pt x="427972" y="249156"/>
                      <a:pt x="427972" y="253475"/>
                    </a:cubicBezTo>
                    <a:cubicBezTo>
                      <a:pt x="427972" y="257794"/>
                      <a:pt x="431473" y="261295"/>
                      <a:pt x="435792" y="261295"/>
                    </a:cubicBezTo>
                    <a:lnTo>
                      <a:pt x="514656" y="261295"/>
                    </a:lnTo>
                    <a:lnTo>
                      <a:pt x="514656" y="292065"/>
                    </a:lnTo>
                    <a:cubicBezTo>
                      <a:pt x="514656" y="296347"/>
                      <a:pt x="517955" y="300080"/>
                      <a:pt x="522235" y="300210"/>
                    </a:cubicBezTo>
                    <a:cubicBezTo>
                      <a:pt x="526663" y="300342"/>
                      <a:pt x="530295" y="296792"/>
                      <a:pt x="530295" y="292394"/>
                    </a:cubicBezTo>
                    <a:lnTo>
                      <a:pt x="530295" y="259819"/>
                    </a:lnTo>
                    <a:cubicBezTo>
                      <a:pt x="534933" y="257514"/>
                      <a:pt x="538134" y="252739"/>
                      <a:pt x="538134" y="247220"/>
                    </a:cubicBezTo>
                    <a:lnTo>
                      <a:pt x="538134" y="225827"/>
                    </a:lnTo>
                    <a:cubicBezTo>
                      <a:pt x="538134" y="220306"/>
                      <a:pt x="534933" y="215532"/>
                      <a:pt x="530295" y="213227"/>
                    </a:cubicBezTo>
                    <a:close/>
                    <a:moveTo>
                      <a:pt x="439119" y="306441"/>
                    </a:moveTo>
                    <a:cubicBezTo>
                      <a:pt x="439119" y="295770"/>
                      <a:pt x="447801" y="287088"/>
                      <a:pt x="458472" y="287088"/>
                    </a:cubicBezTo>
                    <a:cubicBezTo>
                      <a:pt x="469144" y="287088"/>
                      <a:pt x="477825" y="295770"/>
                      <a:pt x="477825" y="306441"/>
                    </a:cubicBezTo>
                    <a:lnTo>
                      <a:pt x="477825" y="353037"/>
                    </a:lnTo>
                    <a:lnTo>
                      <a:pt x="439118" y="353037"/>
                    </a:lnTo>
                    <a:lnTo>
                      <a:pt x="439118" y="306441"/>
                    </a:lnTo>
                    <a:close/>
                    <a:moveTo>
                      <a:pt x="344632" y="306441"/>
                    </a:moveTo>
                    <a:cubicBezTo>
                      <a:pt x="344632" y="295770"/>
                      <a:pt x="353313" y="287088"/>
                      <a:pt x="363985" y="287088"/>
                    </a:cubicBezTo>
                    <a:cubicBezTo>
                      <a:pt x="374656" y="287088"/>
                      <a:pt x="383337" y="295770"/>
                      <a:pt x="383337" y="306441"/>
                    </a:cubicBezTo>
                    <a:lnTo>
                      <a:pt x="383337" y="353037"/>
                    </a:lnTo>
                    <a:lnTo>
                      <a:pt x="344632" y="353037"/>
                    </a:lnTo>
                    <a:close/>
                    <a:moveTo>
                      <a:pt x="250143" y="306441"/>
                    </a:moveTo>
                    <a:cubicBezTo>
                      <a:pt x="250143" y="295770"/>
                      <a:pt x="258825" y="287088"/>
                      <a:pt x="269496" y="287088"/>
                    </a:cubicBezTo>
                    <a:cubicBezTo>
                      <a:pt x="280167" y="287088"/>
                      <a:pt x="288849" y="295770"/>
                      <a:pt x="288849" y="306441"/>
                    </a:cubicBezTo>
                    <a:lnTo>
                      <a:pt x="288849" y="353037"/>
                    </a:lnTo>
                    <a:lnTo>
                      <a:pt x="250142" y="353037"/>
                    </a:lnTo>
                    <a:lnTo>
                      <a:pt x="250142" y="306441"/>
                    </a:lnTo>
                    <a:close/>
                    <a:moveTo>
                      <a:pt x="155655" y="306441"/>
                    </a:moveTo>
                    <a:cubicBezTo>
                      <a:pt x="155655" y="295770"/>
                      <a:pt x="164337" y="287088"/>
                      <a:pt x="175008" y="287088"/>
                    </a:cubicBezTo>
                    <a:cubicBezTo>
                      <a:pt x="185679" y="287088"/>
                      <a:pt x="194361" y="295770"/>
                      <a:pt x="194361" y="306441"/>
                    </a:cubicBezTo>
                    <a:lnTo>
                      <a:pt x="194361" y="353037"/>
                    </a:lnTo>
                    <a:lnTo>
                      <a:pt x="155655" y="353037"/>
                    </a:lnTo>
                    <a:close/>
                    <a:moveTo>
                      <a:pt x="61168" y="306441"/>
                    </a:moveTo>
                    <a:cubicBezTo>
                      <a:pt x="61168" y="295770"/>
                      <a:pt x="69849" y="287088"/>
                      <a:pt x="80520" y="287088"/>
                    </a:cubicBezTo>
                    <a:cubicBezTo>
                      <a:pt x="91192" y="287088"/>
                      <a:pt x="99873" y="295770"/>
                      <a:pt x="99873" y="306441"/>
                    </a:cubicBezTo>
                    <a:lnTo>
                      <a:pt x="99873" y="353037"/>
                    </a:lnTo>
                    <a:lnTo>
                      <a:pt x="61168" y="353037"/>
                    </a:lnTo>
                    <a:close/>
                    <a:moveTo>
                      <a:pt x="96869" y="145474"/>
                    </a:moveTo>
                    <a:lnTo>
                      <a:pt x="117919" y="145474"/>
                    </a:lnTo>
                    <a:lnTo>
                      <a:pt x="117919" y="179956"/>
                    </a:lnTo>
                    <a:lnTo>
                      <a:pt x="96869" y="179956"/>
                    </a:lnTo>
                    <a:close/>
                    <a:moveTo>
                      <a:pt x="60720" y="145474"/>
                    </a:moveTo>
                    <a:lnTo>
                      <a:pt x="81104" y="145474"/>
                    </a:lnTo>
                    <a:lnTo>
                      <a:pt x="81104" y="179956"/>
                    </a:lnTo>
                    <a:lnTo>
                      <a:pt x="60720" y="179956"/>
                    </a:lnTo>
                    <a:close/>
                    <a:moveTo>
                      <a:pt x="24337" y="169150"/>
                    </a:moveTo>
                    <a:cubicBezTo>
                      <a:pt x="24337" y="168582"/>
                      <a:pt x="24546" y="168038"/>
                      <a:pt x="24927" y="167615"/>
                    </a:cubicBezTo>
                    <a:lnTo>
                      <a:pt x="42077" y="148573"/>
                    </a:lnTo>
                    <a:cubicBezTo>
                      <a:pt x="42894" y="147666"/>
                      <a:pt x="43878" y="146948"/>
                      <a:pt x="44954" y="146425"/>
                    </a:cubicBezTo>
                    <a:lnTo>
                      <a:pt x="44954" y="179954"/>
                    </a:lnTo>
                    <a:lnTo>
                      <a:pt x="24337" y="179954"/>
                    </a:lnTo>
                    <a:close/>
                    <a:moveTo>
                      <a:pt x="154074" y="211751"/>
                    </a:moveTo>
                    <a:lnTo>
                      <a:pt x="24337" y="211751"/>
                    </a:lnTo>
                    <a:lnTo>
                      <a:pt x="24337" y="195595"/>
                    </a:lnTo>
                    <a:lnTo>
                      <a:pt x="154074" y="195595"/>
                    </a:lnTo>
                    <a:close/>
                    <a:moveTo>
                      <a:pt x="154074" y="179956"/>
                    </a:moveTo>
                    <a:lnTo>
                      <a:pt x="133684" y="179956"/>
                    </a:lnTo>
                    <a:lnTo>
                      <a:pt x="133684" y="145474"/>
                    </a:lnTo>
                    <a:lnTo>
                      <a:pt x="154074" y="145474"/>
                    </a:lnTo>
                    <a:close/>
                    <a:moveTo>
                      <a:pt x="456365" y="145474"/>
                    </a:moveTo>
                    <a:lnTo>
                      <a:pt x="477414" y="145474"/>
                    </a:lnTo>
                    <a:lnTo>
                      <a:pt x="477414" y="179956"/>
                    </a:lnTo>
                    <a:lnTo>
                      <a:pt x="456365" y="179956"/>
                    </a:lnTo>
                    <a:close/>
                    <a:moveTo>
                      <a:pt x="419550" y="145474"/>
                    </a:moveTo>
                    <a:lnTo>
                      <a:pt x="440599" y="145474"/>
                    </a:lnTo>
                    <a:lnTo>
                      <a:pt x="440599" y="179956"/>
                    </a:lnTo>
                    <a:lnTo>
                      <a:pt x="419550" y="179956"/>
                    </a:lnTo>
                    <a:close/>
                    <a:moveTo>
                      <a:pt x="403784" y="145474"/>
                    </a:moveTo>
                    <a:lnTo>
                      <a:pt x="403784" y="179956"/>
                    </a:lnTo>
                    <a:lnTo>
                      <a:pt x="384918" y="179956"/>
                    </a:lnTo>
                    <a:lnTo>
                      <a:pt x="384918" y="145474"/>
                    </a:lnTo>
                    <a:close/>
                    <a:moveTo>
                      <a:pt x="141391" y="90924"/>
                    </a:moveTo>
                    <a:lnTo>
                      <a:pt x="141391" y="79308"/>
                    </a:lnTo>
                    <a:cubicBezTo>
                      <a:pt x="141391" y="79109"/>
                      <a:pt x="141501" y="78930"/>
                      <a:pt x="141679" y="78841"/>
                    </a:cubicBezTo>
                    <a:lnTo>
                      <a:pt x="265989" y="16457"/>
                    </a:lnTo>
                    <a:cubicBezTo>
                      <a:pt x="268184" y="15355"/>
                      <a:pt x="270808" y="15355"/>
                      <a:pt x="273004" y="16457"/>
                    </a:cubicBezTo>
                    <a:lnTo>
                      <a:pt x="397314" y="78841"/>
                    </a:lnTo>
                    <a:cubicBezTo>
                      <a:pt x="397492" y="78930"/>
                      <a:pt x="397602" y="79109"/>
                      <a:pt x="397602" y="79308"/>
                    </a:cubicBezTo>
                    <a:lnTo>
                      <a:pt x="397602" y="90924"/>
                    </a:lnTo>
                    <a:close/>
                    <a:moveTo>
                      <a:pt x="228021" y="159679"/>
                    </a:moveTo>
                    <a:cubicBezTo>
                      <a:pt x="228021" y="136809"/>
                      <a:pt x="246626" y="118204"/>
                      <a:pt x="269496" y="118204"/>
                    </a:cubicBezTo>
                    <a:cubicBezTo>
                      <a:pt x="292365" y="118204"/>
                      <a:pt x="310971" y="136809"/>
                      <a:pt x="310971" y="159679"/>
                    </a:cubicBezTo>
                    <a:cubicBezTo>
                      <a:pt x="310971" y="182548"/>
                      <a:pt x="292365" y="201154"/>
                      <a:pt x="269496" y="201154"/>
                    </a:cubicBezTo>
                    <a:cubicBezTo>
                      <a:pt x="246627" y="201154"/>
                      <a:pt x="228021" y="182548"/>
                      <a:pt x="228021" y="159679"/>
                    </a:cubicBezTo>
                    <a:close/>
                    <a:moveTo>
                      <a:pt x="369279" y="211751"/>
                    </a:moveTo>
                    <a:lnTo>
                      <a:pt x="292915" y="211751"/>
                    </a:lnTo>
                    <a:cubicBezTo>
                      <a:pt x="312759" y="202790"/>
                      <a:pt x="326612" y="182828"/>
                      <a:pt x="326612" y="159678"/>
                    </a:cubicBezTo>
                    <a:cubicBezTo>
                      <a:pt x="326612" y="135582"/>
                      <a:pt x="311605" y="114938"/>
                      <a:pt x="290453" y="106563"/>
                    </a:cubicBezTo>
                    <a:lnTo>
                      <a:pt x="369279" y="106563"/>
                    </a:lnTo>
                    <a:close/>
                    <a:moveTo>
                      <a:pt x="514656" y="211751"/>
                    </a:moveTo>
                    <a:lnTo>
                      <a:pt x="384918" y="211751"/>
                    </a:lnTo>
                    <a:lnTo>
                      <a:pt x="384918" y="195595"/>
                    </a:lnTo>
                    <a:lnTo>
                      <a:pt x="514656" y="195595"/>
                    </a:lnTo>
                    <a:close/>
                    <a:moveTo>
                      <a:pt x="514656" y="179956"/>
                    </a:moveTo>
                    <a:lnTo>
                      <a:pt x="493181" y="179956"/>
                    </a:lnTo>
                    <a:lnTo>
                      <a:pt x="493181" y="146061"/>
                    </a:lnTo>
                    <a:cubicBezTo>
                      <a:pt x="494597" y="146583"/>
                      <a:pt x="495887" y="147431"/>
                      <a:pt x="496916" y="148575"/>
                    </a:cubicBezTo>
                    <a:lnTo>
                      <a:pt x="514067" y="167616"/>
                    </a:lnTo>
                    <a:cubicBezTo>
                      <a:pt x="514448" y="168038"/>
                      <a:pt x="514657" y="168583"/>
                      <a:pt x="514657" y="169151"/>
                    </a:cubicBezTo>
                    <a:lnTo>
                      <a:pt x="514657" y="179956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7510" name="Google Shape;7510;ge48d01fb7f_0_3011"/>
          <p:cNvGrpSpPr/>
          <p:nvPr/>
        </p:nvGrpSpPr>
        <p:grpSpPr>
          <a:xfrm>
            <a:off x="183580" y="5987469"/>
            <a:ext cx="441375" cy="441375"/>
            <a:chOff x="181853" y="6040218"/>
            <a:chExt cx="441375" cy="441375"/>
          </a:xfrm>
        </p:grpSpPr>
        <p:sp>
          <p:nvSpPr>
            <p:cNvPr id="7511" name="Google Shape;7511;ge48d01fb7f_0_3011"/>
            <p:cNvSpPr/>
            <p:nvPr/>
          </p:nvSpPr>
          <p:spPr>
            <a:xfrm>
              <a:off x="181853" y="6040218"/>
              <a:ext cx="441375" cy="441375"/>
            </a:xfrm>
            <a:custGeom>
              <a:avLst/>
              <a:gdLst/>
              <a:ahLst/>
              <a:cxnLst/>
              <a:rect l="l" t="t" r="r" b="b"/>
              <a:pathLst>
                <a:path w="441375" h="441375" extrusionOk="0">
                  <a:moveTo>
                    <a:pt x="427137" y="183783"/>
                  </a:moveTo>
                  <a:cubicBezTo>
                    <a:pt x="435402" y="180836"/>
                    <a:pt x="441375" y="173005"/>
                    <a:pt x="441375" y="163736"/>
                  </a:cubicBezTo>
                  <a:lnTo>
                    <a:pt x="441375" y="78308"/>
                  </a:lnTo>
                  <a:cubicBezTo>
                    <a:pt x="441375" y="66534"/>
                    <a:pt x="431793" y="56952"/>
                    <a:pt x="420018" y="56952"/>
                  </a:cubicBezTo>
                  <a:lnTo>
                    <a:pt x="334591" y="56952"/>
                  </a:lnTo>
                  <a:cubicBezTo>
                    <a:pt x="322816" y="56952"/>
                    <a:pt x="313234" y="66534"/>
                    <a:pt x="313234" y="78308"/>
                  </a:cubicBezTo>
                  <a:lnTo>
                    <a:pt x="313234" y="92952"/>
                  </a:lnTo>
                  <a:lnTo>
                    <a:pt x="293166" y="85427"/>
                  </a:lnTo>
                  <a:lnTo>
                    <a:pt x="236463" y="85427"/>
                  </a:lnTo>
                  <a:cubicBezTo>
                    <a:pt x="220930" y="34883"/>
                    <a:pt x="174293" y="0"/>
                    <a:pt x="121022" y="0"/>
                  </a:cubicBezTo>
                  <a:cubicBezTo>
                    <a:pt x="54289" y="0"/>
                    <a:pt x="0" y="54289"/>
                    <a:pt x="0" y="121022"/>
                  </a:cubicBezTo>
                  <a:cubicBezTo>
                    <a:pt x="0" y="177931"/>
                    <a:pt x="39532" y="225664"/>
                    <a:pt x="92546" y="238521"/>
                  </a:cubicBezTo>
                  <a:lnTo>
                    <a:pt x="92546" y="263401"/>
                  </a:lnTo>
                  <a:cubicBezTo>
                    <a:pt x="92546" y="267224"/>
                    <a:pt x="93636" y="270762"/>
                    <a:pt x="95401" y="273873"/>
                  </a:cubicBezTo>
                  <a:cubicBezTo>
                    <a:pt x="89428" y="277661"/>
                    <a:pt x="85427" y="284295"/>
                    <a:pt x="85427" y="291877"/>
                  </a:cubicBezTo>
                  <a:lnTo>
                    <a:pt x="85427" y="405780"/>
                  </a:lnTo>
                  <a:cubicBezTo>
                    <a:pt x="85427" y="425407"/>
                    <a:pt x="101395" y="441375"/>
                    <a:pt x="121022" y="441375"/>
                  </a:cubicBezTo>
                  <a:cubicBezTo>
                    <a:pt x="138207" y="441375"/>
                    <a:pt x="152588" y="429123"/>
                    <a:pt x="155898" y="412899"/>
                  </a:cubicBezTo>
                  <a:lnTo>
                    <a:pt x="391542" y="412899"/>
                  </a:lnTo>
                  <a:cubicBezTo>
                    <a:pt x="419022" y="412899"/>
                    <a:pt x="441375" y="390539"/>
                    <a:pt x="441375" y="363067"/>
                  </a:cubicBezTo>
                  <a:cubicBezTo>
                    <a:pt x="441375" y="351292"/>
                    <a:pt x="431793" y="341710"/>
                    <a:pt x="420018" y="341710"/>
                  </a:cubicBezTo>
                  <a:lnTo>
                    <a:pt x="419833" y="341710"/>
                  </a:lnTo>
                  <a:cubicBezTo>
                    <a:pt x="424354" y="335744"/>
                    <a:pt x="427137" y="328397"/>
                    <a:pt x="427137" y="320353"/>
                  </a:cubicBezTo>
                  <a:close/>
                  <a:moveTo>
                    <a:pt x="327472" y="78308"/>
                  </a:moveTo>
                  <a:cubicBezTo>
                    <a:pt x="327472" y="74379"/>
                    <a:pt x="330668" y="71190"/>
                    <a:pt x="334591" y="71190"/>
                  </a:cubicBezTo>
                  <a:lnTo>
                    <a:pt x="420018" y="71190"/>
                  </a:lnTo>
                  <a:cubicBezTo>
                    <a:pt x="423941" y="71190"/>
                    <a:pt x="427137" y="74379"/>
                    <a:pt x="427137" y="78308"/>
                  </a:cubicBezTo>
                  <a:lnTo>
                    <a:pt x="427137" y="163736"/>
                  </a:lnTo>
                  <a:cubicBezTo>
                    <a:pt x="427137" y="167666"/>
                    <a:pt x="423941" y="170855"/>
                    <a:pt x="420018" y="170855"/>
                  </a:cubicBezTo>
                  <a:lnTo>
                    <a:pt x="384423" y="170855"/>
                  </a:lnTo>
                  <a:lnTo>
                    <a:pt x="334591" y="170855"/>
                  </a:lnTo>
                  <a:cubicBezTo>
                    <a:pt x="330668" y="170855"/>
                    <a:pt x="327472" y="167666"/>
                    <a:pt x="327472" y="163736"/>
                  </a:cubicBezTo>
                  <a:lnTo>
                    <a:pt x="327472" y="143753"/>
                  </a:lnTo>
                  <a:lnTo>
                    <a:pt x="336684" y="140300"/>
                  </a:lnTo>
                  <a:lnTo>
                    <a:pt x="355948" y="159564"/>
                  </a:lnTo>
                  <a:lnTo>
                    <a:pt x="417932" y="97579"/>
                  </a:lnTo>
                  <a:lnTo>
                    <a:pt x="407866" y="87513"/>
                  </a:lnTo>
                  <a:lnTo>
                    <a:pt x="355948" y="139432"/>
                  </a:lnTo>
                  <a:lnTo>
                    <a:pt x="350288" y="133772"/>
                  </a:lnTo>
                  <a:cubicBezTo>
                    <a:pt x="353791" y="130533"/>
                    <a:pt x="355948" y="125949"/>
                    <a:pt x="355948" y="121022"/>
                  </a:cubicBezTo>
                  <a:cubicBezTo>
                    <a:pt x="355948" y="113818"/>
                    <a:pt x="351413" y="107276"/>
                    <a:pt x="344664" y="104734"/>
                  </a:cubicBezTo>
                  <a:lnTo>
                    <a:pt x="327472" y="98291"/>
                  </a:lnTo>
                  <a:close/>
                  <a:moveTo>
                    <a:pt x="355948" y="313234"/>
                  </a:moveTo>
                  <a:lnTo>
                    <a:pt x="341710" y="313234"/>
                  </a:lnTo>
                  <a:lnTo>
                    <a:pt x="341710" y="213569"/>
                  </a:lnTo>
                  <a:lnTo>
                    <a:pt x="355948" y="213569"/>
                  </a:lnTo>
                  <a:close/>
                  <a:moveTo>
                    <a:pt x="327472" y="199331"/>
                  </a:moveTo>
                  <a:lnTo>
                    <a:pt x="327472" y="313234"/>
                  </a:lnTo>
                  <a:lnTo>
                    <a:pt x="313234" y="313234"/>
                  </a:lnTo>
                  <a:lnTo>
                    <a:pt x="313234" y="213569"/>
                  </a:lnTo>
                  <a:lnTo>
                    <a:pt x="270520" y="213569"/>
                  </a:lnTo>
                  <a:lnTo>
                    <a:pt x="270520" y="313234"/>
                  </a:lnTo>
                  <a:lnTo>
                    <a:pt x="256282" y="313234"/>
                  </a:lnTo>
                  <a:lnTo>
                    <a:pt x="256282" y="242044"/>
                  </a:lnTo>
                  <a:lnTo>
                    <a:pt x="213569" y="242044"/>
                  </a:lnTo>
                  <a:lnTo>
                    <a:pt x="213569" y="313234"/>
                  </a:lnTo>
                  <a:lnTo>
                    <a:pt x="185093" y="313234"/>
                  </a:lnTo>
                  <a:lnTo>
                    <a:pt x="185093" y="223578"/>
                  </a:lnTo>
                  <a:cubicBezTo>
                    <a:pt x="200548" y="213896"/>
                    <a:pt x="213718" y="200776"/>
                    <a:pt x="223500" y="185093"/>
                  </a:cubicBezTo>
                  <a:lnTo>
                    <a:pt x="334591" y="185093"/>
                  </a:lnTo>
                  <a:lnTo>
                    <a:pt x="384423" y="185093"/>
                  </a:lnTo>
                  <a:lnTo>
                    <a:pt x="384423" y="313234"/>
                  </a:lnTo>
                  <a:lnTo>
                    <a:pt x="370186" y="313234"/>
                  </a:lnTo>
                  <a:lnTo>
                    <a:pt x="370186" y="199331"/>
                  </a:lnTo>
                  <a:close/>
                  <a:moveTo>
                    <a:pt x="298996" y="313234"/>
                  </a:moveTo>
                  <a:lnTo>
                    <a:pt x="284758" y="313234"/>
                  </a:lnTo>
                  <a:lnTo>
                    <a:pt x="284758" y="227807"/>
                  </a:lnTo>
                  <a:lnTo>
                    <a:pt x="298996" y="227807"/>
                  </a:lnTo>
                  <a:close/>
                  <a:moveTo>
                    <a:pt x="242044" y="313234"/>
                  </a:moveTo>
                  <a:lnTo>
                    <a:pt x="227807" y="313234"/>
                  </a:lnTo>
                  <a:lnTo>
                    <a:pt x="227807" y="256282"/>
                  </a:lnTo>
                  <a:lnTo>
                    <a:pt x="242044" y="256282"/>
                  </a:lnTo>
                  <a:close/>
                  <a:moveTo>
                    <a:pt x="339660" y="123977"/>
                  </a:moveTo>
                  <a:lnTo>
                    <a:pt x="298996" y="139225"/>
                  </a:lnTo>
                  <a:lnTo>
                    <a:pt x="298996" y="102819"/>
                  </a:lnTo>
                  <a:lnTo>
                    <a:pt x="339652" y="118061"/>
                  </a:lnTo>
                  <a:cubicBezTo>
                    <a:pt x="340884" y="118523"/>
                    <a:pt x="341710" y="119712"/>
                    <a:pt x="341710" y="121022"/>
                  </a:cubicBezTo>
                  <a:cubicBezTo>
                    <a:pt x="341710" y="122332"/>
                    <a:pt x="340884" y="123521"/>
                    <a:pt x="339660" y="123977"/>
                  </a:cubicBezTo>
                  <a:close/>
                  <a:moveTo>
                    <a:pt x="284758" y="113903"/>
                  </a:moveTo>
                  <a:lnTo>
                    <a:pt x="142379" y="113903"/>
                  </a:lnTo>
                  <a:lnTo>
                    <a:pt x="142379" y="99665"/>
                  </a:lnTo>
                  <a:lnTo>
                    <a:pt x="284758" y="99665"/>
                  </a:lnTo>
                  <a:close/>
                  <a:moveTo>
                    <a:pt x="106784" y="142379"/>
                  </a:moveTo>
                  <a:cubicBezTo>
                    <a:pt x="95010" y="142379"/>
                    <a:pt x="85427" y="132797"/>
                    <a:pt x="85427" y="121022"/>
                  </a:cubicBezTo>
                  <a:cubicBezTo>
                    <a:pt x="85427" y="109247"/>
                    <a:pt x="95010" y="99665"/>
                    <a:pt x="106784" y="99665"/>
                  </a:cubicBezTo>
                  <a:lnTo>
                    <a:pt x="128141" y="99665"/>
                  </a:lnTo>
                  <a:lnTo>
                    <a:pt x="128141" y="142379"/>
                  </a:lnTo>
                  <a:close/>
                  <a:moveTo>
                    <a:pt x="106784" y="85427"/>
                  </a:moveTo>
                  <a:cubicBezTo>
                    <a:pt x="87157" y="85427"/>
                    <a:pt x="71190" y="101395"/>
                    <a:pt x="71190" y="121022"/>
                  </a:cubicBezTo>
                  <a:cubicBezTo>
                    <a:pt x="71190" y="140649"/>
                    <a:pt x="87157" y="156617"/>
                    <a:pt x="106784" y="156617"/>
                  </a:cubicBezTo>
                  <a:lnTo>
                    <a:pt x="190631" y="156617"/>
                  </a:lnTo>
                  <a:cubicBezTo>
                    <a:pt x="177383" y="182516"/>
                    <a:pt x="150594" y="199331"/>
                    <a:pt x="121022" y="199331"/>
                  </a:cubicBezTo>
                  <a:cubicBezTo>
                    <a:pt x="77846" y="199331"/>
                    <a:pt x="42714" y="164199"/>
                    <a:pt x="42714" y="121022"/>
                  </a:cubicBezTo>
                  <a:cubicBezTo>
                    <a:pt x="42714" y="77846"/>
                    <a:pt x="77846" y="42714"/>
                    <a:pt x="121022" y="42714"/>
                  </a:cubicBezTo>
                  <a:cubicBezTo>
                    <a:pt x="150587" y="42714"/>
                    <a:pt x="177383" y="59529"/>
                    <a:pt x="190631" y="85427"/>
                  </a:cubicBezTo>
                  <a:close/>
                  <a:moveTo>
                    <a:pt x="142379" y="142379"/>
                  </a:moveTo>
                  <a:lnTo>
                    <a:pt x="142379" y="128141"/>
                  </a:lnTo>
                  <a:lnTo>
                    <a:pt x="284758" y="128141"/>
                  </a:lnTo>
                  <a:lnTo>
                    <a:pt x="284758" y="142379"/>
                  </a:lnTo>
                  <a:close/>
                  <a:moveTo>
                    <a:pt x="293166" y="156617"/>
                  </a:moveTo>
                  <a:lnTo>
                    <a:pt x="313234" y="149092"/>
                  </a:lnTo>
                  <a:lnTo>
                    <a:pt x="313234" y="163736"/>
                  </a:lnTo>
                  <a:cubicBezTo>
                    <a:pt x="313234" y="166242"/>
                    <a:pt x="313747" y="168620"/>
                    <a:pt x="314544" y="170855"/>
                  </a:cubicBezTo>
                  <a:lnTo>
                    <a:pt x="231195" y="170855"/>
                  </a:lnTo>
                  <a:cubicBezTo>
                    <a:pt x="233260" y="166277"/>
                    <a:pt x="234968" y="161501"/>
                    <a:pt x="236470" y="156617"/>
                  </a:cubicBezTo>
                  <a:close/>
                  <a:moveTo>
                    <a:pt x="14238" y="121022"/>
                  </a:moveTo>
                  <a:cubicBezTo>
                    <a:pt x="14238" y="62141"/>
                    <a:pt x="62141" y="14238"/>
                    <a:pt x="121022" y="14238"/>
                  </a:cubicBezTo>
                  <a:cubicBezTo>
                    <a:pt x="166548" y="14238"/>
                    <a:pt x="206649" y="43084"/>
                    <a:pt x="221577" y="85427"/>
                  </a:cubicBezTo>
                  <a:lnTo>
                    <a:pt x="206307" y="85427"/>
                  </a:lnTo>
                  <a:cubicBezTo>
                    <a:pt x="192005" y="51178"/>
                    <a:pt x="158390" y="28476"/>
                    <a:pt x="121022" y="28476"/>
                  </a:cubicBezTo>
                  <a:cubicBezTo>
                    <a:pt x="69994" y="28476"/>
                    <a:pt x="28476" y="69994"/>
                    <a:pt x="28476" y="121022"/>
                  </a:cubicBezTo>
                  <a:cubicBezTo>
                    <a:pt x="28476" y="172051"/>
                    <a:pt x="69994" y="213569"/>
                    <a:pt x="121022" y="213569"/>
                  </a:cubicBezTo>
                  <a:cubicBezTo>
                    <a:pt x="158390" y="213569"/>
                    <a:pt x="192005" y="190866"/>
                    <a:pt x="206307" y="156617"/>
                  </a:cubicBezTo>
                  <a:lnTo>
                    <a:pt x="221577" y="156617"/>
                  </a:lnTo>
                  <a:cubicBezTo>
                    <a:pt x="206649" y="198961"/>
                    <a:pt x="166548" y="227807"/>
                    <a:pt x="121022" y="227807"/>
                  </a:cubicBezTo>
                  <a:cubicBezTo>
                    <a:pt x="62141" y="227807"/>
                    <a:pt x="14238" y="179903"/>
                    <a:pt x="14238" y="121022"/>
                  </a:cubicBezTo>
                  <a:close/>
                  <a:moveTo>
                    <a:pt x="121022" y="242044"/>
                  </a:moveTo>
                  <a:cubicBezTo>
                    <a:pt x="125835" y="242044"/>
                    <a:pt x="130569" y="241660"/>
                    <a:pt x="135260" y="241105"/>
                  </a:cubicBezTo>
                  <a:lnTo>
                    <a:pt x="135260" y="263401"/>
                  </a:lnTo>
                  <a:cubicBezTo>
                    <a:pt x="135260" y="267331"/>
                    <a:pt x="132064" y="270520"/>
                    <a:pt x="128141" y="270520"/>
                  </a:cubicBezTo>
                  <a:lnTo>
                    <a:pt x="113903" y="270520"/>
                  </a:lnTo>
                  <a:cubicBezTo>
                    <a:pt x="109981" y="270520"/>
                    <a:pt x="106784" y="267331"/>
                    <a:pt x="106784" y="263401"/>
                  </a:cubicBezTo>
                  <a:lnTo>
                    <a:pt x="106784" y="241133"/>
                  </a:lnTo>
                  <a:cubicBezTo>
                    <a:pt x="111461" y="241681"/>
                    <a:pt x="116196" y="242044"/>
                    <a:pt x="121022" y="242044"/>
                  </a:cubicBezTo>
                  <a:close/>
                  <a:moveTo>
                    <a:pt x="142379" y="405780"/>
                  </a:moveTo>
                  <a:cubicBezTo>
                    <a:pt x="142379" y="417555"/>
                    <a:pt x="132797" y="427137"/>
                    <a:pt x="121022" y="427137"/>
                  </a:cubicBezTo>
                  <a:cubicBezTo>
                    <a:pt x="109247" y="427137"/>
                    <a:pt x="99665" y="417555"/>
                    <a:pt x="99665" y="405780"/>
                  </a:cubicBezTo>
                  <a:lnTo>
                    <a:pt x="99665" y="291877"/>
                  </a:lnTo>
                  <a:cubicBezTo>
                    <a:pt x="99665" y="287947"/>
                    <a:pt x="102862" y="284758"/>
                    <a:pt x="106784" y="284758"/>
                  </a:cubicBezTo>
                  <a:lnTo>
                    <a:pt x="113903" y="284758"/>
                  </a:lnTo>
                  <a:lnTo>
                    <a:pt x="128141" y="284758"/>
                  </a:lnTo>
                  <a:lnTo>
                    <a:pt x="135260" y="284758"/>
                  </a:lnTo>
                  <a:cubicBezTo>
                    <a:pt x="139183" y="284758"/>
                    <a:pt x="142379" y="287947"/>
                    <a:pt x="142379" y="291877"/>
                  </a:cubicBezTo>
                  <a:close/>
                  <a:moveTo>
                    <a:pt x="427137" y="363067"/>
                  </a:moveTo>
                  <a:cubicBezTo>
                    <a:pt x="427137" y="382694"/>
                    <a:pt x="411169" y="398661"/>
                    <a:pt x="391542" y="398661"/>
                  </a:cubicBezTo>
                  <a:lnTo>
                    <a:pt x="156617" y="398661"/>
                  </a:lnTo>
                  <a:lnTo>
                    <a:pt x="156617" y="355948"/>
                  </a:lnTo>
                  <a:lnTo>
                    <a:pt x="391542" y="355948"/>
                  </a:lnTo>
                  <a:lnTo>
                    <a:pt x="420018" y="355948"/>
                  </a:lnTo>
                  <a:cubicBezTo>
                    <a:pt x="423941" y="355948"/>
                    <a:pt x="427137" y="359137"/>
                    <a:pt x="427137" y="363067"/>
                  </a:cubicBezTo>
                  <a:close/>
                  <a:moveTo>
                    <a:pt x="156617" y="341710"/>
                  </a:moveTo>
                  <a:lnTo>
                    <a:pt x="156617" y="291877"/>
                  </a:lnTo>
                  <a:cubicBezTo>
                    <a:pt x="156617" y="284295"/>
                    <a:pt x="152616" y="277661"/>
                    <a:pt x="146643" y="273873"/>
                  </a:cubicBezTo>
                  <a:cubicBezTo>
                    <a:pt x="148409" y="270762"/>
                    <a:pt x="149498" y="267224"/>
                    <a:pt x="149498" y="263401"/>
                  </a:cubicBezTo>
                  <a:lnTo>
                    <a:pt x="149498" y="238592"/>
                  </a:lnTo>
                  <a:cubicBezTo>
                    <a:pt x="156887" y="236798"/>
                    <a:pt x="164028" y="234349"/>
                    <a:pt x="170855" y="231252"/>
                  </a:cubicBezTo>
                  <a:lnTo>
                    <a:pt x="170855" y="313234"/>
                  </a:lnTo>
                  <a:cubicBezTo>
                    <a:pt x="170855" y="321086"/>
                    <a:pt x="177241" y="327472"/>
                    <a:pt x="185093" y="327472"/>
                  </a:cubicBezTo>
                  <a:lnTo>
                    <a:pt x="384423" y="327472"/>
                  </a:lnTo>
                  <a:cubicBezTo>
                    <a:pt x="392276" y="327472"/>
                    <a:pt x="398661" y="321086"/>
                    <a:pt x="398661" y="313234"/>
                  </a:cubicBezTo>
                  <a:lnTo>
                    <a:pt x="398661" y="185093"/>
                  </a:lnTo>
                  <a:lnTo>
                    <a:pt x="412899" y="185093"/>
                  </a:lnTo>
                  <a:lnTo>
                    <a:pt x="412899" y="320353"/>
                  </a:lnTo>
                  <a:cubicBezTo>
                    <a:pt x="412899" y="332128"/>
                    <a:pt x="403317" y="341710"/>
                    <a:pt x="391542" y="34171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2" name="Google Shape;7512;ge48d01fb7f_0_3011"/>
            <p:cNvSpPr/>
            <p:nvPr/>
          </p:nvSpPr>
          <p:spPr>
            <a:xfrm>
              <a:off x="537801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3" name="Google Shape;7513;ge48d01fb7f_0_3011"/>
            <p:cNvSpPr/>
            <p:nvPr/>
          </p:nvSpPr>
          <p:spPr>
            <a:xfrm>
              <a:off x="509325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4" name="Google Shape;7514;ge48d01fb7f_0_3011"/>
            <p:cNvSpPr/>
            <p:nvPr/>
          </p:nvSpPr>
          <p:spPr>
            <a:xfrm>
              <a:off x="566277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515" name="Google Shape;7515;ge48d01fb7f_0_3011"/>
          <p:cNvGrpSpPr/>
          <p:nvPr/>
        </p:nvGrpSpPr>
        <p:grpSpPr>
          <a:xfrm>
            <a:off x="199593" y="396189"/>
            <a:ext cx="442606" cy="542464"/>
            <a:chOff x="4819650" y="1862137"/>
            <a:chExt cx="2558414" cy="3135630"/>
          </a:xfrm>
        </p:grpSpPr>
        <p:sp>
          <p:nvSpPr>
            <p:cNvPr id="7516" name="Google Shape;7516;ge48d01fb7f_0_3011"/>
            <p:cNvSpPr/>
            <p:nvPr/>
          </p:nvSpPr>
          <p:spPr>
            <a:xfrm>
              <a:off x="6353175" y="3360420"/>
              <a:ext cx="621029" cy="45720"/>
            </a:xfrm>
            <a:custGeom>
              <a:avLst/>
              <a:gdLst/>
              <a:ahLst/>
              <a:cxnLst/>
              <a:rect l="l" t="t" r="r" b="b"/>
              <a:pathLst>
                <a:path w="621029" h="45720" extrusionOk="0">
                  <a:moveTo>
                    <a:pt x="38100" y="20002"/>
                  </a:moveTo>
                  <a:lnTo>
                    <a:pt x="0" y="32385"/>
                  </a:lnTo>
                  <a:cubicBezTo>
                    <a:pt x="11430" y="39052"/>
                    <a:pt x="27622" y="44767"/>
                    <a:pt x="50483" y="44767"/>
                  </a:cubicBezTo>
                  <a:cubicBezTo>
                    <a:pt x="51435" y="44767"/>
                    <a:pt x="53340" y="44767"/>
                    <a:pt x="54292" y="44767"/>
                  </a:cubicBezTo>
                  <a:cubicBezTo>
                    <a:pt x="58103" y="44767"/>
                    <a:pt x="60960" y="44767"/>
                    <a:pt x="63817" y="45720"/>
                  </a:cubicBezTo>
                  <a:lnTo>
                    <a:pt x="604838" y="45720"/>
                  </a:lnTo>
                  <a:cubicBezTo>
                    <a:pt x="610553" y="30480"/>
                    <a:pt x="616268" y="15240"/>
                    <a:pt x="621030" y="0"/>
                  </a:cubicBezTo>
                  <a:lnTo>
                    <a:pt x="83820" y="0"/>
                  </a:lnTo>
                  <a:cubicBezTo>
                    <a:pt x="70485" y="7620"/>
                    <a:pt x="55245" y="14288"/>
                    <a:pt x="38100" y="20002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7" name="Google Shape;7517;ge48d01fb7f_0_3011"/>
            <p:cNvSpPr/>
            <p:nvPr/>
          </p:nvSpPr>
          <p:spPr>
            <a:xfrm>
              <a:off x="5218747" y="3360420"/>
              <a:ext cx="625792" cy="45720"/>
            </a:xfrm>
            <a:custGeom>
              <a:avLst/>
              <a:gdLst/>
              <a:ahLst/>
              <a:cxnLst/>
              <a:rect l="l" t="t" r="r" b="b"/>
              <a:pathLst>
                <a:path w="625792" h="45720" extrusionOk="0">
                  <a:moveTo>
                    <a:pt x="570548" y="44767"/>
                  </a:moveTo>
                  <a:cubicBezTo>
                    <a:pt x="572453" y="44767"/>
                    <a:pt x="573405" y="44767"/>
                    <a:pt x="575310" y="44767"/>
                  </a:cubicBezTo>
                  <a:cubicBezTo>
                    <a:pt x="599123" y="44767"/>
                    <a:pt x="614363" y="39052"/>
                    <a:pt x="625793" y="32385"/>
                  </a:cubicBezTo>
                  <a:lnTo>
                    <a:pt x="587693" y="20002"/>
                  </a:lnTo>
                  <a:cubicBezTo>
                    <a:pt x="570548" y="14288"/>
                    <a:pt x="555307" y="7620"/>
                    <a:pt x="541020" y="0"/>
                  </a:cubicBezTo>
                  <a:lnTo>
                    <a:pt x="0" y="0"/>
                  </a:lnTo>
                  <a:cubicBezTo>
                    <a:pt x="4763" y="15240"/>
                    <a:pt x="10477" y="30480"/>
                    <a:pt x="16192" y="45720"/>
                  </a:cubicBezTo>
                  <a:lnTo>
                    <a:pt x="561023" y="45720"/>
                  </a:lnTo>
                  <a:cubicBezTo>
                    <a:pt x="563880" y="44767"/>
                    <a:pt x="566738" y="44767"/>
                    <a:pt x="570548" y="44767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8" name="Google Shape;7518;ge48d01fb7f_0_3011"/>
            <p:cNvSpPr/>
            <p:nvPr/>
          </p:nvSpPr>
          <p:spPr>
            <a:xfrm>
              <a:off x="6231254" y="3445192"/>
              <a:ext cx="710565" cy="45720"/>
            </a:xfrm>
            <a:custGeom>
              <a:avLst/>
              <a:gdLst/>
              <a:ahLst/>
              <a:cxnLst/>
              <a:rect l="l" t="t" r="r" b="b"/>
              <a:pathLst>
                <a:path w="710565" h="45720" extrusionOk="0">
                  <a:moveTo>
                    <a:pt x="188595" y="953"/>
                  </a:moveTo>
                  <a:cubicBezTo>
                    <a:pt x="167640" y="14288"/>
                    <a:pt x="124778" y="27623"/>
                    <a:pt x="81915" y="27623"/>
                  </a:cubicBezTo>
                  <a:lnTo>
                    <a:pt x="80963" y="27623"/>
                  </a:lnTo>
                  <a:cubicBezTo>
                    <a:pt x="77153" y="27623"/>
                    <a:pt x="73342" y="26670"/>
                    <a:pt x="70485" y="25717"/>
                  </a:cubicBezTo>
                  <a:cubicBezTo>
                    <a:pt x="57150" y="33338"/>
                    <a:pt x="26670" y="41910"/>
                    <a:pt x="0" y="45720"/>
                  </a:cubicBezTo>
                  <a:lnTo>
                    <a:pt x="688658" y="45720"/>
                  </a:lnTo>
                  <a:cubicBezTo>
                    <a:pt x="696278" y="30480"/>
                    <a:pt x="703898" y="15240"/>
                    <a:pt x="710565" y="0"/>
                  </a:cubicBezTo>
                  <a:lnTo>
                    <a:pt x="189548" y="0"/>
                  </a:lnTo>
                  <a:cubicBezTo>
                    <a:pt x="189548" y="953"/>
                    <a:pt x="189548" y="953"/>
                    <a:pt x="188595" y="953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9" name="Google Shape;7519;ge48d01fb7f_0_3011"/>
            <p:cNvSpPr/>
            <p:nvPr/>
          </p:nvSpPr>
          <p:spPr>
            <a:xfrm>
              <a:off x="5252085" y="3446145"/>
              <a:ext cx="714374" cy="45720"/>
            </a:xfrm>
            <a:custGeom>
              <a:avLst/>
              <a:gdLst/>
              <a:ahLst/>
              <a:cxnLst/>
              <a:rect l="l" t="t" r="r" b="b"/>
              <a:pathLst>
                <a:path w="714374" h="45720" extrusionOk="0">
                  <a:moveTo>
                    <a:pt x="643890" y="25717"/>
                  </a:moveTo>
                  <a:cubicBezTo>
                    <a:pt x="641032" y="26670"/>
                    <a:pt x="637223" y="27622"/>
                    <a:pt x="633413" y="27622"/>
                  </a:cubicBezTo>
                  <a:lnTo>
                    <a:pt x="632460" y="27622"/>
                  </a:lnTo>
                  <a:cubicBezTo>
                    <a:pt x="589598" y="27622"/>
                    <a:pt x="546735" y="14288"/>
                    <a:pt x="525780" y="952"/>
                  </a:cubicBezTo>
                  <a:cubicBezTo>
                    <a:pt x="525780" y="952"/>
                    <a:pt x="524828" y="0"/>
                    <a:pt x="523875" y="0"/>
                  </a:cubicBezTo>
                  <a:lnTo>
                    <a:pt x="0" y="0"/>
                  </a:lnTo>
                  <a:cubicBezTo>
                    <a:pt x="6667" y="15240"/>
                    <a:pt x="14288" y="30480"/>
                    <a:pt x="21907" y="45720"/>
                  </a:cubicBezTo>
                  <a:lnTo>
                    <a:pt x="714375" y="45720"/>
                  </a:lnTo>
                  <a:cubicBezTo>
                    <a:pt x="687705" y="41910"/>
                    <a:pt x="657225" y="33338"/>
                    <a:pt x="643890" y="25717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0" name="Google Shape;7520;ge48d01fb7f_0_3011"/>
            <p:cNvSpPr/>
            <p:nvPr/>
          </p:nvSpPr>
          <p:spPr>
            <a:xfrm>
              <a:off x="4989989" y="1862137"/>
              <a:ext cx="2212551" cy="2412682"/>
            </a:xfrm>
            <a:custGeom>
              <a:avLst/>
              <a:gdLst/>
              <a:ahLst/>
              <a:cxnLst/>
              <a:rect l="l" t="t" r="r" b="b"/>
              <a:pathLst>
                <a:path w="2212551" h="2412682" extrusionOk="0">
                  <a:moveTo>
                    <a:pt x="78263" y="1206818"/>
                  </a:moveTo>
                  <a:cubicBezTo>
                    <a:pt x="54450" y="1213485"/>
                    <a:pt x="36353" y="1225868"/>
                    <a:pt x="23018" y="1245870"/>
                  </a:cubicBezTo>
                  <a:cubicBezTo>
                    <a:pt x="-23655" y="1316355"/>
                    <a:pt x="10635" y="1460183"/>
                    <a:pt x="38258" y="1575435"/>
                  </a:cubicBezTo>
                  <a:cubicBezTo>
                    <a:pt x="47783" y="1616393"/>
                    <a:pt x="57308" y="1655445"/>
                    <a:pt x="61118" y="1684973"/>
                  </a:cubicBezTo>
                  <a:cubicBezTo>
                    <a:pt x="62070" y="1689735"/>
                    <a:pt x="62070" y="1695450"/>
                    <a:pt x="63023" y="1701165"/>
                  </a:cubicBezTo>
                  <a:cubicBezTo>
                    <a:pt x="67785" y="1736408"/>
                    <a:pt x="73500" y="1777365"/>
                    <a:pt x="65880" y="1802130"/>
                  </a:cubicBezTo>
                  <a:lnTo>
                    <a:pt x="63023" y="1809750"/>
                  </a:lnTo>
                  <a:lnTo>
                    <a:pt x="70643" y="1811655"/>
                  </a:lnTo>
                  <a:cubicBezTo>
                    <a:pt x="96360" y="1817370"/>
                    <a:pt x="128745" y="1842135"/>
                    <a:pt x="157320" y="1864995"/>
                  </a:cubicBezTo>
                  <a:cubicBezTo>
                    <a:pt x="161130" y="1868805"/>
                    <a:pt x="165893" y="1871663"/>
                    <a:pt x="169703" y="1874520"/>
                  </a:cubicBezTo>
                  <a:cubicBezTo>
                    <a:pt x="192563" y="1892618"/>
                    <a:pt x="222090" y="1920240"/>
                    <a:pt x="252570" y="1948815"/>
                  </a:cubicBezTo>
                  <a:cubicBezTo>
                    <a:pt x="336390" y="2027873"/>
                    <a:pt x="441165" y="2126933"/>
                    <a:pt x="524985" y="2126933"/>
                  </a:cubicBezTo>
                  <a:cubicBezTo>
                    <a:pt x="526890" y="2126933"/>
                    <a:pt x="528795" y="2126933"/>
                    <a:pt x="530700" y="2126933"/>
                  </a:cubicBezTo>
                  <a:cubicBezTo>
                    <a:pt x="554513" y="2125980"/>
                    <a:pt x="575468" y="2115503"/>
                    <a:pt x="592613" y="2098358"/>
                  </a:cubicBezTo>
                  <a:cubicBezTo>
                    <a:pt x="585945" y="2122170"/>
                    <a:pt x="587850" y="2145030"/>
                    <a:pt x="599280" y="2165985"/>
                  </a:cubicBezTo>
                  <a:cubicBezTo>
                    <a:pt x="637380" y="2241233"/>
                    <a:pt x="778350" y="2284095"/>
                    <a:pt x="891698" y="2317433"/>
                  </a:cubicBezTo>
                  <a:cubicBezTo>
                    <a:pt x="932655" y="2329815"/>
                    <a:pt x="970755" y="2341245"/>
                    <a:pt x="997425" y="2352675"/>
                  </a:cubicBezTo>
                  <a:cubicBezTo>
                    <a:pt x="1002188" y="2354580"/>
                    <a:pt x="1006950" y="2356485"/>
                    <a:pt x="1011713" y="2358390"/>
                  </a:cubicBezTo>
                  <a:cubicBezTo>
                    <a:pt x="1045050" y="2371725"/>
                    <a:pt x="1083150" y="2386965"/>
                    <a:pt x="1101248" y="2406968"/>
                  </a:cubicBezTo>
                  <a:lnTo>
                    <a:pt x="1106963" y="2412683"/>
                  </a:lnTo>
                  <a:lnTo>
                    <a:pt x="1112678" y="2406968"/>
                  </a:lnTo>
                  <a:cubicBezTo>
                    <a:pt x="1130775" y="2387918"/>
                    <a:pt x="1168875" y="2372678"/>
                    <a:pt x="1202213" y="2358390"/>
                  </a:cubicBezTo>
                  <a:cubicBezTo>
                    <a:pt x="1206975" y="2356485"/>
                    <a:pt x="1211738" y="2354580"/>
                    <a:pt x="1216500" y="2352675"/>
                  </a:cubicBezTo>
                  <a:cubicBezTo>
                    <a:pt x="1243170" y="2341245"/>
                    <a:pt x="1282223" y="2329815"/>
                    <a:pt x="1322228" y="2317433"/>
                  </a:cubicBezTo>
                  <a:cubicBezTo>
                    <a:pt x="1435575" y="2283143"/>
                    <a:pt x="1576545" y="2241233"/>
                    <a:pt x="1614645" y="2165985"/>
                  </a:cubicBezTo>
                  <a:cubicBezTo>
                    <a:pt x="1625123" y="2145030"/>
                    <a:pt x="1627028" y="2121218"/>
                    <a:pt x="1620360" y="2097405"/>
                  </a:cubicBezTo>
                  <a:cubicBezTo>
                    <a:pt x="1637505" y="2114550"/>
                    <a:pt x="1658460" y="2124075"/>
                    <a:pt x="1682273" y="2125980"/>
                  </a:cubicBezTo>
                  <a:cubicBezTo>
                    <a:pt x="1684178" y="2125980"/>
                    <a:pt x="1686083" y="2125980"/>
                    <a:pt x="1687988" y="2125980"/>
                  </a:cubicBezTo>
                  <a:cubicBezTo>
                    <a:pt x="1771808" y="2125980"/>
                    <a:pt x="1875630" y="2027873"/>
                    <a:pt x="1960403" y="1947863"/>
                  </a:cubicBezTo>
                  <a:cubicBezTo>
                    <a:pt x="1990883" y="1918335"/>
                    <a:pt x="2020410" y="1891665"/>
                    <a:pt x="2043270" y="1873568"/>
                  </a:cubicBezTo>
                  <a:cubicBezTo>
                    <a:pt x="2047080" y="1870710"/>
                    <a:pt x="2051843" y="1866900"/>
                    <a:pt x="2055653" y="1864043"/>
                  </a:cubicBezTo>
                  <a:cubicBezTo>
                    <a:pt x="2084228" y="1842135"/>
                    <a:pt x="2116613" y="1816418"/>
                    <a:pt x="2142330" y="1810703"/>
                  </a:cubicBezTo>
                  <a:lnTo>
                    <a:pt x="2149950" y="1808798"/>
                  </a:lnTo>
                  <a:lnTo>
                    <a:pt x="2147093" y="1801178"/>
                  </a:lnTo>
                  <a:cubicBezTo>
                    <a:pt x="2139473" y="1776413"/>
                    <a:pt x="2145188" y="1735455"/>
                    <a:pt x="2149950" y="1700213"/>
                  </a:cubicBezTo>
                  <a:cubicBezTo>
                    <a:pt x="2150903" y="1694498"/>
                    <a:pt x="2151855" y="1689735"/>
                    <a:pt x="2151855" y="1684020"/>
                  </a:cubicBezTo>
                  <a:cubicBezTo>
                    <a:pt x="2155665" y="1655445"/>
                    <a:pt x="2165190" y="1616393"/>
                    <a:pt x="2174715" y="1574483"/>
                  </a:cubicBezTo>
                  <a:cubicBezTo>
                    <a:pt x="2202338" y="1459230"/>
                    <a:pt x="2235675" y="1315403"/>
                    <a:pt x="2189955" y="1244918"/>
                  </a:cubicBezTo>
                  <a:cubicBezTo>
                    <a:pt x="2176620" y="1224915"/>
                    <a:pt x="2157570" y="1211580"/>
                    <a:pt x="2133758" y="1205865"/>
                  </a:cubicBezTo>
                  <a:cubicBezTo>
                    <a:pt x="2157570" y="1199198"/>
                    <a:pt x="2175668" y="1186815"/>
                    <a:pt x="2189003" y="1166813"/>
                  </a:cubicBezTo>
                  <a:cubicBezTo>
                    <a:pt x="2235675" y="1096328"/>
                    <a:pt x="2201385" y="952500"/>
                    <a:pt x="2173763" y="837248"/>
                  </a:cubicBezTo>
                  <a:cubicBezTo>
                    <a:pt x="2164238" y="796290"/>
                    <a:pt x="2154713" y="757238"/>
                    <a:pt x="2150903" y="727710"/>
                  </a:cubicBezTo>
                  <a:cubicBezTo>
                    <a:pt x="2149950" y="722948"/>
                    <a:pt x="2149950" y="717233"/>
                    <a:pt x="2148998" y="711518"/>
                  </a:cubicBezTo>
                  <a:cubicBezTo>
                    <a:pt x="2144235" y="676275"/>
                    <a:pt x="2138520" y="635318"/>
                    <a:pt x="2146140" y="610553"/>
                  </a:cubicBezTo>
                  <a:lnTo>
                    <a:pt x="2148998" y="602933"/>
                  </a:lnTo>
                  <a:lnTo>
                    <a:pt x="2141378" y="601028"/>
                  </a:lnTo>
                  <a:cubicBezTo>
                    <a:pt x="2115660" y="595313"/>
                    <a:pt x="2083275" y="570548"/>
                    <a:pt x="2054700" y="547688"/>
                  </a:cubicBezTo>
                  <a:cubicBezTo>
                    <a:pt x="2049938" y="543878"/>
                    <a:pt x="2046128" y="541020"/>
                    <a:pt x="2042318" y="538163"/>
                  </a:cubicBezTo>
                  <a:cubicBezTo>
                    <a:pt x="2019458" y="520065"/>
                    <a:pt x="1989930" y="492443"/>
                    <a:pt x="1959450" y="463868"/>
                  </a:cubicBezTo>
                  <a:cubicBezTo>
                    <a:pt x="1875630" y="384810"/>
                    <a:pt x="1770855" y="285750"/>
                    <a:pt x="1687035" y="285750"/>
                  </a:cubicBezTo>
                  <a:cubicBezTo>
                    <a:pt x="1685130" y="285750"/>
                    <a:pt x="1683225" y="285750"/>
                    <a:pt x="1681320" y="285750"/>
                  </a:cubicBezTo>
                  <a:cubicBezTo>
                    <a:pt x="1657508" y="286703"/>
                    <a:pt x="1636553" y="297180"/>
                    <a:pt x="1619408" y="314325"/>
                  </a:cubicBezTo>
                  <a:cubicBezTo>
                    <a:pt x="1626075" y="290513"/>
                    <a:pt x="1624170" y="267653"/>
                    <a:pt x="1612740" y="246698"/>
                  </a:cubicBezTo>
                  <a:cubicBezTo>
                    <a:pt x="1574640" y="171450"/>
                    <a:pt x="1433670" y="128588"/>
                    <a:pt x="1319370" y="95250"/>
                  </a:cubicBezTo>
                  <a:cubicBezTo>
                    <a:pt x="1278413" y="82868"/>
                    <a:pt x="1240313" y="71438"/>
                    <a:pt x="1213643" y="60008"/>
                  </a:cubicBezTo>
                  <a:cubicBezTo>
                    <a:pt x="1208880" y="58103"/>
                    <a:pt x="1204118" y="56197"/>
                    <a:pt x="1199355" y="54293"/>
                  </a:cubicBezTo>
                  <a:cubicBezTo>
                    <a:pt x="1166018" y="40958"/>
                    <a:pt x="1127918" y="25717"/>
                    <a:pt x="1109820" y="5715"/>
                  </a:cubicBezTo>
                  <a:lnTo>
                    <a:pt x="1106010" y="0"/>
                  </a:lnTo>
                  <a:lnTo>
                    <a:pt x="1100295" y="5715"/>
                  </a:lnTo>
                  <a:cubicBezTo>
                    <a:pt x="1082198" y="24765"/>
                    <a:pt x="1044098" y="40005"/>
                    <a:pt x="1010760" y="54293"/>
                  </a:cubicBezTo>
                  <a:cubicBezTo>
                    <a:pt x="1005998" y="56197"/>
                    <a:pt x="1001235" y="58103"/>
                    <a:pt x="996473" y="60008"/>
                  </a:cubicBezTo>
                  <a:cubicBezTo>
                    <a:pt x="969803" y="71438"/>
                    <a:pt x="930750" y="82868"/>
                    <a:pt x="890745" y="95250"/>
                  </a:cubicBezTo>
                  <a:cubicBezTo>
                    <a:pt x="777398" y="129540"/>
                    <a:pt x="636428" y="171450"/>
                    <a:pt x="598328" y="246698"/>
                  </a:cubicBezTo>
                  <a:cubicBezTo>
                    <a:pt x="587850" y="267653"/>
                    <a:pt x="585945" y="291465"/>
                    <a:pt x="592613" y="315278"/>
                  </a:cubicBezTo>
                  <a:cubicBezTo>
                    <a:pt x="575468" y="298133"/>
                    <a:pt x="554513" y="288608"/>
                    <a:pt x="530700" y="286703"/>
                  </a:cubicBezTo>
                  <a:cubicBezTo>
                    <a:pt x="445928" y="281940"/>
                    <a:pt x="339248" y="382905"/>
                    <a:pt x="252570" y="464820"/>
                  </a:cubicBezTo>
                  <a:cubicBezTo>
                    <a:pt x="222090" y="494348"/>
                    <a:pt x="192563" y="521018"/>
                    <a:pt x="169703" y="539115"/>
                  </a:cubicBezTo>
                  <a:cubicBezTo>
                    <a:pt x="165893" y="541973"/>
                    <a:pt x="161130" y="545783"/>
                    <a:pt x="157320" y="548640"/>
                  </a:cubicBezTo>
                  <a:cubicBezTo>
                    <a:pt x="128745" y="570548"/>
                    <a:pt x="96360" y="596265"/>
                    <a:pt x="70643" y="601980"/>
                  </a:cubicBezTo>
                  <a:lnTo>
                    <a:pt x="63023" y="603885"/>
                  </a:lnTo>
                  <a:lnTo>
                    <a:pt x="65880" y="611505"/>
                  </a:lnTo>
                  <a:cubicBezTo>
                    <a:pt x="73500" y="636270"/>
                    <a:pt x="67785" y="677228"/>
                    <a:pt x="63023" y="712470"/>
                  </a:cubicBezTo>
                  <a:cubicBezTo>
                    <a:pt x="62070" y="718185"/>
                    <a:pt x="61118" y="722948"/>
                    <a:pt x="61118" y="728663"/>
                  </a:cubicBezTo>
                  <a:cubicBezTo>
                    <a:pt x="57308" y="757238"/>
                    <a:pt x="47783" y="796290"/>
                    <a:pt x="38258" y="838200"/>
                  </a:cubicBezTo>
                  <a:cubicBezTo>
                    <a:pt x="10635" y="953453"/>
                    <a:pt x="-22702" y="1097280"/>
                    <a:pt x="23018" y="1167765"/>
                  </a:cubicBezTo>
                  <a:cubicBezTo>
                    <a:pt x="35400" y="1187768"/>
                    <a:pt x="53498" y="1201103"/>
                    <a:pt x="78263" y="1206818"/>
                  </a:cubicBezTo>
                  <a:close/>
                  <a:moveTo>
                    <a:pt x="1106963" y="193358"/>
                  </a:moveTo>
                  <a:cubicBezTo>
                    <a:pt x="1663223" y="193358"/>
                    <a:pt x="2115660" y="647700"/>
                    <a:pt x="2115660" y="1206818"/>
                  </a:cubicBezTo>
                  <a:cubicBezTo>
                    <a:pt x="2115660" y="1765935"/>
                    <a:pt x="1663223" y="2220278"/>
                    <a:pt x="1106963" y="2220278"/>
                  </a:cubicBezTo>
                  <a:cubicBezTo>
                    <a:pt x="550703" y="2220278"/>
                    <a:pt x="98265" y="1765935"/>
                    <a:pt x="98265" y="1206818"/>
                  </a:cubicBezTo>
                  <a:cubicBezTo>
                    <a:pt x="98265" y="647700"/>
                    <a:pt x="550703" y="193358"/>
                    <a:pt x="1106963" y="19335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1" name="Google Shape;7521;ge48d01fb7f_0_3011"/>
            <p:cNvSpPr/>
            <p:nvPr/>
          </p:nvSpPr>
          <p:spPr>
            <a:xfrm>
              <a:off x="5638800" y="3871912"/>
              <a:ext cx="916304" cy="45720"/>
            </a:xfrm>
            <a:custGeom>
              <a:avLst/>
              <a:gdLst/>
              <a:ahLst/>
              <a:cxnLst/>
              <a:rect l="l" t="t" r="r" b="b"/>
              <a:pathLst>
                <a:path w="916304" h="45720" extrusionOk="0">
                  <a:moveTo>
                    <a:pt x="90488" y="45720"/>
                  </a:moveTo>
                  <a:lnTo>
                    <a:pt x="825818" y="45720"/>
                  </a:lnTo>
                  <a:cubicBezTo>
                    <a:pt x="857250" y="32385"/>
                    <a:pt x="887730" y="17145"/>
                    <a:pt x="916305" y="0"/>
                  </a:cubicBezTo>
                  <a:lnTo>
                    <a:pt x="0" y="0"/>
                  </a:lnTo>
                  <a:cubicBezTo>
                    <a:pt x="28575" y="16192"/>
                    <a:pt x="59055" y="31433"/>
                    <a:pt x="90488" y="4572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2" name="Google Shape;7522;ge48d01fb7f_0_3011"/>
            <p:cNvSpPr/>
            <p:nvPr/>
          </p:nvSpPr>
          <p:spPr>
            <a:xfrm>
              <a:off x="5838825" y="3957637"/>
              <a:ext cx="516254" cy="36195"/>
            </a:xfrm>
            <a:custGeom>
              <a:avLst/>
              <a:gdLst/>
              <a:ahLst/>
              <a:cxnLst/>
              <a:rect l="l" t="t" r="r" b="b"/>
              <a:pathLst>
                <a:path w="516254" h="36195" extrusionOk="0">
                  <a:moveTo>
                    <a:pt x="258128" y="36195"/>
                  </a:moveTo>
                  <a:cubicBezTo>
                    <a:pt x="347663" y="36195"/>
                    <a:pt x="434340" y="23813"/>
                    <a:pt x="516255" y="0"/>
                  </a:cubicBezTo>
                  <a:lnTo>
                    <a:pt x="0" y="0"/>
                  </a:lnTo>
                  <a:cubicBezTo>
                    <a:pt x="81915" y="22860"/>
                    <a:pt x="168592" y="36195"/>
                    <a:pt x="258128" y="3619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3" name="Google Shape;7523;ge48d01fb7f_0_3011"/>
            <p:cNvSpPr/>
            <p:nvPr/>
          </p:nvSpPr>
          <p:spPr>
            <a:xfrm>
              <a:off x="6180772" y="3058477"/>
              <a:ext cx="205999" cy="305752"/>
            </a:xfrm>
            <a:custGeom>
              <a:avLst/>
              <a:gdLst/>
              <a:ahLst/>
              <a:cxnLst/>
              <a:rect l="l" t="t" r="r" b="b"/>
              <a:pathLst>
                <a:path w="205999" h="305752" extrusionOk="0">
                  <a:moveTo>
                    <a:pt x="140018" y="11430"/>
                  </a:moveTo>
                  <a:cubicBezTo>
                    <a:pt x="134303" y="5715"/>
                    <a:pt x="115253" y="0"/>
                    <a:pt x="92393" y="0"/>
                  </a:cubicBezTo>
                  <a:cubicBezTo>
                    <a:pt x="81915" y="0"/>
                    <a:pt x="72390" y="952"/>
                    <a:pt x="62865" y="3810"/>
                  </a:cubicBezTo>
                  <a:cubicBezTo>
                    <a:pt x="28575" y="12382"/>
                    <a:pt x="0" y="48577"/>
                    <a:pt x="0" y="66675"/>
                  </a:cubicBezTo>
                  <a:cubicBezTo>
                    <a:pt x="10478" y="80010"/>
                    <a:pt x="23813" y="94297"/>
                    <a:pt x="36195" y="106680"/>
                  </a:cubicBezTo>
                  <a:cubicBezTo>
                    <a:pt x="63818" y="133350"/>
                    <a:pt x="89535" y="160020"/>
                    <a:pt x="90488" y="196215"/>
                  </a:cubicBezTo>
                  <a:cubicBezTo>
                    <a:pt x="91440" y="213360"/>
                    <a:pt x="88583" y="228600"/>
                    <a:pt x="82868" y="243840"/>
                  </a:cubicBezTo>
                  <a:cubicBezTo>
                    <a:pt x="70485" y="276225"/>
                    <a:pt x="40958" y="295275"/>
                    <a:pt x="14288" y="305752"/>
                  </a:cubicBezTo>
                  <a:cubicBezTo>
                    <a:pt x="92393" y="301942"/>
                    <a:pt x="149543" y="284797"/>
                    <a:pt x="179070" y="253365"/>
                  </a:cubicBezTo>
                  <a:cubicBezTo>
                    <a:pt x="199073" y="233363"/>
                    <a:pt x="207645" y="206692"/>
                    <a:pt x="205740" y="174307"/>
                  </a:cubicBezTo>
                  <a:cubicBezTo>
                    <a:pt x="203835" y="152400"/>
                    <a:pt x="187643" y="130492"/>
                    <a:pt x="172403" y="108585"/>
                  </a:cubicBezTo>
                  <a:cubicBezTo>
                    <a:pt x="150495" y="79057"/>
                    <a:pt x="127635" y="47625"/>
                    <a:pt x="140018" y="11430"/>
                  </a:cubicBezTo>
                  <a:cubicBezTo>
                    <a:pt x="140970" y="11430"/>
                    <a:pt x="140018" y="11430"/>
                    <a:pt x="140018" y="1143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4" name="Google Shape;7524;ge48d01fb7f_0_3011"/>
            <p:cNvSpPr/>
            <p:nvPr/>
          </p:nvSpPr>
          <p:spPr>
            <a:xfrm>
              <a:off x="6236970" y="3089909"/>
              <a:ext cx="262116" cy="284797"/>
            </a:xfrm>
            <a:custGeom>
              <a:avLst/>
              <a:gdLst/>
              <a:ahLst/>
              <a:cxnLst/>
              <a:rect l="l" t="t" r="r" b="b"/>
              <a:pathLst>
                <a:path w="262116" h="284797" extrusionOk="0">
                  <a:moveTo>
                    <a:pt x="190500" y="0"/>
                  </a:moveTo>
                  <a:cubicBezTo>
                    <a:pt x="178117" y="0"/>
                    <a:pt x="160020" y="953"/>
                    <a:pt x="142875" y="7620"/>
                  </a:cubicBezTo>
                  <a:cubicBezTo>
                    <a:pt x="121920" y="15240"/>
                    <a:pt x="109538" y="22860"/>
                    <a:pt x="104775" y="30480"/>
                  </a:cubicBezTo>
                  <a:cubicBezTo>
                    <a:pt x="111442" y="42863"/>
                    <a:pt x="120015" y="56198"/>
                    <a:pt x="129540" y="67628"/>
                  </a:cubicBezTo>
                  <a:cubicBezTo>
                    <a:pt x="146685" y="90488"/>
                    <a:pt x="163830" y="114300"/>
                    <a:pt x="165735" y="140970"/>
                  </a:cubicBezTo>
                  <a:cubicBezTo>
                    <a:pt x="168592" y="178118"/>
                    <a:pt x="158115" y="208598"/>
                    <a:pt x="135255" y="231458"/>
                  </a:cubicBezTo>
                  <a:cubicBezTo>
                    <a:pt x="107633" y="260033"/>
                    <a:pt x="61913" y="278130"/>
                    <a:pt x="0" y="284798"/>
                  </a:cubicBezTo>
                  <a:cubicBezTo>
                    <a:pt x="4763" y="284798"/>
                    <a:pt x="8572" y="284798"/>
                    <a:pt x="13335" y="284798"/>
                  </a:cubicBezTo>
                  <a:cubicBezTo>
                    <a:pt x="105727" y="284798"/>
                    <a:pt x="180975" y="263843"/>
                    <a:pt x="223838" y="225743"/>
                  </a:cubicBezTo>
                  <a:cubicBezTo>
                    <a:pt x="250508" y="201930"/>
                    <a:pt x="263842" y="173355"/>
                    <a:pt x="261938" y="140970"/>
                  </a:cubicBezTo>
                  <a:cubicBezTo>
                    <a:pt x="260985" y="119063"/>
                    <a:pt x="248602" y="101918"/>
                    <a:pt x="237172" y="84773"/>
                  </a:cubicBezTo>
                  <a:cubicBezTo>
                    <a:pt x="220980" y="61913"/>
                    <a:pt x="202883" y="36195"/>
                    <a:pt x="222885" y="953"/>
                  </a:cubicBezTo>
                  <a:cubicBezTo>
                    <a:pt x="216217" y="1905"/>
                    <a:pt x="204788" y="0"/>
                    <a:pt x="190500" y="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5" name="Google Shape;7525;ge48d01fb7f_0_3011"/>
            <p:cNvSpPr/>
            <p:nvPr/>
          </p:nvSpPr>
          <p:spPr>
            <a:xfrm>
              <a:off x="5940559" y="3035617"/>
              <a:ext cx="315693" cy="330517"/>
            </a:xfrm>
            <a:custGeom>
              <a:avLst/>
              <a:gdLst/>
              <a:ahLst/>
              <a:cxnLst/>
              <a:rect l="l" t="t" r="r" b="b"/>
              <a:pathLst>
                <a:path w="315693" h="330517" extrusionOk="0">
                  <a:moveTo>
                    <a:pt x="308793" y="260985"/>
                  </a:moveTo>
                  <a:cubicBezTo>
                    <a:pt x="314507" y="247650"/>
                    <a:pt x="316412" y="234315"/>
                    <a:pt x="315460" y="219075"/>
                  </a:cubicBezTo>
                  <a:cubicBezTo>
                    <a:pt x="313555" y="188595"/>
                    <a:pt x="290695" y="163830"/>
                    <a:pt x="265930" y="140017"/>
                  </a:cubicBezTo>
                  <a:cubicBezTo>
                    <a:pt x="257357" y="131445"/>
                    <a:pt x="212590" y="87630"/>
                    <a:pt x="196398" y="49530"/>
                  </a:cubicBezTo>
                  <a:lnTo>
                    <a:pt x="193540" y="43815"/>
                  </a:lnTo>
                  <a:cubicBezTo>
                    <a:pt x="183062" y="16192"/>
                    <a:pt x="175443" y="0"/>
                    <a:pt x="157345" y="0"/>
                  </a:cubicBezTo>
                  <a:cubicBezTo>
                    <a:pt x="140200" y="0"/>
                    <a:pt x="131628" y="18098"/>
                    <a:pt x="120198" y="45720"/>
                  </a:cubicBezTo>
                  <a:cubicBezTo>
                    <a:pt x="119245" y="46673"/>
                    <a:pt x="89718" y="102870"/>
                    <a:pt x="46855" y="143828"/>
                  </a:cubicBezTo>
                  <a:cubicBezTo>
                    <a:pt x="22090" y="166688"/>
                    <a:pt x="1135" y="190500"/>
                    <a:pt x="182" y="220028"/>
                  </a:cubicBezTo>
                  <a:cubicBezTo>
                    <a:pt x="-770" y="234315"/>
                    <a:pt x="2087" y="247650"/>
                    <a:pt x="6850" y="261938"/>
                  </a:cubicBezTo>
                  <a:cubicBezTo>
                    <a:pt x="24948" y="309563"/>
                    <a:pt x="94480" y="330517"/>
                    <a:pt x="155440" y="330517"/>
                  </a:cubicBezTo>
                  <a:lnTo>
                    <a:pt x="158298" y="330517"/>
                  </a:lnTo>
                  <a:lnTo>
                    <a:pt x="158298" y="330517"/>
                  </a:lnTo>
                  <a:lnTo>
                    <a:pt x="158298" y="330517"/>
                  </a:lnTo>
                  <a:lnTo>
                    <a:pt x="161155" y="330517"/>
                  </a:lnTo>
                  <a:cubicBezTo>
                    <a:pt x="221162" y="329565"/>
                    <a:pt x="290695" y="308610"/>
                    <a:pt x="308793" y="26098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6" name="Google Shape;7526;ge48d01fb7f_0_3011"/>
            <p:cNvSpPr/>
            <p:nvPr/>
          </p:nvSpPr>
          <p:spPr>
            <a:xfrm>
              <a:off x="5809990" y="3058477"/>
              <a:ext cx="205999" cy="305752"/>
            </a:xfrm>
            <a:custGeom>
              <a:avLst/>
              <a:gdLst/>
              <a:ahLst/>
              <a:cxnLst/>
              <a:rect l="l" t="t" r="r" b="b"/>
              <a:pathLst>
                <a:path w="205999" h="305752" extrusionOk="0">
                  <a:moveTo>
                    <a:pt x="259" y="174307"/>
                  </a:moveTo>
                  <a:cubicBezTo>
                    <a:pt x="-1646" y="206692"/>
                    <a:pt x="6927" y="233363"/>
                    <a:pt x="26929" y="253365"/>
                  </a:cubicBezTo>
                  <a:cubicBezTo>
                    <a:pt x="56457" y="283845"/>
                    <a:pt x="113607" y="301942"/>
                    <a:pt x="191712" y="305752"/>
                  </a:cubicBezTo>
                  <a:cubicBezTo>
                    <a:pt x="165042" y="295275"/>
                    <a:pt x="135514" y="276225"/>
                    <a:pt x="123132" y="243840"/>
                  </a:cubicBezTo>
                  <a:cubicBezTo>
                    <a:pt x="117417" y="228600"/>
                    <a:pt x="114559" y="212407"/>
                    <a:pt x="115512" y="196215"/>
                  </a:cubicBezTo>
                  <a:cubicBezTo>
                    <a:pt x="117417" y="160020"/>
                    <a:pt x="142182" y="133350"/>
                    <a:pt x="169804" y="106680"/>
                  </a:cubicBezTo>
                  <a:cubicBezTo>
                    <a:pt x="182187" y="94297"/>
                    <a:pt x="195522" y="80010"/>
                    <a:pt x="205999" y="66675"/>
                  </a:cubicBezTo>
                  <a:cubicBezTo>
                    <a:pt x="205999" y="48577"/>
                    <a:pt x="177424" y="12382"/>
                    <a:pt x="143134" y="3810"/>
                  </a:cubicBezTo>
                  <a:cubicBezTo>
                    <a:pt x="133609" y="1905"/>
                    <a:pt x="124084" y="0"/>
                    <a:pt x="113607" y="0"/>
                  </a:cubicBezTo>
                  <a:cubicBezTo>
                    <a:pt x="90747" y="0"/>
                    <a:pt x="71697" y="5715"/>
                    <a:pt x="65982" y="11430"/>
                  </a:cubicBezTo>
                  <a:cubicBezTo>
                    <a:pt x="65982" y="11430"/>
                    <a:pt x="65029" y="12382"/>
                    <a:pt x="65029" y="12382"/>
                  </a:cubicBezTo>
                  <a:cubicBezTo>
                    <a:pt x="78364" y="48577"/>
                    <a:pt x="55504" y="79057"/>
                    <a:pt x="33597" y="109538"/>
                  </a:cubicBezTo>
                  <a:cubicBezTo>
                    <a:pt x="18357" y="130492"/>
                    <a:pt x="2164" y="152400"/>
                    <a:pt x="259" y="174307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7" name="Google Shape;7527;ge48d01fb7f_0_3011"/>
            <p:cNvSpPr/>
            <p:nvPr/>
          </p:nvSpPr>
          <p:spPr>
            <a:xfrm>
              <a:off x="5698628" y="3091815"/>
              <a:ext cx="262116" cy="284797"/>
            </a:xfrm>
            <a:custGeom>
              <a:avLst/>
              <a:gdLst/>
              <a:ahLst/>
              <a:cxnLst/>
              <a:rect l="l" t="t" r="r" b="b"/>
              <a:pathLst>
                <a:path w="262116" h="284797" extrusionOk="0">
                  <a:moveTo>
                    <a:pt x="179" y="140970"/>
                  </a:moveTo>
                  <a:cubicBezTo>
                    <a:pt x="-1726" y="173355"/>
                    <a:pt x="11609" y="201930"/>
                    <a:pt x="38279" y="225742"/>
                  </a:cubicBezTo>
                  <a:cubicBezTo>
                    <a:pt x="81142" y="263842"/>
                    <a:pt x="156389" y="284797"/>
                    <a:pt x="248781" y="284797"/>
                  </a:cubicBezTo>
                  <a:cubicBezTo>
                    <a:pt x="253544" y="284797"/>
                    <a:pt x="257354" y="284797"/>
                    <a:pt x="262117" y="284797"/>
                  </a:cubicBezTo>
                  <a:cubicBezTo>
                    <a:pt x="199252" y="277177"/>
                    <a:pt x="154484" y="259080"/>
                    <a:pt x="126862" y="231457"/>
                  </a:cubicBezTo>
                  <a:cubicBezTo>
                    <a:pt x="104002" y="207645"/>
                    <a:pt x="93524" y="177165"/>
                    <a:pt x="96382" y="140970"/>
                  </a:cubicBezTo>
                  <a:cubicBezTo>
                    <a:pt x="98287" y="114300"/>
                    <a:pt x="115432" y="90488"/>
                    <a:pt x="132577" y="67627"/>
                  </a:cubicBezTo>
                  <a:cubicBezTo>
                    <a:pt x="142102" y="55245"/>
                    <a:pt x="150674" y="42863"/>
                    <a:pt x="157342" y="30480"/>
                  </a:cubicBezTo>
                  <a:cubicBezTo>
                    <a:pt x="152579" y="21907"/>
                    <a:pt x="140197" y="14288"/>
                    <a:pt x="119242" y="7620"/>
                  </a:cubicBezTo>
                  <a:cubicBezTo>
                    <a:pt x="102097" y="1905"/>
                    <a:pt x="83047" y="0"/>
                    <a:pt x="71617" y="0"/>
                  </a:cubicBezTo>
                  <a:cubicBezTo>
                    <a:pt x="57329" y="0"/>
                    <a:pt x="45899" y="1905"/>
                    <a:pt x="40184" y="3810"/>
                  </a:cubicBezTo>
                  <a:cubicBezTo>
                    <a:pt x="61139" y="39052"/>
                    <a:pt x="42089" y="64770"/>
                    <a:pt x="25897" y="87630"/>
                  </a:cubicBezTo>
                  <a:cubicBezTo>
                    <a:pt x="13514" y="101917"/>
                    <a:pt x="2084" y="119063"/>
                    <a:pt x="179" y="14097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8" name="Google Shape;7528;ge48d01fb7f_0_3011"/>
            <p:cNvSpPr/>
            <p:nvPr/>
          </p:nvSpPr>
          <p:spPr>
            <a:xfrm>
              <a:off x="5791200" y="3389947"/>
              <a:ext cx="150495" cy="61912"/>
            </a:xfrm>
            <a:custGeom>
              <a:avLst/>
              <a:gdLst/>
              <a:ahLst/>
              <a:cxnLst/>
              <a:rect l="l" t="t" r="r" b="b"/>
              <a:pathLst>
                <a:path w="150495" h="61912" extrusionOk="0">
                  <a:moveTo>
                    <a:pt x="122873" y="25718"/>
                  </a:moveTo>
                  <a:cubicBezTo>
                    <a:pt x="126683" y="23813"/>
                    <a:pt x="129540" y="21908"/>
                    <a:pt x="131445" y="20003"/>
                  </a:cubicBezTo>
                  <a:cubicBezTo>
                    <a:pt x="137160" y="16193"/>
                    <a:pt x="140970" y="12383"/>
                    <a:pt x="144780" y="8573"/>
                  </a:cubicBezTo>
                  <a:cubicBezTo>
                    <a:pt x="146685" y="6668"/>
                    <a:pt x="148590" y="4763"/>
                    <a:pt x="150495" y="2858"/>
                  </a:cubicBezTo>
                  <a:cubicBezTo>
                    <a:pt x="132398" y="2858"/>
                    <a:pt x="115252" y="1905"/>
                    <a:pt x="98108" y="0"/>
                  </a:cubicBezTo>
                  <a:lnTo>
                    <a:pt x="98108" y="0"/>
                  </a:lnTo>
                  <a:cubicBezTo>
                    <a:pt x="96202" y="0"/>
                    <a:pt x="95250" y="953"/>
                    <a:pt x="94298" y="1905"/>
                  </a:cubicBezTo>
                  <a:cubicBezTo>
                    <a:pt x="92392" y="3810"/>
                    <a:pt x="89535" y="5715"/>
                    <a:pt x="87630" y="7620"/>
                  </a:cubicBezTo>
                  <a:cubicBezTo>
                    <a:pt x="73342" y="20003"/>
                    <a:pt x="49530" y="40005"/>
                    <a:pt x="1905" y="40005"/>
                  </a:cubicBezTo>
                  <a:lnTo>
                    <a:pt x="0" y="40005"/>
                  </a:lnTo>
                  <a:cubicBezTo>
                    <a:pt x="16192" y="48578"/>
                    <a:pt x="53340" y="60960"/>
                    <a:pt x="92392" y="61913"/>
                  </a:cubicBezTo>
                  <a:lnTo>
                    <a:pt x="92392" y="61913"/>
                  </a:lnTo>
                  <a:cubicBezTo>
                    <a:pt x="96202" y="61913"/>
                    <a:pt x="97155" y="60960"/>
                    <a:pt x="97155" y="59055"/>
                  </a:cubicBezTo>
                  <a:cubicBezTo>
                    <a:pt x="97155" y="56198"/>
                    <a:pt x="97155" y="54293"/>
                    <a:pt x="97155" y="52388"/>
                  </a:cubicBezTo>
                  <a:cubicBezTo>
                    <a:pt x="100013" y="40005"/>
                    <a:pt x="110490" y="33338"/>
                    <a:pt x="122873" y="2571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9" name="Google Shape;7529;ge48d01fb7f_0_3011"/>
            <p:cNvSpPr/>
            <p:nvPr/>
          </p:nvSpPr>
          <p:spPr>
            <a:xfrm>
              <a:off x="5904547" y="3388995"/>
              <a:ext cx="103822" cy="80962"/>
            </a:xfrm>
            <a:custGeom>
              <a:avLst/>
              <a:gdLst/>
              <a:ahLst/>
              <a:cxnLst/>
              <a:rect l="l" t="t" r="r" b="b"/>
              <a:pathLst>
                <a:path w="103822" h="80962" extrusionOk="0">
                  <a:moveTo>
                    <a:pt x="68580" y="80963"/>
                  </a:moveTo>
                  <a:cubicBezTo>
                    <a:pt x="78105" y="80963"/>
                    <a:pt x="87630" y="80010"/>
                    <a:pt x="94298" y="77152"/>
                  </a:cubicBezTo>
                  <a:cubicBezTo>
                    <a:pt x="99060" y="75247"/>
                    <a:pt x="102870" y="73342"/>
                    <a:pt x="103823" y="71438"/>
                  </a:cubicBezTo>
                  <a:cubicBezTo>
                    <a:pt x="101918" y="69533"/>
                    <a:pt x="100965" y="67627"/>
                    <a:pt x="99060" y="65722"/>
                  </a:cubicBezTo>
                  <a:cubicBezTo>
                    <a:pt x="88582" y="48577"/>
                    <a:pt x="81915" y="21908"/>
                    <a:pt x="101918" y="952"/>
                  </a:cubicBezTo>
                  <a:cubicBezTo>
                    <a:pt x="101918" y="952"/>
                    <a:pt x="101918" y="952"/>
                    <a:pt x="102870" y="0"/>
                  </a:cubicBezTo>
                  <a:cubicBezTo>
                    <a:pt x="97155" y="952"/>
                    <a:pt x="90487" y="952"/>
                    <a:pt x="84773" y="952"/>
                  </a:cubicBezTo>
                  <a:cubicBezTo>
                    <a:pt x="55245" y="4763"/>
                    <a:pt x="49530" y="10477"/>
                    <a:pt x="42862" y="19050"/>
                  </a:cubicBezTo>
                  <a:cubicBezTo>
                    <a:pt x="39052" y="22860"/>
                    <a:pt x="34290" y="27622"/>
                    <a:pt x="27623" y="33338"/>
                  </a:cubicBezTo>
                  <a:cubicBezTo>
                    <a:pt x="24765" y="35242"/>
                    <a:pt x="21907" y="37147"/>
                    <a:pt x="19050" y="39052"/>
                  </a:cubicBezTo>
                  <a:cubicBezTo>
                    <a:pt x="9525" y="44767"/>
                    <a:pt x="952" y="50483"/>
                    <a:pt x="0" y="55245"/>
                  </a:cubicBezTo>
                  <a:cubicBezTo>
                    <a:pt x="0" y="57150"/>
                    <a:pt x="0" y="58102"/>
                    <a:pt x="1905" y="60960"/>
                  </a:cubicBezTo>
                  <a:cubicBezTo>
                    <a:pt x="8573" y="71438"/>
                    <a:pt x="39052" y="80963"/>
                    <a:pt x="68580" y="80963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0" name="Google Shape;7530;ge48d01fb7f_0_3011"/>
            <p:cNvSpPr/>
            <p:nvPr/>
          </p:nvSpPr>
          <p:spPr>
            <a:xfrm>
              <a:off x="6010121" y="3382327"/>
              <a:ext cx="179377" cy="129539"/>
            </a:xfrm>
            <a:custGeom>
              <a:avLst/>
              <a:gdLst/>
              <a:ahLst/>
              <a:cxnLst/>
              <a:rect l="l" t="t" r="r" b="b"/>
              <a:pathLst>
                <a:path w="179377" h="129539" extrusionOk="0">
                  <a:moveTo>
                    <a:pt x="88736" y="0"/>
                  </a:moveTo>
                  <a:lnTo>
                    <a:pt x="88736" y="0"/>
                  </a:lnTo>
                  <a:lnTo>
                    <a:pt x="87784" y="0"/>
                  </a:lnTo>
                  <a:cubicBezTo>
                    <a:pt x="44921" y="0"/>
                    <a:pt x="20156" y="5715"/>
                    <a:pt x="8726" y="19050"/>
                  </a:cubicBezTo>
                  <a:cubicBezTo>
                    <a:pt x="-4609" y="33338"/>
                    <a:pt x="-799" y="52388"/>
                    <a:pt x="7774" y="64770"/>
                  </a:cubicBezTo>
                  <a:cubicBezTo>
                    <a:pt x="9679" y="67627"/>
                    <a:pt x="11584" y="70485"/>
                    <a:pt x="14441" y="72390"/>
                  </a:cubicBezTo>
                  <a:lnTo>
                    <a:pt x="16346" y="74295"/>
                  </a:lnTo>
                  <a:cubicBezTo>
                    <a:pt x="23014" y="79057"/>
                    <a:pt x="30634" y="81915"/>
                    <a:pt x="38254" y="84772"/>
                  </a:cubicBezTo>
                  <a:cubicBezTo>
                    <a:pt x="56351" y="91440"/>
                    <a:pt x="76354" y="99060"/>
                    <a:pt x="89689" y="129540"/>
                  </a:cubicBezTo>
                  <a:cubicBezTo>
                    <a:pt x="103024" y="98107"/>
                    <a:pt x="123026" y="91440"/>
                    <a:pt x="141124" y="84772"/>
                  </a:cubicBezTo>
                  <a:cubicBezTo>
                    <a:pt x="148744" y="81915"/>
                    <a:pt x="156364" y="79057"/>
                    <a:pt x="163031" y="74295"/>
                  </a:cubicBezTo>
                  <a:lnTo>
                    <a:pt x="164936" y="72390"/>
                  </a:lnTo>
                  <a:cubicBezTo>
                    <a:pt x="167794" y="70485"/>
                    <a:pt x="169699" y="67627"/>
                    <a:pt x="171604" y="64770"/>
                  </a:cubicBezTo>
                  <a:cubicBezTo>
                    <a:pt x="180176" y="52388"/>
                    <a:pt x="183986" y="33338"/>
                    <a:pt x="170651" y="19050"/>
                  </a:cubicBezTo>
                  <a:cubicBezTo>
                    <a:pt x="157316" y="5715"/>
                    <a:pt x="131599" y="0"/>
                    <a:pt x="88736" y="0"/>
                  </a:cubicBezTo>
                  <a:lnTo>
                    <a:pt x="88736" y="0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1" name="Google Shape;7531;ge48d01fb7f_0_3011"/>
            <p:cNvSpPr/>
            <p:nvPr/>
          </p:nvSpPr>
          <p:spPr>
            <a:xfrm>
              <a:off x="6188392" y="3388995"/>
              <a:ext cx="104775" cy="81914"/>
            </a:xfrm>
            <a:custGeom>
              <a:avLst/>
              <a:gdLst/>
              <a:ahLst/>
              <a:cxnLst/>
              <a:rect l="l" t="t" r="r" b="b"/>
              <a:pathLst>
                <a:path w="104775" h="81914" extrusionOk="0">
                  <a:moveTo>
                    <a:pt x="0" y="72390"/>
                  </a:moveTo>
                  <a:cubicBezTo>
                    <a:pt x="1905" y="74295"/>
                    <a:pt x="4763" y="77152"/>
                    <a:pt x="9525" y="78105"/>
                  </a:cubicBezTo>
                  <a:cubicBezTo>
                    <a:pt x="16192" y="80010"/>
                    <a:pt x="24765" y="81915"/>
                    <a:pt x="35242" y="81915"/>
                  </a:cubicBezTo>
                  <a:cubicBezTo>
                    <a:pt x="64770" y="81915"/>
                    <a:pt x="95250" y="72390"/>
                    <a:pt x="102870" y="60960"/>
                  </a:cubicBezTo>
                  <a:cubicBezTo>
                    <a:pt x="104775" y="59055"/>
                    <a:pt x="104775" y="57150"/>
                    <a:pt x="104775" y="55245"/>
                  </a:cubicBezTo>
                  <a:cubicBezTo>
                    <a:pt x="103823" y="50483"/>
                    <a:pt x="95250" y="44767"/>
                    <a:pt x="85725" y="39052"/>
                  </a:cubicBezTo>
                  <a:cubicBezTo>
                    <a:pt x="82867" y="37147"/>
                    <a:pt x="80010" y="35242"/>
                    <a:pt x="77153" y="33338"/>
                  </a:cubicBezTo>
                  <a:cubicBezTo>
                    <a:pt x="69533" y="28575"/>
                    <a:pt x="65723" y="23813"/>
                    <a:pt x="61913" y="19050"/>
                  </a:cubicBezTo>
                  <a:cubicBezTo>
                    <a:pt x="54292" y="11430"/>
                    <a:pt x="48578" y="4763"/>
                    <a:pt x="20003" y="952"/>
                  </a:cubicBezTo>
                  <a:cubicBezTo>
                    <a:pt x="14288" y="952"/>
                    <a:pt x="8573" y="0"/>
                    <a:pt x="1905" y="0"/>
                  </a:cubicBezTo>
                  <a:cubicBezTo>
                    <a:pt x="1905" y="0"/>
                    <a:pt x="1905" y="0"/>
                    <a:pt x="2858" y="952"/>
                  </a:cubicBezTo>
                  <a:cubicBezTo>
                    <a:pt x="21908" y="21908"/>
                    <a:pt x="16192" y="49530"/>
                    <a:pt x="5715" y="65722"/>
                  </a:cubicBezTo>
                  <a:cubicBezTo>
                    <a:pt x="3810" y="67627"/>
                    <a:pt x="1905" y="70485"/>
                    <a:pt x="0" y="7239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2" name="Google Shape;7532;ge48d01fb7f_0_3011"/>
            <p:cNvSpPr/>
            <p:nvPr/>
          </p:nvSpPr>
          <p:spPr>
            <a:xfrm>
              <a:off x="6255067" y="3388042"/>
              <a:ext cx="150495" cy="61912"/>
            </a:xfrm>
            <a:custGeom>
              <a:avLst/>
              <a:gdLst/>
              <a:ahLst/>
              <a:cxnLst/>
              <a:rect l="l" t="t" r="r" b="b"/>
              <a:pathLst>
                <a:path w="150495" h="61912" extrusionOk="0">
                  <a:moveTo>
                    <a:pt x="58103" y="61913"/>
                  </a:moveTo>
                  <a:lnTo>
                    <a:pt x="58103" y="61913"/>
                  </a:lnTo>
                  <a:cubicBezTo>
                    <a:pt x="97155" y="61913"/>
                    <a:pt x="135255" y="49530"/>
                    <a:pt x="150495" y="40005"/>
                  </a:cubicBezTo>
                  <a:lnTo>
                    <a:pt x="148590" y="40005"/>
                  </a:lnTo>
                  <a:cubicBezTo>
                    <a:pt x="100965" y="40005"/>
                    <a:pt x="77153" y="20003"/>
                    <a:pt x="62865" y="7620"/>
                  </a:cubicBezTo>
                  <a:cubicBezTo>
                    <a:pt x="60960" y="5715"/>
                    <a:pt x="58103" y="3810"/>
                    <a:pt x="56198" y="1905"/>
                  </a:cubicBezTo>
                  <a:cubicBezTo>
                    <a:pt x="55245" y="953"/>
                    <a:pt x="54292" y="953"/>
                    <a:pt x="52388" y="0"/>
                  </a:cubicBezTo>
                  <a:lnTo>
                    <a:pt x="52388" y="0"/>
                  </a:lnTo>
                  <a:cubicBezTo>
                    <a:pt x="35242" y="1905"/>
                    <a:pt x="17145" y="2858"/>
                    <a:pt x="0" y="2858"/>
                  </a:cubicBezTo>
                  <a:cubicBezTo>
                    <a:pt x="1905" y="4763"/>
                    <a:pt x="3810" y="6667"/>
                    <a:pt x="5715" y="8573"/>
                  </a:cubicBezTo>
                  <a:cubicBezTo>
                    <a:pt x="9525" y="12383"/>
                    <a:pt x="12383" y="16192"/>
                    <a:pt x="19050" y="20003"/>
                  </a:cubicBezTo>
                  <a:cubicBezTo>
                    <a:pt x="21908" y="21908"/>
                    <a:pt x="24765" y="23813"/>
                    <a:pt x="27623" y="25717"/>
                  </a:cubicBezTo>
                  <a:cubicBezTo>
                    <a:pt x="40005" y="33338"/>
                    <a:pt x="50483" y="40005"/>
                    <a:pt x="52388" y="51435"/>
                  </a:cubicBezTo>
                  <a:cubicBezTo>
                    <a:pt x="52388" y="53340"/>
                    <a:pt x="53340" y="56198"/>
                    <a:pt x="52388" y="58103"/>
                  </a:cubicBezTo>
                  <a:cubicBezTo>
                    <a:pt x="53340" y="60960"/>
                    <a:pt x="54292" y="61913"/>
                    <a:pt x="58103" y="61913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3" name="Google Shape;7533;ge48d01fb7f_0_3011"/>
            <p:cNvSpPr/>
            <p:nvPr/>
          </p:nvSpPr>
          <p:spPr>
            <a:xfrm>
              <a:off x="5622575" y="3664505"/>
              <a:ext cx="433339" cy="150232"/>
            </a:xfrm>
            <a:custGeom>
              <a:avLst/>
              <a:gdLst/>
              <a:ahLst/>
              <a:cxnLst/>
              <a:rect l="l" t="t" r="r" b="b"/>
              <a:pathLst>
                <a:path w="433339" h="150232" extrusionOk="0">
                  <a:moveTo>
                    <a:pt x="281020" y="82629"/>
                  </a:moveTo>
                  <a:cubicBezTo>
                    <a:pt x="285782" y="84534"/>
                    <a:pt x="349600" y="103584"/>
                    <a:pt x="361982" y="104537"/>
                  </a:cubicBezTo>
                  <a:cubicBezTo>
                    <a:pt x="382937" y="107394"/>
                    <a:pt x="404845" y="106442"/>
                    <a:pt x="421037" y="92154"/>
                  </a:cubicBezTo>
                  <a:cubicBezTo>
                    <a:pt x="421990" y="91202"/>
                    <a:pt x="422942" y="90249"/>
                    <a:pt x="424847" y="89297"/>
                  </a:cubicBezTo>
                  <a:cubicBezTo>
                    <a:pt x="427705" y="85487"/>
                    <a:pt x="430562" y="82629"/>
                    <a:pt x="431515" y="78819"/>
                  </a:cubicBezTo>
                  <a:cubicBezTo>
                    <a:pt x="440087" y="56912"/>
                    <a:pt x="419132" y="30242"/>
                    <a:pt x="354362" y="15002"/>
                  </a:cubicBezTo>
                  <a:cubicBezTo>
                    <a:pt x="274352" y="-4048"/>
                    <a:pt x="153385" y="-6906"/>
                    <a:pt x="67660" y="17859"/>
                  </a:cubicBezTo>
                  <a:cubicBezTo>
                    <a:pt x="19082" y="32147"/>
                    <a:pt x="-920" y="52149"/>
                    <a:pt x="32" y="72152"/>
                  </a:cubicBezTo>
                  <a:cubicBezTo>
                    <a:pt x="32" y="77867"/>
                    <a:pt x="1937" y="82629"/>
                    <a:pt x="4795" y="88344"/>
                  </a:cubicBezTo>
                  <a:lnTo>
                    <a:pt x="4795" y="88344"/>
                  </a:lnTo>
                  <a:cubicBezTo>
                    <a:pt x="10510" y="97869"/>
                    <a:pt x="20035" y="107394"/>
                    <a:pt x="33370" y="115014"/>
                  </a:cubicBezTo>
                  <a:cubicBezTo>
                    <a:pt x="40037" y="118824"/>
                    <a:pt x="46705" y="122634"/>
                    <a:pt x="55277" y="125492"/>
                  </a:cubicBezTo>
                  <a:lnTo>
                    <a:pt x="55277" y="125492"/>
                  </a:lnTo>
                  <a:cubicBezTo>
                    <a:pt x="69565" y="131207"/>
                    <a:pt x="84805" y="135969"/>
                    <a:pt x="102902" y="138827"/>
                  </a:cubicBezTo>
                  <a:cubicBezTo>
                    <a:pt x="150527" y="148352"/>
                    <a:pt x="208630" y="152162"/>
                    <a:pt x="258160" y="149304"/>
                  </a:cubicBezTo>
                  <a:cubicBezTo>
                    <a:pt x="330550" y="145494"/>
                    <a:pt x="324835" y="123587"/>
                    <a:pt x="309595" y="114062"/>
                  </a:cubicBezTo>
                  <a:cubicBezTo>
                    <a:pt x="305785" y="112157"/>
                    <a:pt x="287687" y="102632"/>
                    <a:pt x="275305" y="93107"/>
                  </a:cubicBezTo>
                  <a:cubicBezTo>
                    <a:pt x="264827" y="86439"/>
                    <a:pt x="271495" y="78819"/>
                    <a:pt x="281020" y="82629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4" name="Google Shape;7534;ge48d01fb7f_0_3011"/>
            <p:cNvSpPr/>
            <p:nvPr/>
          </p:nvSpPr>
          <p:spPr>
            <a:xfrm>
              <a:off x="5892164" y="3782377"/>
              <a:ext cx="786764" cy="50482"/>
            </a:xfrm>
            <a:custGeom>
              <a:avLst/>
              <a:gdLst/>
              <a:ahLst/>
              <a:cxnLst/>
              <a:rect l="l" t="t" r="r" b="b"/>
              <a:pathLst>
                <a:path w="786764" h="50482" extrusionOk="0">
                  <a:moveTo>
                    <a:pt x="64770" y="0"/>
                  </a:moveTo>
                  <a:cubicBezTo>
                    <a:pt x="65723" y="952"/>
                    <a:pt x="65723" y="2857"/>
                    <a:pt x="65723" y="4763"/>
                  </a:cubicBezTo>
                  <a:cubicBezTo>
                    <a:pt x="66675" y="8572"/>
                    <a:pt x="66675" y="13335"/>
                    <a:pt x="65723" y="17145"/>
                  </a:cubicBezTo>
                  <a:cubicBezTo>
                    <a:pt x="60007" y="40957"/>
                    <a:pt x="28575" y="47625"/>
                    <a:pt x="0" y="50482"/>
                  </a:cubicBezTo>
                  <a:lnTo>
                    <a:pt x="725805" y="50482"/>
                  </a:lnTo>
                  <a:cubicBezTo>
                    <a:pt x="746760" y="36195"/>
                    <a:pt x="766763" y="20955"/>
                    <a:pt x="786765" y="4763"/>
                  </a:cubicBezTo>
                  <a:lnTo>
                    <a:pt x="81915" y="4763"/>
                  </a:lnTo>
                  <a:cubicBezTo>
                    <a:pt x="78105" y="2857"/>
                    <a:pt x="72390" y="1905"/>
                    <a:pt x="64770" y="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5" name="Google Shape;7535;ge48d01fb7f_0_3011"/>
            <p:cNvSpPr/>
            <p:nvPr/>
          </p:nvSpPr>
          <p:spPr>
            <a:xfrm>
              <a:off x="5514022" y="3787140"/>
              <a:ext cx="279082" cy="45719"/>
            </a:xfrm>
            <a:custGeom>
              <a:avLst/>
              <a:gdLst/>
              <a:ahLst/>
              <a:cxnLst/>
              <a:rect l="l" t="t" r="r" b="b"/>
              <a:pathLst>
                <a:path w="279082" h="45719" extrusionOk="0">
                  <a:moveTo>
                    <a:pt x="206692" y="35242"/>
                  </a:moveTo>
                  <a:cubicBezTo>
                    <a:pt x="187642" y="31432"/>
                    <a:pt x="171450" y="26670"/>
                    <a:pt x="157163" y="20955"/>
                  </a:cubicBezTo>
                  <a:lnTo>
                    <a:pt x="156210" y="20955"/>
                  </a:lnTo>
                  <a:lnTo>
                    <a:pt x="155257" y="20955"/>
                  </a:lnTo>
                  <a:cubicBezTo>
                    <a:pt x="146685" y="17145"/>
                    <a:pt x="139065" y="13335"/>
                    <a:pt x="131445" y="9525"/>
                  </a:cubicBezTo>
                  <a:cubicBezTo>
                    <a:pt x="126682" y="6667"/>
                    <a:pt x="121920" y="3810"/>
                    <a:pt x="118110" y="0"/>
                  </a:cubicBezTo>
                  <a:lnTo>
                    <a:pt x="0" y="0"/>
                  </a:lnTo>
                  <a:cubicBezTo>
                    <a:pt x="20002" y="16192"/>
                    <a:pt x="40005" y="31432"/>
                    <a:pt x="60960" y="45720"/>
                  </a:cubicBezTo>
                  <a:lnTo>
                    <a:pt x="279082" y="45720"/>
                  </a:lnTo>
                  <a:cubicBezTo>
                    <a:pt x="253365" y="42863"/>
                    <a:pt x="228600" y="40005"/>
                    <a:pt x="206692" y="35242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6" name="Google Shape;7536;ge48d01fb7f_0_3011"/>
            <p:cNvSpPr/>
            <p:nvPr/>
          </p:nvSpPr>
          <p:spPr>
            <a:xfrm>
              <a:off x="5295900" y="3529965"/>
              <a:ext cx="984884" cy="45719"/>
            </a:xfrm>
            <a:custGeom>
              <a:avLst/>
              <a:gdLst/>
              <a:ahLst/>
              <a:cxnLst/>
              <a:rect l="l" t="t" r="r" b="b"/>
              <a:pathLst>
                <a:path w="984884" h="45719" extrusionOk="0">
                  <a:moveTo>
                    <a:pt x="950595" y="44767"/>
                  </a:moveTo>
                  <a:cubicBezTo>
                    <a:pt x="947738" y="36195"/>
                    <a:pt x="948690" y="26670"/>
                    <a:pt x="953453" y="19050"/>
                  </a:cubicBezTo>
                  <a:cubicBezTo>
                    <a:pt x="956310" y="14288"/>
                    <a:pt x="960120" y="11430"/>
                    <a:pt x="966788" y="7620"/>
                  </a:cubicBezTo>
                  <a:cubicBezTo>
                    <a:pt x="971550" y="4763"/>
                    <a:pt x="978218" y="2857"/>
                    <a:pt x="984885" y="0"/>
                  </a:cubicBezTo>
                  <a:lnTo>
                    <a:pt x="0" y="0"/>
                  </a:lnTo>
                  <a:cubicBezTo>
                    <a:pt x="8573" y="15240"/>
                    <a:pt x="18098" y="30480"/>
                    <a:pt x="28575" y="45720"/>
                  </a:cubicBezTo>
                  <a:lnTo>
                    <a:pt x="951547" y="45720"/>
                  </a:lnTo>
                  <a:cubicBezTo>
                    <a:pt x="950595" y="45720"/>
                    <a:pt x="950595" y="45720"/>
                    <a:pt x="950595" y="44767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7" name="Google Shape;7537;ge48d01fb7f_0_3011"/>
            <p:cNvSpPr/>
            <p:nvPr/>
          </p:nvSpPr>
          <p:spPr>
            <a:xfrm>
              <a:off x="6517957" y="3529965"/>
              <a:ext cx="381000" cy="45719"/>
            </a:xfrm>
            <a:custGeom>
              <a:avLst/>
              <a:gdLst/>
              <a:ahLst/>
              <a:cxnLst/>
              <a:rect l="l" t="t" r="r" b="b"/>
              <a:pathLst>
                <a:path w="381000" h="45719" extrusionOk="0">
                  <a:moveTo>
                    <a:pt x="74295" y="15240"/>
                  </a:moveTo>
                  <a:cubicBezTo>
                    <a:pt x="111442" y="24765"/>
                    <a:pt x="139065" y="35242"/>
                    <a:pt x="159067" y="45720"/>
                  </a:cubicBezTo>
                  <a:lnTo>
                    <a:pt x="352425" y="45720"/>
                  </a:lnTo>
                  <a:cubicBezTo>
                    <a:pt x="361950" y="30480"/>
                    <a:pt x="371475" y="15240"/>
                    <a:pt x="381000" y="0"/>
                  </a:cubicBezTo>
                  <a:lnTo>
                    <a:pt x="0" y="0"/>
                  </a:lnTo>
                  <a:cubicBezTo>
                    <a:pt x="25717" y="4763"/>
                    <a:pt x="51435" y="9525"/>
                    <a:pt x="74295" y="1524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8" name="Google Shape;7538;ge48d01fb7f_0_3011"/>
            <p:cNvSpPr/>
            <p:nvPr/>
          </p:nvSpPr>
          <p:spPr>
            <a:xfrm>
              <a:off x="6681787" y="3615690"/>
              <a:ext cx="161925" cy="45719"/>
            </a:xfrm>
            <a:custGeom>
              <a:avLst/>
              <a:gdLst/>
              <a:ahLst/>
              <a:cxnLst/>
              <a:rect l="l" t="t" r="r" b="b"/>
              <a:pathLst>
                <a:path w="161925" h="45719" extrusionOk="0">
                  <a:moveTo>
                    <a:pt x="28575" y="7620"/>
                  </a:moveTo>
                  <a:cubicBezTo>
                    <a:pt x="27622" y="17145"/>
                    <a:pt x="21908" y="26670"/>
                    <a:pt x="13335" y="35242"/>
                  </a:cubicBezTo>
                  <a:lnTo>
                    <a:pt x="10478" y="38100"/>
                  </a:lnTo>
                  <a:cubicBezTo>
                    <a:pt x="7620" y="40957"/>
                    <a:pt x="3810" y="43815"/>
                    <a:pt x="0" y="45720"/>
                  </a:cubicBezTo>
                  <a:lnTo>
                    <a:pt x="125730" y="45720"/>
                  </a:lnTo>
                  <a:cubicBezTo>
                    <a:pt x="138113" y="30480"/>
                    <a:pt x="150495" y="16192"/>
                    <a:pt x="161925" y="0"/>
                  </a:cubicBezTo>
                  <a:lnTo>
                    <a:pt x="29528" y="0"/>
                  </a:lnTo>
                  <a:cubicBezTo>
                    <a:pt x="28575" y="2857"/>
                    <a:pt x="28575" y="4763"/>
                    <a:pt x="28575" y="762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9" name="Google Shape;7539;ge48d01fb7f_0_3011"/>
            <p:cNvSpPr/>
            <p:nvPr/>
          </p:nvSpPr>
          <p:spPr>
            <a:xfrm>
              <a:off x="5352097" y="3615690"/>
              <a:ext cx="815339" cy="45719"/>
            </a:xfrm>
            <a:custGeom>
              <a:avLst/>
              <a:gdLst/>
              <a:ahLst/>
              <a:cxnLst/>
              <a:rect l="l" t="t" r="r" b="b"/>
              <a:pathLst>
                <a:path w="815339" h="45719" extrusionOk="0">
                  <a:moveTo>
                    <a:pt x="344805" y="45720"/>
                  </a:moveTo>
                  <a:cubicBezTo>
                    <a:pt x="384810" y="35242"/>
                    <a:pt x="432435" y="30480"/>
                    <a:pt x="483870" y="30480"/>
                  </a:cubicBezTo>
                  <a:cubicBezTo>
                    <a:pt x="535305" y="30480"/>
                    <a:pt x="587693" y="36195"/>
                    <a:pt x="628650" y="45720"/>
                  </a:cubicBezTo>
                  <a:lnTo>
                    <a:pt x="805815" y="45720"/>
                  </a:lnTo>
                  <a:cubicBezTo>
                    <a:pt x="802005" y="35242"/>
                    <a:pt x="802957" y="26670"/>
                    <a:pt x="803910" y="20955"/>
                  </a:cubicBezTo>
                  <a:cubicBezTo>
                    <a:pt x="805815" y="12382"/>
                    <a:pt x="809625" y="5715"/>
                    <a:pt x="815340" y="0"/>
                  </a:cubicBezTo>
                  <a:lnTo>
                    <a:pt x="0" y="0"/>
                  </a:lnTo>
                  <a:cubicBezTo>
                    <a:pt x="11430" y="15240"/>
                    <a:pt x="23813" y="30480"/>
                    <a:pt x="36195" y="45720"/>
                  </a:cubicBezTo>
                  <a:lnTo>
                    <a:pt x="344805" y="45720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0" name="Google Shape;7540;ge48d01fb7f_0_3011"/>
            <p:cNvSpPr/>
            <p:nvPr/>
          </p:nvSpPr>
          <p:spPr>
            <a:xfrm>
              <a:off x="5422582" y="3701415"/>
              <a:ext cx="196214" cy="45719"/>
            </a:xfrm>
            <a:custGeom>
              <a:avLst/>
              <a:gdLst/>
              <a:ahLst/>
              <a:cxnLst/>
              <a:rect l="l" t="t" r="r" b="b"/>
              <a:pathLst>
                <a:path w="196214" h="45719" extrusionOk="0">
                  <a:moveTo>
                    <a:pt x="181927" y="36195"/>
                  </a:moveTo>
                  <a:cubicBezTo>
                    <a:pt x="181927" y="25717"/>
                    <a:pt x="184785" y="12382"/>
                    <a:pt x="196215" y="0"/>
                  </a:cubicBezTo>
                  <a:lnTo>
                    <a:pt x="0" y="0"/>
                  </a:lnTo>
                  <a:cubicBezTo>
                    <a:pt x="14288" y="15240"/>
                    <a:pt x="30480" y="30480"/>
                    <a:pt x="45720" y="45720"/>
                  </a:cubicBezTo>
                  <a:lnTo>
                    <a:pt x="182880" y="45720"/>
                  </a:lnTo>
                  <a:cubicBezTo>
                    <a:pt x="181927" y="41910"/>
                    <a:pt x="181927" y="39052"/>
                    <a:pt x="181927" y="3619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1" name="Google Shape;7541;ge48d01fb7f_0_3011"/>
            <p:cNvSpPr/>
            <p:nvPr/>
          </p:nvSpPr>
          <p:spPr>
            <a:xfrm>
              <a:off x="6060757" y="3701415"/>
              <a:ext cx="711517" cy="45719"/>
            </a:xfrm>
            <a:custGeom>
              <a:avLst/>
              <a:gdLst/>
              <a:ahLst/>
              <a:cxnLst/>
              <a:rect l="l" t="t" r="r" b="b"/>
              <a:pathLst>
                <a:path w="711517" h="45719" extrusionOk="0">
                  <a:moveTo>
                    <a:pt x="472440" y="14288"/>
                  </a:moveTo>
                  <a:lnTo>
                    <a:pt x="465772" y="15240"/>
                  </a:lnTo>
                  <a:cubicBezTo>
                    <a:pt x="410527" y="26670"/>
                    <a:pt x="353377" y="32385"/>
                    <a:pt x="300038" y="32385"/>
                  </a:cubicBezTo>
                  <a:cubicBezTo>
                    <a:pt x="246697" y="32385"/>
                    <a:pt x="179070" y="26670"/>
                    <a:pt x="135255" y="0"/>
                  </a:cubicBezTo>
                  <a:lnTo>
                    <a:pt x="0" y="0"/>
                  </a:lnTo>
                  <a:cubicBezTo>
                    <a:pt x="2858" y="3810"/>
                    <a:pt x="6667" y="7620"/>
                    <a:pt x="8572" y="11430"/>
                  </a:cubicBezTo>
                  <a:cubicBezTo>
                    <a:pt x="14288" y="21907"/>
                    <a:pt x="15240" y="34290"/>
                    <a:pt x="12383" y="45720"/>
                  </a:cubicBezTo>
                  <a:lnTo>
                    <a:pt x="665797" y="45720"/>
                  </a:lnTo>
                  <a:cubicBezTo>
                    <a:pt x="681990" y="31432"/>
                    <a:pt x="697230" y="16192"/>
                    <a:pt x="711518" y="0"/>
                  </a:cubicBezTo>
                  <a:lnTo>
                    <a:pt x="529590" y="0"/>
                  </a:lnTo>
                  <a:cubicBezTo>
                    <a:pt x="510540" y="4763"/>
                    <a:pt x="492442" y="9525"/>
                    <a:pt x="472440" y="1428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2" name="Google Shape;7542;ge48d01fb7f_0_3011"/>
            <p:cNvSpPr/>
            <p:nvPr/>
          </p:nvSpPr>
          <p:spPr>
            <a:xfrm>
              <a:off x="6172094" y="3539490"/>
              <a:ext cx="520239" cy="177164"/>
            </a:xfrm>
            <a:custGeom>
              <a:avLst/>
              <a:gdLst/>
              <a:ahLst/>
              <a:cxnLst/>
              <a:rect l="l" t="t" r="r" b="b"/>
              <a:pathLst>
                <a:path w="520239" h="177164" extrusionOk="0">
                  <a:moveTo>
                    <a:pt x="167746" y="80010"/>
                  </a:moveTo>
                  <a:cubicBezTo>
                    <a:pt x="158221" y="80010"/>
                    <a:pt x="146791" y="78105"/>
                    <a:pt x="134408" y="76200"/>
                  </a:cubicBezTo>
                  <a:cubicBezTo>
                    <a:pt x="121073" y="74295"/>
                    <a:pt x="105833" y="71438"/>
                    <a:pt x="90593" y="71438"/>
                  </a:cubicBezTo>
                  <a:cubicBezTo>
                    <a:pt x="86783" y="71438"/>
                    <a:pt x="82973" y="71438"/>
                    <a:pt x="79163" y="71438"/>
                  </a:cubicBezTo>
                  <a:cubicBezTo>
                    <a:pt x="60113" y="71438"/>
                    <a:pt x="42968" y="73342"/>
                    <a:pt x="29633" y="77152"/>
                  </a:cubicBezTo>
                  <a:cubicBezTo>
                    <a:pt x="10583" y="81915"/>
                    <a:pt x="-17992" y="106680"/>
                    <a:pt x="15346" y="134302"/>
                  </a:cubicBezTo>
                  <a:cubicBezTo>
                    <a:pt x="42968" y="161925"/>
                    <a:pt x="103928" y="177165"/>
                    <a:pt x="188701" y="177165"/>
                  </a:cubicBezTo>
                  <a:cubicBezTo>
                    <a:pt x="241088" y="177165"/>
                    <a:pt x="297286" y="171450"/>
                    <a:pt x="351578" y="160020"/>
                  </a:cubicBezTo>
                  <a:lnTo>
                    <a:pt x="357293" y="159067"/>
                  </a:lnTo>
                  <a:cubicBezTo>
                    <a:pt x="426826" y="144780"/>
                    <a:pt x="483023" y="122872"/>
                    <a:pt x="506836" y="101917"/>
                  </a:cubicBezTo>
                  <a:lnTo>
                    <a:pt x="509693" y="99060"/>
                  </a:lnTo>
                  <a:cubicBezTo>
                    <a:pt x="515408" y="93345"/>
                    <a:pt x="519218" y="87630"/>
                    <a:pt x="520171" y="81915"/>
                  </a:cubicBezTo>
                  <a:cubicBezTo>
                    <a:pt x="521123" y="72390"/>
                    <a:pt x="513503" y="48577"/>
                    <a:pt x="415396" y="23813"/>
                  </a:cubicBezTo>
                  <a:cubicBezTo>
                    <a:pt x="357293" y="9525"/>
                    <a:pt x="279188" y="0"/>
                    <a:pt x="211561" y="0"/>
                  </a:cubicBezTo>
                  <a:lnTo>
                    <a:pt x="207751" y="0"/>
                  </a:lnTo>
                  <a:cubicBezTo>
                    <a:pt x="146791" y="0"/>
                    <a:pt x="113453" y="6667"/>
                    <a:pt x="99166" y="15240"/>
                  </a:cubicBezTo>
                  <a:cubicBezTo>
                    <a:pt x="96308" y="17145"/>
                    <a:pt x="93451" y="19050"/>
                    <a:pt x="92498" y="20955"/>
                  </a:cubicBezTo>
                  <a:cubicBezTo>
                    <a:pt x="91546" y="22860"/>
                    <a:pt x="90593" y="26670"/>
                    <a:pt x="91546" y="30480"/>
                  </a:cubicBezTo>
                  <a:cubicBezTo>
                    <a:pt x="101071" y="53340"/>
                    <a:pt x="140123" y="59055"/>
                    <a:pt x="175366" y="59055"/>
                  </a:cubicBezTo>
                  <a:cubicBezTo>
                    <a:pt x="195368" y="60007"/>
                    <a:pt x="194416" y="68580"/>
                    <a:pt x="190606" y="72390"/>
                  </a:cubicBezTo>
                  <a:cubicBezTo>
                    <a:pt x="183938" y="79057"/>
                    <a:pt x="174413" y="80010"/>
                    <a:pt x="167746" y="8001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3" name="Google Shape;7543;ge48d01fb7f_0_3011"/>
            <p:cNvSpPr/>
            <p:nvPr/>
          </p:nvSpPr>
          <p:spPr>
            <a:xfrm>
              <a:off x="6639877" y="3308984"/>
              <a:ext cx="231457" cy="38100"/>
            </a:xfrm>
            <a:custGeom>
              <a:avLst/>
              <a:gdLst/>
              <a:ahLst/>
              <a:cxnLst/>
              <a:rect l="l" t="t" r="r" b="b"/>
              <a:pathLst>
                <a:path w="231457" h="38100" extrusionOk="0">
                  <a:moveTo>
                    <a:pt x="231457" y="20003"/>
                  </a:moveTo>
                  <a:lnTo>
                    <a:pt x="1905" y="0"/>
                  </a:lnTo>
                  <a:cubicBezTo>
                    <a:pt x="952" y="5715"/>
                    <a:pt x="952" y="12383"/>
                    <a:pt x="0" y="18098"/>
                  </a:cubicBezTo>
                  <a:lnTo>
                    <a:pt x="229552" y="38100"/>
                  </a:lnTo>
                  <a:cubicBezTo>
                    <a:pt x="229552" y="32385"/>
                    <a:pt x="230505" y="25718"/>
                    <a:pt x="231457" y="20003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4" name="Google Shape;7544;ge48d01fb7f_0_3011"/>
            <p:cNvSpPr/>
            <p:nvPr/>
          </p:nvSpPr>
          <p:spPr>
            <a:xfrm>
              <a:off x="6636067" y="3126104"/>
              <a:ext cx="230504" cy="58102"/>
            </a:xfrm>
            <a:custGeom>
              <a:avLst/>
              <a:gdLst/>
              <a:ahLst/>
              <a:cxnLst/>
              <a:rect l="l" t="t" r="r" b="b"/>
              <a:pathLst>
                <a:path w="230504" h="58102" extrusionOk="0">
                  <a:moveTo>
                    <a:pt x="227648" y="0"/>
                  </a:moveTo>
                  <a:lnTo>
                    <a:pt x="0" y="40005"/>
                  </a:lnTo>
                  <a:cubicBezTo>
                    <a:pt x="953" y="45720"/>
                    <a:pt x="1905" y="52388"/>
                    <a:pt x="2858" y="58103"/>
                  </a:cubicBezTo>
                  <a:lnTo>
                    <a:pt x="230505" y="17145"/>
                  </a:lnTo>
                  <a:cubicBezTo>
                    <a:pt x="229553" y="12383"/>
                    <a:pt x="228600" y="6667"/>
                    <a:pt x="227648" y="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5" name="Google Shape;7545;ge48d01fb7f_0_3011"/>
            <p:cNvSpPr/>
            <p:nvPr/>
          </p:nvSpPr>
          <p:spPr>
            <a:xfrm>
              <a:off x="6594157" y="2932747"/>
              <a:ext cx="217170" cy="114299"/>
            </a:xfrm>
            <a:custGeom>
              <a:avLst/>
              <a:gdLst/>
              <a:ahLst/>
              <a:cxnLst/>
              <a:rect l="l" t="t" r="r" b="b"/>
              <a:pathLst>
                <a:path w="217170" h="114299" extrusionOk="0">
                  <a:moveTo>
                    <a:pt x="0" y="98107"/>
                  </a:moveTo>
                  <a:cubicBezTo>
                    <a:pt x="2858" y="103823"/>
                    <a:pt x="4763" y="109537"/>
                    <a:pt x="7620" y="114300"/>
                  </a:cubicBezTo>
                  <a:lnTo>
                    <a:pt x="217170" y="16192"/>
                  </a:lnTo>
                  <a:cubicBezTo>
                    <a:pt x="214313" y="10477"/>
                    <a:pt x="212408" y="4763"/>
                    <a:pt x="209550" y="0"/>
                  </a:cubicBezTo>
                  <a:lnTo>
                    <a:pt x="0" y="98107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6" name="Google Shape;7546;ge48d01fb7f_0_3011"/>
            <p:cNvSpPr/>
            <p:nvPr/>
          </p:nvSpPr>
          <p:spPr>
            <a:xfrm>
              <a:off x="6518909" y="2761297"/>
              <a:ext cx="188595" cy="163829"/>
            </a:xfrm>
            <a:custGeom>
              <a:avLst/>
              <a:gdLst/>
              <a:ahLst/>
              <a:cxnLst/>
              <a:rect l="l" t="t" r="r" b="b"/>
              <a:pathLst>
                <a:path w="188595" h="163829" extrusionOk="0">
                  <a:moveTo>
                    <a:pt x="188595" y="14288"/>
                  </a:moveTo>
                  <a:cubicBezTo>
                    <a:pt x="184785" y="9525"/>
                    <a:pt x="180975" y="4763"/>
                    <a:pt x="177165" y="0"/>
                  </a:cubicBezTo>
                  <a:lnTo>
                    <a:pt x="0" y="149542"/>
                  </a:lnTo>
                  <a:cubicBezTo>
                    <a:pt x="3810" y="154305"/>
                    <a:pt x="7620" y="159067"/>
                    <a:pt x="11430" y="163830"/>
                  </a:cubicBezTo>
                  <a:lnTo>
                    <a:pt x="188595" y="14288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7" name="Google Shape;7547;ge48d01fb7f_0_3011"/>
            <p:cNvSpPr/>
            <p:nvPr/>
          </p:nvSpPr>
          <p:spPr>
            <a:xfrm>
              <a:off x="6419850" y="2628900"/>
              <a:ext cx="149542" cy="200025"/>
            </a:xfrm>
            <a:custGeom>
              <a:avLst/>
              <a:gdLst/>
              <a:ahLst/>
              <a:cxnLst/>
              <a:rect l="l" t="t" r="r" b="b"/>
              <a:pathLst>
                <a:path w="149542" h="200025" extrusionOk="0">
                  <a:moveTo>
                    <a:pt x="149542" y="10477"/>
                  </a:moveTo>
                  <a:cubicBezTo>
                    <a:pt x="144780" y="6667"/>
                    <a:pt x="140017" y="2858"/>
                    <a:pt x="135255" y="0"/>
                  </a:cubicBezTo>
                  <a:lnTo>
                    <a:pt x="0" y="188595"/>
                  </a:lnTo>
                  <a:cubicBezTo>
                    <a:pt x="4763" y="192405"/>
                    <a:pt x="9525" y="196215"/>
                    <a:pt x="14288" y="200025"/>
                  </a:cubicBezTo>
                  <a:lnTo>
                    <a:pt x="149542" y="10477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8" name="Google Shape;7548;ge48d01fb7f_0_3011"/>
            <p:cNvSpPr/>
            <p:nvPr/>
          </p:nvSpPr>
          <p:spPr>
            <a:xfrm>
              <a:off x="6299834" y="2535554"/>
              <a:ext cx="100965" cy="222885"/>
            </a:xfrm>
            <a:custGeom>
              <a:avLst/>
              <a:gdLst/>
              <a:ahLst/>
              <a:cxnLst/>
              <a:rect l="l" t="t" r="r" b="b"/>
              <a:pathLst>
                <a:path w="100965" h="222885" extrusionOk="0">
                  <a:moveTo>
                    <a:pt x="17145" y="222885"/>
                  </a:moveTo>
                  <a:lnTo>
                    <a:pt x="100965" y="6668"/>
                  </a:lnTo>
                  <a:cubicBezTo>
                    <a:pt x="95250" y="4763"/>
                    <a:pt x="89535" y="1905"/>
                    <a:pt x="83820" y="0"/>
                  </a:cubicBezTo>
                  <a:lnTo>
                    <a:pt x="0" y="216218"/>
                  </a:lnTo>
                  <a:cubicBezTo>
                    <a:pt x="6668" y="218123"/>
                    <a:pt x="12383" y="220980"/>
                    <a:pt x="17145" y="22288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9" name="Google Shape;7549;ge48d01fb7f_0_3011"/>
            <p:cNvSpPr/>
            <p:nvPr/>
          </p:nvSpPr>
          <p:spPr>
            <a:xfrm>
              <a:off x="5330189" y="3309937"/>
              <a:ext cx="228600" cy="37147"/>
            </a:xfrm>
            <a:custGeom>
              <a:avLst/>
              <a:gdLst/>
              <a:ahLst/>
              <a:cxnLst/>
              <a:rect l="l" t="t" r="r" b="b"/>
              <a:pathLst>
                <a:path w="228600" h="37147" extrusionOk="0">
                  <a:moveTo>
                    <a:pt x="1905" y="37147"/>
                  </a:moveTo>
                  <a:lnTo>
                    <a:pt x="228600" y="18097"/>
                  </a:lnTo>
                  <a:cubicBezTo>
                    <a:pt x="227648" y="12383"/>
                    <a:pt x="226695" y="5715"/>
                    <a:pt x="226695" y="0"/>
                  </a:cubicBezTo>
                  <a:lnTo>
                    <a:pt x="0" y="19050"/>
                  </a:lnTo>
                  <a:cubicBezTo>
                    <a:pt x="0" y="24765"/>
                    <a:pt x="952" y="30480"/>
                    <a:pt x="1905" y="37147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0" name="Google Shape;7550;ge48d01fb7f_0_3011"/>
            <p:cNvSpPr/>
            <p:nvPr/>
          </p:nvSpPr>
          <p:spPr>
            <a:xfrm>
              <a:off x="5334000" y="3127057"/>
              <a:ext cx="227647" cy="58102"/>
            </a:xfrm>
            <a:custGeom>
              <a:avLst/>
              <a:gdLst/>
              <a:ahLst/>
              <a:cxnLst/>
              <a:rect l="l" t="t" r="r" b="b"/>
              <a:pathLst>
                <a:path w="227647" h="58102" extrusionOk="0">
                  <a:moveTo>
                    <a:pt x="227648" y="40005"/>
                  </a:moveTo>
                  <a:lnTo>
                    <a:pt x="2858" y="0"/>
                  </a:lnTo>
                  <a:cubicBezTo>
                    <a:pt x="1905" y="5715"/>
                    <a:pt x="952" y="12383"/>
                    <a:pt x="0" y="18097"/>
                  </a:cubicBezTo>
                  <a:lnTo>
                    <a:pt x="224790" y="58102"/>
                  </a:lnTo>
                  <a:cubicBezTo>
                    <a:pt x="225742" y="51435"/>
                    <a:pt x="226695" y="45720"/>
                    <a:pt x="227648" y="4000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1" name="Google Shape;7551;ge48d01fb7f_0_3011"/>
            <p:cNvSpPr/>
            <p:nvPr/>
          </p:nvSpPr>
          <p:spPr>
            <a:xfrm>
              <a:off x="5389245" y="2933700"/>
              <a:ext cx="215264" cy="113347"/>
            </a:xfrm>
            <a:custGeom>
              <a:avLst/>
              <a:gdLst/>
              <a:ahLst/>
              <a:cxnLst/>
              <a:rect l="l" t="t" r="r" b="b"/>
              <a:pathLst>
                <a:path w="215264" h="113347" extrusionOk="0">
                  <a:moveTo>
                    <a:pt x="0" y="16192"/>
                  </a:moveTo>
                  <a:lnTo>
                    <a:pt x="207645" y="113347"/>
                  </a:lnTo>
                  <a:cubicBezTo>
                    <a:pt x="209550" y="107633"/>
                    <a:pt x="212407" y="101917"/>
                    <a:pt x="215265" y="97155"/>
                  </a:cubicBezTo>
                  <a:lnTo>
                    <a:pt x="7620" y="0"/>
                  </a:lnTo>
                  <a:cubicBezTo>
                    <a:pt x="4763" y="4763"/>
                    <a:pt x="1905" y="10477"/>
                    <a:pt x="0" y="16192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2" name="Google Shape;7552;ge48d01fb7f_0_3011"/>
            <p:cNvSpPr/>
            <p:nvPr/>
          </p:nvSpPr>
          <p:spPr>
            <a:xfrm>
              <a:off x="5492114" y="2762250"/>
              <a:ext cx="187642" cy="161925"/>
            </a:xfrm>
            <a:custGeom>
              <a:avLst/>
              <a:gdLst/>
              <a:ahLst/>
              <a:cxnLst/>
              <a:rect l="l" t="t" r="r" b="b"/>
              <a:pathLst>
                <a:path w="187642" h="161925" extrusionOk="0">
                  <a:moveTo>
                    <a:pt x="187643" y="147638"/>
                  </a:moveTo>
                  <a:lnTo>
                    <a:pt x="11430" y="0"/>
                  </a:lnTo>
                  <a:cubicBezTo>
                    <a:pt x="7620" y="4763"/>
                    <a:pt x="3810" y="9525"/>
                    <a:pt x="0" y="14288"/>
                  </a:cubicBezTo>
                  <a:lnTo>
                    <a:pt x="175260" y="161925"/>
                  </a:lnTo>
                  <a:cubicBezTo>
                    <a:pt x="180023" y="157163"/>
                    <a:pt x="183833" y="152400"/>
                    <a:pt x="187643" y="14763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3" name="Google Shape;7553;ge48d01fb7f_0_3011"/>
            <p:cNvSpPr/>
            <p:nvPr/>
          </p:nvSpPr>
          <p:spPr>
            <a:xfrm>
              <a:off x="5621654" y="2635567"/>
              <a:ext cx="151447" cy="197167"/>
            </a:xfrm>
            <a:custGeom>
              <a:avLst/>
              <a:gdLst/>
              <a:ahLst/>
              <a:cxnLst/>
              <a:rect l="l" t="t" r="r" b="b"/>
              <a:pathLst>
                <a:path w="151447" h="197167" extrusionOk="0">
                  <a:moveTo>
                    <a:pt x="137160" y="197168"/>
                  </a:moveTo>
                  <a:cubicBezTo>
                    <a:pt x="141923" y="193358"/>
                    <a:pt x="146685" y="189548"/>
                    <a:pt x="151448" y="185738"/>
                  </a:cubicBezTo>
                  <a:lnTo>
                    <a:pt x="14288" y="0"/>
                  </a:lnTo>
                  <a:cubicBezTo>
                    <a:pt x="9525" y="3810"/>
                    <a:pt x="4763" y="7620"/>
                    <a:pt x="0" y="11430"/>
                  </a:cubicBezTo>
                  <a:lnTo>
                    <a:pt x="137160" y="197168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4" name="Google Shape;7554;ge48d01fb7f_0_3011"/>
            <p:cNvSpPr/>
            <p:nvPr/>
          </p:nvSpPr>
          <p:spPr>
            <a:xfrm>
              <a:off x="5765482" y="2550795"/>
              <a:ext cx="109537" cy="219075"/>
            </a:xfrm>
            <a:custGeom>
              <a:avLst/>
              <a:gdLst/>
              <a:ahLst/>
              <a:cxnLst/>
              <a:rect l="l" t="t" r="r" b="b"/>
              <a:pathLst>
                <a:path w="109537" h="219075" extrusionOk="0">
                  <a:moveTo>
                    <a:pt x="109538" y="210502"/>
                  </a:moveTo>
                  <a:lnTo>
                    <a:pt x="16192" y="0"/>
                  </a:lnTo>
                  <a:cubicBezTo>
                    <a:pt x="10477" y="2857"/>
                    <a:pt x="4763" y="4763"/>
                    <a:pt x="0" y="7620"/>
                  </a:cubicBezTo>
                  <a:lnTo>
                    <a:pt x="93345" y="219075"/>
                  </a:lnTo>
                  <a:cubicBezTo>
                    <a:pt x="98107" y="215265"/>
                    <a:pt x="103822" y="212407"/>
                    <a:pt x="109538" y="210502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5" name="Google Shape;7555;ge48d01fb7f_0_3011"/>
            <p:cNvSpPr/>
            <p:nvPr/>
          </p:nvSpPr>
          <p:spPr>
            <a:xfrm>
              <a:off x="6642734" y="3220402"/>
              <a:ext cx="401955" cy="36194"/>
            </a:xfrm>
            <a:custGeom>
              <a:avLst/>
              <a:gdLst/>
              <a:ahLst/>
              <a:cxnLst/>
              <a:rect l="l" t="t" r="r" b="b"/>
              <a:pathLst>
                <a:path w="401955" h="36194" extrusionOk="0">
                  <a:moveTo>
                    <a:pt x="953" y="36195"/>
                  </a:moveTo>
                  <a:lnTo>
                    <a:pt x="401955" y="18097"/>
                  </a:lnTo>
                  <a:cubicBezTo>
                    <a:pt x="401955" y="12382"/>
                    <a:pt x="401955" y="5715"/>
                    <a:pt x="401003" y="0"/>
                  </a:cubicBezTo>
                  <a:lnTo>
                    <a:pt x="0" y="18097"/>
                  </a:lnTo>
                  <a:cubicBezTo>
                    <a:pt x="953" y="23813"/>
                    <a:pt x="953" y="29527"/>
                    <a:pt x="953" y="3619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6" name="Google Shape;7556;ge48d01fb7f_0_3011"/>
            <p:cNvSpPr/>
            <p:nvPr/>
          </p:nvSpPr>
          <p:spPr>
            <a:xfrm>
              <a:off x="6619875" y="2976562"/>
              <a:ext cx="388620" cy="138112"/>
            </a:xfrm>
            <a:custGeom>
              <a:avLst/>
              <a:gdLst/>
              <a:ahLst/>
              <a:cxnLst/>
              <a:rect l="l" t="t" r="r" b="b"/>
              <a:pathLst>
                <a:path w="388620" h="138112" extrusionOk="0">
                  <a:moveTo>
                    <a:pt x="4763" y="138113"/>
                  </a:moveTo>
                  <a:lnTo>
                    <a:pt x="388620" y="17145"/>
                  </a:lnTo>
                  <a:cubicBezTo>
                    <a:pt x="386715" y="11430"/>
                    <a:pt x="384810" y="5715"/>
                    <a:pt x="383858" y="0"/>
                  </a:cubicBezTo>
                  <a:lnTo>
                    <a:pt x="0" y="120967"/>
                  </a:lnTo>
                  <a:cubicBezTo>
                    <a:pt x="1905" y="126683"/>
                    <a:pt x="3810" y="132397"/>
                    <a:pt x="4763" y="138113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7" name="Google Shape;7557;ge48d01fb7f_0_3011"/>
            <p:cNvSpPr/>
            <p:nvPr/>
          </p:nvSpPr>
          <p:spPr>
            <a:xfrm>
              <a:off x="6560820" y="2752725"/>
              <a:ext cx="348614" cy="231457"/>
            </a:xfrm>
            <a:custGeom>
              <a:avLst/>
              <a:gdLst/>
              <a:ahLst/>
              <a:cxnLst/>
              <a:rect l="l" t="t" r="r" b="b"/>
              <a:pathLst>
                <a:path w="348614" h="231457" extrusionOk="0">
                  <a:moveTo>
                    <a:pt x="9525" y="231458"/>
                  </a:moveTo>
                  <a:lnTo>
                    <a:pt x="348615" y="15240"/>
                  </a:lnTo>
                  <a:cubicBezTo>
                    <a:pt x="345758" y="10477"/>
                    <a:pt x="341947" y="4763"/>
                    <a:pt x="339090" y="0"/>
                  </a:cubicBezTo>
                  <a:lnTo>
                    <a:pt x="0" y="216217"/>
                  </a:lnTo>
                  <a:cubicBezTo>
                    <a:pt x="2858" y="220980"/>
                    <a:pt x="5715" y="225742"/>
                    <a:pt x="9525" y="23145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8" name="Google Shape;7558;ge48d01fb7f_0_3011"/>
            <p:cNvSpPr/>
            <p:nvPr/>
          </p:nvSpPr>
          <p:spPr>
            <a:xfrm>
              <a:off x="6470332" y="2562225"/>
              <a:ext cx="284797" cy="309562"/>
            </a:xfrm>
            <a:custGeom>
              <a:avLst/>
              <a:gdLst/>
              <a:ahLst/>
              <a:cxnLst/>
              <a:rect l="l" t="t" r="r" b="b"/>
              <a:pathLst>
                <a:path w="284797" h="309562" extrusionOk="0">
                  <a:moveTo>
                    <a:pt x="284797" y="12383"/>
                  </a:moveTo>
                  <a:cubicBezTo>
                    <a:pt x="280035" y="8573"/>
                    <a:pt x="276225" y="3810"/>
                    <a:pt x="271463" y="0"/>
                  </a:cubicBezTo>
                  <a:lnTo>
                    <a:pt x="0" y="297180"/>
                  </a:lnTo>
                  <a:cubicBezTo>
                    <a:pt x="4763" y="300990"/>
                    <a:pt x="8572" y="305753"/>
                    <a:pt x="13335" y="309563"/>
                  </a:cubicBezTo>
                  <a:lnTo>
                    <a:pt x="284797" y="12383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9" name="Google Shape;7559;ge48d01fb7f_0_3011"/>
            <p:cNvSpPr/>
            <p:nvPr/>
          </p:nvSpPr>
          <p:spPr>
            <a:xfrm>
              <a:off x="6357937" y="2423160"/>
              <a:ext cx="205740" cy="364807"/>
            </a:xfrm>
            <a:custGeom>
              <a:avLst/>
              <a:gdLst/>
              <a:ahLst/>
              <a:cxnLst/>
              <a:rect l="l" t="t" r="r" b="b"/>
              <a:pathLst>
                <a:path w="205740" h="364807" extrusionOk="0">
                  <a:moveTo>
                    <a:pt x="205740" y="8573"/>
                  </a:moveTo>
                  <a:cubicBezTo>
                    <a:pt x="200025" y="5715"/>
                    <a:pt x="195263" y="2857"/>
                    <a:pt x="189547" y="0"/>
                  </a:cubicBezTo>
                  <a:lnTo>
                    <a:pt x="0" y="355282"/>
                  </a:lnTo>
                  <a:cubicBezTo>
                    <a:pt x="5715" y="358140"/>
                    <a:pt x="10478" y="360998"/>
                    <a:pt x="16192" y="364807"/>
                  </a:cubicBezTo>
                  <a:lnTo>
                    <a:pt x="205740" y="8573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0" name="Google Shape;7560;ge48d01fb7f_0_3011"/>
            <p:cNvSpPr/>
            <p:nvPr/>
          </p:nvSpPr>
          <p:spPr>
            <a:xfrm>
              <a:off x="5155882" y="3220402"/>
              <a:ext cx="398144" cy="35242"/>
            </a:xfrm>
            <a:custGeom>
              <a:avLst/>
              <a:gdLst/>
              <a:ahLst/>
              <a:cxnLst/>
              <a:rect l="l" t="t" r="r" b="b"/>
              <a:pathLst>
                <a:path w="398144" h="35242" extrusionOk="0">
                  <a:moveTo>
                    <a:pt x="398145" y="17145"/>
                  </a:moveTo>
                  <a:lnTo>
                    <a:pt x="953" y="0"/>
                  </a:lnTo>
                  <a:cubicBezTo>
                    <a:pt x="953" y="5715"/>
                    <a:pt x="953" y="12382"/>
                    <a:pt x="0" y="18097"/>
                  </a:cubicBezTo>
                  <a:lnTo>
                    <a:pt x="398145" y="35242"/>
                  </a:lnTo>
                  <a:cubicBezTo>
                    <a:pt x="398145" y="29527"/>
                    <a:pt x="398145" y="23813"/>
                    <a:pt x="398145" y="1714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1" name="Google Shape;7561;ge48d01fb7f_0_3011"/>
            <p:cNvSpPr/>
            <p:nvPr/>
          </p:nvSpPr>
          <p:spPr>
            <a:xfrm>
              <a:off x="5193030" y="2977514"/>
              <a:ext cx="384809" cy="137160"/>
            </a:xfrm>
            <a:custGeom>
              <a:avLst/>
              <a:gdLst/>
              <a:ahLst/>
              <a:cxnLst/>
              <a:rect l="l" t="t" r="r" b="b"/>
              <a:pathLst>
                <a:path w="384809" h="137160" extrusionOk="0">
                  <a:moveTo>
                    <a:pt x="384810" y="120015"/>
                  </a:moveTo>
                  <a:lnTo>
                    <a:pt x="4763" y="0"/>
                  </a:lnTo>
                  <a:cubicBezTo>
                    <a:pt x="2857" y="5715"/>
                    <a:pt x="952" y="11430"/>
                    <a:pt x="0" y="17145"/>
                  </a:cubicBezTo>
                  <a:lnTo>
                    <a:pt x="381000" y="137160"/>
                  </a:lnTo>
                  <a:cubicBezTo>
                    <a:pt x="381953" y="131445"/>
                    <a:pt x="382905" y="125730"/>
                    <a:pt x="384810" y="12001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2" name="Google Shape;7562;ge48d01fb7f_0_3011"/>
            <p:cNvSpPr/>
            <p:nvPr/>
          </p:nvSpPr>
          <p:spPr>
            <a:xfrm>
              <a:off x="5291137" y="2752725"/>
              <a:ext cx="346710" cy="230504"/>
            </a:xfrm>
            <a:custGeom>
              <a:avLst/>
              <a:gdLst/>
              <a:ahLst/>
              <a:cxnLst/>
              <a:rect l="l" t="t" r="r" b="b"/>
              <a:pathLst>
                <a:path w="346710" h="230504" extrusionOk="0">
                  <a:moveTo>
                    <a:pt x="346710" y="215265"/>
                  </a:moveTo>
                  <a:lnTo>
                    <a:pt x="9525" y="0"/>
                  </a:lnTo>
                  <a:cubicBezTo>
                    <a:pt x="6668" y="4763"/>
                    <a:pt x="2857" y="10477"/>
                    <a:pt x="0" y="15240"/>
                  </a:cubicBezTo>
                  <a:lnTo>
                    <a:pt x="337185" y="230505"/>
                  </a:lnTo>
                  <a:cubicBezTo>
                    <a:pt x="340042" y="224790"/>
                    <a:pt x="342900" y="220027"/>
                    <a:pt x="346710" y="21526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3" name="Google Shape;7563;ge48d01fb7f_0_3011"/>
            <p:cNvSpPr/>
            <p:nvPr/>
          </p:nvSpPr>
          <p:spPr>
            <a:xfrm>
              <a:off x="5434012" y="2573654"/>
              <a:ext cx="288607" cy="302895"/>
            </a:xfrm>
            <a:custGeom>
              <a:avLst/>
              <a:gdLst/>
              <a:ahLst/>
              <a:cxnLst/>
              <a:rect l="l" t="t" r="r" b="b"/>
              <a:pathLst>
                <a:path w="288607" h="302895" extrusionOk="0">
                  <a:moveTo>
                    <a:pt x="288608" y="290513"/>
                  </a:moveTo>
                  <a:lnTo>
                    <a:pt x="13335" y="0"/>
                  </a:lnTo>
                  <a:cubicBezTo>
                    <a:pt x="8573" y="3810"/>
                    <a:pt x="4763" y="8573"/>
                    <a:pt x="0" y="12383"/>
                  </a:cubicBezTo>
                  <a:lnTo>
                    <a:pt x="275273" y="302895"/>
                  </a:lnTo>
                  <a:cubicBezTo>
                    <a:pt x="279083" y="299085"/>
                    <a:pt x="283845" y="294323"/>
                    <a:pt x="288608" y="290513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4" name="Google Shape;7564;ge48d01fb7f_0_3011"/>
            <p:cNvSpPr/>
            <p:nvPr/>
          </p:nvSpPr>
          <p:spPr>
            <a:xfrm>
              <a:off x="5604510" y="2442210"/>
              <a:ext cx="217169" cy="356235"/>
            </a:xfrm>
            <a:custGeom>
              <a:avLst/>
              <a:gdLst/>
              <a:ahLst/>
              <a:cxnLst/>
              <a:rect l="l" t="t" r="r" b="b"/>
              <a:pathLst>
                <a:path w="217169" h="356235" extrusionOk="0">
                  <a:moveTo>
                    <a:pt x="0" y="9525"/>
                  </a:moveTo>
                  <a:lnTo>
                    <a:pt x="201930" y="356235"/>
                  </a:lnTo>
                  <a:cubicBezTo>
                    <a:pt x="206692" y="353378"/>
                    <a:pt x="212407" y="349567"/>
                    <a:pt x="217170" y="346710"/>
                  </a:cubicBezTo>
                  <a:lnTo>
                    <a:pt x="16192" y="0"/>
                  </a:lnTo>
                  <a:cubicBezTo>
                    <a:pt x="10477" y="2857"/>
                    <a:pt x="5715" y="5715"/>
                    <a:pt x="0" y="952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5" name="Google Shape;7565;ge48d01fb7f_0_3011"/>
            <p:cNvSpPr/>
            <p:nvPr/>
          </p:nvSpPr>
          <p:spPr>
            <a:xfrm>
              <a:off x="5412104" y="2451735"/>
              <a:ext cx="70485" cy="72007"/>
            </a:xfrm>
            <a:custGeom>
              <a:avLst/>
              <a:gdLst/>
              <a:ahLst/>
              <a:cxnLst/>
              <a:rect l="l" t="t" r="r" b="b"/>
              <a:pathLst>
                <a:path w="70485" h="72007" extrusionOk="0">
                  <a:moveTo>
                    <a:pt x="41910" y="11430"/>
                  </a:moveTo>
                  <a:lnTo>
                    <a:pt x="28575" y="0"/>
                  </a:lnTo>
                  <a:lnTo>
                    <a:pt x="6668" y="24765"/>
                  </a:lnTo>
                  <a:cubicBezTo>
                    <a:pt x="1905" y="29527"/>
                    <a:pt x="0" y="35242"/>
                    <a:pt x="0" y="41910"/>
                  </a:cubicBezTo>
                  <a:cubicBezTo>
                    <a:pt x="0" y="48577"/>
                    <a:pt x="2858" y="54292"/>
                    <a:pt x="7620" y="58102"/>
                  </a:cubicBezTo>
                  <a:cubicBezTo>
                    <a:pt x="13335" y="62865"/>
                    <a:pt x="21908" y="67627"/>
                    <a:pt x="32385" y="69532"/>
                  </a:cubicBezTo>
                  <a:cubicBezTo>
                    <a:pt x="42863" y="72390"/>
                    <a:pt x="55245" y="72390"/>
                    <a:pt x="69533" y="71438"/>
                  </a:cubicBezTo>
                  <a:lnTo>
                    <a:pt x="70485" y="63817"/>
                  </a:lnTo>
                  <a:cubicBezTo>
                    <a:pt x="61913" y="63817"/>
                    <a:pt x="53340" y="62865"/>
                    <a:pt x="46673" y="60960"/>
                  </a:cubicBezTo>
                  <a:cubicBezTo>
                    <a:pt x="40005" y="59055"/>
                    <a:pt x="34290" y="56198"/>
                    <a:pt x="30480" y="52388"/>
                  </a:cubicBezTo>
                  <a:cubicBezTo>
                    <a:pt x="26670" y="49530"/>
                    <a:pt x="24765" y="44767"/>
                    <a:pt x="23813" y="40005"/>
                  </a:cubicBezTo>
                  <a:cubicBezTo>
                    <a:pt x="22860" y="35242"/>
                    <a:pt x="24765" y="31432"/>
                    <a:pt x="27623" y="27623"/>
                  </a:cubicBezTo>
                  <a:lnTo>
                    <a:pt x="41910" y="11430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6" name="Google Shape;7566;ge48d01fb7f_0_3011"/>
            <p:cNvSpPr/>
            <p:nvPr/>
          </p:nvSpPr>
          <p:spPr>
            <a:xfrm>
              <a:off x="5534025" y="2244089"/>
              <a:ext cx="77033" cy="27622"/>
            </a:xfrm>
            <a:custGeom>
              <a:avLst/>
              <a:gdLst/>
              <a:ahLst/>
              <a:cxnLst/>
              <a:rect l="l" t="t" r="r" b="b"/>
              <a:pathLst>
                <a:path w="77033" h="27622" extrusionOk="0">
                  <a:moveTo>
                    <a:pt x="24765" y="15240"/>
                  </a:moveTo>
                  <a:cubicBezTo>
                    <a:pt x="27623" y="13335"/>
                    <a:pt x="30480" y="12383"/>
                    <a:pt x="34290" y="12383"/>
                  </a:cubicBezTo>
                  <a:cubicBezTo>
                    <a:pt x="37148" y="12383"/>
                    <a:pt x="40005" y="12383"/>
                    <a:pt x="42863" y="13335"/>
                  </a:cubicBezTo>
                  <a:lnTo>
                    <a:pt x="75248" y="27623"/>
                  </a:lnTo>
                  <a:cubicBezTo>
                    <a:pt x="80010" y="24765"/>
                    <a:pt x="75248" y="20003"/>
                    <a:pt x="60960" y="12383"/>
                  </a:cubicBezTo>
                  <a:cubicBezTo>
                    <a:pt x="53340" y="8573"/>
                    <a:pt x="48577" y="6668"/>
                    <a:pt x="45720" y="5715"/>
                  </a:cubicBezTo>
                  <a:cubicBezTo>
                    <a:pt x="39052" y="2858"/>
                    <a:pt x="31433" y="953"/>
                    <a:pt x="23813" y="0"/>
                  </a:cubicBezTo>
                  <a:cubicBezTo>
                    <a:pt x="16192" y="0"/>
                    <a:pt x="10477" y="953"/>
                    <a:pt x="5715" y="3810"/>
                  </a:cubicBezTo>
                  <a:cubicBezTo>
                    <a:pt x="2858" y="5715"/>
                    <a:pt x="952" y="7620"/>
                    <a:pt x="0" y="9525"/>
                  </a:cubicBezTo>
                  <a:lnTo>
                    <a:pt x="17145" y="21908"/>
                  </a:lnTo>
                  <a:cubicBezTo>
                    <a:pt x="19050" y="18098"/>
                    <a:pt x="21908" y="16193"/>
                    <a:pt x="24765" y="1524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7" name="Google Shape;7567;ge48d01fb7f_0_3011"/>
            <p:cNvSpPr/>
            <p:nvPr/>
          </p:nvSpPr>
          <p:spPr>
            <a:xfrm>
              <a:off x="5629275" y="2180186"/>
              <a:ext cx="80010" cy="46758"/>
            </a:xfrm>
            <a:custGeom>
              <a:avLst/>
              <a:gdLst/>
              <a:ahLst/>
              <a:cxnLst/>
              <a:rect l="l" t="t" r="r" b="b"/>
              <a:pathLst>
                <a:path w="80010" h="46758" extrusionOk="0">
                  <a:moveTo>
                    <a:pt x="20002" y="43901"/>
                  </a:moveTo>
                  <a:cubicBezTo>
                    <a:pt x="22860" y="41996"/>
                    <a:pt x="25717" y="41043"/>
                    <a:pt x="27623" y="40091"/>
                  </a:cubicBezTo>
                  <a:cubicBezTo>
                    <a:pt x="32385" y="38186"/>
                    <a:pt x="38100" y="37233"/>
                    <a:pt x="44767" y="37233"/>
                  </a:cubicBezTo>
                  <a:cubicBezTo>
                    <a:pt x="52388" y="37233"/>
                    <a:pt x="60008" y="39138"/>
                    <a:pt x="68580" y="41996"/>
                  </a:cubicBezTo>
                  <a:lnTo>
                    <a:pt x="80010" y="37233"/>
                  </a:lnTo>
                  <a:lnTo>
                    <a:pt x="50483" y="10563"/>
                  </a:lnTo>
                  <a:cubicBezTo>
                    <a:pt x="45720" y="5801"/>
                    <a:pt x="40958" y="2943"/>
                    <a:pt x="36195" y="1038"/>
                  </a:cubicBezTo>
                  <a:cubicBezTo>
                    <a:pt x="30480" y="-867"/>
                    <a:pt x="25717" y="86"/>
                    <a:pt x="20955" y="1991"/>
                  </a:cubicBezTo>
                  <a:cubicBezTo>
                    <a:pt x="15240" y="4848"/>
                    <a:pt x="11430" y="7706"/>
                    <a:pt x="9525" y="9611"/>
                  </a:cubicBezTo>
                  <a:lnTo>
                    <a:pt x="26670" y="21993"/>
                  </a:lnTo>
                  <a:cubicBezTo>
                    <a:pt x="26670" y="21041"/>
                    <a:pt x="27623" y="19136"/>
                    <a:pt x="28575" y="18183"/>
                  </a:cubicBezTo>
                  <a:cubicBezTo>
                    <a:pt x="30480" y="16278"/>
                    <a:pt x="32385" y="15326"/>
                    <a:pt x="34290" y="14373"/>
                  </a:cubicBezTo>
                  <a:cubicBezTo>
                    <a:pt x="37148" y="13421"/>
                    <a:pt x="40005" y="13421"/>
                    <a:pt x="43815" y="14373"/>
                  </a:cubicBezTo>
                  <a:cubicBezTo>
                    <a:pt x="47625" y="16278"/>
                    <a:pt x="51435" y="18183"/>
                    <a:pt x="55245" y="21993"/>
                  </a:cubicBezTo>
                  <a:lnTo>
                    <a:pt x="73342" y="35328"/>
                  </a:lnTo>
                  <a:lnTo>
                    <a:pt x="71438" y="36281"/>
                  </a:lnTo>
                  <a:cubicBezTo>
                    <a:pt x="54292" y="31518"/>
                    <a:pt x="40958" y="27708"/>
                    <a:pt x="31433" y="25803"/>
                  </a:cubicBezTo>
                  <a:cubicBezTo>
                    <a:pt x="20955" y="23898"/>
                    <a:pt x="13335" y="23898"/>
                    <a:pt x="9525" y="25803"/>
                  </a:cubicBezTo>
                  <a:cubicBezTo>
                    <a:pt x="7620" y="26756"/>
                    <a:pt x="5715" y="27708"/>
                    <a:pt x="3810" y="28661"/>
                  </a:cubicBezTo>
                  <a:cubicBezTo>
                    <a:pt x="1905" y="29613"/>
                    <a:pt x="952" y="30566"/>
                    <a:pt x="0" y="32471"/>
                  </a:cubicBezTo>
                  <a:lnTo>
                    <a:pt x="16192" y="46758"/>
                  </a:lnTo>
                  <a:cubicBezTo>
                    <a:pt x="16192" y="46758"/>
                    <a:pt x="18098" y="45806"/>
                    <a:pt x="20002" y="43901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8" name="Google Shape;7568;ge48d01fb7f_0_3011"/>
            <p:cNvSpPr/>
            <p:nvPr/>
          </p:nvSpPr>
          <p:spPr>
            <a:xfrm>
              <a:off x="5366385" y="2163127"/>
              <a:ext cx="518291" cy="331470"/>
            </a:xfrm>
            <a:custGeom>
              <a:avLst/>
              <a:gdLst/>
              <a:ahLst/>
              <a:cxnLst/>
              <a:rect l="l" t="t" r="r" b="b"/>
              <a:pathLst>
                <a:path w="518291" h="331470" extrusionOk="0">
                  <a:moveTo>
                    <a:pt x="83820" y="260985"/>
                  </a:moveTo>
                  <a:cubicBezTo>
                    <a:pt x="84773" y="260985"/>
                    <a:pt x="85725" y="260985"/>
                    <a:pt x="86677" y="261938"/>
                  </a:cubicBezTo>
                  <a:cubicBezTo>
                    <a:pt x="87630" y="262890"/>
                    <a:pt x="89535" y="263843"/>
                    <a:pt x="90488" y="264795"/>
                  </a:cubicBezTo>
                  <a:cubicBezTo>
                    <a:pt x="93345" y="267653"/>
                    <a:pt x="94298" y="272415"/>
                    <a:pt x="92392" y="278130"/>
                  </a:cubicBezTo>
                  <a:cubicBezTo>
                    <a:pt x="90488" y="283845"/>
                    <a:pt x="87630" y="289560"/>
                    <a:pt x="81915" y="294323"/>
                  </a:cubicBezTo>
                  <a:cubicBezTo>
                    <a:pt x="93345" y="301943"/>
                    <a:pt x="105727" y="305753"/>
                    <a:pt x="118110" y="307658"/>
                  </a:cubicBezTo>
                  <a:cubicBezTo>
                    <a:pt x="129540" y="308610"/>
                    <a:pt x="139065" y="305753"/>
                    <a:pt x="145732" y="300038"/>
                  </a:cubicBezTo>
                  <a:cubicBezTo>
                    <a:pt x="148590" y="297180"/>
                    <a:pt x="151448" y="293370"/>
                    <a:pt x="152400" y="289560"/>
                  </a:cubicBezTo>
                  <a:cubicBezTo>
                    <a:pt x="154305" y="284798"/>
                    <a:pt x="156210" y="280988"/>
                    <a:pt x="156210" y="275273"/>
                  </a:cubicBezTo>
                  <a:lnTo>
                    <a:pt x="170498" y="289560"/>
                  </a:lnTo>
                  <a:lnTo>
                    <a:pt x="193357" y="284798"/>
                  </a:lnTo>
                  <a:lnTo>
                    <a:pt x="129540" y="218123"/>
                  </a:lnTo>
                  <a:cubicBezTo>
                    <a:pt x="139065" y="209550"/>
                    <a:pt x="148590" y="201930"/>
                    <a:pt x="158115" y="193358"/>
                  </a:cubicBezTo>
                  <a:lnTo>
                    <a:pt x="206692" y="255270"/>
                  </a:lnTo>
                  <a:lnTo>
                    <a:pt x="231457" y="253365"/>
                  </a:lnTo>
                  <a:lnTo>
                    <a:pt x="174307" y="180023"/>
                  </a:lnTo>
                  <a:cubicBezTo>
                    <a:pt x="184785" y="171450"/>
                    <a:pt x="196215" y="163830"/>
                    <a:pt x="206692" y="156210"/>
                  </a:cubicBezTo>
                  <a:lnTo>
                    <a:pt x="221932" y="180023"/>
                  </a:lnTo>
                  <a:lnTo>
                    <a:pt x="213360" y="185738"/>
                  </a:lnTo>
                  <a:cubicBezTo>
                    <a:pt x="212407" y="186690"/>
                    <a:pt x="211455" y="187643"/>
                    <a:pt x="211455" y="189548"/>
                  </a:cubicBezTo>
                  <a:cubicBezTo>
                    <a:pt x="210502" y="190500"/>
                    <a:pt x="211455" y="192405"/>
                    <a:pt x="212407" y="193358"/>
                  </a:cubicBezTo>
                  <a:cubicBezTo>
                    <a:pt x="215265" y="197168"/>
                    <a:pt x="220980" y="200025"/>
                    <a:pt x="231457" y="201930"/>
                  </a:cubicBezTo>
                  <a:cubicBezTo>
                    <a:pt x="241935" y="203835"/>
                    <a:pt x="248602" y="203835"/>
                    <a:pt x="252413" y="200978"/>
                  </a:cubicBezTo>
                  <a:cubicBezTo>
                    <a:pt x="254317" y="200025"/>
                    <a:pt x="255270" y="198120"/>
                    <a:pt x="255270" y="197168"/>
                  </a:cubicBezTo>
                  <a:cubicBezTo>
                    <a:pt x="255270" y="195263"/>
                    <a:pt x="255270" y="193358"/>
                    <a:pt x="254317" y="192405"/>
                  </a:cubicBezTo>
                  <a:lnTo>
                    <a:pt x="223838" y="145733"/>
                  </a:lnTo>
                  <a:cubicBezTo>
                    <a:pt x="231457" y="140970"/>
                    <a:pt x="239077" y="135255"/>
                    <a:pt x="246698" y="130493"/>
                  </a:cubicBezTo>
                  <a:lnTo>
                    <a:pt x="291465" y="199073"/>
                  </a:lnTo>
                  <a:lnTo>
                    <a:pt x="314325" y="197168"/>
                  </a:lnTo>
                  <a:lnTo>
                    <a:pt x="263842" y="119063"/>
                  </a:lnTo>
                  <a:cubicBezTo>
                    <a:pt x="286703" y="104775"/>
                    <a:pt x="310515" y="92393"/>
                    <a:pt x="335280" y="80010"/>
                  </a:cubicBezTo>
                  <a:lnTo>
                    <a:pt x="347663" y="105728"/>
                  </a:lnTo>
                  <a:lnTo>
                    <a:pt x="307657" y="125730"/>
                  </a:lnTo>
                  <a:cubicBezTo>
                    <a:pt x="305753" y="126683"/>
                    <a:pt x="303848" y="128588"/>
                    <a:pt x="302895" y="130493"/>
                  </a:cubicBezTo>
                  <a:cubicBezTo>
                    <a:pt x="301942" y="133350"/>
                    <a:pt x="301942" y="135255"/>
                    <a:pt x="302895" y="137160"/>
                  </a:cubicBezTo>
                  <a:cubicBezTo>
                    <a:pt x="305753" y="141923"/>
                    <a:pt x="310515" y="146685"/>
                    <a:pt x="317182" y="149543"/>
                  </a:cubicBezTo>
                  <a:cubicBezTo>
                    <a:pt x="323850" y="153353"/>
                    <a:pt x="329565" y="154305"/>
                    <a:pt x="333375" y="152400"/>
                  </a:cubicBezTo>
                  <a:cubicBezTo>
                    <a:pt x="334328" y="151448"/>
                    <a:pt x="335280" y="150495"/>
                    <a:pt x="335280" y="149543"/>
                  </a:cubicBezTo>
                  <a:cubicBezTo>
                    <a:pt x="336232" y="148590"/>
                    <a:pt x="336232" y="147638"/>
                    <a:pt x="335280" y="145733"/>
                  </a:cubicBezTo>
                  <a:lnTo>
                    <a:pt x="331470" y="139065"/>
                  </a:lnTo>
                  <a:cubicBezTo>
                    <a:pt x="330517" y="138113"/>
                    <a:pt x="330517" y="136208"/>
                    <a:pt x="331470" y="135255"/>
                  </a:cubicBezTo>
                  <a:cubicBezTo>
                    <a:pt x="331470" y="134303"/>
                    <a:pt x="332423" y="132398"/>
                    <a:pt x="333375" y="132398"/>
                  </a:cubicBezTo>
                  <a:lnTo>
                    <a:pt x="355282" y="120968"/>
                  </a:lnTo>
                  <a:lnTo>
                    <a:pt x="371475" y="153353"/>
                  </a:lnTo>
                  <a:lnTo>
                    <a:pt x="394335" y="154305"/>
                  </a:lnTo>
                  <a:lnTo>
                    <a:pt x="352425" y="71438"/>
                  </a:lnTo>
                  <a:cubicBezTo>
                    <a:pt x="378142" y="60008"/>
                    <a:pt x="403860" y="48578"/>
                    <a:pt x="431482" y="39053"/>
                  </a:cubicBezTo>
                  <a:lnTo>
                    <a:pt x="442913" y="69533"/>
                  </a:lnTo>
                  <a:cubicBezTo>
                    <a:pt x="436245" y="65723"/>
                    <a:pt x="429578" y="62865"/>
                    <a:pt x="422910" y="60960"/>
                  </a:cubicBezTo>
                  <a:cubicBezTo>
                    <a:pt x="417195" y="59055"/>
                    <a:pt x="411480" y="59055"/>
                    <a:pt x="408623" y="60960"/>
                  </a:cubicBezTo>
                  <a:cubicBezTo>
                    <a:pt x="401003" y="63818"/>
                    <a:pt x="395288" y="68580"/>
                    <a:pt x="391478" y="75248"/>
                  </a:cubicBezTo>
                  <a:cubicBezTo>
                    <a:pt x="387667" y="81915"/>
                    <a:pt x="387667" y="88583"/>
                    <a:pt x="389573" y="95250"/>
                  </a:cubicBezTo>
                  <a:cubicBezTo>
                    <a:pt x="392430" y="102870"/>
                    <a:pt x="399098" y="108585"/>
                    <a:pt x="408623" y="113348"/>
                  </a:cubicBezTo>
                  <a:cubicBezTo>
                    <a:pt x="418148" y="118110"/>
                    <a:pt x="427673" y="119063"/>
                    <a:pt x="434340" y="117158"/>
                  </a:cubicBezTo>
                  <a:cubicBezTo>
                    <a:pt x="437198" y="116205"/>
                    <a:pt x="441007" y="113348"/>
                    <a:pt x="443865" y="110490"/>
                  </a:cubicBezTo>
                  <a:cubicBezTo>
                    <a:pt x="446723" y="107633"/>
                    <a:pt x="450532" y="103823"/>
                    <a:pt x="453390" y="98108"/>
                  </a:cubicBezTo>
                  <a:lnTo>
                    <a:pt x="460057" y="116205"/>
                  </a:lnTo>
                  <a:lnTo>
                    <a:pt x="482917" y="120968"/>
                  </a:lnTo>
                  <a:lnTo>
                    <a:pt x="468630" y="80963"/>
                  </a:lnTo>
                  <a:cubicBezTo>
                    <a:pt x="470535" y="75248"/>
                    <a:pt x="473392" y="71438"/>
                    <a:pt x="476250" y="67628"/>
                  </a:cubicBezTo>
                  <a:cubicBezTo>
                    <a:pt x="480060" y="63818"/>
                    <a:pt x="482917" y="60960"/>
                    <a:pt x="486728" y="60008"/>
                  </a:cubicBezTo>
                  <a:cubicBezTo>
                    <a:pt x="488632" y="59055"/>
                    <a:pt x="490538" y="59055"/>
                    <a:pt x="492442" y="60960"/>
                  </a:cubicBezTo>
                  <a:cubicBezTo>
                    <a:pt x="494348" y="61913"/>
                    <a:pt x="496253" y="63818"/>
                    <a:pt x="497205" y="65723"/>
                  </a:cubicBezTo>
                  <a:cubicBezTo>
                    <a:pt x="499110" y="69533"/>
                    <a:pt x="499110" y="75248"/>
                    <a:pt x="499110" y="80963"/>
                  </a:cubicBezTo>
                  <a:cubicBezTo>
                    <a:pt x="498157" y="86678"/>
                    <a:pt x="497205" y="93345"/>
                    <a:pt x="495300" y="99060"/>
                  </a:cubicBezTo>
                  <a:lnTo>
                    <a:pt x="516255" y="104775"/>
                  </a:lnTo>
                  <a:cubicBezTo>
                    <a:pt x="519113" y="91440"/>
                    <a:pt x="519113" y="80010"/>
                    <a:pt x="515303" y="69533"/>
                  </a:cubicBezTo>
                  <a:cubicBezTo>
                    <a:pt x="512445" y="61913"/>
                    <a:pt x="506730" y="55245"/>
                    <a:pt x="498157" y="50483"/>
                  </a:cubicBezTo>
                  <a:cubicBezTo>
                    <a:pt x="489585" y="44768"/>
                    <a:pt x="481965" y="43815"/>
                    <a:pt x="476250" y="45720"/>
                  </a:cubicBezTo>
                  <a:cubicBezTo>
                    <a:pt x="473392" y="46673"/>
                    <a:pt x="470535" y="48578"/>
                    <a:pt x="467678" y="50483"/>
                  </a:cubicBezTo>
                  <a:cubicBezTo>
                    <a:pt x="464820" y="52388"/>
                    <a:pt x="461963" y="56198"/>
                    <a:pt x="459105" y="59055"/>
                  </a:cubicBezTo>
                  <a:lnTo>
                    <a:pt x="450532" y="34290"/>
                  </a:lnTo>
                  <a:cubicBezTo>
                    <a:pt x="470535" y="27623"/>
                    <a:pt x="490538" y="21908"/>
                    <a:pt x="511492" y="16193"/>
                  </a:cubicBezTo>
                  <a:lnTo>
                    <a:pt x="506730" y="12383"/>
                  </a:lnTo>
                  <a:lnTo>
                    <a:pt x="506730" y="12383"/>
                  </a:lnTo>
                  <a:lnTo>
                    <a:pt x="505778" y="11430"/>
                  </a:lnTo>
                  <a:lnTo>
                    <a:pt x="493395" y="0"/>
                  </a:lnTo>
                  <a:cubicBezTo>
                    <a:pt x="295275" y="52388"/>
                    <a:pt x="122873" y="168593"/>
                    <a:pt x="0" y="325755"/>
                  </a:cubicBezTo>
                  <a:lnTo>
                    <a:pt x="20955" y="331470"/>
                  </a:lnTo>
                  <a:cubicBezTo>
                    <a:pt x="40957" y="306705"/>
                    <a:pt x="61913" y="282893"/>
                    <a:pt x="83820" y="260985"/>
                  </a:cubicBezTo>
                  <a:close/>
                  <a:moveTo>
                    <a:pt x="436245" y="93345"/>
                  </a:moveTo>
                  <a:cubicBezTo>
                    <a:pt x="432435" y="97155"/>
                    <a:pt x="427673" y="100013"/>
                    <a:pt x="423863" y="101918"/>
                  </a:cubicBezTo>
                  <a:cubicBezTo>
                    <a:pt x="421005" y="102870"/>
                    <a:pt x="418148" y="102870"/>
                    <a:pt x="416242" y="101918"/>
                  </a:cubicBezTo>
                  <a:cubicBezTo>
                    <a:pt x="413385" y="100965"/>
                    <a:pt x="412432" y="99060"/>
                    <a:pt x="411480" y="97155"/>
                  </a:cubicBezTo>
                  <a:cubicBezTo>
                    <a:pt x="409575" y="92393"/>
                    <a:pt x="410528" y="88583"/>
                    <a:pt x="412432" y="84773"/>
                  </a:cubicBezTo>
                  <a:cubicBezTo>
                    <a:pt x="414338" y="80010"/>
                    <a:pt x="417195" y="77153"/>
                    <a:pt x="421957" y="76200"/>
                  </a:cubicBezTo>
                  <a:cubicBezTo>
                    <a:pt x="425767" y="75248"/>
                    <a:pt x="429578" y="74295"/>
                    <a:pt x="434340" y="75248"/>
                  </a:cubicBezTo>
                  <a:cubicBezTo>
                    <a:pt x="439103" y="75248"/>
                    <a:pt x="443865" y="77153"/>
                    <a:pt x="447675" y="79058"/>
                  </a:cubicBezTo>
                  <a:cubicBezTo>
                    <a:pt x="443865" y="83820"/>
                    <a:pt x="440055" y="89535"/>
                    <a:pt x="436245" y="93345"/>
                  </a:cubicBezTo>
                  <a:close/>
                  <a:moveTo>
                    <a:pt x="115252" y="231458"/>
                  </a:moveTo>
                  <a:lnTo>
                    <a:pt x="140970" y="258127"/>
                  </a:lnTo>
                  <a:cubicBezTo>
                    <a:pt x="140017" y="265748"/>
                    <a:pt x="138113" y="272415"/>
                    <a:pt x="136207" y="278130"/>
                  </a:cubicBezTo>
                  <a:cubicBezTo>
                    <a:pt x="134302" y="283845"/>
                    <a:pt x="131445" y="287655"/>
                    <a:pt x="128588" y="291465"/>
                  </a:cubicBezTo>
                  <a:cubicBezTo>
                    <a:pt x="125730" y="294323"/>
                    <a:pt x="121920" y="296228"/>
                    <a:pt x="118110" y="297180"/>
                  </a:cubicBezTo>
                  <a:cubicBezTo>
                    <a:pt x="114300" y="298133"/>
                    <a:pt x="110490" y="298133"/>
                    <a:pt x="106680" y="297180"/>
                  </a:cubicBezTo>
                  <a:cubicBezTo>
                    <a:pt x="106680" y="297180"/>
                    <a:pt x="105727" y="296228"/>
                    <a:pt x="105727" y="296228"/>
                  </a:cubicBezTo>
                  <a:cubicBezTo>
                    <a:pt x="105727" y="295275"/>
                    <a:pt x="105727" y="295275"/>
                    <a:pt x="105727" y="295275"/>
                  </a:cubicBezTo>
                  <a:cubicBezTo>
                    <a:pt x="110490" y="288608"/>
                    <a:pt x="113348" y="282893"/>
                    <a:pt x="115252" y="277178"/>
                  </a:cubicBezTo>
                  <a:cubicBezTo>
                    <a:pt x="117157" y="271463"/>
                    <a:pt x="116205" y="266700"/>
                    <a:pt x="114300" y="264795"/>
                  </a:cubicBezTo>
                  <a:cubicBezTo>
                    <a:pt x="112395" y="262890"/>
                    <a:pt x="109538" y="260985"/>
                    <a:pt x="104775" y="259080"/>
                  </a:cubicBezTo>
                  <a:cubicBezTo>
                    <a:pt x="100965" y="258127"/>
                    <a:pt x="96202" y="257175"/>
                    <a:pt x="91440" y="256223"/>
                  </a:cubicBezTo>
                  <a:cubicBezTo>
                    <a:pt x="98107" y="246698"/>
                    <a:pt x="106680" y="239077"/>
                    <a:pt x="115252" y="23145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9" name="Google Shape;7569;ge48d01fb7f_0_3011"/>
            <p:cNvSpPr/>
            <p:nvPr/>
          </p:nvSpPr>
          <p:spPr>
            <a:xfrm>
              <a:off x="5730239" y="2140743"/>
              <a:ext cx="72130" cy="40481"/>
            </a:xfrm>
            <a:custGeom>
              <a:avLst/>
              <a:gdLst/>
              <a:ahLst/>
              <a:cxnLst/>
              <a:rect l="l" t="t" r="r" b="b"/>
              <a:pathLst>
                <a:path w="72130" h="40481" extrusionOk="0">
                  <a:moveTo>
                    <a:pt x="22860" y="17621"/>
                  </a:moveTo>
                  <a:cubicBezTo>
                    <a:pt x="25718" y="16669"/>
                    <a:pt x="29527" y="16669"/>
                    <a:pt x="32385" y="16669"/>
                  </a:cubicBezTo>
                  <a:cubicBezTo>
                    <a:pt x="35243" y="16669"/>
                    <a:pt x="38100" y="17621"/>
                    <a:pt x="40958" y="19526"/>
                  </a:cubicBezTo>
                  <a:lnTo>
                    <a:pt x="69533" y="40481"/>
                  </a:lnTo>
                  <a:cubicBezTo>
                    <a:pt x="75248" y="38576"/>
                    <a:pt x="71438" y="32861"/>
                    <a:pt x="59055" y="22384"/>
                  </a:cubicBezTo>
                  <a:cubicBezTo>
                    <a:pt x="52388" y="16669"/>
                    <a:pt x="48577" y="13811"/>
                    <a:pt x="45720" y="11906"/>
                  </a:cubicBezTo>
                  <a:cubicBezTo>
                    <a:pt x="40005" y="7144"/>
                    <a:pt x="33338" y="3334"/>
                    <a:pt x="25718" y="1429"/>
                  </a:cubicBezTo>
                  <a:cubicBezTo>
                    <a:pt x="19050" y="-476"/>
                    <a:pt x="12383" y="-476"/>
                    <a:pt x="7620" y="1429"/>
                  </a:cubicBezTo>
                  <a:cubicBezTo>
                    <a:pt x="4763" y="2381"/>
                    <a:pt x="1905" y="4286"/>
                    <a:pt x="0" y="5239"/>
                  </a:cubicBezTo>
                  <a:lnTo>
                    <a:pt x="14288" y="21431"/>
                  </a:lnTo>
                  <a:cubicBezTo>
                    <a:pt x="17145" y="20479"/>
                    <a:pt x="20002" y="18574"/>
                    <a:pt x="22860" y="17621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0" name="Google Shape;7570;ge48d01fb7f_0_3011"/>
            <p:cNvSpPr/>
            <p:nvPr/>
          </p:nvSpPr>
          <p:spPr>
            <a:xfrm>
              <a:off x="6128204" y="2241841"/>
              <a:ext cx="60187" cy="55030"/>
            </a:xfrm>
            <a:custGeom>
              <a:avLst/>
              <a:gdLst/>
              <a:ahLst/>
              <a:cxnLst/>
              <a:rect l="l" t="t" r="r" b="b"/>
              <a:pathLst>
                <a:path w="60187" h="55030" extrusionOk="0">
                  <a:moveTo>
                    <a:pt x="19230" y="17489"/>
                  </a:moveTo>
                  <a:cubicBezTo>
                    <a:pt x="23041" y="15584"/>
                    <a:pt x="27803" y="14631"/>
                    <a:pt x="32566" y="14631"/>
                  </a:cubicBezTo>
                  <a:lnTo>
                    <a:pt x="43996" y="15584"/>
                  </a:lnTo>
                  <a:lnTo>
                    <a:pt x="36375" y="1296"/>
                  </a:lnTo>
                  <a:lnTo>
                    <a:pt x="25898" y="344"/>
                  </a:lnTo>
                  <a:cubicBezTo>
                    <a:pt x="19230" y="-609"/>
                    <a:pt x="13516" y="344"/>
                    <a:pt x="8753" y="4154"/>
                  </a:cubicBezTo>
                  <a:cubicBezTo>
                    <a:pt x="3991" y="7011"/>
                    <a:pt x="1133" y="10821"/>
                    <a:pt x="180" y="16536"/>
                  </a:cubicBezTo>
                  <a:cubicBezTo>
                    <a:pt x="-772" y="25109"/>
                    <a:pt x="2086" y="33681"/>
                    <a:pt x="7800" y="41301"/>
                  </a:cubicBezTo>
                  <a:cubicBezTo>
                    <a:pt x="14468" y="48921"/>
                    <a:pt x="22088" y="53684"/>
                    <a:pt x="30661" y="54636"/>
                  </a:cubicBezTo>
                  <a:cubicBezTo>
                    <a:pt x="36375" y="55589"/>
                    <a:pt x="42091" y="54636"/>
                    <a:pt x="46853" y="53684"/>
                  </a:cubicBezTo>
                  <a:cubicBezTo>
                    <a:pt x="51616" y="52731"/>
                    <a:pt x="56378" y="50826"/>
                    <a:pt x="60188" y="47969"/>
                  </a:cubicBezTo>
                  <a:lnTo>
                    <a:pt x="52568" y="31776"/>
                  </a:lnTo>
                  <a:cubicBezTo>
                    <a:pt x="47805" y="34634"/>
                    <a:pt x="43043" y="37491"/>
                    <a:pt x="37328" y="39396"/>
                  </a:cubicBezTo>
                  <a:cubicBezTo>
                    <a:pt x="31613" y="41301"/>
                    <a:pt x="26850" y="41301"/>
                    <a:pt x="22088" y="41301"/>
                  </a:cubicBezTo>
                  <a:cubicBezTo>
                    <a:pt x="19230" y="41301"/>
                    <a:pt x="16373" y="39396"/>
                    <a:pt x="14468" y="36539"/>
                  </a:cubicBezTo>
                  <a:cubicBezTo>
                    <a:pt x="12563" y="33681"/>
                    <a:pt x="11611" y="30824"/>
                    <a:pt x="11611" y="27014"/>
                  </a:cubicBezTo>
                  <a:cubicBezTo>
                    <a:pt x="12563" y="23204"/>
                    <a:pt x="15421" y="20346"/>
                    <a:pt x="19230" y="17489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1" name="Google Shape;7571;ge48d01fb7f_0_3011"/>
            <p:cNvSpPr/>
            <p:nvPr/>
          </p:nvSpPr>
          <p:spPr>
            <a:xfrm>
              <a:off x="6304222" y="2196426"/>
              <a:ext cx="62287" cy="78143"/>
            </a:xfrm>
            <a:custGeom>
              <a:avLst/>
              <a:gdLst/>
              <a:ahLst/>
              <a:cxnLst/>
              <a:rect l="l" t="t" r="r" b="b"/>
              <a:pathLst>
                <a:path w="62287" h="78143" extrusionOk="0">
                  <a:moveTo>
                    <a:pt x="23235" y="22899"/>
                  </a:moveTo>
                  <a:cubicBezTo>
                    <a:pt x="27045" y="20041"/>
                    <a:pt x="31808" y="19089"/>
                    <a:pt x="36570" y="20994"/>
                  </a:cubicBezTo>
                  <a:lnTo>
                    <a:pt x="57525" y="26709"/>
                  </a:lnTo>
                  <a:lnTo>
                    <a:pt x="62288" y="9564"/>
                  </a:lnTo>
                  <a:lnTo>
                    <a:pt x="30855" y="991"/>
                  </a:lnTo>
                  <a:cubicBezTo>
                    <a:pt x="24188" y="-914"/>
                    <a:pt x="18473" y="39"/>
                    <a:pt x="12758" y="2896"/>
                  </a:cubicBezTo>
                  <a:cubicBezTo>
                    <a:pt x="7043" y="5754"/>
                    <a:pt x="3233" y="10516"/>
                    <a:pt x="1328" y="16231"/>
                  </a:cubicBezTo>
                  <a:cubicBezTo>
                    <a:pt x="-577" y="23851"/>
                    <a:pt x="-577" y="33376"/>
                    <a:pt x="2280" y="43854"/>
                  </a:cubicBezTo>
                  <a:cubicBezTo>
                    <a:pt x="5138" y="54331"/>
                    <a:pt x="9900" y="65761"/>
                    <a:pt x="16568" y="78144"/>
                  </a:cubicBezTo>
                  <a:lnTo>
                    <a:pt x="24188" y="75286"/>
                  </a:lnTo>
                  <a:cubicBezTo>
                    <a:pt x="20378" y="67666"/>
                    <a:pt x="17520" y="60046"/>
                    <a:pt x="16568" y="52426"/>
                  </a:cubicBezTo>
                  <a:cubicBezTo>
                    <a:pt x="15615" y="44806"/>
                    <a:pt x="15615" y="39091"/>
                    <a:pt x="16568" y="33376"/>
                  </a:cubicBezTo>
                  <a:cubicBezTo>
                    <a:pt x="16568" y="29566"/>
                    <a:pt x="19425" y="25756"/>
                    <a:pt x="23235" y="22899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2" name="Google Shape;7572;ge48d01fb7f_0_3011"/>
            <p:cNvSpPr/>
            <p:nvPr/>
          </p:nvSpPr>
          <p:spPr>
            <a:xfrm>
              <a:off x="6667142" y="2388357"/>
              <a:ext cx="87539" cy="98620"/>
            </a:xfrm>
            <a:custGeom>
              <a:avLst/>
              <a:gdLst/>
              <a:ahLst/>
              <a:cxnLst/>
              <a:rect l="l" t="t" r="r" b="b"/>
              <a:pathLst>
                <a:path w="87539" h="98620" extrusionOk="0">
                  <a:moveTo>
                    <a:pt x="52745" y="513"/>
                  </a:moveTo>
                  <a:cubicBezTo>
                    <a:pt x="45125" y="2418"/>
                    <a:pt x="41315" y="7180"/>
                    <a:pt x="39410" y="17658"/>
                  </a:cubicBezTo>
                  <a:cubicBezTo>
                    <a:pt x="37505" y="28135"/>
                    <a:pt x="38457" y="40518"/>
                    <a:pt x="43220" y="52900"/>
                  </a:cubicBezTo>
                  <a:cubicBezTo>
                    <a:pt x="34647" y="55758"/>
                    <a:pt x="26075" y="54805"/>
                    <a:pt x="18455" y="51948"/>
                  </a:cubicBezTo>
                  <a:cubicBezTo>
                    <a:pt x="20360" y="49090"/>
                    <a:pt x="20360" y="46233"/>
                    <a:pt x="20360" y="44328"/>
                  </a:cubicBezTo>
                  <a:cubicBezTo>
                    <a:pt x="20360" y="41470"/>
                    <a:pt x="20360" y="39565"/>
                    <a:pt x="19407" y="38613"/>
                  </a:cubicBezTo>
                  <a:cubicBezTo>
                    <a:pt x="17502" y="36708"/>
                    <a:pt x="14645" y="35755"/>
                    <a:pt x="11787" y="35755"/>
                  </a:cubicBezTo>
                  <a:cubicBezTo>
                    <a:pt x="8930" y="36708"/>
                    <a:pt x="5120" y="37660"/>
                    <a:pt x="3215" y="40518"/>
                  </a:cubicBezTo>
                  <a:cubicBezTo>
                    <a:pt x="357" y="43375"/>
                    <a:pt x="-595" y="47185"/>
                    <a:pt x="357" y="51948"/>
                  </a:cubicBezTo>
                  <a:cubicBezTo>
                    <a:pt x="1310" y="56710"/>
                    <a:pt x="4167" y="60520"/>
                    <a:pt x="7977" y="64330"/>
                  </a:cubicBezTo>
                  <a:lnTo>
                    <a:pt x="1310" y="95763"/>
                  </a:lnTo>
                  <a:lnTo>
                    <a:pt x="12740" y="98620"/>
                  </a:lnTo>
                  <a:lnTo>
                    <a:pt x="13692" y="67188"/>
                  </a:lnTo>
                  <a:cubicBezTo>
                    <a:pt x="27027" y="70998"/>
                    <a:pt x="39410" y="71950"/>
                    <a:pt x="50840" y="70045"/>
                  </a:cubicBezTo>
                  <a:cubicBezTo>
                    <a:pt x="62270" y="69093"/>
                    <a:pt x="70842" y="65283"/>
                    <a:pt x="76557" y="58615"/>
                  </a:cubicBezTo>
                  <a:cubicBezTo>
                    <a:pt x="87987" y="46233"/>
                    <a:pt x="93702" y="23373"/>
                    <a:pt x="77510" y="5275"/>
                  </a:cubicBezTo>
                  <a:cubicBezTo>
                    <a:pt x="72747" y="2418"/>
                    <a:pt x="65127" y="-1392"/>
                    <a:pt x="52745" y="513"/>
                  </a:cubicBezTo>
                  <a:close/>
                  <a:moveTo>
                    <a:pt x="70842" y="29088"/>
                  </a:moveTo>
                  <a:cubicBezTo>
                    <a:pt x="69890" y="33850"/>
                    <a:pt x="67985" y="37660"/>
                    <a:pt x="65127" y="41470"/>
                  </a:cubicBezTo>
                  <a:cubicBezTo>
                    <a:pt x="62270" y="44328"/>
                    <a:pt x="59412" y="47185"/>
                    <a:pt x="56555" y="48138"/>
                  </a:cubicBezTo>
                  <a:cubicBezTo>
                    <a:pt x="53697" y="50043"/>
                    <a:pt x="51792" y="50995"/>
                    <a:pt x="49887" y="50995"/>
                  </a:cubicBezTo>
                  <a:cubicBezTo>
                    <a:pt x="47982" y="44328"/>
                    <a:pt x="47982" y="37660"/>
                    <a:pt x="47982" y="32898"/>
                  </a:cubicBezTo>
                  <a:cubicBezTo>
                    <a:pt x="47982" y="27183"/>
                    <a:pt x="49887" y="23373"/>
                    <a:pt x="51792" y="21468"/>
                  </a:cubicBezTo>
                  <a:cubicBezTo>
                    <a:pt x="54650" y="18610"/>
                    <a:pt x="57507" y="16705"/>
                    <a:pt x="60365" y="16705"/>
                  </a:cubicBezTo>
                  <a:cubicBezTo>
                    <a:pt x="63222" y="15753"/>
                    <a:pt x="66080" y="16705"/>
                    <a:pt x="67985" y="18610"/>
                  </a:cubicBezTo>
                  <a:cubicBezTo>
                    <a:pt x="69890" y="21468"/>
                    <a:pt x="70842" y="25278"/>
                    <a:pt x="70842" y="2908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3" name="Google Shape;7573;ge48d01fb7f_0_3011"/>
            <p:cNvSpPr/>
            <p:nvPr/>
          </p:nvSpPr>
          <p:spPr>
            <a:xfrm>
              <a:off x="6644397" y="2477452"/>
              <a:ext cx="71922" cy="76930"/>
            </a:xfrm>
            <a:custGeom>
              <a:avLst/>
              <a:gdLst/>
              <a:ahLst/>
              <a:cxnLst/>
              <a:rect l="l" t="t" r="r" b="b"/>
              <a:pathLst>
                <a:path w="71922" h="76930" extrusionOk="0">
                  <a:moveTo>
                    <a:pt x="47868" y="60008"/>
                  </a:moveTo>
                  <a:cubicBezTo>
                    <a:pt x="41200" y="59055"/>
                    <a:pt x="36438" y="56198"/>
                    <a:pt x="31675" y="50483"/>
                  </a:cubicBezTo>
                  <a:cubicBezTo>
                    <a:pt x="24055" y="40958"/>
                    <a:pt x="17388" y="32385"/>
                    <a:pt x="13578" y="23813"/>
                  </a:cubicBezTo>
                  <a:cubicBezTo>
                    <a:pt x="9768" y="15240"/>
                    <a:pt x="7863" y="7620"/>
                    <a:pt x="7863" y="952"/>
                  </a:cubicBezTo>
                  <a:lnTo>
                    <a:pt x="243" y="0"/>
                  </a:lnTo>
                  <a:cubicBezTo>
                    <a:pt x="-710" y="10477"/>
                    <a:pt x="1195" y="20955"/>
                    <a:pt x="5005" y="32385"/>
                  </a:cubicBezTo>
                  <a:cubicBezTo>
                    <a:pt x="8815" y="43815"/>
                    <a:pt x="15483" y="54293"/>
                    <a:pt x="23103" y="63818"/>
                  </a:cubicBezTo>
                  <a:cubicBezTo>
                    <a:pt x="28818" y="70485"/>
                    <a:pt x="36438" y="75248"/>
                    <a:pt x="44058" y="76200"/>
                  </a:cubicBezTo>
                  <a:cubicBezTo>
                    <a:pt x="51678" y="78105"/>
                    <a:pt x="58345" y="76200"/>
                    <a:pt x="64060" y="71438"/>
                  </a:cubicBezTo>
                  <a:cubicBezTo>
                    <a:pt x="68823" y="67627"/>
                    <a:pt x="71680" y="60960"/>
                    <a:pt x="71680" y="52388"/>
                  </a:cubicBezTo>
                  <a:cubicBezTo>
                    <a:pt x="72633" y="43815"/>
                    <a:pt x="70728" y="37148"/>
                    <a:pt x="66918" y="32385"/>
                  </a:cubicBezTo>
                  <a:cubicBezTo>
                    <a:pt x="65013" y="29527"/>
                    <a:pt x="62155" y="27623"/>
                    <a:pt x="58345" y="26670"/>
                  </a:cubicBezTo>
                  <a:cubicBezTo>
                    <a:pt x="54535" y="24765"/>
                    <a:pt x="50725" y="23813"/>
                    <a:pt x="45963" y="23813"/>
                  </a:cubicBezTo>
                  <a:lnTo>
                    <a:pt x="45010" y="41910"/>
                  </a:lnTo>
                  <a:cubicBezTo>
                    <a:pt x="48820" y="41910"/>
                    <a:pt x="51678" y="41910"/>
                    <a:pt x="55488" y="42863"/>
                  </a:cubicBezTo>
                  <a:cubicBezTo>
                    <a:pt x="59298" y="43815"/>
                    <a:pt x="61203" y="44768"/>
                    <a:pt x="63108" y="46673"/>
                  </a:cubicBezTo>
                  <a:cubicBezTo>
                    <a:pt x="65013" y="48577"/>
                    <a:pt x="65013" y="49530"/>
                    <a:pt x="65013" y="51435"/>
                  </a:cubicBezTo>
                  <a:cubicBezTo>
                    <a:pt x="65013" y="53340"/>
                    <a:pt x="65013" y="55245"/>
                    <a:pt x="63108" y="56198"/>
                  </a:cubicBezTo>
                  <a:cubicBezTo>
                    <a:pt x="59298" y="60008"/>
                    <a:pt x="54535" y="60960"/>
                    <a:pt x="47868" y="6000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4" name="Google Shape;7574;ge48d01fb7f_0_3011"/>
            <p:cNvSpPr/>
            <p:nvPr/>
          </p:nvSpPr>
          <p:spPr>
            <a:xfrm>
              <a:off x="5945504" y="2138362"/>
              <a:ext cx="782002" cy="306704"/>
            </a:xfrm>
            <a:custGeom>
              <a:avLst/>
              <a:gdLst/>
              <a:ahLst/>
              <a:cxnLst/>
              <a:rect l="l" t="t" r="r" b="b"/>
              <a:pathLst>
                <a:path w="782002" h="306704" extrusionOk="0">
                  <a:moveTo>
                    <a:pt x="26670" y="97155"/>
                  </a:moveTo>
                  <a:cubicBezTo>
                    <a:pt x="37148" y="103823"/>
                    <a:pt x="46673" y="107632"/>
                    <a:pt x="56198" y="106680"/>
                  </a:cubicBezTo>
                  <a:cubicBezTo>
                    <a:pt x="62865" y="105727"/>
                    <a:pt x="68580" y="102870"/>
                    <a:pt x="73342" y="97155"/>
                  </a:cubicBezTo>
                  <a:cubicBezTo>
                    <a:pt x="78105" y="91440"/>
                    <a:pt x="80010" y="84773"/>
                    <a:pt x="79058" y="77152"/>
                  </a:cubicBezTo>
                  <a:cubicBezTo>
                    <a:pt x="79058" y="74295"/>
                    <a:pt x="78105" y="71438"/>
                    <a:pt x="77153" y="68580"/>
                  </a:cubicBezTo>
                  <a:cubicBezTo>
                    <a:pt x="76200" y="65723"/>
                    <a:pt x="74295" y="63818"/>
                    <a:pt x="72390" y="60960"/>
                  </a:cubicBezTo>
                  <a:cubicBezTo>
                    <a:pt x="77153" y="63818"/>
                    <a:pt x="80963" y="65723"/>
                    <a:pt x="84773" y="67627"/>
                  </a:cubicBezTo>
                  <a:cubicBezTo>
                    <a:pt x="88583" y="69532"/>
                    <a:pt x="92392" y="69532"/>
                    <a:pt x="96203" y="69532"/>
                  </a:cubicBezTo>
                  <a:cubicBezTo>
                    <a:pt x="100013" y="68580"/>
                    <a:pt x="102870" y="67627"/>
                    <a:pt x="104775" y="66675"/>
                  </a:cubicBezTo>
                  <a:lnTo>
                    <a:pt x="107633" y="98107"/>
                  </a:lnTo>
                  <a:lnTo>
                    <a:pt x="128588" y="107632"/>
                  </a:lnTo>
                  <a:lnTo>
                    <a:pt x="120015" y="15240"/>
                  </a:lnTo>
                  <a:cubicBezTo>
                    <a:pt x="132398" y="14288"/>
                    <a:pt x="143828" y="14288"/>
                    <a:pt x="156210" y="14288"/>
                  </a:cubicBezTo>
                  <a:cubicBezTo>
                    <a:pt x="158115" y="14288"/>
                    <a:pt x="160020" y="14288"/>
                    <a:pt x="161925" y="14288"/>
                  </a:cubicBezTo>
                  <a:lnTo>
                    <a:pt x="160020" y="51435"/>
                  </a:lnTo>
                  <a:lnTo>
                    <a:pt x="153353" y="51435"/>
                  </a:lnTo>
                  <a:cubicBezTo>
                    <a:pt x="151448" y="51435"/>
                    <a:pt x="150495" y="51435"/>
                    <a:pt x="149542" y="53340"/>
                  </a:cubicBezTo>
                  <a:cubicBezTo>
                    <a:pt x="148590" y="54293"/>
                    <a:pt x="147638" y="55245"/>
                    <a:pt x="147638" y="57150"/>
                  </a:cubicBezTo>
                  <a:cubicBezTo>
                    <a:pt x="147638" y="60960"/>
                    <a:pt x="151448" y="66675"/>
                    <a:pt x="158115" y="74295"/>
                  </a:cubicBezTo>
                  <a:cubicBezTo>
                    <a:pt x="165735" y="81915"/>
                    <a:pt x="170498" y="86677"/>
                    <a:pt x="174308" y="86677"/>
                  </a:cubicBezTo>
                  <a:cubicBezTo>
                    <a:pt x="175260" y="86677"/>
                    <a:pt x="176213" y="85725"/>
                    <a:pt x="177165" y="84773"/>
                  </a:cubicBezTo>
                  <a:cubicBezTo>
                    <a:pt x="178117" y="82868"/>
                    <a:pt x="179070" y="81915"/>
                    <a:pt x="179070" y="80010"/>
                  </a:cubicBezTo>
                  <a:lnTo>
                    <a:pt x="179070" y="71438"/>
                  </a:lnTo>
                  <a:lnTo>
                    <a:pt x="212408" y="73343"/>
                  </a:lnTo>
                  <a:lnTo>
                    <a:pt x="211455" y="98107"/>
                  </a:lnTo>
                  <a:lnTo>
                    <a:pt x="231458" y="112395"/>
                  </a:lnTo>
                  <a:lnTo>
                    <a:pt x="236220" y="19050"/>
                  </a:lnTo>
                  <a:cubicBezTo>
                    <a:pt x="264795" y="21907"/>
                    <a:pt x="292417" y="25718"/>
                    <a:pt x="320040" y="30480"/>
                  </a:cubicBezTo>
                  <a:lnTo>
                    <a:pt x="317183" y="45720"/>
                  </a:lnTo>
                  <a:lnTo>
                    <a:pt x="288608" y="40957"/>
                  </a:lnTo>
                  <a:cubicBezTo>
                    <a:pt x="281940" y="40005"/>
                    <a:pt x="275273" y="40957"/>
                    <a:pt x="269558" y="44768"/>
                  </a:cubicBezTo>
                  <a:cubicBezTo>
                    <a:pt x="263842" y="48577"/>
                    <a:pt x="260985" y="53340"/>
                    <a:pt x="260033" y="59055"/>
                  </a:cubicBezTo>
                  <a:cubicBezTo>
                    <a:pt x="258128" y="67627"/>
                    <a:pt x="259080" y="77152"/>
                    <a:pt x="262890" y="87630"/>
                  </a:cubicBezTo>
                  <a:cubicBezTo>
                    <a:pt x="265748" y="98107"/>
                    <a:pt x="271463" y="108585"/>
                    <a:pt x="278130" y="119063"/>
                  </a:cubicBezTo>
                  <a:lnTo>
                    <a:pt x="285750" y="116205"/>
                  </a:lnTo>
                  <a:cubicBezTo>
                    <a:pt x="280988" y="109538"/>
                    <a:pt x="277178" y="102870"/>
                    <a:pt x="275273" y="96202"/>
                  </a:cubicBezTo>
                  <a:cubicBezTo>
                    <a:pt x="273367" y="88582"/>
                    <a:pt x="273367" y="81915"/>
                    <a:pt x="274320" y="75248"/>
                  </a:cubicBezTo>
                  <a:cubicBezTo>
                    <a:pt x="275273" y="70485"/>
                    <a:pt x="277178" y="66675"/>
                    <a:pt x="281940" y="63818"/>
                  </a:cubicBezTo>
                  <a:cubicBezTo>
                    <a:pt x="285750" y="60960"/>
                    <a:pt x="290513" y="60007"/>
                    <a:pt x="295275" y="60960"/>
                  </a:cubicBezTo>
                  <a:lnTo>
                    <a:pt x="315278" y="64770"/>
                  </a:lnTo>
                  <a:lnTo>
                    <a:pt x="307658" y="111443"/>
                  </a:lnTo>
                  <a:lnTo>
                    <a:pt x="325755" y="128588"/>
                  </a:lnTo>
                  <a:lnTo>
                    <a:pt x="340995" y="36195"/>
                  </a:lnTo>
                  <a:cubicBezTo>
                    <a:pt x="393383" y="46673"/>
                    <a:pt x="444817" y="61913"/>
                    <a:pt x="494348" y="81915"/>
                  </a:cubicBezTo>
                  <a:lnTo>
                    <a:pt x="483870" y="109538"/>
                  </a:lnTo>
                  <a:cubicBezTo>
                    <a:pt x="481013" y="101918"/>
                    <a:pt x="477203" y="95250"/>
                    <a:pt x="472440" y="89535"/>
                  </a:cubicBezTo>
                  <a:cubicBezTo>
                    <a:pt x="467678" y="83820"/>
                    <a:pt x="461963" y="80010"/>
                    <a:pt x="457200" y="78105"/>
                  </a:cubicBezTo>
                  <a:cubicBezTo>
                    <a:pt x="448628" y="75248"/>
                    <a:pt x="441008" y="74295"/>
                    <a:pt x="433388" y="77152"/>
                  </a:cubicBezTo>
                  <a:cubicBezTo>
                    <a:pt x="425767" y="80010"/>
                    <a:pt x="421005" y="84773"/>
                    <a:pt x="418148" y="91440"/>
                  </a:cubicBezTo>
                  <a:cubicBezTo>
                    <a:pt x="415290" y="100013"/>
                    <a:pt x="416242" y="109538"/>
                    <a:pt x="421958" y="120968"/>
                  </a:cubicBezTo>
                  <a:cubicBezTo>
                    <a:pt x="427673" y="132398"/>
                    <a:pt x="434340" y="140018"/>
                    <a:pt x="441960" y="142875"/>
                  </a:cubicBezTo>
                  <a:cubicBezTo>
                    <a:pt x="446723" y="144780"/>
                    <a:pt x="451485" y="144780"/>
                    <a:pt x="456248" y="144780"/>
                  </a:cubicBezTo>
                  <a:cubicBezTo>
                    <a:pt x="461010" y="144780"/>
                    <a:pt x="466725" y="142875"/>
                    <a:pt x="471488" y="140970"/>
                  </a:cubicBezTo>
                  <a:lnTo>
                    <a:pt x="464820" y="158115"/>
                  </a:lnTo>
                  <a:lnTo>
                    <a:pt x="479108" y="178118"/>
                  </a:lnTo>
                  <a:lnTo>
                    <a:pt x="511492" y="90488"/>
                  </a:lnTo>
                  <a:cubicBezTo>
                    <a:pt x="523875" y="96202"/>
                    <a:pt x="537210" y="101918"/>
                    <a:pt x="549593" y="107632"/>
                  </a:cubicBezTo>
                  <a:lnTo>
                    <a:pt x="532448" y="140970"/>
                  </a:lnTo>
                  <a:lnTo>
                    <a:pt x="526733" y="138113"/>
                  </a:lnTo>
                  <a:cubicBezTo>
                    <a:pt x="524828" y="137160"/>
                    <a:pt x="523875" y="137160"/>
                    <a:pt x="522923" y="138113"/>
                  </a:cubicBezTo>
                  <a:cubicBezTo>
                    <a:pt x="521017" y="138113"/>
                    <a:pt x="520065" y="139065"/>
                    <a:pt x="519113" y="140970"/>
                  </a:cubicBezTo>
                  <a:cubicBezTo>
                    <a:pt x="517208" y="143827"/>
                    <a:pt x="518160" y="150495"/>
                    <a:pt x="521970" y="160973"/>
                  </a:cubicBezTo>
                  <a:cubicBezTo>
                    <a:pt x="524828" y="171450"/>
                    <a:pt x="528638" y="177165"/>
                    <a:pt x="531495" y="179070"/>
                  </a:cubicBezTo>
                  <a:cubicBezTo>
                    <a:pt x="532448" y="180023"/>
                    <a:pt x="533400" y="180023"/>
                    <a:pt x="535305" y="179070"/>
                  </a:cubicBezTo>
                  <a:cubicBezTo>
                    <a:pt x="537210" y="178118"/>
                    <a:pt x="538163" y="177165"/>
                    <a:pt x="539115" y="175260"/>
                  </a:cubicBezTo>
                  <a:lnTo>
                    <a:pt x="542925" y="167640"/>
                  </a:lnTo>
                  <a:lnTo>
                    <a:pt x="572453" y="183833"/>
                  </a:lnTo>
                  <a:lnTo>
                    <a:pt x="561023" y="205740"/>
                  </a:lnTo>
                  <a:lnTo>
                    <a:pt x="572453" y="226695"/>
                  </a:lnTo>
                  <a:lnTo>
                    <a:pt x="616268" y="143827"/>
                  </a:lnTo>
                  <a:cubicBezTo>
                    <a:pt x="626745" y="150495"/>
                    <a:pt x="638175" y="156210"/>
                    <a:pt x="648653" y="162877"/>
                  </a:cubicBezTo>
                  <a:lnTo>
                    <a:pt x="604838" y="230505"/>
                  </a:lnTo>
                  <a:lnTo>
                    <a:pt x="614363" y="253365"/>
                  </a:lnTo>
                  <a:lnTo>
                    <a:pt x="665798" y="174308"/>
                  </a:lnTo>
                  <a:cubicBezTo>
                    <a:pt x="687705" y="189548"/>
                    <a:pt x="709613" y="204788"/>
                    <a:pt x="729615" y="221933"/>
                  </a:cubicBezTo>
                  <a:lnTo>
                    <a:pt x="711518" y="244793"/>
                  </a:lnTo>
                  <a:lnTo>
                    <a:pt x="676275" y="217170"/>
                  </a:lnTo>
                  <a:cubicBezTo>
                    <a:pt x="674370" y="215265"/>
                    <a:pt x="672465" y="215265"/>
                    <a:pt x="669608" y="215265"/>
                  </a:cubicBezTo>
                  <a:cubicBezTo>
                    <a:pt x="666750" y="215265"/>
                    <a:pt x="664845" y="216218"/>
                    <a:pt x="663893" y="218123"/>
                  </a:cubicBezTo>
                  <a:cubicBezTo>
                    <a:pt x="660083" y="222885"/>
                    <a:pt x="658178" y="228600"/>
                    <a:pt x="658178" y="236220"/>
                  </a:cubicBezTo>
                  <a:cubicBezTo>
                    <a:pt x="658178" y="243840"/>
                    <a:pt x="660083" y="249555"/>
                    <a:pt x="662940" y="251460"/>
                  </a:cubicBezTo>
                  <a:cubicBezTo>
                    <a:pt x="663893" y="252413"/>
                    <a:pt x="664845" y="252413"/>
                    <a:pt x="665798" y="252413"/>
                  </a:cubicBezTo>
                  <a:cubicBezTo>
                    <a:pt x="666750" y="252413"/>
                    <a:pt x="667703" y="252413"/>
                    <a:pt x="668655" y="250508"/>
                  </a:cubicBezTo>
                  <a:lnTo>
                    <a:pt x="673418" y="243840"/>
                  </a:lnTo>
                  <a:cubicBezTo>
                    <a:pt x="674370" y="242888"/>
                    <a:pt x="675323" y="241935"/>
                    <a:pt x="677228" y="241935"/>
                  </a:cubicBezTo>
                  <a:cubicBezTo>
                    <a:pt x="678180" y="240983"/>
                    <a:pt x="680085" y="241935"/>
                    <a:pt x="681038" y="241935"/>
                  </a:cubicBezTo>
                  <a:lnTo>
                    <a:pt x="700088" y="257175"/>
                  </a:lnTo>
                  <a:lnTo>
                    <a:pt x="678180" y="285750"/>
                  </a:lnTo>
                  <a:lnTo>
                    <a:pt x="686753" y="306705"/>
                  </a:lnTo>
                  <a:lnTo>
                    <a:pt x="743903" y="233363"/>
                  </a:lnTo>
                  <a:cubicBezTo>
                    <a:pt x="752475" y="240030"/>
                    <a:pt x="761048" y="247650"/>
                    <a:pt x="768668" y="255270"/>
                  </a:cubicBezTo>
                  <a:lnTo>
                    <a:pt x="782003" y="240983"/>
                  </a:lnTo>
                  <a:cubicBezTo>
                    <a:pt x="616268" y="91440"/>
                    <a:pt x="396240" y="0"/>
                    <a:pt x="155258" y="0"/>
                  </a:cubicBezTo>
                  <a:cubicBezTo>
                    <a:pt x="127635" y="0"/>
                    <a:pt x="100013" y="952"/>
                    <a:pt x="72390" y="3810"/>
                  </a:cubicBezTo>
                  <a:lnTo>
                    <a:pt x="84773" y="22860"/>
                  </a:lnTo>
                  <a:cubicBezTo>
                    <a:pt x="89535" y="22860"/>
                    <a:pt x="93345" y="21907"/>
                    <a:pt x="98108" y="21907"/>
                  </a:cubicBezTo>
                  <a:lnTo>
                    <a:pt x="100965" y="48577"/>
                  </a:lnTo>
                  <a:cubicBezTo>
                    <a:pt x="99060" y="51435"/>
                    <a:pt x="97155" y="53340"/>
                    <a:pt x="94298" y="55245"/>
                  </a:cubicBezTo>
                  <a:cubicBezTo>
                    <a:pt x="91440" y="57150"/>
                    <a:pt x="88583" y="58102"/>
                    <a:pt x="85725" y="58102"/>
                  </a:cubicBezTo>
                  <a:cubicBezTo>
                    <a:pt x="80010" y="59055"/>
                    <a:pt x="75248" y="59055"/>
                    <a:pt x="72390" y="58102"/>
                  </a:cubicBezTo>
                  <a:cubicBezTo>
                    <a:pt x="68580" y="58102"/>
                    <a:pt x="65723" y="57150"/>
                    <a:pt x="64770" y="56198"/>
                  </a:cubicBezTo>
                  <a:cubicBezTo>
                    <a:pt x="67628" y="53340"/>
                    <a:pt x="69533" y="50482"/>
                    <a:pt x="71438" y="46673"/>
                  </a:cubicBezTo>
                  <a:cubicBezTo>
                    <a:pt x="73342" y="42863"/>
                    <a:pt x="73342" y="39052"/>
                    <a:pt x="73342" y="36195"/>
                  </a:cubicBezTo>
                  <a:cubicBezTo>
                    <a:pt x="72390" y="28575"/>
                    <a:pt x="67628" y="22860"/>
                    <a:pt x="59055" y="16193"/>
                  </a:cubicBezTo>
                  <a:cubicBezTo>
                    <a:pt x="50483" y="10477"/>
                    <a:pt x="40958" y="7620"/>
                    <a:pt x="32385" y="8573"/>
                  </a:cubicBezTo>
                  <a:cubicBezTo>
                    <a:pt x="27623" y="8573"/>
                    <a:pt x="23813" y="10477"/>
                    <a:pt x="19050" y="13335"/>
                  </a:cubicBezTo>
                  <a:cubicBezTo>
                    <a:pt x="14288" y="15240"/>
                    <a:pt x="10478" y="19050"/>
                    <a:pt x="6667" y="22860"/>
                  </a:cubicBezTo>
                  <a:lnTo>
                    <a:pt x="18098" y="36195"/>
                  </a:lnTo>
                  <a:cubicBezTo>
                    <a:pt x="21908" y="32385"/>
                    <a:pt x="26670" y="28575"/>
                    <a:pt x="31433" y="25718"/>
                  </a:cubicBezTo>
                  <a:cubicBezTo>
                    <a:pt x="36195" y="22860"/>
                    <a:pt x="40958" y="21907"/>
                    <a:pt x="44767" y="20955"/>
                  </a:cubicBezTo>
                  <a:cubicBezTo>
                    <a:pt x="48578" y="20955"/>
                    <a:pt x="51435" y="20955"/>
                    <a:pt x="54292" y="22860"/>
                  </a:cubicBezTo>
                  <a:cubicBezTo>
                    <a:pt x="57150" y="24765"/>
                    <a:pt x="59055" y="27623"/>
                    <a:pt x="59055" y="30480"/>
                  </a:cubicBezTo>
                  <a:cubicBezTo>
                    <a:pt x="59055" y="35243"/>
                    <a:pt x="59055" y="40005"/>
                    <a:pt x="57150" y="43815"/>
                  </a:cubicBezTo>
                  <a:cubicBezTo>
                    <a:pt x="56198" y="47625"/>
                    <a:pt x="53340" y="49530"/>
                    <a:pt x="48578" y="50482"/>
                  </a:cubicBezTo>
                  <a:cubicBezTo>
                    <a:pt x="45720" y="49530"/>
                    <a:pt x="42863" y="50482"/>
                    <a:pt x="39053" y="50482"/>
                  </a:cubicBezTo>
                  <a:cubicBezTo>
                    <a:pt x="35242" y="51435"/>
                    <a:pt x="31433" y="53340"/>
                    <a:pt x="27623" y="55245"/>
                  </a:cubicBezTo>
                  <a:lnTo>
                    <a:pt x="37148" y="71438"/>
                  </a:lnTo>
                  <a:cubicBezTo>
                    <a:pt x="44767" y="69532"/>
                    <a:pt x="51435" y="66675"/>
                    <a:pt x="59055" y="60960"/>
                  </a:cubicBezTo>
                  <a:cubicBezTo>
                    <a:pt x="60960" y="61913"/>
                    <a:pt x="61913" y="63818"/>
                    <a:pt x="62865" y="65723"/>
                  </a:cubicBezTo>
                  <a:cubicBezTo>
                    <a:pt x="63817" y="66675"/>
                    <a:pt x="64770" y="69532"/>
                    <a:pt x="64770" y="71438"/>
                  </a:cubicBezTo>
                  <a:cubicBezTo>
                    <a:pt x="65723" y="77152"/>
                    <a:pt x="63817" y="81915"/>
                    <a:pt x="60960" y="86677"/>
                  </a:cubicBezTo>
                  <a:cubicBezTo>
                    <a:pt x="57150" y="91440"/>
                    <a:pt x="52388" y="93345"/>
                    <a:pt x="46673" y="94298"/>
                  </a:cubicBezTo>
                  <a:cubicBezTo>
                    <a:pt x="40005" y="95250"/>
                    <a:pt x="32385" y="93345"/>
                    <a:pt x="25717" y="88582"/>
                  </a:cubicBezTo>
                  <a:cubicBezTo>
                    <a:pt x="18098" y="83820"/>
                    <a:pt x="12383" y="77152"/>
                    <a:pt x="6667" y="68580"/>
                  </a:cubicBezTo>
                  <a:lnTo>
                    <a:pt x="0" y="73343"/>
                  </a:lnTo>
                  <a:cubicBezTo>
                    <a:pt x="7620" y="80010"/>
                    <a:pt x="16192" y="89535"/>
                    <a:pt x="26670" y="97155"/>
                  </a:cubicBezTo>
                  <a:close/>
                  <a:moveTo>
                    <a:pt x="457200" y="121920"/>
                  </a:moveTo>
                  <a:cubicBezTo>
                    <a:pt x="449580" y="122873"/>
                    <a:pt x="443865" y="121920"/>
                    <a:pt x="438150" y="120015"/>
                  </a:cubicBezTo>
                  <a:cubicBezTo>
                    <a:pt x="434340" y="118110"/>
                    <a:pt x="431483" y="116205"/>
                    <a:pt x="428625" y="112395"/>
                  </a:cubicBezTo>
                  <a:cubicBezTo>
                    <a:pt x="426720" y="108585"/>
                    <a:pt x="426720" y="105727"/>
                    <a:pt x="427673" y="102870"/>
                  </a:cubicBezTo>
                  <a:cubicBezTo>
                    <a:pt x="429578" y="98107"/>
                    <a:pt x="433388" y="95250"/>
                    <a:pt x="441008" y="93345"/>
                  </a:cubicBezTo>
                  <a:cubicBezTo>
                    <a:pt x="448628" y="91440"/>
                    <a:pt x="456248" y="92393"/>
                    <a:pt x="462915" y="94298"/>
                  </a:cubicBezTo>
                  <a:cubicBezTo>
                    <a:pt x="466725" y="95250"/>
                    <a:pt x="469583" y="98107"/>
                    <a:pt x="472440" y="101918"/>
                  </a:cubicBezTo>
                  <a:cubicBezTo>
                    <a:pt x="475298" y="105727"/>
                    <a:pt x="478155" y="110490"/>
                    <a:pt x="480060" y="115252"/>
                  </a:cubicBezTo>
                  <a:cubicBezTo>
                    <a:pt x="472440" y="118110"/>
                    <a:pt x="464820" y="120968"/>
                    <a:pt x="457200" y="121920"/>
                  </a:cubicBezTo>
                  <a:close/>
                  <a:moveTo>
                    <a:pt x="567690" y="110490"/>
                  </a:moveTo>
                  <a:cubicBezTo>
                    <a:pt x="578168" y="115252"/>
                    <a:pt x="587693" y="120968"/>
                    <a:pt x="597218" y="126682"/>
                  </a:cubicBezTo>
                  <a:lnTo>
                    <a:pt x="579120" y="160020"/>
                  </a:lnTo>
                  <a:lnTo>
                    <a:pt x="549593" y="143827"/>
                  </a:lnTo>
                  <a:lnTo>
                    <a:pt x="567690" y="110490"/>
                  </a:lnTo>
                  <a:close/>
                  <a:moveTo>
                    <a:pt x="181928" y="13335"/>
                  </a:moveTo>
                  <a:cubicBezTo>
                    <a:pt x="193358" y="13335"/>
                    <a:pt x="204788" y="14288"/>
                    <a:pt x="215265" y="15240"/>
                  </a:cubicBezTo>
                  <a:lnTo>
                    <a:pt x="213360" y="53340"/>
                  </a:lnTo>
                  <a:lnTo>
                    <a:pt x="180023" y="51435"/>
                  </a:lnTo>
                  <a:lnTo>
                    <a:pt x="181928" y="13335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5" name="Google Shape;7575;ge48d01fb7f_0_3011"/>
            <p:cNvSpPr/>
            <p:nvPr/>
          </p:nvSpPr>
          <p:spPr>
            <a:xfrm>
              <a:off x="6714172" y="2412682"/>
              <a:ext cx="92392" cy="111442"/>
            </a:xfrm>
            <a:custGeom>
              <a:avLst/>
              <a:gdLst/>
              <a:ahLst/>
              <a:cxnLst/>
              <a:rect l="l" t="t" r="r" b="b"/>
              <a:pathLst>
                <a:path w="92392" h="111442" extrusionOk="0">
                  <a:moveTo>
                    <a:pt x="0" y="89535"/>
                  </a:moveTo>
                  <a:lnTo>
                    <a:pt x="6668" y="111442"/>
                  </a:lnTo>
                  <a:lnTo>
                    <a:pt x="72390" y="46672"/>
                  </a:lnTo>
                  <a:cubicBezTo>
                    <a:pt x="77153" y="52388"/>
                    <a:pt x="81915" y="58102"/>
                    <a:pt x="86678" y="62865"/>
                  </a:cubicBezTo>
                  <a:lnTo>
                    <a:pt x="92393" y="39052"/>
                  </a:lnTo>
                  <a:cubicBezTo>
                    <a:pt x="80963" y="25717"/>
                    <a:pt x="68580" y="12382"/>
                    <a:pt x="56198" y="0"/>
                  </a:cubicBezTo>
                  <a:lnTo>
                    <a:pt x="41910" y="14288"/>
                  </a:lnTo>
                  <a:cubicBezTo>
                    <a:pt x="47625" y="20002"/>
                    <a:pt x="52388" y="25717"/>
                    <a:pt x="58103" y="31432"/>
                  </a:cubicBezTo>
                  <a:lnTo>
                    <a:pt x="0" y="89535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6" name="Google Shape;7576;ge48d01fb7f_0_3011"/>
            <p:cNvSpPr/>
            <p:nvPr/>
          </p:nvSpPr>
          <p:spPr>
            <a:xfrm>
              <a:off x="6755130" y="2518410"/>
              <a:ext cx="25717" cy="25717"/>
            </a:xfrm>
            <a:custGeom>
              <a:avLst/>
              <a:gdLst/>
              <a:ahLst/>
              <a:cxnLst/>
              <a:rect l="l" t="t" r="r" b="b"/>
              <a:pathLst>
                <a:path w="25717" h="25717" extrusionOk="0">
                  <a:moveTo>
                    <a:pt x="0" y="0"/>
                  </a:moveTo>
                  <a:lnTo>
                    <a:pt x="25717" y="0"/>
                  </a:lnTo>
                  <a:lnTo>
                    <a:pt x="25717" y="25717"/>
                  </a:lnTo>
                  <a:lnTo>
                    <a:pt x="0" y="25717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7" name="Google Shape;7577;ge48d01fb7f_0_3011"/>
            <p:cNvSpPr/>
            <p:nvPr/>
          </p:nvSpPr>
          <p:spPr>
            <a:xfrm>
              <a:off x="6782752" y="2489835"/>
              <a:ext cx="25717" cy="25717"/>
            </a:xfrm>
            <a:custGeom>
              <a:avLst/>
              <a:gdLst/>
              <a:ahLst/>
              <a:cxnLst/>
              <a:rect l="l" t="t" r="r" b="b"/>
              <a:pathLst>
                <a:path w="25717" h="25717" extrusionOk="0">
                  <a:moveTo>
                    <a:pt x="0" y="0"/>
                  </a:moveTo>
                  <a:lnTo>
                    <a:pt x="25718" y="0"/>
                  </a:lnTo>
                  <a:lnTo>
                    <a:pt x="25718" y="25717"/>
                  </a:lnTo>
                  <a:lnTo>
                    <a:pt x="0" y="25717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578" name="Google Shape;7578;ge48d01fb7f_0_3011"/>
            <p:cNvGrpSpPr/>
            <p:nvPr/>
          </p:nvGrpSpPr>
          <p:grpSpPr>
            <a:xfrm>
              <a:off x="4819650" y="4612005"/>
              <a:ext cx="2558414" cy="385762"/>
              <a:chOff x="4819650" y="4612005"/>
              <a:chExt cx="2558414" cy="385762"/>
            </a:xfrm>
          </p:grpSpPr>
          <p:sp>
            <p:nvSpPr>
              <p:cNvPr id="7579" name="Google Shape;7579;ge48d01fb7f_0_3011"/>
              <p:cNvSpPr/>
              <p:nvPr/>
            </p:nvSpPr>
            <p:spPr>
              <a:xfrm>
                <a:off x="4819650" y="4699634"/>
                <a:ext cx="1013460" cy="262890"/>
              </a:xfrm>
              <a:custGeom>
                <a:avLst/>
                <a:gdLst/>
                <a:ahLst/>
                <a:cxnLst/>
                <a:rect l="l" t="t" r="r" b="b"/>
                <a:pathLst>
                  <a:path w="1013460" h="262890" extrusionOk="0">
                    <a:moveTo>
                      <a:pt x="942975" y="182880"/>
                    </a:moveTo>
                    <a:lnTo>
                      <a:pt x="978218" y="201930"/>
                    </a:lnTo>
                    <a:lnTo>
                      <a:pt x="978218" y="38100"/>
                    </a:lnTo>
                    <a:lnTo>
                      <a:pt x="1013460" y="38100"/>
                    </a:lnTo>
                    <a:lnTo>
                      <a:pt x="996315" y="6668"/>
                    </a:lnTo>
                    <a:lnTo>
                      <a:pt x="827723" y="6668"/>
                    </a:lnTo>
                    <a:lnTo>
                      <a:pt x="819150" y="6668"/>
                    </a:lnTo>
                    <a:lnTo>
                      <a:pt x="731520" y="6668"/>
                    </a:lnTo>
                    <a:lnTo>
                      <a:pt x="723900" y="6668"/>
                    </a:lnTo>
                    <a:lnTo>
                      <a:pt x="537210" y="6668"/>
                    </a:lnTo>
                    <a:lnTo>
                      <a:pt x="529590" y="6668"/>
                    </a:lnTo>
                    <a:lnTo>
                      <a:pt x="441960" y="6668"/>
                    </a:lnTo>
                    <a:lnTo>
                      <a:pt x="434340" y="6668"/>
                    </a:lnTo>
                    <a:lnTo>
                      <a:pt x="202883" y="6668"/>
                    </a:lnTo>
                    <a:lnTo>
                      <a:pt x="195263" y="6668"/>
                    </a:lnTo>
                    <a:lnTo>
                      <a:pt x="122873" y="6668"/>
                    </a:lnTo>
                    <a:lnTo>
                      <a:pt x="141923" y="38100"/>
                    </a:lnTo>
                    <a:lnTo>
                      <a:pt x="149543" y="38100"/>
                    </a:lnTo>
                    <a:lnTo>
                      <a:pt x="149543" y="110490"/>
                    </a:lnTo>
                    <a:lnTo>
                      <a:pt x="110490" y="93345"/>
                    </a:lnTo>
                    <a:cubicBezTo>
                      <a:pt x="114300" y="89535"/>
                      <a:pt x="117157" y="84772"/>
                      <a:pt x="119063" y="79058"/>
                    </a:cubicBezTo>
                    <a:cubicBezTo>
                      <a:pt x="120968" y="73343"/>
                      <a:pt x="121920" y="67628"/>
                      <a:pt x="121920" y="61913"/>
                    </a:cubicBezTo>
                    <a:cubicBezTo>
                      <a:pt x="121920" y="48578"/>
                      <a:pt x="115253" y="34290"/>
                      <a:pt x="102870" y="20955"/>
                    </a:cubicBezTo>
                    <a:cubicBezTo>
                      <a:pt x="89535" y="6668"/>
                      <a:pt x="76200" y="0"/>
                      <a:pt x="63818" y="0"/>
                    </a:cubicBezTo>
                    <a:cubicBezTo>
                      <a:pt x="51435" y="0"/>
                      <a:pt x="40958" y="3810"/>
                      <a:pt x="31433" y="11430"/>
                    </a:cubicBezTo>
                    <a:cubicBezTo>
                      <a:pt x="22860" y="19050"/>
                      <a:pt x="19050" y="28575"/>
                      <a:pt x="19050" y="39053"/>
                    </a:cubicBezTo>
                    <a:cubicBezTo>
                      <a:pt x="19050" y="47625"/>
                      <a:pt x="22860" y="57150"/>
                      <a:pt x="31433" y="66675"/>
                    </a:cubicBezTo>
                    <a:cubicBezTo>
                      <a:pt x="39053" y="75247"/>
                      <a:pt x="50482" y="82868"/>
                      <a:pt x="63818" y="90488"/>
                    </a:cubicBezTo>
                    <a:cubicBezTo>
                      <a:pt x="51435" y="99060"/>
                      <a:pt x="29528" y="110490"/>
                      <a:pt x="0" y="123825"/>
                    </a:cubicBezTo>
                    <a:lnTo>
                      <a:pt x="27622" y="147638"/>
                    </a:lnTo>
                    <a:cubicBezTo>
                      <a:pt x="60960" y="131445"/>
                      <a:pt x="84773" y="117158"/>
                      <a:pt x="100013" y="104775"/>
                    </a:cubicBezTo>
                    <a:lnTo>
                      <a:pt x="131445" y="120015"/>
                    </a:lnTo>
                    <a:lnTo>
                      <a:pt x="40005" y="176213"/>
                    </a:lnTo>
                    <a:lnTo>
                      <a:pt x="65723" y="197168"/>
                    </a:lnTo>
                    <a:lnTo>
                      <a:pt x="151448" y="139065"/>
                    </a:lnTo>
                    <a:lnTo>
                      <a:pt x="151448" y="183833"/>
                    </a:lnTo>
                    <a:lnTo>
                      <a:pt x="186690" y="202883"/>
                    </a:lnTo>
                    <a:lnTo>
                      <a:pt x="186690" y="39053"/>
                    </a:lnTo>
                    <a:lnTo>
                      <a:pt x="214313" y="39053"/>
                    </a:lnTo>
                    <a:lnTo>
                      <a:pt x="221933" y="39053"/>
                    </a:lnTo>
                    <a:lnTo>
                      <a:pt x="395288" y="39053"/>
                    </a:lnTo>
                    <a:lnTo>
                      <a:pt x="395288" y="66675"/>
                    </a:lnTo>
                    <a:lnTo>
                      <a:pt x="354330" y="66675"/>
                    </a:lnTo>
                    <a:cubicBezTo>
                      <a:pt x="340043" y="66675"/>
                      <a:pt x="327660" y="71438"/>
                      <a:pt x="318135" y="81915"/>
                    </a:cubicBezTo>
                    <a:cubicBezTo>
                      <a:pt x="308610" y="92393"/>
                      <a:pt x="302895" y="103822"/>
                      <a:pt x="302895" y="118110"/>
                    </a:cubicBezTo>
                    <a:cubicBezTo>
                      <a:pt x="302895" y="134303"/>
                      <a:pt x="311468" y="152400"/>
                      <a:pt x="329565" y="171450"/>
                    </a:cubicBezTo>
                    <a:cubicBezTo>
                      <a:pt x="347663" y="190500"/>
                      <a:pt x="364808" y="199072"/>
                      <a:pt x="381000" y="199072"/>
                    </a:cubicBezTo>
                    <a:cubicBezTo>
                      <a:pt x="381953" y="199072"/>
                      <a:pt x="383858" y="199072"/>
                      <a:pt x="387668" y="197168"/>
                    </a:cubicBezTo>
                    <a:lnTo>
                      <a:pt x="392430" y="195263"/>
                    </a:lnTo>
                    <a:cubicBezTo>
                      <a:pt x="387668" y="210503"/>
                      <a:pt x="381953" y="222885"/>
                      <a:pt x="373380" y="231458"/>
                    </a:cubicBezTo>
                    <a:cubicBezTo>
                      <a:pt x="365760" y="240983"/>
                      <a:pt x="357188" y="245745"/>
                      <a:pt x="347663" y="245745"/>
                    </a:cubicBezTo>
                    <a:cubicBezTo>
                      <a:pt x="342900" y="245745"/>
                      <a:pt x="339090" y="243840"/>
                      <a:pt x="337185" y="240983"/>
                    </a:cubicBezTo>
                    <a:cubicBezTo>
                      <a:pt x="334328" y="238125"/>
                      <a:pt x="332423" y="234315"/>
                      <a:pt x="332423" y="230505"/>
                    </a:cubicBezTo>
                    <a:cubicBezTo>
                      <a:pt x="332423" y="225743"/>
                      <a:pt x="334328" y="221933"/>
                      <a:pt x="339090" y="218122"/>
                    </a:cubicBezTo>
                    <a:cubicBezTo>
                      <a:pt x="343853" y="214313"/>
                      <a:pt x="349568" y="211455"/>
                      <a:pt x="356235" y="209550"/>
                    </a:cubicBezTo>
                    <a:lnTo>
                      <a:pt x="324803" y="190500"/>
                    </a:lnTo>
                    <a:cubicBezTo>
                      <a:pt x="320040" y="191453"/>
                      <a:pt x="316230" y="193358"/>
                      <a:pt x="312420" y="197168"/>
                    </a:cubicBezTo>
                    <a:cubicBezTo>
                      <a:pt x="308610" y="200025"/>
                      <a:pt x="306705" y="202883"/>
                      <a:pt x="305753" y="206693"/>
                    </a:cubicBezTo>
                    <a:cubicBezTo>
                      <a:pt x="292418" y="206693"/>
                      <a:pt x="282893" y="204788"/>
                      <a:pt x="276225" y="200978"/>
                    </a:cubicBezTo>
                    <a:cubicBezTo>
                      <a:pt x="282893" y="199072"/>
                      <a:pt x="288608" y="194310"/>
                      <a:pt x="291465" y="188595"/>
                    </a:cubicBezTo>
                    <a:cubicBezTo>
                      <a:pt x="295275" y="182880"/>
                      <a:pt x="297180" y="176213"/>
                      <a:pt x="297180" y="169545"/>
                    </a:cubicBezTo>
                    <a:cubicBezTo>
                      <a:pt x="297180" y="160020"/>
                      <a:pt x="294323" y="152400"/>
                      <a:pt x="287655" y="145733"/>
                    </a:cubicBezTo>
                    <a:cubicBezTo>
                      <a:pt x="281940" y="139065"/>
                      <a:pt x="274320" y="136208"/>
                      <a:pt x="265748" y="136208"/>
                    </a:cubicBezTo>
                    <a:cubicBezTo>
                      <a:pt x="255270" y="136208"/>
                      <a:pt x="245745" y="139065"/>
                      <a:pt x="238125" y="145733"/>
                    </a:cubicBezTo>
                    <a:cubicBezTo>
                      <a:pt x="230505" y="152400"/>
                      <a:pt x="226695" y="160972"/>
                      <a:pt x="226695" y="171450"/>
                    </a:cubicBezTo>
                    <a:cubicBezTo>
                      <a:pt x="226695" y="184785"/>
                      <a:pt x="234315" y="196215"/>
                      <a:pt x="248602" y="205740"/>
                    </a:cubicBezTo>
                    <a:cubicBezTo>
                      <a:pt x="263843" y="215265"/>
                      <a:pt x="280988" y="220028"/>
                      <a:pt x="301943" y="220028"/>
                    </a:cubicBezTo>
                    <a:cubicBezTo>
                      <a:pt x="299085" y="229553"/>
                      <a:pt x="303848" y="239078"/>
                      <a:pt x="317183" y="248603"/>
                    </a:cubicBezTo>
                    <a:cubicBezTo>
                      <a:pt x="330518" y="258128"/>
                      <a:pt x="345758" y="262890"/>
                      <a:pt x="361950" y="262890"/>
                    </a:cubicBezTo>
                    <a:cubicBezTo>
                      <a:pt x="371475" y="262890"/>
                      <a:pt x="381000" y="259080"/>
                      <a:pt x="390525" y="252413"/>
                    </a:cubicBezTo>
                    <a:cubicBezTo>
                      <a:pt x="400050" y="244793"/>
                      <a:pt x="406718" y="235268"/>
                      <a:pt x="412433" y="222885"/>
                    </a:cubicBezTo>
                    <a:lnTo>
                      <a:pt x="427673" y="256222"/>
                    </a:lnTo>
                    <a:lnTo>
                      <a:pt x="448628" y="246697"/>
                    </a:lnTo>
                    <a:lnTo>
                      <a:pt x="419100" y="198120"/>
                    </a:lnTo>
                    <a:cubicBezTo>
                      <a:pt x="424815" y="196215"/>
                      <a:pt x="428625" y="193358"/>
                      <a:pt x="431483" y="189547"/>
                    </a:cubicBezTo>
                    <a:cubicBezTo>
                      <a:pt x="435293" y="184785"/>
                      <a:pt x="436245" y="180022"/>
                      <a:pt x="436245" y="174308"/>
                    </a:cubicBezTo>
                    <a:cubicBezTo>
                      <a:pt x="436245" y="166688"/>
                      <a:pt x="433388" y="159068"/>
                      <a:pt x="426720" y="150495"/>
                    </a:cubicBezTo>
                    <a:cubicBezTo>
                      <a:pt x="420053" y="142875"/>
                      <a:pt x="413385" y="139065"/>
                      <a:pt x="407670" y="139065"/>
                    </a:cubicBezTo>
                    <a:cubicBezTo>
                      <a:pt x="401003" y="139065"/>
                      <a:pt x="394335" y="140970"/>
                      <a:pt x="389573" y="144780"/>
                    </a:cubicBezTo>
                    <a:cubicBezTo>
                      <a:pt x="384810" y="148590"/>
                      <a:pt x="381953" y="153353"/>
                      <a:pt x="381953" y="159068"/>
                    </a:cubicBezTo>
                    <a:cubicBezTo>
                      <a:pt x="381953" y="163830"/>
                      <a:pt x="383858" y="169545"/>
                      <a:pt x="387668" y="176213"/>
                    </a:cubicBezTo>
                    <a:cubicBezTo>
                      <a:pt x="381000" y="180022"/>
                      <a:pt x="375285" y="181928"/>
                      <a:pt x="370523" y="181928"/>
                    </a:cubicBezTo>
                    <a:cubicBezTo>
                      <a:pt x="359093" y="181928"/>
                      <a:pt x="349568" y="178118"/>
                      <a:pt x="341948" y="169545"/>
                    </a:cubicBezTo>
                    <a:cubicBezTo>
                      <a:pt x="334328" y="160972"/>
                      <a:pt x="329565" y="150495"/>
                      <a:pt x="329565" y="137160"/>
                    </a:cubicBezTo>
                    <a:cubicBezTo>
                      <a:pt x="329565" y="127635"/>
                      <a:pt x="332423" y="119063"/>
                      <a:pt x="339090" y="111443"/>
                    </a:cubicBezTo>
                    <a:cubicBezTo>
                      <a:pt x="344805" y="103822"/>
                      <a:pt x="352425" y="100965"/>
                      <a:pt x="360998" y="100965"/>
                    </a:cubicBezTo>
                    <a:lnTo>
                      <a:pt x="428625" y="100965"/>
                    </a:lnTo>
                    <a:lnTo>
                      <a:pt x="428625" y="42863"/>
                    </a:lnTo>
                    <a:lnTo>
                      <a:pt x="451485" y="42863"/>
                    </a:lnTo>
                    <a:lnTo>
                      <a:pt x="459105" y="42863"/>
                    </a:lnTo>
                    <a:lnTo>
                      <a:pt x="483870" y="42863"/>
                    </a:lnTo>
                    <a:lnTo>
                      <a:pt x="483870" y="182880"/>
                    </a:lnTo>
                    <a:lnTo>
                      <a:pt x="519113" y="206693"/>
                    </a:lnTo>
                    <a:lnTo>
                      <a:pt x="519113" y="42863"/>
                    </a:lnTo>
                    <a:lnTo>
                      <a:pt x="546735" y="42863"/>
                    </a:lnTo>
                    <a:lnTo>
                      <a:pt x="554355" y="42863"/>
                    </a:lnTo>
                    <a:lnTo>
                      <a:pt x="679133" y="42863"/>
                    </a:lnTo>
                    <a:lnTo>
                      <a:pt x="679133" y="95250"/>
                    </a:lnTo>
                    <a:cubicBezTo>
                      <a:pt x="670560" y="84772"/>
                      <a:pt x="660083" y="76200"/>
                      <a:pt x="649605" y="69533"/>
                    </a:cubicBezTo>
                    <a:cubicBezTo>
                      <a:pt x="638175" y="62865"/>
                      <a:pt x="626745" y="60008"/>
                      <a:pt x="617220" y="60008"/>
                    </a:cubicBezTo>
                    <a:cubicBezTo>
                      <a:pt x="601980" y="60008"/>
                      <a:pt x="588645" y="63818"/>
                      <a:pt x="579120" y="72390"/>
                    </a:cubicBezTo>
                    <a:cubicBezTo>
                      <a:pt x="568643" y="80963"/>
                      <a:pt x="562928" y="91440"/>
                      <a:pt x="562928" y="104775"/>
                    </a:cubicBezTo>
                    <a:cubicBezTo>
                      <a:pt x="562928" y="120015"/>
                      <a:pt x="570548" y="135255"/>
                      <a:pt x="586740" y="149543"/>
                    </a:cubicBezTo>
                    <a:cubicBezTo>
                      <a:pt x="602933" y="164783"/>
                      <a:pt x="618173" y="172403"/>
                      <a:pt x="633413" y="172403"/>
                    </a:cubicBezTo>
                    <a:cubicBezTo>
                      <a:pt x="641985" y="172403"/>
                      <a:pt x="649605" y="170497"/>
                      <a:pt x="658178" y="166688"/>
                    </a:cubicBezTo>
                    <a:cubicBezTo>
                      <a:pt x="665798" y="162878"/>
                      <a:pt x="673418" y="158115"/>
                      <a:pt x="680085" y="150495"/>
                    </a:cubicBezTo>
                    <a:lnTo>
                      <a:pt x="680085" y="181928"/>
                    </a:lnTo>
                    <a:lnTo>
                      <a:pt x="715328" y="205740"/>
                    </a:lnTo>
                    <a:lnTo>
                      <a:pt x="715328" y="41910"/>
                    </a:lnTo>
                    <a:lnTo>
                      <a:pt x="742950" y="41910"/>
                    </a:lnTo>
                    <a:lnTo>
                      <a:pt x="750570" y="41910"/>
                    </a:lnTo>
                    <a:lnTo>
                      <a:pt x="775335" y="41910"/>
                    </a:lnTo>
                    <a:lnTo>
                      <a:pt x="775335" y="181928"/>
                    </a:lnTo>
                    <a:lnTo>
                      <a:pt x="810578" y="205740"/>
                    </a:lnTo>
                    <a:lnTo>
                      <a:pt x="810578" y="41910"/>
                    </a:lnTo>
                    <a:lnTo>
                      <a:pt x="838200" y="41910"/>
                    </a:lnTo>
                    <a:lnTo>
                      <a:pt x="845820" y="41910"/>
                    </a:lnTo>
                    <a:lnTo>
                      <a:pt x="942975" y="41910"/>
                    </a:lnTo>
                    <a:lnTo>
                      <a:pt x="942975" y="92393"/>
                    </a:lnTo>
                    <a:lnTo>
                      <a:pt x="864870" y="92393"/>
                    </a:lnTo>
                    <a:cubicBezTo>
                      <a:pt x="860108" y="92393"/>
                      <a:pt x="857250" y="94297"/>
                      <a:pt x="854393" y="97155"/>
                    </a:cubicBezTo>
                    <a:cubicBezTo>
                      <a:pt x="851535" y="100013"/>
                      <a:pt x="849630" y="103822"/>
                      <a:pt x="849630" y="107633"/>
                    </a:cubicBezTo>
                    <a:cubicBezTo>
                      <a:pt x="849630" y="117158"/>
                      <a:pt x="853440" y="127635"/>
                      <a:pt x="862013" y="138113"/>
                    </a:cubicBezTo>
                    <a:cubicBezTo>
                      <a:pt x="870585" y="148590"/>
                      <a:pt x="878205" y="154305"/>
                      <a:pt x="884873" y="154305"/>
                    </a:cubicBezTo>
                    <a:cubicBezTo>
                      <a:pt x="886778" y="154305"/>
                      <a:pt x="888683" y="153353"/>
                      <a:pt x="889635" y="152400"/>
                    </a:cubicBezTo>
                    <a:cubicBezTo>
                      <a:pt x="891540" y="151447"/>
                      <a:pt x="892493" y="149543"/>
                      <a:pt x="892493" y="146685"/>
                    </a:cubicBezTo>
                    <a:lnTo>
                      <a:pt x="892493" y="133350"/>
                    </a:lnTo>
                    <a:cubicBezTo>
                      <a:pt x="892493" y="130493"/>
                      <a:pt x="893445" y="128588"/>
                      <a:pt x="895350" y="126683"/>
                    </a:cubicBezTo>
                    <a:cubicBezTo>
                      <a:pt x="896303" y="124778"/>
                      <a:pt x="898208" y="123825"/>
                      <a:pt x="900113" y="123825"/>
                    </a:cubicBezTo>
                    <a:lnTo>
                      <a:pt x="942975" y="123825"/>
                    </a:lnTo>
                    <a:lnTo>
                      <a:pt x="942975" y="182880"/>
                    </a:lnTo>
                    <a:close/>
                    <a:moveTo>
                      <a:pt x="90488" y="68580"/>
                    </a:moveTo>
                    <a:cubicBezTo>
                      <a:pt x="87630" y="75247"/>
                      <a:pt x="82868" y="79058"/>
                      <a:pt x="78105" y="81915"/>
                    </a:cubicBezTo>
                    <a:cubicBezTo>
                      <a:pt x="71438" y="80010"/>
                      <a:pt x="65723" y="75247"/>
                      <a:pt x="60960" y="69533"/>
                    </a:cubicBezTo>
                    <a:cubicBezTo>
                      <a:pt x="56197" y="63818"/>
                      <a:pt x="54293" y="57150"/>
                      <a:pt x="54293" y="50483"/>
                    </a:cubicBezTo>
                    <a:cubicBezTo>
                      <a:pt x="54293" y="44768"/>
                      <a:pt x="56197" y="40005"/>
                      <a:pt x="60960" y="35243"/>
                    </a:cubicBezTo>
                    <a:cubicBezTo>
                      <a:pt x="65723" y="30480"/>
                      <a:pt x="71438" y="28575"/>
                      <a:pt x="78105" y="28575"/>
                    </a:cubicBezTo>
                    <a:cubicBezTo>
                      <a:pt x="82868" y="28575"/>
                      <a:pt x="87630" y="30480"/>
                      <a:pt x="90488" y="33338"/>
                    </a:cubicBezTo>
                    <a:cubicBezTo>
                      <a:pt x="94298" y="37147"/>
                      <a:pt x="95250" y="40958"/>
                      <a:pt x="95250" y="45720"/>
                    </a:cubicBezTo>
                    <a:cubicBezTo>
                      <a:pt x="96203" y="54293"/>
                      <a:pt x="94298" y="61913"/>
                      <a:pt x="90488" y="68580"/>
                    </a:cubicBezTo>
                    <a:close/>
                    <a:moveTo>
                      <a:pt x="251460" y="181928"/>
                    </a:moveTo>
                    <a:cubicBezTo>
                      <a:pt x="247650" y="178118"/>
                      <a:pt x="246698" y="174308"/>
                      <a:pt x="246698" y="169545"/>
                    </a:cubicBezTo>
                    <a:cubicBezTo>
                      <a:pt x="246698" y="164783"/>
                      <a:pt x="248602" y="160020"/>
                      <a:pt x="251460" y="157163"/>
                    </a:cubicBezTo>
                    <a:cubicBezTo>
                      <a:pt x="255270" y="153353"/>
                      <a:pt x="259080" y="152400"/>
                      <a:pt x="263843" y="152400"/>
                    </a:cubicBezTo>
                    <a:cubicBezTo>
                      <a:pt x="268605" y="152400"/>
                      <a:pt x="273368" y="154305"/>
                      <a:pt x="276225" y="157163"/>
                    </a:cubicBezTo>
                    <a:cubicBezTo>
                      <a:pt x="280035" y="160972"/>
                      <a:pt x="280988" y="164783"/>
                      <a:pt x="280988" y="169545"/>
                    </a:cubicBezTo>
                    <a:cubicBezTo>
                      <a:pt x="280988" y="174308"/>
                      <a:pt x="279083" y="179070"/>
                      <a:pt x="276225" y="181928"/>
                    </a:cubicBezTo>
                    <a:cubicBezTo>
                      <a:pt x="272415" y="185738"/>
                      <a:pt x="268605" y="186690"/>
                      <a:pt x="263843" y="186690"/>
                    </a:cubicBezTo>
                    <a:cubicBezTo>
                      <a:pt x="259080" y="186690"/>
                      <a:pt x="254318" y="184785"/>
                      <a:pt x="251460" y="181928"/>
                    </a:cubicBezTo>
                    <a:close/>
                    <a:moveTo>
                      <a:pt x="648653" y="133350"/>
                    </a:moveTo>
                    <a:cubicBezTo>
                      <a:pt x="637223" y="139065"/>
                      <a:pt x="626745" y="141922"/>
                      <a:pt x="616268" y="141922"/>
                    </a:cubicBezTo>
                    <a:cubicBezTo>
                      <a:pt x="608648" y="141922"/>
                      <a:pt x="601980" y="139065"/>
                      <a:pt x="597218" y="135255"/>
                    </a:cubicBezTo>
                    <a:cubicBezTo>
                      <a:pt x="592455" y="130493"/>
                      <a:pt x="589598" y="125730"/>
                      <a:pt x="589598" y="120015"/>
                    </a:cubicBezTo>
                    <a:cubicBezTo>
                      <a:pt x="589598" y="111443"/>
                      <a:pt x="594360" y="103822"/>
                      <a:pt x="605790" y="96203"/>
                    </a:cubicBezTo>
                    <a:cubicBezTo>
                      <a:pt x="617220" y="88583"/>
                      <a:pt x="628650" y="85725"/>
                      <a:pt x="641985" y="85725"/>
                    </a:cubicBezTo>
                    <a:cubicBezTo>
                      <a:pt x="648653" y="85725"/>
                      <a:pt x="655320" y="87630"/>
                      <a:pt x="662940" y="92393"/>
                    </a:cubicBezTo>
                    <a:cubicBezTo>
                      <a:pt x="670560" y="96203"/>
                      <a:pt x="677228" y="101918"/>
                      <a:pt x="682943" y="109538"/>
                    </a:cubicBezTo>
                    <a:cubicBezTo>
                      <a:pt x="671513" y="119063"/>
                      <a:pt x="660083" y="127635"/>
                      <a:pt x="648653" y="133350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80" name="Google Shape;7580;ge48d01fb7f_0_3011"/>
              <p:cNvSpPr/>
              <p:nvPr/>
            </p:nvSpPr>
            <p:spPr>
              <a:xfrm>
                <a:off x="5744527" y="4910137"/>
                <a:ext cx="119062" cy="87630"/>
              </a:xfrm>
              <a:custGeom>
                <a:avLst/>
                <a:gdLst/>
                <a:ahLst/>
                <a:cxnLst/>
                <a:rect l="l" t="t" r="r" b="b"/>
                <a:pathLst>
                  <a:path w="119062" h="87630" extrusionOk="0">
                    <a:moveTo>
                      <a:pt x="54293" y="13335"/>
                    </a:moveTo>
                    <a:cubicBezTo>
                      <a:pt x="42863" y="3810"/>
                      <a:pt x="34290" y="0"/>
                      <a:pt x="27623" y="0"/>
                    </a:cubicBezTo>
                    <a:cubicBezTo>
                      <a:pt x="21908" y="0"/>
                      <a:pt x="17145" y="953"/>
                      <a:pt x="12383" y="1905"/>
                    </a:cubicBezTo>
                    <a:cubicBezTo>
                      <a:pt x="8573" y="2857"/>
                      <a:pt x="4763" y="5715"/>
                      <a:pt x="0" y="9525"/>
                    </a:cubicBezTo>
                    <a:lnTo>
                      <a:pt x="13335" y="30480"/>
                    </a:lnTo>
                    <a:cubicBezTo>
                      <a:pt x="17145" y="27622"/>
                      <a:pt x="20002" y="25718"/>
                      <a:pt x="22860" y="24765"/>
                    </a:cubicBezTo>
                    <a:cubicBezTo>
                      <a:pt x="26670" y="22860"/>
                      <a:pt x="29527" y="22860"/>
                      <a:pt x="33338" y="22860"/>
                    </a:cubicBezTo>
                    <a:cubicBezTo>
                      <a:pt x="41910" y="22860"/>
                      <a:pt x="60008" y="37147"/>
                      <a:pt x="86677" y="65722"/>
                    </a:cubicBezTo>
                    <a:lnTo>
                      <a:pt x="107633" y="87630"/>
                    </a:lnTo>
                    <a:lnTo>
                      <a:pt x="119063" y="78105"/>
                    </a:lnTo>
                    <a:cubicBezTo>
                      <a:pt x="103823" y="60007"/>
                      <a:pt x="82868" y="39053"/>
                      <a:pt x="54293" y="13335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81" name="Google Shape;7581;ge48d01fb7f_0_3011"/>
              <p:cNvSpPr/>
              <p:nvPr/>
            </p:nvSpPr>
            <p:spPr>
              <a:xfrm>
                <a:off x="5934075" y="4693919"/>
                <a:ext cx="635317" cy="209550"/>
              </a:xfrm>
              <a:custGeom>
                <a:avLst/>
                <a:gdLst/>
                <a:ahLst/>
                <a:cxnLst/>
                <a:rect l="l" t="t" r="r" b="b"/>
                <a:pathLst>
                  <a:path w="635317" h="209550" extrusionOk="0">
                    <a:moveTo>
                      <a:pt x="577215" y="13335"/>
                    </a:moveTo>
                    <a:lnTo>
                      <a:pt x="441008" y="13335"/>
                    </a:lnTo>
                    <a:lnTo>
                      <a:pt x="433388" y="13335"/>
                    </a:lnTo>
                    <a:lnTo>
                      <a:pt x="330517" y="13335"/>
                    </a:lnTo>
                    <a:lnTo>
                      <a:pt x="349567" y="44768"/>
                    </a:lnTo>
                    <a:lnTo>
                      <a:pt x="388620" y="44768"/>
                    </a:lnTo>
                    <a:lnTo>
                      <a:pt x="388620" y="110490"/>
                    </a:lnTo>
                    <a:lnTo>
                      <a:pt x="334328" y="110490"/>
                    </a:lnTo>
                    <a:lnTo>
                      <a:pt x="334328" y="54293"/>
                    </a:lnTo>
                    <a:cubicBezTo>
                      <a:pt x="334328" y="41910"/>
                      <a:pt x="328613" y="30480"/>
                      <a:pt x="316230" y="18098"/>
                    </a:cubicBezTo>
                    <a:cubicBezTo>
                      <a:pt x="303847" y="5715"/>
                      <a:pt x="291465" y="0"/>
                      <a:pt x="280035" y="0"/>
                    </a:cubicBezTo>
                    <a:cubicBezTo>
                      <a:pt x="269558" y="0"/>
                      <a:pt x="260985" y="2858"/>
                      <a:pt x="254317" y="9525"/>
                    </a:cubicBezTo>
                    <a:cubicBezTo>
                      <a:pt x="246697" y="17145"/>
                      <a:pt x="243840" y="24765"/>
                      <a:pt x="243840" y="35243"/>
                    </a:cubicBezTo>
                    <a:cubicBezTo>
                      <a:pt x="243840" y="38100"/>
                      <a:pt x="243840" y="41910"/>
                      <a:pt x="244792" y="44768"/>
                    </a:cubicBezTo>
                    <a:lnTo>
                      <a:pt x="227647" y="14288"/>
                    </a:lnTo>
                    <a:lnTo>
                      <a:pt x="0" y="14288"/>
                    </a:lnTo>
                    <a:lnTo>
                      <a:pt x="17145" y="45720"/>
                    </a:lnTo>
                    <a:lnTo>
                      <a:pt x="159067" y="45720"/>
                    </a:lnTo>
                    <a:lnTo>
                      <a:pt x="159067" y="71438"/>
                    </a:lnTo>
                    <a:cubicBezTo>
                      <a:pt x="154305" y="71438"/>
                      <a:pt x="149542" y="73343"/>
                      <a:pt x="143828" y="78105"/>
                    </a:cubicBezTo>
                    <a:cubicBezTo>
                      <a:pt x="138113" y="82868"/>
                      <a:pt x="132397" y="88583"/>
                      <a:pt x="126683" y="97155"/>
                    </a:cubicBezTo>
                    <a:cubicBezTo>
                      <a:pt x="119063" y="88583"/>
                      <a:pt x="111442" y="81915"/>
                      <a:pt x="103822" y="77153"/>
                    </a:cubicBezTo>
                    <a:cubicBezTo>
                      <a:pt x="96203" y="72390"/>
                      <a:pt x="88583" y="70485"/>
                      <a:pt x="81915" y="70485"/>
                    </a:cubicBezTo>
                    <a:cubicBezTo>
                      <a:pt x="69533" y="70485"/>
                      <a:pt x="58103" y="75248"/>
                      <a:pt x="48578" y="84773"/>
                    </a:cubicBezTo>
                    <a:cubicBezTo>
                      <a:pt x="39053" y="94298"/>
                      <a:pt x="35242" y="104775"/>
                      <a:pt x="35242" y="117158"/>
                    </a:cubicBezTo>
                    <a:cubicBezTo>
                      <a:pt x="35242" y="130493"/>
                      <a:pt x="40958" y="144780"/>
                      <a:pt x="52388" y="160020"/>
                    </a:cubicBezTo>
                    <a:cubicBezTo>
                      <a:pt x="63817" y="175260"/>
                      <a:pt x="80010" y="191453"/>
                      <a:pt x="100965" y="206693"/>
                    </a:cubicBezTo>
                    <a:lnTo>
                      <a:pt x="110490" y="195263"/>
                    </a:lnTo>
                    <a:cubicBezTo>
                      <a:pt x="97155" y="183833"/>
                      <a:pt x="86678" y="172403"/>
                      <a:pt x="79058" y="161925"/>
                    </a:cubicBezTo>
                    <a:cubicBezTo>
                      <a:pt x="71438" y="150495"/>
                      <a:pt x="68580" y="140018"/>
                      <a:pt x="68580" y="131445"/>
                    </a:cubicBezTo>
                    <a:cubicBezTo>
                      <a:pt x="68580" y="121920"/>
                      <a:pt x="71438" y="114300"/>
                      <a:pt x="76200" y="107633"/>
                    </a:cubicBezTo>
                    <a:cubicBezTo>
                      <a:pt x="80963" y="100965"/>
                      <a:pt x="87630" y="98108"/>
                      <a:pt x="95250" y="98108"/>
                    </a:cubicBezTo>
                    <a:cubicBezTo>
                      <a:pt x="100013" y="98108"/>
                      <a:pt x="103822" y="99060"/>
                      <a:pt x="107633" y="101918"/>
                    </a:cubicBezTo>
                    <a:cubicBezTo>
                      <a:pt x="111442" y="103823"/>
                      <a:pt x="115253" y="107633"/>
                      <a:pt x="118110" y="112395"/>
                    </a:cubicBezTo>
                    <a:cubicBezTo>
                      <a:pt x="110490" y="128588"/>
                      <a:pt x="105728" y="139065"/>
                      <a:pt x="104775" y="143828"/>
                    </a:cubicBezTo>
                    <a:lnTo>
                      <a:pt x="136208" y="157163"/>
                    </a:lnTo>
                    <a:cubicBezTo>
                      <a:pt x="140017" y="140018"/>
                      <a:pt x="146685" y="124778"/>
                      <a:pt x="155258" y="113348"/>
                    </a:cubicBezTo>
                    <a:cubicBezTo>
                      <a:pt x="163830" y="101918"/>
                      <a:pt x="173355" y="96203"/>
                      <a:pt x="182880" y="96203"/>
                    </a:cubicBezTo>
                    <a:cubicBezTo>
                      <a:pt x="188595" y="96203"/>
                      <a:pt x="193358" y="98108"/>
                      <a:pt x="197167" y="100965"/>
                    </a:cubicBezTo>
                    <a:cubicBezTo>
                      <a:pt x="200978" y="103823"/>
                      <a:pt x="202883" y="107633"/>
                      <a:pt x="202883" y="111443"/>
                    </a:cubicBezTo>
                    <a:cubicBezTo>
                      <a:pt x="203835" y="120015"/>
                      <a:pt x="199072" y="129540"/>
                      <a:pt x="190500" y="140018"/>
                    </a:cubicBezTo>
                    <a:cubicBezTo>
                      <a:pt x="181928" y="151448"/>
                      <a:pt x="170497" y="161925"/>
                      <a:pt x="156210" y="171450"/>
                    </a:cubicBezTo>
                    <a:lnTo>
                      <a:pt x="185738" y="199073"/>
                    </a:lnTo>
                    <a:cubicBezTo>
                      <a:pt x="198120" y="185738"/>
                      <a:pt x="207645" y="172403"/>
                      <a:pt x="214313" y="160020"/>
                    </a:cubicBezTo>
                    <a:cubicBezTo>
                      <a:pt x="220980" y="147638"/>
                      <a:pt x="224790" y="135255"/>
                      <a:pt x="224790" y="124778"/>
                    </a:cubicBezTo>
                    <a:cubicBezTo>
                      <a:pt x="224790" y="112395"/>
                      <a:pt x="221933" y="101918"/>
                      <a:pt x="216217" y="92393"/>
                    </a:cubicBezTo>
                    <a:cubicBezTo>
                      <a:pt x="211455" y="82868"/>
                      <a:pt x="203835" y="77153"/>
                      <a:pt x="195263" y="73343"/>
                    </a:cubicBezTo>
                    <a:lnTo>
                      <a:pt x="195263" y="45720"/>
                    </a:lnTo>
                    <a:lnTo>
                      <a:pt x="243840" y="45720"/>
                    </a:lnTo>
                    <a:cubicBezTo>
                      <a:pt x="245745" y="55245"/>
                      <a:pt x="250508" y="62865"/>
                      <a:pt x="259080" y="70485"/>
                    </a:cubicBezTo>
                    <a:cubicBezTo>
                      <a:pt x="270510" y="80963"/>
                      <a:pt x="283845" y="87630"/>
                      <a:pt x="300038" y="90488"/>
                    </a:cubicBezTo>
                    <a:lnTo>
                      <a:pt x="300038" y="111443"/>
                    </a:lnTo>
                    <a:lnTo>
                      <a:pt x="288608" y="111443"/>
                    </a:lnTo>
                    <a:cubicBezTo>
                      <a:pt x="284797" y="111443"/>
                      <a:pt x="281940" y="112395"/>
                      <a:pt x="279083" y="114300"/>
                    </a:cubicBezTo>
                    <a:cubicBezTo>
                      <a:pt x="276225" y="116205"/>
                      <a:pt x="275272" y="119063"/>
                      <a:pt x="275272" y="122873"/>
                    </a:cubicBezTo>
                    <a:cubicBezTo>
                      <a:pt x="275272" y="130493"/>
                      <a:pt x="281940" y="140018"/>
                      <a:pt x="294322" y="152400"/>
                    </a:cubicBezTo>
                    <a:cubicBezTo>
                      <a:pt x="306705" y="163830"/>
                      <a:pt x="316230" y="169545"/>
                      <a:pt x="323850" y="169545"/>
                    </a:cubicBezTo>
                    <a:cubicBezTo>
                      <a:pt x="327660" y="169545"/>
                      <a:pt x="330517" y="167640"/>
                      <a:pt x="332422" y="164783"/>
                    </a:cubicBezTo>
                    <a:cubicBezTo>
                      <a:pt x="334328" y="161925"/>
                      <a:pt x="335280" y="158115"/>
                      <a:pt x="335280" y="154305"/>
                    </a:cubicBezTo>
                    <a:lnTo>
                      <a:pt x="335280" y="142875"/>
                    </a:lnTo>
                    <a:lnTo>
                      <a:pt x="389572" y="142875"/>
                    </a:lnTo>
                    <a:lnTo>
                      <a:pt x="389572" y="189548"/>
                    </a:lnTo>
                    <a:lnTo>
                      <a:pt x="424815" y="208598"/>
                    </a:lnTo>
                    <a:lnTo>
                      <a:pt x="424815" y="44768"/>
                    </a:lnTo>
                    <a:lnTo>
                      <a:pt x="452438" y="44768"/>
                    </a:lnTo>
                    <a:lnTo>
                      <a:pt x="460058" y="44768"/>
                    </a:lnTo>
                    <a:lnTo>
                      <a:pt x="566738" y="44768"/>
                    </a:lnTo>
                    <a:lnTo>
                      <a:pt x="566738" y="72390"/>
                    </a:lnTo>
                    <a:lnTo>
                      <a:pt x="514350" y="72390"/>
                    </a:lnTo>
                    <a:cubicBezTo>
                      <a:pt x="501967" y="72390"/>
                      <a:pt x="491490" y="76200"/>
                      <a:pt x="481965" y="83820"/>
                    </a:cubicBezTo>
                    <a:cubicBezTo>
                      <a:pt x="473392" y="91440"/>
                      <a:pt x="469583" y="100965"/>
                      <a:pt x="469583" y="111443"/>
                    </a:cubicBezTo>
                    <a:cubicBezTo>
                      <a:pt x="469583" y="126683"/>
                      <a:pt x="473392" y="142875"/>
                      <a:pt x="481965" y="159068"/>
                    </a:cubicBezTo>
                    <a:cubicBezTo>
                      <a:pt x="489585" y="175260"/>
                      <a:pt x="501967" y="192405"/>
                      <a:pt x="518160" y="208598"/>
                    </a:cubicBezTo>
                    <a:lnTo>
                      <a:pt x="529590" y="200978"/>
                    </a:lnTo>
                    <a:cubicBezTo>
                      <a:pt x="519113" y="191453"/>
                      <a:pt x="511492" y="180975"/>
                      <a:pt x="505778" y="169545"/>
                    </a:cubicBezTo>
                    <a:cubicBezTo>
                      <a:pt x="501015" y="158115"/>
                      <a:pt x="498158" y="146685"/>
                      <a:pt x="498158" y="135255"/>
                    </a:cubicBezTo>
                    <a:cubicBezTo>
                      <a:pt x="498158" y="126683"/>
                      <a:pt x="501015" y="119063"/>
                      <a:pt x="507683" y="113348"/>
                    </a:cubicBezTo>
                    <a:cubicBezTo>
                      <a:pt x="513397" y="106680"/>
                      <a:pt x="521017" y="103823"/>
                      <a:pt x="529590" y="103823"/>
                    </a:cubicBezTo>
                    <a:lnTo>
                      <a:pt x="564833" y="103823"/>
                    </a:lnTo>
                    <a:lnTo>
                      <a:pt x="564833" y="185738"/>
                    </a:lnTo>
                    <a:lnTo>
                      <a:pt x="600075" y="209550"/>
                    </a:lnTo>
                    <a:lnTo>
                      <a:pt x="600075" y="45720"/>
                    </a:lnTo>
                    <a:lnTo>
                      <a:pt x="635318" y="45720"/>
                    </a:lnTo>
                    <a:lnTo>
                      <a:pt x="618172" y="14288"/>
                    </a:lnTo>
                    <a:lnTo>
                      <a:pt x="577215" y="14288"/>
                    </a:lnTo>
                    <a:close/>
                    <a:moveTo>
                      <a:pt x="299085" y="75248"/>
                    </a:moveTo>
                    <a:cubicBezTo>
                      <a:pt x="292417" y="73343"/>
                      <a:pt x="287655" y="69533"/>
                      <a:pt x="283845" y="63818"/>
                    </a:cubicBezTo>
                    <a:cubicBezTo>
                      <a:pt x="280035" y="58103"/>
                      <a:pt x="278130" y="51435"/>
                      <a:pt x="278130" y="42863"/>
                    </a:cubicBezTo>
                    <a:cubicBezTo>
                      <a:pt x="278130" y="37148"/>
                      <a:pt x="280035" y="31433"/>
                      <a:pt x="281940" y="27623"/>
                    </a:cubicBezTo>
                    <a:cubicBezTo>
                      <a:pt x="284797" y="23813"/>
                      <a:pt x="287655" y="20955"/>
                      <a:pt x="291465" y="20955"/>
                    </a:cubicBezTo>
                    <a:cubicBezTo>
                      <a:pt x="294322" y="20955"/>
                      <a:pt x="296228" y="22860"/>
                      <a:pt x="297180" y="25718"/>
                    </a:cubicBezTo>
                    <a:cubicBezTo>
                      <a:pt x="299085" y="28575"/>
                      <a:pt x="299085" y="32385"/>
                      <a:pt x="299085" y="36195"/>
                    </a:cubicBezTo>
                    <a:lnTo>
                      <a:pt x="299085" y="75248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82" name="Google Shape;7582;ge48d01fb7f_0_3011"/>
              <p:cNvSpPr/>
              <p:nvPr/>
            </p:nvSpPr>
            <p:spPr>
              <a:xfrm>
                <a:off x="6413182" y="4612005"/>
                <a:ext cx="104075" cy="94352"/>
              </a:xfrm>
              <a:custGeom>
                <a:avLst/>
                <a:gdLst/>
                <a:ahLst/>
                <a:cxnLst/>
                <a:rect l="l" t="t" r="r" b="b"/>
                <a:pathLst>
                  <a:path w="104075" h="94352" extrusionOk="0">
                    <a:moveTo>
                      <a:pt x="89535" y="60007"/>
                    </a:moveTo>
                    <a:cubicBezTo>
                      <a:pt x="81915" y="47625"/>
                      <a:pt x="76200" y="40005"/>
                      <a:pt x="72390" y="36195"/>
                    </a:cubicBezTo>
                    <a:cubicBezTo>
                      <a:pt x="64770" y="25717"/>
                      <a:pt x="55245" y="16192"/>
                      <a:pt x="44767" y="9525"/>
                    </a:cubicBezTo>
                    <a:cubicBezTo>
                      <a:pt x="34290" y="2857"/>
                      <a:pt x="23813" y="0"/>
                      <a:pt x="14288" y="0"/>
                    </a:cubicBezTo>
                    <a:cubicBezTo>
                      <a:pt x="8572" y="952"/>
                      <a:pt x="3810" y="1905"/>
                      <a:pt x="0" y="2857"/>
                    </a:cubicBezTo>
                    <a:lnTo>
                      <a:pt x="15240" y="36195"/>
                    </a:lnTo>
                    <a:cubicBezTo>
                      <a:pt x="20002" y="34290"/>
                      <a:pt x="25717" y="33338"/>
                      <a:pt x="31433" y="33338"/>
                    </a:cubicBezTo>
                    <a:cubicBezTo>
                      <a:pt x="37147" y="33338"/>
                      <a:pt x="42863" y="34290"/>
                      <a:pt x="47625" y="37147"/>
                    </a:cubicBezTo>
                    <a:cubicBezTo>
                      <a:pt x="52388" y="39052"/>
                      <a:pt x="57150" y="41910"/>
                      <a:pt x="60008" y="45720"/>
                    </a:cubicBezTo>
                    <a:lnTo>
                      <a:pt x="97155" y="94297"/>
                    </a:lnTo>
                    <a:cubicBezTo>
                      <a:pt x="108585" y="95250"/>
                      <a:pt x="105727" y="83820"/>
                      <a:pt x="89535" y="60007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83" name="Google Shape;7583;ge48d01fb7f_0_3011"/>
              <p:cNvSpPr/>
              <p:nvPr/>
            </p:nvSpPr>
            <p:spPr>
              <a:xfrm>
                <a:off x="6671309" y="4707255"/>
                <a:ext cx="676275" cy="234314"/>
              </a:xfrm>
              <a:custGeom>
                <a:avLst/>
                <a:gdLst/>
                <a:ahLst/>
                <a:cxnLst/>
                <a:rect l="l" t="t" r="r" b="b"/>
                <a:pathLst>
                  <a:path w="676275" h="234314" extrusionOk="0">
                    <a:moveTo>
                      <a:pt x="605790" y="171450"/>
                    </a:moveTo>
                    <a:lnTo>
                      <a:pt x="641033" y="195263"/>
                    </a:lnTo>
                    <a:lnTo>
                      <a:pt x="641033" y="31432"/>
                    </a:lnTo>
                    <a:lnTo>
                      <a:pt x="676275" y="31432"/>
                    </a:lnTo>
                    <a:lnTo>
                      <a:pt x="659130" y="0"/>
                    </a:lnTo>
                    <a:lnTo>
                      <a:pt x="467678" y="0"/>
                    </a:lnTo>
                    <a:lnTo>
                      <a:pt x="460058" y="0"/>
                    </a:lnTo>
                    <a:lnTo>
                      <a:pt x="299085" y="0"/>
                    </a:lnTo>
                    <a:lnTo>
                      <a:pt x="291465" y="0"/>
                    </a:lnTo>
                    <a:lnTo>
                      <a:pt x="203835" y="0"/>
                    </a:lnTo>
                    <a:lnTo>
                      <a:pt x="196215" y="0"/>
                    </a:lnTo>
                    <a:lnTo>
                      <a:pt x="0" y="0"/>
                    </a:lnTo>
                    <a:lnTo>
                      <a:pt x="17145" y="31432"/>
                    </a:lnTo>
                    <a:lnTo>
                      <a:pt x="151448" y="31432"/>
                    </a:lnTo>
                    <a:lnTo>
                      <a:pt x="151448" y="59055"/>
                    </a:lnTo>
                    <a:lnTo>
                      <a:pt x="43815" y="59055"/>
                    </a:lnTo>
                    <a:lnTo>
                      <a:pt x="38100" y="70485"/>
                    </a:lnTo>
                    <a:cubicBezTo>
                      <a:pt x="54293" y="75247"/>
                      <a:pt x="67628" y="82867"/>
                      <a:pt x="78105" y="92392"/>
                    </a:cubicBezTo>
                    <a:cubicBezTo>
                      <a:pt x="87630" y="102870"/>
                      <a:pt x="93345" y="113347"/>
                      <a:pt x="93345" y="124777"/>
                    </a:cubicBezTo>
                    <a:cubicBezTo>
                      <a:pt x="93345" y="129540"/>
                      <a:pt x="91440" y="134302"/>
                      <a:pt x="86678" y="138113"/>
                    </a:cubicBezTo>
                    <a:cubicBezTo>
                      <a:pt x="80963" y="142875"/>
                      <a:pt x="75248" y="144780"/>
                      <a:pt x="68580" y="146685"/>
                    </a:cubicBezTo>
                    <a:cubicBezTo>
                      <a:pt x="66675" y="142875"/>
                      <a:pt x="63818" y="140017"/>
                      <a:pt x="60008" y="137160"/>
                    </a:cubicBezTo>
                    <a:cubicBezTo>
                      <a:pt x="56198" y="134302"/>
                      <a:pt x="52388" y="133350"/>
                      <a:pt x="49530" y="133350"/>
                    </a:cubicBezTo>
                    <a:cubicBezTo>
                      <a:pt x="44768" y="133350"/>
                      <a:pt x="40005" y="135255"/>
                      <a:pt x="37148" y="139065"/>
                    </a:cubicBezTo>
                    <a:cubicBezTo>
                      <a:pt x="33338" y="142875"/>
                      <a:pt x="32385" y="147638"/>
                      <a:pt x="32385" y="153352"/>
                    </a:cubicBezTo>
                    <a:cubicBezTo>
                      <a:pt x="32385" y="160972"/>
                      <a:pt x="36195" y="168592"/>
                      <a:pt x="44768" y="173355"/>
                    </a:cubicBezTo>
                    <a:cubicBezTo>
                      <a:pt x="52388" y="179070"/>
                      <a:pt x="62865" y="181927"/>
                      <a:pt x="73343" y="181927"/>
                    </a:cubicBezTo>
                    <a:lnTo>
                      <a:pt x="97155" y="234315"/>
                    </a:lnTo>
                    <a:lnTo>
                      <a:pt x="114300" y="224790"/>
                    </a:lnTo>
                    <a:lnTo>
                      <a:pt x="82868" y="180022"/>
                    </a:lnTo>
                    <a:cubicBezTo>
                      <a:pt x="93345" y="178117"/>
                      <a:pt x="102870" y="173355"/>
                      <a:pt x="110490" y="166688"/>
                    </a:cubicBezTo>
                    <a:cubicBezTo>
                      <a:pt x="118110" y="160020"/>
                      <a:pt x="120968" y="152400"/>
                      <a:pt x="120968" y="142875"/>
                    </a:cubicBezTo>
                    <a:cubicBezTo>
                      <a:pt x="120968" y="133350"/>
                      <a:pt x="118110" y="123825"/>
                      <a:pt x="112395" y="114300"/>
                    </a:cubicBezTo>
                    <a:cubicBezTo>
                      <a:pt x="107633" y="104775"/>
                      <a:pt x="100013" y="97155"/>
                      <a:pt x="89535" y="90488"/>
                    </a:cubicBezTo>
                    <a:lnTo>
                      <a:pt x="151448" y="90488"/>
                    </a:lnTo>
                    <a:lnTo>
                      <a:pt x="151448" y="176213"/>
                    </a:lnTo>
                    <a:lnTo>
                      <a:pt x="186690" y="195263"/>
                    </a:lnTo>
                    <a:lnTo>
                      <a:pt x="186690" y="31432"/>
                    </a:lnTo>
                    <a:lnTo>
                      <a:pt x="214313" y="31432"/>
                    </a:lnTo>
                    <a:lnTo>
                      <a:pt x="221933" y="31432"/>
                    </a:lnTo>
                    <a:lnTo>
                      <a:pt x="246698" y="31432"/>
                    </a:lnTo>
                    <a:lnTo>
                      <a:pt x="246698" y="171450"/>
                    </a:lnTo>
                    <a:lnTo>
                      <a:pt x="281940" y="195263"/>
                    </a:lnTo>
                    <a:lnTo>
                      <a:pt x="281940" y="31432"/>
                    </a:lnTo>
                    <a:lnTo>
                      <a:pt x="309563" y="31432"/>
                    </a:lnTo>
                    <a:lnTo>
                      <a:pt x="317183" y="31432"/>
                    </a:lnTo>
                    <a:lnTo>
                      <a:pt x="415290" y="31432"/>
                    </a:lnTo>
                    <a:lnTo>
                      <a:pt x="415290" y="81915"/>
                    </a:lnTo>
                    <a:lnTo>
                      <a:pt x="337185" y="81915"/>
                    </a:lnTo>
                    <a:cubicBezTo>
                      <a:pt x="332423" y="81915"/>
                      <a:pt x="329565" y="83820"/>
                      <a:pt x="326708" y="86677"/>
                    </a:cubicBezTo>
                    <a:cubicBezTo>
                      <a:pt x="323850" y="89535"/>
                      <a:pt x="321945" y="93345"/>
                      <a:pt x="321945" y="97155"/>
                    </a:cubicBezTo>
                    <a:cubicBezTo>
                      <a:pt x="321945" y="106680"/>
                      <a:pt x="325755" y="117157"/>
                      <a:pt x="334328" y="127635"/>
                    </a:cubicBezTo>
                    <a:cubicBezTo>
                      <a:pt x="342900" y="138113"/>
                      <a:pt x="350520" y="143827"/>
                      <a:pt x="357188" y="143827"/>
                    </a:cubicBezTo>
                    <a:cubicBezTo>
                      <a:pt x="359093" y="143827"/>
                      <a:pt x="360998" y="142875"/>
                      <a:pt x="361950" y="141922"/>
                    </a:cubicBezTo>
                    <a:cubicBezTo>
                      <a:pt x="363855" y="140970"/>
                      <a:pt x="364808" y="139065"/>
                      <a:pt x="364808" y="136207"/>
                    </a:cubicBezTo>
                    <a:lnTo>
                      <a:pt x="364808" y="122872"/>
                    </a:lnTo>
                    <a:cubicBezTo>
                      <a:pt x="364808" y="120015"/>
                      <a:pt x="365760" y="118110"/>
                      <a:pt x="367665" y="116205"/>
                    </a:cubicBezTo>
                    <a:cubicBezTo>
                      <a:pt x="368618" y="114300"/>
                      <a:pt x="370523" y="113347"/>
                      <a:pt x="372428" y="113347"/>
                    </a:cubicBezTo>
                    <a:lnTo>
                      <a:pt x="415290" y="113347"/>
                    </a:lnTo>
                    <a:lnTo>
                      <a:pt x="415290" y="175260"/>
                    </a:lnTo>
                    <a:lnTo>
                      <a:pt x="450533" y="194310"/>
                    </a:lnTo>
                    <a:lnTo>
                      <a:pt x="450533" y="30480"/>
                    </a:lnTo>
                    <a:lnTo>
                      <a:pt x="478155" y="30480"/>
                    </a:lnTo>
                    <a:lnTo>
                      <a:pt x="485775" y="30480"/>
                    </a:lnTo>
                    <a:lnTo>
                      <a:pt x="513397" y="30480"/>
                    </a:lnTo>
                    <a:lnTo>
                      <a:pt x="513397" y="96202"/>
                    </a:lnTo>
                    <a:lnTo>
                      <a:pt x="501968" y="96202"/>
                    </a:lnTo>
                    <a:cubicBezTo>
                      <a:pt x="499110" y="96202"/>
                      <a:pt x="497205" y="97155"/>
                      <a:pt x="495300" y="99060"/>
                    </a:cubicBezTo>
                    <a:cubicBezTo>
                      <a:pt x="493395" y="100965"/>
                      <a:pt x="492443" y="102870"/>
                      <a:pt x="492443" y="105727"/>
                    </a:cubicBezTo>
                    <a:cubicBezTo>
                      <a:pt x="492443" y="111442"/>
                      <a:pt x="499110" y="120967"/>
                      <a:pt x="512445" y="134302"/>
                    </a:cubicBezTo>
                    <a:cubicBezTo>
                      <a:pt x="525780" y="147638"/>
                      <a:pt x="535305" y="154305"/>
                      <a:pt x="541020" y="154305"/>
                    </a:cubicBezTo>
                    <a:cubicBezTo>
                      <a:pt x="542925" y="154305"/>
                      <a:pt x="544830" y="153352"/>
                      <a:pt x="545783" y="151447"/>
                    </a:cubicBezTo>
                    <a:cubicBezTo>
                      <a:pt x="547688" y="148590"/>
                      <a:pt x="548640" y="145732"/>
                      <a:pt x="548640" y="142875"/>
                    </a:cubicBezTo>
                    <a:lnTo>
                      <a:pt x="548640" y="127635"/>
                    </a:lnTo>
                    <a:lnTo>
                      <a:pt x="606743" y="127635"/>
                    </a:lnTo>
                    <a:lnTo>
                      <a:pt x="606743" y="171450"/>
                    </a:lnTo>
                    <a:close/>
                    <a:moveTo>
                      <a:pt x="547688" y="97155"/>
                    </a:moveTo>
                    <a:lnTo>
                      <a:pt x="547688" y="31432"/>
                    </a:lnTo>
                    <a:lnTo>
                      <a:pt x="605790" y="31432"/>
                    </a:lnTo>
                    <a:lnTo>
                      <a:pt x="605790" y="97155"/>
                    </a:lnTo>
                    <a:lnTo>
                      <a:pt x="547688" y="97155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84" name="Google Shape;7584;ge48d01fb7f_0_3011"/>
              <p:cNvSpPr/>
              <p:nvPr/>
            </p:nvSpPr>
            <p:spPr>
              <a:xfrm>
                <a:off x="7259002" y="4910137"/>
                <a:ext cx="119062" cy="87630"/>
              </a:xfrm>
              <a:custGeom>
                <a:avLst/>
                <a:gdLst/>
                <a:ahLst/>
                <a:cxnLst/>
                <a:rect l="l" t="t" r="r" b="b"/>
                <a:pathLst>
                  <a:path w="119062" h="87630" extrusionOk="0">
                    <a:moveTo>
                      <a:pt x="54292" y="13335"/>
                    </a:moveTo>
                    <a:cubicBezTo>
                      <a:pt x="42863" y="3810"/>
                      <a:pt x="34290" y="0"/>
                      <a:pt x="27622" y="0"/>
                    </a:cubicBezTo>
                    <a:cubicBezTo>
                      <a:pt x="21907" y="0"/>
                      <a:pt x="17145" y="953"/>
                      <a:pt x="12382" y="1905"/>
                    </a:cubicBezTo>
                    <a:cubicBezTo>
                      <a:pt x="8572" y="2857"/>
                      <a:pt x="4763" y="5715"/>
                      <a:pt x="0" y="9525"/>
                    </a:cubicBezTo>
                    <a:lnTo>
                      <a:pt x="13335" y="30480"/>
                    </a:lnTo>
                    <a:cubicBezTo>
                      <a:pt x="17145" y="27622"/>
                      <a:pt x="20003" y="25718"/>
                      <a:pt x="22860" y="24765"/>
                    </a:cubicBezTo>
                    <a:cubicBezTo>
                      <a:pt x="26670" y="22860"/>
                      <a:pt x="29528" y="22860"/>
                      <a:pt x="33338" y="22860"/>
                    </a:cubicBezTo>
                    <a:cubicBezTo>
                      <a:pt x="41910" y="22860"/>
                      <a:pt x="60007" y="37147"/>
                      <a:pt x="86678" y="65722"/>
                    </a:cubicBezTo>
                    <a:lnTo>
                      <a:pt x="107632" y="87630"/>
                    </a:lnTo>
                    <a:lnTo>
                      <a:pt x="119063" y="78105"/>
                    </a:lnTo>
                    <a:cubicBezTo>
                      <a:pt x="103822" y="60007"/>
                      <a:pt x="81915" y="39053"/>
                      <a:pt x="54292" y="13335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585" name="Google Shape;7585;ge48d01fb7f_0_3011"/>
            <p:cNvSpPr/>
            <p:nvPr/>
          </p:nvSpPr>
          <p:spPr>
            <a:xfrm>
              <a:off x="5888982" y="2284094"/>
              <a:ext cx="406654" cy="721042"/>
            </a:xfrm>
            <a:custGeom>
              <a:avLst/>
              <a:gdLst/>
              <a:ahLst/>
              <a:cxnLst/>
              <a:rect l="l" t="t" r="r" b="b"/>
              <a:pathLst>
                <a:path w="406654" h="721042" extrusionOk="0">
                  <a:moveTo>
                    <a:pt x="75573" y="576263"/>
                  </a:moveTo>
                  <a:cubicBezTo>
                    <a:pt x="75573" y="576263"/>
                    <a:pt x="75573" y="576263"/>
                    <a:pt x="75573" y="576263"/>
                  </a:cubicBezTo>
                  <a:cubicBezTo>
                    <a:pt x="67953" y="591503"/>
                    <a:pt x="69858" y="604838"/>
                    <a:pt x="74620" y="612458"/>
                  </a:cubicBezTo>
                  <a:cubicBezTo>
                    <a:pt x="80335" y="623888"/>
                    <a:pt x="91765" y="632460"/>
                    <a:pt x="108910" y="640080"/>
                  </a:cubicBezTo>
                  <a:cubicBezTo>
                    <a:pt x="108910" y="640080"/>
                    <a:pt x="108910" y="641033"/>
                    <a:pt x="108910" y="641033"/>
                  </a:cubicBezTo>
                  <a:cubicBezTo>
                    <a:pt x="108910" y="661035"/>
                    <a:pt x="127960" y="677228"/>
                    <a:pt x="160345" y="684848"/>
                  </a:cubicBezTo>
                  <a:cubicBezTo>
                    <a:pt x="162250" y="700088"/>
                    <a:pt x="177490" y="721043"/>
                    <a:pt x="210828" y="721043"/>
                  </a:cubicBezTo>
                  <a:cubicBezTo>
                    <a:pt x="214638" y="721043"/>
                    <a:pt x="219400" y="721043"/>
                    <a:pt x="226068" y="719138"/>
                  </a:cubicBezTo>
                  <a:cubicBezTo>
                    <a:pt x="244165" y="713423"/>
                    <a:pt x="256548" y="700088"/>
                    <a:pt x="257500" y="684848"/>
                  </a:cubicBezTo>
                  <a:cubicBezTo>
                    <a:pt x="289885" y="676275"/>
                    <a:pt x="308935" y="661035"/>
                    <a:pt x="308935" y="641033"/>
                  </a:cubicBezTo>
                  <a:cubicBezTo>
                    <a:pt x="308935" y="639128"/>
                    <a:pt x="308935" y="637223"/>
                    <a:pt x="307983" y="635318"/>
                  </a:cubicBezTo>
                  <a:cubicBezTo>
                    <a:pt x="329890" y="621983"/>
                    <a:pt x="342273" y="605790"/>
                    <a:pt x="342273" y="589598"/>
                  </a:cubicBezTo>
                  <a:cubicBezTo>
                    <a:pt x="342273" y="584835"/>
                    <a:pt x="340368" y="580073"/>
                    <a:pt x="338463" y="576263"/>
                  </a:cubicBezTo>
                  <a:cubicBezTo>
                    <a:pt x="371800" y="542925"/>
                    <a:pt x="389898" y="510540"/>
                    <a:pt x="399423" y="480060"/>
                  </a:cubicBezTo>
                  <a:lnTo>
                    <a:pt x="399423" y="480060"/>
                  </a:lnTo>
                  <a:cubicBezTo>
                    <a:pt x="400375" y="478155"/>
                    <a:pt x="400375" y="476250"/>
                    <a:pt x="401328" y="474345"/>
                  </a:cubicBezTo>
                  <a:cubicBezTo>
                    <a:pt x="404185" y="462915"/>
                    <a:pt x="406090" y="448628"/>
                    <a:pt x="406090" y="446722"/>
                  </a:cubicBezTo>
                  <a:cubicBezTo>
                    <a:pt x="407995" y="421005"/>
                    <a:pt x="405138" y="395288"/>
                    <a:pt x="396565" y="370522"/>
                  </a:cubicBezTo>
                  <a:lnTo>
                    <a:pt x="387993" y="350520"/>
                  </a:lnTo>
                  <a:cubicBezTo>
                    <a:pt x="380373" y="336233"/>
                    <a:pt x="370848" y="322897"/>
                    <a:pt x="360370" y="312420"/>
                  </a:cubicBezTo>
                  <a:cubicBezTo>
                    <a:pt x="357513" y="309563"/>
                    <a:pt x="354655" y="306705"/>
                    <a:pt x="351798" y="304800"/>
                  </a:cubicBezTo>
                  <a:lnTo>
                    <a:pt x="351798" y="304800"/>
                  </a:lnTo>
                  <a:lnTo>
                    <a:pt x="340368" y="294322"/>
                  </a:lnTo>
                  <a:cubicBezTo>
                    <a:pt x="337510" y="291465"/>
                    <a:pt x="334653" y="288608"/>
                    <a:pt x="331795" y="286703"/>
                  </a:cubicBezTo>
                  <a:cubicBezTo>
                    <a:pt x="292743" y="251460"/>
                    <a:pt x="264168" y="224790"/>
                    <a:pt x="272740" y="163830"/>
                  </a:cubicBezTo>
                  <a:cubicBezTo>
                    <a:pt x="283218" y="106680"/>
                    <a:pt x="265120" y="47625"/>
                    <a:pt x="241308" y="32385"/>
                  </a:cubicBezTo>
                  <a:cubicBezTo>
                    <a:pt x="239403" y="31432"/>
                    <a:pt x="238450" y="30480"/>
                    <a:pt x="236545" y="30480"/>
                  </a:cubicBezTo>
                  <a:cubicBezTo>
                    <a:pt x="235593" y="21907"/>
                    <a:pt x="234640" y="16193"/>
                    <a:pt x="233688" y="16193"/>
                  </a:cubicBezTo>
                  <a:cubicBezTo>
                    <a:pt x="227020" y="4763"/>
                    <a:pt x="217495" y="953"/>
                    <a:pt x="210828" y="0"/>
                  </a:cubicBezTo>
                  <a:cubicBezTo>
                    <a:pt x="208923" y="0"/>
                    <a:pt x="207970" y="0"/>
                    <a:pt x="206065" y="0"/>
                  </a:cubicBezTo>
                  <a:cubicBezTo>
                    <a:pt x="194635" y="0"/>
                    <a:pt x="174633" y="4763"/>
                    <a:pt x="166060" y="37148"/>
                  </a:cubicBezTo>
                  <a:cubicBezTo>
                    <a:pt x="160345" y="58103"/>
                    <a:pt x="161298" y="87630"/>
                    <a:pt x="161298" y="115253"/>
                  </a:cubicBezTo>
                  <a:cubicBezTo>
                    <a:pt x="161298" y="120968"/>
                    <a:pt x="161298" y="126682"/>
                    <a:pt x="161298" y="130493"/>
                  </a:cubicBezTo>
                  <a:cubicBezTo>
                    <a:pt x="159393" y="178118"/>
                    <a:pt x="114625" y="237172"/>
                    <a:pt x="81288" y="277178"/>
                  </a:cubicBezTo>
                  <a:cubicBezTo>
                    <a:pt x="81288" y="277178"/>
                    <a:pt x="55570" y="304800"/>
                    <a:pt x="33663" y="343853"/>
                  </a:cubicBezTo>
                  <a:cubicBezTo>
                    <a:pt x="14613" y="374333"/>
                    <a:pt x="-50157" y="493395"/>
                    <a:pt x="75573" y="576263"/>
                  </a:cubicBezTo>
                  <a:close/>
                  <a:moveTo>
                    <a:pt x="210828" y="696278"/>
                  </a:moveTo>
                  <a:cubicBezTo>
                    <a:pt x="197493" y="696278"/>
                    <a:pt x="186063" y="688658"/>
                    <a:pt x="186063" y="681038"/>
                  </a:cubicBezTo>
                  <a:cubicBezTo>
                    <a:pt x="186063" y="680085"/>
                    <a:pt x="186063" y="678180"/>
                    <a:pt x="187015" y="677228"/>
                  </a:cubicBezTo>
                  <a:cubicBezTo>
                    <a:pt x="190825" y="677228"/>
                    <a:pt x="194635" y="678180"/>
                    <a:pt x="198445" y="678180"/>
                  </a:cubicBezTo>
                  <a:cubicBezTo>
                    <a:pt x="202255" y="678180"/>
                    <a:pt x="206065" y="678180"/>
                    <a:pt x="210828" y="678180"/>
                  </a:cubicBezTo>
                  <a:cubicBezTo>
                    <a:pt x="218448" y="678180"/>
                    <a:pt x="227020" y="678180"/>
                    <a:pt x="233688" y="677228"/>
                  </a:cubicBezTo>
                  <a:cubicBezTo>
                    <a:pt x="234640" y="678180"/>
                    <a:pt x="234640" y="680085"/>
                    <a:pt x="234640" y="681038"/>
                  </a:cubicBezTo>
                  <a:cubicBezTo>
                    <a:pt x="235593" y="688658"/>
                    <a:pt x="224163" y="696278"/>
                    <a:pt x="210828" y="696278"/>
                  </a:cubicBezTo>
                  <a:close/>
                  <a:moveTo>
                    <a:pt x="236545" y="662940"/>
                  </a:moveTo>
                  <a:cubicBezTo>
                    <a:pt x="231783" y="663893"/>
                    <a:pt x="226068" y="663893"/>
                    <a:pt x="221305" y="664845"/>
                  </a:cubicBezTo>
                  <a:cubicBezTo>
                    <a:pt x="217495" y="664845"/>
                    <a:pt x="214638" y="664845"/>
                    <a:pt x="210828" y="664845"/>
                  </a:cubicBezTo>
                  <a:cubicBezTo>
                    <a:pt x="202255" y="664845"/>
                    <a:pt x="193683" y="663893"/>
                    <a:pt x="185110" y="662940"/>
                  </a:cubicBezTo>
                  <a:cubicBezTo>
                    <a:pt x="153678" y="659130"/>
                    <a:pt x="135580" y="647700"/>
                    <a:pt x="135580" y="639128"/>
                  </a:cubicBezTo>
                  <a:cubicBezTo>
                    <a:pt x="135580" y="638175"/>
                    <a:pt x="135580" y="638175"/>
                    <a:pt x="135580" y="637223"/>
                  </a:cubicBezTo>
                  <a:cubicBezTo>
                    <a:pt x="159393" y="641985"/>
                    <a:pt x="185110" y="642938"/>
                    <a:pt x="202255" y="642938"/>
                  </a:cubicBezTo>
                  <a:cubicBezTo>
                    <a:pt x="235593" y="642938"/>
                    <a:pt x="267025" y="639128"/>
                    <a:pt x="284170" y="633413"/>
                  </a:cubicBezTo>
                  <a:cubicBezTo>
                    <a:pt x="286075" y="635318"/>
                    <a:pt x="287028" y="637223"/>
                    <a:pt x="287028" y="639128"/>
                  </a:cubicBezTo>
                  <a:cubicBezTo>
                    <a:pt x="287028" y="647700"/>
                    <a:pt x="267978" y="659130"/>
                    <a:pt x="236545" y="662940"/>
                  </a:cubicBezTo>
                  <a:close/>
                  <a:moveTo>
                    <a:pt x="89860" y="304800"/>
                  </a:moveTo>
                  <a:lnTo>
                    <a:pt x="90813" y="302895"/>
                  </a:lnTo>
                  <a:cubicBezTo>
                    <a:pt x="132723" y="253365"/>
                    <a:pt x="181300" y="188595"/>
                    <a:pt x="184158" y="131445"/>
                  </a:cubicBezTo>
                  <a:cubicBezTo>
                    <a:pt x="184158" y="125730"/>
                    <a:pt x="184158" y="120015"/>
                    <a:pt x="184158" y="114300"/>
                  </a:cubicBezTo>
                  <a:cubicBezTo>
                    <a:pt x="184158" y="87630"/>
                    <a:pt x="183205" y="60960"/>
                    <a:pt x="187968" y="42863"/>
                  </a:cubicBezTo>
                  <a:cubicBezTo>
                    <a:pt x="191778" y="26670"/>
                    <a:pt x="198445" y="24765"/>
                    <a:pt x="202255" y="24765"/>
                  </a:cubicBezTo>
                  <a:cubicBezTo>
                    <a:pt x="203208" y="24765"/>
                    <a:pt x="204160" y="24765"/>
                    <a:pt x="204160" y="24765"/>
                  </a:cubicBezTo>
                  <a:cubicBezTo>
                    <a:pt x="207018" y="24765"/>
                    <a:pt x="208923" y="29528"/>
                    <a:pt x="209875" y="37148"/>
                  </a:cubicBezTo>
                  <a:cubicBezTo>
                    <a:pt x="209875" y="41910"/>
                    <a:pt x="209875" y="56198"/>
                    <a:pt x="208923" y="71438"/>
                  </a:cubicBezTo>
                  <a:cubicBezTo>
                    <a:pt x="207018" y="105728"/>
                    <a:pt x="205113" y="151447"/>
                    <a:pt x="209875" y="172403"/>
                  </a:cubicBezTo>
                  <a:cubicBezTo>
                    <a:pt x="215590" y="195263"/>
                    <a:pt x="226068" y="218122"/>
                    <a:pt x="235593" y="240030"/>
                  </a:cubicBezTo>
                  <a:cubicBezTo>
                    <a:pt x="248928" y="268605"/>
                    <a:pt x="261310" y="296228"/>
                    <a:pt x="262263" y="321945"/>
                  </a:cubicBezTo>
                  <a:cubicBezTo>
                    <a:pt x="264168" y="367665"/>
                    <a:pt x="241308" y="371475"/>
                    <a:pt x="225115" y="374333"/>
                  </a:cubicBezTo>
                  <a:cubicBezTo>
                    <a:pt x="217495" y="375285"/>
                    <a:pt x="208923" y="377190"/>
                    <a:pt x="208923" y="385763"/>
                  </a:cubicBezTo>
                  <a:cubicBezTo>
                    <a:pt x="208923" y="389572"/>
                    <a:pt x="211780" y="393383"/>
                    <a:pt x="216543" y="393383"/>
                  </a:cubicBezTo>
                  <a:cubicBezTo>
                    <a:pt x="218448" y="393383"/>
                    <a:pt x="220353" y="392430"/>
                    <a:pt x="224163" y="392430"/>
                  </a:cubicBezTo>
                  <a:cubicBezTo>
                    <a:pt x="228925" y="391478"/>
                    <a:pt x="237498" y="389572"/>
                    <a:pt x="246070" y="389572"/>
                  </a:cubicBezTo>
                  <a:cubicBezTo>
                    <a:pt x="251785" y="389572"/>
                    <a:pt x="256548" y="390525"/>
                    <a:pt x="261310" y="391478"/>
                  </a:cubicBezTo>
                  <a:cubicBezTo>
                    <a:pt x="275598" y="395288"/>
                    <a:pt x="286075" y="405765"/>
                    <a:pt x="290838" y="418147"/>
                  </a:cubicBezTo>
                  <a:cubicBezTo>
                    <a:pt x="294648" y="429578"/>
                    <a:pt x="294648" y="449580"/>
                    <a:pt x="273693" y="477203"/>
                  </a:cubicBezTo>
                  <a:cubicBezTo>
                    <a:pt x="269883" y="482918"/>
                    <a:pt x="259405" y="490538"/>
                    <a:pt x="238450" y="494347"/>
                  </a:cubicBezTo>
                  <a:cubicBezTo>
                    <a:pt x="231783" y="495300"/>
                    <a:pt x="231783" y="499110"/>
                    <a:pt x="231783" y="501968"/>
                  </a:cubicBezTo>
                  <a:cubicBezTo>
                    <a:pt x="231783" y="504825"/>
                    <a:pt x="234640" y="507683"/>
                    <a:pt x="239403" y="507683"/>
                  </a:cubicBezTo>
                  <a:cubicBezTo>
                    <a:pt x="241308" y="507683"/>
                    <a:pt x="243213" y="507683"/>
                    <a:pt x="245118" y="507683"/>
                  </a:cubicBezTo>
                  <a:cubicBezTo>
                    <a:pt x="277503" y="507683"/>
                    <a:pt x="302268" y="514350"/>
                    <a:pt x="313698" y="526733"/>
                  </a:cubicBezTo>
                  <a:cubicBezTo>
                    <a:pt x="319413" y="532448"/>
                    <a:pt x="321318" y="539115"/>
                    <a:pt x="321318" y="546735"/>
                  </a:cubicBezTo>
                  <a:cubicBezTo>
                    <a:pt x="320365" y="561023"/>
                    <a:pt x="301315" y="566738"/>
                    <a:pt x="287980" y="569595"/>
                  </a:cubicBezTo>
                  <a:cubicBezTo>
                    <a:pt x="278455" y="572453"/>
                    <a:pt x="272740" y="573405"/>
                    <a:pt x="272740" y="580073"/>
                  </a:cubicBezTo>
                  <a:lnTo>
                    <a:pt x="272740" y="582930"/>
                  </a:lnTo>
                  <a:lnTo>
                    <a:pt x="277503" y="586740"/>
                  </a:lnTo>
                  <a:lnTo>
                    <a:pt x="280360" y="586740"/>
                  </a:lnTo>
                  <a:cubicBezTo>
                    <a:pt x="282265" y="586740"/>
                    <a:pt x="284170" y="585788"/>
                    <a:pt x="287980" y="584835"/>
                  </a:cubicBezTo>
                  <a:cubicBezTo>
                    <a:pt x="296553" y="581978"/>
                    <a:pt x="304173" y="581025"/>
                    <a:pt x="309888" y="581025"/>
                  </a:cubicBezTo>
                  <a:cubicBezTo>
                    <a:pt x="312745" y="581025"/>
                    <a:pt x="314650" y="581025"/>
                    <a:pt x="315603" y="581978"/>
                  </a:cubicBezTo>
                  <a:cubicBezTo>
                    <a:pt x="320365" y="582930"/>
                    <a:pt x="320365" y="585788"/>
                    <a:pt x="320365" y="586740"/>
                  </a:cubicBezTo>
                  <a:cubicBezTo>
                    <a:pt x="320365" y="594360"/>
                    <a:pt x="308935" y="606743"/>
                    <a:pt x="283218" y="617220"/>
                  </a:cubicBezTo>
                  <a:lnTo>
                    <a:pt x="282265" y="617220"/>
                  </a:lnTo>
                  <a:lnTo>
                    <a:pt x="282265" y="617220"/>
                  </a:lnTo>
                  <a:cubicBezTo>
                    <a:pt x="269883" y="622935"/>
                    <a:pt x="241308" y="625793"/>
                    <a:pt x="210828" y="625793"/>
                  </a:cubicBezTo>
                  <a:cubicBezTo>
                    <a:pt x="163203" y="625793"/>
                    <a:pt x="107958" y="617220"/>
                    <a:pt x="98433" y="597218"/>
                  </a:cubicBezTo>
                  <a:cubicBezTo>
                    <a:pt x="96528" y="592455"/>
                    <a:pt x="96528" y="586740"/>
                    <a:pt x="101290" y="580073"/>
                  </a:cubicBezTo>
                  <a:cubicBezTo>
                    <a:pt x="102243" y="581025"/>
                    <a:pt x="104148" y="582930"/>
                    <a:pt x="106053" y="583883"/>
                  </a:cubicBezTo>
                  <a:cubicBezTo>
                    <a:pt x="137485" y="600075"/>
                    <a:pt x="178443" y="602933"/>
                    <a:pt x="201303" y="602933"/>
                  </a:cubicBezTo>
                  <a:cubicBezTo>
                    <a:pt x="216543" y="602933"/>
                    <a:pt x="227973" y="601980"/>
                    <a:pt x="232735" y="601028"/>
                  </a:cubicBezTo>
                  <a:cubicBezTo>
                    <a:pt x="238450" y="600075"/>
                    <a:pt x="247975" y="598170"/>
                    <a:pt x="247023" y="590550"/>
                  </a:cubicBezTo>
                  <a:cubicBezTo>
                    <a:pt x="247023" y="585788"/>
                    <a:pt x="243213" y="583883"/>
                    <a:pt x="236545" y="583883"/>
                  </a:cubicBezTo>
                  <a:cubicBezTo>
                    <a:pt x="235593" y="583883"/>
                    <a:pt x="234640" y="583883"/>
                    <a:pt x="232735" y="583883"/>
                  </a:cubicBezTo>
                  <a:cubicBezTo>
                    <a:pt x="227973" y="583883"/>
                    <a:pt x="221305" y="584835"/>
                    <a:pt x="212733" y="584835"/>
                  </a:cubicBezTo>
                  <a:cubicBezTo>
                    <a:pt x="183205" y="584835"/>
                    <a:pt x="153678" y="579120"/>
                    <a:pt x="120340" y="566738"/>
                  </a:cubicBezTo>
                  <a:cubicBezTo>
                    <a:pt x="104148" y="561975"/>
                    <a:pt x="71763" y="541973"/>
                    <a:pt x="65095" y="537210"/>
                  </a:cubicBezTo>
                  <a:cubicBezTo>
                    <a:pt x="40330" y="518160"/>
                    <a:pt x="26995" y="484822"/>
                    <a:pt x="26995" y="444818"/>
                  </a:cubicBezTo>
                  <a:cubicBezTo>
                    <a:pt x="24138" y="382905"/>
                    <a:pt x="69858" y="327660"/>
                    <a:pt x="89860" y="30480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6" name="Google Shape;7586;ge48d01fb7f_0_3011"/>
            <p:cNvSpPr/>
            <p:nvPr/>
          </p:nvSpPr>
          <p:spPr>
            <a:xfrm>
              <a:off x="6256972" y="2756535"/>
              <a:ext cx="368617" cy="631507"/>
            </a:xfrm>
            <a:custGeom>
              <a:avLst/>
              <a:gdLst/>
              <a:ahLst/>
              <a:cxnLst/>
              <a:rect l="l" t="t" r="r" b="b"/>
              <a:pathLst>
                <a:path w="368617" h="631507" extrusionOk="0">
                  <a:moveTo>
                    <a:pt x="351473" y="631507"/>
                  </a:moveTo>
                  <a:lnTo>
                    <a:pt x="328613" y="625793"/>
                  </a:lnTo>
                  <a:cubicBezTo>
                    <a:pt x="339090" y="584835"/>
                    <a:pt x="344805" y="542925"/>
                    <a:pt x="344805" y="500062"/>
                  </a:cubicBezTo>
                  <a:cubicBezTo>
                    <a:pt x="344805" y="282893"/>
                    <a:pt x="206693" y="90488"/>
                    <a:pt x="0" y="22860"/>
                  </a:cubicBezTo>
                  <a:lnTo>
                    <a:pt x="7620" y="0"/>
                  </a:lnTo>
                  <a:cubicBezTo>
                    <a:pt x="223838" y="71438"/>
                    <a:pt x="368618" y="272415"/>
                    <a:pt x="368618" y="500062"/>
                  </a:cubicBezTo>
                  <a:cubicBezTo>
                    <a:pt x="368618" y="544830"/>
                    <a:pt x="362903" y="588645"/>
                    <a:pt x="351473" y="631507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7" name="Google Shape;7587;ge48d01fb7f_0_3011"/>
            <p:cNvSpPr/>
            <p:nvPr/>
          </p:nvSpPr>
          <p:spPr>
            <a:xfrm>
              <a:off x="5572125" y="2767964"/>
              <a:ext cx="337185" cy="621030"/>
            </a:xfrm>
            <a:custGeom>
              <a:avLst/>
              <a:gdLst/>
              <a:ahLst/>
              <a:cxnLst/>
              <a:rect l="l" t="t" r="r" b="b"/>
              <a:pathLst>
                <a:path w="337185" h="621030" extrusionOk="0">
                  <a:moveTo>
                    <a:pt x="17145" y="621030"/>
                  </a:moveTo>
                  <a:cubicBezTo>
                    <a:pt x="5715" y="578168"/>
                    <a:pt x="0" y="533400"/>
                    <a:pt x="0" y="488632"/>
                  </a:cubicBezTo>
                  <a:cubicBezTo>
                    <a:pt x="0" y="273368"/>
                    <a:pt x="129540" y="80963"/>
                    <a:pt x="328613" y="0"/>
                  </a:cubicBezTo>
                  <a:lnTo>
                    <a:pt x="337185" y="21908"/>
                  </a:lnTo>
                  <a:cubicBezTo>
                    <a:pt x="146685" y="99060"/>
                    <a:pt x="22860" y="281940"/>
                    <a:pt x="22860" y="487680"/>
                  </a:cubicBezTo>
                  <a:cubicBezTo>
                    <a:pt x="22860" y="530543"/>
                    <a:pt x="28575" y="572453"/>
                    <a:pt x="39052" y="613410"/>
                  </a:cubicBezTo>
                  <a:lnTo>
                    <a:pt x="17145" y="621030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588" name="Google Shape;7588;ge48d01fb7f_0_3011"/>
            <p:cNvGrpSpPr/>
            <p:nvPr/>
          </p:nvGrpSpPr>
          <p:grpSpPr>
            <a:xfrm>
              <a:off x="4910701" y="3818108"/>
              <a:ext cx="2376312" cy="776751"/>
              <a:chOff x="4910701" y="3818108"/>
              <a:chExt cx="2376312" cy="776751"/>
            </a:xfrm>
          </p:grpSpPr>
          <p:sp>
            <p:nvSpPr>
              <p:cNvPr id="7589" name="Google Shape;7589;ge48d01fb7f_0_3011"/>
              <p:cNvSpPr/>
              <p:nvPr/>
            </p:nvSpPr>
            <p:spPr>
              <a:xfrm>
                <a:off x="5957887" y="4451032"/>
                <a:ext cx="25717" cy="3333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33337" extrusionOk="0">
                    <a:moveTo>
                      <a:pt x="12383" y="0"/>
                    </a:moveTo>
                    <a:cubicBezTo>
                      <a:pt x="9525" y="0"/>
                      <a:pt x="6667" y="953"/>
                      <a:pt x="3810" y="3810"/>
                    </a:cubicBezTo>
                    <a:cubicBezTo>
                      <a:pt x="953" y="5715"/>
                      <a:pt x="0" y="9525"/>
                      <a:pt x="0" y="12383"/>
                    </a:cubicBezTo>
                    <a:cubicBezTo>
                      <a:pt x="0" y="17145"/>
                      <a:pt x="1905" y="21908"/>
                      <a:pt x="5715" y="25718"/>
                    </a:cubicBezTo>
                    <a:cubicBezTo>
                      <a:pt x="9525" y="29528"/>
                      <a:pt x="14288" y="32385"/>
                      <a:pt x="20955" y="33338"/>
                    </a:cubicBezTo>
                    <a:cubicBezTo>
                      <a:pt x="21908" y="31433"/>
                      <a:pt x="23813" y="30480"/>
                      <a:pt x="23813" y="27623"/>
                    </a:cubicBezTo>
                    <a:cubicBezTo>
                      <a:pt x="24765" y="25718"/>
                      <a:pt x="24765" y="22860"/>
                      <a:pt x="25717" y="19050"/>
                    </a:cubicBezTo>
                    <a:cubicBezTo>
                      <a:pt x="25717" y="14288"/>
                      <a:pt x="24765" y="9525"/>
                      <a:pt x="21908" y="6668"/>
                    </a:cubicBezTo>
                    <a:cubicBezTo>
                      <a:pt x="19050" y="2858"/>
                      <a:pt x="16192" y="953"/>
                      <a:pt x="12383" y="0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90" name="Google Shape;7590;ge48d01fb7f_0_3011"/>
              <p:cNvSpPr/>
              <p:nvPr/>
            </p:nvSpPr>
            <p:spPr>
              <a:xfrm>
                <a:off x="6030277" y="4486275"/>
                <a:ext cx="53339" cy="31432"/>
              </a:xfrm>
              <a:custGeom>
                <a:avLst/>
                <a:gdLst/>
                <a:ahLst/>
                <a:cxnLst/>
                <a:rect l="l" t="t" r="r" b="b"/>
                <a:pathLst>
                  <a:path w="53339" h="31432" extrusionOk="0">
                    <a:moveTo>
                      <a:pt x="26670" y="0"/>
                    </a:moveTo>
                    <a:cubicBezTo>
                      <a:pt x="19050" y="0"/>
                      <a:pt x="13335" y="1905"/>
                      <a:pt x="8572" y="4763"/>
                    </a:cubicBezTo>
                    <a:cubicBezTo>
                      <a:pt x="2857" y="8572"/>
                      <a:pt x="952" y="13335"/>
                      <a:pt x="0" y="18097"/>
                    </a:cubicBezTo>
                    <a:cubicBezTo>
                      <a:pt x="0" y="21907"/>
                      <a:pt x="952" y="24765"/>
                      <a:pt x="4763" y="27622"/>
                    </a:cubicBezTo>
                    <a:cubicBezTo>
                      <a:pt x="7620" y="30480"/>
                      <a:pt x="11430" y="31432"/>
                      <a:pt x="15240" y="31432"/>
                    </a:cubicBezTo>
                    <a:cubicBezTo>
                      <a:pt x="20955" y="31432"/>
                      <a:pt x="27622" y="30480"/>
                      <a:pt x="33338" y="27622"/>
                    </a:cubicBezTo>
                    <a:cubicBezTo>
                      <a:pt x="39052" y="24765"/>
                      <a:pt x="45720" y="20955"/>
                      <a:pt x="53340" y="15240"/>
                    </a:cubicBezTo>
                    <a:cubicBezTo>
                      <a:pt x="49530" y="10478"/>
                      <a:pt x="44767" y="6668"/>
                      <a:pt x="40005" y="3810"/>
                    </a:cubicBezTo>
                    <a:cubicBezTo>
                      <a:pt x="36195" y="1905"/>
                      <a:pt x="31432" y="953"/>
                      <a:pt x="26670" y="0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91" name="Google Shape;7591;ge48d01fb7f_0_3011"/>
              <p:cNvSpPr/>
              <p:nvPr/>
            </p:nvSpPr>
            <p:spPr>
              <a:xfrm rot="-4288464">
                <a:off x="5514870" y="4359988"/>
                <a:ext cx="37120" cy="36169"/>
              </a:xfrm>
              <a:custGeom>
                <a:avLst/>
                <a:gdLst/>
                <a:ahLst/>
                <a:cxnLst/>
                <a:rect l="l" t="t" r="r" b="b"/>
                <a:pathLst>
                  <a:path w="37147" h="36195" extrusionOk="0">
                    <a:moveTo>
                      <a:pt x="0" y="0"/>
                    </a:moveTo>
                    <a:lnTo>
                      <a:pt x="37148" y="0"/>
                    </a:lnTo>
                    <a:lnTo>
                      <a:pt x="37148" y="36195"/>
                    </a:lnTo>
                    <a:lnTo>
                      <a:pt x="0" y="36195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92" name="Google Shape;7592;ge48d01fb7f_0_3011"/>
              <p:cNvSpPr/>
              <p:nvPr/>
            </p:nvSpPr>
            <p:spPr>
              <a:xfrm>
                <a:off x="5833809" y="4470677"/>
                <a:ext cx="53593" cy="30258"/>
              </a:xfrm>
              <a:custGeom>
                <a:avLst/>
                <a:gdLst/>
                <a:ahLst/>
                <a:cxnLst/>
                <a:rect l="l" t="t" r="r" b="b"/>
                <a:pathLst>
                  <a:path w="53593" h="30258" extrusionOk="0">
                    <a:moveTo>
                      <a:pt x="28828" y="357"/>
                    </a:moveTo>
                    <a:cubicBezTo>
                      <a:pt x="21208" y="-595"/>
                      <a:pt x="15493" y="357"/>
                      <a:pt x="9778" y="3215"/>
                    </a:cubicBezTo>
                    <a:cubicBezTo>
                      <a:pt x="4063" y="6072"/>
                      <a:pt x="1206" y="10835"/>
                      <a:pt x="253" y="15597"/>
                    </a:cubicBezTo>
                    <a:cubicBezTo>
                      <a:pt x="-699" y="19407"/>
                      <a:pt x="1206" y="22265"/>
                      <a:pt x="3111" y="25122"/>
                    </a:cubicBezTo>
                    <a:cubicBezTo>
                      <a:pt x="5968" y="27980"/>
                      <a:pt x="8826" y="29885"/>
                      <a:pt x="13588" y="29885"/>
                    </a:cubicBezTo>
                    <a:cubicBezTo>
                      <a:pt x="19303" y="30837"/>
                      <a:pt x="25971" y="29885"/>
                      <a:pt x="32638" y="27980"/>
                    </a:cubicBezTo>
                    <a:cubicBezTo>
                      <a:pt x="39306" y="26075"/>
                      <a:pt x="45973" y="23217"/>
                      <a:pt x="53593" y="18455"/>
                    </a:cubicBezTo>
                    <a:cubicBezTo>
                      <a:pt x="49783" y="13692"/>
                      <a:pt x="45973" y="8930"/>
                      <a:pt x="42163" y="5120"/>
                    </a:cubicBezTo>
                    <a:cubicBezTo>
                      <a:pt x="37401" y="3215"/>
                      <a:pt x="32638" y="1310"/>
                      <a:pt x="28828" y="357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93" name="Google Shape;7593;ge48d01fb7f_0_3011"/>
              <p:cNvSpPr/>
              <p:nvPr/>
            </p:nvSpPr>
            <p:spPr>
              <a:xfrm rot="-1451706">
                <a:off x="6823932" y="4289955"/>
                <a:ext cx="36210" cy="37162"/>
              </a:xfrm>
              <a:custGeom>
                <a:avLst/>
                <a:gdLst/>
                <a:ahLst/>
                <a:cxnLst/>
                <a:rect l="l" t="t" r="r" b="b"/>
                <a:pathLst>
                  <a:path w="36196" h="37148" extrusionOk="0">
                    <a:moveTo>
                      <a:pt x="0" y="0"/>
                    </a:moveTo>
                    <a:lnTo>
                      <a:pt x="36196" y="0"/>
                    </a:lnTo>
                    <a:lnTo>
                      <a:pt x="36196" y="37149"/>
                    </a:lnTo>
                    <a:lnTo>
                      <a:pt x="0" y="37149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94" name="Google Shape;7594;ge48d01fb7f_0_3011"/>
              <p:cNvSpPr/>
              <p:nvPr/>
            </p:nvSpPr>
            <p:spPr>
              <a:xfrm>
                <a:off x="6727133" y="4373310"/>
                <a:ext cx="54368" cy="46765"/>
              </a:xfrm>
              <a:custGeom>
                <a:avLst/>
                <a:gdLst/>
                <a:ahLst/>
                <a:cxnLst/>
                <a:rect l="l" t="t" r="r" b="b"/>
                <a:pathLst>
                  <a:path w="54368" h="46765" extrusionOk="0">
                    <a:moveTo>
                      <a:pt x="2279" y="24382"/>
                    </a:moveTo>
                    <a:cubicBezTo>
                      <a:pt x="374" y="28192"/>
                      <a:pt x="-579" y="31050"/>
                      <a:pt x="374" y="34859"/>
                    </a:cubicBezTo>
                    <a:cubicBezTo>
                      <a:pt x="2279" y="40575"/>
                      <a:pt x="6089" y="43432"/>
                      <a:pt x="11804" y="45337"/>
                    </a:cubicBezTo>
                    <a:cubicBezTo>
                      <a:pt x="17519" y="47242"/>
                      <a:pt x="24186" y="47242"/>
                      <a:pt x="29901" y="45337"/>
                    </a:cubicBezTo>
                    <a:cubicBezTo>
                      <a:pt x="39426" y="41527"/>
                      <a:pt x="46094" y="36765"/>
                      <a:pt x="49904" y="29145"/>
                    </a:cubicBezTo>
                    <a:cubicBezTo>
                      <a:pt x="54666" y="22477"/>
                      <a:pt x="55619" y="14857"/>
                      <a:pt x="52761" y="8190"/>
                    </a:cubicBezTo>
                    <a:cubicBezTo>
                      <a:pt x="50856" y="4380"/>
                      <a:pt x="47999" y="1522"/>
                      <a:pt x="42284" y="570"/>
                    </a:cubicBezTo>
                    <a:cubicBezTo>
                      <a:pt x="36569" y="-383"/>
                      <a:pt x="30854" y="-383"/>
                      <a:pt x="25139" y="2475"/>
                    </a:cubicBezTo>
                    <a:cubicBezTo>
                      <a:pt x="23234" y="5332"/>
                      <a:pt x="18471" y="9142"/>
                      <a:pt x="11804" y="13905"/>
                    </a:cubicBezTo>
                    <a:cubicBezTo>
                      <a:pt x="7994" y="16762"/>
                      <a:pt x="4184" y="20572"/>
                      <a:pt x="2279" y="24382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95" name="Google Shape;7595;ge48d01fb7f_0_3011"/>
              <p:cNvSpPr/>
              <p:nvPr/>
            </p:nvSpPr>
            <p:spPr>
              <a:xfrm>
                <a:off x="6563677" y="4377690"/>
                <a:ext cx="48577" cy="69294"/>
              </a:xfrm>
              <a:custGeom>
                <a:avLst/>
                <a:gdLst/>
                <a:ahLst/>
                <a:cxnLst/>
                <a:rect l="l" t="t" r="r" b="b"/>
                <a:pathLst>
                  <a:path w="48577" h="69294" extrusionOk="0">
                    <a:moveTo>
                      <a:pt x="0" y="11430"/>
                    </a:moveTo>
                    <a:lnTo>
                      <a:pt x="15240" y="63817"/>
                    </a:lnTo>
                    <a:cubicBezTo>
                      <a:pt x="16192" y="65722"/>
                      <a:pt x="17145" y="67628"/>
                      <a:pt x="19050" y="68580"/>
                    </a:cubicBezTo>
                    <a:cubicBezTo>
                      <a:pt x="20955" y="69532"/>
                      <a:pt x="22860" y="69532"/>
                      <a:pt x="24765" y="68580"/>
                    </a:cubicBezTo>
                    <a:cubicBezTo>
                      <a:pt x="30480" y="66675"/>
                      <a:pt x="36195" y="62865"/>
                      <a:pt x="40005" y="58103"/>
                    </a:cubicBezTo>
                    <a:cubicBezTo>
                      <a:pt x="44767" y="52388"/>
                      <a:pt x="46672" y="46672"/>
                      <a:pt x="48577" y="39053"/>
                    </a:cubicBezTo>
                    <a:lnTo>
                      <a:pt x="37147" y="0"/>
                    </a:lnTo>
                    <a:lnTo>
                      <a:pt x="0" y="11430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96" name="Google Shape;7596;ge48d01fb7f_0_3011"/>
              <p:cNvSpPr/>
              <p:nvPr/>
            </p:nvSpPr>
            <p:spPr>
              <a:xfrm>
                <a:off x="6273165" y="4475797"/>
                <a:ext cx="53339" cy="33337"/>
              </a:xfrm>
              <a:custGeom>
                <a:avLst/>
                <a:gdLst/>
                <a:ahLst/>
                <a:cxnLst/>
                <a:rect l="l" t="t" r="r" b="b"/>
                <a:pathLst>
                  <a:path w="53339" h="33337" extrusionOk="0">
                    <a:moveTo>
                      <a:pt x="23813" y="0"/>
                    </a:moveTo>
                    <a:cubicBezTo>
                      <a:pt x="16192" y="953"/>
                      <a:pt x="10477" y="3810"/>
                      <a:pt x="6667" y="7620"/>
                    </a:cubicBezTo>
                    <a:cubicBezTo>
                      <a:pt x="1905" y="12383"/>
                      <a:pt x="0" y="17145"/>
                      <a:pt x="0" y="21908"/>
                    </a:cubicBezTo>
                    <a:cubicBezTo>
                      <a:pt x="0" y="25718"/>
                      <a:pt x="1905" y="28575"/>
                      <a:pt x="5715" y="30480"/>
                    </a:cubicBezTo>
                    <a:cubicBezTo>
                      <a:pt x="8572" y="32385"/>
                      <a:pt x="12382" y="33338"/>
                      <a:pt x="17145" y="33338"/>
                    </a:cubicBezTo>
                    <a:cubicBezTo>
                      <a:pt x="22860" y="32385"/>
                      <a:pt x="28575" y="30480"/>
                      <a:pt x="35242" y="26670"/>
                    </a:cubicBezTo>
                    <a:cubicBezTo>
                      <a:pt x="40957" y="22860"/>
                      <a:pt x="46672" y="18097"/>
                      <a:pt x="53340" y="12383"/>
                    </a:cubicBezTo>
                    <a:cubicBezTo>
                      <a:pt x="48577" y="8572"/>
                      <a:pt x="43815" y="4763"/>
                      <a:pt x="39052" y="2858"/>
                    </a:cubicBezTo>
                    <a:cubicBezTo>
                      <a:pt x="33338" y="953"/>
                      <a:pt x="28575" y="0"/>
                      <a:pt x="23813" y="0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97" name="Google Shape;7597;ge48d01fb7f_0_3011"/>
              <p:cNvSpPr/>
              <p:nvPr/>
            </p:nvSpPr>
            <p:spPr>
              <a:xfrm>
                <a:off x="6383654" y="4415790"/>
                <a:ext cx="75247" cy="88024"/>
              </a:xfrm>
              <a:custGeom>
                <a:avLst/>
                <a:gdLst/>
                <a:ahLst/>
                <a:cxnLst/>
                <a:rect l="l" t="t" r="r" b="b"/>
                <a:pathLst>
                  <a:path w="75247" h="88024" extrusionOk="0">
                    <a:moveTo>
                      <a:pt x="39053" y="6667"/>
                    </a:moveTo>
                    <a:lnTo>
                      <a:pt x="44767" y="35242"/>
                    </a:lnTo>
                    <a:lnTo>
                      <a:pt x="7620" y="41910"/>
                    </a:lnTo>
                    <a:cubicBezTo>
                      <a:pt x="4763" y="41910"/>
                      <a:pt x="2858" y="43815"/>
                      <a:pt x="1905" y="45720"/>
                    </a:cubicBezTo>
                    <a:cubicBezTo>
                      <a:pt x="0" y="47625"/>
                      <a:pt x="0" y="49530"/>
                      <a:pt x="0" y="52388"/>
                    </a:cubicBezTo>
                    <a:cubicBezTo>
                      <a:pt x="0" y="54292"/>
                      <a:pt x="1905" y="56197"/>
                      <a:pt x="3810" y="58103"/>
                    </a:cubicBezTo>
                    <a:cubicBezTo>
                      <a:pt x="5715" y="60007"/>
                      <a:pt x="8573" y="60960"/>
                      <a:pt x="11430" y="61913"/>
                    </a:cubicBezTo>
                    <a:cubicBezTo>
                      <a:pt x="13335" y="60007"/>
                      <a:pt x="16192" y="58103"/>
                      <a:pt x="20003" y="56197"/>
                    </a:cubicBezTo>
                    <a:cubicBezTo>
                      <a:pt x="22860" y="55245"/>
                      <a:pt x="27623" y="53340"/>
                      <a:pt x="33338" y="52388"/>
                    </a:cubicBezTo>
                    <a:lnTo>
                      <a:pt x="45720" y="65722"/>
                    </a:lnTo>
                    <a:lnTo>
                      <a:pt x="34290" y="67628"/>
                    </a:lnTo>
                    <a:cubicBezTo>
                      <a:pt x="30480" y="68580"/>
                      <a:pt x="26670" y="70485"/>
                      <a:pt x="23813" y="72390"/>
                    </a:cubicBezTo>
                    <a:cubicBezTo>
                      <a:pt x="20955" y="75247"/>
                      <a:pt x="20003" y="78105"/>
                      <a:pt x="20955" y="80963"/>
                    </a:cubicBezTo>
                    <a:cubicBezTo>
                      <a:pt x="21908" y="83820"/>
                      <a:pt x="22860" y="85725"/>
                      <a:pt x="25717" y="86678"/>
                    </a:cubicBezTo>
                    <a:cubicBezTo>
                      <a:pt x="28575" y="87630"/>
                      <a:pt x="32385" y="88582"/>
                      <a:pt x="35242" y="87630"/>
                    </a:cubicBezTo>
                    <a:cubicBezTo>
                      <a:pt x="43815" y="85725"/>
                      <a:pt x="52388" y="81915"/>
                      <a:pt x="59055" y="75247"/>
                    </a:cubicBezTo>
                    <a:cubicBezTo>
                      <a:pt x="66675" y="68580"/>
                      <a:pt x="71438" y="60007"/>
                      <a:pt x="75248" y="49530"/>
                    </a:cubicBezTo>
                    <a:lnTo>
                      <a:pt x="65723" y="0"/>
                    </a:lnTo>
                    <a:lnTo>
                      <a:pt x="39053" y="6667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98" name="Google Shape;7598;ge48d01fb7f_0_3011"/>
              <p:cNvSpPr/>
              <p:nvPr/>
            </p:nvSpPr>
            <p:spPr>
              <a:xfrm>
                <a:off x="4910701" y="3818108"/>
                <a:ext cx="2376312" cy="776751"/>
              </a:xfrm>
              <a:custGeom>
                <a:avLst/>
                <a:gdLst/>
                <a:ahLst/>
                <a:cxnLst/>
                <a:rect l="l" t="t" r="r" b="b"/>
                <a:pathLst>
                  <a:path w="2376312" h="776751" extrusionOk="0">
                    <a:moveTo>
                      <a:pt x="2324489" y="401466"/>
                    </a:moveTo>
                    <a:cubicBezTo>
                      <a:pt x="2315916" y="384321"/>
                      <a:pt x="2307344" y="367176"/>
                      <a:pt x="2299724" y="350031"/>
                    </a:cubicBezTo>
                    <a:cubicBezTo>
                      <a:pt x="2316869" y="337649"/>
                      <a:pt x="2332109" y="325266"/>
                      <a:pt x="2348301" y="310979"/>
                    </a:cubicBezTo>
                    <a:cubicBezTo>
                      <a:pt x="2399736" y="264306"/>
                      <a:pt x="2369256" y="202394"/>
                      <a:pt x="2344491" y="152864"/>
                    </a:cubicBezTo>
                    <a:lnTo>
                      <a:pt x="2339729" y="142386"/>
                    </a:lnTo>
                    <a:cubicBezTo>
                      <a:pt x="2327346" y="116669"/>
                      <a:pt x="2329251" y="90951"/>
                      <a:pt x="2331156" y="69044"/>
                    </a:cubicBezTo>
                    <a:cubicBezTo>
                      <a:pt x="2333061" y="48089"/>
                      <a:pt x="2334966" y="28086"/>
                      <a:pt x="2321631" y="14751"/>
                    </a:cubicBezTo>
                    <a:cubicBezTo>
                      <a:pt x="2310201" y="2369"/>
                      <a:pt x="2288294" y="-1441"/>
                      <a:pt x="2253051" y="464"/>
                    </a:cubicBezTo>
                    <a:lnTo>
                      <a:pt x="2253051" y="464"/>
                    </a:lnTo>
                    <a:cubicBezTo>
                      <a:pt x="2253051" y="464"/>
                      <a:pt x="2252099" y="464"/>
                      <a:pt x="2252099" y="464"/>
                    </a:cubicBezTo>
                    <a:cubicBezTo>
                      <a:pt x="2175899" y="5226"/>
                      <a:pt x="2128274" y="68091"/>
                      <a:pt x="2118749" y="177629"/>
                    </a:cubicBezTo>
                    <a:cubicBezTo>
                      <a:pt x="2112081" y="180486"/>
                      <a:pt x="2106366" y="184296"/>
                      <a:pt x="2099699" y="187154"/>
                    </a:cubicBezTo>
                    <a:cubicBezTo>
                      <a:pt x="2052074" y="209061"/>
                      <a:pt x="1995876" y="226206"/>
                      <a:pt x="1943489" y="239541"/>
                    </a:cubicBezTo>
                    <a:lnTo>
                      <a:pt x="1943489" y="239541"/>
                    </a:lnTo>
                    <a:cubicBezTo>
                      <a:pt x="1932059" y="242399"/>
                      <a:pt x="1923486" y="244304"/>
                      <a:pt x="1915866" y="246209"/>
                    </a:cubicBezTo>
                    <a:cubicBezTo>
                      <a:pt x="1915866" y="246209"/>
                      <a:pt x="1915866" y="246209"/>
                      <a:pt x="1914914" y="246209"/>
                    </a:cubicBezTo>
                    <a:lnTo>
                      <a:pt x="1914914" y="246209"/>
                    </a:lnTo>
                    <a:cubicBezTo>
                      <a:pt x="1906341" y="249066"/>
                      <a:pt x="1900626" y="250971"/>
                      <a:pt x="1896816" y="253829"/>
                    </a:cubicBezTo>
                    <a:cubicBezTo>
                      <a:pt x="1866336" y="272879"/>
                      <a:pt x="1887291" y="351936"/>
                      <a:pt x="1896816" y="381464"/>
                    </a:cubicBezTo>
                    <a:cubicBezTo>
                      <a:pt x="1760609" y="478619"/>
                      <a:pt x="1504386" y="540531"/>
                      <a:pt x="1219589" y="540531"/>
                    </a:cubicBezTo>
                    <a:cubicBezTo>
                      <a:pt x="1209111" y="540531"/>
                      <a:pt x="1199586" y="540531"/>
                      <a:pt x="1189109" y="540531"/>
                    </a:cubicBezTo>
                    <a:lnTo>
                      <a:pt x="1189109" y="540531"/>
                    </a:lnTo>
                    <a:cubicBezTo>
                      <a:pt x="1189109" y="540531"/>
                      <a:pt x="1189109" y="540531"/>
                      <a:pt x="1188156" y="540531"/>
                    </a:cubicBezTo>
                    <a:cubicBezTo>
                      <a:pt x="1188156" y="540531"/>
                      <a:pt x="1188156" y="540531"/>
                      <a:pt x="1187204" y="540531"/>
                    </a:cubicBezTo>
                    <a:lnTo>
                      <a:pt x="1187204" y="540531"/>
                    </a:lnTo>
                    <a:cubicBezTo>
                      <a:pt x="1176726" y="540531"/>
                      <a:pt x="1167201" y="540531"/>
                      <a:pt x="1156724" y="540531"/>
                    </a:cubicBezTo>
                    <a:cubicBezTo>
                      <a:pt x="871926" y="540531"/>
                      <a:pt x="615704" y="479571"/>
                      <a:pt x="479496" y="381464"/>
                    </a:cubicBezTo>
                    <a:cubicBezTo>
                      <a:pt x="489021" y="351936"/>
                      <a:pt x="509976" y="272879"/>
                      <a:pt x="479496" y="253829"/>
                    </a:cubicBezTo>
                    <a:cubicBezTo>
                      <a:pt x="475686" y="250971"/>
                      <a:pt x="469019" y="249066"/>
                      <a:pt x="461399" y="246209"/>
                    </a:cubicBezTo>
                    <a:lnTo>
                      <a:pt x="461399" y="246209"/>
                    </a:lnTo>
                    <a:cubicBezTo>
                      <a:pt x="461399" y="246209"/>
                      <a:pt x="461399" y="246209"/>
                      <a:pt x="460446" y="246209"/>
                    </a:cubicBezTo>
                    <a:cubicBezTo>
                      <a:pt x="452826" y="244304"/>
                      <a:pt x="444254" y="241446"/>
                      <a:pt x="432824" y="239541"/>
                    </a:cubicBezTo>
                    <a:lnTo>
                      <a:pt x="432824" y="239541"/>
                    </a:lnTo>
                    <a:cubicBezTo>
                      <a:pt x="379484" y="226206"/>
                      <a:pt x="323286" y="208109"/>
                      <a:pt x="276614" y="187154"/>
                    </a:cubicBezTo>
                    <a:cubicBezTo>
                      <a:pt x="269946" y="184296"/>
                      <a:pt x="263279" y="181439"/>
                      <a:pt x="257564" y="177629"/>
                    </a:cubicBezTo>
                    <a:cubicBezTo>
                      <a:pt x="248039" y="68091"/>
                      <a:pt x="200414" y="6179"/>
                      <a:pt x="124214" y="464"/>
                    </a:cubicBezTo>
                    <a:cubicBezTo>
                      <a:pt x="124214" y="464"/>
                      <a:pt x="123261" y="464"/>
                      <a:pt x="123261" y="464"/>
                    </a:cubicBezTo>
                    <a:lnTo>
                      <a:pt x="123261" y="464"/>
                    </a:lnTo>
                    <a:cubicBezTo>
                      <a:pt x="87066" y="-1441"/>
                      <a:pt x="66111" y="3321"/>
                      <a:pt x="54681" y="14751"/>
                    </a:cubicBezTo>
                    <a:cubicBezTo>
                      <a:pt x="41346" y="28086"/>
                      <a:pt x="43251" y="48089"/>
                      <a:pt x="45156" y="69044"/>
                    </a:cubicBezTo>
                    <a:cubicBezTo>
                      <a:pt x="47061" y="91904"/>
                      <a:pt x="49919" y="116669"/>
                      <a:pt x="36584" y="142386"/>
                    </a:cubicBezTo>
                    <a:lnTo>
                      <a:pt x="31821" y="152864"/>
                    </a:lnTo>
                    <a:cubicBezTo>
                      <a:pt x="7056" y="202394"/>
                      <a:pt x="-23424" y="264306"/>
                      <a:pt x="28011" y="310979"/>
                    </a:cubicBezTo>
                    <a:cubicBezTo>
                      <a:pt x="43251" y="325266"/>
                      <a:pt x="59444" y="338601"/>
                      <a:pt x="76589" y="350031"/>
                    </a:cubicBezTo>
                    <a:cubicBezTo>
                      <a:pt x="69921" y="367176"/>
                      <a:pt x="60396" y="385274"/>
                      <a:pt x="51824" y="401466"/>
                    </a:cubicBezTo>
                    <a:cubicBezTo>
                      <a:pt x="36584" y="430041"/>
                      <a:pt x="21344" y="460521"/>
                      <a:pt x="13724" y="493859"/>
                    </a:cubicBezTo>
                    <a:cubicBezTo>
                      <a:pt x="10866" y="506241"/>
                      <a:pt x="4199" y="609111"/>
                      <a:pt x="25154" y="616731"/>
                    </a:cubicBezTo>
                    <a:cubicBezTo>
                      <a:pt x="28964" y="617684"/>
                      <a:pt x="36584" y="618636"/>
                      <a:pt x="42299" y="606254"/>
                    </a:cubicBezTo>
                    <a:cubicBezTo>
                      <a:pt x="64206" y="562439"/>
                      <a:pt x="100401" y="516719"/>
                      <a:pt x="123261" y="515766"/>
                    </a:cubicBezTo>
                    <a:cubicBezTo>
                      <a:pt x="127071" y="515766"/>
                      <a:pt x="133739" y="516719"/>
                      <a:pt x="140406" y="526244"/>
                    </a:cubicBezTo>
                    <a:cubicBezTo>
                      <a:pt x="146121" y="534816"/>
                      <a:pt x="150884" y="548151"/>
                      <a:pt x="155646" y="557676"/>
                    </a:cubicBezTo>
                    <a:cubicBezTo>
                      <a:pt x="162314" y="573869"/>
                      <a:pt x="165171" y="581489"/>
                      <a:pt x="173744" y="579584"/>
                    </a:cubicBezTo>
                    <a:cubicBezTo>
                      <a:pt x="182316" y="577679"/>
                      <a:pt x="182316" y="568154"/>
                      <a:pt x="182316" y="560534"/>
                    </a:cubicBezTo>
                    <a:cubicBezTo>
                      <a:pt x="182316" y="511004"/>
                      <a:pt x="196604" y="463379"/>
                      <a:pt x="211844" y="419564"/>
                    </a:cubicBezTo>
                    <a:cubicBezTo>
                      <a:pt x="247086" y="432899"/>
                      <a:pt x="281376" y="442424"/>
                      <a:pt x="315666" y="451949"/>
                    </a:cubicBezTo>
                    <a:cubicBezTo>
                      <a:pt x="316619" y="451949"/>
                      <a:pt x="317571" y="452901"/>
                      <a:pt x="318524" y="452901"/>
                    </a:cubicBezTo>
                    <a:lnTo>
                      <a:pt x="315666" y="455759"/>
                    </a:lnTo>
                    <a:cubicBezTo>
                      <a:pt x="305189" y="467189"/>
                      <a:pt x="289949" y="481476"/>
                      <a:pt x="289949" y="481476"/>
                    </a:cubicBezTo>
                    <a:cubicBezTo>
                      <a:pt x="279471" y="492906"/>
                      <a:pt x="273756" y="507194"/>
                      <a:pt x="275661" y="520529"/>
                    </a:cubicBezTo>
                    <a:cubicBezTo>
                      <a:pt x="276614" y="533864"/>
                      <a:pt x="284234" y="545294"/>
                      <a:pt x="296616" y="553866"/>
                    </a:cubicBezTo>
                    <a:cubicBezTo>
                      <a:pt x="492831" y="693884"/>
                      <a:pt x="814776" y="776751"/>
                      <a:pt x="1157676" y="776751"/>
                    </a:cubicBezTo>
                    <a:cubicBezTo>
                      <a:pt x="1167201" y="776751"/>
                      <a:pt x="1177679" y="776751"/>
                      <a:pt x="1189109" y="776751"/>
                    </a:cubicBezTo>
                    <a:cubicBezTo>
                      <a:pt x="1199586" y="776751"/>
                      <a:pt x="1210064" y="776751"/>
                      <a:pt x="1220541" y="776751"/>
                    </a:cubicBezTo>
                    <a:cubicBezTo>
                      <a:pt x="1563441" y="776751"/>
                      <a:pt x="1885386" y="692931"/>
                      <a:pt x="2081601" y="553866"/>
                    </a:cubicBezTo>
                    <a:cubicBezTo>
                      <a:pt x="2093984" y="545294"/>
                      <a:pt x="2100651" y="532911"/>
                      <a:pt x="2102556" y="520529"/>
                    </a:cubicBezTo>
                    <a:cubicBezTo>
                      <a:pt x="2103509" y="507194"/>
                      <a:pt x="2098746" y="492906"/>
                      <a:pt x="2088269" y="481476"/>
                    </a:cubicBezTo>
                    <a:cubicBezTo>
                      <a:pt x="2088269" y="481476"/>
                      <a:pt x="2073029" y="467189"/>
                      <a:pt x="2062551" y="455759"/>
                    </a:cubicBezTo>
                    <a:lnTo>
                      <a:pt x="2059694" y="452901"/>
                    </a:lnTo>
                    <a:cubicBezTo>
                      <a:pt x="2060646" y="452901"/>
                      <a:pt x="2061599" y="451949"/>
                      <a:pt x="2062551" y="451949"/>
                    </a:cubicBezTo>
                    <a:cubicBezTo>
                      <a:pt x="2096841" y="442424"/>
                      <a:pt x="2132084" y="431946"/>
                      <a:pt x="2166374" y="419564"/>
                    </a:cubicBezTo>
                    <a:cubicBezTo>
                      <a:pt x="2181614" y="463379"/>
                      <a:pt x="2195901" y="511004"/>
                      <a:pt x="2195901" y="560534"/>
                    </a:cubicBezTo>
                    <a:cubicBezTo>
                      <a:pt x="2195901" y="568154"/>
                      <a:pt x="2195901" y="577679"/>
                      <a:pt x="2204474" y="579584"/>
                    </a:cubicBezTo>
                    <a:cubicBezTo>
                      <a:pt x="2213046" y="581489"/>
                      <a:pt x="2215904" y="573869"/>
                      <a:pt x="2222571" y="557676"/>
                    </a:cubicBezTo>
                    <a:cubicBezTo>
                      <a:pt x="2226381" y="547199"/>
                      <a:pt x="2232096" y="534816"/>
                      <a:pt x="2237811" y="526244"/>
                    </a:cubicBezTo>
                    <a:cubicBezTo>
                      <a:pt x="2244479" y="516719"/>
                      <a:pt x="2250194" y="515766"/>
                      <a:pt x="2254956" y="515766"/>
                    </a:cubicBezTo>
                    <a:cubicBezTo>
                      <a:pt x="2277816" y="516719"/>
                      <a:pt x="2314011" y="563391"/>
                      <a:pt x="2335919" y="606254"/>
                    </a:cubicBezTo>
                    <a:cubicBezTo>
                      <a:pt x="2341634" y="618636"/>
                      <a:pt x="2349254" y="617684"/>
                      <a:pt x="2353064" y="616731"/>
                    </a:cubicBezTo>
                    <a:cubicBezTo>
                      <a:pt x="2374019" y="609111"/>
                      <a:pt x="2367351" y="506241"/>
                      <a:pt x="2364494" y="493859"/>
                    </a:cubicBezTo>
                    <a:cubicBezTo>
                      <a:pt x="2354969" y="459569"/>
                      <a:pt x="2339729" y="430041"/>
                      <a:pt x="2324489" y="401466"/>
                    </a:cubicBezTo>
                    <a:close/>
                    <a:moveTo>
                      <a:pt x="165171" y="538626"/>
                    </a:moveTo>
                    <a:cubicBezTo>
                      <a:pt x="162314" y="531006"/>
                      <a:pt x="158504" y="523386"/>
                      <a:pt x="153741" y="516719"/>
                    </a:cubicBezTo>
                    <a:cubicBezTo>
                      <a:pt x="143264" y="500526"/>
                      <a:pt x="130881" y="497669"/>
                      <a:pt x="121356" y="498621"/>
                    </a:cubicBezTo>
                    <a:cubicBezTo>
                      <a:pt x="87066" y="500526"/>
                      <a:pt x="48966" y="554819"/>
                      <a:pt x="29916" y="591966"/>
                    </a:cubicBezTo>
                    <a:cubicBezTo>
                      <a:pt x="26106" y="568154"/>
                      <a:pt x="26106" y="515766"/>
                      <a:pt x="29916" y="497669"/>
                    </a:cubicBezTo>
                    <a:cubicBezTo>
                      <a:pt x="37536" y="466236"/>
                      <a:pt x="51824" y="437661"/>
                      <a:pt x="67064" y="409086"/>
                    </a:cubicBezTo>
                    <a:cubicBezTo>
                      <a:pt x="75636" y="392894"/>
                      <a:pt x="84209" y="376701"/>
                      <a:pt x="90876" y="359556"/>
                    </a:cubicBezTo>
                    <a:cubicBezTo>
                      <a:pt x="122309" y="380511"/>
                      <a:pt x="156599" y="398609"/>
                      <a:pt x="194699" y="413849"/>
                    </a:cubicBezTo>
                    <a:cubicBezTo>
                      <a:pt x="181364" y="452901"/>
                      <a:pt x="168029" y="494811"/>
                      <a:pt x="165171" y="538626"/>
                    </a:cubicBezTo>
                    <a:close/>
                    <a:moveTo>
                      <a:pt x="103259" y="26181"/>
                    </a:moveTo>
                    <a:cubicBezTo>
                      <a:pt x="104211" y="23324"/>
                      <a:pt x="105164" y="16656"/>
                      <a:pt x="123261" y="16656"/>
                    </a:cubicBezTo>
                    <a:cubicBezTo>
                      <a:pt x="203271" y="22371"/>
                      <a:pt x="230894" y="97619"/>
                      <a:pt x="239466" y="166199"/>
                    </a:cubicBezTo>
                    <a:cubicBezTo>
                      <a:pt x="148979" y="115716"/>
                      <a:pt x="97544" y="50946"/>
                      <a:pt x="103259" y="26181"/>
                    </a:cubicBezTo>
                    <a:close/>
                    <a:moveTo>
                      <a:pt x="469019" y="345269"/>
                    </a:moveTo>
                    <a:cubicBezTo>
                      <a:pt x="467114" y="351936"/>
                      <a:pt x="465209" y="357651"/>
                      <a:pt x="464256" y="364319"/>
                    </a:cubicBezTo>
                    <a:cubicBezTo>
                      <a:pt x="462351" y="363366"/>
                      <a:pt x="461399" y="362414"/>
                      <a:pt x="459494" y="360509"/>
                    </a:cubicBezTo>
                    <a:cubicBezTo>
                      <a:pt x="441396" y="346221"/>
                      <a:pt x="431871" y="336696"/>
                      <a:pt x="435681" y="324314"/>
                    </a:cubicBezTo>
                    <a:cubicBezTo>
                      <a:pt x="438539" y="314789"/>
                      <a:pt x="444254" y="312884"/>
                      <a:pt x="452826" y="312884"/>
                    </a:cubicBezTo>
                    <a:cubicBezTo>
                      <a:pt x="456636" y="312884"/>
                      <a:pt x="460446" y="312884"/>
                      <a:pt x="465209" y="313836"/>
                    </a:cubicBezTo>
                    <a:cubicBezTo>
                      <a:pt x="469019" y="313836"/>
                      <a:pt x="471876" y="314789"/>
                      <a:pt x="475686" y="314789"/>
                    </a:cubicBezTo>
                    <a:moveTo>
                      <a:pt x="565221" y="589109"/>
                    </a:moveTo>
                    <a:cubicBezTo>
                      <a:pt x="560459" y="578631"/>
                      <a:pt x="559506" y="571011"/>
                      <a:pt x="561411" y="565296"/>
                    </a:cubicBezTo>
                    <a:cubicBezTo>
                      <a:pt x="561411" y="564344"/>
                      <a:pt x="563316" y="563391"/>
                      <a:pt x="564269" y="563391"/>
                    </a:cubicBezTo>
                    <a:cubicBezTo>
                      <a:pt x="566174" y="563391"/>
                      <a:pt x="568079" y="563391"/>
                      <a:pt x="569984" y="563391"/>
                    </a:cubicBezTo>
                    <a:lnTo>
                      <a:pt x="580461" y="567201"/>
                    </a:lnTo>
                    <a:lnTo>
                      <a:pt x="591891" y="531959"/>
                    </a:lnTo>
                    <a:lnTo>
                      <a:pt x="572841" y="525291"/>
                    </a:lnTo>
                    <a:lnTo>
                      <a:pt x="572841" y="526244"/>
                    </a:lnTo>
                    <a:lnTo>
                      <a:pt x="553791" y="518624"/>
                    </a:lnTo>
                    <a:lnTo>
                      <a:pt x="512834" y="615779"/>
                    </a:lnTo>
                    <a:lnTo>
                      <a:pt x="499499" y="597681"/>
                    </a:lnTo>
                    <a:lnTo>
                      <a:pt x="513786" y="564344"/>
                    </a:lnTo>
                    <a:cubicBezTo>
                      <a:pt x="511881" y="565296"/>
                      <a:pt x="509976" y="566249"/>
                      <a:pt x="507119" y="566249"/>
                    </a:cubicBezTo>
                    <a:cubicBezTo>
                      <a:pt x="505214" y="566249"/>
                      <a:pt x="503309" y="566249"/>
                      <a:pt x="501404" y="565296"/>
                    </a:cubicBezTo>
                    <a:cubicBezTo>
                      <a:pt x="499499" y="564344"/>
                      <a:pt x="498546" y="563391"/>
                      <a:pt x="496641" y="561486"/>
                    </a:cubicBezTo>
                    <a:cubicBezTo>
                      <a:pt x="494736" y="559581"/>
                      <a:pt x="492831" y="557676"/>
                      <a:pt x="491879" y="554819"/>
                    </a:cubicBezTo>
                    <a:cubicBezTo>
                      <a:pt x="491879" y="558629"/>
                      <a:pt x="490926" y="561486"/>
                      <a:pt x="489974" y="564344"/>
                    </a:cubicBezTo>
                    <a:cubicBezTo>
                      <a:pt x="487116" y="571011"/>
                      <a:pt x="482354" y="575774"/>
                      <a:pt x="475686" y="577679"/>
                    </a:cubicBezTo>
                    <a:cubicBezTo>
                      <a:pt x="469019" y="580536"/>
                      <a:pt x="463304" y="580536"/>
                      <a:pt x="456636" y="577679"/>
                    </a:cubicBezTo>
                    <a:cubicBezTo>
                      <a:pt x="447111" y="573869"/>
                      <a:pt x="440444" y="565296"/>
                      <a:pt x="435681" y="551961"/>
                    </a:cubicBezTo>
                    <a:cubicBezTo>
                      <a:pt x="430919" y="538626"/>
                      <a:pt x="429014" y="522434"/>
                      <a:pt x="429966" y="504336"/>
                    </a:cubicBezTo>
                    <a:lnTo>
                      <a:pt x="436634" y="503384"/>
                    </a:lnTo>
                    <a:cubicBezTo>
                      <a:pt x="435681" y="515766"/>
                      <a:pt x="438539" y="527196"/>
                      <a:pt x="442349" y="536721"/>
                    </a:cubicBezTo>
                    <a:cubicBezTo>
                      <a:pt x="446159" y="546246"/>
                      <a:pt x="452826" y="552914"/>
                      <a:pt x="460446" y="555771"/>
                    </a:cubicBezTo>
                    <a:cubicBezTo>
                      <a:pt x="465209" y="557676"/>
                      <a:pt x="469019" y="557676"/>
                      <a:pt x="473781" y="556724"/>
                    </a:cubicBezTo>
                    <a:cubicBezTo>
                      <a:pt x="478544" y="554819"/>
                      <a:pt x="481401" y="551961"/>
                      <a:pt x="483306" y="548151"/>
                    </a:cubicBezTo>
                    <a:cubicBezTo>
                      <a:pt x="484259" y="546246"/>
                      <a:pt x="484259" y="543389"/>
                      <a:pt x="484259" y="540531"/>
                    </a:cubicBezTo>
                    <a:cubicBezTo>
                      <a:pt x="484259" y="537674"/>
                      <a:pt x="483306" y="534816"/>
                      <a:pt x="482354" y="532911"/>
                    </a:cubicBezTo>
                    <a:cubicBezTo>
                      <a:pt x="476639" y="533864"/>
                      <a:pt x="469019" y="532911"/>
                      <a:pt x="459494" y="531006"/>
                    </a:cubicBezTo>
                    <a:lnTo>
                      <a:pt x="457589" y="511004"/>
                    </a:lnTo>
                    <a:cubicBezTo>
                      <a:pt x="465209" y="513861"/>
                      <a:pt x="472829" y="514814"/>
                      <a:pt x="480449" y="513861"/>
                    </a:cubicBezTo>
                    <a:cubicBezTo>
                      <a:pt x="487116" y="512909"/>
                      <a:pt x="491879" y="509099"/>
                      <a:pt x="494736" y="504336"/>
                    </a:cubicBezTo>
                    <a:cubicBezTo>
                      <a:pt x="495689" y="501479"/>
                      <a:pt x="495689" y="499574"/>
                      <a:pt x="494736" y="496716"/>
                    </a:cubicBezTo>
                    <a:cubicBezTo>
                      <a:pt x="493784" y="493859"/>
                      <a:pt x="491879" y="492906"/>
                      <a:pt x="489974" y="491954"/>
                    </a:cubicBezTo>
                    <a:cubicBezTo>
                      <a:pt x="484259" y="490049"/>
                      <a:pt x="478544" y="488144"/>
                      <a:pt x="472829" y="488144"/>
                    </a:cubicBezTo>
                    <a:cubicBezTo>
                      <a:pt x="467114" y="488144"/>
                      <a:pt x="461399" y="489096"/>
                      <a:pt x="456636" y="491954"/>
                    </a:cubicBezTo>
                    <a:lnTo>
                      <a:pt x="451874" y="471951"/>
                    </a:lnTo>
                    <a:cubicBezTo>
                      <a:pt x="456636" y="470046"/>
                      <a:pt x="462351" y="469094"/>
                      <a:pt x="468066" y="469094"/>
                    </a:cubicBezTo>
                    <a:cubicBezTo>
                      <a:pt x="473781" y="469094"/>
                      <a:pt x="479496" y="470999"/>
                      <a:pt x="486164" y="472904"/>
                    </a:cubicBezTo>
                    <a:cubicBezTo>
                      <a:pt x="491879" y="475761"/>
                      <a:pt x="497594" y="482429"/>
                      <a:pt x="501404" y="493859"/>
                    </a:cubicBezTo>
                    <a:cubicBezTo>
                      <a:pt x="505214" y="505289"/>
                      <a:pt x="506166" y="513861"/>
                      <a:pt x="504261" y="519576"/>
                    </a:cubicBezTo>
                    <a:cubicBezTo>
                      <a:pt x="503309" y="522434"/>
                      <a:pt x="501404" y="525291"/>
                      <a:pt x="498546" y="527196"/>
                    </a:cubicBezTo>
                    <a:cubicBezTo>
                      <a:pt x="495689" y="529101"/>
                      <a:pt x="492831" y="531006"/>
                      <a:pt x="489021" y="531959"/>
                    </a:cubicBezTo>
                    <a:cubicBezTo>
                      <a:pt x="490926" y="534816"/>
                      <a:pt x="491879" y="538626"/>
                      <a:pt x="492831" y="544341"/>
                    </a:cubicBezTo>
                    <a:cubicBezTo>
                      <a:pt x="494736" y="546246"/>
                      <a:pt x="497594" y="548151"/>
                      <a:pt x="500451" y="549104"/>
                    </a:cubicBezTo>
                    <a:cubicBezTo>
                      <a:pt x="504261" y="551009"/>
                      <a:pt x="508071" y="551009"/>
                      <a:pt x="511881" y="551009"/>
                    </a:cubicBezTo>
                    <a:cubicBezTo>
                      <a:pt x="515691" y="550056"/>
                      <a:pt x="519501" y="549104"/>
                      <a:pt x="522359" y="546246"/>
                    </a:cubicBezTo>
                    <a:lnTo>
                      <a:pt x="536646" y="511004"/>
                    </a:lnTo>
                    <a:lnTo>
                      <a:pt x="521406" y="504336"/>
                    </a:lnTo>
                    <a:lnTo>
                      <a:pt x="515691" y="486239"/>
                    </a:lnTo>
                    <a:lnTo>
                      <a:pt x="568079" y="508146"/>
                    </a:lnTo>
                    <a:lnTo>
                      <a:pt x="675711" y="544341"/>
                    </a:lnTo>
                    <a:lnTo>
                      <a:pt x="675711" y="545294"/>
                    </a:lnTo>
                    <a:lnTo>
                      <a:pt x="782391" y="573869"/>
                    </a:lnTo>
                    <a:lnTo>
                      <a:pt x="789059" y="590061"/>
                    </a:lnTo>
                    <a:lnTo>
                      <a:pt x="769056" y="585299"/>
                    </a:lnTo>
                    <a:lnTo>
                      <a:pt x="742386" y="686264"/>
                    </a:lnTo>
                    <a:lnTo>
                      <a:pt x="727146" y="670071"/>
                    </a:lnTo>
                    <a:lnTo>
                      <a:pt x="741434" y="616731"/>
                    </a:lnTo>
                    <a:lnTo>
                      <a:pt x="706191" y="607206"/>
                    </a:lnTo>
                    <a:cubicBezTo>
                      <a:pt x="703334" y="606254"/>
                      <a:pt x="700476" y="607206"/>
                      <a:pt x="697619" y="609111"/>
                    </a:cubicBezTo>
                    <a:cubicBezTo>
                      <a:pt x="694761" y="611969"/>
                      <a:pt x="692856" y="614826"/>
                      <a:pt x="691904" y="619589"/>
                    </a:cubicBezTo>
                    <a:cubicBezTo>
                      <a:pt x="689999" y="627209"/>
                      <a:pt x="689999" y="634829"/>
                      <a:pt x="691904" y="643401"/>
                    </a:cubicBezTo>
                    <a:cubicBezTo>
                      <a:pt x="693809" y="651974"/>
                      <a:pt x="697619" y="659594"/>
                      <a:pt x="702381" y="667214"/>
                    </a:cubicBezTo>
                    <a:lnTo>
                      <a:pt x="693809" y="671024"/>
                    </a:lnTo>
                    <a:cubicBezTo>
                      <a:pt x="686189" y="656736"/>
                      <a:pt x="680474" y="644354"/>
                      <a:pt x="677616" y="633876"/>
                    </a:cubicBezTo>
                    <a:cubicBezTo>
                      <a:pt x="673806" y="623399"/>
                      <a:pt x="673806" y="613874"/>
                      <a:pt x="674759" y="608159"/>
                    </a:cubicBezTo>
                    <a:cubicBezTo>
                      <a:pt x="676664" y="601491"/>
                      <a:pt x="680474" y="596729"/>
                      <a:pt x="685236" y="592919"/>
                    </a:cubicBezTo>
                    <a:cubicBezTo>
                      <a:pt x="690951" y="589109"/>
                      <a:pt x="695714" y="588156"/>
                      <a:pt x="701429" y="590061"/>
                    </a:cubicBezTo>
                    <a:lnTo>
                      <a:pt x="745244" y="601491"/>
                    </a:lnTo>
                    <a:lnTo>
                      <a:pt x="750959" y="580536"/>
                    </a:lnTo>
                    <a:lnTo>
                      <a:pt x="681426" y="562439"/>
                    </a:lnTo>
                    <a:lnTo>
                      <a:pt x="681426" y="562439"/>
                    </a:lnTo>
                    <a:lnTo>
                      <a:pt x="678569" y="561486"/>
                    </a:lnTo>
                    <a:lnTo>
                      <a:pt x="677616" y="561486"/>
                    </a:lnTo>
                    <a:lnTo>
                      <a:pt x="677616" y="561486"/>
                    </a:lnTo>
                    <a:lnTo>
                      <a:pt x="662376" y="556724"/>
                    </a:lnTo>
                    <a:lnTo>
                      <a:pt x="632849" y="645306"/>
                    </a:lnTo>
                    <a:lnTo>
                      <a:pt x="634754" y="646259"/>
                    </a:lnTo>
                    <a:lnTo>
                      <a:pt x="640469" y="661499"/>
                    </a:lnTo>
                    <a:lnTo>
                      <a:pt x="623324" y="656736"/>
                    </a:lnTo>
                    <a:cubicBezTo>
                      <a:pt x="619514" y="655784"/>
                      <a:pt x="614751" y="655784"/>
                      <a:pt x="610941" y="658641"/>
                    </a:cubicBezTo>
                    <a:cubicBezTo>
                      <a:pt x="607131" y="661499"/>
                      <a:pt x="604274" y="665309"/>
                      <a:pt x="603321" y="670071"/>
                    </a:cubicBezTo>
                    <a:cubicBezTo>
                      <a:pt x="602369" y="672929"/>
                      <a:pt x="602369" y="675786"/>
                      <a:pt x="604274" y="679596"/>
                    </a:cubicBezTo>
                    <a:cubicBezTo>
                      <a:pt x="606179" y="682454"/>
                      <a:pt x="608084" y="684359"/>
                      <a:pt x="610941" y="685311"/>
                    </a:cubicBezTo>
                    <a:cubicBezTo>
                      <a:pt x="615704" y="686264"/>
                      <a:pt x="620466" y="687216"/>
                      <a:pt x="625229" y="686264"/>
                    </a:cubicBezTo>
                    <a:cubicBezTo>
                      <a:pt x="630944" y="685311"/>
                      <a:pt x="635706" y="684359"/>
                      <a:pt x="640469" y="681501"/>
                    </a:cubicBezTo>
                    <a:lnTo>
                      <a:pt x="647136" y="698646"/>
                    </a:lnTo>
                    <a:cubicBezTo>
                      <a:pt x="642374" y="700551"/>
                      <a:pt x="637611" y="701504"/>
                      <a:pt x="631896" y="701504"/>
                    </a:cubicBezTo>
                    <a:cubicBezTo>
                      <a:pt x="626181" y="701504"/>
                      <a:pt x="620466" y="700551"/>
                      <a:pt x="613799" y="698646"/>
                    </a:cubicBezTo>
                    <a:cubicBezTo>
                      <a:pt x="607131" y="696741"/>
                      <a:pt x="602369" y="691026"/>
                      <a:pt x="598559" y="681501"/>
                    </a:cubicBezTo>
                    <a:cubicBezTo>
                      <a:pt x="594749" y="671976"/>
                      <a:pt x="593796" y="663404"/>
                      <a:pt x="595701" y="655784"/>
                    </a:cubicBezTo>
                    <a:cubicBezTo>
                      <a:pt x="597606" y="650069"/>
                      <a:pt x="600464" y="646259"/>
                      <a:pt x="606179" y="643401"/>
                    </a:cubicBezTo>
                    <a:cubicBezTo>
                      <a:pt x="609036" y="641496"/>
                      <a:pt x="612846" y="641496"/>
                      <a:pt x="616656" y="641496"/>
                    </a:cubicBezTo>
                    <a:lnTo>
                      <a:pt x="613799" y="638639"/>
                    </a:lnTo>
                    <a:lnTo>
                      <a:pt x="626181" y="601491"/>
                    </a:lnTo>
                    <a:lnTo>
                      <a:pt x="591891" y="590061"/>
                    </a:lnTo>
                    <a:lnTo>
                      <a:pt x="588081" y="601491"/>
                    </a:lnTo>
                    <a:cubicBezTo>
                      <a:pt x="587129" y="604349"/>
                      <a:pt x="586176" y="606254"/>
                      <a:pt x="584271" y="607206"/>
                    </a:cubicBezTo>
                    <a:cubicBezTo>
                      <a:pt x="582366" y="608159"/>
                      <a:pt x="580461" y="609111"/>
                      <a:pt x="578556" y="608159"/>
                    </a:cubicBezTo>
                    <a:moveTo>
                      <a:pt x="1193871" y="634829"/>
                    </a:moveTo>
                    <a:lnTo>
                      <a:pt x="1191966" y="739604"/>
                    </a:lnTo>
                    <a:lnTo>
                      <a:pt x="1172916" y="727221"/>
                    </a:lnTo>
                    <a:lnTo>
                      <a:pt x="1172916" y="703409"/>
                    </a:lnTo>
                    <a:cubicBezTo>
                      <a:pt x="1168154" y="707219"/>
                      <a:pt x="1163391" y="710076"/>
                      <a:pt x="1158629" y="711981"/>
                    </a:cubicBezTo>
                    <a:cubicBezTo>
                      <a:pt x="1153866" y="713886"/>
                      <a:pt x="1149104" y="714839"/>
                      <a:pt x="1144341" y="714839"/>
                    </a:cubicBezTo>
                    <a:cubicBezTo>
                      <a:pt x="1135769" y="714839"/>
                      <a:pt x="1126244" y="710076"/>
                      <a:pt x="1117671" y="701504"/>
                    </a:cubicBezTo>
                    <a:cubicBezTo>
                      <a:pt x="1109099" y="692931"/>
                      <a:pt x="1104336" y="684359"/>
                      <a:pt x="1104336" y="676739"/>
                    </a:cubicBezTo>
                    <a:cubicBezTo>
                      <a:pt x="1104336" y="670071"/>
                      <a:pt x="1107194" y="664356"/>
                      <a:pt x="1112909" y="659594"/>
                    </a:cubicBezTo>
                    <a:cubicBezTo>
                      <a:pt x="1118624" y="654831"/>
                      <a:pt x="1126244" y="652926"/>
                      <a:pt x="1133864" y="652926"/>
                    </a:cubicBezTo>
                    <a:cubicBezTo>
                      <a:pt x="1141484" y="652926"/>
                      <a:pt x="1148151" y="654831"/>
                      <a:pt x="1154819" y="659594"/>
                    </a:cubicBezTo>
                    <a:cubicBezTo>
                      <a:pt x="1161486" y="663404"/>
                      <a:pt x="1167201" y="669119"/>
                      <a:pt x="1172916" y="676739"/>
                    </a:cubicBezTo>
                    <a:lnTo>
                      <a:pt x="1173869" y="634829"/>
                    </a:lnTo>
                    <a:lnTo>
                      <a:pt x="1095764" y="632924"/>
                    </a:lnTo>
                    <a:lnTo>
                      <a:pt x="1095764" y="631971"/>
                    </a:lnTo>
                    <a:lnTo>
                      <a:pt x="1070999" y="630066"/>
                    </a:lnTo>
                    <a:cubicBezTo>
                      <a:pt x="1076714" y="634829"/>
                      <a:pt x="1080524" y="639591"/>
                      <a:pt x="1083381" y="646259"/>
                    </a:cubicBezTo>
                    <a:cubicBezTo>
                      <a:pt x="1086239" y="652926"/>
                      <a:pt x="1088144" y="658641"/>
                      <a:pt x="1087191" y="665309"/>
                    </a:cubicBezTo>
                    <a:cubicBezTo>
                      <a:pt x="1086239" y="672929"/>
                      <a:pt x="1083381" y="680549"/>
                      <a:pt x="1077666" y="688169"/>
                    </a:cubicBezTo>
                    <a:cubicBezTo>
                      <a:pt x="1071951" y="694836"/>
                      <a:pt x="1065284" y="700551"/>
                      <a:pt x="1056711" y="705314"/>
                    </a:cubicBezTo>
                    <a:lnTo>
                      <a:pt x="1079571" y="735794"/>
                    </a:lnTo>
                    <a:lnTo>
                      <a:pt x="1069094" y="743414"/>
                    </a:lnTo>
                    <a:lnTo>
                      <a:pt x="1049091" y="708171"/>
                    </a:lnTo>
                    <a:cubicBezTo>
                      <a:pt x="1048139" y="709124"/>
                      <a:pt x="1047186" y="709124"/>
                      <a:pt x="1045281" y="709124"/>
                    </a:cubicBezTo>
                    <a:cubicBezTo>
                      <a:pt x="1044329" y="709124"/>
                      <a:pt x="1042424" y="709124"/>
                      <a:pt x="1040519" y="709124"/>
                    </a:cubicBezTo>
                    <a:cubicBezTo>
                      <a:pt x="1036709" y="709124"/>
                      <a:pt x="1031946" y="706266"/>
                      <a:pt x="1028136" y="701504"/>
                    </a:cubicBezTo>
                    <a:cubicBezTo>
                      <a:pt x="1024326" y="696741"/>
                      <a:pt x="1022421" y="691979"/>
                      <a:pt x="1022421" y="688169"/>
                    </a:cubicBezTo>
                    <a:cubicBezTo>
                      <a:pt x="1022421" y="685311"/>
                      <a:pt x="1023374" y="682454"/>
                      <a:pt x="1026231" y="680549"/>
                    </a:cubicBezTo>
                    <a:cubicBezTo>
                      <a:pt x="1028136" y="678644"/>
                      <a:pt x="1030041" y="677691"/>
                      <a:pt x="1032899" y="677691"/>
                    </a:cubicBezTo>
                    <a:cubicBezTo>
                      <a:pt x="1035756" y="677691"/>
                      <a:pt x="1038614" y="678644"/>
                      <a:pt x="1041471" y="680549"/>
                    </a:cubicBezTo>
                    <a:cubicBezTo>
                      <a:pt x="1044329" y="682454"/>
                      <a:pt x="1046234" y="685311"/>
                      <a:pt x="1048139" y="688169"/>
                    </a:cubicBezTo>
                    <a:cubicBezTo>
                      <a:pt x="1050996" y="687216"/>
                      <a:pt x="1054806" y="685311"/>
                      <a:pt x="1057664" y="682454"/>
                    </a:cubicBezTo>
                    <a:cubicBezTo>
                      <a:pt x="1060521" y="679596"/>
                      <a:pt x="1063379" y="675786"/>
                      <a:pt x="1066236" y="671976"/>
                    </a:cubicBezTo>
                    <a:cubicBezTo>
                      <a:pt x="1053854" y="670071"/>
                      <a:pt x="1045281" y="665309"/>
                      <a:pt x="1038614" y="659594"/>
                    </a:cubicBezTo>
                    <a:cubicBezTo>
                      <a:pt x="1031946" y="652926"/>
                      <a:pt x="1028136" y="646259"/>
                      <a:pt x="1029089" y="638639"/>
                    </a:cubicBezTo>
                    <a:cubicBezTo>
                      <a:pt x="1029089" y="636734"/>
                      <a:pt x="1030041" y="634829"/>
                      <a:pt x="1030994" y="632924"/>
                    </a:cubicBezTo>
                    <a:cubicBezTo>
                      <a:pt x="1031946" y="631019"/>
                      <a:pt x="1033851" y="630066"/>
                      <a:pt x="1035756" y="628161"/>
                    </a:cubicBezTo>
                    <a:lnTo>
                      <a:pt x="1023374" y="627209"/>
                    </a:lnTo>
                    <a:lnTo>
                      <a:pt x="1023374" y="628161"/>
                    </a:lnTo>
                    <a:lnTo>
                      <a:pt x="1003371" y="625304"/>
                    </a:lnTo>
                    <a:lnTo>
                      <a:pt x="990036" y="729126"/>
                    </a:lnTo>
                    <a:lnTo>
                      <a:pt x="972891" y="714839"/>
                    </a:lnTo>
                    <a:lnTo>
                      <a:pt x="975749" y="691026"/>
                    </a:lnTo>
                    <a:cubicBezTo>
                      <a:pt x="970986" y="693884"/>
                      <a:pt x="966224" y="696741"/>
                      <a:pt x="960509" y="697694"/>
                    </a:cubicBezTo>
                    <a:cubicBezTo>
                      <a:pt x="955746" y="699599"/>
                      <a:pt x="950031" y="699599"/>
                      <a:pt x="946221" y="699599"/>
                    </a:cubicBezTo>
                    <a:cubicBezTo>
                      <a:pt x="937649" y="698646"/>
                      <a:pt x="929076" y="692931"/>
                      <a:pt x="921456" y="683406"/>
                    </a:cubicBezTo>
                    <a:cubicBezTo>
                      <a:pt x="913836" y="673881"/>
                      <a:pt x="910026" y="665309"/>
                      <a:pt x="910979" y="657689"/>
                    </a:cubicBezTo>
                    <a:cubicBezTo>
                      <a:pt x="911931" y="651021"/>
                      <a:pt x="915741" y="645306"/>
                      <a:pt x="921456" y="641496"/>
                    </a:cubicBezTo>
                    <a:cubicBezTo>
                      <a:pt x="928124" y="637686"/>
                      <a:pt x="935744" y="635781"/>
                      <a:pt x="943364" y="636734"/>
                    </a:cubicBezTo>
                    <a:cubicBezTo>
                      <a:pt x="950984" y="637686"/>
                      <a:pt x="957651" y="640544"/>
                      <a:pt x="963366" y="645306"/>
                    </a:cubicBezTo>
                    <a:cubicBezTo>
                      <a:pt x="970034" y="650069"/>
                      <a:pt x="974796" y="656736"/>
                      <a:pt x="979559" y="664356"/>
                    </a:cubicBezTo>
                    <a:lnTo>
                      <a:pt x="985274" y="623399"/>
                    </a:lnTo>
                    <a:lnTo>
                      <a:pt x="908121" y="613874"/>
                    </a:lnTo>
                    <a:lnTo>
                      <a:pt x="907169" y="612921"/>
                    </a:lnTo>
                    <a:lnTo>
                      <a:pt x="893834" y="610064"/>
                    </a:lnTo>
                    <a:lnTo>
                      <a:pt x="875736" y="712934"/>
                    </a:lnTo>
                    <a:lnTo>
                      <a:pt x="858591" y="697694"/>
                    </a:lnTo>
                    <a:lnTo>
                      <a:pt x="874784" y="606254"/>
                    </a:lnTo>
                    <a:lnTo>
                      <a:pt x="855734" y="603396"/>
                    </a:lnTo>
                    <a:lnTo>
                      <a:pt x="848114" y="587204"/>
                    </a:lnTo>
                    <a:lnTo>
                      <a:pt x="883356" y="593871"/>
                    </a:lnTo>
                    <a:cubicBezTo>
                      <a:pt x="881451" y="588156"/>
                      <a:pt x="880499" y="583394"/>
                      <a:pt x="879546" y="580536"/>
                    </a:cubicBezTo>
                    <a:cubicBezTo>
                      <a:pt x="878594" y="576726"/>
                      <a:pt x="878594" y="573869"/>
                      <a:pt x="878594" y="571011"/>
                    </a:cubicBezTo>
                    <a:cubicBezTo>
                      <a:pt x="880499" y="561486"/>
                      <a:pt x="885261" y="553866"/>
                      <a:pt x="893834" y="548151"/>
                    </a:cubicBezTo>
                    <a:cubicBezTo>
                      <a:pt x="902406" y="542436"/>
                      <a:pt x="911931" y="540531"/>
                      <a:pt x="922409" y="542436"/>
                    </a:cubicBezTo>
                    <a:cubicBezTo>
                      <a:pt x="930981" y="544341"/>
                      <a:pt x="939554" y="550056"/>
                      <a:pt x="948126" y="560534"/>
                    </a:cubicBezTo>
                    <a:cubicBezTo>
                      <a:pt x="957651" y="571964"/>
                      <a:pt x="967176" y="586251"/>
                      <a:pt x="975749" y="603396"/>
                    </a:cubicBezTo>
                    <a:lnTo>
                      <a:pt x="970034" y="606254"/>
                    </a:lnTo>
                    <a:cubicBezTo>
                      <a:pt x="964319" y="593871"/>
                      <a:pt x="957651" y="582441"/>
                      <a:pt x="949079" y="573869"/>
                    </a:cubicBezTo>
                    <a:cubicBezTo>
                      <a:pt x="941459" y="565296"/>
                      <a:pt x="932886" y="560534"/>
                      <a:pt x="924314" y="559581"/>
                    </a:cubicBezTo>
                    <a:cubicBezTo>
                      <a:pt x="916694" y="558629"/>
                      <a:pt x="909074" y="559581"/>
                      <a:pt x="902406" y="564344"/>
                    </a:cubicBezTo>
                    <a:cubicBezTo>
                      <a:pt x="895739" y="569106"/>
                      <a:pt x="891929" y="574821"/>
                      <a:pt x="890024" y="582441"/>
                    </a:cubicBezTo>
                    <a:cubicBezTo>
                      <a:pt x="889071" y="588156"/>
                      <a:pt x="889071" y="591966"/>
                      <a:pt x="889071" y="594824"/>
                    </a:cubicBezTo>
                    <a:lnTo>
                      <a:pt x="904311" y="597681"/>
                    </a:lnTo>
                    <a:lnTo>
                      <a:pt x="905264" y="598634"/>
                    </a:lnTo>
                    <a:lnTo>
                      <a:pt x="1013849" y="612921"/>
                    </a:lnTo>
                    <a:lnTo>
                      <a:pt x="1013849" y="612921"/>
                    </a:lnTo>
                    <a:lnTo>
                      <a:pt x="1092906" y="618636"/>
                    </a:lnTo>
                    <a:lnTo>
                      <a:pt x="1093859" y="619589"/>
                    </a:lnTo>
                    <a:lnTo>
                      <a:pt x="1204349" y="621494"/>
                    </a:lnTo>
                    <a:lnTo>
                      <a:pt x="1214826" y="635781"/>
                    </a:lnTo>
                    <a:lnTo>
                      <a:pt x="1193871" y="634829"/>
                    </a:lnTo>
                    <a:close/>
                    <a:moveTo>
                      <a:pt x="1911104" y="313836"/>
                    </a:moveTo>
                    <a:cubicBezTo>
                      <a:pt x="1915866" y="312884"/>
                      <a:pt x="1919676" y="312884"/>
                      <a:pt x="1923486" y="312884"/>
                    </a:cubicBezTo>
                    <a:cubicBezTo>
                      <a:pt x="1933011" y="312884"/>
                      <a:pt x="1937774" y="315741"/>
                      <a:pt x="1940631" y="324314"/>
                    </a:cubicBezTo>
                    <a:cubicBezTo>
                      <a:pt x="1945394" y="336696"/>
                      <a:pt x="1934916" y="346221"/>
                      <a:pt x="1916819" y="360509"/>
                    </a:cubicBezTo>
                    <a:cubicBezTo>
                      <a:pt x="1914914" y="361461"/>
                      <a:pt x="1913961" y="362414"/>
                      <a:pt x="1912056" y="364319"/>
                    </a:cubicBezTo>
                    <a:cubicBezTo>
                      <a:pt x="1911104" y="357651"/>
                      <a:pt x="1908246" y="351936"/>
                      <a:pt x="1907294" y="345269"/>
                    </a:cubicBezTo>
                    <a:cubicBezTo>
                      <a:pt x="1904436" y="334791"/>
                      <a:pt x="1900626" y="323361"/>
                      <a:pt x="1900626" y="314789"/>
                    </a:cubicBezTo>
                    <a:cubicBezTo>
                      <a:pt x="1903484" y="314789"/>
                      <a:pt x="1907294" y="313836"/>
                      <a:pt x="1911104" y="313836"/>
                    </a:cubicBezTo>
                    <a:close/>
                    <a:moveTo>
                      <a:pt x="1933964" y="540531"/>
                    </a:moveTo>
                    <a:cubicBezTo>
                      <a:pt x="1934916" y="543389"/>
                      <a:pt x="1935869" y="545294"/>
                      <a:pt x="1934916" y="547199"/>
                    </a:cubicBezTo>
                    <a:cubicBezTo>
                      <a:pt x="1933964" y="550056"/>
                      <a:pt x="1933011" y="551009"/>
                      <a:pt x="1931106" y="551961"/>
                    </a:cubicBezTo>
                    <a:cubicBezTo>
                      <a:pt x="1925391" y="554819"/>
                      <a:pt x="1917771" y="553866"/>
                      <a:pt x="1908246" y="549104"/>
                    </a:cubicBezTo>
                    <a:cubicBezTo>
                      <a:pt x="1898721" y="544341"/>
                      <a:pt x="1892054" y="539579"/>
                      <a:pt x="1889196" y="533864"/>
                    </a:cubicBezTo>
                    <a:cubicBezTo>
                      <a:pt x="1888244" y="532911"/>
                      <a:pt x="1889196" y="531006"/>
                      <a:pt x="1890149" y="530054"/>
                    </a:cubicBezTo>
                    <a:cubicBezTo>
                      <a:pt x="1891101" y="528149"/>
                      <a:pt x="1893006" y="527196"/>
                      <a:pt x="1894911" y="526244"/>
                    </a:cubicBezTo>
                    <a:lnTo>
                      <a:pt x="1904436" y="521481"/>
                    </a:lnTo>
                    <a:lnTo>
                      <a:pt x="1889196" y="488144"/>
                    </a:lnTo>
                    <a:lnTo>
                      <a:pt x="1871099" y="496716"/>
                    </a:lnTo>
                    <a:lnTo>
                      <a:pt x="1871099" y="496716"/>
                    </a:lnTo>
                    <a:lnTo>
                      <a:pt x="1867289" y="498621"/>
                    </a:lnTo>
                    <a:lnTo>
                      <a:pt x="1866336" y="499574"/>
                    </a:lnTo>
                    <a:lnTo>
                      <a:pt x="1866336" y="499574"/>
                    </a:lnTo>
                    <a:lnTo>
                      <a:pt x="1832999" y="511956"/>
                    </a:lnTo>
                    <a:cubicBezTo>
                      <a:pt x="1837761" y="514814"/>
                      <a:pt x="1841571" y="517671"/>
                      <a:pt x="1844429" y="520529"/>
                    </a:cubicBezTo>
                    <a:cubicBezTo>
                      <a:pt x="1847286" y="523386"/>
                      <a:pt x="1850144" y="527196"/>
                      <a:pt x="1851096" y="530054"/>
                    </a:cubicBezTo>
                    <a:cubicBezTo>
                      <a:pt x="1852049" y="532911"/>
                      <a:pt x="1852049" y="535769"/>
                      <a:pt x="1851096" y="539579"/>
                    </a:cubicBezTo>
                    <a:cubicBezTo>
                      <a:pt x="1850144" y="543389"/>
                      <a:pt x="1848239" y="546246"/>
                      <a:pt x="1846334" y="550056"/>
                    </a:cubicBezTo>
                    <a:cubicBezTo>
                      <a:pt x="1855859" y="548151"/>
                      <a:pt x="1865384" y="549104"/>
                      <a:pt x="1873004" y="551961"/>
                    </a:cubicBezTo>
                    <a:cubicBezTo>
                      <a:pt x="1880624" y="554819"/>
                      <a:pt x="1886339" y="560534"/>
                      <a:pt x="1889196" y="567201"/>
                    </a:cubicBezTo>
                    <a:cubicBezTo>
                      <a:pt x="1893006" y="575774"/>
                      <a:pt x="1892054" y="585299"/>
                      <a:pt x="1886339" y="593871"/>
                    </a:cubicBezTo>
                    <a:cubicBezTo>
                      <a:pt x="1880624" y="603396"/>
                      <a:pt x="1872051" y="610064"/>
                      <a:pt x="1861574" y="613874"/>
                    </a:cubicBezTo>
                    <a:cubicBezTo>
                      <a:pt x="1852049" y="617684"/>
                      <a:pt x="1840619" y="615779"/>
                      <a:pt x="1827284" y="609111"/>
                    </a:cubicBezTo>
                    <a:cubicBezTo>
                      <a:pt x="1813949" y="602444"/>
                      <a:pt x="1805376" y="593871"/>
                      <a:pt x="1801566" y="583394"/>
                    </a:cubicBezTo>
                    <a:cubicBezTo>
                      <a:pt x="1799661" y="578631"/>
                      <a:pt x="1800614" y="572916"/>
                      <a:pt x="1803471" y="567201"/>
                    </a:cubicBezTo>
                    <a:cubicBezTo>
                      <a:pt x="1807281" y="561486"/>
                      <a:pt x="1812044" y="556724"/>
                      <a:pt x="1818711" y="551961"/>
                    </a:cubicBezTo>
                    <a:cubicBezTo>
                      <a:pt x="1824426" y="549104"/>
                      <a:pt x="1828236" y="544341"/>
                      <a:pt x="1831094" y="539579"/>
                    </a:cubicBezTo>
                    <a:cubicBezTo>
                      <a:pt x="1833951" y="534816"/>
                      <a:pt x="1834904" y="531006"/>
                      <a:pt x="1832999" y="527196"/>
                    </a:cubicBezTo>
                    <a:cubicBezTo>
                      <a:pt x="1832046" y="524339"/>
                      <a:pt x="1830141" y="521481"/>
                      <a:pt x="1828236" y="519576"/>
                    </a:cubicBezTo>
                    <a:cubicBezTo>
                      <a:pt x="1826331" y="517671"/>
                      <a:pt x="1825379" y="515766"/>
                      <a:pt x="1822521" y="514814"/>
                    </a:cubicBezTo>
                    <a:lnTo>
                      <a:pt x="1772039" y="533864"/>
                    </a:lnTo>
                    <a:lnTo>
                      <a:pt x="1772039" y="533864"/>
                    </a:lnTo>
                    <a:lnTo>
                      <a:pt x="1757751" y="538626"/>
                    </a:lnTo>
                    <a:lnTo>
                      <a:pt x="1791089" y="637686"/>
                    </a:lnTo>
                    <a:lnTo>
                      <a:pt x="1769181" y="632924"/>
                    </a:lnTo>
                    <a:lnTo>
                      <a:pt x="1739654" y="545294"/>
                    </a:lnTo>
                    <a:lnTo>
                      <a:pt x="1726319" y="550056"/>
                    </a:lnTo>
                    <a:lnTo>
                      <a:pt x="1727271" y="551009"/>
                    </a:lnTo>
                    <a:lnTo>
                      <a:pt x="1708221" y="556724"/>
                    </a:lnTo>
                    <a:lnTo>
                      <a:pt x="1737749" y="657689"/>
                    </a:lnTo>
                    <a:lnTo>
                      <a:pt x="1715841" y="651974"/>
                    </a:lnTo>
                    <a:lnTo>
                      <a:pt x="1708221" y="627209"/>
                    </a:lnTo>
                    <a:cubicBezTo>
                      <a:pt x="1707269" y="630066"/>
                      <a:pt x="1705364" y="631971"/>
                      <a:pt x="1702506" y="633876"/>
                    </a:cubicBezTo>
                    <a:cubicBezTo>
                      <a:pt x="1699649" y="635781"/>
                      <a:pt x="1696791" y="637686"/>
                      <a:pt x="1693934" y="638639"/>
                    </a:cubicBezTo>
                    <a:cubicBezTo>
                      <a:pt x="1685361" y="641496"/>
                      <a:pt x="1675836" y="640544"/>
                      <a:pt x="1665359" y="635781"/>
                    </a:cubicBezTo>
                    <a:cubicBezTo>
                      <a:pt x="1654881" y="631971"/>
                      <a:pt x="1648214" y="626256"/>
                      <a:pt x="1646309" y="619589"/>
                    </a:cubicBezTo>
                    <a:lnTo>
                      <a:pt x="1633926" y="578631"/>
                    </a:lnTo>
                    <a:lnTo>
                      <a:pt x="1622496" y="582441"/>
                    </a:lnTo>
                    <a:lnTo>
                      <a:pt x="1621544" y="581489"/>
                    </a:lnTo>
                    <a:lnTo>
                      <a:pt x="1607256" y="585299"/>
                    </a:lnTo>
                    <a:lnTo>
                      <a:pt x="1632021" y="687216"/>
                    </a:lnTo>
                    <a:lnTo>
                      <a:pt x="1611066" y="680549"/>
                    </a:lnTo>
                    <a:lnTo>
                      <a:pt x="1589159" y="590061"/>
                    </a:lnTo>
                    <a:lnTo>
                      <a:pt x="1574871" y="593871"/>
                    </a:lnTo>
                    <a:lnTo>
                      <a:pt x="1575824" y="594824"/>
                    </a:lnTo>
                    <a:lnTo>
                      <a:pt x="1555821" y="598634"/>
                    </a:lnTo>
                    <a:lnTo>
                      <a:pt x="1574871" y="701504"/>
                    </a:lnTo>
                    <a:lnTo>
                      <a:pt x="1553916" y="692931"/>
                    </a:lnTo>
                    <a:lnTo>
                      <a:pt x="1551059" y="676739"/>
                    </a:lnTo>
                    <a:cubicBezTo>
                      <a:pt x="1548201" y="682454"/>
                      <a:pt x="1543439" y="686264"/>
                      <a:pt x="1537724" y="690074"/>
                    </a:cubicBezTo>
                    <a:cubicBezTo>
                      <a:pt x="1531056" y="693884"/>
                      <a:pt x="1524389" y="696741"/>
                      <a:pt x="1516769" y="697694"/>
                    </a:cubicBezTo>
                    <a:cubicBezTo>
                      <a:pt x="1508196" y="699599"/>
                      <a:pt x="1499624" y="697694"/>
                      <a:pt x="1490099" y="692931"/>
                    </a:cubicBezTo>
                    <a:cubicBezTo>
                      <a:pt x="1480574" y="688169"/>
                      <a:pt x="1474859" y="682454"/>
                      <a:pt x="1473906" y="676739"/>
                    </a:cubicBezTo>
                    <a:cubicBezTo>
                      <a:pt x="1473906" y="675786"/>
                      <a:pt x="1473906" y="673881"/>
                      <a:pt x="1474859" y="671976"/>
                    </a:cubicBezTo>
                    <a:cubicBezTo>
                      <a:pt x="1475811" y="670071"/>
                      <a:pt x="1476764" y="668166"/>
                      <a:pt x="1478669" y="666261"/>
                    </a:cubicBezTo>
                    <a:cubicBezTo>
                      <a:pt x="1472954" y="664356"/>
                      <a:pt x="1467239" y="661499"/>
                      <a:pt x="1463429" y="657689"/>
                    </a:cubicBezTo>
                    <a:cubicBezTo>
                      <a:pt x="1459619" y="653879"/>
                      <a:pt x="1456761" y="650069"/>
                      <a:pt x="1455809" y="646259"/>
                    </a:cubicBezTo>
                    <a:cubicBezTo>
                      <a:pt x="1454856" y="641496"/>
                      <a:pt x="1455809" y="636734"/>
                      <a:pt x="1459619" y="633876"/>
                    </a:cubicBezTo>
                    <a:cubicBezTo>
                      <a:pt x="1462476" y="630066"/>
                      <a:pt x="1466286" y="628161"/>
                      <a:pt x="1472001" y="626256"/>
                    </a:cubicBezTo>
                    <a:lnTo>
                      <a:pt x="1495814" y="621494"/>
                    </a:lnTo>
                    <a:lnTo>
                      <a:pt x="1493909" y="610064"/>
                    </a:lnTo>
                    <a:lnTo>
                      <a:pt x="1443426" y="619589"/>
                    </a:lnTo>
                    <a:lnTo>
                      <a:pt x="1443426" y="619589"/>
                    </a:lnTo>
                    <a:lnTo>
                      <a:pt x="1429139" y="621494"/>
                    </a:lnTo>
                    <a:lnTo>
                      <a:pt x="1441521" y="725316"/>
                    </a:lnTo>
                    <a:lnTo>
                      <a:pt x="1421519" y="715791"/>
                    </a:lnTo>
                    <a:lnTo>
                      <a:pt x="1418661" y="691979"/>
                    </a:lnTo>
                    <a:cubicBezTo>
                      <a:pt x="1414851" y="696741"/>
                      <a:pt x="1410089" y="699599"/>
                      <a:pt x="1405326" y="702456"/>
                    </a:cubicBezTo>
                    <a:cubicBezTo>
                      <a:pt x="1400564" y="705314"/>
                      <a:pt x="1395801" y="707219"/>
                      <a:pt x="1391991" y="707219"/>
                    </a:cubicBezTo>
                    <a:cubicBezTo>
                      <a:pt x="1383419" y="708171"/>
                      <a:pt x="1373894" y="705314"/>
                      <a:pt x="1363416" y="697694"/>
                    </a:cubicBezTo>
                    <a:cubicBezTo>
                      <a:pt x="1353891" y="690074"/>
                      <a:pt x="1348176" y="683406"/>
                      <a:pt x="1347224" y="674834"/>
                    </a:cubicBezTo>
                    <a:cubicBezTo>
                      <a:pt x="1346271" y="668166"/>
                      <a:pt x="1348176" y="661499"/>
                      <a:pt x="1353891" y="656736"/>
                    </a:cubicBezTo>
                    <a:cubicBezTo>
                      <a:pt x="1359606" y="651021"/>
                      <a:pt x="1366274" y="648164"/>
                      <a:pt x="1373894" y="647211"/>
                    </a:cubicBezTo>
                    <a:cubicBezTo>
                      <a:pt x="1381514" y="646259"/>
                      <a:pt x="1388181" y="647211"/>
                      <a:pt x="1395801" y="651021"/>
                    </a:cubicBezTo>
                    <a:cubicBezTo>
                      <a:pt x="1403421" y="653879"/>
                      <a:pt x="1410089" y="658641"/>
                      <a:pt x="1415804" y="665309"/>
                    </a:cubicBezTo>
                    <a:lnTo>
                      <a:pt x="1411041" y="624351"/>
                    </a:lnTo>
                    <a:lnTo>
                      <a:pt x="1333889" y="633876"/>
                    </a:lnTo>
                    <a:lnTo>
                      <a:pt x="1332936" y="632924"/>
                    </a:lnTo>
                    <a:lnTo>
                      <a:pt x="1318649" y="633876"/>
                    </a:lnTo>
                    <a:lnTo>
                      <a:pt x="1326269" y="738651"/>
                    </a:lnTo>
                    <a:lnTo>
                      <a:pt x="1306266" y="728174"/>
                    </a:lnTo>
                    <a:lnTo>
                      <a:pt x="1299599" y="635781"/>
                    </a:lnTo>
                    <a:lnTo>
                      <a:pt x="1280549" y="636734"/>
                    </a:lnTo>
                    <a:lnTo>
                      <a:pt x="1269119" y="623399"/>
                    </a:lnTo>
                    <a:lnTo>
                      <a:pt x="1304361" y="620541"/>
                    </a:lnTo>
                    <a:cubicBezTo>
                      <a:pt x="1301504" y="615779"/>
                      <a:pt x="1298646" y="611969"/>
                      <a:pt x="1297694" y="608159"/>
                    </a:cubicBezTo>
                    <a:cubicBezTo>
                      <a:pt x="1295789" y="604349"/>
                      <a:pt x="1294836" y="601491"/>
                      <a:pt x="1294836" y="599586"/>
                    </a:cubicBezTo>
                    <a:cubicBezTo>
                      <a:pt x="1293884" y="590061"/>
                      <a:pt x="1297694" y="581489"/>
                      <a:pt x="1304361" y="573869"/>
                    </a:cubicBezTo>
                    <a:cubicBezTo>
                      <a:pt x="1311029" y="566249"/>
                      <a:pt x="1319601" y="562439"/>
                      <a:pt x="1330079" y="561486"/>
                    </a:cubicBezTo>
                    <a:cubicBezTo>
                      <a:pt x="1338651" y="560534"/>
                      <a:pt x="1348176" y="564344"/>
                      <a:pt x="1359606" y="572916"/>
                    </a:cubicBezTo>
                    <a:cubicBezTo>
                      <a:pt x="1371989" y="581489"/>
                      <a:pt x="1384371" y="592919"/>
                      <a:pt x="1396754" y="608159"/>
                    </a:cubicBezTo>
                    <a:lnTo>
                      <a:pt x="1391991" y="611969"/>
                    </a:lnTo>
                    <a:cubicBezTo>
                      <a:pt x="1383419" y="600539"/>
                      <a:pt x="1373894" y="591966"/>
                      <a:pt x="1364369" y="585299"/>
                    </a:cubicBezTo>
                    <a:cubicBezTo>
                      <a:pt x="1354844" y="579584"/>
                      <a:pt x="1345319" y="576726"/>
                      <a:pt x="1337699" y="576726"/>
                    </a:cubicBezTo>
                    <a:cubicBezTo>
                      <a:pt x="1330079" y="577679"/>
                      <a:pt x="1322459" y="580536"/>
                      <a:pt x="1316744" y="587204"/>
                    </a:cubicBezTo>
                    <a:cubicBezTo>
                      <a:pt x="1311029" y="592919"/>
                      <a:pt x="1309124" y="599586"/>
                      <a:pt x="1309124" y="608159"/>
                    </a:cubicBezTo>
                    <a:cubicBezTo>
                      <a:pt x="1309124" y="613874"/>
                      <a:pt x="1310076" y="617684"/>
                      <a:pt x="1311029" y="619589"/>
                    </a:cubicBezTo>
                    <a:lnTo>
                      <a:pt x="1326269" y="618636"/>
                    </a:lnTo>
                    <a:lnTo>
                      <a:pt x="1327221" y="619589"/>
                    </a:lnTo>
                    <a:lnTo>
                      <a:pt x="1436759" y="607206"/>
                    </a:lnTo>
                    <a:lnTo>
                      <a:pt x="1437711" y="608159"/>
                    </a:lnTo>
                    <a:lnTo>
                      <a:pt x="1558679" y="585299"/>
                    </a:lnTo>
                    <a:lnTo>
                      <a:pt x="1558679" y="585299"/>
                    </a:lnTo>
                    <a:lnTo>
                      <a:pt x="1615829" y="571011"/>
                    </a:lnTo>
                    <a:lnTo>
                      <a:pt x="1616781" y="571964"/>
                    </a:lnTo>
                    <a:lnTo>
                      <a:pt x="1709174" y="545294"/>
                    </a:lnTo>
                    <a:lnTo>
                      <a:pt x="1744416" y="533864"/>
                    </a:lnTo>
                    <a:cubicBezTo>
                      <a:pt x="1737749" y="524339"/>
                      <a:pt x="1731081" y="516719"/>
                      <a:pt x="1722509" y="511956"/>
                    </a:cubicBezTo>
                    <a:cubicBezTo>
                      <a:pt x="1713936" y="507194"/>
                      <a:pt x="1706316" y="506241"/>
                      <a:pt x="1699649" y="509099"/>
                    </a:cubicBezTo>
                    <a:cubicBezTo>
                      <a:pt x="1694886" y="511004"/>
                      <a:pt x="1691076" y="513861"/>
                      <a:pt x="1689171" y="519576"/>
                    </a:cubicBezTo>
                    <a:cubicBezTo>
                      <a:pt x="1687266" y="524339"/>
                      <a:pt x="1687266" y="530054"/>
                      <a:pt x="1689171" y="535769"/>
                    </a:cubicBezTo>
                    <a:cubicBezTo>
                      <a:pt x="1690124" y="537674"/>
                      <a:pt x="1691076" y="540531"/>
                      <a:pt x="1692981" y="542436"/>
                    </a:cubicBezTo>
                    <a:cubicBezTo>
                      <a:pt x="1694886" y="544341"/>
                      <a:pt x="1696791" y="546246"/>
                      <a:pt x="1699649" y="548151"/>
                    </a:cubicBezTo>
                    <a:lnTo>
                      <a:pt x="1692981" y="550056"/>
                    </a:lnTo>
                    <a:cubicBezTo>
                      <a:pt x="1689171" y="548151"/>
                      <a:pt x="1685361" y="544341"/>
                      <a:pt x="1682504" y="540531"/>
                    </a:cubicBezTo>
                    <a:cubicBezTo>
                      <a:pt x="1679646" y="535769"/>
                      <a:pt x="1676789" y="531959"/>
                      <a:pt x="1675836" y="527196"/>
                    </a:cubicBezTo>
                    <a:cubicBezTo>
                      <a:pt x="1672979" y="519576"/>
                      <a:pt x="1673931" y="512909"/>
                      <a:pt x="1676789" y="505289"/>
                    </a:cubicBezTo>
                    <a:cubicBezTo>
                      <a:pt x="1679646" y="498621"/>
                      <a:pt x="1685361" y="493859"/>
                      <a:pt x="1692029" y="491001"/>
                    </a:cubicBezTo>
                    <a:cubicBezTo>
                      <a:pt x="1701554" y="488144"/>
                      <a:pt x="1712031" y="490049"/>
                      <a:pt x="1722509" y="497669"/>
                    </a:cubicBezTo>
                    <a:cubicBezTo>
                      <a:pt x="1733939" y="505289"/>
                      <a:pt x="1743464" y="516719"/>
                      <a:pt x="1752036" y="531006"/>
                    </a:cubicBezTo>
                    <a:lnTo>
                      <a:pt x="1765371" y="526244"/>
                    </a:lnTo>
                    <a:lnTo>
                      <a:pt x="1766324" y="526244"/>
                    </a:lnTo>
                    <a:lnTo>
                      <a:pt x="1859669" y="491001"/>
                    </a:lnTo>
                    <a:lnTo>
                      <a:pt x="1859669" y="491001"/>
                    </a:lnTo>
                    <a:lnTo>
                      <a:pt x="1962539" y="445281"/>
                    </a:lnTo>
                    <a:lnTo>
                      <a:pt x="1977779" y="453854"/>
                    </a:lnTo>
                    <a:lnTo>
                      <a:pt x="1959681" y="462426"/>
                    </a:lnTo>
                    <a:lnTo>
                      <a:pt x="2002544" y="557676"/>
                    </a:lnTo>
                    <a:lnTo>
                      <a:pt x="1980636" y="554819"/>
                    </a:lnTo>
                    <a:lnTo>
                      <a:pt x="1964444" y="518624"/>
                    </a:lnTo>
                    <a:lnTo>
                      <a:pt x="1932059" y="532911"/>
                    </a:lnTo>
                    <a:lnTo>
                      <a:pt x="1933964" y="540531"/>
                    </a:lnTo>
                    <a:close/>
                    <a:moveTo>
                      <a:pt x="2038739" y="575774"/>
                    </a:moveTo>
                    <a:lnTo>
                      <a:pt x="2006354" y="565296"/>
                    </a:lnTo>
                    <a:cubicBezTo>
                      <a:pt x="2004449" y="564344"/>
                      <a:pt x="2001591" y="564344"/>
                      <a:pt x="1999686" y="563391"/>
                    </a:cubicBezTo>
                    <a:cubicBezTo>
                      <a:pt x="1997781" y="563391"/>
                      <a:pt x="1995876" y="563391"/>
                      <a:pt x="1994924" y="563391"/>
                    </a:cubicBezTo>
                    <a:cubicBezTo>
                      <a:pt x="1993971" y="564344"/>
                      <a:pt x="1992066" y="565296"/>
                      <a:pt x="1991114" y="566249"/>
                    </a:cubicBezTo>
                    <a:cubicBezTo>
                      <a:pt x="1990161" y="567201"/>
                      <a:pt x="1988256" y="570059"/>
                      <a:pt x="1986351" y="572916"/>
                    </a:cubicBezTo>
                    <a:lnTo>
                      <a:pt x="1974921" y="566249"/>
                    </a:lnTo>
                    <a:cubicBezTo>
                      <a:pt x="1976826" y="564344"/>
                      <a:pt x="1978731" y="561486"/>
                      <a:pt x="1980636" y="559581"/>
                    </a:cubicBezTo>
                    <a:cubicBezTo>
                      <a:pt x="1982541" y="557676"/>
                      <a:pt x="1984446" y="556724"/>
                      <a:pt x="1985399" y="555771"/>
                    </a:cubicBezTo>
                    <a:cubicBezTo>
                      <a:pt x="1987304" y="554819"/>
                      <a:pt x="1988256" y="554819"/>
                      <a:pt x="1989209" y="554819"/>
                    </a:cubicBezTo>
                    <a:cubicBezTo>
                      <a:pt x="1990161" y="554819"/>
                      <a:pt x="1992066" y="554819"/>
                      <a:pt x="1993971" y="555771"/>
                    </a:cubicBezTo>
                    <a:lnTo>
                      <a:pt x="2041596" y="569106"/>
                    </a:lnTo>
                    <a:lnTo>
                      <a:pt x="2038739" y="575774"/>
                    </a:lnTo>
                    <a:close/>
                    <a:moveTo>
                      <a:pt x="2137799" y="166199"/>
                    </a:moveTo>
                    <a:cubicBezTo>
                      <a:pt x="2145419" y="97619"/>
                      <a:pt x="2173041" y="21419"/>
                      <a:pt x="2254004" y="16656"/>
                    </a:cubicBezTo>
                    <a:cubicBezTo>
                      <a:pt x="2271149" y="16656"/>
                      <a:pt x="2273054" y="24276"/>
                      <a:pt x="2274006" y="26181"/>
                    </a:cubicBezTo>
                    <a:cubicBezTo>
                      <a:pt x="2278769" y="50946"/>
                      <a:pt x="2227334" y="115716"/>
                      <a:pt x="2137799" y="166199"/>
                    </a:cubicBezTo>
                    <a:close/>
                    <a:moveTo>
                      <a:pt x="2346396" y="591014"/>
                    </a:moveTo>
                    <a:cubicBezTo>
                      <a:pt x="2327346" y="553866"/>
                      <a:pt x="2289246" y="499574"/>
                      <a:pt x="2254956" y="497669"/>
                    </a:cubicBezTo>
                    <a:cubicBezTo>
                      <a:pt x="2246384" y="496716"/>
                      <a:pt x="2233049" y="499574"/>
                      <a:pt x="2222571" y="515766"/>
                    </a:cubicBezTo>
                    <a:cubicBezTo>
                      <a:pt x="2218761" y="522434"/>
                      <a:pt x="2214951" y="530054"/>
                      <a:pt x="2211141" y="537674"/>
                    </a:cubicBezTo>
                    <a:cubicBezTo>
                      <a:pt x="2207331" y="493859"/>
                      <a:pt x="2194949" y="451949"/>
                      <a:pt x="2181614" y="412896"/>
                    </a:cubicBezTo>
                    <a:cubicBezTo>
                      <a:pt x="2219714" y="397656"/>
                      <a:pt x="2254004" y="379559"/>
                      <a:pt x="2285436" y="358604"/>
                    </a:cubicBezTo>
                    <a:cubicBezTo>
                      <a:pt x="2293056" y="375749"/>
                      <a:pt x="2300676" y="391941"/>
                      <a:pt x="2309249" y="408134"/>
                    </a:cubicBezTo>
                    <a:cubicBezTo>
                      <a:pt x="2323536" y="435756"/>
                      <a:pt x="2338776" y="465284"/>
                      <a:pt x="2346396" y="496716"/>
                    </a:cubicBezTo>
                    <a:cubicBezTo>
                      <a:pt x="2350206" y="515766"/>
                      <a:pt x="2350206" y="568154"/>
                      <a:pt x="2346396" y="591014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7599" name="Google Shape;7599;ge48d01fb7f_0_3011"/>
          <p:cNvGrpSpPr/>
          <p:nvPr/>
        </p:nvGrpSpPr>
        <p:grpSpPr>
          <a:xfrm>
            <a:off x="158293" y="1337240"/>
            <a:ext cx="522450" cy="489790"/>
            <a:chOff x="149196" y="1449049"/>
            <a:chExt cx="522450" cy="489790"/>
          </a:xfrm>
        </p:grpSpPr>
        <p:sp>
          <p:nvSpPr>
            <p:cNvPr id="7600" name="Google Shape;7600;ge48d01fb7f_0_3011"/>
            <p:cNvSpPr/>
            <p:nvPr/>
          </p:nvSpPr>
          <p:spPr>
            <a:xfrm>
              <a:off x="149196" y="1551804"/>
              <a:ext cx="391838" cy="387035"/>
            </a:xfrm>
            <a:custGeom>
              <a:avLst/>
              <a:gdLst/>
              <a:ahLst/>
              <a:cxnLst/>
              <a:rect l="l" t="t" r="r" b="b"/>
              <a:pathLst>
                <a:path w="391838" h="387035" extrusionOk="0">
                  <a:moveTo>
                    <a:pt x="123721" y="373192"/>
                  </a:moveTo>
                  <a:cubicBezTo>
                    <a:pt x="125404" y="373862"/>
                    <a:pt x="127069" y="374556"/>
                    <a:pt x="128767" y="375177"/>
                  </a:cubicBezTo>
                  <a:cubicBezTo>
                    <a:pt x="130728" y="375894"/>
                    <a:pt x="132710" y="376532"/>
                    <a:pt x="134686" y="377186"/>
                  </a:cubicBezTo>
                  <a:cubicBezTo>
                    <a:pt x="135950" y="377600"/>
                    <a:pt x="137210" y="378043"/>
                    <a:pt x="138489" y="378433"/>
                  </a:cubicBezTo>
                  <a:cubicBezTo>
                    <a:pt x="140530" y="379064"/>
                    <a:pt x="142594" y="379625"/>
                    <a:pt x="144656" y="380187"/>
                  </a:cubicBezTo>
                  <a:cubicBezTo>
                    <a:pt x="145903" y="380522"/>
                    <a:pt x="147142" y="380865"/>
                    <a:pt x="148403" y="381184"/>
                  </a:cubicBezTo>
                  <a:cubicBezTo>
                    <a:pt x="150467" y="381698"/>
                    <a:pt x="152548" y="382180"/>
                    <a:pt x="154628" y="382619"/>
                  </a:cubicBezTo>
                  <a:cubicBezTo>
                    <a:pt x="155952" y="382906"/>
                    <a:pt x="157275" y="383177"/>
                    <a:pt x="158607" y="383428"/>
                  </a:cubicBezTo>
                  <a:cubicBezTo>
                    <a:pt x="160627" y="383823"/>
                    <a:pt x="162645" y="384189"/>
                    <a:pt x="164685" y="384516"/>
                  </a:cubicBezTo>
                  <a:cubicBezTo>
                    <a:pt x="166196" y="384760"/>
                    <a:pt x="167722" y="384963"/>
                    <a:pt x="169249" y="385166"/>
                  </a:cubicBezTo>
                  <a:cubicBezTo>
                    <a:pt x="171126" y="385421"/>
                    <a:pt x="172996" y="385680"/>
                    <a:pt x="174881" y="385887"/>
                  </a:cubicBezTo>
                  <a:cubicBezTo>
                    <a:pt x="176826" y="386098"/>
                    <a:pt x="178783" y="386238"/>
                    <a:pt x="180745" y="386385"/>
                  </a:cubicBezTo>
                  <a:cubicBezTo>
                    <a:pt x="182255" y="386497"/>
                    <a:pt x="183754" y="386653"/>
                    <a:pt x="185272" y="386728"/>
                  </a:cubicBezTo>
                  <a:cubicBezTo>
                    <a:pt x="188800" y="386932"/>
                    <a:pt x="192344" y="387035"/>
                    <a:pt x="195919" y="387035"/>
                  </a:cubicBezTo>
                  <a:cubicBezTo>
                    <a:pt x="202025" y="387035"/>
                    <a:pt x="208049" y="386721"/>
                    <a:pt x="214015" y="386171"/>
                  </a:cubicBezTo>
                  <a:cubicBezTo>
                    <a:pt x="214458" y="386130"/>
                    <a:pt x="214901" y="386115"/>
                    <a:pt x="215330" y="386075"/>
                  </a:cubicBezTo>
                  <a:cubicBezTo>
                    <a:pt x="220971" y="385521"/>
                    <a:pt x="226531" y="384680"/>
                    <a:pt x="232016" y="383651"/>
                  </a:cubicBezTo>
                  <a:cubicBezTo>
                    <a:pt x="232825" y="383504"/>
                    <a:pt x="233635" y="383380"/>
                    <a:pt x="234432" y="383217"/>
                  </a:cubicBezTo>
                  <a:cubicBezTo>
                    <a:pt x="239602" y="382180"/>
                    <a:pt x="244680" y="380905"/>
                    <a:pt x="249690" y="379478"/>
                  </a:cubicBezTo>
                  <a:cubicBezTo>
                    <a:pt x="250826" y="379151"/>
                    <a:pt x="251970" y="378848"/>
                    <a:pt x="253094" y="378506"/>
                  </a:cubicBezTo>
                  <a:cubicBezTo>
                    <a:pt x="257798" y="377071"/>
                    <a:pt x="262417" y="375428"/>
                    <a:pt x="266965" y="373650"/>
                  </a:cubicBezTo>
                  <a:cubicBezTo>
                    <a:pt x="268345" y="373113"/>
                    <a:pt x="269732" y="372590"/>
                    <a:pt x="271095" y="372016"/>
                  </a:cubicBezTo>
                  <a:cubicBezTo>
                    <a:pt x="275419" y="370215"/>
                    <a:pt x="279649" y="368229"/>
                    <a:pt x="283814" y="366133"/>
                  </a:cubicBezTo>
                  <a:cubicBezTo>
                    <a:pt x="285293" y="365387"/>
                    <a:pt x="286759" y="364654"/>
                    <a:pt x="288223" y="363869"/>
                  </a:cubicBezTo>
                  <a:cubicBezTo>
                    <a:pt x="292288" y="361688"/>
                    <a:pt x="296254" y="359341"/>
                    <a:pt x="300149" y="356889"/>
                  </a:cubicBezTo>
                  <a:cubicBezTo>
                    <a:pt x="301544" y="356009"/>
                    <a:pt x="302931" y="355135"/>
                    <a:pt x="304302" y="354223"/>
                  </a:cubicBezTo>
                  <a:cubicBezTo>
                    <a:pt x="308236" y="351600"/>
                    <a:pt x="312051" y="348818"/>
                    <a:pt x="315782" y="345928"/>
                  </a:cubicBezTo>
                  <a:cubicBezTo>
                    <a:pt x="316974" y="345003"/>
                    <a:pt x="318166" y="344090"/>
                    <a:pt x="319333" y="343134"/>
                  </a:cubicBezTo>
                  <a:cubicBezTo>
                    <a:pt x="323136" y="340041"/>
                    <a:pt x="326810" y="336784"/>
                    <a:pt x="330371" y="333420"/>
                  </a:cubicBezTo>
                  <a:cubicBezTo>
                    <a:pt x="330965" y="332857"/>
                    <a:pt x="331618" y="332376"/>
                    <a:pt x="332212" y="331797"/>
                  </a:cubicBezTo>
                  <a:cubicBezTo>
                    <a:pt x="332328" y="331682"/>
                    <a:pt x="332368" y="331527"/>
                    <a:pt x="332483" y="331403"/>
                  </a:cubicBezTo>
                  <a:cubicBezTo>
                    <a:pt x="369055" y="295796"/>
                    <a:pt x="391838" y="246083"/>
                    <a:pt x="391838" y="191116"/>
                  </a:cubicBezTo>
                  <a:cubicBezTo>
                    <a:pt x="391838" y="142416"/>
                    <a:pt x="373845" y="95724"/>
                    <a:pt x="341184" y="59654"/>
                  </a:cubicBezTo>
                  <a:lnTo>
                    <a:pt x="329087" y="70620"/>
                  </a:lnTo>
                  <a:cubicBezTo>
                    <a:pt x="359022" y="103680"/>
                    <a:pt x="375512" y="146473"/>
                    <a:pt x="375512" y="191116"/>
                  </a:cubicBezTo>
                  <a:cubicBezTo>
                    <a:pt x="375512" y="234300"/>
                    <a:pt x="360182" y="273969"/>
                    <a:pt x="334695" y="304980"/>
                  </a:cubicBezTo>
                  <a:lnTo>
                    <a:pt x="334695" y="264586"/>
                  </a:lnTo>
                  <a:cubicBezTo>
                    <a:pt x="334695" y="255586"/>
                    <a:pt x="327373" y="248259"/>
                    <a:pt x="318369" y="248259"/>
                  </a:cubicBezTo>
                  <a:lnTo>
                    <a:pt x="290084" y="248259"/>
                  </a:lnTo>
                  <a:lnTo>
                    <a:pt x="262278" y="206554"/>
                  </a:lnTo>
                  <a:cubicBezTo>
                    <a:pt x="259241" y="201998"/>
                    <a:pt x="254162" y="199279"/>
                    <a:pt x="248694" y="199279"/>
                  </a:cubicBezTo>
                  <a:lnTo>
                    <a:pt x="212246" y="199279"/>
                  </a:lnTo>
                  <a:cubicBezTo>
                    <a:pt x="203242" y="199279"/>
                    <a:pt x="195919" y="206606"/>
                    <a:pt x="195919" y="215606"/>
                  </a:cubicBezTo>
                  <a:lnTo>
                    <a:pt x="195919" y="240096"/>
                  </a:lnTo>
                  <a:lnTo>
                    <a:pt x="212246" y="240096"/>
                  </a:lnTo>
                  <a:lnTo>
                    <a:pt x="212246" y="215606"/>
                  </a:lnTo>
                  <a:lnTo>
                    <a:pt x="248694" y="215606"/>
                  </a:lnTo>
                  <a:lnTo>
                    <a:pt x="276500" y="257315"/>
                  </a:lnTo>
                  <a:cubicBezTo>
                    <a:pt x="279537" y="261867"/>
                    <a:pt x="284615" y="264586"/>
                    <a:pt x="290084" y="264586"/>
                  </a:cubicBezTo>
                  <a:lnTo>
                    <a:pt x="318369" y="264586"/>
                  </a:lnTo>
                  <a:lnTo>
                    <a:pt x="318369" y="322327"/>
                  </a:lnTo>
                  <a:cubicBezTo>
                    <a:pt x="318018" y="322653"/>
                    <a:pt x="317675" y="322996"/>
                    <a:pt x="317325" y="323324"/>
                  </a:cubicBezTo>
                  <a:cubicBezTo>
                    <a:pt x="314052" y="326337"/>
                    <a:pt x="310663" y="329183"/>
                    <a:pt x="307200" y="331918"/>
                  </a:cubicBezTo>
                  <a:cubicBezTo>
                    <a:pt x="306155" y="332742"/>
                    <a:pt x="305127" y="333576"/>
                    <a:pt x="304067" y="334385"/>
                  </a:cubicBezTo>
                  <a:cubicBezTo>
                    <a:pt x="300687" y="336947"/>
                    <a:pt x="297219" y="339347"/>
                    <a:pt x="293684" y="341651"/>
                  </a:cubicBezTo>
                  <a:cubicBezTo>
                    <a:pt x="292436" y="342464"/>
                    <a:pt x="291184" y="343281"/>
                    <a:pt x="289912" y="344075"/>
                  </a:cubicBezTo>
                  <a:cubicBezTo>
                    <a:pt x="286401" y="346239"/>
                    <a:pt x="282817" y="348260"/>
                    <a:pt x="279179" y="350173"/>
                  </a:cubicBezTo>
                  <a:cubicBezTo>
                    <a:pt x="277824" y="350882"/>
                    <a:pt x="276468" y="351584"/>
                    <a:pt x="275097" y="352270"/>
                  </a:cubicBezTo>
                  <a:cubicBezTo>
                    <a:pt x="271366" y="354108"/>
                    <a:pt x="267576" y="355814"/>
                    <a:pt x="263725" y="357388"/>
                  </a:cubicBezTo>
                  <a:cubicBezTo>
                    <a:pt x="262409" y="357926"/>
                    <a:pt x="261094" y="358440"/>
                    <a:pt x="259762" y="358946"/>
                  </a:cubicBezTo>
                  <a:cubicBezTo>
                    <a:pt x="255717" y="360489"/>
                    <a:pt x="251619" y="361903"/>
                    <a:pt x="247462" y="363143"/>
                  </a:cubicBezTo>
                  <a:cubicBezTo>
                    <a:pt x="246334" y="363486"/>
                    <a:pt x="245194" y="363797"/>
                    <a:pt x="244058" y="364116"/>
                  </a:cubicBezTo>
                  <a:cubicBezTo>
                    <a:pt x="239634" y="365347"/>
                    <a:pt x="235161" y="366432"/>
                    <a:pt x="230637" y="367325"/>
                  </a:cubicBezTo>
                  <a:cubicBezTo>
                    <a:pt x="229772" y="367496"/>
                    <a:pt x="228899" y="367632"/>
                    <a:pt x="228035" y="367787"/>
                  </a:cubicBezTo>
                  <a:cubicBezTo>
                    <a:pt x="223199" y="368660"/>
                    <a:pt x="218337" y="369381"/>
                    <a:pt x="213414" y="369851"/>
                  </a:cubicBezTo>
                  <a:cubicBezTo>
                    <a:pt x="212892" y="369903"/>
                    <a:pt x="212369" y="369928"/>
                    <a:pt x="211847" y="369975"/>
                  </a:cubicBezTo>
                  <a:cubicBezTo>
                    <a:pt x="206590" y="370426"/>
                    <a:pt x="201272" y="370709"/>
                    <a:pt x="195919" y="370709"/>
                  </a:cubicBezTo>
                  <a:cubicBezTo>
                    <a:pt x="192810" y="370709"/>
                    <a:pt x="189705" y="370629"/>
                    <a:pt x="186620" y="370474"/>
                  </a:cubicBezTo>
                  <a:cubicBezTo>
                    <a:pt x="184164" y="370350"/>
                    <a:pt x="181725" y="370139"/>
                    <a:pt x="179289" y="369920"/>
                  </a:cubicBezTo>
                  <a:cubicBezTo>
                    <a:pt x="178704" y="369860"/>
                    <a:pt x="178106" y="369836"/>
                    <a:pt x="177520" y="369780"/>
                  </a:cubicBezTo>
                  <a:cubicBezTo>
                    <a:pt x="174710" y="369493"/>
                    <a:pt x="171927" y="369126"/>
                    <a:pt x="169161" y="368712"/>
                  </a:cubicBezTo>
                  <a:cubicBezTo>
                    <a:pt x="168966" y="368680"/>
                    <a:pt x="168759" y="368660"/>
                    <a:pt x="168563" y="368628"/>
                  </a:cubicBezTo>
                  <a:cubicBezTo>
                    <a:pt x="165829" y="368214"/>
                    <a:pt x="163118" y="367716"/>
                    <a:pt x="160432" y="367177"/>
                  </a:cubicBezTo>
                  <a:cubicBezTo>
                    <a:pt x="160181" y="367125"/>
                    <a:pt x="159926" y="367085"/>
                    <a:pt x="159682" y="367038"/>
                  </a:cubicBezTo>
                  <a:cubicBezTo>
                    <a:pt x="157152" y="366516"/>
                    <a:pt x="154653" y="365918"/>
                    <a:pt x="152157" y="365299"/>
                  </a:cubicBezTo>
                  <a:cubicBezTo>
                    <a:pt x="151723" y="365192"/>
                    <a:pt x="151284" y="365092"/>
                    <a:pt x="150850" y="364981"/>
                  </a:cubicBezTo>
                  <a:cubicBezTo>
                    <a:pt x="148606" y="364399"/>
                    <a:pt x="146385" y="363749"/>
                    <a:pt x="144173" y="363080"/>
                  </a:cubicBezTo>
                  <a:cubicBezTo>
                    <a:pt x="143464" y="362865"/>
                    <a:pt x="142742" y="362661"/>
                    <a:pt x="142025" y="362442"/>
                  </a:cubicBezTo>
                  <a:cubicBezTo>
                    <a:pt x="140068" y="361820"/>
                    <a:pt x="138130" y="361150"/>
                    <a:pt x="136197" y="360465"/>
                  </a:cubicBezTo>
                  <a:cubicBezTo>
                    <a:pt x="135225" y="360122"/>
                    <a:pt x="134252" y="359787"/>
                    <a:pt x="133291" y="359429"/>
                  </a:cubicBezTo>
                  <a:cubicBezTo>
                    <a:pt x="131570" y="358783"/>
                    <a:pt x="129864" y="358097"/>
                    <a:pt x="128166" y="357403"/>
                  </a:cubicBezTo>
                  <a:cubicBezTo>
                    <a:pt x="127014" y="356929"/>
                    <a:pt x="125870" y="356467"/>
                    <a:pt x="124725" y="355969"/>
                  </a:cubicBezTo>
                  <a:cubicBezTo>
                    <a:pt x="124032" y="355666"/>
                    <a:pt x="123355" y="355347"/>
                    <a:pt x="122669" y="355036"/>
                  </a:cubicBezTo>
                  <a:lnTo>
                    <a:pt x="144664" y="289076"/>
                  </a:lnTo>
                  <a:lnTo>
                    <a:pt x="158898" y="289076"/>
                  </a:lnTo>
                  <a:lnTo>
                    <a:pt x="170377" y="306295"/>
                  </a:lnTo>
                  <a:cubicBezTo>
                    <a:pt x="173414" y="310847"/>
                    <a:pt x="178493" y="313566"/>
                    <a:pt x="183961" y="313566"/>
                  </a:cubicBezTo>
                  <a:lnTo>
                    <a:pt x="195919" y="313566"/>
                  </a:lnTo>
                  <a:cubicBezTo>
                    <a:pt x="204923" y="313566"/>
                    <a:pt x="212246" y="306243"/>
                    <a:pt x="212246" y="297239"/>
                  </a:cubicBezTo>
                  <a:lnTo>
                    <a:pt x="212246" y="256422"/>
                  </a:lnTo>
                  <a:lnTo>
                    <a:pt x="195919" y="256422"/>
                  </a:lnTo>
                  <a:lnTo>
                    <a:pt x="195919" y="297239"/>
                  </a:lnTo>
                  <a:lnTo>
                    <a:pt x="183961" y="297239"/>
                  </a:lnTo>
                  <a:lnTo>
                    <a:pt x="172481" y="280024"/>
                  </a:lnTo>
                  <a:cubicBezTo>
                    <a:pt x="169445" y="275467"/>
                    <a:pt x="164366" y="272749"/>
                    <a:pt x="158898" y="272749"/>
                  </a:cubicBezTo>
                  <a:lnTo>
                    <a:pt x="144664" y="272749"/>
                  </a:lnTo>
                  <a:cubicBezTo>
                    <a:pt x="137624" y="272749"/>
                    <a:pt x="131398" y="277242"/>
                    <a:pt x="129186" y="283910"/>
                  </a:cubicBezTo>
                  <a:lnTo>
                    <a:pt x="107952" y="347602"/>
                  </a:lnTo>
                  <a:cubicBezTo>
                    <a:pt x="53313" y="316767"/>
                    <a:pt x="16327" y="258196"/>
                    <a:pt x="16327" y="191116"/>
                  </a:cubicBezTo>
                  <a:cubicBezTo>
                    <a:pt x="16327" y="142188"/>
                    <a:pt x="36767" y="96661"/>
                    <a:pt x="69994" y="63648"/>
                  </a:cubicBezTo>
                  <a:lnTo>
                    <a:pt x="80238" y="84129"/>
                  </a:lnTo>
                  <a:cubicBezTo>
                    <a:pt x="83012" y="89697"/>
                    <a:pt x="88604" y="93156"/>
                    <a:pt x="94843" y="93156"/>
                  </a:cubicBezTo>
                  <a:lnTo>
                    <a:pt x="114286" y="93156"/>
                  </a:lnTo>
                  <a:lnTo>
                    <a:pt x="114286" y="133973"/>
                  </a:lnTo>
                  <a:cubicBezTo>
                    <a:pt x="114286" y="142977"/>
                    <a:pt x="121609" y="150300"/>
                    <a:pt x="130613" y="150300"/>
                  </a:cubicBezTo>
                  <a:lnTo>
                    <a:pt x="182375" y="150300"/>
                  </a:lnTo>
                  <a:cubicBezTo>
                    <a:pt x="188924" y="150300"/>
                    <a:pt x="194807" y="146418"/>
                    <a:pt x="197382" y="140407"/>
                  </a:cubicBezTo>
                  <a:lnTo>
                    <a:pt x="217626" y="93156"/>
                  </a:lnTo>
                  <a:lnTo>
                    <a:pt x="253062" y="93156"/>
                  </a:lnTo>
                  <a:cubicBezTo>
                    <a:pt x="262066" y="93156"/>
                    <a:pt x="269389" y="85834"/>
                    <a:pt x="269389" y="76830"/>
                  </a:cubicBezTo>
                  <a:lnTo>
                    <a:pt x="269389" y="60503"/>
                  </a:lnTo>
                  <a:lnTo>
                    <a:pt x="253062" y="60503"/>
                  </a:lnTo>
                  <a:lnTo>
                    <a:pt x="253062" y="76830"/>
                  </a:lnTo>
                  <a:lnTo>
                    <a:pt x="217626" y="76830"/>
                  </a:lnTo>
                  <a:cubicBezTo>
                    <a:pt x="211077" y="76830"/>
                    <a:pt x="205195" y="80717"/>
                    <a:pt x="202619" y="86727"/>
                  </a:cubicBezTo>
                  <a:lnTo>
                    <a:pt x="182375" y="133973"/>
                  </a:lnTo>
                  <a:lnTo>
                    <a:pt x="130613" y="133973"/>
                  </a:lnTo>
                  <a:lnTo>
                    <a:pt x="130613" y="93156"/>
                  </a:lnTo>
                  <a:cubicBezTo>
                    <a:pt x="130613" y="84156"/>
                    <a:pt x="123290" y="76830"/>
                    <a:pt x="114286" y="76830"/>
                  </a:cubicBezTo>
                  <a:lnTo>
                    <a:pt x="94843" y="76830"/>
                  </a:lnTo>
                  <a:lnTo>
                    <a:pt x="82562" y="52285"/>
                  </a:lnTo>
                  <a:cubicBezTo>
                    <a:pt x="91729" y="44743"/>
                    <a:pt x="101583" y="37999"/>
                    <a:pt x="112166" y="32358"/>
                  </a:cubicBezTo>
                  <a:cubicBezTo>
                    <a:pt x="112883" y="31984"/>
                    <a:pt x="113592" y="31597"/>
                    <a:pt x="114318" y="31231"/>
                  </a:cubicBezTo>
                  <a:cubicBezTo>
                    <a:pt x="118384" y="29142"/>
                    <a:pt x="122513" y="27164"/>
                    <a:pt x="126759" y="25379"/>
                  </a:cubicBezTo>
                  <a:cubicBezTo>
                    <a:pt x="127185" y="25200"/>
                    <a:pt x="127631" y="25052"/>
                    <a:pt x="128058" y="24881"/>
                  </a:cubicBezTo>
                  <a:cubicBezTo>
                    <a:pt x="131733" y="23370"/>
                    <a:pt x="135487" y="22007"/>
                    <a:pt x="139282" y="20743"/>
                  </a:cubicBezTo>
                  <a:cubicBezTo>
                    <a:pt x="140645" y="20285"/>
                    <a:pt x="142017" y="19843"/>
                    <a:pt x="143395" y="19428"/>
                  </a:cubicBezTo>
                  <a:cubicBezTo>
                    <a:pt x="147322" y="18220"/>
                    <a:pt x="151300" y="17108"/>
                    <a:pt x="155337" y="16180"/>
                  </a:cubicBezTo>
                  <a:cubicBezTo>
                    <a:pt x="155649" y="16103"/>
                    <a:pt x="155960" y="16008"/>
                    <a:pt x="156271" y="15940"/>
                  </a:cubicBezTo>
                  <a:lnTo>
                    <a:pt x="155079" y="10666"/>
                  </a:lnTo>
                  <a:lnTo>
                    <a:pt x="152679" y="0"/>
                  </a:lnTo>
                  <a:cubicBezTo>
                    <a:pt x="152416" y="56"/>
                    <a:pt x="152165" y="148"/>
                    <a:pt x="151902" y="211"/>
                  </a:cubicBezTo>
                  <a:cubicBezTo>
                    <a:pt x="147354" y="1256"/>
                    <a:pt x="142858" y="2511"/>
                    <a:pt x="138393" y="3887"/>
                  </a:cubicBezTo>
                  <a:cubicBezTo>
                    <a:pt x="136807" y="4372"/>
                    <a:pt x="135240" y="4907"/>
                    <a:pt x="133674" y="5430"/>
                  </a:cubicBezTo>
                  <a:cubicBezTo>
                    <a:pt x="130207" y="6593"/>
                    <a:pt x="126766" y="7868"/>
                    <a:pt x="123363" y="9232"/>
                  </a:cubicBezTo>
                  <a:cubicBezTo>
                    <a:pt x="122123" y="9730"/>
                    <a:pt x="120867" y="10189"/>
                    <a:pt x="119639" y="10710"/>
                  </a:cubicBezTo>
                  <a:cubicBezTo>
                    <a:pt x="114980" y="12684"/>
                    <a:pt x="110392" y="14840"/>
                    <a:pt x="105895" y="17176"/>
                  </a:cubicBezTo>
                  <a:cubicBezTo>
                    <a:pt x="105688" y="17280"/>
                    <a:pt x="105493" y="17395"/>
                    <a:pt x="105290" y="17503"/>
                  </a:cubicBezTo>
                  <a:cubicBezTo>
                    <a:pt x="100630" y="19942"/>
                    <a:pt x="96082" y="22605"/>
                    <a:pt x="91618" y="25418"/>
                  </a:cubicBezTo>
                  <a:cubicBezTo>
                    <a:pt x="91542" y="25466"/>
                    <a:pt x="91462" y="25518"/>
                    <a:pt x="91387" y="25566"/>
                  </a:cubicBezTo>
                  <a:cubicBezTo>
                    <a:pt x="82793" y="31003"/>
                    <a:pt x="74546" y="37034"/>
                    <a:pt x="66857" y="43771"/>
                  </a:cubicBezTo>
                  <a:cubicBezTo>
                    <a:pt x="66482" y="44105"/>
                    <a:pt x="66227" y="44520"/>
                    <a:pt x="65928" y="44914"/>
                  </a:cubicBezTo>
                  <a:cubicBezTo>
                    <a:pt x="25275" y="81323"/>
                    <a:pt x="0" y="134157"/>
                    <a:pt x="0" y="191116"/>
                  </a:cubicBezTo>
                  <a:cubicBezTo>
                    <a:pt x="0" y="267818"/>
                    <a:pt x="44328" y="334329"/>
                    <a:pt x="108686" y="366476"/>
                  </a:cubicBezTo>
                  <a:cubicBezTo>
                    <a:pt x="108801" y="366539"/>
                    <a:pt x="108873" y="366647"/>
                    <a:pt x="108989" y="366702"/>
                  </a:cubicBezTo>
                  <a:cubicBezTo>
                    <a:pt x="109447" y="366930"/>
                    <a:pt x="109910" y="367118"/>
                    <a:pt x="110368" y="367340"/>
                  </a:cubicBezTo>
                  <a:cubicBezTo>
                    <a:pt x="112011" y="368138"/>
                    <a:pt x="113672" y="368875"/>
                    <a:pt x="115338" y="369633"/>
                  </a:cubicBezTo>
                  <a:cubicBezTo>
                    <a:pt x="118117" y="370880"/>
                    <a:pt x="120907" y="372072"/>
                    <a:pt x="123721" y="373192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1" name="Google Shape;7601;ge48d01fb7f_0_3011"/>
            <p:cNvSpPr/>
            <p:nvPr/>
          </p:nvSpPr>
          <p:spPr>
            <a:xfrm>
              <a:off x="190012" y="1718430"/>
              <a:ext cx="104356" cy="81632"/>
            </a:xfrm>
            <a:custGeom>
              <a:avLst/>
              <a:gdLst/>
              <a:ahLst/>
              <a:cxnLst/>
              <a:rect l="l" t="t" r="r" b="b"/>
              <a:pathLst>
                <a:path w="104356" h="81632" extrusionOk="0">
                  <a:moveTo>
                    <a:pt x="75176" y="17690"/>
                  </a:moveTo>
                  <a:lnTo>
                    <a:pt x="52579" y="23342"/>
                  </a:lnTo>
                  <a:lnTo>
                    <a:pt x="41869" y="7275"/>
                  </a:lnTo>
                  <a:cubicBezTo>
                    <a:pt x="38831" y="2718"/>
                    <a:pt x="33753" y="0"/>
                    <a:pt x="28285" y="0"/>
                  </a:cubicBezTo>
                  <a:lnTo>
                    <a:pt x="16327" y="0"/>
                  </a:lnTo>
                  <a:cubicBezTo>
                    <a:pt x="7322" y="0"/>
                    <a:pt x="0" y="7327"/>
                    <a:pt x="0" y="16327"/>
                  </a:cubicBezTo>
                  <a:lnTo>
                    <a:pt x="0" y="37441"/>
                  </a:lnTo>
                  <a:cubicBezTo>
                    <a:pt x="0" y="41797"/>
                    <a:pt x="1698" y="45895"/>
                    <a:pt x="4783" y="48980"/>
                  </a:cubicBezTo>
                  <a:lnTo>
                    <a:pt x="32653" y="76850"/>
                  </a:lnTo>
                  <a:cubicBezTo>
                    <a:pt x="35691" y="79895"/>
                    <a:pt x="39904" y="81633"/>
                    <a:pt x="44197" y="81633"/>
                  </a:cubicBezTo>
                  <a:lnTo>
                    <a:pt x="76587" y="81633"/>
                  </a:lnTo>
                  <a:cubicBezTo>
                    <a:pt x="82825" y="81633"/>
                    <a:pt x="88417" y="78174"/>
                    <a:pt x="91191" y="72613"/>
                  </a:cubicBezTo>
                  <a:lnTo>
                    <a:pt x="102627" y="49733"/>
                  </a:lnTo>
                  <a:cubicBezTo>
                    <a:pt x="105780" y="43439"/>
                    <a:pt x="104540" y="35862"/>
                    <a:pt x="99566" y="30884"/>
                  </a:cubicBezTo>
                  <a:lnTo>
                    <a:pt x="90677" y="21995"/>
                  </a:lnTo>
                  <a:cubicBezTo>
                    <a:pt x="86643" y="17945"/>
                    <a:pt x="80669" y="16303"/>
                    <a:pt x="75176" y="17690"/>
                  </a:cubicBezTo>
                  <a:close/>
                  <a:moveTo>
                    <a:pt x="76587" y="65306"/>
                  </a:moveTo>
                  <a:lnTo>
                    <a:pt x="44197" y="65306"/>
                  </a:lnTo>
                  <a:lnTo>
                    <a:pt x="16327" y="37441"/>
                  </a:lnTo>
                  <a:lnTo>
                    <a:pt x="16327" y="16327"/>
                  </a:lnTo>
                  <a:lnTo>
                    <a:pt x="28285" y="16327"/>
                  </a:lnTo>
                  <a:lnTo>
                    <a:pt x="38995" y="32394"/>
                  </a:lnTo>
                  <a:cubicBezTo>
                    <a:pt x="42817" y="38119"/>
                    <a:pt x="49845" y="40837"/>
                    <a:pt x="56529" y="39179"/>
                  </a:cubicBezTo>
                  <a:lnTo>
                    <a:pt x="79126" y="33531"/>
                  </a:lnTo>
                  <a:lnTo>
                    <a:pt x="88027" y="42427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2" name="Google Shape;7602;ge48d01fb7f_0_3011"/>
            <p:cNvSpPr/>
            <p:nvPr/>
          </p:nvSpPr>
          <p:spPr>
            <a:xfrm>
              <a:off x="404620" y="1669450"/>
              <a:ext cx="103760" cy="89796"/>
            </a:xfrm>
            <a:custGeom>
              <a:avLst/>
              <a:gdLst/>
              <a:ahLst/>
              <a:cxnLst/>
              <a:rect l="l" t="t" r="r" b="b"/>
              <a:pathLst>
                <a:path w="103760" h="89796" extrusionOk="0">
                  <a:moveTo>
                    <a:pt x="32767" y="0"/>
                  </a:moveTo>
                  <a:cubicBezTo>
                    <a:pt x="29534" y="0"/>
                    <a:pt x="26405" y="949"/>
                    <a:pt x="23711" y="2747"/>
                  </a:cubicBezTo>
                  <a:lnTo>
                    <a:pt x="7272" y="13700"/>
                  </a:lnTo>
                  <a:cubicBezTo>
                    <a:pt x="428" y="18256"/>
                    <a:pt x="-1956" y="27237"/>
                    <a:pt x="1720" y="34591"/>
                  </a:cubicBezTo>
                  <a:lnTo>
                    <a:pt x="13770" y="58670"/>
                  </a:lnTo>
                  <a:cubicBezTo>
                    <a:pt x="15157" y="61448"/>
                    <a:pt x="17304" y="63756"/>
                    <a:pt x="19972" y="65367"/>
                  </a:cubicBezTo>
                  <a:lnTo>
                    <a:pt x="56814" y="87473"/>
                  </a:lnTo>
                  <a:cubicBezTo>
                    <a:pt x="59345" y="88991"/>
                    <a:pt x="62251" y="89796"/>
                    <a:pt x="65205" y="89796"/>
                  </a:cubicBezTo>
                  <a:lnTo>
                    <a:pt x="87434" y="89796"/>
                  </a:lnTo>
                  <a:cubicBezTo>
                    <a:pt x="96438" y="89796"/>
                    <a:pt x="103761" y="82474"/>
                    <a:pt x="103761" y="73470"/>
                  </a:cubicBezTo>
                  <a:lnTo>
                    <a:pt x="103761" y="54868"/>
                  </a:lnTo>
                  <a:cubicBezTo>
                    <a:pt x="103761" y="47832"/>
                    <a:pt x="99273" y="41602"/>
                    <a:pt x="92600" y="39382"/>
                  </a:cubicBezTo>
                  <a:lnTo>
                    <a:pt x="76904" y="34148"/>
                  </a:lnTo>
                  <a:cubicBezTo>
                    <a:pt x="76904" y="34148"/>
                    <a:pt x="76896" y="34148"/>
                    <a:pt x="76887" y="34132"/>
                  </a:cubicBezTo>
                  <a:lnTo>
                    <a:pt x="64339" y="9041"/>
                  </a:lnTo>
                  <a:cubicBezTo>
                    <a:pt x="61565" y="3464"/>
                    <a:pt x="55973" y="0"/>
                    <a:pt x="49735" y="0"/>
                  </a:cubicBezTo>
                  <a:close/>
                  <a:moveTo>
                    <a:pt x="62290" y="41446"/>
                  </a:moveTo>
                  <a:cubicBezTo>
                    <a:pt x="62290" y="41446"/>
                    <a:pt x="62299" y="41454"/>
                    <a:pt x="62299" y="41454"/>
                  </a:cubicBezTo>
                  <a:cubicBezTo>
                    <a:pt x="64252" y="45349"/>
                    <a:pt x="67596" y="48246"/>
                    <a:pt x="71729" y="49626"/>
                  </a:cubicBezTo>
                  <a:lnTo>
                    <a:pt x="87434" y="54868"/>
                  </a:lnTo>
                  <a:lnTo>
                    <a:pt x="87434" y="73470"/>
                  </a:lnTo>
                  <a:lnTo>
                    <a:pt x="65205" y="73470"/>
                  </a:lnTo>
                  <a:lnTo>
                    <a:pt x="28366" y="51363"/>
                  </a:lnTo>
                  <a:lnTo>
                    <a:pt x="16317" y="27284"/>
                  </a:lnTo>
                  <a:lnTo>
                    <a:pt x="32767" y="16327"/>
                  </a:lnTo>
                  <a:lnTo>
                    <a:pt x="49735" y="16327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3" name="Google Shape;7603;ge48d01fb7f_0_3011"/>
            <p:cNvSpPr/>
            <p:nvPr/>
          </p:nvSpPr>
          <p:spPr>
            <a:xfrm>
              <a:off x="279804" y="1449049"/>
              <a:ext cx="359188" cy="163258"/>
            </a:xfrm>
            <a:custGeom>
              <a:avLst/>
              <a:gdLst/>
              <a:ahLst/>
              <a:cxnLst/>
              <a:rect l="l" t="t" r="r" b="b"/>
              <a:pathLst>
                <a:path w="359188" h="163258" extrusionOk="0">
                  <a:moveTo>
                    <a:pt x="4787" y="80893"/>
                  </a:moveTo>
                  <a:lnTo>
                    <a:pt x="89800" y="119537"/>
                  </a:lnTo>
                  <a:lnTo>
                    <a:pt x="89800" y="126903"/>
                  </a:lnTo>
                  <a:cubicBezTo>
                    <a:pt x="89800" y="130379"/>
                    <a:pt x="92012" y="133480"/>
                    <a:pt x="95301" y="134616"/>
                  </a:cubicBezTo>
                  <a:lnTo>
                    <a:pt x="176934" y="162820"/>
                  </a:lnTo>
                  <a:cubicBezTo>
                    <a:pt x="177790" y="163116"/>
                    <a:pt x="178699" y="163259"/>
                    <a:pt x="179596" y="163259"/>
                  </a:cubicBezTo>
                  <a:cubicBezTo>
                    <a:pt x="180493" y="163259"/>
                    <a:pt x="181402" y="163116"/>
                    <a:pt x="182259" y="162813"/>
                  </a:cubicBezTo>
                  <a:lnTo>
                    <a:pt x="263892" y="134608"/>
                  </a:lnTo>
                  <a:cubicBezTo>
                    <a:pt x="267180" y="133480"/>
                    <a:pt x="269393" y="130379"/>
                    <a:pt x="269393" y="126894"/>
                  </a:cubicBezTo>
                  <a:lnTo>
                    <a:pt x="269393" y="119529"/>
                  </a:lnTo>
                  <a:lnTo>
                    <a:pt x="342862" y="86134"/>
                  </a:lnTo>
                  <a:lnTo>
                    <a:pt x="342862" y="114279"/>
                  </a:lnTo>
                  <a:lnTo>
                    <a:pt x="359189" y="114279"/>
                  </a:lnTo>
                  <a:lnTo>
                    <a:pt x="359189" y="73463"/>
                  </a:lnTo>
                  <a:lnTo>
                    <a:pt x="359149" y="73463"/>
                  </a:lnTo>
                  <a:cubicBezTo>
                    <a:pt x="359149" y="73375"/>
                    <a:pt x="359181" y="73291"/>
                    <a:pt x="359181" y="73212"/>
                  </a:cubicBezTo>
                  <a:cubicBezTo>
                    <a:pt x="359082" y="69923"/>
                    <a:pt x="357008" y="67005"/>
                    <a:pt x="353932" y="65841"/>
                  </a:cubicBezTo>
                  <a:lnTo>
                    <a:pt x="182502" y="535"/>
                  </a:lnTo>
                  <a:cubicBezTo>
                    <a:pt x="180625" y="-178"/>
                    <a:pt x="178568" y="-178"/>
                    <a:pt x="176683" y="535"/>
                  </a:cubicBezTo>
                  <a:lnTo>
                    <a:pt x="5254" y="65841"/>
                  </a:lnTo>
                  <a:cubicBezTo>
                    <a:pt x="2176" y="67017"/>
                    <a:pt x="104" y="69923"/>
                    <a:pt x="4" y="73212"/>
                  </a:cubicBezTo>
                  <a:cubicBezTo>
                    <a:pt x="-96" y="76500"/>
                    <a:pt x="1794" y="79529"/>
                    <a:pt x="4787" y="80893"/>
                  </a:cubicBezTo>
                  <a:close/>
                  <a:moveTo>
                    <a:pt x="253066" y="121079"/>
                  </a:moveTo>
                  <a:lnTo>
                    <a:pt x="179596" y="146462"/>
                  </a:lnTo>
                  <a:lnTo>
                    <a:pt x="106127" y="121079"/>
                  </a:lnTo>
                  <a:lnTo>
                    <a:pt x="106127" y="79537"/>
                  </a:lnTo>
                  <a:lnTo>
                    <a:pt x="130338" y="72271"/>
                  </a:lnTo>
                  <a:cubicBezTo>
                    <a:pt x="142403" y="68648"/>
                    <a:pt x="154732" y="66388"/>
                    <a:pt x="167124" y="65483"/>
                  </a:cubicBezTo>
                  <a:cubicBezTo>
                    <a:pt x="167646" y="65439"/>
                    <a:pt x="168169" y="65455"/>
                    <a:pt x="168690" y="65423"/>
                  </a:cubicBezTo>
                  <a:cubicBezTo>
                    <a:pt x="169612" y="65367"/>
                    <a:pt x="170536" y="65367"/>
                    <a:pt x="171465" y="65327"/>
                  </a:cubicBezTo>
                  <a:lnTo>
                    <a:pt x="171433" y="122442"/>
                  </a:lnTo>
                  <a:lnTo>
                    <a:pt x="187760" y="122442"/>
                  </a:lnTo>
                  <a:lnTo>
                    <a:pt x="187791" y="65327"/>
                  </a:lnTo>
                  <a:cubicBezTo>
                    <a:pt x="188249" y="65351"/>
                    <a:pt x="188717" y="65351"/>
                    <a:pt x="189171" y="65375"/>
                  </a:cubicBezTo>
                  <a:cubicBezTo>
                    <a:pt x="189932" y="65415"/>
                    <a:pt x="190689" y="65407"/>
                    <a:pt x="191450" y="65455"/>
                  </a:cubicBezTo>
                  <a:cubicBezTo>
                    <a:pt x="203835" y="66340"/>
                    <a:pt x="216160" y="68576"/>
                    <a:pt x="228233" y="72167"/>
                  </a:cubicBezTo>
                  <a:lnTo>
                    <a:pt x="253066" y="79553"/>
                  </a:lnTo>
                  <a:close/>
                  <a:moveTo>
                    <a:pt x="179596" y="16894"/>
                  </a:moveTo>
                  <a:lnTo>
                    <a:pt x="329832" y="74124"/>
                  </a:lnTo>
                  <a:lnTo>
                    <a:pt x="269393" y="101604"/>
                  </a:lnTo>
                  <a:lnTo>
                    <a:pt x="269393" y="73463"/>
                  </a:lnTo>
                  <a:cubicBezTo>
                    <a:pt x="269393" y="72566"/>
                    <a:pt x="269245" y="71685"/>
                    <a:pt x="268970" y="70868"/>
                  </a:cubicBezTo>
                  <a:cubicBezTo>
                    <a:pt x="268778" y="70322"/>
                    <a:pt x="268464" y="69839"/>
                    <a:pt x="268177" y="69349"/>
                  </a:cubicBezTo>
                  <a:cubicBezTo>
                    <a:pt x="268029" y="69106"/>
                    <a:pt x="267950" y="68819"/>
                    <a:pt x="267774" y="68592"/>
                  </a:cubicBezTo>
                  <a:cubicBezTo>
                    <a:pt x="267452" y="68149"/>
                    <a:pt x="267009" y="67807"/>
                    <a:pt x="266595" y="67440"/>
                  </a:cubicBezTo>
                  <a:cubicBezTo>
                    <a:pt x="266363" y="67237"/>
                    <a:pt x="266183" y="66974"/>
                    <a:pt x="265932" y="66794"/>
                  </a:cubicBezTo>
                  <a:cubicBezTo>
                    <a:pt x="265614" y="66567"/>
                    <a:pt x="265211" y="66451"/>
                    <a:pt x="264853" y="66272"/>
                  </a:cubicBezTo>
                  <a:cubicBezTo>
                    <a:pt x="264430" y="66061"/>
                    <a:pt x="264040" y="65790"/>
                    <a:pt x="263573" y="65642"/>
                  </a:cubicBezTo>
                  <a:lnTo>
                    <a:pt x="233538" y="56630"/>
                  </a:lnTo>
                  <a:cubicBezTo>
                    <a:pt x="220086" y="52600"/>
                    <a:pt x="206346" y="50125"/>
                    <a:pt x="192535" y="49164"/>
                  </a:cubicBezTo>
                  <a:cubicBezTo>
                    <a:pt x="192412" y="49156"/>
                    <a:pt x="192291" y="49156"/>
                    <a:pt x="192160" y="49144"/>
                  </a:cubicBezTo>
                  <a:cubicBezTo>
                    <a:pt x="187971" y="48861"/>
                    <a:pt x="179318" y="48706"/>
                    <a:pt x="179182" y="48706"/>
                  </a:cubicBezTo>
                  <a:cubicBezTo>
                    <a:pt x="176257" y="48706"/>
                    <a:pt x="173342" y="48885"/>
                    <a:pt x="170429" y="49025"/>
                  </a:cubicBezTo>
                  <a:cubicBezTo>
                    <a:pt x="168902" y="49096"/>
                    <a:pt x="167368" y="49088"/>
                    <a:pt x="165841" y="49204"/>
                  </a:cubicBezTo>
                  <a:cubicBezTo>
                    <a:pt x="152069" y="50200"/>
                    <a:pt x="138374" y="52704"/>
                    <a:pt x="124969" y="56761"/>
                  </a:cubicBezTo>
                  <a:lnTo>
                    <a:pt x="95899" y="65562"/>
                  </a:lnTo>
                  <a:lnTo>
                    <a:pt x="95611" y="65642"/>
                  </a:lnTo>
                  <a:lnTo>
                    <a:pt x="95596" y="65654"/>
                  </a:lnTo>
                  <a:cubicBezTo>
                    <a:pt x="94910" y="65857"/>
                    <a:pt x="94316" y="66208"/>
                    <a:pt x="93727" y="66567"/>
                  </a:cubicBezTo>
                  <a:cubicBezTo>
                    <a:pt x="93579" y="66655"/>
                    <a:pt x="93392" y="66698"/>
                    <a:pt x="93252" y="66794"/>
                  </a:cubicBezTo>
                  <a:cubicBezTo>
                    <a:pt x="91132" y="68297"/>
                    <a:pt x="89800" y="70764"/>
                    <a:pt x="89800" y="73463"/>
                  </a:cubicBezTo>
                  <a:lnTo>
                    <a:pt x="89800" y="101604"/>
                  </a:lnTo>
                  <a:lnTo>
                    <a:pt x="29361" y="74132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4" name="Google Shape;7604;ge48d01fb7f_0_3011"/>
            <p:cNvSpPr/>
            <p:nvPr/>
          </p:nvSpPr>
          <p:spPr>
            <a:xfrm>
              <a:off x="606340" y="1571491"/>
              <a:ext cx="48979" cy="48979"/>
            </a:xfrm>
            <a:custGeom>
              <a:avLst/>
              <a:gdLst/>
              <a:ahLst/>
              <a:cxnLst/>
              <a:rect l="l" t="t" r="r" b="b"/>
              <a:pathLst>
                <a:path w="48979" h="48979" extrusionOk="0">
                  <a:moveTo>
                    <a:pt x="0" y="24490"/>
                  </a:moveTo>
                  <a:lnTo>
                    <a:pt x="0" y="48980"/>
                  </a:lnTo>
                  <a:lnTo>
                    <a:pt x="16327" y="48980"/>
                  </a:lnTo>
                  <a:lnTo>
                    <a:pt x="16327" y="24490"/>
                  </a:lnTo>
                  <a:cubicBezTo>
                    <a:pt x="16327" y="19994"/>
                    <a:pt x="19986" y="16327"/>
                    <a:pt x="24490" y="16327"/>
                  </a:cubicBezTo>
                  <a:cubicBezTo>
                    <a:pt x="28994" y="16327"/>
                    <a:pt x="32653" y="19994"/>
                    <a:pt x="32653" y="24490"/>
                  </a:cubicBezTo>
                  <a:lnTo>
                    <a:pt x="32653" y="48980"/>
                  </a:lnTo>
                  <a:lnTo>
                    <a:pt x="48980" y="48980"/>
                  </a:lnTo>
                  <a:lnTo>
                    <a:pt x="48980" y="24490"/>
                  </a:lnTo>
                  <a:cubicBezTo>
                    <a:pt x="48980" y="10990"/>
                    <a:pt x="37990" y="0"/>
                    <a:pt x="24490" y="0"/>
                  </a:cubicBezTo>
                  <a:cubicBezTo>
                    <a:pt x="10990" y="0"/>
                    <a:pt x="0" y="10990"/>
                    <a:pt x="0" y="2449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5" name="Google Shape;7605;ge48d01fb7f_0_3011"/>
            <p:cNvSpPr/>
            <p:nvPr/>
          </p:nvSpPr>
          <p:spPr>
            <a:xfrm>
              <a:off x="622667" y="1644960"/>
              <a:ext cx="16326" cy="24489"/>
            </a:xfrm>
            <a:custGeom>
              <a:avLst/>
              <a:gdLst/>
              <a:ahLst/>
              <a:cxnLst/>
              <a:rect l="l" t="t" r="r" b="b"/>
              <a:pathLst>
                <a:path w="16326" h="24489" extrusionOk="0">
                  <a:moveTo>
                    <a:pt x="0" y="0"/>
                  </a:moveTo>
                  <a:lnTo>
                    <a:pt x="16327" y="0"/>
                  </a:lnTo>
                  <a:lnTo>
                    <a:pt x="16327" y="24490"/>
                  </a:lnTo>
                  <a:lnTo>
                    <a:pt x="0" y="24490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6" name="Google Shape;7606;ge48d01fb7f_0_3011"/>
            <p:cNvSpPr/>
            <p:nvPr/>
          </p:nvSpPr>
          <p:spPr>
            <a:xfrm>
              <a:off x="642138" y="1634374"/>
              <a:ext cx="26383" cy="29372"/>
            </a:xfrm>
            <a:custGeom>
              <a:avLst/>
              <a:gdLst/>
              <a:ahLst/>
              <a:cxnLst/>
              <a:rect l="l" t="t" r="r" b="b"/>
              <a:pathLst>
                <a:path w="26383" h="29372" extrusionOk="0">
                  <a:moveTo>
                    <a:pt x="0" y="8163"/>
                  </a:moveTo>
                  <a:lnTo>
                    <a:pt x="14142" y="0"/>
                  </a:lnTo>
                  <a:lnTo>
                    <a:pt x="26384" y="21209"/>
                  </a:lnTo>
                  <a:lnTo>
                    <a:pt x="12241" y="29373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7" name="Google Shape;7607;ge48d01fb7f_0_3011"/>
            <p:cNvSpPr/>
            <p:nvPr/>
          </p:nvSpPr>
          <p:spPr>
            <a:xfrm>
              <a:off x="593146" y="1634342"/>
              <a:ext cx="26383" cy="29372"/>
            </a:xfrm>
            <a:custGeom>
              <a:avLst/>
              <a:gdLst/>
              <a:ahLst/>
              <a:cxnLst/>
              <a:rect l="l" t="t" r="r" b="b"/>
              <a:pathLst>
                <a:path w="26383" h="29372" extrusionOk="0">
                  <a:moveTo>
                    <a:pt x="0" y="21209"/>
                  </a:moveTo>
                  <a:lnTo>
                    <a:pt x="12241" y="0"/>
                  </a:lnTo>
                  <a:lnTo>
                    <a:pt x="26384" y="8159"/>
                  </a:lnTo>
                  <a:lnTo>
                    <a:pt x="14139" y="29373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8" name="Google Shape;7608;ge48d01fb7f_0_3011"/>
            <p:cNvSpPr/>
            <p:nvPr/>
          </p:nvSpPr>
          <p:spPr>
            <a:xfrm>
              <a:off x="443074" y="1693940"/>
              <a:ext cx="228572" cy="244898"/>
            </a:xfrm>
            <a:custGeom>
              <a:avLst/>
              <a:gdLst/>
              <a:ahLst/>
              <a:cxnLst/>
              <a:rect l="l" t="t" r="r" b="b"/>
              <a:pathLst>
                <a:path w="228572" h="244898" extrusionOk="0">
                  <a:moveTo>
                    <a:pt x="210448" y="82582"/>
                  </a:moveTo>
                  <a:cubicBezTo>
                    <a:pt x="211584" y="79755"/>
                    <a:pt x="212246" y="76694"/>
                    <a:pt x="212246" y="73470"/>
                  </a:cubicBezTo>
                  <a:lnTo>
                    <a:pt x="212246" y="24490"/>
                  </a:lnTo>
                  <a:cubicBezTo>
                    <a:pt x="212246" y="10990"/>
                    <a:pt x="201256" y="0"/>
                    <a:pt x="187756" y="0"/>
                  </a:cubicBezTo>
                  <a:lnTo>
                    <a:pt x="106123" y="0"/>
                  </a:lnTo>
                  <a:lnTo>
                    <a:pt x="106123" y="16327"/>
                  </a:lnTo>
                  <a:lnTo>
                    <a:pt x="114286" y="16327"/>
                  </a:lnTo>
                  <a:lnTo>
                    <a:pt x="114286" y="81633"/>
                  </a:lnTo>
                  <a:lnTo>
                    <a:pt x="106123" y="81633"/>
                  </a:lnTo>
                  <a:lnTo>
                    <a:pt x="106123" y="97960"/>
                  </a:lnTo>
                  <a:lnTo>
                    <a:pt x="138776" y="97960"/>
                  </a:lnTo>
                  <a:lnTo>
                    <a:pt x="138776" y="146939"/>
                  </a:lnTo>
                  <a:lnTo>
                    <a:pt x="81633" y="146939"/>
                  </a:lnTo>
                  <a:lnTo>
                    <a:pt x="81633" y="163266"/>
                  </a:lnTo>
                  <a:lnTo>
                    <a:pt x="114286" y="163266"/>
                  </a:lnTo>
                  <a:lnTo>
                    <a:pt x="114286" y="228572"/>
                  </a:lnTo>
                  <a:lnTo>
                    <a:pt x="0" y="228572"/>
                  </a:lnTo>
                  <a:lnTo>
                    <a:pt x="0" y="244899"/>
                  </a:lnTo>
                  <a:lnTo>
                    <a:pt x="179593" y="244899"/>
                  </a:lnTo>
                  <a:cubicBezTo>
                    <a:pt x="193093" y="244899"/>
                    <a:pt x="204082" y="233914"/>
                    <a:pt x="204082" y="220409"/>
                  </a:cubicBezTo>
                  <a:lnTo>
                    <a:pt x="204082" y="171429"/>
                  </a:lnTo>
                  <a:cubicBezTo>
                    <a:pt x="204082" y="168560"/>
                    <a:pt x="203497" y="165833"/>
                    <a:pt x="202579" y="163266"/>
                  </a:cubicBezTo>
                  <a:lnTo>
                    <a:pt x="204082" y="163266"/>
                  </a:lnTo>
                  <a:cubicBezTo>
                    <a:pt x="217582" y="163266"/>
                    <a:pt x="228572" y="152281"/>
                    <a:pt x="228572" y="138776"/>
                  </a:cubicBezTo>
                  <a:lnTo>
                    <a:pt x="228572" y="106123"/>
                  </a:lnTo>
                  <a:cubicBezTo>
                    <a:pt x="228572" y="94835"/>
                    <a:pt x="220859" y="85400"/>
                    <a:pt x="210448" y="82582"/>
                  </a:cubicBezTo>
                  <a:close/>
                  <a:moveTo>
                    <a:pt x="195919" y="24490"/>
                  </a:moveTo>
                  <a:lnTo>
                    <a:pt x="195919" y="73470"/>
                  </a:lnTo>
                  <a:cubicBezTo>
                    <a:pt x="195919" y="77970"/>
                    <a:pt x="192260" y="81633"/>
                    <a:pt x="187756" y="81633"/>
                  </a:cubicBezTo>
                  <a:lnTo>
                    <a:pt x="163266" y="81633"/>
                  </a:lnTo>
                  <a:lnTo>
                    <a:pt x="163266" y="16327"/>
                  </a:lnTo>
                  <a:lnTo>
                    <a:pt x="187756" y="16327"/>
                  </a:lnTo>
                  <a:cubicBezTo>
                    <a:pt x="192260" y="16327"/>
                    <a:pt x="195919" y="19994"/>
                    <a:pt x="195919" y="24490"/>
                  </a:cubicBezTo>
                  <a:close/>
                  <a:moveTo>
                    <a:pt x="130613" y="16327"/>
                  </a:moveTo>
                  <a:lnTo>
                    <a:pt x="146939" y="16327"/>
                  </a:lnTo>
                  <a:lnTo>
                    <a:pt x="146939" y="81633"/>
                  </a:lnTo>
                  <a:lnTo>
                    <a:pt x="130613" y="81633"/>
                  </a:lnTo>
                  <a:close/>
                  <a:moveTo>
                    <a:pt x="155103" y="97960"/>
                  </a:moveTo>
                  <a:lnTo>
                    <a:pt x="171429" y="97960"/>
                  </a:lnTo>
                  <a:lnTo>
                    <a:pt x="171429" y="146939"/>
                  </a:lnTo>
                  <a:lnTo>
                    <a:pt x="155103" y="146939"/>
                  </a:lnTo>
                  <a:close/>
                  <a:moveTo>
                    <a:pt x="130613" y="228572"/>
                  </a:moveTo>
                  <a:lnTo>
                    <a:pt x="130613" y="163266"/>
                  </a:lnTo>
                  <a:lnTo>
                    <a:pt x="146939" y="163266"/>
                  </a:lnTo>
                  <a:lnTo>
                    <a:pt x="146939" y="228572"/>
                  </a:lnTo>
                  <a:close/>
                  <a:moveTo>
                    <a:pt x="187756" y="171429"/>
                  </a:moveTo>
                  <a:lnTo>
                    <a:pt x="187756" y="220409"/>
                  </a:lnTo>
                  <a:cubicBezTo>
                    <a:pt x="187756" y="224909"/>
                    <a:pt x="184097" y="228572"/>
                    <a:pt x="179593" y="228572"/>
                  </a:cubicBezTo>
                  <a:lnTo>
                    <a:pt x="163266" y="228572"/>
                  </a:lnTo>
                  <a:lnTo>
                    <a:pt x="163266" y="163266"/>
                  </a:lnTo>
                  <a:lnTo>
                    <a:pt x="179593" y="163266"/>
                  </a:lnTo>
                  <a:cubicBezTo>
                    <a:pt x="184097" y="163266"/>
                    <a:pt x="187756" y="166933"/>
                    <a:pt x="187756" y="171429"/>
                  </a:cubicBezTo>
                  <a:close/>
                  <a:moveTo>
                    <a:pt x="212246" y="138776"/>
                  </a:moveTo>
                  <a:cubicBezTo>
                    <a:pt x="212246" y="143276"/>
                    <a:pt x="208587" y="146939"/>
                    <a:pt x="204082" y="146939"/>
                  </a:cubicBezTo>
                  <a:lnTo>
                    <a:pt x="187756" y="146939"/>
                  </a:lnTo>
                  <a:lnTo>
                    <a:pt x="187756" y="97960"/>
                  </a:lnTo>
                  <a:lnTo>
                    <a:pt x="204082" y="97960"/>
                  </a:lnTo>
                  <a:cubicBezTo>
                    <a:pt x="208587" y="97960"/>
                    <a:pt x="212246" y="101627"/>
                    <a:pt x="212246" y="106123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609" name="Google Shape;7609;ge48d01fb7f_0_3011"/>
          <p:cNvSpPr txBox="1"/>
          <p:nvPr/>
        </p:nvSpPr>
        <p:spPr>
          <a:xfrm>
            <a:off x="31626" y="2685099"/>
            <a:ext cx="763500" cy="1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THE UNIVESITY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10" name="Google Shape;7610;ge48d01fb7f_0_3011"/>
          <p:cNvSpPr txBox="1"/>
          <p:nvPr/>
        </p:nvSpPr>
        <p:spPr>
          <a:xfrm>
            <a:off x="31626" y="3648419"/>
            <a:ext cx="763500" cy="1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RECOGNITIONS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11" name="Google Shape;7611;ge48d01fb7f_0_3011"/>
          <p:cNvSpPr txBox="1"/>
          <p:nvPr/>
        </p:nvSpPr>
        <p:spPr>
          <a:xfrm>
            <a:off x="31626" y="5487969"/>
            <a:ext cx="763500" cy="1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INDUSTRY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12" name="Google Shape;7612;ge48d01fb7f_0_3011"/>
          <p:cNvSpPr txBox="1"/>
          <p:nvPr/>
        </p:nvSpPr>
        <p:spPr>
          <a:xfrm>
            <a:off x="31626" y="6407742"/>
            <a:ext cx="763500" cy="1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RESEARCH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7613" name="Google Shape;7613;ge48d01fb7f_0_3011"/>
          <p:cNvPicPr preferRelativeResize="0"/>
          <p:nvPr/>
        </p:nvPicPr>
        <p:blipFill rotWithShape="1">
          <a:blip r:embed="rId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22509" y="4951242"/>
            <a:ext cx="565458" cy="565458"/>
          </a:xfrm>
          <a:prstGeom prst="rect">
            <a:avLst/>
          </a:prstGeom>
          <a:noFill/>
          <a:ln>
            <a:noFill/>
          </a:ln>
        </p:spPr>
      </p:pic>
      <p:sp>
        <p:nvSpPr>
          <p:cNvPr id="7614" name="Google Shape;7614;ge48d01fb7f_0_3011"/>
          <p:cNvSpPr txBox="1"/>
          <p:nvPr/>
        </p:nvSpPr>
        <p:spPr>
          <a:xfrm>
            <a:off x="31626" y="888367"/>
            <a:ext cx="763500" cy="1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DC88A7"/>
                </a:solidFill>
                <a:latin typeface="Arial"/>
                <a:ea typeface="Arial"/>
                <a:cs typeface="Arial"/>
                <a:sym typeface="Arial"/>
              </a:rPr>
              <a:t>AMRITA</a:t>
            </a:r>
            <a:endParaRPr sz="500" b="1" i="0" u="none" strike="noStrike" cap="none">
              <a:solidFill>
                <a:srgbClr val="DC88A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15" name="Google Shape;7615;ge48d01fb7f_0_3011"/>
          <p:cNvSpPr txBox="1"/>
          <p:nvPr/>
        </p:nvSpPr>
        <p:spPr>
          <a:xfrm>
            <a:off x="31626" y="1808869"/>
            <a:ext cx="763500" cy="1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DC88A7"/>
                </a:solidFill>
                <a:latin typeface="Arial"/>
                <a:ea typeface="Arial"/>
                <a:cs typeface="Arial"/>
                <a:sym typeface="Arial"/>
              </a:rPr>
              <a:t>MISSION &amp; VISION</a:t>
            </a:r>
            <a:endParaRPr sz="500" b="1" i="0" u="none" strike="noStrike" cap="none">
              <a:solidFill>
                <a:srgbClr val="DC88A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16" name="Google Shape;7616;ge48d01fb7f_0_3011">
            <a:hlinkClick r:id="rId5" action="ppaction://hlinksldjump"/>
          </p:cNvPr>
          <p:cNvSpPr/>
          <p:nvPr/>
        </p:nvSpPr>
        <p:spPr>
          <a:xfrm>
            <a:off x="22745" y="315776"/>
            <a:ext cx="746100" cy="7461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17" name="Google Shape;7617;ge48d01fb7f_0_3011">
            <a:hlinkClick r:id="rId6" action="ppaction://hlinksldjump"/>
          </p:cNvPr>
          <p:cNvSpPr/>
          <p:nvPr/>
        </p:nvSpPr>
        <p:spPr>
          <a:xfrm>
            <a:off x="22745" y="3993100"/>
            <a:ext cx="746100" cy="7461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18" name="Google Shape;7618;ge48d01fb7f_0_3011">
            <a:hlinkClick r:id="rId7" action="ppaction://hlinksldjump"/>
          </p:cNvPr>
          <p:cNvSpPr/>
          <p:nvPr/>
        </p:nvSpPr>
        <p:spPr>
          <a:xfrm>
            <a:off x="22745" y="1235107"/>
            <a:ext cx="746100" cy="7461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19" name="Google Shape;7619;ge48d01fb7f_0_3011">
            <a:hlinkClick r:id="rId8" action="ppaction://hlinksldjump"/>
          </p:cNvPr>
          <p:cNvSpPr/>
          <p:nvPr/>
        </p:nvSpPr>
        <p:spPr>
          <a:xfrm>
            <a:off x="22745" y="2154438"/>
            <a:ext cx="746100" cy="7461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20" name="Google Shape;7620;ge48d01fb7f_0_3011">
            <a:hlinkClick r:id="rId9" action="ppaction://hlinksldjump"/>
          </p:cNvPr>
          <p:cNvSpPr/>
          <p:nvPr/>
        </p:nvSpPr>
        <p:spPr>
          <a:xfrm>
            <a:off x="22745" y="3073769"/>
            <a:ext cx="746100" cy="7461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21" name="Google Shape;7621;ge48d01fb7f_0_3011">
            <a:hlinkClick r:id="rId10" action="ppaction://hlinksldjump"/>
          </p:cNvPr>
          <p:cNvSpPr/>
          <p:nvPr/>
        </p:nvSpPr>
        <p:spPr>
          <a:xfrm>
            <a:off x="22745" y="4912431"/>
            <a:ext cx="746100" cy="7461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22" name="Google Shape;7622;ge48d01fb7f_0_3011">
            <a:hlinkClick r:id="rId11" action="ppaction://hlinksldjump"/>
          </p:cNvPr>
          <p:cNvSpPr/>
          <p:nvPr/>
        </p:nvSpPr>
        <p:spPr>
          <a:xfrm>
            <a:off x="22745" y="5831762"/>
            <a:ext cx="746100" cy="7461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23" name="Google Shape;7623;ge48d01fb7f_0_3011"/>
          <p:cNvSpPr txBox="1">
            <a:spLocks noGrp="1"/>
          </p:cNvSpPr>
          <p:nvPr>
            <p:ph type="body" idx="1"/>
          </p:nvPr>
        </p:nvSpPr>
        <p:spPr>
          <a:xfrm>
            <a:off x="1695450" y="1212369"/>
            <a:ext cx="10547400" cy="46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</a:pPr>
            <a:r>
              <a:rPr lang="en-US"/>
              <a:t>Collaborations with World’s Leading 200+ Universities</a:t>
            </a:r>
            <a:endParaRPr/>
          </a:p>
        </p:txBody>
      </p:sp>
      <p:sp>
        <p:nvSpPr>
          <p:cNvPr id="7624" name="Google Shape;7624;ge48d01fb7f_0_3011"/>
          <p:cNvSpPr txBox="1">
            <a:spLocks noGrp="1"/>
          </p:cNvSpPr>
          <p:nvPr>
            <p:ph type="body" idx="2"/>
          </p:nvPr>
        </p:nvSpPr>
        <p:spPr>
          <a:xfrm>
            <a:off x="1682750" y="757655"/>
            <a:ext cx="10560000" cy="57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 lnSpcReduction="10000"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B8114F"/>
              </a:buClr>
              <a:buSzPts val="3600"/>
              <a:buNone/>
            </a:pPr>
            <a:r>
              <a:rPr lang="en-US"/>
              <a:t>International Collaborators</a:t>
            </a:r>
            <a:endParaRPr/>
          </a:p>
        </p:txBody>
      </p:sp>
      <p:sp>
        <p:nvSpPr>
          <p:cNvPr id="7625" name="Google Shape;7625;ge48d01fb7f_0_3011"/>
          <p:cNvSpPr/>
          <p:nvPr/>
        </p:nvSpPr>
        <p:spPr>
          <a:xfrm flipH="1">
            <a:off x="6304874" y="6507383"/>
            <a:ext cx="2957873" cy="354517"/>
          </a:xfrm>
          <a:custGeom>
            <a:avLst/>
            <a:gdLst/>
            <a:ahLst/>
            <a:cxnLst/>
            <a:rect l="l" t="t" r="r" b="b"/>
            <a:pathLst>
              <a:path w="9101148" h="1090823" extrusionOk="0">
                <a:moveTo>
                  <a:pt x="8011181" y="0"/>
                </a:moveTo>
                <a:lnTo>
                  <a:pt x="0" y="0"/>
                </a:lnTo>
                <a:lnTo>
                  <a:pt x="0" y="1090823"/>
                </a:lnTo>
                <a:lnTo>
                  <a:pt x="8555736" y="1090823"/>
                </a:lnTo>
                <a:lnTo>
                  <a:pt x="8556593" y="1090823"/>
                </a:lnTo>
                <a:lnTo>
                  <a:pt x="9101148" y="1090823"/>
                </a:lnTo>
                <a:cubicBezTo>
                  <a:pt x="8837578" y="1090823"/>
                  <a:pt x="8617674" y="903866"/>
                  <a:pt x="8566817" y="655331"/>
                </a:cubicBezTo>
                <a:lnTo>
                  <a:pt x="8556593" y="553913"/>
                </a:lnTo>
                <a:lnTo>
                  <a:pt x="8556593" y="545412"/>
                </a:lnTo>
                <a:lnTo>
                  <a:pt x="8545512" y="435492"/>
                </a:lnTo>
                <a:cubicBezTo>
                  <a:pt x="8494655" y="186957"/>
                  <a:pt x="8274751" y="0"/>
                  <a:pt x="8011181" y="0"/>
                </a:cubicBezTo>
                <a:close/>
              </a:path>
            </a:pathLst>
          </a:custGeom>
          <a:solidFill>
            <a:srgbClr val="BFBFBF"/>
          </a:solidFill>
          <a:ln w="127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626" name="Google Shape;7626;ge48d01fb7f_0_3011"/>
          <p:cNvGrpSpPr/>
          <p:nvPr/>
        </p:nvGrpSpPr>
        <p:grpSpPr>
          <a:xfrm>
            <a:off x="9257655" y="0"/>
            <a:ext cx="3270523" cy="6862800"/>
            <a:chOff x="9257655" y="0"/>
            <a:chExt cx="3270523" cy="6862800"/>
          </a:xfrm>
        </p:grpSpPr>
        <p:sp>
          <p:nvSpPr>
            <p:cNvPr id="7627" name="Google Shape;7627;ge48d01fb7f_0_3011"/>
            <p:cNvSpPr/>
            <p:nvPr/>
          </p:nvSpPr>
          <p:spPr>
            <a:xfrm>
              <a:off x="9257655" y="0"/>
              <a:ext cx="2717400" cy="68580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7628" name="Google Shape;7628;ge48d01fb7f_0_3011" descr="Harvard University Vector Logo | Free Download - (.SVG + .PNG ...">
              <a:hlinkClick r:id="rId12"/>
            </p:cNvPr>
            <p:cNvPicPr preferRelativeResize="0"/>
            <p:nvPr/>
          </p:nvPicPr>
          <p:blipFill rotWithShape="1">
            <a:blip r:embed="rId1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621035" y="5121837"/>
              <a:ext cx="2041524" cy="6223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7629" name="Google Shape;7629;ge48d01fb7f_0_3011"/>
            <p:cNvSpPr txBox="1"/>
            <p:nvPr/>
          </p:nvSpPr>
          <p:spPr>
            <a:xfrm>
              <a:off x="9598494" y="6067058"/>
              <a:ext cx="1909500" cy="448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60925" rIns="121900" bIns="6092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40427"/>
                </a:buClr>
                <a:buSzPts val="1400"/>
                <a:buFont typeface="Georgia"/>
                <a:buNone/>
              </a:pPr>
              <a:r>
                <a:rPr lang="en-US" sz="1400" b="0" i="0" u="none" strike="noStrike" cap="none">
                  <a:solidFill>
                    <a:srgbClr val="E40427"/>
                  </a:solidFill>
                  <a:latin typeface="Georgia"/>
                  <a:ea typeface="Georgia"/>
                  <a:cs typeface="Georgia"/>
                  <a:sym typeface="Georgia"/>
                </a:rPr>
                <a:t>T</a:t>
              </a:r>
              <a:r>
                <a:rPr lang="en-US" sz="1400" b="0" i="0" u="none" strike="noStrike" cap="none">
                  <a:solidFill>
                    <a:srgbClr val="B70E80"/>
                  </a:solidFill>
                  <a:latin typeface="Georgia"/>
                  <a:ea typeface="Georgia"/>
                  <a:cs typeface="Georgia"/>
                  <a:sym typeface="Georgia"/>
                </a:rPr>
                <a:t>H</a:t>
              </a:r>
              <a:r>
                <a:rPr lang="en-US" sz="1400" b="0" i="0" u="none" strike="noStrike" cap="none">
                  <a:solidFill>
                    <a:srgbClr val="1B61AC"/>
                  </a:solidFill>
                  <a:latin typeface="Georgia"/>
                  <a:ea typeface="Georgia"/>
                  <a:cs typeface="Georgia"/>
                  <a:sym typeface="Georgia"/>
                </a:rPr>
                <a:t>E</a:t>
              </a:r>
              <a:r>
                <a:rPr lang="en-US" sz="1400" b="0" i="0" u="none" strike="noStrike" cap="none">
                  <a:solidFill>
                    <a:srgbClr val="757070"/>
                  </a:solidFill>
                  <a:latin typeface="Georgia"/>
                  <a:ea typeface="Georgia"/>
                  <a:cs typeface="Georgia"/>
                  <a:sym typeface="Georgia"/>
                </a:rPr>
                <a:t> </a:t>
              </a:r>
              <a:r>
                <a:rPr lang="en-US" sz="1400" b="0" i="0" u="none" strike="noStrike" cap="none">
                  <a:solidFill>
                    <a:srgbClr val="A4123F"/>
                  </a:solidFill>
                  <a:latin typeface="Georgia"/>
                  <a:ea typeface="Georgia"/>
                  <a:cs typeface="Georgia"/>
                  <a:sym typeface="Georgia"/>
                </a:rPr>
                <a:t>World Rank</a:t>
              </a:r>
              <a:r>
                <a:rPr lang="en-US" sz="1800" b="0" i="0" u="none" strike="noStrike" cap="none">
                  <a:solidFill>
                    <a:srgbClr val="A4123F"/>
                  </a:solidFill>
                  <a:latin typeface="Arial"/>
                  <a:ea typeface="Arial"/>
                  <a:cs typeface="Arial"/>
                  <a:sym typeface="Arial"/>
                </a:rPr>
                <a:t>: </a:t>
              </a:r>
              <a:r>
                <a:rPr lang="en-US" sz="2000" b="0" i="0" u="none" strike="noStrike" cap="none">
                  <a:solidFill>
                    <a:srgbClr val="A4123F"/>
                  </a:solidFill>
                  <a:latin typeface="Arial"/>
                  <a:ea typeface="Arial"/>
                  <a:cs typeface="Arial"/>
                  <a:sym typeface="Arial"/>
                </a:rPr>
                <a:t>7</a:t>
              </a:r>
              <a:endParaRPr sz="1600" b="0" i="0" u="none" strike="noStrike" cap="none">
                <a:solidFill>
                  <a:srgbClr val="A4123F"/>
                </a:solidFill>
                <a:latin typeface="Georgia"/>
                <a:ea typeface="Georgia"/>
                <a:cs typeface="Georgia"/>
                <a:sym typeface="Georgia"/>
              </a:endParaRPr>
            </a:p>
          </p:txBody>
        </p:sp>
        <p:pic>
          <p:nvPicPr>
            <p:cNvPr id="7630" name="Google Shape;7630;ge48d01fb7f_0_3011"/>
            <p:cNvPicPr preferRelativeResize="0"/>
            <p:nvPr/>
          </p:nvPicPr>
          <p:blipFill rotWithShape="1">
            <a:blip r:embed="rId14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562013" y="3559184"/>
              <a:ext cx="1968783" cy="6096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7631" name="Google Shape;7631;ge48d01fb7f_0_3011"/>
            <p:cNvSpPr txBox="1"/>
            <p:nvPr/>
          </p:nvSpPr>
          <p:spPr>
            <a:xfrm>
              <a:off x="9547866" y="4527471"/>
              <a:ext cx="1909500" cy="448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60925" rIns="121900" bIns="6092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40427"/>
                </a:buClr>
                <a:buSzPts val="1400"/>
                <a:buFont typeface="Georgia"/>
                <a:buNone/>
              </a:pPr>
              <a:r>
                <a:rPr lang="en-US" sz="1400" b="0" i="0" u="none" strike="noStrike" cap="none">
                  <a:solidFill>
                    <a:srgbClr val="E40427"/>
                  </a:solidFill>
                  <a:latin typeface="Georgia"/>
                  <a:ea typeface="Georgia"/>
                  <a:cs typeface="Georgia"/>
                  <a:sym typeface="Georgia"/>
                </a:rPr>
                <a:t>T</a:t>
              </a:r>
              <a:r>
                <a:rPr lang="en-US" sz="1400" b="0" i="0" u="none" strike="noStrike" cap="none">
                  <a:solidFill>
                    <a:srgbClr val="B70E80"/>
                  </a:solidFill>
                  <a:latin typeface="Georgia"/>
                  <a:ea typeface="Georgia"/>
                  <a:cs typeface="Georgia"/>
                  <a:sym typeface="Georgia"/>
                </a:rPr>
                <a:t>H</a:t>
              </a:r>
              <a:r>
                <a:rPr lang="en-US" sz="1400" b="0" i="0" u="none" strike="noStrike" cap="none">
                  <a:solidFill>
                    <a:srgbClr val="1B61AC"/>
                  </a:solidFill>
                  <a:latin typeface="Georgia"/>
                  <a:ea typeface="Georgia"/>
                  <a:cs typeface="Georgia"/>
                  <a:sym typeface="Georgia"/>
                </a:rPr>
                <a:t>E</a:t>
              </a:r>
              <a:r>
                <a:rPr lang="en-US" sz="1400" b="0" i="0" u="none" strike="noStrike" cap="none">
                  <a:solidFill>
                    <a:srgbClr val="757070"/>
                  </a:solidFill>
                  <a:latin typeface="Georgia"/>
                  <a:ea typeface="Georgia"/>
                  <a:cs typeface="Georgia"/>
                  <a:sym typeface="Georgia"/>
                </a:rPr>
                <a:t> </a:t>
              </a:r>
              <a:r>
                <a:rPr lang="en-US" sz="1400" b="0" i="0" u="none" strike="noStrike" cap="none">
                  <a:solidFill>
                    <a:srgbClr val="A4123F"/>
                  </a:solidFill>
                  <a:latin typeface="Georgia"/>
                  <a:ea typeface="Georgia"/>
                  <a:cs typeface="Georgia"/>
                  <a:sym typeface="Georgia"/>
                </a:rPr>
                <a:t>World Rank</a:t>
              </a:r>
              <a:r>
                <a:rPr lang="en-US" sz="1800" b="0" i="0" u="none" strike="noStrike" cap="none">
                  <a:solidFill>
                    <a:srgbClr val="A4123F"/>
                  </a:solidFill>
                  <a:latin typeface="Arial"/>
                  <a:ea typeface="Arial"/>
                  <a:cs typeface="Arial"/>
                  <a:sym typeface="Arial"/>
                </a:rPr>
                <a:t>: </a:t>
              </a:r>
              <a:r>
                <a:rPr lang="en-US" sz="2000" b="0" i="0" u="none" strike="noStrike" cap="none">
                  <a:solidFill>
                    <a:srgbClr val="A4123F"/>
                  </a:solidFill>
                  <a:latin typeface="Arial"/>
                  <a:ea typeface="Arial"/>
                  <a:cs typeface="Arial"/>
                  <a:sym typeface="Arial"/>
                </a:rPr>
                <a:t>4</a:t>
              </a:r>
              <a:endParaRPr sz="1400" b="0" i="0" u="none" strike="noStrike" cap="none">
                <a:solidFill>
                  <a:srgbClr val="A4123F"/>
                </a:solidFill>
                <a:latin typeface="Georgia"/>
                <a:ea typeface="Georgia"/>
                <a:cs typeface="Georgia"/>
                <a:sym typeface="Georgia"/>
              </a:endParaRPr>
            </a:p>
          </p:txBody>
        </p:sp>
        <p:sp>
          <p:nvSpPr>
            <p:cNvPr id="7632" name="Google Shape;7632;ge48d01fb7f_0_3011"/>
            <p:cNvSpPr txBox="1"/>
            <p:nvPr/>
          </p:nvSpPr>
          <p:spPr>
            <a:xfrm>
              <a:off x="9565339" y="2633294"/>
              <a:ext cx="1840200" cy="324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60925" rIns="121900" bIns="60925" anchor="t" anchorCtr="0">
              <a:noAutofit/>
            </a:bodyPr>
            <a:lstStyle/>
            <a:p>
              <a:pPr marL="0" marR="0" lvl="0" indent="0" algn="l" rtl="0">
                <a:lnSpc>
                  <a:spcPct val="107142"/>
                </a:lnSpc>
                <a:spcBef>
                  <a:spcPts val="0"/>
                </a:spcBef>
                <a:spcAft>
                  <a:spcPts val="0"/>
                </a:spcAft>
                <a:buClr>
                  <a:srgbClr val="757070"/>
                </a:buClr>
                <a:buSzPts val="1400"/>
                <a:buFont typeface="Georgia"/>
                <a:buNone/>
              </a:pPr>
              <a:r>
                <a:rPr lang="en-US" sz="1400" b="0" i="0" u="none" strike="noStrike" cap="none">
                  <a:solidFill>
                    <a:srgbClr val="757070"/>
                  </a:solidFill>
                  <a:latin typeface="Georgia"/>
                  <a:ea typeface="Georgia"/>
                  <a:cs typeface="Georgia"/>
                  <a:sym typeface="Georgia"/>
                </a:rPr>
                <a:t>Research, </a:t>
              </a:r>
              <a:endParaRPr sz="1400" b="0" i="0" u="none" strike="noStrike" cap="none">
                <a:solidFill>
                  <a:srgbClr val="757070"/>
                </a:solidFill>
                <a:latin typeface="Georgia"/>
                <a:ea typeface="Georgia"/>
                <a:cs typeface="Georgia"/>
                <a:sym typeface="Georgia"/>
              </a:endParaRPr>
            </a:p>
            <a:p>
              <a:pPr marL="0" marR="0" lvl="0" indent="0" algn="l" rtl="0">
                <a:lnSpc>
                  <a:spcPct val="107142"/>
                </a:lnSpc>
                <a:spcBef>
                  <a:spcPts val="0"/>
                </a:spcBef>
                <a:spcAft>
                  <a:spcPts val="0"/>
                </a:spcAft>
                <a:buClr>
                  <a:srgbClr val="757070"/>
                </a:buClr>
                <a:buSzPts val="1400"/>
                <a:buFont typeface="Georgia"/>
                <a:buNone/>
              </a:pPr>
              <a:r>
                <a:rPr lang="en-US" sz="1400" b="0" i="0" u="none" strike="noStrike" cap="none">
                  <a:solidFill>
                    <a:srgbClr val="757070"/>
                  </a:solidFill>
                  <a:latin typeface="Georgia"/>
                  <a:ea typeface="Georgia"/>
                  <a:cs typeface="Georgia"/>
                  <a:sym typeface="Georgia"/>
                </a:rPr>
                <a:t>Adjunct Faculty</a:t>
              </a:r>
              <a:endParaRPr sz="1400" b="0" i="0" u="none" strike="noStrike" cap="none">
                <a:solidFill>
                  <a:srgbClr val="757070"/>
                </a:solidFill>
                <a:latin typeface="Georgia"/>
                <a:ea typeface="Georgia"/>
                <a:cs typeface="Georgia"/>
                <a:sym typeface="Georgia"/>
              </a:endParaRPr>
            </a:p>
          </p:txBody>
        </p:sp>
        <p:pic>
          <p:nvPicPr>
            <p:cNvPr id="7633" name="Google Shape;7633;ge48d01fb7f_0_3011"/>
            <p:cNvPicPr preferRelativeResize="0"/>
            <p:nvPr/>
          </p:nvPicPr>
          <p:blipFill rotWithShape="1">
            <a:blip r:embed="rId15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668144" y="2083878"/>
              <a:ext cx="2079814" cy="4755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7634" name="Google Shape;7634;ge48d01fb7f_0_3011"/>
            <p:cNvSpPr txBox="1"/>
            <p:nvPr/>
          </p:nvSpPr>
          <p:spPr>
            <a:xfrm>
              <a:off x="9575505" y="2956215"/>
              <a:ext cx="1909500" cy="448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60925" rIns="121900" bIns="6092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40427"/>
                </a:buClr>
                <a:buSzPts val="1400"/>
                <a:buFont typeface="Georgia"/>
                <a:buNone/>
              </a:pPr>
              <a:r>
                <a:rPr lang="en-US" sz="1400" b="0" i="0" u="none" strike="noStrike" cap="none">
                  <a:solidFill>
                    <a:srgbClr val="E40427"/>
                  </a:solidFill>
                  <a:latin typeface="Georgia"/>
                  <a:ea typeface="Georgia"/>
                  <a:cs typeface="Georgia"/>
                  <a:sym typeface="Georgia"/>
                </a:rPr>
                <a:t>T</a:t>
              </a:r>
              <a:r>
                <a:rPr lang="en-US" sz="1400" b="0" i="0" u="none" strike="noStrike" cap="none">
                  <a:solidFill>
                    <a:srgbClr val="B70E80"/>
                  </a:solidFill>
                  <a:latin typeface="Georgia"/>
                  <a:ea typeface="Georgia"/>
                  <a:cs typeface="Georgia"/>
                  <a:sym typeface="Georgia"/>
                </a:rPr>
                <a:t>H</a:t>
              </a:r>
              <a:r>
                <a:rPr lang="en-US" sz="1400" b="0" i="0" u="none" strike="noStrike" cap="none">
                  <a:solidFill>
                    <a:srgbClr val="1B61AC"/>
                  </a:solidFill>
                  <a:latin typeface="Georgia"/>
                  <a:ea typeface="Georgia"/>
                  <a:cs typeface="Georgia"/>
                  <a:sym typeface="Georgia"/>
                </a:rPr>
                <a:t>E</a:t>
              </a:r>
              <a:r>
                <a:rPr lang="en-US" sz="1400" b="0" i="0" u="none" strike="noStrike" cap="none">
                  <a:solidFill>
                    <a:srgbClr val="757070"/>
                  </a:solidFill>
                  <a:latin typeface="Georgia"/>
                  <a:ea typeface="Georgia"/>
                  <a:cs typeface="Georgia"/>
                  <a:sym typeface="Georgia"/>
                </a:rPr>
                <a:t> </a:t>
              </a:r>
              <a:r>
                <a:rPr lang="en-US" sz="1400" b="0" i="0" u="none" strike="noStrike" cap="none">
                  <a:solidFill>
                    <a:srgbClr val="A4123F"/>
                  </a:solidFill>
                  <a:latin typeface="Georgia"/>
                  <a:ea typeface="Georgia"/>
                  <a:cs typeface="Georgia"/>
                  <a:sym typeface="Georgia"/>
                </a:rPr>
                <a:t>World Rank</a:t>
              </a:r>
              <a:r>
                <a:rPr lang="en-US" sz="1800" b="0" i="0" u="none" strike="noStrike" cap="none">
                  <a:solidFill>
                    <a:srgbClr val="A4123F"/>
                  </a:solidFill>
                  <a:latin typeface="Arial"/>
                  <a:ea typeface="Arial"/>
                  <a:cs typeface="Arial"/>
                  <a:sym typeface="Arial"/>
                </a:rPr>
                <a:t>: </a:t>
              </a:r>
              <a:r>
                <a:rPr lang="en-US" sz="2000" b="0" i="0" u="none" strike="noStrike" cap="none">
                  <a:solidFill>
                    <a:srgbClr val="A4123F"/>
                  </a:solidFill>
                  <a:latin typeface="Arial"/>
                  <a:ea typeface="Arial"/>
                  <a:cs typeface="Arial"/>
                  <a:sym typeface="Arial"/>
                </a:rPr>
                <a:t>3</a:t>
              </a:r>
              <a:endParaRPr sz="1400" b="0" i="0" u="none" strike="noStrike" cap="none">
                <a:solidFill>
                  <a:srgbClr val="A4123F"/>
                </a:solidFill>
                <a:latin typeface="Georgia"/>
                <a:ea typeface="Georgia"/>
                <a:cs typeface="Georgia"/>
                <a:sym typeface="Georgia"/>
              </a:endParaRPr>
            </a:p>
          </p:txBody>
        </p:sp>
        <p:sp>
          <p:nvSpPr>
            <p:cNvPr id="7635" name="Google Shape;7635;ge48d01fb7f_0_3011"/>
            <p:cNvSpPr txBox="1"/>
            <p:nvPr/>
          </p:nvSpPr>
          <p:spPr>
            <a:xfrm>
              <a:off x="9582524" y="1137606"/>
              <a:ext cx="1909500" cy="324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60925" rIns="121900" bIns="60925" anchor="t" anchorCtr="0">
              <a:noAutofit/>
            </a:bodyPr>
            <a:lstStyle/>
            <a:p>
              <a:pPr marL="0" marR="0" lvl="0" indent="0" algn="l" rtl="0">
                <a:lnSpc>
                  <a:spcPct val="107142"/>
                </a:lnSpc>
                <a:spcBef>
                  <a:spcPts val="0"/>
                </a:spcBef>
                <a:spcAft>
                  <a:spcPts val="0"/>
                </a:spcAft>
                <a:buClr>
                  <a:srgbClr val="757070"/>
                </a:buClr>
                <a:buSzPts val="1400"/>
                <a:buFont typeface="Georgia"/>
                <a:buNone/>
              </a:pPr>
              <a:r>
                <a:rPr lang="en-US" sz="1400" b="0" i="0" u="none" strike="noStrike" cap="none">
                  <a:solidFill>
                    <a:srgbClr val="757070"/>
                  </a:solidFill>
                  <a:latin typeface="Georgia"/>
                  <a:ea typeface="Georgia"/>
                  <a:cs typeface="Georgia"/>
                  <a:sym typeface="Georgia"/>
                </a:rPr>
                <a:t>Research, MoU,</a:t>
              </a:r>
              <a:endParaRPr sz="1400" b="0" i="0" u="none" strike="noStrike" cap="none">
                <a:solidFill>
                  <a:srgbClr val="757070"/>
                </a:solidFill>
                <a:latin typeface="Georgia"/>
                <a:ea typeface="Georgia"/>
                <a:cs typeface="Georgia"/>
                <a:sym typeface="Georgia"/>
              </a:endParaRPr>
            </a:p>
            <a:p>
              <a:pPr marL="0" marR="0" lvl="0" indent="0" algn="l" rtl="0">
                <a:lnSpc>
                  <a:spcPct val="107142"/>
                </a:lnSpc>
                <a:spcBef>
                  <a:spcPts val="0"/>
                </a:spcBef>
                <a:spcAft>
                  <a:spcPts val="0"/>
                </a:spcAft>
                <a:buClr>
                  <a:srgbClr val="757070"/>
                </a:buClr>
                <a:buSzPts val="1400"/>
                <a:buFont typeface="Georgia"/>
                <a:buNone/>
              </a:pPr>
              <a:r>
                <a:rPr lang="en-US" sz="1400" b="0" i="0" u="none" strike="noStrike" cap="none">
                  <a:solidFill>
                    <a:srgbClr val="757070"/>
                  </a:solidFill>
                  <a:latin typeface="Georgia"/>
                  <a:ea typeface="Georgia"/>
                  <a:cs typeface="Georgia"/>
                  <a:sym typeface="Georgia"/>
                </a:rPr>
                <a:t>Adjunct Faculty</a:t>
              </a:r>
              <a:endParaRPr sz="1400" b="0" i="0" u="none" strike="noStrike" cap="none">
                <a:solidFill>
                  <a:srgbClr val="757070"/>
                </a:solidFill>
                <a:latin typeface="Georgia"/>
                <a:ea typeface="Georgia"/>
                <a:cs typeface="Georgia"/>
                <a:sym typeface="Georgia"/>
              </a:endParaRPr>
            </a:p>
          </p:txBody>
        </p:sp>
        <p:pic>
          <p:nvPicPr>
            <p:cNvPr id="7636" name="Google Shape;7636;ge48d01fb7f_0_3011" descr="Oxford Logo [ox - Oxford University Logo Vector , Transparent ...">
              <a:hlinkClick r:id="rId12"/>
            </p:cNvPr>
            <p:cNvPicPr preferRelativeResize="0"/>
            <p:nvPr/>
          </p:nvPicPr>
          <p:blipFill rotWithShape="1">
            <a:blip r:embed="rId16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641920" y="461558"/>
              <a:ext cx="2197100" cy="6858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7637" name="Google Shape;7637;ge48d01fb7f_0_3011"/>
            <p:cNvSpPr txBox="1"/>
            <p:nvPr/>
          </p:nvSpPr>
          <p:spPr>
            <a:xfrm>
              <a:off x="9565339" y="1460527"/>
              <a:ext cx="1909500" cy="448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60925" rIns="121900" bIns="6092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40427"/>
                </a:buClr>
                <a:buSzPts val="1400"/>
                <a:buFont typeface="Georgia"/>
                <a:buNone/>
              </a:pPr>
              <a:r>
                <a:rPr lang="en-US" sz="1400" b="0" i="0" u="none" strike="noStrike" cap="none">
                  <a:solidFill>
                    <a:srgbClr val="E40427"/>
                  </a:solidFill>
                  <a:latin typeface="Georgia"/>
                  <a:ea typeface="Georgia"/>
                  <a:cs typeface="Georgia"/>
                  <a:sym typeface="Georgia"/>
                </a:rPr>
                <a:t>T</a:t>
              </a:r>
              <a:r>
                <a:rPr lang="en-US" sz="1400" b="0" i="0" u="none" strike="noStrike" cap="none">
                  <a:solidFill>
                    <a:srgbClr val="B70E80"/>
                  </a:solidFill>
                  <a:latin typeface="Georgia"/>
                  <a:ea typeface="Georgia"/>
                  <a:cs typeface="Georgia"/>
                  <a:sym typeface="Georgia"/>
                </a:rPr>
                <a:t>H</a:t>
              </a:r>
              <a:r>
                <a:rPr lang="en-US" sz="1400" b="0" i="0" u="none" strike="noStrike" cap="none">
                  <a:solidFill>
                    <a:srgbClr val="1B61AC"/>
                  </a:solidFill>
                  <a:latin typeface="Georgia"/>
                  <a:ea typeface="Georgia"/>
                  <a:cs typeface="Georgia"/>
                  <a:sym typeface="Georgia"/>
                </a:rPr>
                <a:t>E</a:t>
              </a:r>
              <a:r>
                <a:rPr lang="en-US" sz="1400" b="0" i="0" u="none" strike="noStrike" cap="none">
                  <a:solidFill>
                    <a:srgbClr val="757070"/>
                  </a:solidFill>
                  <a:latin typeface="Georgia"/>
                  <a:ea typeface="Georgia"/>
                  <a:cs typeface="Georgia"/>
                  <a:sym typeface="Georgia"/>
                </a:rPr>
                <a:t> </a:t>
              </a:r>
              <a:r>
                <a:rPr lang="en-US" sz="1400" b="0" i="0" u="none" strike="noStrike" cap="none">
                  <a:solidFill>
                    <a:srgbClr val="A4123F"/>
                  </a:solidFill>
                  <a:latin typeface="Georgia"/>
                  <a:ea typeface="Georgia"/>
                  <a:cs typeface="Georgia"/>
                  <a:sym typeface="Georgia"/>
                </a:rPr>
                <a:t>World Rank</a:t>
              </a:r>
              <a:r>
                <a:rPr lang="en-US" sz="1800" b="0" i="0" u="none" strike="noStrike" cap="none">
                  <a:solidFill>
                    <a:srgbClr val="A4123F"/>
                  </a:solidFill>
                  <a:latin typeface="Arial"/>
                  <a:ea typeface="Arial"/>
                  <a:cs typeface="Arial"/>
                  <a:sym typeface="Arial"/>
                </a:rPr>
                <a:t>: </a:t>
              </a:r>
              <a:r>
                <a:rPr lang="en-US" sz="2000" b="0" i="0" u="none" strike="noStrike" cap="none">
                  <a:solidFill>
                    <a:srgbClr val="A4123F"/>
                  </a:solidFill>
                  <a:latin typeface="Arial"/>
                  <a:ea typeface="Arial"/>
                  <a:cs typeface="Arial"/>
                  <a:sym typeface="Arial"/>
                </a:rPr>
                <a:t>1</a:t>
              </a:r>
              <a:endParaRPr sz="1600" b="0" i="0" u="none" strike="noStrike" cap="none">
                <a:solidFill>
                  <a:srgbClr val="A4123F"/>
                </a:solidFill>
                <a:latin typeface="Georgia"/>
                <a:ea typeface="Georgia"/>
                <a:cs typeface="Georgia"/>
                <a:sym typeface="Georgia"/>
              </a:endParaRPr>
            </a:p>
          </p:txBody>
        </p:sp>
        <p:cxnSp>
          <p:nvCxnSpPr>
            <p:cNvPr id="7638" name="Google Shape;7638;ge48d01fb7f_0_3011"/>
            <p:cNvCxnSpPr/>
            <p:nvPr/>
          </p:nvCxnSpPr>
          <p:spPr>
            <a:xfrm>
              <a:off x="9257655" y="0"/>
              <a:ext cx="0" cy="6862800"/>
            </a:xfrm>
            <a:prstGeom prst="straightConnector1">
              <a:avLst/>
            </a:prstGeom>
            <a:noFill/>
            <a:ln w="9525" cap="flat" cmpd="sng">
              <a:solidFill>
                <a:srgbClr val="A412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7639" name="Google Shape;7639;ge48d01fb7f_0_3011"/>
            <p:cNvSpPr txBox="1"/>
            <p:nvPr/>
          </p:nvSpPr>
          <p:spPr>
            <a:xfrm>
              <a:off x="9598378" y="5744137"/>
              <a:ext cx="2929800" cy="413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60925" rIns="121900" bIns="60925" anchor="t" anchorCtr="0">
              <a:noAutofit/>
            </a:bodyPr>
            <a:lstStyle/>
            <a:p>
              <a:pPr marL="0" marR="0" lvl="0" indent="0" algn="l" rtl="0">
                <a:lnSpc>
                  <a:spcPct val="107142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rPr lang="en-US" sz="1400" b="0" i="0" u="none" strike="noStrike" cap="none">
                  <a:solidFill>
                    <a:srgbClr val="757070"/>
                  </a:solidFill>
                  <a:latin typeface="Georgia"/>
                  <a:ea typeface="Georgia"/>
                  <a:cs typeface="Georgia"/>
                  <a:sym typeface="Georgia"/>
                </a:rPr>
                <a:t>Research, MoU, </a:t>
              </a:r>
              <a:br>
                <a:rPr lang="en-US" sz="1400" b="0" i="0" u="none" strike="noStrike" cap="none">
                  <a:solidFill>
                    <a:srgbClr val="757070"/>
                  </a:solidFill>
                  <a:latin typeface="Georgia"/>
                  <a:ea typeface="Georgia"/>
                  <a:cs typeface="Georgia"/>
                  <a:sym typeface="Georgia"/>
                </a:rPr>
              </a:br>
              <a:r>
                <a:rPr lang="en-US" sz="1400" b="0" i="0" u="none" strike="noStrike" cap="none">
                  <a:solidFill>
                    <a:srgbClr val="757070"/>
                  </a:solidFill>
                  <a:latin typeface="Georgia"/>
                  <a:ea typeface="Georgia"/>
                  <a:cs typeface="Georgia"/>
                  <a:sym typeface="Georgia"/>
                </a:rPr>
                <a:t>Live-in-Labs</a:t>
              </a:r>
              <a:r>
                <a:rPr lang="en-US" sz="1400" b="0" i="0" u="none" strike="noStrike" cap="none" baseline="30000">
                  <a:solidFill>
                    <a:srgbClr val="757070"/>
                  </a:solidFill>
                  <a:latin typeface="Georgia"/>
                  <a:ea typeface="Georgia"/>
                  <a:cs typeface="Georgia"/>
                  <a:sym typeface="Georgia"/>
                </a:rPr>
                <a:t>®</a:t>
              </a:r>
              <a:endParaRPr sz="1400" b="0" i="0" u="none" strike="noStrike" cap="none">
                <a:solidFill>
                  <a:srgbClr val="757070"/>
                </a:solidFill>
                <a:latin typeface="Georgia"/>
                <a:ea typeface="Georgia"/>
                <a:cs typeface="Georgia"/>
                <a:sym typeface="Georgia"/>
              </a:endParaRPr>
            </a:p>
          </p:txBody>
        </p:sp>
        <p:sp>
          <p:nvSpPr>
            <p:cNvPr id="7640" name="Google Shape;7640;ge48d01fb7f_0_3011"/>
            <p:cNvSpPr txBox="1"/>
            <p:nvPr/>
          </p:nvSpPr>
          <p:spPr>
            <a:xfrm>
              <a:off x="9562348" y="4204550"/>
              <a:ext cx="2929800" cy="324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60925" rIns="121900" bIns="60925" anchor="t" anchorCtr="0">
              <a:noAutofit/>
            </a:bodyPr>
            <a:lstStyle/>
            <a:p>
              <a:pPr marL="0" marR="0" lvl="0" indent="0" algn="l" rtl="0">
                <a:lnSpc>
                  <a:spcPct val="107142"/>
                </a:lnSpc>
                <a:spcBef>
                  <a:spcPts val="0"/>
                </a:spcBef>
                <a:spcAft>
                  <a:spcPts val="0"/>
                </a:spcAft>
                <a:buClr>
                  <a:srgbClr val="757070"/>
                </a:buClr>
                <a:buSzPts val="1400"/>
                <a:buFont typeface="Georgia"/>
                <a:buNone/>
              </a:pPr>
              <a:r>
                <a:rPr lang="en-US" sz="1400" b="0" i="0" u="none" strike="noStrike" cap="none">
                  <a:solidFill>
                    <a:srgbClr val="757070"/>
                  </a:solidFill>
                  <a:latin typeface="Georgia"/>
                  <a:ea typeface="Georgia"/>
                  <a:cs typeface="Georgia"/>
                  <a:sym typeface="Georgia"/>
                </a:rPr>
                <a:t>Research Collaboration,</a:t>
              </a:r>
              <a:endParaRPr sz="1400" b="0" i="0" u="none" strike="noStrike" cap="none">
                <a:solidFill>
                  <a:srgbClr val="757070"/>
                </a:solidFill>
                <a:latin typeface="Georgia"/>
                <a:ea typeface="Georgia"/>
                <a:cs typeface="Georgia"/>
                <a:sym typeface="Georgia"/>
              </a:endParaRPr>
            </a:p>
            <a:p>
              <a:pPr marL="0" marR="0" lvl="0" indent="0" algn="l" rtl="0">
                <a:lnSpc>
                  <a:spcPct val="107142"/>
                </a:lnSpc>
                <a:spcBef>
                  <a:spcPts val="0"/>
                </a:spcBef>
                <a:spcAft>
                  <a:spcPts val="0"/>
                </a:spcAft>
                <a:buClr>
                  <a:srgbClr val="757070"/>
                </a:buClr>
                <a:buSzPts val="1400"/>
                <a:buFont typeface="Georgia"/>
                <a:buNone/>
              </a:pPr>
              <a:r>
                <a:rPr lang="en-US" sz="1400" b="0" i="0" u="none" strike="noStrike" cap="none">
                  <a:solidFill>
                    <a:srgbClr val="757070"/>
                  </a:solidFill>
                  <a:latin typeface="Georgia"/>
                  <a:ea typeface="Georgia"/>
                  <a:cs typeface="Georgia"/>
                  <a:sym typeface="Georgia"/>
                </a:rPr>
                <a:t>Adjunct Faculty</a:t>
              </a:r>
              <a:endParaRPr sz="1400" b="0" i="0" u="none" strike="noStrike" cap="none">
                <a:solidFill>
                  <a:srgbClr val="757070"/>
                </a:solidFill>
                <a:latin typeface="Georgia"/>
                <a:ea typeface="Georgia"/>
                <a:cs typeface="Georgia"/>
                <a:sym typeface="Georgia"/>
              </a:endParaRPr>
            </a:p>
          </p:txBody>
        </p:sp>
      </p:grpSp>
      <p:sp>
        <p:nvSpPr>
          <p:cNvPr id="7641" name="Google Shape;7641;ge48d01fb7f_0_3011">
            <a:hlinkClick r:id="rId17" action="ppaction://hlinksldjump"/>
          </p:cNvPr>
          <p:cNvSpPr txBox="1"/>
          <p:nvPr/>
        </p:nvSpPr>
        <p:spPr>
          <a:xfrm>
            <a:off x="6693656" y="6568566"/>
            <a:ext cx="2286900" cy="2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US" sz="11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ACTIVE COLLABORATIONS</a:t>
            </a:r>
            <a:endParaRPr sz="11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6" name="Google Shape;7646;ge48d01fb7f_0_3415"/>
          <p:cNvSpPr/>
          <p:nvPr/>
        </p:nvSpPr>
        <p:spPr>
          <a:xfrm>
            <a:off x="6620600" y="4209975"/>
            <a:ext cx="2467500" cy="1747200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47" name="Google Shape;7647;ge48d01fb7f_0_3415"/>
          <p:cNvSpPr/>
          <p:nvPr/>
        </p:nvSpPr>
        <p:spPr>
          <a:xfrm>
            <a:off x="4301200" y="4209975"/>
            <a:ext cx="2162400" cy="1777500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48" name="Google Shape;7648;ge48d01fb7f_0_3415"/>
          <p:cNvSpPr/>
          <p:nvPr/>
        </p:nvSpPr>
        <p:spPr>
          <a:xfrm>
            <a:off x="1608450" y="4209975"/>
            <a:ext cx="2162400" cy="1777500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49" name="Google Shape;7649;ge48d01fb7f_0_3415"/>
          <p:cNvSpPr/>
          <p:nvPr/>
        </p:nvSpPr>
        <p:spPr>
          <a:xfrm>
            <a:off x="9478825" y="2040250"/>
            <a:ext cx="2162400" cy="1777500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50" name="Google Shape;7650;ge48d01fb7f_0_3415"/>
          <p:cNvSpPr txBox="1"/>
          <p:nvPr/>
        </p:nvSpPr>
        <p:spPr>
          <a:xfrm>
            <a:off x="31626" y="4568194"/>
            <a:ext cx="763500" cy="1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COLLABOATIONS</a:t>
            </a:r>
            <a:endParaRPr sz="500" b="1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651" name="Google Shape;7651;ge48d01fb7f_0_3415"/>
          <p:cNvGrpSpPr/>
          <p:nvPr/>
        </p:nvGrpSpPr>
        <p:grpSpPr>
          <a:xfrm>
            <a:off x="-812316" y="4835469"/>
            <a:ext cx="896700" cy="896700"/>
            <a:chOff x="-812316" y="4835469"/>
            <a:chExt cx="896700" cy="896700"/>
          </a:xfrm>
        </p:grpSpPr>
        <p:sp>
          <p:nvSpPr>
            <p:cNvPr id="7652" name="Google Shape;7652;ge48d01fb7f_0_3415"/>
            <p:cNvSpPr/>
            <p:nvPr/>
          </p:nvSpPr>
          <p:spPr>
            <a:xfrm>
              <a:off x="-812316" y="4835469"/>
              <a:ext cx="896700" cy="8967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3" name="Google Shape;7653;ge48d01fb7f_0_3415"/>
            <p:cNvSpPr/>
            <p:nvPr/>
          </p:nvSpPr>
          <p:spPr>
            <a:xfrm>
              <a:off x="-726564" y="4910380"/>
              <a:ext cx="746100" cy="746100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654" name="Google Shape;7654;ge48d01fb7f_0_3415"/>
            <p:cNvGrpSpPr/>
            <p:nvPr/>
          </p:nvGrpSpPr>
          <p:grpSpPr>
            <a:xfrm>
              <a:off x="-646724" y="4948860"/>
              <a:ext cx="573429" cy="573428"/>
              <a:chOff x="-646724" y="4948860"/>
              <a:chExt cx="573429" cy="573428"/>
            </a:xfrm>
          </p:grpSpPr>
          <p:sp>
            <p:nvSpPr>
              <p:cNvPr id="7655" name="Google Shape;7655;ge48d01fb7f_0_3415"/>
              <p:cNvSpPr/>
              <p:nvPr/>
            </p:nvSpPr>
            <p:spPr>
              <a:xfrm>
                <a:off x="-352393" y="5349364"/>
                <a:ext cx="131597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131597" h="37743" extrusionOk="0">
                    <a:moveTo>
                      <a:pt x="0" y="0"/>
                    </a:moveTo>
                    <a:lnTo>
                      <a:pt x="131597" y="0"/>
                    </a:lnTo>
                    <a:lnTo>
                      <a:pt x="131597" y="37743"/>
                    </a:lnTo>
                    <a:lnTo>
                      <a:pt x="0" y="377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65E7D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56" name="Google Shape;7656;ge48d01fb7f_0_3415"/>
              <p:cNvSpPr/>
              <p:nvPr/>
            </p:nvSpPr>
            <p:spPr>
              <a:xfrm>
                <a:off x="-281611" y="5349364"/>
                <a:ext cx="60926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60926" h="37743" extrusionOk="0">
                    <a:moveTo>
                      <a:pt x="0" y="37743"/>
                    </a:moveTo>
                    <a:lnTo>
                      <a:pt x="60927" y="37743"/>
                    </a:lnTo>
                    <a:lnTo>
                      <a:pt x="60927" y="0"/>
                    </a:lnTo>
                    <a:lnTo>
                      <a:pt x="3248" y="0"/>
                    </a:lnTo>
                    <a:lnTo>
                      <a:pt x="0" y="37743"/>
                    </a:lnTo>
                    <a:close/>
                  </a:path>
                </a:pathLst>
              </a:custGeom>
              <a:solidFill>
                <a:srgbClr val="2B4D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57" name="Google Shape;7657;ge48d01fb7f_0_3415"/>
              <p:cNvSpPr/>
              <p:nvPr/>
            </p:nvSpPr>
            <p:spPr>
              <a:xfrm>
                <a:off x="-619060" y="5208695"/>
                <a:ext cx="266666" cy="305194"/>
              </a:xfrm>
              <a:custGeom>
                <a:avLst/>
                <a:gdLst/>
                <a:ahLst/>
                <a:cxnLst/>
                <a:rect l="l" t="t" r="r" b="b"/>
                <a:pathLst>
                  <a:path w="266666" h="305194" extrusionOk="0">
                    <a:moveTo>
                      <a:pt x="266667" y="305194"/>
                    </a:moveTo>
                    <a:lnTo>
                      <a:pt x="0" y="305194"/>
                    </a:lnTo>
                    <a:lnTo>
                      <a:pt x="0" y="0"/>
                    </a:lnTo>
                    <a:lnTo>
                      <a:pt x="266667" y="103262"/>
                    </a:lnTo>
                    <a:lnTo>
                      <a:pt x="266667" y="305194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58" name="Google Shape;7658;ge48d01fb7f_0_3415"/>
              <p:cNvSpPr/>
              <p:nvPr/>
            </p:nvSpPr>
            <p:spPr>
              <a:xfrm>
                <a:off x="-619060" y="5208695"/>
                <a:ext cx="266666" cy="305194"/>
              </a:xfrm>
              <a:custGeom>
                <a:avLst/>
                <a:gdLst/>
                <a:ahLst/>
                <a:cxnLst/>
                <a:rect l="l" t="t" r="r" b="b"/>
                <a:pathLst>
                  <a:path w="266666" h="305194" extrusionOk="0">
                    <a:moveTo>
                      <a:pt x="0" y="0"/>
                    </a:moveTo>
                    <a:lnTo>
                      <a:pt x="0" y="27327"/>
                    </a:lnTo>
                    <a:lnTo>
                      <a:pt x="221308" y="113006"/>
                    </a:lnTo>
                    <a:cubicBezTo>
                      <a:pt x="233852" y="117822"/>
                      <a:pt x="242139" y="129918"/>
                      <a:pt x="242139" y="143469"/>
                    </a:cubicBezTo>
                    <a:lnTo>
                      <a:pt x="242139" y="305194"/>
                    </a:lnTo>
                    <a:lnTo>
                      <a:pt x="266667" y="305194"/>
                    </a:lnTo>
                    <a:lnTo>
                      <a:pt x="266667" y="1032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59" name="Google Shape;7659;ge48d01fb7f_0_3415"/>
              <p:cNvSpPr/>
              <p:nvPr/>
            </p:nvSpPr>
            <p:spPr>
              <a:xfrm>
                <a:off x="-574261" y="5273653"/>
                <a:ext cx="177068" cy="120845"/>
              </a:xfrm>
              <a:custGeom>
                <a:avLst/>
                <a:gdLst/>
                <a:ahLst/>
                <a:cxnLst/>
                <a:rect l="l" t="t" r="r" b="b"/>
                <a:pathLst>
                  <a:path w="177068" h="120845" extrusionOk="0">
                    <a:moveTo>
                      <a:pt x="177069" y="62383"/>
                    </a:moveTo>
                    <a:lnTo>
                      <a:pt x="177069" y="120846"/>
                    </a:lnTo>
                    <a:lnTo>
                      <a:pt x="0" y="120846"/>
                    </a:lnTo>
                    <a:lnTo>
                      <a:pt x="0" y="0"/>
                    </a:lnTo>
                    <a:lnTo>
                      <a:pt x="60031" y="21168"/>
                    </a:lnTo>
                    <a:lnTo>
                      <a:pt x="117038" y="41327"/>
                    </a:lnTo>
                    <a:lnTo>
                      <a:pt x="177069" y="62383"/>
                    </a:ln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60" name="Google Shape;7660;ge48d01fb7f_0_3415"/>
              <p:cNvSpPr/>
              <p:nvPr/>
            </p:nvSpPr>
            <p:spPr>
              <a:xfrm>
                <a:off x="-574261" y="5273653"/>
                <a:ext cx="177068" cy="120957"/>
              </a:xfrm>
              <a:custGeom>
                <a:avLst/>
                <a:gdLst/>
                <a:ahLst/>
                <a:cxnLst/>
                <a:rect l="l" t="t" r="r" b="b"/>
                <a:pathLst>
                  <a:path w="177068" h="120957" extrusionOk="0">
                    <a:moveTo>
                      <a:pt x="117150" y="41215"/>
                    </a:moveTo>
                    <a:lnTo>
                      <a:pt x="60143" y="21056"/>
                    </a:lnTo>
                    <a:lnTo>
                      <a:pt x="0" y="0"/>
                    </a:lnTo>
                    <a:lnTo>
                      <a:pt x="0" y="19264"/>
                    </a:lnTo>
                    <a:lnTo>
                      <a:pt x="35503" y="31807"/>
                    </a:lnTo>
                    <a:lnTo>
                      <a:pt x="92510" y="51967"/>
                    </a:lnTo>
                    <a:lnTo>
                      <a:pt x="141117" y="69103"/>
                    </a:lnTo>
                    <a:cubicBezTo>
                      <a:pt x="147949" y="71567"/>
                      <a:pt x="152541" y="77951"/>
                      <a:pt x="152541" y="85230"/>
                    </a:cubicBezTo>
                    <a:lnTo>
                      <a:pt x="152541" y="120958"/>
                    </a:lnTo>
                    <a:lnTo>
                      <a:pt x="177069" y="120958"/>
                    </a:lnTo>
                    <a:lnTo>
                      <a:pt x="177069" y="62495"/>
                    </a:lnTo>
                    <a:lnTo>
                      <a:pt x="117150" y="41215"/>
                    </a:ln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61" name="Google Shape;7661;ge48d01fb7f_0_3415"/>
              <p:cNvSpPr/>
              <p:nvPr/>
            </p:nvSpPr>
            <p:spPr>
              <a:xfrm>
                <a:off x="-261787" y="5175207"/>
                <a:ext cx="103598" cy="279098"/>
              </a:xfrm>
              <a:custGeom>
                <a:avLst/>
                <a:gdLst/>
                <a:ahLst/>
                <a:cxnLst/>
                <a:rect l="l" t="t" r="r" b="b"/>
                <a:pathLst>
                  <a:path w="103598" h="279098" extrusionOk="0">
                    <a:moveTo>
                      <a:pt x="103598" y="256699"/>
                    </a:moveTo>
                    <a:lnTo>
                      <a:pt x="85118" y="279099"/>
                    </a:lnTo>
                    <a:lnTo>
                      <a:pt x="18480" y="279099"/>
                    </a:lnTo>
                    <a:lnTo>
                      <a:pt x="0" y="256699"/>
                    </a:lnTo>
                    <a:lnTo>
                      <a:pt x="12320" y="111550"/>
                    </a:lnTo>
                    <a:lnTo>
                      <a:pt x="18480" y="38975"/>
                    </a:lnTo>
                    <a:lnTo>
                      <a:pt x="19600" y="26319"/>
                    </a:lnTo>
                    <a:lnTo>
                      <a:pt x="31695" y="4816"/>
                    </a:lnTo>
                    <a:cubicBezTo>
                      <a:pt x="31919" y="2128"/>
                      <a:pt x="33599" y="0"/>
                      <a:pt x="35503" y="0"/>
                    </a:cubicBezTo>
                    <a:lnTo>
                      <a:pt x="68207" y="0"/>
                    </a:lnTo>
                    <a:cubicBezTo>
                      <a:pt x="70223" y="0"/>
                      <a:pt x="71903" y="2128"/>
                      <a:pt x="72015" y="4816"/>
                    </a:cubicBezTo>
                    <a:lnTo>
                      <a:pt x="84222" y="27327"/>
                    </a:lnTo>
                    <a:lnTo>
                      <a:pt x="91390" y="111550"/>
                    </a:lnTo>
                    <a:lnTo>
                      <a:pt x="97550" y="184124"/>
                    </a:lnTo>
                    <a:lnTo>
                      <a:pt x="103598" y="256699"/>
                    </a:lnTo>
                    <a:close/>
                  </a:path>
                </a:pathLst>
              </a:custGeom>
              <a:solidFill>
                <a:srgbClr val="C3D5E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62" name="Google Shape;7662;ge48d01fb7f_0_3415"/>
              <p:cNvSpPr/>
              <p:nvPr/>
            </p:nvSpPr>
            <p:spPr>
              <a:xfrm>
                <a:off x="-208140" y="5141608"/>
                <a:ext cx="49951" cy="312697"/>
              </a:xfrm>
              <a:custGeom>
                <a:avLst/>
                <a:gdLst/>
                <a:ahLst/>
                <a:cxnLst/>
                <a:rect l="l" t="t" r="r" b="b"/>
                <a:pathLst>
                  <a:path w="49951" h="312697" extrusionOk="0">
                    <a:moveTo>
                      <a:pt x="43791" y="217724"/>
                    </a:moveTo>
                    <a:lnTo>
                      <a:pt x="37631" y="145149"/>
                    </a:lnTo>
                    <a:lnTo>
                      <a:pt x="25760" y="4816"/>
                    </a:lnTo>
                    <a:cubicBezTo>
                      <a:pt x="25535" y="2128"/>
                      <a:pt x="23184" y="0"/>
                      <a:pt x="20496" y="0"/>
                    </a:cubicBezTo>
                    <a:lnTo>
                      <a:pt x="0" y="0"/>
                    </a:lnTo>
                    <a:cubicBezTo>
                      <a:pt x="2800" y="0"/>
                      <a:pt x="5040" y="2128"/>
                      <a:pt x="5264" y="4816"/>
                    </a:cubicBezTo>
                    <a:lnTo>
                      <a:pt x="17136" y="145149"/>
                    </a:lnTo>
                    <a:lnTo>
                      <a:pt x="23296" y="217724"/>
                    </a:lnTo>
                    <a:lnTo>
                      <a:pt x="29455" y="312698"/>
                    </a:lnTo>
                    <a:lnTo>
                      <a:pt x="49951" y="290298"/>
                    </a:lnTo>
                    <a:lnTo>
                      <a:pt x="43791" y="217724"/>
                    </a:lnTo>
                    <a:close/>
                  </a:path>
                </a:pathLst>
              </a:custGeom>
              <a:solidFill>
                <a:srgbClr val="B7C8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63" name="Google Shape;7663;ge48d01fb7f_0_3415"/>
              <p:cNvSpPr/>
              <p:nvPr/>
            </p:nvSpPr>
            <p:spPr>
              <a:xfrm>
                <a:off x="-243307" y="5141496"/>
                <a:ext cx="66638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66638" h="72574" extrusionOk="0">
                    <a:moveTo>
                      <a:pt x="66639" y="72575"/>
                    </a:moveTo>
                    <a:lnTo>
                      <a:pt x="0" y="72575"/>
                    </a:lnTo>
                    <a:lnTo>
                      <a:pt x="5712" y="4816"/>
                    </a:lnTo>
                    <a:cubicBezTo>
                      <a:pt x="5936" y="2128"/>
                      <a:pt x="8288" y="0"/>
                      <a:pt x="10976" y="0"/>
                    </a:cubicBezTo>
                    <a:lnTo>
                      <a:pt x="55551" y="0"/>
                    </a:lnTo>
                    <a:cubicBezTo>
                      <a:pt x="58351" y="0"/>
                      <a:pt x="60591" y="2128"/>
                      <a:pt x="60815" y="4816"/>
                    </a:cubicBezTo>
                    <a:lnTo>
                      <a:pt x="66639" y="72575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64" name="Google Shape;7664;ge48d01fb7f_0_3415"/>
              <p:cNvSpPr/>
              <p:nvPr/>
            </p:nvSpPr>
            <p:spPr>
              <a:xfrm>
                <a:off x="-208140" y="5141604"/>
                <a:ext cx="31471" cy="72578"/>
              </a:xfrm>
              <a:custGeom>
                <a:avLst/>
                <a:gdLst/>
                <a:ahLst/>
                <a:cxnLst/>
                <a:rect l="l" t="t" r="r" b="b"/>
                <a:pathLst>
                  <a:path w="31471" h="72578" extrusionOk="0">
                    <a:moveTo>
                      <a:pt x="5264" y="4820"/>
                    </a:moveTo>
                    <a:lnTo>
                      <a:pt x="10976" y="72579"/>
                    </a:lnTo>
                    <a:lnTo>
                      <a:pt x="31471" y="72579"/>
                    </a:lnTo>
                    <a:lnTo>
                      <a:pt x="25760" y="4820"/>
                    </a:lnTo>
                    <a:cubicBezTo>
                      <a:pt x="25535" y="2132"/>
                      <a:pt x="23184" y="4"/>
                      <a:pt x="20496" y="4"/>
                    </a:cubicBezTo>
                    <a:lnTo>
                      <a:pt x="0" y="4"/>
                    </a:lnTo>
                    <a:cubicBezTo>
                      <a:pt x="2800" y="-108"/>
                      <a:pt x="5040" y="2020"/>
                      <a:pt x="5264" y="4820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65" name="Google Shape;7665;ge48d01fb7f_0_3415"/>
              <p:cNvSpPr/>
              <p:nvPr/>
            </p:nvSpPr>
            <p:spPr>
              <a:xfrm>
                <a:off x="-255627" y="5286757"/>
                <a:ext cx="91278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91278" h="72574" extrusionOk="0">
                    <a:moveTo>
                      <a:pt x="91278" y="72575"/>
                    </a:moveTo>
                    <a:lnTo>
                      <a:pt x="0" y="72575"/>
                    </a:lnTo>
                    <a:lnTo>
                      <a:pt x="6160" y="0"/>
                    </a:lnTo>
                    <a:lnTo>
                      <a:pt x="85118" y="0"/>
                    </a:lnTo>
                    <a:lnTo>
                      <a:pt x="91278" y="72575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66" name="Google Shape;7666;ge48d01fb7f_0_3415"/>
              <p:cNvSpPr/>
              <p:nvPr/>
            </p:nvSpPr>
            <p:spPr>
              <a:xfrm>
                <a:off x="-191004" y="5286757"/>
                <a:ext cx="26655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26655" h="72574" extrusionOk="0">
                    <a:moveTo>
                      <a:pt x="26656" y="72575"/>
                    </a:moveTo>
                    <a:lnTo>
                      <a:pt x="20496" y="0"/>
                    </a:lnTo>
                    <a:lnTo>
                      <a:pt x="0" y="0"/>
                    </a:lnTo>
                    <a:lnTo>
                      <a:pt x="6160" y="72575"/>
                    </a:lnTo>
                    <a:lnTo>
                      <a:pt x="26656" y="72575"/>
                    </a:ln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67" name="Google Shape;7667;ge48d01fb7f_0_3415"/>
              <p:cNvSpPr/>
              <p:nvPr/>
            </p:nvSpPr>
            <p:spPr>
              <a:xfrm>
                <a:off x="-541670" y="5457106"/>
                <a:ext cx="111885" cy="56782"/>
              </a:xfrm>
              <a:custGeom>
                <a:avLst/>
                <a:gdLst/>
                <a:ahLst/>
                <a:cxnLst/>
                <a:rect l="l" t="t" r="r" b="b"/>
                <a:pathLst>
                  <a:path w="111885" h="56782" extrusionOk="0">
                    <a:moveTo>
                      <a:pt x="0" y="0"/>
                    </a:moveTo>
                    <a:lnTo>
                      <a:pt x="111886" y="0"/>
                    </a:lnTo>
                    <a:lnTo>
                      <a:pt x="111886" y="56783"/>
                    </a:lnTo>
                    <a:lnTo>
                      <a:pt x="0" y="5678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68" name="Google Shape;7668;ge48d01fb7f_0_3415"/>
              <p:cNvSpPr/>
              <p:nvPr/>
            </p:nvSpPr>
            <p:spPr>
              <a:xfrm>
                <a:off x="-453415" y="5457106"/>
                <a:ext cx="23631" cy="56782"/>
              </a:xfrm>
              <a:custGeom>
                <a:avLst/>
                <a:gdLst/>
                <a:ahLst/>
                <a:cxnLst/>
                <a:rect l="l" t="t" r="r" b="b"/>
                <a:pathLst>
                  <a:path w="23631" h="56782" extrusionOk="0">
                    <a:moveTo>
                      <a:pt x="0" y="0"/>
                    </a:moveTo>
                    <a:lnTo>
                      <a:pt x="23632" y="0"/>
                    </a:lnTo>
                    <a:lnTo>
                      <a:pt x="23632" y="56783"/>
                    </a:lnTo>
                    <a:lnTo>
                      <a:pt x="0" y="5678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69" name="Google Shape;7669;ge48d01fb7f_0_3415"/>
              <p:cNvSpPr/>
              <p:nvPr/>
            </p:nvSpPr>
            <p:spPr>
              <a:xfrm>
                <a:off x="-352393" y="5431906"/>
                <a:ext cx="251435" cy="81982"/>
              </a:xfrm>
              <a:custGeom>
                <a:avLst/>
                <a:gdLst/>
                <a:ahLst/>
                <a:cxnLst/>
                <a:rect l="l" t="t" r="r" b="b"/>
                <a:pathLst>
                  <a:path w="251435" h="81982" extrusionOk="0">
                    <a:moveTo>
                      <a:pt x="251435" y="81982"/>
                    </a:moveTo>
                    <a:lnTo>
                      <a:pt x="0" y="81982"/>
                    </a:lnTo>
                    <a:lnTo>
                      <a:pt x="0" y="0"/>
                    </a:lnTo>
                    <a:lnTo>
                      <a:pt x="235308" y="0"/>
                    </a:lnTo>
                    <a:cubicBezTo>
                      <a:pt x="244155" y="0"/>
                      <a:pt x="251435" y="7168"/>
                      <a:pt x="251435" y="16128"/>
                    </a:cubicBezTo>
                    <a:lnTo>
                      <a:pt x="251435" y="81982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70" name="Google Shape;7670;ge48d01fb7f_0_3415"/>
              <p:cNvSpPr/>
              <p:nvPr/>
            </p:nvSpPr>
            <p:spPr>
              <a:xfrm>
                <a:off x="-141613" y="5431906"/>
                <a:ext cx="40655" cy="82094"/>
              </a:xfrm>
              <a:custGeom>
                <a:avLst/>
                <a:gdLst/>
                <a:ahLst/>
                <a:cxnLst/>
                <a:rect l="l" t="t" r="r" b="b"/>
                <a:pathLst>
                  <a:path w="40655" h="82094" extrusionOk="0">
                    <a:moveTo>
                      <a:pt x="24528" y="0"/>
                    </a:moveTo>
                    <a:lnTo>
                      <a:pt x="0" y="0"/>
                    </a:lnTo>
                    <a:cubicBezTo>
                      <a:pt x="8848" y="0"/>
                      <a:pt x="16128" y="7168"/>
                      <a:pt x="16128" y="16128"/>
                    </a:cubicBezTo>
                    <a:lnTo>
                      <a:pt x="16128" y="82094"/>
                    </a:lnTo>
                    <a:lnTo>
                      <a:pt x="40655" y="82094"/>
                    </a:lnTo>
                    <a:lnTo>
                      <a:pt x="40655" y="16128"/>
                    </a:lnTo>
                    <a:cubicBezTo>
                      <a:pt x="40655" y="7168"/>
                      <a:pt x="33375" y="0"/>
                      <a:pt x="24528" y="0"/>
                    </a:cubicBez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671" name="Google Shape;7671;ge48d01fb7f_0_3415"/>
              <p:cNvGrpSpPr/>
              <p:nvPr/>
            </p:nvGrpSpPr>
            <p:grpSpPr>
              <a:xfrm>
                <a:off x="-646724" y="4948860"/>
                <a:ext cx="573429" cy="573428"/>
                <a:chOff x="-646724" y="4948860"/>
                <a:chExt cx="573429" cy="573428"/>
              </a:xfrm>
            </p:grpSpPr>
            <p:sp>
              <p:nvSpPr>
                <p:cNvPr id="7672" name="Google Shape;7672;ge48d01fb7f_0_3415"/>
                <p:cNvSpPr/>
                <p:nvPr/>
              </p:nvSpPr>
              <p:spPr>
                <a:xfrm>
                  <a:off x="-238827" y="4948860"/>
                  <a:ext cx="97998" cy="172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98" h="172924" extrusionOk="0">
                      <a:moveTo>
                        <a:pt x="29903" y="66527"/>
                      </a:moveTo>
                      <a:lnTo>
                        <a:pt x="59023" y="66527"/>
                      </a:lnTo>
                      <a:cubicBezTo>
                        <a:pt x="71231" y="66527"/>
                        <a:pt x="81198" y="76495"/>
                        <a:pt x="81198" y="88702"/>
                      </a:cubicBezTo>
                      <a:lnTo>
                        <a:pt x="81198" y="100462"/>
                      </a:lnTo>
                      <a:cubicBezTo>
                        <a:pt x="81198" y="112670"/>
                        <a:pt x="71231" y="122638"/>
                        <a:pt x="59023" y="122638"/>
                      </a:cubicBezTo>
                      <a:cubicBezTo>
                        <a:pt x="42671" y="122638"/>
                        <a:pt x="29455" y="135965"/>
                        <a:pt x="29455" y="152205"/>
                      </a:cubicBezTo>
                      <a:lnTo>
                        <a:pt x="29455" y="164525"/>
                      </a:lnTo>
                      <a:cubicBezTo>
                        <a:pt x="29455" y="169117"/>
                        <a:pt x="33263" y="172925"/>
                        <a:pt x="37855" y="172925"/>
                      </a:cubicBezTo>
                      <a:cubicBezTo>
                        <a:pt x="42447" y="172925"/>
                        <a:pt x="46255" y="169117"/>
                        <a:pt x="46255" y="164525"/>
                      </a:cubicBezTo>
                      <a:lnTo>
                        <a:pt x="46255" y="152205"/>
                      </a:lnTo>
                      <a:cubicBezTo>
                        <a:pt x="46255" y="145149"/>
                        <a:pt x="51967" y="139437"/>
                        <a:pt x="59023" y="139437"/>
                      </a:cubicBezTo>
                      <a:cubicBezTo>
                        <a:pt x="80526" y="139437"/>
                        <a:pt x="97998" y="121966"/>
                        <a:pt x="97998" y="100462"/>
                      </a:cubicBezTo>
                      <a:lnTo>
                        <a:pt x="97998" y="88814"/>
                      </a:lnTo>
                      <a:cubicBezTo>
                        <a:pt x="97998" y="67311"/>
                        <a:pt x="80526" y="49839"/>
                        <a:pt x="59023" y="49839"/>
                      </a:cubicBezTo>
                      <a:lnTo>
                        <a:pt x="29903" y="49839"/>
                      </a:lnTo>
                      <a:cubicBezTo>
                        <a:pt x="22624" y="49839"/>
                        <a:pt x="16800" y="43903"/>
                        <a:pt x="16800" y="36735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36623"/>
                      </a:lnTo>
                      <a:cubicBezTo>
                        <a:pt x="0" y="53199"/>
                        <a:pt x="13440" y="66527"/>
                        <a:pt x="29903" y="6652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673" name="Google Shape;7673;ge48d01fb7f_0_3415"/>
                <p:cNvSpPr/>
                <p:nvPr/>
              </p:nvSpPr>
              <p:spPr>
                <a:xfrm>
                  <a:off x="-279147" y="5027594"/>
                  <a:ext cx="54430" cy="8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30" h="86350" extrusionOk="0">
                      <a:moveTo>
                        <a:pt x="27215" y="53871"/>
                      </a:moveTo>
                      <a:cubicBezTo>
                        <a:pt x="32927" y="53871"/>
                        <a:pt x="37631" y="58575"/>
                        <a:pt x="37631" y="64287"/>
                      </a:cubicBezTo>
                      <a:lnTo>
                        <a:pt x="37631" y="77950"/>
                      </a:lnTo>
                      <a:cubicBezTo>
                        <a:pt x="37631" y="82542"/>
                        <a:pt x="41439" y="86350"/>
                        <a:pt x="46031" y="86350"/>
                      </a:cubicBezTo>
                      <a:cubicBezTo>
                        <a:pt x="50623" y="86350"/>
                        <a:pt x="54431" y="82542"/>
                        <a:pt x="54431" y="77950"/>
                      </a:cubicBezTo>
                      <a:lnTo>
                        <a:pt x="54431" y="64287"/>
                      </a:lnTo>
                      <a:cubicBezTo>
                        <a:pt x="54431" y="49279"/>
                        <a:pt x="42223" y="37071"/>
                        <a:pt x="27215" y="37071"/>
                      </a:cubicBezTo>
                      <a:cubicBezTo>
                        <a:pt x="21504" y="37071"/>
                        <a:pt x="16800" y="32367"/>
                        <a:pt x="16800" y="26655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26655"/>
                      </a:lnTo>
                      <a:cubicBezTo>
                        <a:pt x="0" y="41663"/>
                        <a:pt x="12208" y="53871"/>
                        <a:pt x="27215" y="5387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674" name="Google Shape;7674;ge48d01fb7f_0_3415"/>
                <p:cNvSpPr/>
                <p:nvPr/>
              </p:nvSpPr>
              <p:spPr>
                <a:xfrm>
                  <a:off x="-198284" y="4948971"/>
                  <a:ext cx="16799" cy="32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32703" extrusionOk="0">
                      <a:moveTo>
                        <a:pt x="8400" y="32703"/>
                      </a:moveTo>
                      <a:cubicBezTo>
                        <a:pt x="12992" y="32703"/>
                        <a:pt x="16800" y="28895"/>
                        <a:pt x="16800" y="24304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24416"/>
                      </a:lnTo>
                      <a:cubicBezTo>
                        <a:pt x="0" y="29007"/>
                        <a:pt x="3808" y="32703"/>
                        <a:pt x="8400" y="3270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675" name="Google Shape;7675;ge48d01fb7f_0_3415"/>
                <p:cNvSpPr/>
                <p:nvPr/>
              </p:nvSpPr>
              <p:spPr>
                <a:xfrm>
                  <a:off x="-313754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676" name="Google Shape;7676;ge48d01fb7f_0_3415"/>
                <p:cNvSpPr/>
                <p:nvPr/>
              </p:nvSpPr>
              <p:spPr>
                <a:xfrm>
                  <a:off x="-261339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3104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677" name="Google Shape;7677;ge48d01fb7f_0_3415"/>
                <p:cNvSpPr/>
                <p:nvPr/>
              </p:nvSpPr>
              <p:spPr>
                <a:xfrm>
                  <a:off x="-208812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678" name="Google Shape;7678;ge48d01fb7f_0_3415"/>
                <p:cNvSpPr/>
                <p:nvPr/>
              </p:nvSpPr>
              <p:spPr>
                <a:xfrm>
                  <a:off x="-156397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3104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679" name="Google Shape;7679;ge48d01fb7f_0_3415"/>
                <p:cNvSpPr/>
                <p:nvPr/>
              </p:nvSpPr>
              <p:spPr>
                <a:xfrm>
                  <a:off x="-646724" y="5133096"/>
                  <a:ext cx="573429" cy="3891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429" h="389192" extrusionOk="0">
                      <a:moveTo>
                        <a:pt x="565029" y="372393"/>
                      </a:moveTo>
                      <a:lnTo>
                        <a:pt x="554165" y="372393"/>
                      </a:lnTo>
                      <a:lnTo>
                        <a:pt x="554165" y="314826"/>
                      </a:lnTo>
                      <a:cubicBezTo>
                        <a:pt x="554165" y="301274"/>
                        <a:pt x="543190" y="290298"/>
                        <a:pt x="529638" y="290298"/>
                      </a:cubicBezTo>
                      <a:lnTo>
                        <a:pt x="496263" y="290298"/>
                      </a:lnTo>
                      <a:cubicBezTo>
                        <a:pt x="496263" y="290186"/>
                        <a:pt x="472743" y="12992"/>
                        <a:pt x="472743" y="12544"/>
                      </a:cubicBezTo>
                      <a:cubicBezTo>
                        <a:pt x="472183" y="5488"/>
                        <a:pt x="466135" y="0"/>
                        <a:pt x="459079" y="0"/>
                      </a:cubicBezTo>
                      <a:lnTo>
                        <a:pt x="414392" y="0"/>
                      </a:lnTo>
                      <a:cubicBezTo>
                        <a:pt x="407224" y="0"/>
                        <a:pt x="401400" y="5376"/>
                        <a:pt x="400728" y="12544"/>
                      </a:cubicBezTo>
                      <a:cubicBezTo>
                        <a:pt x="373401" y="334874"/>
                        <a:pt x="401288" y="6160"/>
                        <a:pt x="384153" y="207868"/>
                      </a:cubicBezTo>
                      <a:lnTo>
                        <a:pt x="302730" y="207868"/>
                      </a:lnTo>
                      <a:lnTo>
                        <a:pt x="302730" y="178861"/>
                      </a:lnTo>
                      <a:cubicBezTo>
                        <a:pt x="302730" y="175389"/>
                        <a:pt x="300602" y="172253"/>
                        <a:pt x="297354" y="171021"/>
                      </a:cubicBezTo>
                      <a:lnTo>
                        <a:pt x="281563" y="164861"/>
                      </a:lnTo>
                      <a:cubicBezTo>
                        <a:pt x="277195" y="163181"/>
                        <a:pt x="272379" y="165309"/>
                        <a:pt x="270699" y="169677"/>
                      </a:cubicBezTo>
                      <a:cubicBezTo>
                        <a:pt x="269019" y="174045"/>
                        <a:pt x="271147" y="178861"/>
                        <a:pt x="275515" y="180541"/>
                      </a:cubicBezTo>
                      <a:lnTo>
                        <a:pt x="285931" y="184572"/>
                      </a:lnTo>
                      <a:lnTo>
                        <a:pt x="285931" y="372393"/>
                      </a:lnTo>
                      <a:lnTo>
                        <a:pt x="225340" y="372393"/>
                      </a:lnTo>
                      <a:lnTo>
                        <a:pt x="225340" y="324010"/>
                      </a:lnTo>
                      <a:cubicBezTo>
                        <a:pt x="225340" y="319418"/>
                        <a:pt x="221532" y="315610"/>
                        <a:pt x="216940" y="315610"/>
                      </a:cubicBezTo>
                      <a:lnTo>
                        <a:pt x="105054" y="315610"/>
                      </a:lnTo>
                      <a:cubicBezTo>
                        <a:pt x="100462" y="315610"/>
                        <a:pt x="96654" y="319418"/>
                        <a:pt x="96654" y="324010"/>
                      </a:cubicBezTo>
                      <a:lnTo>
                        <a:pt x="96654" y="372393"/>
                      </a:lnTo>
                      <a:lnTo>
                        <a:pt x="36063" y="372393"/>
                      </a:lnTo>
                      <a:lnTo>
                        <a:pt x="36063" y="87806"/>
                      </a:lnTo>
                      <a:lnTo>
                        <a:pt x="241915" y="167549"/>
                      </a:lnTo>
                      <a:cubicBezTo>
                        <a:pt x="246283" y="169229"/>
                        <a:pt x="251099" y="167101"/>
                        <a:pt x="252779" y="162733"/>
                      </a:cubicBezTo>
                      <a:cubicBezTo>
                        <a:pt x="254459" y="158365"/>
                        <a:pt x="252331" y="153549"/>
                        <a:pt x="247963" y="151869"/>
                      </a:cubicBezTo>
                      <a:lnTo>
                        <a:pt x="90494" y="90830"/>
                      </a:lnTo>
                      <a:lnTo>
                        <a:pt x="90494" y="30687"/>
                      </a:lnTo>
                      <a:cubicBezTo>
                        <a:pt x="90494" y="26096"/>
                        <a:pt x="86686" y="22288"/>
                        <a:pt x="82094" y="22288"/>
                      </a:cubicBezTo>
                      <a:cubicBezTo>
                        <a:pt x="77503" y="22288"/>
                        <a:pt x="73695" y="26096"/>
                        <a:pt x="73695" y="30687"/>
                      </a:cubicBezTo>
                      <a:lnTo>
                        <a:pt x="73695" y="84334"/>
                      </a:lnTo>
                      <a:lnTo>
                        <a:pt x="30687" y="67759"/>
                      </a:lnTo>
                      <a:cubicBezTo>
                        <a:pt x="28111" y="66751"/>
                        <a:pt x="25200" y="67087"/>
                        <a:pt x="22960" y="68655"/>
                      </a:cubicBezTo>
                      <a:cubicBezTo>
                        <a:pt x="20720" y="70223"/>
                        <a:pt x="19264" y="72799"/>
                        <a:pt x="19264" y="75599"/>
                      </a:cubicBezTo>
                      <a:lnTo>
                        <a:pt x="19264" y="372393"/>
                      </a:lnTo>
                      <a:lnTo>
                        <a:pt x="8400" y="372393"/>
                      </a:lnTo>
                      <a:cubicBezTo>
                        <a:pt x="3808" y="372393"/>
                        <a:pt x="0" y="376201"/>
                        <a:pt x="0" y="380793"/>
                      </a:cubicBezTo>
                      <a:cubicBezTo>
                        <a:pt x="0" y="385385"/>
                        <a:pt x="3808" y="389193"/>
                        <a:pt x="8400" y="389193"/>
                      </a:cubicBezTo>
                      <a:lnTo>
                        <a:pt x="565029" y="389193"/>
                      </a:lnTo>
                      <a:cubicBezTo>
                        <a:pt x="569621" y="389193"/>
                        <a:pt x="573429" y="385385"/>
                        <a:pt x="573429" y="380793"/>
                      </a:cubicBezTo>
                      <a:cubicBezTo>
                        <a:pt x="573429" y="376201"/>
                        <a:pt x="569621" y="372393"/>
                        <a:pt x="565029" y="372393"/>
                      </a:cubicBezTo>
                      <a:lnTo>
                        <a:pt x="565029" y="372393"/>
                      </a:lnTo>
                      <a:close/>
                      <a:moveTo>
                        <a:pt x="302730" y="290410"/>
                      </a:moveTo>
                      <a:lnTo>
                        <a:pt x="302730" y="262523"/>
                      </a:lnTo>
                      <a:lnTo>
                        <a:pt x="379561" y="262523"/>
                      </a:lnTo>
                      <a:lnTo>
                        <a:pt x="377209" y="290410"/>
                      </a:lnTo>
                      <a:lnTo>
                        <a:pt x="302730" y="290410"/>
                      </a:lnTo>
                      <a:close/>
                      <a:moveTo>
                        <a:pt x="479351" y="290410"/>
                      </a:moveTo>
                      <a:lnTo>
                        <a:pt x="394008" y="290410"/>
                      </a:lnTo>
                      <a:cubicBezTo>
                        <a:pt x="395240" y="275627"/>
                        <a:pt x="397928" y="244043"/>
                        <a:pt x="398712" y="234636"/>
                      </a:cubicBezTo>
                      <a:lnTo>
                        <a:pt x="419880" y="234636"/>
                      </a:lnTo>
                      <a:cubicBezTo>
                        <a:pt x="424472" y="234636"/>
                        <a:pt x="428280" y="230828"/>
                        <a:pt x="428280" y="226236"/>
                      </a:cubicBezTo>
                      <a:cubicBezTo>
                        <a:pt x="428280" y="221644"/>
                        <a:pt x="424472" y="217836"/>
                        <a:pt x="419880" y="217836"/>
                      </a:cubicBezTo>
                      <a:lnTo>
                        <a:pt x="400168" y="217836"/>
                      </a:lnTo>
                      <a:cubicBezTo>
                        <a:pt x="400616" y="212796"/>
                        <a:pt x="404424" y="167213"/>
                        <a:pt x="404872" y="162061"/>
                      </a:cubicBezTo>
                      <a:lnTo>
                        <a:pt x="468375" y="162061"/>
                      </a:lnTo>
                      <a:lnTo>
                        <a:pt x="473079" y="217836"/>
                      </a:lnTo>
                      <a:lnTo>
                        <a:pt x="453367" y="217836"/>
                      </a:lnTo>
                      <a:cubicBezTo>
                        <a:pt x="448775" y="217836"/>
                        <a:pt x="444967" y="221644"/>
                        <a:pt x="444967" y="226236"/>
                      </a:cubicBezTo>
                      <a:cubicBezTo>
                        <a:pt x="444967" y="230828"/>
                        <a:pt x="448775" y="234636"/>
                        <a:pt x="453367" y="234636"/>
                      </a:cubicBezTo>
                      <a:lnTo>
                        <a:pt x="474535" y="234636"/>
                      </a:lnTo>
                      <a:lnTo>
                        <a:pt x="479351" y="290410"/>
                      </a:lnTo>
                      <a:close/>
                      <a:moveTo>
                        <a:pt x="467031" y="145149"/>
                      </a:moveTo>
                      <a:lnTo>
                        <a:pt x="406328" y="145149"/>
                      </a:lnTo>
                      <a:lnTo>
                        <a:pt x="411032" y="89374"/>
                      </a:lnTo>
                      <a:lnTo>
                        <a:pt x="462327" y="89374"/>
                      </a:lnTo>
                      <a:lnTo>
                        <a:pt x="467031" y="145149"/>
                      </a:lnTo>
                      <a:close/>
                      <a:moveTo>
                        <a:pt x="417304" y="16800"/>
                      </a:moveTo>
                      <a:lnTo>
                        <a:pt x="456279" y="16800"/>
                      </a:lnTo>
                      <a:lnTo>
                        <a:pt x="460983" y="72575"/>
                      </a:lnTo>
                      <a:lnTo>
                        <a:pt x="412600" y="72575"/>
                      </a:lnTo>
                      <a:lnTo>
                        <a:pt x="417304" y="16800"/>
                      </a:lnTo>
                      <a:close/>
                      <a:moveTo>
                        <a:pt x="382809" y="224668"/>
                      </a:moveTo>
                      <a:lnTo>
                        <a:pt x="381017" y="245611"/>
                      </a:lnTo>
                      <a:lnTo>
                        <a:pt x="302842" y="245611"/>
                      </a:lnTo>
                      <a:lnTo>
                        <a:pt x="302842" y="224668"/>
                      </a:lnTo>
                      <a:lnTo>
                        <a:pt x="382809" y="224668"/>
                      </a:lnTo>
                      <a:close/>
                      <a:moveTo>
                        <a:pt x="113454" y="372393"/>
                      </a:moveTo>
                      <a:lnTo>
                        <a:pt x="113454" y="332410"/>
                      </a:lnTo>
                      <a:lnTo>
                        <a:pt x="208540" y="332410"/>
                      </a:lnTo>
                      <a:lnTo>
                        <a:pt x="208540" y="372393"/>
                      </a:lnTo>
                      <a:lnTo>
                        <a:pt x="113454" y="372393"/>
                      </a:lnTo>
                      <a:close/>
                      <a:moveTo>
                        <a:pt x="302730" y="372393"/>
                      </a:moveTo>
                      <a:lnTo>
                        <a:pt x="302730" y="307210"/>
                      </a:lnTo>
                      <a:lnTo>
                        <a:pt x="529638" y="307210"/>
                      </a:lnTo>
                      <a:cubicBezTo>
                        <a:pt x="533894" y="307210"/>
                        <a:pt x="537366" y="310682"/>
                        <a:pt x="537366" y="314938"/>
                      </a:cubicBezTo>
                      <a:lnTo>
                        <a:pt x="537366" y="372393"/>
                      </a:lnTo>
                      <a:lnTo>
                        <a:pt x="302730" y="3723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680" name="Google Shape;7680;ge48d01fb7f_0_3415"/>
                <p:cNvSpPr/>
                <p:nvPr/>
              </p:nvSpPr>
              <p:spPr>
                <a:xfrm>
                  <a:off x="-582661" y="5265218"/>
                  <a:ext cx="193868" cy="1376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868" h="137680" extrusionOk="0">
                      <a:moveTo>
                        <a:pt x="11200" y="483"/>
                      </a:moveTo>
                      <a:cubicBezTo>
                        <a:pt x="8624" y="-413"/>
                        <a:pt x="5824" y="-77"/>
                        <a:pt x="3584" y="1603"/>
                      </a:cubicBezTo>
                      <a:cubicBezTo>
                        <a:pt x="1344" y="3171"/>
                        <a:pt x="0" y="5747"/>
                        <a:pt x="0" y="8435"/>
                      </a:cubicBezTo>
                      <a:lnTo>
                        <a:pt x="0" y="56482"/>
                      </a:lnTo>
                      <a:cubicBezTo>
                        <a:pt x="0" y="61074"/>
                        <a:pt x="3808" y="64882"/>
                        <a:pt x="8400" y="64882"/>
                      </a:cubicBezTo>
                      <a:cubicBezTo>
                        <a:pt x="12992" y="64882"/>
                        <a:pt x="16800" y="61074"/>
                        <a:pt x="16800" y="56482"/>
                      </a:cubicBezTo>
                      <a:lnTo>
                        <a:pt x="16800" y="20307"/>
                      </a:lnTo>
                      <a:lnTo>
                        <a:pt x="60031" y="35539"/>
                      </a:lnTo>
                      <a:lnTo>
                        <a:pt x="60031" y="120881"/>
                      </a:lnTo>
                      <a:lnTo>
                        <a:pt x="16800" y="120881"/>
                      </a:lnTo>
                      <a:lnTo>
                        <a:pt x="16800" y="90082"/>
                      </a:lnTo>
                      <a:cubicBezTo>
                        <a:pt x="16800" y="85490"/>
                        <a:pt x="12992" y="81682"/>
                        <a:pt x="8400" y="81682"/>
                      </a:cubicBezTo>
                      <a:cubicBezTo>
                        <a:pt x="3808" y="81682"/>
                        <a:pt x="0" y="85490"/>
                        <a:pt x="0" y="90082"/>
                      </a:cubicBezTo>
                      <a:lnTo>
                        <a:pt x="0" y="129281"/>
                      </a:lnTo>
                      <a:cubicBezTo>
                        <a:pt x="0" y="133873"/>
                        <a:pt x="3808" y="137681"/>
                        <a:pt x="8400" y="137681"/>
                      </a:cubicBezTo>
                      <a:lnTo>
                        <a:pt x="185468" y="137681"/>
                      </a:lnTo>
                      <a:cubicBezTo>
                        <a:pt x="190060" y="137681"/>
                        <a:pt x="193868" y="133873"/>
                        <a:pt x="193868" y="129281"/>
                      </a:cubicBezTo>
                      <a:lnTo>
                        <a:pt x="193868" y="70818"/>
                      </a:lnTo>
                      <a:cubicBezTo>
                        <a:pt x="193868" y="67234"/>
                        <a:pt x="191628" y="64098"/>
                        <a:pt x="188268" y="62866"/>
                      </a:cubicBezTo>
                      <a:lnTo>
                        <a:pt x="11200" y="483"/>
                      </a:lnTo>
                      <a:close/>
                      <a:moveTo>
                        <a:pt x="76831" y="41475"/>
                      </a:moveTo>
                      <a:lnTo>
                        <a:pt x="117038" y="55698"/>
                      </a:lnTo>
                      <a:lnTo>
                        <a:pt x="117038" y="120993"/>
                      </a:lnTo>
                      <a:lnTo>
                        <a:pt x="76831" y="120993"/>
                      </a:lnTo>
                      <a:lnTo>
                        <a:pt x="76831" y="41475"/>
                      </a:lnTo>
                      <a:close/>
                      <a:moveTo>
                        <a:pt x="177069" y="120881"/>
                      </a:moveTo>
                      <a:lnTo>
                        <a:pt x="133837" y="120881"/>
                      </a:lnTo>
                      <a:lnTo>
                        <a:pt x="133837" y="61522"/>
                      </a:lnTo>
                      <a:lnTo>
                        <a:pt x="177069" y="76754"/>
                      </a:lnTo>
                      <a:lnTo>
                        <a:pt x="177069" y="1208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7681" name="Google Shape;7681;ge48d01fb7f_0_3415"/>
          <p:cNvGrpSpPr/>
          <p:nvPr/>
        </p:nvGrpSpPr>
        <p:grpSpPr>
          <a:xfrm>
            <a:off x="-812316" y="1158145"/>
            <a:ext cx="896700" cy="896700"/>
            <a:chOff x="-812316" y="1158145"/>
            <a:chExt cx="896700" cy="896700"/>
          </a:xfrm>
        </p:grpSpPr>
        <p:sp>
          <p:nvSpPr>
            <p:cNvPr id="7682" name="Google Shape;7682;ge48d01fb7f_0_3415"/>
            <p:cNvSpPr/>
            <p:nvPr/>
          </p:nvSpPr>
          <p:spPr>
            <a:xfrm>
              <a:off x="-812316" y="1158145"/>
              <a:ext cx="896700" cy="8967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3" name="Google Shape;7683;ge48d01fb7f_0_3415"/>
            <p:cNvSpPr/>
            <p:nvPr/>
          </p:nvSpPr>
          <p:spPr>
            <a:xfrm>
              <a:off x="-726564" y="1233056"/>
              <a:ext cx="746100" cy="746100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684" name="Google Shape;7684;ge48d01fb7f_0_3415"/>
            <p:cNvGrpSpPr/>
            <p:nvPr/>
          </p:nvGrpSpPr>
          <p:grpSpPr>
            <a:xfrm>
              <a:off x="-605166" y="1341299"/>
              <a:ext cx="521272" cy="488616"/>
              <a:chOff x="995035" y="1466004"/>
              <a:chExt cx="521272" cy="488616"/>
            </a:xfrm>
          </p:grpSpPr>
          <p:sp>
            <p:nvSpPr>
              <p:cNvPr id="7685" name="Google Shape;7685;ge48d01fb7f_0_3415"/>
              <p:cNvSpPr/>
              <p:nvPr/>
            </p:nvSpPr>
            <p:spPr>
              <a:xfrm>
                <a:off x="1360842" y="1718419"/>
                <a:ext cx="131132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131132" h="81448" extrusionOk="0">
                    <a:moveTo>
                      <a:pt x="0" y="0"/>
                    </a:moveTo>
                    <a:lnTo>
                      <a:pt x="109243" y="0"/>
                    </a:lnTo>
                    <a:cubicBezTo>
                      <a:pt x="121359" y="0"/>
                      <a:pt x="131133" y="7330"/>
                      <a:pt x="131133" y="16290"/>
                    </a:cubicBezTo>
                    <a:lnTo>
                      <a:pt x="131133" y="65159"/>
                    </a:lnTo>
                    <a:cubicBezTo>
                      <a:pt x="131133" y="74118"/>
                      <a:pt x="121359" y="81449"/>
                      <a:pt x="109243" y="81449"/>
                    </a:cubicBez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86" name="Google Shape;7686;ge48d01fb7f_0_3415"/>
              <p:cNvSpPr/>
              <p:nvPr/>
            </p:nvSpPr>
            <p:spPr>
              <a:xfrm>
                <a:off x="1350457" y="1799868"/>
                <a:ext cx="157705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157705" h="65159" extrusionOk="0">
                    <a:moveTo>
                      <a:pt x="0" y="0"/>
                    </a:moveTo>
                    <a:lnTo>
                      <a:pt x="135205" y="0"/>
                    </a:lnTo>
                    <a:cubicBezTo>
                      <a:pt x="147626" y="0"/>
                      <a:pt x="157705" y="7330"/>
                      <a:pt x="157705" y="16290"/>
                    </a:cubicBezTo>
                    <a:lnTo>
                      <a:pt x="157705" y="48869"/>
                    </a:lnTo>
                    <a:cubicBezTo>
                      <a:pt x="157705" y="57829"/>
                      <a:pt x="147626" y="65159"/>
                      <a:pt x="135205" y="65159"/>
                    </a:cubicBezTo>
                    <a:lnTo>
                      <a:pt x="0" y="651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87" name="Google Shape;7687;ge48d01fb7f_0_3415"/>
              <p:cNvSpPr/>
              <p:nvPr/>
            </p:nvSpPr>
            <p:spPr>
              <a:xfrm>
                <a:off x="1249868" y="1865027"/>
                <a:ext cx="233860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233860" h="81448" extrusionOk="0">
                    <a:moveTo>
                      <a:pt x="0" y="81449"/>
                    </a:moveTo>
                    <a:lnTo>
                      <a:pt x="214414" y="81449"/>
                    </a:lnTo>
                    <a:cubicBezTo>
                      <a:pt x="225206" y="81449"/>
                      <a:pt x="233860" y="74118"/>
                      <a:pt x="233860" y="65159"/>
                    </a:cubicBezTo>
                    <a:lnTo>
                      <a:pt x="233860" y="16290"/>
                    </a:lnTo>
                    <a:cubicBezTo>
                      <a:pt x="233860" y="7330"/>
                      <a:pt x="225104" y="0"/>
                      <a:pt x="214414" y="0"/>
                    </a:cubicBezTo>
                    <a:lnTo>
                      <a:pt x="0" y="0"/>
                    </a:lnTo>
                    <a:lnTo>
                      <a:pt x="0" y="81449"/>
                    </a:lnTo>
                    <a:close/>
                  </a:path>
                </a:pathLst>
              </a:custGeom>
              <a:solidFill>
                <a:srgbClr val="B9CB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88" name="Google Shape;7688;ge48d01fb7f_0_3415"/>
              <p:cNvSpPr/>
              <p:nvPr/>
            </p:nvSpPr>
            <p:spPr>
              <a:xfrm>
                <a:off x="1003179" y="1568247"/>
                <a:ext cx="374664" cy="378330"/>
              </a:xfrm>
              <a:custGeom>
                <a:avLst/>
                <a:gdLst/>
                <a:ahLst/>
                <a:cxnLst/>
                <a:rect l="l" t="t" r="r" b="b"/>
                <a:pathLst>
                  <a:path w="374664" h="378330" extrusionOk="0">
                    <a:moveTo>
                      <a:pt x="374665" y="187332"/>
                    </a:moveTo>
                    <a:cubicBezTo>
                      <a:pt x="374665" y="83892"/>
                      <a:pt x="290773" y="0"/>
                      <a:pt x="187332" y="0"/>
                    </a:cubicBezTo>
                    <a:cubicBezTo>
                      <a:pt x="83892" y="0"/>
                      <a:pt x="0" y="83892"/>
                      <a:pt x="0" y="187332"/>
                    </a:cubicBezTo>
                    <a:cubicBezTo>
                      <a:pt x="0" y="187943"/>
                      <a:pt x="102" y="188554"/>
                      <a:pt x="102" y="189165"/>
                    </a:cubicBezTo>
                    <a:cubicBezTo>
                      <a:pt x="102" y="189776"/>
                      <a:pt x="0" y="190387"/>
                      <a:pt x="0" y="190998"/>
                    </a:cubicBezTo>
                    <a:cubicBezTo>
                      <a:pt x="0" y="294438"/>
                      <a:pt x="83892" y="378330"/>
                      <a:pt x="187332" y="378330"/>
                    </a:cubicBezTo>
                    <a:cubicBezTo>
                      <a:pt x="290773" y="378330"/>
                      <a:pt x="374665" y="294438"/>
                      <a:pt x="374665" y="190998"/>
                    </a:cubicBezTo>
                    <a:cubicBezTo>
                      <a:pt x="374665" y="190387"/>
                      <a:pt x="374563" y="189776"/>
                      <a:pt x="374563" y="189165"/>
                    </a:cubicBezTo>
                    <a:cubicBezTo>
                      <a:pt x="374563" y="188554"/>
                      <a:pt x="374665" y="187943"/>
                      <a:pt x="374665" y="187332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89" name="Google Shape;7689;ge48d01fb7f_0_3415"/>
              <p:cNvSpPr/>
              <p:nvPr/>
            </p:nvSpPr>
            <p:spPr>
              <a:xfrm>
                <a:off x="1107332" y="1775331"/>
                <a:ext cx="213497" cy="171144"/>
              </a:xfrm>
              <a:custGeom>
                <a:avLst/>
                <a:gdLst/>
                <a:ahLst/>
                <a:cxnLst/>
                <a:rect l="l" t="t" r="r" b="b"/>
                <a:pathLst>
                  <a:path w="213497" h="171144" extrusionOk="0">
                    <a:moveTo>
                      <a:pt x="91325" y="48971"/>
                    </a:moveTo>
                    <a:lnTo>
                      <a:pt x="91325" y="89696"/>
                    </a:lnTo>
                    <a:cubicBezTo>
                      <a:pt x="91325" y="94175"/>
                      <a:pt x="87659" y="97841"/>
                      <a:pt x="83180" y="97841"/>
                    </a:cubicBezTo>
                    <a:lnTo>
                      <a:pt x="71268" y="97841"/>
                    </a:lnTo>
                    <a:cubicBezTo>
                      <a:pt x="68519" y="97841"/>
                      <a:pt x="65974" y="96517"/>
                      <a:pt x="64446" y="94175"/>
                    </a:cubicBezTo>
                    <a:lnTo>
                      <a:pt x="52942" y="76969"/>
                    </a:lnTo>
                    <a:cubicBezTo>
                      <a:pt x="51415" y="74729"/>
                      <a:pt x="48869" y="73304"/>
                      <a:pt x="46120" y="73304"/>
                    </a:cubicBezTo>
                    <a:lnTo>
                      <a:pt x="31969" y="73304"/>
                    </a:lnTo>
                    <a:cubicBezTo>
                      <a:pt x="28507" y="73304"/>
                      <a:pt x="25351" y="75544"/>
                      <a:pt x="24231" y="78904"/>
                    </a:cubicBezTo>
                    <a:lnTo>
                      <a:pt x="0" y="151597"/>
                    </a:lnTo>
                    <a:cubicBezTo>
                      <a:pt x="25147" y="164120"/>
                      <a:pt x="53349" y="171145"/>
                      <a:pt x="83180" y="171145"/>
                    </a:cubicBezTo>
                    <a:cubicBezTo>
                      <a:pt x="133882" y="171145"/>
                      <a:pt x="179798" y="150986"/>
                      <a:pt x="213498" y="118305"/>
                    </a:cubicBezTo>
                    <a:lnTo>
                      <a:pt x="213498" y="57116"/>
                    </a:lnTo>
                    <a:cubicBezTo>
                      <a:pt x="213498" y="52636"/>
                      <a:pt x="209833" y="48971"/>
                      <a:pt x="205353" y="48971"/>
                    </a:cubicBezTo>
                    <a:lnTo>
                      <a:pt x="177151" y="48971"/>
                    </a:lnTo>
                    <a:cubicBezTo>
                      <a:pt x="174402" y="48971"/>
                      <a:pt x="171857" y="47648"/>
                      <a:pt x="170330" y="45306"/>
                    </a:cubicBezTo>
                    <a:lnTo>
                      <a:pt x="142536" y="3665"/>
                    </a:lnTo>
                    <a:cubicBezTo>
                      <a:pt x="141008" y="1425"/>
                      <a:pt x="138463" y="0"/>
                      <a:pt x="135714" y="0"/>
                    </a:cubicBezTo>
                    <a:lnTo>
                      <a:pt x="99469" y="0"/>
                    </a:lnTo>
                    <a:cubicBezTo>
                      <a:pt x="94990" y="0"/>
                      <a:pt x="91325" y="3665"/>
                      <a:pt x="91325" y="8145"/>
                    </a:cubicBezTo>
                    <a:lnTo>
                      <a:pt x="91325" y="32580"/>
                    </a:lnTo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90" name="Google Shape;7690;ge48d01fb7f_0_3415"/>
              <p:cNvSpPr/>
              <p:nvPr/>
            </p:nvSpPr>
            <p:spPr>
              <a:xfrm>
                <a:off x="1160783" y="1568451"/>
                <a:ext cx="20973" cy="2138"/>
              </a:xfrm>
              <a:custGeom>
                <a:avLst/>
                <a:gdLst/>
                <a:ahLst/>
                <a:cxnLst/>
                <a:rect l="l" t="t" r="r" b="b"/>
                <a:pathLst>
                  <a:path w="20973" h="2138" extrusionOk="0">
                    <a:moveTo>
                      <a:pt x="0" y="2138"/>
                    </a:moveTo>
                    <a:lnTo>
                      <a:pt x="20973" y="0"/>
                    </a:lnTo>
                    <a:cubicBezTo>
                      <a:pt x="13846" y="305"/>
                      <a:pt x="6821" y="1018"/>
                      <a:pt x="0" y="2138"/>
                    </a:cubicBezTo>
                    <a:close/>
                  </a:path>
                </a:pathLst>
              </a:custGeom>
              <a:solidFill>
                <a:srgbClr val="33C0D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91" name="Google Shape;7691;ge48d01fb7f_0_3415"/>
              <p:cNvSpPr/>
              <p:nvPr/>
            </p:nvSpPr>
            <p:spPr>
              <a:xfrm>
                <a:off x="1084526" y="1570691"/>
                <a:ext cx="76256" cy="30441"/>
              </a:xfrm>
              <a:custGeom>
                <a:avLst/>
                <a:gdLst/>
                <a:ahLst/>
                <a:cxnLst/>
                <a:rect l="l" t="t" r="r" b="b"/>
                <a:pathLst>
                  <a:path w="76256" h="30441" extrusionOk="0">
                    <a:moveTo>
                      <a:pt x="64650" y="1120"/>
                    </a:moveTo>
                    <a:cubicBezTo>
                      <a:pt x="41132" y="6618"/>
                      <a:pt x="19242" y="16697"/>
                      <a:pt x="0" y="30442"/>
                    </a:cubicBezTo>
                    <a:cubicBezTo>
                      <a:pt x="22398" y="15068"/>
                      <a:pt x="48258" y="4378"/>
                      <a:pt x="76257" y="0"/>
                    </a:cubicBezTo>
                    <a:lnTo>
                      <a:pt x="64650" y="1120"/>
                    </a:lnTo>
                    <a:close/>
                  </a:path>
                </a:pathLst>
              </a:custGeom>
              <a:solidFill>
                <a:srgbClr val="33C0D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92" name="Google Shape;7692;ge48d01fb7f_0_3415"/>
              <p:cNvSpPr/>
              <p:nvPr/>
            </p:nvSpPr>
            <p:spPr>
              <a:xfrm>
                <a:off x="1067117" y="1572931"/>
                <a:ext cx="188554" cy="137343"/>
              </a:xfrm>
              <a:custGeom>
                <a:avLst/>
                <a:gdLst/>
                <a:ahLst/>
                <a:cxnLst/>
                <a:rect l="l" t="t" r="r" b="b"/>
                <a:pathLst>
                  <a:path w="188554" h="137343" extrusionOk="0">
                    <a:moveTo>
                      <a:pt x="15272" y="75849"/>
                    </a:moveTo>
                    <a:cubicBezTo>
                      <a:pt x="16697" y="78598"/>
                      <a:pt x="19446" y="80329"/>
                      <a:pt x="22602" y="80329"/>
                    </a:cubicBezTo>
                    <a:lnTo>
                      <a:pt x="41946" y="80329"/>
                    </a:lnTo>
                    <a:cubicBezTo>
                      <a:pt x="46426" y="80329"/>
                      <a:pt x="50091" y="83994"/>
                      <a:pt x="50091" y="88474"/>
                    </a:cubicBezTo>
                    <a:lnTo>
                      <a:pt x="50091" y="129198"/>
                    </a:lnTo>
                    <a:cubicBezTo>
                      <a:pt x="50091" y="133678"/>
                      <a:pt x="53756" y="137343"/>
                      <a:pt x="58236" y="137343"/>
                    </a:cubicBezTo>
                    <a:lnTo>
                      <a:pt x="109854" y="137343"/>
                    </a:lnTo>
                    <a:cubicBezTo>
                      <a:pt x="113112" y="137343"/>
                      <a:pt x="116065" y="135409"/>
                      <a:pt x="117388" y="132456"/>
                    </a:cubicBezTo>
                    <a:lnTo>
                      <a:pt x="137547" y="85318"/>
                    </a:lnTo>
                    <a:cubicBezTo>
                      <a:pt x="138870" y="82365"/>
                      <a:pt x="141721" y="80329"/>
                      <a:pt x="145081" y="80329"/>
                    </a:cubicBezTo>
                    <a:lnTo>
                      <a:pt x="180409" y="80329"/>
                    </a:lnTo>
                    <a:cubicBezTo>
                      <a:pt x="184889" y="80329"/>
                      <a:pt x="188554" y="76664"/>
                      <a:pt x="188554" y="72184"/>
                    </a:cubicBezTo>
                    <a:lnTo>
                      <a:pt x="188554" y="11301"/>
                    </a:lnTo>
                    <a:cubicBezTo>
                      <a:pt x="168294" y="3971"/>
                      <a:pt x="146303" y="0"/>
                      <a:pt x="123395" y="0"/>
                    </a:cubicBezTo>
                    <a:cubicBezTo>
                      <a:pt x="120443" y="0"/>
                      <a:pt x="117490" y="102"/>
                      <a:pt x="114639" y="204"/>
                    </a:cubicBezTo>
                    <a:lnTo>
                      <a:pt x="93666" y="2240"/>
                    </a:lnTo>
                    <a:cubicBezTo>
                      <a:pt x="65668" y="6516"/>
                      <a:pt x="39808" y="16799"/>
                      <a:pt x="17410" y="31663"/>
                    </a:cubicBezTo>
                    <a:cubicBezTo>
                      <a:pt x="11301" y="35838"/>
                      <a:pt x="5498" y="40317"/>
                      <a:pt x="0" y="45204"/>
                    </a:cubicBezTo>
                    <a:lnTo>
                      <a:pt x="15272" y="75849"/>
                    </a:ln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93" name="Google Shape;7693;ge48d01fb7f_0_3415"/>
              <p:cNvSpPr/>
              <p:nvPr/>
            </p:nvSpPr>
            <p:spPr>
              <a:xfrm>
                <a:off x="995035" y="1568349"/>
                <a:ext cx="390954" cy="386169"/>
              </a:xfrm>
              <a:custGeom>
                <a:avLst/>
                <a:gdLst/>
                <a:ahLst/>
                <a:cxnLst/>
                <a:rect l="l" t="t" r="r" b="b"/>
                <a:pathLst>
                  <a:path w="390954" h="386169" extrusionOk="0">
                    <a:moveTo>
                      <a:pt x="390955" y="190794"/>
                    </a:moveTo>
                    <a:cubicBezTo>
                      <a:pt x="390955" y="145081"/>
                      <a:pt x="375072" y="101098"/>
                      <a:pt x="345954" y="66075"/>
                    </a:cubicBezTo>
                    <a:cubicBezTo>
                      <a:pt x="343002" y="62512"/>
                      <a:pt x="337606" y="62105"/>
                      <a:pt x="334246" y="65261"/>
                    </a:cubicBezTo>
                    <a:lnTo>
                      <a:pt x="334246" y="65261"/>
                    </a:lnTo>
                    <a:cubicBezTo>
                      <a:pt x="330988" y="68213"/>
                      <a:pt x="330683" y="73100"/>
                      <a:pt x="333431" y="76460"/>
                    </a:cubicBezTo>
                    <a:cubicBezTo>
                      <a:pt x="360106" y="108531"/>
                      <a:pt x="374665" y="148848"/>
                      <a:pt x="374665" y="190794"/>
                    </a:cubicBezTo>
                    <a:cubicBezTo>
                      <a:pt x="374665" y="233860"/>
                      <a:pt x="359393" y="273465"/>
                      <a:pt x="333941" y="304415"/>
                    </a:cubicBezTo>
                    <a:lnTo>
                      <a:pt x="333941" y="264098"/>
                    </a:lnTo>
                    <a:cubicBezTo>
                      <a:pt x="333941" y="255139"/>
                      <a:pt x="326610" y="247808"/>
                      <a:pt x="317651" y="247808"/>
                    </a:cubicBezTo>
                    <a:lnTo>
                      <a:pt x="289449" y="247808"/>
                    </a:lnTo>
                    <a:lnTo>
                      <a:pt x="261655" y="206168"/>
                    </a:lnTo>
                    <a:cubicBezTo>
                      <a:pt x="258600" y="201586"/>
                      <a:pt x="253510" y="198939"/>
                      <a:pt x="248114" y="198939"/>
                    </a:cubicBezTo>
                    <a:lnTo>
                      <a:pt x="211767" y="198939"/>
                    </a:lnTo>
                    <a:cubicBezTo>
                      <a:pt x="202808" y="198939"/>
                      <a:pt x="195477" y="206269"/>
                      <a:pt x="195477" y="215229"/>
                    </a:cubicBezTo>
                    <a:lnTo>
                      <a:pt x="195477" y="231519"/>
                    </a:lnTo>
                    <a:cubicBezTo>
                      <a:pt x="195477" y="235998"/>
                      <a:pt x="199143" y="239663"/>
                      <a:pt x="203622" y="239663"/>
                    </a:cubicBezTo>
                    <a:lnTo>
                      <a:pt x="203622" y="239663"/>
                    </a:lnTo>
                    <a:cubicBezTo>
                      <a:pt x="208102" y="239663"/>
                      <a:pt x="211767" y="235998"/>
                      <a:pt x="211767" y="231519"/>
                    </a:cubicBezTo>
                    <a:lnTo>
                      <a:pt x="211767" y="215229"/>
                    </a:lnTo>
                    <a:lnTo>
                      <a:pt x="248114" y="215229"/>
                    </a:lnTo>
                    <a:lnTo>
                      <a:pt x="275908" y="256869"/>
                    </a:lnTo>
                    <a:cubicBezTo>
                      <a:pt x="278963" y="261451"/>
                      <a:pt x="284053" y="264098"/>
                      <a:pt x="289449" y="264098"/>
                    </a:cubicBezTo>
                    <a:lnTo>
                      <a:pt x="317651" y="264098"/>
                    </a:lnTo>
                    <a:lnTo>
                      <a:pt x="317651" y="321723"/>
                    </a:lnTo>
                    <a:cubicBezTo>
                      <a:pt x="317651" y="321723"/>
                      <a:pt x="317651" y="321723"/>
                      <a:pt x="317651" y="321723"/>
                    </a:cubicBezTo>
                    <a:cubicBezTo>
                      <a:pt x="314087" y="325083"/>
                      <a:pt x="310320" y="328239"/>
                      <a:pt x="306553" y="331293"/>
                    </a:cubicBezTo>
                    <a:cubicBezTo>
                      <a:pt x="305535" y="332108"/>
                      <a:pt x="304517" y="332922"/>
                      <a:pt x="303397" y="333737"/>
                    </a:cubicBezTo>
                    <a:cubicBezTo>
                      <a:pt x="300037" y="336282"/>
                      <a:pt x="296576" y="338726"/>
                      <a:pt x="293012" y="340966"/>
                    </a:cubicBezTo>
                    <a:cubicBezTo>
                      <a:pt x="291791" y="341780"/>
                      <a:pt x="290569" y="342594"/>
                      <a:pt x="289245" y="343409"/>
                    </a:cubicBezTo>
                    <a:cubicBezTo>
                      <a:pt x="285784" y="345547"/>
                      <a:pt x="282119" y="347583"/>
                      <a:pt x="278555" y="349518"/>
                    </a:cubicBezTo>
                    <a:cubicBezTo>
                      <a:pt x="277232" y="350230"/>
                      <a:pt x="275806" y="350943"/>
                      <a:pt x="274483" y="351656"/>
                    </a:cubicBezTo>
                    <a:cubicBezTo>
                      <a:pt x="270716" y="353488"/>
                      <a:pt x="266949" y="355219"/>
                      <a:pt x="263182" y="356746"/>
                    </a:cubicBezTo>
                    <a:cubicBezTo>
                      <a:pt x="261858" y="357255"/>
                      <a:pt x="260535" y="357764"/>
                      <a:pt x="259211" y="358273"/>
                    </a:cubicBezTo>
                    <a:cubicBezTo>
                      <a:pt x="255139" y="359801"/>
                      <a:pt x="251066" y="361226"/>
                      <a:pt x="246892" y="362448"/>
                    </a:cubicBezTo>
                    <a:cubicBezTo>
                      <a:pt x="245772" y="362753"/>
                      <a:pt x="244652" y="363059"/>
                      <a:pt x="243532" y="363466"/>
                    </a:cubicBezTo>
                    <a:cubicBezTo>
                      <a:pt x="239154" y="364687"/>
                      <a:pt x="234675" y="365807"/>
                      <a:pt x="230093" y="366622"/>
                    </a:cubicBezTo>
                    <a:cubicBezTo>
                      <a:pt x="229279" y="366826"/>
                      <a:pt x="228362" y="366927"/>
                      <a:pt x="227446" y="367131"/>
                    </a:cubicBezTo>
                    <a:cubicBezTo>
                      <a:pt x="222661" y="368047"/>
                      <a:pt x="217774" y="368760"/>
                      <a:pt x="212887" y="369167"/>
                    </a:cubicBezTo>
                    <a:cubicBezTo>
                      <a:pt x="212378" y="369269"/>
                      <a:pt x="211869" y="369269"/>
                      <a:pt x="211360" y="369269"/>
                    </a:cubicBezTo>
                    <a:cubicBezTo>
                      <a:pt x="206066" y="369676"/>
                      <a:pt x="200772" y="369982"/>
                      <a:pt x="195477" y="369982"/>
                    </a:cubicBezTo>
                    <a:cubicBezTo>
                      <a:pt x="192423" y="369982"/>
                      <a:pt x="189267" y="369880"/>
                      <a:pt x="186213" y="369778"/>
                    </a:cubicBezTo>
                    <a:cubicBezTo>
                      <a:pt x="183769" y="369676"/>
                      <a:pt x="181326" y="369473"/>
                      <a:pt x="178882" y="369269"/>
                    </a:cubicBezTo>
                    <a:cubicBezTo>
                      <a:pt x="178271" y="369167"/>
                      <a:pt x="177660" y="369167"/>
                      <a:pt x="177151" y="369167"/>
                    </a:cubicBezTo>
                    <a:cubicBezTo>
                      <a:pt x="174301" y="368862"/>
                      <a:pt x="171552" y="368556"/>
                      <a:pt x="168803" y="368149"/>
                    </a:cubicBezTo>
                    <a:cubicBezTo>
                      <a:pt x="168599" y="368149"/>
                      <a:pt x="168396" y="368047"/>
                      <a:pt x="168192" y="368047"/>
                    </a:cubicBezTo>
                    <a:cubicBezTo>
                      <a:pt x="165443" y="367640"/>
                      <a:pt x="162796" y="367131"/>
                      <a:pt x="160047" y="366622"/>
                    </a:cubicBezTo>
                    <a:cubicBezTo>
                      <a:pt x="159843" y="366520"/>
                      <a:pt x="159538" y="366520"/>
                      <a:pt x="159334" y="366520"/>
                    </a:cubicBezTo>
                    <a:cubicBezTo>
                      <a:pt x="156789" y="366011"/>
                      <a:pt x="154346" y="365400"/>
                      <a:pt x="151800" y="364789"/>
                    </a:cubicBezTo>
                    <a:cubicBezTo>
                      <a:pt x="151393" y="364687"/>
                      <a:pt x="150884" y="364586"/>
                      <a:pt x="150477" y="364484"/>
                    </a:cubicBezTo>
                    <a:cubicBezTo>
                      <a:pt x="148237" y="363873"/>
                      <a:pt x="145997" y="363262"/>
                      <a:pt x="143859" y="362549"/>
                    </a:cubicBezTo>
                    <a:cubicBezTo>
                      <a:pt x="143146" y="362346"/>
                      <a:pt x="142434" y="362142"/>
                      <a:pt x="141721" y="361939"/>
                    </a:cubicBezTo>
                    <a:cubicBezTo>
                      <a:pt x="139787" y="361328"/>
                      <a:pt x="137852" y="360615"/>
                      <a:pt x="135918" y="360004"/>
                    </a:cubicBezTo>
                    <a:cubicBezTo>
                      <a:pt x="134900" y="359699"/>
                      <a:pt x="133983" y="359292"/>
                      <a:pt x="133067" y="358986"/>
                    </a:cubicBezTo>
                    <a:cubicBezTo>
                      <a:pt x="131336" y="358375"/>
                      <a:pt x="129606" y="357663"/>
                      <a:pt x="127977" y="356950"/>
                    </a:cubicBezTo>
                    <a:cubicBezTo>
                      <a:pt x="126857" y="356441"/>
                      <a:pt x="125635" y="356034"/>
                      <a:pt x="124515" y="355524"/>
                    </a:cubicBezTo>
                    <a:cubicBezTo>
                      <a:pt x="123802" y="355219"/>
                      <a:pt x="123191" y="354914"/>
                      <a:pt x="122479" y="354608"/>
                    </a:cubicBezTo>
                    <a:lnTo>
                      <a:pt x="144470" y="288838"/>
                    </a:lnTo>
                    <a:lnTo>
                      <a:pt x="158622" y="288838"/>
                    </a:lnTo>
                    <a:lnTo>
                      <a:pt x="170126" y="306044"/>
                    </a:lnTo>
                    <a:cubicBezTo>
                      <a:pt x="173181" y="310626"/>
                      <a:pt x="178271" y="313273"/>
                      <a:pt x="183667" y="313273"/>
                    </a:cubicBezTo>
                    <a:lnTo>
                      <a:pt x="195477" y="313273"/>
                    </a:lnTo>
                    <a:cubicBezTo>
                      <a:pt x="204437" y="313273"/>
                      <a:pt x="211767" y="305942"/>
                      <a:pt x="211767" y="296983"/>
                    </a:cubicBezTo>
                    <a:lnTo>
                      <a:pt x="211767" y="264404"/>
                    </a:lnTo>
                    <a:cubicBezTo>
                      <a:pt x="211767" y="259924"/>
                      <a:pt x="208102" y="256259"/>
                      <a:pt x="203622" y="256259"/>
                    </a:cubicBezTo>
                    <a:lnTo>
                      <a:pt x="203622" y="256259"/>
                    </a:lnTo>
                    <a:cubicBezTo>
                      <a:pt x="199143" y="256259"/>
                      <a:pt x="195477" y="259924"/>
                      <a:pt x="195477" y="264404"/>
                    </a:cubicBezTo>
                    <a:lnTo>
                      <a:pt x="195477" y="296983"/>
                    </a:lnTo>
                    <a:lnTo>
                      <a:pt x="183565" y="296983"/>
                    </a:lnTo>
                    <a:lnTo>
                      <a:pt x="172061" y="279472"/>
                    </a:lnTo>
                    <a:cubicBezTo>
                      <a:pt x="169006" y="274890"/>
                      <a:pt x="163916" y="272243"/>
                      <a:pt x="158520" y="272243"/>
                    </a:cubicBezTo>
                    <a:lnTo>
                      <a:pt x="144368" y="272243"/>
                    </a:lnTo>
                    <a:cubicBezTo>
                      <a:pt x="137343" y="272243"/>
                      <a:pt x="131133" y="276723"/>
                      <a:pt x="128893" y="283340"/>
                    </a:cubicBezTo>
                    <a:lnTo>
                      <a:pt x="107716" y="346871"/>
                    </a:lnTo>
                    <a:cubicBezTo>
                      <a:pt x="53145" y="316124"/>
                      <a:pt x="16290" y="257684"/>
                      <a:pt x="16290" y="190794"/>
                    </a:cubicBezTo>
                    <a:cubicBezTo>
                      <a:pt x="16290" y="142027"/>
                      <a:pt x="36652" y="96517"/>
                      <a:pt x="69842" y="63632"/>
                    </a:cubicBezTo>
                    <a:lnTo>
                      <a:pt x="80024" y="84096"/>
                    </a:lnTo>
                    <a:cubicBezTo>
                      <a:pt x="82772" y="89696"/>
                      <a:pt x="88372" y="93055"/>
                      <a:pt x="94583" y="93055"/>
                    </a:cubicBezTo>
                    <a:lnTo>
                      <a:pt x="114028" y="93055"/>
                    </a:lnTo>
                    <a:lnTo>
                      <a:pt x="114028" y="133780"/>
                    </a:lnTo>
                    <a:cubicBezTo>
                      <a:pt x="114028" y="142739"/>
                      <a:pt x="121359" y="150070"/>
                      <a:pt x="130318" y="150070"/>
                    </a:cubicBezTo>
                    <a:lnTo>
                      <a:pt x="181936" y="150070"/>
                    </a:lnTo>
                    <a:cubicBezTo>
                      <a:pt x="188452" y="150070"/>
                      <a:pt x="194357" y="146201"/>
                      <a:pt x="196903" y="140194"/>
                    </a:cubicBezTo>
                    <a:lnTo>
                      <a:pt x="217061" y="93055"/>
                    </a:lnTo>
                    <a:lnTo>
                      <a:pt x="252492" y="93055"/>
                    </a:lnTo>
                    <a:cubicBezTo>
                      <a:pt x="261451" y="93055"/>
                      <a:pt x="268781" y="85725"/>
                      <a:pt x="268781" y="76766"/>
                    </a:cubicBezTo>
                    <a:lnTo>
                      <a:pt x="268781" y="68621"/>
                    </a:lnTo>
                    <a:cubicBezTo>
                      <a:pt x="268781" y="64141"/>
                      <a:pt x="265116" y="60476"/>
                      <a:pt x="260637" y="60476"/>
                    </a:cubicBezTo>
                    <a:lnTo>
                      <a:pt x="260637" y="60476"/>
                    </a:lnTo>
                    <a:cubicBezTo>
                      <a:pt x="256157" y="60476"/>
                      <a:pt x="252492" y="64141"/>
                      <a:pt x="252492" y="68621"/>
                    </a:cubicBezTo>
                    <a:lnTo>
                      <a:pt x="252492" y="76766"/>
                    </a:lnTo>
                    <a:lnTo>
                      <a:pt x="217163" y="76766"/>
                    </a:lnTo>
                    <a:cubicBezTo>
                      <a:pt x="210647" y="76766"/>
                      <a:pt x="204742" y="80634"/>
                      <a:pt x="202197" y="86641"/>
                    </a:cubicBezTo>
                    <a:lnTo>
                      <a:pt x="181936" y="133780"/>
                    </a:lnTo>
                    <a:lnTo>
                      <a:pt x="130318" y="133780"/>
                    </a:lnTo>
                    <a:lnTo>
                      <a:pt x="130318" y="93055"/>
                    </a:lnTo>
                    <a:cubicBezTo>
                      <a:pt x="130318" y="84096"/>
                      <a:pt x="122988" y="76766"/>
                      <a:pt x="114028" y="76766"/>
                    </a:cubicBezTo>
                    <a:lnTo>
                      <a:pt x="94583" y="76766"/>
                    </a:lnTo>
                    <a:lnTo>
                      <a:pt x="82365" y="52229"/>
                    </a:lnTo>
                    <a:cubicBezTo>
                      <a:pt x="91528" y="44695"/>
                      <a:pt x="101302" y="37976"/>
                      <a:pt x="111890" y="32376"/>
                    </a:cubicBezTo>
                    <a:cubicBezTo>
                      <a:pt x="112603" y="31969"/>
                      <a:pt x="113316" y="31663"/>
                      <a:pt x="114028" y="31256"/>
                    </a:cubicBezTo>
                    <a:cubicBezTo>
                      <a:pt x="118101" y="29220"/>
                      <a:pt x="122173" y="27184"/>
                      <a:pt x="126449" y="25453"/>
                    </a:cubicBezTo>
                    <a:cubicBezTo>
                      <a:pt x="126857" y="25249"/>
                      <a:pt x="127366" y="25147"/>
                      <a:pt x="127773" y="24944"/>
                    </a:cubicBezTo>
                    <a:cubicBezTo>
                      <a:pt x="131438" y="23417"/>
                      <a:pt x="135205" y="22093"/>
                      <a:pt x="138972" y="20769"/>
                    </a:cubicBezTo>
                    <a:cubicBezTo>
                      <a:pt x="140296" y="20362"/>
                      <a:pt x="141721" y="19853"/>
                      <a:pt x="143045" y="19446"/>
                    </a:cubicBezTo>
                    <a:cubicBezTo>
                      <a:pt x="146913" y="18224"/>
                      <a:pt x="150884" y="17104"/>
                      <a:pt x="154957" y="16188"/>
                    </a:cubicBezTo>
                    <a:cubicBezTo>
                      <a:pt x="155262" y="16086"/>
                      <a:pt x="155567" y="15984"/>
                      <a:pt x="155873" y="15984"/>
                    </a:cubicBezTo>
                    <a:lnTo>
                      <a:pt x="154651" y="10690"/>
                    </a:lnTo>
                    <a:lnTo>
                      <a:pt x="152208" y="0"/>
                    </a:lnTo>
                    <a:cubicBezTo>
                      <a:pt x="151902" y="102"/>
                      <a:pt x="151699" y="102"/>
                      <a:pt x="151393" y="204"/>
                    </a:cubicBezTo>
                    <a:cubicBezTo>
                      <a:pt x="146812" y="1222"/>
                      <a:pt x="142332" y="2545"/>
                      <a:pt x="137954" y="3869"/>
                    </a:cubicBezTo>
                    <a:cubicBezTo>
                      <a:pt x="136325" y="4378"/>
                      <a:pt x="134798" y="4887"/>
                      <a:pt x="133271" y="5396"/>
                    </a:cubicBezTo>
                    <a:cubicBezTo>
                      <a:pt x="129809" y="6516"/>
                      <a:pt x="126348" y="7839"/>
                      <a:pt x="122988" y="9163"/>
                    </a:cubicBezTo>
                    <a:cubicBezTo>
                      <a:pt x="121766" y="9672"/>
                      <a:pt x="120544" y="10079"/>
                      <a:pt x="119323" y="10588"/>
                    </a:cubicBezTo>
                    <a:cubicBezTo>
                      <a:pt x="114639" y="12523"/>
                      <a:pt x="110058" y="14661"/>
                      <a:pt x="105578" y="17002"/>
                    </a:cubicBezTo>
                    <a:cubicBezTo>
                      <a:pt x="105375" y="17104"/>
                      <a:pt x="105171" y="17206"/>
                      <a:pt x="104967" y="17308"/>
                    </a:cubicBezTo>
                    <a:cubicBezTo>
                      <a:pt x="100284" y="19751"/>
                      <a:pt x="95804" y="22398"/>
                      <a:pt x="91325" y="25249"/>
                    </a:cubicBezTo>
                    <a:cubicBezTo>
                      <a:pt x="91223" y="25249"/>
                      <a:pt x="91121" y="25351"/>
                      <a:pt x="91121" y="25351"/>
                    </a:cubicBezTo>
                    <a:cubicBezTo>
                      <a:pt x="82569" y="30747"/>
                      <a:pt x="74322" y="36754"/>
                      <a:pt x="66686" y="43473"/>
                    </a:cubicBezTo>
                    <a:cubicBezTo>
                      <a:pt x="66279" y="43779"/>
                      <a:pt x="66075" y="44186"/>
                      <a:pt x="65770" y="44593"/>
                    </a:cubicBezTo>
                    <a:cubicBezTo>
                      <a:pt x="25249" y="81245"/>
                      <a:pt x="0" y="133983"/>
                      <a:pt x="0" y="190794"/>
                    </a:cubicBezTo>
                    <a:cubicBezTo>
                      <a:pt x="0" y="267356"/>
                      <a:pt x="44186" y="333635"/>
                      <a:pt x="108429" y="365807"/>
                    </a:cubicBezTo>
                    <a:cubicBezTo>
                      <a:pt x="108531" y="365909"/>
                      <a:pt x="108632" y="366011"/>
                      <a:pt x="108734" y="366011"/>
                    </a:cubicBezTo>
                    <a:cubicBezTo>
                      <a:pt x="109142" y="366215"/>
                      <a:pt x="109651" y="366418"/>
                      <a:pt x="110160" y="366622"/>
                    </a:cubicBezTo>
                    <a:cubicBezTo>
                      <a:pt x="111789" y="367436"/>
                      <a:pt x="113418" y="368149"/>
                      <a:pt x="115148" y="368862"/>
                    </a:cubicBezTo>
                    <a:cubicBezTo>
                      <a:pt x="117897" y="370083"/>
                      <a:pt x="120748" y="371305"/>
                      <a:pt x="123497" y="372425"/>
                    </a:cubicBezTo>
                    <a:cubicBezTo>
                      <a:pt x="125126" y="373138"/>
                      <a:pt x="126857" y="373749"/>
                      <a:pt x="128486" y="374360"/>
                    </a:cubicBezTo>
                    <a:cubicBezTo>
                      <a:pt x="130420" y="375072"/>
                      <a:pt x="132456" y="375683"/>
                      <a:pt x="134391" y="376396"/>
                    </a:cubicBezTo>
                    <a:cubicBezTo>
                      <a:pt x="135612" y="376803"/>
                      <a:pt x="136936" y="377210"/>
                      <a:pt x="138158" y="377618"/>
                    </a:cubicBezTo>
                    <a:cubicBezTo>
                      <a:pt x="140194" y="378228"/>
                      <a:pt x="142230" y="378839"/>
                      <a:pt x="144266" y="379348"/>
                    </a:cubicBezTo>
                    <a:cubicBezTo>
                      <a:pt x="145488" y="379654"/>
                      <a:pt x="146710" y="380061"/>
                      <a:pt x="148033" y="380366"/>
                    </a:cubicBezTo>
                    <a:cubicBezTo>
                      <a:pt x="150070" y="380875"/>
                      <a:pt x="152208" y="381385"/>
                      <a:pt x="154244" y="381792"/>
                    </a:cubicBezTo>
                    <a:cubicBezTo>
                      <a:pt x="155567" y="382097"/>
                      <a:pt x="156891" y="382301"/>
                      <a:pt x="158215" y="382606"/>
                    </a:cubicBezTo>
                    <a:cubicBezTo>
                      <a:pt x="160251" y="383013"/>
                      <a:pt x="162287" y="383319"/>
                      <a:pt x="164323" y="383726"/>
                    </a:cubicBezTo>
                    <a:cubicBezTo>
                      <a:pt x="165850" y="383930"/>
                      <a:pt x="167378" y="384133"/>
                      <a:pt x="168905" y="384337"/>
                    </a:cubicBezTo>
                    <a:cubicBezTo>
                      <a:pt x="170737" y="384541"/>
                      <a:pt x="172672" y="384846"/>
                      <a:pt x="174504" y="385050"/>
                    </a:cubicBezTo>
                    <a:cubicBezTo>
                      <a:pt x="176439" y="385253"/>
                      <a:pt x="178373" y="385355"/>
                      <a:pt x="180308" y="385559"/>
                    </a:cubicBezTo>
                    <a:cubicBezTo>
                      <a:pt x="181835" y="385661"/>
                      <a:pt x="183260" y="385864"/>
                      <a:pt x="184787" y="385864"/>
                    </a:cubicBezTo>
                    <a:cubicBezTo>
                      <a:pt x="188351" y="386068"/>
                      <a:pt x="191812" y="386170"/>
                      <a:pt x="195376" y="386170"/>
                    </a:cubicBezTo>
                    <a:cubicBezTo>
                      <a:pt x="201484" y="386170"/>
                      <a:pt x="207491" y="385864"/>
                      <a:pt x="213396" y="385355"/>
                    </a:cubicBezTo>
                    <a:cubicBezTo>
                      <a:pt x="213803" y="385355"/>
                      <a:pt x="214312" y="385253"/>
                      <a:pt x="214720" y="385253"/>
                    </a:cubicBezTo>
                    <a:cubicBezTo>
                      <a:pt x="220319" y="384744"/>
                      <a:pt x="225919" y="383828"/>
                      <a:pt x="231417" y="382810"/>
                    </a:cubicBezTo>
                    <a:cubicBezTo>
                      <a:pt x="232231" y="382708"/>
                      <a:pt x="233046" y="382504"/>
                      <a:pt x="233860" y="382403"/>
                    </a:cubicBezTo>
                    <a:cubicBezTo>
                      <a:pt x="239053" y="381385"/>
                      <a:pt x="244041" y="380061"/>
                      <a:pt x="249132" y="378636"/>
                    </a:cubicBezTo>
                    <a:cubicBezTo>
                      <a:pt x="250252" y="378330"/>
                      <a:pt x="251372" y="378025"/>
                      <a:pt x="252492" y="377618"/>
                    </a:cubicBezTo>
                    <a:cubicBezTo>
                      <a:pt x="257175" y="376192"/>
                      <a:pt x="261756" y="374563"/>
                      <a:pt x="266338" y="372731"/>
                    </a:cubicBezTo>
                    <a:cubicBezTo>
                      <a:pt x="267763" y="372222"/>
                      <a:pt x="269087" y="371712"/>
                      <a:pt x="270410" y="371102"/>
                    </a:cubicBezTo>
                    <a:cubicBezTo>
                      <a:pt x="274686" y="369269"/>
                      <a:pt x="278963" y="367335"/>
                      <a:pt x="283137" y="365197"/>
                    </a:cubicBezTo>
                    <a:cubicBezTo>
                      <a:pt x="284562" y="364484"/>
                      <a:pt x="286089" y="363771"/>
                      <a:pt x="287515" y="362957"/>
                    </a:cubicBezTo>
                    <a:cubicBezTo>
                      <a:pt x="291587" y="360819"/>
                      <a:pt x="295558" y="358477"/>
                      <a:pt x="299427" y="356034"/>
                    </a:cubicBezTo>
                    <a:cubicBezTo>
                      <a:pt x="300852" y="355117"/>
                      <a:pt x="302175" y="354303"/>
                      <a:pt x="303601" y="353386"/>
                    </a:cubicBezTo>
                    <a:cubicBezTo>
                      <a:pt x="307571" y="350739"/>
                      <a:pt x="311338" y="347990"/>
                      <a:pt x="315105" y="345140"/>
                    </a:cubicBezTo>
                    <a:cubicBezTo>
                      <a:pt x="316327" y="344223"/>
                      <a:pt x="317447" y="343307"/>
                      <a:pt x="318669" y="342391"/>
                    </a:cubicBezTo>
                    <a:cubicBezTo>
                      <a:pt x="322436" y="339337"/>
                      <a:pt x="326101" y="336079"/>
                      <a:pt x="329664" y="332719"/>
                    </a:cubicBezTo>
                    <a:cubicBezTo>
                      <a:pt x="330275" y="332108"/>
                      <a:pt x="330886" y="331701"/>
                      <a:pt x="331497" y="331090"/>
                    </a:cubicBezTo>
                    <a:cubicBezTo>
                      <a:pt x="331599" y="330988"/>
                      <a:pt x="331701" y="330784"/>
                      <a:pt x="331802" y="330683"/>
                    </a:cubicBezTo>
                    <a:cubicBezTo>
                      <a:pt x="368251" y="295252"/>
                      <a:pt x="390955" y="245670"/>
                      <a:pt x="390955" y="19079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94" name="Google Shape;7694;ge48d01fb7f_0_3415"/>
              <p:cNvSpPr/>
              <p:nvPr/>
            </p:nvSpPr>
            <p:spPr>
              <a:xfrm>
                <a:off x="1043904" y="1742854"/>
                <a:ext cx="87850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87850" h="65159" extrusionOk="0">
                    <a:moveTo>
                      <a:pt x="85420" y="28405"/>
                    </a:moveTo>
                    <a:lnTo>
                      <a:pt x="76562" y="19548"/>
                    </a:lnTo>
                    <a:cubicBezTo>
                      <a:pt x="74526" y="17512"/>
                      <a:pt x="71573" y="16697"/>
                      <a:pt x="68824" y="17410"/>
                    </a:cubicBezTo>
                    <a:lnTo>
                      <a:pt x="46324" y="23009"/>
                    </a:lnTo>
                    <a:cubicBezTo>
                      <a:pt x="42964" y="23824"/>
                      <a:pt x="39503" y="22500"/>
                      <a:pt x="37568" y="19650"/>
                    </a:cubicBezTo>
                    <a:lnTo>
                      <a:pt x="26878" y="3665"/>
                    </a:lnTo>
                    <a:cubicBezTo>
                      <a:pt x="25351" y="1425"/>
                      <a:pt x="22806" y="0"/>
                      <a:pt x="20159" y="0"/>
                    </a:cubicBezTo>
                    <a:lnTo>
                      <a:pt x="8145" y="0"/>
                    </a:lnTo>
                    <a:cubicBezTo>
                      <a:pt x="3665" y="0"/>
                      <a:pt x="0" y="3665"/>
                      <a:pt x="0" y="8145"/>
                    </a:cubicBezTo>
                    <a:lnTo>
                      <a:pt x="0" y="29220"/>
                    </a:lnTo>
                    <a:cubicBezTo>
                      <a:pt x="0" y="31358"/>
                      <a:pt x="814" y="33496"/>
                      <a:pt x="2342" y="35023"/>
                    </a:cubicBezTo>
                    <a:lnTo>
                      <a:pt x="30136" y="62817"/>
                    </a:lnTo>
                    <a:cubicBezTo>
                      <a:pt x="31663" y="64345"/>
                      <a:pt x="33699" y="65159"/>
                      <a:pt x="35939" y="65159"/>
                    </a:cubicBezTo>
                    <a:lnTo>
                      <a:pt x="68213" y="65159"/>
                    </a:lnTo>
                    <a:cubicBezTo>
                      <a:pt x="71268" y="65159"/>
                      <a:pt x="74119" y="63428"/>
                      <a:pt x="75544" y="60679"/>
                    </a:cubicBezTo>
                    <a:lnTo>
                      <a:pt x="86947" y="37874"/>
                    </a:lnTo>
                    <a:cubicBezTo>
                      <a:pt x="88576" y="34718"/>
                      <a:pt x="87965" y="30951"/>
                      <a:pt x="85420" y="2840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95" name="Google Shape;7695;ge48d01fb7f_0_3415"/>
              <p:cNvSpPr/>
              <p:nvPr/>
            </p:nvSpPr>
            <p:spPr>
              <a:xfrm>
                <a:off x="1035759" y="1734709"/>
                <a:ext cx="104056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104056" h="81448" extrusionOk="0">
                    <a:moveTo>
                      <a:pt x="76460" y="81449"/>
                    </a:moveTo>
                    <a:lnTo>
                      <a:pt x="44084" y="81449"/>
                    </a:lnTo>
                    <a:cubicBezTo>
                      <a:pt x="39808" y="81449"/>
                      <a:pt x="35634" y="79718"/>
                      <a:pt x="32580" y="76664"/>
                    </a:cubicBezTo>
                    <a:lnTo>
                      <a:pt x="4785" y="48869"/>
                    </a:lnTo>
                    <a:cubicBezTo>
                      <a:pt x="1731" y="45815"/>
                      <a:pt x="0" y="41743"/>
                      <a:pt x="0" y="37365"/>
                    </a:cubicBezTo>
                    <a:lnTo>
                      <a:pt x="0" y="16290"/>
                    </a:lnTo>
                    <a:cubicBezTo>
                      <a:pt x="0" y="7330"/>
                      <a:pt x="7330" y="0"/>
                      <a:pt x="16290" y="0"/>
                    </a:cubicBezTo>
                    <a:lnTo>
                      <a:pt x="28202" y="0"/>
                    </a:lnTo>
                    <a:cubicBezTo>
                      <a:pt x="33699" y="0"/>
                      <a:pt x="38688" y="2749"/>
                      <a:pt x="41743" y="7229"/>
                    </a:cubicBezTo>
                    <a:lnTo>
                      <a:pt x="52433" y="23213"/>
                    </a:lnTo>
                    <a:lnTo>
                      <a:pt x="74933" y="17613"/>
                    </a:lnTo>
                    <a:cubicBezTo>
                      <a:pt x="80431" y="16188"/>
                      <a:pt x="86336" y="17919"/>
                      <a:pt x="90408" y="21889"/>
                    </a:cubicBezTo>
                    <a:lnTo>
                      <a:pt x="99266" y="30747"/>
                    </a:lnTo>
                    <a:cubicBezTo>
                      <a:pt x="104255" y="35736"/>
                      <a:pt x="105476" y="43270"/>
                      <a:pt x="102320" y="49582"/>
                    </a:cubicBezTo>
                    <a:lnTo>
                      <a:pt x="90917" y="72388"/>
                    </a:lnTo>
                    <a:cubicBezTo>
                      <a:pt x="88168" y="77987"/>
                      <a:pt x="82671" y="81449"/>
                      <a:pt x="76460" y="81449"/>
                    </a:cubicBezTo>
                    <a:close/>
                    <a:moveTo>
                      <a:pt x="16290" y="16290"/>
                    </a:moveTo>
                    <a:lnTo>
                      <a:pt x="16290" y="37365"/>
                    </a:lnTo>
                    <a:lnTo>
                      <a:pt x="44084" y="65159"/>
                    </a:lnTo>
                    <a:lnTo>
                      <a:pt x="76358" y="65159"/>
                    </a:lnTo>
                    <a:lnTo>
                      <a:pt x="87761" y="42353"/>
                    </a:lnTo>
                    <a:lnTo>
                      <a:pt x="78904" y="33496"/>
                    </a:lnTo>
                    <a:lnTo>
                      <a:pt x="56403" y="39095"/>
                    </a:lnTo>
                    <a:cubicBezTo>
                      <a:pt x="49684" y="40724"/>
                      <a:pt x="42761" y="38077"/>
                      <a:pt x="38892" y="32376"/>
                    </a:cubicBezTo>
                    <a:lnTo>
                      <a:pt x="28202" y="16290"/>
                    </a:lnTo>
                    <a:lnTo>
                      <a:pt x="16290" y="162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96" name="Google Shape;7696;ge48d01fb7f_0_3415"/>
              <p:cNvSpPr/>
              <p:nvPr/>
            </p:nvSpPr>
            <p:spPr>
              <a:xfrm>
                <a:off x="1258057" y="1693984"/>
                <a:ext cx="87208" cy="73202"/>
              </a:xfrm>
              <a:custGeom>
                <a:avLst/>
                <a:gdLst/>
                <a:ahLst/>
                <a:cxnLst/>
                <a:rect l="l" t="t" r="r" b="b"/>
                <a:pathLst>
                  <a:path w="87208" h="73202" extrusionOk="0">
                    <a:moveTo>
                      <a:pt x="61246" y="29525"/>
                    </a:moveTo>
                    <a:lnTo>
                      <a:pt x="48724" y="4480"/>
                    </a:lnTo>
                    <a:cubicBezTo>
                      <a:pt x="47298" y="1731"/>
                      <a:pt x="44549" y="0"/>
                      <a:pt x="41393" y="0"/>
                    </a:cubicBezTo>
                    <a:lnTo>
                      <a:pt x="24492" y="0"/>
                    </a:lnTo>
                    <a:cubicBezTo>
                      <a:pt x="22863" y="0"/>
                      <a:pt x="21336" y="509"/>
                      <a:pt x="20013" y="1324"/>
                    </a:cubicBezTo>
                    <a:lnTo>
                      <a:pt x="3621" y="12217"/>
                    </a:lnTo>
                    <a:cubicBezTo>
                      <a:pt x="160" y="14457"/>
                      <a:pt x="-960" y="18937"/>
                      <a:pt x="872" y="22602"/>
                    </a:cubicBezTo>
                    <a:lnTo>
                      <a:pt x="12886" y="46629"/>
                    </a:lnTo>
                    <a:cubicBezTo>
                      <a:pt x="13599" y="48055"/>
                      <a:pt x="14617" y="49175"/>
                      <a:pt x="15940" y="49989"/>
                    </a:cubicBezTo>
                    <a:lnTo>
                      <a:pt x="52694" y="72082"/>
                    </a:lnTo>
                    <a:cubicBezTo>
                      <a:pt x="53916" y="72897"/>
                      <a:pt x="55443" y="73202"/>
                      <a:pt x="56868" y="73202"/>
                    </a:cubicBezTo>
                    <a:lnTo>
                      <a:pt x="79063" y="73202"/>
                    </a:lnTo>
                    <a:cubicBezTo>
                      <a:pt x="83543" y="73202"/>
                      <a:pt x="87208" y="69537"/>
                      <a:pt x="87208" y="65057"/>
                    </a:cubicBezTo>
                    <a:lnTo>
                      <a:pt x="87208" y="46528"/>
                    </a:lnTo>
                    <a:cubicBezTo>
                      <a:pt x="87208" y="43066"/>
                      <a:pt x="84968" y="39910"/>
                      <a:pt x="81609" y="38790"/>
                    </a:cubicBezTo>
                    <a:lnTo>
                      <a:pt x="65930" y="33598"/>
                    </a:lnTo>
                    <a:cubicBezTo>
                      <a:pt x="63893" y="32987"/>
                      <a:pt x="62264" y="31460"/>
                      <a:pt x="61246" y="2952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97" name="Google Shape;7697;ge48d01fb7f_0_3415"/>
              <p:cNvSpPr/>
              <p:nvPr/>
            </p:nvSpPr>
            <p:spPr>
              <a:xfrm>
                <a:off x="1249875" y="1685839"/>
                <a:ext cx="103433" cy="89593"/>
              </a:xfrm>
              <a:custGeom>
                <a:avLst/>
                <a:gdLst/>
                <a:ahLst/>
                <a:cxnLst/>
                <a:rect l="l" t="t" r="r" b="b"/>
                <a:pathLst>
                  <a:path w="103433" h="89593" extrusionOk="0">
                    <a:moveTo>
                      <a:pt x="87245" y="89594"/>
                    </a:moveTo>
                    <a:lnTo>
                      <a:pt x="65050" y="89594"/>
                    </a:lnTo>
                    <a:cubicBezTo>
                      <a:pt x="62097" y="89594"/>
                      <a:pt x="59145" y="88779"/>
                      <a:pt x="56701" y="87252"/>
                    </a:cubicBezTo>
                    <a:lnTo>
                      <a:pt x="19948" y="65159"/>
                    </a:lnTo>
                    <a:cubicBezTo>
                      <a:pt x="17300" y="63530"/>
                      <a:pt x="15162" y="61290"/>
                      <a:pt x="13737" y="58440"/>
                    </a:cubicBezTo>
                    <a:lnTo>
                      <a:pt x="1723" y="34514"/>
                    </a:lnTo>
                    <a:cubicBezTo>
                      <a:pt x="-1942" y="27184"/>
                      <a:pt x="400" y="18224"/>
                      <a:pt x="7221" y="13643"/>
                    </a:cubicBezTo>
                    <a:lnTo>
                      <a:pt x="23613" y="2749"/>
                    </a:lnTo>
                    <a:cubicBezTo>
                      <a:pt x="26260" y="916"/>
                      <a:pt x="29416" y="0"/>
                      <a:pt x="32674" y="0"/>
                    </a:cubicBezTo>
                    <a:lnTo>
                      <a:pt x="49575" y="0"/>
                    </a:lnTo>
                    <a:cubicBezTo>
                      <a:pt x="55785" y="0"/>
                      <a:pt x="61385" y="3462"/>
                      <a:pt x="64134" y="9061"/>
                    </a:cubicBezTo>
                    <a:lnTo>
                      <a:pt x="76656" y="34107"/>
                    </a:lnTo>
                    <a:cubicBezTo>
                      <a:pt x="76656" y="34107"/>
                      <a:pt x="76656" y="34107"/>
                      <a:pt x="76656" y="34107"/>
                    </a:cubicBezTo>
                    <a:lnTo>
                      <a:pt x="92335" y="39299"/>
                    </a:lnTo>
                    <a:cubicBezTo>
                      <a:pt x="98953" y="41539"/>
                      <a:pt x="103433" y="47749"/>
                      <a:pt x="103433" y="54774"/>
                    </a:cubicBezTo>
                    <a:lnTo>
                      <a:pt x="103433" y="73304"/>
                    </a:lnTo>
                    <a:cubicBezTo>
                      <a:pt x="103535" y="82263"/>
                      <a:pt x="96204" y="89594"/>
                      <a:pt x="87245" y="89594"/>
                    </a:cubicBezTo>
                    <a:close/>
                    <a:moveTo>
                      <a:pt x="49676" y="16290"/>
                    </a:moveTo>
                    <a:lnTo>
                      <a:pt x="32776" y="16290"/>
                    </a:lnTo>
                    <a:lnTo>
                      <a:pt x="16384" y="27184"/>
                    </a:lnTo>
                    <a:lnTo>
                      <a:pt x="28398" y="51211"/>
                    </a:lnTo>
                    <a:lnTo>
                      <a:pt x="65152" y="73304"/>
                    </a:lnTo>
                    <a:lnTo>
                      <a:pt x="87245" y="73304"/>
                    </a:lnTo>
                    <a:lnTo>
                      <a:pt x="87245" y="54774"/>
                    </a:lnTo>
                    <a:lnTo>
                      <a:pt x="71566" y="49582"/>
                    </a:lnTo>
                    <a:cubicBezTo>
                      <a:pt x="67392" y="48157"/>
                      <a:pt x="64134" y="45306"/>
                      <a:pt x="62199" y="41437"/>
                    </a:cubicBezTo>
                    <a:lnTo>
                      <a:pt x="62199" y="41437"/>
                    </a:lnTo>
                    <a:lnTo>
                      <a:pt x="49676" y="162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98" name="Google Shape;7698;ge48d01fb7f_0_3415"/>
              <p:cNvSpPr/>
              <p:nvPr/>
            </p:nvSpPr>
            <p:spPr>
              <a:xfrm>
                <a:off x="1223091" y="1522750"/>
                <a:ext cx="162897" cy="97930"/>
              </a:xfrm>
              <a:custGeom>
                <a:avLst/>
                <a:gdLst/>
                <a:ahLst/>
                <a:cxnLst/>
                <a:rect l="l" t="t" r="r" b="b"/>
                <a:pathLst>
                  <a:path w="162897" h="97930" extrusionOk="0">
                    <a:moveTo>
                      <a:pt x="0" y="69830"/>
                    </a:moveTo>
                    <a:lnTo>
                      <a:pt x="81449" y="97930"/>
                    </a:lnTo>
                    <a:lnTo>
                      <a:pt x="162898" y="69830"/>
                    </a:lnTo>
                    <a:lnTo>
                      <a:pt x="162898" y="16481"/>
                    </a:lnTo>
                    <a:lnTo>
                      <a:pt x="132253" y="7420"/>
                    </a:lnTo>
                    <a:cubicBezTo>
                      <a:pt x="98655" y="-2558"/>
                      <a:pt x="62817" y="-2456"/>
                      <a:pt x="29220" y="7624"/>
                    </a:cubicBezTo>
                    <a:lnTo>
                      <a:pt x="0" y="16481"/>
                    </a:lnTo>
                    <a:lnTo>
                      <a:pt x="0" y="69830"/>
                    </a:lnTo>
                    <a:close/>
                  </a:path>
                </a:pathLst>
              </a:custGeom>
              <a:solidFill>
                <a:srgbClr val="9C979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99" name="Google Shape;7699;ge48d01fb7f_0_3415"/>
              <p:cNvSpPr/>
              <p:nvPr/>
            </p:nvSpPr>
            <p:spPr>
              <a:xfrm>
                <a:off x="1133498" y="1474072"/>
                <a:ext cx="342085" cy="105883"/>
              </a:xfrm>
              <a:custGeom>
                <a:avLst/>
                <a:gdLst/>
                <a:ahLst/>
                <a:cxnLst/>
                <a:rect l="l" t="t" r="r" b="b"/>
                <a:pathLst>
                  <a:path w="342085" h="105883" extrusionOk="0">
                    <a:moveTo>
                      <a:pt x="171043" y="0"/>
                    </a:moveTo>
                    <a:lnTo>
                      <a:pt x="0" y="65159"/>
                    </a:lnTo>
                    <a:lnTo>
                      <a:pt x="89594" y="105884"/>
                    </a:lnTo>
                    <a:lnTo>
                      <a:pt x="89594" y="65159"/>
                    </a:lnTo>
                    <a:lnTo>
                      <a:pt x="119526" y="56200"/>
                    </a:lnTo>
                    <a:cubicBezTo>
                      <a:pt x="153124" y="46120"/>
                      <a:pt x="188961" y="46120"/>
                      <a:pt x="222457" y="56200"/>
                    </a:cubicBezTo>
                    <a:lnTo>
                      <a:pt x="252492" y="65159"/>
                    </a:lnTo>
                    <a:lnTo>
                      <a:pt x="252492" y="105884"/>
                    </a:lnTo>
                    <a:lnTo>
                      <a:pt x="342085" y="65159"/>
                    </a:lnTo>
                    <a:lnTo>
                      <a:pt x="171043" y="0"/>
                    </a:lnTo>
                    <a:close/>
                  </a:path>
                </a:pathLst>
              </a:custGeom>
              <a:solidFill>
                <a:srgbClr val="706D6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00" name="Google Shape;7700;ge48d01fb7f_0_3415"/>
              <p:cNvSpPr/>
              <p:nvPr/>
            </p:nvSpPr>
            <p:spPr>
              <a:xfrm>
                <a:off x="1459293" y="1596246"/>
                <a:ext cx="32579" cy="40724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40724" extrusionOk="0">
                    <a:moveTo>
                      <a:pt x="0" y="40724"/>
                    </a:moveTo>
                    <a:lnTo>
                      <a:pt x="0" y="16290"/>
                    </a:lnTo>
                    <a:cubicBezTo>
                      <a:pt x="0" y="7330"/>
                      <a:pt x="7330" y="0"/>
                      <a:pt x="16290" y="0"/>
                    </a:cubicBezTo>
                    <a:cubicBezTo>
                      <a:pt x="25249" y="0"/>
                      <a:pt x="32580" y="7330"/>
                      <a:pt x="32580" y="16290"/>
                    </a:cubicBezTo>
                    <a:lnTo>
                      <a:pt x="32580" y="40724"/>
                    </a:lnTo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01" name="Google Shape;7701;ge48d01fb7f_0_3415"/>
              <p:cNvSpPr/>
              <p:nvPr/>
            </p:nvSpPr>
            <p:spPr>
              <a:xfrm>
                <a:off x="1451148" y="1588101"/>
                <a:ext cx="48869" cy="48869"/>
              </a:xfrm>
              <a:custGeom>
                <a:avLst/>
                <a:gdLst/>
                <a:ahLst/>
                <a:cxnLst/>
                <a:rect l="l" t="t" r="r" b="b"/>
                <a:pathLst>
                  <a:path w="48869" h="48869" extrusionOk="0">
                    <a:moveTo>
                      <a:pt x="48869" y="48869"/>
                    </a:moveTo>
                    <a:lnTo>
                      <a:pt x="32580" y="48869"/>
                    </a:lnTo>
                    <a:lnTo>
                      <a:pt x="32580" y="24435"/>
                    </a:lnTo>
                    <a:cubicBezTo>
                      <a:pt x="32580" y="19955"/>
                      <a:pt x="28914" y="16290"/>
                      <a:pt x="24435" y="16290"/>
                    </a:cubicBezTo>
                    <a:cubicBezTo>
                      <a:pt x="19955" y="16290"/>
                      <a:pt x="16290" y="19955"/>
                      <a:pt x="16290" y="24435"/>
                    </a:cubicBezTo>
                    <a:lnTo>
                      <a:pt x="16290" y="48869"/>
                    </a:lnTo>
                    <a:lnTo>
                      <a:pt x="0" y="48869"/>
                    </a:lnTo>
                    <a:lnTo>
                      <a:pt x="0" y="24435"/>
                    </a:lnTo>
                    <a:cubicBezTo>
                      <a:pt x="0" y="10996"/>
                      <a:pt x="10996" y="0"/>
                      <a:pt x="24435" y="0"/>
                    </a:cubicBezTo>
                    <a:cubicBezTo>
                      <a:pt x="37874" y="0"/>
                      <a:pt x="48869" y="10996"/>
                      <a:pt x="48869" y="24435"/>
                    </a:cubicBezTo>
                    <a:lnTo>
                      <a:pt x="48869" y="488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02" name="Google Shape;7702;ge48d01fb7f_0_3415"/>
              <p:cNvSpPr/>
              <p:nvPr/>
            </p:nvSpPr>
            <p:spPr>
              <a:xfrm>
                <a:off x="1467438" y="1661405"/>
                <a:ext cx="16289" cy="24434"/>
              </a:xfrm>
              <a:custGeom>
                <a:avLst/>
                <a:gdLst/>
                <a:ahLst/>
                <a:cxnLst/>
                <a:rect l="l" t="t" r="r" b="b"/>
                <a:pathLst>
                  <a:path w="16289" h="24434" extrusionOk="0">
                    <a:moveTo>
                      <a:pt x="0" y="0"/>
                    </a:moveTo>
                    <a:lnTo>
                      <a:pt x="16290" y="0"/>
                    </a:lnTo>
                    <a:lnTo>
                      <a:pt x="16290" y="16290"/>
                    </a:lnTo>
                    <a:cubicBezTo>
                      <a:pt x="16290" y="20769"/>
                      <a:pt x="12625" y="24435"/>
                      <a:pt x="8145" y="24435"/>
                    </a:cubicBezTo>
                    <a:lnTo>
                      <a:pt x="8145" y="24435"/>
                    </a:lnTo>
                    <a:cubicBezTo>
                      <a:pt x="3665" y="24435"/>
                      <a:pt x="0" y="20769"/>
                      <a:pt x="0" y="1629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03" name="Google Shape;7703;ge48d01fb7f_0_3415"/>
              <p:cNvSpPr/>
              <p:nvPr/>
            </p:nvSpPr>
            <p:spPr>
              <a:xfrm>
                <a:off x="1486884" y="1650816"/>
                <a:ext cx="23386" cy="26339"/>
              </a:xfrm>
              <a:custGeom>
                <a:avLst/>
                <a:gdLst/>
                <a:ahLst/>
                <a:cxnLst/>
                <a:rect l="l" t="t" r="r" b="b"/>
                <a:pathLst>
                  <a:path w="23386" h="26339" extrusionOk="0">
                    <a:moveTo>
                      <a:pt x="0" y="8145"/>
                    </a:moveTo>
                    <a:lnTo>
                      <a:pt x="14152" y="0"/>
                    </a:lnTo>
                    <a:lnTo>
                      <a:pt x="22297" y="14152"/>
                    </a:lnTo>
                    <a:cubicBezTo>
                      <a:pt x="24536" y="18021"/>
                      <a:pt x="23213" y="23009"/>
                      <a:pt x="19344" y="25249"/>
                    </a:cubicBezTo>
                    <a:lnTo>
                      <a:pt x="19344" y="25249"/>
                    </a:lnTo>
                    <a:cubicBezTo>
                      <a:pt x="15475" y="27489"/>
                      <a:pt x="10487" y="26165"/>
                      <a:pt x="8247" y="22297"/>
                    </a:cubicBezTo>
                    <a:lnTo>
                      <a:pt x="0" y="81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04" name="Google Shape;7704;ge48d01fb7f_0_3415"/>
              <p:cNvSpPr/>
              <p:nvPr/>
            </p:nvSpPr>
            <p:spPr>
              <a:xfrm>
                <a:off x="1441001" y="1650714"/>
                <a:ext cx="23382" cy="26339"/>
              </a:xfrm>
              <a:custGeom>
                <a:avLst/>
                <a:gdLst/>
                <a:ahLst/>
                <a:cxnLst/>
                <a:rect l="l" t="t" r="r" b="b"/>
                <a:pathLst>
                  <a:path w="23382" h="26339" extrusionOk="0">
                    <a:moveTo>
                      <a:pt x="1086" y="14152"/>
                    </a:moveTo>
                    <a:lnTo>
                      <a:pt x="9231" y="0"/>
                    </a:lnTo>
                    <a:lnTo>
                      <a:pt x="23383" y="8145"/>
                    </a:lnTo>
                    <a:lnTo>
                      <a:pt x="15238" y="22297"/>
                    </a:lnTo>
                    <a:cubicBezTo>
                      <a:pt x="12998" y="26165"/>
                      <a:pt x="8009" y="27489"/>
                      <a:pt x="4141" y="25249"/>
                    </a:cubicBezTo>
                    <a:lnTo>
                      <a:pt x="4141" y="25249"/>
                    </a:lnTo>
                    <a:cubicBezTo>
                      <a:pt x="170" y="23111"/>
                      <a:pt x="-1154" y="18122"/>
                      <a:pt x="1086" y="1415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05" name="Google Shape;7705;ge48d01fb7f_0_3415"/>
              <p:cNvSpPr/>
              <p:nvPr/>
            </p:nvSpPr>
            <p:spPr>
              <a:xfrm>
                <a:off x="1125451" y="1466004"/>
                <a:ext cx="358379" cy="162821"/>
              </a:xfrm>
              <a:custGeom>
                <a:avLst/>
                <a:gdLst/>
                <a:ahLst/>
                <a:cxnLst/>
                <a:rect l="l" t="t" r="r" b="b"/>
                <a:pathLst>
                  <a:path w="358379" h="162821" extrusionOk="0">
                    <a:moveTo>
                      <a:pt x="358277" y="73228"/>
                    </a:moveTo>
                    <a:cubicBezTo>
                      <a:pt x="358277" y="73126"/>
                      <a:pt x="358277" y="73024"/>
                      <a:pt x="358277" y="73024"/>
                    </a:cubicBezTo>
                    <a:cubicBezTo>
                      <a:pt x="358176" y="69766"/>
                      <a:pt x="356139" y="66814"/>
                      <a:pt x="353085" y="65694"/>
                    </a:cubicBezTo>
                    <a:lnTo>
                      <a:pt x="182042" y="535"/>
                    </a:lnTo>
                    <a:cubicBezTo>
                      <a:pt x="180210" y="-178"/>
                      <a:pt x="178072" y="-178"/>
                      <a:pt x="176239" y="535"/>
                    </a:cubicBezTo>
                    <a:lnTo>
                      <a:pt x="5196" y="65694"/>
                    </a:lnTo>
                    <a:cubicBezTo>
                      <a:pt x="2142" y="66915"/>
                      <a:pt x="106" y="69766"/>
                      <a:pt x="4" y="73024"/>
                    </a:cubicBezTo>
                    <a:cubicBezTo>
                      <a:pt x="-98" y="76282"/>
                      <a:pt x="1735" y="79336"/>
                      <a:pt x="4789" y="80660"/>
                    </a:cubicBezTo>
                    <a:lnTo>
                      <a:pt x="89598" y="119246"/>
                    </a:lnTo>
                    <a:lnTo>
                      <a:pt x="89598" y="126577"/>
                    </a:lnTo>
                    <a:cubicBezTo>
                      <a:pt x="89598" y="130038"/>
                      <a:pt x="91838" y="133093"/>
                      <a:pt x="95096" y="134314"/>
                    </a:cubicBezTo>
                    <a:lnTo>
                      <a:pt x="176545" y="162414"/>
                    </a:lnTo>
                    <a:cubicBezTo>
                      <a:pt x="177359" y="162720"/>
                      <a:pt x="178275" y="162821"/>
                      <a:pt x="179192" y="162821"/>
                    </a:cubicBezTo>
                    <a:cubicBezTo>
                      <a:pt x="180108" y="162821"/>
                      <a:pt x="181024" y="162720"/>
                      <a:pt x="181839" y="162414"/>
                    </a:cubicBezTo>
                    <a:lnTo>
                      <a:pt x="263288" y="134314"/>
                    </a:lnTo>
                    <a:cubicBezTo>
                      <a:pt x="266546" y="133194"/>
                      <a:pt x="268785" y="130140"/>
                      <a:pt x="268785" y="126577"/>
                    </a:cubicBezTo>
                    <a:lnTo>
                      <a:pt x="268785" y="119246"/>
                    </a:lnTo>
                    <a:lnTo>
                      <a:pt x="342089" y="85954"/>
                    </a:lnTo>
                    <a:lnTo>
                      <a:pt x="342089" y="105807"/>
                    </a:lnTo>
                    <a:cubicBezTo>
                      <a:pt x="342089" y="110287"/>
                      <a:pt x="345755" y="113952"/>
                      <a:pt x="350234" y="113952"/>
                    </a:cubicBezTo>
                    <a:lnTo>
                      <a:pt x="350234" y="113952"/>
                    </a:lnTo>
                    <a:cubicBezTo>
                      <a:pt x="354714" y="113952"/>
                      <a:pt x="358379" y="110287"/>
                      <a:pt x="358379" y="105807"/>
                    </a:cubicBezTo>
                    <a:lnTo>
                      <a:pt x="358277" y="73228"/>
                    </a:lnTo>
                    <a:lnTo>
                      <a:pt x="358277" y="73228"/>
                    </a:lnTo>
                    <a:close/>
                    <a:moveTo>
                      <a:pt x="252394" y="120773"/>
                    </a:moveTo>
                    <a:lnTo>
                      <a:pt x="179090" y="146124"/>
                    </a:lnTo>
                    <a:lnTo>
                      <a:pt x="105786" y="120773"/>
                    </a:lnTo>
                    <a:lnTo>
                      <a:pt x="105786" y="79235"/>
                    </a:lnTo>
                    <a:lnTo>
                      <a:pt x="129915" y="72006"/>
                    </a:lnTo>
                    <a:cubicBezTo>
                      <a:pt x="141929" y="68341"/>
                      <a:pt x="154248" y="66101"/>
                      <a:pt x="166669" y="65185"/>
                    </a:cubicBezTo>
                    <a:cubicBezTo>
                      <a:pt x="167178" y="65185"/>
                      <a:pt x="167687" y="65185"/>
                      <a:pt x="168196" y="65083"/>
                    </a:cubicBezTo>
                    <a:cubicBezTo>
                      <a:pt x="169112" y="64981"/>
                      <a:pt x="170029" y="64981"/>
                      <a:pt x="170945" y="64981"/>
                    </a:cubicBezTo>
                    <a:lnTo>
                      <a:pt x="170945" y="113850"/>
                    </a:lnTo>
                    <a:cubicBezTo>
                      <a:pt x="170945" y="118330"/>
                      <a:pt x="174610" y="121995"/>
                      <a:pt x="179090" y="121995"/>
                    </a:cubicBezTo>
                    <a:lnTo>
                      <a:pt x="179090" y="121995"/>
                    </a:lnTo>
                    <a:cubicBezTo>
                      <a:pt x="183570" y="121995"/>
                      <a:pt x="187235" y="118330"/>
                      <a:pt x="187235" y="113850"/>
                    </a:cubicBezTo>
                    <a:lnTo>
                      <a:pt x="187235" y="64981"/>
                    </a:lnTo>
                    <a:cubicBezTo>
                      <a:pt x="187642" y="64981"/>
                      <a:pt x="188151" y="64981"/>
                      <a:pt x="188660" y="64981"/>
                    </a:cubicBezTo>
                    <a:cubicBezTo>
                      <a:pt x="189373" y="64981"/>
                      <a:pt x="190187" y="64981"/>
                      <a:pt x="190900" y="65083"/>
                    </a:cubicBezTo>
                    <a:cubicBezTo>
                      <a:pt x="203219" y="65999"/>
                      <a:pt x="215538" y="68239"/>
                      <a:pt x="227552" y="71802"/>
                    </a:cubicBezTo>
                    <a:lnTo>
                      <a:pt x="252394" y="79336"/>
                    </a:lnTo>
                    <a:lnTo>
                      <a:pt x="252394" y="120773"/>
                    </a:lnTo>
                    <a:close/>
                    <a:moveTo>
                      <a:pt x="268684" y="101328"/>
                    </a:moveTo>
                    <a:lnTo>
                      <a:pt x="268684" y="73228"/>
                    </a:lnTo>
                    <a:cubicBezTo>
                      <a:pt x="268684" y="72311"/>
                      <a:pt x="268582" y="71497"/>
                      <a:pt x="268276" y="70682"/>
                    </a:cubicBezTo>
                    <a:cubicBezTo>
                      <a:pt x="268073" y="70173"/>
                      <a:pt x="267767" y="69664"/>
                      <a:pt x="267462" y="69155"/>
                    </a:cubicBezTo>
                    <a:cubicBezTo>
                      <a:pt x="267360" y="68952"/>
                      <a:pt x="267258" y="68646"/>
                      <a:pt x="267055" y="68443"/>
                    </a:cubicBezTo>
                    <a:cubicBezTo>
                      <a:pt x="266749" y="68035"/>
                      <a:pt x="266240" y="67628"/>
                      <a:pt x="265833" y="67323"/>
                    </a:cubicBezTo>
                    <a:cubicBezTo>
                      <a:pt x="265629" y="67119"/>
                      <a:pt x="265426" y="66814"/>
                      <a:pt x="265222" y="66712"/>
                    </a:cubicBezTo>
                    <a:cubicBezTo>
                      <a:pt x="264917" y="66508"/>
                      <a:pt x="264509" y="66406"/>
                      <a:pt x="264102" y="66203"/>
                    </a:cubicBezTo>
                    <a:cubicBezTo>
                      <a:pt x="263695" y="65999"/>
                      <a:pt x="263288" y="65694"/>
                      <a:pt x="262779" y="65592"/>
                    </a:cubicBezTo>
                    <a:lnTo>
                      <a:pt x="232846" y="56632"/>
                    </a:lnTo>
                    <a:cubicBezTo>
                      <a:pt x="219407" y="52662"/>
                      <a:pt x="205764" y="50117"/>
                      <a:pt x="191918" y="49200"/>
                    </a:cubicBezTo>
                    <a:cubicBezTo>
                      <a:pt x="191816" y="49200"/>
                      <a:pt x="191714" y="49200"/>
                      <a:pt x="191511" y="49200"/>
                    </a:cubicBezTo>
                    <a:cubicBezTo>
                      <a:pt x="187337" y="48895"/>
                      <a:pt x="183162" y="48793"/>
                      <a:pt x="178988" y="48793"/>
                    </a:cubicBezTo>
                    <a:cubicBezTo>
                      <a:pt x="178784" y="48793"/>
                      <a:pt x="178479" y="48895"/>
                      <a:pt x="178275" y="48793"/>
                    </a:cubicBezTo>
                    <a:cubicBezTo>
                      <a:pt x="176748" y="48284"/>
                      <a:pt x="175221" y="48386"/>
                      <a:pt x="173694" y="48691"/>
                    </a:cubicBezTo>
                    <a:cubicBezTo>
                      <a:pt x="170945" y="49302"/>
                      <a:pt x="168094" y="49098"/>
                      <a:pt x="165345" y="49302"/>
                    </a:cubicBezTo>
                    <a:cubicBezTo>
                      <a:pt x="151601" y="50320"/>
                      <a:pt x="137958" y="52764"/>
                      <a:pt x="124519" y="56836"/>
                    </a:cubicBezTo>
                    <a:lnTo>
                      <a:pt x="95605" y="65388"/>
                    </a:lnTo>
                    <a:lnTo>
                      <a:pt x="95299" y="65490"/>
                    </a:lnTo>
                    <a:lnTo>
                      <a:pt x="95299" y="65490"/>
                    </a:lnTo>
                    <a:cubicBezTo>
                      <a:pt x="94587" y="65694"/>
                      <a:pt x="93976" y="65999"/>
                      <a:pt x="93467" y="66406"/>
                    </a:cubicBezTo>
                    <a:cubicBezTo>
                      <a:pt x="93365" y="66508"/>
                      <a:pt x="93161" y="66508"/>
                      <a:pt x="92958" y="66610"/>
                    </a:cubicBezTo>
                    <a:cubicBezTo>
                      <a:pt x="90820" y="68137"/>
                      <a:pt x="89496" y="70581"/>
                      <a:pt x="89496" y="73228"/>
                    </a:cubicBezTo>
                    <a:lnTo>
                      <a:pt x="89496" y="101328"/>
                    </a:lnTo>
                    <a:lnTo>
                      <a:pt x="29224" y="73940"/>
                    </a:lnTo>
                    <a:lnTo>
                      <a:pt x="179090" y="16824"/>
                    </a:lnTo>
                    <a:lnTo>
                      <a:pt x="328956" y="73940"/>
                    </a:lnTo>
                    <a:lnTo>
                      <a:pt x="268684" y="1013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06" name="Google Shape;7706;ge48d01fb7f_0_3415"/>
              <p:cNvSpPr/>
              <p:nvPr/>
            </p:nvSpPr>
            <p:spPr>
              <a:xfrm>
                <a:off x="1410424" y="1865027"/>
                <a:ext cx="32579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81448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81449"/>
                    </a:ln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07" name="Google Shape;7707;ge48d01fb7f_0_3415"/>
              <p:cNvSpPr/>
              <p:nvPr/>
            </p:nvSpPr>
            <p:spPr>
              <a:xfrm>
                <a:off x="1434859" y="1799868"/>
                <a:ext cx="32579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65159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65159"/>
                    </a:lnTo>
                    <a:lnTo>
                      <a:pt x="0" y="651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979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08" name="Google Shape;7708;ge48d01fb7f_0_3415"/>
              <p:cNvSpPr/>
              <p:nvPr/>
            </p:nvSpPr>
            <p:spPr>
              <a:xfrm>
                <a:off x="1410424" y="1718419"/>
                <a:ext cx="32579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81448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81449"/>
                    </a:ln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09" name="Google Shape;7709;ge48d01fb7f_0_3415"/>
              <p:cNvSpPr/>
              <p:nvPr/>
            </p:nvSpPr>
            <p:spPr>
              <a:xfrm>
                <a:off x="1191530" y="1710274"/>
                <a:ext cx="324777" cy="244346"/>
              </a:xfrm>
              <a:custGeom>
                <a:avLst/>
                <a:gdLst/>
                <a:ahLst/>
                <a:cxnLst/>
                <a:rect l="l" t="t" r="r" b="b"/>
                <a:pathLst>
                  <a:path w="324777" h="244346" extrusionOk="0">
                    <a:moveTo>
                      <a:pt x="306655" y="82365"/>
                    </a:moveTo>
                    <a:cubicBezTo>
                      <a:pt x="307775" y="79515"/>
                      <a:pt x="308488" y="76460"/>
                      <a:pt x="308488" y="73304"/>
                    </a:cubicBezTo>
                    <a:lnTo>
                      <a:pt x="308488" y="24435"/>
                    </a:lnTo>
                    <a:cubicBezTo>
                      <a:pt x="308488" y="10996"/>
                      <a:pt x="297492" y="0"/>
                      <a:pt x="284053" y="0"/>
                    </a:cubicBezTo>
                    <a:lnTo>
                      <a:pt x="186314" y="0"/>
                    </a:lnTo>
                    <a:lnTo>
                      <a:pt x="186314" y="16290"/>
                    </a:lnTo>
                    <a:lnTo>
                      <a:pt x="210749" y="16290"/>
                    </a:lnTo>
                    <a:lnTo>
                      <a:pt x="210749" y="81449"/>
                    </a:lnTo>
                    <a:lnTo>
                      <a:pt x="186314" y="81449"/>
                    </a:lnTo>
                    <a:lnTo>
                      <a:pt x="186314" y="97739"/>
                    </a:lnTo>
                    <a:lnTo>
                      <a:pt x="235184" y="97739"/>
                    </a:lnTo>
                    <a:lnTo>
                      <a:pt x="235184" y="146608"/>
                    </a:lnTo>
                    <a:lnTo>
                      <a:pt x="151597" y="146608"/>
                    </a:lnTo>
                    <a:lnTo>
                      <a:pt x="151597" y="162898"/>
                    </a:lnTo>
                    <a:lnTo>
                      <a:pt x="210749" y="162898"/>
                    </a:lnTo>
                    <a:lnTo>
                      <a:pt x="210749" y="228057"/>
                    </a:lnTo>
                    <a:lnTo>
                      <a:pt x="0" y="228057"/>
                    </a:lnTo>
                    <a:lnTo>
                      <a:pt x="0" y="244347"/>
                    </a:lnTo>
                    <a:lnTo>
                      <a:pt x="275908" y="244347"/>
                    </a:lnTo>
                    <a:cubicBezTo>
                      <a:pt x="289347" y="244347"/>
                      <a:pt x="300343" y="233351"/>
                      <a:pt x="300343" y="219912"/>
                    </a:cubicBezTo>
                    <a:lnTo>
                      <a:pt x="300343" y="171043"/>
                    </a:lnTo>
                    <a:cubicBezTo>
                      <a:pt x="300343" y="168192"/>
                      <a:pt x="299732" y="165443"/>
                      <a:pt x="298816" y="162898"/>
                    </a:cubicBezTo>
                    <a:lnTo>
                      <a:pt x="300343" y="162898"/>
                    </a:lnTo>
                    <a:cubicBezTo>
                      <a:pt x="313782" y="162898"/>
                      <a:pt x="324778" y="151902"/>
                      <a:pt x="324778" y="138463"/>
                    </a:cubicBezTo>
                    <a:lnTo>
                      <a:pt x="324778" y="105884"/>
                    </a:lnTo>
                    <a:cubicBezTo>
                      <a:pt x="324778" y="94583"/>
                      <a:pt x="317040" y="85216"/>
                      <a:pt x="306655" y="82365"/>
                    </a:cubicBezTo>
                    <a:close/>
                    <a:moveTo>
                      <a:pt x="292198" y="24435"/>
                    </a:moveTo>
                    <a:lnTo>
                      <a:pt x="292198" y="73304"/>
                    </a:lnTo>
                    <a:cubicBezTo>
                      <a:pt x="292198" y="77784"/>
                      <a:pt x="288533" y="81449"/>
                      <a:pt x="284053" y="81449"/>
                    </a:cubicBezTo>
                    <a:lnTo>
                      <a:pt x="259618" y="81449"/>
                    </a:lnTo>
                    <a:lnTo>
                      <a:pt x="259618" y="16290"/>
                    </a:lnTo>
                    <a:lnTo>
                      <a:pt x="284053" y="16290"/>
                    </a:lnTo>
                    <a:cubicBezTo>
                      <a:pt x="288533" y="16290"/>
                      <a:pt x="292198" y="19955"/>
                      <a:pt x="292198" y="24435"/>
                    </a:cubicBezTo>
                    <a:close/>
                    <a:moveTo>
                      <a:pt x="227039" y="16290"/>
                    </a:moveTo>
                    <a:lnTo>
                      <a:pt x="243329" y="16290"/>
                    </a:lnTo>
                    <a:lnTo>
                      <a:pt x="243329" y="81449"/>
                    </a:lnTo>
                    <a:lnTo>
                      <a:pt x="227039" y="81449"/>
                    </a:lnTo>
                    <a:lnTo>
                      <a:pt x="227039" y="16290"/>
                    </a:lnTo>
                    <a:close/>
                    <a:moveTo>
                      <a:pt x="251474" y="97739"/>
                    </a:moveTo>
                    <a:lnTo>
                      <a:pt x="267763" y="97739"/>
                    </a:lnTo>
                    <a:lnTo>
                      <a:pt x="267763" y="146608"/>
                    </a:lnTo>
                    <a:lnTo>
                      <a:pt x="251474" y="146608"/>
                    </a:lnTo>
                    <a:lnTo>
                      <a:pt x="251474" y="97739"/>
                    </a:lnTo>
                    <a:close/>
                    <a:moveTo>
                      <a:pt x="227039" y="228057"/>
                    </a:moveTo>
                    <a:lnTo>
                      <a:pt x="227039" y="162898"/>
                    </a:lnTo>
                    <a:lnTo>
                      <a:pt x="243329" y="162898"/>
                    </a:lnTo>
                    <a:lnTo>
                      <a:pt x="243329" y="228057"/>
                    </a:lnTo>
                    <a:lnTo>
                      <a:pt x="227039" y="228057"/>
                    </a:lnTo>
                    <a:close/>
                    <a:moveTo>
                      <a:pt x="284053" y="171043"/>
                    </a:moveTo>
                    <a:lnTo>
                      <a:pt x="284053" y="219912"/>
                    </a:lnTo>
                    <a:cubicBezTo>
                      <a:pt x="284053" y="224392"/>
                      <a:pt x="280388" y="228057"/>
                      <a:pt x="275908" y="228057"/>
                    </a:cubicBezTo>
                    <a:lnTo>
                      <a:pt x="259618" y="228057"/>
                    </a:lnTo>
                    <a:lnTo>
                      <a:pt x="259618" y="162898"/>
                    </a:lnTo>
                    <a:lnTo>
                      <a:pt x="275908" y="162898"/>
                    </a:lnTo>
                    <a:cubicBezTo>
                      <a:pt x="280388" y="162898"/>
                      <a:pt x="284053" y="166563"/>
                      <a:pt x="284053" y="171043"/>
                    </a:cubicBezTo>
                    <a:close/>
                    <a:moveTo>
                      <a:pt x="308488" y="138463"/>
                    </a:moveTo>
                    <a:cubicBezTo>
                      <a:pt x="308488" y="142943"/>
                      <a:pt x="304823" y="146608"/>
                      <a:pt x="300343" y="146608"/>
                    </a:cubicBezTo>
                    <a:lnTo>
                      <a:pt x="284053" y="146608"/>
                    </a:lnTo>
                    <a:lnTo>
                      <a:pt x="284053" y="97739"/>
                    </a:lnTo>
                    <a:lnTo>
                      <a:pt x="300343" y="97739"/>
                    </a:lnTo>
                    <a:cubicBezTo>
                      <a:pt x="304823" y="97739"/>
                      <a:pt x="308488" y="101404"/>
                      <a:pt x="308488" y="105884"/>
                    </a:cubicBezTo>
                    <a:lnTo>
                      <a:pt x="308488" y="1384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7710" name="Google Shape;7710;ge48d01fb7f_0_3415"/>
          <p:cNvGrpSpPr/>
          <p:nvPr/>
        </p:nvGrpSpPr>
        <p:grpSpPr>
          <a:xfrm>
            <a:off x="-812316" y="2077476"/>
            <a:ext cx="896700" cy="896700"/>
            <a:chOff x="-812316" y="2077476"/>
            <a:chExt cx="896700" cy="896700"/>
          </a:xfrm>
        </p:grpSpPr>
        <p:sp>
          <p:nvSpPr>
            <p:cNvPr id="7711" name="Google Shape;7711;ge48d01fb7f_0_3415"/>
            <p:cNvSpPr/>
            <p:nvPr/>
          </p:nvSpPr>
          <p:spPr>
            <a:xfrm>
              <a:off x="-812316" y="2077476"/>
              <a:ext cx="896700" cy="8967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2" name="Google Shape;7712;ge48d01fb7f_0_3415"/>
            <p:cNvSpPr/>
            <p:nvPr/>
          </p:nvSpPr>
          <p:spPr>
            <a:xfrm>
              <a:off x="-726564" y="2152387"/>
              <a:ext cx="746100" cy="746100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713" name="Google Shape;7713;ge48d01fb7f_0_3415"/>
            <p:cNvGrpSpPr/>
            <p:nvPr/>
          </p:nvGrpSpPr>
          <p:grpSpPr>
            <a:xfrm>
              <a:off x="-613597" y="2317629"/>
              <a:ext cx="538134" cy="368676"/>
              <a:chOff x="992063" y="2434116"/>
              <a:chExt cx="538134" cy="368676"/>
            </a:xfrm>
          </p:grpSpPr>
          <p:sp>
            <p:nvSpPr>
              <p:cNvPr id="7714" name="Google Shape;7714;ge48d01fb7f_0_3415"/>
              <p:cNvSpPr/>
              <p:nvPr/>
            </p:nvSpPr>
            <p:spPr>
              <a:xfrm>
                <a:off x="1008580" y="2615194"/>
                <a:ext cx="505958" cy="179779"/>
              </a:xfrm>
              <a:custGeom>
                <a:avLst/>
                <a:gdLst/>
                <a:ahLst/>
                <a:cxnLst/>
                <a:rect l="l" t="t" r="r" b="b"/>
                <a:pathLst>
                  <a:path w="505958" h="179779" extrusionOk="0">
                    <a:moveTo>
                      <a:pt x="505958" y="0"/>
                    </a:moveTo>
                    <a:lnTo>
                      <a:pt x="0" y="0"/>
                    </a:lnTo>
                    <a:lnTo>
                      <a:pt x="0" y="169269"/>
                    </a:lnTo>
                    <a:cubicBezTo>
                      <a:pt x="0" y="175074"/>
                      <a:pt x="4706" y="179780"/>
                      <a:pt x="10510" y="179780"/>
                    </a:cubicBezTo>
                    <a:lnTo>
                      <a:pt x="495448" y="179780"/>
                    </a:lnTo>
                    <a:cubicBezTo>
                      <a:pt x="501253" y="179780"/>
                      <a:pt x="505958" y="175074"/>
                      <a:pt x="505958" y="169269"/>
                    </a:cubicBez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15" name="Google Shape;7715;ge48d01fb7f_0_3415"/>
              <p:cNvSpPr/>
              <p:nvPr/>
            </p:nvSpPr>
            <p:spPr>
              <a:xfrm>
                <a:off x="1487365" y="2615194"/>
                <a:ext cx="27172" cy="179779"/>
              </a:xfrm>
              <a:custGeom>
                <a:avLst/>
                <a:gdLst/>
                <a:ahLst/>
                <a:cxnLst/>
                <a:rect l="l" t="t" r="r" b="b"/>
                <a:pathLst>
                  <a:path w="27172" h="179779" extrusionOk="0">
                    <a:moveTo>
                      <a:pt x="0" y="0"/>
                    </a:moveTo>
                    <a:lnTo>
                      <a:pt x="0" y="179780"/>
                    </a:lnTo>
                    <a:lnTo>
                      <a:pt x="16746" y="179780"/>
                    </a:lnTo>
                    <a:cubicBezTo>
                      <a:pt x="22505" y="179780"/>
                      <a:pt x="27173" y="175112"/>
                      <a:pt x="27173" y="169354"/>
                    </a:cubicBezTo>
                    <a:lnTo>
                      <a:pt x="27173" y="0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16" name="Google Shape;7716;ge48d01fb7f_0_3415"/>
              <p:cNvSpPr/>
              <p:nvPr/>
            </p:nvSpPr>
            <p:spPr>
              <a:xfrm>
                <a:off x="1008581" y="2571770"/>
                <a:ext cx="505958" cy="50120"/>
              </a:xfrm>
              <a:custGeom>
                <a:avLst/>
                <a:gdLst/>
                <a:ahLst/>
                <a:cxnLst/>
                <a:rect l="l" t="t" r="r" b="b"/>
                <a:pathLst>
                  <a:path w="505958" h="50120" extrusionOk="0">
                    <a:moveTo>
                      <a:pt x="473434" y="0"/>
                    </a:moveTo>
                    <a:lnTo>
                      <a:pt x="32522" y="0"/>
                    </a:lnTo>
                    <a:cubicBezTo>
                      <a:pt x="27651" y="0"/>
                      <a:pt x="23008" y="2066"/>
                      <a:pt x="19748" y="5686"/>
                    </a:cubicBezTo>
                    <a:lnTo>
                      <a:pt x="2598" y="24728"/>
                    </a:lnTo>
                    <a:cubicBezTo>
                      <a:pt x="925" y="26585"/>
                      <a:pt x="0" y="28996"/>
                      <a:pt x="0" y="31496"/>
                    </a:cubicBezTo>
                    <a:lnTo>
                      <a:pt x="0" y="50120"/>
                    </a:lnTo>
                    <a:lnTo>
                      <a:pt x="505958" y="50120"/>
                    </a:lnTo>
                    <a:lnTo>
                      <a:pt x="505958" y="31496"/>
                    </a:lnTo>
                    <a:cubicBezTo>
                      <a:pt x="505958" y="28996"/>
                      <a:pt x="505032" y="26585"/>
                      <a:pt x="503360" y="24728"/>
                    </a:cubicBezTo>
                    <a:lnTo>
                      <a:pt x="486210" y="5686"/>
                    </a:lnTo>
                    <a:cubicBezTo>
                      <a:pt x="482948" y="2067"/>
                      <a:pt x="478305" y="0"/>
                      <a:pt x="473434" y="0"/>
                    </a:cubicBez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17" name="Google Shape;7717;ge48d01fb7f_0_3415"/>
              <p:cNvSpPr/>
              <p:nvPr/>
            </p:nvSpPr>
            <p:spPr>
              <a:xfrm>
                <a:off x="1455050" y="2571770"/>
                <a:ext cx="59487" cy="50121"/>
              </a:xfrm>
              <a:custGeom>
                <a:avLst/>
                <a:gdLst/>
                <a:ahLst/>
                <a:cxnLst/>
                <a:rect l="l" t="t" r="r" b="b"/>
                <a:pathLst>
                  <a:path w="59487" h="50121" extrusionOk="0">
                    <a:moveTo>
                      <a:pt x="56890" y="24728"/>
                    </a:moveTo>
                    <a:lnTo>
                      <a:pt x="39740" y="5686"/>
                    </a:lnTo>
                    <a:cubicBezTo>
                      <a:pt x="36480" y="2066"/>
                      <a:pt x="31837" y="0"/>
                      <a:pt x="26966" y="0"/>
                    </a:cubicBezTo>
                    <a:lnTo>
                      <a:pt x="0" y="0"/>
                    </a:lnTo>
                    <a:lnTo>
                      <a:pt x="26118" y="28998"/>
                    </a:lnTo>
                    <a:cubicBezTo>
                      <a:pt x="30107" y="33427"/>
                      <a:pt x="32315" y="39177"/>
                      <a:pt x="32315" y="45138"/>
                    </a:cubicBezTo>
                    <a:lnTo>
                      <a:pt x="32315" y="50121"/>
                    </a:lnTo>
                    <a:lnTo>
                      <a:pt x="59488" y="50121"/>
                    </a:lnTo>
                    <a:lnTo>
                      <a:pt x="59488" y="31496"/>
                    </a:lnTo>
                    <a:cubicBezTo>
                      <a:pt x="59488" y="28996"/>
                      <a:pt x="58562" y="26585"/>
                      <a:pt x="56890" y="24728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18" name="Google Shape;7718;ge48d01fb7f_0_3415"/>
              <p:cNvSpPr/>
              <p:nvPr/>
            </p:nvSpPr>
            <p:spPr>
              <a:xfrm>
                <a:off x="1153957" y="2510401"/>
                <a:ext cx="215203" cy="153006"/>
              </a:xfrm>
              <a:custGeom>
                <a:avLst/>
                <a:gdLst/>
                <a:ahLst/>
                <a:cxnLst/>
                <a:rect l="l" t="t" r="r" b="b"/>
                <a:pathLst>
                  <a:path w="215203" h="153006" extrusionOk="0">
                    <a:moveTo>
                      <a:pt x="0" y="0"/>
                    </a:moveTo>
                    <a:lnTo>
                      <a:pt x="215203" y="0"/>
                    </a:lnTo>
                    <a:lnTo>
                      <a:pt x="215203" y="153007"/>
                    </a:lnTo>
                    <a:lnTo>
                      <a:pt x="0" y="153007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19" name="Google Shape;7719;ge48d01fb7f_0_3415"/>
              <p:cNvSpPr/>
              <p:nvPr/>
            </p:nvSpPr>
            <p:spPr>
              <a:xfrm>
                <a:off x="1341988" y="2510401"/>
                <a:ext cx="27172" cy="153006"/>
              </a:xfrm>
              <a:custGeom>
                <a:avLst/>
                <a:gdLst/>
                <a:ahLst/>
                <a:cxnLst/>
                <a:rect l="l" t="t" r="r" b="b"/>
                <a:pathLst>
                  <a:path w="27172" h="153006" extrusionOk="0">
                    <a:moveTo>
                      <a:pt x="0" y="0"/>
                    </a:moveTo>
                    <a:lnTo>
                      <a:pt x="27173" y="0"/>
                    </a:lnTo>
                    <a:lnTo>
                      <a:pt x="27173" y="153007"/>
                    </a:lnTo>
                    <a:lnTo>
                      <a:pt x="0" y="153007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20" name="Google Shape;7720;ge48d01fb7f_0_3415"/>
              <p:cNvSpPr/>
              <p:nvPr/>
            </p:nvSpPr>
            <p:spPr>
              <a:xfrm>
                <a:off x="1045410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6" y="12166"/>
                      <a:pt x="42180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21" name="Google Shape;7721;ge48d01fb7f_0_3415"/>
              <p:cNvSpPr/>
              <p:nvPr/>
            </p:nvSpPr>
            <p:spPr>
              <a:xfrm>
                <a:off x="1139898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6" y="12166"/>
                      <a:pt x="42180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22" name="Google Shape;7722;ge48d01fb7f_0_3415"/>
              <p:cNvSpPr/>
              <p:nvPr/>
            </p:nvSpPr>
            <p:spPr>
              <a:xfrm>
                <a:off x="1234387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23" name="Google Shape;7723;ge48d01fb7f_0_3415"/>
              <p:cNvSpPr/>
              <p:nvPr/>
            </p:nvSpPr>
            <p:spPr>
              <a:xfrm>
                <a:off x="1328874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24" name="Google Shape;7724;ge48d01fb7f_0_3415"/>
              <p:cNvSpPr/>
              <p:nvPr/>
            </p:nvSpPr>
            <p:spPr>
              <a:xfrm>
                <a:off x="1423362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25" name="Google Shape;7725;ge48d01fb7f_0_3415"/>
              <p:cNvSpPr/>
              <p:nvPr/>
            </p:nvSpPr>
            <p:spPr>
              <a:xfrm>
                <a:off x="1061681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5" y="12165"/>
                      <a:pt x="25909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26" name="Google Shape;7726;ge48d01fb7f_0_3415"/>
              <p:cNvSpPr/>
              <p:nvPr/>
            </p:nvSpPr>
            <p:spPr>
              <a:xfrm>
                <a:off x="1156170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27" name="Google Shape;7727;ge48d01fb7f_0_3415"/>
              <p:cNvSpPr/>
              <p:nvPr/>
            </p:nvSpPr>
            <p:spPr>
              <a:xfrm>
                <a:off x="1250658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28" name="Google Shape;7728;ge48d01fb7f_0_3415"/>
              <p:cNvSpPr/>
              <p:nvPr/>
            </p:nvSpPr>
            <p:spPr>
              <a:xfrm>
                <a:off x="1345146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29" name="Google Shape;7729;ge48d01fb7f_0_3415"/>
              <p:cNvSpPr/>
              <p:nvPr/>
            </p:nvSpPr>
            <p:spPr>
              <a:xfrm>
                <a:off x="1441330" y="2713385"/>
                <a:ext cx="36377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6377" h="81588" extrusionOk="0">
                    <a:moveTo>
                      <a:pt x="9205" y="0"/>
                    </a:moveTo>
                    <a:cubicBezTo>
                      <a:pt x="5973" y="0"/>
                      <a:pt x="2875" y="567"/>
                      <a:pt x="0" y="1602"/>
                    </a:cubicBezTo>
                    <a:cubicBezTo>
                      <a:pt x="10476" y="5374"/>
                      <a:pt x="17968" y="15397"/>
                      <a:pt x="17968" y="27173"/>
                    </a:cubicBezTo>
                    <a:lnTo>
                      <a:pt x="17968" y="81588"/>
                    </a:lnTo>
                    <a:lnTo>
                      <a:pt x="36378" y="81588"/>
                    </a:lnTo>
                    <a:lnTo>
                      <a:pt x="36378" y="27173"/>
                    </a:lnTo>
                    <a:cubicBezTo>
                      <a:pt x="36378" y="12165"/>
                      <a:pt x="24212" y="0"/>
                      <a:pt x="9205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30" name="Google Shape;7730;ge48d01fb7f_0_3415"/>
              <p:cNvSpPr/>
              <p:nvPr/>
            </p:nvSpPr>
            <p:spPr>
              <a:xfrm>
                <a:off x="1125634" y="2441923"/>
                <a:ext cx="271850" cy="90937"/>
              </a:xfrm>
              <a:custGeom>
                <a:avLst/>
                <a:gdLst/>
                <a:ahLst/>
                <a:cxnLst/>
                <a:rect l="l" t="t" r="r" b="b"/>
                <a:pathLst>
                  <a:path w="271850" h="90937" extrusionOk="0">
                    <a:moveTo>
                      <a:pt x="271850" y="85723"/>
                    </a:moveTo>
                    <a:lnTo>
                      <a:pt x="271850" y="71500"/>
                    </a:lnTo>
                    <a:cubicBezTo>
                      <a:pt x="271850" y="68345"/>
                      <a:pt x="270070" y="65460"/>
                      <a:pt x="267251" y="64045"/>
                    </a:cubicBezTo>
                    <a:lnTo>
                      <a:pt x="142940" y="1662"/>
                    </a:lnTo>
                    <a:cubicBezTo>
                      <a:pt x="138525" y="-554"/>
                      <a:pt x="133325" y="-554"/>
                      <a:pt x="128910" y="1662"/>
                    </a:cubicBezTo>
                    <a:lnTo>
                      <a:pt x="4599" y="64046"/>
                    </a:lnTo>
                    <a:cubicBezTo>
                      <a:pt x="1779" y="65461"/>
                      <a:pt x="0" y="68346"/>
                      <a:pt x="0" y="71501"/>
                    </a:cubicBezTo>
                    <a:lnTo>
                      <a:pt x="0" y="85724"/>
                    </a:lnTo>
                    <a:cubicBezTo>
                      <a:pt x="0" y="88603"/>
                      <a:pt x="2334" y="90937"/>
                      <a:pt x="5213" y="90937"/>
                    </a:cubicBezTo>
                    <a:lnTo>
                      <a:pt x="266637" y="90937"/>
                    </a:lnTo>
                    <a:cubicBezTo>
                      <a:pt x="269516" y="90936"/>
                      <a:pt x="271850" y="88603"/>
                      <a:pt x="271850" y="85723"/>
                    </a:cubicBez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31" name="Google Shape;7731;ge48d01fb7f_0_3415"/>
              <p:cNvSpPr/>
              <p:nvPr/>
            </p:nvSpPr>
            <p:spPr>
              <a:xfrm>
                <a:off x="1125633" y="2500921"/>
                <a:ext cx="271850" cy="31940"/>
              </a:xfrm>
              <a:custGeom>
                <a:avLst/>
                <a:gdLst/>
                <a:ahLst/>
                <a:cxnLst/>
                <a:rect l="l" t="t" r="r" b="b"/>
                <a:pathLst>
                  <a:path w="271850" h="31940" extrusionOk="0">
                    <a:moveTo>
                      <a:pt x="267251" y="5049"/>
                    </a:moveTo>
                    <a:lnTo>
                      <a:pt x="257189" y="0"/>
                    </a:lnTo>
                    <a:lnTo>
                      <a:pt x="257189" y="10892"/>
                    </a:lnTo>
                    <a:cubicBezTo>
                      <a:pt x="257189" y="13771"/>
                      <a:pt x="254855" y="16105"/>
                      <a:pt x="251976" y="16105"/>
                    </a:cubicBezTo>
                    <a:lnTo>
                      <a:pt x="0" y="16105"/>
                    </a:lnTo>
                    <a:lnTo>
                      <a:pt x="0" y="26727"/>
                    </a:lnTo>
                    <a:cubicBezTo>
                      <a:pt x="0" y="29606"/>
                      <a:pt x="2334" y="31940"/>
                      <a:pt x="5213" y="31940"/>
                    </a:cubicBezTo>
                    <a:lnTo>
                      <a:pt x="266637" y="31940"/>
                    </a:lnTo>
                    <a:cubicBezTo>
                      <a:pt x="269516" y="31940"/>
                      <a:pt x="271850" y="29606"/>
                      <a:pt x="271850" y="26727"/>
                    </a:cubicBezTo>
                    <a:lnTo>
                      <a:pt x="271850" y="12503"/>
                    </a:lnTo>
                    <a:cubicBezTo>
                      <a:pt x="271851" y="9349"/>
                      <a:pt x="270071" y="6464"/>
                      <a:pt x="267251" y="5049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32" name="Google Shape;7732;ge48d01fb7f_0_3415"/>
              <p:cNvSpPr/>
              <p:nvPr/>
            </p:nvSpPr>
            <p:spPr>
              <a:xfrm>
                <a:off x="999882" y="2653687"/>
                <a:ext cx="522494" cy="33904"/>
              </a:xfrm>
              <a:custGeom>
                <a:avLst/>
                <a:gdLst/>
                <a:ahLst/>
                <a:cxnLst/>
                <a:rect l="l" t="t" r="r" b="b"/>
                <a:pathLst>
                  <a:path w="522494" h="33904" extrusionOk="0">
                    <a:moveTo>
                      <a:pt x="516239" y="33905"/>
                    </a:moveTo>
                    <a:lnTo>
                      <a:pt x="6256" y="33905"/>
                    </a:lnTo>
                    <a:cubicBezTo>
                      <a:pt x="2801" y="33905"/>
                      <a:pt x="0" y="31104"/>
                      <a:pt x="0" y="27649"/>
                    </a:cubicBezTo>
                    <a:lnTo>
                      <a:pt x="0" y="6256"/>
                    </a:lnTo>
                    <a:cubicBezTo>
                      <a:pt x="0" y="2801"/>
                      <a:pt x="2801" y="0"/>
                      <a:pt x="6256" y="0"/>
                    </a:cubicBezTo>
                    <a:lnTo>
                      <a:pt x="516239" y="0"/>
                    </a:lnTo>
                    <a:cubicBezTo>
                      <a:pt x="519693" y="0"/>
                      <a:pt x="522494" y="2801"/>
                      <a:pt x="522494" y="6256"/>
                    </a:cubicBezTo>
                    <a:lnTo>
                      <a:pt x="522494" y="27649"/>
                    </a:lnTo>
                    <a:cubicBezTo>
                      <a:pt x="522494" y="31105"/>
                      <a:pt x="519693" y="33905"/>
                      <a:pt x="516239" y="33905"/>
                    </a:cubicBez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33" name="Google Shape;7733;ge48d01fb7f_0_3415"/>
              <p:cNvSpPr/>
              <p:nvPr/>
            </p:nvSpPr>
            <p:spPr>
              <a:xfrm>
                <a:off x="999882" y="2653687"/>
                <a:ext cx="522494" cy="33904"/>
              </a:xfrm>
              <a:custGeom>
                <a:avLst/>
                <a:gdLst/>
                <a:ahLst/>
                <a:cxnLst/>
                <a:rect l="l" t="t" r="r" b="b"/>
                <a:pathLst>
                  <a:path w="522494" h="33904" extrusionOk="0">
                    <a:moveTo>
                      <a:pt x="516239" y="0"/>
                    </a:moveTo>
                    <a:lnTo>
                      <a:pt x="507538" y="0"/>
                    </a:lnTo>
                    <a:lnTo>
                      <a:pt x="507538" y="12692"/>
                    </a:lnTo>
                    <a:cubicBezTo>
                      <a:pt x="507538" y="16147"/>
                      <a:pt x="504737" y="18948"/>
                      <a:pt x="501282" y="18948"/>
                    </a:cubicBezTo>
                    <a:lnTo>
                      <a:pt x="0" y="18948"/>
                    </a:lnTo>
                    <a:lnTo>
                      <a:pt x="0" y="27649"/>
                    </a:lnTo>
                    <a:cubicBezTo>
                      <a:pt x="0" y="31104"/>
                      <a:pt x="2801" y="33905"/>
                      <a:pt x="6256" y="33905"/>
                    </a:cubicBezTo>
                    <a:lnTo>
                      <a:pt x="516239" y="33905"/>
                    </a:lnTo>
                    <a:cubicBezTo>
                      <a:pt x="519693" y="33905"/>
                      <a:pt x="522494" y="31104"/>
                      <a:pt x="522494" y="27649"/>
                    </a:cubicBezTo>
                    <a:lnTo>
                      <a:pt x="522494" y="6256"/>
                    </a:lnTo>
                    <a:cubicBezTo>
                      <a:pt x="522494" y="2801"/>
                      <a:pt x="519693" y="0"/>
                      <a:pt x="516239" y="0"/>
                    </a:cubicBezTo>
                    <a:close/>
                  </a:path>
                </a:pathLst>
              </a:custGeom>
              <a:solidFill>
                <a:srgbClr val="B9CB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34" name="Google Shape;7734;ge48d01fb7f_0_3415"/>
              <p:cNvSpPr/>
              <p:nvPr/>
            </p:nvSpPr>
            <p:spPr>
              <a:xfrm>
                <a:off x="1212264" y="2544500"/>
                <a:ext cx="98589" cy="98589"/>
              </a:xfrm>
              <a:custGeom>
                <a:avLst/>
                <a:gdLst/>
                <a:ahLst/>
                <a:cxnLst/>
                <a:rect l="l" t="t" r="r" b="b"/>
                <a:pathLst>
                  <a:path w="98589" h="98589" extrusionOk="0">
                    <a:moveTo>
                      <a:pt x="98590" y="49295"/>
                    </a:moveTo>
                    <a:cubicBezTo>
                      <a:pt x="98590" y="76520"/>
                      <a:pt x="76520" y="98590"/>
                      <a:pt x="49295" y="98590"/>
                    </a:cubicBezTo>
                    <a:cubicBezTo>
                      <a:pt x="22070" y="98590"/>
                      <a:pt x="0" y="76520"/>
                      <a:pt x="0" y="49295"/>
                    </a:cubicBezTo>
                    <a:cubicBezTo>
                      <a:pt x="0" y="22070"/>
                      <a:pt x="22070" y="0"/>
                      <a:pt x="49295" y="0"/>
                    </a:cubicBezTo>
                    <a:cubicBezTo>
                      <a:pt x="76520" y="0"/>
                      <a:pt x="98590" y="22070"/>
                      <a:pt x="98590" y="4929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35" name="Google Shape;7735;ge48d01fb7f_0_3415"/>
              <p:cNvSpPr/>
              <p:nvPr/>
            </p:nvSpPr>
            <p:spPr>
              <a:xfrm>
                <a:off x="1219699" y="2551935"/>
                <a:ext cx="91154" cy="91154"/>
              </a:xfrm>
              <a:custGeom>
                <a:avLst/>
                <a:gdLst/>
                <a:ahLst/>
                <a:cxnLst/>
                <a:rect l="l" t="t" r="r" b="b"/>
                <a:pathLst>
                  <a:path w="91154" h="91154" extrusionOk="0">
                    <a:moveTo>
                      <a:pt x="67887" y="0"/>
                    </a:moveTo>
                    <a:cubicBezTo>
                      <a:pt x="72594" y="7555"/>
                      <a:pt x="75322" y="16471"/>
                      <a:pt x="75322" y="26027"/>
                    </a:cubicBezTo>
                    <a:cubicBezTo>
                      <a:pt x="75322" y="53252"/>
                      <a:pt x="53252" y="75322"/>
                      <a:pt x="26027" y="75322"/>
                    </a:cubicBezTo>
                    <a:cubicBezTo>
                      <a:pt x="16470" y="75322"/>
                      <a:pt x="7554" y="72594"/>
                      <a:pt x="0" y="67887"/>
                    </a:cubicBezTo>
                    <a:cubicBezTo>
                      <a:pt x="8703" y="81854"/>
                      <a:pt x="24192" y="91155"/>
                      <a:pt x="41860" y="91155"/>
                    </a:cubicBezTo>
                    <a:cubicBezTo>
                      <a:pt x="69085" y="91155"/>
                      <a:pt x="91155" y="69084"/>
                      <a:pt x="91155" y="41860"/>
                    </a:cubicBezTo>
                    <a:cubicBezTo>
                      <a:pt x="91155" y="24192"/>
                      <a:pt x="81854" y="8703"/>
                      <a:pt x="67887" y="0"/>
                    </a:cubicBez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36" name="Google Shape;7736;ge48d01fb7f_0_3415"/>
              <p:cNvSpPr/>
              <p:nvPr/>
            </p:nvSpPr>
            <p:spPr>
              <a:xfrm>
                <a:off x="1213062" y="2476475"/>
                <a:ext cx="96993" cy="26592"/>
              </a:xfrm>
              <a:custGeom>
                <a:avLst/>
                <a:gdLst/>
                <a:ahLst/>
                <a:cxnLst/>
                <a:rect l="l" t="t" r="r" b="b"/>
                <a:pathLst>
                  <a:path w="96993" h="26592" extrusionOk="0">
                    <a:moveTo>
                      <a:pt x="95841" y="22643"/>
                    </a:moveTo>
                    <a:lnTo>
                      <a:pt x="52706" y="997"/>
                    </a:lnTo>
                    <a:cubicBezTo>
                      <a:pt x="50057" y="-332"/>
                      <a:pt x="46937" y="-332"/>
                      <a:pt x="44288" y="997"/>
                    </a:cubicBezTo>
                    <a:lnTo>
                      <a:pt x="1153" y="22643"/>
                    </a:lnTo>
                    <a:cubicBezTo>
                      <a:pt x="-812" y="23629"/>
                      <a:pt x="-110" y="26592"/>
                      <a:pt x="2089" y="26592"/>
                    </a:cubicBezTo>
                    <a:lnTo>
                      <a:pt x="94905" y="26592"/>
                    </a:lnTo>
                    <a:cubicBezTo>
                      <a:pt x="97104" y="26592"/>
                      <a:pt x="97806" y="23629"/>
                      <a:pt x="95841" y="22643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37" name="Google Shape;7737;ge48d01fb7f_0_3415"/>
              <p:cNvSpPr/>
              <p:nvPr/>
            </p:nvSpPr>
            <p:spPr>
              <a:xfrm>
                <a:off x="1244397" y="2476475"/>
                <a:ext cx="65658" cy="26592"/>
              </a:xfrm>
              <a:custGeom>
                <a:avLst/>
                <a:gdLst/>
                <a:ahLst/>
                <a:cxnLst/>
                <a:rect l="l" t="t" r="r" b="b"/>
                <a:pathLst>
                  <a:path w="65658" h="26592" extrusionOk="0">
                    <a:moveTo>
                      <a:pt x="38050" y="26592"/>
                    </a:moveTo>
                    <a:lnTo>
                      <a:pt x="63570" y="26592"/>
                    </a:lnTo>
                    <a:cubicBezTo>
                      <a:pt x="65769" y="26592"/>
                      <a:pt x="66471" y="23629"/>
                      <a:pt x="64506" y="22643"/>
                    </a:cubicBezTo>
                    <a:lnTo>
                      <a:pt x="21371" y="997"/>
                    </a:lnTo>
                    <a:cubicBezTo>
                      <a:pt x="18722" y="-332"/>
                      <a:pt x="15602" y="-332"/>
                      <a:pt x="12953" y="997"/>
                    </a:cubicBezTo>
                    <a:lnTo>
                      <a:pt x="0" y="7498"/>
                    </a:ln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738" name="Google Shape;7738;ge48d01fb7f_0_3415"/>
              <p:cNvGrpSpPr/>
              <p:nvPr/>
            </p:nvGrpSpPr>
            <p:grpSpPr>
              <a:xfrm>
                <a:off x="992063" y="2434116"/>
                <a:ext cx="538134" cy="368676"/>
                <a:chOff x="992063" y="2434116"/>
                <a:chExt cx="538134" cy="368676"/>
              </a:xfrm>
            </p:grpSpPr>
            <p:sp>
              <p:nvSpPr>
                <p:cNvPr id="7739" name="Google Shape;7739;ge48d01fb7f_0_3415"/>
                <p:cNvSpPr/>
                <p:nvPr/>
              </p:nvSpPr>
              <p:spPr>
                <a:xfrm>
                  <a:off x="1253740" y="2571641"/>
                  <a:ext cx="29221" cy="29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21" h="29973" extrusionOk="0">
                      <a:moveTo>
                        <a:pt x="21401" y="14334"/>
                      </a:moveTo>
                      <a:lnTo>
                        <a:pt x="15640" y="14334"/>
                      </a:lnTo>
                      <a:lnTo>
                        <a:pt x="15640" y="7820"/>
                      </a:lnTo>
                      <a:cubicBezTo>
                        <a:pt x="15640" y="3501"/>
                        <a:pt x="12139" y="0"/>
                        <a:pt x="7820" y="0"/>
                      </a:cubicBezTo>
                      <a:cubicBezTo>
                        <a:pt x="3501" y="0"/>
                        <a:pt x="0" y="3501"/>
                        <a:pt x="0" y="7820"/>
                      </a:cubicBezTo>
                      <a:lnTo>
                        <a:pt x="0" y="22154"/>
                      </a:lnTo>
                      <a:cubicBezTo>
                        <a:pt x="0" y="26473"/>
                        <a:pt x="3501" y="29974"/>
                        <a:pt x="7820" y="29974"/>
                      </a:cubicBezTo>
                      <a:lnTo>
                        <a:pt x="21401" y="29974"/>
                      </a:lnTo>
                      <a:cubicBezTo>
                        <a:pt x="25720" y="29974"/>
                        <a:pt x="29221" y="26473"/>
                        <a:pt x="29221" y="22154"/>
                      </a:cubicBezTo>
                      <a:cubicBezTo>
                        <a:pt x="29221" y="17835"/>
                        <a:pt x="25720" y="14334"/>
                        <a:pt x="21401" y="1433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7740" name="Google Shape;7740;ge48d01fb7f_0_3415"/>
                <p:cNvGrpSpPr/>
                <p:nvPr/>
              </p:nvGrpSpPr>
              <p:grpSpPr>
                <a:xfrm>
                  <a:off x="992063" y="2434116"/>
                  <a:ext cx="538134" cy="368676"/>
                  <a:chOff x="992063" y="2434116"/>
                  <a:chExt cx="538134" cy="368676"/>
                </a:xfrm>
              </p:grpSpPr>
              <p:sp>
                <p:nvSpPr>
                  <p:cNvPr id="7741" name="Google Shape;7741;ge48d01fb7f_0_3415"/>
                  <p:cNvSpPr/>
                  <p:nvPr/>
                </p:nvSpPr>
                <p:spPr>
                  <a:xfrm>
                    <a:off x="1205243" y="2468664"/>
                    <a:ext cx="112633" cy="422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633" h="42222" extrusionOk="0">
                        <a:moveTo>
                          <a:pt x="107168" y="23465"/>
                        </a:moveTo>
                        <a:lnTo>
                          <a:pt x="107167" y="23465"/>
                        </a:lnTo>
                        <a:lnTo>
                          <a:pt x="64032" y="1818"/>
                        </a:lnTo>
                        <a:cubicBezTo>
                          <a:pt x="59202" y="-607"/>
                          <a:pt x="53432" y="-606"/>
                          <a:pt x="48601" y="1818"/>
                        </a:cubicBezTo>
                        <a:lnTo>
                          <a:pt x="5465" y="23465"/>
                        </a:lnTo>
                        <a:cubicBezTo>
                          <a:pt x="1344" y="25535"/>
                          <a:pt x="-792" y="30114"/>
                          <a:pt x="271" y="34601"/>
                        </a:cubicBezTo>
                        <a:cubicBezTo>
                          <a:pt x="1334" y="39088"/>
                          <a:pt x="5298" y="42222"/>
                          <a:pt x="9909" y="42222"/>
                        </a:cubicBezTo>
                        <a:lnTo>
                          <a:pt x="102725" y="42222"/>
                        </a:lnTo>
                        <a:cubicBezTo>
                          <a:pt x="107336" y="42222"/>
                          <a:pt x="111300" y="39088"/>
                          <a:pt x="112363" y="34601"/>
                        </a:cubicBezTo>
                        <a:cubicBezTo>
                          <a:pt x="113425" y="30114"/>
                          <a:pt x="111290" y="25535"/>
                          <a:pt x="107168" y="23465"/>
                        </a:cubicBezTo>
                        <a:close/>
                        <a:moveTo>
                          <a:pt x="34119" y="26583"/>
                        </a:moveTo>
                        <a:lnTo>
                          <a:pt x="55614" y="15796"/>
                        </a:lnTo>
                        <a:cubicBezTo>
                          <a:pt x="56055" y="15575"/>
                          <a:pt x="56580" y="15576"/>
                          <a:pt x="57017" y="15796"/>
                        </a:cubicBezTo>
                        <a:lnTo>
                          <a:pt x="78512" y="2658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742" name="Google Shape;7742;ge48d01fb7f_0_3415"/>
                  <p:cNvSpPr/>
                  <p:nvPr/>
                </p:nvSpPr>
                <p:spPr>
                  <a:xfrm>
                    <a:off x="992063" y="2434116"/>
                    <a:ext cx="538134" cy="3686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8134" h="368676" extrusionOk="0">
                        <a:moveTo>
                          <a:pt x="530295" y="213227"/>
                        </a:moveTo>
                        <a:lnTo>
                          <a:pt x="530295" y="169151"/>
                        </a:lnTo>
                        <a:cubicBezTo>
                          <a:pt x="530295" y="164717"/>
                          <a:pt x="528654" y="160442"/>
                          <a:pt x="525687" y="157148"/>
                        </a:cubicBezTo>
                        <a:lnTo>
                          <a:pt x="508537" y="138107"/>
                        </a:lnTo>
                        <a:cubicBezTo>
                          <a:pt x="503802" y="132850"/>
                          <a:pt x="497028" y="129834"/>
                          <a:pt x="489952" y="129834"/>
                        </a:cubicBezTo>
                        <a:lnTo>
                          <a:pt x="384918" y="129834"/>
                        </a:lnTo>
                        <a:lnTo>
                          <a:pt x="384918" y="106563"/>
                        </a:lnTo>
                        <a:lnTo>
                          <a:pt x="400209" y="106563"/>
                        </a:lnTo>
                        <a:cubicBezTo>
                          <a:pt x="407406" y="106563"/>
                          <a:pt x="413242" y="100728"/>
                          <a:pt x="413242" y="93530"/>
                        </a:cubicBezTo>
                        <a:lnTo>
                          <a:pt x="413242" y="79308"/>
                        </a:lnTo>
                        <a:cubicBezTo>
                          <a:pt x="413242" y="73157"/>
                          <a:pt x="409827" y="67623"/>
                          <a:pt x="404329" y="64863"/>
                        </a:cubicBezTo>
                        <a:lnTo>
                          <a:pt x="280019" y="2480"/>
                        </a:lnTo>
                        <a:cubicBezTo>
                          <a:pt x="273431" y="-826"/>
                          <a:pt x="265564" y="-827"/>
                          <a:pt x="258975" y="2480"/>
                        </a:cubicBezTo>
                        <a:lnTo>
                          <a:pt x="134664" y="64863"/>
                        </a:lnTo>
                        <a:cubicBezTo>
                          <a:pt x="129167" y="67622"/>
                          <a:pt x="125752" y="73157"/>
                          <a:pt x="125752" y="79308"/>
                        </a:cubicBezTo>
                        <a:lnTo>
                          <a:pt x="125752" y="93530"/>
                        </a:lnTo>
                        <a:cubicBezTo>
                          <a:pt x="125752" y="100728"/>
                          <a:pt x="131587" y="106563"/>
                          <a:pt x="138785" y="106563"/>
                        </a:cubicBezTo>
                        <a:lnTo>
                          <a:pt x="154076" y="106563"/>
                        </a:lnTo>
                        <a:lnTo>
                          <a:pt x="154076" y="129834"/>
                        </a:lnTo>
                        <a:lnTo>
                          <a:pt x="49040" y="129834"/>
                        </a:lnTo>
                        <a:cubicBezTo>
                          <a:pt x="41952" y="129834"/>
                          <a:pt x="35198" y="132841"/>
                          <a:pt x="30456" y="138107"/>
                        </a:cubicBezTo>
                        <a:lnTo>
                          <a:pt x="13305" y="157150"/>
                        </a:lnTo>
                        <a:cubicBezTo>
                          <a:pt x="10339" y="160443"/>
                          <a:pt x="8697" y="164719"/>
                          <a:pt x="8697" y="169151"/>
                        </a:cubicBezTo>
                        <a:lnTo>
                          <a:pt x="8697" y="212825"/>
                        </a:lnTo>
                        <a:cubicBezTo>
                          <a:pt x="3598" y="214941"/>
                          <a:pt x="0" y="219970"/>
                          <a:pt x="0" y="225826"/>
                        </a:cubicBezTo>
                        <a:lnTo>
                          <a:pt x="0" y="247219"/>
                        </a:lnTo>
                        <a:cubicBezTo>
                          <a:pt x="0" y="253076"/>
                          <a:pt x="3598" y="258105"/>
                          <a:pt x="8697" y="260222"/>
                        </a:cubicBezTo>
                        <a:lnTo>
                          <a:pt x="8697" y="350430"/>
                        </a:lnTo>
                        <a:cubicBezTo>
                          <a:pt x="8697" y="360508"/>
                          <a:pt x="16866" y="368677"/>
                          <a:pt x="26943" y="368677"/>
                        </a:cubicBezTo>
                        <a:lnTo>
                          <a:pt x="512049" y="368677"/>
                        </a:lnTo>
                        <a:cubicBezTo>
                          <a:pt x="522127" y="368677"/>
                          <a:pt x="530295" y="360508"/>
                          <a:pt x="530295" y="350430"/>
                        </a:cubicBezTo>
                        <a:lnTo>
                          <a:pt x="530295" y="330087"/>
                        </a:lnTo>
                        <a:cubicBezTo>
                          <a:pt x="530295" y="325805"/>
                          <a:pt x="526996" y="322071"/>
                          <a:pt x="522716" y="321943"/>
                        </a:cubicBezTo>
                        <a:cubicBezTo>
                          <a:pt x="518288" y="321811"/>
                          <a:pt x="514656" y="325360"/>
                          <a:pt x="514656" y="329759"/>
                        </a:cubicBezTo>
                        <a:lnTo>
                          <a:pt x="514656" y="350430"/>
                        </a:lnTo>
                        <a:cubicBezTo>
                          <a:pt x="514656" y="351870"/>
                          <a:pt x="513489" y="353037"/>
                          <a:pt x="512049" y="353037"/>
                        </a:cubicBezTo>
                        <a:lnTo>
                          <a:pt x="493465" y="353037"/>
                        </a:lnTo>
                        <a:lnTo>
                          <a:pt x="493465" y="307138"/>
                        </a:lnTo>
                        <a:cubicBezTo>
                          <a:pt x="493465" y="287559"/>
                          <a:pt x="477443" y="271120"/>
                          <a:pt x="457867" y="271453"/>
                        </a:cubicBezTo>
                        <a:cubicBezTo>
                          <a:pt x="438849" y="271777"/>
                          <a:pt x="423480" y="287347"/>
                          <a:pt x="423480" y="306440"/>
                        </a:cubicBezTo>
                        <a:lnTo>
                          <a:pt x="423480" y="353036"/>
                        </a:lnTo>
                        <a:lnTo>
                          <a:pt x="398977" y="353036"/>
                        </a:lnTo>
                        <a:lnTo>
                          <a:pt x="398977" y="307137"/>
                        </a:lnTo>
                        <a:cubicBezTo>
                          <a:pt x="398977" y="287558"/>
                          <a:pt x="382955" y="271119"/>
                          <a:pt x="363379" y="271452"/>
                        </a:cubicBezTo>
                        <a:cubicBezTo>
                          <a:pt x="344363" y="271776"/>
                          <a:pt x="328991" y="287346"/>
                          <a:pt x="328991" y="306439"/>
                        </a:cubicBezTo>
                        <a:lnTo>
                          <a:pt x="328991" y="353035"/>
                        </a:lnTo>
                        <a:lnTo>
                          <a:pt x="304488" y="353035"/>
                        </a:lnTo>
                        <a:lnTo>
                          <a:pt x="304488" y="307136"/>
                        </a:lnTo>
                        <a:cubicBezTo>
                          <a:pt x="304488" y="287557"/>
                          <a:pt x="288466" y="271118"/>
                          <a:pt x="268890" y="271451"/>
                        </a:cubicBezTo>
                        <a:cubicBezTo>
                          <a:pt x="249873" y="271775"/>
                          <a:pt x="234503" y="287345"/>
                          <a:pt x="234503" y="306438"/>
                        </a:cubicBezTo>
                        <a:lnTo>
                          <a:pt x="234503" y="353034"/>
                        </a:lnTo>
                        <a:lnTo>
                          <a:pt x="210000" y="353034"/>
                        </a:lnTo>
                        <a:lnTo>
                          <a:pt x="210000" y="307135"/>
                        </a:lnTo>
                        <a:cubicBezTo>
                          <a:pt x="210000" y="287556"/>
                          <a:pt x="193978" y="271117"/>
                          <a:pt x="174403" y="271451"/>
                        </a:cubicBezTo>
                        <a:cubicBezTo>
                          <a:pt x="155386" y="271776"/>
                          <a:pt x="140016" y="287346"/>
                          <a:pt x="140016" y="306438"/>
                        </a:cubicBezTo>
                        <a:lnTo>
                          <a:pt x="140016" y="353034"/>
                        </a:lnTo>
                        <a:lnTo>
                          <a:pt x="115513" y="353034"/>
                        </a:lnTo>
                        <a:lnTo>
                          <a:pt x="115513" y="307135"/>
                        </a:lnTo>
                        <a:cubicBezTo>
                          <a:pt x="115513" y="287556"/>
                          <a:pt x="99491" y="271117"/>
                          <a:pt x="79915" y="271450"/>
                        </a:cubicBezTo>
                        <a:cubicBezTo>
                          <a:pt x="60897" y="271775"/>
                          <a:pt x="45528" y="287345"/>
                          <a:pt x="45528" y="306437"/>
                        </a:cubicBezTo>
                        <a:lnTo>
                          <a:pt x="45528" y="353033"/>
                        </a:lnTo>
                        <a:lnTo>
                          <a:pt x="26943" y="353033"/>
                        </a:lnTo>
                        <a:cubicBezTo>
                          <a:pt x="25504" y="353033"/>
                          <a:pt x="24337" y="351866"/>
                          <a:pt x="24337" y="350426"/>
                        </a:cubicBezTo>
                        <a:lnTo>
                          <a:pt x="24337" y="261290"/>
                        </a:lnTo>
                        <a:lnTo>
                          <a:pt x="397602" y="261290"/>
                        </a:lnTo>
                        <a:cubicBezTo>
                          <a:pt x="401921" y="261290"/>
                          <a:pt x="405422" y="257789"/>
                          <a:pt x="405422" y="253471"/>
                        </a:cubicBezTo>
                        <a:cubicBezTo>
                          <a:pt x="405422" y="249152"/>
                          <a:pt x="401921" y="245651"/>
                          <a:pt x="397602" y="245651"/>
                        </a:cubicBezTo>
                        <a:lnTo>
                          <a:pt x="15640" y="245651"/>
                        </a:lnTo>
                        <a:lnTo>
                          <a:pt x="15640" y="227386"/>
                        </a:lnTo>
                        <a:lnTo>
                          <a:pt x="188029" y="227386"/>
                        </a:lnTo>
                        <a:cubicBezTo>
                          <a:pt x="192311" y="227386"/>
                          <a:pt x="196045" y="224087"/>
                          <a:pt x="196173" y="219807"/>
                        </a:cubicBezTo>
                        <a:cubicBezTo>
                          <a:pt x="196305" y="215379"/>
                          <a:pt x="192755" y="211746"/>
                          <a:pt x="188357" y="211746"/>
                        </a:cubicBezTo>
                        <a:lnTo>
                          <a:pt x="169714" y="211746"/>
                        </a:lnTo>
                        <a:lnTo>
                          <a:pt x="169714" y="106563"/>
                        </a:lnTo>
                        <a:lnTo>
                          <a:pt x="248540" y="106563"/>
                        </a:lnTo>
                        <a:cubicBezTo>
                          <a:pt x="227388" y="114939"/>
                          <a:pt x="212381" y="135583"/>
                          <a:pt x="212381" y="159678"/>
                        </a:cubicBezTo>
                        <a:cubicBezTo>
                          <a:pt x="212381" y="182828"/>
                          <a:pt x="226234" y="202790"/>
                          <a:pt x="246078" y="211751"/>
                        </a:cubicBezTo>
                        <a:lnTo>
                          <a:pt x="227964" y="211751"/>
                        </a:lnTo>
                        <a:cubicBezTo>
                          <a:pt x="223682" y="211751"/>
                          <a:pt x="219949" y="215050"/>
                          <a:pt x="219820" y="219330"/>
                        </a:cubicBezTo>
                        <a:cubicBezTo>
                          <a:pt x="219688" y="223758"/>
                          <a:pt x="223238" y="227390"/>
                          <a:pt x="227636" y="227390"/>
                        </a:cubicBezTo>
                        <a:lnTo>
                          <a:pt x="522494" y="227390"/>
                        </a:lnTo>
                        <a:lnTo>
                          <a:pt x="522494" y="245655"/>
                        </a:lnTo>
                        <a:lnTo>
                          <a:pt x="435792" y="245655"/>
                        </a:lnTo>
                        <a:cubicBezTo>
                          <a:pt x="431473" y="245655"/>
                          <a:pt x="427972" y="249156"/>
                          <a:pt x="427972" y="253475"/>
                        </a:cubicBezTo>
                        <a:cubicBezTo>
                          <a:pt x="427972" y="257794"/>
                          <a:pt x="431473" y="261295"/>
                          <a:pt x="435792" y="261295"/>
                        </a:cubicBezTo>
                        <a:lnTo>
                          <a:pt x="514656" y="261295"/>
                        </a:lnTo>
                        <a:lnTo>
                          <a:pt x="514656" y="292065"/>
                        </a:lnTo>
                        <a:cubicBezTo>
                          <a:pt x="514656" y="296347"/>
                          <a:pt x="517955" y="300080"/>
                          <a:pt x="522235" y="300210"/>
                        </a:cubicBezTo>
                        <a:cubicBezTo>
                          <a:pt x="526663" y="300342"/>
                          <a:pt x="530295" y="296792"/>
                          <a:pt x="530295" y="292394"/>
                        </a:cubicBezTo>
                        <a:lnTo>
                          <a:pt x="530295" y="259819"/>
                        </a:lnTo>
                        <a:cubicBezTo>
                          <a:pt x="534933" y="257514"/>
                          <a:pt x="538134" y="252739"/>
                          <a:pt x="538134" y="247220"/>
                        </a:cubicBezTo>
                        <a:lnTo>
                          <a:pt x="538134" y="225827"/>
                        </a:lnTo>
                        <a:cubicBezTo>
                          <a:pt x="538134" y="220306"/>
                          <a:pt x="534933" y="215532"/>
                          <a:pt x="530295" y="213227"/>
                        </a:cubicBezTo>
                        <a:close/>
                        <a:moveTo>
                          <a:pt x="439119" y="306441"/>
                        </a:moveTo>
                        <a:cubicBezTo>
                          <a:pt x="439119" y="295770"/>
                          <a:pt x="447801" y="287088"/>
                          <a:pt x="458472" y="287088"/>
                        </a:cubicBezTo>
                        <a:cubicBezTo>
                          <a:pt x="469144" y="287088"/>
                          <a:pt x="477825" y="295770"/>
                          <a:pt x="477825" y="306441"/>
                        </a:cubicBezTo>
                        <a:lnTo>
                          <a:pt x="477825" y="353037"/>
                        </a:lnTo>
                        <a:lnTo>
                          <a:pt x="439118" y="353037"/>
                        </a:lnTo>
                        <a:lnTo>
                          <a:pt x="439118" y="306441"/>
                        </a:lnTo>
                        <a:close/>
                        <a:moveTo>
                          <a:pt x="344632" y="306441"/>
                        </a:moveTo>
                        <a:cubicBezTo>
                          <a:pt x="344632" y="295770"/>
                          <a:pt x="353313" y="287088"/>
                          <a:pt x="363985" y="287088"/>
                        </a:cubicBezTo>
                        <a:cubicBezTo>
                          <a:pt x="374656" y="287088"/>
                          <a:pt x="383337" y="295770"/>
                          <a:pt x="383337" y="306441"/>
                        </a:cubicBezTo>
                        <a:lnTo>
                          <a:pt x="383337" y="353037"/>
                        </a:lnTo>
                        <a:lnTo>
                          <a:pt x="344632" y="353037"/>
                        </a:lnTo>
                        <a:close/>
                        <a:moveTo>
                          <a:pt x="250143" y="306441"/>
                        </a:moveTo>
                        <a:cubicBezTo>
                          <a:pt x="250143" y="295770"/>
                          <a:pt x="258825" y="287088"/>
                          <a:pt x="269496" y="287088"/>
                        </a:cubicBezTo>
                        <a:cubicBezTo>
                          <a:pt x="280167" y="287088"/>
                          <a:pt x="288849" y="295770"/>
                          <a:pt x="288849" y="306441"/>
                        </a:cubicBezTo>
                        <a:lnTo>
                          <a:pt x="288849" y="353037"/>
                        </a:lnTo>
                        <a:lnTo>
                          <a:pt x="250142" y="353037"/>
                        </a:lnTo>
                        <a:lnTo>
                          <a:pt x="250142" y="306441"/>
                        </a:lnTo>
                        <a:close/>
                        <a:moveTo>
                          <a:pt x="155655" y="306441"/>
                        </a:moveTo>
                        <a:cubicBezTo>
                          <a:pt x="155655" y="295770"/>
                          <a:pt x="164337" y="287088"/>
                          <a:pt x="175008" y="287088"/>
                        </a:cubicBezTo>
                        <a:cubicBezTo>
                          <a:pt x="185679" y="287088"/>
                          <a:pt x="194361" y="295770"/>
                          <a:pt x="194361" y="306441"/>
                        </a:cubicBezTo>
                        <a:lnTo>
                          <a:pt x="194361" y="353037"/>
                        </a:lnTo>
                        <a:lnTo>
                          <a:pt x="155655" y="353037"/>
                        </a:lnTo>
                        <a:close/>
                        <a:moveTo>
                          <a:pt x="61168" y="306441"/>
                        </a:moveTo>
                        <a:cubicBezTo>
                          <a:pt x="61168" y="295770"/>
                          <a:pt x="69849" y="287088"/>
                          <a:pt x="80520" y="287088"/>
                        </a:cubicBezTo>
                        <a:cubicBezTo>
                          <a:pt x="91192" y="287088"/>
                          <a:pt x="99873" y="295770"/>
                          <a:pt x="99873" y="306441"/>
                        </a:cubicBezTo>
                        <a:lnTo>
                          <a:pt x="99873" y="353037"/>
                        </a:lnTo>
                        <a:lnTo>
                          <a:pt x="61168" y="353037"/>
                        </a:lnTo>
                        <a:close/>
                        <a:moveTo>
                          <a:pt x="96869" y="145474"/>
                        </a:moveTo>
                        <a:lnTo>
                          <a:pt x="117919" y="145474"/>
                        </a:lnTo>
                        <a:lnTo>
                          <a:pt x="117919" y="179956"/>
                        </a:lnTo>
                        <a:lnTo>
                          <a:pt x="96869" y="179956"/>
                        </a:lnTo>
                        <a:close/>
                        <a:moveTo>
                          <a:pt x="60720" y="145474"/>
                        </a:moveTo>
                        <a:lnTo>
                          <a:pt x="81104" y="145474"/>
                        </a:lnTo>
                        <a:lnTo>
                          <a:pt x="81104" y="179956"/>
                        </a:lnTo>
                        <a:lnTo>
                          <a:pt x="60720" y="179956"/>
                        </a:lnTo>
                        <a:close/>
                        <a:moveTo>
                          <a:pt x="24337" y="169150"/>
                        </a:moveTo>
                        <a:cubicBezTo>
                          <a:pt x="24337" y="168582"/>
                          <a:pt x="24546" y="168038"/>
                          <a:pt x="24927" y="167615"/>
                        </a:cubicBezTo>
                        <a:lnTo>
                          <a:pt x="42077" y="148573"/>
                        </a:lnTo>
                        <a:cubicBezTo>
                          <a:pt x="42894" y="147666"/>
                          <a:pt x="43878" y="146948"/>
                          <a:pt x="44954" y="146425"/>
                        </a:cubicBezTo>
                        <a:lnTo>
                          <a:pt x="44954" y="179954"/>
                        </a:lnTo>
                        <a:lnTo>
                          <a:pt x="24337" y="179954"/>
                        </a:lnTo>
                        <a:close/>
                        <a:moveTo>
                          <a:pt x="154074" y="211751"/>
                        </a:moveTo>
                        <a:lnTo>
                          <a:pt x="24337" y="211751"/>
                        </a:lnTo>
                        <a:lnTo>
                          <a:pt x="24337" y="195595"/>
                        </a:lnTo>
                        <a:lnTo>
                          <a:pt x="154074" y="195595"/>
                        </a:lnTo>
                        <a:close/>
                        <a:moveTo>
                          <a:pt x="154074" y="179956"/>
                        </a:moveTo>
                        <a:lnTo>
                          <a:pt x="133684" y="179956"/>
                        </a:lnTo>
                        <a:lnTo>
                          <a:pt x="133684" y="145474"/>
                        </a:lnTo>
                        <a:lnTo>
                          <a:pt x="154074" y="145474"/>
                        </a:lnTo>
                        <a:close/>
                        <a:moveTo>
                          <a:pt x="456365" y="145474"/>
                        </a:moveTo>
                        <a:lnTo>
                          <a:pt x="477414" y="145474"/>
                        </a:lnTo>
                        <a:lnTo>
                          <a:pt x="477414" y="179956"/>
                        </a:lnTo>
                        <a:lnTo>
                          <a:pt x="456365" y="179956"/>
                        </a:lnTo>
                        <a:close/>
                        <a:moveTo>
                          <a:pt x="419550" y="145474"/>
                        </a:moveTo>
                        <a:lnTo>
                          <a:pt x="440599" y="145474"/>
                        </a:lnTo>
                        <a:lnTo>
                          <a:pt x="440599" y="179956"/>
                        </a:lnTo>
                        <a:lnTo>
                          <a:pt x="419550" y="179956"/>
                        </a:lnTo>
                        <a:close/>
                        <a:moveTo>
                          <a:pt x="403784" y="145474"/>
                        </a:moveTo>
                        <a:lnTo>
                          <a:pt x="403784" y="179956"/>
                        </a:lnTo>
                        <a:lnTo>
                          <a:pt x="384918" y="179956"/>
                        </a:lnTo>
                        <a:lnTo>
                          <a:pt x="384918" y="145474"/>
                        </a:lnTo>
                        <a:close/>
                        <a:moveTo>
                          <a:pt x="141391" y="90924"/>
                        </a:moveTo>
                        <a:lnTo>
                          <a:pt x="141391" y="79308"/>
                        </a:lnTo>
                        <a:cubicBezTo>
                          <a:pt x="141391" y="79109"/>
                          <a:pt x="141501" y="78930"/>
                          <a:pt x="141679" y="78841"/>
                        </a:cubicBezTo>
                        <a:lnTo>
                          <a:pt x="265989" y="16457"/>
                        </a:lnTo>
                        <a:cubicBezTo>
                          <a:pt x="268184" y="15355"/>
                          <a:pt x="270808" y="15355"/>
                          <a:pt x="273004" y="16457"/>
                        </a:cubicBezTo>
                        <a:lnTo>
                          <a:pt x="397314" y="78841"/>
                        </a:lnTo>
                        <a:cubicBezTo>
                          <a:pt x="397492" y="78930"/>
                          <a:pt x="397602" y="79109"/>
                          <a:pt x="397602" y="79308"/>
                        </a:cubicBezTo>
                        <a:lnTo>
                          <a:pt x="397602" y="90924"/>
                        </a:lnTo>
                        <a:close/>
                        <a:moveTo>
                          <a:pt x="228021" y="159679"/>
                        </a:moveTo>
                        <a:cubicBezTo>
                          <a:pt x="228021" y="136809"/>
                          <a:pt x="246626" y="118204"/>
                          <a:pt x="269496" y="118204"/>
                        </a:cubicBezTo>
                        <a:cubicBezTo>
                          <a:pt x="292365" y="118204"/>
                          <a:pt x="310971" y="136809"/>
                          <a:pt x="310971" y="159679"/>
                        </a:cubicBezTo>
                        <a:cubicBezTo>
                          <a:pt x="310971" y="182548"/>
                          <a:pt x="292365" y="201154"/>
                          <a:pt x="269496" y="201154"/>
                        </a:cubicBezTo>
                        <a:cubicBezTo>
                          <a:pt x="246627" y="201154"/>
                          <a:pt x="228021" y="182548"/>
                          <a:pt x="228021" y="159679"/>
                        </a:cubicBezTo>
                        <a:close/>
                        <a:moveTo>
                          <a:pt x="369279" y="211751"/>
                        </a:moveTo>
                        <a:lnTo>
                          <a:pt x="292915" y="211751"/>
                        </a:lnTo>
                        <a:cubicBezTo>
                          <a:pt x="312759" y="202790"/>
                          <a:pt x="326612" y="182828"/>
                          <a:pt x="326612" y="159678"/>
                        </a:cubicBezTo>
                        <a:cubicBezTo>
                          <a:pt x="326612" y="135582"/>
                          <a:pt x="311605" y="114938"/>
                          <a:pt x="290453" y="106563"/>
                        </a:cubicBezTo>
                        <a:lnTo>
                          <a:pt x="369279" y="106563"/>
                        </a:lnTo>
                        <a:close/>
                        <a:moveTo>
                          <a:pt x="514656" y="211751"/>
                        </a:moveTo>
                        <a:lnTo>
                          <a:pt x="384918" y="211751"/>
                        </a:lnTo>
                        <a:lnTo>
                          <a:pt x="384918" y="195595"/>
                        </a:lnTo>
                        <a:lnTo>
                          <a:pt x="514656" y="195595"/>
                        </a:lnTo>
                        <a:close/>
                        <a:moveTo>
                          <a:pt x="514656" y="179956"/>
                        </a:moveTo>
                        <a:lnTo>
                          <a:pt x="493181" y="179956"/>
                        </a:lnTo>
                        <a:lnTo>
                          <a:pt x="493181" y="146061"/>
                        </a:lnTo>
                        <a:cubicBezTo>
                          <a:pt x="494597" y="146583"/>
                          <a:pt x="495887" y="147431"/>
                          <a:pt x="496916" y="148575"/>
                        </a:cubicBezTo>
                        <a:lnTo>
                          <a:pt x="514067" y="167616"/>
                        </a:lnTo>
                        <a:cubicBezTo>
                          <a:pt x="514448" y="168038"/>
                          <a:pt x="514657" y="168583"/>
                          <a:pt x="514657" y="169151"/>
                        </a:cubicBezTo>
                        <a:lnTo>
                          <a:pt x="514657" y="17995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  <p:grpSp>
        <p:nvGrpSpPr>
          <p:cNvPr id="7743" name="Google Shape;7743;ge48d01fb7f_0_3415"/>
          <p:cNvGrpSpPr/>
          <p:nvPr/>
        </p:nvGrpSpPr>
        <p:grpSpPr>
          <a:xfrm>
            <a:off x="-812316" y="2996807"/>
            <a:ext cx="896700" cy="896700"/>
            <a:chOff x="-812316" y="2996807"/>
            <a:chExt cx="896700" cy="896700"/>
          </a:xfrm>
        </p:grpSpPr>
        <p:sp>
          <p:nvSpPr>
            <p:cNvPr id="7744" name="Google Shape;7744;ge48d01fb7f_0_3415"/>
            <p:cNvSpPr/>
            <p:nvPr/>
          </p:nvSpPr>
          <p:spPr>
            <a:xfrm>
              <a:off x="-812316" y="2996807"/>
              <a:ext cx="896700" cy="8967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5" name="Google Shape;7745;ge48d01fb7f_0_3415"/>
            <p:cNvSpPr/>
            <p:nvPr/>
          </p:nvSpPr>
          <p:spPr>
            <a:xfrm>
              <a:off x="-726564" y="3071718"/>
              <a:ext cx="746100" cy="746100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746" name="Google Shape;7746;ge48d01fb7f_0_3415"/>
            <p:cNvGrpSpPr/>
            <p:nvPr/>
          </p:nvGrpSpPr>
          <p:grpSpPr>
            <a:xfrm>
              <a:off x="-584419" y="3192970"/>
              <a:ext cx="479778" cy="493818"/>
              <a:chOff x="1038576" y="3298462"/>
              <a:chExt cx="479778" cy="493818"/>
            </a:xfrm>
          </p:grpSpPr>
          <p:grpSp>
            <p:nvGrpSpPr>
              <p:cNvPr id="7747" name="Google Shape;7747;ge48d01fb7f_0_3415"/>
              <p:cNvGrpSpPr/>
              <p:nvPr/>
            </p:nvGrpSpPr>
            <p:grpSpPr>
              <a:xfrm>
                <a:off x="1040708" y="3298462"/>
                <a:ext cx="477646" cy="492855"/>
                <a:chOff x="1040708" y="3298462"/>
                <a:chExt cx="477646" cy="492855"/>
              </a:xfrm>
            </p:grpSpPr>
            <p:sp>
              <p:nvSpPr>
                <p:cNvPr id="7748" name="Google Shape;7748;ge48d01fb7f_0_3415"/>
                <p:cNvSpPr/>
                <p:nvPr/>
              </p:nvSpPr>
              <p:spPr>
                <a:xfrm>
                  <a:off x="1107898" y="3298462"/>
                  <a:ext cx="328249" cy="4928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249" h="492855" extrusionOk="0">
                      <a:moveTo>
                        <a:pt x="265006" y="102710"/>
                      </a:moveTo>
                      <a:lnTo>
                        <a:pt x="184243" y="51403"/>
                      </a:lnTo>
                      <a:lnTo>
                        <a:pt x="103481" y="0"/>
                      </a:lnTo>
                      <a:lnTo>
                        <a:pt x="64399" y="19156"/>
                      </a:lnTo>
                      <a:lnTo>
                        <a:pt x="64110" y="19541"/>
                      </a:lnTo>
                      <a:lnTo>
                        <a:pt x="63532" y="19156"/>
                      </a:lnTo>
                      <a:lnTo>
                        <a:pt x="0" y="59008"/>
                      </a:lnTo>
                      <a:cubicBezTo>
                        <a:pt x="1636" y="175580"/>
                        <a:pt x="42355" y="356743"/>
                        <a:pt x="144103" y="492856"/>
                      </a:cubicBezTo>
                      <a:cubicBezTo>
                        <a:pt x="166146" y="491508"/>
                        <a:pt x="187324" y="483711"/>
                        <a:pt x="204940" y="470427"/>
                      </a:cubicBezTo>
                      <a:cubicBezTo>
                        <a:pt x="290997" y="448672"/>
                        <a:pt x="326325" y="330849"/>
                        <a:pt x="328057" y="224962"/>
                      </a:cubicBezTo>
                      <a:cubicBezTo>
                        <a:pt x="328154" y="224288"/>
                        <a:pt x="328154" y="223710"/>
                        <a:pt x="328154" y="223037"/>
                      </a:cubicBezTo>
                      <a:lnTo>
                        <a:pt x="328250" y="223133"/>
                      </a:lnTo>
                      <a:lnTo>
                        <a:pt x="265006" y="102710"/>
                      </a:lnTo>
                      <a:close/>
                    </a:path>
                  </a:pathLst>
                </a:custGeom>
                <a:solidFill>
                  <a:srgbClr val="F1D3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49" name="Google Shape;7749;ge48d01fb7f_0_3415"/>
                <p:cNvSpPr/>
                <p:nvPr/>
              </p:nvSpPr>
              <p:spPr>
                <a:xfrm>
                  <a:off x="1107898" y="3317714"/>
                  <a:ext cx="288494" cy="4736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494" h="473603" extrusionOk="0">
                      <a:moveTo>
                        <a:pt x="288494" y="223037"/>
                      </a:moveTo>
                      <a:lnTo>
                        <a:pt x="288302" y="222940"/>
                      </a:lnTo>
                      <a:cubicBezTo>
                        <a:pt x="287146" y="311212"/>
                        <a:pt x="262696" y="408050"/>
                        <a:pt x="205036" y="451175"/>
                      </a:cubicBezTo>
                      <a:cubicBezTo>
                        <a:pt x="187420" y="464459"/>
                        <a:pt x="166243" y="472256"/>
                        <a:pt x="144199" y="473604"/>
                      </a:cubicBezTo>
                      <a:cubicBezTo>
                        <a:pt x="42355" y="337587"/>
                        <a:pt x="1636" y="156328"/>
                        <a:pt x="0" y="39756"/>
                      </a:cubicBezTo>
                      <a:lnTo>
                        <a:pt x="63532" y="0"/>
                      </a:lnTo>
                      <a:lnTo>
                        <a:pt x="64110" y="385"/>
                      </a:lnTo>
                      <a:lnTo>
                        <a:pt x="144295" y="51307"/>
                      </a:lnTo>
                      <a:lnTo>
                        <a:pt x="225058" y="102614"/>
                      </a:lnTo>
                      <a:lnTo>
                        <a:pt x="288494" y="223037"/>
                      </a:lnTo>
                      <a:close/>
                    </a:path>
                  </a:pathLst>
                </a:custGeom>
                <a:solidFill>
                  <a:srgbClr val="F6E2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50" name="Google Shape;7750;ge48d01fb7f_0_3415"/>
                <p:cNvSpPr/>
                <p:nvPr/>
              </p:nvSpPr>
              <p:spPr>
                <a:xfrm>
                  <a:off x="1332956" y="3401172"/>
                  <a:ext cx="103288" cy="139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288" h="139674" extrusionOk="0">
                      <a:moveTo>
                        <a:pt x="103288" y="120422"/>
                      </a:moveTo>
                      <a:lnTo>
                        <a:pt x="103192" y="120326"/>
                      </a:lnTo>
                      <a:cubicBezTo>
                        <a:pt x="103192" y="121000"/>
                        <a:pt x="103192" y="121578"/>
                        <a:pt x="103095" y="122251"/>
                      </a:cubicBezTo>
                      <a:lnTo>
                        <a:pt x="63436" y="139675"/>
                      </a:lnTo>
                      <a:lnTo>
                        <a:pt x="0" y="19156"/>
                      </a:lnTo>
                      <a:lnTo>
                        <a:pt x="39948" y="0"/>
                      </a:lnTo>
                      <a:lnTo>
                        <a:pt x="103288" y="120422"/>
                      </a:lnTo>
                      <a:close/>
                    </a:path>
                  </a:pathLst>
                </a:custGeom>
                <a:solidFill>
                  <a:srgbClr val="EC913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51" name="Google Shape;7751;ge48d01fb7f_0_3415"/>
                <p:cNvSpPr/>
                <p:nvPr/>
              </p:nvSpPr>
              <p:spPr>
                <a:xfrm>
                  <a:off x="1312934" y="3523424"/>
                  <a:ext cx="123117" cy="245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117" h="245465" extrusionOk="0">
                      <a:moveTo>
                        <a:pt x="123118" y="0"/>
                      </a:moveTo>
                      <a:cubicBezTo>
                        <a:pt x="121385" y="105983"/>
                        <a:pt x="86057" y="223710"/>
                        <a:pt x="0" y="245465"/>
                      </a:cubicBezTo>
                      <a:cubicBezTo>
                        <a:pt x="57660" y="202340"/>
                        <a:pt x="82014" y="105502"/>
                        <a:pt x="83266" y="17231"/>
                      </a:cubicBezTo>
                      <a:lnTo>
                        <a:pt x="83458" y="17327"/>
                      </a:lnTo>
                      <a:lnTo>
                        <a:pt x="123118" y="0"/>
                      </a:lnTo>
                      <a:close/>
                    </a:path>
                  </a:pathLst>
                </a:custGeom>
                <a:solidFill>
                  <a:srgbClr val="DC6C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52" name="Google Shape;7752;ge48d01fb7f_0_3415"/>
                <p:cNvSpPr/>
                <p:nvPr/>
              </p:nvSpPr>
              <p:spPr>
                <a:xfrm>
                  <a:off x="1134947" y="3348325"/>
                  <a:ext cx="234491" cy="4153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491" h="415365" extrusionOk="0">
                      <a:moveTo>
                        <a:pt x="129567" y="415366"/>
                      </a:moveTo>
                      <a:cubicBezTo>
                        <a:pt x="40141" y="288687"/>
                        <a:pt x="4235" y="129278"/>
                        <a:pt x="0" y="22814"/>
                      </a:cubicBezTo>
                      <a:lnTo>
                        <a:pt x="36387" y="0"/>
                      </a:lnTo>
                      <a:lnTo>
                        <a:pt x="177409" y="89619"/>
                      </a:lnTo>
                      <a:lnTo>
                        <a:pt x="234492" y="198009"/>
                      </a:lnTo>
                      <a:cubicBezTo>
                        <a:pt x="231893" y="297928"/>
                        <a:pt x="198683" y="398905"/>
                        <a:pt x="129567" y="415366"/>
                      </a:cubicBezTo>
                      <a:close/>
                    </a:path>
                  </a:pathLst>
                </a:custGeom>
                <a:solidFill>
                  <a:srgbClr val="4A80A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53" name="Google Shape;7753;ge48d01fb7f_0_3415"/>
                <p:cNvSpPr/>
                <p:nvPr/>
              </p:nvSpPr>
              <p:spPr>
                <a:xfrm>
                  <a:off x="1040708" y="3420258"/>
                  <a:ext cx="477646" cy="327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646" h="327754" extrusionOk="0">
                      <a:moveTo>
                        <a:pt x="477454" y="222144"/>
                      </a:moveTo>
                      <a:lnTo>
                        <a:pt x="476588" y="221855"/>
                      </a:lnTo>
                      <a:cubicBezTo>
                        <a:pt x="454159" y="215694"/>
                        <a:pt x="432597" y="206550"/>
                        <a:pt x="412671" y="194517"/>
                      </a:cubicBezTo>
                      <a:lnTo>
                        <a:pt x="412574" y="194517"/>
                      </a:lnTo>
                      <a:lnTo>
                        <a:pt x="372049" y="212325"/>
                      </a:lnTo>
                      <a:cubicBezTo>
                        <a:pt x="363770" y="217620"/>
                        <a:pt x="353855" y="219834"/>
                        <a:pt x="344133" y="218678"/>
                      </a:cubicBezTo>
                      <a:cubicBezTo>
                        <a:pt x="320741" y="217235"/>
                        <a:pt x="282622" y="202025"/>
                        <a:pt x="229582" y="140996"/>
                      </a:cubicBezTo>
                      <a:cubicBezTo>
                        <a:pt x="168264" y="70437"/>
                        <a:pt x="111085" y="52051"/>
                        <a:pt x="78164" y="47912"/>
                      </a:cubicBezTo>
                      <a:cubicBezTo>
                        <a:pt x="77394" y="43099"/>
                        <a:pt x="76527" y="38382"/>
                        <a:pt x="75854" y="33761"/>
                      </a:cubicBezTo>
                      <a:cubicBezTo>
                        <a:pt x="74698" y="26638"/>
                        <a:pt x="73736" y="19611"/>
                        <a:pt x="72870" y="12776"/>
                      </a:cubicBezTo>
                      <a:cubicBezTo>
                        <a:pt x="37060" y="-8594"/>
                        <a:pt x="21081" y="3728"/>
                        <a:pt x="866" y="1899"/>
                      </a:cubicBezTo>
                      <a:lnTo>
                        <a:pt x="0" y="1803"/>
                      </a:lnTo>
                      <a:lnTo>
                        <a:pt x="40045" y="56864"/>
                      </a:lnTo>
                      <a:cubicBezTo>
                        <a:pt x="33210" y="67260"/>
                        <a:pt x="29745" y="79581"/>
                        <a:pt x="30226" y="92095"/>
                      </a:cubicBezTo>
                      <a:cubicBezTo>
                        <a:pt x="30418" y="107978"/>
                        <a:pt x="34173" y="123573"/>
                        <a:pt x="41007" y="137819"/>
                      </a:cubicBezTo>
                      <a:lnTo>
                        <a:pt x="49189" y="156686"/>
                      </a:lnTo>
                      <a:cubicBezTo>
                        <a:pt x="49286" y="156590"/>
                        <a:pt x="71907" y="152258"/>
                        <a:pt x="106753" y="163040"/>
                      </a:cubicBezTo>
                      <a:cubicBezTo>
                        <a:pt x="139675" y="173243"/>
                        <a:pt x="183473" y="196827"/>
                        <a:pt x="229679" y="249867"/>
                      </a:cubicBezTo>
                      <a:cubicBezTo>
                        <a:pt x="259231" y="283943"/>
                        <a:pt x="284162" y="303677"/>
                        <a:pt x="304473" y="314747"/>
                      </a:cubicBezTo>
                      <a:cubicBezTo>
                        <a:pt x="349523" y="339390"/>
                        <a:pt x="371952" y="321485"/>
                        <a:pt x="372145" y="321293"/>
                      </a:cubicBezTo>
                      <a:cubicBezTo>
                        <a:pt x="372434" y="321100"/>
                        <a:pt x="372819" y="320908"/>
                        <a:pt x="373107" y="320715"/>
                      </a:cubicBezTo>
                      <a:lnTo>
                        <a:pt x="376669" y="318212"/>
                      </a:lnTo>
                      <a:lnTo>
                        <a:pt x="414211" y="292414"/>
                      </a:lnTo>
                      <a:cubicBezTo>
                        <a:pt x="433656" y="304351"/>
                        <a:pt x="454737" y="313303"/>
                        <a:pt x="476780" y="319079"/>
                      </a:cubicBezTo>
                      <a:lnTo>
                        <a:pt x="477647" y="319367"/>
                      </a:lnTo>
                      <a:lnTo>
                        <a:pt x="443570" y="260841"/>
                      </a:lnTo>
                      <a:lnTo>
                        <a:pt x="477454" y="222144"/>
                      </a:lnTo>
                      <a:close/>
                    </a:path>
                  </a:pathLst>
                </a:custGeom>
                <a:solidFill>
                  <a:srgbClr val="DD636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54" name="Google Shape;7754;ge48d01fb7f_0_3415"/>
                <p:cNvSpPr/>
                <p:nvPr/>
              </p:nvSpPr>
              <p:spPr>
                <a:xfrm>
                  <a:off x="1070793" y="3466893"/>
                  <a:ext cx="360986" cy="2810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986" h="281023" extrusionOk="0">
                      <a:moveTo>
                        <a:pt x="346487" y="271481"/>
                      </a:moveTo>
                      <a:lnTo>
                        <a:pt x="342926" y="273984"/>
                      </a:lnTo>
                      <a:cubicBezTo>
                        <a:pt x="342637" y="274176"/>
                        <a:pt x="342348" y="274369"/>
                        <a:pt x="341963" y="274561"/>
                      </a:cubicBezTo>
                      <a:cubicBezTo>
                        <a:pt x="341770" y="274754"/>
                        <a:pt x="319342" y="292659"/>
                        <a:pt x="274292" y="268016"/>
                      </a:cubicBezTo>
                      <a:cubicBezTo>
                        <a:pt x="253981" y="256946"/>
                        <a:pt x="229049" y="237212"/>
                        <a:pt x="199497" y="203136"/>
                      </a:cubicBezTo>
                      <a:cubicBezTo>
                        <a:pt x="153388" y="150096"/>
                        <a:pt x="109493" y="126512"/>
                        <a:pt x="76572" y="116308"/>
                      </a:cubicBezTo>
                      <a:cubicBezTo>
                        <a:pt x="41725" y="105527"/>
                        <a:pt x="19200" y="109763"/>
                        <a:pt x="19008" y="109955"/>
                      </a:cubicBezTo>
                      <a:lnTo>
                        <a:pt x="10825" y="91088"/>
                      </a:lnTo>
                      <a:cubicBezTo>
                        <a:pt x="3991" y="76841"/>
                        <a:pt x="237" y="61151"/>
                        <a:pt x="44" y="45364"/>
                      </a:cubicBezTo>
                      <a:cubicBezTo>
                        <a:pt x="-437" y="32850"/>
                        <a:pt x="3028" y="20529"/>
                        <a:pt x="9863" y="10133"/>
                      </a:cubicBezTo>
                      <a:lnTo>
                        <a:pt x="19008" y="988"/>
                      </a:lnTo>
                      <a:cubicBezTo>
                        <a:pt x="28634" y="-360"/>
                        <a:pt x="38452" y="-360"/>
                        <a:pt x="48078" y="1180"/>
                      </a:cubicBezTo>
                      <a:cubicBezTo>
                        <a:pt x="81000" y="5223"/>
                        <a:pt x="138179" y="23705"/>
                        <a:pt x="199497" y="94265"/>
                      </a:cubicBezTo>
                      <a:cubicBezTo>
                        <a:pt x="252537" y="155294"/>
                        <a:pt x="290656" y="170503"/>
                        <a:pt x="314047" y="171947"/>
                      </a:cubicBezTo>
                      <a:cubicBezTo>
                        <a:pt x="323770" y="173102"/>
                        <a:pt x="333685" y="170888"/>
                        <a:pt x="341963" y="165594"/>
                      </a:cubicBezTo>
                      <a:lnTo>
                        <a:pt x="350145" y="184461"/>
                      </a:lnTo>
                      <a:cubicBezTo>
                        <a:pt x="365836" y="221233"/>
                        <a:pt x="364392" y="256561"/>
                        <a:pt x="346487" y="271481"/>
                      </a:cubicBezTo>
                      <a:close/>
                    </a:path>
                  </a:pathLst>
                </a:custGeom>
                <a:solidFill>
                  <a:srgbClr val="DD636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55" name="Google Shape;7755;ge48d01fb7f_0_3415"/>
                <p:cNvSpPr/>
                <p:nvPr/>
              </p:nvSpPr>
              <p:spPr>
                <a:xfrm>
                  <a:off x="1412756" y="3614583"/>
                  <a:ext cx="42258" cy="123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58" h="123695" extrusionOk="0">
                      <a:moveTo>
                        <a:pt x="42259" y="97801"/>
                      </a:moveTo>
                      <a:lnTo>
                        <a:pt x="41970" y="97897"/>
                      </a:lnTo>
                      <a:lnTo>
                        <a:pt x="4428" y="123695"/>
                      </a:lnTo>
                      <a:cubicBezTo>
                        <a:pt x="22333" y="108679"/>
                        <a:pt x="23776" y="73447"/>
                        <a:pt x="8182" y="36675"/>
                      </a:cubicBezTo>
                      <a:lnTo>
                        <a:pt x="0" y="17808"/>
                      </a:lnTo>
                      <a:lnTo>
                        <a:pt x="40526" y="0"/>
                      </a:lnTo>
                      <a:lnTo>
                        <a:pt x="40622" y="0"/>
                      </a:lnTo>
                      <a:lnTo>
                        <a:pt x="42259" y="97801"/>
                      </a:ln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7756" name="Google Shape;7756;ge48d01fb7f_0_3415"/>
              <p:cNvSpPr/>
              <p:nvPr/>
            </p:nvSpPr>
            <p:spPr>
              <a:xfrm>
                <a:off x="1173163" y="3417633"/>
                <a:ext cx="12901" cy="56505"/>
              </a:xfrm>
              <a:custGeom>
                <a:avLst/>
                <a:gdLst/>
                <a:ahLst/>
                <a:cxnLst/>
                <a:rect l="l" t="t" r="r" b="b"/>
                <a:pathLst>
                  <a:path w="12901" h="56505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50056"/>
                    </a:lnTo>
                    <a:cubicBezTo>
                      <a:pt x="0" y="53617"/>
                      <a:pt x="2888" y="56505"/>
                      <a:pt x="6449" y="56505"/>
                    </a:cubicBezTo>
                    <a:cubicBezTo>
                      <a:pt x="10011" y="56505"/>
                      <a:pt x="12899" y="53617"/>
                      <a:pt x="12899" y="50056"/>
                    </a:cubicBezTo>
                    <a:lnTo>
                      <a:pt x="12899" y="6449"/>
                    </a:lnTo>
                    <a:cubicBezTo>
                      <a:pt x="12995" y="2888"/>
                      <a:pt x="10107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57" name="Google Shape;7757;ge48d01fb7f_0_3415"/>
              <p:cNvSpPr/>
              <p:nvPr/>
            </p:nvSpPr>
            <p:spPr>
              <a:xfrm>
                <a:off x="1199153" y="3411376"/>
                <a:ext cx="12898" cy="37830"/>
              </a:xfrm>
              <a:custGeom>
                <a:avLst/>
                <a:gdLst/>
                <a:ahLst/>
                <a:cxnLst/>
                <a:rect l="l" t="t" r="r" b="b"/>
                <a:pathLst>
                  <a:path w="12898" h="37830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31381"/>
                    </a:lnTo>
                    <a:cubicBezTo>
                      <a:pt x="0" y="34943"/>
                      <a:pt x="2888" y="37831"/>
                      <a:pt x="6449" y="37831"/>
                    </a:cubicBezTo>
                    <a:cubicBezTo>
                      <a:pt x="10011" y="37831"/>
                      <a:pt x="12899" y="34943"/>
                      <a:pt x="12899" y="31381"/>
                    </a:cubicBezTo>
                    <a:lnTo>
                      <a:pt x="12899" y="6449"/>
                    </a:lnTo>
                    <a:cubicBezTo>
                      <a:pt x="12899" y="2888"/>
                      <a:pt x="10011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58" name="Google Shape;7758;ge48d01fb7f_0_3415"/>
              <p:cNvSpPr/>
              <p:nvPr/>
            </p:nvSpPr>
            <p:spPr>
              <a:xfrm>
                <a:off x="1225048" y="3430050"/>
                <a:ext cx="12901" cy="44087"/>
              </a:xfrm>
              <a:custGeom>
                <a:avLst/>
                <a:gdLst/>
                <a:ahLst/>
                <a:cxnLst/>
                <a:rect l="l" t="t" r="r" b="b"/>
                <a:pathLst>
                  <a:path w="12901" h="44087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37638"/>
                    </a:lnTo>
                    <a:cubicBezTo>
                      <a:pt x="0" y="41200"/>
                      <a:pt x="2888" y="44088"/>
                      <a:pt x="6449" y="44088"/>
                    </a:cubicBezTo>
                    <a:cubicBezTo>
                      <a:pt x="10011" y="44088"/>
                      <a:pt x="12899" y="41200"/>
                      <a:pt x="12899" y="37638"/>
                    </a:cubicBezTo>
                    <a:lnTo>
                      <a:pt x="12899" y="6449"/>
                    </a:lnTo>
                    <a:cubicBezTo>
                      <a:pt x="12995" y="2888"/>
                      <a:pt x="10107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59" name="Google Shape;7759;ge48d01fb7f_0_3415"/>
              <p:cNvSpPr/>
              <p:nvPr/>
            </p:nvSpPr>
            <p:spPr>
              <a:xfrm>
                <a:off x="1038576" y="3299162"/>
                <a:ext cx="477949" cy="493118"/>
              </a:xfrm>
              <a:custGeom>
                <a:avLst/>
                <a:gdLst/>
                <a:ahLst/>
                <a:cxnLst/>
                <a:rect l="l" t="t" r="r" b="b"/>
                <a:pathLst>
                  <a:path w="477949" h="493118" extrusionOk="0">
                    <a:moveTo>
                      <a:pt x="476987" y="432667"/>
                    </a:moveTo>
                    <a:lnTo>
                      <a:pt x="446376" y="379819"/>
                    </a:lnTo>
                    <a:lnTo>
                      <a:pt x="476313" y="345550"/>
                    </a:lnTo>
                    <a:cubicBezTo>
                      <a:pt x="477757" y="343914"/>
                      <a:pt x="478239" y="341604"/>
                      <a:pt x="477661" y="339486"/>
                    </a:cubicBezTo>
                    <a:cubicBezTo>
                      <a:pt x="477084" y="337368"/>
                      <a:pt x="475447" y="335732"/>
                      <a:pt x="473329" y="335058"/>
                    </a:cubicBezTo>
                    <a:lnTo>
                      <a:pt x="472174" y="334673"/>
                    </a:lnTo>
                    <a:cubicBezTo>
                      <a:pt x="450901" y="328897"/>
                      <a:pt x="430590" y="320138"/>
                      <a:pt x="411722" y="308683"/>
                    </a:cubicBezTo>
                    <a:cubicBezTo>
                      <a:pt x="411530" y="308586"/>
                      <a:pt x="411337" y="308586"/>
                      <a:pt x="411241" y="308490"/>
                    </a:cubicBezTo>
                    <a:cubicBezTo>
                      <a:pt x="411049" y="308394"/>
                      <a:pt x="410856" y="308298"/>
                      <a:pt x="410664" y="308298"/>
                    </a:cubicBezTo>
                    <a:cubicBezTo>
                      <a:pt x="409990" y="308009"/>
                      <a:pt x="409316" y="307912"/>
                      <a:pt x="408642" y="307912"/>
                    </a:cubicBezTo>
                    <a:cubicBezTo>
                      <a:pt x="408642" y="307912"/>
                      <a:pt x="408546" y="307912"/>
                      <a:pt x="408546" y="307912"/>
                    </a:cubicBezTo>
                    <a:lnTo>
                      <a:pt x="408450" y="307912"/>
                    </a:lnTo>
                    <a:cubicBezTo>
                      <a:pt x="408257" y="307912"/>
                      <a:pt x="408161" y="308009"/>
                      <a:pt x="408064" y="308009"/>
                    </a:cubicBezTo>
                    <a:cubicBezTo>
                      <a:pt x="407391" y="308009"/>
                      <a:pt x="406813" y="308201"/>
                      <a:pt x="406139" y="308394"/>
                    </a:cubicBezTo>
                    <a:cubicBezTo>
                      <a:pt x="406043" y="308394"/>
                      <a:pt x="406043" y="308394"/>
                      <a:pt x="405947" y="308490"/>
                    </a:cubicBezTo>
                    <a:lnTo>
                      <a:pt x="405850" y="308490"/>
                    </a:lnTo>
                    <a:lnTo>
                      <a:pt x="387946" y="316383"/>
                    </a:lnTo>
                    <a:cubicBezTo>
                      <a:pt x="394203" y="286928"/>
                      <a:pt x="397572" y="256990"/>
                      <a:pt x="398053" y="226861"/>
                    </a:cubicBezTo>
                    <a:cubicBezTo>
                      <a:pt x="398246" y="226187"/>
                      <a:pt x="398246" y="225417"/>
                      <a:pt x="398150" y="224743"/>
                    </a:cubicBezTo>
                    <a:cubicBezTo>
                      <a:pt x="398342" y="223395"/>
                      <a:pt x="398150" y="221951"/>
                      <a:pt x="397572" y="220796"/>
                    </a:cubicBezTo>
                    <a:lnTo>
                      <a:pt x="335965" y="103839"/>
                    </a:lnTo>
                    <a:lnTo>
                      <a:pt x="335965" y="103743"/>
                    </a:lnTo>
                    <a:cubicBezTo>
                      <a:pt x="335965" y="103743"/>
                      <a:pt x="335869" y="103647"/>
                      <a:pt x="335869" y="103647"/>
                    </a:cubicBezTo>
                    <a:lnTo>
                      <a:pt x="335869" y="103551"/>
                    </a:lnTo>
                    <a:cubicBezTo>
                      <a:pt x="335580" y="102973"/>
                      <a:pt x="335195" y="102492"/>
                      <a:pt x="334714" y="102010"/>
                    </a:cubicBezTo>
                    <a:cubicBezTo>
                      <a:pt x="334521" y="101818"/>
                      <a:pt x="334232" y="101625"/>
                      <a:pt x="334040" y="101433"/>
                    </a:cubicBezTo>
                    <a:cubicBezTo>
                      <a:pt x="333944" y="101336"/>
                      <a:pt x="333847" y="101240"/>
                      <a:pt x="333655" y="101144"/>
                    </a:cubicBezTo>
                    <a:lnTo>
                      <a:pt x="176172" y="1033"/>
                    </a:lnTo>
                    <a:cubicBezTo>
                      <a:pt x="174247" y="-219"/>
                      <a:pt x="171840" y="-315"/>
                      <a:pt x="169819" y="648"/>
                    </a:cubicBezTo>
                    <a:lnTo>
                      <a:pt x="132854" y="18841"/>
                    </a:lnTo>
                    <a:cubicBezTo>
                      <a:pt x="131988" y="18937"/>
                      <a:pt x="131122" y="19226"/>
                      <a:pt x="130352" y="19707"/>
                    </a:cubicBezTo>
                    <a:lnTo>
                      <a:pt x="68552" y="58500"/>
                    </a:lnTo>
                    <a:cubicBezTo>
                      <a:pt x="66627" y="59752"/>
                      <a:pt x="65472" y="61773"/>
                      <a:pt x="65472" y="64084"/>
                    </a:cubicBezTo>
                    <a:cubicBezTo>
                      <a:pt x="65761" y="83817"/>
                      <a:pt x="67204" y="104513"/>
                      <a:pt x="69611" y="125883"/>
                    </a:cubicBezTo>
                    <a:cubicBezTo>
                      <a:pt x="55172" y="118952"/>
                      <a:pt x="39000" y="116738"/>
                      <a:pt x="23213" y="119530"/>
                    </a:cubicBezTo>
                    <a:cubicBezTo>
                      <a:pt x="18111" y="120300"/>
                      <a:pt x="13010" y="120589"/>
                      <a:pt x="7811" y="120300"/>
                    </a:cubicBezTo>
                    <a:lnTo>
                      <a:pt x="6945" y="120204"/>
                    </a:lnTo>
                    <a:cubicBezTo>
                      <a:pt x="3383" y="119915"/>
                      <a:pt x="303" y="122610"/>
                      <a:pt x="14" y="126172"/>
                    </a:cubicBezTo>
                    <a:cubicBezTo>
                      <a:pt x="-82" y="127712"/>
                      <a:pt x="303" y="129252"/>
                      <a:pt x="1266" y="130504"/>
                    </a:cubicBezTo>
                    <a:lnTo>
                      <a:pt x="37652" y="180559"/>
                    </a:lnTo>
                    <a:cubicBezTo>
                      <a:pt x="25909" y="200678"/>
                      <a:pt x="26390" y="231674"/>
                      <a:pt x="40444" y="261803"/>
                    </a:cubicBezTo>
                    <a:lnTo>
                      <a:pt x="48434" y="280189"/>
                    </a:lnTo>
                    <a:cubicBezTo>
                      <a:pt x="49300" y="282018"/>
                      <a:pt x="50936" y="283462"/>
                      <a:pt x="52862" y="283943"/>
                    </a:cubicBezTo>
                    <a:cubicBezTo>
                      <a:pt x="53824" y="284136"/>
                      <a:pt x="54883" y="284136"/>
                      <a:pt x="55942" y="283943"/>
                    </a:cubicBezTo>
                    <a:cubicBezTo>
                      <a:pt x="72595" y="282307"/>
                      <a:pt x="89441" y="284232"/>
                      <a:pt x="105420" y="289430"/>
                    </a:cubicBezTo>
                    <a:cubicBezTo>
                      <a:pt x="128138" y="361530"/>
                      <a:pt x="162503" y="429394"/>
                      <a:pt x="207072" y="490519"/>
                    </a:cubicBezTo>
                    <a:cubicBezTo>
                      <a:pt x="208323" y="492156"/>
                      <a:pt x="210248" y="493119"/>
                      <a:pt x="212270" y="493119"/>
                    </a:cubicBezTo>
                    <a:cubicBezTo>
                      <a:pt x="212366" y="493119"/>
                      <a:pt x="212559" y="493119"/>
                      <a:pt x="212655" y="493119"/>
                    </a:cubicBezTo>
                    <a:cubicBezTo>
                      <a:pt x="234891" y="491771"/>
                      <a:pt x="256357" y="483974"/>
                      <a:pt x="274358" y="470690"/>
                    </a:cubicBezTo>
                    <a:cubicBezTo>
                      <a:pt x="291396" y="466069"/>
                      <a:pt x="307183" y="457791"/>
                      <a:pt x="320467" y="446239"/>
                    </a:cubicBezTo>
                    <a:cubicBezTo>
                      <a:pt x="328553" y="449031"/>
                      <a:pt x="337024" y="450475"/>
                      <a:pt x="345495" y="450571"/>
                    </a:cubicBezTo>
                    <a:cubicBezTo>
                      <a:pt x="354928" y="450956"/>
                      <a:pt x="364169" y="448453"/>
                      <a:pt x="372159" y="443448"/>
                    </a:cubicBezTo>
                    <a:cubicBezTo>
                      <a:pt x="372448" y="443255"/>
                      <a:pt x="372737" y="443063"/>
                      <a:pt x="373025" y="442870"/>
                    </a:cubicBezTo>
                    <a:cubicBezTo>
                      <a:pt x="373122" y="442774"/>
                      <a:pt x="373314" y="442774"/>
                      <a:pt x="373411" y="442678"/>
                    </a:cubicBezTo>
                    <a:lnTo>
                      <a:pt x="409990" y="417457"/>
                    </a:lnTo>
                    <a:cubicBezTo>
                      <a:pt x="428279" y="428335"/>
                      <a:pt x="448013" y="436613"/>
                      <a:pt x="468709" y="442004"/>
                    </a:cubicBezTo>
                    <a:lnTo>
                      <a:pt x="469575" y="442293"/>
                    </a:lnTo>
                    <a:cubicBezTo>
                      <a:pt x="470153" y="442485"/>
                      <a:pt x="470827" y="442582"/>
                      <a:pt x="471500" y="442582"/>
                    </a:cubicBezTo>
                    <a:cubicBezTo>
                      <a:pt x="475062" y="442582"/>
                      <a:pt x="477950" y="439694"/>
                      <a:pt x="477950" y="436132"/>
                    </a:cubicBezTo>
                    <a:cubicBezTo>
                      <a:pt x="477854" y="434784"/>
                      <a:pt x="477565" y="433726"/>
                      <a:pt x="476987" y="432667"/>
                    </a:cubicBezTo>
                    <a:close/>
                    <a:moveTo>
                      <a:pt x="383422" y="221951"/>
                    </a:moveTo>
                    <a:lnTo>
                      <a:pt x="355699" y="234080"/>
                    </a:lnTo>
                    <a:lnTo>
                      <a:pt x="299867" y="128097"/>
                    </a:lnTo>
                    <a:lnTo>
                      <a:pt x="327013" y="115102"/>
                    </a:lnTo>
                    <a:lnTo>
                      <a:pt x="383422" y="221951"/>
                    </a:lnTo>
                    <a:close/>
                    <a:moveTo>
                      <a:pt x="384577" y="235621"/>
                    </a:moveTo>
                    <a:cubicBezTo>
                      <a:pt x="383614" y="263055"/>
                      <a:pt x="380245" y="290297"/>
                      <a:pt x="374373" y="317057"/>
                    </a:cubicBezTo>
                    <a:cubicBezTo>
                      <a:pt x="374373" y="317154"/>
                      <a:pt x="374277" y="317346"/>
                      <a:pt x="374277" y="317539"/>
                    </a:cubicBezTo>
                    <a:lnTo>
                      <a:pt x="373025" y="322833"/>
                    </a:lnTo>
                    <a:lnTo>
                      <a:pt x="366191" y="325817"/>
                    </a:lnTo>
                    <a:cubicBezTo>
                      <a:pt x="365998" y="325913"/>
                      <a:pt x="365710" y="326106"/>
                      <a:pt x="365517" y="326298"/>
                    </a:cubicBezTo>
                    <a:cubicBezTo>
                      <a:pt x="365228" y="326395"/>
                      <a:pt x="365036" y="326491"/>
                      <a:pt x="364747" y="326683"/>
                    </a:cubicBezTo>
                    <a:cubicBezTo>
                      <a:pt x="360127" y="329475"/>
                      <a:pt x="354928" y="331015"/>
                      <a:pt x="349538" y="331208"/>
                    </a:cubicBezTo>
                    <a:cubicBezTo>
                      <a:pt x="355217" y="303388"/>
                      <a:pt x="358298" y="275184"/>
                      <a:pt x="358971" y="246787"/>
                    </a:cubicBezTo>
                    <a:lnTo>
                      <a:pt x="384577" y="235621"/>
                    </a:lnTo>
                    <a:close/>
                    <a:moveTo>
                      <a:pt x="172225" y="13932"/>
                    </a:moveTo>
                    <a:lnTo>
                      <a:pt x="316520" y="105668"/>
                    </a:lnTo>
                    <a:lnTo>
                      <a:pt x="291396" y="117701"/>
                    </a:lnTo>
                    <a:lnTo>
                      <a:pt x="147294" y="26157"/>
                    </a:lnTo>
                    <a:lnTo>
                      <a:pt x="172225" y="13932"/>
                    </a:lnTo>
                    <a:close/>
                    <a:moveTo>
                      <a:pt x="133721" y="32895"/>
                    </a:moveTo>
                    <a:lnTo>
                      <a:pt x="286102" y="129733"/>
                    </a:lnTo>
                    <a:lnTo>
                      <a:pt x="346169" y="243706"/>
                    </a:lnTo>
                    <a:cubicBezTo>
                      <a:pt x="345687" y="272970"/>
                      <a:pt x="342415" y="302041"/>
                      <a:pt x="336446" y="330726"/>
                    </a:cubicBezTo>
                    <a:cubicBezTo>
                      <a:pt x="332211" y="330053"/>
                      <a:pt x="328072" y="328994"/>
                      <a:pt x="323932" y="327646"/>
                    </a:cubicBezTo>
                    <a:cubicBezTo>
                      <a:pt x="329419" y="301463"/>
                      <a:pt x="332403" y="274895"/>
                      <a:pt x="333077" y="248134"/>
                    </a:cubicBezTo>
                    <a:cubicBezTo>
                      <a:pt x="333077" y="246979"/>
                      <a:pt x="332885" y="245920"/>
                      <a:pt x="332307" y="244958"/>
                    </a:cubicBezTo>
                    <a:lnTo>
                      <a:pt x="276668" y="139360"/>
                    </a:lnTo>
                    <a:cubicBezTo>
                      <a:pt x="276187" y="138397"/>
                      <a:pt x="275321" y="137531"/>
                      <a:pt x="274454" y="136953"/>
                    </a:cubicBezTo>
                    <a:lnTo>
                      <a:pt x="137186" y="49548"/>
                    </a:lnTo>
                    <a:cubicBezTo>
                      <a:pt x="135068" y="48200"/>
                      <a:pt x="132373" y="48200"/>
                      <a:pt x="130255" y="49548"/>
                    </a:cubicBezTo>
                    <a:lnTo>
                      <a:pt x="94831" y="71688"/>
                    </a:lnTo>
                    <a:cubicBezTo>
                      <a:pt x="92906" y="72940"/>
                      <a:pt x="91655" y="75154"/>
                      <a:pt x="91751" y="77464"/>
                    </a:cubicBezTo>
                    <a:cubicBezTo>
                      <a:pt x="93099" y="107979"/>
                      <a:pt x="96468" y="138397"/>
                      <a:pt x="101762" y="168430"/>
                    </a:cubicBezTo>
                    <a:cubicBezTo>
                      <a:pt x="96949" y="167275"/>
                      <a:pt x="92425" y="166313"/>
                      <a:pt x="88189" y="165639"/>
                    </a:cubicBezTo>
                    <a:cubicBezTo>
                      <a:pt x="87708" y="162655"/>
                      <a:pt x="87227" y="159671"/>
                      <a:pt x="86745" y="156783"/>
                    </a:cubicBezTo>
                    <a:cubicBezTo>
                      <a:pt x="85687" y="149948"/>
                      <a:pt x="84724" y="143210"/>
                      <a:pt x="83858" y="136568"/>
                    </a:cubicBezTo>
                    <a:cubicBezTo>
                      <a:pt x="80874" y="113658"/>
                      <a:pt x="79045" y="90652"/>
                      <a:pt x="78467" y="67549"/>
                    </a:cubicBezTo>
                    <a:lnTo>
                      <a:pt x="133721" y="32895"/>
                    </a:lnTo>
                    <a:close/>
                    <a:moveTo>
                      <a:pt x="192921" y="193266"/>
                    </a:moveTo>
                    <a:cubicBezTo>
                      <a:pt x="192921" y="193266"/>
                      <a:pt x="192921" y="193266"/>
                      <a:pt x="192921" y="193266"/>
                    </a:cubicBezTo>
                    <a:cubicBezTo>
                      <a:pt x="189360" y="193266"/>
                      <a:pt x="186472" y="196154"/>
                      <a:pt x="186472" y="199715"/>
                    </a:cubicBezTo>
                    <a:cubicBezTo>
                      <a:pt x="186472" y="199715"/>
                      <a:pt x="186472" y="199715"/>
                      <a:pt x="186472" y="199715"/>
                    </a:cubicBezTo>
                    <a:lnTo>
                      <a:pt x="186472" y="211555"/>
                    </a:lnTo>
                    <a:cubicBezTo>
                      <a:pt x="182140" y="208186"/>
                      <a:pt x="177808" y="205010"/>
                      <a:pt x="173477" y="202025"/>
                    </a:cubicBezTo>
                    <a:lnTo>
                      <a:pt x="173477" y="174784"/>
                    </a:lnTo>
                    <a:cubicBezTo>
                      <a:pt x="173477" y="171222"/>
                      <a:pt x="170589" y="168334"/>
                      <a:pt x="167027" y="168334"/>
                    </a:cubicBezTo>
                    <a:cubicBezTo>
                      <a:pt x="163465" y="168334"/>
                      <a:pt x="160578" y="171222"/>
                      <a:pt x="160578" y="174784"/>
                    </a:cubicBezTo>
                    <a:lnTo>
                      <a:pt x="160578" y="193554"/>
                    </a:lnTo>
                    <a:cubicBezTo>
                      <a:pt x="146427" y="184891"/>
                      <a:pt x="131411" y="177768"/>
                      <a:pt x="115720" y="172473"/>
                    </a:cubicBezTo>
                    <a:cubicBezTo>
                      <a:pt x="110137" y="142151"/>
                      <a:pt x="106575" y="111444"/>
                      <a:pt x="104939" y="80640"/>
                    </a:cubicBezTo>
                    <a:lnTo>
                      <a:pt x="133625" y="62736"/>
                    </a:lnTo>
                    <a:lnTo>
                      <a:pt x="265983" y="146868"/>
                    </a:lnTo>
                    <a:lnTo>
                      <a:pt x="319986" y="249386"/>
                    </a:lnTo>
                    <a:cubicBezTo>
                      <a:pt x="319312" y="273932"/>
                      <a:pt x="316520" y="298383"/>
                      <a:pt x="311611" y="322544"/>
                    </a:cubicBezTo>
                    <a:cubicBezTo>
                      <a:pt x="291685" y="313014"/>
                      <a:pt x="266176" y="294051"/>
                      <a:pt x="234795" y="257953"/>
                    </a:cubicBezTo>
                    <a:cubicBezTo>
                      <a:pt x="223821" y="245247"/>
                      <a:pt x="211981" y="233310"/>
                      <a:pt x="199274" y="222240"/>
                    </a:cubicBezTo>
                    <a:lnTo>
                      <a:pt x="199274" y="199715"/>
                    </a:lnTo>
                    <a:cubicBezTo>
                      <a:pt x="199467" y="196154"/>
                      <a:pt x="196579" y="193266"/>
                      <a:pt x="192921" y="193266"/>
                    </a:cubicBezTo>
                    <a:close/>
                    <a:moveTo>
                      <a:pt x="19170" y="133006"/>
                    </a:moveTo>
                    <a:cubicBezTo>
                      <a:pt x="21095" y="132814"/>
                      <a:pt x="22924" y="132621"/>
                      <a:pt x="24753" y="132429"/>
                    </a:cubicBezTo>
                    <a:cubicBezTo>
                      <a:pt x="40925" y="129541"/>
                      <a:pt x="57578" y="132814"/>
                      <a:pt x="71536" y="141477"/>
                    </a:cubicBezTo>
                    <a:cubicBezTo>
                      <a:pt x="72114" y="145617"/>
                      <a:pt x="72691" y="149948"/>
                      <a:pt x="73365" y="154184"/>
                    </a:cubicBezTo>
                    <a:lnTo>
                      <a:pt x="68937" y="156494"/>
                    </a:lnTo>
                    <a:cubicBezTo>
                      <a:pt x="68456" y="156783"/>
                      <a:pt x="51418" y="165639"/>
                      <a:pt x="51418" y="165639"/>
                    </a:cubicBezTo>
                    <a:lnTo>
                      <a:pt x="51514" y="165831"/>
                    </a:lnTo>
                    <a:cubicBezTo>
                      <a:pt x="51225" y="165928"/>
                      <a:pt x="50936" y="166024"/>
                      <a:pt x="50744" y="166120"/>
                    </a:cubicBezTo>
                    <a:lnTo>
                      <a:pt x="50744" y="166024"/>
                    </a:lnTo>
                    <a:cubicBezTo>
                      <a:pt x="49107" y="167179"/>
                      <a:pt x="47471" y="168430"/>
                      <a:pt x="46027" y="169874"/>
                    </a:cubicBezTo>
                    <a:lnTo>
                      <a:pt x="19170" y="133006"/>
                    </a:lnTo>
                    <a:close/>
                    <a:moveTo>
                      <a:pt x="267716" y="459331"/>
                    </a:moveTo>
                    <a:cubicBezTo>
                      <a:pt x="252507" y="470786"/>
                      <a:pt x="234410" y="477813"/>
                      <a:pt x="215350" y="479642"/>
                    </a:cubicBezTo>
                    <a:cubicBezTo>
                      <a:pt x="174535" y="423137"/>
                      <a:pt x="142769" y="360663"/>
                      <a:pt x="120918" y="294532"/>
                    </a:cubicBezTo>
                    <a:cubicBezTo>
                      <a:pt x="125924" y="296457"/>
                      <a:pt x="131218" y="298864"/>
                      <a:pt x="136705" y="301559"/>
                    </a:cubicBezTo>
                    <a:cubicBezTo>
                      <a:pt x="156727" y="358931"/>
                      <a:pt x="184450" y="413414"/>
                      <a:pt x="219104" y="463278"/>
                    </a:cubicBezTo>
                    <a:cubicBezTo>
                      <a:pt x="220356" y="465010"/>
                      <a:pt x="222281" y="466069"/>
                      <a:pt x="224399" y="466069"/>
                    </a:cubicBezTo>
                    <a:cubicBezTo>
                      <a:pt x="224880" y="466069"/>
                      <a:pt x="225361" y="465973"/>
                      <a:pt x="225843" y="465877"/>
                    </a:cubicBezTo>
                    <a:cubicBezTo>
                      <a:pt x="248849" y="459812"/>
                      <a:pt x="269064" y="445854"/>
                      <a:pt x="282829" y="426506"/>
                    </a:cubicBezTo>
                    <a:cubicBezTo>
                      <a:pt x="286487" y="429105"/>
                      <a:pt x="290049" y="431319"/>
                      <a:pt x="293514" y="433437"/>
                    </a:cubicBezTo>
                    <a:cubicBezTo>
                      <a:pt x="286102" y="443159"/>
                      <a:pt x="277438" y="451919"/>
                      <a:pt x="267716" y="459331"/>
                    </a:cubicBezTo>
                    <a:close/>
                    <a:moveTo>
                      <a:pt x="154032" y="310993"/>
                    </a:moveTo>
                    <a:cubicBezTo>
                      <a:pt x="180792" y="327742"/>
                      <a:pt x="204761" y="348535"/>
                      <a:pt x="225169" y="372600"/>
                    </a:cubicBezTo>
                    <a:cubicBezTo>
                      <a:pt x="239512" y="389445"/>
                      <a:pt x="255298" y="404847"/>
                      <a:pt x="272433" y="418709"/>
                    </a:cubicBezTo>
                    <a:cubicBezTo>
                      <a:pt x="261170" y="434303"/>
                      <a:pt x="245287" y="446047"/>
                      <a:pt x="227094" y="452111"/>
                    </a:cubicBezTo>
                    <a:cubicBezTo>
                      <a:pt x="197060" y="408216"/>
                      <a:pt x="172514" y="360760"/>
                      <a:pt x="154032" y="310993"/>
                    </a:cubicBezTo>
                    <a:close/>
                    <a:moveTo>
                      <a:pt x="301504" y="444122"/>
                    </a:moveTo>
                    <a:cubicBezTo>
                      <a:pt x="302659" y="442678"/>
                      <a:pt x="303814" y="441138"/>
                      <a:pt x="304873" y="439597"/>
                    </a:cubicBezTo>
                    <a:cubicBezTo>
                      <a:pt x="305450" y="439886"/>
                      <a:pt x="306028" y="440175"/>
                      <a:pt x="306702" y="440464"/>
                    </a:cubicBezTo>
                    <a:cubicBezTo>
                      <a:pt x="304969" y="441811"/>
                      <a:pt x="303236" y="442967"/>
                      <a:pt x="301504" y="444122"/>
                    </a:cubicBezTo>
                    <a:close/>
                    <a:moveTo>
                      <a:pt x="365517" y="432185"/>
                    </a:moveTo>
                    <a:cubicBezTo>
                      <a:pt x="365228" y="432378"/>
                      <a:pt x="364940" y="432570"/>
                      <a:pt x="364651" y="432763"/>
                    </a:cubicBezTo>
                    <a:cubicBezTo>
                      <a:pt x="364266" y="433052"/>
                      <a:pt x="321526" y="463855"/>
                      <a:pt x="234891" y="364129"/>
                    </a:cubicBezTo>
                    <a:lnTo>
                      <a:pt x="234891" y="364129"/>
                    </a:lnTo>
                    <a:cubicBezTo>
                      <a:pt x="209959" y="334288"/>
                      <a:pt x="179445" y="309453"/>
                      <a:pt x="145080" y="291163"/>
                    </a:cubicBezTo>
                    <a:cubicBezTo>
                      <a:pt x="144791" y="290971"/>
                      <a:pt x="144406" y="290778"/>
                      <a:pt x="144117" y="290682"/>
                    </a:cubicBezTo>
                    <a:cubicBezTo>
                      <a:pt x="120437" y="278072"/>
                      <a:pt x="94254" y="271045"/>
                      <a:pt x="67397" y="270178"/>
                    </a:cubicBezTo>
                    <a:cubicBezTo>
                      <a:pt x="64413" y="270178"/>
                      <a:pt x="61333" y="270274"/>
                      <a:pt x="58348" y="270659"/>
                    </a:cubicBezTo>
                    <a:lnTo>
                      <a:pt x="52188" y="256509"/>
                    </a:lnTo>
                    <a:cubicBezTo>
                      <a:pt x="39289" y="228786"/>
                      <a:pt x="39193" y="199908"/>
                      <a:pt x="50744" y="184025"/>
                    </a:cubicBezTo>
                    <a:cubicBezTo>
                      <a:pt x="50840" y="183832"/>
                      <a:pt x="50936" y="183736"/>
                      <a:pt x="51033" y="183543"/>
                    </a:cubicBezTo>
                    <a:cubicBezTo>
                      <a:pt x="52669" y="181329"/>
                      <a:pt x="54691" y="179308"/>
                      <a:pt x="56808" y="177671"/>
                    </a:cubicBezTo>
                    <a:cubicBezTo>
                      <a:pt x="66531" y="176420"/>
                      <a:pt x="141807" y="170837"/>
                      <a:pt x="225072" y="266617"/>
                    </a:cubicBezTo>
                    <a:cubicBezTo>
                      <a:pt x="301600" y="354695"/>
                      <a:pt x="348479" y="348246"/>
                      <a:pt x="365517" y="340930"/>
                    </a:cubicBezTo>
                    <a:lnTo>
                      <a:pt x="370619" y="352674"/>
                    </a:lnTo>
                    <a:cubicBezTo>
                      <a:pt x="385924" y="388290"/>
                      <a:pt x="383807" y="421789"/>
                      <a:pt x="365517" y="432185"/>
                    </a:cubicBezTo>
                    <a:close/>
                    <a:moveTo>
                      <a:pt x="391893" y="413992"/>
                    </a:moveTo>
                    <a:cubicBezTo>
                      <a:pt x="395743" y="391371"/>
                      <a:pt x="392470" y="368172"/>
                      <a:pt x="382652" y="347476"/>
                    </a:cubicBezTo>
                    <a:lnTo>
                      <a:pt x="377261" y="335058"/>
                    </a:lnTo>
                    <a:lnTo>
                      <a:pt x="402000" y="324181"/>
                    </a:lnTo>
                    <a:lnTo>
                      <a:pt x="403348" y="406099"/>
                    </a:lnTo>
                    <a:lnTo>
                      <a:pt x="391893" y="413992"/>
                    </a:lnTo>
                    <a:close/>
                    <a:moveTo>
                      <a:pt x="416343" y="406002"/>
                    </a:moveTo>
                    <a:lnTo>
                      <a:pt x="414995" y="325528"/>
                    </a:lnTo>
                    <a:cubicBezTo>
                      <a:pt x="429242" y="333422"/>
                      <a:pt x="444259" y="339871"/>
                      <a:pt x="459757" y="344780"/>
                    </a:cubicBezTo>
                    <a:lnTo>
                      <a:pt x="433574" y="374814"/>
                    </a:lnTo>
                    <a:cubicBezTo>
                      <a:pt x="431745" y="376932"/>
                      <a:pt x="431456" y="379916"/>
                      <a:pt x="432804" y="382322"/>
                    </a:cubicBezTo>
                    <a:lnTo>
                      <a:pt x="457639" y="425158"/>
                    </a:lnTo>
                    <a:cubicBezTo>
                      <a:pt x="443296" y="420153"/>
                      <a:pt x="429434" y="413703"/>
                      <a:pt x="416343" y="40600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7760" name="Google Shape;7760;ge48d01fb7f_0_3415"/>
          <p:cNvGrpSpPr/>
          <p:nvPr/>
        </p:nvGrpSpPr>
        <p:grpSpPr>
          <a:xfrm>
            <a:off x="347954" y="3916138"/>
            <a:ext cx="896700" cy="896700"/>
            <a:chOff x="-812316" y="3916138"/>
            <a:chExt cx="896700" cy="896700"/>
          </a:xfrm>
        </p:grpSpPr>
        <p:sp>
          <p:nvSpPr>
            <p:cNvPr id="7761" name="Google Shape;7761;ge48d01fb7f_0_3415"/>
            <p:cNvSpPr/>
            <p:nvPr/>
          </p:nvSpPr>
          <p:spPr>
            <a:xfrm>
              <a:off x="-812316" y="3916138"/>
              <a:ext cx="896700" cy="8967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2" name="Google Shape;7762;ge48d01fb7f_0_3415"/>
            <p:cNvSpPr/>
            <p:nvPr/>
          </p:nvSpPr>
          <p:spPr>
            <a:xfrm>
              <a:off x="-726564" y="3991049"/>
              <a:ext cx="746100" cy="746100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763" name="Google Shape;7763;ge48d01fb7f_0_3415"/>
            <p:cNvGrpSpPr/>
            <p:nvPr/>
          </p:nvGrpSpPr>
          <p:grpSpPr>
            <a:xfrm>
              <a:off x="-579708" y="4145347"/>
              <a:ext cx="470356" cy="470356"/>
              <a:chOff x="1033885" y="5142519"/>
              <a:chExt cx="470356" cy="470356"/>
            </a:xfrm>
          </p:grpSpPr>
          <p:sp>
            <p:nvSpPr>
              <p:cNvPr id="7764" name="Google Shape;7764;ge48d01fb7f_0_3415"/>
              <p:cNvSpPr/>
              <p:nvPr/>
            </p:nvSpPr>
            <p:spPr>
              <a:xfrm>
                <a:off x="1205731" y="5377698"/>
                <a:ext cx="221663" cy="158331"/>
              </a:xfrm>
              <a:custGeom>
                <a:avLst/>
                <a:gdLst/>
                <a:ahLst/>
                <a:cxnLst/>
                <a:rect l="l" t="t" r="r" b="b"/>
                <a:pathLst>
                  <a:path w="221663" h="158331" extrusionOk="0">
                    <a:moveTo>
                      <a:pt x="0" y="0"/>
                    </a:moveTo>
                    <a:lnTo>
                      <a:pt x="221664" y="0"/>
                    </a:lnTo>
                    <a:lnTo>
                      <a:pt x="221664" y="158331"/>
                    </a:lnTo>
                    <a:lnTo>
                      <a:pt x="0" y="158331"/>
                    </a:lnTo>
                    <a:close/>
                  </a:path>
                </a:pathLst>
              </a:custGeom>
              <a:solidFill>
                <a:srgbClr val="EF52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65" name="Google Shape;7765;ge48d01fb7f_0_3415"/>
              <p:cNvSpPr/>
              <p:nvPr/>
            </p:nvSpPr>
            <p:spPr>
              <a:xfrm>
                <a:off x="1110732" y="5219366"/>
                <a:ext cx="229580" cy="158331"/>
              </a:xfrm>
              <a:custGeom>
                <a:avLst/>
                <a:gdLst/>
                <a:ahLst/>
                <a:cxnLst/>
                <a:rect l="l" t="t" r="r" b="b"/>
                <a:pathLst>
                  <a:path w="229580" h="158331" extrusionOk="0">
                    <a:moveTo>
                      <a:pt x="0" y="0"/>
                    </a:moveTo>
                    <a:lnTo>
                      <a:pt x="229580" y="0"/>
                    </a:lnTo>
                    <a:lnTo>
                      <a:pt x="229580" y="158331"/>
                    </a:lnTo>
                    <a:lnTo>
                      <a:pt x="0" y="158331"/>
                    </a:lnTo>
                    <a:close/>
                  </a:path>
                </a:pathLst>
              </a:custGeom>
              <a:solidFill>
                <a:srgbClr val="88BF4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66" name="Google Shape;7766;ge48d01fb7f_0_3415"/>
              <p:cNvSpPr/>
              <p:nvPr/>
            </p:nvSpPr>
            <p:spPr>
              <a:xfrm>
                <a:off x="1110732" y="5322272"/>
                <a:ext cx="158331" cy="213757"/>
              </a:xfrm>
              <a:custGeom>
                <a:avLst/>
                <a:gdLst/>
                <a:ahLst/>
                <a:cxnLst/>
                <a:rect l="l" t="t" r="r" b="b"/>
                <a:pathLst>
                  <a:path w="158331" h="213757" extrusionOk="0">
                    <a:moveTo>
                      <a:pt x="0" y="55426"/>
                    </a:moveTo>
                    <a:lnTo>
                      <a:pt x="58231" y="55426"/>
                    </a:lnTo>
                    <a:cubicBezTo>
                      <a:pt x="45110" y="43864"/>
                      <a:pt x="43845" y="23854"/>
                      <a:pt x="55406" y="10732"/>
                    </a:cubicBezTo>
                    <a:cubicBezTo>
                      <a:pt x="66968" y="-2390"/>
                      <a:pt x="86978" y="-3654"/>
                      <a:pt x="100100" y="7908"/>
                    </a:cubicBezTo>
                    <a:cubicBezTo>
                      <a:pt x="113222" y="19469"/>
                      <a:pt x="114486" y="39479"/>
                      <a:pt x="102925" y="52601"/>
                    </a:cubicBezTo>
                    <a:cubicBezTo>
                      <a:pt x="102044" y="53601"/>
                      <a:pt x="101100" y="54544"/>
                      <a:pt x="100100" y="55426"/>
                    </a:cubicBezTo>
                    <a:lnTo>
                      <a:pt x="158331" y="55426"/>
                    </a:lnTo>
                    <a:lnTo>
                      <a:pt x="158331" y="113657"/>
                    </a:lnTo>
                    <a:cubicBezTo>
                      <a:pt x="146769" y="100535"/>
                      <a:pt x="126759" y="99271"/>
                      <a:pt x="113637" y="110832"/>
                    </a:cubicBezTo>
                    <a:cubicBezTo>
                      <a:pt x="100516" y="122394"/>
                      <a:pt x="99251" y="142404"/>
                      <a:pt x="110813" y="155526"/>
                    </a:cubicBezTo>
                    <a:cubicBezTo>
                      <a:pt x="122374" y="168648"/>
                      <a:pt x="142384" y="169912"/>
                      <a:pt x="155506" y="158351"/>
                    </a:cubicBezTo>
                    <a:cubicBezTo>
                      <a:pt x="156506" y="157469"/>
                      <a:pt x="157450" y="156526"/>
                      <a:pt x="158331" y="155526"/>
                    </a:cubicBezTo>
                    <a:lnTo>
                      <a:pt x="158331" y="213757"/>
                    </a:lnTo>
                    <a:lnTo>
                      <a:pt x="0" y="213757"/>
                    </a:lnTo>
                    <a:close/>
                  </a:path>
                </a:pathLst>
              </a:custGeom>
              <a:solidFill>
                <a:srgbClr val="0093B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67" name="Google Shape;7767;ge48d01fb7f_0_3415"/>
              <p:cNvSpPr/>
              <p:nvPr/>
            </p:nvSpPr>
            <p:spPr>
              <a:xfrm>
                <a:off x="1269064" y="5219366"/>
                <a:ext cx="158331" cy="213757"/>
              </a:xfrm>
              <a:custGeom>
                <a:avLst/>
                <a:gdLst/>
                <a:ahLst/>
                <a:cxnLst/>
                <a:rect l="l" t="t" r="r" b="b"/>
                <a:pathLst>
                  <a:path w="158331" h="213757" extrusionOk="0">
                    <a:moveTo>
                      <a:pt x="0" y="0"/>
                    </a:moveTo>
                    <a:lnTo>
                      <a:pt x="0" y="58231"/>
                    </a:lnTo>
                    <a:cubicBezTo>
                      <a:pt x="11562" y="45110"/>
                      <a:pt x="31572" y="43845"/>
                      <a:pt x="44694" y="55406"/>
                    </a:cubicBezTo>
                    <a:cubicBezTo>
                      <a:pt x="57816" y="66968"/>
                      <a:pt x="59080" y="86978"/>
                      <a:pt x="47518" y="100100"/>
                    </a:cubicBezTo>
                    <a:cubicBezTo>
                      <a:pt x="35957" y="113222"/>
                      <a:pt x="15947" y="114486"/>
                      <a:pt x="2825" y="102925"/>
                    </a:cubicBezTo>
                    <a:cubicBezTo>
                      <a:pt x="1825" y="102044"/>
                      <a:pt x="882" y="101100"/>
                      <a:pt x="0" y="100100"/>
                    </a:cubicBezTo>
                    <a:lnTo>
                      <a:pt x="0" y="158331"/>
                    </a:lnTo>
                    <a:lnTo>
                      <a:pt x="58231" y="158331"/>
                    </a:lnTo>
                    <a:cubicBezTo>
                      <a:pt x="45110" y="169893"/>
                      <a:pt x="43845" y="189903"/>
                      <a:pt x="55406" y="203025"/>
                    </a:cubicBezTo>
                    <a:cubicBezTo>
                      <a:pt x="66968" y="216147"/>
                      <a:pt x="86978" y="217412"/>
                      <a:pt x="100100" y="205849"/>
                    </a:cubicBezTo>
                    <a:cubicBezTo>
                      <a:pt x="113222" y="194288"/>
                      <a:pt x="114486" y="174278"/>
                      <a:pt x="102925" y="161156"/>
                    </a:cubicBezTo>
                    <a:cubicBezTo>
                      <a:pt x="102043" y="160156"/>
                      <a:pt x="101100" y="159213"/>
                      <a:pt x="100100" y="158331"/>
                    </a:cubicBezTo>
                    <a:lnTo>
                      <a:pt x="158331" y="158331"/>
                    </a:lnTo>
                    <a:lnTo>
                      <a:pt x="158331" y="0"/>
                    </a:lnTo>
                    <a:close/>
                  </a:path>
                </a:pathLst>
              </a:custGeom>
              <a:solidFill>
                <a:srgbClr val="FFC11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68" name="Google Shape;7768;ge48d01fb7f_0_3415"/>
              <p:cNvSpPr/>
              <p:nvPr/>
            </p:nvSpPr>
            <p:spPr>
              <a:xfrm>
                <a:off x="1323604" y="5472781"/>
                <a:ext cx="103790" cy="63247"/>
              </a:xfrm>
              <a:custGeom>
                <a:avLst/>
                <a:gdLst/>
                <a:ahLst/>
                <a:cxnLst/>
                <a:rect l="l" t="t" r="r" b="b"/>
                <a:pathLst>
                  <a:path w="103790" h="63247" extrusionOk="0">
                    <a:moveTo>
                      <a:pt x="24625" y="48375"/>
                    </a:moveTo>
                    <a:lnTo>
                      <a:pt x="41623" y="63247"/>
                    </a:lnTo>
                    <a:lnTo>
                      <a:pt x="103791" y="63247"/>
                    </a:lnTo>
                    <a:lnTo>
                      <a:pt x="103791" y="28053"/>
                    </a:lnTo>
                    <a:cubicBezTo>
                      <a:pt x="89361" y="25449"/>
                      <a:pt x="74571" y="30084"/>
                      <a:pt x="64208" y="40459"/>
                    </a:cubicBezTo>
                    <a:lnTo>
                      <a:pt x="28583" y="4834"/>
                    </a:lnTo>
                    <a:cubicBezTo>
                      <a:pt x="21978" y="-1677"/>
                      <a:pt x="11345" y="-1601"/>
                      <a:pt x="4834" y="5004"/>
                    </a:cubicBezTo>
                    <a:cubicBezTo>
                      <a:pt x="-1611" y="11543"/>
                      <a:pt x="-1611" y="22046"/>
                      <a:pt x="4834" y="28584"/>
                    </a:cubicBezTo>
                    <a:close/>
                  </a:path>
                </a:pathLst>
              </a:custGeom>
              <a:solidFill>
                <a:srgbClr val="E8493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69" name="Google Shape;7769;ge48d01fb7f_0_3415"/>
              <p:cNvSpPr/>
              <p:nvPr/>
            </p:nvSpPr>
            <p:spPr>
              <a:xfrm>
                <a:off x="1110732" y="5432238"/>
                <a:ext cx="63247" cy="103790"/>
              </a:xfrm>
              <a:custGeom>
                <a:avLst/>
                <a:gdLst/>
                <a:ahLst/>
                <a:cxnLst/>
                <a:rect l="l" t="t" r="r" b="b"/>
                <a:pathLst>
                  <a:path w="63247" h="103790" extrusionOk="0">
                    <a:moveTo>
                      <a:pt x="14872" y="24625"/>
                    </a:moveTo>
                    <a:lnTo>
                      <a:pt x="0" y="41623"/>
                    </a:lnTo>
                    <a:lnTo>
                      <a:pt x="0" y="103791"/>
                    </a:lnTo>
                    <a:lnTo>
                      <a:pt x="35194" y="103791"/>
                    </a:lnTo>
                    <a:cubicBezTo>
                      <a:pt x="37799" y="89361"/>
                      <a:pt x="33163" y="74571"/>
                      <a:pt x="22789" y="64208"/>
                    </a:cubicBezTo>
                    <a:lnTo>
                      <a:pt x="58413" y="28583"/>
                    </a:lnTo>
                    <a:cubicBezTo>
                      <a:pt x="64925" y="21978"/>
                      <a:pt x="64849" y="11345"/>
                      <a:pt x="58243" y="4834"/>
                    </a:cubicBezTo>
                    <a:cubicBezTo>
                      <a:pt x="51704" y="-1611"/>
                      <a:pt x="41202" y="-1611"/>
                      <a:pt x="34664" y="4834"/>
                    </a:cubicBezTo>
                    <a:close/>
                  </a:path>
                </a:pathLst>
              </a:custGeom>
              <a:solidFill>
                <a:srgbClr val="047FA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70" name="Google Shape;7770;ge48d01fb7f_0_3415"/>
              <p:cNvSpPr/>
              <p:nvPr/>
            </p:nvSpPr>
            <p:spPr>
              <a:xfrm>
                <a:off x="1110732" y="5219366"/>
                <a:ext cx="103790" cy="63247"/>
              </a:xfrm>
              <a:custGeom>
                <a:avLst/>
                <a:gdLst/>
                <a:ahLst/>
                <a:cxnLst/>
                <a:rect l="l" t="t" r="r" b="b"/>
                <a:pathLst>
                  <a:path w="103790" h="63247" extrusionOk="0">
                    <a:moveTo>
                      <a:pt x="79166" y="14872"/>
                    </a:moveTo>
                    <a:lnTo>
                      <a:pt x="62168" y="0"/>
                    </a:lnTo>
                    <a:lnTo>
                      <a:pt x="0" y="0"/>
                    </a:lnTo>
                    <a:lnTo>
                      <a:pt x="0" y="35194"/>
                    </a:lnTo>
                    <a:cubicBezTo>
                      <a:pt x="14430" y="37799"/>
                      <a:pt x="29220" y="33163"/>
                      <a:pt x="39583" y="22789"/>
                    </a:cubicBezTo>
                    <a:lnTo>
                      <a:pt x="75207" y="58413"/>
                    </a:lnTo>
                    <a:cubicBezTo>
                      <a:pt x="81813" y="64925"/>
                      <a:pt x="92446" y="64849"/>
                      <a:pt x="98957" y="58243"/>
                    </a:cubicBezTo>
                    <a:cubicBezTo>
                      <a:pt x="105402" y="51704"/>
                      <a:pt x="105402" y="41202"/>
                      <a:pt x="98957" y="34664"/>
                    </a:cubicBezTo>
                    <a:close/>
                  </a:path>
                </a:pathLst>
              </a:custGeom>
              <a:solidFill>
                <a:srgbClr val="7CA54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71" name="Google Shape;7771;ge48d01fb7f_0_3415"/>
              <p:cNvSpPr/>
              <p:nvPr/>
            </p:nvSpPr>
            <p:spPr>
              <a:xfrm>
                <a:off x="1364147" y="5219366"/>
                <a:ext cx="63247" cy="103790"/>
              </a:xfrm>
              <a:custGeom>
                <a:avLst/>
                <a:gdLst/>
                <a:ahLst/>
                <a:cxnLst/>
                <a:rect l="l" t="t" r="r" b="b"/>
                <a:pathLst>
                  <a:path w="63247" h="103790" extrusionOk="0">
                    <a:moveTo>
                      <a:pt x="48375" y="79166"/>
                    </a:moveTo>
                    <a:lnTo>
                      <a:pt x="63247" y="62168"/>
                    </a:lnTo>
                    <a:lnTo>
                      <a:pt x="63247" y="0"/>
                    </a:lnTo>
                    <a:lnTo>
                      <a:pt x="28053" y="0"/>
                    </a:lnTo>
                    <a:cubicBezTo>
                      <a:pt x="25449" y="14430"/>
                      <a:pt x="30084" y="29220"/>
                      <a:pt x="40459" y="39583"/>
                    </a:cubicBezTo>
                    <a:lnTo>
                      <a:pt x="4834" y="75207"/>
                    </a:lnTo>
                    <a:cubicBezTo>
                      <a:pt x="-1677" y="81813"/>
                      <a:pt x="-1601" y="92446"/>
                      <a:pt x="5004" y="98957"/>
                    </a:cubicBezTo>
                    <a:cubicBezTo>
                      <a:pt x="11543" y="105402"/>
                      <a:pt x="22046" y="105402"/>
                      <a:pt x="28584" y="98957"/>
                    </a:cubicBezTo>
                    <a:close/>
                  </a:path>
                </a:pathLst>
              </a:custGeom>
              <a:solidFill>
                <a:srgbClr val="FAAC2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772" name="Google Shape;7772;ge48d01fb7f_0_3415"/>
              <p:cNvGrpSpPr/>
              <p:nvPr/>
            </p:nvGrpSpPr>
            <p:grpSpPr>
              <a:xfrm>
                <a:off x="1039483" y="5148117"/>
                <a:ext cx="459160" cy="459160"/>
                <a:chOff x="1039483" y="5148117"/>
                <a:chExt cx="459160" cy="459160"/>
              </a:xfrm>
            </p:grpSpPr>
            <p:sp>
              <p:nvSpPr>
                <p:cNvPr id="7773" name="Google Shape;7773;ge48d01fb7f_0_3415"/>
                <p:cNvSpPr/>
                <p:nvPr/>
              </p:nvSpPr>
              <p:spPr>
                <a:xfrm>
                  <a:off x="1039483" y="5425197"/>
                  <a:ext cx="119708" cy="174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08" h="174164" extrusionOk="0">
                      <a:moveTo>
                        <a:pt x="0" y="110832"/>
                      </a:moveTo>
                      <a:lnTo>
                        <a:pt x="15833" y="94999"/>
                      </a:lnTo>
                      <a:lnTo>
                        <a:pt x="15833" y="23750"/>
                      </a:lnTo>
                      <a:cubicBezTo>
                        <a:pt x="15833" y="10633"/>
                        <a:pt x="26466" y="0"/>
                        <a:pt x="39583" y="0"/>
                      </a:cubicBezTo>
                      <a:lnTo>
                        <a:pt x="71249" y="0"/>
                      </a:lnTo>
                      <a:lnTo>
                        <a:pt x="71249" y="31666"/>
                      </a:lnTo>
                      <a:lnTo>
                        <a:pt x="91040" y="11875"/>
                      </a:lnTo>
                      <a:cubicBezTo>
                        <a:pt x="97599" y="5317"/>
                        <a:pt x="108231" y="5317"/>
                        <a:pt x="114790" y="11875"/>
                      </a:cubicBezTo>
                      <a:cubicBezTo>
                        <a:pt x="121348" y="18434"/>
                        <a:pt x="121348" y="29066"/>
                        <a:pt x="114790" y="35625"/>
                      </a:cubicBezTo>
                      <a:lnTo>
                        <a:pt x="79166" y="71249"/>
                      </a:lnTo>
                      <a:cubicBezTo>
                        <a:pt x="96654" y="88738"/>
                        <a:pt x="96654" y="117093"/>
                        <a:pt x="79166" y="134582"/>
                      </a:cubicBezTo>
                      <a:lnTo>
                        <a:pt x="39583" y="174164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74" name="Google Shape;7774;ge48d01fb7f_0_3415"/>
                <p:cNvSpPr/>
                <p:nvPr/>
              </p:nvSpPr>
              <p:spPr>
                <a:xfrm>
                  <a:off x="1047400" y="5148117"/>
                  <a:ext cx="174164" cy="119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164" h="119708" extrusionOk="0">
                      <a:moveTo>
                        <a:pt x="63333" y="0"/>
                      </a:moveTo>
                      <a:lnTo>
                        <a:pt x="79166" y="15833"/>
                      </a:lnTo>
                      <a:lnTo>
                        <a:pt x="150415" y="15833"/>
                      </a:lnTo>
                      <a:cubicBezTo>
                        <a:pt x="163531" y="15833"/>
                        <a:pt x="174164" y="26466"/>
                        <a:pt x="174164" y="39583"/>
                      </a:cubicBezTo>
                      <a:lnTo>
                        <a:pt x="174164" y="71249"/>
                      </a:lnTo>
                      <a:lnTo>
                        <a:pt x="142498" y="71249"/>
                      </a:lnTo>
                      <a:lnTo>
                        <a:pt x="162290" y="91040"/>
                      </a:lnTo>
                      <a:cubicBezTo>
                        <a:pt x="168847" y="97599"/>
                        <a:pt x="168847" y="108231"/>
                        <a:pt x="162290" y="114790"/>
                      </a:cubicBezTo>
                      <a:cubicBezTo>
                        <a:pt x="155731" y="121348"/>
                        <a:pt x="145099" y="121348"/>
                        <a:pt x="138540" y="114790"/>
                      </a:cubicBezTo>
                      <a:lnTo>
                        <a:pt x="102915" y="79166"/>
                      </a:lnTo>
                      <a:cubicBezTo>
                        <a:pt x="85427" y="96654"/>
                        <a:pt x="57072" y="96654"/>
                        <a:pt x="39583" y="79166"/>
                      </a:cubicBezTo>
                      <a:lnTo>
                        <a:pt x="0" y="39583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75" name="Google Shape;7775;ge48d01fb7f_0_3415"/>
                <p:cNvSpPr/>
                <p:nvPr/>
              </p:nvSpPr>
              <p:spPr>
                <a:xfrm>
                  <a:off x="1378935" y="5156034"/>
                  <a:ext cx="119708" cy="174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08" h="174164" extrusionOk="0">
                      <a:moveTo>
                        <a:pt x="119709" y="63333"/>
                      </a:moveTo>
                      <a:lnTo>
                        <a:pt x="103875" y="79166"/>
                      </a:lnTo>
                      <a:lnTo>
                        <a:pt x="103875" y="150415"/>
                      </a:lnTo>
                      <a:cubicBezTo>
                        <a:pt x="103875" y="163531"/>
                        <a:pt x="93243" y="174164"/>
                        <a:pt x="80126" y="174164"/>
                      </a:cubicBezTo>
                      <a:lnTo>
                        <a:pt x="48460" y="174164"/>
                      </a:lnTo>
                      <a:lnTo>
                        <a:pt x="48460" y="142498"/>
                      </a:lnTo>
                      <a:lnTo>
                        <a:pt x="28668" y="162290"/>
                      </a:lnTo>
                      <a:cubicBezTo>
                        <a:pt x="22109" y="168847"/>
                        <a:pt x="11477" y="168847"/>
                        <a:pt x="4918" y="162290"/>
                      </a:cubicBezTo>
                      <a:cubicBezTo>
                        <a:pt x="-1639" y="155731"/>
                        <a:pt x="-1639" y="145099"/>
                        <a:pt x="4918" y="138540"/>
                      </a:cubicBezTo>
                      <a:lnTo>
                        <a:pt x="40543" y="102915"/>
                      </a:lnTo>
                      <a:cubicBezTo>
                        <a:pt x="23054" y="85427"/>
                        <a:pt x="23054" y="57072"/>
                        <a:pt x="40543" y="39583"/>
                      </a:cubicBezTo>
                      <a:lnTo>
                        <a:pt x="80126" y="0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76" name="Google Shape;7776;ge48d01fb7f_0_3415"/>
                <p:cNvSpPr/>
                <p:nvPr/>
              </p:nvSpPr>
              <p:spPr>
                <a:xfrm>
                  <a:off x="1316563" y="5487569"/>
                  <a:ext cx="174164" cy="119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164" h="119708" extrusionOk="0">
                      <a:moveTo>
                        <a:pt x="110832" y="119709"/>
                      </a:moveTo>
                      <a:lnTo>
                        <a:pt x="94999" y="103875"/>
                      </a:lnTo>
                      <a:lnTo>
                        <a:pt x="23750" y="103875"/>
                      </a:lnTo>
                      <a:cubicBezTo>
                        <a:pt x="10633" y="103875"/>
                        <a:pt x="0" y="93243"/>
                        <a:pt x="0" y="80126"/>
                      </a:cubicBezTo>
                      <a:lnTo>
                        <a:pt x="0" y="48460"/>
                      </a:lnTo>
                      <a:lnTo>
                        <a:pt x="31666" y="48460"/>
                      </a:lnTo>
                      <a:lnTo>
                        <a:pt x="11875" y="28668"/>
                      </a:lnTo>
                      <a:cubicBezTo>
                        <a:pt x="5317" y="22109"/>
                        <a:pt x="5317" y="11477"/>
                        <a:pt x="11875" y="4918"/>
                      </a:cubicBezTo>
                      <a:cubicBezTo>
                        <a:pt x="18434" y="-1639"/>
                        <a:pt x="29066" y="-1639"/>
                        <a:pt x="35625" y="4918"/>
                      </a:cubicBezTo>
                      <a:lnTo>
                        <a:pt x="71249" y="40543"/>
                      </a:lnTo>
                      <a:cubicBezTo>
                        <a:pt x="88738" y="23054"/>
                        <a:pt x="117093" y="23054"/>
                        <a:pt x="134582" y="40543"/>
                      </a:cubicBezTo>
                      <a:lnTo>
                        <a:pt x="174164" y="80126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7777" name="Google Shape;7777;ge48d01fb7f_0_3415"/>
              <p:cNvSpPr/>
              <p:nvPr/>
            </p:nvSpPr>
            <p:spPr>
              <a:xfrm>
                <a:off x="1033885" y="5142519"/>
                <a:ext cx="470356" cy="470356"/>
              </a:xfrm>
              <a:custGeom>
                <a:avLst/>
                <a:gdLst/>
                <a:ahLst/>
                <a:cxnLst/>
                <a:rect l="l" t="t" r="r" b="b"/>
                <a:pathLst>
                  <a:path w="470356" h="470356" extrusionOk="0">
                    <a:moveTo>
                      <a:pt x="385593" y="364560"/>
                    </a:moveTo>
                    <a:cubicBezTo>
                      <a:pt x="374345" y="364528"/>
                      <a:pt x="363385" y="368123"/>
                      <a:pt x="354341" y="374812"/>
                    </a:cubicBezTo>
                    <a:lnTo>
                      <a:pt x="323900" y="344370"/>
                    </a:lnTo>
                    <a:cubicBezTo>
                      <a:pt x="314208" y="334762"/>
                      <a:pt x="298563" y="334829"/>
                      <a:pt x="288955" y="344521"/>
                    </a:cubicBezTo>
                    <a:cubicBezTo>
                      <a:pt x="279404" y="354153"/>
                      <a:pt x="279404" y="369684"/>
                      <a:pt x="288955" y="379316"/>
                    </a:cubicBezTo>
                    <a:lnTo>
                      <a:pt x="295231" y="385593"/>
                    </a:lnTo>
                    <a:lnTo>
                      <a:pt x="243095" y="385593"/>
                    </a:lnTo>
                    <a:lnTo>
                      <a:pt x="243095" y="335278"/>
                    </a:lnTo>
                    <a:cubicBezTo>
                      <a:pt x="243095" y="330906"/>
                      <a:pt x="239551" y="327362"/>
                      <a:pt x="235178" y="327362"/>
                    </a:cubicBezTo>
                    <a:cubicBezTo>
                      <a:pt x="232906" y="327361"/>
                      <a:pt x="230744" y="328337"/>
                      <a:pt x="229241" y="330042"/>
                    </a:cubicBezTo>
                    <a:cubicBezTo>
                      <a:pt x="220571" y="339885"/>
                      <a:pt x="205564" y="340836"/>
                      <a:pt x="195721" y="332166"/>
                    </a:cubicBezTo>
                    <a:cubicBezTo>
                      <a:pt x="185878" y="323496"/>
                      <a:pt x="184927" y="308490"/>
                      <a:pt x="193597" y="298646"/>
                    </a:cubicBezTo>
                    <a:cubicBezTo>
                      <a:pt x="202266" y="288803"/>
                      <a:pt x="217273" y="287852"/>
                      <a:pt x="227116" y="296522"/>
                    </a:cubicBezTo>
                    <a:cubicBezTo>
                      <a:pt x="227868" y="297185"/>
                      <a:pt x="228578" y="297894"/>
                      <a:pt x="229241" y="298646"/>
                    </a:cubicBezTo>
                    <a:cubicBezTo>
                      <a:pt x="232132" y="301926"/>
                      <a:pt x="237136" y="302240"/>
                      <a:pt x="240414" y="299348"/>
                    </a:cubicBezTo>
                    <a:cubicBezTo>
                      <a:pt x="242119" y="297845"/>
                      <a:pt x="243095" y="295682"/>
                      <a:pt x="243095" y="293410"/>
                    </a:cubicBezTo>
                    <a:lnTo>
                      <a:pt x="243095" y="243095"/>
                    </a:lnTo>
                    <a:lnTo>
                      <a:pt x="278073" y="243095"/>
                    </a:lnTo>
                    <a:cubicBezTo>
                      <a:pt x="269319" y="263127"/>
                      <a:pt x="278462" y="286462"/>
                      <a:pt x="298494" y="295216"/>
                    </a:cubicBezTo>
                    <a:cubicBezTo>
                      <a:pt x="318525" y="303970"/>
                      <a:pt x="341861" y="294828"/>
                      <a:pt x="350615" y="274796"/>
                    </a:cubicBezTo>
                    <a:cubicBezTo>
                      <a:pt x="355031" y="264690"/>
                      <a:pt x="355031" y="253200"/>
                      <a:pt x="350615" y="243095"/>
                    </a:cubicBezTo>
                    <a:lnTo>
                      <a:pt x="385593" y="243095"/>
                    </a:lnTo>
                    <a:lnTo>
                      <a:pt x="385593" y="346010"/>
                    </a:lnTo>
                    <a:lnTo>
                      <a:pt x="401426" y="346010"/>
                    </a:lnTo>
                    <a:lnTo>
                      <a:pt x="401426" y="195596"/>
                    </a:lnTo>
                    <a:lnTo>
                      <a:pt x="425176" y="195596"/>
                    </a:lnTo>
                    <a:cubicBezTo>
                      <a:pt x="442657" y="195576"/>
                      <a:pt x="456822" y="181410"/>
                      <a:pt x="456842" y="163929"/>
                    </a:cubicBezTo>
                    <a:lnTo>
                      <a:pt x="456842" y="95960"/>
                    </a:lnTo>
                    <a:lnTo>
                      <a:pt x="470357" y="82445"/>
                    </a:lnTo>
                    <a:lnTo>
                      <a:pt x="459161" y="71249"/>
                    </a:lnTo>
                    <a:lnTo>
                      <a:pt x="443328" y="87082"/>
                    </a:lnTo>
                    <a:cubicBezTo>
                      <a:pt x="441843" y="88567"/>
                      <a:pt x="441009" y="90580"/>
                      <a:pt x="441009" y="92680"/>
                    </a:cubicBezTo>
                    <a:lnTo>
                      <a:pt x="441009" y="163929"/>
                    </a:lnTo>
                    <a:cubicBezTo>
                      <a:pt x="440999" y="172669"/>
                      <a:pt x="433916" y="179752"/>
                      <a:pt x="425176" y="179762"/>
                    </a:cubicBezTo>
                    <a:lnTo>
                      <a:pt x="401426" y="179762"/>
                    </a:lnTo>
                    <a:lnTo>
                      <a:pt x="401426" y="159292"/>
                    </a:lnTo>
                    <a:lnTo>
                      <a:pt x="414941" y="145778"/>
                    </a:lnTo>
                    <a:lnTo>
                      <a:pt x="403745" y="134582"/>
                    </a:lnTo>
                    <a:lnTo>
                      <a:pt x="368120" y="170206"/>
                    </a:lnTo>
                    <a:cubicBezTo>
                      <a:pt x="364654" y="173673"/>
                      <a:pt x="359033" y="173673"/>
                      <a:pt x="355566" y="170206"/>
                    </a:cubicBezTo>
                    <a:cubicBezTo>
                      <a:pt x="352100" y="166740"/>
                      <a:pt x="352100" y="161119"/>
                      <a:pt x="355566" y="157652"/>
                    </a:cubicBezTo>
                    <a:lnTo>
                      <a:pt x="391191" y="122028"/>
                    </a:lnTo>
                    <a:cubicBezTo>
                      <a:pt x="394282" y="118936"/>
                      <a:pt x="394282" y="113924"/>
                      <a:pt x="391191" y="110832"/>
                    </a:cubicBezTo>
                    <a:cubicBezTo>
                      <a:pt x="391191" y="110832"/>
                      <a:pt x="391191" y="110832"/>
                      <a:pt x="391191" y="110832"/>
                    </a:cubicBezTo>
                    <a:cubicBezTo>
                      <a:pt x="376818" y="96425"/>
                      <a:pt x="376818" y="73103"/>
                      <a:pt x="391191" y="58695"/>
                    </a:cubicBezTo>
                    <a:lnTo>
                      <a:pt x="430774" y="19113"/>
                    </a:lnTo>
                    <a:lnTo>
                      <a:pt x="419578" y="7917"/>
                    </a:lnTo>
                    <a:lnTo>
                      <a:pt x="379995" y="47499"/>
                    </a:lnTo>
                    <a:cubicBezTo>
                      <a:pt x="361609" y="65934"/>
                      <a:pt x="359411" y="95022"/>
                      <a:pt x="374817" y="116010"/>
                    </a:cubicBezTo>
                    <a:lnTo>
                      <a:pt x="344370" y="146456"/>
                    </a:lnTo>
                    <a:cubicBezTo>
                      <a:pt x="334679" y="156065"/>
                      <a:pt x="334611" y="171710"/>
                      <a:pt x="344220" y="181402"/>
                    </a:cubicBezTo>
                    <a:cubicBezTo>
                      <a:pt x="353829" y="191094"/>
                      <a:pt x="369474" y="191161"/>
                      <a:pt x="379166" y="181553"/>
                    </a:cubicBezTo>
                    <a:cubicBezTo>
                      <a:pt x="379216" y="181503"/>
                      <a:pt x="379267" y="181453"/>
                      <a:pt x="379316" y="181402"/>
                    </a:cubicBezTo>
                    <a:lnTo>
                      <a:pt x="385593" y="175125"/>
                    </a:lnTo>
                    <a:lnTo>
                      <a:pt x="385593" y="227262"/>
                    </a:lnTo>
                    <a:lnTo>
                      <a:pt x="335277" y="227262"/>
                    </a:lnTo>
                    <a:cubicBezTo>
                      <a:pt x="330905" y="227262"/>
                      <a:pt x="327361" y="230805"/>
                      <a:pt x="327361" y="235177"/>
                    </a:cubicBezTo>
                    <a:cubicBezTo>
                      <a:pt x="327360" y="237450"/>
                      <a:pt x="328336" y="239613"/>
                      <a:pt x="330041" y="241116"/>
                    </a:cubicBezTo>
                    <a:cubicBezTo>
                      <a:pt x="339884" y="249784"/>
                      <a:pt x="340836" y="264792"/>
                      <a:pt x="332167" y="274635"/>
                    </a:cubicBezTo>
                    <a:cubicBezTo>
                      <a:pt x="323498" y="284479"/>
                      <a:pt x="308491" y="285431"/>
                      <a:pt x="298647" y="276762"/>
                    </a:cubicBezTo>
                    <a:cubicBezTo>
                      <a:pt x="288804" y="268093"/>
                      <a:pt x="287852" y="253086"/>
                      <a:pt x="296521" y="243242"/>
                    </a:cubicBezTo>
                    <a:cubicBezTo>
                      <a:pt x="297184" y="242489"/>
                      <a:pt x="297894" y="241779"/>
                      <a:pt x="298647" y="241116"/>
                    </a:cubicBezTo>
                    <a:cubicBezTo>
                      <a:pt x="301927" y="238224"/>
                      <a:pt x="302241" y="233221"/>
                      <a:pt x="299348" y="229942"/>
                    </a:cubicBezTo>
                    <a:cubicBezTo>
                      <a:pt x="297846" y="228237"/>
                      <a:pt x="295683" y="227262"/>
                      <a:pt x="293411" y="227262"/>
                    </a:cubicBezTo>
                    <a:lnTo>
                      <a:pt x="243095" y="227262"/>
                    </a:lnTo>
                    <a:lnTo>
                      <a:pt x="243095" y="192284"/>
                    </a:lnTo>
                    <a:cubicBezTo>
                      <a:pt x="263127" y="201037"/>
                      <a:pt x="286462" y="191894"/>
                      <a:pt x="295215" y="171861"/>
                    </a:cubicBezTo>
                    <a:cubicBezTo>
                      <a:pt x="303967" y="151829"/>
                      <a:pt x="294824" y="128494"/>
                      <a:pt x="274791" y="119741"/>
                    </a:cubicBezTo>
                    <a:cubicBezTo>
                      <a:pt x="264687" y="115327"/>
                      <a:pt x="253199" y="115327"/>
                      <a:pt x="243095" y="119741"/>
                    </a:cubicBezTo>
                    <a:lnTo>
                      <a:pt x="243095" y="84764"/>
                    </a:lnTo>
                    <a:lnTo>
                      <a:pt x="346010" y="84764"/>
                    </a:lnTo>
                    <a:lnTo>
                      <a:pt x="346010" y="68931"/>
                    </a:lnTo>
                    <a:lnTo>
                      <a:pt x="195596" y="68931"/>
                    </a:lnTo>
                    <a:lnTo>
                      <a:pt x="195596" y="45181"/>
                    </a:lnTo>
                    <a:cubicBezTo>
                      <a:pt x="195576" y="27700"/>
                      <a:pt x="181410" y="13534"/>
                      <a:pt x="163929" y="13515"/>
                    </a:cubicBezTo>
                    <a:lnTo>
                      <a:pt x="95959" y="13515"/>
                    </a:lnTo>
                    <a:lnTo>
                      <a:pt x="82445" y="0"/>
                    </a:lnTo>
                    <a:lnTo>
                      <a:pt x="71249" y="11196"/>
                    </a:lnTo>
                    <a:lnTo>
                      <a:pt x="87082" y="27029"/>
                    </a:lnTo>
                    <a:cubicBezTo>
                      <a:pt x="88567" y="28514"/>
                      <a:pt x="90580" y="29348"/>
                      <a:pt x="92680" y="29348"/>
                    </a:cubicBezTo>
                    <a:lnTo>
                      <a:pt x="163929" y="29348"/>
                    </a:lnTo>
                    <a:cubicBezTo>
                      <a:pt x="172669" y="29358"/>
                      <a:pt x="179752" y="36441"/>
                      <a:pt x="179762" y="45181"/>
                    </a:cubicBezTo>
                    <a:lnTo>
                      <a:pt x="179762" y="68931"/>
                    </a:lnTo>
                    <a:lnTo>
                      <a:pt x="159292" y="68931"/>
                    </a:lnTo>
                    <a:lnTo>
                      <a:pt x="145778" y="55416"/>
                    </a:lnTo>
                    <a:lnTo>
                      <a:pt x="134582" y="66612"/>
                    </a:lnTo>
                    <a:lnTo>
                      <a:pt x="170206" y="102236"/>
                    </a:lnTo>
                    <a:cubicBezTo>
                      <a:pt x="173673" y="105703"/>
                      <a:pt x="173673" y="111324"/>
                      <a:pt x="170206" y="114790"/>
                    </a:cubicBezTo>
                    <a:cubicBezTo>
                      <a:pt x="166740" y="118257"/>
                      <a:pt x="161119" y="118257"/>
                      <a:pt x="157652" y="114790"/>
                    </a:cubicBezTo>
                    <a:lnTo>
                      <a:pt x="122028" y="79166"/>
                    </a:lnTo>
                    <a:cubicBezTo>
                      <a:pt x="118936" y="76074"/>
                      <a:pt x="113924" y="76074"/>
                      <a:pt x="110832" y="79165"/>
                    </a:cubicBezTo>
                    <a:cubicBezTo>
                      <a:pt x="110832" y="79165"/>
                      <a:pt x="110832" y="79166"/>
                      <a:pt x="110832" y="79166"/>
                    </a:cubicBezTo>
                    <a:cubicBezTo>
                      <a:pt x="96436" y="93563"/>
                      <a:pt x="73093" y="93563"/>
                      <a:pt x="58696" y="79167"/>
                    </a:cubicBezTo>
                    <a:cubicBezTo>
                      <a:pt x="58696" y="79166"/>
                      <a:pt x="58696" y="79166"/>
                      <a:pt x="58695" y="79166"/>
                    </a:cubicBezTo>
                    <a:lnTo>
                      <a:pt x="19113" y="39583"/>
                    </a:lnTo>
                    <a:lnTo>
                      <a:pt x="7917" y="50779"/>
                    </a:lnTo>
                    <a:lnTo>
                      <a:pt x="47499" y="90362"/>
                    </a:lnTo>
                    <a:cubicBezTo>
                      <a:pt x="65922" y="108777"/>
                      <a:pt x="95031" y="110978"/>
                      <a:pt x="116015" y="95545"/>
                    </a:cubicBezTo>
                    <a:lnTo>
                      <a:pt x="146456" y="125986"/>
                    </a:lnTo>
                    <a:cubicBezTo>
                      <a:pt x="156148" y="135595"/>
                      <a:pt x="171793" y="135528"/>
                      <a:pt x="181402" y="125836"/>
                    </a:cubicBezTo>
                    <a:cubicBezTo>
                      <a:pt x="190952" y="116203"/>
                      <a:pt x="190952" y="100673"/>
                      <a:pt x="181402" y="91040"/>
                    </a:cubicBezTo>
                    <a:lnTo>
                      <a:pt x="175125" y="84764"/>
                    </a:lnTo>
                    <a:lnTo>
                      <a:pt x="227262" y="84764"/>
                    </a:lnTo>
                    <a:lnTo>
                      <a:pt x="227262" y="135078"/>
                    </a:lnTo>
                    <a:cubicBezTo>
                      <a:pt x="227262" y="139450"/>
                      <a:pt x="230805" y="142995"/>
                      <a:pt x="235177" y="142996"/>
                    </a:cubicBezTo>
                    <a:cubicBezTo>
                      <a:pt x="237450" y="142996"/>
                      <a:pt x="239613" y="142019"/>
                      <a:pt x="241116" y="140315"/>
                    </a:cubicBezTo>
                    <a:cubicBezTo>
                      <a:pt x="249785" y="130472"/>
                      <a:pt x="264792" y="129521"/>
                      <a:pt x="274635" y="138191"/>
                    </a:cubicBezTo>
                    <a:cubicBezTo>
                      <a:pt x="284479" y="146860"/>
                      <a:pt x="285430" y="161867"/>
                      <a:pt x="276760" y="171710"/>
                    </a:cubicBezTo>
                    <a:cubicBezTo>
                      <a:pt x="268090" y="181554"/>
                      <a:pt x="253084" y="182504"/>
                      <a:pt x="243240" y="173835"/>
                    </a:cubicBezTo>
                    <a:cubicBezTo>
                      <a:pt x="242488" y="173172"/>
                      <a:pt x="241779" y="172462"/>
                      <a:pt x="241116" y="171710"/>
                    </a:cubicBezTo>
                    <a:cubicBezTo>
                      <a:pt x="238224" y="168431"/>
                      <a:pt x="233221" y="168117"/>
                      <a:pt x="229942" y="171010"/>
                    </a:cubicBezTo>
                    <a:cubicBezTo>
                      <a:pt x="228237" y="172512"/>
                      <a:pt x="227262" y="174675"/>
                      <a:pt x="227262" y="176947"/>
                    </a:cubicBezTo>
                    <a:lnTo>
                      <a:pt x="227262" y="227262"/>
                    </a:lnTo>
                    <a:lnTo>
                      <a:pt x="192283" y="227262"/>
                    </a:lnTo>
                    <a:cubicBezTo>
                      <a:pt x="201037" y="207230"/>
                      <a:pt x="191895" y="183895"/>
                      <a:pt x="171863" y="175141"/>
                    </a:cubicBezTo>
                    <a:cubicBezTo>
                      <a:pt x="151832" y="166386"/>
                      <a:pt x="128496" y="175529"/>
                      <a:pt x="119742" y="195561"/>
                    </a:cubicBezTo>
                    <a:cubicBezTo>
                      <a:pt x="115326" y="205666"/>
                      <a:pt x="115326" y="217156"/>
                      <a:pt x="119742" y="227262"/>
                    </a:cubicBezTo>
                    <a:lnTo>
                      <a:pt x="84764" y="227262"/>
                    </a:lnTo>
                    <a:lnTo>
                      <a:pt x="84764" y="124346"/>
                    </a:lnTo>
                    <a:lnTo>
                      <a:pt x="68931" y="124346"/>
                    </a:lnTo>
                    <a:lnTo>
                      <a:pt x="68931" y="274761"/>
                    </a:lnTo>
                    <a:lnTo>
                      <a:pt x="45181" y="274761"/>
                    </a:lnTo>
                    <a:cubicBezTo>
                      <a:pt x="27700" y="274781"/>
                      <a:pt x="13534" y="288947"/>
                      <a:pt x="13515" y="306427"/>
                    </a:cubicBezTo>
                    <a:lnTo>
                      <a:pt x="13515" y="374397"/>
                    </a:lnTo>
                    <a:lnTo>
                      <a:pt x="0" y="387912"/>
                    </a:lnTo>
                    <a:lnTo>
                      <a:pt x="11196" y="399108"/>
                    </a:lnTo>
                    <a:lnTo>
                      <a:pt x="27029" y="383274"/>
                    </a:lnTo>
                    <a:cubicBezTo>
                      <a:pt x="28514" y="381790"/>
                      <a:pt x="29348" y="379776"/>
                      <a:pt x="29348" y="377676"/>
                    </a:cubicBezTo>
                    <a:lnTo>
                      <a:pt x="29348" y="306427"/>
                    </a:lnTo>
                    <a:cubicBezTo>
                      <a:pt x="29358" y="297688"/>
                      <a:pt x="36441" y="290604"/>
                      <a:pt x="45181" y="290594"/>
                    </a:cubicBezTo>
                    <a:lnTo>
                      <a:pt x="68931" y="290594"/>
                    </a:lnTo>
                    <a:lnTo>
                      <a:pt x="68931" y="311065"/>
                    </a:lnTo>
                    <a:lnTo>
                      <a:pt x="55416" y="324579"/>
                    </a:lnTo>
                    <a:lnTo>
                      <a:pt x="66612" y="335775"/>
                    </a:lnTo>
                    <a:lnTo>
                      <a:pt x="102236" y="300151"/>
                    </a:lnTo>
                    <a:cubicBezTo>
                      <a:pt x="105703" y="296684"/>
                      <a:pt x="111324" y="296684"/>
                      <a:pt x="114790" y="300151"/>
                    </a:cubicBezTo>
                    <a:cubicBezTo>
                      <a:pt x="118257" y="303617"/>
                      <a:pt x="118257" y="309238"/>
                      <a:pt x="114790" y="312704"/>
                    </a:cubicBezTo>
                    <a:lnTo>
                      <a:pt x="79166" y="348329"/>
                    </a:lnTo>
                    <a:cubicBezTo>
                      <a:pt x="76074" y="351420"/>
                      <a:pt x="76074" y="356432"/>
                      <a:pt x="79165" y="359525"/>
                    </a:cubicBezTo>
                    <a:cubicBezTo>
                      <a:pt x="79165" y="359525"/>
                      <a:pt x="79166" y="359525"/>
                      <a:pt x="79166" y="359525"/>
                    </a:cubicBezTo>
                    <a:cubicBezTo>
                      <a:pt x="93538" y="373932"/>
                      <a:pt x="93538" y="397254"/>
                      <a:pt x="79166" y="411661"/>
                    </a:cubicBezTo>
                    <a:lnTo>
                      <a:pt x="39583" y="451244"/>
                    </a:lnTo>
                    <a:lnTo>
                      <a:pt x="50779" y="462440"/>
                    </a:lnTo>
                    <a:lnTo>
                      <a:pt x="90362" y="422857"/>
                    </a:lnTo>
                    <a:cubicBezTo>
                      <a:pt x="108748" y="404423"/>
                      <a:pt x="110946" y="375335"/>
                      <a:pt x="95540" y="354346"/>
                    </a:cubicBezTo>
                    <a:lnTo>
                      <a:pt x="125986" y="323900"/>
                    </a:lnTo>
                    <a:cubicBezTo>
                      <a:pt x="135678" y="314291"/>
                      <a:pt x="135745" y="298646"/>
                      <a:pt x="126137" y="288955"/>
                    </a:cubicBezTo>
                    <a:cubicBezTo>
                      <a:pt x="116528" y="279263"/>
                      <a:pt x="100883" y="279195"/>
                      <a:pt x="91191" y="288804"/>
                    </a:cubicBezTo>
                    <a:cubicBezTo>
                      <a:pt x="91140" y="288854"/>
                      <a:pt x="91090" y="288904"/>
                      <a:pt x="91040" y="288955"/>
                    </a:cubicBezTo>
                    <a:lnTo>
                      <a:pt x="84764" y="295231"/>
                    </a:lnTo>
                    <a:lnTo>
                      <a:pt x="84764" y="243095"/>
                    </a:lnTo>
                    <a:lnTo>
                      <a:pt x="135079" y="243095"/>
                    </a:lnTo>
                    <a:cubicBezTo>
                      <a:pt x="139451" y="243095"/>
                      <a:pt x="142996" y="239551"/>
                      <a:pt x="142996" y="235178"/>
                    </a:cubicBezTo>
                    <a:cubicBezTo>
                      <a:pt x="142997" y="232906"/>
                      <a:pt x="142020" y="230744"/>
                      <a:pt x="140316" y="229241"/>
                    </a:cubicBezTo>
                    <a:cubicBezTo>
                      <a:pt x="130473" y="220572"/>
                      <a:pt x="129521" y="205564"/>
                      <a:pt x="138190" y="195721"/>
                    </a:cubicBezTo>
                    <a:cubicBezTo>
                      <a:pt x="146858" y="185878"/>
                      <a:pt x="161866" y="184926"/>
                      <a:pt x="171709" y="193595"/>
                    </a:cubicBezTo>
                    <a:cubicBezTo>
                      <a:pt x="181553" y="202263"/>
                      <a:pt x="182504" y="217271"/>
                      <a:pt x="173836" y="227114"/>
                    </a:cubicBezTo>
                    <a:cubicBezTo>
                      <a:pt x="173173" y="227867"/>
                      <a:pt x="172462" y="228578"/>
                      <a:pt x="171709" y="229241"/>
                    </a:cubicBezTo>
                    <a:cubicBezTo>
                      <a:pt x="168430" y="232132"/>
                      <a:pt x="168116" y="237136"/>
                      <a:pt x="171009" y="240414"/>
                    </a:cubicBezTo>
                    <a:cubicBezTo>
                      <a:pt x="172511" y="242119"/>
                      <a:pt x="174674" y="243095"/>
                      <a:pt x="176946" y="243095"/>
                    </a:cubicBezTo>
                    <a:lnTo>
                      <a:pt x="227262" y="243095"/>
                    </a:lnTo>
                    <a:lnTo>
                      <a:pt x="227262" y="278072"/>
                    </a:lnTo>
                    <a:cubicBezTo>
                      <a:pt x="207230" y="269319"/>
                      <a:pt x="183895" y="278463"/>
                      <a:pt x="175142" y="298496"/>
                    </a:cubicBezTo>
                    <a:cubicBezTo>
                      <a:pt x="166389" y="318528"/>
                      <a:pt x="175533" y="341863"/>
                      <a:pt x="195566" y="350616"/>
                    </a:cubicBezTo>
                    <a:cubicBezTo>
                      <a:pt x="205669" y="355030"/>
                      <a:pt x="217157" y="355030"/>
                      <a:pt x="227262" y="350616"/>
                    </a:cubicBezTo>
                    <a:lnTo>
                      <a:pt x="227262" y="385593"/>
                    </a:lnTo>
                    <a:lnTo>
                      <a:pt x="124346" y="385593"/>
                    </a:lnTo>
                    <a:lnTo>
                      <a:pt x="124346" y="401426"/>
                    </a:lnTo>
                    <a:lnTo>
                      <a:pt x="274761" y="401426"/>
                    </a:lnTo>
                    <a:lnTo>
                      <a:pt x="274761" y="425176"/>
                    </a:lnTo>
                    <a:cubicBezTo>
                      <a:pt x="274781" y="442657"/>
                      <a:pt x="288947" y="456822"/>
                      <a:pt x="306427" y="456842"/>
                    </a:cubicBezTo>
                    <a:lnTo>
                      <a:pt x="374398" y="456842"/>
                    </a:lnTo>
                    <a:lnTo>
                      <a:pt x="387912" y="470357"/>
                    </a:lnTo>
                    <a:lnTo>
                      <a:pt x="399108" y="459161"/>
                    </a:lnTo>
                    <a:lnTo>
                      <a:pt x="383274" y="443328"/>
                    </a:lnTo>
                    <a:cubicBezTo>
                      <a:pt x="381790" y="441843"/>
                      <a:pt x="379776" y="441009"/>
                      <a:pt x="377676" y="441009"/>
                    </a:cubicBezTo>
                    <a:lnTo>
                      <a:pt x="306427" y="441009"/>
                    </a:lnTo>
                    <a:cubicBezTo>
                      <a:pt x="297688" y="440999"/>
                      <a:pt x="290604" y="433916"/>
                      <a:pt x="290594" y="425176"/>
                    </a:cubicBezTo>
                    <a:lnTo>
                      <a:pt x="290594" y="401426"/>
                    </a:lnTo>
                    <a:lnTo>
                      <a:pt x="311065" y="401426"/>
                    </a:lnTo>
                    <a:lnTo>
                      <a:pt x="324579" y="414941"/>
                    </a:lnTo>
                    <a:lnTo>
                      <a:pt x="335775" y="403745"/>
                    </a:lnTo>
                    <a:lnTo>
                      <a:pt x="300151" y="368120"/>
                    </a:lnTo>
                    <a:cubicBezTo>
                      <a:pt x="296684" y="364654"/>
                      <a:pt x="296684" y="359033"/>
                      <a:pt x="300151" y="355566"/>
                    </a:cubicBezTo>
                    <a:cubicBezTo>
                      <a:pt x="303617" y="352100"/>
                      <a:pt x="309238" y="352100"/>
                      <a:pt x="312704" y="355566"/>
                    </a:cubicBezTo>
                    <a:lnTo>
                      <a:pt x="348329" y="391191"/>
                    </a:lnTo>
                    <a:cubicBezTo>
                      <a:pt x="351420" y="394282"/>
                      <a:pt x="356432" y="394282"/>
                      <a:pt x="359525" y="391191"/>
                    </a:cubicBezTo>
                    <a:cubicBezTo>
                      <a:pt x="359525" y="391191"/>
                      <a:pt x="359525" y="391191"/>
                      <a:pt x="359525" y="391191"/>
                    </a:cubicBezTo>
                    <a:cubicBezTo>
                      <a:pt x="373921" y="376794"/>
                      <a:pt x="397263" y="376794"/>
                      <a:pt x="411660" y="391190"/>
                    </a:cubicBezTo>
                    <a:cubicBezTo>
                      <a:pt x="411660" y="391190"/>
                      <a:pt x="411661" y="391191"/>
                      <a:pt x="411661" y="391191"/>
                    </a:cubicBezTo>
                    <a:lnTo>
                      <a:pt x="451244" y="430774"/>
                    </a:lnTo>
                    <a:lnTo>
                      <a:pt x="462440" y="419578"/>
                    </a:lnTo>
                    <a:lnTo>
                      <a:pt x="422857" y="379995"/>
                    </a:lnTo>
                    <a:cubicBezTo>
                      <a:pt x="412996" y="370080"/>
                      <a:pt x="399578" y="364522"/>
                      <a:pt x="385593" y="36456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7778" name="Google Shape;7778;ge48d01fb7f_0_3415"/>
          <p:cNvGrpSpPr/>
          <p:nvPr/>
        </p:nvGrpSpPr>
        <p:grpSpPr>
          <a:xfrm>
            <a:off x="-812316" y="5754800"/>
            <a:ext cx="896700" cy="896700"/>
            <a:chOff x="-812316" y="5754800"/>
            <a:chExt cx="896700" cy="896700"/>
          </a:xfrm>
        </p:grpSpPr>
        <p:sp>
          <p:nvSpPr>
            <p:cNvPr id="7779" name="Google Shape;7779;ge48d01fb7f_0_3415"/>
            <p:cNvSpPr/>
            <p:nvPr/>
          </p:nvSpPr>
          <p:spPr>
            <a:xfrm>
              <a:off x="-812316" y="5754800"/>
              <a:ext cx="896700" cy="8967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0" name="Google Shape;7780;ge48d01fb7f_0_3415"/>
            <p:cNvSpPr/>
            <p:nvPr/>
          </p:nvSpPr>
          <p:spPr>
            <a:xfrm>
              <a:off x="-726564" y="5829711"/>
              <a:ext cx="746100" cy="746100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781" name="Google Shape;7781;ge48d01fb7f_0_3415"/>
            <p:cNvGrpSpPr/>
            <p:nvPr/>
          </p:nvGrpSpPr>
          <p:grpSpPr>
            <a:xfrm>
              <a:off x="-581864" y="5987758"/>
              <a:ext cx="441259" cy="441259"/>
              <a:chOff x="3733800" y="1066800"/>
              <a:chExt cx="4724400" cy="4724400"/>
            </a:xfrm>
          </p:grpSpPr>
          <p:grpSp>
            <p:nvGrpSpPr>
              <p:cNvPr id="7782" name="Google Shape;7782;ge48d01fb7f_0_3415"/>
              <p:cNvGrpSpPr/>
              <p:nvPr/>
            </p:nvGrpSpPr>
            <p:grpSpPr>
              <a:xfrm>
                <a:off x="3810000" y="1143000"/>
                <a:ext cx="4572000" cy="4572000"/>
                <a:chOff x="3810000" y="1143000"/>
                <a:chExt cx="4572000" cy="4572000"/>
              </a:xfrm>
            </p:grpSpPr>
            <p:sp>
              <p:nvSpPr>
                <p:cNvPr id="7783" name="Google Shape;7783;ge48d01fb7f_0_3415"/>
                <p:cNvSpPr/>
                <p:nvPr/>
              </p:nvSpPr>
              <p:spPr>
                <a:xfrm>
                  <a:off x="5334000" y="4800600"/>
                  <a:ext cx="30480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0" h="609600" extrusionOk="0">
                      <a:moveTo>
                        <a:pt x="2895600" y="0"/>
                      </a:moveTo>
                      <a:cubicBezTo>
                        <a:pt x="2979420" y="0"/>
                        <a:pt x="3048000" y="68580"/>
                        <a:pt x="3048000" y="152400"/>
                      </a:cubicBezTo>
                      <a:cubicBezTo>
                        <a:pt x="3048000" y="278892"/>
                        <a:pt x="2996946" y="393192"/>
                        <a:pt x="2913888" y="475488"/>
                      </a:cubicBezTo>
                      <a:cubicBezTo>
                        <a:pt x="2831592" y="558546"/>
                        <a:pt x="2717292" y="609600"/>
                        <a:pt x="2590800" y="609600"/>
                      </a:cubicBezTo>
                      <a:lnTo>
                        <a:pt x="0" y="609600"/>
                      </a:lnTo>
                      <a:lnTo>
                        <a:pt x="0" y="0"/>
                      </a:lnTo>
                      <a:lnTo>
                        <a:pt x="2590800" y="0"/>
                      </a:lnTo>
                      <a:close/>
                    </a:path>
                  </a:pathLst>
                </a:custGeom>
                <a:solidFill>
                  <a:srgbClr val="D8E2F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84" name="Google Shape;7784;ge48d01fb7f_0_3415"/>
                <p:cNvSpPr/>
                <p:nvPr/>
              </p:nvSpPr>
              <p:spPr>
                <a:xfrm>
                  <a:off x="6083808" y="2552700"/>
                  <a:ext cx="1231391" cy="41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1391" h="419100" extrusionOk="0">
                      <a:moveTo>
                        <a:pt x="1078992" y="266700"/>
                      </a:moveTo>
                      <a:cubicBezTo>
                        <a:pt x="1078992" y="350520"/>
                        <a:pt x="1147572" y="419100"/>
                        <a:pt x="1231392" y="419100"/>
                      </a:cubicBezTo>
                      <a:lnTo>
                        <a:pt x="1524" y="419100"/>
                      </a:lnTo>
                      <a:lnTo>
                        <a:pt x="0" y="418338"/>
                      </a:lnTo>
                      <a:cubicBezTo>
                        <a:pt x="54864" y="323850"/>
                        <a:pt x="97536" y="221742"/>
                        <a:pt x="124968" y="114300"/>
                      </a:cubicBezTo>
                      <a:lnTo>
                        <a:pt x="774192" y="114300"/>
                      </a:lnTo>
                      <a:lnTo>
                        <a:pt x="1078992" y="0"/>
                      </a:lnTo>
                      <a:close/>
                    </a:path>
                  </a:pathLst>
                </a:custGeom>
                <a:solidFill>
                  <a:srgbClr val="E6E9E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85" name="Google Shape;7785;ge48d01fb7f_0_3415"/>
                <p:cNvSpPr/>
                <p:nvPr/>
              </p:nvSpPr>
              <p:spPr>
                <a:xfrm>
                  <a:off x="5105400" y="2971800"/>
                  <a:ext cx="3124200" cy="182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4200" h="1828800" extrusionOk="0">
                      <a:moveTo>
                        <a:pt x="228600" y="1219200"/>
                      </a:moveTo>
                      <a:cubicBezTo>
                        <a:pt x="228600" y="1135380"/>
                        <a:pt x="160020" y="1066800"/>
                        <a:pt x="76200" y="1066800"/>
                      </a:cubicBezTo>
                      <a:lnTo>
                        <a:pt x="0" y="1066800"/>
                      </a:lnTo>
                      <a:cubicBezTo>
                        <a:pt x="83820" y="1066800"/>
                        <a:pt x="152400" y="998220"/>
                        <a:pt x="152400" y="914400"/>
                      </a:cubicBezTo>
                      <a:lnTo>
                        <a:pt x="152400" y="588264"/>
                      </a:lnTo>
                      <a:cubicBezTo>
                        <a:pt x="288798" y="562356"/>
                        <a:pt x="417576" y="513588"/>
                        <a:pt x="533400" y="445770"/>
                      </a:cubicBezTo>
                      <a:lnTo>
                        <a:pt x="533400" y="446532"/>
                      </a:lnTo>
                      <a:lnTo>
                        <a:pt x="533400" y="1447800"/>
                      </a:lnTo>
                      <a:cubicBezTo>
                        <a:pt x="533400" y="1489710"/>
                        <a:pt x="567690" y="1524000"/>
                        <a:pt x="609600" y="1524000"/>
                      </a:cubicBezTo>
                      <a:lnTo>
                        <a:pt x="990600" y="1524000"/>
                      </a:lnTo>
                      <a:lnTo>
                        <a:pt x="1295400" y="1524000"/>
                      </a:lnTo>
                      <a:lnTo>
                        <a:pt x="1600200" y="1524000"/>
                      </a:lnTo>
                      <a:lnTo>
                        <a:pt x="1905000" y="1524000"/>
                      </a:lnTo>
                      <a:lnTo>
                        <a:pt x="2209800" y="1524000"/>
                      </a:lnTo>
                      <a:lnTo>
                        <a:pt x="2514600" y="1524000"/>
                      </a:lnTo>
                      <a:lnTo>
                        <a:pt x="2743200" y="1524000"/>
                      </a:lnTo>
                      <a:cubicBezTo>
                        <a:pt x="2785110" y="1524000"/>
                        <a:pt x="2819400" y="1489710"/>
                        <a:pt x="2819400" y="1447800"/>
                      </a:cubicBezTo>
                      <a:lnTo>
                        <a:pt x="2819400" y="76200"/>
                      </a:lnTo>
                      <a:cubicBezTo>
                        <a:pt x="2819400" y="34290"/>
                        <a:pt x="2785110" y="0"/>
                        <a:pt x="2743200" y="0"/>
                      </a:cubicBezTo>
                      <a:lnTo>
                        <a:pt x="3124200" y="0"/>
                      </a:lnTo>
                      <a:lnTo>
                        <a:pt x="3124200" y="16764"/>
                      </a:lnTo>
                      <a:lnTo>
                        <a:pt x="3124200" y="1524000"/>
                      </a:lnTo>
                      <a:cubicBezTo>
                        <a:pt x="3124200" y="1692402"/>
                        <a:pt x="2987802" y="1828800"/>
                        <a:pt x="2819400" y="1828800"/>
                      </a:cubicBezTo>
                      <a:lnTo>
                        <a:pt x="228600" y="1828800"/>
                      </a:lnTo>
                      <a:close/>
                    </a:path>
                  </a:pathLst>
                </a:custGeom>
                <a:solidFill>
                  <a:srgbClr val="F6E2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86" name="Google Shape;7786;ge48d01fb7f_0_3415"/>
                <p:cNvSpPr/>
                <p:nvPr/>
              </p:nvSpPr>
              <p:spPr>
                <a:xfrm>
                  <a:off x="5638800" y="2971037"/>
                  <a:ext cx="2286000" cy="1524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6000" h="1524762" extrusionOk="0">
                      <a:moveTo>
                        <a:pt x="2286000" y="76962"/>
                      </a:moveTo>
                      <a:lnTo>
                        <a:pt x="2286000" y="1448562"/>
                      </a:lnTo>
                      <a:cubicBezTo>
                        <a:pt x="2286000" y="1490472"/>
                        <a:pt x="2251710" y="1524762"/>
                        <a:pt x="2209800" y="1524762"/>
                      </a:cubicBezTo>
                      <a:lnTo>
                        <a:pt x="1981200" y="1524762"/>
                      </a:lnTo>
                      <a:lnTo>
                        <a:pt x="1981200" y="305562"/>
                      </a:lnTo>
                      <a:lnTo>
                        <a:pt x="1676400" y="305562"/>
                      </a:lnTo>
                      <a:lnTo>
                        <a:pt x="1676400" y="1524762"/>
                      </a:lnTo>
                      <a:lnTo>
                        <a:pt x="1371600" y="1524762"/>
                      </a:lnTo>
                      <a:lnTo>
                        <a:pt x="1371600" y="457962"/>
                      </a:lnTo>
                      <a:lnTo>
                        <a:pt x="1066800" y="457962"/>
                      </a:lnTo>
                      <a:lnTo>
                        <a:pt x="1066800" y="1524762"/>
                      </a:lnTo>
                      <a:lnTo>
                        <a:pt x="762000" y="1524762"/>
                      </a:lnTo>
                      <a:lnTo>
                        <a:pt x="762000" y="762762"/>
                      </a:lnTo>
                      <a:lnTo>
                        <a:pt x="457200" y="762762"/>
                      </a:lnTo>
                      <a:lnTo>
                        <a:pt x="457200" y="1524762"/>
                      </a:lnTo>
                      <a:lnTo>
                        <a:pt x="76200" y="1524762"/>
                      </a:lnTo>
                      <a:cubicBezTo>
                        <a:pt x="34290" y="1524762"/>
                        <a:pt x="0" y="1490472"/>
                        <a:pt x="0" y="1448562"/>
                      </a:cubicBezTo>
                      <a:lnTo>
                        <a:pt x="0" y="447294"/>
                      </a:lnTo>
                      <a:lnTo>
                        <a:pt x="0" y="446532"/>
                      </a:lnTo>
                      <a:cubicBezTo>
                        <a:pt x="185166" y="339852"/>
                        <a:pt x="339090" y="185166"/>
                        <a:pt x="445008" y="0"/>
                      </a:cubicBezTo>
                      <a:lnTo>
                        <a:pt x="446532" y="762"/>
                      </a:lnTo>
                      <a:lnTo>
                        <a:pt x="1676400" y="762"/>
                      </a:lnTo>
                      <a:lnTo>
                        <a:pt x="2209800" y="762"/>
                      </a:lnTo>
                      <a:cubicBezTo>
                        <a:pt x="2251710" y="762"/>
                        <a:pt x="2286000" y="35052"/>
                        <a:pt x="2286000" y="76962"/>
                      </a:cubicBez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87" name="Google Shape;7787;ge48d01fb7f_0_3415"/>
                <p:cNvSpPr/>
                <p:nvPr/>
              </p:nvSpPr>
              <p:spPr>
                <a:xfrm>
                  <a:off x="7315200" y="3276600"/>
                  <a:ext cx="304800" cy="12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12192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1219200"/>
                      </a:lnTo>
                      <a:lnTo>
                        <a:pt x="0" y="12192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88" name="Google Shape;7788;ge48d01fb7f_0_3415"/>
                <p:cNvSpPr/>
                <p:nvPr/>
              </p:nvSpPr>
              <p:spPr>
                <a:xfrm>
                  <a:off x="6705600" y="3429000"/>
                  <a:ext cx="304800" cy="106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10668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1066800"/>
                      </a:lnTo>
                      <a:lnTo>
                        <a:pt x="0" y="10668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89" name="Google Shape;7789;ge48d01fb7f_0_3415"/>
                <p:cNvSpPr/>
                <p:nvPr/>
              </p:nvSpPr>
              <p:spPr>
                <a:xfrm>
                  <a:off x="6096000" y="3733800"/>
                  <a:ext cx="304800" cy="7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7620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762000"/>
                      </a:lnTo>
                      <a:lnTo>
                        <a:pt x="0" y="7620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90" name="Google Shape;7790;ge48d01fb7f_0_3415"/>
                <p:cNvSpPr/>
                <p:nvPr/>
              </p:nvSpPr>
              <p:spPr>
                <a:xfrm>
                  <a:off x="4724400" y="4038600"/>
                  <a:ext cx="609600" cy="167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1676400" extrusionOk="0">
                      <a:moveTo>
                        <a:pt x="457200" y="0"/>
                      </a:moveTo>
                      <a:cubicBezTo>
                        <a:pt x="541020" y="0"/>
                        <a:pt x="609600" y="68580"/>
                        <a:pt x="609600" y="152400"/>
                      </a:cubicBezTo>
                      <a:lnTo>
                        <a:pt x="609600" y="762000"/>
                      </a:lnTo>
                      <a:lnTo>
                        <a:pt x="609600" y="1371600"/>
                      </a:lnTo>
                      <a:cubicBezTo>
                        <a:pt x="609600" y="1455420"/>
                        <a:pt x="575310" y="1531620"/>
                        <a:pt x="520446" y="1587246"/>
                      </a:cubicBezTo>
                      <a:cubicBezTo>
                        <a:pt x="464820" y="1642110"/>
                        <a:pt x="388620" y="1676400"/>
                        <a:pt x="304800" y="1676400"/>
                      </a:cubicBezTo>
                      <a:cubicBezTo>
                        <a:pt x="136398" y="1676400"/>
                        <a:pt x="0" y="1540002"/>
                        <a:pt x="0" y="1371600"/>
                      </a:cubicBezTo>
                      <a:lnTo>
                        <a:pt x="0" y="152400"/>
                      </a:lnTo>
                      <a:cubicBezTo>
                        <a:pt x="0" y="68580"/>
                        <a:pt x="68580" y="0"/>
                        <a:pt x="152400" y="0"/>
                      </a:cubicBezTo>
                      <a:lnTo>
                        <a:pt x="228600" y="0"/>
                      </a:lnTo>
                      <a:lnTo>
                        <a:pt x="381000" y="0"/>
                      </a:ln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91" name="Google Shape;7791;ge48d01fb7f_0_3415"/>
                <p:cNvSpPr/>
                <p:nvPr/>
              </p:nvSpPr>
              <p:spPr>
                <a:xfrm>
                  <a:off x="4800600" y="3560064"/>
                  <a:ext cx="457200" cy="478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200" h="478535" extrusionOk="0">
                      <a:moveTo>
                        <a:pt x="457200" y="0"/>
                      </a:moveTo>
                      <a:lnTo>
                        <a:pt x="457200" y="326136"/>
                      </a:lnTo>
                      <a:cubicBezTo>
                        <a:pt x="457200" y="409956"/>
                        <a:pt x="388620" y="478536"/>
                        <a:pt x="304800" y="478536"/>
                      </a:cubicBezTo>
                      <a:lnTo>
                        <a:pt x="152400" y="478536"/>
                      </a:lnTo>
                      <a:cubicBezTo>
                        <a:pt x="68580" y="478536"/>
                        <a:pt x="0" y="409956"/>
                        <a:pt x="0" y="326136"/>
                      </a:cubicBezTo>
                      <a:lnTo>
                        <a:pt x="0" y="0"/>
                      </a:lnTo>
                      <a:cubicBezTo>
                        <a:pt x="73914" y="13716"/>
                        <a:pt x="150876" y="21336"/>
                        <a:pt x="228600" y="21336"/>
                      </a:cubicBezTo>
                      <a:cubicBezTo>
                        <a:pt x="307086" y="21336"/>
                        <a:pt x="383286" y="13716"/>
                        <a:pt x="457200" y="0"/>
                      </a:cubicBezTo>
                      <a:close/>
                    </a:path>
                  </a:pathLst>
                </a:custGeom>
                <a:solidFill>
                  <a:srgbClr val="CCD1D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92" name="Google Shape;7792;ge48d01fb7f_0_3415"/>
                <p:cNvSpPr/>
                <p:nvPr/>
              </p:nvSpPr>
              <p:spPr>
                <a:xfrm>
                  <a:off x="3810000" y="1143000"/>
                  <a:ext cx="2398775" cy="243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8775" h="2438400" extrusionOk="0">
                      <a:moveTo>
                        <a:pt x="1447800" y="2417064"/>
                      </a:moveTo>
                      <a:cubicBezTo>
                        <a:pt x="1373886" y="2430780"/>
                        <a:pt x="1297686" y="2438400"/>
                        <a:pt x="1219200" y="2438400"/>
                      </a:cubicBezTo>
                      <a:cubicBezTo>
                        <a:pt x="1141476" y="2438400"/>
                        <a:pt x="1064514" y="2430780"/>
                        <a:pt x="990600" y="2417064"/>
                      </a:cubicBezTo>
                      <a:cubicBezTo>
                        <a:pt x="426720" y="2310384"/>
                        <a:pt x="0" y="1815084"/>
                        <a:pt x="0" y="1219200"/>
                      </a:cubicBezTo>
                      <a:cubicBezTo>
                        <a:pt x="0" y="545592"/>
                        <a:pt x="545592" y="0"/>
                        <a:pt x="1219200" y="0"/>
                      </a:cubicBezTo>
                      <a:cubicBezTo>
                        <a:pt x="1786890" y="0"/>
                        <a:pt x="2263140" y="388620"/>
                        <a:pt x="2398776" y="914400"/>
                      </a:cubicBezTo>
                      <a:lnTo>
                        <a:pt x="2080260" y="914400"/>
                      </a:lnTo>
                      <a:cubicBezTo>
                        <a:pt x="1954530" y="559308"/>
                        <a:pt x="1616964" y="304800"/>
                        <a:pt x="1219200" y="304800"/>
                      </a:cubicBezTo>
                      <a:cubicBezTo>
                        <a:pt x="713994" y="304800"/>
                        <a:pt x="304800" y="713994"/>
                        <a:pt x="304800" y="1219200"/>
                      </a:cubicBezTo>
                      <a:cubicBezTo>
                        <a:pt x="304800" y="1724406"/>
                        <a:pt x="713994" y="2133600"/>
                        <a:pt x="1219200" y="2133600"/>
                      </a:cubicBezTo>
                      <a:cubicBezTo>
                        <a:pt x="1616964" y="2133600"/>
                        <a:pt x="1954530" y="1879092"/>
                        <a:pt x="2080260" y="1524000"/>
                      </a:cubicBezTo>
                      <a:lnTo>
                        <a:pt x="2398776" y="1524000"/>
                      </a:lnTo>
                      <a:cubicBezTo>
                        <a:pt x="2371344" y="1631442"/>
                        <a:pt x="2328672" y="1733550"/>
                        <a:pt x="2273808" y="1828038"/>
                      </a:cubicBezTo>
                      <a:cubicBezTo>
                        <a:pt x="2167890" y="2013204"/>
                        <a:pt x="2013966" y="2167890"/>
                        <a:pt x="1828800" y="2274570"/>
                      </a:cubicBezTo>
                      <a:cubicBezTo>
                        <a:pt x="1712976" y="2342388"/>
                        <a:pt x="1584198" y="2391156"/>
                        <a:pt x="1447800" y="2417064"/>
                      </a:cubicBezTo>
                      <a:close/>
                    </a:path>
                  </a:pathLst>
                </a:custGeom>
                <a:solidFill>
                  <a:srgbClr val="4A80A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93" name="Google Shape;7793;ge48d01fb7f_0_3415"/>
                <p:cNvSpPr/>
                <p:nvPr/>
              </p:nvSpPr>
              <p:spPr>
                <a:xfrm>
                  <a:off x="4114800" y="1447800"/>
                  <a:ext cx="1775459" cy="182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5459" h="1828800" extrusionOk="0">
                      <a:moveTo>
                        <a:pt x="1775460" y="609600"/>
                      </a:moveTo>
                      <a:lnTo>
                        <a:pt x="1066800" y="609600"/>
                      </a:lnTo>
                      <a:lnTo>
                        <a:pt x="762000" y="609600"/>
                      </a:lnTo>
                      <a:cubicBezTo>
                        <a:pt x="593598" y="609600"/>
                        <a:pt x="457200" y="745998"/>
                        <a:pt x="457200" y="914400"/>
                      </a:cubicBezTo>
                      <a:cubicBezTo>
                        <a:pt x="457200" y="998220"/>
                        <a:pt x="491490" y="1074420"/>
                        <a:pt x="546354" y="1130046"/>
                      </a:cubicBezTo>
                      <a:cubicBezTo>
                        <a:pt x="601980" y="1184910"/>
                        <a:pt x="678180" y="1219200"/>
                        <a:pt x="762000" y="1219200"/>
                      </a:cubicBezTo>
                      <a:lnTo>
                        <a:pt x="1066800" y="1219200"/>
                      </a:lnTo>
                      <a:lnTo>
                        <a:pt x="1775460" y="1219200"/>
                      </a:lnTo>
                      <a:cubicBezTo>
                        <a:pt x="1649730" y="1574292"/>
                        <a:pt x="1312164" y="1828800"/>
                        <a:pt x="914400" y="1828800"/>
                      </a:cubicBezTo>
                      <a:cubicBezTo>
                        <a:pt x="409194" y="1828800"/>
                        <a:pt x="0" y="1419606"/>
                        <a:pt x="0" y="914400"/>
                      </a:cubicBezTo>
                      <a:cubicBezTo>
                        <a:pt x="0" y="409194"/>
                        <a:pt x="409194" y="0"/>
                        <a:pt x="914400" y="0"/>
                      </a:cubicBezTo>
                      <a:cubicBezTo>
                        <a:pt x="1312164" y="0"/>
                        <a:pt x="1649730" y="254508"/>
                        <a:pt x="1775460" y="609600"/>
                      </a:cubicBezTo>
                      <a:close/>
                    </a:path>
                  </a:pathLst>
                </a:custGeom>
                <a:solidFill>
                  <a:srgbClr val="D8E2F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94" name="Google Shape;7794;ge48d01fb7f_0_3415"/>
                <p:cNvSpPr/>
                <p:nvPr/>
              </p:nvSpPr>
              <p:spPr>
                <a:xfrm>
                  <a:off x="5181600" y="2362200"/>
                  <a:ext cx="1676400" cy="3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400" h="304800" extrusionOk="0">
                      <a:moveTo>
                        <a:pt x="1676400" y="0"/>
                      </a:moveTo>
                      <a:lnTo>
                        <a:pt x="1676400" y="304800"/>
                      </a:lnTo>
                      <a:lnTo>
                        <a:pt x="1027176" y="304800"/>
                      </a:lnTo>
                      <a:lnTo>
                        <a:pt x="708660" y="3048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1645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95" name="Google Shape;7795;ge48d01fb7f_0_3415"/>
                <p:cNvSpPr/>
                <p:nvPr/>
              </p:nvSpPr>
              <p:spPr>
                <a:xfrm>
                  <a:off x="5181600" y="2057400"/>
                  <a:ext cx="1676400" cy="3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400" h="304800" extrusionOk="0">
                      <a:moveTo>
                        <a:pt x="1676400" y="0"/>
                      </a:moveTo>
                      <a:lnTo>
                        <a:pt x="1676400" y="3048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lnTo>
                        <a:pt x="708660" y="0"/>
                      </a:lnTo>
                      <a:lnTo>
                        <a:pt x="1027176" y="0"/>
                      </a:lnTo>
                      <a:close/>
                    </a:path>
                  </a:pathLst>
                </a:custGeom>
                <a:solidFill>
                  <a:srgbClr val="C3996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96" name="Google Shape;7796;ge48d01fb7f_0_3415"/>
                <p:cNvSpPr/>
                <p:nvPr/>
              </p:nvSpPr>
              <p:spPr>
                <a:xfrm>
                  <a:off x="4572000" y="2057400"/>
                  <a:ext cx="6096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609600" extrusionOk="0">
                      <a:moveTo>
                        <a:pt x="609600" y="304800"/>
                      </a:moveTo>
                      <a:lnTo>
                        <a:pt x="609600" y="609600"/>
                      </a:lnTo>
                      <a:lnTo>
                        <a:pt x="304800" y="609600"/>
                      </a:lnTo>
                      <a:cubicBezTo>
                        <a:pt x="220980" y="609600"/>
                        <a:pt x="144780" y="575310"/>
                        <a:pt x="89154" y="520446"/>
                      </a:cubicBezTo>
                      <a:cubicBezTo>
                        <a:pt x="34290" y="464820"/>
                        <a:pt x="0" y="388620"/>
                        <a:pt x="0" y="304800"/>
                      </a:cubicBezTo>
                      <a:cubicBezTo>
                        <a:pt x="0" y="136398"/>
                        <a:pt x="136398" y="0"/>
                        <a:pt x="304800" y="0"/>
                      </a:cubicBezTo>
                      <a:lnTo>
                        <a:pt x="609600" y="0"/>
                      </a:lnTo>
                      <a:close/>
                    </a:path>
                  </a:pathLst>
                </a:custGeom>
                <a:solidFill>
                  <a:srgbClr val="AAB2B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97" name="Google Shape;7797;ge48d01fb7f_0_3415"/>
                <p:cNvSpPr/>
                <p:nvPr/>
              </p:nvSpPr>
              <p:spPr>
                <a:xfrm>
                  <a:off x="6858000" y="2057400"/>
                  <a:ext cx="6096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609600" extrusionOk="0">
                      <a:moveTo>
                        <a:pt x="537972" y="201930"/>
                      </a:moveTo>
                      <a:cubicBezTo>
                        <a:pt x="581406" y="217932"/>
                        <a:pt x="609600" y="259080"/>
                        <a:pt x="609600" y="304800"/>
                      </a:cubicBezTo>
                      <a:cubicBezTo>
                        <a:pt x="609600" y="350520"/>
                        <a:pt x="581406" y="391668"/>
                        <a:pt x="537972" y="407670"/>
                      </a:cubicBezTo>
                      <a:lnTo>
                        <a:pt x="304800" y="495300"/>
                      </a:lnTo>
                      <a:lnTo>
                        <a:pt x="0" y="6096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lnTo>
                        <a:pt x="304800" y="114300"/>
                      </a:lnTo>
                      <a:close/>
                    </a:path>
                  </a:pathLst>
                </a:custGeom>
                <a:solidFill>
                  <a:srgbClr val="AAB2B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98" name="Google Shape;7798;ge48d01fb7f_0_3415"/>
                <p:cNvSpPr/>
                <p:nvPr/>
              </p:nvSpPr>
              <p:spPr>
                <a:xfrm>
                  <a:off x="7162800" y="1752600"/>
                  <a:ext cx="1219200" cy="12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9200" h="1219200" extrusionOk="0">
                      <a:moveTo>
                        <a:pt x="1219200" y="152400"/>
                      </a:moveTo>
                      <a:lnTo>
                        <a:pt x="1219200" y="1066800"/>
                      </a:lnTo>
                      <a:cubicBezTo>
                        <a:pt x="1219200" y="1150620"/>
                        <a:pt x="1150620" y="1219200"/>
                        <a:pt x="1066800" y="1219200"/>
                      </a:cubicBezTo>
                      <a:lnTo>
                        <a:pt x="685800" y="1219200"/>
                      </a:lnTo>
                      <a:lnTo>
                        <a:pt x="152400" y="1219200"/>
                      </a:lnTo>
                      <a:cubicBezTo>
                        <a:pt x="68580" y="1219200"/>
                        <a:pt x="0" y="1150620"/>
                        <a:pt x="0" y="1066800"/>
                      </a:cubicBezTo>
                      <a:lnTo>
                        <a:pt x="0" y="800100"/>
                      </a:lnTo>
                      <a:lnTo>
                        <a:pt x="233172" y="712470"/>
                      </a:lnTo>
                      <a:cubicBezTo>
                        <a:pt x="276606" y="696468"/>
                        <a:pt x="304800" y="655320"/>
                        <a:pt x="304800" y="609600"/>
                      </a:cubicBezTo>
                      <a:cubicBezTo>
                        <a:pt x="304800" y="563880"/>
                        <a:pt x="276606" y="522732"/>
                        <a:pt x="233172" y="506730"/>
                      </a:cubicBezTo>
                      <a:lnTo>
                        <a:pt x="0" y="419100"/>
                      </a:lnTo>
                      <a:lnTo>
                        <a:pt x="0" y="152400"/>
                      </a:lnTo>
                      <a:cubicBezTo>
                        <a:pt x="0" y="68580"/>
                        <a:pt x="68580" y="0"/>
                        <a:pt x="152400" y="0"/>
                      </a:cubicBezTo>
                      <a:lnTo>
                        <a:pt x="1066800" y="0"/>
                      </a:lnTo>
                      <a:cubicBezTo>
                        <a:pt x="1150620" y="0"/>
                        <a:pt x="1219200" y="68580"/>
                        <a:pt x="1219200" y="152400"/>
                      </a:cubicBezTo>
                      <a:close/>
                    </a:path>
                  </a:pathLst>
                </a:custGeom>
                <a:solidFill>
                  <a:srgbClr val="88BF4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799" name="Google Shape;7799;ge48d01fb7f_0_3415"/>
              <p:cNvGrpSpPr/>
              <p:nvPr/>
            </p:nvGrpSpPr>
            <p:grpSpPr>
              <a:xfrm>
                <a:off x="3733800" y="1066800"/>
                <a:ext cx="4724400" cy="4724400"/>
                <a:chOff x="3733800" y="1066800"/>
                <a:chExt cx="4724400" cy="4724400"/>
              </a:xfrm>
            </p:grpSpPr>
            <p:sp>
              <p:nvSpPr>
                <p:cNvPr id="7800" name="Google Shape;7800;ge48d01fb7f_0_3415"/>
                <p:cNvSpPr/>
                <p:nvPr/>
              </p:nvSpPr>
              <p:spPr>
                <a:xfrm>
                  <a:off x="3733800" y="1066800"/>
                  <a:ext cx="4724400" cy="472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4400" h="4724400" extrusionOk="0">
                      <a:moveTo>
                        <a:pt x="4572000" y="1967179"/>
                      </a:moveTo>
                      <a:cubicBezTo>
                        <a:pt x="4660468" y="1935632"/>
                        <a:pt x="4724400" y="1851812"/>
                        <a:pt x="4724400" y="1752600"/>
                      </a:cubicBezTo>
                      <a:lnTo>
                        <a:pt x="4724400" y="838200"/>
                      </a:lnTo>
                      <a:cubicBezTo>
                        <a:pt x="4724400" y="712165"/>
                        <a:pt x="4621835" y="609600"/>
                        <a:pt x="4495800" y="609600"/>
                      </a:cubicBezTo>
                      <a:lnTo>
                        <a:pt x="3581400" y="609600"/>
                      </a:lnTo>
                      <a:cubicBezTo>
                        <a:pt x="3455365" y="609600"/>
                        <a:pt x="3352800" y="712165"/>
                        <a:pt x="3352800" y="838200"/>
                      </a:cubicBezTo>
                      <a:lnTo>
                        <a:pt x="3352800" y="994943"/>
                      </a:lnTo>
                      <a:lnTo>
                        <a:pt x="3137992" y="914400"/>
                      </a:lnTo>
                      <a:lnTo>
                        <a:pt x="2531059" y="914400"/>
                      </a:lnTo>
                      <a:cubicBezTo>
                        <a:pt x="2364791" y="373380"/>
                        <a:pt x="1865605" y="0"/>
                        <a:pt x="1295400" y="0"/>
                      </a:cubicBezTo>
                      <a:cubicBezTo>
                        <a:pt x="581101" y="0"/>
                        <a:pt x="0" y="581101"/>
                        <a:pt x="0" y="1295400"/>
                      </a:cubicBezTo>
                      <a:cubicBezTo>
                        <a:pt x="0" y="1904543"/>
                        <a:pt x="423139" y="2415464"/>
                        <a:pt x="990600" y="2553081"/>
                      </a:cubicBezTo>
                      <a:lnTo>
                        <a:pt x="990600" y="2819400"/>
                      </a:lnTo>
                      <a:cubicBezTo>
                        <a:pt x="990600" y="2860319"/>
                        <a:pt x="1002259" y="2898191"/>
                        <a:pt x="1021156" y="2931490"/>
                      </a:cubicBezTo>
                      <a:cubicBezTo>
                        <a:pt x="957224" y="2972029"/>
                        <a:pt x="914400" y="3043047"/>
                        <a:pt x="914400" y="3124200"/>
                      </a:cubicBezTo>
                      <a:lnTo>
                        <a:pt x="914400" y="4343400"/>
                      </a:lnTo>
                      <a:cubicBezTo>
                        <a:pt x="914400" y="4553484"/>
                        <a:pt x="1085317" y="4724400"/>
                        <a:pt x="1295400" y="4724400"/>
                      </a:cubicBezTo>
                      <a:cubicBezTo>
                        <a:pt x="1479347" y="4724400"/>
                        <a:pt x="1633271" y="4593260"/>
                        <a:pt x="1668704" y="4419600"/>
                      </a:cubicBezTo>
                      <a:lnTo>
                        <a:pt x="4191000" y="4419600"/>
                      </a:lnTo>
                      <a:cubicBezTo>
                        <a:pt x="4485132" y="4419600"/>
                        <a:pt x="4724400" y="4180256"/>
                        <a:pt x="4724400" y="3886200"/>
                      </a:cubicBezTo>
                      <a:cubicBezTo>
                        <a:pt x="4724400" y="3760165"/>
                        <a:pt x="4621835" y="3657600"/>
                        <a:pt x="4495800" y="3657600"/>
                      </a:cubicBezTo>
                      <a:lnTo>
                        <a:pt x="4493819" y="3657600"/>
                      </a:lnTo>
                      <a:cubicBezTo>
                        <a:pt x="4542206" y="3593744"/>
                        <a:pt x="4572000" y="3515106"/>
                        <a:pt x="4572000" y="3429000"/>
                      </a:cubicBezTo>
                      <a:close/>
                      <a:moveTo>
                        <a:pt x="3505200" y="838200"/>
                      </a:moveTo>
                      <a:cubicBezTo>
                        <a:pt x="3505200" y="796138"/>
                        <a:pt x="3539414" y="762000"/>
                        <a:pt x="3581400" y="762000"/>
                      </a:cubicBezTo>
                      <a:lnTo>
                        <a:pt x="4495800" y="762000"/>
                      </a:lnTo>
                      <a:cubicBezTo>
                        <a:pt x="4537786" y="762000"/>
                        <a:pt x="4572000" y="796138"/>
                        <a:pt x="4572000" y="838200"/>
                      </a:cubicBezTo>
                      <a:lnTo>
                        <a:pt x="4572000" y="1752600"/>
                      </a:lnTo>
                      <a:cubicBezTo>
                        <a:pt x="4572000" y="1794662"/>
                        <a:pt x="4537786" y="1828800"/>
                        <a:pt x="4495800" y="1828800"/>
                      </a:cubicBezTo>
                      <a:lnTo>
                        <a:pt x="4114800" y="1828800"/>
                      </a:lnTo>
                      <a:lnTo>
                        <a:pt x="3581400" y="1828800"/>
                      </a:lnTo>
                      <a:cubicBezTo>
                        <a:pt x="3539414" y="1828800"/>
                        <a:pt x="3505200" y="1794662"/>
                        <a:pt x="3505200" y="1752600"/>
                      </a:cubicBezTo>
                      <a:lnTo>
                        <a:pt x="3505200" y="1538707"/>
                      </a:lnTo>
                      <a:lnTo>
                        <a:pt x="3603803" y="1501750"/>
                      </a:lnTo>
                      <a:lnTo>
                        <a:pt x="3810000" y="1707947"/>
                      </a:lnTo>
                      <a:lnTo>
                        <a:pt x="4473474" y="1044473"/>
                      </a:lnTo>
                      <a:lnTo>
                        <a:pt x="4365727" y="936727"/>
                      </a:lnTo>
                      <a:lnTo>
                        <a:pt x="3810000" y="1492453"/>
                      </a:lnTo>
                      <a:lnTo>
                        <a:pt x="3749421" y="1431874"/>
                      </a:lnTo>
                      <a:cubicBezTo>
                        <a:pt x="3786911" y="1397203"/>
                        <a:pt x="3810000" y="1348130"/>
                        <a:pt x="3810000" y="1295400"/>
                      </a:cubicBezTo>
                      <a:cubicBezTo>
                        <a:pt x="3810000" y="1218286"/>
                        <a:pt x="3761461" y="1148258"/>
                        <a:pt x="3689223" y="1121054"/>
                      </a:cubicBezTo>
                      <a:lnTo>
                        <a:pt x="3505200" y="1052093"/>
                      </a:lnTo>
                      <a:close/>
                      <a:moveTo>
                        <a:pt x="3810000" y="3352800"/>
                      </a:moveTo>
                      <a:lnTo>
                        <a:pt x="3657600" y="3352800"/>
                      </a:lnTo>
                      <a:lnTo>
                        <a:pt x="3657600" y="2286000"/>
                      </a:lnTo>
                      <a:lnTo>
                        <a:pt x="3810000" y="2286000"/>
                      </a:lnTo>
                      <a:close/>
                      <a:moveTo>
                        <a:pt x="3505200" y="2133600"/>
                      </a:moveTo>
                      <a:lnTo>
                        <a:pt x="3505200" y="3352800"/>
                      </a:lnTo>
                      <a:lnTo>
                        <a:pt x="3352800" y="3352800"/>
                      </a:lnTo>
                      <a:lnTo>
                        <a:pt x="3352800" y="2286000"/>
                      </a:lnTo>
                      <a:lnTo>
                        <a:pt x="2895600" y="2286000"/>
                      </a:lnTo>
                      <a:lnTo>
                        <a:pt x="2895600" y="3352800"/>
                      </a:lnTo>
                      <a:lnTo>
                        <a:pt x="2743200" y="3352800"/>
                      </a:lnTo>
                      <a:lnTo>
                        <a:pt x="2743200" y="2590800"/>
                      </a:lnTo>
                      <a:lnTo>
                        <a:pt x="2286000" y="2590800"/>
                      </a:lnTo>
                      <a:lnTo>
                        <a:pt x="2286000" y="3352800"/>
                      </a:lnTo>
                      <a:lnTo>
                        <a:pt x="1981200" y="3352800"/>
                      </a:lnTo>
                      <a:lnTo>
                        <a:pt x="1981200" y="2393137"/>
                      </a:lnTo>
                      <a:cubicBezTo>
                        <a:pt x="2146630" y="2289505"/>
                        <a:pt x="2287600" y="2149069"/>
                        <a:pt x="2392299" y="1981200"/>
                      </a:cubicBezTo>
                      <a:lnTo>
                        <a:pt x="3581400" y="1981200"/>
                      </a:lnTo>
                      <a:lnTo>
                        <a:pt x="4114800" y="1981200"/>
                      </a:lnTo>
                      <a:lnTo>
                        <a:pt x="4114800" y="3352800"/>
                      </a:lnTo>
                      <a:lnTo>
                        <a:pt x="3962400" y="3352800"/>
                      </a:lnTo>
                      <a:lnTo>
                        <a:pt x="3962400" y="2133600"/>
                      </a:lnTo>
                      <a:close/>
                      <a:moveTo>
                        <a:pt x="3200400" y="3352800"/>
                      </a:moveTo>
                      <a:lnTo>
                        <a:pt x="3048000" y="3352800"/>
                      </a:lnTo>
                      <a:lnTo>
                        <a:pt x="3048000" y="2438400"/>
                      </a:lnTo>
                      <a:lnTo>
                        <a:pt x="3200400" y="2438400"/>
                      </a:lnTo>
                      <a:close/>
                      <a:moveTo>
                        <a:pt x="2590800" y="3352800"/>
                      </a:moveTo>
                      <a:lnTo>
                        <a:pt x="2438400" y="3352800"/>
                      </a:lnTo>
                      <a:lnTo>
                        <a:pt x="2438400" y="2743200"/>
                      </a:lnTo>
                      <a:lnTo>
                        <a:pt x="2590800" y="2743200"/>
                      </a:lnTo>
                      <a:close/>
                      <a:moveTo>
                        <a:pt x="3635655" y="1327023"/>
                      </a:moveTo>
                      <a:lnTo>
                        <a:pt x="3200400" y="1490243"/>
                      </a:lnTo>
                      <a:lnTo>
                        <a:pt x="3200400" y="1100557"/>
                      </a:lnTo>
                      <a:lnTo>
                        <a:pt x="3635578" y="1263701"/>
                      </a:lnTo>
                      <a:cubicBezTo>
                        <a:pt x="3648761" y="1268654"/>
                        <a:pt x="3657600" y="1281379"/>
                        <a:pt x="3657600" y="1295400"/>
                      </a:cubicBezTo>
                      <a:cubicBezTo>
                        <a:pt x="3657600" y="1309421"/>
                        <a:pt x="3648761" y="1322146"/>
                        <a:pt x="3635655" y="1327023"/>
                      </a:cubicBezTo>
                      <a:close/>
                      <a:moveTo>
                        <a:pt x="3048000" y="1219200"/>
                      </a:moveTo>
                      <a:lnTo>
                        <a:pt x="1524000" y="1219200"/>
                      </a:lnTo>
                      <a:lnTo>
                        <a:pt x="1524000" y="1066800"/>
                      </a:lnTo>
                      <a:lnTo>
                        <a:pt x="3048000" y="1066800"/>
                      </a:lnTo>
                      <a:close/>
                      <a:moveTo>
                        <a:pt x="1143000" y="1524000"/>
                      </a:moveTo>
                      <a:cubicBezTo>
                        <a:pt x="1016965" y="1524000"/>
                        <a:pt x="914400" y="1421435"/>
                        <a:pt x="914400" y="1295400"/>
                      </a:cubicBezTo>
                      <a:cubicBezTo>
                        <a:pt x="914400" y="1169365"/>
                        <a:pt x="1016965" y="1066800"/>
                        <a:pt x="1143000" y="1066800"/>
                      </a:cubicBezTo>
                      <a:lnTo>
                        <a:pt x="1371600" y="1066800"/>
                      </a:lnTo>
                      <a:lnTo>
                        <a:pt x="1371600" y="1524000"/>
                      </a:lnTo>
                      <a:close/>
                      <a:moveTo>
                        <a:pt x="1143000" y="914400"/>
                      </a:moveTo>
                      <a:cubicBezTo>
                        <a:pt x="932917" y="914400"/>
                        <a:pt x="762000" y="1085317"/>
                        <a:pt x="762000" y="1295400"/>
                      </a:cubicBezTo>
                      <a:cubicBezTo>
                        <a:pt x="762000" y="1505483"/>
                        <a:pt x="932917" y="1676400"/>
                        <a:pt x="1143000" y="1676400"/>
                      </a:cubicBezTo>
                      <a:lnTo>
                        <a:pt x="2040484" y="1676400"/>
                      </a:lnTo>
                      <a:cubicBezTo>
                        <a:pt x="1898675" y="1953616"/>
                        <a:pt x="1611935" y="2133600"/>
                        <a:pt x="1295400" y="2133600"/>
                      </a:cubicBezTo>
                      <a:cubicBezTo>
                        <a:pt x="833247" y="2133600"/>
                        <a:pt x="457200" y="1757553"/>
                        <a:pt x="457200" y="1295400"/>
                      </a:cubicBezTo>
                      <a:cubicBezTo>
                        <a:pt x="457200" y="833247"/>
                        <a:pt x="833247" y="457200"/>
                        <a:pt x="1295400" y="457200"/>
                      </a:cubicBezTo>
                      <a:cubicBezTo>
                        <a:pt x="1611859" y="457200"/>
                        <a:pt x="1898675" y="637184"/>
                        <a:pt x="2040484" y="914400"/>
                      </a:cubicBezTo>
                      <a:close/>
                      <a:moveTo>
                        <a:pt x="1524000" y="1524000"/>
                      </a:moveTo>
                      <a:lnTo>
                        <a:pt x="1524000" y="1371600"/>
                      </a:lnTo>
                      <a:lnTo>
                        <a:pt x="3048000" y="1371600"/>
                      </a:lnTo>
                      <a:lnTo>
                        <a:pt x="3048000" y="1524000"/>
                      </a:lnTo>
                      <a:close/>
                      <a:moveTo>
                        <a:pt x="3137992" y="1676400"/>
                      </a:moveTo>
                      <a:lnTo>
                        <a:pt x="3352800" y="1595857"/>
                      </a:lnTo>
                      <a:lnTo>
                        <a:pt x="3352800" y="1752600"/>
                      </a:lnTo>
                      <a:cubicBezTo>
                        <a:pt x="3352800" y="1779422"/>
                        <a:pt x="3358286" y="1804873"/>
                        <a:pt x="3366821" y="1828800"/>
                      </a:cubicBezTo>
                      <a:lnTo>
                        <a:pt x="2474671" y="1828800"/>
                      </a:lnTo>
                      <a:cubicBezTo>
                        <a:pt x="2496769" y="1779803"/>
                        <a:pt x="2515057" y="1728673"/>
                        <a:pt x="2531135" y="1676400"/>
                      </a:cubicBezTo>
                      <a:close/>
                      <a:moveTo>
                        <a:pt x="152400" y="1295400"/>
                      </a:moveTo>
                      <a:cubicBezTo>
                        <a:pt x="152400" y="665150"/>
                        <a:pt x="665150" y="152400"/>
                        <a:pt x="1295400" y="152400"/>
                      </a:cubicBezTo>
                      <a:cubicBezTo>
                        <a:pt x="1782699" y="152400"/>
                        <a:pt x="2211934" y="461162"/>
                        <a:pt x="2371725" y="914400"/>
                      </a:cubicBezTo>
                      <a:lnTo>
                        <a:pt x="2208276" y="914400"/>
                      </a:lnTo>
                      <a:cubicBezTo>
                        <a:pt x="2055190" y="547802"/>
                        <a:pt x="1695374" y="304800"/>
                        <a:pt x="1295400" y="304800"/>
                      </a:cubicBezTo>
                      <a:cubicBezTo>
                        <a:pt x="749198" y="304800"/>
                        <a:pt x="304800" y="749198"/>
                        <a:pt x="304800" y="1295400"/>
                      </a:cubicBezTo>
                      <a:cubicBezTo>
                        <a:pt x="304800" y="1841602"/>
                        <a:pt x="749198" y="2286000"/>
                        <a:pt x="1295400" y="2286000"/>
                      </a:cubicBezTo>
                      <a:cubicBezTo>
                        <a:pt x="1695374" y="2286000"/>
                        <a:pt x="2055190" y="2042998"/>
                        <a:pt x="2208276" y="1676400"/>
                      </a:cubicBezTo>
                      <a:lnTo>
                        <a:pt x="2371725" y="1676400"/>
                      </a:lnTo>
                      <a:cubicBezTo>
                        <a:pt x="2211934" y="2129638"/>
                        <a:pt x="1782699" y="2438400"/>
                        <a:pt x="1295400" y="2438400"/>
                      </a:cubicBezTo>
                      <a:cubicBezTo>
                        <a:pt x="665150" y="2438400"/>
                        <a:pt x="152400" y="1925650"/>
                        <a:pt x="152400" y="1295400"/>
                      </a:cubicBezTo>
                      <a:close/>
                      <a:moveTo>
                        <a:pt x="1295400" y="2590800"/>
                      </a:moveTo>
                      <a:cubicBezTo>
                        <a:pt x="1346911" y="2590800"/>
                        <a:pt x="1397584" y="2586685"/>
                        <a:pt x="1447800" y="2580742"/>
                      </a:cubicBezTo>
                      <a:lnTo>
                        <a:pt x="1447800" y="2819400"/>
                      </a:lnTo>
                      <a:cubicBezTo>
                        <a:pt x="1447800" y="2861462"/>
                        <a:pt x="1413586" y="2895600"/>
                        <a:pt x="1371600" y="2895600"/>
                      </a:cubicBezTo>
                      <a:lnTo>
                        <a:pt x="1219200" y="2895600"/>
                      </a:lnTo>
                      <a:cubicBezTo>
                        <a:pt x="1177214" y="2895600"/>
                        <a:pt x="1143000" y="2861462"/>
                        <a:pt x="1143000" y="2819400"/>
                      </a:cubicBezTo>
                      <a:lnTo>
                        <a:pt x="1143000" y="2581047"/>
                      </a:lnTo>
                      <a:cubicBezTo>
                        <a:pt x="1193063" y="2586914"/>
                        <a:pt x="1243737" y="2590800"/>
                        <a:pt x="1295400" y="2590800"/>
                      </a:cubicBezTo>
                      <a:close/>
                      <a:moveTo>
                        <a:pt x="1524000" y="4343400"/>
                      </a:moveTo>
                      <a:cubicBezTo>
                        <a:pt x="1524000" y="4469435"/>
                        <a:pt x="1421435" y="4572000"/>
                        <a:pt x="1295400" y="4572000"/>
                      </a:cubicBezTo>
                      <a:cubicBezTo>
                        <a:pt x="1169365" y="4572000"/>
                        <a:pt x="1066800" y="4469435"/>
                        <a:pt x="1066800" y="4343400"/>
                      </a:cubicBezTo>
                      <a:lnTo>
                        <a:pt x="1066800" y="3124200"/>
                      </a:lnTo>
                      <a:cubicBezTo>
                        <a:pt x="1066800" y="3082138"/>
                        <a:pt x="1101014" y="3048000"/>
                        <a:pt x="1143000" y="3048000"/>
                      </a:cubicBezTo>
                      <a:lnTo>
                        <a:pt x="1219200" y="3048000"/>
                      </a:lnTo>
                      <a:lnTo>
                        <a:pt x="1371600" y="3048000"/>
                      </a:lnTo>
                      <a:lnTo>
                        <a:pt x="1447800" y="3048000"/>
                      </a:lnTo>
                      <a:cubicBezTo>
                        <a:pt x="1489786" y="3048000"/>
                        <a:pt x="1524000" y="3082138"/>
                        <a:pt x="1524000" y="3124200"/>
                      </a:cubicBezTo>
                      <a:close/>
                      <a:moveTo>
                        <a:pt x="4572000" y="3886200"/>
                      </a:moveTo>
                      <a:cubicBezTo>
                        <a:pt x="4572000" y="4096284"/>
                        <a:pt x="4401084" y="4267200"/>
                        <a:pt x="4191000" y="4267200"/>
                      </a:cubicBezTo>
                      <a:lnTo>
                        <a:pt x="1676400" y="4267200"/>
                      </a:lnTo>
                      <a:lnTo>
                        <a:pt x="1676400" y="3810000"/>
                      </a:lnTo>
                      <a:lnTo>
                        <a:pt x="4191000" y="3810000"/>
                      </a:lnTo>
                      <a:lnTo>
                        <a:pt x="4495800" y="3810000"/>
                      </a:lnTo>
                      <a:cubicBezTo>
                        <a:pt x="4537786" y="3810000"/>
                        <a:pt x="4572000" y="3844138"/>
                        <a:pt x="4572000" y="3886200"/>
                      </a:cubicBezTo>
                      <a:close/>
                      <a:moveTo>
                        <a:pt x="1676400" y="3657600"/>
                      </a:moveTo>
                      <a:lnTo>
                        <a:pt x="1676400" y="3124200"/>
                      </a:lnTo>
                      <a:cubicBezTo>
                        <a:pt x="1676400" y="3043047"/>
                        <a:pt x="1633576" y="2972029"/>
                        <a:pt x="1569644" y="2931490"/>
                      </a:cubicBezTo>
                      <a:cubicBezTo>
                        <a:pt x="1588541" y="2898191"/>
                        <a:pt x="1600200" y="2860319"/>
                        <a:pt x="1600200" y="2819400"/>
                      </a:cubicBezTo>
                      <a:lnTo>
                        <a:pt x="1600200" y="2553843"/>
                      </a:lnTo>
                      <a:cubicBezTo>
                        <a:pt x="1679296" y="2534641"/>
                        <a:pt x="1755724" y="2508428"/>
                        <a:pt x="1828800" y="2475281"/>
                      </a:cubicBezTo>
                      <a:lnTo>
                        <a:pt x="1828800" y="3352800"/>
                      </a:lnTo>
                      <a:cubicBezTo>
                        <a:pt x="1828800" y="3436849"/>
                        <a:pt x="1897151" y="3505200"/>
                        <a:pt x="1981200" y="3505200"/>
                      </a:cubicBezTo>
                      <a:lnTo>
                        <a:pt x="4114800" y="3505200"/>
                      </a:lnTo>
                      <a:cubicBezTo>
                        <a:pt x="4198849" y="3505200"/>
                        <a:pt x="4267200" y="3436849"/>
                        <a:pt x="4267200" y="3352800"/>
                      </a:cubicBezTo>
                      <a:lnTo>
                        <a:pt x="4267200" y="1981200"/>
                      </a:lnTo>
                      <a:lnTo>
                        <a:pt x="4419600" y="1981200"/>
                      </a:lnTo>
                      <a:lnTo>
                        <a:pt x="4419600" y="3429000"/>
                      </a:lnTo>
                      <a:cubicBezTo>
                        <a:pt x="4419600" y="3555035"/>
                        <a:pt x="4317035" y="3657600"/>
                        <a:pt x="4191000" y="365760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01" name="Google Shape;7801;ge48d01fb7f_0_3415"/>
                <p:cNvSpPr/>
                <p:nvPr/>
              </p:nvSpPr>
              <p:spPr>
                <a:xfrm>
                  <a:off x="72390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02" name="Google Shape;7802;ge48d01fb7f_0_3415"/>
                <p:cNvSpPr/>
                <p:nvPr/>
              </p:nvSpPr>
              <p:spPr>
                <a:xfrm>
                  <a:off x="78486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03" name="Google Shape;7803;ge48d01fb7f_0_3415"/>
                <p:cNvSpPr/>
                <p:nvPr/>
              </p:nvSpPr>
              <p:spPr>
                <a:xfrm>
                  <a:off x="75438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7804" name="Google Shape;7804;ge48d01fb7f_0_3415"/>
          <p:cNvGrpSpPr/>
          <p:nvPr/>
        </p:nvGrpSpPr>
        <p:grpSpPr>
          <a:xfrm>
            <a:off x="-812316" y="238814"/>
            <a:ext cx="896700" cy="896700"/>
            <a:chOff x="-812316" y="238814"/>
            <a:chExt cx="896700" cy="896700"/>
          </a:xfrm>
        </p:grpSpPr>
        <p:sp>
          <p:nvSpPr>
            <p:cNvPr id="7805" name="Google Shape;7805;ge48d01fb7f_0_3415"/>
            <p:cNvSpPr/>
            <p:nvPr/>
          </p:nvSpPr>
          <p:spPr>
            <a:xfrm>
              <a:off x="-812316" y="238814"/>
              <a:ext cx="896700" cy="8967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6" name="Google Shape;7806;ge48d01fb7f_0_3415"/>
            <p:cNvSpPr/>
            <p:nvPr/>
          </p:nvSpPr>
          <p:spPr>
            <a:xfrm>
              <a:off x="-726564" y="313725"/>
              <a:ext cx="746100" cy="746100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807" name="Google Shape;7807;ge48d01fb7f_0_3415"/>
            <p:cNvGrpSpPr/>
            <p:nvPr/>
          </p:nvGrpSpPr>
          <p:grpSpPr>
            <a:xfrm>
              <a:off x="-573553" y="396189"/>
              <a:ext cx="442606" cy="542464"/>
              <a:chOff x="4819650" y="1862137"/>
              <a:chExt cx="2558414" cy="3135630"/>
            </a:xfrm>
          </p:grpSpPr>
          <p:sp>
            <p:nvSpPr>
              <p:cNvPr id="7808" name="Google Shape;7808;ge48d01fb7f_0_3415"/>
              <p:cNvSpPr/>
              <p:nvPr/>
            </p:nvSpPr>
            <p:spPr>
              <a:xfrm>
                <a:off x="6353175" y="3360420"/>
                <a:ext cx="621029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621029" h="45720" extrusionOk="0">
                    <a:moveTo>
                      <a:pt x="38100" y="20002"/>
                    </a:moveTo>
                    <a:lnTo>
                      <a:pt x="0" y="32385"/>
                    </a:lnTo>
                    <a:cubicBezTo>
                      <a:pt x="11430" y="39052"/>
                      <a:pt x="27622" y="44767"/>
                      <a:pt x="50483" y="44767"/>
                    </a:cubicBezTo>
                    <a:cubicBezTo>
                      <a:pt x="51435" y="44767"/>
                      <a:pt x="53340" y="44767"/>
                      <a:pt x="54292" y="44767"/>
                    </a:cubicBezTo>
                    <a:cubicBezTo>
                      <a:pt x="58103" y="44767"/>
                      <a:pt x="60960" y="44767"/>
                      <a:pt x="63817" y="45720"/>
                    </a:cubicBezTo>
                    <a:lnTo>
                      <a:pt x="604838" y="45720"/>
                    </a:lnTo>
                    <a:cubicBezTo>
                      <a:pt x="610553" y="30480"/>
                      <a:pt x="616268" y="15240"/>
                      <a:pt x="621030" y="0"/>
                    </a:cubicBezTo>
                    <a:lnTo>
                      <a:pt x="83820" y="0"/>
                    </a:lnTo>
                    <a:cubicBezTo>
                      <a:pt x="70485" y="7620"/>
                      <a:pt x="55245" y="14288"/>
                      <a:pt x="38100" y="200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09" name="Google Shape;7809;ge48d01fb7f_0_3415"/>
              <p:cNvSpPr/>
              <p:nvPr/>
            </p:nvSpPr>
            <p:spPr>
              <a:xfrm>
                <a:off x="5218747" y="3360420"/>
                <a:ext cx="625792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625792" h="45720" extrusionOk="0">
                    <a:moveTo>
                      <a:pt x="570548" y="44767"/>
                    </a:moveTo>
                    <a:cubicBezTo>
                      <a:pt x="572453" y="44767"/>
                      <a:pt x="573405" y="44767"/>
                      <a:pt x="575310" y="44767"/>
                    </a:cubicBezTo>
                    <a:cubicBezTo>
                      <a:pt x="599123" y="44767"/>
                      <a:pt x="614363" y="39052"/>
                      <a:pt x="625793" y="32385"/>
                    </a:cubicBezTo>
                    <a:lnTo>
                      <a:pt x="587693" y="20002"/>
                    </a:lnTo>
                    <a:cubicBezTo>
                      <a:pt x="570548" y="14288"/>
                      <a:pt x="555307" y="7620"/>
                      <a:pt x="541020" y="0"/>
                    </a:cubicBezTo>
                    <a:lnTo>
                      <a:pt x="0" y="0"/>
                    </a:lnTo>
                    <a:cubicBezTo>
                      <a:pt x="4763" y="15240"/>
                      <a:pt x="10477" y="30480"/>
                      <a:pt x="16192" y="45720"/>
                    </a:cubicBezTo>
                    <a:lnTo>
                      <a:pt x="561023" y="45720"/>
                    </a:lnTo>
                    <a:cubicBezTo>
                      <a:pt x="563880" y="44767"/>
                      <a:pt x="566738" y="44767"/>
                      <a:pt x="570548" y="4476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10" name="Google Shape;7810;ge48d01fb7f_0_3415"/>
              <p:cNvSpPr/>
              <p:nvPr/>
            </p:nvSpPr>
            <p:spPr>
              <a:xfrm>
                <a:off x="6231254" y="3445192"/>
                <a:ext cx="710565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710565" h="45720" extrusionOk="0">
                    <a:moveTo>
                      <a:pt x="188595" y="953"/>
                    </a:moveTo>
                    <a:cubicBezTo>
                      <a:pt x="167640" y="14288"/>
                      <a:pt x="124778" y="27623"/>
                      <a:pt x="81915" y="27623"/>
                    </a:cubicBezTo>
                    <a:lnTo>
                      <a:pt x="80963" y="27623"/>
                    </a:lnTo>
                    <a:cubicBezTo>
                      <a:pt x="77153" y="27623"/>
                      <a:pt x="73342" y="26670"/>
                      <a:pt x="70485" y="25717"/>
                    </a:cubicBezTo>
                    <a:cubicBezTo>
                      <a:pt x="57150" y="33338"/>
                      <a:pt x="26670" y="41910"/>
                      <a:pt x="0" y="45720"/>
                    </a:cubicBezTo>
                    <a:lnTo>
                      <a:pt x="688658" y="45720"/>
                    </a:lnTo>
                    <a:cubicBezTo>
                      <a:pt x="696278" y="30480"/>
                      <a:pt x="703898" y="15240"/>
                      <a:pt x="710565" y="0"/>
                    </a:cubicBezTo>
                    <a:lnTo>
                      <a:pt x="189548" y="0"/>
                    </a:lnTo>
                    <a:cubicBezTo>
                      <a:pt x="189548" y="953"/>
                      <a:pt x="189548" y="953"/>
                      <a:pt x="188595" y="95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11" name="Google Shape;7811;ge48d01fb7f_0_3415"/>
              <p:cNvSpPr/>
              <p:nvPr/>
            </p:nvSpPr>
            <p:spPr>
              <a:xfrm>
                <a:off x="5252085" y="3446145"/>
                <a:ext cx="714374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714374" h="45720" extrusionOk="0">
                    <a:moveTo>
                      <a:pt x="643890" y="25717"/>
                    </a:moveTo>
                    <a:cubicBezTo>
                      <a:pt x="641032" y="26670"/>
                      <a:pt x="637223" y="27622"/>
                      <a:pt x="633413" y="27622"/>
                    </a:cubicBezTo>
                    <a:lnTo>
                      <a:pt x="632460" y="27622"/>
                    </a:lnTo>
                    <a:cubicBezTo>
                      <a:pt x="589598" y="27622"/>
                      <a:pt x="546735" y="14288"/>
                      <a:pt x="525780" y="952"/>
                    </a:cubicBezTo>
                    <a:cubicBezTo>
                      <a:pt x="525780" y="952"/>
                      <a:pt x="524828" y="0"/>
                      <a:pt x="523875" y="0"/>
                    </a:cubicBezTo>
                    <a:lnTo>
                      <a:pt x="0" y="0"/>
                    </a:lnTo>
                    <a:cubicBezTo>
                      <a:pt x="6667" y="15240"/>
                      <a:pt x="14288" y="30480"/>
                      <a:pt x="21907" y="45720"/>
                    </a:cubicBezTo>
                    <a:lnTo>
                      <a:pt x="714375" y="45720"/>
                    </a:lnTo>
                    <a:cubicBezTo>
                      <a:pt x="687705" y="41910"/>
                      <a:pt x="657225" y="33338"/>
                      <a:pt x="643890" y="2571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12" name="Google Shape;7812;ge48d01fb7f_0_3415"/>
              <p:cNvSpPr/>
              <p:nvPr/>
            </p:nvSpPr>
            <p:spPr>
              <a:xfrm>
                <a:off x="4989989" y="1862137"/>
                <a:ext cx="2212551" cy="2412682"/>
              </a:xfrm>
              <a:custGeom>
                <a:avLst/>
                <a:gdLst/>
                <a:ahLst/>
                <a:cxnLst/>
                <a:rect l="l" t="t" r="r" b="b"/>
                <a:pathLst>
                  <a:path w="2212551" h="2412682" extrusionOk="0">
                    <a:moveTo>
                      <a:pt x="78263" y="1206818"/>
                    </a:moveTo>
                    <a:cubicBezTo>
                      <a:pt x="54450" y="1213485"/>
                      <a:pt x="36353" y="1225868"/>
                      <a:pt x="23018" y="1245870"/>
                    </a:cubicBezTo>
                    <a:cubicBezTo>
                      <a:pt x="-23655" y="1316355"/>
                      <a:pt x="10635" y="1460183"/>
                      <a:pt x="38258" y="1575435"/>
                    </a:cubicBezTo>
                    <a:cubicBezTo>
                      <a:pt x="47783" y="1616393"/>
                      <a:pt x="57308" y="1655445"/>
                      <a:pt x="61118" y="1684973"/>
                    </a:cubicBezTo>
                    <a:cubicBezTo>
                      <a:pt x="62070" y="1689735"/>
                      <a:pt x="62070" y="1695450"/>
                      <a:pt x="63023" y="1701165"/>
                    </a:cubicBezTo>
                    <a:cubicBezTo>
                      <a:pt x="67785" y="1736408"/>
                      <a:pt x="73500" y="1777365"/>
                      <a:pt x="65880" y="1802130"/>
                    </a:cubicBezTo>
                    <a:lnTo>
                      <a:pt x="63023" y="1809750"/>
                    </a:lnTo>
                    <a:lnTo>
                      <a:pt x="70643" y="1811655"/>
                    </a:lnTo>
                    <a:cubicBezTo>
                      <a:pt x="96360" y="1817370"/>
                      <a:pt x="128745" y="1842135"/>
                      <a:pt x="157320" y="1864995"/>
                    </a:cubicBezTo>
                    <a:cubicBezTo>
                      <a:pt x="161130" y="1868805"/>
                      <a:pt x="165893" y="1871663"/>
                      <a:pt x="169703" y="1874520"/>
                    </a:cubicBezTo>
                    <a:cubicBezTo>
                      <a:pt x="192563" y="1892618"/>
                      <a:pt x="222090" y="1920240"/>
                      <a:pt x="252570" y="1948815"/>
                    </a:cubicBezTo>
                    <a:cubicBezTo>
                      <a:pt x="336390" y="2027873"/>
                      <a:pt x="441165" y="2126933"/>
                      <a:pt x="524985" y="2126933"/>
                    </a:cubicBezTo>
                    <a:cubicBezTo>
                      <a:pt x="526890" y="2126933"/>
                      <a:pt x="528795" y="2126933"/>
                      <a:pt x="530700" y="2126933"/>
                    </a:cubicBezTo>
                    <a:cubicBezTo>
                      <a:pt x="554513" y="2125980"/>
                      <a:pt x="575468" y="2115503"/>
                      <a:pt x="592613" y="2098358"/>
                    </a:cubicBezTo>
                    <a:cubicBezTo>
                      <a:pt x="585945" y="2122170"/>
                      <a:pt x="587850" y="2145030"/>
                      <a:pt x="599280" y="2165985"/>
                    </a:cubicBezTo>
                    <a:cubicBezTo>
                      <a:pt x="637380" y="2241233"/>
                      <a:pt x="778350" y="2284095"/>
                      <a:pt x="891698" y="2317433"/>
                    </a:cubicBezTo>
                    <a:cubicBezTo>
                      <a:pt x="932655" y="2329815"/>
                      <a:pt x="970755" y="2341245"/>
                      <a:pt x="997425" y="2352675"/>
                    </a:cubicBezTo>
                    <a:cubicBezTo>
                      <a:pt x="1002188" y="2354580"/>
                      <a:pt x="1006950" y="2356485"/>
                      <a:pt x="1011713" y="2358390"/>
                    </a:cubicBezTo>
                    <a:cubicBezTo>
                      <a:pt x="1045050" y="2371725"/>
                      <a:pt x="1083150" y="2386965"/>
                      <a:pt x="1101248" y="2406968"/>
                    </a:cubicBezTo>
                    <a:lnTo>
                      <a:pt x="1106963" y="2412683"/>
                    </a:lnTo>
                    <a:lnTo>
                      <a:pt x="1112678" y="2406968"/>
                    </a:lnTo>
                    <a:cubicBezTo>
                      <a:pt x="1130775" y="2387918"/>
                      <a:pt x="1168875" y="2372678"/>
                      <a:pt x="1202213" y="2358390"/>
                    </a:cubicBezTo>
                    <a:cubicBezTo>
                      <a:pt x="1206975" y="2356485"/>
                      <a:pt x="1211738" y="2354580"/>
                      <a:pt x="1216500" y="2352675"/>
                    </a:cubicBezTo>
                    <a:cubicBezTo>
                      <a:pt x="1243170" y="2341245"/>
                      <a:pt x="1282223" y="2329815"/>
                      <a:pt x="1322228" y="2317433"/>
                    </a:cubicBezTo>
                    <a:cubicBezTo>
                      <a:pt x="1435575" y="2283143"/>
                      <a:pt x="1576545" y="2241233"/>
                      <a:pt x="1614645" y="2165985"/>
                    </a:cubicBezTo>
                    <a:cubicBezTo>
                      <a:pt x="1625123" y="2145030"/>
                      <a:pt x="1627028" y="2121218"/>
                      <a:pt x="1620360" y="2097405"/>
                    </a:cubicBezTo>
                    <a:cubicBezTo>
                      <a:pt x="1637505" y="2114550"/>
                      <a:pt x="1658460" y="2124075"/>
                      <a:pt x="1682273" y="2125980"/>
                    </a:cubicBezTo>
                    <a:cubicBezTo>
                      <a:pt x="1684178" y="2125980"/>
                      <a:pt x="1686083" y="2125980"/>
                      <a:pt x="1687988" y="2125980"/>
                    </a:cubicBezTo>
                    <a:cubicBezTo>
                      <a:pt x="1771808" y="2125980"/>
                      <a:pt x="1875630" y="2027873"/>
                      <a:pt x="1960403" y="1947863"/>
                    </a:cubicBezTo>
                    <a:cubicBezTo>
                      <a:pt x="1990883" y="1918335"/>
                      <a:pt x="2020410" y="1891665"/>
                      <a:pt x="2043270" y="1873568"/>
                    </a:cubicBezTo>
                    <a:cubicBezTo>
                      <a:pt x="2047080" y="1870710"/>
                      <a:pt x="2051843" y="1866900"/>
                      <a:pt x="2055653" y="1864043"/>
                    </a:cubicBezTo>
                    <a:cubicBezTo>
                      <a:pt x="2084228" y="1842135"/>
                      <a:pt x="2116613" y="1816418"/>
                      <a:pt x="2142330" y="1810703"/>
                    </a:cubicBezTo>
                    <a:lnTo>
                      <a:pt x="2149950" y="1808798"/>
                    </a:lnTo>
                    <a:lnTo>
                      <a:pt x="2147093" y="1801178"/>
                    </a:lnTo>
                    <a:cubicBezTo>
                      <a:pt x="2139473" y="1776413"/>
                      <a:pt x="2145188" y="1735455"/>
                      <a:pt x="2149950" y="1700213"/>
                    </a:cubicBezTo>
                    <a:cubicBezTo>
                      <a:pt x="2150903" y="1694498"/>
                      <a:pt x="2151855" y="1689735"/>
                      <a:pt x="2151855" y="1684020"/>
                    </a:cubicBezTo>
                    <a:cubicBezTo>
                      <a:pt x="2155665" y="1655445"/>
                      <a:pt x="2165190" y="1616393"/>
                      <a:pt x="2174715" y="1574483"/>
                    </a:cubicBezTo>
                    <a:cubicBezTo>
                      <a:pt x="2202338" y="1459230"/>
                      <a:pt x="2235675" y="1315403"/>
                      <a:pt x="2189955" y="1244918"/>
                    </a:cubicBezTo>
                    <a:cubicBezTo>
                      <a:pt x="2176620" y="1224915"/>
                      <a:pt x="2157570" y="1211580"/>
                      <a:pt x="2133758" y="1205865"/>
                    </a:cubicBezTo>
                    <a:cubicBezTo>
                      <a:pt x="2157570" y="1199198"/>
                      <a:pt x="2175668" y="1186815"/>
                      <a:pt x="2189003" y="1166813"/>
                    </a:cubicBezTo>
                    <a:cubicBezTo>
                      <a:pt x="2235675" y="1096328"/>
                      <a:pt x="2201385" y="952500"/>
                      <a:pt x="2173763" y="837248"/>
                    </a:cubicBezTo>
                    <a:cubicBezTo>
                      <a:pt x="2164238" y="796290"/>
                      <a:pt x="2154713" y="757238"/>
                      <a:pt x="2150903" y="727710"/>
                    </a:cubicBezTo>
                    <a:cubicBezTo>
                      <a:pt x="2149950" y="722948"/>
                      <a:pt x="2149950" y="717233"/>
                      <a:pt x="2148998" y="711518"/>
                    </a:cubicBezTo>
                    <a:cubicBezTo>
                      <a:pt x="2144235" y="676275"/>
                      <a:pt x="2138520" y="635318"/>
                      <a:pt x="2146140" y="610553"/>
                    </a:cubicBezTo>
                    <a:lnTo>
                      <a:pt x="2148998" y="602933"/>
                    </a:lnTo>
                    <a:lnTo>
                      <a:pt x="2141378" y="601028"/>
                    </a:lnTo>
                    <a:cubicBezTo>
                      <a:pt x="2115660" y="595313"/>
                      <a:pt x="2083275" y="570548"/>
                      <a:pt x="2054700" y="547688"/>
                    </a:cubicBezTo>
                    <a:cubicBezTo>
                      <a:pt x="2049938" y="543878"/>
                      <a:pt x="2046128" y="541020"/>
                      <a:pt x="2042318" y="538163"/>
                    </a:cubicBezTo>
                    <a:cubicBezTo>
                      <a:pt x="2019458" y="520065"/>
                      <a:pt x="1989930" y="492443"/>
                      <a:pt x="1959450" y="463868"/>
                    </a:cubicBezTo>
                    <a:cubicBezTo>
                      <a:pt x="1875630" y="384810"/>
                      <a:pt x="1770855" y="285750"/>
                      <a:pt x="1687035" y="285750"/>
                    </a:cubicBezTo>
                    <a:cubicBezTo>
                      <a:pt x="1685130" y="285750"/>
                      <a:pt x="1683225" y="285750"/>
                      <a:pt x="1681320" y="285750"/>
                    </a:cubicBezTo>
                    <a:cubicBezTo>
                      <a:pt x="1657508" y="286703"/>
                      <a:pt x="1636553" y="297180"/>
                      <a:pt x="1619408" y="314325"/>
                    </a:cubicBezTo>
                    <a:cubicBezTo>
                      <a:pt x="1626075" y="290513"/>
                      <a:pt x="1624170" y="267653"/>
                      <a:pt x="1612740" y="246698"/>
                    </a:cubicBezTo>
                    <a:cubicBezTo>
                      <a:pt x="1574640" y="171450"/>
                      <a:pt x="1433670" y="128588"/>
                      <a:pt x="1319370" y="95250"/>
                    </a:cubicBezTo>
                    <a:cubicBezTo>
                      <a:pt x="1278413" y="82868"/>
                      <a:pt x="1240313" y="71438"/>
                      <a:pt x="1213643" y="60008"/>
                    </a:cubicBezTo>
                    <a:cubicBezTo>
                      <a:pt x="1208880" y="58103"/>
                      <a:pt x="1204118" y="56197"/>
                      <a:pt x="1199355" y="54293"/>
                    </a:cubicBezTo>
                    <a:cubicBezTo>
                      <a:pt x="1166018" y="40958"/>
                      <a:pt x="1127918" y="25717"/>
                      <a:pt x="1109820" y="5715"/>
                    </a:cubicBezTo>
                    <a:lnTo>
                      <a:pt x="1106010" y="0"/>
                    </a:lnTo>
                    <a:lnTo>
                      <a:pt x="1100295" y="5715"/>
                    </a:lnTo>
                    <a:cubicBezTo>
                      <a:pt x="1082198" y="24765"/>
                      <a:pt x="1044098" y="40005"/>
                      <a:pt x="1010760" y="54293"/>
                    </a:cubicBezTo>
                    <a:cubicBezTo>
                      <a:pt x="1005998" y="56197"/>
                      <a:pt x="1001235" y="58103"/>
                      <a:pt x="996473" y="60008"/>
                    </a:cubicBezTo>
                    <a:cubicBezTo>
                      <a:pt x="969803" y="71438"/>
                      <a:pt x="930750" y="82868"/>
                      <a:pt x="890745" y="95250"/>
                    </a:cubicBezTo>
                    <a:cubicBezTo>
                      <a:pt x="777398" y="129540"/>
                      <a:pt x="636428" y="171450"/>
                      <a:pt x="598328" y="246698"/>
                    </a:cubicBezTo>
                    <a:cubicBezTo>
                      <a:pt x="587850" y="267653"/>
                      <a:pt x="585945" y="291465"/>
                      <a:pt x="592613" y="315278"/>
                    </a:cubicBezTo>
                    <a:cubicBezTo>
                      <a:pt x="575468" y="298133"/>
                      <a:pt x="554513" y="288608"/>
                      <a:pt x="530700" y="286703"/>
                    </a:cubicBezTo>
                    <a:cubicBezTo>
                      <a:pt x="445928" y="281940"/>
                      <a:pt x="339248" y="382905"/>
                      <a:pt x="252570" y="464820"/>
                    </a:cubicBezTo>
                    <a:cubicBezTo>
                      <a:pt x="222090" y="494348"/>
                      <a:pt x="192563" y="521018"/>
                      <a:pt x="169703" y="539115"/>
                    </a:cubicBezTo>
                    <a:cubicBezTo>
                      <a:pt x="165893" y="541973"/>
                      <a:pt x="161130" y="545783"/>
                      <a:pt x="157320" y="548640"/>
                    </a:cubicBezTo>
                    <a:cubicBezTo>
                      <a:pt x="128745" y="570548"/>
                      <a:pt x="96360" y="596265"/>
                      <a:pt x="70643" y="601980"/>
                    </a:cubicBezTo>
                    <a:lnTo>
                      <a:pt x="63023" y="603885"/>
                    </a:lnTo>
                    <a:lnTo>
                      <a:pt x="65880" y="611505"/>
                    </a:lnTo>
                    <a:cubicBezTo>
                      <a:pt x="73500" y="636270"/>
                      <a:pt x="67785" y="677228"/>
                      <a:pt x="63023" y="712470"/>
                    </a:cubicBezTo>
                    <a:cubicBezTo>
                      <a:pt x="62070" y="718185"/>
                      <a:pt x="61118" y="722948"/>
                      <a:pt x="61118" y="728663"/>
                    </a:cubicBezTo>
                    <a:cubicBezTo>
                      <a:pt x="57308" y="757238"/>
                      <a:pt x="47783" y="796290"/>
                      <a:pt x="38258" y="838200"/>
                    </a:cubicBezTo>
                    <a:cubicBezTo>
                      <a:pt x="10635" y="953453"/>
                      <a:pt x="-22702" y="1097280"/>
                      <a:pt x="23018" y="1167765"/>
                    </a:cubicBezTo>
                    <a:cubicBezTo>
                      <a:pt x="35400" y="1187768"/>
                      <a:pt x="53498" y="1201103"/>
                      <a:pt x="78263" y="1206818"/>
                    </a:cubicBezTo>
                    <a:close/>
                    <a:moveTo>
                      <a:pt x="1106963" y="193358"/>
                    </a:moveTo>
                    <a:cubicBezTo>
                      <a:pt x="1663223" y="193358"/>
                      <a:pt x="2115660" y="647700"/>
                      <a:pt x="2115660" y="1206818"/>
                    </a:cubicBezTo>
                    <a:cubicBezTo>
                      <a:pt x="2115660" y="1765935"/>
                      <a:pt x="1663223" y="2220278"/>
                      <a:pt x="1106963" y="2220278"/>
                    </a:cubicBezTo>
                    <a:cubicBezTo>
                      <a:pt x="550703" y="2220278"/>
                      <a:pt x="98265" y="1765935"/>
                      <a:pt x="98265" y="1206818"/>
                    </a:cubicBezTo>
                    <a:cubicBezTo>
                      <a:pt x="98265" y="647700"/>
                      <a:pt x="550703" y="193358"/>
                      <a:pt x="1106963" y="1933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13" name="Google Shape;7813;ge48d01fb7f_0_3415"/>
              <p:cNvSpPr/>
              <p:nvPr/>
            </p:nvSpPr>
            <p:spPr>
              <a:xfrm>
                <a:off x="5638800" y="3871912"/>
                <a:ext cx="916304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916304" h="45720" extrusionOk="0">
                    <a:moveTo>
                      <a:pt x="90488" y="45720"/>
                    </a:moveTo>
                    <a:lnTo>
                      <a:pt x="825818" y="45720"/>
                    </a:lnTo>
                    <a:cubicBezTo>
                      <a:pt x="857250" y="32385"/>
                      <a:pt x="887730" y="17145"/>
                      <a:pt x="916305" y="0"/>
                    </a:cubicBezTo>
                    <a:lnTo>
                      <a:pt x="0" y="0"/>
                    </a:lnTo>
                    <a:cubicBezTo>
                      <a:pt x="28575" y="16192"/>
                      <a:pt x="59055" y="31433"/>
                      <a:pt x="90488" y="457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14" name="Google Shape;7814;ge48d01fb7f_0_3415"/>
              <p:cNvSpPr/>
              <p:nvPr/>
            </p:nvSpPr>
            <p:spPr>
              <a:xfrm>
                <a:off x="5838825" y="3957637"/>
                <a:ext cx="516254" cy="36195"/>
              </a:xfrm>
              <a:custGeom>
                <a:avLst/>
                <a:gdLst/>
                <a:ahLst/>
                <a:cxnLst/>
                <a:rect l="l" t="t" r="r" b="b"/>
                <a:pathLst>
                  <a:path w="516254" h="36195" extrusionOk="0">
                    <a:moveTo>
                      <a:pt x="258128" y="36195"/>
                    </a:moveTo>
                    <a:cubicBezTo>
                      <a:pt x="347663" y="36195"/>
                      <a:pt x="434340" y="23813"/>
                      <a:pt x="516255" y="0"/>
                    </a:cubicBezTo>
                    <a:lnTo>
                      <a:pt x="0" y="0"/>
                    </a:lnTo>
                    <a:cubicBezTo>
                      <a:pt x="81915" y="22860"/>
                      <a:pt x="168592" y="36195"/>
                      <a:pt x="258128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15" name="Google Shape;7815;ge48d01fb7f_0_3415"/>
              <p:cNvSpPr/>
              <p:nvPr/>
            </p:nvSpPr>
            <p:spPr>
              <a:xfrm>
                <a:off x="6180772" y="3058477"/>
                <a:ext cx="205999" cy="305752"/>
              </a:xfrm>
              <a:custGeom>
                <a:avLst/>
                <a:gdLst/>
                <a:ahLst/>
                <a:cxnLst/>
                <a:rect l="l" t="t" r="r" b="b"/>
                <a:pathLst>
                  <a:path w="205999" h="305752" extrusionOk="0">
                    <a:moveTo>
                      <a:pt x="140018" y="11430"/>
                    </a:moveTo>
                    <a:cubicBezTo>
                      <a:pt x="134303" y="5715"/>
                      <a:pt x="115253" y="0"/>
                      <a:pt x="92393" y="0"/>
                    </a:cubicBezTo>
                    <a:cubicBezTo>
                      <a:pt x="81915" y="0"/>
                      <a:pt x="72390" y="952"/>
                      <a:pt x="62865" y="3810"/>
                    </a:cubicBezTo>
                    <a:cubicBezTo>
                      <a:pt x="28575" y="12382"/>
                      <a:pt x="0" y="48577"/>
                      <a:pt x="0" y="66675"/>
                    </a:cubicBezTo>
                    <a:cubicBezTo>
                      <a:pt x="10478" y="80010"/>
                      <a:pt x="23813" y="94297"/>
                      <a:pt x="36195" y="106680"/>
                    </a:cubicBezTo>
                    <a:cubicBezTo>
                      <a:pt x="63818" y="133350"/>
                      <a:pt x="89535" y="160020"/>
                      <a:pt x="90488" y="196215"/>
                    </a:cubicBezTo>
                    <a:cubicBezTo>
                      <a:pt x="91440" y="213360"/>
                      <a:pt x="88583" y="228600"/>
                      <a:pt x="82868" y="243840"/>
                    </a:cubicBezTo>
                    <a:cubicBezTo>
                      <a:pt x="70485" y="276225"/>
                      <a:pt x="40958" y="295275"/>
                      <a:pt x="14288" y="305752"/>
                    </a:cubicBezTo>
                    <a:cubicBezTo>
                      <a:pt x="92393" y="301942"/>
                      <a:pt x="149543" y="284797"/>
                      <a:pt x="179070" y="253365"/>
                    </a:cubicBezTo>
                    <a:cubicBezTo>
                      <a:pt x="199073" y="233363"/>
                      <a:pt x="207645" y="206692"/>
                      <a:pt x="205740" y="174307"/>
                    </a:cubicBezTo>
                    <a:cubicBezTo>
                      <a:pt x="203835" y="152400"/>
                      <a:pt x="187643" y="130492"/>
                      <a:pt x="172403" y="108585"/>
                    </a:cubicBezTo>
                    <a:cubicBezTo>
                      <a:pt x="150495" y="79057"/>
                      <a:pt x="127635" y="47625"/>
                      <a:pt x="140018" y="11430"/>
                    </a:cubicBezTo>
                    <a:cubicBezTo>
                      <a:pt x="140970" y="11430"/>
                      <a:pt x="140018" y="11430"/>
                      <a:pt x="140018" y="1143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16" name="Google Shape;7816;ge48d01fb7f_0_3415"/>
              <p:cNvSpPr/>
              <p:nvPr/>
            </p:nvSpPr>
            <p:spPr>
              <a:xfrm>
                <a:off x="6236970" y="3089909"/>
                <a:ext cx="262116" cy="284797"/>
              </a:xfrm>
              <a:custGeom>
                <a:avLst/>
                <a:gdLst/>
                <a:ahLst/>
                <a:cxnLst/>
                <a:rect l="l" t="t" r="r" b="b"/>
                <a:pathLst>
                  <a:path w="262116" h="284797" extrusionOk="0">
                    <a:moveTo>
                      <a:pt x="190500" y="0"/>
                    </a:moveTo>
                    <a:cubicBezTo>
                      <a:pt x="178117" y="0"/>
                      <a:pt x="160020" y="953"/>
                      <a:pt x="142875" y="7620"/>
                    </a:cubicBezTo>
                    <a:cubicBezTo>
                      <a:pt x="121920" y="15240"/>
                      <a:pt x="109538" y="22860"/>
                      <a:pt x="104775" y="30480"/>
                    </a:cubicBezTo>
                    <a:cubicBezTo>
                      <a:pt x="111442" y="42863"/>
                      <a:pt x="120015" y="56198"/>
                      <a:pt x="129540" y="67628"/>
                    </a:cubicBezTo>
                    <a:cubicBezTo>
                      <a:pt x="146685" y="90488"/>
                      <a:pt x="163830" y="114300"/>
                      <a:pt x="165735" y="140970"/>
                    </a:cubicBezTo>
                    <a:cubicBezTo>
                      <a:pt x="168592" y="178118"/>
                      <a:pt x="158115" y="208598"/>
                      <a:pt x="135255" y="231458"/>
                    </a:cubicBezTo>
                    <a:cubicBezTo>
                      <a:pt x="107633" y="260033"/>
                      <a:pt x="61913" y="278130"/>
                      <a:pt x="0" y="284798"/>
                    </a:cubicBezTo>
                    <a:cubicBezTo>
                      <a:pt x="4763" y="284798"/>
                      <a:pt x="8572" y="284798"/>
                      <a:pt x="13335" y="284798"/>
                    </a:cubicBezTo>
                    <a:cubicBezTo>
                      <a:pt x="105727" y="284798"/>
                      <a:pt x="180975" y="263843"/>
                      <a:pt x="223838" y="225743"/>
                    </a:cubicBezTo>
                    <a:cubicBezTo>
                      <a:pt x="250508" y="201930"/>
                      <a:pt x="263842" y="173355"/>
                      <a:pt x="261938" y="140970"/>
                    </a:cubicBezTo>
                    <a:cubicBezTo>
                      <a:pt x="260985" y="119063"/>
                      <a:pt x="248602" y="101918"/>
                      <a:pt x="237172" y="84773"/>
                    </a:cubicBezTo>
                    <a:cubicBezTo>
                      <a:pt x="220980" y="61913"/>
                      <a:pt x="202883" y="36195"/>
                      <a:pt x="222885" y="953"/>
                    </a:cubicBezTo>
                    <a:cubicBezTo>
                      <a:pt x="216217" y="1905"/>
                      <a:pt x="204788" y="0"/>
                      <a:pt x="1905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17" name="Google Shape;7817;ge48d01fb7f_0_3415"/>
              <p:cNvSpPr/>
              <p:nvPr/>
            </p:nvSpPr>
            <p:spPr>
              <a:xfrm>
                <a:off x="5940559" y="3035617"/>
                <a:ext cx="315693" cy="330517"/>
              </a:xfrm>
              <a:custGeom>
                <a:avLst/>
                <a:gdLst/>
                <a:ahLst/>
                <a:cxnLst/>
                <a:rect l="l" t="t" r="r" b="b"/>
                <a:pathLst>
                  <a:path w="315693" h="330517" extrusionOk="0">
                    <a:moveTo>
                      <a:pt x="308793" y="260985"/>
                    </a:moveTo>
                    <a:cubicBezTo>
                      <a:pt x="314507" y="247650"/>
                      <a:pt x="316412" y="234315"/>
                      <a:pt x="315460" y="219075"/>
                    </a:cubicBezTo>
                    <a:cubicBezTo>
                      <a:pt x="313555" y="188595"/>
                      <a:pt x="290695" y="163830"/>
                      <a:pt x="265930" y="140017"/>
                    </a:cubicBezTo>
                    <a:cubicBezTo>
                      <a:pt x="257357" y="131445"/>
                      <a:pt x="212590" y="87630"/>
                      <a:pt x="196398" y="49530"/>
                    </a:cubicBezTo>
                    <a:lnTo>
                      <a:pt x="193540" y="43815"/>
                    </a:lnTo>
                    <a:cubicBezTo>
                      <a:pt x="183062" y="16192"/>
                      <a:pt x="175443" y="0"/>
                      <a:pt x="157345" y="0"/>
                    </a:cubicBezTo>
                    <a:cubicBezTo>
                      <a:pt x="140200" y="0"/>
                      <a:pt x="131628" y="18098"/>
                      <a:pt x="120198" y="45720"/>
                    </a:cubicBezTo>
                    <a:cubicBezTo>
                      <a:pt x="119245" y="46673"/>
                      <a:pt x="89718" y="102870"/>
                      <a:pt x="46855" y="143828"/>
                    </a:cubicBezTo>
                    <a:cubicBezTo>
                      <a:pt x="22090" y="166688"/>
                      <a:pt x="1135" y="190500"/>
                      <a:pt x="182" y="220028"/>
                    </a:cubicBezTo>
                    <a:cubicBezTo>
                      <a:pt x="-770" y="234315"/>
                      <a:pt x="2087" y="247650"/>
                      <a:pt x="6850" y="261938"/>
                    </a:cubicBezTo>
                    <a:cubicBezTo>
                      <a:pt x="24948" y="309563"/>
                      <a:pt x="94480" y="330517"/>
                      <a:pt x="155440" y="330517"/>
                    </a:cubicBezTo>
                    <a:lnTo>
                      <a:pt x="158298" y="330517"/>
                    </a:lnTo>
                    <a:lnTo>
                      <a:pt x="158298" y="330517"/>
                    </a:lnTo>
                    <a:lnTo>
                      <a:pt x="158298" y="330517"/>
                    </a:lnTo>
                    <a:lnTo>
                      <a:pt x="161155" y="330517"/>
                    </a:lnTo>
                    <a:cubicBezTo>
                      <a:pt x="221162" y="329565"/>
                      <a:pt x="290695" y="308610"/>
                      <a:pt x="308793" y="26098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18" name="Google Shape;7818;ge48d01fb7f_0_3415"/>
              <p:cNvSpPr/>
              <p:nvPr/>
            </p:nvSpPr>
            <p:spPr>
              <a:xfrm>
                <a:off x="5809990" y="3058477"/>
                <a:ext cx="205999" cy="305752"/>
              </a:xfrm>
              <a:custGeom>
                <a:avLst/>
                <a:gdLst/>
                <a:ahLst/>
                <a:cxnLst/>
                <a:rect l="l" t="t" r="r" b="b"/>
                <a:pathLst>
                  <a:path w="205999" h="305752" extrusionOk="0">
                    <a:moveTo>
                      <a:pt x="259" y="174307"/>
                    </a:moveTo>
                    <a:cubicBezTo>
                      <a:pt x="-1646" y="206692"/>
                      <a:pt x="6927" y="233363"/>
                      <a:pt x="26929" y="253365"/>
                    </a:cubicBezTo>
                    <a:cubicBezTo>
                      <a:pt x="56457" y="283845"/>
                      <a:pt x="113607" y="301942"/>
                      <a:pt x="191712" y="305752"/>
                    </a:cubicBezTo>
                    <a:cubicBezTo>
                      <a:pt x="165042" y="295275"/>
                      <a:pt x="135514" y="276225"/>
                      <a:pt x="123132" y="243840"/>
                    </a:cubicBezTo>
                    <a:cubicBezTo>
                      <a:pt x="117417" y="228600"/>
                      <a:pt x="114559" y="212407"/>
                      <a:pt x="115512" y="196215"/>
                    </a:cubicBezTo>
                    <a:cubicBezTo>
                      <a:pt x="117417" y="160020"/>
                      <a:pt x="142182" y="133350"/>
                      <a:pt x="169804" y="106680"/>
                    </a:cubicBezTo>
                    <a:cubicBezTo>
                      <a:pt x="182187" y="94297"/>
                      <a:pt x="195522" y="80010"/>
                      <a:pt x="205999" y="66675"/>
                    </a:cubicBezTo>
                    <a:cubicBezTo>
                      <a:pt x="205999" y="48577"/>
                      <a:pt x="177424" y="12382"/>
                      <a:pt x="143134" y="3810"/>
                    </a:cubicBezTo>
                    <a:cubicBezTo>
                      <a:pt x="133609" y="1905"/>
                      <a:pt x="124084" y="0"/>
                      <a:pt x="113607" y="0"/>
                    </a:cubicBezTo>
                    <a:cubicBezTo>
                      <a:pt x="90747" y="0"/>
                      <a:pt x="71697" y="5715"/>
                      <a:pt x="65982" y="11430"/>
                    </a:cubicBezTo>
                    <a:cubicBezTo>
                      <a:pt x="65982" y="11430"/>
                      <a:pt x="65029" y="12382"/>
                      <a:pt x="65029" y="12382"/>
                    </a:cubicBezTo>
                    <a:cubicBezTo>
                      <a:pt x="78364" y="48577"/>
                      <a:pt x="55504" y="79057"/>
                      <a:pt x="33597" y="109538"/>
                    </a:cubicBezTo>
                    <a:cubicBezTo>
                      <a:pt x="18357" y="130492"/>
                      <a:pt x="2164" y="152400"/>
                      <a:pt x="259" y="1743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19" name="Google Shape;7819;ge48d01fb7f_0_3415"/>
              <p:cNvSpPr/>
              <p:nvPr/>
            </p:nvSpPr>
            <p:spPr>
              <a:xfrm>
                <a:off x="5698628" y="3091815"/>
                <a:ext cx="262116" cy="284797"/>
              </a:xfrm>
              <a:custGeom>
                <a:avLst/>
                <a:gdLst/>
                <a:ahLst/>
                <a:cxnLst/>
                <a:rect l="l" t="t" r="r" b="b"/>
                <a:pathLst>
                  <a:path w="262116" h="284797" extrusionOk="0">
                    <a:moveTo>
                      <a:pt x="179" y="140970"/>
                    </a:moveTo>
                    <a:cubicBezTo>
                      <a:pt x="-1726" y="173355"/>
                      <a:pt x="11609" y="201930"/>
                      <a:pt x="38279" y="225742"/>
                    </a:cubicBezTo>
                    <a:cubicBezTo>
                      <a:pt x="81142" y="263842"/>
                      <a:pt x="156389" y="284797"/>
                      <a:pt x="248781" y="284797"/>
                    </a:cubicBezTo>
                    <a:cubicBezTo>
                      <a:pt x="253544" y="284797"/>
                      <a:pt x="257354" y="284797"/>
                      <a:pt x="262117" y="284797"/>
                    </a:cubicBezTo>
                    <a:cubicBezTo>
                      <a:pt x="199252" y="277177"/>
                      <a:pt x="154484" y="259080"/>
                      <a:pt x="126862" y="231457"/>
                    </a:cubicBezTo>
                    <a:cubicBezTo>
                      <a:pt x="104002" y="207645"/>
                      <a:pt x="93524" y="177165"/>
                      <a:pt x="96382" y="140970"/>
                    </a:cubicBezTo>
                    <a:cubicBezTo>
                      <a:pt x="98287" y="114300"/>
                      <a:pt x="115432" y="90488"/>
                      <a:pt x="132577" y="67627"/>
                    </a:cubicBezTo>
                    <a:cubicBezTo>
                      <a:pt x="142102" y="55245"/>
                      <a:pt x="150674" y="42863"/>
                      <a:pt x="157342" y="30480"/>
                    </a:cubicBezTo>
                    <a:cubicBezTo>
                      <a:pt x="152579" y="21907"/>
                      <a:pt x="140197" y="14288"/>
                      <a:pt x="119242" y="7620"/>
                    </a:cubicBezTo>
                    <a:cubicBezTo>
                      <a:pt x="102097" y="1905"/>
                      <a:pt x="83047" y="0"/>
                      <a:pt x="71617" y="0"/>
                    </a:cubicBezTo>
                    <a:cubicBezTo>
                      <a:pt x="57329" y="0"/>
                      <a:pt x="45899" y="1905"/>
                      <a:pt x="40184" y="3810"/>
                    </a:cubicBezTo>
                    <a:cubicBezTo>
                      <a:pt x="61139" y="39052"/>
                      <a:pt x="42089" y="64770"/>
                      <a:pt x="25897" y="87630"/>
                    </a:cubicBezTo>
                    <a:cubicBezTo>
                      <a:pt x="13514" y="101917"/>
                      <a:pt x="2084" y="119063"/>
                      <a:pt x="179" y="14097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20" name="Google Shape;7820;ge48d01fb7f_0_3415"/>
              <p:cNvSpPr/>
              <p:nvPr/>
            </p:nvSpPr>
            <p:spPr>
              <a:xfrm>
                <a:off x="5791200" y="3389947"/>
                <a:ext cx="150495" cy="61912"/>
              </a:xfrm>
              <a:custGeom>
                <a:avLst/>
                <a:gdLst/>
                <a:ahLst/>
                <a:cxnLst/>
                <a:rect l="l" t="t" r="r" b="b"/>
                <a:pathLst>
                  <a:path w="150495" h="61912" extrusionOk="0">
                    <a:moveTo>
                      <a:pt x="122873" y="25718"/>
                    </a:moveTo>
                    <a:cubicBezTo>
                      <a:pt x="126683" y="23813"/>
                      <a:pt x="129540" y="21908"/>
                      <a:pt x="131445" y="20003"/>
                    </a:cubicBezTo>
                    <a:cubicBezTo>
                      <a:pt x="137160" y="16193"/>
                      <a:pt x="140970" y="12383"/>
                      <a:pt x="144780" y="8573"/>
                    </a:cubicBezTo>
                    <a:cubicBezTo>
                      <a:pt x="146685" y="6668"/>
                      <a:pt x="148590" y="4763"/>
                      <a:pt x="150495" y="2858"/>
                    </a:cubicBezTo>
                    <a:cubicBezTo>
                      <a:pt x="132398" y="2858"/>
                      <a:pt x="115252" y="1905"/>
                      <a:pt x="98108" y="0"/>
                    </a:cubicBezTo>
                    <a:lnTo>
                      <a:pt x="98108" y="0"/>
                    </a:lnTo>
                    <a:cubicBezTo>
                      <a:pt x="96202" y="0"/>
                      <a:pt x="95250" y="953"/>
                      <a:pt x="94298" y="1905"/>
                    </a:cubicBezTo>
                    <a:cubicBezTo>
                      <a:pt x="92392" y="3810"/>
                      <a:pt x="89535" y="5715"/>
                      <a:pt x="87630" y="7620"/>
                    </a:cubicBezTo>
                    <a:cubicBezTo>
                      <a:pt x="73342" y="20003"/>
                      <a:pt x="49530" y="40005"/>
                      <a:pt x="1905" y="40005"/>
                    </a:cubicBezTo>
                    <a:lnTo>
                      <a:pt x="0" y="40005"/>
                    </a:lnTo>
                    <a:cubicBezTo>
                      <a:pt x="16192" y="48578"/>
                      <a:pt x="53340" y="60960"/>
                      <a:pt x="92392" y="61913"/>
                    </a:cubicBezTo>
                    <a:lnTo>
                      <a:pt x="92392" y="61913"/>
                    </a:lnTo>
                    <a:cubicBezTo>
                      <a:pt x="96202" y="61913"/>
                      <a:pt x="97155" y="60960"/>
                      <a:pt x="97155" y="59055"/>
                    </a:cubicBezTo>
                    <a:cubicBezTo>
                      <a:pt x="97155" y="56198"/>
                      <a:pt x="97155" y="54293"/>
                      <a:pt x="97155" y="52388"/>
                    </a:cubicBezTo>
                    <a:cubicBezTo>
                      <a:pt x="100013" y="40005"/>
                      <a:pt x="110490" y="33338"/>
                      <a:pt x="122873" y="257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21" name="Google Shape;7821;ge48d01fb7f_0_3415"/>
              <p:cNvSpPr/>
              <p:nvPr/>
            </p:nvSpPr>
            <p:spPr>
              <a:xfrm>
                <a:off x="5904547" y="3388995"/>
                <a:ext cx="103822" cy="80962"/>
              </a:xfrm>
              <a:custGeom>
                <a:avLst/>
                <a:gdLst/>
                <a:ahLst/>
                <a:cxnLst/>
                <a:rect l="l" t="t" r="r" b="b"/>
                <a:pathLst>
                  <a:path w="103822" h="80962" extrusionOk="0">
                    <a:moveTo>
                      <a:pt x="68580" y="80963"/>
                    </a:moveTo>
                    <a:cubicBezTo>
                      <a:pt x="78105" y="80963"/>
                      <a:pt x="87630" y="80010"/>
                      <a:pt x="94298" y="77152"/>
                    </a:cubicBezTo>
                    <a:cubicBezTo>
                      <a:pt x="99060" y="75247"/>
                      <a:pt x="102870" y="73342"/>
                      <a:pt x="103823" y="71438"/>
                    </a:cubicBezTo>
                    <a:cubicBezTo>
                      <a:pt x="101918" y="69533"/>
                      <a:pt x="100965" y="67627"/>
                      <a:pt x="99060" y="65722"/>
                    </a:cubicBezTo>
                    <a:cubicBezTo>
                      <a:pt x="88582" y="48577"/>
                      <a:pt x="81915" y="21908"/>
                      <a:pt x="101918" y="952"/>
                    </a:cubicBezTo>
                    <a:cubicBezTo>
                      <a:pt x="101918" y="952"/>
                      <a:pt x="101918" y="952"/>
                      <a:pt x="102870" y="0"/>
                    </a:cubicBezTo>
                    <a:cubicBezTo>
                      <a:pt x="97155" y="952"/>
                      <a:pt x="90487" y="952"/>
                      <a:pt x="84773" y="952"/>
                    </a:cubicBezTo>
                    <a:cubicBezTo>
                      <a:pt x="55245" y="4763"/>
                      <a:pt x="49530" y="10477"/>
                      <a:pt x="42862" y="19050"/>
                    </a:cubicBezTo>
                    <a:cubicBezTo>
                      <a:pt x="39052" y="22860"/>
                      <a:pt x="34290" y="27622"/>
                      <a:pt x="27623" y="33338"/>
                    </a:cubicBezTo>
                    <a:cubicBezTo>
                      <a:pt x="24765" y="35242"/>
                      <a:pt x="21907" y="37147"/>
                      <a:pt x="19050" y="39052"/>
                    </a:cubicBezTo>
                    <a:cubicBezTo>
                      <a:pt x="9525" y="44767"/>
                      <a:pt x="952" y="50483"/>
                      <a:pt x="0" y="55245"/>
                    </a:cubicBezTo>
                    <a:cubicBezTo>
                      <a:pt x="0" y="57150"/>
                      <a:pt x="0" y="58102"/>
                      <a:pt x="1905" y="60960"/>
                    </a:cubicBezTo>
                    <a:cubicBezTo>
                      <a:pt x="8573" y="71438"/>
                      <a:pt x="39052" y="80963"/>
                      <a:pt x="68580" y="8096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22" name="Google Shape;7822;ge48d01fb7f_0_3415"/>
              <p:cNvSpPr/>
              <p:nvPr/>
            </p:nvSpPr>
            <p:spPr>
              <a:xfrm>
                <a:off x="6010121" y="3382327"/>
                <a:ext cx="179377" cy="129539"/>
              </a:xfrm>
              <a:custGeom>
                <a:avLst/>
                <a:gdLst/>
                <a:ahLst/>
                <a:cxnLst/>
                <a:rect l="l" t="t" r="r" b="b"/>
                <a:pathLst>
                  <a:path w="179377" h="129539" extrusionOk="0">
                    <a:moveTo>
                      <a:pt x="88736" y="0"/>
                    </a:moveTo>
                    <a:lnTo>
                      <a:pt x="88736" y="0"/>
                    </a:lnTo>
                    <a:lnTo>
                      <a:pt x="87784" y="0"/>
                    </a:lnTo>
                    <a:cubicBezTo>
                      <a:pt x="44921" y="0"/>
                      <a:pt x="20156" y="5715"/>
                      <a:pt x="8726" y="19050"/>
                    </a:cubicBezTo>
                    <a:cubicBezTo>
                      <a:pt x="-4609" y="33338"/>
                      <a:pt x="-799" y="52388"/>
                      <a:pt x="7774" y="64770"/>
                    </a:cubicBezTo>
                    <a:cubicBezTo>
                      <a:pt x="9679" y="67627"/>
                      <a:pt x="11584" y="70485"/>
                      <a:pt x="14441" y="72390"/>
                    </a:cubicBezTo>
                    <a:lnTo>
                      <a:pt x="16346" y="74295"/>
                    </a:lnTo>
                    <a:cubicBezTo>
                      <a:pt x="23014" y="79057"/>
                      <a:pt x="30634" y="81915"/>
                      <a:pt x="38254" y="84772"/>
                    </a:cubicBezTo>
                    <a:cubicBezTo>
                      <a:pt x="56351" y="91440"/>
                      <a:pt x="76354" y="99060"/>
                      <a:pt x="89689" y="129540"/>
                    </a:cubicBezTo>
                    <a:cubicBezTo>
                      <a:pt x="103024" y="98107"/>
                      <a:pt x="123026" y="91440"/>
                      <a:pt x="141124" y="84772"/>
                    </a:cubicBezTo>
                    <a:cubicBezTo>
                      <a:pt x="148744" y="81915"/>
                      <a:pt x="156364" y="79057"/>
                      <a:pt x="163031" y="74295"/>
                    </a:cubicBezTo>
                    <a:lnTo>
                      <a:pt x="164936" y="72390"/>
                    </a:lnTo>
                    <a:cubicBezTo>
                      <a:pt x="167794" y="70485"/>
                      <a:pt x="169699" y="67627"/>
                      <a:pt x="171604" y="64770"/>
                    </a:cubicBezTo>
                    <a:cubicBezTo>
                      <a:pt x="180176" y="52388"/>
                      <a:pt x="183986" y="33338"/>
                      <a:pt x="170651" y="19050"/>
                    </a:cubicBezTo>
                    <a:cubicBezTo>
                      <a:pt x="157316" y="5715"/>
                      <a:pt x="131599" y="0"/>
                      <a:pt x="88736" y="0"/>
                    </a:cubicBezTo>
                    <a:lnTo>
                      <a:pt x="88736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23" name="Google Shape;7823;ge48d01fb7f_0_3415"/>
              <p:cNvSpPr/>
              <p:nvPr/>
            </p:nvSpPr>
            <p:spPr>
              <a:xfrm>
                <a:off x="6188392" y="3388995"/>
                <a:ext cx="104775" cy="81914"/>
              </a:xfrm>
              <a:custGeom>
                <a:avLst/>
                <a:gdLst/>
                <a:ahLst/>
                <a:cxnLst/>
                <a:rect l="l" t="t" r="r" b="b"/>
                <a:pathLst>
                  <a:path w="104775" h="81914" extrusionOk="0">
                    <a:moveTo>
                      <a:pt x="0" y="72390"/>
                    </a:moveTo>
                    <a:cubicBezTo>
                      <a:pt x="1905" y="74295"/>
                      <a:pt x="4763" y="77152"/>
                      <a:pt x="9525" y="78105"/>
                    </a:cubicBezTo>
                    <a:cubicBezTo>
                      <a:pt x="16192" y="80010"/>
                      <a:pt x="24765" y="81915"/>
                      <a:pt x="35242" y="81915"/>
                    </a:cubicBezTo>
                    <a:cubicBezTo>
                      <a:pt x="64770" y="81915"/>
                      <a:pt x="95250" y="72390"/>
                      <a:pt x="102870" y="60960"/>
                    </a:cubicBezTo>
                    <a:cubicBezTo>
                      <a:pt x="104775" y="59055"/>
                      <a:pt x="104775" y="57150"/>
                      <a:pt x="104775" y="55245"/>
                    </a:cubicBezTo>
                    <a:cubicBezTo>
                      <a:pt x="103823" y="50483"/>
                      <a:pt x="95250" y="44767"/>
                      <a:pt x="85725" y="39052"/>
                    </a:cubicBezTo>
                    <a:cubicBezTo>
                      <a:pt x="82867" y="37147"/>
                      <a:pt x="80010" y="35242"/>
                      <a:pt x="77153" y="33338"/>
                    </a:cubicBezTo>
                    <a:cubicBezTo>
                      <a:pt x="69533" y="28575"/>
                      <a:pt x="65723" y="23813"/>
                      <a:pt x="61913" y="19050"/>
                    </a:cubicBezTo>
                    <a:cubicBezTo>
                      <a:pt x="54292" y="11430"/>
                      <a:pt x="48578" y="4763"/>
                      <a:pt x="20003" y="952"/>
                    </a:cubicBezTo>
                    <a:cubicBezTo>
                      <a:pt x="14288" y="952"/>
                      <a:pt x="8573" y="0"/>
                      <a:pt x="1905" y="0"/>
                    </a:cubicBezTo>
                    <a:cubicBezTo>
                      <a:pt x="1905" y="0"/>
                      <a:pt x="1905" y="0"/>
                      <a:pt x="2858" y="952"/>
                    </a:cubicBezTo>
                    <a:cubicBezTo>
                      <a:pt x="21908" y="21908"/>
                      <a:pt x="16192" y="49530"/>
                      <a:pt x="5715" y="65722"/>
                    </a:cubicBezTo>
                    <a:cubicBezTo>
                      <a:pt x="3810" y="67627"/>
                      <a:pt x="1905" y="70485"/>
                      <a:pt x="0" y="7239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24" name="Google Shape;7824;ge48d01fb7f_0_3415"/>
              <p:cNvSpPr/>
              <p:nvPr/>
            </p:nvSpPr>
            <p:spPr>
              <a:xfrm>
                <a:off x="6255067" y="3388042"/>
                <a:ext cx="150495" cy="61912"/>
              </a:xfrm>
              <a:custGeom>
                <a:avLst/>
                <a:gdLst/>
                <a:ahLst/>
                <a:cxnLst/>
                <a:rect l="l" t="t" r="r" b="b"/>
                <a:pathLst>
                  <a:path w="150495" h="61912" extrusionOk="0">
                    <a:moveTo>
                      <a:pt x="58103" y="61913"/>
                    </a:moveTo>
                    <a:lnTo>
                      <a:pt x="58103" y="61913"/>
                    </a:lnTo>
                    <a:cubicBezTo>
                      <a:pt x="97155" y="61913"/>
                      <a:pt x="135255" y="49530"/>
                      <a:pt x="150495" y="40005"/>
                    </a:cubicBezTo>
                    <a:lnTo>
                      <a:pt x="148590" y="40005"/>
                    </a:lnTo>
                    <a:cubicBezTo>
                      <a:pt x="100965" y="40005"/>
                      <a:pt x="77153" y="20003"/>
                      <a:pt x="62865" y="7620"/>
                    </a:cubicBezTo>
                    <a:cubicBezTo>
                      <a:pt x="60960" y="5715"/>
                      <a:pt x="58103" y="3810"/>
                      <a:pt x="56198" y="1905"/>
                    </a:cubicBezTo>
                    <a:cubicBezTo>
                      <a:pt x="55245" y="953"/>
                      <a:pt x="54292" y="953"/>
                      <a:pt x="52388" y="0"/>
                    </a:cubicBezTo>
                    <a:lnTo>
                      <a:pt x="52388" y="0"/>
                    </a:lnTo>
                    <a:cubicBezTo>
                      <a:pt x="35242" y="1905"/>
                      <a:pt x="17145" y="2858"/>
                      <a:pt x="0" y="2858"/>
                    </a:cubicBezTo>
                    <a:cubicBezTo>
                      <a:pt x="1905" y="4763"/>
                      <a:pt x="3810" y="6667"/>
                      <a:pt x="5715" y="8573"/>
                    </a:cubicBezTo>
                    <a:cubicBezTo>
                      <a:pt x="9525" y="12383"/>
                      <a:pt x="12383" y="16192"/>
                      <a:pt x="19050" y="20003"/>
                    </a:cubicBezTo>
                    <a:cubicBezTo>
                      <a:pt x="21908" y="21908"/>
                      <a:pt x="24765" y="23813"/>
                      <a:pt x="27623" y="25717"/>
                    </a:cubicBezTo>
                    <a:cubicBezTo>
                      <a:pt x="40005" y="33338"/>
                      <a:pt x="50483" y="40005"/>
                      <a:pt x="52388" y="51435"/>
                    </a:cubicBezTo>
                    <a:cubicBezTo>
                      <a:pt x="52388" y="53340"/>
                      <a:pt x="53340" y="56198"/>
                      <a:pt x="52388" y="58103"/>
                    </a:cubicBezTo>
                    <a:cubicBezTo>
                      <a:pt x="53340" y="60960"/>
                      <a:pt x="54292" y="61913"/>
                      <a:pt x="58103" y="619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25" name="Google Shape;7825;ge48d01fb7f_0_3415"/>
              <p:cNvSpPr/>
              <p:nvPr/>
            </p:nvSpPr>
            <p:spPr>
              <a:xfrm>
                <a:off x="5622575" y="3664505"/>
                <a:ext cx="433339" cy="150232"/>
              </a:xfrm>
              <a:custGeom>
                <a:avLst/>
                <a:gdLst/>
                <a:ahLst/>
                <a:cxnLst/>
                <a:rect l="l" t="t" r="r" b="b"/>
                <a:pathLst>
                  <a:path w="433339" h="150232" extrusionOk="0">
                    <a:moveTo>
                      <a:pt x="281020" y="82629"/>
                    </a:moveTo>
                    <a:cubicBezTo>
                      <a:pt x="285782" y="84534"/>
                      <a:pt x="349600" y="103584"/>
                      <a:pt x="361982" y="104537"/>
                    </a:cubicBezTo>
                    <a:cubicBezTo>
                      <a:pt x="382937" y="107394"/>
                      <a:pt x="404845" y="106442"/>
                      <a:pt x="421037" y="92154"/>
                    </a:cubicBezTo>
                    <a:cubicBezTo>
                      <a:pt x="421990" y="91202"/>
                      <a:pt x="422942" y="90249"/>
                      <a:pt x="424847" y="89297"/>
                    </a:cubicBezTo>
                    <a:cubicBezTo>
                      <a:pt x="427705" y="85487"/>
                      <a:pt x="430562" y="82629"/>
                      <a:pt x="431515" y="78819"/>
                    </a:cubicBezTo>
                    <a:cubicBezTo>
                      <a:pt x="440087" y="56912"/>
                      <a:pt x="419132" y="30242"/>
                      <a:pt x="354362" y="15002"/>
                    </a:cubicBezTo>
                    <a:cubicBezTo>
                      <a:pt x="274352" y="-4048"/>
                      <a:pt x="153385" y="-6906"/>
                      <a:pt x="67660" y="17859"/>
                    </a:cubicBezTo>
                    <a:cubicBezTo>
                      <a:pt x="19082" y="32147"/>
                      <a:pt x="-920" y="52149"/>
                      <a:pt x="32" y="72152"/>
                    </a:cubicBezTo>
                    <a:cubicBezTo>
                      <a:pt x="32" y="77867"/>
                      <a:pt x="1937" y="82629"/>
                      <a:pt x="4795" y="88344"/>
                    </a:cubicBezTo>
                    <a:lnTo>
                      <a:pt x="4795" y="88344"/>
                    </a:lnTo>
                    <a:cubicBezTo>
                      <a:pt x="10510" y="97869"/>
                      <a:pt x="20035" y="107394"/>
                      <a:pt x="33370" y="115014"/>
                    </a:cubicBezTo>
                    <a:cubicBezTo>
                      <a:pt x="40037" y="118824"/>
                      <a:pt x="46705" y="122634"/>
                      <a:pt x="55277" y="125492"/>
                    </a:cubicBezTo>
                    <a:lnTo>
                      <a:pt x="55277" y="125492"/>
                    </a:lnTo>
                    <a:cubicBezTo>
                      <a:pt x="69565" y="131207"/>
                      <a:pt x="84805" y="135969"/>
                      <a:pt x="102902" y="138827"/>
                    </a:cubicBezTo>
                    <a:cubicBezTo>
                      <a:pt x="150527" y="148352"/>
                      <a:pt x="208630" y="152162"/>
                      <a:pt x="258160" y="149304"/>
                    </a:cubicBezTo>
                    <a:cubicBezTo>
                      <a:pt x="330550" y="145494"/>
                      <a:pt x="324835" y="123587"/>
                      <a:pt x="309595" y="114062"/>
                    </a:cubicBezTo>
                    <a:cubicBezTo>
                      <a:pt x="305785" y="112157"/>
                      <a:pt x="287687" y="102632"/>
                      <a:pt x="275305" y="93107"/>
                    </a:cubicBezTo>
                    <a:cubicBezTo>
                      <a:pt x="264827" y="86439"/>
                      <a:pt x="271495" y="78819"/>
                      <a:pt x="281020" y="8262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26" name="Google Shape;7826;ge48d01fb7f_0_3415"/>
              <p:cNvSpPr/>
              <p:nvPr/>
            </p:nvSpPr>
            <p:spPr>
              <a:xfrm>
                <a:off x="5892164" y="3782377"/>
                <a:ext cx="786764" cy="50482"/>
              </a:xfrm>
              <a:custGeom>
                <a:avLst/>
                <a:gdLst/>
                <a:ahLst/>
                <a:cxnLst/>
                <a:rect l="l" t="t" r="r" b="b"/>
                <a:pathLst>
                  <a:path w="786764" h="50482" extrusionOk="0">
                    <a:moveTo>
                      <a:pt x="64770" y="0"/>
                    </a:moveTo>
                    <a:cubicBezTo>
                      <a:pt x="65723" y="952"/>
                      <a:pt x="65723" y="2857"/>
                      <a:pt x="65723" y="4763"/>
                    </a:cubicBezTo>
                    <a:cubicBezTo>
                      <a:pt x="66675" y="8572"/>
                      <a:pt x="66675" y="13335"/>
                      <a:pt x="65723" y="17145"/>
                    </a:cubicBezTo>
                    <a:cubicBezTo>
                      <a:pt x="60007" y="40957"/>
                      <a:pt x="28575" y="47625"/>
                      <a:pt x="0" y="50482"/>
                    </a:cubicBezTo>
                    <a:lnTo>
                      <a:pt x="725805" y="50482"/>
                    </a:lnTo>
                    <a:cubicBezTo>
                      <a:pt x="746760" y="36195"/>
                      <a:pt x="766763" y="20955"/>
                      <a:pt x="786765" y="4763"/>
                    </a:cubicBezTo>
                    <a:lnTo>
                      <a:pt x="81915" y="4763"/>
                    </a:lnTo>
                    <a:cubicBezTo>
                      <a:pt x="78105" y="2857"/>
                      <a:pt x="72390" y="1905"/>
                      <a:pt x="647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27" name="Google Shape;7827;ge48d01fb7f_0_3415"/>
              <p:cNvSpPr/>
              <p:nvPr/>
            </p:nvSpPr>
            <p:spPr>
              <a:xfrm>
                <a:off x="5514022" y="3787140"/>
                <a:ext cx="279082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279082" h="45719" extrusionOk="0">
                    <a:moveTo>
                      <a:pt x="206692" y="35242"/>
                    </a:moveTo>
                    <a:cubicBezTo>
                      <a:pt x="187642" y="31432"/>
                      <a:pt x="171450" y="26670"/>
                      <a:pt x="157163" y="20955"/>
                    </a:cubicBezTo>
                    <a:lnTo>
                      <a:pt x="156210" y="20955"/>
                    </a:lnTo>
                    <a:lnTo>
                      <a:pt x="155257" y="20955"/>
                    </a:lnTo>
                    <a:cubicBezTo>
                      <a:pt x="146685" y="17145"/>
                      <a:pt x="139065" y="13335"/>
                      <a:pt x="131445" y="9525"/>
                    </a:cubicBezTo>
                    <a:cubicBezTo>
                      <a:pt x="126682" y="6667"/>
                      <a:pt x="121920" y="3810"/>
                      <a:pt x="118110" y="0"/>
                    </a:cubicBezTo>
                    <a:lnTo>
                      <a:pt x="0" y="0"/>
                    </a:lnTo>
                    <a:cubicBezTo>
                      <a:pt x="20002" y="16192"/>
                      <a:pt x="40005" y="31432"/>
                      <a:pt x="60960" y="45720"/>
                    </a:cubicBezTo>
                    <a:lnTo>
                      <a:pt x="279082" y="45720"/>
                    </a:lnTo>
                    <a:cubicBezTo>
                      <a:pt x="253365" y="42863"/>
                      <a:pt x="228600" y="40005"/>
                      <a:pt x="206692" y="3524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28" name="Google Shape;7828;ge48d01fb7f_0_3415"/>
              <p:cNvSpPr/>
              <p:nvPr/>
            </p:nvSpPr>
            <p:spPr>
              <a:xfrm>
                <a:off x="5295900" y="3529965"/>
                <a:ext cx="984884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984884" h="45719" extrusionOk="0">
                    <a:moveTo>
                      <a:pt x="950595" y="44767"/>
                    </a:moveTo>
                    <a:cubicBezTo>
                      <a:pt x="947738" y="36195"/>
                      <a:pt x="948690" y="26670"/>
                      <a:pt x="953453" y="19050"/>
                    </a:cubicBezTo>
                    <a:cubicBezTo>
                      <a:pt x="956310" y="14288"/>
                      <a:pt x="960120" y="11430"/>
                      <a:pt x="966788" y="7620"/>
                    </a:cubicBezTo>
                    <a:cubicBezTo>
                      <a:pt x="971550" y="4763"/>
                      <a:pt x="978218" y="2857"/>
                      <a:pt x="984885" y="0"/>
                    </a:cubicBezTo>
                    <a:lnTo>
                      <a:pt x="0" y="0"/>
                    </a:lnTo>
                    <a:cubicBezTo>
                      <a:pt x="8573" y="15240"/>
                      <a:pt x="18098" y="30480"/>
                      <a:pt x="28575" y="45720"/>
                    </a:cubicBezTo>
                    <a:lnTo>
                      <a:pt x="951547" y="45720"/>
                    </a:lnTo>
                    <a:cubicBezTo>
                      <a:pt x="950595" y="45720"/>
                      <a:pt x="950595" y="45720"/>
                      <a:pt x="950595" y="4476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29" name="Google Shape;7829;ge48d01fb7f_0_3415"/>
              <p:cNvSpPr/>
              <p:nvPr/>
            </p:nvSpPr>
            <p:spPr>
              <a:xfrm>
                <a:off x="6517957" y="3529965"/>
                <a:ext cx="381000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381000" h="45719" extrusionOk="0">
                    <a:moveTo>
                      <a:pt x="74295" y="15240"/>
                    </a:moveTo>
                    <a:cubicBezTo>
                      <a:pt x="111442" y="24765"/>
                      <a:pt x="139065" y="35242"/>
                      <a:pt x="159067" y="45720"/>
                    </a:cubicBezTo>
                    <a:lnTo>
                      <a:pt x="352425" y="45720"/>
                    </a:lnTo>
                    <a:cubicBezTo>
                      <a:pt x="361950" y="30480"/>
                      <a:pt x="371475" y="15240"/>
                      <a:pt x="381000" y="0"/>
                    </a:cubicBezTo>
                    <a:lnTo>
                      <a:pt x="0" y="0"/>
                    </a:lnTo>
                    <a:cubicBezTo>
                      <a:pt x="25717" y="4763"/>
                      <a:pt x="51435" y="9525"/>
                      <a:pt x="74295" y="1524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30" name="Google Shape;7830;ge48d01fb7f_0_3415"/>
              <p:cNvSpPr/>
              <p:nvPr/>
            </p:nvSpPr>
            <p:spPr>
              <a:xfrm>
                <a:off x="6681787" y="3615690"/>
                <a:ext cx="161925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161925" h="45719" extrusionOk="0">
                    <a:moveTo>
                      <a:pt x="28575" y="7620"/>
                    </a:moveTo>
                    <a:cubicBezTo>
                      <a:pt x="27622" y="17145"/>
                      <a:pt x="21908" y="26670"/>
                      <a:pt x="13335" y="35242"/>
                    </a:cubicBezTo>
                    <a:lnTo>
                      <a:pt x="10478" y="38100"/>
                    </a:lnTo>
                    <a:cubicBezTo>
                      <a:pt x="7620" y="40957"/>
                      <a:pt x="3810" y="43815"/>
                      <a:pt x="0" y="45720"/>
                    </a:cubicBezTo>
                    <a:lnTo>
                      <a:pt x="125730" y="45720"/>
                    </a:lnTo>
                    <a:cubicBezTo>
                      <a:pt x="138113" y="30480"/>
                      <a:pt x="150495" y="16192"/>
                      <a:pt x="161925" y="0"/>
                    </a:cubicBezTo>
                    <a:lnTo>
                      <a:pt x="29528" y="0"/>
                    </a:lnTo>
                    <a:cubicBezTo>
                      <a:pt x="28575" y="2857"/>
                      <a:pt x="28575" y="4763"/>
                      <a:pt x="28575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31" name="Google Shape;7831;ge48d01fb7f_0_3415"/>
              <p:cNvSpPr/>
              <p:nvPr/>
            </p:nvSpPr>
            <p:spPr>
              <a:xfrm>
                <a:off x="5352097" y="3615690"/>
                <a:ext cx="815339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815339" h="45719" extrusionOk="0">
                    <a:moveTo>
                      <a:pt x="344805" y="45720"/>
                    </a:moveTo>
                    <a:cubicBezTo>
                      <a:pt x="384810" y="35242"/>
                      <a:pt x="432435" y="30480"/>
                      <a:pt x="483870" y="30480"/>
                    </a:cubicBezTo>
                    <a:cubicBezTo>
                      <a:pt x="535305" y="30480"/>
                      <a:pt x="587693" y="36195"/>
                      <a:pt x="628650" y="45720"/>
                    </a:cubicBezTo>
                    <a:lnTo>
                      <a:pt x="805815" y="45720"/>
                    </a:lnTo>
                    <a:cubicBezTo>
                      <a:pt x="802005" y="35242"/>
                      <a:pt x="802957" y="26670"/>
                      <a:pt x="803910" y="20955"/>
                    </a:cubicBezTo>
                    <a:cubicBezTo>
                      <a:pt x="805815" y="12382"/>
                      <a:pt x="809625" y="5715"/>
                      <a:pt x="815340" y="0"/>
                    </a:cubicBezTo>
                    <a:lnTo>
                      <a:pt x="0" y="0"/>
                    </a:lnTo>
                    <a:cubicBezTo>
                      <a:pt x="11430" y="15240"/>
                      <a:pt x="23813" y="30480"/>
                      <a:pt x="36195" y="45720"/>
                    </a:cubicBezTo>
                    <a:lnTo>
                      <a:pt x="344805" y="4572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32" name="Google Shape;7832;ge48d01fb7f_0_3415"/>
              <p:cNvSpPr/>
              <p:nvPr/>
            </p:nvSpPr>
            <p:spPr>
              <a:xfrm>
                <a:off x="5422582" y="3701415"/>
                <a:ext cx="196214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196214" h="45719" extrusionOk="0">
                    <a:moveTo>
                      <a:pt x="181927" y="36195"/>
                    </a:moveTo>
                    <a:cubicBezTo>
                      <a:pt x="181927" y="25717"/>
                      <a:pt x="184785" y="12382"/>
                      <a:pt x="196215" y="0"/>
                    </a:cubicBezTo>
                    <a:lnTo>
                      <a:pt x="0" y="0"/>
                    </a:lnTo>
                    <a:cubicBezTo>
                      <a:pt x="14288" y="15240"/>
                      <a:pt x="30480" y="30480"/>
                      <a:pt x="45720" y="45720"/>
                    </a:cubicBezTo>
                    <a:lnTo>
                      <a:pt x="182880" y="45720"/>
                    </a:lnTo>
                    <a:cubicBezTo>
                      <a:pt x="181927" y="41910"/>
                      <a:pt x="181927" y="39052"/>
                      <a:pt x="181927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33" name="Google Shape;7833;ge48d01fb7f_0_3415"/>
              <p:cNvSpPr/>
              <p:nvPr/>
            </p:nvSpPr>
            <p:spPr>
              <a:xfrm>
                <a:off x="6060757" y="3701415"/>
                <a:ext cx="711517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711517" h="45719" extrusionOk="0">
                    <a:moveTo>
                      <a:pt x="472440" y="14288"/>
                    </a:moveTo>
                    <a:lnTo>
                      <a:pt x="465772" y="15240"/>
                    </a:lnTo>
                    <a:cubicBezTo>
                      <a:pt x="410527" y="26670"/>
                      <a:pt x="353377" y="32385"/>
                      <a:pt x="300038" y="32385"/>
                    </a:cubicBezTo>
                    <a:cubicBezTo>
                      <a:pt x="246697" y="32385"/>
                      <a:pt x="179070" y="26670"/>
                      <a:pt x="135255" y="0"/>
                    </a:cubicBezTo>
                    <a:lnTo>
                      <a:pt x="0" y="0"/>
                    </a:lnTo>
                    <a:cubicBezTo>
                      <a:pt x="2858" y="3810"/>
                      <a:pt x="6667" y="7620"/>
                      <a:pt x="8572" y="11430"/>
                    </a:cubicBezTo>
                    <a:cubicBezTo>
                      <a:pt x="14288" y="21907"/>
                      <a:pt x="15240" y="34290"/>
                      <a:pt x="12383" y="45720"/>
                    </a:cubicBezTo>
                    <a:lnTo>
                      <a:pt x="665797" y="45720"/>
                    </a:lnTo>
                    <a:cubicBezTo>
                      <a:pt x="681990" y="31432"/>
                      <a:pt x="697230" y="16192"/>
                      <a:pt x="711518" y="0"/>
                    </a:cubicBezTo>
                    <a:lnTo>
                      <a:pt x="529590" y="0"/>
                    </a:lnTo>
                    <a:cubicBezTo>
                      <a:pt x="510540" y="4763"/>
                      <a:pt x="492442" y="9525"/>
                      <a:pt x="472440" y="1428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34" name="Google Shape;7834;ge48d01fb7f_0_3415"/>
              <p:cNvSpPr/>
              <p:nvPr/>
            </p:nvSpPr>
            <p:spPr>
              <a:xfrm>
                <a:off x="6172094" y="3539490"/>
                <a:ext cx="520239" cy="177164"/>
              </a:xfrm>
              <a:custGeom>
                <a:avLst/>
                <a:gdLst/>
                <a:ahLst/>
                <a:cxnLst/>
                <a:rect l="l" t="t" r="r" b="b"/>
                <a:pathLst>
                  <a:path w="520239" h="177164" extrusionOk="0">
                    <a:moveTo>
                      <a:pt x="167746" y="80010"/>
                    </a:moveTo>
                    <a:cubicBezTo>
                      <a:pt x="158221" y="80010"/>
                      <a:pt x="146791" y="78105"/>
                      <a:pt x="134408" y="76200"/>
                    </a:cubicBezTo>
                    <a:cubicBezTo>
                      <a:pt x="121073" y="74295"/>
                      <a:pt x="105833" y="71438"/>
                      <a:pt x="90593" y="71438"/>
                    </a:cubicBezTo>
                    <a:cubicBezTo>
                      <a:pt x="86783" y="71438"/>
                      <a:pt x="82973" y="71438"/>
                      <a:pt x="79163" y="71438"/>
                    </a:cubicBezTo>
                    <a:cubicBezTo>
                      <a:pt x="60113" y="71438"/>
                      <a:pt x="42968" y="73342"/>
                      <a:pt x="29633" y="77152"/>
                    </a:cubicBezTo>
                    <a:cubicBezTo>
                      <a:pt x="10583" y="81915"/>
                      <a:pt x="-17992" y="106680"/>
                      <a:pt x="15346" y="134302"/>
                    </a:cubicBezTo>
                    <a:cubicBezTo>
                      <a:pt x="42968" y="161925"/>
                      <a:pt x="103928" y="177165"/>
                      <a:pt x="188701" y="177165"/>
                    </a:cubicBezTo>
                    <a:cubicBezTo>
                      <a:pt x="241088" y="177165"/>
                      <a:pt x="297286" y="171450"/>
                      <a:pt x="351578" y="160020"/>
                    </a:cubicBezTo>
                    <a:lnTo>
                      <a:pt x="357293" y="159067"/>
                    </a:lnTo>
                    <a:cubicBezTo>
                      <a:pt x="426826" y="144780"/>
                      <a:pt x="483023" y="122872"/>
                      <a:pt x="506836" y="101917"/>
                    </a:cubicBezTo>
                    <a:lnTo>
                      <a:pt x="509693" y="99060"/>
                    </a:lnTo>
                    <a:cubicBezTo>
                      <a:pt x="515408" y="93345"/>
                      <a:pt x="519218" y="87630"/>
                      <a:pt x="520171" y="81915"/>
                    </a:cubicBezTo>
                    <a:cubicBezTo>
                      <a:pt x="521123" y="72390"/>
                      <a:pt x="513503" y="48577"/>
                      <a:pt x="415396" y="23813"/>
                    </a:cubicBezTo>
                    <a:cubicBezTo>
                      <a:pt x="357293" y="9525"/>
                      <a:pt x="279188" y="0"/>
                      <a:pt x="211561" y="0"/>
                    </a:cubicBezTo>
                    <a:lnTo>
                      <a:pt x="207751" y="0"/>
                    </a:lnTo>
                    <a:cubicBezTo>
                      <a:pt x="146791" y="0"/>
                      <a:pt x="113453" y="6667"/>
                      <a:pt x="99166" y="15240"/>
                    </a:cubicBezTo>
                    <a:cubicBezTo>
                      <a:pt x="96308" y="17145"/>
                      <a:pt x="93451" y="19050"/>
                      <a:pt x="92498" y="20955"/>
                    </a:cubicBezTo>
                    <a:cubicBezTo>
                      <a:pt x="91546" y="22860"/>
                      <a:pt x="90593" y="26670"/>
                      <a:pt x="91546" y="30480"/>
                    </a:cubicBezTo>
                    <a:cubicBezTo>
                      <a:pt x="101071" y="53340"/>
                      <a:pt x="140123" y="59055"/>
                      <a:pt x="175366" y="59055"/>
                    </a:cubicBezTo>
                    <a:cubicBezTo>
                      <a:pt x="195368" y="60007"/>
                      <a:pt x="194416" y="68580"/>
                      <a:pt x="190606" y="72390"/>
                    </a:cubicBezTo>
                    <a:cubicBezTo>
                      <a:pt x="183938" y="79057"/>
                      <a:pt x="174413" y="80010"/>
                      <a:pt x="167746" y="8001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35" name="Google Shape;7835;ge48d01fb7f_0_3415"/>
              <p:cNvSpPr/>
              <p:nvPr/>
            </p:nvSpPr>
            <p:spPr>
              <a:xfrm>
                <a:off x="6639877" y="3308984"/>
                <a:ext cx="231457" cy="38100"/>
              </a:xfrm>
              <a:custGeom>
                <a:avLst/>
                <a:gdLst/>
                <a:ahLst/>
                <a:cxnLst/>
                <a:rect l="l" t="t" r="r" b="b"/>
                <a:pathLst>
                  <a:path w="231457" h="38100" extrusionOk="0">
                    <a:moveTo>
                      <a:pt x="231457" y="20003"/>
                    </a:moveTo>
                    <a:lnTo>
                      <a:pt x="1905" y="0"/>
                    </a:lnTo>
                    <a:cubicBezTo>
                      <a:pt x="952" y="5715"/>
                      <a:pt x="952" y="12383"/>
                      <a:pt x="0" y="18098"/>
                    </a:cubicBezTo>
                    <a:lnTo>
                      <a:pt x="229552" y="38100"/>
                    </a:lnTo>
                    <a:cubicBezTo>
                      <a:pt x="229552" y="32385"/>
                      <a:pt x="230505" y="25718"/>
                      <a:pt x="231457" y="2000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36" name="Google Shape;7836;ge48d01fb7f_0_3415"/>
              <p:cNvSpPr/>
              <p:nvPr/>
            </p:nvSpPr>
            <p:spPr>
              <a:xfrm>
                <a:off x="6636067" y="3126104"/>
                <a:ext cx="230504" cy="58102"/>
              </a:xfrm>
              <a:custGeom>
                <a:avLst/>
                <a:gdLst/>
                <a:ahLst/>
                <a:cxnLst/>
                <a:rect l="l" t="t" r="r" b="b"/>
                <a:pathLst>
                  <a:path w="230504" h="58102" extrusionOk="0">
                    <a:moveTo>
                      <a:pt x="227648" y="0"/>
                    </a:moveTo>
                    <a:lnTo>
                      <a:pt x="0" y="40005"/>
                    </a:lnTo>
                    <a:cubicBezTo>
                      <a:pt x="953" y="45720"/>
                      <a:pt x="1905" y="52388"/>
                      <a:pt x="2858" y="58103"/>
                    </a:cubicBezTo>
                    <a:lnTo>
                      <a:pt x="230505" y="17145"/>
                    </a:lnTo>
                    <a:cubicBezTo>
                      <a:pt x="229553" y="12383"/>
                      <a:pt x="228600" y="6667"/>
                      <a:pt x="2276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37" name="Google Shape;7837;ge48d01fb7f_0_3415"/>
              <p:cNvSpPr/>
              <p:nvPr/>
            </p:nvSpPr>
            <p:spPr>
              <a:xfrm>
                <a:off x="6594157" y="2932747"/>
                <a:ext cx="217170" cy="114299"/>
              </a:xfrm>
              <a:custGeom>
                <a:avLst/>
                <a:gdLst/>
                <a:ahLst/>
                <a:cxnLst/>
                <a:rect l="l" t="t" r="r" b="b"/>
                <a:pathLst>
                  <a:path w="217170" h="114299" extrusionOk="0">
                    <a:moveTo>
                      <a:pt x="0" y="98107"/>
                    </a:moveTo>
                    <a:cubicBezTo>
                      <a:pt x="2858" y="103823"/>
                      <a:pt x="4763" y="109537"/>
                      <a:pt x="7620" y="114300"/>
                    </a:cubicBezTo>
                    <a:lnTo>
                      <a:pt x="217170" y="16192"/>
                    </a:lnTo>
                    <a:cubicBezTo>
                      <a:pt x="214313" y="10477"/>
                      <a:pt x="212408" y="4763"/>
                      <a:pt x="209550" y="0"/>
                    </a:cubicBezTo>
                    <a:lnTo>
                      <a:pt x="0" y="9810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38" name="Google Shape;7838;ge48d01fb7f_0_3415"/>
              <p:cNvSpPr/>
              <p:nvPr/>
            </p:nvSpPr>
            <p:spPr>
              <a:xfrm>
                <a:off x="6518909" y="2761297"/>
                <a:ext cx="188595" cy="163829"/>
              </a:xfrm>
              <a:custGeom>
                <a:avLst/>
                <a:gdLst/>
                <a:ahLst/>
                <a:cxnLst/>
                <a:rect l="l" t="t" r="r" b="b"/>
                <a:pathLst>
                  <a:path w="188595" h="163829" extrusionOk="0">
                    <a:moveTo>
                      <a:pt x="188595" y="14288"/>
                    </a:moveTo>
                    <a:cubicBezTo>
                      <a:pt x="184785" y="9525"/>
                      <a:pt x="180975" y="4763"/>
                      <a:pt x="177165" y="0"/>
                    </a:cubicBezTo>
                    <a:lnTo>
                      <a:pt x="0" y="149542"/>
                    </a:lnTo>
                    <a:cubicBezTo>
                      <a:pt x="3810" y="154305"/>
                      <a:pt x="7620" y="159067"/>
                      <a:pt x="11430" y="163830"/>
                    </a:cubicBezTo>
                    <a:lnTo>
                      <a:pt x="188595" y="14288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39" name="Google Shape;7839;ge48d01fb7f_0_3415"/>
              <p:cNvSpPr/>
              <p:nvPr/>
            </p:nvSpPr>
            <p:spPr>
              <a:xfrm>
                <a:off x="6419850" y="2628900"/>
                <a:ext cx="149542" cy="200025"/>
              </a:xfrm>
              <a:custGeom>
                <a:avLst/>
                <a:gdLst/>
                <a:ahLst/>
                <a:cxnLst/>
                <a:rect l="l" t="t" r="r" b="b"/>
                <a:pathLst>
                  <a:path w="149542" h="200025" extrusionOk="0">
                    <a:moveTo>
                      <a:pt x="149542" y="10477"/>
                    </a:moveTo>
                    <a:cubicBezTo>
                      <a:pt x="144780" y="6667"/>
                      <a:pt x="140017" y="2858"/>
                      <a:pt x="135255" y="0"/>
                    </a:cubicBezTo>
                    <a:lnTo>
                      <a:pt x="0" y="188595"/>
                    </a:lnTo>
                    <a:cubicBezTo>
                      <a:pt x="4763" y="192405"/>
                      <a:pt x="9525" y="196215"/>
                      <a:pt x="14288" y="200025"/>
                    </a:cubicBezTo>
                    <a:lnTo>
                      <a:pt x="149542" y="1047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40" name="Google Shape;7840;ge48d01fb7f_0_3415"/>
              <p:cNvSpPr/>
              <p:nvPr/>
            </p:nvSpPr>
            <p:spPr>
              <a:xfrm>
                <a:off x="6299834" y="2535554"/>
                <a:ext cx="100965" cy="222885"/>
              </a:xfrm>
              <a:custGeom>
                <a:avLst/>
                <a:gdLst/>
                <a:ahLst/>
                <a:cxnLst/>
                <a:rect l="l" t="t" r="r" b="b"/>
                <a:pathLst>
                  <a:path w="100965" h="222885" extrusionOk="0">
                    <a:moveTo>
                      <a:pt x="17145" y="222885"/>
                    </a:moveTo>
                    <a:lnTo>
                      <a:pt x="100965" y="6668"/>
                    </a:lnTo>
                    <a:cubicBezTo>
                      <a:pt x="95250" y="4763"/>
                      <a:pt x="89535" y="1905"/>
                      <a:pt x="83820" y="0"/>
                    </a:cubicBezTo>
                    <a:lnTo>
                      <a:pt x="0" y="216218"/>
                    </a:lnTo>
                    <a:cubicBezTo>
                      <a:pt x="6668" y="218123"/>
                      <a:pt x="12383" y="220980"/>
                      <a:pt x="17145" y="22288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41" name="Google Shape;7841;ge48d01fb7f_0_3415"/>
              <p:cNvSpPr/>
              <p:nvPr/>
            </p:nvSpPr>
            <p:spPr>
              <a:xfrm>
                <a:off x="5330189" y="3309937"/>
                <a:ext cx="228600" cy="37147"/>
              </a:xfrm>
              <a:custGeom>
                <a:avLst/>
                <a:gdLst/>
                <a:ahLst/>
                <a:cxnLst/>
                <a:rect l="l" t="t" r="r" b="b"/>
                <a:pathLst>
                  <a:path w="228600" h="37147" extrusionOk="0">
                    <a:moveTo>
                      <a:pt x="1905" y="37147"/>
                    </a:moveTo>
                    <a:lnTo>
                      <a:pt x="228600" y="18097"/>
                    </a:lnTo>
                    <a:cubicBezTo>
                      <a:pt x="227648" y="12383"/>
                      <a:pt x="226695" y="5715"/>
                      <a:pt x="226695" y="0"/>
                    </a:cubicBezTo>
                    <a:lnTo>
                      <a:pt x="0" y="19050"/>
                    </a:lnTo>
                    <a:cubicBezTo>
                      <a:pt x="0" y="24765"/>
                      <a:pt x="952" y="30480"/>
                      <a:pt x="1905" y="3714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42" name="Google Shape;7842;ge48d01fb7f_0_3415"/>
              <p:cNvSpPr/>
              <p:nvPr/>
            </p:nvSpPr>
            <p:spPr>
              <a:xfrm>
                <a:off x="5334000" y="3127057"/>
                <a:ext cx="227647" cy="58102"/>
              </a:xfrm>
              <a:custGeom>
                <a:avLst/>
                <a:gdLst/>
                <a:ahLst/>
                <a:cxnLst/>
                <a:rect l="l" t="t" r="r" b="b"/>
                <a:pathLst>
                  <a:path w="227647" h="58102" extrusionOk="0">
                    <a:moveTo>
                      <a:pt x="227648" y="40005"/>
                    </a:moveTo>
                    <a:lnTo>
                      <a:pt x="2858" y="0"/>
                    </a:lnTo>
                    <a:cubicBezTo>
                      <a:pt x="1905" y="5715"/>
                      <a:pt x="952" y="12383"/>
                      <a:pt x="0" y="18097"/>
                    </a:cubicBezTo>
                    <a:lnTo>
                      <a:pt x="224790" y="58102"/>
                    </a:lnTo>
                    <a:cubicBezTo>
                      <a:pt x="225742" y="51435"/>
                      <a:pt x="226695" y="45720"/>
                      <a:pt x="227648" y="400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43" name="Google Shape;7843;ge48d01fb7f_0_3415"/>
              <p:cNvSpPr/>
              <p:nvPr/>
            </p:nvSpPr>
            <p:spPr>
              <a:xfrm>
                <a:off x="5389245" y="2933700"/>
                <a:ext cx="215264" cy="113347"/>
              </a:xfrm>
              <a:custGeom>
                <a:avLst/>
                <a:gdLst/>
                <a:ahLst/>
                <a:cxnLst/>
                <a:rect l="l" t="t" r="r" b="b"/>
                <a:pathLst>
                  <a:path w="215264" h="113347" extrusionOk="0">
                    <a:moveTo>
                      <a:pt x="0" y="16192"/>
                    </a:moveTo>
                    <a:lnTo>
                      <a:pt x="207645" y="113347"/>
                    </a:lnTo>
                    <a:cubicBezTo>
                      <a:pt x="209550" y="107633"/>
                      <a:pt x="212407" y="101917"/>
                      <a:pt x="215265" y="97155"/>
                    </a:cubicBezTo>
                    <a:lnTo>
                      <a:pt x="7620" y="0"/>
                    </a:lnTo>
                    <a:cubicBezTo>
                      <a:pt x="4763" y="4763"/>
                      <a:pt x="1905" y="10477"/>
                      <a:pt x="0" y="1619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44" name="Google Shape;7844;ge48d01fb7f_0_3415"/>
              <p:cNvSpPr/>
              <p:nvPr/>
            </p:nvSpPr>
            <p:spPr>
              <a:xfrm>
                <a:off x="5492114" y="2762250"/>
                <a:ext cx="187642" cy="161925"/>
              </a:xfrm>
              <a:custGeom>
                <a:avLst/>
                <a:gdLst/>
                <a:ahLst/>
                <a:cxnLst/>
                <a:rect l="l" t="t" r="r" b="b"/>
                <a:pathLst>
                  <a:path w="187642" h="161925" extrusionOk="0">
                    <a:moveTo>
                      <a:pt x="187643" y="147638"/>
                    </a:moveTo>
                    <a:lnTo>
                      <a:pt x="11430" y="0"/>
                    </a:lnTo>
                    <a:cubicBezTo>
                      <a:pt x="7620" y="4763"/>
                      <a:pt x="3810" y="9525"/>
                      <a:pt x="0" y="14288"/>
                    </a:cubicBezTo>
                    <a:lnTo>
                      <a:pt x="175260" y="161925"/>
                    </a:lnTo>
                    <a:cubicBezTo>
                      <a:pt x="180023" y="157163"/>
                      <a:pt x="183833" y="152400"/>
                      <a:pt x="187643" y="14763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45" name="Google Shape;7845;ge48d01fb7f_0_3415"/>
              <p:cNvSpPr/>
              <p:nvPr/>
            </p:nvSpPr>
            <p:spPr>
              <a:xfrm>
                <a:off x="5621654" y="2635567"/>
                <a:ext cx="151447" cy="197167"/>
              </a:xfrm>
              <a:custGeom>
                <a:avLst/>
                <a:gdLst/>
                <a:ahLst/>
                <a:cxnLst/>
                <a:rect l="l" t="t" r="r" b="b"/>
                <a:pathLst>
                  <a:path w="151447" h="197167" extrusionOk="0">
                    <a:moveTo>
                      <a:pt x="137160" y="197168"/>
                    </a:moveTo>
                    <a:cubicBezTo>
                      <a:pt x="141923" y="193358"/>
                      <a:pt x="146685" y="189548"/>
                      <a:pt x="151448" y="185738"/>
                    </a:cubicBezTo>
                    <a:lnTo>
                      <a:pt x="14288" y="0"/>
                    </a:lnTo>
                    <a:cubicBezTo>
                      <a:pt x="9525" y="3810"/>
                      <a:pt x="4763" y="7620"/>
                      <a:pt x="0" y="11430"/>
                    </a:cubicBezTo>
                    <a:lnTo>
                      <a:pt x="137160" y="197168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46" name="Google Shape;7846;ge48d01fb7f_0_3415"/>
              <p:cNvSpPr/>
              <p:nvPr/>
            </p:nvSpPr>
            <p:spPr>
              <a:xfrm>
                <a:off x="5765482" y="2550795"/>
                <a:ext cx="109537" cy="219075"/>
              </a:xfrm>
              <a:custGeom>
                <a:avLst/>
                <a:gdLst/>
                <a:ahLst/>
                <a:cxnLst/>
                <a:rect l="l" t="t" r="r" b="b"/>
                <a:pathLst>
                  <a:path w="109537" h="219075" extrusionOk="0">
                    <a:moveTo>
                      <a:pt x="109538" y="210502"/>
                    </a:moveTo>
                    <a:lnTo>
                      <a:pt x="16192" y="0"/>
                    </a:lnTo>
                    <a:cubicBezTo>
                      <a:pt x="10477" y="2857"/>
                      <a:pt x="4763" y="4763"/>
                      <a:pt x="0" y="7620"/>
                    </a:cubicBezTo>
                    <a:lnTo>
                      <a:pt x="93345" y="219075"/>
                    </a:lnTo>
                    <a:cubicBezTo>
                      <a:pt x="98107" y="215265"/>
                      <a:pt x="103822" y="212407"/>
                      <a:pt x="109538" y="2105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47" name="Google Shape;7847;ge48d01fb7f_0_3415"/>
              <p:cNvSpPr/>
              <p:nvPr/>
            </p:nvSpPr>
            <p:spPr>
              <a:xfrm>
                <a:off x="6642734" y="3220402"/>
                <a:ext cx="401955" cy="36194"/>
              </a:xfrm>
              <a:custGeom>
                <a:avLst/>
                <a:gdLst/>
                <a:ahLst/>
                <a:cxnLst/>
                <a:rect l="l" t="t" r="r" b="b"/>
                <a:pathLst>
                  <a:path w="401955" h="36194" extrusionOk="0">
                    <a:moveTo>
                      <a:pt x="953" y="36195"/>
                    </a:moveTo>
                    <a:lnTo>
                      <a:pt x="401955" y="18097"/>
                    </a:lnTo>
                    <a:cubicBezTo>
                      <a:pt x="401955" y="12382"/>
                      <a:pt x="401955" y="5715"/>
                      <a:pt x="401003" y="0"/>
                    </a:cubicBezTo>
                    <a:lnTo>
                      <a:pt x="0" y="18097"/>
                    </a:lnTo>
                    <a:cubicBezTo>
                      <a:pt x="953" y="23813"/>
                      <a:pt x="953" y="29527"/>
                      <a:pt x="953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48" name="Google Shape;7848;ge48d01fb7f_0_3415"/>
              <p:cNvSpPr/>
              <p:nvPr/>
            </p:nvSpPr>
            <p:spPr>
              <a:xfrm>
                <a:off x="6619875" y="2976562"/>
                <a:ext cx="388620" cy="138112"/>
              </a:xfrm>
              <a:custGeom>
                <a:avLst/>
                <a:gdLst/>
                <a:ahLst/>
                <a:cxnLst/>
                <a:rect l="l" t="t" r="r" b="b"/>
                <a:pathLst>
                  <a:path w="388620" h="138112" extrusionOk="0">
                    <a:moveTo>
                      <a:pt x="4763" y="138113"/>
                    </a:moveTo>
                    <a:lnTo>
                      <a:pt x="388620" y="17145"/>
                    </a:lnTo>
                    <a:cubicBezTo>
                      <a:pt x="386715" y="11430"/>
                      <a:pt x="384810" y="5715"/>
                      <a:pt x="383858" y="0"/>
                    </a:cubicBezTo>
                    <a:lnTo>
                      <a:pt x="0" y="120967"/>
                    </a:lnTo>
                    <a:cubicBezTo>
                      <a:pt x="1905" y="126683"/>
                      <a:pt x="3810" y="132397"/>
                      <a:pt x="4763" y="1381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49" name="Google Shape;7849;ge48d01fb7f_0_3415"/>
              <p:cNvSpPr/>
              <p:nvPr/>
            </p:nvSpPr>
            <p:spPr>
              <a:xfrm>
                <a:off x="6560820" y="2752725"/>
                <a:ext cx="348614" cy="231457"/>
              </a:xfrm>
              <a:custGeom>
                <a:avLst/>
                <a:gdLst/>
                <a:ahLst/>
                <a:cxnLst/>
                <a:rect l="l" t="t" r="r" b="b"/>
                <a:pathLst>
                  <a:path w="348614" h="231457" extrusionOk="0">
                    <a:moveTo>
                      <a:pt x="9525" y="231458"/>
                    </a:moveTo>
                    <a:lnTo>
                      <a:pt x="348615" y="15240"/>
                    </a:lnTo>
                    <a:cubicBezTo>
                      <a:pt x="345758" y="10477"/>
                      <a:pt x="341947" y="4763"/>
                      <a:pt x="339090" y="0"/>
                    </a:cubicBezTo>
                    <a:lnTo>
                      <a:pt x="0" y="216217"/>
                    </a:lnTo>
                    <a:cubicBezTo>
                      <a:pt x="2858" y="220980"/>
                      <a:pt x="5715" y="225742"/>
                      <a:pt x="9525" y="2314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50" name="Google Shape;7850;ge48d01fb7f_0_3415"/>
              <p:cNvSpPr/>
              <p:nvPr/>
            </p:nvSpPr>
            <p:spPr>
              <a:xfrm>
                <a:off x="6470332" y="2562225"/>
                <a:ext cx="284797" cy="309562"/>
              </a:xfrm>
              <a:custGeom>
                <a:avLst/>
                <a:gdLst/>
                <a:ahLst/>
                <a:cxnLst/>
                <a:rect l="l" t="t" r="r" b="b"/>
                <a:pathLst>
                  <a:path w="284797" h="309562" extrusionOk="0">
                    <a:moveTo>
                      <a:pt x="284797" y="12383"/>
                    </a:moveTo>
                    <a:cubicBezTo>
                      <a:pt x="280035" y="8573"/>
                      <a:pt x="276225" y="3810"/>
                      <a:pt x="271463" y="0"/>
                    </a:cubicBezTo>
                    <a:lnTo>
                      <a:pt x="0" y="297180"/>
                    </a:lnTo>
                    <a:cubicBezTo>
                      <a:pt x="4763" y="300990"/>
                      <a:pt x="8572" y="305753"/>
                      <a:pt x="13335" y="309563"/>
                    </a:cubicBezTo>
                    <a:lnTo>
                      <a:pt x="284797" y="12383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51" name="Google Shape;7851;ge48d01fb7f_0_3415"/>
              <p:cNvSpPr/>
              <p:nvPr/>
            </p:nvSpPr>
            <p:spPr>
              <a:xfrm>
                <a:off x="6357937" y="2423160"/>
                <a:ext cx="205740" cy="364807"/>
              </a:xfrm>
              <a:custGeom>
                <a:avLst/>
                <a:gdLst/>
                <a:ahLst/>
                <a:cxnLst/>
                <a:rect l="l" t="t" r="r" b="b"/>
                <a:pathLst>
                  <a:path w="205740" h="364807" extrusionOk="0">
                    <a:moveTo>
                      <a:pt x="205740" y="8573"/>
                    </a:moveTo>
                    <a:cubicBezTo>
                      <a:pt x="200025" y="5715"/>
                      <a:pt x="195263" y="2857"/>
                      <a:pt x="189547" y="0"/>
                    </a:cubicBezTo>
                    <a:lnTo>
                      <a:pt x="0" y="355282"/>
                    </a:lnTo>
                    <a:cubicBezTo>
                      <a:pt x="5715" y="358140"/>
                      <a:pt x="10478" y="360998"/>
                      <a:pt x="16192" y="364807"/>
                    </a:cubicBezTo>
                    <a:lnTo>
                      <a:pt x="205740" y="8573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52" name="Google Shape;7852;ge48d01fb7f_0_3415"/>
              <p:cNvSpPr/>
              <p:nvPr/>
            </p:nvSpPr>
            <p:spPr>
              <a:xfrm>
                <a:off x="5155882" y="3220402"/>
                <a:ext cx="398144" cy="35242"/>
              </a:xfrm>
              <a:custGeom>
                <a:avLst/>
                <a:gdLst/>
                <a:ahLst/>
                <a:cxnLst/>
                <a:rect l="l" t="t" r="r" b="b"/>
                <a:pathLst>
                  <a:path w="398144" h="35242" extrusionOk="0">
                    <a:moveTo>
                      <a:pt x="398145" y="17145"/>
                    </a:moveTo>
                    <a:lnTo>
                      <a:pt x="953" y="0"/>
                    </a:lnTo>
                    <a:cubicBezTo>
                      <a:pt x="953" y="5715"/>
                      <a:pt x="953" y="12382"/>
                      <a:pt x="0" y="18097"/>
                    </a:cubicBezTo>
                    <a:lnTo>
                      <a:pt x="398145" y="35242"/>
                    </a:lnTo>
                    <a:cubicBezTo>
                      <a:pt x="398145" y="29527"/>
                      <a:pt x="398145" y="23813"/>
                      <a:pt x="398145" y="1714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53" name="Google Shape;7853;ge48d01fb7f_0_3415"/>
              <p:cNvSpPr/>
              <p:nvPr/>
            </p:nvSpPr>
            <p:spPr>
              <a:xfrm>
                <a:off x="5193030" y="2977514"/>
                <a:ext cx="384809" cy="137160"/>
              </a:xfrm>
              <a:custGeom>
                <a:avLst/>
                <a:gdLst/>
                <a:ahLst/>
                <a:cxnLst/>
                <a:rect l="l" t="t" r="r" b="b"/>
                <a:pathLst>
                  <a:path w="384809" h="137160" extrusionOk="0">
                    <a:moveTo>
                      <a:pt x="384810" y="120015"/>
                    </a:moveTo>
                    <a:lnTo>
                      <a:pt x="4763" y="0"/>
                    </a:lnTo>
                    <a:cubicBezTo>
                      <a:pt x="2857" y="5715"/>
                      <a:pt x="952" y="11430"/>
                      <a:pt x="0" y="17145"/>
                    </a:cubicBezTo>
                    <a:lnTo>
                      <a:pt x="381000" y="137160"/>
                    </a:lnTo>
                    <a:cubicBezTo>
                      <a:pt x="381953" y="131445"/>
                      <a:pt x="382905" y="125730"/>
                      <a:pt x="384810" y="12001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54" name="Google Shape;7854;ge48d01fb7f_0_3415"/>
              <p:cNvSpPr/>
              <p:nvPr/>
            </p:nvSpPr>
            <p:spPr>
              <a:xfrm>
                <a:off x="5291137" y="2752725"/>
                <a:ext cx="346710" cy="230504"/>
              </a:xfrm>
              <a:custGeom>
                <a:avLst/>
                <a:gdLst/>
                <a:ahLst/>
                <a:cxnLst/>
                <a:rect l="l" t="t" r="r" b="b"/>
                <a:pathLst>
                  <a:path w="346710" h="230504" extrusionOk="0">
                    <a:moveTo>
                      <a:pt x="346710" y="215265"/>
                    </a:moveTo>
                    <a:lnTo>
                      <a:pt x="9525" y="0"/>
                    </a:lnTo>
                    <a:cubicBezTo>
                      <a:pt x="6668" y="4763"/>
                      <a:pt x="2857" y="10477"/>
                      <a:pt x="0" y="15240"/>
                    </a:cubicBezTo>
                    <a:lnTo>
                      <a:pt x="337185" y="230505"/>
                    </a:lnTo>
                    <a:cubicBezTo>
                      <a:pt x="340042" y="224790"/>
                      <a:pt x="342900" y="220027"/>
                      <a:pt x="346710" y="21526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55" name="Google Shape;7855;ge48d01fb7f_0_3415"/>
              <p:cNvSpPr/>
              <p:nvPr/>
            </p:nvSpPr>
            <p:spPr>
              <a:xfrm>
                <a:off x="5434012" y="2573654"/>
                <a:ext cx="288607" cy="302895"/>
              </a:xfrm>
              <a:custGeom>
                <a:avLst/>
                <a:gdLst/>
                <a:ahLst/>
                <a:cxnLst/>
                <a:rect l="l" t="t" r="r" b="b"/>
                <a:pathLst>
                  <a:path w="288607" h="302895" extrusionOk="0">
                    <a:moveTo>
                      <a:pt x="288608" y="290513"/>
                    </a:moveTo>
                    <a:lnTo>
                      <a:pt x="13335" y="0"/>
                    </a:lnTo>
                    <a:cubicBezTo>
                      <a:pt x="8573" y="3810"/>
                      <a:pt x="4763" y="8573"/>
                      <a:pt x="0" y="12383"/>
                    </a:cubicBezTo>
                    <a:lnTo>
                      <a:pt x="275273" y="302895"/>
                    </a:lnTo>
                    <a:cubicBezTo>
                      <a:pt x="279083" y="299085"/>
                      <a:pt x="283845" y="294323"/>
                      <a:pt x="288608" y="2905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56" name="Google Shape;7856;ge48d01fb7f_0_3415"/>
              <p:cNvSpPr/>
              <p:nvPr/>
            </p:nvSpPr>
            <p:spPr>
              <a:xfrm>
                <a:off x="5604510" y="2442210"/>
                <a:ext cx="217169" cy="356235"/>
              </a:xfrm>
              <a:custGeom>
                <a:avLst/>
                <a:gdLst/>
                <a:ahLst/>
                <a:cxnLst/>
                <a:rect l="l" t="t" r="r" b="b"/>
                <a:pathLst>
                  <a:path w="217169" h="356235" extrusionOk="0">
                    <a:moveTo>
                      <a:pt x="0" y="9525"/>
                    </a:moveTo>
                    <a:lnTo>
                      <a:pt x="201930" y="356235"/>
                    </a:lnTo>
                    <a:cubicBezTo>
                      <a:pt x="206692" y="353378"/>
                      <a:pt x="212407" y="349567"/>
                      <a:pt x="217170" y="346710"/>
                    </a:cubicBezTo>
                    <a:lnTo>
                      <a:pt x="16192" y="0"/>
                    </a:lnTo>
                    <a:cubicBezTo>
                      <a:pt x="10477" y="2857"/>
                      <a:pt x="5715" y="5715"/>
                      <a:pt x="0" y="952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57" name="Google Shape;7857;ge48d01fb7f_0_3415"/>
              <p:cNvSpPr/>
              <p:nvPr/>
            </p:nvSpPr>
            <p:spPr>
              <a:xfrm>
                <a:off x="5412104" y="2451735"/>
                <a:ext cx="70485" cy="72007"/>
              </a:xfrm>
              <a:custGeom>
                <a:avLst/>
                <a:gdLst/>
                <a:ahLst/>
                <a:cxnLst/>
                <a:rect l="l" t="t" r="r" b="b"/>
                <a:pathLst>
                  <a:path w="70485" h="72007" extrusionOk="0">
                    <a:moveTo>
                      <a:pt x="41910" y="11430"/>
                    </a:moveTo>
                    <a:lnTo>
                      <a:pt x="28575" y="0"/>
                    </a:lnTo>
                    <a:lnTo>
                      <a:pt x="6668" y="24765"/>
                    </a:lnTo>
                    <a:cubicBezTo>
                      <a:pt x="1905" y="29527"/>
                      <a:pt x="0" y="35242"/>
                      <a:pt x="0" y="41910"/>
                    </a:cubicBezTo>
                    <a:cubicBezTo>
                      <a:pt x="0" y="48577"/>
                      <a:pt x="2858" y="54292"/>
                      <a:pt x="7620" y="58102"/>
                    </a:cubicBezTo>
                    <a:cubicBezTo>
                      <a:pt x="13335" y="62865"/>
                      <a:pt x="21908" y="67627"/>
                      <a:pt x="32385" y="69532"/>
                    </a:cubicBezTo>
                    <a:cubicBezTo>
                      <a:pt x="42863" y="72390"/>
                      <a:pt x="55245" y="72390"/>
                      <a:pt x="69533" y="71438"/>
                    </a:cubicBezTo>
                    <a:lnTo>
                      <a:pt x="70485" y="63817"/>
                    </a:lnTo>
                    <a:cubicBezTo>
                      <a:pt x="61913" y="63817"/>
                      <a:pt x="53340" y="62865"/>
                      <a:pt x="46673" y="60960"/>
                    </a:cubicBezTo>
                    <a:cubicBezTo>
                      <a:pt x="40005" y="59055"/>
                      <a:pt x="34290" y="56198"/>
                      <a:pt x="30480" y="52388"/>
                    </a:cubicBezTo>
                    <a:cubicBezTo>
                      <a:pt x="26670" y="49530"/>
                      <a:pt x="24765" y="44767"/>
                      <a:pt x="23813" y="40005"/>
                    </a:cubicBezTo>
                    <a:cubicBezTo>
                      <a:pt x="22860" y="35242"/>
                      <a:pt x="24765" y="31432"/>
                      <a:pt x="27623" y="27623"/>
                    </a:cubicBezTo>
                    <a:lnTo>
                      <a:pt x="41910" y="1143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58" name="Google Shape;7858;ge48d01fb7f_0_3415"/>
              <p:cNvSpPr/>
              <p:nvPr/>
            </p:nvSpPr>
            <p:spPr>
              <a:xfrm>
                <a:off x="5534025" y="2244089"/>
                <a:ext cx="77033" cy="27622"/>
              </a:xfrm>
              <a:custGeom>
                <a:avLst/>
                <a:gdLst/>
                <a:ahLst/>
                <a:cxnLst/>
                <a:rect l="l" t="t" r="r" b="b"/>
                <a:pathLst>
                  <a:path w="77033" h="27622" extrusionOk="0">
                    <a:moveTo>
                      <a:pt x="24765" y="15240"/>
                    </a:moveTo>
                    <a:cubicBezTo>
                      <a:pt x="27623" y="13335"/>
                      <a:pt x="30480" y="12383"/>
                      <a:pt x="34290" y="12383"/>
                    </a:cubicBezTo>
                    <a:cubicBezTo>
                      <a:pt x="37148" y="12383"/>
                      <a:pt x="40005" y="12383"/>
                      <a:pt x="42863" y="13335"/>
                    </a:cubicBezTo>
                    <a:lnTo>
                      <a:pt x="75248" y="27623"/>
                    </a:lnTo>
                    <a:cubicBezTo>
                      <a:pt x="80010" y="24765"/>
                      <a:pt x="75248" y="20003"/>
                      <a:pt x="60960" y="12383"/>
                    </a:cubicBezTo>
                    <a:cubicBezTo>
                      <a:pt x="53340" y="8573"/>
                      <a:pt x="48577" y="6668"/>
                      <a:pt x="45720" y="5715"/>
                    </a:cubicBezTo>
                    <a:cubicBezTo>
                      <a:pt x="39052" y="2858"/>
                      <a:pt x="31433" y="953"/>
                      <a:pt x="23813" y="0"/>
                    </a:cubicBezTo>
                    <a:cubicBezTo>
                      <a:pt x="16192" y="0"/>
                      <a:pt x="10477" y="953"/>
                      <a:pt x="5715" y="3810"/>
                    </a:cubicBezTo>
                    <a:cubicBezTo>
                      <a:pt x="2858" y="5715"/>
                      <a:pt x="952" y="7620"/>
                      <a:pt x="0" y="9525"/>
                    </a:cubicBezTo>
                    <a:lnTo>
                      <a:pt x="17145" y="21908"/>
                    </a:lnTo>
                    <a:cubicBezTo>
                      <a:pt x="19050" y="18098"/>
                      <a:pt x="21908" y="16193"/>
                      <a:pt x="24765" y="1524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59" name="Google Shape;7859;ge48d01fb7f_0_3415"/>
              <p:cNvSpPr/>
              <p:nvPr/>
            </p:nvSpPr>
            <p:spPr>
              <a:xfrm>
                <a:off x="5629275" y="2180186"/>
                <a:ext cx="80010" cy="46758"/>
              </a:xfrm>
              <a:custGeom>
                <a:avLst/>
                <a:gdLst/>
                <a:ahLst/>
                <a:cxnLst/>
                <a:rect l="l" t="t" r="r" b="b"/>
                <a:pathLst>
                  <a:path w="80010" h="46758" extrusionOk="0">
                    <a:moveTo>
                      <a:pt x="20002" y="43901"/>
                    </a:moveTo>
                    <a:cubicBezTo>
                      <a:pt x="22860" y="41996"/>
                      <a:pt x="25717" y="41043"/>
                      <a:pt x="27623" y="40091"/>
                    </a:cubicBezTo>
                    <a:cubicBezTo>
                      <a:pt x="32385" y="38186"/>
                      <a:pt x="38100" y="37233"/>
                      <a:pt x="44767" y="37233"/>
                    </a:cubicBezTo>
                    <a:cubicBezTo>
                      <a:pt x="52388" y="37233"/>
                      <a:pt x="60008" y="39138"/>
                      <a:pt x="68580" y="41996"/>
                    </a:cubicBezTo>
                    <a:lnTo>
                      <a:pt x="80010" y="37233"/>
                    </a:lnTo>
                    <a:lnTo>
                      <a:pt x="50483" y="10563"/>
                    </a:lnTo>
                    <a:cubicBezTo>
                      <a:pt x="45720" y="5801"/>
                      <a:pt x="40958" y="2943"/>
                      <a:pt x="36195" y="1038"/>
                    </a:cubicBezTo>
                    <a:cubicBezTo>
                      <a:pt x="30480" y="-867"/>
                      <a:pt x="25717" y="86"/>
                      <a:pt x="20955" y="1991"/>
                    </a:cubicBezTo>
                    <a:cubicBezTo>
                      <a:pt x="15240" y="4848"/>
                      <a:pt x="11430" y="7706"/>
                      <a:pt x="9525" y="9611"/>
                    </a:cubicBezTo>
                    <a:lnTo>
                      <a:pt x="26670" y="21993"/>
                    </a:lnTo>
                    <a:cubicBezTo>
                      <a:pt x="26670" y="21041"/>
                      <a:pt x="27623" y="19136"/>
                      <a:pt x="28575" y="18183"/>
                    </a:cubicBezTo>
                    <a:cubicBezTo>
                      <a:pt x="30480" y="16278"/>
                      <a:pt x="32385" y="15326"/>
                      <a:pt x="34290" y="14373"/>
                    </a:cubicBezTo>
                    <a:cubicBezTo>
                      <a:pt x="37148" y="13421"/>
                      <a:pt x="40005" y="13421"/>
                      <a:pt x="43815" y="14373"/>
                    </a:cubicBezTo>
                    <a:cubicBezTo>
                      <a:pt x="47625" y="16278"/>
                      <a:pt x="51435" y="18183"/>
                      <a:pt x="55245" y="21993"/>
                    </a:cubicBezTo>
                    <a:lnTo>
                      <a:pt x="73342" y="35328"/>
                    </a:lnTo>
                    <a:lnTo>
                      <a:pt x="71438" y="36281"/>
                    </a:lnTo>
                    <a:cubicBezTo>
                      <a:pt x="54292" y="31518"/>
                      <a:pt x="40958" y="27708"/>
                      <a:pt x="31433" y="25803"/>
                    </a:cubicBezTo>
                    <a:cubicBezTo>
                      <a:pt x="20955" y="23898"/>
                      <a:pt x="13335" y="23898"/>
                      <a:pt x="9525" y="25803"/>
                    </a:cubicBezTo>
                    <a:cubicBezTo>
                      <a:pt x="7620" y="26756"/>
                      <a:pt x="5715" y="27708"/>
                      <a:pt x="3810" y="28661"/>
                    </a:cubicBezTo>
                    <a:cubicBezTo>
                      <a:pt x="1905" y="29613"/>
                      <a:pt x="952" y="30566"/>
                      <a:pt x="0" y="32471"/>
                    </a:cubicBezTo>
                    <a:lnTo>
                      <a:pt x="16192" y="46758"/>
                    </a:lnTo>
                    <a:cubicBezTo>
                      <a:pt x="16192" y="46758"/>
                      <a:pt x="18098" y="45806"/>
                      <a:pt x="20002" y="4390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60" name="Google Shape;7860;ge48d01fb7f_0_3415"/>
              <p:cNvSpPr/>
              <p:nvPr/>
            </p:nvSpPr>
            <p:spPr>
              <a:xfrm>
                <a:off x="5366385" y="2163127"/>
                <a:ext cx="518291" cy="331470"/>
              </a:xfrm>
              <a:custGeom>
                <a:avLst/>
                <a:gdLst/>
                <a:ahLst/>
                <a:cxnLst/>
                <a:rect l="l" t="t" r="r" b="b"/>
                <a:pathLst>
                  <a:path w="518291" h="331470" extrusionOk="0">
                    <a:moveTo>
                      <a:pt x="83820" y="260985"/>
                    </a:moveTo>
                    <a:cubicBezTo>
                      <a:pt x="84773" y="260985"/>
                      <a:pt x="85725" y="260985"/>
                      <a:pt x="86677" y="261938"/>
                    </a:cubicBezTo>
                    <a:cubicBezTo>
                      <a:pt x="87630" y="262890"/>
                      <a:pt x="89535" y="263843"/>
                      <a:pt x="90488" y="264795"/>
                    </a:cubicBezTo>
                    <a:cubicBezTo>
                      <a:pt x="93345" y="267653"/>
                      <a:pt x="94298" y="272415"/>
                      <a:pt x="92392" y="278130"/>
                    </a:cubicBezTo>
                    <a:cubicBezTo>
                      <a:pt x="90488" y="283845"/>
                      <a:pt x="87630" y="289560"/>
                      <a:pt x="81915" y="294323"/>
                    </a:cubicBezTo>
                    <a:cubicBezTo>
                      <a:pt x="93345" y="301943"/>
                      <a:pt x="105727" y="305753"/>
                      <a:pt x="118110" y="307658"/>
                    </a:cubicBezTo>
                    <a:cubicBezTo>
                      <a:pt x="129540" y="308610"/>
                      <a:pt x="139065" y="305753"/>
                      <a:pt x="145732" y="300038"/>
                    </a:cubicBezTo>
                    <a:cubicBezTo>
                      <a:pt x="148590" y="297180"/>
                      <a:pt x="151448" y="293370"/>
                      <a:pt x="152400" y="289560"/>
                    </a:cubicBezTo>
                    <a:cubicBezTo>
                      <a:pt x="154305" y="284798"/>
                      <a:pt x="156210" y="280988"/>
                      <a:pt x="156210" y="275273"/>
                    </a:cubicBezTo>
                    <a:lnTo>
                      <a:pt x="170498" y="289560"/>
                    </a:lnTo>
                    <a:lnTo>
                      <a:pt x="193357" y="284798"/>
                    </a:lnTo>
                    <a:lnTo>
                      <a:pt x="129540" y="218123"/>
                    </a:lnTo>
                    <a:cubicBezTo>
                      <a:pt x="139065" y="209550"/>
                      <a:pt x="148590" y="201930"/>
                      <a:pt x="158115" y="193358"/>
                    </a:cubicBezTo>
                    <a:lnTo>
                      <a:pt x="206692" y="255270"/>
                    </a:lnTo>
                    <a:lnTo>
                      <a:pt x="231457" y="253365"/>
                    </a:lnTo>
                    <a:lnTo>
                      <a:pt x="174307" y="180023"/>
                    </a:lnTo>
                    <a:cubicBezTo>
                      <a:pt x="184785" y="171450"/>
                      <a:pt x="196215" y="163830"/>
                      <a:pt x="206692" y="156210"/>
                    </a:cubicBezTo>
                    <a:lnTo>
                      <a:pt x="221932" y="180023"/>
                    </a:lnTo>
                    <a:lnTo>
                      <a:pt x="213360" y="185738"/>
                    </a:lnTo>
                    <a:cubicBezTo>
                      <a:pt x="212407" y="186690"/>
                      <a:pt x="211455" y="187643"/>
                      <a:pt x="211455" y="189548"/>
                    </a:cubicBezTo>
                    <a:cubicBezTo>
                      <a:pt x="210502" y="190500"/>
                      <a:pt x="211455" y="192405"/>
                      <a:pt x="212407" y="193358"/>
                    </a:cubicBezTo>
                    <a:cubicBezTo>
                      <a:pt x="215265" y="197168"/>
                      <a:pt x="220980" y="200025"/>
                      <a:pt x="231457" y="201930"/>
                    </a:cubicBezTo>
                    <a:cubicBezTo>
                      <a:pt x="241935" y="203835"/>
                      <a:pt x="248602" y="203835"/>
                      <a:pt x="252413" y="200978"/>
                    </a:cubicBezTo>
                    <a:cubicBezTo>
                      <a:pt x="254317" y="200025"/>
                      <a:pt x="255270" y="198120"/>
                      <a:pt x="255270" y="197168"/>
                    </a:cubicBezTo>
                    <a:cubicBezTo>
                      <a:pt x="255270" y="195263"/>
                      <a:pt x="255270" y="193358"/>
                      <a:pt x="254317" y="192405"/>
                    </a:cubicBezTo>
                    <a:lnTo>
                      <a:pt x="223838" y="145733"/>
                    </a:lnTo>
                    <a:cubicBezTo>
                      <a:pt x="231457" y="140970"/>
                      <a:pt x="239077" y="135255"/>
                      <a:pt x="246698" y="130493"/>
                    </a:cubicBezTo>
                    <a:lnTo>
                      <a:pt x="291465" y="199073"/>
                    </a:lnTo>
                    <a:lnTo>
                      <a:pt x="314325" y="197168"/>
                    </a:lnTo>
                    <a:lnTo>
                      <a:pt x="263842" y="119063"/>
                    </a:lnTo>
                    <a:cubicBezTo>
                      <a:pt x="286703" y="104775"/>
                      <a:pt x="310515" y="92393"/>
                      <a:pt x="335280" y="80010"/>
                    </a:cubicBezTo>
                    <a:lnTo>
                      <a:pt x="347663" y="105728"/>
                    </a:lnTo>
                    <a:lnTo>
                      <a:pt x="307657" y="125730"/>
                    </a:lnTo>
                    <a:cubicBezTo>
                      <a:pt x="305753" y="126683"/>
                      <a:pt x="303848" y="128588"/>
                      <a:pt x="302895" y="130493"/>
                    </a:cubicBezTo>
                    <a:cubicBezTo>
                      <a:pt x="301942" y="133350"/>
                      <a:pt x="301942" y="135255"/>
                      <a:pt x="302895" y="137160"/>
                    </a:cubicBezTo>
                    <a:cubicBezTo>
                      <a:pt x="305753" y="141923"/>
                      <a:pt x="310515" y="146685"/>
                      <a:pt x="317182" y="149543"/>
                    </a:cubicBezTo>
                    <a:cubicBezTo>
                      <a:pt x="323850" y="153353"/>
                      <a:pt x="329565" y="154305"/>
                      <a:pt x="333375" y="152400"/>
                    </a:cubicBezTo>
                    <a:cubicBezTo>
                      <a:pt x="334328" y="151448"/>
                      <a:pt x="335280" y="150495"/>
                      <a:pt x="335280" y="149543"/>
                    </a:cubicBezTo>
                    <a:cubicBezTo>
                      <a:pt x="336232" y="148590"/>
                      <a:pt x="336232" y="147638"/>
                      <a:pt x="335280" y="145733"/>
                    </a:cubicBezTo>
                    <a:lnTo>
                      <a:pt x="331470" y="139065"/>
                    </a:lnTo>
                    <a:cubicBezTo>
                      <a:pt x="330517" y="138113"/>
                      <a:pt x="330517" y="136208"/>
                      <a:pt x="331470" y="135255"/>
                    </a:cubicBezTo>
                    <a:cubicBezTo>
                      <a:pt x="331470" y="134303"/>
                      <a:pt x="332423" y="132398"/>
                      <a:pt x="333375" y="132398"/>
                    </a:cubicBezTo>
                    <a:lnTo>
                      <a:pt x="355282" y="120968"/>
                    </a:lnTo>
                    <a:lnTo>
                      <a:pt x="371475" y="153353"/>
                    </a:lnTo>
                    <a:lnTo>
                      <a:pt x="394335" y="154305"/>
                    </a:lnTo>
                    <a:lnTo>
                      <a:pt x="352425" y="71438"/>
                    </a:lnTo>
                    <a:cubicBezTo>
                      <a:pt x="378142" y="60008"/>
                      <a:pt x="403860" y="48578"/>
                      <a:pt x="431482" y="39053"/>
                    </a:cubicBezTo>
                    <a:lnTo>
                      <a:pt x="442913" y="69533"/>
                    </a:lnTo>
                    <a:cubicBezTo>
                      <a:pt x="436245" y="65723"/>
                      <a:pt x="429578" y="62865"/>
                      <a:pt x="422910" y="60960"/>
                    </a:cubicBezTo>
                    <a:cubicBezTo>
                      <a:pt x="417195" y="59055"/>
                      <a:pt x="411480" y="59055"/>
                      <a:pt x="408623" y="60960"/>
                    </a:cubicBezTo>
                    <a:cubicBezTo>
                      <a:pt x="401003" y="63818"/>
                      <a:pt x="395288" y="68580"/>
                      <a:pt x="391478" y="75248"/>
                    </a:cubicBezTo>
                    <a:cubicBezTo>
                      <a:pt x="387667" y="81915"/>
                      <a:pt x="387667" y="88583"/>
                      <a:pt x="389573" y="95250"/>
                    </a:cubicBezTo>
                    <a:cubicBezTo>
                      <a:pt x="392430" y="102870"/>
                      <a:pt x="399098" y="108585"/>
                      <a:pt x="408623" y="113348"/>
                    </a:cubicBezTo>
                    <a:cubicBezTo>
                      <a:pt x="418148" y="118110"/>
                      <a:pt x="427673" y="119063"/>
                      <a:pt x="434340" y="117158"/>
                    </a:cubicBezTo>
                    <a:cubicBezTo>
                      <a:pt x="437198" y="116205"/>
                      <a:pt x="441007" y="113348"/>
                      <a:pt x="443865" y="110490"/>
                    </a:cubicBezTo>
                    <a:cubicBezTo>
                      <a:pt x="446723" y="107633"/>
                      <a:pt x="450532" y="103823"/>
                      <a:pt x="453390" y="98108"/>
                    </a:cubicBezTo>
                    <a:lnTo>
                      <a:pt x="460057" y="116205"/>
                    </a:lnTo>
                    <a:lnTo>
                      <a:pt x="482917" y="120968"/>
                    </a:lnTo>
                    <a:lnTo>
                      <a:pt x="468630" y="80963"/>
                    </a:lnTo>
                    <a:cubicBezTo>
                      <a:pt x="470535" y="75248"/>
                      <a:pt x="473392" y="71438"/>
                      <a:pt x="476250" y="67628"/>
                    </a:cubicBezTo>
                    <a:cubicBezTo>
                      <a:pt x="480060" y="63818"/>
                      <a:pt x="482917" y="60960"/>
                      <a:pt x="486728" y="60008"/>
                    </a:cubicBezTo>
                    <a:cubicBezTo>
                      <a:pt x="488632" y="59055"/>
                      <a:pt x="490538" y="59055"/>
                      <a:pt x="492442" y="60960"/>
                    </a:cubicBezTo>
                    <a:cubicBezTo>
                      <a:pt x="494348" y="61913"/>
                      <a:pt x="496253" y="63818"/>
                      <a:pt x="497205" y="65723"/>
                    </a:cubicBezTo>
                    <a:cubicBezTo>
                      <a:pt x="499110" y="69533"/>
                      <a:pt x="499110" y="75248"/>
                      <a:pt x="499110" y="80963"/>
                    </a:cubicBezTo>
                    <a:cubicBezTo>
                      <a:pt x="498157" y="86678"/>
                      <a:pt x="497205" y="93345"/>
                      <a:pt x="495300" y="99060"/>
                    </a:cubicBezTo>
                    <a:lnTo>
                      <a:pt x="516255" y="104775"/>
                    </a:lnTo>
                    <a:cubicBezTo>
                      <a:pt x="519113" y="91440"/>
                      <a:pt x="519113" y="80010"/>
                      <a:pt x="515303" y="69533"/>
                    </a:cubicBezTo>
                    <a:cubicBezTo>
                      <a:pt x="512445" y="61913"/>
                      <a:pt x="506730" y="55245"/>
                      <a:pt x="498157" y="50483"/>
                    </a:cubicBezTo>
                    <a:cubicBezTo>
                      <a:pt x="489585" y="44768"/>
                      <a:pt x="481965" y="43815"/>
                      <a:pt x="476250" y="45720"/>
                    </a:cubicBezTo>
                    <a:cubicBezTo>
                      <a:pt x="473392" y="46673"/>
                      <a:pt x="470535" y="48578"/>
                      <a:pt x="467678" y="50483"/>
                    </a:cubicBezTo>
                    <a:cubicBezTo>
                      <a:pt x="464820" y="52388"/>
                      <a:pt x="461963" y="56198"/>
                      <a:pt x="459105" y="59055"/>
                    </a:cubicBezTo>
                    <a:lnTo>
                      <a:pt x="450532" y="34290"/>
                    </a:lnTo>
                    <a:cubicBezTo>
                      <a:pt x="470535" y="27623"/>
                      <a:pt x="490538" y="21908"/>
                      <a:pt x="511492" y="16193"/>
                    </a:cubicBezTo>
                    <a:lnTo>
                      <a:pt x="506730" y="12383"/>
                    </a:lnTo>
                    <a:lnTo>
                      <a:pt x="506730" y="12383"/>
                    </a:lnTo>
                    <a:lnTo>
                      <a:pt x="505778" y="11430"/>
                    </a:lnTo>
                    <a:lnTo>
                      <a:pt x="493395" y="0"/>
                    </a:lnTo>
                    <a:cubicBezTo>
                      <a:pt x="295275" y="52388"/>
                      <a:pt x="122873" y="168593"/>
                      <a:pt x="0" y="325755"/>
                    </a:cubicBezTo>
                    <a:lnTo>
                      <a:pt x="20955" y="331470"/>
                    </a:lnTo>
                    <a:cubicBezTo>
                      <a:pt x="40957" y="306705"/>
                      <a:pt x="61913" y="282893"/>
                      <a:pt x="83820" y="260985"/>
                    </a:cubicBezTo>
                    <a:close/>
                    <a:moveTo>
                      <a:pt x="436245" y="93345"/>
                    </a:moveTo>
                    <a:cubicBezTo>
                      <a:pt x="432435" y="97155"/>
                      <a:pt x="427673" y="100013"/>
                      <a:pt x="423863" y="101918"/>
                    </a:cubicBezTo>
                    <a:cubicBezTo>
                      <a:pt x="421005" y="102870"/>
                      <a:pt x="418148" y="102870"/>
                      <a:pt x="416242" y="101918"/>
                    </a:cubicBezTo>
                    <a:cubicBezTo>
                      <a:pt x="413385" y="100965"/>
                      <a:pt x="412432" y="99060"/>
                      <a:pt x="411480" y="97155"/>
                    </a:cubicBezTo>
                    <a:cubicBezTo>
                      <a:pt x="409575" y="92393"/>
                      <a:pt x="410528" y="88583"/>
                      <a:pt x="412432" y="84773"/>
                    </a:cubicBezTo>
                    <a:cubicBezTo>
                      <a:pt x="414338" y="80010"/>
                      <a:pt x="417195" y="77153"/>
                      <a:pt x="421957" y="76200"/>
                    </a:cubicBezTo>
                    <a:cubicBezTo>
                      <a:pt x="425767" y="75248"/>
                      <a:pt x="429578" y="74295"/>
                      <a:pt x="434340" y="75248"/>
                    </a:cubicBezTo>
                    <a:cubicBezTo>
                      <a:pt x="439103" y="75248"/>
                      <a:pt x="443865" y="77153"/>
                      <a:pt x="447675" y="79058"/>
                    </a:cubicBezTo>
                    <a:cubicBezTo>
                      <a:pt x="443865" y="83820"/>
                      <a:pt x="440055" y="89535"/>
                      <a:pt x="436245" y="93345"/>
                    </a:cubicBezTo>
                    <a:close/>
                    <a:moveTo>
                      <a:pt x="115252" y="231458"/>
                    </a:moveTo>
                    <a:lnTo>
                      <a:pt x="140970" y="258127"/>
                    </a:lnTo>
                    <a:cubicBezTo>
                      <a:pt x="140017" y="265748"/>
                      <a:pt x="138113" y="272415"/>
                      <a:pt x="136207" y="278130"/>
                    </a:cubicBezTo>
                    <a:cubicBezTo>
                      <a:pt x="134302" y="283845"/>
                      <a:pt x="131445" y="287655"/>
                      <a:pt x="128588" y="291465"/>
                    </a:cubicBezTo>
                    <a:cubicBezTo>
                      <a:pt x="125730" y="294323"/>
                      <a:pt x="121920" y="296228"/>
                      <a:pt x="118110" y="297180"/>
                    </a:cubicBezTo>
                    <a:cubicBezTo>
                      <a:pt x="114300" y="298133"/>
                      <a:pt x="110490" y="298133"/>
                      <a:pt x="106680" y="297180"/>
                    </a:cubicBezTo>
                    <a:cubicBezTo>
                      <a:pt x="106680" y="297180"/>
                      <a:pt x="105727" y="296228"/>
                      <a:pt x="105727" y="296228"/>
                    </a:cubicBezTo>
                    <a:cubicBezTo>
                      <a:pt x="105727" y="295275"/>
                      <a:pt x="105727" y="295275"/>
                      <a:pt x="105727" y="295275"/>
                    </a:cubicBezTo>
                    <a:cubicBezTo>
                      <a:pt x="110490" y="288608"/>
                      <a:pt x="113348" y="282893"/>
                      <a:pt x="115252" y="277178"/>
                    </a:cubicBezTo>
                    <a:cubicBezTo>
                      <a:pt x="117157" y="271463"/>
                      <a:pt x="116205" y="266700"/>
                      <a:pt x="114300" y="264795"/>
                    </a:cubicBezTo>
                    <a:cubicBezTo>
                      <a:pt x="112395" y="262890"/>
                      <a:pt x="109538" y="260985"/>
                      <a:pt x="104775" y="259080"/>
                    </a:cubicBezTo>
                    <a:cubicBezTo>
                      <a:pt x="100965" y="258127"/>
                      <a:pt x="96202" y="257175"/>
                      <a:pt x="91440" y="256223"/>
                    </a:cubicBezTo>
                    <a:cubicBezTo>
                      <a:pt x="98107" y="246698"/>
                      <a:pt x="106680" y="239077"/>
                      <a:pt x="115252" y="2314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61" name="Google Shape;7861;ge48d01fb7f_0_3415"/>
              <p:cNvSpPr/>
              <p:nvPr/>
            </p:nvSpPr>
            <p:spPr>
              <a:xfrm>
                <a:off x="5730239" y="2140743"/>
                <a:ext cx="72130" cy="40481"/>
              </a:xfrm>
              <a:custGeom>
                <a:avLst/>
                <a:gdLst/>
                <a:ahLst/>
                <a:cxnLst/>
                <a:rect l="l" t="t" r="r" b="b"/>
                <a:pathLst>
                  <a:path w="72130" h="40481" extrusionOk="0">
                    <a:moveTo>
                      <a:pt x="22860" y="17621"/>
                    </a:moveTo>
                    <a:cubicBezTo>
                      <a:pt x="25718" y="16669"/>
                      <a:pt x="29527" y="16669"/>
                      <a:pt x="32385" y="16669"/>
                    </a:cubicBezTo>
                    <a:cubicBezTo>
                      <a:pt x="35243" y="16669"/>
                      <a:pt x="38100" y="17621"/>
                      <a:pt x="40958" y="19526"/>
                    </a:cubicBezTo>
                    <a:lnTo>
                      <a:pt x="69533" y="40481"/>
                    </a:lnTo>
                    <a:cubicBezTo>
                      <a:pt x="75248" y="38576"/>
                      <a:pt x="71438" y="32861"/>
                      <a:pt x="59055" y="22384"/>
                    </a:cubicBezTo>
                    <a:cubicBezTo>
                      <a:pt x="52388" y="16669"/>
                      <a:pt x="48577" y="13811"/>
                      <a:pt x="45720" y="11906"/>
                    </a:cubicBezTo>
                    <a:cubicBezTo>
                      <a:pt x="40005" y="7144"/>
                      <a:pt x="33338" y="3334"/>
                      <a:pt x="25718" y="1429"/>
                    </a:cubicBezTo>
                    <a:cubicBezTo>
                      <a:pt x="19050" y="-476"/>
                      <a:pt x="12383" y="-476"/>
                      <a:pt x="7620" y="1429"/>
                    </a:cubicBezTo>
                    <a:cubicBezTo>
                      <a:pt x="4763" y="2381"/>
                      <a:pt x="1905" y="4286"/>
                      <a:pt x="0" y="5239"/>
                    </a:cubicBezTo>
                    <a:lnTo>
                      <a:pt x="14288" y="21431"/>
                    </a:lnTo>
                    <a:cubicBezTo>
                      <a:pt x="17145" y="20479"/>
                      <a:pt x="20002" y="18574"/>
                      <a:pt x="22860" y="176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62" name="Google Shape;7862;ge48d01fb7f_0_3415"/>
              <p:cNvSpPr/>
              <p:nvPr/>
            </p:nvSpPr>
            <p:spPr>
              <a:xfrm>
                <a:off x="6128204" y="2241841"/>
                <a:ext cx="60187" cy="55030"/>
              </a:xfrm>
              <a:custGeom>
                <a:avLst/>
                <a:gdLst/>
                <a:ahLst/>
                <a:cxnLst/>
                <a:rect l="l" t="t" r="r" b="b"/>
                <a:pathLst>
                  <a:path w="60187" h="55030" extrusionOk="0">
                    <a:moveTo>
                      <a:pt x="19230" y="17489"/>
                    </a:moveTo>
                    <a:cubicBezTo>
                      <a:pt x="23041" y="15584"/>
                      <a:pt x="27803" y="14631"/>
                      <a:pt x="32566" y="14631"/>
                    </a:cubicBezTo>
                    <a:lnTo>
                      <a:pt x="43996" y="15584"/>
                    </a:lnTo>
                    <a:lnTo>
                      <a:pt x="36375" y="1296"/>
                    </a:lnTo>
                    <a:lnTo>
                      <a:pt x="25898" y="344"/>
                    </a:lnTo>
                    <a:cubicBezTo>
                      <a:pt x="19230" y="-609"/>
                      <a:pt x="13516" y="344"/>
                      <a:pt x="8753" y="4154"/>
                    </a:cubicBezTo>
                    <a:cubicBezTo>
                      <a:pt x="3991" y="7011"/>
                      <a:pt x="1133" y="10821"/>
                      <a:pt x="180" y="16536"/>
                    </a:cubicBezTo>
                    <a:cubicBezTo>
                      <a:pt x="-772" y="25109"/>
                      <a:pt x="2086" y="33681"/>
                      <a:pt x="7800" y="41301"/>
                    </a:cubicBezTo>
                    <a:cubicBezTo>
                      <a:pt x="14468" y="48921"/>
                      <a:pt x="22088" y="53684"/>
                      <a:pt x="30661" y="54636"/>
                    </a:cubicBezTo>
                    <a:cubicBezTo>
                      <a:pt x="36375" y="55589"/>
                      <a:pt x="42091" y="54636"/>
                      <a:pt x="46853" y="53684"/>
                    </a:cubicBezTo>
                    <a:cubicBezTo>
                      <a:pt x="51616" y="52731"/>
                      <a:pt x="56378" y="50826"/>
                      <a:pt x="60188" y="47969"/>
                    </a:cubicBezTo>
                    <a:lnTo>
                      <a:pt x="52568" y="31776"/>
                    </a:lnTo>
                    <a:cubicBezTo>
                      <a:pt x="47805" y="34634"/>
                      <a:pt x="43043" y="37491"/>
                      <a:pt x="37328" y="39396"/>
                    </a:cubicBezTo>
                    <a:cubicBezTo>
                      <a:pt x="31613" y="41301"/>
                      <a:pt x="26850" y="41301"/>
                      <a:pt x="22088" y="41301"/>
                    </a:cubicBezTo>
                    <a:cubicBezTo>
                      <a:pt x="19230" y="41301"/>
                      <a:pt x="16373" y="39396"/>
                      <a:pt x="14468" y="36539"/>
                    </a:cubicBezTo>
                    <a:cubicBezTo>
                      <a:pt x="12563" y="33681"/>
                      <a:pt x="11611" y="30824"/>
                      <a:pt x="11611" y="27014"/>
                    </a:cubicBezTo>
                    <a:cubicBezTo>
                      <a:pt x="12563" y="23204"/>
                      <a:pt x="15421" y="20346"/>
                      <a:pt x="19230" y="1748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63" name="Google Shape;7863;ge48d01fb7f_0_3415"/>
              <p:cNvSpPr/>
              <p:nvPr/>
            </p:nvSpPr>
            <p:spPr>
              <a:xfrm>
                <a:off x="6304222" y="2196426"/>
                <a:ext cx="62287" cy="78143"/>
              </a:xfrm>
              <a:custGeom>
                <a:avLst/>
                <a:gdLst/>
                <a:ahLst/>
                <a:cxnLst/>
                <a:rect l="l" t="t" r="r" b="b"/>
                <a:pathLst>
                  <a:path w="62287" h="78143" extrusionOk="0">
                    <a:moveTo>
                      <a:pt x="23235" y="22899"/>
                    </a:moveTo>
                    <a:cubicBezTo>
                      <a:pt x="27045" y="20041"/>
                      <a:pt x="31808" y="19089"/>
                      <a:pt x="36570" y="20994"/>
                    </a:cubicBezTo>
                    <a:lnTo>
                      <a:pt x="57525" y="26709"/>
                    </a:lnTo>
                    <a:lnTo>
                      <a:pt x="62288" y="9564"/>
                    </a:lnTo>
                    <a:lnTo>
                      <a:pt x="30855" y="991"/>
                    </a:lnTo>
                    <a:cubicBezTo>
                      <a:pt x="24188" y="-914"/>
                      <a:pt x="18473" y="39"/>
                      <a:pt x="12758" y="2896"/>
                    </a:cubicBezTo>
                    <a:cubicBezTo>
                      <a:pt x="7043" y="5754"/>
                      <a:pt x="3233" y="10516"/>
                      <a:pt x="1328" y="16231"/>
                    </a:cubicBezTo>
                    <a:cubicBezTo>
                      <a:pt x="-577" y="23851"/>
                      <a:pt x="-577" y="33376"/>
                      <a:pt x="2280" y="43854"/>
                    </a:cubicBezTo>
                    <a:cubicBezTo>
                      <a:pt x="5138" y="54331"/>
                      <a:pt x="9900" y="65761"/>
                      <a:pt x="16568" y="78144"/>
                    </a:cubicBezTo>
                    <a:lnTo>
                      <a:pt x="24188" y="75286"/>
                    </a:lnTo>
                    <a:cubicBezTo>
                      <a:pt x="20378" y="67666"/>
                      <a:pt x="17520" y="60046"/>
                      <a:pt x="16568" y="52426"/>
                    </a:cubicBezTo>
                    <a:cubicBezTo>
                      <a:pt x="15615" y="44806"/>
                      <a:pt x="15615" y="39091"/>
                      <a:pt x="16568" y="33376"/>
                    </a:cubicBezTo>
                    <a:cubicBezTo>
                      <a:pt x="16568" y="29566"/>
                      <a:pt x="19425" y="25756"/>
                      <a:pt x="23235" y="2289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64" name="Google Shape;7864;ge48d01fb7f_0_3415"/>
              <p:cNvSpPr/>
              <p:nvPr/>
            </p:nvSpPr>
            <p:spPr>
              <a:xfrm>
                <a:off x="6667142" y="2388357"/>
                <a:ext cx="87539" cy="98620"/>
              </a:xfrm>
              <a:custGeom>
                <a:avLst/>
                <a:gdLst/>
                <a:ahLst/>
                <a:cxnLst/>
                <a:rect l="l" t="t" r="r" b="b"/>
                <a:pathLst>
                  <a:path w="87539" h="98620" extrusionOk="0">
                    <a:moveTo>
                      <a:pt x="52745" y="513"/>
                    </a:moveTo>
                    <a:cubicBezTo>
                      <a:pt x="45125" y="2418"/>
                      <a:pt x="41315" y="7180"/>
                      <a:pt x="39410" y="17658"/>
                    </a:cubicBezTo>
                    <a:cubicBezTo>
                      <a:pt x="37505" y="28135"/>
                      <a:pt x="38457" y="40518"/>
                      <a:pt x="43220" y="52900"/>
                    </a:cubicBezTo>
                    <a:cubicBezTo>
                      <a:pt x="34647" y="55758"/>
                      <a:pt x="26075" y="54805"/>
                      <a:pt x="18455" y="51948"/>
                    </a:cubicBezTo>
                    <a:cubicBezTo>
                      <a:pt x="20360" y="49090"/>
                      <a:pt x="20360" y="46233"/>
                      <a:pt x="20360" y="44328"/>
                    </a:cubicBezTo>
                    <a:cubicBezTo>
                      <a:pt x="20360" y="41470"/>
                      <a:pt x="20360" y="39565"/>
                      <a:pt x="19407" y="38613"/>
                    </a:cubicBezTo>
                    <a:cubicBezTo>
                      <a:pt x="17502" y="36708"/>
                      <a:pt x="14645" y="35755"/>
                      <a:pt x="11787" y="35755"/>
                    </a:cubicBezTo>
                    <a:cubicBezTo>
                      <a:pt x="8930" y="36708"/>
                      <a:pt x="5120" y="37660"/>
                      <a:pt x="3215" y="40518"/>
                    </a:cubicBezTo>
                    <a:cubicBezTo>
                      <a:pt x="357" y="43375"/>
                      <a:pt x="-595" y="47185"/>
                      <a:pt x="357" y="51948"/>
                    </a:cubicBezTo>
                    <a:cubicBezTo>
                      <a:pt x="1310" y="56710"/>
                      <a:pt x="4167" y="60520"/>
                      <a:pt x="7977" y="64330"/>
                    </a:cubicBezTo>
                    <a:lnTo>
                      <a:pt x="1310" y="95763"/>
                    </a:lnTo>
                    <a:lnTo>
                      <a:pt x="12740" y="98620"/>
                    </a:lnTo>
                    <a:lnTo>
                      <a:pt x="13692" y="67188"/>
                    </a:lnTo>
                    <a:cubicBezTo>
                      <a:pt x="27027" y="70998"/>
                      <a:pt x="39410" y="71950"/>
                      <a:pt x="50840" y="70045"/>
                    </a:cubicBezTo>
                    <a:cubicBezTo>
                      <a:pt x="62270" y="69093"/>
                      <a:pt x="70842" y="65283"/>
                      <a:pt x="76557" y="58615"/>
                    </a:cubicBezTo>
                    <a:cubicBezTo>
                      <a:pt x="87987" y="46233"/>
                      <a:pt x="93702" y="23373"/>
                      <a:pt x="77510" y="5275"/>
                    </a:cubicBezTo>
                    <a:cubicBezTo>
                      <a:pt x="72747" y="2418"/>
                      <a:pt x="65127" y="-1392"/>
                      <a:pt x="52745" y="513"/>
                    </a:cubicBezTo>
                    <a:close/>
                    <a:moveTo>
                      <a:pt x="70842" y="29088"/>
                    </a:moveTo>
                    <a:cubicBezTo>
                      <a:pt x="69890" y="33850"/>
                      <a:pt x="67985" y="37660"/>
                      <a:pt x="65127" y="41470"/>
                    </a:cubicBezTo>
                    <a:cubicBezTo>
                      <a:pt x="62270" y="44328"/>
                      <a:pt x="59412" y="47185"/>
                      <a:pt x="56555" y="48138"/>
                    </a:cubicBezTo>
                    <a:cubicBezTo>
                      <a:pt x="53697" y="50043"/>
                      <a:pt x="51792" y="50995"/>
                      <a:pt x="49887" y="50995"/>
                    </a:cubicBezTo>
                    <a:cubicBezTo>
                      <a:pt x="47982" y="44328"/>
                      <a:pt x="47982" y="37660"/>
                      <a:pt x="47982" y="32898"/>
                    </a:cubicBezTo>
                    <a:cubicBezTo>
                      <a:pt x="47982" y="27183"/>
                      <a:pt x="49887" y="23373"/>
                      <a:pt x="51792" y="21468"/>
                    </a:cubicBezTo>
                    <a:cubicBezTo>
                      <a:pt x="54650" y="18610"/>
                      <a:pt x="57507" y="16705"/>
                      <a:pt x="60365" y="16705"/>
                    </a:cubicBezTo>
                    <a:cubicBezTo>
                      <a:pt x="63222" y="15753"/>
                      <a:pt x="66080" y="16705"/>
                      <a:pt x="67985" y="18610"/>
                    </a:cubicBezTo>
                    <a:cubicBezTo>
                      <a:pt x="69890" y="21468"/>
                      <a:pt x="70842" y="25278"/>
                      <a:pt x="70842" y="2908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65" name="Google Shape;7865;ge48d01fb7f_0_3415"/>
              <p:cNvSpPr/>
              <p:nvPr/>
            </p:nvSpPr>
            <p:spPr>
              <a:xfrm>
                <a:off x="6644397" y="2477452"/>
                <a:ext cx="71922" cy="76930"/>
              </a:xfrm>
              <a:custGeom>
                <a:avLst/>
                <a:gdLst/>
                <a:ahLst/>
                <a:cxnLst/>
                <a:rect l="l" t="t" r="r" b="b"/>
                <a:pathLst>
                  <a:path w="71922" h="76930" extrusionOk="0">
                    <a:moveTo>
                      <a:pt x="47868" y="60008"/>
                    </a:moveTo>
                    <a:cubicBezTo>
                      <a:pt x="41200" y="59055"/>
                      <a:pt x="36438" y="56198"/>
                      <a:pt x="31675" y="50483"/>
                    </a:cubicBezTo>
                    <a:cubicBezTo>
                      <a:pt x="24055" y="40958"/>
                      <a:pt x="17388" y="32385"/>
                      <a:pt x="13578" y="23813"/>
                    </a:cubicBezTo>
                    <a:cubicBezTo>
                      <a:pt x="9768" y="15240"/>
                      <a:pt x="7863" y="7620"/>
                      <a:pt x="7863" y="952"/>
                    </a:cubicBezTo>
                    <a:lnTo>
                      <a:pt x="243" y="0"/>
                    </a:lnTo>
                    <a:cubicBezTo>
                      <a:pt x="-710" y="10477"/>
                      <a:pt x="1195" y="20955"/>
                      <a:pt x="5005" y="32385"/>
                    </a:cubicBezTo>
                    <a:cubicBezTo>
                      <a:pt x="8815" y="43815"/>
                      <a:pt x="15483" y="54293"/>
                      <a:pt x="23103" y="63818"/>
                    </a:cubicBezTo>
                    <a:cubicBezTo>
                      <a:pt x="28818" y="70485"/>
                      <a:pt x="36438" y="75248"/>
                      <a:pt x="44058" y="76200"/>
                    </a:cubicBezTo>
                    <a:cubicBezTo>
                      <a:pt x="51678" y="78105"/>
                      <a:pt x="58345" y="76200"/>
                      <a:pt x="64060" y="71438"/>
                    </a:cubicBezTo>
                    <a:cubicBezTo>
                      <a:pt x="68823" y="67627"/>
                      <a:pt x="71680" y="60960"/>
                      <a:pt x="71680" y="52388"/>
                    </a:cubicBezTo>
                    <a:cubicBezTo>
                      <a:pt x="72633" y="43815"/>
                      <a:pt x="70728" y="37148"/>
                      <a:pt x="66918" y="32385"/>
                    </a:cubicBezTo>
                    <a:cubicBezTo>
                      <a:pt x="65013" y="29527"/>
                      <a:pt x="62155" y="27623"/>
                      <a:pt x="58345" y="26670"/>
                    </a:cubicBezTo>
                    <a:cubicBezTo>
                      <a:pt x="54535" y="24765"/>
                      <a:pt x="50725" y="23813"/>
                      <a:pt x="45963" y="23813"/>
                    </a:cubicBezTo>
                    <a:lnTo>
                      <a:pt x="45010" y="41910"/>
                    </a:lnTo>
                    <a:cubicBezTo>
                      <a:pt x="48820" y="41910"/>
                      <a:pt x="51678" y="41910"/>
                      <a:pt x="55488" y="42863"/>
                    </a:cubicBezTo>
                    <a:cubicBezTo>
                      <a:pt x="59298" y="43815"/>
                      <a:pt x="61203" y="44768"/>
                      <a:pt x="63108" y="46673"/>
                    </a:cubicBezTo>
                    <a:cubicBezTo>
                      <a:pt x="65013" y="48577"/>
                      <a:pt x="65013" y="49530"/>
                      <a:pt x="65013" y="51435"/>
                    </a:cubicBezTo>
                    <a:cubicBezTo>
                      <a:pt x="65013" y="53340"/>
                      <a:pt x="65013" y="55245"/>
                      <a:pt x="63108" y="56198"/>
                    </a:cubicBezTo>
                    <a:cubicBezTo>
                      <a:pt x="59298" y="60008"/>
                      <a:pt x="54535" y="60960"/>
                      <a:pt x="47868" y="6000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66" name="Google Shape;7866;ge48d01fb7f_0_3415"/>
              <p:cNvSpPr/>
              <p:nvPr/>
            </p:nvSpPr>
            <p:spPr>
              <a:xfrm>
                <a:off x="5945504" y="2138362"/>
                <a:ext cx="782002" cy="306704"/>
              </a:xfrm>
              <a:custGeom>
                <a:avLst/>
                <a:gdLst/>
                <a:ahLst/>
                <a:cxnLst/>
                <a:rect l="l" t="t" r="r" b="b"/>
                <a:pathLst>
                  <a:path w="782002" h="306704" extrusionOk="0">
                    <a:moveTo>
                      <a:pt x="26670" y="97155"/>
                    </a:moveTo>
                    <a:cubicBezTo>
                      <a:pt x="37148" y="103823"/>
                      <a:pt x="46673" y="107632"/>
                      <a:pt x="56198" y="106680"/>
                    </a:cubicBezTo>
                    <a:cubicBezTo>
                      <a:pt x="62865" y="105727"/>
                      <a:pt x="68580" y="102870"/>
                      <a:pt x="73342" y="97155"/>
                    </a:cubicBezTo>
                    <a:cubicBezTo>
                      <a:pt x="78105" y="91440"/>
                      <a:pt x="80010" y="84773"/>
                      <a:pt x="79058" y="77152"/>
                    </a:cubicBezTo>
                    <a:cubicBezTo>
                      <a:pt x="79058" y="74295"/>
                      <a:pt x="78105" y="71438"/>
                      <a:pt x="77153" y="68580"/>
                    </a:cubicBezTo>
                    <a:cubicBezTo>
                      <a:pt x="76200" y="65723"/>
                      <a:pt x="74295" y="63818"/>
                      <a:pt x="72390" y="60960"/>
                    </a:cubicBezTo>
                    <a:cubicBezTo>
                      <a:pt x="77153" y="63818"/>
                      <a:pt x="80963" y="65723"/>
                      <a:pt x="84773" y="67627"/>
                    </a:cubicBezTo>
                    <a:cubicBezTo>
                      <a:pt x="88583" y="69532"/>
                      <a:pt x="92392" y="69532"/>
                      <a:pt x="96203" y="69532"/>
                    </a:cubicBezTo>
                    <a:cubicBezTo>
                      <a:pt x="100013" y="68580"/>
                      <a:pt x="102870" y="67627"/>
                      <a:pt x="104775" y="66675"/>
                    </a:cubicBezTo>
                    <a:lnTo>
                      <a:pt x="107633" y="98107"/>
                    </a:lnTo>
                    <a:lnTo>
                      <a:pt x="128588" y="107632"/>
                    </a:lnTo>
                    <a:lnTo>
                      <a:pt x="120015" y="15240"/>
                    </a:lnTo>
                    <a:cubicBezTo>
                      <a:pt x="132398" y="14288"/>
                      <a:pt x="143828" y="14288"/>
                      <a:pt x="156210" y="14288"/>
                    </a:cubicBezTo>
                    <a:cubicBezTo>
                      <a:pt x="158115" y="14288"/>
                      <a:pt x="160020" y="14288"/>
                      <a:pt x="161925" y="14288"/>
                    </a:cubicBezTo>
                    <a:lnTo>
                      <a:pt x="160020" y="51435"/>
                    </a:lnTo>
                    <a:lnTo>
                      <a:pt x="153353" y="51435"/>
                    </a:lnTo>
                    <a:cubicBezTo>
                      <a:pt x="151448" y="51435"/>
                      <a:pt x="150495" y="51435"/>
                      <a:pt x="149542" y="53340"/>
                    </a:cubicBezTo>
                    <a:cubicBezTo>
                      <a:pt x="148590" y="54293"/>
                      <a:pt x="147638" y="55245"/>
                      <a:pt x="147638" y="57150"/>
                    </a:cubicBezTo>
                    <a:cubicBezTo>
                      <a:pt x="147638" y="60960"/>
                      <a:pt x="151448" y="66675"/>
                      <a:pt x="158115" y="74295"/>
                    </a:cubicBezTo>
                    <a:cubicBezTo>
                      <a:pt x="165735" y="81915"/>
                      <a:pt x="170498" y="86677"/>
                      <a:pt x="174308" y="86677"/>
                    </a:cubicBezTo>
                    <a:cubicBezTo>
                      <a:pt x="175260" y="86677"/>
                      <a:pt x="176213" y="85725"/>
                      <a:pt x="177165" y="84773"/>
                    </a:cubicBezTo>
                    <a:cubicBezTo>
                      <a:pt x="178117" y="82868"/>
                      <a:pt x="179070" y="81915"/>
                      <a:pt x="179070" y="80010"/>
                    </a:cubicBezTo>
                    <a:lnTo>
                      <a:pt x="179070" y="71438"/>
                    </a:lnTo>
                    <a:lnTo>
                      <a:pt x="212408" y="73343"/>
                    </a:lnTo>
                    <a:lnTo>
                      <a:pt x="211455" y="98107"/>
                    </a:lnTo>
                    <a:lnTo>
                      <a:pt x="231458" y="112395"/>
                    </a:lnTo>
                    <a:lnTo>
                      <a:pt x="236220" y="19050"/>
                    </a:lnTo>
                    <a:cubicBezTo>
                      <a:pt x="264795" y="21907"/>
                      <a:pt x="292417" y="25718"/>
                      <a:pt x="320040" y="30480"/>
                    </a:cubicBezTo>
                    <a:lnTo>
                      <a:pt x="317183" y="45720"/>
                    </a:lnTo>
                    <a:lnTo>
                      <a:pt x="288608" y="40957"/>
                    </a:lnTo>
                    <a:cubicBezTo>
                      <a:pt x="281940" y="40005"/>
                      <a:pt x="275273" y="40957"/>
                      <a:pt x="269558" y="44768"/>
                    </a:cubicBezTo>
                    <a:cubicBezTo>
                      <a:pt x="263842" y="48577"/>
                      <a:pt x="260985" y="53340"/>
                      <a:pt x="260033" y="59055"/>
                    </a:cubicBezTo>
                    <a:cubicBezTo>
                      <a:pt x="258128" y="67627"/>
                      <a:pt x="259080" y="77152"/>
                      <a:pt x="262890" y="87630"/>
                    </a:cubicBezTo>
                    <a:cubicBezTo>
                      <a:pt x="265748" y="98107"/>
                      <a:pt x="271463" y="108585"/>
                      <a:pt x="278130" y="119063"/>
                    </a:cubicBezTo>
                    <a:lnTo>
                      <a:pt x="285750" y="116205"/>
                    </a:lnTo>
                    <a:cubicBezTo>
                      <a:pt x="280988" y="109538"/>
                      <a:pt x="277178" y="102870"/>
                      <a:pt x="275273" y="96202"/>
                    </a:cubicBezTo>
                    <a:cubicBezTo>
                      <a:pt x="273367" y="88582"/>
                      <a:pt x="273367" y="81915"/>
                      <a:pt x="274320" y="75248"/>
                    </a:cubicBezTo>
                    <a:cubicBezTo>
                      <a:pt x="275273" y="70485"/>
                      <a:pt x="277178" y="66675"/>
                      <a:pt x="281940" y="63818"/>
                    </a:cubicBezTo>
                    <a:cubicBezTo>
                      <a:pt x="285750" y="60960"/>
                      <a:pt x="290513" y="60007"/>
                      <a:pt x="295275" y="60960"/>
                    </a:cubicBezTo>
                    <a:lnTo>
                      <a:pt x="315278" y="64770"/>
                    </a:lnTo>
                    <a:lnTo>
                      <a:pt x="307658" y="111443"/>
                    </a:lnTo>
                    <a:lnTo>
                      <a:pt x="325755" y="128588"/>
                    </a:lnTo>
                    <a:lnTo>
                      <a:pt x="340995" y="36195"/>
                    </a:lnTo>
                    <a:cubicBezTo>
                      <a:pt x="393383" y="46673"/>
                      <a:pt x="444817" y="61913"/>
                      <a:pt x="494348" y="81915"/>
                    </a:cubicBezTo>
                    <a:lnTo>
                      <a:pt x="483870" y="109538"/>
                    </a:lnTo>
                    <a:cubicBezTo>
                      <a:pt x="481013" y="101918"/>
                      <a:pt x="477203" y="95250"/>
                      <a:pt x="472440" y="89535"/>
                    </a:cubicBezTo>
                    <a:cubicBezTo>
                      <a:pt x="467678" y="83820"/>
                      <a:pt x="461963" y="80010"/>
                      <a:pt x="457200" y="78105"/>
                    </a:cubicBezTo>
                    <a:cubicBezTo>
                      <a:pt x="448628" y="75248"/>
                      <a:pt x="441008" y="74295"/>
                      <a:pt x="433388" y="77152"/>
                    </a:cubicBezTo>
                    <a:cubicBezTo>
                      <a:pt x="425767" y="80010"/>
                      <a:pt x="421005" y="84773"/>
                      <a:pt x="418148" y="91440"/>
                    </a:cubicBezTo>
                    <a:cubicBezTo>
                      <a:pt x="415290" y="100013"/>
                      <a:pt x="416242" y="109538"/>
                      <a:pt x="421958" y="120968"/>
                    </a:cubicBezTo>
                    <a:cubicBezTo>
                      <a:pt x="427673" y="132398"/>
                      <a:pt x="434340" y="140018"/>
                      <a:pt x="441960" y="142875"/>
                    </a:cubicBezTo>
                    <a:cubicBezTo>
                      <a:pt x="446723" y="144780"/>
                      <a:pt x="451485" y="144780"/>
                      <a:pt x="456248" y="144780"/>
                    </a:cubicBezTo>
                    <a:cubicBezTo>
                      <a:pt x="461010" y="144780"/>
                      <a:pt x="466725" y="142875"/>
                      <a:pt x="471488" y="140970"/>
                    </a:cubicBezTo>
                    <a:lnTo>
                      <a:pt x="464820" y="158115"/>
                    </a:lnTo>
                    <a:lnTo>
                      <a:pt x="479108" y="178118"/>
                    </a:lnTo>
                    <a:lnTo>
                      <a:pt x="511492" y="90488"/>
                    </a:lnTo>
                    <a:cubicBezTo>
                      <a:pt x="523875" y="96202"/>
                      <a:pt x="537210" y="101918"/>
                      <a:pt x="549593" y="107632"/>
                    </a:cubicBezTo>
                    <a:lnTo>
                      <a:pt x="532448" y="140970"/>
                    </a:lnTo>
                    <a:lnTo>
                      <a:pt x="526733" y="138113"/>
                    </a:lnTo>
                    <a:cubicBezTo>
                      <a:pt x="524828" y="137160"/>
                      <a:pt x="523875" y="137160"/>
                      <a:pt x="522923" y="138113"/>
                    </a:cubicBezTo>
                    <a:cubicBezTo>
                      <a:pt x="521017" y="138113"/>
                      <a:pt x="520065" y="139065"/>
                      <a:pt x="519113" y="140970"/>
                    </a:cubicBezTo>
                    <a:cubicBezTo>
                      <a:pt x="517208" y="143827"/>
                      <a:pt x="518160" y="150495"/>
                      <a:pt x="521970" y="160973"/>
                    </a:cubicBezTo>
                    <a:cubicBezTo>
                      <a:pt x="524828" y="171450"/>
                      <a:pt x="528638" y="177165"/>
                      <a:pt x="531495" y="179070"/>
                    </a:cubicBezTo>
                    <a:cubicBezTo>
                      <a:pt x="532448" y="180023"/>
                      <a:pt x="533400" y="180023"/>
                      <a:pt x="535305" y="179070"/>
                    </a:cubicBezTo>
                    <a:cubicBezTo>
                      <a:pt x="537210" y="178118"/>
                      <a:pt x="538163" y="177165"/>
                      <a:pt x="539115" y="175260"/>
                    </a:cubicBezTo>
                    <a:lnTo>
                      <a:pt x="542925" y="167640"/>
                    </a:lnTo>
                    <a:lnTo>
                      <a:pt x="572453" y="183833"/>
                    </a:lnTo>
                    <a:lnTo>
                      <a:pt x="561023" y="205740"/>
                    </a:lnTo>
                    <a:lnTo>
                      <a:pt x="572453" y="226695"/>
                    </a:lnTo>
                    <a:lnTo>
                      <a:pt x="616268" y="143827"/>
                    </a:lnTo>
                    <a:cubicBezTo>
                      <a:pt x="626745" y="150495"/>
                      <a:pt x="638175" y="156210"/>
                      <a:pt x="648653" y="162877"/>
                    </a:cubicBezTo>
                    <a:lnTo>
                      <a:pt x="604838" y="230505"/>
                    </a:lnTo>
                    <a:lnTo>
                      <a:pt x="614363" y="253365"/>
                    </a:lnTo>
                    <a:lnTo>
                      <a:pt x="665798" y="174308"/>
                    </a:lnTo>
                    <a:cubicBezTo>
                      <a:pt x="687705" y="189548"/>
                      <a:pt x="709613" y="204788"/>
                      <a:pt x="729615" y="221933"/>
                    </a:cubicBezTo>
                    <a:lnTo>
                      <a:pt x="711518" y="244793"/>
                    </a:lnTo>
                    <a:lnTo>
                      <a:pt x="676275" y="217170"/>
                    </a:lnTo>
                    <a:cubicBezTo>
                      <a:pt x="674370" y="215265"/>
                      <a:pt x="672465" y="215265"/>
                      <a:pt x="669608" y="215265"/>
                    </a:cubicBezTo>
                    <a:cubicBezTo>
                      <a:pt x="666750" y="215265"/>
                      <a:pt x="664845" y="216218"/>
                      <a:pt x="663893" y="218123"/>
                    </a:cubicBezTo>
                    <a:cubicBezTo>
                      <a:pt x="660083" y="222885"/>
                      <a:pt x="658178" y="228600"/>
                      <a:pt x="658178" y="236220"/>
                    </a:cubicBezTo>
                    <a:cubicBezTo>
                      <a:pt x="658178" y="243840"/>
                      <a:pt x="660083" y="249555"/>
                      <a:pt x="662940" y="251460"/>
                    </a:cubicBezTo>
                    <a:cubicBezTo>
                      <a:pt x="663893" y="252413"/>
                      <a:pt x="664845" y="252413"/>
                      <a:pt x="665798" y="252413"/>
                    </a:cubicBezTo>
                    <a:cubicBezTo>
                      <a:pt x="666750" y="252413"/>
                      <a:pt x="667703" y="252413"/>
                      <a:pt x="668655" y="250508"/>
                    </a:cubicBezTo>
                    <a:lnTo>
                      <a:pt x="673418" y="243840"/>
                    </a:lnTo>
                    <a:cubicBezTo>
                      <a:pt x="674370" y="242888"/>
                      <a:pt x="675323" y="241935"/>
                      <a:pt x="677228" y="241935"/>
                    </a:cubicBezTo>
                    <a:cubicBezTo>
                      <a:pt x="678180" y="240983"/>
                      <a:pt x="680085" y="241935"/>
                      <a:pt x="681038" y="241935"/>
                    </a:cubicBezTo>
                    <a:lnTo>
                      <a:pt x="700088" y="257175"/>
                    </a:lnTo>
                    <a:lnTo>
                      <a:pt x="678180" y="285750"/>
                    </a:lnTo>
                    <a:lnTo>
                      <a:pt x="686753" y="306705"/>
                    </a:lnTo>
                    <a:lnTo>
                      <a:pt x="743903" y="233363"/>
                    </a:lnTo>
                    <a:cubicBezTo>
                      <a:pt x="752475" y="240030"/>
                      <a:pt x="761048" y="247650"/>
                      <a:pt x="768668" y="255270"/>
                    </a:cubicBezTo>
                    <a:lnTo>
                      <a:pt x="782003" y="240983"/>
                    </a:lnTo>
                    <a:cubicBezTo>
                      <a:pt x="616268" y="91440"/>
                      <a:pt x="396240" y="0"/>
                      <a:pt x="155258" y="0"/>
                    </a:cubicBezTo>
                    <a:cubicBezTo>
                      <a:pt x="127635" y="0"/>
                      <a:pt x="100013" y="952"/>
                      <a:pt x="72390" y="3810"/>
                    </a:cubicBezTo>
                    <a:lnTo>
                      <a:pt x="84773" y="22860"/>
                    </a:lnTo>
                    <a:cubicBezTo>
                      <a:pt x="89535" y="22860"/>
                      <a:pt x="93345" y="21907"/>
                      <a:pt x="98108" y="21907"/>
                    </a:cubicBezTo>
                    <a:lnTo>
                      <a:pt x="100965" y="48577"/>
                    </a:lnTo>
                    <a:cubicBezTo>
                      <a:pt x="99060" y="51435"/>
                      <a:pt x="97155" y="53340"/>
                      <a:pt x="94298" y="55245"/>
                    </a:cubicBezTo>
                    <a:cubicBezTo>
                      <a:pt x="91440" y="57150"/>
                      <a:pt x="88583" y="58102"/>
                      <a:pt x="85725" y="58102"/>
                    </a:cubicBezTo>
                    <a:cubicBezTo>
                      <a:pt x="80010" y="59055"/>
                      <a:pt x="75248" y="59055"/>
                      <a:pt x="72390" y="58102"/>
                    </a:cubicBezTo>
                    <a:cubicBezTo>
                      <a:pt x="68580" y="58102"/>
                      <a:pt x="65723" y="57150"/>
                      <a:pt x="64770" y="56198"/>
                    </a:cubicBezTo>
                    <a:cubicBezTo>
                      <a:pt x="67628" y="53340"/>
                      <a:pt x="69533" y="50482"/>
                      <a:pt x="71438" y="46673"/>
                    </a:cubicBezTo>
                    <a:cubicBezTo>
                      <a:pt x="73342" y="42863"/>
                      <a:pt x="73342" y="39052"/>
                      <a:pt x="73342" y="36195"/>
                    </a:cubicBezTo>
                    <a:cubicBezTo>
                      <a:pt x="72390" y="28575"/>
                      <a:pt x="67628" y="22860"/>
                      <a:pt x="59055" y="16193"/>
                    </a:cubicBezTo>
                    <a:cubicBezTo>
                      <a:pt x="50483" y="10477"/>
                      <a:pt x="40958" y="7620"/>
                      <a:pt x="32385" y="8573"/>
                    </a:cubicBezTo>
                    <a:cubicBezTo>
                      <a:pt x="27623" y="8573"/>
                      <a:pt x="23813" y="10477"/>
                      <a:pt x="19050" y="13335"/>
                    </a:cubicBezTo>
                    <a:cubicBezTo>
                      <a:pt x="14288" y="15240"/>
                      <a:pt x="10478" y="19050"/>
                      <a:pt x="6667" y="22860"/>
                    </a:cubicBezTo>
                    <a:lnTo>
                      <a:pt x="18098" y="36195"/>
                    </a:lnTo>
                    <a:cubicBezTo>
                      <a:pt x="21908" y="32385"/>
                      <a:pt x="26670" y="28575"/>
                      <a:pt x="31433" y="25718"/>
                    </a:cubicBezTo>
                    <a:cubicBezTo>
                      <a:pt x="36195" y="22860"/>
                      <a:pt x="40958" y="21907"/>
                      <a:pt x="44767" y="20955"/>
                    </a:cubicBezTo>
                    <a:cubicBezTo>
                      <a:pt x="48578" y="20955"/>
                      <a:pt x="51435" y="20955"/>
                      <a:pt x="54292" y="22860"/>
                    </a:cubicBezTo>
                    <a:cubicBezTo>
                      <a:pt x="57150" y="24765"/>
                      <a:pt x="59055" y="27623"/>
                      <a:pt x="59055" y="30480"/>
                    </a:cubicBezTo>
                    <a:cubicBezTo>
                      <a:pt x="59055" y="35243"/>
                      <a:pt x="59055" y="40005"/>
                      <a:pt x="57150" y="43815"/>
                    </a:cubicBezTo>
                    <a:cubicBezTo>
                      <a:pt x="56198" y="47625"/>
                      <a:pt x="53340" y="49530"/>
                      <a:pt x="48578" y="50482"/>
                    </a:cubicBezTo>
                    <a:cubicBezTo>
                      <a:pt x="45720" y="49530"/>
                      <a:pt x="42863" y="50482"/>
                      <a:pt x="39053" y="50482"/>
                    </a:cubicBezTo>
                    <a:cubicBezTo>
                      <a:pt x="35242" y="51435"/>
                      <a:pt x="31433" y="53340"/>
                      <a:pt x="27623" y="55245"/>
                    </a:cubicBezTo>
                    <a:lnTo>
                      <a:pt x="37148" y="71438"/>
                    </a:lnTo>
                    <a:cubicBezTo>
                      <a:pt x="44767" y="69532"/>
                      <a:pt x="51435" y="66675"/>
                      <a:pt x="59055" y="60960"/>
                    </a:cubicBezTo>
                    <a:cubicBezTo>
                      <a:pt x="60960" y="61913"/>
                      <a:pt x="61913" y="63818"/>
                      <a:pt x="62865" y="65723"/>
                    </a:cubicBezTo>
                    <a:cubicBezTo>
                      <a:pt x="63817" y="66675"/>
                      <a:pt x="64770" y="69532"/>
                      <a:pt x="64770" y="71438"/>
                    </a:cubicBezTo>
                    <a:cubicBezTo>
                      <a:pt x="65723" y="77152"/>
                      <a:pt x="63817" y="81915"/>
                      <a:pt x="60960" y="86677"/>
                    </a:cubicBezTo>
                    <a:cubicBezTo>
                      <a:pt x="57150" y="91440"/>
                      <a:pt x="52388" y="93345"/>
                      <a:pt x="46673" y="94298"/>
                    </a:cubicBezTo>
                    <a:cubicBezTo>
                      <a:pt x="40005" y="95250"/>
                      <a:pt x="32385" y="93345"/>
                      <a:pt x="25717" y="88582"/>
                    </a:cubicBezTo>
                    <a:cubicBezTo>
                      <a:pt x="18098" y="83820"/>
                      <a:pt x="12383" y="77152"/>
                      <a:pt x="6667" y="68580"/>
                    </a:cubicBezTo>
                    <a:lnTo>
                      <a:pt x="0" y="73343"/>
                    </a:lnTo>
                    <a:cubicBezTo>
                      <a:pt x="7620" y="80010"/>
                      <a:pt x="16192" y="89535"/>
                      <a:pt x="26670" y="97155"/>
                    </a:cubicBezTo>
                    <a:close/>
                    <a:moveTo>
                      <a:pt x="457200" y="121920"/>
                    </a:moveTo>
                    <a:cubicBezTo>
                      <a:pt x="449580" y="122873"/>
                      <a:pt x="443865" y="121920"/>
                      <a:pt x="438150" y="120015"/>
                    </a:cubicBezTo>
                    <a:cubicBezTo>
                      <a:pt x="434340" y="118110"/>
                      <a:pt x="431483" y="116205"/>
                      <a:pt x="428625" y="112395"/>
                    </a:cubicBezTo>
                    <a:cubicBezTo>
                      <a:pt x="426720" y="108585"/>
                      <a:pt x="426720" y="105727"/>
                      <a:pt x="427673" y="102870"/>
                    </a:cubicBezTo>
                    <a:cubicBezTo>
                      <a:pt x="429578" y="98107"/>
                      <a:pt x="433388" y="95250"/>
                      <a:pt x="441008" y="93345"/>
                    </a:cubicBezTo>
                    <a:cubicBezTo>
                      <a:pt x="448628" y="91440"/>
                      <a:pt x="456248" y="92393"/>
                      <a:pt x="462915" y="94298"/>
                    </a:cubicBezTo>
                    <a:cubicBezTo>
                      <a:pt x="466725" y="95250"/>
                      <a:pt x="469583" y="98107"/>
                      <a:pt x="472440" y="101918"/>
                    </a:cubicBezTo>
                    <a:cubicBezTo>
                      <a:pt x="475298" y="105727"/>
                      <a:pt x="478155" y="110490"/>
                      <a:pt x="480060" y="115252"/>
                    </a:cubicBezTo>
                    <a:cubicBezTo>
                      <a:pt x="472440" y="118110"/>
                      <a:pt x="464820" y="120968"/>
                      <a:pt x="457200" y="121920"/>
                    </a:cubicBezTo>
                    <a:close/>
                    <a:moveTo>
                      <a:pt x="567690" y="110490"/>
                    </a:moveTo>
                    <a:cubicBezTo>
                      <a:pt x="578168" y="115252"/>
                      <a:pt x="587693" y="120968"/>
                      <a:pt x="597218" y="126682"/>
                    </a:cubicBezTo>
                    <a:lnTo>
                      <a:pt x="579120" y="160020"/>
                    </a:lnTo>
                    <a:lnTo>
                      <a:pt x="549593" y="143827"/>
                    </a:lnTo>
                    <a:lnTo>
                      <a:pt x="567690" y="110490"/>
                    </a:lnTo>
                    <a:close/>
                    <a:moveTo>
                      <a:pt x="181928" y="13335"/>
                    </a:moveTo>
                    <a:cubicBezTo>
                      <a:pt x="193358" y="13335"/>
                      <a:pt x="204788" y="14288"/>
                      <a:pt x="215265" y="15240"/>
                    </a:cubicBezTo>
                    <a:lnTo>
                      <a:pt x="213360" y="53340"/>
                    </a:lnTo>
                    <a:lnTo>
                      <a:pt x="180023" y="51435"/>
                    </a:lnTo>
                    <a:lnTo>
                      <a:pt x="181928" y="13335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67" name="Google Shape;7867;ge48d01fb7f_0_3415"/>
              <p:cNvSpPr/>
              <p:nvPr/>
            </p:nvSpPr>
            <p:spPr>
              <a:xfrm>
                <a:off x="6714172" y="2412682"/>
                <a:ext cx="92392" cy="111442"/>
              </a:xfrm>
              <a:custGeom>
                <a:avLst/>
                <a:gdLst/>
                <a:ahLst/>
                <a:cxnLst/>
                <a:rect l="l" t="t" r="r" b="b"/>
                <a:pathLst>
                  <a:path w="92392" h="111442" extrusionOk="0">
                    <a:moveTo>
                      <a:pt x="0" y="89535"/>
                    </a:moveTo>
                    <a:lnTo>
                      <a:pt x="6668" y="111442"/>
                    </a:lnTo>
                    <a:lnTo>
                      <a:pt x="72390" y="46672"/>
                    </a:lnTo>
                    <a:cubicBezTo>
                      <a:pt x="77153" y="52388"/>
                      <a:pt x="81915" y="58102"/>
                      <a:pt x="86678" y="62865"/>
                    </a:cubicBezTo>
                    <a:lnTo>
                      <a:pt x="92393" y="39052"/>
                    </a:lnTo>
                    <a:cubicBezTo>
                      <a:pt x="80963" y="25717"/>
                      <a:pt x="68580" y="12382"/>
                      <a:pt x="56198" y="0"/>
                    </a:cubicBezTo>
                    <a:lnTo>
                      <a:pt x="41910" y="14288"/>
                    </a:lnTo>
                    <a:cubicBezTo>
                      <a:pt x="47625" y="20002"/>
                      <a:pt x="52388" y="25717"/>
                      <a:pt x="58103" y="31432"/>
                    </a:cubicBezTo>
                    <a:lnTo>
                      <a:pt x="0" y="89535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68" name="Google Shape;7868;ge48d01fb7f_0_3415"/>
              <p:cNvSpPr/>
              <p:nvPr/>
            </p:nvSpPr>
            <p:spPr>
              <a:xfrm>
                <a:off x="6755130" y="2518410"/>
                <a:ext cx="25717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25717" extrusionOk="0">
                    <a:moveTo>
                      <a:pt x="0" y="0"/>
                    </a:moveTo>
                    <a:lnTo>
                      <a:pt x="25717" y="0"/>
                    </a:lnTo>
                    <a:lnTo>
                      <a:pt x="25717" y="25717"/>
                    </a:lnTo>
                    <a:lnTo>
                      <a:pt x="0" y="2571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69" name="Google Shape;7869;ge48d01fb7f_0_3415"/>
              <p:cNvSpPr/>
              <p:nvPr/>
            </p:nvSpPr>
            <p:spPr>
              <a:xfrm>
                <a:off x="6782752" y="2489835"/>
                <a:ext cx="25717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25717" extrusionOk="0">
                    <a:moveTo>
                      <a:pt x="0" y="0"/>
                    </a:moveTo>
                    <a:lnTo>
                      <a:pt x="25718" y="0"/>
                    </a:lnTo>
                    <a:lnTo>
                      <a:pt x="25718" y="25717"/>
                    </a:lnTo>
                    <a:lnTo>
                      <a:pt x="0" y="2571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870" name="Google Shape;7870;ge48d01fb7f_0_3415"/>
              <p:cNvGrpSpPr/>
              <p:nvPr/>
            </p:nvGrpSpPr>
            <p:grpSpPr>
              <a:xfrm>
                <a:off x="4819650" y="4612005"/>
                <a:ext cx="2558414" cy="385762"/>
                <a:chOff x="4819650" y="4612005"/>
                <a:chExt cx="2558414" cy="385762"/>
              </a:xfrm>
            </p:grpSpPr>
            <p:sp>
              <p:nvSpPr>
                <p:cNvPr id="7871" name="Google Shape;7871;ge48d01fb7f_0_3415"/>
                <p:cNvSpPr/>
                <p:nvPr/>
              </p:nvSpPr>
              <p:spPr>
                <a:xfrm>
                  <a:off x="4819650" y="4699634"/>
                  <a:ext cx="1013460" cy="262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3460" h="262890" extrusionOk="0">
                      <a:moveTo>
                        <a:pt x="942975" y="182880"/>
                      </a:moveTo>
                      <a:lnTo>
                        <a:pt x="978218" y="201930"/>
                      </a:lnTo>
                      <a:lnTo>
                        <a:pt x="978218" y="38100"/>
                      </a:lnTo>
                      <a:lnTo>
                        <a:pt x="1013460" y="38100"/>
                      </a:lnTo>
                      <a:lnTo>
                        <a:pt x="996315" y="6668"/>
                      </a:lnTo>
                      <a:lnTo>
                        <a:pt x="827723" y="6668"/>
                      </a:lnTo>
                      <a:lnTo>
                        <a:pt x="819150" y="6668"/>
                      </a:lnTo>
                      <a:lnTo>
                        <a:pt x="731520" y="6668"/>
                      </a:lnTo>
                      <a:lnTo>
                        <a:pt x="723900" y="6668"/>
                      </a:lnTo>
                      <a:lnTo>
                        <a:pt x="537210" y="6668"/>
                      </a:lnTo>
                      <a:lnTo>
                        <a:pt x="529590" y="6668"/>
                      </a:lnTo>
                      <a:lnTo>
                        <a:pt x="441960" y="6668"/>
                      </a:lnTo>
                      <a:lnTo>
                        <a:pt x="434340" y="6668"/>
                      </a:lnTo>
                      <a:lnTo>
                        <a:pt x="202883" y="6668"/>
                      </a:lnTo>
                      <a:lnTo>
                        <a:pt x="195263" y="6668"/>
                      </a:lnTo>
                      <a:lnTo>
                        <a:pt x="122873" y="6668"/>
                      </a:lnTo>
                      <a:lnTo>
                        <a:pt x="141923" y="38100"/>
                      </a:lnTo>
                      <a:lnTo>
                        <a:pt x="149543" y="38100"/>
                      </a:lnTo>
                      <a:lnTo>
                        <a:pt x="149543" y="110490"/>
                      </a:lnTo>
                      <a:lnTo>
                        <a:pt x="110490" y="93345"/>
                      </a:lnTo>
                      <a:cubicBezTo>
                        <a:pt x="114300" y="89535"/>
                        <a:pt x="117157" y="84772"/>
                        <a:pt x="119063" y="79058"/>
                      </a:cubicBezTo>
                      <a:cubicBezTo>
                        <a:pt x="120968" y="73343"/>
                        <a:pt x="121920" y="67628"/>
                        <a:pt x="121920" y="61913"/>
                      </a:cubicBezTo>
                      <a:cubicBezTo>
                        <a:pt x="121920" y="48578"/>
                        <a:pt x="115253" y="34290"/>
                        <a:pt x="102870" y="20955"/>
                      </a:cubicBezTo>
                      <a:cubicBezTo>
                        <a:pt x="89535" y="6668"/>
                        <a:pt x="76200" y="0"/>
                        <a:pt x="63818" y="0"/>
                      </a:cubicBezTo>
                      <a:cubicBezTo>
                        <a:pt x="51435" y="0"/>
                        <a:pt x="40958" y="3810"/>
                        <a:pt x="31433" y="11430"/>
                      </a:cubicBezTo>
                      <a:cubicBezTo>
                        <a:pt x="22860" y="19050"/>
                        <a:pt x="19050" y="28575"/>
                        <a:pt x="19050" y="39053"/>
                      </a:cubicBezTo>
                      <a:cubicBezTo>
                        <a:pt x="19050" y="47625"/>
                        <a:pt x="22860" y="57150"/>
                        <a:pt x="31433" y="66675"/>
                      </a:cubicBezTo>
                      <a:cubicBezTo>
                        <a:pt x="39053" y="75247"/>
                        <a:pt x="50482" y="82868"/>
                        <a:pt x="63818" y="90488"/>
                      </a:cubicBezTo>
                      <a:cubicBezTo>
                        <a:pt x="51435" y="99060"/>
                        <a:pt x="29528" y="110490"/>
                        <a:pt x="0" y="123825"/>
                      </a:cubicBezTo>
                      <a:lnTo>
                        <a:pt x="27622" y="147638"/>
                      </a:lnTo>
                      <a:cubicBezTo>
                        <a:pt x="60960" y="131445"/>
                        <a:pt x="84773" y="117158"/>
                        <a:pt x="100013" y="104775"/>
                      </a:cubicBezTo>
                      <a:lnTo>
                        <a:pt x="131445" y="120015"/>
                      </a:lnTo>
                      <a:lnTo>
                        <a:pt x="40005" y="176213"/>
                      </a:lnTo>
                      <a:lnTo>
                        <a:pt x="65723" y="197168"/>
                      </a:lnTo>
                      <a:lnTo>
                        <a:pt x="151448" y="139065"/>
                      </a:lnTo>
                      <a:lnTo>
                        <a:pt x="151448" y="183833"/>
                      </a:lnTo>
                      <a:lnTo>
                        <a:pt x="186690" y="202883"/>
                      </a:lnTo>
                      <a:lnTo>
                        <a:pt x="186690" y="39053"/>
                      </a:lnTo>
                      <a:lnTo>
                        <a:pt x="214313" y="39053"/>
                      </a:lnTo>
                      <a:lnTo>
                        <a:pt x="221933" y="39053"/>
                      </a:lnTo>
                      <a:lnTo>
                        <a:pt x="395288" y="39053"/>
                      </a:lnTo>
                      <a:lnTo>
                        <a:pt x="395288" y="66675"/>
                      </a:lnTo>
                      <a:lnTo>
                        <a:pt x="354330" y="66675"/>
                      </a:lnTo>
                      <a:cubicBezTo>
                        <a:pt x="340043" y="66675"/>
                        <a:pt x="327660" y="71438"/>
                        <a:pt x="318135" y="81915"/>
                      </a:cubicBezTo>
                      <a:cubicBezTo>
                        <a:pt x="308610" y="92393"/>
                        <a:pt x="302895" y="103822"/>
                        <a:pt x="302895" y="118110"/>
                      </a:cubicBezTo>
                      <a:cubicBezTo>
                        <a:pt x="302895" y="134303"/>
                        <a:pt x="311468" y="152400"/>
                        <a:pt x="329565" y="171450"/>
                      </a:cubicBezTo>
                      <a:cubicBezTo>
                        <a:pt x="347663" y="190500"/>
                        <a:pt x="364808" y="199072"/>
                        <a:pt x="381000" y="199072"/>
                      </a:cubicBezTo>
                      <a:cubicBezTo>
                        <a:pt x="381953" y="199072"/>
                        <a:pt x="383858" y="199072"/>
                        <a:pt x="387668" y="197168"/>
                      </a:cubicBezTo>
                      <a:lnTo>
                        <a:pt x="392430" y="195263"/>
                      </a:lnTo>
                      <a:cubicBezTo>
                        <a:pt x="387668" y="210503"/>
                        <a:pt x="381953" y="222885"/>
                        <a:pt x="373380" y="231458"/>
                      </a:cubicBezTo>
                      <a:cubicBezTo>
                        <a:pt x="365760" y="240983"/>
                        <a:pt x="357188" y="245745"/>
                        <a:pt x="347663" y="245745"/>
                      </a:cubicBezTo>
                      <a:cubicBezTo>
                        <a:pt x="342900" y="245745"/>
                        <a:pt x="339090" y="243840"/>
                        <a:pt x="337185" y="240983"/>
                      </a:cubicBezTo>
                      <a:cubicBezTo>
                        <a:pt x="334328" y="238125"/>
                        <a:pt x="332423" y="234315"/>
                        <a:pt x="332423" y="230505"/>
                      </a:cubicBezTo>
                      <a:cubicBezTo>
                        <a:pt x="332423" y="225743"/>
                        <a:pt x="334328" y="221933"/>
                        <a:pt x="339090" y="218122"/>
                      </a:cubicBezTo>
                      <a:cubicBezTo>
                        <a:pt x="343853" y="214313"/>
                        <a:pt x="349568" y="211455"/>
                        <a:pt x="356235" y="209550"/>
                      </a:cubicBezTo>
                      <a:lnTo>
                        <a:pt x="324803" y="190500"/>
                      </a:lnTo>
                      <a:cubicBezTo>
                        <a:pt x="320040" y="191453"/>
                        <a:pt x="316230" y="193358"/>
                        <a:pt x="312420" y="197168"/>
                      </a:cubicBezTo>
                      <a:cubicBezTo>
                        <a:pt x="308610" y="200025"/>
                        <a:pt x="306705" y="202883"/>
                        <a:pt x="305753" y="206693"/>
                      </a:cubicBezTo>
                      <a:cubicBezTo>
                        <a:pt x="292418" y="206693"/>
                        <a:pt x="282893" y="204788"/>
                        <a:pt x="276225" y="200978"/>
                      </a:cubicBezTo>
                      <a:cubicBezTo>
                        <a:pt x="282893" y="199072"/>
                        <a:pt x="288608" y="194310"/>
                        <a:pt x="291465" y="188595"/>
                      </a:cubicBezTo>
                      <a:cubicBezTo>
                        <a:pt x="295275" y="182880"/>
                        <a:pt x="297180" y="176213"/>
                        <a:pt x="297180" y="169545"/>
                      </a:cubicBezTo>
                      <a:cubicBezTo>
                        <a:pt x="297180" y="160020"/>
                        <a:pt x="294323" y="152400"/>
                        <a:pt x="287655" y="145733"/>
                      </a:cubicBezTo>
                      <a:cubicBezTo>
                        <a:pt x="281940" y="139065"/>
                        <a:pt x="274320" y="136208"/>
                        <a:pt x="265748" y="136208"/>
                      </a:cubicBezTo>
                      <a:cubicBezTo>
                        <a:pt x="255270" y="136208"/>
                        <a:pt x="245745" y="139065"/>
                        <a:pt x="238125" y="145733"/>
                      </a:cubicBezTo>
                      <a:cubicBezTo>
                        <a:pt x="230505" y="152400"/>
                        <a:pt x="226695" y="160972"/>
                        <a:pt x="226695" y="171450"/>
                      </a:cubicBezTo>
                      <a:cubicBezTo>
                        <a:pt x="226695" y="184785"/>
                        <a:pt x="234315" y="196215"/>
                        <a:pt x="248602" y="205740"/>
                      </a:cubicBezTo>
                      <a:cubicBezTo>
                        <a:pt x="263843" y="215265"/>
                        <a:pt x="280988" y="220028"/>
                        <a:pt x="301943" y="220028"/>
                      </a:cubicBezTo>
                      <a:cubicBezTo>
                        <a:pt x="299085" y="229553"/>
                        <a:pt x="303848" y="239078"/>
                        <a:pt x="317183" y="248603"/>
                      </a:cubicBezTo>
                      <a:cubicBezTo>
                        <a:pt x="330518" y="258128"/>
                        <a:pt x="345758" y="262890"/>
                        <a:pt x="361950" y="262890"/>
                      </a:cubicBezTo>
                      <a:cubicBezTo>
                        <a:pt x="371475" y="262890"/>
                        <a:pt x="381000" y="259080"/>
                        <a:pt x="390525" y="252413"/>
                      </a:cubicBezTo>
                      <a:cubicBezTo>
                        <a:pt x="400050" y="244793"/>
                        <a:pt x="406718" y="235268"/>
                        <a:pt x="412433" y="222885"/>
                      </a:cubicBezTo>
                      <a:lnTo>
                        <a:pt x="427673" y="256222"/>
                      </a:lnTo>
                      <a:lnTo>
                        <a:pt x="448628" y="246697"/>
                      </a:lnTo>
                      <a:lnTo>
                        <a:pt x="419100" y="198120"/>
                      </a:lnTo>
                      <a:cubicBezTo>
                        <a:pt x="424815" y="196215"/>
                        <a:pt x="428625" y="193358"/>
                        <a:pt x="431483" y="189547"/>
                      </a:cubicBezTo>
                      <a:cubicBezTo>
                        <a:pt x="435293" y="184785"/>
                        <a:pt x="436245" y="180022"/>
                        <a:pt x="436245" y="174308"/>
                      </a:cubicBezTo>
                      <a:cubicBezTo>
                        <a:pt x="436245" y="166688"/>
                        <a:pt x="433388" y="159068"/>
                        <a:pt x="426720" y="150495"/>
                      </a:cubicBezTo>
                      <a:cubicBezTo>
                        <a:pt x="420053" y="142875"/>
                        <a:pt x="413385" y="139065"/>
                        <a:pt x="407670" y="139065"/>
                      </a:cubicBezTo>
                      <a:cubicBezTo>
                        <a:pt x="401003" y="139065"/>
                        <a:pt x="394335" y="140970"/>
                        <a:pt x="389573" y="144780"/>
                      </a:cubicBezTo>
                      <a:cubicBezTo>
                        <a:pt x="384810" y="148590"/>
                        <a:pt x="381953" y="153353"/>
                        <a:pt x="381953" y="159068"/>
                      </a:cubicBezTo>
                      <a:cubicBezTo>
                        <a:pt x="381953" y="163830"/>
                        <a:pt x="383858" y="169545"/>
                        <a:pt x="387668" y="176213"/>
                      </a:cubicBezTo>
                      <a:cubicBezTo>
                        <a:pt x="381000" y="180022"/>
                        <a:pt x="375285" y="181928"/>
                        <a:pt x="370523" y="181928"/>
                      </a:cubicBezTo>
                      <a:cubicBezTo>
                        <a:pt x="359093" y="181928"/>
                        <a:pt x="349568" y="178118"/>
                        <a:pt x="341948" y="169545"/>
                      </a:cubicBezTo>
                      <a:cubicBezTo>
                        <a:pt x="334328" y="160972"/>
                        <a:pt x="329565" y="150495"/>
                        <a:pt x="329565" y="137160"/>
                      </a:cubicBezTo>
                      <a:cubicBezTo>
                        <a:pt x="329565" y="127635"/>
                        <a:pt x="332423" y="119063"/>
                        <a:pt x="339090" y="111443"/>
                      </a:cubicBezTo>
                      <a:cubicBezTo>
                        <a:pt x="344805" y="103822"/>
                        <a:pt x="352425" y="100965"/>
                        <a:pt x="360998" y="100965"/>
                      </a:cubicBezTo>
                      <a:lnTo>
                        <a:pt x="428625" y="100965"/>
                      </a:lnTo>
                      <a:lnTo>
                        <a:pt x="428625" y="42863"/>
                      </a:lnTo>
                      <a:lnTo>
                        <a:pt x="451485" y="42863"/>
                      </a:lnTo>
                      <a:lnTo>
                        <a:pt x="459105" y="42863"/>
                      </a:lnTo>
                      <a:lnTo>
                        <a:pt x="483870" y="42863"/>
                      </a:lnTo>
                      <a:lnTo>
                        <a:pt x="483870" y="182880"/>
                      </a:lnTo>
                      <a:lnTo>
                        <a:pt x="519113" y="206693"/>
                      </a:lnTo>
                      <a:lnTo>
                        <a:pt x="519113" y="42863"/>
                      </a:lnTo>
                      <a:lnTo>
                        <a:pt x="546735" y="42863"/>
                      </a:lnTo>
                      <a:lnTo>
                        <a:pt x="554355" y="42863"/>
                      </a:lnTo>
                      <a:lnTo>
                        <a:pt x="679133" y="42863"/>
                      </a:lnTo>
                      <a:lnTo>
                        <a:pt x="679133" y="95250"/>
                      </a:lnTo>
                      <a:cubicBezTo>
                        <a:pt x="670560" y="84772"/>
                        <a:pt x="660083" y="76200"/>
                        <a:pt x="649605" y="69533"/>
                      </a:cubicBezTo>
                      <a:cubicBezTo>
                        <a:pt x="638175" y="62865"/>
                        <a:pt x="626745" y="60008"/>
                        <a:pt x="617220" y="60008"/>
                      </a:cubicBezTo>
                      <a:cubicBezTo>
                        <a:pt x="601980" y="60008"/>
                        <a:pt x="588645" y="63818"/>
                        <a:pt x="579120" y="72390"/>
                      </a:cubicBezTo>
                      <a:cubicBezTo>
                        <a:pt x="568643" y="80963"/>
                        <a:pt x="562928" y="91440"/>
                        <a:pt x="562928" y="104775"/>
                      </a:cubicBezTo>
                      <a:cubicBezTo>
                        <a:pt x="562928" y="120015"/>
                        <a:pt x="570548" y="135255"/>
                        <a:pt x="586740" y="149543"/>
                      </a:cubicBezTo>
                      <a:cubicBezTo>
                        <a:pt x="602933" y="164783"/>
                        <a:pt x="618173" y="172403"/>
                        <a:pt x="633413" y="172403"/>
                      </a:cubicBezTo>
                      <a:cubicBezTo>
                        <a:pt x="641985" y="172403"/>
                        <a:pt x="649605" y="170497"/>
                        <a:pt x="658178" y="166688"/>
                      </a:cubicBezTo>
                      <a:cubicBezTo>
                        <a:pt x="665798" y="162878"/>
                        <a:pt x="673418" y="158115"/>
                        <a:pt x="680085" y="150495"/>
                      </a:cubicBezTo>
                      <a:lnTo>
                        <a:pt x="680085" y="181928"/>
                      </a:lnTo>
                      <a:lnTo>
                        <a:pt x="715328" y="205740"/>
                      </a:lnTo>
                      <a:lnTo>
                        <a:pt x="715328" y="41910"/>
                      </a:lnTo>
                      <a:lnTo>
                        <a:pt x="742950" y="41910"/>
                      </a:lnTo>
                      <a:lnTo>
                        <a:pt x="750570" y="41910"/>
                      </a:lnTo>
                      <a:lnTo>
                        <a:pt x="775335" y="41910"/>
                      </a:lnTo>
                      <a:lnTo>
                        <a:pt x="775335" y="181928"/>
                      </a:lnTo>
                      <a:lnTo>
                        <a:pt x="810578" y="205740"/>
                      </a:lnTo>
                      <a:lnTo>
                        <a:pt x="810578" y="41910"/>
                      </a:lnTo>
                      <a:lnTo>
                        <a:pt x="838200" y="41910"/>
                      </a:lnTo>
                      <a:lnTo>
                        <a:pt x="845820" y="41910"/>
                      </a:lnTo>
                      <a:lnTo>
                        <a:pt x="942975" y="41910"/>
                      </a:lnTo>
                      <a:lnTo>
                        <a:pt x="942975" y="92393"/>
                      </a:lnTo>
                      <a:lnTo>
                        <a:pt x="864870" y="92393"/>
                      </a:lnTo>
                      <a:cubicBezTo>
                        <a:pt x="860108" y="92393"/>
                        <a:pt x="857250" y="94297"/>
                        <a:pt x="854393" y="97155"/>
                      </a:cubicBezTo>
                      <a:cubicBezTo>
                        <a:pt x="851535" y="100013"/>
                        <a:pt x="849630" y="103822"/>
                        <a:pt x="849630" y="107633"/>
                      </a:cubicBezTo>
                      <a:cubicBezTo>
                        <a:pt x="849630" y="117158"/>
                        <a:pt x="853440" y="127635"/>
                        <a:pt x="862013" y="138113"/>
                      </a:cubicBezTo>
                      <a:cubicBezTo>
                        <a:pt x="870585" y="148590"/>
                        <a:pt x="878205" y="154305"/>
                        <a:pt x="884873" y="154305"/>
                      </a:cubicBezTo>
                      <a:cubicBezTo>
                        <a:pt x="886778" y="154305"/>
                        <a:pt x="888683" y="153353"/>
                        <a:pt x="889635" y="152400"/>
                      </a:cubicBezTo>
                      <a:cubicBezTo>
                        <a:pt x="891540" y="151447"/>
                        <a:pt x="892493" y="149543"/>
                        <a:pt x="892493" y="146685"/>
                      </a:cubicBezTo>
                      <a:lnTo>
                        <a:pt x="892493" y="133350"/>
                      </a:lnTo>
                      <a:cubicBezTo>
                        <a:pt x="892493" y="130493"/>
                        <a:pt x="893445" y="128588"/>
                        <a:pt x="895350" y="126683"/>
                      </a:cubicBezTo>
                      <a:cubicBezTo>
                        <a:pt x="896303" y="124778"/>
                        <a:pt x="898208" y="123825"/>
                        <a:pt x="900113" y="123825"/>
                      </a:cubicBezTo>
                      <a:lnTo>
                        <a:pt x="942975" y="123825"/>
                      </a:lnTo>
                      <a:lnTo>
                        <a:pt x="942975" y="182880"/>
                      </a:lnTo>
                      <a:close/>
                      <a:moveTo>
                        <a:pt x="90488" y="68580"/>
                      </a:moveTo>
                      <a:cubicBezTo>
                        <a:pt x="87630" y="75247"/>
                        <a:pt x="82868" y="79058"/>
                        <a:pt x="78105" y="81915"/>
                      </a:cubicBezTo>
                      <a:cubicBezTo>
                        <a:pt x="71438" y="80010"/>
                        <a:pt x="65723" y="75247"/>
                        <a:pt x="60960" y="69533"/>
                      </a:cubicBezTo>
                      <a:cubicBezTo>
                        <a:pt x="56197" y="63818"/>
                        <a:pt x="54293" y="57150"/>
                        <a:pt x="54293" y="50483"/>
                      </a:cubicBezTo>
                      <a:cubicBezTo>
                        <a:pt x="54293" y="44768"/>
                        <a:pt x="56197" y="40005"/>
                        <a:pt x="60960" y="35243"/>
                      </a:cubicBezTo>
                      <a:cubicBezTo>
                        <a:pt x="65723" y="30480"/>
                        <a:pt x="71438" y="28575"/>
                        <a:pt x="78105" y="28575"/>
                      </a:cubicBezTo>
                      <a:cubicBezTo>
                        <a:pt x="82868" y="28575"/>
                        <a:pt x="87630" y="30480"/>
                        <a:pt x="90488" y="33338"/>
                      </a:cubicBezTo>
                      <a:cubicBezTo>
                        <a:pt x="94298" y="37147"/>
                        <a:pt x="95250" y="40958"/>
                        <a:pt x="95250" y="45720"/>
                      </a:cubicBezTo>
                      <a:cubicBezTo>
                        <a:pt x="96203" y="54293"/>
                        <a:pt x="94298" y="61913"/>
                        <a:pt x="90488" y="68580"/>
                      </a:cubicBezTo>
                      <a:close/>
                      <a:moveTo>
                        <a:pt x="251460" y="181928"/>
                      </a:moveTo>
                      <a:cubicBezTo>
                        <a:pt x="247650" y="178118"/>
                        <a:pt x="246698" y="174308"/>
                        <a:pt x="246698" y="169545"/>
                      </a:cubicBezTo>
                      <a:cubicBezTo>
                        <a:pt x="246698" y="164783"/>
                        <a:pt x="248602" y="160020"/>
                        <a:pt x="251460" y="157163"/>
                      </a:cubicBezTo>
                      <a:cubicBezTo>
                        <a:pt x="255270" y="153353"/>
                        <a:pt x="259080" y="152400"/>
                        <a:pt x="263843" y="152400"/>
                      </a:cubicBezTo>
                      <a:cubicBezTo>
                        <a:pt x="268605" y="152400"/>
                        <a:pt x="273368" y="154305"/>
                        <a:pt x="276225" y="157163"/>
                      </a:cubicBezTo>
                      <a:cubicBezTo>
                        <a:pt x="280035" y="160972"/>
                        <a:pt x="280988" y="164783"/>
                        <a:pt x="280988" y="169545"/>
                      </a:cubicBezTo>
                      <a:cubicBezTo>
                        <a:pt x="280988" y="174308"/>
                        <a:pt x="279083" y="179070"/>
                        <a:pt x="276225" y="181928"/>
                      </a:cubicBezTo>
                      <a:cubicBezTo>
                        <a:pt x="272415" y="185738"/>
                        <a:pt x="268605" y="186690"/>
                        <a:pt x="263843" y="186690"/>
                      </a:cubicBezTo>
                      <a:cubicBezTo>
                        <a:pt x="259080" y="186690"/>
                        <a:pt x="254318" y="184785"/>
                        <a:pt x="251460" y="181928"/>
                      </a:cubicBezTo>
                      <a:close/>
                      <a:moveTo>
                        <a:pt x="648653" y="133350"/>
                      </a:moveTo>
                      <a:cubicBezTo>
                        <a:pt x="637223" y="139065"/>
                        <a:pt x="626745" y="141922"/>
                        <a:pt x="616268" y="141922"/>
                      </a:cubicBezTo>
                      <a:cubicBezTo>
                        <a:pt x="608648" y="141922"/>
                        <a:pt x="601980" y="139065"/>
                        <a:pt x="597218" y="135255"/>
                      </a:cubicBezTo>
                      <a:cubicBezTo>
                        <a:pt x="592455" y="130493"/>
                        <a:pt x="589598" y="125730"/>
                        <a:pt x="589598" y="120015"/>
                      </a:cubicBezTo>
                      <a:cubicBezTo>
                        <a:pt x="589598" y="111443"/>
                        <a:pt x="594360" y="103822"/>
                        <a:pt x="605790" y="96203"/>
                      </a:cubicBezTo>
                      <a:cubicBezTo>
                        <a:pt x="617220" y="88583"/>
                        <a:pt x="628650" y="85725"/>
                        <a:pt x="641985" y="85725"/>
                      </a:cubicBezTo>
                      <a:cubicBezTo>
                        <a:pt x="648653" y="85725"/>
                        <a:pt x="655320" y="87630"/>
                        <a:pt x="662940" y="92393"/>
                      </a:cubicBezTo>
                      <a:cubicBezTo>
                        <a:pt x="670560" y="96203"/>
                        <a:pt x="677228" y="101918"/>
                        <a:pt x="682943" y="109538"/>
                      </a:cubicBezTo>
                      <a:cubicBezTo>
                        <a:pt x="671513" y="119063"/>
                        <a:pt x="660083" y="127635"/>
                        <a:pt x="648653" y="13335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72" name="Google Shape;7872;ge48d01fb7f_0_3415"/>
                <p:cNvSpPr/>
                <p:nvPr/>
              </p:nvSpPr>
              <p:spPr>
                <a:xfrm>
                  <a:off x="5744527" y="4910137"/>
                  <a:ext cx="119062" cy="87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062" h="87630" extrusionOk="0">
                      <a:moveTo>
                        <a:pt x="54293" y="13335"/>
                      </a:moveTo>
                      <a:cubicBezTo>
                        <a:pt x="42863" y="3810"/>
                        <a:pt x="34290" y="0"/>
                        <a:pt x="27623" y="0"/>
                      </a:cubicBezTo>
                      <a:cubicBezTo>
                        <a:pt x="21908" y="0"/>
                        <a:pt x="17145" y="953"/>
                        <a:pt x="12383" y="1905"/>
                      </a:cubicBezTo>
                      <a:cubicBezTo>
                        <a:pt x="8573" y="2857"/>
                        <a:pt x="4763" y="5715"/>
                        <a:pt x="0" y="9525"/>
                      </a:cubicBezTo>
                      <a:lnTo>
                        <a:pt x="13335" y="30480"/>
                      </a:lnTo>
                      <a:cubicBezTo>
                        <a:pt x="17145" y="27622"/>
                        <a:pt x="20002" y="25718"/>
                        <a:pt x="22860" y="24765"/>
                      </a:cubicBezTo>
                      <a:cubicBezTo>
                        <a:pt x="26670" y="22860"/>
                        <a:pt x="29527" y="22860"/>
                        <a:pt x="33338" y="22860"/>
                      </a:cubicBezTo>
                      <a:cubicBezTo>
                        <a:pt x="41910" y="22860"/>
                        <a:pt x="60008" y="37147"/>
                        <a:pt x="86677" y="65722"/>
                      </a:cubicBezTo>
                      <a:lnTo>
                        <a:pt x="107633" y="87630"/>
                      </a:lnTo>
                      <a:lnTo>
                        <a:pt x="119063" y="78105"/>
                      </a:lnTo>
                      <a:cubicBezTo>
                        <a:pt x="103823" y="60007"/>
                        <a:pt x="82868" y="39053"/>
                        <a:pt x="54293" y="1333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73" name="Google Shape;7873;ge48d01fb7f_0_3415"/>
                <p:cNvSpPr/>
                <p:nvPr/>
              </p:nvSpPr>
              <p:spPr>
                <a:xfrm>
                  <a:off x="5934075" y="4693919"/>
                  <a:ext cx="635317" cy="20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17" h="209550" extrusionOk="0">
                      <a:moveTo>
                        <a:pt x="577215" y="13335"/>
                      </a:moveTo>
                      <a:lnTo>
                        <a:pt x="441008" y="13335"/>
                      </a:lnTo>
                      <a:lnTo>
                        <a:pt x="433388" y="13335"/>
                      </a:lnTo>
                      <a:lnTo>
                        <a:pt x="330517" y="13335"/>
                      </a:lnTo>
                      <a:lnTo>
                        <a:pt x="349567" y="44768"/>
                      </a:lnTo>
                      <a:lnTo>
                        <a:pt x="388620" y="44768"/>
                      </a:lnTo>
                      <a:lnTo>
                        <a:pt x="388620" y="110490"/>
                      </a:lnTo>
                      <a:lnTo>
                        <a:pt x="334328" y="110490"/>
                      </a:lnTo>
                      <a:lnTo>
                        <a:pt x="334328" y="54293"/>
                      </a:lnTo>
                      <a:cubicBezTo>
                        <a:pt x="334328" y="41910"/>
                        <a:pt x="328613" y="30480"/>
                        <a:pt x="316230" y="18098"/>
                      </a:cubicBezTo>
                      <a:cubicBezTo>
                        <a:pt x="303847" y="5715"/>
                        <a:pt x="291465" y="0"/>
                        <a:pt x="280035" y="0"/>
                      </a:cubicBezTo>
                      <a:cubicBezTo>
                        <a:pt x="269558" y="0"/>
                        <a:pt x="260985" y="2858"/>
                        <a:pt x="254317" y="9525"/>
                      </a:cubicBezTo>
                      <a:cubicBezTo>
                        <a:pt x="246697" y="17145"/>
                        <a:pt x="243840" y="24765"/>
                        <a:pt x="243840" y="35243"/>
                      </a:cubicBezTo>
                      <a:cubicBezTo>
                        <a:pt x="243840" y="38100"/>
                        <a:pt x="243840" y="41910"/>
                        <a:pt x="244792" y="44768"/>
                      </a:cubicBezTo>
                      <a:lnTo>
                        <a:pt x="227647" y="14288"/>
                      </a:lnTo>
                      <a:lnTo>
                        <a:pt x="0" y="14288"/>
                      </a:lnTo>
                      <a:lnTo>
                        <a:pt x="17145" y="45720"/>
                      </a:lnTo>
                      <a:lnTo>
                        <a:pt x="159067" y="45720"/>
                      </a:lnTo>
                      <a:lnTo>
                        <a:pt x="159067" y="71438"/>
                      </a:lnTo>
                      <a:cubicBezTo>
                        <a:pt x="154305" y="71438"/>
                        <a:pt x="149542" y="73343"/>
                        <a:pt x="143828" y="78105"/>
                      </a:cubicBezTo>
                      <a:cubicBezTo>
                        <a:pt x="138113" y="82868"/>
                        <a:pt x="132397" y="88583"/>
                        <a:pt x="126683" y="97155"/>
                      </a:cubicBezTo>
                      <a:cubicBezTo>
                        <a:pt x="119063" y="88583"/>
                        <a:pt x="111442" y="81915"/>
                        <a:pt x="103822" y="77153"/>
                      </a:cubicBezTo>
                      <a:cubicBezTo>
                        <a:pt x="96203" y="72390"/>
                        <a:pt x="88583" y="70485"/>
                        <a:pt x="81915" y="70485"/>
                      </a:cubicBezTo>
                      <a:cubicBezTo>
                        <a:pt x="69533" y="70485"/>
                        <a:pt x="58103" y="75248"/>
                        <a:pt x="48578" y="84773"/>
                      </a:cubicBezTo>
                      <a:cubicBezTo>
                        <a:pt x="39053" y="94298"/>
                        <a:pt x="35242" y="104775"/>
                        <a:pt x="35242" y="117158"/>
                      </a:cubicBezTo>
                      <a:cubicBezTo>
                        <a:pt x="35242" y="130493"/>
                        <a:pt x="40958" y="144780"/>
                        <a:pt x="52388" y="160020"/>
                      </a:cubicBezTo>
                      <a:cubicBezTo>
                        <a:pt x="63817" y="175260"/>
                        <a:pt x="80010" y="191453"/>
                        <a:pt x="100965" y="206693"/>
                      </a:cubicBezTo>
                      <a:lnTo>
                        <a:pt x="110490" y="195263"/>
                      </a:lnTo>
                      <a:cubicBezTo>
                        <a:pt x="97155" y="183833"/>
                        <a:pt x="86678" y="172403"/>
                        <a:pt x="79058" y="161925"/>
                      </a:cubicBezTo>
                      <a:cubicBezTo>
                        <a:pt x="71438" y="150495"/>
                        <a:pt x="68580" y="140018"/>
                        <a:pt x="68580" y="131445"/>
                      </a:cubicBezTo>
                      <a:cubicBezTo>
                        <a:pt x="68580" y="121920"/>
                        <a:pt x="71438" y="114300"/>
                        <a:pt x="76200" y="107633"/>
                      </a:cubicBezTo>
                      <a:cubicBezTo>
                        <a:pt x="80963" y="100965"/>
                        <a:pt x="87630" y="98108"/>
                        <a:pt x="95250" y="98108"/>
                      </a:cubicBezTo>
                      <a:cubicBezTo>
                        <a:pt x="100013" y="98108"/>
                        <a:pt x="103822" y="99060"/>
                        <a:pt x="107633" y="101918"/>
                      </a:cubicBezTo>
                      <a:cubicBezTo>
                        <a:pt x="111442" y="103823"/>
                        <a:pt x="115253" y="107633"/>
                        <a:pt x="118110" y="112395"/>
                      </a:cubicBezTo>
                      <a:cubicBezTo>
                        <a:pt x="110490" y="128588"/>
                        <a:pt x="105728" y="139065"/>
                        <a:pt x="104775" y="143828"/>
                      </a:cubicBezTo>
                      <a:lnTo>
                        <a:pt x="136208" y="157163"/>
                      </a:lnTo>
                      <a:cubicBezTo>
                        <a:pt x="140017" y="140018"/>
                        <a:pt x="146685" y="124778"/>
                        <a:pt x="155258" y="113348"/>
                      </a:cubicBezTo>
                      <a:cubicBezTo>
                        <a:pt x="163830" y="101918"/>
                        <a:pt x="173355" y="96203"/>
                        <a:pt x="182880" y="96203"/>
                      </a:cubicBezTo>
                      <a:cubicBezTo>
                        <a:pt x="188595" y="96203"/>
                        <a:pt x="193358" y="98108"/>
                        <a:pt x="197167" y="100965"/>
                      </a:cubicBezTo>
                      <a:cubicBezTo>
                        <a:pt x="200978" y="103823"/>
                        <a:pt x="202883" y="107633"/>
                        <a:pt x="202883" y="111443"/>
                      </a:cubicBezTo>
                      <a:cubicBezTo>
                        <a:pt x="203835" y="120015"/>
                        <a:pt x="199072" y="129540"/>
                        <a:pt x="190500" y="140018"/>
                      </a:cubicBezTo>
                      <a:cubicBezTo>
                        <a:pt x="181928" y="151448"/>
                        <a:pt x="170497" y="161925"/>
                        <a:pt x="156210" y="171450"/>
                      </a:cubicBezTo>
                      <a:lnTo>
                        <a:pt x="185738" y="199073"/>
                      </a:lnTo>
                      <a:cubicBezTo>
                        <a:pt x="198120" y="185738"/>
                        <a:pt x="207645" y="172403"/>
                        <a:pt x="214313" y="160020"/>
                      </a:cubicBezTo>
                      <a:cubicBezTo>
                        <a:pt x="220980" y="147638"/>
                        <a:pt x="224790" y="135255"/>
                        <a:pt x="224790" y="124778"/>
                      </a:cubicBezTo>
                      <a:cubicBezTo>
                        <a:pt x="224790" y="112395"/>
                        <a:pt x="221933" y="101918"/>
                        <a:pt x="216217" y="92393"/>
                      </a:cubicBezTo>
                      <a:cubicBezTo>
                        <a:pt x="211455" y="82868"/>
                        <a:pt x="203835" y="77153"/>
                        <a:pt x="195263" y="73343"/>
                      </a:cubicBezTo>
                      <a:lnTo>
                        <a:pt x="195263" y="45720"/>
                      </a:lnTo>
                      <a:lnTo>
                        <a:pt x="243840" y="45720"/>
                      </a:lnTo>
                      <a:cubicBezTo>
                        <a:pt x="245745" y="55245"/>
                        <a:pt x="250508" y="62865"/>
                        <a:pt x="259080" y="70485"/>
                      </a:cubicBezTo>
                      <a:cubicBezTo>
                        <a:pt x="270510" y="80963"/>
                        <a:pt x="283845" y="87630"/>
                        <a:pt x="300038" y="90488"/>
                      </a:cubicBezTo>
                      <a:lnTo>
                        <a:pt x="300038" y="111443"/>
                      </a:lnTo>
                      <a:lnTo>
                        <a:pt x="288608" y="111443"/>
                      </a:lnTo>
                      <a:cubicBezTo>
                        <a:pt x="284797" y="111443"/>
                        <a:pt x="281940" y="112395"/>
                        <a:pt x="279083" y="114300"/>
                      </a:cubicBezTo>
                      <a:cubicBezTo>
                        <a:pt x="276225" y="116205"/>
                        <a:pt x="275272" y="119063"/>
                        <a:pt x="275272" y="122873"/>
                      </a:cubicBezTo>
                      <a:cubicBezTo>
                        <a:pt x="275272" y="130493"/>
                        <a:pt x="281940" y="140018"/>
                        <a:pt x="294322" y="152400"/>
                      </a:cubicBezTo>
                      <a:cubicBezTo>
                        <a:pt x="306705" y="163830"/>
                        <a:pt x="316230" y="169545"/>
                        <a:pt x="323850" y="169545"/>
                      </a:cubicBezTo>
                      <a:cubicBezTo>
                        <a:pt x="327660" y="169545"/>
                        <a:pt x="330517" y="167640"/>
                        <a:pt x="332422" y="164783"/>
                      </a:cubicBezTo>
                      <a:cubicBezTo>
                        <a:pt x="334328" y="161925"/>
                        <a:pt x="335280" y="158115"/>
                        <a:pt x="335280" y="154305"/>
                      </a:cubicBezTo>
                      <a:lnTo>
                        <a:pt x="335280" y="142875"/>
                      </a:lnTo>
                      <a:lnTo>
                        <a:pt x="389572" y="142875"/>
                      </a:lnTo>
                      <a:lnTo>
                        <a:pt x="389572" y="189548"/>
                      </a:lnTo>
                      <a:lnTo>
                        <a:pt x="424815" y="208598"/>
                      </a:lnTo>
                      <a:lnTo>
                        <a:pt x="424815" y="44768"/>
                      </a:lnTo>
                      <a:lnTo>
                        <a:pt x="452438" y="44768"/>
                      </a:lnTo>
                      <a:lnTo>
                        <a:pt x="460058" y="44768"/>
                      </a:lnTo>
                      <a:lnTo>
                        <a:pt x="566738" y="44768"/>
                      </a:lnTo>
                      <a:lnTo>
                        <a:pt x="566738" y="72390"/>
                      </a:lnTo>
                      <a:lnTo>
                        <a:pt x="514350" y="72390"/>
                      </a:lnTo>
                      <a:cubicBezTo>
                        <a:pt x="501967" y="72390"/>
                        <a:pt x="491490" y="76200"/>
                        <a:pt x="481965" y="83820"/>
                      </a:cubicBezTo>
                      <a:cubicBezTo>
                        <a:pt x="473392" y="91440"/>
                        <a:pt x="469583" y="100965"/>
                        <a:pt x="469583" y="111443"/>
                      </a:cubicBezTo>
                      <a:cubicBezTo>
                        <a:pt x="469583" y="126683"/>
                        <a:pt x="473392" y="142875"/>
                        <a:pt x="481965" y="159068"/>
                      </a:cubicBezTo>
                      <a:cubicBezTo>
                        <a:pt x="489585" y="175260"/>
                        <a:pt x="501967" y="192405"/>
                        <a:pt x="518160" y="208598"/>
                      </a:cubicBezTo>
                      <a:lnTo>
                        <a:pt x="529590" y="200978"/>
                      </a:lnTo>
                      <a:cubicBezTo>
                        <a:pt x="519113" y="191453"/>
                        <a:pt x="511492" y="180975"/>
                        <a:pt x="505778" y="169545"/>
                      </a:cubicBezTo>
                      <a:cubicBezTo>
                        <a:pt x="501015" y="158115"/>
                        <a:pt x="498158" y="146685"/>
                        <a:pt x="498158" y="135255"/>
                      </a:cubicBezTo>
                      <a:cubicBezTo>
                        <a:pt x="498158" y="126683"/>
                        <a:pt x="501015" y="119063"/>
                        <a:pt x="507683" y="113348"/>
                      </a:cubicBezTo>
                      <a:cubicBezTo>
                        <a:pt x="513397" y="106680"/>
                        <a:pt x="521017" y="103823"/>
                        <a:pt x="529590" y="103823"/>
                      </a:cubicBezTo>
                      <a:lnTo>
                        <a:pt x="564833" y="103823"/>
                      </a:lnTo>
                      <a:lnTo>
                        <a:pt x="564833" y="185738"/>
                      </a:lnTo>
                      <a:lnTo>
                        <a:pt x="600075" y="209550"/>
                      </a:lnTo>
                      <a:lnTo>
                        <a:pt x="600075" y="45720"/>
                      </a:lnTo>
                      <a:lnTo>
                        <a:pt x="635318" y="45720"/>
                      </a:lnTo>
                      <a:lnTo>
                        <a:pt x="618172" y="14288"/>
                      </a:lnTo>
                      <a:lnTo>
                        <a:pt x="577215" y="14288"/>
                      </a:lnTo>
                      <a:close/>
                      <a:moveTo>
                        <a:pt x="299085" y="75248"/>
                      </a:moveTo>
                      <a:cubicBezTo>
                        <a:pt x="292417" y="73343"/>
                        <a:pt x="287655" y="69533"/>
                        <a:pt x="283845" y="63818"/>
                      </a:cubicBezTo>
                      <a:cubicBezTo>
                        <a:pt x="280035" y="58103"/>
                        <a:pt x="278130" y="51435"/>
                        <a:pt x="278130" y="42863"/>
                      </a:cubicBezTo>
                      <a:cubicBezTo>
                        <a:pt x="278130" y="37148"/>
                        <a:pt x="280035" y="31433"/>
                        <a:pt x="281940" y="27623"/>
                      </a:cubicBezTo>
                      <a:cubicBezTo>
                        <a:pt x="284797" y="23813"/>
                        <a:pt x="287655" y="20955"/>
                        <a:pt x="291465" y="20955"/>
                      </a:cubicBezTo>
                      <a:cubicBezTo>
                        <a:pt x="294322" y="20955"/>
                        <a:pt x="296228" y="22860"/>
                        <a:pt x="297180" y="25718"/>
                      </a:cubicBezTo>
                      <a:cubicBezTo>
                        <a:pt x="299085" y="28575"/>
                        <a:pt x="299085" y="32385"/>
                        <a:pt x="299085" y="36195"/>
                      </a:cubicBezTo>
                      <a:lnTo>
                        <a:pt x="299085" y="75248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74" name="Google Shape;7874;ge48d01fb7f_0_3415"/>
                <p:cNvSpPr/>
                <p:nvPr/>
              </p:nvSpPr>
              <p:spPr>
                <a:xfrm>
                  <a:off x="6413182" y="4612005"/>
                  <a:ext cx="104075" cy="94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5" h="94352" extrusionOk="0">
                      <a:moveTo>
                        <a:pt x="89535" y="60007"/>
                      </a:moveTo>
                      <a:cubicBezTo>
                        <a:pt x="81915" y="47625"/>
                        <a:pt x="76200" y="40005"/>
                        <a:pt x="72390" y="36195"/>
                      </a:cubicBezTo>
                      <a:cubicBezTo>
                        <a:pt x="64770" y="25717"/>
                        <a:pt x="55245" y="16192"/>
                        <a:pt x="44767" y="9525"/>
                      </a:cubicBezTo>
                      <a:cubicBezTo>
                        <a:pt x="34290" y="2857"/>
                        <a:pt x="23813" y="0"/>
                        <a:pt x="14288" y="0"/>
                      </a:cubicBezTo>
                      <a:cubicBezTo>
                        <a:pt x="8572" y="952"/>
                        <a:pt x="3810" y="1905"/>
                        <a:pt x="0" y="2857"/>
                      </a:cubicBezTo>
                      <a:lnTo>
                        <a:pt x="15240" y="36195"/>
                      </a:lnTo>
                      <a:cubicBezTo>
                        <a:pt x="20002" y="34290"/>
                        <a:pt x="25717" y="33338"/>
                        <a:pt x="31433" y="33338"/>
                      </a:cubicBezTo>
                      <a:cubicBezTo>
                        <a:pt x="37147" y="33338"/>
                        <a:pt x="42863" y="34290"/>
                        <a:pt x="47625" y="37147"/>
                      </a:cubicBezTo>
                      <a:cubicBezTo>
                        <a:pt x="52388" y="39052"/>
                        <a:pt x="57150" y="41910"/>
                        <a:pt x="60008" y="45720"/>
                      </a:cubicBezTo>
                      <a:lnTo>
                        <a:pt x="97155" y="94297"/>
                      </a:lnTo>
                      <a:cubicBezTo>
                        <a:pt x="108585" y="95250"/>
                        <a:pt x="105727" y="83820"/>
                        <a:pt x="89535" y="6000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75" name="Google Shape;7875;ge48d01fb7f_0_3415"/>
                <p:cNvSpPr/>
                <p:nvPr/>
              </p:nvSpPr>
              <p:spPr>
                <a:xfrm>
                  <a:off x="6671309" y="4707255"/>
                  <a:ext cx="676275" cy="2343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6275" h="234314" extrusionOk="0">
                      <a:moveTo>
                        <a:pt x="605790" y="171450"/>
                      </a:moveTo>
                      <a:lnTo>
                        <a:pt x="641033" y="195263"/>
                      </a:lnTo>
                      <a:lnTo>
                        <a:pt x="641033" y="31432"/>
                      </a:lnTo>
                      <a:lnTo>
                        <a:pt x="676275" y="31432"/>
                      </a:lnTo>
                      <a:lnTo>
                        <a:pt x="659130" y="0"/>
                      </a:lnTo>
                      <a:lnTo>
                        <a:pt x="467678" y="0"/>
                      </a:lnTo>
                      <a:lnTo>
                        <a:pt x="460058" y="0"/>
                      </a:lnTo>
                      <a:lnTo>
                        <a:pt x="299085" y="0"/>
                      </a:lnTo>
                      <a:lnTo>
                        <a:pt x="291465" y="0"/>
                      </a:lnTo>
                      <a:lnTo>
                        <a:pt x="203835" y="0"/>
                      </a:lnTo>
                      <a:lnTo>
                        <a:pt x="196215" y="0"/>
                      </a:lnTo>
                      <a:lnTo>
                        <a:pt x="0" y="0"/>
                      </a:lnTo>
                      <a:lnTo>
                        <a:pt x="17145" y="31432"/>
                      </a:lnTo>
                      <a:lnTo>
                        <a:pt x="151448" y="31432"/>
                      </a:lnTo>
                      <a:lnTo>
                        <a:pt x="151448" y="59055"/>
                      </a:lnTo>
                      <a:lnTo>
                        <a:pt x="43815" y="59055"/>
                      </a:lnTo>
                      <a:lnTo>
                        <a:pt x="38100" y="70485"/>
                      </a:lnTo>
                      <a:cubicBezTo>
                        <a:pt x="54293" y="75247"/>
                        <a:pt x="67628" y="82867"/>
                        <a:pt x="78105" y="92392"/>
                      </a:cubicBezTo>
                      <a:cubicBezTo>
                        <a:pt x="87630" y="102870"/>
                        <a:pt x="93345" y="113347"/>
                        <a:pt x="93345" y="124777"/>
                      </a:cubicBezTo>
                      <a:cubicBezTo>
                        <a:pt x="93345" y="129540"/>
                        <a:pt x="91440" y="134302"/>
                        <a:pt x="86678" y="138113"/>
                      </a:cubicBezTo>
                      <a:cubicBezTo>
                        <a:pt x="80963" y="142875"/>
                        <a:pt x="75248" y="144780"/>
                        <a:pt x="68580" y="146685"/>
                      </a:cubicBezTo>
                      <a:cubicBezTo>
                        <a:pt x="66675" y="142875"/>
                        <a:pt x="63818" y="140017"/>
                        <a:pt x="60008" y="137160"/>
                      </a:cubicBezTo>
                      <a:cubicBezTo>
                        <a:pt x="56198" y="134302"/>
                        <a:pt x="52388" y="133350"/>
                        <a:pt x="49530" y="133350"/>
                      </a:cubicBezTo>
                      <a:cubicBezTo>
                        <a:pt x="44768" y="133350"/>
                        <a:pt x="40005" y="135255"/>
                        <a:pt x="37148" y="139065"/>
                      </a:cubicBezTo>
                      <a:cubicBezTo>
                        <a:pt x="33338" y="142875"/>
                        <a:pt x="32385" y="147638"/>
                        <a:pt x="32385" y="153352"/>
                      </a:cubicBezTo>
                      <a:cubicBezTo>
                        <a:pt x="32385" y="160972"/>
                        <a:pt x="36195" y="168592"/>
                        <a:pt x="44768" y="173355"/>
                      </a:cubicBezTo>
                      <a:cubicBezTo>
                        <a:pt x="52388" y="179070"/>
                        <a:pt x="62865" y="181927"/>
                        <a:pt x="73343" y="181927"/>
                      </a:cubicBezTo>
                      <a:lnTo>
                        <a:pt x="97155" y="234315"/>
                      </a:lnTo>
                      <a:lnTo>
                        <a:pt x="114300" y="224790"/>
                      </a:lnTo>
                      <a:lnTo>
                        <a:pt x="82868" y="180022"/>
                      </a:lnTo>
                      <a:cubicBezTo>
                        <a:pt x="93345" y="178117"/>
                        <a:pt x="102870" y="173355"/>
                        <a:pt x="110490" y="166688"/>
                      </a:cubicBezTo>
                      <a:cubicBezTo>
                        <a:pt x="118110" y="160020"/>
                        <a:pt x="120968" y="152400"/>
                        <a:pt x="120968" y="142875"/>
                      </a:cubicBezTo>
                      <a:cubicBezTo>
                        <a:pt x="120968" y="133350"/>
                        <a:pt x="118110" y="123825"/>
                        <a:pt x="112395" y="114300"/>
                      </a:cubicBezTo>
                      <a:cubicBezTo>
                        <a:pt x="107633" y="104775"/>
                        <a:pt x="100013" y="97155"/>
                        <a:pt x="89535" y="90488"/>
                      </a:cubicBezTo>
                      <a:lnTo>
                        <a:pt x="151448" y="90488"/>
                      </a:lnTo>
                      <a:lnTo>
                        <a:pt x="151448" y="176213"/>
                      </a:lnTo>
                      <a:lnTo>
                        <a:pt x="186690" y="195263"/>
                      </a:lnTo>
                      <a:lnTo>
                        <a:pt x="186690" y="31432"/>
                      </a:lnTo>
                      <a:lnTo>
                        <a:pt x="214313" y="31432"/>
                      </a:lnTo>
                      <a:lnTo>
                        <a:pt x="221933" y="31432"/>
                      </a:lnTo>
                      <a:lnTo>
                        <a:pt x="246698" y="31432"/>
                      </a:lnTo>
                      <a:lnTo>
                        <a:pt x="246698" y="171450"/>
                      </a:lnTo>
                      <a:lnTo>
                        <a:pt x="281940" y="195263"/>
                      </a:lnTo>
                      <a:lnTo>
                        <a:pt x="281940" y="31432"/>
                      </a:lnTo>
                      <a:lnTo>
                        <a:pt x="309563" y="31432"/>
                      </a:lnTo>
                      <a:lnTo>
                        <a:pt x="317183" y="31432"/>
                      </a:lnTo>
                      <a:lnTo>
                        <a:pt x="415290" y="31432"/>
                      </a:lnTo>
                      <a:lnTo>
                        <a:pt x="415290" y="81915"/>
                      </a:lnTo>
                      <a:lnTo>
                        <a:pt x="337185" y="81915"/>
                      </a:lnTo>
                      <a:cubicBezTo>
                        <a:pt x="332423" y="81915"/>
                        <a:pt x="329565" y="83820"/>
                        <a:pt x="326708" y="86677"/>
                      </a:cubicBezTo>
                      <a:cubicBezTo>
                        <a:pt x="323850" y="89535"/>
                        <a:pt x="321945" y="93345"/>
                        <a:pt x="321945" y="97155"/>
                      </a:cubicBezTo>
                      <a:cubicBezTo>
                        <a:pt x="321945" y="106680"/>
                        <a:pt x="325755" y="117157"/>
                        <a:pt x="334328" y="127635"/>
                      </a:cubicBezTo>
                      <a:cubicBezTo>
                        <a:pt x="342900" y="138113"/>
                        <a:pt x="350520" y="143827"/>
                        <a:pt x="357188" y="143827"/>
                      </a:cubicBezTo>
                      <a:cubicBezTo>
                        <a:pt x="359093" y="143827"/>
                        <a:pt x="360998" y="142875"/>
                        <a:pt x="361950" y="141922"/>
                      </a:cubicBezTo>
                      <a:cubicBezTo>
                        <a:pt x="363855" y="140970"/>
                        <a:pt x="364808" y="139065"/>
                        <a:pt x="364808" y="136207"/>
                      </a:cubicBezTo>
                      <a:lnTo>
                        <a:pt x="364808" y="122872"/>
                      </a:lnTo>
                      <a:cubicBezTo>
                        <a:pt x="364808" y="120015"/>
                        <a:pt x="365760" y="118110"/>
                        <a:pt x="367665" y="116205"/>
                      </a:cubicBezTo>
                      <a:cubicBezTo>
                        <a:pt x="368618" y="114300"/>
                        <a:pt x="370523" y="113347"/>
                        <a:pt x="372428" y="113347"/>
                      </a:cubicBezTo>
                      <a:lnTo>
                        <a:pt x="415290" y="113347"/>
                      </a:lnTo>
                      <a:lnTo>
                        <a:pt x="415290" y="175260"/>
                      </a:lnTo>
                      <a:lnTo>
                        <a:pt x="450533" y="194310"/>
                      </a:lnTo>
                      <a:lnTo>
                        <a:pt x="450533" y="30480"/>
                      </a:lnTo>
                      <a:lnTo>
                        <a:pt x="478155" y="30480"/>
                      </a:lnTo>
                      <a:lnTo>
                        <a:pt x="485775" y="30480"/>
                      </a:lnTo>
                      <a:lnTo>
                        <a:pt x="513397" y="30480"/>
                      </a:lnTo>
                      <a:lnTo>
                        <a:pt x="513397" y="96202"/>
                      </a:lnTo>
                      <a:lnTo>
                        <a:pt x="501968" y="96202"/>
                      </a:lnTo>
                      <a:cubicBezTo>
                        <a:pt x="499110" y="96202"/>
                        <a:pt x="497205" y="97155"/>
                        <a:pt x="495300" y="99060"/>
                      </a:cubicBezTo>
                      <a:cubicBezTo>
                        <a:pt x="493395" y="100965"/>
                        <a:pt x="492443" y="102870"/>
                        <a:pt x="492443" y="105727"/>
                      </a:cubicBezTo>
                      <a:cubicBezTo>
                        <a:pt x="492443" y="111442"/>
                        <a:pt x="499110" y="120967"/>
                        <a:pt x="512445" y="134302"/>
                      </a:cubicBezTo>
                      <a:cubicBezTo>
                        <a:pt x="525780" y="147638"/>
                        <a:pt x="535305" y="154305"/>
                        <a:pt x="541020" y="154305"/>
                      </a:cubicBezTo>
                      <a:cubicBezTo>
                        <a:pt x="542925" y="154305"/>
                        <a:pt x="544830" y="153352"/>
                        <a:pt x="545783" y="151447"/>
                      </a:cubicBezTo>
                      <a:cubicBezTo>
                        <a:pt x="547688" y="148590"/>
                        <a:pt x="548640" y="145732"/>
                        <a:pt x="548640" y="142875"/>
                      </a:cubicBezTo>
                      <a:lnTo>
                        <a:pt x="548640" y="127635"/>
                      </a:lnTo>
                      <a:lnTo>
                        <a:pt x="606743" y="127635"/>
                      </a:lnTo>
                      <a:lnTo>
                        <a:pt x="606743" y="171450"/>
                      </a:lnTo>
                      <a:close/>
                      <a:moveTo>
                        <a:pt x="547688" y="97155"/>
                      </a:moveTo>
                      <a:lnTo>
                        <a:pt x="547688" y="31432"/>
                      </a:lnTo>
                      <a:lnTo>
                        <a:pt x="605790" y="31432"/>
                      </a:lnTo>
                      <a:lnTo>
                        <a:pt x="605790" y="97155"/>
                      </a:lnTo>
                      <a:lnTo>
                        <a:pt x="547688" y="97155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76" name="Google Shape;7876;ge48d01fb7f_0_3415"/>
                <p:cNvSpPr/>
                <p:nvPr/>
              </p:nvSpPr>
              <p:spPr>
                <a:xfrm>
                  <a:off x="7259002" y="4910137"/>
                  <a:ext cx="119062" cy="87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062" h="87630" extrusionOk="0">
                      <a:moveTo>
                        <a:pt x="54292" y="13335"/>
                      </a:moveTo>
                      <a:cubicBezTo>
                        <a:pt x="42863" y="3810"/>
                        <a:pt x="34290" y="0"/>
                        <a:pt x="27622" y="0"/>
                      </a:cubicBezTo>
                      <a:cubicBezTo>
                        <a:pt x="21907" y="0"/>
                        <a:pt x="17145" y="953"/>
                        <a:pt x="12382" y="1905"/>
                      </a:cubicBezTo>
                      <a:cubicBezTo>
                        <a:pt x="8572" y="2857"/>
                        <a:pt x="4763" y="5715"/>
                        <a:pt x="0" y="9525"/>
                      </a:cubicBezTo>
                      <a:lnTo>
                        <a:pt x="13335" y="30480"/>
                      </a:lnTo>
                      <a:cubicBezTo>
                        <a:pt x="17145" y="27622"/>
                        <a:pt x="20003" y="25718"/>
                        <a:pt x="22860" y="24765"/>
                      </a:cubicBezTo>
                      <a:cubicBezTo>
                        <a:pt x="26670" y="22860"/>
                        <a:pt x="29528" y="22860"/>
                        <a:pt x="33338" y="22860"/>
                      </a:cubicBezTo>
                      <a:cubicBezTo>
                        <a:pt x="41910" y="22860"/>
                        <a:pt x="60007" y="37147"/>
                        <a:pt x="86678" y="65722"/>
                      </a:cubicBezTo>
                      <a:lnTo>
                        <a:pt x="107632" y="87630"/>
                      </a:lnTo>
                      <a:lnTo>
                        <a:pt x="119063" y="78105"/>
                      </a:lnTo>
                      <a:cubicBezTo>
                        <a:pt x="103822" y="60007"/>
                        <a:pt x="81915" y="39053"/>
                        <a:pt x="54292" y="1333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7877" name="Google Shape;7877;ge48d01fb7f_0_3415"/>
              <p:cNvSpPr/>
              <p:nvPr/>
            </p:nvSpPr>
            <p:spPr>
              <a:xfrm>
                <a:off x="5888982" y="2284094"/>
                <a:ext cx="406654" cy="721042"/>
              </a:xfrm>
              <a:custGeom>
                <a:avLst/>
                <a:gdLst/>
                <a:ahLst/>
                <a:cxnLst/>
                <a:rect l="l" t="t" r="r" b="b"/>
                <a:pathLst>
                  <a:path w="406654" h="721042" extrusionOk="0">
                    <a:moveTo>
                      <a:pt x="75573" y="576263"/>
                    </a:moveTo>
                    <a:cubicBezTo>
                      <a:pt x="75573" y="576263"/>
                      <a:pt x="75573" y="576263"/>
                      <a:pt x="75573" y="576263"/>
                    </a:cubicBezTo>
                    <a:cubicBezTo>
                      <a:pt x="67953" y="591503"/>
                      <a:pt x="69858" y="604838"/>
                      <a:pt x="74620" y="612458"/>
                    </a:cubicBezTo>
                    <a:cubicBezTo>
                      <a:pt x="80335" y="623888"/>
                      <a:pt x="91765" y="632460"/>
                      <a:pt x="108910" y="640080"/>
                    </a:cubicBezTo>
                    <a:cubicBezTo>
                      <a:pt x="108910" y="640080"/>
                      <a:pt x="108910" y="641033"/>
                      <a:pt x="108910" y="641033"/>
                    </a:cubicBezTo>
                    <a:cubicBezTo>
                      <a:pt x="108910" y="661035"/>
                      <a:pt x="127960" y="677228"/>
                      <a:pt x="160345" y="684848"/>
                    </a:cubicBezTo>
                    <a:cubicBezTo>
                      <a:pt x="162250" y="700088"/>
                      <a:pt x="177490" y="721043"/>
                      <a:pt x="210828" y="721043"/>
                    </a:cubicBezTo>
                    <a:cubicBezTo>
                      <a:pt x="214638" y="721043"/>
                      <a:pt x="219400" y="721043"/>
                      <a:pt x="226068" y="719138"/>
                    </a:cubicBezTo>
                    <a:cubicBezTo>
                      <a:pt x="244165" y="713423"/>
                      <a:pt x="256548" y="700088"/>
                      <a:pt x="257500" y="684848"/>
                    </a:cubicBezTo>
                    <a:cubicBezTo>
                      <a:pt x="289885" y="676275"/>
                      <a:pt x="308935" y="661035"/>
                      <a:pt x="308935" y="641033"/>
                    </a:cubicBezTo>
                    <a:cubicBezTo>
                      <a:pt x="308935" y="639128"/>
                      <a:pt x="308935" y="637223"/>
                      <a:pt x="307983" y="635318"/>
                    </a:cubicBezTo>
                    <a:cubicBezTo>
                      <a:pt x="329890" y="621983"/>
                      <a:pt x="342273" y="605790"/>
                      <a:pt x="342273" y="589598"/>
                    </a:cubicBezTo>
                    <a:cubicBezTo>
                      <a:pt x="342273" y="584835"/>
                      <a:pt x="340368" y="580073"/>
                      <a:pt x="338463" y="576263"/>
                    </a:cubicBezTo>
                    <a:cubicBezTo>
                      <a:pt x="371800" y="542925"/>
                      <a:pt x="389898" y="510540"/>
                      <a:pt x="399423" y="480060"/>
                    </a:cubicBezTo>
                    <a:lnTo>
                      <a:pt x="399423" y="480060"/>
                    </a:lnTo>
                    <a:cubicBezTo>
                      <a:pt x="400375" y="478155"/>
                      <a:pt x="400375" y="476250"/>
                      <a:pt x="401328" y="474345"/>
                    </a:cubicBezTo>
                    <a:cubicBezTo>
                      <a:pt x="404185" y="462915"/>
                      <a:pt x="406090" y="448628"/>
                      <a:pt x="406090" y="446722"/>
                    </a:cubicBezTo>
                    <a:cubicBezTo>
                      <a:pt x="407995" y="421005"/>
                      <a:pt x="405138" y="395288"/>
                      <a:pt x="396565" y="370522"/>
                    </a:cubicBezTo>
                    <a:lnTo>
                      <a:pt x="387993" y="350520"/>
                    </a:lnTo>
                    <a:cubicBezTo>
                      <a:pt x="380373" y="336233"/>
                      <a:pt x="370848" y="322897"/>
                      <a:pt x="360370" y="312420"/>
                    </a:cubicBezTo>
                    <a:cubicBezTo>
                      <a:pt x="357513" y="309563"/>
                      <a:pt x="354655" y="306705"/>
                      <a:pt x="351798" y="304800"/>
                    </a:cubicBezTo>
                    <a:lnTo>
                      <a:pt x="351798" y="304800"/>
                    </a:lnTo>
                    <a:lnTo>
                      <a:pt x="340368" y="294322"/>
                    </a:lnTo>
                    <a:cubicBezTo>
                      <a:pt x="337510" y="291465"/>
                      <a:pt x="334653" y="288608"/>
                      <a:pt x="331795" y="286703"/>
                    </a:cubicBezTo>
                    <a:cubicBezTo>
                      <a:pt x="292743" y="251460"/>
                      <a:pt x="264168" y="224790"/>
                      <a:pt x="272740" y="163830"/>
                    </a:cubicBezTo>
                    <a:cubicBezTo>
                      <a:pt x="283218" y="106680"/>
                      <a:pt x="265120" y="47625"/>
                      <a:pt x="241308" y="32385"/>
                    </a:cubicBezTo>
                    <a:cubicBezTo>
                      <a:pt x="239403" y="31432"/>
                      <a:pt x="238450" y="30480"/>
                      <a:pt x="236545" y="30480"/>
                    </a:cubicBezTo>
                    <a:cubicBezTo>
                      <a:pt x="235593" y="21907"/>
                      <a:pt x="234640" y="16193"/>
                      <a:pt x="233688" y="16193"/>
                    </a:cubicBezTo>
                    <a:cubicBezTo>
                      <a:pt x="227020" y="4763"/>
                      <a:pt x="217495" y="953"/>
                      <a:pt x="210828" y="0"/>
                    </a:cubicBezTo>
                    <a:cubicBezTo>
                      <a:pt x="208923" y="0"/>
                      <a:pt x="207970" y="0"/>
                      <a:pt x="206065" y="0"/>
                    </a:cubicBezTo>
                    <a:cubicBezTo>
                      <a:pt x="194635" y="0"/>
                      <a:pt x="174633" y="4763"/>
                      <a:pt x="166060" y="37148"/>
                    </a:cubicBezTo>
                    <a:cubicBezTo>
                      <a:pt x="160345" y="58103"/>
                      <a:pt x="161298" y="87630"/>
                      <a:pt x="161298" y="115253"/>
                    </a:cubicBezTo>
                    <a:cubicBezTo>
                      <a:pt x="161298" y="120968"/>
                      <a:pt x="161298" y="126682"/>
                      <a:pt x="161298" y="130493"/>
                    </a:cubicBezTo>
                    <a:cubicBezTo>
                      <a:pt x="159393" y="178118"/>
                      <a:pt x="114625" y="237172"/>
                      <a:pt x="81288" y="277178"/>
                    </a:cubicBezTo>
                    <a:cubicBezTo>
                      <a:pt x="81288" y="277178"/>
                      <a:pt x="55570" y="304800"/>
                      <a:pt x="33663" y="343853"/>
                    </a:cubicBezTo>
                    <a:cubicBezTo>
                      <a:pt x="14613" y="374333"/>
                      <a:pt x="-50157" y="493395"/>
                      <a:pt x="75573" y="576263"/>
                    </a:cubicBezTo>
                    <a:close/>
                    <a:moveTo>
                      <a:pt x="210828" y="696278"/>
                    </a:moveTo>
                    <a:cubicBezTo>
                      <a:pt x="197493" y="696278"/>
                      <a:pt x="186063" y="688658"/>
                      <a:pt x="186063" y="681038"/>
                    </a:cubicBezTo>
                    <a:cubicBezTo>
                      <a:pt x="186063" y="680085"/>
                      <a:pt x="186063" y="678180"/>
                      <a:pt x="187015" y="677228"/>
                    </a:cubicBezTo>
                    <a:cubicBezTo>
                      <a:pt x="190825" y="677228"/>
                      <a:pt x="194635" y="678180"/>
                      <a:pt x="198445" y="678180"/>
                    </a:cubicBezTo>
                    <a:cubicBezTo>
                      <a:pt x="202255" y="678180"/>
                      <a:pt x="206065" y="678180"/>
                      <a:pt x="210828" y="678180"/>
                    </a:cubicBezTo>
                    <a:cubicBezTo>
                      <a:pt x="218448" y="678180"/>
                      <a:pt x="227020" y="678180"/>
                      <a:pt x="233688" y="677228"/>
                    </a:cubicBezTo>
                    <a:cubicBezTo>
                      <a:pt x="234640" y="678180"/>
                      <a:pt x="234640" y="680085"/>
                      <a:pt x="234640" y="681038"/>
                    </a:cubicBezTo>
                    <a:cubicBezTo>
                      <a:pt x="235593" y="688658"/>
                      <a:pt x="224163" y="696278"/>
                      <a:pt x="210828" y="696278"/>
                    </a:cubicBezTo>
                    <a:close/>
                    <a:moveTo>
                      <a:pt x="236545" y="662940"/>
                    </a:moveTo>
                    <a:cubicBezTo>
                      <a:pt x="231783" y="663893"/>
                      <a:pt x="226068" y="663893"/>
                      <a:pt x="221305" y="664845"/>
                    </a:cubicBezTo>
                    <a:cubicBezTo>
                      <a:pt x="217495" y="664845"/>
                      <a:pt x="214638" y="664845"/>
                      <a:pt x="210828" y="664845"/>
                    </a:cubicBezTo>
                    <a:cubicBezTo>
                      <a:pt x="202255" y="664845"/>
                      <a:pt x="193683" y="663893"/>
                      <a:pt x="185110" y="662940"/>
                    </a:cubicBezTo>
                    <a:cubicBezTo>
                      <a:pt x="153678" y="659130"/>
                      <a:pt x="135580" y="647700"/>
                      <a:pt x="135580" y="639128"/>
                    </a:cubicBezTo>
                    <a:cubicBezTo>
                      <a:pt x="135580" y="638175"/>
                      <a:pt x="135580" y="638175"/>
                      <a:pt x="135580" y="637223"/>
                    </a:cubicBezTo>
                    <a:cubicBezTo>
                      <a:pt x="159393" y="641985"/>
                      <a:pt x="185110" y="642938"/>
                      <a:pt x="202255" y="642938"/>
                    </a:cubicBezTo>
                    <a:cubicBezTo>
                      <a:pt x="235593" y="642938"/>
                      <a:pt x="267025" y="639128"/>
                      <a:pt x="284170" y="633413"/>
                    </a:cubicBezTo>
                    <a:cubicBezTo>
                      <a:pt x="286075" y="635318"/>
                      <a:pt x="287028" y="637223"/>
                      <a:pt x="287028" y="639128"/>
                    </a:cubicBezTo>
                    <a:cubicBezTo>
                      <a:pt x="287028" y="647700"/>
                      <a:pt x="267978" y="659130"/>
                      <a:pt x="236545" y="662940"/>
                    </a:cubicBezTo>
                    <a:close/>
                    <a:moveTo>
                      <a:pt x="89860" y="304800"/>
                    </a:moveTo>
                    <a:lnTo>
                      <a:pt x="90813" y="302895"/>
                    </a:lnTo>
                    <a:cubicBezTo>
                      <a:pt x="132723" y="253365"/>
                      <a:pt x="181300" y="188595"/>
                      <a:pt x="184158" y="131445"/>
                    </a:cubicBezTo>
                    <a:cubicBezTo>
                      <a:pt x="184158" y="125730"/>
                      <a:pt x="184158" y="120015"/>
                      <a:pt x="184158" y="114300"/>
                    </a:cubicBezTo>
                    <a:cubicBezTo>
                      <a:pt x="184158" y="87630"/>
                      <a:pt x="183205" y="60960"/>
                      <a:pt x="187968" y="42863"/>
                    </a:cubicBezTo>
                    <a:cubicBezTo>
                      <a:pt x="191778" y="26670"/>
                      <a:pt x="198445" y="24765"/>
                      <a:pt x="202255" y="24765"/>
                    </a:cubicBezTo>
                    <a:cubicBezTo>
                      <a:pt x="203208" y="24765"/>
                      <a:pt x="204160" y="24765"/>
                      <a:pt x="204160" y="24765"/>
                    </a:cubicBezTo>
                    <a:cubicBezTo>
                      <a:pt x="207018" y="24765"/>
                      <a:pt x="208923" y="29528"/>
                      <a:pt x="209875" y="37148"/>
                    </a:cubicBezTo>
                    <a:cubicBezTo>
                      <a:pt x="209875" y="41910"/>
                      <a:pt x="209875" y="56198"/>
                      <a:pt x="208923" y="71438"/>
                    </a:cubicBezTo>
                    <a:cubicBezTo>
                      <a:pt x="207018" y="105728"/>
                      <a:pt x="205113" y="151447"/>
                      <a:pt x="209875" y="172403"/>
                    </a:cubicBezTo>
                    <a:cubicBezTo>
                      <a:pt x="215590" y="195263"/>
                      <a:pt x="226068" y="218122"/>
                      <a:pt x="235593" y="240030"/>
                    </a:cubicBezTo>
                    <a:cubicBezTo>
                      <a:pt x="248928" y="268605"/>
                      <a:pt x="261310" y="296228"/>
                      <a:pt x="262263" y="321945"/>
                    </a:cubicBezTo>
                    <a:cubicBezTo>
                      <a:pt x="264168" y="367665"/>
                      <a:pt x="241308" y="371475"/>
                      <a:pt x="225115" y="374333"/>
                    </a:cubicBezTo>
                    <a:cubicBezTo>
                      <a:pt x="217495" y="375285"/>
                      <a:pt x="208923" y="377190"/>
                      <a:pt x="208923" y="385763"/>
                    </a:cubicBezTo>
                    <a:cubicBezTo>
                      <a:pt x="208923" y="389572"/>
                      <a:pt x="211780" y="393383"/>
                      <a:pt x="216543" y="393383"/>
                    </a:cubicBezTo>
                    <a:cubicBezTo>
                      <a:pt x="218448" y="393383"/>
                      <a:pt x="220353" y="392430"/>
                      <a:pt x="224163" y="392430"/>
                    </a:cubicBezTo>
                    <a:cubicBezTo>
                      <a:pt x="228925" y="391478"/>
                      <a:pt x="237498" y="389572"/>
                      <a:pt x="246070" y="389572"/>
                    </a:cubicBezTo>
                    <a:cubicBezTo>
                      <a:pt x="251785" y="389572"/>
                      <a:pt x="256548" y="390525"/>
                      <a:pt x="261310" y="391478"/>
                    </a:cubicBezTo>
                    <a:cubicBezTo>
                      <a:pt x="275598" y="395288"/>
                      <a:pt x="286075" y="405765"/>
                      <a:pt x="290838" y="418147"/>
                    </a:cubicBezTo>
                    <a:cubicBezTo>
                      <a:pt x="294648" y="429578"/>
                      <a:pt x="294648" y="449580"/>
                      <a:pt x="273693" y="477203"/>
                    </a:cubicBezTo>
                    <a:cubicBezTo>
                      <a:pt x="269883" y="482918"/>
                      <a:pt x="259405" y="490538"/>
                      <a:pt x="238450" y="494347"/>
                    </a:cubicBezTo>
                    <a:cubicBezTo>
                      <a:pt x="231783" y="495300"/>
                      <a:pt x="231783" y="499110"/>
                      <a:pt x="231783" y="501968"/>
                    </a:cubicBezTo>
                    <a:cubicBezTo>
                      <a:pt x="231783" y="504825"/>
                      <a:pt x="234640" y="507683"/>
                      <a:pt x="239403" y="507683"/>
                    </a:cubicBezTo>
                    <a:cubicBezTo>
                      <a:pt x="241308" y="507683"/>
                      <a:pt x="243213" y="507683"/>
                      <a:pt x="245118" y="507683"/>
                    </a:cubicBezTo>
                    <a:cubicBezTo>
                      <a:pt x="277503" y="507683"/>
                      <a:pt x="302268" y="514350"/>
                      <a:pt x="313698" y="526733"/>
                    </a:cubicBezTo>
                    <a:cubicBezTo>
                      <a:pt x="319413" y="532448"/>
                      <a:pt x="321318" y="539115"/>
                      <a:pt x="321318" y="546735"/>
                    </a:cubicBezTo>
                    <a:cubicBezTo>
                      <a:pt x="320365" y="561023"/>
                      <a:pt x="301315" y="566738"/>
                      <a:pt x="287980" y="569595"/>
                    </a:cubicBezTo>
                    <a:cubicBezTo>
                      <a:pt x="278455" y="572453"/>
                      <a:pt x="272740" y="573405"/>
                      <a:pt x="272740" y="580073"/>
                    </a:cubicBezTo>
                    <a:lnTo>
                      <a:pt x="272740" y="582930"/>
                    </a:lnTo>
                    <a:lnTo>
                      <a:pt x="277503" y="586740"/>
                    </a:lnTo>
                    <a:lnTo>
                      <a:pt x="280360" y="586740"/>
                    </a:lnTo>
                    <a:cubicBezTo>
                      <a:pt x="282265" y="586740"/>
                      <a:pt x="284170" y="585788"/>
                      <a:pt x="287980" y="584835"/>
                    </a:cubicBezTo>
                    <a:cubicBezTo>
                      <a:pt x="296553" y="581978"/>
                      <a:pt x="304173" y="581025"/>
                      <a:pt x="309888" y="581025"/>
                    </a:cubicBezTo>
                    <a:cubicBezTo>
                      <a:pt x="312745" y="581025"/>
                      <a:pt x="314650" y="581025"/>
                      <a:pt x="315603" y="581978"/>
                    </a:cubicBezTo>
                    <a:cubicBezTo>
                      <a:pt x="320365" y="582930"/>
                      <a:pt x="320365" y="585788"/>
                      <a:pt x="320365" y="586740"/>
                    </a:cubicBezTo>
                    <a:cubicBezTo>
                      <a:pt x="320365" y="594360"/>
                      <a:pt x="308935" y="606743"/>
                      <a:pt x="283218" y="617220"/>
                    </a:cubicBezTo>
                    <a:lnTo>
                      <a:pt x="282265" y="617220"/>
                    </a:lnTo>
                    <a:lnTo>
                      <a:pt x="282265" y="617220"/>
                    </a:lnTo>
                    <a:cubicBezTo>
                      <a:pt x="269883" y="622935"/>
                      <a:pt x="241308" y="625793"/>
                      <a:pt x="210828" y="625793"/>
                    </a:cubicBezTo>
                    <a:cubicBezTo>
                      <a:pt x="163203" y="625793"/>
                      <a:pt x="107958" y="617220"/>
                      <a:pt x="98433" y="597218"/>
                    </a:cubicBezTo>
                    <a:cubicBezTo>
                      <a:pt x="96528" y="592455"/>
                      <a:pt x="96528" y="586740"/>
                      <a:pt x="101290" y="580073"/>
                    </a:cubicBezTo>
                    <a:cubicBezTo>
                      <a:pt x="102243" y="581025"/>
                      <a:pt x="104148" y="582930"/>
                      <a:pt x="106053" y="583883"/>
                    </a:cubicBezTo>
                    <a:cubicBezTo>
                      <a:pt x="137485" y="600075"/>
                      <a:pt x="178443" y="602933"/>
                      <a:pt x="201303" y="602933"/>
                    </a:cubicBezTo>
                    <a:cubicBezTo>
                      <a:pt x="216543" y="602933"/>
                      <a:pt x="227973" y="601980"/>
                      <a:pt x="232735" y="601028"/>
                    </a:cubicBezTo>
                    <a:cubicBezTo>
                      <a:pt x="238450" y="600075"/>
                      <a:pt x="247975" y="598170"/>
                      <a:pt x="247023" y="590550"/>
                    </a:cubicBezTo>
                    <a:cubicBezTo>
                      <a:pt x="247023" y="585788"/>
                      <a:pt x="243213" y="583883"/>
                      <a:pt x="236545" y="583883"/>
                    </a:cubicBezTo>
                    <a:cubicBezTo>
                      <a:pt x="235593" y="583883"/>
                      <a:pt x="234640" y="583883"/>
                      <a:pt x="232735" y="583883"/>
                    </a:cubicBezTo>
                    <a:cubicBezTo>
                      <a:pt x="227973" y="583883"/>
                      <a:pt x="221305" y="584835"/>
                      <a:pt x="212733" y="584835"/>
                    </a:cubicBezTo>
                    <a:cubicBezTo>
                      <a:pt x="183205" y="584835"/>
                      <a:pt x="153678" y="579120"/>
                      <a:pt x="120340" y="566738"/>
                    </a:cubicBezTo>
                    <a:cubicBezTo>
                      <a:pt x="104148" y="561975"/>
                      <a:pt x="71763" y="541973"/>
                      <a:pt x="65095" y="537210"/>
                    </a:cubicBezTo>
                    <a:cubicBezTo>
                      <a:pt x="40330" y="518160"/>
                      <a:pt x="26995" y="484822"/>
                      <a:pt x="26995" y="444818"/>
                    </a:cubicBezTo>
                    <a:cubicBezTo>
                      <a:pt x="24138" y="382905"/>
                      <a:pt x="69858" y="327660"/>
                      <a:pt x="89860" y="30480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78" name="Google Shape;7878;ge48d01fb7f_0_3415"/>
              <p:cNvSpPr/>
              <p:nvPr/>
            </p:nvSpPr>
            <p:spPr>
              <a:xfrm>
                <a:off x="6256972" y="2756535"/>
                <a:ext cx="368617" cy="631507"/>
              </a:xfrm>
              <a:custGeom>
                <a:avLst/>
                <a:gdLst/>
                <a:ahLst/>
                <a:cxnLst/>
                <a:rect l="l" t="t" r="r" b="b"/>
                <a:pathLst>
                  <a:path w="368617" h="631507" extrusionOk="0">
                    <a:moveTo>
                      <a:pt x="351473" y="631507"/>
                    </a:moveTo>
                    <a:lnTo>
                      <a:pt x="328613" y="625793"/>
                    </a:lnTo>
                    <a:cubicBezTo>
                      <a:pt x="339090" y="584835"/>
                      <a:pt x="344805" y="542925"/>
                      <a:pt x="344805" y="500062"/>
                    </a:cubicBezTo>
                    <a:cubicBezTo>
                      <a:pt x="344805" y="282893"/>
                      <a:pt x="206693" y="90488"/>
                      <a:pt x="0" y="22860"/>
                    </a:cubicBezTo>
                    <a:lnTo>
                      <a:pt x="7620" y="0"/>
                    </a:lnTo>
                    <a:cubicBezTo>
                      <a:pt x="223838" y="71438"/>
                      <a:pt x="368618" y="272415"/>
                      <a:pt x="368618" y="500062"/>
                    </a:cubicBezTo>
                    <a:cubicBezTo>
                      <a:pt x="368618" y="544830"/>
                      <a:pt x="362903" y="588645"/>
                      <a:pt x="351473" y="6315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79" name="Google Shape;7879;ge48d01fb7f_0_3415"/>
              <p:cNvSpPr/>
              <p:nvPr/>
            </p:nvSpPr>
            <p:spPr>
              <a:xfrm>
                <a:off x="5572125" y="2767964"/>
                <a:ext cx="337185" cy="621030"/>
              </a:xfrm>
              <a:custGeom>
                <a:avLst/>
                <a:gdLst/>
                <a:ahLst/>
                <a:cxnLst/>
                <a:rect l="l" t="t" r="r" b="b"/>
                <a:pathLst>
                  <a:path w="337185" h="621030" extrusionOk="0">
                    <a:moveTo>
                      <a:pt x="17145" y="621030"/>
                    </a:moveTo>
                    <a:cubicBezTo>
                      <a:pt x="5715" y="578168"/>
                      <a:pt x="0" y="533400"/>
                      <a:pt x="0" y="488632"/>
                    </a:cubicBezTo>
                    <a:cubicBezTo>
                      <a:pt x="0" y="273368"/>
                      <a:pt x="129540" y="80963"/>
                      <a:pt x="328613" y="0"/>
                    </a:cubicBezTo>
                    <a:lnTo>
                      <a:pt x="337185" y="21908"/>
                    </a:lnTo>
                    <a:cubicBezTo>
                      <a:pt x="146685" y="99060"/>
                      <a:pt x="22860" y="281940"/>
                      <a:pt x="22860" y="487680"/>
                    </a:cubicBezTo>
                    <a:cubicBezTo>
                      <a:pt x="22860" y="530543"/>
                      <a:pt x="28575" y="572453"/>
                      <a:pt x="39052" y="613410"/>
                    </a:cubicBezTo>
                    <a:lnTo>
                      <a:pt x="17145" y="62103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880" name="Google Shape;7880;ge48d01fb7f_0_3415"/>
              <p:cNvGrpSpPr/>
              <p:nvPr/>
            </p:nvGrpSpPr>
            <p:grpSpPr>
              <a:xfrm>
                <a:off x="4910701" y="3818108"/>
                <a:ext cx="2376312" cy="776751"/>
                <a:chOff x="4910701" y="3818108"/>
                <a:chExt cx="2376312" cy="776751"/>
              </a:xfrm>
            </p:grpSpPr>
            <p:sp>
              <p:nvSpPr>
                <p:cNvPr id="7881" name="Google Shape;7881;ge48d01fb7f_0_3415"/>
                <p:cNvSpPr/>
                <p:nvPr/>
              </p:nvSpPr>
              <p:spPr>
                <a:xfrm>
                  <a:off x="5957887" y="4451032"/>
                  <a:ext cx="25717" cy="33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7" h="33337" extrusionOk="0">
                      <a:moveTo>
                        <a:pt x="12383" y="0"/>
                      </a:moveTo>
                      <a:cubicBezTo>
                        <a:pt x="9525" y="0"/>
                        <a:pt x="6667" y="953"/>
                        <a:pt x="3810" y="3810"/>
                      </a:cubicBezTo>
                      <a:cubicBezTo>
                        <a:pt x="953" y="5715"/>
                        <a:pt x="0" y="9525"/>
                        <a:pt x="0" y="12383"/>
                      </a:cubicBezTo>
                      <a:cubicBezTo>
                        <a:pt x="0" y="17145"/>
                        <a:pt x="1905" y="21908"/>
                        <a:pt x="5715" y="25718"/>
                      </a:cubicBezTo>
                      <a:cubicBezTo>
                        <a:pt x="9525" y="29528"/>
                        <a:pt x="14288" y="32385"/>
                        <a:pt x="20955" y="33338"/>
                      </a:cubicBezTo>
                      <a:cubicBezTo>
                        <a:pt x="21908" y="31433"/>
                        <a:pt x="23813" y="30480"/>
                        <a:pt x="23813" y="27623"/>
                      </a:cubicBezTo>
                      <a:cubicBezTo>
                        <a:pt x="24765" y="25718"/>
                        <a:pt x="24765" y="22860"/>
                        <a:pt x="25717" y="19050"/>
                      </a:cubicBezTo>
                      <a:cubicBezTo>
                        <a:pt x="25717" y="14288"/>
                        <a:pt x="24765" y="9525"/>
                        <a:pt x="21908" y="6668"/>
                      </a:cubicBezTo>
                      <a:cubicBezTo>
                        <a:pt x="19050" y="2858"/>
                        <a:pt x="16192" y="953"/>
                        <a:pt x="123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82" name="Google Shape;7882;ge48d01fb7f_0_3415"/>
                <p:cNvSpPr/>
                <p:nvPr/>
              </p:nvSpPr>
              <p:spPr>
                <a:xfrm>
                  <a:off x="6030277" y="4486275"/>
                  <a:ext cx="53339" cy="31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39" h="31432" extrusionOk="0">
                      <a:moveTo>
                        <a:pt x="26670" y="0"/>
                      </a:moveTo>
                      <a:cubicBezTo>
                        <a:pt x="19050" y="0"/>
                        <a:pt x="13335" y="1905"/>
                        <a:pt x="8572" y="4763"/>
                      </a:cubicBezTo>
                      <a:cubicBezTo>
                        <a:pt x="2857" y="8572"/>
                        <a:pt x="952" y="13335"/>
                        <a:pt x="0" y="18097"/>
                      </a:cubicBezTo>
                      <a:cubicBezTo>
                        <a:pt x="0" y="21907"/>
                        <a:pt x="952" y="24765"/>
                        <a:pt x="4763" y="27622"/>
                      </a:cubicBezTo>
                      <a:cubicBezTo>
                        <a:pt x="7620" y="30480"/>
                        <a:pt x="11430" y="31432"/>
                        <a:pt x="15240" y="31432"/>
                      </a:cubicBezTo>
                      <a:cubicBezTo>
                        <a:pt x="20955" y="31432"/>
                        <a:pt x="27622" y="30480"/>
                        <a:pt x="33338" y="27622"/>
                      </a:cubicBezTo>
                      <a:cubicBezTo>
                        <a:pt x="39052" y="24765"/>
                        <a:pt x="45720" y="20955"/>
                        <a:pt x="53340" y="15240"/>
                      </a:cubicBezTo>
                      <a:cubicBezTo>
                        <a:pt x="49530" y="10478"/>
                        <a:pt x="44767" y="6668"/>
                        <a:pt x="40005" y="3810"/>
                      </a:cubicBezTo>
                      <a:cubicBezTo>
                        <a:pt x="36195" y="1905"/>
                        <a:pt x="31432" y="953"/>
                        <a:pt x="2667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83" name="Google Shape;7883;ge48d01fb7f_0_3415"/>
                <p:cNvSpPr/>
                <p:nvPr/>
              </p:nvSpPr>
              <p:spPr>
                <a:xfrm rot="-4288464">
                  <a:off x="5514870" y="4359988"/>
                  <a:ext cx="37120" cy="361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147" h="36195" extrusionOk="0">
                      <a:moveTo>
                        <a:pt x="0" y="0"/>
                      </a:moveTo>
                      <a:lnTo>
                        <a:pt x="37148" y="0"/>
                      </a:lnTo>
                      <a:lnTo>
                        <a:pt x="37148" y="36195"/>
                      </a:lnTo>
                      <a:lnTo>
                        <a:pt x="0" y="36195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84" name="Google Shape;7884;ge48d01fb7f_0_3415"/>
                <p:cNvSpPr/>
                <p:nvPr/>
              </p:nvSpPr>
              <p:spPr>
                <a:xfrm>
                  <a:off x="5833809" y="4470677"/>
                  <a:ext cx="53593" cy="30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93" h="30258" extrusionOk="0">
                      <a:moveTo>
                        <a:pt x="28828" y="357"/>
                      </a:moveTo>
                      <a:cubicBezTo>
                        <a:pt x="21208" y="-595"/>
                        <a:pt x="15493" y="357"/>
                        <a:pt x="9778" y="3215"/>
                      </a:cubicBezTo>
                      <a:cubicBezTo>
                        <a:pt x="4063" y="6072"/>
                        <a:pt x="1206" y="10835"/>
                        <a:pt x="253" y="15597"/>
                      </a:cubicBezTo>
                      <a:cubicBezTo>
                        <a:pt x="-699" y="19407"/>
                        <a:pt x="1206" y="22265"/>
                        <a:pt x="3111" y="25122"/>
                      </a:cubicBezTo>
                      <a:cubicBezTo>
                        <a:pt x="5968" y="27980"/>
                        <a:pt x="8826" y="29885"/>
                        <a:pt x="13588" y="29885"/>
                      </a:cubicBezTo>
                      <a:cubicBezTo>
                        <a:pt x="19303" y="30837"/>
                        <a:pt x="25971" y="29885"/>
                        <a:pt x="32638" y="27980"/>
                      </a:cubicBezTo>
                      <a:cubicBezTo>
                        <a:pt x="39306" y="26075"/>
                        <a:pt x="45973" y="23217"/>
                        <a:pt x="53593" y="18455"/>
                      </a:cubicBezTo>
                      <a:cubicBezTo>
                        <a:pt x="49783" y="13692"/>
                        <a:pt x="45973" y="8930"/>
                        <a:pt x="42163" y="5120"/>
                      </a:cubicBezTo>
                      <a:cubicBezTo>
                        <a:pt x="37401" y="3215"/>
                        <a:pt x="32638" y="1310"/>
                        <a:pt x="28828" y="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85" name="Google Shape;7885;ge48d01fb7f_0_3415"/>
                <p:cNvSpPr/>
                <p:nvPr/>
              </p:nvSpPr>
              <p:spPr>
                <a:xfrm rot="-1451706">
                  <a:off x="6823932" y="4289955"/>
                  <a:ext cx="36210" cy="371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196" h="37148" extrusionOk="0">
                      <a:moveTo>
                        <a:pt x="0" y="0"/>
                      </a:moveTo>
                      <a:lnTo>
                        <a:pt x="36196" y="0"/>
                      </a:lnTo>
                      <a:lnTo>
                        <a:pt x="36196" y="37149"/>
                      </a:lnTo>
                      <a:lnTo>
                        <a:pt x="0" y="37149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86" name="Google Shape;7886;ge48d01fb7f_0_3415"/>
                <p:cNvSpPr/>
                <p:nvPr/>
              </p:nvSpPr>
              <p:spPr>
                <a:xfrm>
                  <a:off x="6727133" y="4373310"/>
                  <a:ext cx="54368" cy="467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68" h="46765" extrusionOk="0">
                      <a:moveTo>
                        <a:pt x="2279" y="24382"/>
                      </a:moveTo>
                      <a:cubicBezTo>
                        <a:pt x="374" y="28192"/>
                        <a:pt x="-579" y="31050"/>
                        <a:pt x="374" y="34859"/>
                      </a:cubicBezTo>
                      <a:cubicBezTo>
                        <a:pt x="2279" y="40575"/>
                        <a:pt x="6089" y="43432"/>
                        <a:pt x="11804" y="45337"/>
                      </a:cubicBezTo>
                      <a:cubicBezTo>
                        <a:pt x="17519" y="47242"/>
                        <a:pt x="24186" y="47242"/>
                        <a:pt x="29901" y="45337"/>
                      </a:cubicBezTo>
                      <a:cubicBezTo>
                        <a:pt x="39426" y="41527"/>
                        <a:pt x="46094" y="36765"/>
                        <a:pt x="49904" y="29145"/>
                      </a:cubicBezTo>
                      <a:cubicBezTo>
                        <a:pt x="54666" y="22477"/>
                        <a:pt x="55619" y="14857"/>
                        <a:pt x="52761" y="8190"/>
                      </a:cubicBezTo>
                      <a:cubicBezTo>
                        <a:pt x="50856" y="4380"/>
                        <a:pt x="47999" y="1522"/>
                        <a:pt x="42284" y="570"/>
                      </a:cubicBezTo>
                      <a:cubicBezTo>
                        <a:pt x="36569" y="-383"/>
                        <a:pt x="30854" y="-383"/>
                        <a:pt x="25139" y="2475"/>
                      </a:cubicBezTo>
                      <a:cubicBezTo>
                        <a:pt x="23234" y="5332"/>
                        <a:pt x="18471" y="9142"/>
                        <a:pt x="11804" y="13905"/>
                      </a:cubicBezTo>
                      <a:cubicBezTo>
                        <a:pt x="7994" y="16762"/>
                        <a:pt x="4184" y="20572"/>
                        <a:pt x="2279" y="2438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87" name="Google Shape;7887;ge48d01fb7f_0_3415"/>
                <p:cNvSpPr/>
                <p:nvPr/>
              </p:nvSpPr>
              <p:spPr>
                <a:xfrm>
                  <a:off x="6563677" y="4377690"/>
                  <a:ext cx="48577" cy="692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77" h="69294" extrusionOk="0">
                      <a:moveTo>
                        <a:pt x="0" y="11430"/>
                      </a:moveTo>
                      <a:lnTo>
                        <a:pt x="15240" y="63817"/>
                      </a:lnTo>
                      <a:cubicBezTo>
                        <a:pt x="16192" y="65722"/>
                        <a:pt x="17145" y="67628"/>
                        <a:pt x="19050" y="68580"/>
                      </a:cubicBezTo>
                      <a:cubicBezTo>
                        <a:pt x="20955" y="69532"/>
                        <a:pt x="22860" y="69532"/>
                        <a:pt x="24765" y="68580"/>
                      </a:cubicBezTo>
                      <a:cubicBezTo>
                        <a:pt x="30480" y="66675"/>
                        <a:pt x="36195" y="62865"/>
                        <a:pt x="40005" y="58103"/>
                      </a:cubicBezTo>
                      <a:cubicBezTo>
                        <a:pt x="44767" y="52388"/>
                        <a:pt x="46672" y="46672"/>
                        <a:pt x="48577" y="39053"/>
                      </a:cubicBezTo>
                      <a:lnTo>
                        <a:pt x="37147" y="0"/>
                      </a:lnTo>
                      <a:lnTo>
                        <a:pt x="0" y="1143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88" name="Google Shape;7888;ge48d01fb7f_0_3415"/>
                <p:cNvSpPr/>
                <p:nvPr/>
              </p:nvSpPr>
              <p:spPr>
                <a:xfrm>
                  <a:off x="6273165" y="4475797"/>
                  <a:ext cx="53339" cy="33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39" h="33337" extrusionOk="0">
                      <a:moveTo>
                        <a:pt x="23813" y="0"/>
                      </a:moveTo>
                      <a:cubicBezTo>
                        <a:pt x="16192" y="953"/>
                        <a:pt x="10477" y="3810"/>
                        <a:pt x="6667" y="7620"/>
                      </a:cubicBezTo>
                      <a:cubicBezTo>
                        <a:pt x="1905" y="12383"/>
                        <a:pt x="0" y="17145"/>
                        <a:pt x="0" y="21908"/>
                      </a:cubicBezTo>
                      <a:cubicBezTo>
                        <a:pt x="0" y="25718"/>
                        <a:pt x="1905" y="28575"/>
                        <a:pt x="5715" y="30480"/>
                      </a:cubicBezTo>
                      <a:cubicBezTo>
                        <a:pt x="8572" y="32385"/>
                        <a:pt x="12382" y="33338"/>
                        <a:pt x="17145" y="33338"/>
                      </a:cubicBezTo>
                      <a:cubicBezTo>
                        <a:pt x="22860" y="32385"/>
                        <a:pt x="28575" y="30480"/>
                        <a:pt x="35242" y="26670"/>
                      </a:cubicBezTo>
                      <a:cubicBezTo>
                        <a:pt x="40957" y="22860"/>
                        <a:pt x="46672" y="18097"/>
                        <a:pt x="53340" y="12383"/>
                      </a:cubicBezTo>
                      <a:cubicBezTo>
                        <a:pt x="48577" y="8572"/>
                        <a:pt x="43815" y="4763"/>
                        <a:pt x="39052" y="2858"/>
                      </a:cubicBezTo>
                      <a:cubicBezTo>
                        <a:pt x="33338" y="953"/>
                        <a:pt x="28575" y="0"/>
                        <a:pt x="2381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89" name="Google Shape;7889;ge48d01fb7f_0_3415"/>
                <p:cNvSpPr/>
                <p:nvPr/>
              </p:nvSpPr>
              <p:spPr>
                <a:xfrm>
                  <a:off x="6383654" y="4415790"/>
                  <a:ext cx="75247" cy="88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247" h="88024" extrusionOk="0">
                      <a:moveTo>
                        <a:pt x="39053" y="6667"/>
                      </a:moveTo>
                      <a:lnTo>
                        <a:pt x="44767" y="35242"/>
                      </a:lnTo>
                      <a:lnTo>
                        <a:pt x="7620" y="41910"/>
                      </a:lnTo>
                      <a:cubicBezTo>
                        <a:pt x="4763" y="41910"/>
                        <a:pt x="2858" y="43815"/>
                        <a:pt x="1905" y="45720"/>
                      </a:cubicBezTo>
                      <a:cubicBezTo>
                        <a:pt x="0" y="47625"/>
                        <a:pt x="0" y="49530"/>
                        <a:pt x="0" y="52388"/>
                      </a:cubicBezTo>
                      <a:cubicBezTo>
                        <a:pt x="0" y="54292"/>
                        <a:pt x="1905" y="56197"/>
                        <a:pt x="3810" y="58103"/>
                      </a:cubicBezTo>
                      <a:cubicBezTo>
                        <a:pt x="5715" y="60007"/>
                        <a:pt x="8573" y="60960"/>
                        <a:pt x="11430" y="61913"/>
                      </a:cubicBezTo>
                      <a:cubicBezTo>
                        <a:pt x="13335" y="60007"/>
                        <a:pt x="16192" y="58103"/>
                        <a:pt x="20003" y="56197"/>
                      </a:cubicBezTo>
                      <a:cubicBezTo>
                        <a:pt x="22860" y="55245"/>
                        <a:pt x="27623" y="53340"/>
                        <a:pt x="33338" y="52388"/>
                      </a:cubicBezTo>
                      <a:lnTo>
                        <a:pt x="45720" y="65722"/>
                      </a:lnTo>
                      <a:lnTo>
                        <a:pt x="34290" y="67628"/>
                      </a:lnTo>
                      <a:cubicBezTo>
                        <a:pt x="30480" y="68580"/>
                        <a:pt x="26670" y="70485"/>
                        <a:pt x="23813" y="72390"/>
                      </a:cubicBezTo>
                      <a:cubicBezTo>
                        <a:pt x="20955" y="75247"/>
                        <a:pt x="20003" y="78105"/>
                        <a:pt x="20955" y="80963"/>
                      </a:cubicBezTo>
                      <a:cubicBezTo>
                        <a:pt x="21908" y="83820"/>
                        <a:pt x="22860" y="85725"/>
                        <a:pt x="25717" y="86678"/>
                      </a:cubicBezTo>
                      <a:cubicBezTo>
                        <a:pt x="28575" y="87630"/>
                        <a:pt x="32385" y="88582"/>
                        <a:pt x="35242" y="87630"/>
                      </a:cubicBezTo>
                      <a:cubicBezTo>
                        <a:pt x="43815" y="85725"/>
                        <a:pt x="52388" y="81915"/>
                        <a:pt x="59055" y="75247"/>
                      </a:cubicBezTo>
                      <a:cubicBezTo>
                        <a:pt x="66675" y="68580"/>
                        <a:pt x="71438" y="60007"/>
                        <a:pt x="75248" y="49530"/>
                      </a:cubicBezTo>
                      <a:lnTo>
                        <a:pt x="65723" y="0"/>
                      </a:lnTo>
                      <a:lnTo>
                        <a:pt x="39053" y="6667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90" name="Google Shape;7890;ge48d01fb7f_0_3415"/>
                <p:cNvSpPr/>
                <p:nvPr/>
              </p:nvSpPr>
              <p:spPr>
                <a:xfrm>
                  <a:off x="4910701" y="3818108"/>
                  <a:ext cx="2376312" cy="776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6312" h="776751" extrusionOk="0">
                      <a:moveTo>
                        <a:pt x="2324489" y="401466"/>
                      </a:moveTo>
                      <a:cubicBezTo>
                        <a:pt x="2315916" y="384321"/>
                        <a:pt x="2307344" y="367176"/>
                        <a:pt x="2299724" y="350031"/>
                      </a:cubicBezTo>
                      <a:cubicBezTo>
                        <a:pt x="2316869" y="337649"/>
                        <a:pt x="2332109" y="325266"/>
                        <a:pt x="2348301" y="310979"/>
                      </a:cubicBezTo>
                      <a:cubicBezTo>
                        <a:pt x="2399736" y="264306"/>
                        <a:pt x="2369256" y="202394"/>
                        <a:pt x="2344491" y="152864"/>
                      </a:cubicBezTo>
                      <a:lnTo>
                        <a:pt x="2339729" y="142386"/>
                      </a:lnTo>
                      <a:cubicBezTo>
                        <a:pt x="2327346" y="116669"/>
                        <a:pt x="2329251" y="90951"/>
                        <a:pt x="2331156" y="69044"/>
                      </a:cubicBezTo>
                      <a:cubicBezTo>
                        <a:pt x="2333061" y="48089"/>
                        <a:pt x="2334966" y="28086"/>
                        <a:pt x="2321631" y="14751"/>
                      </a:cubicBezTo>
                      <a:cubicBezTo>
                        <a:pt x="2310201" y="2369"/>
                        <a:pt x="2288294" y="-1441"/>
                        <a:pt x="2253051" y="464"/>
                      </a:cubicBezTo>
                      <a:lnTo>
                        <a:pt x="2253051" y="464"/>
                      </a:lnTo>
                      <a:cubicBezTo>
                        <a:pt x="2253051" y="464"/>
                        <a:pt x="2252099" y="464"/>
                        <a:pt x="2252099" y="464"/>
                      </a:cubicBezTo>
                      <a:cubicBezTo>
                        <a:pt x="2175899" y="5226"/>
                        <a:pt x="2128274" y="68091"/>
                        <a:pt x="2118749" y="177629"/>
                      </a:cubicBezTo>
                      <a:cubicBezTo>
                        <a:pt x="2112081" y="180486"/>
                        <a:pt x="2106366" y="184296"/>
                        <a:pt x="2099699" y="187154"/>
                      </a:cubicBezTo>
                      <a:cubicBezTo>
                        <a:pt x="2052074" y="209061"/>
                        <a:pt x="1995876" y="226206"/>
                        <a:pt x="1943489" y="239541"/>
                      </a:cubicBezTo>
                      <a:lnTo>
                        <a:pt x="1943489" y="239541"/>
                      </a:lnTo>
                      <a:cubicBezTo>
                        <a:pt x="1932059" y="242399"/>
                        <a:pt x="1923486" y="244304"/>
                        <a:pt x="1915866" y="246209"/>
                      </a:cubicBezTo>
                      <a:cubicBezTo>
                        <a:pt x="1915866" y="246209"/>
                        <a:pt x="1915866" y="246209"/>
                        <a:pt x="1914914" y="246209"/>
                      </a:cubicBezTo>
                      <a:lnTo>
                        <a:pt x="1914914" y="246209"/>
                      </a:lnTo>
                      <a:cubicBezTo>
                        <a:pt x="1906341" y="249066"/>
                        <a:pt x="1900626" y="250971"/>
                        <a:pt x="1896816" y="253829"/>
                      </a:cubicBezTo>
                      <a:cubicBezTo>
                        <a:pt x="1866336" y="272879"/>
                        <a:pt x="1887291" y="351936"/>
                        <a:pt x="1896816" y="381464"/>
                      </a:cubicBezTo>
                      <a:cubicBezTo>
                        <a:pt x="1760609" y="478619"/>
                        <a:pt x="1504386" y="540531"/>
                        <a:pt x="1219589" y="540531"/>
                      </a:cubicBezTo>
                      <a:cubicBezTo>
                        <a:pt x="1209111" y="540531"/>
                        <a:pt x="1199586" y="540531"/>
                        <a:pt x="1189109" y="540531"/>
                      </a:cubicBezTo>
                      <a:lnTo>
                        <a:pt x="1189109" y="540531"/>
                      </a:lnTo>
                      <a:cubicBezTo>
                        <a:pt x="1189109" y="540531"/>
                        <a:pt x="1189109" y="540531"/>
                        <a:pt x="1188156" y="540531"/>
                      </a:cubicBezTo>
                      <a:cubicBezTo>
                        <a:pt x="1188156" y="540531"/>
                        <a:pt x="1188156" y="540531"/>
                        <a:pt x="1187204" y="540531"/>
                      </a:cubicBezTo>
                      <a:lnTo>
                        <a:pt x="1187204" y="540531"/>
                      </a:lnTo>
                      <a:cubicBezTo>
                        <a:pt x="1176726" y="540531"/>
                        <a:pt x="1167201" y="540531"/>
                        <a:pt x="1156724" y="540531"/>
                      </a:cubicBezTo>
                      <a:cubicBezTo>
                        <a:pt x="871926" y="540531"/>
                        <a:pt x="615704" y="479571"/>
                        <a:pt x="479496" y="381464"/>
                      </a:cubicBezTo>
                      <a:cubicBezTo>
                        <a:pt x="489021" y="351936"/>
                        <a:pt x="509976" y="272879"/>
                        <a:pt x="479496" y="253829"/>
                      </a:cubicBezTo>
                      <a:cubicBezTo>
                        <a:pt x="475686" y="250971"/>
                        <a:pt x="469019" y="249066"/>
                        <a:pt x="461399" y="246209"/>
                      </a:cubicBezTo>
                      <a:lnTo>
                        <a:pt x="461399" y="246209"/>
                      </a:lnTo>
                      <a:cubicBezTo>
                        <a:pt x="461399" y="246209"/>
                        <a:pt x="461399" y="246209"/>
                        <a:pt x="460446" y="246209"/>
                      </a:cubicBezTo>
                      <a:cubicBezTo>
                        <a:pt x="452826" y="244304"/>
                        <a:pt x="444254" y="241446"/>
                        <a:pt x="432824" y="239541"/>
                      </a:cubicBezTo>
                      <a:lnTo>
                        <a:pt x="432824" y="239541"/>
                      </a:lnTo>
                      <a:cubicBezTo>
                        <a:pt x="379484" y="226206"/>
                        <a:pt x="323286" y="208109"/>
                        <a:pt x="276614" y="187154"/>
                      </a:cubicBezTo>
                      <a:cubicBezTo>
                        <a:pt x="269946" y="184296"/>
                        <a:pt x="263279" y="181439"/>
                        <a:pt x="257564" y="177629"/>
                      </a:cubicBezTo>
                      <a:cubicBezTo>
                        <a:pt x="248039" y="68091"/>
                        <a:pt x="200414" y="6179"/>
                        <a:pt x="124214" y="464"/>
                      </a:cubicBezTo>
                      <a:cubicBezTo>
                        <a:pt x="124214" y="464"/>
                        <a:pt x="123261" y="464"/>
                        <a:pt x="123261" y="464"/>
                      </a:cubicBezTo>
                      <a:lnTo>
                        <a:pt x="123261" y="464"/>
                      </a:lnTo>
                      <a:cubicBezTo>
                        <a:pt x="87066" y="-1441"/>
                        <a:pt x="66111" y="3321"/>
                        <a:pt x="54681" y="14751"/>
                      </a:cubicBezTo>
                      <a:cubicBezTo>
                        <a:pt x="41346" y="28086"/>
                        <a:pt x="43251" y="48089"/>
                        <a:pt x="45156" y="69044"/>
                      </a:cubicBezTo>
                      <a:cubicBezTo>
                        <a:pt x="47061" y="91904"/>
                        <a:pt x="49919" y="116669"/>
                        <a:pt x="36584" y="142386"/>
                      </a:cubicBezTo>
                      <a:lnTo>
                        <a:pt x="31821" y="152864"/>
                      </a:lnTo>
                      <a:cubicBezTo>
                        <a:pt x="7056" y="202394"/>
                        <a:pt x="-23424" y="264306"/>
                        <a:pt x="28011" y="310979"/>
                      </a:cubicBezTo>
                      <a:cubicBezTo>
                        <a:pt x="43251" y="325266"/>
                        <a:pt x="59444" y="338601"/>
                        <a:pt x="76589" y="350031"/>
                      </a:cubicBezTo>
                      <a:cubicBezTo>
                        <a:pt x="69921" y="367176"/>
                        <a:pt x="60396" y="385274"/>
                        <a:pt x="51824" y="401466"/>
                      </a:cubicBezTo>
                      <a:cubicBezTo>
                        <a:pt x="36584" y="430041"/>
                        <a:pt x="21344" y="460521"/>
                        <a:pt x="13724" y="493859"/>
                      </a:cubicBezTo>
                      <a:cubicBezTo>
                        <a:pt x="10866" y="506241"/>
                        <a:pt x="4199" y="609111"/>
                        <a:pt x="25154" y="616731"/>
                      </a:cubicBezTo>
                      <a:cubicBezTo>
                        <a:pt x="28964" y="617684"/>
                        <a:pt x="36584" y="618636"/>
                        <a:pt x="42299" y="606254"/>
                      </a:cubicBezTo>
                      <a:cubicBezTo>
                        <a:pt x="64206" y="562439"/>
                        <a:pt x="100401" y="516719"/>
                        <a:pt x="123261" y="515766"/>
                      </a:cubicBezTo>
                      <a:cubicBezTo>
                        <a:pt x="127071" y="515766"/>
                        <a:pt x="133739" y="516719"/>
                        <a:pt x="140406" y="526244"/>
                      </a:cubicBezTo>
                      <a:cubicBezTo>
                        <a:pt x="146121" y="534816"/>
                        <a:pt x="150884" y="548151"/>
                        <a:pt x="155646" y="557676"/>
                      </a:cubicBezTo>
                      <a:cubicBezTo>
                        <a:pt x="162314" y="573869"/>
                        <a:pt x="165171" y="581489"/>
                        <a:pt x="173744" y="579584"/>
                      </a:cubicBezTo>
                      <a:cubicBezTo>
                        <a:pt x="182316" y="577679"/>
                        <a:pt x="182316" y="568154"/>
                        <a:pt x="182316" y="560534"/>
                      </a:cubicBezTo>
                      <a:cubicBezTo>
                        <a:pt x="182316" y="511004"/>
                        <a:pt x="196604" y="463379"/>
                        <a:pt x="211844" y="419564"/>
                      </a:cubicBezTo>
                      <a:cubicBezTo>
                        <a:pt x="247086" y="432899"/>
                        <a:pt x="281376" y="442424"/>
                        <a:pt x="315666" y="451949"/>
                      </a:cubicBezTo>
                      <a:cubicBezTo>
                        <a:pt x="316619" y="451949"/>
                        <a:pt x="317571" y="452901"/>
                        <a:pt x="318524" y="452901"/>
                      </a:cubicBezTo>
                      <a:lnTo>
                        <a:pt x="315666" y="455759"/>
                      </a:lnTo>
                      <a:cubicBezTo>
                        <a:pt x="305189" y="467189"/>
                        <a:pt x="289949" y="481476"/>
                        <a:pt x="289949" y="481476"/>
                      </a:cubicBezTo>
                      <a:cubicBezTo>
                        <a:pt x="279471" y="492906"/>
                        <a:pt x="273756" y="507194"/>
                        <a:pt x="275661" y="520529"/>
                      </a:cubicBezTo>
                      <a:cubicBezTo>
                        <a:pt x="276614" y="533864"/>
                        <a:pt x="284234" y="545294"/>
                        <a:pt x="296616" y="553866"/>
                      </a:cubicBezTo>
                      <a:cubicBezTo>
                        <a:pt x="492831" y="693884"/>
                        <a:pt x="814776" y="776751"/>
                        <a:pt x="1157676" y="776751"/>
                      </a:cubicBezTo>
                      <a:cubicBezTo>
                        <a:pt x="1167201" y="776751"/>
                        <a:pt x="1177679" y="776751"/>
                        <a:pt x="1189109" y="776751"/>
                      </a:cubicBezTo>
                      <a:cubicBezTo>
                        <a:pt x="1199586" y="776751"/>
                        <a:pt x="1210064" y="776751"/>
                        <a:pt x="1220541" y="776751"/>
                      </a:cubicBezTo>
                      <a:cubicBezTo>
                        <a:pt x="1563441" y="776751"/>
                        <a:pt x="1885386" y="692931"/>
                        <a:pt x="2081601" y="553866"/>
                      </a:cubicBezTo>
                      <a:cubicBezTo>
                        <a:pt x="2093984" y="545294"/>
                        <a:pt x="2100651" y="532911"/>
                        <a:pt x="2102556" y="520529"/>
                      </a:cubicBezTo>
                      <a:cubicBezTo>
                        <a:pt x="2103509" y="507194"/>
                        <a:pt x="2098746" y="492906"/>
                        <a:pt x="2088269" y="481476"/>
                      </a:cubicBezTo>
                      <a:cubicBezTo>
                        <a:pt x="2088269" y="481476"/>
                        <a:pt x="2073029" y="467189"/>
                        <a:pt x="2062551" y="455759"/>
                      </a:cubicBezTo>
                      <a:lnTo>
                        <a:pt x="2059694" y="452901"/>
                      </a:lnTo>
                      <a:cubicBezTo>
                        <a:pt x="2060646" y="452901"/>
                        <a:pt x="2061599" y="451949"/>
                        <a:pt x="2062551" y="451949"/>
                      </a:cubicBezTo>
                      <a:cubicBezTo>
                        <a:pt x="2096841" y="442424"/>
                        <a:pt x="2132084" y="431946"/>
                        <a:pt x="2166374" y="419564"/>
                      </a:cubicBezTo>
                      <a:cubicBezTo>
                        <a:pt x="2181614" y="463379"/>
                        <a:pt x="2195901" y="511004"/>
                        <a:pt x="2195901" y="560534"/>
                      </a:cubicBezTo>
                      <a:cubicBezTo>
                        <a:pt x="2195901" y="568154"/>
                        <a:pt x="2195901" y="577679"/>
                        <a:pt x="2204474" y="579584"/>
                      </a:cubicBezTo>
                      <a:cubicBezTo>
                        <a:pt x="2213046" y="581489"/>
                        <a:pt x="2215904" y="573869"/>
                        <a:pt x="2222571" y="557676"/>
                      </a:cubicBezTo>
                      <a:cubicBezTo>
                        <a:pt x="2226381" y="547199"/>
                        <a:pt x="2232096" y="534816"/>
                        <a:pt x="2237811" y="526244"/>
                      </a:cubicBezTo>
                      <a:cubicBezTo>
                        <a:pt x="2244479" y="516719"/>
                        <a:pt x="2250194" y="515766"/>
                        <a:pt x="2254956" y="515766"/>
                      </a:cubicBezTo>
                      <a:cubicBezTo>
                        <a:pt x="2277816" y="516719"/>
                        <a:pt x="2314011" y="563391"/>
                        <a:pt x="2335919" y="606254"/>
                      </a:cubicBezTo>
                      <a:cubicBezTo>
                        <a:pt x="2341634" y="618636"/>
                        <a:pt x="2349254" y="617684"/>
                        <a:pt x="2353064" y="616731"/>
                      </a:cubicBezTo>
                      <a:cubicBezTo>
                        <a:pt x="2374019" y="609111"/>
                        <a:pt x="2367351" y="506241"/>
                        <a:pt x="2364494" y="493859"/>
                      </a:cubicBezTo>
                      <a:cubicBezTo>
                        <a:pt x="2354969" y="459569"/>
                        <a:pt x="2339729" y="430041"/>
                        <a:pt x="2324489" y="401466"/>
                      </a:cubicBezTo>
                      <a:close/>
                      <a:moveTo>
                        <a:pt x="165171" y="538626"/>
                      </a:moveTo>
                      <a:cubicBezTo>
                        <a:pt x="162314" y="531006"/>
                        <a:pt x="158504" y="523386"/>
                        <a:pt x="153741" y="516719"/>
                      </a:cubicBezTo>
                      <a:cubicBezTo>
                        <a:pt x="143264" y="500526"/>
                        <a:pt x="130881" y="497669"/>
                        <a:pt x="121356" y="498621"/>
                      </a:cubicBezTo>
                      <a:cubicBezTo>
                        <a:pt x="87066" y="500526"/>
                        <a:pt x="48966" y="554819"/>
                        <a:pt x="29916" y="591966"/>
                      </a:cubicBezTo>
                      <a:cubicBezTo>
                        <a:pt x="26106" y="568154"/>
                        <a:pt x="26106" y="515766"/>
                        <a:pt x="29916" y="497669"/>
                      </a:cubicBezTo>
                      <a:cubicBezTo>
                        <a:pt x="37536" y="466236"/>
                        <a:pt x="51824" y="437661"/>
                        <a:pt x="67064" y="409086"/>
                      </a:cubicBezTo>
                      <a:cubicBezTo>
                        <a:pt x="75636" y="392894"/>
                        <a:pt x="84209" y="376701"/>
                        <a:pt x="90876" y="359556"/>
                      </a:cubicBezTo>
                      <a:cubicBezTo>
                        <a:pt x="122309" y="380511"/>
                        <a:pt x="156599" y="398609"/>
                        <a:pt x="194699" y="413849"/>
                      </a:cubicBezTo>
                      <a:cubicBezTo>
                        <a:pt x="181364" y="452901"/>
                        <a:pt x="168029" y="494811"/>
                        <a:pt x="165171" y="538626"/>
                      </a:cubicBezTo>
                      <a:close/>
                      <a:moveTo>
                        <a:pt x="103259" y="26181"/>
                      </a:moveTo>
                      <a:cubicBezTo>
                        <a:pt x="104211" y="23324"/>
                        <a:pt x="105164" y="16656"/>
                        <a:pt x="123261" y="16656"/>
                      </a:cubicBezTo>
                      <a:cubicBezTo>
                        <a:pt x="203271" y="22371"/>
                        <a:pt x="230894" y="97619"/>
                        <a:pt x="239466" y="166199"/>
                      </a:cubicBezTo>
                      <a:cubicBezTo>
                        <a:pt x="148979" y="115716"/>
                        <a:pt x="97544" y="50946"/>
                        <a:pt x="103259" y="26181"/>
                      </a:cubicBezTo>
                      <a:close/>
                      <a:moveTo>
                        <a:pt x="469019" y="345269"/>
                      </a:moveTo>
                      <a:cubicBezTo>
                        <a:pt x="467114" y="351936"/>
                        <a:pt x="465209" y="357651"/>
                        <a:pt x="464256" y="364319"/>
                      </a:cubicBezTo>
                      <a:cubicBezTo>
                        <a:pt x="462351" y="363366"/>
                        <a:pt x="461399" y="362414"/>
                        <a:pt x="459494" y="360509"/>
                      </a:cubicBezTo>
                      <a:cubicBezTo>
                        <a:pt x="441396" y="346221"/>
                        <a:pt x="431871" y="336696"/>
                        <a:pt x="435681" y="324314"/>
                      </a:cubicBezTo>
                      <a:cubicBezTo>
                        <a:pt x="438539" y="314789"/>
                        <a:pt x="444254" y="312884"/>
                        <a:pt x="452826" y="312884"/>
                      </a:cubicBezTo>
                      <a:cubicBezTo>
                        <a:pt x="456636" y="312884"/>
                        <a:pt x="460446" y="312884"/>
                        <a:pt x="465209" y="313836"/>
                      </a:cubicBezTo>
                      <a:cubicBezTo>
                        <a:pt x="469019" y="313836"/>
                        <a:pt x="471876" y="314789"/>
                        <a:pt x="475686" y="314789"/>
                      </a:cubicBezTo>
                      <a:moveTo>
                        <a:pt x="565221" y="589109"/>
                      </a:moveTo>
                      <a:cubicBezTo>
                        <a:pt x="560459" y="578631"/>
                        <a:pt x="559506" y="571011"/>
                        <a:pt x="561411" y="565296"/>
                      </a:cubicBezTo>
                      <a:cubicBezTo>
                        <a:pt x="561411" y="564344"/>
                        <a:pt x="563316" y="563391"/>
                        <a:pt x="564269" y="563391"/>
                      </a:cubicBezTo>
                      <a:cubicBezTo>
                        <a:pt x="566174" y="563391"/>
                        <a:pt x="568079" y="563391"/>
                        <a:pt x="569984" y="563391"/>
                      </a:cubicBezTo>
                      <a:lnTo>
                        <a:pt x="580461" y="567201"/>
                      </a:lnTo>
                      <a:lnTo>
                        <a:pt x="591891" y="531959"/>
                      </a:lnTo>
                      <a:lnTo>
                        <a:pt x="572841" y="525291"/>
                      </a:lnTo>
                      <a:lnTo>
                        <a:pt x="572841" y="526244"/>
                      </a:lnTo>
                      <a:lnTo>
                        <a:pt x="553791" y="518624"/>
                      </a:lnTo>
                      <a:lnTo>
                        <a:pt x="512834" y="615779"/>
                      </a:lnTo>
                      <a:lnTo>
                        <a:pt x="499499" y="597681"/>
                      </a:lnTo>
                      <a:lnTo>
                        <a:pt x="513786" y="564344"/>
                      </a:lnTo>
                      <a:cubicBezTo>
                        <a:pt x="511881" y="565296"/>
                        <a:pt x="509976" y="566249"/>
                        <a:pt x="507119" y="566249"/>
                      </a:cubicBezTo>
                      <a:cubicBezTo>
                        <a:pt x="505214" y="566249"/>
                        <a:pt x="503309" y="566249"/>
                        <a:pt x="501404" y="565296"/>
                      </a:cubicBezTo>
                      <a:cubicBezTo>
                        <a:pt x="499499" y="564344"/>
                        <a:pt x="498546" y="563391"/>
                        <a:pt x="496641" y="561486"/>
                      </a:cubicBezTo>
                      <a:cubicBezTo>
                        <a:pt x="494736" y="559581"/>
                        <a:pt x="492831" y="557676"/>
                        <a:pt x="491879" y="554819"/>
                      </a:cubicBezTo>
                      <a:cubicBezTo>
                        <a:pt x="491879" y="558629"/>
                        <a:pt x="490926" y="561486"/>
                        <a:pt x="489974" y="564344"/>
                      </a:cubicBezTo>
                      <a:cubicBezTo>
                        <a:pt x="487116" y="571011"/>
                        <a:pt x="482354" y="575774"/>
                        <a:pt x="475686" y="577679"/>
                      </a:cubicBezTo>
                      <a:cubicBezTo>
                        <a:pt x="469019" y="580536"/>
                        <a:pt x="463304" y="580536"/>
                        <a:pt x="456636" y="577679"/>
                      </a:cubicBezTo>
                      <a:cubicBezTo>
                        <a:pt x="447111" y="573869"/>
                        <a:pt x="440444" y="565296"/>
                        <a:pt x="435681" y="551961"/>
                      </a:cubicBezTo>
                      <a:cubicBezTo>
                        <a:pt x="430919" y="538626"/>
                        <a:pt x="429014" y="522434"/>
                        <a:pt x="429966" y="504336"/>
                      </a:cubicBezTo>
                      <a:lnTo>
                        <a:pt x="436634" y="503384"/>
                      </a:lnTo>
                      <a:cubicBezTo>
                        <a:pt x="435681" y="515766"/>
                        <a:pt x="438539" y="527196"/>
                        <a:pt x="442349" y="536721"/>
                      </a:cubicBezTo>
                      <a:cubicBezTo>
                        <a:pt x="446159" y="546246"/>
                        <a:pt x="452826" y="552914"/>
                        <a:pt x="460446" y="555771"/>
                      </a:cubicBezTo>
                      <a:cubicBezTo>
                        <a:pt x="465209" y="557676"/>
                        <a:pt x="469019" y="557676"/>
                        <a:pt x="473781" y="556724"/>
                      </a:cubicBezTo>
                      <a:cubicBezTo>
                        <a:pt x="478544" y="554819"/>
                        <a:pt x="481401" y="551961"/>
                        <a:pt x="483306" y="548151"/>
                      </a:cubicBezTo>
                      <a:cubicBezTo>
                        <a:pt x="484259" y="546246"/>
                        <a:pt x="484259" y="543389"/>
                        <a:pt x="484259" y="540531"/>
                      </a:cubicBezTo>
                      <a:cubicBezTo>
                        <a:pt x="484259" y="537674"/>
                        <a:pt x="483306" y="534816"/>
                        <a:pt x="482354" y="532911"/>
                      </a:cubicBezTo>
                      <a:cubicBezTo>
                        <a:pt x="476639" y="533864"/>
                        <a:pt x="469019" y="532911"/>
                        <a:pt x="459494" y="531006"/>
                      </a:cubicBezTo>
                      <a:lnTo>
                        <a:pt x="457589" y="511004"/>
                      </a:lnTo>
                      <a:cubicBezTo>
                        <a:pt x="465209" y="513861"/>
                        <a:pt x="472829" y="514814"/>
                        <a:pt x="480449" y="513861"/>
                      </a:cubicBezTo>
                      <a:cubicBezTo>
                        <a:pt x="487116" y="512909"/>
                        <a:pt x="491879" y="509099"/>
                        <a:pt x="494736" y="504336"/>
                      </a:cubicBezTo>
                      <a:cubicBezTo>
                        <a:pt x="495689" y="501479"/>
                        <a:pt x="495689" y="499574"/>
                        <a:pt x="494736" y="496716"/>
                      </a:cubicBezTo>
                      <a:cubicBezTo>
                        <a:pt x="493784" y="493859"/>
                        <a:pt x="491879" y="492906"/>
                        <a:pt x="489974" y="491954"/>
                      </a:cubicBezTo>
                      <a:cubicBezTo>
                        <a:pt x="484259" y="490049"/>
                        <a:pt x="478544" y="488144"/>
                        <a:pt x="472829" y="488144"/>
                      </a:cubicBezTo>
                      <a:cubicBezTo>
                        <a:pt x="467114" y="488144"/>
                        <a:pt x="461399" y="489096"/>
                        <a:pt x="456636" y="491954"/>
                      </a:cubicBezTo>
                      <a:lnTo>
                        <a:pt x="451874" y="471951"/>
                      </a:lnTo>
                      <a:cubicBezTo>
                        <a:pt x="456636" y="470046"/>
                        <a:pt x="462351" y="469094"/>
                        <a:pt x="468066" y="469094"/>
                      </a:cubicBezTo>
                      <a:cubicBezTo>
                        <a:pt x="473781" y="469094"/>
                        <a:pt x="479496" y="470999"/>
                        <a:pt x="486164" y="472904"/>
                      </a:cubicBezTo>
                      <a:cubicBezTo>
                        <a:pt x="491879" y="475761"/>
                        <a:pt x="497594" y="482429"/>
                        <a:pt x="501404" y="493859"/>
                      </a:cubicBezTo>
                      <a:cubicBezTo>
                        <a:pt x="505214" y="505289"/>
                        <a:pt x="506166" y="513861"/>
                        <a:pt x="504261" y="519576"/>
                      </a:cubicBezTo>
                      <a:cubicBezTo>
                        <a:pt x="503309" y="522434"/>
                        <a:pt x="501404" y="525291"/>
                        <a:pt x="498546" y="527196"/>
                      </a:cubicBezTo>
                      <a:cubicBezTo>
                        <a:pt x="495689" y="529101"/>
                        <a:pt x="492831" y="531006"/>
                        <a:pt x="489021" y="531959"/>
                      </a:cubicBezTo>
                      <a:cubicBezTo>
                        <a:pt x="490926" y="534816"/>
                        <a:pt x="491879" y="538626"/>
                        <a:pt x="492831" y="544341"/>
                      </a:cubicBezTo>
                      <a:cubicBezTo>
                        <a:pt x="494736" y="546246"/>
                        <a:pt x="497594" y="548151"/>
                        <a:pt x="500451" y="549104"/>
                      </a:cubicBezTo>
                      <a:cubicBezTo>
                        <a:pt x="504261" y="551009"/>
                        <a:pt x="508071" y="551009"/>
                        <a:pt x="511881" y="551009"/>
                      </a:cubicBezTo>
                      <a:cubicBezTo>
                        <a:pt x="515691" y="550056"/>
                        <a:pt x="519501" y="549104"/>
                        <a:pt x="522359" y="546246"/>
                      </a:cubicBezTo>
                      <a:lnTo>
                        <a:pt x="536646" y="511004"/>
                      </a:lnTo>
                      <a:lnTo>
                        <a:pt x="521406" y="504336"/>
                      </a:lnTo>
                      <a:lnTo>
                        <a:pt x="515691" y="486239"/>
                      </a:lnTo>
                      <a:lnTo>
                        <a:pt x="568079" y="508146"/>
                      </a:lnTo>
                      <a:lnTo>
                        <a:pt x="675711" y="544341"/>
                      </a:lnTo>
                      <a:lnTo>
                        <a:pt x="675711" y="545294"/>
                      </a:lnTo>
                      <a:lnTo>
                        <a:pt x="782391" y="573869"/>
                      </a:lnTo>
                      <a:lnTo>
                        <a:pt x="789059" y="590061"/>
                      </a:lnTo>
                      <a:lnTo>
                        <a:pt x="769056" y="585299"/>
                      </a:lnTo>
                      <a:lnTo>
                        <a:pt x="742386" y="686264"/>
                      </a:lnTo>
                      <a:lnTo>
                        <a:pt x="727146" y="670071"/>
                      </a:lnTo>
                      <a:lnTo>
                        <a:pt x="741434" y="616731"/>
                      </a:lnTo>
                      <a:lnTo>
                        <a:pt x="706191" y="607206"/>
                      </a:lnTo>
                      <a:cubicBezTo>
                        <a:pt x="703334" y="606254"/>
                        <a:pt x="700476" y="607206"/>
                        <a:pt x="697619" y="609111"/>
                      </a:cubicBezTo>
                      <a:cubicBezTo>
                        <a:pt x="694761" y="611969"/>
                        <a:pt x="692856" y="614826"/>
                        <a:pt x="691904" y="619589"/>
                      </a:cubicBezTo>
                      <a:cubicBezTo>
                        <a:pt x="689999" y="627209"/>
                        <a:pt x="689999" y="634829"/>
                        <a:pt x="691904" y="643401"/>
                      </a:cubicBezTo>
                      <a:cubicBezTo>
                        <a:pt x="693809" y="651974"/>
                        <a:pt x="697619" y="659594"/>
                        <a:pt x="702381" y="667214"/>
                      </a:cubicBezTo>
                      <a:lnTo>
                        <a:pt x="693809" y="671024"/>
                      </a:lnTo>
                      <a:cubicBezTo>
                        <a:pt x="686189" y="656736"/>
                        <a:pt x="680474" y="644354"/>
                        <a:pt x="677616" y="633876"/>
                      </a:cubicBezTo>
                      <a:cubicBezTo>
                        <a:pt x="673806" y="623399"/>
                        <a:pt x="673806" y="613874"/>
                        <a:pt x="674759" y="608159"/>
                      </a:cubicBezTo>
                      <a:cubicBezTo>
                        <a:pt x="676664" y="601491"/>
                        <a:pt x="680474" y="596729"/>
                        <a:pt x="685236" y="592919"/>
                      </a:cubicBezTo>
                      <a:cubicBezTo>
                        <a:pt x="690951" y="589109"/>
                        <a:pt x="695714" y="588156"/>
                        <a:pt x="701429" y="590061"/>
                      </a:cubicBezTo>
                      <a:lnTo>
                        <a:pt x="745244" y="601491"/>
                      </a:lnTo>
                      <a:lnTo>
                        <a:pt x="750959" y="580536"/>
                      </a:lnTo>
                      <a:lnTo>
                        <a:pt x="681426" y="562439"/>
                      </a:lnTo>
                      <a:lnTo>
                        <a:pt x="681426" y="562439"/>
                      </a:lnTo>
                      <a:lnTo>
                        <a:pt x="678569" y="561486"/>
                      </a:lnTo>
                      <a:lnTo>
                        <a:pt x="677616" y="561486"/>
                      </a:lnTo>
                      <a:lnTo>
                        <a:pt x="677616" y="561486"/>
                      </a:lnTo>
                      <a:lnTo>
                        <a:pt x="662376" y="556724"/>
                      </a:lnTo>
                      <a:lnTo>
                        <a:pt x="632849" y="645306"/>
                      </a:lnTo>
                      <a:lnTo>
                        <a:pt x="634754" y="646259"/>
                      </a:lnTo>
                      <a:lnTo>
                        <a:pt x="640469" y="661499"/>
                      </a:lnTo>
                      <a:lnTo>
                        <a:pt x="623324" y="656736"/>
                      </a:lnTo>
                      <a:cubicBezTo>
                        <a:pt x="619514" y="655784"/>
                        <a:pt x="614751" y="655784"/>
                        <a:pt x="610941" y="658641"/>
                      </a:cubicBezTo>
                      <a:cubicBezTo>
                        <a:pt x="607131" y="661499"/>
                        <a:pt x="604274" y="665309"/>
                        <a:pt x="603321" y="670071"/>
                      </a:cubicBezTo>
                      <a:cubicBezTo>
                        <a:pt x="602369" y="672929"/>
                        <a:pt x="602369" y="675786"/>
                        <a:pt x="604274" y="679596"/>
                      </a:cubicBezTo>
                      <a:cubicBezTo>
                        <a:pt x="606179" y="682454"/>
                        <a:pt x="608084" y="684359"/>
                        <a:pt x="610941" y="685311"/>
                      </a:cubicBezTo>
                      <a:cubicBezTo>
                        <a:pt x="615704" y="686264"/>
                        <a:pt x="620466" y="687216"/>
                        <a:pt x="625229" y="686264"/>
                      </a:cubicBezTo>
                      <a:cubicBezTo>
                        <a:pt x="630944" y="685311"/>
                        <a:pt x="635706" y="684359"/>
                        <a:pt x="640469" y="681501"/>
                      </a:cubicBezTo>
                      <a:lnTo>
                        <a:pt x="647136" y="698646"/>
                      </a:lnTo>
                      <a:cubicBezTo>
                        <a:pt x="642374" y="700551"/>
                        <a:pt x="637611" y="701504"/>
                        <a:pt x="631896" y="701504"/>
                      </a:cubicBezTo>
                      <a:cubicBezTo>
                        <a:pt x="626181" y="701504"/>
                        <a:pt x="620466" y="700551"/>
                        <a:pt x="613799" y="698646"/>
                      </a:cubicBezTo>
                      <a:cubicBezTo>
                        <a:pt x="607131" y="696741"/>
                        <a:pt x="602369" y="691026"/>
                        <a:pt x="598559" y="681501"/>
                      </a:cubicBezTo>
                      <a:cubicBezTo>
                        <a:pt x="594749" y="671976"/>
                        <a:pt x="593796" y="663404"/>
                        <a:pt x="595701" y="655784"/>
                      </a:cubicBezTo>
                      <a:cubicBezTo>
                        <a:pt x="597606" y="650069"/>
                        <a:pt x="600464" y="646259"/>
                        <a:pt x="606179" y="643401"/>
                      </a:cubicBezTo>
                      <a:cubicBezTo>
                        <a:pt x="609036" y="641496"/>
                        <a:pt x="612846" y="641496"/>
                        <a:pt x="616656" y="641496"/>
                      </a:cubicBezTo>
                      <a:lnTo>
                        <a:pt x="613799" y="638639"/>
                      </a:lnTo>
                      <a:lnTo>
                        <a:pt x="626181" y="601491"/>
                      </a:lnTo>
                      <a:lnTo>
                        <a:pt x="591891" y="590061"/>
                      </a:lnTo>
                      <a:lnTo>
                        <a:pt x="588081" y="601491"/>
                      </a:lnTo>
                      <a:cubicBezTo>
                        <a:pt x="587129" y="604349"/>
                        <a:pt x="586176" y="606254"/>
                        <a:pt x="584271" y="607206"/>
                      </a:cubicBezTo>
                      <a:cubicBezTo>
                        <a:pt x="582366" y="608159"/>
                        <a:pt x="580461" y="609111"/>
                        <a:pt x="578556" y="608159"/>
                      </a:cubicBezTo>
                      <a:moveTo>
                        <a:pt x="1193871" y="634829"/>
                      </a:moveTo>
                      <a:lnTo>
                        <a:pt x="1191966" y="739604"/>
                      </a:lnTo>
                      <a:lnTo>
                        <a:pt x="1172916" y="727221"/>
                      </a:lnTo>
                      <a:lnTo>
                        <a:pt x="1172916" y="703409"/>
                      </a:lnTo>
                      <a:cubicBezTo>
                        <a:pt x="1168154" y="707219"/>
                        <a:pt x="1163391" y="710076"/>
                        <a:pt x="1158629" y="711981"/>
                      </a:cubicBezTo>
                      <a:cubicBezTo>
                        <a:pt x="1153866" y="713886"/>
                        <a:pt x="1149104" y="714839"/>
                        <a:pt x="1144341" y="714839"/>
                      </a:cubicBezTo>
                      <a:cubicBezTo>
                        <a:pt x="1135769" y="714839"/>
                        <a:pt x="1126244" y="710076"/>
                        <a:pt x="1117671" y="701504"/>
                      </a:cubicBezTo>
                      <a:cubicBezTo>
                        <a:pt x="1109099" y="692931"/>
                        <a:pt x="1104336" y="684359"/>
                        <a:pt x="1104336" y="676739"/>
                      </a:cubicBezTo>
                      <a:cubicBezTo>
                        <a:pt x="1104336" y="670071"/>
                        <a:pt x="1107194" y="664356"/>
                        <a:pt x="1112909" y="659594"/>
                      </a:cubicBezTo>
                      <a:cubicBezTo>
                        <a:pt x="1118624" y="654831"/>
                        <a:pt x="1126244" y="652926"/>
                        <a:pt x="1133864" y="652926"/>
                      </a:cubicBezTo>
                      <a:cubicBezTo>
                        <a:pt x="1141484" y="652926"/>
                        <a:pt x="1148151" y="654831"/>
                        <a:pt x="1154819" y="659594"/>
                      </a:cubicBezTo>
                      <a:cubicBezTo>
                        <a:pt x="1161486" y="663404"/>
                        <a:pt x="1167201" y="669119"/>
                        <a:pt x="1172916" y="676739"/>
                      </a:cubicBezTo>
                      <a:lnTo>
                        <a:pt x="1173869" y="634829"/>
                      </a:lnTo>
                      <a:lnTo>
                        <a:pt x="1095764" y="632924"/>
                      </a:lnTo>
                      <a:lnTo>
                        <a:pt x="1095764" y="631971"/>
                      </a:lnTo>
                      <a:lnTo>
                        <a:pt x="1070999" y="630066"/>
                      </a:lnTo>
                      <a:cubicBezTo>
                        <a:pt x="1076714" y="634829"/>
                        <a:pt x="1080524" y="639591"/>
                        <a:pt x="1083381" y="646259"/>
                      </a:cubicBezTo>
                      <a:cubicBezTo>
                        <a:pt x="1086239" y="652926"/>
                        <a:pt x="1088144" y="658641"/>
                        <a:pt x="1087191" y="665309"/>
                      </a:cubicBezTo>
                      <a:cubicBezTo>
                        <a:pt x="1086239" y="672929"/>
                        <a:pt x="1083381" y="680549"/>
                        <a:pt x="1077666" y="688169"/>
                      </a:cubicBezTo>
                      <a:cubicBezTo>
                        <a:pt x="1071951" y="694836"/>
                        <a:pt x="1065284" y="700551"/>
                        <a:pt x="1056711" y="705314"/>
                      </a:cubicBezTo>
                      <a:lnTo>
                        <a:pt x="1079571" y="735794"/>
                      </a:lnTo>
                      <a:lnTo>
                        <a:pt x="1069094" y="743414"/>
                      </a:lnTo>
                      <a:lnTo>
                        <a:pt x="1049091" y="708171"/>
                      </a:lnTo>
                      <a:cubicBezTo>
                        <a:pt x="1048139" y="709124"/>
                        <a:pt x="1047186" y="709124"/>
                        <a:pt x="1045281" y="709124"/>
                      </a:cubicBezTo>
                      <a:cubicBezTo>
                        <a:pt x="1044329" y="709124"/>
                        <a:pt x="1042424" y="709124"/>
                        <a:pt x="1040519" y="709124"/>
                      </a:cubicBezTo>
                      <a:cubicBezTo>
                        <a:pt x="1036709" y="709124"/>
                        <a:pt x="1031946" y="706266"/>
                        <a:pt x="1028136" y="701504"/>
                      </a:cubicBezTo>
                      <a:cubicBezTo>
                        <a:pt x="1024326" y="696741"/>
                        <a:pt x="1022421" y="691979"/>
                        <a:pt x="1022421" y="688169"/>
                      </a:cubicBezTo>
                      <a:cubicBezTo>
                        <a:pt x="1022421" y="685311"/>
                        <a:pt x="1023374" y="682454"/>
                        <a:pt x="1026231" y="680549"/>
                      </a:cubicBezTo>
                      <a:cubicBezTo>
                        <a:pt x="1028136" y="678644"/>
                        <a:pt x="1030041" y="677691"/>
                        <a:pt x="1032899" y="677691"/>
                      </a:cubicBezTo>
                      <a:cubicBezTo>
                        <a:pt x="1035756" y="677691"/>
                        <a:pt x="1038614" y="678644"/>
                        <a:pt x="1041471" y="680549"/>
                      </a:cubicBezTo>
                      <a:cubicBezTo>
                        <a:pt x="1044329" y="682454"/>
                        <a:pt x="1046234" y="685311"/>
                        <a:pt x="1048139" y="688169"/>
                      </a:cubicBezTo>
                      <a:cubicBezTo>
                        <a:pt x="1050996" y="687216"/>
                        <a:pt x="1054806" y="685311"/>
                        <a:pt x="1057664" y="682454"/>
                      </a:cubicBezTo>
                      <a:cubicBezTo>
                        <a:pt x="1060521" y="679596"/>
                        <a:pt x="1063379" y="675786"/>
                        <a:pt x="1066236" y="671976"/>
                      </a:cubicBezTo>
                      <a:cubicBezTo>
                        <a:pt x="1053854" y="670071"/>
                        <a:pt x="1045281" y="665309"/>
                        <a:pt x="1038614" y="659594"/>
                      </a:cubicBezTo>
                      <a:cubicBezTo>
                        <a:pt x="1031946" y="652926"/>
                        <a:pt x="1028136" y="646259"/>
                        <a:pt x="1029089" y="638639"/>
                      </a:cubicBezTo>
                      <a:cubicBezTo>
                        <a:pt x="1029089" y="636734"/>
                        <a:pt x="1030041" y="634829"/>
                        <a:pt x="1030994" y="632924"/>
                      </a:cubicBezTo>
                      <a:cubicBezTo>
                        <a:pt x="1031946" y="631019"/>
                        <a:pt x="1033851" y="630066"/>
                        <a:pt x="1035756" y="628161"/>
                      </a:cubicBezTo>
                      <a:lnTo>
                        <a:pt x="1023374" y="627209"/>
                      </a:lnTo>
                      <a:lnTo>
                        <a:pt x="1023374" y="628161"/>
                      </a:lnTo>
                      <a:lnTo>
                        <a:pt x="1003371" y="625304"/>
                      </a:lnTo>
                      <a:lnTo>
                        <a:pt x="990036" y="729126"/>
                      </a:lnTo>
                      <a:lnTo>
                        <a:pt x="972891" y="714839"/>
                      </a:lnTo>
                      <a:lnTo>
                        <a:pt x="975749" y="691026"/>
                      </a:lnTo>
                      <a:cubicBezTo>
                        <a:pt x="970986" y="693884"/>
                        <a:pt x="966224" y="696741"/>
                        <a:pt x="960509" y="697694"/>
                      </a:cubicBezTo>
                      <a:cubicBezTo>
                        <a:pt x="955746" y="699599"/>
                        <a:pt x="950031" y="699599"/>
                        <a:pt x="946221" y="699599"/>
                      </a:cubicBezTo>
                      <a:cubicBezTo>
                        <a:pt x="937649" y="698646"/>
                        <a:pt x="929076" y="692931"/>
                        <a:pt x="921456" y="683406"/>
                      </a:cubicBezTo>
                      <a:cubicBezTo>
                        <a:pt x="913836" y="673881"/>
                        <a:pt x="910026" y="665309"/>
                        <a:pt x="910979" y="657689"/>
                      </a:cubicBezTo>
                      <a:cubicBezTo>
                        <a:pt x="911931" y="651021"/>
                        <a:pt x="915741" y="645306"/>
                        <a:pt x="921456" y="641496"/>
                      </a:cubicBezTo>
                      <a:cubicBezTo>
                        <a:pt x="928124" y="637686"/>
                        <a:pt x="935744" y="635781"/>
                        <a:pt x="943364" y="636734"/>
                      </a:cubicBezTo>
                      <a:cubicBezTo>
                        <a:pt x="950984" y="637686"/>
                        <a:pt x="957651" y="640544"/>
                        <a:pt x="963366" y="645306"/>
                      </a:cubicBezTo>
                      <a:cubicBezTo>
                        <a:pt x="970034" y="650069"/>
                        <a:pt x="974796" y="656736"/>
                        <a:pt x="979559" y="664356"/>
                      </a:cubicBezTo>
                      <a:lnTo>
                        <a:pt x="985274" y="623399"/>
                      </a:lnTo>
                      <a:lnTo>
                        <a:pt x="908121" y="613874"/>
                      </a:lnTo>
                      <a:lnTo>
                        <a:pt x="907169" y="612921"/>
                      </a:lnTo>
                      <a:lnTo>
                        <a:pt x="893834" y="610064"/>
                      </a:lnTo>
                      <a:lnTo>
                        <a:pt x="875736" y="712934"/>
                      </a:lnTo>
                      <a:lnTo>
                        <a:pt x="858591" y="697694"/>
                      </a:lnTo>
                      <a:lnTo>
                        <a:pt x="874784" y="606254"/>
                      </a:lnTo>
                      <a:lnTo>
                        <a:pt x="855734" y="603396"/>
                      </a:lnTo>
                      <a:lnTo>
                        <a:pt x="848114" y="587204"/>
                      </a:lnTo>
                      <a:lnTo>
                        <a:pt x="883356" y="593871"/>
                      </a:lnTo>
                      <a:cubicBezTo>
                        <a:pt x="881451" y="588156"/>
                        <a:pt x="880499" y="583394"/>
                        <a:pt x="879546" y="580536"/>
                      </a:cubicBezTo>
                      <a:cubicBezTo>
                        <a:pt x="878594" y="576726"/>
                        <a:pt x="878594" y="573869"/>
                        <a:pt x="878594" y="571011"/>
                      </a:cubicBezTo>
                      <a:cubicBezTo>
                        <a:pt x="880499" y="561486"/>
                        <a:pt x="885261" y="553866"/>
                        <a:pt x="893834" y="548151"/>
                      </a:cubicBezTo>
                      <a:cubicBezTo>
                        <a:pt x="902406" y="542436"/>
                        <a:pt x="911931" y="540531"/>
                        <a:pt x="922409" y="542436"/>
                      </a:cubicBezTo>
                      <a:cubicBezTo>
                        <a:pt x="930981" y="544341"/>
                        <a:pt x="939554" y="550056"/>
                        <a:pt x="948126" y="560534"/>
                      </a:cubicBezTo>
                      <a:cubicBezTo>
                        <a:pt x="957651" y="571964"/>
                        <a:pt x="967176" y="586251"/>
                        <a:pt x="975749" y="603396"/>
                      </a:cubicBezTo>
                      <a:lnTo>
                        <a:pt x="970034" y="606254"/>
                      </a:lnTo>
                      <a:cubicBezTo>
                        <a:pt x="964319" y="593871"/>
                        <a:pt x="957651" y="582441"/>
                        <a:pt x="949079" y="573869"/>
                      </a:cubicBezTo>
                      <a:cubicBezTo>
                        <a:pt x="941459" y="565296"/>
                        <a:pt x="932886" y="560534"/>
                        <a:pt x="924314" y="559581"/>
                      </a:cubicBezTo>
                      <a:cubicBezTo>
                        <a:pt x="916694" y="558629"/>
                        <a:pt x="909074" y="559581"/>
                        <a:pt x="902406" y="564344"/>
                      </a:cubicBezTo>
                      <a:cubicBezTo>
                        <a:pt x="895739" y="569106"/>
                        <a:pt x="891929" y="574821"/>
                        <a:pt x="890024" y="582441"/>
                      </a:cubicBezTo>
                      <a:cubicBezTo>
                        <a:pt x="889071" y="588156"/>
                        <a:pt x="889071" y="591966"/>
                        <a:pt x="889071" y="594824"/>
                      </a:cubicBezTo>
                      <a:lnTo>
                        <a:pt x="904311" y="597681"/>
                      </a:lnTo>
                      <a:lnTo>
                        <a:pt x="905264" y="598634"/>
                      </a:lnTo>
                      <a:lnTo>
                        <a:pt x="1013849" y="612921"/>
                      </a:lnTo>
                      <a:lnTo>
                        <a:pt x="1013849" y="612921"/>
                      </a:lnTo>
                      <a:lnTo>
                        <a:pt x="1092906" y="618636"/>
                      </a:lnTo>
                      <a:lnTo>
                        <a:pt x="1093859" y="619589"/>
                      </a:lnTo>
                      <a:lnTo>
                        <a:pt x="1204349" y="621494"/>
                      </a:lnTo>
                      <a:lnTo>
                        <a:pt x="1214826" y="635781"/>
                      </a:lnTo>
                      <a:lnTo>
                        <a:pt x="1193871" y="634829"/>
                      </a:lnTo>
                      <a:close/>
                      <a:moveTo>
                        <a:pt x="1911104" y="313836"/>
                      </a:moveTo>
                      <a:cubicBezTo>
                        <a:pt x="1915866" y="312884"/>
                        <a:pt x="1919676" y="312884"/>
                        <a:pt x="1923486" y="312884"/>
                      </a:cubicBezTo>
                      <a:cubicBezTo>
                        <a:pt x="1933011" y="312884"/>
                        <a:pt x="1937774" y="315741"/>
                        <a:pt x="1940631" y="324314"/>
                      </a:cubicBezTo>
                      <a:cubicBezTo>
                        <a:pt x="1945394" y="336696"/>
                        <a:pt x="1934916" y="346221"/>
                        <a:pt x="1916819" y="360509"/>
                      </a:cubicBezTo>
                      <a:cubicBezTo>
                        <a:pt x="1914914" y="361461"/>
                        <a:pt x="1913961" y="362414"/>
                        <a:pt x="1912056" y="364319"/>
                      </a:cubicBezTo>
                      <a:cubicBezTo>
                        <a:pt x="1911104" y="357651"/>
                        <a:pt x="1908246" y="351936"/>
                        <a:pt x="1907294" y="345269"/>
                      </a:cubicBezTo>
                      <a:cubicBezTo>
                        <a:pt x="1904436" y="334791"/>
                        <a:pt x="1900626" y="323361"/>
                        <a:pt x="1900626" y="314789"/>
                      </a:cubicBezTo>
                      <a:cubicBezTo>
                        <a:pt x="1903484" y="314789"/>
                        <a:pt x="1907294" y="313836"/>
                        <a:pt x="1911104" y="313836"/>
                      </a:cubicBezTo>
                      <a:close/>
                      <a:moveTo>
                        <a:pt x="1933964" y="540531"/>
                      </a:moveTo>
                      <a:cubicBezTo>
                        <a:pt x="1934916" y="543389"/>
                        <a:pt x="1935869" y="545294"/>
                        <a:pt x="1934916" y="547199"/>
                      </a:cubicBezTo>
                      <a:cubicBezTo>
                        <a:pt x="1933964" y="550056"/>
                        <a:pt x="1933011" y="551009"/>
                        <a:pt x="1931106" y="551961"/>
                      </a:cubicBezTo>
                      <a:cubicBezTo>
                        <a:pt x="1925391" y="554819"/>
                        <a:pt x="1917771" y="553866"/>
                        <a:pt x="1908246" y="549104"/>
                      </a:cubicBezTo>
                      <a:cubicBezTo>
                        <a:pt x="1898721" y="544341"/>
                        <a:pt x="1892054" y="539579"/>
                        <a:pt x="1889196" y="533864"/>
                      </a:cubicBezTo>
                      <a:cubicBezTo>
                        <a:pt x="1888244" y="532911"/>
                        <a:pt x="1889196" y="531006"/>
                        <a:pt x="1890149" y="530054"/>
                      </a:cubicBezTo>
                      <a:cubicBezTo>
                        <a:pt x="1891101" y="528149"/>
                        <a:pt x="1893006" y="527196"/>
                        <a:pt x="1894911" y="526244"/>
                      </a:cubicBezTo>
                      <a:lnTo>
                        <a:pt x="1904436" y="521481"/>
                      </a:lnTo>
                      <a:lnTo>
                        <a:pt x="1889196" y="488144"/>
                      </a:lnTo>
                      <a:lnTo>
                        <a:pt x="1871099" y="496716"/>
                      </a:lnTo>
                      <a:lnTo>
                        <a:pt x="1871099" y="496716"/>
                      </a:lnTo>
                      <a:lnTo>
                        <a:pt x="1867289" y="498621"/>
                      </a:lnTo>
                      <a:lnTo>
                        <a:pt x="1866336" y="499574"/>
                      </a:lnTo>
                      <a:lnTo>
                        <a:pt x="1866336" y="499574"/>
                      </a:lnTo>
                      <a:lnTo>
                        <a:pt x="1832999" y="511956"/>
                      </a:lnTo>
                      <a:cubicBezTo>
                        <a:pt x="1837761" y="514814"/>
                        <a:pt x="1841571" y="517671"/>
                        <a:pt x="1844429" y="520529"/>
                      </a:cubicBezTo>
                      <a:cubicBezTo>
                        <a:pt x="1847286" y="523386"/>
                        <a:pt x="1850144" y="527196"/>
                        <a:pt x="1851096" y="530054"/>
                      </a:cubicBezTo>
                      <a:cubicBezTo>
                        <a:pt x="1852049" y="532911"/>
                        <a:pt x="1852049" y="535769"/>
                        <a:pt x="1851096" y="539579"/>
                      </a:cubicBezTo>
                      <a:cubicBezTo>
                        <a:pt x="1850144" y="543389"/>
                        <a:pt x="1848239" y="546246"/>
                        <a:pt x="1846334" y="550056"/>
                      </a:cubicBezTo>
                      <a:cubicBezTo>
                        <a:pt x="1855859" y="548151"/>
                        <a:pt x="1865384" y="549104"/>
                        <a:pt x="1873004" y="551961"/>
                      </a:cubicBezTo>
                      <a:cubicBezTo>
                        <a:pt x="1880624" y="554819"/>
                        <a:pt x="1886339" y="560534"/>
                        <a:pt x="1889196" y="567201"/>
                      </a:cubicBezTo>
                      <a:cubicBezTo>
                        <a:pt x="1893006" y="575774"/>
                        <a:pt x="1892054" y="585299"/>
                        <a:pt x="1886339" y="593871"/>
                      </a:cubicBezTo>
                      <a:cubicBezTo>
                        <a:pt x="1880624" y="603396"/>
                        <a:pt x="1872051" y="610064"/>
                        <a:pt x="1861574" y="613874"/>
                      </a:cubicBezTo>
                      <a:cubicBezTo>
                        <a:pt x="1852049" y="617684"/>
                        <a:pt x="1840619" y="615779"/>
                        <a:pt x="1827284" y="609111"/>
                      </a:cubicBezTo>
                      <a:cubicBezTo>
                        <a:pt x="1813949" y="602444"/>
                        <a:pt x="1805376" y="593871"/>
                        <a:pt x="1801566" y="583394"/>
                      </a:cubicBezTo>
                      <a:cubicBezTo>
                        <a:pt x="1799661" y="578631"/>
                        <a:pt x="1800614" y="572916"/>
                        <a:pt x="1803471" y="567201"/>
                      </a:cubicBezTo>
                      <a:cubicBezTo>
                        <a:pt x="1807281" y="561486"/>
                        <a:pt x="1812044" y="556724"/>
                        <a:pt x="1818711" y="551961"/>
                      </a:cubicBezTo>
                      <a:cubicBezTo>
                        <a:pt x="1824426" y="549104"/>
                        <a:pt x="1828236" y="544341"/>
                        <a:pt x="1831094" y="539579"/>
                      </a:cubicBezTo>
                      <a:cubicBezTo>
                        <a:pt x="1833951" y="534816"/>
                        <a:pt x="1834904" y="531006"/>
                        <a:pt x="1832999" y="527196"/>
                      </a:cubicBezTo>
                      <a:cubicBezTo>
                        <a:pt x="1832046" y="524339"/>
                        <a:pt x="1830141" y="521481"/>
                        <a:pt x="1828236" y="519576"/>
                      </a:cubicBezTo>
                      <a:cubicBezTo>
                        <a:pt x="1826331" y="517671"/>
                        <a:pt x="1825379" y="515766"/>
                        <a:pt x="1822521" y="514814"/>
                      </a:cubicBezTo>
                      <a:lnTo>
                        <a:pt x="1772039" y="533864"/>
                      </a:lnTo>
                      <a:lnTo>
                        <a:pt x="1772039" y="533864"/>
                      </a:lnTo>
                      <a:lnTo>
                        <a:pt x="1757751" y="538626"/>
                      </a:lnTo>
                      <a:lnTo>
                        <a:pt x="1791089" y="637686"/>
                      </a:lnTo>
                      <a:lnTo>
                        <a:pt x="1769181" y="632924"/>
                      </a:lnTo>
                      <a:lnTo>
                        <a:pt x="1739654" y="545294"/>
                      </a:lnTo>
                      <a:lnTo>
                        <a:pt x="1726319" y="550056"/>
                      </a:lnTo>
                      <a:lnTo>
                        <a:pt x="1727271" y="551009"/>
                      </a:lnTo>
                      <a:lnTo>
                        <a:pt x="1708221" y="556724"/>
                      </a:lnTo>
                      <a:lnTo>
                        <a:pt x="1737749" y="657689"/>
                      </a:lnTo>
                      <a:lnTo>
                        <a:pt x="1715841" y="651974"/>
                      </a:lnTo>
                      <a:lnTo>
                        <a:pt x="1708221" y="627209"/>
                      </a:lnTo>
                      <a:cubicBezTo>
                        <a:pt x="1707269" y="630066"/>
                        <a:pt x="1705364" y="631971"/>
                        <a:pt x="1702506" y="633876"/>
                      </a:cubicBezTo>
                      <a:cubicBezTo>
                        <a:pt x="1699649" y="635781"/>
                        <a:pt x="1696791" y="637686"/>
                        <a:pt x="1693934" y="638639"/>
                      </a:cubicBezTo>
                      <a:cubicBezTo>
                        <a:pt x="1685361" y="641496"/>
                        <a:pt x="1675836" y="640544"/>
                        <a:pt x="1665359" y="635781"/>
                      </a:cubicBezTo>
                      <a:cubicBezTo>
                        <a:pt x="1654881" y="631971"/>
                        <a:pt x="1648214" y="626256"/>
                        <a:pt x="1646309" y="619589"/>
                      </a:cubicBezTo>
                      <a:lnTo>
                        <a:pt x="1633926" y="578631"/>
                      </a:lnTo>
                      <a:lnTo>
                        <a:pt x="1622496" y="582441"/>
                      </a:lnTo>
                      <a:lnTo>
                        <a:pt x="1621544" y="581489"/>
                      </a:lnTo>
                      <a:lnTo>
                        <a:pt x="1607256" y="585299"/>
                      </a:lnTo>
                      <a:lnTo>
                        <a:pt x="1632021" y="687216"/>
                      </a:lnTo>
                      <a:lnTo>
                        <a:pt x="1611066" y="680549"/>
                      </a:lnTo>
                      <a:lnTo>
                        <a:pt x="1589159" y="590061"/>
                      </a:lnTo>
                      <a:lnTo>
                        <a:pt x="1574871" y="593871"/>
                      </a:lnTo>
                      <a:lnTo>
                        <a:pt x="1575824" y="594824"/>
                      </a:lnTo>
                      <a:lnTo>
                        <a:pt x="1555821" y="598634"/>
                      </a:lnTo>
                      <a:lnTo>
                        <a:pt x="1574871" y="701504"/>
                      </a:lnTo>
                      <a:lnTo>
                        <a:pt x="1553916" y="692931"/>
                      </a:lnTo>
                      <a:lnTo>
                        <a:pt x="1551059" y="676739"/>
                      </a:lnTo>
                      <a:cubicBezTo>
                        <a:pt x="1548201" y="682454"/>
                        <a:pt x="1543439" y="686264"/>
                        <a:pt x="1537724" y="690074"/>
                      </a:cubicBezTo>
                      <a:cubicBezTo>
                        <a:pt x="1531056" y="693884"/>
                        <a:pt x="1524389" y="696741"/>
                        <a:pt x="1516769" y="697694"/>
                      </a:cubicBezTo>
                      <a:cubicBezTo>
                        <a:pt x="1508196" y="699599"/>
                        <a:pt x="1499624" y="697694"/>
                        <a:pt x="1490099" y="692931"/>
                      </a:cubicBezTo>
                      <a:cubicBezTo>
                        <a:pt x="1480574" y="688169"/>
                        <a:pt x="1474859" y="682454"/>
                        <a:pt x="1473906" y="676739"/>
                      </a:cubicBezTo>
                      <a:cubicBezTo>
                        <a:pt x="1473906" y="675786"/>
                        <a:pt x="1473906" y="673881"/>
                        <a:pt x="1474859" y="671976"/>
                      </a:cubicBezTo>
                      <a:cubicBezTo>
                        <a:pt x="1475811" y="670071"/>
                        <a:pt x="1476764" y="668166"/>
                        <a:pt x="1478669" y="666261"/>
                      </a:cubicBezTo>
                      <a:cubicBezTo>
                        <a:pt x="1472954" y="664356"/>
                        <a:pt x="1467239" y="661499"/>
                        <a:pt x="1463429" y="657689"/>
                      </a:cubicBezTo>
                      <a:cubicBezTo>
                        <a:pt x="1459619" y="653879"/>
                        <a:pt x="1456761" y="650069"/>
                        <a:pt x="1455809" y="646259"/>
                      </a:cubicBezTo>
                      <a:cubicBezTo>
                        <a:pt x="1454856" y="641496"/>
                        <a:pt x="1455809" y="636734"/>
                        <a:pt x="1459619" y="633876"/>
                      </a:cubicBezTo>
                      <a:cubicBezTo>
                        <a:pt x="1462476" y="630066"/>
                        <a:pt x="1466286" y="628161"/>
                        <a:pt x="1472001" y="626256"/>
                      </a:cubicBezTo>
                      <a:lnTo>
                        <a:pt x="1495814" y="621494"/>
                      </a:lnTo>
                      <a:lnTo>
                        <a:pt x="1493909" y="610064"/>
                      </a:lnTo>
                      <a:lnTo>
                        <a:pt x="1443426" y="619589"/>
                      </a:lnTo>
                      <a:lnTo>
                        <a:pt x="1443426" y="619589"/>
                      </a:lnTo>
                      <a:lnTo>
                        <a:pt x="1429139" y="621494"/>
                      </a:lnTo>
                      <a:lnTo>
                        <a:pt x="1441521" y="725316"/>
                      </a:lnTo>
                      <a:lnTo>
                        <a:pt x="1421519" y="715791"/>
                      </a:lnTo>
                      <a:lnTo>
                        <a:pt x="1418661" y="691979"/>
                      </a:lnTo>
                      <a:cubicBezTo>
                        <a:pt x="1414851" y="696741"/>
                        <a:pt x="1410089" y="699599"/>
                        <a:pt x="1405326" y="702456"/>
                      </a:cubicBezTo>
                      <a:cubicBezTo>
                        <a:pt x="1400564" y="705314"/>
                        <a:pt x="1395801" y="707219"/>
                        <a:pt x="1391991" y="707219"/>
                      </a:cubicBezTo>
                      <a:cubicBezTo>
                        <a:pt x="1383419" y="708171"/>
                        <a:pt x="1373894" y="705314"/>
                        <a:pt x="1363416" y="697694"/>
                      </a:cubicBezTo>
                      <a:cubicBezTo>
                        <a:pt x="1353891" y="690074"/>
                        <a:pt x="1348176" y="683406"/>
                        <a:pt x="1347224" y="674834"/>
                      </a:cubicBezTo>
                      <a:cubicBezTo>
                        <a:pt x="1346271" y="668166"/>
                        <a:pt x="1348176" y="661499"/>
                        <a:pt x="1353891" y="656736"/>
                      </a:cubicBezTo>
                      <a:cubicBezTo>
                        <a:pt x="1359606" y="651021"/>
                        <a:pt x="1366274" y="648164"/>
                        <a:pt x="1373894" y="647211"/>
                      </a:cubicBezTo>
                      <a:cubicBezTo>
                        <a:pt x="1381514" y="646259"/>
                        <a:pt x="1388181" y="647211"/>
                        <a:pt x="1395801" y="651021"/>
                      </a:cubicBezTo>
                      <a:cubicBezTo>
                        <a:pt x="1403421" y="653879"/>
                        <a:pt x="1410089" y="658641"/>
                        <a:pt x="1415804" y="665309"/>
                      </a:cubicBezTo>
                      <a:lnTo>
                        <a:pt x="1411041" y="624351"/>
                      </a:lnTo>
                      <a:lnTo>
                        <a:pt x="1333889" y="633876"/>
                      </a:lnTo>
                      <a:lnTo>
                        <a:pt x="1332936" y="632924"/>
                      </a:lnTo>
                      <a:lnTo>
                        <a:pt x="1318649" y="633876"/>
                      </a:lnTo>
                      <a:lnTo>
                        <a:pt x="1326269" y="738651"/>
                      </a:lnTo>
                      <a:lnTo>
                        <a:pt x="1306266" y="728174"/>
                      </a:lnTo>
                      <a:lnTo>
                        <a:pt x="1299599" y="635781"/>
                      </a:lnTo>
                      <a:lnTo>
                        <a:pt x="1280549" y="636734"/>
                      </a:lnTo>
                      <a:lnTo>
                        <a:pt x="1269119" y="623399"/>
                      </a:lnTo>
                      <a:lnTo>
                        <a:pt x="1304361" y="620541"/>
                      </a:lnTo>
                      <a:cubicBezTo>
                        <a:pt x="1301504" y="615779"/>
                        <a:pt x="1298646" y="611969"/>
                        <a:pt x="1297694" y="608159"/>
                      </a:cubicBezTo>
                      <a:cubicBezTo>
                        <a:pt x="1295789" y="604349"/>
                        <a:pt x="1294836" y="601491"/>
                        <a:pt x="1294836" y="599586"/>
                      </a:cubicBezTo>
                      <a:cubicBezTo>
                        <a:pt x="1293884" y="590061"/>
                        <a:pt x="1297694" y="581489"/>
                        <a:pt x="1304361" y="573869"/>
                      </a:cubicBezTo>
                      <a:cubicBezTo>
                        <a:pt x="1311029" y="566249"/>
                        <a:pt x="1319601" y="562439"/>
                        <a:pt x="1330079" y="561486"/>
                      </a:cubicBezTo>
                      <a:cubicBezTo>
                        <a:pt x="1338651" y="560534"/>
                        <a:pt x="1348176" y="564344"/>
                        <a:pt x="1359606" y="572916"/>
                      </a:cubicBezTo>
                      <a:cubicBezTo>
                        <a:pt x="1371989" y="581489"/>
                        <a:pt x="1384371" y="592919"/>
                        <a:pt x="1396754" y="608159"/>
                      </a:cubicBezTo>
                      <a:lnTo>
                        <a:pt x="1391991" y="611969"/>
                      </a:lnTo>
                      <a:cubicBezTo>
                        <a:pt x="1383419" y="600539"/>
                        <a:pt x="1373894" y="591966"/>
                        <a:pt x="1364369" y="585299"/>
                      </a:cubicBezTo>
                      <a:cubicBezTo>
                        <a:pt x="1354844" y="579584"/>
                        <a:pt x="1345319" y="576726"/>
                        <a:pt x="1337699" y="576726"/>
                      </a:cubicBezTo>
                      <a:cubicBezTo>
                        <a:pt x="1330079" y="577679"/>
                        <a:pt x="1322459" y="580536"/>
                        <a:pt x="1316744" y="587204"/>
                      </a:cubicBezTo>
                      <a:cubicBezTo>
                        <a:pt x="1311029" y="592919"/>
                        <a:pt x="1309124" y="599586"/>
                        <a:pt x="1309124" y="608159"/>
                      </a:cubicBezTo>
                      <a:cubicBezTo>
                        <a:pt x="1309124" y="613874"/>
                        <a:pt x="1310076" y="617684"/>
                        <a:pt x="1311029" y="619589"/>
                      </a:cubicBezTo>
                      <a:lnTo>
                        <a:pt x="1326269" y="618636"/>
                      </a:lnTo>
                      <a:lnTo>
                        <a:pt x="1327221" y="619589"/>
                      </a:lnTo>
                      <a:lnTo>
                        <a:pt x="1436759" y="607206"/>
                      </a:lnTo>
                      <a:lnTo>
                        <a:pt x="1437711" y="608159"/>
                      </a:lnTo>
                      <a:lnTo>
                        <a:pt x="1558679" y="585299"/>
                      </a:lnTo>
                      <a:lnTo>
                        <a:pt x="1558679" y="585299"/>
                      </a:lnTo>
                      <a:lnTo>
                        <a:pt x="1615829" y="571011"/>
                      </a:lnTo>
                      <a:lnTo>
                        <a:pt x="1616781" y="571964"/>
                      </a:lnTo>
                      <a:lnTo>
                        <a:pt x="1709174" y="545294"/>
                      </a:lnTo>
                      <a:lnTo>
                        <a:pt x="1744416" y="533864"/>
                      </a:lnTo>
                      <a:cubicBezTo>
                        <a:pt x="1737749" y="524339"/>
                        <a:pt x="1731081" y="516719"/>
                        <a:pt x="1722509" y="511956"/>
                      </a:cubicBezTo>
                      <a:cubicBezTo>
                        <a:pt x="1713936" y="507194"/>
                        <a:pt x="1706316" y="506241"/>
                        <a:pt x="1699649" y="509099"/>
                      </a:cubicBezTo>
                      <a:cubicBezTo>
                        <a:pt x="1694886" y="511004"/>
                        <a:pt x="1691076" y="513861"/>
                        <a:pt x="1689171" y="519576"/>
                      </a:cubicBezTo>
                      <a:cubicBezTo>
                        <a:pt x="1687266" y="524339"/>
                        <a:pt x="1687266" y="530054"/>
                        <a:pt x="1689171" y="535769"/>
                      </a:cubicBezTo>
                      <a:cubicBezTo>
                        <a:pt x="1690124" y="537674"/>
                        <a:pt x="1691076" y="540531"/>
                        <a:pt x="1692981" y="542436"/>
                      </a:cubicBezTo>
                      <a:cubicBezTo>
                        <a:pt x="1694886" y="544341"/>
                        <a:pt x="1696791" y="546246"/>
                        <a:pt x="1699649" y="548151"/>
                      </a:cubicBezTo>
                      <a:lnTo>
                        <a:pt x="1692981" y="550056"/>
                      </a:lnTo>
                      <a:cubicBezTo>
                        <a:pt x="1689171" y="548151"/>
                        <a:pt x="1685361" y="544341"/>
                        <a:pt x="1682504" y="540531"/>
                      </a:cubicBezTo>
                      <a:cubicBezTo>
                        <a:pt x="1679646" y="535769"/>
                        <a:pt x="1676789" y="531959"/>
                        <a:pt x="1675836" y="527196"/>
                      </a:cubicBezTo>
                      <a:cubicBezTo>
                        <a:pt x="1672979" y="519576"/>
                        <a:pt x="1673931" y="512909"/>
                        <a:pt x="1676789" y="505289"/>
                      </a:cubicBezTo>
                      <a:cubicBezTo>
                        <a:pt x="1679646" y="498621"/>
                        <a:pt x="1685361" y="493859"/>
                        <a:pt x="1692029" y="491001"/>
                      </a:cubicBezTo>
                      <a:cubicBezTo>
                        <a:pt x="1701554" y="488144"/>
                        <a:pt x="1712031" y="490049"/>
                        <a:pt x="1722509" y="497669"/>
                      </a:cubicBezTo>
                      <a:cubicBezTo>
                        <a:pt x="1733939" y="505289"/>
                        <a:pt x="1743464" y="516719"/>
                        <a:pt x="1752036" y="531006"/>
                      </a:cubicBezTo>
                      <a:lnTo>
                        <a:pt x="1765371" y="526244"/>
                      </a:lnTo>
                      <a:lnTo>
                        <a:pt x="1766324" y="526244"/>
                      </a:lnTo>
                      <a:lnTo>
                        <a:pt x="1859669" y="491001"/>
                      </a:lnTo>
                      <a:lnTo>
                        <a:pt x="1859669" y="491001"/>
                      </a:lnTo>
                      <a:lnTo>
                        <a:pt x="1962539" y="445281"/>
                      </a:lnTo>
                      <a:lnTo>
                        <a:pt x="1977779" y="453854"/>
                      </a:lnTo>
                      <a:lnTo>
                        <a:pt x="1959681" y="462426"/>
                      </a:lnTo>
                      <a:lnTo>
                        <a:pt x="2002544" y="557676"/>
                      </a:lnTo>
                      <a:lnTo>
                        <a:pt x="1980636" y="554819"/>
                      </a:lnTo>
                      <a:lnTo>
                        <a:pt x="1964444" y="518624"/>
                      </a:lnTo>
                      <a:lnTo>
                        <a:pt x="1932059" y="532911"/>
                      </a:lnTo>
                      <a:lnTo>
                        <a:pt x="1933964" y="540531"/>
                      </a:lnTo>
                      <a:close/>
                      <a:moveTo>
                        <a:pt x="2038739" y="575774"/>
                      </a:moveTo>
                      <a:lnTo>
                        <a:pt x="2006354" y="565296"/>
                      </a:lnTo>
                      <a:cubicBezTo>
                        <a:pt x="2004449" y="564344"/>
                        <a:pt x="2001591" y="564344"/>
                        <a:pt x="1999686" y="563391"/>
                      </a:cubicBezTo>
                      <a:cubicBezTo>
                        <a:pt x="1997781" y="563391"/>
                        <a:pt x="1995876" y="563391"/>
                        <a:pt x="1994924" y="563391"/>
                      </a:cubicBezTo>
                      <a:cubicBezTo>
                        <a:pt x="1993971" y="564344"/>
                        <a:pt x="1992066" y="565296"/>
                        <a:pt x="1991114" y="566249"/>
                      </a:cubicBezTo>
                      <a:cubicBezTo>
                        <a:pt x="1990161" y="567201"/>
                        <a:pt x="1988256" y="570059"/>
                        <a:pt x="1986351" y="572916"/>
                      </a:cubicBezTo>
                      <a:lnTo>
                        <a:pt x="1974921" y="566249"/>
                      </a:lnTo>
                      <a:cubicBezTo>
                        <a:pt x="1976826" y="564344"/>
                        <a:pt x="1978731" y="561486"/>
                        <a:pt x="1980636" y="559581"/>
                      </a:cubicBezTo>
                      <a:cubicBezTo>
                        <a:pt x="1982541" y="557676"/>
                        <a:pt x="1984446" y="556724"/>
                        <a:pt x="1985399" y="555771"/>
                      </a:cubicBezTo>
                      <a:cubicBezTo>
                        <a:pt x="1987304" y="554819"/>
                        <a:pt x="1988256" y="554819"/>
                        <a:pt x="1989209" y="554819"/>
                      </a:cubicBezTo>
                      <a:cubicBezTo>
                        <a:pt x="1990161" y="554819"/>
                        <a:pt x="1992066" y="554819"/>
                        <a:pt x="1993971" y="555771"/>
                      </a:cubicBezTo>
                      <a:lnTo>
                        <a:pt x="2041596" y="569106"/>
                      </a:lnTo>
                      <a:lnTo>
                        <a:pt x="2038739" y="575774"/>
                      </a:lnTo>
                      <a:close/>
                      <a:moveTo>
                        <a:pt x="2137799" y="166199"/>
                      </a:moveTo>
                      <a:cubicBezTo>
                        <a:pt x="2145419" y="97619"/>
                        <a:pt x="2173041" y="21419"/>
                        <a:pt x="2254004" y="16656"/>
                      </a:cubicBezTo>
                      <a:cubicBezTo>
                        <a:pt x="2271149" y="16656"/>
                        <a:pt x="2273054" y="24276"/>
                        <a:pt x="2274006" y="26181"/>
                      </a:cubicBezTo>
                      <a:cubicBezTo>
                        <a:pt x="2278769" y="50946"/>
                        <a:pt x="2227334" y="115716"/>
                        <a:pt x="2137799" y="166199"/>
                      </a:cubicBezTo>
                      <a:close/>
                      <a:moveTo>
                        <a:pt x="2346396" y="591014"/>
                      </a:moveTo>
                      <a:cubicBezTo>
                        <a:pt x="2327346" y="553866"/>
                        <a:pt x="2289246" y="499574"/>
                        <a:pt x="2254956" y="497669"/>
                      </a:cubicBezTo>
                      <a:cubicBezTo>
                        <a:pt x="2246384" y="496716"/>
                        <a:pt x="2233049" y="499574"/>
                        <a:pt x="2222571" y="515766"/>
                      </a:cubicBezTo>
                      <a:cubicBezTo>
                        <a:pt x="2218761" y="522434"/>
                        <a:pt x="2214951" y="530054"/>
                        <a:pt x="2211141" y="537674"/>
                      </a:cubicBezTo>
                      <a:cubicBezTo>
                        <a:pt x="2207331" y="493859"/>
                        <a:pt x="2194949" y="451949"/>
                        <a:pt x="2181614" y="412896"/>
                      </a:cubicBezTo>
                      <a:cubicBezTo>
                        <a:pt x="2219714" y="397656"/>
                        <a:pt x="2254004" y="379559"/>
                        <a:pt x="2285436" y="358604"/>
                      </a:cubicBezTo>
                      <a:cubicBezTo>
                        <a:pt x="2293056" y="375749"/>
                        <a:pt x="2300676" y="391941"/>
                        <a:pt x="2309249" y="408134"/>
                      </a:cubicBezTo>
                      <a:cubicBezTo>
                        <a:pt x="2323536" y="435756"/>
                        <a:pt x="2338776" y="465284"/>
                        <a:pt x="2346396" y="496716"/>
                      </a:cubicBezTo>
                      <a:cubicBezTo>
                        <a:pt x="2350206" y="515766"/>
                        <a:pt x="2350206" y="568154"/>
                        <a:pt x="2346396" y="59101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7891" name="Google Shape;7891;ge48d01fb7f_0_3415"/>
          <p:cNvSpPr/>
          <p:nvPr/>
        </p:nvSpPr>
        <p:spPr>
          <a:xfrm>
            <a:off x="-522" y="-3150568"/>
            <a:ext cx="794084" cy="14164521"/>
          </a:xfrm>
          <a:custGeom>
            <a:avLst/>
            <a:gdLst/>
            <a:ahLst/>
            <a:cxnLst/>
            <a:rect l="l" t="t" r="r" b="b"/>
            <a:pathLst>
              <a:path w="794084" h="14164521" extrusionOk="0">
                <a:moveTo>
                  <a:pt x="652655" y="7943935"/>
                </a:moveTo>
                <a:lnTo>
                  <a:pt x="650770" y="7944316"/>
                </a:lnTo>
                <a:lnTo>
                  <a:pt x="650770" y="7944316"/>
                </a:lnTo>
                <a:lnTo>
                  <a:pt x="652655" y="7943935"/>
                </a:lnTo>
                <a:close/>
                <a:moveTo>
                  <a:pt x="0" y="2381"/>
                </a:moveTo>
                <a:lnTo>
                  <a:pt x="794084" y="0"/>
                </a:lnTo>
                <a:lnTo>
                  <a:pt x="792386" y="6521110"/>
                </a:lnTo>
                <a:lnTo>
                  <a:pt x="792695" y="6521110"/>
                </a:lnTo>
                <a:lnTo>
                  <a:pt x="792695" y="6940210"/>
                </a:lnTo>
                <a:lnTo>
                  <a:pt x="792428" y="6940210"/>
                </a:lnTo>
                <a:cubicBezTo>
                  <a:pt x="792430" y="6950301"/>
                  <a:pt x="792433" y="6960393"/>
                  <a:pt x="792435" y="6970484"/>
                </a:cubicBezTo>
                <a:lnTo>
                  <a:pt x="785164" y="7006498"/>
                </a:lnTo>
                <a:cubicBezTo>
                  <a:pt x="777887" y="7023703"/>
                  <a:pt x="767356" y="7039198"/>
                  <a:pt x="754344" y="7052210"/>
                </a:cubicBezTo>
                <a:cubicBezTo>
                  <a:pt x="719662" y="7075911"/>
                  <a:pt x="708791" y="7075801"/>
                  <a:pt x="686015" y="7087596"/>
                </a:cubicBezTo>
                <a:lnTo>
                  <a:pt x="653151" y="7094231"/>
                </a:lnTo>
                <a:lnTo>
                  <a:pt x="653151" y="7094231"/>
                </a:lnTo>
                <a:lnTo>
                  <a:pt x="686015" y="7087596"/>
                </a:lnTo>
                <a:lnTo>
                  <a:pt x="620390" y="7107967"/>
                </a:lnTo>
                <a:cubicBezTo>
                  <a:pt x="460230" y="7175709"/>
                  <a:pt x="347851" y="7334297"/>
                  <a:pt x="347851" y="7519133"/>
                </a:cubicBezTo>
                <a:cubicBezTo>
                  <a:pt x="347851" y="7703969"/>
                  <a:pt x="460230" y="7862557"/>
                  <a:pt x="620390" y="7930299"/>
                </a:cubicBezTo>
                <a:lnTo>
                  <a:pt x="686015" y="7950670"/>
                </a:lnTo>
                <a:lnTo>
                  <a:pt x="704152" y="7956300"/>
                </a:lnTo>
                <a:lnTo>
                  <a:pt x="754344" y="7986056"/>
                </a:lnTo>
                <a:cubicBezTo>
                  <a:pt x="767356" y="7999068"/>
                  <a:pt x="777887" y="8014563"/>
                  <a:pt x="785164" y="8031768"/>
                </a:cubicBezTo>
                <a:lnTo>
                  <a:pt x="792687" y="8069030"/>
                </a:lnTo>
                <a:cubicBezTo>
                  <a:pt x="792690" y="8081493"/>
                  <a:pt x="792692" y="8093955"/>
                  <a:pt x="792695" y="8106418"/>
                </a:cubicBezTo>
                <a:lnTo>
                  <a:pt x="791819" y="8110756"/>
                </a:lnTo>
                <a:lnTo>
                  <a:pt x="791819" y="8110756"/>
                </a:lnTo>
                <a:lnTo>
                  <a:pt x="792695" y="8106418"/>
                </a:lnTo>
                <a:lnTo>
                  <a:pt x="794084" y="14164521"/>
                </a:lnTo>
                <a:lnTo>
                  <a:pt x="0" y="14164521"/>
                </a:lnTo>
                <a:lnTo>
                  <a:pt x="0" y="2381"/>
                </a:lnTo>
                <a:close/>
              </a:path>
            </a:pathLst>
          </a:custGeom>
          <a:solidFill>
            <a:srgbClr val="B8114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92" name="Google Shape;7892;ge48d01fb7f_0_3415"/>
          <p:cNvSpPr/>
          <p:nvPr/>
        </p:nvSpPr>
        <p:spPr>
          <a:xfrm>
            <a:off x="177277" y="4148453"/>
            <a:ext cx="470356" cy="470356"/>
          </a:xfrm>
          <a:custGeom>
            <a:avLst/>
            <a:gdLst/>
            <a:ahLst/>
            <a:cxnLst/>
            <a:rect l="l" t="t" r="r" b="b"/>
            <a:pathLst>
              <a:path w="470356" h="470356" extrusionOk="0">
                <a:moveTo>
                  <a:pt x="385593" y="364560"/>
                </a:moveTo>
                <a:cubicBezTo>
                  <a:pt x="374345" y="364528"/>
                  <a:pt x="363385" y="368123"/>
                  <a:pt x="354341" y="374812"/>
                </a:cubicBezTo>
                <a:lnTo>
                  <a:pt x="323900" y="344370"/>
                </a:lnTo>
                <a:cubicBezTo>
                  <a:pt x="314208" y="334762"/>
                  <a:pt x="298563" y="334829"/>
                  <a:pt x="288955" y="344521"/>
                </a:cubicBezTo>
                <a:cubicBezTo>
                  <a:pt x="279404" y="354153"/>
                  <a:pt x="279404" y="369684"/>
                  <a:pt x="288955" y="379316"/>
                </a:cubicBezTo>
                <a:lnTo>
                  <a:pt x="295231" y="385593"/>
                </a:lnTo>
                <a:lnTo>
                  <a:pt x="243095" y="385593"/>
                </a:lnTo>
                <a:lnTo>
                  <a:pt x="243095" y="335278"/>
                </a:lnTo>
                <a:cubicBezTo>
                  <a:pt x="243095" y="330906"/>
                  <a:pt x="239551" y="327362"/>
                  <a:pt x="235178" y="327362"/>
                </a:cubicBezTo>
                <a:cubicBezTo>
                  <a:pt x="232906" y="327361"/>
                  <a:pt x="230744" y="328337"/>
                  <a:pt x="229241" y="330042"/>
                </a:cubicBezTo>
                <a:cubicBezTo>
                  <a:pt x="220571" y="339885"/>
                  <a:pt x="205564" y="340836"/>
                  <a:pt x="195721" y="332166"/>
                </a:cubicBezTo>
                <a:cubicBezTo>
                  <a:pt x="185878" y="323496"/>
                  <a:pt x="184927" y="308490"/>
                  <a:pt x="193597" y="298646"/>
                </a:cubicBezTo>
                <a:cubicBezTo>
                  <a:pt x="202266" y="288803"/>
                  <a:pt x="217273" y="287852"/>
                  <a:pt x="227116" y="296522"/>
                </a:cubicBezTo>
                <a:cubicBezTo>
                  <a:pt x="227868" y="297185"/>
                  <a:pt x="228578" y="297894"/>
                  <a:pt x="229241" y="298646"/>
                </a:cubicBezTo>
                <a:cubicBezTo>
                  <a:pt x="232132" y="301926"/>
                  <a:pt x="237136" y="302240"/>
                  <a:pt x="240414" y="299348"/>
                </a:cubicBezTo>
                <a:cubicBezTo>
                  <a:pt x="242119" y="297845"/>
                  <a:pt x="243095" y="295682"/>
                  <a:pt x="243095" y="293410"/>
                </a:cubicBezTo>
                <a:lnTo>
                  <a:pt x="243095" y="243095"/>
                </a:lnTo>
                <a:lnTo>
                  <a:pt x="278073" y="243095"/>
                </a:lnTo>
                <a:cubicBezTo>
                  <a:pt x="269319" y="263127"/>
                  <a:pt x="278462" y="286462"/>
                  <a:pt x="298494" y="295216"/>
                </a:cubicBezTo>
                <a:cubicBezTo>
                  <a:pt x="318525" y="303970"/>
                  <a:pt x="341861" y="294828"/>
                  <a:pt x="350615" y="274796"/>
                </a:cubicBezTo>
                <a:cubicBezTo>
                  <a:pt x="355031" y="264690"/>
                  <a:pt x="355031" y="253200"/>
                  <a:pt x="350615" y="243095"/>
                </a:cubicBezTo>
                <a:lnTo>
                  <a:pt x="385593" y="243095"/>
                </a:lnTo>
                <a:lnTo>
                  <a:pt x="385593" y="346010"/>
                </a:lnTo>
                <a:lnTo>
                  <a:pt x="401426" y="346010"/>
                </a:lnTo>
                <a:lnTo>
                  <a:pt x="401426" y="195596"/>
                </a:lnTo>
                <a:lnTo>
                  <a:pt x="425176" y="195596"/>
                </a:lnTo>
                <a:cubicBezTo>
                  <a:pt x="442657" y="195576"/>
                  <a:pt x="456822" y="181410"/>
                  <a:pt x="456842" y="163929"/>
                </a:cubicBezTo>
                <a:lnTo>
                  <a:pt x="456842" y="95960"/>
                </a:lnTo>
                <a:lnTo>
                  <a:pt x="470357" y="82445"/>
                </a:lnTo>
                <a:lnTo>
                  <a:pt x="459161" y="71249"/>
                </a:lnTo>
                <a:lnTo>
                  <a:pt x="443328" y="87082"/>
                </a:lnTo>
                <a:cubicBezTo>
                  <a:pt x="441843" y="88567"/>
                  <a:pt x="441009" y="90580"/>
                  <a:pt x="441009" y="92680"/>
                </a:cubicBezTo>
                <a:lnTo>
                  <a:pt x="441009" y="163929"/>
                </a:lnTo>
                <a:cubicBezTo>
                  <a:pt x="440999" y="172669"/>
                  <a:pt x="433916" y="179752"/>
                  <a:pt x="425176" y="179762"/>
                </a:cubicBezTo>
                <a:lnTo>
                  <a:pt x="401426" y="179762"/>
                </a:lnTo>
                <a:lnTo>
                  <a:pt x="401426" y="159292"/>
                </a:lnTo>
                <a:lnTo>
                  <a:pt x="414941" y="145778"/>
                </a:lnTo>
                <a:lnTo>
                  <a:pt x="403745" y="134582"/>
                </a:lnTo>
                <a:lnTo>
                  <a:pt x="368120" y="170206"/>
                </a:lnTo>
                <a:cubicBezTo>
                  <a:pt x="364654" y="173673"/>
                  <a:pt x="359033" y="173673"/>
                  <a:pt x="355566" y="170206"/>
                </a:cubicBezTo>
                <a:cubicBezTo>
                  <a:pt x="352100" y="166740"/>
                  <a:pt x="352100" y="161119"/>
                  <a:pt x="355566" y="157652"/>
                </a:cubicBezTo>
                <a:lnTo>
                  <a:pt x="391191" y="122028"/>
                </a:lnTo>
                <a:cubicBezTo>
                  <a:pt x="394282" y="118936"/>
                  <a:pt x="394282" y="113924"/>
                  <a:pt x="391191" y="110832"/>
                </a:cubicBezTo>
                <a:cubicBezTo>
                  <a:pt x="391191" y="110832"/>
                  <a:pt x="391191" y="110832"/>
                  <a:pt x="391191" y="110832"/>
                </a:cubicBezTo>
                <a:cubicBezTo>
                  <a:pt x="376818" y="96425"/>
                  <a:pt x="376818" y="73103"/>
                  <a:pt x="391191" y="58695"/>
                </a:cubicBezTo>
                <a:lnTo>
                  <a:pt x="430774" y="19113"/>
                </a:lnTo>
                <a:lnTo>
                  <a:pt x="419578" y="7917"/>
                </a:lnTo>
                <a:lnTo>
                  <a:pt x="379995" y="47499"/>
                </a:lnTo>
                <a:cubicBezTo>
                  <a:pt x="361609" y="65934"/>
                  <a:pt x="359411" y="95022"/>
                  <a:pt x="374817" y="116010"/>
                </a:cubicBezTo>
                <a:lnTo>
                  <a:pt x="344370" y="146456"/>
                </a:lnTo>
                <a:cubicBezTo>
                  <a:pt x="334679" y="156065"/>
                  <a:pt x="334611" y="171710"/>
                  <a:pt x="344220" y="181402"/>
                </a:cubicBezTo>
                <a:cubicBezTo>
                  <a:pt x="353829" y="191094"/>
                  <a:pt x="369474" y="191161"/>
                  <a:pt x="379166" y="181553"/>
                </a:cubicBezTo>
                <a:cubicBezTo>
                  <a:pt x="379216" y="181503"/>
                  <a:pt x="379267" y="181453"/>
                  <a:pt x="379316" y="181402"/>
                </a:cubicBezTo>
                <a:lnTo>
                  <a:pt x="385593" y="175125"/>
                </a:lnTo>
                <a:lnTo>
                  <a:pt x="385593" y="227262"/>
                </a:lnTo>
                <a:lnTo>
                  <a:pt x="335277" y="227262"/>
                </a:lnTo>
                <a:cubicBezTo>
                  <a:pt x="330905" y="227262"/>
                  <a:pt x="327361" y="230805"/>
                  <a:pt x="327361" y="235177"/>
                </a:cubicBezTo>
                <a:cubicBezTo>
                  <a:pt x="327360" y="237450"/>
                  <a:pt x="328336" y="239613"/>
                  <a:pt x="330041" y="241116"/>
                </a:cubicBezTo>
                <a:cubicBezTo>
                  <a:pt x="339884" y="249784"/>
                  <a:pt x="340836" y="264792"/>
                  <a:pt x="332167" y="274635"/>
                </a:cubicBezTo>
                <a:cubicBezTo>
                  <a:pt x="323498" y="284479"/>
                  <a:pt x="308491" y="285431"/>
                  <a:pt x="298647" y="276762"/>
                </a:cubicBezTo>
                <a:cubicBezTo>
                  <a:pt x="288804" y="268093"/>
                  <a:pt x="287852" y="253086"/>
                  <a:pt x="296521" y="243242"/>
                </a:cubicBezTo>
                <a:cubicBezTo>
                  <a:pt x="297184" y="242489"/>
                  <a:pt x="297894" y="241779"/>
                  <a:pt x="298647" y="241116"/>
                </a:cubicBezTo>
                <a:cubicBezTo>
                  <a:pt x="301927" y="238224"/>
                  <a:pt x="302241" y="233221"/>
                  <a:pt x="299348" y="229942"/>
                </a:cubicBezTo>
                <a:cubicBezTo>
                  <a:pt x="297846" y="228237"/>
                  <a:pt x="295683" y="227262"/>
                  <a:pt x="293411" y="227262"/>
                </a:cubicBezTo>
                <a:lnTo>
                  <a:pt x="243095" y="227262"/>
                </a:lnTo>
                <a:lnTo>
                  <a:pt x="243095" y="192284"/>
                </a:lnTo>
                <a:cubicBezTo>
                  <a:pt x="263127" y="201037"/>
                  <a:pt x="286462" y="191894"/>
                  <a:pt x="295215" y="171861"/>
                </a:cubicBezTo>
                <a:cubicBezTo>
                  <a:pt x="303967" y="151829"/>
                  <a:pt x="294824" y="128494"/>
                  <a:pt x="274791" y="119741"/>
                </a:cubicBezTo>
                <a:cubicBezTo>
                  <a:pt x="264687" y="115327"/>
                  <a:pt x="253199" y="115327"/>
                  <a:pt x="243095" y="119741"/>
                </a:cubicBezTo>
                <a:lnTo>
                  <a:pt x="243095" y="84764"/>
                </a:lnTo>
                <a:lnTo>
                  <a:pt x="346010" y="84764"/>
                </a:lnTo>
                <a:lnTo>
                  <a:pt x="346010" y="68931"/>
                </a:lnTo>
                <a:lnTo>
                  <a:pt x="195596" y="68931"/>
                </a:lnTo>
                <a:lnTo>
                  <a:pt x="195596" y="45181"/>
                </a:lnTo>
                <a:cubicBezTo>
                  <a:pt x="195576" y="27700"/>
                  <a:pt x="181410" y="13534"/>
                  <a:pt x="163929" y="13515"/>
                </a:cubicBezTo>
                <a:lnTo>
                  <a:pt x="95959" y="13515"/>
                </a:lnTo>
                <a:lnTo>
                  <a:pt x="82445" y="0"/>
                </a:lnTo>
                <a:lnTo>
                  <a:pt x="71249" y="11196"/>
                </a:lnTo>
                <a:lnTo>
                  <a:pt x="87082" y="27029"/>
                </a:lnTo>
                <a:cubicBezTo>
                  <a:pt x="88567" y="28514"/>
                  <a:pt x="90580" y="29348"/>
                  <a:pt x="92680" y="29348"/>
                </a:cubicBezTo>
                <a:lnTo>
                  <a:pt x="163929" y="29348"/>
                </a:lnTo>
                <a:cubicBezTo>
                  <a:pt x="172669" y="29358"/>
                  <a:pt x="179752" y="36441"/>
                  <a:pt x="179762" y="45181"/>
                </a:cubicBezTo>
                <a:lnTo>
                  <a:pt x="179762" y="68931"/>
                </a:lnTo>
                <a:lnTo>
                  <a:pt x="159292" y="68931"/>
                </a:lnTo>
                <a:lnTo>
                  <a:pt x="145778" y="55416"/>
                </a:lnTo>
                <a:lnTo>
                  <a:pt x="134582" y="66612"/>
                </a:lnTo>
                <a:lnTo>
                  <a:pt x="170206" y="102236"/>
                </a:lnTo>
                <a:cubicBezTo>
                  <a:pt x="173673" y="105703"/>
                  <a:pt x="173673" y="111324"/>
                  <a:pt x="170206" y="114790"/>
                </a:cubicBezTo>
                <a:cubicBezTo>
                  <a:pt x="166740" y="118257"/>
                  <a:pt x="161119" y="118257"/>
                  <a:pt x="157652" y="114790"/>
                </a:cubicBezTo>
                <a:lnTo>
                  <a:pt x="122028" y="79166"/>
                </a:lnTo>
                <a:cubicBezTo>
                  <a:pt x="118936" y="76074"/>
                  <a:pt x="113924" y="76074"/>
                  <a:pt x="110832" y="79165"/>
                </a:cubicBezTo>
                <a:cubicBezTo>
                  <a:pt x="110832" y="79165"/>
                  <a:pt x="110832" y="79166"/>
                  <a:pt x="110832" y="79166"/>
                </a:cubicBezTo>
                <a:cubicBezTo>
                  <a:pt x="96436" y="93563"/>
                  <a:pt x="73093" y="93563"/>
                  <a:pt x="58696" y="79167"/>
                </a:cubicBezTo>
                <a:cubicBezTo>
                  <a:pt x="58696" y="79166"/>
                  <a:pt x="58696" y="79166"/>
                  <a:pt x="58695" y="79166"/>
                </a:cubicBezTo>
                <a:lnTo>
                  <a:pt x="19113" y="39583"/>
                </a:lnTo>
                <a:lnTo>
                  <a:pt x="7917" y="50779"/>
                </a:lnTo>
                <a:lnTo>
                  <a:pt x="47499" y="90362"/>
                </a:lnTo>
                <a:cubicBezTo>
                  <a:pt x="65922" y="108777"/>
                  <a:pt x="95031" y="110978"/>
                  <a:pt x="116015" y="95545"/>
                </a:cubicBezTo>
                <a:lnTo>
                  <a:pt x="146456" y="125986"/>
                </a:lnTo>
                <a:cubicBezTo>
                  <a:pt x="156148" y="135595"/>
                  <a:pt x="171793" y="135528"/>
                  <a:pt x="181402" y="125836"/>
                </a:cubicBezTo>
                <a:cubicBezTo>
                  <a:pt x="190952" y="116203"/>
                  <a:pt x="190952" y="100673"/>
                  <a:pt x="181402" y="91040"/>
                </a:cubicBezTo>
                <a:lnTo>
                  <a:pt x="175125" y="84764"/>
                </a:lnTo>
                <a:lnTo>
                  <a:pt x="227262" y="84764"/>
                </a:lnTo>
                <a:lnTo>
                  <a:pt x="227262" y="135078"/>
                </a:lnTo>
                <a:cubicBezTo>
                  <a:pt x="227262" y="139450"/>
                  <a:pt x="230805" y="142995"/>
                  <a:pt x="235177" y="142996"/>
                </a:cubicBezTo>
                <a:cubicBezTo>
                  <a:pt x="237450" y="142996"/>
                  <a:pt x="239613" y="142019"/>
                  <a:pt x="241116" y="140315"/>
                </a:cubicBezTo>
                <a:cubicBezTo>
                  <a:pt x="249785" y="130472"/>
                  <a:pt x="264792" y="129521"/>
                  <a:pt x="274635" y="138191"/>
                </a:cubicBezTo>
                <a:cubicBezTo>
                  <a:pt x="284479" y="146860"/>
                  <a:pt x="285430" y="161867"/>
                  <a:pt x="276760" y="171710"/>
                </a:cubicBezTo>
                <a:cubicBezTo>
                  <a:pt x="268090" y="181554"/>
                  <a:pt x="253084" y="182504"/>
                  <a:pt x="243240" y="173835"/>
                </a:cubicBezTo>
                <a:cubicBezTo>
                  <a:pt x="242488" y="173172"/>
                  <a:pt x="241779" y="172462"/>
                  <a:pt x="241116" y="171710"/>
                </a:cubicBezTo>
                <a:cubicBezTo>
                  <a:pt x="238224" y="168431"/>
                  <a:pt x="233221" y="168117"/>
                  <a:pt x="229942" y="171010"/>
                </a:cubicBezTo>
                <a:cubicBezTo>
                  <a:pt x="228237" y="172512"/>
                  <a:pt x="227262" y="174675"/>
                  <a:pt x="227262" y="176947"/>
                </a:cubicBezTo>
                <a:lnTo>
                  <a:pt x="227262" y="227262"/>
                </a:lnTo>
                <a:lnTo>
                  <a:pt x="192283" y="227262"/>
                </a:lnTo>
                <a:cubicBezTo>
                  <a:pt x="201037" y="207230"/>
                  <a:pt x="191895" y="183895"/>
                  <a:pt x="171863" y="175141"/>
                </a:cubicBezTo>
                <a:cubicBezTo>
                  <a:pt x="151832" y="166386"/>
                  <a:pt x="128496" y="175529"/>
                  <a:pt x="119742" y="195561"/>
                </a:cubicBezTo>
                <a:cubicBezTo>
                  <a:pt x="115326" y="205666"/>
                  <a:pt x="115326" y="217156"/>
                  <a:pt x="119742" y="227262"/>
                </a:cubicBezTo>
                <a:lnTo>
                  <a:pt x="84764" y="227262"/>
                </a:lnTo>
                <a:lnTo>
                  <a:pt x="84764" y="124346"/>
                </a:lnTo>
                <a:lnTo>
                  <a:pt x="68931" y="124346"/>
                </a:lnTo>
                <a:lnTo>
                  <a:pt x="68931" y="274761"/>
                </a:lnTo>
                <a:lnTo>
                  <a:pt x="45181" y="274761"/>
                </a:lnTo>
                <a:cubicBezTo>
                  <a:pt x="27700" y="274781"/>
                  <a:pt x="13534" y="288947"/>
                  <a:pt x="13515" y="306427"/>
                </a:cubicBezTo>
                <a:lnTo>
                  <a:pt x="13515" y="374397"/>
                </a:lnTo>
                <a:lnTo>
                  <a:pt x="0" y="387912"/>
                </a:lnTo>
                <a:lnTo>
                  <a:pt x="11196" y="399108"/>
                </a:lnTo>
                <a:lnTo>
                  <a:pt x="27029" y="383274"/>
                </a:lnTo>
                <a:cubicBezTo>
                  <a:pt x="28514" y="381790"/>
                  <a:pt x="29348" y="379776"/>
                  <a:pt x="29348" y="377676"/>
                </a:cubicBezTo>
                <a:lnTo>
                  <a:pt x="29348" y="306427"/>
                </a:lnTo>
                <a:cubicBezTo>
                  <a:pt x="29358" y="297688"/>
                  <a:pt x="36441" y="290604"/>
                  <a:pt x="45181" y="290594"/>
                </a:cubicBezTo>
                <a:lnTo>
                  <a:pt x="68931" y="290594"/>
                </a:lnTo>
                <a:lnTo>
                  <a:pt x="68931" y="311065"/>
                </a:lnTo>
                <a:lnTo>
                  <a:pt x="55416" y="324579"/>
                </a:lnTo>
                <a:lnTo>
                  <a:pt x="66612" y="335775"/>
                </a:lnTo>
                <a:lnTo>
                  <a:pt x="102236" y="300151"/>
                </a:lnTo>
                <a:cubicBezTo>
                  <a:pt x="105703" y="296684"/>
                  <a:pt x="111324" y="296684"/>
                  <a:pt x="114790" y="300151"/>
                </a:cubicBezTo>
                <a:cubicBezTo>
                  <a:pt x="118257" y="303617"/>
                  <a:pt x="118257" y="309238"/>
                  <a:pt x="114790" y="312704"/>
                </a:cubicBezTo>
                <a:lnTo>
                  <a:pt x="79166" y="348329"/>
                </a:lnTo>
                <a:cubicBezTo>
                  <a:pt x="76074" y="351420"/>
                  <a:pt x="76074" y="356432"/>
                  <a:pt x="79165" y="359525"/>
                </a:cubicBezTo>
                <a:cubicBezTo>
                  <a:pt x="79165" y="359525"/>
                  <a:pt x="79166" y="359525"/>
                  <a:pt x="79166" y="359525"/>
                </a:cubicBezTo>
                <a:cubicBezTo>
                  <a:pt x="93538" y="373932"/>
                  <a:pt x="93538" y="397254"/>
                  <a:pt x="79166" y="411661"/>
                </a:cubicBezTo>
                <a:lnTo>
                  <a:pt x="39583" y="451244"/>
                </a:lnTo>
                <a:lnTo>
                  <a:pt x="50779" y="462440"/>
                </a:lnTo>
                <a:lnTo>
                  <a:pt x="90362" y="422857"/>
                </a:lnTo>
                <a:cubicBezTo>
                  <a:pt x="108748" y="404423"/>
                  <a:pt x="110946" y="375335"/>
                  <a:pt x="95540" y="354346"/>
                </a:cubicBezTo>
                <a:lnTo>
                  <a:pt x="125986" y="323900"/>
                </a:lnTo>
                <a:cubicBezTo>
                  <a:pt x="135678" y="314291"/>
                  <a:pt x="135745" y="298646"/>
                  <a:pt x="126137" y="288955"/>
                </a:cubicBezTo>
                <a:cubicBezTo>
                  <a:pt x="116528" y="279263"/>
                  <a:pt x="100883" y="279195"/>
                  <a:pt x="91191" y="288804"/>
                </a:cubicBezTo>
                <a:cubicBezTo>
                  <a:pt x="91140" y="288854"/>
                  <a:pt x="91090" y="288904"/>
                  <a:pt x="91040" y="288955"/>
                </a:cubicBezTo>
                <a:lnTo>
                  <a:pt x="84764" y="295231"/>
                </a:lnTo>
                <a:lnTo>
                  <a:pt x="84764" y="243095"/>
                </a:lnTo>
                <a:lnTo>
                  <a:pt x="135079" y="243095"/>
                </a:lnTo>
                <a:cubicBezTo>
                  <a:pt x="139451" y="243095"/>
                  <a:pt x="142996" y="239551"/>
                  <a:pt x="142996" y="235178"/>
                </a:cubicBezTo>
                <a:cubicBezTo>
                  <a:pt x="142997" y="232906"/>
                  <a:pt x="142020" y="230744"/>
                  <a:pt x="140316" y="229241"/>
                </a:cubicBezTo>
                <a:cubicBezTo>
                  <a:pt x="130473" y="220572"/>
                  <a:pt x="129521" y="205564"/>
                  <a:pt x="138190" y="195721"/>
                </a:cubicBezTo>
                <a:cubicBezTo>
                  <a:pt x="146858" y="185878"/>
                  <a:pt x="161866" y="184926"/>
                  <a:pt x="171709" y="193595"/>
                </a:cubicBezTo>
                <a:cubicBezTo>
                  <a:pt x="181553" y="202263"/>
                  <a:pt x="182504" y="217271"/>
                  <a:pt x="173836" y="227114"/>
                </a:cubicBezTo>
                <a:cubicBezTo>
                  <a:pt x="173173" y="227867"/>
                  <a:pt x="172462" y="228578"/>
                  <a:pt x="171709" y="229241"/>
                </a:cubicBezTo>
                <a:cubicBezTo>
                  <a:pt x="168430" y="232132"/>
                  <a:pt x="168116" y="237136"/>
                  <a:pt x="171009" y="240414"/>
                </a:cubicBezTo>
                <a:cubicBezTo>
                  <a:pt x="172511" y="242119"/>
                  <a:pt x="174674" y="243095"/>
                  <a:pt x="176946" y="243095"/>
                </a:cubicBezTo>
                <a:lnTo>
                  <a:pt x="227262" y="243095"/>
                </a:lnTo>
                <a:lnTo>
                  <a:pt x="227262" y="278072"/>
                </a:lnTo>
                <a:cubicBezTo>
                  <a:pt x="207230" y="269319"/>
                  <a:pt x="183895" y="278463"/>
                  <a:pt x="175142" y="298496"/>
                </a:cubicBezTo>
                <a:cubicBezTo>
                  <a:pt x="166389" y="318528"/>
                  <a:pt x="175533" y="341863"/>
                  <a:pt x="195566" y="350616"/>
                </a:cubicBezTo>
                <a:cubicBezTo>
                  <a:pt x="205669" y="355030"/>
                  <a:pt x="217157" y="355030"/>
                  <a:pt x="227262" y="350616"/>
                </a:cubicBezTo>
                <a:lnTo>
                  <a:pt x="227262" y="385593"/>
                </a:lnTo>
                <a:lnTo>
                  <a:pt x="124346" y="385593"/>
                </a:lnTo>
                <a:lnTo>
                  <a:pt x="124346" y="401426"/>
                </a:lnTo>
                <a:lnTo>
                  <a:pt x="274761" y="401426"/>
                </a:lnTo>
                <a:lnTo>
                  <a:pt x="274761" y="425176"/>
                </a:lnTo>
                <a:cubicBezTo>
                  <a:pt x="274781" y="442657"/>
                  <a:pt x="288947" y="456822"/>
                  <a:pt x="306427" y="456842"/>
                </a:cubicBezTo>
                <a:lnTo>
                  <a:pt x="374398" y="456842"/>
                </a:lnTo>
                <a:lnTo>
                  <a:pt x="387912" y="470357"/>
                </a:lnTo>
                <a:lnTo>
                  <a:pt x="399108" y="459161"/>
                </a:lnTo>
                <a:lnTo>
                  <a:pt x="383274" y="443328"/>
                </a:lnTo>
                <a:cubicBezTo>
                  <a:pt x="381790" y="441843"/>
                  <a:pt x="379776" y="441009"/>
                  <a:pt x="377676" y="441009"/>
                </a:cubicBezTo>
                <a:lnTo>
                  <a:pt x="306427" y="441009"/>
                </a:lnTo>
                <a:cubicBezTo>
                  <a:pt x="297688" y="440999"/>
                  <a:pt x="290604" y="433916"/>
                  <a:pt x="290594" y="425176"/>
                </a:cubicBezTo>
                <a:lnTo>
                  <a:pt x="290594" y="401426"/>
                </a:lnTo>
                <a:lnTo>
                  <a:pt x="311065" y="401426"/>
                </a:lnTo>
                <a:lnTo>
                  <a:pt x="324579" y="414941"/>
                </a:lnTo>
                <a:lnTo>
                  <a:pt x="335775" y="403745"/>
                </a:lnTo>
                <a:lnTo>
                  <a:pt x="300151" y="368120"/>
                </a:lnTo>
                <a:cubicBezTo>
                  <a:pt x="296684" y="364654"/>
                  <a:pt x="296684" y="359033"/>
                  <a:pt x="300151" y="355566"/>
                </a:cubicBezTo>
                <a:cubicBezTo>
                  <a:pt x="303617" y="352100"/>
                  <a:pt x="309238" y="352100"/>
                  <a:pt x="312704" y="355566"/>
                </a:cubicBezTo>
                <a:lnTo>
                  <a:pt x="348329" y="391191"/>
                </a:lnTo>
                <a:cubicBezTo>
                  <a:pt x="351420" y="394282"/>
                  <a:pt x="356432" y="394282"/>
                  <a:pt x="359525" y="391191"/>
                </a:cubicBezTo>
                <a:cubicBezTo>
                  <a:pt x="359525" y="391191"/>
                  <a:pt x="359525" y="391191"/>
                  <a:pt x="359525" y="391191"/>
                </a:cubicBezTo>
                <a:cubicBezTo>
                  <a:pt x="373921" y="376794"/>
                  <a:pt x="397263" y="376794"/>
                  <a:pt x="411660" y="391190"/>
                </a:cubicBezTo>
                <a:cubicBezTo>
                  <a:pt x="411660" y="391190"/>
                  <a:pt x="411661" y="391191"/>
                  <a:pt x="411661" y="391191"/>
                </a:cubicBezTo>
                <a:lnTo>
                  <a:pt x="451244" y="430774"/>
                </a:lnTo>
                <a:lnTo>
                  <a:pt x="462440" y="419578"/>
                </a:lnTo>
                <a:lnTo>
                  <a:pt x="422857" y="379995"/>
                </a:lnTo>
                <a:cubicBezTo>
                  <a:pt x="412996" y="370080"/>
                  <a:pt x="399578" y="364522"/>
                  <a:pt x="385593" y="364560"/>
                </a:cubicBezTo>
                <a:close/>
              </a:path>
            </a:pathLst>
          </a:cu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893" name="Google Shape;7893;ge48d01fb7f_0_3415"/>
          <p:cNvGrpSpPr/>
          <p:nvPr/>
        </p:nvGrpSpPr>
        <p:grpSpPr>
          <a:xfrm>
            <a:off x="174261" y="3190310"/>
            <a:ext cx="477811" cy="492854"/>
            <a:chOff x="183129" y="3298366"/>
            <a:chExt cx="477811" cy="492854"/>
          </a:xfrm>
        </p:grpSpPr>
        <p:sp>
          <p:nvSpPr>
            <p:cNvPr id="7894" name="Google Shape;7894;ge48d01fb7f_0_3415"/>
            <p:cNvSpPr/>
            <p:nvPr/>
          </p:nvSpPr>
          <p:spPr>
            <a:xfrm>
              <a:off x="317679" y="3416778"/>
              <a:ext cx="12970" cy="56596"/>
            </a:xfrm>
            <a:custGeom>
              <a:avLst/>
              <a:gdLst/>
              <a:ahLst/>
              <a:cxnLst/>
              <a:rect l="l" t="t" r="r" b="b"/>
              <a:pathLst>
                <a:path w="12970" h="56596" extrusionOk="0">
                  <a:moveTo>
                    <a:pt x="6488" y="0"/>
                  </a:moveTo>
                  <a:cubicBezTo>
                    <a:pt x="6487" y="0"/>
                    <a:pt x="6486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4"/>
                  </a:cubicBezTo>
                  <a:lnTo>
                    <a:pt x="0" y="50112"/>
                  </a:lnTo>
                  <a:cubicBezTo>
                    <a:pt x="0" y="53693"/>
                    <a:pt x="2903" y="56597"/>
                    <a:pt x="6485" y="56597"/>
                  </a:cubicBezTo>
                  <a:cubicBezTo>
                    <a:pt x="10067" y="56597"/>
                    <a:pt x="12970" y="53693"/>
                    <a:pt x="12970" y="50112"/>
                  </a:cubicBezTo>
                  <a:lnTo>
                    <a:pt x="12970" y="6484"/>
                  </a:lnTo>
                  <a:cubicBezTo>
                    <a:pt x="12970" y="2905"/>
                    <a:pt x="10069" y="1"/>
                    <a:pt x="6488" y="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5" name="Google Shape;7895;ge48d01fb7f_0_3415"/>
            <p:cNvSpPr/>
            <p:nvPr/>
          </p:nvSpPr>
          <p:spPr>
            <a:xfrm>
              <a:off x="343617" y="3410547"/>
              <a:ext cx="12970" cy="37896"/>
            </a:xfrm>
            <a:custGeom>
              <a:avLst/>
              <a:gdLst/>
              <a:ahLst/>
              <a:cxnLst/>
              <a:rect l="l" t="t" r="r" b="b"/>
              <a:pathLst>
                <a:path w="12970" h="37896" extrusionOk="0">
                  <a:moveTo>
                    <a:pt x="6489" y="0"/>
                  </a:moveTo>
                  <a:cubicBezTo>
                    <a:pt x="6488" y="0"/>
                    <a:pt x="6487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4"/>
                  </a:cubicBezTo>
                  <a:lnTo>
                    <a:pt x="0" y="31411"/>
                  </a:lnTo>
                  <a:cubicBezTo>
                    <a:pt x="0" y="34993"/>
                    <a:pt x="2903" y="37896"/>
                    <a:pt x="6485" y="37896"/>
                  </a:cubicBezTo>
                  <a:cubicBezTo>
                    <a:pt x="10067" y="37896"/>
                    <a:pt x="12970" y="34993"/>
                    <a:pt x="12970" y="31411"/>
                  </a:cubicBezTo>
                  <a:lnTo>
                    <a:pt x="12970" y="6484"/>
                  </a:lnTo>
                  <a:cubicBezTo>
                    <a:pt x="12972" y="2904"/>
                    <a:pt x="10070" y="1"/>
                    <a:pt x="6489" y="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6" name="Google Shape;7896;ge48d01fb7f_0_3415"/>
            <p:cNvSpPr/>
            <p:nvPr/>
          </p:nvSpPr>
          <p:spPr>
            <a:xfrm>
              <a:off x="369559" y="3429242"/>
              <a:ext cx="12970" cy="44134"/>
            </a:xfrm>
            <a:custGeom>
              <a:avLst/>
              <a:gdLst/>
              <a:ahLst/>
              <a:cxnLst/>
              <a:rect l="l" t="t" r="r" b="b"/>
              <a:pathLst>
                <a:path w="12970" h="44134" extrusionOk="0">
                  <a:moveTo>
                    <a:pt x="6488" y="0"/>
                  </a:moveTo>
                  <a:cubicBezTo>
                    <a:pt x="6487" y="0"/>
                    <a:pt x="6486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5"/>
                  </a:cubicBezTo>
                  <a:lnTo>
                    <a:pt x="0" y="37650"/>
                  </a:lnTo>
                  <a:cubicBezTo>
                    <a:pt x="0" y="41231"/>
                    <a:pt x="2903" y="44135"/>
                    <a:pt x="6485" y="44135"/>
                  </a:cubicBezTo>
                  <a:cubicBezTo>
                    <a:pt x="10067" y="44135"/>
                    <a:pt x="12970" y="41231"/>
                    <a:pt x="12970" y="37650"/>
                  </a:cubicBezTo>
                  <a:lnTo>
                    <a:pt x="12970" y="6485"/>
                  </a:lnTo>
                  <a:cubicBezTo>
                    <a:pt x="12970" y="2904"/>
                    <a:pt x="10069" y="1"/>
                    <a:pt x="6488" y="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7" name="Google Shape;7897;ge48d01fb7f_0_3415"/>
            <p:cNvSpPr/>
            <p:nvPr/>
          </p:nvSpPr>
          <p:spPr>
            <a:xfrm>
              <a:off x="183129" y="3298366"/>
              <a:ext cx="477811" cy="492854"/>
            </a:xfrm>
            <a:custGeom>
              <a:avLst/>
              <a:gdLst/>
              <a:ahLst/>
              <a:cxnLst/>
              <a:rect l="l" t="t" r="r" b="b"/>
              <a:pathLst>
                <a:path w="477811" h="492854" extrusionOk="0">
                  <a:moveTo>
                    <a:pt x="476937" y="432666"/>
                  </a:moveTo>
                  <a:lnTo>
                    <a:pt x="446324" y="379811"/>
                  </a:lnTo>
                  <a:lnTo>
                    <a:pt x="476215" y="345562"/>
                  </a:lnTo>
                  <a:cubicBezTo>
                    <a:pt x="477656" y="343907"/>
                    <a:pt x="478163" y="341638"/>
                    <a:pt x="477565" y="339528"/>
                  </a:cubicBezTo>
                  <a:cubicBezTo>
                    <a:pt x="476963" y="337416"/>
                    <a:pt x="475337" y="335750"/>
                    <a:pt x="473240" y="335101"/>
                  </a:cubicBezTo>
                  <a:lnTo>
                    <a:pt x="472056" y="334746"/>
                  </a:lnTo>
                  <a:cubicBezTo>
                    <a:pt x="450787" y="328951"/>
                    <a:pt x="430431" y="320217"/>
                    <a:pt x="411576" y="308793"/>
                  </a:cubicBezTo>
                  <a:cubicBezTo>
                    <a:pt x="411415" y="308700"/>
                    <a:pt x="411226" y="308660"/>
                    <a:pt x="411056" y="308580"/>
                  </a:cubicBezTo>
                  <a:cubicBezTo>
                    <a:pt x="410867" y="308490"/>
                    <a:pt x="410672" y="308410"/>
                    <a:pt x="410474" y="308341"/>
                  </a:cubicBezTo>
                  <a:cubicBezTo>
                    <a:pt x="409813" y="308097"/>
                    <a:pt x="409118" y="307960"/>
                    <a:pt x="408414" y="307931"/>
                  </a:cubicBezTo>
                  <a:cubicBezTo>
                    <a:pt x="408373" y="307930"/>
                    <a:pt x="408338" y="307907"/>
                    <a:pt x="408296" y="307907"/>
                  </a:cubicBezTo>
                  <a:lnTo>
                    <a:pt x="408188" y="307907"/>
                  </a:lnTo>
                  <a:cubicBezTo>
                    <a:pt x="408035" y="307910"/>
                    <a:pt x="407909" y="307988"/>
                    <a:pt x="407759" y="308000"/>
                  </a:cubicBezTo>
                  <a:cubicBezTo>
                    <a:pt x="407109" y="308023"/>
                    <a:pt x="406468" y="308153"/>
                    <a:pt x="405860" y="308385"/>
                  </a:cubicBezTo>
                  <a:cubicBezTo>
                    <a:pt x="405802" y="308408"/>
                    <a:pt x="405738" y="308412"/>
                    <a:pt x="405681" y="308436"/>
                  </a:cubicBezTo>
                  <a:lnTo>
                    <a:pt x="405630" y="308451"/>
                  </a:lnTo>
                  <a:lnTo>
                    <a:pt x="387711" y="316307"/>
                  </a:lnTo>
                  <a:cubicBezTo>
                    <a:pt x="393954" y="286860"/>
                    <a:pt x="397354" y="256883"/>
                    <a:pt x="397863" y="226786"/>
                  </a:cubicBezTo>
                  <a:cubicBezTo>
                    <a:pt x="398027" y="226077"/>
                    <a:pt x="398068" y="225345"/>
                    <a:pt x="397981" y="224623"/>
                  </a:cubicBezTo>
                  <a:cubicBezTo>
                    <a:pt x="398209" y="223266"/>
                    <a:pt x="397996" y="221871"/>
                    <a:pt x="397371" y="220644"/>
                  </a:cubicBezTo>
                  <a:lnTo>
                    <a:pt x="335773" y="103731"/>
                  </a:lnTo>
                  <a:lnTo>
                    <a:pt x="335751" y="103644"/>
                  </a:lnTo>
                  <a:cubicBezTo>
                    <a:pt x="335731" y="103603"/>
                    <a:pt x="335693" y="103579"/>
                    <a:pt x="335673" y="103539"/>
                  </a:cubicBezTo>
                  <a:lnTo>
                    <a:pt x="335631" y="103460"/>
                  </a:lnTo>
                  <a:cubicBezTo>
                    <a:pt x="335316" y="102882"/>
                    <a:pt x="334915" y="102356"/>
                    <a:pt x="334439" y="101900"/>
                  </a:cubicBezTo>
                  <a:cubicBezTo>
                    <a:pt x="334215" y="101682"/>
                    <a:pt x="333975" y="101483"/>
                    <a:pt x="333721" y="101302"/>
                  </a:cubicBezTo>
                  <a:cubicBezTo>
                    <a:pt x="333598" y="101211"/>
                    <a:pt x="333500" y="101091"/>
                    <a:pt x="333370" y="101009"/>
                  </a:cubicBezTo>
                  <a:lnTo>
                    <a:pt x="176112" y="1012"/>
                  </a:lnTo>
                  <a:cubicBezTo>
                    <a:pt x="174205" y="-200"/>
                    <a:pt x="171805" y="-332"/>
                    <a:pt x="169776" y="664"/>
                  </a:cubicBezTo>
                  <a:lnTo>
                    <a:pt x="132799" y="18805"/>
                  </a:lnTo>
                  <a:cubicBezTo>
                    <a:pt x="131906" y="18912"/>
                    <a:pt x="131046" y="19207"/>
                    <a:pt x="130275" y="19669"/>
                  </a:cubicBezTo>
                  <a:lnTo>
                    <a:pt x="68474" y="58452"/>
                  </a:lnTo>
                  <a:cubicBezTo>
                    <a:pt x="66556" y="59656"/>
                    <a:pt x="65405" y="61773"/>
                    <a:pt x="65437" y="64038"/>
                  </a:cubicBezTo>
                  <a:cubicBezTo>
                    <a:pt x="65722" y="83732"/>
                    <a:pt x="67153" y="104513"/>
                    <a:pt x="69564" y="125885"/>
                  </a:cubicBezTo>
                  <a:cubicBezTo>
                    <a:pt x="55140" y="118987"/>
                    <a:pt x="38924" y="116758"/>
                    <a:pt x="23174" y="119508"/>
                  </a:cubicBezTo>
                  <a:cubicBezTo>
                    <a:pt x="18095" y="120297"/>
                    <a:pt x="12947" y="120545"/>
                    <a:pt x="7816" y="120249"/>
                  </a:cubicBezTo>
                  <a:lnTo>
                    <a:pt x="6971" y="120185"/>
                  </a:lnTo>
                  <a:cubicBezTo>
                    <a:pt x="3401" y="119916"/>
                    <a:pt x="288" y="122592"/>
                    <a:pt x="18" y="126163"/>
                  </a:cubicBezTo>
                  <a:cubicBezTo>
                    <a:pt x="-97" y="127697"/>
                    <a:pt x="336" y="129220"/>
                    <a:pt x="1240" y="130464"/>
                  </a:cubicBezTo>
                  <a:lnTo>
                    <a:pt x="37591" y="180479"/>
                  </a:lnTo>
                  <a:cubicBezTo>
                    <a:pt x="25873" y="200628"/>
                    <a:pt x="26365" y="231612"/>
                    <a:pt x="40397" y="261708"/>
                  </a:cubicBezTo>
                  <a:lnTo>
                    <a:pt x="48380" y="280055"/>
                  </a:lnTo>
                  <a:cubicBezTo>
                    <a:pt x="49199" y="281931"/>
                    <a:pt x="50855" y="283311"/>
                    <a:pt x="52848" y="283778"/>
                  </a:cubicBezTo>
                  <a:cubicBezTo>
                    <a:pt x="53859" y="284007"/>
                    <a:pt x="54909" y="283998"/>
                    <a:pt x="55917" y="283753"/>
                  </a:cubicBezTo>
                  <a:cubicBezTo>
                    <a:pt x="72614" y="282159"/>
                    <a:pt x="89459" y="284016"/>
                    <a:pt x="105407" y="289211"/>
                  </a:cubicBezTo>
                  <a:cubicBezTo>
                    <a:pt x="128141" y="361306"/>
                    <a:pt x="162476" y="429213"/>
                    <a:pt x="207062" y="490259"/>
                  </a:cubicBezTo>
                  <a:cubicBezTo>
                    <a:pt x="208288" y="491893"/>
                    <a:pt x="210212" y="492856"/>
                    <a:pt x="212255" y="492855"/>
                  </a:cubicBezTo>
                  <a:cubicBezTo>
                    <a:pt x="212395" y="492855"/>
                    <a:pt x="212537" y="492848"/>
                    <a:pt x="212680" y="492842"/>
                  </a:cubicBezTo>
                  <a:cubicBezTo>
                    <a:pt x="234960" y="491467"/>
                    <a:pt x="256371" y="483693"/>
                    <a:pt x="274342" y="470453"/>
                  </a:cubicBezTo>
                  <a:cubicBezTo>
                    <a:pt x="291363" y="465875"/>
                    <a:pt x="307133" y="457522"/>
                    <a:pt x="320484" y="446014"/>
                  </a:cubicBezTo>
                  <a:cubicBezTo>
                    <a:pt x="328547" y="448773"/>
                    <a:pt x="336995" y="450242"/>
                    <a:pt x="345516" y="450368"/>
                  </a:cubicBezTo>
                  <a:cubicBezTo>
                    <a:pt x="354903" y="450715"/>
                    <a:pt x="364179" y="448248"/>
                    <a:pt x="372153" y="443281"/>
                  </a:cubicBezTo>
                  <a:cubicBezTo>
                    <a:pt x="372446" y="443112"/>
                    <a:pt x="372699" y="442893"/>
                    <a:pt x="372987" y="442715"/>
                  </a:cubicBezTo>
                  <a:cubicBezTo>
                    <a:pt x="373105" y="442645"/>
                    <a:pt x="373235" y="442619"/>
                    <a:pt x="373350" y="442540"/>
                  </a:cubicBezTo>
                  <a:lnTo>
                    <a:pt x="409899" y="417317"/>
                  </a:lnTo>
                  <a:cubicBezTo>
                    <a:pt x="428218" y="428192"/>
                    <a:pt x="447967" y="436452"/>
                    <a:pt x="468572" y="441856"/>
                  </a:cubicBezTo>
                  <a:lnTo>
                    <a:pt x="469415" y="442115"/>
                  </a:lnTo>
                  <a:cubicBezTo>
                    <a:pt x="470035" y="442302"/>
                    <a:pt x="470679" y="442399"/>
                    <a:pt x="471327" y="442400"/>
                  </a:cubicBezTo>
                  <a:cubicBezTo>
                    <a:pt x="474908" y="442401"/>
                    <a:pt x="477811" y="439497"/>
                    <a:pt x="477811" y="435917"/>
                  </a:cubicBezTo>
                  <a:cubicBezTo>
                    <a:pt x="477811" y="434775"/>
                    <a:pt x="477509" y="433653"/>
                    <a:pt x="476937" y="432666"/>
                  </a:cubicBezTo>
                  <a:close/>
                  <a:moveTo>
                    <a:pt x="383389" y="221927"/>
                  </a:moveTo>
                  <a:lnTo>
                    <a:pt x="355697" y="234018"/>
                  </a:lnTo>
                  <a:lnTo>
                    <a:pt x="299868" y="128048"/>
                  </a:lnTo>
                  <a:lnTo>
                    <a:pt x="327055" y="115008"/>
                  </a:lnTo>
                  <a:lnTo>
                    <a:pt x="383389" y="221927"/>
                  </a:lnTo>
                  <a:close/>
                  <a:moveTo>
                    <a:pt x="384528" y="235577"/>
                  </a:moveTo>
                  <a:cubicBezTo>
                    <a:pt x="383602" y="262988"/>
                    <a:pt x="380193" y="290257"/>
                    <a:pt x="374343" y="317053"/>
                  </a:cubicBezTo>
                  <a:cubicBezTo>
                    <a:pt x="374312" y="317192"/>
                    <a:pt x="374287" y="317350"/>
                    <a:pt x="374261" y="317515"/>
                  </a:cubicBezTo>
                  <a:lnTo>
                    <a:pt x="372985" y="322764"/>
                  </a:lnTo>
                  <a:lnTo>
                    <a:pt x="366135" y="325767"/>
                  </a:lnTo>
                  <a:cubicBezTo>
                    <a:pt x="365899" y="325910"/>
                    <a:pt x="365673" y="326068"/>
                    <a:pt x="365459" y="326242"/>
                  </a:cubicBezTo>
                  <a:cubicBezTo>
                    <a:pt x="365191" y="326342"/>
                    <a:pt x="364930" y="326460"/>
                    <a:pt x="364679" y="326596"/>
                  </a:cubicBezTo>
                  <a:cubicBezTo>
                    <a:pt x="360089" y="329378"/>
                    <a:pt x="354866" y="330943"/>
                    <a:pt x="349503" y="331144"/>
                  </a:cubicBezTo>
                  <a:cubicBezTo>
                    <a:pt x="355154" y="303350"/>
                    <a:pt x="358310" y="275107"/>
                    <a:pt x="358936" y="246751"/>
                  </a:cubicBezTo>
                  <a:lnTo>
                    <a:pt x="384528" y="235577"/>
                  </a:lnTo>
                  <a:close/>
                  <a:moveTo>
                    <a:pt x="172221" y="13907"/>
                  </a:moveTo>
                  <a:lnTo>
                    <a:pt x="316536" y="105672"/>
                  </a:lnTo>
                  <a:lnTo>
                    <a:pt x="291445" y="117707"/>
                  </a:lnTo>
                  <a:lnTo>
                    <a:pt x="147304" y="26131"/>
                  </a:lnTo>
                  <a:lnTo>
                    <a:pt x="172221" y="13907"/>
                  </a:lnTo>
                  <a:close/>
                  <a:moveTo>
                    <a:pt x="133685" y="32842"/>
                  </a:moveTo>
                  <a:lnTo>
                    <a:pt x="286050" y="129641"/>
                  </a:lnTo>
                  <a:lnTo>
                    <a:pt x="346086" y="243597"/>
                  </a:lnTo>
                  <a:cubicBezTo>
                    <a:pt x="345611" y="272833"/>
                    <a:pt x="342368" y="301958"/>
                    <a:pt x="336401" y="330582"/>
                  </a:cubicBezTo>
                  <a:cubicBezTo>
                    <a:pt x="332168" y="329906"/>
                    <a:pt x="327998" y="328878"/>
                    <a:pt x="323934" y="327509"/>
                  </a:cubicBezTo>
                  <a:cubicBezTo>
                    <a:pt x="329381" y="301344"/>
                    <a:pt x="332439" y="274736"/>
                    <a:pt x="333072" y="248017"/>
                  </a:cubicBezTo>
                  <a:cubicBezTo>
                    <a:pt x="333099" y="246909"/>
                    <a:pt x="332842" y="245812"/>
                    <a:pt x="332325" y="244832"/>
                  </a:cubicBezTo>
                  <a:lnTo>
                    <a:pt x="276683" y="139261"/>
                  </a:lnTo>
                  <a:cubicBezTo>
                    <a:pt x="276156" y="138260"/>
                    <a:pt x="275377" y="137415"/>
                    <a:pt x="274422" y="136810"/>
                  </a:cubicBezTo>
                  <a:lnTo>
                    <a:pt x="137140" y="49522"/>
                  </a:lnTo>
                  <a:cubicBezTo>
                    <a:pt x="135031" y="48178"/>
                    <a:pt x="132337" y="48169"/>
                    <a:pt x="130218" y="49497"/>
                  </a:cubicBezTo>
                  <a:lnTo>
                    <a:pt x="94810" y="71675"/>
                  </a:lnTo>
                  <a:cubicBezTo>
                    <a:pt x="92841" y="72909"/>
                    <a:pt x="91682" y="75103"/>
                    <a:pt x="91773" y="77425"/>
                  </a:cubicBezTo>
                  <a:cubicBezTo>
                    <a:pt x="93111" y="107948"/>
                    <a:pt x="96463" y="138348"/>
                    <a:pt x="101808" y="168429"/>
                  </a:cubicBezTo>
                  <a:cubicBezTo>
                    <a:pt x="97007" y="167242"/>
                    <a:pt x="92463" y="166325"/>
                    <a:pt x="88216" y="165650"/>
                  </a:cubicBezTo>
                  <a:cubicBezTo>
                    <a:pt x="87717" y="162669"/>
                    <a:pt x="87221" y="159715"/>
                    <a:pt x="86757" y="156759"/>
                  </a:cubicBezTo>
                  <a:cubicBezTo>
                    <a:pt x="85665" y="149888"/>
                    <a:pt x="84700" y="143139"/>
                    <a:pt x="83863" y="136512"/>
                  </a:cubicBezTo>
                  <a:cubicBezTo>
                    <a:pt x="80827" y="113619"/>
                    <a:pt x="79027" y="90577"/>
                    <a:pt x="78470" y="67489"/>
                  </a:cubicBezTo>
                  <a:lnTo>
                    <a:pt x="133685" y="32842"/>
                  </a:lnTo>
                  <a:close/>
                  <a:moveTo>
                    <a:pt x="192933" y="193186"/>
                  </a:moveTo>
                  <a:cubicBezTo>
                    <a:pt x="192932" y="193186"/>
                    <a:pt x="192931" y="193186"/>
                    <a:pt x="192930" y="193186"/>
                  </a:cubicBezTo>
                  <a:cubicBezTo>
                    <a:pt x="189349" y="193185"/>
                    <a:pt x="186446" y="196087"/>
                    <a:pt x="186445" y="199667"/>
                  </a:cubicBezTo>
                  <a:cubicBezTo>
                    <a:pt x="186445" y="199668"/>
                    <a:pt x="186445" y="199669"/>
                    <a:pt x="186445" y="199670"/>
                  </a:cubicBezTo>
                  <a:lnTo>
                    <a:pt x="186445" y="211516"/>
                  </a:lnTo>
                  <a:cubicBezTo>
                    <a:pt x="182068" y="208101"/>
                    <a:pt x="177748" y="204945"/>
                    <a:pt x="173475" y="201986"/>
                  </a:cubicBezTo>
                  <a:lnTo>
                    <a:pt x="173475" y="174768"/>
                  </a:lnTo>
                  <a:cubicBezTo>
                    <a:pt x="173475" y="171186"/>
                    <a:pt x="170572" y="168283"/>
                    <a:pt x="166990" y="168283"/>
                  </a:cubicBezTo>
                  <a:cubicBezTo>
                    <a:pt x="163408" y="168283"/>
                    <a:pt x="160505" y="171186"/>
                    <a:pt x="160505" y="174768"/>
                  </a:cubicBezTo>
                  <a:lnTo>
                    <a:pt x="160505" y="193519"/>
                  </a:lnTo>
                  <a:cubicBezTo>
                    <a:pt x="146393" y="184829"/>
                    <a:pt x="131343" y="177762"/>
                    <a:pt x="115643" y="172454"/>
                  </a:cubicBezTo>
                  <a:cubicBezTo>
                    <a:pt x="110047" y="142128"/>
                    <a:pt x="106456" y="111466"/>
                    <a:pt x="104892" y="80667"/>
                  </a:cubicBezTo>
                  <a:lnTo>
                    <a:pt x="133634" y="62663"/>
                  </a:lnTo>
                  <a:lnTo>
                    <a:pt x="266012" y="146828"/>
                  </a:lnTo>
                  <a:lnTo>
                    <a:pt x="320058" y="249371"/>
                  </a:lnTo>
                  <a:cubicBezTo>
                    <a:pt x="319383" y="273942"/>
                    <a:pt x="316591" y="298409"/>
                    <a:pt x="311711" y="322500"/>
                  </a:cubicBezTo>
                  <a:cubicBezTo>
                    <a:pt x="291794" y="312954"/>
                    <a:pt x="266240" y="294007"/>
                    <a:pt x="234905" y="257945"/>
                  </a:cubicBezTo>
                  <a:cubicBezTo>
                    <a:pt x="223915" y="245236"/>
                    <a:pt x="212056" y="233305"/>
                    <a:pt x="199415" y="222236"/>
                  </a:cubicBezTo>
                  <a:lnTo>
                    <a:pt x="199415" y="199669"/>
                  </a:lnTo>
                  <a:cubicBezTo>
                    <a:pt x="199416" y="196090"/>
                    <a:pt x="196514" y="193187"/>
                    <a:pt x="192933" y="193186"/>
                  </a:cubicBezTo>
                  <a:close/>
                  <a:moveTo>
                    <a:pt x="19122" y="133004"/>
                  </a:moveTo>
                  <a:cubicBezTo>
                    <a:pt x="21006" y="132826"/>
                    <a:pt x="22862" y="132611"/>
                    <a:pt x="24699" y="132389"/>
                  </a:cubicBezTo>
                  <a:cubicBezTo>
                    <a:pt x="40878" y="129488"/>
                    <a:pt x="57558" y="132730"/>
                    <a:pt x="71473" y="141481"/>
                  </a:cubicBezTo>
                  <a:cubicBezTo>
                    <a:pt x="72024" y="145664"/>
                    <a:pt x="72640" y="149909"/>
                    <a:pt x="73289" y="154187"/>
                  </a:cubicBezTo>
                  <a:lnTo>
                    <a:pt x="68908" y="156511"/>
                  </a:lnTo>
                  <a:cubicBezTo>
                    <a:pt x="68418" y="156770"/>
                    <a:pt x="51344" y="165619"/>
                    <a:pt x="51344" y="165619"/>
                  </a:cubicBezTo>
                  <a:lnTo>
                    <a:pt x="51442" y="165807"/>
                  </a:lnTo>
                  <a:cubicBezTo>
                    <a:pt x="51166" y="165907"/>
                    <a:pt x="50882" y="166008"/>
                    <a:pt x="50680" y="166106"/>
                  </a:cubicBezTo>
                  <a:lnTo>
                    <a:pt x="50635" y="166042"/>
                  </a:lnTo>
                  <a:cubicBezTo>
                    <a:pt x="48975" y="167207"/>
                    <a:pt x="47401" y="168489"/>
                    <a:pt x="45925" y="169881"/>
                  </a:cubicBezTo>
                  <a:lnTo>
                    <a:pt x="19122" y="133004"/>
                  </a:lnTo>
                  <a:close/>
                  <a:moveTo>
                    <a:pt x="267653" y="459316"/>
                  </a:moveTo>
                  <a:cubicBezTo>
                    <a:pt x="252419" y="470792"/>
                    <a:pt x="234302" y="477818"/>
                    <a:pt x="215314" y="479612"/>
                  </a:cubicBezTo>
                  <a:cubicBezTo>
                    <a:pt x="174536" y="423103"/>
                    <a:pt x="142695" y="360657"/>
                    <a:pt x="120912" y="294463"/>
                  </a:cubicBezTo>
                  <a:cubicBezTo>
                    <a:pt x="125949" y="296429"/>
                    <a:pt x="131222" y="298771"/>
                    <a:pt x="136660" y="301447"/>
                  </a:cubicBezTo>
                  <a:cubicBezTo>
                    <a:pt x="156662" y="358842"/>
                    <a:pt x="184368" y="413255"/>
                    <a:pt x="219019" y="463191"/>
                  </a:cubicBezTo>
                  <a:cubicBezTo>
                    <a:pt x="220234" y="464914"/>
                    <a:pt x="222211" y="465938"/>
                    <a:pt x="224320" y="465939"/>
                  </a:cubicBezTo>
                  <a:cubicBezTo>
                    <a:pt x="224822" y="465939"/>
                    <a:pt x="225323" y="465881"/>
                    <a:pt x="225811" y="465762"/>
                  </a:cubicBezTo>
                  <a:cubicBezTo>
                    <a:pt x="248827" y="459699"/>
                    <a:pt x="268988" y="445758"/>
                    <a:pt x="282788" y="426366"/>
                  </a:cubicBezTo>
                  <a:cubicBezTo>
                    <a:pt x="286451" y="428931"/>
                    <a:pt x="289987" y="431209"/>
                    <a:pt x="293432" y="433288"/>
                  </a:cubicBezTo>
                  <a:cubicBezTo>
                    <a:pt x="286059" y="443092"/>
                    <a:pt x="277386" y="451848"/>
                    <a:pt x="267653" y="459316"/>
                  </a:cubicBezTo>
                  <a:close/>
                  <a:moveTo>
                    <a:pt x="153997" y="310953"/>
                  </a:moveTo>
                  <a:cubicBezTo>
                    <a:pt x="180755" y="327671"/>
                    <a:pt x="204748" y="348452"/>
                    <a:pt x="225114" y="372548"/>
                  </a:cubicBezTo>
                  <a:cubicBezTo>
                    <a:pt x="239410" y="389351"/>
                    <a:pt x="255240" y="404786"/>
                    <a:pt x="272397" y="418653"/>
                  </a:cubicBezTo>
                  <a:cubicBezTo>
                    <a:pt x="261180" y="434288"/>
                    <a:pt x="245299" y="445969"/>
                    <a:pt x="227032" y="452021"/>
                  </a:cubicBezTo>
                  <a:cubicBezTo>
                    <a:pt x="197037" y="408146"/>
                    <a:pt x="172509" y="360773"/>
                    <a:pt x="153997" y="310953"/>
                  </a:cubicBezTo>
                  <a:close/>
                  <a:moveTo>
                    <a:pt x="301477" y="444126"/>
                  </a:moveTo>
                  <a:cubicBezTo>
                    <a:pt x="302640" y="442680"/>
                    <a:pt x="303754" y="441138"/>
                    <a:pt x="304886" y="439631"/>
                  </a:cubicBezTo>
                  <a:cubicBezTo>
                    <a:pt x="305495" y="439932"/>
                    <a:pt x="306071" y="440170"/>
                    <a:pt x="306671" y="440456"/>
                  </a:cubicBezTo>
                  <a:cubicBezTo>
                    <a:pt x="304963" y="441737"/>
                    <a:pt x="303232" y="442960"/>
                    <a:pt x="301477" y="444126"/>
                  </a:cubicBezTo>
                  <a:close/>
                  <a:moveTo>
                    <a:pt x="365496" y="432141"/>
                  </a:moveTo>
                  <a:cubicBezTo>
                    <a:pt x="365211" y="432312"/>
                    <a:pt x="364937" y="432497"/>
                    <a:pt x="364672" y="432699"/>
                  </a:cubicBezTo>
                  <a:cubicBezTo>
                    <a:pt x="364242" y="433028"/>
                    <a:pt x="321558" y="463774"/>
                    <a:pt x="234904" y="364037"/>
                  </a:cubicBezTo>
                  <a:lnTo>
                    <a:pt x="234904" y="364037"/>
                  </a:lnTo>
                  <a:cubicBezTo>
                    <a:pt x="209926" y="334174"/>
                    <a:pt x="179425" y="309408"/>
                    <a:pt x="145070" y="291094"/>
                  </a:cubicBezTo>
                  <a:cubicBezTo>
                    <a:pt x="144758" y="290899"/>
                    <a:pt x="144430" y="290732"/>
                    <a:pt x="144089" y="290594"/>
                  </a:cubicBezTo>
                  <a:cubicBezTo>
                    <a:pt x="120448" y="277945"/>
                    <a:pt x="94203" y="270924"/>
                    <a:pt x="67403" y="270081"/>
                  </a:cubicBezTo>
                  <a:cubicBezTo>
                    <a:pt x="64389" y="270068"/>
                    <a:pt x="61377" y="270216"/>
                    <a:pt x="58378" y="270525"/>
                  </a:cubicBezTo>
                  <a:lnTo>
                    <a:pt x="52220" y="256377"/>
                  </a:lnTo>
                  <a:cubicBezTo>
                    <a:pt x="39304" y="228679"/>
                    <a:pt x="39179" y="199817"/>
                    <a:pt x="50772" y="183896"/>
                  </a:cubicBezTo>
                  <a:cubicBezTo>
                    <a:pt x="50883" y="183734"/>
                    <a:pt x="51000" y="183588"/>
                    <a:pt x="51094" y="183417"/>
                  </a:cubicBezTo>
                  <a:cubicBezTo>
                    <a:pt x="52753" y="181199"/>
                    <a:pt x="54704" y="179217"/>
                    <a:pt x="56896" y="177525"/>
                  </a:cubicBezTo>
                  <a:cubicBezTo>
                    <a:pt x="66645" y="176322"/>
                    <a:pt x="141925" y="170718"/>
                    <a:pt x="225112" y="266459"/>
                  </a:cubicBezTo>
                  <a:cubicBezTo>
                    <a:pt x="301652" y="354531"/>
                    <a:pt x="348535" y="348047"/>
                    <a:pt x="365602" y="340801"/>
                  </a:cubicBezTo>
                  <a:lnTo>
                    <a:pt x="370732" y="352581"/>
                  </a:lnTo>
                  <a:cubicBezTo>
                    <a:pt x="385933" y="388298"/>
                    <a:pt x="383736" y="421755"/>
                    <a:pt x="365496" y="432141"/>
                  </a:cubicBezTo>
                  <a:close/>
                  <a:moveTo>
                    <a:pt x="391877" y="413994"/>
                  </a:moveTo>
                  <a:cubicBezTo>
                    <a:pt x="395694" y="391391"/>
                    <a:pt x="392471" y="368161"/>
                    <a:pt x="382647" y="347450"/>
                  </a:cubicBezTo>
                  <a:lnTo>
                    <a:pt x="377253" y="335055"/>
                  </a:lnTo>
                  <a:lnTo>
                    <a:pt x="401969" y="324219"/>
                  </a:lnTo>
                  <a:lnTo>
                    <a:pt x="403311" y="406105"/>
                  </a:lnTo>
                  <a:lnTo>
                    <a:pt x="391877" y="413994"/>
                  </a:lnTo>
                  <a:close/>
                  <a:moveTo>
                    <a:pt x="416281" y="405988"/>
                  </a:moveTo>
                  <a:lnTo>
                    <a:pt x="414963" y="325481"/>
                  </a:lnTo>
                  <a:cubicBezTo>
                    <a:pt x="429222" y="333329"/>
                    <a:pt x="444203" y="339787"/>
                    <a:pt x="459699" y="344765"/>
                  </a:cubicBezTo>
                  <a:lnTo>
                    <a:pt x="433500" y="374783"/>
                  </a:lnTo>
                  <a:cubicBezTo>
                    <a:pt x="431675" y="376874"/>
                    <a:pt x="431385" y="379895"/>
                    <a:pt x="432778" y="382294"/>
                  </a:cubicBezTo>
                  <a:lnTo>
                    <a:pt x="457572" y="425099"/>
                  </a:lnTo>
                  <a:cubicBezTo>
                    <a:pt x="443213" y="420101"/>
                    <a:pt x="429383" y="413699"/>
                    <a:pt x="416281" y="40598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898" name="Google Shape;7898;ge48d01fb7f_0_3415"/>
          <p:cNvGrpSpPr/>
          <p:nvPr/>
        </p:nvGrpSpPr>
        <p:grpSpPr>
          <a:xfrm>
            <a:off x="144101" y="2319061"/>
            <a:ext cx="538134" cy="368676"/>
            <a:chOff x="153773" y="2457764"/>
            <a:chExt cx="538134" cy="368676"/>
          </a:xfrm>
        </p:grpSpPr>
        <p:sp>
          <p:nvSpPr>
            <p:cNvPr id="7899" name="Google Shape;7899;ge48d01fb7f_0_3415"/>
            <p:cNvSpPr/>
            <p:nvPr/>
          </p:nvSpPr>
          <p:spPr>
            <a:xfrm>
              <a:off x="415451" y="2595289"/>
              <a:ext cx="29221" cy="29973"/>
            </a:xfrm>
            <a:custGeom>
              <a:avLst/>
              <a:gdLst/>
              <a:ahLst/>
              <a:cxnLst/>
              <a:rect l="l" t="t" r="r" b="b"/>
              <a:pathLst>
                <a:path w="29221" h="29973" extrusionOk="0">
                  <a:moveTo>
                    <a:pt x="21401" y="14334"/>
                  </a:moveTo>
                  <a:lnTo>
                    <a:pt x="15640" y="14334"/>
                  </a:lnTo>
                  <a:lnTo>
                    <a:pt x="15640" y="7820"/>
                  </a:lnTo>
                  <a:cubicBezTo>
                    <a:pt x="15640" y="3501"/>
                    <a:pt x="12139" y="0"/>
                    <a:pt x="7820" y="0"/>
                  </a:cubicBezTo>
                  <a:cubicBezTo>
                    <a:pt x="3501" y="0"/>
                    <a:pt x="0" y="3501"/>
                    <a:pt x="0" y="7820"/>
                  </a:cubicBezTo>
                  <a:lnTo>
                    <a:pt x="0" y="22154"/>
                  </a:lnTo>
                  <a:cubicBezTo>
                    <a:pt x="0" y="26473"/>
                    <a:pt x="3501" y="29974"/>
                    <a:pt x="7820" y="29974"/>
                  </a:cubicBezTo>
                  <a:lnTo>
                    <a:pt x="21401" y="29974"/>
                  </a:lnTo>
                  <a:cubicBezTo>
                    <a:pt x="25720" y="29974"/>
                    <a:pt x="29221" y="26473"/>
                    <a:pt x="29221" y="22154"/>
                  </a:cubicBezTo>
                  <a:cubicBezTo>
                    <a:pt x="29221" y="17835"/>
                    <a:pt x="25720" y="14334"/>
                    <a:pt x="21401" y="14334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900" name="Google Shape;7900;ge48d01fb7f_0_3415"/>
            <p:cNvGrpSpPr/>
            <p:nvPr/>
          </p:nvGrpSpPr>
          <p:grpSpPr>
            <a:xfrm>
              <a:off x="153773" y="2457764"/>
              <a:ext cx="538134" cy="368676"/>
              <a:chOff x="153773" y="2457764"/>
              <a:chExt cx="538134" cy="368676"/>
            </a:xfrm>
          </p:grpSpPr>
          <p:sp>
            <p:nvSpPr>
              <p:cNvPr id="7901" name="Google Shape;7901;ge48d01fb7f_0_3415"/>
              <p:cNvSpPr/>
              <p:nvPr/>
            </p:nvSpPr>
            <p:spPr>
              <a:xfrm>
                <a:off x="366954" y="2492312"/>
                <a:ext cx="112633" cy="42222"/>
              </a:xfrm>
              <a:custGeom>
                <a:avLst/>
                <a:gdLst/>
                <a:ahLst/>
                <a:cxnLst/>
                <a:rect l="l" t="t" r="r" b="b"/>
                <a:pathLst>
                  <a:path w="112633" h="42222" extrusionOk="0">
                    <a:moveTo>
                      <a:pt x="107168" y="23465"/>
                    </a:moveTo>
                    <a:lnTo>
                      <a:pt x="107167" y="23465"/>
                    </a:lnTo>
                    <a:lnTo>
                      <a:pt x="64032" y="1818"/>
                    </a:lnTo>
                    <a:cubicBezTo>
                      <a:pt x="59202" y="-607"/>
                      <a:pt x="53432" y="-606"/>
                      <a:pt x="48601" y="1818"/>
                    </a:cubicBezTo>
                    <a:lnTo>
                      <a:pt x="5465" y="23465"/>
                    </a:lnTo>
                    <a:cubicBezTo>
                      <a:pt x="1344" y="25535"/>
                      <a:pt x="-792" y="30114"/>
                      <a:pt x="271" y="34601"/>
                    </a:cubicBezTo>
                    <a:cubicBezTo>
                      <a:pt x="1334" y="39088"/>
                      <a:pt x="5298" y="42222"/>
                      <a:pt x="9909" y="42222"/>
                    </a:cubicBezTo>
                    <a:lnTo>
                      <a:pt x="102725" y="42222"/>
                    </a:lnTo>
                    <a:cubicBezTo>
                      <a:pt x="107336" y="42222"/>
                      <a:pt x="111300" y="39088"/>
                      <a:pt x="112363" y="34601"/>
                    </a:cubicBezTo>
                    <a:cubicBezTo>
                      <a:pt x="113425" y="30114"/>
                      <a:pt x="111290" y="25535"/>
                      <a:pt x="107168" y="23465"/>
                    </a:cubicBezTo>
                    <a:close/>
                    <a:moveTo>
                      <a:pt x="34119" y="26583"/>
                    </a:moveTo>
                    <a:lnTo>
                      <a:pt x="55614" y="15796"/>
                    </a:lnTo>
                    <a:cubicBezTo>
                      <a:pt x="56055" y="15575"/>
                      <a:pt x="56580" y="15576"/>
                      <a:pt x="57017" y="15796"/>
                    </a:cubicBezTo>
                    <a:lnTo>
                      <a:pt x="78512" y="26583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02" name="Google Shape;7902;ge48d01fb7f_0_3415"/>
              <p:cNvSpPr/>
              <p:nvPr/>
            </p:nvSpPr>
            <p:spPr>
              <a:xfrm>
                <a:off x="153773" y="2457764"/>
                <a:ext cx="538134" cy="368676"/>
              </a:xfrm>
              <a:custGeom>
                <a:avLst/>
                <a:gdLst/>
                <a:ahLst/>
                <a:cxnLst/>
                <a:rect l="l" t="t" r="r" b="b"/>
                <a:pathLst>
                  <a:path w="538134" h="368676" extrusionOk="0">
                    <a:moveTo>
                      <a:pt x="530295" y="213227"/>
                    </a:moveTo>
                    <a:lnTo>
                      <a:pt x="530295" y="169151"/>
                    </a:lnTo>
                    <a:cubicBezTo>
                      <a:pt x="530295" y="164717"/>
                      <a:pt x="528654" y="160442"/>
                      <a:pt x="525687" y="157148"/>
                    </a:cubicBezTo>
                    <a:lnTo>
                      <a:pt x="508537" y="138107"/>
                    </a:lnTo>
                    <a:cubicBezTo>
                      <a:pt x="503802" y="132850"/>
                      <a:pt x="497028" y="129834"/>
                      <a:pt x="489952" y="129834"/>
                    </a:cubicBezTo>
                    <a:lnTo>
                      <a:pt x="384918" y="129834"/>
                    </a:lnTo>
                    <a:lnTo>
                      <a:pt x="384918" y="106563"/>
                    </a:lnTo>
                    <a:lnTo>
                      <a:pt x="400209" y="106563"/>
                    </a:lnTo>
                    <a:cubicBezTo>
                      <a:pt x="407406" y="106563"/>
                      <a:pt x="413242" y="100728"/>
                      <a:pt x="413242" y="93530"/>
                    </a:cubicBezTo>
                    <a:lnTo>
                      <a:pt x="413242" y="79308"/>
                    </a:lnTo>
                    <a:cubicBezTo>
                      <a:pt x="413242" y="73157"/>
                      <a:pt x="409827" y="67623"/>
                      <a:pt x="404329" y="64863"/>
                    </a:cubicBezTo>
                    <a:lnTo>
                      <a:pt x="280019" y="2480"/>
                    </a:lnTo>
                    <a:cubicBezTo>
                      <a:pt x="273431" y="-826"/>
                      <a:pt x="265564" y="-827"/>
                      <a:pt x="258975" y="2480"/>
                    </a:cubicBezTo>
                    <a:lnTo>
                      <a:pt x="134664" y="64863"/>
                    </a:lnTo>
                    <a:cubicBezTo>
                      <a:pt x="129167" y="67622"/>
                      <a:pt x="125752" y="73157"/>
                      <a:pt x="125752" y="79308"/>
                    </a:cubicBezTo>
                    <a:lnTo>
                      <a:pt x="125752" y="93530"/>
                    </a:lnTo>
                    <a:cubicBezTo>
                      <a:pt x="125752" y="100728"/>
                      <a:pt x="131587" y="106563"/>
                      <a:pt x="138785" y="106563"/>
                    </a:cubicBezTo>
                    <a:lnTo>
                      <a:pt x="154076" y="106563"/>
                    </a:lnTo>
                    <a:lnTo>
                      <a:pt x="154076" y="129834"/>
                    </a:lnTo>
                    <a:lnTo>
                      <a:pt x="49040" y="129834"/>
                    </a:lnTo>
                    <a:cubicBezTo>
                      <a:pt x="41952" y="129834"/>
                      <a:pt x="35198" y="132841"/>
                      <a:pt x="30456" y="138107"/>
                    </a:cubicBezTo>
                    <a:lnTo>
                      <a:pt x="13305" y="157150"/>
                    </a:lnTo>
                    <a:cubicBezTo>
                      <a:pt x="10339" y="160443"/>
                      <a:pt x="8697" y="164719"/>
                      <a:pt x="8697" y="169151"/>
                    </a:cubicBezTo>
                    <a:lnTo>
                      <a:pt x="8697" y="212825"/>
                    </a:lnTo>
                    <a:cubicBezTo>
                      <a:pt x="3598" y="214941"/>
                      <a:pt x="0" y="219970"/>
                      <a:pt x="0" y="225826"/>
                    </a:cubicBezTo>
                    <a:lnTo>
                      <a:pt x="0" y="247219"/>
                    </a:lnTo>
                    <a:cubicBezTo>
                      <a:pt x="0" y="253076"/>
                      <a:pt x="3598" y="258105"/>
                      <a:pt x="8697" y="260222"/>
                    </a:cubicBezTo>
                    <a:lnTo>
                      <a:pt x="8697" y="350430"/>
                    </a:lnTo>
                    <a:cubicBezTo>
                      <a:pt x="8697" y="360508"/>
                      <a:pt x="16866" y="368677"/>
                      <a:pt x="26943" y="368677"/>
                    </a:cubicBezTo>
                    <a:lnTo>
                      <a:pt x="512049" y="368677"/>
                    </a:lnTo>
                    <a:cubicBezTo>
                      <a:pt x="522127" y="368677"/>
                      <a:pt x="530295" y="360508"/>
                      <a:pt x="530295" y="350430"/>
                    </a:cubicBezTo>
                    <a:lnTo>
                      <a:pt x="530295" y="330087"/>
                    </a:lnTo>
                    <a:cubicBezTo>
                      <a:pt x="530295" y="325805"/>
                      <a:pt x="526996" y="322071"/>
                      <a:pt x="522716" y="321943"/>
                    </a:cubicBezTo>
                    <a:cubicBezTo>
                      <a:pt x="518288" y="321811"/>
                      <a:pt x="514656" y="325360"/>
                      <a:pt x="514656" y="329759"/>
                    </a:cubicBezTo>
                    <a:lnTo>
                      <a:pt x="514656" y="350430"/>
                    </a:lnTo>
                    <a:cubicBezTo>
                      <a:pt x="514656" y="351870"/>
                      <a:pt x="513489" y="353037"/>
                      <a:pt x="512049" y="353037"/>
                    </a:cubicBezTo>
                    <a:lnTo>
                      <a:pt x="493465" y="353037"/>
                    </a:lnTo>
                    <a:lnTo>
                      <a:pt x="493465" y="307138"/>
                    </a:lnTo>
                    <a:cubicBezTo>
                      <a:pt x="493465" y="287559"/>
                      <a:pt x="477443" y="271120"/>
                      <a:pt x="457867" y="271453"/>
                    </a:cubicBezTo>
                    <a:cubicBezTo>
                      <a:pt x="438849" y="271777"/>
                      <a:pt x="423480" y="287347"/>
                      <a:pt x="423480" y="306440"/>
                    </a:cubicBezTo>
                    <a:lnTo>
                      <a:pt x="423480" y="353036"/>
                    </a:lnTo>
                    <a:lnTo>
                      <a:pt x="398977" y="353036"/>
                    </a:lnTo>
                    <a:lnTo>
                      <a:pt x="398977" y="307137"/>
                    </a:lnTo>
                    <a:cubicBezTo>
                      <a:pt x="398977" y="287558"/>
                      <a:pt x="382955" y="271119"/>
                      <a:pt x="363379" y="271452"/>
                    </a:cubicBezTo>
                    <a:cubicBezTo>
                      <a:pt x="344363" y="271776"/>
                      <a:pt x="328991" y="287346"/>
                      <a:pt x="328991" y="306439"/>
                    </a:cubicBezTo>
                    <a:lnTo>
                      <a:pt x="328991" y="353035"/>
                    </a:lnTo>
                    <a:lnTo>
                      <a:pt x="304488" y="353035"/>
                    </a:lnTo>
                    <a:lnTo>
                      <a:pt x="304488" y="307136"/>
                    </a:lnTo>
                    <a:cubicBezTo>
                      <a:pt x="304488" y="287557"/>
                      <a:pt x="288466" y="271118"/>
                      <a:pt x="268890" y="271451"/>
                    </a:cubicBezTo>
                    <a:cubicBezTo>
                      <a:pt x="249873" y="271775"/>
                      <a:pt x="234503" y="287345"/>
                      <a:pt x="234503" y="306438"/>
                    </a:cubicBezTo>
                    <a:lnTo>
                      <a:pt x="234503" y="353034"/>
                    </a:lnTo>
                    <a:lnTo>
                      <a:pt x="210000" y="353034"/>
                    </a:lnTo>
                    <a:lnTo>
                      <a:pt x="210000" y="307135"/>
                    </a:lnTo>
                    <a:cubicBezTo>
                      <a:pt x="210000" y="287556"/>
                      <a:pt x="193978" y="271117"/>
                      <a:pt x="174403" y="271451"/>
                    </a:cubicBezTo>
                    <a:cubicBezTo>
                      <a:pt x="155386" y="271776"/>
                      <a:pt x="140016" y="287346"/>
                      <a:pt x="140016" y="306438"/>
                    </a:cubicBezTo>
                    <a:lnTo>
                      <a:pt x="140016" y="353034"/>
                    </a:lnTo>
                    <a:lnTo>
                      <a:pt x="115513" y="353034"/>
                    </a:lnTo>
                    <a:lnTo>
                      <a:pt x="115513" y="307135"/>
                    </a:lnTo>
                    <a:cubicBezTo>
                      <a:pt x="115513" y="287556"/>
                      <a:pt x="99491" y="271117"/>
                      <a:pt x="79915" y="271450"/>
                    </a:cubicBezTo>
                    <a:cubicBezTo>
                      <a:pt x="60897" y="271775"/>
                      <a:pt x="45528" y="287345"/>
                      <a:pt x="45528" y="306437"/>
                    </a:cubicBezTo>
                    <a:lnTo>
                      <a:pt x="45528" y="353033"/>
                    </a:lnTo>
                    <a:lnTo>
                      <a:pt x="26943" y="353033"/>
                    </a:lnTo>
                    <a:cubicBezTo>
                      <a:pt x="25504" y="353033"/>
                      <a:pt x="24337" y="351866"/>
                      <a:pt x="24337" y="350426"/>
                    </a:cubicBezTo>
                    <a:lnTo>
                      <a:pt x="24337" y="261290"/>
                    </a:lnTo>
                    <a:lnTo>
                      <a:pt x="397602" y="261290"/>
                    </a:lnTo>
                    <a:cubicBezTo>
                      <a:pt x="401921" y="261290"/>
                      <a:pt x="405422" y="257789"/>
                      <a:pt x="405422" y="253471"/>
                    </a:cubicBezTo>
                    <a:cubicBezTo>
                      <a:pt x="405422" y="249152"/>
                      <a:pt x="401921" y="245651"/>
                      <a:pt x="397602" y="245651"/>
                    </a:cubicBezTo>
                    <a:lnTo>
                      <a:pt x="15640" y="245651"/>
                    </a:lnTo>
                    <a:lnTo>
                      <a:pt x="15640" y="227386"/>
                    </a:lnTo>
                    <a:lnTo>
                      <a:pt x="188029" y="227386"/>
                    </a:lnTo>
                    <a:cubicBezTo>
                      <a:pt x="192311" y="227386"/>
                      <a:pt x="196045" y="224087"/>
                      <a:pt x="196173" y="219807"/>
                    </a:cubicBezTo>
                    <a:cubicBezTo>
                      <a:pt x="196305" y="215379"/>
                      <a:pt x="192755" y="211746"/>
                      <a:pt x="188357" y="211746"/>
                    </a:cubicBezTo>
                    <a:lnTo>
                      <a:pt x="169714" y="211746"/>
                    </a:lnTo>
                    <a:lnTo>
                      <a:pt x="169714" y="106563"/>
                    </a:lnTo>
                    <a:lnTo>
                      <a:pt x="248540" y="106563"/>
                    </a:lnTo>
                    <a:cubicBezTo>
                      <a:pt x="227388" y="114939"/>
                      <a:pt x="212381" y="135583"/>
                      <a:pt x="212381" y="159678"/>
                    </a:cubicBezTo>
                    <a:cubicBezTo>
                      <a:pt x="212381" y="182828"/>
                      <a:pt x="226234" y="202790"/>
                      <a:pt x="246078" y="211751"/>
                    </a:cubicBezTo>
                    <a:lnTo>
                      <a:pt x="227964" y="211751"/>
                    </a:lnTo>
                    <a:cubicBezTo>
                      <a:pt x="223682" y="211751"/>
                      <a:pt x="219949" y="215050"/>
                      <a:pt x="219820" y="219330"/>
                    </a:cubicBezTo>
                    <a:cubicBezTo>
                      <a:pt x="219688" y="223758"/>
                      <a:pt x="223238" y="227390"/>
                      <a:pt x="227636" y="227390"/>
                    </a:cubicBezTo>
                    <a:lnTo>
                      <a:pt x="522494" y="227390"/>
                    </a:lnTo>
                    <a:lnTo>
                      <a:pt x="522494" y="245655"/>
                    </a:lnTo>
                    <a:lnTo>
                      <a:pt x="435792" y="245655"/>
                    </a:lnTo>
                    <a:cubicBezTo>
                      <a:pt x="431473" y="245655"/>
                      <a:pt x="427972" y="249156"/>
                      <a:pt x="427972" y="253475"/>
                    </a:cubicBezTo>
                    <a:cubicBezTo>
                      <a:pt x="427972" y="257794"/>
                      <a:pt x="431473" y="261295"/>
                      <a:pt x="435792" y="261295"/>
                    </a:cubicBezTo>
                    <a:lnTo>
                      <a:pt x="514656" y="261295"/>
                    </a:lnTo>
                    <a:lnTo>
                      <a:pt x="514656" y="292065"/>
                    </a:lnTo>
                    <a:cubicBezTo>
                      <a:pt x="514656" y="296347"/>
                      <a:pt x="517955" y="300080"/>
                      <a:pt x="522235" y="300210"/>
                    </a:cubicBezTo>
                    <a:cubicBezTo>
                      <a:pt x="526663" y="300342"/>
                      <a:pt x="530295" y="296792"/>
                      <a:pt x="530295" y="292394"/>
                    </a:cubicBezTo>
                    <a:lnTo>
                      <a:pt x="530295" y="259819"/>
                    </a:lnTo>
                    <a:cubicBezTo>
                      <a:pt x="534933" y="257514"/>
                      <a:pt x="538134" y="252739"/>
                      <a:pt x="538134" y="247220"/>
                    </a:cubicBezTo>
                    <a:lnTo>
                      <a:pt x="538134" y="225827"/>
                    </a:lnTo>
                    <a:cubicBezTo>
                      <a:pt x="538134" y="220306"/>
                      <a:pt x="534933" y="215532"/>
                      <a:pt x="530295" y="213227"/>
                    </a:cubicBezTo>
                    <a:close/>
                    <a:moveTo>
                      <a:pt x="439119" y="306441"/>
                    </a:moveTo>
                    <a:cubicBezTo>
                      <a:pt x="439119" y="295770"/>
                      <a:pt x="447801" y="287088"/>
                      <a:pt x="458472" y="287088"/>
                    </a:cubicBezTo>
                    <a:cubicBezTo>
                      <a:pt x="469144" y="287088"/>
                      <a:pt x="477825" y="295770"/>
                      <a:pt x="477825" y="306441"/>
                    </a:cubicBezTo>
                    <a:lnTo>
                      <a:pt x="477825" y="353037"/>
                    </a:lnTo>
                    <a:lnTo>
                      <a:pt x="439118" y="353037"/>
                    </a:lnTo>
                    <a:lnTo>
                      <a:pt x="439118" y="306441"/>
                    </a:lnTo>
                    <a:close/>
                    <a:moveTo>
                      <a:pt x="344632" y="306441"/>
                    </a:moveTo>
                    <a:cubicBezTo>
                      <a:pt x="344632" y="295770"/>
                      <a:pt x="353313" y="287088"/>
                      <a:pt x="363985" y="287088"/>
                    </a:cubicBezTo>
                    <a:cubicBezTo>
                      <a:pt x="374656" y="287088"/>
                      <a:pt x="383337" y="295770"/>
                      <a:pt x="383337" y="306441"/>
                    </a:cubicBezTo>
                    <a:lnTo>
                      <a:pt x="383337" y="353037"/>
                    </a:lnTo>
                    <a:lnTo>
                      <a:pt x="344632" y="353037"/>
                    </a:lnTo>
                    <a:close/>
                    <a:moveTo>
                      <a:pt x="250143" y="306441"/>
                    </a:moveTo>
                    <a:cubicBezTo>
                      <a:pt x="250143" y="295770"/>
                      <a:pt x="258825" y="287088"/>
                      <a:pt x="269496" y="287088"/>
                    </a:cubicBezTo>
                    <a:cubicBezTo>
                      <a:pt x="280167" y="287088"/>
                      <a:pt x="288849" y="295770"/>
                      <a:pt x="288849" y="306441"/>
                    </a:cubicBezTo>
                    <a:lnTo>
                      <a:pt x="288849" y="353037"/>
                    </a:lnTo>
                    <a:lnTo>
                      <a:pt x="250142" y="353037"/>
                    </a:lnTo>
                    <a:lnTo>
                      <a:pt x="250142" y="306441"/>
                    </a:lnTo>
                    <a:close/>
                    <a:moveTo>
                      <a:pt x="155655" y="306441"/>
                    </a:moveTo>
                    <a:cubicBezTo>
                      <a:pt x="155655" y="295770"/>
                      <a:pt x="164337" y="287088"/>
                      <a:pt x="175008" y="287088"/>
                    </a:cubicBezTo>
                    <a:cubicBezTo>
                      <a:pt x="185679" y="287088"/>
                      <a:pt x="194361" y="295770"/>
                      <a:pt x="194361" y="306441"/>
                    </a:cubicBezTo>
                    <a:lnTo>
                      <a:pt x="194361" y="353037"/>
                    </a:lnTo>
                    <a:lnTo>
                      <a:pt x="155655" y="353037"/>
                    </a:lnTo>
                    <a:close/>
                    <a:moveTo>
                      <a:pt x="61168" y="306441"/>
                    </a:moveTo>
                    <a:cubicBezTo>
                      <a:pt x="61168" y="295770"/>
                      <a:pt x="69849" y="287088"/>
                      <a:pt x="80520" y="287088"/>
                    </a:cubicBezTo>
                    <a:cubicBezTo>
                      <a:pt x="91192" y="287088"/>
                      <a:pt x="99873" y="295770"/>
                      <a:pt x="99873" y="306441"/>
                    </a:cubicBezTo>
                    <a:lnTo>
                      <a:pt x="99873" y="353037"/>
                    </a:lnTo>
                    <a:lnTo>
                      <a:pt x="61168" y="353037"/>
                    </a:lnTo>
                    <a:close/>
                    <a:moveTo>
                      <a:pt x="96869" y="145474"/>
                    </a:moveTo>
                    <a:lnTo>
                      <a:pt x="117919" y="145474"/>
                    </a:lnTo>
                    <a:lnTo>
                      <a:pt x="117919" y="179956"/>
                    </a:lnTo>
                    <a:lnTo>
                      <a:pt x="96869" y="179956"/>
                    </a:lnTo>
                    <a:close/>
                    <a:moveTo>
                      <a:pt x="60720" y="145474"/>
                    </a:moveTo>
                    <a:lnTo>
                      <a:pt x="81104" y="145474"/>
                    </a:lnTo>
                    <a:lnTo>
                      <a:pt x="81104" y="179956"/>
                    </a:lnTo>
                    <a:lnTo>
                      <a:pt x="60720" y="179956"/>
                    </a:lnTo>
                    <a:close/>
                    <a:moveTo>
                      <a:pt x="24337" y="169150"/>
                    </a:moveTo>
                    <a:cubicBezTo>
                      <a:pt x="24337" y="168582"/>
                      <a:pt x="24546" y="168038"/>
                      <a:pt x="24927" y="167615"/>
                    </a:cubicBezTo>
                    <a:lnTo>
                      <a:pt x="42077" y="148573"/>
                    </a:lnTo>
                    <a:cubicBezTo>
                      <a:pt x="42894" y="147666"/>
                      <a:pt x="43878" y="146948"/>
                      <a:pt x="44954" y="146425"/>
                    </a:cubicBezTo>
                    <a:lnTo>
                      <a:pt x="44954" y="179954"/>
                    </a:lnTo>
                    <a:lnTo>
                      <a:pt x="24337" y="179954"/>
                    </a:lnTo>
                    <a:close/>
                    <a:moveTo>
                      <a:pt x="154074" y="211751"/>
                    </a:moveTo>
                    <a:lnTo>
                      <a:pt x="24337" y="211751"/>
                    </a:lnTo>
                    <a:lnTo>
                      <a:pt x="24337" y="195595"/>
                    </a:lnTo>
                    <a:lnTo>
                      <a:pt x="154074" y="195595"/>
                    </a:lnTo>
                    <a:close/>
                    <a:moveTo>
                      <a:pt x="154074" y="179956"/>
                    </a:moveTo>
                    <a:lnTo>
                      <a:pt x="133684" y="179956"/>
                    </a:lnTo>
                    <a:lnTo>
                      <a:pt x="133684" y="145474"/>
                    </a:lnTo>
                    <a:lnTo>
                      <a:pt x="154074" y="145474"/>
                    </a:lnTo>
                    <a:close/>
                    <a:moveTo>
                      <a:pt x="456365" y="145474"/>
                    </a:moveTo>
                    <a:lnTo>
                      <a:pt x="477414" y="145474"/>
                    </a:lnTo>
                    <a:lnTo>
                      <a:pt x="477414" y="179956"/>
                    </a:lnTo>
                    <a:lnTo>
                      <a:pt x="456365" y="179956"/>
                    </a:lnTo>
                    <a:close/>
                    <a:moveTo>
                      <a:pt x="419550" y="145474"/>
                    </a:moveTo>
                    <a:lnTo>
                      <a:pt x="440599" y="145474"/>
                    </a:lnTo>
                    <a:lnTo>
                      <a:pt x="440599" y="179956"/>
                    </a:lnTo>
                    <a:lnTo>
                      <a:pt x="419550" y="179956"/>
                    </a:lnTo>
                    <a:close/>
                    <a:moveTo>
                      <a:pt x="403784" y="145474"/>
                    </a:moveTo>
                    <a:lnTo>
                      <a:pt x="403784" y="179956"/>
                    </a:lnTo>
                    <a:lnTo>
                      <a:pt x="384918" y="179956"/>
                    </a:lnTo>
                    <a:lnTo>
                      <a:pt x="384918" y="145474"/>
                    </a:lnTo>
                    <a:close/>
                    <a:moveTo>
                      <a:pt x="141391" y="90924"/>
                    </a:moveTo>
                    <a:lnTo>
                      <a:pt x="141391" y="79308"/>
                    </a:lnTo>
                    <a:cubicBezTo>
                      <a:pt x="141391" y="79109"/>
                      <a:pt x="141501" y="78930"/>
                      <a:pt x="141679" y="78841"/>
                    </a:cubicBezTo>
                    <a:lnTo>
                      <a:pt x="265989" y="16457"/>
                    </a:lnTo>
                    <a:cubicBezTo>
                      <a:pt x="268184" y="15355"/>
                      <a:pt x="270808" y="15355"/>
                      <a:pt x="273004" y="16457"/>
                    </a:cubicBezTo>
                    <a:lnTo>
                      <a:pt x="397314" y="78841"/>
                    </a:lnTo>
                    <a:cubicBezTo>
                      <a:pt x="397492" y="78930"/>
                      <a:pt x="397602" y="79109"/>
                      <a:pt x="397602" y="79308"/>
                    </a:cubicBezTo>
                    <a:lnTo>
                      <a:pt x="397602" y="90924"/>
                    </a:lnTo>
                    <a:close/>
                    <a:moveTo>
                      <a:pt x="228021" y="159679"/>
                    </a:moveTo>
                    <a:cubicBezTo>
                      <a:pt x="228021" y="136809"/>
                      <a:pt x="246626" y="118204"/>
                      <a:pt x="269496" y="118204"/>
                    </a:cubicBezTo>
                    <a:cubicBezTo>
                      <a:pt x="292365" y="118204"/>
                      <a:pt x="310971" y="136809"/>
                      <a:pt x="310971" y="159679"/>
                    </a:cubicBezTo>
                    <a:cubicBezTo>
                      <a:pt x="310971" y="182548"/>
                      <a:pt x="292365" y="201154"/>
                      <a:pt x="269496" y="201154"/>
                    </a:cubicBezTo>
                    <a:cubicBezTo>
                      <a:pt x="246627" y="201154"/>
                      <a:pt x="228021" y="182548"/>
                      <a:pt x="228021" y="159679"/>
                    </a:cubicBezTo>
                    <a:close/>
                    <a:moveTo>
                      <a:pt x="369279" y="211751"/>
                    </a:moveTo>
                    <a:lnTo>
                      <a:pt x="292915" y="211751"/>
                    </a:lnTo>
                    <a:cubicBezTo>
                      <a:pt x="312759" y="202790"/>
                      <a:pt x="326612" y="182828"/>
                      <a:pt x="326612" y="159678"/>
                    </a:cubicBezTo>
                    <a:cubicBezTo>
                      <a:pt x="326612" y="135582"/>
                      <a:pt x="311605" y="114938"/>
                      <a:pt x="290453" y="106563"/>
                    </a:cubicBezTo>
                    <a:lnTo>
                      <a:pt x="369279" y="106563"/>
                    </a:lnTo>
                    <a:close/>
                    <a:moveTo>
                      <a:pt x="514656" y="211751"/>
                    </a:moveTo>
                    <a:lnTo>
                      <a:pt x="384918" y="211751"/>
                    </a:lnTo>
                    <a:lnTo>
                      <a:pt x="384918" y="195595"/>
                    </a:lnTo>
                    <a:lnTo>
                      <a:pt x="514656" y="195595"/>
                    </a:lnTo>
                    <a:close/>
                    <a:moveTo>
                      <a:pt x="514656" y="179956"/>
                    </a:moveTo>
                    <a:lnTo>
                      <a:pt x="493181" y="179956"/>
                    </a:lnTo>
                    <a:lnTo>
                      <a:pt x="493181" y="146061"/>
                    </a:lnTo>
                    <a:cubicBezTo>
                      <a:pt x="494597" y="146583"/>
                      <a:pt x="495887" y="147431"/>
                      <a:pt x="496916" y="148575"/>
                    </a:cubicBezTo>
                    <a:lnTo>
                      <a:pt x="514067" y="167616"/>
                    </a:lnTo>
                    <a:cubicBezTo>
                      <a:pt x="514448" y="168038"/>
                      <a:pt x="514657" y="168583"/>
                      <a:pt x="514657" y="169151"/>
                    </a:cubicBezTo>
                    <a:lnTo>
                      <a:pt x="514657" y="179956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7903" name="Google Shape;7903;ge48d01fb7f_0_3415"/>
          <p:cNvGrpSpPr/>
          <p:nvPr/>
        </p:nvGrpSpPr>
        <p:grpSpPr>
          <a:xfrm>
            <a:off x="183580" y="5987469"/>
            <a:ext cx="441375" cy="441375"/>
            <a:chOff x="181853" y="6040218"/>
            <a:chExt cx="441375" cy="441375"/>
          </a:xfrm>
        </p:grpSpPr>
        <p:sp>
          <p:nvSpPr>
            <p:cNvPr id="7904" name="Google Shape;7904;ge48d01fb7f_0_3415"/>
            <p:cNvSpPr/>
            <p:nvPr/>
          </p:nvSpPr>
          <p:spPr>
            <a:xfrm>
              <a:off x="181853" y="6040218"/>
              <a:ext cx="441375" cy="441375"/>
            </a:xfrm>
            <a:custGeom>
              <a:avLst/>
              <a:gdLst/>
              <a:ahLst/>
              <a:cxnLst/>
              <a:rect l="l" t="t" r="r" b="b"/>
              <a:pathLst>
                <a:path w="441375" h="441375" extrusionOk="0">
                  <a:moveTo>
                    <a:pt x="427137" y="183783"/>
                  </a:moveTo>
                  <a:cubicBezTo>
                    <a:pt x="435402" y="180836"/>
                    <a:pt x="441375" y="173005"/>
                    <a:pt x="441375" y="163736"/>
                  </a:cubicBezTo>
                  <a:lnTo>
                    <a:pt x="441375" y="78308"/>
                  </a:lnTo>
                  <a:cubicBezTo>
                    <a:pt x="441375" y="66534"/>
                    <a:pt x="431793" y="56952"/>
                    <a:pt x="420018" y="56952"/>
                  </a:cubicBezTo>
                  <a:lnTo>
                    <a:pt x="334591" y="56952"/>
                  </a:lnTo>
                  <a:cubicBezTo>
                    <a:pt x="322816" y="56952"/>
                    <a:pt x="313234" y="66534"/>
                    <a:pt x="313234" y="78308"/>
                  </a:cubicBezTo>
                  <a:lnTo>
                    <a:pt x="313234" y="92952"/>
                  </a:lnTo>
                  <a:lnTo>
                    <a:pt x="293166" y="85427"/>
                  </a:lnTo>
                  <a:lnTo>
                    <a:pt x="236463" y="85427"/>
                  </a:lnTo>
                  <a:cubicBezTo>
                    <a:pt x="220930" y="34883"/>
                    <a:pt x="174293" y="0"/>
                    <a:pt x="121022" y="0"/>
                  </a:cubicBezTo>
                  <a:cubicBezTo>
                    <a:pt x="54289" y="0"/>
                    <a:pt x="0" y="54289"/>
                    <a:pt x="0" y="121022"/>
                  </a:cubicBezTo>
                  <a:cubicBezTo>
                    <a:pt x="0" y="177931"/>
                    <a:pt x="39532" y="225664"/>
                    <a:pt x="92546" y="238521"/>
                  </a:cubicBezTo>
                  <a:lnTo>
                    <a:pt x="92546" y="263401"/>
                  </a:lnTo>
                  <a:cubicBezTo>
                    <a:pt x="92546" y="267224"/>
                    <a:pt x="93636" y="270762"/>
                    <a:pt x="95401" y="273873"/>
                  </a:cubicBezTo>
                  <a:cubicBezTo>
                    <a:pt x="89428" y="277661"/>
                    <a:pt x="85427" y="284295"/>
                    <a:pt x="85427" y="291877"/>
                  </a:cubicBezTo>
                  <a:lnTo>
                    <a:pt x="85427" y="405780"/>
                  </a:lnTo>
                  <a:cubicBezTo>
                    <a:pt x="85427" y="425407"/>
                    <a:pt x="101395" y="441375"/>
                    <a:pt x="121022" y="441375"/>
                  </a:cubicBezTo>
                  <a:cubicBezTo>
                    <a:pt x="138207" y="441375"/>
                    <a:pt x="152588" y="429123"/>
                    <a:pt x="155898" y="412899"/>
                  </a:cubicBezTo>
                  <a:lnTo>
                    <a:pt x="391542" y="412899"/>
                  </a:lnTo>
                  <a:cubicBezTo>
                    <a:pt x="419022" y="412899"/>
                    <a:pt x="441375" y="390539"/>
                    <a:pt x="441375" y="363067"/>
                  </a:cubicBezTo>
                  <a:cubicBezTo>
                    <a:pt x="441375" y="351292"/>
                    <a:pt x="431793" y="341710"/>
                    <a:pt x="420018" y="341710"/>
                  </a:cubicBezTo>
                  <a:lnTo>
                    <a:pt x="419833" y="341710"/>
                  </a:lnTo>
                  <a:cubicBezTo>
                    <a:pt x="424354" y="335744"/>
                    <a:pt x="427137" y="328397"/>
                    <a:pt x="427137" y="320353"/>
                  </a:cubicBezTo>
                  <a:close/>
                  <a:moveTo>
                    <a:pt x="327472" y="78308"/>
                  </a:moveTo>
                  <a:cubicBezTo>
                    <a:pt x="327472" y="74379"/>
                    <a:pt x="330668" y="71190"/>
                    <a:pt x="334591" y="71190"/>
                  </a:cubicBezTo>
                  <a:lnTo>
                    <a:pt x="420018" y="71190"/>
                  </a:lnTo>
                  <a:cubicBezTo>
                    <a:pt x="423941" y="71190"/>
                    <a:pt x="427137" y="74379"/>
                    <a:pt x="427137" y="78308"/>
                  </a:cubicBezTo>
                  <a:lnTo>
                    <a:pt x="427137" y="163736"/>
                  </a:lnTo>
                  <a:cubicBezTo>
                    <a:pt x="427137" y="167666"/>
                    <a:pt x="423941" y="170855"/>
                    <a:pt x="420018" y="170855"/>
                  </a:cubicBezTo>
                  <a:lnTo>
                    <a:pt x="384423" y="170855"/>
                  </a:lnTo>
                  <a:lnTo>
                    <a:pt x="334591" y="170855"/>
                  </a:lnTo>
                  <a:cubicBezTo>
                    <a:pt x="330668" y="170855"/>
                    <a:pt x="327472" y="167666"/>
                    <a:pt x="327472" y="163736"/>
                  </a:cubicBezTo>
                  <a:lnTo>
                    <a:pt x="327472" y="143753"/>
                  </a:lnTo>
                  <a:lnTo>
                    <a:pt x="336684" y="140300"/>
                  </a:lnTo>
                  <a:lnTo>
                    <a:pt x="355948" y="159564"/>
                  </a:lnTo>
                  <a:lnTo>
                    <a:pt x="417932" y="97579"/>
                  </a:lnTo>
                  <a:lnTo>
                    <a:pt x="407866" y="87513"/>
                  </a:lnTo>
                  <a:lnTo>
                    <a:pt x="355948" y="139432"/>
                  </a:lnTo>
                  <a:lnTo>
                    <a:pt x="350288" y="133772"/>
                  </a:lnTo>
                  <a:cubicBezTo>
                    <a:pt x="353791" y="130533"/>
                    <a:pt x="355948" y="125949"/>
                    <a:pt x="355948" y="121022"/>
                  </a:cubicBezTo>
                  <a:cubicBezTo>
                    <a:pt x="355948" y="113818"/>
                    <a:pt x="351413" y="107276"/>
                    <a:pt x="344664" y="104734"/>
                  </a:cubicBezTo>
                  <a:lnTo>
                    <a:pt x="327472" y="98291"/>
                  </a:lnTo>
                  <a:close/>
                  <a:moveTo>
                    <a:pt x="355948" y="313234"/>
                  </a:moveTo>
                  <a:lnTo>
                    <a:pt x="341710" y="313234"/>
                  </a:lnTo>
                  <a:lnTo>
                    <a:pt x="341710" y="213569"/>
                  </a:lnTo>
                  <a:lnTo>
                    <a:pt x="355948" y="213569"/>
                  </a:lnTo>
                  <a:close/>
                  <a:moveTo>
                    <a:pt x="327472" y="199331"/>
                  </a:moveTo>
                  <a:lnTo>
                    <a:pt x="327472" y="313234"/>
                  </a:lnTo>
                  <a:lnTo>
                    <a:pt x="313234" y="313234"/>
                  </a:lnTo>
                  <a:lnTo>
                    <a:pt x="313234" y="213569"/>
                  </a:lnTo>
                  <a:lnTo>
                    <a:pt x="270520" y="213569"/>
                  </a:lnTo>
                  <a:lnTo>
                    <a:pt x="270520" y="313234"/>
                  </a:lnTo>
                  <a:lnTo>
                    <a:pt x="256282" y="313234"/>
                  </a:lnTo>
                  <a:lnTo>
                    <a:pt x="256282" y="242044"/>
                  </a:lnTo>
                  <a:lnTo>
                    <a:pt x="213569" y="242044"/>
                  </a:lnTo>
                  <a:lnTo>
                    <a:pt x="213569" y="313234"/>
                  </a:lnTo>
                  <a:lnTo>
                    <a:pt x="185093" y="313234"/>
                  </a:lnTo>
                  <a:lnTo>
                    <a:pt x="185093" y="223578"/>
                  </a:lnTo>
                  <a:cubicBezTo>
                    <a:pt x="200548" y="213896"/>
                    <a:pt x="213718" y="200776"/>
                    <a:pt x="223500" y="185093"/>
                  </a:cubicBezTo>
                  <a:lnTo>
                    <a:pt x="334591" y="185093"/>
                  </a:lnTo>
                  <a:lnTo>
                    <a:pt x="384423" y="185093"/>
                  </a:lnTo>
                  <a:lnTo>
                    <a:pt x="384423" y="313234"/>
                  </a:lnTo>
                  <a:lnTo>
                    <a:pt x="370186" y="313234"/>
                  </a:lnTo>
                  <a:lnTo>
                    <a:pt x="370186" y="199331"/>
                  </a:lnTo>
                  <a:close/>
                  <a:moveTo>
                    <a:pt x="298996" y="313234"/>
                  </a:moveTo>
                  <a:lnTo>
                    <a:pt x="284758" y="313234"/>
                  </a:lnTo>
                  <a:lnTo>
                    <a:pt x="284758" y="227807"/>
                  </a:lnTo>
                  <a:lnTo>
                    <a:pt x="298996" y="227807"/>
                  </a:lnTo>
                  <a:close/>
                  <a:moveTo>
                    <a:pt x="242044" y="313234"/>
                  </a:moveTo>
                  <a:lnTo>
                    <a:pt x="227807" y="313234"/>
                  </a:lnTo>
                  <a:lnTo>
                    <a:pt x="227807" y="256282"/>
                  </a:lnTo>
                  <a:lnTo>
                    <a:pt x="242044" y="256282"/>
                  </a:lnTo>
                  <a:close/>
                  <a:moveTo>
                    <a:pt x="339660" y="123977"/>
                  </a:moveTo>
                  <a:lnTo>
                    <a:pt x="298996" y="139225"/>
                  </a:lnTo>
                  <a:lnTo>
                    <a:pt x="298996" y="102819"/>
                  </a:lnTo>
                  <a:lnTo>
                    <a:pt x="339652" y="118061"/>
                  </a:lnTo>
                  <a:cubicBezTo>
                    <a:pt x="340884" y="118523"/>
                    <a:pt x="341710" y="119712"/>
                    <a:pt x="341710" y="121022"/>
                  </a:cubicBezTo>
                  <a:cubicBezTo>
                    <a:pt x="341710" y="122332"/>
                    <a:pt x="340884" y="123521"/>
                    <a:pt x="339660" y="123977"/>
                  </a:cubicBezTo>
                  <a:close/>
                  <a:moveTo>
                    <a:pt x="284758" y="113903"/>
                  </a:moveTo>
                  <a:lnTo>
                    <a:pt x="142379" y="113903"/>
                  </a:lnTo>
                  <a:lnTo>
                    <a:pt x="142379" y="99665"/>
                  </a:lnTo>
                  <a:lnTo>
                    <a:pt x="284758" y="99665"/>
                  </a:lnTo>
                  <a:close/>
                  <a:moveTo>
                    <a:pt x="106784" y="142379"/>
                  </a:moveTo>
                  <a:cubicBezTo>
                    <a:pt x="95010" y="142379"/>
                    <a:pt x="85427" y="132797"/>
                    <a:pt x="85427" y="121022"/>
                  </a:cubicBezTo>
                  <a:cubicBezTo>
                    <a:pt x="85427" y="109247"/>
                    <a:pt x="95010" y="99665"/>
                    <a:pt x="106784" y="99665"/>
                  </a:cubicBezTo>
                  <a:lnTo>
                    <a:pt x="128141" y="99665"/>
                  </a:lnTo>
                  <a:lnTo>
                    <a:pt x="128141" y="142379"/>
                  </a:lnTo>
                  <a:close/>
                  <a:moveTo>
                    <a:pt x="106784" y="85427"/>
                  </a:moveTo>
                  <a:cubicBezTo>
                    <a:pt x="87157" y="85427"/>
                    <a:pt x="71190" y="101395"/>
                    <a:pt x="71190" y="121022"/>
                  </a:cubicBezTo>
                  <a:cubicBezTo>
                    <a:pt x="71190" y="140649"/>
                    <a:pt x="87157" y="156617"/>
                    <a:pt x="106784" y="156617"/>
                  </a:cubicBezTo>
                  <a:lnTo>
                    <a:pt x="190631" y="156617"/>
                  </a:lnTo>
                  <a:cubicBezTo>
                    <a:pt x="177383" y="182516"/>
                    <a:pt x="150594" y="199331"/>
                    <a:pt x="121022" y="199331"/>
                  </a:cubicBezTo>
                  <a:cubicBezTo>
                    <a:pt x="77846" y="199331"/>
                    <a:pt x="42714" y="164199"/>
                    <a:pt x="42714" y="121022"/>
                  </a:cubicBezTo>
                  <a:cubicBezTo>
                    <a:pt x="42714" y="77846"/>
                    <a:pt x="77846" y="42714"/>
                    <a:pt x="121022" y="42714"/>
                  </a:cubicBezTo>
                  <a:cubicBezTo>
                    <a:pt x="150587" y="42714"/>
                    <a:pt x="177383" y="59529"/>
                    <a:pt x="190631" y="85427"/>
                  </a:cubicBezTo>
                  <a:close/>
                  <a:moveTo>
                    <a:pt x="142379" y="142379"/>
                  </a:moveTo>
                  <a:lnTo>
                    <a:pt x="142379" y="128141"/>
                  </a:lnTo>
                  <a:lnTo>
                    <a:pt x="284758" y="128141"/>
                  </a:lnTo>
                  <a:lnTo>
                    <a:pt x="284758" y="142379"/>
                  </a:lnTo>
                  <a:close/>
                  <a:moveTo>
                    <a:pt x="293166" y="156617"/>
                  </a:moveTo>
                  <a:lnTo>
                    <a:pt x="313234" y="149092"/>
                  </a:lnTo>
                  <a:lnTo>
                    <a:pt x="313234" y="163736"/>
                  </a:lnTo>
                  <a:cubicBezTo>
                    <a:pt x="313234" y="166242"/>
                    <a:pt x="313747" y="168620"/>
                    <a:pt x="314544" y="170855"/>
                  </a:cubicBezTo>
                  <a:lnTo>
                    <a:pt x="231195" y="170855"/>
                  </a:lnTo>
                  <a:cubicBezTo>
                    <a:pt x="233260" y="166277"/>
                    <a:pt x="234968" y="161501"/>
                    <a:pt x="236470" y="156617"/>
                  </a:cubicBezTo>
                  <a:close/>
                  <a:moveTo>
                    <a:pt x="14238" y="121022"/>
                  </a:moveTo>
                  <a:cubicBezTo>
                    <a:pt x="14238" y="62141"/>
                    <a:pt x="62141" y="14238"/>
                    <a:pt x="121022" y="14238"/>
                  </a:cubicBezTo>
                  <a:cubicBezTo>
                    <a:pt x="166548" y="14238"/>
                    <a:pt x="206649" y="43084"/>
                    <a:pt x="221577" y="85427"/>
                  </a:cubicBezTo>
                  <a:lnTo>
                    <a:pt x="206307" y="85427"/>
                  </a:lnTo>
                  <a:cubicBezTo>
                    <a:pt x="192005" y="51178"/>
                    <a:pt x="158390" y="28476"/>
                    <a:pt x="121022" y="28476"/>
                  </a:cubicBezTo>
                  <a:cubicBezTo>
                    <a:pt x="69994" y="28476"/>
                    <a:pt x="28476" y="69994"/>
                    <a:pt x="28476" y="121022"/>
                  </a:cubicBezTo>
                  <a:cubicBezTo>
                    <a:pt x="28476" y="172051"/>
                    <a:pt x="69994" y="213569"/>
                    <a:pt x="121022" y="213569"/>
                  </a:cubicBezTo>
                  <a:cubicBezTo>
                    <a:pt x="158390" y="213569"/>
                    <a:pt x="192005" y="190866"/>
                    <a:pt x="206307" y="156617"/>
                  </a:cubicBezTo>
                  <a:lnTo>
                    <a:pt x="221577" y="156617"/>
                  </a:lnTo>
                  <a:cubicBezTo>
                    <a:pt x="206649" y="198961"/>
                    <a:pt x="166548" y="227807"/>
                    <a:pt x="121022" y="227807"/>
                  </a:cubicBezTo>
                  <a:cubicBezTo>
                    <a:pt x="62141" y="227807"/>
                    <a:pt x="14238" y="179903"/>
                    <a:pt x="14238" y="121022"/>
                  </a:cubicBezTo>
                  <a:close/>
                  <a:moveTo>
                    <a:pt x="121022" y="242044"/>
                  </a:moveTo>
                  <a:cubicBezTo>
                    <a:pt x="125835" y="242044"/>
                    <a:pt x="130569" y="241660"/>
                    <a:pt x="135260" y="241105"/>
                  </a:cubicBezTo>
                  <a:lnTo>
                    <a:pt x="135260" y="263401"/>
                  </a:lnTo>
                  <a:cubicBezTo>
                    <a:pt x="135260" y="267331"/>
                    <a:pt x="132064" y="270520"/>
                    <a:pt x="128141" y="270520"/>
                  </a:cubicBezTo>
                  <a:lnTo>
                    <a:pt x="113903" y="270520"/>
                  </a:lnTo>
                  <a:cubicBezTo>
                    <a:pt x="109981" y="270520"/>
                    <a:pt x="106784" y="267331"/>
                    <a:pt x="106784" y="263401"/>
                  </a:cubicBezTo>
                  <a:lnTo>
                    <a:pt x="106784" y="241133"/>
                  </a:lnTo>
                  <a:cubicBezTo>
                    <a:pt x="111461" y="241681"/>
                    <a:pt x="116196" y="242044"/>
                    <a:pt x="121022" y="242044"/>
                  </a:cubicBezTo>
                  <a:close/>
                  <a:moveTo>
                    <a:pt x="142379" y="405780"/>
                  </a:moveTo>
                  <a:cubicBezTo>
                    <a:pt x="142379" y="417555"/>
                    <a:pt x="132797" y="427137"/>
                    <a:pt x="121022" y="427137"/>
                  </a:cubicBezTo>
                  <a:cubicBezTo>
                    <a:pt x="109247" y="427137"/>
                    <a:pt x="99665" y="417555"/>
                    <a:pt x="99665" y="405780"/>
                  </a:cubicBezTo>
                  <a:lnTo>
                    <a:pt x="99665" y="291877"/>
                  </a:lnTo>
                  <a:cubicBezTo>
                    <a:pt x="99665" y="287947"/>
                    <a:pt x="102862" y="284758"/>
                    <a:pt x="106784" y="284758"/>
                  </a:cubicBezTo>
                  <a:lnTo>
                    <a:pt x="113903" y="284758"/>
                  </a:lnTo>
                  <a:lnTo>
                    <a:pt x="128141" y="284758"/>
                  </a:lnTo>
                  <a:lnTo>
                    <a:pt x="135260" y="284758"/>
                  </a:lnTo>
                  <a:cubicBezTo>
                    <a:pt x="139183" y="284758"/>
                    <a:pt x="142379" y="287947"/>
                    <a:pt x="142379" y="291877"/>
                  </a:cubicBezTo>
                  <a:close/>
                  <a:moveTo>
                    <a:pt x="427137" y="363067"/>
                  </a:moveTo>
                  <a:cubicBezTo>
                    <a:pt x="427137" y="382694"/>
                    <a:pt x="411169" y="398661"/>
                    <a:pt x="391542" y="398661"/>
                  </a:cubicBezTo>
                  <a:lnTo>
                    <a:pt x="156617" y="398661"/>
                  </a:lnTo>
                  <a:lnTo>
                    <a:pt x="156617" y="355948"/>
                  </a:lnTo>
                  <a:lnTo>
                    <a:pt x="391542" y="355948"/>
                  </a:lnTo>
                  <a:lnTo>
                    <a:pt x="420018" y="355948"/>
                  </a:lnTo>
                  <a:cubicBezTo>
                    <a:pt x="423941" y="355948"/>
                    <a:pt x="427137" y="359137"/>
                    <a:pt x="427137" y="363067"/>
                  </a:cubicBezTo>
                  <a:close/>
                  <a:moveTo>
                    <a:pt x="156617" y="341710"/>
                  </a:moveTo>
                  <a:lnTo>
                    <a:pt x="156617" y="291877"/>
                  </a:lnTo>
                  <a:cubicBezTo>
                    <a:pt x="156617" y="284295"/>
                    <a:pt x="152616" y="277661"/>
                    <a:pt x="146643" y="273873"/>
                  </a:cubicBezTo>
                  <a:cubicBezTo>
                    <a:pt x="148409" y="270762"/>
                    <a:pt x="149498" y="267224"/>
                    <a:pt x="149498" y="263401"/>
                  </a:cubicBezTo>
                  <a:lnTo>
                    <a:pt x="149498" y="238592"/>
                  </a:lnTo>
                  <a:cubicBezTo>
                    <a:pt x="156887" y="236798"/>
                    <a:pt x="164028" y="234349"/>
                    <a:pt x="170855" y="231252"/>
                  </a:cubicBezTo>
                  <a:lnTo>
                    <a:pt x="170855" y="313234"/>
                  </a:lnTo>
                  <a:cubicBezTo>
                    <a:pt x="170855" y="321086"/>
                    <a:pt x="177241" y="327472"/>
                    <a:pt x="185093" y="327472"/>
                  </a:cubicBezTo>
                  <a:lnTo>
                    <a:pt x="384423" y="327472"/>
                  </a:lnTo>
                  <a:cubicBezTo>
                    <a:pt x="392276" y="327472"/>
                    <a:pt x="398661" y="321086"/>
                    <a:pt x="398661" y="313234"/>
                  </a:cubicBezTo>
                  <a:lnTo>
                    <a:pt x="398661" y="185093"/>
                  </a:lnTo>
                  <a:lnTo>
                    <a:pt x="412899" y="185093"/>
                  </a:lnTo>
                  <a:lnTo>
                    <a:pt x="412899" y="320353"/>
                  </a:lnTo>
                  <a:cubicBezTo>
                    <a:pt x="412899" y="332128"/>
                    <a:pt x="403317" y="341710"/>
                    <a:pt x="391542" y="34171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5" name="Google Shape;7905;ge48d01fb7f_0_3415"/>
            <p:cNvSpPr/>
            <p:nvPr/>
          </p:nvSpPr>
          <p:spPr>
            <a:xfrm>
              <a:off x="537801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6" name="Google Shape;7906;ge48d01fb7f_0_3415"/>
            <p:cNvSpPr/>
            <p:nvPr/>
          </p:nvSpPr>
          <p:spPr>
            <a:xfrm>
              <a:off x="509325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7" name="Google Shape;7907;ge48d01fb7f_0_3415"/>
            <p:cNvSpPr/>
            <p:nvPr/>
          </p:nvSpPr>
          <p:spPr>
            <a:xfrm>
              <a:off x="566277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908" name="Google Shape;7908;ge48d01fb7f_0_3415"/>
          <p:cNvGrpSpPr/>
          <p:nvPr/>
        </p:nvGrpSpPr>
        <p:grpSpPr>
          <a:xfrm>
            <a:off x="199593" y="396189"/>
            <a:ext cx="442606" cy="542464"/>
            <a:chOff x="4819650" y="1862137"/>
            <a:chExt cx="2558414" cy="3135630"/>
          </a:xfrm>
        </p:grpSpPr>
        <p:sp>
          <p:nvSpPr>
            <p:cNvPr id="7909" name="Google Shape;7909;ge48d01fb7f_0_3415"/>
            <p:cNvSpPr/>
            <p:nvPr/>
          </p:nvSpPr>
          <p:spPr>
            <a:xfrm>
              <a:off x="6353175" y="3360420"/>
              <a:ext cx="621029" cy="45720"/>
            </a:xfrm>
            <a:custGeom>
              <a:avLst/>
              <a:gdLst/>
              <a:ahLst/>
              <a:cxnLst/>
              <a:rect l="l" t="t" r="r" b="b"/>
              <a:pathLst>
                <a:path w="621029" h="45720" extrusionOk="0">
                  <a:moveTo>
                    <a:pt x="38100" y="20002"/>
                  </a:moveTo>
                  <a:lnTo>
                    <a:pt x="0" y="32385"/>
                  </a:lnTo>
                  <a:cubicBezTo>
                    <a:pt x="11430" y="39052"/>
                    <a:pt x="27622" y="44767"/>
                    <a:pt x="50483" y="44767"/>
                  </a:cubicBezTo>
                  <a:cubicBezTo>
                    <a:pt x="51435" y="44767"/>
                    <a:pt x="53340" y="44767"/>
                    <a:pt x="54292" y="44767"/>
                  </a:cubicBezTo>
                  <a:cubicBezTo>
                    <a:pt x="58103" y="44767"/>
                    <a:pt x="60960" y="44767"/>
                    <a:pt x="63817" y="45720"/>
                  </a:cubicBezTo>
                  <a:lnTo>
                    <a:pt x="604838" y="45720"/>
                  </a:lnTo>
                  <a:cubicBezTo>
                    <a:pt x="610553" y="30480"/>
                    <a:pt x="616268" y="15240"/>
                    <a:pt x="621030" y="0"/>
                  </a:cubicBezTo>
                  <a:lnTo>
                    <a:pt x="83820" y="0"/>
                  </a:lnTo>
                  <a:cubicBezTo>
                    <a:pt x="70485" y="7620"/>
                    <a:pt x="55245" y="14288"/>
                    <a:pt x="38100" y="20002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0" name="Google Shape;7910;ge48d01fb7f_0_3415"/>
            <p:cNvSpPr/>
            <p:nvPr/>
          </p:nvSpPr>
          <p:spPr>
            <a:xfrm>
              <a:off x="5218747" y="3360420"/>
              <a:ext cx="625792" cy="45720"/>
            </a:xfrm>
            <a:custGeom>
              <a:avLst/>
              <a:gdLst/>
              <a:ahLst/>
              <a:cxnLst/>
              <a:rect l="l" t="t" r="r" b="b"/>
              <a:pathLst>
                <a:path w="625792" h="45720" extrusionOk="0">
                  <a:moveTo>
                    <a:pt x="570548" y="44767"/>
                  </a:moveTo>
                  <a:cubicBezTo>
                    <a:pt x="572453" y="44767"/>
                    <a:pt x="573405" y="44767"/>
                    <a:pt x="575310" y="44767"/>
                  </a:cubicBezTo>
                  <a:cubicBezTo>
                    <a:pt x="599123" y="44767"/>
                    <a:pt x="614363" y="39052"/>
                    <a:pt x="625793" y="32385"/>
                  </a:cubicBezTo>
                  <a:lnTo>
                    <a:pt x="587693" y="20002"/>
                  </a:lnTo>
                  <a:cubicBezTo>
                    <a:pt x="570548" y="14288"/>
                    <a:pt x="555307" y="7620"/>
                    <a:pt x="541020" y="0"/>
                  </a:cubicBezTo>
                  <a:lnTo>
                    <a:pt x="0" y="0"/>
                  </a:lnTo>
                  <a:cubicBezTo>
                    <a:pt x="4763" y="15240"/>
                    <a:pt x="10477" y="30480"/>
                    <a:pt x="16192" y="45720"/>
                  </a:cubicBezTo>
                  <a:lnTo>
                    <a:pt x="561023" y="45720"/>
                  </a:lnTo>
                  <a:cubicBezTo>
                    <a:pt x="563880" y="44767"/>
                    <a:pt x="566738" y="44767"/>
                    <a:pt x="570548" y="44767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1" name="Google Shape;7911;ge48d01fb7f_0_3415"/>
            <p:cNvSpPr/>
            <p:nvPr/>
          </p:nvSpPr>
          <p:spPr>
            <a:xfrm>
              <a:off x="6231254" y="3445192"/>
              <a:ext cx="710565" cy="45720"/>
            </a:xfrm>
            <a:custGeom>
              <a:avLst/>
              <a:gdLst/>
              <a:ahLst/>
              <a:cxnLst/>
              <a:rect l="l" t="t" r="r" b="b"/>
              <a:pathLst>
                <a:path w="710565" h="45720" extrusionOk="0">
                  <a:moveTo>
                    <a:pt x="188595" y="953"/>
                  </a:moveTo>
                  <a:cubicBezTo>
                    <a:pt x="167640" y="14288"/>
                    <a:pt x="124778" y="27623"/>
                    <a:pt x="81915" y="27623"/>
                  </a:cubicBezTo>
                  <a:lnTo>
                    <a:pt x="80963" y="27623"/>
                  </a:lnTo>
                  <a:cubicBezTo>
                    <a:pt x="77153" y="27623"/>
                    <a:pt x="73342" y="26670"/>
                    <a:pt x="70485" y="25717"/>
                  </a:cubicBezTo>
                  <a:cubicBezTo>
                    <a:pt x="57150" y="33338"/>
                    <a:pt x="26670" y="41910"/>
                    <a:pt x="0" y="45720"/>
                  </a:cubicBezTo>
                  <a:lnTo>
                    <a:pt x="688658" y="45720"/>
                  </a:lnTo>
                  <a:cubicBezTo>
                    <a:pt x="696278" y="30480"/>
                    <a:pt x="703898" y="15240"/>
                    <a:pt x="710565" y="0"/>
                  </a:cubicBezTo>
                  <a:lnTo>
                    <a:pt x="189548" y="0"/>
                  </a:lnTo>
                  <a:cubicBezTo>
                    <a:pt x="189548" y="953"/>
                    <a:pt x="189548" y="953"/>
                    <a:pt x="188595" y="953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2" name="Google Shape;7912;ge48d01fb7f_0_3415"/>
            <p:cNvSpPr/>
            <p:nvPr/>
          </p:nvSpPr>
          <p:spPr>
            <a:xfrm>
              <a:off x="5252085" y="3446145"/>
              <a:ext cx="714374" cy="45720"/>
            </a:xfrm>
            <a:custGeom>
              <a:avLst/>
              <a:gdLst/>
              <a:ahLst/>
              <a:cxnLst/>
              <a:rect l="l" t="t" r="r" b="b"/>
              <a:pathLst>
                <a:path w="714374" h="45720" extrusionOk="0">
                  <a:moveTo>
                    <a:pt x="643890" y="25717"/>
                  </a:moveTo>
                  <a:cubicBezTo>
                    <a:pt x="641032" y="26670"/>
                    <a:pt x="637223" y="27622"/>
                    <a:pt x="633413" y="27622"/>
                  </a:cubicBezTo>
                  <a:lnTo>
                    <a:pt x="632460" y="27622"/>
                  </a:lnTo>
                  <a:cubicBezTo>
                    <a:pt x="589598" y="27622"/>
                    <a:pt x="546735" y="14288"/>
                    <a:pt x="525780" y="952"/>
                  </a:cubicBezTo>
                  <a:cubicBezTo>
                    <a:pt x="525780" y="952"/>
                    <a:pt x="524828" y="0"/>
                    <a:pt x="523875" y="0"/>
                  </a:cubicBezTo>
                  <a:lnTo>
                    <a:pt x="0" y="0"/>
                  </a:lnTo>
                  <a:cubicBezTo>
                    <a:pt x="6667" y="15240"/>
                    <a:pt x="14288" y="30480"/>
                    <a:pt x="21907" y="45720"/>
                  </a:cubicBezTo>
                  <a:lnTo>
                    <a:pt x="714375" y="45720"/>
                  </a:lnTo>
                  <a:cubicBezTo>
                    <a:pt x="687705" y="41910"/>
                    <a:pt x="657225" y="33338"/>
                    <a:pt x="643890" y="25717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3" name="Google Shape;7913;ge48d01fb7f_0_3415"/>
            <p:cNvSpPr/>
            <p:nvPr/>
          </p:nvSpPr>
          <p:spPr>
            <a:xfrm>
              <a:off x="4989989" y="1862137"/>
              <a:ext cx="2212551" cy="2412682"/>
            </a:xfrm>
            <a:custGeom>
              <a:avLst/>
              <a:gdLst/>
              <a:ahLst/>
              <a:cxnLst/>
              <a:rect l="l" t="t" r="r" b="b"/>
              <a:pathLst>
                <a:path w="2212551" h="2412682" extrusionOk="0">
                  <a:moveTo>
                    <a:pt x="78263" y="1206818"/>
                  </a:moveTo>
                  <a:cubicBezTo>
                    <a:pt x="54450" y="1213485"/>
                    <a:pt x="36353" y="1225868"/>
                    <a:pt x="23018" y="1245870"/>
                  </a:cubicBezTo>
                  <a:cubicBezTo>
                    <a:pt x="-23655" y="1316355"/>
                    <a:pt x="10635" y="1460183"/>
                    <a:pt x="38258" y="1575435"/>
                  </a:cubicBezTo>
                  <a:cubicBezTo>
                    <a:pt x="47783" y="1616393"/>
                    <a:pt x="57308" y="1655445"/>
                    <a:pt x="61118" y="1684973"/>
                  </a:cubicBezTo>
                  <a:cubicBezTo>
                    <a:pt x="62070" y="1689735"/>
                    <a:pt x="62070" y="1695450"/>
                    <a:pt x="63023" y="1701165"/>
                  </a:cubicBezTo>
                  <a:cubicBezTo>
                    <a:pt x="67785" y="1736408"/>
                    <a:pt x="73500" y="1777365"/>
                    <a:pt x="65880" y="1802130"/>
                  </a:cubicBezTo>
                  <a:lnTo>
                    <a:pt x="63023" y="1809750"/>
                  </a:lnTo>
                  <a:lnTo>
                    <a:pt x="70643" y="1811655"/>
                  </a:lnTo>
                  <a:cubicBezTo>
                    <a:pt x="96360" y="1817370"/>
                    <a:pt x="128745" y="1842135"/>
                    <a:pt x="157320" y="1864995"/>
                  </a:cubicBezTo>
                  <a:cubicBezTo>
                    <a:pt x="161130" y="1868805"/>
                    <a:pt x="165893" y="1871663"/>
                    <a:pt x="169703" y="1874520"/>
                  </a:cubicBezTo>
                  <a:cubicBezTo>
                    <a:pt x="192563" y="1892618"/>
                    <a:pt x="222090" y="1920240"/>
                    <a:pt x="252570" y="1948815"/>
                  </a:cubicBezTo>
                  <a:cubicBezTo>
                    <a:pt x="336390" y="2027873"/>
                    <a:pt x="441165" y="2126933"/>
                    <a:pt x="524985" y="2126933"/>
                  </a:cubicBezTo>
                  <a:cubicBezTo>
                    <a:pt x="526890" y="2126933"/>
                    <a:pt x="528795" y="2126933"/>
                    <a:pt x="530700" y="2126933"/>
                  </a:cubicBezTo>
                  <a:cubicBezTo>
                    <a:pt x="554513" y="2125980"/>
                    <a:pt x="575468" y="2115503"/>
                    <a:pt x="592613" y="2098358"/>
                  </a:cubicBezTo>
                  <a:cubicBezTo>
                    <a:pt x="585945" y="2122170"/>
                    <a:pt x="587850" y="2145030"/>
                    <a:pt x="599280" y="2165985"/>
                  </a:cubicBezTo>
                  <a:cubicBezTo>
                    <a:pt x="637380" y="2241233"/>
                    <a:pt x="778350" y="2284095"/>
                    <a:pt x="891698" y="2317433"/>
                  </a:cubicBezTo>
                  <a:cubicBezTo>
                    <a:pt x="932655" y="2329815"/>
                    <a:pt x="970755" y="2341245"/>
                    <a:pt x="997425" y="2352675"/>
                  </a:cubicBezTo>
                  <a:cubicBezTo>
                    <a:pt x="1002188" y="2354580"/>
                    <a:pt x="1006950" y="2356485"/>
                    <a:pt x="1011713" y="2358390"/>
                  </a:cubicBezTo>
                  <a:cubicBezTo>
                    <a:pt x="1045050" y="2371725"/>
                    <a:pt x="1083150" y="2386965"/>
                    <a:pt x="1101248" y="2406968"/>
                  </a:cubicBezTo>
                  <a:lnTo>
                    <a:pt x="1106963" y="2412683"/>
                  </a:lnTo>
                  <a:lnTo>
                    <a:pt x="1112678" y="2406968"/>
                  </a:lnTo>
                  <a:cubicBezTo>
                    <a:pt x="1130775" y="2387918"/>
                    <a:pt x="1168875" y="2372678"/>
                    <a:pt x="1202213" y="2358390"/>
                  </a:cubicBezTo>
                  <a:cubicBezTo>
                    <a:pt x="1206975" y="2356485"/>
                    <a:pt x="1211738" y="2354580"/>
                    <a:pt x="1216500" y="2352675"/>
                  </a:cubicBezTo>
                  <a:cubicBezTo>
                    <a:pt x="1243170" y="2341245"/>
                    <a:pt x="1282223" y="2329815"/>
                    <a:pt x="1322228" y="2317433"/>
                  </a:cubicBezTo>
                  <a:cubicBezTo>
                    <a:pt x="1435575" y="2283143"/>
                    <a:pt x="1576545" y="2241233"/>
                    <a:pt x="1614645" y="2165985"/>
                  </a:cubicBezTo>
                  <a:cubicBezTo>
                    <a:pt x="1625123" y="2145030"/>
                    <a:pt x="1627028" y="2121218"/>
                    <a:pt x="1620360" y="2097405"/>
                  </a:cubicBezTo>
                  <a:cubicBezTo>
                    <a:pt x="1637505" y="2114550"/>
                    <a:pt x="1658460" y="2124075"/>
                    <a:pt x="1682273" y="2125980"/>
                  </a:cubicBezTo>
                  <a:cubicBezTo>
                    <a:pt x="1684178" y="2125980"/>
                    <a:pt x="1686083" y="2125980"/>
                    <a:pt x="1687988" y="2125980"/>
                  </a:cubicBezTo>
                  <a:cubicBezTo>
                    <a:pt x="1771808" y="2125980"/>
                    <a:pt x="1875630" y="2027873"/>
                    <a:pt x="1960403" y="1947863"/>
                  </a:cubicBezTo>
                  <a:cubicBezTo>
                    <a:pt x="1990883" y="1918335"/>
                    <a:pt x="2020410" y="1891665"/>
                    <a:pt x="2043270" y="1873568"/>
                  </a:cubicBezTo>
                  <a:cubicBezTo>
                    <a:pt x="2047080" y="1870710"/>
                    <a:pt x="2051843" y="1866900"/>
                    <a:pt x="2055653" y="1864043"/>
                  </a:cubicBezTo>
                  <a:cubicBezTo>
                    <a:pt x="2084228" y="1842135"/>
                    <a:pt x="2116613" y="1816418"/>
                    <a:pt x="2142330" y="1810703"/>
                  </a:cubicBezTo>
                  <a:lnTo>
                    <a:pt x="2149950" y="1808798"/>
                  </a:lnTo>
                  <a:lnTo>
                    <a:pt x="2147093" y="1801178"/>
                  </a:lnTo>
                  <a:cubicBezTo>
                    <a:pt x="2139473" y="1776413"/>
                    <a:pt x="2145188" y="1735455"/>
                    <a:pt x="2149950" y="1700213"/>
                  </a:cubicBezTo>
                  <a:cubicBezTo>
                    <a:pt x="2150903" y="1694498"/>
                    <a:pt x="2151855" y="1689735"/>
                    <a:pt x="2151855" y="1684020"/>
                  </a:cubicBezTo>
                  <a:cubicBezTo>
                    <a:pt x="2155665" y="1655445"/>
                    <a:pt x="2165190" y="1616393"/>
                    <a:pt x="2174715" y="1574483"/>
                  </a:cubicBezTo>
                  <a:cubicBezTo>
                    <a:pt x="2202338" y="1459230"/>
                    <a:pt x="2235675" y="1315403"/>
                    <a:pt x="2189955" y="1244918"/>
                  </a:cubicBezTo>
                  <a:cubicBezTo>
                    <a:pt x="2176620" y="1224915"/>
                    <a:pt x="2157570" y="1211580"/>
                    <a:pt x="2133758" y="1205865"/>
                  </a:cubicBezTo>
                  <a:cubicBezTo>
                    <a:pt x="2157570" y="1199198"/>
                    <a:pt x="2175668" y="1186815"/>
                    <a:pt x="2189003" y="1166813"/>
                  </a:cubicBezTo>
                  <a:cubicBezTo>
                    <a:pt x="2235675" y="1096328"/>
                    <a:pt x="2201385" y="952500"/>
                    <a:pt x="2173763" y="837248"/>
                  </a:cubicBezTo>
                  <a:cubicBezTo>
                    <a:pt x="2164238" y="796290"/>
                    <a:pt x="2154713" y="757238"/>
                    <a:pt x="2150903" y="727710"/>
                  </a:cubicBezTo>
                  <a:cubicBezTo>
                    <a:pt x="2149950" y="722948"/>
                    <a:pt x="2149950" y="717233"/>
                    <a:pt x="2148998" y="711518"/>
                  </a:cubicBezTo>
                  <a:cubicBezTo>
                    <a:pt x="2144235" y="676275"/>
                    <a:pt x="2138520" y="635318"/>
                    <a:pt x="2146140" y="610553"/>
                  </a:cubicBezTo>
                  <a:lnTo>
                    <a:pt x="2148998" y="602933"/>
                  </a:lnTo>
                  <a:lnTo>
                    <a:pt x="2141378" y="601028"/>
                  </a:lnTo>
                  <a:cubicBezTo>
                    <a:pt x="2115660" y="595313"/>
                    <a:pt x="2083275" y="570548"/>
                    <a:pt x="2054700" y="547688"/>
                  </a:cubicBezTo>
                  <a:cubicBezTo>
                    <a:pt x="2049938" y="543878"/>
                    <a:pt x="2046128" y="541020"/>
                    <a:pt x="2042318" y="538163"/>
                  </a:cubicBezTo>
                  <a:cubicBezTo>
                    <a:pt x="2019458" y="520065"/>
                    <a:pt x="1989930" y="492443"/>
                    <a:pt x="1959450" y="463868"/>
                  </a:cubicBezTo>
                  <a:cubicBezTo>
                    <a:pt x="1875630" y="384810"/>
                    <a:pt x="1770855" y="285750"/>
                    <a:pt x="1687035" y="285750"/>
                  </a:cubicBezTo>
                  <a:cubicBezTo>
                    <a:pt x="1685130" y="285750"/>
                    <a:pt x="1683225" y="285750"/>
                    <a:pt x="1681320" y="285750"/>
                  </a:cubicBezTo>
                  <a:cubicBezTo>
                    <a:pt x="1657508" y="286703"/>
                    <a:pt x="1636553" y="297180"/>
                    <a:pt x="1619408" y="314325"/>
                  </a:cubicBezTo>
                  <a:cubicBezTo>
                    <a:pt x="1626075" y="290513"/>
                    <a:pt x="1624170" y="267653"/>
                    <a:pt x="1612740" y="246698"/>
                  </a:cubicBezTo>
                  <a:cubicBezTo>
                    <a:pt x="1574640" y="171450"/>
                    <a:pt x="1433670" y="128588"/>
                    <a:pt x="1319370" y="95250"/>
                  </a:cubicBezTo>
                  <a:cubicBezTo>
                    <a:pt x="1278413" y="82868"/>
                    <a:pt x="1240313" y="71438"/>
                    <a:pt x="1213643" y="60008"/>
                  </a:cubicBezTo>
                  <a:cubicBezTo>
                    <a:pt x="1208880" y="58103"/>
                    <a:pt x="1204118" y="56197"/>
                    <a:pt x="1199355" y="54293"/>
                  </a:cubicBezTo>
                  <a:cubicBezTo>
                    <a:pt x="1166018" y="40958"/>
                    <a:pt x="1127918" y="25717"/>
                    <a:pt x="1109820" y="5715"/>
                  </a:cubicBezTo>
                  <a:lnTo>
                    <a:pt x="1106010" y="0"/>
                  </a:lnTo>
                  <a:lnTo>
                    <a:pt x="1100295" y="5715"/>
                  </a:lnTo>
                  <a:cubicBezTo>
                    <a:pt x="1082198" y="24765"/>
                    <a:pt x="1044098" y="40005"/>
                    <a:pt x="1010760" y="54293"/>
                  </a:cubicBezTo>
                  <a:cubicBezTo>
                    <a:pt x="1005998" y="56197"/>
                    <a:pt x="1001235" y="58103"/>
                    <a:pt x="996473" y="60008"/>
                  </a:cubicBezTo>
                  <a:cubicBezTo>
                    <a:pt x="969803" y="71438"/>
                    <a:pt x="930750" y="82868"/>
                    <a:pt x="890745" y="95250"/>
                  </a:cubicBezTo>
                  <a:cubicBezTo>
                    <a:pt x="777398" y="129540"/>
                    <a:pt x="636428" y="171450"/>
                    <a:pt x="598328" y="246698"/>
                  </a:cubicBezTo>
                  <a:cubicBezTo>
                    <a:pt x="587850" y="267653"/>
                    <a:pt x="585945" y="291465"/>
                    <a:pt x="592613" y="315278"/>
                  </a:cubicBezTo>
                  <a:cubicBezTo>
                    <a:pt x="575468" y="298133"/>
                    <a:pt x="554513" y="288608"/>
                    <a:pt x="530700" y="286703"/>
                  </a:cubicBezTo>
                  <a:cubicBezTo>
                    <a:pt x="445928" y="281940"/>
                    <a:pt x="339248" y="382905"/>
                    <a:pt x="252570" y="464820"/>
                  </a:cubicBezTo>
                  <a:cubicBezTo>
                    <a:pt x="222090" y="494348"/>
                    <a:pt x="192563" y="521018"/>
                    <a:pt x="169703" y="539115"/>
                  </a:cubicBezTo>
                  <a:cubicBezTo>
                    <a:pt x="165893" y="541973"/>
                    <a:pt x="161130" y="545783"/>
                    <a:pt x="157320" y="548640"/>
                  </a:cubicBezTo>
                  <a:cubicBezTo>
                    <a:pt x="128745" y="570548"/>
                    <a:pt x="96360" y="596265"/>
                    <a:pt x="70643" y="601980"/>
                  </a:cubicBezTo>
                  <a:lnTo>
                    <a:pt x="63023" y="603885"/>
                  </a:lnTo>
                  <a:lnTo>
                    <a:pt x="65880" y="611505"/>
                  </a:lnTo>
                  <a:cubicBezTo>
                    <a:pt x="73500" y="636270"/>
                    <a:pt x="67785" y="677228"/>
                    <a:pt x="63023" y="712470"/>
                  </a:cubicBezTo>
                  <a:cubicBezTo>
                    <a:pt x="62070" y="718185"/>
                    <a:pt x="61118" y="722948"/>
                    <a:pt x="61118" y="728663"/>
                  </a:cubicBezTo>
                  <a:cubicBezTo>
                    <a:pt x="57308" y="757238"/>
                    <a:pt x="47783" y="796290"/>
                    <a:pt x="38258" y="838200"/>
                  </a:cubicBezTo>
                  <a:cubicBezTo>
                    <a:pt x="10635" y="953453"/>
                    <a:pt x="-22702" y="1097280"/>
                    <a:pt x="23018" y="1167765"/>
                  </a:cubicBezTo>
                  <a:cubicBezTo>
                    <a:pt x="35400" y="1187768"/>
                    <a:pt x="53498" y="1201103"/>
                    <a:pt x="78263" y="1206818"/>
                  </a:cubicBezTo>
                  <a:close/>
                  <a:moveTo>
                    <a:pt x="1106963" y="193358"/>
                  </a:moveTo>
                  <a:cubicBezTo>
                    <a:pt x="1663223" y="193358"/>
                    <a:pt x="2115660" y="647700"/>
                    <a:pt x="2115660" y="1206818"/>
                  </a:cubicBezTo>
                  <a:cubicBezTo>
                    <a:pt x="2115660" y="1765935"/>
                    <a:pt x="1663223" y="2220278"/>
                    <a:pt x="1106963" y="2220278"/>
                  </a:cubicBezTo>
                  <a:cubicBezTo>
                    <a:pt x="550703" y="2220278"/>
                    <a:pt x="98265" y="1765935"/>
                    <a:pt x="98265" y="1206818"/>
                  </a:cubicBezTo>
                  <a:cubicBezTo>
                    <a:pt x="98265" y="647700"/>
                    <a:pt x="550703" y="193358"/>
                    <a:pt x="1106963" y="19335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4" name="Google Shape;7914;ge48d01fb7f_0_3415"/>
            <p:cNvSpPr/>
            <p:nvPr/>
          </p:nvSpPr>
          <p:spPr>
            <a:xfrm>
              <a:off x="5638800" y="3871912"/>
              <a:ext cx="916304" cy="45720"/>
            </a:xfrm>
            <a:custGeom>
              <a:avLst/>
              <a:gdLst/>
              <a:ahLst/>
              <a:cxnLst/>
              <a:rect l="l" t="t" r="r" b="b"/>
              <a:pathLst>
                <a:path w="916304" h="45720" extrusionOk="0">
                  <a:moveTo>
                    <a:pt x="90488" y="45720"/>
                  </a:moveTo>
                  <a:lnTo>
                    <a:pt x="825818" y="45720"/>
                  </a:lnTo>
                  <a:cubicBezTo>
                    <a:pt x="857250" y="32385"/>
                    <a:pt x="887730" y="17145"/>
                    <a:pt x="916305" y="0"/>
                  </a:cubicBezTo>
                  <a:lnTo>
                    <a:pt x="0" y="0"/>
                  </a:lnTo>
                  <a:cubicBezTo>
                    <a:pt x="28575" y="16192"/>
                    <a:pt x="59055" y="31433"/>
                    <a:pt x="90488" y="4572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5" name="Google Shape;7915;ge48d01fb7f_0_3415"/>
            <p:cNvSpPr/>
            <p:nvPr/>
          </p:nvSpPr>
          <p:spPr>
            <a:xfrm>
              <a:off x="5838825" y="3957637"/>
              <a:ext cx="516254" cy="36195"/>
            </a:xfrm>
            <a:custGeom>
              <a:avLst/>
              <a:gdLst/>
              <a:ahLst/>
              <a:cxnLst/>
              <a:rect l="l" t="t" r="r" b="b"/>
              <a:pathLst>
                <a:path w="516254" h="36195" extrusionOk="0">
                  <a:moveTo>
                    <a:pt x="258128" y="36195"/>
                  </a:moveTo>
                  <a:cubicBezTo>
                    <a:pt x="347663" y="36195"/>
                    <a:pt x="434340" y="23813"/>
                    <a:pt x="516255" y="0"/>
                  </a:cubicBezTo>
                  <a:lnTo>
                    <a:pt x="0" y="0"/>
                  </a:lnTo>
                  <a:cubicBezTo>
                    <a:pt x="81915" y="22860"/>
                    <a:pt x="168592" y="36195"/>
                    <a:pt x="258128" y="3619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6" name="Google Shape;7916;ge48d01fb7f_0_3415"/>
            <p:cNvSpPr/>
            <p:nvPr/>
          </p:nvSpPr>
          <p:spPr>
            <a:xfrm>
              <a:off x="6180772" y="3058477"/>
              <a:ext cx="205999" cy="305752"/>
            </a:xfrm>
            <a:custGeom>
              <a:avLst/>
              <a:gdLst/>
              <a:ahLst/>
              <a:cxnLst/>
              <a:rect l="l" t="t" r="r" b="b"/>
              <a:pathLst>
                <a:path w="205999" h="305752" extrusionOk="0">
                  <a:moveTo>
                    <a:pt x="140018" y="11430"/>
                  </a:moveTo>
                  <a:cubicBezTo>
                    <a:pt x="134303" y="5715"/>
                    <a:pt x="115253" y="0"/>
                    <a:pt x="92393" y="0"/>
                  </a:cubicBezTo>
                  <a:cubicBezTo>
                    <a:pt x="81915" y="0"/>
                    <a:pt x="72390" y="952"/>
                    <a:pt x="62865" y="3810"/>
                  </a:cubicBezTo>
                  <a:cubicBezTo>
                    <a:pt x="28575" y="12382"/>
                    <a:pt x="0" y="48577"/>
                    <a:pt x="0" y="66675"/>
                  </a:cubicBezTo>
                  <a:cubicBezTo>
                    <a:pt x="10478" y="80010"/>
                    <a:pt x="23813" y="94297"/>
                    <a:pt x="36195" y="106680"/>
                  </a:cubicBezTo>
                  <a:cubicBezTo>
                    <a:pt x="63818" y="133350"/>
                    <a:pt x="89535" y="160020"/>
                    <a:pt x="90488" y="196215"/>
                  </a:cubicBezTo>
                  <a:cubicBezTo>
                    <a:pt x="91440" y="213360"/>
                    <a:pt x="88583" y="228600"/>
                    <a:pt x="82868" y="243840"/>
                  </a:cubicBezTo>
                  <a:cubicBezTo>
                    <a:pt x="70485" y="276225"/>
                    <a:pt x="40958" y="295275"/>
                    <a:pt x="14288" y="305752"/>
                  </a:cubicBezTo>
                  <a:cubicBezTo>
                    <a:pt x="92393" y="301942"/>
                    <a:pt x="149543" y="284797"/>
                    <a:pt x="179070" y="253365"/>
                  </a:cubicBezTo>
                  <a:cubicBezTo>
                    <a:pt x="199073" y="233363"/>
                    <a:pt x="207645" y="206692"/>
                    <a:pt x="205740" y="174307"/>
                  </a:cubicBezTo>
                  <a:cubicBezTo>
                    <a:pt x="203835" y="152400"/>
                    <a:pt x="187643" y="130492"/>
                    <a:pt x="172403" y="108585"/>
                  </a:cubicBezTo>
                  <a:cubicBezTo>
                    <a:pt x="150495" y="79057"/>
                    <a:pt x="127635" y="47625"/>
                    <a:pt x="140018" y="11430"/>
                  </a:cubicBezTo>
                  <a:cubicBezTo>
                    <a:pt x="140970" y="11430"/>
                    <a:pt x="140018" y="11430"/>
                    <a:pt x="140018" y="1143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7" name="Google Shape;7917;ge48d01fb7f_0_3415"/>
            <p:cNvSpPr/>
            <p:nvPr/>
          </p:nvSpPr>
          <p:spPr>
            <a:xfrm>
              <a:off x="6236970" y="3089909"/>
              <a:ext cx="262116" cy="284797"/>
            </a:xfrm>
            <a:custGeom>
              <a:avLst/>
              <a:gdLst/>
              <a:ahLst/>
              <a:cxnLst/>
              <a:rect l="l" t="t" r="r" b="b"/>
              <a:pathLst>
                <a:path w="262116" h="284797" extrusionOk="0">
                  <a:moveTo>
                    <a:pt x="190500" y="0"/>
                  </a:moveTo>
                  <a:cubicBezTo>
                    <a:pt x="178117" y="0"/>
                    <a:pt x="160020" y="953"/>
                    <a:pt x="142875" y="7620"/>
                  </a:cubicBezTo>
                  <a:cubicBezTo>
                    <a:pt x="121920" y="15240"/>
                    <a:pt x="109538" y="22860"/>
                    <a:pt x="104775" y="30480"/>
                  </a:cubicBezTo>
                  <a:cubicBezTo>
                    <a:pt x="111442" y="42863"/>
                    <a:pt x="120015" y="56198"/>
                    <a:pt x="129540" y="67628"/>
                  </a:cubicBezTo>
                  <a:cubicBezTo>
                    <a:pt x="146685" y="90488"/>
                    <a:pt x="163830" y="114300"/>
                    <a:pt x="165735" y="140970"/>
                  </a:cubicBezTo>
                  <a:cubicBezTo>
                    <a:pt x="168592" y="178118"/>
                    <a:pt x="158115" y="208598"/>
                    <a:pt x="135255" y="231458"/>
                  </a:cubicBezTo>
                  <a:cubicBezTo>
                    <a:pt x="107633" y="260033"/>
                    <a:pt x="61913" y="278130"/>
                    <a:pt x="0" y="284798"/>
                  </a:cubicBezTo>
                  <a:cubicBezTo>
                    <a:pt x="4763" y="284798"/>
                    <a:pt x="8572" y="284798"/>
                    <a:pt x="13335" y="284798"/>
                  </a:cubicBezTo>
                  <a:cubicBezTo>
                    <a:pt x="105727" y="284798"/>
                    <a:pt x="180975" y="263843"/>
                    <a:pt x="223838" y="225743"/>
                  </a:cubicBezTo>
                  <a:cubicBezTo>
                    <a:pt x="250508" y="201930"/>
                    <a:pt x="263842" y="173355"/>
                    <a:pt x="261938" y="140970"/>
                  </a:cubicBezTo>
                  <a:cubicBezTo>
                    <a:pt x="260985" y="119063"/>
                    <a:pt x="248602" y="101918"/>
                    <a:pt x="237172" y="84773"/>
                  </a:cubicBezTo>
                  <a:cubicBezTo>
                    <a:pt x="220980" y="61913"/>
                    <a:pt x="202883" y="36195"/>
                    <a:pt x="222885" y="953"/>
                  </a:cubicBezTo>
                  <a:cubicBezTo>
                    <a:pt x="216217" y="1905"/>
                    <a:pt x="204788" y="0"/>
                    <a:pt x="190500" y="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8" name="Google Shape;7918;ge48d01fb7f_0_3415"/>
            <p:cNvSpPr/>
            <p:nvPr/>
          </p:nvSpPr>
          <p:spPr>
            <a:xfrm>
              <a:off x="5940559" y="3035617"/>
              <a:ext cx="315693" cy="330517"/>
            </a:xfrm>
            <a:custGeom>
              <a:avLst/>
              <a:gdLst/>
              <a:ahLst/>
              <a:cxnLst/>
              <a:rect l="l" t="t" r="r" b="b"/>
              <a:pathLst>
                <a:path w="315693" h="330517" extrusionOk="0">
                  <a:moveTo>
                    <a:pt x="308793" y="260985"/>
                  </a:moveTo>
                  <a:cubicBezTo>
                    <a:pt x="314507" y="247650"/>
                    <a:pt x="316412" y="234315"/>
                    <a:pt x="315460" y="219075"/>
                  </a:cubicBezTo>
                  <a:cubicBezTo>
                    <a:pt x="313555" y="188595"/>
                    <a:pt x="290695" y="163830"/>
                    <a:pt x="265930" y="140017"/>
                  </a:cubicBezTo>
                  <a:cubicBezTo>
                    <a:pt x="257357" y="131445"/>
                    <a:pt x="212590" y="87630"/>
                    <a:pt x="196398" y="49530"/>
                  </a:cubicBezTo>
                  <a:lnTo>
                    <a:pt x="193540" y="43815"/>
                  </a:lnTo>
                  <a:cubicBezTo>
                    <a:pt x="183062" y="16192"/>
                    <a:pt x="175443" y="0"/>
                    <a:pt x="157345" y="0"/>
                  </a:cubicBezTo>
                  <a:cubicBezTo>
                    <a:pt x="140200" y="0"/>
                    <a:pt x="131628" y="18098"/>
                    <a:pt x="120198" y="45720"/>
                  </a:cubicBezTo>
                  <a:cubicBezTo>
                    <a:pt x="119245" y="46673"/>
                    <a:pt x="89718" y="102870"/>
                    <a:pt x="46855" y="143828"/>
                  </a:cubicBezTo>
                  <a:cubicBezTo>
                    <a:pt x="22090" y="166688"/>
                    <a:pt x="1135" y="190500"/>
                    <a:pt x="182" y="220028"/>
                  </a:cubicBezTo>
                  <a:cubicBezTo>
                    <a:pt x="-770" y="234315"/>
                    <a:pt x="2087" y="247650"/>
                    <a:pt x="6850" y="261938"/>
                  </a:cubicBezTo>
                  <a:cubicBezTo>
                    <a:pt x="24948" y="309563"/>
                    <a:pt x="94480" y="330517"/>
                    <a:pt x="155440" y="330517"/>
                  </a:cubicBezTo>
                  <a:lnTo>
                    <a:pt x="158298" y="330517"/>
                  </a:lnTo>
                  <a:lnTo>
                    <a:pt x="158298" y="330517"/>
                  </a:lnTo>
                  <a:lnTo>
                    <a:pt x="158298" y="330517"/>
                  </a:lnTo>
                  <a:lnTo>
                    <a:pt x="161155" y="330517"/>
                  </a:lnTo>
                  <a:cubicBezTo>
                    <a:pt x="221162" y="329565"/>
                    <a:pt x="290695" y="308610"/>
                    <a:pt x="308793" y="26098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9" name="Google Shape;7919;ge48d01fb7f_0_3415"/>
            <p:cNvSpPr/>
            <p:nvPr/>
          </p:nvSpPr>
          <p:spPr>
            <a:xfrm>
              <a:off x="5809990" y="3058477"/>
              <a:ext cx="205999" cy="305752"/>
            </a:xfrm>
            <a:custGeom>
              <a:avLst/>
              <a:gdLst/>
              <a:ahLst/>
              <a:cxnLst/>
              <a:rect l="l" t="t" r="r" b="b"/>
              <a:pathLst>
                <a:path w="205999" h="305752" extrusionOk="0">
                  <a:moveTo>
                    <a:pt x="259" y="174307"/>
                  </a:moveTo>
                  <a:cubicBezTo>
                    <a:pt x="-1646" y="206692"/>
                    <a:pt x="6927" y="233363"/>
                    <a:pt x="26929" y="253365"/>
                  </a:cubicBezTo>
                  <a:cubicBezTo>
                    <a:pt x="56457" y="283845"/>
                    <a:pt x="113607" y="301942"/>
                    <a:pt x="191712" y="305752"/>
                  </a:cubicBezTo>
                  <a:cubicBezTo>
                    <a:pt x="165042" y="295275"/>
                    <a:pt x="135514" y="276225"/>
                    <a:pt x="123132" y="243840"/>
                  </a:cubicBezTo>
                  <a:cubicBezTo>
                    <a:pt x="117417" y="228600"/>
                    <a:pt x="114559" y="212407"/>
                    <a:pt x="115512" y="196215"/>
                  </a:cubicBezTo>
                  <a:cubicBezTo>
                    <a:pt x="117417" y="160020"/>
                    <a:pt x="142182" y="133350"/>
                    <a:pt x="169804" y="106680"/>
                  </a:cubicBezTo>
                  <a:cubicBezTo>
                    <a:pt x="182187" y="94297"/>
                    <a:pt x="195522" y="80010"/>
                    <a:pt x="205999" y="66675"/>
                  </a:cubicBezTo>
                  <a:cubicBezTo>
                    <a:pt x="205999" y="48577"/>
                    <a:pt x="177424" y="12382"/>
                    <a:pt x="143134" y="3810"/>
                  </a:cubicBezTo>
                  <a:cubicBezTo>
                    <a:pt x="133609" y="1905"/>
                    <a:pt x="124084" y="0"/>
                    <a:pt x="113607" y="0"/>
                  </a:cubicBezTo>
                  <a:cubicBezTo>
                    <a:pt x="90747" y="0"/>
                    <a:pt x="71697" y="5715"/>
                    <a:pt x="65982" y="11430"/>
                  </a:cubicBezTo>
                  <a:cubicBezTo>
                    <a:pt x="65982" y="11430"/>
                    <a:pt x="65029" y="12382"/>
                    <a:pt x="65029" y="12382"/>
                  </a:cubicBezTo>
                  <a:cubicBezTo>
                    <a:pt x="78364" y="48577"/>
                    <a:pt x="55504" y="79057"/>
                    <a:pt x="33597" y="109538"/>
                  </a:cubicBezTo>
                  <a:cubicBezTo>
                    <a:pt x="18357" y="130492"/>
                    <a:pt x="2164" y="152400"/>
                    <a:pt x="259" y="174307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0" name="Google Shape;7920;ge48d01fb7f_0_3415"/>
            <p:cNvSpPr/>
            <p:nvPr/>
          </p:nvSpPr>
          <p:spPr>
            <a:xfrm>
              <a:off x="5698628" y="3091815"/>
              <a:ext cx="262116" cy="284797"/>
            </a:xfrm>
            <a:custGeom>
              <a:avLst/>
              <a:gdLst/>
              <a:ahLst/>
              <a:cxnLst/>
              <a:rect l="l" t="t" r="r" b="b"/>
              <a:pathLst>
                <a:path w="262116" h="284797" extrusionOk="0">
                  <a:moveTo>
                    <a:pt x="179" y="140970"/>
                  </a:moveTo>
                  <a:cubicBezTo>
                    <a:pt x="-1726" y="173355"/>
                    <a:pt x="11609" y="201930"/>
                    <a:pt x="38279" y="225742"/>
                  </a:cubicBezTo>
                  <a:cubicBezTo>
                    <a:pt x="81142" y="263842"/>
                    <a:pt x="156389" y="284797"/>
                    <a:pt x="248781" y="284797"/>
                  </a:cubicBezTo>
                  <a:cubicBezTo>
                    <a:pt x="253544" y="284797"/>
                    <a:pt x="257354" y="284797"/>
                    <a:pt x="262117" y="284797"/>
                  </a:cubicBezTo>
                  <a:cubicBezTo>
                    <a:pt x="199252" y="277177"/>
                    <a:pt x="154484" y="259080"/>
                    <a:pt x="126862" y="231457"/>
                  </a:cubicBezTo>
                  <a:cubicBezTo>
                    <a:pt x="104002" y="207645"/>
                    <a:pt x="93524" y="177165"/>
                    <a:pt x="96382" y="140970"/>
                  </a:cubicBezTo>
                  <a:cubicBezTo>
                    <a:pt x="98287" y="114300"/>
                    <a:pt x="115432" y="90488"/>
                    <a:pt x="132577" y="67627"/>
                  </a:cubicBezTo>
                  <a:cubicBezTo>
                    <a:pt x="142102" y="55245"/>
                    <a:pt x="150674" y="42863"/>
                    <a:pt x="157342" y="30480"/>
                  </a:cubicBezTo>
                  <a:cubicBezTo>
                    <a:pt x="152579" y="21907"/>
                    <a:pt x="140197" y="14288"/>
                    <a:pt x="119242" y="7620"/>
                  </a:cubicBezTo>
                  <a:cubicBezTo>
                    <a:pt x="102097" y="1905"/>
                    <a:pt x="83047" y="0"/>
                    <a:pt x="71617" y="0"/>
                  </a:cubicBezTo>
                  <a:cubicBezTo>
                    <a:pt x="57329" y="0"/>
                    <a:pt x="45899" y="1905"/>
                    <a:pt x="40184" y="3810"/>
                  </a:cubicBezTo>
                  <a:cubicBezTo>
                    <a:pt x="61139" y="39052"/>
                    <a:pt x="42089" y="64770"/>
                    <a:pt x="25897" y="87630"/>
                  </a:cubicBezTo>
                  <a:cubicBezTo>
                    <a:pt x="13514" y="101917"/>
                    <a:pt x="2084" y="119063"/>
                    <a:pt x="179" y="14097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1" name="Google Shape;7921;ge48d01fb7f_0_3415"/>
            <p:cNvSpPr/>
            <p:nvPr/>
          </p:nvSpPr>
          <p:spPr>
            <a:xfrm>
              <a:off x="5791200" y="3389947"/>
              <a:ext cx="150495" cy="61912"/>
            </a:xfrm>
            <a:custGeom>
              <a:avLst/>
              <a:gdLst/>
              <a:ahLst/>
              <a:cxnLst/>
              <a:rect l="l" t="t" r="r" b="b"/>
              <a:pathLst>
                <a:path w="150495" h="61912" extrusionOk="0">
                  <a:moveTo>
                    <a:pt x="122873" y="25718"/>
                  </a:moveTo>
                  <a:cubicBezTo>
                    <a:pt x="126683" y="23813"/>
                    <a:pt x="129540" y="21908"/>
                    <a:pt x="131445" y="20003"/>
                  </a:cubicBezTo>
                  <a:cubicBezTo>
                    <a:pt x="137160" y="16193"/>
                    <a:pt x="140970" y="12383"/>
                    <a:pt x="144780" y="8573"/>
                  </a:cubicBezTo>
                  <a:cubicBezTo>
                    <a:pt x="146685" y="6668"/>
                    <a:pt x="148590" y="4763"/>
                    <a:pt x="150495" y="2858"/>
                  </a:cubicBezTo>
                  <a:cubicBezTo>
                    <a:pt x="132398" y="2858"/>
                    <a:pt x="115252" y="1905"/>
                    <a:pt x="98108" y="0"/>
                  </a:cubicBezTo>
                  <a:lnTo>
                    <a:pt x="98108" y="0"/>
                  </a:lnTo>
                  <a:cubicBezTo>
                    <a:pt x="96202" y="0"/>
                    <a:pt x="95250" y="953"/>
                    <a:pt x="94298" y="1905"/>
                  </a:cubicBezTo>
                  <a:cubicBezTo>
                    <a:pt x="92392" y="3810"/>
                    <a:pt x="89535" y="5715"/>
                    <a:pt x="87630" y="7620"/>
                  </a:cubicBezTo>
                  <a:cubicBezTo>
                    <a:pt x="73342" y="20003"/>
                    <a:pt x="49530" y="40005"/>
                    <a:pt x="1905" y="40005"/>
                  </a:cubicBezTo>
                  <a:lnTo>
                    <a:pt x="0" y="40005"/>
                  </a:lnTo>
                  <a:cubicBezTo>
                    <a:pt x="16192" y="48578"/>
                    <a:pt x="53340" y="60960"/>
                    <a:pt x="92392" y="61913"/>
                  </a:cubicBezTo>
                  <a:lnTo>
                    <a:pt x="92392" y="61913"/>
                  </a:lnTo>
                  <a:cubicBezTo>
                    <a:pt x="96202" y="61913"/>
                    <a:pt x="97155" y="60960"/>
                    <a:pt x="97155" y="59055"/>
                  </a:cubicBezTo>
                  <a:cubicBezTo>
                    <a:pt x="97155" y="56198"/>
                    <a:pt x="97155" y="54293"/>
                    <a:pt x="97155" y="52388"/>
                  </a:cubicBezTo>
                  <a:cubicBezTo>
                    <a:pt x="100013" y="40005"/>
                    <a:pt x="110490" y="33338"/>
                    <a:pt x="122873" y="2571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2" name="Google Shape;7922;ge48d01fb7f_0_3415"/>
            <p:cNvSpPr/>
            <p:nvPr/>
          </p:nvSpPr>
          <p:spPr>
            <a:xfrm>
              <a:off x="5904547" y="3388995"/>
              <a:ext cx="103822" cy="80962"/>
            </a:xfrm>
            <a:custGeom>
              <a:avLst/>
              <a:gdLst/>
              <a:ahLst/>
              <a:cxnLst/>
              <a:rect l="l" t="t" r="r" b="b"/>
              <a:pathLst>
                <a:path w="103822" h="80962" extrusionOk="0">
                  <a:moveTo>
                    <a:pt x="68580" y="80963"/>
                  </a:moveTo>
                  <a:cubicBezTo>
                    <a:pt x="78105" y="80963"/>
                    <a:pt x="87630" y="80010"/>
                    <a:pt x="94298" y="77152"/>
                  </a:cubicBezTo>
                  <a:cubicBezTo>
                    <a:pt x="99060" y="75247"/>
                    <a:pt x="102870" y="73342"/>
                    <a:pt x="103823" y="71438"/>
                  </a:cubicBezTo>
                  <a:cubicBezTo>
                    <a:pt x="101918" y="69533"/>
                    <a:pt x="100965" y="67627"/>
                    <a:pt x="99060" y="65722"/>
                  </a:cubicBezTo>
                  <a:cubicBezTo>
                    <a:pt x="88582" y="48577"/>
                    <a:pt x="81915" y="21908"/>
                    <a:pt x="101918" y="952"/>
                  </a:cubicBezTo>
                  <a:cubicBezTo>
                    <a:pt x="101918" y="952"/>
                    <a:pt x="101918" y="952"/>
                    <a:pt x="102870" y="0"/>
                  </a:cubicBezTo>
                  <a:cubicBezTo>
                    <a:pt x="97155" y="952"/>
                    <a:pt x="90487" y="952"/>
                    <a:pt x="84773" y="952"/>
                  </a:cubicBezTo>
                  <a:cubicBezTo>
                    <a:pt x="55245" y="4763"/>
                    <a:pt x="49530" y="10477"/>
                    <a:pt x="42862" y="19050"/>
                  </a:cubicBezTo>
                  <a:cubicBezTo>
                    <a:pt x="39052" y="22860"/>
                    <a:pt x="34290" y="27622"/>
                    <a:pt x="27623" y="33338"/>
                  </a:cubicBezTo>
                  <a:cubicBezTo>
                    <a:pt x="24765" y="35242"/>
                    <a:pt x="21907" y="37147"/>
                    <a:pt x="19050" y="39052"/>
                  </a:cubicBezTo>
                  <a:cubicBezTo>
                    <a:pt x="9525" y="44767"/>
                    <a:pt x="952" y="50483"/>
                    <a:pt x="0" y="55245"/>
                  </a:cubicBezTo>
                  <a:cubicBezTo>
                    <a:pt x="0" y="57150"/>
                    <a:pt x="0" y="58102"/>
                    <a:pt x="1905" y="60960"/>
                  </a:cubicBezTo>
                  <a:cubicBezTo>
                    <a:pt x="8573" y="71438"/>
                    <a:pt x="39052" y="80963"/>
                    <a:pt x="68580" y="80963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3" name="Google Shape;7923;ge48d01fb7f_0_3415"/>
            <p:cNvSpPr/>
            <p:nvPr/>
          </p:nvSpPr>
          <p:spPr>
            <a:xfrm>
              <a:off x="6010121" y="3382327"/>
              <a:ext cx="179377" cy="129539"/>
            </a:xfrm>
            <a:custGeom>
              <a:avLst/>
              <a:gdLst/>
              <a:ahLst/>
              <a:cxnLst/>
              <a:rect l="l" t="t" r="r" b="b"/>
              <a:pathLst>
                <a:path w="179377" h="129539" extrusionOk="0">
                  <a:moveTo>
                    <a:pt x="88736" y="0"/>
                  </a:moveTo>
                  <a:lnTo>
                    <a:pt x="88736" y="0"/>
                  </a:lnTo>
                  <a:lnTo>
                    <a:pt x="87784" y="0"/>
                  </a:lnTo>
                  <a:cubicBezTo>
                    <a:pt x="44921" y="0"/>
                    <a:pt x="20156" y="5715"/>
                    <a:pt x="8726" y="19050"/>
                  </a:cubicBezTo>
                  <a:cubicBezTo>
                    <a:pt x="-4609" y="33338"/>
                    <a:pt x="-799" y="52388"/>
                    <a:pt x="7774" y="64770"/>
                  </a:cubicBezTo>
                  <a:cubicBezTo>
                    <a:pt x="9679" y="67627"/>
                    <a:pt x="11584" y="70485"/>
                    <a:pt x="14441" y="72390"/>
                  </a:cubicBezTo>
                  <a:lnTo>
                    <a:pt x="16346" y="74295"/>
                  </a:lnTo>
                  <a:cubicBezTo>
                    <a:pt x="23014" y="79057"/>
                    <a:pt x="30634" y="81915"/>
                    <a:pt x="38254" y="84772"/>
                  </a:cubicBezTo>
                  <a:cubicBezTo>
                    <a:pt x="56351" y="91440"/>
                    <a:pt x="76354" y="99060"/>
                    <a:pt x="89689" y="129540"/>
                  </a:cubicBezTo>
                  <a:cubicBezTo>
                    <a:pt x="103024" y="98107"/>
                    <a:pt x="123026" y="91440"/>
                    <a:pt x="141124" y="84772"/>
                  </a:cubicBezTo>
                  <a:cubicBezTo>
                    <a:pt x="148744" y="81915"/>
                    <a:pt x="156364" y="79057"/>
                    <a:pt x="163031" y="74295"/>
                  </a:cubicBezTo>
                  <a:lnTo>
                    <a:pt x="164936" y="72390"/>
                  </a:lnTo>
                  <a:cubicBezTo>
                    <a:pt x="167794" y="70485"/>
                    <a:pt x="169699" y="67627"/>
                    <a:pt x="171604" y="64770"/>
                  </a:cubicBezTo>
                  <a:cubicBezTo>
                    <a:pt x="180176" y="52388"/>
                    <a:pt x="183986" y="33338"/>
                    <a:pt x="170651" y="19050"/>
                  </a:cubicBezTo>
                  <a:cubicBezTo>
                    <a:pt x="157316" y="5715"/>
                    <a:pt x="131599" y="0"/>
                    <a:pt x="88736" y="0"/>
                  </a:cubicBezTo>
                  <a:lnTo>
                    <a:pt x="88736" y="0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4" name="Google Shape;7924;ge48d01fb7f_0_3415"/>
            <p:cNvSpPr/>
            <p:nvPr/>
          </p:nvSpPr>
          <p:spPr>
            <a:xfrm>
              <a:off x="6188392" y="3388995"/>
              <a:ext cx="104775" cy="81914"/>
            </a:xfrm>
            <a:custGeom>
              <a:avLst/>
              <a:gdLst/>
              <a:ahLst/>
              <a:cxnLst/>
              <a:rect l="l" t="t" r="r" b="b"/>
              <a:pathLst>
                <a:path w="104775" h="81914" extrusionOk="0">
                  <a:moveTo>
                    <a:pt x="0" y="72390"/>
                  </a:moveTo>
                  <a:cubicBezTo>
                    <a:pt x="1905" y="74295"/>
                    <a:pt x="4763" y="77152"/>
                    <a:pt x="9525" y="78105"/>
                  </a:cubicBezTo>
                  <a:cubicBezTo>
                    <a:pt x="16192" y="80010"/>
                    <a:pt x="24765" y="81915"/>
                    <a:pt x="35242" y="81915"/>
                  </a:cubicBezTo>
                  <a:cubicBezTo>
                    <a:pt x="64770" y="81915"/>
                    <a:pt x="95250" y="72390"/>
                    <a:pt x="102870" y="60960"/>
                  </a:cubicBezTo>
                  <a:cubicBezTo>
                    <a:pt x="104775" y="59055"/>
                    <a:pt x="104775" y="57150"/>
                    <a:pt x="104775" y="55245"/>
                  </a:cubicBezTo>
                  <a:cubicBezTo>
                    <a:pt x="103823" y="50483"/>
                    <a:pt x="95250" y="44767"/>
                    <a:pt x="85725" y="39052"/>
                  </a:cubicBezTo>
                  <a:cubicBezTo>
                    <a:pt x="82867" y="37147"/>
                    <a:pt x="80010" y="35242"/>
                    <a:pt x="77153" y="33338"/>
                  </a:cubicBezTo>
                  <a:cubicBezTo>
                    <a:pt x="69533" y="28575"/>
                    <a:pt x="65723" y="23813"/>
                    <a:pt x="61913" y="19050"/>
                  </a:cubicBezTo>
                  <a:cubicBezTo>
                    <a:pt x="54292" y="11430"/>
                    <a:pt x="48578" y="4763"/>
                    <a:pt x="20003" y="952"/>
                  </a:cubicBezTo>
                  <a:cubicBezTo>
                    <a:pt x="14288" y="952"/>
                    <a:pt x="8573" y="0"/>
                    <a:pt x="1905" y="0"/>
                  </a:cubicBezTo>
                  <a:cubicBezTo>
                    <a:pt x="1905" y="0"/>
                    <a:pt x="1905" y="0"/>
                    <a:pt x="2858" y="952"/>
                  </a:cubicBezTo>
                  <a:cubicBezTo>
                    <a:pt x="21908" y="21908"/>
                    <a:pt x="16192" y="49530"/>
                    <a:pt x="5715" y="65722"/>
                  </a:cubicBezTo>
                  <a:cubicBezTo>
                    <a:pt x="3810" y="67627"/>
                    <a:pt x="1905" y="70485"/>
                    <a:pt x="0" y="7239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5" name="Google Shape;7925;ge48d01fb7f_0_3415"/>
            <p:cNvSpPr/>
            <p:nvPr/>
          </p:nvSpPr>
          <p:spPr>
            <a:xfrm>
              <a:off x="6255067" y="3388042"/>
              <a:ext cx="150495" cy="61912"/>
            </a:xfrm>
            <a:custGeom>
              <a:avLst/>
              <a:gdLst/>
              <a:ahLst/>
              <a:cxnLst/>
              <a:rect l="l" t="t" r="r" b="b"/>
              <a:pathLst>
                <a:path w="150495" h="61912" extrusionOk="0">
                  <a:moveTo>
                    <a:pt x="58103" y="61913"/>
                  </a:moveTo>
                  <a:lnTo>
                    <a:pt x="58103" y="61913"/>
                  </a:lnTo>
                  <a:cubicBezTo>
                    <a:pt x="97155" y="61913"/>
                    <a:pt x="135255" y="49530"/>
                    <a:pt x="150495" y="40005"/>
                  </a:cubicBezTo>
                  <a:lnTo>
                    <a:pt x="148590" y="40005"/>
                  </a:lnTo>
                  <a:cubicBezTo>
                    <a:pt x="100965" y="40005"/>
                    <a:pt x="77153" y="20003"/>
                    <a:pt x="62865" y="7620"/>
                  </a:cubicBezTo>
                  <a:cubicBezTo>
                    <a:pt x="60960" y="5715"/>
                    <a:pt x="58103" y="3810"/>
                    <a:pt x="56198" y="1905"/>
                  </a:cubicBezTo>
                  <a:cubicBezTo>
                    <a:pt x="55245" y="953"/>
                    <a:pt x="54292" y="953"/>
                    <a:pt x="52388" y="0"/>
                  </a:cubicBezTo>
                  <a:lnTo>
                    <a:pt x="52388" y="0"/>
                  </a:lnTo>
                  <a:cubicBezTo>
                    <a:pt x="35242" y="1905"/>
                    <a:pt x="17145" y="2858"/>
                    <a:pt x="0" y="2858"/>
                  </a:cubicBezTo>
                  <a:cubicBezTo>
                    <a:pt x="1905" y="4763"/>
                    <a:pt x="3810" y="6667"/>
                    <a:pt x="5715" y="8573"/>
                  </a:cubicBezTo>
                  <a:cubicBezTo>
                    <a:pt x="9525" y="12383"/>
                    <a:pt x="12383" y="16192"/>
                    <a:pt x="19050" y="20003"/>
                  </a:cubicBezTo>
                  <a:cubicBezTo>
                    <a:pt x="21908" y="21908"/>
                    <a:pt x="24765" y="23813"/>
                    <a:pt x="27623" y="25717"/>
                  </a:cubicBezTo>
                  <a:cubicBezTo>
                    <a:pt x="40005" y="33338"/>
                    <a:pt x="50483" y="40005"/>
                    <a:pt x="52388" y="51435"/>
                  </a:cubicBezTo>
                  <a:cubicBezTo>
                    <a:pt x="52388" y="53340"/>
                    <a:pt x="53340" y="56198"/>
                    <a:pt x="52388" y="58103"/>
                  </a:cubicBezTo>
                  <a:cubicBezTo>
                    <a:pt x="53340" y="60960"/>
                    <a:pt x="54292" y="61913"/>
                    <a:pt x="58103" y="61913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6" name="Google Shape;7926;ge48d01fb7f_0_3415"/>
            <p:cNvSpPr/>
            <p:nvPr/>
          </p:nvSpPr>
          <p:spPr>
            <a:xfrm>
              <a:off x="5622575" y="3664505"/>
              <a:ext cx="433339" cy="150232"/>
            </a:xfrm>
            <a:custGeom>
              <a:avLst/>
              <a:gdLst/>
              <a:ahLst/>
              <a:cxnLst/>
              <a:rect l="l" t="t" r="r" b="b"/>
              <a:pathLst>
                <a:path w="433339" h="150232" extrusionOk="0">
                  <a:moveTo>
                    <a:pt x="281020" y="82629"/>
                  </a:moveTo>
                  <a:cubicBezTo>
                    <a:pt x="285782" y="84534"/>
                    <a:pt x="349600" y="103584"/>
                    <a:pt x="361982" y="104537"/>
                  </a:cubicBezTo>
                  <a:cubicBezTo>
                    <a:pt x="382937" y="107394"/>
                    <a:pt x="404845" y="106442"/>
                    <a:pt x="421037" y="92154"/>
                  </a:cubicBezTo>
                  <a:cubicBezTo>
                    <a:pt x="421990" y="91202"/>
                    <a:pt x="422942" y="90249"/>
                    <a:pt x="424847" y="89297"/>
                  </a:cubicBezTo>
                  <a:cubicBezTo>
                    <a:pt x="427705" y="85487"/>
                    <a:pt x="430562" y="82629"/>
                    <a:pt x="431515" y="78819"/>
                  </a:cubicBezTo>
                  <a:cubicBezTo>
                    <a:pt x="440087" y="56912"/>
                    <a:pt x="419132" y="30242"/>
                    <a:pt x="354362" y="15002"/>
                  </a:cubicBezTo>
                  <a:cubicBezTo>
                    <a:pt x="274352" y="-4048"/>
                    <a:pt x="153385" y="-6906"/>
                    <a:pt x="67660" y="17859"/>
                  </a:cubicBezTo>
                  <a:cubicBezTo>
                    <a:pt x="19082" y="32147"/>
                    <a:pt x="-920" y="52149"/>
                    <a:pt x="32" y="72152"/>
                  </a:cubicBezTo>
                  <a:cubicBezTo>
                    <a:pt x="32" y="77867"/>
                    <a:pt x="1937" y="82629"/>
                    <a:pt x="4795" y="88344"/>
                  </a:cubicBezTo>
                  <a:lnTo>
                    <a:pt x="4795" y="88344"/>
                  </a:lnTo>
                  <a:cubicBezTo>
                    <a:pt x="10510" y="97869"/>
                    <a:pt x="20035" y="107394"/>
                    <a:pt x="33370" y="115014"/>
                  </a:cubicBezTo>
                  <a:cubicBezTo>
                    <a:pt x="40037" y="118824"/>
                    <a:pt x="46705" y="122634"/>
                    <a:pt x="55277" y="125492"/>
                  </a:cubicBezTo>
                  <a:lnTo>
                    <a:pt x="55277" y="125492"/>
                  </a:lnTo>
                  <a:cubicBezTo>
                    <a:pt x="69565" y="131207"/>
                    <a:pt x="84805" y="135969"/>
                    <a:pt x="102902" y="138827"/>
                  </a:cubicBezTo>
                  <a:cubicBezTo>
                    <a:pt x="150527" y="148352"/>
                    <a:pt x="208630" y="152162"/>
                    <a:pt x="258160" y="149304"/>
                  </a:cubicBezTo>
                  <a:cubicBezTo>
                    <a:pt x="330550" y="145494"/>
                    <a:pt x="324835" y="123587"/>
                    <a:pt x="309595" y="114062"/>
                  </a:cubicBezTo>
                  <a:cubicBezTo>
                    <a:pt x="305785" y="112157"/>
                    <a:pt x="287687" y="102632"/>
                    <a:pt x="275305" y="93107"/>
                  </a:cubicBezTo>
                  <a:cubicBezTo>
                    <a:pt x="264827" y="86439"/>
                    <a:pt x="271495" y="78819"/>
                    <a:pt x="281020" y="82629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7" name="Google Shape;7927;ge48d01fb7f_0_3415"/>
            <p:cNvSpPr/>
            <p:nvPr/>
          </p:nvSpPr>
          <p:spPr>
            <a:xfrm>
              <a:off x="5892164" y="3782377"/>
              <a:ext cx="786764" cy="50482"/>
            </a:xfrm>
            <a:custGeom>
              <a:avLst/>
              <a:gdLst/>
              <a:ahLst/>
              <a:cxnLst/>
              <a:rect l="l" t="t" r="r" b="b"/>
              <a:pathLst>
                <a:path w="786764" h="50482" extrusionOk="0">
                  <a:moveTo>
                    <a:pt x="64770" y="0"/>
                  </a:moveTo>
                  <a:cubicBezTo>
                    <a:pt x="65723" y="952"/>
                    <a:pt x="65723" y="2857"/>
                    <a:pt x="65723" y="4763"/>
                  </a:cubicBezTo>
                  <a:cubicBezTo>
                    <a:pt x="66675" y="8572"/>
                    <a:pt x="66675" y="13335"/>
                    <a:pt x="65723" y="17145"/>
                  </a:cubicBezTo>
                  <a:cubicBezTo>
                    <a:pt x="60007" y="40957"/>
                    <a:pt x="28575" y="47625"/>
                    <a:pt x="0" y="50482"/>
                  </a:cubicBezTo>
                  <a:lnTo>
                    <a:pt x="725805" y="50482"/>
                  </a:lnTo>
                  <a:cubicBezTo>
                    <a:pt x="746760" y="36195"/>
                    <a:pt x="766763" y="20955"/>
                    <a:pt x="786765" y="4763"/>
                  </a:cubicBezTo>
                  <a:lnTo>
                    <a:pt x="81915" y="4763"/>
                  </a:lnTo>
                  <a:cubicBezTo>
                    <a:pt x="78105" y="2857"/>
                    <a:pt x="72390" y="1905"/>
                    <a:pt x="64770" y="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8" name="Google Shape;7928;ge48d01fb7f_0_3415"/>
            <p:cNvSpPr/>
            <p:nvPr/>
          </p:nvSpPr>
          <p:spPr>
            <a:xfrm>
              <a:off x="5514022" y="3787140"/>
              <a:ext cx="279082" cy="45719"/>
            </a:xfrm>
            <a:custGeom>
              <a:avLst/>
              <a:gdLst/>
              <a:ahLst/>
              <a:cxnLst/>
              <a:rect l="l" t="t" r="r" b="b"/>
              <a:pathLst>
                <a:path w="279082" h="45719" extrusionOk="0">
                  <a:moveTo>
                    <a:pt x="206692" y="35242"/>
                  </a:moveTo>
                  <a:cubicBezTo>
                    <a:pt x="187642" y="31432"/>
                    <a:pt x="171450" y="26670"/>
                    <a:pt x="157163" y="20955"/>
                  </a:cubicBezTo>
                  <a:lnTo>
                    <a:pt x="156210" y="20955"/>
                  </a:lnTo>
                  <a:lnTo>
                    <a:pt x="155257" y="20955"/>
                  </a:lnTo>
                  <a:cubicBezTo>
                    <a:pt x="146685" y="17145"/>
                    <a:pt x="139065" y="13335"/>
                    <a:pt x="131445" y="9525"/>
                  </a:cubicBezTo>
                  <a:cubicBezTo>
                    <a:pt x="126682" y="6667"/>
                    <a:pt x="121920" y="3810"/>
                    <a:pt x="118110" y="0"/>
                  </a:cubicBezTo>
                  <a:lnTo>
                    <a:pt x="0" y="0"/>
                  </a:lnTo>
                  <a:cubicBezTo>
                    <a:pt x="20002" y="16192"/>
                    <a:pt x="40005" y="31432"/>
                    <a:pt x="60960" y="45720"/>
                  </a:cubicBezTo>
                  <a:lnTo>
                    <a:pt x="279082" y="45720"/>
                  </a:lnTo>
                  <a:cubicBezTo>
                    <a:pt x="253365" y="42863"/>
                    <a:pt x="228600" y="40005"/>
                    <a:pt x="206692" y="35242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9" name="Google Shape;7929;ge48d01fb7f_0_3415"/>
            <p:cNvSpPr/>
            <p:nvPr/>
          </p:nvSpPr>
          <p:spPr>
            <a:xfrm>
              <a:off x="5295900" y="3529965"/>
              <a:ext cx="984884" cy="45719"/>
            </a:xfrm>
            <a:custGeom>
              <a:avLst/>
              <a:gdLst/>
              <a:ahLst/>
              <a:cxnLst/>
              <a:rect l="l" t="t" r="r" b="b"/>
              <a:pathLst>
                <a:path w="984884" h="45719" extrusionOk="0">
                  <a:moveTo>
                    <a:pt x="950595" y="44767"/>
                  </a:moveTo>
                  <a:cubicBezTo>
                    <a:pt x="947738" y="36195"/>
                    <a:pt x="948690" y="26670"/>
                    <a:pt x="953453" y="19050"/>
                  </a:cubicBezTo>
                  <a:cubicBezTo>
                    <a:pt x="956310" y="14288"/>
                    <a:pt x="960120" y="11430"/>
                    <a:pt x="966788" y="7620"/>
                  </a:cubicBezTo>
                  <a:cubicBezTo>
                    <a:pt x="971550" y="4763"/>
                    <a:pt x="978218" y="2857"/>
                    <a:pt x="984885" y="0"/>
                  </a:cubicBezTo>
                  <a:lnTo>
                    <a:pt x="0" y="0"/>
                  </a:lnTo>
                  <a:cubicBezTo>
                    <a:pt x="8573" y="15240"/>
                    <a:pt x="18098" y="30480"/>
                    <a:pt x="28575" y="45720"/>
                  </a:cubicBezTo>
                  <a:lnTo>
                    <a:pt x="951547" y="45720"/>
                  </a:lnTo>
                  <a:cubicBezTo>
                    <a:pt x="950595" y="45720"/>
                    <a:pt x="950595" y="45720"/>
                    <a:pt x="950595" y="44767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0" name="Google Shape;7930;ge48d01fb7f_0_3415"/>
            <p:cNvSpPr/>
            <p:nvPr/>
          </p:nvSpPr>
          <p:spPr>
            <a:xfrm>
              <a:off x="6517957" y="3529965"/>
              <a:ext cx="381000" cy="45719"/>
            </a:xfrm>
            <a:custGeom>
              <a:avLst/>
              <a:gdLst/>
              <a:ahLst/>
              <a:cxnLst/>
              <a:rect l="l" t="t" r="r" b="b"/>
              <a:pathLst>
                <a:path w="381000" h="45719" extrusionOk="0">
                  <a:moveTo>
                    <a:pt x="74295" y="15240"/>
                  </a:moveTo>
                  <a:cubicBezTo>
                    <a:pt x="111442" y="24765"/>
                    <a:pt x="139065" y="35242"/>
                    <a:pt x="159067" y="45720"/>
                  </a:cubicBezTo>
                  <a:lnTo>
                    <a:pt x="352425" y="45720"/>
                  </a:lnTo>
                  <a:cubicBezTo>
                    <a:pt x="361950" y="30480"/>
                    <a:pt x="371475" y="15240"/>
                    <a:pt x="381000" y="0"/>
                  </a:cubicBezTo>
                  <a:lnTo>
                    <a:pt x="0" y="0"/>
                  </a:lnTo>
                  <a:cubicBezTo>
                    <a:pt x="25717" y="4763"/>
                    <a:pt x="51435" y="9525"/>
                    <a:pt x="74295" y="1524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1" name="Google Shape;7931;ge48d01fb7f_0_3415"/>
            <p:cNvSpPr/>
            <p:nvPr/>
          </p:nvSpPr>
          <p:spPr>
            <a:xfrm>
              <a:off x="6681787" y="3615690"/>
              <a:ext cx="161925" cy="45719"/>
            </a:xfrm>
            <a:custGeom>
              <a:avLst/>
              <a:gdLst/>
              <a:ahLst/>
              <a:cxnLst/>
              <a:rect l="l" t="t" r="r" b="b"/>
              <a:pathLst>
                <a:path w="161925" h="45719" extrusionOk="0">
                  <a:moveTo>
                    <a:pt x="28575" y="7620"/>
                  </a:moveTo>
                  <a:cubicBezTo>
                    <a:pt x="27622" y="17145"/>
                    <a:pt x="21908" y="26670"/>
                    <a:pt x="13335" y="35242"/>
                  </a:cubicBezTo>
                  <a:lnTo>
                    <a:pt x="10478" y="38100"/>
                  </a:lnTo>
                  <a:cubicBezTo>
                    <a:pt x="7620" y="40957"/>
                    <a:pt x="3810" y="43815"/>
                    <a:pt x="0" y="45720"/>
                  </a:cubicBezTo>
                  <a:lnTo>
                    <a:pt x="125730" y="45720"/>
                  </a:lnTo>
                  <a:cubicBezTo>
                    <a:pt x="138113" y="30480"/>
                    <a:pt x="150495" y="16192"/>
                    <a:pt x="161925" y="0"/>
                  </a:cubicBezTo>
                  <a:lnTo>
                    <a:pt x="29528" y="0"/>
                  </a:lnTo>
                  <a:cubicBezTo>
                    <a:pt x="28575" y="2857"/>
                    <a:pt x="28575" y="4763"/>
                    <a:pt x="28575" y="762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2" name="Google Shape;7932;ge48d01fb7f_0_3415"/>
            <p:cNvSpPr/>
            <p:nvPr/>
          </p:nvSpPr>
          <p:spPr>
            <a:xfrm>
              <a:off x="5352097" y="3615690"/>
              <a:ext cx="815339" cy="45719"/>
            </a:xfrm>
            <a:custGeom>
              <a:avLst/>
              <a:gdLst/>
              <a:ahLst/>
              <a:cxnLst/>
              <a:rect l="l" t="t" r="r" b="b"/>
              <a:pathLst>
                <a:path w="815339" h="45719" extrusionOk="0">
                  <a:moveTo>
                    <a:pt x="344805" y="45720"/>
                  </a:moveTo>
                  <a:cubicBezTo>
                    <a:pt x="384810" y="35242"/>
                    <a:pt x="432435" y="30480"/>
                    <a:pt x="483870" y="30480"/>
                  </a:cubicBezTo>
                  <a:cubicBezTo>
                    <a:pt x="535305" y="30480"/>
                    <a:pt x="587693" y="36195"/>
                    <a:pt x="628650" y="45720"/>
                  </a:cubicBezTo>
                  <a:lnTo>
                    <a:pt x="805815" y="45720"/>
                  </a:lnTo>
                  <a:cubicBezTo>
                    <a:pt x="802005" y="35242"/>
                    <a:pt x="802957" y="26670"/>
                    <a:pt x="803910" y="20955"/>
                  </a:cubicBezTo>
                  <a:cubicBezTo>
                    <a:pt x="805815" y="12382"/>
                    <a:pt x="809625" y="5715"/>
                    <a:pt x="815340" y="0"/>
                  </a:cubicBezTo>
                  <a:lnTo>
                    <a:pt x="0" y="0"/>
                  </a:lnTo>
                  <a:cubicBezTo>
                    <a:pt x="11430" y="15240"/>
                    <a:pt x="23813" y="30480"/>
                    <a:pt x="36195" y="45720"/>
                  </a:cubicBezTo>
                  <a:lnTo>
                    <a:pt x="344805" y="45720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3" name="Google Shape;7933;ge48d01fb7f_0_3415"/>
            <p:cNvSpPr/>
            <p:nvPr/>
          </p:nvSpPr>
          <p:spPr>
            <a:xfrm>
              <a:off x="5422582" y="3701415"/>
              <a:ext cx="196214" cy="45719"/>
            </a:xfrm>
            <a:custGeom>
              <a:avLst/>
              <a:gdLst/>
              <a:ahLst/>
              <a:cxnLst/>
              <a:rect l="l" t="t" r="r" b="b"/>
              <a:pathLst>
                <a:path w="196214" h="45719" extrusionOk="0">
                  <a:moveTo>
                    <a:pt x="181927" y="36195"/>
                  </a:moveTo>
                  <a:cubicBezTo>
                    <a:pt x="181927" y="25717"/>
                    <a:pt x="184785" y="12382"/>
                    <a:pt x="196215" y="0"/>
                  </a:cubicBezTo>
                  <a:lnTo>
                    <a:pt x="0" y="0"/>
                  </a:lnTo>
                  <a:cubicBezTo>
                    <a:pt x="14288" y="15240"/>
                    <a:pt x="30480" y="30480"/>
                    <a:pt x="45720" y="45720"/>
                  </a:cubicBezTo>
                  <a:lnTo>
                    <a:pt x="182880" y="45720"/>
                  </a:lnTo>
                  <a:cubicBezTo>
                    <a:pt x="181927" y="41910"/>
                    <a:pt x="181927" y="39052"/>
                    <a:pt x="181927" y="3619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4" name="Google Shape;7934;ge48d01fb7f_0_3415"/>
            <p:cNvSpPr/>
            <p:nvPr/>
          </p:nvSpPr>
          <p:spPr>
            <a:xfrm>
              <a:off x="6060757" y="3701415"/>
              <a:ext cx="711517" cy="45719"/>
            </a:xfrm>
            <a:custGeom>
              <a:avLst/>
              <a:gdLst/>
              <a:ahLst/>
              <a:cxnLst/>
              <a:rect l="l" t="t" r="r" b="b"/>
              <a:pathLst>
                <a:path w="711517" h="45719" extrusionOk="0">
                  <a:moveTo>
                    <a:pt x="472440" y="14288"/>
                  </a:moveTo>
                  <a:lnTo>
                    <a:pt x="465772" y="15240"/>
                  </a:lnTo>
                  <a:cubicBezTo>
                    <a:pt x="410527" y="26670"/>
                    <a:pt x="353377" y="32385"/>
                    <a:pt x="300038" y="32385"/>
                  </a:cubicBezTo>
                  <a:cubicBezTo>
                    <a:pt x="246697" y="32385"/>
                    <a:pt x="179070" y="26670"/>
                    <a:pt x="135255" y="0"/>
                  </a:cubicBezTo>
                  <a:lnTo>
                    <a:pt x="0" y="0"/>
                  </a:lnTo>
                  <a:cubicBezTo>
                    <a:pt x="2858" y="3810"/>
                    <a:pt x="6667" y="7620"/>
                    <a:pt x="8572" y="11430"/>
                  </a:cubicBezTo>
                  <a:cubicBezTo>
                    <a:pt x="14288" y="21907"/>
                    <a:pt x="15240" y="34290"/>
                    <a:pt x="12383" y="45720"/>
                  </a:cubicBezTo>
                  <a:lnTo>
                    <a:pt x="665797" y="45720"/>
                  </a:lnTo>
                  <a:cubicBezTo>
                    <a:pt x="681990" y="31432"/>
                    <a:pt x="697230" y="16192"/>
                    <a:pt x="711518" y="0"/>
                  </a:cubicBezTo>
                  <a:lnTo>
                    <a:pt x="529590" y="0"/>
                  </a:lnTo>
                  <a:cubicBezTo>
                    <a:pt x="510540" y="4763"/>
                    <a:pt x="492442" y="9525"/>
                    <a:pt x="472440" y="1428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5" name="Google Shape;7935;ge48d01fb7f_0_3415"/>
            <p:cNvSpPr/>
            <p:nvPr/>
          </p:nvSpPr>
          <p:spPr>
            <a:xfrm>
              <a:off x="6172094" y="3539490"/>
              <a:ext cx="520239" cy="177164"/>
            </a:xfrm>
            <a:custGeom>
              <a:avLst/>
              <a:gdLst/>
              <a:ahLst/>
              <a:cxnLst/>
              <a:rect l="l" t="t" r="r" b="b"/>
              <a:pathLst>
                <a:path w="520239" h="177164" extrusionOk="0">
                  <a:moveTo>
                    <a:pt x="167746" y="80010"/>
                  </a:moveTo>
                  <a:cubicBezTo>
                    <a:pt x="158221" y="80010"/>
                    <a:pt x="146791" y="78105"/>
                    <a:pt x="134408" y="76200"/>
                  </a:cubicBezTo>
                  <a:cubicBezTo>
                    <a:pt x="121073" y="74295"/>
                    <a:pt x="105833" y="71438"/>
                    <a:pt x="90593" y="71438"/>
                  </a:cubicBezTo>
                  <a:cubicBezTo>
                    <a:pt x="86783" y="71438"/>
                    <a:pt x="82973" y="71438"/>
                    <a:pt x="79163" y="71438"/>
                  </a:cubicBezTo>
                  <a:cubicBezTo>
                    <a:pt x="60113" y="71438"/>
                    <a:pt x="42968" y="73342"/>
                    <a:pt x="29633" y="77152"/>
                  </a:cubicBezTo>
                  <a:cubicBezTo>
                    <a:pt x="10583" y="81915"/>
                    <a:pt x="-17992" y="106680"/>
                    <a:pt x="15346" y="134302"/>
                  </a:cubicBezTo>
                  <a:cubicBezTo>
                    <a:pt x="42968" y="161925"/>
                    <a:pt x="103928" y="177165"/>
                    <a:pt x="188701" y="177165"/>
                  </a:cubicBezTo>
                  <a:cubicBezTo>
                    <a:pt x="241088" y="177165"/>
                    <a:pt x="297286" y="171450"/>
                    <a:pt x="351578" y="160020"/>
                  </a:cubicBezTo>
                  <a:lnTo>
                    <a:pt x="357293" y="159067"/>
                  </a:lnTo>
                  <a:cubicBezTo>
                    <a:pt x="426826" y="144780"/>
                    <a:pt x="483023" y="122872"/>
                    <a:pt x="506836" y="101917"/>
                  </a:cubicBezTo>
                  <a:lnTo>
                    <a:pt x="509693" y="99060"/>
                  </a:lnTo>
                  <a:cubicBezTo>
                    <a:pt x="515408" y="93345"/>
                    <a:pt x="519218" y="87630"/>
                    <a:pt x="520171" y="81915"/>
                  </a:cubicBezTo>
                  <a:cubicBezTo>
                    <a:pt x="521123" y="72390"/>
                    <a:pt x="513503" y="48577"/>
                    <a:pt x="415396" y="23813"/>
                  </a:cubicBezTo>
                  <a:cubicBezTo>
                    <a:pt x="357293" y="9525"/>
                    <a:pt x="279188" y="0"/>
                    <a:pt x="211561" y="0"/>
                  </a:cubicBezTo>
                  <a:lnTo>
                    <a:pt x="207751" y="0"/>
                  </a:lnTo>
                  <a:cubicBezTo>
                    <a:pt x="146791" y="0"/>
                    <a:pt x="113453" y="6667"/>
                    <a:pt x="99166" y="15240"/>
                  </a:cubicBezTo>
                  <a:cubicBezTo>
                    <a:pt x="96308" y="17145"/>
                    <a:pt x="93451" y="19050"/>
                    <a:pt x="92498" y="20955"/>
                  </a:cubicBezTo>
                  <a:cubicBezTo>
                    <a:pt x="91546" y="22860"/>
                    <a:pt x="90593" y="26670"/>
                    <a:pt x="91546" y="30480"/>
                  </a:cubicBezTo>
                  <a:cubicBezTo>
                    <a:pt x="101071" y="53340"/>
                    <a:pt x="140123" y="59055"/>
                    <a:pt x="175366" y="59055"/>
                  </a:cubicBezTo>
                  <a:cubicBezTo>
                    <a:pt x="195368" y="60007"/>
                    <a:pt x="194416" y="68580"/>
                    <a:pt x="190606" y="72390"/>
                  </a:cubicBezTo>
                  <a:cubicBezTo>
                    <a:pt x="183938" y="79057"/>
                    <a:pt x="174413" y="80010"/>
                    <a:pt x="167746" y="8001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6" name="Google Shape;7936;ge48d01fb7f_0_3415"/>
            <p:cNvSpPr/>
            <p:nvPr/>
          </p:nvSpPr>
          <p:spPr>
            <a:xfrm>
              <a:off x="6639877" y="3308984"/>
              <a:ext cx="231457" cy="38100"/>
            </a:xfrm>
            <a:custGeom>
              <a:avLst/>
              <a:gdLst/>
              <a:ahLst/>
              <a:cxnLst/>
              <a:rect l="l" t="t" r="r" b="b"/>
              <a:pathLst>
                <a:path w="231457" h="38100" extrusionOk="0">
                  <a:moveTo>
                    <a:pt x="231457" y="20003"/>
                  </a:moveTo>
                  <a:lnTo>
                    <a:pt x="1905" y="0"/>
                  </a:lnTo>
                  <a:cubicBezTo>
                    <a:pt x="952" y="5715"/>
                    <a:pt x="952" y="12383"/>
                    <a:pt x="0" y="18098"/>
                  </a:cubicBezTo>
                  <a:lnTo>
                    <a:pt x="229552" y="38100"/>
                  </a:lnTo>
                  <a:cubicBezTo>
                    <a:pt x="229552" y="32385"/>
                    <a:pt x="230505" y="25718"/>
                    <a:pt x="231457" y="20003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7" name="Google Shape;7937;ge48d01fb7f_0_3415"/>
            <p:cNvSpPr/>
            <p:nvPr/>
          </p:nvSpPr>
          <p:spPr>
            <a:xfrm>
              <a:off x="6636067" y="3126104"/>
              <a:ext cx="230504" cy="58102"/>
            </a:xfrm>
            <a:custGeom>
              <a:avLst/>
              <a:gdLst/>
              <a:ahLst/>
              <a:cxnLst/>
              <a:rect l="l" t="t" r="r" b="b"/>
              <a:pathLst>
                <a:path w="230504" h="58102" extrusionOk="0">
                  <a:moveTo>
                    <a:pt x="227648" y="0"/>
                  </a:moveTo>
                  <a:lnTo>
                    <a:pt x="0" y="40005"/>
                  </a:lnTo>
                  <a:cubicBezTo>
                    <a:pt x="953" y="45720"/>
                    <a:pt x="1905" y="52388"/>
                    <a:pt x="2858" y="58103"/>
                  </a:cubicBezTo>
                  <a:lnTo>
                    <a:pt x="230505" y="17145"/>
                  </a:lnTo>
                  <a:cubicBezTo>
                    <a:pt x="229553" y="12383"/>
                    <a:pt x="228600" y="6667"/>
                    <a:pt x="227648" y="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8" name="Google Shape;7938;ge48d01fb7f_0_3415"/>
            <p:cNvSpPr/>
            <p:nvPr/>
          </p:nvSpPr>
          <p:spPr>
            <a:xfrm>
              <a:off x="6594157" y="2932747"/>
              <a:ext cx="217170" cy="114299"/>
            </a:xfrm>
            <a:custGeom>
              <a:avLst/>
              <a:gdLst/>
              <a:ahLst/>
              <a:cxnLst/>
              <a:rect l="l" t="t" r="r" b="b"/>
              <a:pathLst>
                <a:path w="217170" h="114299" extrusionOk="0">
                  <a:moveTo>
                    <a:pt x="0" y="98107"/>
                  </a:moveTo>
                  <a:cubicBezTo>
                    <a:pt x="2858" y="103823"/>
                    <a:pt x="4763" y="109537"/>
                    <a:pt x="7620" y="114300"/>
                  </a:cubicBezTo>
                  <a:lnTo>
                    <a:pt x="217170" y="16192"/>
                  </a:lnTo>
                  <a:cubicBezTo>
                    <a:pt x="214313" y="10477"/>
                    <a:pt x="212408" y="4763"/>
                    <a:pt x="209550" y="0"/>
                  </a:cubicBezTo>
                  <a:lnTo>
                    <a:pt x="0" y="98107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9" name="Google Shape;7939;ge48d01fb7f_0_3415"/>
            <p:cNvSpPr/>
            <p:nvPr/>
          </p:nvSpPr>
          <p:spPr>
            <a:xfrm>
              <a:off x="6518909" y="2761297"/>
              <a:ext cx="188595" cy="163829"/>
            </a:xfrm>
            <a:custGeom>
              <a:avLst/>
              <a:gdLst/>
              <a:ahLst/>
              <a:cxnLst/>
              <a:rect l="l" t="t" r="r" b="b"/>
              <a:pathLst>
                <a:path w="188595" h="163829" extrusionOk="0">
                  <a:moveTo>
                    <a:pt x="188595" y="14288"/>
                  </a:moveTo>
                  <a:cubicBezTo>
                    <a:pt x="184785" y="9525"/>
                    <a:pt x="180975" y="4763"/>
                    <a:pt x="177165" y="0"/>
                  </a:cubicBezTo>
                  <a:lnTo>
                    <a:pt x="0" y="149542"/>
                  </a:lnTo>
                  <a:cubicBezTo>
                    <a:pt x="3810" y="154305"/>
                    <a:pt x="7620" y="159067"/>
                    <a:pt x="11430" y="163830"/>
                  </a:cubicBezTo>
                  <a:lnTo>
                    <a:pt x="188595" y="14288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0" name="Google Shape;7940;ge48d01fb7f_0_3415"/>
            <p:cNvSpPr/>
            <p:nvPr/>
          </p:nvSpPr>
          <p:spPr>
            <a:xfrm>
              <a:off x="6419850" y="2628900"/>
              <a:ext cx="149542" cy="200025"/>
            </a:xfrm>
            <a:custGeom>
              <a:avLst/>
              <a:gdLst/>
              <a:ahLst/>
              <a:cxnLst/>
              <a:rect l="l" t="t" r="r" b="b"/>
              <a:pathLst>
                <a:path w="149542" h="200025" extrusionOk="0">
                  <a:moveTo>
                    <a:pt x="149542" y="10477"/>
                  </a:moveTo>
                  <a:cubicBezTo>
                    <a:pt x="144780" y="6667"/>
                    <a:pt x="140017" y="2858"/>
                    <a:pt x="135255" y="0"/>
                  </a:cubicBezTo>
                  <a:lnTo>
                    <a:pt x="0" y="188595"/>
                  </a:lnTo>
                  <a:cubicBezTo>
                    <a:pt x="4763" y="192405"/>
                    <a:pt x="9525" y="196215"/>
                    <a:pt x="14288" y="200025"/>
                  </a:cubicBezTo>
                  <a:lnTo>
                    <a:pt x="149542" y="10477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1" name="Google Shape;7941;ge48d01fb7f_0_3415"/>
            <p:cNvSpPr/>
            <p:nvPr/>
          </p:nvSpPr>
          <p:spPr>
            <a:xfrm>
              <a:off x="6299834" y="2535554"/>
              <a:ext cx="100965" cy="222885"/>
            </a:xfrm>
            <a:custGeom>
              <a:avLst/>
              <a:gdLst/>
              <a:ahLst/>
              <a:cxnLst/>
              <a:rect l="l" t="t" r="r" b="b"/>
              <a:pathLst>
                <a:path w="100965" h="222885" extrusionOk="0">
                  <a:moveTo>
                    <a:pt x="17145" y="222885"/>
                  </a:moveTo>
                  <a:lnTo>
                    <a:pt x="100965" y="6668"/>
                  </a:lnTo>
                  <a:cubicBezTo>
                    <a:pt x="95250" y="4763"/>
                    <a:pt x="89535" y="1905"/>
                    <a:pt x="83820" y="0"/>
                  </a:cubicBezTo>
                  <a:lnTo>
                    <a:pt x="0" y="216218"/>
                  </a:lnTo>
                  <a:cubicBezTo>
                    <a:pt x="6668" y="218123"/>
                    <a:pt x="12383" y="220980"/>
                    <a:pt x="17145" y="22288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2" name="Google Shape;7942;ge48d01fb7f_0_3415"/>
            <p:cNvSpPr/>
            <p:nvPr/>
          </p:nvSpPr>
          <p:spPr>
            <a:xfrm>
              <a:off x="5330189" y="3309937"/>
              <a:ext cx="228600" cy="37147"/>
            </a:xfrm>
            <a:custGeom>
              <a:avLst/>
              <a:gdLst/>
              <a:ahLst/>
              <a:cxnLst/>
              <a:rect l="l" t="t" r="r" b="b"/>
              <a:pathLst>
                <a:path w="228600" h="37147" extrusionOk="0">
                  <a:moveTo>
                    <a:pt x="1905" y="37147"/>
                  </a:moveTo>
                  <a:lnTo>
                    <a:pt x="228600" y="18097"/>
                  </a:lnTo>
                  <a:cubicBezTo>
                    <a:pt x="227648" y="12383"/>
                    <a:pt x="226695" y="5715"/>
                    <a:pt x="226695" y="0"/>
                  </a:cubicBezTo>
                  <a:lnTo>
                    <a:pt x="0" y="19050"/>
                  </a:lnTo>
                  <a:cubicBezTo>
                    <a:pt x="0" y="24765"/>
                    <a:pt x="952" y="30480"/>
                    <a:pt x="1905" y="37147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3" name="Google Shape;7943;ge48d01fb7f_0_3415"/>
            <p:cNvSpPr/>
            <p:nvPr/>
          </p:nvSpPr>
          <p:spPr>
            <a:xfrm>
              <a:off x="5334000" y="3127057"/>
              <a:ext cx="227647" cy="58102"/>
            </a:xfrm>
            <a:custGeom>
              <a:avLst/>
              <a:gdLst/>
              <a:ahLst/>
              <a:cxnLst/>
              <a:rect l="l" t="t" r="r" b="b"/>
              <a:pathLst>
                <a:path w="227647" h="58102" extrusionOk="0">
                  <a:moveTo>
                    <a:pt x="227648" y="40005"/>
                  </a:moveTo>
                  <a:lnTo>
                    <a:pt x="2858" y="0"/>
                  </a:lnTo>
                  <a:cubicBezTo>
                    <a:pt x="1905" y="5715"/>
                    <a:pt x="952" y="12383"/>
                    <a:pt x="0" y="18097"/>
                  </a:cubicBezTo>
                  <a:lnTo>
                    <a:pt x="224790" y="58102"/>
                  </a:lnTo>
                  <a:cubicBezTo>
                    <a:pt x="225742" y="51435"/>
                    <a:pt x="226695" y="45720"/>
                    <a:pt x="227648" y="4000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4" name="Google Shape;7944;ge48d01fb7f_0_3415"/>
            <p:cNvSpPr/>
            <p:nvPr/>
          </p:nvSpPr>
          <p:spPr>
            <a:xfrm>
              <a:off x="5389245" y="2933700"/>
              <a:ext cx="215264" cy="113347"/>
            </a:xfrm>
            <a:custGeom>
              <a:avLst/>
              <a:gdLst/>
              <a:ahLst/>
              <a:cxnLst/>
              <a:rect l="l" t="t" r="r" b="b"/>
              <a:pathLst>
                <a:path w="215264" h="113347" extrusionOk="0">
                  <a:moveTo>
                    <a:pt x="0" y="16192"/>
                  </a:moveTo>
                  <a:lnTo>
                    <a:pt x="207645" y="113347"/>
                  </a:lnTo>
                  <a:cubicBezTo>
                    <a:pt x="209550" y="107633"/>
                    <a:pt x="212407" y="101917"/>
                    <a:pt x="215265" y="97155"/>
                  </a:cubicBezTo>
                  <a:lnTo>
                    <a:pt x="7620" y="0"/>
                  </a:lnTo>
                  <a:cubicBezTo>
                    <a:pt x="4763" y="4763"/>
                    <a:pt x="1905" y="10477"/>
                    <a:pt x="0" y="16192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5" name="Google Shape;7945;ge48d01fb7f_0_3415"/>
            <p:cNvSpPr/>
            <p:nvPr/>
          </p:nvSpPr>
          <p:spPr>
            <a:xfrm>
              <a:off x="5492114" y="2762250"/>
              <a:ext cx="187642" cy="161925"/>
            </a:xfrm>
            <a:custGeom>
              <a:avLst/>
              <a:gdLst/>
              <a:ahLst/>
              <a:cxnLst/>
              <a:rect l="l" t="t" r="r" b="b"/>
              <a:pathLst>
                <a:path w="187642" h="161925" extrusionOk="0">
                  <a:moveTo>
                    <a:pt x="187643" y="147638"/>
                  </a:moveTo>
                  <a:lnTo>
                    <a:pt x="11430" y="0"/>
                  </a:lnTo>
                  <a:cubicBezTo>
                    <a:pt x="7620" y="4763"/>
                    <a:pt x="3810" y="9525"/>
                    <a:pt x="0" y="14288"/>
                  </a:cubicBezTo>
                  <a:lnTo>
                    <a:pt x="175260" y="161925"/>
                  </a:lnTo>
                  <a:cubicBezTo>
                    <a:pt x="180023" y="157163"/>
                    <a:pt x="183833" y="152400"/>
                    <a:pt x="187643" y="14763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6" name="Google Shape;7946;ge48d01fb7f_0_3415"/>
            <p:cNvSpPr/>
            <p:nvPr/>
          </p:nvSpPr>
          <p:spPr>
            <a:xfrm>
              <a:off x="5621654" y="2635567"/>
              <a:ext cx="151447" cy="197167"/>
            </a:xfrm>
            <a:custGeom>
              <a:avLst/>
              <a:gdLst/>
              <a:ahLst/>
              <a:cxnLst/>
              <a:rect l="l" t="t" r="r" b="b"/>
              <a:pathLst>
                <a:path w="151447" h="197167" extrusionOk="0">
                  <a:moveTo>
                    <a:pt x="137160" y="197168"/>
                  </a:moveTo>
                  <a:cubicBezTo>
                    <a:pt x="141923" y="193358"/>
                    <a:pt x="146685" y="189548"/>
                    <a:pt x="151448" y="185738"/>
                  </a:cubicBezTo>
                  <a:lnTo>
                    <a:pt x="14288" y="0"/>
                  </a:lnTo>
                  <a:cubicBezTo>
                    <a:pt x="9525" y="3810"/>
                    <a:pt x="4763" y="7620"/>
                    <a:pt x="0" y="11430"/>
                  </a:cubicBezTo>
                  <a:lnTo>
                    <a:pt x="137160" y="197168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7" name="Google Shape;7947;ge48d01fb7f_0_3415"/>
            <p:cNvSpPr/>
            <p:nvPr/>
          </p:nvSpPr>
          <p:spPr>
            <a:xfrm>
              <a:off x="5765482" y="2550795"/>
              <a:ext cx="109537" cy="219075"/>
            </a:xfrm>
            <a:custGeom>
              <a:avLst/>
              <a:gdLst/>
              <a:ahLst/>
              <a:cxnLst/>
              <a:rect l="l" t="t" r="r" b="b"/>
              <a:pathLst>
                <a:path w="109537" h="219075" extrusionOk="0">
                  <a:moveTo>
                    <a:pt x="109538" y="210502"/>
                  </a:moveTo>
                  <a:lnTo>
                    <a:pt x="16192" y="0"/>
                  </a:lnTo>
                  <a:cubicBezTo>
                    <a:pt x="10477" y="2857"/>
                    <a:pt x="4763" y="4763"/>
                    <a:pt x="0" y="7620"/>
                  </a:cubicBezTo>
                  <a:lnTo>
                    <a:pt x="93345" y="219075"/>
                  </a:lnTo>
                  <a:cubicBezTo>
                    <a:pt x="98107" y="215265"/>
                    <a:pt x="103822" y="212407"/>
                    <a:pt x="109538" y="210502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8" name="Google Shape;7948;ge48d01fb7f_0_3415"/>
            <p:cNvSpPr/>
            <p:nvPr/>
          </p:nvSpPr>
          <p:spPr>
            <a:xfrm>
              <a:off x="6642734" y="3220402"/>
              <a:ext cx="401955" cy="36194"/>
            </a:xfrm>
            <a:custGeom>
              <a:avLst/>
              <a:gdLst/>
              <a:ahLst/>
              <a:cxnLst/>
              <a:rect l="l" t="t" r="r" b="b"/>
              <a:pathLst>
                <a:path w="401955" h="36194" extrusionOk="0">
                  <a:moveTo>
                    <a:pt x="953" y="36195"/>
                  </a:moveTo>
                  <a:lnTo>
                    <a:pt x="401955" y="18097"/>
                  </a:lnTo>
                  <a:cubicBezTo>
                    <a:pt x="401955" y="12382"/>
                    <a:pt x="401955" y="5715"/>
                    <a:pt x="401003" y="0"/>
                  </a:cubicBezTo>
                  <a:lnTo>
                    <a:pt x="0" y="18097"/>
                  </a:lnTo>
                  <a:cubicBezTo>
                    <a:pt x="953" y="23813"/>
                    <a:pt x="953" y="29527"/>
                    <a:pt x="953" y="3619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9" name="Google Shape;7949;ge48d01fb7f_0_3415"/>
            <p:cNvSpPr/>
            <p:nvPr/>
          </p:nvSpPr>
          <p:spPr>
            <a:xfrm>
              <a:off x="6619875" y="2976562"/>
              <a:ext cx="388620" cy="138112"/>
            </a:xfrm>
            <a:custGeom>
              <a:avLst/>
              <a:gdLst/>
              <a:ahLst/>
              <a:cxnLst/>
              <a:rect l="l" t="t" r="r" b="b"/>
              <a:pathLst>
                <a:path w="388620" h="138112" extrusionOk="0">
                  <a:moveTo>
                    <a:pt x="4763" y="138113"/>
                  </a:moveTo>
                  <a:lnTo>
                    <a:pt x="388620" y="17145"/>
                  </a:lnTo>
                  <a:cubicBezTo>
                    <a:pt x="386715" y="11430"/>
                    <a:pt x="384810" y="5715"/>
                    <a:pt x="383858" y="0"/>
                  </a:cubicBezTo>
                  <a:lnTo>
                    <a:pt x="0" y="120967"/>
                  </a:lnTo>
                  <a:cubicBezTo>
                    <a:pt x="1905" y="126683"/>
                    <a:pt x="3810" y="132397"/>
                    <a:pt x="4763" y="138113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0" name="Google Shape;7950;ge48d01fb7f_0_3415"/>
            <p:cNvSpPr/>
            <p:nvPr/>
          </p:nvSpPr>
          <p:spPr>
            <a:xfrm>
              <a:off x="6560820" y="2752725"/>
              <a:ext cx="348614" cy="231457"/>
            </a:xfrm>
            <a:custGeom>
              <a:avLst/>
              <a:gdLst/>
              <a:ahLst/>
              <a:cxnLst/>
              <a:rect l="l" t="t" r="r" b="b"/>
              <a:pathLst>
                <a:path w="348614" h="231457" extrusionOk="0">
                  <a:moveTo>
                    <a:pt x="9525" y="231458"/>
                  </a:moveTo>
                  <a:lnTo>
                    <a:pt x="348615" y="15240"/>
                  </a:lnTo>
                  <a:cubicBezTo>
                    <a:pt x="345758" y="10477"/>
                    <a:pt x="341947" y="4763"/>
                    <a:pt x="339090" y="0"/>
                  </a:cubicBezTo>
                  <a:lnTo>
                    <a:pt x="0" y="216217"/>
                  </a:lnTo>
                  <a:cubicBezTo>
                    <a:pt x="2858" y="220980"/>
                    <a:pt x="5715" y="225742"/>
                    <a:pt x="9525" y="23145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1" name="Google Shape;7951;ge48d01fb7f_0_3415"/>
            <p:cNvSpPr/>
            <p:nvPr/>
          </p:nvSpPr>
          <p:spPr>
            <a:xfrm>
              <a:off x="6470332" y="2562225"/>
              <a:ext cx="284797" cy="309562"/>
            </a:xfrm>
            <a:custGeom>
              <a:avLst/>
              <a:gdLst/>
              <a:ahLst/>
              <a:cxnLst/>
              <a:rect l="l" t="t" r="r" b="b"/>
              <a:pathLst>
                <a:path w="284797" h="309562" extrusionOk="0">
                  <a:moveTo>
                    <a:pt x="284797" y="12383"/>
                  </a:moveTo>
                  <a:cubicBezTo>
                    <a:pt x="280035" y="8573"/>
                    <a:pt x="276225" y="3810"/>
                    <a:pt x="271463" y="0"/>
                  </a:cubicBezTo>
                  <a:lnTo>
                    <a:pt x="0" y="297180"/>
                  </a:lnTo>
                  <a:cubicBezTo>
                    <a:pt x="4763" y="300990"/>
                    <a:pt x="8572" y="305753"/>
                    <a:pt x="13335" y="309563"/>
                  </a:cubicBezTo>
                  <a:lnTo>
                    <a:pt x="284797" y="12383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2" name="Google Shape;7952;ge48d01fb7f_0_3415"/>
            <p:cNvSpPr/>
            <p:nvPr/>
          </p:nvSpPr>
          <p:spPr>
            <a:xfrm>
              <a:off x="6357937" y="2423160"/>
              <a:ext cx="205740" cy="364807"/>
            </a:xfrm>
            <a:custGeom>
              <a:avLst/>
              <a:gdLst/>
              <a:ahLst/>
              <a:cxnLst/>
              <a:rect l="l" t="t" r="r" b="b"/>
              <a:pathLst>
                <a:path w="205740" h="364807" extrusionOk="0">
                  <a:moveTo>
                    <a:pt x="205740" y="8573"/>
                  </a:moveTo>
                  <a:cubicBezTo>
                    <a:pt x="200025" y="5715"/>
                    <a:pt x="195263" y="2857"/>
                    <a:pt x="189547" y="0"/>
                  </a:cubicBezTo>
                  <a:lnTo>
                    <a:pt x="0" y="355282"/>
                  </a:lnTo>
                  <a:cubicBezTo>
                    <a:pt x="5715" y="358140"/>
                    <a:pt x="10478" y="360998"/>
                    <a:pt x="16192" y="364807"/>
                  </a:cubicBezTo>
                  <a:lnTo>
                    <a:pt x="205740" y="8573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3" name="Google Shape;7953;ge48d01fb7f_0_3415"/>
            <p:cNvSpPr/>
            <p:nvPr/>
          </p:nvSpPr>
          <p:spPr>
            <a:xfrm>
              <a:off x="5155882" y="3220402"/>
              <a:ext cx="398144" cy="35242"/>
            </a:xfrm>
            <a:custGeom>
              <a:avLst/>
              <a:gdLst/>
              <a:ahLst/>
              <a:cxnLst/>
              <a:rect l="l" t="t" r="r" b="b"/>
              <a:pathLst>
                <a:path w="398144" h="35242" extrusionOk="0">
                  <a:moveTo>
                    <a:pt x="398145" y="17145"/>
                  </a:moveTo>
                  <a:lnTo>
                    <a:pt x="953" y="0"/>
                  </a:lnTo>
                  <a:cubicBezTo>
                    <a:pt x="953" y="5715"/>
                    <a:pt x="953" y="12382"/>
                    <a:pt x="0" y="18097"/>
                  </a:cubicBezTo>
                  <a:lnTo>
                    <a:pt x="398145" y="35242"/>
                  </a:lnTo>
                  <a:cubicBezTo>
                    <a:pt x="398145" y="29527"/>
                    <a:pt x="398145" y="23813"/>
                    <a:pt x="398145" y="1714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4" name="Google Shape;7954;ge48d01fb7f_0_3415"/>
            <p:cNvSpPr/>
            <p:nvPr/>
          </p:nvSpPr>
          <p:spPr>
            <a:xfrm>
              <a:off x="5193030" y="2977514"/>
              <a:ext cx="384809" cy="137160"/>
            </a:xfrm>
            <a:custGeom>
              <a:avLst/>
              <a:gdLst/>
              <a:ahLst/>
              <a:cxnLst/>
              <a:rect l="l" t="t" r="r" b="b"/>
              <a:pathLst>
                <a:path w="384809" h="137160" extrusionOk="0">
                  <a:moveTo>
                    <a:pt x="384810" y="120015"/>
                  </a:moveTo>
                  <a:lnTo>
                    <a:pt x="4763" y="0"/>
                  </a:lnTo>
                  <a:cubicBezTo>
                    <a:pt x="2857" y="5715"/>
                    <a:pt x="952" y="11430"/>
                    <a:pt x="0" y="17145"/>
                  </a:cubicBezTo>
                  <a:lnTo>
                    <a:pt x="381000" y="137160"/>
                  </a:lnTo>
                  <a:cubicBezTo>
                    <a:pt x="381953" y="131445"/>
                    <a:pt x="382905" y="125730"/>
                    <a:pt x="384810" y="12001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5" name="Google Shape;7955;ge48d01fb7f_0_3415"/>
            <p:cNvSpPr/>
            <p:nvPr/>
          </p:nvSpPr>
          <p:spPr>
            <a:xfrm>
              <a:off x="5291137" y="2752725"/>
              <a:ext cx="346710" cy="230504"/>
            </a:xfrm>
            <a:custGeom>
              <a:avLst/>
              <a:gdLst/>
              <a:ahLst/>
              <a:cxnLst/>
              <a:rect l="l" t="t" r="r" b="b"/>
              <a:pathLst>
                <a:path w="346710" h="230504" extrusionOk="0">
                  <a:moveTo>
                    <a:pt x="346710" y="215265"/>
                  </a:moveTo>
                  <a:lnTo>
                    <a:pt x="9525" y="0"/>
                  </a:lnTo>
                  <a:cubicBezTo>
                    <a:pt x="6668" y="4763"/>
                    <a:pt x="2857" y="10477"/>
                    <a:pt x="0" y="15240"/>
                  </a:cubicBezTo>
                  <a:lnTo>
                    <a:pt x="337185" y="230505"/>
                  </a:lnTo>
                  <a:cubicBezTo>
                    <a:pt x="340042" y="224790"/>
                    <a:pt x="342900" y="220027"/>
                    <a:pt x="346710" y="21526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6" name="Google Shape;7956;ge48d01fb7f_0_3415"/>
            <p:cNvSpPr/>
            <p:nvPr/>
          </p:nvSpPr>
          <p:spPr>
            <a:xfrm>
              <a:off x="5434012" y="2573654"/>
              <a:ext cx="288607" cy="302895"/>
            </a:xfrm>
            <a:custGeom>
              <a:avLst/>
              <a:gdLst/>
              <a:ahLst/>
              <a:cxnLst/>
              <a:rect l="l" t="t" r="r" b="b"/>
              <a:pathLst>
                <a:path w="288607" h="302895" extrusionOk="0">
                  <a:moveTo>
                    <a:pt x="288608" y="290513"/>
                  </a:moveTo>
                  <a:lnTo>
                    <a:pt x="13335" y="0"/>
                  </a:lnTo>
                  <a:cubicBezTo>
                    <a:pt x="8573" y="3810"/>
                    <a:pt x="4763" y="8573"/>
                    <a:pt x="0" y="12383"/>
                  </a:cubicBezTo>
                  <a:lnTo>
                    <a:pt x="275273" y="302895"/>
                  </a:lnTo>
                  <a:cubicBezTo>
                    <a:pt x="279083" y="299085"/>
                    <a:pt x="283845" y="294323"/>
                    <a:pt x="288608" y="290513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7" name="Google Shape;7957;ge48d01fb7f_0_3415"/>
            <p:cNvSpPr/>
            <p:nvPr/>
          </p:nvSpPr>
          <p:spPr>
            <a:xfrm>
              <a:off x="5604510" y="2442210"/>
              <a:ext cx="217169" cy="356235"/>
            </a:xfrm>
            <a:custGeom>
              <a:avLst/>
              <a:gdLst/>
              <a:ahLst/>
              <a:cxnLst/>
              <a:rect l="l" t="t" r="r" b="b"/>
              <a:pathLst>
                <a:path w="217169" h="356235" extrusionOk="0">
                  <a:moveTo>
                    <a:pt x="0" y="9525"/>
                  </a:moveTo>
                  <a:lnTo>
                    <a:pt x="201930" y="356235"/>
                  </a:lnTo>
                  <a:cubicBezTo>
                    <a:pt x="206692" y="353378"/>
                    <a:pt x="212407" y="349567"/>
                    <a:pt x="217170" y="346710"/>
                  </a:cubicBezTo>
                  <a:lnTo>
                    <a:pt x="16192" y="0"/>
                  </a:lnTo>
                  <a:cubicBezTo>
                    <a:pt x="10477" y="2857"/>
                    <a:pt x="5715" y="5715"/>
                    <a:pt x="0" y="952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8" name="Google Shape;7958;ge48d01fb7f_0_3415"/>
            <p:cNvSpPr/>
            <p:nvPr/>
          </p:nvSpPr>
          <p:spPr>
            <a:xfrm>
              <a:off x="5412104" y="2451735"/>
              <a:ext cx="70485" cy="72007"/>
            </a:xfrm>
            <a:custGeom>
              <a:avLst/>
              <a:gdLst/>
              <a:ahLst/>
              <a:cxnLst/>
              <a:rect l="l" t="t" r="r" b="b"/>
              <a:pathLst>
                <a:path w="70485" h="72007" extrusionOk="0">
                  <a:moveTo>
                    <a:pt x="41910" y="11430"/>
                  </a:moveTo>
                  <a:lnTo>
                    <a:pt x="28575" y="0"/>
                  </a:lnTo>
                  <a:lnTo>
                    <a:pt x="6668" y="24765"/>
                  </a:lnTo>
                  <a:cubicBezTo>
                    <a:pt x="1905" y="29527"/>
                    <a:pt x="0" y="35242"/>
                    <a:pt x="0" y="41910"/>
                  </a:cubicBezTo>
                  <a:cubicBezTo>
                    <a:pt x="0" y="48577"/>
                    <a:pt x="2858" y="54292"/>
                    <a:pt x="7620" y="58102"/>
                  </a:cubicBezTo>
                  <a:cubicBezTo>
                    <a:pt x="13335" y="62865"/>
                    <a:pt x="21908" y="67627"/>
                    <a:pt x="32385" y="69532"/>
                  </a:cubicBezTo>
                  <a:cubicBezTo>
                    <a:pt x="42863" y="72390"/>
                    <a:pt x="55245" y="72390"/>
                    <a:pt x="69533" y="71438"/>
                  </a:cubicBezTo>
                  <a:lnTo>
                    <a:pt x="70485" y="63817"/>
                  </a:lnTo>
                  <a:cubicBezTo>
                    <a:pt x="61913" y="63817"/>
                    <a:pt x="53340" y="62865"/>
                    <a:pt x="46673" y="60960"/>
                  </a:cubicBezTo>
                  <a:cubicBezTo>
                    <a:pt x="40005" y="59055"/>
                    <a:pt x="34290" y="56198"/>
                    <a:pt x="30480" y="52388"/>
                  </a:cubicBezTo>
                  <a:cubicBezTo>
                    <a:pt x="26670" y="49530"/>
                    <a:pt x="24765" y="44767"/>
                    <a:pt x="23813" y="40005"/>
                  </a:cubicBezTo>
                  <a:cubicBezTo>
                    <a:pt x="22860" y="35242"/>
                    <a:pt x="24765" y="31432"/>
                    <a:pt x="27623" y="27623"/>
                  </a:cubicBezTo>
                  <a:lnTo>
                    <a:pt x="41910" y="11430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9" name="Google Shape;7959;ge48d01fb7f_0_3415"/>
            <p:cNvSpPr/>
            <p:nvPr/>
          </p:nvSpPr>
          <p:spPr>
            <a:xfrm>
              <a:off x="5534025" y="2244089"/>
              <a:ext cx="77033" cy="27622"/>
            </a:xfrm>
            <a:custGeom>
              <a:avLst/>
              <a:gdLst/>
              <a:ahLst/>
              <a:cxnLst/>
              <a:rect l="l" t="t" r="r" b="b"/>
              <a:pathLst>
                <a:path w="77033" h="27622" extrusionOk="0">
                  <a:moveTo>
                    <a:pt x="24765" y="15240"/>
                  </a:moveTo>
                  <a:cubicBezTo>
                    <a:pt x="27623" y="13335"/>
                    <a:pt x="30480" y="12383"/>
                    <a:pt x="34290" y="12383"/>
                  </a:cubicBezTo>
                  <a:cubicBezTo>
                    <a:pt x="37148" y="12383"/>
                    <a:pt x="40005" y="12383"/>
                    <a:pt x="42863" y="13335"/>
                  </a:cubicBezTo>
                  <a:lnTo>
                    <a:pt x="75248" y="27623"/>
                  </a:lnTo>
                  <a:cubicBezTo>
                    <a:pt x="80010" y="24765"/>
                    <a:pt x="75248" y="20003"/>
                    <a:pt x="60960" y="12383"/>
                  </a:cubicBezTo>
                  <a:cubicBezTo>
                    <a:pt x="53340" y="8573"/>
                    <a:pt x="48577" y="6668"/>
                    <a:pt x="45720" y="5715"/>
                  </a:cubicBezTo>
                  <a:cubicBezTo>
                    <a:pt x="39052" y="2858"/>
                    <a:pt x="31433" y="953"/>
                    <a:pt x="23813" y="0"/>
                  </a:cubicBezTo>
                  <a:cubicBezTo>
                    <a:pt x="16192" y="0"/>
                    <a:pt x="10477" y="953"/>
                    <a:pt x="5715" y="3810"/>
                  </a:cubicBezTo>
                  <a:cubicBezTo>
                    <a:pt x="2858" y="5715"/>
                    <a:pt x="952" y="7620"/>
                    <a:pt x="0" y="9525"/>
                  </a:cubicBezTo>
                  <a:lnTo>
                    <a:pt x="17145" y="21908"/>
                  </a:lnTo>
                  <a:cubicBezTo>
                    <a:pt x="19050" y="18098"/>
                    <a:pt x="21908" y="16193"/>
                    <a:pt x="24765" y="1524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0" name="Google Shape;7960;ge48d01fb7f_0_3415"/>
            <p:cNvSpPr/>
            <p:nvPr/>
          </p:nvSpPr>
          <p:spPr>
            <a:xfrm>
              <a:off x="5629275" y="2180186"/>
              <a:ext cx="80010" cy="46758"/>
            </a:xfrm>
            <a:custGeom>
              <a:avLst/>
              <a:gdLst/>
              <a:ahLst/>
              <a:cxnLst/>
              <a:rect l="l" t="t" r="r" b="b"/>
              <a:pathLst>
                <a:path w="80010" h="46758" extrusionOk="0">
                  <a:moveTo>
                    <a:pt x="20002" y="43901"/>
                  </a:moveTo>
                  <a:cubicBezTo>
                    <a:pt x="22860" y="41996"/>
                    <a:pt x="25717" y="41043"/>
                    <a:pt x="27623" y="40091"/>
                  </a:cubicBezTo>
                  <a:cubicBezTo>
                    <a:pt x="32385" y="38186"/>
                    <a:pt x="38100" y="37233"/>
                    <a:pt x="44767" y="37233"/>
                  </a:cubicBezTo>
                  <a:cubicBezTo>
                    <a:pt x="52388" y="37233"/>
                    <a:pt x="60008" y="39138"/>
                    <a:pt x="68580" y="41996"/>
                  </a:cubicBezTo>
                  <a:lnTo>
                    <a:pt x="80010" y="37233"/>
                  </a:lnTo>
                  <a:lnTo>
                    <a:pt x="50483" y="10563"/>
                  </a:lnTo>
                  <a:cubicBezTo>
                    <a:pt x="45720" y="5801"/>
                    <a:pt x="40958" y="2943"/>
                    <a:pt x="36195" y="1038"/>
                  </a:cubicBezTo>
                  <a:cubicBezTo>
                    <a:pt x="30480" y="-867"/>
                    <a:pt x="25717" y="86"/>
                    <a:pt x="20955" y="1991"/>
                  </a:cubicBezTo>
                  <a:cubicBezTo>
                    <a:pt x="15240" y="4848"/>
                    <a:pt x="11430" y="7706"/>
                    <a:pt x="9525" y="9611"/>
                  </a:cubicBezTo>
                  <a:lnTo>
                    <a:pt x="26670" y="21993"/>
                  </a:lnTo>
                  <a:cubicBezTo>
                    <a:pt x="26670" y="21041"/>
                    <a:pt x="27623" y="19136"/>
                    <a:pt x="28575" y="18183"/>
                  </a:cubicBezTo>
                  <a:cubicBezTo>
                    <a:pt x="30480" y="16278"/>
                    <a:pt x="32385" y="15326"/>
                    <a:pt x="34290" y="14373"/>
                  </a:cubicBezTo>
                  <a:cubicBezTo>
                    <a:pt x="37148" y="13421"/>
                    <a:pt x="40005" y="13421"/>
                    <a:pt x="43815" y="14373"/>
                  </a:cubicBezTo>
                  <a:cubicBezTo>
                    <a:pt x="47625" y="16278"/>
                    <a:pt x="51435" y="18183"/>
                    <a:pt x="55245" y="21993"/>
                  </a:cubicBezTo>
                  <a:lnTo>
                    <a:pt x="73342" y="35328"/>
                  </a:lnTo>
                  <a:lnTo>
                    <a:pt x="71438" y="36281"/>
                  </a:lnTo>
                  <a:cubicBezTo>
                    <a:pt x="54292" y="31518"/>
                    <a:pt x="40958" y="27708"/>
                    <a:pt x="31433" y="25803"/>
                  </a:cubicBezTo>
                  <a:cubicBezTo>
                    <a:pt x="20955" y="23898"/>
                    <a:pt x="13335" y="23898"/>
                    <a:pt x="9525" y="25803"/>
                  </a:cubicBezTo>
                  <a:cubicBezTo>
                    <a:pt x="7620" y="26756"/>
                    <a:pt x="5715" y="27708"/>
                    <a:pt x="3810" y="28661"/>
                  </a:cubicBezTo>
                  <a:cubicBezTo>
                    <a:pt x="1905" y="29613"/>
                    <a:pt x="952" y="30566"/>
                    <a:pt x="0" y="32471"/>
                  </a:cubicBezTo>
                  <a:lnTo>
                    <a:pt x="16192" y="46758"/>
                  </a:lnTo>
                  <a:cubicBezTo>
                    <a:pt x="16192" y="46758"/>
                    <a:pt x="18098" y="45806"/>
                    <a:pt x="20002" y="43901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1" name="Google Shape;7961;ge48d01fb7f_0_3415"/>
            <p:cNvSpPr/>
            <p:nvPr/>
          </p:nvSpPr>
          <p:spPr>
            <a:xfrm>
              <a:off x="5366385" y="2163127"/>
              <a:ext cx="518291" cy="331470"/>
            </a:xfrm>
            <a:custGeom>
              <a:avLst/>
              <a:gdLst/>
              <a:ahLst/>
              <a:cxnLst/>
              <a:rect l="l" t="t" r="r" b="b"/>
              <a:pathLst>
                <a:path w="518291" h="331470" extrusionOk="0">
                  <a:moveTo>
                    <a:pt x="83820" y="260985"/>
                  </a:moveTo>
                  <a:cubicBezTo>
                    <a:pt x="84773" y="260985"/>
                    <a:pt x="85725" y="260985"/>
                    <a:pt x="86677" y="261938"/>
                  </a:cubicBezTo>
                  <a:cubicBezTo>
                    <a:pt x="87630" y="262890"/>
                    <a:pt x="89535" y="263843"/>
                    <a:pt x="90488" y="264795"/>
                  </a:cubicBezTo>
                  <a:cubicBezTo>
                    <a:pt x="93345" y="267653"/>
                    <a:pt x="94298" y="272415"/>
                    <a:pt x="92392" y="278130"/>
                  </a:cubicBezTo>
                  <a:cubicBezTo>
                    <a:pt x="90488" y="283845"/>
                    <a:pt x="87630" y="289560"/>
                    <a:pt x="81915" y="294323"/>
                  </a:cubicBezTo>
                  <a:cubicBezTo>
                    <a:pt x="93345" y="301943"/>
                    <a:pt x="105727" y="305753"/>
                    <a:pt x="118110" y="307658"/>
                  </a:cubicBezTo>
                  <a:cubicBezTo>
                    <a:pt x="129540" y="308610"/>
                    <a:pt x="139065" y="305753"/>
                    <a:pt x="145732" y="300038"/>
                  </a:cubicBezTo>
                  <a:cubicBezTo>
                    <a:pt x="148590" y="297180"/>
                    <a:pt x="151448" y="293370"/>
                    <a:pt x="152400" y="289560"/>
                  </a:cubicBezTo>
                  <a:cubicBezTo>
                    <a:pt x="154305" y="284798"/>
                    <a:pt x="156210" y="280988"/>
                    <a:pt x="156210" y="275273"/>
                  </a:cubicBezTo>
                  <a:lnTo>
                    <a:pt x="170498" y="289560"/>
                  </a:lnTo>
                  <a:lnTo>
                    <a:pt x="193357" y="284798"/>
                  </a:lnTo>
                  <a:lnTo>
                    <a:pt x="129540" y="218123"/>
                  </a:lnTo>
                  <a:cubicBezTo>
                    <a:pt x="139065" y="209550"/>
                    <a:pt x="148590" y="201930"/>
                    <a:pt x="158115" y="193358"/>
                  </a:cubicBezTo>
                  <a:lnTo>
                    <a:pt x="206692" y="255270"/>
                  </a:lnTo>
                  <a:lnTo>
                    <a:pt x="231457" y="253365"/>
                  </a:lnTo>
                  <a:lnTo>
                    <a:pt x="174307" y="180023"/>
                  </a:lnTo>
                  <a:cubicBezTo>
                    <a:pt x="184785" y="171450"/>
                    <a:pt x="196215" y="163830"/>
                    <a:pt x="206692" y="156210"/>
                  </a:cubicBezTo>
                  <a:lnTo>
                    <a:pt x="221932" y="180023"/>
                  </a:lnTo>
                  <a:lnTo>
                    <a:pt x="213360" y="185738"/>
                  </a:lnTo>
                  <a:cubicBezTo>
                    <a:pt x="212407" y="186690"/>
                    <a:pt x="211455" y="187643"/>
                    <a:pt x="211455" y="189548"/>
                  </a:cubicBezTo>
                  <a:cubicBezTo>
                    <a:pt x="210502" y="190500"/>
                    <a:pt x="211455" y="192405"/>
                    <a:pt x="212407" y="193358"/>
                  </a:cubicBezTo>
                  <a:cubicBezTo>
                    <a:pt x="215265" y="197168"/>
                    <a:pt x="220980" y="200025"/>
                    <a:pt x="231457" y="201930"/>
                  </a:cubicBezTo>
                  <a:cubicBezTo>
                    <a:pt x="241935" y="203835"/>
                    <a:pt x="248602" y="203835"/>
                    <a:pt x="252413" y="200978"/>
                  </a:cubicBezTo>
                  <a:cubicBezTo>
                    <a:pt x="254317" y="200025"/>
                    <a:pt x="255270" y="198120"/>
                    <a:pt x="255270" y="197168"/>
                  </a:cubicBezTo>
                  <a:cubicBezTo>
                    <a:pt x="255270" y="195263"/>
                    <a:pt x="255270" y="193358"/>
                    <a:pt x="254317" y="192405"/>
                  </a:cubicBezTo>
                  <a:lnTo>
                    <a:pt x="223838" y="145733"/>
                  </a:lnTo>
                  <a:cubicBezTo>
                    <a:pt x="231457" y="140970"/>
                    <a:pt x="239077" y="135255"/>
                    <a:pt x="246698" y="130493"/>
                  </a:cubicBezTo>
                  <a:lnTo>
                    <a:pt x="291465" y="199073"/>
                  </a:lnTo>
                  <a:lnTo>
                    <a:pt x="314325" y="197168"/>
                  </a:lnTo>
                  <a:lnTo>
                    <a:pt x="263842" y="119063"/>
                  </a:lnTo>
                  <a:cubicBezTo>
                    <a:pt x="286703" y="104775"/>
                    <a:pt x="310515" y="92393"/>
                    <a:pt x="335280" y="80010"/>
                  </a:cubicBezTo>
                  <a:lnTo>
                    <a:pt x="347663" y="105728"/>
                  </a:lnTo>
                  <a:lnTo>
                    <a:pt x="307657" y="125730"/>
                  </a:lnTo>
                  <a:cubicBezTo>
                    <a:pt x="305753" y="126683"/>
                    <a:pt x="303848" y="128588"/>
                    <a:pt x="302895" y="130493"/>
                  </a:cubicBezTo>
                  <a:cubicBezTo>
                    <a:pt x="301942" y="133350"/>
                    <a:pt x="301942" y="135255"/>
                    <a:pt x="302895" y="137160"/>
                  </a:cubicBezTo>
                  <a:cubicBezTo>
                    <a:pt x="305753" y="141923"/>
                    <a:pt x="310515" y="146685"/>
                    <a:pt x="317182" y="149543"/>
                  </a:cubicBezTo>
                  <a:cubicBezTo>
                    <a:pt x="323850" y="153353"/>
                    <a:pt x="329565" y="154305"/>
                    <a:pt x="333375" y="152400"/>
                  </a:cubicBezTo>
                  <a:cubicBezTo>
                    <a:pt x="334328" y="151448"/>
                    <a:pt x="335280" y="150495"/>
                    <a:pt x="335280" y="149543"/>
                  </a:cubicBezTo>
                  <a:cubicBezTo>
                    <a:pt x="336232" y="148590"/>
                    <a:pt x="336232" y="147638"/>
                    <a:pt x="335280" y="145733"/>
                  </a:cubicBezTo>
                  <a:lnTo>
                    <a:pt x="331470" y="139065"/>
                  </a:lnTo>
                  <a:cubicBezTo>
                    <a:pt x="330517" y="138113"/>
                    <a:pt x="330517" y="136208"/>
                    <a:pt x="331470" y="135255"/>
                  </a:cubicBezTo>
                  <a:cubicBezTo>
                    <a:pt x="331470" y="134303"/>
                    <a:pt x="332423" y="132398"/>
                    <a:pt x="333375" y="132398"/>
                  </a:cubicBezTo>
                  <a:lnTo>
                    <a:pt x="355282" y="120968"/>
                  </a:lnTo>
                  <a:lnTo>
                    <a:pt x="371475" y="153353"/>
                  </a:lnTo>
                  <a:lnTo>
                    <a:pt x="394335" y="154305"/>
                  </a:lnTo>
                  <a:lnTo>
                    <a:pt x="352425" y="71438"/>
                  </a:lnTo>
                  <a:cubicBezTo>
                    <a:pt x="378142" y="60008"/>
                    <a:pt x="403860" y="48578"/>
                    <a:pt x="431482" y="39053"/>
                  </a:cubicBezTo>
                  <a:lnTo>
                    <a:pt x="442913" y="69533"/>
                  </a:lnTo>
                  <a:cubicBezTo>
                    <a:pt x="436245" y="65723"/>
                    <a:pt x="429578" y="62865"/>
                    <a:pt x="422910" y="60960"/>
                  </a:cubicBezTo>
                  <a:cubicBezTo>
                    <a:pt x="417195" y="59055"/>
                    <a:pt x="411480" y="59055"/>
                    <a:pt x="408623" y="60960"/>
                  </a:cubicBezTo>
                  <a:cubicBezTo>
                    <a:pt x="401003" y="63818"/>
                    <a:pt x="395288" y="68580"/>
                    <a:pt x="391478" y="75248"/>
                  </a:cubicBezTo>
                  <a:cubicBezTo>
                    <a:pt x="387667" y="81915"/>
                    <a:pt x="387667" y="88583"/>
                    <a:pt x="389573" y="95250"/>
                  </a:cubicBezTo>
                  <a:cubicBezTo>
                    <a:pt x="392430" y="102870"/>
                    <a:pt x="399098" y="108585"/>
                    <a:pt x="408623" y="113348"/>
                  </a:cubicBezTo>
                  <a:cubicBezTo>
                    <a:pt x="418148" y="118110"/>
                    <a:pt x="427673" y="119063"/>
                    <a:pt x="434340" y="117158"/>
                  </a:cubicBezTo>
                  <a:cubicBezTo>
                    <a:pt x="437198" y="116205"/>
                    <a:pt x="441007" y="113348"/>
                    <a:pt x="443865" y="110490"/>
                  </a:cubicBezTo>
                  <a:cubicBezTo>
                    <a:pt x="446723" y="107633"/>
                    <a:pt x="450532" y="103823"/>
                    <a:pt x="453390" y="98108"/>
                  </a:cubicBezTo>
                  <a:lnTo>
                    <a:pt x="460057" y="116205"/>
                  </a:lnTo>
                  <a:lnTo>
                    <a:pt x="482917" y="120968"/>
                  </a:lnTo>
                  <a:lnTo>
                    <a:pt x="468630" y="80963"/>
                  </a:lnTo>
                  <a:cubicBezTo>
                    <a:pt x="470535" y="75248"/>
                    <a:pt x="473392" y="71438"/>
                    <a:pt x="476250" y="67628"/>
                  </a:cubicBezTo>
                  <a:cubicBezTo>
                    <a:pt x="480060" y="63818"/>
                    <a:pt x="482917" y="60960"/>
                    <a:pt x="486728" y="60008"/>
                  </a:cubicBezTo>
                  <a:cubicBezTo>
                    <a:pt x="488632" y="59055"/>
                    <a:pt x="490538" y="59055"/>
                    <a:pt x="492442" y="60960"/>
                  </a:cubicBezTo>
                  <a:cubicBezTo>
                    <a:pt x="494348" y="61913"/>
                    <a:pt x="496253" y="63818"/>
                    <a:pt x="497205" y="65723"/>
                  </a:cubicBezTo>
                  <a:cubicBezTo>
                    <a:pt x="499110" y="69533"/>
                    <a:pt x="499110" y="75248"/>
                    <a:pt x="499110" y="80963"/>
                  </a:cubicBezTo>
                  <a:cubicBezTo>
                    <a:pt x="498157" y="86678"/>
                    <a:pt x="497205" y="93345"/>
                    <a:pt x="495300" y="99060"/>
                  </a:cubicBezTo>
                  <a:lnTo>
                    <a:pt x="516255" y="104775"/>
                  </a:lnTo>
                  <a:cubicBezTo>
                    <a:pt x="519113" y="91440"/>
                    <a:pt x="519113" y="80010"/>
                    <a:pt x="515303" y="69533"/>
                  </a:cubicBezTo>
                  <a:cubicBezTo>
                    <a:pt x="512445" y="61913"/>
                    <a:pt x="506730" y="55245"/>
                    <a:pt x="498157" y="50483"/>
                  </a:cubicBezTo>
                  <a:cubicBezTo>
                    <a:pt x="489585" y="44768"/>
                    <a:pt x="481965" y="43815"/>
                    <a:pt x="476250" y="45720"/>
                  </a:cubicBezTo>
                  <a:cubicBezTo>
                    <a:pt x="473392" y="46673"/>
                    <a:pt x="470535" y="48578"/>
                    <a:pt x="467678" y="50483"/>
                  </a:cubicBezTo>
                  <a:cubicBezTo>
                    <a:pt x="464820" y="52388"/>
                    <a:pt x="461963" y="56198"/>
                    <a:pt x="459105" y="59055"/>
                  </a:cubicBezTo>
                  <a:lnTo>
                    <a:pt x="450532" y="34290"/>
                  </a:lnTo>
                  <a:cubicBezTo>
                    <a:pt x="470535" y="27623"/>
                    <a:pt x="490538" y="21908"/>
                    <a:pt x="511492" y="16193"/>
                  </a:cubicBezTo>
                  <a:lnTo>
                    <a:pt x="506730" y="12383"/>
                  </a:lnTo>
                  <a:lnTo>
                    <a:pt x="506730" y="12383"/>
                  </a:lnTo>
                  <a:lnTo>
                    <a:pt x="505778" y="11430"/>
                  </a:lnTo>
                  <a:lnTo>
                    <a:pt x="493395" y="0"/>
                  </a:lnTo>
                  <a:cubicBezTo>
                    <a:pt x="295275" y="52388"/>
                    <a:pt x="122873" y="168593"/>
                    <a:pt x="0" y="325755"/>
                  </a:cubicBezTo>
                  <a:lnTo>
                    <a:pt x="20955" y="331470"/>
                  </a:lnTo>
                  <a:cubicBezTo>
                    <a:pt x="40957" y="306705"/>
                    <a:pt x="61913" y="282893"/>
                    <a:pt x="83820" y="260985"/>
                  </a:cubicBezTo>
                  <a:close/>
                  <a:moveTo>
                    <a:pt x="436245" y="93345"/>
                  </a:moveTo>
                  <a:cubicBezTo>
                    <a:pt x="432435" y="97155"/>
                    <a:pt x="427673" y="100013"/>
                    <a:pt x="423863" y="101918"/>
                  </a:cubicBezTo>
                  <a:cubicBezTo>
                    <a:pt x="421005" y="102870"/>
                    <a:pt x="418148" y="102870"/>
                    <a:pt x="416242" y="101918"/>
                  </a:cubicBezTo>
                  <a:cubicBezTo>
                    <a:pt x="413385" y="100965"/>
                    <a:pt x="412432" y="99060"/>
                    <a:pt x="411480" y="97155"/>
                  </a:cubicBezTo>
                  <a:cubicBezTo>
                    <a:pt x="409575" y="92393"/>
                    <a:pt x="410528" y="88583"/>
                    <a:pt x="412432" y="84773"/>
                  </a:cubicBezTo>
                  <a:cubicBezTo>
                    <a:pt x="414338" y="80010"/>
                    <a:pt x="417195" y="77153"/>
                    <a:pt x="421957" y="76200"/>
                  </a:cubicBezTo>
                  <a:cubicBezTo>
                    <a:pt x="425767" y="75248"/>
                    <a:pt x="429578" y="74295"/>
                    <a:pt x="434340" y="75248"/>
                  </a:cubicBezTo>
                  <a:cubicBezTo>
                    <a:pt x="439103" y="75248"/>
                    <a:pt x="443865" y="77153"/>
                    <a:pt x="447675" y="79058"/>
                  </a:cubicBezTo>
                  <a:cubicBezTo>
                    <a:pt x="443865" y="83820"/>
                    <a:pt x="440055" y="89535"/>
                    <a:pt x="436245" y="93345"/>
                  </a:cubicBezTo>
                  <a:close/>
                  <a:moveTo>
                    <a:pt x="115252" y="231458"/>
                  </a:moveTo>
                  <a:lnTo>
                    <a:pt x="140970" y="258127"/>
                  </a:lnTo>
                  <a:cubicBezTo>
                    <a:pt x="140017" y="265748"/>
                    <a:pt x="138113" y="272415"/>
                    <a:pt x="136207" y="278130"/>
                  </a:cubicBezTo>
                  <a:cubicBezTo>
                    <a:pt x="134302" y="283845"/>
                    <a:pt x="131445" y="287655"/>
                    <a:pt x="128588" y="291465"/>
                  </a:cubicBezTo>
                  <a:cubicBezTo>
                    <a:pt x="125730" y="294323"/>
                    <a:pt x="121920" y="296228"/>
                    <a:pt x="118110" y="297180"/>
                  </a:cubicBezTo>
                  <a:cubicBezTo>
                    <a:pt x="114300" y="298133"/>
                    <a:pt x="110490" y="298133"/>
                    <a:pt x="106680" y="297180"/>
                  </a:cubicBezTo>
                  <a:cubicBezTo>
                    <a:pt x="106680" y="297180"/>
                    <a:pt x="105727" y="296228"/>
                    <a:pt x="105727" y="296228"/>
                  </a:cubicBezTo>
                  <a:cubicBezTo>
                    <a:pt x="105727" y="295275"/>
                    <a:pt x="105727" y="295275"/>
                    <a:pt x="105727" y="295275"/>
                  </a:cubicBezTo>
                  <a:cubicBezTo>
                    <a:pt x="110490" y="288608"/>
                    <a:pt x="113348" y="282893"/>
                    <a:pt x="115252" y="277178"/>
                  </a:cubicBezTo>
                  <a:cubicBezTo>
                    <a:pt x="117157" y="271463"/>
                    <a:pt x="116205" y="266700"/>
                    <a:pt x="114300" y="264795"/>
                  </a:cubicBezTo>
                  <a:cubicBezTo>
                    <a:pt x="112395" y="262890"/>
                    <a:pt x="109538" y="260985"/>
                    <a:pt x="104775" y="259080"/>
                  </a:cubicBezTo>
                  <a:cubicBezTo>
                    <a:pt x="100965" y="258127"/>
                    <a:pt x="96202" y="257175"/>
                    <a:pt x="91440" y="256223"/>
                  </a:cubicBezTo>
                  <a:cubicBezTo>
                    <a:pt x="98107" y="246698"/>
                    <a:pt x="106680" y="239077"/>
                    <a:pt x="115252" y="23145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2" name="Google Shape;7962;ge48d01fb7f_0_3415"/>
            <p:cNvSpPr/>
            <p:nvPr/>
          </p:nvSpPr>
          <p:spPr>
            <a:xfrm>
              <a:off x="5730239" y="2140743"/>
              <a:ext cx="72130" cy="40481"/>
            </a:xfrm>
            <a:custGeom>
              <a:avLst/>
              <a:gdLst/>
              <a:ahLst/>
              <a:cxnLst/>
              <a:rect l="l" t="t" r="r" b="b"/>
              <a:pathLst>
                <a:path w="72130" h="40481" extrusionOk="0">
                  <a:moveTo>
                    <a:pt x="22860" y="17621"/>
                  </a:moveTo>
                  <a:cubicBezTo>
                    <a:pt x="25718" y="16669"/>
                    <a:pt x="29527" y="16669"/>
                    <a:pt x="32385" y="16669"/>
                  </a:cubicBezTo>
                  <a:cubicBezTo>
                    <a:pt x="35243" y="16669"/>
                    <a:pt x="38100" y="17621"/>
                    <a:pt x="40958" y="19526"/>
                  </a:cubicBezTo>
                  <a:lnTo>
                    <a:pt x="69533" y="40481"/>
                  </a:lnTo>
                  <a:cubicBezTo>
                    <a:pt x="75248" y="38576"/>
                    <a:pt x="71438" y="32861"/>
                    <a:pt x="59055" y="22384"/>
                  </a:cubicBezTo>
                  <a:cubicBezTo>
                    <a:pt x="52388" y="16669"/>
                    <a:pt x="48577" y="13811"/>
                    <a:pt x="45720" y="11906"/>
                  </a:cubicBezTo>
                  <a:cubicBezTo>
                    <a:pt x="40005" y="7144"/>
                    <a:pt x="33338" y="3334"/>
                    <a:pt x="25718" y="1429"/>
                  </a:cubicBezTo>
                  <a:cubicBezTo>
                    <a:pt x="19050" y="-476"/>
                    <a:pt x="12383" y="-476"/>
                    <a:pt x="7620" y="1429"/>
                  </a:cubicBezTo>
                  <a:cubicBezTo>
                    <a:pt x="4763" y="2381"/>
                    <a:pt x="1905" y="4286"/>
                    <a:pt x="0" y="5239"/>
                  </a:cubicBezTo>
                  <a:lnTo>
                    <a:pt x="14288" y="21431"/>
                  </a:lnTo>
                  <a:cubicBezTo>
                    <a:pt x="17145" y="20479"/>
                    <a:pt x="20002" y="18574"/>
                    <a:pt x="22860" y="17621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3" name="Google Shape;7963;ge48d01fb7f_0_3415"/>
            <p:cNvSpPr/>
            <p:nvPr/>
          </p:nvSpPr>
          <p:spPr>
            <a:xfrm>
              <a:off x="6128204" y="2241841"/>
              <a:ext cx="60187" cy="55030"/>
            </a:xfrm>
            <a:custGeom>
              <a:avLst/>
              <a:gdLst/>
              <a:ahLst/>
              <a:cxnLst/>
              <a:rect l="l" t="t" r="r" b="b"/>
              <a:pathLst>
                <a:path w="60187" h="55030" extrusionOk="0">
                  <a:moveTo>
                    <a:pt x="19230" y="17489"/>
                  </a:moveTo>
                  <a:cubicBezTo>
                    <a:pt x="23041" y="15584"/>
                    <a:pt x="27803" y="14631"/>
                    <a:pt x="32566" y="14631"/>
                  </a:cubicBezTo>
                  <a:lnTo>
                    <a:pt x="43996" y="15584"/>
                  </a:lnTo>
                  <a:lnTo>
                    <a:pt x="36375" y="1296"/>
                  </a:lnTo>
                  <a:lnTo>
                    <a:pt x="25898" y="344"/>
                  </a:lnTo>
                  <a:cubicBezTo>
                    <a:pt x="19230" y="-609"/>
                    <a:pt x="13516" y="344"/>
                    <a:pt x="8753" y="4154"/>
                  </a:cubicBezTo>
                  <a:cubicBezTo>
                    <a:pt x="3991" y="7011"/>
                    <a:pt x="1133" y="10821"/>
                    <a:pt x="180" y="16536"/>
                  </a:cubicBezTo>
                  <a:cubicBezTo>
                    <a:pt x="-772" y="25109"/>
                    <a:pt x="2086" y="33681"/>
                    <a:pt x="7800" y="41301"/>
                  </a:cubicBezTo>
                  <a:cubicBezTo>
                    <a:pt x="14468" y="48921"/>
                    <a:pt x="22088" y="53684"/>
                    <a:pt x="30661" y="54636"/>
                  </a:cubicBezTo>
                  <a:cubicBezTo>
                    <a:pt x="36375" y="55589"/>
                    <a:pt x="42091" y="54636"/>
                    <a:pt x="46853" y="53684"/>
                  </a:cubicBezTo>
                  <a:cubicBezTo>
                    <a:pt x="51616" y="52731"/>
                    <a:pt x="56378" y="50826"/>
                    <a:pt x="60188" y="47969"/>
                  </a:cubicBezTo>
                  <a:lnTo>
                    <a:pt x="52568" y="31776"/>
                  </a:lnTo>
                  <a:cubicBezTo>
                    <a:pt x="47805" y="34634"/>
                    <a:pt x="43043" y="37491"/>
                    <a:pt x="37328" y="39396"/>
                  </a:cubicBezTo>
                  <a:cubicBezTo>
                    <a:pt x="31613" y="41301"/>
                    <a:pt x="26850" y="41301"/>
                    <a:pt x="22088" y="41301"/>
                  </a:cubicBezTo>
                  <a:cubicBezTo>
                    <a:pt x="19230" y="41301"/>
                    <a:pt x="16373" y="39396"/>
                    <a:pt x="14468" y="36539"/>
                  </a:cubicBezTo>
                  <a:cubicBezTo>
                    <a:pt x="12563" y="33681"/>
                    <a:pt x="11611" y="30824"/>
                    <a:pt x="11611" y="27014"/>
                  </a:cubicBezTo>
                  <a:cubicBezTo>
                    <a:pt x="12563" y="23204"/>
                    <a:pt x="15421" y="20346"/>
                    <a:pt x="19230" y="17489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4" name="Google Shape;7964;ge48d01fb7f_0_3415"/>
            <p:cNvSpPr/>
            <p:nvPr/>
          </p:nvSpPr>
          <p:spPr>
            <a:xfrm>
              <a:off x="6304222" y="2196426"/>
              <a:ext cx="62287" cy="78143"/>
            </a:xfrm>
            <a:custGeom>
              <a:avLst/>
              <a:gdLst/>
              <a:ahLst/>
              <a:cxnLst/>
              <a:rect l="l" t="t" r="r" b="b"/>
              <a:pathLst>
                <a:path w="62287" h="78143" extrusionOk="0">
                  <a:moveTo>
                    <a:pt x="23235" y="22899"/>
                  </a:moveTo>
                  <a:cubicBezTo>
                    <a:pt x="27045" y="20041"/>
                    <a:pt x="31808" y="19089"/>
                    <a:pt x="36570" y="20994"/>
                  </a:cubicBezTo>
                  <a:lnTo>
                    <a:pt x="57525" y="26709"/>
                  </a:lnTo>
                  <a:lnTo>
                    <a:pt x="62288" y="9564"/>
                  </a:lnTo>
                  <a:lnTo>
                    <a:pt x="30855" y="991"/>
                  </a:lnTo>
                  <a:cubicBezTo>
                    <a:pt x="24188" y="-914"/>
                    <a:pt x="18473" y="39"/>
                    <a:pt x="12758" y="2896"/>
                  </a:cubicBezTo>
                  <a:cubicBezTo>
                    <a:pt x="7043" y="5754"/>
                    <a:pt x="3233" y="10516"/>
                    <a:pt x="1328" y="16231"/>
                  </a:cubicBezTo>
                  <a:cubicBezTo>
                    <a:pt x="-577" y="23851"/>
                    <a:pt x="-577" y="33376"/>
                    <a:pt x="2280" y="43854"/>
                  </a:cubicBezTo>
                  <a:cubicBezTo>
                    <a:pt x="5138" y="54331"/>
                    <a:pt x="9900" y="65761"/>
                    <a:pt x="16568" y="78144"/>
                  </a:cubicBezTo>
                  <a:lnTo>
                    <a:pt x="24188" y="75286"/>
                  </a:lnTo>
                  <a:cubicBezTo>
                    <a:pt x="20378" y="67666"/>
                    <a:pt x="17520" y="60046"/>
                    <a:pt x="16568" y="52426"/>
                  </a:cubicBezTo>
                  <a:cubicBezTo>
                    <a:pt x="15615" y="44806"/>
                    <a:pt x="15615" y="39091"/>
                    <a:pt x="16568" y="33376"/>
                  </a:cubicBezTo>
                  <a:cubicBezTo>
                    <a:pt x="16568" y="29566"/>
                    <a:pt x="19425" y="25756"/>
                    <a:pt x="23235" y="22899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5" name="Google Shape;7965;ge48d01fb7f_0_3415"/>
            <p:cNvSpPr/>
            <p:nvPr/>
          </p:nvSpPr>
          <p:spPr>
            <a:xfrm>
              <a:off x="6667142" y="2388357"/>
              <a:ext cx="87539" cy="98620"/>
            </a:xfrm>
            <a:custGeom>
              <a:avLst/>
              <a:gdLst/>
              <a:ahLst/>
              <a:cxnLst/>
              <a:rect l="l" t="t" r="r" b="b"/>
              <a:pathLst>
                <a:path w="87539" h="98620" extrusionOk="0">
                  <a:moveTo>
                    <a:pt x="52745" y="513"/>
                  </a:moveTo>
                  <a:cubicBezTo>
                    <a:pt x="45125" y="2418"/>
                    <a:pt x="41315" y="7180"/>
                    <a:pt x="39410" y="17658"/>
                  </a:cubicBezTo>
                  <a:cubicBezTo>
                    <a:pt x="37505" y="28135"/>
                    <a:pt x="38457" y="40518"/>
                    <a:pt x="43220" y="52900"/>
                  </a:cubicBezTo>
                  <a:cubicBezTo>
                    <a:pt x="34647" y="55758"/>
                    <a:pt x="26075" y="54805"/>
                    <a:pt x="18455" y="51948"/>
                  </a:cubicBezTo>
                  <a:cubicBezTo>
                    <a:pt x="20360" y="49090"/>
                    <a:pt x="20360" y="46233"/>
                    <a:pt x="20360" y="44328"/>
                  </a:cubicBezTo>
                  <a:cubicBezTo>
                    <a:pt x="20360" y="41470"/>
                    <a:pt x="20360" y="39565"/>
                    <a:pt x="19407" y="38613"/>
                  </a:cubicBezTo>
                  <a:cubicBezTo>
                    <a:pt x="17502" y="36708"/>
                    <a:pt x="14645" y="35755"/>
                    <a:pt x="11787" y="35755"/>
                  </a:cubicBezTo>
                  <a:cubicBezTo>
                    <a:pt x="8930" y="36708"/>
                    <a:pt x="5120" y="37660"/>
                    <a:pt x="3215" y="40518"/>
                  </a:cubicBezTo>
                  <a:cubicBezTo>
                    <a:pt x="357" y="43375"/>
                    <a:pt x="-595" y="47185"/>
                    <a:pt x="357" y="51948"/>
                  </a:cubicBezTo>
                  <a:cubicBezTo>
                    <a:pt x="1310" y="56710"/>
                    <a:pt x="4167" y="60520"/>
                    <a:pt x="7977" y="64330"/>
                  </a:cubicBezTo>
                  <a:lnTo>
                    <a:pt x="1310" y="95763"/>
                  </a:lnTo>
                  <a:lnTo>
                    <a:pt x="12740" y="98620"/>
                  </a:lnTo>
                  <a:lnTo>
                    <a:pt x="13692" y="67188"/>
                  </a:lnTo>
                  <a:cubicBezTo>
                    <a:pt x="27027" y="70998"/>
                    <a:pt x="39410" y="71950"/>
                    <a:pt x="50840" y="70045"/>
                  </a:cubicBezTo>
                  <a:cubicBezTo>
                    <a:pt x="62270" y="69093"/>
                    <a:pt x="70842" y="65283"/>
                    <a:pt x="76557" y="58615"/>
                  </a:cubicBezTo>
                  <a:cubicBezTo>
                    <a:pt x="87987" y="46233"/>
                    <a:pt x="93702" y="23373"/>
                    <a:pt x="77510" y="5275"/>
                  </a:cubicBezTo>
                  <a:cubicBezTo>
                    <a:pt x="72747" y="2418"/>
                    <a:pt x="65127" y="-1392"/>
                    <a:pt x="52745" y="513"/>
                  </a:cubicBezTo>
                  <a:close/>
                  <a:moveTo>
                    <a:pt x="70842" y="29088"/>
                  </a:moveTo>
                  <a:cubicBezTo>
                    <a:pt x="69890" y="33850"/>
                    <a:pt x="67985" y="37660"/>
                    <a:pt x="65127" y="41470"/>
                  </a:cubicBezTo>
                  <a:cubicBezTo>
                    <a:pt x="62270" y="44328"/>
                    <a:pt x="59412" y="47185"/>
                    <a:pt x="56555" y="48138"/>
                  </a:cubicBezTo>
                  <a:cubicBezTo>
                    <a:pt x="53697" y="50043"/>
                    <a:pt x="51792" y="50995"/>
                    <a:pt x="49887" y="50995"/>
                  </a:cubicBezTo>
                  <a:cubicBezTo>
                    <a:pt x="47982" y="44328"/>
                    <a:pt x="47982" y="37660"/>
                    <a:pt x="47982" y="32898"/>
                  </a:cubicBezTo>
                  <a:cubicBezTo>
                    <a:pt x="47982" y="27183"/>
                    <a:pt x="49887" y="23373"/>
                    <a:pt x="51792" y="21468"/>
                  </a:cubicBezTo>
                  <a:cubicBezTo>
                    <a:pt x="54650" y="18610"/>
                    <a:pt x="57507" y="16705"/>
                    <a:pt x="60365" y="16705"/>
                  </a:cubicBezTo>
                  <a:cubicBezTo>
                    <a:pt x="63222" y="15753"/>
                    <a:pt x="66080" y="16705"/>
                    <a:pt x="67985" y="18610"/>
                  </a:cubicBezTo>
                  <a:cubicBezTo>
                    <a:pt x="69890" y="21468"/>
                    <a:pt x="70842" y="25278"/>
                    <a:pt x="70842" y="2908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6" name="Google Shape;7966;ge48d01fb7f_0_3415"/>
            <p:cNvSpPr/>
            <p:nvPr/>
          </p:nvSpPr>
          <p:spPr>
            <a:xfrm>
              <a:off x="6644397" y="2477452"/>
              <a:ext cx="71922" cy="76930"/>
            </a:xfrm>
            <a:custGeom>
              <a:avLst/>
              <a:gdLst/>
              <a:ahLst/>
              <a:cxnLst/>
              <a:rect l="l" t="t" r="r" b="b"/>
              <a:pathLst>
                <a:path w="71922" h="76930" extrusionOk="0">
                  <a:moveTo>
                    <a:pt x="47868" y="60008"/>
                  </a:moveTo>
                  <a:cubicBezTo>
                    <a:pt x="41200" y="59055"/>
                    <a:pt x="36438" y="56198"/>
                    <a:pt x="31675" y="50483"/>
                  </a:cubicBezTo>
                  <a:cubicBezTo>
                    <a:pt x="24055" y="40958"/>
                    <a:pt x="17388" y="32385"/>
                    <a:pt x="13578" y="23813"/>
                  </a:cubicBezTo>
                  <a:cubicBezTo>
                    <a:pt x="9768" y="15240"/>
                    <a:pt x="7863" y="7620"/>
                    <a:pt x="7863" y="952"/>
                  </a:cubicBezTo>
                  <a:lnTo>
                    <a:pt x="243" y="0"/>
                  </a:lnTo>
                  <a:cubicBezTo>
                    <a:pt x="-710" y="10477"/>
                    <a:pt x="1195" y="20955"/>
                    <a:pt x="5005" y="32385"/>
                  </a:cubicBezTo>
                  <a:cubicBezTo>
                    <a:pt x="8815" y="43815"/>
                    <a:pt x="15483" y="54293"/>
                    <a:pt x="23103" y="63818"/>
                  </a:cubicBezTo>
                  <a:cubicBezTo>
                    <a:pt x="28818" y="70485"/>
                    <a:pt x="36438" y="75248"/>
                    <a:pt x="44058" y="76200"/>
                  </a:cubicBezTo>
                  <a:cubicBezTo>
                    <a:pt x="51678" y="78105"/>
                    <a:pt x="58345" y="76200"/>
                    <a:pt x="64060" y="71438"/>
                  </a:cubicBezTo>
                  <a:cubicBezTo>
                    <a:pt x="68823" y="67627"/>
                    <a:pt x="71680" y="60960"/>
                    <a:pt x="71680" y="52388"/>
                  </a:cubicBezTo>
                  <a:cubicBezTo>
                    <a:pt x="72633" y="43815"/>
                    <a:pt x="70728" y="37148"/>
                    <a:pt x="66918" y="32385"/>
                  </a:cubicBezTo>
                  <a:cubicBezTo>
                    <a:pt x="65013" y="29527"/>
                    <a:pt x="62155" y="27623"/>
                    <a:pt x="58345" y="26670"/>
                  </a:cubicBezTo>
                  <a:cubicBezTo>
                    <a:pt x="54535" y="24765"/>
                    <a:pt x="50725" y="23813"/>
                    <a:pt x="45963" y="23813"/>
                  </a:cubicBezTo>
                  <a:lnTo>
                    <a:pt x="45010" y="41910"/>
                  </a:lnTo>
                  <a:cubicBezTo>
                    <a:pt x="48820" y="41910"/>
                    <a:pt x="51678" y="41910"/>
                    <a:pt x="55488" y="42863"/>
                  </a:cubicBezTo>
                  <a:cubicBezTo>
                    <a:pt x="59298" y="43815"/>
                    <a:pt x="61203" y="44768"/>
                    <a:pt x="63108" y="46673"/>
                  </a:cubicBezTo>
                  <a:cubicBezTo>
                    <a:pt x="65013" y="48577"/>
                    <a:pt x="65013" y="49530"/>
                    <a:pt x="65013" y="51435"/>
                  </a:cubicBezTo>
                  <a:cubicBezTo>
                    <a:pt x="65013" y="53340"/>
                    <a:pt x="65013" y="55245"/>
                    <a:pt x="63108" y="56198"/>
                  </a:cubicBezTo>
                  <a:cubicBezTo>
                    <a:pt x="59298" y="60008"/>
                    <a:pt x="54535" y="60960"/>
                    <a:pt x="47868" y="6000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7" name="Google Shape;7967;ge48d01fb7f_0_3415"/>
            <p:cNvSpPr/>
            <p:nvPr/>
          </p:nvSpPr>
          <p:spPr>
            <a:xfrm>
              <a:off x="5945504" y="2138362"/>
              <a:ext cx="782002" cy="306704"/>
            </a:xfrm>
            <a:custGeom>
              <a:avLst/>
              <a:gdLst/>
              <a:ahLst/>
              <a:cxnLst/>
              <a:rect l="l" t="t" r="r" b="b"/>
              <a:pathLst>
                <a:path w="782002" h="306704" extrusionOk="0">
                  <a:moveTo>
                    <a:pt x="26670" y="97155"/>
                  </a:moveTo>
                  <a:cubicBezTo>
                    <a:pt x="37148" y="103823"/>
                    <a:pt x="46673" y="107632"/>
                    <a:pt x="56198" y="106680"/>
                  </a:cubicBezTo>
                  <a:cubicBezTo>
                    <a:pt x="62865" y="105727"/>
                    <a:pt x="68580" y="102870"/>
                    <a:pt x="73342" y="97155"/>
                  </a:cubicBezTo>
                  <a:cubicBezTo>
                    <a:pt x="78105" y="91440"/>
                    <a:pt x="80010" y="84773"/>
                    <a:pt x="79058" y="77152"/>
                  </a:cubicBezTo>
                  <a:cubicBezTo>
                    <a:pt x="79058" y="74295"/>
                    <a:pt x="78105" y="71438"/>
                    <a:pt x="77153" y="68580"/>
                  </a:cubicBezTo>
                  <a:cubicBezTo>
                    <a:pt x="76200" y="65723"/>
                    <a:pt x="74295" y="63818"/>
                    <a:pt x="72390" y="60960"/>
                  </a:cubicBezTo>
                  <a:cubicBezTo>
                    <a:pt x="77153" y="63818"/>
                    <a:pt x="80963" y="65723"/>
                    <a:pt x="84773" y="67627"/>
                  </a:cubicBezTo>
                  <a:cubicBezTo>
                    <a:pt x="88583" y="69532"/>
                    <a:pt x="92392" y="69532"/>
                    <a:pt x="96203" y="69532"/>
                  </a:cubicBezTo>
                  <a:cubicBezTo>
                    <a:pt x="100013" y="68580"/>
                    <a:pt x="102870" y="67627"/>
                    <a:pt x="104775" y="66675"/>
                  </a:cubicBezTo>
                  <a:lnTo>
                    <a:pt x="107633" y="98107"/>
                  </a:lnTo>
                  <a:lnTo>
                    <a:pt x="128588" y="107632"/>
                  </a:lnTo>
                  <a:lnTo>
                    <a:pt x="120015" y="15240"/>
                  </a:lnTo>
                  <a:cubicBezTo>
                    <a:pt x="132398" y="14288"/>
                    <a:pt x="143828" y="14288"/>
                    <a:pt x="156210" y="14288"/>
                  </a:cubicBezTo>
                  <a:cubicBezTo>
                    <a:pt x="158115" y="14288"/>
                    <a:pt x="160020" y="14288"/>
                    <a:pt x="161925" y="14288"/>
                  </a:cubicBezTo>
                  <a:lnTo>
                    <a:pt x="160020" y="51435"/>
                  </a:lnTo>
                  <a:lnTo>
                    <a:pt x="153353" y="51435"/>
                  </a:lnTo>
                  <a:cubicBezTo>
                    <a:pt x="151448" y="51435"/>
                    <a:pt x="150495" y="51435"/>
                    <a:pt x="149542" y="53340"/>
                  </a:cubicBezTo>
                  <a:cubicBezTo>
                    <a:pt x="148590" y="54293"/>
                    <a:pt x="147638" y="55245"/>
                    <a:pt x="147638" y="57150"/>
                  </a:cubicBezTo>
                  <a:cubicBezTo>
                    <a:pt x="147638" y="60960"/>
                    <a:pt x="151448" y="66675"/>
                    <a:pt x="158115" y="74295"/>
                  </a:cubicBezTo>
                  <a:cubicBezTo>
                    <a:pt x="165735" y="81915"/>
                    <a:pt x="170498" y="86677"/>
                    <a:pt x="174308" y="86677"/>
                  </a:cubicBezTo>
                  <a:cubicBezTo>
                    <a:pt x="175260" y="86677"/>
                    <a:pt x="176213" y="85725"/>
                    <a:pt x="177165" y="84773"/>
                  </a:cubicBezTo>
                  <a:cubicBezTo>
                    <a:pt x="178117" y="82868"/>
                    <a:pt x="179070" y="81915"/>
                    <a:pt x="179070" y="80010"/>
                  </a:cubicBezTo>
                  <a:lnTo>
                    <a:pt x="179070" y="71438"/>
                  </a:lnTo>
                  <a:lnTo>
                    <a:pt x="212408" y="73343"/>
                  </a:lnTo>
                  <a:lnTo>
                    <a:pt x="211455" y="98107"/>
                  </a:lnTo>
                  <a:lnTo>
                    <a:pt x="231458" y="112395"/>
                  </a:lnTo>
                  <a:lnTo>
                    <a:pt x="236220" y="19050"/>
                  </a:lnTo>
                  <a:cubicBezTo>
                    <a:pt x="264795" y="21907"/>
                    <a:pt x="292417" y="25718"/>
                    <a:pt x="320040" y="30480"/>
                  </a:cubicBezTo>
                  <a:lnTo>
                    <a:pt x="317183" y="45720"/>
                  </a:lnTo>
                  <a:lnTo>
                    <a:pt x="288608" y="40957"/>
                  </a:lnTo>
                  <a:cubicBezTo>
                    <a:pt x="281940" y="40005"/>
                    <a:pt x="275273" y="40957"/>
                    <a:pt x="269558" y="44768"/>
                  </a:cubicBezTo>
                  <a:cubicBezTo>
                    <a:pt x="263842" y="48577"/>
                    <a:pt x="260985" y="53340"/>
                    <a:pt x="260033" y="59055"/>
                  </a:cubicBezTo>
                  <a:cubicBezTo>
                    <a:pt x="258128" y="67627"/>
                    <a:pt x="259080" y="77152"/>
                    <a:pt x="262890" y="87630"/>
                  </a:cubicBezTo>
                  <a:cubicBezTo>
                    <a:pt x="265748" y="98107"/>
                    <a:pt x="271463" y="108585"/>
                    <a:pt x="278130" y="119063"/>
                  </a:cubicBezTo>
                  <a:lnTo>
                    <a:pt x="285750" y="116205"/>
                  </a:lnTo>
                  <a:cubicBezTo>
                    <a:pt x="280988" y="109538"/>
                    <a:pt x="277178" y="102870"/>
                    <a:pt x="275273" y="96202"/>
                  </a:cubicBezTo>
                  <a:cubicBezTo>
                    <a:pt x="273367" y="88582"/>
                    <a:pt x="273367" y="81915"/>
                    <a:pt x="274320" y="75248"/>
                  </a:cubicBezTo>
                  <a:cubicBezTo>
                    <a:pt x="275273" y="70485"/>
                    <a:pt x="277178" y="66675"/>
                    <a:pt x="281940" y="63818"/>
                  </a:cubicBezTo>
                  <a:cubicBezTo>
                    <a:pt x="285750" y="60960"/>
                    <a:pt x="290513" y="60007"/>
                    <a:pt x="295275" y="60960"/>
                  </a:cubicBezTo>
                  <a:lnTo>
                    <a:pt x="315278" y="64770"/>
                  </a:lnTo>
                  <a:lnTo>
                    <a:pt x="307658" y="111443"/>
                  </a:lnTo>
                  <a:lnTo>
                    <a:pt x="325755" y="128588"/>
                  </a:lnTo>
                  <a:lnTo>
                    <a:pt x="340995" y="36195"/>
                  </a:lnTo>
                  <a:cubicBezTo>
                    <a:pt x="393383" y="46673"/>
                    <a:pt x="444817" y="61913"/>
                    <a:pt x="494348" y="81915"/>
                  </a:cubicBezTo>
                  <a:lnTo>
                    <a:pt x="483870" y="109538"/>
                  </a:lnTo>
                  <a:cubicBezTo>
                    <a:pt x="481013" y="101918"/>
                    <a:pt x="477203" y="95250"/>
                    <a:pt x="472440" y="89535"/>
                  </a:cubicBezTo>
                  <a:cubicBezTo>
                    <a:pt x="467678" y="83820"/>
                    <a:pt x="461963" y="80010"/>
                    <a:pt x="457200" y="78105"/>
                  </a:cubicBezTo>
                  <a:cubicBezTo>
                    <a:pt x="448628" y="75248"/>
                    <a:pt x="441008" y="74295"/>
                    <a:pt x="433388" y="77152"/>
                  </a:cubicBezTo>
                  <a:cubicBezTo>
                    <a:pt x="425767" y="80010"/>
                    <a:pt x="421005" y="84773"/>
                    <a:pt x="418148" y="91440"/>
                  </a:cubicBezTo>
                  <a:cubicBezTo>
                    <a:pt x="415290" y="100013"/>
                    <a:pt x="416242" y="109538"/>
                    <a:pt x="421958" y="120968"/>
                  </a:cubicBezTo>
                  <a:cubicBezTo>
                    <a:pt x="427673" y="132398"/>
                    <a:pt x="434340" y="140018"/>
                    <a:pt x="441960" y="142875"/>
                  </a:cubicBezTo>
                  <a:cubicBezTo>
                    <a:pt x="446723" y="144780"/>
                    <a:pt x="451485" y="144780"/>
                    <a:pt x="456248" y="144780"/>
                  </a:cubicBezTo>
                  <a:cubicBezTo>
                    <a:pt x="461010" y="144780"/>
                    <a:pt x="466725" y="142875"/>
                    <a:pt x="471488" y="140970"/>
                  </a:cubicBezTo>
                  <a:lnTo>
                    <a:pt x="464820" y="158115"/>
                  </a:lnTo>
                  <a:lnTo>
                    <a:pt x="479108" y="178118"/>
                  </a:lnTo>
                  <a:lnTo>
                    <a:pt x="511492" y="90488"/>
                  </a:lnTo>
                  <a:cubicBezTo>
                    <a:pt x="523875" y="96202"/>
                    <a:pt x="537210" y="101918"/>
                    <a:pt x="549593" y="107632"/>
                  </a:cubicBezTo>
                  <a:lnTo>
                    <a:pt x="532448" y="140970"/>
                  </a:lnTo>
                  <a:lnTo>
                    <a:pt x="526733" y="138113"/>
                  </a:lnTo>
                  <a:cubicBezTo>
                    <a:pt x="524828" y="137160"/>
                    <a:pt x="523875" y="137160"/>
                    <a:pt x="522923" y="138113"/>
                  </a:cubicBezTo>
                  <a:cubicBezTo>
                    <a:pt x="521017" y="138113"/>
                    <a:pt x="520065" y="139065"/>
                    <a:pt x="519113" y="140970"/>
                  </a:cubicBezTo>
                  <a:cubicBezTo>
                    <a:pt x="517208" y="143827"/>
                    <a:pt x="518160" y="150495"/>
                    <a:pt x="521970" y="160973"/>
                  </a:cubicBezTo>
                  <a:cubicBezTo>
                    <a:pt x="524828" y="171450"/>
                    <a:pt x="528638" y="177165"/>
                    <a:pt x="531495" y="179070"/>
                  </a:cubicBezTo>
                  <a:cubicBezTo>
                    <a:pt x="532448" y="180023"/>
                    <a:pt x="533400" y="180023"/>
                    <a:pt x="535305" y="179070"/>
                  </a:cubicBezTo>
                  <a:cubicBezTo>
                    <a:pt x="537210" y="178118"/>
                    <a:pt x="538163" y="177165"/>
                    <a:pt x="539115" y="175260"/>
                  </a:cubicBezTo>
                  <a:lnTo>
                    <a:pt x="542925" y="167640"/>
                  </a:lnTo>
                  <a:lnTo>
                    <a:pt x="572453" y="183833"/>
                  </a:lnTo>
                  <a:lnTo>
                    <a:pt x="561023" y="205740"/>
                  </a:lnTo>
                  <a:lnTo>
                    <a:pt x="572453" y="226695"/>
                  </a:lnTo>
                  <a:lnTo>
                    <a:pt x="616268" y="143827"/>
                  </a:lnTo>
                  <a:cubicBezTo>
                    <a:pt x="626745" y="150495"/>
                    <a:pt x="638175" y="156210"/>
                    <a:pt x="648653" y="162877"/>
                  </a:cubicBezTo>
                  <a:lnTo>
                    <a:pt x="604838" y="230505"/>
                  </a:lnTo>
                  <a:lnTo>
                    <a:pt x="614363" y="253365"/>
                  </a:lnTo>
                  <a:lnTo>
                    <a:pt x="665798" y="174308"/>
                  </a:lnTo>
                  <a:cubicBezTo>
                    <a:pt x="687705" y="189548"/>
                    <a:pt x="709613" y="204788"/>
                    <a:pt x="729615" y="221933"/>
                  </a:cubicBezTo>
                  <a:lnTo>
                    <a:pt x="711518" y="244793"/>
                  </a:lnTo>
                  <a:lnTo>
                    <a:pt x="676275" y="217170"/>
                  </a:lnTo>
                  <a:cubicBezTo>
                    <a:pt x="674370" y="215265"/>
                    <a:pt x="672465" y="215265"/>
                    <a:pt x="669608" y="215265"/>
                  </a:cubicBezTo>
                  <a:cubicBezTo>
                    <a:pt x="666750" y="215265"/>
                    <a:pt x="664845" y="216218"/>
                    <a:pt x="663893" y="218123"/>
                  </a:cubicBezTo>
                  <a:cubicBezTo>
                    <a:pt x="660083" y="222885"/>
                    <a:pt x="658178" y="228600"/>
                    <a:pt x="658178" y="236220"/>
                  </a:cubicBezTo>
                  <a:cubicBezTo>
                    <a:pt x="658178" y="243840"/>
                    <a:pt x="660083" y="249555"/>
                    <a:pt x="662940" y="251460"/>
                  </a:cubicBezTo>
                  <a:cubicBezTo>
                    <a:pt x="663893" y="252413"/>
                    <a:pt x="664845" y="252413"/>
                    <a:pt x="665798" y="252413"/>
                  </a:cubicBezTo>
                  <a:cubicBezTo>
                    <a:pt x="666750" y="252413"/>
                    <a:pt x="667703" y="252413"/>
                    <a:pt x="668655" y="250508"/>
                  </a:cubicBezTo>
                  <a:lnTo>
                    <a:pt x="673418" y="243840"/>
                  </a:lnTo>
                  <a:cubicBezTo>
                    <a:pt x="674370" y="242888"/>
                    <a:pt x="675323" y="241935"/>
                    <a:pt x="677228" y="241935"/>
                  </a:cubicBezTo>
                  <a:cubicBezTo>
                    <a:pt x="678180" y="240983"/>
                    <a:pt x="680085" y="241935"/>
                    <a:pt x="681038" y="241935"/>
                  </a:cubicBezTo>
                  <a:lnTo>
                    <a:pt x="700088" y="257175"/>
                  </a:lnTo>
                  <a:lnTo>
                    <a:pt x="678180" y="285750"/>
                  </a:lnTo>
                  <a:lnTo>
                    <a:pt x="686753" y="306705"/>
                  </a:lnTo>
                  <a:lnTo>
                    <a:pt x="743903" y="233363"/>
                  </a:lnTo>
                  <a:cubicBezTo>
                    <a:pt x="752475" y="240030"/>
                    <a:pt x="761048" y="247650"/>
                    <a:pt x="768668" y="255270"/>
                  </a:cubicBezTo>
                  <a:lnTo>
                    <a:pt x="782003" y="240983"/>
                  </a:lnTo>
                  <a:cubicBezTo>
                    <a:pt x="616268" y="91440"/>
                    <a:pt x="396240" y="0"/>
                    <a:pt x="155258" y="0"/>
                  </a:cubicBezTo>
                  <a:cubicBezTo>
                    <a:pt x="127635" y="0"/>
                    <a:pt x="100013" y="952"/>
                    <a:pt x="72390" y="3810"/>
                  </a:cubicBezTo>
                  <a:lnTo>
                    <a:pt x="84773" y="22860"/>
                  </a:lnTo>
                  <a:cubicBezTo>
                    <a:pt x="89535" y="22860"/>
                    <a:pt x="93345" y="21907"/>
                    <a:pt x="98108" y="21907"/>
                  </a:cubicBezTo>
                  <a:lnTo>
                    <a:pt x="100965" y="48577"/>
                  </a:lnTo>
                  <a:cubicBezTo>
                    <a:pt x="99060" y="51435"/>
                    <a:pt x="97155" y="53340"/>
                    <a:pt x="94298" y="55245"/>
                  </a:cubicBezTo>
                  <a:cubicBezTo>
                    <a:pt x="91440" y="57150"/>
                    <a:pt x="88583" y="58102"/>
                    <a:pt x="85725" y="58102"/>
                  </a:cubicBezTo>
                  <a:cubicBezTo>
                    <a:pt x="80010" y="59055"/>
                    <a:pt x="75248" y="59055"/>
                    <a:pt x="72390" y="58102"/>
                  </a:cubicBezTo>
                  <a:cubicBezTo>
                    <a:pt x="68580" y="58102"/>
                    <a:pt x="65723" y="57150"/>
                    <a:pt x="64770" y="56198"/>
                  </a:cubicBezTo>
                  <a:cubicBezTo>
                    <a:pt x="67628" y="53340"/>
                    <a:pt x="69533" y="50482"/>
                    <a:pt x="71438" y="46673"/>
                  </a:cubicBezTo>
                  <a:cubicBezTo>
                    <a:pt x="73342" y="42863"/>
                    <a:pt x="73342" y="39052"/>
                    <a:pt x="73342" y="36195"/>
                  </a:cubicBezTo>
                  <a:cubicBezTo>
                    <a:pt x="72390" y="28575"/>
                    <a:pt x="67628" y="22860"/>
                    <a:pt x="59055" y="16193"/>
                  </a:cubicBezTo>
                  <a:cubicBezTo>
                    <a:pt x="50483" y="10477"/>
                    <a:pt x="40958" y="7620"/>
                    <a:pt x="32385" y="8573"/>
                  </a:cubicBezTo>
                  <a:cubicBezTo>
                    <a:pt x="27623" y="8573"/>
                    <a:pt x="23813" y="10477"/>
                    <a:pt x="19050" y="13335"/>
                  </a:cubicBezTo>
                  <a:cubicBezTo>
                    <a:pt x="14288" y="15240"/>
                    <a:pt x="10478" y="19050"/>
                    <a:pt x="6667" y="22860"/>
                  </a:cubicBezTo>
                  <a:lnTo>
                    <a:pt x="18098" y="36195"/>
                  </a:lnTo>
                  <a:cubicBezTo>
                    <a:pt x="21908" y="32385"/>
                    <a:pt x="26670" y="28575"/>
                    <a:pt x="31433" y="25718"/>
                  </a:cubicBezTo>
                  <a:cubicBezTo>
                    <a:pt x="36195" y="22860"/>
                    <a:pt x="40958" y="21907"/>
                    <a:pt x="44767" y="20955"/>
                  </a:cubicBezTo>
                  <a:cubicBezTo>
                    <a:pt x="48578" y="20955"/>
                    <a:pt x="51435" y="20955"/>
                    <a:pt x="54292" y="22860"/>
                  </a:cubicBezTo>
                  <a:cubicBezTo>
                    <a:pt x="57150" y="24765"/>
                    <a:pt x="59055" y="27623"/>
                    <a:pt x="59055" y="30480"/>
                  </a:cubicBezTo>
                  <a:cubicBezTo>
                    <a:pt x="59055" y="35243"/>
                    <a:pt x="59055" y="40005"/>
                    <a:pt x="57150" y="43815"/>
                  </a:cubicBezTo>
                  <a:cubicBezTo>
                    <a:pt x="56198" y="47625"/>
                    <a:pt x="53340" y="49530"/>
                    <a:pt x="48578" y="50482"/>
                  </a:cubicBezTo>
                  <a:cubicBezTo>
                    <a:pt x="45720" y="49530"/>
                    <a:pt x="42863" y="50482"/>
                    <a:pt x="39053" y="50482"/>
                  </a:cubicBezTo>
                  <a:cubicBezTo>
                    <a:pt x="35242" y="51435"/>
                    <a:pt x="31433" y="53340"/>
                    <a:pt x="27623" y="55245"/>
                  </a:cubicBezTo>
                  <a:lnTo>
                    <a:pt x="37148" y="71438"/>
                  </a:lnTo>
                  <a:cubicBezTo>
                    <a:pt x="44767" y="69532"/>
                    <a:pt x="51435" y="66675"/>
                    <a:pt x="59055" y="60960"/>
                  </a:cubicBezTo>
                  <a:cubicBezTo>
                    <a:pt x="60960" y="61913"/>
                    <a:pt x="61913" y="63818"/>
                    <a:pt x="62865" y="65723"/>
                  </a:cubicBezTo>
                  <a:cubicBezTo>
                    <a:pt x="63817" y="66675"/>
                    <a:pt x="64770" y="69532"/>
                    <a:pt x="64770" y="71438"/>
                  </a:cubicBezTo>
                  <a:cubicBezTo>
                    <a:pt x="65723" y="77152"/>
                    <a:pt x="63817" y="81915"/>
                    <a:pt x="60960" y="86677"/>
                  </a:cubicBezTo>
                  <a:cubicBezTo>
                    <a:pt x="57150" y="91440"/>
                    <a:pt x="52388" y="93345"/>
                    <a:pt x="46673" y="94298"/>
                  </a:cubicBezTo>
                  <a:cubicBezTo>
                    <a:pt x="40005" y="95250"/>
                    <a:pt x="32385" y="93345"/>
                    <a:pt x="25717" y="88582"/>
                  </a:cubicBezTo>
                  <a:cubicBezTo>
                    <a:pt x="18098" y="83820"/>
                    <a:pt x="12383" y="77152"/>
                    <a:pt x="6667" y="68580"/>
                  </a:cubicBezTo>
                  <a:lnTo>
                    <a:pt x="0" y="73343"/>
                  </a:lnTo>
                  <a:cubicBezTo>
                    <a:pt x="7620" y="80010"/>
                    <a:pt x="16192" y="89535"/>
                    <a:pt x="26670" y="97155"/>
                  </a:cubicBezTo>
                  <a:close/>
                  <a:moveTo>
                    <a:pt x="457200" y="121920"/>
                  </a:moveTo>
                  <a:cubicBezTo>
                    <a:pt x="449580" y="122873"/>
                    <a:pt x="443865" y="121920"/>
                    <a:pt x="438150" y="120015"/>
                  </a:cubicBezTo>
                  <a:cubicBezTo>
                    <a:pt x="434340" y="118110"/>
                    <a:pt x="431483" y="116205"/>
                    <a:pt x="428625" y="112395"/>
                  </a:cubicBezTo>
                  <a:cubicBezTo>
                    <a:pt x="426720" y="108585"/>
                    <a:pt x="426720" y="105727"/>
                    <a:pt x="427673" y="102870"/>
                  </a:cubicBezTo>
                  <a:cubicBezTo>
                    <a:pt x="429578" y="98107"/>
                    <a:pt x="433388" y="95250"/>
                    <a:pt x="441008" y="93345"/>
                  </a:cubicBezTo>
                  <a:cubicBezTo>
                    <a:pt x="448628" y="91440"/>
                    <a:pt x="456248" y="92393"/>
                    <a:pt x="462915" y="94298"/>
                  </a:cubicBezTo>
                  <a:cubicBezTo>
                    <a:pt x="466725" y="95250"/>
                    <a:pt x="469583" y="98107"/>
                    <a:pt x="472440" y="101918"/>
                  </a:cubicBezTo>
                  <a:cubicBezTo>
                    <a:pt x="475298" y="105727"/>
                    <a:pt x="478155" y="110490"/>
                    <a:pt x="480060" y="115252"/>
                  </a:cubicBezTo>
                  <a:cubicBezTo>
                    <a:pt x="472440" y="118110"/>
                    <a:pt x="464820" y="120968"/>
                    <a:pt x="457200" y="121920"/>
                  </a:cubicBezTo>
                  <a:close/>
                  <a:moveTo>
                    <a:pt x="567690" y="110490"/>
                  </a:moveTo>
                  <a:cubicBezTo>
                    <a:pt x="578168" y="115252"/>
                    <a:pt x="587693" y="120968"/>
                    <a:pt x="597218" y="126682"/>
                  </a:cubicBezTo>
                  <a:lnTo>
                    <a:pt x="579120" y="160020"/>
                  </a:lnTo>
                  <a:lnTo>
                    <a:pt x="549593" y="143827"/>
                  </a:lnTo>
                  <a:lnTo>
                    <a:pt x="567690" y="110490"/>
                  </a:lnTo>
                  <a:close/>
                  <a:moveTo>
                    <a:pt x="181928" y="13335"/>
                  </a:moveTo>
                  <a:cubicBezTo>
                    <a:pt x="193358" y="13335"/>
                    <a:pt x="204788" y="14288"/>
                    <a:pt x="215265" y="15240"/>
                  </a:cubicBezTo>
                  <a:lnTo>
                    <a:pt x="213360" y="53340"/>
                  </a:lnTo>
                  <a:lnTo>
                    <a:pt x="180023" y="51435"/>
                  </a:lnTo>
                  <a:lnTo>
                    <a:pt x="181928" y="13335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8" name="Google Shape;7968;ge48d01fb7f_0_3415"/>
            <p:cNvSpPr/>
            <p:nvPr/>
          </p:nvSpPr>
          <p:spPr>
            <a:xfrm>
              <a:off x="6714172" y="2412682"/>
              <a:ext cx="92392" cy="111442"/>
            </a:xfrm>
            <a:custGeom>
              <a:avLst/>
              <a:gdLst/>
              <a:ahLst/>
              <a:cxnLst/>
              <a:rect l="l" t="t" r="r" b="b"/>
              <a:pathLst>
                <a:path w="92392" h="111442" extrusionOk="0">
                  <a:moveTo>
                    <a:pt x="0" y="89535"/>
                  </a:moveTo>
                  <a:lnTo>
                    <a:pt x="6668" y="111442"/>
                  </a:lnTo>
                  <a:lnTo>
                    <a:pt x="72390" y="46672"/>
                  </a:lnTo>
                  <a:cubicBezTo>
                    <a:pt x="77153" y="52388"/>
                    <a:pt x="81915" y="58102"/>
                    <a:pt x="86678" y="62865"/>
                  </a:cubicBezTo>
                  <a:lnTo>
                    <a:pt x="92393" y="39052"/>
                  </a:lnTo>
                  <a:cubicBezTo>
                    <a:pt x="80963" y="25717"/>
                    <a:pt x="68580" y="12382"/>
                    <a:pt x="56198" y="0"/>
                  </a:cubicBezTo>
                  <a:lnTo>
                    <a:pt x="41910" y="14288"/>
                  </a:lnTo>
                  <a:cubicBezTo>
                    <a:pt x="47625" y="20002"/>
                    <a:pt x="52388" y="25717"/>
                    <a:pt x="58103" y="31432"/>
                  </a:cubicBezTo>
                  <a:lnTo>
                    <a:pt x="0" y="89535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9" name="Google Shape;7969;ge48d01fb7f_0_3415"/>
            <p:cNvSpPr/>
            <p:nvPr/>
          </p:nvSpPr>
          <p:spPr>
            <a:xfrm>
              <a:off x="6755130" y="2518410"/>
              <a:ext cx="25717" cy="25717"/>
            </a:xfrm>
            <a:custGeom>
              <a:avLst/>
              <a:gdLst/>
              <a:ahLst/>
              <a:cxnLst/>
              <a:rect l="l" t="t" r="r" b="b"/>
              <a:pathLst>
                <a:path w="25717" h="25717" extrusionOk="0">
                  <a:moveTo>
                    <a:pt x="0" y="0"/>
                  </a:moveTo>
                  <a:lnTo>
                    <a:pt x="25717" y="0"/>
                  </a:lnTo>
                  <a:lnTo>
                    <a:pt x="25717" y="25717"/>
                  </a:lnTo>
                  <a:lnTo>
                    <a:pt x="0" y="25717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0" name="Google Shape;7970;ge48d01fb7f_0_3415"/>
            <p:cNvSpPr/>
            <p:nvPr/>
          </p:nvSpPr>
          <p:spPr>
            <a:xfrm>
              <a:off x="6782752" y="2489835"/>
              <a:ext cx="25717" cy="25717"/>
            </a:xfrm>
            <a:custGeom>
              <a:avLst/>
              <a:gdLst/>
              <a:ahLst/>
              <a:cxnLst/>
              <a:rect l="l" t="t" r="r" b="b"/>
              <a:pathLst>
                <a:path w="25717" h="25717" extrusionOk="0">
                  <a:moveTo>
                    <a:pt x="0" y="0"/>
                  </a:moveTo>
                  <a:lnTo>
                    <a:pt x="25718" y="0"/>
                  </a:lnTo>
                  <a:lnTo>
                    <a:pt x="25718" y="25717"/>
                  </a:lnTo>
                  <a:lnTo>
                    <a:pt x="0" y="25717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971" name="Google Shape;7971;ge48d01fb7f_0_3415"/>
            <p:cNvGrpSpPr/>
            <p:nvPr/>
          </p:nvGrpSpPr>
          <p:grpSpPr>
            <a:xfrm>
              <a:off x="4819650" y="4612005"/>
              <a:ext cx="2558414" cy="385762"/>
              <a:chOff x="4819650" y="4612005"/>
              <a:chExt cx="2558414" cy="385762"/>
            </a:xfrm>
          </p:grpSpPr>
          <p:sp>
            <p:nvSpPr>
              <p:cNvPr id="7972" name="Google Shape;7972;ge48d01fb7f_0_3415"/>
              <p:cNvSpPr/>
              <p:nvPr/>
            </p:nvSpPr>
            <p:spPr>
              <a:xfrm>
                <a:off x="4819650" y="4699634"/>
                <a:ext cx="1013460" cy="262890"/>
              </a:xfrm>
              <a:custGeom>
                <a:avLst/>
                <a:gdLst/>
                <a:ahLst/>
                <a:cxnLst/>
                <a:rect l="l" t="t" r="r" b="b"/>
                <a:pathLst>
                  <a:path w="1013460" h="262890" extrusionOk="0">
                    <a:moveTo>
                      <a:pt x="942975" y="182880"/>
                    </a:moveTo>
                    <a:lnTo>
                      <a:pt x="978218" y="201930"/>
                    </a:lnTo>
                    <a:lnTo>
                      <a:pt x="978218" y="38100"/>
                    </a:lnTo>
                    <a:lnTo>
                      <a:pt x="1013460" y="38100"/>
                    </a:lnTo>
                    <a:lnTo>
                      <a:pt x="996315" y="6668"/>
                    </a:lnTo>
                    <a:lnTo>
                      <a:pt x="827723" y="6668"/>
                    </a:lnTo>
                    <a:lnTo>
                      <a:pt x="819150" y="6668"/>
                    </a:lnTo>
                    <a:lnTo>
                      <a:pt x="731520" y="6668"/>
                    </a:lnTo>
                    <a:lnTo>
                      <a:pt x="723900" y="6668"/>
                    </a:lnTo>
                    <a:lnTo>
                      <a:pt x="537210" y="6668"/>
                    </a:lnTo>
                    <a:lnTo>
                      <a:pt x="529590" y="6668"/>
                    </a:lnTo>
                    <a:lnTo>
                      <a:pt x="441960" y="6668"/>
                    </a:lnTo>
                    <a:lnTo>
                      <a:pt x="434340" y="6668"/>
                    </a:lnTo>
                    <a:lnTo>
                      <a:pt x="202883" y="6668"/>
                    </a:lnTo>
                    <a:lnTo>
                      <a:pt x="195263" y="6668"/>
                    </a:lnTo>
                    <a:lnTo>
                      <a:pt x="122873" y="6668"/>
                    </a:lnTo>
                    <a:lnTo>
                      <a:pt x="141923" y="38100"/>
                    </a:lnTo>
                    <a:lnTo>
                      <a:pt x="149543" y="38100"/>
                    </a:lnTo>
                    <a:lnTo>
                      <a:pt x="149543" y="110490"/>
                    </a:lnTo>
                    <a:lnTo>
                      <a:pt x="110490" y="93345"/>
                    </a:lnTo>
                    <a:cubicBezTo>
                      <a:pt x="114300" y="89535"/>
                      <a:pt x="117157" y="84772"/>
                      <a:pt x="119063" y="79058"/>
                    </a:cubicBezTo>
                    <a:cubicBezTo>
                      <a:pt x="120968" y="73343"/>
                      <a:pt x="121920" y="67628"/>
                      <a:pt x="121920" y="61913"/>
                    </a:cubicBezTo>
                    <a:cubicBezTo>
                      <a:pt x="121920" y="48578"/>
                      <a:pt x="115253" y="34290"/>
                      <a:pt x="102870" y="20955"/>
                    </a:cubicBezTo>
                    <a:cubicBezTo>
                      <a:pt x="89535" y="6668"/>
                      <a:pt x="76200" y="0"/>
                      <a:pt x="63818" y="0"/>
                    </a:cubicBezTo>
                    <a:cubicBezTo>
                      <a:pt x="51435" y="0"/>
                      <a:pt x="40958" y="3810"/>
                      <a:pt x="31433" y="11430"/>
                    </a:cubicBezTo>
                    <a:cubicBezTo>
                      <a:pt x="22860" y="19050"/>
                      <a:pt x="19050" y="28575"/>
                      <a:pt x="19050" y="39053"/>
                    </a:cubicBezTo>
                    <a:cubicBezTo>
                      <a:pt x="19050" y="47625"/>
                      <a:pt x="22860" y="57150"/>
                      <a:pt x="31433" y="66675"/>
                    </a:cubicBezTo>
                    <a:cubicBezTo>
                      <a:pt x="39053" y="75247"/>
                      <a:pt x="50482" y="82868"/>
                      <a:pt x="63818" y="90488"/>
                    </a:cubicBezTo>
                    <a:cubicBezTo>
                      <a:pt x="51435" y="99060"/>
                      <a:pt x="29528" y="110490"/>
                      <a:pt x="0" y="123825"/>
                    </a:cubicBezTo>
                    <a:lnTo>
                      <a:pt x="27622" y="147638"/>
                    </a:lnTo>
                    <a:cubicBezTo>
                      <a:pt x="60960" y="131445"/>
                      <a:pt x="84773" y="117158"/>
                      <a:pt x="100013" y="104775"/>
                    </a:cubicBezTo>
                    <a:lnTo>
                      <a:pt x="131445" y="120015"/>
                    </a:lnTo>
                    <a:lnTo>
                      <a:pt x="40005" y="176213"/>
                    </a:lnTo>
                    <a:lnTo>
                      <a:pt x="65723" y="197168"/>
                    </a:lnTo>
                    <a:lnTo>
                      <a:pt x="151448" y="139065"/>
                    </a:lnTo>
                    <a:lnTo>
                      <a:pt x="151448" y="183833"/>
                    </a:lnTo>
                    <a:lnTo>
                      <a:pt x="186690" y="202883"/>
                    </a:lnTo>
                    <a:lnTo>
                      <a:pt x="186690" y="39053"/>
                    </a:lnTo>
                    <a:lnTo>
                      <a:pt x="214313" y="39053"/>
                    </a:lnTo>
                    <a:lnTo>
                      <a:pt x="221933" y="39053"/>
                    </a:lnTo>
                    <a:lnTo>
                      <a:pt x="395288" y="39053"/>
                    </a:lnTo>
                    <a:lnTo>
                      <a:pt x="395288" y="66675"/>
                    </a:lnTo>
                    <a:lnTo>
                      <a:pt x="354330" y="66675"/>
                    </a:lnTo>
                    <a:cubicBezTo>
                      <a:pt x="340043" y="66675"/>
                      <a:pt x="327660" y="71438"/>
                      <a:pt x="318135" y="81915"/>
                    </a:cubicBezTo>
                    <a:cubicBezTo>
                      <a:pt x="308610" y="92393"/>
                      <a:pt x="302895" y="103822"/>
                      <a:pt x="302895" y="118110"/>
                    </a:cubicBezTo>
                    <a:cubicBezTo>
                      <a:pt x="302895" y="134303"/>
                      <a:pt x="311468" y="152400"/>
                      <a:pt x="329565" y="171450"/>
                    </a:cubicBezTo>
                    <a:cubicBezTo>
                      <a:pt x="347663" y="190500"/>
                      <a:pt x="364808" y="199072"/>
                      <a:pt x="381000" y="199072"/>
                    </a:cubicBezTo>
                    <a:cubicBezTo>
                      <a:pt x="381953" y="199072"/>
                      <a:pt x="383858" y="199072"/>
                      <a:pt x="387668" y="197168"/>
                    </a:cubicBezTo>
                    <a:lnTo>
                      <a:pt x="392430" y="195263"/>
                    </a:lnTo>
                    <a:cubicBezTo>
                      <a:pt x="387668" y="210503"/>
                      <a:pt x="381953" y="222885"/>
                      <a:pt x="373380" y="231458"/>
                    </a:cubicBezTo>
                    <a:cubicBezTo>
                      <a:pt x="365760" y="240983"/>
                      <a:pt x="357188" y="245745"/>
                      <a:pt x="347663" y="245745"/>
                    </a:cubicBezTo>
                    <a:cubicBezTo>
                      <a:pt x="342900" y="245745"/>
                      <a:pt x="339090" y="243840"/>
                      <a:pt x="337185" y="240983"/>
                    </a:cubicBezTo>
                    <a:cubicBezTo>
                      <a:pt x="334328" y="238125"/>
                      <a:pt x="332423" y="234315"/>
                      <a:pt x="332423" y="230505"/>
                    </a:cubicBezTo>
                    <a:cubicBezTo>
                      <a:pt x="332423" y="225743"/>
                      <a:pt x="334328" y="221933"/>
                      <a:pt x="339090" y="218122"/>
                    </a:cubicBezTo>
                    <a:cubicBezTo>
                      <a:pt x="343853" y="214313"/>
                      <a:pt x="349568" y="211455"/>
                      <a:pt x="356235" y="209550"/>
                    </a:cubicBezTo>
                    <a:lnTo>
                      <a:pt x="324803" y="190500"/>
                    </a:lnTo>
                    <a:cubicBezTo>
                      <a:pt x="320040" y="191453"/>
                      <a:pt x="316230" y="193358"/>
                      <a:pt x="312420" y="197168"/>
                    </a:cubicBezTo>
                    <a:cubicBezTo>
                      <a:pt x="308610" y="200025"/>
                      <a:pt x="306705" y="202883"/>
                      <a:pt x="305753" y="206693"/>
                    </a:cubicBezTo>
                    <a:cubicBezTo>
                      <a:pt x="292418" y="206693"/>
                      <a:pt x="282893" y="204788"/>
                      <a:pt x="276225" y="200978"/>
                    </a:cubicBezTo>
                    <a:cubicBezTo>
                      <a:pt x="282893" y="199072"/>
                      <a:pt x="288608" y="194310"/>
                      <a:pt x="291465" y="188595"/>
                    </a:cubicBezTo>
                    <a:cubicBezTo>
                      <a:pt x="295275" y="182880"/>
                      <a:pt x="297180" y="176213"/>
                      <a:pt x="297180" y="169545"/>
                    </a:cubicBezTo>
                    <a:cubicBezTo>
                      <a:pt x="297180" y="160020"/>
                      <a:pt x="294323" y="152400"/>
                      <a:pt x="287655" y="145733"/>
                    </a:cubicBezTo>
                    <a:cubicBezTo>
                      <a:pt x="281940" y="139065"/>
                      <a:pt x="274320" y="136208"/>
                      <a:pt x="265748" y="136208"/>
                    </a:cubicBezTo>
                    <a:cubicBezTo>
                      <a:pt x="255270" y="136208"/>
                      <a:pt x="245745" y="139065"/>
                      <a:pt x="238125" y="145733"/>
                    </a:cubicBezTo>
                    <a:cubicBezTo>
                      <a:pt x="230505" y="152400"/>
                      <a:pt x="226695" y="160972"/>
                      <a:pt x="226695" y="171450"/>
                    </a:cubicBezTo>
                    <a:cubicBezTo>
                      <a:pt x="226695" y="184785"/>
                      <a:pt x="234315" y="196215"/>
                      <a:pt x="248602" y="205740"/>
                    </a:cubicBezTo>
                    <a:cubicBezTo>
                      <a:pt x="263843" y="215265"/>
                      <a:pt x="280988" y="220028"/>
                      <a:pt x="301943" y="220028"/>
                    </a:cubicBezTo>
                    <a:cubicBezTo>
                      <a:pt x="299085" y="229553"/>
                      <a:pt x="303848" y="239078"/>
                      <a:pt x="317183" y="248603"/>
                    </a:cubicBezTo>
                    <a:cubicBezTo>
                      <a:pt x="330518" y="258128"/>
                      <a:pt x="345758" y="262890"/>
                      <a:pt x="361950" y="262890"/>
                    </a:cubicBezTo>
                    <a:cubicBezTo>
                      <a:pt x="371475" y="262890"/>
                      <a:pt x="381000" y="259080"/>
                      <a:pt x="390525" y="252413"/>
                    </a:cubicBezTo>
                    <a:cubicBezTo>
                      <a:pt x="400050" y="244793"/>
                      <a:pt x="406718" y="235268"/>
                      <a:pt x="412433" y="222885"/>
                    </a:cubicBezTo>
                    <a:lnTo>
                      <a:pt x="427673" y="256222"/>
                    </a:lnTo>
                    <a:lnTo>
                      <a:pt x="448628" y="246697"/>
                    </a:lnTo>
                    <a:lnTo>
                      <a:pt x="419100" y="198120"/>
                    </a:lnTo>
                    <a:cubicBezTo>
                      <a:pt x="424815" y="196215"/>
                      <a:pt x="428625" y="193358"/>
                      <a:pt x="431483" y="189547"/>
                    </a:cubicBezTo>
                    <a:cubicBezTo>
                      <a:pt x="435293" y="184785"/>
                      <a:pt x="436245" y="180022"/>
                      <a:pt x="436245" y="174308"/>
                    </a:cubicBezTo>
                    <a:cubicBezTo>
                      <a:pt x="436245" y="166688"/>
                      <a:pt x="433388" y="159068"/>
                      <a:pt x="426720" y="150495"/>
                    </a:cubicBezTo>
                    <a:cubicBezTo>
                      <a:pt x="420053" y="142875"/>
                      <a:pt x="413385" y="139065"/>
                      <a:pt x="407670" y="139065"/>
                    </a:cubicBezTo>
                    <a:cubicBezTo>
                      <a:pt x="401003" y="139065"/>
                      <a:pt x="394335" y="140970"/>
                      <a:pt x="389573" y="144780"/>
                    </a:cubicBezTo>
                    <a:cubicBezTo>
                      <a:pt x="384810" y="148590"/>
                      <a:pt x="381953" y="153353"/>
                      <a:pt x="381953" y="159068"/>
                    </a:cubicBezTo>
                    <a:cubicBezTo>
                      <a:pt x="381953" y="163830"/>
                      <a:pt x="383858" y="169545"/>
                      <a:pt x="387668" y="176213"/>
                    </a:cubicBezTo>
                    <a:cubicBezTo>
                      <a:pt x="381000" y="180022"/>
                      <a:pt x="375285" y="181928"/>
                      <a:pt x="370523" y="181928"/>
                    </a:cubicBezTo>
                    <a:cubicBezTo>
                      <a:pt x="359093" y="181928"/>
                      <a:pt x="349568" y="178118"/>
                      <a:pt x="341948" y="169545"/>
                    </a:cubicBezTo>
                    <a:cubicBezTo>
                      <a:pt x="334328" y="160972"/>
                      <a:pt x="329565" y="150495"/>
                      <a:pt x="329565" y="137160"/>
                    </a:cubicBezTo>
                    <a:cubicBezTo>
                      <a:pt x="329565" y="127635"/>
                      <a:pt x="332423" y="119063"/>
                      <a:pt x="339090" y="111443"/>
                    </a:cubicBezTo>
                    <a:cubicBezTo>
                      <a:pt x="344805" y="103822"/>
                      <a:pt x="352425" y="100965"/>
                      <a:pt x="360998" y="100965"/>
                    </a:cubicBezTo>
                    <a:lnTo>
                      <a:pt x="428625" y="100965"/>
                    </a:lnTo>
                    <a:lnTo>
                      <a:pt x="428625" y="42863"/>
                    </a:lnTo>
                    <a:lnTo>
                      <a:pt x="451485" y="42863"/>
                    </a:lnTo>
                    <a:lnTo>
                      <a:pt x="459105" y="42863"/>
                    </a:lnTo>
                    <a:lnTo>
                      <a:pt x="483870" y="42863"/>
                    </a:lnTo>
                    <a:lnTo>
                      <a:pt x="483870" y="182880"/>
                    </a:lnTo>
                    <a:lnTo>
                      <a:pt x="519113" y="206693"/>
                    </a:lnTo>
                    <a:lnTo>
                      <a:pt x="519113" y="42863"/>
                    </a:lnTo>
                    <a:lnTo>
                      <a:pt x="546735" y="42863"/>
                    </a:lnTo>
                    <a:lnTo>
                      <a:pt x="554355" y="42863"/>
                    </a:lnTo>
                    <a:lnTo>
                      <a:pt x="679133" y="42863"/>
                    </a:lnTo>
                    <a:lnTo>
                      <a:pt x="679133" y="95250"/>
                    </a:lnTo>
                    <a:cubicBezTo>
                      <a:pt x="670560" y="84772"/>
                      <a:pt x="660083" y="76200"/>
                      <a:pt x="649605" y="69533"/>
                    </a:cubicBezTo>
                    <a:cubicBezTo>
                      <a:pt x="638175" y="62865"/>
                      <a:pt x="626745" y="60008"/>
                      <a:pt x="617220" y="60008"/>
                    </a:cubicBezTo>
                    <a:cubicBezTo>
                      <a:pt x="601980" y="60008"/>
                      <a:pt x="588645" y="63818"/>
                      <a:pt x="579120" y="72390"/>
                    </a:cubicBezTo>
                    <a:cubicBezTo>
                      <a:pt x="568643" y="80963"/>
                      <a:pt x="562928" y="91440"/>
                      <a:pt x="562928" y="104775"/>
                    </a:cubicBezTo>
                    <a:cubicBezTo>
                      <a:pt x="562928" y="120015"/>
                      <a:pt x="570548" y="135255"/>
                      <a:pt x="586740" y="149543"/>
                    </a:cubicBezTo>
                    <a:cubicBezTo>
                      <a:pt x="602933" y="164783"/>
                      <a:pt x="618173" y="172403"/>
                      <a:pt x="633413" y="172403"/>
                    </a:cubicBezTo>
                    <a:cubicBezTo>
                      <a:pt x="641985" y="172403"/>
                      <a:pt x="649605" y="170497"/>
                      <a:pt x="658178" y="166688"/>
                    </a:cubicBezTo>
                    <a:cubicBezTo>
                      <a:pt x="665798" y="162878"/>
                      <a:pt x="673418" y="158115"/>
                      <a:pt x="680085" y="150495"/>
                    </a:cubicBezTo>
                    <a:lnTo>
                      <a:pt x="680085" y="181928"/>
                    </a:lnTo>
                    <a:lnTo>
                      <a:pt x="715328" y="205740"/>
                    </a:lnTo>
                    <a:lnTo>
                      <a:pt x="715328" y="41910"/>
                    </a:lnTo>
                    <a:lnTo>
                      <a:pt x="742950" y="41910"/>
                    </a:lnTo>
                    <a:lnTo>
                      <a:pt x="750570" y="41910"/>
                    </a:lnTo>
                    <a:lnTo>
                      <a:pt x="775335" y="41910"/>
                    </a:lnTo>
                    <a:lnTo>
                      <a:pt x="775335" y="181928"/>
                    </a:lnTo>
                    <a:lnTo>
                      <a:pt x="810578" y="205740"/>
                    </a:lnTo>
                    <a:lnTo>
                      <a:pt x="810578" y="41910"/>
                    </a:lnTo>
                    <a:lnTo>
                      <a:pt x="838200" y="41910"/>
                    </a:lnTo>
                    <a:lnTo>
                      <a:pt x="845820" y="41910"/>
                    </a:lnTo>
                    <a:lnTo>
                      <a:pt x="942975" y="41910"/>
                    </a:lnTo>
                    <a:lnTo>
                      <a:pt x="942975" y="92393"/>
                    </a:lnTo>
                    <a:lnTo>
                      <a:pt x="864870" y="92393"/>
                    </a:lnTo>
                    <a:cubicBezTo>
                      <a:pt x="860108" y="92393"/>
                      <a:pt x="857250" y="94297"/>
                      <a:pt x="854393" y="97155"/>
                    </a:cubicBezTo>
                    <a:cubicBezTo>
                      <a:pt x="851535" y="100013"/>
                      <a:pt x="849630" y="103822"/>
                      <a:pt x="849630" y="107633"/>
                    </a:cubicBezTo>
                    <a:cubicBezTo>
                      <a:pt x="849630" y="117158"/>
                      <a:pt x="853440" y="127635"/>
                      <a:pt x="862013" y="138113"/>
                    </a:cubicBezTo>
                    <a:cubicBezTo>
                      <a:pt x="870585" y="148590"/>
                      <a:pt x="878205" y="154305"/>
                      <a:pt x="884873" y="154305"/>
                    </a:cubicBezTo>
                    <a:cubicBezTo>
                      <a:pt x="886778" y="154305"/>
                      <a:pt x="888683" y="153353"/>
                      <a:pt x="889635" y="152400"/>
                    </a:cubicBezTo>
                    <a:cubicBezTo>
                      <a:pt x="891540" y="151447"/>
                      <a:pt x="892493" y="149543"/>
                      <a:pt x="892493" y="146685"/>
                    </a:cubicBezTo>
                    <a:lnTo>
                      <a:pt x="892493" y="133350"/>
                    </a:lnTo>
                    <a:cubicBezTo>
                      <a:pt x="892493" y="130493"/>
                      <a:pt x="893445" y="128588"/>
                      <a:pt x="895350" y="126683"/>
                    </a:cubicBezTo>
                    <a:cubicBezTo>
                      <a:pt x="896303" y="124778"/>
                      <a:pt x="898208" y="123825"/>
                      <a:pt x="900113" y="123825"/>
                    </a:cubicBezTo>
                    <a:lnTo>
                      <a:pt x="942975" y="123825"/>
                    </a:lnTo>
                    <a:lnTo>
                      <a:pt x="942975" y="182880"/>
                    </a:lnTo>
                    <a:close/>
                    <a:moveTo>
                      <a:pt x="90488" y="68580"/>
                    </a:moveTo>
                    <a:cubicBezTo>
                      <a:pt x="87630" y="75247"/>
                      <a:pt x="82868" y="79058"/>
                      <a:pt x="78105" y="81915"/>
                    </a:cubicBezTo>
                    <a:cubicBezTo>
                      <a:pt x="71438" y="80010"/>
                      <a:pt x="65723" y="75247"/>
                      <a:pt x="60960" y="69533"/>
                    </a:cubicBezTo>
                    <a:cubicBezTo>
                      <a:pt x="56197" y="63818"/>
                      <a:pt x="54293" y="57150"/>
                      <a:pt x="54293" y="50483"/>
                    </a:cubicBezTo>
                    <a:cubicBezTo>
                      <a:pt x="54293" y="44768"/>
                      <a:pt x="56197" y="40005"/>
                      <a:pt x="60960" y="35243"/>
                    </a:cubicBezTo>
                    <a:cubicBezTo>
                      <a:pt x="65723" y="30480"/>
                      <a:pt x="71438" y="28575"/>
                      <a:pt x="78105" y="28575"/>
                    </a:cubicBezTo>
                    <a:cubicBezTo>
                      <a:pt x="82868" y="28575"/>
                      <a:pt x="87630" y="30480"/>
                      <a:pt x="90488" y="33338"/>
                    </a:cubicBezTo>
                    <a:cubicBezTo>
                      <a:pt x="94298" y="37147"/>
                      <a:pt x="95250" y="40958"/>
                      <a:pt x="95250" y="45720"/>
                    </a:cubicBezTo>
                    <a:cubicBezTo>
                      <a:pt x="96203" y="54293"/>
                      <a:pt x="94298" y="61913"/>
                      <a:pt x="90488" y="68580"/>
                    </a:cubicBezTo>
                    <a:close/>
                    <a:moveTo>
                      <a:pt x="251460" y="181928"/>
                    </a:moveTo>
                    <a:cubicBezTo>
                      <a:pt x="247650" y="178118"/>
                      <a:pt x="246698" y="174308"/>
                      <a:pt x="246698" y="169545"/>
                    </a:cubicBezTo>
                    <a:cubicBezTo>
                      <a:pt x="246698" y="164783"/>
                      <a:pt x="248602" y="160020"/>
                      <a:pt x="251460" y="157163"/>
                    </a:cubicBezTo>
                    <a:cubicBezTo>
                      <a:pt x="255270" y="153353"/>
                      <a:pt x="259080" y="152400"/>
                      <a:pt x="263843" y="152400"/>
                    </a:cubicBezTo>
                    <a:cubicBezTo>
                      <a:pt x="268605" y="152400"/>
                      <a:pt x="273368" y="154305"/>
                      <a:pt x="276225" y="157163"/>
                    </a:cubicBezTo>
                    <a:cubicBezTo>
                      <a:pt x="280035" y="160972"/>
                      <a:pt x="280988" y="164783"/>
                      <a:pt x="280988" y="169545"/>
                    </a:cubicBezTo>
                    <a:cubicBezTo>
                      <a:pt x="280988" y="174308"/>
                      <a:pt x="279083" y="179070"/>
                      <a:pt x="276225" y="181928"/>
                    </a:cubicBezTo>
                    <a:cubicBezTo>
                      <a:pt x="272415" y="185738"/>
                      <a:pt x="268605" y="186690"/>
                      <a:pt x="263843" y="186690"/>
                    </a:cubicBezTo>
                    <a:cubicBezTo>
                      <a:pt x="259080" y="186690"/>
                      <a:pt x="254318" y="184785"/>
                      <a:pt x="251460" y="181928"/>
                    </a:cubicBezTo>
                    <a:close/>
                    <a:moveTo>
                      <a:pt x="648653" y="133350"/>
                    </a:moveTo>
                    <a:cubicBezTo>
                      <a:pt x="637223" y="139065"/>
                      <a:pt x="626745" y="141922"/>
                      <a:pt x="616268" y="141922"/>
                    </a:cubicBezTo>
                    <a:cubicBezTo>
                      <a:pt x="608648" y="141922"/>
                      <a:pt x="601980" y="139065"/>
                      <a:pt x="597218" y="135255"/>
                    </a:cubicBezTo>
                    <a:cubicBezTo>
                      <a:pt x="592455" y="130493"/>
                      <a:pt x="589598" y="125730"/>
                      <a:pt x="589598" y="120015"/>
                    </a:cubicBezTo>
                    <a:cubicBezTo>
                      <a:pt x="589598" y="111443"/>
                      <a:pt x="594360" y="103822"/>
                      <a:pt x="605790" y="96203"/>
                    </a:cubicBezTo>
                    <a:cubicBezTo>
                      <a:pt x="617220" y="88583"/>
                      <a:pt x="628650" y="85725"/>
                      <a:pt x="641985" y="85725"/>
                    </a:cubicBezTo>
                    <a:cubicBezTo>
                      <a:pt x="648653" y="85725"/>
                      <a:pt x="655320" y="87630"/>
                      <a:pt x="662940" y="92393"/>
                    </a:cubicBezTo>
                    <a:cubicBezTo>
                      <a:pt x="670560" y="96203"/>
                      <a:pt x="677228" y="101918"/>
                      <a:pt x="682943" y="109538"/>
                    </a:cubicBezTo>
                    <a:cubicBezTo>
                      <a:pt x="671513" y="119063"/>
                      <a:pt x="660083" y="127635"/>
                      <a:pt x="648653" y="133350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73" name="Google Shape;7973;ge48d01fb7f_0_3415"/>
              <p:cNvSpPr/>
              <p:nvPr/>
            </p:nvSpPr>
            <p:spPr>
              <a:xfrm>
                <a:off x="5744527" y="4910137"/>
                <a:ext cx="119062" cy="87630"/>
              </a:xfrm>
              <a:custGeom>
                <a:avLst/>
                <a:gdLst/>
                <a:ahLst/>
                <a:cxnLst/>
                <a:rect l="l" t="t" r="r" b="b"/>
                <a:pathLst>
                  <a:path w="119062" h="87630" extrusionOk="0">
                    <a:moveTo>
                      <a:pt x="54293" y="13335"/>
                    </a:moveTo>
                    <a:cubicBezTo>
                      <a:pt x="42863" y="3810"/>
                      <a:pt x="34290" y="0"/>
                      <a:pt x="27623" y="0"/>
                    </a:cubicBezTo>
                    <a:cubicBezTo>
                      <a:pt x="21908" y="0"/>
                      <a:pt x="17145" y="953"/>
                      <a:pt x="12383" y="1905"/>
                    </a:cubicBezTo>
                    <a:cubicBezTo>
                      <a:pt x="8573" y="2857"/>
                      <a:pt x="4763" y="5715"/>
                      <a:pt x="0" y="9525"/>
                    </a:cubicBezTo>
                    <a:lnTo>
                      <a:pt x="13335" y="30480"/>
                    </a:lnTo>
                    <a:cubicBezTo>
                      <a:pt x="17145" y="27622"/>
                      <a:pt x="20002" y="25718"/>
                      <a:pt x="22860" y="24765"/>
                    </a:cubicBezTo>
                    <a:cubicBezTo>
                      <a:pt x="26670" y="22860"/>
                      <a:pt x="29527" y="22860"/>
                      <a:pt x="33338" y="22860"/>
                    </a:cubicBezTo>
                    <a:cubicBezTo>
                      <a:pt x="41910" y="22860"/>
                      <a:pt x="60008" y="37147"/>
                      <a:pt x="86677" y="65722"/>
                    </a:cubicBezTo>
                    <a:lnTo>
                      <a:pt x="107633" y="87630"/>
                    </a:lnTo>
                    <a:lnTo>
                      <a:pt x="119063" y="78105"/>
                    </a:lnTo>
                    <a:cubicBezTo>
                      <a:pt x="103823" y="60007"/>
                      <a:pt x="82868" y="39053"/>
                      <a:pt x="54293" y="13335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74" name="Google Shape;7974;ge48d01fb7f_0_3415"/>
              <p:cNvSpPr/>
              <p:nvPr/>
            </p:nvSpPr>
            <p:spPr>
              <a:xfrm>
                <a:off x="5934075" y="4693919"/>
                <a:ext cx="635317" cy="209550"/>
              </a:xfrm>
              <a:custGeom>
                <a:avLst/>
                <a:gdLst/>
                <a:ahLst/>
                <a:cxnLst/>
                <a:rect l="l" t="t" r="r" b="b"/>
                <a:pathLst>
                  <a:path w="635317" h="209550" extrusionOk="0">
                    <a:moveTo>
                      <a:pt x="577215" y="13335"/>
                    </a:moveTo>
                    <a:lnTo>
                      <a:pt x="441008" y="13335"/>
                    </a:lnTo>
                    <a:lnTo>
                      <a:pt x="433388" y="13335"/>
                    </a:lnTo>
                    <a:lnTo>
                      <a:pt x="330517" y="13335"/>
                    </a:lnTo>
                    <a:lnTo>
                      <a:pt x="349567" y="44768"/>
                    </a:lnTo>
                    <a:lnTo>
                      <a:pt x="388620" y="44768"/>
                    </a:lnTo>
                    <a:lnTo>
                      <a:pt x="388620" y="110490"/>
                    </a:lnTo>
                    <a:lnTo>
                      <a:pt x="334328" y="110490"/>
                    </a:lnTo>
                    <a:lnTo>
                      <a:pt x="334328" y="54293"/>
                    </a:lnTo>
                    <a:cubicBezTo>
                      <a:pt x="334328" y="41910"/>
                      <a:pt x="328613" y="30480"/>
                      <a:pt x="316230" y="18098"/>
                    </a:cubicBezTo>
                    <a:cubicBezTo>
                      <a:pt x="303847" y="5715"/>
                      <a:pt x="291465" y="0"/>
                      <a:pt x="280035" y="0"/>
                    </a:cubicBezTo>
                    <a:cubicBezTo>
                      <a:pt x="269558" y="0"/>
                      <a:pt x="260985" y="2858"/>
                      <a:pt x="254317" y="9525"/>
                    </a:cubicBezTo>
                    <a:cubicBezTo>
                      <a:pt x="246697" y="17145"/>
                      <a:pt x="243840" y="24765"/>
                      <a:pt x="243840" y="35243"/>
                    </a:cubicBezTo>
                    <a:cubicBezTo>
                      <a:pt x="243840" y="38100"/>
                      <a:pt x="243840" y="41910"/>
                      <a:pt x="244792" y="44768"/>
                    </a:cubicBezTo>
                    <a:lnTo>
                      <a:pt x="227647" y="14288"/>
                    </a:lnTo>
                    <a:lnTo>
                      <a:pt x="0" y="14288"/>
                    </a:lnTo>
                    <a:lnTo>
                      <a:pt x="17145" y="45720"/>
                    </a:lnTo>
                    <a:lnTo>
                      <a:pt x="159067" y="45720"/>
                    </a:lnTo>
                    <a:lnTo>
                      <a:pt x="159067" y="71438"/>
                    </a:lnTo>
                    <a:cubicBezTo>
                      <a:pt x="154305" y="71438"/>
                      <a:pt x="149542" y="73343"/>
                      <a:pt x="143828" y="78105"/>
                    </a:cubicBezTo>
                    <a:cubicBezTo>
                      <a:pt x="138113" y="82868"/>
                      <a:pt x="132397" y="88583"/>
                      <a:pt x="126683" y="97155"/>
                    </a:cubicBezTo>
                    <a:cubicBezTo>
                      <a:pt x="119063" y="88583"/>
                      <a:pt x="111442" y="81915"/>
                      <a:pt x="103822" y="77153"/>
                    </a:cubicBezTo>
                    <a:cubicBezTo>
                      <a:pt x="96203" y="72390"/>
                      <a:pt x="88583" y="70485"/>
                      <a:pt x="81915" y="70485"/>
                    </a:cubicBezTo>
                    <a:cubicBezTo>
                      <a:pt x="69533" y="70485"/>
                      <a:pt x="58103" y="75248"/>
                      <a:pt x="48578" y="84773"/>
                    </a:cubicBezTo>
                    <a:cubicBezTo>
                      <a:pt x="39053" y="94298"/>
                      <a:pt x="35242" y="104775"/>
                      <a:pt x="35242" y="117158"/>
                    </a:cubicBezTo>
                    <a:cubicBezTo>
                      <a:pt x="35242" y="130493"/>
                      <a:pt x="40958" y="144780"/>
                      <a:pt x="52388" y="160020"/>
                    </a:cubicBezTo>
                    <a:cubicBezTo>
                      <a:pt x="63817" y="175260"/>
                      <a:pt x="80010" y="191453"/>
                      <a:pt x="100965" y="206693"/>
                    </a:cubicBezTo>
                    <a:lnTo>
                      <a:pt x="110490" y="195263"/>
                    </a:lnTo>
                    <a:cubicBezTo>
                      <a:pt x="97155" y="183833"/>
                      <a:pt x="86678" y="172403"/>
                      <a:pt x="79058" y="161925"/>
                    </a:cubicBezTo>
                    <a:cubicBezTo>
                      <a:pt x="71438" y="150495"/>
                      <a:pt x="68580" y="140018"/>
                      <a:pt x="68580" y="131445"/>
                    </a:cubicBezTo>
                    <a:cubicBezTo>
                      <a:pt x="68580" y="121920"/>
                      <a:pt x="71438" y="114300"/>
                      <a:pt x="76200" y="107633"/>
                    </a:cubicBezTo>
                    <a:cubicBezTo>
                      <a:pt x="80963" y="100965"/>
                      <a:pt x="87630" y="98108"/>
                      <a:pt x="95250" y="98108"/>
                    </a:cubicBezTo>
                    <a:cubicBezTo>
                      <a:pt x="100013" y="98108"/>
                      <a:pt x="103822" y="99060"/>
                      <a:pt x="107633" y="101918"/>
                    </a:cubicBezTo>
                    <a:cubicBezTo>
                      <a:pt x="111442" y="103823"/>
                      <a:pt x="115253" y="107633"/>
                      <a:pt x="118110" y="112395"/>
                    </a:cubicBezTo>
                    <a:cubicBezTo>
                      <a:pt x="110490" y="128588"/>
                      <a:pt x="105728" y="139065"/>
                      <a:pt x="104775" y="143828"/>
                    </a:cubicBezTo>
                    <a:lnTo>
                      <a:pt x="136208" y="157163"/>
                    </a:lnTo>
                    <a:cubicBezTo>
                      <a:pt x="140017" y="140018"/>
                      <a:pt x="146685" y="124778"/>
                      <a:pt x="155258" y="113348"/>
                    </a:cubicBezTo>
                    <a:cubicBezTo>
                      <a:pt x="163830" y="101918"/>
                      <a:pt x="173355" y="96203"/>
                      <a:pt x="182880" y="96203"/>
                    </a:cubicBezTo>
                    <a:cubicBezTo>
                      <a:pt x="188595" y="96203"/>
                      <a:pt x="193358" y="98108"/>
                      <a:pt x="197167" y="100965"/>
                    </a:cubicBezTo>
                    <a:cubicBezTo>
                      <a:pt x="200978" y="103823"/>
                      <a:pt x="202883" y="107633"/>
                      <a:pt x="202883" y="111443"/>
                    </a:cubicBezTo>
                    <a:cubicBezTo>
                      <a:pt x="203835" y="120015"/>
                      <a:pt x="199072" y="129540"/>
                      <a:pt x="190500" y="140018"/>
                    </a:cubicBezTo>
                    <a:cubicBezTo>
                      <a:pt x="181928" y="151448"/>
                      <a:pt x="170497" y="161925"/>
                      <a:pt x="156210" y="171450"/>
                    </a:cubicBezTo>
                    <a:lnTo>
                      <a:pt x="185738" y="199073"/>
                    </a:lnTo>
                    <a:cubicBezTo>
                      <a:pt x="198120" y="185738"/>
                      <a:pt x="207645" y="172403"/>
                      <a:pt x="214313" y="160020"/>
                    </a:cubicBezTo>
                    <a:cubicBezTo>
                      <a:pt x="220980" y="147638"/>
                      <a:pt x="224790" y="135255"/>
                      <a:pt x="224790" y="124778"/>
                    </a:cubicBezTo>
                    <a:cubicBezTo>
                      <a:pt x="224790" y="112395"/>
                      <a:pt x="221933" y="101918"/>
                      <a:pt x="216217" y="92393"/>
                    </a:cubicBezTo>
                    <a:cubicBezTo>
                      <a:pt x="211455" y="82868"/>
                      <a:pt x="203835" y="77153"/>
                      <a:pt x="195263" y="73343"/>
                    </a:cubicBezTo>
                    <a:lnTo>
                      <a:pt x="195263" y="45720"/>
                    </a:lnTo>
                    <a:lnTo>
                      <a:pt x="243840" y="45720"/>
                    </a:lnTo>
                    <a:cubicBezTo>
                      <a:pt x="245745" y="55245"/>
                      <a:pt x="250508" y="62865"/>
                      <a:pt x="259080" y="70485"/>
                    </a:cubicBezTo>
                    <a:cubicBezTo>
                      <a:pt x="270510" y="80963"/>
                      <a:pt x="283845" y="87630"/>
                      <a:pt x="300038" y="90488"/>
                    </a:cubicBezTo>
                    <a:lnTo>
                      <a:pt x="300038" y="111443"/>
                    </a:lnTo>
                    <a:lnTo>
                      <a:pt x="288608" y="111443"/>
                    </a:lnTo>
                    <a:cubicBezTo>
                      <a:pt x="284797" y="111443"/>
                      <a:pt x="281940" y="112395"/>
                      <a:pt x="279083" y="114300"/>
                    </a:cubicBezTo>
                    <a:cubicBezTo>
                      <a:pt x="276225" y="116205"/>
                      <a:pt x="275272" y="119063"/>
                      <a:pt x="275272" y="122873"/>
                    </a:cubicBezTo>
                    <a:cubicBezTo>
                      <a:pt x="275272" y="130493"/>
                      <a:pt x="281940" y="140018"/>
                      <a:pt x="294322" y="152400"/>
                    </a:cubicBezTo>
                    <a:cubicBezTo>
                      <a:pt x="306705" y="163830"/>
                      <a:pt x="316230" y="169545"/>
                      <a:pt x="323850" y="169545"/>
                    </a:cubicBezTo>
                    <a:cubicBezTo>
                      <a:pt x="327660" y="169545"/>
                      <a:pt x="330517" y="167640"/>
                      <a:pt x="332422" y="164783"/>
                    </a:cubicBezTo>
                    <a:cubicBezTo>
                      <a:pt x="334328" y="161925"/>
                      <a:pt x="335280" y="158115"/>
                      <a:pt x="335280" y="154305"/>
                    </a:cubicBezTo>
                    <a:lnTo>
                      <a:pt x="335280" y="142875"/>
                    </a:lnTo>
                    <a:lnTo>
                      <a:pt x="389572" y="142875"/>
                    </a:lnTo>
                    <a:lnTo>
                      <a:pt x="389572" y="189548"/>
                    </a:lnTo>
                    <a:lnTo>
                      <a:pt x="424815" y="208598"/>
                    </a:lnTo>
                    <a:lnTo>
                      <a:pt x="424815" y="44768"/>
                    </a:lnTo>
                    <a:lnTo>
                      <a:pt x="452438" y="44768"/>
                    </a:lnTo>
                    <a:lnTo>
                      <a:pt x="460058" y="44768"/>
                    </a:lnTo>
                    <a:lnTo>
                      <a:pt x="566738" y="44768"/>
                    </a:lnTo>
                    <a:lnTo>
                      <a:pt x="566738" y="72390"/>
                    </a:lnTo>
                    <a:lnTo>
                      <a:pt x="514350" y="72390"/>
                    </a:lnTo>
                    <a:cubicBezTo>
                      <a:pt x="501967" y="72390"/>
                      <a:pt x="491490" y="76200"/>
                      <a:pt x="481965" y="83820"/>
                    </a:cubicBezTo>
                    <a:cubicBezTo>
                      <a:pt x="473392" y="91440"/>
                      <a:pt x="469583" y="100965"/>
                      <a:pt x="469583" y="111443"/>
                    </a:cubicBezTo>
                    <a:cubicBezTo>
                      <a:pt x="469583" y="126683"/>
                      <a:pt x="473392" y="142875"/>
                      <a:pt x="481965" y="159068"/>
                    </a:cubicBezTo>
                    <a:cubicBezTo>
                      <a:pt x="489585" y="175260"/>
                      <a:pt x="501967" y="192405"/>
                      <a:pt x="518160" y="208598"/>
                    </a:cubicBezTo>
                    <a:lnTo>
                      <a:pt x="529590" y="200978"/>
                    </a:lnTo>
                    <a:cubicBezTo>
                      <a:pt x="519113" y="191453"/>
                      <a:pt x="511492" y="180975"/>
                      <a:pt x="505778" y="169545"/>
                    </a:cubicBezTo>
                    <a:cubicBezTo>
                      <a:pt x="501015" y="158115"/>
                      <a:pt x="498158" y="146685"/>
                      <a:pt x="498158" y="135255"/>
                    </a:cubicBezTo>
                    <a:cubicBezTo>
                      <a:pt x="498158" y="126683"/>
                      <a:pt x="501015" y="119063"/>
                      <a:pt x="507683" y="113348"/>
                    </a:cubicBezTo>
                    <a:cubicBezTo>
                      <a:pt x="513397" y="106680"/>
                      <a:pt x="521017" y="103823"/>
                      <a:pt x="529590" y="103823"/>
                    </a:cubicBezTo>
                    <a:lnTo>
                      <a:pt x="564833" y="103823"/>
                    </a:lnTo>
                    <a:lnTo>
                      <a:pt x="564833" y="185738"/>
                    </a:lnTo>
                    <a:lnTo>
                      <a:pt x="600075" y="209550"/>
                    </a:lnTo>
                    <a:lnTo>
                      <a:pt x="600075" y="45720"/>
                    </a:lnTo>
                    <a:lnTo>
                      <a:pt x="635318" y="45720"/>
                    </a:lnTo>
                    <a:lnTo>
                      <a:pt x="618172" y="14288"/>
                    </a:lnTo>
                    <a:lnTo>
                      <a:pt x="577215" y="14288"/>
                    </a:lnTo>
                    <a:close/>
                    <a:moveTo>
                      <a:pt x="299085" y="75248"/>
                    </a:moveTo>
                    <a:cubicBezTo>
                      <a:pt x="292417" y="73343"/>
                      <a:pt x="287655" y="69533"/>
                      <a:pt x="283845" y="63818"/>
                    </a:cubicBezTo>
                    <a:cubicBezTo>
                      <a:pt x="280035" y="58103"/>
                      <a:pt x="278130" y="51435"/>
                      <a:pt x="278130" y="42863"/>
                    </a:cubicBezTo>
                    <a:cubicBezTo>
                      <a:pt x="278130" y="37148"/>
                      <a:pt x="280035" y="31433"/>
                      <a:pt x="281940" y="27623"/>
                    </a:cubicBezTo>
                    <a:cubicBezTo>
                      <a:pt x="284797" y="23813"/>
                      <a:pt x="287655" y="20955"/>
                      <a:pt x="291465" y="20955"/>
                    </a:cubicBezTo>
                    <a:cubicBezTo>
                      <a:pt x="294322" y="20955"/>
                      <a:pt x="296228" y="22860"/>
                      <a:pt x="297180" y="25718"/>
                    </a:cubicBezTo>
                    <a:cubicBezTo>
                      <a:pt x="299085" y="28575"/>
                      <a:pt x="299085" y="32385"/>
                      <a:pt x="299085" y="36195"/>
                    </a:cubicBezTo>
                    <a:lnTo>
                      <a:pt x="299085" y="75248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75" name="Google Shape;7975;ge48d01fb7f_0_3415"/>
              <p:cNvSpPr/>
              <p:nvPr/>
            </p:nvSpPr>
            <p:spPr>
              <a:xfrm>
                <a:off x="6413182" y="4612005"/>
                <a:ext cx="104075" cy="94352"/>
              </a:xfrm>
              <a:custGeom>
                <a:avLst/>
                <a:gdLst/>
                <a:ahLst/>
                <a:cxnLst/>
                <a:rect l="l" t="t" r="r" b="b"/>
                <a:pathLst>
                  <a:path w="104075" h="94352" extrusionOk="0">
                    <a:moveTo>
                      <a:pt x="89535" y="60007"/>
                    </a:moveTo>
                    <a:cubicBezTo>
                      <a:pt x="81915" y="47625"/>
                      <a:pt x="76200" y="40005"/>
                      <a:pt x="72390" y="36195"/>
                    </a:cubicBezTo>
                    <a:cubicBezTo>
                      <a:pt x="64770" y="25717"/>
                      <a:pt x="55245" y="16192"/>
                      <a:pt x="44767" y="9525"/>
                    </a:cubicBezTo>
                    <a:cubicBezTo>
                      <a:pt x="34290" y="2857"/>
                      <a:pt x="23813" y="0"/>
                      <a:pt x="14288" y="0"/>
                    </a:cubicBezTo>
                    <a:cubicBezTo>
                      <a:pt x="8572" y="952"/>
                      <a:pt x="3810" y="1905"/>
                      <a:pt x="0" y="2857"/>
                    </a:cubicBezTo>
                    <a:lnTo>
                      <a:pt x="15240" y="36195"/>
                    </a:lnTo>
                    <a:cubicBezTo>
                      <a:pt x="20002" y="34290"/>
                      <a:pt x="25717" y="33338"/>
                      <a:pt x="31433" y="33338"/>
                    </a:cubicBezTo>
                    <a:cubicBezTo>
                      <a:pt x="37147" y="33338"/>
                      <a:pt x="42863" y="34290"/>
                      <a:pt x="47625" y="37147"/>
                    </a:cubicBezTo>
                    <a:cubicBezTo>
                      <a:pt x="52388" y="39052"/>
                      <a:pt x="57150" y="41910"/>
                      <a:pt x="60008" y="45720"/>
                    </a:cubicBezTo>
                    <a:lnTo>
                      <a:pt x="97155" y="94297"/>
                    </a:lnTo>
                    <a:cubicBezTo>
                      <a:pt x="108585" y="95250"/>
                      <a:pt x="105727" y="83820"/>
                      <a:pt x="89535" y="60007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76" name="Google Shape;7976;ge48d01fb7f_0_3415"/>
              <p:cNvSpPr/>
              <p:nvPr/>
            </p:nvSpPr>
            <p:spPr>
              <a:xfrm>
                <a:off x="6671309" y="4707255"/>
                <a:ext cx="676275" cy="234314"/>
              </a:xfrm>
              <a:custGeom>
                <a:avLst/>
                <a:gdLst/>
                <a:ahLst/>
                <a:cxnLst/>
                <a:rect l="l" t="t" r="r" b="b"/>
                <a:pathLst>
                  <a:path w="676275" h="234314" extrusionOk="0">
                    <a:moveTo>
                      <a:pt x="605790" y="171450"/>
                    </a:moveTo>
                    <a:lnTo>
                      <a:pt x="641033" y="195263"/>
                    </a:lnTo>
                    <a:lnTo>
                      <a:pt x="641033" y="31432"/>
                    </a:lnTo>
                    <a:lnTo>
                      <a:pt x="676275" y="31432"/>
                    </a:lnTo>
                    <a:lnTo>
                      <a:pt x="659130" y="0"/>
                    </a:lnTo>
                    <a:lnTo>
                      <a:pt x="467678" y="0"/>
                    </a:lnTo>
                    <a:lnTo>
                      <a:pt x="460058" y="0"/>
                    </a:lnTo>
                    <a:lnTo>
                      <a:pt x="299085" y="0"/>
                    </a:lnTo>
                    <a:lnTo>
                      <a:pt x="291465" y="0"/>
                    </a:lnTo>
                    <a:lnTo>
                      <a:pt x="203835" y="0"/>
                    </a:lnTo>
                    <a:lnTo>
                      <a:pt x="196215" y="0"/>
                    </a:lnTo>
                    <a:lnTo>
                      <a:pt x="0" y="0"/>
                    </a:lnTo>
                    <a:lnTo>
                      <a:pt x="17145" y="31432"/>
                    </a:lnTo>
                    <a:lnTo>
                      <a:pt x="151448" y="31432"/>
                    </a:lnTo>
                    <a:lnTo>
                      <a:pt x="151448" y="59055"/>
                    </a:lnTo>
                    <a:lnTo>
                      <a:pt x="43815" y="59055"/>
                    </a:lnTo>
                    <a:lnTo>
                      <a:pt x="38100" y="70485"/>
                    </a:lnTo>
                    <a:cubicBezTo>
                      <a:pt x="54293" y="75247"/>
                      <a:pt x="67628" y="82867"/>
                      <a:pt x="78105" y="92392"/>
                    </a:cubicBezTo>
                    <a:cubicBezTo>
                      <a:pt x="87630" y="102870"/>
                      <a:pt x="93345" y="113347"/>
                      <a:pt x="93345" y="124777"/>
                    </a:cubicBezTo>
                    <a:cubicBezTo>
                      <a:pt x="93345" y="129540"/>
                      <a:pt x="91440" y="134302"/>
                      <a:pt x="86678" y="138113"/>
                    </a:cubicBezTo>
                    <a:cubicBezTo>
                      <a:pt x="80963" y="142875"/>
                      <a:pt x="75248" y="144780"/>
                      <a:pt x="68580" y="146685"/>
                    </a:cubicBezTo>
                    <a:cubicBezTo>
                      <a:pt x="66675" y="142875"/>
                      <a:pt x="63818" y="140017"/>
                      <a:pt x="60008" y="137160"/>
                    </a:cubicBezTo>
                    <a:cubicBezTo>
                      <a:pt x="56198" y="134302"/>
                      <a:pt x="52388" y="133350"/>
                      <a:pt x="49530" y="133350"/>
                    </a:cubicBezTo>
                    <a:cubicBezTo>
                      <a:pt x="44768" y="133350"/>
                      <a:pt x="40005" y="135255"/>
                      <a:pt x="37148" y="139065"/>
                    </a:cubicBezTo>
                    <a:cubicBezTo>
                      <a:pt x="33338" y="142875"/>
                      <a:pt x="32385" y="147638"/>
                      <a:pt x="32385" y="153352"/>
                    </a:cubicBezTo>
                    <a:cubicBezTo>
                      <a:pt x="32385" y="160972"/>
                      <a:pt x="36195" y="168592"/>
                      <a:pt x="44768" y="173355"/>
                    </a:cubicBezTo>
                    <a:cubicBezTo>
                      <a:pt x="52388" y="179070"/>
                      <a:pt x="62865" y="181927"/>
                      <a:pt x="73343" y="181927"/>
                    </a:cubicBezTo>
                    <a:lnTo>
                      <a:pt x="97155" y="234315"/>
                    </a:lnTo>
                    <a:lnTo>
                      <a:pt x="114300" y="224790"/>
                    </a:lnTo>
                    <a:lnTo>
                      <a:pt x="82868" y="180022"/>
                    </a:lnTo>
                    <a:cubicBezTo>
                      <a:pt x="93345" y="178117"/>
                      <a:pt x="102870" y="173355"/>
                      <a:pt x="110490" y="166688"/>
                    </a:cubicBezTo>
                    <a:cubicBezTo>
                      <a:pt x="118110" y="160020"/>
                      <a:pt x="120968" y="152400"/>
                      <a:pt x="120968" y="142875"/>
                    </a:cubicBezTo>
                    <a:cubicBezTo>
                      <a:pt x="120968" y="133350"/>
                      <a:pt x="118110" y="123825"/>
                      <a:pt x="112395" y="114300"/>
                    </a:cubicBezTo>
                    <a:cubicBezTo>
                      <a:pt x="107633" y="104775"/>
                      <a:pt x="100013" y="97155"/>
                      <a:pt x="89535" y="90488"/>
                    </a:cubicBezTo>
                    <a:lnTo>
                      <a:pt x="151448" y="90488"/>
                    </a:lnTo>
                    <a:lnTo>
                      <a:pt x="151448" y="176213"/>
                    </a:lnTo>
                    <a:lnTo>
                      <a:pt x="186690" y="195263"/>
                    </a:lnTo>
                    <a:lnTo>
                      <a:pt x="186690" y="31432"/>
                    </a:lnTo>
                    <a:lnTo>
                      <a:pt x="214313" y="31432"/>
                    </a:lnTo>
                    <a:lnTo>
                      <a:pt x="221933" y="31432"/>
                    </a:lnTo>
                    <a:lnTo>
                      <a:pt x="246698" y="31432"/>
                    </a:lnTo>
                    <a:lnTo>
                      <a:pt x="246698" y="171450"/>
                    </a:lnTo>
                    <a:lnTo>
                      <a:pt x="281940" y="195263"/>
                    </a:lnTo>
                    <a:lnTo>
                      <a:pt x="281940" y="31432"/>
                    </a:lnTo>
                    <a:lnTo>
                      <a:pt x="309563" y="31432"/>
                    </a:lnTo>
                    <a:lnTo>
                      <a:pt x="317183" y="31432"/>
                    </a:lnTo>
                    <a:lnTo>
                      <a:pt x="415290" y="31432"/>
                    </a:lnTo>
                    <a:lnTo>
                      <a:pt x="415290" y="81915"/>
                    </a:lnTo>
                    <a:lnTo>
                      <a:pt x="337185" y="81915"/>
                    </a:lnTo>
                    <a:cubicBezTo>
                      <a:pt x="332423" y="81915"/>
                      <a:pt x="329565" y="83820"/>
                      <a:pt x="326708" y="86677"/>
                    </a:cubicBezTo>
                    <a:cubicBezTo>
                      <a:pt x="323850" y="89535"/>
                      <a:pt x="321945" y="93345"/>
                      <a:pt x="321945" y="97155"/>
                    </a:cubicBezTo>
                    <a:cubicBezTo>
                      <a:pt x="321945" y="106680"/>
                      <a:pt x="325755" y="117157"/>
                      <a:pt x="334328" y="127635"/>
                    </a:cubicBezTo>
                    <a:cubicBezTo>
                      <a:pt x="342900" y="138113"/>
                      <a:pt x="350520" y="143827"/>
                      <a:pt x="357188" y="143827"/>
                    </a:cubicBezTo>
                    <a:cubicBezTo>
                      <a:pt x="359093" y="143827"/>
                      <a:pt x="360998" y="142875"/>
                      <a:pt x="361950" y="141922"/>
                    </a:cubicBezTo>
                    <a:cubicBezTo>
                      <a:pt x="363855" y="140970"/>
                      <a:pt x="364808" y="139065"/>
                      <a:pt x="364808" y="136207"/>
                    </a:cubicBezTo>
                    <a:lnTo>
                      <a:pt x="364808" y="122872"/>
                    </a:lnTo>
                    <a:cubicBezTo>
                      <a:pt x="364808" y="120015"/>
                      <a:pt x="365760" y="118110"/>
                      <a:pt x="367665" y="116205"/>
                    </a:cubicBezTo>
                    <a:cubicBezTo>
                      <a:pt x="368618" y="114300"/>
                      <a:pt x="370523" y="113347"/>
                      <a:pt x="372428" y="113347"/>
                    </a:cubicBezTo>
                    <a:lnTo>
                      <a:pt x="415290" y="113347"/>
                    </a:lnTo>
                    <a:lnTo>
                      <a:pt x="415290" y="175260"/>
                    </a:lnTo>
                    <a:lnTo>
                      <a:pt x="450533" y="194310"/>
                    </a:lnTo>
                    <a:lnTo>
                      <a:pt x="450533" y="30480"/>
                    </a:lnTo>
                    <a:lnTo>
                      <a:pt x="478155" y="30480"/>
                    </a:lnTo>
                    <a:lnTo>
                      <a:pt x="485775" y="30480"/>
                    </a:lnTo>
                    <a:lnTo>
                      <a:pt x="513397" y="30480"/>
                    </a:lnTo>
                    <a:lnTo>
                      <a:pt x="513397" y="96202"/>
                    </a:lnTo>
                    <a:lnTo>
                      <a:pt x="501968" y="96202"/>
                    </a:lnTo>
                    <a:cubicBezTo>
                      <a:pt x="499110" y="96202"/>
                      <a:pt x="497205" y="97155"/>
                      <a:pt x="495300" y="99060"/>
                    </a:cubicBezTo>
                    <a:cubicBezTo>
                      <a:pt x="493395" y="100965"/>
                      <a:pt x="492443" y="102870"/>
                      <a:pt x="492443" y="105727"/>
                    </a:cubicBezTo>
                    <a:cubicBezTo>
                      <a:pt x="492443" y="111442"/>
                      <a:pt x="499110" y="120967"/>
                      <a:pt x="512445" y="134302"/>
                    </a:cubicBezTo>
                    <a:cubicBezTo>
                      <a:pt x="525780" y="147638"/>
                      <a:pt x="535305" y="154305"/>
                      <a:pt x="541020" y="154305"/>
                    </a:cubicBezTo>
                    <a:cubicBezTo>
                      <a:pt x="542925" y="154305"/>
                      <a:pt x="544830" y="153352"/>
                      <a:pt x="545783" y="151447"/>
                    </a:cubicBezTo>
                    <a:cubicBezTo>
                      <a:pt x="547688" y="148590"/>
                      <a:pt x="548640" y="145732"/>
                      <a:pt x="548640" y="142875"/>
                    </a:cubicBezTo>
                    <a:lnTo>
                      <a:pt x="548640" y="127635"/>
                    </a:lnTo>
                    <a:lnTo>
                      <a:pt x="606743" y="127635"/>
                    </a:lnTo>
                    <a:lnTo>
                      <a:pt x="606743" y="171450"/>
                    </a:lnTo>
                    <a:close/>
                    <a:moveTo>
                      <a:pt x="547688" y="97155"/>
                    </a:moveTo>
                    <a:lnTo>
                      <a:pt x="547688" y="31432"/>
                    </a:lnTo>
                    <a:lnTo>
                      <a:pt x="605790" y="31432"/>
                    </a:lnTo>
                    <a:lnTo>
                      <a:pt x="605790" y="97155"/>
                    </a:lnTo>
                    <a:lnTo>
                      <a:pt x="547688" y="97155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77" name="Google Shape;7977;ge48d01fb7f_0_3415"/>
              <p:cNvSpPr/>
              <p:nvPr/>
            </p:nvSpPr>
            <p:spPr>
              <a:xfrm>
                <a:off x="7259002" y="4910137"/>
                <a:ext cx="119062" cy="87630"/>
              </a:xfrm>
              <a:custGeom>
                <a:avLst/>
                <a:gdLst/>
                <a:ahLst/>
                <a:cxnLst/>
                <a:rect l="l" t="t" r="r" b="b"/>
                <a:pathLst>
                  <a:path w="119062" h="87630" extrusionOk="0">
                    <a:moveTo>
                      <a:pt x="54292" y="13335"/>
                    </a:moveTo>
                    <a:cubicBezTo>
                      <a:pt x="42863" y="3810"/>
                      <a:pt x="34290" y="0"/>
                      <a:pt x="27622" y="0"/>
                    </a:cubicBezTo>
                    <a:cubicBezTo>
                      <a:pt x="21907" y="0"/>
                      <a:pt x="17145" y="953"/>
                      <a:pt x="12382" y="1905"/>
                    </a:cubicBezTo>
                    <a:cubicBezTo>
                      <a:pt x="8572" y="2857"/>
                      <a:pt x="4763" y="5715"/>
                      <a:pt x="0" y="9525"/>
                    </a:cubicBezTo>
                    <a:lnTo>
                      <a:pt x="13335" y="30480"/>
                    </a:lnTo>
                    <a:cubicBezTo>
                      <a:pt x="17145" y="27622"/>
                      <a:pt x="20003" y="25718"/>
                      <a:pt x="22860" y="24765"/>
                    </a:cubicBezTo>
                    <a:cubicBezTo>
                      <a:pt x="26670" y="22860"/>
                      <a:pt x="29528" y="22860"/>
                      <a:pt x="33338" y="22860"/>
                    </a:cubicBezTo>
                    <a:cubicBezTo>
                      <a:pt x="41910" y="22860"/>
                      <a:pt x="60007" y="37147"/>
                      <a:pt x="86678" y="65722"/>
                    </a:cubicBezTo>
                    <a:lnTo>
                      <a:pt x="107632" y="87630"/>
                    </a:lnTo>
                    <a:lnTo>
                      <a:pt x="119063" y="78105"/>
                    </a:lnTo>
                    <a:cubicBezTo>
                      <a:pt x="103822" y="60007"/>
                      <a:pt x="81915" y="39053"/>
                      <a:pt x="54292" y="13335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978" name="Google Shape;7978;ge48d01fb7f_0_3415"/>
            <p:cNvSpPr/>
            <p:nvPr/>
          </p:nvSpPr>
          <p:spPr>
            <a:xfrm>
              <a:off x="5888982" y="2284094"/>
              <a:ext cx="406654" cy="721042"/>
            </a:xfrm>
            <a:custGeom>
              <a:avLst/>
              <a:gdLst/>
              <a:ahLst/>
              <a:cxnLst/>
              <a:rect l="l" t="t" r="r" b="b"/>
              <a:pathLst>
                <a:path w="406654" h="721042" extrusionOk="0">
                  <a:moveTo>
                    <a:pt x="75573" y="576263"/>
                  </a:moveTo>
                  <a:cubicBezTo>
                    <a:pt x="75573" y="576263"/>
                    <a:pt x="75573" y="576263"/>
                    <a:pt x="75573" y="576263"/>
                  </a:cubicBezTo>
                  <a:cubicBezTo>
                    <a:pt x="67953" y="591503"/>
                    <a:pt x="69858" y="604838"/>
                    <a:pt x="74620" y="612458"/>
                  </a:cubicBezTo>
                  <a:cubicBezTo>
                    <a:pt x="80335" y="623888"/>
                    <a:pt x="91765" y="632460"/>
                    <a:pt x="108910" y="640080"/>
                  </a:cubicBezTo>
                  <a:cubicBezTo>
                    <a:pt x="108910" y="640080"/>
                    <a:pt x="108910" y="641033"/>
                    <a:pt x="108910" y="641033"/>
                  </a:cubicBezTo>
                  <a:cubicBezTo>
                    <a:pt x="108910" y="661035"/>
                    <a:pt x="127960" y="677228"/>
                    <a:pt x="160345" y="684848"/>
                  </a:cubicBezTo>
                  <a:cubicBezTo>
                    <a:pt x="162250" y="700088"/>
                    <a:pt x="177490" y="721043"/>
                    <a:pt x="210828" y="721043"/>
                  </a:cubicBezTo>
                  <a:cubicBezTo>
                    <a:pt x="214638" y="721043"/>
                    <a:pt x="219400" y="721043"/>
                    <a:pt x="226068" y="719138"/>
                  </a:cubicBezTo>
                  <a:cubicBezTo>
                    <a:pt x="244165" y="713423"/>
                    <a:pt x="256548" y="700088"/>
                    <a:pt x="257500" y="684848"/>
                  </a:cubicBezTo>
                  <a:cubicBezTo>
                    <a:pt x="289885" y="676275"/>
                    <a:pt x="308935" y="661035"/>
                    <a:pt x="308935" y="641033"/>
                  </a:cubicBezTo>
                  <a:cubicBezTo>
                    <a:pt x="308935" y="639128"/>
                    <a:pt x="308935" y="637223"/>
                    <a:pt x="307983" y="635318"/>
                  </a:cubicBezTo>
                  <a:cubicBezTo>
                    <a:pt x="329890" y="621983"/>
                    <a:pt x="342273" y="605790"/>
                    <a:pt x="342273" y="589598"/>
                  </a:cubicBezTo>
                  <a:cubicBezTo>
                    <a:pt x="342273" y="584835"/>
                    <a:pt x="340368" y="580073"/>
                    <a:pt x="338463" y="576263"/>
                  </a:cubicBezTo>
                  <a:cubicBezTo>
                    <a:pt x="371800" y="542925"/>
                    <a:pt x="389898" y="510540"/>
                    <a:pt x="399423" y="480060"/>
                  </a:cubicBezTo>
                  <a:lnTo>
                    <a:pt x="399423" y="480060"/>
                  </a:lnTo>
                  <a:cubicBezTo>
                    <a:pt x="400375" y="478155"/>
                    <a:pt x="400375" y="476250"/>
                    <a:pt x="401328" y="474345"/>
                  </a:cubicBezTo>
                  <a:cubicBezTo>
                    <a:pt x="404185" y="462915"/>
                    <a:pt x="406090" y="448628"/>
                    <a:pt x="406090" y="446722"/>
                  </a:cubicBezTo>
                  <a:cubicBezTo>
                    <a:pt x="407995" y="421005"/>
                    <a:pt x="405138" y="395288"/>
                    <a:pt x="396565" y="370522"/>
                  </a:cubicBezTo>
                  <a:lnTo>
                    <a:pt x="387993" y="350520"/>
                  </a:lnTo>
                  <a:cubicBezTo>
                    <a:pt x="380373" y="336233"/>
                    <a:pt x="370848" y="322897"/>
                    <a:pt x="360370" y="312420"/>
                  </a:cubicBezTo>
                  <a:cubicBezTo>
                    <a:pt x="357513" y="309563"/>
                    <a:pt x="354655" y="306705"/>
                    <a:pt x="351798" y="304800"/>
                  </a:cubicBezTo>
                  <a:lnTo>
                    <a:pt x="351798" y="304800"/>
                  </a:lnTo>
                  <a:lnTo>
                    <a:pt x="340368" y="294322"/>
                  </a:lnTo>
                  <a:cubicBezTo>
                    <a:pt x="337510" y="291465"/>
                    <a:pt x="334653" y="288608"/>
                    <a:pt x="331795" y="286703"/>
                  </a:cubicBezTo>
                  <a:cubicBezTo>
                    <a:pt x="292743" y="251460"/>
                    <a:pt x="264168" y="224790"/>
                    <a:pt x="272740" y="163830"/>
                  </a:cubicBezTo>
                  <a:cubicBezTo>
                    <a:pt x="283218" y="106680"/>
                    <a:pt x="265120" y="47625"/>
                    <a:pt x="241308" y="32385"/>
                  </a:cubicBezTo>
                  <a:cubicBezTo>
                    <a:pt x="239403" y="31432"/>
                    <a:pt x="238450" y="30480"/>
                    <a:pt x="236545" y="30480"/>
                  </a:cubicBezTo>
                  <a:cubicBezTo>
                    <a:pt x="235593" y="21907"/>
                    <a:pt x="234640" y="16193"/>
                    <a:pt x="233688" y="16193"/>
                  </a:cubicBezTo>
                  <a:cubicBezTo>
                    <a:pt x="227020" y="4763"/>
                    <a:pt x="217495" y="953"/>
                    <a:pt x="210828" y="0"/>
                  </a:cubicBezTo>
                  <a:cubicBezTo>
                    <a:pt x="208923" y="0"/>
                    <a:pt x="207970" y="0"/>
                    <a:pt x="206065" y="0"/>
                  </a:cubicBezTo>
                  <a:cubicBezTo>
                    <a:pt x="194635" y="0"/>
                    <a:pt x="174633" y="4763"/>
                    <a:pt x="166060" y="37148"/>
                  </a:cubicBezTo>
                  <a:cubicBezTo>
                    <a:pt x="160345" y="58103"/>
                    <a:pt x="161298" y="87630"/>
                    <a:pt x="161298" y="115253"/>
                  </a:cubicBezTo>
                  <a:cubicBezTo>
                    <a:pt x="161298" y="120968"/>
                    <a:pt x="161298" y="126682"/>
                    <a:pt x="161298" y="130493"/>
                  </a:cubicBezTo>
                  <a:cubicBezTo>
                    <a:pt x="159393" y="178118"/>
                    <a:pt x="114625" y="237172"/>
                    <a:pt x="81288" y="277178"/>
                  </a:cubicBezTo>
                  <a:cubicBezTo>
                    <a:pt x="81288" y="277178"/>
                    <a:pt x="55570" y="304800"/>
                    <a:pt x="33663" y="343853"/>
                  </a:cubicBezTo>
                  <a:cubicBezTo>
                    <a:pt x="14613" y="374333"/>
                    <a:pt x="-50157" y="493395"/>
                    <a:pt x="75573" y="576263"/>
                  </a:cubicBezTo>
                  <a:close/>
                  <a:moveTo>
                    <a:pt x="210828" y="696278"/>
                  </a:moveTo>
                  <a:cubicBezTo>
                    <a:pt x="197493" y="696278"/>
                    <a:pt x="186063" y="688658"/>
                    <a:pt x="186063" y="681038"/>
                  </a:cubicBezTo>
                  <a:cubicBezTo>
                    <a:pt x="186063" y="680085"/>
                    <a:pt x="186063" y="678180"/>
                    <a:pt x="187015" y="677228"/>
                  </a:cubicBezTo>
                  <a:cubicBezTo>
                    <a:pt x="190825" y="677228"/>
                    <a:pt x="194635" y="678180"/>
                    <a:pt x="198445" y="678180"/>
                  </a:cubicBezTo>
                  <a:cubicBezTo>
                    <a:pt x="202255" y="678180"/>
                    <a:pt x="206065" y="678180"/>
                    <a:pt x="210828" y="678180"/>
                  </a:cubicBezTo>
                  <a:cubicBezTo>
                    <a:pt x="218448" y="678180"/>
                    <a:pt x="227020" y="678180"/>
                    <a:pt x="233688" y="677228"/>
                  </a:cubicBezTo>
                  <a:cubicBezTo>
                    <a:pt x="234640" y="678180"/>
                    <a:pt x="234640" y="680085"/>
                    <a:pt x="234640" y="681038"/>
                  </a:cubicBezTo>
                  <a:cubicBezTo>
                    <a:pt x="235593" y="688658"/>
                    <a:pt x="224163" y="696278"/>
                    <a:pt x="210828" y="696278"/>
                  </a:cubicBezTo>
                  <a:close/>
                  <a:moveTo>
                    <a:pt x="236545" y="662940"/>
                  </a:moveTo>
                  <a:cubicBezTo>
                    <a:pt x="231783" y="663893"/>
                    <a:pt x="226068" y="663893"/>
                    <a:pt x="221305" y="664845"/>
                  </a:cubicBezTo>
                  <a:cubicBezTo>
                    <a:pt x="217495" y="664845"/>
                    <a:pt x="214638" y="664845"/>
                    <a:pt x="210828" y="664845"/>
                  </a:cubicBezTo>
                  <a:cubicBezTo>
                    <a:pt x="202255" y="664845"/>
                    <a:pt x="193683" y="663893"/>
                    <a:pt x="185110" y="662940"/>
                  </a:cubicBezTo>
                  <a:cubicBezTo>
                    <a:pt x="153678" y="659130"/>
                    <a:pt x="135580" y="647700"/>
                    <a:pt x="135580" y="639128"/>
                  </a:cubicBezTo>
                  <a:cubicBezTo>
                    <a:pt x="135580" y="638175"/>
                    <a:pt x="135580" y="638175"/>
                    <a:pt x="135580" y="637223"/>
                  </a:cubicBezTo>
                  <a:cubicBezTo>
                    <a:pt x="159393" y="641985"/>
                    <a:pt x="185110" y="642938"/>
                    <a:pt x="202255" y="642938"/>
                  </a:cubicBezTo>
                  <a:cubicBezTo>
                    <a:pt x="235593" y="642938"/>
                    <a:pt x="267025" y="639128"/>
                    <a:pt x="284170" y="633413"/>
                  </a:cubicBezTo>
                  <a:cubicBezTo>
                    <a:pt x="286075" y="635318"/>
                    <a:pt x="287028" y="637223"/>
                    <a:pt x="287028" y="639128"/>
                  </a:cubicBezTo>
                  <a:cubicBezTo>
                    <a:pt x="287028" y="647700"/>
                    <a:pt x="267978" y="659130"/>
                    <a:pt x="236545" y="662940"/>
                  </a:cubicBezTo>
                  <a:close/>
                  <a:moveTo>
                    <a:pt x="89860" y="304800"/>
                  </a:moveTo>
                  <a:lnTo>
                    <a:pt x="90813" y="302895"/>
                  </a:lnTo>
                  <a:cubicBezTo>
                    <a:pt x="132723" y="253365"/>
                    <a:pt x="181300" y="188595"/>
                    <a:pt x="184158" y="131445"/>
                  </a:cubicBezTo>
                  <a:cubicBezTo>
                    <a:pt x="184158" y="125730"/>
                    <a:pt x="184158" y="120015"/>
                    <a:pt x="184158" y="114300"/>
                  </a:cubicBezTo>
                  <a:cubicBezTo>
                    <a:pt x="184158" y="87630"/>
                    <a:pt x="183205" y="60960"/>
                    <a:pt x="187968" y="42863"/>
                  </a:cubicBezTo>
                  <a:cubicBezTo>
                    <a:pt x="191778" y="26670"/>
                    <a:pt x="198445" y="24765"/>
                    <a:pt x="202255" y="24765"/>
                  </a:cubicBezTo>
                  <a:cubicBezTo>
                    <a:pt x="203208" y="24765"/>
                    <a:pt x="204160" y="24765"/>
                    <a:pt x="204160" y="24765"/>
                  </a:cubicBezTo>
                  <a:cubicBezTo>
                    <a:pt x="207018" y="24765"/>
                    <a:pt x="208923" y="29528"/>
                    <a:pt x="209875" y="37148"/>
                  </a:cubicBezTo>
                  <a:cubicBezTo>
                    <a:pt x="209875" y="41910"/>
                    <a:pt x="209875" y="56198"/>
                    <a:pt x="208923" y="71438"/>
                  </a:cubicBezTo>
                  <a:cubicBezTo>
                    <a:pt x="207018" y="105728"/>
                    <a:pt x="205113" y="151447"/>
                    <a:pt x="209875" y="172403"/>
                  </a:cubicBezTo>
                  <a:cubicBezTo>
                    <a:pt x="215590" y="195263"/>
                    <a:pt x="226068" y="218122"/>
                    <a:pt x="235593" y="240030"/>
                  </a:cubicBezTo>
                  <a:cubicBezTo>
                    <a:pt x="248928" y="268605"/>
                    <a:pt x="261310" y="296228"/>
                    <a:pt x="262263" y="321945"/>
                  </a:cubicBezTo>
                  <a:cubicBezTo>
                    <a:pt x="264168" y="367665"/>
                    <a:pt x="241308" y="371475"/>
                    <a:pt x="225115" y="374333"/>
                  </a:cubicBezTo>
                  <a:cubicBezTo>
                    <a:pt x="217495" y="375285"/>
                    <a:pt x="208923" y="377190"/>
                    <a:pt x="208923" y="385763"/>
                  </a:cubicBezTo>
                  <a:cubicBezTo>
                    <a:pt x="208923" y="389572"/>
                    <a:pt x="211780" y="393383"/>
                    <a:pt x="216543" y="393383"/>
                  </a:cubicBezTo>
                  <a:cubicBezTo>
                    <a:pt x="218448" y="393383"/>
                    <a:pt x="220353" y="392430"/>
                    <a:pt x="224163" y="392430"/>
                  </a:cubicBezTo>
                  <a:cubicBezTo>
                    <a:pt x="228925" y="391478"/>
                    <a:pt x="237498" y="389572"/>
                    <a:pt x="246070" y="389572"/>
                  </a:cubicBezTo>
                  <a:cubicBezTo>
                    <a:pt x="251785" y="389572"/>
                    <a:pt x="256548" y="390525"/>
                    <a:pt x="261310" y="391478"/>
                  </a:cubicBezTo>
                  <a:cubicBezTo>
                    <a:pt x="275598" y="395288"/>
                    <a:pt x="286075" y="405765"/>
                    <a:pt x="290838" y="418147"/>
                  </a:cubicBezTo>
                  <a:cubicBezTo>
                    <a:pt x="294648" y="429578"/>
                    <a:pt x="294648" y="449580"/>
                    <a:pt x="273693" y="477203"/>
                  </a:cubicBezTo>
                  <a:cubicBezTo>
                    <a:pt x="269883" y="482918"/>
                    <a:pt x="259405" y="490538"/>
                    <a:pt x="238450" y="494347"/>
                  </a:cubicBezTo>
                  <a:cubicBezTo>
                    <a:pt x="231783" y="495300"/>
                    <a:pt x="231783" y="499110"/>
                    <a:pt x="231783" y="501968"/>
                  </a:cubicBezTo>
                  <a:cubicBezTo>
                    <a:pt x="231783" y="504825"/>
                    <a:pt x="234640" y="507683"/>
                    <a:pt x="239403" y="507683"/>
                  </a:cubicBezTo>
                  <a:cubicBezTo>
                    <a:pt x="241308" y="507683"/>
                    <a:pt x="243213" y="507683"/>
                    <a:pt x="245118" y="507683"/>
                  </a:cubicBezTo>
                  <a:cubicBezTo>
                    <a:pt x="277503" y="507683"/>
                    <a:pt x="302268" y="514350"/>
                    <a:pt x="313698" y="526733"/>
                  </a:cubicBezTo>
                  <a:cubicBezTo>
                    <a:pt x="319413" y="532448"/>
                    <a:pt x="321318" y="539115"/>
                    <a:pt x="321318" y="546735"/>
                  </a:cubicBezTo>
                  <a:cubicBezTo>
                    <a:pt x="320365" y="561023"/>
                    <a:pt x="301315" y="566738"/>
                    <a:pt x="287980" y="569595"/>
                  </a:cubicBezTo>
                  <a:cubicBezTo>
                    <a:pt x="278455" y="572453"/>
                    <a:pt x="272740" y="573405"/>
                    <a:pt x="272740" y="580073"/>
                  </a:cubicBezTo>
                  <a:lnTo>
                    <a:pt x="272740" y="582930"/>
                  </a:lnTo>
                  <a:lnTo>
                    <a:pt x="277503" y="586740"/>
                  </a:lnTo>
                  <a:lnTo>
                    <a:pt x="280360" y="586740"/>
                  </a:lnTo>
                  <a:cubicBezTo>
                    <a:pt x="282265" y="586740"/>
                    <a:pt x="284170" y="585788"/>
                    <a:pt x="287980" y="584835"/>
                  </a:cubicBezTo>
                  <a:cubicBezTo>
                    <a:pt x="296553" y="581978"/>
                    <a:pt x="304173" y="581025"/>
                    <a:pt x="309888" y="581025"/>
                  </a:cubicBezTo>
                  <a:cubicBezTo>
                    <a:pt x="312745" y="581025"/>
                    <a:pt x="314650" y="581025"/>
                    <a:pt x="315603" y="581978"/>
                  </a:cubicBezTo>
                  <a:cubicBezTo>
                    <a:pt x="320365" y="582930"/>
                    <a:pt x="320365" y="585788"/>
                    <a:pt x="320365" y="586740"/>
                  </a:cubicBezTo>
                  <a:cubicBezTo>
                    <a:pt x="320365" y="594360"/>
                    <a:pt x="308935" y="606743"/>
                    <a:pt x="283218" y="617220"/>
                  </a:cubicBezTo>
                  <a:lnTo>
                    <a:pt x="282265" y="617220"/>
                  </a:lnTo>
                  <a:lnTo>
                    <a:pt x="282265" y="617220"/>
                  </a:lnTo>
                  <a:cubicBezTo>
                    <a:pt x="269883" y="622935"/>
                    <a:pt x="241308" y="625793"/>
                    <a:pt x="210828" y="625793"/>
                  </a:cubicBezTo>
                  <a:cubicBezTo>
                    <a:pt x="163203" y="625793"/>
                    <a:pt x="107958" y="617220"/>
                    <a:pt x="98433" y="597218"/>
                  </a:cubicBezTo>
                  <a:cubicBezTo>
                    <a:pt x="96528" y="592455"/>
                    <a:pt x="96528" y="586740"/>
                    <a:pt x="101290" y="580073"/>
                  </a:cubicBezTo>
                  <a:cubicBezTo>
                    <a:pt x="102243" y="581025"/>
                    <a:pt x="104148" y="582930"/>
                    <a:pt x="106053" y="583883"/>
                  </a:cubicBezTo>
                  <a:cubicBezTo>
                    <a:pt x="137485" y="600075"/>
                    <a:pt x="178443" y="602933"/>
                    <a:pt x="201303" y="602933"/>
                  </a:cubicBezTo>
                  <a:cubicBezTo>
                    <a:pt x="216543" y="602933"/>
                    <a:pt x="227973" y="601980"/>
                    <a:pt x="232735" y="601028"/>
                  </a:cubicBezTo>
                  <a:cubicBezTo>
                    <a:pt x="238450" y="600075"/>
                    <a:pt x="247975" y="598170"/>
                    <a:pt x="247023" y="590550"/>
                  </a:cubicBezTo>
                  <a:cubicBezTo>
                    <a:pt x="247023" y="585788"/>
                    <a:pt x="243213" y="583883"/>
                    <a:pt x="236545" y="583883"/>
                  </a:cubicBezTo>
                  <a:cubicBezTo>
                    <a:pt x="235593" y="583883"/>
                    <a:pt x="234640" y="583883"/>
                    <a:pt x="232735" y="583883"/>
                  </a:cubicBezTo>
                  <a:cubicBezTo>
                    <a:pt x="227973" y="583883"/>
                    <a:pt x="221305" y="584835"/>
                    <a:pt x="212733" y="584835"/>
                  </a:cubicBezTo>
                  <a:cubicBezTo>
                    <a:pt x="183205" y="584835"/>
                    <a:pt x="153678" y="579120"/>
                    <a:pt x="120340" y="566738"/>
                  </a:cubicBezTo>
                  <a:cubicBezTo>
                    <a:pt x="104148" y="561975"/>
                    <a:pt x="71763" y="541973"/>
                    <a:pt x="65095" y="537210"/>
                  </a:cubicBezTo>
                  <a:cubicBezTo>
                    <a:pt x="40330" y="518160"/>
                    <a:pt x="26995" y="484822"/>
                    <a:pt x="26995" y="444818"/>
                  </a:cubicBezTo>
                  <a:cubicBezTo>
                    <a:pt x="24138" y="382905"/>
                    <a:pt x="69858" y="327660"/>
                    <a:pt x="89860" y="30480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9" name="Google Shape;7979;ge48d01fb7f_0_3415"/>
            <p:cNvSpPr/>
            <p:nvPr/>
          </p:nvSpPr>
          <p:spPr>
            <a:xfrm>
              <a:off x="6256972" y="2756535"/>
              <a:ext cx="368617" cy="631507"/>
            </a:xfrm>
            <a:custGeom>
              <a:avLst/>
              <a:gdLst/>
              <a:ahLst/>
              <a:cxnLst/>
              <a:rect l="l" t="t" r="r" b="b"/>
              <a:pathLst>
                <a:path w="368617" h="631507" extrusionOk="0">
                  <a:moveTo>
                    <a:pt x="351473" y="631507"/>
                  </a:moveTo>
                  <a:lnTo>
                    <a:pt x="328613" y="625793"/>
                  </a:lnTo>
                  <a:cubicBezTo>
                    <a:pt x="339090" y="584835"/>
                    <a:pt x="344805" y="542925"/>
                    <a:pt x="344805" y="500062"/>
                  </a:cubicBezTo>
                  <a:cubicBezTo>
                    <a:pt x="344805" y="282893"/>
                    <a:pt x="206693" y="90488"/>
                    <a:pt x="0" y="22860"/>
                  </a:cubicBezTo>
                  <a:lnTo>
                    <a:pt x="7620" y="0"/>
                  </a:lnTo>
                  <a:cubicBezTo>
                    <a:pt x="223838" y="71438"/>
                    <a:pt x="368618" y="272415"/>
                    <a:pt x="368618" y="500062"/>
                  </a:cubicBezTo>
                  <a:cubicBezTo>
                    <a:pt x="368618" y="544830"/>
                    <a:pt x="362903" y="588645"/>
                    <a:pt x="351473" y="631507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0" name="Google Shape;7980;ge48d01fb7f_0_3415"/>
            <p:cNvSpPr/>
            <p:nvPr/>
          </p:nvSpPr>
          <p:spPr>
            <a:xfrm>
              <a:off x="5572125" y="2767964"/>
              <a:ext cx="337185" cy="621030"/>
            </a:xfrm>
            <a:custGeom>
              <a:avLst/>
              <a:gdLst/>
              <a:ahLst/>
              <a:cxnLst/>
              <a:rect l="l" t="t" r="r" b="b"/>
              <a:pathLst>
                <a:path w="337185" h="621030" extrusionOk="0">
                  <a:moveTo>
                    <a:pt x="17145" y="621030"/>
                  </a:moveTo>
                  <a:cubicBezTo>
                    <a:pt x="5715" y="578168"/>
                    <a:pt x="0" y="533400"/>
                    <a:pt x="0" y="488632"/>
                  </a:cubicBezTo>
                  <a:cubicBezTo>
                    <a:pt x="0" y="273368"/>
                    <a:pt x="129540" y="80963"/>
                    <a:pt x="328613" y="0"/>
                  </a:cubicBezTo>
                  <a:lnTo>
                    <a:pt x="337185" y="21908"/>
                  </a:lnTo>
                  <a:cubicBezTo>
                    <a:pt x="146685" y="99060"/>
                    <a:pt x="22860" y="281940"/>
                    <a:pt x="22860" y="487680"/>
                  </a:cubicBezTo>
                  <a:cubicBezTo>
                    <a:pt x="22860" y="530543"/>
                    <a:pt x="28575" y="572453"/>
                    <a:pt x="39052" y="613410"/>
                  </a:cubicBezTo>
                  <a:lnTo>
                    <a:pt x="17145" y="621030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981" name="Google Shape;7981;ge48d01fb7f_0_3415"/>
            <p:cNvGrpSpPr/>
            <p:nvPr/>
          </p:nvGrpSpPr>
          <p:grpSpPr>
            <a:xfrm>
              <a:off x="4910701" y="3818108"/>
              <a:ext cx="2376312" cy="776751"/>
              <a:chOff x="4910701" y="3818108"/>
              <a:chExt cx="2376312" cy="776751"/>
            </a:xfrm>
          </p:grpSpPr>
          <p:sp>
            <p:nvSpPr>
              <p:cNvPr id="7982" name="Google Shape;7982;ge48d01fb7f_0_3415"/>
              <p:cNvSpPr/>
              <p:nvPr/>
            </p:nvSpPr>
            <p:spPr>
              <a:xfrm>
                <a:off x="5957887" y="4451032"/>
                <a:ext cx="25717" cy="3333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33337" extrusionOk="0">
                    <a:moveTo>
                      <a:pt x="12383" y="0"/>
                    </a:moveTo>
                    <a:cubicBezTo>
                      <a:pt x="9525" y="0"/>
                      <a:pt x="6667" y="953"/>
                      <a:pt x="3810" y="3810"/>
                    </a:cubicBezTo>
                    <a:cubicBezTo>
                      <a:pt x="953" y="5715"/>
                      <a:pt x="0" y="9525"/>
                      <a:pt x="0" y="12383"/>
                    </a:cubicBezTo>
                    <a:cubicBezTo>
                      <a:pt x="0" y="17145"/>
                      <a:pt x="1905" y="21908"/>
                      <a:pt x="5715" y="25718"/>
                    </a:cubicBezTo>
                    <a:cubicBezTo>
                      <a:pt x="9525" y="29528"/>
                      <a:pt x="14288" y="32385"/>
                      <a:pt x="20955" y="33338"/>
                    </a:cubicBezTo>
                    <a:cubicBezTo>
                      <a:pt x="21908" y="31433"/>
                      <a:pt x="23813" y="30480"/>
                      <a:pt x="23813" y="27623"/>
                    </a:cubicBezTo>
                    <a:cubicBezTo>
                      <a:pt x="24765" y="25718"/>
                      <a:pt x="24765" y="22860"/>
                      <a:pt x="25717" y="19050"/>
                    </a:cubicBezTo>
                    <a:cubicBezTo>
                      <a:pt x="25717" y="14288"/>
                      <a:pt x="24765" y="9525"/>
                      <a:pt x="21908" y="6668"/>
                    </a:cubicBezTo>
                    <a:cubicBezTo>
                      <a:pt x="19050" y="2858"/>
                      <a:pt x="16192" y="953"/>
                      <a:pt x="12383" y="0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83" name="Google Shape;7983;ge48d01fb7f_0_3415"/>
              <p:cNvSpPr/>
              <p:nvPr/>
            </p:nvSpPr>
            <p:spPr>
              <a:xfrm>
                <a:off x="6030277" y="4486275"/>
                <a:ext cx="53339" cy="31432"/>
              </a:xfrm>
              <a:custGeom>
                <a:avLst/>
                <a:gdLst/>
                <a:ahLst/>
                <a:cxnLst/>
                <a:rect l="l" t="t" r="r" b="b"/>
                <a:pathLst>
                  <a:path w="53339" h="31432" extrusionOk="0">
                    <a:moveTo>
                      <a:pt x="26670" y="0"/>
                    </a:moveTo>
                    <a:cubicBezTo>
                      <a:pt x="19050" y="0"/>
                      <a:pt x="13335" y="1905"/>
                      <a:pt x="8572" y="4763"/>
                    </a:cubicBezTo>
                    <a:cubicBezTo>
                      <a:pt x="2857" y="8572"/>
                      <a:pt x="952" y="13335"/>
                      <a:pt x="0" y="18097"/>
                    </a:cubicBezTo>
                    <a:cubicBezTo>
                      <a:pt x="0" y="21907"/>
                      <a:pt x="952" y="24765"/>
                      <a:pt x="4763" y="27622"/>
                    </a:cubicBezTo>
                    <a:cubicBezTo>
                      <a:pt x="7620" y="30480"/>
                      <a:pt x="11430" y="31432"/>
                      <a:pt x="15240" y="31432"/>
                    </a:cubicBezTo>
                    <a:cubicBezTo>
                      <a:pt x="20955" y="31432"/>
                      <a:pt x="27622" y="30480"/>
                      <a:pt x="33338" y="27622"/>
                    </a:cubicBezTo>
                    <a:cubicBezTo>
                      <a:pt x="39052" y="24765"/>
                      <a:pt x="45720" y="20955"/>
                      <a:pt x="53340" y="15240"/>
                    </a:cubicBezTo>
                    <a:cubicBezTo>
                      <a:pt x="49530" y="10478"/>
                      <a:pt x="44767" y="6668"/>
                      <a:pt x="40005" y="3810"/>
                    </a:cubicBezTo>
                    <a:cubicBezTo>
                      <a:pt x="36195" y="1905"/>
                      <a:pt x="31432" y="953"/>
                      <a:pt x="26670" y="0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84" name="Google Shape;7984;ge48d01fb7f_0_3415"/>
              <p:cNvSpPr/>
              <p:nvPr/>
            </p:nvSpPr>
            <p:spPr>
              <a:xfrm rot="-4288464">
                <a:off x="5514870" y="4359988"/>
                <a:ext cx="37120" cy="36169"/>
              </a:xfrm>
              <a:custGeom>
                <a:avLst/>
                <a:gdLst/>
                <a:ahLst/>
                <a:cxnLst/>
                <a:rect l="l" t="t" r="r" b="b"/>
                <a:pathLst>
                  <a:path w="37147" h="36195" extrusionOk="0">
                    <a:moveTo>
                      <a:pt x="0" y="0"/>
                    </a:moveTo>
                    <a:lnTo>
                      <a:pt x="37148" y="0"/>
                    </a:lnTo>
                    <a:lnTo>
                      <a:pt x="37148" y="36195"/>
                    </a:lnTo>
                    <a:lnTo>
                      <a:pt x="0" y="36195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85" name="Google Shape;7985;ge48d01fb7f_0_3415"/>
              <p:cNvSpPr/>
              <p:nvPr/>
            </p:nvSpPr>
            <p:spPr>
              <a:xfrm>
                <a:off x="5833809" y="4470677"/>
                <a:ext cx="53593" cy="30258"/>
              </a:xfrm>
              <a:custGeom>
                <a:avLst/>
                <a:gdLst/>
                <a:ahLst/>
                <a:cxnLst/>
                <a:rect l="l" t="t" r="r" b="b"/>
                <a:pathLst>
                  <a:path w="53593" h="30258" extrusionOk="0">
                    <a:moveTo>
                      <a:pt x="28828" y="357"/>
                    </a:moveTo>
                    <a:cubicBezTo>
                      <a:pt x="21208" y="-595"/>
                      <a:pt x="15493" y="357"/>
                      <a:pt x="9778" y="3215"/>
                    </a:cubicBezTo>
                    <a:cubicBezTo>
                      <a:pt x="4063" y="6072"/>
                      <a:pt x="1206" y="10835"/>
                      <a:pt x="253" y="15597"/>
                    </a:cubicBezTo>
                    <a:cubicBezTo>
                      <a:pt x="-699" y="19407"/>
                      <a:pt x="1206" y="22265"/>
                      <a:pt x="3111" y="25122"/>
                    </a:cubicBezTo>
                    <a:cubicBezTo>
                      <a:pt x="5968" y="27980"/>
                      <a:pt x="8826" y="29885"/>
                      <a:pt x="13588" y="29885"/>
                    </a:cubicBezTo>
                    <a:cubicBezTo>
                      <a:pt x="19303" y="30837"/>
                      <a:pt x="25971" y="29885"/>
                      <a:pt x="32638" y="27980"/>
                    </a:cubicBezTo>
                    <a:cubicBezTo>
                      <a:pt x="39306" y="26075"/>
                      <a:pt x="45973" y="23217"/>
                      <a:pt x="53593" y="18455"/>
                    </a:cubicBezTo>
                    <a:cubicBezTo>
                      <a:pt x="49783" y="13692"/>
                      <a:pt x="45973" y="8930"/>
                      <a:pt x="42163" y="5120"/>
                    </a:cubicBezTo>
                    <a:cubicBezTo>
                      <a:pt x="37401" y="3215"/>
                      <a:pt x="32638" y="1310"/>
                      <a:pt x="28828" y="357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86" name="Google Shape;7986;ge48d01fb7f_0_3415"/>
              <p:cNvSpPr/>
              <p:nvPr/>
            </p:nvSpPr>
            <p:spPr>
              <a:xfrm rot="-1451706">
                <a:off x="6823932" y="4289955"/>
                <a:ext cx="36210" cy="37162"/>
              </a:xfrm>
              <a:custGeom>
                <a:avLst/>
                <a:gdLst/>
                <a:ahLst/>
                <a:cxnLst/>
                <a:rect l="l" t="t" r="r" b="b"/>
                <a:pathLst>
                  <a:path w="36196" h="37148" extrusionOk="0">
                    <a:moveTo>
                      <a:pt x="0" y="0"/>
                    </a:moveTo>
                    <a:lnTo>
                      <a:pt x="36196" y="0"/>
                    </a:lnTo>
                    <a:lnTo>
                      <a:pt x="36196" y="37149"/>
                    </a:lnTo>
                    <a:lnTo>
                      <a:pt x="0" y="37149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87" name="Google Shape;7987;ge48d01fb7f_0_3415"/>
              <p:cNvSpPr/>
              <p:nvPr/>
            </p:nvSpPr>
            <p:spPr>
              <a:xfrm>
                <a:off x="6727133" y="4373310"/>
                <a:ext cx="54368" cy="46765"/>
              </a:xfrm>
              <a:custGeom>
                <a:avLst/>
                <a:gdLst/>
                <a:ahLst/>
                <a:cxnLst/>
                <a:rect l="l" t="t" r="r" b="b"/>
                <a:pathLst>
                  <a:path w="54368" h="46765" extrusionOk="0">
                    <a:moveTo>
                      <a:pt x="2279" y="24382"/>
                    </a:moveTo>
                    <a:cubicBezTo>
                      <a:pt x="374" y="28192"/>
                      <a:pt x="-579" y="31050"/>
                      <a:pt x="374" y="34859"/>
                    </a:cubicBezTo>
                    <a:cubicBezTo>
                      <a:pt x="2279" y="40575"/>
                      <a:pt x="6089" y="43432"/>
                      <a:pt x="11804" y="45337"/>
                    </a:cubicBezTo>
                    <a:cubicBezTo>
                      <a:pt x="17519" y="47242"/>
                      <a:pt x="24186" y="47242"/>
                      <a:pt x="29901" y="45337"/>
                    </a:cubicBezTo>
                    <a:cubicBezTo>
                      <a:pt x="39426" y="41527"/>
                      <a:pt x="46094" y="36765"/>
                      <a:pt x="49904" y="29145"/>
                    </a:cubicBezTo>
                    <a:cubicBezTo>
                      <a:pt x="54666" y="22477"/>
                      <a:pt x="55619" y="14857"/>
                      <a:pt x="52761" y="8190"/>
                    </a:cubicBezTo>
                    <a:cubicBezTo>
                      <a:pt x="50856" y="4380"/>
                      <a:pt x="47999" y="1522"/>
                      <a:pt x="42284" y="570"/>
                    </a:cubicBezTo>
                    <a:cubicBezTo>
                      <a:pt x="36569" y="-383"/>
                      <a:pt x="30854" y="-383"/>
                      <a:pt x="25139" y="2475"/>
                    </a:cubicBezTo>
                    <a:cubicBezTo>
                      <a:pt x="23234" y="5332"/>
                      <a:pt x="18471" y="9142"/>
                      <a:pt x="11804" y="13905"/>
                    </a:cubicBezTo>
                    <a:cubicBezTo>
                      <a:pt x="7994" y="16762"/>
                      <a:pt x="4184" y="20572"/>
                      <a:pt x="2279" y="24382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88" name="Google Shape;7988;ge48d01fb7f_0_3415"/>
              <p:cNvSpPr/>
              <p:nvPr/>
            </p:nvSpPr>
            <p:spPr>
              <a:xfrm>
                <a:off x="6563677" y="4377690"/>
                <a:ext cx="48577" cy="69294"/>
              </a:xfrm>
              <a:custGeom>
                <a:avLst/>
                <a:gdLst/>
                <a:ahLst/>
                <a:cxnLst/>
                <a:rect l="l" t="t" r="r" b="b"/>
                <a:pathLst>
                  <a:path w="48577" h="69294" extrusionOk="0">
                    <a:moveTo>
                      <a:pt x="0" y="11430"/>
                    </a:moveTo>
                    <a:lnTo>
                      <a:pt x="15240" y="63817"/>
                    </a:lnTo>
                    <a:cubicBezTo>
                      <a:pt x="16192" y="65722"/>
                      <a:pt x="17145" y="67628"/>
                      <a:pt x="19050" y="68580"/>
                    </a:cubicBezTo>
                    <a:cubicBezTo>
                      <a:pt x="20955" y="69532"/>
                      <a:pt x="22860" y="69532"/>
                      <a:pt x="24765" y="68580"/>
                    </a:cubicBezTo>
                    <a:cubicBezTo>
                      <a:pt x="30480" y="66675"/>
                      <a:pt x="36195" y="62865"/>
                      <a:pt x="40005" y="58103"/>
                    </a:cubicBezTo>
                    <a:cubicBezTo>
                      <a:pt x="44767" y="52388"/>
                      <a:pt x="46672" y="46672"/>
                      <a:pt x="48577" y="39053"/>
                    </a:cubicBezTo>
                    <a:lnTo>
                      <a:pt x="37147" y="0"/>
                    </a:lnTo>
                    <a:lnTo>
                      <a:pt x="0" y="11430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89" name="Google Shape;7989;ge48d01fb7f_0_3415"/>
              <p:cNvSpPr/>
              <p:nvPr/>
            </p:nvSpPr>
            <p:spPr>
              <a:xfrm>
                <a:off x="6273165" y="4475797"/>
                <a:ext cx="53339" cy="33337"/>
              </a:xfrm>
              <a:custGeom>
                <a:avLst/>
                <a:gdLst/>
                <a:ahLst/>
                <a:cxnLst/>
                <a:rect l="l" t="t" r="r" b="b"/>
                <a:pathLst>
                  <a:path w="53339" h="33337" extrusionOk="0">
                    <a:moveTo>
                      <a:pt x="23813" y="0"/>
                    </a:moveTo>
                    <a:cubicBezTo>
                      <a:pt x="16192" y="953"/>
                      <a:pt x="10477" y="3810"/>
                      <a:pt x="6667" y="7620"/>
                    </a:cubicBezTo>
                    <a:cubicBezTo>
                      <a:pt x="1905" y="12383"/>
                      <a:pt x="0" y="17145"/>
                      <a:pt x="0" y="21908"/>
                    </a:cubicBezTo>
                    <a:cubicBezTo>
                      <a:pt x="0" y="25718"/>
                      <a:pt x="1905" y="28575"/>
                      <a:pt x="5715" y="30480"/>
                    </a:cubicBezTo>
                    <a:cubicBezTo>
                      <a:pt x="8572" y="32385"/>
                      <a:pt x="12382" y="33338"/>
                      <a:pt x="17145" y="33338"/>
                    </a:cubicBezTo>
                    <a:cubicBezTo>
                      <a:pt x="22860" y="32385"/>
                      <a:pt x="28575" y="30480"/>
                      <a:pt x="35242" y="26670"/>
                    </a:cubicBezTo>
                    <a:cubicBezTo>
                      <a:pt x="40957" y="22860"/>
                      <a:pt x="46672" y="18097"/>
                      <a:pt x="53340" y="12383"/>
                    </a:cubicBezTo>
                    <a:cubicBezTo>
                      <a:pt x="48577" y="8572"/>
                      <a:pt x="43815" y="4763"/>
                      <a:pt x="39052" y="2858"/>
                    </a:cubicBezTo>
                    <a:cubicBezTo>
                      <a:pt x="33338" y="953"/>
                      <a:pt x="28575" y="0"/>
                      <a:pt x="23813" y="0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90" name="Google Shape;7990;ge48d01fb7f_0_3415"/>
              <p:cNvSpPr/>
              <p:nvPr/>
            </p:nvSpPr>
            <p:spPr>
              <a:xfrm>
                <a:off x="6383654" y="4415790"/>
                <a:ext cx="75247" cy="88024"/>
              </a:xfrm>
              <a:custGeom>
                <a:avLst/>
                <a:gdLst/>
                <a:ahLst/>
                <a:cxnLst/>
                <a:rect l="l" t="t" r="r" b="b"/>
                <a:pathLst>
                  <a:path w="75247" h="88024" extrusionOk="0">
                    <a:moveTo>
                      <a:pt x="39053" y="6667"/>
                    </a:moveTo>
                    <a:lnTo>
                      <a:pt x="44767" y="35242"/>
                    </a:lnTo>
                    <a:lnTo>
                      <a:pt x="7620" y="41910"/>
                    </a:lnTo>
                    <a:cubicBezTo>
                      <a:pt x="4763" y="41910"/>
                      <a:pt x="2858" y="43815"/>
                      <a:pt x="1905" y="45720"/>
                    </a:cubicBezTo>
                    <a:cubicBezTo>
                      <a:pt x="0" y="47625"/>
                      <a:pt x="0" y="49530"/>
                      <a:pt x="0" y="52388"/>
                    </a:cubicBezTo>
                    <a:cubicBezTo>
                      <a:pt x="0" y="54292"/>
                      <a:pt x="1905" y="56197"/>
                      <a:pt x="3810" y="58103"/>
                    </a:cubicBezTo>
                    <a:cubicBezTo>
                      <a:pt x="5715" y="60007"/>
                      <a:pt x="8573" y="60960"/>
                      <a:pt x="11430" y="61913"/>
                    </a:cubicBezTo>
                    <a:cubicBezTo>
                      <a:pt x="13335" y="60007"/>
                      <a:pt x="16192" y="58103"/>
                      <a:pt x="20003" y="56197"/>
                    </a:cubicBezTo>
                    <a:cubicBezTo>
                      <a:pt x="22860" y="55245"/>
                      <a:pt x="27623" y="53340"/>
                      <a:pt x="33338" y="52388"/>
                    </a:cubicBezTo>
                    <a:lnTo>
                      <a:pt x="45720" y="65722"/>
                    </a:lnTo>
                    <a:lnTo>
                      <a:pt x="34290" y="67628"/>
                    </a:lnTo>
                    <a:cubicBezTo>
                      <a:pt x="30480" y="68580"/>
                      <a:pt x="26670" y="70485"/>
                      <a:pt x="23813" y="72390"/>
                    </a:cubicBezTo>
                    <a:cubicBezTo>
                      <a:pt x="20955" y="75247"/>
                      <a:pt x="20003" y="78105"/>
                      <a:pt x="20955" y="80963"/>
                    </a:cubicBezTo>
                    <a:cubicBezTo>
                      <a:pt x="21908" y="83820"/>
                      <a:pt x="22860" y="85725"/>
                      <a:pt x="25717" y="86678"/>
                    </a:cubicBezTo>
                    <a:cubicBezTo>
                      <a:pt x="28575" y="87630"/>
                      <a:pt x="32385" y="88582"/>
                      <a:pt x="35242" y="87630"/>
                    </a:cubicBezTo>
                    <a:cubicBezTo>
                      <a:pt x="43815" y="85725"/>
                      <a:pt x="52388" y="81915"/>
                      <a:pt x="59055" y="75247"/>
                    </a:cubicBezTo>
                    <a:cubicBezTo>
                      <a:pt x="66675" y="68580"/>
                      <a:pt x="71438" y="60007"/>
                      <a:pt x="75248" y="49530"/>
                    </a:cubicBezTo>
                    <a:lnTo>
                      <a:pt x="65723" y="0"/>
                    </a:lnTo>
                    <a:lnTo>
                      <a:pt x="39053" y="6667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91" name="Google Shape;7991;ge48d01fb7f_0_3415"/>
              <p:cNvSpPr/>
              <p:nvPr/>
            </p:nvSpPr>
            <p:spPr>
              <a:xfrm>
                <a:off x="4910701" y="3818108"/>
                <a:ext cx="2376312" cy="776751"/>
              </a:xfrm>
              <a:custGeom>
                <a:avLst/>
                <a:gdLst/>
                <a:ahLst/>
                <a:cxnLst/>
                <a:rect l="l" t="t" r="r" b="b"/>
                <a:pathLst>
                  <a:path w="2376312" h="776751" extrusionOk="0">
                    <a:moveTo>
                      <a:pt x="2324489" y="401466"/>
                    </a:moveTo>
                    <a:cubicBezTo>
                      <a:pt x="2315916" y="384321"/>
                      <a:pt x="2307344" y="367176"/>
                      <a:pt x="2299724" y="350031"/>
                    </a:cubicBezTo>
                    <a:cubicBezTo>
                      <a:pt x="2316869" y="337649"/>
                      <a:pt x="2332109" y="325266"/>
                      <a:pt x="2348301" y="310979"/>
                    </a:cubicBezTo>
                    <a:cubicBezTo>
                      <a:pt x="2399736" y="264306"/>
                      <a:pt x="2369256" y="202394"/>
                      <a:pt x="2344491" y="152864"/>
                    </a:cubicBezTo>
                    <a:lnTo>
                      <a:pt x="2339729" y="142386"/>
                    </a:lnTo>
                    <a:cubicBezTo>
                      <a:pt x="2327346" y="116669"/>
                      <a:pt x="2329251" y="90951"/>
                      <a:pt x="2331156" y="69044"/>
                    </a:cubicBezTo>
                    <a:cubicBezTo>
                      <a:pt x="2333061" y="48089"/>
                      <a:pt x="2334966" y="28086"/>
                      <a:pt x="2321631" y="14751"/>
                    </a:cubicBezTo>
                    <a:cubicBezTo>
                      <a:pt x="2310201" y="2369"/>
                      <a:pt x="2288294" y="-1441"/>
                      <a:pt x="2253051" y="464"/>
                    </a:cubicBezTo>
                    <a:lnTo>
                      <a:pt x="2253051" y="464"/>
                    </a:lnTo>
                    <a:cubicBezTo>
                      <a:pt x="2253051" y="464"/>
                      <a:pt x="2252099" y="464"/>
                      <a:pt x="2252099" y="464"/>
                    </a:cubicBezTo>
                    <a:cubicBezTo>
                      <a:pt x="2175899" y="5226"/>
                      <a:pt x="2128274" y="68091"/>
                      <a:pt x="2118749" y="177629"/>
                    </a:cubicBezTo>
                    <a:cubicBezTo>
                      <a:pt x="2112081" y="180486"/>
                      <a:pt x="2106366" y="184296"/>
                      <a:pt x="2099699" y="187154"/>
                    </a:cubicBezTo>
                    <a:cubicBezTo>
                      <a:pt x="2052074" y="209061"/>
                      <a:pt x="1995876" y="226206"/>
                      <a:pt x="1943489" y="239541"/>
                    </a:cubicBezTo>
                    <a:lnTo>
                      <a:pt x="1943489" y="239541"/>
                    </a:lnTo>
                    <a:cubicBezTo>
                      <a:pt x="1932059" y="242399"/>
                      <a:pt x="1923486" y="244304"/>
                      <a:pt x="1915866" y="246209"/>
                    </a:cubicBezTo>
                    <a:cubicBezTo>
                      <a:pt x="1915866" y="246209"/>
                      <a:pt x="1915866" y="246209"/>
                      <a:pt x="1914914" y="246209"/>
                    </a:cubicBezTo>
                    <a:lnTo>
                      <a:pt x="1914914" y="246209"/>
                    </a:lnTo>
                    <a:cubicBezTo>
                      <a:pt x="1906341" y="249066"/>
                      <a:pt x="1900626" y="250971"/>
                      <a:pt x="1896816" y="253829"/>
                    </a:cubicBezTo>
                    <a:cubicBezTo>
                      <a:pt x="1866336" y="272879"/>
                      <a:pt x="1887291" y="351936"/>
                      <a:pt x="1896816" y="381464"/>
                    </a:cubicBezTo>
                    <a:cubicBezTo>
                      <a:pt x="1760609" y="478619"/>
                      <a:pt x="1504386" y="540531"/>
                      <a:pt x="1219589" y="540531"/>
                    </a:cubicBezTo>
                    <a:cubicBezTo>
                      <a:pt x="1209111" y="540531"/>
                      <a:pt x="1199586" y="540531"/>
                      <a:pt x="1189109" y="540531"/>
                    </a:cubicBezTo>
                    <a:lnTo>
                      <a:pt x="1189109" y="540531"/>
                    </a:lnTo>
                    <a:cubicBezTo>
                      <a:pt x="1189109" y="540531"/>
                      <a:pt x="1189109" y="540531"/>
                      <a:pt x="1188156" y="540531"/>
                    </a:cubicBezTo>
                    <a:cubicBezTo>
                      <a:pt x="1188156" y="540531"/>
                      <a:pt x="1188156" y="540531"/>
                      <a:pt x="1187204" y="540531"/>
                    </a:cubicBezTo>
                    <a:lnTo>
                      <a:pt x="1187204" y="540531"/>
                    </a:lnTo>
                    <a:cubicBezTo>
                      <a:pt x="1176726" y="540531"/>
                      <a:pt x="1167201" y="540531"/>
                      <a:pt x="1156724" y="540531"/>
                    </a:cubicBezTo>
                    <a:cubicBezTo>
                      <a:pt x="871926" y="540531"/>
                      <a:pt x="615704" y="479571"/>
                      <a:pt x="479496" y="381464"/>
                    </a:cubicBezTo>
                    <a:cubicBezTo>
                      <a:pt x="489021" y="351936"/>
                      <a:pt x="509976" y="272879"/>
                      <a:pt x="479496" y="253829"/>
                    </a:cubicBezTo>
                    <a:cubicBezTo>
                      <a:pt x="475686" y="250971"/>
                      <a:pt x="469019" y="249066"/>
                      <a:pt x="461399" y="246209"/>
                    </a:cubicBezTo>
                    <a:lnTo>
                      <a:pt x="461399" y="246209"/>
                    </a:lnTo>
                    <a:cubicBezTo>
                      <a:pt x="461399" y="246209"/>
                      <a:pt x="461399" y="246209"/>
                      <a:pt x="460446" y="246209"/>
                    </a:cubicBezTo>
                    <a:cubicBezTo>
                      <a:pt x="452826" y="244304"/>
                      <a:pt x="444254" y="241446"/>
                      <a:pt x="432824" y="239541"/>
                    </a:cubicBezTo>
                    <a:lnTo>
                      <a:pt x="432824" y="239541"/>
                    </a:lnTo>
                    <a:cubicBezTo>
                      <a:pt x="379484" y="226206"/>
                      <a:pt x="323286" y="208109"/>
                      <a:pt x="276614" y="187154"/>
                    </a:cubicBezTo>
                    <a:cubicBezTo>
                      <a:pt x="269946" y="184296"/>
                      <a:pt x="263279" y="181439"/>
                      <a:pt x="257564" y="177629"/>
                    </a:cubicBezTo>
                    <a:cubicBezTo>
                      <a:pt x="248039" y="68091"/>
                      <a:pt x="200414" y="6179"/>
                      <a:pt x="124214" y="464"/>
                    </a:cubicBezTo>
                    <a:cubicBezTo>
                      <a:pt x="124214" y="464"/>
                      <a:pt x="123261" y="464"/>
                      <a:pt x="123261" y="464"/>
                    </a:cubicBezTo>
                    <a:lnTo>
                      <a:pt x="123261" y="464"/>
                    </a:lnTo>
                    <a:cubicBezTo>
                      <a:pt x="87066" y="-1441"/>
                      <a:pt x="66111" y="3321"/>
                      <a:pt x="54681" y="14751"/>
                    </a:cubicBezTo>
                    <a:cubicBezTo>
                      <a:pt x="41346" y="28086"/>
                      <a:pt x="43251" y="48089"/>
                      <a:pt x="45156" y="69044"/>
                    </a:cubicBezTo>
                    <a:cubicBezTo>
                      <a:pt x="47061" y="91904"/>
                      <a:pt x="49919" y="116669"/>
                      <a:pt x="36584" y="142386"/>
                    </a:cubicBezTo>
                    <a:lnTo>
                      <a:pt x="31821" y="152864"/>
                    </a:lnTo>
                    <a:cubicBezTo>
                      <a:pt x="7056" y="202394"/>
                      <a:pt x="-23424" y="264306"/>
                      <a:pt x="28011" y="310979"/>
                    </a:cubicBezTo>
                    <a:cubicBezTo>
                      <a:pt x="43251" y="325266"/>
                      <a:pt x="59444" y="338601"/>
                      <a:pt x="76589" y="350031"/>
                    </a:cubicBezTo>
                    <a:cubicBezTo>
                      <a:pt x="69921" y="367176"/>
                      <a:pt x="60396" y="385274"/>
                      <a:pt x="51824" y="401466"/>
                    </a:cubicBezTo>
                    <a:cubicBezTo>
                      <a:pt x="36584" y="430041"/>
                      <a:pt x="21344" y="460521"/>
                      <a:pt x="13724" y="493859"/>
                    </a:cubicBezTo>
                    <a:cubicBezTo>
                      <a:pt x="10866" y="506241"/>
                      <a:pt x="4199" y="609111"/>
                      <a:pt x="25154" y="616731"/>
                    </a:cubicBezTo>
                    <a:cubicBezTo>
                      <a:pt x="28964" y="617684"/>
                      <a:pt x="36584" y="618636"/>
                      <a:pt x="42299" y="606254"/>
                    </a:cubicBezTo>
                    <a:cubicBezTo>
                      <a:pt x="64206" y="562439"/>
                      <a:pt x="100401" y="516719"/>
                      <a:pt x="123261" y="515766"/>
                    </a:cubicBezTo>
                    <a:cubicBezTo>
                      <a:pt x="127071" y="515766"/>
                      <a:pt x="133739" y="516719"/>
                      <a:pt x="140406" y="526244"/>
                    </a:cubicBezTo>
                    <a:cubicBezTo>
                      <a:pt x="146121" y="534816"/>
                      <a:pt x="150884" y="548151"/>
                      <a:pt x="155646" y="557676"/>
                    </a:cubicBezTo>
                    <a:cubicBezTo>
                      <a:pt x="162314" y="573869"/>
                      <a:pt x="165171" y="581489"/>
                      <a:pt x="173744" y="579584"/>
                    </a:cubicBezTo>
                    <a:cubicBezTo>
                      <a:pt x="182316" y="577679"/>
                      <a:pt x="182316" y="568154"/>
                      <a:pt x="182316" y="560534"/>
                    </a:cubicBezTo>
                    <a:cubicBezTo>
                      <a:pt x="182316" y="511004"/>
                      <a:pt x="196604" y="463379"/>
                      <a:pt x="211844" y="419564"/>
                    </a:cubicBezTo>
                    <a:cubicBezTo>
                      <a:pt x="247086" y="432899"/>
                      <a:pt x="281376" y="442424"/>
                      <a:pt x="315666" y="451949"/>
                    </a:cubicBezTo>
                    <a:cubicBezTo>
                      <a:pt x="316619" y="451949"/>
                      <a:pt x="317571" y="452901"/>
                      <a:pt x="318524" y="452901"/>
                    </a:cubicBezTo>
                    <a:lnTo>
                      <a:pt x="315666" y="455759"/>
                    </a:lnTo>
                    <a:cubicBezTo>
                      <a:pt x="305189" y="467189"/>
                      <a:pt x="289949" y="481476"/>
                      <a:pt x="289949" y="481476"/>
                    </a:cubicBezTo>
                    <a:cubicBezTo>
                      <a:pt x="279471" y="492906"/>
                      <a:pt x="273756" y="507194"/>
                      <a:pt x="275661" y="520529"/>
                    </a:cubicBezTo>
                    <a:cubicBezTo>
                      <a:pt x="276614" y="533864"/>
                      <a:pt x="284234" y="545294"/>
                      <a:pt x="296616" y="553866"/>
                    </a:cubicBezTo>
                    <a:cubicBezTo>
                      <a:pt x="492831" y="693884"/>
                      <a:pt x="814776" y="776751"/>
                      <a:pt x="1157676" y="776751"/>
                    </a:cubicBezTo>
                    <a:cubicBezTo>
                      <a:pt x="1167201" y="776751"/>
                      <a:pt x="1177679" y="776751"/>
                      <a:pt x="1189109" y="776751"/>
                    </a:cubicBezTo>
                    <a:cubicBezTo>
                      <a:pt x="1199586" y="776751"/>
                      <a:pt x="1210064" y="776751"/>
                      <a:pt x="1220541" y="776751"/>
                    </a:cubicBezTo>
                    <a:cubicBezTo>
                      <a:pt x="1563441" y="776751"/>
                      <a:pt x="1885386" y="692931"/>
                      <a:pt x="2081601" y="553866"/>
                    </a:cubicBezTo>
                    <a:cubicBezTo>
                      <a:pt x="2093984" y="545294"/>
                      <a:pt x="2100651" y="532911"/>
                      <a:pt x="2102556" y="520529"/>
                    </a:cubicBezTo>
                    <a:cubicBezTo>
                      <a:pt x="2103509" y="507194"/>
                      <a:pt x="2098746" y="492906"/>
                      <a:pt x="2088269" y="481476"/>
                    </a:cubicBezTo>
                    <a:cubicBezTo>
                      <a:pt x="2088269" y="481476"/>
                      <a:pt x="2073029" y="467189"/>
                      <a:pt x="2062551" y="455759"/>
                    </a:cubicBezTo>
                    <a:lnTo>
                      <a:pt x="2059694" y="452901"/>
                    </a:lnTo>
                    <a:cubicBezTo>
                      <a:pt x="2060646" y="452901"/>
                      <a:pt x="2061599" y="451949"/>
                      <a:pt x="2062551" y="451949"/>
                    </a:cubicBezTo>
                    <a:cubicBezTo>
                      <a:pt x="2096841" y="442424"/>
                      <a:pt x="2132084" y="431946"/>
                      <a:pt x="2166374" y="419564"/>
                    </a:cubicBezTo>
                    <a:cubicBezTo>
                      <a:pt x="2181614" y="463379"/>
                      <a:pt x="2195901" y="511004"/>
                      <a:pt x="2195901" y="560534"/>
                    </a:cubicBezTo>
                    <a:cubicBezTo>
                      <a:pt x="2195901" y="568154"/>
                      <a:pt x="2195901" y="577679"/>
                      <a:pt x="2204474" y="579584"/>
                    </a:cubicBezTo>
                    <a:cubicBezTo>
                      <a:pt x="2213046" y="581489"/>
                      <a:pt x="2215904" y="573869"/>
                      <a:pt x="2222571" y="557676"/>
                    </a:cubicBezTo>
                    <a:cubicBezTo>
                      <a:pt x="2226381" y="547199"/>
                      <a:pt x="2232096" y="534816"/>
                      <a:pt x="2237811" y="526244"/>
                    </a:cubicBezTo>
                    <a:cubicBezTo>
                      <a:pt x="2244479" y="516719"/>
                      <a:pt x="2250194" y="515766"/>
                      <a:pt x="2254956" y="515766"/>
                    </a:cubicBezTo>
                    <a:cubicBezTo>
                      <a:pt x="2277816" y="516719"/>
                      <a:pt x="2314011" y="563391"/>
                      <a:pt x="2335919" y="606254"/>
                    </a:cubicBezTo>
                    <a:cubicBezTo>
                      <a:pt x="2341634" y="618636"/>
                      <a:pt x="2349254" y="617684"/>
                      <a:pt x="2353064" y="616731"/>
                    </a:cubicBezTo>
                    <a:cubicBezTo>
                      <a:pt x="2374019" y="609111"/>
                      <a:pt x="2367351" y="506241"/>
                      <a:pt x="2364494" y="493859"/>
                    </a:cubicBezTo>
                    <a:cubicBezTo>
                      <a:pt x="2354969" y="459569"/>
                      <a:pt x="2339729" y="430041"/>
                      <a:pt x="2324489" y="401466"/>
                    </a:cubicBezTo>
                    <a:close/>
                    <a:moveTo>
                      <a:pt x="165171" y="538626"/>
                    </a:moveTo>
                    <a:cubicBezTo>
                      <a:pt x="162314" y="531006"/>
                      <a:pt x="158504" y="523386"/>
                      <a:pt x="153741" y="516719"/>
                    </a:cubicBezTo>
                    <a:cubicBezTo>
                      <a:pt x="143264" y="500526"/>
                      <a:pt x="130881" y="497669"/>
                      <a:pt x="121356" y="498621"/>
                    </a:cubicBezTo>
                    <a:cubicBezTo>
                      <a:pt x="87066" y="500526"/>
                      <a:pt x="48966" y="554819"/>
                      <a:pt x="29916" y="591966"/>
                    </a:cubicBezTo>
                    <a:cubicBezTo>
                      <a:pt x="26106" y="568154"/>
                      <a:pt x="26106" y="515766"/>
                      <a:pt x="29916" y="497669"/>
                    </a:cubicBezTo>
                    <a:cubicBezTo>
                      <a:pt x="37536" y="466236"/>
                      <a:pt x="51824" y="437661"/>
                      <a:pt x="67064" y="409086"/>
                    </a:cubicBezTo>
                    <a:cubicBezTo>
                      <a:pt x="75636" y="392894"/>
                      <a:pt x="84209" y="376701"/>
                      <a:pt x="90876" y="359556"/>
                    </a:cubicBezTo>
                    <a:cubicBezTo>
                      <a:pt x="122309" y="380511"/>
                      <a:pt x="156599" y="398609"/>
                      <a:pt x="194699" y="413849"/>
                    </a:cubicBezTo>
                    <a:cubicBezTo>
                      <a:pt x="181364" y="452901"/>
                      <a:pt x="168029" y="494811"/>
                      <a:pt x="165171" y="538626"/>
                    </a:cubicBezTo>
                    <a:close/>
                    <a:moveTo>
                      <a:pt x="103259" y="26181"/>
                    </a:moveTo>
                    <a:cubicBezTo>
                      <a:pt x="104211" y="23324"/>
                      <a:pt x="105164" y="16656"/>
                      <a:pt x="123261" y="16656"/>
                    </a:cubicBezTo>
                    <a:cubicBezTo>
                      <a:pt x="203271" y="22371"/>
                      <a:pt x="230894" y="97619"/>
                      <a:pt x="239466" y="166199"/>
                    </a:cubicBezTo>
                    <a:cubicBezTo>
                      <a:pt x="148979" y="115716"/>
                      <a:pt x="97544" y="50946"/>
                      <a:pt x="103259" y="26181"/>
                    </a:cubicBezTo>
                    <a:close/>
                    <a:moveTo>
                      <a:pt x="469019" y="345269"/>
                    </a:moveTo>
                    <a:cubicBezTo>
                      <a:pt x="467114" y="351936"/>
                      <a:pt x="465209" y="357651"/>
                      <a:pt x="464256" y="364319"/>
                    </a:cubicBezTo>
                    <a:cubicBezTo>
                      <a:pt x="462351" y="363366"/>
                      <a:pt x="461399" y="362414"/>
                      <a:pt x="459494" y="360509"/>
                    </a:cubicBezTo>
                    <a:cubicBezTo>
                      <a:pt x="441396" y="346221"/>
                      <a:pt x="431871" y="336696"/>
                      <a:pt x="435681" y="324314"/>
                    </a:cubicBezTo>
                    <a:cubicBezTo>
                      <a:pt x="438539" y="314789"/>
                      <a:pt x="444254" y="312884"/>
                      <a:pt x="452826" y="312884"/>
                    </a:cubicBezTo>
                    <a:cubicBezTo>
                      <a:pt x="456636" y="312884"/>
                      <a:pt x="460446" y="312884"/>
                      <a:pt x="465209" y="313836"/>
                    </a:cubicBezTo>
                    <a:cubicBezTo>
                      <a:pt x="469019" y="313836"/>
                      <a:pt x="471876" y="314789"/>
                      <a:pt x="475686" y="314789"/>
                    </a:cubicBezTo>
                    <a:moveTo>
                      <a:pt x="565221" y="589109"/>
                    </a:moveTo>
                    <a:cubicBezTo>
                      <a:pt x="560459" y="578631"/>
                      <a:pt x="559506" y="571011"/>
                      <a:pt x="561411" y="565296"/>
                    </a:cubicBezTo>
                    <a:cubicBezTo>
                      <a:pt x="561411" y="564344"/>
                      <a:pt x="563316" y="563391"/>
                      <a:pt x="564269" y="563391"/>
                    </a:cubicBezTo>
                    <a:cubicBezTo>
                      <a:pt x="566174" y="563391"/>
                      <a:pt x="568079" y="563391"/>
                      <a:pt x="569984" y="563391"/>
                    </a:cubicBezTo>
                    <a:lnTo>
                      <a:pt x="580461" y="567201"/>
                    </a:lnTo>
                    <a:lnTo>
                      <a:pt x="591891" y="531959"/>
                    </a:lnTo>
                    <a:lnTo>
                      <a:pt x="572841" y="525291"/>
                    </a:lnTo>
                    <a:lnTo>
                      <a:pt x="572841" y="526244"/>
                    </a:lnTo>
                    <a:lnTo>
                      <a:pt x="553791" y="518624"/>
                    </a:lnTo>
                    <a:lnTo>
                      <a:pt x="512834" y="615779"/>
                    </a:lnTo>
                    <a:lnTo>
                      <a:pt x="499499" y="597681"/>
                    </a:lnTo>
                    <a:lnTo>
                      <a:pt x="513786" y="564344"/>
                    </a:lnTo>
                    <a:cubicBezTo>
                      <a:pt x="511881" y="565296"/>
                      <a:pt x="509976" y="566249"/>
                      <a:pt x="507119" y="566249"/>
                    </a:cubicBezTo>
                    <a:cubicBezTo>
                      <a:pt x="505214" y="566249"/>
                      <a:pt x="503309" y="566249"/>
                      <a:pt x="501404" y="565296"/>
                    </a:cubicBezTo>
                    <a:cubicBezTo>
                      <a:pt x="499499" y="564344"/>
                      <a:pt x="498546" y="563391"/>
                      <a:pt x="496641" y="561486"/>
                    </a:cubicBezTo>
                    <a:cubicBezTo>
                      <a:pt x="494736" y="559581"/>
                      <a:pt x="492831" y="557676"/>
                      <a:pt x="491879" y="554819"/>
                    </a:cubicBezTo>
                    <a:cubicBezTo>
                      <a:pt x="491879" y="558629"/>
                      <a:pt x="490926" y="561486"/>
                      <a:pt x="489974" y="564344"/>
                    </a:cubicBezTo>
                    <a:cubicBezTo>
                      <a:pt x="487116" y="571011"/>
                      <a:pt x="482354" y="575774"/>
                      <a:pt x="475686" y="577679"/>
                    </a:cubicBezTo>
                    <a:cubicBezTo>
                      <a:pt x="469019" y="580536"/>
                      <a:pt x="463304" y="580536"/>
                      <a:pt x="456636" y="577679"/>
                    </a:cubicBezTo>
                    <a:cubicBezTo>
                      <a:pt x="447111" y="573869"/>
                      <a:pt x="440444" y="565296"/>
                      <a:pt x="435681" y="551961"/>
                    </a:cubicBezTo>
                    <a:cubicBezTo>
                      <a:pt x="430919" y="538626"/>
                      <a:pt x="429014" y="522434"/>
                      <a:pt x="429966" y="504336"/>
                    </a:cubicBezTo>
                    <a:lnTo>
                      <a:pt x="436634" y="503384"/>
                    </a:lnTo>
                    <a:cubicBezTo>
                      <a:pt x="435681" y="515766"/>
                      <a:pt x="438539" y="527196"/>
                      <a:pt x="442349" y="536721"/>
                    </a:cubicBezTo>
                    <a:cubicBezTo>
                      <a:pt x="446159" y="546246"/>
                      <a:pt x="452826" y="552914"/>
                      <a:pt x="460446" y="555771"/>
                    </a:cubicBezTo>
                    <a:cubicBezTo>
                      <a:pt x="465209" y="557676"/>
                      <a:pt x="469019" y="557676"/>
                      <a:pt x="473781" y="556724"/>
                    </a:cubicBezTo>
                    <a:cubicBezTo>
                      <a:pt x="478544" y="554819"/>
                      <a:pt x="481401" y="551961"/>
                      <a:pt x="483306" y="548151"/>
                    </a:cubicBezTo>
                    <a:cubicBezTo>
                      <a:pt x="484259" y="546246"/>
                      <a:pt x="484259" y="543389"/>
                      <a:pt x="484259" y="540531"/>
                    </a:cubicBezTo>
                    <a:cubicBezTo>
                      <a:pt x="484259" y="537674"/>
                      <a:pt x="483306" y="534816"/>
                      <a:pt x="482354" y="532911"/>
                    </a:cubicBezTo>
                    <a:cubicBezTo>
                      <a:pt x="476639" y="533864"/>
                      <a:pt x="469019" y="532911"/>
                      <a:pt x="459494" y="531006"/>
                    </a:cubicBezTo>
                    <a:lnTo>
                      <a:pt x="457589" y="511004"/>
                    </a:lnTo>
                    <a:cubicBezTo>
                      <a:pt x="465209" y="513861"/>
                      <a:pt x="472829" y="514814"/>
                      <a:pt x="480449" y="513861"/>
                    </a:cubicBezTo>
                    <a:cubicBezTo>
                      <a:pt x="487116" y="512909"/>
                      <a:pt x="491879" y="509099"/>
                      <a:pt x="494736" y="504336"/>
                    </a:cubicBezTo>
                    <a:cubicBezTo>
                      <a:pt x="495689" y="501479"/>
                      <a:pt x="495689" y="499574"/>
                      <a:pt x="494736" y="496716"/>
                    </a:cubicBezTo>
                    <a:cubicBezTo>
                      <a:pt x="493784" y="493859"/>
                      <a:pt x="491879" y="492906"/>
                      <a:pt x="489974" y="491954"/>
                    </a:cubicBezTo>
                    <a:cubicBezTo>
                      <a:pt x="484259" y="490049"/>
                      <a:pt x="478544" y="488144"/>
                      <a:pt x="472829" y="488144"/>
                    </a:cubicBezTo>
                    <a:cubicBezTo>
                      <a:pt x="467114" y="488144"/>
                      <a:pt x="461399" y="489096"/>
                      <a:pt x="456636" y="491954"/>
                    </a:cubicBezTo>
                    <a:lnTo>
                      <a:pt x="451874" y="471951"/>
                    </a:lnTo>
                    <a:cubicBezTo>
                      <a:pt x="456636" y="470046"/>
                      <a:pt x="462351" y="469094"/>
                      <a:pt x="468066" y="469094"/>
                    </a:cubicBezTo>
                    <a:cubicBezTo>
                      <a:pt x="473781" y="469094"/>
                      <a:pt x="479496" y="470999"/>
                      <a:pt x="486164" y="472904"/>
                    </a:cubicBezTo>
                    <a:cubicBezTo>
                      <a:pt x="491879" y="475761"/>
                      <a:pt x="497594" y="482429"/>
                      <a:pt x="501404" y="493859"/>
                    </a:cubicBezTo>
                    <a:cubicBezTo>
                      <a:pt x="505214" y="505289"/>
                      <a:pt x="506166" y="513861"/>
                      <a:pt x="504261" y="519576"/>
                    </a:cubicBezTo>
                    <a:cubicBezTo>
                      <a:pt x="503309" y="522434"/>
                      <a:pt x="501404" y="525291"/>
                      <a:pt x="498546" y="527196"/>
                    </a:cubicBezTo>
                    <a:cubicBezTo>
                      <a:pt x="495689" y="529101"/>
                      <a:pt x="492831" y="531006"/>
                      <a:pt x="489021" y="531959"/>
                    </a:cubicBezTo>
                    <a:cubicBezTo>
                      <a:pt x="490926" y="534816"/>
                      <a:pt x="491879" y="538626"/>
                      <a:pt x="492831" y="544341"/>
                    </a:cubicBezTo>
                    <a:cubicBezTo>
                      <a:pt x="494736" y="546246"/>
                      <a:pt x="497594" y="548151"/>
                      <a:pt x="500451" y="549104"/>
                    </a:cubicBezTo>
                    <a:cubicBezTo>
                      <a:pt x="504261" y="551009"/>
                      <a:pt x="508071" y="551009"/>
                      <a:pt x="511881" y="551009"/>
                    </a:cubicBezTo>
                    <a:cubicBezTo>
                      <a:pt x="515691" y="550056"/>
                      <a:pt x="519501" y="549104"/>
                      <a:pt x="522359" y="546246"/>
                    </a:cubicBezTo>
                    <a:lnTo>
                      <a:pt x="536646" y="511004"/>
                    </a:lnTo>
                    <a:lnTo>
                      <a:pt x="521406" y="504336"/>
                    </a:lnTo>
                    <a:lnTo>
                      <a:pt x="515691" y="486239"/>
                    </a:lnTo>
                    <a:lnTo>
                      <a:pt x="568079" y="508146"/>
                    </a:lnTo>
                    <a:lnTo>
                      <a:pt x="675711" y="544341"/>
                    </a:lnTo>
                    <a:lnTo>
                      <a:pt x="675711" y="545294"/>
                    </a:lnTo>
                    <a:lnTo>
                      <a:pt x="782391" y="573869"/>
                    </a:lnTo>
                    <a:lnTo>
                      <a:pt x="789059" y="590061"/>
                    </a:lnTo>
                    <a:lnTo>
                      <a:pt x="769056" y="585299"/>
                    </a:lnTo>
                    <a:lnTo>
                      <a:pt x="742386" y="686264"/>
                    </a:lnTo>
                    <a:lnTo>
                      <a:pt x="727146" y="670071"/>
                    </a:lnTo>
                    <a:lnTo>
                      <a:pt x="741434" y="616731"/>
                    </a:lnTo>
                    <a:lnTo>
                      <a:pt x="706191" y="607206"/>
                    </a:lnTo>
                    <a:cubicBezTo>
                      <a:pt x="703334" y="606254"/>
                      <a:pt x="700476" y="607206"/>
                      <a:pt x="697619" y="609111"/>
                    </a:cubicBezTo>
                    <a:cubicBezTo>
                      <a:pt x="694761" y="611969"/>
                      <a:pt x="692856" y="614826"/>
                      <a:pt x="691904" y="619589"/>
                    </a:cubicBezTo>
                    <a:cubicBezTo>
                      <a:pt x="689999" y="627209"/>
                      <a:pt x="689999" y="634829"/>
                      <a:pt x="691904" y="643401"/>
                    </a:cubicBezTo>
                    <a:cubicBezTo>
                      <a:pt x="693809" y="651974"/>
                      <a:pt x="697619" y="659594"/>
                      <a:pt x="702381" y="667214"/>
                    </a:cubicBezTo>
                    <a:lnTo>
                      <a:pt x="693809" y="671024"/>
                    </a:lnTo>
                    <a:cubicBezTo>
                      <a:pt x="686189" y="656736"/>
                      <a:pt x="680474" y="644354"/>
                      <a:pt x="677616" y="633876"/>
                    </a:cubicBezTo>
                    <a:cubicBezTo>
                      <a:pt x="673806" y="623399"/>
                      <a:pt x="673806" y="613874"/>
                      <a:pt x="674759" y="608159"/>
                    </a:cubicBezTo>
                    <a:cubicBezTo>
                      <a:pt x="676664" y="601491"/>
                      <a:pt x="680474" y="596729"/>
                      <a:pt x="685236" y="592919"/>
                    </a:cubicBezTo>
                    <a:cubicBezTo>
                      <a:pt x="690951" y="589109"/>
                      <a:pt x="695714" y="588156"/>
                      <a:pt x="701429" y="590061"/>
                    </a:cubicBezTo>
                    <a:lnTo>
                      <a:pt x="745244" y="601491"/>
                    </a:lnTo>
                    <a:lnTo>
                      <a:pt x="750959" y="580536"/>
                    </a:lnTo>
                    <a:lnTo>
                      <a:pt x="681426" y="562439"/>
                    </a:lnTo>
                    <a:lnTo>
                      <a:pt x="681426" y="562439"/>
                    </a:lnTo>
                    <a:lnTo>
                      <a:pt x="678569" y="561486"/>
                    </a:lnTo>
                    <a:lnTo>
                      <a:pt x="677616" y="561486"/>
                    </a:lnTo>
                    <a:lnTo>
                      <a:pt x="677616" y="561486"/>
                    </a:lnTo>
                    <a:lnTo>
                      <a:pt x="662376" y="556724"/>
                    </a:lnTo>
                    <a:lnTo>
                      <a:pt x="632849" y="645306"/>
                    </a:lnTo>
                    <a:lnTo>
                      <a:pt x="634754" y="646259"/>
                    </a:lnTo>
                    <a:lnTo>
                      <a:pt x="640469" y="661499"/>
                    </a:lnTo>
                    <a:lnTo>
                      <a:pt x="623324" y="656736"/>
                    </a:lnTo>
                    <a:cubicBezTo>
                      <a:pt x="619514" y="655784"/>
                      <a:pt x="614751" y="655784"/>
                      <a:pt x="610941" y="658641"/>
                    </a:cubicBezTo>
                    <a:cubicBezTo>
                      <a:pt x="607131" y="661499"/>
                      <a:pt x="604274" y="665309"/>
                      <a:pt x="603321" y="670071"/>
                    </a:cubicBezTo>
                    <a:cubicBezTo>
                      <a:pt x="602369" y="672929"/>
                      <a:pt x="602369" y="675786"/>
                      <a:pt x="604274" y="679596"/>
                    </a:cubicBezTo>
                    <a:cubicBezTo>
                      <a:pt x="606179" y="682454"/>
                      <a:pt x="608084" y="684359"/>
                      <a:pt x="610941" y="685311"/>
                    </a:cubicBezTo>
                    <a:cubicBezTo>
                      <a:pt x="615704" y="686264"/>
                      <a:pt x="620466" y="687216"/>
                      <a:pt x="625229" y="686264"/>
                    </a:cubicBezTo>
                    <a:cubicBezTo>
                      <a:pt x="630944" y="685311"/>
                      <a:pt x="635706" y="684359"/>
                      <a:pt x="640469" y="681501"/>
                    </a:cubicBezTo>
                    <a:lnTo>
                      <a:pt x="647136" y="698646"/>
                    </a:lnTo>
                    <a:cubicBezTo>
                      <a:pt x="642374" y="700551"/>
                      <a:pt x="637611" y="701504"/>
                      <a:pt x="631896" y="701504"/>
                    </a:cubicBezTo>
                    <a:cubicBezTo>
                      <a:pt x="626181" y="701504"/>
                      <a:pt x="620466" y="700551"/>
                      <a:pt x="613799" y="698646"/>
                    </a:cubicBezTo>
                    <a:cubicBezTo>
                      <a:pt x="607131" y="696741"/>
                      <a:pt x="602369" y="691026"/>
                      <a:pt x="598559" y="681501"/>
                    </a:cubicBezTo>
                    <a:cubicBezTo>
                      <a:pt x="594749" y="671976"/>
                      <a:pt x="593796" y="663404"/>
                      <a:pt x="595701" y="655784"/>
                    </a:cubicBezTo>
                    <a:cubicBezTo>
                      <a:pt x="597606" y="650069"/>
                      <a:pt x="600464" y="646259"/>
                      <a:pt x="606179" y="643401"/>
                    </a:cubicBezTo>
                    <a:cubicBezTo>
                      <a:pt x="609036" y="641496"/>
                      <a:pt x="612846" y="641496"/>
                      <a:pt x="616656" y="641496"/>
                    </a:cubicBezTo>
                    <a:lnTo>
                      <a:pt x="613799" y="638639"/>
                    </a:lnTo>
                    <a:lnTo>
                      <a:pt x="626181" y="601491"/>
                    </a:lnTo>
                    <a:lnTo>
                      <a:pt x="591891" y="590061"/>
                    </a:lnTo>
                    <a:lnTo>
                      <a:pt x="588081" y="601491"/>
                    </a:lnTo>
                    <a:cubicBezTo>
                      <a:pt x="587129" y="604349"/>
                      <a:pt x="586176" y="606254"/>
                      <a:pt x="584271" y="607206"/>
                    </a:cubicBezTo>
                    <a:cubicBezTo>
                      <a:pt x="582366" y="608159"/>
                      <a:pt x="580461" y="609111"/>
                      <a:pt x="578556" y="608159"/>
                    </a:cubicBezTo>
                    <a:moveTo>
                      <a:pt x="1193871" y="634829"/>
                    </a:moveTo>
                    <a:lnTo>
                      <a:pt x="1191966" y="739604"/>
                    </a:lnTo>
                    <a:lnTo>
                      <a:pt x="1172916" y="727221"/>
                    </a:lnTo>
                    <a:lnTo>
                      <a:pt x="1172916" y="703409"/>
                    </a:lnTo>
                    <a:cubicBezTo>
                      <a:pt x="1168154" y="707219"/>
                      <a:pt x="1163391" y="710076"/>
                      <a:pt x="1158629" y="711981"/>
                    </a:cubicBezTo>
                    <a:cubicBezTo>
                      <a:pt x="1153866" y="713886"/>
                      <a:pt x="1149104" y="714839"/>
                      <a:pt x="1144341" y="714839"/>
                    </a:cubicBezTo>
                    <a:cubicBezTo>
                      <a:pt x="1135769" y="714839"/>
                      <a:pt x="1126244" y="710076"/>
                      <a:pt x="1117671" y="701504"/>
                    </a:cubicBezTo>
                    <a:cubicBezTo>
                      <a:pt x="1109099" y="692931"/>
                      <a:pt x="1104336" y="684359"/>
                      <a:pt x="1104336" y="676739"/>
                    </a:cubicBezTo>
                    <a:cubicBezTo>
                      <a:pt x="1104336" y="670071"/>
                      <a:pt x="1107194" y="664356"/>
                      <a:pt x="1112909" y="659594"/>
                    </a:cubicBezTo>
                    <a:cubicBezTo>
                      <a:pt x="1118624" y="654831"/>
                      <a:pt x="1126244" y="652926"/>
                      <a:pt x="1133864" y="652926"/>
                    </a:cubicBezTo>
                    <a:cubicBezTo>
                      <a:pt x="1141484" y="652926"/>
                      <a:pt x="1148151" y="654831"/>
                      <a:pt x="1154819" y="659594"/>
                    </a:cubicBezTo>
                    <a:cubicBezTo>
                      <a:pt x="1161486" y="663404"/>
                      <a:pt x="1167201" y="669119"/>
                      <a:pt x="1172916" y="676739"/>
                    </a:cubicBezTo>
                    <a:lnTo>
                      <a:pt x="1173869" y="634829"/>
                    </a:lnTo>
                    <a:lnTo>
                      <a:pt x="1095764" y="632924"/>
                    </a:lnTo>
                    <a:lnTo>
                      <a:pt x="1095764" y="631971"/>
                    </a:lnTo>
                    <a:lnTo>
                      <a:pt x="1070999" y="630066"/>
                    </a:lnTo>
                    <a:cubicBezTo>
                      <a:pt x="1076714" y="634829"/>
                      <a:pt x="1080524" y="639591"/>
                      <a:pt x="1083381" y="646259"/>
                    </a:cubicBezTo>
                    <a:cubicBezTo>
                      <a:pt x="1086239" y="652926"/>
                      <a:pt x="1088144" y="658641"/>
                      <a:pt x="1087191" y="665309"/>
                    </a:cubicBezTo>
                    <a:cubicBezTo>
                      <a:pt x="1086239" y="672929"/>
                      <a:pt x="1083381" y="680549"/>
                      <a:pt x="1077666" y="688169"/>
                    </a:cubicBezTo>
                    <a:cubicBezTo>
                      <a:pt x="1071951" y="694836"/>
                      <a:pt x="1065284" y="700551"/>
                      <a:pt x="1056711" y="705314"/>
                    </a:cubicBezTo>
                    <a:lnTo>
                      <a:pt x="1079571" y="735794"/>
                    </a:lnTo>
                    <a:lnTo>
                      <a:pt x="1069094" y="743414"/>
                    </a:lnTo>
                    <a:lnTo>
                      <a:pt x="1049091" y="708171"/>
                    </a:lnTo>
                    <a:cubicBezTo>
                      <a:pt x="1048139" y="709124"/>
                      <a:pt x="1047186" y="709124"/>
                      <a:pt x="1045281" y="709124"/>
                    </a:cubicBezTo>
                    <a:cubicBezTo>
                      <a:pt x="1044329" y="709124"/>
                      <a:pt x="1042424" y="709124"/>
                      <a:pt x="1040519" y="709124"/>
                    </a:cubicBezTo>
                    <a:cubicBezTo>
                      <a:pt x="1036709" y="709124"/>
                      <a:pt x="1031946" y="706266"/>
                      <a:pt x="1028136" y="701504"/>
                    </a:cubicBezTo>
                    <a:cubicBezTo>
                      <a:pt x="1024326" y="696741"/>
                      <a:pt x="1022421" y="691979"/>
                      <a:pt x="1022421" y="688169"/>
                    </a:cubicBezTo>
                    <a:cubicBezTo>
                      <a:pt x="1022421" y="685311"/>
                      <a:pt x="1023374" y="682454"/>
                      <a:pt x="1026231" y="680549"/>
                    </a:cubicBezTo>
                    <a:cubicBezTo>
                      <a:pt x="1028136" y="678644"/>
                      <a:pt x="1030041" y="677691"/>
                      <a:pt x="1032899" y="677691"/>
                    </a:cubicBezTo>
                    <a:cubicBezTo>
                      <a:pt x="1035756" y="677691"/>
                      <a:pt x="1038614" y="678644"/>
                      <a:pt x="1041471" y="680549"/>
                    </a:cubicBezTo>
                    <a:cubicBezTo>
                      <a:pt x="1044329" y="682454"/>
                      <a:pt x="1046234" y="685311"/>
                      <a:pt x="1048139" y="688169"/>
                    </a:cubicBezTo>
                    <a:cubicBezTo>
                      <a:pt x="1050996" y="687216"/>
                      <a:pt x="1054806" y="685311"/>
                      <a:pt x="1057664" y="682454"/>
                    </a:cubicBezTo>
                    <a:cubicBezTo>
                      <a:pt x="1060521" y="679596"/>
                      <a:pt x="1063379" y="675786"/>
                      <a:pt x="1066236" y="671976"/>
                    </a:cubicBezTo>
                    <a:cubicBezTo>
                      <a:pt x="1053854" y="670071"/>
                      <a:pt x="1045281" y="665309"/>
                      <a:pt x="1038614" y="659594"/>
                    </a:cubicBezTo>
                    <a:cubicBezTo>
                      <a:pt x="1031946" y="652926"/>
                      <a:pt x="1028136" y="646259"/>
                      <a:pt x="1029089" y="638639"/>
                    </a:cubicBezTo>
                    <a:cubicBezTo>
                      <a:pt x="1029089" y="636734"/>
                      <a:pt x="1030041" y="634829"/>
                      <a:pt x="1030994" y="632924"/>
                    </a:cubicBezTo>
                    <a:cubicBezTo>
                      <a:pt x="1031946" y="631019"/>
                      <a:pt x="1033851" y="630066"/>
                      <a:pt x="1035756" y="628161"/>
                    </a:cubicBezTo>
                    <a:lnTo>
                      <a:pt x="1023374" y="627209"/>
                    </a:lnTo>
                    <a:lnTo>
                      <a:pt x="1023374" y="628161"/>
                    </a:lnTo>
                    <a:lnTo>
                      <a:pt x="1003371" y="625304"/>
                    </a:lnTo>
                    <a:lnTo>
                      <a:pt x="990036" y="729126"/>
                    </a:lnTo>
                    <a:lnTo>
                      <a:pt x="972891" y="714839"/>
                    </a:lnTo>
                    <a:lnTo>
                      <a:pt x="975749" y="691026"/>
                    </a:lnTo>
                    <a:cubicBezTo>
                      <a:pt x="970986" y="693884"/>
                      <a:pt x="966224" y="696741"/>
                      <a:pt x="960509" y="697694"/>
                    </a:cubicBezTo>
                    <a:cubicBezTo>
                      <a:pt x="955746" y="699599"/>
                      <a:pt x="950031" y="699599"/>
                      <a:pt x="946221" y="699599"/>
                    </a:cubicBezTo>
                    <a:cubicBezTo>
                      <a:pt x="937649" y="698646"/>
                      <a:pt x="929076" y="692931"/>
                      <a:pt x="921456" y="683406"/>
                    </a:cubicBezTo>
                    <a:cubicBezTo>
                      <a:pt x="913836" y="673881"/>
                      <a:pt x="910026" y="665309"/>
                      <a:pt x="910979" y="657689"/>
                    </a:cubicBezTo>
                    <a:cubicBezTo>
                      <a:pt x="911931" y="651021"/>
                      <a:pt x="915741" y="645306"/>
                      <a:pt x="921456" y="641496"/>
                    </a:cubicBezTo>
                    <a:cubicBezTo>
                      <a:pt x="928124" y="637686"/>
                      <a:pt x="935744" y="635781"/>
                      <a:pt x="943364" y="636734"/>
                    </a:cubicBezTo>
                    <a:cubicBezTo>
                      <a:pt x="950984" y="637686"/>
                      <a:pt x="957651" y="640544"/>
                      <a:pt x="963366" y="645306"/>
                    </a:cubicBezTo>
                    <a:cubicBezTo>
                      <a:pt x="970034" y="650069"/>
                      <a:pt x="974796" y="656736"/>
                      <a:pt x="979559" y="664356"/>
                    </a:cubicBezTo>
                    <a:lnTo>
                      <a:pt x="985274" y="623399"/>
                    </a:lnTo>
                    <a:lnTo>
                      <a:pt x="908121" y="613874"/>
                    </a:lnTo>
                    <a:lnTo>
                      <a:pt x="907169" y="612921"/>
                    </a:lnTo>
                    <a:lnTo>
                      <a:pt x="893834" y="610064"/>
                    </a:lnTo>
                    <a:lnTo>
                      <a:pt x="875736" y="712934"/>
                    </a:lnTo>
                    <a:lnTo>
                      <a:pt x="858591" y="697694"/>
                    </a:lnTo>
                    <a:lnTo>
                      <a:pt x="874784" y="606254"/>
                    </a:lnTo>
                    <a:lnTo>
                      <a:pt x="855734" y="603396"/>
                    </a:lnTo>
                    <a:lnTo>
                      <a:pt x="848114" y="587204"/>
                    </a:lnTo>
                    <a:lnTo>
                      <a:pt x="883356" y="593871"/>
                    </a:lnTo>
                    <a:cubicBezTo>
                      <a:pt x="881451" y="588156"/>
                      <a:pt x="880499" y="583394"/>
                      <a:pt x="879546" y="580536"/>
                    </a:cubicBezTo>
                    <a:cubicBezTo>
                      <a:pt x="878594" y="576726"/>
                      <a:pt x="878594" y="573869"/>
                      <a:pt x="878594" y="571011"/>
                    </a:cubicBezTo>
                    <a:cubicBezTo>
                      <a:pt x="880499" y="561486"/>
                      <a:pt x="885261" y="553866"/>
                      <a:pt x="893834" y="548151"/>
                    </a:cubicBezTo>
                    <a:cubicBezTo>
                      <a:pt x="902406" y="542436"/>
                      <a:pt x="911931" y="540531"/>
                      <a:pt x="922409" y="542436"/>
                    </a:cubicBezTo>
                    <a:cubicBezTo>
                      <a:pt x="930981" y="544341"/>
                      <a:pt x="939554" y="550056"/>
                      <a:pt x="948126" y="560534"/>
                    </a:cubicBezTo>
                    <a:cubicBezTo>
                      <a:pt x="957651" y="571964"/>
                      <a:pt x="967176" y="586251"/>
                      <a:pt x="975749" y="603396"/>
                    </a:cubicBezTo>
                    <a:lnTo>
                      <a:pt x="970034" y="606254"/>
                    </a:lnTo>
                    <a:cubicBezTo>
                      <a:pt x="964319" y="593871"/>
                      <a:pt x="957651" y="582441"/>
                      <a:pt x="949079" y="573869"/>
                    </a:cubicBezTo>
                    <a:cubicBezTo>
                      <a:pt x="941459" y="565296"/>
                      <a:pt x="932886" y="560534"/>
                      <a:pt x="924314" y="559581"/>
                    </a:cubicBezTo>
                    <a:cubicBezTo>
                      <a:pt x="916694" y="558629"/>
                      <a:pt x="909074" y="559581"/>
                      <a:pt x="902406" y="564344"/>
                    </a:cubicBezTo>
                    <a:cubicBezTo>
                      <a:pt x="895739" y="569106"/>
                      <a:pt x="891929" y="574821"/>
                      <a:pt x="890024" y="582441"/>
                    </a:cubicBezTo>
                    <a:cubicBezTo>
                      <a:pt x="889071" y="588156"/>
                      <a:pt x="889071" y="591966"/>
                      <a:pt x="889071" y="594824"/>
                    </a:cubicBezTo>
                    <a:lnTo>
                      <a:pt x="904311" y="597681"/>
                    </a:lnTo>
                    <a:lnTo>
                      <a:pt x="905264" y="598634"/>
                    </a:lnTo>
                    <a:lnTo>
                      <a:pt x="1013849" y="612921"/>
                    </a:lnTo>
                    <a:lnTo>
                      <a:pt x="1013849" y="612921"/>
                    </a:lnTo>
                    <a:lnTo>
                      <a:pt x="1092906" y="618636"/>
                    </a:lnTo>
                    <a:lnTo>
                      <a:pt x="1093859" y="619589"/>
                    </a:lnTo>
                    <a:lnTo>
                      <a:pt x="1204349" y="621494"/>
                    </a:lnTo>
                    <a:lnTo>
                      <a:pt x="1214826" y="635781"/>
                    </a:lnTo>
                    <a:lnTo>
                      <a:pt x="1193871" y="634829"/>
                    </a:lnTo>
                    <a:close/>
                    <a:moveTo>
                      <a:pt x="1911104" y="313836"/>
                    </a:moveTo>
                    <a:cubicBezTo>
                      <a:pt x="1915866" y="312884"/>
                      <a:pt x="1919676" y="312884"/>
                      <a:pt x="1923486" y="312884"/>
                    </a:cubicBezTo>
                    <a:cubicBezTo>
                      <a:pt x="1933011" y="312884"/>
                      <a:pt x="1937774" y="315741"/>
                      <a:pt x="1940631" y="324314"/>
                    </a:cubicBezTo>
                    <a:cubicBezTo>
                      <a:pt x="1945394" y="336696"/>
                      <a:pt x="1934916" y="346221"/>
                      <a:pt x="1916819" y="360509"/>
                    </a:cubicBezTo>
                    <a:cubicBezTo>
                      <a:pt x="1914914" y="361461"/>
                      <a:pt x="1913961" y="362414"/>
                      <a:pt x="1912056" y="364319"/>
                    </a:cubicBezTo>
                    <a:cubicBezTo>
                      <a:pt x="1911104" y="357651"/>
                      <a:pt x="1908246" y="351936"/>
                      <a:pt x="1907294" y="345269"/>
                    </a:cubicBezTo>
                    <a:cubicBezTo>
                      <a:pt x="1904436" y="334791"/>
                      <a:pt x="1900626" y="323361"/>
                      <a:pt x="1900626" y="314789"/>
                    </a:cubicBezTo>
                    <a:cubicBezTo>
                      <a:pt x="1903484" y="314789"/>
                      <a:pt x="1907294" y="313836"/>
                      <a:pt x="1911104" y="313836"/>
                    </a:cubicBezTo>
                    <a:close/>
                    <a:moveTo>
                      <a:pt x="1933964" y="540531"/>
                    </a:moveTo>
                    <a:cubicBezTo>
                      <a:pt x="1934916" y="543389"/>
                      <a:pt x="1935869" y="545294"/>
                      <a:pt x="1934916" y="547199"/>
                    </a:cubicBezTo>
                    <a:cubicBezTo>
                      <a:pt x="1933964" y="550056"/>
                      <a:pt x="1933011" y="551009"/>
                      <a:pt x="1931106" y="551961"/>
                    </a:cubicBezTo>
                    <a:cubicBezTo>
                      <a:pt x="1925391" y="554819"/>
                      <a:pt x="1917771" y="553866"/>
                      <a:pt x="1908246" y="549104"/>
                    </a:cubicBezTo>
                    <a:cubicBezTo>
                      <a:pt x="1898721" y="544341"/>
                      <a:pt x="1892054" y="539579"/>
                      <a:pt x="1889196" y="533864"/>
                    </a:cubicBezTo>
                    <a:cubicBezTo>
                      <a:pt x="1888244" y="532911"/>
                      <a:pt x="1889196" y="531006"/>
                      <a:pt x="1890149" y="530054"/>
                    </a:cubicBezTo>
                    <a:cubicBezTo>
                      <a:pt x="1891101" y="528149"/>
                      <a:pt x="1893006" y="527196"/>
                      <a:pt x="1894911" y="526244"/>
                    </a:cubicBezTo>
                    <a:lnTo>
                      <a:pt x="1904436" y="521481"/>
                    </a:lnTo>
                    <a:lnTo>
                      <a:pt x="1889196" y="488144"/>
                    </a:lnTo>
                    <a:lnTo>
                      <a:pt x="1871099" y="496716"/>
                    </a:lnTo>
                    <a:lnTo>
                      <a:pt x="1871099" y="496716"/>
                    </a:lnTo>
                    <a:lnTo>
                      <a:pt x="1867289" y="498621"/>
                    </a:lnTo>
                    <a:lnTo>
                      <a:pt x="1866336" y="499574"/>
                    </a:lnTo>
                    <a:lnTo>
                      <a:pt x="1866336" y="499574"/>
                    </a:lnTo>
                    <a:lnTo>
                      <a:pt x="1832999" y="511956"/>
                    </a:lnTo>
                    <a:cubicBezTo>
                      <a:pt x="1837761" y="514814"/>
                      <a:pt x="1841571" y="517671"/>
                      <a:pt x="1844429" y="520529"/>
                    </a:cubicBezTo>
                    <a:cubicBezTo>
                      <a:pt x="1847286" y="523386"/>
                      <a:pt x="1850144" y="527196"/>
                      <a:pt x="1851096" y="530054"/>
                    </a:cubicBezTo>
                    <a:cubicBezTo>
                      <a:pt x="1852049" y="532911"/>
                      <a:pt x="1852049" y="535769"/>
                      <a:pt x="1851096" y="539579"/>
                    </a:cubicBezTo>
                    <a:cubicBezTo>
                      <a:pt x="1850144" y="543389"/>
                      <a:pt x="1848239" y="546246"/>
                      <a:pt x="1846334" y="550056"/>
                    </a:cubicBezTo>
                    <a:cubicBezTo>
                      <a:pt x="1855859" y="548151"/>
                      <a:pt x="1865384" y="549104"/>
                      <a:pt x="1873004" y="551961"/>
                    </a:cubicBezTo>
                    <a:cubicBezTo>
                      <a:pt x="1880624" y="554819"/>
                      <a:pt x="1886339" y="560534"/>
                      <a:pt x="1889196" y="567201"/>
                    </a:cubicBezTo>
                    <a:cubicBezTo>
                      <a:pt x="1893006" y="575774"/>
                      <a:pt x="1892054" y="585299"/>
                      <a:pt x="1886339" y="593871"/>
                    </a:cubicBezTo>
                    <a:cubicBezTo>
                      <a:pt x="1880624" y="603396"/>
                      <a:pt x="1872051" y="610064"/>
                      <a:pt x="1861574" y="613874"/>
                    </a:cubicBezTo>
                    <a:cubicBezTo>
                      <a:pt x="1852049" y="617684"/>
                      <a:pt x="1840619" y="615779"/>
                      <a:pt x="1827284" y="609111"/>
                    </a:cubicBezTo>
                    <a:cubicBezTo>
                      <a:pt x="1813949" y="602444"/>
                      <a:pt x="1805376" y="593871"/>
                      <a:pt x="1801566" y="583394"/>
                    </a:cubicBezTo>
                    <a:cubicBezTo>
                      <a:pt x="1799661" y="578631"/>
                      <a:pt x="1800614" y="572916"/>
                      <a:pt x="1803471" y="567201"/>
                    </a:cubicBezTo>
                    <a:cubicBezTo>
                      <a:pt x="1807281" y="561486"/>
                      <a:pt x="1812044" y="556724"/>
                      <a:pt x="1818711" y="551961"/>
                    </a:cubicBezTo>
                    <a:cubicBezTo>
                      <a:pt x="1824426" y="549104"/>
                      <a:pt x="1828236" y="544341"/>
                      <a:pt x="1831094" y="539579"/>
                    </a:cubicBezTo>
                    <a:cubicBezTo>
                      <a:pt x="1833951" y="534816"/>
                      <a:pt x="1834904" y="531006"/>
                      <a:pt x="1832999" y="527196"/>
                    </a:cubicBezTo>
                    <a:cubicBezTo>
                      <a:pt x="1832046" y="524339"/>
                      <a:pt x="1830141" y="521481"/>
                      <a:pt x="1828236" y="519576"/>
                    </a:cubicBezTo>
                    <a:cubicBezTo>
                      <a:pt x="1826331" y="517671"/>
                      <a:pt x="1825379" y="515766"/>
                      <a:pt x="1822521" y="514814"/>
                    </a:cubicBezTo>
                    <a:lnTo>
                      <a:pt x="1772039" y="533864"/>
                    </a:lnTo>
                    <a:lnTo>
                      <a:pt x="1772039" y="533864"/>
                    </a:lnTo>
                    <a:lnTo>
                      <a:pt x="1757751" y="538626"/>
                    </a:lnTo>
                    <a:lnTo>
                      <a:pt x="1791089" y="637686"/>
                    </a:lnTo>
                    <a:lnTo>
                      <a:pt x="1769181" y="632924"/>
                    </a:lnTo>
                    <a:lnTo>
                      <a:pt x="1739654" y="545294"/>
                    </a:lnTo>
                    <a:lnTo>
                      <a:pt x="1726319" y="550056"/>
                    </a:lnTo>
                    <a:lnTo>
                      <a:pt x="1727271" y="551009"/>
                    </a:lnTo>
                    <a:lnTo>
                      <a:pt x="1708221" y="556724"/>
                    </a:lnTo>
                    <a:lnTo>
                      <a:pt x="1737749" y="657689"/>
                    </a:lnTo>
                    <a:lnTo>
                      <a:pt x="1715841" y="651974"/>
                    </a:lnTo>
                    <a:lnTo>
                      <a:pt x="1708221" y="627209"/>
                    </a:lnTo>
                    <a:cubicBezTo>
                      <a:pt x="1707269" y="630066"/>
                      <a:pt x="1705364" y="631971"/>
                      <a:pt x="1702506" y="633876"/>
                    </a:cubicBezTo>
                    <a:cubicBezTo>
                      <a:pt x="1699649" y="635781"/>
                      <a:pt x="1696791" y="637686"/>
                      <a:pt x="1693934" y="638639"/>
                    </a:cubicBezTo>
                    <a:cubicBezTo>
                      <a:pt x="1685361" y="641496"/>
                      <a:pt x="1675836" y="640544"/>
                      <a:pt x="1665359" y="635781"/>
                    </a:cubicBezTo>
                    <a:cubicBezTo>
                      <a:pt x="1654881" y="631971"/>
                      <a:pt x="1648214" y="626256"/>
                      <a:pt x="1646309" y="619589"/>
                    </a:cubicBezTo>
                    <a:lnTo>
                      <a:pt x="1633926" y="578631"/>
                    </a:lnTo>
                    <a:lnTo>
                      <a:pt x="1622496" y="582441"/>
                    </a:lnTo>
                    <a:lnTo>
                      <a:pt x="1621544" y="581489"/>
                    </a:lnTo>
                    <a:lnTo>
                      <a:pt x="1607256" y="585299"/>
                    </a:lnTo>
                    <a:lnTo>
                      <a:pt x="1632021" y="687216"/>
                    </a:lnTo>
                    <a:lnTo>
                      <a:pt x="1611066" y="680549"/>
                    </a:lnTo>
                    <a:lnTo>
                      <a:pt x="1589159" y="590061"/>
                    </a:lnTo>
                    <a:lnTo>
                      <a:pt x="1574871" y="593871"/>
                    </a:lnTo>
                    <a:lnTo>
                      <a:pt x="1575824" y="594824"/>
                    </a:lnTo>
                    <a:lnTo>
                      <a:pt x="1555821" y="598634"/>
                    </a:lnTo>
                    <a:lnTo>
                      <a:pt x="1574871" y="701504"/>
                    </a:lnTo>
                    <a:lnTo>
                      <a:pt x="1553916" y="692931"/>
                    </a:lnTo>
                    <a:lnTo>
                      <a:pt x="1551059" y="676739"/>
                    </a:lnTo>
                    <a:cubicBezTo>
                      <a:pt x="1548201" y="682454"/>
                      <a:pt x="1543439" y="686264"/>
                      <a:pt x="1537724" y="690074"/>
                    </a:cubicBezTo>
                    <a:cubicBezTo>
                      <a:pt x="1531056" y="693884"/>
                      <a:pt x="1524389" y="696741"/>
                      <a:pt x="1516769" y="697694"/>
                    </a:cubicBezTo>
                    <a:cubicBezTo>
                      <a:pt x="1508196" y="699599"/>
                      <a:pt x="1499624" y="697694"/>
                      <a:pt x="1490099" y="692931"/>
                    </a:cubicBezTo>
                    <a:cubicBezTo>
                      <a:pt x="1480574" y="688169"/>
                      <a:pt x="1474859" y="682454"/>
                      <a:pt x="1473906" y="676739"/>
                    </a:cubicBezTo>
                    <a:cubicBezTo>
                      <a:pt x="1473906" y="675786"/>
                      <a:pt x="1473906" y="673881"/>
                      <a:pt x="1474859" y="671976"/>
                    </a:cubicBezTo>
                    <a:cubicBezTo>
                      <a:pt x="1475811" y="670071"/>
                      <a:pt x="1476764" y="668166"/>
                      <a:pt x="1478669" y="666261"/>
                    </a:cubicBezTo>
                    <a:cubicBezTo>
                      <a:pt x="1472954" y="664356"/>
                      <a:pt x="1467239" y="661499"/>
                      <a:pt x="1463429" y="657689"/>
                    </a:cubicBezTo>
                    <a:cubicBezTo>
                      <a:pt x="1459619" y="653879"/>
                      <a:pt x="1456761" y="650069"/>
                      <a:pt x="1455809" y="646259"/>
                    </a:cubicBezTo>
                    <a:cubicBezTo>
                      <a:pt x="1454856" y="641496"/>
                      <a:pt x="1455809" y="636734"/>
                      <a:pt x="1459619" y="633876"/>
                    </a:cubicBezTo>
                    <a:cubicBezTo>
                      <a:pt x="1462476" y="630066"/>
                      <a:pt x="1466286" y="628161"/>
                      <a:pt x="1472001" y="626256"/>
                    </a:cubicBezTo>
                    <a:lnTo>
                      <a:pt x="1495814" y="621494"/>
                    </a:lnTo>
                    <a:lnTo>
                      <a:pt x="1493909" y="610064"/>
                    </a:lnTo>
                    <a:lnTo>
                      <a:pt x="1443426" y="619589"/>
                    </a:lnTo>
                    <a:lnTo>
                      <a:pt x="1443426" y="619589"/>
                    </a:lnTo>
                    <a:lnTo>
                      <a:pt x="1429139" y="621494"/>
                    </a:lnTo>
                    <a:lnTo>
                      <a:pt x="1441521" y="725316"/>
                    </a:lnTo>
                    <a:lnTo>
                      <a:pt x="1421519" y="715791"/>
                    </a:lnTo>
                    <a:lnTo>
                      <a:pt x="1418661" y="691979"/>
                    </a:lnTo>
                    <a:cubicBezTo>
                      <a:pt x="1414851" y="696741"/>
                      <a:pt x="1410089" y="699599"/>
                      <a:pt x="1405326" y="702456"/>
                    </a:cubicBezTo>
                    <a:cubicBezTo>
                      <a:pt x="1400564" y="705314"/>
                      <a:pt x="1395801" y="707219"/>
                      <a:pt x="1391991" y="707219"/>
                    </a:cubicBezTo>
                    <a:cubicBezTo>
                      <a:pt x="1383419" y="708171"/>
                      <a:pt x="1373894" y="705314"/>
                      <a:pt x="1363416" y="697694"/>
                    </a:cubicBezTo>
                    <a:cubicBezTo>
                      <a:pt x="1353891" y="690074"/>
                      <a:pt x="1348176" y="683406"/>
                      <a:pt x="1347224" y="674834"/>
                    </a:cubicBezTo>
                    <a:cubicBezTo>
                      <a:pt x="1346271" y="668166"/>
                      <a:pt x="1348176" y="661499"/>
                      <a:pt x="1353891" y="656736"/>
                    </a:cubicBezTo>
                    <a:cubicBezTo>
                      <a:pt x="1359606" y="651021"/>
                      <a:pt x="1366274" y="648164"/>
                      <a:pt x="1373894" y="647211"/>
                    </a:cubicBezTo>
                    <a:cubicBezTo>
                      <a:pt x="1381514" y="646259"/>
                      <a:pt x="1388181" y="647211"/>
                      <a:pt x="1395801" y="651021"/>
                    </a:cubicBezTo>
                    <a:cubicBezTo>
                      <a:pt x="1403421" y="653879"/>
                      <a:pt x="1410089" y="658641"/>
                      <a:pt x="1415804" y="665309"/>
                    </a:cubicBezTo>
                    <a:lnTo>
                      <a:pt x="1411041" y="624351"/>
                    </a:lnTo>
                    <a:lnTo>
                      <a:pt x="1333889" y="633876"/>
                    </a:lnTo>
                    <a:lnTo>
                      <a:pt x="1332936" y="632924"/>
                    </a:lnTo>
                    <a:lnTo>
                      <a:pt x="1318649" y="633876"/>
                    </a:lnTo>
                    <a:lnTo>
                      <a:pt x="1326269" y="738651"/>
                    </a:lnTo>
                    <a:lnTo>
                      <a:pt x="1306266" y="728174"/>
                    </a:lnTo>
                    <a:lnTo>
                      <a:pt x="1299599" y="635781"/>
                    </a:lnTo>
                    <a:lnTo>
                      <a:pt x="1280549" y="636734"/>
                    </a:lnTo>
                    <a:lnTo>
                      <a:pt x="1269119" y="623399"/>
                    </a:lnTo>
                    <a:lnTo>
                      <a:pt x="1304361" y="620541"/>
                    </a:lnTo>
                    <a:cubicBezTo>
                      <a:pt x="1301504" y="615779"/>
                      <a:pt x="1298646" y="611969"/>
                      <a:pt x="1297694" y="608159"/>
                    </a:cubicBezTo>
                    <a:cubicBezTo>
                      <a:pt x="1295789" y="604349"/>
                      <a:pt x="1294836" y="601491"/>
                      <a:pt x="1294836" y="599586"/>
                    </a:cubicBezTo>
                    <a:cubicBezTo>
                      <a:pt x="1293884" y="590061"/>
                      <a:pt x="1297694" y="581489"/>
                      <a:pt x="1304361" y="573869"/>
                    </a:cubicBezTo>
                    <a:cubicBezTo>
                      <a:pt x="1311029" y="566249"/>
                      <a:pt x="1319601" y="562439"/>
                      <a:pt x="1330079" y="561486"/>
                    </a:cubicBezTo>
                    <a:cubicBezTo>
                      <a:pt x="1338651" y="560534"/>
                      <a:pt x="1348176" y="564344"/>
                      <a:pt x="1359606" y="572916"/>
                    </a:cubicBezTo>
                    <a:cubicBezTo>
                      <a:pt x="1371989" y="581489"/>
                      <a:pt x="1384371" y="592919"/>
                      <a:pt x="1396754" y="608159"/>
                    </a:cubicBezTo>
                    <a:lnTo>
                      <a:pt x="1391991" y="611969"/>
                    </a:lnTo>
                    <a:cubicBezTo>
                      <a:pt x="1383419" y="600539"/>
                      <a:pt x="1373894" y="591966"/>
                      <a:pt x="1364369" y="585299"/>
                    </a:cubicBezTo>
                    <a:cubicBezTo>
                      <a:pt x="1354844" y="579584"/>
                      <a:pt x="1345319" y="576726"/>
                      <a:pt x="1337699" y="576726"/>
                    </a:cubicBezTo>
                    <a:cubicBezTo>
                      <a:pt x="1330079" y="577679"/>
                      <a:pt x="1322459" y="580536"/>
                      <a:pt x="1316744" y="587204"/>
                    </a:cubicBezTo>
                    <a:cubicBezTo>
                      <a:pt x="1311029" y="592919"/>
                      <a:pt x="1309124" y="599586"/>
                      <a:pt x="1309124" y="608159"/>
                    </a:cubicBezTo>
                    <a:cubicBezTo>
                      <a:pt x="1309124" y="613874"/>
                      <a:pt x="1310076" y="617684"/>
                      <a:pt x="1311029" y="619589"/>
                    </a:cubicBezTo>
                    <a:lnTo>
                      <a:pt x="1326269" y="618636"/>
                    </a:lnTo>
                    <a:lnTo>
                      <a:pt x="1327221" y="619589"/>
                    </a:lnTo>
                    <a:lnTo>
                      <a:pt x="1436759" y="607206"/>
                    </a:lnTo>
                    <a:lnTo>
                      <a:pt x="1437711" y="608159"/>
                    </a:lnTo>
                    <a:lnTo>
                      <a:pt x="1558679" y="585299"/>
                    </a:lnTo>
                    <a:lnTo>
                      <a:pt x="1558679" y="585299"/>
                    </a:lnTo>
                    <a:lnTo>
                      <a:pt x="1615829" y="571011"/>
                    </a:lnTo>
                    <a:lnTo>
                      <a:pt x="1616781" y="571964"/>
                    </a:lnTo>
                    <a:lnTo>
                      <a:pt x="1709174" y="545294"/>
                    </a:lnTo>
                    <a:lnTo>
                      <a:pt x="1744416" y="533864"/>
                    </a:lnTo>
                    <a:cubicBezTo>
                      <a:pt x="1737749" y="524339"/>
                      <a:pt x="1731081" y="516719"/>
                      <a:pt x="1722509" y="511956"/>
                    </a:cubicBezTo>
                    <a:cubicBezTo>
                      <a:pt x="1713936" y="507194"/>
                      <a:pt x="1706316" y="506241"/>
                      <a:pt x="1699649" y="509099"/>
                    </a:cubicBezTo>
                    <a:cubicBezTo>
                      <a:pt x="1694886" y="511004"/>
                      <a:pt x="1691076" y="513861"/>
                      <a:pt x="1689171" y="519576"/>
                    </a:cubicBezTo>
                    <a:cubicBezTo>
                      <a:pt x="1687266" y="524339"/>
                      <a:pt x="1687266" y="530054"/>
                      <a:pt x="1689171" y="535769"/>
                    </a:cubicBezTo>
                    <a:cubicBezTo>
                      <a:pt x="1690124" y="537674"/>
                      <a:pt x="1691076" y="540531"/>
                      <a:pt x="1692981" y="542436"/>
                    </a:cubicBezTo>
                    <a:cubicBezTo>
                      <a:pt x="1694886" y="544341"/>
                      <a:pt x="1696791" y="546246"/>
                      <a:pt x="1699649" y="548151"/>
                    </a:cubicBezTo>
                    <a:lnTo>
                      <a:pt x="1692981" y="550056"/>
                    </a:lnTo>
                    <a:cubicBezTo>
                      <a:pt x="1689171" y="548151"/>
                      <a:pt x="1685361" y="544341"/>
                      <a:pt x="1682504" y="540531"/>
                    </a:cubicBezTo>
                    <a:cubicBezTo>
                      <a:pt x="1679646" y="535769"/>
                      <a:pt x="1676789" y="531959"/>
                      <a:pt x="1675836" y="527196"/>
                    </a:cubicBezTo>
                    <a:cubicBezTo>
                      <a:pt x="1672979" y="519576"/>
                      <a:pt x="1673931" y="512909"/>
                      <a:pt x="1676789" y="505289"/>
                    </a:cubicBezTo>
                    <a:cubicBezTo>
                      <a:pt x="1679646" y="498621"/>
                      <a:pt x="1685361" y="493859"/>
                      <a:pt x="1692029" y="491001"/>
                    </a:cubicBezTo>
                    <a:cubicBezTo>
                      <a:pt x="1701554" y="488144"/>
                      <a:pt x="1712031" y="490049"/>
                      <a:pt x="1722509" y="497669"/>
                    </a:cubicBezTo>
                    <a:cubicBezTo>
                      <a:pt x="1733939" y="505289"/>
                      <a:pt x="1743464" y="516719"/>
                      <a:pt x="1752036" y="531006"/>
                    </a:cubicBezTo>
                    <a:lnTo>
                      <a:pt x="1765371" y="526244"/>
                    </a:lnTo>
                    <a:lnTo>
                      <a:pt x="1766324" y="526244"/>
                    </a:lnTo>
                    <a:lnTo>
                      <a:pt x="1859669" y="491001"/>
                    </a:lnTo>
                    <a:lnTo>
                      <a:pt x="1859669" y="491001"/>
                    </a:lnTo>
                    <a:lnTo>
                      <a:pt x="1962539" y="445281"/>
                    </a:lnTo>
                    <a:lnTo>
                      <a:pt x="1977779" y="453854"/>
                    </a:lnTo>
                    <a:lnTo>
                      <a:pt x="1959681" y="462426"/>
                    </a:lnTo>
                    <a:lnTo>
                      <a:pt x="2002544" y="557676"/>
                    </a:lnTo>
                    <a:lnTo>
                      <a:pt x="1980636" y="554819"/>
                    </a:lnTo>
                    <a:lnTo>
                      <a:pt x="1964444" y="518624"/>
                    </a:lnTo>
                    <a:lnTo>
                      <a:pt x="1932059" y="532911"/>
                    </a:lnTo>
                    <a:lnTo>
                      <a:pt x="1933964" y="540531"/>
                    </a:lnTo>
                    <a:close/>
                    <a:moveTo>
                      <a:pt x="2038739" y="575774"/>
                    </a:moveTo>
                    <a:lnTo>
                      <a:pt x="2006354" y="565296"/>
                    </a:lnTo>
                    <a:cubicBezTo>
                      <a:pt x="2004449" y="564344"/>
                      <a:pt x="2001591" y="564344"/>
                      <a:pt x="1999686" y="563391"/>
                    </a:cubicBezTo>
                    <a:cubicBezTo>
                      <a:pt x="1997781" y="563391"/>
                      <a:pt x="1995876" y="563391"/>
                      <a:pt x="1994924" y="563391"/>
                    </a:cubicBezTo>
                    <a:cubicBezTo>
                      <a:pt x="1993971" y="564344"/>
                      <a:pt x="1992066" y="565296"/>
                      <a:pt x="1991114" y="566249"/>
                    </a:cubicBezTo>
                    <a:cubicBezTo>
                      <a:pt x="1990161" y="567201"/>
                      <a:pt x="1988256" y="570059"/>
                      <a:pt x="1986351" y="572916"/>
                    </a:cubicBezTo>
                    <a:lnTo>
                      <a:pt x="1974921" y="566249"/>
                    </a:lnTo>
                    <a:cubicBezTo>
                      <a:pt x="1976826" y="564344"/>
                      <a:pt x="1978731" y="561486"/>
                      <a:pt x="1980636" y="559581"/>
                    </a:cubicBezTo>
                    <a:cubicBezTo>
                      <a:pt x="1982541" y="557676"/>
                      <a:pt x="1984446" y="556724"/>
                      <a:pt x="1985399" y="555771"/>
                    </a:cubicBezTo>
                    <a:cubicBezTo>
                      <a:pt x="1987304" y="554819"/>
                      <a:pt x="1988256" y="554819"/>
                      <a:pt x="1989209" y="554819"/>
                    </a:cubicBezTo>
                    <a:cubicBezTo>
                      <a:pt x="1990161" y="554819"/>
                      <a:pt x="1992066" y="554819"/>
                      <a:pt x="1993971" y="555771"/>
                    </a:cubicBezTo>
                    <a:lnTo>
                      <a:pt x="2041596" y="569106"/>
                    </a:lnTo>
                    <a:lnTo>
                      <a:pt x="2038739" y="575774"/>
                    </a:lnTo>
                    <a:close/>
                    <a:moveTo>
                      <a:pt x="2137799" y="166199"/>
                    </a:moveTo>
                    <a:cubicBezTo>
                      <a:pt x="2145419" y="97619"/>
                      <a:pt x="2173041" y="21419"/>
                      <a:pt x="2254004" y="16656"/>
                    </a:cubicBezTo>
                    <a:cubicBezTo>
                      <a:pt x="2271149" y="16656"/>
                      <a:pt x="2273054" y="24276"/>
                      <a:pt x="2274006" y="26181"/>
                    </a:cubicBezTo>
                    <a:cubicBezTo>
                      <a:pt x="2278769" y="50946"/>
                      <a:pt x="2227334" y="115716"/>
                      <a:pt x="2137799" y="166199"/>
                    </a:cubicBezTo>
                    <a:close/>
                    <a:moveTo>
                      <a:pt x="2346396" y="591014"/>
                    </a:moveTo>
                    <a:cubicBezTo>
                      <a:pt x="2327346" y="553866"/>
                      <a:pt x="2289246" y="499574"/>
                      <a:pt x="2254956" y="497669"/>
                    </a:cubicBezTo>
                    <a:cubicBezTo>
                      <a:pt x="2246384" y="496716"/>
                      <a:pt x="2233049" y="499574"/>
                      <a:pt x="2222571" y="515766"/>
                    </a:cubicBezTo>
                    <a:cubicBezTo>
                      <a:pt x="2218761" y="522434"/>
                      <a:pt x="2214951" y="530054"/>
                      <a:pt x="2211141" y="537674"/>
                    </a:cubicBezTo>
                    <a:cubicBezTo>
                      <a:pt x="2207331" y="493859"/>
                      <a:pt x="2194949" y="451949"/>
                      <a:pt x="2181614" y="412896"/>
                    </a:cubicBezTo>
                    <a:cubicBezTo>
                      <a:pt x="2219714" y="397656"/>
                      <a:pt x="2254004" y="379559"/>
                      <a:pt x="2285436" y="358604"/>
                    </a:cubicBezTo>
                    <a:cubicBezTo>
                      <a:pt x="2293056" y="375749"/>
                      <a:pt x="2300676" y="391941"/>
                      <a:pt x="2309249" y="408134"/>
                    </a:cubicBezTo>
                    <a:cubicBezTo>
                      <a:pt x="2323536" y="435756"/>
                      <a:pt x="2338776" y="465284"/>
                      <a:pt x="2346396" y="496716"/>
                    </a:cubicBezTo>
                    <a:cubicBezTo>
                      <a:pt x="2350206" y="515766"/>
                      <a:pt x="2350206" y="568154"/>
                      <a:pt x="2346396" y="591014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7992" name="Google Shape;7992;ge48d01fb7f_0_3415"/>
          <p:cNvGrpSpPr/>
          <p:nvPr/>
        </p:nvGrpSpPr>
        <p:grpSpPr>
          <a:xfrm>
            <a:off x="158293" y="1337240"/>
            <a:ext cx="522450" cy="489790"/>
            <a:chOff x="149196" y="1449049"/>
            <a:chExt cx="522450" cy="489790"/>
          </a:xfrm>
        </p:grpSpPr>
        <p:sp>
          <p:nvSpPr>
            <p:cNvPr id="7993" name="Google Shape;7993;ge48d01fb7f_0_3415"/>
            <p:cNvSpPr/>
            <p:nvPr/>
          </p:nvSpPr>
          <p:spPr>
            <a:xfrm>
              <a:off x="149196" y="1551804"/>
              <a:ext cx="391838" cy="387035"/>
            </a:xfrm>
            <a:custGeom>
              <a:avLst/>
              <a:gdLst/>
              <a:ahLst/>
              <a:cxnLst/>
              <a:rect l="l" t="t" r="r" b="b"/>
              <a:pathLst>
                <a:path w="391838" h="387035" extrusionOk="0">
                  <a:moveTo>
                    <a:pt x="123721" y="373192"/>
                  </a:moveTo>
                  <a:cubicBezTo>
                    <a:pt x="125404" y="373862"/>
                    <a:pt x="127069" y="374556"/>
                    <a:pt x="128767" y="375177"/>
                  </a:cubicBezTo>
                  <a:cubicBezTo>
                    <a:pt x="130728" y="375894"/>
                    <a:pt x="132710" y="376532"/>
                    <a:pt x="134686" y="377186"/>
                  </a:cubicBezTo>
                  <a:cubicBezTo>
                    <a:pt x="135950" y="377600"/>
                    <a:pt x="137210" y="378043"/>
                    <a:pt x="138489" y="378433"/>
                  </a:cubicBezTo>
                  <a:cubicBezTo>
                    <a:pt x="140530" y="379064"/>
                    <a:pt x="142594" y="379625"/>
                    <a:pt x="144656" y="380187"/>
                  </a:cubicBezTo>
                  <a:cubicBezTo>
                    <a:pt x="145903" y="380522"/>
                    <a:pt x="147142" y="380865"/>
                    <a:pt x="148403" y="381184"/>
                  </a:cubicBezTo>
                  <a:cubicBezTo>
                    <a:pt x="150467" y="381698"/>
                    <a:pt x="152548" y="382180"/>
                    <a:pt x="154628" y="382619"/>
                  </a:cubicBezTo>
                  <a:cubicBezTo>
                    <a:pt x="155952" y="382906"/>
                    <a:pt x="157275" y="383177"/>
                    <a:pt x="158607" y="383428"/>
                  </a:cubicBezTo>
                  <a:cubicBezTo>
                    <a:pt x="160627" y="383823"/>
                    <a:pt x="162645" y="384189"/>
                    <a:pt x="164685" y="384516"/>
                  </a:cubicBezTo>
                  <a:cubicBezTo>
                    <a:pt x="166196" y="384760"/>
                    <a:pt x="167722" y="384963"/>
                    <a:pt x="169249" y="385166"/>
                  </a:cubicBezTo>
                  <a:cubicBezTo>
                    <a:pt x="171126" y="385421"/>
                    <a:pt x="172996" y="385680"/>
                    <a:pt x="174881" y="385887"/>
                  </a:cubicBezTo>
                  <a:cubicBezTo>
                    <a:pt x="176826" y="386098"/>
                    <a:pt x="178783" y="386238"/>
                    <a:pt x="180745" y="386385"/>
                  </a:cubicBezTo>
                  <a:cubicBezTo>
                    <a:pt x="182255" y="386497"/>
                    <a:pt x="183754" y="386653"/>
                    <a:pt x="185272" y="386728"/>
                  </a:cubicBezTo>
                  <a:cubicBezTo>
                    <a:pt x="188800" y="386932"/>
                    <a:pt x="192344" y="387035"/>
                    <a:pt x="195919" y="387035"/>
                  </a:cubicBezTo>
                  <a:cubicBezTo>
                    <a:pt x="202025" y="387035"/>
                    <a:pt x="208049" y="386721"/>
                    <a:pt x="214015" y="386171"/>
                  </a:cubicBezTo>
                  <a:cubicBezTo>
                    <a:pt x="214458" y="386130"/>
                    <a:pt x="214901" y="386115"/>
                    <a:pt x="215330" y="386075"/>
                  </a:cubicBezTo>
                  <a:cubicBezTo>
                    <a:pt x="220971" y="385521"/>
                    <a:pt x="226531" y="384680"/>
                    <a:pt x="232016" y="383651"/>
                  </a:cubicBezTo>
                  <a:cubicBezTo>
                    <a:pt x="232825" y="383504"/>
                    <a:pt x="233635" y="383380"/>
                    <a:pt x="234432" y="383217"/>
                  </a:cubicBezTo>
                  <a:cubicBezTo>
                    <a:pt x="239602" y="382180"/>
                    <a:pt x="244680" y="380905"/>
                    <a:pt x="249690" y="379478"/>
                  </a:cubicBezTo>
                  <a:cubicBezTo>
                    <a:pt x="250826" y="379151"/>
                    <a:pt x="251970" y="378848"/>
                    <a:pt x="253094" y="378506"/>
                  </a:cubicBezTo>
                  <a:cubicBezTo>
                    <a:pt x="257798" y="377071"/>
                    <a:pt x="262417" y="375428"/>
                    <a:pt x="266965" y="373650"/>
                  </a:cubicBezTo>
                  <a:cubicBezTo>
                    <a:pt x="268345" y="373113"/>
                    <a:pt x="269732" y="372590"/>
                    <a:pt x="271095" y="372016"/>
                  </a:cubicBezTo>
                  <a:cubicBezTo>
                    <a:pt x="275419" y="370215"/>
                    <a:pt x="279649" y="368229"/>
                    <a:pt x="283814" y="366133"/>
                  </a:cubicBezTo>
                  <a:cubicBezTo>
                    <a:pt x="285293" y="365387"/>
                    <a:pt x="286759" y="364654"/>
                    <a:pt x="288223" y="363869"/>
                  </a:cubicBezTo>
                  <a:cubicBezTo>
                    <a:pt x="292288" y="361688"/>
                    <a:pt x="296254" y="359341"/>
                    <a:pt x="300149" y="356889"/>
                  </a:cubicBezTo>
                  <a:cubicBezTo>
                    <a:pt x="301544" y="356009"/>
                    <a:pt x="302931" y="355135"/>
                    <a:pt x="304302" y="354223"/>
                  </a:cubicBezTo>
                  <a:cubicBezTo>
                    <a:pt x="308236" y="351600"/>
                    <a:pt x="312051" y="348818"/>
                    <a:pt x="315782" y="345928"/>
                  </a:cubicBezTo>
                  <a:cubicBezTo>
                    <a:pt x="316974" y="345003"/>
                    <a:pt x="318166" y="344090"/>
                    <a:pt x="319333" y="343134"/>
                  </a:cubicBezTo>
                  <a:cubicBezTo>
                    <a:pt x="323136" y="340041"/>
                    <a:pt x="326810" y="336784"/>
                    <a:pt x="330371" y="333420"/>
                  </a:cubicBezTo>
                  <a:cubicBezTo>
                    <a:pt x="330965" y="332857"/>
                    <a:pt x="331618" y="332376"/>
                    <a:pt x="332212" y="331797"/>
                  </a:cubicBezTo>
                  <a:cubicBezTo>
                    <a:pt x="332328" y="331682"/>
                    <a:pt x="332368" y="331527"/>
                    <a:pt x="332483" y="331403"/>
                  </a:cubicBezTo>
                  <a:cubicBezTo>
                    <a:pt x="369055" y="295796"/>
                    <a:pt x="391838" y="246083"/>
                    <a:pt x="391838" y="191116"/>
                  </a:cubicBezTo>
                  <a:cubicBezTo>
                    <a:pt x="391838" y="142416"/>
                    <a:pt x="373845" y="95724"/>
                    <a:pt x="341184" y="59654"/>
                  </a:cubicBezTo>
                  <a:lnTo>
                    <a:pt x="329087" y="70620"/>
                  </a:lnTo>
                  <a:cubicBezTo>
                    <a:pt x="359022" y="103680"/>
                    <a:pt x="375512" y="146473"/>
                    <a:pt x="375512" y="191116"/>
                  </a:cubicBezTo>
                  <a:cubicBezTo>
                    <a:pt x="375512" y="234300"/>
                    <a:pt x="360182" y="273969"/>
                    <a:pt x="334695" y="304980"/>
                  </a:cubicBezTo>
                  <a:lnTo>
                    <a:pt x="334695" y="264586"/>
                  </a:lnTo>
                  <a:cubicBezTo>
                    <a:pt x="334695" y="255586"/>
                    <a:pt x="327373" y="248259"/>
                    <a:pt x="318369" y="248259"/>
                  </a:cubicBezTo>
                  <a:lnTo>
                    <a:pt x="290084" y="248259"/>
                  </a:lnTo>
                  <a:lnTo>
                    <a:pt x="262278" y="206554"/>
                  </a:lnTo>
                  <a:cubicBezTo>
                    <a:pt x="259241" y="201998"/>
                    <a:pt x="254162" y="199279"/>
                    <a:pt x="248694" y="199279"/>
                  </a:cubicBezTo>
                  <a:lnTo>
                    <a:pt x="212246" y="199279"/>
                  </a:lnTo>
                  <a:cubicBezTo>
                    <a:pt x="203242" y="199279"/>
                    <a:pt x="195919" y="206606"/>
                    <a:pt x="195919" y="215606"/>
                  </a:cubicBezTo>
                  <a:lnTo>
                    <a:pt x="195919" y="240096"/>
                  </a:lnTo>
                  <a:lnTo>
                    <a:pt x="212246" y="240096"/>
                  </a:lnTo>
                  <a:lnTo>
                    <a:pt x="212246" y="215606"/>
                  </a:lnTo>
                  <a:lnTo>
                    <a:pt x="248694" y="215606"/>
                  </a:lnTo>
                  <a:lnTo>
                    <a:pt x="276500" y="257315"/>
                  </a:lnTo>
                  <a:cubicBezTo>
                    <a:pt x="279537" y="261867"/>
                    <a:pt x="284615" y="264586"/>
                    <a:pt x="290084" y="264586"/>
                  </a:cubicBezTo>
                  <a:lnTo>
                    <a:pt x="318369" y="264586"/>
                  </a:lnTo>
                  <a:lnTo>
                    <a:pt x="318369" y="322327"/>
                  </a:lnTo>
                  <a:cubicBezTo>
                    <a:pt x="318018" y="322653"/>
                    <a:pt x="317675" y="322996"/>
                    <a:pt x="317325" y="323324"/>
                  </a:cubicBezTo>
                  <a:cubicBezTo>
                    <a:pt x="314052" y="326337"/>
                    <a:pt x="310663" y="329183"/>
                    <a:pt x="307200" y="331918"/>
                  </a:cubicBezTo>
                  <a:cubicBezTo>
                    <a:pt x="306155" y="332742"/>
                    <a:pt x="305127" y="333576"/>
                    <a:pt x="304067" y="334385"/>
                  </a:cubicBezTo>
                  <a:cubicBezTo>
                    <a:pt x="300687" y="336947"/>
                    <a:pt x="297219" y="339347"/>
                    <a:pt x="293684" y="341651"/>
                  </a:cubicBezTo>
                  <a:cubicBezTo>
                    <a:pt x="292436" y="342464"/>
                    <a:pt x="291184" y="343281"/>
                    <a:pt x="289912" y="344075"/>
                  </a:cubicBezTo>
                  <a:cubicBezTo>
                    <a:pt x="286401" y="346239"/>
                    <a:pt x="282817" y="348260"/>
                    <a:pt x="279179" y="350173"/>
                  </a:cubicBezTo>
                  <a:cubicBezTo>
                    <a:pt x="277824" y="350882"/>
                    <a:pt x="276468" y="351584"/>
                    <a:pt x="275097" y="352270"/>
                  </a:cubicBezTo>
                  <a:cubicBezTo>
                    <a:pt x="271366" y="354108"/>
                    <a:pt x="267576" y="355814"/>
                    <a:pt x="263725" y="357388"/>
                  </a:cubicBezTo>
                  <a:cubicBezTo>
                    <a:pt x="262409" y="357926"/>
                    <a:pt x="261094" y="358440"/>
                    <a:pt x="259762" y="358946"/>
                  </a:cubicBezTo>
                  <a:cubicBezTo>
                    <a:pt x="255717" y="360489"/>
                    <a:pt x="251619" y="361903"/>
                    <a:pt x="247462" y="363143"/>
                  </a:cubicBezTo>
                  <a:cubicBezTo>
                    <a:pt x="246334" y="363486"/>
                    <a:pt x="245194" y="363797"/>
                    <a:pt x="244058" y="364116"/>
                  </a:cubicBezTo>
                  <a:cubicBezTo>
                    <a:pt x="239634" y="365347"/>
                    <a:pt x="235161" y="366432"/>
                    <a:pt x="230637" y="367325"/>
                  </a:cubicBezTo>
                  <a:cubicBezTo>
                    <a:pt x="229772" y="367496"/>
                    <a:pt x="228899" y="367632"/>
                    <a:pt x="228035" y="367787"/>
                  </a:cubicBezTo>
                  <a:cubicBezTo>
                    <a:pt x="223199" y="368660"/>
                    <a:pt x="218337" y="369381"/>
                    <a:pt x="213414" y="369851"/>
                  </a:cubicBezTo>
                  <a:cubicBezTo>
                    <a:pt x="212892" y="369903"/>
                    <a:pt x="212369" y="369928"/>
                    <a:pt x="211847" y="369975"/>
                  </a:cubicBezTo>
                  <a:cubicBezTo>
                    <a:pt x="206590" y="370426"/>
                    <a:pt x="201272" y="370709"/>
                    <a:pt x="195919" y="370709"/>
                  </a:cubicBezTo>
                  <a:cubicBezTo>
                    <a:pt x="192810" y="370709"/>
                    <a:pt x="189705" y="370629"/>
                    <a:pt x="186620" y="370474"/>
                  </a:cubicBezTo>
                  <a:cubicBezTo>
                    <a:pt x="184164" y="370350"/>
                    <a:pt x="181725" y="370139"/>
                    <a:pt x="179289" y="369920"/>
                  </a:cubicBezTo>
                  <a:cubicBezTo>
                    <a:pt x="178704" y="369860"/>
                    <a:pt x="178106" y="369836"/>
                    <a:pt x="177520" y="369780"/>
                  </a:cubicBezTo>
                  <a:cubicBezTo>
                    <a:pt x="174710" y="369493"/>
                    <a:pt x="171927" y="369126"/>
                    <a:pt x="169161" y="368712"/>
                  </a:cubicBezTo>
                  <a:cubicBezTo>
                    <a:pt x="168966" y="368680"/>
                    <a:pt x="168759" y="368660"/>
                    <a:pt x="168563" y="368628"/>
                  </a:cubicBezTo>
                  <a:cubicBezTo>
                    <a:pt x="165829" y="368214"/>
                    <a:pt x="163118" y="367716"/>
                    <a:pt x="160432" y="367177"/>
                  </a:cubicBezTo>
                  <a:cubicBezTo>
                    <a:pt x="160181" y="367125"/>
                    <a:pt x="159926" y="367085"/>
                    <a:pt x="159682" y="367038"/>
                  </a:cubicBezTo>
                  <a:cubicBezTo>
                    <a:pt x="157152" y="366516"/>
                    <a:pt x="154653" y="365918"/>
                    <a:pt x="152157" y="365299"/>
                  </a:cubicBezTo>
                  <a:cubicBezTo>
                    <a:pt x="151723" y="365192"/>
                    <a:pt x="151284" y="365092"/>
                    <a:pt x="150850" y="364981"/>
                  </a:cubicBezTo>
                  <a:cubicBezTo>
                    <a:pt x="148606" y="364399"/>
                    <a:pt x="146385" y="363749"/>
                    <a:pt x="144173" y="363080"/>
                  </a:cubicBezTo>
                  <a:cubicBezTo>
                    <a:pt x="143464" y="362865"/>
                    <a:pt x="142742" y="362661"/>
                    <a:pt x="142025" y="362442"/>
                  </a:cubicBezTo>
                  <a:cubicBezTo>
                    <a:pt x="140068" y="361820"/>
                    <a:pt x="138130" y="361150"/>
                    <a:pt x="136197" y="360465"/>
                  </a:cubicBezTo>
                  <a:cubicBezTo>
                    <a:pt x="135225" y="360122"/>
                    <a:pt x="134252" y="359787"/>
                    <a:pt x="133291" y="359429"/>
                  </a:cubicBezTo>
                  <a:cubicBezTo>
                    <a:pt x="131570" y="358783"/>
                    <a:pt x="129864" y="358097"/>
                    <a:pt x="128166" y="357403"/>
                  </a:cubicBezTo>
                  <a:cubicBezTo>
                    <a:pt x="127014" y="356929"/>
                    <a:pt x="125870" y="356467"/>
                    <a:pt x="124725" y="355969"/>
                  </a:cubicBezTo>
                  <a:cubicBezTo>
                    <a:pt x="124032" y="355666"/>
                    <a:pt x="123355" y="355347"/>
                    <a:pt x="122669" y="355036"/>
                  </a:cubicBezTo>
                  <a:lnTo>
                    <a:pt x="144664" y="289076"/>
                  </a:lnTo>
                  <a:lnTo>
                    <a:pt x="158898" y="289076"/>
                  </a:lnTo>
                  <a:lnTo>
                    <a:pt x="170377" y="306295"/>
                  </a:lnTo>
                  <a:cubicBezTo>
                    <a:pt x="173414" y="310847"/>
                    <a:pt x="178493" y="313566"/>
                    <a:pt x="183961" y="313566"/>
                  </a:cubicBezTo>
                  <a:lnTo>
                    <a:pt x="195919" y="313566"/>
                  </a:lnTo>
                  <a:cubicBezTo>
                    <a:pt x="204923" y="313566"/>
                    <a:pt x="212246" y="306243"/>
                    <a:pt x="212246" y="297239"/>
                  </a:cubicBezTo>
                  <a:lnTo>
                    <a:pt x="212246" y="256422"/>
                  </a:lnTo>
                  <a:lnTo>
                    <a:pt x="195919" y="256422"/>
                  </a:lnTo>
                  <a:lnTo>
                    <a:pt x="195919" y="297239"/>
                  </a:lnTo>
                  <a:lnTo>
                    <a:pt x="183961" y="297239"/>
                  </a:lnTo>
                  <a:lnTo>
                    <a:pt x="172481" y="280024"/>
                  </a:lnTo>
                  <a:cubicBezTo>
                    <a:pt x="169445" y="275467"/>
                    <a:pt x="164366" y="272749"/>
                    <a:pt x="158898" y="272749"/>
                  </a:cubicBezTo>
                  <a:lnTo>
                    <a:pt x="144664" y="272749"/>
                  </a:lnTo>
                  <a:cubicBezTo>
                    <a:pt x="137624" y="272749"/>
                    <a:pt x="131398" y="277242"/>
                    <a:pt x="129186" y="283910"/>
                  </a:cubicBezTo>
                  <a:lnTo>
                    <a:pt x="107952" y="347602"/>
                  </a:lnTo>
                  <a:cubicBezTo>
                    <a:pt x="53313" y="316767"/>
                    <a:pt x="16327" y="258196"/>
                    <a:pt x="16327" y="191116"/>
                  </a:cubicBezTo>
                  <a:cubicBezTo>
                    <a:pt x="16327" y="142188"/>
                    <a:pt x="36767" y="96661"/>
                    <a:pt x="69994" y="63648"/>
                  </a:cubicBezTo>
                  <a:lnTo>
                    <a:pt x="80238" y="84129"/>
                  </a:lnTo>
                  <a:cubicBezTo>
                    <a:pt x="83012" y="89697"/>
                    <a:pt x="88604" y="93156"/>
                    <a:pt x="94843" y="93156"/>
                  </a:cubicBezTo>
                  <a:lnTo>
                    <a:pt x="114286" y="93156"/>
                  </a:lnTo>
                  <a:lnTo>
                    <a:pt x="114286" y="133973"/>
                  </a:lnTo>
                  <a:cubicBezTo>
                    <a:pt x="114286" y="142977"/>
                    <a:pt x="121609" y="150300"/>
                    <a:pt x="130613" y="150300"/>
                  </a:cubicBezTo>
                  <a:lnTo>
                    <a:pt x="182375" y="150300"/>
                  </a:lnTo>
                  <a:cubicBezTo>
                    <a:pt x="188924" y="150300"/>
                    <a:pt x="194807" y="146418"/>
                    <a:pt x="197382" y="140407"/>
                  </a:cubicBezTo>
                  <a:lnTo>
                    <a:pt x="217626" y="93156"/>
                  </a:lnTo>
                  <a:lnTo>
                    <a:pt x="253062" y="93156"/>
                  </a:lnTo>
                  <a:cubicBezTo>
                    <a:pt x="262066" y="93156"/>
                    <a:pt x="269389" y="85834"/>
                    <a:pt x="269389" y="76830"/>
                  </a:cubicBezTo>
                  <a:lnTo>
                    <a:pt x="269389" y="60503"/>
                  </a:lnTo>
                  <a:lnTo>
                    <a:pt x="253062" y="60503"/>
                  </a:lnTo>
                  <a:lnTo>
                    <a:pt x="253062" y="76830"/>
                  </a:lnTo>
                  <a:lnTo>
                    <a:pt x="217626" y="76830"/>
                  </a:lnTo>
                  <a:cubicBezTo>
                    <a:pt x="211077" y="76830"/>
                    <a:pt x="205195" y="80717"/>
                    <a:pt x="202619" y="86727"/>
                  </a:cubicBezTo>
                  <a:lnTo>
                    <a:pt x="182375" y="133973"/>
                  </a:lnTo>
                  <a:lnTo>
                    <a:pt x="130613" y="133973"/>
                  </a:lnTo>
                  <a:lnTo>
                    <a:pt x="130613" y="93156"/>
                  </a:lnTo>
                  <a:cubicBezTo>
                    <a:pt x="130613" y="84156"/>
                    <a:pt x="123290" y="76830"/>
                    <a:pt x="114286" y="76830"/>
                  </a:cubicBezTo>
                  <a:lnTo>
                    <a:pt x="94843" y="76830"/>
                  </a:lnTo>
                  <a:lnTo>
                    <a:pt x="82562" y="52285"/>
                  </a:lnTo>
                  <a:cubicBezTo>
                    <a:pt x="91729" y="44743"/>
                    <a:pt x="101583" y="37999"/>
                    <a:pt x="112166" y="32358"/>
                  </a:cubicBezTo>
                  <a:cubicBezTo>
                    <a:pt x="112883" y="31984"/>
                    <a:pt x="113592" y="31597"/>
                    <a:pt x="114318" y="31231"/>
                  </a:cubicBezTo>
                  <a:cubicBezTo>
                    <a:pt x="118384" y="29142"/>
                    <a:pt x="122513" y="27164"/>
                    <a:pt x="126759" y="25379"/>
                  </a:cubicBezTo>
                  <a:cubicBezTo>
                    <a:pt x="127185" y="25200"/>
                    <a:pt x="127631" y="25052"/>
                    <a:pt x="128058" y="24881"/>
                  </a:cubicBezTo>
                  <a:cubicBezTo>
                    <a:pt x="131733" y="23370"/>
                    <a:pt x="135487" y="22007"/>
                    <a:pt x="139282" y="20743"/>
                  </a:cubicBezTo>
                  <a:cubicBezTo>
                    <a:pt x="140645" y="20285"/>
                    <a:pt x="142017" y="19843"/>
                    <a:pt x="143395" y="19428"/>
                  </a:cubicBezTo>
                  <a:cubicBezTo>
                    <a:pt x="147322" y="18220"/>
                    <a:pt x="151300" y="17108"/>
                    <a:pt x="155337" y="16180"/>
                  </a:cubicBezTo>
                  <a:cubicBezTo>
                    <a:pt x="155649" y="16103"/>
                    <a:pt x="155960" y="16008"/>
                    <a:pt x="156271" y="15940"/>
                  </a:cubicBezTo>
                  <a:lnTo>
                    <a:pt x="155079" y="10666"/>
                  </a:lnTo>
                  <a:lnTo>
                    <a:pt x="152679" y="0"/>
                  </a:lnTo>
                  <a:cubicBezTo>
                    <a:pt x="152416" y="56"/>
                    <a:pt x="152165" y="148"/>
                    <a:pt x="151902" y="211"/>
                  </a:cubicBezTo>
                  <a:cubicBezTo>
                    <a:pt x="147354" y="1256"/>
                    <a:pt x="142858" y="2511"/>
                    <a:pt x="138393" y="3887"/>
                  </a:cubicBezTo>
                  <a:cubicBezTo>
                    <a:pt x="136807" y="4372"/>
                    <a:pt x="135240" y="4907"/>
                    <a:pt x="133674" y="5430"/>
                  </a:cubicBezTo>
                  <a:cubicBezTo>
                    <a:pt x="130207" y="6593"/>
                    <a:pt x="126766" y="7868"/>
                    <a:pt x="123363" y="9232"/>
                  </a:cubicBezTo>
                  <a:cubicBezTo>
                    <a:pt x="122123" y="9730"/>
                    <a:pt x="120867" y="10189"/>
                    <a:pt x="119639" y="10710"/>
                  </a:cubicBezTo>
                  <a:cubicBezTo>
                    <a:pt x="114980" y="12684"/>
                    <a:pt x="110392" y="14840"/>
                    <a:pt x="105895" y="17176"/>
                  </a:cubicBezTo>
                  <a:cubicBezTo>
                    <a:pt x="105688" y="17280"/>
                    <a:pt x="105493" y="17395"/>
                    <a:pt x="105290" y="17503"/>
                  </a:cubicBezTo>
                  <a:cubicBezTo>
                    <a:pt x="100630" y="19942"/>
                    <a:pt x="96082" y="22605"/>
                    <a:pt x="91618" y="25418"/>
                  </a:cubicBezTo>
                  <a:cubicBezTo>
                    <a:pt x="91542" y="25466"/>
                    <a:pt x="91462" y="25518"/>
                    <a:pt x="91387" y="25566"/>
                  </a:cubicBezTo>
                  <a:cubicBezTo>
                    <a:pt x="82793" y="31003"/>
                    <a:pt x="74546" y="37034"/>
                    <a:pt x="66857" y="43771"/>
                  </a:cubicBezTo>
                  <a:cubicBezTo>
                    <a:pt x="66482" y="44105"/>
                    <a:pt x="66227" y="44520"/>
                    <a:pt x="65928" y="44914"/>
                  </a:cubicBezTo>
                  <a:cubicBezTo>
                    <a:pt x="25275" y="81323"/>
                    <a:pt x="0" y="134157"/>
                    <a:pt x="0" y="191116"/>
                  </a:cubicBezTo>
                  <a:cubicBezTo>
                    <a:pt x="0" y="267818"/>
                    <a:pt x="44328" y="334329"/>
                    <a:pt x="108686" y="366476"/>
                  </a:cubicBezTo>
                  <a:cubicBezTo>
                    <a:pt x="108801" y="366539"/>
                    <a:pt x="108873" y="366647"/>
                    <a:pt x="108989" y="366702"/>
                  </a:cubicBezTo>
                  <a:cubicBezTo>
                    <a:pt x="109447" y="366930"/>
                    <a:pt x="109910" y="367118"/>
                    <a:pt x="110368" y="367340"/>
                  </a:cubicBezTo>
                  <a:cubicBezTo>
                    <a:pt x="112011" y="368138"/>
                    <a:pt x="113672" y="368875"/>
                    <a:pt x="115338" y="369633"/>
                  </a:cubicBezTo>
                  <a:cubicBezTo>
                    <a:pt x="118117" y="370880"/>
                    <a:pt x="120907" y="372072"/>
                    <a:pt x="123721" y="373192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4" name="Google Shape;7994;ge48d01fb7f_0_3415"/>
            <p:cNvSpPr/>
            <p:nvPr/>
          </p:nvSpPr>
          <p:spPr>
            <a:xfrm>
              <a:off x="190012" y="1718430"/>
              <a:ext cx="104356" cy="81632"/>
            </a:xfrm>
            <a:custGeom>
              <a:avLst/>
              <a:gdLst/>
              <a:ahLst/>
              <a:cxnLst/>
              <a:rect l="l" t="t" r="r" b="b"/>
              <a:pathLst>
                <a:path w="104356" h="81632" extrusionOk="0">
                  <a:moveTo>
                    <a:pt x="75176" y="17690"/>
                  </a:moveTo>
                  <a:lnTo>
                    <a:pt x="52579" y="23342"/>
                  </a:lnTo>
                  <a:lnTo>
                    <a:pt x="41869" y="7275"/>
                  </a:lnTo>
                  <a:cubicBezTo>
                    <a:pt x="38831" y="2718"/>
                    <a:pt x="33753" y="0"/>
                    <a:pt x="28285" y="0"/>
                  </a:cubicBezTo>
                  <a:lnTo>
                    <a:pt x="16327" y="0"/>
                  </a:lnTo>
                  <a:cubicBezTo>
                    <a:pt x="7322" y="0"/>
                    <a:pt x="0" y="7327"/>
                    <a:pt x="0" y="16327"/>
                  </a:cubicBezTo>
                  <a:lnTo>
                    <a:pt x="0" y="37441"/>
                  </a:lnTo>
                  <a:cubicBezTo>
                    <a:pt x="0" y="41797"/>
                    <a:pt x="1698" y="45895"/>
                    <a:pt x="4783" y="48980"/>
                  </a:cubicBezTo>
                  <a:lnTo>
                    <a:pt x="32653" y="76850"/>
                  </a:lnTo>
                  <a:cubicBezTo>
                    <a:pt x="35691" y="79895"/>
                    <a:pt x="39904" y="81633"/>
                    <a:pt x="44197" y="81633"/>
                  </a:cubicBezTo>
                  <a:lnTo>
                    <a:pt x="76587" y="81633"/>
                  </a:lnTo>
                  <a:cubicBezTo>
                    <a:pt x="82825" y="81633"/>
                    <a:pt x="88417" y="78174"/>
                    <a:pt x="91191" y="72613"/>
                  </a:cubicBezTo>
                  <a:lnTo>
                    <a:pt x="102627" y="49733"/>
                  </a:lnTo>
                  <a:cubicBezTo>
                    <a:pt x="105780" y="43439"/>
                    <a:pt x="104540" y="35862"/>
                    <a:pt x="99566" y="30884"/>
                  </a:cubicBezTo>
                  <a:lnTo>
                    <a:pt x="90677" y="21995"/>
                  </a:lnTo>
                  <a:cubicBezTo>
                    <a:pt x="86643" y="17945"/>
                    <a:pt x="80669" y="16303"/>
                    <a:pt x="75176" y="17690"/>
                  </a:cubicBezTo>
                  <a:close/>
                  <a:moveTo>
                    <a:pt x="76587" y="65306"/>
                  </a:moveTo>
                  <a:lnTo>
                    <a:pt x="44197" y="65306"/>
                  </a:lnTo>
                  <a:lnTo>
                    <a:pt x="16327" y="37441"/>
                  </a:lnTo>
                  <a:lnTo>
                    <a:pt x="16327" y="16327"/>
                  </a:lnTo>
                  <a:lnTo>
                    <a:pt x="28285" y="16327"/>
                  </a:lnTo>
                  <a:lnTo>
                    <a:pt x="38995" y="32394"/>
                  </a:lnTo>
                  <a:cubicBezTo>
                    <a:pt x="42817" y="38119"/>
                    <a:pt x="49845" y="40837"/>
                    <a:pt x="56529" y="39179"/>
                  </a:cubicBezTo>
                  <a:lnTo>
                    <a:pt x="79126" y="33531"/>
                  </a:lnTo>
                  <a:lnTo>
                    <a:pt x="88027" y="42427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5" name="Google Shape;7995;ge48d01fb7f_0_3415"/>
            <p:cNvSpPr/>
            <p:nvPr/>
          </p:nvSpPr>
          <p:spPr>
            <a:xfrm>
              <a:off x="404620" y="1669450"/>
              <a:ext cx="103760" cy="89796"/>
            </a:xfrm>
            <a:custGeom>
              <a:avLst/>
              <a:gdLst/>
              <a:ahLst/>
              <a:cxnLst/>
              <a:rect l="l" t="t" r="r" b="b"/>
              <a:pathLst>
                <a:path w="103760" h="89796" extrusionOk="0">
                  <a:moveTo>
                    <a:pt x="32767" y="0"/>
                  </a:moveTo>
                  <a:cubicBezTo>
                    <a:pt x="29534" y="0"/>
                    <a:pt x="26405" y="949"/>
                    <a:pt x="23711" y="2747"/>
                  </a:cubicBezTo>
                  <a:lnTo>
                    <a:pt x="7272" y="13700"/>
                  </a:lnTo>
                  <a:cubicBezTo>
                    <a:pt x="428" y="18256"/>
                    <a:pt x="-1956" y="27237"/>
                    <a:pt x="1720" y="34591"/>
                  </a:cubicBezTo>
                  <a:lnTo>
                    <a:pt x="13770" y="58670"/>
                  </a:lnTo>
                  <a:cubicBezTo>
                    <a:pt x="15157" y="61448"/>
                    <a:pt x="17304" y="63756"/>
                    <a:pt x="19972" y="65367"/>
                  </a:cubicBezTo>
                  <a:lnTo>
                    <a:pt x="56814" y="87473"/>
                  </a:lnTo>
                  <a:cubicBezTo>
                    <a:pt x="59345" y="88991"/>
                    <a:pt x="62251" y="89796"/>
                    <a:pt x="65205" y="89796"/>
                  </a:cubicBezTo>
                  <a:lnTo>
                    <a:pt x="87434" y="89796"/>
                  </a:lnTo>
                  <a:cubicBezTo>
                    <a:pt x="96438" y="89796"/>
                    <a:pt x="103761" y="82474"/>
                    <a:pt x="103761" y="73470"/>
                  </a:cubicBezTo>
                  <a:lnTo>
                    <a:pt x="103761" y="54868"/>
                  </a:lnTo>
                  <a:cubicBezTo>
                    <a:pt x="103761" y="47832"/>
                    <a:pt x="99273" y="41602"/>
                    <a:pt x="92600" y="39382"/>
                  </a:cubicBezTo>
                  <a:lnTo>
                    <a:pt x="76904" y="34148"/>
                  </a:lnTo>
                  <a:cubicBezTo>
                    <a:pt x="76904" y="34148"/>
                    <a:pt x="76896" y="34148"/>
                    <a:pt x="76887" y="34132"/>
                  </a:cubicBezTo>
                  <a:lnTo>
                    <a:pt x="64339" y="9041"/>
                  </a:lnTo>
                  <a:cubicBezTo>
                    <a:pt x="61565" y="3464"/>
                    <a:pt x="55973" y="0"/>
                    <a:pt x="49735" y="0"/>
                  </a:cubicBezTo>
                  <a:close/>
                  <a:moveTo>
                    <a:pt x="62290" y="41446"/>
                  </a:moveTo>
                  <a:cubicBezTo>
                    <a:pt x="62290" y="41446"/>
                    <a:pt x="62299" y="41454"/>
                    <a:pt x="62299" y="41454"/>
                  </a:cubicBezTo>
                  <a:cubicBezTo>
                    <a:pt x="64252" y="45349"/>
                    <a:pt x="67596" y="48246"/>
                    <a:pt x="71729" y="49626"/>
                  </a:cubicBezTo>
                  <a:lnTo>
                    <a:pt x="87434" y="54868"/>
                  </a:lnTo>
                  <a:lnTo>
                    <a:pt x="87434" y="73470"/>
                  </a:lnTo>
                  <a:lnTo>
                    <a:pt x="65205" y="73470"/>
                  </a:lnTo>
                  <a:lnTo>
                    <a:pt x="28366" y="51363"/>
                  </a:lnTo>
                  <a:lnTo>
                    <a:pt x="16317" y="27284"/>
                  </a:lnTo>
                  <a:lnTo>
                    <a:pt x="32767" y="16327"/>
                  </a:lnTo>
                  <a:lnTo>
                    <a:pt x="49735" y="16327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6" name="Google Shape;7996;ge48d01fb7f_0_3415"/>
            <p:cNvSpPr/>
            <p:nvPr/>
          </p:nvSpPr>
          <p:spPr>
            <a:xfrm>
              <a:off x="279804" y="1449049"/>
              <a:ext cx="359188" cy="163258"/>
            </a:xfrm>
            <a:custGeom>
              <a:avLst/>
              <a:gdLst/>
              <a:ahLst/>
              <a:cxnLst/>
              <a:rect l="l" t="t" r="r" b="b"/>
              <a:pathLst>
                <a:path w="359188" h="163258" extrusionOk="0">
                  <a:moveTo>
                    <a:pt x="4787" y="80893"/>
                  </a:moveTo>
                  <a:lnTo>
                    <a:pt x="89800" y="119537"/>
                  </a:lnTo>
                  <a:lnTo>
                    <a:pt x="89800" y="126903"/>
                  </a:lnTo>
                  <a:cubicBezTo>
                    <a:pt x="89800" y="130379"/>
                    <a:pt x="92012" y="133480"/>
                    <a:pt x="95301" y="134616"/>
                  </a:cubicBezTo>
                  <a:lnTo>
                    <a:pt x="176934" y="162820"/>
                  </a:lnTo>
                  <a:cubicBezTo>
                    <a:pt x="177790" y="163116"/>
                    <a:pt x="178699" y="163259"/>
                    <a:pt x="179596" y="163259"/>
                  </a:cubicBezTo>
                  <a:cubicBezTo>
                    <a:pt x="180493" y="163259"/>
                    <a:pt x="181402" y="163116"/>
                    <a:pt x="182259" y="162813"/>
                  </a:cubicBezTo>
                  <a:lnTo>
                    <a:pt x="263892" y="134608"/>
                  </a:lnTo>
                  <a:cubicBezTo>
                    <a:pt x="267180" y="133480"/>
                    <a:pt x="269393" y="130379"/>
                    <a:pt x="269393" y="126894"/>
                  </a:cubicBezTo>
                  <a:lnTo>
                    <a:pt x="269393" y="119529"/>
                  </a:lnTo>
                  <a:lnTo>
                    <a:pt x="342862" y="86134"/>
                  </a:lnTo>
                  <a:lnTo>
                    <a:pt x="342862" y="114279"/>
                  </a:lnTo>
                  <a:lnTo>
                    <a:pt x="359189" y="114279"/>
                  </a:lnTo>
                  <a:lnTo>
                    <a:pt x="359189" y="73463"/>
                  </a:lnTo>
                  <a:lnTo>
                    <a:pt x="359149" y="73463"/>
                  </a:lnTo>
                  <a:cubicBezTo>
                    <a:pt x="359149" y="73375"/>
                    <a:pt x="359181" y="73291"/>
                    <a:pt x="359181" y="73212"/>
                  </a:cubicBezTo>
                  <a:cubicBezTo>
                    <a:pt x="359082" y="69923"/>
                    <a:pt x="357008" y="67005"/>
                    <a:pt x="353932" y="65841"/>
                  </a:cubicBezTo>
                  <a:lnTo>
                    <a:pt x="182502" y="535"/>
                  </a:lnTo>
                  <a:cubicBezTo>
                    <a:pt x="180625" y="-178"/>
                    <a:pt x="178568" y="-178"/>
                    <a:pt x="176683" y="535"/>
                  </a:cubicBezTo>
                  <a:lnTo>
                    <a:pt x="5254" y="65841"/>
                  </a:lnTo>
                  <a:cubicBezTo>
                    <a:pt x="2176" y="67017"/>
                    <a:pt x="104" y="69923"/>
                    <a:pt x="4" y="73212"/>
                  </a:cubicBezTo>
                  <a:cubicBezTo>
                    <a:pt x="-96" y="76500"/>
                    <a:pt x="1794" y="79529"/>
                    <a:pt x="4787" y="80893"/>
                  </a:cubicBezTo>
                  <a:close/>
                  <a:moveTo>
                    <a:pt x="253066" y="121079"/>
                  </a:moveTo>
                  <a:lnTo>
                    <a:pt x="179596" y="146462"/>
                  </a:lnTo>
                  <a:lnTo>
                    <a:pt x="106127" y="121079"/>
                  </a:lnTo>
                  <a:lnTo>
                    <a:pt x="106127" y="79537"/>
                  </a:lnTo>
                  <a:lnTo>
                    <a:pt x="130338" y="72271"/>
                  </a:lnTo>
                  <a:cubicBezTo>
                    <a:pt x="142403" y="68648"/>
                    <a:pt x="154732" y="66388"/>
                    <a:pt x="167124" y="65483"/>
                  </a:cubicBezTo>
                  <a:cubicBezTo>
                    <a:pt x="167646" y="65439"/>
                    <a:pt x="168169" y="65455"/>
                    <a:pt x="168690" y="65423"/>
                  </a:cubicBezTo>
                  <a:cubicBezTo>
                    <a:pt x="169612" y="65367"/>
                    <a:pt x="170536" y="65367"/>
                    <a:pt x="171465" y="65327"/>
                  </a:cubicBezTo>
                  <a:lnTo>
                    <a:pt x="171433" y="122442"/>
                  </a:lnTo>
                  <a:lnTo>
                    <a:pt x="187760" y="122442"/>
                  </a:lnTo>
                  <a:lnTo>
                    <a:pt x="187791" y="65327"/>
                  </a:lnTo>
                  <a:cubicBezTo>
                    <a:pt x="188249" y="65351"/>
                    <a:pt x="188717" y="65351"/>
                    <a:pt x="189171" y="65375"/>
                  </a:cubicBezTo>
                  <a:cubicBezTo>
                    <a:pt x="189932" y="65415"/>
                    <a:pt x="190689" y="65407"/>
                    <a:pt x="191450" y="65455"/>
                  </a:cubicBezTo>
                  <a:cubicBezTo>
                    <a:pt x="203835" y="66340"/>
                    <a:pt x="216160" y="68576"/>
                    <a:pt x="228233" y="72167"/>
                  </a:cubicBezTo>
                  <a:lnTo>
                    <a:pt x="253066" y="79553"/>
                  </a:lnTo>
                  <a:close/>
                  <a:moveTo>
                    <a:pt x="179596" y="16894"/>
                  </a:moveTo>
                  <a:lnTo>
                    <a:pt x="329832" y="74124"/>
                  </a:lnTo>
                  <a:lnTo>
                    <a:pt x="269393" y="101604"/>
                  </a:lnTo>
                  <a:lnTo>
                    <a:pt x="269393" y="73463"/>
                  </a:lnTo>
                  <a:cubicBezTo>
                    <a:pt x="269393" y="72566"/>
                    <a:pt x="269245" y="71685"/>
                    <a:pt x="268970" y="70868"/>
                  </a:cubicBezTo>
                  <a:cubicBezTo>
                    <a:pt x="268778" y="70322"/>
                    <a:pt x="268464" y="69839"/>
                    <a:pt x="268177" y="69349"/>
                  </a:cubicBezTo>
                  <a:cubicBezTo>
                    <a:pt x="268029" y="69106"/>
                    <a:pt x="267950" y="68819"/>
                    <a:pt x="267774" y="68592"/>
                  </a:cubicBezTo>
                  <a:cubicBezTo>
                    <a:pt x="267452" y="68149"/>
                    <a:pt x="267009" y="67807"/>
                    <a:pt x="266595" y="67440"/>
                  </a:cubicBezTo>
                  <a:cubicBezTo>
                    <a:pt x="266363" y="67237"/>
                    <a:pt x="266183" y="66974"/>
                    <a:pt x="265932" y="66794"/>
                  </a:cubicBezTo>
                  <a:cubicBezTo>
                    <a:pt x="265614" y="66567"/>
                    <a:pt x="265211" y="66451"/>
                    <a:pt x="264853" y="66272"/>
                  </a:cubicBezTo>
                  <a:cubicBezTo>
                    <a:pt x="264430" y="66061"/>
                    <a:pt x="264040" y="65790"/>
                    <a:pt x="263573" y="65642"/>
                  </a:cubicBezTo>
                  <a:lnTo>
                    <a:pt x="233538" y="56630"/>
                  </a:lnTo>
                  <a:cubicBezTo>
                    <a:pt x="220086" y="52600"/>
                    <a:pt x="206346" y="50125"/>
                    <a:pt x="192535" y="49164"/>
                  </a:cubicBezTo>
                  <a:cubicBezTo>
                    <a:pt x="192412" y="49156"/>
                    <a:pt x="192291" y="49156"/>
                    <a:pt x="192160" y="49144"/>
                  </a:cubicBezTo>
                  <a:cubicBezTo>
                    <a:pt x="187971" y="48861"/>
                    <a:pt x="179318" y="48706"/>
                    <a:pt x="179182" y="48706"/>
                  </a:cubicBezTo>
                  <a:cubicBezTo>
                    <a:pt x="176257" y="48706"/>
                    <a:pt x="173342" y="48885"/>
                    <a:pt x="170429" y="49025"/>
                  </a:cubicBezTo>
                  <a:cubicBezTo>
                    <a:pt x="168902" y="49096"/>
                    <a:pt x="167368" y="49088"/>
                    <a:pt x="165841" y="49204"/>
                  </a:cubicBezTo>
                  <a:cubicBezTo>
                    <a:pt x="152069" y="50200"/>
                    <a:pt x="138374" y="52704"/>
                    <a:pt x="124969" y="56761"/>
                  </a:cubicBezTo>
                  <a:lnTo>
                    <a:pt x="95899" y="65562"/>
                  </a:lnTo>
                  <a:lnTo>
                    <a:pt x="95611" y="65642"/>
                  </a:lnTo>
                  <a:lnTo>
                    <a:pt x="95596" y="65654"/>
                  </a:lnTo>
                  <a:cubicBezTo>
                    <a:pt x="94910" y="65857"/>
                    <a:pt x="94316" y="66208"/>
                    <a:pt x="93727" y="66567"/>
                  </a:cubicBezTo>
                  <a:cubicBezTo>
                    <a:pt x="93579" y="66655"/>
                    <a:pt x="93392" y="66698"/>
                    <a:pt x="93252" y="66794"/>
                  </a:cubicBezTo>
                  <a:cubicBezTo>
                    <a:pt x="91132" y="68297"/>
                    <a:pt x="89800" y="70764"/>
                    <a:pt x="89800" y="73463"/>
                  </a:cubicBezTo>
                  <a:lnTo>
                    <a:pt x="89800" y="101604"/>
                  </a:lnTo>
                  <a:lnTo>
                    <a:pt x="29361" y="74132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7" name="Google Shape;7997;ge48d01fb7f_0_3415"/>
            <p:cNvSpPr/>
            <p:nvPr/>
          </p:nvSpPr>
          <p:spPr>
            <a:xfrm>
              <a:off x="606340" y="1571491"/>
              <a:ext cx="48979" cy="48979"/>
            </a:xfrm>
            <a:custGeom>
              <a:avLst/>
              <a:gdLst/>
              <a:ahLst/>
              <a:cxnLst/>
              <a:rect l="l" t="t" r="r" b="b"/>
              <a:pathLst>
                <a:path w="48979" h="48979" extrusionOk="0">
                  <a:moveTo>
                    <a:pt x="0" y="24490"/>
                  </a:moveTo>
                  <a:lnTo>
                    <a:pt x="0" y="48980"/>
                  </a:lnTo>
                  <a:lnTo>
                    <a:pt x="16327" y="48980"/>
                  </a:lnTo>
                  <a:lnTo>
                    <a:pt x="16327" y="24490"/>
                  </a:lnTo>
                  <a:cubicBezTo>
                    <a:pt x="16327" y="19994"/>
                    <a:pt x="19986" y="16327"/>
                    <a:pt x="24490" y="16327"/>
                  </a:cubicBezTo>
                  <a:cubicBezTo>
                    <a:pt x="28994" y="16327"/>
                    <a:pt x="32653" y="19994"/>
                    <a:pt x="32653" y="24490"/>
                  </a:cubicBezTo>
                  <a:lnTo>
                    <a:pt x="32653" y="48980"/>
                  </a:lnTo>
                  <a:lnTo>
                    <a:pt x="48980" y="48980"/>
                  </a:lnTo>
                  <a:lnTo>
                    <a:pt x="48980" y="24490"/>
                  </a:lnTo>
                  <a:cubicBezTo>
                    <a:pt x="48980" y="10990"/>
                    <a:pt x="37990" y="0"/>
                    <a:pt x="24490" y="0"/>
                  </a:cubicBezTo>
                  <a:cubicBezTo>
                    <a:pt x="10990" y="0"/>
                    <a:pt x="0" y="10990"/>
                    <a:pt x="0" y="2449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8" name="Google Shape;7998;ge48d01fb7f_0_3415"/>
            <p:cNvSpPr/>
            <p:nvPr/>
          </p:nvSpPr>
          <p:spPr>
            <a:xfrm>
              <a:off x="622667" y="1644960"/>
              <a:ext cx="16326" cy="24489"/>
            </a:xfrm>
            <a:custGeom>
              <a:avLst/>
              <a:gdLst/>
              <a:ahLst/>
              <a:cxnLst/>
              <a:rect l="l" t="t" r="r" b="b"/>
              <a:pathLst>
                <a:path w="16326" h="24489" extrusionOk="0">
                  <a:moveTo>
                    <a:pt x="0" y="0"/>
                  </a:moveTo>
                  <a:lnTo>
                    <a:pt x="16327" y="0"/>
                  </a:lnTo>
                  <a:lnTo>
                    <a:pt x="16327" y="24490"/>
                  </a:lnTo>
                  <a:lnTo>
                    <a:pt x="0" y="24490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9" name="Google Shape;7999;ge48d01fb7f_0_3415"/>
            <p:cNvSpPr/>
            <p:nvPr/>
          </p:nvSpPr>
          <p:spPr>
            <a:xfrm>
              <a:off x="642138" y="1634374"/>
              <a:ext cx="26383" cy="29372"/>
            </a:xfrm>
            <a:custGeom>
              <a:avLst/>
              <a:gdLst/>
              <a:ahLst/>
              <a:cxnLst/>
              <a:rect l="l" t="t" r="r" b="b"/>
              <a:pathLst>
                <a:path w="26383" h="29372" extrusionOk="0">
                  <a:moveTo>
                    <a:pt x="0" y="8163"/>
                  </a:moveTo>
                  <a:lnTo>
                    <a:pt x="14142" y="0"/>
                  </a:lnTo>
                  <a:lnTo>
                    <a:pt x="26384" y="21209"/>
                  </a:lnTo>
                  <a:lnTo>
                    <a:pt x="12241" y="29373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0" name="Google Shape;8000;ge48d01fb7f_0_3415"/>
            <p:cNvSpPr/>
            <p:nvPr/>
          </p:nvSpPr>
          <p:spPr>
            <a:xfrm>
              <a:off x="593146" y="1634342"/>
              <a:ext cx="26383" cy="29372"/>
            </a:xfrm>
            <a:custGeom>
              <a:avLst/>
              <a:gdLst/>
              <a:ahLst/>
              <a:cxnLst/>
              <a:rect l="l" t="t" r="r" b="b"/>
              <a:pathLst>
                <a:path w="26383" h="29372" extrusionOk="0">
                  <a:moveTo>
                    <a:pt x="0" y="21209"/>
                  </a:moveTo>
                  <a:lnTo>
                    <a:pt x="12241" y="0"/>
                  </a:lnTo>
                  <a:lnTo>
                    <a:pt x="26384" y="8159"/>
                  </a:lnTo>
                  <a:lnTo>
                    <a:pt x="14139" y="29373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1" name="Google Shape;8001;ge48d01fb7f_0_3415"/>
            <p:cNvSpPr/>
            <p:nvPr/>
          </p:nvSpPr>
          <p:spPr>
            <a:xfrm>
              <a:off x="443074" y="1693940"/>
              <a:ext cx="228572" cy="244898"/>
            </a:xfrm>
            <a:custGeom>
              <a:avLst/>
              <a:gdLst/>
              <a:ahLst/>
              <a:cxnLst/>
              <a:rect l="l" t="t" r="r" b="b"/>
              <a:pathLst>
                <a:path w="228572" h="244898" extrusionOk="0">
                  <a:moveTo>
                    <a:pt x="210448" y="82582"/>
                  </a:moveTo>
                  <a:cubicBezTo>
                    <a:pt x="211584" y="79755"/>
                    <a:pt x="212246" y="76694"/>
                    <a:pt x="212246" y="73470"/>
                  </a:cubicBezTo>
                  <a:lnTo>
                    <a:pt x="212246" y="24490"/>
                  </a:lnTo>
                  <a:cubicBezTo>
                    <a:pt x="212246" y="10990"/>
                    <a:pt x="201256" y="0"/>
                    <a:pt x="187756" y="0"/>
                  </a:cubicBezTo>
                  <a:lnTo>
                    <a:pt x="106123" y="0"/>
                  </a:lnTo>
                  <a:lnTo>
                    <a:pt x="106123" y="16327"/>
                  </a:lnTo>
                  <a:lnTo>
                    <a:pt x="114286" y="16327"/>
                  </a:lnTo>
                  <a:lnTo>
                    <a:pt x="114286" y="81633"/>
                  </a:lnTo>
                  <a:lnTo>
                    <a:pt x="106123" y="81633"/>
                  </a:lnTo>
                  <a:lnTo>
                    <a:pt x="106123" y="97960"/>
                  </a:lnTo>
                  <a:lnTo>
                    <a:pt x="138776" y="97960"/>
                  </a:lnTo>
                  <a:lnTo>
                    <a:pt x="138776" y="146939"/>
                  </a:lnTo>
                  <a:lnTo>
                    <a:pt x="81633" y="146939"/>
                  </a:lnTo>
                  <a:lnTo>
                    <a:pt x="81633" y="163266"/>
                  </a:lnTo>
                  <a:lnTo>
                    <a:pt x="114286" y="163266"/>
                  </a:lnTo>
                  <a:lnTo>
                    <a:pt x="114286" y="228572"/>
                  </a:lnTo>
                  <a:lnTo>
                    <a:pt x="0" y="228572"/>
                  </a:lnTo>
                  <a:lnTo>
                    <a:pt x="0" y="244899"/>
                  </a:lnTo>
                  <a:lnTo>
                    <a:pt x="179593" y="244899"/>
                  </a:lnTo>
                  <a:cubicBezTo>
                    <a:pt x="193093" y="244899"/>
                    <a:pt x="204082" y="233914"/>
                    <a:pt x="204082" y="220409"/>
                  </a:cubicBezTo>
                  <a:lnTo>
                    <a:pt x="204082" y="171429"/>
                  </a:lnTo>
                  <a:cubicBezTo>
                    <a:pt x="204082" y="168560"/>
                    <a:pt x="203497" y="165833"/>
                    <a:pt x="202579" y="163266"/>
                  </a:cubicBezTo>
                  <a:lnTo>
                    <a:pt x="204082" y="163266"/>
                  </a:lnTo>
                  <a:cubicBezTo>
                    <a:pt x="217582" y="163266"/>
                    <a:pt x="228572" y="152281"/>
                    <a:pt x="228572" y="138776"/>
                  </a:cubicBezTo>
                  <a:lnTo>
                    <a:pt x="228572" y="106123"/>
                  </a:lnTo>
                  <a:cubicBezTo>
                    <a:pt x="228572" y="94835"/>
                    <a:pt x="220859" y="85400"/>
                    <a:pt x="210448" y="82582"/>
                  </a:cubicBezTo>
                  <a:close/>
                  <a:moveTo>
                    <a:pt x="195919" y="24490"/>
                  </a:moveTo>
                  <a:lnTo>
                    <a:pt x="195919" y="73470"/>
                  </a:lnTo>
                  <a:cubicBezTo>
                    <a:pt x="195919" y="77970"/>
                    <a:pt x="192260" y="81633"/>
                    <a:pt x="187756" y="81633"/>
                  </a:cubicBezTo>
                  <a:lnTo>
                    <a:pt x="163266" y="81633"/>
                  </a:lnTo>
                  <a:lnTo>
                    <a:pt x="163266" y="16327"/>
                  </a:lnTo>
                  <a:lnTo>
                    <a:pt x="187756" y="16327"/>
                  </a:lnTo>
                  <a:cubicBezTo>
                    <a:pt x="192260" y="16327"/>
                    <a:pt x="195919" y="19994"/>
                    <a:pt x="195919" y="24490"/>
                  </a:cubicBezTo>
                  <a:close/>
                  <a:moveTo>
                    <a:pt x="130613" y="16327"/>
                  </a:moveTo>
                  <a:lnTo>
                    <a:pt x="146939" y="16327"/>
                  </a:lnTo>
                  <a:lnTo>
                    <a:pt x="146939" y="81633"/>
                  </a:lnTo>
                  <a:lnTo>
                    <a:pt x="130613" y="81633"/>
                  </a:lnTo>
                  <a:close/>
                  <a:moveTo>
                    <a:pt x="155103" y="97960"/>
                  </a:moveTo>
                  <a:lnTo>
                    <a:pt x="171429" y="97960"/>
                  </a:lnTo>
                  <a:lnTo>
                    <a:pt x="171429" y="146939"/>
                  </a:lnTo>
                  <a:lnTo>
                    <a:pt x="155103" y="146939"/>
                  </a:lnTo>
                  <a:close/>
                  <a:moveTo>
                    <a:pt x="130613" y="228572"/>
                  </a:moveTo>
                  <a:lnTo>
                    <a:pt x="130613" y="163266"/>
                  </a:lnTo>
                  <a:lnTo>
                    <a:pt x="146939" y="163266"/>
                  </a:lnTo>
                  <a:lnTo>
                    <a:pt x="146939" y="228572"/>
                  </a:lnTo>
                  <a:close/>
                  <a:moveTo>
                    <a:pt x="187756" y="171429"/>
                  </a:moveTo>
                  <a:lnTo>
                    <a:pt x="187756" y="220409"/>
                  </a:lnTo>
                  <a:cubicBezTo>
                    <a:pt x="187756" y="224909"/>
                    <a:pt x="184097" y="228572"/>
                    <a:pt x="179593" y="228572"/>
                  </a:cubicBezTo>
                  <a:lnTo>
                    <a:pt x="163266" y="228572"/>
                  </a:lnTo>
                  <a:lnTo>
                    <a:pt x="163266" y="163266"/>
                  </a:lnTo>
                  <a:lnTo>
                    <a:pt x="179593" y="163266"/>
                  </a:lnTo>
                  <a:cubicBezTo>
                    <a:pt x="184097" y="163266"/>
                    <a:pt x="187756" y="166933"/>
                    <a:pt x="187756" y="171429"/>
                  </a:cubicBezTo>
                  <a:close/>
                  <a:moveTo>
                    <a:pt x="212246" y="138776"/>
                  </a:moveTo>
                  <a:cubicBezTo>
                    <a:pt x="212246" y="143276"/>
                    <a:pt x="208587" y="146939"/>
                    <a:pt x="204082" y="146939"/>
                  </a:cubicBezTo>
                  <a:lnTo>
                    <a:pt x="187756" y="146939"/>
                  </a:lnTo>
                  <a:lnTo>
                    <a:pt x="187756" y="97960"/>
                  </a:lnTo>
                  <a:lnTo>
                    <a:pt x="204082" y="97960"/>
                  </a:lnTo>
                  <a:cubicBezTo>
                    <a:pt x="208587" y="97960"/>
                    <a:pt x="212246" y="101627"/>
                    <a:pt x="212246" y="106123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002" name="Google Shape;8002;ge48d01fb7f_0_3415"/>
          <p:cNvSpPr txBox="1"/>
          <p:nvPr/>
        </p:nvSpPr>
        <p:spPr>
          <a:xfrm>
            <a:off x="31626" y="2685099"/>
            <a:ext cx="763500" cy="1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THE UNIVESITY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03" name="Google Shape;8003;ge48d01fb7f_0_3415"/>
          <p:cNvSpPr txBox="1"/>
          <p:nvPr/>
        </p:nvSpPr>
        <p:spPr>
          <a:xfrm>
            <a:off x="31626" y="3648419"/>
            <a:ext cx="763500" cy="1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RECOGNITIONS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04" name="Google Shape;8004;ge48d01fb7f_0_3415"/>
          <p:cNvSpPr txBox="1"/>
          <p:nvPr/>
        </p:nvSpPr>
        <p:spPr>
          <a:xfrm>
            <a:off x="31626" y="5487969"/>
            <a:ext cx="763500" cy="1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INDUSTRY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05" name="Google Shape;8005;ge48d01fb7f_0_3415"/>
          <p:cNvSpPr txBox="1"/>
          <p:nvPr/>
        </p:nvSpPr>
        <p:spPr>
          <a:xfrm>
            <a:off x="31626" y="6407742"/>
            <a:ext cx="763500" cy="1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RESEARCH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8006" name="Google Shape;8006;ge48d01fb7f_0_3415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22509" y="4951242"/>
            <a:ext cx="565458" cy="565458"/>
          </a:xfrm>
          <a:prstGeom prst="rect">
            <a:avLst/>
          </a:prstGeom>
          <a:noFill/>
          <a:ln>
            <a:noFill/>
          </a:ln>
        </p:spPr>
      </p:pic>
      <p:sp>
        <p:nvSpPr>
          <p:cNvPr id="8007" name="Google Shape;8007;ge48d01fb7f_0_3415"/>
          <p:cNvSpPr txBox="1"/>
          <p:nvPr/>
        </p:nvSpPr>
        <p:spPr>
          <a:xfrm>
            <a:off x="31626" y="888367"/>
            <a:ext cx="763500" cy="1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DC88A7"/>
                </a:solidFill>
                <a:latin typeface="Arial"/>
                <a:ea typeface="Arial"/>
                <a:cs typeface="Arial"/>
                <a:sym typeface="Arial"/>
              </a:rPr>
              <a:t>AMRITA</a:t>
            </a:r>
            <a:endParaRPr sz="500" b="1" i="0" u="none" strike="noStrike" cap="none">
              <a:solidFill>
                <a:srgbClr val="DC88A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08" name="Google Shape;8008;ge48d01fb7f_0_3415"/>
          <p:cNvSpPr txBox="1"/>
          <p:nvPr/>
        </p:nvSpPr>
        <p:spPr>
          <a:xfrm>
            <a:off x="31626" y="1808869"/>
            <a:ext cx="763500" cy="1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DC88A7"/>
                </a:solidFill>
                <a:latin typeface="Arial"/>
                <a:ea typeface="Arial"/>
                <a:cs typeface="Arial"/>
                <a:sym typeface="Arial"/>
              </a:rPr>
              <a:t>MISSION &amp; VISION</a:t>
            </a:r>
            <a:endParaRPr sz="500" b="1" i="0" u="none" strike="noStrike" cap="none">
              <a:solidFill>
                <a:srgbClr val="DC88A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09" name="Google Shape;8009;ge48d01fb7f_0_3415">
            <a:hlinkClick r:id="rId4" action="ppaction://hlinksldjump"/>
          </p:cNvPr>
          <p:cNvSpPr/>
          <p:nvPr/>
        </p:nvSpPr>
        <p:spPr>
          <a:xfrm>
            <a:off x="22745" y="315776"/>
            <a:ext cx="746100" cy="7461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10" name="Google Shape;8010;ge48d01fb7f_0_3415">
            <a:hlinkClick r:id="rId5" action="ppaction://hlinksldjump"/>
          </p:cNvPr>
          <p:cNvSpPr/>
          <p:nvPr/>
        </p:nvSpPr>
        <p:spPr>
          <a:xfrm>
            <a:off x="22745" y="3993100"/>
            <a:ext cx="746100" cy="7461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11" name="Google Shape;8011;ge48d01fb7f_0_3415">
            <a:hlinkClick r:id="rId6" action="ppaction://hlinksldjump"/>
          </p:cNvPr>
          <p:cNvSpPr/>
          <p:nvPr/>
        </p:nvSpPr>
        <p:spPr>
          <a:xfrm>
            <a:off x="22745" y="1235107"/>
            <a:ext cx="746100" cy="7461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12" name="Google Shape;8012;ge48d01fb7f_0_3415">
            <a:hlinkClick r:id="rId7" action="ppaction://hlinksldjump"/>
          </p:cNvPr>
          <p:cNvSpPr/>
          <p:nvPr/>
        </p:nvSpPr>
        <p:spPr>
          <a:xfrm>
            <a:off x="22745" y="2154438"/>
            <a:ext cx="746100" cy="7461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13" name="Google Shape;8013;ge48d01fb7f_0_3415">
            <a:hlinkClick r:id="rId8" action="ppaction://hlinksldjump"/>
          </p:cNvPr>
          <p:cNvSpPr/>
          <p:nvPr/>
        </p:nvSpPr>
        <p:spPr>
          <a:xfrm>
            <a:off x="22745" y="3073769"/>
            <a:ext cx="746100" cy="7461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14" name="Google Shape;8014;ge48d01fb7f_0_3415">
            <a:hlinkClick r:id="rId9" action="ppaction://hlinksldjump"/>
          </p:cNvPr>
          <p:cNvSpPr/>
          <p:nvPr/>
        </p:nvSpPr>
        <p:spPr>
          <a:xfrm>
            <a:off x="22745" y="4912431"/>
            <a:ext cx="746100" cy="7461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15" name="Google Shape;8015;ge48d01fb7f_0_3415">
            <a:hlinkClick r:id="rId10" action="ppaction://hlinksldjump"/>
          </p:cNvPr>
          <p:cNvSpPr/>
          <p:nvPr/>
        </p:nvSpPr>
        <p:spPr>
          <a:xfrm>
            <a:off x="22745" y="5831762"/>
            <a:ext cx="746100" cy="7461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16" name="Google Shape;8016;ge48d01fb7f_0_3415"/>
          <p:cNvSpPr txBox="1">
            <a:spLocks noGrp="1"/>
          </p:cNvSpPr>
          <p:nvPr>
            <p:ph type="body" idx="1"/>
          </p:nvPr>
        </p:nvSpPr>
        <p:spPr>
          <a:xfrm>
            <a:off x="1695450" y="1212369"/>
            <a:ext cx="10547400" cy="46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</a:pPr>
            <a:r>
              <a:rPr lang="en-US"/>
              <a:t>Collaborations with World’s Leading 200+ Universities</a:t>
            </a:r>
            <a:endParaRPr/>
          </a:p>
        </p:txBody>
      </p:sp>
      <p:sp>
        <p:nvSpPr>
          <p:cNvPr id="8017" name="Google Shape;8017;ge48d01fb7f_0_3415"/>
          <p:cNvSpPr txBox="1">
            <a:spLocks noGrp="1"/>
          </p:cNvSpPr>
          <p:nvPr>
            <p:ph type="body" idx="2"/>
          </p:nvPr>
        </p:nvSpPr>
        <p:spPr>
          <a:xfrm>
            <a:off x="1682750" y="757655"/>
            <a:ext cx="10560000" cy="57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 lnSpcReduction="10000"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B8114F"/>
              </a:buClr>
              <a:buSzPts val="3600"/>
              <a:buNone/>
            </a:pPr>
            <a:r>
              <a:rPr lang="en-US"/>
              <a:t>International Collaborators</a:t>
            </a:r>
            <a:endParaRPr/>
          </a:p>
        </p:txBody>
      </p:sp>
      <p:grpSp>
        <p:nvGrpSpPr>
          <p:cNvPr id="8018" name="Google Shape;8018;ge48d01fb7f_0_3415"/>
          <p:cNvGrpSpPr/>
          <p:nvPr/>
        </p:nvGrpSpPr>
        <p:grpSpPr>
          <a:xfrm>
            <a:off x="1697305" y="2108978"/>
            <a:ext cx="10444963" cy="3944250"/>
            <a:chOff x="1697305" y="2108978"/>
            <a:chExt cx="10444963" cy="3944250"/>
          </a:xfrm>
        </p:grpSpPr>
        <p:grpSp>
          <p:nvGrpSpPr>
            <p:cNvPr id="8019" name="Google Shape;8019;ge48d01fb7f_0_3415"/>
            <p:cNvGrpSpPr/>
            <p:nvPr/>
          </p:nvGrpSpPr>
          <p:grpSpPr>
            <a:xfrm>
              <a:off x="6830919" y="2132961"/>
              <a:ext cx="2437625" cy="1550732"/>
              <a:chOff x="68492" y="2003528"/>
              <a:chExt cx="2437625" cy="1550732"/>
            </a:xfrm>
          </p:grpSpPr>
          <p:pic>
            <p:nvPicPr>
              <p:cNvPr id="8020" name="Google Shape;8020;ge48d01fb7f_0_3415">
                <a:hlinkClick r:id="rId11"/>
              </p:cNvPr>
              <p:cNvPicPr preferRelativeResize="0"/>
              <p:nvPr/>
            </p:nvPicPr>
            <p:blipFill rotWithShape="1">
              <a:blip r:embed="rId12" cstate="email">
                <a:alphaModFix/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127000" y="2003528"/>
                <a:ext cx="2379117" cy="950204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8021" name="Google Shape;8021;ge48d01fb7f_0_3415"/>
              <p:cNvSpPr txBox="1"/>
              <p:nvPr/>
            </p:nvSpPr>
            <p:spPr>
              <a:xfrm>
                <a:off x="68492" y="2655892"/>
                <a:ext cx="2340300" cy="677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121900" tIns="60925" rIns="121900" bIns="6092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2060"/>
                  </a:buClr>
                  <a:buSzPts val="1300"/>
                  <a:buFont typeface="Georgia"/>
                  <a:buNone/>
                </a:pPr>
                <a:r>
                  <a:rPr lang="en-US" sz="1300" b="0" i="0" u="none" strike="noStrike" cap="none">
                    <a:solidFill>
                      <a:srgbClr val="00206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Research, MoU,</a:t>
                </a:r>
                <a:endParaRPr sz="1300" b="0" i="0" u="none" strike="noStrike" cap="none">
                  <a:solidFill>
                    <a:schemeClr val="dk1"/>
                  </a:solidFill>
                  <a:latin typeface="Georgia"/>
                  <a:ea typeface="Georgia"/>
                  <a:cs typeface="Georgia"/>
                  <a:sym typeface="Georgia"/>
                </a:endParaRPr>
              </a:p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300"/>
                  <a:buFont typeface="Arial"/>
                  <a:buNone/>
                </a:pPr>
                <a:r>
                  <a:rPr lang="en-US" sz="1300" b="0" i="0" u="none" strike="noStrike" cap="none">
                    <a:solidFill>
                      <a:srgbClr val="00206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Study Abroad</a:t>
                </a:r>
                <a:endParaRPr sz="1300" b="0" i="0" u="none" strike="noStrike" cap="none">
                  <a:solidFill>
                    <a:schemeClr val="dk1"/>
                  </a:solidFill>
                  <a:latin typeface="Georgia"/>
                  <a:ea typeface="Georgia"/>
                  <a:cs typeface="Georgia"/>
                  <a:sym typeface="Georgia"/>
                </a:endParaRPr>
              </a:p>
            </p:txBody>
          </p:sp>
          <p:sp>
            <p:nvSpPr>
              <p:cNvPr id="8022" name="Google Shape;8022;ge48d01fb7f_0_3415"/>
              <p:cNvSpPr txBox="1"/>
              <p:nvPr/>
            </p:nvSpPr>
            <p:spPr>
              <a:xfrm>
                <a:off x="68492" y="3106060"/>
                <a:ext cx="2388300" cy="448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121900" tIns="60925" rIns="121900" bIns="6092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E40427"/>
                  </a:buClr>
                  <a:buSzPts val="1300"/>
                  <a:buFont typeface="Georgia"/>
                  <a:buNone/>
                </a:pPr>
                <a:r>
                  <a:rPr lang="en-US" sz="1300" b="0" i="0" u="none" strike="noStrike" cap="none">
                    <a:solidFill>
                      <a:srgbClr val="E40427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T</a:t>
                </a:r>
                <a:r>
                  <a:rPr lang="en-US" sz="1300" b="0" i="0" u="none" strike="noStrike" cap="none">
                    <a:solidFill>
                      <a:srgbClr val="B70E8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H</a:t>
                </a:r>
                <a:r>
                  <a:rPr lang="en-US" sz="1300" b="0" i="0" u="none" strike="noStrike" cap="none">
                    <a:solidFill>
                      <a:srgbClr val="1B61AC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E</a:t>
                </a:r>
                <a:r>
                  <a:rPr lang="en-US" sz="1300" b="0" i="0" u="none" strike="noStrike" cap="none">
                    <a:solidFill>
                      <a:srgbClr val="75707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 World Rank</a:t>
                </a:r>
                <a:r>
                  <a:rPr lang="en-US" sz="1300" b="0" i="0" u="none" strike="noStrike" cap="none">
                    <a:solidFill>
                      <a:srgbClr val="757070"/>
                    </a:solidFill>
                    <a:latin typeface="Arial"/>
                    <a:ea typeface="Arial"/>
                    <a:cs typeface="Arial"/>
                    <a:sym typeface="Arial"/>
                  </a:rPr>
                  <a:t>: </a:t>
                </a:r>
                <a:r>
                  <a:rPr lang="en-US" sz="1800" b="0" i="0" u="none" strike="noStrike" cap="none">
                    <a:solidFill>
                      <a:srgbClr val="A4123F"/>
                    </a:solidFill>
                    <a:latin typeface="Arial"/>
                    <a:ea typeface="Arial"/>
                    <a:cs typeface="Arial"/>
                    <a:sym typeface="Arial"/>
                  </a:rPr>
                  <a:t>31</a:t>
                </a:r>
                <a:endParaRPr sz="1300" b="0" i="0" u="none" strike="noStrike" cap="none">
                  <a:solidFill>
                    <a:srgbClr val="A4123F"/>
                  </a:solidFill>
                  <a:latin typeface="Georgia"/>
                  <a:ea typeface="Georgia"/>
                  <a:cs typeface="Georgia"/>
                  <a:sym typeface="Georgia"/>
                </a:endParaRPr>
              </a:p>
            </p:txBody>
          </p:sp>
        </p:grpSp>
        <p:grpSp>
          <p:nvGrpSpPr>
            <p:cNvPr id="8023" name="Google Shape;8023;ge48d01fb7f_0_3415"/>
            <p:cNvGrpSpPr/>
            <p:nvPr/>
          </p:nvGrpSpPr>
          <p:grpSpPr>
            <a:xfrm>
              <a:off x="4374679" y="4304683"/>
              <a:ext cx="2408449" cy="1608999"/>
              <a:chOff x="9757091" y="1939963"/>
              <a:chExt cx="2408449" cy="1608999"/>
            </a:xfrm>
          </p:grpSpPr>
          <p:pic>
            <p:nvPicPr>
              <p:cNvPr id="8024" name="Google Shape;8024;ge48d01fb7f_0_3415">
                <a:hlinkClick r:id="rId13"/>
              </p:cNvPr>
              <p:cNvPicPr preferRelativeResize="0"/>
              <p:nvPr/>
            </p:nvPicPr>
            <p:blipFill rotWithShape="1">
              <a:blip r:embed="rId14" cstate="email">
                <a:alphaModFix/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9847785" y="1939963"/>
                <a:ext cx="1866901" cy="893635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8025" name="Google Shape;8025;ge48d01fb7f_0_3415"/>
              <p:cNvSpPr txBox="1"/>
              <p:nvPr/>
            </p:nvSpPr>
            <p:spPr>
              <a:xfrm>
                <a:off x="9757091" y="2728169"/>
                <a:ext cx="2340300" cy="677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121900" tIns="60925" rIns="121900" bIns="6092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2060"/>
                  </a:buClr>
                  <a:buSzPts val="1300"/>
                  <a:buFont typeface="Georgia"/>
                  <a:buNone/>
                </a:pPr>
                <a:r>
                  <a:rPr lang="en-US" sz="1300" b="0" i="0" u="none" strike="noStrike" cap="none">
                    <a:solidFill>
                      <a:srgbClr val="00206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Research, MoU,</a:t>
                </a:r>
                <a:endParaRPr sz="1300" b="0" i="0" u="none" strike="noStrike" cap="none">
                  <a:solidFill>
                    <a:schemeClr val="dk1"/>
                  </a:solidFill>
                  <a:latin typeface="Georgia"/>
                  <a:ea typeface="Georgia"/>
                  <a:cs typeface="Georgia"/>
                  <a:sym typeface="Georgia"/>
                </a:endParaRPr>
              </a:p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2060"/>
                  </a:buClr>
                  <a:buSzPts val="1300"/>
                  <a:buFont typeface="Georgia"/>
                  <a:buNone/>
                </a:pPr>
                <a:r>
                  <a:rPr lang="en-US" sz="1300" b="0" i="0" u="none" strike="noStrike" cap="none">
                    <a:solidFill>
                      <a:srgbClr val="00206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Student Exchange,</a:t>
                </a:r>
                <a:endParaRPr sz="1300" b="0" i="0" u="none" strike="noStrike" cap="none">
                  <a:solidFill>
                    <a:schemeClr val="dk1"/>
                  </a:solidFill>
                  <a:latin typeface="Georgia"/>
                  <a:ea typeface="Georgia"/>
                  <a:cs typeface="Georgia"/>
                  <a:sym typeface="Georgia"/>
                </a:endParaRPr>
              </a:p>
            </p:txBody>
          </p:sp>
          <p:sp>
            <p:nvSpPr>
              <p:cNvPr id="8026" name="Google Shape;8026;ge48d01fb7f_0_3415"/>
              <p:cNvSpPr txBox="1"/>
              <p:nvPr/>
            </p:nvSpPr>
            <p:spPr>
              <a:xfrm>
                <a:off x="9777240" y="3100762"/>
                <a:ext cx="2388300" cy="448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121900" tIns="60925" rIns="121900" bIns="6092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E40427"/>
                  </a:buClr>
                  <a:buSzPts val="1300"/>
                  <a:buFont typeface="Georgia"/>
                  <a:buNone/>
                </a:pPr>
                <a:r>
                  <a:rPr lang="en-US" sz="1300" b="0" i="0" u="none" strike="noStrike" cap="none">
                    <a:solidFill>
                      <a:srgbClr val="E40427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T</a:t>
                </a:r>
                <a:r>
                  <a:rPr lang="en-US" sz="1300" b="0" i="0" u="none" strike="noStrike" cap="none">
                    <a:solidFill>
                      <a:srgbClr val="B70E8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H</a:t>
                </a:r>
                <a:r>
                  <a:rPr lang="en-US" sz="1300" b="0" i="0" u="none" strike="noStrike" cap="none">
                    <a:solidFill>
                      <a:srgbClr val="1B61AC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E</a:t>
                </a:r>
                <a:r>
                  <a:rPr lang="en-US" sz="1300" b="0" i="0" u="none" strike="noStrike" cap="none">
                    <a:solidFill>
                      <a:srgbClr val="75707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 World Rank</a:t>
                </a:r>
                <a:r>
                  <a:rPr lang="en-US" sz="1300" b="0" i="0" u="none" strike="noStrike" cap="none">
                    <a:solidFill>
                      <a:srgbClr val="757070"/>
                    </a:solidFill>
                    <a:latin typeface="Arial"/>
                    <a:ea typeface="Arial"/>
                    <a:cs typeface="Arial"/>
                    <a:sym typeface="Arial"/>
                  </a:rPr>
                  <a:t>: </a:t>
                </a:r>
                <a:r>
                  <a:rPr lang="en-US" sz="1800" b="0" i="0" u="none" strike="noStrike" cap="none">
                    <a:solidFill>
                      <a:srgbClr val="A4123F"/>
                    </a:solidFill>
                    <a:latin typeface="Arial"/>
                    <a:ea typeface="Arial"/>
                    <a:cs typeface="Arial"/>
                    <a:sym typeface="Arial"/>
                  </a:rPr>
                  <a:t>73</a:t>
                </a:r>
                <a:endParaRPr sz="1300" b="0" i="0" u="none" strike="noStrike" cap="none">
                  <a:solidFill>
                    <a:srgbClr val="A4123F"/>
                  </a:solidFill>
                  <a:latin typeface="Georgia"/>
                  <a:ea typeface="Georgia"/>
                  <a:cs typeface="Georgia"/>
                  <a:sym typeface="Georgia"/>
                </a:endParaRPr>
              </a:p>
            </p:txBody>
          </p:sp>
        </p:grpSp>
        <p:grpSp>
          <p:nvGrpSpPr>
            <p:cNvPr id="8027" name="Google Shape;8027;ge48d01fb7f_0_3415"/>
            <p:cNvGrpSpPr/>
            <p:nvPr/>
          </p:nvGrpSpPr>
          <p:grpSpPr>
            <a:xfrm>
              <a:off x="9501902" y="2108978"/>
              <a:ext cx="2402299" cy="1574715"/>
              <a:chOff x="2506117" y="1979545"/>
              <a:chExt cx="2402299" cy="1574715"/>
            </a:xfrm>
          </p:grpSpPr>
          <p:pic>
            <p:nvPicPr>
              <p:cNvPr id="8028" name="Google Shape;8028;ge48d01fb7f_0_3415"/>
              <p:cNvPicPr preferRelativeResize="0"/>
              <p:nvPr/>
            </p:nvPicPr>
            <p:blipFill rotWithShape="1">
              <a:blip r:embed="rId15" cstate="email">
                <a:alphaModFix/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2639603" y="1979545"/>
                <a:ext cx="1915368" cy="761440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8029" name="Google Shape;8029;ge48d01fb7f_0_3415"/>
              <p:cNvSpPr txBox="1"/>
              <p:nvPr/>
            </p:nvSpPr>
            <p:spPr>
              <a:xfrm>
                <a:off x="2506117" y="2728169"/>
                <a:ext cx="2340300" cy="677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121900" tIns="60925" rIns="121900" bIns="6092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2060"/>
                  </a:buClr>
                  <a:buSzPts val="1300"/>
                  <a:buFont typeface="Georgia"/>
                  <a:buNone/>
                </a:pPr>
                <a:r>
                  <a:rPr lang="en-US" sz="1300" b="0" i="0" u="none" strike="noStrike" cap="none">
                    <a:solidFill>
                      <a:srgbClr val="00206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Research, MoU,</a:t>
                </a:r>
                <a:endParaRPr sz="1300" b="0" i="0" u="none" strike="noStrike" cap="none">
                  <a:solidFill>
                    <a:schemeClr val="dk1"/>
                  </a:solidFill>
                  <a:latin typeface="Georgia"/>
                  <a:ea typeface="Georgia"/>
                  <a:cs typeface="Georgia"/>
                  <a:sym typeface="Georgia"/>
                </a:endParaRPr>
              </a:p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2060"/>
                  </a:buClr>
                  <a:buSzPts val="1300"/>
                  <a:buFont typeface="Georgia"/>
                  <a:buNone/>
                </a:pPr>
                <a:r>
                  <a:rPr lang="en-US" sz="1300" b="0" i="0" u="none" strike="noStrike" cap="none">
                    <a:solidFill>
                      <a:srgbClr val="00206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Student Exchange,</a:t>
                </a:r>
                <a:endParaRPr sz="1300" b="0" i="0" u="none" strike="noStrike" cap="none">
                  <a:solidFill>
                    <a:schemeClr val="dk1"/>
                  </a:solidFill>
                  <a:latin typeface="Georgia"/>
                  <a:ea typeface="Georgia"/>
                  <a:cs typeface="Georgia"/>
                  <a:sym typeface="Georgia"/>
                </a:endParaRPr>
              </a:p>
            </p:txBody>
          </p:sp>
          <p:sp>
            <p:nvSpPr>
              <p:cNvPr id="8030" name="Google Shape;8030;ge48d01fb7f_0_3415"/>
              <p:cNvSpPr txBox="1"/>
              <p:nvPr/>
            </p:nvSpPr>
            <p:spPr>
              <a:xfrm>
                <a:off x="2520116" y="3106060"/>
                <a:ext cx="2388300" cy="448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121900" tIns="60925" rIns="121900" bIns="6092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E40427"/>
                  </a:buClr>
                  <a:buSzPts val="1300"/>
                  <a:buFont typeface="Georgia"/>
                  <a:buNone/>
                </a:pPr>
                <a:r>
                  <a:rPr lang="en-US" sz="1300" b="0" i="0" u="none" strike="noStrike" cap="none">
                    <a:solidFill>
                      <a:srgbClr val="E40427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T</a:t>
                </a:r>
                <a:r>
                  <a:rPr lang="en-US" sz="1300" b="0" i="0" u="none" strike="noStrike" cap="none">
                    <a:solidFill>
                      <a:srgbClr val="B70E8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H</a:t>
                </a:r>
                <a:r>
                  <a:rPr lang="en-US" sz="1300" b="0" i="0" u="none" strike="noStrike" cap="none">
                    <a:solidFill>
                      <a:srgbClr val="1B61AC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E</a:t>
                </a:r>
                <a:r>
                  <a:rPr lang="en-US" sz="1300" b="0" i="0" u="none" strike="noStrike" cap="none">
                    <a:solidFill>
                      <a:srgbClr val="75707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 World Rank</a:t>
                </a:r>
                <a:r>
                  <a:rPr lang="en-US" sz="1300" b="0" i="0" u="none" strike="noStrike" cap="none">
                    <a:solidFill>
                      <a:srgbClr val="757070"/>
                    </a:solidFill>
                    <a:latin typeface="Arial"/>
                    <a:ea typeface="Arial"/>
                    <a:cs typeface="Arial"/>
                    <a:sym typeface="Arial"/>
                  </a:rPr>
                  <a:t>: </a:t>
                </a:r>
                <a:r>
                  <a:rPr lang="en-US" sz="1800" b="0" i="0" u="none" strike="noStrike" cap="none">
                    <a:solidFill>
                      <a:srgbClr val="A4123F"/>
                    </a:solidFill>
                    <a:latin typeface="Arial"/>
                    <a:ea typeface="Arial"/>
                    <a:cs typeface="Arial"/>
                    <a:sym typeface="Arial"/>
                  </a:rPr>
                  <a:t>43</a:t>
                </a:r>
                <a:endParaRPr sz="1300" b="0" i="0" u="none" strike="noStrike" cap="none">
                  <a:solidFill>
                    <a:srgbClr val="A4123F"/>
                  </a:solidFill>
                  <a:latin typeface="Georgia"/>
                  <a:ea typeface="Georgia"/>
                  <a:cs typeface="Georgia"/>
                  <a:sym typeface="Georgia"/>
                </a:endParaRPr>
              </a:p>
            </p:txBody>
          </p:sp>
        </p:grpSp>
        <p:grpSp>
          <p:nvGrpSpPr>
            <p:cNvPr id="8031" name="Google Shape;8031;ge48d01fb7f_0_3415"/>
            <p:cNvGrpSpPr/>
            <p:nvPr/>
          </p:nvGrpSpPr>
          <p:grpSpPr>
            <a:xfrm>
              <a:off x="1715312" y="4044666"/>
              <a:ext cx="2388301" cy="1837891"/>
              <a:chOff x="7454443" y="1729069"/>
              <a:chExt cx="2388301" cy="1837891"/>
            </a:xfrm>
          </p:grpSpPr>
          <p:pic>
            <p:nvPicPr>
              <p:cNvPr id="8032" name="Google Shape;8032;ge48d01fb7f_0_3415"/>
              <p:cNvPicPr preferRelativeResize="0"/>
              <p:nvPr/>
            </p:nvPicPr>
            <p:blipFill rotWithShape="1">
              <a:blip r:embed="rId16" cstate="email">
                <a:alphaModFix/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7454443" y="1729069"/>
                <a:ext cx="1905457" cy="926823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8033" name="Google Shape;8033;ge48d01fb7f_0_3415"/>
              <p:cNvSpPr txBox="1"/>
              <p:nvPr/>
            </p:nvSpPr>
            <p:spPr>
              <a:xfrm>
                <a:off x="7454443" y="2732553"/>
                <a:ext cx="2340300" cy="677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121900" tIns="60925" rIns="121900" bIns="6092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300"/>
                  <a:buFont typeface="Arial"/>
                  <a:buNone/>
                </a:pPr>
                <a:r>
                  <a:rPr lang="en-US" sz="1300" b="0" i="0" u="none" strike="noStrike" cap="none">
                    <a:solidFill>
                      <a:srgbClr val="00206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Research, MoU,</a:t>
                </a:r>
                <a:br>
                  <a:rPr lang="en-US" sz="1300" b="0" i="0" u="none" strike="noStrike" cap="none">
                    <a:solidFill>
                      <a:srgbClr val="002060"/>
                    </a:solidFill>
                    <a:latin typeface="Georgia"/>
                    <a:ea typeface="Georgia"/>
                    <a:cs typeface="Georgia"/>
                    <a:sym typeface="Georgia"/>
                  </a:rPr>
                </a:br>
                <a:r>
                  <a:rPr lang="en-US" sz="1300" b="0" i="0" u="none" strike="noStrike" cap="none">
                    <a:solidFill>
                      <a:srgbClr val="00206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Live-In-Labs</a:t>
                </a:r>
                <a:r>
                  <a:rPr lang="en-US" sz="1300" b="0" i="0" u="none" strike="noStrike" cap="none" baseline="30000">
                    <a:solidFill>
                      <a:srgbClr val="00206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®</a:t>
                </a:r>
                <a:endParaRPr sz="1300" b="0" i="0" u="none" strike="noStrike" cap="none">
                  <a:solidFill>
                    <a:schemeClr val="dk1"/>
                  </a:solidFill>
                  <a:latin typeface="Georgia"/>
                  <a:ea typeface="Georgia"/>
                  <a:cs typeface="Georgia"/>
                  <a:sym typeface="Georgia"/>
                </a:endParaRPr>
              </a:p>
            </p:txBody>
          </p:sp>
          <p:sp>
            <p:nvSpPr>
              <p:cNvPr id="8034" name="Google Shape;8034;ge48d01fb7f_0_3415"/>
              <p:cNvSpPr txBox="1"/>
              <p:nvPr/>
            </p:nvSpPr>
            <p:spPr>
              <a:xfrm>
                <a:off x="7454444" y="3118760"/>
                <a:ext cx="2388300" cy="448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121900" tIns="60925" rIns="121900" bIns="6092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E40427"/>
                  </a:buClr>
                  <a:buSzPts val="1300"/>
                  <a:buFont typeface="Georgia"/>
                  <a:buNone/>
                </a:pPr>
                <a:r>
                  <a:rPr lang="en-US" sz="1300" b="0" i="0" u="none" strike="noStrike" cap="none">
                    <a:solidFill>
                      <a:srgbClr val="E40427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T</a:t>
                </a:r>
                <a:r>
                  <a:rPr lang="en-US" sz="1300" b="0" i="0" u="none" strike="noStrike" cap="none">
                    <a:solidFill>
                      <a:srgbClr val="B70E8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H</a:t>
                </a:r>
                <a:r>
                  <a:rPr lang="en-US" sz="1300" b="0" i="0" u="none" strike="noStrike" cap="none">
                    <a:solidFill>
                      <a:srgbClr val="1B61AC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E</a:t>
                </a:r>
                <a:r>
                  <a:rPr lang="en-US" sz="1300" b="0" i="0" u="none" strike="noStrike" cap="none">
                    <a:solidFill>
                      <a:srgbClr val="75707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 World Rank</a:t>
                </a:r>
                <a:r>
                  <a:rPr lang="en-US" sz="1300" b="0" i="0" u="none" strike="noStrike" cap="none">
                    <a:solidFill>
                      <a:srgbClr val="757070"/>
                    </a:solidFill>
                    <a:latin typeface="Arial"/>
                    <a:ea typeface="Arial"/>
                    <a:cs typeface="Arial"/>
                    <a:sym typeface="Arial"/>
                  </a:rPr>
                  <a:t>: </a:t>
                </a:r>
                <a:r>
                  <a:rPr lang="en-US" sz="1800" b="0" i="0" u="none" strike="noStrike" cap="none">
                    <a:solidFill>
                      <a:srgbClr val="A4123F"/>
                    </a:solidFill>
                    <a:latin typeface="Arial"/>
                    <a:ea typeface="Arial"/>
                    <a:cs typeface="Arial"/>
                    <a:sym typeface="Arial"/>
                  </a:rPr>
                  <a:t>67</a:t>
                </a:r>
                <a:endParaRPr sz="1300" b="0" i="0" u="none" strike="noStrike" cap="none">
                  <a:solidFill>
                    <a:srgbClr val="A4123F"/>
                  </a:solidFill>
                  <a:latin typeface="Georgia"/>
                  <a:ea typeface="Georgia"/>
                  <a:cs typeface="Georgia"/>
                  <a:sym typeface="Georgia"/>
                </a:endParaRPr>
              </a:p>
            </p:txBody>
          </p:sp>
        </p:grpSp>
        <p:grpSp>
          <p:nvGrpSpPr>
            <p:cNvPr id="8035" name="Google Shape;8035;ge48d01fb7f_0_3415"/>
            <p:cNvGrpSpPr/>
            <p:nvPr/>
          </p:nvGrpSpPr>
          <p:grpSpPr>
            <a:xfrm>
              <a:off x="6749049" y="4286326"/>
              <a:ext cx="2700170" cy="1766902"/>
              <a:chOff x="152401" y="4156893"/>
              <a:chExt cx="2700170" cy="1766902"/>
            </a:xfrm>
          </p:grpSpPr>
          <p:sp>
            <p:nvSpPr>
              <p:cNvPr id="8036" name="Google Shape;8036;ge48d01fb7f_0_3415"/>
              <p:cNvSpPr txBox="1"/>
              <p:nvPr/>
            </p:nvSpPr>
            <p:spPr>
              <a:xfrm>
                <a:off x="160971" y="5039122"/>
                <a:ext cx="2691600" cy="677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121900" tIns="60925" rIns="121900" bIns="6092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300"/>
                  <a:buFont typeface="Arial"/>
                  <a:buNone/>
                </a:pPr>
                <a:r>
                  <a:rPr lang="en-US" sz="1300" b="0" i="0" u="none" strike="noStrike" cap="none">
                    <a:solidFill>
                      <a:srgbClr val="00206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Faculty / Student Exchange,</a:t>
                </a: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300"/>
                  <a:buFont typeface="Arial"/>
                  <a:buNone/>
                </a:pPr>
                <a:r>
                  <a:rPr lang="en-US" sz="1300" b="0" i="0" u="none" strike="noStrike" cap="none">
                    <a:solidFill>
                      <a:srgbClr val="00206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Research, Joint Center</a:t>
                </a: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pic>
            <p:nvPicPr>
              <p:cNvPr id="8037" name="Google Shape;8037;ge48d01fb7f_0_3415"/>
              <p:cNvPicPr preferRelativeResize="0"/>
              <p:nvPr/>
            </p:nvPicPr>
            <p:blipFill rotWithShape="1">
              <a:blip r:embed="rId17" cstate="email">
                <a:alphaModFix/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152401" y="4156893"/>
                <a:ext cx="2089207" cy="903630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8038" name="Google Shape;8038;ge48d01fb7f_0_3415"/>
              <p:cNvSpPr txBox="1"/>
              <p:nvPr/>
            </p:nvSpPr>
            <p:spPr>
              <a:xfrm>
                <a:off x="160972" y="5475595"/>
                <a:ext cx="2388300" cy="448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121900" tIns="60925" rIns="121900" bIns="6092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E40427"/>
                  </a:buClr>
                  <a:buSzPts val="1300"/>
                  <a:buFont typeface="Georgia"/>
                  <a:buNone/>
                </a:pPr>
                <a:r>
                  <a:rPr lang="en-US" sz="1300" b="0" i="0" u="none" strike="noStrike" cap="none">
                    <a:solidFill>
                      <a:srgbClr val="E40427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T</a:t>
                </a:r>
                <a:r>
                  <a:rPr lang="en-US" sz="1300" b="0" i="0" u="none" strike="noStrike" cap="none">
                    <a:solidFill>
                      <a:srgbClr val="B70E8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H</a:t>
                </a:r>
                <a:r>
                  <a:rPr lang="en-US" sz="1300" b="0" i="0" u="none" strike="noStrike" cap="none">
                    <a:solidFill>
                      <a:srgbClr val="1B61AC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E</a:t>
                </a:r>
                <a:r>
                  <a:rPr lang="en-US" sz="1300" b="0" i="0" u="none" strike="noStrike" cap="none">
                    <a:solidFill>
                      <a:srgbClr val="75707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 World Rank</a:t>
                </a:r>
                <a:r>
                  <a:rPr lang="en-US" sz="1300" b="0" i="0" u="none" strike="noStrike" cap="none">
                    <a:solidFill>
                      <a:srgbClr val="757070"/>
                    </a:solidFill>
                    <a:latin typeface="Arial"/>
                    <a:ea typeface="Arial"/>
                    <a:cs typeface="Arial"/>
                    <a:sym typeface="Arial"/>
                  </a:rPr>
                  <a:t>: </a:t>
                </a:r>
                <a:r>
                  <a:rPr lang="en-US" sz="1800" b="0" i="0" u="none" strike="noStrike" cap="none">
                    <a:solidFill>
                      <a:srgbClr val="A4123F"/>
                    </a:solidFill>
                    <a:latin typeface="Arial"/>
                    <a:ea typeface="Arial"/>
                    <a:cs typeface="Arial"/>
                    <a:sym typeface="Arial"/>
                  </a:rPr>
                  <a:t>102</a:t>
                </a:r>
                <a:endParaRPr sz="1300" b="0" i="0" u="none" strike="noStrike" cap="none">
                  <a:solidFill>
                    <a:srgbClr val="A4123F"/>
                  </a:solidFill>
                  <a:latin typeface="Georgia"/>
                  <a:ea typeface="Georgia"/>
                  <a:cs typeface="Georgia"/>
                  <a:sym typeface="Georgia"/>
                </a:endParaRPr>
              </a:p>
            </p:txBody>
          </p:sp>
        </p:grpSp>
        <p:grpSp>
          <p:nvGrpSpPr>
            <p:cNvPr id="8039" name="Google Shape;8039;ge48d01fb7f_0_3415"/>
            <p:cNvGrpSpPr/>
            <p:nvPr/>
          </p:nvGrpSpPr>
          <p:grpSpPr>
            <a:xfrm>
              <a:off x="9448420" y="4441158"/>
              <a:ext cx="2693848" cy="1459670"/>
              <a:chOff x="333315" y="4311725"/>
              <a:chExt cx="2693848" cy="1459670"/>
            </a:xfrm>
          </p:grpSpPr>
          <p:pic>
            <p:nvPicPr>
              <p:cNvPr id="8040" name="Google Shape;8040;ge48d01fb7f_0_3415">
                <a:hlinkClick r:id="rId13"/>
              </p:cNvPr>
              <p:cNvPicPr preferRelativeResize="0"/>
              <p:nvPr/>
            </p:nvPicPr>
            <p:blipFill rotWithShape="1">
              <a:blip r:embed="rId18" cstate="email">
                <a:alphaModFix/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401115" y="4311725"/>
                <a:ext cx="2014817" cy="477493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8041" name="Google Shape;8041;ge48d01fb7f_0_3415"/>
              <p:cNvSpPr txBox="1"/>
              <p:nvPr/>
            </p:nvSpPr>
            <p:spPr>
              <a:xfrm>
                <a:off x="335563" y="4887962"/>
                <a:ext cx="2691600" cy="677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121900" tIns="60925" rIns="121900" bIns="6092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300"/>
                  <a:buFont typeface="Arial"/>
                  <a:buNone/>
                </a:pPr>
                <a:r>
                  <a:rPr lang="en-US" sz="1300" b="0" i="0" u="none" strike="noStrike" cap="none">
                    <a:solidFill>
                      <a:srgbClr val="00206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Research, Global Campus,</a:t>
                </a:r>
                <a:br>
                  <a:rPr lang="en-US" sz="1300" b="0" i="0" u="none" strike="noStrike" cap="none">
                    <a:solidFill>
                      <a:srgbClr val="002060"/>
                    </a:solidFill>
                    <a:latin typeface="Georgia"/>
                    <a:ea typeface="Georgia"/>
                    <a:cs typeface="Georgia"/>
                    <a:sym typeface="Georgia"/>
                  </a:rPr>
                </a:br>
                <a:r>
                  <a:rPr lang="en-US" sz="1300" b="0" i="0" u="none" strike="noStrike" cap="none">
                    <a:solidFill>
                      <a:srgbClr val="00206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MoU, Dual Degree, MoU</a:t>
                </a:r>
                <a:endParaRPr sz="1300" b="0" i="0" u="none" strike="noStrike" cap="none">
                  <a:solidFill>
                    <a:schemeClr val="dk1"/>
                  </a:solidFill>
                  <a:latin typeface="Georgia"/>
                  <a:ea typeface="Georgia"/>
                  <a:cs typeface="Georgia"/>
                  <a:sym typeface="Georgia"/>
                </a:endParaRPr>
              </a:p>
            </p:txBody>
          </p:sp>
          <p:sp>
            <p:nvSpPr>
              <p:cNvPr id="8042" name="Google Shape;8042;ge48d01fb7f_0_3415"/>
              <p:cNvSpPr txBox="1"/>
              <p:nvPr/>
            </p:nvSpPr>
            <p:spPr>
              <a:xfrm>
                <a:off x="333315" y="5323195"/>
                <a:ext cx="2388300" cy="448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121900" tIns="60925" rIns="121900" bIns="6092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E40427"/>
                  </a:buClr>
                  <a:buSzPts val="1300"/>
                  <a:buFont typeface="Georgia"/>
                  <a:buNone/>
                </a:pPr>
                <a:r>
                  <a:rPr lang="en-US" sz="1300" b="0" i="0" u="none" strike="noStrike" cap="none">
                    <a:solidFill>
                      <a:srgbClr val="E40427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T</a:t>
                </a:r>
                <a:r>
                  <a:rPr lang="en-US" sz="1300" b="0" i="0" u="none" strike="noStrike" cap="none">
                    <a:solidFill>
                      <a:srgbClr val="B70E8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H</a:t>
                </a:r>
                <a:r>
                  <a:rPr lang="en-US" sz="1300" b="0" i="0" u="none" strike="noStrike" cap="none">
                    <a:solidFill>
                      <a:srgbClr val="1B61AC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E</a:t>
                </a:r>
                <a:r>
                  <a:rPr lang="en-US" sz="1300" b="0" i="0" u="none" strike="noStrike" cap="none">
                    <a:solidFill>
                      <a:srgbClr val="75707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 World Rank</a:t>
                </a:r>
                <a:r>
                  <a:rPr lang="en-US" sz="1300" b="0" i="0" u="none" strike="noStrike" cap="none">
                    <a:solidFill>
                      <a:srgbClr val="757070"/>
                    </a:solidFill>
                    <a:latin typeface="Arial"/>
                    <a:ea typeface="Arial"/>
                    <a:cs typeface="Arial"/>
                    <a:sym typeface="Arial"/>
                  </a:rPr>
                  <a:t>: </a:t>
                </a:r>
                <a:r>
                  <a:rPr lang="en-US" sz="1800" b="0" i="0" u="none" strike="noStrike" cap="none">
                    <a:solidFill>
                      <a:srgbClr val="A4123F"/>
                    </a:solidFill>
                    <a:latin typeface="Arial"/>
                    <a:ea typeface="Arial"/>
                    <a:cs typeface="Arial"/>
                    <a:sym typeface="Arial"/>
                  </a:rPr>
                  <a:t>104</a:t>
                </a:r>
                <a:endParaRPr sz="1300" b="0" i="0" u="none" strike="noStrike" cap="none">
                  <a:solidFill>
                    <a:srgbClr val="A4123F"/>
                  </a:solidFill>
                  <a:latin typeface="Georgia"/>
                  <a:ea typeface="Georgia"/>
                  <a:cs typeface="Georgia"/>
                  <a:sym typeface="Georgia"/>
                </a:endParaRPr>
              </a:p>
            </p:txBody>
          </p:sp>
        </p:grpSp>
        <p:grpSp>
          <p:nvGrpSpPr>
            <p:cNvPr id="8043" name="Google Shape;8043;ge48d01fb7f_0_3415"/>
            <p:cNvGrpSpPr/>
            <p:nvPr/>
          </p:nvGrpSpPr>
          <p:grpSpPr>
            <a:xfrm>
              <a:off x="1697305" y="2223453"/>
              <a:ext cx="2255400" cy="1455496"/>
              <a:chOff x="9390566" y="2032906"/>
              <a:chExt cx="2255400" cy="1455496"/>
            </a:xfrm>
          </p:grpSpPr>
          <p:grpSp>
            <p:nvGrpSpPr>
              <p:cNvPr id="8044" name="Google Shape;8044;ge48d01fb7f_0_3415"/>
              <p:cNvGrpSpPr/>
              <p:nvPr/>
            </p:nvGrpSpPr>
            <p:grpSpPr>
              <a:xfrm>
                <a:off x="9478162" y="2032906"/>
                <a:ext cx="1923264" cy="571538"/>
                <a:chOff x="9478162" y="2032906"/>
                <a:chExt cx="1923264" cy="571538"/>
              </a:xfrm>
            </p:grpSpPr>
            <p:pic>
              <p:nvPicPr>
                <p:cNvPr id="8045" name="Google Shape;8045;ge48d01fb7f_0_3415" descr="columbia university – iiphg"/>
                <p:cNvPicPr preferRelativeResize="0"/>
                <p:nvPr/>
              </p:nvPicPr>
              <p:blipFill rotWithShape="1">
                <a:blip r:embed="rId19" cstate="email">
                  <a:alphaModFix/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>
                <a:xfrm>
                  <a:off x="9478162" y="2032906"/>
                  <a:ext cx="748654" cy="571538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  <p:pic>
              <p:nvPicPr>
                <p:cNvPr id="8046" name="Google Shape;8046;ge48d01fb7f_0_3415" descr="columbia university – iiphg">
                  <a:hlinkClick r:id="rId13"/>
                </p:cNvPr>
                <p:cNvPicPr preferRelativeResize="0"/>
                <p:nvPr/>
              </p:nvPicPr>
              <p:blipFill rotWithShape="1">
                <a:blip r:embed="rId20" cstate="email">
                  <a:alphaModFix/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>
                <a:xfrm>
                  <a:off x="10182224" y="2191694"/>
                  <a:ext cx="1219201" cy="409576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sp>
            <p:nvSpPr>
              <p:cNvPr id="8047" name="Google Shape;8047;ge48d01fb7f_0_3415"/>
              <p:cNvSpPr txBox="1"/>
              <p:nvPr/>
            </p:nvSpPr>
            <p:spPr>
              <a:xfrm>
                <a:off x="9407751" y="2626566"/>
                <a:ext cx="1909500" cy="573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121900" tIns="60925" rIns="121900" bIns="6092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2060"/>
                  </a:buClr>
                  <a:buSzPts val="1400"/>
                  <a:buFont typeface="Georgia"/>
                  <a:buNone/>
                </a:pPr>
                <a:r>
                  <a:rPr lang="en-US" sz="1400" b="0" i="0" u="none" strike="noStrike" cap="none">
                    <a:solidFill>
                      <a:srgbClr val="00206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Research, </a:t>
                </a:r>
                <a:br>
                  <a:rPr lang="en-US" sz="1400" b="0" i="0" u="none" strike="noStrike" cap="none">
                    <a:solidFill>
                      <a:srgbClr val="002060"/>
                    </a:solidFill>
                    <a:latin typeface="Georgia"/>
                    <a:ea typeface="Georgia"/>
                    <a:cs typeface="Georgia"/>
                    <a:sym typeface="Georgia"/>
                  </a:rPr>
                </a:br>
                <a:r>
                  <a:rPr lang="en-US" sz="1400" b="0" i="0" u="none" strike="noStrike" cap="none">
                    <a:solidFill>
                      <a:srgbClr val="00206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MoU</a:t>
                </a:r>
                <a:endParaRPr sz="1400" b="0" i="0" u="none" strike="noStrike" cap="none">
                  <a:solidFill>
                    <a:schemeClr val="dk1"/>
                  </a:solidFill>
                  <a:latin typeface="Georgia"/>
                  <a:ea typeface="Georgia"/>
                  <a:cs typeface="Georgia"/>
                  <a:sym typeface="Georgia"/>
                </a:endParaRPr>
              </a:p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Georgia"/>
                  <a:ea typeface="Georgia"/>
                  <a:cs typeface="Georgia"/>
                  <a:sym typeface="Georgia"/>
                </a:endParaRPr>
              </a:p>
            </p:txBody>
          </p:sp>
          <p:sp>
            <p:nvSpPr>
              <p:cNvPr id="8048" name="Google Shape;8048;ge48d01fb7f_0_3415"/>
              <p:cNvSpPr txBox="1"/>
              <p:nvPr/>
            </p:nvSpPr>
            <p:spPr>
              <a:xfrm>
                <a:off x="9390566" y="3040202"/>
                <a:ext cx="2255400" cy="448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121900" tIns="60925" rIns="121900" bIns="6092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E40427"/>
                  </a:buClr>
                  <a:buSzPts val="1400"/>
                  <a:buFont typeface="Georgia"/>
                  <a:buNone/>
                </a:pPr>
                <a:r>
                  <a:rPr lang="en-US" sz="1400" b="0" i="0" u="none" strike="noStrike" cap="none">
                    <a:solidFill>
                      <a:srgbClr val="E40427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T</a:t>
                </a:r>
                <a:r>
                  <a:rPr lang="en-US" sz="1400" b="0" i="0" u="none" strike="noStrike" cap="none">
                    <a:solidFill>
                      <a:srgbClr val="B70E8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H</a:t>
                </a:r>
                <a:r>
                  <a:rPr lang="en-US" sz="1400" b="0" i="0" u="none" strike="noStrike" cap="none">
                    <a:solidFill>
                      <a:srgbClr val="1B61AC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E</a:t>
                </a:r>
                <a:r>
                  <a:rPr lang="en-US" sz="1400" b="0" i="0" u="none" strike="noStrike" cap="none">
                    <a:solidFill>
                      <a:srgbClr val="75707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 World Rank</a:t>
                </a:r>
                <a:r>
                  <a:rPr lang="en-US" sz="1800" b="0" i="0" u="none" strike="noStrike" cap="none">
                    <a:solidFill>
                      <a:srgbClr val="757070"/>
                    </a:solidFill>
                    <a:latin typeface="Arial"/>
                    <a:ea typeface="Arial"/>
                    <a:cs typeface="Arial"/>
                    <a:sym typeface="Arial"/>
                  </a:rPr>
                  <a:t>: </a:t>
                </a:r>
                <a:r>
                  <a:rPr lang="en-US" sz="2000" b="0" i="0" u="none" strike="noStrike" cap="none">
                    <a:solidFill>
                      <a:srgbClr val="A4123F"/>
                    </a:solidFill>
                    <a:latin typeface="Arial"/>
                    <a:ea typeface="Arial"/>
                    <a:cs typeface="Arial"/>
                    <a:sym typeface="Arial"/>
                  </a:rPr>
                  <a:t>16</a:t>
                </a:r>
                <a:endParaRPr sz="1400" b="0" i="0" u="none" strike="noStrike" cap="none">
                  <a:solidFill>
                    <a:srgbClr val="A4123F"/>
                  </a:solidFill>
                  <a:latin typeface="Georgia"/>
                  <a:ea typeface="Georgia"/>
                  <a:cs typeface="Georgia"/>
                  <a:sym typeface="Georgia"/>
                </a:endParaRPr>
              </a:p>
            </p:txBody>
          </p:sp>
        </p:grpSp>
        <p:grpSp>
          <p:nvGrpSpPr>
            <p:cNvPr id="8049" name="Google Shape;8049;ge48d01fb7f_0_3415"/>
            <p:cNvGrpSpPr/>
            <p:nvPr/>
          </p:nvGrpSpPr>
          <p:grpSpPr>
            <a:xfrm>
              <a:off x="4249135" y="2364066"/>
              <a:ext cx="2723702" cy="1370765"/>
              <a:chOff x="7670866" y="4400630"/>
              <a:chExt cx="2723702" cy="1370765"/>
            </a:xfrm>
          </p:grpSpPr>
          <p:pic>
            <p:nvPicPr>
              <p:cNvPr id="8050" name="Google Shape;8050;ge48d01fb7f_0_3415">
                <a:hlinkClick r:id="rId13"/>
              </p:cNvPr>
              <p:cNvPicPr preferRelativeResize="0"/>
              <p:nvPr/>
            </p:nvPicPr>
            <p:blipFill rotWithShape="1">
              <a:blip r:embed="rId21" cstate="email">
                <a:alphaModFix/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7671188" y="4400630"/>
                <a:ext cx="2176264" cy="46245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8051" name="Google Shape;8051;ge48d01fb7f_0_3415"/>
              <p:cNvSpPr txBox="1"/>
              <p:nvPr/>
            </p:nvSpPr>
            <p:spPr>
              <a:xfrm>
                <a:off x="7670867" y="4886722"/>
                <a:ext cx="2723700" cy="547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121900" tIns="60925" rIns="121900" bIns="6092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300"/>
                  <a:buFont typeface="Arial"/>
                  <a:buNone/>
                </a:pPr>
                <a:r>
                  <a:rPr lang="en-US" sz="1300" b="0" i="0" u="none" strike="noStrike" cap="none">
                    <a:solidFill>
                      <a:srgbClr val="00206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Dual Degree, Joint Ph.D., </a:t>
                </a:r>
                <a:br>
                  <a:rPr lang="en-US" sz="1300" b="0" i="0" u="none" strike="noStrike" cap="none">
                    <a:solidFill>
                      <a:srgbClr val="002060"/>
                    </a:solidFill>
                    <a:latin typeface="Georgia"/>
                    <a:ea typeface="Georgia"/>
                    <a:cs typeface="Georgia"/>
                    <a:sym typeface="Georgia"/>
                  </a:rPr>
                </a:br>
                <a:r>
                  <a:rPr lang="en-US" sz="1300" b="0" i="0" u="none" strike="noStrike" cap="none">
                    <a:solidFill>
                      <a:srgbClr val="00206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Live-In-Labs</a:t>
                </a:r>
                <a:r>
                  <a:rPr lang="en-US" sz="1300" b="0" i="0" u="none" strike="noStrike" cap="none" baseline="30000">
                    <a:solidFill>
                      <a:srgbClr val="00206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®</a:t>
                </a:r>
                <a:r>
                  <a:rPr lang="en-US" sz="1300" b="0" i="0" u="none" strike="noStrike" cap="none">
                    <a:solidFill>
                      <a:srgbClr val="00206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, Research</a:t>
                </a: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52" name="Google Shape;8052;ge48d01fb7f_0_3415"/>
              <p:cNvSpPr txBox="1"/>
              <p:nvPr/>
            </p:nvSpPr>
            <p:spPr>
              <a:xfrm>
                <a:off x="7670866" y="5323195"/>
                <a:ext cx="2465700" cy="448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121900" tIns="60925" rIns="121900" bIns="6092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E40427"/>
                  </a:buClr>
                  <a:buSzPts val="1300"/>
                  <a:buFont typeface="Georgia"/>
                  <a:buNone/>
                </a:pPr>
                <a:r>
                  <a:rPr lang="en-US" sz="1300" b="0" i="0" u="none" strike="noStrike" cap="none">
                    <a:solidFill>
                      <a:srgbClr val="E40427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T</a:t>
                </a:r>
                <a:r>
                  <a:rPr lang="en-US" sz="1300" b="0" i="0" u="none" strike="noStrike" cap="none">
                    <a:solidFill>
                      <a:srgbClr val="B70E8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H</a:t>
                </a:r>
                <a:r>
                  <a:rPr lang="en-US" sz="1300" b="0" i="0" u="none" strike="noStrike" cap="none">
                    <a:solidFill>
                      <a:srgbClr val="1B61AC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E</a:t>
                </a:r>
                <a:r>
                  <a:rPr lang="en-US" sz="1300" b="0" i="0" u="none" strike="noStrike" cap="none">
                    <a:solidFill>
                      <a:srgbClr val="75707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 World Rank</a:t>
                </a:r>
                <a:r>
                  <a:rPr lang="en-US" sz="1300" b="0" i="0" u="none" strike="noStrike" cap="none">
                    <a:solidFill>
                      <a:srgbClr val="757070"/>
                    </a:solidFill>
                    <a:latin typeface="Arial"/>
                    <a:ea typeface="Arial"/>
                    <a:cs typeface="Arial"/>
                    <a:sym typeface="Arial"/>
                  </a:rPr>
                  <a:t>: </a:t>
                </a:r>
                <a:r>
                  <a:rPr lang="en-US" sz="1600" b="0" i="0" u="none" strike="noStrike" cap="none">
                    <a:solidFill>
                      <a:srgbClr val="757070"/>
                    </a:solidFill>
                    <a:latin typeface="Arial"/>
                    <a:ea typeface="Arial"/>
                    <a:cs typeface="Arial"/>
                    <a:sym typeface="Arial"/>
                  </a:rPr>
                  <a:t>in </a:t>
                </a:r>
                <a:r>
                  <a:rPr lang="en-US" sz="1800" b="0" i="0" u="none" strike="noStrike" cap="none">
                    <a:solidFill>
                      <a:srgbClr val="A4123F"/>
                    </a:solidFill>
                    <a:latin typeface="Arial"/>
                    <a:ea typeface="Arial"/>
                    <a:cs typeface="Arial"/>
                    <a:sym typeface="Arial"/>
                  </a:rPr>
                  <a:t>250</a:t>
                </a:r>
                <a:endParaRPr sz="1300" b="0" i="0" u="none" strike="noStrike" cap="none">
                  <a:solidFill>
                    <a:srgbClr val="A4123F"/>
                  </a:solidFill>
                  <a:latin typeface="Georgia"/>
                  <a:ea typeface="Georgia"/>
                  <a:cs typeface="Georgia"/>
                  <a:sym typeface="Georgia"/>
                </a:endParaRPr>
              </a:p>
            </p:txBody>
          </p:sp>
        </p:grpSp>
      </p:grpSp>
      <p:sp>
        <p:nvSpPr>
          <p:cNvPr id="8053" name="Google Shape;8053;ge48d01fb7f_0_3415">
            <a:hlinkClick r:id="" action="ppaction://hlinkshowjump?jump=nextslide"/>
          </p:cNvPr>
          <p:cNvSpPr/>
          <p:nvPr/>
        </p:nvSpPr>
        <p:spPr>
          <a:xfrm>
            <a:off x="11774292" y="0"/>
            <a:ext cx="417300" cy="6858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54" name="Google Shape;8054;ge48d01fb7f_0_3415">
            <a:hlinkClick r:id="" action="ppaction://hlinkshowjump?jump=nextslide"/>
          </p:cNvPr>
          <p:cNvSpPr/>
          <p:nvPr/>
        </p:nvSpPr>
        <p:spPr>
          <a:xfrm>
            <a:off x="11929688" y="4087392"/>
            <a:ext cx="136545" cy="228254"/>
          </a:xfrm>
          <a:custGeom>
            <a:avLst/>
            <a:gdLst/>
            <a:ahLst/>
            <a:cxnLst/>
            <a:rect l="l" t="t" r="r" b="b"/>
            <a:pathLst>
              <a:path w="136545" h="228254" extrusionOk="0">
                <a:moveTo>
                  <a:pt x="50950" y="0"/>
                </a:moveTo>
                <a:lnTo>
                  <a:pt x="0" y="0"/>
                </a:lnTo>
                <a:lnTo>
                  <a:pt x="85596" y="114127"/>
                </a:lnTo>
                <a:lnTo>
                  <a:pt x="0" y="228255"/>
                </a:lnTo>
                <a:lnTo>
                  <a:pt x="50950" y="228255"/>
                </a:lnTo>
                <a:lnTo>
                  <a:pt x="136545" y="114127"/>
                </a:lnTo>
                <a:lnTo>
                  <a:pt x="50950" y="0"/>
                </a:lnTo>
                <a:close/>
              </a:path>
            </a:pathLst>
          </a:custGeom>
          <a:solidFill>
            <a:srgbClr val="B8114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55" name="Google Shape;8055;ge48d01fb7f_0_3415">
            <a:hlinkClick r:id="" action="ppaction://hlinkshowjump?jump=nextslide"/>
          </p:cNvPr>
          <p:cNvSpPr/>
          <p:nvPr/>
        </p:nvSpPr>
        <p:spPr>
          <a:xfrm>
            <a:off x="11831864" y="4087392"/>
            <a:ext cx="136545" cy="228254"/>
          </a:xfrm>
          <a:custGeom>
            <a:avLst/>
            <a:gdLst/>
            <a:ahLst/>
            <a:cxnLst/>
            <a:rect l="l" t="t" r="r" b="b"/>
            <a:pathLst>
              <a:path w="136545" h="228254" extrusionOk="0">
                <a:moveTo>
                  <a:pt x="0" y="228255"/>
                </a:moveTo>
                <a:lnTo>
                  <a:pt x="50950" y="228255"/>
                </a:lnTo>
                <a:lnTo>
                  <a:pt x="136545" y="114127"/>
                </a:lnTo>
                <a:lnTo>
                  <a:pt x="50950" y="0"/>
                </a:lnTo>
                <a:lnTo>
                  <a:pt x="0" y="0"/>
                </a:lnTo>
                <a:lnTo>
                  <a:pt x="85596" y="114127"/>
                </a:lnTo>
                <a:lnTo>
                  <a:pt x="0" y="228255"/>
                </a:lnTo>
                <a:close/>
              </a:path>
            </a:pathLst>
          </a:custGeom>
          <a:solidFill>
            <a:srgbClr val="B8114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56" name="Google Shape;8056;ge48d01fb7f_0_3415">
            <a:hlinkClick r:id="" action="ppaction://hlinkshowjump?jump=nextslide"/>
          </p:cNvPr>
          <p:cNvSpPr/>
          <p:nvPr/>
        </p:nvSpPr>
        <p:spPr>
          <a:xfrm>
            <a:off x="12027511" y="4087392"/>
            <a:ext cx="136545" cy="228254"/>
          </a:xfrm>
          <a:custGeom>
            <a:avLst/>
            <a:gdLst/>
            <a:ahLst/>
            <a:cxnLst/>
            <a:rect l="l" t="t" r="r" b="b"/>
            <a:pathLst>
              <a:path w="136545" h="228254" extrusionOk="0">
                <a:moveTo>
                  <a:pt x="50950" y="0"/>
                </a:moveTo>
                <a:lnTo>
                  <a:pt x="0" y="0"/>
                </a:lnTo>
                <a:lnTo>
                  <a:pt x="85596" y="114127"/>
                </a:lnTo>
                <a:lnTo>
                  <a:pt x="0" y="228255"/>
                </a:lnTo>
                <a:lnTo>
                  <a:pt x="50950" y="228255"/>
                </a:lnTo>
                <a:lnTo>
                  <a:pt x="136545" y="114127"/>
                </a:lnTo>
                <a:lnTo>
                  <a:pt x="50950" y="0"/>
                </a:lnTo>
                <a:close/>
              </a:path>
            </a:pathLst>
          </a:custGeom>
          <a:solidFill>
            <a:srgbClr val="B8114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1" name="Google Shape;661;p2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214476" y="765400"/>
            <a:ext cx="3120628" cy="3120628"/>
          </a:xfrm>
          <a:prstGeom prst="ellipse">
            <a:avLst/>
          </a:prstGeom>
          <a:noFill/>
          <a:ln w="9525" cap="flat" cmpd="sng">
            <a:solidFill>
              <a:srgbClr val="C00000"/>
            </a:solidFill>
            <a:prstDash val="solid"/>
            <a:round/>
            <a:headEnd type="none" w="sm" len="sm"/>
            <a:tailEnd type="none" w="sm" len="sm"/>
          </a:ln>
        </p:spPr>
      </p:pic>
      <p:sp>
        <p:nvSpPr>
          <p:cNvPr id="662" name="Google Shape;662;p2"/>
          <p:cNvSpPr txBox="1"/>
          <p:nvPr/>
        </p:nvSpPr>
        <p:spPr>
          <a:xfrm>
            <a:off x="1682750" y="757655"/>
            <a:ext cx="10560050" cy="5747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 lnSpcReduction="10000"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B8114F"/>
              </a:buClr>
              <a:buSzPts val="3600"/>
              <a:buFont typeface="Arial"/>
              <a:buNone/>
            </a:pPr>
            <a:r>
              <a:rPr lang="en-US" sz="3600" b="0" i="0" u="none" strike="noStrike" cap="none">
                <a:solidFill>
                  <a:srgbClr val="B8114F"/>
                </a:solidFill>
                <a:latin typeface="Georgia"/>
                <a:ea typeface="Georgia"/>
                <a:cs typeface="Georgia"/>
                <a:sym typeface="Georgia"/>
              </a:rPr>
              <a:t>Vision, Mission &amp; Goals</a:t>
            </a:r>
            <a:endParaRPr sz="3600" b="0" i="0" u="none" strike="noStrike" cap="none">
              <a:solidFill>
                <a:srgbClr val="B8114F"/>
              </a:solidFill>
              <a:latin typeface="Georgia"/>
              <a:ea typeface="Georgia"/>
              <a:cs typeface="Georgia"/>
              <a:sym typeface="Georgia"/>
            </a:endParaRPr>
          </a:p>
        </p:txBody>
      </p:sp>
      <p:sp>
        <p:nvSpPr>
          <p:cNvPr id="663" name="Google Shape;663;p2"/>
          <p:cNvSpPr txBox="1"/>
          <p:nvPr/>
        </p:nvSpPr>
        <p:spPr>
          <a:xfrm>
            <a:off x="1892009" y="2392037"/>
            <a:ext cx="5038712" cy="734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69444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</a:pPr>
            <a:r>
              <a:rPr lang="en-US" sz="3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EDUCATION FOR LIFE</a:t>
            </a:r>
            <a:br>
              <a:rPr lang="en-US" sz="3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</a:br>
            <a:r>
              <a:rPr lang="en-US" sz="24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&amp; EDUCATION FOR LIVING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4" name="Google Shape;664;p2"/>
          <p:cNvSpPr txBox="1"/>
          <p:nvPr/>
        </p:nvSpPr>
        <p:spPr>
          <a:xfrm>
            <a:off x="1892009" y="3079660"/>
            <a:ext cx="485782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The real goal of education is not to create people who can understand only the language of machines. At Amrita we believe and practice that the </a:t>
            </a:r>
            <a:r>
              <a:rPr lang="en-US" sz="1200" b="0" i="0" u="none" strike="noStrike" cap="none">
                <a:solidFill>
                  <a:srgbClr val="B8114F"/>
                </a:solidFill>
                <a:latin typeface="Arial"/>
                <a:ea typeface="Arial"/>
                <a:cs typeface="Arial"/>
                <a:sym typeface="Arial"/>
              </a:rPr>
              <a:t>main purpose of education should be to impart a culture of the heart - </a:t>
            </a:r>
            <a:br>
              <a:rPr lang="en-US" sz="1200" b="0" i="0" u="none" strike="noStrike" cap="none">
                <a:solidFill>
                  <a:srgbClr val="B8114F"/>
                </a:solidFill>
                <a:latin typeface="Arial"/>
                <a:ea typeface="Arial"/>
                <a:cs typeface="Arial"/>
                <a:sym typeface="Arial"/>
              </a:rPr>
            </a:br>
            <a:r>
              <a:rPr lang="en-US" sz="1200" b="0" i="0" u="none" strike="noStrike" cap="none">
                <a:solidFill>
                  <a:srgbClr val="B8114F"/>
                </a:solidFill>
                <a:latin typeface="Arial"/>
                <a:ea typeface="Arial"/>
                <a:cs typeface="Arial"/>
                <a:sym typeface="Arial"/>
              </a:rPr>
              <a:t>A culture based on enduring values and inner strength.</a:t>
            </a:r>
            <a:endParaRPr sz="1200" b="0" i="0" u="none" strike="noStrike" cap="none">
              <a:solidFill>
                <a:srgbClr val="B8114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5" name="Google Shape;665;p2"/>
          <p:cNvSpPr txBox="1"/>
          <p:nvPr/>
        </p:nvSpPr>
        <p:spPr>
          <a:xfrm>
            <a:off x="1892009" y="4838299"/>
            <a:ext cx="5000625" cy="734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69444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</a:pPr>
            <a:r>
              <a:rPr lang="en-US" sz="3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COMPASSION</a:t>
            </a:r>
            <a:br>
              <a:rPr lang="en-US" sz="3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</a:br>
            <a:r>
              <a:rPr lang="en-US" sz="24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DRIVEN RESEARCH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6" name="Google Shape;666;p2"/>
          <p:cNvSpPr txBox="1"/>
          <p:nvPr/>
        </p:nvSpPr>
        <p:spPr>
          <a:xfrm>
            <a:off x="1892009" y="5541147"/>
            <a:ext cx="4377390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At Amrita along with scientific excellence we also take into consideration how much we have been able to </a:t>
            </a:r>
            <a:r>
              <a:rPr lang="en-US" sz="1200" b="0" i="0" u="none" strike="noStrike" cap="none">
                <a:solidFill>
                  <a:srgbClr val="B8114F"/>
                </a:solidFill>
                <a:latin typeface="Arial"/>
                <a:ea typeface="Arial"/>
                <a:cs typeface="Arial"/>
                <a:sym typeface="Arial"/>
              </a:rPr>
              <a:t>use research to serve the lowest and most vulnerable strata of society. </a:t>
            </a:r>
            <a:br>
              <a:rPr lang="en-US" sz="1200" b="0" i="0" u="none" strike="noStrike" cap="none">
                <a:solidFill>
                  <a:srgbClr val="B8114F"/>
                </a:solidFill>
                <a:latin typeface="Arial"/>
                <a:ea typeface="Arial"/>
                <a:cs typeface="Arial"/>
                <a:sym typeface="Arial"/>
              </a:rPr>
            </a:br>
            <a:r>
              <a:rPr lang="en-US" sz="1200" b="0" i="0" u="none" strike="noStrike" cap="none">
                <a:solidFill>
                  <a:srgbClr val="B8114F"/>
                </a:solidFill>
                <a:latin typeface="Arial"/>
                <a:ea typeface="Arial"/>
                <a:cs typeface="Arial"/>
                <a:sym typeface="Arial"/>
              </a:rPr>
              <a:t>This is like gold becoming fragrant.</a:t>
            </a:r>
            <a:endParaRPr sz="1200" b="0" i="0" u="none" strike="noStrike" cap="none">
              <a:solidFill>
                <a:srgbClr val="B8114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7" name="Google Shape;667;p2"/>
          <p:cNvSpPr txBox="1"/>
          <p:nvPr/>
        </p:nvSpPr>
        <p:spPr>
          <a:xfrm>
            <a:off x="7404083" y="4838299"/>
            <a:ext cx="4643816" cy="734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56818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</a:pPr>
            <a:r>
              <a:rPr lang="en-US" sz="3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GLOBAL</a:t>
            </a:r>
            <a:r>
              <a:rPr lang="en-US" sz="44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br>
              <a:rPr lang="en-US" sz="3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</a:br>
            <a:r>
              <a:rPr lang="en-US" sz="24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IMPACT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8" name="Google Shape;668;p2"/>
          <p:cNvSpPr txBox="1"/>
          <p:nvPr/>
        </p:nvSpPr>
        <p:spPr>
          <a:xfrm>
            <a:off x="7404082" y="5541147"/>
            <a:ext cx="42768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0" i="0" u="none" strike="noStrike" cap="none">
                <a:solidFill>
                  <a:srgbClr val="B8114F"/>
                </a:solidFill>
                <a:latin typeface="Arial"/>
                <a:ea typeface="Arial"/>
                <a:cs typeface="Arial"/>
                <a:sym typeface="Arial"/>
              </a:rPr>
              <a:t>Amrita stands at the strategic juncture of two streams of cultures: the East and the West. </a:t>
            </a:r>
            <a:br>
              <a:rPr lang="en-US"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</a:br>
            <a:r>
              <a:rPr lang="en-US"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It is our vision to bring the two together to bridge the divide through meaningful collaborations with world class universities.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669" name="Google Shape;669;p2"/>
          <p:cNvCxnSpPr/>
          <p:nvPr/>
        </p:nvCxnSpPr>
        <p:spPr>
          <a:xfrm rot="10800000">
            <a:off x="1758936" y="2392037"/>
            <a:ext cx="0" cy="1440804"/>
          </a:xfrm>
          <a:prstGeom prst="straightConnector1">
            <a:avLst/>
          </a:prstGeom>
          <a:noFill/>
          <a:ln w="9525" cap="flat" cmpd="sng">
            <a:solidFill>
              <a:srgbClr val="B8114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670" name="Google Shape;670;p2"/>
          <p:cNvCxnSpPr/>
          <p:nvPr/>
        </p:nvCxnSpPr>
        <p:spPr>
          <a:xfrm rot="10800000">
            <a:off x="1758936" y="4836342"/>
            <a:ext cx="0" cy="1440804"/>
          </a:xfrm>
          <a:prstGeom prst="straightConnector1">
            <a:avLst/>
          </a:prstGeom>
          <a:noFill/>
          <a:ln w="9525" cap="flat" cmpd="sng">
            <a:solidFill>
              <a:srgbClr val="B8114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671" name="Google Shape;671;p2"/>
          <p:cNvCxnSpPr/>
          <p:nvPr/>
        </p:nvCxnSpPr>
        <p:spPr>
          <a:xfrm rot="10800000">
            <a:off x="7276809" y="4848878"/>
            <a:ext cx="0" cy="1440804"/>
          </a:xfrm>
          <a:prstGeom prst="straightConnector1">
            <a:avLst/>
          </a:prstGeom>
          <a:noFill/>
          <a:ln w="9525" cap="flat" cmpd="sng">
            <a:solidFill>
              <a:srgbClr val="B8114F"/>
            </a:solidFill>
            <a:prstDash val="solid"/>
            <a:miter lim="800000"/>
            <a:headEnd type="none" w="sm" len="sm"/>
            <a:tailEnd type="none" w="sm" len="sm"/>
          </a:ln>
        </p:spPr>
      </p:cxnSp>
      <p:pic>
        <p:nvPicPr>
          <p:cNvPr id="672" name="Google Shape;672;p2"/>
          <p:cNvPicPr preferRelativeResize="0"/>
          <p:nvPr/>
        </p:nvPicPr>
        <p:blipFill rotWithShape="1">
          <a:blip r:embed="rId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566435" y="2117039"/>
            <a:ext cx="1336664" cy="1336664"/>
          </a:xfrm>
          <a:prstGeom prst="ellipse">
            <a:avLst/>
          </a:prstGeom>
          <a:noFill/>
          <a:ln w="9525" cap="flat" cmpd="sng">
            <a:solidFill>
              <a:srgbClr val="C00000"/>
            </a:solidFill>
            <a:prstDash val="solid"/>
            <a:round/>
            <a:headEnd type="none" w="sm" len="sm"/>
            <a:tailEnd type="none" w="sm" len="sm"/>
          </a:ln>
        </p:spPr>
      </p:pic>
      <p:grpSp>
        <p:nvGrpSpPr>
          <p:cNvPr id="673" name="Google Shape;673;p2"/>
          <p:cNvGrpSpPr/>
          <p:nvPr/>
        </p:nvGrpSpPr>
        <p:grpSpPr>
          <a:xfrm>
            <a:off x="-812316" y="4835469"/>
            <a:ext cx="896786" cy="896786"/>
            <a:chOff x="-812316" y="4835469"/>
            <a:chExt cx="896786" cy="896786"/>
          </a:xfrm>
        </p:grpSpPr>
        <p:sp>
          <p:nvSpPr>
            <p:cNvPr id="674" name="Google Shape;674;p2"/>
            <p:cNvSpPr/>
            <p:nvPr/>
          </p:nvSpPr>
          <p:spPr>
            <a:xfrm>
              <a:off x="-812316" y="4835469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-726564" y="4910380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76" name="Google Shape;676;p2"/>
            <p:cNvGrpSpPr/>
            <p:nvPr/>
          </p:nvGrpSpPr>
          <p:grpSpPr>
            <a:xfrm>
              <a:off x="-646724" y="4948860"/>
              <a:ext cx="573429" cy="573428"/>
              <a:chOff x="-646724" y="4948860"/>
              <a:chExt cx="573429" cy="573428"/>
            </a:xfrm>
          </p:grpSpPr>
          <p:sp>
            <p:nvSpPr>
              <p:cNvPr id="677" name="Google Shape;677;p2"/>
              <p:cNvSpPr/>
              <p:nvPr/>
            </p:nvSpPr>
            <p:spPr>
              <a:xfrm>
                <a:off x="-352393" y="5349364"/>
                <a:ext cx="131597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131597" h="37743" extrusionOk="0">
                    <a:moveTo>
                      <a:pt x="0" y="0"/>
                    </a:moveTo>
                    <a:lnTo>
                      <a:pt x="131597" y="0"/>
                    </a:lnTo>
                    <a:lnTo>
                      <a:pt x="131597" y="37743"/>
                    </a:lnTo>
                    <a:lnTo>
                      <a:pt x="0" y="377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65E7D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8" name="Google Shape;678;p2"/>
              <p:cNvSpPr/>
              <p:nvPr/>
            </p:nvSpPr>
            <p:spPr>
              <a:xfrm>
                <a:off x="-281611" y="5349364"/>
                <a:ext cx="60926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60926" h="37743" extrusionOk="0">
                    <a:moveTo>
                      <a:pt x="0" y="37743"/>
                    </a:moveTo>
                    <a:lnTo>
                      <a:pt x="60927" y="37743"/>
                    </a:lnTo>
                    <a:lnTo>
                      <a:pt x="60927" y="0"/>
                    </a:lnTo>
                    <a:lnTo>
                      <a:pt x="3248" y="0"/>
                    </a:lnTo>
                    <a:lnTo>
                      <a:pt x="0" y="37743"/>
                    </a:lnTo>
                    <a:close/>
                  </a:path>
                </a:pathLst>
              </a:custGeom>
              <a:solidFill>
                <a:srgbClr val="2B4D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9" name="Google Shape;679;p2"/>
              <p:cNvSpPr/>
              <p:nvPr/>
            </p:nvSpPr>
            <p:spPr>
              <a:xfrm>
                <a:off x="-619060" y="5208695"/>
                <a:ext cx="266666" cy="305194"/>
              </a:xfrm>
              <a:custGeom>
                <a:avLst/>
                <a:gdLst/>
                <a:ahLst/>
                <a:cxnLst/>
                <a:rect l="l" t="t" r="r" b="b"/>
                <a:pathLst>
                  <a:path w="266666" h="305194" extrusionOk="0">
                    <a:moveTo>
                      <a:pt x="266667" y="305194"/>
                    </a:moveTo>
                    <a:lnTo>
                      <a:pt x="0" y="305194"/>
                    </a:lnTo>
                    <a:lnTo>
                      <a:pt x="0" y="0"/>
                    </a:lnTo>
                    <a:lnTo>
                      <a:pt x="266667" y="103262"/>
                    </a:lnTo>
                    <a:lnTo>
                      <a:pt x="266667" y="305194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0" name="Google Shape;680;p2"/>
              <p:cNvSpPr/>
              <p:nvPr/>
            </p:nvSpPr>
            <p:spPr>
              <a:xfrm>
                <a:off x="-619060" y="5208695"/>
                <a:ext cx="266666" cy="305194"/>
              </a:xfrm>
              <a:custGeom>
                <a:avLst/>
                <a:gdLst/>
                <a:ahLst/>
                <a:cxnLst/>
                <a:rect l="l" t="t" r="r" b="b"/>
                <a:pathLst>
                  <a:path w="266666" h="305194" extrusionOk="0">
                    <a:moveTo>
                      <a:pt x="0" y="0"/>
                    </a:moveTo>
                    <a:lnTo>
                      <a:pt x="0" y="27327"/>
                    </a:lnTo>
                    <a:lnTo>
                      <a:pt x="221308" y="113006"/>
                    </a:lnTo>
                    <a:cubicBezTo>
                      <a:pt x="233852" y="117822"/>
                      <a:pt x="242139" y="129918"/>
                      <a:pt x="242139" y="143469"/>
                    </a:cubicBezTo>
                    <a:lnTo>
                      <a:pt x="242139" y="305194"/>
                    </a:lnTo>
                    <a:lnTo>
                      <a:pt x="266667" y="305194"/>
                    </a:lnTo>
                    <a:lnTo>
                      <a:pt x="266667" y="1032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1" name="Google Shape;681;p2"/>
              <p:cNvSpPr/>
              <p:nvPr/>
            </p:nvSpPr>
            <p:spPr>
              <a:xfrm>
                <a:off x="-574261" y="5273653"/>
                <a:ext cx="177068" cy="120845"/>
              </a:xfrm>
              <a:custGeom>
                <a:avLst/>
                <a:gdLst/>
                <a:ahLst/>
                <a:cxnLst/>
                <a:rect l="l" t="t" r="r" b="b"/>
                <a:pathLst>
                  <a:path w="177068" h="120845" extrusionOk="0">
                    <a:moveTo>
                      <a:pt x="177069" y="62383"/>
                    </a:moveTo>
                    <a:lnTo>
                      <a:pt x="177069" y="120846"/>
                    </a:lnTo>
                    <a:lnTo>
                      <a:pt x="0" y="120846"/>
                    </a:lnTo>
                    <a:lnTo>
                      <a:pt x="0" y="0"/>
                    </a:lnTo>
                    <a:lnTo>
                      <a:pt x="60031" y="21168"/>
                    </a:lnTo>
                    <a:lnTo>
                      <a:pt x="117038" y="41327"/>
                    </a:lnTo>
                    <a:lnTo>
                      <a:pt x="177069" y="62383"/>
                    </a:ln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2" name="Google Shape;682;p2"/>
              <p:cNvSpPr/>
              <p:nvPr/>
            </p:nvSpPr>
            <p:spPr>
              <a:xfrm>
                <a:off x="-574261" y="5273653"/>
                <a:ext cx="177068" cy="120957"/>
              </a:xfrm>
              <a:custGeom>
                <a:avLst/>
                <a:gdLst/>
                <a:ahLst/>
                <a:cxnLst/>
                <a:rect l="l" t="t" r="r" b="b"/>
                <a:pathLst>
                  <a:path w="177068" h="120957" extrusionOk="0">
                    <a:moveTo>
                      <a:pt x="117150" y="41215"/>
                    </a:moveTo>
                    <a:lnTo>
                      <a:pt x="60143" y="21056"/>
                    </a:lnTo>
                    <a:lnTo>
                      <a:pt x="0" y="0"/>
                    </a:lnTo>
                    <a:lnTo>
                      <a:pt x="0" y="19264"/>
                    </a:lnTo>
                    <a:lnTo>
                      <a:pt x="35503" y="31807"/>
                    </a:lnTo>
                    <a:lnTo>
                      <a:pt x="92510" y="51967"/>
                    </a:lnTo>
                    <a:lnTo>
                      <a:pt x="141117" y="69103"/>
                    </a:lnTo>
                    <a:cubicBezTo>
                      <a:pt x="147949" y="71567"/>
                      <a:pt x="152541" y="77951"/>
                      <a:pt x="152541" y="85230"/>
                    </a:cubicBezTo>
                    <a:lnTo>
                      <a:pt x="152541" y="120958"/>
                    </a:lnTo>
                    <a:lnTo>
                      <a:pt x="177069" y="120958"/>
                    </a:lnTo>
                    <a:lnTo>
                      <a:pt x="177069" y="62495"/>
                    </a:lnTo>
                    <a:lnTo>
                      <a:pt x="117150" y="41215"/>
                    </a:ln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3" name="Google Shape;683;p2"/>
              <p:cNvSpPr/>
              <p:nvPr/>
            </p:nvSpPr>
            <p:spPr>
              <a:xfrm>
                <a:off x="-261787" y="5175207"/>
                <a:ext cx="103598" cy="279098"/>
              </a:xfrm>
              <a:custGeom>
                <a:avLst/>
                <a:gdLst/>
                <a:ahLst/>
                <a:cxnLst/>
                <a:rect l="l" t="t" r="r" b="b"/>
                <a:pathLst>
                  <a:path w="103598" h="279098" extrusionOk="0">
                    <a:moveTo>
                      <a:pt x="103598" y="256699"/>
                    </a:moveTo>
                    <a:lnTo>
                      <a:pt x="85118" y="279099"/>
                    </a:lnTo>
                    <a:lnTo>
                      <a:pt x="18480" y="279099"/>
                    </a:lnTo>
                    <a:lnTo>
                      <a:pt x="0" y="256699"/>
                    </a:lnTo>
                    <a:lnTo>
                      <a:pt x="12320" y="111550"/>
                    </a:lnTo>
                    <a:lnTo>
                      <a:pt x="18480" y="38975"/>
                    </a:lnTo>
                    <a:lnTo>
                      <a:pt x="19600" y="26319"/>
                    </a:lnTo>
                    <a:lnTo>
                      <a:pt x="31695" y="4816"/>
                    </a:lnTo>
                    <a:cubicBezTo>
                      <a:pt x="31919" y="2128"/>
                      <a:pt x="33599" y="0"/>
                      <a:pt x="35503" y="0"/>
                    </a:cubicBezTo>
                    <a:lnTo>
                      <a:pt x="68207" y="0"/>
                    </a:lnTo>
                    <a:cubicBezTo>
                      <a:pt x="70223" y="0"/>
                      <a:pt x="71903" y="2128"/>
                      <a:pt x="72015" y="4816"/>
                    </a:cubicBezTo>
                    <a:lnTo>
                      <a:pt x="84222" y="27327"/>
                    </a:lnTo>
                    <a:lnTo>
                      <a:pt x="91390" y="111550"/>
                    </a:lnTo>
                    <a:lnTo>
                      <a:pt x="97550" y="184124"/>
                    </a:lnTo>
                    <a:lnTo>
                      <a:pt x="103598" y="256699"/>
                    </a:lnTo>
                    <a:close/>
                  </a:path>
                </a:pathLst>
              </a:custGeom>
              <a:solidFill>
                <a:srgbClr val="C3D5E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4" name="Google Shape;684;p2"/>
              <p:cNvSpPr/>
              <p:nvPr/>
            </p:nvSpPr>
            <p:spPr>
              <a:xfrm>
                <a:off x="-208140" y="5141608"/>
                <a:ext cx="49951" cy="312697"/>
              </a:xfrm>
              <a:custGeom>
                <a:avLst/>
                <a:gdLst/>
                <a:ahLst/>
                <a:cxnLst/>
                <a:rect l="l" t="t" r="r" b="b"/>
                <a:pathLst>
                  <a:path w="49951" h="312697" extrusionOk="0">
                    <a:moveTo>
                      <a:pt x="43791" y="217724"/>
                    </a:moveTo>
                    <a:lnTo>
                      <a:pt x="37631" y="145149"/>
                    </a:lnTo>
                    <a:lnTo>
                      <a:pt x="25760" y="4816"/>
                    </a:lnTo>
                    <a:cubicBezTo>
                      <a:pt x="25535" y="2128"/>
                      <a:pt x="23184" y="0"/>
                      <a:pt x="20496" y="0"/>
                    </a:cubicBezTo>
                    <a:lnTo>
                      <a:pt x="0" y="0"/>
                    </a:lnTo>
                    <a:cubicBezTo>
                      <a:pt x="2800" y="0"/>
                      <a:pt x="5040" y="2128"/>
                      <a:pt x="5264" y="4816"/>
                    </a:cubicBezTo>
                    <a:lnTo>
                      <a:pt x="17136" y="145149"/>
                    </a:lnTo>
                    <a:lnTo>
                      <a:pt x="23296" y="217724"/>
                    </a:lnTo>
                    <a:lnTo>
                      <a:pt x="29455" y="312698"/>
                    </a:lnTo>
                    <a:lnTo>
                      <a:pt x="49951" y="290298"/>
                    </a:lnTo>
                    <a:lnTo>
                      <a:pt x="43791" y="217724"/>
                    </a:lnTo>
                    <a:close/>
                  </a:path>
                </a:pathLst>
              </a:custGeom>
              <a:solidFill>
                <a:srgbClr val="B7C8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5" name="Google Shape;685;p2"/>
              <p:cNvSpPr/>
              <p:nvPr/>
            </p:nvSpPr>
            <p:spPr>
              <a:xfrm>
                <a:off x="-243307" y="5141496"/>
                <a:ext cx="66638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66638" h="72574" extrusionOk="0">
                    <a:moveTo>
                      <a:pt x="66639" y="72575"/>
                    </a:moveTo>
                    <a:lnTo>
                      <a:pt x="0" y="72575"/>
                    </a:lnTo>
                    <a:lnTo>
                      <a:pt x="5712" y="4816"/>
                    </a:lnTo>
                    <a:cubicBezTo>
                      <a:pt x="5936" y="2128"/>
                      <a:pt x="8288" y="0"/>
                      <a:pt x="10976" y="0"/>
                    </a:cubicBezTo>
                    <a:lnTo>
                      <a:pt x="55551" y="0"/>
                    </a:lnTo>
                    <a:cubicBezTo>
                      <a:pt x="58351" y="0"/>
                      <a:pt x="60591" y="2128"/>
                      <a:pt x="60815" y="4816"/>
                    </a:cubicBezTo>
                    <a:lnTo>
                      <a:pt x="66639" y="72575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6" name="Google Shape;686;p2"/>
              <p:cNvSpPr/>
              <p:nvPr/>
            </p:nvSpPr>
            <p:spPr>
              <a:xfrm>
                <a:off x="-208140" y="5141604"/>
                <a:ext cx="31471" cy="72578"/>
              </a:xfrm>
              <a:custGeom>
                <a:avLst/>
                <a:gdLst/>
                <a:ahLst/>
                <a:cxnLst/>
                <a:rect l="l" t="t" r="r" b="b"/>
                <a:pathLst>
                  <a:path w="31471" h="72578" extrusionOk="0">
                    <a:moveTo>
                      <a:pt x="5264" y="4820"/>
                    </a:moveTo>
                    <a:lnTo>
                      <a:pt x="10976" y="72579"/>
                    </a:lnTo>
                    <a:lnTo>
                      <a:pt x="31471" y="72579"/>
                    </a:lnTo>
                    <a:lnTo>
                      <a:pt x="25760" y="4820"/>
                    </a:lnTo>
                    <a:cubicBezTo>
                      <a:pt x="25535" y="2132"/>
                      <a:pt x="23184" y="4"/>
                      <a:pt x="20496" y="4"/>
                    </a:cubicBezTo>
                    <a:lnTo>
                      <a:pt x="0" y="4"/>
                    </a:lnTo>
                    <a:cubicBezTo>
                      <a:pt x="2800" y="-108"/>
                      <a:pt x="5040" y="2020"/>
                      <a:pt x="5264" y="4820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7" name="Google Shape;687;p2"/>
              <p:cNvSpPr/>
              <p:nvPr/>
            </p:nvSpPr>
            <p:spPr>
              <a:xfrm>
                <a:off x="-255627" y="5286757"/>
                <a:ext cx="91278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91278" h="72574" extrusionOk="0">
                    <a:moveTo>
                      <a:pt x="91278" y="72575"/>
                    </a:moveTo>
                    <a:lnTo>
                      <a:pt x="0" y="72575"/>
                    </a:lnTo>
                    <a:lnTo>
                      <a:pt x="6160" y="0"/>
                    </a:lnTo>
                    <a:lnTo>
                      <a:pt x="85118" y="0"/>
                    </a:lnTo>
                    <a:lnTo>
                      <a:pt x="91278" y="72575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8" name="Google Shape;688;p2"/>
              <p:cNvSpPr/>
              <p:nvPr/>
            </p:nvSpPr>
            <p:spPr>
              <a:xfrm>
                <a:off x="-191004" y="5286757"/>
                <a:ext cx="26655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26655" h="72574" extrusionOk="0">
                    <a:moveTo>
                      <a:pt x="26656" y="72575"/>
                    </a:moveTo>
                    <a:lnTo>
                      <a:pt x="20496" y="0"/>
                    </a:lnTo>
                    <a:lnTo>
                      <a:pt x="0" y="0"/>
                    </a:lnTo>
                    <a:lnTo>
                      <a:pt x="6160" y="72575"/>
                    </a:lnTo>
                    <a:lnTo>
                      <a:pt x="26656" y="72575"/>
                    </a:ln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9" name="Google Shape;689;p2"/>
              <p:cNvSpPr/>
              <p:nvPr/>
            </p:nvSpPr>
            <p:spPr>
              <a:xfrm>
                <a:off x="-541670" y="5457106"/>
                <a:ext cx="111885" cy="56782"/>
              </a:xfrm>
              <a:custGeom>
                <a:avLst/>
                <a:gdLst/>
                <a:ahLst/>
                <a:cxnLst/>
                <a:rect l="l" t="t" r="r" b="b"/>
                <a:pathLst>
                  <a:path w="111885" h="56782" extrusionOk="0">
                    <a:moveTo>
                      <a:pt x="0" y="0"/>
                    </a:moveTo>
                    <a:lnTo>
                      <a:pt x="111886" y="0"/>
                    </a:lnTo>
                    <a:lnTo>
                      <a:pt x="111886" y="56783"/>
                    </a:lnTo>
                    <a:lnTo>
                      <a:pt x="0" y="5678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0" name="Google Shape;690;p2"/>
              <p:cNvSpPr/>
              <p:nvPr/>
            </p:nvSpPr>
            <p:spPr>
              <a:xfrm>
                <a:off x="-453415" y="5457106"/>
                <a:ext cx="23631" cy="56782"/>
              </a:xfrm>
              <a:custGeom>
                <a:avLst/>
                <a:gdLst/>
                <a:ahLst/>
                <a:cxnLst/>
                <a:rect l="l" t="t" r="r" b="b"/>
                <a:pathLst>
                  <a:path w="23631" h="56782" extrusionOk="0">
                    <a:moveTo>
                      <a:pt x="0" y="0"/>
                    </a:moveTo>
                    <a:lnTo>
                      <a:pt x="23632" y="0"/>
                    </a:lnTo>
                    <a:lnTo>
                      <a:pt x="23632" y="56783"/>
                    </a:lnTo>
                    <a:lnTo>
                      <a:pt x="0" y="5678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1" name="Google Shape;691;p2"/>
              <p:cNvSpPr/>
              <p:nvPr/>
            </p:nvSpPr>
            <p:spPr>
              <a:xfrm>
                <a:off x="-352393" y="5431906"/>
                <a:ext cx="251435" cy="81982"/>
              </a:xfrm>
              <a:custGeom>
                <a:avLst/>
                <a:gdLst/>
                <a:ahLst/>
                <a:cxnLst/>
                <a:rect l="l" t="t" r="r" b="b"/>
                <a:pathLst>
                  <a:path w="251435" h="81982" extrusionOk="0">
                    <a:moveTo>
                      <a:pt x="251435" y="81982"/>
                    </a:moveTo>
                    <a:lnTo>
                      <a:pt x="0" y="81982"/>
                    </a:lnTo>
                    <a:lnTo>
                      <a:pt x="0" y="0"/>
                    </a:lnTo>
                    <a:lnTo>
                      <a:pt x="235308" y="0"/>
                    </a:lnTo>
                    <a:cubicBezTo>
                      <a:pt x="244155" y="0"/>
                      <a:pt x="251435" y="7168"/>
                      <a:pt x="251435" y="16128"/>
                    </a:cubicBezTo>
                    <a:lnTo>
                      <a:pt x="251435" y="81982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2" name="Google Shape;692;p2"/>
              <p:cNvSpPr/>
              <p:nvPr/>
            </p:nvSpPr>
            <p:spPr>
              <a:xfrm>
                <a:off x="-141613" y="5431906"/>
                <a:ext cx="40655" cy="82094"/>
              </a:xfrm>
              <a:custGeom>
                <a:avLst/>
                <a:gdLst/>
                <a:ahLst/>
                <a:cxnLst/>
                <a:rect l="l" t="t" r="r" b="b"/>
                <a:pathLst>
                  <a:path w="40655" h="82094" extrusionOk="0">
                    <a:moveTo>
                      <a:pt x="24528" y="0"/>
                    </a:moveTo>
                    <a:lnTo>
                      <a:pt x="0" y="0"/>
                    </a:lnTo>
                    <a:cubicBezTo>
                      <a:pt x="8848" y="0"/>
                      <a:pt x="16128" y="7168"/>
                      <a:pt x="16128" y="16128"/>
                    </a:cubicBezTo>
                    <a:lnTo>
                      <a:pt x="16128" y="82094"/>
                    </a:lnTo>
                    <a:lnTo>
                      <a:pt x="40655" y="82094"/>
                    </a:lnTo>
                    <a:lnTo>
                      <a:pt x="40655" y="16128"/>
                    </a:lnTo>
                    <a:cubicBezTo>
                      <a:pt x="40655" y="7168"/>
                      <a:pt x="33375" y="0"/>
                      <a:pt x="24528" y="0"/>
                    </a:cubicBez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693" name="Google Shape;693;p2"/>
              <p:cNvGrpSpPr/>
              <p:nvPr/>
            </p:nvGrpSpPr>
            <p:grpSpPr>
              <a:xfrm>
                <a:off x="-646724" y="4948860"/>
                <a:ext cx="573429" cy="573428"/>
                <a:chOff x="-646724" y="4948860"/>
                <a:chExt cx="573429" cy="573428"/>
              </a:xfrm>
            </p:grpSpPr>
            <p:sp>
              <p:nvSpPr>
                <p:cNvPr id="694" name="Google Shape;694;p2"/>
                <p:cNvSpPr/>
                <p:nvPr/>
              </p:nvSpPr>
              <p:spPr>
                <a:xfrm>
                  <a:off x="-238827" y="4948860"/>
                  <a:ext cx="97998" cy="172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98" h="172924" extrusionOk="0">
                      <a:moveTo>
                        <a:pt x="29903" y="66527"/>
                      </a:moveTo>
                      <a:lnTo>
                        <a:pt x="59023" y="66527"/>
                      </a:lnTo>
                      <a:cubicBezTo>
                        <a:pt x="71231" y="66527"/>
                        <a:pt x="81198" y="76495"/>
                        <a:pt x="81198" y="88702"/>
                      </a:cubicBezTo>
                      <a:lnTo>
                        <a:pt x="81198" y="100462"/>
                      </a:lnTo>
                      <a:cubicBezTo>
                        <a:pt x="81198" y="112670"/>
                        <a:pt x="71231" y="122638"/>
                        <a:pt x="59023" y="122638"/>
                      </a:cubicBezTo>
                      <a:cubicBezTo>
                        <a:pt x="42671" y="122638"/>
                        <a:pt x="29455" y="135965"/>
                        <a:pt x="29455" y="152205"/>
                      </a:cubicBezTo>
                      <a:lnTo>
                        <a:pt x="29455" y="164525"/>
                      </a:lnTo>
                      <a:cubicBezTo>
                        <a:pt x="29455" y="169117"/>
                        <a:pt x="33263" y="172925"/>
                        <a:pt x="37855" y="172925"/>
                      </a:cubicBezTo>
                      <a:cubicBezTo>
                        <a:pt x="42447" y="172925"/>
                        <a:pt x="46255" y="169117"/>
                        <a:pt x="46255" y="164525"/>
                      </a:cubicBezTo>
                      <a:lnTo>
                        <a:pt x="46255" y="152205"/>
                      </a:lnTo>
                      <a:cubicBezTo>
                        <a:pt x="46255" y="145149"/>
                        <a:pt x="51967" y="139437"/>
                        <a:pt x="59023" y="139437"/>
                      </a:cubicBezTo>
                      <a:cubicBezTo>
                        <a:pt x="80526" y="139437"/>
                        <a:pt x="97998" y="121966"/>
                        <a:pt x="97998" y="100462"/>
                      </a:cubicBezTo>
                      <a:lnTo>
                        <a:pt x="97998" y="88814"/>
                      </a:lnTo>
                      <a:cubicBezTo>
                        <a:pt x="97998" y="67311"/>
                        <a:pt x="80526" y="49839"/>
                        <a:pt x="59023" y="49839"/>
                      </a:cubicBezTo>
                      <a:lnTo>
                        <a:pt x="29903" y="49839"/>
                      </a:lnTo>
                      <a:cubicBezTo>
                        <a:pt x="22624" y="49839"/>
                        <a:pt x="16800" y="43903"/>
                        <a:pt x="16800" y="36735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36623"/>
                      </a:lnTo>
                      <a:cubicBezTo>
                        <a:pt x="0" y="53199"/>
                        <a:pt x="13440" y="66527"/>
                        <a:pt x="29903" y="6652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5" name="Google Shape;695;p2"/>
                <p:cNvSpPr/>
                <p:nvPr/>
              </p:nvSpPr>
              <p:spPr>
                <a:xfrm>
                  <a:off x="-279147" y="5027594"/>
                  <a:ext cx="54430" cy="8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30" h="86350" extrusionOk="0">
                      <a:moveTo>
                        <a:pt x="27215" y="53871"/>
                      </a:moveTo>
                      <a:cubicBezTo>
                        <a:pt x="32927" y="53871"/>
                        <a:pt x="37631" y="58575"/>
                        <a:pt x="37631" y="64287"/>
                      </a:cubicBezTo>
                      <a:lnTo>
                        <a:pt x="37631" y="77950"/>
                      </a:lnTo>
                      <a:cubicBezTo>
                        <a:pt x="37631" y="82542"/>
                        <a:pt x="41439" y="86350"/>
                        <a:pt x="46031" y="86350"/>
                      </a:cubicBezTo>
                      <a:cubicBezTo>
                        <a:pt x="50623" y="86350"/>
                        <a:pt x="54431" y="82542"/>
                        <a:pt x="54431" y="77950"/>
                      </a:cubicBezTo>
                      <a:lnTo>
                        <a:pt x="54431" y="64287"/>
                      </a:lnTo>
                      <a:cubicBezTo>
                        <a:pt x="54431" y="49279"/>
                        <a:pt x="42223" y="37071"/>
                        <a:pt x="27215" y="37071"/>
                      </a:cubicBezTo>
                      <a:cubicBezTo>
                        <a:pt x="21504" y="37071"/>
                        <a:pt x="16800" y="32367"/>
                        <a:pt x="16800" y="26655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26655"/>
                      </a:lnTo>
                      <a:cubicBezTo>
                        <a:pt x="0" y="41663"/>
                        <a:pt x="12208" y="53871"/>
                        <a:pt x="27215" y="5387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6" name="Google Shape;696;p2"/>
                <p:cNvSpPr/>
                <p:nvPr/>
              </p:nvSpPr>
              <p:spPr>
                <a:xfrm>
                  <a:off x="-198284" y="4948971"/>
                  <a:ext cx="16799" cy="32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32703" extrusionOk="0">
                      <a:moveTo>
                        <a:pt x="8400" y="32703"/>
                      </a:moveTo>
                      <a:cubicBezTo>
                        <a:pt x="12992" y="32703"/>
                        <a:pt x="16800" y="28895"/>
                        <a:pt x="16800" y="24304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24416"/>
                      </a:lnTo>
                      <a:cubicBezTo>
                        <a:pt x="0" y="29007"/>
                        <a:pt x="3808" y="32703"/>
                        <a:pt x="8400" y="3270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7" name="Google Shape;697;p2"/>
                <p:cNvSpPr/>
                <p:nvPr/>
              </p:nvSpPr>
              <p:spPr>
                <a:xfrm>
                  <a:off x="-313754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8" name="Google Shape;698;p2"/>
                <p:cNvSpPr/>
                <p:nvPr/>
              </p:nvSpPr>
              <p:spPr>
                <a:xfrm>
                  <a:off x="-261339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3104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9" name="Google Shape;699;p2"/>
                <p:cNvSpPr/>
                <p:nvPr/>
              </p:nvSpPr>
              <p:spPr>
                <a:xfrm>
                  <a:off x="-208812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0" name="Google Shape;700;p2"/>
                <p:cNvSpPr/>
                <p:nvPr/>
              </p:nvSpPr>
              <p:spPr>
                <a:xfrm>
                  <a:off x="-156397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3104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1" name="Google Shape;701;p2"/>
                <p:cNvSpPr/>
                <p:nvPr/>
              </p:nvSpPr>
              <p:spPr>
                <a:xfrm>
                  <a:off x="-646724" y="5133096"/>
                  <a:ext cx="573429" cy="3891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429" h="389192" extrusionOk="0">
                      <a:moveTo>
                        <a:pt x="565029" y="372393"/>
                      </a:moveTo>
                      <a:lnTo>
                        <a:pt x="554165" y="372393"/>
                      </a:lnTo>
                      <a:lnTo>
                        <a:pt x="554165" y="314826"/>
                      </a:lnTo>
                      <a:cubicBezTo>
                        <a:pt x="554165" y="301274"/>
                        <a:pt x="543190" y="290298"/>
                        <a:pt x="529638" y="290298"/>
                      </a:cubicBezTo>
                      <a:lnTo>
                        <a:pt x="496263" y="290298"/>
                      </a:lnTo>
                      <a:cubicBezTo>
                        <a:pt x="496263" y="290186"/>
                        <a:pt x="472743" y="12992"/>
                        <a:pt x="472743" y="12544"/>
                      </a:cubicBezTo>
                      <a:cubicBezTo>
                        <a:pt x="472183" y="5488"/>
                        <a:pt x="466135" y="0"/>
                        <a:pt x="459079" y="0"/>
                      </a:cubicBezTo>
                      <a:lnTo>
                        <a:pt x="414392" y="0"/>
                      </a:lnTo>
                      <a:cubicBezTo>
                        <a:pt x="407224" y="0"/>
                        <a:pt x="401400" y="5376"/>
                        <a:pt x="400728" y="12544"/>
                      </a:cubicBezTo>
                      <a:cubicBezTo>
                        <a:pt x="373401" y="334874"/>
                        <a:pt x="401288" y="6160"/>
                        <a:pt x="384153" y="207868"/>
                      </a:cubicBezTo>
                      <a:lnTo>
                        <a:pt x="302730" y="207868"/>
                      </a:lnTo>
                      <a:lnTo>
                        <a:pt x="302730" y="178861"/>
                      </a:lnTo>
                      <a:cubicBezTo>
                        <a:pt x="302730" y="175389"/>
                        <a:pt x="300602" y="172253"/>
                        <a:pt x="297354" y="171021"/>
                      </a:cubicBezTo>
                      <a:lnTo>
                        <a:pt x="281563" y="164861"/>
                      </a:lnTo>
                      <a:cubicBezTo>
                        <a:pt x="277195" y="163181"/>
                        <a:pt x="272379" y="165309"/>
                        <a:pt x="270699" y="169677"/>
                      </a:cubicBezTo>
                      <a:cubicBezTo>
                        <a:pt x="269019" y="174045"/>
                        <a:pt x="271147" y="178861"/>
                        <a:pt x="275515" y="180541"/>
                      </a:cubicBezTo>
                      <a:lnTo>
                        <a:pt x="285931" y="184572"/>
                      </a:lnTo>
                      <a:lnTo>
                        <a:pt x="285931" y="372393"/>
                      </a:lnTo>
                      <a:lnTo>
                        <a:pt x="225340" y="372393"/>
                      </a:lnTo>
                      <a:lnTo>
                        <a:pt x="225340" y="324010"/>
                      </a:lnTo>
                      <a:cubicBezTo>
                        <a:pt x="225340" y="319418"/>
                        <a:pt x="221532" y="315610"/>
                        <a:pt x="216940" y="315610"/>
                      </a:cubicBezTo>
                      <a:lnTo>
                        <a:pt x="105054" y="315610"/>
                      </a:lnTo>
                      <a:cubicBezTo>
                        <a:pt x="100462" y="315610"/>
                        <a:pt x="96654" y="319418"/>
                        <a:pt x="96654" y="324010"/>
                      </a:cubicBezTo>
                      <a:lnTo>
                        <a:pt x="96654" y="372393"/>
                      </a:lnTo>
                      <a:lnTo>
                        <a:pt x="36063" y="372393"/>
                      </a:lnTo>
                      <a:lnTo>
                        <a:pt x="36063" y="87806"/>
                      </a:lnTo>
                      <a:lnTo>
                        <a:pt x="241915" y="167549"/>
                      </a:lnTo>
                      <a:cubicBezTo>
                        <a:pt x="246283" y="169229"/>
                        <a:pt x="251099" y="167101"/>
                        <a:pt x="252779" y="162733"/>
                      </a:cubicBezTo>
                      <a:cubicBezTo>
                        <a:pt x="254459" y="158365"/>
                        <a:pt x="252331" y="153549"/>
                        <a:pt x="247963" y="151869"/>
                      </a:cubicBezTo>
                      <a:lnTo>
                        <a:pt x="90494" y="90830"/>
                      </a:lnTo>
                      <a:lnTo>
                        <a:pt x="90494" y="30687"/>
                      </a:lnTo>
                      <a:cubicBezTo>
                        <a:pt x="90494" y="26096"/>
                        <a:pt x="86686" y="22288"/>
                        <a:pt x="82094" y="22288"/>
                      </a:cubicBezTo>
                      <a:cubicBezTo>
                        <a:pt x="77503" y="22288"/>
                        <a:pt x="73695" y="26096"/>
                        <a:pt x="73695" y="30687"/>
                      </a:cubicBezTo>
                      <a:lnTo>
                        <a:pt x="73695" y="84334"/>
                      </a:lnTo>
                      <a:lnTo>
                        <a:pt x="30687" y="67759"/>
                      </a:lnTo>
                      <a:cubicBezTo>
                        <a:pt x="28111" y="66751"/>
                        <a:pt x="25200" y="67087"/>
                        <a:pt x="22960" y="68655"/>
                      </a:cubicBezTo>
                      <a:cubicBezTo>
                        <a:pt x="20720" y="70223"/>
                        <a:pt x="19264" y="72799"/>
                        <a:pt x="19264" y="75599"/>
                      </a:cubicBezTo>
                      <a:lnTo>
                        <a:pt x="19264" y="372393"/>
                      </a:lnTo>
                      <a:lnTo>
                        <a:pt x="8400" y="372393"/>
                      </a:lnTo>
                      <a:cubicBezTo>
                        <a:pt x="3808" y="372393"/>
                        <a:pt x="0" y="376201"/>
                        <a:pt x="0" y="380793"/>
                      </a:cubicBezTo>
                      <a:cubicBezTo>
                        <a:pt x="0" y="385385"/>
                        <a:pt x="3808" y="389193"/>
                        <a:pt x="8400" y="389193"/>
                      </a:cubicBezTo>
                      <a:lnTo>
                        <a:pt x="565029" y="389193"/>
                      </a:lnTo>
                      <a:cubicBezTo>
                        <a:pt x="569621" y="389193"/>
                        <a:pt x="573429" y="385385"/>
                        <a:pt x="573429" y="380793"/>
                      </a:cubicBezTo>
                      <a:cubicBezTo>
                        <a:pt x="573429" y="376201"/>
                        <a:pt x="569621" y="372393"/>
                        <a:pt x="565029" y="372393"/>
                      </a:cubicBezTo>
                      <a:lnTo>
                        <a:pt x="565029" y="372393"/>
                      </a:lnTo>
                      <a:close/>
                      <a:moveTo>
                        <a:pt x="302730" y="290410"/>
                      </a:moveTo>
                      <a:lnTo>
                        <a:pt x="302730" y="262523"/>
                      </a:lnTo>
                      <a:lnTo>
                        <a:pt x="379561" y="262523"/>
                      </a:lnTo>
                      <a:lnTo>
                        <a:pt x="377209" y="290410"/>
                      </a:lnTo>
                      <a:lnTo>
                        <a:pt x="302730" y="290410"/>
                      </a:lnTo>
                      <a:close/>
                      <a:moveTo>
                        <a:pt x="479351" y="290410"/>
                      </a:moveTo>
                      <a:lnTo>
                        <a:pt x="394008" y="290410"/>
                      </a:lnTo>
                      <a:cubicBezTo>
                        <a:pt x="395240" y="275627"/>
                        <a:pt x="397928" y="244043"/>
                        <a:pt x="398712" y="234636"/>
                      </a:cubicBezTo>
                      <a:lnTo>
                        <a:pt x="419880" y="234636"/>
                      </a:lnTo>
                      <a:cubicBezTo>
                        <a:pt x="424472" y="234636"/>
                        <a:pt x="428280" y="230828"/>
                        <a:pt x="428280" y="226236"/>
                      </a:cubicBezTo>
                      <a:cubicBezTo>
                        <a:pt x="428280" y="221644"/>
                        <a:pt x="424472" y="217836"/>
                        <a:pt x="419880" y="217836"/>
                      </a:cubicBezTo>
                      <a:lnTo>
                        <a:pt x="400168" y="217836"/>
                      </a:lnTo>
                      <a:cubicBezTo>
                        <a:pt x="400616" y="212796"/>
                        <a:pt x="404424" y="167213"/>
                        <a:pt x="404872" y="162061"/>
                      </a:cubicBezTo>
                      <a:lnTo>
                        <a:pt x="468375" y="162061"/>
                      </a:lnTo>
                      <a:lnTo>
                        <a:pt x="473079" y="217836"/>
                      </a:lnTo>
                      <a:lnTo>
                        <a:pt x="453367" y="217836"/>
                      </a:lnTo>
                      <a:cubicBezTo>
                        <a:pt x="448775" y="217836"/>
                        <a:pt x="444967" y="221644"/>
                        <a:pt x="444967" y="226236"/>
                      </a:cubicBezTo>
                      <a:cubicBezTo>
                        <a:pt x="444967" y="230828"/>
                        <a:pt x="448775" y="234636"/>
                        <a:pt x="453367" y="234636"/>
                      </a:cubicBezTo>
                      <a:lnTo>
                        <a:pt x="474535" y="234636"/>
                      </a:lnTo>
                      <a:lnTo>
                        <a:pt x="479351" y="290410"/>
                      </a:lnTo>
                      <a:close/>
                      <a:moveTo>
                        <a:pt x="467031" y="145149"/>
                      </a:moveTo>
                      <a:lnTo>
                        <a:pt x="406328" y="145149"/>
                      </a:lnTo>
                      <a:lnTo>
                        <a:pt x="411032" y="89374"/>
                      </a:lnTo>
                      <a:lnTo>
                        <a:pt x="462327" y="89374"/>
                      </a:lnTo>
                      <a:lnTo>
                        <a:pt x="467031" y="145149"/>
                      </a:lnTo>
                      <a:close/>
                      <a:moveTo>
                        <a:pt x="417304" y="16800"/>
                      </a:moveTo>
                      <a:lnTo>
                        <a:pt x="456279" y="16800"/>
                      </a:lnTo>
                      <a:lnTo>
                        <a:pt x="460983" y="72575"/>
                      </a:lnTo>
                      <a:lnTo>
                        <a:pt x="412600" y="72575"/>
                      </a:lnTo>
                      <a:lnTo>
                        <a:pt x="417304" y="16800"/>
                      </a:lnTo>
                      <a:close/>
                      <a:moveTo>
                        <a:pt x="382809" y="224668"/>
                      </a:moveTo>
                      <a:lnTo>
                        <a:pt x="381017" y="245611"/>
                      </a:lnTo>
                      <a:lnTo>
                        <a:pt x="302842" y="245611"/>
                      </a:lnTo>
                      <a:lnTo>
                        <a:pt x="302842" y="224668"/>
                      </a:lnTo>
                      <a:lnTo>
                        <a:pt x="382809" y="224668"/>
                      </a:lnTo>
                      <a:close/>
                      <a:moveTo>
                        <a:pt x="113454" y="372393"/>
                      </a:moveTo>
                      <a:lnTo>
                        <a:pt x="113454" y="332410"/>
                      </a:lnTo>
                      <a:lnTo>
                        <a:pt x="208540" y="332410"/>
                      </a:lnTo>
                      <a:lnTo>
                        <a:pt x="208540" y="372393"/>
                      </a:lnTo>
                      <a:lnTo>
                        <a:pt x="113454" y="372393"/>
                      </a:lnTo>
                      <a:close/>
                      <a:moveTo>
                        <a:pt x="302730" y="372393"/>
                      </a:moveTo>
                      <a:lnTo>
                        <a:pt x="302730" y="307210"/>
                      </a:lnTo>
                      <a:lnTo>
                        <a:pt x="529638" y="307210"/>
                      </a:lnTo>
                      <a:cubicBezTo>
                        <a:pt x="533894" y="307210"/>
                        <a:pt x="537366" y="310682"/>
                        <a:pt x="537366" y="314938"/>
                      </a:cubicBezTo>
                      <a:lnTo>
                        <a:pt x="537366" y="372393"/>
                      </a:lnTo>
                      <a:lnTo>
                        <a:pt x="302730" y="3723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2" name="Google Shape;702;p2"/>
                <p:cNvSpPr/>
                <p:nvPr/>
              </p:nvSpPr>
              <p:spPr>
                <a:xfrm>
                  <a:off x="-582661" y="5265218"/>
                  <a:ext cx="193868" cy="1376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868" h="137680" extrusionOk="0">
                      <a:moveTo>
                        <a:pt x="11200" y="483"/>
                      </a:moveTo>
                      <a:cubicBezTo>
                        <a:pt x="8624" y="-413"/>
                        <a:pt x="5824" y="-77"/>
                        <a:pt x="3584" y="1603"/>
                      </a:cubicBezTo>
                      <a:cubicBezTo>
                        <a:pt x="1344" y="3171"/>
                        <a:pt x="0" y="5747"/>
                        <a:pt x="0" y="8435"/>
                      </a:cubicBezTo>
                      <a:lnTo>
                        <a:pt x="0" y="56482"/>
                      </a:lnTo>
                      <a:cubicBezTo>
                        <a:pt x="0" y="61074"/>
                        <a:pt x="3808" y="64882"/>
                        <a:pt x="8400" y="64882"/>
                      </a:cubicBezTo>
                      <a:cubicBezTo>
                        <a:pt x="12992" y="64882"/>
                        <a:pt x="16800" y="61074"/>
                        <a:pt x="16800" y="56482"/>
                      </a:cubicBezTo>
                      <a:lnTo>
                        <a:pt x="16800" y="20307"/>
                      </a:lnTo>
                      <a:lnTo>
                        <a:pt x="60031" y="35539"/>
                      </a:lnTo>
                      <a:lnTo>
                        <a:pt x="60031" y="120881"/>
                      </a:lnTo>
                      <a:lnTo>
                        <a:pt x="16800" y="120881"/>
                      </a:lnTo>
                      <a:lnTo>
                        <a:pt x="16800" y="90082"/>
                      </a:lnTo>
                      <a:cubicBezTo>
                        <a:pt x="16800" y="85490"/>
                        <a:pt x="12992" y="81682"/>
                        <a:pt x="8400" y="81682"/>
                      </a:cubicBezTo>
                      <a:cubicBezTo>
                        <a:pt x="3808" y="81682"/>
                        <a:pt x="0" y="85490"/>
                        <a:pt x="0" y="90082"/>
                      </a:cubicBezTo>
                      <a:lnTo>
                        <a:pt x="0" y="129281"/>
                      </a:lnTo>
                      <a:cubicBezTo>
                        <a:pt x="0" y="133873"/>
                        <a:pt x="3808" y="137681"/>
                        <a:pt x="8400" y="137681"/>
                      </a:cubicBezTo>
                      <a:lnTo>
                        <a:pt x="185468" y="137681"/>
                      </a:lnTo>
                      <a:cubicBezTo>
                        <a:pt x="190060" y="137681"/>
                        <a:pt x="193868" y="133873"/>
                        <a:pt x="193868" y="129281"/>
                      </a:cubicBezTo>
                      <a:lnTo>
                        <a:pt x="193868" y="70818"/>
                      </a:lnTo>
                      <a:cubicBezTo>
                        <a:pt x="193868" y="67234"/>
                        <a:pt x="191628" y="64098"/>
                        <a:pt x="188268" y="62866"/>
                      </a:cubicBezTo>
                      <a:lnTo>
                        <a:pt x="11200" y="483"/>
                      </a:lnTo>
                      <a:close/>
                      <a:moveTo>
                        <a:pt x="76831" y="41475"/>
                      </a:moveTo>
                      <a:lnTo>
                        <a:pt x="117038" y="55698"/>
                      </a:lnTo>
                      <a:lnTo>
                        <a:pt x="117038" y="120993"/>
                      </a:lnTo>
                      <a:lnTo>
                        <a:pt x="76831" y="120993"/>
                      </a:lnTo>
                      <a:lnTo>
                        <a:pt x="76831" y="41475"/>
                      </a:lnTo>
                      <a:close/>
                      <a:moveTo>
                        <a:pt x="177069" y="120881"/>
                      </a:moveTo>
                      <a:lnTo>
                        <a:pt x="133837" y="120881"/>
                      </a:lnTo>
                      <a:lnTo>
                        <a:pt x="133837" y="61522"/>
                      </a:lnTo>
                      <a:lnTo>
                        <a:pt x="177069" y="76754"/>
                      </a:lnTo>
                      <a:lnTo>
                        <a:pt x="177069" y="1208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703" name="Google Shape;703;p2"/>
          <p:cNvSpPr txBox="1"/>
          <p:nvPr/>
        </p:nvSpPr>
        <p:spPr>
          <a:xfrm>
            <a:off x="31626" y="180886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MISSION &amp; VISION</a:t>
            </a:r>
            <a:endParaRPr sz="500" b="1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04" name="Google Shape;704;p2"/>
          <p:cNvGrpSpPr/>
          <p:nvPr/>
        </p:nvGrpSpPr>
        <p:grpSpPr>
          <a:xfrm>
            <a:off x="347954" y="1158145"/>
            <a:ext cx="896786" cy="896786"/>
            <a:chOff x="-812316" y="1158145"/>
            <a:chExt cx="896786" cy="896786"/>
          </a:xfrm>
        </p:grpSpPr>
        <p:sp>
          <p:nvSpPr>
            <p:cNvPr id="705" name="Google Shape;705;p2"/>
            <p:cNvSpPr/>
            <p:nvPr/>
          </p:nvSpPr>
          <p:spPr>
            <a:xfrm>
              <a:off x="-812316" y="1158145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-726564" y="1233056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07" name="Google Shape;707;p2"/>
            <p:cNvGrpSpPr/>
            <p:nvPr/>
          </p:nvGrpSpPr>
          <p:grpSpPr>
            <a:xfrm>
              <a:off x="-605166" y="1341299"/>
              <a:ext cx="521272" cy="488616"/>
              <a:chOff x="995035" y="1466004"/>
              <a:chExt cx="521272" cy="488616"/>
            </a:xfrm>
          </p:grpSpPr>
          <p:sp>
            <p:nvSpPr>
              <p:cNvPr id="708" name="Google Shape;708;p2"/>
              <p:cNvSpPr/>
              <p:nvPr/>
            </p:nvSpPr>
            <p:spPr>
              <a:xfrm>
                <a:off x="1360842" y="1718419"/>
                <a:ext cx="131132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131132" h="81448" extrusionOk="0">
                    <a:moveTo>
                      <a:pt x="0" y="0"/>
                    </a:moveTo>
                    <a:lnTo>
                      <a:pt x="109243" y="0"/>
                    </a:lnTo>
                    <a:cubicBezTo>
                      <a:pt x="121359" y="0"/>
                      <a:pt x="131133" y="7330"/>
                      <a:pt x="131133" y="16290"/>
                    </a:cubicBezTo>
                    <a:lnTo>
                      <a:pt x="131133" y="65159"/>
                    </a:lnTo>
                    <a:cubicBezTo>
                      <a:pt x="131133" y="74118"/>
                      <a:pt x="121359" y="81449"/>
                      <a:pt x="109243" y="81449"/>
                    </a:cubicBez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9" name="Google Shape;709;p2"/>
              <p:cNvSpPr/>
              <p:nvPr/>
            </p:nvSpPr>
            <p:spPr>
              <a:xfrm>
                <a:off x="1350457" y="1799868"/>
                <a:ext cx="157705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157705" h="65159" extrusionOk="0">
                    <a:moveTo>
                      <a:pt x="0" y="0"/>
                    </a:moveTo>
                    <a:lnTo>
                      <a:pt x="135205" y="0"/>
                    </a:lnTo>
                    <a:cubicBezTo>
                      <a:pt x="147626" y="0"/>
                      <a:pt x="157705" y="7330"/>
                      <a:pt x="157705" y="16290"/>
                    </a:cubicBezTo>
                    <a:lnTo>
                      <a:pt x="157705" y="48869"/>
                    </a:lnTo>
                    <a:cubicBezTo>
                      <a:pt x="157705" y="57829"/>
                      <a:pt x="147626" y="65159"/>
                      <a:pt x="135205" y="65159"/>
                    </a:cubicBezTo>
                    <a:lnTo>
                      <a:pt x="0" y="651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0" name="Google Shape;710;p2"/>
              <p:cNvSpPr/>
              <p:nvPr/>
            </p:nvSpPr>
            <p:spPr>
              <a:xfrm>
                <a:off x="1249868" y="1865027"/>
                <a:ext cx="233860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233860" h="81448" extrusionOk="0">
                    <a:moveTo>
                      <a:pt x="0" y="81449"/>
                    </a:moveTo>
                    <a:lnTo>
                      <a:pt x="214414" y="81449"/>
                    </a:lnTo>
                    <a:cubicBezTo>
                      <a:pt x="225206" y="81449"/>
                      <a:pt x="233860" y="74118"/>
                      <a:pt x="233860" y="65159"/>
                    </a:cubicBezTo>
                    <a:lnTo>
                      <a:pt x="233860" y="16290"/>
                    </a:lnTo>
                    <a:cubicBezTo>
                      <a:pt x="233860" y="7330"/>
                      <a:pt x="225104" y="0"/>
                      <a:pt x="214414" y="0"/>
                    </a:cubicBezTo>
                    <a:lnTo>
                      <a:pt x="0" y="0"/>
                    </a:lnTo>
                    <a:lnTo>
                      <a:pt x="0" y="81449"/>
                    </a:lnTo>
                    <a:close/>
                  </a:path>
                </a:pathLst>
              </a:custGeom>
              <a:solidFill>
                <a:srgbClr val="B9CB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1" name="Google Shape;711;p2"/>
              <p:cNvSpPr/>
              <p:nvPr/>
            </p:nvSpPr>
            <p:spPr>
              <a:xfrm>
                <a:off x="1003179" y="1568247"/>
                <a:ext cx="374664" cy="378330"/>
              </a:xfrm>
              <a:custGeom>
                <a:avLst/>
                <a:gdLst/>
                <a:ahLst/>
                <a:cxnLst/>
                <a:rect l="l" t="t" r="r" b="b"/>
                <a:pathLst>
                  <a:path w="374664" h="378330" extrusionOk="0">
                    <a:moveTo>
                      <a:pt x="374665" y="187332"/>
                    </a:moveTo>
                    <a:cubicBezTo>
                      <a:pt x="374665" y="83892"/>
                      <a:pt x="290773" y="0"/>
                      <a:pt x="187332" y="0"/>
                    </a:cubicBezTo>
                    <a:cubicBezTo>
                      <a:pt x="83892" y="0"/>
                      <a:pt x="0" y="83892"/>
                      <a:pt x="0" y="187332"/>
                    </a:cubicBezTo>
                    <a:cubicBezTo>
                      <a:pt x="0" y="187943"/>
                      <a:pt x="102" y="188554"/>
                      <a:pt x="102" y="189165"/>
                    </a:cubicBezTo>
                    <a:cubicBezTo>
                      <a:pt x="102" y="189776"/>
                      <a:pt x="0" y="190387"/>
                      <a:pt x="0" y="190998"/>
                    </a:cubicBezTo>
                    <a:cubicBezTo>
                      <a:pt x="0" y="294438"/>
                      <a:pt x="83892" y="378330"/>
                      <a:pt x="187332" y="378330"/>
                    </a:cubicBezTo>
                    <a:cubicBezTo>
                      <a:pt x="290773" y="378330"/>
                      <a:pt x="374665" y="294438"/>
                      <a:pt x="374665" y="190998"/>
                    </a:cubicBezTo>
                    <a:cubicBezTo>
                      <a:pt x="374665" y="190387"/>
                      <a:pt x="374563" y="189776"/>
                      <a:pt x="374563" y="189165"/>
                    </a:cubicBezTo>
                    <a:cubicBezTo>
                      <a:pt x="374563" y="188554"/>
                      <a:pt x="374665" y="187943"/>
                      <a:pt x="374665" y="187332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2" name="Google Shape;712;p2"/>
              <p:cNvSpPr/>
              <p:nvPr/>
            </p:nvSpPr>
            <p:spPr>
              <a:xfrm>
                <a:off x="1107332" y="1775331"/>
                <a:ext cx="213497" cy="171144"/>
              </a:xfrm>
              <a:custGeom>
                <a:avLst/>
                <a:gdLst/>
                <a:ahLst/>
                <a:cxnLst/>
                <a:rect l="l" t="t" r="r" b="b"/>
                <a:pathLst>
                  <a:path w="213497" h="171144" extrusionOk="0">
                    <a:moveTo>
                      <a:pt x="91325" y="48971"/>
                    </a:moveTo>
                    <a:lnTo>
                      <a:pt x="91325" y="89696"/>
                    </a:lnTo>
                    <a:cubicBezTo>
                      <a:pt x="91325" y="94175"/>
                      <a:pt x="87659" y="97841"/>
                      <a:pt x="83180" y="97841"/>
                    </a:cubicBezTo>
                    <a:lnTo>
                      <a:pt x="71268" y="97841"/>
                    </a:lnTo>
                    <a:cubicBezTo>
                      <a:pt x="68519" y="97841"/>
                      <a:pt x="65974" y="96517"/>
                      <a:pt x="64446" y="94175"/>
                    </a:cubicBezTo>
                    <a:lnTo>
                      <a:pt x="52942" y="76969"/>
                    </a:lnTo>
                    <a:cubicBezTo>
                      <a:pt x="51415" y="74729"/>
                      <a:pt x="48869" y="73304"/>
                      <a:pt x="46120" y="73304"/>
                    </a:cubicBezTo>
                    <a:lnTo>
                      <a:pt x="31969" y="73304"/>
                    </a:lnTo>
                    <a:cubicBezTo>
                      <a:pt x="28507" y="73304"/>
                      <a:pt x="25351" y="75544"/>
                      <a:pt x="24231" y="78904"/>
                    </a:cubicBezTo>
                    <a:lnTo>
                      <a:pt x="0" y="151597"/>
                    </a:lnTo>
                    <a:cubicBezTo>
                      <a:pt x="25147" y="164120"/>
                      <a:pt x="53349" y="171145"/>
                      <a:pt x="83180" y="171145"/>
                    </a:cubicBezTo>
                    <a:cubicBezTo>
                      <a:pt x="133882" y="171145"/>
                      <a:pt x="179798" y="150986"/>
                      <a:pt x="213498" y="118305"/>
                    </a:cubicBezTo>
                    <a:lnTo>
                      <a:pt x="213498" y="57116"/>
                    </a:lnTo>
                    <a:cubicBezTo>
                      <a:pt x="213498" y="52636"/>
                      <a:pt x="209833" y="48971"/>
                      <a:pt x="205353" y="48971"/>
                    </a:cubicBezTo>
                    <a:lnTo>
                      <a:pt x="177151" y="48971"/>
                    </a:lnTo>
                    <a:cubicBezTo>
                      <a:pt x="174402" y="48971"/>
                      <a:pt x="171857" y="47648"/>
                      <a:pt x="170330" y="45306"/>
                    </a:cubicBezTo>
                    <a:lnTo>
                      <a:pt x="142536" y="3665"/>
                    </a:lnTo>
                    <a:cubicBezTo>
                      <a:pt x="141008" y="1425"/>
                      <a:pt x="138463" y="0"/>
                      <a:pt x="135714" y="0"/>
                    </a:cubicBezTo>
                    <a:lnTo>
                      <a:pt x="99469" y="0"/>
                    </a:lnTo>
                    <a:cubicBezTo>
                      <a:pt x="94990" y="0"/>
                      <a:pt x="91325" y="3665"/>
                      <a:pt x="91325" y="8145"/>
                    </a:cubicBezTo>
                    <a:lnTo>
                      <a:pt x="91325" y="32580"/>
                    </a:lnTo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3" name="Google Shape;713;p2"/>
              <p:cNvSpPr/>
              <p:nvPr/>
            </p:nvSpPr>
            <p:spPr>
              <a:xfrm>
                <a:off x="1160783" y="1568451"/>
                <a:ext cx="20973" cy="2138"/>
              </a:xfrm>
              <a:custGeom>
                <a:avLst/>
                <a:gdLst/>
                <a:ahLst/>
                <a:cxnLst/>
                <a:rect l="l" t="t" r="r" b="b"/>
                <a:pathLst>
                  <a:path w="20973" h="2138" extrusionOk="0">
                    <a:moveTo>
                      <a:pt x="0" y="2138"/>
                    </a:moveTo>
                    <a:lnTo>
                      <a:pt x="20973" y="0"/>
                    </a:lnTo>
                    <a:cubicBezTo>
                      <a:pt x="13846" y="305"/>
                      <a:pt x="6821" y="1018"/>
                      <a:pt x="0" y="2138"/>
                    </a:cubicBezTo>
                    <a:close/>
                  </a:path>
                </a:pathLst>
              </a:custGeom>
              <a:solidFill>
                <a:srgbClr val="33C0D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4" name="Google Shape;714;p2"/>
              <p:cNvSpPr/>
              <p:nvPr/>
            </p:nvSpPr>
            <p:spPr>
              <a:xfrm>
                <a:off x="1084526" y="1570691"/>
                <a:ext cx="76256" cy="30441"/>
              </a:xfrm>
              <a:custGeom>
                <a:avLst/>
                <a:gdLst/>
                <a:ahLst/>
                <a:cxnLst/>
                <a:rect l="l" t="t" r="r" b="b"/>
                <a:pathLst>
                  <a:path w="76256" h="30441" extrusionOk="0">
                    <a:moveTo>
                      <a:pt x="64650" y="1120"/>
                    </a:moveTo>
                    <a:cubicBezTo>
                      <a:pt x="41132" y="6618"/>
                      <a:pt x="19242" y="16697"/>
                      <a:pt x="0" y="30442"/>
                    </a:cubicBezTo>
                    <a:cubicBezTo>
                      <a:pt x="22398" y="15068"/>
                      <a:pt x="48258" y="4378"/>
                      <a:pt x="76257" y="0"/>
                    </a:cubicBezTo>
                    <a:lnTo>
                      <a:pt x="64650" y="1120"/>
                    </a:lnTo>
                    <a:close/>
                  </a:path>
                </a:pathLst>
              </a:custGeom>
              <a:solidFill>
                <a:srgbClr val="33C0D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5" name="Google Shape;715;p2"/>
              <p:cNvSpPr/>
              <p:nvPr/>
            </p:nvSpPr>
            <p:spPr>
              <a:xfrm>
                <a:off x="1067117" y="1572931"/>
                <a:ext cx="188554" cy="137343"/>
              </a:xfrm>
              <a:custGeom>
                <a:avLst/>
                <a:gdLst/>
                <a:ahLst/>
                <a:cxnLst/>
                <a:rect l="l" t="t" r="r" b="b"/>
                <a:pathLst>
                  <a:path w="188554" h="137343" extrusionOk="0">
                    <a:moveTo>
                      <a:pt x="15272" y="75849"/>
                    </a:moveTo>
                    <a:cubicBezTo>
                      <a:pt x="16697" y="78598"/>
                      <a:pt x="19446" y="80329"/>
                      <a:pt x="22602" y="80329"/>
                    </a:cubicBezTo>
                    <a:lnTo>
                      <a:pt x="41946" y="80329"/>
                    </a:lnTo>
                    <a:cubicBezTo>
                      <a:pt x="46426" y="80329"/>
                      <a:pt x="50091" y="83994"/>
                      <a:pt x="50091" y="88474"/>
                    </a:cubicBezTo>
                    <a:lnTo>
                      <a:pt x="50091" y="129198"/>
                    </a:lnTo>
                    <a:cubicBezTo>
                      <a:pt x="50091" y="133678"/>
                      <a:pt x="53756" y="137343"/>
                      <a:pt x="58236" y="137343"/>
                    </a:cubicBezTo>
                    <a:lnTo>
                      <a:pt x="109854" y="137343"/>
                    </a:lnTo>
                    <a:cubicBezTo>
                      <a:pt x="113112" y="137343"/>
                      <a:pt x="116065" y="135409"/>
                      <a:pt x="117388" y="132456"/>
                    </a:cubicBezTo>
                    <a:lnTo>
                      <a:pt x="137547" y="85318"/>
                    </a:lnTo>
                    <a:cubicBezTo>
                      <a:pt x="138870" y="82365"/>
                      <a:pt x="141721" y="80329"/>
                      <a:pt x="145081" y="80329"/>
                    </a:cubicBezTo>
                    <a:lnTo>
                      <a:pt x="180409" y="80329"/>
                    </a:lnTo>
                    <a:cubicBezTo>
                      <a:pt x="184889" y="80329"/>
                      <a:pt x="188554" y="76664"/>
                      <a:pt x="188554" y="72184"/>
                    </a:cubicBezTo>
                    <a:lnTo>
                      <a:pt x="188554" y="11301"/>
                    </a:lnTo>
                    <a:cubicBezTo>
                      <a:pt x="168294" y="3971"/>
                      <a:pt x="146303" y="0"/>
                      <a:pt x="123395" y="0"/>
                    </a:cubicBezTo>
                    <a:cubicBezTo>
                      <a:pt x="120443" y="0"/>
                      <a:pt x="117490" y="102"/>
                      <a:pt x="114639" y="204"/>
                    </a:cubicBezTo>
                    <a:lnTo>
                      <a:pt x="93666" y="2240"/>
                    </a:lnTo>
                    <a:cubicBezTo>
                      <a:pt x="65668" y="6516"/>
                      <a:pt x="39808" y="16799"/>
                      <a:pt x="17410" y="31663"/>
                    </a:cubicBezTo>
                    <a:cubicBezTo>
                      <a:pt x="11301" y="35838"/>
                      <a:pt x="5498" y="40317"/>
                      <a:pt x="0" y="45204"/>
                    </a:cubicBezTo>
                    <a:lnTo>
                      <a:pt x="15272" y="75849"/>
                    </a:ln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6" name="Google Shape;716;p2"/>
              <p:cNvSpPr/>
              <p:nvPr/>
            </p:nvSpPr>
            <p:spPr>
              <a:xfrm>
                <a:off x="995035" y="1568349"/>
                <a:ext cx="390954" cy="386169"/>
              </a:xfrm>
              <a:custGeom>
                <a:avLst/>
                <a:gdLst/>
                <a:ahLst/>
                <a:cxnLst/>
                <a:rect l="l" t="t" r="r" b="b"/>
                <a:pathLst>
                  <a:path w="390954" h="386169" extrusionOk="0">
                    <a:moveTo>
                      <a:pt x="390955" y="190794"/>
                    </a:moveTo>
                    <a:cubicBezTo>
                      <a:pt x="390955" y="145081"/>
                      <a:pt x="375072" y="101098"/>
                      <a:pt x="345954" y="66075"/>
                    </a:cubicBezTo>
                    <a:cubicBezTo>
                      <a:pt x="343002" y="62512"/>
                      <a:pt x="337606" y="62105"/>
                      <a:pt x="334246" y="65261"/>
                    </a:cubicBezTo>
                    <a:lnTo>
                      <a:pt x="334246" y="65261"/>
                    </a:lnTo>
                    <a:cubicBezTo>
                      <a:pt x="330988" y="68213"/>
                      <a:pt x="330683" y="73100"/>
                      <a:pt x="333431" y="76460"/>
                    </a:cubicBezTo>
                    <a:cubicBezTo>
                      <a:pt x="360106" y="108531"/>
                      <a:pt x="374665" y="148848"/>
                      <a:pt x="374665" y="190794"/>
                    </a:cubicBezTo>
                    <a:cubicBezTo>
                      <a:pt x="374665" y="233860"/>
                      <a:pt x="359393" y="273465"/>
                      <a:pt x="333941" y="304415"/>
                    </a:cubicBezTo>
                    <a:lnTo>
                      <a:pt x="333941" y="264098"/>
                    </a:lnTo>
                    <a:cubicBezTo>
                      <a:pt x="333941" y="255139"/>
                      <a:pt x="326610" y="247808"/>
                      <a:pt x="317651" y="247808"/>
                    </a:cubicBezTo>
                    <a:lnTo>
                      <a:pt x="289449" y="247808"/>
                    </a:lnTo>
                    <a:lnTo>
                      <a:pt x="261655" y="206168"/>
                    </a:lnTo>
                    <a:cubicBezTo>
                      <a:pt x="258600" y="201586"/>
                      <a:pt x="253510" y="198939"/>
                      <a:pt x="248114" y="198939"/>
                    </a:cubicBezTo>
                    <a:lnTo>
                      <a:pt x="211767" y="198939"/>
                    </a:lnTo>
                    <a:cubicBezTo>
                      <a:pt x="202808" y="198939"/>
                      <a:pt x="195477" y="206269"/>
                      <a:pt x="195477" y="215229"/>
                    </a:cubicBezTo>
                    <a:lnTo>
                      <a:pt x="195477" y="231519"/>
                    </a:lnTo>
                    <a:cubicBezTo>
                      <a:pt x="195477" y="235998"/>
                      <a:pt x="199143" y="239663"/>
                      <a:pt x="203622" y="239663"/>
                    </a:cubicBezTo>
                    <a:lnTo>
                      <a:pt x="203622" y="239663"/>
                    </a:lnTo>
                    <a:cubicBezTo>
                      <a:pt x="208102" y="239663"/>
                      <a:pt x="211767" y="235998"/>
                      <a:pt x="211767" y="231519"/>
                    </a:cubicBezTo>
                    <a:lnTo>
                      <a:pt x="211767" y="215229"/>
                    </a:lnTo>
                    <a:lnTo>
                      <a:pt x="248114" y="215229"/>
                    </a:lnTo>
                    <a:lnTo>
                      <a:pt x="275908" y="256869"/>
                    </a:lnTo>
                    <a:cubicBezTo>
                      <a:pt x="278963" y="261451"/>
                      <a:pt x="284053" y="264098"/>
                      <a:pt x="289449" y="264098"/>
                    </a:cubicBezTo>
                    <a:lnTo>
                      <a:pt x="317651" y="264098"/>
                    </a:lnTo>
                    <a:lnTo>
                      <a:pt x="317651" y="321723"/>
                    </a:lnTo>
                    <a:cubicBezTo>
                      <a:pt x="317651" y="321723"/>
                      <a:pt x="317651" y="321723"/>
                      <a:pt x="317651" y="321723"/>
                    </a:cubicBezTo>
                    <a:cubicBezTo>
                      <a:pt x="314087" y="325083"/>
                      <a:pt x="310320" y="328239"/>
                      <a:pt x="306553" y="331293"/>
                    </a:cubicBezTo>
                    <a:cubicBezTo>
                      <a:pt x="305535" y="332108"/>
                      <a:pt x="304517" y="332922"/>
                      <a:pt x="303397" y="333737"/>
                    </a:cubicBezTo>
                    <a:cubicBezTo>
                      <a:pt x="300037" y="336282"/>
                      <a:pt x="296576" y="338726"/>
                      <a:pt x="293012" y="340966"/>
                    </a:cubicBezTo>
                    <a:cubicBezTo>
                      <a:pt x="291791" y="341780"/>
                      <a:pt x="290569" y="342594"/>
                      <a:pt x="289245" y="343409"/>
                    </a:cubicBezTo>
                    <a:cubicBezTo>
                      <a:pt x="285784" y="345547"/>
                      <a:pt x="282119" y="347583"/>
                      <a:pt x="278555" y="349518"/>
                    </a:cubicBezTo>
                    <a:cubicBezTo>
                      <a:pt x="277232" y="350230"/>
                      <a:pt x="275806" y="350943"/>
                      <a:pt x="274483" y="351656"/>
                    </a:cubicBezTo>
                    <a:cubicBezTo>
                      <a:pt x="270716" y="353488"/>
                      <a:pt x="266949" y="355219"/>
                      <a:pt x="263182" y="356746"/>
                    </a:cubicBezTo>
                    <a:cubicBezTo>
                      <a:pt x="261858" y="357255"/>
                      <a:pt x="260535" y="357764"/>
                      <a:pt x="259211" y="358273"/>
                    </a:cubicBezTo>
                    <a:cubicBezTo>
                      <a:pt x="255139" y="359801"/>
                      <a:pt x="251066" y="361226"/>
                      <a:pt x="246892" y="362448"/>
                    </a:cubicBezTo>
                    <a:cubicBezTo>
                      <a:pt x="245772" y="362753"/>
                      <a:pt x="244652" y="363059"/>
                      <a:pt x="243532" y="363466"/>
                    </a:cubicBezTo>
                    <a:cubicBezTo>
                      <a:pt x="239154" y="364687"/>
                      <a:pt x="234675" y="365807"/>
                      <a:pt x="230093" y="366622"/>
                    </a:cubicBezTo>
                    <a:cubicBezTo>
                      <a:pt x="229279" y="366826"/>
                      <a:pt x="228362" y="366927"/>
                      <a:pt x="227446" y="367131"/>
                    </a:cubicBezTo>
                    <a:cubicBezTo>
                      <a:pt x="222661" y="368047"/>
                      <a:pt x="217774" y="368760"/>
                      <a:pt x="212887" y="369167"/>
                    </a:cubicBezTo>
                    <a:cubicBezTo>
                      <a:pt x="212378" y="369269"/>
                      <a:pt x="211869" y="369269"/>
                      <a:pt x="211360" y="369269"/>
                    </a:cubicBezTo>
                    <a:cubicBezTo>
                      <a:pt x="206066" y="369676"/>
                      <a:pt x="200772" y="369982"/>
                      <a:pt x="195477" y="369982"/>
                    </a:cubicBezTo>
                    <a:cubicBezTo>
                      <a:pt x="192423" y="369982"/>
                      <a:pt x="189267" y="369880"/>
                      <a:pt x="186213" y="369778"/>
                    </a:cubicBezTo>
                    <a:cubicBezTo>
                      <a:pt x="183769" y="369676"/>
                      <a:pt x="181326" y="369473"/>
                      <a:pt x="178882" y="369269"/>
                    </a:cubicBezTo>
                    <a:cubicBezTo>
                      <a:pt x="178271" y="369167"/>
                      <a:pt x="177660" y="369167"/>
                      <a:pt x="177151" y="369167"/>
                    </a:cubicBezTo>
                    <a:cubicBezTo>
                      <a:pt x="174301" y="368862"/>
                      <a:pt x="171552" y="368556"/>
                      <a:pt x="168803" y="368149"/>
                    </a:cubicBezTo>
                    <a:cubicBezTo>
                      <a:pt x="168599" y="368149"/>
                      <a:pt x="168396" y="368047"/>
                      <a:pt x="168192" y="368047"/>
                    </a:cubicBezTo>
                    <a:cubicBezTo>
                      <a:pt x="165443" y="367640"/>
                      <a:pt x="162796" y="367131"/>
                      <a:pt x="160047" y="366622"/>
                    </a:cubicBezTo>
                    <a:cubicBezTo>
                      <a:pt x="159843" y="366520"/>
                      <a:pt x="159538" y="366520"/>
                      <a:pt x="159334" y="366520"/>
                    </a:cubicBezTo>
                    <a:cubicBezTo>
                      <a:pt x="156789" y="366011"/>
                      <a:pt x="154346" y="365400"/>
                      <a:pt x="151800" y="364789"/>
                    </a:cubicBezTo>
                    <a:cubicBezTo>
                      <a:pt x="151393" y="364687"/>
                      <a:pt x="150884" y="364586"/>
                      <a:pt x="150477" y="364484"/>
                    </a:cubicBezTo>
                    <a:cubicBezTo>
                      <a:pt x="148237" y="363873"/>
                      <a:pt x="145997" y="363262"/>
                      <a:pt x="143859" y="362549"/>
                    </a:cubicBezTo>
                    <a:cubicBezTo>
                      <a:pt x="143146" y="362346"/>
                      <a:pt x="142434" y="362142"/>
                      <a:pt x="141721" y="361939"/>
                    </a:cubicBezTo>
                    <a:cubicBezTo>
                      <a:pt x="139787" y="361328"/>
                      <a:pt x="137852" y="360615"/>
                      <a:pt x="135918" y="360004"/>
                    </a:cubicBezTo>
                    <a:cubicBezTo>
                      <a:pt x="134900" y="359699"/>
                      <a:pt x="133983" y="359292"/>
                      <a:pt x="133067" y="358986"/>
                    </a:cubicBezTo>
                    <a:cubicBezTo>
                      <a:pt x="131336" y="358375"/>
                      <a:pt x="129606" y="357663"/>
                      <a:pt x="127977" y="356950"/>
                    </a:cubicBezTo>
                    <a:cubicBezTo>
                      <a:pt x="126857" y="356441"/>
                      <a:pt x="125635" y="356034"/>
                      <a:pt x="124515" y="355524"/>
                    </a:cubicBezTo>
                    <a:cubicBezTo>
                      <a:pt x="123802" y="355219"/>
                      <a:pt x="123191" y="354914"/>
                      <a:pt x="122479" y="354608"/>
                    </a:cubicBezTo>
                    <a:lnTo>
                      <a:pt x="144470" y="288838"/>
                    </a:lnTo>
                    <a:lnTo>
                      <a:pt x="158622" y="288838"/>
                    </a:lnTo>
                    <a:lnTo>
                      <a:pt x="170126" y="306044"/>
                    </a:lnTo>
                    <a:cubicBezTo>
                      <a:pt x="173181" y="310626"/>
                      <a:pt x="178271" y="313273"/>
                      <a:pt x="183667" y="313273"/>
                    </a:cubicBezTo>
                    <a:lnTo>
                      <a:pt x="195477" y="313273"/>
                    </a:lnTo>
                    <a:cubicBezTo>
                      <a:pt x="204437" y="313273"/>
                      <a:pt x="211767" y="305942"/>
                      <a:pt x="211767" y="296983"/>
                    </a:cubicBezTo>
                    <a:lnTo>
                      <a:pt x="211767" y="264404"/>
                    </a:lnTo>
                    <a:cubicBezTo>
                      <a:pt x="211767" y="259924"/>
                      <a:pt x="208102" y="256259"/>
                      <a:pt x="203622" y="256259"/>
                    </a:cubicBezTo>
                    <a:lnTo>
                      <a:pt x="203622" y="256259"/>
                    </a:lnTo>
                    <a:cubicBezTo>
                      <a:pt x="199143" y="256259"/>
                      <a:pt x="195477" y="259924"/>
                      <a:pt x="195477" y="264404"/>
                    </a:cubicBezTo>
                    <a:lnTo>
                      <a:pt x="195477" y="296983"/>
                    </a:lnTo>
                    <a:lnTo>
                      <a:pt x="183565" y="296983"/>
                    </a:lnTo>
                    <a:lnTo>
                      <a:pt x="172061" y="279472"/>
                    </a:lnTo>
                    <a:cubicBezTo>
                      <a:pt x="169006" y="274890"/>
                      <a:pt x="163916" y="272243"/>
                      <a:pt x="158520" y="272243"/>
                    </a:cubicBezTo>
                    <a:lnTo>
                      <a:pt x="144368" y="272243"/>
                    </a:lnTo>
                    <a:cubicBezTo>
                      <a:pt x="137343" y="272243"/>
                      <a:pt x="131133" y="276723"/>
                      <a:pt x="128893" y="283340"/>
                    </a:cubicBezTo>
                    <a:lnTo>
                      <a:pt x="107716" y="346871"/>
                    </a:lnTo>
                    <a:cubicBezTo>
                      <a:pt x="53145" y="316124"/>
                      <a:pt x="16290" y="257684"/>
                      <a:pt x="16290" y="190794"/>
                    </a:cubicBezTo>
                    <a:cubicBezTo>
                      <a:pt x="16290" y="142027"/>
                      <a:pt x="36652" y="96517"/>
                      <a:pt x="69842" y="63632"/>
                    </a:cubicBezTo>
                    <a:lnTo>
                      <a:pt x="80024" y="84096"/>
                    </a:lnTo>
                    <a:cubicBezTo>
                      <a:pt x="82772" y="89696"/>
                      <a:pt x="88372" y="93055"/>
                      <a:pt x="94583" y="93055"/>
                    </a:cubicBezTo>
                    <a:lnTo>
                      <a:pt x="114028" y="93055"/>
                    </a:lnTo>
                    <a:lnTo>
                      <a:pt x="114028" y="133780"/>
                    </a:lnTo>
                    <a:cubicBezTo>
                      <a:pt x="114028" y="142739"/>
                      <a:pt x="121359" y="150070"/>
                      <a:pt x="130318" y="150070"/>
                    </a:cubicBezTo>
                    <a:lnTo>
                      <a:pt x="181936" y="150070"/>
                    </a:lnTo>
                    <a:cubicBezTo>
                      <a:pt x="188452" y="150070"/>
                      <a:pt x="194357" y="146201"/>
                      <a:pt x="196903" y="140194"/>
                    </a:cubicBezTo>
                    <a:lnTo>
                      <a:pt x="217061" y="93055"/>
                    </a:lnTo>
                    <a:lnTo>
                      <a:pt x="252492" y="93055"/>
                    </a:lnTo>
                    <a:cubicBezTo>
                      <a:pt x="261451" y="93055"/>
                      <a:pt x="268781" y="85725"/>
                      <a:pt x="268781" y="76766"/>
                    </a:cubicBezTo>
                    <a:lnTo>
                      <a:pt x="268781" y="68621"/>
                    </a:lnTo>
                    <a:cubicBezTo>
                      <a:pt x="268781" y="64141"/>
                      <a:pt x="265116" y="60476"/>
                      <a:pt x="260637" y="60476"/>
                    </a:cubicBezTo>
                    <a:lnTo>
                      <a:pt x="260637" y="60476"/>
                    </a:lnTo>
                    <a:cubicBezTo>
                      <a:pt x="256157" y="60476"/>
                      <a:pt x="252492" y="64141"/>
                      <a:pt x="252492" y="68621"/>
                    </a:cubicBezTo>
                    <a:lnTo>
                      <a:pt x="252492" y="76766"/>
                    </a:lnTo>
                    <a:lnTo>
                      <a:pt x="217163" y="76766"/>
                    </a:lnTo>
                    <a:cubicBezTo>
                      <a:pt x="210647" y="76766"/>
                      <a:pt x="204742" y="80634"/>
                      <a:pt x="202197" y="86641"/>
                    </a:cubicBezTo>
                    <a:lnTo>
                      <a:pt x="181936" y="133780"/>
                    </a:lnTo>
                    <a:lnTo>
                      <a:pt x="130318" y="133780"/>
                    </a:lnTo>
                    <a:lnTo>
                      <a:pt x="130318" y="93055"/>
                    </a:lnTo>
                    <a:cubicBezTo>
                      <a:pt x="130318" y="84096"/>
                      <a:pt x="122988" y="76766"/>
                      <a:pt x="114028" y="76766"/>
                    </a:cubicBezTo>
                    <a:lnTo>
                      <a:pt x="94583" y="76766"/>
                    </a:lnTo>
                    <a:lnTo>
                      <a:pt x="82365" y="52229"/>
                    </a:lnTo>
                    <a:cubicBezTo>
                      <a:pt x="91528" y="44695"/>
                      <a:pt x="101302" y="37976"/>
                      <a:pt x="111890" y="32376"/>
                    </a:cubicBezTo>
                    <a:cubicBezTo>
                      <a:pt x="112603" y="31969"/>
                      <a:pt x="113316" y="31663"/>
                      <a:pt x="114028" y="31256"/>
                    </a:cubicBezTo>
                    <a:cubicBezTo>
                      <a:pt x="118101" y="29220"/>
                      <a:pt x="122173" y="27184"/>
                      <a:pt x="126449" y="25453"/>
                    </a:cubicBezTo>
                    <a:cubicBezTo>
                      <a:pt x="126857" y="25249"/>
                      <a:pt x="127366" y="25147"/>
                      <a:pt x="127773" y="24944"/>
                    </a:cubicBezTo>
                    <a:cubicBezTo>
                      <a:pt x="131438" y="23417"/>
                      <a:pt x="135205" y="22093"/>
                      <a:pt x="138972" y="20769"/>
                    </a:cubicBezTo>
                    <a:cubicBezTo>
                      <a:pt x="140296" y="20362"/>
                      <a:pt x="141721" y="19853"/>
                      <a:pt x="143045" y="19446"/>
                    </a:cubicBezTo>
                    <a:cubicBezTo>
                      <a:pt x="146913" y="18224"/>
                      <a:pt x="150884" y="17104"/>
                      <a:pt x="154957" y="16188"/>
                    </a:cubicBezTo>
                    <a:cubicBezTo>
                      <a:pt x="155262" y="16086"/>
                      <a:pt x="155567" y="15984"/>
                      <a:pt x="155873" y="15984"/>
                    </a:cubicBezTo>
                    <a:lnTo>
                      <a:pt x="154651" y="10690"/>
                    </a:lnTo>
                    <a:lnTo>
                      <a:pt x="152208" y="0"/>
                    </a:lnTo>
                    <a:cubicBezTo>
                      <a:pt x="151902" y="102"/>
                      <a:pt x="151699" y="102"/>
                      <a:pt x="151393" y="204"/>
                    </a:cubicBezTo>
                    <a:cubicBezTo>
                      <a:pt x="146812" y="1222"/>
                      <a:pt x="142332" y="2545"/>
                      <a:pt x="137954" y="3869"/>
                    </a:cubicBezTo>
                    <a:cubicBezTo>
                      <a:pt x="136325" y="4378"/>
                      <a:pt x="134798" y="4887"/>
                      <a:pt x="133271" y="5396"/>
                    </a:cubicBezTo>
                    <a:cubicBezTo>
                      <a:pt x="129809" y="6516"/>
                      <a:pt x="126348" y="7839"/>
                      <a:pt x="122988" y="9163"/>
                    </a:cubicBezTo>
                    <a:cubicBezTo>
                      <a:pt x="121766" y="9672"/>
                      <a:pt x="120544" y="10079"/>
                      <a:pt x="119323" y="10588"/>
                    </a:cubicBezTo>
                    <a:cubicBezTo>
                      <a:pt x="114639" y="12523"/>
                      <a:pt x="110058" y="14661"/>
                      <a:pt x="105578" y="17002"/>
                    </a:cubicBezTo>
                    <a:cubicBezTo>
                      <a:pt x="105375" y="17104"/>
                      <a:pt x="105171" y="17206"/>
                      <a:pt x="104967" y="17308"/>
                    </a:cubicBezTo>
                    <a:cubicBezTo>
                      <a:pt x="100284" y="19751"/>
                      <a:pt x="95804" y="22398"/>
                      <a:pt x="91325" y="25249"/>
                    </a:cubicBezTo>
                    <a:cubicBezTo>
                      <a:pt x="91223" y="25249"/>
                      <a:pt x="91121" y="25351"/>
                      <a:pt x="91121" y="25351"/>
                    </a:cubicBezTo>
                    <a:cubicBezTo>
                      <a:pt x="82569" y="30747"/>
                      <a:pt x="74322" y="36754"/>
                      <a:pt x="66686" y="43473"/>
                    </a:cubicBezTo>
                    <a:cubicBezTo>
                      <a:pt x="66279" y="43779"/>
                      <a:pt x="66075" y="44186"/>
                      <a:pt x="65770" y="44593"/>
                    </a:cubicBezTo>
                    <a:cubicBezTo>
                      <a:pt x="25249" y="81245"/>
                      <a:pt x="0" y="133983"/>
                      <a:pt x="0" y="190794"/>
                    </a:cubicBezTo>
                    <a:cubicBezTo>
                      <a:pt x="0" y="267356"/>
                      <a:pt x="44186" y="333635"/>
                      <a:pt x="108429" y="365807"/>
                    </a:cubicBezTo>
                    <a:cubicBezTo>
                      <a:pt x="108531" y="365909"/>
                      <a:pt x="108632" y="366011"/>
                      <a:pt x="108734" y="366011"/>
                    </a:cubicBezTo>
                    <a:cubicBezTo>
                      <a:pt x="109142" y="366215"/>
                      <a:pt x="109651" y="366418"/>
                      <a:pt x="110160" y="366622"/>
                    </a:cubicBezTo>
                    <a:cubicBezTo>
                      <a:pt x="111789" y="367436"/>
                      <a:pt x="113418" y="368149"/>
                      <a:pt x="115148" y="368862"/>
                    </a:cubicBezTo>
                    <a:cubicBezTo>
                      <a:pt x="117897" y="370083"/>
                      <a:pt x="120748" y="371305"/>
                      <a:pt x="123497" y="372425"/>
                    </a:cubicBezTo>
                    <a:cubicBezTo>
                      <a:pt x="125126" y="373138"/>
                      <a:pt x="126857" y="373749"/>
                      <a:pt x="128486" y="374360"/>
                    </a:cubicBezTo>
                    <a:cubicBezTo>
                      <a:pt x="130420" y="375072"/>
                      <a:pt x="132456" y="375683"/>
                      <a:pt x="134391" y="376396"/>
                    </a:cubicBezTo>
                    <a:cubicBezTo>
                      <a:pt x="135612" y="376803"/>
                      <a:pt x="136936" y="377210"/>
                      <a:pt x="138158" y="377618"/>
                    </a:cubicBezTo>
                    <a:cubicBezTo>
                      <a:pt x="140194" y="378228"/>
                      <a:pt x="142230" y="378839"/>
                      <a:pt x="144266" y="379348"/>
                    </a:cubicBezTo>
                    <a:cubicBezTo>
                      <a:pt x="145488" y="379654"/>
                      <a:pt x="146710" y="380061"/>
                      <a:pt x="148033" y="380366"/>
                    </a:cubicBezTo>
                    <a:cubicBezTo>
                      <a:pt x="150070" y="380875"/>
                      <a:pt x="152208" y="381385"/>
                      <a:pt x="154244" y="381792"/>
                    </a:cubicBezTo>
                    <a:cubicBezTo>
                      <a:pt x="155567" y="382097"/>
                      <a:pt x="156891" y="382301"/>
                      <a:pt x="158215" y="382606"/>
                    </a:cubicBezTo>
                    <a:cubicBezTo>
                      <a:pt x="160251" y="383013"/>
                      <a:pt x="162287" y="383319"/>
                      <a:pt x="164323" y="383726"/>
                    </a:cubicBezTo>
                    <a:cubicBezTo>
                      <a:pt x="165850" y="383930"/>
                      <a:pt x="167378" y="384133"/>
                      <a:pt x="168905" y="384337"/>
                    </a:cubicBezTo>
                    <a:cubicBezTo>
                      <a:pt x="170737" y="384541"/>
                      <a:pt x="172672" y="384846"/>
                      <a:pt x="174504" y="385050"/>
                    </a:cubicBezTo>
                    <a:cubicBezTo>
                      <a:pt x="176439" y="385253"/>
                      <a:pt x="178373" y="385355"/>
                      <a:pt x="180308" y="385559"/>
                    </a:cubicBezTo>
                    <a:cubicBezTo>
                      <a:pt x="181835" y="385661"/>
                      <a:pt x="183260" y="385864"/>
                      <a:pt x="184787" y="385864"/>
                    </a:cubicBezTo>
                    <a:cubicBezTo>
                      <a:pt x="188351" y="386068"/>
                      <a:pt x="191812" y="386170"/>
                      <a:pt x="195376" y="386170"/>
                    </a:cubicBezTo>
                    <a:cubicBezTo>
                      <a:pt x="201484" y="386170"/>
                      <a:pt x="207491" y="385864"/>
                      <a:pt x="213396" y="385355"/>
                    </a:cubicBezTo>
                    <a:cubicBezTo>
                      <a:pt x="213803" y="385355"/>
                      <a:pt x="214312" y="385253"/>
                      <a:pt x="214720" y="385253"/>
                    </a:cubicBezTo>
                    <a:cubicBezTo>
                      <a:pt x="220319" y="384744"/>
                      <a:pt x="225919" y="383828"/>
                      <a:pt x="231417" y="382810"/>
                    </a:cubicBezTo>
                    <a:cubicBezTo>
                      <a:pt x="232231" y="382708"/>
                      <a:pt x="233046" y="382504"/>
                      <a:pt x="233860" y="382403"/>
                    </a:cubicBezTo>
                    <a:cubicBezTo>
                      <a:pt x="239053" y="381385"/>
                      <a:pt x="244041" y="380061"/>
                      <a:pt x="249132" y="378636"/>
                    </a:cubicBezTo>
                    <a:cubicBezTo>
                      <a:pt x="250252" y="378330"/>
                      <a:pt x="251372" y="378025"/>
                      <a:pt x="252492" y="377618"/>
                    </a:cubicBezTo>
                    <a:cubicBezTo>
                      <a:pt x="257175" y="376192"/>
                      <a:pt x="261756" y="374563"/>
                      <a:pt x="266338" y="372731"/>
                    </a:cubicBezTo>
                    <a:cubicBezTo>
                      <a:pt x="267763" y="372222"/>
                      <a:pt x="269087" y="371712"/>
                      <a:pt x="270410" y="371102"/>
                    </a:cubicBezTo>
                    <a:cubicBezTo>
                      <a:pt x="274686" y="369269"/>
                      <a:pt x="278963" y="367335"/>
                      <a:pt x="283137" y="365197"/>
                    </a:cubicBezTo>
                    <a:cubicBezTo>
                      <a:pt x="284562" y="364484"/>
                      <a:pt x="286089" y="363771"/>
                      <a:pt x="287515" y="362957"/>
                    </a:cubicBezTo>
                    <a:cubicBezTo>
                      <a:pt x="291587" y="360819"/>
                      <a:pt x="295558" y="358477"/>
                      <a:pt x="299427" y="356034"/>
                    </a:cubicBezTo>
                    <a:cubicBezTo>
                      <a:pt x="300852" y="355117"/>
                      <a:pt x="302175" y="354303"/>
                      <a:pt x="303601" y="353386"/>
                    </a:cubicBezTo>
                    <a:cubicBezTo>
                      <a:pt x="307571" y="350739"/>
                      <a:pt x="311338" y="347990"/>
                      <a:pt x="315105" y="345140"/>
                    </a:cubicBezTo>
                    <a:cubicBezTo>
                      <a:pt x="316327" y="344223"/>
                      <a:pt x="317447" y="343307"/>
                      <a:pt x="318669" y="342391"/>
                    </a:cubicBezTo>
                    <a:cubicBezTo>
                      <a:pt x="322436" y="339337"/>
                      <a:pt x="326101" y="336079"/>
                      <a:pt x="329664" y="332719"/>
                    </a:cubicBezTo>
                    <a:cubicBezTo>
                      <a:pt x="330275" y="332108"/>
                      <a:pt x="330886" y="331701"/>
                      <a:pt x="331497" y="331090"/>
                    </a:cubicBezTo>
                    <a:cubicBezTo>
                      <a:pt x="331599" y="330988"/>
                      <a:pt x="331701" y="330784"/>
                      <a:pt x="331802" y="330683"/>
                    </a:cubicBezTo>
                    <a:cubicBezTo>
                      <a:pt x="368251" y="295252"/>
                      <a:pt x="390955" y="245670"/>
                      <a:pt x="390955" y="19079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7" name="Google Shape;717;p2"/>
              <p:cNvSpPr/>
              <p:nvPr/>
            </p:nvSpPr>
            <p:spPr>
              <a:xfrm>
                <a:off x="1043904" y="1742854"/>
                <a:ext cx="87850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87850" h="65159" extrusionOk="0">
                    <a:moveTo>
                      <a:pt x="85420" y="28405"/>
                    </a:moveTo>
                    <a:lnTo>
                      <a:pt x="76562" y="19548"/>
                    </a:lnTo>
                    <a:cubicBezTo>
                      <a:pt x="74526" y="17512"/>
                      <a:pt x="71573" y="16697"/>
                      <a:pt x="68824" y="17410"/>
                    </a:cubicBezTo>
                    <a:lnTo>
                      <a:pt x="46324" y="23009"/>
                    </a:lnTo>
                    <a:cubicBezTo>
                      <a:pt x="42964" y="23824"/>
                      <a:pt x="39503" y="22500"/>
                      <a:pt x="37568" y="19650"/>
                    </a:cubicBezTo>
                    <a:lnTo>
                      <a:pt x="26878" y="3665"/>
                    </a:lnTo>
                    <a:cubicBezTo>
                      <a:pt x="25351" y="1425"/>
                      <a:pt x="22806" y="0"/>
                      <a:pt x="20159" y="0"/>
                    </a:cubicBezTo>
                    <a:lnTo>
                      <a:pt x="8145" y="0"/>
                    </a:lnTo>
                    <a:cubicBezTo>
                      <a:pt x="3665" y="0"/>
                      <a:pt x="0" y="3665"/>
                      <a:pt x="0" y="8145"/>
                    </a:cubicBezTo>
                    <a:lnTo>
                      <a:pt x="0" y="29220"/>
                    </a:lnTo>
                    <a:cubicBezTo>
                      <a:pt x="0" y="31358"/>
                      <a:pt x="814" y="33496"/>
                      <a:pt x="2342" y="35023"/>
                    </a:cubicBezTo>
                    <a:lnTo>
                      <a:pt x="30136" y="62817"/>
                    </a:lnTo>
                    <a:cubicBezTo>
                      <a:pt x="31663" y="64345"/>
                      <a:pt x="33699" y="65159"/>
                      <a:pt x="35939" y="65159"/>
                    </a:cubicBezTo>
                    <a:lnTo>
                      <a:pt x="68213" y="65159"/>
                    </a:lnTo>
                    <a:cubicBezTo>
                      <a:pt x="71268" y="65159"/>
                      <a:pt x="74119" y="63428"/>
                      <a:pt x="75544" y="60679"/>
                    </a:cubicBezTo>
                    <a:lnTo>
                      <a:pt x="86947" y="37874"/>
                    </a:lnTo>
                    <a:cubicBezTo>
                      <a:pt x="88576" y="34718"/>
                      <a:pt x="87965" y="30951"/>
                      <a:pt x="85420" y="2840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8" name="Google Shape;718;p2"/>
              <p:cNvSpPr/>
              <p:nvPr/>
            </p:nvSpPr>
            <p:spPr>
              <a:xfrm>
                <a:off x="1035759" y="1734709"/>
                <a:ext cx="104056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104056" h="81448" extrusionOk="0">
                    <a:moveTo>
                      <a:pt x="76460" y="81449"/>
                    </a:moveTo>
                    <a:lnTo>
                      <a:pt x="44084" y="81449"/>
                    </a:lnTo>
                    <a:cubicBezTo>
                      <a:pt x="39808" y="81449"/>
                      <a:pt x="35634" y="79718"/>
                      <a:pt x="32580" y="76664"/>
                    </a:cubicBezTo>
                    <a:lnTo>
                      <a:pt x="4785" y="48869"/>
                    </a:lnTo>
                    <a:cubicBezTo>
                      <a:pt x="1731" y="45815"/>
                      <a:pt x="0" y="41743"/>
                      <a:pt x="0" y="37365"/>
                    </a:cubicBezTo>
                    <a:lnTo>
                      <a:pt x="0" y="16290"/>
                    </a:lnTo>
                    <a:cubicBezTo>
                      <a:pt x="0" y="7330"/>
                      <a:pt x="7330" y="0"/>
                      <a:pt x="16290" y="0"/>
                    </a:cubicBezTo>
                    <a:lnTo>
                      <a:pt x="28202" y="0"/>
                    </a:lnTo>
                    <a:cubicBezTo>
                      <a:pt x="33699" y="0"/>
                      <a:pt x="38688" y="2749"/>
                      <a:pt x="41743" y="7229"/>
                    </a:cubicBezTo>
                    <a:lnTo>
                      <a:pt x="52433" y="23213"/>
                    </a:lnTo>
                    <a:lnTo>
                      <a:pt x="74933" y="17613"/>
                    </a:lnTo>
                    <a:cubicBezTo>
                      <a:pt x="80431" y="16188"/>
                      <a:pt x="86336" y="17919"/>
                      <a:pt x="90408" y="21889"/>
                    </a:cubicBezTo>
                    <a:lnTo>
                      <a:pt x="99266" y="30747"/>
                    </a:lnTo>
                    <a:cubicBezTo>
                      <a:pt x="104255" y="35736"/>
                      <a:pt x="105476" y="43270"/>
                      <a:pt x="102320" y="49582"/>
                    </a:cubicBezTo>
                    <a:lnTo>
                      <a:pt x="90917" y="72388"/>
                    </a:lnTo>
                    <a:cubicBezTo>
                      <a:pt x="88168" y="77987"/>
                      <a:pt x="82671" y="81449"/>
                      <a:pt x="76460" y="81449"/>
                    </a:cubicBezTo>
                    <a:close/>
                    <a:moveTo>
                      <a:pt x="16290" y="16290"/>
                    </a:moveTo>
                    <a:lnTo>
                      <a:pt x="16290" y="37365"/>
                    </a:lnTo>
                    <a:lnTo>
                      <a:pt x="44084" y="65159"/>
                    </a:lnTo>
                    <a:lnTo>
                      <a:pt x="76358" y="65159"/>
                    </a:lnTo>
                    <a:lnTo>
                      <a:pt x="87761" y="42353"/>
                    </a:lnTo>
                    <a:lnTo>
                      <a:pt x="78904" y="33496"/>
                    </a:lnTo>
                    <a:lnTo>
                      <a:pt x="56403" y="39095"/>
                    </a:lnTo>
                    <a:cubicBezTo>
                      <a:pt x="49684" y="40724"/>
                      <a:pt x="42761" y="38077"/>
                      <a:pt x="38892" y="32376"/>
                    </a:cubicBezTo>
                    <a:lnTo>
                      <a:pt x="28202" y="16290"/>
                    </a:lnTo>
                    <a:lnTo>
                      <a:pt x="16290" y="162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9" name="Google Shape;719;p2"/>
              <p:cNvSpPr/>
              <p:nvPr/>
            </p:nvSpPr>
            <p:spPr>
              <a:xfrm>
                <a:off x="1258057" y="1693984"/>
                <a:ext cx="87208" cy="73202"/>
              </a:xfrm>
              <a:custGeom>
                <a:avLst/>
                <a:gdLst/>
                <a:ahLst/>
                <a:cxnLst/>
                <a:rect l="l" t="t" r="r" b="b"/>
                <a:pathLst>
                  <a:path w="87208" h="73202" extrusionOk="0">
                    <a:moveTo>
                      <a:pt x="61246" y="29525"/>
                    </a:moveTo>
                    <a:lnTo>
                      <a:pt x="48724" y="4480"/>
                    </a:lnTo>
                    <a:cubicBezTo>
                      <a:pt x="47298" y="1731"/>
                      <a:pt x="44549" y="0"/>
                      <a:pt x="41393" y="0"/>
                    </a:cubicBezTo>
                    <a:lnTo>
                      <a:pt x="24492" y="0"/>
                    </a:lnTo>
                    <a:cubicBezTo>
                      <a:pt x="22863" y="0"/>
                      <a:pt x="21336" y="509"/>
                      <a:pt x="20013" y="1324"/>
                    </a:cubicBezTo>
                    <a:lnTo>
                      <a:pt x="3621" y="12217"/>
                    </a:lnTo>
                    <a:cubicBezTo>
                      <a:pt x="160" y="14457"/>
                      <a:pt x="-960" y="18937"/>
                      <a:pt x="872" y="22602"/>
                    </a:cubicBezTo>
                    <a:lnTo>
                      <a:pt x="12886" y="46629"/>
                    </a:lnTo>
                    <a:cubicBezTo>
                      <a:pt x="13599" y="48055"/>
                      <a:pt x="14617" y="49175"/>
                      <a:pt x="15940" y="49989"/>
                    </a:cubicBezTo>
                    <a:lnTo>
                      <a:pt x="52694" y="72082"/>
                    </a:lnTo>
                    <a:cubicBezTo>
                      <a:pt x="53916" y="72897"/>
                      <a:pt x="55443" y="73202"/>
                      <a:pt x="56868" y="73202"/>
                    </a:cubicBezTo>
                    <a:lnTo>
                      <a:pt x="79063" y="73202"/>
                    </a:lnTo>
                    <a:cubicBezTo>
                      <a:pt x="83543" y="73202"/>
                      <a:pt x="87208" y="69537"/>
                      <a:pt x="87208" y="65057"/>
                    </a:cubicBezTo>
                    <a:lnTo>
                      <a:pt x="87208" y="46528"/>
                    </a:lnTo>
                    <a:cubicBezTo>
                      <a:pt x="87208" y="43066"/>
                      <a:pt x="84968" y="39910"/>
                      <a:pt x="81609" y="38790"/>
                    </a:cubicBezTo>
                    <a:lnTo>
                      <a:pt x="65930" y="33598"/>
                    </a:lnTo>
                    <a:cubicBezTo>
                      <a:pt x="63893" y="32987"/>
                      <a:pt x="62264" y="31460"/>
                      <a:pt x="61246" y="2952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0" name="Google Shape;720;p2"/>
              <p:cNvSpPr/>
              <p:nvPr/>
            </p:nvSpPr>
            <p:spPr>
              <a:xfrm>
                <a:off x="1249875" y="1685839"/>
                <a:ext cx="103433" cy="89593"/>
              </a:xfrm>
              <a:custGeom>
                <a:avLst/>
                <a:gdLst/>
                <a:ahLst/>
                <a:cxnLst/>
                <a:rect l="l" t="t" r="r" b="b"/>
                <a:pathLst>
                  <a:path w="103433" h="89593" extrusionOk="0">
                    <a:moveTo>
                      <a:pt x="87245" y="89594"/>
                    </a:moveTo>
                    <a:lnTo>
                      <a:pt x="65050" y="89594"/>
                    </a:lnTo>
                    <a:cubicBezTo>
                      <a:pt x="62097" y="89594"/>
                      <a:pt x="59145" y="88779"/>
                      <a:pt x="56701" y="87252"/>
                    </a:cubicBezTo>
                    <a:lnTo>
                      <a:pt x="19948" y="65159"/>
                    </a:lnTo>
                    <a:cubicBezTo>
                      <a:pt x="17300" y="63530"/>
                      <a:pt x="15162" y="61290"/>
                      <a:pt x="13737" y="58440"/>
                    </a:cubicBezTo>
                    <a:lnTo>
                      <a:pt x="1723" y="34514"/>
                    </a:lnTo>
                    <a:cubicBezTo>
                      <a:pt x="-1942" y="27184"/>
                      <a:pt x="400" y="18224"/>
                      <a:pt x="7221" y="13643"/>
                    </a:cubicBezTo>
                    <a:lnTo>
                      <a:pt x="23613" y="2749"/>
                    </a:lnTo>
                    <a:cubicBezTo>
                      <a:pt x="26260" y="916"/>
                      <a:pt x="29416" y="0"/>
                      <a:pt x="32674" y="0"/>
                    </a:cubicBezTo>
                    <a:lnTo>
                      <a:pt x="49575" y="0"/>
                    </a:lnTo>
                    <a:cubicBezTo>
                      <a:pt x="55785" y="0"/>
                      <a:pt x="61385" y="3462"/>
                      <a:pt x="64134" y="9061"/>
                    </a:cubicBezTo>
                    <a:lnTo>
                      <a:pt x="76656" y="34107"/>
                    </a:lnTo>
                    <a:cubicBezTo>
                      <a:pt x="76656" y="34107"/>
                      <a:pt x="76656" y="34107"/>
                      <a:pt x="76656" y="34107"/>
                    </a:cubicBezTo>
                    <a:lnTo>
                      <a:pt x="92335" y="39299"/>
                    </a:lnTo>
                    <a:cubicBezTo>
                      <a:pt x="98953" y="41539"/>
                      <a:pt x="103433" y="47749"/>
                      <a:pt x="103433" y="54774"/>
                    </a:cubicBezTo>
                    <a:lnTo>
                      <a:pt x="103433" y="73304"/>
                    </a:lnTo>
                    <a:cubicBezTo>
                      <a:pt x="103535" y="82263"/>
                      <a:pt x="96204" y="89594"/>
                      <a:pt x="87245" y="89594"/>
                    </a:cubicBezTo>
                    <a:close/>
                    <a:moveTo>
                      <a:pt x="49676" y="16290"/>
                    </a:moveTo>
                    <a:lnTo>
                      <a:pt x="32776" y="16290"/>
                    </a:lnTo>
                    <a:lnTo>
                      <a:pt x="16384" y="27184"/>
                    </a:lnTo>
                    <a:lnTo>
                      <a:pt x="28398" y="51211"/>
                    </a:lnTo>
                    <a:lnTo>
                      <a:pt x="65152" y="73304"/>
                    </a:lnTo>
                    <a:lnTo>
                      <a:pt x="87245" y="73304"/>
                    </a:lnTo>
                    <a:lnTo>
                      <a:pt x="87245" y="54774"/>
                    </a:lnTo>
                    <a:lnTo>
                      <a:pt x="71566" y="49582"/>
                    </a:lnTo>
                    <a:cubicBezTo>
                      <a:pt x="67392" y="48157"/>
                      <a:pt x="64134" y="45306"/>
                      <a:pt x="62199" y="41437"/>
                    </a:cubicBezTo>
                    <a:lnTo>
                      <a:pt x="62199" y="41437"/>
                    </a:lnTo>
                    <a:lnTo>
                      <a:pt x="49676" y="162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1" name="Google Shape;721;p2"/>
              <p:cNvSpPr/>
              <p:nvPr/>
            </p:nvSpPr>
            <p:spPr>
              <a:xfrm>
                <a:off x="1223091" y="1522750"/>
                <a:ext cx="162897" cy="97930"/>
              </a:xfrm>
              <a:custGeom>
                <a:avLst/>
                <a:gdLst/>
                <a:ahLst/>
                <a:cxnLst/>
                <a:rect l="l" t="t" r="r" b="b"/>
                <a:pathLst>
                  <a:path w="162897" h="97930" extrusionOk="0">
                    <a:moveTo>
                      <a:pt x="0" y="69830"/>
                    </a:moveTo>
                    <a:lnTo>
                      <a:pt x="81449" y="97930"/>
                    </a:lnTo>
                    <a:lnTo>
                      <a:pt x="162898" y="69830"/>
                    </a:lnTo>
                    <a:lnTo>
                      <a:pt x="162898" y="16481"/>
                    </a:lnTo>
                    <a:lnTo>
                      <a:pt x="132253" y="7420"/>
                    </a:lnTo>
                    <a:cubicBezTo>
                      <a:pt x="98655" y="-2558"/>
                      <a:pt x="62817" y="-2456"/>
                      <a:pt x="29220" y="7624"/>
                    </a:cubicBezTo>
                    <a:lnTo>
                      <a:pt x="0" y="16481"/>
                    </a:lnTo>
                    <a:lnTo>
                      <a:pt x="0" y="69830"/>
                    </a:lnTo>
                    <a:close/>
                  </a:path>
                </a:pathLst>
              </a:custGeom>
              <a:solidFill>
                <a:srgbClr val="9C979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2" name="Google Shape;722;p2"/>
              <p:cNvSpPr/>
              <p:nvPr/>
            </p:nvSpPr>
            <p:spPr>
              <a:xfrm>
                <a:off x="1133498" y="1474072"/>
                <a:ext cx="342085" cy="105883"/>
              </a:xfrm>
              <a:custGeom>
                <a:avLst/>
                <a:gdLst/>
                <a:ahLst/>
                <a:cxnLst/>
                <a:rect l="l" t="t" r="r" b="b"/>
                <a:pathLst>
                  <a:path w="342085" h="105883" extrusionOk="0">
                    <a:moveTo>
                      <a:pt x="171043" y="0"/>
                    </a:moveTo>
                    <a:lnTo>
                      <a:pt x="0" y="65159"/>
                    </a:lnTo>
                    <a:lnTo>
                      <a:pt x="89594" y="105884"/>
                    </a:lnTo>
                    <a:lnTo>
                      <a:pt x="89594" y="65159"/>
                    </a:lnTo>
                    <a:lnTo>
                      <a:pt x="119526" y="56200"/>
                    </a:lnTo>
                    <a:cubicBezTo>
                      <a:pt x="153124" y="46120"/>
                      <a:pt x="188961" y="46120"/>
                      <a:pt x="222457" y="56200"/>
                    </a:cubicBezTo>
                    <a:lnTo>
                      <a:pt x="252492" y="65159"/>
                    </a:lnTo>
                    <a:lnTo>
                      <a:pt x="252492" y="105884"/>
                    </a:lnTo>
                    <a:lnTo>
                      <a:pt x="342085" y="65159"/>
                    </a:lnTo>
                    <a:lnTo>
                      <a:pt x="171043" y="0"/>
                    </a:lnTo>
                    <a:close/>
                  </a:path>
                </a:pathLst>
              </a:custGeom>
              <a:solidFill>
                <a:srgbClr val="706D6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3" name="Google Shape;723;p2"/>
              <p:cNvSpPr/>
              <p:nvPr/>
            </p:nvSpPr>
            <p:spPr>
              <a:xfrm>
                <a:off x="1459293" y="1596246"/>
                <a:ext cx="32579" cy="40724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40724" extrusionOk="0">
                    <a:moveTo>
                      <a:pt x="0" y="40724"/>
                    </a:moveTo>
                    <a:lnTo>
                      <a:pt x="0" y="16290"/>
                    </a:lnTo>
                    <a:cubicBezTo>
                      <a:pt x="0" y="7330"/>
                      <a:pt x="7330" y="0"/>
                      <a:pt x="16290" y="0"/>
                    </a:cubicBezTo>
                    <a:cubicBezTo>
                      <a:pt x="25249" y="0"/>
                      <a:pt x="32580" y="7330"/>
                      <a:pt x="32580" y="16290"/>
                    </a:cubicBezTo>
                    <a:lnTo>
                      <a:pt x="32580" y="40724"/>
                    </a:lnTo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4" name="Google Shape;724;p2"/>
              <p:cNvSpPr/>
              <p:nvPr/>
            </p:nvSpPr>
            <p:spPr>
              <a:xfrm>
                <a:off x="1451148" y="1588101"/>
                <a:ext cx="48869" cy="48869"/>
              </a:xfrm>
              <a:custGeom>
                <a:avLst/>
                <a:gdLst/>
                <a:ahLst/>
                <a:cxnLst/>
                <a:rect l="l" t="t" r="r" b="b"/>
                <a:pathLst>
                  <a:path w="48869" h="48869" extrusionOk="0">
                    <a:moveTo>
                      <a:pt x="48869" y="48869"/>
                    </a:moveTo>
                    <a:lnTo>
                      <a:pt x="32580" y="48869"/>
                    </a:lnTo>
                    <a:lnTo>
                      <a:pt x="32580" y="24435"/>
                    </a:lnTo>
                    <a:cubicBezTo>
                      <a:pt x="32580" y="19955"/>
                      <a:pt x="28914" y="16290"/>
                      <a:pt x="24435" y="16290"/>
                    </a:cubicBezTo>
                    <a:cubicBezTo>
                      <a:pt x="19955" y="16290"/>
                      <a:pt x="16290" y="19955"/>
                      <a:pt x="16290" y="24435"/>
                    </a:cubicBezTo>
                    <a:lnTo>
                      <a:pt x="16290" y="48869"/>
                    </a:lnTo>
                    <a:lnTo>
                      <a:pt x="0" y="48869"/>
                    </a:lnTo>
                    <a:lnTo>
                      <a:pt x="0" y="24435"/>
                    </a:lnTo>
                    <a:cubicBezTo>
                      <a:pt x="0" y="10996"/>
                      <a:pt x="10996" y="0"/>
                      <a:pt x="24435" y="0"/>
                    </a:cubicBezTo>
                    <a:cubicBezTo>
                      <a:pt x="37874" y="0"/>
                      <a:pt x="48869" y="10996"/>
                      <a:pt x="48869" y="24435"/>
                    </a:cubicBezTo>
                    <a:lnTo>
                      <a:pt x="48869" y="488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5" name="Google Shape;725;p2"/>
              <p:cNvSpPr/>
              <p:nvPr/>
            </p:nvSpPr>
            <p:spPr>
              <a:xfrm>
                <a:off x="1467438" y="1661405"/>
                <a:ext cx="16289" cy="24434"/>
              </a:xfrm>
              <a:custGeom>
                <a:avLst/>
                <a:gdLst/>
                <a:ahLst/>
                <a:cxnLst/>
                <a:rect l="l" t="t" r="r" b="b"/>
                <a:pathLst>
                  <a:path w="16289" h="24434" extrusionOk="0">
                    <a:moveTo>
                      <a:pt x="0" y="0"/>
                    </a:moveTo>
                    <a:lnTo>
                      <a:pt x="16290" y="0"/>
                    </a:lnTo>
                    <a:lnTo>
                      <a:pt x="16290" y="16290"/>
                    </a:lnTo>
                    <a:cubicBezTo>
                      <a:pt x="16290" y="20769"/>
                      <a:pt x="12625" y="24435"/>
                      <a:pt x="8145" y="24435"/>
                    </a:cubicBezTo>
                    <a:lnTo>
                      <a:pt x="8145" y="24435"/>
                    </a:lnTo>
                    <a:cubicBezTo>
                      <a:pt x="3665" y="24435"/>
                      <a:pt x="0" y="20769"/>
                      <a:pt x="0" y="1629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6" name="Google Shape;726;p2"/>
              <p:cNvSpPr/>
              <p:nvPr/>
            </p:nvSpPr>
            <p:spPr>
              <a:xfrm>
                <a:off x="1486884" y="1650816"/>
                <a:ext cx="23386" cy="26339"/>
              </a:xfrm>
              <a:custGeom>
                <a:avLst/>
                <a:gdLst/>
                <a:ahLst/>
                <a:cxnLst/>
                <a:rect l="l" t="t" r="r" b="b"/>
                <a:pathLst>
                  <a:path w="23386" h="26339" extrusionOk="0">
                    <a:moveTo>
                      <a:pt x="0" y="8145"/>
                    </a:moveTo>
                    <a:lnTo>
                      <a:pt x="14152" y="0"/>
                    </a:lnTo>
                    <a:lnTo>
                      <a:pt x="22297" y="14152"/>
                    </a:lnTo>
                    <a:cubicBezTo>
                      <a:pt x="24536" y="18021"/>
                      <a:pt x="23213" y="23009"/>
                      <a:pt x="19344" y="25249"/>
                    </a:cubicBezTo>
                    <a:lnTo>
                      <a:pt x="19344" y="25249"/>
                    </a:lnTo>
                    <a:cubicBezTo>
                      <a:pt x="15475" y="27489"/>
                      <a:pt x="10487" y="26165"/>
                      <a:pt x="8247" y="22297"/>
                    </a:cubicBezTo>
                    <a:lnTo>
                      <a:pt x="0" y="81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7" name="Google Shape;727;p2"/>
              <p:cNvSpPr/>
              <p:nvPr/>
            </p:nvSpPr>
            <p:spPr>
              <a:xfrm>
                <a:off x="1441001" y="1650714"/>
                <a:ext cx="23382" cy="26339"/>
              </a:xfrm>
              <a:custGeom>
                <a:avLst/>
                <a:gdLst/>
                <a:ahLst/>
                <a:cxnLst/>
                <a:rect l="l" t="t" r="r" b="b"/>
                <a:pathLst>
                  <a:path w="23382" h="26339" extrusionOk="0">
                    <a:moveTo>
                      <a:pt x="1086" y="14152"/>
                    </a:moveTo>
                    <a:lnTo>
                      <a:pt x="9231" y="0"/>
                    </a:lnTo>
                    <a:lnTo>
                      <a:pt x="23383" y="8145"/>
                    </a:lnTo>
                    <a:lnTo>
                      <a:pt x="15238" y="22297"/>
                    </a:lnTo>
                    <a:cubicBezTo>
                      <a:pt x="12998" y="26165"/>
                      <a:pt x="8009" y="27489"/>
                      <a:pt x="4141" y="25249"/>
                    </a:cubicBezTo>
                    <a:lnTo>
                      <a:pt x="4141" y="25249"/>
                    </a:lnTo>
                    <a:cubicBezTo>
                      <a:pt x="170" y="23111"/>
                      <a:pt x="-1154" y="18122"/>
                      <a:pt x="1086" y="1415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8" name="Google Shape;728;p2"/>
              <p:cNvSpPr/>
              <p:nvPr/>
            </p:nvSpPr>
            <p:spPr>
              <a:xfrm>
                <a:off x="1125451" y="1466004"/>
                <a:ext cx="358379" cy="162821"/>
              </a:xfrm>
              <a:custGeom>
                <a:avLst/>
                <a:gdLst/>
                <a:ahLst/>
                <a:cxnLst/>
                <a:rect l="l" t="t" r="r" b="b"/>
                <a:pathLst>
                  <a:path w="358379" h="162821" extrusionOk="0">
                    <a:moveTo>
                      <a:pt x="358277" y="73228"/>
                    </a:moveTo>
                    <a:cubicBezTo>
                      <a:pt x="358277" y="73126"/>
                      <a:pt x="358277" y="73024"/>
                      <a:pt x="358277" y="73024"/>
                    </a:cubicBezTo>
                    <a:cubicBezTo>
                      <a:pt x="358176" y="69766"/>
                      <a:pt x="356139" y="66814"/>
                      <a:pt x="353085" y="65694"/>
                    </a:cubicBezTo>
                    <a:lnTo>
                      <a:pt x="182042" y="535"/>
                    </a:lnTo>
                    <a:cubicBezTo>
                      <a:pt x="180210" y="-178"/>
                      <a:pt x="178072" y="-178"/>
                      <a:pt x="176239" y="535"/>
                    </a:cubicBezTo>
                    <a:lnTo>
                      <a:pt x="5196" y="65694"/>
                    </a:lnTo>
                    <a:cubicBezTo>
                      <a:pt x="2142" y="66915"/>
                      <a:pt x="106" y="69766"/>
                      <a:pt x="4" y="73024"/>
                    </a:cubicBezTo>
                    <a:cubicBezTo>
                      <a:pt x="-98" y="76282"/>
                      <a:pt x="1735" y="79336"/>
                      <a:pt x="4789" y="80660"/>
                    </a:cubicBezTo>
                    <a:lnTo>
                      <a:pt x="89598" y="119246"/>
                    </a:lnTo>
                    <a:lnTo>
                      <a:pt x="89598" y="126577"/>
                    </a:lnTo>
                    <a:cubicBezTo>
                      <a:pt x="89598" y="130038"/>
                      <a:pt x="91838" y="133093"/>
                      <a:pt x="95096" y="134314"/>
                    </a:cubicBezTo>
                    <a:lnTo>
                      <a:pt x="176545" y="162414"/>
                    </a:lnTo>
                    <a:cubicBezTo>
                      <a:pt x="177359" y="162720"/>
                      <a:pt x="178275" y="162821"/>
                      <a:pt x="179192" y="162821"/>
                    </a:cubicBezTo>
                    <a:cubicBezTo>
                      <a:pt x="180108" y="162821"/>
                      <a:pt x="181024" y="162720"/>
                      <a:pt x="181839" y="162414"/>
                    </a:cubicBezTo>
                    <a:lnTo>
                      <a:pt x="263288" y="134314"/>
                    </a:lnTo>
                    <a:cubicBezTo>
                      <a:pt x="266546" y="133194"/>
                      <a:pt x="268785" y="130140"/>
                      <a:pt x="268785" y="126577"/>
                    </a:cubicBezTo>
                    <a:lnTo>
                      <a:pt x="268785" y="119246"/>
                    </a:lnTo>
                    <a:lnTo>
                      <a:pt x="342089" y="85954"/>
                    </a:lnTo>
                    <a:lnTo>
                      <a:pt x="342089" y="105807"/>
                    </a:lnTo>
                    <a:cubicBezTo>
                      <a:pt x="342089" y="110287"/>
                      <a:pt x="345755" y="113952"/>
                      <a:pt x="350234" y="113952"/>
                    </a:cubicBezTo>
                    <a:lnTo>
                      <a:pt x="350234" y="113952"/>
                    </a:lnTo>
                    <a:cubicBezTo>
                      <a:pt x="354714" y="113952"/>
                      <a:pt x="358379" y="110287"/>
                      <a:pt x="358379" y="105807"/>
                    </a:cubicBezTo>
                    <a:lnTo>
                      <a:pt x="358277" y="73228"/>
                    </a:lnTo>
                    <a:lnTo>
                      <a:pt x="358277" y="73228"/>
                    </a:lnTo>
                    <a:close/>
                    <a:moveTo>
                      <a:pt x="252394" y="120773"/>
                    </a:moveTo>
                    <a:lnTo>
                      <a:pt x="179090" y="146124"/>
                    </a:lnTo>
                    <a:lnTo>
                      <a:pt x="105786" y="120773"/>
                    </a:lnTo>
                    <a:lnTo>
                      <a:pt x="105786" y="79235"/>
                    </a:lnTo>
                    <a:lnTo>
                      <a:pt x="129915" y="72006"/>
                    </a:lnTo>
                    <a:cubicBezTo>
                      <a:pt x="141929" y="68341"/>
                      <a:pt x="154248" y="66101"/>
                      <a:pt x="166669" y="65185"/>
                    </a:cubicBezTo>
                    <a:cubicBezTo>
                      <a:pt x="167178" y="65185"/>
                      <a:pt x="167687" y="65185"/>
                      <a:pt x="168196" y="65083"/>
                    </a:cubicBezTo>
                    <a:cubicBezTo>
                      <a:pt x="169112" y="64981"/>
                      <a:pt x="170029" y="64981"/>
                      <a:pt x="170945" y="64981"/>
                    </a:cubicBezTo>
                    <a:lnTo>
                      <a:pt x="170945" y="113850"/>
                    </a:lnTo>
                    <a:cubicBezTo>
                      <a:pt x="170945" y="118330"/>
                      <a:pt x="174610" y="121995"/>
                      <a:pt x="179090" y="121995"/>
                    </a:cubicBezTo>
                    <a:lnTo>
                      <a:pt x="179090" y="121995"/>
                    </a:lnTo>
                    <a:cubicBezTo>
                      <a:pt x="183570" y="121995"/>
                      <a:pt x="187235" y="118330"/>
                      <a:pt x="187235" y="113850"/>
                    </a:cubicBezTo>
                    <a:lnTo>
                      <a:pt x="187235" y="64981"/>
                    </a:lnTo>
                    <a:cubicBezTo>
                      <a:pt x="187642" y="64981"/>
                      <a:pt x="188151" y="64981"/>
                      <a:pt x="188660" y="64981"/>
                    </a:cubicBezTo>
                    <a:cubicBezTo>
                      <a:pt x="189373" y="64981"/>
                      <a:pt x="190187" y="64981"/>
                      <a:pt x="190900" y="65083"/>
                    </a:cubicBezTo>
                    <a:cubicBezTo>
                      <a:pt x="203219" y="65999"/>
                      <a:pt x="215538" y="68239"/>
                      <a:pt x="227552" y="71802"/>
                    </a:cubicBezTo>
                    <a:lnTo>
                      <a:pt x="252394" y="79336"/>
                    </a:lnTo>
                    <a:lnTo>
                      <a:pt x="252394" y="120773"/>
                    </a:lnTo>
                    <a:close/>
                    <a:moveTo>
                      <a:pt x="268684" y="101328"/>
                    </a:moveTo>
                    <a:lnTo>
                      <a:pt x="268684" y="73228"/>
                    </a:lnTo>
                    <a:cubicBezTo>
                      <a:pt x="268684" y="72311"/>
                      <a:pt x="268582" y="71497"/>
                      <a:pt x="268276" y="70682"/>
                    </a:cubicBezTo>
                    <a:cubicBezTo>
                      <a:pt x="268073" y="70173"/>
                      <a:pt x="267767" y="69664"/>
                      <a:pt x="267462" y="69155"/>
                    </a:cubicBezTo>
                    <a:cubicBezTo>
                      <a:pt x="267360" y="68952"/>
                      <a:pt x="267258" y="68646"/>
                      <a:pt x="267055" y="68443"/>
                    </a:cubicBezTo>
                    <a:cubicBezTo>
                      <a:pt x="266749" y="68035"/>
                      <a:pt x="266240" y="67628"/>
                      <a:pt x="265833" y="67323"/>
                    </a:cubicBezTo>
                    <a:cubicBezTo>
                      <a:pt x="265629" y="67119"/>
                      <a:pt x="265426" y="66814"/>
                      <a:pt x="265222" y="66712"/>
                    </a:cubicBezTo>
                    <a:cubicBezTo>
                      <a:pt x="264917" y="66508"/>
                      <a:pt x="264509" y="66406"/>
                      <a:pt x="264102" y="66203"/>
                    </a:cubicBezTo>
                    <a:cubicBezTo>
                      <a:pt x="263695" y="65999"/>
                      <a:pt x="263288" y="65694"/>
                      <a:pt x="262779" y="65592"/>
                    </a:cubicBezTo>
                    <a:lnTo>
                      <a:pt x="232846" y="56632"/>
                    </a:lnTo>
                    <a:cubicBezTo>
                      <a:pt x="219407" y="52662"/>
                      <a:pt x="205764" y="50117"/>
                      <a:pt x="191918" y="49200"/>
                    </a:cubicBezTo>
                    <a:cubicBezTo>
                      <a:pt x="191816" y="49200"/>
                      <a:pt x="191714" y="49200"/>
                      <a:pt x="191511" y="49200"/>
                    </a:cubicBezTo>
                    <a:cubicBezTo>
                      <a:pt x="187337" y="48895"/>
                      <a:pt x="183162" y="48793"/>
                      <a:pt x="178988" y="48793"/>
                    </a:cubicBezTo>
                    <a:cubicBezTo>
                      <a:pt x="178784" y="48793"/>
                      <a:pt x="178479" y="48895"/>
                      <a:pt x="178275" y="48793"/>
                    </a:cubicBezTo>
                    <a:cubicBezTo>
                      <a:pt x="176748" y="48284"/>
                      <a:pt x="175221" y="48386"/>
                      <a:pt x="173694" y="48691"/>
                    </a:cubicBezTo>
                    <a:cubicBezTo>
                      <a:pt x="170945" y="49302"/>
                      <a:pt x="168094" y="49098"/>
                      <a:pt x="165345" y="49302"/>
                    </a:cubicBezTo>
                    <a:cubicBezTo>
                      <a:pt x="151601" y="50320"/>
                      <a:pt x="137958" y="52764"/>
                      <a:pt x="124519" y="56836"/>
                    </a:cubicBezTo>
                    <a:lnTo>
                      <a:pt x="95605" y="65388"/>
                    </a:lnTo>
                    <a:lnTo>
                      <a:pt x="95299" y="65490"/>
                    </a:lnTo>
                    <a:lnTo>
                      <a:pt x="95299" y="65490"/>
                    </a:lnTo>
                    <a:cubicBezTo>
                      <a:pt x="94587" y="65694"/>
                      <a:pt x="93976" y="65999"/>
                      <a:pt x="93467" y="66406"/>
                    </a:cubicBezTo>
                    <a:cubicBezTo>
                      <a:pt x="93365" y="66508"/>
                      <a:pt x="93161" y="66508"/>
                      <a:pt x="92958" y="66610"/>
                    </a:cubicBezTo>
                    <a:cubicBezTo>
                      <a:pt x="90820" y="68137"/>
                      <a:pt x="89496" y="70581"/>
                      <a:pt x="89496" y="73228"/>
                    </a:cubicBezTo>
                    <a:lnTo>
                      <a:pt x="89496" y="101328"/>
                    </a:lnTo>
                    <a:lnTo>
                      <a:pt x="29224" y="73940"/>
                    </a:lnTo>
                    <a:lnTo>
                      <a:pt x="179090" y="16824"/>
                    </a:lnTo>
                    <a:lnTo>
                      <a:pt x="328956" y="73940"/>
                    </a:lnTo>
                    <a:lnTo>
                      <a:pt x="268684" y="1013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9" name="Google Shape;729;p2"/>
              <p:cNvSpPr/>
              <p:nvPr/>
            </p:nvSpPr>
            <p:spPr>
              <a:xfrm>
                <a:off x="1410424" y="1865027"/>
                <a:ext cx="32579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81448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81449"/>
                    </a:ln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0" name="Google Shape;730;p2"/>
              <p:cNvSpPr/>
              <p:nvPr/>
            </p:nvSpPr>
            <p:spPr>
              <a:xfrm>
                <a:off x="1434859" y="1799868"/>
                <a:ext cx="32579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65159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65159"/>
                    </a:lnTo>
                    <a:lnTo>
                      <a:pt x="0" y="651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979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1" name="Google Shape;731;p2"/>
              <p:cNvSpPr/>
              <p:nvPr/>
            </p:nvSpPr>
            <p:spPr>
              <a:xfrm>
                <a:off x="1410424" y="1718419"/>
                <a:ext cx="32579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81448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81449"/>
                    </a:ln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2" name="Google Shape;732;p2"/>
              <p:cNvSpPr/>
              <p:nvPr/>
            </p:nvSpPr>
            <p:spPr>
              <a:xfrm>
                <a:off x="1191530" y="1710274"/>
                <a:ext cx="324777" cy="244346"/>
              </a:xfrm>
              <a:custGeom>
                <a:avLst/>
                <a:gdLst/>
                <a:ahLst/>
                <a:cxnLst/>
                <a:rect l="l" t="t" r="r" b="b"/>
                <a:pathLst>
                  <a:path w="324777" h="244346" extrusionOk="0">
                    <a:moveTo>
                      <a:pt x="306655" y="82365"/>
                    </a:moveTo>
                    <a:cubicBezTo>
                      <a:pt x="307775" y="79515"/>
                      <a:pt x="308488" y="76460"/>
                      <a:pt x="308488" y="73304"/>
                    </a:cubicBezTo>
                    <a:lnTo>
                      <a:pt x="308488" y="24435"/>
                    </a:lnTo>
                    <a:cubicBezTo>
                      <a:pt x="308488" y="10996"/>
                      <a:pt x="297492" y="0"/>
                      <a:pt x="284053" y="0"/>
                    </a:cubicBezTo>
                    <a:lnTo>
                      <a:pt x="186314" y="0"/>
                    </a:lnTo>
                    <a:lnTo>
                      <a:pt x="186314" y="16290"/>
                    </a:lnTo>
                    <a:lnTo>
                      <a:pt x="210749" y="16290"/>
                    </a:lnTo>
                    <a:lnTo>
                      <a:pt x="210749" y="81449"/>
                    </a:lnTo>
                    <a:lnTo>
                      <a:pt x="186314" y="81449"/>
                    </a:lnTo>
                    <a:lnTo>
                      <a:pt x="186314" y="97739"/>
                    </a:lnTo>
                    <a:lnTo>
                      <a:pt x="235184" y="97739"/>
                    </a:lnTo>
                    <a:lnTo>
                      <a:pt x="235184" y="146608"/>
                    </a:lnTo>
                    <a:lnTo>
                      <a:pt x="151597" y="146608"/>
                    </a:lnTo>
                    <a:lnTo>
                      <a:pt x="151597" y="162898"/>
                    </a:lnTo>
                    <a:lnTo>
                      <a:pt x="210749" y="162898"/>
                    </a:lnTo>
                    <a:lnTo>
                      <a:pt x="210749" y="228057"/>
                    </a:lnTo>
                    <a:lnTo>
                      <a:pt x="0" y="228057"/>
                    </a:lnTo>
                    <a:lnTo>
                      <a:pt x="0" y="244347"/>
                    </a:lnTo>
                    <a:lnTo>
                      <a:pt x="275908" y="244347"/>
                    </a:lnTo>
                    <a:cubicBezTo>
                      <a:pt x="289347" y="244347"/>
                      <a:pt x="300343" y="233351"/>
                      <a:pt x="300343" y="219912"/>
                    </a:cubicBezTo>
                    <a:lnTo>
                      <a:pt x="300343" y="171043"/>
                    </a:lnTo>
                    <a:cubicBezTo>
                      <a:pt x="300343" y="168192"/>
                      <a:pt x="299732" y="165443"/>
                      <a:pt x="298816" y="162898"/>
                    </a:cubicBezTo>
                    <a:lnTo>
                      <a:pt x="300343" y="162898"/>
                    </a:lnTo>
                    <a:cubicBezTo>
                      <a:pt x="313782" y="162898"/>
                      <a:pt x="324778" y="151902"/>
                      <a:pt x="324778" y="138463"/>
                    </a:cubicBezTo>
                    <a:lnTo>
                      <a:pt x="324778" y="105884"/>
                    </a:lnTo>
                    <a:cubicBezTo>
                      <a:pt x="324778" y="94583"/>
                      <a:pt x="317040" y="85216"/>
                      <a:pt x="306655" y="82365"/>
                    </a:cubicBezTo>
                    <a:close/>
                    <a:moveTo>
                      <a:pt x="292198" y="24435"/>
                    </a:moveTo>
                    <a:lnTo>
                      <a:pt x="292198" y="73304"/>
                    </a:lnTo>
                    <a:cubicBezTo>
                      <a:pt x="292198" y="77784"/>
                      <a:pt x="288533" y="81449"/>
                      <a:pt x="284053" y="81449"/>
                    </a:cubicBezTo>
                    <a:lnTo>
                      <a:pt x="259618" y="81449"/>
                    </a:lnTo>
                    <a:lnTo>
                      <a:pt x="259618" y="16290"/>
                    </a:lnTo>
                    <a:lnTo>
                      <a:pt x="284053" y="16290"/>
                    </a:lnTo>
                    <a:cubicBezTo>
                      <a:pt x="288533" y="16290"/>
                      <a:pt x="292198" y="19955"/>
                      <a:pt x="292198" y="24435"/>
                    </a:cubicBezTo>
                    <a:close/>
                    <a:moveTo>
                      <a:pt x="227039" y="16290"/>
                    </a:moveTo>
                    <a:lnTo>
                      <a:pt x="243329" y="16290"/>
                    </a:lnTo>
                    <a:lnTo>
                      <a:pt x="243329" y="81449"/>
                    </a:lnTo>
                    <a:lnTo>
                      <a:pt x="227039" y="81449"/>
                    </a:lnTo>
                    <a:lnTo>
                      <a:pt x="227039" y="16290"/>
                    </a:lnTo>
                    <a:close/>
                    <a:moveTo>
                      <a:pt x="251474" y="97739"/>
                    </a:moveTo>
                    <a:lnTo>
                      <a:pt x="267763" y="97739"/>
                    </a:lnTo>
                    <a:lnTo>
                      <a:pt x="267763" y="146608"/>
                    </a:lnTo>
                    <a:lnTo>
                      <a:pt x="251474" y="146608"/>
                    </a:lnTo>
                    <a:lnTo>
                      <a:pt x="251474" y="97739"/>
                    </a:lnTo>
                    <a:close/>
                    <a:moveTo>
                      <a:pt x="227039" y="228057"/>
                    </a:moveTo>
                    <a:lnTo>
                      <a:pt x="227039" y="162898"/>
                    </a:lnTo>
                    <a:lnTo>
                      <a:pt x="243329" y="162898"/>
                    </a:lnTo>
                    <a:lnTo>
                      <a:pt x="243329" y="228057"/>
                    </a:lnTo>
                    <a:lnTo>
                      <a:pt x="227039" y="228057"/>
                    </a:lnTo>
                    <a:close/>
                    <a:moveTo>
                      <a:pt x="284053" y="171043"/>
                    </a:moveTo>
                    <a:lnTo>
                      <a:pt x="284053" y="219912"/>
                    </a:lnTo>
                    <a:cubicBezTo>
                      <a:pt x="284053" y="224392"/>
                      <a:pt x="280388" y="228057"/>
                      <a:pt x="275908" y="228057"/>
                    </a:cubicBezTo>
                    <a:lnTo>
                      <a:pt x="259618" y="228057"/>
                    </a:lnTo>
                    <a:lnTo>
                      <a:pt x="259618" y="162898"/>
                    </a:lnTo>
                    <a:lnTo>
                      <a:pt x="275908" y="162898"/>
                    </a:lnTo>
                    <a:cubicBezTo>
                      <a:pt x="280388" y="162898"/>
                      <a:pt x="284053" y="166563"/>
                      <a:pt x="284053" y="171043"/>
                    </a:cubicBezTo>
                    <a:close/>
                    <a:moveTo>
                      <a:pt x="308488" y="138463"/>
                    </a:moveTo>
                    <a:cubicBezTo>
                      <a:pt x="308488" y="142943"/>
                      <a:pt x="304823" y="146608"/>
                      <a:pt x="300343" y="146608"/>
                    </a:cubicBezTo>
                    <a:lnTo>
                      <a:pt x="284053" y="146608"/>
                    </a:lnTo>
                    <a:lnTo>
                      <a:pt x="284053" y="97739"/>
                    </a:lnTo>
                    <a:lnTo>
                      <a:pt x="300343" y="97739"/>
                    </a:lnTo>
                    <a:cubicBezTo>
                      <a:pt x="304823" y="97739"/>
                      <a:pt x="308488" y="101404"/>
                      <a:pt x="308488" y="105884"/>
                    </a:cubicBezTo>
                    <a:lnTo>
                      <a:pt x="308488" y="1384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733" name="Google Shape;733;p2"/>
          <p:cNvGrpSpPr/>
          <p:nvPr/>
        </p:nvGrpSpPr>
        <p:grpSpPr>
          <a:xfrm>
            <a:off x="-812316" y="2077476"/>
            <a:ext cx="896786" cy="896786"/>
            <a:chOff x="-812316" y="2077476"/>
            <a:chExt cx="896786" cy="896786"/>
          </a:xfrm>
        </p:grpSpPr>
        <p:sp>
          <p:nvSpPr>
            <p:cNvPr id="734" name="Google Shape;734;p2"/>
            <p:cNvSpPr/>
            <p:nvPr/>
          </p:nvSpPr>
          <p:spPr>
            <a:xfrm>
              <a:off x="-812316" y="2077476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-726564" y="2152387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36" name="Google Shape;736;p2"/>
            <p:cNvGrpSpPr/>
            <p:nvPr/>
          </p:nvGrpSpPr>
          <p:grpSpPr>
            <a:xfrm>
              <a:off x="-613597" y="2317629"/>
              <a:ext cx="538134" cy="368676"/>
              <a:chOff x="992063" y="2434116"/>
              <a:chExt cx="538134" cy="368676"/>
            </a:xfrm>
          </p:grpSpPr>
          <p:sp>
            <p:nvSpPr>
              <p:cNvPr id="737" name="Google Shape;737;p2"/>
              <p:cNvSpPr/>
              <p:nvPr/>
            </p:nvSpPr>
            <p:spPr>
              <a:xfrm>
                <a:off x="1008580" y="2615194"/>
                <a:ext cx="505958" cy="179779"/>
              </a:xfrm>
              <a:custGeom>
                <a:avLst/>
                <a:gdLst/>
                <a:ahLst/>
                <a:cxnLst/>
                <a:rect l="l" t="t" r="r" b="b"/>
                <a:pathLst>
                  <a:path w="505958" h="179779" extrusionOk="0">
                    <a:moveTo>
                      <a:pt x="505958" y="0"/>
                    </a:moveTo>
                    <a:lnTo>
                      <a:pt x="0" y="0"/>
                    </a:lnTo>
                    <a:lnTo>
                      <a:pt x="0" y="169269"/>
                    </a:lnTo>
                    <a:cubicBezTo>
                      <a:pt x="0" y="175074"/>
                      <a:pt x="4706" y="179780"/>
                      <a:pt x="10510" y="179780"/>
                    </a:cubicBezTo>
                    <a:lnTo>
                      <a:pt x="495448" y="179780"/>
                    </a:lnTo>
                    <a:cubicBezTo>
                      <a:pt x="501253" y="179780"/>
                      <a:pt x="505958" y="175074"/>
                      <a:pt x="505958" y="169269"/>
                    </a:cubicBez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8" name="Google Shape;738;p2"/>
              <p:cNvSpPr/>
              <p:nvPr/>
            </p:nvSpPr>
            <p:spPr>
              <a:xfrm>
                <a:off x="1487365" y="2615194"/>
                <a:ext cx="27172" cy="179779"/>
              </a:xfrm>
              <a:custGeom>
                <a:avLst/>
                <a:gdLst/>
                <a:ahLst/>
                <a:cxnLst/>
                <a:rect l="l" t="t" r="r" b="b"/>
                <a:pathLst>
                  <a:path w="27172" h="179779" extrusionOk="0">
                    <a:moveTo>
                      <a:pt x="0" y="0"/>
                    </a:moveTo>
                    <a:lnTo>
                      <a:pt x="0" y="179780"/>
                    </a:lnTo>
                    <a:lnTo>
                      <a:pt x="16746" y="179780"/>
                    </a:lnTo>
                    <a:cubicBezTo>
                      <a:pt x="22505" y="179780"/>
                      <a:pt x="27173" y="175112"/>
                      <a:pt x="27173" y="169354"/>
                    </a:cubicBezTo>
                    <a:lnTo>
                      <a:pt x="27173" y="0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9" name="Google Shape;739;p2"/>
              <p:cNvSpPr/>
              <p:nvPr/>
            </p:nvSpPr>
            <p:spPr>
              <a:xfrm>
                <a:off x="1008581" y="2571770"/>
                <a:ext cx="505958" cy="50120"/>
              </a:xfrm>
              <a:custGeom>
                <a:avLst/>
                <a:gdLst/>
                <a:ahLst/>
                <a:cxnLst/>
                <a:rect l="l" t="t" r="r" b="b"/>
                <a:pathLst>
                  <a:path w="505958" h="50120" extrusionOk="0">
                    <a:moveTo>
                      <a:pt x="473434" y="0"/>
                    </a:moveTo>
                    <a:lnTo>
                      <a:pt x="32522" y="0"/>
                    </a:lnTo>
                    <a:cubicBezTo>
                      <a:pt x="27651" y="0"/>
                      <a:pt x="23008" y="2066"/>
                      <a:pt x="19748" y="5686"/>
                    </a:cubicBezTo>
                    <a:lnTo>
                      <a:pt x="2598" y="24728"/>
                    </a:lnTo>
                    <a:cubicBezTo>
                      <a:pt x="925" y="26585"/>
                      <a:pt x="0" y="28996"/>
                      <a:pt x="0" y="31496"/>
                    </a:cubicBezTo>
                    <a:lnTo>
                      <a:pt x="0" y="50120"/>
                    </a:lnTo>
                    <a:lnTo>
                      <a:pt x="505958" y="50120"/>
                    </a:lnTo>
                    <a:lnTo>
                      <a:pt x="505958" y="31496"/>
                    </a:lnTo>
                    <a:cubicBezTo>
                      <a:pt x="505958" y="28996"/>
                      <a:pt x="505032" y="26585"/>
                      <a:pt x="503360" y="24728"/>
                    </a:cubicBezTo>
                    <a:lnTo>
                      <a:pt x="486210" y="5686"/>
                    </a:lnTo>
                    <a:cubicBezTo>
                      <a:pt x="482948" y="2067"/>
                      <a:pt x="478305" y="0"/>
                      <a:pt x="473434" y="0"/>
                    </a:cubicBez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0" name="Google Shape;740;p2"/>
              <p:cNvSpPr/>
              <p:nvPr/>
            </p:nvSpPr>
            <p:spPr>
              <a:xfrm>
                <a:off x="1455050" y="2571770"/>
                <a:ext cx="59487" cy="50121"/>
              </a:xfrm>
              <a:custGeom>
                <a:avLst/>
                <a:gdLst/>
                <a:ahLst/>
                <a:cxnLst/>
                <a:rect l="l" t="t" r="r" b="b"/>
                <a:pathLst>
                  <a:path w="59487" h="50121" extrusionOk="0">
                    <a:moveTo>
                      <a:pt x="56890" y="24728"/>
                    </a:moveTo>
                    <a:lnTo>
                      <a:pt x="39740" y="5686"/>
                    </a:lnTo>
                    <a:cubicBezTo>
                      <a:pt x="36480" y="2066"/>
                      <a:pt x="31837" y="0"/>
                      <a:pt x="26966" y="0"/>
                    </a:cubicBezTo>
                    <a:lnTo>
                      <a:pt x="0" y="0"/>
                    </a:lnTo>
                    <a:lnTo>
                      <a:pt x="26118" y="28998"/>
                    </a:lnTo>
                    <a:cubicBezTo>
                      <a:pt x="30107" y="33427"/>
                      <a:pt x="32315" y="39177"/>
                      <a:pt x="32315" y="45138"/>
                    </a:cubicBezTo>
                    <a:lnTo>
                      <a:pt x="32315" y="50121"/>
                    </a:lnTo>
                    <a:lnTo>
                      <a:pt x="59488" y="50121"/>
                    </a:lnTo>
                    <a:lnTo>
                      <a:pt x="59488" y="31496"/>
                    </a:lnTo>
                    <a:cubicBezTo>
                      <a:pt x="59488" y="28996"/>
                      <a:pt x="58562" y="26585"/>
                      <a:pt x="56890" y="24728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1" name="Google Shape;741;p2"/>
              <p:cNvSpPr/>
              <p:nvPr/>
            </p:nvSpPr>
            <p:spPr>
              <a:xfrm>
                <a:off x="1153957" y="2510401"/>
                <a:ext cx="215203" cy="153006"/>
              </a:xfrm>
              <a:custGeom>
                <a:avLst/>
                <a:gdLst/>
                <a:ahLst/>
                <a:cxnLst/>
                <a:rect l="l" t="t" r="r" b="b"/>
                <a:pathLst>
                  <a:path w="215203" h="153006" extrusionOk="0">
                    <a:moveTo>
                      <a:pt x="0" y="0"/>
                    </a:moveTo>
                    <a:lnTo>
                      <a:pt x="215203" y="0"/>
                    </a:lnTo>
                    <a:lnTo>
                      <a:pt x="215203" y="153007"/>
                    </a:lnTo>
                    <a:lnTo>
                      <a:pt x="0" y="153007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2" name="Google Shape;742;p2"/>
              <p:cNvSpPr/>
              <p:nvPr/>
            </p:nvSpPr>
            <p:spPr>
              <a:xfrm>
                <a:off x="1341988" y="2510401"/>
                <a:ext cx="27172" cy="153006"/>
              </a:xfrm>
              <a:custGeom>
                <a:avLst/>
                <a:gdLst/>
                <a:ahLst/>
                <a:cxnLst/>
                <a:rect l="l" t="t" r="r" b="b"/>
                <a:pathLst>
                  <a:path w="27172" h="153006" extrusionOk="0">
                    <a:moveTo>
                      <a:pt x="0" y="0"/>
                    </a:moveTo>
                    <a:lnTo>
                      <a:pt x="27173" y="0"/>
                    </a:lnTo>
                    <a:lnTo>
                      <a:pt x="27173" y="153007"/>
                    </a:lnTo>
                    <a:lnTo>
                      <a:pt x="0" y="153007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3" name="Google Shape;743;p2"/>
              <p:cNvSpPr/>
              <p:nvPr/>
            </p:nvSpPr>
            <p:spPr>
              <a:xfrm>
                <a:off x="1045410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6" y="12166"/>
                      <a:pt x="42180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4" name="Google Shape;744;p2"/>
              <p:cNvSpPr/>
              <p:nvPr/>
            </p:nvSpPr>
            <p:spPr>
              <a:xfrm>
                <a:off x="1139898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6" y="12166"/>
                      <a:pt x="42180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5" name="Google Shape;745;p2"/>
              <p:cNvSpPr/>
              <p:nvPr/>
            </p:nvSpPr>
            <p:spPr>
              <a:xfrm>
                <a:off x="1234387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6" name="Google Shape;746;p2"/>
              <p:cNvSpPr/>
              <p:nvPr/>
            </p:nvSpPr>
            <p:spPr>
              <a:xfrm>
                <a:off x="1328874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7" name="Google Shape;747;p2"/>
              <p:cNvSpPr/>
              <p:nvPr/>
            </p:nvSpPr>
            <p:spPr>
              <a:xfrm>
                <a:off x="1423362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8" name="Google Shape;748;p2"/>
              <p:cNvSpPr/>
              <p:nvPr/>
            </p:nvSpPr>
            <p:spPr>
              <a:xfrm>
                <a:off x="1061681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5" y="12165"/>
                      <a:pt x="25909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9" name="Google Shape;749;p2"/>
              <p:cNvSpPr/>
              <p:nvPr/>
            </p:nvSpPr>
            <p:spPr>
              <a:xfrm>
                <a:off x="1156170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0" name="Google Shape;750;p2"/>
              <p:cNvSpPr/>
              <p:nvPr/>
            </p:nvSpPr>
            <p:spPr>
              <a:xfrm>
                <a:off x="1250658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1" name="Google Shape;751;p2"/>
              <p:cNvSpPr/>
              <p:nvPr/>
            </p:nvSpPr>
            <p:spPr>
              <a:xfrm>
                <a:off x="1345146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2" name="Google Shape;752;p2"/>
              <p:cNvSpPr/>
              <p:nvPr/>
            </p:nvSpPr>
            <p:spPr>
              <a:xfrm>
                <a:off x="1441330" y="2713385"/>
                <a:ext cx="36377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6377" h="81588" extrusionOk="0">
                    <a:moveTo>
                      <a:pt x="9205" y="0"/>
                    </a:moveTo>
                    <a:cubicBezTo>
                      <a:pt x="5973" y="0"/>
                      <a:pt x="2875" y="567"/>
                      <a:pt x="0" y="1602"/>
                    </a:cubicBezTo>
                    <a:cubicBezTo>
                      <a:pt x="10476" y="5374"/>
                      <a:pt x="17968" y="15397"/>
                      <a:pt x="17968" y="27173"/>
                    </a:cubicBezTo>
                    <a:lnTo>
                      <a:pt x="17968" y="81588"/>
                    </a:lnTo>
                    <a:lnTo>
                      <a:pt x="36378" y="81588"/>
                    </a:lnTo>
                    <a:lnTo>
                      <a:pt x="36378" y="27173"/>
                    </a:lnTo>
                    <a:cubicBezTo>
                      <a:pt x="36378" y="12165"/>
                      <a:pt x="24212" y="0"/>
                      <a:pt x="9205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3" name="Google Shape;753;p2"/>
              <p:cNvSpPr/>
              <p:nvPr/>
            </p:nvSpPr>
            <p:spPr>
              <a:xfrm>
                <a:off x="1125634" y="2441923"/>
                <a:ext cx="271850" cy="90937"/>
              </a:xfrm>
              <a:custGeom>
                <a:avLst/>
                <a:gdLst/>
                <a:ahLst/>
                <a:cxnLst/>
                <a:rect l="l" t="t" r="r" b="b"/>
                <a:pathLst>
                  <a:path w="271850" h="90937" extrusionOk="0">
                    <a:moveTo>
                      <a:pt x="271850" y="85723"/>
                    </a:moveTo>
                    <a:lnTo>
                      <a:pt x="271850" y="71500"/>
                    </a:lnTo>
                    <a:cubicBezTo>
                      <a:pt x="271850" y="68345"/>
                      <a:pt x="270070" y="65460"/>
                      <a:pt x="267251" y="64045"/>
                    </a:cubicBezTo>
                    <a:lnTo>
                      <a:pt x="142940" y="1662"/>
                    </a:lnTo>
                    <a:cubicBezTo>
                      <a:pt x="138525" y="-554"/>
                      <a:pt x="133325" y="-554"/>
                      <a:pt x="128910" y="1662"/>
                    </a:cubicBezTo>
                    <a:lnTo>
                      <a:pt x="4599" y="64046"/>
                    </a:lnTo>
                    <a:cubicBezTo>
                      <a:pt x="1779" y="65461"/>
                      <a:pt x="0" y="68346"/>
                      <a:pt x="0" y="71501"/>
                    </a:cubicBezTo>
                    <a:lnTo>
                      <a:pt x="0" y="85724"/>
                    </a:lnTo>
                    <a:cubicBezTo>
                      <a:pt x="0" y="88603"/>
                      <a:pt x="2334" y="90937"/>
                      <a:pt x="5213" y="90937"/>
                    </a:cubicBezTo>
                    <a:lnTo>
                      <a:pt x="266637" y="90937"/>
                    </a:lnTo>
                    <a:cubicBezTo>
                      <a:pt x="269516" y="90936"/>
                      <a:pt x="271850" y="88603"/>
                      <a:pt x="271850" y="85723"/>
                    </a:cubicBez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4" name="Google Shape;754;p2"/>
              <p:cNvSpPr/>
              <p:nvPr/>
            </p:nvSpPr>
            <p:spPr>
              <a:xfrm>
                <a:off x="1125633" y="2500921"/>
                <a:ext cx="271850" cy="31940"/>
              </a:xfrm>
              <a:custGeom>
                <a:avLst/>
                <a:gdLst/>
                <a:ahLst/>
                <a:cxnLst/>
                <a:rect l="l" t="t" r="r" b="b"/>
                <a:pathLst>
                  <a:path w="271850" h="31940" extrusionOk="0">
                    <a:moveTo>
                      <a:pt x="267251" y="5049"/>
                    </a:moveTo>
                    <a:lnTo>
                      <a:pt x="257189" y="0"/>
                    </a:lnTo>
                    <a:lnTo>
                      <a:pt x="257189" y="10892"/>
                    </a:lnTo>
                    <a:cubicBezTo>
                      <a:pt x="257189" y="13771"/>
                      <a:pt x="254855" y="16105"/>
                      <a:pt x="251976" y="16105"/>
                    </a:cubicBezTo>
                    <a:lnTo>
                      <a:pt x="0" y="16105"/>
                    </a:lnTo>
                    <a:lnTo>
                      <a:pt x="0" y="26727"/>
                    </a:lnTo>
                    <a:cubicBezTo>
                      <a:pt x="0" y="29606"/>
                      <a:pt x="2334" y="31940"/>
                      <a:pt x="5213" y="31940"/>
                    </a:cubicBezTo>
                    <a:lnTo>
                      <a:pt x="266637" y="31940"/>
                    </a:lnTo>
                    <a:cubicBezTo>
                      <a:pt x="269516" y="31940"/>
                      <a:pt x="271850" y="29606"/>
                      <a:pt x="271850" y="26727"/>
                    </a:cubicBezTo>
                    <a:lnTo>
                      <a:pt x="271850" y="12503"/>
                    </a:lnTo>
                    <a:cubicBezTo>
                      <a:pt x="271851" y="9349"/>
                      <a:pt x="270071" y="6464"/>
                      <a:pt x="267251" y="5049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5" name="Google Shape;755;p2"/>
              <p:cNvSpPr/>
              <p:nvPr/>
            </p:nvSpPr>
            <p:spPr>
              <a:xfrm>
                <a:off x="999882" y="2653687"/>
                <a:ext cx="522494" cy="33904"/>
              </a:xfrm>
              <a:custGeom>
                <a:avLst/>
                <a:gdLst/>
                <a:ahLst/>
                <a:cxnLst/>
                <a:rect l="l" t="t" r="r" b="b"/>
                <a:pathLst>
                  <a:path w="522494" h="33904" extrusionOk="0">
                    <a:moveTo>
                      <a:pt x="516239" y="33905"/>
                    </a:moveTo>
                    <a:lnTo>
                      <a:pt x="6256" y="33905"/>
                    </a:lnTo>
                    <a:cubicBezTo>
                      <a:pt x="2801" y="33905"/>
                      <a:pt x="0" y="31104"/>
                      <a:pt x="0" y="27649"/>
                    </a:cubicBezTo>
                    <a:lnTo>
                      <a:pt x="0" y="6256"/>
                    </a:lnTo>
                    <a:cubicBezTo>
                      <a:pt x="0" y="2801"/>
                      <a:pt x="2801" y="0"/>
                      <a:pt x="6256" y="0"/>
                    </a:cubicBezTo>
                    <a:lnTo>
                      <a:pt x="516239" y="0"/>
                    </a:lnTo>
                    <a:cubicBezTo>
                      <a:pt x="519693" y="0"/>
                      <a:pt x="522494" y="2801"/>
                      <a:pt x="522494" y="6256"/>
                    </a:cubicBezTo>
                    <a:lnTo>
                      <a:pt x="522494" y="27649"/>
                    </a:lnTo>
                    <a:cubicBezTo>
                      <a:pt x="522494" y="31105"/>
                      <a:pt x="519693" y="33905"/>
                      <a:pt x="516239" y="33905"/>
                    </a:cubicBez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6" name="Google Shape;756;p2"/>
              <p:cNvSpPr/>
              <p:nvPr/>
            </p:nvSpPr>
            <p:spPr>
              <a:xfrm>
                <a:off x="999882" y="2653687"/>
                <a:ext cx="522494" cy="33904"/>
              </a:xfrm>
              <a:custGeom>
                <a:avLst/>
                <a:gdLst/>
                <a:ahLst/>
                <a:cxnLst/>
                <a:rect l="l" t="t" r="r" b="b"/>
                <a:pathLst>
                  <a:path w="522494" h="33904" extrusionOk="0">
                    <a:moveTo>
                      <a:pt x="516239" y="0"/>
                    </a:moveTo>
                    <a:lnTo>
                      <a:pt x="507538" y="0"/>
                    </a:lnTo>
                    <a:lnTo>
                      <a:pt x="507538" y="12692"/>
                    </a:lnTo>
                    <a:cubicBezTo>
                      <a:pt x="507538" y="16147"/>
                      <a:pt x="504737" y="18948"/>
                      <a:pt x="501282" y="18948"/>
                    </a:cubicBezTo>
                    <a:lnTo>
                      <a:pt x="0" y="18948"/>
                    </a:lnTo>
                    <a:lnTo>
                      <a:pt x="0" y="27649"/>
                    </a:lnTo>
                    <a:cubicBezTo>
                      <a:pt x="0" y="31104"/>
                      <a:pt x="2801" y="33905"/>
                      <a:pt x="6256" y="33905"/>
                    </a:cubicBezTo>
                    <a:lnTo>
                      <a:pt x="516239" y="33905"/>
                    </a:lnTo>
                    <a:cubicBezTo>
                      <a:pt x="519693" y="33905"/>
                      <a:pt x="522494" y="31104"/>
                      <a:pt x="522494" y="27649"/>
                    </a:cubicBezTo>
                    <a:lnTo>
                      <a:pt x="522494" y="6256"/>
                    </a:lnTo>
                    <a:cubicBezTo>
                      <a:pt x="522494" y="2801"/>
                      <a:pt x="519693" y="0"/>
                      <a:pt x="516239" y="0"/>
                    </a:cubicBezTo>
                    <a:close/>
                  </a:path>
                </a:pathLst>
              </a:custGeom>
              <a:solidFill>
                <a:srgbClr val="B9CB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7" name="Google Shape;757;p2"/>
              <p:cNvSpPr/>
              <p:nvPr/>
            </p:nvSpPr>
            <p:spPr>
              <a:xfrm>
                <a:off x="1212264" y="2544500"/>
                <a:ext cx="98589" cy="98589"/>
              </a:xfrm>
              <a:custGeom>
                <a:avLst/>
                <a:gdLst/>
                <a:ahLst/>
                <a:cxnLst/>
                <a:rect l="l" t="t" r="r" b="b"/>
                <a:pathLst>
                  <a:path w="98589" h="98589" extrusionOk="0">
                    <a:moveTo>
                      <a:pt x="98590" y="49295"/>
                    </a:moveTo>
                    <a:cubicBezTo>
                      <a:pt x="98590" y="76520"/>
                      <a:pt x="76520" y="98590"/>
                      <a:pt x="49295" y="98590"/>
                    </a:cubicBezTo>
                    <a:cubicBezTo>
                      <a:pt x="22070" y="98590"/>
                      <a:pt x="0" y="76520"/>
                      <a:pt x="0" y="49295"/>
                    </a:cubicBezTo>
                    <a:cubicBezTo>
                      <a:pt x="0" y="22070"/>
                      <a:pt x="22070" y="0"/>
                      <a:pt x="49295" y="0"/>
                    </a:cubicBezTo>
                    <a:cubicBezTo>
                      <a:pt x="76520" y="0"/>
                      <a:pt x="98590" y="22070"/>
                      <a:pt x="98590" y="4929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8" name="Google Shape;758;p2"/>
              <p:cNvSpPr/>
              <p:nvPr/>
            </p:nvSpPr>
            <p:spPr>
              <a:xfrm>
                <a:off x="1219699" y="2551935"/>
                <a:ext cx="91154" cy="91154"/>
              </a:xfrm>
              <a:custGeom>
                <a:avLst/>
                <a:gdLst/>
                <a:ahLst/>
                <a:cxnLst/>
                <a:rect l="l" t="t" r="r" b="b"/>
                <a:pathLst>
                  <a:path w="91154" h="91154" extrusionOk="0">
                    <a:moveTo>
                      <a:pt x="67887" y="0"/>
                    </a:moveTo>
                    <a:cubicBezTo>
                      <a:pt x="72594" y="7555"/>
                      <a:pt x="75322" y="16471"/>
                      <a:pt x="75322" y="26027"/>
                    </a:cubicBezTo>
                    <a:cubicBezTo>
                      <a:pt x="75322" y="53252"/>
                      <a:pt x="53252" y="75322"/>
                      <a:pt x="26027" y="75322"/>
                    </a:cubicBezTo>
                    <a:cubicBezTo>
                      <a:pt x="16470" y="75322"/>
                      <a:pt x="7554" y="72594"/>
                      <a:pt x="0" y="67887"/>
                    </a:cubicBezTo>
                    <a:cubicBezTo>
                      <a:pt x="8703" y="81854"/>
                      <a:pt x="24192" y="91155"/>
                      <a:pt x="41860" y="91155"/>
                    </a:cubicBezTo>
                    <a:cubicBezTo>
                      <a:pt x="69085" y="91155"/>
                      <a:pt x="91155" y="69084"/>
                      <a:pt x="91155" y="41860"/>
                    </a:cubicBezTo>
                    <a:cubicBezTo>
                      <a:pt x="91155" y="24192"/>
                      <a:pt x="81854" y="8703"/>
                      <a:pt x="67887" y="0"/>
                    </a:cubicBez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9" name="Google Shape;759;p2"/>
              <p:cNvSpPr/>
              <p:nvPr/>
            </p:nvSpPr>
            <p:spPr>
              <a:xfrm>
                <a:off x="1213062" y="2476475"/>
                <a:ext cx="96993" cy="26592"/>
              </a:xfrm>
              <a:custGeom>
                <a:avLst/>
                <a:gdLst/>
                <a:ahLst/>
                <a:cxnLst/>
                <a:rect l="l" t="t" r="r" b="b"/>
                <a:pathLst>
                  <a:path w="96993" h="26592" extrusionOk="0">
                    <a:moveTo>
                      <a:pt x="95841" y="22643"/>
                    </a:moveTo>
                    <a:lnTo>
                      <a:pt x="52706" y="997"/>
                    </a:lnTo>
                    <a:cubicBezTo>
                      <a:pt x="50057" y="-332"/>
                      <a:pt x="46937" y="-332"/>
                      <a:pt x="44288" y="997"/>
                    </a:cubicBezTo>
                    <a:lnTo>
                      <a:pt x="1153" y="22643"/>
                    </a:lnTo>
                    <a:cubicBezTo>
                      <a:pt x="-812" y="23629"/>
                      <a:pt x="-110" y="26592"/>
                      <a:pt x="2089" y="26592"/>
                    </a:cubicBezTo>
                    <a:lnTo>
                      <a:pt x="94905" y="26592"/>
                    </a:lnTo>
                    <a:cubicBezTo>
                      <a:pt x="97104" y="26592"/>
                      <a:pt x="97806" y="23629"/>
                      <a:pt x="95841" y="22643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0" name="Google Shape;760;p2"/>
              <p:cNvSpPr/>
              <p:nvPr/>
            </p:nvSpPr>
            <p:spPr>
              <a:xfrm>
                <a:off x="1244397" y="2476475"/>
                <a:ext cx="65658" cy="26592"/>
              </a:xfrm>
              <a:custGeom>
                <a:avLst/>
                <a:gdLst/>
                <a:ahLst/>
                <a:cxnLst/>
                <a:rect l="l" t="t" r="r" b="b"/>
                <a:pathLst>
                  <a:path w="65658" h="26592" extrusionOk="0">
                    <a:moveTo>
                      <a:pt x="38050" y="26592"/>
                    </a:moveTo>
                    <a:lnTo>
                      <a:pt x="63570" y="26592"/>
                    </a:lnTo>
                    <a:cubicBezTo>
                      <a:pt x="65769" y="26592"/>
                      <a:pt x="66471" y="23629"/>
                      <a:pt x="64506" y="22643"/>
                    </a:cubicBezTo>
                    <a:lnTo>
                      <a:pt x="21371" y="997"/>
                    </a:lnTo>
                    <a:cubicBezTo>
                      <a:pt x="18722" y="-332"/>
                      <a:pt x="15602" y="-332"/>
                      <a:pt x="12953" y="997"/>
                    </a:cubicBezTo>
                    <a:lnTo>
                      <a:pt x="0" y="7498"/>
                    </a:ln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61" name="Google Shape;761;p2"/>
              <p:cNvGrpSpPr/>
              <p:nvPr/>
            </p:nvGrpSpPr>
            <p:grpSpPr>
              <a:xfrm>
                <a:off x="992063" y="2434116"/>
                <a:ext cx="538134" cy="368676"/>
                <a:chOff x="992063" y="2434116"/>
                <a:chExt cx="538134" cy="368676"/>
              </a:xfrm>
            </p:grpSpPr>
            <p:sp>
              <p:nvSpPr>
                <p:cNvPr id="762" name="Google Shape;762;p2"/>
                <p:cNvSpPr/>
                <p:nvPr/>
              </p:nvSpPr>
              <p:spPr>
                <a:xfrm>
                  <a:off x="1253740" y="2571641"/>
                  <a:ext cx="29221" cy="29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21" h="29973" extrusionOk="0">
                      <a:moveTo>
                        <a:pt x="21401" y="14334"/>
                      </a:moveTo>
                      <a:lnTo>
                        <a:pt x="15640" y="14334"/>
                      </a:lnTo>
                      <a:lnTo>
                        <a:pt x="15640" y="7820"/>
                      </a:lnTo>
                      <a:cubicBezTo>
                        <a:pt x="15640" y="3501"/>
                        <a:pt x="12139" y="0"/>
                        <a:pt x="7820" y="0"/>
                      </a:cubicBezTo>
                      <a:cubicBezTo>
                        <a:pt x="3501" y="0"/>
                        <a:pt x="0" y="3501"/>
                        <a:pt x="0" y="7820"/>
                      </a:cubicBezTo>
                      <a:lnTo>
                        <a:pt x="0" y="22154"/>
                      </a:lnTo>
                      <a:cubicBezTo>
                        <a:pt x="0" y="26473"/>
                        <a:pt x="3501" y="29974"/>
                        <a:pt x="7820" y="29974"/>
                      </a:cubicBezTo>
                      <a:lnTo>
                        <a:pt x="21401" y="29974"/>
                      </a:lnTo>
                      <a:cubicBezTo>
                        <a:pt x="25720" y="29974"/>
                        <a:pt x="29221" y="26473"/>
                        <a:pt x="29221" y="22154"/>
                      </a:cubicBezTo>
                      <a:cubicBezTo>
                        <a:pt x="29221" y="17835"/>
                        <a:pt x="25720" y="14334"/>
                        <a:pt x="21401" y="1433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763" name="Google Shape;763;p2"/>
                <p:cNvGrpSpPr/>
                <p:nvPr/>
              </p:nvGrpSpPr>
              <p:grpSpPr>
                <a:xfrm>
                  <a:off x="992063" y="2434116"/>
                  <a:ext cx="538134" cy="368676"/>
                  <a:chOff x="992063" y="2434116"/>
                  <a:chExt cx="538134" cy="368676"/>
                </a:xfrm>
              </p:grpSpPr>
              <p:sp>
                <p:nvSpPr>
                  <p:cNvPr id="764" name="Google Shape;764;p2"/>
                  <p:cNvSpPr/>
                  <p:nvPr/>
                </p:nvSpPr>
                <p:spPr>
                  <a:xfrm>
                    <a:off x="1205243" y="2468664"/>
                    <a:ext cx="112633" cy="422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633" h="42222" extrusionOk="0">
                        <a:moveTo>
                          <a:pt x="107168" y="23465"/>
                        </a:moveTo>
                        <a:lnTo>
                          <a:pt x="107167" y="23465"/>
                        </a:lnTo>
                        <a:lnTo>
                          <a:pt x="64032" y="1818"/>
                        </a:lnTo>
                        <a:cubicBezTo>
                          <a:pt x="59202" y="-607"/>
                          <a:pt x="53432" y="-606"/>
                          <a:pt x="48601" y="1818"/>
                        </a:cubicBezTo>
                        <a:lnTo>
                          <a:pt x="5465" y="23465"/>
                        </a:lnTo>
                        <a:cubicBezTo>
                          <a:pt x="1344" y="25535"/>
                          <a:pt x="-792" y="30114"/>
                          <a:pt x="271" y="34601"/>
                        </a:cubicBezTo>
                        <a:cubicBezTo>
                          <a:pt x="1334" y="39088"/>
                          <a:pt x="5298" y="42222"/>
                          <a:pt x="9909" y="42222"/>
                        </a:cubicBezTo>
                        <a:lnTo>
                          <a:pt x="102725" y="42222"/>
                        </a:lnTo>
                        <a:cubicBezTo>
                          <a:pt x="107336" y="42222"/>
                          <a:pt x="111300" y="39088"/>
                          <a:pt x="112363" y="34601"/>
                        </a:cubicBezTo>
                        <a:cubicBezTo>
                          <a:pt x="113425" y="30114"/>
                          <a:pt x="111290" y="25535"/>
                          <a:pt x="107168" y="23465"/>
                        </a:cubicBezTo>
                        <a:close/>
                        <a:moveTo>
                          <a:pt x="34119" y="26583"/>
                        </a:moveTo>
                        <a:lnTo>
                          <a:pt x="55614" y="15796"/>
                        </a:lnTo>
                        <a:cubicBezTo>
                          <a:pt x="56055" y="15575"/>
                          <a:pt x="56580" y="15576"/>
                          <a:pt x="57017" y="15796"/>
                        </a:cubicBezTo>
                        <a:lnTo>
                          <a:pt x="78512" y="2658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65" name="Google Shape;765;p2"/>
                  <p:cNvSpPr/>
                  <p:nvPr/>
                </p:nvSpPr>
                <p:spPr>
                  <a:xfrm>
                    <a:off x="992063" y="2434116"/>
                    <a:ext cx="538134" cy="3686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8134" h="368676" extrusionOk="0">
                        <a:moveTo>
                          <a:pt x="530295" y="213227"/>
                        </a:moveTo>
                        <a:lnTo>
                          <a:pt x="530295" y="169151"/>
                        </a:lnTo>
                        <a:cubicBezTo>
                          <a:pt x="530295" y="164717"/>
                          <a:pt x="528654" y="160442"/>
                          <a:pt x="525687" y="157148"/>
                        </a:cubicBezTo>
                        <a:lnTo>
                          <a:pt x="508537" y="138107"/>
                        </a:lnTo>
                        <a:cubicBezTo>
                          <a:pt x="503802" y="132850"/>
                          <a:pt x="497028" y="129834"/>
                          <a:pt x="489952" y="129834"/>
                        </a:cubicBezTo>
                        <a:lnTo>
                          <a:pt x="384918" y="129834"/>
                        </a:lnTo>
                        <a:lnTo>
                          <a:pt x="384918" y="106563"/>
                        </a:lnTo>
                        <a:lnTo>
                          <a:pt x="400209" y="106563"/>
                        </a:lnTo>
                        <a:cubicBezTo>
                          <a:pt x="407406" y="106563"/>
                          <a:pt x="413242" y="100728"/>
                          <a:pt x="413242" y="93530"/>
                        </a:cubicBezTo>
                        <a:lnTo>
                          <a:pt x="413242" y="79308"/>
                        </a:lnTo>
                        <a:cubicBezTo>
                          <a:pt x="413242" y="73157"/>
                          <a:pt x="409827" y="67623"/>
                          <a:pt x="404329" y="64863"/>
                        </a:cubicBezTo>
                        <a:lnTo>
                          <a:pt x="280019" y="2480"/>
                        </a:lnTo>
                        <a:cubicBezTo>
                          <a:pt x="273431" y="-826"/>
                          <a:pt x="265564" y="-827"/>
                          <a:pt x="258975" y="2480"/>
                        </a:cubicBezTo>
                        <a:lnTo>
                          <a:pt x="134664" y="64863"/>
                        </a:lnTo>
                        <a:cubicBezTo>
                          <a:pt x="129167" y="67622"/>
                          <a:pt x="125752" y="73157"/>
                          <a:pt x="125752" y="79308"/>
                        </a:cubicBezTo>
                        <a:lnTo>
                          <a:pt x="125752" y="93530"/>
                        </a:lnTo>
                        <a:cubicBezTo>
                          <a:pt x="125752" y="100728"/>
                          <a:pt x="131587" y="106563"/>
                          <a:pt x="138785" y="106563"/>
                        </a:cubicBezTo>
                        <a:lnTo>
                          <a:pt x="154076" y="106563"/>
                        </a:lnTo>
                        <a:lnTo>
                          <a:pt x="154076" y="129834"/>
                        </a:lnTo>
                        <a:lnTo>
                          <a:pt x="49040" y="129834"/>
                        </a:lnTo>
                        <a:cubicBezTo>
                          <a:pt x="41952" y="129834"/>
                          <a:pt x="35198" y="132841"/>
                          <a:pt x="30456" y="138107"/>
                        </a:cubicBezTo>
                        <a:lnTo>
                          <a:pt x="13305" y="157150"/>
                        </a:lnTo>
                        <a:cubicBezTo>
                          <a:pt x="10339" y="160443"/>
                          <a:pt x="8697" y="164719"/>
                          <a:pt x="8697" y="169151"/>
                        </a:cubicBezTo>
                        <a:lnTo>
                          <a:pt x="8697" y="212825"/>
                        </a:lnTo>
                        <a:cubicBezTo>
                          <a:pt x="3598" y="214941"/>
                          <a:pt x="0" y="219970"/>
                          <a:pt x="0" y="225826"/>
                        </a:cubicBezTo>
                        <a:lnTo>
                          <a:pt x="0" y="247219"/>
                        </a:lnTo>
                        <a:cubicBezTo>
                          <a:pt x="0" y="253076"/>
                          <a:pt x="3598" y="258105"/>
                          <a:pt x="8697" y="260222"/>
                        </a:cubicBezTo>
                        <a:lnTo>
                          <a:pt x="8697" y="350430"/>
                        </a:lnTo>
                        <a:cubicBezTo>
                          <a:pt x="8697" y="360508"/>
                          <a:pt x="16866" y="368677"/>
                          <a:pt x="26943" y="368677"/>
                        </a:cubicBezTo>
                        <a:lnTo>
                          <a:pt x="512049" y="368677"/>
                        </a:lnTo>
                        <a:cubicBezTo>
                          <a:pt x="522127" y="368677"/>
                          <a:pt x="530295" y="360508"/>
                          <a:pt x="530295" y="350430"/>
                        </a:cubicBezTo>
                        <a:lnTo>
                          <a:pt x="530295" y="330087"/>
                        </a:lnTo>
                        <a:cubicBezTo>
                          <a:pt x="530295" y="325805"/>
                          <a:pt x="526996" y="322071"/>
                          <a:pt x="522716" y="321943"/>
                        </a:cubicBezTo>
                        <a:cubicBezTo>
                          <a:pt x="518288" y="321811"/>
                          <a:pt x="514656" y="325360"/>
                          <a:pt x="514656" y="329759"/>
                        </a:cubicBezTo>
                        <a:lnTo>
                          <a:pt x="514656" y="350430"/>
                        </a:lnTo>
                        <a:cubicBezTo>
                          <a:pt x="514656" y="351870"/>
                          <a:pt x="513489" y="353037"/>
                          <a:pt x="512049" y="353037"/>
                        </a:cubicBezTo>
                        <a:lnTo>
                          <a:pt x="493465" y="353037"/>
                        </a:lnTo>
                        <a:lnTo>
                          <a:pt x="493465" y="307138"/>
                        </a:lnTo>
                        <a:cubicBezTo>
                          <a:pt x="493465" y="287559"/>
                          <a:pt x="477443" y="271120"/>
                          <a:pt x="457867" y="271453"/>
                        </a:cubicBezTo>
                        <a:cubicBezTo>
                          <a:pt x="438849" y="271777"/>
                          <a:pt x="423480" y="287347"/>
                          <a:pt x="423480" y="306440"/>
                        </a:cubicBezTo>
                        <a:lnTo>
                          <a:pt x="423480" y="353036"/>
                        </a:lnTo>
                        <a:lnTo>
                          <a:pt x="398977" y="353036"/>
                        </a:lnTo>
                        <a:lnTo>
                          <a:pt x="398977" y="307137"/>
                        </a:lnTo>
                        <a:cubicBezTo>
                          <a:pt x="398977" y="287558"/>
                          <a:pt x="382955" y="271119"/>
                          <a:pt x="363379" y="271452"/>
                        </a:cubicBezTo>
                        <a:cubicBezTo>
                          <a:pt x="344363" y="271776"/>
                          <a:pt x="328991" y="287346"/>
                          <a:pt x="328991" y="306439"/>
                        </a:cubicBezTo>
                        <a:lnTo>
                          <a:pt x="328991" y="353035"/>
                        </a:lnTo>
                        <a:lnTo>
                          <a:pt x="304488" y="353035"/>
                        </a:lnTo>
                        <a:lnTo>
                          <a:pt x="304488" y="307136"/>
                        </a:lnTo>
                        <a:cubicBezTo>
                          <a:pt x="304488" y="287557"/>
                          <a:pt x="288466" y="271118"/>
                          <a:pt x="268890" y="271451"/>
                        </a:cubicBezTo>
                        <a:cubicBezTo>
                          <a:pt x="249873" y="271775"/>
                          <a:pt x="234503" y="287345"/>
                          <a:pt x="234503" y="306438"/>
                        </a:cubicBezTo>
                        <a:lnTo>
                          <a:pt x="234503" y="353034"/>
                        </a:lnTo>
                        <a:lnTo>
                          <a:pt x="210000" y="353034"/>
                        </a:lnTo>
                        <a:lnTo>
                          <a:pt x="210000" y="307135"/>
                        </a:lnTo>
                        <a:cubicBezTo>
                          <a:pt x="210000" y="287556"/>
                          <a:pt x="193978" y="271117"/>
                          <a:pt x="174403" y="271451"/>
                        </a:cubicBezTo>
                        <a:cubicBezTo>
                          <a:pt x="155386" y="271776"/>
                          <a:pt x="140016" y="287346"/>
                          <a:pt x="140016" y="306438"/>
                        </a:cubicBezTo>
                        <a:lnTo>
                          <a:pt x="140016" y="353034"/>
                        </a:lnTo>
                        <a:lnTo>
                          <a:pt x="115513" y="353034"/>
                        </a:lnTo>
                        <a:lnTo>
                          <a:pt x="115513" y="307135"/>
                        </a:lnTo>
                        <a:cubicBezTo>
                          <a:pt x="115513" y="287556"/>
                          <a:pt x="99491" y="271117"/>
                          <a:pt x="79915" y="271450"/>
                        </a:cubicBezTo>
                        <a:cubicBezTo>
                          <a:pt x="60897" y="271775"/>
                          <a:pt x="45528" y="287345"/>
                          <a:pt x="45528" y="306437"/>
                        </a:cubicBezTo>
                        <a:lnTo>
                          <a:pt x="45528" y="353033"/>
                        </a:lnTo>
                        <a:lnTo>
                          <a:pt x="26943" y="353033"/>
                        </a:lnTo>
                        <a:cubicBezTo>
                          <a:pt x="25504" y="353033"/>
                          <a:pt x="24337" y="351866"/>
                          <a:pt x="24337" y="350426"/>
                        </a:cubicBezTo>
                        <a:lnTo>
                          <a:pt x="24337" y="261290"/>
                        </a:lnTo>
                        <a:lnTo>
                          <a:pt x="397602" y="261290"/>
                        </a:lnTo>
                        <a:cubicBezTo>
                          <a:pt x="401921" y="261290"/>
                          <a:pt x="405422" y="257789"/>
                          <a:pt x="405422" y="253471"/>
                        </a:cubicBezTo>
                        <a:cubicBezTo>
                          <a:pt x="405422" y="249152"/>
                          <a:pt x="401921" y="245651"/>
                          <a:pt x="397602" y="245651"/>
                        </a:cubicBezTo>
                        <a:lnTo>
                          <a:pt x="15640" y="245651"/>
                        </a:lnTo>
                        <a:lnTo>
                          <a:pt x="15640" y="227386"/>
                        </a:lnTo>
                        <a:lnTo>
                          <a:pt x="188029" y="227386"/>
                        </a:lnTo>
                        <a:cubicBezTo>
                          <a:pt x="192311" y="227386"/>
                          <a:pt x="196045" y="224087"/>
                          <a:pt x="196173" y="219807"/>
                        </a:cubicBezTo>
                        <a:cubicBezTo>
                          <a:pt x="196305" y="215379"/>
                          <a:pt x="192755" y="211746"/>
                          <a:pt x="188357" y="211746"/>
                        </a:cubicBezTo>
                        <a:lnTo>
                          <a:pt x="169714" y="211746"/>
                        </a:lnTo>
                        <a:lnTo>
                          <a:pt x="169714" y="106563"/>
                        </a:lnTo>
                        <a:lnTo>
                          <a:pt x="248540" y="106563"/>
                        </a:lnTo>
                        <a:cubicBezTo>
                          <a:pt x="227388" y="114939"/>
                          <a:pt x="212381" y="135583"/>
                          <a:pt x="212381" y="159678"/>
                        </a:cubicBezTo>
                        <a:cubicBezTo>
                          <a:pt x="212381" y="182828"/>
                          <a:pt x="226234" y="202790"/>
                          <a:pt x="246078" y="211751"/>
                        </a:cubicBezTo>
                        <a:lnTo>
                          <a:pt x="227964" y="211751"/>
                        </a:lnTo>
                        <a:cubicBezTo>
                          <a:pt x="223682" y="211751"/>
                          <a:pt x="219949" y="215050"/>
                          <a:pt x="219820" y="219330"/>
                        </a:cubicBezTo>
                        <a:cubicBezTo>
                          <a:pt x="219688" y="223758"/>
                          <a:pt x="223238" y="227390"/>
                          <a:pt x="227636" y="227390"/>
                        </a:cubicBezTo>
                        <a:lnTo>
                          <a:pt x="522494" y="227390"/>
                        </a:lnTo>
                        <a:lnTo>
                          <a:pt x="522494" y="245655"/>
                        </a:lnTo>
                        <a:lnTo>
                          <a:pt x="435792" y="245655"/>
                        </a:lnTo>
                        <a:cubicBezTo>
                          <a:pt x="431473" y="245655"/>
                          <a:pt x="427972" y="249156"/>
                          <a:pt x="427972" y="253475"/>
                        </a:cubicBezTo>
                        <a:cubicBezTo>
                          <a:pt x="427972" y="257794"/>
                          <a:pt x="431473" y="261295"/>
                          <a:pt x="435792" y="261295"/>
                        </a:cubicBezTo>
                        <a:lnTo>
                          <a:pt x="514656" y="261295"/>
                        </a:lnTo>
                        <a:lnTo>
                          <a:pt x="514656" y="292065"/>
                        </a:lnTo>
                        <a:cubicBezTo>
                          <a:pt x="514656" y="296347"/>
                          <a:pt x="517955" y="300080"/>
                          <a:pt x="522235" y="300210"/>
                        </a:cubicBezTo>
                        <a:cubicBezTo>
                          <a:pt x="526663" y="300342"/>
                          <a:pt x="530295" y="296792"/>
                          <a:pt x="530295" y="292394"/>
                        </a:cubicBezTo>
                        <a:lnTo>
                          <a:pt x="530295" y="259819"/>
                        </a:lnTo>
                        <a:cubicBezTo>
                          <a:pt x="534933" y="257514"/>
                          <a:pt x="538134" y="252739"/>
                          <a:pt x="538134" y="247220"/>
                        </a:cubicBezTo>
                        <a:lnTo>
                          <a:pt x="538134" y="225827"/>
                        </a:lnTo>
                        <a:cubicBezTo>
                          <a:pt x="538134" y="220306"/>
                          <a:pt x="534933" y="215532"/>
                          <a:pt x="530295" y="213227"/>
                        </a:cubicBezTo>
                        <a:close/>
                        <a:moveTo>
                          <a:pt x="439119" y="306441"/>
                        </a:moveTo>
                        <a:cubicBezTo>
                          <a:pt x="439119" y="295770"/>
                          <a:pt x="447801" y="287088"/>
                          <a:pt x="458472" y="287088"/>
                        </a:cubicBezTo>
                        <a:cubicBezTo>
                          <a:pt x="469144" y="287088"/>
                          <a:pt x="477825" y="295770"/>
                          <a:pt x="477825" y="306441"/>
                        </a:cubicBezTo>
                        <a:lnTo>
                          <a:pt x="477825" y="353037"/>
                        </a:lnTo>
                        <a:lnTo>
                          <a:pt x="439118" y="353037"/>
                        </a:lnTo>
                        <a:lnTo>
                          <a:pt x="439118" y="306441"/>
                        </a:lnTo>
                        <a:close/>
                        <a:moveTo>
                          <a:pt x="344632" y="306441"/>
                        </a:moveTo>
                        <a:cubicBezTo>
                          <a:pt x="344632" y="295770"/>
                          <a:pt x="353313" y="287088"/>
                          <a:pt x="363985" y="287088"/>
                        </a:cubicBezTo>
                        <a:cubicBezTo>
                          <a:pt x="374656" y="287088"/>
                          <a:pt x="383337" y="295770"/>
                          <a:pt x="383337" y="306441"/>
                        </a:cubicBezTo>
                        <a:lnTo>
                          <a:pt x="383337" y="353037"/>
                        </a:lnTo>
                        <a:lnTo>
                          <a:pt x="344632" y="353037"/>
                        </a:lnTo>
                        <a:close/>
                        <a:moveTo>
                          <a:pt x="250143" y="306441"/>
                        </a:moveTo>
                        <a:cubicBezTo>
                          <a:pt x="250143" y="295770"/>
                          <a:pt x="258825" y="287088"/>
                          <a:pt x="269496" y="287088"/>
                        </a:cubicBezTo>
                        <a:cubicBezTo>
                          <a:pt x="280167" y="287088"/>
                          <a:pt x="288849" y="295770"/>
                          <a:pt x="288849" y="306441"/>
                        </a:cubicBezTo>
                        <a:lnTo>
                          <a:pt x="288849" y="353037"/>
                        </a:lnTo>
                        <a:lnTo>
                          <a:pt x="250142" y="353037"/>
                        </a:lnTo>
                        <a:lnTo>
                          <a:pt x="250142" y="306441"/>
                        </a:lnTo>
                        <a:close/>
                        <a:moveTo>
                          <a:pt x="155655" y="306441"/>
                        </a:moveTo>
                        <a:cubicBezTo>
                          <a:pt x="155655" y="295770"/>
                          <a:pt x="164337" y="287088"/>
                          <a:pt x="175008" y="287088"/>
                        </a:cubicBezTo>
                        <a:cubicBezTo>
                          <a:pt x="185679" y="287088"/>
                          <a:pt x="194361" y="295770"/>
                          <a:pt x="194361" y="306441"/>
                        </a:cubicBezTo>
                        <a:lnTo>
                          <a:pt x="194361" y="353037"/>
                        </a:lnTo>
                        <a:lnTo>
                          <a:pt x="155655" y="353037"/>
                        </a:lnTo>
                        <a:close/>
                        <a:moveTo>
                          <a:pt x="61168" y="306441"/>
                        </a:moveTo>
                        <a:cubicBezTo>
                          <a:pt x="61168" y="295770"/>
                          <a:pt x="69849" y="287088"/>
                          <a:pt x="80520" y="287088"/>
                        </a:cubicBezTo>
                        <a:cubicBezTo>
                          <a:pt x="91192" y="287088"/>
                          <a:pt x="99873" y="295770"/>
                          <a:pt x="99873" y="306441"/>
                        </a:cubicBezTo>
                        <a:lnTo>
                          <a:pt x="99873" y="353037"/>
                        </a:lnTo>
                        <a:lnTo>
                          <a:pt x="61168" y="353037"/>
                        </a:lnTo>
                        <a:close/>
                        <a:moveTo>
                          <a:pt x="96869" y="145474"/>
                        </a:moveTo>
                        <a:lnTo>
                          <a:pt x="117919" y="145474"/>
                        </a:lnTo>
                        <a:lnTo>
                          <a:pt x="117919" y="179956"/>
                        </a:lnTo>
                        <a:lnTo>
                          <a:pt x="96869" y="179956"/>
                        </a:lnTo>
                        <a:close/>
                        <a:moveTo>
                          <a:pt x="60720" y="145474"/>
                        </a:moveTo>
                        <a:lnTo>
                          <a:pt x="81104" y="145474"/>
                        </a:lnTo>
                        <a:lnTo>
                          <a:pt x="81104" y="179956"/>
                        </a:lnTo>
                        <a:lnTo>
                          <a:pt x="60720" y="179956"/>
                        </a:lnTo>
                        <a:close/>
                        <a:moveTo>
                          <a:pt x="24337" y="169150"/>
                        </a:moveTo>
                        <a:cubicBezTo>
                          <a:pt x="24337" y="168582"/>
                          <a:pt x="24546" y="168038"/>
                          <a:pt x="24927" y="167615"/>
                        </a:cubicBezTo>
                        <a:lnTo>
                          <a:pt x="42077" y="148573"/>
                        </a:lnTo>
                        <a:cubicBezTo>
                          <a:pt x="42894" y="147666"/>
                          <a:pt x="43878" y="146948"/>
                          <a:pt x="44954" y="146425"/>
                        </a:cubicBezTo>
                        <a:lnTo>
                          <a:pt x="44954" y="179954"/>
                        </a:lnTo>
                        <a:lnTo>
                          <a:pt x="24337" y="179954"/>
                        </a:lnTo>
                        <a:close/>
                        <a:moveTo>
                          <a:pt x="154074" y="211751"/>
                        </a:moveTo>
                        <a:lnTo>
                          <a:pt x="24337" y="211751"/>
                        </a:lnTo>
                        <a:lnTo>
                          <a:pt x="24337" y="195595"/>
                        </a:lnTo>
                        <a:lnTo>
                          <a:pt x="154074" y="195595"/>
                        </a:lnTo>
                        <a:close/>
                        <a:moveTo>
                          <a:pt x="154074" y="179956"/>
                        </a:moveTo>
                        <a:lnTo>
                          <a:pt x="133684" y="179956"/>
                        </a:lnTo>
                        <a:lnTo>
                          <a:pt x="133684" y="145474"/>
                        </a:lnTo>
                        <a:lnTo>
                          <a:pt x="154074" y="145474"/>
                        </a:lnTo>
                        <a:close/>
                        <a:moveTo>
                          <a:pt x="456365" y="145474"/>
                        </a:moveTo>
                        <a:lnTo>
                          <a:pt x="477414" y="145474"/>
                        </a:lnTo>
                        <a:lnTo>
                          <a:pt x="477414" y="179956"/>
                        </a:lnTo>
                        <a:lnTo>
                          <a:pt x="456365" y="179956"/>
                        </a:lnTo>
                        <a:close/>
                        <a:moveTo>
                          <a:pt x="419550" y="145474"/>
                        </a:moveTo>
                        <a:lnTo>
                          <a:pt x="440599" y="145474"/>
                        </a:lnTo>
                        <a:lnTo>
                          <a:pt x="440599" y="179956"/>
                        </a:lnTo>
                        <a:lnTo>
                          <a:pt x="419550" y="179956"/>
                        </a:lnTo>
                        <a:close/>
                        <a:moveTo>
                          <a:pt x="403784" y="145474"/>
                        </a:moveTo>
                        <a:lnTo>
                          <a:pt x="403784" y="179956"/>
                        </a:lnTo>
                        <a:lnTo>
                          <a:pt x="384918" y="179956"/>
                        </a:lnTo>
                        <a:lnTo>
                          <a:pt x="384918" y="145474"/>
                        </a:lnTo>
                        <a:close/>
                        <a:moveTo>
                          <a:pt x="141391" y="90924"/>
                        </a:moveTo>
                        <a:lnTo>
                          <a:pt x="141391" y="79308"/>
                        </a:lnTo>
                        <a:cubicBezTo>
                          <a:pt x="141391" y="79109"/>
                          <a:pt x="141501" y="78930"/>
                          <a:pt x="141679" y="78841"/>
                        </a:cubicBezTo>
                        <a:lnTo>
                          <a:pt x="265989" y="16457"/>
                        </a:lnTo>
                        <a:cubicBezTo>
                          <a:pt x="268184" y="15355"/>
                          <a:pt x="270808" y="15355"/>
                          <a:pt x="273004" y="16457"/>
                        </a:cubicBezTo>
                        <a:lnTo>
                          <a:pt x="397314" y="78841"/>
                        </a:lnTo>
                        <a:cubicBezTo>
                          <a:pt x="397492" y="78930"/>
                          <a:pt x="397602" y="79109"/>
                          <a:pt x="397602" y="79308"/>
                        </a:cubicBezTo>
                        <a:lnTo>
                          <a:pt x="397602" y="90924"/>
                        </a:lnTo>
                        <a:close/>
                        <a:moveTo>
                          <a:pt x="228021" y="159679"/>
                        </a:moveTo>
                        <a:cubicBezTo>
                          <a:pt x="228021" y="136809"/>
                          <a:pt x="246626" y="118204"/>
                          <a:pt x="269496" y="118204"/>
                        </a:cubicBezTo>
                        <a:cubicBezTo>
                          <a:pt x="292365" y="118204"/>
                          <a:pt x="310971" y="136809"/>
                          <a:pt x="310971" y="159679"/>
                        </a:cubicBezTo>
                        <a:cubicBezTo>
                          <a:pt x="310971" y="182548"/>
                          <a:pt x="292365" y="201154"/>
                          <a:pt x="269496" y="201154"/>
                        </a:cubicBezTo>
                        <a:cubicBezTo>
                          <a:pt x="246627" y="201154"/>
                          <a:pt x="228021" y="182548"/>
                          <a:pt x="228021" y="159679"/>
                        </a:cubicBezTo>
                        <a:close/>
                        <a:moveTo>
                          <a:pt x="369279" y="211751"/>
                        </a:moveTo>
                        <a:lnTo>
                          <a:pt x="292915" y="211751"/>
                        </a:lnTo>
                        <a:cubicBezTo>
                          <a:pt x="312759" y="202790"/>
                          <a:pt x="326612" y="182828"/>
                          <a:pt x="326612" y="159678"/>
                        </a:cubicBezTo>
                        <a:cubicBezTo>
                          <a:pt x="326612" y="135582"/>
                          <a:pt x="311605" y="114938"/>
                          <a:pt x="290453" y="106563"/>
                        </a:cubicBezTo>
                        <a:lnTo>
                          <a:pt x="369279" y="106563"/>
                        </a:lnTo>
                        <a:close/>
                        <a:moveTo>
                          <a:pt x="514656" y="211751"/>
                        </a:moveTo>
                        <a:lnTo>
                          <a:pt x="384918" y="211751"/>
                        </a:lnTo>
                        <a:lnTo>
                          <a:pt x="384918" y="195595"/>
                        </a:lnTo>
                        <a:lnTo>
                          <a:pt x="514656" y="195595"/>
                        </a:lnTo>
                        <a:close/>
                        <a:moveTo>
                          <a:pt x="514656" y="179956"/>
                        </a:moveTo>
                        <a:lnTo>
                          <a:pt x="493181" y="179956"/>
                        </a:lnTo>
                        <a:lnTo>
                          <a:pt x="493181" y="146061"/>
                        </a:lnTo>
                        <a:cubicBezTo>
                          <a:pt x="494597" y="146583"/>
                          <a:pt x="495887" y="147431"/>
                          <a:pt x="496916" y="148575"/>
                        </a:cubicBezTo>
                        <a:lnTo>
                          <a:pt x="514067" y="167616"/>
                        </a:lnTo>
                        <a:cubicBezTo>
                          <a:pt x="514448" y="168038"/>
                          <a:pt x="514657" y="168583"/>
                          <a:pt x="514657" y="169151"/>
                        </a:cubicBezTo>
                        <a:lnTo>
                          <a:pt x="514657" y="17995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  <p:grpSp>
        <p:nvGrpSpPr>
          <p:cNvPr id="766" name="Google Shape;766;p2"/>
          <p:cNvGrpSpPr/>
          <p:nvPr/>
        </p:nvGrpSpPr>
        <p:grpSpPr>
          <a:xfrm>
            <a:off x="-812316" y="2996807"/>
            <a:ext cx="896786" cy="896786"/>
            <a:chOff x="-812316" y="2996807"/>
            <a:chExt cx="896786" cy="896786"/>
          </a:xfrm>
        </p:grpSpPr>
        <p:sp>
          <p:nvSpPr>
            <p:cNvPr id="767" name="Google Shape;767;p2"/>
            <p:cNvSpPr/>
            <p:nvPr/>
          </p:nvSpPr>
          <p:spPr>
            <a:xfrm>
              <a:off x="-812316" y="2996807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-726564" y="3071718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69" name="Google Shape;769;p2"/>
            <p:cNvGrpSpPr/>
            <p:nvPr/>
          </p:nvGrpSpPr>
          <p:grpSpPr>
            <a:xfrm>
              <a:off x="-584419" y="3192970"/>
              <a:ext cx="479778" cy="493818"/>
              <a:chOff x="1038576" y="3298462"/>
              <a:chExt cx="479778" cy="493818"/>
            </a:xfrm>
          </p:grpSpPr>
          <p:grpSp>
            <p:nvGrpSpPr>
              <p:cNvPr id="770" name="Google Shape;770;p2"/>
              <p:cNvGrpSpPr/>
              <p:nvPr/>
            </p:nvGrpSpPr>
            <p:grpSpPr>
              <a:xfrm>
                <a:off x="1040708" y="3298462"/>
                <a:ext cx="477646" cy="492855"/>
                <a:chOff x="1040708" y="3298462"/>
                <a:chExt cx="477646" cy="492855"/>
              </a:xfrm>
            </p:grpSpPr>
            <p:sp>
              <p:nvSpPr>
                <p:cNvPr id="771" name="Google Shape;771;p2"/>
                <p:cNvSpPr/>
                <p:nvPr/>
              </p:nvSpPr>
              <p:spPr>
                <a:xfrm>
                  <a:off x="1107898" y="3298462"/>
                  <a:ext cx="328249" cy="4928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249" h="492855" extrusionOk="0">
                      <a:moveTo>
                        <a:pt x="265006" y="102710"/>
                      </a:moveTo>
                      <a:lnTo>
                        <a:pt x="184243" y="51403"/>
                      </a:lnTo>
                      <a:lnTo>
                        <a:pt x="103481" y="0"/>
                      </a:lnTo>
                      <a:lnTo>
                        <a:pt x="64399" y="19156"/>
                      </a:lnTo>
                      <a:lnTo>
                        <a:pt x="64110" y="19541"/>
                      </a:lnTo>
                      <a:lnTo>
                        <a:pt x="63532" y="19156"/>
                      </a:lnTo>
                      <a:lnTo>
                        <a:pt x="0" y="59008"/>
                      </a:lnTo>
                      <a:cubicBezTo>
                        <a:pt x="1636" y="175580"/>
                        <a:pt x="42355" y="356743"/>
                        <a:pt x="144103" y="492856"/>
                      </a:cubicBezTo>
                      <a:cubicBezTo>
                        <a:pt x="166146" y="491508"/>
                        <a:pt x="187324" y="483711"/>
                        <a:pt x="204940" y="470427"/>
                      </a:cubicBezTo>
                      <a:cubicBezTo>
                        <a:pt x="290997" y="448672"/>
                        <a:pt x="326325" y="330849"/>
                        <a:pt x="328057" y="224962"/>
                      </a:cubicBezTo>
                      <a:cubicBezTo>
                        <a:pt x="328154" y="224288"/>
                        <a:pt x="328154" y="223710"/>
                        <a:pt x="328154" y="223037"/>
                      </a:cubicBezTo>
                      <a:lnTo>
                        <a:pt x="328250" y="223133"/>
                      </a:lnTo>
                      <a:lnTo>
                        <a:pt x="265006" y="102710"/>
                      </a:lnTo>
                      <a:close/>
                    </a:path>
                  </a:pathLst>
                </a:custGeom>
                <a:solidFill>
                  <a:srgbClr val="F1D3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2" name="Google Shape;772;p2"/>
                <p:cNvSpPr/>
                <p:nvPr/>
              </p:nvSpPr>
              <p:spPr>
                <a:xfrm>
                  <a:off x="1107898" y="3317714"/>
                  <a:ext cx="288494" cy="4736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494" h="473603" extrusionOk="0">
                      <a:moveTo>
                        <a:pt x="288494" y="223037"/>
                      </a:moveTo>
                      <a:lnTo>
                        <a:pt x="288302" y="222940"/>
                      </a:lnTo>
                      <a:cubicBezTo>
                        <a:pt x="287146" y="311212"/>
                        <a:pt x="262696" y="408050"/>
                        <a:pt x="205036" y="451175"/>
                      </a:cubicBezTo>
                      <a:cubicBezTo>
                        <a:pt x="187420" y="464459"/>
                        <a:pt x="166243" y="472256"/>
                        <a:pt x="144199" y="473604"/>
                      </a:cubicBezTo>
                      <a:cubicBezTo>
                        <a:pt x="42355" y="337587"/>
                        <a:pt x="1636" y="156328"/>
                        <a:pt x="0" y="39756"/>
                      </a:cubicBezTo>
                      <a:lnTo>
                        <a:pt x="63532" y="0"/>
                      </a:lnTo>
                      <a:lnTo>
                        <a:pt x="64110" y="385"/>
                      </a:lnTo>
                      <a:lnTo>
                        <a:pt x="144295" y="51307"/>
                      </a:lnTo>
                      <a:lnTo>
                        <a:pt x="225058" y="102614"/>
                      </a:lnTo>
                      <a:lnTo>
                        <a:pt x="288494" y="223037"/>
                      </a:lnTo>
                      <a:close/>
                    </a:path>
                  </a:pathLst>
                </a:custGeom>
                <a:solidFill>
                  <a:srgbClr val="F6E2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3" name="Google Shape;773;p2"/>
                <p:cNvSpPr/>
                <p:nvPr/>
              </p:nvSpPr>
              <p:spPr>
                <a:xfrm>
                  <a:off x="1332956" y="3401172"/>
                  <a:ext cx="103288" cy="139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288" h="139674" extrusionOk="0">
                      <a:moveTo>
                        <a:pt x="103288" y="120422"/>
                      </a:moveTo>
                      <a:lnTo>
                        <a:pt x="103192" y="120326"/>
                      </a:lnTo>
                      <a:cubicBezTo>
                        <a:pt x="103192" y="121000"/>
                        <a:pt x="103192" y="121578"/>
                        <a:pt x="103095" y="122251"/>
                      </a:cubicBezTo>
                      <a:lnTo>
                        <a:pt x="63436" y="139675"/>
                      </a:lnTo>
                      <a:lnTo>
                        <a:pt x="0" y="19156"/>
                      </a:lnTo>
                      <a:lnTo>
                        <a:pt x="39948" y="0"/>
                      </a:lnTo>
                      <a:lnTo>
                        <a:pt x="103288" y="120422"/>
                      </a:lnTo>
                      <a:close/>
                    </a:path>
                  </a:pathLst>
                </a:custGeom>
                <a:solidFill>
                  <a:srgbClr val="EC913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4" name="Google Shape;774;p2"/>
                <p:cNvSpPr/>
                <p:nvPr/>
              </p:nvSpPr>
              <p:spPr>
                <a:xfrm>
                  <a:off x="1312934" y="3523424"/>
                  <a:ext cx="123117" cy="245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117" h="245465" extrusionOk="0">
                      <a:moveTo>
                        <a:pt x="123118" y="0"/>
                      </a:moveTo>
                      <a:cubicBezTo>
                        <a:pt x="121385" y="105983"/>
                        <a:pt x="86057" y="223710"/>
                        <a:pt x="0" y="245465"/>
                      </a:cubicBezTo>
                      <a:cubicBezTo>
                        <a:pt x="57660" y="202340"/>
                        <a:pt x="82014" y="105502"/>
                        <a:pt x="83266" y="17231"/>
                      </a:cubicBezTo>
                      <a:lnTo>
                        <a:pt x="83458" y="17327"/>
                      </a:lnTo>
                      <a:lnTo>
                        <a:pt x="123118" y="0"/>
                      </a:lnTo>
                      <a:close/>
                    </a:path>
                  </a:pathLst>
                </a:custGeom>
                <a:solidFill>
                  <a:srgbClr val="DC6C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5" name="Google Shape;775;p2"/>
                <p:cNvSpPr/>
                <p:nvPr/>
              </p:nvSpPr>
              <p:spPr>
                <a:xfrm>
                  <a:off x="1134947" y="3348325"/>
                  <a:ext cx="234491" cy="4153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491" h="415365" extrusionOk="0">
                      <a:moveTo>
                        <a:pt x="129567" y="415366"/>
                      </a:moveTo>
                      <a:cubicBezTo>
                        <a:pt x="40141" y="288687"/>
                        <a:pt x="4235" y="129278"/>
                        <a:pt x="0" y="22814"/>
                      </a:cubicBezTo>
                      <a:lnTo>
                        <a:pt x="36387" y="0"/>
                      </a:lnTo>
                      <a:lnTo>
                        <a:pt x="177409" y="89619"/>
                      </a:lnTo>
                      <a:lnTo>
                        <a:pt x="234492" y="198009"/>
                      </a:lnTo>
                      <a:cubicBezTo>
                        <a:pt x="231893" y="297928"/>
                        <a:pt x="198683" y="398905"/>
                        <a:pt x="129567" y="415366"/>
                      </a:cubicBezTo>
                      <a:close/>
                    </a:path>
                  </a:pathLst>
                </a:custGeom>
                <a:solidFill>
                  <a:srgbClr val="4A80A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6" name="Google Shape;776;p2"/>
                <p:cNvSpPr/>
                <p:nvPr/>
              </p:nvSpPr>
              <p:spPr>
                <a:xfrm>
                  <a:off x="1040708" y="3420258"/>
                  <a:ext cx="477646" cy="327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646" h="327754" extrusionOk="0">
                      <a:moveTo>
                        <a:pt x="477454" y="222144"/>
                      </a:moveTo>
                      <a:lnTo>
                        <a:pt x="476588" y="221855"/>
                      </a:lnTo>
                      <a:cubicBezTo>
                        <a:pt x="454159" y="215694"/>
                        <a:pt x="432597" y="206550"/>
                        <a:pt x="412671" y="194517"/>
                      </a:cubicBezTo>
                      <a:lnTo>
                        <a:pt x="412574" y="194517"/>
                      </a:lnTo>
                      <a:lnTo>
                        <a:pt x="372049" y="212325"/>
                      </a:lnTo>
                      <a:cubicBezTo>
                        <a:pt x="363770" y="217620"/>
                        <a:pt x="353855" y="219834"/>
                        <a:pt x="344133" y="218678"/>
                      </a:cubicBezTo>
                      <a:cubicBezTo>
                        <a:pt x="320741" y="217235"/>
                        <a:pt x="282622" y="202025"/>
                        <a:pt x="229582" y="140996"/>
                      </a:cubicBezTo>
                      <a:cubicBezTo>
                        <a:pt x="168264" y="70437"/>
                        <a:pt x="111085" y="52051"/>
                        <a:pt x="78164" y="47912"/>
                      </a:cubicBezTo>
                      <a:cubicBezTo>
                        <a:pt x="77394" y="43099"/>
                        <a:pt x="76527" y="38382"/>
                        <a:pt x="75854" y="33761"/>
                      </a:cubicBezTo>
                      <a:cubicBezTo>
                        <a:pt x="74698" y="26638"/>
                        <a:pt x="73736" y="19611"/>
                        <a:pt x="72870" y="12776"/>
                      </a:cubicBezTo>
                      <a:cubicBezTo>
                        <a:pt x="37060" y="-8594"/>
                        <a:pt x="21081" y="3728"/>
                        <a:pt x="866" y="1899"/>
                      </a:cubicBezTo>
                      <a:lnTo>
                        <a:pt x="0" y="1803"/>
                      </a:lnTo>
                      <a:lnTo>
                        <a:pt x="40045" y="56864"/>
                      </a:lnTo>
                      <a:cubicBezTo>
                        <a:pt x="33210" y="67260"/>
                        <a:pt x="29745" y="79581"/>
                        <a:pt x="30226" y="92095"/>
                      </a:cubicBezTo>
                      <a:cubicBezTo>
                        <a:pt x="30418" y="107978"/>
                        <a:pt x="34173" y="123573"/>
                        <a:pt x="41007" y="137819"/>
                      </a:cubicBezTo>
                      <a:lnTo>
                        <a:pt x="49189" y="156686"/>
                      </a:lnTo>
                      <a:cubicBezTo>
                        <a:pt x="49286" y="156590"/>
                        <a:pt x="71907" y="152258"/>
                        <a:pt x="106753" y="163040"/>
                      </a:cubicBezTo>
                      <a:cubicBezTo>
                        <a:pt x="139675" y="173243"/>
                        <a:pt x="183473" y="196827"/>
                        <a:pt x="229679" y="249867"/>
                      </a:cubicBezTo>
                      <a:cubicBezTo>
                        <a:pt x="259231" y="283943"/>
                        <a:pt x="284162" y="303677"/>
                        <a:pt x="304473" y="314747"/>
                      </a:cubicBezTo>
                      <a:cubicBezTo>
                        <a:pt x="349523" y="339390"/>
                        <a:pt x="371952" y="321485"/>
                        <a:pt x="372145" y="321293"/>
                      </a:cubicBezTo>
                      <a:cubicBezTo>
                        <a:pt x="372434" y="321100"/>
                        <a:pt x="372819" y="320908"/>
                        <a:pt x="373107" y="320715"/>
                      </a:cubicBezTo>
                      <a:lnTo>
                        <a:pt x="376669" y="318212"/>
                      </a:lnTo>
                      <a:lnTo>
                        <a:pt x="414211" y="292414"/>
                      </a:lnTo>
                      <a:cubicBezTo>
                        <a:pt x="433656" y="304351"/>
                        <a:pt x="454737" y="313303"/>
                        <a:pt x="476780" y="319079"/>
                      </a:cubicBezTo>
                      <a:lnTo>
                        <a:pt x="477647" y="319367"/>
                      </a:lnTo>
                      <a:lnTo>
                        <a:pt x="443570" y="260841"/>
                      </a:lnTo>
                      <a:lnTo>
                        <a:pt x="477454" y="222144"/>
                      </a:lnTo>
                      <a:close/>
                    </a:path>
                  </a:pathLst>
                </a:custGeom>
                <a:solidFill>
                  <a:srgbClr val="DD636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7" name="Google Shape;777;p2"/>
                <p:cNvSpPr/>
                <p:nvPr/>
              </p:nvSpPr>
              <p:spPr>
                <a:xfrm>
                  <a:off x="1070793" y="3466893"/>
                  <a:ext cx="360986" cy="2810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986" h="281023" extrusionOk="0">
                      <a:moveTo>
                        <a:pt x="346487" y="271481"/>
                      </a:moveTo>
                      <a:lnTo>
                        <a:pt x="342926" y="273984"/>
                      </a:lnTo>
                      <a:cubicBezTo>
                        <a:pt x="342637" y="274176"/>
                        <a:pt x="342348" y="274369"/>
                        <a:pt x="341963" y="274561"/>
                      </a:cubicBezTo>
                      <a:cubicBezTo>
                        <a:pt x="341770" y="274754"/>
                        <a:pt x="319342" y="292659"/>
                        <a:pt x="274292" y="268016"/>
                      </a:cubicBezTo>
                      <a:cubicBezTo>
                        <a:pt x="253981" y="256946"/>
                        <a:pt x="229049" y="237212"/>
                        <a:pt x="199497" y="203136"/>
                      </a:cubicBezTo>
                      <a:cubicBezTo>
                        <a:pt x="153388" y="150096"/>
                        <a:pt x="109493" y="126512"/>
                        <a:pt x="76572" y="116308"/>
                      </a:cubicBezTo>
                      <a:cubicBezTo>
                        <a:pt x="41725" y="105527"/>
                        <a:pt x="19200" y="109763"/>
                        <a:pt x="19008" y="109955"/>
                      </a:cubicBezTo>
                      <a:lnTo>
                        <a:pt x="10825" y="91088"/>
                      </a:lnTo>
                      <a:cubicBezTo>
                        <a:pt x="3991" y="76841"/>
                        <a:pt x="237" y="61151"/>
                        <a:pt x="44" y="45364"/>
                      </a:cubicBezTo>
                      <a:cubicBezTo>
                        <a:pt x="-437" y="32850"/>
                        <a:pt x="3028" y="20529"/>
                        <a:pt x="9863" y="10133"/>
                      </a:cubicBezTo>
                      <a:lnTo>
                        <a:pt x="19008" y="988"/>
                      </a:lnTo>
                      <a:cubicBezTo>
                        <a:pt x="28634" y="-360"/>
                        <a:pt x="38452" y="-360"/>
                        <a:pt x="48078" y="1180"/>
                      </a:cubicBezTo>
                      <a:cubicBezTo>
                        <a:pt x="81000" y="5223"/>
                        <a:pt x="138179" y="23705"/>
                        <a:pt x="199497" y="94265"/>
                      </a:cubicBezTo>
                      <a:cubicBezTo>
                        <a:pt x="252537" y="155294"/>
                        <a:pt x="290656" y="170503"/>
                        <a:pt x="314047" y="171947"/>
                      </a:cubicBezTo>
                      <a:cubicBezTo>
                        <a:pt x="323770" y="173102"/>
                        <a:pt x="333685" y="170888"/>
                        <a:pt x="341963" y="165594"/>
                      </a:cubicBezTo>
                      <a:lnTo>
                        <a:pt x="350145" y="184461"/>
                      </a:lnTo>
                      <a:cubicBezTo>
                        <a:pt x="365836" y="221233"/>
                        <a:pt x="364392" y="256561"/>
                        <a:pt x="346487" y="271481"/>
                      </a:cubicBezTo>
                      <a:close/>
                    </a:path>
                  </a:pathLst>
                </a:custGeom>
                <a:solidFill>
                  <a:srgbClr val="DD636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8" name="Google Shape;778;p2"/>
                <p:cNvSpPr/>
                <p:nvPr/>
              </p:nvSpPr>
              <p:spPr>
                <a:xfrm>
                  <a:off x="1412756" y="3614583"/>
                  <a:ext cx="42258" cy="123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58" h="123695" extrusionOk="0">
                      <a:moveTo>
                        <a:pt x="42259" y="97801"/>
                      </a:moveTo>
                      <a:lnTo>
                        <a:pt x="41970" y="97897"/>
                      </a:lnTo>
                      <a:lnTo>
                        <a:pt x="4428" y="123695"/>
                      </a:lnTo>
                      <a:cubicBezTo>
                        <a:pt x="22333" y="108679"/>
                        <a:pt x="23776" y="73447"/>
                        <a:pt x="8182" y="36675"/>
                      </a:cubicBezTo>
                      <a:lnTo>
                        <a:pt x="0" y="17808"/>
                      </a:lnTo>
                      <a:lnTo>
                        <a:pt x="40526" y="0"/>
                      </a:lnTo>
                      <a:lnTo>
                        <a:pt x="40622" y="0"/>
                      </a:lnTo>
                      <a:lnTo>
                        <a:pt x="42259" y="97801"/>
                      </a:ln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779" name="Google Shape;779;p2"/>
              <p:cNvSpPr/>
              <p:nvPr/>
            </p:nvSpPr>
            <p:spPr>
              <a:xfrm>
                <a:off x="1173163" y="3417633"/>
                <a:ext cx="12901" cy="56505"/>
              </a:xfrm>
              <a:custGeom>
                <a:avLst/>
                <a:gdLst/>
                <a:ahLst/>
                <a:cxnLst/>
                <a:rect l="l" t="t" r="r" b="b"/>
                <a:pathLst>
                  <a:path w="12901" h="56505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50056"/>
                    </a:lnTo>
                    <a:cubicBezTo>
                      <a:pt x="0" y="53617"/>
                      <a:pt x="2888" y="56505"/>
                      <a:pt x="6449" y="56505"/>
                    </a:cubicBezTo>
                    <a:cubicBezTo>
                      <a:pt x="10011" y="56505"/>
                      <a:pt x="12899" y="53617"/>
                      <a:pt x="12899" y="50056"/>
                    </a:cubicBezTo>
                    <a:lnTo>
                      <a:pt x="12899" y="6449"/>
                    </a:lnTo>
                    <a:cubicBezTo>
                      <a:pt x="12995" y="2888"/>
                      <a:pt x="10107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0" name="Google Shape;780;p2"/>
              <p:cNvSpPr/>
              <p:nvPr/>
            </p:nvSpPr>
            <p:spPr>
              <a:xfrm>
                <a:off x="1199153" y="3411376"/>
                <a:ext cx="12898" cy="37830"/>
              </a:xfrm>
              <a:custGeom>
                <a:avLst/>
                <a:gdLst/>
                <a:ahLst/>
                <a:cxnLst/>
                <a:rect l="l" t="t" r="r" b="b"/>
                <a:pathLst>
                  <a:path w="12898" h="37830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31381"/>
                    </a:lnTo>
                    <a:cubicBezTo>
                      <a:pt x="0" y="34943"/>
                      <a:pt x="2888" y="37831"/>
                      <a:pt x="6449" y="37831"/>
                    </a:cubicBezTo>
                    <a:cubicBezTo>
                      <a:pt x="10011" y="37831"/>
                      <a:pt x="12899" y="34943"/>
                      <a:pt x="12899" y="31381"/>
                    </a:cubicBezTo>
                    <a:lnTo>
                      <a:pt x="12899" y="6449"/>
                    </a:lnTo>
                    <a:cubicBezTo>
                      <a:pt x="12899" y="2888"/>
                      <a:pt x="10011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1" name="Google Shape;781;p2"/>
              <p:cNvSpPr/>
              <p:nvPr/>
            </p:nvSpPr>
            <p:spPr>
              <a:xfrm>
                <a:off x="1225048" y="3430050"/>
                <a:ext cx="12901" cy="44087"/>
              </a:xfrm>
              <a:custGeom>
                <a:avLst/>
                <a:gdLst/>
                <a:ahLst/>
                <a:cxnLst/>
                <a:rect l="l" t="t" r="r" b="b"/>
                <a:pathLst>
                  <a:path w="12901" h="44087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37638"/>
                    </a:lnTo>
                    <a:cubicBezTo>
                      <a:pt x="0" y="41200"/>
                      <a:pt x="2888" y="44088"/>
                      <a:pt x="6449" y="44088"/>
                    </a:cubicBezTo>
                    <a:cubicBezTo>
                      <a:pt x="10011" y="44088"/>
                      <a:pt x="12899" y="41200"/>
                      <a:pt x="12899" y="37638"/>
                    </a:cubicBezTo>
                    <a:lnTo>
                      <a:pt x="12899" y="6449"/>
                    </a:lnTo>
                    <a:cubicBezTo>
                      <a:pt x="12995" y="2888"/>
                      <a:pt x="10107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2" name="Google Shape;782;p2"/>
              <p:cNvSpPr/>
              <p:nvPr/>
            </p:nvSpPr>
            <p:spPr>
              <a:xfrm>
                <a:off x="1038576" y="3299162"/>
                <a:ext cx="477949" cy="493118"/>
              </a:xfrm>
              <a:custGeom>
                <a:avLst/>
                <a:gdLst/>
                <a:ahLst/>
                <a:cxnLst/>
                <a:rect l="l" t="t" r="r" b="b"/>
                <a:pathLst>
                  <a:path w="477949" h="493118" extrusionOk="0">
                    <a:moveTo>
                      <a:pt x="476987" y="432667"/>
                    </a:moveTo>
                    <a:lnTo>
                      <a:pt x="446376" y="379819"/>
                    </a:lnTo>
                    <a:lnTo>
                      <a:pt x="476313" y="345550"/>
                    </a:lnTo>
                    <a:cubicBezTo>
                      <a:pt x="477757" y="343914"/>
                      <a:pt x="478239" y="341604"/>
                      <a:pt x="477661" y="339486"/>
                    </a:cubicBezTo>
                    <a:cubicBezTo>
                      <a:pt x="477084" y="337368"/>
                      <a:pt x="475447" y="335732"/>
                      <a:pt x="473329" y="335058"/>
                    </a:cubicBezTo>
                    <a:lnTo>
                      <a:pt x="472174" y="334673"/>
                    </a:lnTo>
                    <a:cubicBezTo>
                      <a:pt x="450901" y="328897"/>
                      <a:pt x="430590" y="320138"/>
                      <a:pt x="411722" y="308683"/>
                    </a:cubicBezTo>
                    <a:cubicBezTo>
                      <a:pt x="411530" y="308586"/>
                      <a:pt x="411337" y="308586"/>
                      <a:pt x="411241" y="308490"/>
                    </a:cubicBezTo>
                    <a:cubicBezTo>
                      <a:pt x="411049" y="308394"/>
                      <a:pt x="410856" y="308298"/>
                      <a:pt x="410664" y="308298"/>
                    </a:cubicBezTo>
                    <a:cubicBezTo>
                      <a:pt x="409990" y="308009"/>
                      <a:pt x="409316" y="307912"/>
                      <a:pt x="408642" y="307912"/>
                    </a:cubicBezTo>
                    <a:cubicBezTo>
                      <a:pt x="408642" y="307912"/>
                      <a:pt x="408546" y="307912"/>
                      <a:pt x="408546" y="307912"/>
                    </a:cubicBezTo>
                    <a:lnTo>
                      <a:pt x="408450" y="307912"/>
                    </a:lnTo>
                    <a:cubicBezTo>
                      <a:pt x="408257" y="307912"/>
                      <a:pt x="408161" y="308009"/>
                      <a:pt x="408064" y="308009"/>
                    </a:cubicBezTo>
                    <a:cubicBezTo>
                      <a:pt x="407391" y="308009"/>
                      <a:pt x="406813" y="308201"/>
                      <a:pt x="406139" y="308394"/>
                    </a:cubicBezTo>
                    <a:cubicBezTo>
                      <a:pt x="406043" y="308394"/>
                      <a:pt x="406043" y="308394"/>
                      <a:pt x="405947" y="308490"/>
                    </a:cubicBezTo>
                    <a:lnTo>
                      <a:pt x="405850" y="308490"/>
                    </a:lnTo>
                    <a:lnTo>
                      <a:pt x="387946" y="316383"/>
                    </a:lnTo>
                    <a:cubicBezTo>
                      <a:pt x="394203" y="286928"/>
                      <a:pt x="397572" y="256990"/>
                      <a:pt x="398053" y="226861"/>
                    </a:cubicBezTo>
                    <a:cubicBezTo>
                      <a:pt x="398246" y="226187"/>
                      <a:pt x="398246" y="225417"/>
                      <a:pt x="398150" y="224743"/>
                    </a:cubicBezTo>
                    <a:cubicBezTo>
                      <a:pt x="398342" y="223395"/>
                      <a:pt x="398150" y="221951"/>
                      <a:pt x="397572" y="220796"/>
                    </a:cubicBezTo>
                    <a:lnTo>
                      <a:pt x="335965" y="103839"/>
                    </a:lnTo>
                    <a:lnTo>
                      <a:pt x="335965" y="103743"/>
                    </a:lnTo>
                    <a:cubicBezTo>
                      <a:pt x="335965" y="103743"/>
                      <a:pt x="335869" y="103647"/>
                      <a:pt x="335869" y="103647"/>
                    </a:cubicBezTo>
                    <a:lnTo>
                      <a:pt x="335869" y="103551"/>
                    </a:lnTo>
                    <a:cubicBezTo>
                      <a:pt x="335580" y="102973"/>
                      <a:pt x="335195" y="102492"/>
                      <a:pt x="334714" y="102010"/>
                    </a:cubicBezTo>
                    <a:cubicBezTo>
                      <a:pt x="334521" y="101818"/>
                      <a:pt x="334232" y="101625"/>
                      <a:pt x="334040" y="101433"/>
                    </a:cubicBezTo>
                    <a:cubicBezTo>
                      <a:pt x="333944" y="101336"/>
                      <a:pt x="333847" y="101240"/>
                      <a:pt x="333655" y="101144"/>
                    </a:cubicBezTo>
                    <a:lnTo>
                      <a:pt x="176172" y="1033"/>
                    </a:lnTo>
                    <a:cubicBezTo>
                      <a:pt x="174247" y="-219"/>
                      <a:pt x="171840" y="-315"/>
                      <a:pt x="169819" y="648"/>
                    </a:cubicBezTo>
                    <a:lnTo>
                      <a:pt x="132854" y="18841"/>
                    </a:lnTo>
                    <a:cubicBezTo>
                      <a:pt x="131988" y="18937"/>
                      <a:pt x="131122" y="19226"/>
                      <a:pt x="130352" y="19707"/>
                    </a:cubicBezTo>
                    <a:lnTo>
                      <a:pt x="68552" y="58500"/>
                    </a:lnTo>
                    <a:cubicBezTo>
                      <a:pt x="66627" y="59752"/>
                      <a:pt x="65472" y="61773"/>
                      <a:pt x="65472" y="64084"/>
                    </a:cubicBezTo>
                    <a:cubicBezTo>
                      <a:pt x="65761" y="83817"/>
                      <a:pt x="67204" y="104513"/>
                      <a:pt x="69611" y="125883"/>
                    </a:cubicBezTo>
                    <a:cubicBezTo>
                      <a:pt x="55172" y="118952"/>
                      <a:pt x="39000" y="116738"/>
                      <a:pt x="23213" y="119530"/>
                    </a:cubicBezTo>
                    <a:cubicBezTo>
                      <a:pt x="18111" y="120300"/>
                      <a:pt x="13010" y="120589"/>
                      <a:pt x="7811" y="120300"/>
                    </a:cubicBezTo>
                    <a:lnTo>
                      <a:pt x="6945" y="120204"/>
                    </a:lnTo>
                    <a:cubicBezTo>
                      <a:pt x="3383" y="119915"/>
                      <a:pt x="303" y="122610"/>
                      <a:pt x="14" y="126172"/>
                    </a:cubicBezTo>
                    <a:cubicBezTo>
                      <a:pt x="-82" y="127712"/>
                      <a:pt x="303" y="129252"/>
                      <a:pt x="1266" y="130504"/>
                    </a:cubicBezTo>
                    <a:lnTo>
                      <a:pt x="37652" y="180559"/>
                    </a:lnTo>
                    <a:cubicBezTo>
                      <a:pt x="25909" y="200678"/>
                      <a:pt x="26390" y="231674"/>
                      <a:pt x="40444" y="261803"/>
                    </a:cubicBezTo>
                    <a:lnTo>
                      <a:pt x="48434" y="280189"/>
                    </a:lnTo>
                    <a:cubicBezTo>
                      <a:pt x="49300" y="282018"/>
                      <a:pt x="50936" y="283462"/>
                      <a:pt x="52862" y="283943"/>
                    </a:cubicBezTo>
                    <a:cubicBezTo>
                      <a:pt x="53824" y="284136"/>
                      <a:pt x="54883" y="284136"/>
                      <a:pt x="55942" y="283943"/>
                    </a:cubicBezTo>
                    <a:cubicBezTo>
                      <a:pt x="72595" y="282307"/>
                      <a:pt x="89441" y="284232"/>
                      <a:pt x="105420" y="289430"/>
                    </a:cubicBezTo>
                    <a:cubicBezTo>
                      <a:pt x="128138" y="361530"/>
                      <a:pt x="162503" y="429394"/>
                      <a:pt x="207072" y="490519"/>
                    </a:cubicBezTo>
                    <a:cubicBezTo>
                      <a:pt x="208323" y="492156"/>
                      <a:pt x="210248" y="493119"/>
                      <a:pt x="212270" y="493119"/>
                    </a:cubicBezTo>
                    <a:cubicBezTo>
                      <a:pt x="212366" y="493119"/>
                      <a:pt x="212559" y="493119"/>
                      <a:pt x="212655" y="493119"/>
                    </a:cubicBezTo>
                    <a:cubicBezTo>
                      <a:pt x="234891" y="491771"/>
                      <a:pt x="256357" y="483974"/>
                      <a:pt x="274358" y="470690"/>
                    </a:cubicBezTo>
                    <a:cubicBezTo>
                      <a:pt x="291396" y="466069"/>
                      <a:pt x="307183" y="457791"/>
                      <a:pt x="320467" y="446239"/>
                    </a:cubicBezTo>
                    <a:cubicBezTo>
                      <a:pt x="328553" y="449031"/>
                      <a:pt x="337024" y="450475"/>
                      <a:pt x="345495" y="450571"/>
                    </a:cubicBezTo>
                    <a:cubicBezTo>
                      <a:pt x="354928" y="450956"/>
                      <a:pt x="364169" y="448453"/>
                      <a:pt x="372159" y="443448"/>
                    </a:cubicBezTo>
                    <a:cubicBezTo>
                      <a:pt x="372448" y="443255"/>
                      <a:pt x="372737" y="443063"/>
                      <a:pt x="373025" y="442870"/>
                    </a:cubicBezTo>
                    <a:cubicBezTo>
                      <a:pt x="373122" y="442774"/>
                      <a:pt x="373314" y="442774"/>
                      <a:pt x="373411" y="442678"/>
                    </a:cubicBezTo>
                    <a:lnTo>
                      <a:pt x="409990" y="417457"/>
                    </a:lnTo>
                    <a:cubicBezTo>
                      <a:pt x="428279" y="428335"/>
                      <a:pt x="448013" y="436613"/>
                      <a:pt x="468709" y="442004"/>
                    </a:cubicBezTo>
                    <a:lnTo>
                      <a:pt x="469575" y="442293"/>
                    </a:lnTo>
                    <a:cubicBezTo>
                      <a:pt x="470153" y="442485"/>
                      <a:pt x="470827" y="442582"/>
                      <a:pt x="471500" y="442582"/>
                    </a:cubicBezTo>
                    <a:cubicBezTo>
                      <a:pt x="475062" y="442582"/>
                      <a:pt x="477950" y="439694"/>
                      <a:pt x="477950" y="436132"/>
                    </a:cubicBezTo>
                    <a:cubicBezTo>
                      <a:pt x="477854" y="434784"/>
                      <a:pt x="477565" y="433726"/>
                      <a:pt x="476987" y="432667"/>
                    </a:cubicBezTo>
                    <a:close/>
                    <a:moveTo>
                      <a:pt x="383422" y="221951"/>
                    </a:moveTo>
                    <a:lnTo>
                      <a:pt x="355699" y="234080"/>
                    </a:lnTo>
                    <a:lnTo>
                      <a:pt x="299867" y="128097"/>
                    </a:lnTo>
                    <a:lnTo>
                      <a:pt x="327013" y="115102"/>
                    </a:lnTo>
                    <a:lnTo>
                      <a:pt x="383422" y="221951"/>
                    </a:lnTo>
                    <a:close/>
                    <a:moveTo>
                      <a:pt x="384577" y="235621"/>
                    </a:moveTo>
                    <a:cubicBezTo>
                      <a:pt x="383614" y="263055"/>
                      <a:pt x="380245" y="290297"/>
                      <a:pt x="374373" y="317057"/>
                    </a:cubicBezTo>
                    <a:cubicBezTo>
                      <a:pt x="374373" y="317154"/>
                      <a:pt x="374277" y="317346"/>
                      <a:pt x="374277" y="317539"/>
                    </a:cubicBezTo>
                    <a:lnTo>
                      <a:pt x="373025" y="322833"/>
                    </a:lnTo>
                    <a:lnTo>
                      <a:pt x="366191" y="325817"/>
                    </a:lnTo>
                    <a:cubicBezTo>
                      <a:pt x="365998" y="325913"/>
                      <a:pt x="365710" y="326106"/>
                      <a:pt x="365517" y="326298"/>
                    </a:cubicBezTo>
                    <a:cubicBezTo>
                      <a:pt x="365228" y="326395"/>
                      <a:pt x="365036" y="326491"/>
                      <a:pt x="364747" y="326683"/>
                    </a:cubicBezTo>
                    <a:cubicBezTo>
                      <a:pt x="360127" y="329475"/>
                      <a:pt x="354928" y="331015"/>
                      <a:pt x="349538" y="331208"/>
                    </a:cubicBezTo>
                    <a:cubicBezTo>
                      <a:pt x="355217" y="303388"/>
                      <a:pt x="358298" y="275184"/>
                      <a:pt x="358971" y="246787"/>
                    </a:cubicBezTo>
                    <a:lnTo>
                      <a:pt x="384577" y="235621"/>
                    </a:lnTo>
                    <a:close/>
                    <a:moveTo>
                      <a:pt x="172225" y="13932"/>
                    </a:moveTo>
                    <a:lnTo>
                      <a:pt x="316520" y="105668"/>
                    </a:lnTo>
                    <a:lnTo>
                      <a:pt x="291396" y="117701"/>
                    </a:lnTo>
                    <a:lnTo>
                      <a:pt x="147294" y="26157"/>
                    </a:lnTo>
                    <a:lnTo>
                      <a:pt x="172225" y="13932"/>
                    </a:lnTo>
                    <a:close/>
                    <a:moveTo>
                      <a:pt x="133721" y="32895"/>
                    </a:moveTo>
                    <a:lnTo>
                      <a:pt x="286102" y="129733"/>
                    </a:lnTo>
                    <a:lnTo>
                      <a:pt x="346169" y="243706"/>
                    </a:lnTo>
                    <a:cubicBezTo>
                      <a:pt x="345687" y="272970"/>
                      <a:pt x="342415" y="302041"/>
                      <a:pt x="336446" y="330726"/>
                    </a:cubicBezTo>
                    <a:cubicBezTo>
                      <a:pt x="332211" y="330053"/>
                      <a:pt x="328072" y="328994"/>
                      <a:pt x="323932" y="327646"/>
                    </a:cubicBezTo>
                    <a:cubicBezTo>
                      <a:pt x="329419" y="301463"/>
                      <a:pt x="332403" y="274895"/>
                      <a:pt x="333077" y="248134"/>
                    </a:cubicBezTo>
                    <a:cubicBezTo>
                      <a:pt x="333077" y="246979"/>
                      <a:pt x="332885" y="245920"/>
                      <a:pt x="332307" y="244958"/>
                    </a:cubicBezTo>
                    <a:lnTo>
                      <a:pt x="276668" y="139360"/>
                    </a:lnTo>
                    <a:cubicBezTo>
                      <a:pt x="276187" y="138397"/>
                      <a:pt x="275321" y="137531"/>
                      <a:pt x="274454" y="136953"/>
                    </a:cubicBezTo>
                    <a:lnTo>
                      <a:pt x="137186" y="49548"/>
                    </a:lnTo>
                    <a:cubicBezTo>
                      <a:pt x="135068" y="48200"/>
                      <a:pt x="132373" y="48200"/>
                      <a:pt x="130255" y="49548"/>
                    </a:cubicBezTo>
                    <a:lnTo>
                      <a:pt x="94831" y="71688"/>
                    </a:lnTo>
                    <a:cubicBezTo>
                      <a:pt x="92906" y="72940"/>
                      <a:pt x="91655" y="75154"/>
                      <a:pt x="91751" y="77464"/>
                    </a:cubicBezTo>
                    <a:cubicBezTo>
                      <a:pt x="93099" y="107979"/>
                      <a:pt x="96468" y="138397"/>
                      <a:pt x="101762" y="168430"/>
                    </a:cubicBezTo>
                    <a:cubicBezTo>
                      <a:pt x="96949" y="167275"/>
                      <a:pt x="92425" y="166313"/>
                      <a:pt x="88189" y="165639"/>
                    </a:cubicBezTo>
                    <a:cubicBezTo>
                      <a:pt x="87708" y="162655"/>
                      <a:pt x="87227" y="159671"/>
                      <a:pt x="86745" y="156783"/>
                    </a:cubicBezTo>
                    <a:cubicBezTo>
                      <a:pt x="85687" y="149948"/>
                      <a:pt x="84724" y="143210"/>
                      <a:pt x="83858" y="136568"/>
                    </a:cubicBezTo>
                    <a:cubicBezTo>
                      <a:pt x="80874" y="113658"/>
                      <a:pt x="79045" y="90652"/>
                      <a:pt x="78467" y="67549"/>
                    </a:cubicBezTo>
                    <a:lnTo>
                      <a:pt x="133721" y="32895"/>
                    </a:lnTo>
                    <a:close/>
                    <a:moveTo>
                      <a:pt x="192921" y="193266"/>
                    </a:moveTo>
                    <a:cubicBezTo>
                      <a:pt x="192921" y="193266"/>
                      <a:pt x="192921" y="193266"/>
                      <a:pt x="192921" y="193266"/>
                    </a:cubicBezTo>
                    <a:cubicBezTo>
                      <a:pt x="189360" y="193266"/>
                      <a:pt x="186472" y="196154"/>
                      <a:pt x="186472" y="199715"/>
                    </a:cubicBezTo>
                    <a:cubicBezTo>
                      <a:pt x="186472" y="199715"/>
                      <a:pt x="186472" y="199715"/>
                      <a:pt x="186472" y="199715"/>
                    </a:cubicBezTo>
                    <a:lnTo>
                      <a:pt x="186472" y="211555"/>
                    </a:lnTo>
                    <a:cubicBezTo>
                      <a:pt x="182140" y="208186"/>
                      <a:pt x="177808" y="205010"/>
                      <a:pt x="173477" y="202025"/>
                    </a:cubicBezTo>
                    <a:lnTo>
                      <a:pt x="173477" y="174784"/>
                    </a:lnTo>
                    <a:cubicBezTo>
                      <a:pt x="173477" y="171222"/>
                      <a:pt x="170589" y="168334"/>
                      <a:pt x="167027" y="168334"/>
                    </a:cubicBezTo>
                    <a:cubicBezTo>
                      <a:pt x="163465" y="168334"/>
                      <a:pt x="160578" y="171222"/>
                      <a:pt x="160578" y="174784"/>
                    </a:cubicBezTo>
                    <a:lnTo>
                      <a:pt x="160578" y="193554"/>
                    </a:lnTo>
                    <a:cubicBezTo>
                      <a:pt x="146427" y="184891"/>
                      <a:pt x="131411" y="177768"/>
                      <a:pt x="115720" y="172473"/>
                    </a:cubicBezTo>
                    <a:cubicBezTo>
                      <a:pt x="110137" y="142151"/>
                      <a:pt x="106575" y="111444"/>
                      <a:pt x="104939" y="80640"/>
                    </a:cubicBezTo>
                    <a:lnTo>
                      <a:pt x="133625" y="62736"/>
                    </a:lnTo>
                    <a:lnTo>
                      <a:pt x="265983" y="146868"/>
                    </a:lnTo>
                    <a:lnTo>
                      <a:pt x="319986" y="249386"/>
                    </a:lnTo>
                    <a:cubicBezTo>
                      <a:pt x="319312" y="273932"/>
                      <a:pt x="316520" y="298383"/>
                      <a:pt x="311611" y="322544"/>
                    </a:cubicBezTo>
                    <a:cubicBezTo>
                      <a:pt x="291685" y="313014"/>
                      <a:pt x="266176" y="294051"/>
                      <a:pt x="234795" y="257953"/>
                    </a:cubicBezTo>
                    <a:cubicBezTo>
                      <a:pt x="223821" y="245247"/>
                      <a:pt x="211981" y="233310"/>
                      <a:pt x="199274" y="222240"/>
                    </a:cubicBezTo>
                    <a:lnTo>
                      <a:pt x="199274" y="199715"/>
                    </a:lnTo>
                    <a:cubicBezTo>
                      <a:pt x="199467" y="196154"/>
                      <a:pt x="196579" y="193266"/>
                      <a:pt x="192921" y="193266"/>
                    </a:cubicBezTo>
                    <a:close/>
                    <a:moveTo>
                      <a:pt x="19170" y="133006"/>
                    </a:moveTo>
                    <a:cubicBezTo>
                      <a:pt x="21095" y="132814"/>
                      <a:pt x="22924" y="132621"/>
                      <a:pt x="24753" y="132429"/>
                    </a:cubicBezTo>
                    <a:cubicBezTo>
                      <a:pt x="40925" y="129541"/>
                      <a:pt x="57578" y="132814"/>
                      <a:pt x="71536" y="141477"/>
                    </a:cubicBezTo>
                    <a:cubicBezTo>
                      <a:pt x="72114" y="145617"/>
                      <a:pt x="72691" y="149948"/>
                      <a:pt x="73365" y="154184"/>
                    </a:cubicBezTo>
                    <a:lnTo>
                      <a:pt x="68937" y="156494"/>
                    </a:lnTo>
                    <a:cubicBezTo>
                      <a:pt x="68456" y="156783"/>
                      <a:pt x="51418" y="165639"/>
                      <a:pt x="51418" y="165639"/>
                    </a:cubicBezTo>
                    <a:lnTo>
                      <a:pt x="51514" y="165831"/>
                    </a:lnTo>
                    <a:cubicBezTo>
                      <a:pt x="51225" y="165928"/>
                      <a:pt x="50936" y="166024"/>
                      <a:pt x="50744" y="166120"/>
                    </a:cubicBezTo>
                    <a:lnTo>
                      <a:pt x="50744" y="166024"/>
                    </a:lnTo>
                    <a:cubicBezTo>
                      <a:pt x="49107" y="167179"/>
                      <a:pt x="47471" y="168430"/>
                      <a:pt x="46027" y="169874"/>
                    </a:cubicBezTo>
                    <a:lnTo>
                      <a:pt x="19170" y="133006"/>
                    </a:lnTo>
                    <a:close/>
                    <a:moveTo>
                      <a:pt x="267716" y="459331"/>
                    </a:moveTo>
                    <a:cubicBezTo>
                      <a:pt x="252507" y="470786"/>
                      <a:pt x="234410" y="477813"/>
                      <a:pt x="215350" y="479642"/>
                    </a:cubicBezTo>
                    <a:cubicBezTo>
                      <a:pt x="174535" y="423137"/>
                      <a:pt x="142769" y="360663"/>
                      <a:pt x="120918" y="294532"/>
                    </a:cubicBezTo>
                    <a:cubicBezTo>
                      <a:pt x="125924" y="296457"/>
                      <a:pt x="131218" y="298864"/>
                      <a:pt x="136705" y="301559"/>
                    </a:cubicBezTo>
                    <a:cubicBezTo>
                      <a:pt x="156727" y="358931"/>
                      <a:pt x="184450" y="413414"/>
                      <a:pt x="219104" y="463278"/>
                    </a:cubicBezTo>
                    <a:cubicBezTo>
                      <a:pt x="220356" y="465010"/>
                      <a:pt x="222281" y="466069"/>
                      <a:pt x="224399" y="466069"/>
                    </a:cubicBezTo>
                    <a:cubicBezTo>
                      <a:pt x="224880" y="466069"/>
                      <a:pt x="225361" y="465973"/>
                      <a:pt x="225843" y="465877"/>
                    </a:cubicBezTo>
                    <a:cubicBezTo>
                      <a:pt x="248849" y="459812"/>
                      <a:pt x="269064" y="445854"/>
                      <a:pt x="282829" y="426506"/>
                    </a:cubicBezTo>
                    <a:cubicBezTo>
                      <a:pt x="286487" y="429105"/>
                      <a:pt x="290049" y="431319"/>
                      <a:pt x="293514" y="433437"/>
                    </a:cubicBezTo>
                    <a:cubicBezTo>
                      <a:pt x="286102" y="443159"/>
                      <a:pt x="277438" y="451919"/>
                      <a:pt x="267716" y="459331"/>
                    </a:cubicBezTo>
                    <a:close/>
                    <a:moveTo>
                      <a:pt x="154032" y="310993"/>
                    </a:moveTo>
                    <a:cubicBezTo>
                      <a:pt x="180792" y="327742"/>
                      <a:pt x="204761" y="348535"/>
                      <a:pt x="225169" y="372600"/>
                    </a:cubicBezTo>
                    <a:cubicBezTo>
                      <a:pt x="239512" y="389445"/>
                      <a:pt x="255298" y="404847"/>
                      <a:pt x="272433" y="418709"/>
                    </a:cubicBezTo>
                    <a:cubicBezTo>
                      <a:pt x="261170" y="434303"/>
                      <a:pt x="245287" y="446047"/>
                      <a:pt x="227094" y="452111"/>
                    </a:cubicBezTo>
                    <a:cubicBezTo>
                      <a:pt x="197060" y="408216"/>
                      <a:pt x="172514" y="360760"/>
                      <a:pt x="154032" y="310993"/>
                    </a:cubicBezTo>
                    <a:close/>
                    <a:moveTo>
                      <a:pt x="301504" y="444122"/>
                    </a:moveTo>
                    <a:cubicBezTo>
                      <a:pt x="302659" y="442678"/>
                      <a:pt x="303814" y="441138"/>
                      <a:pt x="304873" y="439597"/>
                    </a:cubicBezTo>
                    <a:cubicBezTo>
                      <a:pt x="305450" y="439886"/>
                      <a:pt x="306028" y="440175"/>
                      <a:pt x="306702" y="440464"/>
                    </a:cubicBezTo>
                    <a:cubicBezTo>
                      <a:pt x="304969" y="441811"/>
                      <a:pt x="303236" y="442967"/>
                      <a:pt x="301504" y="444122"/>
                    </a:cubicBezTo>
                    <a:close/>
                    <a:moveTo>
                      <a:pt x="365517" y="432185"/>
                    </a:moveTo>
                    <a:cubicBezTo>
                      <a:pt x="365228" y="432378"/>
                      <a:pt x="364940" y="432570"/>
                      <a:pt x="364651" y="432763"/>
                    </a:cubicBezTo>
                    <a:cubicBezTo>
                      <a:pt x="364266" y="433052"/>
                      <a:pt x="321526" y="463855"/>
                      <a:pt x="234891" y="364129"/>
                    </a:cubicBezTo>
                    <a:lnTo>
                      <a:pt x="234891" y="364129"/>
                    </a:lnTo>
                    <a:cubicBezTo>
                      <a:pt x="209959" y="334288"/>
                      <a:pt x="179445" y="309453"/>
                      <a:pt x="145080" y="291163"/>
                    </a:cubicBezTo>
                    <a:cubicBezTo>
                      <a:pt x="144791" y="290971"/>
                      <a:pt x="144406" y="290778"/>
                      <a:pt x="144117" y="290682"/>
                    </a:cubicBezTo>
                    <a:cubicBezTo>
                      <a:pt x="120437" y="278072"/>
                      <a:pt x="94254" y="271045"/>
                      <a:pt x="67397" y="270178"/>
                    </a:cubicBezTo>
                    <a:cubicBezTo>
                      <a:pt x="64413" y="270178"/>
                      <a:pt x="61333" y="270274"/>
                      <a:pt x="58348" y="270659"/>
                    </a:cubicBezTo>
                    <a:lnTo>
                      <a:pt x="52188" y="256509"/>
                    </a:lnTo>
                    <a:cubicBezTo>
                      <a:pt x="39289" y="228786"/>
                      <a:pt x="39193" y="199908"/>
                      <a:pt x="50744" y="184025"/>
                    </a:cubicBezTo>
                    <a:cubicBezTo>
                      <a:pt x="50840" y="183832"/>
                      <a:pt x="50936" y="183736"/>
                      <a:pt x="51033" y="183543"/>
                    </a:cubicBezTo>
                    <a:cubicBezTo>
                      <a:pt x="52669" y="181329"/>
                      <a:pt x="54691" y="179308"/>
                      <a:pt x="56808" y="177671"/>
                    </a:cubicBezTo>
                    <a:cubicBezTo>
                      <a:pt x="66531" y="176420"/>
                      <a:pt x="141807" y="170837"/>
                      <a:pt x="225072" y="266617"/>
                    </a:cubicBezTo>
                    <a:cubicBezTo>
                      <a:pt x="301600" y="354695"/>
                      <a:pt x="348479" y="348246"/>
                      <a:pt x="365517" y="340930"/>
                    </a:cubicBezTo>
                    <a:lnTo>
                      <a:pt x="370619" y="352674"/>
                    </a:lnTo>
                    <a:cubicBezTo>
                      <a:pt x="385924" y="388290"/>
                      <a:pt x="383807" y="421789"/>
                      <a:pt x="365517" y="432185"/>
                    </a:cubicBezTo>
                    <a:close/>
                    <a:moveTo>
                      <a:pt x="391893" y="413992"/>
                    </a:moveTo>
                    <a:cubicBezTo>
                      <a:pt x="395743" y="391371"/>
                      <a:pt x="392470" y="368172"/>
                      <a:pt x="382652" y="347476"/>
                    </a:cubicBezTo>
                    <a:lnTo>
                      <a:pt x="377261" y="335058"/>
                    </a:lnTo>
                    <a:lnTo>
                      <a:pt x="402000" y="324181"/>
                    </a:lnTo>
                    <a:lnTo>
                      <a:pt x="403348" y="406099"/>
                    </a:lnTo>
                    <a:lnTo>
                      <a:pt x="391893" y="413992"/>
                    </a:lnTo>
                    <a:close/>
                    <a:moveTo>
                      <a:pt x="416343" y="406002"/>
                    </a:moveTo>
                    <a:lnTo>
                      <a:pt x="414995" y="325528"/>
                    </a:lnTo>
                    <a:cubicBezTo>
                      <a:pt x="429242" y="333422"/>
                      <a:pt x="444259" y="339871"/>
                      <a:pt x="459757" y="344780"/>
                    </a:cubicBezTo>
                    <a:lnTo>
                      <a:pt x="433574" y="374814"/>
                    </a:lnTo>
                    <a:cubicBezTo>
                      <a:pt x="431745" y="376932"/>
                      <a:pt x="431456" y="379916"/>
                      <a:pt x="432804" y="382322"/>
                    </a:cubicBezTo>
                    <a:lnTo>
                      <a:pt x="457639" y="425158"/>
                    </a:lnTo>
                    <a:cubicBezTo>
                      <a:pt x="443296" y="420153"/>
                      <a:pt x="429434" y="413703"/>
                      <a:pt x="416343" y="40600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783" name="Google Shape;783;p2"/>
          <p:cNvGrpSpPr/>
          <p:nvPr/>
        </p:nvGrpSpPr>
        <p:grpSpPr>
          <a:xfrm>
            <a:off x="-812316" y="3916138"/>
            <a:ext cx="896786" cy="896786"/>
            <a:chOff x="-812316" y="3916138"/>
            <a:chExt cx="896786" cy="896786"/>
          </a:xfrm>
        </p:grpSpPr>
        <p:sp>
          <p:nvSpPr>
            <p:cNvPr id="784" name="Google Shape;784;p2"/>
            <p:cNvSpPr/>
            <p:nvPr/>
          </p:nvSpPr>
          <p:spPr>
            <a:xfrm>
              <a:off x="-812316" y="3916138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-726564" y="3991049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86" name="Google Shape;786;p2"/>
            <p:cNvGrpSpPr/>
            <p:nvPr/>
          </p:nvGrpSpPr>
          <p:grpSpPr>
            <a:xfrm>
              <a:off x="-579708" y="4145347"/>
              <a:ext cx="470356" cy="470356"/>
              <a:chOff x="1033885" y="5142519"/>
              <a:chExt cx="470356" cy="470356"/>
            </a:xfrm>
          </p:grpSpPr>
          <p:sp>
            <p:nvSpPr>
              <p:cNvPr id="787" name="Google Shape;787;p2"/>
              <p:cNvSpPr/>
              <p:nvPr/>
            </p:nvSpPr>
            <p:spPr>
              <a:xfrm>
                <a:off x="1205731" y="5377698"/>
                <a:ext cx="221663" cy="158331"/>
              </a:xfrm>
              <a:custGeom>
                <a:avLst/>
                <a:gdLst/>
                <a:ahLst/>
                <a:cxnLst/>
                <a:rect l="l" t="t" r="r" b="b"/>
                <a:pathLst>
                  <a:path w="221663" h="158331" extrusionOk="0">
                    <a:moveTo>
                      <a:pt x="0" y="0"/>
                    </a:moveTo>
                    <a:lnTo>
                      <a:pt x="221664" y="0"/>
                    </a:lnTo>
                    <a:lnTo>
                      <a:pt x="221664" y="158331"/>
                    </a:lnTo>
                    <a:lnTo>
                      <a:pt x="0" y="158331"/>
                    </a:lnTo>
                    <a:close/>
                  </a:path>
                </a:pathLst>
              </a:custGeom>
              <a:solidFill>
                <a:srgbClr val="EF52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8" name="Google Shape;788;p2"/>
              <p:cNvSpPr/>
              <p:nvPr/>
            </p:nvSpPr>
            <p:spPr>
              <a:xfrm>
                <a:off x="1110732" y="5219366"/>
                <a:ext cx="229580" cy="158331"/>
              </a:xfrm>
              <a:custGeom>
                <a:avLst/>
                <a:gdLst/>
                <a:ahLst/>
                <a:cxnLst/>
                <a:rect l="l" t="t" r="r" b="b"/>
                <a:pathLst>
                  <a:path w="229580" h="158331" extrusionOk="0">
                    <a:moveTo>
                      <a:pt x="0" y="0"/>
                    </a:moveTo>
                    <a:lnTo>
                      <a:pt x="229580" y="0"/>
                    </a:lnTo>
                    <a:lnTo>
                      <a:pt x="229580" y="158331"/>
                    </a:lnTo>
                    <a:lnTo>
                      <a:pt x="0" y="158331"/>
                    </a:lnTo>
                    <a:close/>
                  </a:path>
                </a:pathLst>
              </a:custGeom>
              <a:solidFill>
                <a:srgbClr val="88BF4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9" name="Google Shape;789;p2"/>
              <p:cNvSpPr/>
              <p:nvPr/>
            </p:nvSpPr>
            <p:spPr>
              <a:xfrm>
                <a:off x="1110732" y="5322272"/>
                <a:ext cx="158331" cy="213757"/>
              </a:xfrm>
              <a:custGeom>
                <a:avLst/>
                <a:gdLst/>
                <a:ahLst/>
                <a:cxnLst/>
                <a:rect l="l" t="t" r="r" b="b"/>
                <a:pathLst>
                  <a:path w="158331" h="213757" extrusionOk="0">
                    <a:moveTo>
                      <a:pt x="0" y="55426"/>
                    </a:moveTo>
                    <a:lnTo>
                      <a:pt x="58231" y="55426"/>
                    </a:lnTo>
                    <a:cubicBezTo>
                      <a:pt x="45110" y="43864"/>
                      <a:pt x="43845" y="23854"/>
                      <a:pt x="55406" y="10732"/>
                    </a:cubicBezTo>
                    <a:cubicBezTo>
                      <a:pt x="66968" y="-2390"/>
                      <a:pt x="86978" y="-3654"/>
                      <a:pt x="100100" y="7908"/>
                    </a:cubicBezTo>
                    <a:cubicBezTo>
                      <a:pt x="113222" y="19469"/>
                      <a:pt x="114486" y="39479"/>
                      <a:pt x="102925" y="52601"/>
                    </a:cubicBezTo>
                    <a:cubicBezTo>
                      <a:pt x="102044" y="53601"/>
                      <a:pt x="101100" y="54544"/>
                      <a:pt x="100100" y="55426"/>
                    </a:cubicBezTo>
                    <a:lnTo>
                      <a:pt x="158331" y="55426"/>
                    </a:lnTo>
                    <a:lnTo>
                      <a:pt x="158331" y="113657"/>
                    </a:lnTo>
                    <a:cubicBezTo>
                      <a:pt x="146769" y="100535"/>
                      <a:pt x="126759" y="99271"/>
                      <a:pt x="113637" y="110832"/>
                    </a:cubicBezTo>
                    <a:cubicBezTo>
                      <a:pt x="100516" y="122394"/>
                      <a:pt x="99251" y="142404"/>
                      <a:pt x="110813" y="155526"/>
                    </a:cubicBezTo>
                    <a:cubicBezTo>
                      <a:pt x="122374" y="168648"/>
                      <a:pt x="142384" y="169912"/>
                      <a:pt x="155506" y="158351"/>
                    </a:cubicBezTo>
                    <a:cubicBezTo>
                      <a:pt x="156506" y="157469"/>
                      <a:pt x="157450" y="156526"/>
                      <a:pt x="158331" y="155526"/>
                    </a:cubicBezTo>
                    <a:lnTo>
                      <a:pt x="158331" y="213757"/>
                    </a:lnTo>
                    <a:lnTo>
                      <a:pt x="0" y="213757"/>
                    </a:lnTo>
                    <a:close/>
                  </a:path>
                </a:pathLst>
              </a:custGeom>
              <a:solidFill>
                <a:srgbClr val="0093B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0" name="Google Shape;790;p2"/>
              <p:cNvSpPr/>
              <p:nvPr/>
            </p:nvSpPr>
            <p:spPr>
              <a:xfrm>
                <a:off x="1269064" y="5219366"/>
                <a:ext cx="158331" cy="213757"/>
              </a:xfrm>
              <a:custGeom>
                <a:avLst/>
                <a:gdLst/>
                <a:ahLst/>
                <a:cxnLst/>
                <a:rect l="l" t="t" r="r" b="b"/>
                <a:pathLst>
                  <a:path w="158331" h="213757" extrusionOk="0">
                    <a:moveTo>
                      <a:pt x="0" y="0"/>
                    </a:moveTo>
                    <a:lnTo>
                      <a:pt x="0" y="58231"/>
                    </a:lnTo>
                    <a:cubicBezTo>
                      <a:pt x="11562" y="45110"/>
                      <a:pt x="31572" y="43845"/>
                      <a:pt x="44694" y="55406"/>
                    </a:cubicBezTo>
                    <a:cubicBezTo>
                      <a:pt x="57816" y="66968"/>
                      <a:pt x="59080" y="86978"/>
                      <a:pt x="47518" y="100100"/>
                    </a:cubicBezTo>
                    <a:cubicBezTo>
                      <a:pt x="35957" y="113222"/>
                      <a:pt x="15947" y="114486"/>
                      <a:pt x="2825" y="102925"/>
                    </a:cubicBezTo>
                    <a:cubicBezTo>
                      <a:pt x="1825" y="102044"/>
                      <a:pt x="882" y="101100"/>
                      <a:pt x="0" y="100100"/>
                    </a:cubicBezTo>
                    <a:lnTo>
                      <a:pt x="0" y="158331"/>
                    </a:lnTo>
                    <a:lnTo>
                      <a:pt x="58231" y="158331"/>
                    </a:lnTo>
                    <a:cubicBezTo>
                      <a:pt x="45110" y="169893"/>
                      <a:pt x="43845" y="189903"/>
                      <a:pt x="55406" y="203025"/>
                    </a:cubicBezTo>
                    <a:cubicBezTo>
                      <a:pt x="66968" y="216147"/>
                      <a:pt x="86978" y="217412"/>
                      <a:pt x="100100" y="205849"/>
                    </a:cubicBezTo>
                    <a:cubicBezTo>
                      <a:pt x="113222" y="194288"/>
                      <a:pt x="114486" y="174278"/>
                      <a:pt x="102925" y="161156"/>
                    </a:cubicBezTo>
                    <a:cubicBezTo>
                      <a:pt x="102043" y="160156"/>
                      <a:pt x="101100" y="159213"/>
                      <a:pt x="100100" y="158331"/>
                    </a:cubicBezTo>
                    <a:lnTo>
                      <a:pt x="158331" y="158331"/>
                    </a:lnTo>
                    <a:lnTo>
                      <a:pt x="158331" y="0"/>
                    </a:lnTo>
                    <a:close/>
                  </a:path>
                </a:pathLst>
              </a:custGeom>
              <a:solidFill>
                <a:srgbClr val="FFC11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1" name="Google Shape;791;p2"/>
              <p:cNvSpPr/>
              <p:nvPr/>
            </p:nvSpPr>
            <p:spPr>
              <a:xfrm>
                <a:off x="1323604" y="5472781"/>
                <a:ext cx="103790" cy="63247"/>
              </a:xfrm>
              <a:custGeom>
                <a:avLst/>
                <a:gdLst/>
                <a:ahLst/>
                <a:cxnLst/>
                <a:rect l="l" t="t" r="r" b="b"/>
                <a:pathLst>
                  <a:path w="103790" h="63247" extrusionOk="0">
                    <a:moveTo>
                      <a:pt x="24625" y="48375"/>
                    </a:moveTo>
                    <a:lnTo>
                      <a:pt x="41623" y="63247"/>
                    </a:lnTo>
                    <a:lnTo>
                      <a:pt x="103791" y="63247"/>
                    </a:lnTo>
                    <a:lnTo>
                      <a:pt x="103791" y="28053"/>
                    </a:lnTo>
                    <a:cubicBezTo>
                      <a:pt x="89361" y="25449"/>
                      <a:pt x="74571" y="30084"/>
                      <a:pt x="64208" y="40459"/>
                    </a:cubicBezTo>
                    <a:lnTo>
                      <a:pt x="28583" y="4834"/>
                    </a:lnTo>
                    <a:cubicBezTo>
                      <a:pt x="21978" y="-1677"/>
                      <a:pt x="11345" y="-1601"/>
                      <a:pt x="4834" y="5004"/>
                    </a:cubicBezTo>
                    <a:cubicBezTo>
                      <a:pt x="-1611" y="11543"/>
                      <a:pt x="-1611" y="22046"/>
                      <a:pt x="4834" y="28584"/>
                    </a:cubicBezTo>
                    <a:close/>
                  </a:path>
                </a:pathLst>
              </a:custGeom>
              <a:solidFill>
                <a:srgbClr val="E8493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2" name="Google Shape;792;p2"/>
              <p:cNvSpPr/>
              <p:nvPr/>
            </p:nvSpPr>
            <p:spPr>
              <a:xfrm>
                <a:off x="1110732" y="5432238"/>
                <a:ext cx="63247" cy="103790"/>
              </a:xfrm>
              <a:custGeom>
                <a:avLst/>
                <a:gdLst/>
                <a:ahLst/>
                <a:cxnLst/>
                <a:rect l="l" t="t" r="r" b="b"/>
                <a:pathLst>
                  <a:path w="63247" h="103790" extrusionOk="0">
                    <a:moveTo>
                      <a:pt x="14872" y="24625"/>
                    </a:moveTo>
                    <a:lnTo>
                      <a:pt x="0" y="41623"/>
                    </a:lnTo>
                    <a:lnTo>
                      <a:pt x="0" y="103791"/>
                    </a:lnTo>
                    <a:lnTo>
                      <a:pt x="35194" y="103791"/>
                    </a:lnTo>
                    <a:cubicBezTo>
                      <a:pt x="37799" y="89361"/>
                      <a:pt x="33163" y="74571"/>
                      <a:pt x="22789" y="64208"/>
                    </a:cubicBezTo>
                    <a:lnTo>
                      <a:pt x="58413" y="28583"/>
                    </a:lnTo>
                    <a:cubicBezTo>
                      <a:pt x="64925" y="21978"/>
                      <a:pt x="64849" y="11345"/>
                      <a:pt x="58243" y="4834"/>
                    </a:cubicBezTo>
                    <a:cubicBezTo>
                      <a:pt x="51704" y="-1611"/>
                      <a:pt x="41202" y="-1611"/>
                      <a:pt x="34664" y="4834"/>
                    </a:cubicBezTo>
                    <a:close/>
                  </a:path>
                </a:pathLst>
              </a:custGeom>
              <a:solidFill>
                <a:srgbClr val="047FA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3" name="Google Shape;793;p2"/>
              <p:cNvSpPr/>
              <p:nvPr/>
            </p:nvSpPr>
            <p:spPr>
              <a:xfrm>
                <a:off x="1110732" y="5219366"/>
                <a:ext cx="103790" cy="63247"/>
              </a:xfrm>
              <a:custGeom>
                <a:avLst/>
                <a:gdLst/>
                <a:ahLst/>
                <a:cxnLst/>
                <a:rect l="l" t="t" r="r" b="b"/>
                <a:pathLst>
                  <a:path w="103790" h="63247" extrusionOk="0">
                    <a:moveTo>
                      <a:pt x="79166" y="14872"/>
                    </a:moveTo>
                    <a:lnTo>
                      <a:pt x="62168" y="0"/>
                    </a:lnTo>
                    <a:lnTo>
                      <a:pt x="0" y="0"/>
                    </a:lnTo>
                    <a:lnTo>
                      <a:pt x="0" y="35194"/>
                    </a:lnTo>
                    <a:cubicBezTo>
                      <a:pt x="14430" y="37799"/>
                      <a:pt x="29220" y="33163"/>
                      <a:pt x="39583" y="22789"/>
                    </a:cubicBezTo>
                    <a:lnTo>
                      <a:pt x="75207" y="58413"/>
                    </a:lnTo>
                    <a:cubicBezTo>
                      <a:pt x="81813" y="64925"/>
                      <a:pt x="92446" y="64849"/>
                      <a:pt x="98957" y="58243"/>
                    </a:cubicBezTo>
                    <a:cubicBezTo>
                      <a:pt x="105402" y="51704"/>
                      <a:pt x="105402" y="41202"/>
                      <a:pt x="98957" y="34664"/>
                    </a:cubicBezTo>
                    <a:close/>
                  </a:path>
                </a:pathLst>
              </a:custGeom>
              <a:solidFill>
                <a:srgbClr val="7CA54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4" name="Google Shape;794;p2"/>
              <p:cNvSpPr/>
              <p:nvPr/>
            </p:nvSpPr>
            <p:spPr>
              <a:xfrm>
                <a:off x="1364147" y="5219366"/>
                <a:ext cx="63247" cy="103790"/>
              </a:xfrm>
              <a:custGeom>
                <a:avLst/>
                <a:gdLst/>
                <a:ahLst/>
                <a:cxnLst/>
                <a:rect l="l" t="t" r="r" b="b"/>
                <a:pathLst>
                  <a:path w="63247" h="103790" extrusionOk="0">
                    <a:moveTo>
                      <a:pt x="48375" y="79166"/>
                    </a:moveTo>
                    <a:lnTo>
                      <a:pt x="63247" y="62168"/>
                    </a:lnTo>
                    <a:lnTo>
                      <a:pt x="63247" y="0"/>
                    </a:lnTo>
                    <a:lnTo>
                      <a:pt x="28053" y="0"/>
                    </a:lnTo>
                    <a:cubicBezTo>
                      <a:pt x="25449" y="14430"/>
                      <a:pt x="30084" y="29220"/>
                      <a:pt x="40459" y="39583"/>
                    </a:cubicBezTo>
                    <a:lnTo>
                      <a:pt x="4834" y="75207"/>
                    </a:lnTo>
                    <a:cubicBezTo>
                      <a:pt x="-1677" y="81813"/>
                      <a:pt x="-1601" y="92446"/>
                      <a:pt x="5004" y="98957"/>
                    </a:cubicBezTo>
                    <a:cubicBezTo>
                      <a:pt x="11543" y="105402"/>
                      <a:pt x="22046" y="105402"/>
                      <a:pt x="28584" y="98957"/>
                    </a:cubicBezTo>
                    <a:close/>
                  </a:path>
                </a:pathLst>
              </a:custGeom>
              <a:solidFill>
                <a:srgbClr val="FAAC2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95" name="Google Shape;795;p2"/>
              <p:cNvGrpSpPr/>
              <p:nvPr/>
            </p:nvGrpSpPr>
            <p:grpSpPr>
              <a:xfrm>
                <a:off x="1039483" y="5148117"/>
                <a:ext cx="459160" cy="459160"/>
                <a:chOff x="1039483" y="5148117"/>
                <a:chExt cx="459160" cy="459160"/>
              </a:xfrm>
            </p:grpSpPr>
            <p:sp>
              <p:nvSpPr>
                <p:cNvPr id="796" name="Google Shape;796;p2"/>
                <p:cNvSpPr/>
                <p:nvPr/>
              </p:nvSpPr>
              <p:spPr>
                <a:xfrm>
                  <a:off x="1039483" y="5425197"/>
                  <a:ext cx="119708" cy="174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08" h="174164" extrusionOk="0">
                      <a:moveTo>
                        <a:pt x="0" y="110832"/>
                      </a:moveTo>
                      <a:lnTo>
                        <a:pt x="15833" y="94999"/>
                      </a:lnTo>
                      <a:lnTo>
                        <a:pt x="15833" y="23750"/>
                      </a:lnTo>
                      <a:cubicBezTo>
                        <a:pt x="15833" y="10633"/>
                        <a:pt x="26466" y="0"/>
                        <a:pt x="39583" y="0"/>
                      </a:cubicBezTo>
                      <a:lnTo>
                        <a:pt x="71249" y="0"/>
                      </a:lnTo>
                      <a:lnTo>
                        <a:pt x="71249" y="31666"/>
                      </a:lnTo>
                      <a:lnTo>
                        <a:pt x="91040" y="11875"/>
                      </a:lnTo>
                      <a:cubicBezTo>
                        <a:pt x="97599" y="5317"/>
                        <a:pt x="108231" y="5317"/>
                        <a:pt x="114790" y="11875"/>
                      </a:cubicBezTo>
                      <a:cubicBezTo>
                        <a:pt x="121348" y="18434"/>
                        <a:pt x="121348" y="29066"/>
                        <a:pt x="114790" y="35625"/>
                      </a:cubicBezTo>
                      <a:lnTo>
                        <a:pt x="79166" y="71249"/>
                      </a:lnTo>
                      <a:cubicBezTo>
                        <a:pt x="96654" y="88738"/>
                        <a:pt x="96654" y="117093"/>
                        <a:pt x="79166" y="134582"/>
                      </a:cubicBezTo>
                      <a:lnTo>
                        <a:pt x="39583" y="174164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7" name="Google Shape;797;p2"/>
                <p:cNvSpPr/>
                <p:nvPr/>
              </p:nvSpPr>
              <p:spPr>
                <a:xfrm>
                  <a:off x="1047400" y="5148117"/>
                  <a:ext cx="174164" cy="119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164" h="119708" extrusionOk="0">
                      <a:moveTo>
                        <a:pt x="63333" y="0"/>
                      </a:moveTo>
                      <a:lnTo>
                        <a:pt x="79166" y="15833"/>
                      </a:lnTo>
                      <a:lnTo>
                        <a:pt x="150415" y="15833"/>
                      </a:lnTo>
                      <a:cubicBezTo>
                        <a:pt x="163531" y="15833"/>
                        <a:pt x="174164" y="26466"/>
                        <a:pt x="174164" y="39583"/>
                      </a:cubicBezTo>
                      <a:lnTo>
                        <a:pt x="174164" y="71249"/>
                      </a:lnTo>
                      <a:lnTo>
                        <a:pt x="142498" y="71249"/>
                      </a:lnTo>
                      <a:lnTo>
                        <a:pt x="162290" y="91040"/>
                      </a:lnTo>
                      <a:cubicBezTo>
                        <a:pt x="168847" y="97599"/>
                        <a:pt x="168847" y="108231"/>
                        <a:pt x="162290" y="114790"/>
                      </a:cubicBezTo>
                      <a:cubicBezTo>
                        <a:pt x="155731" y="121348"/>
                        <a:pt x="145099" y="121348"/>
                        <a:pt x="138540" y="114790"/>
                      </a:cubicBezTo>
                      <a:lnTo>
                        <a:pt x="102915" y="79166"/>
                      </a:lnTo>
                      <a:cubicBezTo>
                        <a:pt x="85427" y="96654"/>
                        <a:pt x="57072" y="96654"/>
                        <a:pt x="39583" y="79166"/>
                      </a:cubicBezTo>
                      <a:lnTo>
                        <a:pt x="0" y="39583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8" name="Google Shape;798;p2"/>
                <p:cNvSpPr/>
                <p:nvPr/>
              </p:nvSpPr>
              <p:spPr>
                <a:xfrm>
                  <a:off x="1378935" y="5156034"/>
                  <a:ext cx="119708" cy="174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08" h="174164" extrusionOk="0">
                      <a:moveTo>
                        <a:pt x="119709" y="63333"/>
                      </a:moveTo>
                      <a:lnTo>
                        <a:pt x="103875" y="79166"/>
                      </a:lnTo>
                      <a:lnTo>
                        <a:pt x="103875" y="150415"/>
                      </a:lnTo>
                      <a:cubicBezTo>
                        <a:pt x="103875" y="163531"/>
                        <a:pt x="93243" y="174164"/>
                        <a:pt x="80126" y="174164"/>
                      </a:cubicBezTo>
                      <a:lnTo>
                        <a:pt x="48460" y="174164"/>
                      </a:lnTo>
                      <a:lnTo>
                        <a:pt x="48460" y="142498"/>
                      </a:lnTo>
                      <a:lnTo>
                        <a:pt x="28668" y="162290"/>
                      </a:lnTo>
                      <a:cubicBezTo>
                        <a:pt x="22109" y="168847"/>
                        <a:pt x="11477" y="168847"/>
                        <a:pt x="4918" y="162290"/>
                      </a:cubicBezTo>
                      <a:cubicBezTo>
                        <a:pt x="-1639" y="155731"/>
                        <a:pt x="-1639" y="145099"/>
                        <a:pt x="4918" y="138540"/>
                      </a:cubicBezTo>
                      <a:lnTo>
                        <a:pt x="40543" y="102915"/>
                      </a:lnTo>
                      <a:cubicBezTo>
                        <a:pt x="23054" y="85427"/>
                        <a:pt x="23054" y="57072"/>
                        <a:pt x="40543" y="39583"/>
                      </a:cubicBezTo>
                      <a:lnTo>
                        <a:pt x="80126" y="0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9" name="Google Shape;799;p2"/>
                <p:cNvSpPr/>
                <p:nvPr/>
              </p:nvSpPr>
              <p:spPr>
                <a:xfrm>
                  <a:off x="1316563" y="5487569"/>
                  <a:ext cx="174164" cy="119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164" h="119708" extrusionOk="0">
                      <a:moveTo>
                        <a:pt x="110832" y="119709"/>
                      </a:moveTo>
                      <a:lnTo>
                        <a:pt x="94999" y="103875"/>
                      </a:lnTo>
                      <a:lnTo>
                        <a:pt x="23750" y="103875"/>
                      </a:lnTo>
                      <a:cubicBezTo>
                        <a:pt x="10633" y="103875"/>
                        <a:pt x="0" y="93243"/>
                        <a:pt x="0" y="80126"/>
                      </a:cubicBezTo>
                      <a:lnTo>
                        <a:pt x="0" y="48460"/>
                      </a:lnTo>
                      <a:lnTo>
                        <a:pt x="31666" y="48460"/>
                      </a:lnTo>
                      <a:lnTo>
                        <a:pt x="11875" y="28668"/>
                      </a:lnTo>
                      <a:cubicBezTo>
                        <a:pt x="5317" y="22109"/>
                        <a:pt x="5317" y="11477"/>
                        <a:pt x="11875" y="4918"/>
                      </a:cubicBezTo>
                      <a:cubicBezTo>
                        <a:pt x="18434" y="-1639"/>
                        <a:pt x="29066" y="-1639"/>
                        <a:pt x="35625" y="4918"/>
                      </a:cubicBezTo>
                      <a:lnTo>
                        <a:pt x="71249" y="40543"/>
                      </a:lnTo>
                      <a:cubicBezTo>
                        <a:pt x="88738" y="23054"/>
                        <a:pt x="117093" y="23054"/>
                        <a:pt x="134582" y="40543"/>
                      </a:cubicBezTo>
                      <a:lnTo>
                        <a:pt x="174164" y="80126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00" name="Google Shape;800;p2"/>
              <p:cNvSpPr/>
              <p:nvPr/>
            </p:nvSpPr>
            <p:spPr>
              <a:xfrm>
                <a:off x="1033885" y="5142519"/>
                <a:ext cx="470356" cy="470356"/>
              </a:xfrm>
              <a:custGeom>
                <a:avLst/>
                <a:gdLst/>
                <a:ahLst/>
                <a:cxnLst/>
                <a:rect l="l" t="t" r="r" b="b"/>
                <a:pathLst>
                  <a:path w="470356" h="470356" extrusionOk="0">
                    <a:moveTo>
                      <a:pt x="385593" y="364560"/>
                    </a:moveTo>
                    <a:cubicBezTo>
                      <a:pt x="374345" y="364528"/>
                      <a:pt x="363385" y="368123"/>
                      <a:pt x="354341" y="374812"/>
                    </a:cubicBezTo>
                    <a:lnTo>
                      <a:pt x="323900" y="344370"/>
                    </a:lnTo>
                    <a:cubicBezTo>
                      <a:pt x="314208" y="334762"/>
                      <a:pt x="298563" y="334829"/>
                      <a:pt x="288955" y="344521"/>
                    </a:cubicBezTo>
                    <a:cubicBezTo>
                      <a:pt x="279404" y="354153"/>
                      <a:pt x="279404" y="369684"/>
                      <a:pt x="288955" y="379316"/>
                    </a:cubicBezTo>
                    <a:lnTo>
                      <a:pt x="295231" y="385593"/>
                    </a:lnTo>
                    <a:lnTo>
                      <a:pt x="243095" y="385593"/>
                    </a:lnTo>
                    <a:lnTo>
                      <a:pt x="243095" y="335278"/>
                    </a:lnTo>
                    <a:cubicBezTo>
                      <a:pt x="243095" y="330906"/>
                      <a:pt x="239551" y="327362"/>
                      <a:pt x="235178" y="327362"/>
                    </a:cubicBezTo>
                    <a:cubicBezTo>
                      <a:pt x="232906" y="327361"/>
                      <a:pt x="230744" y="328337"/>
                      <a:pt x="229241" y="330042"/>
                    </a:cubicBezTo>
                    <a:cubicBezTo>
                      <a:pt x="220571" y="339885"/>
                      <a:pt x="205564" y="340836"/>
                      <a:pt x="195721" y="332166"/>
                    </a:cubicBezTo>
                    <a:cubicBezTo>
                      <a:pt x="185878" y="323496"/>
                      <a:pt x="184927" y="308490"/>
                      <a:pt x="193597" y="298646"/>
                    </a:cubicBezTo>
                    <a:cubicBezTo>
                      <a:pt x="202266" y="288803"/>
                      <a:pt x="217273" y="287852"/>
                      <a:pt x="227116" y="296522"/>
                    </a:cubicBezTo>
                    <a:cubicBezTo>
                      <a:pt x="227868" y="297185"/>
                      <a:pt x="228578" y="297894"/>
                      <a:pt x="229241" y="298646"/>
                    </a:cubicBezTo>
                    <a:cubicBezTo>
                      <a:pt x="232132" y="301926"/>
                      <a:pt x="237136" y="302240"/>
                      <a:pt x="240414" y="299348"/>
                    </a:cubicBezTo>
                    <a:cubicBezTo>
                      <a:pt x="242119" y="297845"/>
                      <a:pt x="243095" y="295682"/>
                      <a:pt x="243095" y="293410"/>
                    </a:cubicBezTo>
                    <a:lnTo>
                      <a:pt x="243095" y="243095"/>
                    </a:lnTo>
                    <a:lnTo>
                      <a:pt x="278073" y="243095"/>
                    </a:lnTo>
                    <a:cubicBezTo>
                      <a:pt x="269319" y="263127"/>
                      <a:pt x="278462" y="286462"/>
                      <a:pt x="298494" y="295216"/>
                    </a:cubicBezTo>
                    <a:cubicBezTo>
                      <a:pt x="318525" y="303970"/>
                      <a:pt x="341861" y="294828"/>
                      <a:pt x="350615" y="274796"/>
                    </a:cubicBezTo>
                    <a:cubicBezTo>
                      <a:pt x="355031" y="264690"/>
                      <a:pt x="355031" y="253200"/>
                      <a:pt x="350615" y="243095"/>
                    </a:cubicBezTo>
                    <a:lnTo>
                      <a:pt x="385593" y="243095"/>
                    </a:lnTo>
                    <a:lnTo>
                      <a:pt x="385593" y="346010"/>
                    </a:lnTo>
                    <a:lnTo>
                      <a:pt x="401426" y="346010"/>
                    </a:lnTo>
                    <a:lnTo>
                      <a:pt x="401426" y="195596"/>
                    </a:lnTo>
                    <a:lnTo>
                      <a:pt x="425176" y="195596"/>
                    </a:lnTo>
                    <a:cubicBezTo>
                      <a:pt x="442657" y="195576"/>
                      <a:pt x="456822" y="181410"/>
                      <a:pt x="456842" y="163929"/>
                    </a:cubicBezTo>
                    <a:lnTo>
                      <a:pt x="456842" y="95960"/>
                    </a:lnTo>
                    <a:lnTo>
                      <a:pt x="470357" y="82445"/>
                    </a:lnTo>
                    <a:lnTo>
                      <a:pt x="459161" y="71249"/>
                    </a:lnTo>
                    <a:lnTo>
                      <a:pt x="443328" y="87082"/>
                    </a:lnTo>
                    <a:cubicBezTo>
                      <a:pt x="441843" y="88567"/>
                      <a:pt x="441009" y="90580"/>
                      <a:pt x="441009" y="92680"/>
                    </a:cubicBezTo>
                    <a:lnTo>
                      <a:pt x="441009" y="163929"/>
                    </a:lnTo>
                    <a:cubicBezTo>
                      <a:pt x="440999" y="172669"/>
                      <a:pt x="433916" y="179752"/>
                      <a:pt x="425176" y="179762"/>
                    </a:cubicBezTo>
                    <a:lnTo>
                      <a:pt x="401426" y="179762"/>
                    </a:lnTo>
                    <a:lnTo>
                      <a:pt x="401426" y="159292"/>
                    </a:lnTo>
                    <a:lnTo>
                      <a:pt x="414941" y="145778"/>
                    </a:lnTo>
                    <a:lnTo>
                      <a:pt x="403745" y="134582"/>
                    </a:lnTo>
                    <a:lnTo>
                      <a:pt x="368120" y="170206"/>
                    </a:lnTo>
                    <a:cubicBezTo>
                      <a:pt x="364654" y="173673"/>
                      <a:pt x="359033" y="173673"/>
                      <a:pt x="355566" y="170206"/>
                    </a:cubicBezTo>
                    <a:cubicBezTo>
                      <a:pt x="352100" y="166740"/>
                      <a:pt x="352100" y="161119"/>
                      <a:pt x="355566" y="157652"/>
                    </a:cubicBezTo>
                    <a:lnTo>
                      <a:pt x="391191" y="122028"/>
                    </a:lnTo>
                    <a:cubicBezTo>
                      <a:pt x="394282" y="118936"/>
                      <a:pt x="394282" y="113924"/>
                      <a:pt x="391191" y="110832"/>
                    </a:cubicBezTo>
                    <a:cubicBezTo>
                      <a:pt x="391191" y="110832"/>
                      <a:pt x="391191" y="110832"/>
                      <a:pt x="391191" y="110832"/>
                    </a:cubicBezTo>
                    <a:cubicBezTo>
                      <a:pt x="376818" y="96425"/>
                      <a:pt x="376818" y="73103"/>
                      <a:pt x="391191" y="58695"/>
                    </a:cubicBezTo>
                    <a:lnTo>
                      <a:pt x="430774" y="19113"/>
                    </a:lnTo>
                    <a:lnTo>
                      <a:pt x="419578" y="7917"/>
                    </a:lnTo>
                    <a:lnTo>
                      <a:pt x="379995" y="47499"/>
                    </a:lnTo>
                    <a:cubicBezTo>
                      <a:pt x="361609" y="65934"/>
                      <a:pt x="359411" y="95022"/>
                      <a:pt x="374817" y="116010"/>
                    </a:cubicBezTo>
                    <a:lnTo>
                      <a:pt x="344370" y="146456"/>
                    </a:lnTo>
                    <a:cubicBezTo>
                      <a:pt x="334679" y="156065"/>
                      <a:pt x="334611" y="171710"/>
                      <a:pt x="344220" y="181402"/>
                    </a:cubicBezTo>
                    <a:cubicBezTo>
                      <a:pt x="353829" y="191094"/>
                      <a:pt x="369474" y="191161"/>
                      <a:pt x="379166" y="181553"/>
                    </a:cubicBezTo>
                    <a:cubicBezTo>
                      <a:pt x="379216" y="181503"/>
                      <a:pt x="379267" y="181453"/>
                      <a:pt x="379316" y="181402"/>
                    </a:cubicBezTo>
                    <a:lnTo>
                      <a:pt x="385593" y="175125"/>
                    </a:lnTo>
                    <a:lnTo>
                      <a:pt x="385593" y="227262"/>
                    </a:lnTo>
                    <a:lnTo>
                      <a:pt x="335277" y="227262"/>
                    </a:lnTo>
                    <a:cubicBezTo>
                      <a:pt x="330905" y="227262"/>
                      <a:pt x="327361" y="230805"/>
                      <a:pt x="327361" y="235177"/>
                    </a:cubicBezTo>
                    <a:cubicBezTo>
                      <a:pt x="327360" y="237450"/>
                      <a:pt x="328336" y="239613"/>
                      <a:pt x="330041" y="241116"/>
                    </a:cubicBezTo>
                    <a:cubicBezTo>
                      <a:pt x="339884" y="249784"/>
                      <a:pt x="340836" y="264792"/>
                      <a:pt x="332167" y="274635"/>
                    </a:cubicBezTo>
                    <a:cubicBezTo>
                      <a:pt x="323498" y="284479"/>
                      <a:pt x="308491" y="285431"/>
                      <a:pt x="298647" y="276762"/>
                    </a:cubicBezTo>
                    <a:cubicBezTo>
                      <a:pt x="288804" y="268093"/>
                      <a:pt x="287852" y="253086"/>
                      <a:pt x="296521" y="243242"/>
                    </a:cubicBezTo>
                    <a:cubicBezTo>
                      <a:pt x="297184" y="242489"/>
                      <a:pt x="297894" y="241779"/>
                      <a:pt x="298647" y="241116"/>
                    </a:cubicBezTo>
                    <a:cubicBezTo>
                      <a:pt x="301927" y="238224"/>
                      <a:pt x="302241" y="233221"/>
                      <a:pt x="299348" y="229942"/>
                    </a:cubicBezTo>
                    <a:cubicBezTo>
                      <a:pt x="297846" y="228237"/>
                      <a:pt x="295683" y="227262"/>
                      <a:pt x="293411" y="227262"/>
                    </a:cubicBezTo>
                    <a:lnTo>
                      <a:pt x="243095" y="227262"/>
                    </a:lnTo>
                    <a:lnTo>
                      <a:pt x="243095" y="192284"/>
                    </a:lnTo>
                    <a:cubicBezTo>
                      <a:pt x="263127" y="201037"/>
                      <a:pt x="286462" y="191894"/>
                      <a:pt x="295215" y="171861"/>
                    </a:cubicBezTo>
                    <a:cubicBezTo>
                      <a:pt x="303967" y="151829"/>
                      <a:pt x="294824" y="128494"/>
                      <a:pt x="274791" y="119741"/>
                    </a:cubicBezTo>
                    <a:cubicBezTo>
                      <a:pt x="264687" y="115327"/>
                      <a:pt x="253199" y="115327"/>
                      <a:pt x="243095" y="119741"/>
                    </a:cubicBezTo>
                    <a:lnTo>
                      <a:pt x="243095" y="84764"/>
                    </a:lnTo>
                    <a:lnTo>
                      <a:pt x="346010" y="84764"/>
                    </a:lnTo>
                    <a:lnTo>
                      <a:pt x="346010" y="68931"/>
                    </a:lnTo>
                    <a:lnTo>
                      <a:pt x="195596" y="68931"/>
                    </a:lnTo>
                    <a:lnTo>
                      <a:pt x="195596" y="45181"/>
                    </a:lnTo>
                    <a:cubicBezTo>
                      <a:pt x="195576" y="27700"/>
                      <a:pt x="181410" y="13534"/>
                      <a:pt x="163929" y="13515"/>
                    </a:cubicBezTo>
                    <a:lnTo>
                      <a:pt x="95959" y="13515"/>
                    </a:lnTo>
                    <a:lnTo>
                      <a:pt x="82445" y="0"/>
                    </a:lnTo>
                    <a:lnTo>
                      <a:pt x="71249" y="11196"/>
                    </a:lnTo>
                    <a:lnTo>
                      <a:pt x="87082" y="27029"/>
                    </a:lnTo>
                    <a:cubicBezTo>
                      <a:pt x="88567" y="28514"/>
                      <a:pt x="90580" y="29348"/>
                      <a:pt x="92680" y="29348"/>
                    </a:cubicBezTo>
                    <a:lnTo>
                      <a:pt x="163929" y="29348"/>
                    </a:lnTo>
                    <a:cubicBezTo>
                      <a:pt x="172669" y="29358"/>
                      <a:pt x="179752" y="36441"/>
                      <a:pt x="179762" y="45181"/>
                    </a:cubicBezTo>
                    <a:lnTo>
                      <a:pt x="179762" y="68931"/>
                    </a:lnTo>
                    <a:lnTo>
                      <a:pt x="159292" y="68931"/>
                    </a:lnTo>
                    <a:lnTo>
                      <a:pt x="145778" y="55416"/>
                    </a:lnTo>
                    <a:lnTo>
                      <a:pt x="134582" y="66612"/>
                    </a:lnTo>
                    <a:lnTo>
                      <a:pt x="170206" y="102236"/>
                    </a:lnTo>
                    <a:cubicBezTo>
                      <a:pt x="173673" y="105703"/>
                      <a:pt x="173673" y="111324"/>
                      <a:pt x="170206" y="114790"/>
                    </a:cubicBezTo>
                    <a:cubicBezTo>
                      <a:pt x="166740" y="118257"/>
                      <a:pt x="161119" y="118257"/>
                      <a:pt x="157652" y="114790"/>
                    </a:cubicBezTo>
                    <a:lnTo>
                      <a:pt x="122028" y="79166"/>
                    </a:lnTo>
                    <a:cubicBezTo>
                      <a:pt x="118936" y="76074"/>
                      <a:pt x="113924" y="76074"/>
                      <a:pt x="110832" y="79165"/>
                    </a:cubicBezTo>
                    <a:cubicBezTo>
                      <a:pt x="110832" y="79165"/>
                      <a:pt x="110832" y="79166"/>
                      <a:pt x="110832" y="79166"/>
                    </a:cubicBezTo>
                    <a:cubicBezTo>
                      <a:pt x="96436" y="93563"/>
                      <a:pt x="73093" y="93563"/>
                      <a:pt x="58696" y="79167"/>
                    </a:cubicBezTo>
                    <a:cubicBezTo>
                      <a:pt x="58696" y="79166"/>
                      <a:pt x="58696" y="79166"/>
                      <a:pt x="58695" y="79166"/>
                    </a:cubicBezTo>
                    <a:lnTo>
                      <a:pt x="19113" y="39583"/>
                    </a:lnTo>
                    <a:lnTo>
                      <a:pt x="7917" y="50779"/>
                    </a:lnTo>
                    <a:lnTo>
                      <a:pt x="47499" y="90362"/>
                    </a:lnTo>
                    <a:cubicBezTo>
                      <a:pt x="65922" y="108777"/>
                      <a:pt x="95031" y="110978"/>
                      <a:pt x="116015" y="95545"/>
                    </a:cubicBezTo>
                    <a:lnTo>
                      <a:pt x="146456" y="125986"/>
                    </a:lnTo>
                    <a:cubicBezTo>
                      <a:pt x="156148" y="135595"/>
                      <a:pt x="171793" y="135528"/>
                      <a:pt x="181402" y="125836"/>
                    </a:cubicBezTo>
                    <a:cubicBezTo>
                      <a:pt x="190952" y="116203"/>
                      <a:pt x="190952" y="100673"/>
                      <a:pt x="181402" y="91040"/>
                    </a:cubicBezTo>
                    <a:lnTo>
                      <a:pt x="175125" y="84764"/>
                    </a:lnTo>
                    <a:lnTo>
                      <a:pt x="227262" y="84764"/>
                    </a:lnTo>
                    <a:lnTo>
                      <a:pt x="227262" y="135078"/>
                    </a:lnTo>
                    <a:cubicBezTo>
                      <a:pt x="227262" y="139450"/>
                      <a:pt x="230805" y="142995"/>
                      <a:pt x="235177" y="142996"/>
                    </a:cubicBezTo>
                    <a:cubicBezTo>
                      <a:pt x="237450" y="142996"/>
                      <a:pt x="239613" y="142019"/>
                      <a:pt x="241116" y="140315"/>
                    </a:cubicBezTo>
                    <a:cubicBezTo>
                      <a:pt x="249785" y="130472"/>
                      <a:pt x="264792" y="129521"/>
                      <a:pt x="274635" y="138191"/>
                    </a:cubicBezTo>
                    <a:cubicBezTo>
                      <a:pt x="284479" y="146860"/>
                      <a:pt x="285430" y="161867"/>
                      <a:pt x="276760" y="171710"/>
                    </a:cubicBezTo>
                    <a:cubicBezTo>
                      <a:pt x="268090" y="181554"/>
                      <a:pt x="253084" y="182504"/>
                      <a:pt x="243240" y="173835"/>
                    </a:cubicBezTo>
                    <a:cubicBezTo>
                      <a:pt x="242488" y="173172"/>
                      <a:pt x="241779" y="172462"/>
                      <a:pt x="241116" y="171710"/>
                    </a:cubicBezTo>
                    <a:cubicBezTo>
                      <a:pt x="238224" y="168431"/>
                      <a:pt x="233221" y="168117"/>
                      <a:pt x="229942" y="171010"/>
                    </a:cubicBezTo>
                    <a:cubicBezTo>
                      <a:pt x="228237" y="172512"/>
                      <a:pt x="227262" y="174675"/>
                      <a:pt x="227262" y="176947"/>
                    </a:cubicBezTo>
                    <a:lnTo>
                      <a:pt x="227262" y="227262"/>
                    </a:lnTo>
                    <a:lnTo>
                      <a:pt x="192283" y="227262"/>
                    </a:lnTo>
                    <a:cubicBezTo>
                      <a:pt x="201037" y="207230"/>
                      <a:pt x="191895" y="183895"/>
                      <a:pt x="171863" y="175141"/>
                    </a:cubicBezTo>
                    <a:cubicBezTo>
                      <a:pt x="151832" y="166386"/>
                      <a:pt x="128496" y="175529"/>
                      <a:pt x="119742" y="195561"/>
                    </a:cubicBezTo>
                    <a:cubicBezTo>
                      <a:pt x="115326" y="205666"/>
                      <a:pt x="115326" y="217156"/>
                      <a:pt x="119742" y="227262"/>
                    </a:cubicBezTo>
                    <a:lnTo>
                      <a:pt x="84764" y="227262"/>
                    </a:lnTo>
                    <a:lnTo>
                      <a:pt x="84764" y="124346"/>
                    </a:lnTo>
                    <a:lnTo>
                      <a:pt x="68931" y="124346"/>
                    </a:lnTo>
                    <a:lnTo>
                      <a:pt x="68931" y="274761"/>
                    </a:lnTo>
                    <a:lnTo>
                      <a:pt x="45181" y="274761"/>
                    </a:lnTo>
                    <a:cubicBezTo>
                      <a:pt x="27700" y="274781"/>
                      <a:pt x="13534" y="288947"/>
                      <a:pt x="13515" y="306427"/>
                    </a:cubicBezTo>
                    <a:lnTo>
                      <a:pt x="13515" y="374397"/>
                    </a:lnTo>
                    <a:lnTo>
                      <a:pt x="0" y="387912"/>
                    </a:lnTo>
                    <a:lnTo>
                      <a:pt x="11196" y="399108"/>
                    </a:lnTo>
                    <a:lnTo>
                      <a:pt x="27029" y="383274"/>
                    </a:lnTo>
                    <a:cubicBezTo>
                      <a:pt x="28514" y="381790"/>
                      <a:pt x="29348" y="379776"/>
                      <a:pt x="29348" y="377676"/>
                    </a:cubicBezTo>
                    <a:lnTo>
                      <a:pt x="29348" y="306427"/>
                    </a:lnTo>
                    <a:cubicBezTo>
                      <a:pt x="29358" y="297688"/>
                      <a:pt x="36441" y="290604"/>
                      <a:pt x="45181" y="290594"/>
                    </a:cubicBezTo>
                    <a:lnTo>
                      <a:pt x="68931" y="290594"/>
                    </a:lnTo>
                    <a:lnTo>
                      <a:pt x="68931" y="311065"/>
                    </a:lnTo>
                    <a:lnTo>
                      <a:pt x="55416" y="324579"/>
                    </a:lnTo>
                    <a:lnTo>
                      <a:pt x="66612" y="335775"/>
                    </a:lnTo>
                    <a:lnTo>
                      <a:pt x="102236" y="300151"/>
                    </a:lnTo>
                    <a:cubicBezTo>
                      <a:pt x="105703" y="296684"/>
                      <a:pt x="111324" y="296684"/>
                      <a:pt x="114790" y="300151"/>
                    </a:cubicBezTo>
                    <a:cubicBezTo>
                      <a:pt x="118257" y="303617"/>
                      <a:pt x="118257" y="309238"/>
                      <a:pt x="114790" y="312704"/>
                    </a:cubicBezTo>
                    <a:lnTo>
                      <a:pt x="79166" y="348329"/>
                    </a:lnTo>
                    <a:cubicBezTo>
                      <a:pt x="76074" y="351420"/>
                      <a:pt x="76074" y="356432"/>
                      <a:pt x="79165" y="359525"/>
                    </a:cubicBezTo>
                    <a:cubicBezTo>
                      <a:pt x="79165" y="359525"/>
                      <a:pt x="79166" y="359525"/>
                      <a:pt x="79166" y="359525"/>
                    </a:cubicBezTo>
                    <a:cubicBezTo>
                      <a:pt x="93538" y="373932"/>
                      <a:pt x="93538" y="397254"/>
                      <a:pt x="79166" y="411661"/>
                    </a:cubicBezTo>
                    <a:lnTo>
                      <a:pt x="39583" y="451244"/>
                    </a:lnTo>
                    <a:lnTo>
                      <a:pt x="50779" y="462440"/>
                    </a:lnTo>
                    <a:lnTo>
                      <a:pt x="90362" y="422857"/>
                    </a:lnTo>
                    <a:cubicBezTo>
                      <a:pt x="108748" y="404423"/>
                      <a:pt x="110946" y="375335"/>
                      <a:pt x="95540" y="354346"/>
                    </a:cubicBezTo>
                    <a:lnTo>
                      <a:pt x="125986" y="323900"/>
                    </a:lnTo>
                    <a:cubicBezTo>
                      <a:pt x="135678" y="314291"/>
                      <a:pt x="135745" y="298646"/>
                      <a:pt x="126137" y="288955"/>
                    </a:cubicBezTo>
                    <a:cubicBezTo>
                      <a:pt x="116528" y="279263"/>
                      <a:pt x="100883" y="279195"/>
                      <a:pt x="91191" y="288804"/>
                    </a:cubicBezTo>
                    <a:cubicBezTo>
                      <a:pt x="91140" y="288854"/>
                      <a:pt x="91090" y="288904"/>
                      <a:pt x="91040" y="288955"/>
                    </a:cubicBezTo>
                    <a:lnTo>
                      <a:pt x="84764" y="295231"/>
                    </a:lnTo>
                    <a:lnTo>
                      <a:pt x="84764" y="243095"/>
                    </a:lnTo>
                    <a:lnTo>
                      <a:pt x="135079" y="243095"/>
                    </a:lnTo>
                    <a:cubicBezTo>
                      <a:pt x="139451" y="243095"/>
                      <a:pt x="142996" y="239551"/>
                      <a:pt x="142996" y="235178"/>
                    </a:cubicBezTo>
                    <a:cubicBezTo>
                      <a:pt x="142997" y="232906"/>
                      <a:pt x="142020" y="230744"/>
                      <a:pt x="140316" y="229241"/>
                    </a:cubicBezTo>
                    <a:cubicBezTo>
                      <a:pt x="130473" y="220572"/>
                      <a:pt x="129521" y="205564"/>
                      <a:pt x="138190" y="195721"/>
                    </a:cubicBezTo>
                    <a:cubicBezTo>
                      <a:pt x="146858" y="185878"/>
                      <a:pt x="161866" y="184926"/>
                      <a:pt x="171709" y="193595"/>
                    </a:cubicBezTo>
                    <a:cubicBezTo>
                      <a:pt x="181553" y="202263"/>
                      <a:pt x="182504" y="217271"/>
                      <a:pt x="173836" y="227114"/>
                    </a:cubicBezTo>
                    <a:cubicBezTo>
                      <a:pt x="173173" y="227867"/>
                      <a:pt x="172462" y="228578"/>
                      <a:pt x="171709" y="229241"/>
                    </a:cubicBezTo>
                    <a:cubicBezTo>
                      <a:pt x="168430" y="232132"/>
                      <a:pt x="168116" y="237136"/>
                      <a:pt x="171009" y="240414"/>
                    </a:cubicBezTo>
                    <a:cubicBezTo>
                      <a:pt x="172511" y="242119"/>
                      <a:pt x="174674" y="243095"/>
                      <a:pt x="176946" y="243095"/>
                    </a:cubicBezTo>
                    <a:lnTo>
                      <a:pt x="227262" y="243095"/>
                    </a:lnTo>
                    <a:lnTo>
                      <a:pt x="227262" y="278072"/>
                    </a:lnTo>
                    <a:cubicBezTo>
                      <a:pt x="207230" y="269319"/>
                      <a:pt x="183895" y="278463"/>
                      <a:pt x="175142" y="298496"/>
                    </a:cubicBezTo>
                    <a:cubicBezTo>
                      <a:pt x="166389" y="318528"/>
                      <a:pt x="175533" y="341863"/>
                      <a:pt x="195566" y="350616"/>
                    </a:cubicBezTo>
                    <a:cubicBezTo>
                      <a:pt x="205669" y="355030"/>
                      <a:pt x="217157" y="355030"/>
                      <a:pt x="227262" y="350616"/>
                    </a:cubicBezTo>
                    <a:lnTo>
                      <a:pt x="227262" y="385593"/>
                    </a:lnTo>
                    <a:lnTo>
                      <a:pt x="124346" y="385593"/>
                    </a:lnTo>
                    <a:lnTo>
                      <a:pt x="124346" y="401426"/>
                    </a:lnTo>
                    <a:lnTo>
                      <a:pt x="274761" y="401426"/>
                    </a:lnTo>
                    <a:lnTo>
                      <a:pt x="274761" y="425176"/>
                    </a:lnTo>
                    <a:cubicBezTo>
                      <a:pt x="274781" y="442657"/>
                      <a:pt x="288947" y="456822"/>
                      <a:pt x="306427" y="456842"/>
                    </a:cubicBezTo>
                    <a:lnTo>
                      <a:pt x="374398" y="456842"/>
                    </a:lnTo>
                    <a:lnTo>
                      <a:pt x="387912" y="470357"/>
                    </a:lnTo>
                    <a:lnTo>
                      <a:pt x="399108" y="459161"/>
                    </a:lnTo>
                    <a:lnTo>
                      <a:pt x="383274" y="443328"/>
                    </a:lnTo>
                    <a:cubicBezTo>
                      <a:pt x="381790" y="441843"/>
                      <a:pt x="379776" y="441009"/>
                      <a:pt x="377676" y="441009"/>
                    </a:cubicBezTo>
                    <a:lnTo>
                      <a:pt x="306427" y="441009"/>
                    </a:lnTo>
                    <a:cubicBezTo>
                      <a:pt x="297688" y="440999"/>
                      <a:pt x="290604" y="433916"/>
                      <a:pt x="290594" y="425176"/>
                    </a:cubicBezTo>
                    <a:lnTo>
                      <a:pt x="290594" y="401426"/>
                    </a:lnTo>
                    <a:lnTo>
                      <a:pt x="311065" y="401426"/>
                    </a:lnTo>
                    <a:lnTo>
                      <a:pt x="324579" y="414941"/>
                    </a:lnTo>
                    <a:lnTo>
                      <a:pt x="335775" y="403745"/>
                    </a:lnTo>
                    <a:lnTo>
                      <a:pt x="300151" y="368120"/>
                    </a:lnTo>
                    <a:cubicBezTo>
                      <a:pt x="296684" y="364654"/>
                      <a:pt x="296684" y="359033"/>
                      <a:pt x="300151" y="355566"/>
                    </a:cubicBezTo>
                    <a:cubicBezTo>
                      <a:pt x="303617" y="352100"/>
                      <a:pt x="309238" y="352100"/>
                      <a:pt x="312704" y="355566"/>
                    </a:cubicBezTo>
                    <a:lnTo>
                      <a:pt x="348329" y="391191"/>
                    </a:lnTo>
                    <a:cubicBezTo>
                      <a:pt x="351420" y="394282"/>
                      <a:pt x="356432" y="394282"/>
                      <a:pt x="359525" y="391191"/>
                    </a:cubicBezTo>
                    <a:cubicBezTo>
                      <a:pt x="359525" y="391191"/>
                      <a:pt x="359525" y="391191"/>
                      <a:pt x="359525" y="391191"/>
                    </a:cubicBezTo>
                    <a:cubicBezTo>
                      <a:pt x="373921" y="376794"/>
                      <a:pt x="397263" y="376794"/>
                      <a:pt x="411660" y="391190"/>
                    </a:cubicBezTo>
                    <a:cubicBezTo>
                      <a:pt x="411660" y="391190"/>
                      <a:pt x="411661" y="391191"/>
                      <a:pt x="411661" y="391191"/>
                    </a:cubicBezTo>
                    <a:lnTo>
                      <a:pt x="451244" y="430774"/>
                    </a:lnTo>
                    <a:lnTo>
                      <a:pt x="462440" y="419578"/>
                    </a:lnTo>
                    <a:lnTo>
                      <a:pt x="422857" y="379995"/>
                    </a:lnTo>
                    <a:cubicBezTo>
                      <a:pt x="412996" y="370080"/>
                      <a:pt x="399578" y="364522"/>
                      <a:pt x="385593" y="36456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01" name="Google Shape;801;p2"/>
          <p:cNvGrpSpPr/>
          <p:nvPr/>
        </p:nvGrpSpPr>
        <p:grpSpPr>
          <a:xfrm>
            <a:off x="-812316" y="5754800"/>
            <a:ext cx="896786" cy="896786"/>
            <a:chOff x="-812316" y="5754800"/>
            <a:chExt cx="896786" cy="896786"/>
          </a:xfrm>
        </p:grpSpPr>
        <p:sp>
          <p:nvSpPr>
            <p:cNvPr id="802" name="Google Shape;802;p2"/>
            <p:cNvSpPr/>
            <p:nvPr/>
          </p:nvSpPr>
          <p:spPr>
            <a:xfrm>
              <a:off x="-812316" y="5754800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-726564" y="5829711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04" name="Google Shape;804;p2"/>
            <p:cNvGrpSpPr/>
            <p:nvPr/>
          </p:nvGrpSpPr>
          <p:grpSpPr>
            <a:xfrm>
              <a:off x="-581772" y="5987784"/>
              <a:ext cx="441375" cy="441375"/>
              <a:chOff x="3733800" y="1066800"/>
              <a:chExt cx="4724400" cy="4724400"/>
            </a:xfrm>
          </p:grpSpPr>
          <p:grpSp>
            <p:nvGrpSpPr>
              <p:cNvPr id="805" name="Google Shape;805;p2"/>
              <p:cNvGrpSpPr/>
              <p:nvPr/>
            </p:nvGrpSpPr>
            <p:grpSpPr>
              <a:xfrm>
                <a:off x="3810000" y="1143000"/>
                <a:ext cx="4572000" cy="4572000"/>
                <a:chOff x="3810000" y="1143000"/>
                <a:chExt cx="4572000" cy="4572000"/>
              </a:xfrm>
            </p:grpSpPr>
            <p:sp>
              <p:nvSpPr>
                <p:cNvPr id="806" name="Google Shape;806;p2"/>
                <p:cNvSpPr/>
                <p:nvPr/>
              </p:nvSpPr>
              <p:spPr>
                <a:xfrm>
                  <a:off x="5334000" y="4800600"/>
                  <a:ext cx="30480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0" h="609600" extrusionOk="0">
                      <a:moveTo>
                        <a:pt x="2895600" y="0"/>
                      </a:moveTo>
                      <a:cubicBezTo>
                        <a:pt x="2979420" y="0"/>
                        <a:pt x="3048000" y="68580"/>
                        <a:pt x="3048000" y="152400"/>
                      </a:cubicBezTo>
                      <a:cubicBezTo>
                        <a:pt x="3048000" y="278892"/>
                        <a:pt x="2996946" y="393192"/>
                        <a:pt x="2913888" y="475488"/>
                      </a:cubicBezTo>
                      <a:cubicBezTo>
                        <a:pt x="2831592" y="558546"/>
                        <a:pt x="2717292" y="609600"/>
                        <a:pt x="2590800" y="609600"/>
                      </a:cubicBezTo>
                      <a:lnTo>
                        <a:pt x="0" y="609600"/>
                      </a:lnTo>
                      <a:lnTo>
                        <a:pt x="0" y="0"/>
                      </a:lnTo>
                      <a:lnTo>
                        <a:pt x="2590800" y="0"/>
                      </a:lnTo>
                      <a:close/>
                    </a:path>
                  </a:pathLst>
                </a:custGeom>
                <a:solidFill>
                  <a:srgbClr val="D8E2F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7" name="Google Shape;807;p2"/>
                <p:cNvSpPr/>
                <p:nvPr/>
              </p:nvSpPr>
              <p:spPr>
                <a:xfrm>
                  <a:off x="6083808" y="2552700"/>
                  <a:ext cx="1231391" cy="41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1391" h="419100" extrusionOk="0">
                      <a:moveTo>
                        <a:pt x="1078992" y="266700"/>
                      </a:moveTo>
                      <a:cubicBezTo>
                        <a:pt x="1078992" y="350520"/>
                        <a:pt x="1147572" y="419100"/>
                        <a:pt x="1231392" y="419100"/>
                      </a:cubicBezTo>
                      <a:lnTo>
                        <a:pt x="1524" y="419100"/>
                      </a:lnTo>
                      <a:lnTo>
                        <a:pt x="0" y="418338"/>
                      </a:lnTo>
                      <a:cubicBezTo>
                        <a:pt x="54864" y="323850"/>
                        <a:pt x="97536" y="221742"/>
                        <a:pt x="124968" y="114300"/>
                      </a:cubicBezTo>
                      <a:lnTo>
                        <a:pt x="774192" y="114300"/>
                      </a:lnTo>
                      <a:lnTo>
                        <a:pt x="1078992" y="0"/>
                      </a:lnTo>
                      <a:close/>
                    </a:path>
                  </a:pathLst>
                </a:custGeom>
                <a:solidFill>
                  <a:srgbClr val="E6E9E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8" name="Google Shape;808;p2"/>
                <p:cNvSpPr/>
                <p:nvPr/>
              </p:nvSpPr>
              <p:spPr>
                <a:xfrm>
                  <a:off x="5105400" y="2971800"/>
                  <a:ext cx="3124200" cy="182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4200" h="1828800" extrusionOk="0">
                      <a:moveTo>
                        <a:pt x="228600" y="1219200"/>
                      </a:moveTo>
                      <a:cubicBezTo>
                        <a:pt x="228600" y="1135380"/>
                        <a:pt x="160020" y="1066800"/>
                        <a:pt x="76200" y="1066800"/>
                      </a:cubicBezTo>
                      <a:lnTo>
                        <a:pt x="0" y="1066800"/>
                      </a:lnTo>
                      <a:cubicBezTo>
                        <a:pt x="83820" y="1066800"/>
                        <a:pt x="152400" y="998220"/>
                        <a:pt x="152400" y="914400"/>
                      </a:cubicBezTo>
                      <a:lnTo>
                        <a:pt x="152400" y="588264"/>
                      </a:lnTo>
                      <a:cubicBezTo>
                        <a:pt x="288798" y="562356"/>
                        <a:pt x="417576" y="513588"/>
                        <a:pt x="533400" y="445770"/>
                      </a:cubicBezTo>
                      <a:lnTo>
                        <a:pt x="533400" y="446532"/>
                      </a:lnTo>
                      <a:lnTo>
                        <a:pt x="533400" y="1447800"/>
                      </a:lnTo>
                      <a:cubicBezTo>
                        <a:pt x="533400" y="1489710"/>
                        <a:pt x="567690" y="1524000"/>
                        <a:pt x="609600" y="1524000"/>
                      </a:cubicBezTo>
                      <a:lnTo>
                        <a:pt x="990600" y="1524000"/>
                      </a:lnTo>
                      <a:lnTo>
                        <a:pt x="1295400" y="1524000"/>
                      </a:lnTo>
                      <a:lnTo>
                        <a:pt x="1600200" y="1524000"/>
                      </a:lnTo>
                      <a:lnTo>
                        <a:pt x="1905000" y="1524000"/>
                      </a:lnTo>
                      <a:lnTo>
                        <a:pt x="2209800" y="1524000"/>
                      </a:lnTo>
                      <a:lnTo>
                        <a:pt x="2514600" y="1524000"/>
                      </a:lnTo>
                      <a:lnTo>
                        <a:pt x="2743200" y="1524000"/>
                      </a:lnTo>
                      <a:cubicBezTo>
                        <a:pt x="2785110" y="1524000"/>
                        <a:pt x="2819400" y="1489710"/>
                        <a:pt x="2819400" y="1447800"/>
                      </a:cubicBezTo>
                      <a:lnTo>
                        <a:pt x="2819400" y="76200"/>
                      </a:lnTo>
                      <a:cubicBezTo>
                        <a:pt x="2819400" y="34290"/>
                        <a:pt x="2785110" y="0"/>
                        <a:pt x="2743200" y="0"/>
                      </a:cubicBezTo>
                      <a:lnTo>
                        <a:pt x="3124200" y="0"/>
                      </a:lnTo>
                      <a:lnTo>
                        <a:pt x="3124200" y="16764"/>
                      </a:lnTo>
                      <a:lnTo>
                        <a:pt x="3124200" y="1524000"/>
                      </a:lnTo>
                      <a:cubicBezTo>
                        <a:pt x="3124200" y="1692402"/>
                        <a:pt x="2987802" y="1828800"/>
                        <a:pt x="2819400" y="1828800"/>
                      </a:cubicBezTo>
                      <a:lnTo>
                        <a:pt x="228600" y="1828800"/>
                      </a:lnTo>
                      <a:close/>
                    </a:path>
                  </a:pathLst>
                </a:custGeom>
                <a:solidFill>
                  <a:srgbClr val="F6E2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9" name="Google Shape;809;p2"/>
                <p:cNvSpPr/>
                <p:nvPr/>
              </p:nvSpPr>
              <p:spPr>
                <a:xfrm>
                  <a:off x="5638800" y="2971037"/>
                  <a:ext cx="2286000" cy="1524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6000" h="1524762" extrusionOk="0">
                      <a:moveTo>
                        <a:pt x="2286000" y="76962"/>
                      </a:moveTo>
                      <a:lnTo>
                        <a:pt x="2286000" y="1448562"/>
                      </a:lnTo>
                      <a:cubicBezTo>
                        <a:pt x="2286000" y="1490472"/>
                        <a:pt x="2251710" y="1524762"/>
                        <a:pt x="2209800" y="1524762"/>
                      </a:cubicBezTo>
                      <a:lnTo>
                        <a:pt x="1981200" y="1524762"/>
                      </a:lnTo>
                      <a:lnTo>
                        <a:pt x="1981200" y="305562"/>
                      </a:lnTo>
                      <a:lnTo>
                        <a:pt x="1676400" y="305562"/>
                      </a:lnTo>
                      <a:lnTo>
                        <a:pt x="1676400" y="1524762"/>
                      </a:lnTo>
                      <a:lnTo>
                        <a:pt x="1371600" y="1524762"/>
                      </a:lnTo>
                      <a:lnTo>
                        <a:pt x="1371600" y="457962"/>
                      </a:lnTo>
                      <a:lnTo>
                        <a:pt x="1066800" y="457962"/>
                      </a:lnTo>
                      <a:lnTo>
                        <a:pt x="1066800" y="1524762"/>
                      </a:lnTo>
                      <a:lnTo>
                        <a:pt x="762000" y="1524762"/>
                      </a:lnTo>
                      <a:lnTo>
                        <a:pt x="762000" y="762762"/>
                      </a:lnTo>
                      <a:lnTo>
                        <a:pt x="457200" y="762762"/>
                      </a:lnTo>
                      <a:lnTo>
                        <a:pt x="457200" y="1524762"/>
                      </a:lnTo>
                      <a:lnTo>
                        <a:pt x="76200" y="1524762"/>
                      </a:lnTo>
                      <a:cubicBezTo>
                        <a:pt x="34290" y="1524762"/>
                        <a:pt x="0" y="1490472"/>
                        <a:pt x="0" y="1448562"/>
                      </a:cubicBezTo>
                      <a:lnTo>
                        <a:pt x="0" y="447294"/>
                      </a:lnTo>
                      <a:lnTo>
                        <a:pt x="0" y="446532"/>
                      </a:lnTo>
                      <a:cubicBezTo>
                        <a:pt x="185166" y="339852"/>
                        <a:pt x="339090" y="185166"/>
                        <a:pt x="445008" y="0"/>
                      </a:cubicBezTo>
                      <a:lnTo>
                        <a:pt x="446532" y="762"/>
                      </a:lnTo>
                      <a:lnTo>
                        <a:pt x="1676400" y="762"/>
                      </a:lnTo>
                      <a:lnTo>
                        <a:pt x="2209800" y="762"/>
                      </a:lnTo>
                      <a:cubicBezTo>
                        <a:pt x="2251710" y="762"/>
                        <a:pt x="2286000" y="35052"/>
                        <a:pt x="2286000" y="76962"/>
                      </a:cubicBez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0" name="Google Shape;810;p2"/>
                <p:cNvSpPr/>
                <p:nvPr/>
              </p:nvSpPr>
              <p:spPr>
                <a:xfrm>
                  <a:off x="7315200" y="3276600"/>
                  <a:ext cx="304800" cy="12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12192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1219200"/>
                      </a:lnTo>
                      <a:lnTo>
                        <a:pt x="0" y="12192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1" name="Google Shape;811;p2"/>
                <p:cNvSpPr/>
                <p:nvPr/>
              </p:nvSpPr>
              <p:spPr>
                <a:xfrm>
                  <a:off x="6705600" y="3429000"/>
                  <a:ext cx="304800" cy="106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10668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1066800"/>
                      </a:lnTo>
                      <a:lnTo>
                        <a:pt x="0" y="10668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2" name="Google Shape;812;p2"/>
                <p:cNvSpPr/>
                <p:nvPr/>
              </p:nvSpPr>
              <p:spPr>
                <a:xfrm>
                  <a:off x="6096000" y="3733800"/>
                  <a:ext cx="304800" cy="7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7620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762000"/>
                      </a:lnTo>
                      <a:lnTo>
                        <a:pt x="0" y="7620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3" name="Google Shape;813;p2"/>
                <p:cNvSpPr/>
                <p:nvPr/>
              </p:nvSpPr>
              <p:spPr>
                <a:xfrm>
                  <a:off x="4724400" y="4038600"/>
                  <a:ext cx="609600" cy="167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1676400" extrusionOk="0">
                      <a:moveTo>
                        <a:pt x="457200" y="0"/>
                      </a:moveTo>
                      <a:cubicBezTo>
                        <a:pt x="541020" y="0"/>
                        <a:pt x="609600" y="68580"/>
                        <a:pt x="609600" y="152400"/>
                      </a:cubicBezTo>
                      <a:lnTo>
                        <a:pt x="609600" y="762000"/>
                      </a:lnTo>
                      <a:lnTo>
                        <a:pt x="609600" y="1371600"/>
                      </a:lnTo>
                      <a:cubicBezTo>
                        <a:pt x="609600" y="1455420"/>
                        <a:pt x="575310" y="1531620"/>
                        <a:pt x="520446" y="1587246"/>
                      </a:cubicBezTo>
                      <a:cubicBezTo>
                        <a:pt x="464820" y="1642110"/>
                        <a:pt x="388620" y="1676400"/>
                        <a:pt x="304800" y="1676400"/>
                      </a:cubicBezTo>
                      <a:cubicBezTo>
                        <a:pt x="136398" y="1676400"/>
                        <a:pt x="0" y="1540002"/>
                        <a:pt x="0" y="1371600"/>
                      </a:cubicBezTo>
                      <a:lnTo>
                        <a:pt x="0" y="152400"/>
                      </a:lnTo>
                      <a:cubicBezTo>
                        <a:pt x="0" y="68580"/>
                        <a:pt x="68580" y="0"/>
                        <a:pt x="152400" y="0"/>
                      </a:cubicBezTo>
                      <a:lnTo>
                        <a:pt x="228600" y="0"/>
                      </a:lnTo>
                      <a:lnTo>
                        <a:pt x="381000" y="0"/>
                      </a:ln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4" name="Google Shape;814;p2"/>
                <p:cNvSpPr/>
                <p:nvPr/>
              </p:nvSpPr>
              <p:spPr>
                <a:xfrm>
                  <a:off x="4800600" y="3560064"/>
                  <a:ext cx="457200" cy="478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200" h="478535" extrusionOk="0">
                      <a:moveTo>
                        <a:pt x="457200" y="0"/>
                      </a:moveTo>
                      <a:lnTo>
                        <a:pt x="457200" y="326136"/>
                      </a:lnTo>
                      <a:cubicBezTo>
                        <a:pt x="457200" y="409956"/>
                        <a:pt x="388620" y="478536"/>
                        <a:pt x="304800" y="478536"/>
                      </a:cubicBezTo>
                      <a:lnTo>
                        <a:pt x="152400" y="478536"/>
                      </a:lnTo>
                      <a:cubicBezTo>
                        <a:pt x="68580" y="478536"/>
                        <a:pt x="0" y="409956"/>
                        <a:pt x="0" y="326136"/>
                      </a:cubicBezTo>
                      <a:lnTo>
                        <a:pt x="0" y="0"/>
                      </a:lnTo>
                      <a:cubicBezTo>
                        <a:pt x="73914" y="13716"/>
                        <a:pt x="150876" y="21336"/>
                        <a:pt x="228600" y="21336"/>
                      </a:cubicBezTo>
                      <a:cubicBezTo>
                        <a:pt x="307086" y="21336"/>
                        <a:pt x="383286" y="13716"/>
                        <a:pt x="457200" y="0"/>
                      </a:cubicBezTo>
                      <a:close/>
                    </a:path>
                  </a:pathLst>
                </a:custGeom>
                <a:solidFill>
                  <a:srgbClr val="CCD1D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5" name="Google Shape;815;p2"/>
                <p:cNvSpPr/>
                <p:nvPr/>
              </p:nvSpPr>
              <p:spPr>
                <a:xfrm>
                  <a:off x="3810000" y="1143000"/>
                  <a:ext cx="2398775" cy="243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8775" h="2438400" extrusionOk="0">
                      <a:moveTo>
                        <a:pt x="1447800" y="2417064"/>
                      </a:moveTo>
                      <a:cubicBezTo>
                        <a:pt x="1373886" y="2430780"/>
                        <a:pt x="1297686" y="2438400"/>
                        <a:pt x="1219200" y="2438400"/>
                      </a:cubicBezTo>
                      <a:cubicBezTo>
                        <a:pt x="1141476" y="2438400"/>
                        <a:pt x="1064514" y="2430780"/>
                        <a:pt x="990600" y="2417064"/>
                      </a:cubicBezTo>
                      <a:cubicBezTo>
                        <a:pt x="426720" y="2310384"/>
                        <a:pt x="0" y="1815084"/>
                        <a:pt x="0" y="1219200"/>
                      </a:cubicBezTo>
                      <a:cubicBezTo>
                        <a:pt x="0" y="545592"/>
                        <a:pt x="545592" y="0"/>
                        <a:pt x="1219200" y="0"/>
                      </a:cubicBezTo>
                      <a:cubicBezTo>
                        <a:pt x="1786890" y="0"/>
                        <a:pt x="2263140" y="388620"/>
                        <a:pt x="2398776" y="914400"/>
                      </a:cubicBezTo>
                      <a:lnTo>
                        <a:pt x="2080260" y="914400"/>
                      </a:lnTo>
                      <a:cubicBezTo>
                        <a:pt x="1954530" y="559308"/>
                        <a:pt x="1616964" y="304800"/>
                        <a:pt x="1219200" y="304800"/>
                      </a:cubicBezTo>
                      <a:cubicBezTo>
                        <a:pt x="713994" y="304800"/>
                        <a:pt x="304800" y="713994"/>
                        <a:pt x="304800" y="1219200"/>
                      </a:cubicBezTo>
                      <a:cubicBezTo>
                        <a:pt x="304800" y="1724406"/>
                        <a:pt x="713994" y="2133600"/>
                        <a:pt x="1219200" y="2133600"/>
                      </a:cubicBezTo>
                      <a:cubicBezTo>
                        <a:pt x="1616964" y="2133600"/>
                        <a:pt x="1954530" y="1879092"/>
                        <a:pt x="2080260" y="1524000"/>
                      </a:cubicBezTo>
                      <a:lnTo>
                        <a:pt x="2398776" y="1524000"/>
                      </a:lnTo>
                      <a:cubicBezTo>
                        <a:pt x="2371344" y="1631442"/>
                        <a:pt x="2328672" y="1733550"/>
                        <a:pt x="2273808" y="1828038"/>
                      </a:cubicBezTo>
                      <a:cubicBezTo>
                        <a:pt x="2167890" y="2013204"/>
                        <a:pt x="2013966" y="2167890"/>
                        <a:pt x="1828800" y="2274570"/>
                      </a:cubicBezTo>
                      <a:cubicBezTo>
                        <a:pt x="1712976" y="2342388"/>
                        <a:pt x="1584198" y="2391156"/>
                        <a:pt x="1447800" y="2417064"/>
                      </a:cubicBezTo>
                      <a:close/>
                    </a:path>
                  </a:pathLst>
                </a:custGeom>
                <a:solidFill>
                  <a:srgbClr val="4A80A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6" name="Google Shape;816;p2"/>
                <p:cNvSpPr/>
                <p:nvPr/>
              </p:nvSpPr>
              <p:spPr>
                <a:xfrm>
                  <a:off x="4114800" y="1447800"/>
                  <a:ext cx="1775459" cy="182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5459" h="1828800" extrusionOk="0">
                      <a:moveTo>
                        <a:pt x="1775460" y="609600"/>
                      </a:moveTo>
                      <a:lnTo>
                        <a:pt x="1066800" y="609600"/>
                      </a:lnTo>
                      <a:lnTo>
                        <a:pt x="762000" y="609600"/>
                      </a:lnTo>
                      <a:cubicBezTo>
                        <a:pt x="593598" y="609600"/>
                        <a:pt x="457200" y="745998"/>
                        <a:pt x="457200" y="914400"/>
                      </a:cubicBezTo>
                      <a:cubicBezTo>
                        <a:pt x="457200" y="998220"/>
                        <a:pt x="491490" y="1074420"/>
                        <a:pt x="546354" y="1130046"/>
                      </a:cubicBezTo>
                      <a:cubicBezTo>
                        <a:pt x="601980" y="1184910"/>
                        <a:pt x="678180" y="1219200"/>
                        <a:pt x="762000" y="1219200"/>
                      </a:cubicBezTo>
                      <a:lnTo>
                        <a:pt x="1066800" y="1219200"/>
                      </a:lnTo>
                      <a:lnTo>
                        <a:pt x="1775460" y="1219200"/>
                      </a:lnTo>
                      <a:cubicBezTo>
                        <a:pt x="1649730" y="1574292"/>
                        <a:pt x="1312164" y="1828800"/>
                        <a:pt x="914400" y="1828800"/>
                      </a:cubicBezTo>
                      <a:cubicBezTo>
                        <a:pt x="409194" y="1828800"/>
                        <a:pt x="0" y="1419606"/>
                        <a:pt x="0" y="914400"/>
                      </a:cubicBezTo>
                      <a:cubicBezTo>
                        <a:pt x="0" y="409194"/>
                        <a:pt x="409194" y="0"/>
                        <a:pt x="914400" y="0"/>
                      </a:cubicBezTo>
                      <a:cubicBezTo>
                        <a:pt x="1312164" y="0"/>
                        <a:pt x="1649730" y="254508"/>
                        <a:pt x="1775460" y="609600"/>
                      </a:cubicBezTo>
                      <a:close/>
                    </a:path>
                  </a:pathLst>
                </a:custGeom>
                <a:solidFill>
                  <a:srgbClr val="D8E2F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7" name="Google Shape;817;p2"/>
                <p:cNvSpPr/>
                <p:nvPr/>
              </p:nvSpPr>
              <p:spPr>
                <a:xfrm>
                  <a:off x="5181600" y="2362200"/>
                  <a:ext cx="1676400" cy="3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400" h="304800" extrusionOk="0">
                      <a:moveTo>
                        <a:pt x="1676400" y="0"/>
                      </a:moveTo>
                      <a:lnTo>
                        <a:pt x="1676400" y="304800"/>
                      </a:lnTo>
                      <a:lnTo>
                        <a:pt x="1027176" y="304800"/>
                      </a:lnTo>
                      <a:lnTo>
                        <a:pt x="708660" y="3048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1645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8" name="Google Shape;818;p2"/>
                <p:cNvSpPr/>
                <p:nvPr/>
              </p:nvSpPr>
              <p:spPr>
                <a:xfrm>
                  <a:off x="5181600" y="2057400"/>
                  <a:ext cx="1676400" cy="3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400" h="304800" extrusionOk="0">
                      <a:moveTo>
                        <a:pt x="1676400" y="0"/>
                      </a:moveTo>
                      <a:lnTo>
                        <a:pt x="1676400" y="3048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lnTo>
                        <a:pt x="708660" y="0"/>
                      </a:lnTo>
                      <a:lnTo>
                        <a:pt x="1027176" y="0"/>
                      </a:lnTo>
                      <a:close/>
                    </a:path>
                  </a:pathLst>
                </a:custGeom>
                <a:solidFill>
                  <a:srgbClr val="C3996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9" name="Google Shape;819;p2"/>
                <p:cNvSpPr/>
                <p:nvPr/>
              </p:nvSpPr>
              <p:spPr>
                <a:xfrm>
                  <a:off x="4572000" y="2057400"/>
                  <a:ext cx="6096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609600" extrusionOk="0">
                      <a:moveTo>
                        <a:pt x="609600" y="304800"/>
                      </a:moveTo>
                      <a:lnTo>
                        <a:pt x="609600" y="609600"/>
                      </a:lnTo>
                      <a:lnTo>
                        <a:pt x="304800" y="609600"/>
                      </a:lnTo>
                      <a:cubicBezTo>
                        <a:pt x="220980" y="609600"/>
                        <a:pt x="144780" y="575310"/>
                        <a:pt x="89154" y="520446"/>
                      </a:cubicBezTo>
                      <a:cubicBezTo>
                        <a:pt x="34290" y="464820"/>
                        <a:pt x="0" y="388620"/>
                        <a:pt x="0" y="304800"/>
                      </a:cubicBezTo>
                      <a:cubicBezTo>
                        <a:pt x="0" y="136398"/>
                        <a:pt x="136398" y="0"/>
                        <a:pt x="304800" y="0"/>
                      </a:cubicBezTo>
                      <a:lnTo>
                        <a:pt x="609600" y="0"/>
                      </a:lnTo>
                      <a:close/>
                    </a:path>
                  </a:pathLst>
                </a:custGeom>
                <a:solidFill>
                  <a:srgbClr val="AAB2B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0" name="Google Shape;820;p2"/>
                <p:cNvSpPr/>
                <p:nvPr/>
              </p:nvSpPr>
              <p:spPr>
                <a:xfrm>
                  <a:off x="6858000" y="2057400"/>
                  <a:ext cx="6096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609600" extrusionOk="0">
                      <a:moveTo>
                        <a:pt x="537972" y="201930"/>
                      </a:moveTo>
                      <a:cubicBezTo>
                        <a:pt x="581406" y="217932"/>
                        <a:pt x="609600" y="259080"/>
                        <a:pt x="609600" y="304800"/>
                      </a:cubicBezTo>
                      <a:cubicBezTo>
                        <a:pt x="609600" y="350520"/>
                        <a:pt x="581406" y="391668"/>
                        <a:pt x="537972" y="407670"/>
                      </a:cubicBezTo>
                      <a:lnTo>
                        <a:pt x="304800" y="495300"/>
                      </a:lnTo>
                      <a:lnTo>
                        <a:pt x="0" y="6096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lnTo>
                        <a:pt x="304800" y="114300"/>
                      </a:lnTo>
                      <a:close/>
                    </a:path>
                  </a:pathLst>
                </a:custGeom>
                <a:solidFill>
                  <a:srgbClr val="AAB2B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1" name="Google Shape;821;p2"/>
                <p:cNvSpPr/>
                <p:nvPr/>
              </p:nvSpPr>
              <p:spPr>
                <a:xfrm>
                  <a:off x="7162800" y="1752600"/>
                  <a:ext cx="1219200" cy="12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9200" h="1219200" extrusionOk="0">
                      <a:moveTo>
                        <a:pt x="1219200" y="152400"/>
                      </a:moveTo>
                      <a:lnTo>
                        <a:pt x="1219200" y="1066800"/>
                      </a:lnTo>
                      <a:cubicBezTo>
                        <a:pt x="1219200" y="1150620"/>
                        <a:pt x="1150620" y="1219200"/>
                        <a:pt x="1066800" y="1219200"/>
                      </a:cubicBezTo>
                      <a:lnTo>
                        <a:pt x="685800" y="1219200"/>
                      </a:lnTo>
                      <a:lnTo>
                        <a:pt x="152400" y="1219200"/>
                      </a:lnTo>
                      <a:cubicBezTo>
                        <a:pt x="68580" y="1219200"/>
                        <a:pt x="0" y="1150620"/>
                        <a:pt x="0" y="1066800"/>
                      </a:cubicBezTo>
                      <a:lnTo>
                        <a:pt x="0" y="800100"/>
                      </a:lnTo>
                      <a:lnTo>
                        <a:pt x="233172" y="712470"/>
                      </a:lnTo>
                      <a:cubicBezTo>
                        <a:pt x="276606" y="696468"/>
                        <a:pt x="304800" y="655320"/>
                        <a:pt x="304800" y="609600"/>
                      </a:cubicBezTo>
                      <a:cubicBezTo>
                        <a:pt x="304800" y="563880"/>
                        <a:pt x="276606" y="522732"/>
                        <a:pt x="233172" y="506730"/>
                      </a:cubicBezTo>
                      <a:lnTo>
                        <a:pt x="0" y="419100"/>
                      </a:lnTo>
                      <a:lnTo>
                        <a:pt x="0" y="152400"/>
                      </a:lnTo>
                      <a:cubicBezTo>
                        <a:pt x="0" y="68580"/>
                        <a:pt x="68580" y="0"/>
                        <a:pt x="152400" y="0"/>
                      </a:cubicBezTo>
                      <a:lnTo>
                        <a:pt x="1066800" y="0"/>
                      </a:lnTo>
                      <a:cubicBezTo>
                        <a:pt x="1150620" y="0"/>
                        <a:pt x="1219200" y="68580"/>
                        <a:pt x="1219200" y="152400"/>
                      </a:cubicBezTo>
                      <a:close/>
                    </a:path>
                  </a:pathLst>
                </a:custGeom>
                <a:solidFill>
                  <a:srgbClr val="88BF4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2" name="Google Shape;822;p2"/>
              <p:cNvGrpSpPr/>
              <p:nvPr/>
            </p:nvGrpSpPr>
            <p:grpSpPr>
              <a:xfrm>
                <a:off x="3733800" y="1066800"/>
                <a:ext cx="4724400" cy="4724400"/>
                <a:chOff x="3733800" y="1066800"/>
                <a:chExt cx="4724400" cy="4724400"/>
              </a:xfrm>
            </p:grpSpPr>
            <p:sp>
              <p:nvSpPr>
                <p:cNvPr id="823" name="Google Shape;823;p2"/>
                <p:cNvSpPr/>
                <p:nvPr/>
              </p:nvSpPr>
              <p:spPr>
                <a:xfrm>
                  <a:off x="3733800" y="1066800"/>
                  <a:ext cx="4724400" cy="472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4400" h="4724400" extrusionOk="0">
                      <a:moveTo>
                        <a:pt x="4572000" y="1967179"/>
                      </a:moveTo>
                      <a:cubicBezTo>
                        <a:pt x="4660468" y="1935632"/>
                        <a:pt x="4724400" y="1851812"/>
                        <a:pt x="4724400" y="1752600"/>
                      </a:cubicBezTo>
                      <a:lnTo>
                        <a:pt x="4724400" y="838200"/>
                      </a:lnTo>
                      <a:cubicBezTo>
                        <a:pt x="4724400" y="712165"/>
                        <a:pt x="4621835" y="609600"/>
                        <a:pt x="4495800" y="609600"/>
                      </a:cubicBezTo>
                      <a:lnTo>
                        <a:pt x="3581400" y="609600"/>
                      </a:lnTo>
                      <a:cubicBezTo>
                        <a:pt x="3455365" y="609600"/>
                        <a:pt x="3352800" y="712165"/>
                        <a:pt x="3352800" y="838200"/>
                      </a:cubicBezTo>
                      <a:lnTo>
                        <a:pt x="3352800" y="994943"/>
                      </a:lnTo>
                      <a:lnTo>
                        <a:pt x="3137992" y="914400"/>
                      </a:lnTo>
                      <a:lnTo>
                        <a:pt x="2531059" y="914400"/>
                      </a:lnTo>
                      <a:cubicBezTo>
                        <a:pt x="2364791" y="373380"/>
                        <a:pt x="1865605" y="0"/>
                        <a:pt x="1295400" y="0"/>
                      </a:cubicBezTo>
                      <a:cubicBezTo>
                        <a:pt x="581101" y="0"/>
                        <a:pt x="0" y="581101"/>
                        <a:pt x="0" y="1295400"/>
                      </a:cubicBezTo>
                      <a:cubicBezTo>
                        <a:pt x="0" y="1904543"/>
                        <a:pt x="423139" y="2415464"/>
                        <a:pt x="990600" y="2553081"/>
                      </a:cubicBezTo>
                      <a:lnTo>
                        <a:pt x="990600" y="2819400"/>
                      </a:lnTo>
                      <a:cubicBezTo>
                        <a:pt x="990600" y="2860319"/>
                        <a:pt x="1002259" y="2898191"/>
                        <a:pt x="1021156" y="2931490"/>
                      </a:cubicBezTo>
                      <a:cubicBezTo>
                        <a:pt x="957224" y="2972029"/>
                        <a:pt x="914400" y="3043047"/>
                        <a:pt x="914400" y="3124200"/>
                      </a:cubicBezTo>
                      <a:lnTo>
                        <a:pt x="914400" y="4343400"/>
                      </a:lnTo>
                      <a:cubicBezTo>
                        <a:pt x="914400" y="4553484"/>
                        <a:pt x="1085317" y="4724400"/>
                        <a:pt x="1295400" y="4724400"/>
                      </a:cubicBezTo>
                      <a:cubicBezTo>
                        <a:pt x="1479347" y="4724400"/>
                        <a:pt x="1633271" y="4593260"/>
                        <a:pt x="1668704" y="4419600"/>
                      </a:cubicBezTo>
                      <a:lnTo>
                        <a:pt x="4191000" y="4419600"/>
                      </a:lnTo>
                      <a:cubicBezTo>
                        <a:pt x="4485132" y="4419600"/>
                        <a:pt x="4724400" y="4180256"/>
                        <a:pt x="4724400" y="3886200"/>
                      </a:cubicBezTo>
                      <a:cubicBezTo>
                        <a:pt x="4724400" y="3760165"/>
                        <a:pt x="4621835" y="3657600"/>
                        <a:pt x="4495800" y="3657600"/>
                      </a:cubicBezTo>
                      <a:lnTo>
                        <a:pt x="4493819" y="3657600"/>
                      </a:lnTo>
                      <a:cubicBezTo>
                        <a:pt x="4542206" y="3593744"/>
                        <a:pt x="4572000" y="3515106"/>
                        <a:pt x="4572000" y="3429000"/>
                      </a:cubicBezTo>
                      <a:close/>
                      <a:moveTo>
                        <a:pt x="3505200" y="838200"/>
                      </a:moveTo>
                      <a:cubicBezTo>
                        <a:pt x="3505200" y="796138"/>
                        <a:pt x="3539414" y="762000"/>
                        <a:pt x="3581400" y="762000"/>
                      </a:cubicBezTo>
                      <a:lnTo>
                        <a:pt x="4495800" y="762000"/>
                      </a:lnTo>
                      <a:cubicBezTo>
                        <a:pt x="4537786" y="762000"/>
                        <a:pt x="4572000" y="796138"/>
                        <a:pt x="4572000" y="838200"/>
                      </a:cubicBezTo>
                      <a:lnTo>
                        <a:pt x="4572000" y="1752600"/>
                      </a:lnTo>
                      <a:cubicBezTo>
                        <a:pt x="4572000" y="1794662"/>
                        <a:pt x="4537786" y="1828800"/>
                        <a:pt x="4495800" y="1828800"/>
                      </a:cubicBezTo>
                      <a:lnTo>
                        <a:pt x="4114800" y="1828800"/>
                      </a:lnTo>
                      <a:lnTo>
                        <a:pt x="3581400" y="1828800"/>
                      </a:lnTo>
                      <a:cubicBezTo>
                        <a:pt x="3539414" y="1828800"/>
                        <a:pt x="3505200" y="1794662"/>
                        <a:pt x="3505200" y="1752600"/>
                      </a:cubicBezTo>
                      <a:lnTo>
                        <a:pt x="3505200" y="1538707"/>
                      </a:lnTo>
                      <a:lnTo>
                        <a:pt x="3603803" y="1501750"/>
                      </a:lnTo>
                      <a:lnTo>
                        <a:pt x="3810000" y="1707947"/>
                      </a:lnTo>
                      <a:lnTo>
                        <a:pt x="4473474" y="1044473"/>
                      </a:lnTo>
                      <a:lnTo>
                        <a:pt x="4365727" y="936727"/>
                      </a:lnTo>
                      <a:lnTo>
                        <a:pt x="3810000" y="1492453"/>
                      </a:lnTo>
                      <a:lnTo>
                        <a:pt x="3749421" y="1431874"/>
                      </a:lnTo>
                      <a:cubicBezTo>
                        <a:pt x="3786911" y="1397203"/>
                        <a:pt x="3810000" y="1348130"/>
                        <a:pt x="3810000" y="1295400"/>
                      </a:cubicBezTo>
                      <a:cubicBezTo>
                        <a:pt x="3810000" y="1218286"/>
                        <a:pt x="3761461" y="1148258"/>
                        <a:pt x="3689223" y="1121054"/>
                      </a:cubicBezTo>
                      <a:lnTo>
                        <a:pt x="3505200" y="1052093"/>
                      </a:lnTo>
                      <a:close/>
                      <a:moveTo>
                        <a:pt x="3810000" y="3352800"/>
                      </a:moveTo>
                      <a:lnTo>
                        <a:pt x="3657600" y="3352800"/>
                      </a:lnTo>
                      <a:lnTo>
                        <a:pt x="3657600" y="2286000"/>
                      </a:lnTo>
                      <a:lnTo>
                        <a:pt x="3810000" y="2286000"/>
                      </a:lnTo>
                      <a:close/>
                      <a:moveTo>
                        <a:pt x="3505200" y="2133600"/>
                      </a:moveTo>
                      <a:lnTo>
                        <a:pt x="3505200" y="3352800"/>
                      </a:lnTo>
                      <a:lnTo>
                        <a:pt x="3352800" y="3352800"/>
                      </a:lnTo>
                      <a:lnTo>
                        <a:pt x="3352800" y="2286000"/>
                      </a:lnTo>
                      <a:lnTo>
                        <a:pt x="2895600" y="2286000"/>
                      </a:lnTo>
                      <a:lnTo>
                        <a:pt x="2895600" y="3352800"/>
                      </a:lnTo>
                      <a:lnTo>
                        <a:pt x="2743200" y="3352800"/>
                      </a:lnTo>
                      <a:lnTo>
                        <a:pt x="2743200" y="2590800"/>
                      </a:lnTo>
                      <a:lnTo>
                        <a:pt x="2286000" y="2590800"/>
                      </a:lnTo>
                      <a:lnTo>
                        <a:pt x="2286000" y="3352800"/>
                      </a:lnTo>
                      <a:lnTo>
                        <a:pt x="1981200" y="3352800"/>
                      </a:lnTo>
                      <a:lnTo>
                        <a:pt x="1981200" y="2393137"/>
                      </a:lnTo>
                      <a:cubicBezTo>
                        <a:pt x="2146630" y="2289505"/>
                        <a:pt x="2287600" y="2149069"/>
                        <a:pt x="2392299" y="1981200"/>
                      </a:cubicBezTo>
                      <a:lnTo>
                        <a:pt x="3581400" y="1981200"/>
                      </a:lnTo>
                      <a:lnTo>
                        <a:pt x="4114800" y="1981200"/>
                      </a:lnTo>
                      <a:lnTo>
                        <a:pt x="4114800" y="3352800"/>
                      </a:lnTo>
                      <a:lnTo>
                        <a:pt x="3962400" y="3352800"/>
                      </a:lnTo>
                      <a:lnTo>
                        <a:pt x="3962400" y="2133600"/>
                      </a:lnTo>
                      <a:close/>
                      <a:moveTo>
                        <a:pt x="3200400" y="3352800"/>
                      </a:moveTo>
                      <a:lnTo>
                        <a:pt x="3048000" y="3352800"/>
                      </a:lnTo>
                      <a:lnTo>
                        <a:pt x="3048000" y="2438400"/>
                      </a:lnTo>
                      <a:lnTo>
                        <a:pt x="3200400" y="2438400"/>
                      </a:lnTo>
                      <a:close/>
                      <a:moveTo>
                        <a:pt x="2590800" y="3352800"/>
                      </a:moveTo>
                      <a:lnTo>
                        <a:pt x="2438400" y="3352800"/>
                      </a:lnTo>
                      <a:lnTo>
                        <a:pt x="2438400" y="2743200"/>
                      </a:lnTo>
                      <a:lnTo>
                        <a:pt x="2590800" y="2743200"/>
                      </a:lnTo>
                      <a:close/>
                      <a:moveTo>
                        <a:pt x="3635655" y="1327023"/>
                      </a:moveTo>
                      <a:lnTo>
                        <a:pt x="3200400" y="1490243"/>
                      </a:lnTo>
                      <a:lnTo>
                        <a:pt x="3200400" y="1100557"/>
                      </a:lnTo>
                      <a:lnTo>
                        <a:pt x="3635578" y="1263701"/>
                      </a:lnTo>
                      <a:cubicBezTo>
                        <a:pt x="3648761" y="1268654"/>
                        <a:pt x="3657600" y="1281379"/>
                        <a:pt x="3657600" y="1295400"/>
                      </a:cubicBezTo>
                      <a:cubicBezTo>
                        <a:pt x="3657600" y="1309421"/>
                        <a:pt x="3648761" y="1322146"/>
                        <a:pt x="3635655" y="1327023"/>
                      </a:cubicBezTo>
                      <a:close/>
                      <a:moveTo>
                        <a:pt x="3048000" y="1219200"/>
                      </a:moveTo>
                      <a:lnTo>
                        <a:pt x="1524000" y="1219200"/>
                      </a:lnTo>
                      <a:lnTo>
                        <a:pt x="1524000" y="1066800"/>
                      </a:lnTo>
                      <a:lnTo>
                        <a:pt x="3048000" y="1066800"/>
                      </a:lnTo>
                      <a:close/>
                      <a:moveTo>
                        <a:pt x="1143000" y="1524000"/>
                      </a:moveTo>
                      <a:cubicBezTo>
                        <a:pt x="1016965" y="1524000"/>
                        <a:pt x="914400" y="1421435"/>
                        <a:pt x="914400" y="1295400"/>
                      </a:cubicBezTo>
                      <a:cubicBezTo>
                        <a:pt x="914400" y="1169365"/>
                        <a:pt x="1016965" y="1066800"/>
                        <a:pt x="1143000" y="1066800"/>
                      </a:cubicBezTo>
                      <a:lnTo>
                        <a:pt x="1371600" y="1066800"/>
                      </a:lnTo>
                      <a:lnTo>
                        <a:pt x="1371600" y="1524000"/>
                      </a:lnTo>
                      <a:close/>
                      <a:moveTo>
                        <a:pt x="1143000" y="914400"/>
                      </a:moveTo>
                      <a:cubicBezTo>
                        <a:pt x="932917" y="914400"/>
                        <a:pt x="762000" y="1085317"/>
                        <a:pt x="762000" y="1295400"/>
                      </a:cubicBezTo>
                      <a:cubicBezTo>
                        <a:pt x="762000" y="1505483"/>
                        <a:pt x="932917" y="1676400"/>
                        <a:pt x="1143000" y="1676400"/>
                      </a:cubicBezTo>
                      <a:lnTo>
                        <a:pt x="2040484" y="1676400"/>
                      </a:lnTo>
                      <a:cubicBezTo>
                        <a:pt x="1898675" y="1953616"/>
                        <a:pt x="1611935" y="2133600"/>
                        <a:pt x="1295400" y="2133600"/>
                      </a:cubicBezTo>
                      <a:cubicBezTo>
                        <a:pt x="833247" y="2133600"/>
                        <a:pt x="457200" y="1757553"/>
                        <a:pt x="457200" y="1295400"/>
                      </a:cubicBezTo>
                      <a:cubicBezTo>
                        <a:pt x="457200" y="833247"/>
                        <a:pt x="833247" y="457200"/>
                        <a:pt x="1295400" y="457200"/>
                      </a:cubicBezTo>
                      <a:cubicBezTo>
                        <a:pt x="1611859" y="457200"/>
                        <a:pt x="1898675" y="637184"/>
                        <a:pt x="2040484" y="914400"/>
                      </a:cubicBezTo>
                      <a:close/>
                      <a:moveTo>
                        <a:pt x="1524000" y="1524000"/>
                      </a:moveTo>
                      <a:lnTo>
                        <a:pt x="1524000" y="1371600"/>
                      </a:lnTo>
                      <a:lnTo>
                        <a:pt x="3048000" y="1371600"/>
                      </a:lnTo>
                      <a:lnTo>
                        <a:pt x="3048000" y="1524000"/>
                      </a:lnTo>
                      <a:close/>
                      <a:moveTo>
                        <a:pt x="3137992" y="1676400"/>
                      </a:moveTo>
                      <a:lnTo>
                        <a:pt x="3352800" y="1595857"/>
                      </a:lnTo>
                      <a:lnTo>
                        <a:pt x="3352800" y="1752600"/>
                      </a:lnTo>
                      <a:cubicBezTo>
                        <a:pt x="3352800" y="1779422"/>
                        <a:pt x="3358286" y="1804873"/>
                        <a:pt x="3366821" y="1828800"/>
                      </a:cubicBezTo>
                      <a:lnTo>
                        <a:pt x="2474671" y="1828800"/>
                      </a:lnTo>
                      <a:cubicBezTo>
                        <a:pt x="2496769" y="1779803"/>
                        <a:pt x="2515057" y="1728673"/>
                        <a:pt x="2531135" y="1676400"/>
                      </a:cubicBezTo>
                      <a:close/>
                      <a:moveTo>
                        <a:pt x="152400" y="1295400"/>
                      </a:moveTo>
                      <a:cubicBezTo>
                        <a:pt x="152400" y="665150"/>
                        <a:pt x="665150" y="152400"/>
                        <a:pt x="1295400" y="152400"/>
                      </a:cubicBezTo>
                      <a:cubicBezTo>
                        <a:pt x="1782699" y="152400"/>
                        <a:pt x="2211934" y="461162"/>
                        <a:pt x="2371725" y="914400"/>
                      </a:cubicBezTo>
                      <a:lnTo>
                        <a:pt x="2208276" y="914400"/>
                      </a:lnTo>
                      <a:cubicBezTo>
                        <a:pt x="2055190" y="547802"/>
                        <a:pt x="1695374" y="304800"/>
                        <a:pt x="1295400" y="304800"/>
                      </a:cubicBezTo>
                      <a:cubicBezTo>
                        <a:pt x="749198" y="304800"/>
                        <a:pt x="304800" y="749198"/>
                        <a:pt x="304800" y="1295400"/>
                      </a:cubicBezTo>
                      <a:cubicBezTo>
                        <a:pt x="304800" y="1841602"/>
                        <a:pt x="749198" y="2286000"/>
                        <a:pt x="1295400" y="2286000"/>
                      </a:cubicBezTo>
                      <a:cubicBezTo>
                        <a:pt x="1695374" y="2286000"/>
                        <a:pt x="2055190" y="2042998"/>
                        <a:pt x="2208276" y="1676400"/>
                      </a:cubicBezTo>
                      <a:lnTo>
                        <a:pt x="2371725" y="1676400"/>
                      </a:lnTo>
                      <a:cubicBezTo>
                        <a:pt x="2211934" y="2129638"/>
                        <a:pt x="1782699" y="2438400"/>
                        <a:pt x="1295400" y="2438400"/>
                      </a:cubicBezTo>
                      <a:cubicBezTo>
                        <a:pt x="665150" y="2438400"/>
                        <a:pt x="152400" y="1925650"/>
                        <a:pt x="152400" y="1295400"/>
                      </a:cubicBezTo>
                      <a:close/>
                      <a:moveTo>
                        <a:pt x="1295400" y="2590800"/>
                      </a:moveTo>
                      <a:cubicBezTo>
                        <a:pt x="1346911" y="2590800"/>
                        <a:pt x="1397584" y="2586685"/>
                        <a:pt x="1447800" y="2580742"/>
                      </a:cubicBezTo>
                      <a:lnTo>
                        <a:pt x="1447800" y="2819400"/>
                      </a:lnTo>
                      <a:cubicBezTo>
                        <a:pt x="1447800" y="2861462"/>
                        <a:pt x="1413586" y="2895600"/>
                        <a:pt x="1371600" y="2895600"/>
                      </a:cubicBezTo>
                      <a:lnTo>
                        <a:pt x="1219200" y="2895600"/>
                      </a:lnTo>
                      <a:cubicBezTo>
                        <a:pt x="1177214" y="2895600"/>
                        <a:pt x="1143000" y="2861462"/>
                        <a:pt x="1143000" y="2819400"/>
                      </a:cubicBezTo>
                      <a:lnTo>
                        <a:pt x="1143000" y="2581047"/>
                      </a:lnTo>
                      <a:cubicBezTo>
                        <a:pt x="1193063" y="2586914"/>
                        <a:pt x="1243737" y="2590800"/>
                        <a:pt x="1295400" y="2590800"/>
                      </a:cubicBezTo>
                      <a:close/>
                      <a:moveTo>
                        <a:pt x="1524000" y="4343400"/>
                      </a:moveTo>
                      <a:cubicBezTo>
                        <a:pt x="1524000" y="4469435"/>
                        <a:pt x="1421435" y="4572000"/>
                        <a:pt x="1295400" y="4572000"/>
                      </a:cubicBezTo>
                      <a:cubicBezTo>
                        <a:pt x="1169365" y="4572000"/>
                        <a:pt x="1066800" y="4469435"/>
                        <a:pt x="1066800" y="4343400"/>
                      </a:cubicBezTo>
                      <a:lnTo>
                        <a:pt x="1066800" y="3124200"/>
                      </a:lnTo>
                      <a:cubicBezTo>
                        <a:pt x="1066800" y="3082138"/>
                        <a:pt x="1101014" y="3048000"/>
                        <a:pt x="1143000" y="3048000"/>
                      </a:cubicBezTo>
                      <a:lnTo>
                        <a:pt x="1219200" y="3048000"/>
                      </a:lnTo>
                      <a:lnTo>
                        <a:pt x="1371600" y="3048000"/>
                      </a:lnTo>
                      <a:lnTo>
                        <a:pt x="1447800" y="3048000"/>
                      </a:lnTo>
                      <a:cubicBezTo>
                        <a:pt x="1489786" y="3048000"/>
                        <a:pt x="1524000" y="3082138"/>
                        <a:pt x="1524000" y="3124200"/>
                      </a:cubicBezTo>
                      <a:close/>
                      <a:moveTo>
                        <a:pt x="4572000" y="3886200"/>
                      </a:moveTo>
                      <a:cubicBezTo>
                        <a:pt x="4572000" y="4096284"/>
                        <a:pt x="4401084" y="4267200"/>
                        <a:pt x="4191000" y="4267200"/>
                      </a:cubicBezTo>
                      <a:lnTo>
                        <a:pt x="1676400" y="4267200"/>
                      </a:lnTo>
                      <a:lnTo>
                        <a:pt x="1676400" y="3810000"/>
                      </a:lnTo>
                      <a:lnTo>
                        <a:pt x="4191000" y="3810000"/>
                      </a:lnTo>
                      <a:lnTo>
                        <a:pt x="4495800" y="3810000"/>
                      </a:lnTo>
                      <a:cubicBezTo>
                        <a:pt x="4537786" y="3810000"/>
                        <a:pt x="4572000" y="3844138"/>
                        <a:pt x="4572000" y="3886200"/>
                      </a:cubicBezTo>
                      <a:close/>
                      <a:moveTo>
                        <a:pt x="1676400" y="3657600"/>
                      </a:moveTo>
                      <a:lnTo>
                        <a:pt x="1676400" y="3124200"/>
                      </a:lnTo>
                      <a:cubicBezTo>
                        <a:pt x="1676400" y="3043047"/>
                        <a:pt x="1633576" y="2972029"/>
                        <a:pt x="1569644" y="2931490"/>
                      </a:cubicBezTo>
                      <a:cubicBezTo>
                        <a:pt x="1588541" y="2898191"/>
                        <a:pt x="1600200" y="2860319"/>
                        <a:pt x="1600200" y="2819400"/>
                      </a:cubicBezTo>
                      <a:lnTo>
                        <a:pt x="1600200" y="2553843"/>
                      </a:lnTo>
                      <a:cubicBezTo>
                        <a:pt x="1679296" y="2534641"/>
                        <a:pt x="1755724" y="2508428"/>
                        <a:pt x="1828800" y="2475281"/>
                      </a:cubicBezTo>
                      <a:lnTo>
                        <a:pt x="1828800" y="3352800"/>
                      </a:lnTo>
                      <a:cubicBezTo>
                        <a:pt x="1828800" y="3436849"/>
                        <a:pt x="1897151" y="3505200"/>
                        <a:pt x="1981200" y="3505200"/>
                      </a:cubicBezTo>
                      <a:lnTo>
                        <a:pt x="4114800" y="3505200"/>
                      </a:lnTo>
                      <a:cubicBezTo>
                        <a:pt x="4198849" y="3505200"/>
                        <a:pt x="4267200" y="3436849"/>
                        <a:pt x="4267200" y="3352800"/>
                      </a:cubicBezTo>
                      <a:lnTo>
                        <a:pt x="4267200" y="1981200"/>
                      </a:lnTo>
                      <a:lnTo>
                        <a:pt x="4419600" y="1981200"/>
                      </a:lnTo>
                      <a:lnTo>
                        <a:pt x="4419600" y="3429000"/>
                      </a:lnTo>
                      <a:cubicBezTo>
                        <a:pt x="4419600" y="3555035"/>
                        <a:pt x="4317035" y="3657600"/>
                        <a:pt x="4191000" y="365760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4" name="Google Shape;824;p2"/>
                <p:cNvSpPr/>
                <p:nvPr/>
              </p:nvSpPr>
              <p:spPr>
                <a:xfrm>
                  <a:off x="72390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5" name="Google Shape;825;p2"/>
                <p:cNvSpPr/>
                <p:nvPr/>
              </p:nvSpPr>
              <p:spPr>
                <a:xfrm>
                  <a:off x="78486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6" name="Google Shape;826;p2"/>
                <p:cNvSpPr/>
                <p:nvPr/>
              </p:nvSpPr>
              <p:spPr>
                <a:xfrm>
                  <a:off x="75438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827" name="Google Shape;827;p2"/>
          <p:cNvGrpSpPr/>
          <p:nvPr/>
        </p:nvGrpSpPr>
        <p:grpSpPr>
          <a:xfrm>
            <a:off x="-812316" y="238814"/>
            <a:ext cx="896786" cy="896786"/>
            <a:chOff x="-812316" y="238814"/>
            <a:chExt cx="896786" cy="896786"/>
          </a:xfrm>
        </p:grpSpPr>
        <p:sp>
          <p:nvSpPr>
            <p:cNvPr id="828" name="Google Shape;828;p2"/>
            <p:cNvSpPr/>
            <p:nvPr/>
          </p:nvSpPr>
          <p:spPr>
            <a:xfrm>
              <a:off x="-812316" y="238814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-726564" y="313725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30" name="Google Shape;830;p2"/>
            <p:cNvGrpSpPr/>
            <p:nvPr/>
          </p:nvGrpSpPr>
          <p:grpSpPr>
            <a:xfrm>
              <a:off x="-573509" y="396206"/>
              <a:ext cx="442629" cy="542493"/>
              <a:chOff x="4819650" y="1862137"/>
              <a:chExt cx="2558414" cy="3135630"/>
            </a:xfrm>
          </p:grpSpPr>
          <p:sp>
            <p:nvSpPr>
              <p:cNvPr id="831" name="Google Shape;831;p2"/>
              <p:cNvSpPr/>
              <p:nvPr/>
            </p:nvSpPr>
            <p:spPr>
              <a:xfrm>
                <a:off x="6353175" y="3360420"/>
                <a:ext cx="621029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621029" h="45720" extrusionOk="0">
                    <a:moveTo>
                      <a:pt x="38100" y="20002"/>
                    </a:moveTo>
                    <a:lnTo>
                      <a:pt x="0" y="32385"/>
                    </a:lnTo>
                    <a:cubicBezTo>
                      <a:pt x="11430" y="39052"/>
                      <a:pt x="27622" y="44767"/>
                      <a:pt x="50483" y="44767"/>
                    </a:cubicBezTo>
                    <a:cubicBezTo>
                      <a:pt x="51435" y="44767"/>
                      <a:pt x="53340" y="44767"/>
                      <a:pt x="54292" y="44767"/>
                    </a:cubicBezTo>
                    <a:cubicBezTo>
                      <a:pt x="58103" y="44767"/>
                      <a:pt x="60960" y="44767"/>
                      <a:pt x="63817" y="45720"/>
                    </a:cubicBezTo>
                    <a:lnTo>
                      <a:pt x="604838" y="45720"/>
                    </a:lnTo>
                    <a:cubicBezTo>
                      <a:pt x="610553" y="30480"/>
                      <a:pt x="616268" y="15240"/>
                      <a:pt x="621030" y="0"/>
                    </a:cubicBezTo>
                    <a:lnTo>
                      <a:pt x="83820" y="0"/>
                    </a:lnTo>
                    <a:cubicBezTo>
                      <a:pt x="70485" y="7620"/>
                      <a:pt x="55245" y="14288"/>
                      <a:pt x="38100" y="200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2" name="Google Shape;832;p2"/>
              <p:cNvSpPr/>
              <p:nvPr/>
            </p:nvSpPr>
            <p:spPr>
              <a:xfrm>
                <a:off x="5218747" y="3360420"/>
                <a:ext cx="625792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625792" h="45720" extrusionOk="0">
                    <a:moveTo>
                      <a:pt x="570548" y="44767"/>
                    </a:moveTo>
                    <a:cubicBezTo>
                      <a:pt x="572453" y="44767"/>
                      <a:pt x="573405" y="44767"/>
                      <a:pt x="575310" y="44767"/>
                    </a:cubicBezTo>
                    <a:cubicBezTo>
                      <a:pt x="599123" y="44767"/>
                      <a:pt x="614363" y="39052"/>
                      <a:pt x="625793" y="32385"/>
                    </a:cubicBezTo>
                    <a:lnTo>
                      <a:pt x="587693" y="20002"/>
                    </a:lnTo>
                    <a:cubicBezTo>
                      <a:pt x="570548" y="14288"/>
                      <a:pt x="555307" y="7620"/>
                      <a:pt x="541020" y="0"/>
                    </a:cubicBezTo>
                    <a:lnTo>
                      <a:pt x="0" y="0"/>
                    </a:lnTo>
                    <a:cubicBezTo>
                      <a:pt x="4763" y="15240"/>
                      <a:pt x="10477" y="30480"/>
                      <a:pt x="16192" y="45720"/>
                    </a:cubicBezTo>
                    <a:lnTo>
                      <a:pt x="561023" y="45720"/>
                    </a:lnTo>
                    <a:cubicBezTo>
                      <a:pt x="563880" y="44767"/>
                      <a:pt x="566738" y="44767"/>
                      <a:pt x="570548" y="4476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3" name="Google Shape;833;p2"/>
              <p:cNvSpPr/>
              <p:nvPr/>
            </p:nvSpPr>
            <p:spPr>
              <a:xfrm>
                <a:off x="6231254" y="3445192"/>
                <a:ext cx="710565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710565" h="45720" extrusionOk="0">
                    <a:moveTo>
                      <a:pt x="188595" y="953"/>
                    </a:moveTo>
                    <a:cubicBezTo>
                      <a:pt x="167640" y="14288"/>
                      <a:pt x="124778" y="27623"/>
                      <a:pt x="81915" y="27623"/>
                    </a:cubicBezTo>
                    <a:lnTo>
                      <a:pt x="80963" y="27623"/>
                    </a:lnTo>
                    <a:cubicBezTo>
                      <a:pt x="77153" y="27623"/>
                      <a:pt x="73342" y="26670"/>
                      <a:pt x="70485" y="25717"/>
                    </a:cubicBezTo>
                    <a:cubicBezTo>
                      <a:pt x="57150" y="33338"/>
                      <a:pt x="26670" y="41910"/>
                      <a:pt x="0" y="45720"/>
                    </a:cubicBezTo>
                    <a:lnTo>
                      <a:pt x="688658" y="45720"/>
                    </a:lnTo>
                    <a:cubicBezTo>
                      <a:pt x="696278" y="30480"/>
                      <a:pt x="703898" y="15240"/>
                      <a:pt x="710565" y="0"/>
                    </a:cubicBezTo>
                    <a:lnTo>
                      <a:pt x="189548" y="0"/>
                    </a:lnTo>
                    <a:cubicBezTo>
                      <a:pt x="189548" y="953"/>
                      <a:pt x="189548" y="953"/>
                      <a:pt x="188595" y="95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4" name="Google Shape;834;p2"/>
              <p:cNvSpPr/>
              <p:nvPr/>
            </p:nvSpPr>
            <p:spPr>
              <a:xfrm>
                <a:off x="5252085" y="3446145"/>
                <a:ext cx="714374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714374" h="45720" extrusionOk="0">
                    <a:moveTo>
                      <a:pt x="643890" y="25717"/>
                    </a:moveTo>
                    <a:cubicBezTo>
                      <a:pt x="641032" y="26670"/>
                      <a:pt x="637223" y="27622"/>
                      <a:pt x="633413" y="27622"/>
                    </a:cubicBezTo>
                    <a:lnTo>
                      <a:pt x="632460" y="27622"/>
                    </a:lnTo>
                    <a:cubicBezTo>
                      <a:pt x="589598" y="27622"/>
                      <a:pt x="546735" y="14288"/>
                      <a:pt x="525780" y="952"/>
                    </a:cubicBezTo>
                    <a:cubicBezTo>
                      <a:pt x="525780" y="952"/>
                      <a:pt x="524828" y="0"/>
                      <a:pt x="523875" y="0"/>
                    </a:cubicBezTo>
                    <a:lnTo>
                      <a:pt x="0" y="0"/>
                    </a:lnTo>
                    <a:cubicBezTo>
                      <a:pt x="6667" y="15240"/>
                      <a:pt x="14288" y="30480"/>
                      <a:pt x="21907" y="45720"/>
                    </a:cubicBezTo>
                    <a:lnTo>
                      <a:pt x="714375" y="45720"/>
                    </a:lnTo>
                    <a:cubicBezTo>
                      <a:pt x="687705" y="41910"/>
                      <a:pt x="657225" y="33338"/>
                      <a:pt x="643890" y="2571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5" name="Google Shape;835;p2"/>
              <p:cNvSpPr/>
              <p:nvPr/>
            </p:nvSpPr>
            <p:spPr>
              <a:xfrm>
                <a:off x="4989989" y="1862137"/>
                <a:ext cx="2212551" cy="2412682"/>
              </a:xfrm>
              <a:custGeom>
                <a:avLst/>
                <a:gdLst/>
                <a:ahLst/>
                <a:cxnLst/>
                <a:rect l="l" t="t" r="r" b="b"/>
                <a:pathLst>
                  <a:path w="2212551" h="2412682" extrusionOk="0">
                    <a:moveTo>
                      <a:pt x="78263" y="1206818"/>
                    </a:moveTo>
                    <a:cubicBezTo>
                      <a:pt x="54450" y="1213485"/>
                      <a:pt x="36353" y="1225868"/>
                      <a:pt x="23018" y="1245870"/>
                    </a:cubicBezTo>
                    <a:cubicBezTo>
                      <a:pt x="-23655" y="1316355"/>
                      <a:pt x="10635" y="1460183"/>
                      <a:pt x="38258" y="1575435"/>
                    </a:cubicBezTo>
                    <a:cubicBezTo>
                      <a:pt x="47783" y="1616393"/>
                      <a:pt x="57308" y="1655445"/>
                      <a:pt x="61118" y="1684973"/>
                    </a:cubicBezTo>
                    <a:cubicBezTo>
                      <a:pt x="62070" y="1689735"/>
                      <a:pt x="62070" y="1695450"/>
                      <a:pt x="63023" y="1701165"/>
                    </a:cubicBezTo>
                    <a:cubicBezTo>
                      <a:pt x="67785" y="1736408"/>
                      <a:pt x="73500" y="1777365"/>
                      <a:pt x="65880" y="1802130"/>
                    </a:cubicBezTo>
                    <a:lnTo>
                      <a:pt x="63023" y="1809750"/>
                    </a:lnTo>
                    <a:lnTo>
                      <a:pt x="70643" y="1811655"/>
                    </a:lnTo>
                    <a:cubicBezTo>
                      <a:pt x="96360" y="1817370"/>
                      <a:pt x="128745" y="1842135"/>
                      <a:pt x="157320" y="1864995"/>
                    </a:cubicBezTo>
                    <a:cubicBezTo>
                      <a:pt x="161130" y="1868805"/>
                      <a:pt x="165893" y="1871663"/>
                      <a:pt x="169703" y="1874520"/>
                    </a:cubicBezTo>
                    <a:cubicBezTo>
                      <a:pt x="192563" y="1892618"/>
                      <a:pt x="222090" y="1920240"/>
                      <a:pt x="252570" y="1948815"/>
                    </a:cubicBezTo>
                    <a:cubicBezTo>
                      <a:pt x="336390" y="2027873"/>
                      <a:pt x="441165" y="2126933"/>
                      <a:pt x="524985" y="2126933"/>
                    </a:cubicBezTo>
                    <a:cubicBezTo>
                      <a:pt x="526890" y="2126933"/>
                      <a:pt x="528795" y="2126933"/>
                      <a:pt x="530700" y="2126933"/>
                    </a:cubicBezTo>
                    <a:cubicBezTo>
                      <a:pt x="554513" y="2125980"/>
                      <a:pt x="575468" y="2115503"/>
                      <a:pt x="592613" y="2098358"/>
                    </a:cubicBezTo>
                    <a:cubicBezTo>
                      <a:pt x="585945" y="2122170"/>
                      <a:pt x="587850" y="2145030"/>
                      <a:pt x="599280" y="2165985"/>
                    </a:cubicBezTo>
                    <a:cubicBezTo>
                      <a:pt x="637380" y="2241233"/>
                      <a:pt x="778350" y="2284095"/>
                      <a:pt x="891698" y="2317433"/>
                    </a:cubicBezTo>
                    <a:cubicBezTo>
                      <a:pt x="932655" y="2329815"/>
                      <a:pt x="970755" y="2341245"/>
                      <a:pt x="997425" y="2352675"/>
                    </a:cubicBezTo>
                    <a:cubicBezTo>
                      <a:pt x="1002188" y="2354580"/>
                      <a:pt x="1006950" y="2356485"/>
                      <a:pt x="1011713" y="2358390"/>
                    </a:cubicBezTo>
                    <a:cubicBezTo>
                      <a:pt x="1045050" y="2371725"/>
                      <a:pt x="1083150" y="2386965"/>
                      <a:pt x="1101248" y="2406968"/>
                    </a:cubicBezTo>
                    <a:lnTo>
                      <a:pt x="1106963" y="2412683"/>
                    </a:lnTo>
                    <a:lnTo>
                      <a:pt x="1112678" y="2406968"/>
                    </a:lnTo>
                    <a:cubicBezTo>
                      <a:pt x="1130775" y="2387918"/>
                      <a:pt x="1168875" y="2372678"/>
                      <a:pt x="1202213" y="2358390"/>
                    </a:cubicBezTo>
                    <a:cubicBezTo>
                      <a:pt x="1206975" y="2356485"/>
                      <a:pt x="1211738" y="2354580"/>
                      <a:pt x="1216500" y="2352675"/>
                    </a:cubicBezTo>
                    <a:cubicBezTo>
                      <a:pt x="1243170" y="2341245"/>
                      <a:pt x="1282223" y="2329815"/>
                      <a:pt x="1322228" y="2317433"/>
                    </a:cubicBezTo>
                    <a:cubicBezTo>
                      <a:pt x="1435575" y="2283143"/>
                      <a:pt x="1576545" y="2241233"/>
                      <a:pt x="1614645" y="2165985"/>
                    </a:cubicBezTo>
                    <a:cubicBezTo>
                      <a:pt x="1625123" y="2145030"/>
                      <a:pt x="1627028" y="2121218"/>
                      <a:pt x="1620360" y="2097405"/>
                    </a:cubicBezTo>
                    <a:cubicBezTo>
                      <a:pt x="1637505" y="2114550"/>
                      <a:pt x="1658460" y="2124075"/>
                      <a:pt x="1682273" y="2125980"/>
                    </a:cubicBezTo>
                    <a:cubicBezTo>
                      <a:pt x="1684178" y="2125980"/>
                      <a:pt x="1686083" y="2125980"/>
                      <a:pt x="1687988" y="2125980"/>
                    </a:cubicBezTo>
                    <a:cubicBezTo>
                      <a:pt x="1771808" y="2125980"/>
                      <a:pt x="1875630" y="2027873"/>
                      <a:pt x="1960403" y="1947863"/>
                    </a:cubicBezTo>
                    <a:cubicBezTo>
                      <a:pt x="1990883" y="1918335"/>
                      <a:pt x="2020410" y="1891665"/>
                      <a:pt x="2043270" y="1873568"/>
                    </a:cubicBezTo>
                    <a:cubicBezTo>
                      <a:pt x="2047080" y="1870710"/>
                      <a:pt x="2051843" y="1866900"/>
                      <a:pt x="2055653" y="1864043"/>
                    </a:cubicBezTo>
                    <a:cubicBezTo>
                      <a:pt x="2084228" y="1842135"/>
                      <a:pt x="2116613" y="1816418"/>
                      <a:pt x="2142330" y="1810703"/>
                    </a:cubicBezTo>
                    <a:lnTo>
                      <a:pt x="2149950" y="1808798"/>
                    </a:lnTo>
                    <a:lnTo>
                      <a:pt x="2147093" y="1801178"/>
                    </a:lnTo>
                    <a:cubicBezTo>
                      <a:pt x="2139473" y="1776413"/>
                      <a:pt x="2145188" y="1735455"/>
                      <a:pt x="2149950" y="1700213"/>
                    </a:cubicBezTo>
                    <a:cubicBezTo>
                      <a:pt x="2150903" y="1694498"/>
                      <a:pt x="2151855" y="1689735"/>
                      <a:pt x="2151855" y="1684020"/>
                    </a:cubicBezTo>
                    <a:cubicBezTo>
                      <a:pt x="2155665" y="1655445"/>
                      <a:pt x="2165190" y="1616393"/>
                      <a:pt x="2174715" y="1574483"/>
                    </a:cubicBezTo>
                    <a:cubicBezTo>
                      <a:pt x="2202338" y="1459230"/>
                      <a:pt x="2235675" y="1315403"/>
                      <a:pt x="2189955" y="1244918"/>
                    </a:cubicBezTo>
                    <a:cubicBezTo>
                      <a:pt x="2176620" y="1224915"/>
                      <a:pt x="2157570" y="1211580"/>
                      <a:pt x="2133758" y="1205865"/>
                    </a:cubicBezTo>
                    <a:cubicBezTo>
                      <a:pt x="2157570" y="1199198"/>
                      <a:pt x="2175668" y="1186815"/>
                      <a:pt x="2189003" y="1166813"/>
                    </a:cubicBezTo>
                    <a:cubicBezTo>
                      <a:pt x="2235675" y="1096328"/>
                      <a:pt x="2201385" y="952500"/>
                      <a:pt x="2173763" y="837248"/>
                    </a:cubicBezTo>
                    <a:cubicBezTo>
                      <a:pt x="2164238" y="796290"/>
                      <a:pt x="2154713" y="757238"/>
                      <a:pt x="2150903" y="727710"/>
                    </a:cubicBezTo>
                    <a:cubicBezTo>
                      <a:pt x="2149950" y="722948"/>
                      <a:pt x="2149950" y="717233"/>
                      <a:pt x="2148998" y="711518"/>
                    </a:cubicBezTo>
                    <a:cubicBezTo>
                      <a:pt x="2144235" y="676275"/>
                      <a:pt x="2138520" y="635318"/>
                      <a:pt x="2146140" y="610553"/>
                    </a:cubicBezTo>
                    <a:lnTo>
                      <a:pt x="2148998" y="602933"/>
                    </a:lnTo>
                    <a:lnTo>
                      <a:pt x="2141378" y="601028"/>
                    </a:lnTo>
                    <a:cubicBezTo>
                      <a:pt x="2115660" y="595313"/>
                      <a:pt x="2083275" y="570548"/>
                      <a:pt x="2054700" y="547688"/>
                    </a:cubicBezTo>
                    <a:cubicBezTo>
                      <a:pt x="2049938" y="543878"/>
                      <a:pt x="2046128" y="541020"/>
                      <a:pt x="2042318" y="538163"/>
                    </a:cubicBezTo>
                    <a:cubicBezTo>
                      <a:pt x="2019458" y="520065"/>
                      <a:pt x="1989930" y="492443"/>
                      <a:pt x="1959450" y="463868"/>
                    </a:cubicBezTo>
                    <a:cubicBezTo>
                      <a:pt x="1875630" y="384810"/>
                      <a:pt x="1770855" y="285750"/>
                      <a:pt x="1687035" y="285750"/>
                    </a:cubicBezTo>
                    <a:cubicBezTo>
                      <a:pt x="1685130" y="285750"/>
                      <a:pt x="1683225" y="285750"/>
                      <a:pt x="1681320" y="285750"/>
                    </a:cubicBezTo>
                    <a:cubicBezTo>
                      <a:pt x="1657508" y="286703"/>
                      <a:pt x="1636553" y="297180"/>
                      <a:pt x="1619408" y="314325"/>
                    </a:cubicBezTo>
                    <a:cubicBezTo>
                      <a:pt x="1626075" y="290513"/>
                      <a:pt x="1624170" y="267653"/>
                      <a:pt x="1612740" y="246698"/>
                    </a:cubicBezTo>
                    <a:cubicBezTo>
                      <a:pt x="1574640" y="171450"/>
                      <a:pt x="1433670" y="128588"/>
                      <a:pt x="1319370" y="95250"/>
                    </a:cubicBezTo>
                    <a:cubicBezTo>
                      <a:pt x="1278413" y="82868"/>
                      <a:pt x="1240313" y="71438"/>
                      <a:pt x="1213643" y="60008"/>
                    </a:cubicBezTo>
                    <a:cubicBezTo>
                      <a:pt x="1208880" y="58103"/>
                      <a:pt x="1204118" y="56197"/>
                      <a:pt x="1199355" y="54293"/>
                    </a:cubicBezTo>
                    <a:cubicBezTo>
                      <a:pt x="1166018" y="40958"/>
                      <a:pt x="1127918" y="25717"/>
                      <a:pt x="1109820" y="5715"/>
                    </a:cubicBezTo>
                    <a:lnTo>
                      <a:pt x="1106010" y="0"/>
                    </a:lnTo>
                    <a:lnTo>
                      <a:pt x="1100295" y="5715"/>
                    </a:lnTo>
                    <a:cubicBezTo>
                      <a:pt x="1082198" y="24765"/>
                      <a:pt x="1044098" y="40005"/>
                      <a:pt x="1010760" y="54293"/>
                    </a:cubicBezTo>
                    <a:cubicBezTo>
                      <a:pt x="1005998" y="56197"/>
                      <a:pt x="1001235" y="58103"/>
                      <a:pt x="996473" y="60008"/>
                    </a:cubicBezTo>
                    <a:cubicBezTo>
                      <a:pt x="969803" y="71438"/>
                      <a:pt x="930750" y="82868"/>
                      <a:pt x="890745" y="95250"/>
                    </a:cubicBezTo>
                    <a:cubicBezTo>
                      <a:pt x="777398" y="129540"/>
                      <a:pt x="636428" y="171450"/>
                      <a:pt x="598328" y="246698"/>
                    </a:cubicBezTo>
                    <a:cubicBezTo>
                      <a:pt x="587850" y="267653"/>
                      <a:pt x="585945" y="291465"/>
                      <a:pt x="592613" y="315278"/>
                    </a:cubicBezTo>
                    <a:cubicBezTo>
                      <a:pt x="575468" y="298133"/>
                      <a:pt x="554513" y="288608"/>
                      <a:pt x="530700" y="286703"/>
                    </a:cubicBezTo>
                    <a:cubicBezTo>
                      <a:pt x="445928" y="281940"/>
                      <a:pt x="339248" y="382905"/>
                      <a:pt x="252570" y="464820"/>
                    </a:cubicBezTo>
                    <a:cubicBezTo>
                      <a:pt x="222090" y="494348"/>
                      <a:pt x="192563" y="521018"/>
                      <a:pt x="169703" y="539115"/>
                    </a:cubicBezTo>
                    <a:cubicBezTo>
                      <a:pt x="165893" y="541973"/>
                      <a:pt x="161130" y="545783"/>
                      <a:pt x="157320" y="548640"/>
                    </a:cubicBezTo>
                    <a:cubicBezTo>
                      <a:pt x="128745" y="570548"/>
                      <a:pt x="96360" y="596265"/>
                      <a:pt x="70643" y="601980"/>
                    </a:cubicBezTo>
                    <a:lnTo>
                      <a:pt x="63023" y="603885"/>
                    </a:lnTo>
                    <a:lnTo>
                      <a:pt x="65880" y="611505"/>
                    </a:lnTo>
                    <a:cubicBezTo>
                      <a:pt x="73500" y="636270"/>
                      <a:pt x="67785" y="677228"/>
                      <a:pt x="63023" y="712470"/>
                    </a:cubicBezTo>
                    <a:cubicBezTo>
                      <a:pt x="62070" y="718185"/>
                      <a:pt x="61118" y="722948"/>
                      <a:pt x="61118" y="728663"/>
                    </a:cubicBezTo>
                    <a:cubicBezTo>
                      <a:pt x="57308" y="757238"/>
                      <a:pt x="47783" y="796290"/>
                      <a:pt x="38258" y="838200"/>
                    </a:cubicBezTo>
                    <a:cubicBezTo>
                      <a:pt x="10635" y="953453"/>
                      <a:pt x="-22702" y="1097280"/>
                      <a:pt x="23018" y="1167765"/>
                    </a:cubicBezTo>
                    <a:cubicBezTo>
                      <a:pt x="35400" y="1187768"/>
                      <a:pt x="53498" y="1201103"/>
                      <a:pt x="78263" y="1206818"/>
                    </a:cubicBezTo>
                    <a:close/>
                    <a:moveTo>
                      <a:pt x="1106963" y="193358"/>
                    </a:moveTo>
                    <a:cubicBezTo>
                      <a:pt x="1663223" y="193358"/>
                      <a:pt x="2115660" y="647700"/>
                      <a:pt x="2115660" y="1206818"/>
                    </a:cubicBezTo>
                    <a:cubicBezTo>
                      <a:pt x="2115660" y="1765935"/>
                      <a:pt x="1663223" y="2220278"/>
                      <a:pt x="1106963" y="2220278"/>
                    </a:cubicBezTo>
                    <a:cubicBezTo>
                      <a:pt x="550703" y="2220278"/>
                      <a:pt x="98265" y="1765935"/>
                      <a:pt x="98265" y="1206818"/>
                    </a:cubicBezTo>
                    <a:cubicBezTo>
                      <a:pt x="98265" y="647700"/>
                      <a:pt x="550703" y="193358"/>
                      <a:pt x="1106963" y="1933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2"/>
              <p:cNvSpPr/>
              <p:nvPr/>
            </p:nvSpPr>
            <p:spPr>
              <a:xfrm>
                <a:off x="5638800" y="3871912"/>
                <a:ext cx="916304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916304" h="45720" extrusionOk="0">
                    <a:moveTo>
                      <a:pt x="90488" y="45720"/>
                    </a:moveTo>
                    <a:lnTo>
                      <a:pt x="825818" y="45720"/>
                    </a:lnTo>
                    <a:cubicBezTo>
                      <a:pt x="857250" y="32385"/>
                      <a:pt x="887730" y="17145"/>
                      <a:pt x="916305" y="0"/>
                    </a:cubicBezTo>
                    <a:lnTo>
                      <a:pt x="0" y="0"/>
                    </a:lnTo>
                    <a:cubicBezTo>
                      <a:pt x="28575" y="16192"/>
                      <a:pt x="59055" y="31433"/>
                      <a:pt x="90488" y="457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7" name="Google Shape;837;p2"/>
              <p:cNvSpPr/>
              <p:nvPr/>
            </p:nvSpPr>
            <p:spPr>
              <a:xfrm>
                <a:off x="5838825" y="3957637"/>
                <a:ext cx="516254" cy="36195"/>
              </a:xfrm>
              <a:custGeom>
                <a:avLst/>
                <a:gdLst/>
                <a:ahLst/>
                <a:cxnLst/>
                <a:rect l="l" t="t" r="r" b="b"/>
                <a:pathLst>
                  <a:path w="516254" h="36195" extrusionOk="0">
                    <a:moveTo>
                      <a:pt x="258128" y="36195"/>
                    </a:moveTo>
                    <a:cubicBezTo>
                      <a:pt x="347663" y="36195"/>
                      <a:pt x="434340" y="23813"/>
                      <a:pt x="516255" y="0"/>
                    </a:cubicBezTo>
                    <a:lnTo>
                      <a:pt x="0" y="0"/>
                    </a:lnTo>
                    <a:cubicBezTo>
                      <a:pt x="81915" y="22860"/>
                      <a:pt x="168592" y="36195"/>
                      <a:pt x="258128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8" name="Google Shape;838;p2"/>
              <p:cNvSpPr/>
              <p:nvPr/>
            </p:nvSpPr>
            <p:spPr>
              <a:xfrm>
                <a:off x="6180772" y="3058477"/>
                <a:ext cx="205999" cy="305752"/>
              </a:xfrm>
              <a:custGeom>
                <a:avLst/>
                <a:gdLst/>
                <a:ahLst/>
                <a:cxnLst/>
                <a:rect l="l" t="t" r="r" b="b"/>
                <a:pathLst>
                  <a:path w="205999" h="305752" extrusionOk="0">
                    <a:moveTo>
                      <a:pt x="140018" y="11430"/>
                    </a:moveTo>
                    <a:cubicBezTo>
                      <a:pt x="134303" y="5715"/>
                      <a:pt x="115253" y="0"/>
                      <a:pt x="92393" y="0"/>
                    </a:cubicBezTo>
                    <a:cubicBezTo>
                      <a:pt x="81915" y="0"/>
                      <a:pt x="72390" y="952"/>
                      <a:pt x="62865" y="3810"/>
                    </a:cubicBezTo>
                    <a:cubicBezTo>
                      <a:pt x="28575" y="12382"/>
                      <a:pt x="0" y="48577"/>
                      <a:pt x="0" y="66675"/>
                    </a:cubicBezTo>
                    <a:cubicBezTo>
                      <a:pt x="10478" y="80010"/>
                      <a:pt x="23813" y="94297"/>
                      <a:pt x="36195" y="106680"/>
                    </a:cubicBezTo>
                    <a:cubicBezTo>
                      <a:pt x="63818" y="133350"/>
                      <a:pt x="89535" y="160020"/>
                      <a:pt x="90488" y="196215"/>
                    </a:cubicBezTo>
                    <a:cubicBezTo>
                      <a:pt x="91440" y="213360"/>
                      <a:pt x="88583" y="228600"/>
                      <a:pt x="82868" y="243840"/>
                    </a:cubicBezTo>
                    <a:cubicBezTo>
                      <a:pt x="70485" y="276225"/>
                      <a:pt x="40958" y="295275"/>
                      <a:pt x="14288" y="305752"/>
                    </a:cubicBezTo>
                    <a:cubicBezTo>
                      <a:pt x="92393" y="301942"/>
                      <a:pt x="149543" y="284797"/>
                      <a:pt x="179070" y="253365"/>
                    </a:cubicBezTo>
                    <a:cubicBezTo>
                      <a:pt x="199073" y="233363"/>
                      <a:pt x="207645" y="206692"/>
                      <a:pt x="205740" y="174307"/>
                    </a:cubicBezTo>
                    <a:cubicBezTo>
                      <a:pt x="203835" y="152400"/>
                      <a:pt x="187643" y="130492"/>
                      <a:pt x="172403" y="108585"/>
                    </a:cubicBezTo>
                    <a:cubicBezTo>
                      <a:pt x="150495" y="79057"/>
                      <a:pt x="127635" y="47625"/>
                      <a:pt x="140018" y="11430"/>
                    </a:cubicBezTo>
                    <a:cubicBezTo>
                      <a:pt x="140970" y="11430"/>
                      <a:pt x="140018" y="11430"/>
                      <a:pt x="140018" y="1143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9" name="Google Shape;839;p2"/>
              <p:cNvSpPr/>
              <p:nvPr/>
            </p:nvSpPr>
            <p:spPr>
              <a:xfrm>
                <a:off x="6236970" y="3089909"/>
                <a:ext cx="262116" cy="284797"/>
              </a:xfrm>
              <a:custGeom>
                <a:avLst/>
                <a:gdLst/>
                <a:ahLst/>
                <a:cxnLst/>
                <a:rect l="l" t="t" r="r" b="b"/>
                <a:pathLst>
                  <a:path w="262116" h="284797" extrusionOk="0">
                    <a:moveTo>
                      <a:pt x="190500" y="0"/>
                    </a:moveTo>
                    <a:cubicBezTo>
                      <a:pt x="178117" y="0"/>
                      <a:pt x="160020" y="953"/>
                      <a:pt x="142875" y="7620"/>
                    </a:cubicBezTo>
                    <a:cubicBezTo>
                      <a:pt x="121920" y="15240"/>
                      <a:pt x="109538" y="22860"/>
                      <a:pt x="104775" y="30480"/>
                    </a:cubicBezTo>
                    <a:cubicBezTo>
                      <a:pt x="111442" y="42863"/>
                      <a:pt x="120015" y="56198"/>
                      <a:pt x="129540" y="67628"/>
                    </a:cubicBezTo>
                    <a:cubicBezTo>
                      <a:pt x="146685" y="90488"/>
                      <a:pt x="163830" y="114300"/>
                      <a:pt x="165735" y="140970"/>
                    </a:cubicBezTo>
                    <a:cubicBezTo>
                      <a:pt x="168592" y="178118"/>
                      <a:pt x="158115" y="208598"/>
                      <a:pt x="135255" y="231458"/>
                    </a:cubicBezTo>
                    <a:cubicBezTo>
                      <a:pt x="107633" y="260033"/>
                      <a:pt x="61913" y="278130"/>
                      <a:pt x="0" y="284798"/>
                    </a:cubicBezTo>
                    <a:cubicBezTo>
                      <a:pt x="4763" y="284798"/>
                      <a:pt x="8572" y="284798"/>
                      <a:pt x="13335" y="284798"/>
                    </a:cubicBezTo>
                    <a:cubicBezTo>
                      <a:pt x="105727" y="284798"/>
                      <a:pt x="180975" y="263843"/>
                      <a:pt x="223838" y="225743"/>
                    </a:cubicBezTo>
                    <a:cubicBezTo>
                      <a:pt x="250508" y="201930"/>
                      <a:pt x="263842" y="173355"/>
                      <a:pt x="261938" y="140970"/>
                    </a:cubicBezTo>
                    <a:cubicBezTo>
                      <a:pt x="260985" y="119063"/>
                      <a:pt x="248602" y="101918"/>
                      <a:pt x="237172" y="84773"/>
                    </a:cubicBezTo>
                    <a:cubicBezTo>
                      <a:pt x="220980" y="61913"/>
                      <a:pt x="202883" y="36195"/>
                      <a:pt x="222885" y="953"/>
                    </a:cubicBezTo>
                    <a:cubicBezTo>
                      <a:pt x="216217" y="1905"/>
                      <a:pt x="204788" y="0"/>
                      <a:pt x="1905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2"/>
              <p:cNvSpPr/>
              <p:nvPr/>
            </p:nvSpPr>
            <p:spPr>
              <a:xfrm>
                <a:off x="5940559" y="3035617"/>
                <a:ext cx="315693" cy="330517"/>
              </a:xfrm>
              <a:custGeom>
                <a:avLst/>
                <a:gdLst/>
                <a:ahLst/>
                <a:cxnLst/>
                <a:rect l="l" t="t" r="r" b="b"/>
                <a:pathLst>
                  <a:path w="315693" h="330517" extrusionOk="0">
                    <a:moveTo>
                      <a:pt x="308793" y="260985"/>
                    </a:moveTo>
                    <a:cubicBezTo>
                      <a:pt x="314507" y="247650"/>
                      <a:pt x="316412" y="234315"/>
                      <a:pt x="315460" y="219075"/>
                    </a:cubicBezTo>
                    <a:cubicBezTo>
                      <a:pt x="313555" y="188595"/>
                      <a:pt x="290695" y="163830"/>
                      <a:pt x="265930" y="140017"/>
                    </a:cubicBezTo>
                    <a:cubicBezTo>
                      <a:pt x="257357" y="131445"/>
                      <a:pt x="212590" y="87630"/>
                      <a:pt x="196398" y="49530"/>
                    </a:cubicBezTo>
                    <a:lnTo>
                      <a:pt x="193540" y="43815"/>
                    </a:lnTo>
                    <a:cubicBezTo>
                      <a:pt x="183062" y="16192"/>
                      <a:pt x="175443" y="0"/>
                      <a:pt x="157345" y="0"/>
                    </a:cubicBezTo>
                    <a:cubicBezTo>
                      <a:pt x="140200" y="0"/>
                      <a:pt x="131628" y="18098"/>
                      <a:pt x="120198" y="45720"/>
                    </a:cubicBezTo>
                    <a:cubicBezTo>
                      <a:pt x="119245" y="46673"/>
                      <a:pt x="89718" y="102870"/>
                      <a:pt x="46855" y="143828"/>
                    </a:cubicBezTo>
                    <a:cubicBezTo>
                      <a:pt x="22090" y="166688"/>
                      <a:pt x="1135" y="190500"/>
                      <a:pt x="182" y="220028"/>
                    </a:cubicBezTo>
                    <a:cubicBezTo>
                      <a:pt x="-770" y="234315"/>
                      <a:pt x="2087" y="247650"/>
                      <a:pt x="6850" y="261938"/>
                    </a:cubicBezTo>
                    <a:cubicBezTo>
                      <a:pt x="24948" y="309563"/>
                      <a:pt x="94480" y="330517"/>
                      <a:pt x="155440" y="330517"/>
                    </a:cubicBezTo>
                    <a:lnTo>
                      <a:pt x="158298" y="330517"/>
                    </a:lnTo>
                    <a:lnTo>
                      <a:pt x="158298" y="330517"/>
                    </a:lnTo>
                    <a:lnTo>
                      <a:pt x="158298" y="330517"/>
                    </a:lnTo>
                    <a:lnTo>
                      <a:pt x="161155" y="330517"/>
                    </a:lnTo>
                    <a:cubicBezTo>
                      <a:pt x="221162" y="329565"/>
                      <a:pt x="290695" y="308610"/>
                      <a:pt x="308793" y="26098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2"/>
              <p:cNvSpPr/>
              <p:nvPr/>
            </p:nvSpPr>
            <p:spPr>
              <a:xfrm>
                <a:off x="5809990" y="3058477"/>
                <a:ext cx="205999" cy="305752"/>
              </a:xfrm>
              <a:custGeom>
                <a:avLst/>
                <a:gdLst/>
                <a:ahLst/>
                <a:cxnLst/>
                <a:rect l="l" t="t" r="r" b="b"/>
                <a:pathLst>
                  <a:path w="205999" h="305752" extrusionOk="0">
                    <a:moveTo>
                      <a:pt x="259" y="174307"/>
                    </a:moveTo>
                    <a:cubicBezTo>
                      <a:pt x="-1646" y="206692"/>
                      <a:pt x="6927" y="233363"/>
                      <a:pt x="26929" y="253365"/>
                    </a:cubicBezTo>
                    <a:cubicBezTo>
                      <a:pt x="56457" y="283845"/>
                      <a:pt x="113607" y="301942"/>
                      <a:pt x="191712" y="305752"/>
                    </a:cubicBezTo>
                    <a:cubicBezTo>
                      <a:pt x="165042" y="295275"/>
                      <a:pt x="135514" y="276225"/>
                      <a:pt x="123132" y="243840"/>
                    </a:cubicBezTo>
                    <a:cubicBezTo>
                      <a:pt x="117417" y="228600"/>
                      <a:pt x="114559" y="212407"/>
                      <a:pt x="115512" y="196215"/>
                    </a:cubicBezTo>
                    <a:cubicBezTo>
                      <a:pt x="117417" y="160020"/>
                      <a:pt x="142182" y="133350"/>
                      <a:pt x="169804" y="106680"/>
                    </a:cubicBezTo>
                    <a:cubicBezTo>
                      <a:pt x="182187" y="94297"/>
                      <a:pt x="195522" y="80010"/>
                      <a:pt x="205999" y="66675"/>
                    </a:cubicBezTo>
                    <a:cubicBezTo>
                      <a:pt x="205999" y="48577"/>
                      <a:pt x="177424" y="12382"/>
                      <a:pt x="143134" y="3810"/>
                    </a:cubicBezTo>
                    <a:cubicBezTo>
                      <a:pt x="133609" y="1905"/>
                      <a:pt x="124084" y="0"/>
                      <a:pt x="113607" y="0"/>
                    </a:cubicBezTo>
                    <a:cubicBezTo>
                      <a:pt x="90747" y="0"/>
                      <a:pt x="71697" y="5715"/>
                      <a:pt x="65982" y="11430"/>
                    </a:cubicBezTo>
                    <a:cubicBezTo>
                      <a:pt x="65982" y="11430"/>
                      <a:pt x="65029" y="12382"/>
                      <a:pt x="65029" y="12382"/>
                    </a:cubicBezTo>
                    <a:cubicBezTo>
                      <a:pt x="78364" y="48577"/>
                      <a:pt x="55504" y="79057"/>
                      <a:pt x="33597" y="109538"/>
                    </a:cubicBezTo>
                    <a:cubicBezTo>
                      <a:pt x="18357" y="130492"/>
                      <a:pt x="2164" y="152400"/>
                      <a:pt x="259" y="1743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2" name="Google Shape;842;p2"/>
              <p:cNvSpPr/>
              <p:nvPr/>
            </p:nvSpPr>
            <p:spPr>
              <a:xfrm>
                <a:off x="5698628" y="3091815"/>
                <a:ext cx="262116" cy="284797"/>
              </a:xfrm>
              <a:custGeom>
                <a:avLst/>
                <a:gdLst/>
                <a:ahLst/>
                <a:cxnLst/>
                <a:rect l="l" t="t" r="r" b="b"/>
                <a:pathLst>
                  <a:path w="262116" h="284797" extrusionOk="0">
                    <a:moveTo>
                      <a:pt x="179" y="140970"/>
                    </a:moveTo>
                    <a:cubicBezTo>
                      <a:pt x="-1726" y="173355"/>
                      <a:pt x="11609" y="201930"/>
                      <a:pt x="38279" y="225742"/>
                    </a:cubicBezTo>
                    <a:cubicBezTo>
                      <a:pt x="81142" y="263842"/>
                      <a:pt x="156389" y="284797"/>
                      <a:pt x="248781" y="284797"/>
                    </a:cubicBezTo>
                    <a:cubicBezTo>
                      <a:pt x="253544" y="284797"/>
                      <a:pt x="257354" y="284797"/>
                      <a:pt x="262117" y="284797"/>
                    </a:cubicBezTo>
                    <a:cubicBezTo>
                      <a:pt x="199252" y="277177"/>
                      <a:pt x="154484" y="259080"/>
                      <a:pt x="126862" y="231457"/>
                    </a:cubicBezTo>
                    <a:cubicBezTo>
                      <a:pt x="104002" y="207645"/>
                      <a:pt x="93524" y="177165"/>
                      <a:pt x="96382" y="140970"/>
                    </a:cubicBezTo>
                    <a:cubicBezTo>
                      <a:pt x="98287" y="114300"/>
                      <a:pt x="115432" y="90488"/>
                      <a:pt x="132577" y="67627"/>
                    </a:cubicBezTo>
                    <a:cubicBezTo>
                      <a:pt x="142102" y="55245"/>
                      <a:pt x="150674" y="42863"/>
                      <a:pt x="157342" y="30480"/>
                    </a:cubicBezTo>
                    <a:cubicBezTo>
                      <a:pt x="152579" y="21907"/>
                      <a:pt x="140197" y="14288"/>
                      <a:pt x="119242" y="7620"/>
                    </a:cubicBezTo>
                    <a:cubicBezTo>
                      <a:pt x="102097" y="1905"/>
                      <a:pt x="83047" y="0"/>
                      <a:pt x="71617" y="0"/>
                    </a:cubicBezTo>
                    <a:cubicBezTo>
                      <a:pt x="57329" y="0"/>
                      <a:pt x="45899" y="1905"/>
                      <a:pt x="40184" y="3810"/>
                    </a:cubicBezTo>
                    <a:cubicBezTo>
                      <a:pt x="61139" y="39052"/>
                      <a:pt x="42089" y="64770"/>
                      <a:pt x="25897" y="87630"/>
                    </a:cubicBezTo>
                    <a:cubicBezTo>
                      <a:pt x="13514" y="101917"/>
                      <a:pt x="2084" y="119063"/>
                      <a:pt x="179" y="14097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3" name="Google Shape;843;p2"/>
              <p:cNvSpPr/>
              <p:nvPr/>
            </p:nvSpPr>
            <p:spPr>
              <a:xfrm>
                <a:off x="5791200" y="3389947"/>
                <a:ext cx="150495" cy="61912"/>
              </a:xfrm>
              <a:custGeom>
                <a:avLst/>
                <a:gdLst/>
                <a:ahLst/>
                <a:cxnLst/>
                <a:rect l="l" t="t" r="r" b="b"/>
                <a:pathLst>
                  <a:path w="150495" h="61912" extrusionOk="0">
                    <a:moveTo>
                      <a:pt x="122873" y="25718"/>
                    </a:moveTo>
                    <a:cubicBezTo>
                      <a:pt x="126683" y="23813"/>
                      <a:pt x="129540" y="21908"/>
                      <a:pt x="131445" y="20003"/>
                    </a:cubicBezTo>
                    <a:cubicBezTo>
                      <a:pt x="137160" y="16193"/>
                      <a:pt x="140970" y="12383"/>
                      <a:pt x="144780" y="8573"/>
                    </a:cubicBezTo>
                    <a:cubicBezTo>
                      <a:pt x="146685" y="6668"/>
                      <a:pt x="148590" y="4763"/>
                      <a:pt x="150495" y="2858"/>
                    </a:cubicBezTo>
                    <a:cubicBezTo>
                      <a:pt x="132398" y="2858"/>
                      <a:pt x="115252" y="1905"/>
                      <a:pt x="98108" y="0"/>
                    </a:cubicBezTo>
                    <a:lnTo>
                      <a:pt x="98108" y="0"/>
                    </a:lnTo>
                    <a:cubicBezTo>
                      <a:pt x="96202" y="0"/>
                      <a:pt x="95250" y="953"/>
                      <a:pt x="94298" y="1905"/>
                    </a:cubicBezTo>
                    <a:cubicBezTo>
                      <a:pt x="92392" y="3810"/>
                      <a:pt x="89535" y="5715"/>
                      <a:pt x="87630" y="7620"/>
                    </a:cubicBezTo>
                    <a:cubicBezTo>
                      <a:pt x="73342" y="20003"/>
                      <a:pt x="49530" y="40005"/>
                      <a:pt x="1905" y="40005"/>
                    </a:cubicBezTo>
                    <a:lnTo>
                      <a:pt x="0" y="40005"/>
                    </a:lnTo>
                    <a:cubicBezTo>
                      <a:pt x="16192" y="48578"/>
                      <a:pt x="53340" y="60960"/>
                      <a:pt x="92392" y="61913"/>
                    </a:cubicBezTo>
                    <a:lnTo>
                      <a:pt x="92392" y="61913"/>
                    </a:lnTo>
                    <a:cubicBezTo>
                      <a:pt x="96202" y="61913"/>
                      <a:pt x="97155" y="60960"/>
                      <a:pt x="97155" y="59055"/>
                    </a:cubicBezTo>
                    <a:cubicBezTo>
                      <a:pt x="97155" y="56198"/>
                      <a:pt x="97155" y="54293"/>
                      <a:pt x="97155" y="52388"/>
                    </a:cubicBezTo>
                    <a:cubicBezTo>
                      <a:pt x="100013" y="40005"/>
                      <a:pt x="110490" y="33338"/>
                      <a:pt x="122873" y="257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4" name="Google Shape;844;p2"/>
              <p:cNvSpPr/>
              <p:nvPr/>
            </p:nvSpPr>
            <p:spPr>
              <a:xfrm>
                <a:off x="5904547" y="3388995"/>
                <a:ext cx="103822" cy="80962"/>
              </a:xfrm>
              <a:custGeom>
                <a:avLst/>
                <a:gdLst/>
                <a:ahLst/>
                <a:cxnLst/>
                <a:rect l="l" t="t" r="r" b="b"/>
                <a:pathLst>
                  <a:path w="103822" h="80962" extrusionOk="0">
                    <a:moveTo>
                      <a:pt x="68580" y="80963"/>
                    </a:moveTo>
                    <a:cubicBezTo>
                      <a:pt x="78105" y="80963"/>
                      <a:pt x="87630" y="80010"/>
                      <a:pt x="94298" y="77152"/>
                    </a:cubicBezTo>
                    <a:cubicBezTo>
                      <a:pt x="99060" y="75247"/>
                      <a:pt x="102870" y="73342"/>
                      <a:pt x="103823" y="71438"/>
                    </a:cubicBezTo>
                    <a:cubicBezTo>
                      <a:pt x="101918" y="69533"/>
                      <a:pt x="100965" y="67627"/>
                      <a:pt x="99060" y="65722"/>
                    </a:cubicBezTo>
                    <a:cubicBezTo>
                      <a:pt x="88582" y="48577"/>
                      <a:pt x="81915" y="21908"/>
                      <a:pt x="101918" y="952"/>
                    </a:cubicBezTo>
                    <a:cubicBezTo>
                      <a:pt x="101918" y="952"/>
                      <a:pt x="101918" y="952"/>
                      <a:pt x="102870" y="0"/>
                    </a:cubicBezTo>
                    <a:cubicBezTo>
                      <a:pt x="97155" y="952"/>
                      <a:pt x="90487" y="952"/>
                      <a:pt x="84773" y="952"/>
                    </a:cubicBezTo>
                    <a:cubicBezTo>
                      <a:pt x="55245" y="4763"/>
                      <a:pt x="49530" y="10477"/>
                      <a:pt x="42862" y="19050"/>
                    </a:cubicBezTo>
                    <a:cubicBezTo>
                      <a:pt x="39052" y="22860"/>
                      <a:pt x="34290" y="27622"/>
                      <a:pt x="27623" y="33338"/>
                    </a:cubicBezTo>
                    <a:cubicBezTo>
                      <a:pt x="24765" y="35242"/>
                      <a:pt x="21907" y="37147"/>
                      <a:pt x="19050" y="39052"/>
                    </a:cubicBezTo>
                    <a:cubicBezTo>
                      <a:pt x="9525" y="44767"/>
                      <a:pt x="952" y="50483"/>
                      <a:pt x="0" y="55245"/>
                    </a:cubicBezTo>
                    <a:cubicBezTo>
                      <a:pt x="0" y="57150"/>
                      <a:pt x="0" y="58102"/>
                      <a:pt x="1905" y="60960"/>
                    </a:cubicBezTo>
                    <a:cubicBezTo>
                      <a:pt x="8573" y="71438"/>
                      <a:pt x="39052" y="80963"/>
                      <a:pt x="68580" y="8096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5" name="Google Shape;845;p2"/>
              <p:cNvSpPr/>
              <p:nvPr/>
            </p:nvSpPr>
            <p:spPr>
              <a:xfrm>
                <a:off x="6010121" y="3382327"/>
                <a:ext cx="179377" cy="129539"/>
              </a:xfrm>
              <a:custGeom>
                <a:avLst/>
                <a:gdLst/>
                <a:ahLst/>
                <a:cxnLst/>
                <a:rect l="l" t="t" r="r" b="b"/>
                <a:pathLst>
                  <a:path w="179377" h="129539" extrusionOk="0">
                    <a:moveTo>
                      <a:pt x="88736" y="0"/>
                    </a:moveTo>
                    <a:lnTo>
                      <a:pt x="88736" y="0"/>
                    </a:lnTo>
                    <a:lnTo>
                      <a:pt x="87784" y="0"/>
                    </a:lnTo>
                    <a:cubicBezTo>
                      <a:pt x="44921" y="0"/>
                      <a:pt x="20156" y="5715"/>
                      <a:pt x="8726" y="19050"/>
                    </a:cubicBezTo>
                    <a:cubicBezTo>
                      <a:pt x="-4609" y="33338"/>
                      <a:pt x="-799" y="52388"/>
                      <a:pt x="7774" y="64770"/>
                    </a:cubicBezTo>
                    <a:cubicBezTo>
                      <a:pt x="9679" y="67627"/>
                      <a:pt x="11584" y="70485"/>
                      <a:pt x="14441" y="72390"/>
                    </a:cubicBezTo>
                    <a:lnTo>
                      <a:pt x="16346" y="74295"/>
                    </a:lnTo>
                    <a:cubicBezTo>
                      <a:pt x="23014" y="79057"/>
                      <a:pt x="30634" y="81915"/>
                      <a:pt x="38254" y="84772"/>
                    </a:cubicBezTo>
                    <a:cubicBezTo>
                      <a:pt x="56351" y="91440"/>
                      <a:pt x="76354" y="99060"/>
                      <a:pt x="89689" y="129540"/>
                    </a:cubicBezTo>
                    <a:cubicBezTo>
                      <a:pt x="103024" y="98107"/>
                      <a:pt x="123026" y="91440"/>
                      <a:pt x="141124" y="84772"/>
                    </a:cubicBezTo>
                    <a:cubicBezTo>
                      <a:pt x="148744" y="81915"/>
                      <a:pt x="156364" y="79057"/>
                      <a:pt x="163031" y="74295"/>
                    </a:cubicBezTo>
                    <a:lnTo>
                      <a:pt x="164936" y="72390"/>
                    </a:lnTo>
                    <a:cubicBezTo>
                      <a:pt x="167794" y="70485"/>
                      <a:pt x="169699" y="67627"/>
                      <a:pt x="171604" y="64770"/>
                    </a:cubicBezTo>
                    <a:cubicBezTo>
                      <a:pt x="180176" y="52388"/>
                      <a:pt x="183986" y="33338"/>
                      <a:pt x="170651" y="19050"/>
                    </a:cubicBezTo>
                    <a:cubicBezTo>
                      <a:pt x="157316" y="5715"/>
                      <a:pt x="131599" y="0"/>
                      <a:pt x="88736" y="0"/>
                    </a:cubicBezTo>
                    <a:lnTo>
                      <a:pt x="88736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6" name="Google Shape;846;p2"/>
              <p:cNvSpPr/>
              <p:nvPr/>
            </p:nvSpPr>
            <p:spPr>
              <a:xfrm>
                <a:off x="6188392" y="3388995"/>
                <a:ext cx="104775" cy="81914"/>
              </a:xfrm>
              <a:custGeom>
                <a:avLst/>
                <a:gdLst/>
                <a:ahLst/>
                <a:cxnLst/>
                <a:rect l="l" t="t" r="r" b="b"/>
                <a:pathLst>
                  <a:path w="104775" h="81914" extrusionOk="0">
                    <a:moveTo>
                      <a:pt x="0" y="72390"/>
                    </a:moveTo>
                    <a:cubicBezTo>
                      <a:pt x="1905" y="74295"/>
                      <a:pt x="4763" y="77152"/>
                      <a:pt x="9525" y="78105"/>
                    </a:cubicBezTo>
                    <a:cubicBezTo>
                      <a:pt x="16192" y="80010"/>
                      <a:pt x="24765" y="81915"/>
                      <a:pt x="35242" y="81915"/>
                    </a:cubicBezTo>
                    <a:cubicBezTo>
                      <a:pt x="64770" y="81915"/>
                      <a:pt x="95250" y="72390"/>
                      <a:pt x="102870" y="60960"/>
                    </a:cubicBezTo>
                    <a:cubicBezTo>
                      <a:pt x="104775" y="59055"/>
                      <a:pt x="104775" y="57150"/>
                      <a:pt x="104775" y="55245"/>
                    </a:cubicBezTo>
                    <a:cubicBezTo>
                      <a:pt x="103823" y="50483"/>
                      <a:pt x="95250" y="44767"/>
                      <a:pt x="85725" y="39052"/>
                    </a:cubicBezTo>
                    <a:cubicBezTo>
                      <a:pt x="82867" y="37147"/>
                      <a:pt x="80010" y="35242"/>
                      <a:pt x="77153" y="33338"/>
                    </a:cubicBezTo>
                    <a:cubicBezTo>
                      <a:pt x="69533" y="28575"/>
                      <a:pt x="65723" y="23813"/>
                      <a:pt x="61913" y="19050"/>
                    </a:cubicBezTo>
                    <a:cubicBezTo>
                      <a:pt x="54292" y="11430"/>
                      <a:pt x="48578" y="4763"/>
                      <a:pt x="20003" y="952"/>
                    </a:cubicBezTo>
                    <a:cubicBezTo>
                      <a:pt x="14288" y="952"/>
                      <a:pt x="8573" y="0"/>
                      <a:pt x="1905" y="0"/>
                    </a:cubicBezTo>
                    <a:cubicBezTo>
                      <a:pt x="1905" y="0"/>
                      <a:pt x="1905" y="0"/>
                      <a:pt x="2858" y="952"/>
                    </a:cubicBezTo>
                    <a:cubicBezTo>
                      <a:pt x="21908" y="21908"/>
                      <a:pt x="16192" y="49530"/>
                      <a:pt x="5715" y="65722"/>
                    </a:cubicBezTo>
                    <a:cubicBezTo>
                      <a:pt x="3810" y="67627"/>
                      <a:pt x="1905" y="70485"/>
                      <a:pt x="0" y="7239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2"/>
              <p:cNvSpPr/>
              <p:nvPr/>
            </p:nvSpPr>
            <p:spPr>
              <a:xfrm>
                <a:off x="6255067" y="3388042"/>
                <a:ext cx="150495" cy="61912"/>
              </a:xfrm>
              <a:custGeom>
                <a:avLst/>
                <a:gdLst/>
                <a:ahLst/>
                <a:cxnLst/>
                <a:rect l="l" t="t" r="r" b="b"/>
                <a:pathLst>
                  <a:path w="150495" h="61912" extrusionOk="0">
                    <a:moveTo>
                      <a:pt x="58103" y="61913"/>
                    </a:moveTo>
                    <a:lnTo>
                      <a:pt x="58103" y="61913"/>
                    </a:lnTo>
                    <a:cubicBezTo>
                      <a:pt x="97155" y="61913"/>
                      <a:pt x="135255" y="49530"/>
                      <a:pt x="150495" y="40005"/>
                    </a:cubicBezTo>
                    <a:lnTo>
                      <a:pt x="148590" y="40005"/>
                    </a:lnTo>
                    <a:cubicBezTo>
                      <a:pt x="100965" y="40005"/>
                      <a:pt x="77153" y="20003"/>
                      <a:pt x="62865" y="7620"/>
                    </a:cubicBezTo>
                    <a:cubicBezTo>
                      <a:pt x="60960" y="5715"/>
                      <a:pt x="58103" y="3810"/>
                      <a:pt x="56198" y="1905"/>
                    </a:cubicBezTo>
                    <a:cubicBezTo>
                      <a:pt x="55245" y="953"/>
                      <a:pt x="54292" y="953"/>
                      <a:pt x="52388" y="0"/>
                    </a:cubicBezTo>
                    <a:lnTo>
                      <a:pt x="52388" y="0"/>
                    </a:lnTo>
                    <a:cubicBezTo>
                      <a:pt x="35242" y="1905"/>
                      <a:pt x="17145" y="2858"/>
                      <a:pt x="0" y="2858"/>
                    </a:cubicBezTo>
                    <a:cubicBezTo>
                      <a:pt x="1905" y="4763"/>
                      <a:pt x="3810" y="6667"/>
                      <a:pt x="5715" y="8573"/>
                    </a:cubicBezTo>
                    <a:cubicBezTo>
                      <a:pt x="9525" y="12383"/>
                      <a:pt x="12383" y="16192"/>
                      <a:pt x="19050" y="20003"/>
                    </a:cubicBezTo>
                    <a:cubicBezTo>
                      <a:pt x="21908" y="21908"/>
                      <a:pt x="24765" y="23813"/>
                      <a:pt x="27623" y="25717"/>
                    </a:cubicBezTo>
                    <a:cubicBezTo>
                      <a:pt x="40005" y="33338"/>
                      <a:pt x="50483" y="40005"/>
                      <a:pt x="52388" y="51435"/>
                    </a:cubicBezTo>
                    <a:cubicBezTo>
                      <a:pt x="52388" y="53340"/>
                      <a:pt x="53340" y="56198"/>
                      <a:pt x="52388" y="58103"/>
                    </a:cubicBezTo>
                    <a:cubicBezTo>
                      <a:pt x="53340" y="60960"/>
                      <a:pt x="54292" y="61913"/>
                      <a:pt x="58103" y="619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2"/>
              <p:cNvSpPr/>
              <p:nvPr/>
            </p:nvSpPr>
            <p:spPr>
              <a:xfrm>
                <a:off x="5622575" y="3664505"/>
                <a:ext cx="433339" cy="150232"/>
              </a:xfrm>
              <a:custGeom>
                <a:avLst/>
                <a:gdLst/>
                <a:ahLst/>
                <a:cxnLst/>
                <a:rect l="l" t="t" r="r" b="b"/>
                <a:pathLst>
                  <a:path w="433339" h="150232" extrusionOk="0">
                    <a:moveTo>
                      <a:pt x="281020" y="82629"/>
                    </a:moveTo>
                    <a:cubicBezTo>
                      <a:pt x="285782" y="84534"/>
                      <a:pt x="349600" y="103584"/>
                      <a:pt x="361982" y="104537"/>
                    </a:cubicBezTo>
                    <a:cubicBezTo>
                      <a:pt x="382937" y="107394"/>
                      <a:pt x="404845" y="106442"/>
                      <a:pt x="421037" y="92154"/>
                    </a:cubicBezTo>
                    <a:cubicBezTo>
                      <a:pt x="421990" y="91202"/>
                      <a:pt x="422942" y="90249"/>
                      <a:pt x="424847" y="89297"/>
                    </a:cubicBezTo>
                    <a:cubicBezTo>
                      <a:pt x="427705" y="85487"/>
                      <a:pt x="430562" y="82629"/>
                      <a:pt x="431515" y="78819"/>
                    </a:cubicBezTo>
                    <a:cubicBezTo>
                      <a:pt x="440087" y="56912"/>
                      <a:pt x="419132" y="30242"/>
                      <a:pt x="354362" y="15002"/>
                    </a:cubicBezTo>
                    <a:cubicBezTo>
                      <a:pt x="274352" y="-4048"/>
                      <a:pt x="153385" y="-6906"/>
                      <a:pt x="67660" y="17859"/>
                    </a:cubicBezTo>
                    <a:cubicBezTo>
                      <a:pt x="19082" y="32147"/>
                      <a:pt x="-920" y="52149"/>
                      <a:pt x="32" y="72152"/>
                    </a:cubicBezTo>
                    <a:cubicBezTo>
                      <a:pt x="32" y="77867"/>
                      <a:pt x="1937" y="82629"/>
                      <a:pt x="4795" y="88344"/>
                    </a:cubicBezTo>
                    <a:lnTo>
                      <a:pt x="4795" y="88344"/>
                    </a:lnTo>
                    <a:cubicBezTo>
                      <a:pt x="10510" y="97869"/>
                      <a:pt x="20035" y="107394"/>
                      <a:pt x="33370" y="115014"/>
                    </a:cubicBezTo>
                    <a:cubicBezTo>
                      <a:pt x="40037" y="118824"/>
                      <a:pt x="46705" y="122634"/>
                      <a:pt x="55277" y="125492"/>
                    </a:cubicBezTo>
                    <a:lnTo>
                      <a:pt x="55277" y="125492"/>
                    </a:lnTo>
                    <a:cubicBezTo>
                      <a:pt x="69565" y="131207"/>
                      <a:pt x="84805" y="135969"/>
                      <a:pt x="102902" y="138827"/>
                    </a:cubicBezTo>
                    <a:cubicBezTo>
                      <a:pt x="150527" y="148352"/>
                      <a:pt x="208630" y="152162"/>
                      <a:pt x="258160" y="149304"/>
                    </a:cubicBezTo>
                    <a:cubicBezTo>
                      <a:pt x="330550" y="145494"/>
                      <a:pt x="324835" y="123587"/>
                      <a:pt x="309595" y="114062"/>
                    </a:cubicBezTo>
                    <a:cubicBezTo>
                      <a:pt x="305785" y="112157"/>
                      <a:pt x="287687" y="102632"/>
                      <a:pt x="275305" y="93107"/>
                    </a:cubicBezTo>
                    <a:cubicBezTo>
                      <a:pt x="264827" y="86439"/>
                      <a:pt x="271495" y="78819"/>
                      <a:pt x="281020" y="8262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9" name="Google Shape;849;p2"/>
              <p:cNvSpPr/>
              <p:nvPr/>
            </p:nvSpPr>
            <p:spPr>
              <a:xfrm>
                <a:off x="5892164" y="3782377"/>
                <a:ext cx="786764" cy="50482"/>
              </a:xfrm>
              <a:custGeom>
                <a:avLst/>
                <a:gdLst/>
                <a:ahLst/>
                <a:cxnLst/>
                <a:rect l="l" t="t" r="r" b="b"/>
                <a:pathLst>
                  <a:path w="786764" h="50482" extrusionOk="0">
                    <a:moveTo>
                      <a:pt x="64770" y="0"/>
                    </a:moveTo>
                    <a:cubicBezTo>
                      <a:pt x="65723" y="952"/>
                      <a:pt x="65723" y="2857"/>
                      <a:pt x="65723" y="4763"/>
                    </a:cubicBezTo>
                    <a:cubicBezTo>
                      <a:pt x="66675" y="8572"/>
                      <a:pt x="66675" y="13335"/>
                      <a:pt x="65723" y="17145"/>
                    </a:cubicBezTo>
                    <a:cubicBezTo>
                      <a:pt x="60007" y="40957"/>
                      <a:pt x="28575" y="47625"/>
                      <a:pt x="0" y="50482"/>
                    </a:cubicBezTo>
                    <a:lnTo>
                      <a:pt x="725805" y="50482"/>
                    </a:lnTo>
                    <a:cubicBezTo>
                      <a:pt x="746760" y="36195"/>
                      <a:pt x="766763" y="20955"/>
                      <a:pt x="786765" y="4763"/>
                    </a:cubicBezTo>
                    <a:lnTo>
                      <a:pt x="81915" y="4763"/>
                    </a:lnTo>
                    <a:cubicBezTo>
                      <a:pt x="78105" y="2857"/>
                      <a:pt x="72390" y="1905"/>
                      <a:pt x="647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0" name="Google Shape;850;p2"/>
              <p:cNvSpPr/>
              <p:nvPr/>
            </p:nvSpPr>
            <p:spPr>
              <a:xfrm>
                <a:off x="5514022" y="3787140"/>
                <a:ext cx="279082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279082" h="45719" extrusionOk="0">
                    <a:moveTo>
                      <a:pt x="206692" y="35242"/>
                    </a:moveTo>
                    <a:cubicBezTo>
                      <a:pt x="187642" y="31432"/>
                      <a:pt x="171450" y="26670"/>
                      <a:pt x="157163" y="20955"/>
                    </a:cubicBezTo>
                    <a:lnTo>
                      <a:pt x="156210" y="20955"/>
                    </a:lnTo>
                    <a:lnTo>
                      <a:pt x="155257" y="20955"/>
                    </a:lnTo>
                    <a:cubicBezTo>
                      <a:pt x="146685" y="17145"/>
                      <a:pt x="139065" y="13335"/>
                      <a:pt x="131445" y="9525"/>
                    </a:cubicBezTo>
                    <a:cubicBezTo>
                      <a:pt x="126682" y="6667"/>
                      <a:pt x="121920" y="3810"/>
                      <a:pt x="118110" y="0"/>
                    </a:cubicBezTo>
                    <a:lnTo>
                      <a:pt x="0" y="0"/>
                    </a:lnTo>
                    <a:cubicBezTo>
                      <a:pt x="20002" y="16192"/>
                      <a:pt x="40005" y="31432"/>
                      <a:pt x="60960" y="45720"/>
                    </a:cubicBezTo>
                    <a:lnTo>
                      <a:pt x="279082" y="45720"/>
                    </a:lnTo>
                    <a:cubicBezTo>
                      <a:pt x="253365" y="42863"/>
                      <a:pt x="228600" y="40005"/>
                      <a:pt x="206692" y="3524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2"/>
              <p:cNvSpPr/>
              <p:nvPr/>
            </p:nvSpPr>
            <p:spPr>
              <a:xfrm>
                <a:off x="5295900" y="3529965"/>
                <a:ext cx="984884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984884" h="45719" extrusionOk="0">
                    <a:moveTo>
                      <a:pt x="950595" y="44767"/>
                    </a:moveTo>
                    <a:cubicBezTo>
                      <a:pt x="947738" y="36195"/>
                      <a:pt x="948690" y="26670"/>
                      <a:pt x="953453" y="19050"/>
                    </a:cubicBezTo>
                    <a:cubicBezTo>
                      <a:pt x="956310" y="14288"/>
                      <a:pt x="960120" y="11430"/>
                      <a:pt x="966788" y="7620"/>
                    </a:cubicBezTo>
                    <a:cubicBezTo>
                      <a:pt x="971550" y="4763"/>
                      <a:pt x="978218" y="2857"/>
                      <a:pt x="984885" y="0"/>
                    </a:cubicBezTo>
                    <a:lnTo>
                      <a:pt x="0" y="0"/>
                    </a:lnTo>
                    <a:cubicBezTo>
                      <a:pt x="8573" y="15240"/>
                      <a:pt x="18098" y="30480"/>
                      <a:pt x="28575" y="45720"/>
                    </a:cubicBezTo>
                    <a:lnTo>
                      <a:pt x="951547" y="45720"/>
                    </a:lnTo>
                    <a:cubicBezTo>
                      <a:pt x="950595" y="45720"/>
                      <a:pt x="950595" y="45720"/>
                      <a:pt x="950595" y="4476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2"/>
              <p:cNvSpPr/>
              <p:nvPr/>
            </p:nvSpPr>
            <p:spPr>
              <a:xfrm>
                <a:off x="6517957" y="3529965"/>
                <a:ext cx="381000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381000" h="45719" extrusionOk="0">
                    <a:moveTo>
                      <a:pt x="74295" y="15240"/>
                    </a:moveTo>
                    <a:cubicBezTo>
                      <a:pt x="111442" y="24765"/>
                      <a:pt x="139065" y="35242"/>
                      <a:pt x="159067" y="45720"/>
                    </a:cubicBezTo>
                    <a:lnTo>
                      <a:pt x="352425" y="45720"/>
                    </a:lnTo>
                    <a:cubicBezTo>
                      <a:pt x="361950" y="30480"/>
                      <a:pt x="371475" y="15240"/>
                      <a:pt x="381000" y="0"/>
                    </a:cubicBezTo>
                    <a:lnTo>
                      <a:pt x="0" y="0"/>
                    </a:lnTo>
                    <a:cubicBezTo>
                      <a:pt x="25717" y="4763"/>
                      <a:pt x="51435" y="9525"/>
                      <a:pt x="74295" y="1524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2"/>
              <p:cNvSpPr/>
              <p:nvPr/>
            </p:nvSpPr>
            <p:spPr>
              <a:xfrm>
                <a:off x="6681787" y="3615690"/>
                <a:ext cx="161925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161925" h="45719" extrusionOk="0">
                    <a:moveTo>
                      <a:pt x="28575" y="7620"/>
                    </a:moveTo>
                    <a:cubicBezTo>
                      <a:pt x="27622" y="17145"/>
                      <a:pt x="21908" y="26670"/>
                      <a:pt x="13335" y="35242"/>
                    </a:cubicBezTo>
                    <a:lnTo>
                      <a:pt x="10478" y="38100"/>
                    </a:lnTo>
                    <a:cubicBezTo>
                      <a:pt x="7620" y="40957"/>
                      <a:pt x="3810" y="43815"/>
                      <a:pt x="0" y="45720"/>
                    </a:cubicBezTo>
                    <a:lnTo>
                      <a:pt x="125730" y="45720"/>
                    </a:lnTo>
                    <a:cubicBezTo>
                      <a:pt x="138113" y="30480"/>
                      <a:pt x="150495" y="16192"/>
                      <a:pt x="161925" y="0"/>
                    </a:cubicBezTo>
                    <a:lnTo>
                      <a:pt x="29528" y="0"/>
                    </a:lnTo>
                    <a:cubicBezTo>
                      <a:pt x="28575" y="2857"/>
                      <a:pt x="28575" y="4763"/>
                      <a:pt x="28575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2"/>
              <p:cNvSpPr/>
              <p:nvPr/>
            </p:nvSpPr>
            <p:spPr>
              <a:xfrm>
                <a:off x="5352097" y="3615690"/>
                <a:ext cx="815339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815339" h="45719" extrusionOk="0">
                    <a:moveTo>
                      <a:pt x="344805" y="45720"/>
                    </a:moveTo>
                    <a:cubicBezTo>
                      <a:pt x="384810" y="35242"/>
                      <a:pt x="432435" y="30480"/>
                      <a:pt x="483870" y="30480"/>
                    </a:cubicBezTo>
                    <a:cubicBezTo>
                      <a:pt x="535305" y="30480"/>
                      <a:pt x="587693" y="36195"/>
                      <a:pt x="628650" y="45720"/>
                    </a:cubicBezTo>
                    <a:lnTo>
                      <a:pt x="805815" y="45720"/>
                    </a:lnTo>
                    <a:cubicBezTo>
                      <a:pt x="802005" y="35242"/>
                      <a:pt x="802957" y="26670"/>
                      <a:pt x="803910" y="20955"/>
                    </a:cubicBezTo>
                    <a:cubicBezTo>
                      <a:pt x="805815" y="12382"/>
                      <a:pt x="809625" y="5715"/>
                      <a:pt x="815340" y="0"/>
                    </a:cubicBezTo>
                    <a:lnTo>
                      <a:pt x="0" y="0"/>
                    </a:lnTo>
                    <a:cubicBezTo>
                      <a:pt x="11430" y="15240"/>
                      <a:pt x="23813" y="30480"/>
                      <a:pt x="36195" y="45720"/>
                    </a:cubicBezTo>
                    <a:lnTo>
                      <a:pt x="344805" y="4572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5" name="Google Shape;855;p2"/>
              <p:cNvSpPr/>
              <p:nvPr/>
            </p:nvSpPr>
            <p:spPr>
              <a:xfrm>
                <a:off x="5422582" y="3701415"/>
                <a:ext cx="196214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196214" h="45719" extrusionOk="0">
                    <a:moveTo>
                      <a:pt x="181927" y="36195"/>
                    </a:moveTo>
                    <a:cubicBezTo>
                      <a:pt x="181927" y="25717"/>
                      <a:pt x="184785" y="12382"/>
                      <a:pt x="196215" y="0"/>
                    </a:cubicBezTo>
                    <a:lnTo>
                      <a:pt x="0" y="0"/>
                    </a:lnTo>
                    <a:cubicBezTo>
                      <a:pt x="14288" y="15240"/>
                      <a:pt x="30480" y="30480"/>
                      <a:pt x="45720" y="45720"/>
                    </a:cubicBezTo>
                    <a:lnTo>
                      <a:pt x="182880" y="45720"/>
                    </a:lnTo>
                    <a:cubicBezTo>
                      <a:pt x="181927" y="41910"/>
                      <a:pt x="181927" y="39052"/>
                      <a:pt x="181927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6" name="Google Shape;856;p2"/>
              <p:cNvSpPr/>
              <p:nvPr/>
            </p:nvSpPr>
            <p:spPr>
              <a:xfrm>
                <a:off x="6060757" y="3701415"/>
                <a:ext cx="711517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711517" h="45719" extrusionOk="0">
                    <a:moveTo>
                      <a:pt x="472440" y="14288"/>
                    </a:moveTo>
                    <a:lnTo>
                      <a:pt x="465772" y="15240"/>
                    </a:lnTo>
                    <a:cubicBezTo>
                      <a:pt x="410527" y="26670"/>
                      <a:pt x="353377" y="32385"/>
                      <a:pt x="300038" y="32385"/>
                    </a:cubicBezTo>
                    <a:cubicBezTo>
                      <a:pt x="246697" y="32385"/>
                      <a:pt x="179070" y="26670"/>
                      <a:pt x="135255" y="0"/>
                    </a:cubicBezTo>
                    <a:lnTo>
                      <a:pt x="0" y="0"/>
                    </a:lnTo>
                    <a:cubicBezTo>
                      <a:pt x="2858" y="3810"/>
                      <a:pt x="6667" y="7620"/>
                      <a:pt x="8572" y="11430"/>
                    </a:cubicBezTo>
                    <a:cubicBezTo>
                      <a:pt x="14288" y="21907"/>
                      <a:pt x="15240" y="34290"/>
                      <a:pt x="12383" y="45720"/>
                    </a:cubicBezTo>
                    <a:lnTo>
                      <a:pt x="665797" y="45720"/>
                    </a:lnTo>
                    <a:cubicBezTo>
                      <a:pt x="681990" y="31432"/>
                      <a:pt x="697230" y="16192"/>
                      <a:pt x="711518" y="0"/>
                    </a:cubicBezTo>
                    <a:lnTo>
                      <a:pt x="529590" y="0"/>
                    </a:lnTo>
                    <a:cubicBezTo>
                      <a:pt x="510540" y="4763"/>
                      <a:pt x="492442" y="9525"/>
                      <a:pt x="472440" y="1428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7" name="Google Shape;857;p2"/>
              <p:cNvSpPr/>
              <p:nvPr/>
            </p:nvSpPr>
            <p:spPr>
              <a:xfrm>
                <a:off x="6172094" y="3539490"/>
                <a:ext cx="520239" cy="177164"/>
              </a:xfrm>
              <a:custGeom>
                <a:avLst/>
                <a:gdLst/>
                <a:ahLst/>
                <a:cxnLst/>
                <a:rect l="l" t="t" r="r" b="b"/>
                <a:pathLst>
                  <a:path w="520239" h="177164" extrusionOk="0">
                    <a:moveTo>
                      <a:pt x="167746" y="80010"/>
                    </a:moveTo>
                    <a:cubicBezTo>
                      <a:pt x="158221" y="80010"/>
                      <a:pt x="146791" y="78105"/>
                      <a:pt x="134408" y="76200"/>
                    </a:cubicBezTo>
                    <a:cubicBezTo>
                      <a:pt x="121073" y="74295"/>
                      <a:pt x="105833" y="71438"/>
                      <a:pt x="90593" y="71438"/>
                    </a:cubicBezTo>
                    <a:cubicBezTo>
                      <a:pt x="86783" y="71438"/>
                      <a:pt x="82973" y="71438"/>
                      <a:pt x="79163" y="71438"/>
                    </a:cubicBezTo>
                    <a:cubicBezTo>
                      <a:pt x="60113" y="71438"/>
                      <a:pt x="42968" y="73342"/>
                      <a:pt x="29633" y="77152"/>
                    </a:cubicBezTo>
                    <a:cubicBezTo>
                      <a:pt x="10583" y="81915"/>
                      <a:pt x="-17992" y="106680"/>
                      <a:pt x="15346" y="134302"/>
                    </a:cubicBezTo>
                    <a:cubicBezTo>
                      <a:pt x="42968" y="161925"/>
                      <a:pt x="103928" y="177165"/>
                      <a:pt x="188701" y="177165"/>
                    </a:cubicBezTo>
                    <a:cubicBezTo>
                      <a:pt x="241088" y="177165"/>
                      <a:pt x="297286" y="171450"/>
                      <a:pt x="351578" y="160020"/>
                    </a:cubicBezTo>
                    <a:lnTo>
                      <a:pt x="357293" y="159067"/>
                    </a:lnTo>
                    <a:cubicBezTo>
                      <a:pt x="426826" y="144780"/>
                      <a:pt x="483023" y="122872"/>
                      <a:pt x="506836" y="101917"/>
                    </a:cubicBezTo>
                    <a:lnTo>
                      <a:pt x="509693" y="99060"/>
                    </a:lnTo>
                    <a:cubicBezTo>
                      <a:pt x="515408" y="93345"/>
                      <a:pt x="519218" y="87630"/>
                      <a:pt x="520171" y="81915"/>
                    </a:cubicBezTo>
                    <a:cubicBezTo>
                      <a:pt x="521123" y="72390"/>
                      <a:pt x="513503" y="48577"/>
                      <a:pt x="415396" y="23813"/>
                    </a:cubicBezTo>
                    <a:cubicBezTo>
                      <a:pt x="357293" y="9525"/>
                      <a:pt x="279188" y="0"/>
                      <a:pt x="211561" y="0"/>
                    </a:cubicBezTo>
                    <a:lnTo>
                      <a:pt x="207751" y="0"/>
                    </a:lnTo>
                    <a:cubicBezTo>
                      <a:pt x="146791" y="0"/>
                      <a:pt x="113453" y="6667"/>
                      <a:pt x="99166" y="15240"/>
                    </a:cubicBezTo>
                    <a:cubicBezTo>
                      <a:pt x="96308" y="17145"/>
                      <a:pt x="93451" y="19050"/>
                      <a:pt x="92498" y="20955"/>
                    </a:cubicBezTo>
                    <a:cubicBezTo>
                      <a:pt x="91546" y="22860"/>
                      <a:pt x="90593" y="26670"/>
                      <a:pt x="91546" y="30480"/>
                    </a:cubicBezTo>
                    <a:cubicBezTo>
                      <a:pt x="101071" y="53340"/>
                      <a:pt x="140123" y="59055"/>
                      <a:pt x="175366" y="59055"/>
                    </a:cubicBezTo>
                    <a:cubicBezTo>
                      <a:pt x="195368" y="60007"/>
                      <a:pt x="194416" y="68580"/>
                      <a:pt x="190606" y="72390"/>
                    </a:cubicBezTo>
                    <a:cubicBezTo>
                      <a:pt x="183938" y="79057"/>
                      <a:pt x="174413" y="80010"/>
                      <a:pt x="167746" y="8001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8" name="Google Shape;858;p2"/>
              <p:cNvSpPr/>
              <p:nvPr/>
            </p:nvSpPr>
            <p:spPr>
              <a:xfrm>
                <a:off x="6639877" y="3308984"/>
                <a:ext cx="231457" cy="38100"/>
              </a:xfrm>
              <a:custGeom>
                <a:avLst/>
                <a:gdLst/>
                <a:ahLst/>
                <a:cxnLst/>
                <a:rect l="l" t="t" r="r" b="b"/>
                <a:pathLst>
                  <a:path w="231457" h="38100" extrusionOk="0">
                    <a:moveTo>
                      <a:pt x="231457" y="20003"/>
                    </a:moveTo>
                    <a:lnTo>
                      <a:pt x="1905" y="0"/>
                    </a:lnTo>
                    <a:cubicBezTo>
                      <a:pt x="952" y="5715"/>
                      <a:pt x="952" y="12383"/>
                      <a:pt x="0" y="18098"/>
                    </a:cubicBezTo>
                    <a:lnTo>
                      <a:pt x="229552" y="38100"/>
                    </a:lnTo>
                    <a:cubicBezTo>
                      <a:pt x="229552" y="32385"/>
                      <a:pt x="230505" y="25718"/>
                      <a:pt x="231457" y="2000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9" name="Google Shape;859;p2"/>
              <p:cNvSpPr/>
              <p:nvPr/>
            </p:nvSpPr>
            <p:spPr>
              <a:xfrm>
                <a:off x="6636067" y="3126104"/>
                <a:ext cx="230504" cy="58102"/>
              </a:xfrm>
              <a:custGeom>
                <a:avLst/>
                <a:gdLst/>
                <a:ahLst/>
                <a:cxnLst/>
                <a:rect l="l" t="t" r="r" b="b"/>
                <a:pathLst>
                  <a:path w="230504" h="58102" extrusionOk="0">
                    <a:moveTo>
                      <a:pt x="227648" y="0"/>
                    </a:moveTo>
                    <a:lnTo>
                      <a:pt x="0" y="40005"/>
                    </a:lnTo>
                    <a:cubicBezTo>
                      <a:pt x="953" y="45720"/>
                      <a:pt x="1905" y="52388"/>
                      <a:pt x="2858" y="58103"/>
                    </a:cubicBezTo>
                    <a:lnTo>
                      <a:pt x="230505" y="17145"/>
                    </a:lnTo>
                    <a:cubicBezTo>
                      <a:pt x="229553" y="12383"/>
                      <a:pt x="228600" y="6667"/>
                      <a:pt x="2276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0" name="Google Shape;860;p2"/>
              <p:cNvSpPr/>
              <p:nvPr/>
            </p:nvSpPr>
            <p:spPr>
              <a:xfrm>
                <a:off x="6594157" y="2932747"/>
                <a:ext cx="217170" cy="114299"/>
              </a:xfrm>
              <a:custGeom>
                <a:avLst/>
                <a:gdLst/>
                <a:ahLst/>
                <a:cxnLst/>
                <a:rect l="l" t="t" r="r" b="b"/>
                <a:pathLst>
                  <a:path w="217170" h="114299" extrusionOk="0">
                    <a:moveTo>
                      <a:pt x="0" y="98107"/>
                    </a:moveTo>
                    <a:cubicBezTo>
                      <a:pt x="2858" y="103823"/>
                      <a:pt x="4763" y="109537"/>
                      <a:pt x="7620" y="114300"/>
                    </a:cubicBezTo>
                    <a:lnTo>
                      <a:pt x="217170" y="16192"/>
                    </a:lnTo>
                    <a:cubicBezTo>
                      <a:pt x="214313" y="10477"/>
                      <a:pt x="212408" y="4763"/>
                      <a:pt x="209550" y="0"/>
                    </a:cubicBezTo>
                    <a:lnTo>
                      <a:pt x="0" y="9810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1" name="Google Shape;861;p2"/>
              <p:cNvSpPr/>
              <p:nvPr/>
            </p:nvSpPr>
            <p:spPr>
              <a:xfrm>
                <a:off x="6518909" y="2761297"/>
                <a:ext cx="188595" cy="163829"/>
              </a:xfrm>
              <a:custGeom>
                <a:avLst/>
                <a:gdLst/>
                <a:ahLst/>
                <a:cxnLst/>
                <a:rect l="l" t="t" r="r" b="b"/>
                <a:pathLst>
                  <a:path w="188595" h="163829" extrusionOk="0">
                    <a:moveTo>
                      <a:pt x="188595" y="14288"/>
                    </a:moveTo>
                    <a:cubicBezTo>
                      <a:pt x="184785" y="9525"/>
                      <a:pt x="180975" y="4763"/>
                      <a:pt x="177165" y="0"/>
                    </a:cubicBezTo>
                    <a:lnTo>
                      <a:pt x="0" y="149542"/>
                    </a:lnTo>
                    <a:cubicBezTo>
                      <a:pt x="3810" y="154305"/>
                      <a:pt x="7620" y="159067"/>
                      <a:pt x="11430" y="163830"/>
                    </a:cubicBezTo>
                    <a:lnTo>
                      <a:pt x="188595" y="14288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2" name="Google Shape;862;p2"/>
              <p:cNvSpPr/>
              <p:nvPr/>
            </p:nvSpPr>
            <p:spPr>
              <a:xfrm>
                <a:off x="6419850" y="2628900"/>
                <a:ext cx="149542" cy="200025"/>
              </a:xfrm>
              <a:custGeom>
                <a:avLst/>
                <a:gdLst/>
                <a:ahLst/>
                <a:cxnLst/>
                <a:rect l="l" t="t" r="r" b="b"/>
                <a:pathLst>
                  <a:path w="149542" h="200025" extrusionOk="0">
                    <a:moveTo>
                      <a:pt x="149542" y="10477"/>
                    </a:moveTo>
                    <a:cubicBezTo>
                      <a:pt x="144780" y="6667"/>
                      <a:pt x="140017" y="2858"/>
                      <a:pt x="135255" y="0"/>
                    </a:cubicBezTo>
                    <a:lnTo>
                      <a:pt x="0" y="188595"/>
                    </a:lnTo>
                    <a:cubicBezTo>
                      <a:pt x="4763" y="192405"/>
                      <a:pt x="9525" y="196215"/>
                      <a:pt x="14288" y="200025"/>
                    </a:cubicBezTo>
                    <a:lnTo>
                      <a:pt x="149542" y="1047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3" name="Google Shape;863;p2"/>
              <p:cNvSpPr/>
              <p:nvPr/>
            </p:nvSpPr>
            <p:spPr>
              <a:xfrm>
                <a:off x="6299834" y="2535554"/>
                <a:ext cx="100965" cy="222885"/>
              </a:xfrm>
              <a:custGeom>
                <a:avLst/>
                <a:gdLst/>
                <a:ahLst/>
                <a:cxnLst/>
                <a:rect l="l" t="t" r="r" b="b"/>
                <a:pathLst>
                  <a:path w="100965" h="222885" extrusionOk="0">
                    <a:moveTo>
                      <a:pt x="17145" y="222885"/>
                    </a:moveTo>
                    <a:lnTo>
                      <a:pt x="100965" y="6668"/>
                    </a:lnTo>
                    <a:cubicBezTo>
                      <a:pt x="95250" y="4763"/>
                      <a:pt x="89535" y="1905"/>
                      <a:pt x="83820" y="0"/>
                    </a:cubicBezTo>
                    <a:lnTo>
                      <a:pt x="0" y="216218"/>
                    </a:lnTo>
                    <a:cubicBezTo>
                      <a:pt x="6668" y="218123"/>
                      <a:pt x="12383" y="220980"/>
                      <a:pt x="17145" y="22288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4" name="Google Shape;864;p2"/>
              <p:cNvSpPr/>
              <p:nvPr/>
            </p:nvSpPr>
            <p:spPr>
              <a:xfrm>
                <a:off x="5330189" y="3309937"/>
                <a:ext cx="228600" cy="37147"/>
              </a:xfrm>
              <a:custGeom>
                <a:avLst/>
                <a:gdLst/>
                <a:ahLst/>
                <a:cxnLst/>
                <a:rect l="l" t="t" r="r" b="b"/>
                <a:pathLst>
                  <a:path w="228600" h="37147" extrusionOk="0">
                    <a:moveTo>
                      <a:pt x="1905" y="37147"/>
                    </a:moveTo>
                    <a:lnTo>
                      <a:pt x="228600" y="18097"/>
                    </a:lnTo>
                    <a:cubicBezTo>
                      <a:pt x="227648" y="12383"/>
                      <a:pt x="226695" y="5715"/>
                      <a:pt x="226695" y="0"/>
                    </a:cubicBezTo>
                    <a:lnTo>
                      <a:pt x="0" y="19050"/>
                    </a:lnTo>
                    <a:cubicBezTo>
                      <a:pt x="0" y="24765"/>
                      <a:pt x="952" y="30480"/>
                      <a:pt x="1905" y="3714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5" name="Google Shape;865;p2"/>
              <p:cNvSpPr/>
              <p:nvPr/>
            </p:nvSpPr>
            <p:spPr>
              <a:xfrm>
                <a:off x="5334000" y="3127057"/>
                <a:ext cx="227647" cy="58102"/>
              </a:xfrm>
              <a:custGeom>
                <a:avLst/>
                <a:gdLst/>
                <a:ahLst/>
                <a:cxnLst/>
                <a:rect l="l" t="t" r="r" b="b"/>
                <a:pathLst>
                  <a:path w="227647" h="58102" extrusionOk="0">
                    <a:moveTo>
                      <a:pt x="227648" y="40005"/>
                    </a:moveTo>
                    <a:lnTo>
                      <a:pt x="2858" y="0"/>
                    </a:lnTo>
                    <a:cubicBezTo>
                      <a:pt x="1905" y="5715"/>
                      <a:pt x="952" y="12383"/>
                      <a:pt x="0" y="18097"/>
                    </a:cubicBezTo>
                    <a:lnTo>
                      <a:pt x="224790" y="58102"/>
                    </a:lnTo>
                    <a:cubicBezTo>
                      <a:pt x="225742" y="51435"/>
                      <a:pt x="226695" y="45720"/>
                      <a:pt x="227648" y="400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6" name="Google Shape;866;p2"/>
              <p:cNvSpPr/>
              <p:nvPr/>
            </p:nvSpPr>
            <p:spPr>
              <a:xfrm>
                <a:off x="5389245" y="2933700"/>
                <a:ext cx="215264" cy="113347"/>
              </a:xfrm>
              <a:custGeom>
                <a:avLst/>
                <a:gdLst/>
                <a:ahLst/>
                <a:cxnLst/>
                <a:rect l="l" t="t" r="r" b="b"/>
                <a:pathLst>
                  <a:path w="215264" h="113347" extrusionOk="0">
                    <a:moveTo>
                      <a:pt x="0" y="16192"/>
                    </a:moveTo>
                    <a:lnTo>
                      <a:pt x="207645" y="113347"/>
                    </a:lnTo>
                    <a:cubicBezTo>
                      <a:pt x="209550" y="107633"/>
                      <a:pt x="212407" y="101917"/>
                      <a:pt x="215265" y="97155"/>
                    </a:cubicBezTo>
                    <a:lnTo>
                      <a:pt x="7620" y="0"/>
                    </a:lnTo>
                    <a:cubicBezTo>
                      <a:pt x="4763" y="4763"/>
                      <a:pt x="1905" y="10477"/>
                      <a:pt x="0" y="1619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7" name="Google Shape;867;p2"/>
              <p:cNvSpPr/>
              <p:nvPr/>
            </p:nvSpPr>
            <p:spPr>
              <a:xfrm>
                <a:off x="5492114" y="2762250"/>
                <a:ext cx="187642" cy="161925"/>
              </a:xfrm>
              <a:custGeom>
                <a:avLst/>
                <a:gdLst/>
                <a:ahLst/>
                <a:cxnLst/>
                <a:rect l="l" t="t" r="r" b="b"/>
                <a:pathLst>
                  <a:path w="187642" h="161925" extrusionOk="0">
                    <a:moveTo>
                      <a:pt x="187643" y="147638"/>
                    </a:moveTo>
                    <a:lnTo>
                      <a:pt x="11430" y="0"/>
                    </a:lnTo>
                    <a:cubicBezTo>
                      <a:pt x="7620" y="4763"/>
                      <a:pt x="3810" y="9525"/>
                      <a:pt x="0" y="14288"/>
                    </a:cubicBezTo>
                    <a:lnTo>
                      <a:pt x="175260" y="161925"/>
                    </a:lnTo>
                    <a:cubicBezTo>
                      <a:pt x="180023" y="157163"/>
                      <a:pt x="183833" y="152400"/>
                      <a:pt x="187643" y="14763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8" name="Google Shape;868;p2"/>
              <p:cNvSpPr/>
              <p:nvPr/>
            </p:nvSpPr>
            <p:spPr>
              <a:xfrm>
                <a:off x="5621654" y="2635567"/>
                <a:ext cx="151447" cy="197167"/>
              </a:xfrm>
              <a:custGeom>
                <a:avLst/>
                <a:gdLst/>
                <a:ahLst/>
                <a:cxnLst/>
                <a:rect l="l" t="t" r="r" b="b"/>
                <a:pathLst>
                  <a:path w="151447" h="197167" extrusionOk="0">
                    <a:moveTo>
                      <a:pt x="137160" y="197168"/>
                    </a:moveTo>
                    <a:cubicBezTo>
                      <a:pt x="141923" y="193358"/>
                      <a:pt x="146685" y="189548"/>
                      <a:pt x="151448" y="185738"/>
                    </a:cubicBezTo>
                    <a:lnTo>
                      <a:pt x="14288" y="0"/>
                    </a:lnTo>
                    <a:cubicBezTo>
                      <a:pt x="9525" y="3810"/>
                      <a:pt x="4763" y="7620"/>
                      <a:pt x="0" y="11430"/>
                    </a:cubicBezTo>
                    <a:lnTo>
                      <a:pt x="137160" y="197168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9" name="Google Shape;869;p2"/>
              <p:cNvSpPr/>
              <p:nvPr/>
            </p:nvSpPr>
            <p:spPr>
              <a:xfrm>
                <a:off x="5765482" y="2550795"/>
                <a:ext cx="109537" cy="219075"/>
              </a:xfrm>
              <a:custGeom>
                <a:avLst/>
                <a:gdLst/>
                <a:ahLst/>
                <a:cxnLst/>
                <a:rect l="l" t="t" r="r" b="b"/>
                <a:pathLst>
                  <a:path w="109537" h="219075" extrusionOk="0">
                    <a:moveTo>
                      <a:pt x="109538" y="210502"/>
                    </a:moveTo>
                    <a:lnTo>
                      <a:pt x="16192" y="0"/>
                    </a:lnTo>
                    <a:cubicBezTo>
                      <a:pt x="10477" y="2857"/>
                      <a:pt x="4763" y="4763"/>
                      <a:pt x="0" y="7620"/>
                    </a:cubicBezTo>
                    <a:lnTo>
                      <a:pt x="93345" y="219075"/>
                    </a:lnTo>
                    <a:cubicBezTo>
                      <a:pt x="98107" y="215265"/>
                      <a:pt x="103822" y="212407"/>
                      <a:pt x="109538" y="2105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0" name="Google Shape;870;p2"/>
              <p:cNvSpPr/>
              <p:nvPr/>
            </p:nvSpPr>
            <p:spPr>
              <a:xfrm>
                <a:off x="6642734" y="3220402"/>
                <a:ext cx="401955" cy="36194"/>
              </a:xfrm>
              <a:custGeom>
                <a:avLst/>
                <a:gdLst/>
                <a:ahLst/>
                <a:cxnLst/>
                <a:rect l="l" t="t" r="r" b="b"/>
                <a:pathLst>
                  <a:path w="401955" h="36194" extrusionOk="0">
                    <a:moveTo>
                      <a:pt x="953" y="36195"/>
                    </a:moveTo>
                    <a:lnTo>
                      <a:pt x="401955" y="18097"/>
                    </a:lnTo>
                    <a:cubicBezTo>
                      <a:pt x="401955" y="12382"/>
                      <a:pt x="401955" y="5715"/>
                      <a:pt x="401003" y="0"/>
                    </a:cubicBezTo>
                    <a:lnTo>
                      <a:pt x="0" y="18097"/>
                    </a:lnTo>
                    <a:cubicBezTo>
                      <a:pt x="953" y="23813"/>
                      <a:pt x="953" y="29527"/>
                      <a:pt x="953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1" name="Google Shape;871;p2"/>
              <p:cNvSpPr/>
              <p:nvPr/>
            </p:nvSpPr>
            <p:spPr>
              <a:xfrm>
                <a:off x="6619875" y="2976562"/>
                <a:ext cx="388620" cy="138112"/>
              </a:xfrm>
              <a:custGeom>
                <a:avLst/>
                <a:gdLst/>
                <a:ahLst/>
                <a:cxnLst/>
                <a:rect l="l" t="t" r="r" b="b"/>
                <a:pathLst>
                  <a:path w="388620" h="138112" extrusionOk="0">
                    <a:moveTo>
                      <a:pt x="4763" y="138113"/>
                    </a:moveTo>
                    <a:lnTo>
                      <a:pt x="388620" y="17145"/>
                    </a:lnTo>
                    <a:cubicBezTo>
                      <a:pt x="386715" y="11430"/>
                      <a:pt x="384810" y="5715"/>
                      <a:pt x="383858" y="0"/>
                    </a:cubicBezTo>
                    <a:lnTo>
                      <a:pt x="0" y="120967"/>
                    </a:lnTo>
                    <a:cubicBezTo>
                      <a:pt x="1905" y="126683"/>
                      <a:pt x="3810" y="132397"/>
                      <a:pt x="4763" y="1381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2" name="Google Shape;872;p2"/>
              <p:cNvSpPr/>
              <p:nvPr/>
            </p:nvSpPr>
            <p:spPr>
              <a:xfrm>
                <a:off x="6560820" y="2752725"/>
                <a:ext cx="348614" cy="231457"/>
              </a:xfrm>
              <a:custGeom>
                <a:avLst/>
                <a:gdLst/>
                <a:ahLst/>
                <a:cxnLst/>
                <a:rect l="l" t="t" r="r" b="b"/>
                <a:pathLst>
                  <a:path w="348614" h="231457" extrusionOk="0">
                    <a:moveTo>
                      <a:pt x="9525" y="231458"/>
                    </a:moveTo>
                    <a:lnTo>
                      <a:pt x="348615" y="15240"/>
                    </a:lnTo>
                    <a:cubicBezTo>
                      <a:pt x="345758" y="10477"/>
                      <a:pt x="341947" y="4763"/>
                      <a:pt x="339090" y="0"/>
                    </a:cubicBezTo>
                    <a:lnTo>
                      <a:pt x="0" y="216217"/>
                    </a:lnTo>
                    <a:cubicBezTo>
                      <a:pt x="2858" y="220980"/>
                      <a:pt x="5715" y="225742"/>
                      <a:pt x="9525" y="2314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3" name="Google Shape;873;p2"/>
              <p:cNvSpPr/>
              <p:nvPr/>
            </p:nvSpPr>
            <p:spPr>
              <a:xfrm>
                <a:off x="6470332" y="2562225"/>
                <a:ext cx="284797" cy="309562"/>
              </a:xfrm>
              <a:custGeom>
                <a:avLst/>
                <a:gdLst/>
                <a:ahLst/>
                <a:cxnLst/>
                <a:rect l="l" t="t" r="r" b="b"/>
                <a:pathLst>
                  <a:path w="284797" h="309562" extrusionOk="0">
                    <a:moveTo>
                      <a:pt x="284797" y="12383"/>
                    </a:moveTo>
                    <a:cubicBezTo>
                      <a:pt x="280035" y="8573"/>
                      <a:pt x="276225" y="3810"/>
                      <a:pt x="271463" y="0"/>
                    </a:cubicBezTo>
                    <a:lnTo>
                      <a:pt x="0" y="297180"/>
                    </a:lnTo>
                    <a:cubicBezTo>
                      <a:pt x="4763" y="300990"/>
                      <a:pt x="8572" y="305753"/>
                      <a:pt x="13335" y="309563"/>
                    </a:cubicBezTo>
                    <a:lnTo>
                      <a:pt x="284797" y="12383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4" name="Google Shape;874;p2"/>
              <p:cNvSpPr/>
              <p:nvPr/>
            </p:nvSpPr>
            <p:spPr>
              <a:xfrm>
                <a:off x="6357937" y="2423160"/>
                <a:ext cx="205740" cy="364807"/>
              </a:xfrm>
              <a:custGeom>
                <a:avLst/>
                <a:gdLst/>
                <a:ahLst/>
                <a:cxnLst/>
                <a:rect l="l" t="t" r="r" b="b"/>
                <a:pathLst>
                  <a:path w="205740" h="364807" extrusionOk="0">
                    <a:moveTo>
                      <a:pt x="205740" y="8573"/>
                    </a:moveTo>
                    <a:cubicBezTo>
                      <a:pt x="200025" y="5715"/>
                      <a:pt x="195263" y="2857"/>
                      <a:pt x="189547" y="0"/>
                    </a:cubicBezTo>
                    <a:lnTo>
                      <a:pt x="0" y="355282"/>
                    </a:lnTo>
                    <a:cubicBezTo>
                      <a:pt x="5715" y="358140"/>
                      <a:pt x="10478" y="360998"/>
                      <a:pt x="16192" y="364807"/>
                    </a:cubicBezTo>
                    <a:lnTo>
                      <a:pt x="205740" y="8573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5" name="Google Shape;875;p2"/>
              <p:cNvSpPr/>
              <p:nvPr/>
            </p:nvSpPr>
            <p:spPr>
              <a:xfrm>
                <a:off x="5155882" y="3220402"/>
                <a:ext cx="398144" cy="35242"/>
              </a:xfrm>
              <a:custGeom>
                <a:avLst/>
                <a:gdLst/>
                <a:ahLst/>
                <a:cxnLst/>
                <a:rect l="l" t="t" r="r" b="b"/>
                <a:pathLst>
                  <a:path w="398144" h="35242" extrusionOk="0">
                    <a:moveTo>
                      <a:pt x="398145" y="17145"/>
                    </a:moveTo>
                    <a:lnTo>
                      <a:pt x="953" y="0"/>
                    </a:lnTo>
                    <a:cubicBezTo>
                      <a:pt x="953" y="5715"/>
                      <a:pt x="953" y="12382"/>
                      <a:pt x="0" y="18097"/>
                    </a:cubicBezTo>
                    <a:lnTo>
                      <a:pt x="398145" y="35242"/>
                    </a:lnTo>
                    <a:cubicBezTo>
                      <a:pt x="398145" y="29527"/>
                      <a:pt x="398145" y="23813"/>
                      <a:pt x="398145" y="1714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6" name="Google Shape;876;p2"/>
              <p:cNvSpPr/>
              <p:nvPr/>
            </p:nvSpPr>
            <p:spPr>
              <a:xfrm>
                <a:off x="5193030" y="2977514"/>
                <a:ext cx="384809" cy="137160"/>
              </a:xfrm>
              <a:custGeom>
                <a:avLst/>
                <a:gdLst/>
                <a:ahLst/>
                <a:cxnLst/>
                <a:rect l="l" t="t" r="r" b="b"/>
                <a:pathLst>
                  <a:path w="384809" h="137160" extrusionOk="0">
                    <a:moveTo>
                      <a:pt x="384810" y="120015"/>
                    </a:moveTo>
                    <a:lnTo>
                      <a:pt x="4763" y="0"/>
                    </a:lnTo>
                    <a:cubicBezTo>
                      <a:pt x="2857" y="5715"/>
                      <a:pt x="952" y="11430"/>
                      <a:pt x="0" y="17145"/>
                    </a:cubicBezTo>
                    <a:lnTo>
                      <a:pt x="381000" y="137160"/>
                    </a:lnTo>
                    <a:cubicBezTo>
                      <a:pt x="381953" y="131445"/>
                      <a:pt x="382905" y="125730"/>
                      <a:pt x="384810" y="12001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7" name="Google Shape;877;p2"/>
              <p:cNvSpPr/>
              <p:nvPr/>
            </p:nvSpPr>
            <p:spPr>
              <a:xfrm>
                <a:off x="5291137" y="2752725"/>
                <a:ext cx="346710" cy="230504"/>
              </a:xfrm>
              <a:custGeom>
                <a:avLst/>
                <a:gdLst/>
                <a:ahLst/>
                <a:cxnLst/>
                <a:rect l="l" t="t" r="r" b="b"/>
                <a:pathLst>
                  <a:path w="346710" h="230504" extrusionOk="0">
                    <a:moveTo>
                      <a:pt x="346710" y="215265"/>
                    </a:moveTo>
                    <a:lnTo>
                      <a:pt x="9525" y="0"/>
                    </a:lnTo>
                    <a:cubicBezTo>
                      <a:pt x="6668" y="4763"/>
                      <a:pt x="2857" y="10477"/>
                      <a:pt x="0" y="15240"/>
                    </a:cubicBezTo>
                    <a:lnTo>
                      <a:pt x="337185" y="230505"/>
                    </a:lnTo>
                    <a:cubicBezTo>
                      <a:pt x="340042" y="224790"/>
                      <a:pt x="342900" y="220027"/>
                      <a:pt x="346710" y="21526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8" name="Google Shape;878;p2"/>
              <p:cNvSpPr/>
              <p:nvPr/>
            </p:nvSpPr>
            <p:spPr>
              <a:xfrm>
                <a:off x="5434012" y="2573654"/>
                <a:ext cx="288607" cy="302895"/>
              </a:xfrm>
              <a:custGeom>
                <a:avLst/>
                <a:gdLst/>
                <a:ahLst/>
                <a:cxnLst/>
                <a:rect l="l" t="t" r="r" b="b"/>
                <a:pathLst>
                  <a:path w="288607" h="302895" extrusionOk="0">
                    <a:moveTo>
                      <a:pt x="288608" y="290513"/>
                    </a:moveTo>
                    <a:lnTo>
                      <a:pt x="13335" y="0"/>
                    </a:lnTo>
                    <a:cubicBezTo>
                      <a:pt x="8573" y="3810"/>
                      <a:pt x="4763" y="8573"/>
                      <a:pt x="0" y="12383"/>
                    </a:cubicBezTo>
                    <a:lnTo>
                      <a:pt x="275273" y="302895"/>
                    </a:lnTo>
                    <a:cubicBezTo>
                      <a:pt x="279083" y="299085"/>
                      <a:pt x="283845" y="294323"/>
                      <a:pt x="288608" y="2905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9" name="Google Shape;879;p2"/>
              <p:cNvSpPr/>
              <p:nvPr/>
            </p:nvSpPr>
            <p:spPr>
              <a:xfrm>
                <a:off x="5604510" y="2442210"/>
                <a:ext cx="217169" cy="356235"/>
              </a:xfrm>
              <a:custGeom>
                <a:avLst/>
                <a:gdLst/>
                <a:ahLst/>
                <a:cxnLst/>
                <a:rect l="l" t="t" r="r" b="b"/>
                <a:pathLst>
                  <a:path w="217169" h="356235" extrusionOk="0">
                    <a:moveTo>
                      <a:pt x="0" y="9525"/>
                    </a:moveTo>
                    <a:lnTo>
                      <a:pt x="201930" y="356235"/>
                    </a:lnTo>
                    <a:cubicBezTo>
                      <a:pt x="206692" y="353378"/>
                      <a:pt x="212407" y="349567"/>
                      <a:pt x="217170" y="346710"/>
                    </a:cubicBezTo>
                    <a:lnTo>
                      <a:pt x="16192" y="0"/>
                    </a:lnTo>
                    <a:cubicBezTo>
                      <a:pt x="10477" y="2857"/>
                      <a:pt x="5715" y="5715"/>
                      <a:pt x="0" y="952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0" name="Google Shape;880;p2"/>
              <p:cNvSpPr/>
              <p:nvPr/>
            </p:nvSpPr>
            <p:spPr>
              <a:xfrm>
                <a:off x="5412104" y="2451735"/>
                <a:ext cx="70485" cy="72007"/>
              </a:xfrm>
              <a:custGeom>
                <a:avLst/>
                <a:gdLst/>
                <a:ahLst/>
                <a:cxnLst/>
                <a:rect l="l" t="t" r="r" b="b"/>
                <a:pathLst>
                  <a:path w="70485" h="72007" extrusionOk="0">
                    <a:moveTo>
                      <a:pt x="41910" y="11430"/>
                    </a:moveTo>
                    <a:lnTo>
                      <a:pt x="28575" y="0"/>
                    </a:lnTo>
                    <a:lnTo>
                      <a:pt x="6668" y="24765"/>
                    </a:lnTo>
                    <a:cubicBezTo>
                      <a:pt x="1905" y="29527"/>
                      <a:pt x="0" y="35242"/>
                      <a:pt x="0" y="41910"/>
                    </a:cubicBezTo>
                    <a:cubicBezTo>
                      <a:pt x="0" y="48577"/>
                      <a:pt x="2858" y="54292"/>
                      <a:pt x="7620" y="58102"/>
                    </a:cubicBezTo>
                    <a:cubicBezTo>
                      <a:pt x="13335" y="62865"/>
                      <a:pt x="21908" y="67627"/>
                      <a:pt x="32385" y="69532"/>
                    </a:cubicBezTo>
                    <a:cubicBezTo>
                      <a:pt x="42863" y="72390"/>
                      <a:pt x="55245" y="72390"/>
                      <a:pt x="69533" y="71438"/>
                    </a:cubicBezTo>
                    <a:lnTo>
                      <a:pt x="70485" y="63817"/>
                    </a:lnTo>
                    <a:cubicBezTo>
                      <a:pt x="61913" y="63817"/>
                      <a:pt x="53340" y="62865"/>
                      <a:pt x="46673" y="60960"/>
                    </a:cubicBezTo>
                    <a:cubicBezTo>
                      <a:pt x="40005" y="59055"/>
                      <a:pt x="34290" y="56198"/>
                      <a:pt x="30480" y="52388"/>
                    </a:cubicBezTo>
                    <a:cubicBezTo>
                      <a:pt x="26670" y="49530"/>
                      <a:pt x="24765" y="44767"/>
                      <a:pt x="23813" y="40005"/>
                    </a:cubicBezTo>
                    <a:cubicBezTo>
                      <a:pt x="22860" y="35242"/>
                      <a:pt x="24765" y="31432"/>
                      <a:pt x="27623" y="27623"/>
                    </a:cubicBezTo>
                    <a:lnTo>
                      <a:pt x="41910" y="1143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1" name="Google Shape;881;p2"/>
              <p:cNvSpPr/>
              <p:nvPr/>
            </p:nvSpPr>
            <p:spPr>
              <a:xfrm>
                <a:off x="5534025" y="2244089"/>
                <a:ext cx="77033" cy="27622"/>
              </a:xfrm>
              <a:custGeom>
                <a:avLst/>
                <a:gdLst/>
                <a:ahLst/>
                <a:cxnLst/>
                <a:rect l="l" t="t" r="r" b="b"/>
                <a:pathLst>
                  <a:path w="77033" h="27622" extrusionOk="0">
                    <a:moveTo>
                      <a:pt x="24765" y="15240"/>
                    </a:moveTo>
                    <a:cubicBezTo>
                      <a:pt x="27623" y="13335"/>
                      <a:pt x="30480" y="12383"/>
                      <a:pt x="34290" y="12383"/>
                    </a:cubicBezTo>
                    <a:cubicBezTo>
                      <a:pt x="37148" y="12383"/>
                      <a:pt x="40005" y="12383"/>
                      <a:pt x="42863" y="13335"/>
                    </a:cubicBezTo>
                    <a:lnTo>
                      <a:pt x="75248" y="27623"/>
                    </a:lnTo>
                    <a:cubicBezTo>
                      <a:pt x="80010" y="24765"/>
                      <a:pt x="75248" y="20003"/>
                      <a:pt x="60960" y="12383"/>
                    </a:cubicBezTo>
                    <a:cubicBezTo>
                      <a:pt x="53340" y="8573"/>
                      <a:pt x="48577" y="6668"/>
                      <a:pt x="45720" y="5715"/>
                    </a:cubicBezTo>
                    <a:cubicBezTo>
                      <a:pt x="39052" y="2858"/>
                      <a:pt x="31433" y="953"/>
                      <a:pt x="23813" y="0"/>
                    </a:cubicBezTo>
                    <a:cubicBezTo>
                      <a:pt x="16192" y="0"/>
                      <a:pt x="10477" y="953"/>
                      <a:pt x="5715" y="3810"/>
                    </a:cubicBezTo>
                    <a:cubicBezTo>
                      <a:pt x="2858" y="5715"/>
                      <a:pt x="952" y="7620"/>
                      <a:pt x="0" y="9525"/>
                    </a:cubicBezTo>
                    <a:lnTo>
                      <a:pt x="17145" y="21908"/>
                    </a:lnTo>
                    <a:cubicBezTo>
                      <a:pt x="19050" y="18098"/>
                      <a:pt x="21908" y="16193"/>
                      <a:pt x="24765" y="1524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2" name="Google Shape;882;p2"/>
              <p:cNvSpPr/>
              <p:nvPr/>
            </p:nvSpPr>
            <p:spPr>
              <a:xfrm>
                <a:off x="5629275" y="2180186"/>
                <a:ext cx="80010" cy="46758"/>
              </a:xfrm>
              <a:custGeom>
                <a:avLst/>
                <a:gdLst/>
                <a:ahLst/>
                <a:cxnLst/>
                <a:rect l="l" t="t" r="r" b="b"/>
                <a:pathLst>
                  <a:path w="80010" h="46758" extrusionOk="0">
                    <a:moveTo>
                      <a:pt x="20002" y="43901"/>
                    </a:moveTo>
                    <a:cubicBezTo>
                      <a:pt x="22860" y="41996"/>
                      <a:pt x="25717" y="41043"/>
                      <a:pt x="27623" y="40091"/>
                    </a:cubicBezTo>
                    <a:cubicBezTo>
                      <a:pt x="32385" y="38186"/>
                      <a:pt x="38100" y="37233"/>
                      <a:pt x="44767" y="37233"/>
                    </a:cubicBezTo>
                    <a:cubicBezTo>
                      <a:pt x="52388" y="37233"/>
                      <a:pt x="60008" y="39138"/>
                      <a:pt x="68580" y="41996"/>
                    </a:cubicBezTo>
                    <a:lnTo>
                      <a:pt x="80010" y="37233"/>
                    </a:lnTo>
                    <a:lnTo>
                      <a:pt x="50483" y="10563"/>
                    </a:lnTo>
                    <a:cubicBezTo>
                      <a:pt x="45720" y="5801"/>
                      <a:pt x="40958" y="2943"/>
                      <a:pt x="36195" y="1038"/>
                    </a:cubicBezTo>
                    <a:cubicBezTo>
                      <a:pt x="30480" y="-867"/>
                      <a:pt x="25717" y="86"/>
                      <a:pt x="20955" y="1991"/>
                    </a:cubicBezTo>
                    <a:cubicBezTo>
                      <a:pt x="15240" y="4848"/>
                      <a:pt x="11430" y="7706"/>
                      <a:pt x="9525" y="9611"/>
                    </a:cubicBezTo>
                    <a:lnTo>
                      <a:pt x="26670" y="21993"/>
                    </a:lnTo>
                    <a:cubicBezTo>
                      <a:pt x="26670" y="21041"/>
                      <a:pt x="27623" y="19136"/>
                      <a:pt x="28575" y="18183"/>
                    </a:cubicBezTo>
                    <a:cubicBezTo>
                      <a:pt x="30480" y="16278"/>
                      <a:pt x="32385" y="15326"/>
                      <a:pt x="34290" y="14373"/>
                    </a:cubicBezTo>
                    <a:cubicBezTo>
                      <a:pt x="37148" y="13421"/>
                      <a:pt x="40005" y="13421"/>
                      <a:pt x="43815" y="14373"/>
                    </a:cubicBezTo>
                    <a:cubicBezTo>
                      <a:pt x="47625" y="16278"/>
                      <a:pt x="51435" y="18183"/>
                      <a:pt x="55245" y="21993"/>
                    </a:cubicBezTo>
                    <a:lnTo>
                      <a:pt x="73342" y="35328"/>
                    </a:lnTo>
                    <a:lnTo>
                      <a:pt x="71438" y="36281"/>
                    </a:lnTo>
                    <a:cubicBezTo>
                      <a:pt x="54292" y="31518"/>
                      <a:pt x="40958" y="27708"/>
                      <a:pt x="31433" y="25803"/>
                    </a:cubicBezTo>
                    <a:cubicBezTo>
                      <a:pt x="20955" y="23898"/>
                      <a:pt x="13335" y="23898"/>
                      <a:pt x="9525" y="25803"/>
                    </a:cubicBezTo>
                    <a:cubicBezTo>
                      <a:pt x="7620" y="26756"/>
                      <a:pt x="5715" y="27708"/>
                      <a:pt x="3810" y="28661"/>
                    </a:cubicBezTo>
                    <a:cubicBezTo>
                      <a:pt x="1905" y="29613"/>
                      <a:pt x="952" y="30566"/>
                      <a:pt x="0" y="32471"/>
                    </a:cubicBezTo>
                    <a:lnTo>
                      <a:pt x="16192" y="46758"/>
                    </a:lnTo>
                    <a:cubicBezTo>
                      <a:pt x="16192" y="46758"/>
                      <a:pt x="18098" y="45806"/>
                      <a:pt x="20002" y="4390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3" name="Google Shape;883;p2"/>
              <p:cNvSpPr/>
              <p:nvPr/>
            </p:nvSpPr>
            <p:spPr>
              <a:xfrm>
                <a:off x="5366385" y="2163127"/>
                <a:ext cx="518291" cy="331470"/>
              </a:xfrm>
              <a:custGeom>
                <a:avLst/>
                <a:gdLst/>
                <a:ahLst/>
                <a:cxnLst/>
                <a:rect l="l" t="t" r="r" b="b"/>
                <a:pathLst>
                  <a:path w="518291" h="331470" extrusionOk="0">
                    <a:moveTo>
                      <a:pt x="83820" y="260985"/>
                    </a:moveTo>
                    <a:cubicBezTo>
                      <a:pt x="84773" y="260985"/>
                      <a:pt x="85725" y="260985"/>
                      <a:pt x="86677" y="261938"/>
                    </a:cubicBezTo>
                    <a:cubicBezTo>
                      <a:pt x="87630" y="262890"/>
                      <a:pt x="89535" y="263843"/>
                      <a:pt x="90488" y="264795"/>
                    </a:cubicBezTo>
                    <a:cubicBezTo>
                      <a:pt x="93345" y="267653"/>
                      <a:pt x="94298" y="272415"/>
                      <a:pt x="92392" y="278130"/>
                    </a:cubicBezTo>
                    <a:cubicBezTo>
                      <a:pt x="90488" y="283845"/>
                      <a:pt x="87630" y="289560"/>
                      <a:pt x="81915" y="294323"/>
                    </a:cubicBezTo>
                    <a:cubicBezTo>
                      <a:pt x="93345" y="301943"/>
                      <a:pt x="105727" y="305753"/>
                      <a:pt x="118110" y="307658"/>
                    </a:cubicBezTo>
                    <a:cubicBezTo>
                      <a:pt x="129540" y="308610"/>
                      <a:pt x="139065" y="305753"/>
                      <a:pt x="145732" y="300038"/>
                    </a:cubicBezTo>
                    <a:cubicBezTo>
                      <a:pt x="148590" y="297180"/>
                      <a:pt x="151448" y="293370"/>
                      <a:pt x="152400" y="289560"/>
                    </a:cubicBezTo>
                    <a:cubicBezTo>
                      <a:pt x="154305" y="284798"/>
                      <a:pt x="156210" y="280988"/>
                      <a:pt x="156210" y="275273"/>
                    </a:cubicBezTo>
                    <a:lnTo>
                      <a:pt x="170498" y="289560"/>
                    </a:lnTo>
                    <a:lnTo>
                      <a:pt x="193357" y="284798"/>
                    </a:lnTo>
                    <a:lnTo>
                      <a:pt x="129540" y="218123"/>
                    </a:lnTo>
                    <a:cubicBezTo>
                      <a:pt x="139065" y="209550"/>
                      <a:pt x="148590" y="201930"/>
                      <a:pt x="158115" y="193358"/>
                    </a:cubicBezTo>
                    <a:lnTo>
                      <a:pt x="206692" y="255270"/>
                    </a:lnTo>
                    <a:lnTo>
                      <a:pt x="231457" y="253365"/>
                    </a:lnTo>
                    <a:lnTo>
                      <a:pt x="174307" y="180023"/>
                    </a:lnTo>
                    <a:cubicBezTo>
                      <a:pt x="184785" y="171450"/>
                      <a:pt x="196215" y="163830"/>
                      <a:pt x="206692" y="156210"/>
                    </a:cubicBezTo>
                    <a:lnTo>
                      <a:pt x="221932" y="180023"/>
                    </a:lnTo>
                    <a:lnTo>
                      <a:pt x="213360" y="185738"/>
                    </a:lnTo>
                    <a:cubicBezTo>
                      <a:pt x="212407" y="186690"/>
                      <a:pt x="211455" y="187643"/>
                      <a:pt x="211455" y="189548"/>
                    </a:cubicBezTo>
                    <a:cubicBezTo>
                      <a:pt x="210502" y="190500"/>
                      <a:pt x="211455" y="192405"/>
                      <a:pt x="212407" y="193358"/>
                    </a:cubicBezTo>
                    <a:cubicBezTo>
                      <a:pt x="215265" y="197168"/>
                      <a:pt x="220980" y="200025"/>
                      <a:pt x="231457" y="201930"/>
                    </a:cubicBezTo>
                    <a:cubicBezTo>
                      <a:pt x="241935" y="203835"/>
                      <a:pt x="248602" y="203835"/>
                      <a:pt x="252413" y="200978"/>
                    </a:cubicBezTo>
                    <a:cubicBezTo>
                      <a:pt x="254317" y="200025"/>
                      <a:pt x="255270" y="198120"/>
                      <a:pt x="255270" y="197168"/>
                    </a:cubicBezTo>
                    <a:cubicBezTo>
                      <a:pt x="255270" y="195263"/>
                      <a:pt x="255270" y="193358"/>
                      <a:pt x="254317" y="192405"/>
                    </a:cubicBezTo>
                    <a:lnTo>
                      <a:pt x="223838" y="145733"/>
                    </a:lnTo>
                    <a:cubicBezTo>
                      <a:pt x="231457" y="140970"/>
                      <a:pt x="239077" y="135255"/>
                      <a:pt x="246698" y="130493"/>
                    </a:cubicBezTo>
                    <a:lnTo>
                      <a:pt x="291465" y="199073"/>
                    </a:lnTo>
                    <a:lnTo>
                      <a:pt x="314325" y="197168"/>
                    </a:lnTo>
                    <a:lnTo>
                      <a:pt x="263842" y="119063"/>
                    </a:lnTo>
                    <a:cubicBezTo>
                      <a:pt x="286703" y="104775"/>
                      <a:pt x="310515" y="92393"/>
                      <a:pt x="335280" y="80010"/>
                    </a:cubicBezTo>
                    <a:lnTo>
                      <a:pt x="347663" y="105728"/>
                    </a:lnTo>
                    <a:lnTo>
                      <a:pt x="307657" y="125730"/>
                    </a:lnTo>
                    <a:cubicBezTo>
                      <a:pt x="305753" y="126683"/>
                      <a:pt x="303848" y="128588"/>
                      <a:pt x="302895" y="130493"/>
                    </a:cubicBezTo>
                    <a:cubicBezTo>
                      <a:pt x="301942" y="133350"/>
                      <a:pt x="301942" y="135255"/>
                      <a:pt x="302895" y="137160"/>
                    </a:cubicBezTo>
                    <a:cubicBezTo>
                      <a:pt x="305753" y="141923"/>
                      <a:pt x="310515" y="146685"/>
                      <a:pt x="317182" y="149543"/>
                    </a:cubicBezTo>
                    <a:cubicBezTo>
                      <a:pt x="323850" y="153353"/>
                      <a:pt x="329565" y="154305"/>
                      <a:pt x="333375" y="152400"/>
                    </a:cubicBezTo>
                    <a:cubicBezTo>
                      <a:pt x="334328" y="151448"/>
                      <a:pt x="335280" y="150495"/>
                      <a:pt x="335280" y="149543"/>
                    </a:cubicBezTo>
                    <a:cubicBezTo>
                      <a:pt x="336232" y="148590"/>
                      <a:pt x="336232" y="147638"/>
                      <a:pt x="335280" y="145733"/>
                    </a:cubicBezTo>
                    <a:lnTo>
                      <a:pt x="331470" y="139065"/>
                    </a:lnTo>
                    <a:cubicBezTo>
                      <a:pt x="330517" y="138113"/>
                      <a:pt x="330517" y="136208"/>
                      <a:pt x="331470" y="135255"/>
                    </a:cubicBezTo>
                    <a:cubicBezTo>
                      <a:pt x="331470" y="134303"/>
                      <a:pt x="332423" y="132398"/>
                      <a:pt x="333375" y="132398"/>
                    </a:cubicBezTo>
                    <a:lnTo>
                      <a:pt x="355282" y="120968"/>
                    </a:lnTo>
                    <a:lnTo>
                      <a:pt x="371475" y="153353"/>
                    </a:lnTo>
                    <a:lnTo>
                      <a:pt x="394335" y="154305"/>
                    </a:lnTo>
                    <a:lnTo>
                      <a:pt x="352425" y="71438"/>
                    </a:lnTo>
                    <a:cubicBezTo>
                      <a:pt x="378142" y="60008"/>
                      <a:pt x="403860" y="48578"/>
                      <a:pt x="431482" y="39053"/>
                    </a:cubicBezTo>
                    <a:lnTo>
                      <a:pt x="442913" y="69533"/>
                    </a:lnTo>
                    <a:cubicBezTo>
                      <a:pt x="436245" y="65723"/>
                      <a:pt x="429578" y="62865"/>
                      <a:pt x="422910" y="60960"/>
                    </a:cubicBezTo>
                    <a:cubicBezTo>
                      <a:pt x="417195" y="59055"/>
                      <a:pt x="411480" y="59055"/>
                      <a:pt x="408623" y="60960"/>
                    </a:cubicBezTo>
                    <a:cubicBezTo>
                      <a:pt x="401003" y="63818"/>
                      <a:pt x="395288" y="68580"/>
                      <a:pt x="391478" y="75248"/>
                    </a:cubicBezTo>
                    <a:cubicBezTo>
                      <a:pt x="387667" y="81915"/>
                      <a:pt x="387667" y="88583"/>
                      <a:pt x="389573" y="95250"/>
                    </a:cubicBezTo>
                    <a:cubicBezTo>
                      <a:pt x="392430" y="102870"/>
                      <a:pt x="399098" y="108585"/>
                      <a:pt x="408623" y="113348"/>
                    </a:cubicBezTo>
                    <a:cubicBezTo>
                      <a:pt x="418148" y="118110"/>
                      <a:pt x="427673" y="119063"/>
                      <a:pt x="434340" y="117158"/>
                    </a:cubicBezTo>
                    <a:cubicBezTo>
                      <a:pt x="437198" y="116205"/>
                      <a:pt x="441007" y="113348"/>
                      <a:pt x="443865" y="110490"/>
                    </a:cubicBezTo>
                    <a:cubicBezTo>
                      <a:pt x="446723" y="107633"/>
                      <a:pt x="450532" y="103823"/>
                      <a:pt x="453390" y="98108"/>
                    </a:cubicBezTo>
                    <a:lnTo>
                      <a:pt x="460057" y="116205"/>
                    </a:lnTo>
                    <a:lnTo>
                      <a:pt x="482917" y="120968"/>
                    </a:lnTo>
                    <a:lnTo>
                      <a:pt x="468630" y="80963"/>
                    </a:lnTo>
                    <a:cubicBezTo>
                      <a:pt x="470535" y="75248"/>
                      <a:pt x="473392" y="71438"/>
                      <a:pt x="476250" y="67628"/>
                    </a:cubicBezTo>
                    <a:cubicBezTo>
                      <a:pt x="480060" y="63818"/>
                      <a:pt x="482917" y="60960"/>
                      <a:pt x="486728" y="60008"/>
                    </a:cubicBezTo>
                    <a:cubicBezTo>
                      <a:pt x="488632" y="59055"/>
                      <a:pt x="490538" y="59055"/>
                      <a:pt x="492442" y="60960"/>
                    </a:cubicBezTo>
                    <a:cubicBezTo>
                      <a:pt x="494348" y="61913"/>
                      <a:pt x="496253" y="63818"/>
                      <a:pt x="497205" y="65723"/>
                    </a:cubicBezTo>
                    <a:cubicBezTo>
                      <a:pt x="499110" y="69533"/>
                      <a:pt x="499110" y="75248"/>
                      <a:pt x="499110" y="80963"/>
                    </a:cubicBezTo>
                    <a:cubicBezTo>
                      <a:pt x="498157" y="86678"/>
                      <a:pt x="497205" y="93345"/>
                      <a:pt x="495300" y="99060"/>
                    </a:cubicBezTo>
                    <a:lnTo>
                      <a:pt x="516255" y="104775"/>
                    </a:lnTo>
                    <a:cubicBezTo>
                      <a:pt x="519113" y="91440"/>
                      <a:pt x="519113" y="80010"/>
                      <a:pt x="515303" y="69533"/>
                    </a:cubicBezTo>
                    <a:cubicBezTo>
                      <a:pt x="512445" y="61913"/>
                      <a:pt x="506730" y="55245"/>
                      <a:pt x="498157" y="50483"/>
                    </a:cubicBezTo>
                    <a:cubicBezTo>
                      <a:pt x="489585" y="44768"/>
                      <a:pt x="481965" y="43815"/>
                      <a:pt x="476250" y="45720"/>
                    </a:cubicBezTo>
                    <a:cubicBezTo>
                      <a:pt x="473392" y="46673"/>
                      <a:pt x="470535" y="48578"/>
                      <a:pt x="467678" y="50483"/>
                    </a:cubicBezTo>
                    <a:cubicBezTo>
                      <a:pt x="464820" y="52388"/>
                      <a:pt x="461963" y="56198"/>
                      <a:pt x="459105" y="59055"/>
                    </a:cubicBezTo>
                    <a:lnTo>
                      <a:pt x="450532" y="34290"/>
                    </a:lnTo>
                    <a:cubicBezTo>
                      <a:pt x="470535" y="27623"/>
                      <a:pt x="490538" y="21908"/>
                      <a:pt x="511492" y="16193"/>
                    </a:cubicBezTo>
                    <a:lnTo>
                      <a:pt x="506730" y="12383"/>
                    </a:lnTo>
                    <a:lnTo>
                      <a:pt x="506730" y="12383"/>
                    </a:lnTo>
                    <a:lnTo>
                      <a:pt x="505778" y="11430"/>
                    </a:lnTo>
                    <a:lnTo>
                      <a:pt x="493395" y="0"/>
                    </a:lnTo>
                    <a:cubicBezTo>
                      <a:pt x="295275" y="52388"/>
                      <a:pt x="122873" y="168593"/>
                      <a:pt x="0" y="325755"/>
                    </a:cubicBezTo>
                    <a:lnTo>
                      <a:pt x="20955" y="331470"/>
                    </a:lnTo>
                    <a:cubicBezTo>
                      <a:pt x="40957" y="306705"/>
                      <a:pt x="61913" y="282893"/>
                      <a:pt x="83820" y="260985"/>
                    </a:cubicBezTo>
                    <a:close/>
                    <a:moveTo>
                      <a:pt x="436245" y="93345"/>
                    </a:moveTo>
                    <a:cubicBezTo>
                      <a:pt x="432435" y="97155"/>
                      <a:pt x="427673" y="100013"/>
                      <a:pt x="423863" y="101918"/>
                    </a:cubicBezTo>
                    <a:cubicBezTo>
                      <a:pt x="421005" y="102870"/>
                      <a:pt x="418148" y="102870"/>
                      <a:pt x="416242" y="101918"/>
                    </a:cubicBezTo>
                    <a:cubicBezTo>
                      <a:pt x="413385" y="100965"/>
                      <a:pt x="412432" y="99060"/>
                      <a:pt x="411480" y="97155"/>
                    </a:cubicBezTo>
                    <a:cubicBezTo>
                      <a:pt x="409575" y="92393"/>
                      <a:pt x="410528" y="88583"/>
                      <a:pt x="412432" y="84773"/>
                    </a:cubicBezTo>
                    <a:cubicBezTo>
                      <a:pt x="414338" y="80010"/>
                      <a:pt x="417195" y="77153"/>
                      <a:pt x="421957" y="76200"/>
                    </a:cubicBezTo>
                    <a:cubicBezTo>
                      <a:pt x="425767" y="75248"/>
                      <a:pt x="429578" y="74295"/>
                      <a:pt x="434340" y="75248"/>
                    </a:cubicBezTo>
                    <a:cubicBezTo>
                      <a:pt x="439103" y="75248"/>
                      <a:pt x="443865" y="77153"/>
                      <a:pt x="447675" y="79058"/>
                    </a:cubicBezTo>
                    <a:cubicBezTo>
                      <a:pt x="443865" y="83820"/>
                      <a:pt x="440055" y="89535"/>
                      <a:pt x="436245" y="93345"/>
                    </a:cubicBezTo>
                    <a:close/>
                    <a:moveTo>
                      <a:pt x="115252" y="231458"/>
                    </a:moveTo>
                    <a:lnTo>
                      <a:pt x="140970" y="258127"/>
                    </a:lnTo>
                    <a:cubicBezTo>
                      <a:pt x="140017" y="265748"/>
                      <a:pt x="138113" y="272415"/>
                      <a:pt x="136207" y="278130"/>
                    </a:cubicBezTo>
                    <a:cubicBezTo>
                      <a:pt x="134302" y="283845"/>
                      <a:pt x="131445" y="287655"/>
                      <a:pt x="128588" y="291465"/>
                    </a:cubicBezTo>
                    <a:cubicBezTo>
                      <a:pt x="125730" y="294323"/>
                      <a:pt x="121920" y="296228"/>
                      <a:pt x="118110" y="297180"/>
                    </a:cubicBezTo>
                    <a:cubicBezTo>
                      <a:pt x="114300" y="298133"/>
                      <a:pt x="110490" y="298133"/>
                      <a:pt x="106680" y="297180"/>
                    </a:cubicBezTo>
                    <a:cubicBezTo>
                      <a:pt x="106680" y="297180"/>
                      <a:pt x="105727" y="296228"/>
                      <a:pt x="105727" y="296228"/>
                    </a:cubicBezTo>
                    <a:cubicBezTo>
                      <a:pt x="105727" y="295275"/>
                      <a:pt x="105727" y="295275"/>
                      <a:pt x="105727" y="295275"/>
                    </a:cubicBezTo>
                    <a:cubicBezTo>
                      <a:pt x="110490" y="288608"/>
                      <a:pt x="113348" y="282893"/>
                      <a:pt x="115252" y="277178"/>
                    </a:cubicBezTo>
                    <a:cubicBezTo>
                      <a:pt x="117157" y="271463"/>
                      <a:pt x="116205" y="266700"/>
                      <a:pt x="114300" y="264795"/>
                    </a:cubicBezTo>
                    <a:cubicBezTo>
                      <a:pt x="112395" y="262890"/>
                      <a:pt x="109538" y="260985"/>
                      <a:pt x="104775" y="259080"/>
                    </a:cubicBezTo>
                    <a:cubicBezTo>
                      <a:pt x="100965" y="258127"/>
                      <a:pt x="96202" y="257175"/>
                      <a:pt x="91440" y="256223"/>
                    </a:cubicBezTo>
                    <a:cubicBezTo>
                      <a:pt x="98107" y="246698"/>
                      <a:pt x="106680" y="239077"/>
                      <a:pt x="115252" y="2314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4" name="Google Shape;884;p2"/>
              <p:cNvSpPr/>
              <p:nvPr/>
            </p:nvSpPr>
            <p:spPr>
              <a:xfrm>
                <a:off x="5730239" y="2140743"/>
                <a:ext cx="72130" cy="40481"/>
              </a:xfrm>
              <a:custGeom>
                <a:avLst/>
                <a:gdLst/>
                <a:ahLst/>
                <a:cxnLst/>
                <a:rect l="l" t="t" r="r" b="b"/>
                <a:pathLst>
                  <a:path w="72130" h="40481" extrusionOk="0">
                    <a:moveTo>
                      <a:pt x="22860" y="17621"/>
                    </a:moveTo>
                    <a:cubicBezTo>
                      <a:pt x="25718" y="16669"/>
                      <a:pt x="29527" y="16669"/>
                      <a:pt x="32385" y="16669"/>
                    </a:cubicBezTo>
                    <a:cubicBezTo>
                      <a:pt x="35243" y="16669"/>
                      <a:pt x="38100" y="17621"/>
                      <a:pt x="40958" y="19526"/>
                    </a:cubicBezTo>
                    <a:lnTo>
                      <a:pt x="69533" y="40481"/>
                    </a:lnTo>
                    <a:cubicBezTo>
                      <a:pt x="75248" y="38576"/>
                      <a:pt x="71438" y="32861"/>
                      <a:pt x="59055" y="22384"/>
                    </a:cubicBezTo>
                    <a:cubicBezTo>
                      <a:pt x="52388" y="16669"/>
                      <a:pt x="48577" y="13811"/>
                      <a:pt x="45720" y="11906"/>
                    </a:cubicBezTo>
                    <a:cubicBezTo>
                      <a:pt x="40005" y="7144"/>
                      <a:pt x="33338" y="3334"/>
                      <a:pt x="25718" y="1429"/>
                    </a:cubicBezTo>
                    <a:cubicBezTo>
                      <a:pt x="19050" y="-476"/>
                      <a:pt x="12383" y="-476"/>
                      <a:pt x="7620" y="1429"/>
                    </a:cubicBezTo>
                    <a:cubicBezTo>
                      <a:pt x="4763" y="2381"/>
                      <a:pt x="1905" y="4286"/>
                      <a:pt x="0" y="5239"/>
                    </a:cubicBezTo>
                    <a:lnTo>
                      <a:pt x="14288" y="21431"/>
                    </a:lnTo>
                    <a:cubicBezTo>
                      <a:pt x="17145" y="20479"/>
                      <a:pt x="20002" y="18574"/>
                      <a:pt x="22860" y="176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5" name="Google Shape;885;p2"/>
              <p:cNvSpPr/>
              <p:nvPr/>
            </p:nvSpPr>
            <p:spPr>
              <a:xfrm>
                <a:off x="6128204" y="2241841"/>
                <a:ext cx="60187" cy="55030"/>
              </a:xfrm>
              <a:custGeom>
                <a:avLst/>
                <a:gdLst/>
                <a:ahLst/>
                <a:cxnLst/>
                <a:rect l="l" t="t" r="r" b="b"/>
                <a:pathLst>
                  <a:path w="60187" h="55030" extrusionOk="0">
                    <a:moveTo>
                      <a:pt x="19230" y="17489"/>
                    </a:moveTo>
                    <a:cubicBezTo>
                      <a:pt x="23041" y="15584"/>
                      <a:pt x="27803" y="14631"/>
                      <a:pt x="32566" y="14631"/>
                    </a:cubicBezTo>
                    <a:lnTo>
                      <a:pt x="43996" y="15584"/>
                    </a:lnTo>
                    <a:lnTo>
                      <a:pt x="36375" y="1296"/>
                    </a:lnTo>
                    <a:lnTo>
                      <a:pt x="25898" y="344"/>
                    </a:lnTo>
                    <a:cubicBezTo>
                      <a:pt x="19230" y="-609"/>
                      <a:pt x="13516" y="344"/>
                      <a:pt x="8753" y="4154"/>
                    </a:cubicBezTo>
                    <a:cubicBezTo>
                      <a:pt x="3991" y="7011"/>
                      <a:pt x="1133" y="10821"/>
                      <a:pt x="180" y="16536"/>
                    </a:cubicBezTo>
                    <a:cubicBezTo>
                      <a:pt x="-772" y="25109"/>
                      <a:pt x="2086" y="33681"/>
                      <a:pt x="7800" y="41301"/>
                    </a:cubicBezTo>
                    <a:cubicBezTo>
                      <a:pt x="14468" y="48921"/>
                      <a:pt x="22088" y="53684"/>
                      <a:pt x="30661" y="54636"/>
                    </a:cubicBezTo>
                    <a:cubicBezTo>
                      <a:pt x="36375" y="55589"/>
                      <a:pt x="42091" y="54636"/>
                      <a:pt x="46853" y="53684"/>
                    </a:cubicBezTo>
                    <a:cubicBezTo>
                      <a:pt x="51616" y="52731"/>
                      <a:pt x="56378" y="50826"/>
                      <a:pt x="60188" y="47969"/>
                    </a:cubicBezTo>
                    <a:lnTo>
                      <a:pt x="52568" y="31776"/>
                    </a:lnTo>
                    <a:cubicBezTo>
                      <a:pt x="47805" y="34634"/>
                      <a:pt x="43043" y="37491"/>
                      <a:pt x="37328" y="39396"/>
                    </a:cubicBezTo>
                    <a:cubicBezTo>
                      <a:pt x="31613" y="41301"/>
                      <a:pt x="26850" y="41301"/>
                      <a:pt x="22088" y="41301"/>
                    </a:cubicBezTo>
                    <a:cubicBezTo>
                      <a:pt x="19230" y="41301"/>
                      <a:pt x="16373" y="39396"/>
                      <a:pt x="14468" y="36539"/>
                    </a:cubicBezTo>
                    <a:cubicBezTo>
                      <a:pt x="12563" y="33681"/>
                      <a:pt x="11611" y="30824"/>
                      <a:pt x="11611" y="27014"/>
                    </a:cubicBezTo>
                    <a:cubicBezTo>
                      <a:pt x="12563" y="23204"/>
                      <a:pt x="15421" y="20346"/>
                      <a:pt x="19230" y="1748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6" name="Google Shape;886;p2"/>
              <p:cNvSpPr/>
              <p:nvPr/>
            </p:nvSpPr>
            <p:spPr>
              <a:xfrm>
                <a:off x="6304222" y="2196426"/>
                <a:ext cx="62287" cy="78143"/>
              </a:xfrm>
              <a:custGeom>
                <a:avLst/>
                <a:gdLst/>
                <a:ahLst/>
                <a:cxnLst/>
                <a:rect l="l" t="t" r="r" b="b"/>
                <a:pathLst>
                  <a:path w="62287" h="78143" extrusionOk="0">
                    <a:moveTo>
                      <a:pt x="23235" y="22899"/>
                    </a:moveTo>
                    <a:cubicBezTo>
                      <a:pt x="27045" y="20041"/>
                      <a:pt x="31808" y="19089"/>
                      <a:pt x="36570" y="20994"/>
                    </a:cubicBezTo>
                    <a:lnTo>
                      <a:pt x="57525" y="26709"/>
                    </a:lnTo>
                    <a:lnTo>
                      <a:pt x="62288" y="9564"/>
                    </a:lnTo>
                    <a:lnTo>
                      <a:pt x="30855" y="991"/>
                    </a:lnTo>
                    <a:cubicBezTo>
                      <a:pt x="24188" y="-914"/>
                      <a:pt x="18473" y="39"/>
                      <a:pt x="12758" y="2896"/>
                    </a:cubicBezTo>
                    <a:cubicBezTo>
                      <a:pt x="7043" y="5754"/>
                      <a:pt x="3233" y="10516"/>
                      <a:pt x="1328" y="16231"/>
                    </a:cubicBezTo>
                    <a:cubicBezTo>
                      <a:pt x="-577" y="23851"/>
                      <a:pt x="-577" y="33376"/>
                      <a:pt x="2280" y="43854"/>
                    </a:cubicBezTo>
                    <a:cubicBezTo>
                      <a:pt x="5138" y="54331"/>
                      <a:pt x="9900" y="65761"/>
                      <a:pt x="16568" y="78144"/>
                    </a:cubicBezTo>
                    <a:lnTo>
                      <a:pt x="24188" y="75286"/>
                    </a:lnTo>
                    <a:cubicBezTo>
                      <a:pt x="20378" y="67666"/>
                      <a:pt x="17520" y="60046"/>
                      <a:pt x="16568" y="52426"/>
                    </a:cubicBezTo>
                    <a:cubicBezTo>
                      <a:pt x="15615" y="44806"/>
                      <a:pt x="15615" y="39091"/>
                      <a:pt x="16568" y="33376"/>
                    </a:cubicBezTo>
                    <a:cubicBezTo>
                      <a:pt x="16568" y="29566"/>
                      <a:pt x="19425" y="25756"/>
                      <a:pt x="23235" y="2289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7" name="Google Shape;887;p2"/>
              <p:cNvSpPr/>
              <p:nvPr/>
            </p:nvSpPr>
            <p:spPr>
              <a:xfrm>
                <a:off x="6667142" y="2388357"/>
                <a:ext cx="87539" cy="98620"/>
              </a:xfrm>
              <a:custGeom>
                <a:avLst/>
                <a:gdLst/>
                <a:ahLst/>
                <a:cxnLst/>
                <a:rect l="l" t="t" r="r" b="b"/>
                <a:pathLst>
                  <a:path w="87539" h="98620" extrusionOk="0">
                    <a:moveTo>
                      <a:pt x="52745" y="513"/>
                    </a:moveTo>
                    <a:cubicBezTo>
                      <a:pt x="45125" y="2418"/>
                      <a:pt x="41315" y="7180"/>
                      <a:pt x="39410" y="17658"/>
                    </a:cubicBezTo>
                    <a:cubicBezTo>
                      <a:pt x="37505" y="28135"/>
                      <a:pt x="38457" y="40518"/>
                      <a:pt x="43220" y="52900"/>
                    </a:cubicBezTo>
                    <a:cubicBezTo>
                      <a:pt x="34647" y="55758"/>
                      <a:pt x="26075" y="54805"/>
                      <a:pt x="18455" y="51948"/>
                    </a:cubicBezTo>
                    <a:cubicBezTo>
                      <a:pt x="20360" y="49090"/>
                      <a:pt x="20360" y="46233"/>
                      <a:pt x="20360" y="44328"/>
                    </a:cubicBezTo>
                    <a:cubicBezTo>
                      <a:pt x="20360" y="41470"/>
                      <a:pt x="20360" y="39565"/>
                      <a:pt x="19407" y="38613"/>
                    </a:cubicBezTo>
                    <a:cubicBezTo>
                      <a:pt x="17502" y="36708"/>
                      <a:pt x="14645" y="35755"/>
                      <a:pt x="11787" y="35755"/>
                    </a:cubicBezTo>
                    <a:cubicBezTo>
                      <a:pt x="8930" y="36708"/>
                      <a:pt x="5120" y="37660"/>
                      <a:pt x="3215" y="40518"/>
                    </a:cubicBezTo>
                    <a:cubicBezTo>
                      <a:pt x="357" y="43375"/>
                      <a:pt x="-595" y="47185"/>
                      <a:pt x="357" y="51948"/>
                    </a:cubicBezTo>
                    <a:cubicBezTo>
                      <a:pt x="1310" y="56710"/>
                      <a:pt x="4167" y="60520"/>
                      <a:pt x="7977" y="64330"/>
                    </a:cubicBezTo>
                    <a:lnTo>
                      <a:pt x="1310" y="95763"/>
                    </a:lnTo>
                    <a:lnTo>
                      <a:pt x="12740" y="98620"/>
                    </a:lnTo>
                    <a:lnTo>
                      <a:pt x="13692" y="67188"/>
                    </a:lnTo>
                    <a:cubicBezTo>
                      <a:pt x="27027" y="70998"/>
                      <a:pt x="39410" y="71950"/>
                      <a:pt x="50840" y="70045"/>
                    </a:cubicBezTo>
                    <a:cubicBezTo>
                      <a:pt x="62270" y="69093"/>
                      <a:pt x="70842" y="65283"/>
                      <a:pt x="76557" y="58615"/>
                    </a:cubicBezTo>
                    <a:cubicBezTo>
                      <a:pt x="87987" y="46233"/>
                      <a:pt x="93702" y="23373"/>
                      <a:pt x="77510" y="5275"/>
                    </a:cubicBezTo>
                    <a:cubicBezTo>
                      <a:pt x="72747" y="2418"/>
                      <a:pt x="65127" y="-1392"/>
                      <a:pt x="52745" y="513"/>
                    </a:cubicBezTo>
                    <a:close/>
                    <a:moveTo>
                      <a:pt x="70842" y="29088"/>
                    </a:moveTo>
                    <a:cubicBezTo>
                      <a:pt x="69890" y="33850"/>
                      <a:pt x="67985" y="37660"/>
                      <a:pt x="65127" y="41470"/>
                    </a:cubicBezTo>
                    <a:cubicBezTo>
                      <a:pt x="62270" y="44328"/>
                      <a:pt x="59412" y="47185"/>
                      <a:pt x="56555" y="48138"/>
                    </a:cubicBezTo>
                    <a:cubicBezTo>
                      <a:pt x="53697" y="50043"/>
                      <a:pt x="51792" y="50995"/>
                      <a:pt x="49887" y="50995"/>
                    </a:cubicBezTo>
                    <a:cubicBezTo>
                      <a:pt x="47982" y="44328"/>
                      <a:pt x="47982" y="37660"/>
                      <a:pt x="47982" y="32898"/>
                    </a:cubicBezTo>
                    <a:cubicBezTo>
                      <a:pt x="47982" y="27183"/>
                      <a:pt x="49887" y="23373"/>
                      <a:pt x="51792" y="21468"/>
                    </a:cubicBezTo>
                    <a:cubicBezTo>
                      <a:pt x="54650" y="18610"/>
                      <a:pt x="57507" y="16705"/>
                      <a:pt x="60365" y="16705"/>
                    </a:cubicBezTo>
                    <a:cubicBezTo>
                      <a:pt x="63222" y="15753"/>
                      <a:pt x="66080" y="16705"/>
                      <a:pt x="67985" y="18610"/>
                    </a:cubicBezTo>
                    <a:cubicBezTo>
                      <a:pt x="69890" y="21468"/>
                      <a:pt x="70842" y="25278"/>
                      <a:pt x="70842" y="2908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8" name="Google Shape;888;p2"/>
              <p:cNvSpPr/>
              <p:nvPr/>
            </p:nvSpPr>
            <p:spPr>
              <a:xfrm>
                <a:off x="6644397" y="2477452"/>
                <a:ext cx="71922" cy="76930"/>
              </a:xfrm>
              <a:custGeom>
                <a:avLst/>
                <a:gdLst/>
                <a:ahLst/>
                <a:cxnLst/>
                <a:rect l="l" t="t" r="r" b="b"/>
                <a:pathLst>
                  <a:path w="71922" h="76930" extrusionOk="0">
                    <a:moveTo>
                      <a:pt x="47868" y="60008"/>
                    </a:moveTo>
                    <a:cubicBezTo>
                      <a:pt x="41200" y="59055"/>
                      <a:pt x="36438" y="56198"/>
                      <a:pt x="31675" y="50483"/>
                    </a:cubicBezTo>
                    <a:cubicBezTo>
                      <a:pt x="24055" y="40958"/>
                      <a:pt x="17388" y="32385"/>
                      <a:pt x="13578" y="23813"/>
                    </a:cubicBezTo>
                    <a:cubicBezTo>
                      <a:pt x="9768" y="15240"/>
                      <a:pt x="7863" y="7620"/>
                      <a:pt x="7863" y="952"/>
                    </a:cubicBezTo>
                    <a:lnTo>
                      <a:pt x="243" y="0"/>
                    </a:lnTo>
                    <a:cubicBezTo>
                      <a:pt x="-710" y="10477"/>
                      <a:pt x="1195" y="20955"/>
                      <a:pt x="5005" y="32385"/>
                    </a:cubicBezTo>
                    <a:cubicBezTo>
                      <a:pt x="8815" y="43815"/>
                      <a:pt x="15483" y="54293"/>
                      <a:pt x="23103" y="63818"/>
                    </a:cubicBezTo>
                    <a:cubicBezTo>
                      <a:pt x="28818" y="70485"/>
                      <a:pt x="36438" y="75248"/>
                      <a:pt x="44058" y="76200"/>
                    </a:cubicBezTo>
                    <a:cubicBezTo>
                      <a:pt x="51678" y="78105"/>
                      <a:pt x="58345" y="76200"/>
                      <a:pt x="64060" y="71438"/>
                    </a:cubicBezTo>
                    <a:cubicBezTo>
                      <a:pt x="68823" y="67627"/>
                      <a:pt x="71680" y="60960"/>
                      <a:pt x="71680" y="52388"/>
                    </a:cubicBezTo>
                    <a:cubicBezTo>
                      <a:pt x="72633" y="43815"/>
                      <a:pt x="70728" y="37148"/>
                      <a:pt x="66918" y="32385"/>
                    </a:cubicBezTo>
                    <a:cubicBezTo>
                      <a:pt x="65013" y="29527"/>
                      <a:pt x="62155" y="27623"/>
                      <a:pt x="58345" y="26670"/>
                    </a:cubicBezTo>
                    <a:cubicBezTo>
                      <a:pt x="54535" y="24765"/>
                      <a:pt x="50725" y="23813"/>
                      <a:pt x="45963" y="23813"/>
                    </a:cubicBezTo>
                    <a:lnTo>
                      <a:pt x="45010" y="41910"/>
                    </a:lnTo>
                    <a:cubicBezTo>
                      <a:pt x="48820" y="41910"/>
                      <a:pt x="51678" y="41910"/>
                      <a:pt x="55488" y="42863"/>
                    </a:cubicBezTo>
                    <a:cubicBezTo>
                      <a:pt x="59298" y="43815"/>
                      <a:pt x="61203" y="44768"/>
                      <a:pt x="63108" y="46673"/>
                    </a:cubicBezTo>
                    <a:cubicBezTo>
                      <a:pt x="65013" y="48577"/>
                      <a:pt x="65013" y="49530"/>
                      <a:pt x="65013" y="51435"/>
                    </a:cubicBezTo>
                    <a:cubicBezTo>
                      <a:pt x="65013" y="53340"/>
                      <a:pt x="65013" y="55245"/>
                      <a:pt x="63108" y="56198"/>
                    </a:cubicBezTo>
                    <a:cubicBezTo>
                      <a:pt x="59298" y="60008"/>
                      <a:pt x="54535" y="60960"/>
                      <a:pt x="47868" y="6000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9" name="Google Shape;889;p2"/>
              <p:cNvSpPr/>
              <p:nvPr/>
            </p:nvSpPr>
            <p:spPr>
              <a:xfrm>
                <a:off x="5945504" y="2138362"/>
                <a:ext cx="782002" cy="306704"/>
              </a:xfrm>
              <a:custGeom>
                <a:avLst/>
                <a:gdLst/>
                <a:ahLst/>
                <a:cxnLst/>
                <a:rect l="l" t="t" r="r" b="b"/>
                <a:pathLst>
                  <a:path w="782002" h="306704" extrusionOk="0">
                    <a:moveTo>
                      <a:pt x="26670" y="97155"/>
                    </a:moveTo>
                    <a:cubicBezTo>
                      <a:pt x="37148" y="103823"/>
                      <a:pt x="46673" y="107632"/>
                      <a:pt x="56198" y="106680"/>
                    </a:cubicBezTo>
                    <a:cubicBezTo>
                      <a:pt x="62865" y="105727"/>
                      <a:pt x="68580" y="102870"/>
                      <a:pt x="73342" y="97155"/>
                    </a:cubicBezTo>
                    <a:cubicBezTo>
                      <a:pt x="78105" y="91440"/>
                      <a:pt x="80010" y="84773"/>
                      <a:pt x="79058" y="77152"/>
                    </a:cubicBezTo>
                    <a:cubicBezTo>
                      <a:pt x="79058" y="74295"/>
                      <a:pt x="78105" y="71438"/>
                      <a:pt x="77153" y="68580"/>
                    </a:cubicBezTo>
                    <a:cubicBezTo>
                      <a:pt x="76200" y="65723"/>
                      <a:pt x="74295" y="63818"/>
                      <a:pt x="72390" y="60960"/>
                    </a:cubicBezTo>
                    <a:cubicBezTo>
                      <a:pt x="77153" y="63818"/>
                      <a:pt x="80963" y="65723"/>
                      <a:pt x="84773" y="67627"/>
                    </a:cubicBezTo>
                    <a:cubicBezTo>
                      <a:pt x="88583" y="69532"/>
                      <a:pt x="92392" y="69532"/>
                      <a:pt x="96203" y="69532"/>
                    </a:cubicBezTo>
                    <a:cubicBezTo>
                      <a:pt x="100013" y="68580"/>
                      <a:pt x="102870" y="67627"/>
                      <a:pt x="104775" y="66675"/>
                    </a:cubicBezTo>
                    <a:lnTo>
                      <a:pt x="107633" y="98107"/>
                    </a:lnTo>
                    <a:lnTo>
                      <a:pt x="128588" y="107632"/>
                    </a:lnTo>
                    <a:lnTo>
                      <a:pt x="120015" y="15240"/>
                    </a:lnTo>
                    <a:cubicBezTo>
                      <a:pt x="132398" y="14288"/>
                      <a:pt x="143828" y="14288"/>
                      <a:pt x="156210" y="14288"/>
                    </a:cubicBezTo>
                    <a:cubicBezTo>
                      <a:pt x="158115" y="14288"/>
                      <a:pt x="160020" y="14288"/>
                      <a:pt x="161925" y="14288"/>
                    </a:cubicBezTo>
                    <a:lnTo>
                      <a:pt x="160020" y="51435"/>
                    </a:lnTo>
                    <a:lnTo>
                      <a:pt x="153353" y="51435"/>
                    </a:lnTo>
                    <a:cubicBezTo>
                      <a:pt x="151448" y="51435"/>
                      <a:pt x="150495" y="51435"/>
                      <a:pt x="149542" y="53340"/>
                    </a:cubicBezTo>
                    <a:cubicBezTo>
                      <a:pt x="148590" y="54293"/>
                      <a:pt x="147638" y="55245"/>
                      <a:pt x="147638" y="57150"/>
                    </a:cubicBezTo>
                    <a:cubicBezTo>
                      <a:pt x="147638" y="60960"/>
                      <a:pt x="151448" y="66675"/>
                      <a:pt x="158115" y="74295"/>
                    </a:cubicBezTo>
                    <a:cubicBezTo>
                      <a:pt x="165735" y="81915"/>
                      <a:pt x="170498" y="86677"/>
                      <a:pt x="174308" y="86677"/>
                    </a:cubicBezTo>
                    <a:cubicBezTo>
                      <a:pt x="175260" y="86677"/>
                      <a:pt x="176213" y="85725"/>
                      <a:pt x="177165" y="84773"/>
                    </a:cubicBezTo>
                    <a:cubicBezTo>
                      <a:pt x="178117" y="82868"/>
                      <a:pt x="179070" y="81915"/>
                      <a:pt x="179070" y="80010"/>
                    </a:cubicBezTo>
                    <a:lnTo>
                      <a:pt x="179070" y="71438"/>
                    </a:lnTo>
                    <a:lnTo>
                      <a:pt x="212408" y="73343"/>
                    </a:lnTo>
                    <a:lnTo>
                      <a:pt x="211455" y="98107"/>
                    </a:lnTo>
                    <a:lnTo>
                      <a:pt x="231458" y="112395"/>
                    </a:lnTo>
                    <a:lnTo>
                      <a:pt x="236220" y="19050"/>
                    </a:lnTo>
                    <a:cubicBezTo>
                      <a:pt x="264795" y="21907"/>
                      <a:pt x="292417" y="25718"/>
                      <a:pt x="320040" y="30480"/>
                    </a:cubicBezTo>
                    <a:lnTo>
                      <a:pt x="317183" y="45720"/>
                    </a:lnTo>
                    <a:lnTo>
                      <a:pt x="288608" y="40957"/>
                    </a:lnTo>
                    <a:cubicBezTo>
                      <a:pt x="281940" y="40005"/>
                      <a:pt x="275273" y="40957"/>
                      <a:pt x="269558" y="44768"/>
                    </a:cubicBezTo>
                    <a:cubicBezTo>
                      <a:pt x="263842" y="48577"/>
                      <a:pt x="260985" y="53340"/>
                      <a:pt x="260033" y="59055"/>
                    </a:cubicBezTo>
                    <a:cubicBezTo>
                      <a:pt x="258128" y="67627"/>
                      <a:pt x="259080" y="77152"/>
                      <a:pt x="262890" y="87630"/>
                    </a:cubicBezTo>
                    <a:cubicBezTo>
                      <a:pt x="265748" y="98107"/>
                      <a:pt x="271463" y="108585"/>
                      <a:pt x="278130" y="119063"/>
                    </a:cubicBezTo>
                    <a:lnTo>
                      <a:pt x="285750" y="116205"/>
                    </a:lnTo>
                    <a:cubicBezTo>
                      <a:pt x="280988" y="109538"/>
                      <a:pt x="277178" y="102870"/>
                      <a:pt x="275273" y="96202"/>
                    </a:cubicBezTo>
                    <a:cubicBezTo>
                      <a:pt x="273367" y="88582"/>
                      <a:pt x="273367" y="81915"/>
                      <a:pt x="274320" y="75248"/>
                    </a:cubicBezTo>
                    <a:cubicBezTo>
                      <a:pt x="275273" y="70485"/>
                      <a:pt x="277178" y="66675"/>
                      <a:pt x="281940" y="63818"/>
                    </a:cubicBezTo>
                    <a:cubicBezTo>
                      <a:pt x="285750" y="60960"/>
                      <a:pt x="290513" y="60007"/>
                      <a:pt x="295275" y="60960"/>
                    </a:cubicBezTo>
                    <a:lnTo>
                      <a:pt x="315278" y="64770"/>
                    </a:lnTo>
                    <a:lnTo>
                      <a:pt x="307658" y="111443"/>
                    </a:lnTo>
                    <a:lnTo>
                      <a:pt x="325755" y="128588"/>
                    </a:lnTo>
                    <a:lnTo>
                      <a:pt x="340995" y="36195"/>
                    </a:lnTo>
                    <a:cubicBezTo>
                      <a:pt x="393383" y="46673"/>
                      <a:pt x="444817" y="61913"/>
                      <a:pt x="494348" y="81915"/>
                    </a:cubicBezTo>
                    <a:lnTo>
                      <a:pt x="483870" y="109538"/>
                    </a:lnTo>
                    <a:cubicBezTo>
                      <a:pt x="481013" y="101918"/>
                      <a:pt x="477203" y="95250"/>
                      <a:pt x="472440" y="89535"/>
                    </a:cubicBezTo>
                    <a:cubicBezTo>
                      <a:pt x="467678" y="83820"/>
                      <a:pt x="461963" y="80010"/>
                      <a:pt x="457200" y="78105"/>
                    </a:cubicBezTo>
                    <a:cubicBezTo>
                      <a:pt x="448628" y="75248"/>
                      <a:pt x="441008" y="74295"/>
                      <a:pt x="433388" y="77152"/>
                    </a:cubicBezTo>
                    <a:cubicBezTo>
                      <a:pt x="425767" y="80010"/>
                      <a:pt x="421005" y="84773"/>
                      <a:pt x="418148" y="91440"/>
                    </a:cubicBezTo>
                    <a:cubicBezTo>
                      <a:pt x="415290" y="100013"/>
                      <a:pt x="416242" y="109538"/>
                      <a:pt x="421958" y="120968"/>
                    </a:cubicBezTo>
                    <a:cubicBezTo>
                      <a:pt x="427673" y="132398"/>
                      <a:pt x="434340" y="140018"/>
                      <a:pt x="441960" y="142875"/>
                    </a:cubicBezTo>
                    <a:cubicBezTo>
                      <a:pt x="446723" y="144780"/>
                      <a:pt x="451485" y="144780"/>
                      <a:pt x="456248" y="144780"/>
                    </a:cubicBezTo>
                    <a:cubicBezTo>
                      <a:pt x="461010" y="144780"/>
                      <a:pt x="466725" y="142875"/>
                      <a:pt x="471488" y="140970"/>
                    </a:cubicBezTo>
                    <a:lnTo>
                      <a:pt x="464820" y="158115"/>
                    </a:lnTo>
                    <a:lnTo>
                      <a:pt x="479108" y="178118"/>
                    </a:lnTo>
                    <a:lnTo>
                      <a:pt x="511492" y="90488"/>
                    </a:lnTo>
                    <a:cubicBezTo>
                      <a:pt x="523875" y="96202"/>
                      <a:pt x="537210" y="101918"/>
                      <a:pt x="549593" y="107632"/>
                    </a:cubicBezTo>
                    <a:lnTo>
                      <a:pt x="532448" y="140970"/>
                    </a:lnTo>
                    <a:lnTo>
                      <a:pt x="526733" y="138113"/>
                    </a:lnTo>
                    <a:cubicBezTo>
                      <a:pt x="524828" y="137160"/>
                      <a:pt x="523875" y="137160"/>
                      <a:pt x="522923" y="138113"/>
                    </a:cubicBezTo>
                    <a:cubicBezTo>
                      <a:pt x="521017" y="138113"/>
                      <a:pt x="520065" y="139065"/>
                      <a:pt x="519113" y="140970"/>
                    </a:cubicBezTo>
                    <a:cubicBezTo>
                      <a:pt x="517208" y="143827"/>
                      <a:pt x="518160" y="150495"/>
                      <a:pt x="521970" y="160973"/>
                    </a:cubicBezTo>
                    <a:cubicBezTo>
                      <a:pt x="524828" y="171450"/>
                      <a:pt x="528638" y="177165"/>
                      <a:pt x="531495" y="179070"/>
                    </a:cubicBezTo>
                    <a:cubicBezTo>
                      <a:pt x="532448" y="180023"/>
                      <a:pt x="533400" y="180023"/>
                      <a:pt x="535305" y="179070"/>
                    </a:cubicBezTo>
                    <a:cubicBezTo>
                      <a:pt x="537210" y="178118"/>
                      <a:pt x="538163" y="177165"/>
                      <a:pt x="539115" y="175260"/>
                    </a:cubicBezTo>
                    <a:lnTo>
                      <a:pt x="542925" y="167640"/>
                    </a:lnTo>
                    <a:lnTo>
                      <a:pt x="572453" y="183833"/>
                    </a:lnTo>
                    <a:lnTo>
                      <a:pt x="561023" y="205740"/>
                    </a:lnTo>
                    <a:lnTo>
                      <a:pt x="572453" y="226695"/>
                    </a:lnTo>
                    <a:lnTo>
                      <a:pt x="616268" y="143827"/>
                    </a:lnTo>
                    <a:cubicBezTo>
                      <a:pt x="626745" y="150495"/>
                      <a:pt x="638175" y="156210"/>
                      <a:pt x="648653" y="162877"/>
                    </a:cubicBezTo>
                    <a:lnTo>
                      <a:pt x="604838" y="230505"/>
                    </a:lnTo>
                    <a:lnTo>
                      <a:pt x="614363" y="253365"/>
                    </a:lnTo>
                    <a:lnTo>
                      <a:pt x="665798" y="174308"/>
                    </a:lnTo>
                    <a:cubicBezTo>
                      <a:pt x="687705" y="189548"/>
                      <a:pt x="709613" y="204788"/>
                      <a:pt x="729615" y="221933"/>
                    </a:cubicBezTo>
                    <a:lnTo>
                      <a:pt x="711518" y="244793"/>
                    </a:lnTo>
                    <a:lnTo>
                      <a:pt x="676275" y="217170"/>
                    </a:lnTo>
                    <a:cubicBezTo>
                      <a:pt x="674370" y="215265"/>
                      <a:pt x="672465" y="215265"/>
                      <a:pt x="669608" y="215265"/>
                    </a:cubicBezTo>
                    <a:cubicBezTo>
                      <a:pt x="666750" y="215265"/>
                      <a:pt x="664845" y="216218"/>
                      <a:pt x="663893" y="218123"/>
                    </a:cubicBezTo>
                    <a:cubicBezTo>
                      <a:pt x="660083" y="222885"/>
                      <a:pt x="658178" y="228600"/>
                      <a:pt x="658178" y="236220"/>
                    </a:cubicBezTo>
                    <a:cubicBezTo>
                      <a:pt x="658178" y="243840"/>
                      <a:pt x="660083" y="249555"/>
                      <a:pt x="662940" y="251460"/>
                    </a:cubicBezTo>
                    <a:cubicBezTo>
                      <a:pt x="663893" y="252413"/>
                      <a:pt x="664845" y="252413"/>
                      <a:pt x="665798" y="252413"/>
                    </a:cubicBezTo>
                    <a:cubicBezTo>
                      <a:pt x="666750" y="252413"/>
                      <a:pt x="667703" y="252413"/>
                      <a:pt x="668655" y="250508"/>
                    </a:cubicBezTo>
                    <a:lnTo>
                      <a:pt x="673418" y="243840"/>
                    </a:lnTo>
                    <a:cubicBezTo>
                      <a:pt x="674370" y="242888"/>
                      <a:pt x="675323" y="241935"/>
                      <a:pt x="677228" y="241935"/>
                    </a:cubicBezTo>
                    <a:cubicBezTo>
                      <a:pt x="678180" y="240983"/>
                      <a:pt x="680085" y="241935"/>
                      <a:pt x="681038" y="241935"/>
                    </a:cubicBezTo>
                    <a:lnTo>
                      <a:pt x="700088" y="257175"/>
                    </a:lnTo>
                    <a:lnTo>
                      <a:pt x="678180" y="285750"/>
                    </a:lnTo>
                    <a:lnTo>
                      <a:pt x="686753" y="306705"/>
                    </a:lnTo>
                    <a:lnTo>
                      <a:pt x="743903" y="233363"/>
                    </a:lnTo>
                    <a:cubicBezTo>
                      <a:pt x="752475" y="240030"/>
                      <a:pt x="761048" y="247650"/>
                      <a:pt x="768668" y="255270"/>
                    </a:cubicBezTo>
                    <a:lnTo>
                      <a:pt x="782003" y="240983"/>
                    </a:lnTo>
                    <a:cubicBezTo>
                      <a:pt x="616268" y="91440"/>
                      <a:pt x="396240" y="0"/>
                      <a:pt x="155258" y="0"/>
                    </a:cubicBezTo>
                    <a:cubicBezTo>
                      <a:pt x="127635" y="0"/>
                      <a:pt x="100013" y="952"/>
                      <a:pt x="72390" y="3810"/>
                    </a:cubicBezTo>
                    <a:lnTo>
                      <a:pt x="84773" y="22860"/>
                    </a:lnTo>
                    <a:cubicBezTo>
                      <a:pt x="89535" y="22860"/>
                      <a:pt x="93345" y="21907"/>
                      <a:pt x="98108" y="21907"/>
                    </a:cubicBezTo>
                    <a:lnTo>
                      <a:pt x="100965" y="48577"/>
                    </a:lnTo>
                    <a:cubicBezTo>
                      <a:pt x="99060" y="51435"/>
                      <a:pt x="97155" y="53340"/>
                      <a:pt x="94298" y="55245"/>
                    </a:cubicBezTo>
                    <a:cubicBezTo>
                      <a:pt x="91440" y="57150"/>
                      <a:pt x="88583" y="58102"/>
                      <a:pt x="85725" y="58102"/>
                    </a:cubicBezTo>
                    <a:cubicBezTo>
                      <a:pt x="80010" y="59055"/>
                      <a:pt x="75248" y="59055"/>
                      <a:pt x="72390" y="58102"/>
                    </a:cubicBezTo>
                    <a:cubicBezTo>
                      <a:pt x="68580" y="58102"/>
                      <a:pt x="65723" y="57150"/>
                      <a:pt x="64770" y="56198"/>
                    </a:cubicBezTo>
                    <a:cubicBezTo>
                      <a:pt x="67628" y="53340"/>
                      <a:pt x="69533" y="50482"/>
                      <a:pt x="71438" y="46673"/>
                    </a:cubicBezTo>
                    <a:cubicBezTo>
                      <a:pt x="73342" y="42863"/>
                      <a:pt x="73342" y="39052"/>
                      <a:pt x="73342" y="36195"/>
                    </a:cubicBezTo>
                    <a:cubicBezTo>
                      <a:pt x="72390" y="28575"/>
                      <a:pt x="67628" y="22860"/>
                      <a:pt x="59055" y="16193"/>
                    </a:cubicBezTo>
                    <a:cubicBezTo>
                      <a:pt x="50483" y="10477"/>
                      <a:pt x="40958" y="7620"/>
                      <a:pt x="32385" y="8573"/>
                    </a:cubicBezTo>
                    <a:cubicBezTo>
                      <a:pt x="27623" y="8573"/>
                      <a:pt x="23813" y="10477"/>
                      <a:pt x="19050" y="13335"/>
                    </a:cubicBezTo>
                    <a:cubicBezTo>
                      <a:pt x="14288" y="15240"/>
                      <a:pt x="10478" y="19050"/>
                      <a:pt x="6667" y="22860"/>
                    </a:cubicBezTo>
                    <a:lnTo>
                      <a:pt x="18098" y="36195"/>
                    </a:lnTo>
                    <a:cubicBezTo>
                      <a:pt x="21908" y="32385"/>
                      <a:pt x="26670" y="28575"/>
                      <a:pt x="31433" y="25718"/>
                    </a:cubicBezTo>
                    <a:cubicBezTo>
                      <a:pt x="36195" y="22860"/>
                      <a:pt x="40958" y="21907"/>
                      <a:pt x="44767" y="20955"/>
                    </a:cubicBezTo>
                    <a:cubicBezTo>
                      <a:pt x="48578" y="20955"/>
                      <a:pt x="51435" y="20955"/>
                      <a:pt x="54292" y="22860"/>
                    </a:cubicBezTo>
                    <a:cubicBezTo>
                      <a:pt x="57150" y="24765"/>
                      <a:pt x="59055" y="27623"/>
                      <a:pt x="59055" y="30480"/>
                    </a:cubicBezTo>
                    <a:cubicBezTo>
                      <a:pt x="59055" y="35243"/>
                      <a:pt x="59055" y="40005"/>
                      <a:pt x="57150" y="43815"/>
                    </a:cubicBezTo>
                    <a:cubicBezTo>
                      <a:pt x="56198" y="47625"/>
                      <a:pt x="53340" y="49530"/>
                      <a:pt x="48578" y="50482"/>
                    </a:cubicBezTo>
                    <a:cubicBezTo>
                      <a:pt x="45720" y="49530"/>
                      <a:pt x="42863" y="50482"/>
                      <a:pt x="39053" y="50482"/>
                    </a:cubicBezTo>
                    <a:cubicBezTo>
                      <a:pt x="35242" y="51435"/>
                      <a:pt x="31433" y="53340"/>
                      <a:pt x="27623" y="55245"/>
                    </a:cubicBezTo>
                    <a:lnTo>
                      <a:pt x="37148" y="71438"/>
                    </a:lnTo>
                    <a:cubicBezTo>
                      <a:pt x="44767" y="69532"/>
                      <a:pt x="51435" y="66675"/>
                      <a:pt x="59055" y="60960"/>
                    </a:cubicBezTo>
                    <a:cubicBezTo>
                      <a:pt x="60960" y="61913"/>
                      <a:pt x="61913" y="63818"/>
                      <a:pt x="62865" y="65723"/>
                    </a:cubicBezTo>
                    <a:cubicBezTo>
                      <a:pt x="63817" y="66675"/>
                      <a:pt x="64770" y="69532"/>
                      <a:pt x="64770" y="71438"/>
                    </a:cubicBezTo>
                    <a:cubicBezTo>
                      <a:pt x="65723" y="77152"/>
                      <a:pt x="63817" y="81915"/>
                      <a:pt x="60960" y="86677"/>
                    </a:cubicBezTo>
                    <a:cubicBezTo>
                      <a:pt x="57150" y="91440"/>
                      <a:pt x="52388" y="93345"/>
                      <a:pt x="46673" y="94298"/>
                    </a:cubicBezTo>
                    <a:cubicBezTo>
                      <a:pt x="40005" y="95250"/>
                      <a:pt x="32385" y="93345"/>
                      <a:pt x="25717" y="88582"/>
                    </a:cubicBezTo>
                    <a:cubicBezTo>
                      <a:pt x="18098" y="83820"/>
                      <a:pt x="12383" y="77152"/>
                      <a:pt x="6667" y="68580"/>
                    </a:cubicBezTo>
                    <a:lnTo>
                      <a:pt x="0" y="73343"/>
                    </a:lnTo>
                    <a:cubicBezTo>
                      <a:pt x="7620" y="80010"/>
                      <a:pt x="16192" y="89535"/>
                      <a:pt x="26670" y="97155"/>
                    </a:cubicBezTo>
                    <a:close/>
                    <a:moveTo>
                      <a:pt x="457200" y="121920"/>
                    </a:moveTo>
                    <a:cubicBezTo>
                      <a:pt x="449580" y="122873"/>
                      <a:pt x="443865" y="121920"/>
                      <a:pt x="438150" y="120015"/>
                    </a:cubicBezTo>
                    <a:cubicBezTo>
                      <a:pt x="434340" y="118110"/>
                      <a:pt x="431483" y="116205"/>
                      <a:pt x="428625" y="112395"/>
                    </a:cubicBezTo>
                    <a:cubicBezTo>
                      <a:pt x="426720" y="108585"/>
                      <a:pt x="426720" y="105727"/>
                      <a:pt x="427673" y="102870"/>
                    </a:cubicBezTo>
                    <a:cubicBezTo>
                      <a:pt x="429578" y="98107"/>
                      <a:pt x="433388" y="95250"/>
                      <a:pt x="441008" y="93345"/>
                    </a:cubicBezTo>
                    <a:cubicBezTo>
                      <a:pt x="448628" y="91440"/>
                      <a:pt x="456248" y="92393"/>
                      <a:pt x="462915" y="94298"/>
                    </a:cubicBezTo>
                    <a:cubicBezTo>
                      <a:pt x="466725" y="95250"/>
                      <a:pt x="469583" y="98107"/>
                      <a:pt x="472440" y="101918"/>
                    </a:cubicBezTo>
                    <a:cubicBezTo>
                      <a:pt x="475298" y="105727"/>
                      <a:pt x="478155" y="110490"/>
                      <a:pt x="480060" y="115252"/>
                    </a:cubicBezTo>
                    <a:cubicBezTo>
                      <a:pt x="472440" y="118110"/>
                      <a:pt x="464820" y="120968"/>
                      <a:pt x="457200" y="121920"/>
                    </a:cubicBezTo>
                    <a:close/>
                    <a:moveTo>
                      <a:pt x="567690" y="110490"/>
                    </a:moveTo>
                    <a:cubicBezTo>
                      <a:pt x="578168" y="115252"/>
                      <a:pt x="587693" y="120968"/>
                      <a:pt x="597218" y="126682"/>
                    </a:cubicBezTo>
                    <a:lnTo>
                      <a:pt x="579120" y="160020"/>
                    </a:lnTo>
                    <a:lnTo>
                      <a:pt x="549593" y="143827"/>
                    </a:lnTo>
                    <a:lnTo>
                      <a:pt x="567690" y="110490"/>
                    </a:lnTo>
                    <a:close/>
                    <a:moveTo>
                      <a:pt x="181928" y="13335"/>
                    </a:moveTo>
                    <a:cubicBezTo>
                      <a:pt x="193358" y="13335"/>
                      <a:pt x="204788" y="14288"/>
                      <a:pt x="215265" y="15240"/>
                    </a:cubicBezTo>
                    <a:lnTo>
                      <a:pt x="213360" y="53340"/>
                    </a:lnTo>
                    <a:lnTo>
                      <a:pt x="180023" y="51435"/>
                    </a:lnTo>
                    <a:lnTo>
                      <a:pt x="181928" y="13335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0" name="Google Shape;890;p2"/>
              <p:cNvSpPr/>
              <p:nvPr/>
            </p:nvSpPr>
            <p:spPr>
              <a:xfrm>
                <a:off x="6714172" y="2412682"/>
                <a:ext cx="92392" cy="111442"/>
              </a:xfrm>
              <a:custGeom>
                <a:avLst/>
                <a:gdLst/>
                <a:ahLst/>
                <a:cxnLst/>
                <a:rect l="l" t="t" r="r" b="b"/>
                <a:pathLst>
                  <a:path w="92392" h="111442" extrusionOk="0">
                    <a:moveTo>
                      <a:pt x="0" y="89535"/>
                    </a:moveTo>
                    <a:lnTo>
                      <a:pt x="6668" y="111442"/>
                    </a:lnTo>
                    <a:lnTo>
                      <a:pt x="72390" y="46672"/>
                    </a:lnTo>
                    <a:cubicBezTo>
                      <a:pt x="77153" y="52388"/>
                      <a:pt x="81915" y="58102"/>
                      <a:pt x="86678" y="62865"/>
                    </a:cubicBezTo>
                    <a:lnTo>
                      <a:pt x="92393" y="39052"/>
                    </a:lnTo>
                    <a:cubicBezTo>
                      <a:pt x="80963" y="25717"/>
                      <a:pt x="68580" y="12382"/>
                      <a:pt x="56198" y="0"/>
                    </a:cubicBezTo>
                    <a:lnTo>
                      <a:pt x="41910" y="14288"/>
                    </a:lnTo>
                    <a:cubicBezTo>
                      <a:pt x="47625" y="20002"/>
                      <a:pt x="52388" y="25717"/>
                      <a:pt x="58103" y="31432"/>
                    </a:cubicBezTo>
                    <a:lnTo>
                      <a:pt x="0" y="89535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1" name="Google Shape;891;p2"/>
              <p:cNvSpPr/>
              <p:nvPr/>
            </p:nvSpPr>
            <p:spPr>
              <a:xfrm>
                <a:off x="6755130" y="2518410"/>
                <a:ext cx="25717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25717" extrusionOk="0">
                    <a:moveTo>
                      <a:pt x="0" y="0"/>
                    </a:moveTo>
                    <a:lnTo>
                      <a:pt x="25717" y="0"/>
                    </a:lnTo>
                    <a:lnTo>
                      <a:pt x="25717" y="25717"/>
                    </a:lnTo>
                    <a:lnTo>
                      <a:pt x="0" y="2571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2" name="Google Shape;892;p2"/>
              <p:cNvSpPr/>
              <p:nvPr/>
            </p:nvSpPr>
            <p:spPr>
              <a:xfrm>
                <a:off x="6782752" y="2489835"/>
                <a:ext cx="25717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25717" extrusionOk="0">
                    <a:moveTo>
                      <a:pt x="0" y="0"/>
                    </a:moveTo>
                    <a:lnTo>
                      <a:pt x="25718" y="0"/>
                    </a:lnTo>
                    <a:lnTo>
                      <a:pt x="25718" y="25717"/>
                    </a:lnTo>
                    <a:lnTo>
                      <a:pt x="0" y="2571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893" name="Google Shape;893;p2"/>
              <p:cNvGrpSpPr/>
              <p:nvPr/>
            </p:nvGrpSpPr>
            <p:grpSpPr>
              <a:xfrm>
                <a:off x="4819650" y="4612005"/>
                <a:ext cx="2558414" cy="385762"/>
                <a:chOff x="4819650" y="4612005"/>
                <a:chExt cx="2558414" cy="385762"/>
              </a:xfrm>
            </p:grpSpPr>
            <p:sp>
              <p:nvSpPr>
                <p:cNvPr id="894" name="Google Shape;894;p2"/>
                <p:cNvSpPr/>
                <p:nvPr/>
              </p:nvSpPr>
              <p:spPr>
                <a:xfrm>
                  <a:off x="4819650" y="4699634"/>
                  <a:ext cx="1013460" cy="262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3460" h="262890" extrusionOk="0">
                      <a:moveTo>
                        <a:pt x="942975" y="182880"/>
                      </a:moveTo>
                      <a:lnTo>
                        <a:pt x="978218" y="201930"/>
                      </a:lnTo>
                      <a:lnTo>
                        <a:pt x="978218" y="38100"/>
                      </a:lnTo>
                      <a:lnTo>
                        <a:pt x="1013460" y="38100"/>
                      </a:lnTo>
                      <a:lnTo>
                        <a:pt x="996315" y="6668"/>
                      </a:lnTo>
                      <a:lnTo>
                        <a:pt x="827723" y="6668"/>
                      </a:lnTo>
                      <a:lnTo>
                        <a:pt x="819150" y="6668"/>
                      </a:lnTo>
                      <a:lnTo>
                        <a:pt x="731520" y="6668"/>
                      </a:lnTo>
                      <a:lnTo>
                        <a:pt x="723900" y="6668"/>
                      </a:lnTo>
                      <a:lnTo>
                        <a:pt x="537210" y="6668"/>
                      </a:lnTo>
                      <a:lnTo>
                        <a:pt x="529590" y="6668"/>
                      </a:lnTo>
                      <a:lnTo>
                        <a:pt x="441960" y="6668"/>
                      </a:lnTo>
                      <a:lnTo>
                        <a:pt x="434340" y="6668"/>
                      </a:lnTo>
                      <a:lnTo>
                        <a:pt x="202883" y="6668"/>
                      </a:lnTo>
                      <a:lnTo>
                        <a:pt x="195263" y="6668"/>
                      </a:lnTo>
                      <a:lnTo>
                        <a:pt x="122873" y="6668"/>
                      </a:lnTo>
                      <a:lnTo>
                        <a:pt x="141923" y="38100"/>
                      </a:lnTo>
                      <a:lnTo>
                        <a:pt x="149543" y="38100"/>
                      </a:lnTo>
                      <a:lnTo>
                        <a:pt x="149543" y="110490"/>
                      </a:lnTo>
                      <a:lnTo>
                        <a:pt x="110490" y="93345"/>
                      </a:lnTo>
                      <a:cubicBezTo>
                        <a:pt x="114300" y="89535"/>
                        <a:pt x="117157" y="84772"/>
                        <a:pt x="119063" y="79058"/>
                      </a:cubicBezTo>
                      <a:cubicBezTo>
                        <a:pt x="120968" y="73343"/>
                        <a:pt x="121920" y="67628"/>
                        <a:pt x="121920" y="61913"/>
                      </a:cubicBezTo>
                      <a:cubicBezTo>
                        <a:pt x="121920" y="48578"/>
                        <a:pt x="115253" y="34290"/>
                        <a:pt x="102870" y="20955"/>
                      </a:cubicBezTo>
                      <a:cubicBezTo>
                        <a:pt x="89535" y="6668"/>
                        <a:pt x="76200" y="0"/>
                        <a:pt x="63818" y="0"/>
                      </a:cubicBezTo>
                      <a:cubicBezTo>
                        <a:pt x="51435" y="0"/>
                        <a:pt x="40958" y="3810"/>
                        <a:pt x="31433" y="11430"/>
                      </a:cubicBezTo>
                      <a:cubicBezTo>
                        <a:pt x="22860" y="19050"/>
                        <a:pt x="19050" y="28575"/>
                        <a:pt x="19050" y="39053"/>
                      </a:cubicBezTo>
                      <a:cubicBezTo>
                        <a:pt x="19050" y="47625"/>
                        <a:pt x="22860" y="57150"/>
                        <a:pt x="31433" y="66675"/>
                      </a:cubicBezTo>
                      <a:cubicBezTo>
                        <a:pt x="39053" y="75247"/>
                        <a:pt x="50482" y="82868"/>
                        <a:pt x="63818" y="90488"/>
                      </a:cubicBezTo>
                      <a:cubicBezTo>
                        <a:pt x="51435" y="99060"/>
                        <a:pt x="29528" y="110490"/>
                        <a:pt x="0" y="123825"/>
                      </a:cubicBezTo>
                      <a:lnTo>
                        <a:pt x="27622" y="147638"/>
                      </a:lnTo>
                      <a:cubicBezTo>
                        <a:pt x="60960" y="131445"/>
                        <a:pt x="84773" y="117158"/>
                        <a:pt x="100013" y="104775"/>
                      </a:cubicBezTo>
                      <a:lnTo>
                        <a:pt x="131445" y="120015"/>
                      </a:lnTo>
                      <a:lnTo>
                        <a:pt x="40005" y="176213"/>
                      </a:lnTo>
                      <a:lnTo>
                        <a:pt x="65723" y="197168"/>
                      </a:lnTo>
                      <a:lnTo>
                        <a:pt x="151448" y="139065"/>
                      </a:lnTo>
                      <a:lnTo>
                        <a:pt x="151448" y="183833"/>
                      </a:lnTo>
                      <a:lnTo>
                        <a:pt x="186690" y="202883"/>
                      </a:lnTo>
                      <a:lnTo>
                        <a:pt x="186690" y="39053"/>
                      </a:lnTo>
                      <a:lnTo>
                        <a:pt x="214313" y="39053"/>
                      </a:lnTo>
                      <a:lnTo>
                        <a:pt x="221933" y="39053"/>
                      </a:lnTo>
                      <a:lnTo>
                        <a:pt x="395288" y="39053"/>
                      </a:lnTo>
                      <a:lnTo>
                        <a:pt x="395288" y="66675"/>
                      </a:lnTo>
                      <a:lnTo>
                        <a:pt x="354330" y="66675"/>
                      </a:lnTo>
                      <a:cubicBezTo>
                        <a:pt x="340043" y="66675"/>
                        <a:pt x="327660" y="71438"/>
                        <a:pt x="318135" y="81915"/>
                      </a:cubicBezTo>
                      <a:cubicBezTo>
                        <a:pt x="308610" y="92393"/>
                        <a:pt x="302895" y="103822"/>
                        <a:pt x="302895" y="118110"/>
                      </a:cubicBezTo>
                      <a:cubicBezTo>
                        <a:pt x="302895" y="134303"/>
                        <a:pt x="311468" y="152400"/>
                        <a:pt x="329565" y="171450"/>
                      </a:cubicBezTo>
                      <a:cubicBezTo>
                        <a:pt x="347663" y="190500"/>
                        <a:pt x="364808" y="199072"/>
                        <a:pt x="381000" y="199072"/>
                      </a:cubicBezTo>
                      <a:cubicBezTo>
                        <a:pt x="381953" y="199072"/>
                        <a:pt x="383858" y="199072"/>
                        <a:pt x="387668" y="197168"/>
                      </a:cubicBezTo>
                      <a:lnTo>
                        <a:pt x="392430" y="195263"/>
                      </a:lnTo>
                      <a:cubicBezTo>
                        <a:pt x="387668" y="210503"/>
                        <a:pt x="381953" y="222885"/>
                        <a:pt x="373380" y="231458"/>
                      </a:cubicBezTo>
                      <a:cubicBezTo>
                        <a:pt x="365760" y="240983"/>
                        <a:pt x="357188" y="245745"/>
                        <a:pt x="347663" y="245745"/>
                      </a:cubicBezTo>
                      <a:cubicBezTo>
                        <a:pt x="342900" y="245745"/>
                        <a:pt x="339090" y="243840"/>
                        <a:pt x="337185" y="240983"/>
                      </a:cubicBezTo>
                      <a:cubicBezTo>
                        <a:pt x="334328" y="238125"/>
                        <a:pt x="332423" y="234315"/>
                        <a:pt x="332423" y="230505"/>
                      </a:cubicBezTo>
                      <a:cubicBezTo>
                        <a:pt x="332423" y="225743"/>
                        <a:pt x="334328" y="221933"/>
                        <a:pt x="339090" y="218122"/>
                      </a:cubicBezTo>
                      <a:cubicBezTo>
                        <a:pt x="343853" y="214313"/>
                        <a:pt x="349568" y="211455"/>
                        <a:pt x="356235" y="209550"/>
                      </a:cubicBezTo>
                      <a:lnTo>
                        <a:pt x="324803" y="190500"/>
                      </a:lnTo>
                      <a:cubicBezTo>
                        <a:pt x="320040" y="191453"/>
                        <a:pt x="316230" y="193358"/>
                        <a:pt x="312420" y="197168"/>
                      </a:cubicBezTo>
                      <a:cubicBezTo>
                        <a:pt x="308610" y="200025"/>
                        <a:pt x="306705" y="202883"/>
                        <a:pt x="305753" y="206693"/>
                      </a:cubicBezTo>
                      <a:cubicBezTo>
                        <a:pt x="292418" y="206693"/>
                        <a:pt x="282893" y="204788"/>
                        <a:pt x="276225" y="200978"/>
                      </a:cubicBezTo>
                      <a:cubicBezTo>
                        <a:pt x="282893" y="199072"/>
                        <a:pt x="288608" y="194310"/>
                        <a:pt x="291465" y="188595"/>
                      </a:cubicBezTo>
                      <a:cubicBezTo>
                        <a:pt x="295275" y="182880"/>
                        <a:pt x="297180" y="176213"/>
                        <a:pt x="297180" y="169545"/>
                      </a:cubicBezTo>
                      <a:cubicBezTo>
                        <a:pt x="297180" y="160020"/>
                        <a:pt x="294323" y="152400"/>
                        <a:pt x="287655" y="145733"/>
                      </a:cubicBezTo>
                      <a:cubicBezTo>
                        <a:pt x="281940" y="139065"/>
                        <a:pt x="274320" y="136208"/>
                        <a:pt x="265748" y="136208"/>
                      </a:cubicBezTo>
                      <a:cubicBezTo>
                        <a:pt x="255270" y="136208"/>
                        <a:pt x="245745" y="139065"/>
                        <a:pt x="238125" y="145733"/>
                      </a:cubicBezTo>
                      <a:cubicBezTo>
                        <a:pt x="230505" y="152400"/>
                        <a:pt x="226695" y="160972"/>
                        <a:pt x="226695" y="171450"/>
                      </a:cubicBezTo>
                      <a:cubicBezTo>
                        <a:pt x="226695" y="184785"/>
                        <a:pt x="234315" y="196215"/>
                        <a:pt x="248602" y="205740"/>
                      </a:cubicBezTo>
                      <a:cubicBezTo>
                        <a:pt x="263843" y="215265"/>
                        <a:pt x="280988" y="220028"/>
                        <a:pt x="301943" y="220028"/>
                      </a:cubicBezTo>
                      <a:cubicBezTo>
                        <a:pt x="299085" y="229553"/>
                        <a:pt x="303848" y="239078"/>
                        <a:pt x="317183" y="248603"/>
                      </a:cubicBezTo>
                      <a:cubicBezTo>
                        <a:pt x="330518" y="258128"/>
                        <a:pt x="345758" y="262890"/>
                        <a:pt x="361950" y="262890"/>
                      </a:cubicBezTo>
                      <a:cubicBezTo>
                        <a:pt x="371475" y="262890"/>
                        <a:pt x="381000" y="259080"/>
                        <a:pt x="390525" y="252413"/>
                      </a:cubicBezTo>
                      <a:cubicBezTo>
                        <a:pt x="400050" y="244793"/>
                        <a:pt x="406718" y="235268"/>
                        <a:pt x="412433" y="222885"/>
                      </a:cubicBezTo>
                      <a:lnTo>
                        <a:pt x="427673" y="256222"/>
                      </a:lnTo>
                      <a:lnTo>
                        <a:pt x="448628" y="246697"/>
                      </a:lnTo>
                      <a:lnTo>
                        <a:pt x="419100" y="198120"/>
                      </a:lnTo>
                      <a:cubicBezTo>
                        <a:pt x="424815" y="196215"/>
                        <a:pt x="428625" y="193358"/>
                        <a:pt x="431483" y="189547"/>
                      </a:cubicBezTo>
                      <a:cubicBezTo>
                        <a:pt x="435293" y="184785"/>
                        <a:pt x="436245" y="180022"/>
                        <a:pt x="436245" y="174308"/>
                      </a:cubicBezTo>
                      <a:cubicBezTo>
                        <a:pt x="436245" y="166688"/>
                        <a:pt x="433388" y="159068"/>
                        <a:pt x="426720" y="150495"/>
                      </a:cubicBezTo>
                      <a:cubicBezTo>
                        <a:pt x="420053" y="142875"/>
                        <a:pt x="413385" y="139065"/>
                        <a:pt x="407670" y="139065"/>
                      </a:cubicBezTo>
                      <a:cubicBezTo>
                        <a:pt x="401003" y="139065"/>
                        <a:pt x="394335" y="140970"/>
                        <a:pt x="389573" y="144780"/>
                      </a:cubicBezTo>
                      <a:cubicBezTo>
                        <a:pt x="384810" y="148590"/>
                        <a:pt x="381953" y="153353"/>
                        <a:pt x="381953" y="159068"/>
                      </a:cubicBezTo>
                      <a:cubicBezTo>
                        <a:pt x="381953" y="163830"/>
                        <a:pt x="383858" y="169545"/>
                        <a:pt x="387668" y="176213"/>
                      </a:cubicBezTo>
                      <a:cubicBezTo>
                        <a:pt x="381000" y="180022"/>
                        <a:pt x="375285" y="181928"/>
                        <a:pt x="370523" y="181928"/>
                      </a:cubicBezTo>
                      <a:cubicBezTo>
                        <a:pt x="359093" y="181928"/>
                        <a:pt x="349568" y="178118"/>
                        <a:pt x="341948" y="169545"/>
                      </a:cubicBezTo>
                      <a:cubicBezTo>
                        <a:pt x="334328" y="160972"/>
                        <a:pt x="329565" y="150495"/>
                        <a:pt x="329565" y="137160"/>
                      </a:cubicBezTo>
                      <a:cubicBezTo>
                        <a:pt x="329565" y="127635"/>
                        <a:pt x="332423" y="119063"/>
                        <a:pt x="339090" y="111443"/>
                      </a:cubicBezTo>
                      <a:cubicBezTo>
                        <a:pt x="344805" y="103822"/>
                        <a:pt x="352425" y="100965"/>
                        <a:pt x="360998" y="100965"/>
                      </a:cubicBezTo>
                      <a:lnTo>
                        <a:pt x="428625" y="100965"/>
                      </a:lnTo>
                      <a:lnTo>
                        <a:pt x="428625" y="42863"/>
                      </a:lnTo>
                      <a:lnTo>
                        <a:pt x="451485" y="42863"/>
                      </a:lnTo>
                      <a:lnTo>
                        <a:pt x="459105" y="42863"/>
                      </a:lnTo>
                      <a:lnTo>
                        <a:pt x="483870" y="42863"/>
                      </a:lnTo>
                      <a:lnTo>
                        <a:pt x="483870" y="182880"/>
                      </a:lnTo>
                      <a:lnTo>
                        <a:pt x="519113" y="206693"/>
                      </a:lnTo>
                      <a:lnTo>
                        <a:pt x="519113" y="42863"/>
                      </a:lnTo>
                      <a:lnTo>
                        <a:pt x="546735" y="42863"/>
                      </a:lnTo>
                      <a:lnTo>
                        <a:pt x="554355" y="42863"/>
                      </a:lnTo>
                      <a:lnTo>
                        <a:pt x="679133" y="42863"/>
                      </a:lnTo>
                      <a:lnTo>
                        <a:pt x="679133" y="95250"/>
                      </a:lnTo>
                      <a:cubicBezTo>
                        <a:pt x="670560" y="84772"/>
                        <a:pt x="660083" y="76200"/>
                        <a:pt x="649605" y="69533"/>
                      </a:cubicBezTo>
                      <a:cubicBezTo>
                        <a:pt x="638175" y="62865"/>
                        <a:pt x="626745" y="60008"/>
                        <a:pt x="617220" y="60008"/>
                      </a:cubicBezTo>
                      <a:cubicBezTo>
                        <a:pt x="601980" y="60008"/>
                        <a:pt x="588645" y="63818"/>
                        <a:pt x="579120" y="72390"/>
                      </a:cubicBezTo>
                      <a:cubicBezTo>
                        <a:pt x="568643" y="80963"/>
                        <a:pt x="562928" y="91440"/>
                        <a:pt x="562928" y="104775"/>
                      </a:cubicBezTo>
                      <a:cubicBezTo>
                        <a:pt x="562928" y="120015"/>
                        <a:pt x="570548" y="135255"/>
                        <a:pt x="586740" y="149543"/>
                      </a:cubicBezTo>
                      <a:cubicBezTo>
                        <a:pt x="602933" y="164783"/>
                        <a:pt x="618173" y="172403"/>
                        <a:pt x="633413" y="172403"/>
                      </a:cubicBezTo>
                      <a:cubicBezTo>
                        <a:pt x="641985" y="172403"/>
                        <a:pt x="649605" y="170497"/>
                        <a:pt x="658178" y="166688"/>
                      </a:cubicBezTo>
                      <a:cubicBezTo>
                        <a:pt x="665798" y="162878"/>
                        <a:pt x="673418" y="158115"/>
                        <a:pt x="680085" y="150495"/>
                      </a:cubicBezTo>
                      <a:lnTo>
                        <a:pt x="680085" y="181928"/>
                      </a:lnTo>
                      <a:lnTo>
                        <a:pt x="715328" y="205740"/>
                      </a:lnTo>
                      <a:lnTo>
                        <a:pt x="715328" y="41910"/>
                      </a:lnTo>
                      <a:lnTo>
                        <a:pt x="742950" y="41910"/>
                      </a:lnTo>
                      <a:lnTo>
                        <a:pt x="750570" y="41910"/>
                      </a:lnTo>
                      <a:lnTo>
                        <a:pt x="775335" y="41910"/>
                      </a:lnTo>
                      <a:lnTo>
                        <a:pt x="775335" y="181928"/>
                      </a:lnTo>
                      <a:lnTo>
                        <a:pt x="810578" y="205740"/>
                      </a:lnTo>
                      <a:lnTo>
                        <a:pt x="810578" y="41910"/>
                      </a:lnTo>
                      <a:lnTo>
                        <a:pt x="838200" y="41910"/>
                      </a:lnTo>
                      <a:lnTo>
                        <a:pt x="845820" y="41910"/>
                      </a:lnTo>
                      <a:lnTo>
                        <a:pt x="942975" y="41910"/>
                      </a:lnTo>
                      <a:lnTo>
                        <a:pt x="942975" y="92393"/>
                      </a:lnTo>
                      <a:lnTo>
                        <a:pt x="864870" y="92393"/>
                      </a:lnTo>
                      <a:cubicBezTo>
                        <a:pt x="860108" y="92393"/>
                        <a:pt x="857250" y="94297"/>
                        <a:pt x="854393" y="97155"/>
                      </a:cubicBezTo>
                      <a:cubicBezTo>
                        <a:pt x="851535" y="100013"/>
                        <a:pt x="849630" y="103822"/>
                        <a:pt x="849630" y="107633"/>
                      </a:cubicBezTo>
                      <a:cubicBezTo>
                        <a:pt x="849630" y="117158"/>
                        <a:pt x="853440" y="127635"/>
                        <a:pt x="862013" y="138113"/>
                      </a:cubicBezTo>
                      <a:cubicBezTo>
                        <a:pt x="870585" y="148590"/>
                        <a:pt x="878205" y="154305"/>
                        <a:pt x="884873" y="154305"/>
                      </a:cubicBezTo>
                      <a:cubicBezTo>
                        <a:pt x="886778" y="154305"/>
                        <a:pt x="888683" y="153353"/>
                        <a:pt x="889635" y="152400"/>
                      </a:cubicBezTo>
                      <a:cubicBezTo>
                        <a:pt x="891540" y="151447"/>
                        <a:pt x="892493" y="149543"/>
                        <a:pt x="892493" y="146685"/>
                      </a:cubicBezTo>
                      <a:lnTo>
                        <a:pt x="892493" y="133350"/>
                      </a:lnTo>
                      <a:cubicBezTo>
                        <a:pt x="892493" y="130493"/>
                        <a:pt x="893445" y="128588"/>
                        <a:pt x="895350" y="126683"/>
                      </a:cubicBezTo>
                      <a:cubicBezTo>
                        <a:pt x="896303" y="124778"/>
                        <a:pt x="898208" y="123825"/>
                        <a:pt x="900113" y="123825"/>
                      </a:cubicBezTo>
                      <a:lnTo>
                        <a:pt x="942975" y="123825"/>
                      </a:lnTo>
                      <a:lnTo>
                        <a:pt x="942975" y="182880"/>
                      </a:lnTo>
                      <a:close/>
                      <a:moveTo>
                        <a:pt x="90488" y="68580"/>
                      </a:moveTo>
                      <a:cubicBezTo>
                        <a:pt x="87630" y="75247"/>
                        <a:pt x="82868" y="79058"/>
                        <a:pt x="78105" y="81915"/>
                      </a:cubicBezTo>
                      <a:cubicBezTo>
                        <a:pt x="71438" y="80010"/>
                        <a:pt x="65723" y="75247"/>
                        <a:pt x="60960" y="69533"/>
                      </a:cubicBezTo>
                      <a:cubicBezTo>
                        <a:pt x="56197" y="63818"/>
                        <a:pt x="54293" y="57150"/>
                        <a:pt x="54293" y="50483"/>
                      </a:cubicBezTo>
                      <a:cubicBezTo>
                        <a:pt x="54293" y="44768"/>
                        <a:pt x="56197" y="40005"/>
                        <a:pt x="60960" y="35243"/>
                      </a:cubicBezTo>
                      <a:cubicBezTo>
                        <a:pt x="65723" y="30480"/>
                        <a:pt x="71438" y="28575"/>
                        <a:pt x="78105" y="28575"/>
                      </a:cubicBezTo>
                      <a:cubicBezTo>
                        <a:pt x="82868" y="28575"/>
                        <a:pt x="87630" y="30480"/>
                        <a:pt x="90488" y="33338"/>
                      </a:cubicBezTo>
                      <a:cubicBezTo>
                        <a:pt x="94298" y="37147"/>
                        <a:pt x="95250" y="40958"/>
                        <a:pt x="95250" y="45720"/>
                      </a:cubicBezTo>
                      <a:cubicBezTo>
                        <a:pt x="96203" y="54293"/>
                        <a:pt x="94298" y="61913"/>
                        <a:pt x="90488" y="68580"/>
                      </a:cubicBezTo>
                      <a:close/>
                      <a:moveTo>
                        <a:pt x="251460" y="181928"/>
                      </a:moveTo>
                      <a:cubicBezTo>
                        <a:pt x="247650" y="178118"/>
                        <a:pt x="246698" y="174308"/>
                        <a:pt x="246698" y="169545"/>
                      </a:cubicBezTo>
                      <a:cubicBezTo>
                        <a:pt x="246698" y="164783"/>
                        <a:pt x="248602" y="160020"/>
                        <a:pt x="251460" y="157163"/>
                      </a:cubicBezTo>
                      <a:cubicBezTo>
                        <a:pt x="255270" y="153353"/>
                        <a:pt x="259080" y="152400"/>
                        <a:pt x="263843" y="152400"/>
                      </a:cubicBezTo>
                      <a:cubicBezTo>
                        <a:pt x="268605" y="152400"/>
                        <a:pt x="273368" y="154305"/>
                        <a:pt x="276225" y="157163"/>
                      </a:cubicBezTo>
                      <a:cubicBezTo>
                        <a:pt x="280035" y="160972"/>
                        <a:pt x="280988" y="164783"/>
                        <a:pt x="280988" y="169545"/>
                      </a:cubicBezTo>
                      <a:cubicBezTo>
                        <a:pt x="280988" y="174308"/>
                        <a:pt x="279083" y="179070"/>
                        <a:pt x="276225" y="181928"/>
                      </a:cubicBezTo>
                      <a:cubicBezTo>
                        <a:pt x="272415" y="185738"/>
                        <a:pt x="268605" y="186690"/>
                        <a:pt x="263843" y="186690"/>
                      </a:cubicBezTo>
                      <a:cubicBezTo>
                        <a:pt x="259080" y="186690"/>
                        <a:pt x="254318" y="184785"/>
                        <a:pt x="251460" y="181928"/>
                      </a:cubicBezTo>
                      <a:close/>
                      <a:moveTo>
                        <a:pt x="648653" y="133350"/>
                      </a:moveTo>
                      <a:cubicBezTo>
                        <a:pt x="637223" y="139065"/>
                        <a:pt x="626745" y="141922"/>
                        <a:pt x="616268" y="141922"/>
                      </a:cubicBezTo>
                      <a:cubicBezTo>
                        <a:pt x="608648" y="141922"/>
                        <a:pt x="601980" y="139065"/>
                        <a:pt x="597218" y="135255"/>
                      </a:cubicBezTo>
                      <a:cubicBezTo>
                        <a:pt x="592455" y="130493"/>
                        <a:pt x="589598" y="125730"/>
                        <a:pt x="589598" y="120015"/>
                      </a:cubicBezTo>
                      <a:cubicBezTo>
                        <a:pt x="589598" y="111443"/>
                        <a:pt x="594360" y="103822"/>
                        <a:pt x="605790" y="96203"/>
                      </a:cubicBezTo>
                      <a:cubicBezTo>
                        <a:pt x="617220" y="88583"/>
                        <a:pt x="628650" y="85725"/>
                        <a:pt x="641985" y="85725"/>
                      </a:cubicBezTo>
                      <a:cubicBezTo>
                        <a:pt x="648653" y="85725"/>
                        <a:pt x="655320" y="87630"/>
                        <a:pt x="662940" y="92393"/>
                      </a:cubicBezTo>
                      <a:cubicBezTo>
                        <a:pt x="670560" y="96203"/>
                        <a:pt x="677228" y="101918"/>
                        <a:pt x="682943" y="109538"/>
                      </a:cubicBezTo>
                      <a:cubicBezTo>
                        <a:pt x="671513" y="119063"/>
                        <a:pt x="660083" y="127635"/>
                        <a:pt x="648653" y="13335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5" name="Google Shape;895;p2"/>
                <p:cNvSpPr/>
                <p:nvPr/>
              </p:nvSpPr>
              <p:spPr>
                <a:xfrm>
                  <a:off x="5744527" y="4910137"/>
                  <a:ext cx="119062" cy="87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062" h="87630" extrusionOk="0">
                      <a:moveTo>
                        <a:pt x="54293" y="13335"/>
                      </a:moveTo>
                      <a:cubicBezTo>
                        <a:pt x="42863" y="3810"/>
                        <a:pt x="34290" y="0"/>
                        <a:pt x="27623" y="0"/>
                      </a:cubicBezTo>
                      <a:cubicBezTo>
                        <a:pt x="21908" y="0"/>
                        <a:pt x="17145" y="953"/>
                        <a:pt x="12383" y="1905"/>
                      </a:cubicBezTo>
                      <a:cubicBezTo>
                        <a:pt x="8573" y="2857"/>
                        <a:pt x="4763" y="5715"/>
                        <a:pt x="0" y="9525"/>
                      </a:cubicBezTo>
                      <a:lnTo>
                        <a:pt x="13335" y="30480"/>
                      </a:lnTo>
                      <a:cubicBezTo>
                        <a:pt x="17145" y="27622"/>
                        <a:pt x="20002" y="25718"/>
                        <a:pt x="22860" y="24765"/>
                      </a:cubicBezTo>
                      <a:cubicBezTo>
                        <a:pt x="26670" y="22860"/>
                        <a:pt x="29527" y="22860"/>
                        <a:pt x="33338" y="22860"/>
                      </a:cubicBezTo>
                      <a:cubicBezTo>
                        <a:pt x="41910" y="22860"/>
                        <a:pt x="60008" y="37147"/>
                        <a:pt x="86677" y="65722"/>
                      </a:cubicBezTo>
                      <a:lnTo>
                        <a:pt x="107633" y="87630"/>
                      </a:lnTo>
                      <a:lnTo>
                        <a:pt x="119063" y="78105"/>
                      </a:lnTo>
                      <a:cubicBezTo>
                        <a:pt x="103823" y="60007"/>
                        <a:pt x="82868" y="39053"/>
                        <a:pt x="54293" y="1333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6" name="Google Shape;896;p2"/>
                <p:cNvSpPr/>
                <p:nvPr/>
              </p:nvSpPr>
              <p:spPr>
                <a:xfrm>
                  <a:off x="5934075" y="4693919"/>
                  <a:ext cx="635317" cy="20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17" h="209550" extrusionOk="0">
                      <a:moveTo>
                        <a:pt x="577215" y="13335"/>
                      </a:moveTo>
                      <a:lnTo>
                        <a:pt x="441008" y="13335"/>
                      </a:lnTo>
                      <a:lnTo>
                        <a:pt x="433388" y="13335"/>
                      </a:lnTo>
                      <a:lnTo>
                        <a:pt x="330517" y="13335"/>
                      </a:lnTo>
                      <a:lnTo>
                        <a:pt x="349567" y="44768"/>
                      </a:lnTo>
                      <a:lnTo>
                        <a:pt x="388620" y="44768"/>
                      </a:lnTo>
                      <a:lnTo>
                        <a:pt x="388620" y="110490"/>
                      </a:lnTo>
                      <a:lnTo>
                        <a:pt x="334328" y="110490"/>
                      </a:lnTo>
                      <a:lnTo>
                        <a:pt x="334328" y="54293"/>
                      </a:lnTo>
                      <a:cubicBezTo>
                        <a:pt x="334328" y="41910"/>
                        <a:pt x="328613" y="30480"/>
                        <a:pt x="316230" y="18098"/>
                      </a:cubicBezTo>
                      <a:cubicBezTo>
                        <a:pt x="303847" y="5715"/>
                        <a:pt x="291465" y="0"/>
                        <a:pt x="280035" y="0"/>
                      </a:cubicBezTo>
                      <a:cubicBezTo>
                        <a:pt x="269558" y="0"/>
                        <a:pt x="260985" y="2858"/>
                        <a:pt x="254317" y="9525"/>
                      </a:cubicBezTo>
                      <a:cubicBezTo>
                        <a:pt x="246697" y="17145"/>
                        <a:pt x="243840" y="24765"/>
                        <a:pt x="243840" y="35243"/>
                      </a:cubicBezTo>
                      <a:cubicBezTo>
                        <a:pt x="243840" y="38100"/>
                        <a:pt x="243840" y="41910"/>
                        <a:pt x="244792" y="44768"/>
                      </a:cubicBezTo>
                      <a:lnTo>
                        <a:pt x="227647" y="14288"/>
                      </a:lnTo>
                      <a:lnTo>
                        <a:pt x="0" y="14288"/>
                      </a:lnTo>
                      <a:lnTo>
                        <a:pt x="17145" y="45720"/>
                      </a:lnTo>
                      <a:lnTo>
                        <a:pt x="159067" y="45720"/>
                      </a:lnTo>
                      <a:lnTo>
                        <a:pt x="159067" y="71438"/>
                      </a:lnTo>
                      <a:cubicBezTo>
                        <a:pt x="154305" y="71438"/>
                        <a:pt x="149542" y="73343"/>
                        <a:pt x="143828" y="78105"/>
                      </a:cubicBezTo>
                      <a:cubicBezTo>
                        <a:pt x="138113" y="82868"/>
                        <a:pt x="132397" y="88583"/>
                        <a:pt x="126683" y="97155"/>
                      </a:cubicBezTo>
                      <a:cubicBezTo>
                        <a:pt x="119063" y="88583"/>
                        <a:pt x="111442" y="81915"/>
                        <a:pt x="103822" y="77153"/>
                      </a:cubicBezTo>
                      <a:cubicBezTo>
                        <a:pt x="96203" y="72390"/>
                        <a:pt x="88583" y="70485"/>
                        <a:pt x="81915" y="70485"/>
                      </a:cubicBezTo>
                      <a:cubicBezTo>
                        <a:pt x="69533" y="70485"/>
                        <a:pt x="58103" y="75248"/>
                        <a:pt x="48578" y="84773"/>
                      </a:cubicBezTo>
                      <a:cubicBezTo>
                        <a:pt x="39053" y="94298"/>
                        <a:pt x="35242" y="104775"/>
                        <a:pt x="35242" y="117158"/>
                      </a:cubicBezTo>
                      <a:cubicBezTo>
                        <a:pt x="35242" y="130493"/>
                        <a:pt x="40958" y="144780"/>
                        <a:pt x="52388" y="160020"/>
                      </a:cubicBezTo>
                      <a:cubicBezTo>
                        <a:pt x="63817" y="175260"/>
                        <a:pt x="80010" y="191453"/>
                        <a:pt x="100965" y="206693"/>
                      </a:cubicBezTo>
                      <a:lnTo>
                        <a:pt x="110490" y="195263"/>
                      </a:lnTo>
                      <a:cubicBezTo>
                        <a:pt x="97155" y="183833"/>
                        <a:pt x="86678" y="172403"/>
                        <a:pt x="79058" y="161925"/>
                      </a:cubicBezTo>
                      <a:cubicBezTo>
                        <a:pt x="71438" y="150495"/>
                        <a:pt x="68580" y="140018"/>
                        <a:pt x="68580" y="131445"/>
                      </a:cubicBezTo>
                      <a:cubicBezTo>
                        <a:pt x="68580" y="121920"/>
                        <a:pt x="71438" y="114300"/>
                        <a:pt x="76200" y="107633"/>
                      </a:cubicBezTo>
                      <a:cubicBezTo>
                        <a:pt x="80963" y="100965"/>
                        <a:pt x="87630" y="98108"/>
                        <a:pt x="95250" y="98108"/>
                      </a:cubicBezTo>
                      <a:cubicBezTo>
                        <a:pt x="100013" y="98108"/>
                        <a:pt x="103822" y="99060"/>
                        <a:pt x="107633" y="101918"/>
                      </a:cubicBezTo>
                      <a:cubicBezTo>
                        <a:pt x="111442" y="103823"/>
                        <a:pt x="115253" y="107633"/>
                        <a:pt x="118110" y="112395"/>
                      </a:cubicBezTo>
                      <a:cubicBezTo>
                        <a:pt x="110490" y="128588"/>
                        <a:pt x="105728" y="139065"/>
                        <a:pt x="104775" y="143828"/>
                      </a:cubicBezTo>
                      <a:lnTo>
                        <a:pt x="136208" y="157163"/>
                      </a:lnTo>
                      <a:cubicBezTo>
                        <a:pt x="140017" y="140018"/>
                        <a:pt x="146685" y="124778"/>
                        <a:pt x="155258" y="113348"/>
                      </a:cubicBezTo>
                      <a:cubicBezTo>
                        <a:pt x="163830" y="101918"/>
                        <a:pt x="173355" y="96203"/>
                        <a:pt x="182880" y="96203"/>
                      </a:cubicBezTo>
                      <a:cubicBezTo>
                        <a:pt x="188595" y="96203"/>
                        <a:pt x="193358" y="98108"/>
                        <a:pt x="197167" y="100965"/>
                      </a:cubicBezTo>
                      <a:cubicBezTo>
                        <a:pt x="200978" y="103823"/>
                        <a:pt x="202883" y="107633"/>
                        <a:pt x="202883" y="111443"/>
                      </a:cubicBezTo>
                      <a:cubicBezTo>
                        <a:pt x="203835" y="120015"/>
                        <a:pt x="199072" y="129540"/>
                        <a:pt x="190500" y="140018"/>
                      </a:cubicBezTo>
                      <a:cubicBezTo>
                        <a:pt x="181928" y="151448"/>
                        <a:pt x="170497" y="161925"/>
                        <a:pt x="156210" y="171450"/>
                      </a:cubicBezTo>
                      <a:lnTo>
                        <a:pt x="185738" y="199073"/>
                      </a:lnTo>
                      <a:cubicBezTo>
                        <a:pt x="198120" y="185738"/>
                        <a:pt x="207645" y="172403"/>
                        <a:pt x="214313" y="160020"/>
                      </a:cubicBezTo>
                      <a:cubicBezTo>
                        <a:pt x="220980" y="147638"/>
                        <a:pt x="224790" y="135255"/>
                        <a:pt x="224790" y="124778"/>
                      </a:cubicBezTo>
                      <a:cubicBezTo>
                        <a:pt x="224790" y="112395"/>
                        <a:pt x="221933" y="101918"/>
                        <a:pt x="216217" y="92393"/>
                      </a:cubicBezTo>
                      <a:cubicBezTo>
                        <a:pt x="211455" y="82868"/>
                        <a:pt x="203835" y="77153"/>
                        <a:pt x="195263" y="73343"/>
                      </a:cubicBezTo>
                      <a:lnTo>
                        <a:pt x="195263" y="45720"/>
                      </a:lnTo>
                      <a:lnTo>
                        <a:pt x="243840" y="45720"/>
                      </a:lnTo>
                      <a:cubicBezTo>
                        <a:pt x="245745" y="55245"/>
                        <a:pt x="250508" y="62865"/>
                        <a:pt x="259080" y="70485"/>
                      </a:cubicBezTo>
                      <a:cubicBezTo>
                        <a:pt x="270510" y="80963"/>
                        <a:pt x="283845" y="87630"/>
                        <a:pt x="300038" y="90488"/>
                      </a:cubicBezTo>
                      <a:lnTo>
                        <a:pt x="300038" y="111443"/>
                      </a:lnTo>
                      <a:lnTo>
                        <a:pt x="288608" y="111443"/>
                      </a:lnTo>
                      <a:cubicBezTo>
                        <a:pt x="284797" y="111443"/>
                        <a:pt x="281940" y="112395"/>
                        <a:pt x="279083" y="114300"/>
                      </a:cubicBezTo>
                      <a:cubicBezTo>
                        <a:pt x="276225" y="116205"/>
                        <a:pt x="275272" y="119063"/>
                        <a:pt x="275272" y="122873"/>
                      </a:cubicBezTo>
                      <a:cubicBezTo>
                        <a:pt x="275272" y="130493"/>
                        <a:pt x="281940" y="140018"/>
                        <a:pt x="294322" y="152400"/>
                      </a:cubicBezTo>
                      <a:cubicBezTo>
                        <a:pt x="306705" y="163830"/>
                        <a:pt x="316230" y="169545"/>
                        <a:pt x="323850" y="169545"/>
                      </a:cubicBezTo>
                      <a:cubicBezTo>
                        <a:pt x="327660" y="169545"/>
                        <a:pt x="330517" y="167640"/>
                        <a:pt x="332422" y="164783"/>
                      </a:cubicBezTo>
                      <a:cubicBezTo>
                        <a:pt x="334328" y="161925"/>
                        <a:pt x="335280" y="158115"/>
                        <a:pt x="335280" y="154305"/>
                      </a:cubicBezTo>
                      <a:lnTo>
                        <a:pt x="335280" y="142875"/>
                      </a:lnTo>
                      <a:lnTo>
                        <a:pt x="389572" y="142875"/>
                      </a:lnTo>
                      <a:lnTo>
                        <a:pt x="389572" y="189548"/>
                      </a:lnTo>
                      <a:lnTo>
                        <a:pt x="424815" y="208598"/>
                      </a:lnTo>
                      <a:lnTo>
                        <a:pt x="424815" y="44768"/>
                      </a:lnTo>
                      <a:lnTo>
                        <a:pt x="452438" y="44768"/>
                      </a:lnTo>
                      <a:lnTo>
                        <a:pt x="460058" y="44768"/>
                      </a:lnTo>
                      <a:lnTo>
                        <a:pt x="566738" y="44768"/>
                      </a:lnTo>
                      <a:lnTo>
                        <a:pt x="566738" y="72390"/>
                      </a:lnTo>
                      <a:lnTo>
                        <a:pt x="514350" y="72390"/>
                      </a:lnTo>
                      <a:cubicBezTo>
                        <a:pt x="501967" y="72390"/>
                        <a:pt x="491490" y="76200"/>
                        <a:pt x="481965" y="83820"/>
                      </a:cubicBezTo>
                      <a:cubicBezTo>
                        <a:pt x="473392" y="91440"/>
                        <a:pt x="469583" y="100965"/>
                        <a:pt x="469583" y="111443"/>
                      </a:cubicBezTo>
                      <a:cubicBezTo>
                        <a:pt x="469583" y="126683"/>
                        <a:pt x="473392" y="142875"/>
                        <a:pt x="481965" y="159068"/>
                      </a:cubicBezTo>
                      <a:cubicBezTo>
                        <a:pt x="489585" y="175260"/>
                        <a:pt x="501967" y="192405"/>
                        <a:pt x="518160" y="208598"/>
                      </a:cubicBezTo>
                      <a:lnTo>
                        <a:pt x="529590" y="200978"/>
                      </a:lnTo>
                      <a:cubicBezTo>
                        <a:pt x="519113" y="191453"/>
                        <a:pt x="511492" y="180975"/>
                        <a:pt x="505778" y="169545"/>
                      </a:cubicBezTo>
                      <a:cubicBezTo>
                        <a:pt x="501015" y="158115"/>
                        <a:pt x="498158" y="146685"/>
                        <a:pt x="498158" y="135255"/>
                      </a:cubicBezTo>
                      <a:cubicBezTo>
                        <a:pt x="498158" y="126683"/>
                        <a:pt x="501015" y="119063"/>
                        <a:pt x="507683" y="113348"/>
                      </a:cubicBezTo>
                      <a:cubicBezTo>
                        <a:pt x="513397" y="106680"/>
                        <a:pt x="521017" y="103823"/>
                        <a:pt x="529590" y="103823"/>
                      </a:cubicBezTo>
                      <a:lnTo>
                        <a:pt x="564833" y="103823"/>
                      </a:lnTo>
                      <a:lnTo>
                        <a:pt x="564833" y="185738"/>
                      </a:lnTo>
                      <a:lnTo>
                        <a:pt x="600075" y="209550"/>
                      </a:lnTo>
                      <a:lnTo>
                        <a:pt x="600075" y="45720"/>
                      </a:lnTo>
                      <a:lnTo>
                        <a:pt x="635318" y="45720"/>
                      </a:lnTo>
                      <a:lnTo>
                        <a:pt x="618172" y="14288"/>
                      </a:lnTo>
                      <a:lnTo>
                        <a:pt x="577215" y="14288"/>
                      </a:lnTo>
                      <a:close/>
                      <a:moveTo>
                        <a:pt x="299085" y="75248"/>
                      </a:moveTo>
                      <a:cubicBezTo>
                        <a:pt x="292417" y="73343"/>
                        <a:pt x="287655" y="69533"/>
                        <a:pt x="283845" y="63818"/>
                      </a:cubicBezTo>
                      <a:cubicBezTo>
                        <a:pt x="280035" y="58103"/>
                        <a:pt x="278130" y="51435"/>
                        <a:pt x="278130" y="42863"/>
                      </a:cubicBezTo>
                      <a:cubicBezTo>
                        <a:pt x="278130" y="37148"/>
                        <a:pt x="280035" y="31433"/>
                        <a:pt x="281940" y="27623"/>
                      </a:cubicBezTo>
                      <a:cubicBezTo>
                        <a:pt x="284797" y="23813"/>
                        <a:pt x="287655" y="20955"/>
                        <a:pt x="291465" y="20955"/>
                      </a:cubicBezTo>
                      <a:cubicBezTo>
                        <a:pt x="294322" y="20955"/>
                        <a:pt x="296228" y="22860"/>
                        <a:pt x="297180" y="25718"/>
                      </a:cubicBezTo>
                      <a:cubicBezTo>
                        <a:pt x="299085" y="28575"/>
                        <a:pt x="299085" y="32385"/>
                        <a:pt x="299085" y="36195"/>
                      </a:cubicBezTo>
                      <a:lnTo>
                        <a:pt x="299085" y="75248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7" name="Google Shape;897;p2"/>
                <p:cNvSpPr/>
                <p:nvPr/>
              </p:nvSpPr>
              <p:spPr>
                <a:xfrm>
                  <a:off x="6413182" y="4612005"/>
                  <a:ext cx="104075" cy="94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5" h="94352" extrusionOk="0">
                      <a:moveTo>
                        <a:pt x="89535" y="60007"/>
                      </a:moveTo>
                      <a:cubicBezTo>
                        <a:pt x="81915" y="47625"/>
                        <a:pt x="76200" y="40005"/>
                        <a:pt x="72390" y="36195"/>
                      </a:cubicBezTo>
                      <a:cubicBezTo>
                        <a:pt x="64770" y="25717"/>
                        <a:pt x="55245" y="16192"/>
                        <a:pt x="44767" y="9525"/>
                      </a:cubicBezTo>
                      <a:cubicBezTo>
                        <a:pt x="34290" y="2857"/>
                        <a:pt x="23813" y="0"/>
                        <a:pt x="14288" y="0"/>
                      </a:cubicBezTo>
                      <a:cubicBezTo>
                        <a:pt x="8572" y="952"/>
                        <a:pt x="3810" y="1905"/>
                        <a:pt x="0" y="2857"/>
                      </a:cubicBezTo>
                      <a:lnTo>
                        <a:pt x="15240" y="36195"/>
                      </a:lnTo>
                      <a:cubicBezTo>
                        <a:pt x="20002" y="34290"/>
                        <a:pt x="25717" y="33338"/>
                        <a:pt x="31433" y="33338"/>
                      </a:cubicBezTo>
                      <a:cubicBezTo>
                        <a:pt x="37147" y="33338"/>
                        <a:pt x="42863" y="34290"/>
                        <a:pt x="47625" y="37147"/>
                      </a:cubicBezTo>
                      <a:cubicBezTo>
                        <a:pt x="52388" y="39052"/>
                        <a:pt x="57150" y="41910"/>
                        <a:pt x="60008" y="45720"/>
                      </a:cubicBezTo>
                      <a:lnTo>
                        <a:pt x="97155" y="94297"/>
                      </a:lnTo>
                      <a:cubicBezTo>
                        <a:pt x="108585" y="95250"/>
                        <a:pt x="105727" y="83820"/>
                        <a:pt x="89535" y="6000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8" name="Google Shape;898;p2"/>
                <p:cNvSpPr/>
                <p:nvPr/>
              </p:nvSpPr>
              <p:spPr>
                <a:xfrm>
                  <a:off x="6671309" y="4707255"/>
                  <a:ext cx="676275" cy="2343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6275" h="234314" extrusionOk="0">
                      <a:moveTo>
                        <a:pt x="605790" y="171450"/>
                      </a:moveTo>
                      <a:lnTo>
                        <a:pt x="641033" y="195263"/>
                      </a:lnTo>
                      <a:lnTo>
                        <a:pt x="641033" y="31432"/>
                      </a:lnTo>
                      <a:lnTo>
                        <a:pt x="676275" y="31432"/>
                      </a:lnTo>
                      <a:lnTo>
                        <a:pt x="659130" y="0"/>
                      </a:lnTo>
                      <a:lnTo>
                        <a:pt x="467678" y="0"/>
                      </a:lnTo>
                      <a:lnTo>
                        <a:pt x="460058" y="0"/>
                      </a:lnTo>
                      <a:lnTo>
                        <a:pt x="299085" y="0"/>
                      </a:lnTo>
                      <a:lnTo>
                        <a:pt x="291465" y="0"/>
                      </a:lnTo>
                      <a:lnTo>
                        <a:pt x="203835" y="0"/>
                      </a:lnTo>
                      <a:lnTo>
                        <a:pt x="196215" y="0"/>
                      </a:lnTo>
                      <a:lnTo>
                        <a:pt x="0" y="0"/>
                      </a:lnTo>
                      <a:lnTo>
                        <a:pt x="17145" y="31432"/>
                      </a:lnTo>
                      <a:lnTo>
                        <a:pt x="151448" y="31432"/>
                      </a:lnTo>
                      <a:lnTo>
                        <a:pt x="151448" y="59055"/>
                      </a:lnTo>
                      <a:lnTo>
                        <a:pt x="43815" y="59055"/>
                      </a:lnTo>
                      <a:lnTo>
                        <a:pt x="38100" y="70485"/>
                      </a:lnTo>
                      <a:cubicBezTo>
                        <a:pt x="54293" y="75247"/>
                        <a:pt x="67628" y="82867"/>
                        <a:pt x="78105" y="92392"/>
                      </a:cubicBezTo>
                      <a:cubicBezTo>
                        <a:pt x="87630" y="102870"/>
                        <a:pt x="93345" y="113347"/>
                        <a:pt x="93345" y="124777"/>
                      </a:cubicBezTo>
                      <a:cubicBezTo>
                        <a:pt x="93345" y="129540"/>
                        <a:pt x="91440" y="134302"/>
                        <a:pt x="86678" y="138113"/>
                      </a:cubicBezTo>
                      <a:cubicBezTo>
                        <a:pt x="80963" y="142875"/>
                        <a:pt x="75248" y="144780"/>
                        <a:pt x="68580" y="146685"/>
                      </a:cubicBezTo>
                      <a:cubicBezTo>
                        <a:pt x="66675" y="142875"/>
                        <a:pt x="63818" y="140017"/>
                        <a:pt x="60008" y="137160"/>
                      </a:cubicBezTo>
                      <a:cubicBezTo>
                        <a:pt x="56198" y="134302"/>
                        <a:pt x="52388" y="133350"/>
                        <a:pt x="49530" y="133350"/>
                      </a:cubicBezTo>
                      <a:cubicBezTo>
                        <a:pt x="44768" y="133350"/>
                        <a:pt x="40005" y="135255"/>
                        <a:pt x="37148" y="139065"/>
                      </a:cubicBezTo>
                      <a:cubicBezTo>
                        <a:pt x="33338" y="142875"/>
                        <a:pt x="32385" y="147638"/>
                        <a:pt x="32385" y="153352"/>
                      </a:cubicBezTo>
                      <a:cubicBezTo>
                        <a:pt x="32385" y="160972"/>
                        <a:pt x="36195" y="168592"/>
                        <a:pt x="44768" y="173355"/>
                      </a:cubicBezTo>
                      <a:cubicBezTo>
                        <a:pt x="52388" y="179070"/>
                        <a:pt x="62865" y="181927"/>
                        <a:pt x="73343" y="181927"/>
                      </a:cubicBezTo>
                      <a:lnTo>
                        <a:pt x="97155" y="234315"/>
                      </a:lnTo>
                      <a:lnTo>
                        <a:pt x="114300" y="224790"/>
                      </a:lnTo>
                      <a:lnTo>
                        <a:pt x="82868" y="180022"/>
                      </a:lnTo>
                      <a:cubicBezTo>
                        <a:pt x="93345" y="178117"/>
                        <a:pt x="102870" y="173355"/>
                        <a:pt x="110490" y="166688"/>
                      </a:cubicBezTo>
                      <a:cubicBezTo>
                        <a:pt x="118110" y="160020"/>
                        <a:pt x="120968" y="152400"/>
                        <a:pt x="120968" y="142875"/>
                      </a:cubicBezTo>
                      <a:cubicBezTo>
                        <a:pt x="120968" y="133350"/>
                        <a:pt x="118110" y="123825"/>
                        <a:pt x="112395" y="114300"/>
                      </a:cubicBezTo>
                      <a:cubicBezTo>
                        <a:pt x="107633" y="104775"/>
                        <a:pt x="100013" y="97155"/>
                        <a:pt x="89535" y="90488"/>
                      </a:cubicBezTo>
                      <a:lnTo>
                        <a:pt x="151448" y="90488"/>
                      </a:lnTo>
                      <a:lnTo>
                        <a:pt x="151448" y="176213"/>
                      </a:lnTo>
                      <a:lnTo>
                        <a:pt x="186690" y="195263"/>
                      </a:lnTo>
                      <a:lnTo>
                        <a:pt x="186690" y="31432"/>
                      </a:lnTo>
                      <a:lnTo>
                        <a:pt x="214313" y="31432"/>
                      </a:lnTo>
                      <a:lnTo>
                        <a:pt x="221933" y="31432"/>
                      </a:lnTo>
                      <a:lnTo>
                        <a:pt x="246698" y="31432"/>
                      </a:lnTo>
                      <a:lnTo>
                        <a:pt x="246698" y="171450"/>
                      </a:lnTo>
                      <a:lnTo>
                        <a:pt x="281940" y="195263"/>
                      </a:lnTo>
                      <a:lnTo>
                        <a:pt x="281940" y="31432"/>
                      </a:lnTo>
                      <a:lnTo>
                        <a:pt x="309563" y="31432"/>
                      </a:lnTo>
                      <a:lnTo>
                        <a:pt x="317183" y="31432"/>
                      </a:lnTo>
                      <a:lnTo>
                        <a:pt x="415290" y="31432"/>
                      </a:lnTo>
                      <a:lnTo>
                        <a:pt x="415290" y="81915"/>
                      </a:lnTo>
                      <a:lnTo>
                        <a:pt x="337185" y="81915"/>
                      </a:lnTo>
                      <a:cubicBezTo>
                        <a:pt x="332423" y="81915"/>
                        <a:pt x="329565" y="83820"/>
                        <a:pt x="326708" y="86677"/>
                      </a:cubicBezTo>
                      <a:cubicBezTo>
                        <a:pt x="323850" y="89535"/>
                        <a:pt x="321945" y="93345"/>
                        <a:pt x="321945" y="97155"/>
                      </a:cubicBezTo>
                      <a:cubicBezTo>
                        <a:pt x="321945" y="106680"/>
                        <a:pt x="325755" y="117157"/>
                        <a:pt x="334328" y="127635"/>
                      </a:cubicBezTo>
                      <a:cubicBezTo>
                        <a:pt x="342900" y="138113"/>
                        <a:pt x="350520" y="143827"/>
                        <a:pt x="357188" y="143827"/>
                      </a:cubicBezTo>
                      <a:cubicBezTo>
                        <a:pt x="359093" y="143827"/>
                        <a:pt x="360998" y="142875"/>
                        <a:pt x="361950" y="141922"/>
                      </a:cubicBezTo>
                      <a:cubicBezTo>
                        <a:pt x="363855" y="140970"/>
                        <a:pt x="364808" y="139065"/>
                        <a:pt x="364808" y="136207"/>
                      </a:cubicBezTo>
                      <a:lnTo>
                        <a:pt x="364808" y="122872"/>
                      </a:lnTo>
                      <a:cubicBezTo>
                        <a:pt x="364808" y="120015"/>
                        <a:pt x="365760" y="118110"/>
                        <a:pt x="367665" y="116205"/>
                      </a:cubicBezTo>
                      <a:cubicBezTo>
                        <a:pt x="368618" y="114300"/>
                        <a:pt x="370523" y="113347"/>
                        <a:pt x="372428" y="113347"/>
                      </a:cubicBezTo>
                      <a:lnTo>
                        <a:pt x="415290" y="113347"/>
                      </a:lnTo>
                      <a:lnTo>
                        <a:pt x="415290" y="175260"/>
                      </a:lnTo>
                      <a:lnTo>
                        <a:pt x="450533" y="194310"/>
                      </a:lnTo>
                      <a:lnTo>
                        <a:pt x="450533" y="30480"/>
                      </a:lnTo>
                      <a:lnTo>
                        <a:pt x="478155" y="30480"/>
                      </a:lnTo>
                      <a:lnTo>
                        <a:pt x="485775" y="30480"/>
                      </a:lnTo>
                      <a:lnTo>
                        <a:pt x="513397" y="30480"/>
                      </a:lnTo>
                      <a:lnTo>
                        <a:pt x="513397" y="96202"/>
                      </a:lnTo>
                      <a:lnTo>
                        <a:pt x="501968" y="96202"/>
                      </a:lnTo>
                      <a:cubicBezTo>
                        <a:pt x="499110" y="96202"/>
                        <a:pt x="497205" y="97155"/>
                        <a:pt x="495300" y="99060"/>
                      </a:cubicBezTo>
                      <a:cubicBezTo>
                        <a:pt x="493395" y="100965"/>
                        <a:pt x="492443" y="102870"/>
                        <a:pt x="492443" y="105727"/>
                      </a:cubicBezTo>
                      <a:cubicBezTo>
                        <a:pt x="492443" y="111442"/>
                        <a:pt x="499110" y="120967"/>
                        <a:pt x="512445" y="134302"/>
                      </a:cubicBezTo>
                      <a:cubicBezTo>
                        <a:pt x="525780" y="147638"/>
                        <a:pt x="535305" y="154305"/>
                        <a:pt x="541020" y="154305"/>
                      </a:cubicBezTo>
                      <a:cubicBezTo>
                        <a:pt x="542925" y="154305"/>
                        <a:pt x="544830" y="153352"/>
                        <a:pt x="545783" y="151447"/>
                      </a:cubicBezTo>
                      <a:cubicBezTo>
                        <a:pt x="547688" y="148590"/>
                        <a:pt x="548640" y="145732"/>
                        <a:pt x="548640" y="142875"/>
                      </a:cubicBezTo>
                      <a:lnTo>
                        <a:pt x="548640" y="127635"/>
                      </a:lnTo>
                      <a:lnTo>
                        <a:pt x="606743" y="127635"/>
                      </a:lnTo>
                      <a:lnTo>
                        <a:pt x="606743" y="171450"/>
                      </a:lnTo>
                      <a:close/>
                      <a:moveTo>
                        <a:pt x="547688" y="97155"/>
                      </a:moveTo>
                      <a:lnTo>
                        <a:pt x="547688" y="31432"/>
                      </a:lnTo>
                      <a:lnTo>
                        <a:pt x="605790" y="31432"/>
                      </a:lnTo>
                      <a:lnTo>
                        <a:pt x="605790" y="97155"/>
                      </a:lnTo>
                      <a:lnTo>
                        <a:pt x="547688" y="97155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9" name="Google Shape;899;p2"/>
                <p:cNvSpPr/>
                <p:nvPr/>
              </p:nvSpPr>
              <p:spPr>
                <a:xfrm>
                  <a:off x="7259002" y="4910137"/>
                  <a:ext cx="119062" cy="87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062" h="87630" extrusionOk="0">
                      <a:moveTo>
                        <a:pt x="54292" y="13335"/>
                      </a:moveTo>
                      <a:cubicBezTo>
                        <a:pt x="42863" y="3810"/>
                        <a:pt x="34290" y="0"/>
                        <a:pt x="27622" y="0"/>
                      </a:cubicBezTo>
                      <a:cubicBezTo>
                        <a:pt x="21907" y="0"/>
                        <a:pt x="17145" y="953"/>
                        <a:pt x="12382" y="1905"/>
                      </a:cubicBezTo>
                      <a:cubicBezTo>
                        <a:pt x="8572" y="2857"/>
                        <a:pt x="4763" y="5715"/>
                        <a:pt x="0" y="9525"/>
                      </a:cubicBezTo>
                      <a:lnTo>
                        <a:pt x="13335" y="30480"/>
                      </a:lnTo>
                      <a:cubicBezTo>
                        <a:pt x="17145" y="27622"/>
                        <a:pt x="20003" y="25718"/>
                        <a:pt x="22860" y="24765"/>
                      </a:cubicBezTo>
                      <a:cubicBezTo>
                        <a:pt x="26670" y="22860"/>
                        <a:pt x="29528" y="22860"/>
                        <a:pt x="33338" y="22860"/>
                      </a:cubicBezTo>
                      <a:cubicBezTo>
                        <a:pt x="41910" y="22860"/>
                        <a:pt x="60007" y="37147"/>
                        <a:pt x="86678" y="65722"/>
                      </a:cubicBezTo>
                      <a:lnTo>
                        <a:pt x="107632" y="87630"/>
                      </a:lnTo>
                      <a:lnTo>
                        <a:pt x="119063" y="78105"/>
                      </a:lnTo>
                      <a:cubicBezTo>
                        <a:pt x="103822" y="60007"/>
                        <a:pt x="81915" y="39053"/>
                        <a:pt x="54292" y="1333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900" name="Google Shape;900;p2"/>
              <p:cNvSpPr/>
              <p:nvPr/>
            </p:nvSpPr>
            <p:spPr>
              <a:xfrm>
                <a:off x="5888982" y="2284094"/>
                <a:ext cx="406654" cy="721042"/>
              </a:xfrm>
              <a:custGeom>
                <a:avLst/>
                <a:gdLst/>
                <a:ahLst/>
                <a:cxnLst/>
                <a:rect l="l" t="t" r="r" b="b"/>
                <a:pathLst>
                  <a:path w="406654" h="721042" extrusionOk="0">
                    <a:moveTo>
                      <a:pt x="75573" y="576263"/>
                    </a:moveTo>
                    <a:cubicBezTo>
                      <a:pt x="75573" y="576263"/>
                      <a:pt x="75573" y="576263"/>
                      <a:pt x="75573" y="576263"/>
                    </a:cubicBezTo>
                    <a:cubicBezTo>
                      <a:pt x="67953" y="591503"/>
                      <a:pt x="69858" y="604838"/>
                      <a:pt x="74620" y="612458"/>
                    </a:cubicBezTo>
                    <a:cubicBezTo>
                      <a:pt x="80335" y="623888"/>
                      <a:pt x="91765" y="632460"/>
                      <a:pt x="108910" y="640080"/>
                    </a:cubicBezTo>
                    <a:cubicBezTo>
                      <a:pt x="108910" y="640080"/>
                      <a:pt x="108910" y="641033"/>
                      <a:pt x="108910" y="641033"/>
                    </a:cubicBezTo>
                    <a:cubicBezTo>
                      <a:pt x="108910" y="661035"/>
                      <a:pt x="127960" y="677228"/>
                      <a:pt x="160345" y="684848"/>
                    </a:cubicBezTo>
                    <a:cubicBezTo>
                      <a:pt x="162250" y="700088"/>
                      <a:pt x="177490" y="721043"/>
                      <a:pt x="210828" y="721043"/>
                    </a:cubicBezTo>
                    <a:cubicBezTo>
                      <a:pt x="214638" y="721043"/>
                      <a:pt x="219400" y="721043"/>
                      <a:pt x="226068" y="719138"/>
                    </a:cubicBezTo>
                    <a:cubicBezTo>
                      <a:pt x="244165" y="713423"/>
                      <a:pt x="256548" y="700088"/>
                      <a:pt x="257500" y="684848"/>
                    </a:cubicBezTo>
                    <a:cubicBezTo>
                      <a:pt x="289885" y="676275"/>
                      <a:pt x="308935" y="661035"/>
                      <a:pt x="308935" y="641033"/>
                    </a:cubicBezTo>
                    <a:cubicBezTo>
                      <a:pt x="308935" y="639128"/>
                      <a:pt x="308935" y="637223"/>
                      <a:pt x="307983" y="635318"/>
                    </a:cubicBezTo>
                    <a:cubicBezTo>
                      <a:pt x="329890" y="621983"/>
                      <a:pt x="342273" y="605790"/>
                      <a:pt x="342273" y="589598"/>
                    </a:cubicBezTo>
                    <a:cubicBezTo>
                      <a:pt x="342273" y="584835"/>
                      <a:pt x="340368" y="580073"/>
                      <a:pt x="338463" y="576263"/>
                    </a:cubicBezTo>
                    <a:cubicBezTo>
                      <a:pt x="371800" y="542925"/>
                      <a:pt x="389898" y="510540"/>
                      <a:pt x="399423" y="480060"/>
                    </a:cubicBezTo>
                    <a:lnTo>
                      <a:pt x="399423" y="480060"/>
                    </a:lnTo>
                    <a:cubicBezTo>
                      <a:pt x="400375" y="478155"/>
                      <a:pt x="400375" y="476250"/>
                      <a:pt x="401328" y="474345"/>
                    </a:cubicBezTo>
                    <a:cubicBezTo>
                      <a:pt x="404185" y="462915"/>
                      <a:pt x="406090" y="448628"/>
                      <a:pt x="406090" y="446722"/>
                    </a:cubicBezTo>
                    <a:cubicBezTo>
                      <a:pt x="407995" y="421005"/>
                      <a:pt x="405138" y="395288"/>
                      <a:pt x="396565" y="370522"/>
                    </a:cubicBezTo>
                    <a:lnTo>
                      <a:pt x="387993" y="350520"/>
                    </a:lnTo>
                    <a:cubicBezTo>
                      <a:pt x="380373" y="336233"/>
                      <a:pt x="370848" y="322897"/>
                      <a:pt x="360370" y="312420"/>
                    </a:cubicBezTo>
                    <a:cubicBezTo>
                      <a:pt x="357513" y="309563"/>
                      <a:pt x="354655" y="306705"/>
                      <a:pt x="351798" y="304800"/>
                    </a:cubicBezTo>
                    <a:lnTo>
                      <a:pt x="351798" y="304800"/>
                    </a:lnTo>
                    <a:lnTo>
                      <a:pt x="340368" y="294322"/>
                    </a:lnTo>
                    <a:cubicBezTo>
                      <a:pt x="337510" y="291465"/>
                      <a:pt x="334653" y="288608"/>
                      <a:pt x="331795" y="286703"/>
                    </a:cubicBezTo>
                    <a:cubicBezTo>
                      <a:pt x="292743" y="251460"/>
                      <a:pt x="264168" y="224790"/>
                      <a:pt x="272740" y="163830"/>
                    </a:cubicBezTo>
                    <a:cubicBezTo>
                      <a:pt x="283218" y="106680"/>
                      <a:pt x="265120" y="47625"/>
                      <a:pt x="241308" y="32385"/>
                    </a:cubicBezTo>
                    <a:cubicBezTo>
                      <a:pt x="239403" y="31432"/>
                      <a:pt x="238450" y="30480"/>
                      <a:pt x="236545" y="30480"/>
                    </a:cubicBezTo>
                    <a:cubicBezTo>
                      <a:pt x="235593" y="21907"/>
                      <a:pt x="234640" y="16193"/>
                      <a:pt x="233688" y="16193"/>
                    </a:cubicBezTo>
                    <a:cubicBezTo>
                      <a:pt x="227020" y="4763"/>
                      <a:pt x="217495" y="953"/>
                      <a:pt x="210828" y="0"/>
                    </a:cubicBezTo>
                    <a:cubicBezTo>
                      <a:pt x="208923" y="0"/>
                      <a:pt x="207970" y="0"/>
                      <a:pt x="206065" y="0"/>
                    </a:cubicBezTo>
                    <a:cubicBezTo>
                      <a:pt x="194635" y="0"/>
                      <a:pt x="174633" y="4763"/>
                      <a:pt x="166060" y="37148"/>
                    </a:cubicBezTo>
                    <a:cubicBezTo>
                      <a:pt x="160345" y="58103"/>
                      <a:pt x="161298" y="87630"/>
                      <a:pt x="161298" y="115253"/>
                    </a:cubicBezTo>
                    <a:cubicBezTo>
                      <a:pt x="161298" y="120968"/>
                      <a:pt x="161298" y="126682"/>
                      <a:pt x="161298" y="130493"/>
                    </a:cubicBezTo>
                    <a:cubicBezTo>
                      <a:pt x="159393" y="178118"/>
                      <a:pt x="114625" y="237172"/>
                      <a:pt x="81288" y="277178"/>
                    </a:cubicBezTo>
                    <a:cubicBezTo>
                      <a:pt x="81288" y="277178"/>
                      <a:pt x="55570" y="304800"/>
                      <a:pt x="33663" y="343853"/>
                    </a:cubicBezTo>
                    <a:cubicBezTo>
                      <a:pt x="14613" y="374333"/>
                      <a:pt x="-50157" y="493395"/>
                      <a:pt x="75573" y="576263"/>
                    </a:cubicBezTo>
                    <a:close/>
                    <a:moveTo>
                      <a:pt x="210828" y="696278"/>
                    </a:moveTo>
                    <a:cubicBezTo>
                      <a:pt x="197493" y="696278"/>
                      <a:pt x="186063" y="688658"/>
                      <a:pt x="186063" y="681038"/>
                    </a:cubicBezTo>
                    <a:cubicBezTo>
                      <a:pt x="186063" y="680085"/>
                      <a:pt x="186063" y="678180"/>
                      <a:pt x="187015" y="677228"/>
                    </a:cubicBezTo>
                    <a:cubicBezTo>
                      <a:pt x="190825" y="677228"/>
                      <a:pt x="194635" y="678180"/>
                      <a:pt x="198445" y="678180"/>
                    </a:cubicBezTo>
                    <a:cubicBezTo>
                      <a:pt x="202255" y="678180"/>
                      <a:pt x="206065" y="678180"/>
                      <a:pt x="210828" y="678180"/>
                    </a:cubicBezTo>
                    <a:cubicBezTo>
                      <a:pt x="218448" y="678180"/>
                      <a:pt x="227020" y="678180"/>
                      <a:pt x="233688" y="677228"/>
                    </a:cubicBezTo>
                    <a:cubicBezTo>
                      <a:pt x="234640" y="678180"/>
                      <a:pt x="234640" y="680085"/>
                      <a:pt x="234640" y="681038"/>
                    </a:cubicBezTo>
                    <a:cubicBezTo>
                      <a:pt x="235593" y="688658"/>
                      <a:pt x="224163" y="696278"/>
                      <a:pt x="210828" y="696278"/>
                    </a:cubicBezTo>
                    <a:close/>
                    <a:moveTo>
                      <a:pt x="236545" y="662940"/>
                    </a:moveTo>
                    <a:cubicBezTo>
                      <a:pt x="231783" y="663893"/>
                      <a:pt x="226068" y="663893"/>
                      <a:pt x="221305" y="664845"/>
                    </a:cubicBezTo>
                    <a:cubicBezTo>
                      <a:pt x="217495" y="664845"/>
                      <a:pt x="214638" y="664845"/>
                      <a:pt x="210828" y="664845"/>
                    </a:cubicBezTo>
                    <a:cubicBezTo>
                      <a:pt x="202255" y="664845"/>
                      <a:pt x="193683" y="663893"/>
                      <a:pt x="185110" y="662940"/>
                    </a:cubicBezTo>
                    <a:cubicBezTo>
                      <a:pt x="153678" y="659130"/>
                      <a:pt x="135580" y="647700"/>
                      <a:pt x="135580" y="639128"/>
                    </a:cubicBezTo>
                    <a:cubicBezTo>
                      <a:pt x="135580" y="638175"/>
                      <a:pt x="135580" y="638175"/>
                      <a:pt x="135580" y="637223"/>
                    </a:cubicBezTo>
                    <a:cubicBezTo>
                      <a:pt x="159393" y="641985"/>
                      <a:pt x="185110" y="642938"/>
                      <a:pt x="202255" y="642938"/>
                    </a:cubicBezTo>
                    <a:cubicBezTo>
                      <a:pt x="235593" y="642938"/>
                      <a:pt x="267025" y="639128"/>
                      <a:pt x="284170" y="633413"/>
                    </a:cubicBezTo>
                    <a:cubicBezTo>
                      <a:pt x="286075" y="635318"/>
                      <a:pt x="287028" y="637223"/>
                      <a:pt x="287028" y="639128"/>
                    </a:cubicBezTo>
                    <a:cubicBezTo>
                      <a:pt x="287028" y="647700"/>
                      <a:pt x="267978" y="659130"/>
                      <a:pt x="236545" y="662940"/>
                    </a:cubicBezTo>
                    <a:close/>
                    <a:moveTo>
                      <a:pt x="89860" y="304800"/>
                    </a:moveTo>
                    <a:lnTo>
                      <a:pt x="90813" y="302895"/>
                    </a:lnTo>
                    <a:cubicBezTo>
                      <a:pt x="132723" y="253365"/>
                      <a:pt x="181300" y="188595"/>
                      <a:pt x="184158" y="131445"/>
                    </a:cubicBezTo>
                    <a:cubicBezTo>
                      <a:pt x="184158" y="125730"/>
                      <a:pt x="184158" y="120015"/>
                      <a:pt x="184158" y="114300"/>
                    </a:cubicBezTo>
                    <a:cubicBezTo>
                      <a:pt x="184158" y="87630"/>
                      <a:pt x="183205" y="60960"/>
                      <a:pt x="187968" y="42863"/>
                    </a:cubicBezTo>
                    <a:cubicBezTo>
                      <a:pt x="191778" y="26670"/>
                      <a:pt x="198445" y="24765"/>
                      <a:pt x="202255" y="24765"/>
                    </a:cubicBezTo>
                    <a:cubicBezTo>
                      <a:pt x="203208" y="24765"/>
                      <a:pt x="204160" y="24765"/>
                      <a:pt x="204160" y="24765"/>
                    </a:cubicBezTo>
                    <a:cubicBezTo>
                      <a:pt x="207018" y="24765"/>
                      <a:pt x="208923" y="29528"/>
                      <a:pt x="209875" y="37148"/>
                    </a:cubicBezTo>
                    <a:cubicBezTo>
                      <a:pt x="209875" y="41910"/>
                      <a:pt x="209875" y="56198"/>
                      <a:pt x="208923" y="71438"/>
                    </a:cubicBezTo>
                    <a:cubicBezTo>
                      <a:pt x="207018" y="105728"/>
                      <a:pt x="205113" y="151447"/>
                      <a:pt x="209875" y="172403"/>
                    </a:cubicBezTo>
                    <a:cubicBezTo>
                      <a:pt x="215590" y="195263"/>
                      <a:pt x="226068" y="218122"/>
                      <a:pt x="235593" y="240030"/>
                    </a:cubicBezTo>
                    <a:cubicBezTo>
                      <a:pt x="248928" y="268605"/>
                      <a:pt x="261310" y="296228"/>
                      <a:pt x="262263" y="321945"/>
                    </a:cubicBezTo>
                    <a:cubicBezTo>
                      <a:pt x="264168" y="367665"/>
                      <a:pt x="241308" y="371475"/>
                      <a:pt x="225115" y="374333"/>
                    </a:cubicBezTo>
                    <a:cubicBezTo>
                      <a:pt x="217495" y="375285"/>
                      <a:pt x="208923" y="377190"/>
                      <a:pt x="208923" y="385763"/>
                    </a:cubicBezTo>
                    <a:cubicBezTo>
                      <a:pt x="208923" y="389572"/>
                      <a:pt x="211780" y="393383"/>
                      <a:pt x="216543" y="393383"/>
                    </a:cubicBezTo>
                    <a:cubicBezTo>
                      <a:pt x="218448" y="393383"/>
                      <a:pt x="220353" y="392430"/>
                      <a:pt x="224163" y="392430"/>
                    </a:cubicBezTo>
                    <a:cubicBezTo>
                      <a:pt x="228925" y="391478"/>
                      <a:pt x="237498" y="389572"/>
                      <a:pt x="246070" y="389572"/>
                    </a:cubicBezTo>
                    <a:cubicBezTo>
                      <a:pt x="251785" y="389572"/>
                      <a:pt x="256548" y="390525"/>
                      <a:pt x="261310" y="391478"/>
                    </a:cubicBezTo>
                    <a:cubicBezTo>
                      <a:pt x="275598" y="395288"/>
                      <a:pt x="286075" y="405765"/>
                      <a:pt x="290838" y="418147"/>
                    </a:cubicBezTo>
                    <a:cubicBezTo>
                      <a:pt x="294648" y="429578"/>
                      <a:pt x="294648" y="449580"/>
                      <a:pt x="273693" y="477203"/>
                    </a:cubicBezTo>
                    <a:cubicBezTo>
                      <a:pt x="269883" y="482918"/>
                      <a:pt x="259405" y="490538"/>
                      <a:pt x="238450" y="494347"/>
                    </a:cubicBezTo>
                    <a:cubicBezTo>
                      <a:pt x="231783" y="495300"/>
                      <a:pt x="231783" y="499110"/>
                      <a:pt x="231783" y="501968"/>
                    </a:cubicBezTo>
                    <a:cubicBezTo>
                      <a:pt x="231783" y="504825"/>
                      <a:pt x="234640" y="507683"/>
                      <a:pt x="239403" y="507683"/>
                    </a:cubicBezTo>
                    <a:cubicBezTo>
                      <a:pt x="241308" y="507683"/>
                      <a:pt x="243213" y="507683"/>
                      <a:pt x="245118" y="507683"/>
                    </a:cubicBezTo>
                    <a:cubicBezTo>
                      <a:pt x="277503" y="507683"/>
                      <a:pt x="302268" y="514350"/>
                      <a:pt x="313698" y="526733"/>
                    </a:cubicBezTo>
                    <a:cubicBezTo>
                      <a:pt x="319413" y="532448"/>
                      <a:pt x="321318" y="539115"/>
                      <a:pt x="321318" y="546735"/>
                    </a:cubicBezTo>
                    <a:cubicBezTo>
                      <a:pt x="320365" y="561023"/>
                      <a:pt x="301315" y="566738"/>
                      <a:pt x="287980" y="569595"/>
                    </a:cubicBezTo>
                    <a:cubicBezTo>
                      <a:pt x="278455" y="572453"/>
                      <a:pt x="272740" y="573405"/>
                      <a:pt x="272740" y="580073"/>
                    </a:cubicBezTo>
                    <a:lnTo>
                      <a:pt x="272740" y="582930"/>
                    </a:lnTo>
                    <a:lnTo>
                      <a:pt x="277503" y="586740"/>
                    </a:lnTo>
                    <a:lnTo>
                      <a:pt x="280360" y="586740"/>
                    </a:lnTo>
                    <a:cubicBezTo>
                      <a:pt x="282265" y="586740"/>
                      <a:pt x="284170" y="585788"/>
                      <a:pt x="287980" y="584835"/>
                    </a:cubicBezTo>
                    <a:cubicBezTo>
                      <a:pt x="296553" y="581978"/>
                      <a:pt x="304173" y="581025"/>
                      <a:pt x="309888" y="581025"/>
                    </a:cubicBezTo>
                    <a:cubicBezTo>
                      <a:pt x="312745" y="581025"/>
                      <a:pt x="314650" y="581025"/>
                      <a:pt x="315603" y="581978"/>
                    </a:cubicBezTo>
                    <a:cubicBezTo>
                      <a:pt x="320365" y="582930"/>
                      <a:pt x="320365" y="585788"/>
                      <a:pt x="320365" y="586740"/>
                    </a:cubicBezTo>
                    <a:cubicBezTo>
                      <a:pt x="320365" y="594360"/>
                      <a:pt x="308935" y="606743"/>
                      <a:pt x="283218" y="617220"/>
                    </a:cubicBezTo>
                    <a:lnTo>
                      <a:pt x="282265" y="617220"/>
                    </a:lnTo>
                    <a:lnTo>
                      <a:pt x="282265" y="617220"/>
                    </a:lnTo>
                    <a:cubicBezTo>
                      <a:pt x="269883" y="622935"/>
                      <a:pt x="241308" y="625793"/>
                      <a:pt x="210828" y="625793"/>
                    </a:cubicBezTo>
                    <a:cubicBezTo>
                      <a:pt x="163203" y="625793"/>
                      <a:pt x="107958" y="617220"/>
                      <a:pt x="98433" y="597218"/>
                    </a:cubicBezTo>
                    <a:cubicBezTo>
                      <a:pt x="96528" y="592455"/>
                      <a:pt x="96528" y="586740"/>
                      <a:pt x="101290" y="580073"/>
                    </a:cubicBezTo>
                    <a:cubicBezTo>
                      <a:pt x="102243" y="581025"/>
                      <a:pt x="104148" y="582930"/>
                      <a:pt x="106053" y="583883"/>
                    </a:cubicBezTo>
                    <a:cubicBezTo>
                      <a:pt x="137485" y="600075"/>
                      <a:pt x="178443" y="602933"/>
                      <a:pt x="201303" y="602933"/>
                    </a:cubicBezTo>
                    <a:cubicBezTo>
                      <a:pt x="216543" y="602933"/>
                      <a:pt x="227973" y="601980"/>
                      <a:pt x="232735" y="601028"/>
                    </a:cubicBezTo>
                    <a:cubicBezTo>
                      <a:pt x="238450" y="600075"/>
                      <a:pt x="247975" y="598170"/>
                      <a:pt x="247023" y="590550"/>
                    </a:cubicBezTo>
                    <a:cubicBezTo>
                      <a:pt x="247023" y="585788"/>
                      <a:pt x="243213" y="583883"/>
                      <a:pt x="236545" y="583883"/>
                    </a:cubicBezTo>
                    <a:cubicBezTo>
                      <a:pt x="235593" y="583883"/>
                      <a:pt x="234640" y="583883"/>
                      <a:pt x="232735" y="583883"/>
                    </a:cubicBezTo>
                    <a:cubicBezTo>
                      <a:pt x="227973" y="583883"/>
                      <a:pt x="221305" y="584835"/>
                      <a:pt x="212733" y="584835"/>
                    </a:cubicBezTo>
                    <a:cubicBezTo>
                      <a:pt x="183205" y="584835"/>
                      <a:pt x="153678" y="579120"/>
                      <a:pt x="120340" y="566738"/>
                    </a:cubicBezTo>
                    <a:cubicBezTo>
                      <a:pt x="104148" y="561975"/>
                      <a:pt x="71763" y="541973"/>
                      <a:pt x="65095" y="537210"/>
                    </a:cubicBezTo>
                    <a:cubicBezTo>
                      <a:pt x="40330" y="518160"/>
                      <a:pt x="26995" y="484822"/>
                      <a:pt x="26995" y="444818"/>
                    </a:cubicBezTo>
                    <a:cubicBezTo>
                      <a:pt x="24138" y="382905"/>
                      <a:pt x="69858" y="327660"/>
                      <a:pt x="89860" y="30480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1" name="Google Shape;901;p2"/>
              <p:cNvSpPr/>
              <p:nvPr/>
            </p:nvSpPr>
            <p:spPr>
              <a:xfrm>
                <a:off x="6256972" y="2756535"/>
                <a:ext cx="368617" cy="631507"/>
              </a:xfrm>
              <a:custGeom>
                <a:avLst/>
                <a:gdLst/>
                <a:ahLst/>
                <a:cxnLst/>
                <a:rect l="l" t="t" r="r" b="b"/>
                <a:pathLst>
                  <a:path w="368617" h="631507" extrusionOk="0">
                    <a:moveTo>
                      <a:pt x="351473" y="631507"/>
                    </a:moveTo>
                    <a:lnTo>
                      <a:pt x="328613" y="625793"/>
                    </a:lnTo>
                    <a:cubicBezTo>
                      <a:pt x="339090" y="584835"/>
                      <a:pt x="344805" y="542925"/>
                      <a:pt x="344805" y="500062"/>
                    </a:cubicBezTo>
                    <a:cubicBezTo>
                      <a:pt x="344805" y="282893"/>
                      <a:pt x="206693" y="90488"/>
                      <a:pt x="0" y="22860"/>
                    </a:cubicBezTo>
                    <a:lnTo>
                      <a:pt x="7620" y="0"/>
                    </a:lnTo>
                    <a:cubicBezTo>
                      <a:pt x="223838" y="71438"/>
                      <a:pt x="368618" y="272415"/>
                      <a:pt x="368618" y="500062"/>
                    </a:cubicBezTo>
                    <a:cubicBezTo>
                      <a:pt x="368618" y="544830"/>
                      <a:pt x="362903" y="588645"/>
                      <a:pt x="351473" y="6315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2"/>
              <p:cNvSpPr/>
              <p:nvPr/>
            </p:nvSpPr>
            <p:spPr>
              <a:xfrm>
                <a:off x="5572125" y="2767964"/>
                <a:ext cx="337185" cy="621030"/>
              </a:xfrm>
              <a:custGeom>
                <a:avLst/>
                <a:gdLst/>
                <a:ahLst/>
                <a:cxnLst/>
                <a:rect l="l" t="t" r="r" b="b"/>
                <a:pathLst>
                  <a:path w="337185" h="621030" extrusionOk="0">
                    <a:moveTo>
                      <a:pt x="17145" y="621030"/>
                    </a:moveTo>
                    <a:cubicBezTo>
                      <a:pt x="5715" y="578168"/>
                      <a:pt x="0" y="533400"/>
                      <a:pt x="0" y="488632"/>
                    </a:cubicBezTo>
                    <a:cubicBezTo>
                      <a:pt x="0" y="273368"/>
                      <a:pt x="129540" y="80963"/>
                      <a:pt x="328613" y="0"/>
                    </a:cubicBezTo>
                    <a:lnTo>
                      <a:pt x="337185" y="21908"/>
                    </a:lnTo>
                    <a:cubicBezTo>
                      <a:pt x="146685" y="99060"/>
                      <a:pt x="22860" y="281940"/>
                      <a:pt x="22860" y="487680"/>
                    </a:cubicBezTo>
                    <a:cubicBezTo>
                      <a:pt x="22860" y="530543"/>
                      <a:pt x="28575" y="572453"/>
                      <a:pt x="39052" y="613410"/>
                    </a:cubicBezTo>
                    <a:lnTo>
                      <a:pt x="17145" y="62103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903" name="Google Shape;903;p2"/>
              <p:cNvGrpSpPr/>
              <p:nvPr/>
            </p:nvGrpSpPr>
            <p:grpSpPr>
              <a:xfrm>
                <a:off x="4910701" y="3818108"/>
                <a:ext cx="2376312" cy="776751"/>
                <a:chOff x="4910701" y="3818108"/>
                <a:chExt cx="2376312" cy="776751"/>
              </a:xfrm>
            </p:grpSpPr>
            <p:sp>
              <p:nvSpPr>
                <p:cNvPr id="904" name="Google Shape;904;p2"/>
                <p:cNvSpPr/>
                <p:nvPr/>
              </p:nvSpPr>
              <p:spPr>
                <a:xfrm>
                  <a:off x="5957887" y="4451032"/>
                  <a:ext cx="25717" cy="33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7" h="33337" extrusionOk="0">
                      <a:moveTo>
                        <a:pt x="12383" y="0"/>
                      </a:moveTo>
                      <a:cubicBezTo>
                        <a:pt x="9525" y="0"/>
                        <a:pt x="6667" y="953"/>
                        <a:pt x="3810" y="3810"/>
                      </a:cubicBezTo>
                      <a:cubicBezTo>
                        <a:pt x="953" y="5715"/>
                        <a:pt x="0" y="9525"/>
                        <a:pt x="0" y="12383"/>
                      </a:cubicBezTo>
                      <a:cubicBezTo>
                        <a:pt x="0" y="17145"/>
                        <a:pt x="1905" y="21908"/>
                        <a:pt x="5715" y="25718"/>
                      </a:cubicBezTo>
                      <a:cubicBezTo>
                        <a:pt x="9525" y="29528"/>
                        <a:pt x="14288" y="32385"/>
                        <a:pt x="20955" y="33338"/>
                      </a:cubicBezTo>
                      <a:cubicBezTo>
                        <a:pt x="21908" y="31433"/>
                        <a:pt x="23813" y="30480"/>
                        <a:pt x="23813" y="27623"/>
                      </a:cubicBezTo>
                      <a:cubicBezTo>
                        <a:pt x="24765" y="25718"/>
                        <a:pt x="24765" y="22860"/>
                        <a:pt x="25717" y="19050"/>
                      </a:cubicBezTo>
                      <a:cubicBezTo>
                        <a:pt x="25717" y="14288"/>
                        <a:pt x="24765" y="9525"/>
                        <a:pt x="21908" y="6668"/>
                      </a:cubicBezTo>
                      <a:cubicBezTo>
                        <a:pt x="19050" y="2858"/>
                        <a:pt x="16192" y="953"/>
                        <a:pt x="123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5" name="Google Shape;905;p2"/>
                <p:cNvSpPr/>
                <p:nvPr/>
              </p:nvSpPr>
              <p:spPr>
                <a:xfrm>
                  <a:off x="6030277" y="4486275"/>
                  <a:ext cx="53339" cy="31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39" h="31432" extrusionOk="0">
                      <a:moveTo>
                        <a:pt x="26670" y="0"/>
                      </a:moveTo>
                      <a:cubicBezTo>
                        <a:pt x="19050" y="0"/>
                        <a:pt x="13335" y="1905"/>
                        <a:pt x="8572" y="4763"/>
                      </a:cubicBezTo>
                      <a:cubicBezTo>
                        <a:pt x="2857" y="8572"/>
                        <a:pt x="952" y="13335"/>
                        <a:pt x="0" y="18097"/>
                      </a:cubicBezTo>
                      <a:cubicBezTo>
                        <a:pt x="0" y="21907"/>
                        <a:pt x="952" y="24765"/>
                        <a:pt x="4763" y="27622"/>
                      </a:cubicBezTo>
                      <a:cubicBezTo>
                        <a:pt x="7620" y="30480"/>
                        <a:pt x="11430" y="31432"/>
                        <a:pt x="15240" y="31432"/>
                      </a:cubicBezTo>
                      <a:cubicBezTo>
                        <a:pt x="20955" y="31432"/>
                        <a:pt x="27622" y="30480"/>
                        <a:pt x="33338" y="27622"/>
                      </a:cubicBezTo>
                      <a:cubicBezTo>
                        <a:pt x="39052" y="24765"/>
                        <a:pt x="45720" y="20955"/>
                        <a:pt x="53340" y="15240"/>
                      </a:cubicBezTo>
                      <a:cubicBezTo>
                        <a:pt x="49530" y="10478"/>
                        <a:pt x="44767" y="6668"/>
                        <a:pt x="40005" y="3810"/>
                      </a:cubicBezTo>
                      <a:cubicBezTo>
                        <a:pt x="36195" y="1905"/>
                        <a:pt x="31432" y="953"/>
                        <a:pt x="2667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6" name="Google Shape;906;p2"/>
                <p:cNvSpPr/>
                <p:nvPr/>
              </p:nvSpPr>
              <p:spPr>
                <a:xfrm rot="-4289663">
                  <a:off x="5514869" y="4359959"/>
                  <a:ext cx="37147" cy="36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147" h="36195" extrusionOk="0">
                      <a:moveTo>
                        <a:pt x="0" y="0"/>
                      </a:moveTo>
                      <a:lnTo>
                        <a:pt x="37148" y="0"/>
                      </a:lnTo>
                      <a:lnTo>
                        <a:pt x="37148" y="36195"/>
                      </a:lnTo>
                      <a:lnTo>
                        <a:pt x="0" y="36195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7" name="Google Shape;907;p2"/>
                <p:cNvSpPr/>
                <p:nvPr/>
              </p:nvSpPr>
              <p:spPr>
                <a:xfrm>
                  <a:off x="5833809" y="4470677"/>
                  <a:ext cx="53593" cy="30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93" h="30258" extrusionOk="0">
                      <a:moveTo>
                        <a:pt x="28828" y="357"/>
                      </a:moveTo>
                      <a:cubicBezTo>
                        <a:pt x="21208" y="-595"/>
                        <a:pt x="15493" y="357"/>
                        <a:pt x="9778" y="3215"/>
                      </a:cubicBezTo>
                      <a:cubicBezTo>
                        <a:pt x="4063" y="6072"/>
                        <a:pt x="1206" y="10835"/>
                        <a:pt x="253" y="15597"/>
                      </a:cubicBezTo>
                      <a:cubicBezTo>
                        <a:pt x="-699" y="19407"/>
                        <a:pt x="1206" y="22265"/>
                        <a:pt x="3111" y="25122"/>
                      </a:cubicBezTo>
                      <a:cubicBezTo>
                        <a:pt x="5968" y="27980"/>
                        <a:pt x="8826" y="29885"/>
                        <a:pt x="13588" y="29885"/>
                      </a:cubicBezTo>
                      <a:cubicBezTo>
                        <a:pt x="19303" y="30837"/>
                        <a:pt x="25971" y="29885"/>
                        <a:pt x="32638" y="27980"/>
                      </a:cubicBezTo>
                      <a:cubicBezTo>
                        <a:pt x="39306" y="26075"/>
                        <a:pt x="45973" y="23217"/>
                        <a:pt x="53593" y="18455"/>
                      </a:cubicBezTo>
                      <a:cubicBezTo>
                        <a:pt x="49783" y="13692"/>
                        <a:pt x="45973" y="8930"/>
                        <a:pt x="42163" y="5120"/>
                      </a:cubicBezTo>
                      <a:cubicBezTo>
                        <a:pt x="37401" y="3215"/>
                        <a:pt x="32638" y="1310"/>
                        <a:pt x="28828" y="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8" name="Google Shape;908;p2"/>
                <p:cNvSpPr/>
                <p:nvPr/>
              </p:nvSpPr>
              <p:spPr>
                <a:xfrm rot="-1450734">
                  <a:off x="6823927" y="4289965"/>
                  <a:ext cx="36196" cy="37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196" h="37148" extrusionOk="0">
                      <a:moveTo>
                        <a:pt x="0" y="0"/>
                      </a:moveTo>
                      <a:lnTo>
                        <a:pt x="36196" y="0"/>
                      </a:lnTo>
                      <a:lnTo>
                        <a:pt x="36196" y="37149"/>
                      </a:lnTo>
                      <a:lnTo>
                        <a:pt x="0" y="37149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9" name="Google Shape;909;p2"/>
                <p:cNvSpPr/>
                <p:nvPr/>
              </p:nvSpPr>
              <p:spPr>
                <a:xfrm>
                  <a:off x="6727133" y="4373310"/>
                  <a:ext cx="54368" cy="467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68" h="46765" extrusionOk="0">
                      <a:moveTo>
                        <a:pt x="2279" y="24382"/>
                      </a:moveTo>
                      <a:cubicBezTo>
                        <a:pt x="374" y="28192"/>
                        <a:pt x="-579" y="31050"/>
                        <a:pt x="374" y="34859"/>
                      </a:cubicBezTo>
                      <a:cubicBezTo>
                        <a:pt x="2279" y="40575"/>
                        <a:pt x="6089" y="43432"/>
                        <a:pt x="11804" y="45337"/>
                      </a:cubicBezTo>
                      <a:cubicBezTo>
                        <a:pt x="17519" y="47242"/>
                        <a:pt x="24186" y="47242"/>
                        <a:pt x="29901" y="45337"/>
                      </a:cubicBezTo>
                      <a:cubicBezTo>
                        <a:pt x="39426" y="41527"/>
                        <a:pt x="46094" y="36765"/>
                        <a:pt x="49904" y="29145"/>
                      </a:cubicBezTo>
                      <a:cubicBezTo>
                        <a:pt x="54666" y="22477"/>
                        <a:pt x="55619" y="14857"/>
                        <a:pt x="52761" y="8190"/>
                      </a:cubicBezTo>
                      <a:cubicBezTo>
                        <a:pt x="50856" y="4380"/>
                        <a:pt x="47999" y="1522"/>
                        <a:pt x="42284" y="570"/>
                      </a:cubicBezTo>
                      <a:cubicBezTo>
                        <a:pt x="36569" y="-383"/>
                        <a:pt x="30854" y="-383"/>
                        <a:pt x="25139" y="2475"/>
                      </a:cubicBezTo>
                      <a:cubicBezTo>
                        <a:pt x="23234" y="5332"/>
                        <a:pt x="18471" y="9142"/>
                        <a:pt x="11804" y="13905"/>
                      </a:cubicBezTo>
                      <a:cubicBezTo>
                        <a:pt x="7994" y="16762"/>
                        <a:pt x="4184" y="20572"/>
                        <a:pt x="2279" y="2438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0" name="Google Shape;910;p2"/>
                <p:cNvSpPr/>
                <p:nvPr/>
              </p:nvSpPr>
              <p:spPr>
                <a:xfrm>
                  <a:off x="6563677" y="4377690"/>
                  <a:ext cx="48577" cy="692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77" h="69294" extrusionOk="0">
                      <a:moveTo>
                        <a:pt x="0" y="11430"/>
                      </a:moveTo>
                      <a:lnTo>
                        <a:pt x="15240" y="63817"/>
                      </a:lnTo>
                      <a:cubicBezTo>
                        <a:pt x="16192" y="65722"/>
                        <a:pt x="17145" y="67628"/>
                        <a:pt x="19050" y="68580"/>
                      </a:cubicBezTo>
                      <a:cubicBezTo>
                        <a:pt x="20955" y="69532"/>
                        <a:pt x="22860" y="69532"/>
                        <a:pt x="24765" y="68580"/>
                      </a:cubicBezTo>
                      <a:cubicBezTo>
                        <a:pt x="30480" y="66675"/>
                        <a:pt x="36195" y="62865"/>
                        <a:pt x="40005" y="58103"/>
                      </a:cubicBezTo>
                      <a:cubicBezTo>
                        <a:pt x="44767" y="52388"/>
                        <a:pt x="46672" y="46672"/>
                        <a:pt x="48577" y="39053"/>
                      </a:cubicBezTo>
                      <a:lnTo>
                        <a:pt x="37147" y="0"/>
                      </a:lnTo>
                      <a:lnTo>
                        <a:pt x="0" y="1143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1" name="Google Shape;911;p2"/>
                <p:cNvSpPr/>
                <p:nvPr/>
              </p:nvSpPr>
              <p:spPr>
                <a:xfrm>
                  <a:off x="6273165" y="4475797"/>
                  <a:ext cx="53339" cy="33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39" h="33337" extrusionOk="0">
                      <a:moveTo>
                        <a:pt x="23813" y="0"/>
                      </a:moveTo>
                      <a:cubicBezTo>
                        <a:pt x="16192" y="953"/>
                        <a:pt x="10477" y="3810"/>
                        <a:pt x="6667" y="7620"/>
                      </a:cubicBezTo>
                      <a:cubicBezTo>
                        <a:pt x="1905" y="12383"/>
                        <a:pt x="0" y="17145"/>
                        <a:pt x="0" y="21908"/>
                      </a:cubicBezTo>
                      <a:cubicBezTo>
                        <a:pt x="0" y="25718"/>
                        <a:pt x="1905" y="28575"/>
                        <a:pt x="5715" y="30480"/>
                      </a:cubicBezTo>
                      <a:cubicBezTo>
                        <a:pt x="8572" y="32385"/>
                        <a:pt x="12382" y="33338"/>
                        <a:pt x="17145" y="33338"/>
                      </a:cubicBezTo>
                      <a:cubicBezTo>
                        <a:pt x="22860" y="32385"/>
                        <a:pt x="28575" y="30480"/>
                        <a:pt x="35242" y="26670"/>
                      </a:cubicBezTo>
                      <a:cubicBezTo>
                        <a:pt x="40957" y="22860"/>
                        <a:pt x="46672" y="18097"/>
                        <a:pt x="53340" y="12383"/>
                      </a:cubicBezTo>
                      <a:cubicBezTo>
                        <a:pt x="48577" y="8572"/>
                        <a:pt x="43815" y="4763"/>
                        <a:pt x="39052" y="2858"/>
                      </a:cubicBezTo>
                      <a:cubicBezTo>
                        <a:pt x="33338" y="953"/>
                        <a:pt x="28575" y="0"/>
                        <a:pt x="2381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2" name="Google Shape;912;p2"/>
                <p:cNvSpPr/>
                <p:nvPr/>
              </p:nvSpPr>
              <p:spPr>
                <a:xfrm>
                  <a:off x="6383654" y="4415790"/>
                  <a:ext cx="75247" cy="88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247" h="88024" extrusionOk="0">
                      <a:moveTo>
                        <a:pt x="39053" y="6667"/>
                      </a:moveTo>
                      <a:lnTo>
                        <a:pt x="44767" y="35242"/>
                      </a:lnTo>
                      <a:lnTo>
                        <a:pt x="7620" y="41910"/>
                      </a:lnTo>
                      <a:cubicBezTo>
                        <a:pt x="4763" y="41910"/>
                        <a:pt x="2858" y="43815"/>
                        <a:pt x="1905" y="45720"/>
                      </a:cubicBezTo>
                      <a:cubicBezTo>
                        <a:pt x="0" y="47625"/>
                        <a:pt x="0" y="49530"/>
                        <a:pt x="0" y="52388"/>
                      </a:cubicBezTo>
                      <a:cubicBezTo>
                        <a:pt x="0" y="54292"/>
                        <a:pt x="1905" y="56197"/>
                        <a:pt x="3810" y="58103"/>
                      </a:cubicBezTo>
                      <a:cubicBezTo>
                        <a:pt x="5715" y="60007"/>
                        <a:pt x="8573" y="60960"/>
                        <a:pt x="11430" y="61913"/>
                      </a:cubicBezTo>
                      <a:cubicBezTo>
                        <a:pt x="13335" y="60007"/>
                        <a:pt x="16192" y="58103"/>
                        <a:pt x="20003" y="56197"/>
                      </a:cubicBezTo>
                      <a:cubicBezTo>
                        <a:pt x="22860" y="55245"/>
                        <a:pt x="27623" y="53340"/>
                        <a:pt x="33338" y="52388"/>
                      </a:cubicBezTo>
                      <a:lnTo>
                        <a:pt x="45720" y="65722"/>
                      </a:lnTo>
                      <a:lnTo>
                        <a:pt x="34290" y="67628"/>
                      </a:lnTo>
                      <a:cubicBezTo>
                        <a:pt x="30480" y="68580"/>
                        <a:pt x="26670" y="70485"/>
                        <a:pt x="23813" y="72390"/>
                      </a:cubicBezTo>
                      <a:cubicBezTo>
                        <a:pt x="20955" y="75247"/>
                        <a:pt x="20003" y="78105"/>
                        <a:pt x="20955" y="80963"/>
                      </a:cubicBezTo>
                      <a:cubicBezTo>
                        <a:pt x="21908" y="83820"/>
                        <a:pt x="22860" y="85725"/>
                        <a:pt x="25717" y="86678"/>
                      </a:cubicBezTo>
                      <a:cubicBezTo>
                        <a:pt x="28575" y="87630"/>
                        <a:pt x="32385" y="88582"/>
                        <a:pt x="35242" y="87630"/>
                      </a:cubicBezTo>
                      <a:cubicBezTo>
                        <a:pt x="43815" y="85725"/>
                        <a:pt x="52388" y="81915"/>
                        <a:pt x="59055" y="75247"/>
                      </a:cubicBezTo>
                      <a:cubicBezTo>
                        <a:pt x="66675" y="68580"/>
                        <a:pt x="71438" y="60007"/>
                        <a:pt x="75248" y="49530"/>
                      </a:cubicBezTo>
                      <a:lnTo>
                        <a:pt x="65723" y="0"/>
                      </a:lnTo>
                      <a:lnTo>
                        <a:pt x="39053" y="6667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3" name="Google Shape;913;p2"/>
                <p:cNvSpPr/>
                <p:nvPr/>
              </p:nvSpPr>
              <p:spPr>
                <a:xfrm>
                  <a:off x="4910701" y="3818108"/>
                  <a:ext cx="2376312" cy="776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6312" h="776751" extrusionOk="0">
                      <a:moveTo>
                        <a:pt x="2324489" y="401466"/>
                      </a:moveTo>
                      <a:cubicBezTo>
                        <a:pt x="2315916" y="384321"/>
                        <a:pt x="2307344" y="367176"/>
                        <a:pt x="2299724" y="350031"/>
                      </a:cubicBezTo>
                      <a:cubicBezTo>
                        <a:pt x="2316869" y="337649"/>
                        <a:pt x="2332109" y="325266"/>
                        <a:pt x="2348301" y="310979"/>
                      </a:cubicBezTo>
                      <a:cubicBezTo>
                        <a:pt x="2399736" y="264306"/>
                        <a:pt x="2369256" y="202394"/>
                        <a:pt x="2344491" y="152864"/>
                      </a:cubicBezTo>
                      <a:lnTo>
                        <a:pt x="2339729" y="142386"/>
                      </a:lnTo>
                      <a:cubicBezTo>
                        <a:pt x="2327346" y="116669"/>
                        <a:pt x="2329251" y="90951"/>
                        <a:pt x="2331156" y="69044"/>
                      </a:cubicBezTo>
                      <a:cubicBezTo>
                        <a:pt x="2333061" y="48089"/>
                        <a:pt x="2334966" y="28086"/>
                        <a:pt x="2321631" y="14751"/>
                      </a:cubicBezTo>
                      <a:cubicBezTo>
                        <a:pt x="2310201" y="2369"/>
                        <a:pt x="2288294" y="-1441"/>
                        <a:pt x="2253051" y="464"/>
                      </a:cubicBezTo>
                      <a:lnTo>
                        <a:pt x="2253051" y="464"/>
                      </a:lnTo>
                      <a:cubicBezTo>
                        <a:pt x="2253051" y="464"/>
                        <a:pt x="2252099" y="464"/>
                        <a:pt x="2252099" y="464"/>
                      </a:cubicBezTo>
                      <a:cubicBezTo>
                        <a:pt x="2175899" y="5226"/>
                        <a:pt x="2128274" y="68091"/>
                        <a:pt x="2118749" y="177629"/>
                      </a:cubicBezTo>
                      <a:cubicBezTo>
                        <a:pt x="2112081" y="180486"/>
                        <a:pt x="2106366" y="184296"/>
                        <a:pt x="2099699" y="187154"/>
                      </a:cubicBezTo>
                      <a:cubicBezTo>
                        <a:pt x="2052074" y="209061"/>
                        <a:pt x="1995876" y="226206"/>
                        <a:pt x="1943489" y="239541"/>
                      </a:cubicBezTo>
                      <a:lnTo>
                        <a:pt x="1943489" y="239541"/>
                      </a:lnTo>
                      <a:cubicBezTo>
                        <a:pt x="1932059" y="242399"/>
                        <a:pt x="1923486" y="244304"/>
                        <a:pt x="1915866" y="246209"/>
                      </a:cubicBezTo>
                      <a:cubicBezTo>
                        <a:pt x="1915866" y="246209"/>
                        <a:pt x="1915866" y="246209"/>
                        <a:pt x="1914914" y="246209"/>
                      </a:cubicBezTo>
                      <a:lnTo>
                        <a:pt x="1914914" y="246209"/>
                      </a:lnTo>
                      <a:cubicBezTo>
                        <a:pt x="1906341" y="249066"/>
                        <a:pt x="1900626" y="250971"/>
                        <a:pt x="1896816" y="253829"/>
                      </a:cubicBezTo>
                      <a:cubicBezTo>
                        <a:pt x="1866336" y="272879"/>
                        <a:pt x="1887291" y="351936"/>
                        <a:pt x="1896816" y="381464"/>
                      </a:cubicBezTo>
                      <a:cubicBezTo>
                        <a:pt x="1760609" y="478619"/>
                        <a:pt x="1504386" y="540531"/>
                        <a:pt x="1219589" y="540531"/>
                      </a:cubicBezTo>
                      <a:cubicBezTo>
                        <a:pt x="1209111" y="540531"/>
                        <a:pt x="1199586" y="540531"/>
                        <a:pt x="1189109" y="540531"/>
                      </a:cubicBezTo>
                      <a:lnTo>
                        <a:pt x="1189109" y="540531"/>
                      </a:lnTo>
                      <a:cubicBezTo>
                        <a:pt x="1189109" y="540531"/>
                        <a:pt x="1189109" y="540531"/>
                        <a:pt x="1188156" y="540531"/>
                      </a:cubicBezTo>
                      <a:cubicBezTo>
                        <a:pt x="1188156" y="540531"/>
                        <a:pt x="1188156" y="540531"/>
                        <a:pt x="1187204" y="540531"/>
                      </a:cubicBezTo>
                      <a:lnTo>
                        <a:pt x="1187204" y="540531"/>
                      </a:lnTo>
                      <a:cubicBezTo>
                        <a:pt x="1176726" y="540531"/>
                        <a:pt x="1167201" y="540531"/>
                        <a:pt x="1156724" y="540531"/>
                      </a:cubicBezTo>
                      <a:cubicBezTo>
                        <a:pt x="871926" y="540531"/>
                        <a:pt x="615704" y="479571"/>
                        <a:pt x="479496" y="381464"/>
                      </a:cubicBezTo>
                      <a:cubicBezTo>
                        <a:pt x="489021" y="351936"/>
                        <a:pt x="509976" y="272879"/>
                        <a:pt x="479496" y="253829"/>
                      </a:cubicBezTo>
                      <a:cubicBezTo>
                        <a:pt x="475686" y="250971"/>
                        <a:pt x="469019" y="249066"/>
                        <a:pt x="461399" y="246209"/>
                      </a:cubicBezTo>
                      <a:lnTo>
                        <a:pt x="461399" y="246209"/>
                      </a:lnTo>
                      <a:cubicBezTo>
                        <a:pt x="461399" y="246209"/>
                        <a:pt x="461399" y="246209"/>
                        <a:pt x="460446" y="246209"/>
                      </a:cubicBezTo>
                      <a:cubicBezTo>
                        <a:pt x="452826" y="244304"/>
                        <a:pt x="444254" y="241446"/>
                        <a:pt x="432824" y="239541"/>
                      </a:cubicBezTo>
                      <a:lnTo>
                        <a:pt x="432824" y="239541"/>
                      </a:lnTo>
                      <a:cubicBezTo>
                        <a:pt x="379484" y="226206"/>
                        <a:pt x="323286" y="208109"/>
                        <a:pt x="276614" y="187154"/>
                      </a:cubicBezTo>
                      <a:cubicBezTo>
                        <a:pt x="269946" y="184296"/>
                        <a:pt x="263279" y="181439"/>
                        <a:pt x="257564" y="177629"/>
                      </a:cubicBezTo>
                      <a:cubicBezTo>
                        <a:pt x="248039" y="68091"/>
                        <a:pt x="200414" y="6179"/>
                        <a:pt x="124214" y="464"/>
                      </a:cubicBezTo>
                      <a:cubicBezTo>
                        <a:pt x="124214" y="464"/>
                        <a:pt x="123261" y="464"/>
                        <a:pt x="123261" y="464"/>
                      </a:cubicBezTo>
                      <a:lnTo>
                        <a:pt x="123261" y="464"/>
                      </a:lnTo>
                      <a:cubicBezTo>
                        <a:pt x="87066" y="-1441"/>
                        <a:pt x="66111" y="3321"/>
                        <a:pt x="54681" y="14751"/>
                      </a:cubicBezTo>
                      <a:cubicBezTo>
                        <a:pt x="41346" y="28086"/>
                        <a:pt x="43251" y="48089"/>
                        <a:pt x="45156" y="69044"/>
                      </a:cubicBezTo>
                      <a:cubicBezTo>
                        <a:pt x="47061" y="91904"/>
                        <a:pt x="49919" y="116669"/>
                        <a:pt x="36584" y="142386"/>
                      </a:cubicBezTo>
                      <a:lnTo>
                        <a:pt x="31821" y="152864"/>
                      </a:lnTo>
                      <a:cubicBezTo>
                        <a:pt x="7056" y="202394"/>
                        <a:pt x="-23424" y="264306"/>
                        <a:pt x="28011" y="310979"/>
                      </a:cubicBezTo>
                      <a:cubicBezTo>
                        <a:pt x="43251" y="325266"/>
                        <a:pt x="59444" y="338601"/>
                        <a:pt x="76589" y="350031"/>
                      </a:cubicBezTo>
                      <a:cubicBezTo>
                        <a:pt x="69921" y="367176"/>
                        <a:pt x="60396" y="385274"/>
                        <a:pt x="51824" y="401466"/>
                      </a:cubicBezTo>
                      <a:cubicBezTo>
                        <a:pt x="36584" y="430041"/>
                        <a:pt x="21344" y="460521"/>
                        <a:pt x="13724" y="493859"/>
                      </a:cubicBezTo>
                      <a:cubicBezTo>
                        <a:pt x="10866" y="506241"/>
                        <a:pt x="4199" y="609111"/>
                        <a:pt x="25154" y="616731"/>
                      </a:cubicBezTo>
                      <a:cubicBezTo>
                        <a:pt x="28964" y="617684"/>
                        <a:pt x="36584" y="618636"/>
                        <a:pt x="42299" y="606254"/>
                      </a:cubicBezTo>
                      <a:cubicBezTo>
                        <a:pt x="64206" y="562439"/>
                        <a:pt x="100401" y="516719"/>
                        <a:pt x="123261" y="515766"/>
                      </a:cubicBezTo>
                      <a:cubicBezTo>
                        <a:pt x="127071" y="515766"/>
                        <a:pt x="133739" y="516719"/>
                        <a:pt x="140406" y="526244"/>
                      </a:cubicBezTo>
                      <a:cubicBezTo>
                        <a:pt x="146121" y="534816"/>
                        <a:pt x="150884" y="548151"/>
                        <a:pt x="155646" y="557676"/>
                      </a:cubicBezTo>
                      <a:cubicBezTo>
                        <a:pt x="162314" y="573869"/>
                        <a:pt x="165171" y="581489"/>
                        <a:pt x="173744" y="579584"/>
                      </a:cubicBezTo>
                      <a:cubicBezTo>
                        <a:pt x="182316" y="577679"/>
                        <a:pt x="182316" y="568154"/>
                        <a:pt x="182316" y="560534"/>
                      </a:cubicBezTo>
                      <a:cubicBezTo>
                        <a:pt x="182316" y="511004"/>
                        <a:pt x="196604" y="463379"/>
                        <a:pt x="211844" y="419564"/>
                      </a:cubicBezTo>
                      <a:cubicBezTo>
                        <a:pt x="247086" y="432899"/>
                        <a:pt x="281376" y="442424"/>
                        <a:pt x="315666" y="451949"/>
                      </a:cubicBezTo>
                      <a:cubicBezTo>
                        <a:pt x="316619" y="451949"/>
                        <a:pt x="317571" y="452901"/>
                        <a:pt x="318524" y="452901"/>
                      </a:cubicBezTo>
                      <a:lnTo>
                        <a:pt x="315666" y="455759"/>
                      </a:lnTo>
                      <a:cubicBezTo>
                        <a:pt x="305189" y="467189"/>
                        <a:pt x="289949" y="481476"/>
                        <a:pt x="289949" y="481476"/>
                      </a:cubicBezTo>
                      <a:cubicBezTo>
                        <a:pt x="279471" y="492906"/>
                        <a:pt x="273756" y="507194"/>
                        <a:pt x="275661" y="520529"/>
                      </a:cubicBezTo>
                      <a:cubicBezTo>
                        <a:pt x="276614" y="533864"/>
                        <a:pt x="284234" y="545294"/>
                        <a:pt x="296616" y="553866"/>
                      </a:cubicBezTo>
                      <a:cubicBezTo>
                        <a:pt x="492831" y="693884"/>
                        <a:pt x="814776" y="776751"/>
                        <a:pt x="1157676" y="776751"/>
                      </a:cubicBezTo>
                      <a:cubicBezTo>
                        <a:pt x="1167201" y="776751"/>
                        <a:pt x="1177679" y="776751"/>
                        <a:pt x="1189109" y="776751"/>
                      </a:cubicBezTo>
                      <a:cubicBezTo>
                        <a:pt x="1199586" y="776751"/>
                        <a:pt x="1210064" y="776751"/>
                        <a:pt x="1220541" y="776751"/>
                      </a:cubicBezTo>
                      <a:cubicBezTo>
                        <a:pt x="1563441" y="776751"/>
                        <a:pt x="1885386" y="692931"/>
                        <a:pt x="2081601" y="553866"/>
                      </a:cubicBezTo>
                      <a:cubicBezTo>
                        <a:pt x="2093984" y="545294"/>
                        <a:pt x="2100651" y="532911"/>
                        <a:pt x="2102556" y="520529"/>
                      </a:cubicBezTo>
                      <a:cubicBezTo>
                        <a:pt x="2103509" y="507194"/>
                        <a:pt x="2098746" y="492906"/>
                        <a:pt x="2088269" y="481476"/>
                      </a:cubicBezTo>
                      <a:cubicBezTo>
                        <a:pt x="2088269" y="481476"/>
                        <a:pt x="2073029" y="467189"/>
                        <a:pt x="2062551" y="455759"/>
                      </a:cubicBezTo>
                      <a:lnTo>
                        <a:pt x="2059694" y="452901"/>
                      </a:lnTo>
                      <a:cubicBezTo>
                        <a:pt x="2060646" y="452901"/>
                        <a:pt x="2061599" y="451949"/>
                        <a:pt x="2062551" y="451949"/>
                      </a:cubicBezTo>
                      <a:cubicBezTo>
                        <a:pt x="2096841" y="442424"/>
                        <a:pt x="2132084" y="431946"/>
                        <a:pt x="2166374" y="419564"/>
                      </a:cubicBezTo>
                      <a:cubicBezTo>
                        <a:pt x="2181614" y="463379"/>
                        <a:pt x="2195901" y="511004"/>
                        <a:pt x="2195901" y="560534"/>
                      </a:cubicBezTo>
                      <a:cubicBezTo>
                        <a:pt x="2195901" y="568154"/>
                        <a:pt x="2195901" y="577679"/>
                        <a:pt x="2204474" y="579584"/>
                      </a:cubicBezTo>
                      <a:cubicBezTo>
                        <a:pt x="2213046" y="581489"/>
                        <a:pt x="2215904" y="573869"/>
                        <a:pt x="2222571" y="557676"/>
                      </a:cubicBezTo>
                      <a:cubicBezTo>
                        <a:pt x="2226381" y="547199"/>
                        <a:pt x="2232096" y="534816"/>
                        <a:pt x="2237811" y="526244"/>
                      </a:cubicBezTo>
                      <a:cubicBezTo>
                        <a:pt x="2244479" y="516719"/>
                        <a:pt x="2250194" y="515766"/>
                        <a:pt x="2254956" y="515766"/>
                      </a:cubicBezTo>
                      <a:cubicBezTo>
                        <a:pt x="2277816" y="516719"/>
                        <a:pt x="2314011" y="563391"/>
                        <a:pt x="2335919" y="606254"/>
                      </a:cubicBezTo>
                      <a:cubicBezTo>
                        <a:pt x="2341634" y="618636"/>
                        <a:pt x="2349254" y="617684"/>
                        <a:pt x="2353064" y="616731"/>
                      </a:cubicBezTo>
                      <a:cubicBezTo>
                        <a:pt x="2374019" y="609111"/>
                        <a:pt x="2367351" y="506241"/>
                        <a:pt x="2364494" y="493859"/>
                      </a:cubicBezTo>
                      <a:cubicBezTo>
                        <a:pt x="2354969" y="459569"/>
                        <a:pt x="2339729" y="430041"/>
                        <a:pt x="2324489" y="401466"/>
                      </a:cubicBezTo>
                      <a:close/>
                      <a:moveTo>
                        <a:pt x="165171" y="538626"/>
                      </a:moveTo>
                      <a:cubicBezTo>
                        <a:pt x="162314" y="531006"/>
                        <a:pt x="158504" y="523386"/>
                        <a:pt x="153741" y="516719"/>
                      </a:cubicBezTo>
                      <a:cubicBezTo>
                        <a:pt x="143264" y="500526"/>
                        <a:pt x="130881" y="497669"/>
                        <a:pt x="121356" y="498621"/>
                      </a:cubicBezTo>
                      <a:cubicBezTo>
                        <a:pt x="87066" y="500526"/>
                        <a:pt x="48966" y="554819"/>
                        <a:pt x="29916" y="591966"/>
                      </a:cubicBezTo>
                      <a:cubicBezTo>
                        <a:pt x="26106" y="568154"/>
                        <a:pt x="26106" y="515766"/>
                        <a:pt x="29916" y="497669"/>
                      </a:cubicBezTo>
                      <a:cubicBezTo>
                        <a:pt x="37536" y="466236"/>
                        <a:pt x="51824" y="437661"/>
                        <a:pt x="67064" y="409086"/>
                      </a:cubicBezTo>
                      <a:cubicBezTo>
                        <a:pt x="75636" y="392894"/>
                        <a:pt x="84209" y="376701"/>
                        <a:pt x="90876" y="359556"/>
                      </a:cubicBezTo>
                      <a:cubicBezTo>
                        <a:pt x="122309" y="380511"/>
                        <a:pt x="156599" y="398609"/>
                        <a:pt x="194699" y="413849"/>
                      </a:cubicBezTo>
                      <a:cubicBezTo>
                        <a:pt x="181364" y="452901"/>
                        <a:pt x="168029" y="494811"/>
                        <a:pt x="165171" y="538626"/>
                      </a:cubicBezTo>
                      <a:close/>
                      <a:moveTo>
                        <a:pt x="103259" y="26181"/>
                      </a:moveTo>
                      <a:cubicBezTo>
                        <a:pt x="104211" y="23324"/>
                        <a:pt x="105164" y="16656"/>
                        <a:pt x="123261" y="16656"/>
                      </a:cubicBezTo>
                      <a:cubicBezTo>
                        <a:pt x="203271" y="22371"/>
                        <a:pt x="230894" y="97619"/>
                        <a:pt x="239466" y="166199"/>
                      </a:cubicBezTo>
                      <a:cubicBezTo>
                        <a:pt x="148979" y="115716"/>
                        <a:pt x="97544" y="50946"/>
                        <a:pt x="103259" y="26181"/>
                      </a:cubicBezTo>
                      <a:close/>
                      <a:moveTo>
                        <a:pt x="469019" y="345269"/>
                      </a:moveTo>
                      <a:cubicBezTo>
                        <a:pt x="467114" y="351936"/>
                        <a:pt x="465209" y="357651"/>
                        <a:pt x="464256" y="364319"/>
                      </a:cubicBezTo>
                      <a:cubicBezTo>
                        <a:pt x="462351" y="363366"/>
                        <a:pt x="461399" y="362414"/>
                        <a:pt x="459494" y="360509"/>
                      </a:cubicBezTo>
                      <a:cubicBezTo>
                        <a:pt x="441396" y="346221"/>
                        <a:pt x="431871" y="336696"/>
                        <a:pt x="435681" y="324314"/>
                      </a:cubicBezTo>
                      <a:cubicBezTo>
                        <a:pt x="438539" y="314789"/>
                        <a:pt x="444254" y="312884"/>
                        <a:pt x="452826" y="312884"/>
                      </a:cubicBezTo>
                      <a:cubicBezTo>
                        <a:pt x="456636" y="312884"/>
                        <a:pt x="460446" y="312884"/>
                        <a:pt x="465209" y="313836"/>
                      </a:cubicBezTo>
                      <a:cubicBezTo>
                        <a:pt x="469019" y="313836"/>
                        <a:pt x="471876" y="314789"/>
                        <a:pt x="475686" y="314789"/>
                      </a:cubicBezTo>
                      <a:moveTo>
                        <a:pt x="565221" y="589109"/>
                      </a:moveTo>
                      <a:cubicBezTo>
                        <a:pt x="560459" y="578631"/>
                        <a:pt x="559506" y="571011"/>
                        <a:pt x="561411" y="565296"/>
                      </a:cubicBezTo>
                      <a:cubicBezTo>
                        <a:pt x="561411" y="564344"/>
                        <a:pt x="563316" y="563391"/>
                        <a:pt x="564269" y="563391"/>
                      </a:cubicBezTo>
                      <a:cubicBezTo>
                        <a:pt x="566174" y="563391"/>
                        <a:pt x="568079" y="563391"/>
                        <a:pt x="569984" y="563391"/>
                      </a:cubicBezTo>
                      <a:lnTo>
                        <a:pt x="580461" y="567201"/>
                      </a:lnTo>
                      <a:lnTo>
                        <a:pt x="591891" y="531959"/>
                      </a:lnTo>
                      <a:lnTo>
                        <a:pt x="572841" y="525291"/>
                      </a:lnTo>
                      <a:lnTo>
                        <a:pt x="572841" y="526244"/>
                      </a:lnTo>
                      <a:lnTo>
                        <a:pt x="553791" y="518624"/>
                      </a:lnTo>
                      <a:lnTo>
                        <a:pt x="512834" y="615779"/>
                      </a:lnTo>
                      <a:lnTo>
                        <a:pt x="499499" y="597681"/>
                      </a:lnTo>
                      <a:lnTo>
                        <a:pt x="513786" y="564344"/>
                      </a:lnTo>
                      <a:cubicBezTo>
                        <a:pt x="511881" y="565296"/>
                        <a:pt x="509976" y="566249"/>
                        <a:pt x="507119" y="566249"/>
                      </a:cubicBezTo>
                      <a:cubicBezTo>
                        <a:pt x="505214" y="566249"/>
                        <a:pt x="503309" y="566249"/>
                        <a:pt x="501404" y="565296"/>
                      </a:cubicBezTo>
                      <a:cubicBezTo>
                        <a:pt x="499499" y="564344"/>
                        <a:pt x="498546" y="563391"/>
                        <a:pt x="496641" y="561486"/>
                      </a:cubicBezTo>
                      <a:cubicBezTo>
                        <a:pt x="494736" y="559581"/>
                        <a:pt x="492831" y="557676"/>
                        <a:pt x="491879" y="554819"/>
                      </a:cubicBezTo>
                      <a:cubicBezTo>
                        <a:pt x="491879" y="558629"/>
                        <a:pt x="490926" y="561486"/>
                        <a:pt x="489974" y="564344"/>
                      </a:cubicBezTo>
                      <a:cubicBezTo>
                        <a:pt x="487116" y="571011"/>
                        <a:pt x="482354" y="575774"/>
                        <a:pt x="475686" y="577679"/>
                      </a:cubicBezTo>
                      <a:cubicBezTo>
                        <a:pt x="469019" y="580536"/>
                        <a:pt x="463304" y="580536"/>
                        <a:pt x="456636" y="577679"/>
                      </a:cubicBezTo>
                      <a:cubicBezTo>
                        <a:pt x="447111" y="573869"/>
                        <a:pt x="440444" y="565296"/>
                        <a:pt x="435681" y="551961"/>
                      </a:cubicBezTo>
                      <a:cubicBezTo>
                        <a:pt x="430919" y="538626"/>
                        <a:pt x="429014" y="522434"/>
                        <a:pt x="429966" y="504336"/>
                      </a:cubicBezTo>
                      <a:lnTo>
                        <a:pt x="436634" y="503384"/>
                      </a:lnTo>
                      <a:cubicBezTo>
                        <a:pt x="435681" y="515766"/>
                        <a:pt x="438539" y="527196"/>
                        <a:pt x="442349" y="536721"/>
                      </a:cubicBezTo>
                      <a:cubicBezTo>
                        <a:pt x="446159" y="546246"/>
                        <a:pt x="452826" y="552914"/>
                        <a:pt x="460446" y="555771"/>
                      </a:cubicBezTo>
                      <a:cubicBezTo>
                        <a:pt x="465209" y="557676"/>
                        <a:pt x="469019" y="557676"/>
                        <a:pt x="473781" y="556724"/>
                      </a:cubicBezTo>
                      <a:cubicBezTo>
                        <a:pt x="478544" y="554819"/>
                        <a:pt x="481401" y="551961"/>
                        <a:pt x="483306" y="548151"/>
                      </a:cubicBezTo>
                      <a:cubicBezTo>
                        <a:pt x="484259" y="546246"/>
                        <a:pt x="484259" y="543389"/>
                        <a:pt x="484259" y="540531"/>
                      </a:cubicBezTo>
                      <a:cubicBezTo>
                        <a:pt x="484259" y="537674"/>
                        <a:pt x="483306" y="534816"/>
                        <a:pt x="482354" y="532911"/>
                      </a:cubicBezTo>
                      <a:cubicBezTo>
                        <a:pt x="476639" y="533864"/>
                        <a:pt x="469019" y="532911"/>
                        <a:pt x="459494" y="531006"/>
                      </a:cubicBezTo>
                      <a:lnTo>
                        <a:pt x="457589" y="511004"/>
                      </a:lnTo>
                      <a:cubicBezTo>
                        <a:pt x="465209" y="513861"/>
                        <a:pt x="472829" y="514814"/>
                        <a:pt x="480449" y="513861"/>
                      </a:cubicBezTo>
                      <a:cubicBezTo>
                        <a:pt x="487116" y="512909"/>
                        <a:pt x="491879" y="509099"/>
                        <a:pt x="494736" y="504336"/>
                      </a:cubicBezTo>
                      <a:cubicBezTo>
                        <a:pt x="495689" y="501479"/>
                        <a:pt x="495689" y="499574"/>
                        <a:pt x="494736" y="496716"/>
                      </a:cubicBezTo>
                      <a:cubicBezTo>
                        <a:pt x="493784" y="493859"/>
                        <a:pt x="491879" y="492906"/>
                        <a:pt x="489974" y="491954"/>
                      </a:cubicBezTo>
                      <a:cubicBezTo>
                        <a:pt x="484259" y="490049"/>
                        <a:pt x="478544" y="488144"/>
                        <a:pt x="472829" y="488144"/>
                      </a:cubicBezTo>
                      <a:cubicBezTo>
                        <a:pt x="467114" y="488144"/>
                        <a:pt x="461399" y="489096"/>
                        <a:pt x="456636" y="491954"/>
                      </a:cubicBezTo>
                      <a:lnTo>
                        <a:pt x="451874" y="471951"/>
                      </a:lnTo>
                      <a:cubicBezTo>
                        <a:pt x="456636" y="470046"/>
                        <a:pt x="462351" y="469094"/>
                        <a:pt x="468066" y="469094"/>
                      </a:cubicBezTo>
                      <a:cubicBezTo>
                        <a:pt x="473781" y="469094"/>
                        <a:pt x="479496" y="470999"/>
                        <a:pt x="486164" y="472904"/>
                      </a:cubicBezTo>
                      <a:cubicBezTo>
                        <a:pt x="491879" y="475761"/>
                        <a:pt x="497594" y="482429"/>
                        <a:pt x="501404" y="493859"/>
                      </a:cubicBezTo>
                      <a:cubicBezTo>
                        <a:pt x="505214" y="505289"/>
                        <a:pt x="506166" y="513861"/>
                        <a:pt x="504261" y="519576"/>
                      </a:cubicBezTo>
                      <a:cubicBezTo>
                        <a:pt x="503309" y="522434"/>
                        <a:pt x="501404" y="525291"/>
                        <a:pt x="498546" y="527196"/>
                      </a:cubicBezTo>
                      <a:cubicBezTo>
                        <a:pt x="495689" y="529101"/>
                        <a:pt x="492831" y="531006"/>
                        <a:pt x="489021" y="531959"/>
                      </a:cubicBezTo>
                      <a:cubicBezTo>
                        <a:pt x="490926" y="534816"/>
                        <a:pt x="491879" y="538626"/>
                        <a:pt x="492831" y="544341"/>
                      </a:cubicBezTo>
                      <a:cubicBezTo>
                        <a:pt x="494736" y="546246"/>
                        <a:pt x="497594" y="548151"/>
                        <a:pt x="500451" y="549104"/>
                      </a:cubicBezTo>
                      <a:cubicBezTo>
                        <a:pt x="504261" y="551009"/>
                        <a:pt x="508071" y="551009"/>
                        <a:pt x="511881" y="551009"/>
                      </a:cubicBezTo>
                      <a:cubicBezTo>
                        <a:pt x="515691" y="550056"/>
                        <a:pt x="519501" y="549104"/>
                        <a:pt x="522359" y="546246"/>
                      </a:cubicBezTo>
                      <a:lnTo>
                        <a:pt x="536646" y="511004"/>
                      </a:lnTo>
                      <a:lnTo>
                        <a:pt x="521406" y="504336"/>
                      </a:lnTo>
                      <a:lnTo>
                        <a:pt x="515691" y="486239"/>
                      </a:lnTo>
                      <a:lnTo>
                        <a:pt x="568079" y="508146"/>
                      </a:lnTo>
                      <a:lnTo>
                        <a:pt x="675711" y="544341"/>
                      </a:lnTo>
                      <a:lnTo>
                        <a:pt x="675711" y="545294"/>
                      </a:lnTo>
                      <a:lnTo>
                        <a:pt x="782391" y="573869"/>
                      </a:lnTo>
                      <a:lnTo>
                        <a:pt x="789059" y="590061"/>
                      </a:lnTo>
                      <a:lnTo>
                        <a:pt x="769056" y="585299"/>
                      </a:lnTo>
                      <a:lnTo>
                        <a:pt x="742386" y="686264"/>
                      </a:lnTo>
                      <a:lnTo>
                        <a:pt x="727146" y="670071"/>
                      </a:lnTo>
                      <a:lnTo>
                        <a:pt x="741434" y="616731"/>
                      </a:lnTo>
                      <a:lnTo>
                        <a:pt x="706191" y="607206"/>
                      </a:lnTo>
                      <a:cubicBezTo>
                        <a:pt x="703334" y="606254"/>
                        <a:pt x="700476" y="607206"/>
                        <a:pt x="697619" y="609111"/>
                      </a:cubicBezTo>
                      <a:cubicBezTo>
                        <a:pt x="694761" y="611969"/>
                        <a:pt x="692856" y="614826"/>
                        <a:pt x="691904" y="619589"/>
                      </a:cubicBezTo>
                      <a:cubicBezTo>
                        <a:pt x="689999" y="627209"/>
                        <a:pt x="689999" y="634829"/>
                        <a:pt x="691904" y="643401"/>
                      </a:cubicBezTo>
                      <a:cubicBezTo>
                        <a:pt x="693809" y="651974"/>
                        <a:pt x="697619" y="659594"/>
                        <a:pt x="702381" y="667214"/>
                      </a:cubicBezTo>
                      <a:lnTo>
                        <a:pt x="693809" y="671024"/>
                      </a:lnTo>
                      <a:cubicBezTo>
                        <a:pt x="686189" y="656736"/>
                        <a:pt x="680474" y="644354"/>
                        <a:pt x="677616" y="633876"/>
                      </a:cubicBezTo>
                      <a:cubicBezTo>
                        <a:pt x="673806" y="623399"/>
                        <a:pt x="673806" y="613874"/>
                        <a:pt x="674759" y="608159"/>
                      </a:cubicBezTo>
                      <a:cubicBezTo>
                        <a:pt x="676664" y="601491"/>
                        <a:pt x="680474" y="596729"/>
                        <a:pt x="685236" y="592919"/>
                      </a:cubicBezTo>
                      <a:cubicBezTo>
                        <a:pt x="690951" y="589109"/>
                        <a:pt x="695714" y="588156"/>
                        <a:pt x="701429" y="590061"/>
                      </a:cubicBezTo>
                      <a:lnTo>
                        <a:pt x="745244" y="601491"/>
                      </a:lnTo>
                      <a:lnTo>
                        <a:pt x="750959" y="580536"/>
                      </a:lnTo>
                      <a:lnTo>
                        <a:pt x="681426" y="562439"/>
                      </a:lnTo>
                      <a:lnTo>
                        <a:pt x="681426" y="562439"/>
                      </a:lnTo>
                      <a:lnTo>
                        <a:pt x="678569" y="561486"/>
                      </a:lnTo>
                      <a:lnTo>
                        <a:pt x="677616" y="561486"/>
                      </a:lnTo>
                      <a:lnTo>
                        <a:pt x="677616" y="561486"/>
                      </a:lnTo>
                      <a:lnTo>
                        <a:pt x="662376" y="556724"/>
                      </a:lnTo>
                      <a:lnTo>
                        <a:pt x="632849" y="645306"/>
                      </a:lnTo>
                      <a:lnTo>
                        <a:pt x="634754" y="646259"/>
                      </a:lnTo>
                      <a:lnTo>
                        <a:pt x="640469" y="661499"/>
                      </a:lnTo>
                      <a:lnTo>
                        <a:pt x="623324" y="656736"/>
                      </a:lnTo>
                      <a:cubicBezTo>
                        <a:pt x="619514" y="655784"/>
                        <a:pt x="614751" y="655784"/>
                        <a:pt x="610941" y="658641"/>
                      </a:cubicBezTo>
                      <a:cubicBezTo>
                        <a:pt x="607131" y="661499"/>
                        <a:pt x="604274" y="665309"/>
                        <a:pt x="603321" y="670071"/>
                      </a:cubicBezTo>
                      <a:cubicBezTo>
                        <a:pt x="602369" y="672929"/>
                        <a:pt x="602369" y="675786"/>
                        <a:pt x="604274" y="679596"/>
                      </a:cubicBezTo>
                      <a:cubicBezTo>
                        <a:pt x="606179" y="682454"/>
                        <a:pt x="608084" y="684359"/>
                        <a:pt x="610941" y="685311"/>
                      </a:cubicBezTo>
                      <a:cubicBezTo>
                        <a:pt x="615704" y="686264"/>
                        <a:pt x="620466" y="687216"/>
                        <a:pt x="625229" y="686264"/>
                      </a:cubicBezTo>
                      <a:cubicBezTo>
                        <a:pt x="630944" y="685311"/>
                        <a:pt x="635706" y="684359"/>
                        <a:pt x="640469" y="681501"/>
                      </a:cubicBezTo>
                      <a:lnTo>
                        <a:pt x="647136" y="698646"/>
                      </a:lnTo>
                      <a:cubicBezTo>
                        <a:pt x="642374" y="700551"/>
                        <a:pt x="637611" y="701504"/>
                        <a:pt x="631896" y="701504"/>
                      </a:cubicBezTo>
                      <a:cubicBezTo>
                        <a:pt x="626181" y="701504"/>
                        <a:pt x="620466" y="700551"/>
                        <a:pt x="613799" y="698646"/>
                      </a:cubicBezTo>
                      <a:cubicBezTo>
                        <a:pt x="607131" y="696741"/>
                        <a:pt x="602369" y="691026"/>
                        <a:pt x="598559" y="681501"/>
                      </a:cubicBezTo>
                      <a:cubicBezTo>
                        <a:pt x="594749" y="671976"/>
                        <a:pt x="593796" y="663404"/>
                        <a:pt x="595701" y="655784"/>
                      </a:cubicBezTo>
                      <a:cubicBezTo>
                        <a:pt x="597606" y="650069"/>
                        <a:pt x="600464" y="646259"/>
                        <a:pt x="606179" y="643401"/>
                      </a:cubicBezTo>
                      <a:cubicBezTo>
                        <a:pt x="609036" y="641496"/>
                        <a:pt x="612846" y="641496"/>
                        <a:pt x="616656" y="641496"/>
                      </a:cubicBezTo>
                      <a:lnTo>
                        <a:pt x="613799" y="638639"/>
                      </a:lnTo>
                      <a:lnTo>
                        <a:pt x="626181" y="601491"/>
                      </a:lnTo>
                      <a:lnTo>
                        <a:pt x="591891" y="590061"/>
                      </a:lnTo>
                      <a:lnTo>
                        <a:pt x="588081" y="601491"/>
                      </a:lnTo>
                      <a:cubicBezTo>
                        <a:pt x="587129" y="604349"/>
                        <a:pt x="586176" y="606254"/>
                        <a:pt x="584271" y="607206"/>
                      </a:cubicBezTo>
                      <a:cubicBezTo>
                        <a:pt x="582366" y="608159"/>
                        <a:pt x="580461" y="609111"/>
                        <a:pt x="578556" y="608159"/>
                      </a:cubicBezTo>
                      <a:moveTo>
                        <a:pt x="1193871" y="634829"/>
                      </a:moveTo>
                      <a:lnTo>
                        <a:pt x="1191966" y="739604"/>
                      </a:lnTo>
                      <a:lnTo>
                        <a:pt x="1172916" y="727221"/>
                      </a:lnTo>
                      <a:lnTo>
                        <a:pt x="1172916" y="703409"/>
                      </a:lnTo>
                      <a:cubicBezTo>
                        <a:pt x="1168154" y="707219"/>
                        <a:pt x="1163391" y="710076"/>
                        <a:pt x="1158629" y="711981"/>
                      </a:cubicBezTo>
                      <a:cubicBezTo>
                        <a:pt x="1153866" y="713886"/>
                        <a:pt x="1149104" y="714839"/>
                        <a:pt x="1144341" y="714839"/>
                      </a:cubicBezTo>
                      <a:cubicBezTo>
                        <a:pt x="1135769" y="714839"/>
                        <a:pt x="1126244" y="710076"/>
                        <a:pt x="1117671" y="701504"/>
                      </a:cubicBezTo>
                      <a:cubicBezTo>
                        <a:pt x="1109099" y="692931"/>
                        <a:pt x="1104336" y="684359"/>
                        <a:pt x="1104336" y="676739"/>
                      </a:cubicBezTo>
                      <a:cubicBezTo>
                        <a:pt x="1104336" y="670071"/>
                        <a:pt x="1107194" y="664356"/>
                        <a:pt x="1112909" y="659594"/>
                      </a:cubicBezTo>
                      <a:cubicBezTo>
                        <a:pt x="1118624" y="654831"/>
                        <a:pt x="1126244" y="652926"/>
                        <a:pt x="1133864" y="652926"/>
                      </a:cubicBezTo>
                      <a:cubicBezTo>
                        <a:pt x="1141484" y="652926"/>
                        <a:pt x="1148151" y="654831"/>
                        <a:pt x="1154819" y="659594"/>
                      </a:cubicBezTo>
                      <a:cubicBezTo>
                        <a:pt x="1161486" y="663404"/>
                        <a:pt x="1167201" y="669119"/>
                        <a:pt x="1172916" y="676739"/>
                      </a:cubicBezTo>
                      <a:lnTo>
                        <a:pt x="1173869" y="634829"/>
                      </a:lnTo>
                      <a:lnTo>
                        <a:pt x="1095764" y="632924"/>
                      </a:lnTo>
                      <a:lnTo>
                        <a:pt x="1095764" y="631971"/>
                      </a:lnTo>
                      <a:lnTo>
                        <a:pt x="1070999" y="630066"/>
                      </a:lnTo>
                      <a:cubicBezTo>
                        <a:pt x="1076714" y="634829"/>
                        <a:pt x="1080524" y="639591"/>
                        <a:pt x="1083381" y="646259"/>
                      </a:cubicBezTo>
                      <a:cubicBezTo>
                        <a:pt x="1086239" y="652926"/>
                        <a:pt x="1088144" y="658641"/>
                        <a:pt x="1087191" y="665309"/>
                      </a:cubicBezTo>
                      <a:cubicBezTo>
                        <a:pt x="1086239" y="672929"/>
                        <a:pt x="1083381" y="680549"/>
                        <a:pt x="1077666" y="688169"/>
                      </a:cubicBezTo>
                      <a:cubicBezTo>
                        <a:pt x="1071951" y="694836"/>
                        <a:pt x="1065284" y="700551"/>
                        <a:pt x="1056711" y="705314"/>
                      </a:cubicBezTo>
                      <a:lnTo>
                        <a:pt x="1079571" y="735794"/>
                      </a:lnTo>
                      <a:lnTo>
                        <a:pt x="1069094" y="743414"/>
                      </a:lnTo>
                      <a:lnTo>
                        <a:pt x="1049091" y="708171"/>
                      </a:lnTo>
                      <a:cubicBezTo>
                        <a:pt x="1048139" y="709124"/>
                        <a:pt x="1047186" y="709124"/>
                        <a:pt x="1045281" y="709124"/>
                      </a:cubicBezTo>
                      <a:cubicBezTo>
                        <a:pt x="1044329" y="709124"/>
                        <a:pt x="1042424" y="709124"/>
                        <a:pt x="1040519" y="709124"/>
                      </a:cubicBezTo>
                      <a:cubicBezTo>
                        <a:pt x="1036709" y="709124"/>
                        <a:pt x="1031946" y="706266"/>
                        <a:pt x="1028136" y="701504"/>
                      </a:cubicBezTo>
                      <a:cubicBezTo>
                        <a:pt x="1024326" y="696741"/>
                        <a:pt x="1022421" y="691979"/>
                        <a:pt x="1022421" y="688169"/>
                      </a:cubicBezTo>
                      <a:cubicBezTo>
                        <a:pt x="1022421" y="685311"/>
                        <a:pt x="1023374" y="682454"/>
                        <a:pt x="1026231" y="680549"/>
                      </a:cubicBezTo>
                      <a:cubicBezTo>
                        <a:pt x="1028136" y="678644"/>
                        <a:pt x="1030041" y="677691"/>
                        <a:pt x="1032899" y="677691"/>
                      </a:cubicBezTo>
                      <a:cubicBezTo>
                        <a:pt x="1035756" y="677691"/>
                        <a:pt x="1038614" y="678644"/>
                        <a:pt x="1041471" y="680549"/>
                      </a:cubicBezTo>
                      <a:cubicBezTo>
                        <a:pt x="1044329" y="682454"/>
                        <a:pt x="1046234" y="685311"/>
                        <a:pt x="1048139" y="688169"/>
                      </a:cubicBezTo>
                      <a:cubicBezTo>
                        <a:pt x="1050996" y="687216"/>
                        <a:pt x="1054806" y="685311"/>
                        <a:pt x="1057664" y="682454"/>
                      </a:cubicBezTo>
                      <a:cubicBezTo>
                        <a:pt x="1060521" y="679596"/>
                        <a:pt x="1063379" y="675786"/>
                        <a:pt x="1066236" y="671976"/>
                      </a:cubicBezTo>
                      <a:cubicBezTo>
                        <a:pt x="1053854" y="670071"/>
                        <a:pt x="1045281" y="665309"/>
                        <a:pt x="1038614" y="659594"/>
                      </a:cubicBezTo>
                      <a:cubicBezTo>
                        <a:pt x="1031946" y="652926"/>
                        <a:pt x="1028136" y="646259"/>
                        <a:pt x="1029089" y="638639"/>
                      </a:cubicBezTo>
                      <a:cubicBezTo>
                        <a:pt x="1029089" y="636734"/>
                        <a:pt x="1030041" y="634829"/>
                        <a:pt x="1030994" y="632924"/>
                      </a:cubicBezTo>
                      <a:cubicBezTo>
                        <a:pt x="1031946" y="631019"/>
                        <a:pt x="1033851" y="630066"/>
                        <a:pt x="1035756" y="628161"/>
                      </a:cubicBezTo>
                      <a:lnTo>
                        <a:pt x="1023374" y="627209"/>
                      </a:lnTo>
                      <a:lnTo>
                        <a:pt x="1023374" y="628161"/>
                      </a:lnTo>
                      <a:lnTo>
                        <a:pt x="1003371" y="625304"/>
                      </a:lnTo>
                      <a:lnTo>
                        <a:pt x="990036" y="729126"/>
                      </a:lnTo>
                      <a:lnTo>
                        <a:pt x="972891" y="714839"/>
                      </a:lnTo>
                      <a:lnTo>
                        <a:pt x="975749" y="691026"/>
                      </a:lnTo>
                      <a:cubicBezTo>
                        <a:pt x="970986" y="693884"/>
                        <a:pt x="966224" y="696741"/>
                        <a:pt x="960509" y="697694"/>
                      </a:cubicBezTo>
                      <a:cubicBezTo>
                        <a:pt x="955746" y="699599"/>
                        <a:pt x="950031" y="699599"/>
                        <a:pt x="946221" y="699599"/>
                      </a:cubicBezTo>
                      <a:cubicBezTo>
                        <a:pt x="937649" y="698646"/>
                        <a:pt x="929076" y="692931"/>
                        <a:pt x="921456" y="683406"/>
                      </a:cubicBezTo>
                      <a:cubicBezTo>
                        <a:pt x="913836" y="673881"/>
                        <a:pt x="910026" y="665309"/>
                        <a:pt x="910979" y="657689"/>
                      </a:cubicBezTo>
                      <a:cubicBezTo>
                        <a:pt x="911931" y="651021"/>
                        <a:pt x="915741" y="645306"/>
                        <a:pt x="921456" y="641496"/>
                      </a:cubicBezTo>
                      <a:cubicBezTo>
                        <a:pt x="928124" y="637686"/>
                        <a:pt x="935744" y="635781"/>
                        <a:pt x="943364" y="636734"/>
                      </a:cubicBezTo>
                      <a:cubicBezTo>
                        <a:pt x="950984" y="637686"/>
                        <a:pt x="957651" y="640544"/>
                        <a:pt x="963366" y="645306"/>
                      </a:cubicBezTo>
                      <a:cubicBezTo>
                        <a:pt x="970034" y="650069"/>
                        <a:pt x="974796" y="656736"/>
                        <a:pt x="979559" y="664356"/>
                      </a:cubicBezTo>
                      <a:lnTo>
                        <a:pt x="985274" y="623399"/>
                      </a:lnTo>
                      <a:lnTo>
                        <a:pt x="908121" y="613874"/>
                      </a:lnTo>
                      <a:lnTo>
                        <a:pt x="907169" y="612921"/>
                      </a:lnTo>
                      <a:lnTo>
                        <a:pt x="893834" y="610064"/>
                      </a:lnTo>
                      <a:lnTo>
                        <a:pt x="875736" y="712934"/>
                      </a:lnTo>
                      <a:lnTo>
                        <a:pt x="858591" y="697694"/>
                      </a:lnTo>
                      <a:lnTo>
                        <a:pt x="874784" y="606254"/>
                      </a:lnTo>
                      <a:lnTo>
                        <a:pt x="855734" y="603396"/>
                      </a:lnTo>
                      <a:lnTo>
                        <a:pt x="848114" y="587204"/>
                      </a:lnTo>
                      <a:lnTo>
                        <a:pt x="883356" y="593871"/>
                      </a:lnTo>
                      <a:cubicBezTo>
                        <a:pt x="881451" y="588156"/>
                        <a:pt x="880499" y="583394"/>
                        <a:pt x="879546" y="580536"/>
                      </a:cubicBezTo>
                      <a:cubicBezTo>
                        <a:pt x="878594" y="576726"/>
                        <a:pt x="878594" y="573869"/>
                        <a:pt x="878594" y="571011"/>
                      </a:cubicBezTo>
                      <a:cubicBezTo>
                        <a:pt x="880499" y="561486"/>
                        <a:pt x="885261" y="553866"/>
                        <a:pt x="893834" y="548151"/>
                      </a:cubicBezTo>
                      <a:cubicBezTo>
                        <a:pt x="902406" y="542436"/>
                        <a:pt x="911931" y="540531"/>
                        <a:pt x="922409" y="542436"/>
                      </a:cubicBezTo>
                      <a:cubicBezTo>
                        <a:pt x="930981" y="544341"/>
                        <a:pt x="939554" y="550056"/>
                        <a:pt x="948126" y="560534"/>
                      </a:cubicBezTo>
                      <a:cubicBezTo>
                        <a:pt x="957651" y="571964"/>
                        <a:pt x="967176" y="586251"/>
                        <a:pt x="975749" y="603396"/>
                      </a:cubicBezTo>
                      <a:lnTo>
                        <a:pt x="970034" y="606254"/>
                      </a:lnTo>
                      <a:cubicBezTo>
                        <a:pt x="964319" y="593871"/>
                        <a:pt x="957651" y="582441"/>
                        <a:pt x="949079" y="573869"/>
                      </a:cubicBezTo>
                      <a:cubicBezTo>
                        <a:pt x="941459" y="565296"/>
                        <a:pt x="932886" y="560534"/>
                        <a:pt x="924314" y="559581"/>
                      </a:cubicBezTo>
                      <a:cubicBezTo>
                        <a:pt x="916694" y="558629"/>
                        <a:pt x="909074" y="559581"/>
                        <a:pt x="902406" y="564344"/>
                      </a:cubicBezTo>
                      <a:cubicBezTo>
                        <a:pt x="895739" y="569106"/>
                        <a:pt x="891929" y="574821"/>
                        <a:pt x="890024" y="582441"/>
                      </a:cubicBezTo>
                      <a:cubicBezTo>
                        <a:pt x="889071" y="588156"/>
                        <a:pt x="889071" y="591966"/>
                        <a:pt x="889071" y="594824"/>
                      </a:cubicBezTo>
                      <a:lnTo>
                        <a:pt x="904311" y="597681"/>
                      </a:lnTo>
                      <a:lnTo>
                        <a:pt x="905264" y="598634"/>
                      </a:lnTo>
                      <a:lnTo>
                        <a:pt x="1013849" y="612921"/>
                      </a:lnTo>
                      <a:lnTo>
                        <a:pt x="1013849" y="612921"/>
                      </a:lnTo>
                      <a:lnTo>
                        <a:pt x="1092906" y="618636"/>
                      </a:lnTo>
                      <a:lnTo>
                        <a:pt x="1093859" y="619589"/>
                      </a:lnTo>
                      <a:lnTo>
                        <a:pt x="1204349" y="621494"/>
                      </a:lnTo>
                      <a:lnTo>
                        <a:pt x="1214826" y="635781"/>
                      </a:lnTo>
                      <a:lnTo>
                        <a:pt x="1193871" y="634829"/>
                      </a:lnTo>
                      <a:close/>
                      <a:moveTo>
                        <a:pt x="1911104" y="313836"/>
                      </a:moveTo>
                      <a:cubicBezTo>
                        <a:pt x="1915866" y="312884"/>
                        <a:pt x="1919676" y="312884"/>
                        <a:pt x="1923486" y="312884"/>
                      </a:cubicBezTo>
                      <a:cubicBezTo>
                        <a:pt x="1933011" y="312884"/>
                        <a:pt x="1937774" y="315741"/>
                        <a:pt x="1940631" y="324314"/>
                      </a:cubicBezTo>
                      <a:cubicBezTo>
                        <a:pt x="1945394" y="336696"/>
                        <a:pt x="1934916" y="346221"/>
                        <a:pt x="1916819" y="360509"/>
                      </a:cubicBezTo>
                      <a:cubicBezTo>
                        <a:pt x="1914914" y="361461"/>
                        <a:pt x="1913961" y="362414"/>
                        <a:pt x="1912056" y="364319"/>
                      </a:cubicBezTo>
                      <a:cubicBezTo>
                        <a:pt x="1911104" y="357651"/>
                        <a:pt x="1908246" y="351936"/>
                        <a:pt x="1907294" y="345269"/>
                      </a:cubicBezTo>
                      <a:cubicBezTo>
                        <a:pt x="1904436" y="334791"/>
                        <a:pt x="1900626" y="323361"/>
                        <a:pt x="1900626" y="314789"/>
                      </a:cubicBezTo>
                      <a:cubicBezTo>
                        <a:pt x="1903484" y="314789"/>
                        <a:pt x="1907294" y="313836"/>
                        <a:pt x="1911104" y="313836"/>
                      </a:cubicBezTo>
                      <a:close/>
                      <a:moveTo>
                        <a:pt x="1933964" y="540531"/>
                      </a:moveTo>
                      <a:cubicBezTo>
                        <a:pt x="1934916" y="543389"/>
                        <a:pt x="1935869" y="545294"/>
                        <a:pt x="1934916" y="547199"/>
                      </a:cubicBezTo>
                      <a:cubicBezTo>
                        <a:pt x="1933964" y="550056"/>
                        <a:pt x="1933011" y="551009"/>
                        <a:pt x="1931106" y="551961"/>
                      </a:cubicBezTo>
                      <a:cubicBezTo>
                        <a:pt x="1925391" y="554819"/>
                        <a:pt x="1917771" y="553866"/>
                        <a:pt x="1908246" y="549104"/>
                      </a:cubicBezTo>
                      <a:cubicBezTo>
                        <a:pt x="1898721" y="544341"/>
                        <a:pt x="1892054" y="539579"/>
                        <a:pt x="1889196" y="533864"/>
                      </a:cubicBezTo>
                      <a:cubicBezTo>
                        <a:pt x="1888244" y="532911"/>
                        <a:pt x="1889196" y="531006"/>
                        <a:pt x="1890149" y="530054"/>
                      </a:cubicBezTo>
                      <a:cubicBezTo>
                        <a:pt x="1891101" y="528149"/>
                        <a:pt x="1893006" y="527196"/>
                        <a:pt x="1894911" y="526244"/>
                      </a:cubicBezTo>
                      <a:lnTo>
                        <a:pt x="1904436" y="521481"/>
                      </a:lnTo>
                      <a:lnTo>
                        <a:pt x="1889196" y="488144"/>
                      </a:lnTo>
                      <a:lnTo>
                        <a:pt x="1871099" y="496716"/>
                      </a:lnTo>
                      <a:lnTo>
                        <a:pt x="1871099" y="496716"/>
                      </a:lnTo>
                      <a:lnTo>
                        <a:pt x="1867289" y="498621"/>
                      </a:lnTo>
                      <a:lnTo>
                        <a:pt x="1866336" y="499574"/>
                      </a:lnTo>
                      <a:lnTo>
                        <a:pt x="1866336" y="499574"/>
                      </a:lnTo>
                      <a:lnTo>
                        <a:pt x="1832999" y="511956"/>
                      </a:lnTo>
                      <a:cubicBezTo>
                        <a:pt x="1837761" y="514814"/>
                        <a:pt x="1841571" y="517671"/>
                        <a:pt x="1844429" y="520529"/>
                      </a:cubicBezTo>
                      <a:cubicBezTo>
                        <a:pt x="1847286" y="523386"/>
                        <a:pt x="1850144" y="527196"/>
                        <a:pt x="1851096" y="530054"/>
                      </a:cubicBezTo>
                      <a:cubicBezTo>
                        <a:pt x="1852049" y="532911"/>
                        <a:pt x="1852049" y="535769"/>
                        <a:pt x="1851096" y="539579"/>
                      </a:cubicBezTo>
                      <a:cubicBezTo>
                        <a:pt x="1850144" y="543389"/>
                        <a:pt x="1848239" y="546246"/>
                        <a:pt x="1846334" y="550056"/>
                      </a:cubicBezTo>
                      <a:cubicBezTo>
                        <a:pt x="1855859" y="548151"/>
                        <a:pt x="1865384" y="549104"/>
                        <a:pt x="1873004" y="551961"/>
                      </a:cubicBezTo>
                      <a:cubicBezTo>
                        <a:pt x="1880624" y="554819"/>
                        <a:pt x="1886339" y="560534"/>
                        <a:pt x="1889196" y="567201"/>
                      </a:cubicBezTo>
                      <a:cubicBezTo>
                        <a:pt x="1893006" y="575774"/>
                        <a:pt x="1892054" y="585299"/>
                        <a:pt x="1886339" y="593871"/>
                      </a:cubicBezTo>
                      <a:cubicBezTo>
                        <a:pt x="1880624" y="603396"/>
                        <a:pt x="1872051" y="610064"/>
                        <a:pt x="1861574" y="613874"/>
                      </a:cubicBezTo>
                      <a:cubicBezTo>
                        <a:pt x="1852049" y="617684"/>
                        <a:pt x="1840619" y="615779"/>
                        <a:pt x="1827284" y="609111"/>
                      </a:cubicBezTo>
                      <a:cubicBezTo>
                        <a:pt x="1813949" y="602444"/>
                        <a:pt x="1805376" y="593871"/>
                        <a:pt x="1801566" y="583394"/>
                      </a:cubicBezTo>
                      <a:cubicBezTo>
                        <a:pt x="1799661" y="578631"/>
                        <a:pt x="1800614" y="572916"/>
                        <a:pt x="1803471" y="567201"/>
                      </a:cubicBezTo>
                      <a:cubicBezTo>
                        <a:pt x="1807281" y="561486"/>
                        <a:pt x="1812044" y="556724"/>
                        <a:pt x="1818711" y="551961"/>
                      </a:cubicBezTo>
                      <a:cubicBezTo>
                        <a:pt x="1824426" y="549104"/>
                        <a:pt x="1828236" y="544341"/>
                        <a:pt x="1831094" y="539579"/>
                      </a:cubicBezTo>
                      <a:cubicBezTo>
                        <a:pt x="1833951" y="534816"/>
                        <a:pt x="1834904" y="531006"/>
                        <a:pt x="1832999" y="527196"/>
                      </a:cubicBezTo>
                      <a:cubicBezTo>
                        <a:pt x="1832046" y="524339"/>
                        <a:pt x="1830141" y="521481"/>
                        <a:pt x="1828236" y="519576"/>
                      </a:cubicBezTo>
                      <a:cubicBezTo>
                        <a:pt x="1826331" y="517671"/>
                        <a:pt x="1825379" y="515766"/>
                        <a:pt x="1822521" y="514814"/>
                      </a:cubicBezTo>
                      <a:lnTo>
                        <a:pt x="1772039" y="533864"/>
                      </a:lnTo>
                      <a:lnTo>
                        <a:pt x="1772039" y="533864"/>
                      </a:lnTo>
                      <a:lnTo>
                        <a:pt x="1757751" y="538626"/>
                      </a:lnTo>
                      <a:lnTo>
                        <a:pt x="1791089" y="637686"/>
                      </a:lnTo>
                      <a:lnTo>
                        <a:pt x="1769181" y="632924"/>
                      </a:lnTo>
                      <a:lnTo>
                        <a:pt x="1739654" y="545294"/>
                      </a:lnTo>
                      <a:lnTo>
                        <a:pt x="1726319" y="550056"/>
                      </a:lnTo>
                      <a:lnTo>
                        <a:pt x="1727271" y="551009"/>
                      </a:lnTo>
                      <a:lnTo>
                        <a:pt x="1708221" y="556724"/>
                      </a:lnTo>
                      <a:lnTo>
                        <a:pt x="1737749" y="657689"/>
                      </a:lnTo>
                      <a:lnTo>
                        <a:pt x="1715841" y="651974"/>
                      </a:lnTo>
                      <a:lnTo>
                        <a:pt x="1708221" y="627209"/>
                      </a:lnTo>
                      <a:cubicBezTo>
                        <a:pt x="1707269" y="630066"/>
                        <a:pt x="1705364" y="631971"/>
                        <a:pt x="1702506" y="633876"/>
                      </a:cubicBezTo>
                      <a:cubicBezTo>
                        <a:pt x="1699649" y="635781"/>
                        <a:pt x="1696791" y="637686"/>
                        <a:pt x="1693934" y="638639"/>
                      </a:cubicBezTo>
                      <a:cubicBezTo>
                        <a:pt x="1685361" y="641496"/>
                        <a:pt x="1675836" y="640544"/>
                        <a:pt x="1665359" y="635781"/>
                      </a:cubicBezTo>
                      <a:cubicBezTo>
                        <a:pt x="1654881" y="631971"/>
                        <a:pt x="1648214" y="626256"/>
                        <a:pt x="1646309" y="619589"/>
                      </a:cubicBezTo>
                      <a:lnTo>
                        <a:pt x="1633926" y="578631"/>
                      </a:lnTo>
                      <a:lnTo>
                        <a:pt x="1622496" y="582441"/>
                      </a:lnTo>
                      <a:lnTo>
                        <a:pt x="1621544" y="581489"/>
                      </a:lnTo>
                      <a:lnTo>
                        <a:pt x="1607256" y="585299"/>
                      </a:lnTo>
                      <a:lnTo>
                        <a:pt x="1632021" y="687216"/>
                      </a:lnTo>
                      <a:lnTo>
                        <a:pt x="1611066" y="680549"/>
                      </a:lnTo>
                      <a:lnTo>
                        <a:pt x="1589159" y="590061"/>
                      </a:lnTo>
                      <a:lnTo>
                        <a:pt x="1574871" y="593871"/>
                      </a:lnTo>
                      <a:lnTo>
                        <a:pt x="1575824" y="594824"/>
                      </a:lnTo>
                      <a:lnTo>
                        <a:pt x="1555821" y="598634"/>
                      </a:lnTo>
                      <a:lnTo>
                        <a:pt x="1574871" y="701504"/>
                      </a:lnTo>
                      <a:lnTo>
                        <a:pt x="1553916" y="692931"/>
                      </a:lnTo>
                      <a:lnTo>
                        <a:pt x="1551059" y="676739"/>
                      </a:lnTo>
                      <a:cubicBezTo>
                        <a:pt x="1548201" y="682454"/>
                        <a:pt x="1543439" y="686264"/>
                        <a:pt x="1537724" y="690074"/>
                      </a:cubicBezTo>
                      <a:cubicBezTo>
                        <a:pt x="1531056" y="693884"/>
                        <a:pt x="1524389" y="696741"/>
                        <a:pt x="1516769" y="697694"/>
                      </a:cubicBezTo>
                      <a:cubicBezTo>
                        <a:pt x="1508196" y="699599"/>
                        <a:pt x="1499624" y="697694"/>
                        <a:pt x="1490099" y="692931"/>
                      </a:cubicBezTo>
                      <a:cubicBezTo>
                        <a:pt x="1480574" y="688169"/>
                        <a:pt x="1474859" y="682454"/>
                        <a:pt x="1473906" y="676739"/>
                      </a:cubicBezTo>
                      <a:cubicBezTo>
                        <a:pt x="1473906" y="675786"/>
                        <a:pt x="1473906" y="673881"/>
                        <a:pt x="1474859" y="671976"/>
                      </a:cubicBezTo>
                      <a:cubicBezTo>
                        <a:pt x="1475811" y="670071"/>
                        <a:pt x="1476764" y="668166"/>
                        <a:pt x="1478669" y="666261"/>
                      </a:cubicBezTo>
                      <a:cubicBezTo>
                        <a:pt x="1472954" y="664356"/>
                        <a:pt x="1467239" y="661499"/>
                        <a:pt x="1463429" y="657689"/>
                      </a:cubicBezTo>
                      <a:cubicBezTo>
                        <a:pt x="1459619" y="653879"/>
                        <a:pt x="1456761" y="650069"/>
                        <a:pt x="1455809" y="646259"/>
                      </a:cubicBezTo>
                      <a:cubicBezTo>
                        <a:pt x="1454856" y="641496"/>
                        <a:pt x="1455809" y="636734"/>
                        <a:pt x="1459619" y="633876"/>
                      </a:cubicBezTo>
                      <a:cubicBezTo>
                        <a:pt x="1462476" y="630066"/>
                        <a:pt x="1466286" y="628161"/>
                        <a:pt x="1472001" y="626256"/>
                      </a:cubicBezTo>
                      <a:lnTo>
                        <a:pt x="1495814" y="621494"/>
                      </a:lnTo>
                      <a:lnTo>
                        <a:pt x="1493909" y="610064"/>
                      </a:lnTo>
                      <a:lnTo>
                        <a:pt x="1443426" y="619589"/>
                      </a:lnTo>
                      <a:lnTo>
                        <a:pt x="1443426" y="619589"/>
                      </a:lnTo>
                      <a:lnTo>
                        <a:pt x="1429139" y="621494"/>
                      </a:lnTo>
                      <a:lnTo>
                        <a:pt x="1441521" y="725316"/>
                      </a:lnTo>
                      <a:lnTo>
                        <a:pt x="1421519" y="715791"/>
                      </a:lnTo>
                      <a:lnTo>
                        <a:pt x="1418661" y="691979"/>
                      </a:lnTo>
                      <a:cubicBezTo>
                        <a:pt x="1414851" y="696741"/>
                        <a:pt x="1410089" y="699599"/>
                        <a:pt x="1405326" y="702456"/>
                      </a:cubicBezTo>
                      <a:cubicBezTo>
                        <a:pt x="1400564" y="705314"/>
                        <a:pt x="1395801" y="707219"/>
                        <a:pt x="1391991" y="707219"/>
                      </a:cubicBezTo>
                      <a:cubicBezTo>
                        <a:pt x="1383419" y="708171"/>
                        <a:pt x="1373894" y="705314"/>
                        <a:pt x="1363416" y="697694"/>
                      </a:cubicBezTo>
                      <a:cubicBezTo>
                        <a:pt x="1353891" y="690074"/>
                        <a:pt x="1348176" y="683406"/>
                        <a:pt x="1347224" y="674834"/>
                      </a:cubicBezTo>
                      <a:cubicBezTo>
                        <a:pt x="1346271" y="668166"/>
                        <a:pt x="1348176" y="661499"/>
                        <a:pt x="1353891" y="656736"/>
                      </a:cubicBezTo>
                      <a:cubicBezTo>
                        <a:pt x="1359606" y="651021"/>
                        <a:pt x="1366274" y="648164"/>
                        <a:pt x="1373894" y="647211"/>
                      </a:cubicBezTo>
                      <a:cubicBezTo>
                        <a:pt x="1381514" y="646259"/>
                        <a:pt x="1388181" y="647211"/>
                        <a:pt x="1395801" y="651021"/>
                      </a:cubicBezTo>
                      <a:cubicBezTo>
                        <a:pt x="1403421" y="653879"/>
                        <a:pt x="1410089" y="658641"/>
                        <a:pt x="1415804" y="665309"/>
                      </a:cubicBezTo>
                      <a:lnTo>
                        <a:pt x="1411041" y="624351"/>
                      </a:lnTo>
                      <a:lnTo>
                        <a:pt x="1333889" y="633876"/>
                      </a:lnTo>
                      <a:lnTo>
                        <a:pt x="1332936" y="632924"/>
                      </a:lnTo>
                      <a:lnTo>
                        <a:pt x="1318649" y="633876"/>
                      </a:lnTo>
                      <a:lnTo>
                        <a:pt x="1326269" y="738651"/>
                      </a:lnTo>
                      <a:lnTo>
                        <a:pt x="1306266" y="728174"/>
                      </a:lnTo>
                      <a:lnTo>
                        <a:pt x="1299599" y="635781"/>
                      </a:lnTo>
                      <a:lnTo>
                        <a:pt x="1280549" y="636734"/>
                      </a:lnTo>
                      <a:lnTo>
                        <a:pt x="1269119" y="623399"/>
                      </a:lnTo>
                      <a:lnTo>
                        <a:pt x="1304361" y="620541"/>
                      </a:lnTo>
                      <a:cubicBezTo>
                        <a:pt x="1301504" y="615779"/>
                        <a:pt x="1298646" y="611969"/>
                        <a:pt x="1297694" y="608159"/>
                      </a:cubicBezTo>
                      <a:cubicBezTo>
                        <a:pt x="1295789" y="604349"/>
                        <a:pt x="1294836" y="601491"/>
                        <a:pt x="1294836" y="599586"/>
                      </a:cubicBezTo>
                      <a:cubicBezTo>
                        <a:pt x="1293884" y="590061"/>
                        <a:pt x="1297694" y="581489"/>
                        <a:pt x="1304361" y="573869"/>
                      </a:cubicBezTo>
                      <a:cubicBezTo>
                        <a:pt x="1311029" y="566249"/>
                        <a:pt x="1319601" y="562439"/>
                        <a:pt x="1330079" y="561486"/>
                      </a:cubicBezTo>
                      <a:cubicBezTo>
                        <a:pt x="1338651" y="560534"/>
                        <a:pt x="1348176" y="564344"/>
                        <a:pt x="1359606" y="572916"/>
                      </a:cubicBezTo>
                      <a:cubicBezTo>
                        <a:pt x="1371989" y="581489"/>
                        <a:pt x="1384371" y="592919"/>
                        <a:pt x="1396754" y="608159"/>
                      </a:cubicBezTo>
                      <a:lnTo>
                        <a:pt x="1391991" y="611969"/>
                      </a:lnTo>
                      <a:cubicBezTo>
                        <a:pt x="1383419" y="600539"/>
                        <a:pt x="1373894" y="591966"/>
                        <a:pt x="1364369" y="585299"/>
                      </a:cubicBezTo>
                      <a:cubicBezTo>
                        <a:pt x="1354844" y="579584"/>
                        <a:pt x="1345319" y="576726"/>
                        <a:pt x="1337699" y="576726"/>
                      </a:cubicBezTo>
                      <a:cubicBezTo>
                        <a:pt x="1330079" y="577679"/>
                        <a:pt x="1322459" y="580536"/>
                        <a:pt x="1316744" y="587204"/>
                      </a:cubicBezTo>
                      <a:cubicBezTo>
                        <a:pt x="1311029" y="592919"/>
                        <a:pt x="1309124" y="599586"/>
                        <a:pt x="1309124" y="608159"/>
                      </a:cubicBezTo>
                      <a:cubicBezTo>
                        <a:pt x="1309124" y="613874"/>
                        <a:pt x="1310076" y="617684"/>
                        <a:pt x="1311029" y="619589"/>
                      </a:cubicBezTo>
                      <a:lnTo>
                        <a:pt x="1326269" y="618636"/>
                      </a:lnTo>
                      <a:lnTo>
                        <a:pt x="1327221" y="619589"/>
                      </a:lnTo>
                      <a:lnTo>
                        <a:pt x="1436759" y="607206"/>
                      </a:lnTo>
                      <a:lnTo>
                        <a:pt x="1437711" y="608159"/>
                      </a:lnTo>
                      <a:lnTo>
                        <a:pt x="1558679" y="585299"/>
                      </a:lnTo>
                      <a:lnTo>
                        <a:pt x="1558679" y="585299"/>
                      </a:lnTo>
                      <a:lnTo>
                        <a:pt x="1615829" y="571011"/>
                      </a:lnTo>
                      <a:lnTo>
                        <a:pt x="1616781" y="571964"/>
                      </a:lnTo>
                      <a:lnTo>
                        <a:pt x="1709174" y="545294"/>
                      </a:lnTo>
                      <a:lnTo>
                        <a:pt x="1744416" y="533864"/>
                      </a:lnTo>
                      <a:cubicBezTo>
                        <a:pt x="1737749" y="524339"/>
                        <a:pt x="1731081" y="516719"/>
                        <a:pt x="1722509" y="511956"/>
                      </a:cubicBezTo>
                      <a:cubicBezTo>
                        <a:pt x="1713936" y="507194"/>
                        <a:pt x="1706316" y="506241"/>
                        <a:pt x="1699649" y="509099"/>
                      </a:cubicBezTo>
                      <a:cubicBezTo>
                        <a:pt x="1694886" y="511004"/>
                        <a:pt x="1691076" y="513861"/>
                        <a:pt x="1689171" y="519576"/>
                      </a:cubicBezTo>
                      <a:cubicBezTo>
                        <a:pt x="1687266" y="524339"/>
                        <a:pt x="1687266" y="530054"/>
                        <a:pt x="1689171" y="535769"/>
                      </a:cubicBezTo>
                      <a:cubicBezTo>
                        <a:pt x="1690124" y="537674"/>
                        <a:pt x="1691076" y="540531"/>
                        <a:pt x="1692981" y="542436"/>
                      </a:cubicBezTo>
                      <a:cubicBezTo>
                        <a:pt x="1694886" y="544341"/>
                        <a:pt x="1696791" y="546246"/>
                        <a:pt x="1699649" y="548151"/>
                      </a:cubicBezTo>
                      <a:lnTo>
                        <a:pt x="1692981" y="550056"/>
                      </a:lnTo>
                      <a:cubicBezTo>
                        <a:pt x="1689171" y="548151"/>
                        <a:pt x="1685361" y="544341"/>
                        <a:pt x="1682504" y="540531"/>
                      </a:cubicBezTo>
                      <a:cubicBezTo>
                        <a:pt x="1679646" y="535769"/>
                        <a:pt x="1676789" y="531959"/>
                        <a:pt x="1675836" y="527196"/>
                      </a:cubicBezTo>
                      <a:cubicBezTo>
                        <a:pt x="1672979" y="519576"/>
                        <a:pt x="1673931" y="512909"/>
                        <a:pt x="1676789" y="505289"/>
                      </a:cubicBezTo>
                      <a:cubicBezTo>
                        <a:pt x="1679646" y="498621"/>
                        <a:pt x="1685361" y="493859"/>
                        <a:pt x="1692029" y="491001"/>
                      </a:cubicBezTo>
                      <a:cubicBezTo>
                        <a:pt x="1701554" y="488144"/>
                        <a:pt x="1712031" y="490049"/>
                        <a:pt x="1722509" y="497669"/>
                      </a:cubicBezTo>
                      <a:cubicBezTo>
                        <a:pt x="1733939" y="505289"/>
                        <a:pt x="1743464" y="516719"/>
                        <a:pt x="1752036" y="531006"/>
                      </a:cubicBezTo>
                      <a:lnTo>
                        <a:pt x="1765371" y="526244"/>
                      </a:lnTo>
                      <a:lnTo>
                        <a:pt x="1766324" y="526244"/>
                      </a:lnTo>
                      <a:lnTo>
                        <a:pt x="1859669" y="491001"/>
                      </a:lnTo>
                      <a:lnTo>
                        <a:pt x="1859669" y="491001"/>
                      </a:lnTo>
                      <a:lnTo>
                        <a:pt x="1962539" y="445281"/>
                      </a:lnTo>
                      <a:lnTo>
                        <a:pt x="1977779" y="453854"/>
                      </a:lnTo>
                      <a:lnTo>
                        <a:pt x="1959681" y="462426"/>
                      </a:lnTo>
                      <a:lnTo>
                        <a:pt x="2002544" y="557676"/>
                      </a:lnTo>
                      <a:lnTo>
                        <a:pt x="1980636" y="554819"/>
                      </a:lnTo>
                      <a:lnTo>
                        <a:pt x="1964444" y="518624"/>
                      </a:lnTo>
                      <a:lnTo>
                        <a:pt x="1932059" y="532911"/>
                      </a:lnTo>
                      <a:lnTo>
                        <a:pt x="1933964" y="540531"/>
                      </a:lnTo>
                      <a:close/>
                      <a:moveTo>
                        <a:pt x="2038739" y="575774"/>
                      </a:moveTo>
                      <a:lnTo>
                        <a:pt x="2006354" y="565296"/>
                      </a:lnTo>
                      <a:cubicBezTo>
                        <a:pt x="2004449" y="564344"/>
                        <a:pt x="2001591" y="564344"/>
                        <a:pt x="1999686" y="563391"/>
                      </a:cubicBezTo>
                      <a:cubicBezTo>
                        <a:pt x="1997781" y="563391"/>
                        <a:pt x="1995876" y="563391"/>
                        <a:pt x="1994924" y="563391"/>
                      </a:cubicBezTo>
                      <a:cubicBezTo>
                        <a:pt x="1993971" y="564344"/>
                        <a:pt x="1992066" y="565296"/>
                        <a:pt x="1991114" y="566249"/>
                      </a:cubicBezTo>
                      <a:cubicBezTo>
                        <a:pt x="1990161" y="567201"/>
                        <a:pt x="1988256" y="570059"/>
                        <a:pt x="1986351" y="572916"/>
                      </a:cubicBezTo>
                      <a:lnTo>
                        <a:pt x="1974921" y="566249"/>
                      </a:lnTo>
                      <a:cubicBezTo>
                        <a:pt x="1976826" y="564344"/>
                        <a:pt x="1978731" y="561486"/>
                        <a:pt x="1980636" y="559581"/>
                      </a:cubicBezTo>
                      <a:cubicBezTo>
                        <a:pt x="1982541" y="557676"/>
                        <a:pt x="1984446" y="556724"/>
                        <a:pt x="1985399" y="555771"/>
                      </a:cubicBezTo>
                      <a:cubicBezTo>
                        <a:pt x="1987304" y="554819"/>
                        <a:pt x="1988256" y="554819"/>
                        <a:pt x="1989209" y="554819"/>
                      </a:cubicBezTo>
                      <a:cubicBezTo>
                        <a:pt x="1990161" y="554819"/>
                        <a:pt x="1992066" y="554819"/>
                        <a:pt x="1993971" y="555771"/>
                      </a:cubicBezTo>
                      <a:lnTo>
                        <a:pt x="2041596" y="569106"/>
                      </a:lnTo>
                      <a:lnTo>
                        <a:pt x="2038739" y="575774"/>
                      </a:lnTo>
                      <a:close/>
                      <a:moveTo>
                        <a:pt x="2137799" y="166199"/>
                      </a:moveTo>
                      <a:cubicBezTo>
                        <a:pt x="2145419" y="97619"/>
                        <a:pt x="2173041" y="21419"/>
                        <a:pt x="2254004" y="16656"/>
                      </a:cubicBezTo>
                      <a:cubicBezTo>
                        <a:pt x="2271149" y="16656"/>
                        <a:pt x="2273054" y="24276"/>
                        <a:pt x="2274006" y="26181"/>
                      </a:cubicBezTo>
                      <a:cubicBezTo>
                        <a:pt x="2278769" y="50946"/>
                        <a:pt x="2227334" y="115716"/>
                        <a:pt x="2137799" y="166199"/>
                      </a:cubicBezTo>
                      <a:close/>
                      <a:moveTo>
                        <a:pt x="2346396" y="591014"/>
                      </a:moveTo>
                      <a:cubicBezTo>
                        <a:pt x="2327346" y="553866"/>
                        <a:pt x="2289246" y="499574"/>
                        <a:pt x="2254956" y="497669"/>
                      </a:cubicBezTo>
                      <a:cubicBezTo>
                        <a:pt x="2246384" y="496716"/>
                        <a:pt x="2233049" y="499574"/>
                        <a:pt x="2222571" y="515766"/>
                      </a:cubicBezTo>
                      <a:cubicBezTo>
                        <a:pt x="2218761" y="522434"/>
                        <a:pt x="2214951" y="530054"/>
                        <a:pt x="2211141" y="537674"/>
                      </a:cubicBezTo>
                      <a:cubicBezTo>
                        <a:pt x="2207331" y="493859"/>
                        <a:pt x="2194949" y="451949"/>
                        <a:pt x="2181614" y="412896"/>
                      </a:cubicBezTo>
                      <a:cubicBezTo>
                        <a:pt x="2219714" y="397656"/>
                        <a:pt x="2254004" y="379559"/>
                        <a:pt x="2285436" y="358604"/>
                      </a:cubicBezTo>
                      <a:cubicBezTo>
                        <a:pt x="2293056" y="375749"/>
                        <a:pt x="2300676" y="391941"/>
                        <a:pt x="2309249" y="408134"/>
                      </a:cubicBezTo>
                      <a:cubicBezTo>
                        <a:pt x="2323536" y="435756"/>
                        <a:pt x="2338776" y="465284"/>
                        <a:pt x="2346396" y="496716"/>
                      </a:cubicBezTo>
                      <a:cubicBezTo>
                        <a:pt x="2350206" y="515766"/>
                        <a:pt x="2350206" y="568154"/>
                        <a:pt x="2346396" y="59101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914" name="Google Shape;914;p2"/>
          <p:cNvSpPr/>
          <p:nvPr/>
        </p:nvSpPr>
        <p:spPr>
          <a:xfrm>
            <a:off x="-522" y="-5924116"/>
            <a:ext cx="794084" cy="14164521"/>
          </a:xfrm>
          <a:custGeom>
            <a:avLst/>
            <a:gdLst/>
            <a:ahLst/>
            <a:cxnLst/>
            <a:rect l="l" t="t" r="r" b="b"/>
            <a:pathLst>
              <a:path w="794084" h="14164521" extrusionOk="0">
                <a:moveTo>
                  <a:pt x="652655" y="7943935"/>
                </a:moveTo>
                <a:lnTo>
                  <a:pt x="650770" y="7944316"/>
                </a:lnTo>
                <a:lnTo>
                  <a:pt x="650770" y="7944316"/>
                </a:lnTo>
                <a:lnTo>
                  <a:pt x="652655" y="7943935"/>
                </a:lnTo>
                <a:close/>
                <a:moveTo>
                  <a:pt x="0" y="2381"/>
                </a:moveTo>
                <a:lnTo>
                  <a:pt x="794084" y="0"/>
                </a:lnTo>
                <a:lnTo>
                  <a:pt x="792386" y="6521110"/>
                </a:lnTo>
                <a:lnTo>
                  <a:pt x="792695" y="6521110"/>
                </a:lnTo>
                <a:lnTo>
                  <a:pt x="792695" y="6940210"/>
                </a:lnTo>
                <a:lnTo>
                  <a:pt x="792428" y="6940210"/>
                </a:lnTo>
                <a:cubicBezTo>
                  <a:pt x="792430" y="6950301"/>
                  <a:pt x="792433" y="6960393"/>
                  <a:pt x="792435" y="6970484"/>
                </a:cubicBezTo>
                <a:lnTo>
                  <a:pt x="785164" y="7006498"/>
                </a:lnTo>
                <a:cubicBezTo>
                  <a:pt x="777887" y="7023703"/>
                  <a:pt x="767356" y="7039198"/>
                  <a:pt x="754344" y="7052210"/>
                </a:cubicBezTo>
                <a:cubicBezTo>
                  <a:pt x="719662" y="7075911"/>
                  <a:pt x="708791" y="7075801"/>
                  <a:pt x="686015" y="7087596"/>
                </a:cubicBezTo>
                <a:lnTo>
                  <a:pt x="653151" y="7094231"/>
                </a:lnTo>
                <a:lnTo>
                  <a:pt x="653151" y="7094231"/>
                </a:lnTo>
                <a:lnTo>
                  <a:pt x="686015" y="7087596"/>
                </a:lnTo>
                <a:lnTo>
                  <a:pt x="620390" y="7107967"/>
                </a:lnTo>
                <a:cubicBezTo>
                  <a:pt x="460230" y="7175709"/>
                  <a:pt x="347851" y="7334297"/>
                  <a:pt x="347851" y="7519133"/>
                </a:cubicBezTo>
                <a:cubicBezTo>
                  <a:pt x="347851" y="7703969"/>
                  <a:pt x="460230" y="7862557"/>
                  <a:pt x="620390" y="7930299"/>
                </a:cubicBezTo>
                <a:lnTo>
                  <a:pt x="686015" y="7950670"/>
                </a:lnTo>
                <a:lnTo>
                  <a:pt x="704152" y="7956300"/>
                </a:lnTo>
                <a:lnTo>
                  <a:pt x="754344" y="7986056"/>
                </a:lnTo>
                <a:cubicBezTo>
                  <a:pt x="767356" y="7999068"/>
                  <a:pt x="777887" y="8014563"/>
                  <a:pt x="785164" y="8031768"/>
                </a:cubicBezTo>
                <a:lnTo>
                  <a:pt x="792687" y="8069030"/>
                </a:lnTo>
                <a:cubicBezTo>
                  <a:pt x="792690" y="8081493"/>
                  <a:pt x="792692" y="8093955"/>
                  <a:pt x="792695" y="8106418"/>
                </a:cubicBezTo>
                <a:lnTo>
                  <a:pt x="791819" y="8110756"/>
                </a:lnTo>
                <a:lnTo>
                  <a:pt x="791819" y="8110756"/>
                </a:lnTo>
                <a:lnTo>
                  <a:pt x="792695" y="8106418"/>
                </a:lnTo>
                <a:lnTo>
                  <a:pt x="794084" y="14164521"/>
                </a:lnTo>
                <a:lnTo>
                  <a:pt x="0" y="14164521"/>
                </a:lnTo>
                <a:lnTo>
                  <a:pt x="0" y="2381"/>
                </a:lnTo>
                <a:close/>
              </a:path>
            </a:pathLst>
          </a:custGeom>
          <a:solidFill>
            <a:srgbClr val="B8114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5" name="Google Shape;915;p2"/>
          <p:cNvSpPr/>
          <p:nvPr/>
        </p:nvSpPr>
        <p:spPr>
          <a:xfrm>
            <a:off x="177277" y="4148453"/>
            <a:ext cx="470356" cy="470356"/>
          </a:xfrm>
          <a:custGeom>
            <a:avLst/>
            <a:gdLst/>
            <a:ahLst/>
            <a:cxnLst/>
            <a:rect l="l" t="t" r="r" b="b"/>
            <a:pathLst>
              <a:path w="470356" h="470356" extrusionOk="0">
                <a:moveTo>
                  <a:pt x="385593" y="364560"/>
                </a:moveTo>
                <a:cubicBezTo>
                  <a:pt x="374345" y="364528"/>
                  <a:pt x="363385" y="368123"/>
                  <a:pt x="354341" y="374812"/>
                </a:cubicBezTo>
                <a:lnTo>
                  <a:pt x="323900" y="344370"/>
                </a:lnTo>
                <a:cubicBezTo>
                  <a:pt x="314208" y="334762"/>
                  <a:pt x="298563" y="334829"/>
                  <a:pt x="288955" y="344521"/>
                </a:cubicBezTo>
                <a:cubicBezTo>
                  <a:pt x="279404" y="354153"/>
                  <a:pt x="279404" y="369684"/>
                  <a:pt x="288955" y="379316"/>
                </a:cubicBezTo>
                <a:lnTo>
                  <a:pt x="295231" y="385593"/>
                </a:lnTo>
                <a:lnTo>
                  <a:pt x="243095" y="385593"/>
                </a:lnTo>
                <a:lnTo>
                  <a:pt x="243095" y="335278"/>
                </a:lnTo>
                <a:cubicBezTo>
                  <a:pt x="243095" y="330906"/>
                  <a:pt x="239551" y="327362"/>
                  <a:pt x="235178" y="327362"/>
                </a:cubicBezTo>
                <a:cubicBezTo>
                  <a:pt x="232906" y="327361"/>
                  <a:pt x="230744" y="328337"/>
                  <a:pt x="229241" y="330042"/>
                </a:cubicBezTo>
                <a:cubicBezTo>
                  <a:pt x="220571" y="339885"/>
                  <a:pt x="205564" y="340836"/>
                  <a:pt x="195721" y="332166"/>
                </a:cubicBezTo>
                <a:cubicBezTo>
                  <a:pt x="185878" y="323496"/>
                  <a:pt x="184927" y="308490"/>
                  <a:pt x="193597" y="298646"/>
                </a:cubicBezTo>
                <a:cubicBezTo>
                  <a:pt x="202266" y="288803"/>
                  <a:pt x="217273" y="287852"/>
                  <a:pt x="227116" y="296522"/>
                </a:cubicBezTo>
                <a:cubicBezTo>
                  <a:pt x="227868" y="297185"/>
                  <a:pt x="228578" y="297894"/>
                  <a:pt x="229241" y="298646"/>
                </a:cubicBezTo>
                <a:cubicBezTo>
                  <a:pt x="232132" y="301926"/>
                  <a:pt x="237136" y="302240"/>
                  <a:pt x="240414" y="299348"/>
                </a:cubicBezTo>
                <a:cubicBezTo>
                  <a:pt x="242119" y="297845"/>
                  <a:pt x="243095" y="295682"/>
                  <a:pt x="243095" y="293410"/>
                </a:cubicBezTo>
                <a:lnTo>
                  <a:pt x="243095" y="243095"/>
                </a:lnTo>
                <a:lnTo>
                  <a:pt x="278073" y="243095"/>
                </a:lnTo>
                <a:cubicBezTo>
                  <a:pt x="269319" y="263127"/>
                  <a:pt x="278462" y="286462"/>
                  <a:pt x="298494" y="295216"/>
                </a:cubicBezTo>
                <a:cubicBezTo>
                  <a:pt x="318525" y="303970"/>
                  <a:pt x="341861" y="294828"/>
                  <a:pt x="350615" y="274796"/>
                </a:cubicBezTo>
                <a:cubicBezTo>
                  <a:pt x="355031" y="264690"/>
                  <a:pt x="355031" y="253200"/>
                  <a:pt x="350615" y="243095"/>
                </a:cubicBezTo>
                <a:lnTo>
                  <a:pt x="385593" y="243095"/>
                </a:lnTo>
                <a:lnTo>
                  <a:pt x="385593" y="346010"/>
                </a:lnTo>
                <a:lnTo>
                  <a:pt x="401426" y="346010"/>
                </a:lnTo>
                <a:lnTo>
                  <a:pt x="401426" y="195596"/>
                </a:lnTo>
                <a:lnTo>
                  <a:pt x="425176" y="195596"/>
                </a:lnTo>
                <a:cubicBezTo>
                  <a:pt x="442657" y="195576"/>
                  <a:pt x="456822" y="181410"/>
                  <a:pt x="456842" y="163929"/>
                </a:cubicBezTo>
                <a:lnTo>
                  <a:pt x="456842" y="95960"/>
                </a:lnTo>
                <a:lnTo>
                  <a:pt x="470357" y="82445"/>
                </a:lnTo>
                <a:lnTo>
                  <a:pt x="459161" y="71249"/>
                </a:lnTo>
                <a:lnTo>
                  <a:pt x="443328" y="87082"/>
                </a:lnTo>
                <a:cubicBezTo>
                  <a:pt x="441843" y="88567"/>
                  <a:pt x="441009" y="90580"/>
                  <a:pt x="441009" y="92680"/>
                </a:cubicBezTo>
                <a:lnTo>
                  <a:pt x="441009" y="163929"/>
                </a:lnTo>
                <a:cubicBezTo>
                  <a:pt x="440999" y="172669"/>
                  <a:pt x="433916" y="179752"/>
                  <a:pt x="425176" y="179762"/>
                </a:cubicBezTo>
                <a:lnTo>
                  <a:pt x="401426" y="179762"/>
                </a:lnTo>
                <a:lnTo>
                  <a:pt x="401426" y="159292"/>
                </a:lnTo>
                <a:lnTo>
                  <a:pt x="414941" y="145778"/>
                </a:lnTo>
                <a:lnTo>
                  <a:pt x="403745" y="134582"/>
                </a:lnTo>
                <a:lnTo>
                  <a:pt x="368120" y="170206"/>
                </a:lnTo>
                <a:cubicBezTo>
                  <a:pt x="364654" y="173673"/>
                  <a:pt x="359033" y="173673"/>
                  <a:pt x="355566" y="170206"/>
                </a:cubicBezTo>
                <a:cubicBezTo>
                  <a:pt x="352100" y="166740"/>
                  <a:pt x="352100" y="161119"/>
                  <a:pt x="355566" y="157652"/>
                </a:cubicBezTo>
                <a:lnTo>
                  <a:pt x="391191" y="122028"/>
                </a:lnTo>
                <a:cubicBezTo>
                  <a:pt x="394282" y="118936"/>
                  <a:pt x="394282" y="113924"/>
                  <a:pt x="391191" y="110832"/>
                </a:cubicBezTo>
                <a:cubicBezTo>
                  <a:pt x="391191" y="110832"/>
                  <a:pt x="391191" y="110832"/>
                  <a:pt x="391191" y="110832"/>
                </a:cubicBezTo>
                <a:cubicBezTo>
                  <a:pt x="376818" y="96425"/>
                  <a:pt x="376818" y="73103"/>
                  <a:pt x="391191" y="58695"/>
                </a:cubicBezTo>
                <a:lnTo>
                  <a:pt x="430774" y="19113"/>
                </a:lnTo>
                <a:lnTo>
                  <a:pt x="419578" y="7917"/>
                </a:lnTo>
                <a:lnTo>
                  <a:pt x="379995" y="47499"/>
                </a:lnTo>
                <a:cubicBezTo>
                  <a:pt x="361609" y="65934"/>
                  <a:pt x="359411" y="95022"/>
                  <a:pt x="374817" y="116010"/>
                </a:cubicBezTo>
                <a:lnTo>
                  <a:pt x="344370" y="146456"/>
                </a:lnTo>
                <a:cubicBezTo>
                  <a:pt x="334679" y="156065"/>
                  <a:pt x="334611" y="171710"/>
                  <a:pt x="344220" y="181402"/>
                </a:cubicBezTo>
                <a:cubicBezTo>
                  <a:pt x="353829" y="191094"/>
                  <a:pt x="369474" y="191161"/>
                  <a:pt x="379166" y="181553"/>
                </a:cubicBezTo>
                <a:cubicBezTo>
                  <a:pt x="379216" y="181503"/>
                  <a:pt x="379267" y="181453"/>
                  <a:pt x="379316" y="181402"/>
                </a:cubicBezTo>
                <a:lnTo>
                  <a:pt x="385593" y="175125"/>
                </a:lnTo>
                <a:lnTo>
                  <a:pt x="385593" y="227262"/>
                </a:lnTo>
                <a:lnTo>
                  <a:pt x="335277" y="227262"/>
                </a:lnTo>
                <a:cubicBezTo>
                  <a:pt x="330905" y="227262"/>
                  <a:pt x="327361" y="230805"/>
                  <a:pt x="327361" y="235177"/>
                </a:cubicBezTo>
                <a:cubicBezTo>
                  <a:pt x="327360" y="237450"/>
                  <a:pt x="328336" y="239613"/>
                  <a:pt x="330041" y="241116"/>
                </a:cubicBezTo>
                <a:cubicBezTo>
                  <a:pt x="339884" y="249784"/>
                  <a:pt x="340836" y="264792"/>
                  <a:pt x="332167" y="274635"/>
                </a:cubicBezTo>
                <a:cubicBezTo>
                  <a:pt x="323498" y="284479"/>
                  <a:pt x="308491" y="285431"/>
                  <a:pt x="298647" y="276762"/>
                </a:cubicBezTo>
                <a:cubicBezTo>
                  <a:pt x="288804" y="268093"/>
                  <a:pt x="287852" y="253086"/>
                  <a:pt x="296521" y="243242"/>
                </a:cubicBezTo>
                <a:cubicBezTo>
                  <a:pt x="297184" y="242489"/>
                  <a:pt x="297894" y="241779"/>
                  <a:pt x="298647" y="241116"/>
                </a:cubicBezTo>
                <a:cubicBezTo>
                  <a:pt x="301927" y="238224"/>
                  <a:pt x="302241" y="233221"/>
                  <a:pt x="299348" y="229942"/>
                </a:cubicBezTo>
                <a:cubicBezTo>
                  <a:pt x="297846" y="228237"/>
                  <a:pt x="295683" y="227262"/>
                  <a:pt x="293411" y="227262"/>
                </a:cubicBezTo>
                <a:lnTo>
                  <a:pt x="243095" y="227262"/>
                </a:lnTo>
                <a:lnTo>
                  <a:pt x="243095" y="192284"/>
                </a:lnTo>
                <a:cubicBezTo>
                  <a:pt x="263127" y="201037"/>
                  <a:pt x="286462" y="191894"/>
                  <a:pt x="295215" y="171861"/>
                </a:cubicBezTo>
                <a:cubicBezTo>
                  <a:pt x="303967" y="151829"/>
                  <a:pt x="294824" y="128494"/>
                  <a:pt x="274791" y="119741"/>
                </a:cubicBezTo>
                <a:cubicBezTo>
                  <a:pt x="264687" y="115327"/>
                  <a:pt x="253199" y="115327"/>
                  <a:pt x="243095" y="119741"/>
                </a:cubicBezTo>
                <a:lnTo>
                  <a:pt x="243095" y="84764"/>
                </a:lnTo>
                <a:lnTo>
                  <a:pt x="346010" y="84764"/>
                </a:lnTo>
                <a:lnTo>
                  <a:pt x="346010" y="68931"/>
                </a:lnTo>
                <a:lnTo>
                  <a:pt x="195596" y="68931"/>
                </a:lnTo>
                <a:lnTo>
                  <a:pt x="195596" y="45181"/>
                </a:lnTo>
                <a:cubicBezTo>
                  <a:pt x="195576" y="27700"/>
                  <a:pt x="181410" y="13534"/>
                  <a:pt x="163929" y="13515"/>
                </a:cubicBezTo>
                <a:lnTo>
                  <a:pt x="95959" y="13515"/>
                </a:lnTo>
                <a:lnTo>
                  <a:pt x="82445" y="0"/>
                </a:lnTo>
                <a:lnTo>
                  <a:pt x="71249" y="11196"/>
                </a:lnTo>
                <a:lnTo>
                  <a:pt x="87082" y="27029"/>
                </a:lnTo>
                <a:cubicBezTo>
                  <a:pt x="88567" y="28514"/>
                  <a:pt x="90580" y="29348"/>
                  <a:pt x="92680" y="29348"/>
                </a:cubicBezTo>
                <a:lnTo>
                  <a:pt x="163929" y="29348"/>
                </a:lnTo>
                <a:cubicBezTo>
                  <a:pt x="172669" y="29358"/>
                  <a:pt x="179752" y="36441"/>
                  <a:pt x="179762" y="45181"/>
                </a:cubicBezTo>
                <a:lnTo>
                  <a:pt x="179762" y="68931"/>
                </a:lnTo>
                <a:lnTo>
                  <a:pt x="159292" y="68931"/>
                </a:lnTo>
                <a:lnTo>
                  <a:pt x="145778" y="55416"/>
                </a:lnTo>
                <a:lnTo>
                  <a:pt x="134582" y="66612"/>
                </a:lnTo>
                <a:lnTo>
                  <a:pt x="170206" y="102236"/>
                </a:lnTo>
                <a:cubicBezTo>
                  <a:pt x="173673" y="105703"/>
                  <a:pt x="173673" y="111324"/>
                  <a:pt x="170206" y="114790"/>
                </a:cubicBezTo>
                <a:cubicBezTo>
                  <a:pt x="166740" y="118257"/>
                  <a:pt x="161119" y="118257"/>
                  <a:pt x="157652" y="114790"/>
                </a:cubicBezTo>
                <a:lnTo>
                  <a:pt x="122028" y="79166"/>
                </a:lnTo>
                <a:cubicBezTo>
                  <a:pt x="118936" y="76074"/>
                  <a:pt x="113924" y="76074"/>
                  <a:pt x="110832" y="79165"/>
                </a:cubicBezTo>
                <a:cubicBezTo>
                  <a:pt x="110832" y="79165"/>
                  <a:pt x="110832" y="79166"/>
                  <a:pt x="110832" y="79166"/>
                </a:cubicBezTo>
                <a:cubicBezTo>
                  <a:pt x="96436" y="93563"/>
                  <a:pt x="73093" y="93563"/>
                  <a:pt x="58696" y="79167"/>
                </a:cubicBezTo>
                <a:cubicBezTo>
                  <a:pt x="58696" y="79166"/>
                  <a:pt x="58696" y="79166"/>
                  <a:pt x="58695" y="79166"/>
                </a:cubicBezTo>
                <a:lnTo>
                  <a:pt x="19113" y="39583"/>
                </a:lnTo>
                <a:lnTo>
                  <a:pt x="7917" y="50779"/>
                </a:lnTo>
                <a:lnTo>
                  <a:pt x="47499" y="90362"/>
                </a:lnTo>
                <a:cubicBezTo>
                  <a:pt x="65922" y="108777"/>
                  <a:pt x="95031" y="110978"/>
                  <a:pt x="116015" y="95545"/>
                </a:cubicBezTo>
                <a:lnTo>
                  <a:pt x="146456" y="125986"/>
                </a:lnTo>
                <a:cubicBezTo>
                  <a:pt x="156148" y="135595"/>
                  <a:pt x="171793" y="135528"/>
                  <a:pt x="181402" y="125836"/>
                </a:cubicBezTo>
                <a:cubicBezTo>
                  <a:pt x="190952" y="116203"/>
                  <a:pt x="190952" y="100673"/>
                  <a:pt x="181402" y="91040"/>
                </a:cubicBezTo>
                <a:lnTo>
                  <a:pt x="175125" y="84764"/>
                </a:lnTo>
                <a:lnTo>
                  <a:pt x="227262" y="84764"/>
                </a:lnTo>
                <a:lnTo>
                  <a:pt x="227262" y="135078"/>
                </a:lnTo>
                <a:cubicBezTo>
                  <a:pt x="227262" y="139450"/>
                  <a:pt x="230805" y="142995"/>
                  <a:pt x="235177" y="142996"/>
                </a:cubicBezTo>
                <a:cubicBezTo>
                  <a:pt x="237450" y="142996"/>
                  <a:pt x="239613" y="142019"/>
                  <a:pt x="241116" y="140315"/>
                </a:cubicBezTo>
                <a:cubicBezTo>
                  <a:pt x="249785" y="130472"/>
                  <a:pt x="264792" y="129521"/>
                  <a:pt x="274635" y="138191"/>
                </a:cubicBezTo>
                <a:cubicBezTo>
                  <a:pt x="284479" y="146860"/>
                  <a:pt x="285430" y="161867"/>
                  <a:pt x="276760" y="171710"/>
                </a:cubicBezTo>
                <a:cubicBezTo>
                  <a:pt x="268090" y="181554"/>
                  <a:pt x="253084" y="182504"/>
                  <a:pt x="243240" y="173835"/>
                </a:cubicBezTo>
                <a:cubicBezTo>
                  <a:pt x="242488" y="173172"/>
                  <a:pt x="241779" y="172462"/>
                  <a:pt x="241116" y="171710"/>
                </a:cubicBezTo>
                <a:cubicBezTo>
                  <a:pt x="238224" y="168431"/>
                  <a:pt x="233221" y="168117"/>
                  <a:pt x="229942" y="171010"/>
                </a:cubicBezTo>
                <a:cubicBezTo>
                  <a:pt x="228237" y="172512"/>
                  <a:pt x="227262" y="174675"/>
                  <a:pt x="227262" y="176947"/>
                </a:cubicBezTo>
                <a:lnTo>
                  <a:pt x="227262" y="227262"/>
                </a:lnTo>
                <a:lnTo>
                  <a:pt x="192283" y="227262"/>
                </a:lnTo>
                <a:cubicBezTo>
                  <a:pt x="201037" y="207230"/>
                  <a:pt x="191895" y="183895"/>
                  <a:pt x="171863" y="175141"/>
                </a:cubicBezTo>
                <a:cubicBezTo>
                  <a:pt x="151832" y="166386"/>
                  <a:pt x="128496" y="175529"/>
                  <a:pt x="119742" y="195561"/>
                </a:cubicBezTo>
                <a:cubicBezTo>
                  <a:pt x="115326" y="205666"/>
                  <a:pt x="115326" y="217156"/>
                  <a:pt x="119742" y="227262"/>
                </a:cubicBezTo>
                <a:lnTo>
                  <a:pt x="84764" y="227262"/>
                </a:lnTo>
                <a:lnTo>
                  <a:pt x="84764" y="124346"/>
                </a:lnTo>
                <a:lnTo>
                  <a:pt x="68931" y="124346"/>
                </a:lnTo>
                <a:lnTo>
                  <a:pt x="68931" y="274761"/>
                </a:lnTo>
                <a:lnTo>
                  <a:pt x="45181" y="274761"/>
                </a:lnTo>
                <a:cubicBezTo>
                  <a:pt x="27700" y="274781"/>
                  <a:pt x="13534" y="288947"/>
                  <a:pt x="13515" y="306427"/>
                </a:cubicBezTo>
                <a:lnTo>
                  <a:pt x="13515" y="374397"/>
                </a:lnTo>
                <a:lnTo>
                  <a:pt x="0" y="387912"/>
                </a:lnTo>
                <a:lnTo>
                  <a:pt x="11196" y="399108"/>
                </a:lnTo>
                <a:lnTo>
                  <a:pt x="27029" y="383274"/>
                </a:lnTo>
                <a:cubicBezTo>
                  <a:pt x="28514" y="381790"/>
                  <a:pt x="29348" y="379776"/>
                  <a:pt x="29348" y="377676"/>
                </a:cubicBezTo>
                <a:lnTo>
                  <a:pt x="29348" y="306427"/>
                </a:lnTo>
                <a:cubicBezTo>
                  <a:pt x="29358" y="297688"/>
                  <a:pt x="36441" y="290604"/>
                  <a:pt x="45181" y="290594"/>
                </a:cubicBezTo>
                <a:lnTo>
                  <a:pt x="68931" y="290594"/>
                </a:lnTo>
                <a:lnTo>
                  <a:pt x="68931" y="311065"/>
                </a:lnTo>
                <a:lnTo>
                  <a:pt x="55416" y="324579"/>
                </a:lnTo>
                <a:lnTo>
                  <a:pt x="66612" y="335775"/>
                </a:lnTo>
                <a:lnTo>
                  <a:pt x="102236" y="300151"/>
                </a:lnTo>
                <a:cubicBezTo>
                  <a:pt x="105703" y="296684"/>
                  <a:pt x="111324" y="296684"/>
                  <a:pt x="114790" y="300151"/>
                </a:cubicBezTo>
                <a:cubicBezTo>
                  <a:pt x="118257" y="303617"/>
                  <a:pt x="118257" y="309238"/>
                  <a:pt x="114790" y="312704"/>
                </a:cubicBezTo>
                <a:lnTo>
                  <a:pt x="79166" y="348329"/>
                </a:lnTo>
                <a:cubicBezTo>
                  <a:pt x="76074" y="351420"/>
                  <a:pt x="76074" y="356432"/>
                  <a:pt x="79165" y="359525"/>
                </a:cubicBezTo>
                <a:cubicBezTo>
                  <a:pt x="79165" y="359525"/>
                  <a:pt x="79166" y="359525"/>
                  <a:pt x="79166" y="359525"/>
                </a:cubicBezTo>
                <a:cubicBezTo>
                  <a:pt x="93538" y="373932"/>
                  <a:pt x="93538" y="397254"/>
                  <a:pt x="79166" y="411661"/>
                </a:cubicBezTo>
                <a:lnTo>
                  <a:pt x="39583" y="451244"/>
                </a:lnTo>
                <a:lnTo>
                  <a:pt x="50779" y="462440"/>
                </a:lnTo>
                <a:lnTo>
                  <a:pt x="90362" y="422857"/>
                </a:lnTo>
                <a:cubicBezTo>
                  <a:pt x="108748" y="404423"/>
                  <a:pt x="110946" y="375335"/>
                  <a:pt x="95540" y="354346"/>
                </a:cubicBezTo>
                <a:lnTo>
                  <a:pt x="125986" y="323900"/>
                </a:lnTo>
                <a:cubicBezTo>
                  <a:pt x="135678" y="314291"/>
                  <a:pt x="135745" y="298646"/>
                  <a:pt x="126137" y="288955"/>
                </a:cubicBezTo>
                <a:cubicBezTo>
                  <a:pt x="116528" y="279263"/>
                  <a:pt x="100883" y="279195"/>
                  <a:pt x="91191" y="288804"/>
                </a:cubicBezTo>
                <a:cubicBezTo>
                  <a:pt x="91140" y="288854"/>
                  <a:pt x="91090" y="288904"/>
                  <a:pt x="91040" y="288955"/>
                </a:cubicBezTo>
                <a:lnTo>
                  <a:pt x="84764" y="295231"/>
                </a:lnTo>
                <a:lnTo>
                  <a:pt x="84764" y="243095"/>
                </a:lnTo>
                <a:lnTo>
                  <a:pt x="135079" y="243095"/>
                </a:lnTo>
                <a:cubicBezTo>
                  <a:pt x="139451" y="243095"/>
                  <a:pt x="142996" y="239551"/>
                  <a:pt x="142996" y="235178"/>
                </a:cubicBezTo>
                <a:cubicBezTo>
                  <a:pt x="142997" y="232906"/>
                  <a:pt x="142020" y="230744"/>
                  <a:pt x="140316" y="229241"/>
                </a:cubicBezTo>
                <a:cubicBezTo>
                  <a:pt x="130473" y="220572"/>
                  <a:pt x="129521" y="205564"/>
                  <a:pt x="138190" y="195721"/>
                </a:cubicBezTo>
                <a:cubicBezTo>
                  <a:pt x="146858" y="185878"/>
                  <a:pt x="161866" y="184926"/>
                  <a:pt x="171709" y="193595"/>
                </a:cubicBezTo>
                <a:cubicBezTo>
                  <a:pt x="181553" y="202263"/>
                  <a:pt x="182504" y="217271"/>
                  <a:pt x="173836" y="227114"/>
                </a:cubicBezTo>
                <a:cubicBezTo>
                  <a:pt x="173173" y="227867"/>
                  <a:pt x="172462" y="228578"/>
                  <a:pt x="171709" y="229241"/>
                </a:cubicBezTo>
                <a:cubicBezTo>
                  <a:pt x="168430" y="232132"/>
                  <a:pt x="168116" y="237136"/>
                  <a:pt x="171009" y="240414"/>
                </a:cubicBezTo>
                <a:cubicBezTo>
                  <a:pt x="172511" y="242119"/>
                  <a:pt x="174674" y="243095"/>
                  <a:pt x="176946" y="243095"/>
                </a:cubicBezTo>
                <a:lnTo>
                  <a:pt x="227262" y="243095"/>
                </a:lnTo>
                <a:lnTo>
                  <a:pt x="227262" y="278072"/>
                </a:lnTo>
                <a:cubicBezTo>
                  <a:pt x="207230" y="269319"/>
                  <a:pt x="183895" y="278463"/>
                  <a:pt x="175142" y="298496"/>
                </a:cubicBezTo>
                <a:cubicBezTo>
                  <a:pt x="166389" y="318528"/>
                  <a:pt x="175533" y="341863"/>
                  <a:pt x="195566" y="350616"/>
                </a:cubicBezTo>
                <a:cubicBezTo>
                  <a:pt x="205669" y="355030"/>
                  <a:pt x="217157" y="355030"/>
                  <a:pt x="227262" y="350616"/>
                </a:cubicBezTo>
                <a:lnTo>
                  <a:pt x="227262" y="385593"/>
                </a:lnTo>
                <a:lnTo>
                  <a:pt x="124346" y="385593"/>
                </a:lnTo>
                <a:lnTo>
                  <a:pt x="124346" y="401426"/>
                </a:lnTo>
                <a:lnTo>
                  <a:pt x="274761" y="401426"/>
                </a:lnTo>
                <a:lnTo>
                  <a:pt x="274761" y="425176"/>
                </a:lnTo>
                <a:cubicBezTo>
                  <a:pt x="274781" y="442657"/>
                  <a:pt x="288947" y="456822"/>
                  <a:pt x="306427" y="456842"/>
                </a:cubicBezTo>
                <a:lnTo>
                  <a:pt x="374398" y="456842"/>
                </a:lnTo>
                <a:lnTo>
                  <a:pt x="387912" y="470357"/>
                </a:lnTo>
                <a:lnTo>
                  <a:pt x="399108" y="459161"/>
                </a:lnTo>
                <a:lnTo>
                  <a:pt x="383274" y="443328"/>
                </a:lnTo>
                <a:cubicBezTo>
                  <a:pt x="381790" y="441843"/>
                  <a:pt x="379776" y="441009"/>
                  <a:pt x="377676" y="441009"/>
                </a:cubicBezTo>
                <a:lnTo>
                  <a:pt x="306427" y="441009"/>
                </a:lnTo>
                <a:cubicBezTo>
                  <a:pt x="297688" y="440999"/>
                  <a:pt x="290604" y="433916"/>
                  <a:pt x="290594" y="425176"/>
                </a:cubicBezTo>
                <a:lnTo>
                  <a:pt x="290594" y="401426"/>
                </a:lnTo>
                <a:lnTo>
                  <a:pt x="311065" y="401426"/>
                </a:lnTo>
                <a:lnTo>
                  <a:pt x="324579" y="414941"/>
                </a:lnTo>
                <a:lnTo>
                  <a:pt x="335775" y="403745"/>
                </a:lnTo>
                <a:lnTo>
                  <a:pt x="300151" y="368120"/>
                </a:lnTo>
                <a:cubicBezTo>
                  <a:pt x="296684" y="364654"/>
                  <a:pt x="296684" y="359033"/>
                  <a:pt x="300151" y="355566"/>
                </a:cubicBezTo>
                <a:cubicBezTo>
                  <a:pt x="303617" y="352100"/>
                  <a:pt x="309238" y="352100"/>
                  <a:pt x="312704" y="355566"/>
                </a:cubicBezTo>
                <a:lnTo>
                  <a:pt x="348329" y="391191"/>
                </a:lnTo>
                <a:cubicBezTo>
                  <a:pt x="351420" y="394282"/>
                  <a:pt x="356432" y="394282"/>
                  <a:pt x="359525" y="391191"/>
                </a:cubicBezTo>
                <a:cubicBezTo>
                  <a:pt x="359525" y="391191"/>
                  <a:pt x="359525" y="391191"/>
                  <a:pt x="359525" y="391191"/>
                </a:cubicBezTo>
                <a:cubicBezTo>
                  <a:pt x="373921" y="376794"/>
                  <a:pt x="397263" y="376794"/>
                  <a:pt x="411660" y="391190"/>
                </a:cubicBezTo>
                <a:cubicBezTo>
                  <a:pt x="411660" y="391190"/>
                  <a:pt x="411661" y="391191"/>
                  <a:pt x="411661" y="391191"/>
                </a:cubicBezTo>
                <a:lnTo>
                  <a:pt x="451244" y="430774"/>
                </a:lnTo>
                <a:lnTo>
                  <a:pt x="462440" y="419578"/>
                </a:lnTo>
                <a:lnTo>
                  <a:pt x="422857" y="379995"/>
                </a:lnTo>
                <a:cubicBezTo>
                  <a:pt x="412996" y="370080"/>
                  <a:pt x="399578" y="364522"/>
                  <a:pt x="385593" y="364560"/>
                </a:cubicBezTo>
                <a:close/>
              </a:path>
            </a:pathLst>
          </a:custGeom>
          <a:solidFill>
            <a:srgbClr val="FFFFFF">
              <a:alpha val="49411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16" name="Google Shape;916;p2"/>
          <p:cNvGrpSpPr/>
          <p:nvPr/>
        </p:nvGrpSpPr>
        <p:grpSpPr>
          <a:xfrm>
            <a:off x="174261" y="3190310"/>
            <a:ext cx="477811" cy="492854"/>
            <a:chOff x="183129" y="3298366"/>
            <a:chExt cx="477811" cy="492854"/>
          </a:xfrm>
        </p:grpSpPr>
        <p:sp>
          <p:nvSpPr>
            <p:cNvPr id="917" name="Google Shape;917;p2"/>
            <p:cNvSpPr/>
            <p:nvPr/>
          </p:nvSpPr>
          <p:spPr>
            <a:xfrm>
              <a:off x="317679" y="3416778"/>
              <a:ext cx="12970" cy="56596"/>
            </a:xfrm>
            <a:custGeom>
              <a:avLst/>
              <a:gdLst/>
              <a:ahLst/>
              <a:cxnLst/>
              <a:rect l="l" t="t" r="r" b="b"/>
              <a:pathLst>
                <a:path w="12970" h="56596" extrusionOk="0">
                  <a:moveTo>
                    <a:pt x="6488" y="0"/>
                  </a:moveTo>
                  <a:cubicBezTo>
                    <a:pt x="6487" y="0"/>
                    <a:pt x="6486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4"/>
                  </a:cubicBezTo>
                  <a:lnTo>
                    <a:pt x="0" y="50112"/>
                  </a:lnTo>
                  <a:cubicBezTo>
                    <a:pt x="0" y="53693"/>
                    <a:pt x="2903" y="56597"/>
                    <a:pt x="6485" y="56597"/>
                  </a:cubicBezTo>
                  <a:cubicBezTo>
                    <a:pt x="10067" y="56597"/>
                    <a:pt x="12970" y="53693"/>
                    <a:pt x="12970" y="50112"/>
                  </a:cubicBezTo>
                  <a:lnTo>
                    <a:pt x="12970" y="6484"/>
                  </a:lnTo>
                  <a:cubicBezTo>
                    <a:pt x="12970" y="2905"/>
                    <a:pt x="10069" y="1"/>
                    <a:pt x="6488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343617" y="3410547"/>
              <a:ext cx="12970" cy="37896"/>
            </a:xfrm>
            <a:custGeom>
              <a:avLst/>
              <a:gdLst/>
              <a:ahLst/>
              <a:cxnLst/>
              <a:rect l="l" t="t" r="r" b="b"/>
              <a:pathLst>
                <a:path w="12970" h="37896" extrusionOk="0">
                  <a:moveTo>
                    <a:pt x="6489" y="0"/>
                  </a:moveTo>
                  <a:cubicBezTo>
                    <a:pt x="6488" y="0"/>
                    <a:pt x="6487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4"/>
                  </a:cubicBezTo>
                  <a:lnTo>
                    <a:pt x="0" y="31411"/>
                  </a:lnTo>
                  <a:cubicBezTo>
                    <a:pt x="0" y="34993"/>
                    <a:pt x="2903" y="37896"/>
                    <a:pt x="6485" y="37896"/>
                  </a:cubicBezTo>
                  <a:cubicBezTo>
                    <a:pt x="10067" y="37896"/>
                    <a:pt x="12970" y="34993"/>
                    <a:pt x="12970" y="31411"/>
                  </a:cubicBezTo>
                  <a:lnTo>
                    <a:pt x="12970" y="6484"/>
                  </a:lnTo>
                  <a:cubicBezTo>
                    <a:pt x="12972" y="2904"/>
                    <a:pt x="10070" y="1"/>
                    <a:pt x="6489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369559" y="3429242"/>
              <a:ext cx="12970" cy="44134"/>
            </a:xfrm>
            <a:custGeom>
              <a:avLst/>
              <a:gdLst/>
              <a:ahLst/>
              <a:cxnLst/>
              <a:rect l="l" t="t" r="r" b="b"/>
              <a:pathLst>
                <a:path w="12970" h="44134" extrusionOk="0">
                  <a:moveTo>
                    <a:pt x="6488" y="0"/>
                  </a:moveTo>
                  <a:cubicBezTo>
                    <a:pt x="6487" y="0"/>
                    <a:pt x="6486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5"/>
                  </a:cubicBezTo>
                  <a:lnTo>
                    <a:pt x="0" y="37650"/>
                  </a:lnTo>
                  <a:cubicBezTo>
                    <a:pt x="0" y="41231"/>
                    <a:pt x="2903" y="44135"/>
                    <a:pt x="6485" y="44135"/>
                  </a:cubicBezTo>
                  <a:cubicBezTo>
                    <a:pt x="10067" y="44135"/>
                    <a:pt x="12970" y="41231"/>
                    <a:pt x="12970" y="37650"/>
                  </a:cubicBezTo>
                  <a:lnTo>
                    <a:pt x="12970" y="6485"/>
                  </a:lnTo>
                  <a:cubicBezTo>
                    <a:pt x="12970" y="2904"/>
                    <a:pt x="10069" y="1"/>
                    <a:pt x="6488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183129" y="3298366"/>
              <a:ext cx="477811" cy="492854"/>
            </a:xfrm>
            <a:custGeom>
              <a:avLst/>
              <a:gdLst/>
              <a:ahLst/>
              <a:cxnLst/>
              <a:rect l="l" t="t" r="r" b="b"/>
              <a:pathLst>
                <a:path w="477811" h="492854" extrusionOk="0">
                  <a:moveTo>
                    <a:pt x="476937" y="432666"/>
                  </a:moveTo>
                  <a:lnTo>
                    <a:pt x="446324" y="379811"/>
                  </a:lnTo>
                  <a:lnTo>
                    <a:pt x="476215" y="345562"/>
                  </a:lnTo>
                  <a:cubicBezTo>
                    <a:pt x="477656" y="343907"/>
                    <a:pt x="478163" y="341638"/>
                    <a:pt x="477565" y="339528"/>
                  </a:cubicBezTo>
                  <a:cubicBezTo>
                    <a:pt x="476963" y="337416"/>
                    <a:pt x="475337" y="335750"/>
                    <a:pt x="473240" y="335101"/>
                  </a:cubicBezTo>
                  <a:lnTo>
                    <a:pt x="472056" y="334746"/>
                  </a:lnTo>
                  <a:cubicBezTo>
                    <a:pt x="450787" y="328951"/>
                    <a:pt x="430431" y="320217"/>
                    <a:pt x="411576" y="308793"/>
                  </a:cubicBezTo>
                  <a:cubicBezTo>
                    <a:pt x="411415" y="308700"/>
                    <a:pt x="411226" y="308660"/>
                    <a:pt x="411056" y="308580"/>
                  </a:cubicBezTo>
                  <a:cubicBezTo>
                    <a:pt x="410867" y="308490"/>
                    <a:pt x="410672" y="308410"/>
                    <a:pt x="410474" y="308341"/>
                  </a:cubicBezTo>
                  <a:cubicBezTo>
                    <a:pt x="409813" y="308097"/>
                    <a:pt x="409118" y="307960"/>
                    <a:pt x="408414" y="307931"/>
                  </a:cubicBezTo>
                  <a:cubicBezTo>
                    <a:pt x="408373" y="307930"/>
                    <a:pt x="408338" y="307907"/>
                    <a:pt x="408296" y="307907"/>
                  </a:cubicBezTo>
                  <a:lnTo>
                    <a:pt x="408188" y="307907"/>
                  </a:lnTo>
                  <a:cubicBezTo>
                    <a:pt x="408035" y="307910"/>
                    <a:pt x="407909" y="307988"/>
                    <a:pt x="407759" y="308000"/>
                  </a:cubicBezTo>
                  <a:cubicBezTo>
                    <a:pt x="407109" y="308023"/>
                    <a:pt x="406468" y="308153"/>
                    <a:pt x="405860" y="308385"/>
                  </a:cubicBezTo>
                  <a:cubicBezTo>
                    <a:pt x="405802" y="308408"/>
                    <a:pt x="405738" y="308412"/>
                    <a:pt x="405681" y="308436"/>
                  </a:cubicBezTo>
                  <a:lnTo>
                    <a:pt x="405630" y="308451"/>
                  </a:lnTo>
                  <a:lnTo>
                    <a:pt x="387711" y="316307"/>
                  </a:lnTo>
                  <a:cubicBezTo>
                    <a:pt x="393954" y="286860"/>
                    <a:pt x="397354" y="256883"/>
                    <a:pt x="397863" y="226786"/>
                  </a:cubicBezTo>
                  <a:cubicBezTo>
                    <a:pt x="398027" y="226077"/>
                    <a:pt x="398068" y="225345"/>
                    <a:pt x="397981" y="224623"/>
                  </a:cubicBezTo>
                  <a:cubicBezTo>
                    <a:pt x="398209" y="223266"/>
                    <a:pt x="397996" y="221871"/>
                    <a:pt x="397371" y="220644"/>
                  </a:cubicBezTo>
                  <a:lnTo>
                    <a:pt x="335773" y="103731"/>
                  </a:lnTo>
                  <a:lnTo>
                    <a:pt x="335751" y="103644"/>
                  </a:lnTo>
                  <a:cubicBezTo>
                    <a:pt x="335731" y="103603"/>
                    <a:pt x="335693" y="103579"/>
                    <a:pt x="335673" y="103539"/>
                  </a:cubicBezTo>
                  <a:lnTo>
                    <a:pt x="335631" y="103460"/>
                  </a:lnTo>
                  <a:cubicBezTo>
                    <a:pt x="335316" y="102882"/>
                    <a:pt x="334915" y="102356"/>
                    <a:pt x="334439" y="101900"/>
                  </a:cubicBezTo>
                  <a:cubicBezTo>
                    <a:pt x="334215" y="101682"/>
                    <a:pt x="333975" y="101483"/>
                    <a:pt x="333721" y="101302"/>
                  </a:cubicBezTo>
                  <a:cubicBezTo>
                    <a:pt x="333598" y="101211"/>
                    <a:pt x="333500" y="101091"/>
                    <a:pt x="333370" y="101009"/>
                  </a:cubicBezTo>
                  <a:lnTo>
                    <a:pt x="176112" y="1012"/>
                  </a:lnTo>
                  <a:cubicBezTo>
                    <a:pt x="174205" y="-200"/>
                    <a:pt x="171805" y="-332"/>
                    <a:pt x="169776" y="664"/>
                  </a:cubicBezTo>
                  <a:lnTo>
                    <a:pt x="132799" y="18805"/>
                  </a:lnTo>
                  <a:cubicBezTo>
                    <a:pt x="131906" y="18912"/>
                    <a:pt x="131046" y="19207"/>
                    <a:pt x="130275" y="19669"/>
                  </a:cubicBezTo>
                  <a:lnTo>
                    <a:pt x="68474" y="58452"/>
                  </a:lnTo>
                  <a:cubicBezTo>
                    <a:pt x="66556" y="59656"/>
                    <a:pt x="65405" y="61773"/>
                    <a:pt x="65437" y="64038"/>
                  </a:cubicBezTo>
                  <a:cubicBezTo>
                    <a:pt x="65722" y="83732"/>
                    <a:pt x="67153" y="104513"/>
                    <a:pt x="69564" y="125885"/>
                  </a:cubicBezTo>
                  <a:cubicBezTo>
                    <a:pt x="55140" y="118987"/>
                    <a:pt x="38924" y="116758"/>
                    <a:pt x="23174" y="119508"/>
                  </a:cubicBezTo>
                  <a:cubicBezTo>
                    <a:pt x="18095" y="120297"/>
                    <a:pt x="12947" y="120545"/>
                    <a:pt x="7816" y="120249"/>
                  </a:cubicBezTo>
                  <a:lnTo>
                    <a:pt x="6971" y="120185"/>
                  </a:lnTo>
                  <a:cubicBezTo>
                    <a:pt x="3401" y="119916"/>
                    <a:pt x="288" y="122592"/>
                    <a:pt x="18" y="126163"/>
                  </a:cubicBezTo>
                  <a:cubicBezTo>
                    <a:pt x="-97" y="127697"/>
                    <a:pt x="336" y="129220"/>
                    <a:pt x="1240" y="130464"/>
                  </a:cubicBezTo>
                  <a:lnTo>
                    <a:pt x="37591" y="180479"/>
                  </a:lnTo>
                  <a:cubicBezTo>
                    <a:pt x="25873" y="200628"/>
                    <a:pt x="26365" y="231612"/>
                    <a:pt x="40397" y="261708"/>
                  </a:cubicBezTo>
                  <a:lnTo>
                    <a:pt x="48380" y="280055"/>
                  </a:lnTo>
                  <a:cubicBezTo>
                    <a:pt x="49199" y="281931"/>
                    <a:pt x="50855" y="283311"/>
                    <a:pt x="52848" y="283778"/>
                  </a:cubicBezTo>
                  <a:cubicBezTo>
                    <a:pt x="53859" y="284007"/>
                    <a:pt x="54909" y="283998"/>
                    <a:pt x="55917" y="283753"/>
                  </a:cubicBezTo>
                  <a:cubicBezTo>
                    <a:pt x="72614" y="282159"/>
                    <a:pt x="89459" y="284016"/>
                    <a:pt x="105407" y="289211"/>
                  </a:cubicBezTo>
                  <a:cubicBezTo>
                    <a:pt x="128141" y="361306"/>
                    <a:pt x="162476" y="429213"/>
                    <a:pt x="207062" y="490259"/>
                  </a:cubicBezTo>
                  <a:cubicBezTo>
                    <a:pt x="208288" y="491893"/>
                    <a:pt x="210212" y="492856"/>
                    <a:pt x="212255" y="492855"/>
                  </a:cubicBezTo>
                  <a:cubicBezTo>
                    <a:pt x="212395" y="492855"/>
                    <a:pt x="212537" y="492848"/>
                    <a:pt x="212680" y="492842"/>
                  </a:cubicBezTo>
                  <a:cubicBezTo>
                    <a:pt x="234960" y="491467"/>
                    <a:pt x="256371" y="483693"/>
                    <a:pt x="274342" y="470453"/>
                  </a:cubicBezTo>
                  <a:cubicBezTo>
                    <a:pt x="291363" y="465875"/>
                    <a:pt x="307133" y="457522"/>
                    <a:pt x="320484" y="446014"/>
                  </a:cubicBezTo>
                  <a:cubicBezTo>
                    <a:pt x="328547" y="448773"/>
                    <a:pt x="336995" y="450242"/>
                    <a:pt x="345516" y="450368"/>
                  </a:cubicBezTo>
                  <a:cubicBezTo>
                    <a:pt x="354903" y="450715"/>
                    <a:pt x="364179" y="448248"/>
                    <a:pt x="372153" y="443281"/>
                  </a:cubicBezTo>
                  <a:cubicBezTo>
                    <a:pt x="372446" y="443112"/>
                    <a:pt x="372699" y="442893"/>
                    <a:pt x="372987" y="442715"/>
                  </a:cubicBezTo>
                  <a:cubicBezTo>
                    <a:pt x="373105" y="442645"/>
                    <a:pt x="373235" y="442619"/>
                    <a:pt x="373350" y="442540"/>
                  </a:cubicBezTo>
                  <a:lnTo>
                    <a:pt x="409899" y="417317"/>
                  </a:lnTo>
                  <a:cubicBezTo>
                    <a:pt x="428218" y="428192"/>
                    <a:pt x="447967" y="436452"/>
                    <a:pt x="468572" y="441856"/>
                  </a:cubicBezTo>
                  <a:lnTo>
                    <a:pt x="469415" y="442115"/>
                  </a:lnTo>
                  <a:cubicBezTo>
                    <a:pt x="470035" y="442302"/>
                    <a:pt x="470679" y="442399"/>
                    <a:pt x="471327" y="442400"/>
                  </a:cubicBezTo>
                  <a:cubicBezTo>
                    <a:pt x="474908" y="442401"/>
                    <a:pt x="477811" y="439497"/>
                    <a:pt x="477811" y="435917"/>
                  </a:cubicBezTo>
                  <a:cubicBezTo>
                    <a:pt x="477811" y="434775"/>
                    <a:pt x="477509" y="433653"/>
                    <a:pt x="476937" y="432666"/>
                  </a:cubicBezTo>
                  <a:close/>
                  <a:moveTo>
                    <a:pt x="383389" y="221927"/>
                  </a:moveTo>
                  <a:lnTo>
                    <a:pt x="355697" y="234018"/>
                  </a:lnTo>
                  <a:lnTo>
                    <a:pt x="299868" y="128048"/>
                  </a:lnTo>
                  <a:lnTo>
                    <a:pt x="327055" y="115008"/>
                  </a:lnTo>
                  <a:lnTo>
                    <a:pt x="383389" y="221927"/>
                  </a:lnTo>
                  <a:close/>
                  <a:moveTo>
                    <a:pt x="384528" y="235577"/>
                  </a:moveTo>
                  <a:cubicBezTo>
                    <a:pt x="383602" y="262988"/>
                    <a:pt x="380193" y="290257"/>
                    <a:pt x="374343" y="317053"/>
                  </a:cubicBezTo>
                  <a:cubicBezTo>
                    <a:pt x="374312" y="317192"/>
                    <a:pt x="374287" y="317350"/>
                    <a:pt x="374261" y="317515"/>
                  </a:cubicBezTo>
                  <a:lnTo>
                    <a:pt x="372985" y="322764"/>
                  </a:lnTo>
                  <a:lnTo>
                    <a:pt x="366135" y="325767"/>
                  </a:lnTo>
                  <a:cubicBezTo>
                    <a:pt x="365899" y="325910"/>
                    <a:pt x="365673" y="326068"/>
                    <a:pt x="365459" y="326242"/>
                  </a:cubicBezTo>
                  <a:cubicBezTo>
                    <a:pt x="365191" y="326342"/>
                    <a:pt x="364930" y="326460"/>
                    <a:pt x="364679" y="326596"/>
                  </a:cubicBezTo>
                  <a:cubicBezTo>
                    <a:pt x="360089" y="329378"/>
                    <a:pt x="354866" y="330943"/>
                    <a:pt x="349503" y="331144"/>
                  </a:cubicBezTo>
                  <a:cubicBezTo>
                    <a:pt x="355154" y="303350"/>
                    <a:pt x="358310" y="275107"/>
                    <a:pt x="358936" y="246751"/>
                  </a:cubicBezTo>
                  <a:lnTo>
                    <a:pt x="384528" y="235577"/>
                  </a:lnTo>
                  <a:close/>
                  <a:moveTo>
                    <a:pt x="172221" y="13907"/>
                  </a:moveTo>
                  <a:lnTo>
                    <a:pt x="316536" y="105672"/>
                  </a:lnTo>
                  <a:lnTo>
                    <a:pt x="291445" y="117707"/>
                  </a:lnTo>
                  <a:lnTo>
                    <a:pt x="147304" y="26131"/>
                  </a:lnTo>
                  <a:lnTo>
                    <a:pt x="172221" y="13907"/>
                  </a:lnTo>
                  <a:close/>
                  <a:moveTo>
                    <a:pt x="133685" y="32842"/>
                  </a:moveTo>
                  <a:lnTo>
                    <a:pt x="286050" y="129641"/>
                  </a:lnTo>
                  <a:lnTo>
                    <a:pt x="346086" y="243597"/>
                  </a:lnTo>
                  <a:cubicBezTo>
                    <a:pt x="345611" y="272833"/>
                    <a:pt x="342368" y="301958"/>
                    <a:pt x="336401" y="330582"/>
                  </a:cubicBezTo>
                  <a:cubicBezTo>
                    <a:pt x="332168" y="329906"/>
                    <a:pt x="327998" y="328878"/>
                    <a:pt x="323934" y="327509"/>
                  </a:cubicBezTo>
                  <a:cubicBezTo>
                    <a:pt x="329381" y="301344"/>
                    <a:pt x="332439" y="274736"/>
                    <a:pt x="333072" y="248017"/>
                  </a:cubicBezTo>
                  <a:cubicBezTo>
                    <a:pt x="333099" y="246909"/>
                    <a:pt x="332842" y="245812"/>
                    <a:pt x="332325" y="244832"/>
                  </a:cubicBezTo>
                  <a:lnTo>
                    <a:pt x="276683" y="139261"/>
                  </a:lnTo>
                  <a:cubicBezTo>
                    <a:pt x="276156" y="138260"/>
                    <a:pt x="275377" y="137415"/>
                    <a:pt x="274422" y="136810"/>
                  </a:cubicBezTo>
                  <a:lnTo>
                    <a:pt x="137140" y="49522"/>
                  </a:lnTo>
                  <a:cubicBezTo>
                    <a:pt x="135031" y="48178"/>
                    <a:pt x="132337" y="48169"/>
                    <a:pt x="130218" y="49497"/>
                  </a:cubicBezTo>
                  <a:lnTo>
                    <a:pt x="94810" y="71675"/>
                  </a:lnTo>
                  <a:cubicBezTo>
                    <a:pt x="92841" y="72909"/>
                    <a:pt x="91682" y="75103"/>
                    <a:pt x="91773" y="77425"/>
                  </a:cubicBezTo>
                  <a:cubicBezTo>
                    <a:pt x="93111" y="107948"/>
                    <a:pt x="96463" y="138348"/>
                    <a:pt x="101808" y="168429"/>
                  </a:cubicBezTo>
                  <a:cubicBezTo>
                    <a:pt x="97007" y="167242"/>
                    <a:pt x="92463" y="166325"/>
                    <a:pt x="88216" y="165650"/>
                  </a:cubicBezTo>
                  <a:cubicBezTo>
                    <a:pt x="87717" y="162669"/>
                    <a:pt x="87221" y="159715"/>
                    <a:pt x="86757" y="156759"/>
                  </a:cubicBezTo>
                  <a:cubicBezTo>
                    <a:pt x="85665" y="149888"/>
                    <a:pt x="84700" y="143139"/>
                    <a:pt x="83863" y="136512"/>
                  </a:cubicBezTo>
                  <a:cubicBezTo>
                    <a:pt x="80827" y="113619"/>
                    <a:pt x="79027" y="90577"/>
                    <a:pt x="78470" y="67489"/>
                  </a:cubicBezTo>
                  <a:lnTo>
                    <a:pt x="133685" y="32842"/>
                  </a:lnTo>
                  <a:close/>
                  <a:moveTo>
                    <a:pt x="192933" y="193186"/>
                  </a:moveTo>
                  <a:cubicBezTo>
                    <a:pt x="192932" y="193186"/>
                    <a:pt x="192931" y="193186"/>
                    <a:pt x="192930" y="193186"/>
                  </a:cubicBezTo>
                  <a:cubicBezTo>
                    <a:pt x="189349" y="193185"/>
                    <a:pt x="186446" y="196087"/>
                    <a:pt x="186445" y="199667"/>
                  </a:cubicBezTo>
                  <a:cubicBezTo>
                    <a:pt x="186445" y="199668"/>
                    <a:pt x="186445" y="199669"/>
                    <a:pt x="186445" y="199670"/>
                  </a:cubicBezTo>
                  <a:lnTo>
                    <a:pt x="186445" y="211516"/>
                  </a:lnTo>
                  <a:cubicBezTo>
                    <a:pt x="182068" y="208101"/>
                    <a:pt x="177748" y="204945"/>
                    <a:pt x="173475" y="201986"/>
                  </a:cubicBezTo>
                  <a:lnTo>
                    <a:pt x="173475" y="174768"/>
                  </a:lnTo>
                  <a:cubicBezTo>
                    <a:pt x="173475" y="171186"/>
                    <a:pt x="170572" y="168283"/>
                    <a:pt x="166990" y="168283"/>
                  </a:cubicBezTo>
                  <a:cubicBezTo>
                    <a:pt x="163408" y="168283"/>
                    <a:pt x="160505" y="171186"/>
                    <a:pt x="160505" y="174768"/>
                  </a:cubicBezTo>
                  <a:lnTo>
                    <a:pt x="160505" y="193519"/>
                  </a:lnTo>
                  <a:cubicBezTo>
                    <a:pt x="146393" y="184829"/>
                    <a:pt x="131343" y="177762"/>
                    <a:pt x="115643" y="172454"/>
                  </a:cubicBezTo>
                  <a:cubicBezTo>
                    <a:pt x="110047" y="142128"/>
                    <a:pt x="106456" y="111466"/>
                    <a:pt x="104892" y="80667"/>
                  </a:cubicBezTo>
                  <a:lnTo>
                    <a:pt x="133634" y="62663"/>
                  </a:lnTo>
                  <a:lnTo>
                    <a:pt x="266012" y="146828"/>
                  </a:lnTo>
                  <a:lnTo>
                    <a:pt x="320058" y="249371"/>
                  </a:lnTo>
                  <a:cubicBezTo>
                    <a:pt x="319383" y="273942"/>
                    <a:pt x="316591" y="298409"/>
                    <a:pt x="311711" y="322500"/>
                  </a:cubicBezTo>
                  <a:cubicBezTo>
                    <a:pt x="291794" y="312954"/>
                    <a:pt x="266240" y="294007"/>
                    <a:pt x="234905" y="257945"/>
                  </a:cubicBezTo>
                  <a:cubicBezTo>
                    <a:pt x="223915" y="245236"/>
                    <a:pt x="212056" y="233305"/>
                    <a:pt x="199415" y="222236"/>
                  </a:cubicBezTo>
                  <a:lnTo>
                    <a:pt x="199415" y="199669"/>
                  </a:lnTo>
                  <a:cubicBezTo>
                    <a:pt x="199416" y="196090"/>
                    <a:pt x="196514" y="193187"/>
                    <a:pt x="192933" y="193186"/>
                  </a:cubicBezTo>
                  <a:close/>
                  <a:moveTo>
                    <a:pt x="19122" y="133004"/>
                  </a:moveTo>
                  <a:cubicBezTo>
                    <a:pt x="21006" y="132826"/>
                    <a:pt x="22862" y="132611"/>
                    <a:pt x="24699" y="132389"/>
                  </a:cubicBezTo>
                  <a:cubicBezTo>
                    <a:pt x="40878" y="129488"/>
                    <a:pt x="57558" y="132730"/>
                    <a:pt x="71473" y="141481"/>
                  </a:cubicBezTo>
                  <a:cubicBezTo>
                    <a:pt x="72024" y="145664"/>
                    <a:pt x="72640" y="149909"/>
                    <a:pt x="73289" y="154187"/>
                  </a:cubicBezTo>
                  <a:lnTo>
                    <a:pt x="68908" y="156511"/>
                  </a:lnTo>
                  <a:cubicBezTo>
                    <a:pt x="68418" y="156770"/>
                    <a:pt x="51344" y="165619"/>
                    <a:pt x="51344" y="165619"/>
                  </a:cubicBezTo>
                  <a:lnTo>
                    <a:pt x="51442" y="165807"/>
                  </a:lnTo>
                  <a:cubicBezTo>
                    <a:pt x="51166" y="165907"/>
                    <a:pt x="50882" y="166008"/>
                    <a:pt x="50680" y="166106"/>
                  </a:cubicBezTo>
                  <a:lnTo>
                    <a:pt x="50635" y="166042"/>
                  </a:lnTo>
                  <a:cubicBezTo>
                    <a:pt x="48975" y="167207"/>
                    <a:pt x="47401" y="168489"/>
                    <a:pt x="45925" y="169881"/>
                  </a:cubicBezTo>
                  <a:lnTo>
                    <a:pt x="19122" y="133004"/>
                  </a:lnTo>
                  <a:close/>
                  <a:moveTo>
                    <a:pt x="267653" y="459316"/>
                  </a:moveTo>
                  <a:cubicBezTo>
                    <a:pt x="252419" y="470792"/>
                    <a:pt x="234302" y="477818"/>
                    <a:pt x="215314" y="479612"/>
                  </a:cubicBezTo>
                  <a:cubicBezTo>
                    <a:pt x="174536" y="423103"/>
                    <a:pt x="142695" y="360657"/>
                    <a:pt x="120912" y="294463"/>
                  </a:cubicBezTo>
                  <a:cubicBezTo>
                    <a:pt x="125949" y="296429"/>
                    <a:pt x="131222" y="298771"/>
                    <a:pt x="136660" y="301447"/>
                  </a:cubicBezTo>
                  <a:cubicBezTo>
                    <a:pt x="156662" y="358842"/>
                    <a:pt x="184368" y="413255"/>
                    <a:pt x="219019" y="463191"/>
                  </a:cubicBezTo>
                  <a:cubicBezTo>
                    <a:pt x="220234" y="464914"/>
                    <a:pt x="222211" y="465938"/>
                    <a:pt x="224320" y="465939"/>
                  </a:cubicBezTo>
                  <a:cubicBezTo>
                    <a:pt x="224822" y="465939"/>
                    <a:pt x="225323" y="465881"/>
                    <a:pt x="225811" y="465762"/>
                  </a:cubicBezTo>
                  <a:cubicBezTo>
                    <a:pt x="248827" y="459699"/>
                    <a:pt x="268988" y="445758"/>
                    <a:pt x="282788" y="426366"/>
                  </a:cubicBezTo>
                  <a:cubicBezTo>
                    <a:pt x="286451" y="428931"/>
                    <a:pt x="289987" y="431209"/>
                    <a:pt x="293432" y="433288"/>
                  </a:cubicBezTo>
                  <a:cubicBezTo>
                    <a:pt x="286059" y="443092"/>
                    <a:pt x="277386" y="451848"/>
                    <a:pt x="267653" y="459316"/>
                  </a:cubicBezTo>
                  <a:close/>
                  <a:moveTo>
                    <a:pt x="153997" y="310953"/>
                  </a:moveTo>
                  <a:cubicBezTo>
                    <a:pt x="180755" y="327671"/>
                    <a:pt x="204748" y="348452"/>
                    <a:pt x="225114" y="372548"/>
                  </a:cubicBezTo>
                  <a:cubicBezTo>
                    <a:pt x="239410" y="389351"/>
                    <a:pt x="255240" y="404786"/>
                    <a:pt x="272397" y="418653"/>
                  </a:cubicBezTo>
                  <a:cubicBezTo>
                    <a:pt x="261180" y="434288"/>
                    <a:pt x="245299" y="445969"/>
                    <a:pt x="227032" y="452021"/>
                  </a:cubicBezTo>
                  <a:cubicBezTo>
                    <a:pt x="197037" y="408146"/>
                    <a:pt x="172509" y="360773"/>
                    <a:pt x="153997" y="310953"/>
                  </a:cubicBezTo>
                  <a:close/>
                  <a:moveTo>
                    <a:pt x="301477" y="444126"/>
                  </a:moveTo>
                  <a:cubicBezTo>
                    <a:pt x="302640" y="442680"/>
                    <a:pt x="303754" y="441138"/>
                    <a:pt x="304886" y="439631"/>
                  </a:cubicBezTo>
                  <a:cubicBezTo>
                    <a:pt x="305495" y="439932"/>
                    <a:pt x="306071" y="440170"/>
                    <a:pt x="306671" y="440456"/>
                  </a:cubicBezTo>
                  <a:cubicBezTo>
                    <a:pt x="304963" y="441737"/>
                    <a:pt x="303232" y="442960"/>
                    <a:pt x="301477" y="444126"/>
                  </a:cubicBezTo>
                  <a:close/>
                  <a:moveTo>
                    <a:pt x="365496" y="432141"/>
                  </a:moveTo>
                  <a:cubicBezTo>
                    <a:pt x="365211" y="432312"/>
                    <a:pt x="364937" y="432497"/>
                    <a:pt x="364672" y="432699"/>
                  </a:cubicBezTo>
                  <a:cubicBezTo>
                    <a:pt x="364242" y="433028"/>
                    <a:pt x="321558" y="463774"/>
                    <a:pt x="234904" y="364037"/>
                  </a:cubicBezTo>
                  <a:lnTo>
                    <a:pt x="234904" y="364037"/>
                  </a:lnTo>
                  <a:cubicBezTo>
                    <a:pt x="209926" y="334174"/>
                    <a:pt x="179425" y="309408"/>
                    <a:pt x="145070" y="291094"/>
                  </a:cubicBezTo>
                  <a:cubicBezTo>
                    <a:pt x="144758" y="290899"/>
                    <a:pt x="144430" y="290732"/>
                    <a:pt x="144089" y="290594"/>
                  </a:cubicBezTo>
                  <a:cubicBezTo>
                    <a:pt x="120448" y="277945"/>
                    <a:pt x="94203" y="270924"/>
                    <a:pt x="67403" y="270081"/>
                  </a:cubicBezTo>
                  <a:cubicBezTo>
                    <a:pt x="64389" y="270068"/>
                    <a:pt x="61377" y="270216"/>
                    <a:pt x="58378" y="270525"/>
                  </a:cubicBezTo>
                  <a:lnTo>
                    <a:pt x="52220" y="256377"/>
                  </a:lnTo>
                  <a:cubicBezTo>
                    <a:pt x="39304" y="228679"/>
                    <a:pt x="39179" y="199817"/>
                    <a:pt x="50772" y="183896"/>
                  </a:cubicBezTo>
                  <a:cubicBezTo>
                    <a:pt x="50883" y="183734"/>
                    <a:pt x="51000" y="183588"/>
                    <a:pt x="51094" y="183417"/>
                  </a:cubicBezTo>
                  <a:cubicBezTo>
                    <a:pt x="52753" y="181199"/>
                    <a:pt x="54704" y="179217"/>
                    <a:pt x="56896" y="177525"/>
                  </a:cubicBezTo>
                  <a:cubicBezTo>
                    <a:pt x="66645" y="176322"/>
                    <a:pt x="141925" y="170718"/>
                    <a:pt x="225112" y="266459"/>
                  </a:cubicBezTo>
                  <a:cubicBezTo>
                    <a:pt x="301652" y="354531"/>
                    <a:pt x="348535" y="348047"/>
                    <a:pt x="365602" y="340801"/>
                  </a:cubicBezTo>
                  <a:lnTo>
                    <a:pt x="370732" y="352581"/>
                  </a:lnTo>
                  <a:cubicBezTo>
                    <a:pt x="385933" y="388298"/>
                    <a:pt x="383736" y="421755"/>
                    <a:pt x="365496" y="432141"/>
                  </a:cubicBezTo>
                  <a:close/>
                  <a:moveTo>
                    <a:pt x="391877" y="413994"/>
                  </a:moveTo>
                  <a:cubicBezTo>
                    <a:pt x="395694" y="391391"/>
                    <a:pt x="392471" y="368161"/>
                    <a:pt x="382647" y="347450"/>
                  </a:cubicBezTo>
                  <a:lnTo>
                    <a:pt x="377253" y="335055"/>
                  </a:lnTo>
                  <a:lnTo>
                    <a:pt x="401969" y="324219"/>
                  </a:lnTo>
                  <a:lnTo>
                    <a:pt x="403311" y="406105"/>
                  </a:lnTo>
                  <a:lnTo>
                    <a:pt x="391877" y="413994"/>
                  </a:lnTo>
                  <a:close/>
                  <a:moveTo>
                    <a:pt x="416281" y="405988"/>
                  </a:moveTo>
                  <a:lnTo>
                    <a:pt x="414963" y="325481"/>
                  </a:lnTo>
                  <a:cubicBezTo>
                    <a:pt x="429222" y="333329"/>
                    <a:pt x="444203" y="339787"/>
                    <a:pt x="459699" y="344765"/>
                  </a:cubicBezTo>
                  <a:lnTo>
                    <a:pt x="433500" y="374783"/>
                  </a:lnTo>
                  <a:cubicBezTo>
                    <a:pt x="431675" y="376874"/>
                    <a:pt x="431385" y="379895"/>
                    <a:pt x="432778" y="382294"/>
                  </a:cubicBezTo>
                  <a:lnTo>
                    <a:pt x="457572" y="425099"/>
                  </a:lnTo>
                  <a:cubicBezTo>
                    <a:pt x="443213" y="420101"/>
                    <a:pt x="429383" y="413699"/>
                    <a:pt x="416281" y="40598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21" name="Google Shape;921;p2"/>
          <p:cNvGrpSpPr/>
          <p:nvPr/>
        </p:nvGrpSpPr>
        <p:grpSpPr>
          <a:xfrm>
            <a:off x="144101" y="2319061"/>
            <a:ext cx="538134" cy="368676"/>
            <a:chOff x="153773" y="2457764"/>
            <a:chExt cx="538134" cy="368676"/>
          </a:xfrm>
        </p:grpSpPr>
        <p:sp>
          <p:nvSpPr>
            <p:cNvPr id="922" name="Google Shape;922;p2"/>
            <p:cNvSpPr/>
            <p:nvPr/>
          </p:nvSpPr>
          <p:spPr>
            <a:xfrm>
              <a:off x="415451" y="2595289"/>
              <a:ext cx="29221" cy="29973"/>
            </a:xfrm>
            <a:custGeom>
              <a:avLst/>
              <a:gdLst/>
              <a:ahLst/>
              <a:cxnLst/>
              <a:rect l="l" t="t" r="r" b="b"/>
              <a:pathLst>
                <a:path w="29221" h="29973" extrusionOk="0">
                  <a:moveTo>
                    <a:pt x="21401" y="14334"/>
                  </a:moveTo>
                  <a:lnTo>
                    <a:pt x="15640" y="14334"/>
                  </a:lnTo>
                  <a:lnTo>
                    <a:pt x="15640" y="7820"/>
                  </a:lnTo>
                  <a:cubicBezTo>
                    <a:pt x="15640" y="3501"/>
                    <a:pt x="12139" y="0"/>
                    <a:pt x="7820" y="0"/>
                  </a:cubicBezTo>
                  <a:cubicBezTo>
                    <a:pt x="3501" y="0"/>
                    <a:pt x="0" y="3501"/>
                    <a:pt x="0" y="7820"/>
                  </a:cubicBezTo>
                  <a:lnTo>
                    <a:pt x="0" y="22154"/>
                  </a:lnTo>
                  <a:cubicBezTo>
                    <a:pt x="0" y="26473"/>
                    <a:pt x="3501" y="29974"/>
                    <a:pt x="7820" y="29974"/>
                  </a:cubicBezTo>
                  <a:lnTo>
                    <a:pt x="21401" y="29974"/>
                  </a:lnTo>
                  <a:cubicBezTo>
                    <a:pt x="25720" y="29974"/>
                    <a:pt x="29221" y="26473"/>
                    <a:pt x="29221" y="22154"/>
                  </a:cubicBezTo>
                  <a:cubicBezTo>
                    <a:pt x="29221" y="17835"/>
                    <a:pt x="25720" y="14334"/>
                    <a:pt x="21401" y="14334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23" name="Google Shape;923;p2"/>
            <p:cNvGrpSpPr/>
            <p:nvPr/>
          </p:nvGrpSpPr>
          <p:grpSpPr>
            <a:xfrm>
              <a:off x="153773" y="2457764"/>
              <a:ext cx="538134" cy="368676"/>
              <a:chOff x="153773" y="2457764"/>
              <a:chExt cx="538134" cy="368676"/>
            </a:xfrm>
          </p:grpSpPr>
          <p:sp>
            <p:nvSpPr>
              <p:cNvPr id="924" name="Google Shape;924;p2"/>
              <p:cNvSpPr/>
              <p:nvPr/>
            </p:nvSpPr>
            <p:spPr>
              <a:xfrm>
                <a:off x="366954" y="2492312"/>
                <a:ext cx="112633" cy="42222"/>
              </a:xfrm>
              <a:custGeom>
                <a:avLst/>
                <a:gdLst/>
                <a:ahLst/>
                <a:cxnLst/>
                <a:rect l="l" t="t" r="r" b="b"/>
                <a:pathLst>
                  <a:path w="112633" h="42222" extrusionOk="0">
                    <a:moveTo>
                      <a:pt x="107168" y="23465"/>
                    </a:moveTo>
                    <a:lnTo>
                      <a:pt x="107167" y="23465"/>
                    </a:lnTo>
                    <a:lnTo>
                      <a:pt x="64032" y="1818"/>
                    </a:lnTo>
                    <a:cubicBezTo>
                      <a:pt x="59202" y="-607"/>
                      <a:pt x="53432" y="-606"/>
                      <a:pt x="48601" y="1818"/>
                    </a:cubicBezTo>
                    <a:lnTo>
                      <a:pt x="5465" y="23465"/>
                    </a:lnTo>
                    <a:cubicBezTo>
                      <a:pt x="1344" y="25535"/>
                      <a:pt x="-792" y="30114"/>
                      <a:pt x="271" y="34601"/>
                    </a:cubicBezTo>
                    <a:cubicBezTo>
                      <a:pt x="1334" y="39088"/>
                      <a:pt x="5298" y="42222"/>
                      <a:pt x="9909" y="42222"/>
                    </a:cubicBezTo>
                    <a:lnTo>
                      <a:pt x="102725" y="42222"/>
                    </a:lnTo>
                    <a:cubicBezTo>
                      <a:pt x="107336" y="42222"/>
                      <a:pt x="111300" y="39088"/>
                      <a:pt x="112363" y="34601"/>
                    </a:cubicBezTo>
                    <a:cubicBezTo>
                      <a:pt x="113425" y="30114"/>
                      <a:pt x="111290" y="25535"/>
                      <a:pt x="107168" y="23465"/>
                    </a:cubicBezTo>
                    <a:close/>
                    <a:moveTo>
                      <a:pt x="34119" y="26583"/>
                    </a:moveTo>
                    <a:lnTo>
                      <a:pt x="55614" y="15796"/>
                    </a:lnTo>
                    <a:cubicBezTo>
                      <a:pt x="56055" y="15575"/>
                      <a:pt x="56580" y="15576"/>
                      <a:pt x="57017" y="15796"/>
                    </a:cubicBezTo>
                    <a:lnTo>
                      <a:pt x="78512" y="26583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5" name="Google Shape;925;p2"/>
              <p:cNvSpPr/>
              <p:nvPr/>
            </p:nvSpPr>
            <p:spPr>
              <a:xfrm>
                <a:off x="153773" y="2457764"/>
                <a:ext cx="538134" cy="368676"/>
              </a:xfrm>
              <a:custGeom>
                <a:avLst/>
                <a:gdLst/>
                <a:ahLst/>
                <a:cxnLst/>
                <a:rect l="l" t="t" r="r" b="b"/>
                <a:pathLst>
                  <a:path w="538134" h="368676" extrusionOk="0">
                    <a:moveTo>
                      <a:pt x="530295" y="213227"/>
                    </a:moveTo>
                    <a:lnTo>
                      <a:pt x="530295" y="169151"/>
                    </a:lnTo>
                    <a:cubicBezTo>
                      <a:pt x="530295" y="164717"/>
                      <a:pt x="528654" y="160442"/>
                      <a:pt x="525687" y="157148"/>
                    </a:cubicBezTo>
                    <a:lnTo>
                      <a:pt x="508537" y="138107"/>
                    </a:lnTo>
                    <a:cubicBezTo>
                      <a:pt x="503802" y="132850"/>
                      <a:pt x="497028" y="129834"/>
                      <a:pt x="489952" y="129834"/>
                    </a:cubicBezTo>
                    <a:lnTo>
                      <a:pt x="384918" y="129834"/>
                    </a:lnTo>
                    <a:lnTo>
                      <a:pt x="384918" y="106563"/>
                    </a:lnTo>
                    <a:lnTo>
                      <a:pt x="400209" y="106563"/>
                    </a:lnTo>
                    <a:cubicBezTo>
                      <a:pt x="407406" y="106563"/>
                      <a:pt x="413242" y="100728"/>
                      <a:pt x="413242" y="93530"/>
                    </a:cubicBezTo>
                    <a:lnTo>
                      <a:pt x="413242" y="79308"/>
                    </a:lnTo>
                    <a:cubicBezTo>
                      <a:pt x="413242" y="73157"/>
                      <a:pt x="409827" y="67623"/>
                      <a:pt x="404329" y="64863"/>
                    </a:cubicBezTo>
                    <a:lnTo>
                      <a:pt x="280019" y="2480"/>
                    </a:lnTo>
                    <a:cubicBezTo>
                      <a:pt x="273431" y="-826"/>
                      <a:pt x="265564" y="-827"/>
                      <a:pt x="258975" y="2480"/>
                    </a:cubicBezTo>
                    <a:lnTo>
                      <a:pt x="134664" y="64863"/>
                    </a:lnTo>
                    <a:cubicBezTo>
                      <a:pt x="129167" y="67622"/>
                      <a:pt x="125752" y="73157"/>
                      <a:pt x="125752" y="79308"/>
                    </a:cubicBezTo>
                    <a:lnTo>
                      <a:pt x="125752" y="93530"/>
                    </a:lnTo>
                    <a:cubicBezTo>
                      <a:pt x="125752" y="100728"/>
                      <a:pt x="131587" y="106563"/>
                      <a:pt x="138785" y="106563"/>
                    </a:cubicBezTo>
                    <a:lnTo>
                      <a:pt x="154076" y="106563"/>
                    </a:lnTo>
                    <a:lnTo>
                      <a:pt x="154076" y="129834"/>
                    </a:lnTo>
                    <a:lnTo>
                      <a:pt x="49040" y="129834"/>
                    </a:lnTo>
                    <a:cubicBezTo>
                      <a:pt x="41952" y="129834"/>
                      <a:pt x="35198" y="132841"/>
                      <a:pt x="30456" y="138107"/>
                    </a:cubicBezTo>
                    <a:lnTo>
                      <a:pt x="13305" y="157150"/>
                    </a:lnTo>
                    <a:cubicBezTo>
                      <a:pt x="10339" y="160443"/>
                      <a:pt x="8697" y="164719"/>
                      <a:pt x="8697" y="169151"/>
                    </a:cubicBezTo>
                    <a:lnTo>
                      <a:pt x="8697" y="212825"/>
                    </a:lnTo>
                    <a:cubicBezTo>
                      <a:pt x="3598" y="214941"/>
                      <a:pt x="0" y="219970"/>
                      <a:pt x="0" y="225826"/>
                    </a:cubicBezTo>
                    <a:lnTo>
                      <a:pt x="0" y="247219"/>
                    </a:lnTo>
                    <a:cubicBezTo>
                      <a:pt x="0" y="253076"/>
                      <a:pt x="3598" y="258105"/>
                      <a:pt x="8697" y="260222"/>
                    </a:cubicBezTo>
                    <a:lnTo>
                      <a:pt x="8697" y="350430"/>
                    </a:lnTo>
                    <a:cubicBezTo>
                      <a:pt x="8697" y="360508"/>
                      <a:pt x="16866" y="368677"/>
                      <a:pt x="26943" y="368677"/>
                    </a:cubicBezTo>
                    <a:lnTo>
                      <a:pt x="512049" y="368677"/>
                    </a:lnTo>
                    <a:cubicBezTo>
                      <a:pt x="522127" y="368677"/>
                      <a:pt x="530295" y="360508"/>
                      <a:pt x="530295" y="350430"/>
                    </a:cubicBezTo>
                    <a:lnTo>
                      <a:pt x="530295" y="330087"/>
                    </a:lnTo>
                    <a:cubicBezTo>
                      <a:pt x="530295" y="325805"/>
                      <a:pt x="526996" y="322071"/>
                      <a:pt x="522716" y="321943"/>
                    </a:cubicBezTo>
                    <a:cubicBezTo>
                      <a:pt x="518288" y="321811"/>
                      <a:pt x="514656" y="325360"/>
                      <a:pt x="514656" y="329759"/>
                    </a:cubicBezTo>
                    <a:lnTo>
                      <a:pt x="514656" y="350430"/>
                    </a:lnTo>
                    <a:cubicBezTo>
                      <a:pt x="514656" y="351870"/>
                      <a:pt x="513489" y="353037"/>
                      <a:pt x="512049" y="353037"/>
                    </a:cubicBezTo>
                    <a:lnTo>
                      <a:pt x="493465" y="353037"/>
                    </a:lnTo>
                    <a:lnTo>
                      <a:pt x="493465" y="307138"/>
                    </a:lnTo>
                    <a:cubicBezTo>
                      <a:pt x="493465" y="287559"/>
                      <a:pt x="477443" y="271120"/>
                      <a:pt x="457867" y="271453"/>
                    </a:cubicBezTo>
                    <a:cubicBezTo>
                      <a:pt x="438849" y="271777"/>
                      <a:pt x="423480" y="287347"/>
                      <a:pt x="423480" y="306440"/>
                    </a:cubicBezTo>
                    <a:lnTo>
                      <a:pt x="423480" y="353036"/>
                    </a:lnTo>
                    <a:lnTo>
                      <a:pt x="398977" y="353036"/>
                    </a:lnTo>
                    <a:lnTo>
                      <a:pt x="398977" y="307137"/>
                    </a:lnTo>
                    <a:cubicBezTo>
                      <a:pt x="398977" y="287558"/>
                      <a:pt x="382955" y="271119"/>
                      <a:pt x="363379" y="271452"/>
                    </a:cubicBezTo>
                    <a:cubicBezTo>
                      <a:pt x="344363" y="271776"/>
                      <a:pt x="328991" y="287346"/>
                      <a:pt x="328991" y="306439"/>
                    </a:cubicBezTo>
                    <a:lnTo>
                      <a:pt x="328991" y="353035"/>
                    </a:lnTo>
                    <a:lnTo>
                      <a:pt x="304488" y="353035"/>
                    </a:lnTo>
                    <a:lnTo>
                      <a:pt x="304488" y="307136"/>
                    </a:lnTo>
                    <a:cubicBezTo>
                      <a:pt x="304488" y="287557"/>
                      <a:pt x="288466" y="271118"/>
                      <a:pt x="268890" y="271451"/>
                    </a:cubicBezTo>
                    <a:cubicBezTo>
                      <a:pt x="249873" y="271775"/>
                      <a:pt x="234503" y="287345"/>
                      <a:pt x="234503" y="306438"/>
                    </a:cubicBezTo>
                    <a:lnTo>
                      <a:pt x="234503" y="353034"/>
                    </a:lnTo>
                    <a:lnTo>
                      <a:pt x="210000" y="353034"/>
                    </a:lnTo>
                    <a:lnTo>
                      <a:pt x="210000" y="307135"/>
                    </a:lnTo>
                    <a:cubicBezTo>
                      <a:pt x="210000" y="287556"/>
                      <a:pt x="193978" y="271117"/>
                      <a:pt x="174403" y="271451"/>
                    </a:cubicBezTo>
                    <a:cubicBezTo>
                      <a:pt x="155386" y="271776"/>
                      <a:pt x="140016" y="287346"/>
                      <a:pt x="140016" y="306438"/>
                    </a:cubicBezTo>
                    <a:lnTo>
                      <a:pt x="140016" y="353034"/>
                    </a:lnTo>
                    <a:lnTo>
                      <a:pt x="115513" y="353034"/>
                    </a:lnTo>
                    <a:lnTo>
                      <a:pt x="115513" y="307135"/>
                    </a:lnTo>
                    <a:cubicBezTo>
                      <a:pt x="115513" y="287556"/>
                      <a:pt x="99491" y="271117"/>
                      <a:pt x="79915" y="271450"/>
                    </a:cubicBezTo>
                    <a:cubicBezTo>
                      <a:pt x="60897" y="271775"/>
                      <a:pt x="45528" y="287345"/>
                      <a:pt x="45528" y="306437"/>
                    </a:cubicBezTo>
                    <a:lnTo>
                      <a:pt x="45528" y="353033"/>
                    </a:lnTo>
                    <a:lnTo>
                      <a:pt x="26943" y="353033"/>
                    </a:lnTo>
                    <a:cubicBezTo>
                      <a:pt x="25504" y="353033"/>
                      <a:pt x="24337" y="351866"/>
                      <a:pt x="24337" y="350426"/>
                    </a:cubicBezTo>
                    <a:lnTo>
                      <a:pt x="24337" y="261290"/>
                    </a:lnTo>
                    <a:lnTo>
                      <a:pt x="397602" y="261290"/>
                    </a:lnTo>
                    <a:cubicBezTo>
                      <a:pt x="401921" y="261290"/>
                      <a:pt x="405422" y="257789"/>
                      <a:pt x="405422" y="253471"/>
                    </a:cubicBezTo>
                    <a:cubicBezTo>
                      <a:pt x="405422" y="249152"/>
                      <a:pt x="401921" y="245651"/>
                      <a:pt x="397602" y="245651"/>
                    </a:cubicBezTo>
                    <a:lnTo>
                      <a:pt x="15640" y="245651"/>
                    </a:lnTo>
                    <a:lnTo>
                      <a:pt x="15640" y="227386"/>
                    </a:lnTo>
                    <a:lnTo>
                      <a:pt x="188029" y="227386"/>
                    </a:lnTo>
                    <a:cubicBezTo>
                      <a:pt x="192311" y="227386"/>
                      <a:pt x="196045" y="224087"/>
                      <a:pt x="196173" y="219807"/>
                    </a:cubicBezTo>
                    <a:cubicBezTo>
                      <a:pt x="196305" y="215379"/>
                      <a:pt x="192755" y="211746"/>
                      <a:pt x="188357" y="211746"/>
                    </a:cubicBezTo>
                    <a:lnTo>
                      <a:pt x="169714" y="211746"/>
                    </a:lnTo>
                    <a:lnTo>
                      <a:pt x="169714" y="106563"/>
                    </a:lnTo>
                    <a:lnTo>
                      <a:pt x="248540" y="106563"/>
                    </a:lnTo>
                    <a:cubicBezTo>
                      <a:pt x="227388" y="114939"/>
                      <a:pt x="212381" y="135583"/>
                      <a:pt x="212381" y="159678"/>
                    </a:cubicBezTo>
                    <a:cubicBezTo>
                      <a:pt x="212381" y="182828"/>
                      <a:pt x="226234" y="202790"/>
                      <a:pt x="246078" y="211751"/>
                    </a:cubicBezTo>
                    <a:lnTo>
                      <a:pt x="227964" y="211751"/>
                    </a:lnTo>
                    <a:cubicBezTo>
                      <a:pt x="223682" y="211751"/>
                      <a:pt x="219949" y="215050"/>
                      <a:pt x="219820" y="219330"/>
                    </a:cubicBezTo>
                    <a:cubicBezTo>
                      <a:pt x="219688" y="223758"/>
                      <a:pt x="223238" y="227390"/>
                      <a:pt x="227636" y="227390"/>
                    </a:cubicBezTo>
                    <a:lnTo>
                      <a:pt x="522494" y="227390"/>
                    </a:lnTo>
                    <a:lnTo>
                      <a:pt x="522494" y="245655"/>
                    </a:lnTo>
                    <a:lnTo>
                      <a:pt x="435792" y="245655"/>
                    </a:lnTo>
                    <a:cubicBezTo>
                      <a:pt x="431473" y="245655"/>
                      <a:pt x="427972" y="249156"/>
                      <a:pt x="427972" y="253475"/>
                    </a:cubicBezTo>
                    <a:cubicBezTo>
                      <a:pt x="427972" y="257794"/>
                      <a:pt x="431473" y="261295"/>
                      <a:pt x="435792" y="261295"/>
                    </a:cubicBezTo>
                    <a:lnTo>
                      <a:pt x="514656" y="261295"/>
                    </a:lnTo>
                    <a:lnTo>
                      <a:pt x="514656" y="292065"/>
                    </a:lnTo>
                    <a:cubicBezTo>
                      <a:pt x="514656" y="296347"/>
                      <a:pt x="517955" y="300080"/>
                      <a:pt x="522235" y="300210"/>
                    </a:cubicBezTo>
                    <a:cubicBezTo>
                      <a:pt x="526663" y="300342"/>
                      <a:pt x="530295" y="296792"/>
                      <a:pt x="530295" y="292394"/>
                    </a:cubicBezTo>
                    <a:lnTo>
                      <a:pt x="530295" y="259819"/>
                    </a:lnTo>
                    <a:cubicBezTo>
                      <a:pt x="534933" y="257514"/>
                      <a:pt x="538134" y="252739"/>
                      <a:pt x="538134" y="247220"/>
                    </a:cubicBezTo>
                    <a:lnTo>
                      <a:pt x="538134" y="225827"/>
                    </a:lnTo>
                    <a:cubicBezTo>
                      <a:pt x="538134" y="220306"/>
                      <a:pt x="534933" y="215532"/>
                      <a:pt x="530295" y="213227"/>
                    </a:cubicBezTo>
                    <a:close/>
                    <a:moveTo>
                      <a:pt x="439119" y="306441"/>
                    </a:moveTo>
                    <a:cubicBezTo>
                      <a:pt x="439119" y="295770"/>
                      <a:pt x="447801" y="287088"/>
                      <a:pt x="458472" y="287088"/>
                    </a:cubicBezTo>
                    <a:cubicBezTo>
                      <a:pt x="469144" y="287088"/>
                      <a:pt x="477825" y="295770"/>
                      <a:pt x="477825" y="306441"/>
                    </a:cubicBezTo>
                    <a:lnTo>
                      <a:pt x="477825" y="353037"/>
                    </a:lnTo>
                    <a:lnTo>
                      <a:pt x="439118" y="353037"/>
                    </a:lnTo>
                    <a:lnTo>
                      <a:pt x="439118" y="306441"/>
                    </a:lnTo>
                    <a:close/>
                    <a:moveTo>
                      <a:pt x="344632" y="306441"/>
                    </a:moveTo>
                    <a:cubicBezTo>
                      <a:pt x="344632" y="295770"/>
                      <a:pt x="353313" y="287088"/>
                      <a:pt x="363985" y="287088"/>
                    </a:cubicBezTo>
                    <a:cubicBezTo>
                      <a:pt x="374656" y="287088"/>
                      <a:pt x="383337" y="295770"/>
                      <a:pt x="383337" y="306441"/>
                    </a:cubicBezTo>
                    <a:lnTo>
                      <a:pt x="383337" y="353037"/>
                    </a:lnTo>
                    <a:lnTo>
                      <a:pt x="344632" y="353037"/>
                    </a:lnTo>
                    <a:close/>
                    <a:moveTo>
                      <a:pt x="250143" y="306441"/>
                    </a:moveTo>
                    <a:cubicBezTo>
                      <a:pt x="250143" y="295770"/>
                      <a:pt x="258825" y="287088"/>
                      <a:pt x="269496" y="287088"/>
                    </a:cubicBezTo>
                    <a:cubicBezTo>
                      <a:pt x="280167" y="287088"/>
                      <a:pt x="288849" y="295770"/>
                      <a:pt x="288849" y="306441"/>
                    </a:cubicBezTo>
                    <a:lnTo>
                      <a:pt x="288849" y="353037"/>
                    </a:lnTo>
                    <a:lnTo>
                      <a:pt x="250142" y="353037"/>
                    </a:lnTo>
                    <a:lnTo>
                      <a:pt x="250142" y="306441"/>
                    </a:lnTo>
                    <a:close/>
                    <a:moveTo>
                      <a:pt x="155655" y="306441"/>
                    </a:moveTo>
                    <a:cubicBezTo>
                      <a:pt x="155655" y="295770"/>
                      <a:pt x="164337" y="287088"/>
                      <a:pt x="175008" y="287088"/>
                    </a:cubicBezTo>
                    <a:cubicBezTo>
                      <a:pt x="185679" y="287088"/>
                      <a:pt x="194361" y="295770"/>
                      <a:pt x="194361" y="306441"/>
                    </a:cubicBezTo>
                    <a:lnTo>
                      <a:pt x="194361" y="353037"/>
                    </a:lnTo>
                    <a:lnTo>
                      <a:pt x="155655" y="353037"/>
                    </a:lnTo>
                    <a:close/>
                    <a:moveTo>
                      <a:pt x="61168" y="306441"/>
                    </a:moveTo>
                    <a:cubicBezTo>
                      <a:pt x="61168" y="295770"/>
                      <a:pt x="69849" y="287088"/>
                      <a:pt x="80520" y="287088"/>
                    </a:cubicBezTo>
                    <a:cubicBezTo>
                      <a:pt x="91192" y="287088"/>
                      <a:pt x="99873" y="295770"/>
                      <a:pt x="99873" y="306441"/>
                    </a:cubicBezTo>
                    <a:lnTo>
                      <a:pt x="99873" y="353037"/>
                    </a:lnTo>
                    <a:lnTo>
                      <a:pt x="61168" y="353037"/>
                    </a:lnTo>
                    <a:close/>
                    <a:moveTo>
                      <a:pt x="96869" y="145474"/>
                    </a:moveTo>
                    <a:lnTo>
                      <a:pt x="117919" y="145474"/>
                    </a:lnTo>
                    <a:lnTo>
                      <a:pt x="117919" y="179956"/>
                    </a:lnTo>
                    <a:lnTo>
                      <a:pt x="96869" y="179956"/>
                    </a:lnTo>
                    <a:close/>
                    <a:moveTo>
                      <a:pt x="60720" y="145474"/>
                    </a:moveTo>
                    <a:lnTo>
                      <a:pt x="81104" y="145474"/>
                    </a:lnTo>
                    <a:lnTo>
                      <a:pt x="81104" y="179956"/>
                    </a:lnTo>
                    <a:lnTo>
                      <a:pt x="60720" y="179956"/>
                    </a:lnTo>
                    <a:close/>
                    <a:moveTo>
                      <a:pt x="24337" y="169150"/>
                    </a:moveTo>
                    <a:cubicBezTo>
                      <a:pt x="24337" y="168582"/>
                      <a:pt x="24546" y="168038"/>
                      <a:pt x="24927" y="167615"/>
                    </a:cubicBezTo>
                    <a:lnTo>
                      <a:pt x="42077" y="148573"/>
                    </a:lnTo>
                    <a:cubicBezTo>
                      <a:pt x="42894" y="147666"/>
                      <a:pt x="43878" y="146948"/>
                      <a:pt x="44954" y="146425"/>
                    </a:cubicBezTo>
                    <a:lnTo>
                      <a:pt x="44954" y="179954"/>
                    </a:lnTo>
                    <a:lnTo>
                      <a:pt x="24337" y="179954"/>
                    </a:lnTo>
                    <a:close/>
                    <a:moveTo>
                      <a:pt x="154074" y="211751"/>
                    </a:moveTo>
                    <a:lnTo>
                      <a:pt x="24337" y="211751"/>
                    </a:lnTo>
                    <a:lnTo>
                      <a:pt x="24337" y="195595"/>
                    </a:lnTo>
                    <a:lnTo>
                      <a:pt x="154074" y="195595"/>
                    </a:lnTo>
                    <a:close/>
                    <a:moveTo>
                      <a:pt x="154074" y="179956"/>
                    </a:moveTo>
                    <a:lnTo>
                      <a:pt x="133684" y="179956"/>
                    </a:lnTo>
                    <a:lnTo>
                      <a:pt x="133684" y="145474"/>
                    </a:lnTo>
                    <a:lnTo>
                      <a:pt x="154074" y="145474"/>
                    </a:lnTo>
                    <a:close/>
                    <a:moveTo>
                      <a:pt x="456365" y="145474"/>
                    </a:moveTo>
                    <a:lnTo>
                      <a:pt x="477414" y="145474"/>
                    </a:lnTo>
                    <a:lnTo>
                      <a:pt x="477414" y="179956"/>
                    </a:lnTo>
                    <a:lnTo>
                      <a:pt x="456365" y="179956"/>
                    </a:lnTo>
                    <a:close/>
                    <a:moveTo>
                      <a:pt x="419550" y="145474"/>
                    </a:moveTo>
                    <a:lnTo>
                      <a:pt x="440599" y="145474"/>
                    </a:lnTo>
                    <a:lnTo>
                      <a:pt x="440599" y="179956"/>
                    </a:lnTo>
                    <a:lnTo>
                      <a:pt x="419550" y="179956"/>
                    </a:lnTo>
                    <a:close/>
                    <a:moveTo>
                      <a:pt x="403784" y="145474"/>
                    </a:moveTo>
                    <a:lnTo>
                      <a:pt x="403784" y="179956"/>
                    </a:lnTo>
                    <a:lnTo>
                      <a:pt x="384918" y="179956"/>
                    </a:lnTo>
                    <a:lnTo>
                      <a:pt x="384918" y="145474"/>
                    </a:lnTo>
                    <a:close/>
                    <a:moveTo>
                      <a:pt x="141391" y="90924"/>
                    </a:moveTo>
                    <a:lnTo>
                      <a:pt x="141391" y="79308"/>
                    </a:lnTo>
                    <a:cubicBezTo>
                      <a:pt x="141391" y="79109"/>
                      <a:pt x="141501" y="78930"/>
                      <a:pt x="141679" y="78841"/>
                    </a:cubicBezTo>
                    <a:lnTo>
                      <a:pt x="265989" y="16457"/>
                    </a:lnTo>
                    <a:cubicBezTo>
                      <a:pt x="268184" y="15355"/>
                      <a:pt x="270808" y="15355"/>
                      <a:pt x="273004" y="16457"/>
                    </a:cubicBezTo>
                    <a:lnTo>
                      <a:pt x="397314" y="78841"/>
                    </a:lnTo>
                    <a:cubicBezTo>
                      <a:pt x="397492" y="78930"/>
                      <a:pt x="397602" y="79109"/>
                      <a:pt x="397602" y="79308"/>
                    </a:cubicBezTo>
                    <a:lnTo>
                      <a:pt x="397602" y="90924"/>
                    </a:lnTo>
                    <a:close/>
                    <a:moveTo>
                      <a:pt x="228021" y="159679"/>
                    </a:moveTo>
                    <a:cubicBezTo>
                      <a:pt x="228021" y="136809"/>
                      <a:pt x="246626" y="118204"/>
                      <a:pt x="269496" y="118204"/>
                    </a:cubicBezTo>
                    <a:cubicBezTo>
                      <a:pt x="292365" y="118204"/>
                      <a:pt x="310971" y="136809"/>
                      <a:pt x="310971" y="159679"/>
                    </a:cubicBezTo>
                    <a:cubicBezTo>
                      <a:pt x="310971" y="182548"/>
                      <a:pt x="292365" y="201154"/>
                      <a:pt x="269496" y="201154"/>
                    </a:cubicBezTo>
                    <a:cubicBezTo>
                      <a:pt x="246627" y="201154"/>
                      <a:pt x="228021" y="182548"/>
                      <a:pt x="228021" y="159679"/>
                    </a:cubicBezTo>
                    <a:close/>
                    <a:moveTo>
                      <a:pt x="369279" y="211751"/>
                    </a:moveTo>
                    <a:lnTo>
                      <a:pt x="292915" y="211751"/>
                    </a:lnTo>
                    <a:cubicBezTo>
                      <a:pt x="312759" y="202790"/>
                      <a:pt x="326612" y="182828"/>
                      <a:pt x="326612" y="159678"/>
                    </a:cubicBezTo>
                    <a:cubicBezTo>
                      <a:pt x="326612" y="135582"/>
                      <a:pt x="311605" y="114938"/>
                      <a:pt x="290453" y="106563"/>
                    </a:cubicBezTo>
                    <a:lnTo>
                      <a:pt x="369279" y="106563"/>
                    </a:lnTo>
                    <a:close/>
                    <a:moveTo>
                      <a:pt x="514656" y="211751"/>
                    </a:moveTo>
                    <a:lnTo>
                      <a:pt x="384918" y="211751"/>
                    </a:lnTo>
                    <a:lnTo>
                      <a:pt x="384918" y="195595"/>
                    </a:lnTo>
                    <a:lnTo>
                      <a:pt x="514656" y="195595"/>
                    </a:lnTo>
                    <a:close/>
                    <a:moveTo>
                      <a:pt x="514656" y="179956"/>
                    </a:moveTo>
                    <a:lnTo>
                      <a:pt x="493181" y="179956"/>
                    </a:lnTo>
                    <a:lnTo>
                      <a:pt x="493181" y="146061"/>
                    </a:lnTo>
                    <a:cubicBezTo>
                      <a:pt x="494597" y="146583"/>
                      <a:pt x="495887" y="147431"/>
                      <a:pt x="496916" y="148575"/>
                    </a:cubicBezTo>
                    <a:lnTo>
                      <a:pt x="514067" y="167616"/>
                    </a:lnTo>
                    <a:cubicBezTo>
                      <a:pt x="514448" y="168038"/>
                      <a:pt x="514657" y="168583"/>
                      <a:pt x="514657" y="169151"/>
                    </a:cubicBezTo>
                    <a:lnTo>
                      <a:pt x="514657" y="179956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26" name="Google Shape;926;p2"/>
          <p:cNvGrpSpPr/>
          <p:nvPr/>
        </p:nvGrpSpPr>
        <p:grpSpPr>
          <a:xfrm>
            <a:off x="183580" y="5987469"/>
            <a:ext cx="441375" cy="441375"/>
            <a:chOff x="181853" y="6040218"/>
            <a:chExt cx="441375" cy="441375"/>
          </a:xfrm>
        </p:grpSpPr>
        <p:sp>
          <p:nvSpPr>
            <p:cNvPr id="927" name="Google Shape;927;p2"/>
            <p:cNvSpPr/>
            <p:nvPr/>
          </p:nvSpPr>
          <p:spPr>
            <a:xfrm>
              <a:off x="181853" y="6040218"/>
              <a:ext cx="441375" cy="441375"/>
            </a:xfrm>
            <a:custGeom>
              <a:avLst/>
              <a:gdLst/>
              <a:ahLst/>
              <a:cxnLst/>
              <a:rect l="l" t="t" r="r" b="b"/>
              <a:pathLst>
                <a:path w="441375" h="441375" extrusionOk="0">
                  <a:moveTo>
                    <a:pt x="427137" y="183783"/>
                  </a:moveTo>
                  <a:cubicBezTo>
                    <a:pt x="435402" y="180836"/>
                    <a:pt x="441375" y="173005"/>
                    <a:pt x="441375" y="163736"/>
                  </a:cubicBezTo>
                  <a:lnTo>
                    <a:pt x="441375" y="78308"/>
                  </a:lnTo>
                  <a:cubicBezTo>
                    <a:pt x="441375" y="66534"/>
                    <a:pt x="431793" y="56952"/>
                    <a:pt x="420018" y="56952"/>
                  </a:cubicBezTo>
                  <a:lnTo>
                    <a:pt x="334591" y="56952"/>
                  </a:lnTo>
                  <a:cubicBezTo>
                    <a:pt x="322816" y="56952"/>
                    <a:pt x="313234" y="66534"/>
                    <a:pt x="313234" y="78308"/>
                  </a:cubicBezTo>
                  <a:lnTo>
                    <a:pt x="313234" y="92952"/>
                  </a:lnTo>
                  <a:lnTo>
                    <a:pt x="293166" y="85427"/>
                  </a:lnTo>
                  <a:lnTo>
                    <a:pt x="236463" y="85427"/>
                  </a:lnTo>
                  <a:cubicBezTo>
                    <a:pt x="220930" y="34883"/>
                    <a:pt x="174293" y="0"/>
                    <a:pt x="121022" y="0"/>
                  </a:cubicBezTo>
                  <a:cubicBezTo>
                    <a:pt x="54289" y="0"/>
                    <a:pt x="0" y="54289"/>
                    <a:pt x="0" y="121022"/>
                  </a:cubicBezTo>
                  <a:cubicBezTo>
                    <a:pt x="0" y="177931"/>
                    <a:pt x="39532" y="225664"/>
                    <a:pt x="92546" y="238521"/>
                  </a:cubicBezTo>
                  <a:lnTo>
                    <a:pt x="92546" y="263401"/>
                  </a:lnTo>
                  <a:cubicBezTo>
                    <a:pt x="92546" y="267224"/>
                    <a:pt x="93636" y="270762"/>
                    <a:pt x="95401" y="273873"/>
                  </a:cubicBezTo>
                  <a:cubicBezTo>
                    <a:pt x="89428" y="277661"/>
                    <a:pt x="85427" y="284295"/>
                    <a:pt x="85427" y="291877"/>
                  </a:cubicBezTo>
                  <a:lnTo>
                    <a:pt x="85427" y="405780"/>
                  </a:lnTo>
                  <a:cubicBezTo>
                    <a:pt x="85427" y="425407"/>
                    <a:pt x="101395" y="441375"/>
                    <a:pt x="121022" y="441375"/>
                  </a:cubicBezTo>
                  <a:cubicBezTo>
                    <a:pt x="138207" y="441375"/>
                    <a:pt x="152588" y="429123"/>
                    <a:pt x="155898" y="412899"/>
                  </a:cubicBezTo>
                  <a:lnTo>
                    <a:pt x="391542" y="412899"/>
                  </a:lnTo>
                  <a:cubicBezTo>
                    <a:pt x="419022" y="412899"/>
                    <a:pt x="441375" y="390539"/>
                    <a:pt x="441375" y="363067"/>
                  </a:cubicBezTo>
                  <a:cubicBezTo>
                    <a:pt x="441375" y="351292"/>
                    <a:pt x="431793" y="341710"/>
                    <a:pt x="420018" y="341710"/>
                  </a:cubicBezTo>
                  <a:lnTo>
                    <a:pt x="419833" y="341710"/>
                  </a:lnTo>
                  <a:cubicBezTo>
                    <a:pt x="424354" y="335744"/>
                    <a:pt x="427137" y="328397"/>
                    <a:pt x="427137" y="320353"/>
                  </a:cubicBezTo>
                  <a:close/>
                  <a:moveTo>
                    <a:pt x="327472" y="78308"/>
                  </a:moveTo>
                  <a:cubicBezTo>
                    <a:pt x="327472" y="74379"/>
                    <a:pt x="330668" y="71190"/>
                    <a:pt x="334591" y="71190"/>
                  </a:cubicBezTo>
                  <a:lnTo>
                    <a:pt x="420018" y="71190"/>
                  </a:lnTo>
                  <a:cubicBezTo>
                    <a:pt x="423941" y="71190"/>
                    <a:pt x="427137" y="74379"/>
                    <a:pt x="427137" y="78308"/>
                  </a:cubicBezTo>
                  <a:lnTo>
                    <a:pt x="427137" y="163736"/>
                  </a:lnTo>
                  <a:cubicBezTo>
                    <a:pt x="427137" y="167666"/>
                    <a:pt x="423941" y="170855"/>
                    <a:pt x="420018" y="170855"/>
                  </a:cubicBezTo>
                  <a:lnTo>
                    <a:pt x="384423" y="170855"/>
                  </a:lnTo>
                  <a:lnTo>
                    <a:pt x="334591" y="170855"/>
                  </a:lnTo>
                  <a:cubicBezTo>
                    <a:pt x="330668" y="170855"/>
                    <a:pt x="327472" y="167666"/>
                    <a:pt x="327472" y="163736"/>
                  </a:cubicBezTo>
                  <a:lnTo>
                    <a:pt x="327472" y="143753"/>
                  </a:lnTo>
                  <a:lnTo>
                    <a:pt x="336684" y="140300"/>
                  </a:lnTo>
                  <a:lnTo>
                    <a:pt x="355948" y="159564"/>
                  </a:lnTo>
                  <a:lnTo>
                    <a:pt x="417932" y="97579"/>
                  </a:lnTo>
                  <a:lnTo>
                    <a:pt x="407866" y="87513"/>
                  </a:lnTo>
                  <a:lnTo>
                    <a:pt x="355948" y="139432"/>
                  </a:lnTo>
                  <a:lnTo>
                    <a:pt x="350288" y="133772"/>
                  </a:lnTo>
                  <a:cubicBezTo>
                    <a:pt x="353791" y="130533"/>
                    <a:pt x="355948" y="125949"/>
                    <a:pt x="355948" y="121022"/>
                  </a:cubicBezTo>
                  <a:cubicBezTo>
                    <a:pt x="355948" y="113818"/>
                    <a:pt x="351413" y="107276"/>
                    <a:pt x="344664" y="104734"/>
                  </a:cubicBezTo>
                  <a:lnTo>
                    <a:pt x="327472" y="98291"/>
                  </a:lnTo>
                  <a:close/>
                  <a:moveTo>
                    <a:pt x="355948" y="313234"/>
                  </a:moveTo>
                  <a:lnTo>
                    <a:pt x="341710" y="313234"/>
                  </a:lnTo>
                  <a:lnTo>
                    <a:pt x="341710" y="213569"/>
                  </a:lnTo>
                  <a:lnTo>
                    <a:pt x="355948" y="213569"/>
                  </a:lnTo>
                  <a:close/>
                  <a:moveTo>
                    <a:pt x="327472" y="199331"/>
                  </a:moveTo>
                  <a:lnTo>
                    <a:pt x="327472" y="313234"/>
                  </a:lnTo>
                  <a:lnTo>
                    <a:pt x="313234" y="313234"/>
                  </a:lnTo>
                  <a:lnTo>
                    <a:pt x="313234" y="213569"/>
                  </a:lnTo>
                  <a:lnTo>
                    <a:pt x="270520" y="213569"/>
                  </a:lnTo>
                  <a:lnTo>
                    <a:pt x="270520" y="313234"/>
                  </a:lnTo>
                  <a:lnTo>
                    <a:pt x="256282" y="313234"/>
                  </a:lnTo>
                  <a:lnTo>
                    <a:pt x="256282" y="242044"/>
                  </a:lnTo>
                  <a:lnTo>
                    <a:pt x="213569" y="242044"/>
                  </a:lnTo>
                  <a:lnTo>
                    <a:pt x="213569" y="313234"/>
                  </a:lnTo>
                  <a:lnTo>
                    <a:pt x="185093" y="313234"/>
                  </a:lnTo>
                  <a:lnTo>
                    <a:pt x="185093" y="223578"/>
                  </a:lnTo>
                  <a:cubicBezTo>
                    <a:pt x="200548" y="213896"/>
                    <a:pt x="213718" y="200776"/>
                    <a:pt x="223500" y="185093"/>
                  </a:cubicBezTo>
                  <a:lnTo>
                    <a:pt x="334591" y="185093"/>
                  </a:lnTo>
                  <a:lnTo>
                    <a:pt x="384423" y="185093"/>
                  </a:lnTo>
                  <a:lnTo>
                    <a:pt x="384423" y="313234"/>
                  </a:lnTo>
                  <a:lnTo>
                    <a:pt x="370186" y="313234"/>
                  </a:lnTo>
                  <a:lnTo>
                    <a:pt x="370186" y="199331"/>
                  </a:lnTo>
                  <a:close/>
                  <a:moveTo>
                    <a:pt x="298996" y="313234"/>
                  </a:moveTo>
                  <a:lnTo>
                    <a:pt x="284758" y="313234"/>
                  </a:lnTo>
                  <a:lnTo>
                    <a:pt x="284758" y="227807"/>
                  </a:lnTo>
                  <a:lnTo>
                    <a:pt x="298996" y="227807"/>
                  </a:lnTo>
                  <a:close/>
                  <a:moveTo>
                    <a:pt x="242044" y="313234"/>
                  </a:moveTo>
                  <a:lnTo>
                    <a:pt x="227807" y="313234"/>
                  </a:lnTo>
                  <a:lnTo>
                    <a:pt x="227807" y="256282"/>
                  </a:lnTo>
                  <a:lnTo>
                    <a:pt x="242044" y="256282"/>
                  </a:lnTo>
                  <a:close/>
                  <a:moveTo>
                    <a:pt x="339660" y="123977"/>
                  </a:moveTo>
                  <a:lnTo>
                    <a:pt x="298996" y="139225"/>
                  </a:lnTo>
                  <a:lnTo>
                    <a:pt x="298996" y="102819"/>
                  </a:lnTo>
                  <a:lnTo>
                    <a:pt x="339652" y="118061"/>
                  </a:lnTo>
                  <a:cubicBezTo>
                    <a:pt x="340884" y="118523"/>
                    <a:pt x="341710" y="119712"/>
                    <a:pt x="341710" y="121022"/>
                  </a:cubicBezTo>
                  <a:cubicBezTo>
                    <a:pt x="341710" y="122332"/>
                    <a:pt x="340884" y="123521"/>
                    <a:pt x="339660" y="123977"/>
                  </a:cubicBezTo>
                  <a:close/>
                  <a:moveTo>
                    <a:pt x="284758" y="113903"/>
                  </a:moveTo>
                  <a:lnTo>
                    <a:pt x="142379" y="113903"/>
                  </a:lnTo>
                  <a:lnTo>
                    <a:pt x="142379" y="99665"/>
                  </a:lnTo>
                  <a:lnTo>
                    <a:pt x="284758" y="99665"/>
                  </a:lnTo>
                  <a:close/>
                  <a:moveTo>
                    <a:pt x="106784" y="142379"/>
                  </a:moveTo>
                  <a:cubicBezTo>
                    <a:pt x="95010" y="142379"/>
                    <a:pt x="85427" y="132797"/>
                    <a:pt x="85427" y="121022"/>
                  </a:cubicBezTo>
                  <a:cubicBezTo>
                    <a:pt x="85427" y="109247"/>
                    <a:pt x="95010" y="99665"/>
                    <a:pt x="106784" y="99665"/>
                  </a:cubicBezTo>
                  <a:lnTo>
                    <a:pt x="128141" y="99665"/>
                  </a:lnTo>
                  <a:lnTo>
                    <a:pt x="128141" y="142379"/>
                  </a:lnTo>
                  <a:close/>
                  <a:moveTo>
                    <a:pt x="106784" y="85427"/>
                  </a:moveTo>
                  <a:cubicBezTo>
                    <a:pt x="87157" y="85427"/>
                    <a:pt x="71190" y="101395"/>
                    <a:pt x="71190" y="121022"/>
                  </a:cubicBezTo>
                  <a:cubicBezTo>
                    <a:pt x="71190" y="140649"/>
                    <a:pt x="87157" y="156617"/>
                    <a:pt x="106784" y="156617"/>
                  </a:cubicBezTo>
                  <a:lnTo>
                    <a:pt x="190631" y="156617"/>
                  </a:lnTo>
                  <a:cubicBezTo>
                    <a:pt x="177383" y="182516"/>
                    <a:pt x="150594" y="199331"/>
                    <a:pt x="121022" y="199331"/>
                  </a:cubicBezTo>
                  <a:cubicBezTo>
                    <a:pt x="77846" y="199331"/>
                    <a:pt x="42714" y="164199"/>
                    <a:pt x="42714" y="121022"/>
                  </a:cubicBezTo>
                  <a:cubicBezTo>
                    <a:pt x="42714" y="77846"/>
                    <a:pt x="77846" y="42714"/>
                    <a:pt x="121022" y="42714"/>
                  </a:cubicBezTo>
                  <a:cubicBezTo>
                    <a:pt x="150587" y="42714"/>
                    <a:pt x="177383" y="59529"/>
                    <a:pt x="190631" y="85427"/>
                  </a:cubicBezTo>
                  <a:close/>
                  <a:moveTo>
                    <a:pt x="142379" y="142379"/>
                  </a:moveTo>
                  <a:lnTo>
                    <a:pt x="142379" y="128141"/>
                  </a:lnTo>
                  <a:lnTo>
                    <a:pt x="284758" y="128141"/>
                  </a:lnTo>
                  <a:lnTo>
                    <a:pt x="284758" y="142379"/>
                  </a:lnTo>
                  <a:close/>
                  <a:moveTo>
                    <a:pt x="293166" y="156617"/>
                  </a:moveTo>
                  <a:lnTo>
                    <a:pt x="313234" y="149092"/>
                  </a:lnTo>
                  <a:lnTo>
                    <a:pt x="313234" y="163736"/>
                  </a:lnTo>
                  <a:cubicBezTo>
                    <a:pt x="313234" y="166242"/>
                    <a:pt x="313747" y="168620"/>
                    <a:pt x="314544" y="170855"/>
                  </a:cubicBezTo>
                  <a:lnTo>
                    <a:pt x="231195" y="170855"/>
                  </a:lnTo>
                  <a:cubicBezTo>
                    <a:pt x="233260" y="166277"/>
                    <a:pt x="234968" y="161501"/>
                    <a:pt x="236470" y="156617"/>
                  </a:cubicBezTo>
                  <a:close/>
                  <a:moveTo>
                    <a:pt x="14238" y="121022"/>
                  </a:moveTo>
                  <a:cubicBezTo>
                    <a:pt x="14238" y="62141"/>
                    <a:pt x="62141" y="14238"/>
                    <a:pt x="121022" y="14238"/>
                  </a:cubicBezTo>
                  <a:cubicBezTo>
                    <a:pt x="166548" y="14238"/>
                    <a:pt x="206649" y="43084"/>
                    <a:pt x="221577" y="85427"/>
                  </a:cubicBezTo>
                  <a:lnTo>
                    <a:pt x="206307" y="85427"/>
                  </a:lnTo>
                  <a:cubicBezTo>
                    <a:pt x="192005" y="51178"/>
                    <a:pt x="158390" y="28476"/>
                    <a:pt x="121022" y="28476"/>
                  </a:cubicBezTo>
                  <a:cubicBezTo>
                    <a:pt x="69994" y="28476"/>
                    <a:pt x="28476" y="69994"/>
                    <a:pt x="28476" y="121022"/>
                  </a:cubicBezTo>
                  <a:cubicBezTo>
                    <a:pt x="28476" y="172051"/>
                    <a:pt x="69994" y="213569"/>
                    <a:pt x="121022" y="213569"/>
                  </a:cubicBezTo>
                  <a:cubicBezTo>
                    <a:pt x="158390" y="213569"/>
                    <a:pt x="192005" y="190866"/>
                    <a:pt x="206307" y="156617"/>
                  </a:cubicBezTo>
                  <a:lnTo>
                    <a:pt x="221577" y="156617"/>
                  </a:lnTo>
                  <a:cubicBezTo>
                    <a:pt x="206649" y="198961"/>
                    <a:pt x="166548" y="227807"/>
                    <a:pt x="121022" y="227807"/>
                  </a:cubicBezTo>
                  <a:cubicBezTo>
                    <a:pt x="62141" y="227807"/>
                    <a:pt x="14238" y="179903"/>
                    <a:pt x="14238" y="121022"/>
                  </a:cubicBezTo>
                  <a:close/>
                  <a:moveTo>
                    <a:pt x="121022" y="242044"/>
                  </a:moveTo>
                  <a:cubicBezTo>
                    <a:pt x="125835" y="242044"/>
                    <a:pt x="130569" y="241660"/>
                    <a:pt x="135260" y="241105"/>
                  </a:cubicBezTo>
                  <a:lnTo>
                    <a:pt x="135260" y="263401"/>
                  </a:lnTo>
                  <a:cubicBezTo>
                    <a:pt x="135260" y="267331"/>
                    <a:pt x="132064" y="270520"/>
                    <a:pt x="128141" y="270520"/>
                  </a:cubicBezTo>
                  <a:lnTo>
                    <a:pt x="113903" y="270520"/>
                  </a:lnTo>
                  <a:cubicBezTo>
                    <a:pt x="109981" y="270520"/>
                    <a:pt x="106784" y="267331"/>
                    <a:pt x="106784" y="263401"/>
                  </a:cubicBezTo>
                  <a:lnTo>
                    <a:pt x="106784" y="241133"/>
                  </a:lnTo>
                  <a:cubicBezTo>
                    <a:pt x="111461" y="241681"/>
                    <a:pt x="116196" y="242044"/>
                    <a:pt x="121022" y="242044"/>
                  </a:cubicBezTo>
                  <a:close/>
                  <a:moveTo>
                    <a:pt x="142379" y="405780"/>
                  </a:moveTo>
                  <a:cubicBezTo>
                    <a:pt x="142379" y="417555"/>
                    <a:pt x="132797" y="427137"/>
                    <a:pt x="121022" y="427137"/>
                  </a:cubicBezTo>
                  <a:cubicBezTo>
                    <a:pt x="109247" y="427137"/>
                    <a:pt x="99665" y="417555"/>
                    <a:pt x="99665" y="405780"/>
                  </a:cubicBezTo>
                  <a:lnTo>
                    <a:pt x="99665" y="291877"/>
                  </a:lnTo>
                  <a:cubicBezTo>
                    <a:pt x="99665" y="287947"/>
                    <a:pt x="102862" y="284758"/>
                    <a:pt x="106784" y="284758"/>
                  </a:cubicBezTo>
                  <a:lnTo>
                    <a:pt x="113903" y="284758"/>
                  </a:lnTo>
                  <a:lnTo>
                    <a:pt x="128141" y="284758"/>
                  </a:lnTo>
                  <a:lnTo>
                    <a:pt x="135260" y="284758"/>
                  </a:lnTo>
                  <a:cubicBezTo>
                    <a:pt x="139183" y="284758"/>
                    <a:pt x="142379" y="287947"/>
                    <a:pt x="142379" y="291877"/>
                  </a:cubicBezTo>
                  <a:close/>
                  <a:moveTo>
                    <a:pt x="427137" y="363067"/>
                  </a:moveTo>
                  <a:cubicBezTo>
                    <a:pt x="427137" y="382694"/>
                    <a:pt x="411169" y="398661"/>
                    <a:pt x="391542" y="398661"/>
                  </a:cubicBezTo>
                  <a:lnTo>
                    <a:pt x="156617" y="398661"/>
                  </a:lnTo>
                  <a:lnTo>
                    <a:pt x="156617" y="355948"/>
                  </a:lnTo>
                  <a:lnTo>
                    <a:pt x="391542" y="355948"/>
                  </a:lnTo>
                  <a:lnTo>
                    <a:pt x="420018" y="355948"/>
                  </a:lnTo>
                  <a:cubicBezTo>
                    <a:pt x="423941" y="355948"/>
                    <a:pt x="427137" y="359137"/>
                    <a:pt x="427137" y="363067"/>
                  </a:cubicBezTo>
                  <a:close/>
                  <a:moveTo>
                    <a:pt x="156617" y="341710"/>
                  </a:moveTo>
                  <a:lnTo>
                    <a:pt x="156617" y="291877"/>
                  </a:lnTo>
                  <a:cubicBezTo>
                    <a:pt x="156617" y="284295"/>
                    <a:pt x="152616" y="277661"/>
                    <a:pt x="146643" y="273873"/>
                  </a:cubicBezTo>
                  <a:cubicBezTo>
                    <a:pt x="148409" y="270762"/>
                    <a:pt x="149498" y="267224"/>
                    <a:pt x="149498" y="263401"/>
                  </a:cubicBezTo>
                  <a:lnTo>
                    <a:pt x="149498" y="238592"/>
                  </a:lnTo>
                  <a:cubicBezTo>
                    <a:pt x="156887" y="236798"/>
                    <a:pt x="164028" y="234349"/>
                    <a:pt x="170855" y="231252"/>
                  </a:cubicBezTo>
                  <a:lnTo>
                    <a:pt x="170855" y="313234"/>
                  </a:lnTo>
                  <a:cubicBezTo>
                    <a:pt x="170855" y="321086"/>
                    <a:pt x="177241" y="327472"/>
                    <a:pt x="185093" y="327472"/>
                  </a:cubicBezTo>
                  <a:lnTo>
                    <a:pt x="384423" y="327472"/>
                  </a:lnTo>
                  <a:cubicBezTo>
                    <a:pt x="392276" y="327472"/>
                    <a:pt x="398661" y="321086"/>
                    <a:pt x="398661" y="313234"/>
                  </a:cubicBezTo>
                  <a:lnTo>
                    <a:pt x="398661" y="185093"/>
                  </a:lnTo>
                  <a:lnTo>
                    <a:pt x="412899" y="185093"/>
                  </a:lnTo>
                  <a:lnTo>
                    <a:pt x="412899" y="320353"/>
                  </a:lnTo>
                  <a:cubicBezTo>
                    <a:pt x="412899" y="332128"/>
                    <a:pt x="403317" y="341710"/>
                    <a:pt x="391542" y="34171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537801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509325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566277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31" name="Google Shape;931;p2"/>
          <p:cNvGrpSpPr/>
          <p:nvPr/>
        </p:nvGrpSpPr>
        <p:grpSpPr>
          <a:xfrm>
            <a:off x="199637" y="396206"/>
            <a:ext cx="442629" cy="542493"/>
            <a:chOff x="4819650" y="1862137"/>
            <a:chExt cx="2558414" cy="3135630"/>
          </a:xfrm>
        </p:grpSpPr>
        <p:sp>
          <p:nvSpPr>
            <p:cNvPr id="932" name="Google Shape;932;p2"/>
            <p:cNvSpPr/>
            <p:nvPr/>
          </p:nvSpPr>
          <p:spPr>
            <a:xfrm>
              <a:off x="6353175" y="3360420"/>
              <a:ext cx="621029" cy="45720"/>
            </a:xfrm>
            <a:custGeom>
              <a:avLst/>
              <a:gdLst/>
              <a:ahLst/>
              <a:cxnLst/>
              <a:rect l="l" t="t" r="r" b="b"/>
              <a:pathLst>
                <a:path w="621029" h="45720" extrusionOk="0">
                  <a:moveTo>
                    <a:pt x="38100" y="20002"/>
                  </a:moveTo>
                  <a:lnTo>
                    <a:pt x="0" y="32385"/>
                  </a:lnTo>
                  <a:cubicBezTo>
                    <a:pt x="11430" y="39052"/>
                    <a:pt x="27622" y="44767"/>
                    <a:pt x="50483" y="44767"/>
                  </a:cubicBezTo>
                  <a:cubicBezTo>
                    <a:pt x="51435" y="44767"/>
                    <a:pt x="53340" y="44767"/>
                    <a:pt x="54292" y="44767"/>
                  </a:cubicBezTo>
                  <a:cubicBezTo>
                    <a:pt x="58103" y="44767"/>
                    <a:pt x="60960" y="44767"/>
                    <a:pt x="63817" y="45720"/>
                  </a:cubicBezTo>
                  <a:lnTo>
                    <a:pt x="604838" y="45720"/>
                  </a:lnTo>
                  <a:cubicBezTo>
                    <a:pt x="610553" y="30480"/>
                    <a:pt x="616268" y="15240"/>
                    <a:pt x="621030" y="0"/>
                  </a:cubicBezTo>
                  <a:lnTo>
                    <a:pt x="83820" y="0"/>
                  </a:lnTo>
                  <a:cubicBezTo>
                    <a:pt x="70485" y="7620"/>
                    <a:pt x="55245" y="14288"/>
                    <a:pt x="38100" y="2000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5218747" y="3360420"/>
              <a:ext cx="625792" cy="45720"/>
            </a:xfrm>
            <a:custGeom>
              <a:avLst/>
              <a:gdLst/>
              <a:ahLst/>
              <a:cxnLst/>
              <a:rect l="l" t="t" r="r" b="b"/>
              <a:pathLst>
                <a:path w="625792" h="45720" extrusionOk="0">
                  <a:moveTo>
                    <a:pt x="570548" y="44767"/>
                  </a:moveTo>
                  <a:cubicBezTo>
                    <a:pt x="572453" y="44767"/>
                    <a:pt x="573405" y="44767"/>
                    <a:pt x="575310" y="44767"/>
                  </a:cubicBezTo>
                  <a:cubicBezTo>
                    <a:pt x="599123" y="44767"/>
                    <a:pt x="614363" y="39052"/>
                    <a:pt x="625793" y="32385"/>
                  </a:cubicBezTo>
                  <a:lnTo>
                    <a:pt x="587693" y="20002"/>
                  </a:lnTo>
                  <a:cubicBezTo>
                    <a:pt x="570548" y="14288"/>
                    <a:pt x="555307" y="7620"/>
                    <a:pt x="541020" y="0"/>
                  </a:cubicBezTo>
                  <a:lnTo>
                    <a:pt x="0" y="0"/>
                  </a:lnTo>
                  <a:cubicBezTo>
                    <a:pt x="4763" y="15240"/>
                    <a:pt x="10477" y="30480"/>
                    <a:pt x="16192" y="45720"/>
                  </a:cubicBezTo>
                  <a:lnTo>
                    <a:pt x="561023" y="45720"/>
                  </a:lnTo>
                  <a:cubicBezTo>
                    <a:pt x="563880" y="44767"/>
                    <a:pt x="566738" y="44767"/>
                    <a:pt x="570548" y="4476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6231254" y="3445192"/>
              <a:ext cx="710565" cy="45720"/>
            </a:xfrm>
            <a:custGeom>
              <a:avLst/>
              <a:gdLst/>
              <a:ahLst/>
              <a:cxnLst/>
              <a:rect l="l" t="t" r="r" b="b"/>
              <a:pathLst>
                <a:path w="710565" h="45720" extrusionOk="0">
                  <a:moveTo>
                    <a:pt x="188595" y="953"/>
                  </a:moveTo>
                  <a:cubicBezTo>
                    <a:pt x="167640" y="14288"/>
                    <a:pt x="124778" y="27623"/>
                    <a:pt x="81915" y="27623"/>
                  </a:cubicBezTo>
                  <a:lnTo>
                    <a:pt x="80963" y="27623"/>
                  </a:lnTo>
                  <a:cubicBezTo>
                    <a:pt x="77153" y="27623"/>
                    <a:pt x="73342" y="26670"/>
                    <a:pt x="70485" y="25717"/>
                  </a:cubicBezTo>
                  <a:cubicBezTo>
                    <a:pt x="57150" y="33338"/>
                    <a:pt x="26670" y="41910"/>
                    <a:pt x="0" y="45720"/>
                  </a:cubicBezTo>
                  <a:lnTo>
                    <a:pt x="688658" y="45720"/>
                  </a:lnTo>
                  <a:cubicBezTo>
                    <a:pt x="696278" y="30480"/>
                    <a:pt x="703898" y="15240"/>
                    <a:pt x="710565" y="0"/>
                  </a:cubicBezTo>
                  <a:lnTo>
                    <a:pt x="189548" y="0"/>
                  </a:lnTo>
                  <a:cubicBezTo>
                    <a:pt x="189548" y="953"/>
                    <a:pt x="189548" y="953"/>
                    <a:pt x="188595" y="95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5252085" y="3446145"/>
              <a:ext cx="714374" cy="45720"/>
            </a:xfrm>
            <a:custGeom>
              <a:avLst/>
              <a:gdLst/>
              <a:ahLst/>
              <a:cxnLst/>
              <a:rect l="l" t="t" r="r" b="b"/>
              <a:pathLst>
                <a:path w="714374" h="45720" extrusionOk="0">
                  <a:moveTo>
                    <a:pt x="643890" y="25717"/>
                  </a:moveTo>
                  <a:cubicBezTo>
                    <a:pt x="641032" y="26670"/>
                    <a:pt x="637223" y="27622"/>
                    <a:pt x="633413" y="27622"/>
                  </a:cubicBezTo>
                  <a:lnTo>
                    <a:pt x="632460" y="27622"/>
                  </a:lnTo>
                  <a:cubicBezTo>
                    <a:pt x="589598" y="27622"/>
                    <a:pt x="546735" y="14288"/>
                    <a:pt x="525780" y="952"/>
                  </a:cubicBezTo>
                  <a:cubicBezTo>
                    <a:pt x="525780" y="952"/>
                    <a:pt x="524828" y="0"/>
                    <a:pt x="523875" y="0"/>
                  </a:cubicBezTo>
                  <a:lnTo>
                    <a:pt x="0" y="0"/>
                  </a:lnTo>
                  <a:cubicBezTo>
                    <a:pt x="6667" y="15240"/>
                    <a:pt x="14288" y="30480"/>
                    <a:pt x="21907" y="45720"/>
                  </a:cubicBezTo>
                  <a:lnTo>
                    <a:pt x="714375" y="45720"/>
                  </a:lnTo>
                  <a:cubicBezTo>
                    <a:pt x="687705" y="41910"/>
                    <a:pt x="657225" y="33338"/>
                    <a:pt x="643890" y="2571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4989989" y="1862137"/>
              <a:ext cx="2212551" cy="2412682"/>
            </a:xfrm>
            <a:custGeom>
              <a:avLst/>
              <a:gdLst/>
              <a:ahLst/>
              <a:cxnLst/>
              <a:rect l="l" t="t" r="r" b="b"/>
              <a:pathLst>
                <a:path w="2212551" h="2412682" extrusionOk="0">
                  <a:moveTo>
                    <a:pt x="78263" y="1206818"/>
                  </a:moveTo>
                  <a:cubicBezTo>
                    <a:pt x="54450" y="1213485"/>
                    <a:pt x="36353" y="1225868"/>
                    <a:pt x="23018" y="1245870"/>
                  </a:cubicBezTo>
                  <a:cubicBezTo>
                    <a:pt x="-23655" y="1316355"/>
                    <a:pt x="10635" y="1460183"/>
                    <a:pt x="38258" y="1575435"/>
                  </a:cubicBezTo>
                  <a:cubicBezTo>
                    <a:pt x="47783" y="1616393"/>
                    <a:pt x="57308" y="1655445"/>
                    <a:pt x="61118" y="1684973"/>
                  </a:cubicBezTo>
                  <a:cubicBezTo>
                    <a:pt x="62070" y="1689735"/>
                    <a:pt x="62070" y="1695450"/>
                    <a:pt x="63023" y="1701165"/>
                  </a:cubicBezTo>
                  <a:cubicBezTo>
                    <a:pt x="67785" y="1736408"/>
                    <a:pt x="73500" y="1777365"/>
                    <a:pt x="65880" y="1802130"/>
                  </a:cubicBezTo>
                  <a:lnTo>
                    <a:pt x="63023" y="1809750"/>
                  </a:lnTo>
                  <a:lnTo>
                    <a:pt x="70643" y="1811655"/>
                  </a:lnTo>
                  <a:cubicBezTo>
                    <a:pt x="96360" y="1817370"/>
                    <a:pt x="128745" y="1842135"/>
                    <a:pt x="157320" y="1864995"/>
                  </a:cubicBezTo>
                  <a:cubicBezTo>
                    <a:pt x="161130" y="1868805"/>
                    <a:pt x="165893" y="1871663"/>
                    <a:pt x="169703" y="1874520"/>
                  </a:cubicBezTo>
                  <a:cubicBezTo>
                    <a:pt x="192563" y="1892618"/>
                    <a:pt x="222090" y="1920240"/>
                    <a:pt x="252570" y="1948815"/>
                  </a:cubicBezTo>
                  <a:cubicBezTo>
                    <a:pt x="336390" y="2027873"/>
                    <a:pt x="441165" y="2126933"/>
                    <a:pt x="524985" y="2126933"/>
                  </a:cubicBezTo>
                  <a:cubicBezTo>
                    <a:pt x="526890" y="2126933"/>
                    <a:pt x="528795" y="2126933"/>
                    <a:pt x="530700" y="2126933"/>
                  </a:cubicBezTo>
                  <a:cubicBezTo>
                    <a:pt x="554513" y="2125980"/>
                    <a:pt x="575468" y="2115503"/>
                    <a:pt x="592613" y="2098358"/>
                  </a:cubicBezTo>
                  <a:cubicBezTo>
                    <a:pt x="585945" y="2122170"/>
                    <a:pt x="587850" y="2145030"/>
                    <a:pt x="599280" y="2165985"/>
                  </a:cubicBezTo>
                  <a:cubicBezTo>
                    <a:pt x="637380" y="2241233"/>
                    <a:pt x="778350" y="2284095"/>
                    <a:pt x="891698" y="2317433"/>
                  </a:cubicBezTo>
                  <a:cubicBezTo>
                    <a:pt x="932655" y="2329815"/>
                    <a:pt x="970755" y="2341245"/>
                    <a:pt x="997425" y="2352675"/>
                  </a:cubicBezTo>
                  <a:cubicBezTo>
                    <a:pt x="1002188" y="2354580"/>
                    <a:pt x="1006950" y="2356485"/>
                    <a:pt x="1011713" y="2358390"/>
                  </a:cubicBezTo>
                  <a:cubicBezTo>
                    <a:pt x="1045050" y="2371725"/>
                    <a:pt x="1083150" y="2386965"/>
                    <a:pt x="1101248" y="2406968"/>
                  </a:cubicBezTo>
                  <a:lnTo>
                    <a:pt x="1106963" y="2412683"/>
                  </a:lnTo>
                  <a:lnTo>
                    <a:pt x="1112678" y="2406968"/>
                  </a:lnTo>
                  <a:cubicBezTo>
                    <a:pt x="1130775" y="2387918"/>
                    <a:pt x="1168875" y="2372678"/>
                    <a:pt x="1202213" y="2358390"/>
                  </a:cubicBezTo>
                  <a:cubicBezTo>
                    <a:pt x="1206975" y="2356485"/>
                    <a:pt x="1211738" y="2354580"/>
                    <a:pt x="1216500" y="2352675"/>
                  </a:cubicBezTo>
                  <a:cubicBezTo>
                    <a:pt x="1243170" y="2341245"/>
                    <a:pt x="1282223" y="2329815"/>
                    <a:pt x="1322228" y="2317433"/>
                  </a:cubicBezTo>
                  <a:cubicBezTo>
                    <a:pt x="1435575" y="2283143"/>
                    <a:pt x="1576545" y="2241233"/>
                    <a:pt x="1614645" y="2165985"/>
                  </a:cubicBezTo>
                  <a:cubicBezTo>
                    <a:pt x="1625123" y="2145030"/>
                    <a:pt x="1627028" y="2121218"/>
                    <a:pt x="1620360" y="2097405"/>
                  </a:cubicBezTo>
                  <a:cubicBezTo>
                    <a:pt x="1637505" y="2114550"/>
                    <a:pt x="1658460" y="2124075"/>
                    <a:pt x="1682273" y="2125980"/>
                  </a:cubicBezTo>
                  <a:cubicBezTo>
                    <a:pt x="1684178" y="2125980"/>
                    <a:pt x="1686083" y="2125980"/>
                    <a:pt x="1687988" y="2125980"/>
                  </a:cubicBezTo>
                  <a:cubicBezTo>
                    <a:pt x="1771808" y="2125980"/>
                    <a:pt x="1875630" y="2027873"/>
                    <a:pt x="1960403" y="1947863"/>
                  </a:cubicBezTo>
                  <a:cubicBezTo>
                    <a:pt x="1990883" y="1918335"/>
                    <a:pt x="2020410" y="1891665"/>
                    <a:pt x="2043270" y="1873568"/>
                  </a:cubicBezTo>
                  <a:cubicBezTo>
                    <a:pt x="2047080" y="1870710"/>
                    <a:pt x="2051843" y="1866900"/>
                    <a:pt x="2055653" y="1864043"/>
                  </a:cubicBezTo>
                  <a:cubicBezTo>
                    <a:pt x="2084228" y="1842135"/>
                    <a:pt x="2116613" y="1816418"/>
                    <a:pt x="2142330" y="1810703"/>
                  </a:cubicBezTo>
                  <a:lnTo>
                    <a:pt x="2149950" y="1808798"/>
                  </a:lnTo>
                  <a:lnTo>
                    <a:pt x="2147093" y="1801178"/>
                  </a:lnTo>
                  <a:cubicBezTo>
                    <a:pt x="2139473" y="1776413"/>
                    <a:pt x="2145188" y="1735455"/>
                    <a:pt x="2149950" y="1700213"/>
                  </a:cubicBezTo>
                  <a:cubicBezTo>
                    <a:pt x="2150903" y="1694498"/>
                    <a:pt x="2151855" y="1689735"/>
                    <a:pt x="2151855" y="1684020"/>
                  </a:cubicBezTo>
                  <a:cubicBezTo>
                    <a:pt x="2155665" y="1655445"/>
                    <a:pt x="2165190" y="1616393"/>
                    <a:pt x="2174715" y="1574483"/>
                  </a:cubicBezTo>
                  <a:cubicBezTo>
                    <a:pt x="2202338" y="1459230"/>
                    <a:pt x="2235675" y="1315403"/>
                    <a:pt x="2189955" y="1244918"/>
                  </a:cubicBezTo>
                  <a:cubicBezTo>
                    <a:pt x="2176620" y="1224915"/>
                    <a:pt x="2157570" y="1211580"/>
                    <a:pt x="2133758" y="1205865"/>
                  </a:cubicBezTo>
                  <a:cubicBezTo>
                    <a:pt x="2157570" y="1199198"/>
                    <a:pt x="2175668" y="1186815"/>
                    <a:pt x="2189003" y="1166813"/>
                  </a:cubicBezTo>
                  <a:cubicBezTo>
                    <a:pt x="2235675" y="1096328"/>
                    <a:pt x="2201385" y="952500"/>
                    <a:pt x="2173763" y="837248"/>
                  </a:cubicBezTo>
                  <a:cubicBezTo>
                    <a:pt x="2164238" y="796290"/>
                    <a:pt x="2154713" y="757238"/>
                    <a:pt x="2150903" y="727710"/>
                  </a:cubicBezTo>
                  <a:cubicBezTo>
                    <a:pt x="2149950" y="722948"/>
                    <a:pt x="2149950" y="717233"/>
                    <a:pt x="2148998" y="711518"/>
                  </a:cubicBezTo>
                  <a:cubicBezTo>
                    <a:pt x="2144235" y="676275"/>
                    <a:pt x="2138520" y="635318"/>
                    <a:pt x="2146140" y="610553"/>
                  </a:cubicBezTo>
                  <a:lnTo>
                    <a:pt x="2148998" y="602933"/>
                  </a:lnTo>
                  <a:lnTo>
                    <a:pt x="2141378" y="601028"/>
                  </a:lnTo>
                  <a:cubicBezTo>
                    <a:pt x="2115660" y="595313"/>
                    <a:pt x="2083275" y="570548"/>
                    <a:pt x="2054700" y="547688"/>
                  </a:cubicBezTo>
                  <a:cubicBezTo>
                    <a:pt x="2049938" y="543878"/>
                    <a:pt x="2046128" y="541020"/>
                    <a:pt x="2042318" y="538163"/>
                  </a:cubicBezTo>
                  <a:cubicBezTo>
                    <a:pt x="2019458" y="520065"/>
                    <a:pt x="1989930" y="492443"/>
                    <a:pt x="1959450" y="463868"/>
                  </a:cubicBezTo>
                  <a:cubicBezTo>
                    <a:pt x="1875630" y="384810"/>
                    <a:pt x="1770855" y="285750"/>
                    <a:pt x="1687035" y="285750"/>
                  </a:cubicBezTo>
                  <a:cubicBezTo>
                    <a:pt x="1685130" y="285750"/>
                    <a:pt x="1683225" y="285750"/>
                    <a:pt x="1681320" y="285750"/>
                  </a:cubicBezTo>
                  <a:cubicBezTo>
                    <a:pt x="1657508" y="286703"/>
                    <a:pt x="1636553" y="297180"/>
                    <a:pt x="1619408" y="314325"/>
                  </a:cubicBezTo>
                  <a:cubicBezTo>
                    <a:pt x="1626075" y="290513"/>
                    <a:pt x="1624170" y="267653"/>
                    <a:pt x="1612740" y="246698"/>
                  </a:cubicBezTo>
                  <a:cubicBezTo>
                    <a:pt x="1574640" y="171450"/>
                    <a:pt x="1433670" y="128588"/>
                    <a:pt x="1319370" y="95250"/>
                  </a:cubicBezTo>
                  <a:cubicBezTo>
                    <a:pt x="1278413" y="82868"/>
                    <a:pt x="1240313" y="71438"/>
                    <a:pt x="1213643" y="60008"/>
                  </a:cubicBezTo>
                  <a:cubicBezTo>
                    <a:pt x="1208880" y="58103"/>
                    <a:pt x="1204118" y="56197"/>
                    <a:pt x="1199355" y="54293"/>
                  </a:cubicBezTo>
                  <a:cubicBezTo>
                    <a:pt x="1166018" y="40958"/>
                    <a:pt x="1127918" y="25717"/>
                    <a:pt x="1109820" y="5715"/>
                  </a:cubicBezTo>
                  <a:lnTo>
                    <a:pt x="1106010" y="0"/>
                  </a:lnTo>
                  <a:lnTo>
                    <a:pt x="1100295" y="5715"/>
                  </a:lnTo>
                  <a:cubicBezTo>
                    <a:pt x="1082198" y="24765"/>
                    <a:pt x="1044098" y="40005"/>
                    <a:pt x="1010760" y="54293"/>
                  </a:cubicBezTo>
                  <a:cubicBezTo>
                    <a:pt x="1005998" y="56197"/>
                    <a:pt x="1001235" y="58103"/>
                    <a:pt x="996473" y="60008"/>
                  </a:cubicBezTo>
                  <a:cubicBezTo>
                    <a:pt x="969803" y="71438"/>
                    <a:pt x="930750" y="82868"/>
                    <a:pt x="890745" y="95250"/>
                  </a:cubicBezTo>
                  <a:cubicBezTo>
                    <a:pt x="777398" y="129540"/>
                    <a:pt x="636428" y="171450"/>
                    <a:pt x="598328" y="246698"/>
                  </a:cubicBezTo>
                  <a:cubicBezTo>
                    <a:pt x="587850" y="267653"/>
                    <a:pt x="585945" y="291465"/>
                    <a:pt x="592613" y="315278"/>
                  </a:cubicBezTo>
                  <a:cubicBezTo>
                    <a:pt x="575468" y="298133"/>
                    <a:pt x="554513" y="288608"/>
                    <a:pt x="530700" y="286703"/>
                  </a:cubicBezTo>
                  <a:cubicBezTo>
                    <a:pt x="445928" y="281940"/>
                    <a:pt x="339248" y="382905"/>
                    <a:pt x="252570" y="464820"/>
                  </a:cubicBezTo>
                  <a:cubicBezTo>
                    <a:pt x="222090" y="494348"/>
                    <a:pt x="192563" y="521018"/>
                    <a:pt x="169703" y="539115"/>
                  </a:cubicBezTo>
                  <a:cubicBezTo>
                    <a:pt x="165893" y="541973"/>
                    <a:pt x="161130" y="545783"/>
                    <a:pt x="157320" y="548640"/>
                  </a:cubicBezTo>
                  <a:cubicBezTo>
                    <a:pt x="128745" y="570548"/>
                    <a:pt x="96360" y="596265"/>
                    <a:pt x="70643" y="601980"/>
                  </a:cubicBezTo>
                  <a:lnTo>
                    <a:pt x="63023" y="603885"/>
                  </a:lnTo>
                  <a:lnTo>
                    <a:pt x="65880" y="611505"/>
                  </a:lnTo>
                  <a:cubicBezTo>
                    <a:pt x="73500" y="636270"/>
                    <a:pt x="67785" y="677228"/>
                    <a:pt x="63023" y="712470"/>
                  </a:cubicBezTo>
                  <a:cubicBezTo>
                    <a:pt x="62070" y="718185"/>
                    <a:pt x="61118" y="722948"/>
                    <a:pt x="61118" y="728663"/>
                  </a:cubicBezTo>
                  <a:cubicBezTo>
                    <a:pt x="57308" y="757238"/>
                    <a:pt x="47783" y="796290"/>
                    <a:pt x="38258" y="838200"/>
                  </a:cubicBezTo>
                  <a:cubicBezTo>
                    <a:pt x="10635" y="953453"/>
                    <a:pt x="-22702" y="1097280"/>
                    <a:pt x="23018" y="1167765"/>
                  </a:cubicBezTo>
                  <a:cubicBezTo>
                    <a:pt x="35400" y="1187768"/>
                    <a:pt x="53498" y="1201103"/>
                    <a:pt x="78263" y="1206818"/>
                  </a:cubicBezTo>
                  <a:close/>
                  <a:moveTo>
                    <a:pt x="1106963" y="193358"/>
                  </a:moveTo>
                  <a:cubicBezTo>
                    <a:pt x="1663223" y="193358"/>
                    <a:pt x="2115660" y="647700"/>
                    <a:pt x="2115660" y="1206818"/>
                  </a:cubicBezTo>
                  <a:cubicBezTo>
                    <a:pt x="2115660" y="1765935"/>
                    <a:pt x="1663223" y="2220278"/>
                    <a:pt x="1106963" y="2220278"/>
                  </a:cubicBezTo>
                  <a:cubicBezTo>
                    <a:pt x="550703" y="2220278"/>
                    <a:pt x="98265" y="1765935"/>
                    <a:pt x="98265" y="1206818"/>
                  </a:cubicBezTo>
                  <a:cubicBezTo>
                    <a:pt x="98265" y="647700"/>
                    <a:pt x="550703" y="193358"/>
                    <a:pt x="1106963" y="19335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5638800" y="3871912"/>
              <a:ext cx="916304" cy="45720"/>
            </a:xfrm>
            <a:custGeom>
              <a:avLst/>
              <a:gdLst/>
              <a:ahLst/>
              <a:cxnLst/>
              <a:rect l="l" t="t" r="r" b="b"/>
              <a:pathLst>
                <a:path w="916304" h="45720" extrusionOk="0">
                  <a:moveTo>
                    <a:pt x="90488" y="45720"/>
                  </a:moveTo>
                  <a:lnTo>
                    <a:pt x="825818" y="45720"/>
                  </a:lnTo>
                  <a:cubicBezTo>
                    <a:pt x="857250" y="32385"/>
                    <a:pt x="887730" y="17145"/>
                    <a:pt x="916305" y="0"/>
                  </a:cubicBezTo>
                  <a:lnTo>
                    <a:pt x="0" y="0"/>
                  </a:lnTo>
                  <a:cubicBezTo>
                    <a:pt x="28575" y="16192"/>
                    <a:pt x="59055" y="31433"/>
                    <a:pt x="90488" y="4572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5838825" y="3957637"/>
              <a:ext cx="516254" cy="36195"/>
            </a:xfrm>
            <a:custGeom>
              <a:avLst/>
              <a:gdLst/>
              <a:ahLst/>
              <a:cxnLst/>
              <a:rect l="l" t="t" r="r" b="b"/>
              <a:pathLst>
                <a:path w="516254" h="36195" extrusionOk="0">
                  <a:moveTo>
                    <a:pt x="258128" y="36195"/>
                  </a:moveTo>
                  <a:cubicBezTo>
                    <a:pt x="347663" y="36195"/>
                    <a:pt x="434340" y="23813"/>
                    <a:pt x="516255" y="0"/>
                  </a:cubicBezTo>
                  <a:lnTo>
                    <a:pt x="0" y="0"/>
                  </a:lnTo>
                  <a:cubicBezTo>
                    <a:pt x="81915" y="22860"/>
                    <a:pt x="168592" y="36195"/>
                    <a:pt x="258128" y="3619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6180772" y="3058477"/>
              <a:ext cx="205999" cy="305752"/>
            </a:xfrm>
            <a:custGeom>
              <a:avLst/>
              <a:gdLst/>
              <a:ahLst/>
              <a:cxnLst/>
              <a:rect l="l" t="t" r="r" b="b"/>
              <a:pathLst>
                <a:path w="205999" h="305752" extrusionOk="0">
                  <a:moveTo>
                    <a:pt x="140018" y="11430"/>
                  </a:moveTo>
                  <a:cubicBezTo>
                    <a:pt x="134303" y="5715"/>
                    <a:pt x="115253" y="0"/>
                    <a:pt x="92393" y="0"/>
                  </a:cubicBezTo>
                  <a:cubicBezTo>
                    <a:pt x="81915" y="0"/>
                    <a:pt x="72390" y="952"/>
                    <a:pt x="62865" y="3810"/>
                  </a:cubicBezTo>
                  <a:cubicBezTo>
                    <a:pt x="28575" y="12382"/>
                    <a:pt x="0" y="48577"/>
                    <a:pt x="0" y="66675"/>
                  </a:cubicBezTo>
                  <a:cubicBezTo>
                    <a:pt x="10478" y="80010"/>
                    <a:pt x="23813" y="94297"/>
                    <a:pt x="36195" y="106680"/>
                  </a:cubicBezTo>
                  <a:cubicBezTo>
                    <a:pt x="63818" y="133350"/>
                    <a:pt x="89535" y="160020"/>
                    <a:pt x="90488" y="196215"/>
                  </a:cubicBezTo>
                  <a:cubicBezTo>
                    <a:pt x="91440" y="213360"/>
                    <a:pt x="88583" y="228600"/>
                    <a:pt x="82868" y="243840"/>
                  </a:cubicBezTo>
                  <a:cubicBezTo>
                    <a:pt x="70485" y="276225"/>
                    <a:pt x="40958" y="295275"/>
                    <a:pt x="14288" y="305752"/>
                  </a:cubicBezTo>
                  <a:cubicBezTo>
                    <a:pt x="92393" y="301942"/>
                    <a:pt x="149543" y="284797"/>
                    <a:pt x="179070" y="253365"/>
                  </a:cubicBezTo>
                  <a:cubicBezTo>
                    <a:pt x="199073" y="233363"/>
                    <a:pt x="207645" y="206692"/>
                    <a:pt x="205740" y="174307"/>
                  </a:cubicBezTo>
                  <a:cubicBezTo>
                    <a:pt x="203835" y="152400"/>
                    <a:pt x="187643" y="130492"/>
                    <a:pt x="172403" y="108585"/>
                  </a:cubicBezTo>
                  <a:cubicBezTo>
                    <a:pt x="150495" y="79057"/>
                    <a:pt x="127635" y="47625"/>
                    <a:pt x="140018" y="11430"/>
                  </a:cubicBezTo>
                  <a:cubicBezTo>
                    <a:pt x="140970" y="11430"/>
                    <a:pt x="140018" y="11430"/>
                    <a:pt x="140018" y="1143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6236970" y="3089909"/>
              <a:ext cx="262116" cy="284797"/>
            </a:xfrm>
            <a:custGeom>
              <a:avLst/>
              <a:gdLst/>
              <a:ahLst/>
              <a:cxnLst/>
              <a:rect l="l" t="t" r="r" b="b"/>
              <a:pathLst>
                <a:path w="262116" h="284797" extrusionOk="0">
                  <a:moveTo>
                    <a:pt x="190500" y="0"/>
                  </a:moveTo>
                  <a:cubicBezTo>
                    <a:pt x="178117" y="0"/>
                    <a:pt x="160020" y="953"/>
                    <a:pt x="142875" y="7620"/>
                  </a:cubicBezTo>
                  <a:cubicBezTo>
                    <a:pt x="121920" y="15240"/>
                    <a:pt x="109538" y="22860"/>
                    <a:pt x="104775" y="30480"/>
                  </a:cubicBezTo>
                  <a:cubicBezTo>
                    <a:pt x="111442" y="42863"/>
                    <a:pt x="120015" y="56198"/>
                    <a:pt x="129540" y="67628"/>
                  </a:cubicBezTo>
                  <a:cubicBezTo>
                    <a:pt x="146685" y="90488"/>
                    <a:pt x="163830" y="114300"/>
                    <a:pt x="165735" y="140970"/>
                  </a:cubicBezTo>
                  <a:cubicBezTo>
                    <a:pt x="168592" y="178118"/>
                    <a:pt x="158115" y="208598"/>
                    <a:pt x="135255" y="231458"/>
                  </a:cubicBezTo>
                  <a:cubicBezTo>
                    <a:pt x="107633" y="260033"/>
                    <a:pt x="61913" y="278130"/>
                    <a:pt x="0" y="284798"/>
                  </a:cubicBezTo>
                  <a:cubicBezTo>
                    <a:pt x="4763" y="284798"/>
                    <a:pt x="8572" y="284798"/>
                    <a:pt x="13335" y="284798"/>
                  </a:cubicBezTo>
                  <a:cubicBezTo>
                    <a:pt x="105727" y="284798"/>
                    <a:pt x="180975" y="263843"/>
                    <a:pt x="223838" y="225743"/>
                  </a:cubicBezTo>
                  <a:cubicBezTo>
                    <a:pt x="250508" y="201930"/>
                    <a:pt x="263842" y="173355"/>
                    <a:pt x="261938" y="140970"/>
                  </a:cubicBezTo>
                  <a:cubicBezTo>
                    <a:pt x="260985" y="119063"/>
                    <a:pt x="248602" y="101918"/>
                    <a:pt x="237172" y="84773"/>
                  </a:cubicBezTo>
                  <a:cubicBezTo>
                    <a:pt x="220980" y="61913"/>
                    <a:pt x="202883" y="36195"/>
                    <a:pt x="222885" y="953"/>
                  </a:cubicBezTo>
                  <a:cubicBezTo>
                    <a:pt x="216217" y="1905"/>
                    <a:pt x="204788" y="0"/>
                    <a:pt x="190500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5940559" y="3035617"/>
              <a:ext cx="315693" cy="330517"/>
            </a:xfrm>
            <a:custGeom>
              <a:avLst/>
              <a:gdLst/>
              <a:ahLst/>
              <a:cxnLst/>
              <a:rect l="l" t="t" r="r" b="b"/>
              <a:pathLst>
                <a:path w="315693" h="330517" extrusionOk="0">
                  <a:moveTo>
                    <a:pt x="308793" y="260985"/>
                  </a:moveTo>
                  <a:cubicBezTo>
                    <a:pt x="314507" y="247650"/>
                    <a:pt x="316412" y="234315"/>
                    <a:pt x="315460" y="219075"/>
                  </a:cubicBezTo>
                  <a:cubicBezTo>
                    <a:pt x="313555" y="188595"/>
                    <a:pt x="290695" y="163830"/>
                    <a:pt x="265930" y="140017"/>
                  </a:cubicBezTo>
                  <a:cubicBezTo>
                    <a:pt x="257357" y="131445"/>
                    <a:pt x="212590" y="87630"/>
                    <a:pt x="196398" y="49530"/>
                  </a:cubicBezTo>
                  <a:lnTo>
                    <a:pt x="193540" y="43815"/>
                  </a:lnTo>
                  <a:cubicBezTo>
                    <a:pt x="183062" y="16192"/>
                    <a:pt x="175443" y="0"/>
                    <a:pt x="157345" y="0"/>
                  </a:cubicBezTo>
                  <a:cubicBezTo>
                    <a:pt x="140200" y="0"/>
                    <a:pt x="131628" y="18098"/>
                    <a:pt x="120198" y="45720"/>
                  </a:cubicBezTo>
                  <a:cubicBezTo>
                    <a:pt x="119245" y="46673"/>
                    <a:pt x="89718" y="102870"/>
                    <a:pt x="46855" y="143828"/>
                  </a:cubicBezTo>
                  <a:cubicBezTo>
                    <a:pt x="22090" y="166688"/>
                    <a:pt x="1135" y="190500"/>
                    <a:pt x="182" y="220028"/>
                  </a:cubicBezTo>
                  <a:cubicBezTo>
                    <a:pt x="-770" y="234315"/>
                    <a:pt x="2087" y="247650"/>
                    <a:pt x="6850" y="261938"/>
                  </a:cubicBezTo>
                  <a:cubicBezTo>
                    <a:pt x="24948" y="309563"/>
                    <a:pt x="94480" y="330517"/>
                    <a:pt x="155440" y="330517"/>
                  </a:cubicBezTo>
                  <a:lnTo>
                    <a:pt x="158298" y="330517"/>
                  </a:lnTo>
                  <a:lnTo>
                    <a:pt x="158298" y="330517"/>
                  </a:lnTo>
                  <a:lnTo>
                    <a:pt x="158298" y="330517"/>
                  </a:lnTo>
                  <a:lnTo>
                    <a:pt x="161155" y="330517"/>
                  </a:lnTo>
                  <a:cubicBezTo>
                    <a:pt x="221162" y="329565"/>
                    <a:pt x="290695" y="308610"/>
                    <a:pt x="308793" y="26098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5809990" y="3058477"/>
              <a:ext cx="205999" cy="305752"/>
            </a:xfrm>
            <a:custGeom>
              <a:avLst/>
              <a:gdLst/>
              <a:ahLst/>
              <a:cxnLst/>
              <a:rect l="l" t="t" r="r" b="b"/>
              <a:pathLst>
                <a:path w="205999" h="305752" extrusionOk="0">
                  <a:moveTo>
                    <a:pt x="259" y="174307"/>
                  </a:moveTo>
                  <a:cubicBezTo>
                    <a:pt x="-1646" y="206692"/>
                    <a:pt x="6927" y="233363"/>
                    <a:pt x="26929" y="253365"/>
                  </a:cubicBezTo>
                  <a:cubicBezTo>
                    <a:pt x="56457" y="283845"/>
                    <a:pt x="113607" y="301942"/>
                    <a:pt x="191712" y="305752"/>
                  </a:cubicBezTo>
                  <a:cubicBezTo>
                    <a:pt x="165042" y="295275"/>
                    <a:pt x="135514" y="276225"/>
                    <a:pt x="123132" y="243840"/>
                  </a:cubicBezTo>
                  <a:cubicBezTo>
                    <a:pt x="117417" y="228600"/>
                    <a:pt x="114559" y="212407"/>
                    <a:pt x="115512" y="196215"/>
                  </a:cubicBezTo>
                  <a:cubicBezTo>
                    <a:pt x="117417" y="160020"/>
                    <a:pt x="142182" y="133350"/>
                    <a:pt x="169804" y="106680"/>
                  </a:cubicBezTo>
                  <a:cubicBezTo>
                    <a:pt x="182187" y="94297"/>
                    <a:pt x="195522" y="80010"/>
                    <a:pt x="205999" y="66675"/>
                  </a:cubicBezTo>
                  <a:cubicBezTo>
                    <a:pt x="205999" y="48577"/>
                    <a:pt x="177424" y="12382"/>
                    <a:pt x="143134" y="3810"/>
                  </a:cubicBezTo>
                  <a:cubicBezTo>
                    <a:pt x="133609" y="1905"/>
                    <a:pt x="124084" y="0"/>
                    <a:pt x="113607" y="0"/>
                  </a:cubicBezTo>
                  <a:cubicBezTo>
                    <a:pt x="90747" y="0"/>
                    <a:pt x="71697" y="5715"/>
                    <a:pt x="65982" y="11430"/>
                  </a:cubicBezTo>
                  <a:cubicBezTo>
                    <a:pt x="65982" y="11430"/>
                    <a:pt x="65029" y="12382"/>
                    <a:pt x="65029" y="12382"/>
                  </a:cubicBezTo>
                  <a:cubicBezTo>
                    <a:pt x="78364" y="48577"/>
                    <a:pt x="55504" y="79057"/>
                    <a:pt x="33597" y="109538"/>
                  </a:cubicBezTo>
                  <a:cubicBezTo>
                    <a:pt x="18357" y="130492"/>
                    <a:pt x="2164" y="152400"/>
                    <a:pt x="259" y="17430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5698628" y="3091815"/>
              <a:ext cx="262116" cy="284797"/>
            </a:xfrm>
            <a:custGeom>
              <a:avLst/>
              <a:gdLst/>
              <a:ahLst/>
              <a:cxnLst/>
              <a:rect l="l" t="t" r="r" b="b"/>
              <a:pathLst>
                <a:path w="262116" h="284797" extrusionOk="0">
                  <a:moveTo>
                    <a:pt x="179" y="140970"/>
                  </a:moveTo>
                  <a:cubicBezTo>
                    <a:pt x="-1726" y="173355"/>
                    <a:pt x="11609" y="201930"/>
                    <a:pt x="38279" y="225742"/>
                  </a:cubicBezTo>
                  <a:cubicBezTo>
                    <a:pt x="81142" y="263842"/>
                    <a:pt x="156389" y="284797"/>
                    <a:pt x="248781" y="284797"/>
                  </a:cubicBezTo>
                  <a:cubicBezTo>
                    <a:pt x="253544" y="284797"/>
                    <a:pt x="257354" y="284797"/>
                    <a:pt x="262117" y="284797"/>
                  </a:cubicBezTo>
                  <a:cubicBezTo>
                    <a:pt x="199252" y="277177"/>
                    <a:pt x="154484" y="259080"/>
                    <a:pt x="126862" y="231457"/>
                  </a:cubicBezTo>
                  <a:cubicBezTo>
                    <a:pt x="104002" y="207645"/>
                    <a:pt x="93524" y="177165"/>
                    <a:pt x="96382" y="140970"/>
                  </a:cubicBezTo>
                  <a:cubicBezTo>
                    <a:pt x="98287" y="114300"/>
                    <a:pt x="115432" y="90488"/>
                    <a:pt x="132577" y="67627"/>
                  </a:cubicBezTo>
                  <a:cubicBezTo>
                    <a:pt x="142102" y="55245"/>
                    <a:pt x="150674" y="42863"/>
                    <a:pt x="157342" y="30480"/>
                  </a:cubicBezTo>
                  <a:cubicBezTo>
                    <a:pt x="152579" y="21907"/>
                    <a:pt x="140197" y="14288"/>
                    <a:pt x="119242" y="7620"/>
                  </a:cubicBezTo>
                  <a:cubicBezTo>
                    <a:pt x="102097" y="1905"/>
                    <a:pt x="83047" y="0"/>
                    <a:pt x="71617" y="0"/>
                  </a:cubicBezTo>
                  <a:cubicBezTo>
                    <a:pt x="57329" y="0"/>
                    <a:pt x="45899" y="1905"/>
                    <a:pt x="40184" y="3810"/>
                  </a:cubicBezTo>
                  <a:cubicBezTo>
                    <a:pt x="61139" y="39052"/>
                    <a:pt x="42089" y="64770"/>
                    <a:pt x="25897" y="87630"/>
                  </a:cubicBezTo>
                  <a:cubicBezTo>
                    <a:pt x="13514" y="101917"/>
                    <a:pt x="2084" y="119063"/>
                    <a:pt x="179" y="14097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5791200" y="3389947"/>
              <a:ext cx="150495" cy="61912"/>
            </a:xfrm>
            <a:custGeom>
              <a:avLst/>
              <a:gdLst/>
              <a:ahLst/>
              <a:cxnLst/>
              <a:rect l="l" t="t" r="r" b="b"/>
              <a:pathLst>
                <a:path w="150495" h="61912" extrusionOk="0">
                  <a:moveTo>
                    <a:pt x="122873" y="25718"/>
                  </a:moveTo>
                  <a:cubicBezTo>
                    <a:pt x="126683" y="23813"/>
                    <a:pt x="129540" y="21908"/>
                    <a:pt x="131445" y="20003"/>
                  </a:cubicBezTo>
                  <a:cubicBezTo>
                    <a:pt x="137160" y="16193"/>
                    <a:pt x="140970" y="12383"/>
                    <a:pt x="144780" y="8573"/>
                  </a:cubicBezTo>
                  <a:cubicBezTo>
                    <a:pt x="146685" y="6668"/>
                    <a:pt x="148590" y="4763"/>
                    <a:pt x="150495" y="2858"/>
                  </a:cubicBezTo>
                  <a:cubicBezTo>
                    <a:pt x="132398" y="2858"/>
                    <a:pt x="115252" y="1905"/>
                    <a:pt x="98108" y="0"/>
                  </a:cubicBezTo>
                  <a:lnTo>
                    <a:pt x="98108" y="0"/>
                  </a:lnTo>
                  <a:cubicBezTo>
                    <a:pt x="96202" y="0"/>
                    <a:pt x="95250" y="953"/>
                    <a:pt x="94298" y="1905"/>
                  </a:cubicBezTo>
                  <a:cubicBezTo>
                    <a:pt x="92392" y="3810"/>
                    <a:pt x="89535" y="5715"/>
                    <a:pt x="87630" y="7620"/>
                  </a:cubicBezTo>
                  <a:cubicBezTo>
                    <a:pt x="73342" y="20003"/>
                    <a:pt x="49530" y="40005"/>
                    <a:pt x="1905" y="40005"/>
                  </a:cubicBezTo>
                  <a:lnTo>
                    <a:pt x="0" y="40005"/>
                  </a:lnTo>
                  <a:cubicBezTo>
                    <a:pt x="16192" y="48578"/>
                    <a:pt x="53340" y="60960"/>
                    <a:pt x="92392" y="61913"/>
                  </a:cubicBezTo>
                  <a:lnTo>
                    <a:pt x="92392" y="61913"/>
                  </a:lnTo>
                  <a:cubicBezTo>
                    <a:pt x="96202" y="61913"/>
                    <a:pt x="97155" y="60960"/>
                    <a:pt x="97155" y="59055"/>
                  </a:cubicBezTo>
                  <a:cubicBezTo>
                    <a:pt x="97155" y="56198"/>
                    <a:pt x="97155" y="54293"/>
                    <a:pt x="97155" y="52388"/>
                  </a:cubicBezTo>
                  <a:cubicBezTo>
                    <a:pt x="100013" y="40005"/>
                    <a:pt x="110490" y="33338"/>
                    <a:pt x="122873" y="2571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5904547" y="3388995"/>
              <a:ext cx="103822" cy="80962"/>
            </a:xfrm>
            <a:custGeom>
              <a:avLst/>
              <a:gdLst/>
              <a:ahLst/>
              <a:cxnLst/>
              <a:rect l="l" t="t" r="r" b="b"/>
              <a:pathLst>
                <a:path w="103822" h="80962" extrusionOk="0">
                  <a:moveTo>
                    <a:pt x="68580" y="80963"/>
                  </a:moveTo>
                  <a:cubicBezTo>
                    <a:pt x="78105" y="80963"/>
                    <a:pt x="87630" y="80010"/>
                    <a:pt x="94298" y="77152"/>
                  </a:cubicBezTo>
                  <a:cubicBezTo>
                    <a:pt x="99060" y="75247"/>
                    <a:pt x="102870" y="73342"/>
                    <a:pt x="103823" y="71438"/>
                  </a:cubicBezTo>
                  <a:cubicBezTo>
                    <a:pt x="101918" y="69533"/>
                    <a:pt x="100965" y="67627"/>
                    <a:pt x="99060" y="65722"/>
                  </a:cubicBezTo>
                  <a:cubicBezTo>
                    <a:pt x="88582" y="48577"/>
                    <a:pt x="81915" y="21908"/>
                    <a:pt x="101918" y="952"/>
                  </a:cubicBezTo>
                  <a:cubicBezTo>
                    <a:pt x="101918" y="952"/>
                    <a:pt x="101918" y="952"/>
                    <a:pt x="102870" y="0"/>
                  </a:cubicBezTo>
                  <a:cubicBezTo>
                    <a:pt x="97155" y="952"/>
                    <a:pt x="90487" y="952"/>
                    <a:pt x="84773" y="952"/>
                  </a:cubicBezTo>
                  <a:cubicBezTo>
                    <a:pt x="55245" y="4763"/>
                    <a:pt x="49530" y="10477"/>
                    <a:pt x="42862" y="19050"/>
                  </a:cubicBezTo>
                  <a:cubicBezTo>
                    <a:pt x="39052" y="22860"/>
                    <a:pt x="34290" y="27622"/>
                    <a:pt x="27623" y="33338"/>
                  </a:cubicBezTo>
                  <a:cubicBezTo>
                    <a:pt x="24765" y="35242"/>
                    <a:pt x="21907" y="37147"/>
                    <a:pt x="19050" y="39052"/>
                  </a:cubicBezTo>
                  <a:cubicBezTo>
                    <a:pt x="9525" y="44767"/>
                    <a:pt x="952" y="50483"/>
                    <a:pt x="0" y="55245"/>
                  </a:cubicBezTo>
                  <a:cubicBezTo>
                    <a:pt x="0" y="57150"/>
                    <a:pt x="0" y="58102"/>
                    <a:pt x="1905" y="60960"/>
                  </a:cubicBezTo>
                  <a:cubicBezTo>
                    <a:pt x="8573" y="71438"/>
                    <a:pt x="39052" y="80963"/>
                    <a:pt x="68580" y="8096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6010121" y="3382327"/>
              <a:ext cx="179377" cy="129539"/>
            </a:xfrm>
            <a:custGeom>
              <a:avLst/>
              <a:gdLst/>
              <a:ahLst/>
              <a:cxnLst/>
              <a:rect l="l" t="t" r="r" b="b"/>
              <a:pathLst>
                <a:path w="179377" h="129539" extrusionOk="0">
                  <a:moveTo>
                    <a:pt x="88736" y="0"/>
                  </a:moveTo>
                  <a:lnTo>
                    <a:pt x="88736" y="0"/>
                  </a:lnTo>
                  <a:lnTo>
                    <a:pt x="87784" y="0"/>
                  </a:lnTo>
                  <a:cubicBezTo>
                    <a:pt x="44921" y="0"/>
                    <a:pt x="20156" y="5715"/>
                    <a:pt x="8726" y="19050"/>
                  </a:cubicBezTo>
                  <a:cubicBezTo>
                    <a:pt x="-4609" y="33338"/>
                    <a:pt x="-799" y="52388"/>
                    <a:pt x="7774" y="64770"/>
                  </a:cubicBezTo>
                  <a:cubicBezTo>
                    <a:pt x="9679" y="67627"/>
                    <a:pt x="11584" y="70485"/>
                    <a:pt x="14441" y="72390"/>
                  </a:cubicBezTo>
                  <a:lnTo>
                    <a:pt x="16346" y="74295"/>
                  </a:lnTo>
                  <a:cubicBezTo>
                    <a:pt x="23014" y="79057"/>
                    <a:pt x="30634" y="81915"/>
                    <a:pt x="38254" y="84772"/>
                  </a:cubicBezTo>
                  <a:cubicBezTo>
                    <a:pt x="56351" y="91440"/>
                    <a:pt x="76354" y="99060"/>
                    <a:pt x="89689" y="129540"/>
                  </a:cubicBezTo>
                  <a:cubicBezTo>
                    <a:pt x="103024" y="98107"/>
                    <a:pt x="123026" y="91440"/>
                    <a:pt x="141124" y="84772"/>
                  </a:cubicBezTo>
                  <a:cubicBezTo>
                    <a:pt x="148744" y="81915"/>
                    <a:pt x="156364" y="79057"/>
                    <a:pt x="163031" y="74295"/>
                  </a:cubicBezTo>
                  <a:lnTo>
                    <a:pt x="164936" y="72390"/>
                  </a:lnTo>
                  <a:cubicBezTo>
                    <a:pt x="167794" y="70485"/>
                    <a:pt x="169699" y="67627"/>
                    <a:pt x="171604" y="64770"/>
                  </a:cubicBezTo>
                  <a:cubicBezTo>
                    <a:pt x="180176" y="52388"/>
                    <a:pt x="183986" y="33338"/>
                    <a:pt x="170651" y="19050"/>
                  </a:cubicBezTo>
                  <a:cubicBezTo>
                    <a:pt x="157316" y="5715"/>
                    <a:pt x="131599" y="0"/>
                    <a:pt x="88736" y="0"/>
                  </a:cubicBezTo>
                  <a:lnTo>
                    <a:pt x="88736" y="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6188392" y="3388995"/>
              <a:ext cx="104775" cy="81914"/>
            </a:xfrm>
            <a:custGeom>
              <a:avLst/>
              <a:gdLst/>
              <a:ahLst/>
              <a:cxnLst/>
              <a:rect l="l" t="t" r="r" b="b"/>
              <a:pathLst>
                <a:path w="104775" h="81914" extrusionOk="0">
                  <a:moveTo>
                    <a:pt x="0" y="72390"/>
                  </a:moveTo>
                  <a:cubicBezTo>
                    <a:pt x="1905" y="74295"/>
                    <a:pt x="4763" y="77152"/>
                    <a:pt x="9525" y="78105"/>
                  </a:cubicBezTo>
                  <a:cubicBezTo>
                    <a:pt x="16192" y="80010"/>
                    <a:pt x="24765" y="81915"/>
                    <a:pt x="35242" y="81915"/>
                  </a:cubicBezTo>
                  <a:cubicBezTo>
                    <a:pt x="64770" y="81915"/>
                    <a:pt x="95250" y="72390"/>
                    <a:pt x="102870" y="60960"/>
                  </a:cubicBezTo>
                  <a:cubicBezTo>
                    <a:pt x="104775" y="59055"/>
                    <a:pt x="104775" y="57150"/>
                    <a:pt x="104775" y="55245"/>
                  </a:cubicBezTo>
                  <a:cubicBezTo>
                    <a:pt x="103823" y="50483"/>
                    <a:pt x="95250" y="44767"/>
                    <a:pt x="85725" y="39052"/>
                  </a:cubicBezTo>
                  <a:cubicBezTo>
                    <a:pt x="82867" y="37147"/>
                    <a:pt x="80010" y="35242"/>
                    <a:pt x="77153" y="33338"/>
                  </a:cubicBezTo>
                  <a:cubicBezTo>
                    <a:pt x="69533" y="28575"/>
                    <a:pt x="65723" y="23813"/>
                    <a:pt x="61913" y="19050"/>
                  </a:cubicBezTo>
                  <a:cubicBezTo>
                    <a:pt x="54292" y="11430"/>
                    <a:pt x="48578" y="4763"/>
                    <a:pt x="20003" y="952"/>
                  </a:cubicBezTo>
                  <a:cubicBezTo>
                    <a:pt x="14288" y="952"/>
                    <a:pt x="8573" y="0"/>
                    <a:pt x="1905" y="0"/>
                  </a:cubicBezTo>
                  <a:cubicBezTo>
                    <a:pt x="1905" y="0"/>
                    <a:pt x="1905" y="0"/>
                    <a:pt x="2858" y="952"/>
                  </a:cubicBezTo>
                  <a:cubicBezTo>
                    <a:pt x="21908" y="21908"/>
                    <a:pt x="16192" y="49530"/>
                    <a:pt x="5715" y="65722"/>
                  </a:cubicBezTo>
                  <a:cubicBezTo>
                    <a:pt x="3810" y="67627"/>
                    <a:pt x="1905" y="70485"/>
                    <a:pt x="0" y="7239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6255067" y="3388042"/>
              <a:ext cx="150495" cy="61912"/>
            </a:xfrm>
            <a:custGeom>
              <a:avLst/>
              <a:gdLst/>
              <a:ahLst/>
              <a:cxnLst/>
              <a:rect l="l" t="t" r="r" b="b"/>
              <a:pathLst>
                <a:path w="150495" h="61912" extrusionOk="0">
                  <a:moveTo>
                    <a:pt x="58103" y="61913"/>
                  </a:moveTo>
                  <a:lnTo>
                    <a:pt x="58103" y="61913"/>
                  </a:lnTo>
                  <a:cubicBezTo>
                    <a:pt x="97155" y="61913"/>
                    <a:pt x="135255" y="49530"/>
                    <a:pt x="150495" y="40005"/>
                  </a:cubicBezTo>
                  <a:lnTo>
                    <a:pt x="148590" y="40005"/>
                  </a:lnTo>
                  <a:cubicBezTo>
                    <a:pt x="100965" y="40005"/>
                    <a:pt x="77153" y="20003"/>
                    <a:pt x="62865" y="7620"/>
                  </a:cubicBezTo>
                  <a:cubicBezTo>
                    <a:pt x="60960" y="5715"/>
                    <a:pt x="58103" y="3810"/>
                    <a:pt x="56198" y="1905"/>
                  </a:cubicBezTo>
                  <a:cubicBezTo>
                    <a:pt x="55245" y="953"/>
                    <a:pt x="54292" y="953"/>
                    <a:pt x="52388" y="0"/>
                  </a:cubicBezTo>
                  <a:lnTo>
                    <a:pt x="52388" y="0"/>
                  </a:lnTo>
                  <a:cubicBezTo>
                    <a:pt x="35242" y="1905"/>
                    <a:pt x="17145" y="2858"/>
                    <a:pt x="0" y="2858"/>
                  </a:cubicBezTo>
                  <a:cubicBezTo>
                    <a:pt x="1905" y="4763"/>
                    <a:pt x="3810" y="6667"/>
                    <a:pt x="5715" y="8573"/>
                  </a:cubicBezTo>
                  <a:cubicBezTo>
                    <a:pt x="9525" y="12383"/>
                    <a:pt x="12383" y="16192"/>
                    <a:pt x="19050" y="20003"/>
                  </a:cubicBezTo>
                  <a:cubicBezTo>
                    <a:pt x="21908" y="21908"/>
                    <a:pt x="24765" y="23813"/>
                    <a:pt x="27623" y="25717"/>
                  </a:cubicBezTo>
                  <a:cubicBezTo>
                    <a:pt x="40005" y="33338"/>
                    <a:pt x="50483" y="40005"/>
                    <a:pt x="52388" y="51435"/>
                  </a:cubicBezTo>
                  <a:cubicBezTo>
                    <a:pt x="52388" y="53340"/>
                    <a:pt x="53340" y="56198"/>
                    <a:pt x="52388" y="58103"/>
                  </a:cubicBezTo>
                  <a:cubicBezTo>
                    <a:pt x="53340" y="60960"/>
                    <a:pt x="54292" y="61913"/>
                    <a:pt x="58103" y="6191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5622575" y="3664505"/>
              <a:ext cx="433339" cy="150232"/>
            </a:xfrm>
            <a:custGeom>
              <a:avLst/>
              <a:gdLst/>
              <a:ahLst/>
              <a:cxnLst/>
              <a:rect l="l" t="t" r="r" b="b"/>
              <a:pathLst>
                <a:path w="433339" h="150232" extrusionOk="0">
                  <a:moveTo>
                    <a:pt x="281020" y="82629"/>
                  </a:moveTo>
                  <a:cubicBezTo>
                    <a:pt x="285782" y="84534"/>
                    <a:pt x="349600" y="103584"/>
                    <a:pt x="361982" y="104537"/>
                  </a:cubicBezTo>
                  <a:cubicBezTo>
                    <a:pt x="382937" y="107394"/>
                    <a:pt x="404845" y="106442"/>
                    <a:pt x="421037" y="92154"/>
                  </a:cubicBezTo>
                  <a:cubicBezTo>
                    <a:pt x="421990" y="91202"/>
                    <a:pt x="422942" y="90249"/>
                    <a:pt x="424847" y="89297"/>
                  </a:cubicBezTo>
                  <a:cubicBezTo>
                    <a:pt x="427705" y="85487"/>
                    <a:pt x="430562" y="82629"/>
                    <a:pt x="431515" y="78819"/>
                  </a:cubicBezTo>
                  <a:cubicBezTo>
                    <a:pt x="440087" y="56912"/>
                    <a:pt x="419132" y="30242"/>
                    <a:pt x="354362" y="15002"/>
                  </a:cubicBezTo>
                  <a:cubicBezTo>
                    <a:pt x="274352" y="-4048"/>
                    <a:pt x="153385" y="-6906"/>
                    <a:pt x="67660" y="17859"/>
                  </a:cubicBezTo>
                  <a:cubicBezTo>
                    <a:pt x="19082" y="32147"/>
                    <a:pt x="-920" y="52149"/>
                    <a:pt x="32" y="72152"/>
                  </a:cubicBezTo>
                  <a:cubicBezTo>
                    <a:pt x="32" y="77867"/>
                    <a:pt x="1937" y="82629"/>
                    <a:pt x="4795" y="88344"/>
                  </a:cubicBezTo>
                  <a:lnTo>
                    <a:pt x="4795" y="88344"/>
                  </a:lnTo>
                  <a:cubicBezTo>
                    <a:pt x="10510" y="97869"/>
                    <a:pt x="20035" y="107394"/>
                    <a:pt x="33370" y="115014"/>
                  </a:cubicBezTo>
                  <a:cubicBezTo>
                    <a:pt x="40037" y="118824"/>
                    <a:pt x="46705" y="122634"/>
                    <a:pt x="55277" y="125492"/>
                  </a:cubicBezTo>
                  <a:lnTo>
                    <a:pt x="55277" y="125492"/>
                  </a:lnTo>
                  <a:cubicBezTo>
                    <a:pt x="69565" y="131207"/>
                    <a:pt x="84805" y="135969"/>
                    <a:pt x="102902" y="138827"/>
                  </a:cubicBezTo>
                  <a:cubicBezTo>
                    <a:pt x="150527" y="148352"/>
                    <a:pt x="208630" y="152162"/>
                    <a:pt x="258160" y="149304"/>
                  </a:cubicBezTo>
                  <a:cubicBezTo>
                    <a:pt x="330550" y="145494"/>
                    <a:pt x="324835" y="123587"/>
                    <a:pt x="309595" y="114062"/>
                  </a:cubicBezTo>
                  <a:cubicBezTo>
                    <a:pt x="305785" y="112157"/>
                    <a:pt x="287687" y="102632"/>
                    <a:pt x="275305" y="93107"/>
                  </a:cubicBezTo>
                  <a:cubicBezTo>
                    <a:pt x="264827" y="86439"/>
                    <a:pt x="271495" y="78819"/>
                    <a:pt x="281020" y="82629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5892164" y="3782377"/>
              <a:ext cx="786764" cy="50482"/>
            </a:xfrm>
            <a:custGeom>
              <a:avLst/>
              <a:gdLst/>
              <a:ahLst/>
              <a:cxnLst/>
              <a:rect l="l" t="t" r="r" b="b"/>
              <a:pathLst>
                <a:path w="786764" h="50482" extrusionOk="0">
                  <a:moveTo>
                    <a:pt x="64770" y="0"/>
                  </a:moveTo>
                  <a:cubicBezTo>
                    <a:pt x="65723" y="952"/>
                    <a:pt x="65723" y="2857"/>
                    <a:pt x="65723" y="4763"/>
                  </a:cubicBezTo>
                  <a:cubicBezTo>
                    <a:pt x="66675" y="8572"/>
                    <a:pt x="66675" y="13335"/>
                    <a:pt x="65723" y="17145"/>
                  </a:cubicBezTo>
                  <a:cubicBezTo>
                    <a:pt x="60007" y="40957"/>
                    <a:pt x="28575" y="47625"/>
                    <a:pt x="0" y="50482"/>
                  </a:cubicBezTo>
                  <a:lnTo>
                    <a:pt x="725805" y="50482"/>
                  </a:lnTo>
                  <a:cubicBezTo>
                    <a:pt x="746760" y="36195"/>
                    <a:pt x="766763" y="20955"/>
                    <a:pt x="786765" y="4763"/>
                  </a:cubicBezTo>
                  <a:lnTo>
                    <a:pt x="81915" y="4763"/>
                  </a:lnTo>
                  <a:cubicBezTo>
                    <a:pt x="78105" y="2857"/>
                    <a:pt x="72390" y="1905"/>
                    <a:pt x="64770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5514022" y="3787140"/>
              <a:ext cx="279082" cy="45719"/>
            </a:xfrm>
            <a:custGeom>
              <a:avLst/>
              <a:gdLst/>
              <a:ahLst/>
              <a:cxnLst/>
              <a:rect l="l" t="t" r="r" b="b"/>
              <a:pathLst>
                <a:path w="279082" h="45719" extrusionOk="0">
                  <a:moveTo>
                    <a:pt x="206692" y="35242"/>
                  </a:moveTo>
                  <a:cubicBezTo>
                    <a:pt x="187642" y="31432"/>
                    <a:pt x="171450" y="26670"/>
                    <a:pt x="157163" y="20955"/>
                  </a:cubicBezTo>
                  <a:lnTo>
                    <a:pt x="156210" y="20955"/>
                  </a:lnTo>
                  <a:lnTo>
                    <a:pt x="155257" y="20955"/>
                  </a:lnTo>
                  <a:cubicBezTo>
                    <a:pt x="146685" y="17145"/>
                    <a:pt x="139065" y="13335"/>
                    <a:pt x="131445" y="9525"/>
                  </a:cubicBezTo>
                  <a:cubicBezTo>
                    <a:pt x="126682" y="6667"/>
                    <a:pt x="121920" y="3810"/>
                    <a:pt x="118110" y="0"/>
                  </a:cubicBezTo>
                  <a:lnTo>
                    <a:pt x="0" y="0"/>
                  </a:lnTo>
                  <a:cubicBezTo>
                    <a:pt x="20002" y="16192"/>
                    <a:pt x="40005" y="31432"/>
                    <a:pt x="60960" y="45720"/>
                  </a:cubicBezTo>
                  <a:lnTo>
                    <a:pt x="279082" y="45720"/>
                  </a:lnTo>
                  <a:cubicBezTo>
                    <a:pt x="253365" y="42863"/>
                    <a:pt x="228600" y="40005"/>
                    <a:pt x="206692" y="3524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5295900" y="3529965"/>
              <a:ext cx="984884" cy="45719"/>
            </a:xfrm>
            <a:custGeom>
              <a:avLst/>
              <a:gdLst/>
              <a:ahLst/>
              <a:cxnLst/>
              <a:rect l="l" t="t" r="r" b="b"/>
              <a:pathLst>
                <a:path w="984884" h="45719" extrusionOk="0">
                  <a:moveTo>
                    <a:pt x="950595" y="44767"/>
                  </a:moveTo>
                  <a:cubicBezTo>
                    <a:pt x="947738" y="36195"/>
                    <a:pt x="948690" y="26670"/>
                    <a:pt x="953453" y="19050"/>
                  </a:cubicBezTo>
                  <a:cubicBezTo>
                    <a:pt x="956310" y="14288"/>
                    <a:pt x="960120" y="11430"/>
                    <a:pt x="966788" y="7620"/>
                  </a:cubicBezTo>
                  <a:cubicBezTo>
                    <a:pt x="971550" y="4763"/>
                    <a:pt x="978218" y="2857"/>
                    <a:pt x="984885" y="0"/>
                  </a:cubicBezTo>
                  <a:lnTo>
                    <a:pt x="0" y="0"/>
                  </a:lnTo>
                  <a:cubicBezTo>
                    <a:pt x="8573" y="15240"/>
                    <a:pt x="18098" y="30480"/>
                    <a:pt x="28575" y="45720"/>
                  </a:cubicBezTo>
                  <a:lnTo>
                    <a:pt x="951547" y="45720"/>
                  </a:lnTo>
                  <a:cubicBezTo>
                    <a:pt x="950595" y="45720"/>
                    <a:pt x="950595" y="45720"/>
                    <a:pt x="950595" y="4476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6517957" y="3529965"/>
              <a:ext cx="381000" cy="45719"/>
            </a:xfrm>
            <a:custGeom>
              <a:avLst/>
              <a:gdLst/>
              <a:ahLst/>
              <a:cxnLst/>
              <a:rect l="l" t="t" r="r" b="b"/>
              <a:pathLst>
                <a:path w="381000" h="45719" extrusionOk="0">
                  <a:moveTo>
                    <a:pt x="74295" y="15240"/>
                  </a:moveTo>
                  <a:cubicBezTo>
                    <a:pt x="111442" y="24765"/>
                    <a:pt x="139065" y="35242"/>
                    <a:pt x="159067" y="45720"/>
                  </a:cubicBezTo>
                  <a:lnTo>
                    <a:pt x="352425" y="45720"/>
                  </a:lnTo>
                  <a:cubicBezTo>
                    <a:pt x="361950" y="30480"/>
                    <a:pt x="371475" y="15240"/>
                    <a:pt x="381000" y="0"/>
                  </a:cubicBezTo>
                  <a:lnTo>
                    <a:pt x="0" y="0"/>
                  </a:lnTo>
                  <a:cubicBezTo>
                    <a:pt x="25717" y="4763"/>
                    <a:pt x="51435" y="9525"/>
                    <a:pt x="74295" y="1524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6681787" y="3615690"/>
              <a:ext cx="161925" cy="45719"/>
            </a:xfrm>
            <a:custGeom>
              <a:avLst/>
              <a:gdLst/>
              <a:ahLst/>
              <a:cxnLst/>
              <a:rect l="l" t="t" r="r" b="b"/>
              <a:pathLst>
                <a:path w="161925" h="45719" extrusionOk="0">
                  <a:moveTo>
                    <a:pt x="28575" y="7620"/>
                  </a:moveTo>
                  <a:cubicBezTo>
                    <a:pt x="27622" y="17145"/>
                    <a:pt x="21908" y="26670"/>
                    <a:pt x="13335" y="35242"/>
                  </a:cubicBezTo>
                  <a:lnTo>
                    <a:pt x="10478" y="38100"/>
                  </a:lnTo>
                  <a:cubicBezTo>
                    <a:pt x="7620" y="40957"/>
                    <a:pt x="3810" y="43815"/>
                    <a:pt x="0" y="45720"/>
                  </a:cubicBezTo>
                  <a:lnTo>
                    <a:pt x="125730" y="45720"/>
                  </a:lnTo>
                  <a:cubicBezTo>
                    <a:pt x="138113" y="30480"/>
                    <a:pt x="150495" y="16192"/>
                    <a:pt x="161925" y="0"/>
                  </a:cubicBezTo>
                  <a:lnTo>
                    <a:pt x="29528" y="0"/>
                  </a:lnTo>
                  <a:cubicBezTo>
                    <a:pt x="28575" y="2857"/>
                    <a:pt x="28575" y="4763"/>
                    <a:pt x="28575" y="762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5352097" y="3615690"/>
              <a:ext cx="815339" cy="45719"/>
            </a:xfrm>
            <a:custGeom>
              <a:avLst/>
              <a:gdLst/>
              <a:ahLst/>
              <a:cxnLst/>
              <a:rect l="l" t="t" r="r" b="b"/>
              <a:pathLst>
                <a:path w="815339" h="45719" extrusionOk="0">
                  <a:moveTo>
                    <a:pt x="344805" y="45720"/>
                  </a:moveTo>
                  <a:cubicBezTo>
                    <a:pt x="384810" y="35242"/>
                    <a:pt x="432435" y="30480"/>
                    <a:pt x="483870" y="30480"/>
                  </a:cubicBezTo>
                  <a:cubicBezTo>
                    <a:pt x="535305" y="30480"/>
                    <a:pt x="587693" y="36195"/>
                    <a:pt x="628650" y="45720"/>
                  </a:cubicBezTo>
                  <a:lnTo>
                    <a:pt x="805815" y="45720"/>
                  </a:lnTo>
                  <a:cubicBezTo>
                    <a:pt x="802005" y="35242"/>
                    <a:pt x="802957" y="26670"/>
                    <a:pt x="803910" y="20955"/>
                  </a:cubicBezTo>
                  <a:cubicBezTo>
                    <a:pt x="805815" y="12382"/>
                    <a:pt x="809625" y="5715"/>
                    <a:pt x="815340" y="0"/>
                  </a:cubicBezTo>
                  <a:lnTo>
                    <a:pt x="0" y="0"/>
                  </a:lnTo>
                  <a:cubicBezTo>
                    <a:pt x="11430" y="15240"/>
                    <a:pt x="23813" y="30480"/>
                    <a:pt x="36195" y="45720"/>
                  </a:cubicBezTo>
                  <a:lnTo>
                    <a:pt x="344805" y="4572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5422582" y="3701415"/>
              <a:ext cx="196214" cy="45719"/>
            </a:xfrm>
            <a:custGeom>
              <a:avLst/>
              <a:gdLst/>
              <a:ahLst/>
              <a:cxnLst/>
              <a:rect l="l" t="t" r="r" b="b"/>
              <a:pathLst>
                <a:path w="196214" h="45719" extrusionOk="0">
                  <a:moveTo>
                    <a:pt x="181927" y="36195"/>
                  </a:moveTo>
                  <a:cubicBezTo>
                    <a:pt x="181927" y="25717"/>
                    <a:pt x="184785" y="12382"/>
                    <a:pt x="196215" y="0"/>
                  </a:cubicBezTo>
                  <a:lnTo>
                    <a:pt x="0" y="0"/>
                  </a:lnTo>
                  <a:cubicBezTo>
                    <a:pt x="14288" y="15240"/>
                    <a:pt x="30480" y="30480"/>
                    <a:pt x="45720" y="45720"/>
                  </a:cubicBezTo>
                  <a:lnTo>
                    <a:pt x="182880" y="45720"/>
                  </a:lnTo>
                  <a:cubicBezTo>
                    <a:pt x="181927" y="41910"/>
                    <a:pt x="181927" y="39052"/>
                    <a:pt x="181927" y="3619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2"/>
            <p:cNvSpPr/>
            <p:nvPr/>
          </p:nvSpPr>
          <p:spPr>
            <a:xfrm>
              <a:off x="6060757" y="3701415"/>
              <a:ext cx="711517" cy="45719"/>
            </a:xfrm>
            <a:custGeom>
              <a:avLst/>
              <a:gdLst/>
              <a:ahLst/>
              <a:cxnLst/>
              <a:rect l="l" t="t" r="r" b="b"/>
              <a:pathLst>
                <a:path w="711517" h="45719" extrusionOk="0">
                  <a:moveTo>
                    <a:pt x="472440" y="14288"/>
                  </a:moveTo>
                  <a:lnTo>
                    <a:pt x="465772" y="15240"/>
                  </a:lnTo>
                  <a:cubicBezTo>
                    <a:pt x="410527" y="26670"/>
                    <a:pt x="353377" y="32385"/>
                    <a:pt x="300038" y="32385"/>
                  </a:cubicBezTo>
                  <a:cubicBezTo>
                    <a:pt x="246697" y="32385"/>
                    <a:pt x="179070" y="26670"/>
                    <a:pt x="135255" y="0"/>
                  </a:cubicBezTo>
                  <a:lnTo>
                    <a:pt x="0" y="0"/>
                  </a:lnTo>
                  <a:cubicBezTo>
                    <a:pt x="2858" y="3810"/>
                    <a:pt x="6667" y="7620"/>
                    <a:pt x="8572" y="11430"/>
                  </a:cubicBezTo>
                  <a:cubicBezTo>
                    <a:pt x="14288" y="21907"/>
                    <a:pt x="15240" y="34290"/>
                    <a:pt x="12383" y="45720"/>
                  </a:cubicBezTo>
                  <a:lnTo>
                    <a:pt x="665797" y="45720"/>
                  </a:lnTo>
                  <a:cubicBezTo>
                    <a:pt x="681990" y="31432"/>
                    <a:pt x="697230" y="16192"/>
                    <a:pt x="711518" y="0"/>
                  </a:cubicBezTo>
                  <a:lnTo>
                    <a:pt x="529590" y="0"/>
                  </a:lnTo>
                  <a:cubicBezTo>
                    <a:pt x="510540" y="4763"/>
                    <a:pt x="492442" y="9525"/>
                    <a:pt x="472440" y="1428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" name="Google Shape;958;p2"/>
            <p:cNvSpPr/>
            <p:nvPr/>
          </p:nvSpPr>
          <p:spPr>
            <a:xfrm>
              <a:off x="6172094" y="3539490"/>
              <a:ext cx="520239" cy="177164"/>
            </a:xfrm>
            <a:custGeom>
              <a:avLst/>
              <a:gdLst/>
              <a:ahLst/>
              <a:cxnLst/>
              <a:rect l="l" t="t" r="r" b="b"/>
              <a:pathLst>
                <a:path w="520239" h="177164" extrusionOk="0">
                  <a:moveTo>
                    <a:pt x="167746" y="80010"/>
                  </a:moveTo>
                  <a:cubicBezTo>
                    <a:pt x="158221" y="80010"/>
                    <a:pt x="146791" y="78105"/>
                    <a:pt x="134408" y="76200"/>
                  </a:cubicBezTo>
                  <a:cubicBezTo>
                    <a:pt x="121073" y="74295"/>
                    <a:pt x="105833" y="71438"/>
                    <a:pt x="90593" y="71438"/>
                  </a:cubicBezTo>
                  <a:cubicBezTo>
                    <a:pt x="86783" y="71438"/>
                    <a:pt x="82973" y="71438"/>
                    <a:pt x="79163" y="71438"/>
                  </a:cubicBezTo>
                  <a:cubicBezTo>
                    <a:pt x="60113" y="71438"/>
                    <a:pt x="42968" y="73342"/>
                    <a:pt x="29633" y="77152"/>
                  </a:cubicBezTo>
                  <a:cubicBezTo>
                    <a:pt x="10583" y="81915"/>
                    <a:pt x="-17992" y="106680"/>
                    <a:pt x="15346" y="134302"/>
                  </a:cubicBezTo>
                  <a:cubicBezTo>
                    <a:pt x="42968" y="161925"/>
                    <a:pt x="103928" y="177165"/>
                    <a:pt x="188701" y="177165"/>
                  </a:cubicBezTo>
                  <a:cubicBezTo>
                    <a:pt x="241088" y="177165"/>
                    <a:pt x="297286" y="171450"/>
                    <a:pt x="351578" y="160020"/>
                  </a:cubicBezTo>
                  <a:lnTo>
                    <a:pt x="357293" y="159067"/>
                  </a:lnTo>
                  <a:cubicBezTo>
                    <a:pt x="426826" y="144780"/>
                    <a:pt x="483023" y="122872"/>
                    <a:pt x="506836" y="101917"/>
                  </a:cubicBezTo>
                  <a:lnTo>
                    <a:pt x="509693" y="99060"/>
                  </a:lnTo>
                  <a:cubicBezTo>
                    <a:pt x="515408" y="93345"/>
                    <a:pt x="519218" y="87630"/>
                    <a:pt x="520171" y="81915"/>
                  </a:cubicBezTo>
                  <a:cubicBezTo>
                    <a:pt x="521123" y="72390"/>
                    <a:pt x="513503" y="48577"/>
                    <a:pt x="415396" y="23813"/>
                  </a:cubicBezTo>
                  <a:cubicBezTo>
                    <a:pt x="357293" y="9525"/>
                    <a:pt x="279188" y="0"/>
                    <a:pt x="211561" y="0"/>
                  </a:cubicBezTo>
                  <a:lnTo>
                    <a:pt x="207751" y="0"/>
                  </a:lnTo>
                  <a:cubicBezTo>
                    <a:pt x="146791" y="0"/>
                    <a:pt x="113453" y="6667"/>
                    <a:pt x="99166" y="15240"/>
                  </a:cubicBezTo>
                  <a:cubicBezTo>
                    <a:pt x="96308" y="17145"/>
                    <a:pt x="93451" y="19050"/>
                    <a:pt x="92498" y="20955"/>
                  </a:cubicBezTo>
                  <a:cubicBezTo>
                    <a:pt x="91546" y="22860"/>
                    <a:pt x="90593" y="26670"/>
                    <a:pt x="91546" y="30480"/>
                  </a:cubicBezTo>
                  <a:cubicBezTo>
                    <a:pt x="101071" y="53340"/>
                    <a:pt x="140123" y="59055"/>
                    <a:pt x="175366" y="59055"/>
                  </a:cubicBezTo>
                  <a:cubicBezTo>
                    <a:pt x="195368" y="60007"/>
                    <a:pt x="194416" y="68580"/>
                    <a:pt x="190606" y="72390"/>
                  </a:cubicBezTo>
                  <a:cubicBezTo>
                    <a:pt x="183938" y="79057"/>
                    <a:pt x="174413" y="80010"/>
                    <a:pt x="167746" y="8001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" name="Google Shape;959;p2"/>
            <p:cNvSpPr/>
            <p:nvPr/>
          </p:nvSpPr>
          <p:spPr>
            <a:xfrm>
              <a:off x="6639877" y="3308984"/>
              <a:ext cx="231457" cy="38100"/>
            </a:xfrm>
            <a:custGeom>
              <a:avLst/>
              <a:gdLst/>
              <a:ahLst/>
              <a:cxnLst/>
              <a:rect l="l" t="t" r="r" b="b"/>
              <a:pathLst>
                <a:path w="231457" h="38100" extrusionOk="0">
                  <a:moveTo>
                    <a:pt x="231457" y="20003"/>
                  </a:moveTo>
                  <a:lnTo>
                    <a:pt x="1905" y="0"/>
                  </a:lnTo>
                  <a:cubicBezTo>
                    <a:pt x="952" y="5715"/>
                    <a:pt x="952" y="12383"/>
                    <a:pt x="0" y="18098"/>
                  </a:cubicBezTo>
                  <a:lnTo>
                    <a:pt x="229552" y="38100"/>
                  </a:lnTo>
                  <a:cubicBezTo>
                    <a:pt x="229552" y="32385"/>
                    <a:pt x="230505" y="25718"/>
                    <a:pt x="231457" y="2000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" name="Google Shape;960;p2"/>
            <p:cNvSpPr/>
            <p:nvPr/>
          </p:nvSpPr>
          <p:spPr>
            <a:xfrm>
              <a:off x="6636067" y="3126104"/>
              <a:ext cx="230504" cy="58102"/>
            </a:xfrm>
            <a:custGeom>
              <a:avLst/>
              <a:gdLst/>
              <a:ahLst/>
              <a:cxnLst/>
              <a:rect l="l" t="t" r="r" b="b"/>
              <a:pathLst>
                <a:path w="230504" h="58102" extrusionOk="0">
                  <a:moveTo>
                    <a:pt x="227648" y="0"/>
                  </a:moveTo>
                  <a:lnTo>
                    <a:pt x="0" y="40005"/>
                  </a:lnTo>
                  <a:cubicBezTo>
                    <a:pt x="953" y="45720"/>
                    <a:pt x="1905" y="52388"/>
                    <a:pt x="2858" y="58103"/>
                  </a:cubicBezTo>
                  <a:lnTo>
                    <a:pt x="230505" y="17145"/>
                  </a:lnTo>
                  <a:cubicBezTo>
                    <a:pt x="229553" y="12383"/>
                    <a:pt x="228600" y="6667"/>
                    <a:pt x="227648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" name="Google Shape;961;p2"/>
            <p:cNvSpPr/>
            <p:nvPr/>
          </p:nvSpPr>
          <p:spPr>
            <a:xfrm>
              <a:off x="6594157" y="2932747"/>
              <a:ext cx="217170" cy="114299"/>
            </a:xfrm>
            <a:custGeom>
              <a:avLst/>
              <a:gdLst/>
              <a:ahLst/>
              <a:cxnLst/>
              <a:rect l="l" t="t" r="r" b="b"/>
              <a:pathLst>
                <a:path w="217170" h="114299" extrusionOk="0">
                  <a:moveTo>
                    <a:pt x="0" y="98107"/>
                  </a:moveTo>
                  <a:cubicBezTo>
                    <a:pt x="2858" y="103823"/>
                    <a:pt x="4763" y="109537"/>
                    <a:pt x="7620" y="114300"/>
                  </a:cubicBezTo>
                  <a:lnTo>
                    <a:pt x="217170" y="16192"/>
                  </a:lnTo>
                  <a:cubicBezTo>
                    <a:pt x="214313" y="10477"/>
                    <a:pt x="212408" y="4763"/>
                    <a:pt x="209550" y="0"/>
                  </a:cubicBezTo>
                  <a:lnTo>
                    <a:pt x="0" y="9810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6518909" y="2761297"/>
              <a:ext cx="188595" cy="163829"/>
            </a:xfrm>
            <a:custGeom>
              <a:avLst/>
              <a:gdLst/>
              <a:ahLst/>
              <a:cxnLst/>
              <a:rect l="l" t="t" r="r" b="b"/>
              <a:pathLst>
                <a:path w="188595" h="163829" extrusionOk="0">
                  <a:moveTo>
                    <a:pt x="188595" y="14288"/>
                  </a:moveTo>
                  <a:cubicBezTo>
                    <a:pt x="184785" y="9525"/>
                    <a:pt x="180975" y="4763"/>
                    <a:pt x="177165" y="0"/>
                  </a:cubicBezTo>
                  <a:lnTo>
                    <a:pt x="0" y="149542"/>
                  </a:lnTo>
                  <a:cubicBezTo>
                    <a:pt x="3810" y="154305"/>
                    <a:pt x="7620" y="159067"/>
                    <a:pt x="11430" y="163830"/>
                  </a:cubicBezTo>
                  <a:lnTo>
                    <a:pt x="188595" y="1428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6419850" y="2628900"/>
              <a:ext cx="149542" cy="200025"/>
            </a:xfrm>
            <a:custGeom>
              <a:avLst/>
              <a:gdLst/>
              <a:ahLst/>
              <a:cxnLst/>
              <a:rect l="l" t="t" r="r" b="b"/>
              <a:pathLst>
                <a:path w="149542" h="200025" extrusionOk="0">
                  <a:moveTo>
                    <a:pt x="149542" y="10477"/>
                  </a:moveTo>
                  <a:cubicBezTo>
                    <a:pt x="144780" y="6667"/>
                    <a:pt x="140017" y="2858"/>
                    <a:pt x="135255" y="0"/>
                  </a:cubicBezTo>
                  <a:lnTo>
                    <a:pt x="0" y="188595"/>
                  </a:lnTo>
                  <a:cubicBezTo>
                    <a:pt x="4763" y="192405"/>
                    <a:pt x="9525" y="196215"/>
                    <a:pt x="14288" y="200025"/>
                  </a:cubicBezTo>
                  <a:lnTo>
                    <a:pt x="149542" y="1047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6299834" y="2535554"/>
              <a:ext cx="100965" cy="222885"/>
            </a:xfrm>
            <a:custGeom>
              <a:avLst/>
              <a:gdLst/>
              <a:ahLst/>
              <a:cxnLst/>
              <a:rect l="l" t="t" r="r" b="b"/>
              <a:pathLst>
                <a:path w="100965" h="222885" extrusionOk="0">
                  <a:moveTo>
                    <a:pt x="17145" y="222885"/>
                  </a:moveTo>
                  <a:lnTo>
                    <a:pt x="100965" y="6668"/>
                  </a:lnTo>
                  <a:cubicBezTo>
                    <a:pt x="95250" y="4763"/>
                    <a:pt x="89535" y="1905"/>
                    <a:pt x="83820" y="0"/>
                  </a:cubicBezTo>
                  <a:lnTo>
                    <a:pt x="0" y="216218"/>
                  </a:lnTo>
                  <a:cubicBezTo>
                    <a:pt x="6668" y="218123"/>
                    <a:pt x="12383" y="220980"/>
                    <a:pt x="17145" y="22288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5330189" y="3309937"/>
              <a:ext cx="228600" cy="37147"/>
            </a:xfrm>
            <a:custGeom>
              <a:avLst/>
              <a:gdLst/>
              <a:ahLst/>
              <a:cxnLst/>
              <a:rect l="l" t="t" r="r" b="b"/>
              <a:pathLst>
                <a:path w="228600" h="37147" extrusionOk="0">
                  <a:moveTo>
                    <a:pt x="1905" y="37147"/>
                  </a:moveTo>
                  <a:lnTo>
                    <a:pt x="228600" y="18097"/>
                  </a:lnTo>
                  <a:cubicBezTo>
                    <a:pt x="227648" y="12383"/>
                    <a:pt x="226695" y="5715"/>
                    <a:pt x="226695" y="0"/>
                  </a:cubicBezTo>
                  <a:lnTo>
                    <a:pt x="0" y="19050"/>
                  </a:lnTo>
                  <a:cubicBezTo>
                    <a:pt x="0" y="24765"/>
                    <a:pt x="952" y="30480"/>
                    <a:pt x="1905" y="3714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5334000" y="3127057"/>
              <a:ext cx="227647" cy="58102"/>
            </a:xfrm>
            <a:custGeom>
              <a:avLst/>
              <a:gdLst/>
              <a:ahLst/>
              <a:cxnLst/>
              <a:rect l="l" t="t" r="r" b="b"/>
              <a:pathLst>
                <a:path w="227647" h="58102" extrusionOk="0">
                  <a:moveTo>
                    <a:pt x="227648" y="40005"/>
                  </a:moveTo>
                  <a:lnTo>
                    <a:pt x="2858" y="0"/>
                  </a:lnTo>
                  <a:cubicBezTo>
                    <a:pt x="1905" y="5715"/>
                    <a:pt x="952" y="12383"/>
                    <a:pt x="0" y="18097"/>
                  </a:cubicBezTo>
                  <a:lnTo>
                    <a:pt x="224790" y="58102"/>
                  </a:lnTo>
                  <a:cubicBezTo>
                    <a:pt x="225742" y="51435"/>
                    <a:pt x="226695" y="45720"/>
                    <a:pt x="227648" y="4000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5389245" y="2933700"/>
              <a:ext cx="215264" cy="113347"/>
            </a:xfrm>
            <a:custGeom>
              <a:avLst/>
              <a:gdLst/>
              <a:ahLst/>
              <a:cxnLst/>
              <a:rect l="l" t="t" r="r" b="b"/>
              <a:pathLst>
                <a:path w="215264" h="113347" extrusionOk="0">
                  <a:moveTo>
                    <a:pt x="0" y="16192"/>
                  </a:moveTo>
                  <a:lnTo>
                    <a:pt x="207645" y="113347"/>
                  </a:lnTo>
                  <a:cubicBezTo>
                    <a:pt x="209550" y="107633"/>
                    <a:pt x="212407" y="101917"/>
                    <a:pt x="215265" y="97155"/>
                  </a:cubicBezTo>
                  <a:lnTo>
                    <a:pt x="7620" y="0"/>
                  </a:lnTo>
                  <a:cubicBezTo>
                    <a:pt x="4763" y="4763"/>
                    <a:pt x="1905" y="10477"/>
                    <a:pt x="0" y="1619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5492114" y="2762250"/>
              <a:ext cx="187642" cy="161925"/>
            </a:xfrm>
            <a:custGeom>
              <a:avLst/>
              <a:gdLst/>
              <a:ahLst/>
              <a:cxnLst/>
              <a:rect l="l" t="t" r="r" b="b"/>
              <a:pathLst>
                <a:path w="187642" h="161925" extrusionOk="0">
                  <a:moveTo>
                    <a:pt x="187643" y="147638"/>
                  </a:moveTo>
                  <a:lnTo>
                    <a:pt x="11430" y="0"/>
                  </a:lnTo>
                  <a:cubicBezTo>
                    <a:pt x="7620" y="4763"/>
                    <a:pt x="3810" y="9525"/>
                    <a:pt x="0" y="14288"/>
                  </a:cubicBezTo>
                  <a:lnTo>
                    <a:pt x="175260" y="161925"/>
                  </a:lnTo>
                  <a:cubicBezTo>
                    <a:pt x="180023" y="157163"/>
                    <a:pt x="183833" y="152400"/>
                    <a:pt x="187643" y="14763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5621654" y="2635567"/>
              <a:ext cx="151447" cy="197167"/>
            </a:xfrm>
            <a:custGeom>
              <a:avLst/>
              <a:gdLst/>
              <a:ahLst/>
              <a:cxnLst/>
              <a:rect l="l" t="t" r="r" b="b"/>
              <a:pathLst>
                <a:path w="151447" h="197167" extrusionOk="0">
                  <a:moveTo>
                    <a:pt x="137160" y="197168"/>
                  </a:moveTo>
                  <a:cubicBezTo>
                    <a:pt x="141923" y="193358"/>
                    <a:pt x="146685" y="189548"/>
                    <a:pt x="151448" y="185738"/>
                  </a:cubicBezTo>
                  <a:lnTo>
                    <a:pt x="14288" y="0"/>
                  </a:lnTo>
                  <a:cubicBezTo>
                    <a:pt x="9525" y="3810"/>
                    <a:pt x="4763" y="7620"/>
                    <a:pt x="0" y="11430"/>
                  </a:cubicBezTo>
                  <a:lnTo>
                    <a:pt x="137160" y="19716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5765482" y="2550795"/>
              <a:ext cx="109537" cy="219075"/>
            </a:xfrm>
            <a:custGeom>
              <a:avLst/>
              <a:gdLst/>
              <a:ahLst/>
              <a:cxnLst/>
              <a:rect l="l" t="t" r="r" b="b"/>
              <a:pathLst>
                <a:path w="109537" h="219075" extrusionOk="0">
                  <a:moveTo>
                    <a:pt x="109538" y="210502"/>
                  </a:moveTo>
                  <a:lnTo>
                    <a:pt x="16192" y="0"/>
                  </a:lnTo>
                  <a:cubicBezTo>
                    <a:pt x="10477" y="2857"/>
                    <a:pt x="4763" y="4763"/>
                    <a:pt x="0" y="7620"/>
                  </a:cubicBezTo>
                  <a:lnTo>
                    <a:pt x="93345" y="219075"/>
                  </a:lnTo>
                  <a:cubicBezTo>
                    <a:pt x="98107" y="215265"/>
                    <a:pt x="103822" y="212407"/>
                    <a:pt x="109538" y="21050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6642734" y="3220402"/>
              <a:ext cx="401955" cy="36194"/>
            </a:xfrm>
            <a:custGeom>
              <a:avLst/>
              <a:gdLst/>
              <a:ahLst/>
              <a:cxnLst/>
              <a:rect l="l" t="t" r="r" b="b"/>
              <a:pathLst>
                <a:path w="401955" h="36194" extrusionOk="0">
                  <a:moveTo>
                    <a:pt x="953" y="36195"/>
                  </a:moveTo>
                  <a:lnTo>
                    <a:pt x="401955" y="18097"/>
                  </a:lnTo>
                  <a:cubicBezTo>
                    <a:pt x="401955" y="12382"/>
                    <a:pt x="401955" y="5715"/>
                    <a:pt x="401003" y="0"/>
                  </a:cubicBezTo>
                  <a:lnTo>
                    <a:pt x="0" y="18097"/>
                  </a:lnTo>
                  <a:cubicBezTo>
                    <a:pt x="953" y="23813"/>
                    <a:pt x="953" y="29527"/>
                    <a:pt x="953" y="3619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6619875" y="2976562"/>
              <a:ext cx="388620" cy="138112"/>
            </a:xfrm>
            <a:custGeom>
              <a:avLst/>
              <a:gdLst/>
              <a:ahLst/>
              <a:cxnLst/>
              <a:rect l="l" t="t" r="r" b="b"/>
              <a:pathLst>
                <a:path w="388620" h="138112" extrusionOk="0">
                  <a:moveTo>
                    <a:pt x="4763" y="138113"/>
                  </a:moveTo>
                  <a:lnTo>
                    <a:pt x="388620" y="17145"/>
                  </a:lnTo>
                  <a:cubicBezTo>
                    <a:pt x="386715" y="11430"/>
                    <a:pt x="384810" y="5715"/>
                    <a:pt x="383858" y="0"/>
                  </a:cubicBezTo>
                  <a:lnTo>
                    <a:pt x="0" y="120967"/>
                  </a:lnTo>
                  <a:cubicBezTo>
                    <a:pt x="1905" y="126683"/>
                    <a:pt x="3810" y="132397"/>
                    <a:pt x="4763" y="13811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6560820" y="2752725"/>
              <a:ext cx="348614" cy="231457"/>
            </a:xfrm>
            <a:custGeom>
              <a:avLst/>
              <a:gdLst/>
              <a:ahLst/>
              <a:cxnLst/>
              <a:rect l="l" t="t" r="r" b="b"/>
              <a:pathLst>
                <a:path w="348614" h="231457" extrusionOk="0">
                  <a:moveTo>
                    <a:pt x="9525" y="231458"/>
                  </a:moveTo>
                  <a:lnTo>
                    <a:pt x="348615" y="15240"/>
                  </a:lnTo>
                  <a:cubicBezTo>
                    <a:pt x="345758" y="10477"/>
                    <a:pt x="341947" y="4763"/>
                    <a:pt x="339090" y="0"/>
                  </a:cubicBezTo>
                  <a:lnTo>
                    <a:pt x="0" y="216217"/>
                  </a:lnTo>
                  <a:cubicBezTo>
                    <a:pt x="2858" y="220980"/>
                    <a:pt x="5715" y="225742"/>
                    <a:pt x="9525" y="23145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" name="Google Shape;974;p2"/>
            <p:cNvSpPr/>
            <p:nvPr/>
          </p:nvSpPr>
          <p:spPr>
            <a:xfrm>
              <a:off x="6470332" y="2562225"/>
              <a:ext cx="284797" cy="309562"/>
            </a:xfrm>
            <a:custGeom>
              <a:avLst/>
              <a:gdLst/>
              <a:ahLst/>
              <a:cxnLst/>
              <a:rect l="l" t="t" r="r" b="b"/>
              <a:pathLst>
                <a:path w="284797" h="309562" extrusionOk="0">
                  <a:moveTo>
                    <a:pt x="284797" y="12383"/>
                  </a:moveTo>
                  <a:cubicBezTo>
                    <a:pt x="280035" y="8573"/>
                    <a:pt x="276225" y="3810"/>
                    <a:pt x="271463" y="0"/>
                  </a:cubicBezTo>
                  <a:lnTo>
                    <a:pt x="0" y="297180"/>
                  </a:lnTo>
                  <a:cubicBezTo>
                    <a:pt x="4763" y="300990"/>
                    <a:pt x="8572" y="305753"/>
                    <a:pt x="13335" y="309563"/>
                  </a:cubicBezTo>
                  <a:lnTo>
                    <a:pt x="284797" y="1238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" name="Google Shape;975;p2"/>
            <p:cNvSpPr/>
            <p:nvPr/>
          </p:nvSpPr>
          <p:spPr>
            <a:xfrm>
              <a:off x="6357937" y="2423160"/>
              <a:ext cx="205740" cy="364807"/>
            </a:xfrm>
            <a:custGeom>
              <a:avLst/>
              <a:gdLst/>
              <a:ahLst/>
              <a:cxnLst/>
              <a:rect l="l" t="t" r="r" b="b"/>
              <a:pathLst>
                <a:path w="205740" h="364807" extrusionOk="0">
                  <a:moveTo>
                    <a:pt x="205740" y="8573"/>
                  </a:moveTo>
                  <a:cubicBezTo>
                    <a:pt x="200025" y="5715"/>
                    <a:pt x="195263" y="2857"/>
                    <a:pt x="189547" y="0"/>
                  </a:cubicBezTo>
                  <a:lnTo>
                    <a:pt x="0" y="355282"/>
                  </a:lnTo>
                  <a:cubicBezTo>
                    <a:pt x="5715" y="358140"/>
                    <a:pt x="10478" y="360998"/>
                    <a:pt x="16192" y="364807"/>
                  </a:cubicBezTo>
                  <a:lnTo>
                    <a:pt x="205740" y="857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" name="Google Shape;976;p2"/>
            <p:cNvSpPr/>
            <p:nvPr/>
          </p:nvSpPr>
          <p:spPr>
            <a:xfrm>
              <a:off x="5155882" y="3220402"/>
              <a:ext cx="398144" cy="35242"/>
            </a:xfrm>
            <a:custGeom>
              <a:avLst/>
              <a:gdLst/>
              <a:ahLst/>
              <a:cxnLst/>
              <a:rect l="l" t="t" r="r" b="b"/>
              <a:pathLst>
                <a:path w="398144" h="35242" extrusionOk="0">
                  <a:moveTo>
                    <a:pt x="398145" y="17145"/>
                  </a:moveTo>
                  <a:lnTo>
                    <a:pt x="953" y="0"/>
                  </a:lnTo>
                  <a:cubicBezTo>
                    <a:pt x="953" y="5715"/>
                    <a:pt x="953" y="12382"/>
                    <a:pt x="0" y="18097"/>
                  </a:cubicBezTo>
                  <a:lnTo>
                    <a:pt x="398145" y="35242"/>
                  </a:lnTo>
                  <a:cubicBezTo>
                    <a:pt x="398145" y="29527"/>
                    <a:pt x="398145" y="23813"/>
                    <a:pt x="398145" y="1714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" name="Google Shape;977;p2"/>
            <p:cNvSpPr/>
            <p:nvPr/>
          </p:nvSpPr>
          <p:spPr>
            <a:xfrm>
              <a:off x="5193030" y="2977514"/>
              <a:ext cx="384809" cy="137160"/>
            </a:xfrm>
            <a:custGeom>
              <a:avLst/>
              <a:gdLst/>
              <a:ahLst/>
              <a:cxnLst/>
              <a:rect l="l" t="t" r="r" b="b"/>
              <a:pathLst>
                <a:path w="384809" h="137160" extrusionOk="0">
                  <a:moveTo>
                    <a:pt x="384810" y="120015"/>
                  </a:moveTo>
                  <a:lnTo>
                    <a:pt x="4763" y="0"/>
                  </a:lnTo>
                  <a:cubicBezTo>
                    <a:pt x="2857" y="5715"/>
                    <a:pt x="952" y="11430"/>
                    <a:pt x="0" y="17145"/>
                  </a:cubicBezTo>
                  <a:lnTo>
                    <a:pt x="381000" y="137160"/>
                  </a:lnTo>
                  <a:cubicBezTo>
                    <a:pt x="381953" y="131445"/>
                    <a:pt x="382905" y="125730"/>
                    <a:pt x="384810" y="12001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" name="Google Shape;978;p2"/>
            <p:cNvSpPr/>
            <p:nvPr/>
          </p:nvSpPr>
          <p:spPr>
            <a:xfrm>
              <a:off x="5291137" y="2752725"/>
              <a:ext cx="346710" cy="230504"/>
            </a:xfrm>
            <a:custGeom>
              <a:avLst/>
              <a:gdLst/>
              <a:ahLst/>
              <a:cxnLst/>
              <a:rect l="l" t="t" r="r" b="b"/>
              <a:pathLst>
                <a:path w="346710" h="230504" extrusionOk="0">
                  <a:moveTo>
                    <a:pt x="346710" y="215265"/>
                  </a:moveTo>
                  <a:lnTo>
                    <a:pt x="9525" y="0"/>
                  </a:lnTo>
                  <a:cubicBezTo>
                    <a:pt x="6668" y="4763"/>
                    <a:pt x="2857" y="10477"/>
                    <a:pt x="0" y="15240"/>
                  </a:cubicBezTo>
                  <a:lnTo>
                    <a:pt x="337185" y="230505"/>
                  </a:lnTo>
                  <a:cubicBezTo>
                    <a:pt x="340042" y="224790"/>
                    <a:pt x="342900" y="220027"/>
                    <a:pt x="346710" y="21526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" name="Google Shape;979;p2"/>
            <p:cNvSpPr/>
            <p:nvPr/>
          </p:nvSpPr>
          <p:spPr>
            <a:xfrm>
              <a:off x="5434012" y="2573654"/>
              <a:ext cx="288607" cy="302895"/>
            </a:xfrm>
            <a:custGeom>
              <a:avLst/>
              <a:gdLst/>
              <a:ahLst/>
              <a:cxnLst/>
              <a:rect l="l" t="t" r="r" b="b"/>
              <a:pathLst>
                <a:path w="288607" h="302895" extrusionOk="0">
                  <a:moveTo>
                    <a:pt x="288608" y="290513"/>
                  </a:moveTo>
                  <a:lnTo>
                    <a:pt x="13335" y="0"/>
                  </a:lnTo>
                  <a:cubicBezTo>
                    <a:pt x="8573" y="3810"/>
                    <a:pt x="4763" y="8573"/>
                    <a:pt x="0" y="12383"/>
                  </a:cubicBezTo>
                  <a:lnTo>
                    <a:pt x="275273" y="302895"/>
                  </a:lnTo>
                  <a:cubicBezTo>
                    <a:pt x="279083" y="299085"/>
                    <a:pt x="283845" y="294323"/>
                    <a:pt x="288608" y="29051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" name="Google Shape;980;p2"/>
            <p:cNvSpPr/>
            <p:nvPr/>
          </p:nvSpPr>
          <p:spPr>
            <a:xfrm>
              <a:off x="5604510" y="2442210"/>
              <a:ext cx="217169" cy="356235"/>
            </a:xfrm>
            <a:custGeom>
              <a:avLst/>
              <a:gdLst/>
              <a:ahLst/>
              <a:cxnLst/>
              <a:rect l="l" t="t" r="r" b="b"/>
              <a:pathLst>
                <a:path w="217169" h="356235" extrusionOk="0">
                  <a:moveTo>
                    <a:pt x="0" y="9525"/>
                  </a:moveTo>
                  <a:lnTo>
                    <a:pt x="201930" y="356235"/>
                  </a:lnTo>
                  <a:cubicBezTo>
                    <a:pt x="206692" y="353378"/>
                    <a:pt x="212407" y="349567"/>
                    <a:pt x="217170" y="346710"/>
                  </a:cubicBezTo>
                  <a:lnTo>
                    <a:pt x="16192" y="0"/>
                  </a:lnTo>
                  <a:cubicBezTo>
                    <a:pt x="10477" y="2857"/>
                    <a:pt x="5715" y="5715"/>
                    <a:pt x="0" y="952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" name="Google Shape;981;p2"/>
            <p:cNvSpPr/>
            <p:nvPr/>
          </p:nvSpPr>
          <p:spPr>
            <a:xfrm>
              <a:off x="5412104" y="2451735"/>
              <a:ext cx="70485" cy="72007"/>
            </a:xfrm>
            <a:custGeom>
              <a:avLst/>
              <a:gdLst/>
              <a:ahLst/>
              <a:cxnLst/>
              <a:rect l="l" t="t" r="r" b="b"/>
              <a:pathLst>
                <a:path w="70485" h="72007" extrusionOk="0">
                  <a:moveTo>
                    <a:pt x="41910" y="11430"/>
                  </a:moveTo>
                  <a:lnTo>
                    <a:pt x="28575" y="0"/>
                  </a:lnTo>
                  <a:lnTo>
                    <a:pt x="6668" y="24765"/>
                  </a:lnTo>
                  <a:cubicBezTo>
                    <a:pt x="1905" y="29527"/>
                    <a:pt x="0" y="35242"/>
                    <a:pt x="0" y="41910"/>
                  </a:cubicBezTo>
                  <a:cubicBezTo>
                    <a:pt x="0" y="48577"/>
                    <a:pt x="2858" y="54292"/>
                    <a:pt x="7620" y="58102"/>
                  </a:cubicBezTo>
                  <a:cubicBezTo>
                    <a:pt x="13335" y="62865"/>
                    <a:pt x="21908" y="67627"/>
                    <a:pt x="32385" y="69532"/>
                  </a:cubicBezTo>
                  <a:cubicBezTo>
                    <a:pt x="42863" y="72390"/>
                    <a:pt x="55245" y="72390"/>
                    <a:pt x="69533" y="71438"/>
                  </a:cubicBezTo>
                  <a:lnTo>
                    <a:pt x="70485" y="63817"/>
                  </a:lnTo>
                  <a:cubicBezTo>
                    <a:pt x="61913" y="63817"/>
                    <a:pt x="53340" y="62865"/>
                    <a:pt x="46673" y="60960"/>
                  </a:cubicBezTo>
                  <a:cubicBezTo>
                    <a:pt x="40005" y="59055"/>
                    <a:pt x="34290" y="56198"/>
                    <a:pt x="30480" y="52388"/>
                  </a:cubicBezTo>
                  <a:cubicBezTo>
                    <a:pt x="26670" y="49530"/>
                    <a:pt x="24765" y="44767"/>
                    <a:pt x="23813" y="40005"/>
                  </a:cubicBezTo>
                  <a:cubicBezTo>
                    <a:pt x="22860" y="35242"/>
                    <a:pt x="24765" y="31432"/>
                    <a:pt x="27623" y="27623"/>
                  </a:cubicBezTo>
                  <a:lnTo>
                    <a:pt x="41910" y="1143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2"/>
            <p:cNvSpPr/>
            <p:nvPr/>
          </p:nvSpPr>
          <p:spPr>
            <a:xfrm>
              <a:off x="5534025" y="2244089"/>
              <a:ext cx="77033" cy="27622"/>
            </a:xfrm>
            <a:custGeom>
              <a:avLst/>
              <a:gdLst/>
              <a:ahLst/>
              <a:cxnLst/>
              <a:rect l="l" t="t" r="r" b="b"/>
              <a:pathLst>
                <a:path w="77033" h="27622" extrusionOk="0">
                  <a:moveTo>
                    <a:pt x="24765" y="15240"/>
                  </a:moveTo>
                  <a:cubicBezTo>
                    <a:pt x="27623" y="13335"/>
                    <a:pt x="30480" y="12383"/>
                    <a:pt x="34290" y="12383"/>
                  </a:cubicBezTo>
                  <a:cubicBezTo>
                    <a:pt x="37148" y="12383"/>
                    <a:pt x="40005" y="12383"/>
                    <a:pt x="42863" y="13335"/>
                  </a:cubicBezTo>
                  <a:lnTo>
                    <a:pt x="75248" y="27623"/>
                  </a:lnTo>
                  <a:cubicBezTo>
                    <a:pt x="80010" y="24765"/>
                    <a:pt x="75248" y="20003"/>
                    <a:pt x="60960" y="12383"/>
                  </a:cubicBezTo>
                  <a:cubicBezTo>
                    <a:pt x="53340" y="8573"/>
                    <a:pt x="48577" y="6668"/>
                    <a:pt x="45720" y="5715"/>
                  </a:cubicBezTo>
                  <a:cubicBezTo>
                    <a:pt x="39052" y="2858"/>
                    <a:pt x="31433" y="953"/>
                    <a:pt x="23813" y="0"/>
                  </a:cubicBezTo>
                  <a:cubicBezTo>
                    <a:pt x="16192" y="0"/>
                    <a:pt x="10477" y="953"/>
                    <a:pt x="5715" y="3810"/>
                  </a:cubicBezTo>
                  <a:cubicBezTo>
                    <a:pt x="2858" y="5715"/>
                    <a:pt x="952" y="7620"/>
                    <a:pt x="0" y="9525"/>
                  </a:cubicBezTo>
                  <a:lnTo>
                    <a:pt x="17145" y="21908"/>
                  </a:lnTo>
                  <a:cubicBezTo>
                    <a:pt x="19050" y="18098"/>
                    <a:pt x="21908" y="16193"/>
                    <a:pt x="24765" y="1524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" name="Google Shape;983;p2"/>
            <p:cNvSpPr/>
            <p:nvPr/>
          </p:nvSpPr>
          <p:spPr>
            <a:xfrm>
              <a:off x="5629275" y="2180186"/>
              <a:ext cx="80010" cy="46758"/>
            </a:xfrm>
            <a:custGeom>
              <a:avLst/>
              <a:gdLst/>
              <a:ahLst/>
              <a:cxnLst/>
              <a:rect l="l" t="t" r="r" b="b"/>
              <a:pathLst>
                <a:path w="80010" h="46758" extrusionOk="0">
                  <a:moveTo>
                    <a:pt x="20002" y="43901"/>
                  </a:moveTo>
                  <a:cubicBezTo>
                    <a:pt x="22860" y="41996"/>
                    <a:pt x="25717" y="41043"/>
                    <a:pt x="27623" y="40091"/>
                  </a:cubicBezTo>
                  <a:cubicBezTo>
                    <a:pt x="32385" y="38186"/>
                    <a:pt x="38100" y="37233"/>
                    <a:pt x="44767" y="37233"/>
                  </a:cubicBezTo>
                  <a:cubicBezTo>
                    <a:pt x="52388" y="37233"/>
                    <a:pt x="60008" y="39138"/>
                    <a:pt x="68580" y="41996"/>
                  </a:cubicBezTo>
                  <a:lnTo>
                    <a:pt x="80010" y="37233"/>
                  </a:lnTo>
                  <a:lnTo>
                    <a:pt x="50483" y="10563"/>
                  </a:lnTo>
                  <a:cubicBezTo>
                    <a:pt x="45720" y="5801"/>
                    <a:pt x="40958" y="2943"/>
                    <a:pt x="36195" y="1038"/>
                  </a:cubicBezTo>
                  <a:cubicBezTo>
                    <a:pt x="30480" y="-867"/>
                    <a:pt x="25717" y="86"/>
                    <a:pt x="20955" y="1991"/>
                  </a:cubicBezTo>
                  <a:cubicBezTo>
                    <a:pt x="15240" y="4848"/>
                    <a:pt x="11430" y="7706"/>
                    <a:pt x="9525" y="9611"/>
                  </a:cubicBezTo>
                  <a:lnTo>
                    <a:pt x="26670" y="21993"/>
                  </a:lnTo>
                  <a:cubicBezTo>
                    <a:pt x="26670" y="21041"/>
                    <a:pt x="27623" y="19136"/>
                    <a:pt x="28575" y="18183"/>
                  </a:cubicBezTo>
                  <a:cubicBezTo>
                    <a:pt x="30480" y="16278"/>
                    <a:pt x="32385" y="15326"/>
                    <a:pt x="34290" y="14373"/>
                  </a:cubicBezTo>
                  <a:cubicBezTo>
                    <a:pt x="37148" y="13421"/>
                    <a:pt x="40005" y="13421"/>
                    <a:pt x="43815" y="14373"/>
                  </a:cubicBezTo>
                  <a:cubicBezTo>
                    <a:pt x="47625" y="16278"/>
                    <a:pt x="51435" y="18183"/>
                    <a:pt x="55245" y="21993"/>
                  </a:cubicBezTo>
                  <a:lnTo>
                    <a:pt x="73342" y="35328"/>
                  </a:lnTo>
                  <a:lnTo>
                    <a:pt x="71438" y="36281"/>
                  </a:lnTo>
                  <a:cubicBezTo>
                    <a:pt x="54292" y="31518"/>
                    <a:pt x="40958" y="27708"/>
                    <a:pt x="31433" y="25803"/>
                  </a:cubicBezTo>
                  <a:cubicBezTo>
                    <a:pt x="20955" y="23898"/>
                    <a:pt x="13335" y="23898"/>
                    <a:pt x="9525" y="25803"/>
                  </a:cubicBezTo>
                  <a:cubicBezTo>
                    <a:pt x="7620" y="26756"/>
                    <a:pt x="5715" y="27708"/>
                    <a:pt x="3810" y="28661"/>
                  </a:cubicBezTo>
                  <a:cubicBezTo>
                    <a:pt x="1905" y="29613"/>
                    <a:pt x="952" y="30566"/>
                    <a:pt x="0" y="32471"/>
                  </a:cubicBezTo>
                  <a:lnTo>
                    <a:pt x="16192" y="46758"/>
                  </a:lnTo>
                  <a:cubicBezTo>
                    <a:pt x="16192" y="46758"/>
                    <a:pt x="18098" y="45806"/>
                    <a:pt x="20002" y="43901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" name="Google Shape;984;p2"/>
            <p:cNvSpPr/>
            <p:nvPr/>
          </p:nvSpPr>
          <p:spPr>
            <a:xfrm>
              <a:off x="5366385" y="2163127"/>
              <a:ext cx="518291" cy="331470"/>
            </a:xfrm>
            <a:custGeom>
              <a:avLst/>
              <a:gdLst/>
              <a:ahLst/>
              <a:cxnLst/>
              <a:rect l="l" t="t" r="r" b="b"/>
              <a:pathLst>
                <a:path w="518291" h="331470" extrusionOk="0">
                  <a:moveTo>
                    <a:pt x="83820" y="260985"/>
                  </a:moveTo>
                  <a:cubicBezTo>
                    <a:pt x="84773" y="260985"/>
                    <a:pt x="85725" y="260985"/>
                    <a:pt x="86677" y="261938"/>
                  </a:cubicBezTo>
                  <a:cubicBezTo>
                    <a:pt x="87630" y="262890"/>
                    <a:pt x="89535" y="263843"/>
                    <a:pt x="90488" y="264795"/>
                  </a:cubicBezTo>
                  <a:cubicBezTo>
                    <a:pt x="93345" y="267653"/>
                    <a:pt x="94298" y="272415"/>
                    <a:pt x="92392" y="278130"/>
                  </a:cubicBezTo>
                  <a:cubicBezTo>
                    <a:pt x="90488" y="283845"/>
                    <a:pt x="87630" y="289560"/>
                    <a:pt x="81915" y="294323"/>
                  </a:cubicBezTo>
                  <a:cubicBezTo>
                    <a:pt x="93345" y="301943"/>
                    <a:pt x="105727" y="305753"/>
                    <a:pt x="118110" y="307658"/>
                  </a:cubicBezTo>
                  <a:cubicBezTo>
                    <a:pt x="129540" y="308610"/>
                    <a:pt x="139065" y="305753"/>
                    <a:pt x="145732" y="300038"/>
                  </a:cubicBezTo>
                  <a:cubicBezTo>
                    <a:pt x="148590" y="297180"/>
                    <a:pt x="151448" y="293370"/>
                    <a:pt x="152400" y="289560"/>
                  </a:cubicBezTo>
                  <a:cubicBezTo>
                    <a:pt x="154305" y="284798"/>
                    <a:pt x="156210" y="280988"/>
                    <a:pt x="156210" y="275273"/>
                  </a:cubicBezTo>
                  <a:lnTo>
                    <a:pt x="170498" y="289560"/>
                  </a:lnTo>
                  <a:lnTo>
                    <a:pt x="193357" y="284798"/>
                  </a:lnTo>
                  <a:lnTo>
                    <a:pt x="129540" y="218123"/>
                  </a:lnTo>
                  <a:cubicBezTo>
                    <a:pt x="139065" y="209550"/>
                    <a:pt x="148590" y="201930"/>
                    <a:pt x="158115" y="193358"/>
                  </a:cubicBezTo>
                  <a:lnTo>
                    <a:pt x="206692" y="255270"/>
                  </a:lnTo>
                  <a:lnTo>
                    <a:pt x="231457" y="253365"/>
                  </a:lnTo>
                  <a:lnTo>
                    <a:pt x="174307" y="180023"/>
                  </a:lnTo>
                  <a:cubicBezTo>
                    <a:pt x="184785" y="171450"/>
                    <a:pt x="196215" y="163830"/>
                    <a:pt x="206692" y="156210"/>
                  </a:cubicBezTo>
                  <a:lnTo>
                    <a:pt x="221932" y="180023"/>
                  </a:lnTo>
                  <a:lnTo>
                    <a:pt x="213360" y="185738"/>
                  </a:lnTo>
                  <a:cubicBezTo>
                    <a:pt x="212407" y="186690"/>
                    <a:pt x="211455" y="187643"/>
                    <a:pt x="211455" y="189548"/>
                  </a:cubicBezTo>
                  <a:cubicBezTo>
                    <a:pt x="210502" y="190500"/>
                    <a:pt x="211455" y="192405"/>
                    <a:pt x="212407" y="193358"/>
                  </a:cubicBezTo>
                  <a:cubicBezTo>
                    <a:pt x="215265" y="197168"/>
                    <a:pt x="220980" y="200025"/>
                    <a:pt x="231457" y="201930"/>
                  </a:cubicBezTo>
                  <a:cubicBezTo>
                    <a:pt x="241935" y="203835"/>
                    <a:pt x="248602" y="203835"/>
                    <a:pt x="252413" y="200978"/>
                  </a:cubicBezTo>
                  <a:cubicBezTo>
                    <a:pt x="254317" y="200025"/>
                    <a:pt x="255270" y="198120"/>
                    <a:pt x="255270" y="197168"/>
                  </a:cubicBezTo>
                  <a:cubicBezTo>
                    <a:pt x="255270" y="195263"/>
                    <a:pt x="255270" y="193358"/>
                    <a:pt x="254317" y="192405"/>
                  </a:cubicBezTo>
                  <a:lnTo>
                    <a:pt x="223838" y="145733"/>
                  </a:lnTo>
                  <a:cubicBezTo>
                    <a:pt x="231457" y="140970"/>
                    <a:pt x="239077" y="135255"/>
                    <a:pt x="246698" y="130493"/>
                  </a:cubicBezTo>
                  <a:lnTo>
                    <a:pt x="291465" y="199073"/>
                  </a:lnTo>
                  <a:lnTo>
                    <a:pt x="314325" y="197168"/>
                  </a:lnTo>
                  <a:lnTo>
                    <a:pt x="263842" y="119063"/>
                  </a:lnTo>
                  <a:cubicBezTo>
                    <a:pt x="286703" y="104775"/>
                    <a:pt x="310515" y="92393"/>
                    <a:pt x="335280" y="80010"/>
                  </a:cubicBezTo>
                  <a:lnTo>
                    <a:pt x="347663" y="105728"/>
                  </a:lnTo>
                  <a:lnTo>
                    <a:pt x="307657" y="125730"/>
                  </a:lnTo>
                  <a:cubicBezTo>
                    <a:pt x="305753" y="126683"/>
                    <a:pt x="303848" y="128588"/>
                    <a:pt x="302895" y="130493"/>
                  </a:cubicBezTo>
                  <a:cubicBezTo>
                    <a:pt x="301942" y="133350"/>
                    <a:pt x="301942" y="135255"/>
                    <a:pt x="302895" y="137160"/>
                  </a:cubicBezTo>
                  <a:cubicBezTo>
                    <a:pt x="305753" y="141923"/>
                    <a:pt x="310515" y="146685"/>
                    <a:pt x="317182" y="149543"/>
                  </a:cubicBezTo>
                  <a:cubicBezTo>
                    <a:pt x="323850" y="153353"/>
                    <a:pt x="329565" y="154305"/>
                    <a:pt x="333375" y="152400"/>
                  </a:cubicBezTo>
                  <a:cubicBezTo>
                    <a:pt x="334328" y="151448"/>
                    <a:pt x="335280" y="150495"/>
                    <a:pt x="335280" y="149543"/>
                  </a:cubicBezTo>
                  <a:cubicBezTo>
                    <a:pt x="336232" y="148590"/>
                    <a:pt x="336232" y="147638"/>
                    <a:pt x="335280" y="145733"/>
                  </a:cubicBezTo>
                  <a:lnTo>
                    <a:pt x="331470" y="139065"/>
                  </a:lnTo>
                  <a:cubicBezTo>
                    <a:pt x="330517" y="138113"/>
                    <a:pt x="330517" y="136208"/>
                    <a:pt x="331470" y="135255"/>
                  </a:cubicBezTo>
                  <a:cubicBezTo>
                    <a:pt x="331470" y="134303"/>
                    <a:pt x="332423" y="132398"/>
                    <a:pt x="333375" y="132398"/>
                  </a:cubicBezTo>
                  <a:lnTo>
                    <a:pt x="355282" y="120968"/>
                  </a:lnTo>
                  <a:lnTo>
                    <a:pt x="371475" y="153353"/>
                  </a:lnTo>
                  <a:lnTo>
                    <a:pt x="394335" y="154305"/>
                  </a:lnTo>
                  <a:lnTo>
                    <a:pt x="352425" y="71438"/>
                  </a:lnTo>
                  <a:cubicBezTo>
                    <a:pt x="378142" y="60008"/>
                    <a:pt x="403860" y="48578"/>
                    <a:pt x="431482" y="39053"/>
                  </a:cubicBezTo>
                  <a:lnTo>
                    <a:pt x="442913" y="69533"/>
                  </a:lnTo>
                  <a:cubicBezTo>
                    <a:pt x="436245" y="65723"/>
                    <a:pt x="429578" y="62865"/>
                    <a:pt x="422910" y="60960"/>
                  </a:cubicBezTo>
                  <a:cubicBezTo>
                    <a:pt x="417195" y="59055"/>
                    <a:pt x="411480" y="59055"/>
                    <a:pt x="408623" y="60960"/>
                  </a:cubicBezTo>
                  <a:cubicBezTo>
                    <a:pt x="401003" y="63818"/>
                    <a:pt x="395288" y="68580"/>
                    <a:pt x="391478" y="75248"/>
                  </a:cubicBezTo>
                  <a:cubicBezTo>
                    <a:pt x="387667" y="81915"/>
                    <a:pt x="387667" y="88583"/>
                    <a:pt x="389573" y="95250"/>
                  </a:cubicBezTo>
                  <a:cubicBezTo>
                    <a:pt x="392430" y="102870"/>
                    <a:pt x="399098" y="108585"/>
                    <a:pt x="408623" y="113348"/>
                  </a:cubicBezTo>
                  <a:cubicBezTo>
                    <a:pt x="418148" y="118110"/>
                    <a:pt x="427673" y="119063"/>
                    <a:pt x="434340" y="117158"/>
                  </a:cubicBezTo>
                  <a:cubicBezTo>
                    <a:pt x="437198" y="116205"/>
                    <a:pt x="441007" y="113348"/>
                    <a:pt x="443865" y="110490"/>
                  </a:cubicBezTo>
                  <a:cubicBezTo>
                    <a:pt x="446723" y="107633"/>
                    <a:pt x="450532" y="103823"/>
                    <a:pt x="453390" y="98108"/>
                  </a:cubicBezTo>
                  <a:lnTo>
                    <a:pt x="460057" y="116205"/>
                  </a:lnTo>
                  <a:lnTo>
                    <a:pt x="482917" y="120968"/>
                  </a:lnTo>
                  <a:lnTo>
                    <a:pt x="468630" y="80963"/>
                  </a:lnTo>
                  <a:cubicBezTo>
                    <a:pt x="470535" y="75248"/>
                    <a:pt x="473392" y="71438"/>
                    <a:pt x="476250" y="67628"/>
                  </a:cubicBezTo>
                  <a:cubicBezTo>
                    <a:pt x="480060" y="63818"/>
                    <a:pt x="482917" y="60960"/>
                    <a:pt x="486728" y="60008"/>
                  </a:cubicBezTo>
                  <a:cubicBezTo>
                    <a:pt x="488632" y="59055"/>
                    <a:pt x="490538" y="59055"/>
                    <a:pt x="492442" y="60960"/>
                  </a:cubicBezTo>
                  <a:cubicBezTo>
                    <a:pt x="494348" y="61913"/>
                    <a:pt x="496253" y="63818"/>
                    <a:pt x="497205" y="65723"/>
                  </a:cubicBezTo>
                  <a:cubicBezTo>
                    <a:pt x="499110" y="69533"/>
                    <a:pt x="499110" y="75248"/>
                    <a:pt x="499110" y="80963"/>
                  </a:cubicBezTo>
                  <a:cubicBezTo>
                    <a:pt x="498157" y="86678"/>
                    <a:pt x="497205" y="93345"/>
                    <a:pt x="495300" y="99060"/>
                  </a:cubicBezTo>
                  <a:lnTo>
                    <a:pt x="516255" y="104775"/>
                  </a:lnTo>
                  <a:cubicBezTo>
                    <a:pt x="519113" y="91440"/>
                    <a:pt x="519113" y="80010"/>
                    <a:pt x="515303" y="69533"/>
                  </a:cubicBezTo>
                  <a:cubicBezTo>
                    <a:pt x="512445" y="61913"/>
                    <a:pt x="506730" y="55245"/>
                    <a:pt x="498157" y="50483"/>
                  </a:cubicBezTo>
                  <a:cubicBezTo>
                    <a:pt x="489585" y="44768"/>
                    <a:pt x="481965" y="43815"/>
                    <a:pt x="476250" y="45720"/>
                  </a:cubicBezTo>
                  <a:cubicBezTo>
                    <a:pt x="473392" y="46673"/>
                    <a:pt x="470535" y="48578"/>
                    <a:pt x="467678" y="50483"/>
                  </a:cubicBezTo>
                  <a:cubicBezTo>
                    <a:pt x="464820" y="52388"/>
                    <a:pt x="461963" y="56198"/>
                    <a:pt x="459105" y="59055"/>
                  </a:cubicBezTo>
                  <a:lnTo>
                    <a:pt x="450532" y="34290"/>
                  </a:lnTo>
                  <a:cubicBezTo>
                    <a:pt x="470535" y="27623"/>
                    <a:pt x="490538" y="21908"/>
                    <a:pt x="511492" y="16193"/>
                  </a:cubicBezTo>
                  <a:lnTo>
                    <a:pt x="506730" y="12383"/>
                  </a:lnTo>
                  <a:lnTo>
                    <a:pt x="506730" y="12383"/>
                  </a:lnTo>
                  <a:lnTo>
                    <a:pt x="505778" y="11430"/>
                  </a:lnTo>
                  <a:lnTo>
                    <a:pt x="493395" y="0"/>
                  </a:lnTo>
                  <a:cubicBezTo>
                    <a:pt x="295275" y="52388"/>
                    <a:pt x="122873" y="168593"/>
                    <a:pt x="0" y="325755"/>
                  </a:cubicBezTo>
                  <a:lnTo>
                    <a:pt x="20955" y="331470"/>
                  </a:lnTo>
                  <a:cubicBezTo>
                    <a:pt x="40957" y="306705"/>
                    <a:pt x="61913" y="282893"/>
                    <a:pt x="83820" y="260985"/>
                  </a:cubicBezTo>
                  <a:close/>
                  <a:moveTo>
                    <a:pt x="436245" y="93345"/>
                  </a:moveTo>
                  <a:cubicBezTo>
                    <a:pt x="432435" y="97155"/>
                    <a:pt x="427673" y="100013"/>
                    <a:pt x="423863" y="101918"/>
                  </a:cubicBezTo>
                  <a:cubicBezTo>
                    <a:pt x="421005" y="102870"/>
                    <a:pt x="418148" y="102870"/>
                    <a:pt x="416242" y="101918"/>
                  </a:cubicBezTo>
                  <a:cubicBezTo>
                    <a:pt x="413385" y="100965"/>
                    <a:pt x="412432" y="99060"/>
                    <a:pt x="411480" y="97155"/>
                  </a:cubicBezTo>
                  <a:cubicBezTo>
                    <a:pt x="409575" y="92393"/>
                    <a:pt x="410528" y="88583"/>
                    <a:pt x="412432" y="84773"/>
                  </a:cubicBezTo>
                  <a:cubicBezTo>
                    <a:pt x="414338" y="80010"/>
                    <a:pt x="417195" y="77153"/>
                    <a:pt x="421957" y="76200"/>
                  </a:cubicBezTo>
                  <a:cubicBezTo>
                    <a:pt x="425767" y="75248"/>
                    <a:pt x="429578" y="74295"/>
                    <a:pt x="434340" y="75248"/>
                  </a:cubicBezTo>
                  <a:cubicBezTo>
                    <a:pt x="439103" y="75248"/>
                    <a:pt x="443865" y="77153"/>
                    <a:pt x="447675" y="79058"/>
                  </a:cubicBezTo>
                  <a:cubicBezTo>
                    <a:pt x="443865" y="83820"/>
                    <a:pt x="440055" y="89535"/>
                    <a:pt x="436245" y="93345"/>
                  </a:cubicBezTo>
                  <a:close/>
                  <a:moveTo>
                    <a:pt x="115252" y="231458"/>
                  </a:moveTo>
                  <a:lnTo>
                    <a:pt x="140970" y="258127"/>
                  </a:lnTo>
                  <a:cubicBezTo>
                    <a:pt x="140017" y="265748"/>
                    <a:pt x="138113" y="272415"/>
                    <a:pt x="136207" y="278130"/>
                  </a:cubicBezTo>
                  <a:cubicBezTo>
                    <a:pt x="134302" y="283845"/>
                    <a:pt x="131445" y="287655"/>
                    <a:pt x="128588" y="291465"/>
                  </a:cubicBezTo>
                  <a:cubicBezTo>
                    <a:pt x="125730" y="294323"/>
                    <a:pt x="121920" y="296228"/>
                    <a:pt x="118110" y="297180"/>
                  </a:cubicBezTo>
                  <a:cubicBezTo>
                    <a:pt x="114300" y="298133"/>
                    <a:pt x="110490" y="298133"/>
                    <a:pt x="106680" y="297180"/>
                  </a:cubicBezTo>
                  <a:cubicBezTo>
                    <a:pt x="106680" y="297180"/>
                    <a:pt x="105727" y="296228"/>
                    <a:pt x="105727" y="296228"/>
                  </a:cubicBezTo>
                  <a:cubicBezTo>
                    <a:pt x="105727" y="295275"/>
                    <a:pt x="105727" y="295275"/>
                    <a:pt x="105727" y="295275"/>
                  </a:cubicBezTo>
                  <a:cubicBezTo>
                    <a:pt x="110490" y="288608"/>
                    <a:pt x="113348" y="282893"/>
                    <a:pt x="115252" y="277178"/>
                  </a:cubicBezTo>
                  <a:cubicBezTo>
                    <a:pt x="117157" y="271463"/>
                    <a:pt x="116205" y="266700"/>
                    <a:pt x="114300" y="264795"/>
                  </a:cubicBezTo>
                  <a:cubicBezTo>
                    <a:pt x="112395" y="262890"/>
                    <a:pt x="109538" y="260985"/>
                    <a:pt x="104775" y="259080"/>
                  </a:cubicBezTo>
                  <a:cubicBezTo>
                    <a:pt x="100965" y="258127"/>
                    <a:pt x="96202" y="257175"/>
                    <a:pt x="91440" y="256223"/>
                  </a:cubicBezTo>
                  <a:cubicBezTo>
                    <a:pt x="98107" y="246698"/>
                    <a:pt x="106680" y="239077"/>
                    <a:pt x="115252" y="23145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" name="Google Shape;985;p2"/>
            <p:cNvSpPr/>
            <p:nvPr/>
          </p:nvSpPr>
          <p:spPr>
            <a:xfrm>
              <a:off x="5730239" y="2140743"/>
              <a:ext cx="72130" cy="40481"/>
            </a:xfrm>
            <a:custGeom>
              <a:avLst/>
              <a:gdLst/>
              <a:ahLst/>
              <a:cxnLst/>
              <a:rect l="l" t="t" r="r" b="b"/>
              <a:pathLst>
                <a:path w="72130" h="40481" extrusionOk="0">
                  <a:moveTo>
                    <a:pt x="22860" y="17621"/>
                  </a:moveTo>
                  <a:cubicBezTo>
                    <a:pt x="25718" y="16669"/>
                    <a:pt x="29527" y="16669"/>
                    <a:pt x="32385" y="16669"/>
                  </a:cubicBezTo>
                  <a:cubicBezTo>
                    <a:pt x="35243" y="16669"/>
                    <a:pt x="38100" y="17621"/>
                    <a:pt x="40958" y="19526"/>
                  </a:cubicBezTo>
                  <a:lnTo>
                    <a:pt x="69533" y="40481"/>
                  </a:lnTo>
                  <a:cubicBezTo>
                    <a:pt x="75248" y="38576"/>
                    <a:pt x="71438" y="32861"/>
                    <a:pt x="59055" y="22384"/>
                  </a:cubicBezTo>
                  <a:cubicBezTo>
                    <a:pt x="52388" y="16669"/>
                    <a:pt x="48577" y="13811"/>
                    <a:pt x="45720" y="11906"/>
                  </a:cubicBezTo>
                  <a:cubicBezTo>
                    <a:pt x="40005" y="7144"/>
                    <a:pt x="33338" y="3334"/>
                    <a:pt x="25718" y="1429"/>
                  </a:cubicBezTo>
                  <a:cubicBezTo>
                    <a:pt x="19050" y="-476"/>
                    <a:pt x="12383" y="-476"/>
                    <a:pt x="7620" y="1429"/>
                  </a:cubicBezTo>
                  <a:cubicBezTo>
                    <a:pt x="4763" y="2381"/>
                    <a:pt x="1905" y="4286"/>
                    <a:pt x="0" y="5239"/>
                  </a:cubicBezTo>
                  <a:lnTo>
                    <a:pt x="14288" y="21431"/>
                  </a:lnTo>
                  <a:cubicBezTo>
                    <a:pt x="17145" y="20479"/>
                    <a:pt x="20002" y="18574"/>
                    <a:pt x="22860" y="17621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" name="Google Shape;986;p2"/>
            <p:cNvSpPr/>
            <p:nvPr/>
          </p:nvSpPr>
          <p:spPr>
            <a:xfrm>
              <a:off x="6128204" y="2241841"/>
              <a:ext cx="60187" cy="55030"/>
            </a:xfrm>
            <a:custGeom>
              <a:avLst/>
              <a:gdLst/>
              <a:ahLst/>
              <a:cxnLst/>
              <a:rect l="l" t="t" r="r" b="b"/>
              <a:pathLst>
                <a:path w="60187" h="55030" extrusionOk="0">
                  <a:moveTo>
                    <a:pt x="19230" y="17489"/>
                  </a:moveTo>
                  <a:cubicBezTo>
                    <a:pt x="23041" y="15584"/>
                    <a:pt x="27803" y="14631"/>
                    <a:pt x="32566" y="14631"/>
                  </a:cubicBezTo>
                  <a:lnTo>
                    <a:pt x="43996" y="15584"/>
                  </a:lnTo>
                  <a:lnTo>
                    <a:pt x="36375" y="1296"/>
                  </a:lnTo>
                  <a:lnTo>
                    <a:pt x="25898" y="344"/>
                  </a:lnTo>
                  <a:cubicBezTo>
                    <a:pt x="19230" y="-609"/>
                    <a:pt x="13516" y="344"/>
                    <a:pt x="8753" y="4154"/>
                  </a:cubicBezTo>
                  <a:cubicBezTo>
                    <a:pt x="3991" y="7011"/>
                    <a:pt x="1133" y="10821"/>
                    <a:pt x="180" y="16536"/>
                  </a:cubicBezTo>
                  <a:cubicBezTo>
                    <a:pt x="-772" y="25109"/>
                    <a:pt x="2086" y="33681"/>
                    <a:pt x="7800" y="41301"/>
                  </a:cubicBezTo>
                  <a:cubicBezTo>
                    <a:pt x="14468" y="48921"/>
                    <a:pt x="22088" y="53684"/>
                    <a:pt x="30661" y="54636"/>
                  </a:cubicBezTo>
                  <a:cubicBezTo>
                    <a:pt x="36375" y="55589"/>
                    <a:pt x="42091" y="54636"/>
                    <a:pt x="46853" y="53684"/>
                  </a:cubicBezTo>
                  <a:cubicBezTo>
                    <a:pt x="51616" y="52731"/>
                    <a:pt x="56378" y="50826"/>
                    <a:pt x="60188" y="47969"/>
                  </a:cubicBezTo>
                  <a:lnTo>
                    <a:pt x="52568" y="31776"/>
                  </a:lnTo>
                  <a:cubicBezTo>
                    <a:pt x="47805" y="34634"/>
                    <a:pt x="43043" y="37491"/>
                    <a:pt x="37328" y="39396"/>
                  </a:cubicBezTo>
                  <a:cubicBezTo>
                    <a:pt x="31613" y="41301"/>
                    <a:pt x="26850" y="41301"/>
                    <a:pt x="22088" y="41301"/>
                  </a:cubicBezTo>
                  <a:cubicBezTo>
                    <a:pt x="19230" y="41301"/>
                    <a:pt x="16373" y="39396"/>
                    <a:pt x="14468" y="36539"/>
                  </a:cubicBezTo>
                  <a:cubicBezTo>
                    <a:pt x="12563" y="33681"/>
                    <a:pt x="11611" y="30824"/>
                    <a:pt x="11611" y="27014"/>
                  </a:cubicBezTo>
                  <a:cubicBezTo>
                    <a:pt x="12563" y="23204"/>
                    <a:pt x="15421" y="20346"/>
                    <a:pt x="19230" y="17489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" name="Google Shape;987;p2"/>
            <p:cNvSpPr/>
            <p:nvPr/>
          </p:nvSpPr>
          <p:spPr>
            <a:xfrm>
              <a:off x="6304222" y="2196426"/>
              <a:ext cx="62287" cy="78143"/>
            </a:xfrm>
            <a:custGeom>
              <a:avLst/>
              <a:gdLst/>
              <a:ahLst/>
              <a:cxnLst/>
              <a:rect l="l" t="t" r="r" b="b"/>
              <a:pathLst>
                <a:path w="62287" h="78143" extrusionOk="0">
                  <a:moveTo>
                    <a:pt x="23235" y="22899"/>
                  </a:moveTo>
                  <a:cubicBezTo>
                    <a:pt x="27045" y="20041"/>
                    <a:pt x="31808" y="19089"/>
                    <a:pt x="36570" y="20994"/>
                  </a:cubicBezTo>
                  <a:lnTo>
                    <a:pt x="57525" y="26709"/>
                  </a:lnTo>
                  <a:lnTo>
                    <a:pt x="62288" y="9564"/>
                  </a:lnTo>
                  <a:lnTo>
                    <a:pt x="30855" y="991"/>
                  </a:lnTo>
                  <a:cubicBezTo>
                    <a:pt x="24188" y="-914"/>
                    <a:pt x="18473" y="39"/>
                    <a:pt x="12758" y="2896"/>
                  </a:cubicBezTo>
                  <a:cubicBezTo>
                    <a:pt x="7043" y="5754"/>
                    <a:pt x="3233" y="10516"/>
                    <a:pt x="1328" y="16231"/>
                  </a:cubicBezTo>
                  <a:cubicBezTo>
                    <a:pt x="-577" y="23851"/>
                    <a:pt x="-577" y="33376"/>
                    <a:pt x="2280" y="43854"/>
                  </a:cubicBezTo>
                  <a:cubicBezTo>
                    <a:pt x="5138" y="54331"/>
                    <a:pt x="9900" y="65761"/>
                    <a:pt x="16568" y="78144"/>
                  </a:cubicBezTo>
                  <a:lnTo>
                    <a:pt x="24188" y="75286"/>
                  </a:lnTo>
                  <a:cubicBezTo>
                    <a:pt x="20378" y="67666"/>
                    <a:pt x="17520" y="60046"/>
                    <a:pt x="16568" y="52426"/>
                  </a:cubicBezTo>
                  <a:cubicBezTo>
                    <a:pt x="15615" y="44806"/>
                    <a:pt x="15615" y="39091"/>
                    <a:pt x="16568" y="33376"/>
                  </a:cubicBezTo>
                  <a:cubicBezTo>
                    <a:pt x="16568" y="29566"/>
                    <a:pt x="19425" y="25756"/>
                    <a:pt x="23235" y="22899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" name="Google Shape;988;p2"/>
            <p:cNvSpPr/>
            <p:nvPr/>
          </p:nvSpPr>
          <p:spPr>
            <a:xfrm>
              <a:off x="6667142" y="2388357"/>
              <a:ext cx="87539" cy="98620"/>
            </a:xfrm>
            <a:custGeom>
              <a:avLst/>
              <a:gdLst/>
              <a:ahLst/>
              <a:cxnLst/>
              <a:rect l="l" t="t" r="r" b="b"/>
              <a:pathLst>
                <a:path w="87539" h="98620" extrusionOk="0">
                  <a:moveTo>
                    <a:pt x="52745" y="513"/>
                  </a:moveTo>
                  <a:cubicBezTo>
                    <a:pt x="45125" y="2418"/>
                    <a:pt x="41315" y="7180"/>
                    <a:pt x="39410" y="17658"/>
                  </a:cubicBezTo>
                  <a:cubicBezTo>
                    <a:pt x="37505" y="28135"/>
                    <a:pt x="38457" y="40518"/>
                    <a:pt x="43220" y="52900"/>
                  </a:cubicBezTo>
                  <a:cubicBezTo>
                    <a:pt x="34647" y="55758"/>
                    <a:pt x="26075" y="54805"/>
                    <a:pt x="18455" y="51948"/>
                  </a:cubicBezTo>
                  <a:cubicBezTo>
                    <a:pt x="20360" y="49090"/>
                    <a:pt x="20360" y="46233"/>
                    <a:pt x="20360" y="44328"/>
                  </a:cubicBezTo>
                  <a:cubicBezTo>
                    <a:pt x="20360" y="41470"/>
                    <a:pt x="20360" y="39565"/>
                    <a:pt x="19407" y="38613"/>
                  </a:cubicBezTo>
                  <a:cubicBezTo>
                    <a:pt x="17502" y="36708"/>
                    <a:pt x="14645" y="35755"/>
                    <a:pt x="11787" y="35755"/>
                  </a:cubicBezTo>
                  <a:cubicBezTo>
                    <a:pt x="8930" y="36708"/>
                    <a:pt x="5120" y="37660"/>
                    <a:pt x="3215" y="40518"/>
                  </a:cubicBezTo>
                  <a:cubicBezTo>
                    <a:pt x="357" y="43375"/>
                    <a:pt x="-595" y="47185"/>
                    <a:pt x="357" y="51948"/>
                  </a:cubicBezTo>
                  <a:cubicBezTo>
                    <a:pt x="1310" y="56710"/>
                    <a:pt x="4167" y="60520"/>
                    <a:pt x="7977" y="64330"/>
                  </a:cubicBezTo>
                  <a:lnTo>
                    <a:pt x="1310" y="95763"/>
                  </a:lnTo>
                  <a:lnTo>
                    <a:pt x="12740" y="98620"/>
                  </a:lnTo>
                  <a:lnTo>
                    <a:pt x="13692" y="67188"/>
                  </a:lnTo>
                  <a:cubicBezTo>
                    <a:pt x="27027" y="70998"/>
                    <a:pt x="39410" y="71950"/>
                    <a:pt x="50840" y="70045"/>
                  </a:cubicBezTo>
                  <a:cubicBezTo>
                    <a:pt x="62270" y="69093"/>
                    <a:pt x="70842" y="65283"/>
                    <a:pt x="76557" y="58615"/>
                  </a:cubicBezTo>
                  <a:cubicBezTo>
                    <a:pt x="87987" y="46233"/>
                    <a:pt x="93702" y="23373"/>
                    <a:pt x="77510" y="5275"/>
                  </a:cubicBezTo>
                  <a:cubicBezTo>
                    <a:pt x="72747" y="2418"/>
                    <a:pt x="65127" y="-1392"/>
                    <a:pt x="52745" y="513"/>
                  </a:cubicBezTo>
                  <a:close/>
                  <a:moveTo>
                    <a:pt x="70842" y="29088"/>
                  </a:moveTo>
                  <a:cubicBezTo>
                    <a:pt x="69890" y="33850"/>
                    <a:pt x="67985" y="37660"/>
                    <a:pt x="65127" y="41470"/>
                  </a:cubicBezTo>
                  <a:cubicBezTo>
                    <a:pt x="62270" y="44328"/>
                    <a:pt x="59412" y="47185"/>
                    <a:pt x="56555" y="48138"/>
                  </a:cubicBezTo>
                  <a:cubicBezTo>
                    <a:pt x="53697" y="50043"/>
                    <a:pt x="51792" y="50995"/>
                    <a:pt x="49887" y="50995"/>
                  </a:cubicBezTo>
                  <a:cubicBezTo>
                    <a:pt x="47982" y="44328"/>
                    <a:pt x="47982" y="37660"/>
                    <a:pt x="47982" y="32898"/>
                  </a:cubicBezTo>
                  <a:cubicBezTo>
                    <a:pt x="47982" y="27183"/>
                    <a:pt x="49887" y="23373"/>
                    <a:pt x="51792" y="21468"/>
                  </a:cubicBezTo>
                  <a:cubicBezTo>
                    <a:pt x="54650" y="18610"/>
                    <a:pt x="57507" y="16705"/>
                    <a:pt x="60365" y="16705"/>
                  </a:cubicBezTo>
                  <a:cubicBezTo>
                    <a:pt x="63222" y="15753"/>
                    <a:pt x="66080" y="16705"/>
                    <a:pt x="67985" y="18610"/>
                  </a:cubicBezTo>
                  <a:cubicBezTo>
                    <a:pt x="69890" y="21468"/>
                    <a:pt x="70842" y="25278"/>
                    <a:pt x="70842" y="2908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" name="Google Shape;989;p2"/>
            <p:cNvSpPr/>
            <p:nvPr/>
          </p:nvSpPr>
          <p:spPr>
            <a:xfrm>
              <a:off x="6644397" y="2477452"/>
              <a:ext cx="71922" cy="76930"/>
            </a:xfrm>
            <a:custGeom>
              <a:avLst/>
              <a:gdLst/>
              <a:ahLst/>
              <a:cxnLst/>
              <a:rect l="l" t="t" r="r" b="b"/>
              <a:pathLst>
                <a:path w="71922" h="76930" extrusionOk="0">
                  <a:moveTo>
                    <a:pt x="47868" y="60008"/>
                  </a:moveTo>
                  <a:cubicBezTo>
                    <a:pt x="41200" y="59055"/>
                    <a:pt x="36438" y="56198"/>
                    <a:pt x="31675" y="50483"/>
                  </a:cubicBezTo>
                  <a:cubicBezTo>
                    <a:pt x="24055" y="40958"/>
                    <a:pt x="17388" y="32385"/>
                    <a:pt x="13578" y="23813"/>
                  </a:cubicBezTo>
                  <a:cubicBezTo>
                    <a:pt x="9768" y="15240"/>
                    <a:pt x="7863" y="7620"/>
                    <a:pt x="7863" y="952"/>
                  </a:cubicBezTo>
                  <a:lnTo>
                    <a:pt x="243" y="0"/>
                  </a:lnTo>
                  <a:cubicBezTo>
                    <a:pt x="-710" y="10477"/>
                    <a:pt x="1195" y="20955"/>
                    <a:pt x="5005" y="32385"/>
                  </a:cubicBezTo>
                  <a:cubicBezTo>
                    <a:pt x="8815" y="43815"/>
                    <a:pt x="15483" y="54293"/>
                    <a:pt x="23103" y="63818"/>
                  </a:cubicBezTo>
                  <a:cubicBezTo>
                    <a:pt x="28818" y="70485"/>
                    <a:pt x="36438" y="75248"/>
                    <a:pt x="44058" y="76200"/>
                  </a:cubicBezTo>
                  <a:cubicBezTo>
                    <a:pt x="51678" y="78105"/>
                    <a:pt x="58345" y="76200"/>
                    <a:pt x="64060" y="71438"/>
                  </a:cubicBezTo>
                  <a:cubicBezTo>
                    <a:pt x="68823" y="67627"/>
                    <a:pt x="71680" y="60960"/>
                    <a:pt x="71680" y="52388"/>
                  </a:cubicBezTo>
                  <a:cubicBezTo>
                    <a:pt x="72633" y="43815"/>
                    <a:pt x="70728" y="37148"/>
                    <a:pt x="66918" y="32385"/>
                  </a:cubicBezTo>
                  <a:cubicBezTo>
                    <a:pt x="65013" y="29527"/>
                    <a:pt x="62155" y="27623"/>
                    <a:pt x="58345" y="26670"/>
                  </a:cubicBezTo>
                  <a:cubicBezTo>
                    <a:pt x="54535" y="24765"/>
                    <a:pt x="50725" y="23813"/>
                    <a:pt x="45963" y="23813"/>
                  </a:cubicBezTo>
                  <a:lnTo>
                    <a:pt x="45010" y="41910"/>
                  </a:lnTo>
                  <a:cubicBezTo>
                    <a:pt x="48820" y="41910"/>
                    <a:pt x="51678" y="41910"/>
                    <a:pt x="55488" y="42863"/>
                  </a:cubicBezTo>
                  <a:cubicBezTo>
                    <a:pt x="59298" y="43815"/>
                    <a:pt x="61203" y="44768"/>
                    <a:pt x="63108" y="46673"/>
                  </a:cubicBezTo>
                  <a:cubicBezTo>
                    <a:pt x="65013" y="48577"/>
                    <a:pt x="65013" y="49530"/>
                    <a:pt x="65013" y="51435"/>
                  </a:cubicBezTo>
                  <a:cubicBezTo>
                    <a:pt x="65013" y="53340"/>
                    <a:pt x="65013" y="55245"/>
                    <a:pt x="63108" y="56198"/>
                  </a:cubicBezTo>
                  <a:cubicBezTo>
                    <a:pt x="59298" y="60008"/>
                    <a:pt x="54535" y="60960"/>
                    <a:pt x="47868" y="6000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" name="Google Shape;990;p2"/>
            <p:cNvSpPr/>
            <p:nvPr/>
          </p:nvSpPr>
          <p:spPr>
            <a:xfrm>
              <a:off x="5945504" y="2138362"/>
              <a:ext cx="782002" cy="306704"/>
            </a:xfrm>
            <a:custGeom>
              <a:avLst/>
              <a:gdLst/>
              <a:ahLst/>
              <a:cxnLst/>
              <a:rect l="l" t="t" r="r" b="b"/>
              <a:pathLst>
                <a:path w="782002" h="306704" extrusionOk="0">
                  <a:moveTo>
                    <a:pt x="26670" y="97155"/>
                  </a:moveTo>
                  <a:cubicBezTo>
                    <a:pt x="37148" y="103823"/>
                    <a:pt x="46673" y="107632"/>
                    <a:pt x="56198" y="106680"/>
                  </a:cubicBezTo>
                  <a:cubicBezTo>
                    <a:pt x="62865" y="105727"/>
                    <a:pt x="68580" y="102870"/>
                    <a:pt x="73342" y="97155"/>
                  </a:cubicBezTo>
                  <a:cubicBezTo>
                    <a:pt x="78105" y="91440"/>
                    <a:pt x="80010" y="84773"/>
                    <a:pt x="79058" y="77152"/>
                  </a:cubicBezTo>
                  <a:cubicBezTo>
                    <a:pt x="79058" y="74295"/>
                    <a:pt x="78105" y="71438"/>
                    <a:pt x="77153" y="68580"/>
                  </a:cubicBezTo>
                  <a:cubicBezTo>
                    <a:pt x="76200" y="65723"/>
                    <a:pt x="74295" y="63818"/>
                    <a:pt x="72390" y="60960"/>
                  </a:cubicBezTo>
                  <a:cubicBezTo>
                    <a:pt x="77153" y="63818"/>
                    <a:pt x="80963" y="65723"/>
                    <a:pt x="84773" y="67627"/>
                  </a:cubicBezTo>
                  <a:cubicBezTo>
                    <a:pt x="88583" y="69532"/>
                    <a:pt x="92392" y="69532"/>
                    <a:pt x="96203" y="69532"/>
                  </a:cubicBezTo>
                  <a:cubicBezTo>
                    <a:pt x="100013" y="68580"/>
                    <a:pt x="102870" y="67627"/>
                    <a:pt x="104775" y="66675"/>
                  </a:cubicBezTo>
                  <a:lnTo>
                    <a:pt x="107633" y="98107"/>
                  </a:lnTo>
                  <a:lnTo>
                    <a:pt x="128588" y="107632"/>
                  </a:lnTo>
                  <a:lnTo>
                    <a:pt x="120015" y="15240"/>
                  </a:lnTo>
                  <a:cubicBezTo>
                    <a:pt x="132398" y="14288"/>
                    <a:pt x="143828" y="14288"/>
                    <a:pt x="156210" y="14288"/>
                  </a:cubicBezTo>
                  <a:cubicBezTo>
                    <a:pt x="158115" y="14288"/>
                    <a:pt x="160020" y="14288"/>
                    <a:pt x="161925" y="14288"/>
                  </a:cubicBezTo>
                  <a:lnTo>
                    <a:pt x="160020" y="51435"/>
                  </a:lnTo>
                  <a:lnTo>
                    <a:pt x="153353" y="51435"/>
                  </a:lnTo>
                  <a:cubicBezTo>
                    <a:pt x="151448" y="51435"/>
                    <a:pt x="150495" y="51435"/>
                    <a:pt x="149542" y="53340"/>
                  </a:cubicBezTo>
                  <a:cubicBezTo>
                    <a:pt x="148590" y="54293"/>
                    <a:pt x="147638" y="55245"/>
                    <a:pt x="147638" y="57150"/>
                  </a:cubicBezTo>
                  <a:cubicBezTo>
                    <a:pt x="147638" y="60960"/>
                    <a:pt x="151448" y="66675"/>
                    <a:pt x="158115" y="74295"/>
                  </a:cubicBezTo>
                  <a:cubicBezTo>
                    <a:pt x="165735" y="81915"/>
                    <a:pt x="170498" y="86677"/>
                    <a:pt x="174308" y="86677"/>
                  </a:cubicBezTo>
                  <a:cubicBezTo>
                    <a:pt x="175260" y="86677"/>
                    <a:pt x="176213" y="85725"/>
                    <a:pt x="177165" y="84773"/>
                  </a:cubicBezTo>
                  <a:cubicBezTo>
                    <a:pt x="178117" y="82868"/>
                    <a:pt x="179070" y="81915"/>
                    <a:pt x="179070" y="80010"/>
                  </a:cubicBezTo>
                  <a:lnTo>
                    <a:pt x="179070" y="71438"/>
                  </a:lnTo>
                  <a:lnTo>
                    <a:pt x="212408" y="73343"/>
                  </a:lnTo>
                  <a:lnTo>
                    <a:pt x="211455" y="98107"/>
                  </a:lnTo>
                  <a:lnTo>
                    <a:pt x="231458" y="112395"/>
                  </a:lnTo>
                  <a:lnTo>
                    <a:pt x="236220" y="19050"/>
                  </a:lnTo>
                  <a:cubicBezTo>
                    <a:pt x="264795" y="21907"/>
                    <a:pt x="292417" y="25718"/>
                    <a:pt x="320040" y="30480"/>
                  </a:cubicBezTo>
                  <a:lnTo>
                    <a:pt x="317183" y="45720"/>
                  </a:lnTo>
                  <a:lnTo>
                    <a:pt x="288608" y="40957"/>
                  </a:lnTo>
                  <a:cubicBezTo>
                    <a:pt x="281940" y="40005"/>
                    <a:pt x="275273" y="40957"/>
                    <a:pt x="269558" y="44768"/>
                  </a:cubicBezTo>
                  <a:cubicBezTo>
                    <a:pt x="263842" y="48577"/>
                    <a:pt x="260985" y="53340"/>
                    <a:pt x="260033" y="59055"/>
                  </a:cubicBezTo>
                  <a:cubicBezTo>
                    <a:pt x="258128" y="67627"/>
                    <a:pt x="259080" y="77152"/>
                    <a:pt x="262890" y="87630"/>
                  </a:cubicBezTo>
                  <a:cubicBezTo>
                    <a:pt x="265748" y="98107"/>
                    <a:pt x="271463" y="108585"/>
                    <a:pt x="278130" y="119063"/>
                  </a:cubicBezTo>
                  <a:lnTo>
                    <a:pt x="285750" y="116205"/>
                  </a:lnTo>
                  <a:cubicBezTo>
                    <a:pt x="280988" y="109538"/>
                    <a:pt x="277178" y="102870"/>
                    <a:pt x="275273" y="96202"/>
                  </a:cubicBezTo>
                  <a:cubicBezTo>
                    <a:pt x="273367" y="88582"/>
                    <a:pt x="273367" y="81915"/>
                    <a:pt x="274320" y="75248"/>
                  </a:cubicBezTo>
                  <a:cubicBezTo>
                    <a:pt x="275273" y="70485"/>
                    <a:pt x="277178" y="66675"/>
                    <a:pt x="281940" y="63818"/>
                  </a:cubicBezTo>
                  <a:cubicBezTo>
                    <a:pt x="285750" y="60960"/>
                    <a:pt x="290513" y="60007"/>
                    <a:pt x="295275" y="60960"/>
                  </a:cubicBezTo>
                  <a:lnTo>
                    <a:pt x="315278" y="64770"/>
                  </a:lnTo>
                  <a:lnTo>
                    <a:pt x="307658" y="111443"/>
                  </a:lnTo>
                  <a:lnTo>
                    <a:pt x="325755" y="128588"/>
                  </a:lnTo>
                  <a:lnTo>
                    <a:pt x="340995" y="36195"/>
                  </a:lnTo>
                  <a:cubicBezTo>
                    <a:pt x="393383" y="46673"/>
                    <a:pt x="444817" y="61913"/>
                    <a:pt x="494348" y="81915"/>
                  </a:cubicBezTo>
                  <a:lnTo>
                    <a:pt x="483870" y="109538"/>
                  </a:lnTo>
                  <a:cubicBezTo>
                    <a:pt x="481013" y="101918"/>
                    <a:pt x="477203" y="95250"/>
                    <a:pt x="472440" y="89535"/>
                  </a:cubicBezTo>
                  <a:cubicBezTo>
                    <a:pt x="467678" y="83820"/>
                    <a:pt x="461963" y="80010"/>
                    <a:pt x="457200" y="78105"/>
                  </a:cubicBezTo>
                  <a:cubicBezTo>
                    <a:pt x="448628" y="75248"/>
                    <a:pt x="441008" y="74295"/>
                    <a:pt x="433388" y="77152"/>
                  </a:cubicBezTo>
                  <a:cubicBezTo>
                    <a:pt x="425767" y="80010"/>
                    <a:pt x="421005" y="84773"/>
                    <a:pt x="418148" y="91440"/>
                  </a:cubicBezTo>
                  <a:cubicBezTo>
                    <a:pt x="415290" y="100013"/>
                    <a:pt x="416242" y="109538"/>
                    <a:pt x="421958" y="120968"/>
                  </a:cubicBezTo>
                  <a:cubicBezTo>
                    <a:pt x="427673" y="132398"/>
                    <a:pt x="434340" y="140018"/>
                    <a:pt x="441960" y="142875"/>
                  </a:cubicBezTo>
                  <a:cubicBezTo>
                    <a:pt x="446723" y="144780"/>
                    <a:pt x="451485" y="144780"/>
                    <a:pt x="456248" y="144780"/>
                  </a:cubicBezTo>
                  <a:cubicBezTo>
                    <a:pt x="461010" y="144780"/>
                    <a:pt x="466725" y="142875"/>
                    <a:pt x="471488" y="140970"/>
                  </a:cubicBezTo>
                  <a:lnTo>
                    <a:pt x="464820" y="158115"/>
                  </a:lnTo>
                  <a:lnTo>
                    <a:pt x="479108" y="178118"/>
                  </a:lnTo>
                  <a:lnTo>
                    <a:pt x="511492" y="90488"/>
                  </a:lnTo>
                  <a:cubicBezTo>
                    <a:pt x="523875" y="96202"/>
                    <a:pt x="537210" y="101918"/>
                    <a:pt x="549593" y="107632"/>
                  </a:cubicBezTo>
                  <a:lnTo>
                    <a:pt x="532448" y="140970"/>
                  </a:lnTo>
                  <a:lnTo>
                    <a:pt x="526733" y="138113"/>
                  </a:lnTo>
                  <a:cubicBezTo>
                    <a:pt x="524828" y="137160"/>
                    <a:pt x="523875" y="137160"/>
                    <a:pt x="522923" y="138113"/>
                  </a:cubicBezTo>
                  <a:cubicBezTo>
                    <a:pt x="521017" y="138113"/>
                    <a:pt x="520065" y="139065"/>
                    <a:pt x="519113" y="140970"/>
                  </a:cubicBezTo>
                  <a:cubicBezTo>
                    <a:pt x="517208" y="143827"/>
                    <a:pt x="518160" y="150495"/>
                    <a:pt x="521970" y="160973"/>
                  </a:cubicBezTo>
                  <a:cubicBezTo>
                    <a:pt x="524828" y="171450"/>
                    <a:pt x="528638" y="177165"/>
                    <a:pt x="531495" y="179070"/>
                  </a:cubicBezTo>
                  <a:cubicBezTo>
                    <a:pt x="532448" y="180023"/>
                    <a:pt x="533400" y="180023"/>
                    <a:pt x="535305" y="179070"/>
                  </a:cubicBezTo>
                  <a:cubicBezTo>
                    <a:pt x="537210" y="178118"/>
                    <a:pt x="538163" y="177165"/>
                    <a:pt x="539115" y="175260"/>
                  </a:cubicBezTo>
                  <a:lnTo>
                    <a:pt x="542925" y="167640"/>
                  </a:lnTo>
                  <a:lnTo>
                    <a:pt x="572453" y="183833"/>
                  </a:lnTo>
                  <a:lnTo>
                    <a:pt x="561023" y="205740"/>
                  </a:lnTo>
                  <a:lnTo>
                    <a:pt x="572453" y="226695"/>
                  </a:lnTo>
                  <a:lnTo>
                    <a:pt x="616268" y="143827"/>
                  </a:lnTo>
                  <a:cubicBezTo>
                    <a:pt x="626745" y="150495"/>
                    <a:pt x="638175" y="156210"/>
                    <a:pt x="648653" y="162877"/>
                  </a:cubicBezTo>
                  <a:lnTo>
                    <a:pt x="604838" y="230505"/>
                  </a:lnTo>
                  <a:lnTo>
                    <a:pt x="614363" y="253365"/>
                  </a:lnTo>
                  <a:lnTo>
                    <a:pt x="665798" y="174308"/>
                  </a:lnTo>
                  <a:cubicBezTo>
                    <a:pt x="687705" y="189548"/>
                    <a:pt x="709613" y="204788"/>
                    <a:pt x="729615" y="221933"/>
                  </a:cubicBezTo>
                  <a:lnTo>
                    <a:pt x="711518" y="244793"/>
                  </a:lnTo>
                  <a:lnTo>
                    <a:pt x="676275" y="217170"/>
                  </a:lnTo>
                  <a:cubicBezTo>
                    <a:pt x="674370" y="215265"/>
                    <a:pt x="672465" y="215265"/>
                    <a:pt x="669608" y="215265"/>
                  </a:cubicBezTo>
                  <a:cubicBezTo>
                    <a:pt x="666750" y="215265"/>
                    <a:pt x="664845" y="216218"/>
                    <a:pt x="663893" y="218123"/>
                  </a:cubicBezTo>
                  <a:cubicBezTo>
                    <a:pt x="660083" y="222885"/>
                    <a:pt x="658178" y="228600"/>
                    <a:pt x="658178" y="236220"/>
                  </a:cubicBezTo>
                  <a:cubicBezTo>
                    <a:pt x="658178" y="243840"/>
                    <a:pt x="660083" y="249555"/>
                    <a:pt x="662940" y="251460"/>
                  </a:cubicBezTo>
                  <a:cubicBezTo>
                    <a:pt x="663893" y="252413"/>
                    <a:pt x="664845" y="252413"/>
                    <a:pt x="665798" y="252413"/>
                  </a:cubicBezTo>
                  <a:cubicBezTo>
                    <a:pt x="666750" y="252413"/>
                    <a:pt x="667703" y="252413"/>
                    <a:pt x="668655" y="250508"/>
                  </a:cubicBezTo>
                  <a:lnTo>
                    <a:pt x="673418" y="243840"/>
                  </a:lnTo>
                  <a:cubicBezTo>
                    <a:pt x="674370" y="242888"/>
                    <a:pt x="675323" y="241935"/>
                    <a:pt x="677228" y="241935"/>
                  </a:cubicBezTo>
                  <a:cubicBezTo>
                    <a:pt x="678180" y="240983"/>
                    <a:pt x="680085" y="241935"/>
                    <a:pt x="681038" y="241935"/>
                  </a:cubicBezTo>
                  <a:lnTo>
                    <a:pt x="700088" y="257175"/>
                  </a:lnTo>
                  <a:lnTo>
                    <a:pt x="678180" y="285750"/>
                  </a:lnTo>
                  <a:lnTo>
                    <a:pt x="686753" y="306705"/>
                  </a:lnTo>
                  <a:lnTo>
                    <a:pt x="743903" y="233363"/>
                  </a:lnTo>
                  <a:cubicBezTo>
                    <a:pt x="752475" y="240030"/>
                    <a:pt x="761048" y="247650"/>
                    <a:pt x="768668" y="255270"/>
                  </a:cubicBezTo>
                  <a:lnTo>
                    <a:pt x="782003" y="240983"/>
                  </a:lnTo>
                  <a:cubicBezTo>
                    <a:pt x="616268" y="91440"/>
                    <a:pt x="396240" y="0"/>
                    <a:pt x="155258" y="0"/>
                  </a:cubicBezTo>
                  <a:cubicBezTo>
                    <a:pt x="127635" y="0"/>
                    <a:pt x="100013" y="952"/>
                    <a:pt x="72390" y="3810"/>
                  </a:cubicBezTo>
                  <a:lnTo>
                    <a:pt x="84773" y="22860"/>
                  </a:lnTo>
                  <a:cubicBezTo>
                    <a:pt x="89535" y="22860"/>
                    <a:pt x="93345" y="21907"/>
                    <a:pt x="98108" y="21907"/>
                  </a:cubicBezTo>
                  <a:lnTo>
                    <a:pt x="100965" y="48577"/>
                  </a:lnTo>
                  <a:cubicBezTo>
                    <a:pt x="99060" y="51435"/>
                    <a:pt x="97155" y="53340"/>
                    <a:pt x="94298" y="55245"/>
                  </a:cubicBezTo>
                  <a:cubicBezTo>
                    <a:pt x="91440" y="57150"/>
                    <a:pt x="88583" y="58102"/>
                    <a:pt x="85725" y="58102"/>
                  </a:cubicBezTo>
                  <a:cubicBezTo>
                    <a:pt x="80010" y="59055"/>
                    <a:pt x="75248" y="59055"/>
                    <a:pt x="72390" y="58102"/>
                  </a:cubicBezTo>
                  <a:cubicBezTo>
                    <a:pt x="68580" y="58102"/>
                    <a:pt x="65723" y="57150"/>
                    <a:pt x="64770" y="56198"/>
                  </a:cubicBezTo>
                  <a:cubicBezTo>
                    <a:pt x="67628" y="53340"/>
                    <a:pt x="69533" y="50482"/>
                    <a:pt x="71438" y="46673"/>
                  </a:cubicBezTo>
                  <a:cubicBezTo>
                    <a:pt x="73342" y="42863"/>
                    <a:pt x="73342" y="39052"/>
                    <a:pt x="73342" y="36195"/>
                  </a:cubicBezTo>
                  <a:cubicBezTo>
                    <a:pt x="72390" y="28575"/>
                    <a:pt x="67628" y="22860"/>
                    <a:pt x="59055" y="16193"/>
                  </a:cubicBezTo>
                  <a:cubicBezTo>
                    <a:pt x="50483" y="10477"/>
                    <a:pt x="40958" y="7620"/>
                    <a:pt x="32385" y="8573"/>
                  </a:cubicBezTo>
                  <a:cubicBezTo>
                    <a:pt x="27623" y="8573"/>
                    <a:pt x="23813" y="10477"/>
                    <a:pt x="19050" y="13335"/>
                  </a:cubicBezTo>
                  <a:cubicBezTo>
                    <a:pt x="14288" y="15240"/>
                    <a:pt x="10478" y="19050"/>
                    <a:pt x="6667" y="22860"/>
                  </a:cubicBezTo>
                  <a:lnTo>
                    <a:pt x="18098" y="36195"/>
                  </a:lnTo>
                  <a:cubicBezTo>
                    <a:pt x="21908" y="32385"/>
                    <a:pt x="26670" y="28575"/>
                    <a:pt x="31433" y="25718"/>
                  </a:cubicBezTo>
                  <a:cubicBezTo>
                    <a:pt x="36195" y="22860"/>
                    <a:pt x="40958" y="21907"/>
                    <a:pt x="44767" y="20955"/>
                  </a:cubicBezTo>
                  <a:cubicBezTo>
                    <a:pt x="48578" y="20955"/>
                    <a:pt x="51435" y="20955"/>
                    <a:pt x="54292" y="22860"/>
                  </a:cubicBezTo>
                  <a:cubicBezTo>
                    <a:pt x="57150" y="24765"/>
                    <a:pt x="59055" y="27623"/>
                    <a:pt x="59055" y="30480"/>
                  </a:cubicBezTo>
                  <a:cubicBezTo>
                    <a:pt x="59055" y="35243"/>
                    <a:pt x="59055" y="40005"/>
                    <a:pt x="57150" y="43815"/>
                  </a:cubicBezTo>
                  <a:cubicBezTo>
                    <a:pt x="56198" y="47625"/>
                    <a:pt x="53340" y="49530"/>
                    <a:pt x="48578" y="50482"/>
                  </a:cubicBezTo>
                  <a:cubicBezTo>
                    <a:pt x="45720" y="49530"/>
                    <a:pt x="42863" y="50482"/>
                    <a:pt x="39053" y="50482"/>
                  </a:cubicBezTo>
                  <a:cubicBezTo>
                    <a:pt x="35242" y="51435"/>
                    <a:pt x="31433" y="53340"/>
                    <a:pt x="27623" y="55245"/>
                  </a:cubicBezTo>
                  <a:lnTo>
                    <a:pt x="37148" y="71438"/>
                  </a:lnTo>
                  <a:cubicBezTo>
                    <a:pt x="44767" y="69532"/>
                    <a:pt x="51435" y="66675"/>
                    <a:pt x="59055" y="60960"/>
                  </a:cubicBezTo>
                  <a:cubicBezTo>
                    <a:pt x="60960" y="61913"/>
                    <a:pt x="61913" y="63818"/>
                    <a:pt x="62865" y="65723"/>
                  </a:cubicBezTo>
                  <a:cubicBezTo>
                    <a:pt x="63817" y="66675"/>
                    <a:pt x="64770" y="69532"/>
                    <a:pt x="64770" y="71438"/>
                  </a:cubicBezTo>
                  <a:cubicBezTo>
                    <a:pt x="65723" y="77152"/>
                    <a:pt x="63817" y="81915"/>
                    <a:pt x="60960" y="86677"/>
                  </a:cubicBezTo>
                  <a:cubicBezTo>
                    <a:pt x="57150" y="91440"/>
                    <a:pt x="52388" y="93345"/>
                    <a:pt x="46673" y="94298"/>
                  </a:cubicBezTo>
                  <a:cubicBezTo>
                    <a:pt x="40005" y="95250"/>
                    <a:pt x="32385" y="93345"/>
                    <a:pt x="25717" y="88582"/>
                  </a:cubicBezTo>
                  <a:cubicBezTo>
                    <a:pt x="18098" y="83820"/>
                    <a:pt x="12383" y="77152"/>
                    <a:pt x="6667" y="68580"/>
                  </a:cubicBezTo>
                  <a:lnTo>
                    <a:pt x="0" y="73343"/>
                  </a:lnTo>
                  <a:cubicBezTo>
                    <a:pt x="7620" y="80010"/>
                    <a:pt x="16192" y="89535"/>
                    <a:pt x="26670" y="97155"/>
                  </a:cubicBezTo>
                  <a:close/>
                  <a:moveTo>
                    <a:pt x="457200" y="121920"/>
                  </a:moveTo>
                  <a:cubicBezTo>
                    <a:pt x="449580" y="122873"/>
                    <a:pt x="443865" y="121920"/>
                    <a:pt x="438150" y="120015"/>
                  </a:cubicBezTo>
                  <a:cubicBezTo>
                    <a:pt x="434340" y="118110"/>
                    <a:pt x="431483" y="116205"/>
                    <a:pt x="428625" y="112395"/>
                  </a:cubicBezTo>
                  <a:cubicBezTo>
                    <a:pt x="426720" y="108585"/>
                    <a:pt x="426720" y="105727"/>
                    <a:pt x="427673" y="102870"/>
                  </a:cubicBezTo>
                  <a:cubicBezTo>
                    <a:pt x="429578" y="98107"/>
                    <a:pt x="433388" y="95250"/>
                    <a:pt x="441008" y="93345"/>
                  </a:cubicBezTo>
                  <a:cubicBezTo>
                    <a:pt x="448628" y="91440"/>
                    <a:pt x="456248" y="92393"/>
                    <a:pt x="462915" y="94298"/>
                  </a:cubicBezTo>
                  <a:cubicBezTo>
                    <a:pt x="466725" y="95250"/>
                    <a:pt x="469583" y="98107"/>
                    <a:pt x="472440" y="101918"/>
                  </a:cubicBezTo>
                  <a:cubicBezTo>
                    <a:pt x="475298" y="105727"/>
                    <a:pt x="478155" y="110490"/>
                    <a:pt x="480060" y="115252"/>
                  </a:cubicBezTo>
                  <a:cubicBezTo>
                    <a:pt x="472440" y="118110"/>
                    <a:pt x="464820" y="120968"/>
                    <a:pt x="457200" y="121920"/>
                  </a:cubicBezTo>
                  <a:close/>
                  <a:moveTo>
                    <a:pt x="567690" y="110490"/>
                  </a:moveTo>
                  <a:cubicBezTo>
                    <a:pt x="578168" y="115252"/>
                    <a:pt x="587693" y="120968"/>
                    <a:pt x="597218" y="126682"/>
                  </a:cubicBezTo>
                  <a:lnTo>
                    <a:pt x="579120" y="160020"/>
                  </a:lnTo>
                  <a:lnTo>
                    <a:pt x="549593" y="143827"/>
                  </a:lnTo>
                  <a:lnTo>
                    <a:pt x="567690" y="110490"/>
                  </a:lnTo>
                  <a:close/>
                  <a:moveTo>
                    <a:pt x="181928" y="13335"/>
                  </a:moveTo>
                  <a:cubicBezTo>
                    <a:pt x="193358" y="13335"/>
                    <a:pt x="204788" y="14288"/>
                    <a:pt x="215265" y="15240"/>
                  </a:cubicBezTo>
                  <a:lnTo>
                    <a:pt x="213360" y="53340"/>
                  </a:lnTo>
                  <a:lnTo>
                    <a:pt x="180023" y="51435"/>
                  </a:lnTo>
                  <a:lnTo>
                    <a:pt x="181928" y="13335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" name="Google Shape;991;p2"/>
            <p:cNvSpPr/>
            <p:nvPr/>
          </p:nvSpPr>
          <p:spPr>
            <a:xfrm>
              <a:off x="6714172" y="2412682"/>
              <a:ext cx="92392" cy="111442"/>
            </a:xfrm>
            <a:custGeom>
              <a:avLst/>
              <a:gdLst/>
              <a:ahLst/>
              <a:cxnLst/>
              <a:rect l="l" t="t" r="r" b="b"/>
              <a:pathLst>
                <a:path w="92392" h="111442" extrusionOk="0">
                  <a:moveTo>
                    <a:pt x="0" y="89535"/>
                  </a:moveTo>
                  <a:lnTo>
                    <a:pt x="6668" y="111442"/>
                  </a:lnTo>
                  <a:lnTo>
                    <a:pt x="72390" y="46672"/>
                  </a:lnTo>
                  <a:cubicBezTo>
                    <a:pt x="77153" y="52388"/>
                    <a:pt x="81915" y="58102"/>
                    <a:pt x="86678" y="62865"/>
                  </a:cubicBezTo>
                  <a:lnTo>
                    <a:pt x="92393" y="39052"/>
                  </a:lnTo>
                  <a:cubicBezTo>
                    <a:pt x="80963" y="25717"/>
                    <a:pt x="68580" y="12382"/>
                    <a:pt x="56198" y="0"/>
                  </a:cubicBezTo>
                  <a:lnTo>
                    <a:pt x="41910" y="14288"/>
                  </a:lnTo>
                  <a:cubicBezTo>
                    <a:pt x="47625" y="20002"/>
                    <a:pt x="52388" y="25717"/>
                    <a:pt x="58103" y="31432"/>
                  </a:cubicBezTo>
                  <a:lnTo>
                    <a:pt x="0" y="89535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" name="Google Shape;992;p2"/>
            <p:cNvSpPr/>
            <p:nvPr/>
          </p:nvSpPr>
          <p:spPr>
            <a:xfrm>
              <a:off x="6755130" y="2518410"/>
              <a:ext cx="25717" cy="25717"/>
            </a:xfrm>
            <a:custGeom>
              <a:avLst/>
              <a:gdLst/>
              <a:ahLst/>
              <a:cxnLst/>
              <a:rect l="l" t="t" r="r" b="b"/>
              <a:pathLst>
                <a:path w="25717" h="25717" extrusionOk="0">
                  <a:moveTo>
                    <a:pt x="0" y="0"/>
                  </a:moveTo>
                  <a:lnTo>
                    <a:pt x="25717" y="0"/>
                  </a:lnTo>
                  <a:lnTo>
                    <a:pt x="25717" y="25717"/>
                  </a:lnTo>
                  <a:lnTo>
                    <a:pt x="0" y="2571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" name="Google Shape;993;p2"/>
            <p:cNvSpPr/>
            <p:nvPr/>
          </p:nvSpPr>
          <p:spPr>
            <a:xfrm>
              <a:off x="6782752" y="2489835"/>
              <a:ext cx="25717" cy="25717"/>
            </a:xfrm>
            <a:custGeom>
              <a:avLst/>
              <a:gdLst/>
              <a:ahLst/>
              <a:cxnLst/>
              <a:rect l="l" t="t" r="r" b="b"/>
              <a:pathLst>
                <a:path w="25717" h="25717" extrusionOk="0">
                  <a:moveTo>
                    <a:pt x="0" y="0"/>
                  </a:moveTo>
                  <a:lnTo>
                    <a:pt x="25718" y="0"/>
                  </a:lnTo>
                  <a:lnTo>
                    <a:pt x="25718" y="25717"/>
                  </a:lnTo>
                  <a:lnTo>
                    <a:pt x="0" y="2571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94" name="Google Shape;994;p2"/>
            <p:cNvGrpSpPr/>
            <p:nvPr/>
          </p:nvGrpSpPr>
          <p:grpSpPr>
            <a:xfrm>
              <a:off x="4819650" y="4612005"/>
              <a:ext cx="2558414" cy="385762"/>
              <a:chOff x="4819650" y="4612005"/>
              <a:chExt cx="2558414" cy="385762"/>
            </a:xfrm>
          </p:grpSpPr>
          <p:sp>
            <p:nvSpPr>
              <p:cNvPr id="995" name="Google Shape;995;p2"/>
              <p:cNvSpPr/>
              <p:nvPr/>
            </p:nvSpPr>
            <p:spPr>
              <a:xfrm>
                <a:off x="4819650" y="4699634"/>
                <a:ext cx="1013460" cy="262890"/>
              </a:xfrm>
              <a:custGeom>
                <a:avLst/>
                <a:gdLst/>
                <a:ahLst/>
                <a:cxnLst/>
                <a:rect l="l" t="t" r="r" b="b"/>
                <a:pathLst>
                  <a:path w="1013460" h="262890" extrusionOk="0">
                    <a:moveTo>
                      <a:pt x="942975" y="182880"/>
                    </a:moveTo>
                    <a:lnTo>
                      <a:pt x="978218" y="201930"/>
                    </a:lnTo>
                    <a:lnTo>
                      <a:pt x="978218" y="38100"/>
                    </a:lnTo>
                    <a:lnTo>
                      <a:pt x="1013460" y="38100"/>
                    </a:lnTo>
                    <a:lnTo>
                      <a:pt x="996315" y="6668"/>
                    </a:lnTo>
                    <a:lnTo>
                      <a:pt x="827723" y="6668"/>
                    </a:lnTo>
                    <a:lnTo>
                      <a:pt x="819150" y="6668"/>
                    </a:lnTo>
                    <a:lnTo>
                      <a:pt x="731520" y="6668"/>
                    </a:lnTo>
                    <a:lnTo>
                      <a:pt x="723900" y="6668"/>
                    </a:lnTo>
                    <a:lnTo>
                      <a:pt x="537210" y="6668"/>
                    </a:lnTo>
                    <a:lnTo>
                      <a:pt x="529590" y="6668"/>
                    </a:lnTo>
                    <a:lnTo>
                      <a:pt x="441960" y="6668"/>
                    </a:lnTo>
                    <a:lnTo>
                      <a:pt x="434340" y="6668"/>
                    </a:lnTo>
                    <a:lnTo>
                      <a:pt x="202883" y="6668"/>
                    </a:lnTo>
                    <a:lnTo>
                      <a:pt x="195263" y="6668"/>
                    </a:lnTo>
                    <a:lnTo>
                      <a:pt x="122873" y="6668"/>
                    </a:lnTo>
                    <a:lnTo>
                      <a:pt x="141923" y="38100"/>
                    </a:lnTo>
                    <a:lnTo>
                      <a:pt x="149543" y="38100"/>
                    </a:lnTo>
                    <a:lnTo>
                      <a:pt x="149543" y="110490"/>
                    </a:lnTo>
                    <a:lnTo>
                      <a:pt x="110490" y="93345"/>
                    </a:lnTo>
                    <a:cubicBezTo>
                      <a:pt x="114300" y="89535"/>
                      <a:pt x="117157" y="84772"/>
                      <a:pt x="119063" y="79058"/>
                    </a:cubicBezTo>
                    <a:cubicBezTo>
                      <a:pt x="120968" y="73343"/>
                      <a:pt x="121920" y="67628"/>
                      <a:pt x="121920" y="61913"/>
                    </a:cubicBezTo>
                    <a:cubicBezTo>
                      <a:pt x="121920" y="48578"/>
                      <a:pt x="115253" y="34290"/>
                      <a:pt x="102870" y="20955"/>
                    </a:cubicBezTo>
                    <a:cubicBezTo>
                      <a:pt x="89535" y="6668"/>
                      <a:pt x="76200" y="0"/>
                      <a:pt x="63818" y="0"/>
                    </a:cubicBezTo>
                    <a:cubicBezTo>
                      <a:pt x="51435" y="0"/>
                      <a:pt x="40958" y="3810"/>
                      <a:pt x="31433" y="11430"/>
                    </a:cubicBezTo>
                    <a:cubicBezTo>
                      <a:pt x="22860" y="19050"/>
                      <a:pt x="19050" y="28575"/>
                      <a:pt x="19050" y="39053"/>
                    </a:cubicBezTo>
                    <a:cubicBezTo>
                      <a:pt x="19050" y="47625"/>
                      <a:pt x="22860" y="57150"/>
                      <a:pt x="31433" y="66675"/>
                    </a:cubicBezTo>
                    <a:cubicBezTo>
                      <a:pt x="39053" y="75247"/>
                      <a:pt x="50482" y="82868"/>
                      <a:pt x="63818" y="90488"/>
                    </a:cubicBezTo>
                    <a:cubicBezTo>
                      <a:pt x="51435" y="99060"/>
                      <a:pt x="29528" y="110490"/>
                      <a:pt x="0" y="123825"/>
                    </a:cubicBezTo>
                    <a:lnTo>
                      <a:pt x="27622" y="147638"/>
                    </a:lnTo>
                    <a:cubicBezTo>
                      <a:pt x="60960" y="131445"/>
                      <a:pt x="84773" y="117158"/>
                      <a:pt x="100013" y="104775"/>
                    </a:cubicBezTo>
                    <a:lnTo>
                      <a:pt x="131445" y="120015"/>
                    </a:lnTo>
                    <a:lnTo>
                      <a:pt x="40005" y="176213"/>
                    </a:lnTo>
                    <a:lnTo>
                      <a:pt x="65723" y="197168"/>
                    </a:lnTo>
                    <a:lnTo>
                      <a:pt x="151448" y="139065"/>
                    </a:lnTo>
                    <a:lnTo>
                      <a:pt x="151448" y="183833"/>
                    </a:lnTo>
                    <a:lnTo>
                      <a:pt x="186690" y="202883"/>
                    </a:lnTo>
                    <a:lnTo>
                      <a:pt x="186690" y="39053"/>
                    </a:lnTo>
                    <a:lnTo>
                      <a:pt x="214313" y="39053"/>
                    </a:lnTo>
                    <a:lnTo>
                      <a:pt x="221933" y="39053"/>
                    </a:lnTo>
                    <a:lnTo>
                      <a:pt x="395288" y="39053"/>
                    </a:lnTo>
                    <a:lnTo>
                      <a:pt x="395288" y="66675"/>
                    </a:lnTo>
                    <a:lnTo>
                      <a:pt x="354330" y="66675"/>
                    </a:lnTo>
                    <a:cubicBezTo>
                      <a:pt x="340043" y="66675"/>
                      <a:pt x="327660" y="71438"/>
                      <a:pt x="318135" y="81915"/>
                    </a:cubicBezTo>
                    <a:cubicBezTo>
                      <a:pt x="308610" y="92393"/>
                      <a:pt x="302895" y="103822"/>
                      <a:pt x="302895" y="118110"/>
                    </a:cubicBezTo>
                    <a:cubicBezTo>
                      <a:pt x="302895" y="134303"/>
                      <a:pt x="311468" y="152400"/>
                      <a:pt x="329565" y="171450"/>
                    </a:cubicBezTo>
                    <a:cubicBezTo>
                      <a:pt x="347663" y="190500"/>
                      <a:pt x="364808" y="199072"/>
                      <a:pt x="381000" y="199072"/>
                    </a:cubicBezTo>
                    <a:cubicBezTo>
                      <a:pt x="381953" y="199072"/>
                      <a:pt x="383858" y="199072"/>
                      <a:pt x="387668" y="197168"/>
                    </a:cubicBezTo>
                    <a:lnTo>
                      <a:pt x="392430" y="195263"/>
                    </a:lnTo>
                    <a:cubicBezTo>
                      <a:pt x="387668" y="210503"/>
                      <a:pt x="381953" y="222885"/>
                      <a:pt x="373380" y="231458"/>
                    </a:cubicBezTo>
                    <a:cubicBezTo>
                      <a:pt x="365760" y="240983"/>
                      <a:pt x="357188" y="245745"/>
                      <a:pt x="347663" y="245745"/>
                    </a:cubicBezTo>
                    <a:cubicBezTo>
                      <a:pt x="342900" y="245745"/>
                      <a:pt x="339090" y="243840"/>
                      <a:pt x="337185" y="240983"/>
                    </a:cubicBezTo>
                    <a:cubicBezTo>
                      <a:pt x="334328" y="238125"/>
                      <a:pt x="332423" y="234315"/>
                      <a:pt x="332423" y="230505"/>
                    </a:cubicBezTo>
                    <a:cubicBezTo>
                      <a:pt x="332423" y="225743"/>
                      <a:pt x="334328" y="221933"/>
                      <a:pt x="339090" y="218122"/>
                    </a:cubicBezTo>
                    <a:cubicBezTo>
                      <a:pt x="343853" y="214313"/>
                      <a:pt x="349568" y="211455"/>
                      <a:pt x="356235" y="209550"/>
                    </a:cubicBezTo>
                    <a:lnTo>
                      <a:pt x="324803" y="190500"/>
                    </a:lnTo>
                    <a:cubicBezTo>
                      <a:pt x="320040" y="191453"/>
                      <a:pt x="316230" y="193358"/>
                      <a:pt x="312420" y="197168"/>
                    </a:cubicBezTo>
                    <a:cubicBezTo>
                      <a:pt x="308610" y="200025"/>
                      <a:pt x="306705" y="202883"/>
                      <a:pt x="305753" y="206693"/>
                    </a:cubicBezTo>
                    <a:cubicBezTo>
                      <a:pt x="292418" y="206693"/>
                      <a:pt x="282893" y="204788"/>
                      <a:pt x="276225" y="200978"/>
                    </a:cubicBezTo>
                    <a:cubicBezTo>
                      <a:pt x="282893" y="199072"/>
                      <a:pt x="288608" y="194310"/>
                      <a:pt x="291465" y="188595"/>
                    </a:cubicBezTo>
                    <a:cubicBezTo>
                      <a:pt x="295275" y="182880"/>
                      <a:pt x="297180" y="176213"/>
                      <a:pt x="297180" y="169545"/>
                    </a:cubicBezTo>
                    <a:cubicBezTo>
                      <a:pt x="297180" y="160020"/>
                      <a:pt x="294323" y="152400"/>
                      <a:pt x="287655" y="145733"/>
                    </a:cubicBezTo>
                    <a:cubicBezTo>
                      <a:pt x="281940" y="139065"/>
                      <a:pt x="274320" y="136208"/>
                      <a:pt x="265748" y="136208"/>
                    </a:cubicBezTo>
                    <a:cubicBezTo>
                      <a:pt x="255270" y="136208"/>
                      <a:pt x="245745" y="139065"/>
                      <a:pt x="238125" y="145733"/>
                    </a:cubicBezTo>
                    <a:cubicBezTo>
                      <a:pt x="230505" y="152400"/>
                      <a:pt x="226695" y="160972"/>
                      <a:pt x="226695" y="171450"/>
                    </a:cubicBezTo>
                    <a:cubicBezTo>
                      <a:pt x="226695" y="184785"/>
                      <a:pt x="234315" y="196215"/>
                      <a:pt x="248602" y="205740"/>
                    </a:cubicBezTo>
                    <a:cubicBezTo>
                      <a:pt x="263843" y="215265"/>
                      <a:pt x="280988" y="220028"/>
                      <a:pt x="301943" y="220028"/>
                    </a:cubicBezTo>
                    <a:cubicBezTo>
                      <a:pt x="299085" y="229553"/>
                      <a:pt x="303848" y="239078"/>
                      <a:pt x="317183" y="248603"/>
                    </a:cubicBezTo>
                    <a:cubicBezTo>
                      <a:pt x="330518" y="258128"/>
                      <a:pt x="345758" y="262890"/>
                      <a:pt x="361950" y="262890"/>
                    </a:cubicBezTo>
                    <a:cubicBezTo>
                      <a:pt x="371475" y="262890"/>
                      <a:pt x="381000" y="259080"/>
                      <a:pt x="390525" y="252413"/>
                    </a:cubicBezTo>
                    <a:cubicBezTo>
                      <a:pt x="400050" y="244793"/>
                      <a:pt x="406718" y="235268"/>
                      <a:pt x="412433" y="222885"/>
                    </a:cubicBezTo>
                    <a:lnTo>
                      <a:pt x="427673" y="256222"/>
                    </a:lnTo>
                    <a:lnTo>
                      <a:pt x="448628" y="246697"/>
                    </a:lnTo>
                    <a:lnTo>
                      <a:pt x="419100" y="198120"/>
                    </a:lnTo>
                    <a:cubicBezTo>
                      <a:pt x="424815" y="196215"/>
                      <a:pt x="428625" y="193358"/>
                      <a:pt x="431483" y="189547"/>
                    </a:cubicBezTo>
                    <a:cubicBezTo>
                      <a:pt x="435293" y="184785"/>
                      <a:pt x="436245" y="180022"/>
                      <a:pt x="436245" y="174308"/>
                    </a:cubicBezTo>
                    <a:cubicBezTo>
                      <a:pt x="436245" y="166688"/>
                      <a:pt x="433388" y="159068"/>
                      <a:pt x="426720" y="150495"/>
                    </a:cubicBezTo>
                    <a:cubicBezTo>
                      <a:pt x="420053" y="142875"/>
                      <a:pt x="413385" y="139065"/>
                      <a:pt x="407670" y="139065"/>
                    </a:cubicBezTo>
                    <a:cubicBezTo>
                      <a:pt x="401003" y="139065"/>
                      <a:pt x="394335" y="140970"/>
                      <a:pt x="389573" y="144780"/>
                    </a:cubicBezTo>
                    <a:cubicBezTo>
                      <a:pt x="384810" y="148590"/>
                      <a:pt x="381953" y="153353"/>
                      <a:pt x="381953" y="159068"/>
                    </a:cubicBezTo>
                    <a:cubicBezTo>
                      <a:pt x="381953" y="163830"/>
                      <a:pt x="383858" y="169545"/>
                      <a:pt x="387668" y="176213"/>
                    </a:cubicBezTo>
                    <a:cubicBezTo>
                      <a:pt x="381000" y="180022"/>
                      <a:pt x="375285" y="181928"/>
                      <a:pt x="370523" y="181928"/>
                    </a:cubicBezTo>
                    <a:cubicBezTo>
                      <a:pt x="359093" y="181928"/>
                      <a:pt x="349568" y="178118"/>
                      <a:pt x="341948" y="169545"/>
                    </a:cubicBezTo>
                    <a:cubicBezTo>
                      <a:pt x="334328" y="160972"/>
                      <a:pt x="329565" y="150495"/>
                      <a:pt x="329565" y="137160"/>
                    </a:cubicBezTo>
                    <a:cubicBezTo>
                      <a:pt x="329565" y="127635"/>
                      <a:pt x="332423" y="119063"/>
                      <a:pt x="339090" y="111443"/>
                    </a:cubicBezTo>
                    <a:cubicBezTo>
                      <a:pt x="344805" y="103822"/>
                      <a:pt x="352425" y="100965"/>
                      <a:pt x="360998" y="100965"/>
                    </a:cubicBezTo>
                    <a:lnTo>
                      <a:pt x="428625" y="100965"/>
                    </a:lnTo>
                    <a:lnTo>
                      <a:pt x="428625" y="42863"/>
                    </a:lnTo>
                    <a:lnTo>
                      <a:pt x="451485" y="42863"/>
                    </a:lnTo>
                    <a:lnTo>
                      <a:pt x="459105" y="42863"/>
                    </a:lnTo>
                    <a:lnTo>
                      <a:pt x="483870" y="42863"/>
                    </a:lnTo>
                    <a:lnTo>
                      <a:pt x="483870" y="182880"/>
                    </a:lnTo>
                    <a:lnTo>
                      <a:pt x="519113" y="206693"/>
                    </a:lnTo>
                    <a:lnTo>
                      <a:pt x="519113" y="42863"/>
                    </a:lnTo>
                    <a:lnTo>
                      <a:pt x="546735" y="42863"/>
                    </a:lnTo>
                    <a:lnTo>
                      <a:pt x="554355" y="42863"/>
                    </a:lnTo>
                    <a:lnTo>
                      <a:pt x="679133" y="42863"/>
                    </a:lnTo>
                    <a:lnTo>
                      <a:pt x="679133" y="95250"/>
                    </a:lnTo>
                    <a:cubicBezTo>
                      <a:pt x="670560" y="84772"/>
                      <a:pt x="660083" y="76200"/>
                      <a:pt x="649605" y="69533"/>
                    </a:cubicBezTo>
                    <a:cubicBezTo>
                      <a:pt x="638175" y="62865"/>
                      <a:pt x="626745" y="60008"/>
                      <a:pt x="617220" y="60008"/>
                    </a:cubicBezTo>
                    <a:cubicBezTo>
                      <a:pt x="601980" y="60008"/>
                      <a:pt x="588645" y="63818"/>
                      <a:pt x="579120" y="72390"/>
                    </a:cubicBezTo>
                    <a:cubicBezTo>
                      <a:pt x="568643" y="80963"/>
                      <a:pt x="562928" y="91440"/>
                      <a:pt x="562928" y="104775"/>
                    </a:cubicBezTo>
                    <a:cubicBezTo>
                      <a:pt x="562928" y="120015"/>
                      <a:pt x="570548" y="135255"/>
                      <a:pt x="586740" y="149543"/>
                    </a:cubicBezTo>
                    <a:cubicBezTo>
                      <a:pt x="602933" y="164783"/>
                      <a:pt x="618173" y="172403"/>
                      <a:pt x="633413" y="172403"/>
                    </a:cubicBezTo>
                    <a:cubicBezTo>
                      <a:pt x="641985" y="172403"/>
                      <a:pt x="649605" y="170497"/>
                      <a:pt x="658178" y="166688"/>
                    </a:cubicBezTo>
                    <a:cubicBezTo>
                      <a:pt x="665798" y="162878"/>
                      <a:pt x="673418" y="158115"/>
                      <a:pt x="680085" y="150495"/>
                    </a:cubicBezTo>
                    <a:lnTo>
                      <a:pt x="680085" y="181928"/>
                    </a:lnTo>
                    <a:lnTo>
                      <a:pt x="715328" y="205740"/>
                    </a:lnTo>
                    <a:lnTo>
                      <a:pt x="715328" y="41910"/>
                    </a:lnTo>
                    <a:lnTo>
                      <a:pt x="742950" y="41910"/>
                    </a:lnTo>
                    <a:lnTo>
                      <a:pt x="750570" y="41910"/>
                    </a:lnTo>
                    <a:lnTo>
                      <a:pt x="775335" y="41910"/>
                    </a:lnTo>
                    <a:lnTo>
                      <a:pt x="775335" y="181928"/>
                    </a:lnTo>
                    <a:lnTo>
                      <a:pt x="810578" y="205740"/>
                    </a:lnTo>
                    <a:lnTo>
                      <a:pt x="810578" y="41910"/>
                    </a:lnTo>
                    <a:lnTo>
                      <a:pt x="838200" y="41910"/>
                    </a:lnTo>
                    <a:lnTo>
                      <a:pt x="845820" y="41910"/>
                    </a:lnTo>
                    <a:lnTo>
                      <a:pt x="942975" y="41910"/>
                    </a:lnTo>
                    <a:lnTo>
                      <a:pt x="942975" y="92393"/>
                    </a:lnTo>
                    <a:lnTo>
                      <a:pt x="864870" y="92393"/>
                    </a:lnTo>
                    <a:cubicBezTo>
                      <a:pt x="860108" y="92393"/>
                      <a:pt x="857250" y="94297"/>
                      <a:pt x="854393" y="97155"/>
                    </a:cubicBezTo>
                    <a:cubicBezTo>
                      <a:pt x="851535" y="100013"/>
                      <a:pt x="849630" y="103822"/>
                      <a:pt x="849630" y="107633"/>
                    </a:cubicBezTo>
                    <a:cubicBezTo>
                      <a:pt x="849630" y="117158"/>
                      <a:pt x="853440" y="127635"/>
                      <a:pt x="862013" y="138113"/>
                    </a:cubicBezTo>
                    <a:cubicBezTo>
                      <a:pt x="870585" y="148590"/>
                      <a:pt x="878205" y="154305"/>
                      <a:pt x="884873" y="154305"/>
                    </a:cubicBezTo>
                    <a:cubicBezTo>
                      <a:pt x="886778" y="154305"/>
                      <a:pt x="888683" y="153353"/>
                      <a:pt x="889635" y="152400"/>
                    </a:cubicBezTo>
                    <a:cubicBezTo>
                      <a:pt x="891540" y="151447"/>
                      <a:pt x="892493" y="149543"/>
                      <a:pt x="892493" y="146685"/>
                    </a:cubicBezTo>
                    <a:lnTo>
                      <a:pt x="892493" y="133350"/>
                    </a:lnTo>
                    <a:cubicBezTo>
                      <a:pt x="892493" y="130493"/>
                      <a:pt x="893445" y="128588"/>
                      <a:pt x="895350" y="126683"/>
                    </a:cubicBezTo>
                    <a:cubicBezTo>
                      <a:pt x="896303" y="124778"/>
                      <a:pt x="898208" y="123825"/>
                      <a:pt x="900113" y="123825"/>
                    </a:cubicBezTo>
                    <a:lnTo>
                      <a:pt x="942975" y="123825"/>
                    </a:lnTo>
                    <a:lnTo>
                      <a:pt x="942975" y="182880"/>
                    </a:lnTo>
                    <a:close/>
                    <a:moveTo>
                      <a:pt x="90488" y="68580"/>
                    </a:moveTo>
                    <a:cubicBezTo>
                      <a:pt x="87630" y="75247"/>
                      <a:pt x="82868" y="79058"/>
                      <a:pt x="78105" y="81915"/>
                    </a:cubicBezTo>
                    <a:cubicBezTo>
                      <a:pt x="71438" y="80010"/>
                      <a:pt x="65723" y="75247"/>
                      <a:pt x="60960" y="69533"/>
                    </a:cubicBezTo>
                    <a:cubicBezTo>
                      <a:pt x="56197" y="63818"/>
                      <a:pt x="54293" y="57150"/>
                      <a:pt x="54293" y="50483"/>
                    </a:cubicBezTo>
                    <a:cubicBezTo>
                      <a:pt x="54293" y="44768"/>
                      <a:pt x="56197" y="40005"/>
                      <a:pt x="60960" y="35243"/>
                    </a:cubicBezTo>
                    <a:cubicBezTo>
                      <a:pt x="65723" y="30480"/>
                      <a:pt x="71438" y="28575"/>
                      <a:pt x="78105" y="28575"/>
                    </a:cubicBezTo>
                    <a:cubicBezTo>
                      <a:pt x="82868" y="28575"/>
                      <a:pt x="87630" y="30480"/>
                      <a:pt x="90488" y="33338"/>
                    </a:cubicBezTo>
                    <a:cubicBezTo>
                      <a:pt x="94298" y="37147"/>
                      <a:pt x="95250" y="40958"/>
                      <a:pt x="95250" y="45720"/>
                    </a:cubicBezTo>
                    <a:cubicBezTo>
                      <a:pt x="96203" y="54293"/>
                      <a:pt x="94298" y="61913"/>
                      <a:pt x="90488" y="68580"/>
                    </a:cubicBezTo>
                    <a:close/>
                    <a:moveTo>
                      <a:pt x="251460" y="181928"/>
                    </a:moveTo>
                    <a:cubicBezTo>
                      <a:pt x="247650" y="178118"/>
                      <a:pt x="246698" y="174308"/>
                      <a:pt x="246698" y="169545"/>
                    </a:cubicBezTo>
                    <a:cubicBezTo>
                      <a:pt x="246698" y="164783"/>
                      <a:pt x="248602" y="160020"/>
                      <a:pt x="251460" y="157163"/>
                    </a:cubicBezTo>
                    <a:cubicBezTo>
                      <a:pt x="255270" y="153353"/>
                      <a:pt x="259080" y="152400"/>
                      <a:pt x="263843" y="152400"/>
                    </a:cubicBezTo>
                    <a:cubicBezTo>
                      <a:pt x="268605" y="152400"/>
                      <a:pt x="273368" y="154305"/>
                      <a:pt x="276225" y="157163"/>
                    </a:cubicBezTo>
                    <a:cubicBezTo>
                      <a:pt x="280035" y="160972"/>
                      <a:pt x="280988" y="164783"/>
                      <a:pt x="280988" y="169545"/>
                    </a:cubicBezTo>
                    <a:cubicBezTo>
                      <a:pt x="280988" y="174308"/>
                      <a:pt x="279083" y="179070"/>
                      <a:pt x="276225" y="181928"/>
                    </a:cubicBezTo>
                    <a:cubicBezTo>
                      <a:pt x="272415" y="185738"/>
                      <a:pt x="268605" y="186690"/>
                      <a:pt x="263843" y="186690"/>
                    </a:cubicBezTo>
                    <a:cubicBezTo>
                      <a:pt x="259080" y="186690"/>
                      <a:pt x="254318" y="184785"/>
                      <a:pt x="251460" y="181928"/>
                    </a:cubicBezTo>
                    <a:close/>
                    <a:moveTo>
                      <a:pt x="648653" y="133350"/>
                    </a:moveTo>
                    <a:cubicBezTo>
                      <a:pt x="637223" y="139065"/>
                      <a:pt x="626745" y="141922"/>
                      <a:pt x="616268" y="141922"/>
                    </a:cubicBezTo>
                    <a:cubicBezTo>
                      <a:pt x="608648" y="141922"/>
                      <a:pt x="601980" y="139065"/>
                      <a:pt x="597218" y="135255"/>
                    </a:cubicBezTo>
                    <a:cubicBezTo>
                      <a:pt x="592455" y="130493"/>
                      <a:pt x="589598" y="125730"/>
                      <a:pt x="589598" y="120015"/>
                    </a:cubicBezTo>
                    <a:cubicBezTo>
                      <a:pt x="589598" y="111443"/>
                      <a:pt x="594360" y="103822"/>
                      <a:pt x="605790" y="96203"/>
                    </a:cubicBezTo>
                    <a:cubicBezTo>
                      <a:pt x="617220" y="88583"/>
                      <a:pt x="628650" y="85725"/>
                      <a:pt x="641985" y="85725"/>
                    </a:cubicBezTo>
                    <a:cubicBezTo>
                      <a:pt x="648653" y="85725"/>
                      <a:pt x="655320" y="87630"/>
                      <a:pt x="662940" y="92393"/>
                    </a:cubicBezTo>
                    <a:cubicBezTo>
                      <a:pt x="670560" y="96203"/>
                      <a:pt x="677228" y="101918"/>
                      <a:pt x="682943" y="109538"/>
                    </a:cubicBezTo>
                    <a:cubicBezTo>
                      <a:pt x="671513" y="119063"/>
                      <a:pt x="660083" y="127635"/>
                      <a:pt x="648653" y="13335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6" name="Google Shape;996;p2"/>
              <p:cNvSpPr/>
              <p:nvPr/>
            </p:nvSpPr>
            <p:spPr>
              <a:xfrm>
                <a:off x="5744527" y="4910137"/>
                <a:ext cx="119062" cy="87630"/>
              </a:xfrm>
              <a:custGeom>
                <a:avLst/>
                <a:gdLst/>
                <a:ahLst/>
                <a:cxnLst/>
                <a:rect l="l" t="t" r="r" b="b"/>
                <a:pathLst>
                  <a:path w="119062" h="87630" extrusionOk="0">
                    <a:moveTo>
                      <a:pt x="54293" y="13335"/>
                    </a:moveTo>
                    <a:cubicBezTo>
                      <a:pt x="42863" y="3810"/>
                      <a:pt x="34290" y="0"/>
                      <a:pt x="27623" y="0"/>
                    </a:cubicBezTo>
                    <a:cubicBezTo>
                      <a:pt x="21908" y="0"/>
                      <a:pt x="17145" y="953"/>
                      <a:pt x="12383" y="1905"/>
                    </a:cubicBezTo>
                    <a:cubicBezTo>
                      <a:pt x="8573" y="2857"/>
                      <a:pt x="4763" y="5715"/>
                      <a:pt x="0" y="9525"/>
                    </a:cubicBezTo>
                    <a:lnTo>
                      <a:pt x="13335" y="30480"/>
                    </a:lnTo>
                    <a:cubicBezTo>
                      <a:pt x="17145" y="27622"/>
                      <a:pt x="20002" y="25718"/>
                      <a:pt x="22860" y="24765"/>
                    </a:cubicBezTo>
                    <a:cubicBezTo>
                      <a:pt x="26670" y="22860"/>
                      <a:pt x="29527" y="22860"/>
                      <a:pt x="33338" y="22860"/>
                    </a:cubicBezTo>
                    <a:cubicBezTo>
                      <a:pt x="41910" y="22860"/>
                      <a:pt x="60008" y="37147"/>
                      <a:pt x="86677" y="65722"/>
                    </a:cubicBezTo>
                    <a:lnTo>
                      <a:pt x="107633" y="87630"/>
                    </a:lnTo>
                    <a:lnTo>
                      <a:pt x="119063" y="78105"/>
                    </a:lnTo>
                    <a:cubicBezTo>
                      <a:pt x="103823" y="60007"/>
                      <a:pt x="82868" y="39053"/>
                      <a:pt x="54293" y="13335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7" name="Google Shape;997;p2"/>
              <p:cNvSpPr/>
              <p:nvPr/>
            </p:nvSpPr>
            <p:spPr>
              <a:xfrm>
                <a:off x="5934075" y="4693919"/>
                <a:ext cx="635317" cy="209550"/>
              </a:xfrm>
              <a:custGeom>
                <a:avLst/>
                <a:gdLst/>
                <a:ahLst/>
                <a:cxnLst/>
                <a:rect l="l" t="t" r="r" b="b"/>
                <a:pathLst>
                  <a:path w="635317" h="209550" extrusionOk="0">
                    <a:moveTo>
                      <a:pt x="577215" y="13335"/>
                    </a:moveTo>
                    <a:lnTo>
                      <a:pt x="441008" y="13335"/>
                    </a:lnTo>
                    <a:lnTo>
                      <a:pt x="433388" y="13335"/>
                    </a:lnTo>
                    <a:lnTo>
                      <a:pt x="330517" y="13335"/>
                    </a:lnTo>
                    <a:lnTo>
                      <a:pt x="349567" y="44768"/>
                    </a:lnTo>
                    <a:lnTo>
                      <a:pt x="388620" y="44768"/>
                    </a:lnTo>
                    <a:lnTo>
                      <a:pt x="388620" y="110490"/>
                    </a:lnTo>
                    <a:lnTo>
                      <a:pt x="334328" y="110490"/>
                    </a:lnTo>
                    <a:lnTo>
                      <a:pt x="334328" y="54293"/>
                    </a:lnTo>
                    <a:cubicBezTo>
                      <a:pt x="334328" y="41910"/>
                      <a:pt x="328613" y="30480"/>
                      <a:pt x="316230" y="18098"/>
                    </a:cubicBezTo>
                    <a:cubicBezTo>
                      <a:pt x="303847" y="5715"/>
                      <a:pt x="291465" y="0"/>
                      <a:pt x="280035" y="0"/>
                    </a:cubicBezTo>
                    <a:cubicBezTo>
                      <a:pt x="269558" y="0"/>
                      <a:pt x="260985" y="2858"/>
                      <a:pt x="254317" y="9525"/>
                    </a:cubicBezTo>
                    <a:cubicBezTo>
                      <a:pt x="246697" y="17145"/>
                      <a:pt x="243840" y="24765"/>
                      <a:pt x="243840" y="35243"/>
                    </a:cubicBezTo>
                    <a:cubicBezTo>
                      <a:pt x="243840" y="38100"/>
                      <a:pt x="243840" y="41910"/>
                      <a:pt x="244792" y="44768"/>
                    </a:cubicBezTo>
                    <a:lnTo>
                      <a:pt x="227647" y="14288"/>
                    </a:lnTo>
                    <a:lnTo>
                      <a:pt x="0" y="14288"/>
                    </a:lnTo>
                    <a:lnTo>
                      <a:pt x="17145" y="45720"/>
                    </a:lnTo>
                    <a:lnTo>
                      <a:pt x="159067" y="45720"/>
                    </a:lnTo>
                    <a:lnTo>
                      <a:pt x="159067" y="71438"/>
                    </a:lnTo>
                    <a:cubicBezTo>
                      <a:pt x="154305" y="71438"/>
                      <a:pt x="149542" y="73343"/>
                      <a:pt x="143828" y="78105"/>
                    </a:cubicBezTo>
                    <a:cubicBezTo>
                      <a:pt x="138113" y="82868"/>
                      <a:pt x="132397" y="88583"/>
                      <a:pt x="126683" y="97155"/>
                    </a:cubicBezTo>
                    <a:cubicBezTo>
                      <a:pt x="119063" y="88583"/>
                      <a:pt x="111442" y="81915"/>
                      <a:pt x="103822" y="77153"/>
                    </a:cubicBezTo>
                    <a:cubicBezTo>
                      <a:pt x="96203" y="72390"/>
                      <a:pt x="88583" y="70485"/>
                      <a:pt x="81915" y="70485"/>
                    </a:cubicBezTo>
                    <a:cubicBezTo>
                      <a:pt x="69533" y="70485"/>
                      <a:pt x="58103" y="75248"/>
                      <a:pt x="48578" y="84773"/>
                    </a:cubicBezTo>
                    <a:cubicBezTo>
                      <a:pt x="39053" y="94298"/>
                      <a:pt x="35242" y="104775"/>
                      <a:pt x="35242" y="117158"/>
                    </a:cubicBezTo>
                    <a:cubicBezTo>
                      <a:pt x="35242" y="130493"/>
                      <a:pt x="40958" y="144780"/>
                      <a:pt x="52388" y="160020"/>
                    </a:cubicBezTo>
                    <a:cubicBezTo>
                      <a:pt x="63817" y="175260"/>
                      <a:pt x="80010" y="191453"/>
                      <a:pt x="100965" y="206693"/>
                    </a:cubicBezTo>
                    <a:lnTo>
                      <a:pt x="110490" y="195263"/>
                    </a:lnTo>
                    <a:cubicBezTo>
                      <a:pt x="97155" y="183833"/>
                      <a:pt x="86678" y="172403"/>
                      <a:pt x="79058" y="161925"/>
                    </a:cubicBezTo>
                    <a:cubicBezTo>
                      <a:pt x="71438" y="150495"/>
                      <a:pt x="68580" y="140018"/>
                      <a:pt x="68580" y="131445"/>
                    </a:cubicBezTo>
                    <a:cubicBezTo>
                      <a:pt x="68580" y="121920"/>
                      <a:pt x="71438" y="114300"/>
                      <a:pt x="76200" y="107633"/>
                    </a:cubicBezTo>
                    <a:cubicBezTo>
                      <a:pt x="80963" y="100965"/>
                      <a:pt x="87630" y="98108"/>
                      <a:pt x="95250" y="98108"/>
                    </a:cubicBezTo>
                    <a:cubicBezTo>
                      <a:pt x="100013" y="98108"/>
                      <a:pt x="103822" y="99060"/>
                      <a:pt x="107633" y="101918"/>
                    </a:cubicBezTo>
                    <a:cubicBezTo>
                      <a:pt x="111442" y="103823"/>
                      <a:pt x="115253" y="107633"/>
                      <a:pt x="118110" y="112395"/>
                    </a:cubicBezTo>
                    <a:cubicBezTo>
                      <a:pt x="110490" y="128588"/>
                      <a:pt x="105728" y="139065"/>
                      <a:pt x="104775" y="143828"/>
                    </a:cubicBezTo>
                    <a:lnTo>
                      <a:pt x="136208" y="157163"/>
                    </a:lnTo>
                    <a:cubicBezTo>
                      <a:pt x="140017" y="140018"/>
                      <a:pt x="146685" y="124778"/>
                      <a:pt x="155258" y="113348"/>
                    </a:cubicBezTo>
                    <a:cubicBezTo>
                      <a:pt x="163830" y="101918"/>
                      <a:pt x="173355" y="96203"/>
                      <a:pt x="182880" y="96203"/>
                    </a:cubicBezTo>
                    <a:cubicBezTo>
                      <a:pt x="188595" y="96203"/>
                      <a:pt x="193358" y="98108"/>
                      <a:pt x="197167" y="100965"/>
                    </a:cubicBezTo>
                    <a:cubicBezTo>
                      <a:pt x="200978" y="103823"/>
                      <a:pt x="202883" y="107633"/>
                      <a:pt x="202883" y="111443"/>
                    </a:cubicBezTo>
                    <a:cubicBezTo>
                      <a:pt x="203835" y="120015"/>
                      <a:pt x="199072" y="129540"/>
                      <a:pt x="190500" y="140018"/>
                    </a:cubicBezTo>
                    <a:cubicBezTo>
                      <a:pt x="181928" y="151448"/>
                      <a:pt x="170497" y="161925"/>
                      <a:pt x="156210" y="171450"/>
                    </a:cubicBezTo>
                    <a:lnTo>
                      <a:pt x="185738" y="199073"/>
                    </a:lnTo>
                    <a:cubicBezTo>
                      <a:pt x="198120" y="185738"/>
                      <a:pt x="207645" y="172403"/>
                      <a:pt x="214313" y="160020"/>
                    </a:cubicBezTo>
                    <a:cubicBezTo>
                      <a:pt x="220980" y="147638"/>
                      <a:pt x="224790" y="135255"/>
                      <a:pt x="224790" y="124778"/>
                    </a:cubicBezTo>
                    <a:cubicBezTo>
                      <a:pt x="224790" y="112395"/>
                      <a:pt x="221933" y="101918"/>
                      <a:pt x="216217" y="92393"/>
                    </a:cubicBezTo>
                    <a:cubicBezTo>
                      <a:pt x="211455" y="82868"/>
                      <a:pt x="203835" y="77153"/>
                      <a:pt x="195263" y="73343"/>
                    </a:cubicBezTo>
                    <a:lnTo>
                      <a:pt x="195263" y="45720"/>
                    </a:lnTo>
                    <a:lnTo>
                      <a:pt x="243840" y="45720"/>
                    </a:lnTo>
                    <a:cubicBezTo>
                      <a:pt x="245745" y="55245"/>
                      <a:pt x="250508" y="62865"/>
                      <a:pt x="259080" y="70485"/>
                    </a:cubicBezTo>
                    <a:cubicBezTo>
                      <a:pt x="270510" y="80963"/>
                      <a:pt x="283845" y="87630"/>
                      <a:pt x="300038" y="90488"/>
                    </a:cubicBezTo>
                    <a:lnTo>
                      <a:pt x="300038" y="111443"/>
                    </a:lnTo>
                    <a:lnTo>
                      <a:pt x="288608" y="111443"/>
                    </a:lnTo>
                    <a:cubicBezTo>
                      <a:pt x="284797" y="111443"/>
                      <a:pt x="281940" y="112395"/>
                      <a:pt x="279083" y="114300"/>
                    </a:cubicBezTo>
                    <a:cubicBezTo>
                      <a:pt x="276225" y="116205"/>
                      <a:pt x="275272" y="119063"/>
                      <a:pt x="275272" y="122873"/>
                    </a:cubicBezTo>
                    <a:cubicBezTo>
                      <a:pt x="275272" y="130493"/>
                      <a:pt x="281940" y="140018"/>
                      <a:pt x="294322" y="152400"/>
                    </a:cubicBezTo>
                    <a:cubicBezTo>
                      <a:pt x="306705" y="163830"/>
                      <a:pt x="316230" y="169545"/>
                      <a:pt x="323850" y="169545"/>
                    </a:cubicBezTo>
                    <a:cubicBezTo>
                      <a:pt x="327660" y="169545"/>
                      <a:pt x="330517" y="167640"/>
                      <a:pt x="332422" y="164783"/>
                    </a:cubicBezTo>
                    <a:cubicBezTo>
                      <a:pt x="334328" y="161925"/>
                      <a:pt x="335280" y="158115"/>
                      <a:pt x="335280" y="154305"/>
                    </a:cubicBezTo>
                    <a:lnTo>
                      <a:pt x="335280" y="142875"/>
                    </a:lnTo>
                    <a:lnTo>
                      <a:pt x="389572" y="142875"/>
                    </a:lnTo>
                    <a:lnTo>
                      <a:pt x="389572" y="189548"/>
                    </a:lnTo>
                    <a:lnTo>
                      <a:pt x="424815" y="208598"/>
                    </a:lnTo>
                    <a:lnTo>
                      <a:pt x="424815" y="44768"/>
                    </a:lnTo>
                    <a:lnTo>
                      <a:pt x="452438" y="44768"/>
                    </a:lnTo>
                    <a:lnTo>
                      <a:pt x="460058" y="44768"/>
                    </a:lnTo>
                    <a:lnTo>
                      <a:pt x="566738" y="44768"/>
                    </a:lnTo>
                    <a:lnTo>
                      <a:pt x="566738" y="72390"/>
                    </a:lnTo>
                    <a:lnTo>
                      <a:pt x="514350" y="72390"/>
                    </a:lnTo>
                    <a:cubicBezTo>
                      <a:pt x="501967" y="72390"/>
                      <a:pt x="491490" y="76200"/>
                      <a:pt x="481965" y="83820"/>
                    </a:cubicBezTo>
                    <a:cubicBezTo>
                      <a:pt x="473392" y="91440"/>
                      <a:pt x="469583" y="100965"/>
                      <a:pt x="469583" y="111443"/>
                    </a:cubicBezTo>
                    <a:cubicBezTo>
                      <a:pt x="469583" y="126683"/>
                      <a:pt x="473392" y="142875"/>
                      <a:pt x="481965" y="159068"/>
                    </a:cubicBezTo>
                    <a:cubicBezTo>
                      <a:pt x="489585" y="175260"/>
                      <a:pt x="501967" y="192405"/>
                      <a:pt x="518160" y="208598"/>
                    </a:cubicBezTo>
                    <a:lnTo>
                      <a:pt x="529590" y="200978"/>
                    </a:lnTo>
                    <a:cubicBezTo>
                      <a:pt x="519113" y="191453"/>
                      <a:pt x="511492" y="180975"/>
                      <a:pt x="505778" y="169545"/>
                    </a:cubicBezTo>
                    <a:cubicBezTo>
                      <a:pt x="501015" y="158115"/>
                      <a:pt x="498158" y="146685"/>
                      <a:pt x="498158" y="135255"/>
                    </a:cubicBezTo>
                    <a:cubicBezTo>
                      <a:pt x="498158" y="126683"/>
                      <a:pt x="501015" y="119063"/>
                      <a:pt x="507683" y="113348"/>
                    </a:cubicBezTo>
                    <a:cubicBezTo>
                      <a:pt x="513397" y="106680"/>
                      <a:pt x="521017" y="103823"/>
                      <a:pt x="529590" y="103823"/>
                    </a:cubicBezTo>
                    <a:lnTo>
                      <a:pt x="564833" y="103823"/>
                    </a:lnTo>
                    <a:lnTo>
                      <a:pt x="564833" y="185738"/>
                    </a:lnTo>
                    <a:lnTo>
                      <a:pt x="600075" y="209550"/>
                    </a:lnTo>
                    <a:lnTo>
                      <a:pt x="600075" y="45720"/>
                    </a:lnTo>
                    <a:lnTo>
                      <a:pt x="635318" y="45720"/>
                    </a:lnTo>
                    <a:lnTo>
                      <a:pt x="618172" y="14288"/>
                    </a:lnTo>
                    <a:lnTo>
                      <a:pt x="577215" y="14288"/>
                    </a:lnTo>
                    <a:close/>
                    <a:moveTo>
                      <a:pt x="299085" y="75248"/>
                    </a:moveTo>
                    <a:cubicBezTo>
                      <a:pt x="292417" y="73343"/>
                      <a:pt x="287655" y="69533"/>
                      <a:pt x="283845" y="63818"/>
                    </a:cubicBezTo>
                    <a:cubicBezTo>
                      <a:pt x="280035" y="58103"/>
                      <a:pt x="278130" y="51435"/>
                      <a:pt x="278130" y="42863"/>
                    </a:cubicBezTo>
                    <a:cubicBezTo>
                      <a:pt x="278130" y="37148"/>
                      <a:pt x="280035" y="31433"/>
                      <a:pt x="281940" y="27623"/>
                    </a:cubicBezTo>
                    <a:cubicBezTo>
                      <a:pt x="284797" y="23813"/>
                      <a:pt x="287655" y="20955"/>
                      <a:pt x="291465" y="20955"/>
                    </a:cubicBezTo>
                    <a:cubicBezTo>
                      <a:pt x="294322" y="20955"/>
                      <a:pt x="296228" y="22860"/>
                      <a:pt x="297180" y="25718"/>
                    </a:cubicBezTo>
                    <a:cubicBezTo>
                      <a:pt x="299085" y="28575"/>
                      <a:pt x="299085" y="32385"/>
                      <a:pt x="299085" y="36195"/>
                    </a:cubicBezTo>
                    <a:lnTo>
                      <a:pt x="299085" y="75248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8" name="Google Shape;998;p2"/>
              <p:cNvSpPr/>
              <p:nvPr/>
            </p:nvSpPr>
            <p:spPr>
              <a:xfrm>
                <a:off x="6413182" y="4612005"/>
                <a:ext cx="104075" cy="94352"/>
              </a:xfrm>
              <a:custGeom>
                <a:avLst/>
                <a:gdLst/>
                <a:ahLst/>
                <a:cxnLst/>
                <a:rect l="l" t="t" r="r" b="b"/>
                <a:pathLst>
                  <a:path w="104075" h="94352" extrusionOk="0">
                    <a:moveTo>
                      <a:pt x="89535" y="60007"/>
                    </a:moveTo>
                    <a:cubicBezTo>
                      <a:pt x="81915" y="47625"/>
                      <a:pt x="76200" y="40005"/>
                      <a:pt x="72390" y="36195"/>
                    </a:cubicBezTo>
                    <a:cubicBezTo>
                      <a:pt x="64770" y="25717"/>
                      <a:pt x="55245" y="16192"/>
                      <a:pt x="44767" y="9525"/>
                    </a:cubicBezTo>
                    <a:cubicBezTo>
                      <a:pt x="34290" y="2857"/>
                      <a:pt x="23813" y="0"/>
                      <a:pt x="14288" y="0"/>
                    </a:cubicBezTo>
                    <a:cubicBezTo>
                      <a:pt x="8572" y="952"/>
                      <a:pt x="3810" y="1905"/>
                      <a:pt x="0" y="2857"/>
                    </a:cubicBezTo>
                    <a:lnTo>
                      <a:pt x="15240" y="36195"/>
                    </a:lnTo>
                    <a:cubicBezTo>
                      <a:pt x="20002" y="34290"/>
                      <a:pt x="25717" y="33338"/>
                      <a:pt x="31433" y="33338"/>
                    </a:cubicBezTo>
                    <a:cubicBezTo>
                      <a:pt x="37147" y="33338"/>
                      <a:pt x="42863" y="34290"/>
                      <a:pt x="47625" y="37147"/>
                    </a:cubicBezTo>
                    <a:cubicBezTo>
                      <a:pt x="52388" y="39052"/>
                      <a:pt x="57150" y="41910"/>
                      <a:pt x="60008" y="45720"/>
                    </a:cubicBezTo>
                    <a:lnTo>
                      <a:pt x="97155" y="94297"/>
                    </a:lnTo>
                    <a:cubicBezTo>
                      <a:pt x="108585" y="95250"/>
                      <a:pt x="105727" y="83820"/>
                      <a:pt x="89535" y="60007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9" name="Google Shape;999;p2"/>
              <p:cNvSpPr/>
              <p:nvPr/>
            </p:nvSpPr>
            <p:spPr>
              <a:xfrm>
                <a:off x="6671309" y="4707255"/>
                <a:ext cx="676275" cy="234314"/>
              </a:xfrm>
              <a:custGeom>
                <a:avLst/>
                <a:gdLst/>
                <a:ahLst/>
                <a:cxnLst/>
                <a:rect l="l" t="t" r="r" b="b"/>
                <a:pathLst>
                  <a:path w="676275" h="234314" extrusionOk="0">
                    <a:moveTo>
                      <a:pt x="605790" y="171450"/>
                    </a:moveTo>
                    <a:lnTo>
                      <a:pt x="641033" y="195263"/>
                    </a:lnTo>
                    <a:lnTo>
                      <a:pt x="641033" y="31432"/>
                    </a:lnTo>
                    <a:lnTo>
                      <a:pt x="676275" y="31432"/>
                    </a:lnTo>
                    <a:lnTo>
                      <a:pt x="659130" y="0"/>
                    </a:lnTo>
                    <a:lnTo>
                      <a:pt x="467678" y="0"/>
                    </a:lnTo>
                    <a:lnTo>
                      <a:pt x="460058" y="0"/>
                    </a:lnTo>
                    <a:lnTo>
                      <a:pt x="299085" y="0"/>
                    </a:lnTo>
                    <a:lnTo>
                      <a:pt x="291465" y="0"/>
                    </a:lnTo>
                    <a:lnTo>
                      <a:pt x="203835" y="0"/>
                    </a:lnTo>
                    <a:lnTo>
                      <a:pt x="196215" y="0"/>
                    </a:lnTo>
                    <a:lnTo>
                      <a:pt x="0" y="0"/>
                    </a:lnTo>
                    <a:lnTo>
                      <a:pt x="17145" y="31432"/>
                    </a:lnTo>
                    <a:lnTo>
                      <a:pt x="151448" y="31432"/>
                    </a:lnTo>
                    <a:lnTo>
                      <a:pt x="151448" y="59055"/>
                    </a:lnTo>
                    <a:lnTo>
                      <a:pt x="43815" y="59055"/>
                    </a:lnTo>
                    <a:lnTo>
                      <a:pt x="38100" y="70485"/>
                    </a:lnTo>
                    <a:cubicBezTo>
                      <a:pt x="54293" y="75247"/>
                      <a:pt x="67628" y="82867"/>
                      <a:pt x="78105" y="92392"/>
                    </a:cubicBezTo>
                    <a:cubicBezTo>
                      <a:pt x="87630" y="102870"/>
                      <a:pt x="93345" y="113347"/>
                      <a:pt x="93345" y="124777"/>
                    </a:cubicBezTo>
                    <a:cubicBezTo>
                      <a:pt x="93345" y="129540"/>
                      <a:pt x="91440" y="134302"/>
                      <a:pt x="86678" y="138113"/>
                    </a:cubicBezTo>
                    <a:cubicBezTo>
                      <a:pt x="80963" y="142875"/>
                      <a:pt x="75248" y="144780"/>
                      <a:pt x="68580" y="146685"/>
                    </a:cubicBezTo>
                    <a:cubicBezTo>
                      <a:pt x="66675" y="142875"/>
                      <a:pt x="63818" y="140017"/>
                      <a:pt x="60008" y="137160"/>
                    </a:cubicBezTo>
                    <a:cubicBezTo>
                      <a:pt x="56198" y="134302"/>
                      <a:pt x="52388" y="133350"/>
                      <a:pt x="49530" y="133350"/>
                    </a:cubicBezTo>
                    <a:cubicBezTo>
                      <a:pt x="44768" y="133350"/>
                      <a:pt x="40005" y="135255"/>
                      <a:pt x="37148" y="139065"/>
                    </a:cubicBezTo>
                    <a:cubicBezTo>
                      <a:pt x="33338" y="142875"/>
                      <a:pt x="32385" y="147638"/>
                      <a:pt x="32385" y="153352"/>
                    </a:cubicBezTo>
                    <a:cubicBezTo>
                      <a:pt x="32385" y="160972"/>
                      <a:pt x="36195" y="168592"/>
                      <a:pt x="44768" y="173355"/>
                    </a:cubicBezTo>
                    <a:cubicBezTo>
                      <a:pt x="52388" y="179070"/>
                      <a:pt x="62865" y="181927"/>
                      <a:pt x="73343" y="181927"/>
                    </a:cubicBezTo>
                    <a:lnTo>
                      <a:pt x="97155" y="234315"/>
                    </a:lnTo>
                    <a:lnTo>
                      <a:pt x="114300" y="224790"/>
                    </a:lnTo>
                    <a:lnTo>
                      <a:pt x="82868" y="180022"/>
                    </a:lnTo>
                    <a:cubicBezTo>
                      <a:pt x="93345" y="178117"/>
                      <a:pt x="102870" y="173355"/>
                      <a:pt x="110490" y="166688"/>
                    </a:cubicBezTo>
                    <a:cubicBezTo>
                      <a:pt x="118110" y="160020"/>
                      <a:pt x="120968" y="152400"/>
                      <a:pt x="120968" y="142875"/>
                    </a:cubicBezTo>
                    <a:cubicBezTo>
                      <a:pt x="120968" y="133350"/>
                      <a:pt x="118110" y="123825"/>
                      <a:pt x="112395" y="114300"/>
                    </a:cubicBezTo>
                    <a:cubicBezTo>
                      <a:pt x="107633" y="104775"/>
                      <a:pt x="100013" y="97155"/>
                      <a:pt x="89535" y="90488"/>
                    </a:cubicBezTo>
                    <a:lnTo>
                      <a:pt x="151448" y="90488"/>
                    </a:lnTo>
                    <a:lnTo>
                      <a:pt x="151448" y="176213"/>
                    </a:lnTo>
                    <a:lnTo>
                      <a:pt x="186690" y="195263"/>
                    </a:lnTo>
                    <a:lnTo>
                      <a:pt x="186690" y="31432"/>
                    </a:lnTo>
                    <a:lnTo>
                      <a:pt x="214313" y="31432"/>
                    </a:lnTo>
                    <a:lnTo>
                      <a:pt x="221933" y="31432"/>
                    </a:lnTo>
                    <a:lnTo>
                      <a:pt x="246698" y="31432"/>
                    </a:lnTo>
                    <a:lnTo>
                      <a:pt x="246698" y="171450"/>
                    </a:lnTo>
                    <a:lnTo>
                      <a:pt x="281940" y="195263"/>
                    </a:lnTo>
                    <a:lnTo>
                      <a:pt x="281940" y="31432"/>
                    </a:lnTo>
                    <a:lnTo>
                      <a:pt x="309563" y="31432"/>
                    </a:lnTo>
                    <a:lnTo>
                      <a:pt x="317183" y="31432"/>
                    </a:lnTo>
                    <a:lnTo>
                      <a:pt x="415290" y="31432"/>
                    </a:lnTo>
                    <a:lnTo>
                      <a:pt x="415290" y="81915"/>
                    </a:lnTo>
                    <a:lnTo>
                      <a:pt x="337185" y="81915"/>
                    </a:lnTo>
                    <a:cubicBezTo>
                      <a:pt x="332423" y="81915"/>
                      <a:pt x="329565" y="83820"/>
                      <a:pt x="326708" y="86677"/>
                    </a:cubicBezTo>
                    <a:cubicBezTo>
                      <a:pt x="323850" y="89535"/>
                      <a:pt x="321945" y="93345"/>
                      <a:pt x="321945" y="97155"/>
                    </a:cubicBezTo>
                    <a:cubicBezTo>
                      <a:pt x="321945" y="106680"/>
                      <a:pt x="325755" y="117157"/>
                      <a:pt x="334328" y="127635"/>
                    </a:cubicBezTo>
                    <a:cubicBezTo>
                      <a:pt x="342900" y="138113"/>
                      <a:pt x="350520" y="143827"/>
                      <a:pt x="357188" y="143827"/>
                    </a:cubicBezTo>
                    <a:cubicBezTo>
                      <a:pt x="359093" y="143827"/>
                      <a:pt x="360998" y="142875"/>
                      <a:pt x="361950" y="141922"/>
                    </a:cubicBezTo>
                    <a:cubicBezTo>
                      <a:pt x="363855" y="140970"/>
                      <a:pt x="364808" y="139065"/>
                      <a:pt x="364808" y="136207"/>
                    </a:cubicBezTo>
                    <a:lnTo>
                      <a:pt x="364808" y="122872"/>
                    </a:lnTo>
                    <a:cubicBezTo>
                      <a:pt x="364808" y="120015"/>
                      <a:pt x="365760" y="118110"/>
                      <a:pt x="367665" y="116205"/>
                    </a:cubicBezTo>
                    <a:cubicBezTo>
                      <a:pt x="368618" y="114300"/>
                      <a:pt x="370523" y="113347"/>
                      <a:pt x="372428" y="113347"/>
                    </a:cubicBezTo>
                    <a:lnTo>
                      <a:pt x="415290" y="113347"/>
                    </a:lnTo>
                    <a:lnTo>
                      <a:pt x="415290" y="175260"/>
                    </a:lnTo>
                    <a:lnTo>
                      <a:pt x="450533" y="194310"/>
                    </a:lnTo>
                    <a:lnTo>
                      <a:pt x="450533" y="30480"/>
                    </a:lnTo>
                    <a:lnTo>
                      <a:pt x="478155" y="30480"/>
                    </a:lnTo>
                    <a:lnTo>
                      <a:pt x="485775" y="30480"/>
                    </a:lnTo>
                    <a:lnTo>
                      <a:pt x="513397" y="30480"/>
                    </a:lnTo>
                    <a:lnTo>
                      <a:pt x="513397" y="96202"/>
                    </a:lnTo>
                    <a:lnTo>
                      <a:pt x="501968" y="96202"/>
                    </a:lnTo>
                    <a:cubicBezTo>
                      <a:pt x="499110" y="96202"/>
                      <a:pt x="497205" y="97155"/>
                      <a:pt x="495300" y="99060"/>
                    </a:cubicBezTo>
                    <a:cubicBezTo>
                      <a:pt x="493395" y="100965"/>
                      <a:pt x="492443" y="102870"/>
                      <a:pt x="492443" y="105727"/>
                    </a:cubicBezTo>
                    <a:cubicBezTo>
                      <a:pt x="492443" y="111442"/>
                      <a:pt x="499110" y="120967"/>
                      <a:pt x="512445" y="134302"/>
                    </a:cubicBezTo>
                    <a:cubicBezTo>
                      <a:pt x="525780" y="147638"/>
                      <a:pt x="535305" y="154305"/>
                      <a:pt x="541020" y="154305"/>
                    </a:cubicBezTo>
                    <a:cubicBezTo>
                      <a:pt x="542925" y="154305"/>
                      <a:pt x="544830" y="153352"/>
                      <a:pt x="545783" y="151447"/>
                    </a:cubicBezTo>
                    <a:cubicBezTo>
                      <a:pt x="547688" y="148590"/>
                      <a:pt x="548640" y="145732"/>
                      <a:pt x="548640" y="142875"/>
                    </a:cubicBezTo>
                    <a:lnTo>
                      <a:pt x="548640" y="127635"/>
                    </a:lnTo>
                    <a:lnTo>
                      <a:pt x="606743" y="127635"/>
                    </a:lnTo>
                    <a:lnTo>
                      <a:pt x="606743" y="171450"/>
                    </a:lnTo>
                    <a:close/>
                    <a:moveTo>
                      <a:pt x="547688" y="97155"/>
                    </a:moveTo>
                    <a:lnTo>
                      <a:pt x="547688" y="31432"/>
                    </a:lnTo>
                    <a:lnTo>
                      <a:pt x="605790" y="31432"/>
                    </a:lnTo>
                    <a:lnTo>
                      <a:pt x="605790" y="97155"/>
                    </a:lnTo>
                    <a:lnTo>
                      <a:pt x="547688" y="97155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0" name="Google Shape;1000;p2"/>
              <p:cNvSpPr/>
              <p:nvPr/>
            </p:nvSpPr>
            <p:spPr>
              <a:xfrm>
                <a:off x="7259002" y="4910137"/>
                <a:ext cx="119062" cy="87630"/>
              </a:xfrm>
              <a:custGeom>
                <a:avLst/>
                <a:gdLst/>
                <a:ahLst/>
                <a:cxnLst/>
                <a:rect l="l" t="t" r="r" b="b"/>
                <a:pathLst>
                  <a:path w="119062" h="87630" extrusionOk="0">
                    <a:moveTo>
                      <a:pt x="54292" y="13335"/>
                    </a:moveTo>
                    <a:cubicBezTo>
                      <a:pt x="42863" y="3810"/>
                      <a:pt x="34290" y="0"/>
                      <a:pt x="27622" y="0"/>
                    </a:cubicBezTo>
                    <a:cubicBezTo>
                      <a:pt x="21907" y="0"/>
                      <a:pt x="17145" y="953"/>
                      <a:pt x="12382" y="1905"/>
                    </a:cubicBezTo>
                    <a:cubicBezTo>
                      <a:pt x="8572" y="2857"/>
                      <a:pt x="4763" y="5715"/>
                      <a:pt x="0" y="9525"/>
                    </a:cubicBezTo>
                    <a:lnTo>
                      <a:pt x="13335" y="30480"/>
                    </a:lnTo>
                    <a:cubicBezTo>
                      <a:pt x="17145" y="27622"/>
                      <a:pt x="20003" y="25718"/>
                      <a:pt x="22860" y="24765"/>
                    </a:cubicBezTo>
                    <a:cubicBezTo>
                      <a:pt x="26670" y="22860"/>
                      <a:pt x="29528" y="22860"/>
                      <a:pt x="33338" y="22860"/>
                    </a:cubicBezTo>
                    <a:cubicBezTo>
                      <a:pt x="41910" y="22860"/>
                      <a:pt x="60007" y="37147"/>
                      <a:pt x="86678" y="65722"/>
                    </a:cubicBezTo>
                    <a:lnTo>
                      <a:pt x="107632" y="87630"/>
                    </a:lnTo>
                    <a:lnTo>
                      <a:pt x="119063" y="78105"/>
                    </a:lnTo>
                    <a:cubicBezTo>
                      <a:pt x="103822" y="60007"/>
                      <a:pt x="81915" y="39053"/>
                      <a:pt x="54292" y="13335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01" name="Google Shape;1001;p2"/>
            <p:cNvSpPr/>
            <p:nvPr/>
          </p:nvSpPr>
          <p:spPr>
            <a:xfrm>
              <a:off x="5888982" y="2284094"/>
              <a:ext cx="406654" cy="721042"/>
            </a:xfrm>
            <a:custGeom>
              <a:avLst/>
              <a:gdLst/>
              <a:ahLst/>
              <a:cxnLst/>
              <a:rect l="l" t="t" r="r" b="b"/>
              <a:pathLst>
                <a:path w="406654" h="721042" extrusionOk="0">
                  <a:moveTo>
                    <a:pt x="75573" y="576263"/>
                  </a:moveTo>
                  <a:cubicBezTo>
                    <a:pt x="75573" y="576263"/>
                    <a:pt x="75573" y="576263"/>
                    <a:pt x="75573" y="576263"/>
                  </a:cubicBezTo>
                  <a:cubicBezTo>
                    <a:pt x="67953" y="591503"/>
                    <a:pt x="69858" y="604838"/>
                    <a:pt x="74620" y="612458"/>
                  </a:cubicBezTo>
                  <a:cubicBezTo>
                    <a:pt x="80335" y="623888"/>
                    <a:pt x="91765" y="632460"/>
                    <a:pt x="108910" y="640080"/>
                  </a:cubicBezTo>
                  <a:cubicBezTo>
                    <a:pt x="108910" y="640080"/>
                    <a:pt x="108910" y="641033"/>
                    <a:pt x="108910" y="641033"/>
                  </a:cubicBezTo>
                  <a:cubicBezTo>
                    <a:pt x="108910" y="661035"/>
                    <a:pt x="127960" y="677228"/>
                    <a:pt x="160345" y="684848"/>
                  </a:cubicBezTo>
                  <a:cubicBezTo>
                    <a:pt x="162250" y="700088"/>
                    <a:pt x="177490" y="721043"/>
                    <a:pt x="210828" y="721043"/>
                  </a:cubicBezTo>
                  <a:cubicBezTo>
                    <a:pt x="214638" y="721043"/>
                    <a:pt x="219400" y="721043"/>
                    <a:pt x="226068" y="719138"/>
                  </a:cubicBezTo>
                  <a:cubicBezTo>
                    <a:pt x="244165" y="713423"/>
                    <a:pt x="256548" y="700088"/>
                    <a:pt x="257500" y="684848"/>
                  </a:cubicBezTo>
                  <a:cubicBezTo>
                    <a:pt x="289885" y="676275"/>
                    <a:pt x="308935" y="661035"/>
                    <a:pt x="308935" y="641033"/>
                  </a:cubicBezTo>
                  <a:cubicBezTo>
                    <a:pt x="308935" y="639128"/>
                    <a:pt x="308935" y="637223"/>
                    <a:pt x="307983" y="635318"/>
                  </a:cubicBezTo>
                  <a:cubicBezTo>
                    <a:pt x="329890" y="621983"/>
                    <a:pt x="342273" y="605790"/>
                    <a:pt x="342273" y="589598"/>
                  </a:cubicBezTo>
                  <a:cubicBezTo>
                    <a:pt x="342273" y="584835"/>
                    <a:pt x="340368" y="580073"/>
                    <a:pt x="338463" y="576263"/>
                  </a:cubicBezTo>
                  <a:cubicBezTo>
                    <a:pt x="371800" y="542925"/>
                    <a:pt x="389898" y="510540"/>
                    <a:pt x="399423" y="480060"/>
                  </a:cubicBezTo>
                  <a:lnTo>
                    <a:pt x="399423" y="480060"/>
                  </a:lnTo>
                  <a:cubicBezTo>
                    <a:pt x="400375" y="478155"/>
                    <a:pt x="400375" y="476250"/>
                    <a:pt x="401328" y="474345"/>
                  </a:cubicBezTo>
                  <a:cubicBezTo>
                    <a:pt x="404185" y="462915"/>
                    <a:pt x="406090" y="448628"/>
                    <a:pt x="406090" y="446722"/>
                  </a:cubicBezTo>
                  <a:cubicBezTo>
                    <a:pt x="407995" y="421005"/>
                    <a:pt x="405138" y="395288"/>
                    <a:pt x="396565" y="370522"/>
                  </a:cubicBezTo>
                  <a:lnTo>
                    <a:pt x="387993" y="350520"/>
                  </a:lnTo>
                  <a:cubicBezTo>
                    <a:pt x="380373" y="336233"/>
                    <a:pt x="370848" y="322897"/>
                    <a:pt x="360370" y="312420"/>
                  </a:cubicBezTo>
                  <a:cubicBezTo>
                    <a:pt x="357513" y="309563"/>
                    <a:pt x="354655" y="306705"/>
                    <a:pt x="351798" y="304800"/>
                  </a:cubicBezTo>
                  <a:lnTo>
                    <a:pt x="351798" y="304800"/>
                  </a:lnTo>
                  <a:lnTo>
                    <a:pt x="340368" y="294322"/>
                  </a:lnTo>
                  <a:cubicBezTo>
                    <a:pt x="337510" y="291465"/>
                    <a:pt x="334653" y="288608"/>
                    <a:pt x="331795" y="286703"/>
                  </a:cubicBezTo>
                  <a:cubicBezTo>
                    <a:pt x="292743" y="251460"/>
                    <a:pt x="264168" y="224790"/>
                    <a:pt x="272740" y="163830"/>
                  </a:cubicBezTo>
                  <a:cubicBezTo>
                    <a:pt x="283218" y="106680"/>
                    <a:pt x="265120" y="47625"/>
                    <a:pt x="241308" y="32385"/>
                  </a:cubicBezTo>
                  <a:cubicBezTo>
                    <a:pt x="239403" y="31432"/>
                    <a:pt x="238450" y="30480"/>
                    <a:pt x="236545" y="30480"/>
                  </a:cubicBezTo>
                  <a:cubicBezTo>
                    <a:pt x="235593" y="21907"/>
                    <a:pt x="234640" y="16193"/>
                    <a:pt x="233688" y="16193"/>
                  </a:cubicBezTo>
                  <a:cubicBezTo>
                    <a:pt x="227020" y="4763"/>
                    <a:pt x="217495" y="953"/>
                    <a:pt x="210828" y="0"/>
                  </a:cubicBezTo>
                  <a:cubicBezTo>
                    <a:pt x="208923" y="0"/>
                    <a:pt x="207970" y="0"/>
                    <a:pt x="206065" y="0"/>
                  </a:cubicBezTo>
                  <a:cubicBezTo>
                    <a:pt x="194635" y="0"/>
                    <a:pt x="174633" y="4763"/>
                    <a:pt x="166060" y="37148"/>
                  </a:cubicBezTo>
                  <a:cubicBezTo>
                    <a:pt x="160345" y="58103"/>
                    <a:pt x="161298" y="87630"/>
                    <a:pt x="161298" y="115253"/>
                  </a:cubicBezTo>
                  <a:cubicBezTo>
                    <a:pt x="161298" y="120968"/>
                    <a:pt x="161298" y="126682"/>
                    <a:pt x="161298" y="130493"/>
                  </a:cubicBezTo>
                  <a:cubicBezTo>
                    <a:pt x="159393" y="178118"/>
                    <a:pt x="114625" y="237172"/>
                    <a:pt x="81288" y="277178"/>
                  </a:cubicBezTo>
                  <a:cubicBezTo>
                    <a:pt x="81288" y="277178"/>
                    <a:pt x="55570" y="304800"/>
                    <a:pt x="33663" y="343853"/>
                  </a:cubicBezTo>
                  <a:cubicBezTo>
                    <a:pt x="14613" y="374333"/>
                    <a:pt x="-50157" y="493395"/>
                    <a:pt x="75573" y="576263"/>
                  </a:cubicBezTo>
                  <a:close/>
                  <a:moveTo>
                    <a:pt x="210828" y="696278"/>
                  </a:moveTo>
                  <a:cubicBezTo>
                    <a:pt x="197493" y="696278"/>
                    <a:pt x="186063" y="688658"/>
                    <a:pt x="186063" y="681038"/>
                  </a:cubicBezTo>
                  <a:cubicBezTo>
                    <a:pt x="186063" y="680085"/>
                    <a:pt x="186063" y="678180"/>
                    <a:pt x="187015" y="677228"/>
                  </a:cubicBezTo>
                  <a:cubicBezTo>
                    <a:pt x="190825" y="677228"/>
                    <a:pt x="194635" y="678180"/>
                    <a:pt x="198445" y="678180"/>
                  </a:cubicBezTo>
                  <a:cubicBezTo>
                    <a:pt x="202255" y="678180"/>
                    <a:pt x="206065" y="678180"/>
                    <a:pt x="210828" y="678180"/>
                  </a:cubicBezTo>
                  <a:cubicBezTo>
                    <a:pt x="218448" y="678180"/>
                    <a:pt x="227020" y="678180"/>
                    <a:pt x="233688" y="677228"/>
                  </a:cubicBezTo>
                  <a:cubicBezTo>
                    <a:pt x="234640" y="678180"/>
                    <a:pt x="234640" y="680085"/>
                    <a:pt x="234640" y="681038"/>
                  </a:cubicBezTo>
                  <a:cubicBezTo>
                    <a:pt x="235593" y="688658"/>
                    <a:pt x="224163" y="696278"/>
                    <a:pt x="210828" y="696278"/>
                  </a:cubicBezTo>
                  <a:close/>
                  <a:moveTo>
                    <a:pt x="236545" y="662940"/>
                  </a:moveTo>
                  <a:cubicBezTo>
                    <a:pt x="231783" y="663893"/>
                    <a:pt x="226068" y="663893"/>
                    <a:pt x="221305" y="664845"/>
                  </a:cubicBezTo>
                  <a:cubicBezTo>
                    <a:pt x="217495" y="664845"/>
                    <a:pt x="214638" y="664845"/>
                    <a:pt x="210828" y="664845"/>
                  </a:cubicBezTo>
                  <a:cubicBezTo>
                    <a:pt x="202255" y="664845"/>
                    <a:pt x="193683" y="663893"/>
                    <a:pt x="185110" y="662940"/>
                  </a:cubicBezTo>
                  <a:cubicBezTo>
                    <a:pt x="153678" y="659130"/>
                    <a:pt x="135580" y="647700"/>
                    <a:pt x="135580" y="639128"/>
                  </a:cubicBezTo>
                  <a:cubicBezTo>
                    <a:pt x="135580" y="638175"/>
                    <a:pt x="135580" y="638175"/>
                    <a:pt x="135580" y="637223"/>
                  </a:cubicBezTo>
                  <a:cubicBezTo>
                    <a:pt x="159393" y="641985"/>
                    <a:pt x="185110" y="642938"/>
                    <a:pt x="202255" y="642938"/>
                  </a:cubicBezTo>
                  <a:cubicBezTo>
                    <a:pt x="235593" y="642938"/>
                    <a:pt x="267025" y="639128"/>
                    <a:pt x="284170" y="633413"/>
                  </a:cubicBezTo>
                  <a:cubicBezTo>
                    <a:pt x="286075" y="635318"/>
                    <a:pt x="287028" y="637223"/>
                    <a:pt x="287028" y="639128"/>
                  </a:cubicBezTo>
                  <a:cubicBezTo>
                    <a:pt x="287028" y="647700"/>
                    <a:pt x="267978" y="659130"/>
                    <a:pt x="236545" y="662940"/>
                  </a:cubicBezTo>
                  <a:close/>
                  <a:moveTo>
                    <a:pt x="89860" y="304800"/>
                  </a:moveTo>
                  <a:lnTo>
                    <a:pt x="90813" y="302895"/>
                  </a:lnTo>
                  <a:cubicBezTo>
                    <a:pt x="132723" y="253365"/>
                    <a:pt x="181300" y="188595"/>
                    <a:pt x="184158" y="131445"/>
                  </a:cubicBezTo>
                  <a:cubicBezTo>
                    <a:pt x="184158" y="125730"/>
                    <a:pt x="184158" y="120015"/>
                    <a:pt x="184158" y="114300"/>
                  </a:cubicBezTo>
                  <a:cubicBezTo>
                    <a:pt x="184158" y="87630"/>
                    <a:pt x="183205" y="60960"/>
                    <a:pt x="187968" y="42863"/>
                  </a:cubicBezTo>
                  <a:cubicBezTo>
                    <a:pt x="191778" y="26670"/>
                    <a:pt x="198445" y="24765"/>
                    <a:pt x="202255" y="24765"/>
                  </a:cubicBezTo>
                  <a:cubicBezTo>
                    <a:pt x="203208" y="24765"/>
                    <a:pt x="204160" y="24765"/>
                    <a:pt x="204160" y="24765"/>
                  </a:cubicBezTo>
                  <a:cubicBezTo>
                    <a:pt x="207018" y="24765"/>
                    <a:pt x="208923" y="29528"/>
                    <a:pt x="209875" y="37148"/>
                  </a:cubicBezTo>
                  <a:cubicBezTo>
                    <a:pt x="209875" y="41910"/>
                    <a:pt x="209875" y="56198"/>
                    <a:pt x="208923" y="71438"/>
                  </a:cubicBezTo>
                  <a:cubicBezTo>
                    <a:pt x="207018" y="105728"/>
                    <a:pt x="205113" y="151447"/>
                    <a:pt x="209875" y="172403"/>
                  </a:cubicBezTo>
                  <a:cubicBezTo>
                    <a:pt x="215590" y="195263"/>
                    <a:pt x="226068" y="218122"/>
                    <a:pt x="235593" y="240030"/>
                  </a:cubicBezTo>
                  <a:cubicBezTo>
                    <a:pt x="248928" y="268605"/>
                    <a:pt x="261310" y="296228"/>
                    <a:pt x="262263" y="321945"/>
                  </a:cubicBezTo>
                  <a:cubicBezTo>
                    <a:pt x="264168" y="367665"/>
                    <a:pt x="241308" y="371475"/>
                    <a:pt x="225115" y="374333"/>
                  </a:cubicBezTo>
                  <a:cubicBezTo>
                    <a:pt x="217495" y="375285"/>
                    <a:pt x="208923" y="377190"/>
                    <a:pt x="208923" y="385763"/>
                  </a:cubicBezTo>
                  <a:cubicBezTo>
                    <a:pt x="208923" y="389572"/>
                    <a:pt x="211780" y="393383"/>
                    <a:pt x="216543" y="393383"/>
                  </a:cubicBezTo>
                  <a:cubicBezTo>
                    <a:pt x="218448" y="393383"/>
                    <a:pt x="220353" y="392430"/>
                    <a:pt x="224163" y="392430"/>
                  </a:cubicBezTo>
                  <a:cubicBezTo>
                    <a:pt x="228925" y="391478"/>
                    <a:pt x="237498" y="389572"/>
                    <a:pt x="246070" y="389572"/>
                  </a:cubicBezTo>
                  <a:cubicBezTo>
                    <a:pt x="251785" y="389572"/>
                    <a:pt x="256548" y="390525"/>
                    <a:pt x="261310" y="391478"/>
                  </a:cubicBezTo>
                  <a:cubicBezTo>
                    <a:pt x="275598" y="395288"/>
                    <a:pt x="286075" y="405765"/>
                    <a:pt x="290838" y="418147"/>
                  </a:cubicBezTo>
                  <a:cubicBezTo>
                    <a:pt x="294648" y="429578"/>
                    <a:pt x="294648" y="449580"/>
                    <a:pt x="273693" y="477203"/>
                  </a:cubicBezTo>
                  <a:cubicBezTo>
                    <a:pt x="269883" y="482918"/>
                    <a:pt x="259405" y="490538"/>
                    <a:pt x="238450" y="494347"/>
                  </a:cubicBezTo>
                  <a:cubicBezTo>
                    <a:pt x="231783" y="495300"/>
                    <a:pt x="231783" y="499110"/>
                    <a:pt x="231783" y="501968"/>
                  </a:cubicBezTo>
                  <a:cubicBezTo>
                    <a:pt x="231783" y="504825"/>
                    <a:pt x="234640" y="507683"/>
                    <a:pt x="239403" y="507683"/>
                  </a:cubicBezTo>
                  <a:cubicBezTo>
                    <a:pt x="241308" y="507683"/>
                    <a:pt x="243213" y="507683"/>
                    <a:pt x="245118" y="507683"/>
                  </a:cubicBezTo>
                  <a:cubicBezTo>
                    <a:pt x="277503" y="507683"/>
                    <a:pt x="302268" y="514350"/>
                    <a:pt x="313698" y="526733"/>
                  </a:cubicBezTo>
                  <a:cubicBezTo>
                    <a:pt x="319413" y="532448"/>
                    <a:pt x="321318" y="539115"/>
                    <a:pt x="321318" y="546735"/>
                  </a:cubicBezTo>
                  <a:cubicBezTo>
                    <a:pt x="320365" y="561023"/>
                    <a:pt x="301315" y="566738"/>
                    <a:pt x="287980" y="569595"/>
                  </a:cubicBezTo>
                  <a:cubicBezTo>
                    <a:pt x="278455" y="572453"/>
                    <a:pt x="272740" y="573405"/>
                    <a:pt x="272740" y="580073"/>
                  </a:cubicBezTo>
                  <a:lnTo>
                    <a:pt x="272740" y="582930"/>
                  </a:lnTo>
                  <a:lnTo>
                    <a:pt x="277503" y="586740"/>
                  </a:lnTo>
                  <a:lnTo>
                    <a:pt x="280360" y="586740"/>
                  </a:lnTo>
                  <a:cubicBezTo>
                    <a:pt x="282265" y="586740"/>
                    <a:pt x="284170" y="585788"/>
                    <a:pt x="287980" y="584835"/>
                  </a:cubicBezTo>
                  <a:cubicBezTo>
                    <a:pt x="296553" y="581978"/>
                    <a:pt x="304173" y="581025"/>
                    <a:pt x="309888" y="581025"/>
                  </a:cubicBezTo>
                  <a:cubicBezTo>
                    <a:pt x="312745" y="581025"/>
                    <a:pt x="314650" y="581025"/>
                    <a:pt x="315603" y="581978"/>
                  </a:cubicBezTo>
                  <a:cubicBezTo>
                    <a:pt x="320365" y="582930"/>
                    <a:pt x="320365" y="585788"/>
                    <a:pt x="320365" y="586740"/>
                  </a:cubicBezTo>
                  <a:cubicBezTo>
                    <a:pt x="320365" y="594360"/>
                    <a:pt x="308935" y="606743"/>
                    <a:pt x="283218" y="617220"/>
                  </a:cubicBezTo>
                  <a:lnTo>
                    <a:pt x="282265" y="617220"/>
                  </a:lnTo>
                  <a:lnTo>
                    <a:pt x="282265" y="617220"/>
                  </a:lnTo>
                  <a:cubicBezTo>
                    <a:pt x="269883" y="622935"/>
                    <a:pt x="241308" y="625793"/>
                    <a:pt x="210828" y="625793"/>
                  </a:cubicBezTo>
                  <a:cubicBezTo>
                    <a:pt x="163203" y="625793"/>
                    <a:pt x="107958" y="617220"/>
                    <a:pt x="98433" y="597218"/>
                  </a:cubicBezTo>
                  <a:cubicBezTo>
                    <a:pt x="96528" y="592455"/>
                    <a:pt x="96528" y="586740"/>
                    <a:pt x="101290" y="580073"/>
                  </a:cubicBezTo>
                  <a:cubicBezTo>
                    <a:pt x="102243" y="581025"/>
                    <a:pt x="104148" y="582930"/>
                    <a:pt x="106053" y="583883"/>
                  </a:cubicBezTo>
                  <a:cubicBezTo>
                    <a:pt x="137485" y="600075"/>
                    <a:pt x="178443" y="602933"/>
                    <a:pt x="201303" y="602933"/>
                  </a:cubicBezTo>
                  <a:cubicBezTo>
                    <a:pt x="216543" y="602933"/>
                    <a:pt x="227973" y="601980"/>
                    <a:pt x="232735" y="601028"/>
                  </a:cubicBezTo>
                  <a:cubicBezTo>
                    <a:pt x="238450" y="600075"/>
                    <a:pt x="247975" y="598170"/>
                    <a:pt x="247023" y="590550"/>
                  </a:cubicBezTo>
                  <a:cubicBezTo>
                    <a:pt x="247023" y="585788"/>
                    <a:pt x="243213" y="583883"/>
                    <a:pt x="236545" y="583883"/>
                  </a:cubicBezTo>
                  <a:cubicBezTo>
                    <a:pt x="235593" y="583883"/>
                    <a:pt x="234640" y="583883"/>
                    <a:pt x="232735" y="583883"/>
                  </a:cubicBezTo>
                  <a:cubicBezTo>
                    <a:pt x="227973" y="583883"/>
                    <a:pt x="221305" y="584835"/>
                    <a:pt x="212733" y="584835"/>
                  </a:cubicBezTo>
                  <a:cubicBezTo>
                    <a:pt x="183205" y="584835"/>
                    <a:pt x="153678" y="579120"/>
                    <a:pt x="120340" y="566738"/>
                  </a:cubicBezTo>
                  <a:cubicBezTo>
                    <a:pt x="104148" y="561975"/>
                    <a:pt x="71763" y="541973"/>
                    <a:pt x="65095" y="537210"/>
                  </a:cubicBezTo>
                  <a:cubicBezTo>
                    <a:pt x="40330" y="518160"/>
                    <a:pt x="26995" y="484822"/>
                    <a:pt x="26995" y="444818"/>
                  </a:cubicBezTo>
                  <a:cubicBezTo>
                    <a:pt x="24138" y="382905"/>
                    <a:pt x="69858" y="327660"/>
                    <a:pt x="89860" y="30480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" name="Google Shape;1002;p2"/>
            <p:cNvSpPr/>
            <p:nvPr/>
          </p:nvSpPr>
          <p:spPr>
            <a:xfrm>
              <a:off x="6256972" y="2756535"/>
              <a:ext cx="368617" cy="631507"/>
            </a:xfrm>
            <a:custGeom>
              <a:avLst/>
              <a:gdLst/>
              <a:ahLst/>
              <a:cxnLst/>
              <a:rect l="l" t="t" r="r" b="b"/>
              <a:pathLst>
                <a:path w="368617" h="631507" extrusionOk="0">
                  <a:moveTo>
                    <a:pt x="351473" y="631507"/>
                  </a:moveTo>
                  <a:lnTo>
                    <a:pt x="328613" y="625793"/>
                  </a:lnTo>
                  <a:cubicBezTo>
                    <a:pt x="339090" y="584835"/>
                    <a:pt x="344805" y="542925"/>
                    <a:pt x="344805" y="500062"/>
                  </a:cubicBezTo>
                  <a:cubicBezTo>
                    <a:pt x="344805" y="282893"/>
                    <a:pt x="206693" y="90488"/>
                    <a:pt x="0" y="22860"/>
                  </a:cubicBezTo>
                  <a:lnTo>
                    <a:pt x="7620" y="0"/>
                  </a:lnTo>
                  <a:cubicBezTo>
                    <a:pt x="223838" y="71438"/>
                    <a:pt x="368618" y="272415"/>
                    <a:pt x="368618" y="500062"/>
                  </a:cubicBezTo>
                  <a:cubicBezTo>
                    <a:pt x="368618" y="544830"/>
                    <a:pt x="362903" y="588645"/>
                    <a:pt x="351473" y="63150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" name="Google Shape;1003;p2"/>
            <p:cNvSpPr/>
            <p:nvPr/>
          </p:nvSpPr>
          <p:spPr>
            <a:xfrm>
              <a:off x="5572125" y="2767964"/>
              <a:ext cx="337185" cy="621030"/>
            </a:xfrm>
            <a:custGeom>
              <a:avLst/>
              <a:gdLst/>
              <a:ahLst/>
              <a:cxnLst/>
              <a:rect l="l" t="t" r="r" b="b"/>
              <a:pathLst>
                <a:path w="337185" h="621030" extrusionOk="0">
                  <a:moveTo>
                    <a:pt x="17145" y="621030"/>
                  </a:moveTo>
                  <a:cubicBezTo>
                    <a:pt x="5715" y="578168"/>
                    <a:pt x="0" y="533400"/>
                    <a:pt x="0" y="488632"/>
                  </a:cubicBezTo>
                  <a:cubicBezTo>
                    <a:pt x="0" y="273368"/>
                    <a:pt x="129540" y="80963"/>
                    <a:pt x="328613" y="0"/>
                  </a:cubicBezTo>
                  <a:lnTo>
                    <a:pt x="337185" y="21908"/>
                  </a:lnTo>
                  <a:cubicBezTo>
                    <a:pt x="146685" y="99060"/>
                    <a:pt x="22860" y="281940"/>
                    <a:pt x="22860" y="487680"/>
                  </a:cubicBezTo>
                  <a:cubicBezTo>
                    <a:pt x="22860" y="530543"/>
                    <a:pt x="28575" y="572453"/>
                    <a:pt x="39052" y="613410"/>
                  </a:cubicBezTo>
                  <a:lnTo>
                    <a:pt x="17145" y="62103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04" name="Google Shape;1004;p2"/>
            <p:cNvGrpSpPr/>
            <p:nvPr/>
          </p:nvGrpSpPr>
          <p:grpSpPr>
            <a:xfrm>
              <a:off x="4910701" y="3818108"/>
              <a:ext cx="2376312" cy="776751"/>
              <a:chOff x="4910701" y="3818108"/>
              <a:chExt cx="2376312" cy="776751"/>
            </a:xfrm>
          </p:grpSpPr>
          <p:sp>
            <p:nvSpPr>
              <p:cNvPr id="1005" name="Google Shape;1005;p2"/>
              <p:cNvSpPr/>
              <p:nvPr/>
            </p:nvSpPr>
            <p:spPr>
              <a:xfrm>
                <a:off x="5957887" y="4451032"/>
                <a:ext cx="25717" cy="3333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33337" extrusionOk="0">
                    <a:moveTo>
                      <a:pt x="12383" y="0"/>
                    </a:moveTo>
                    <a:cubicBezTo>
                      <a:pt x="9525" y="0"/>
                      <a:pt x="6667" y="953"/>
                      <a:pt x="3810" y="3810"/>
                    </a:cubicBezTo>
                    <a:cubicBezTo>
                      <a:pt x="953" y="5715"/>
                      <a:pt x="0" y="9525"/>
                      <a:pt x="0" y="12383"/>
                    </a:cubicBezTo>
                    <a:cubicBezTo>
                      <a:pt x="0" y="17145"/>
                      <a:pt x="1905" y="21908"/>
                      <a:pt x="5715" y="25718"/>
                    </a:cubicBezTo>
                    <a:cubicBezTo>
                      <a:pt x="9525" y="29528"/>
                      <a:pt x="14288" y="32385"/>
                      <a:pt x="20955" y="33338"/>
                    </a:cubicBezTo>
                    <a:cubicBezTo>
                      <a:pt x="21908" y="31433"/>
                      <a:pt x="23813" y="30480"/>
                      <a:pt x="23813" y="27623"/>
                    </a:cubicBezTo>
                    <a:cubicBezTo>
                      <a:pt x="24765" y="25718"/>
                      <a:pt x="24765" y="22860"/>
                      <a:pt x="25717" y="19050"/>
                    </a:cubicBezTo>
                    <a:cubicBezTo>
                      <a:pt x="25717" y="14288"/>
                      <a:pt x="24765" y="9525"/>
                      <a:pt x="21908" y="6668"/>
                    </a:cubicBezTo>
                    <a:cubicBezTo>
                      <a:pt x="19050" y="2858"/>
                      <a:pt x="16192" y="953"/>
                      <a:pt x="12383" y="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6" name="Google Shape;1006;p2"/>
              <p:cNvSpPr/>
              <p:nvPr/>
            </p:nvSpPr>
            <p:spPr>
              <a:xfrm>
                <a:off x="6030277" y="4486275"/>
                <a:ext cx="53339" cy="31432"/>
              </a:xfrm>
              <a:custGeom>
                <a:avLst/>
                <a:gdLst/>
                <a:ahLst/>
                <a:cxnLst/>
                <a:rect l="l" t="t" r="r" b="b"/>
                <a:pathLst>
                  <a:path w="53339" h="31432" extrusionOk="0">
                    <a:moveTo>
                      <a:pt x="26670" y="0"/>
                    </a:moveTo>
                    <a:cubicBezTo>
                      <a:pt x="19050" y="0"/>
                      <a:pt x="13335" y="1905"/>
                      <a:pt x="8572" y="4763"/>
                    </a:cubicBezTo>
                    <a:cubicBezTo>
                      <a:pt x="2857" y="8572"/>
                      <a:pt x="952" y="13335"/>
                      <a:pt x="0" y="18097"/>
                    </a:cubicBezTo>
                    <a:cubicBezTo>
                      <a:pt x="0" y="21907"/>
                      <a:pt x="952" y="24765"/>
                      <a:pt x="4763" y="27622"/>
                    </a:cubicBezTo>
                    <a:cubicBezTo>
                      <a:pt x="7620" y="30480"/>
                      <a:pt x="11430" y="31432"/>
                      <a:pt x="15240" y="31432"/>
                    </a:cubicBezTo>
                    <a:cubicBezTo>
                      <a:pt x="20955" y="31432"/>
                      <a:pt x="27622" y="30480"/>
                      <a:pt x="33338" y="27622"/>
                    </a:cubicBezTo>
                    <a:cubicBezTo>
                      <a:pt x="39052" y="24765"/>
                      <a:pt x="45720" y="20955"/>
                      <a:pt x="53340" y="15240"/>
                    </a:cubicBezTo>
                    <a:cubicBezTo>
                      <a:pt x="49530" y="10478"/>
                      <a:pt x="44767" y="6668"/>
                      <a:pt x="40005" y="3810"/>
                    </a:cubicBezTo>
                    <a:cubicBezTo>
                      <a:pt x="36195" y="1905"/>
                      <a:pt x="31432" y="953"/>
                      <a:pt x="26670" y="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7" name="Google Shape;1007;p2"/>
              <p:cNvSpPr/>
              <p:nvPr/>
            </p:nvSpPr>
            <p:spPr>
              <a:xfrm rot="-4289663">
                <a:off x="5514869" y="4359959"/>
                <a:ext cx="37147" cy="36195"/>
              </a:xfrm>
              <a:custGeom>
                <a:avLst/>
                <a:gdLst/>
                <a:ahLst/>
                <a:cxnLst/>
                <a:rect l="l" t="t" r="r" b="b"/>
                <a:pathLst>
                  <a:path w="37147" h="36195" extrusionOk="0">
                    <a:moveTo>
                      <a:pt x="0" y="0"/>
                    </a:moveTo>
                    <a:lnTo>
                      <a:pt x="37148" y="0"/>
                    </a:lnTo>
                    <a:lnTo>
                      <a:pt x="37148" y="36195"/>
                    </a:lnTo>
                    <a:lnTo>
                      <a:pt x="0" y="36195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8" name="Google Shape;1008;p2"/>
              <p:cNvSpPr/>
              <p:nvPr/>
            </p:nvSpPr>
            <p:spPr>
              <a:xfrm>
                <a:off x="5833809" y="4470677"/>
                <a:ext cx="53593" cy="30258"/>
              </a:xfrm>
              <a:custGeom>
                <a:avLst/>
                <a:gdLst/>
                <a:ahLst/>
                <a:cxnLst/>
                <a:rect l="l" t="t" r="r" b="b"/>
                <a:pathLst>
                  <a:path w="53593" h="30258" extrusionOk="0">
                    <a:moveTo>
                      <a:pt x="28828" y="357"/>
                    </a:moveTo>
                    <a:cubicBezTo>
                      <a:pt x="21208" y="-595"/>
                      <a:pt x="15493" y="357"/>
                      <a:pt x="9778" y="3215"/>
                    </a:cubicBezTo>
                    <a:cubicBezTo>
                      <a:pt x="4063" y="6072"/>
                      <a:pt x="1206" y="10835"/>
                      <a:pt x="253" y="15597"/>
                    </a:cubicBezTo>
                    <a:cubicBezTo>
                      <a:pt x="-699" y="19407"/>
                      <a:pt x="1206" y="22265"/>
                      <a:pt x="3111" y="25122"/>
                    </a:cubicBezTo>
                    <a:cubicBezTo>
                      <a:pt x="5968" y="27980"/>
                      <a:pt x="8826" y="29885"/>
                      <a:pt x="13588" y="29885"/>
                    </a:cubicBezTo>
                    <a:cubicBezTo>
                      <a:pt x="19303" y="30837"/>
                      <a:pt x="25971" y="29885"/>
                      <a:pt x="32638" y="27980"/>
                    </a:cubicBezTo>
                    <a:cubicBezTo>
                      <a:pt x="39306" y="26075"/>
                      <a:pt x="45973" y="23217"/>
                      <a:pt x="53593" y="18455"/>
                    </a:cubicBezTo>
                    <a:cubicBezTo>
                      <a:pt x="49783" y="13692"/>
                      <a:pt x="45973" y="8930"/>
                      <a:pt x="42163" y="5120"/>
                    </a:cubicBezTo>
                    <a:cubicBezTo>
                      <a:pt x="37401" y="3215"/>
                      <a:pt x="32638" y="1310"/>
                      <a:pt x="28828" y="357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9" name="Google Shape;1009;p2"/>
              <p:cNvSpPr/>
              <p:nvPr/>
            </p:nvSpPr>
            <p:spPr>
              <a:xfrm rot="-1450734">
                <a:off x="6823927" y="4289965"/>
                <a:ext cx="36196" cy="37148"/>
              </a:xfrm>
              <a:custGeom>
                <a:avLst/>
                <a:gdLst/>
                <a:ahLst/>
                <a:cxnLst/>
                <a:rect l="l" t="t" r="r" b="b"/>
                <a:pathLst>
                  <a:path w="36196" h="37148" extrusionOk="0">
                    <a:moveTo>
                      <a:pt x="0" y="0"/>
                    </a:moveTo>
                    <a:lnTo>
                      <a:pt x="36196" y="0"/>
                    </a:lnTo>
                    <a:lnTo>
                      <a:pt x="36196" y="37149"/>
                    </a:lnTo>
                    <a:lnTo>
                      <a:pt x="0" y="37149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0" name="Google Shape;1010;p2"/>
              <p:cNvSpPr/>
              <p:nvPr/>
            </p:nvSpPr>
            <p:spPr>
              <a:xfrm>
                <a:off x="6727133" y="4373310"/>
                <a:ext cx="54368" cy="46765"/>
              </a:xfrm>
              <a:custGeom>
                <a:avLst/>
                <a:gdLst/>
                <a:ahLst/>
                <a:cxnLst/>
                <a:rect l="l" t="t" r="r" b="b"/>
                <a:pathLst>
                  <a:path w="54368" h="46765" extrusionOk="0">
                    <a:moveTo>
                      <a:pt x="2279" y="24382"/>
                    </a:moveTo>
                    <a:cubicBezTo>
                      <a:pt x="374" y="28192"/>
                      <a:pt x="-579" y="31050"/>
                      <a:pt x="374" y="34859"/>
                    </a:cubicBezTo>
                    <a:cubicBezTo>
                      <a:pt x="2279" y="40575"/>
                      <a:pt x="6089" y="43432"/>
                      <a:pt x="11804" y="45337"/>
                    </a:cubicBezTo>
                    <a:cubicBezTo>
                      <a:pt x="17519" y="47242"/>
                      <a:pt x="24186" y="47242"/>
                      <a:pt x="29901" y="45337"/>
                    </a:cubicBezTo>
                    <a:cubicBezTo>
                      <a:pt x="39426" y="41527"/>
                      <a:pt x="46094" y="36765"/>
                      <a:pt x="49904" y="29145"/>
                    </a:cubicBezTo>
                    <a:cubicBezTo>
                      <a:pt x="54666" y="22477"/>
                      <a:pt x="55619" y="14857"/>
                      <a:pt x="52761" y="8190"/>
                    </a:cubicBezTo>
                    <a:cubicBezTo>
                      <a:pt x="50856" y="4380"/>
                      <a:pt x="47999" y="1522"/>
                      <a:pt x="42284" y="570"/>
                    </a:cubicBezTo>
                    <a:cubicBezTo>
                      <a:pt x="36569" y="-383"/>
                      <a:pt x="30854" y="-383"/>
                      <a:pt x="25139" y="2475"/>
                    </a:cubicBezTo>
                    <a:cubicBezTo>
                      <a:pt x="23234" y="5332"/>
                      <a:pt x="18471" y="9142"/>
                      <a:pt x="11804" y="13905"/>
                    </a:cubicBezTo>
                    <a:cubicBezTo>
                      <a:pt x="7994" y="16762"/>
                      <a:pt x="4184" y="20572"/>
                      <a:pt x="2279" y="24382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1" name="Google Shape;1011;p2"/>
              <p:cNvSpPr/>
              <p:nvPr/>
            </p:nvSpPr>
            <p:spPr>
              <a:xfrm>
                <a:off x="6563677" y="4377690"/>
                <a:ext cx="48577" cy="69294"/>
              </a:xfrm>
              <a:custGeom>
                <a:avLst/>
                <a:gdLst/>
                <a:ahLst/>
                <a:cxnLst/>
                <a:rect l="l" t="t" r="r" b="b"/>
                <a:pathLst>
                  <a:path w="48577" h="69294" extrusionOk="0">
                    <a:moveTo>
                      <a:pt x="0" y="11430"/>
                    </a:moveTo>
                    <a:lnTo>
                      <a:pt x="15240" y="63817"/>
                    </a:lnTo>
                    <a:cubicBezTo>
                      <a:pt x="16192" y="65722"/>
                      <a:pt x="17145" y="67628"/>
                      <a:pt x="19050" y="68580"/>
                    </a:cubicBezTo>
                    <a:cubicBezTo>
                      <a:pt x="20955" y="69532"/>
                      <a:pt x="22860" y="69532"/>
                      <a:pt x="24765" y="68580"/>
                    </a:cubicBezTo>
                    <a:cubicBezTo>
                      <a:pt x="30480" y="66675"/>
                      <a:pt x="36195" y="62865"/>
                      <a:pt x="40005" y="58103"/>
                    </a:cubicBezTo>
                    <a:cubicBezTo>
                      <a:pt x="44767" y="52388"/>
                      <a:pt x="46672" y="46672"/>
                      <a:pt x="48577" y="39053"/>
                    </a:cubicBezTo>
                    <a:lnTo>
                      <a:pt x="37147" y="0"/>
                    </a:lnTo>
                    <a:lnTo>
                      <a:pt x="0" y="11430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2" name="Google Shape;1012;p2"/>
              <p:cNvSpPr/>
              <p:nvPr/>
            </p:nvSpPr>
            <p:spPr>
              <a:xfrm>
                <a:off x="6273165" y="4475797"/>
                <a:ext cx="53339" cy="33337"/>
              </a:xfrm>
              <a:custGeom>
                <a:avLst/>
                <a:gdLst/>
                <a:ahLst/>
                <a:cxnLst/>
                <a:rect l="l" t="t" r="r" b="b"/>
                <a:pathLst>
                  <a:path w="53339" h="33337" extrusionOk="0">
                    <a:moveTo>
                      <a:pt x="23813" y="0"/>
                    </a:moveTo>
                    <a:cubicBezTo>
                      <a:pt x="16192" y="953"/>
                      <a:pt x="10477" y="3810"/>
                      <a:pt x="6667" y="7620"/>
                    </a:cubicBezTo>
                    <a:cubicBezTo>
                      <a:pt x="1905" y="12383"/>
                      <a:pt x="0" y="17145"/>
                      <a:pt x="0" y="21908"/>
                    </a:cubicBezTo>
                    <a:cubicBezTo>
                      <a:pt x="0" y="25718"/>
                      <a:pt x="1905" y="28575"/>
                      <a:pt x="5715" y="30480"/>
                    </a:cubicBezTo>
                    <a:cubicBezTo>
                      <a:pt x="8572" y="32385"/>
                      <a:pt x="12382" y="33338"/>
                      <a:pt x="17145" y="33338"/>
                    </a:cubicBezTo>
                    <a:cubicBezTo>
                      <a:pt x="22860" y="32385"/>
                      <a:pt x="28575" y="30480"/>
                      <a:pt x="35242" y="26670"/>
                    </a:cubicBezTo>
                    <a:cubicBezTo>
                      <a:pt x="40957" y="22860"/>
                      <a:pt x="46672" y="18097"/>
                      <a:pt x="53340" y="12383"/>
                    </a:cubicBezTo>
                    <a:cubicBezTo>
                      <a:pt x="48577" y="8572"/>
                      <a:pt x="43815" y="4763"/>
                      <a:pt x="39052" y="2858"/>
                    </a:cubicBezTo>
                    <a:cubicBezTo>
                      <a:pt x="33338" y="953"/>
                      <a:pt x="28575" y="0"/>
                      <a:pt x="23813" y="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3" name="Google Shape;1013;p2"/>
              <p:cNvSpPr/>
              <p:nvPr/>
            </p:nvSpPr>
            <p:spPr>
              <a:xfrm>
                <a:off x="6383654" y="4415790"/>
                <a:ext cx="75247" cy="88024"/>
              </a:xfrm>
              <a:custGeom>
                <a:avLst/>
                <a:gdLst/>
                <a:ahLst/>
                <a:cxnLst/>
                <a:rect l="l" t="t" r="r" b="b"/>
                <a:pathLst>
                  <a:path w="75247" h="88024" extrusionOk="0">
                    <a:moveTo>
                      <a:pt x="39053" y="6667"/>
                    </a:moveTo>
                    <a:lnTo>
                      <a:pt x="44767" y="35242"/>
                    </a:lnTo>
                    <a:lnTo>
                      <a:pt x="7620" y="41910"/>
                    </a:lnTo>
                    <a:cubicBezTo>
                      <a:pt x="4763" y="41910"/>
                      <a:pt x="2858" y="43815"/>
                      <a:pt x="1905" y="45720"/>
                    </a:cubicBezTo>
                    <a:cubicBezTo>
                      <a:pt x="0" y="47625"/>
                      <a:pt x="0" y="49530"/>
                      <a:pt x="0" y="52388"/>
                    </a:cubicBezTo>
                    <a:cubicBezTo>
                      <a:pt x="0" y="54292"/>
                      <a:pt x="1905" y="56197"/>
                      <a:pt x="3810" y="58103"/>
                    </a:cubicBezTo>
                    <a:cubicBezTo>
                      <a:pt x="5715" y="60007"/>
                      <a:pt x="8573" y="60960"/>
                      <a:pt x="11430" y="61913"/>
                    </a:cubicBezTo>
                    <a:cubicBezTo>
                      <a:pt x="13335" y="60007"/>
                      <a:pt x="16192" y="58103"/>
                      <a:pt x="20003" y="56197"/>
                    </a:cubicBezTo>
                    <a:cubicBezTo>
                      <a:pt x="22860" y="55245"/>
                      <a:pt x="27623" y="53340"/>
                      <a:pt x="33338" y="52388"/>
                    </a:cubicBezTo>
                    <a:lnTo>
                      <a:pt x="45720" y="65722"/>
                    </a:lnTo>
                    <a:lnTo>
                      <a:pt x="34290" y="67628"/>
                    </a:lnTo>
                    <a:cubicBezTo>
                      <a:pt x="30480" y="68580"/>
                      <a:pt x="26670" y="70485"/>
                      <a:pt x="23813" y="72390"/>
                    </a:cubicBezTo>
                    <a:cubicBezTo>
                      <a:pt x="20955" y="75247"/>
                      <a:pt x="20003" y="78105"/>
                      <a:pt x="20955" y="80963"/>
                    </a:cubicBezTo>
                    <a:cubicBezTo>
                      <a:pt x="21908" y="83820"/>
                      <a:pt x="22860" y="85725"/>
                      <a:pt x="25717" y="86678"/>
                    </a:cubicBezTo>
                    <a:cubicBezTo>
                      <a:pt x="28575" y="87630"/>
                      <a:pt x="32385" y="88582"/>
                      <a:pt x="35242" y="87630"/>
                    </a:cubicBezTo>
                    <a:cubicBezTo>
                      <a:pt x="43815" y="85725"/>
                      <a:pt x="52388" y="81915"/>
                      <a:pt x="59055" y="75247"/>
                    </a:cubicBezTo>
                    <a:cubicBezTo>
                      <a:pt x="66675" y="68580"/>
                      <a:pt x="71438" y="60007"/>
                      <a:pt x="75248" y="49530"/>
                    </a:cubicBezTo>
                    <a:lnTo>
                      <a:pt x="65723" y="0"/>
                    </a:lnTo>
                    <a:lnTo>
                      <a:pt x="39053" y="6667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4" name="Google Shape;1014;p2"/>
              <p:cNvSpPr/>
              <p:nvPr/>
            </p:nvSpPr>
            <p:spPr>
              <a:xfrm>
                <a:off x="4910701" y="3818108"/>
                <a:ext cx="2376312" cy="776751"/>
              </a:xfrm>
              <a:custGeom>
                <a:avLst/>
                <a:gdLst/>
                <a:ahLst/>
                <a:cxnLst/>
                <a:rect l="l" t="t" r="r" b="b"/>
                <a:pathLst>
                  <a:path w="2376312" h="776751" extrusionOk="0">
                    <a:moveTo>
                      <a:pt x="2324489" y="401466"/>
                    </a:moveTo>
                    <a:cubicBezTo>
                      <a:pt x="2315916" y="384321"/>
                      <a:pt x="2307344" y="367176"/>
                      <a:pt x="2299724" y="350031"/>
                    </a:cubicBezTo>
                    <a:cubicBezTo>
                      <a:pt x="2316869" y="337649"/>
                      <a:pt x="2332109" y="325266"/>
                      <a:pt x="2348301" y="310979"/>
                    </a:cubicBezTo>
                    <a:cubicBezTo>
                      <a:pt x="2399736" y="264306"/>
                      <a:pt x="2369256" y="202394"/>
                      <a:pt x="2344491" y="152864"/>
                    </a:cubicBezTo>
                    <a:lnTo>
                      <a:pt x="2339729" y="142386"/>
                    </a:lnTo>
                    <a:cubicBezTo>
                      <a:pt x="2327346" y="116669"/>
                      <a:pt x="2329251" y="90951"/>
                      <a:pt x="2331156" y="69044"/>
                    </a:cubicBezTo>
                    <a:cubicBezTo>
                      <a:pt x="2333061" y="48089"/>
                      <a:pt x="2334966" y="28086"/>
                      <a:pt x="2321631" y="14751"/>
                    </a:cubicBezTo>
                    <a:cubicBezTo>
                      <a:pt x="2310201" y="2369"/>
                      <a:pt x="2288294" y="-1441"/>
                      <a:pt x="2253051" y="464"/>
                    </a:cubicBezTo>
                    <a:lnTo>
                      <a:pt x="2253051" y="464"/>
                    </a:lnTo>
                    <a:cubicBezTo>
                      <a:pt x="2253051" y="464"/>
                      <a:pt x="2252099" y="464"/>
                      <a:pt x="2252099" y="464"/>
                    </a:cubicBezTo>
                    <a:cubicBezTo>
                      <a:pt x="2175899" y="5226"/>
                      <a:pt x="2128274" y="68091"/>
                      <a:pt x="2118749" y="177629"/>
                    </a:cubicBezTo>
                    <a:cubicBezTo>
                      <a:pt x="2112081" y="180486"/>
                      <a:pt x="2106366" y="184296"/>
                      <a:pt x="2099699" y="187154"/>
                    </a:cubicBezTo>
                    <a:cubicBezTo>
                      <a:pt x="2052074" y="209061"/>
                      <a:pt x="1995876" y="226206"/>
                      <a:pt x="1943489" y="239541"/>
                    </a:cubicBezTo>
                    <a:lnTo>
                      <a:pt x="1943489" y="239541"/>
                    </a:lnTo>
                    <a:cubicBezTo>
                      <a:pt x="1932059" y="242399"/>
                      <a:pt x="1923486" y="244304"/>
                      <a:pt x="1915866" y="246209"/>
                    </a:cubicBezTo>
                    <a:cubicBezTo>
                      <a:pt x="1915866" y="246209"/>
                      <a:pt x="1915866" y="246209"/>
                      <a:pt x="1914914" y="246209"/>
                    </a:cubicBezTo>
                    <a:lnTo>
                      <a:pt x="1914914" y="246209"/>
                    </a:lnTo>
                    <a:cubicBezTo>
                      <a:pt x="1906341" y="249066"/>
                      <a:pt x="1900626" y="250971"/>
                      <a:pt x="1896816" y="253829"/>
                    </a:cubicBezTo>
                    <a:cubicBezTo>
                      <a:pt x="1866336" y="272879"/>
                      <a:pt x="1887291" y="351936"/>
                      <a:pt x="1896816" y="381464"/>
                    </a:cubicBezTo>
                    <a:cubicBezTo>
                      <a:pt x="1760609" y="478619"/>
                      <a:pt x="1504386" y="540531"/>
                      <a:pt x="1219589" y="540531"/>
                    </a:cubicBezTo>
                    <a:cubicBezTo>
                      <a:pt x="1209111" y="540531"/>
                      <a:pt x="1199586" y="540531"/>
                      <a:pt x="1189109" y="540531"/>
                    </a:cubicBezTo>
                    <a:lnTo>
                      <a:pt x="1189109" y="540531"/>
                    </a:lnTo>
                    <a:cubicBezTo>
                      <a:pt x="1189109" y="540531"/>
                      <a:pt x="1189109" y="540531"/>
                      <a:pt x="1188156" y="540531"/>
                    </a:cubicBezTo>
                    <a:cubicBezTo>
                      <a:pt x="1188156" y="540531"/>
                      <a:pt x="1188156" y="540531"/>
                      <a:pt x="1187204" y="540531"/>
                    </a:cubicBezTo>
                    <a:lnTo>
                      <a:pt x="1187204" y="540531"/>
                    </a:lnTo>
                    <a:cubicBezTo>
                      <a:pt x="1176726" y="540531"/>
                      <a:pt x="1167201" y="540531"/>
                      <a:pt x="1156724" y="540531"/>
                    </a:cubicBezTo>
                    <a:cubicBezTo>
                      <a:pt x="871926" y="540531"/>
                      <a:pt x="615704" y="479571"/>
                      <a:pt x="479496" y="381464"/>
                    </a:cubicBezTo>
                    <a:cubicBezTo>
                      <a:pt x="489021" y="351936"/>
                      <a:pt x="509976" y="272879"/>
                      <a:pt x="479496" y="253829"/>
                    </a:cubicBezTo>
                    <a:cubicBezTo>
                      <a:pt x="475686" y="250971"/>
                      <a:pt x="469019" y="249066"/>
                      <a:pt x="461399" y="246209"/>
                    </a:cubicBezTo>
                    <a:lnTo>
                      <a:pt x="461399" y="246209"/>
                    </a:lnTo>
                    <a:cubicBezTo>
                      <a:pt x="461399" y="246209"/>
                      <a:pt x="461399" y="246209"/>
                      <a:pt x="460446" y="246209"/>
                    </a:cubicBezTo>
                    <a:cubicBezTo>
                      <a:pt x="452826" y="244304"/>
                      <a:pt x="444254" y="241446"/>
                      <a:pt x="432824" y="239541"/>
                    </a:cubicBezTo>
                    <a:lnTo>
                      <a:pt x="432824" y="239541"/>
                    </a:lnTo>
                    <a:cubicBezTo>
                      <a:pt x="379484" y="226206"/>
                      <a:pt x="323286" y="208109"/>
                      <a:pt x="276614" y="187154"/>
                    </a:cubicBezTo>
                    <a:cubicBezTo>
                      <a:pt x="269946" y="184296"/>
                      <a:pt x="263279" y="181439"/>
                      <a:pt x="257564" y="177629"/>
                    </a:cubicBezTo>
                    <a:cubicBezTo>
                      <a:pt x="248039" y="68091"/>
                      <a:pt x="200414" y="6179"/>
                      <a:pt x="124214" y="464"/>
                    </a:cubicBezTo>
                    <a:cubicBezTo>
                      <a:pt x="124214" y="464"/>
                      <a:pt x="123261" y="464"/>
                      <a:pt x="123261" y="464"/>
                    </a:cubicBezTo>
                    <a:lnTo>
                      <a:pt x="123261" y="464"/>
                    </a:lnTo>
                    <a:cubicBezTo>
                      <a:pt x="87066" y="-1441"/>
                      <a:pt x="66111" y="3321"/>
                      <a:pt x="54681" y="14751"/>
                    </a:cubicBezTo>
                    <a:cubicBezTo>
                      <a:pt x="41346" y="28086"/>
                      <a:pt x="43251" y="48089"/>
                      <a:pt x="45156" y="69044"/>
                    </a:cubicBezTo>
                    <a:cubicBezTo>
                      <a:pt x="47061" y="91904"/>
                      <a:pt x="49919" y="116669"/>
                      <a:pt x="36584" y="142386"/>
                    </a:cubicBezTo>
                    <a:lnTo>
                      <a:pt x="31821" y="152864"/>
                    </a:lnTo>
                    <a:cubicBezTo>
                      <a:pt x="7056" y="202394"/>
                      <a:pt x="-23424" y="264306"/>
                      <a:pt x="28011" y="310979"/>
                    </a:cubicBezTo>
                    <a:cubicBezTo>
                      <a:pt x="43251" y="325266"/>
                      <a:pt x="59444" y="338601"/>
                      <a:pt x="76589" y="350031"/>
                    </a:cubicBezTo>
                    <a:cubicBezTo>
                      <a:pt x="69921" y="367176"/>
                      <a:pt x="60396" y="385274"/>
                      <a:pt x="51824" y="401466"/>
                    </a:cubicBezTo>
                    <a:cubicBezTo>
                      <a:pt x="36584" y="430041"/>
                      <a:pt x="21344" y="460521"/>
                      <a:pt x="13724" y="493859"/>
                    </a:cubicBezTo>
                    <a:cubicBezTo>
                      <a:pt x="10866" y="506241"/>
                      <a:pt x="4199" y="609111"/>
                      <a:pt x="25154" y="616731"/>
                    </a:cubicBezTo>
                    <a:cubicBezTo>
                      <a:pt x="28964" y="617684"/>
                      <a:pt x="36584" y="618636"/>
                      <a:pt x="42299" y="606254"/>
                    </a:cubicBezTo>
                    <a:cubicBezTo>
                      <a:pt x="64206" y="562439"/>
                      <a:pt x="100401" y="516719"/>
                      <a:pt x="123261" y="515766"/>
                    </a:cubicBezTo>
                    <a:cubicBezTo>
                      <a:pt x="127071" y="515766"/>
                      <a:pt x="133739" y="516719"/>
                      <a:pt x="140406" y="526244"/>
                    </a:cubicBezTo>
                    <a:cubicBezTo>
                      <a:pt x="146121" y="534816"/>
                      <a:pt x="150884" y="548151"/>
                      <a:pt x="155646" y="557676"/>
                    </a:cubicBezTo>
                    <a:cubicBezTo>
                      <a:pt x="162314" y="573869"/>
                      <a:pt x="165171" y="581489"/>
                      <a:pt x="173744" y="579584"/>
                    </a:cubicBezTo>
                    <a:cubicBezTo>
                      <a:pt x="182316" y="577679"/>
                      <a:pt x="182316" y="568154"/>
                      <a:pt x="182316" y="560534"/>
                    </a:cubicBezTo>
                    <a:cubicBezTo>
                      <a:pt x="182316" y="511004"/>
                      <a:pt x="196604" y="463379"/>
                      <a:pt x="211844" y="419564"/>
                    </a:cubicBezTo>
                    <a:cubicBezTo>
                      <a:pt x="247086" y="432899"/>
                      <a:pt x="281376" y="442424"/>
                      <a:pt x="315666" y="451949"/>
                    </a:cubicBezTo>
                    <a:cubicBezTo>
                      <a:pt x="316619" y="451949"/>
                      <a:pt x="317571" y="452901"/>
                      <a:pt x="318524" y="452901"/>
                    </a:cubicBezTo>
                    <a:lnTo>
                      <a:pt x="315666" y="455759"/>
                    </a:lnTo>
                    <a:cubicBezTo>
                      <a:pt x="305189" y="467189"/>
                      <a:pt x="289949" y="481476"/>
                      <a:pt x="289949" y="481476"/>
                    </a:cubicBezTo>
                    <a:cubicBezTo>
                      <a:pt x="279471" y="492906"/>
                      <a:pt x="273756" y="507194"/>
                      <a:pt x="275661" y="520529"/>
                    </a:cubicBezTo>
                    <a:cubicBezTo>
                      <a:pt x="276614" y="533864"/>
                      <a:pt x="284234" y="545294"/>
                      <a:pt x="296616" y="553866"/>
                    </a:cubicBezTo>
                    <a:cubicBezTo>
                      <a:pt x="492831" y="693884"/>
                      <a:pt x="814776" y="776751"/>
                      <a:pt x="1157676" y="776751"/>
                    </a:cubicBezTo>
                    <a:cubicBezTo>
                      <a:pt x="1167201" y="776751"/>
                      <a:pt x="1177679" y="776751"/>
                      <a:pt x="1189109" y="776751"/>
                    </a:cubicBezTo>
                    <a:cubicBezTo>
                      <a:pt x="1199586" y="776751"/>
                      <a:pt x="1210064" y="776751"/>
                      <a:pt x="1220541" y="776751"/>
                    </a:cubicBezTo>
                    <a:cubicBezTo>
                      <a:pt x="1563441" y="776751"/>
                      <a:pt x="1885386" y="692931"/>
                      <a:pt x="2081601" y="553866"/>
                    </a:cubicBezTo>
                    <a:cubicBezTo>
                      <a:pt x="2093984" y="545294"/>
                      <a:pt x="2100651" y="532911"/>
                      <a:pt x="2102556" y="520529"/>
                    </a:cubicBezTo>
                    <a:cubicBezTo>
                      <a:pt x="2103509" y="507194"/>
                      <a:pt x="2098746" y="492906"/>
                      <a:pt x="2088269" y="481476"/>
                    </a:cubicBezTo>
                    <a:cubicBezTo>
                      <a:pt x="2088269" y="481476"/>
                      <a:pt x="2073029" y="467189"/>
                      <a:pt x="2062551" y="455759"/>
                    </a:cubicBezTo>
                    <a:lnTo>
                      <a:pt x="2059694" y="452901"/>
                    </a:lnTo>
                    <a:cubicBezTo>
                      <a:pt x="2060646" y="452901"/>
                      <a:pt x="2061599" y="451949"/>
                      <a:pt x="2062551" y="451949"/>
                    </a:cubicBezTo>
                    <a:cubicBezTo>
                      <a:pt x="2096841" y="442424"/>
                      <a:pt x="2132084" y="431946"/>
                      <a:pt x="2166374" y="419564"/>
                    </a:cubicBezTo>
                    <a:cubicBezTo>
                      <a:pt x="2181614" y="463379"/>
                      <a:pt x="2195901" y="511004"/>
                      <a:pt x="2195901" y="560534"/>
                    </a:cubicBezTo>
                    <a:cubicBezTo>
                      <a:pt x="2195901" y="568154"/>
                      <a:pt x="2195901" y="577679"/>
                      <a:pt x="2204474" y="579584"/>
                    </a:cubicBezTo>
                    <a:cubicBezTo>
                      <a:pt x="2213046" y="581489"/>
                      <a:pt x="2215904" y="573869"/>
                      <a:pt x="2222571" y="557676"/>
                    </a:cubicBezTo>
                    <a:cubicBezTo>
                      <a:pt x="2226381" y="547199"/>
                      <a:pt x="2232096" y="534816"/>
                      <a:pt x="2237811" y="526244"/>
                    </a:cubicBezTo>
                    <a:cubicBezTo>
                      <a:pt x="2244479" y="516719"/>
                      <a:pt x="2250194" y="515766"/>
                      <a:pt x="2254956" y="515766"/>
                    </a:cubicBezTo>
                    <a:cubicBezTo>
                      <a:pt x="2277816" y="516719"/>
                      <a:pt x="2314011" y="563391"/>
                      <a:pt x="2335919" y="606254"/>
                    </a:cubicBezTo>
                    <a:cubicBezTo>
                      <a:pt x="2341634" y="618636"/>
                      <a:pt x="2349254" y="617684"/>
                      <a:pt x="2353064" y="616731"/>
                    </a:cubicBezTo>
                    <a:cubicBezTo>
                      <a:pt x="2374019" y="609111"/>
                      <a:pt x="2367351" y="506241"/>
                      <a:pt x="2364494" y="493859"/>
                    </a:cubicBezTo>
                    <a:cubicBezTo>
                      <a:pt x="2354969" y="459569"/>
                      <a:pt x="2339729" y="430041"/>
                      <a:pt x="2324489" y="401466"/>
                    </a:cubicBezTo>
                    <a:close/>
                    <a:moveTo>
                      <a:pt x="165171" y="538626"/>
                    </a:moveTo>
                    <a:cubicBezTo>
                      <a:pt x="162314" y="531006"/>
                      <a:pt x="158504" y="523386"/>
                      <a:pt x="153741" y="516719"/>
                    </a:cubicBezTo>
                    <a:cubicBezTo>
                      <a:pt x="143264" y="500526"/>
                      <a:pt x="130881" y="497669"/>
                      <a:pt x="121356" y="498621"/>
                    </a:cubicBezTo>
                    <a:cubicBezTo>
                      <a:pt x="87066" y="500526"/>
                      <a:pt x="48966" y="554819"/>
                      <a:pt x="29916" y="591966"/>
                    </a:cubicBezTo>
                    <a:cubicBezTo>
                      <a:pt x="26106" y="568154"/>
                      <a:pt x="26106" y="515766"/>
                      <a:pt x="29916" y="497669"/>
                    </a:cubicBezTo>
                    <a:cubicBezTo>
                      <a:pt x="37536" y="466236"/>
                      <a:pt x="51824" y="437661"/>
                      <a:pt x="67064" y="409086"/>
                    </a:cubicBezTo>
                    <a:cubicBezTo>
                      <a:pt x="75636" y="392894"/>
                      <a:pt x="84209" y="376701"/>
                      <a:pt x="90876" y="359556"/>
                    </a:cubicBezTo>
                    <a:cubicBezTo>
                      <a:pt x="122309" y="380511"/>
                      <a:pt x="156599" y="398609"/>
                      <a:pt x="194699" y="413849"/>
                    </a:cubicBezTo>
                    <a:cubicBezTo>
                      <a:pt x="181364" y="452901"/>
                      <a:pt x="168029" y="494811"/>
                      <a:pt x="165171" y="538626"/>
                    </a:cubicBezTo>
                    <a:close/>
                    <a:moveTo>
                      <a:pt x="103259" y="26181"/>
                    </a:moveTo>
                    <a:cubicBezTo>
                      <a:pt x="104211" y="23324"/>
                      <a:pt x="105164" y="16656"/>
                      <a:pt x="123261" y="16656"/>
                    </a:cubicBezTo>
                    <a:cubicBezTo>
                      <a:pt x="203271" y="22371"/>
                      <a:pt x="230894" y="97619"/>
                      <a:pt x="239466" y="166199"/>
                    </a:cubicBezTo>
                    <a:cubicBezTo>
                      <a:pt x="148979" y="115716"/>
                      <a:pt x="97544" y="50946"/>
                      <a:pt x="103259" y="26181"/>
                    </a:cubicBezTo>
                    <a:close/>
                    <a:moveTo>
                      <a:pt x="469019" y="345269"/>
                    </a:moveTo>
                    <a:cubicBezTo>
                      <a:pt x="467114" y="351936"/>
                      <a:pt x="465209" y="357651"/>
                      <a:pt x="464256" y="364319"/>
                    </a:cubicBezTo>
                    <a:cubicBezTo>
                      <a:pt x="462351" y="363366"/>
                      <a:pt x="461399" y="362414"/>
                      <a:pt x="459494" y="360509"/>
                    </a:cubicBezTo>
                    <a:cubicBezTo>
                      <a:pt x="441396" y="346221"/>
                      <a:pt x="431871" y="336696"/>
                      <a:pt x="435681" y="324314"/>
                    </a:cubicBezTo>
                    <a:cubicBezTo>
                      <a:pt x="438539" y="314789"/>
                      <a:pt x="444254" y="312884"/>
                      <a:pt x="452826" y="312884"/>
                    </a:cubicBezTo>
                    <a:cubicBezTo>
                      <a:pt x="456636" y="312884"/>
                      <a:pt x="460446" y="312884"/>
                      <a:pt x="465209" y="313836"/>
                    </a:cubicBezTo>
                    <a:cubicBezTo>
                      <a:pt x="469019" y="313836"/>
                      <a:pt x="471876" y="314789"/>
                      <a:pt x="475686" y="314789"/>
                    </a:cubicBezTo>
                    <a:moveTo>
                      <a:pt x="565221" y="589109"/>
                    </a:moveTo>
                    <a:cubicBezTo>
                      <a:pt x="560459" y="578631"/>
                      <a:pt x="559506" y="571011"/>
                      <a:pt x="561411" y="565296"/>
                    </a:cubicBezTo>
                    <a:cubicBezTo>
                      <a:pt x="561411" y="564344"/>
                      <a:pt x="563316" y="563391"/>
                      <a:pt x="564269" y="563391"/>
                    </a:cubicBezTo>
                    <a:cubicBezTo>
                      <a:pt x="566174" y="563391"/>
                      <a:pt x="568079" y="563391"/>
                      <a:pt x="569984" y="563391"/>
                    </a:cubicBezTo>
                    <a:lnTo>
                      <a:pt x="580461" y="567201"/>
                    </a:lnTo>
                    <a:lnTo>
                      <a:pt x="591891" y="531959"/>
                    </a:lnTo>
                    <a:lnTo>
                      <a:pt x="572841" y="525291"/>
                    </a:lnTo>
                    <a:lnTo>
                      <a:pt x="572841" y="526244"/>
                    </a:lnTo>
                    <a:lnTo>
                      <a:pt x="553791" y="518624"/>
                    </a:lnTo>
                    <a:lnTo>
                      <a:pt x="512834" y="615779"/>
                    </a:lnTo>
                    <a:lnTo>
                      <a:pt x="499499" y="597681"/>
                    </a:lnTo>
                    <a:lnTo>
                      <a:pt x="513786" y="564344"/>
                    </a:lnTo>
                    <a:cubicBezTo>
                      <a:pt x="511881" y="565296"/>
                      <a:pt x="509976" y="566249"/>
                      <a:pt x="507119" y="566249"/>
                    </a:cubicBezTo>
                    <a:cubicBezTo>
                      <a:pt x="505214" y="566249"/>
                      <a:pt x="503309" y="566249"/>
                      <a:pt x="501404" y="565296"/>
                    </a:cubicBezTo>
                    <a:cubicBezTo>
                      <a:pt x="499499" y="564344"/>
                      <a:pt x="498546" y="563391"/>
                      <a:pt x="496641" y="561486"/>
                    </a:cubicBezTo>
                    <a:cubicBezTo>
                      <a:pt x="494736" y="559581"/>
                      <a:pt x="492831" y="557676"/>
                      <a:pt x="491879" y="554819"/>
                    </a:cubicBezTo>
                    <a:cubicBezTo>
                      <a:pt x="491879" y="558629"/>
                      <a:pt x="490926" y="561486"/>
                      <a:pt x="489974" y="564344"/>
                    </a:cubicBezTo>
                    <a:cubicBezTo>
                      <a:pt x="487116" y="571011"/>
                      <a:pt x="482354" y="575774"/>
                      <a:pt x="475686" y="577679"/>
                    </a:cubicBezTo>
                    <a:cubicBezTo>
                      <a:pt x="469019" y="580536"/>
                      <a:pt x="463304" y="580536"/>
                      <a:pt x="456636" y="577679"/>
                    </a:cubicBezTo>
                    <a:cubicBezTo>
                      <a:pt x="447111" y="573869"/>
                      <a:pt x="440444" y="565296"/>
                      <a:pt x="435681" y="551961"/>
                    </a:cubicBezTo>
                    <a:cubicBezTo>
                      <a:pt x="430919" y="538626"/>
                      <a:pt x="429014" y="522434"/>
                      <a:pt x="429966" y="504336"/>
                    </a:cubicBezTo>
                    <a:lnTo>
                      <a:pt x="436634" y="503384"/>
                    </a:lnTo>
                    <a:cubicBezTo>
                      <a:pt x="435681" y="515766"/>
                      <a:pt x="438539" y="527196"/>
                      <a:pt x="442349" y="536721"/>
                    </a:cubicBezTo>
                    <a:cubicBezTo>
                      <a:pt x="446159" y="546246"/>
                      <a:pt x="452826" y="552914"/>
                      <a:pt x="460446" y="555771"/>
                    </a:cubicBezTo>
                    <a:cubicBezTo>
                      <a:pt x="465209" y="557676"/>
                      <a:pt x="469019" y="557676"/>
                      <a:pt x="473781" y="556724"/>
                    </a:cubicBezTo>
                    <a:cubicBezTo>
                      <a:pt x="478544" y="554819"/>
                      <a:pt x="481401" y="551961"/>
                      <a:pt x="483306" y="548151"/>
                    </a:cubicBezTo>
                    <a:cubicBezTo>
                      <a:pt x="484259" y="546246"/>
                      <a:pt x="484259" y="543389"/>
                      <a:pt x="484259" y="540531"/>
                    </a:cubicBezTo>
                    <a:cubicBezTo>
                      <a:pt x="484259" y="537674"/>
                      <a:pt x="483306" y="534816"/>
                      <a:pt x="482354" y="532911"/>
                    </a:cubicBezTo>
                    <a:cubicBezTo>
                      <a:pt x="476639" y="533864"/>
                      <a:pt x="469019" y="532911"/>
                      <a:pt x="459494" y="531006"/>
                    </a:cubicBezTo>
                    <a:lnTo>
                      <a:pt x="457589" y="511004"/>
                    </a:lnTo>
                    <a:cubicBezTo>
                      <a:pt x="465209" y="513861"/>
                      <a:pt x="472829" y="514814"/>
                      <a:pt x="480449" y="513861"/>
                    </a:cubicBezTo>
                    <a:cubicBezTo>
                      <a:pt x="487116" y="512909"/>
                      <a:pt x="491879" y="509099"/>
                      <a:pt x="494736" y="504336"/>
                    </a:cubicBezTo>
                    <a:cubicBezTo>
                      <a:pt x="495689" y="501479"/>
                      <a:pt x="495689" y="499574"/>
                      <a:pt x="494736" y="496716"/>
                    </a:cubicBezTo>
                    <a:cubicBezTo>
                      <a:pt x="493784" y="493859"/>
                      <a:pt x="491879" y="492906"/>
                      <a:pt x="489974" y="491954"/>
                    </a:cubicBezTo>
                    <a:cubicBezTo>
                      <a:pt x="484259" y="490049"/>
                      <a:pt x="478544" y="488144"/>
                      <a:pt x="472829" y="488144"/>
                    </a:cubicBezTo>
                    <a:cubicBezTo>
                      <a:pt x="467114" y="488144"/>
                      <a:pt x="461399" y="489096"/>
                      <a:pt x="456636" y="491954"/>
                    </a:cubicBezTo>
                    <a:lnTo>
                      <a:pt x="451874" y="471951"/>
                    </a:lnTo>
                    <a:cubicBezTo>
                      <a:pt x="456636" y="470046"/>
                      <a:pt x="462351" y="469094"/>
                      <a:pt x="468066" y="469094"/>
                    </a:cubicBezTo>
                    <a:cubicBezTo>
                      <a:pt x="473781" y="469094"/>
                      <a:pt x="479496" y="470999"/>
                      <a:pt x="486164" y="472904"/>
                    </a:cubicBezTo>
                    <a:cubicBezTo>
                      <a:pt x="491879" y="475761"/>
                      <a:pt x="497594" y="482429"/>
                      <a:pt x="501404" y="493859"/>
                    </a:cubicBezTo>
                    <a:cubicBezTo>
                      <a:pt x="505214" y="505289"/>
                      <a:pt x="506166" y="513861"/>
                      <a:pt x="504261" y="519576"/>
                    </a:cubicBezTo>
                    <a:cubicBezTo>
                      <a:pt x="503309" y="522434"/>
                      <a:pt x="501404" y="525291"/>
                      <a:pt x="498546" y="527196"/>
                    </a:cubicBezTo>
                    <a:cubicBezTo>
                      <a:pt x="495689" y="529101"/>
                      <a:pt x="492831" y="531006"/>
                      <a:pt x="489021" y="531959"/>
                    </a:cubicBezTo>
                    <a:cubicBezTo>
                      <a:pt x="490926" y="534816"/>
                      <a:pt x="491879" y="538626"/>
                      <a:pt x="492831" y="544341"/>
                    </a:cubicBezTo>
                    <a:cubicBezTo>
                      <a:pt x="494736" y="546246"/>
                      <a:pt x="497594" y="548151"/>
                      <a:pt x="500451" y="549104"/>
                    </a:cubicBezTo>
                    <a:cubicBezTo>
                      <a:pt x="504261" y="551009"/>
                      <a:pt x="508071" y="551009"/>
                      <a:pt x="511881" y="551009"/>
                    </a:cubicBezTo>
                    <a:cubicBezTo>
                      <a:pt x="515691" y="550056"/>
                      <a:pt x="519501" y="549104"/>
                      <a:pt x="522359" y="546246"/>
                    </a:cubicBezTo>
                    <a:lnTo>
                      <a:pt x="536646" y="511004"/>
                    </a:lnTo>
                    <a:lnTo>
                      <a:pt x="521406" y="504336"/>
                    </a:lnTo>
                    <a:lnTo>
                      <a:pt x="515691" y="486239"/>
                    </a:lnTo>
                    <a:lnTo>
                      <a:pt x="568079" y="508146"/>
                    </a:lnTo>
                    <a:lnTo>
                      <a:pt x="675711" y="544341"/>
                    </a:lnTo>
                    <a:lnTo>
                      <a:pt x="675711" y="545294"/>
                    </a:lnTo>
                    <a:lnTo>
                      <a:pt x="782391" y="573869"/>
                    </a:lnTo>
                    <a:lnTo>
                      <a:pt x="789059" y="590061"/>
                    </a:lnTo>
                    <a:lnTo>
                      <a:pt x="769056" y="585299"/>
                    </a:lnTo>
                    <a:lnTo>
                      <a:pt x="742386" y="686264"/>
                    </a:lnTo>
                    <a:lnTo>
                      <a:pt x="727146" y="670071"/>
                    </a:lnTo>
                    <a:lnTo>
                      <a:pt x="741434" y="616731"/>
                    </a:lnTo>
                    <a:lnTo>
                      <a:pt x="706191" y="607206"/>
                    </a:lnTo>
                    <a:cubicBezTo>
                      <a:pt x="703334" y="606254"/>
                      <a:pt x="700476" y="607206"/>
                      <a:pt x="697619" y="609111"/>
                    </a:cubicBezTo>
                    <a:cubicBezTo>
                      <a:pt x="694761" y="611969"/>
                      <a:pt x="692856" y="614826"/>
                      <a:pt x="691904" y="619589"/>
                    </a:cubicBezTo>
                    <a:cubicBezTo>
                      <a:pt x="689999" y="627209"/>
                      <a:pt x="689999" y="634829"/>
                      <a:pt x="691904" y="643401"/>
                    </a:cubicBezTo>
                    <a:cubicBezTo>
                      <a:pt x="693809" y="651974"/>
                      <a:pt x="697619" y="659594"/>
                      <a:pt x="702381" y="667214"/>
                    </a:cubicBezTo>
                    <a:lnTo>
                      <a:pt x="693809" y="671024"/>
                    </a:lnTo>
                    <a:cubicBezTo>
                      <a:pt x="686189" y="656736"/>
                      <a:pt x="680474" y="644354"/>
                      <a:pt x="677616" y="633876"/>
                    </a:cubicBezTo>
                    <a:cubicBezTo>
                      <a:pt x="673806" y="623399"/>
                      <a:pt x="673806" y="613874"/>
                      <a:pt x="674759" y="608159"/>
                    </a:cubicBezTo>
                    <a:cubicBezTo>
                      <a:pt x="676664" y="601491"/>
                      <a:pt x="680474" y="596729"/>
                      <a:pt x="685236" y="592919"/>
                    </a:cubicBezTo>
                    <a:cubicBezTo>
                      <a:pt x="690951" y="589109"/>
                      <a:pt x="695714" y="588156"/>
                      <a:pt x="701429" y="590061"/>
                    </a:cubicBezTo>
                    <a:lnTo>
                      <a:pt x="745244" y="601491"/>
                    </a:lnTo>
                    <a:lnTo>
                      <a:pt x="750959" y="580536"/>
                    </a:lnTo>
                    <a:lnTo>
                      <a:pt x="681426" y="562439"/>
                    </a:lnTo>
                    <a:lnTo>
                      <a:pt x="681426" y="562439"/>
                    </a:lnTo>
                    <a:lnTo>
                      <a:pt x="678569" y="561486"/>
                    </a:lnTo>
                    <a:lnTo>
                      <a:pt x="677616" y="561486"/>
                    </a:lnTo>
                    <a:lnTo>
                      <a:pt x="677616" y="561486"/>
                    </a:lnTo>
                    <a:lnTo>
                      <a:pt x="662376" y="556724"/>
                    </a:lnTo>
                    <a:lnTo>
                      <a:pt x="632849" y="645306"/>
                    </a:lnTo>
                    <a:lnTo>
                      <a:pt x="634754" y="646259"/>
                    </a:lnTo>
                    <a:lnTo>
                      <a:pt x="640469" y="661499"/>
                    </a:lnTo>
                    <a:lnTo>
                      <a:pt x="623324" y="656736"/>
                    </a:lnTo>
                    <a:cubicBezTo>
                      <a:pt x="619514" y="655784"/>
                      <a:pt x="614751" y="655784"/>
                      <a:pt x="610941" y="658641"/>
                    </a:cubicBezTo>
                    <a:cubicBezTo>
                      <a:pt x="607131" y="661499"/>
                      <a:pt x="604274" y="665309"/>
                      <a:pt x="603321" y="670071"/>
                    </a:cubicBezTo>
                    <a:cubicBezTo>
                      <a:pt x="602369" y="672929"/>
                      <a:pt x="602369" y="675786"/>
                      <a:pt x="604274" y="679596"/>
                    </a:cubicBezTo>
                    <a:cubicBezTo>
                      <a:pt x="606179" y="682454"/>
                      <a:pt x="608084" y="684359"/>
                      <a:pt x="610941" y="685311"/>
                    </a:cubicBezTo>
                    <a:cubicBezTo>
                      <a:pt x="615704" y="686264"/>
                      <a:pt x="620466" y="687216"/>
                      <a:pt x="625229" y="686264"/>
                    </a:cubicBezTo>
                    <a:cubicBezTo>
                      <a:pt x="630944" y="685311"/>
                      <a:pt x="635706" y="684359"/>
                      <a:pt x="640469" y="681501"/>
                    </a:cubicBezTo>
                    <a:lnTo>
                      <a:pt x="647136" y="698646"/>
                    </a:lnTo>
                    <a:cubicBezTo>
                      <a:pt x="642374" y="700551"/>
                      <a:pt x="637611" y="701504"/>
                      <a:pt x="631896" y="701504"/>
                    </a:cubicBezTo>
                    <a:cubicBezTo>
                      <a:pt x="626181" y="701504"/>
                      <a:pt x="620466" y="700551"/>
                      <a:pt x="613799" y="698646"/>
                    </a:cubicBezTo>
                    <a:cubicBezTo>
                      <a:pt x="607131" y="696741"/>
                      <a:pt x="602369" y="691026"/>
                      <a:pt x="598559" y="681501"/>
                    </a:cubicBezTo>
                    <a:cubicBezTo>
                      <a:pt x="594749" y="671976"/>
                      <a:pt x="593796" y="663404"/>
                      <a:pt x="595701" y="655784"/>
                    </a:cubicBezTo>
                    <a:cubicBezTo>
                      <a:pt x="597606" y="650069"/>
                      <a:pt x="600464" y="646259"/>
                      <a:pt x="606179" y="643401"/>
                    </a:cubicBezTo>
                    <a:cubicBezTo>
                      <a:pt x="609036" y="641496"/>
                      <a:pt x="612846" y="641496"/>
                      <a:pt x="616656" y="641496"/>
                    </a:cubicBezTo>
                    <a:lnTo>
                      <a:pt x="613799" y="638639"/>
                    </a:lnTo>
                    <a:lnTo>
                      <a:pt x="626181" y="601491"/>
                    </a:lnTo>
                    <a:lnTo>
                      <a:pt x="591891" y="590061"/>
                    </a:lnTo>
                    <a:lnTo>
                      <a:pt x="588081" y="601491"/>
                    </a:lnTo>
                    <a:cubicBezTo>
                      <a:pt x="587129" y="604349"/>
                      <a:pt x="586176" y="606254"/>
                      <a:pt x="584271" y="607206"/>
                    </a:cubicBezTo>
                    <a:cubicBezTo>
                      <a:pt x="582366" y="608159"/>
                      <a:pt x="580461" y="609111"/>
                      <a:pt x="578556" y="608159"/>
                    </a:cubicBezTo>
                    <a:moveTo>
                      <a:pt x="1193871" y="634829"/>
                    </a:moveTo>
                    <a:lnTo>
                      <a:pt x="1191966" y="739604"/>
                    </a:lnTo>
                    <a:lnTo>
                      <a:pt x="1172916" y="727221"/>
                    </a:lnTo>
                    <a:lnTo>
                      <a:pt x="1172916" y="703409"/>
                    </a:lnTo>
                    <a:cubicBezTo>
                      <a:pt x="1168154" y="707219"/>
                      <a:pt x="1163391" y="710076"/>
                      <a:pt x="1158629" y="711981"/>
                    </a:cubicBezTo>
                    <a:cubicBezTo>
                      <a:pt x="1153866" y="713886"/>
                      <a:pt x="1149104" y="714839"/>
                      <a:pt x="1144341" y="714839"/>
                    </a:cubicBezTo>
                    <a:cubicBezTo>
                      <a:pt x="1135769" y="714839"/>
                      <a:pt x="1126244" y="710076"/>
                      <a:pt x="1117671" y="701504"/>
                    </a:cubicBezTo>
                    <a:cubicBezTo>
                      <a:pt x="1109099" y="692931"/>
                      <a:pt x="1104336" y="684359"/>
                      <a:pt x="1104336" y="676739"/>
                    </a:cubicBezTo>
                    <a:cubicBezTo>
                      <a:pt x="1104336" y="670071"/>
                      <a:pt x="1107194" y="664356"/>
                      <a:pt x="1112909" y="659594"/>
                    </a:cubicBezTo>
                    <a:cubicBezTo>
                      <a:pt x="1118624" y="654831"/>
                      <a:pt x="1126244" y="652926"/>
                      <a:pt x="1133864" y="652926"/>
                    </a:cubicBezTo>
                    <a:cubicBezTo>
                      <a:pt x="1141484" y="652926"/>
                      <a:pt x="1148151" y="654831"/>
                      <a:pt x="1154819" y="659594"/>
                    </a:cubicBezTo>
                    <a:cubicBezTo>
                      <a:pt x="1161486" y="663404"/>
                      <a:pt x="1167201" y="669119"/>
                      <a:pt x="1172916" y="676739"/>
                    </a:cubicBezTo>
                    <a:lnTo>
                      <a:pt x="1173869" y="634829"/>
                    </a:lnTo>
                    <a:lnTo>
                      <a:pt x="1095764" y="632924"/>
                    </a:lnTo>
                    <a:lnTo>
                      <a:pt x="1095764" y="631971"/>
                    </a:lnTo>
                    <a:lnTo>
                      <a:pt x="1070999" y="630066"/>
                    </a:lnTo>
                    <a:cubicBezTo>
                      <a:pt x="1076714" y="634829"/>
                      <a:pt x="1080524" y="639591"/>
                      <a:pt x="1083381" y="646259"/>
                    </a:cubicBezTo>
                    <a:cubicBezTo>
                      <a:pt x="1086239" y="652926"/>
                      <a:pt x="1088144" y="658641"/>
                      <a:pt x="1087191" y="665309"/>
                    </a:cubicBezTo>
                    <a:cubicBezTo>
                      <a:pt x="1086239" y="672929"/>
                      <a:pt x="1083381" y="680549"/>
                      <a:pt x="1077666" y="688169"/>
                    </a:cubicBezTo>
                    <a:cubicBezTo>
                      <a:pt x="1071951" y="694836"/>
                      <a:pt x="1065284" y="700551"/>
                      <a:pt x="1056711" y="705314"/>
                    </a:cubicBezTo>
                    <a:lnTo>
                      <a:pt x="1079571" y="735794"/>
                    </a:lnTo>
                    <a:lnTo>
                      <a:pt x="1069094" y="743414"/>
                    </a:lnTo>
                    <a:lnTo>
                      <a:pt x="1049091" y="708171"/>
                    </a:lnTo>
                    <a:cubicBezTo>
                      <a:pt x="1048139" y="709124"/>
                      <a:pt x="1047186" y="709124"/>
                      <a:pt x="1045281" y="709124"/>
                    </a:cubicBezTo>
                    <a:cubicBezTo>
                      <a:pt x="1044329" y="709124"/>
                      <a:pt x="1042424" y="709124"/>
                      <a:pt x="1040519" y="709124"/>
                    </a:cubicBezTo>
                    <a:cubicBezTo>
                      <a:pt x="1036709" y="709124"/>
                      <a:pt x="1031946" y="706266"/>
                      <a:pt x="1028136" y="701504"/>
                    </a:cubicBezTo>
                    <a:cubicBezTo>
                      <a:pt x="1024326" y="696741"/>
                      <a:pt x="1022421" y="691979"/>
                      <a:pt x="1022421" y="688169"/>
                    </a:cubicBezTo>
                    <a:cubicBezTo>
                      <a:pt x="1022421" y="685311"/>
                      <a:pt x="1023374" y="682454"/>
                      <a:pt x="1026231" y="680549"/>
                    </a:cubicBezTo>
                    <a:cubicBezTo>
                      <a:pt x="1028136" y="678644"/>
                      <a:pt x="1030041" y="677691"/>
                      <a:pt x="1032899" y="677691"/>
                    </a:cubicBezTo>
                    <a:cubicBezTo>
                      <a:pt x="1035756" y="677691"/>
                      <a:pt x="1038614" y="678644"/>
                      <a:pt x="1041471" y="680549"/>
                    </a:cubicBezTo>
                    <a:cubicBezTo>
                      <a:pt x="1044329" y="682454"/>
                      <a:pt x="1046234" y="685311"/>
                      <a:pt x="1048139" y="688169"/>
                    </a:cubicBezTo>
                    <a:cubicBezTo>
                      <a:pt x="1050996" y="687216"/>
                      <a:pt x="1054806" y="685311"/>
                      <a:pt x="1057664" y="682454"/>
                    </a:cubicBezTo>
                    <a:cubicBezTo>
                      <a:pt x="1060521" y="679596"/>
                      <a:pt x="1063379" y="675786"/>
                      <a:pt x="1066236" y="671976"/>
                    </a:cubicBezTo>
                    <a:cubicBezTo>
                      <a:pt x="1053854" y="670071"/>
                      <a:pt x="1045281" y="665309"/>
                      <a:pt x="1038614" y="659594"/>
                    </a:cubicBezTo>
                    <a:cubicBezTo>
                      <a:pt x="1031946" y="652926"/>
                      <a:pt x="1028136" y="646259"/>
                      <a:pt x="1029089" y="638639"/>
                    </a:cubicBezTo>
                    <a:cubicBezTo>
                      <a:pt x="1029089" y="636734"/>
                      <a:pt x="1030041" y="634829"/>
                      <a:pt x="1030994" y="632924"/>
                    </a:cubicBezTo>
                    <a:cubicBezTo>
                      <a:pt x="1031946" y="631019"/>
                      <a:pt x="1033851" y="630066"/>
                      <a:pt x="1035756" y="628161"/>
                    </a:cubicBezTo>
                    <a:lnTo>
                      <a:pt x="1023374" y="627209"/>
                    </a:lnTo>
                    <a:lnTo>
                      <a:pt x="1023374" y="628161"/>
                    </a:lnTo>
                    <a:lnTo>
                      <a:pt x="1003371" y="625304"/>
                    </a:lnTo>
                    <a:lnTo>
                      <a:pt x="990036" y="729126"/>
                    </a:lnTo>
                    <a:lnTo>
                      <a:pt x="972891" y="714839"/>
                    </a:lnTo>
                    <a:lnTo>
                      <a:pt x="975749" y="691026"/>
                    </a:lnTo>
                    <a:cubicBezTo>
                      <a:pt x="970986" y="693884"/>
                      <a:pt x="966224" y="696741"/>
                      <a:pt x="960509" y="697694"/>
                    </a:cubicBezTo>
                    <a:cubicBezTo>
                      <a:pt x="955746" y="699599"/>
                      <a:pt x="950031" y="699599"/>
                      <a:pt x="946221" y="699599"/>
                    </a:cubicBezTo>
                    <a:cubicBezTo>
                      <a:pt x="937649" y="698646"/>
                      <a:pt x="929076" y="692931"/>
                      <a:pt x="921456" y="683406"/>
                    </a:cubicBezTo>
                    <a:cubicBezTo>
                      <a:pt x="913836" y="673881"/>
                      <a:pt x="910026" y="665309"/>
                      <a:pt x="910979" y="657689"/>
                    </a:cubicBezTo>
                    <a:cubicBezTo>
                      <a:pt x="911931" y="651021"/>
                      <a:pt x="915741" y="645306"/>
                      <a:pt x="921456" y="641496"/>
                    </a:cubicBezTo>
                    <a:cubicBezTo>
                      <a:pt x="928124" y="637686"/>
                      <a:pt x="935744" y="635781"/>
                      <a:pt x="943364" y="636734"/>
                    </a:cubicBezTo>
                    <a:cubicBezTo>
                      <a:pt x="950984" y="637686"/>
                      <a:pt x="957651" y="640544"/>
                      <a:pt x="963366" y="645306"/>
                    </a:cubicBezTo>
                    <a:cubicBezTo>
                      <a:pt x="970034" y="650069"/>
                      <a:pt x="974796" y="656736"/>
                      <a:pt x="979559" y="664356"/>
                    </a:cubicBezTo>
                    <a:lnTo>
                      <a:pt x="985274" y="623399"/>
                    </a:lnTo>
                    <a:lnTo>
                      <a:pt x="908121" y="613874"/>
                    </a:lnTo>
                    <a:lnTo>
                      <a:pt x="907169" y="612921"/>
                    </a:lnTo>
                    <a:lnTo>
                      <a:pt x="893834" y="610064"/>
                    </a:lnTo>
                    <a:lnTo>
                      <a:pt x="875736" y="712934"/>
                    </a:lnTo>
                    <a:lnTo>
                      <a:pt x="858591" y="697694"/>
                    </a:lnTo>
                    <a:lnTo>
                      <a:pt x="874784" y="606254"/>
                    </a:lnTo>
                    <a:lnTo>
                      <a:pt x="855734" y="603396"/>
                    </a:lnTo>
                    <a:lnTo>
                      <a:pt x="848114" y="587204"/>
                    </a:lnTo>
                    <a:lnTo>
                      <a:pt x="883356" y="593871"/>
                    </a:lnTo>
                    <a:cubicBezTo>
                      <a:pt x="881451" y="588156"/>
                      <a:pt x="880499" y="583394"/>
                      <a:pt x="879546" y="580536"/>
                    </a:cubicBezTo>
                    <a:cubicBezTo>
                      <a:pt x="878594" y="576726"/>
                      <a:pt x="878594" y="573869"/>
                      <a:pt x="878594" y="571011"/>
                    </a:cubicBezTo>
                    <a:cubicBezTo>
                      <a:pt x="880499" y="561486"/>
                      <a:pt x="885261" y="553866"/>
                      <a:pt x="893834" y="548151"/>
                    </a:cubicBezTo>
                    <a:cubicBezTo>
                      <a:pt x="902406" y="542436"/>
                      <a:pt x="911931" y="540531"/>
                      <a:pt x="922409" y="542436"/>
                    </a:cubicBezTo>
                    <a:cubicBezTo>
                      <a:pt x="930981" y="544341"/>
                      <a:pt x="939554" y="550056"/>
                      <a:pt x="948126" y="560534"/>
                    </a:cubicBezTo>
                    <a:cubicBezTo>
                      <a:pt x="957651" y="571964"/>
                      <a:pt x="967176" y="586251"/>
                      <a:pt x="975749" y="603396"/>
                    </a:cubicBezTo>
                    <a:lnTo>
                      <a:pt x="970034" y="606254"/>
                    </a:lnTo>
                    <a:cubicBezTo>
                      <a:pt x="964319" y="593871"/>
                      <a:pt x="957651" y="582441"/>
                      <a:pt x="949079" y="573869"/>
                    </a:cubicBezTo>
                    <a:cubicBezTo>
                      <a:pt x="941459" y="565296"/>
                      <a:pt x="932886" y="560534"/>
                      <a:pt x="924314" y="559581"/>
                    </a:cubicBezTo>
                    <a:cubicBezTo>
                      <a:pt x="916694" y="558629"/>
                      <a:pt x="909074" y="559581"/>
                      <a:pt x="902406" y="564344"/>
                    </a:cubicBezTo>
                    <a:cubicBezTo>
                      <a:pt x="895739" y="569106"/>
                      <a:pt x="891929" y="574821"/>
                      <a:pt x="890024" y="582441"/>
                    </a:cubicBezTo>
                    <a:cubicBezTo>
                      <a:pt x="889071" y="588156"/>
                      <a:pt x="889071" y="591966"/>
                      <a:pt x="889071" y="594824"/>
                    </a:cubicBezTo>
                    <a:lnTo>
                      <a:pt x="904311" y="597681"/>
                    </a:lnTo>
                    <a:lnTo>
                      <a:pt x="905264" y="598634"/>
                    </a:lnTo>
                    <a:lnTo>
                      <a:pt x="1013849" y="612921"/>
                    </a:lnTo>
                    <a:lnTo>
                      <a:pt x="1013849" y="612921"/>
                    </a:lnTo>
                    <a:lnTo>
                      <a:pt x="1092906" y="618636"/>
                    </a:lnTo>
                    <a:lnTo>
                      <a:pt x="1093859" y="619589"/>
                    </a:lnTo>
                    <a:lnTo>
                      <a:pt x="1204349" y="621494"/>
                    </a:lnTo>
                    <a:lnTo>
                      <a:pt x="1214826" y="635781"/>
                    </a:lnTo>
                    <a:lnTo>
                      <a:pt x="1193871" y="634829"/>
                    </a:lnTo>
                    <a:close/>
                    <a:moveTo>
                      <a:pt x="1911104" y="313836"/>
                    </a:moveTo>
                    <a:cubicBezTo>
                      <a:pt x="1915866" y="312884"/>
                      <a:pt x="1919676" y="312884"/>
                      <a:pt x="1923486" y="312884"/>
                    </a:cubicBezTo>
                    <a:cubicBezTo>
                      <a:pt x="1933011" y="312884"/>
                      <a:pt x="1937774" y="315741"/>
                      <a:pt x="1940631" y="324314"/>
                    </a:cubicBezTo>
                    <a:cubicBezTo>
                      <a:pt x="1945394" y="336696"/>
                      <a:pt x="1934916" y="346221"/>
                      <a:pt x="1916819" y="360509"/>
                    </a:cubicBezTo>
                    <a:cubicBezTo>
                      <a:pt x="1914914" y="361461"/>
                      <a:pt x="1913961" y="362414"/>
                      <a:pt x="1912056" y="364319"/>
                    </a:cubicBezTo>
                    <a:cubicBezTo>
                      <a:pt x="1911104" y="357651"/>
                      <a:pt x="1908246" y="351936"/>
                      <a:pt x="1907294" y="345269"/>
                    </a:cubicBezTo>
                    <a:cubicBezTo>
                      <a:pt x="1904436" y="334791"/>
                      <a:pt x="1900626" y="323361"/>
                      <a:pt x="1900626" y="314789"/>
                    </a:cubicBezTo>
                    <a:cubicBezTo>
                      <a:pt x="1903484" y="314789"/>
                      <a:pt x="1907294" y="313836"/>
                      <a:pt x="1911104" y="313836"/>
                    </a:cubicBezTo>
                    <a:close/>
                    <a:moveTo>
                      <a:pt x="1933964" y="540531"/>
                    </a:moveTo>
                    <a:cubicBezTo>
                      <a:pt x="1934916" y="543389"/>
                      <a:pt x="1935869" y="545294"/>
                      <a:pt x="1934916" y="547199"/>
                    </a:cubicBezTo>
                    <a:cubicBezTo>
                      <a:pt x="1933964" y="550056"/>
                      <a:pt x="1933011" y="551009"/>
                      <a:pt x="1931106" y="551961"/>
                    </a:cubicBezTo>
                    <a:cubicBezTo>
                      <a:pt x="1925391" y="554819"/>
                      <a:pt x="1917771" y="553866"/>
                      <a:pt x="1908246" y="549104"/>
                    </a:cubicBezTo>
                    <a:cubicBezTo>
                      <a:pt x="1898721" y="544341"/>
                      <a:pt x="1892054" y="539579"/>
                      <a:pt x="1889196" y="533864"/>
                    </a:cubicBezTo>
                    <a:cubicBezTo>
                      <a:pt x="1888244" y="532911"/>
                      <a:pt x="1889196" y="531006"/>
                      <a:pt x="1890149" y="530054"/>
                    </a:cubicBezTo>
                    <a:cubicBezTo>
                      <a:pt x="1891101" y="528149"/>
                      <a:pt x="1893006" y="527196"/>
                      <a:pt x="1894911" y="526244"/>
                    </a:cubicBezTo>
                    <a:lnTo>
                      <a:pt x="1904436" y="521481"/>
                    </a:lnTo>
                    <a:lnTo>
                      <a:pt x="1889196" y="488144"/>
                    </a:lnTo>
                    <a:lnTo>
                      <a:pt x="1871099" y="496716"/>
                    </a:lnTo>
                    <a:lnTo>
                      <a:pt x="1871099" y="496716"/>
                    </a:lnTo>
                    <a:lnTo>
                      <a:pt x="1867289" y="498621"/>
                    </a:lnTo>
                    <a:lnTo>
                      <a:pt x="1866336" y="499574"/>
                    </a:lnTo>
                    <a:lnTo>
                      <a:pt x="1866336" y="499574"/>
                    </a:lnTo>
                    <a:lnTo>
                      <a:pt x="1832999" y="511956"/>
                    </a:lnTo>
                    <a:cubicBezTo>
                      <a:pt x="1837761" y="514814"/>
                      <a:pt x="1841571" y="517671"/>
                      <a:pt x="1844429" y="520529"/>
                    </a:cubicBezTo>
                    <a:cubicBezTo>
                      <a:pt x="1847286" y="523386"/>
                      <a:pt x="1850144" y="527196"/>
                      <a:pt x="1851096" y="530054"/>
                    </a:cubicBezTo>
                    <a:cubicBezTo>
                      <a:pt x="1852049" y="532911"/>
                      <a:pt x="1852049" y="535769"/>
                      <a:pt x="1851096" y="539579"/>
                    </a:cubicBezTo>
                    <a:cubicBezTo>
                      <a:pt x="1850144" y="543389"/>
                      <a:pt x="1848239" y="546246"/>
                      <a:pt x="1846334" y="550056"/>
                    </a:cubicBezTo>
                    <a:cubicBezTo>
                      <a:pt x="1855859" y="548151"/>
                      <a:pt x="1865384" y="549104"/>
                      <a:pt x="1873004" y="551961"/>
                    </a:cubicBezTo>
                    <a:cubicBezTo>
                      <a:pt x="1880624" y="554819"/>
                      <a:pt x="1886339" y="560534"/>
                      <a:pt x="1889196" y="567201"/>
                    </a:cubicBezTo>
                    <a:cubicBezTo>
                      <a:pt x="1893006" y="575774"/>
                      <a:pt x="1892054" y="585299"/>
                      <a:pt x="1886339" y="593871"/>
                    </a:cubicBezTo>
                    <a:cubicBezTo>
                      <a:pt x="1880624" y="603396"/>
                      <a:pt x="1872051" y="610064"/>
                      <a:pt x="1861574" y="613874"/>
                    </a:cubicBezTo>
                    <a:cubicBezTo>
                      <a:pt x="1852049" y="617684"/>
                      <a:pt x="1840619" y="615779"/>
                      <a:pt x="1827284" y="609111"/>
                    </a:cubicBezTo>
                    <a:cubicBezTo>
                      <a:pt x="1813949" y="602444"/>
                      <a:pt x="1805376" y="593871"/>
                      <a:pt x="1801566" y="583394"/>
                    </a:cubicBezTo>
                    <a:cubicBezTo>
                      <a:pt x="1799661" y="578631"/>
                      <a:pt x="1800614" y="572916"/>
                      <a:pt x="1803471" y="567201"/>
                    </a:cubicBezTo>
                    <a:cubicBezTo>
                      <a:pt x="1807281" y="561486"/>
                      <a:pt x="1812044" y="556724"/>
                      <a:pt x="1818711" y="551961"/>
                    </a:cubicBezTo>
                    <a:cubicBezTo>
                      <a:pt x="1824426" y="549104"/>
                      <a:pt x="1828236" y="544341"/>
                      <a:pt x="1831094" y="539579"/>
                    </a:cubicBezTo>
                    <a:cubicBezTo>
                      <a:pt x="1833951" y="534816"/>
                      <a:pt x="1834904" y="531006"/>
                      <a:pt x="1832999" y="527196"/>
                    </a:cubicBezTo>
                    <a:cubicBezTo>
                      <a:pt x="1832046" y="524339"/>
                      <a:pt x="1830141" y="521481"/>
                      <a:pt x="1828236" y="519576"/>
                    </a:cubicBezTo>
                    <a:cubicBezTo>
                      <a:pt x="1826331" y="517671"/>
                      <a:pt x="1825379" y="515766"/>
                      <a:pt x="1822521" y="514814"/>
                    </a:cubicBezTo>
                    <a:lnTo>
                      <a:pt x="1772039" y="533864"/>
                    </a:lnTo>
                    <a:lnTo>
                      <a:pt x="1772039" y="533864"/>
                    </a:lnTo>
                    <a:lnTo>
                      <a:pt x="1757751" y="538626"/>
                    </a:lnTo>
                    <a:lnTo>
                      <a:pt x="1791089" y="637686"/>
                    </a:lnTo>
                    <a:lnTo>
                      <a:pt x="1769181" y="632924"/>
                    </a:lnTo>
                    <a:lnTo>
                      <a:pt x="1739654" y="545294"/>
                    </a:lnTo>
                    <a:lnTo>
                      <a:pt x="1726319" y="550056"/>
                    </a:lnTo>
                    <a:lnTo>
                      <a:pt x="1727271" y="551009"/>
                    </a:lnTo>
                    <a:lnTo>
                      <a:pt x="1708221" y="556724"/>
                    </a:lnTo>
                    <a:lnTo>
                      <a:pt x="1737749" y="657689"/>
                    </a:lnTo>
                    <a:lnTo>
                      <a:pt x="1715841" y="651974"/>
                    </a:lnTo>
                    <a:lnTo>
                      <a:pt x="1708221" y="627209"/>
                    </a:lnTo>
                    <a:cubicBezTo>
                      <a:pt x="1707269" y="630066"/>
                      <a:pt x="1705364" y="631971"/>
                      <a:pt x="1702506" y="633876"/>
                    </a:cubicBezTo>
                    <a:cubicBezTo>
                      <a:pt x="1699649" y="635781"/>
                      <a:pt x="1696791" y="637686"/>
                      <a:pt x="1693934" y="638639"/>
                    </a:cubicBezTo>
                    <a:cubicBezTo>
                      <a:pt x="1685361" y="641496"/>
                      <a:pt x="1675836" y="640544"/>
                      <a:pt x="1665359" y="635781"/>
                    </a:cubicBezTo>
                    <a:cubicBezTo>
                      <a:pt x="1654881" y="631971"/>
                      <a:pt x="1648214" y="626256"/>
                      <a:pt x="1646309" y="619589"/>
                    </a:cubicBezTo>
                    <a:lnTo>
                      <a:pt x="1633926" y="578631"/>
                    </a:lnTo>
                    <a:lnTo>
                      <a:pt x="1622496" y="582441"/>
                    </a:lnTo>
                    <a:lnTo>
                      <a:pt x="1621544" y="581489"/>
                    </a:lnTo>
                    <a:lnTo>
                      <a:pt x="1607256" y="585299"/>
                    </a:lnTo>
                    <a:lnTo>
                      <a:pt x="1632021" y="687216"/>
                    </a:lnTo>
                    <a:lnTo>
                      <a:pt x="1611066" y="680549"/>
                    </a:lnTo>
                    <a:lnTo>
                      <a:pt x="1589159" y="590061"/>
                    </a:lnTo>
                    <a:lnTo>
                      <a:pt x="1574871" y="593871"/>
                    </a:lnTo>
                    <a:lnTo>
                      <a:pt x="1575824" y="594824"/>
                    </a:lnTo>
                    <a:lnTo>
                      <a:pt x="1555821" y="598634"/>
                    </a:lnTo>
                    <a:lnTo>
                      <a:pt x="1574871" y="701504"/>
                    </a:lnTo>
                    <a:lnTo>
                      <a:pt x="1553916" y="692931"/>
                    </a:lnTo>
                    <a:lnTo>
                      <a:pt x="1551059" y="676739"/>
                    </a:lnTo>
                    <a:cubicBezTo>
                      <a:pt x="1548201" y="682454"/>
                      <a:pt x="1543439" y="686264"/>
                      <a:pt x="1537724" y="690074"/>
                    </a:cubicBezTo>
                    <a:cubicBezTo>
                      <a:pt x="1531056" y="693884"/>
                      <a:pt x="1524389" y="696741"/>
                      <a:pt x="1516769" y="697694"/>
                    </a:cubicBezTo>
                    <a:cubicBezTo>
                      <a:pt x="1508196" y="699599"/>
                      <a:pt x="1499624" y="697694"/>
                      <a:pt x="1490099" y="692931"/>
                    </a:cubicBezTo>
                    <a:cubicBezTo>
                      <a:pt x="1480574" y="688169"/>
                      <a:pt x="1474859" y="682454"/>
                      <a:pt x="1473906" y="676739"/>
                    </a:cubicBezTo>
                    <a:cubicBezTo>
                      <a:pt x="1473906" y="675786"/>
                      <a:pt x="1473906" y="673881"/>
                      <a:pt x="1474859" y="671976"/>
                    </a:cubicBezTo>
                    <a:cubicBezTo>
                      <a:pt x="1475811" y="670071"/>
                      <a:pt x="1476764" y="668166"/>
                      <a:pt x="1478669" y="666261"/>
                    </a:cubicBezTo>
                    <a:cubicBezTo>
                      <a:pt x="1472954" y="664356"/>
                      <a:pt x="1467239" y="661499"/>
                      <a:pt x="1463429" y="657689"/>
                    </a:cubicBezTo>
                    <a:cubicBezTo>
                      <a:pt x="1459619" y="653879"/>
                      <a:pt x="1456761" y="650069"/>
                      <a:pt x="1455809" y="646259"/>
                    </a:cubicBezTo>
                    <a:cubicBezTo>
                      <a:pt x="1454856" y="641496"/>
                      <a:pt x="1455809" y="636734"/>
                      <a:pt x="1459619" y="633876"/>
                    </a:cubicBezTo>
                    <a:cubicBezTo>
                      <a:pt x="1462476" y="630066"/>
                      <a:pt x="1466286" y="628161"/>
                      <a:pt x="1472001" y="626256"/>
                    </a:cubicBezTo>
                    <a:lnTo>
                      <a:pt x="1495814" y="621494"/>
                    </a:lnTo>
                    <a:lnTo>
                      <a:pt x="1493909" y="610064"/>
                    </a:lnTo>
                    <a:lnTo>
                      <a:pt x="1443426" y="619589"/>
                    </a:lnTo>
                    <a:lnTo>
                      <a:pt x="1443426" y="619589"/>
                    </a:lnTo>
                    <a:lnTo>
                      <a:pt x="1429139" y="621494"/>
                    </a:lnTo>
                    <a:lnTo>
                      <a:pt x="1441521" y="725316"/>
                    </a:lnTo>
                    <a:lnTo>
                      <a:pt x="1421519" y="715791"/>
                    </a:lnTo>
                    <a:lnTo>
                      <a:pt x="1418661" y="691979"/>
                    </a:lnTo>
                    <a:cubicBezTo>
                      <a:pt x="1414851" y="696741"/>
                      <a:pt x="1410089" y="699599"/>
                      <a:pt x="1405326" y="702456"/>
                    </a:cubicBezTo>
                    <a:cubicBezTo>
                      <a:pt x="1400564" y="705314"/>
                      <a:pt x="1395801" y="707219"/>
                      <a:pt x="1391991" y="707219"/>
                    </a:cubicBezTo>
                    <a:cubicBezTo>
                      <a:pt x="1383419" y="708171"/>
                      <a:pt x="1373894" y="705314"/>
                      <a:pt x="1363416" y="697694"/>
                    </a:cubicBezTo>
                    <a:cubicBezTo>
                      <a:pt x="1353891" y="690074"/>
                      <a:pt x="1348176" y="683406"/>
                      <a:pt x="1347224" y="674834"/>
                    </a:cubicBezTo>
                    <a:cubicBezTo>
                      <a:pt x="1346271" y="668166"/>
                      <a:pt x="1348176" y="661499"/>
                      <a:pt x="1353891" y="656736"/>
                    </a:cubicBezTo>
                    <a:cubicBezTo>
                      <a:pt x="1359606" y="651021"/>
                      <a:pt x="1366274" y="648164"/>
                      <a:pt x="1373894" y="647211"/>
                    </a:cubicBezTo>
                    <a:cubicBezTo>
                      <a:pt x="1381514" y="646259"/>
                      <a:pt x="1388181" y="647211"/>
                      <a:pt x="1395801" y="651021"/>
                    </a:cubicBezTo>
                    <a:cubicBezTo>
                      <a:pt x="1403421" y="653879"/>
                      <a:pt x="1410089" y="658641"/>
                      <a:pt x="1415804" y="665309"/>
                    </a:cubicBezTo>
                    <a:lnTo>
                      <a:pt x="1411041" y="624351"/>
                    </a:lnTo>
                    <a:lnTo>
                      <a:pt x="1333889" y="633876"/>
                    </a:lnTo>
                    <a:lnTo>
                      <a:pt x="1332936" y="632924"/>
                    </a:lnTo>
                    <a:lnTo>
                      <a:pt x="1318649" y="633876"/>
                    </a:lnTo>
                    <a:lnTo>
                      <a:pt x="1326269" y="738651"/>
                    </a:lnTo>
                    <a:lnTo>
                      <a:pt x="1306266" y="728174"/>
                    </a:lnTo>
                    <a:lnTo>
                      <a:pt x="1299599" y="635781"/>
                    </a:lnTo>
                    <a:lnTo>
                      <a:pt x="1280549" y="636734"/>
                    </a:lnTo>
                    <a:lnTo>
                      <a:pt x="1269119" y="623399"/>
                    </a:lnTo>
                    <a:lnTo>
                      <a:pt x="1304361" y="620541"/>
                    </a:lnTo>
                    <a:cubicBezTo>
                      <a:pt x="1301504" y="615779"/>
                      <a:pt x="1298646" y="611969"/>
                      <a:pt x="1297694" y="608159"/>
                    </a:cubicBezTo>
                    <a:cubicBezTo>
                      <a:pt x="1295789" y="604349"/>
                      <a:pt x="1294836" y="601491"/>
                      <a:pt x="1294836" y="599586"/>
                    </a:cubicBezTo>
                    <a:cubicBezTo>
                      <a:pt x="1293884" y="590061"/>
                      <a:pt x="1297694" y="581489"/>
                      <a:pt x="1304361" y="573869"/>
                    </a:cubicBezTo>
                    <a:cubicBezTo>
                      <a:pt x="1311029" y="566249"/>
                      <a:pt x="1319601" y="562439"/>
                      <a:pt x="1330079" y="561486"/>
                    </a:cubicBezTo>
                    <a:cubicBezTo>
                      <a:pt x="1338651" y="560534"/>
                      <a:pt x="1348176" y="564344"/>
                      <a:pt x="1359606" y="572916"/>
                    </a:cubicBezTo>
                    <a:cubicBezTo>
                      <a:pt x="1371989" y="581489"/>
                      <a:pt x="1384371" y="592919"/>
                      <a:pt x="1396754" y="608159"/>
                    </a:cubicBezTo>
                    <a:lnTo>
                      <a:pt x="1391991" y="611969"/>
                    </a:lnTo>
                    <a:cubicBezTo>
                      <a:pt x="1383419" y="600539"/>
                      <a:pt x="1373894" y="591966"/>
                      <a:pt x="1364369" y="585299"/>
                    </a:cubicBezTo>
                    <a:cubicBezTo>
                      <a:pt x="1354844" y="579584"/>
                      <a:pt x="1345319" y="576726"/>
                      <a:pt x="1337699" y="576726"/>
                    </a:cubicBezTo>
                    <a:cubicBezTo>
                      <a:pt x="1330079" y="577679"/>
                      <a:pt x="1322459" y="580536"/>
                      <a:pt x="1316744" y="587204"/>
                    </a:cubicBezTo>
                    <a:cubicBezTo>
                      <a:pt x="1311029" y="592919"/>
                      <a:pt x="1309124" y="599586"/>
                      <a:pt x="1309124" y="608159"/>
                    </a:cubicBezTo>
                    <a:cubicBezTo>
                      <a:pt x="1309124" y="613874"/>
                      <a:pt x="1310076" y="617684"/>
                      <a:pt x="1311029" y="619589"/>
                    </a:cubicBezTo>
                    <a:lnTo>
                      <a:pt x="1326269" y="618636"/>
                    </a:lnTo>
                    <a:lnTo>
                      <a:pt x="1327221" y="619589"/>
                    </a:lnTo>
                    <a:lnTo>
                      <a:pt x="1436759" y="607206"/>
                    </a:lnTo>
                    <a:lnTo>
                      <a:pt x="1437711" y="608159"/>
                    </a:lnTo>
                    <a:lnTo>
                      <a:pt x="1558679" y="585299"/>
                    </a:lnTo>
                    <a:lnTo>
                      <a:pt x="1558679" y="585299"/>
                    </a:lnTo>
                    <a:lnTo>
                      <a:pt x="1615829" y="571011"/>
                    </a:lnTo>
                    <a:lnTo>
                      <a:pt x="1616781" y="571964"/>
                    </a:lnTo>
                    <a:lnTo>
                      <a:pt x="1709174" y="545294"/>
                    </a:lnTo>
                    <a:lnTo>
                      <a:pt x="1744416" y="533864"/>
                    </a:lnTo>
                    <a:cubicBezTo>
                      <a:pt x="1737749" y="524339"/>
                      <a:pt x="1731081" y="516719"/>
                      <a:pt x="1722509" y="511956"/>
                    </a:cubicBezTo>
                    <a:cubicBezTo>
                      <a:pt x="1713936" y="507194"/>
                      <a:pt x="1706316" y="506241"/>
                      <a:pt x="1699649" y="509099"/>
                    </a:cubicBezTo>
                    <a:cubicBezTo>
                      <a:pt x="1694886" y="511004"/>
                      <a:pt x="1691076" y="513861"/>
                      <a:pt x="1689171" y="519576"/>
                    </a:cubicBezTo>
                    <a:cubicBezTo>
                      <a:pt x="1687266" y="524339"/>
                      <a:pt x="1687266" y="530054"/>
                      <a:pt x="1689171" y="535769"/>
                    </a:cubicBezTo>
                    <a:cubicBezTo>
                      <a:pt x="1690124" y="537674"/>
                      <a:pt x="1691076" y="540531"/>
                      <a:pt x="1692981" y="542436"/>
                    </a:cubicBezTo>
                    <a:cubicBezTo>
                      <a:pt x="1694886" y="544341"/>
                      <a:pt x="1696791" y="546246"/>
                      <a:pt x="1699649" y="548151"/>
                    </a:cubicBezTo>
                    <a:lnTo>
                      <a:pt x="1692981" y="550056"/>
                    </a:lnTo>
                    <a:cubicBezTo>
                      <a:pt x="1689171" y="548151"/>
                      <a:pt x="1685361" y="544341"/>
                      <a:pt x="1682504" y="540531"/>
                    </a:cubicBezTo>
                    <a:cubicBezTo>
                      <a:pt x="1679646" y="535769"/>
                      <a:pt x="1676789" y="531959"/>
                      <a:pt x="1675836" y="527196"/>
                    </a:cubicBezTo>
                    <a:cubicBezTo>
                      <a:pt x="1672979" y="519576"/>
                      <a:pt x="1673931" y="512909"/>
                      <a:pt x="1676789" y="505289"/>
                    </a:cubicBezTo>
                    <a:cubicBezTo>
                      <a:pt x="1679646" y="498621"/>
                      <a:pt x="1685361" y="493859"/>
                      <a:pt x="1692029" y="491001"/>
                    </a:cubicBezTo>
                    <a:cubicBezTo>
                      <a:pt x="1701554" y="488144"/>
                      <a:pt x="1712031" y="490049"/>
                      <a:pt x="1722509" y="497669"/>
                    </a:cubicBezTo>
                    <a:cubicBezTo>
                      <a:pt x="1733939" y="505289"/>
                      <a:pt x="1743464" y="516719"/>
                      <a:pt x="1752036" y="531006"/>
                    </a:cubicBezTo>
                    <a:lnTo>
                      <a:pt x="1765371" y="526244"/>
                    </a:lnTo>
                    <a:lnTo>
                      <a:pt x="1766324" y="526244"/>
                    </a:lnTo>
                    <a:lnTo>
                      <a:pt x="1859669" y="491001"/>
                    </a:lnTo>
                    <a:lnTo>
                      <a:pt x="1859669" y="491001"/>
                    </a:lnTo>
                    <a:lnTo>
                      <a:pt x="1962539" y="445281"/>
                    </a:lnTo>
                    <a:lnTo>
                      <a:pt x="1977779" y="453854"/>
                    </a:lnTo>
                    <a:lnTo>
                      <a:pt x="1959681" y="462426"/>
                    </a:lnTo>
                    <a:lnTo>
                      <a:pt x="2002544" y="557676"/>
                    </a:lnTo>
                    <a:lnTo>
                      <a:pt x="1980636" y="554819"/>
                    </a:lnTo>
                    <a:lnTo>
                      <a:pt x="1964444" y="518624"/>
                    </a:lnTo>
                    <a:lnTo>
                      <a:pt x="1932059" y="532911"/>
                    </a:lnTo>
                    <a:lnTo>
                      <a:pt x="1933964" y="540531"/>
                    </a:lnTo>
                    <a:close/>
                    <a:moveTo>
                      <a:pt x="2038739" y="575774"/>
                    </a:moveTo>
                    <a:lnTo>
                      <a:pt x="2006354" y="565296"/>
                    </a:lnTo>
                    <a:cubicBezTo>
                      <a:pt x="2004449" y="564344"/>
                      <a:pt x="2001591" y="564344"/>
                      <a:pt x="1999686" y="563391"/>
                    </a:cubicBezTo>
                    <a:cubicBezTo>
                      <a:pt x="1997781" y="563391"/>
                      <a:pt x="1995876" y="563391"/>
                      <a:pt x="1994924" y="563391"/>
                    </a:cubicBezTo>
                    <a:cubicBezTo>
                      <a:pt x="1993971" y="564344"/>
                      <a:pt x="1992066" y="565296"/>
                      <a:pt x="1991114" y="566249"/>
                    </a:cubicBezTo>
                    <a:cubicBezTo>
                      <a:pt x="1990161" y="567201"/>
                      <a:pt x="1988256" y="570059"/>
                      <a:pt x="1986351" y="572916"/>
                    </a:cubicBezTo>
                    <a:lnTo>
                      <a:pt x="1974921" y="566249"/>
                    </a:lnTo>
                    <a:cubicBezTo>
                      <a:pt x="1976826" y="564344"/>
                      <a:pt x="1978731" y="561486"/>
                      <a:pt x="1980636" y="559581"/>
                    </a:cubicBezTo>
                    <a:cubicBezTo>
                      <a:pt x="1982541" y="557676"/>
                      <a:pt x="1984446" y="556724"/>
                      <a:pt x="1985399" y="555771"/>
                    </a:cubicBezTo>
                    <a:cubicBezTo>
                      <a:pt x="1987304" y="554819"/>
                      <a:pt x="1988256" y="554819"/>
                      <a:pt x="1989209" y="554819"/>
                    </a:cubicBezTo>
                    <a:cubicBezTo>
                      <a:pt x="1990161" y="554819"/>
                      <a:pt x="1992066" y="554819"/>
                      <a:pt x="1993971" y="555771"/>
                    </a:cubicBezTo>
                    <a:lnTo>
                      <a:pt x="2041596" y="569106"/>
                    </a:lnTo>
                    <a:lnTo>
                      <a:pt x="2038739" y="575774"/>
                    </a:lnTo>
                    <a:close/>
                    <a:moveTo>
                      <a:pt x="2137799" y="166199"/>
                    </a:moveTo>
                    <a:cubicBezTo>
                      <a:pt x="2145419" y="97619"/>
                      <a:pt x="2173041" y="21419"/>
                      <a:pt x="2254004" y="16656"/>
                    </a:cubicBezTo>
                    <a:cubicBezTo>
                      <a:pt x="2271149" y="16656"/>
                      <a:pt x="2273054" y="24276"/>
                      <a:pt x="2274006" y="26181"/>
                    </a:cubicBezTo>
                    <a:cubicBezTo>
                      <a:pt x="2278769" y="50946"/>
                      <a:pt x="2227334" y="115716"/>
                      <a:pt x="2137799" y="166199"/>
                    </a:cubicBezTo>
                    <a:close/>
                    <a:moveTo>
                      <a:pt x="2346396" y="591014"/>
                    </a:moveTo>
                    <a:cubicBezTo>
                      <a:pt x="2327346" y="553866"/>
                      <a:pt x="2289246" y="499574"/>
                      <a:pt x="2254956" y="497669"/>
                    </a:cubicBezTo>
                    <a:cubicBezTo>
                      <a:pt x="2246384" y="496716"/>
                      <a:pt x="2233049" y="499574"/>
                      <a:pt x="2222571" y="515766"/>
                    </a:cubicBezTo>
                    <a:cubicBezTo>
                      <a:pt x="2218761" y="522434"/>
                      <a:pt x="2214951" y="530054"/>
                      <a:pt x="2211141" y="537674"/>
                    </a:cubicBezTo>
                    <a:cubicBezTo>
                      <a:pt x="2207331" y="493859"/>
                      <a:pt x="2194949" y="451949"/>
                      <a:pt x="2181614" y="412896"/>
                    </a:cubicBezTo>
                    <a:cubicBezTo>
                      <a:pt x="2219714" y="397656"/>
                      <a:pt x="2254004" y="379559"/>
                      <a:pt x="2285436" y="358604"/>
                    </a:cubicBezTo>
                    <a:cubicBezTo>
                      <a:pt x="2293056" y="375749"/>
                      <a:pt x="2300676" y="391941"/>
                      <a:pt x="2309249" y="408134"/>
                    </a:cubicBezTo>
                    <a:cubicBezTo>
                      <a:pt x="2323536" y="435756"/>
                      <a:pt x="2338776" y="465284"/>
                      <a:pt x="2346396" y="496716"/>
                    </a:cubicBezTo>
                    <a:cubicBezTo>
                      <a:pt x="2350206" y="515766"/>
                      <a:pt x="2350206" y="568154"/>
                      <a:pt x="2346396" y="591014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15" name="Google Shape;1015;p2"/>
          <p:cNvGrpSpPr/>
          <p:nvPr/>
        </p:nvGrpSpPr>
        <p:grpSpPr>
          <a:xfrm>
            <a:off x="158293" y="1337240"/>
            <a:ext cx="522450" cy="489790"/>
            <a:chOff x="149196" y="1449049"/>
            <a:chExt cx="522450" cy="489790"/>
          </a:xfrm>
        </p:grpSpPr>
        <p:sp>
          <p:nvSpPr>
            <p:cNvPr id="1016" name="Google Shape;1016;p2"/>
            <p:cNvSpPr/>
            <p:nvPr/>
          </p:nvSpPr>
          <p:spPr>
            <a:xfrm>
              <a:off x="149196" y="1551804"/>
              <a:ext cx="391838" cy="387035"/>
            </a:xfrm>
            <a:custGeom>
              <a:avLst/>
              <a:gdLst/>
              <a:ahLst/>
              <a:cxnLst/>
              <a:rect l="l" t="t" r="r" b="b"/>
              <a:pathLst>
                <a:path w="391838" h="387035" extrusionOk="0">
                  <a:moveTo>
                    <a:pt x="123721" y="373192"/>
                  </a:moveTo>
                  <a:cubicBezTo>
                    <a:pt x="125404" y="373862"/>
                    <a:pt x="127069" y="374556"/>
                    <a:pt x="128767" y="375177"/>
                  </a:cubicBezTo>
                  <a:cubicBezTo>
                    <a:pt x="130728" y="375894"/>
                    <a:pt x="132710" y="376532"/>
                    <a:pt x="134686" y="377186"/>
                  </a:cubicBezTo>
                  <a:cubicBezTo>
                    <a:pt x="135950" y="377600"/>
                    <a:pt x="137210" y="378043"/>
                    <a:pt x="138489" y="378433"/>
                  </a:cubicBezTo>
                  <a:cubicBezTo>
                    <a:pt x="140530" y="379064"/>
                    <a:pt x="142594" y="379625"/>
                    <a:pt x="144656" y="380187"/>
                  </a:cubicBezTo>
                  <a:cubicBezTo>
                    <a:pt x="145903" y="380522"/>
                    <a:pt x="147142" y="380865"/>
                    <a:pt x="148403" y="381184"/>
                  </a:cubicBezTo>
                  <a:cubicBezTo>
                    <a:pt x="150467" y="381698"/>
                    <a:pt x="152548" y="382180"/>
                    <a:pt x="154628" y="382619"/>
                  </a:cubicBezTo>
                  <a:cubicBezTo>
                    <a:pt x="155952" y="382906"/>
                    <a:pt x="157275" y="383177"/>
                    <a:pt x="158607" y="383428"/>
                  </a:cubicBezTo>
                  <a:cubicBezTo>
                    <a:pt x="160627" y="383823"/>
                    <a:pt x="162645" y="384189"/>
                    <a:pt x="164685" y="384516"/>
                  </a:cubicBezTo>
                  <a:cubicBezTo>
                    <a:pt x="166196" y="384760"/>
                    <a:pt x="167722" y="384963"/>
                    <a:pt x="169249" y="385166"/>
                  </a:cubicBezTo>
                  <a:cubicBezTo>
                    <a:pt x="171126" y="385421"/>
                    <a:pt x="172996" y="385680"/>
                    <a:pt x="174881" y="385887"/>
                  </a:cubicBezTo>
                  <a:cubicBezTo>
                    <a:pt x="176826" y="386098"/>
                    <a:pt x="178783" y="386238"/>
                    <a:pt x="180745" y="386385"/>
                  </a:cubicBezTo>
                  <a:cubicBezTo>
                    <a:pt x="182255" y="386497"/>
                    <a:pt x="183754" y="386653"/>
                    <a:pt x="185272" y="386728"/>
                  </a:cubicBezTo>
                  <a:cubicBezTo>
                    <a:pt x="188800" y="386932"/>
                    <a:pt x="192344" y="387035"/>
                    <a:pt x="195919" y="387035"/>
                  </a:cubicBezTo>
                  <a:cubicBezTo>
                    <a:pt x="202025" y="387035"/>
                    <a:pt x="208049" y="386721"/>
                    <a:pt x="214015" y="386171"/>
                  </a:cubicBezTo>
                  <a:cubicBezTo>
                    <a:pt x="214458" y="386130"/>
                    <a:pt x="214901" y="386115"/>
                    <a:pt x="215330" y="386075"/>
                  </a:cubicBezTo>
                  <a:cubicBezTo>
                    <a:pt x="220971" y="385521"/>
                    <a:pt x="226531" y="384680"/>
                    <a:pt x="232016" y="383651"/>
                  </a:cubicBezTo>
                  <a:cubicBezTo>
                    <a:pt x="232825" y="383504"/>
                    <a:pt x="233635" y="383380"/>
                    <a:pt x="234432" y="383217"/>
                  </a:cubicBezTo>
                  <a:cubicBezTo>
                    <a:pt x="239602" y="382180"/>
                    <a:pt x="244680" y="380905"/>
                    <a:pt x="249690" y="379478"/>
                  </a:cubicBezTo>
                  <a:cubicBezTo>
                    <a:pt x="250826" y="379151"/>
                    <a:pt x="251970" y="378848"/>
                    <a:pt x="253094" y="378506"/>
                  </a:cubicBezTo>
                  <a:cubicBezTo>
                    <a:pt x="257798" y="377071"/>
                    <a:pt x="262417" y="375428"/>
                    <a:pt x="266965" y="373650"/>
                  </a:cubicBezTo>
                  <a:cubicBezTo>
                    <a:pt x="268345" y="373113"/>
                    <a:pt x="269732" y="372590"/>
                    <a:pt x="271095" y="372016"/>
                  </a:cubicBezTo>
                  <a:cubicBezTo>
                    <a:pt x="275419" y="370215"/>
                    <a:pt x="279649" y="368229"/>
                    <a:pt x="283814" y="366133"/>
                  </a:cubicBezTo>
                  <a:cubicBezTo>
                    <a:pt x="285293" y="365387"/>
                    <a:pt x="286759" y="364654"/>
                    <a:pt x="288223" y="363869"/>
                  </a:cubicBezTo>
                  <a:cubicBezTo>
                    <a:pt x="292288" y="361688"/>
                    <a:pt x="296254" y="359341"/>
                    <a:pt x="300149" y="356889"/>
                  </a:cubicBezTo>
                  <a:cubicBezTo>
                    <a:pt x="301544" y="356009"/>
                    <a:pt x="302931" y="355135"/>
                    <a:pt x="304302" y="354223"/>
                  </a:cubicBezTo>
                  <a:cubicBezTo>
                    <a:pt x="308236" y="351600"/>
                    <a:pt x="312051" y="348818"/>
                    <a:pt x="315782" y="345928"/>
                  </a:cubicBezTo>
                  <a:cubicBezTo>
                    <a:pt x="316974" y="345003"/>
                    <a:pt x="318166" y="344090"/>
                    <a:pt x="319333" y="343134"/>
                  </a:cubicBezTo>
                  <a:cubicBezTo>
                    <a:pt x="323136" y="340041"/>
                    <a:pt x="326810" y="336784"/>
                    <a:pt x="330371" y="333420"/>
                  </a:cubicBezTo>
                  <a:cubicBezTo>
                    <a:pt x="330965" y="332857"/>
                    <a:pt x="331618" y="332376"/>
                    <a:pt x="332212" y="331797"/>
                  </a:cubicBezTo>
                  <a:cubicBezTo>
                    <a:pt x="332328" y="331682"/>
                    <a:pt x="332368" y="331527"/>
                    <a:pt x="332483" y="331403"/>
                  </a:cubicBezTo>
                  <a:cubicBezTo>
                    <a:pt x="369055" y="295796"/>
                    <a:pt x="391838" y="246083"/>
                    <a:pt x="391838" y="191116"/>
                  </a:cubicBezTo>
                  <a:cubicBezTo>
                    <a:pt x="391838" y="142416"/>
                    <a:pt x="373845" y="95724"/>
                    <a:pt x="341184" y="59654"/>
                  </a:cubicBezTo>
                  <a:lnTo>
                    <a:pt x="329087" y="70620"/>
                  </a:lnTo>
                  <a:cubicBezTo>
                    <a:pt x="359022" y="103680"/>
                    <a:pt x="375512" y="146473"/>
                    <a:pt x="375512" y="191116"/>
                  </a:cubicBezTo>
                  <a:cubicBezTo>
                    <a:pt x="375512" y="234300"/>
                    <a:pt x="360182" y="273969"/>
                    <a:pt x="334695" y="304980"/>
                  </a:cubicBezTo>
                  <a:lnTo>
                    <a:pt x="334695" y="264586"/>
                  </a:lnTo>
                  <a:cubicBezTo>
                    <a:pt x="334695" y="255586"/>
                    <a:pt x="327373" y="248259"/>
                    <a:pt x="318369" y="248259"/>
                  </a:cubicBezTo>
                  <a:lnTo>
                    <a:pt x="290084" y="248259"/>
                  </a:lnTo>
                  <a:lnTo>
                    <a:pt x="262278" y="206554"/>
                  </a:lnTo>
                  <a:cubicBezTo>
                    <a:pt x="259241" y="201998"/>
                    <a:pt x="254162" y="199279"/>
                    <a:pt x="248694" y="199279"/>
                  </a:cubicBezTo>
                  <a:lnTo>
                    <a:pt x="212246" y="199279"/>
                  </a:lnTo>
                  <a:cubicBezTo>
                    <a:pt x="203242" y="199279"/>
                    <a:pt x="195919" y="206606"/>
                    <a:pt x="195919" y="215606"/>
                  </a:cubicBezTo>
                  <a:lnTo>
                    <a:pt x="195919" y="240096"/>
                  </a:lnTo>
                  <a:lnTo>
                    <a:pt x="212246" y="240096"/>
                  </a:lnTo>
                  <a:lnTo>
                    <a:pt x="212246" y="215606"/>
                  </a:lnTo>
                  <a:lnTo>
                    <a:pt x="248694" y="215606"/>
                  </a:lnTo>
                  <a:lnTo>
                    <a:pt x="276500" y="257315"/>
                  </a:lnTo>
                  <a:cubicBezTo>
                    <a:pt x="279537" y="261867"/>
                    <a:pt x="284615" y="264586"/>
                    <a:pt x="290084" y="264586"/>
                  </a:cubicBezTo>
                  <a:lnTo>
                    <a:pt x="318369" y="264586"/>
                  </a:lnTo>
                  <a:lnTo>
                    <a:pt x="318369" y="322327"/>
                  </a:lnTo>
                  <a:cubicBezTo>
                    <a:pt x="318018" y="322653"/>
                    <a:pt x="317675" y="322996"/>
                    <a:pt x="317325" y="323324"/>
                  </a:cubicBezTo>
                  <a:cubicBezTo>
                    <a:pt x="314052" y="326337"/>
                    <a:pt x="310663" y="329183"/>
                    <a:pt x="307200" y="331918"/>
                  </a:cubicBezTo>
                  <a:cubicBezTo>
                    <a:pt x="306155" y="332742"/>
                    <a:pt x="305127" y="333576"/>
                    <a:pt x="304067" y="334385"/>
                  </a:cubicBezTo>
                  <a:cubicBezTo>
                    <a:pt x="300687" y="336947"/>
                    <a:pt x="297219" y="339347"/>
                    <a:pt x="293684" y="341651"/>
                  </a:cubicBezTo>
                  <a:cubicBezTo>
                    <a:pt x="292436" y="342464"/>
                    <a:pt x="291184" y="343281"/>
                    <a:pt x="289912" y="344075"/>
                  </a:cubicBezTo>
                  <a:cubicBezTo>
                    <a:pt x="286401" y="346239"/>
                    <a:pt x="282817" y="348260"/>
                    <a:pt x="279179" y="350173"/>
                  </a:cubicBezTo>
                  <a:cubicBezTo>
                    <a:pt x="277824" y="350882"/>
                    <a:pt x="276468" y="351584"/>
                    <a:pt x="275097" y="352270"/>
                  </a:cubicBezTo>
                  <a:cubicBezTo>
                    <a:pt x="271366" y="354108"/>
                    <a:pt x="267576" y="355814"/>
                    <a:pt x="263725" y="357388"/>
                  </a:cubicBezTo>
                  <a:cubicBezTo>
                    <a:pt x="262409" y="357926"/>
                    <a:pt x="261094" y="358440"/>
                    <a:pt x="259762" y="358946"/>
                  </a:cubicBezTo>
                  <a:cubicBezTo>
                    <a:pt x="255717" y="360489"/>
                    <a:pt x="251619" y="361903"/>
                    <a:pt x="247462" y="363143"/>
                  </a:cubicBezTo>
                  <a:cubicBezTo>
                    <a:pt x="246334" y="363486"/>
                    <a:pt x="245194" y="363797"/>
                    <a:pt x="244058" y="364116"/>
                  </a:cubicBezTo>
                  <a:cubicBezTo>
                    <a:pt x="239634" y="365347"/>
                    <a:pt x="235161" y="366432"/>
                    <a:pt x="230637" y="367325"/>
                  </a:cubicBezTo>
                  <a:cubicBezTo>
                    <a:pt x="229772" y="367496"/>
                    <a:pt x="228899" y="367632"/>
                    <a:pt x="228035" y="367787"/>
                  </a:cubicBezTo>
                  <a:cubicBezTo>
                    <a:pt x="223199" y="368660"/>
                    <a:pt x="218337" y="369381"/>
                    <a:pt x="213414" y="369851"/>
                  </a:cubicBezTo>
                  <a:cubicBezTo>
                    <a:pt x="212892" y="369903"/>
                    <a:pt x="212369" y="369928"/>
                    <a:pt x="211847" y="369975"/>
                  </a:cubicBezTo>
                  <a:cubicBezTo>
                    <a:pt x="206590" y="370426"/>
                    <a:pt x="201272" y="370709"/>
                    <a:pt x="195919" y="370709"/>
                  </a:cubicBezTo>
                  <a:cubicBezTo>
                    <a:pt x="192810" y="370709"/>
                    <a:pt x="189705" y="370629"/>
                    <a:pt x="186620" y="370474"/>
                  </a:cubicBezTo>
                  <a:cubicBezTo>
                    <a:pt x="184164" y="370350"/>
                    <a:pt x="181725" y="370139"/>
                    <a:pt x="179289" y="369920"/>
                  </a:cubicBezTo>
                  <a:cubicBezTo>
                    <a:pt x="178704" y="369860"/>
                    <a:pt x="178106" y="369836"/>
                    <a:pt x="177520" y="369780"/>
                  </a:cubicBezTo>
                  <a:cubicBezTo>
                    <a:pt x="174710" y="369493"/>
                    <a:pt x="171927" y="369126"/>
                    <a:pt x="169161" y="368712"/>
                  </a:cubicBezTo>
                  <a:cubicBezTo>
                    <a:pt x="168966" y="368680"/>
                    <a:pt x="168759" y="368660"/>
                    <a:pt x="168563" y="368628"/>
                  </a:cubicBezTo>
                  <a:cubicBezTo>
                    <a:pt x="165829" y="368214"/>
                    <a:pt x="163118" y="367716"/>
                    <a:pt x="160432" y="367177"/>
                  </a:cubicBezTo>
                  <a:cubicBezTo>
                    <a:pt x="160181" y="367125"/>
                    <a:pt x="159926" y="367085"/>
                    <a:pt x="159682" y="367038"/>
                  </a:cubicBezTo>
                  <a:cubicBezTo>
                    <a:pt x="157152" y="366516"/>
                    <a:pt x="154653" y="365918"/>
                    <a:pt x="152157" y="365299"/>
                  </a:cubicBezTo>
                  <a:cubicBezTo>
                    <a:pt x="151723" y="365192"/>
                    <a:pt x="151284" y="365092"/>
                    <a:pt x="150850" y="364981"/>
                  </a:cubicBezTo>
                  <a:cubicBezTo>
                    <a:pt x="148606" y="364399"/>
                    <a:pt x="146385" y="363749"/>
                    <a:pt x="144173" y="363080"/>
                  </a:cubicBezTo>
                  <a:cubicBezTo>
                    <a:pt x="143464" y="362865"/>
                    <a:pt x="142742" y="362661"/>
                    <a:pt x="142025" y="362442"/>
                  </a:cubicBezTo>
                  <a:cubicBezTo>
                    <a:pt x="140068" y="361820"/>
                    <a:pt x="138130" y="361150"/>
                    <a:pt x="136197" y="360465"/>
                  </a:cubicBezTo>
                  <a:cubicBezTo>
                    <a:pt x="135225" y="360122"/>
                    <a:pt x="134252" y="359787"/>
                    <a:pt x="133291" y="359429"/>
                  </a:cubicBezTo>
                  <a:cubicBezTo>
                    <a:pt x="131570" y="358783"/>
                    <a:pt x="129864" y="358097"/>
                    <a:pt x="128166" y="357403"/>
                  </a:cubicBezTo>
                  <a:cubicBezTo>
                    <a:pt x="127014" y="356929"/>
                    <a:pt x="125870" y="356467"/>
                    <a:pt x="124725" y="355969"/>
                  </a:cubicBezTo>
                  <a:cubicBezTo>
                    <a:pt x="124032" y="355666"/>
                    <a:pt x="123355" y="355347"/>
                    <a:pt x="122669" y="355036"/>
                  </a:cubicBezTo>
                  <a:lnTo>
                    <a:pt x="144664" y="289076"/>
                  </a:lnTo>
                  <a:lnTo>
                    <a:pt x="158898" y="289076"/>
                  </a:lnTo>
                  <a:lnTo>
                    <a:pt x="170377" y="306295"/>
                  </a:lnTo>
                  <a:cubicBezTo>
                    <a:pt x="173414" y="310847"/>
                    <a:pt x="178493" y="313566"/>
                    <a:pt x="183961" y="313566"/>
                  </a:cubicBezTo>
                  <a:lnTo>
                    <a:pt x="195919" y="313566"/>
                  </a:lnTo>
                  <a:cubicBezTo>
                    <a:pt x="204923" y="313566"/>
                    <a:pt x="212246" y="306243"/>
                    <a:pt x="212246" y="297239"/>
                  </a:cubicBezTo>
                  <a:lnTo>
                    <a:pt x="212246" y="256422"/>
                  </a:lnTo>
                  <a:lnTo>
                    <a:pt x="195919" y="256422"/>
                  </a:lnTo>
                  <a:lnTo>
                    <a:pt x="195919" y="297239"/>
                  </a:lnTo>
                  <a:lnTo>
                    <a:pt x="183961" y="297239"/>
                  </a:lnTo>
                  <a:lnTo>
                    <a:pt x="172481" y="280024"/>
                  </a:lnTo>
                  <a:cubicBezTo>
                    <a:pt x="169445" y="275467"/>
                    <a:pt x="164366" y="272749"/>
                    <a:pt x="158898" y="272749"/>
                  </a:cubicBezTo>
                  <a:lnTo>
                    <a:pt x="144664" y="272749"/>
                  </a:lnTo>
                  <a:cubicBezTo>
                    <a:pt x="137624" y="272749"/>
                    <a:pt x="131398" y="277242"/>
                    <a:pt x="129186" y="283910"/>
                  </a:cubicBezTo>
                  <a:lnTo>
                    <a:pt x="107952" y="347602"/>
                  </a:lnTo>
                  <a:cubicBezTo>
                    <a:pt x="53313" y="316767"/>
                    <a:pt x="16327" y="258196"/>
                    <a:pt x="16327" y="191116"/>
                  </a:cubicBezTo>
                  <a:cubicBezTo>
                    <a:pt x="16327" y="142188"/>
                    <a:pt x="36767" y="96661"/>
                    <a:pt x="69994" y="63648"/>
                  </a:cubicBezTo>
                  <a:lnTo>
                    <a:pt x="80238" y="84129"/>
                  </a:lnTo>
                  <a:cubicBezTo>
                    <a:pt x="83012" y="89697"/>
                    <a:pt x="88604" y="93156"/>
                    <a:pt x="94843" y="93156"/>
                  </a:cubicBezTo>
                  <a:lnTo>
                    <a:pt x="114286" y="93156"/>
                  </a:lnTo>
                  <a:lnTo>
                    <a:pt x="114286" y="133973"/>
                  </a:lnTo>
                  <a:cubicBezTo>
                    <a:pt x="114286" y="142977"/>
                    <a:pt x="121609" y="150300"/>
                    <a:pt x="130613" y="150300"/>
                  </a:cubicBezTo>
                  <a:lnTo>
                    <a:pt x="182375" y="150300"/>
                  </a:lnTo>
                  <a:cubicBezTo>
                    <a:pt x="188924" y="150300"/>
                    <a:pt x="194807" y="146418"/>
                    <a:pt x="197382" y="140407"/>
                  </a:cubicBezTo>
                  <a:lnTo>
                    <a:pt x="217626" y="93156"/>
                  </a:lnTo>
                  <a:lnTo>
                    <a:pt x="253062" y="93156"/>
                  </a:lnTo>
                  <a:cubicBezTo>
                    <a:pt x="262066" y="93156"/>
                    <a:pt x="269389" y="85834"/>
                    <a:pt x="269389" y="76830"/>
                  </a:cubicBezTo>
                  <a:lnTo>
                    <a:pt x="269389" y="60503"/>
                  </a:lnTo>
                  <a:lnTo>
                    <a:pt x="253062" y="60503"/>
                  </a:lnTo>
                  <a:lnTo>
                    <a:pt x="253062" y="76830"/>
                  </a:lnTo>
                  <a:lnTo>
                    <a:pt x="217626" y="76830"/>
                  </a:lnTo>
                  <a:cubicBezTo>
                    <a:pt x="211077" y="76830"/>
                    <a:pt x="205195" y="80717"/>
                    <a:pt x="202619" y="86727"/>
                  </a:cubicBezTo>
                  <a:lnTo>
                    <a:pt x="182375" y="133973"/>
                  </a:lnTo>
                  <a:lnTo>
                    <a:pt x="130613" y="133973"/>
                  </a:lnTo>
                  <a:lnTo>
                    <a:pt x="130613" y="93156"/>
                  </a:lnTo>
                  <a:cubicBezTo>
                    <a:pt x="130613" y="84156"/>
                    <a:pt x="123290" y="76830"/>
                    <a:pt x="114286" y="76830"/>
                  </a:cubicBezTo>
                  <a:lnTo>
                    <a:pt x="94843" y="76830"/>
                  </a:lnTo>
                  <a:lnTo>
                    <a:pt x="82562" y="52285"/>
                  </a:lnTo>
                  <a:cubicBezTo>
                    <a:pt x="91729" y="44743"/>
                    <a:pt x="101583" y="37999"/>
                    <a:pt x="112166" y="32358"/>
                  </a:cubicBezTo>
                  <a:cubicBezTo>
                    <a:pt x="112883" y="31984"/>
                    <a:pt x="113592" y="31597"/>
                    <a:pt x="114318" y="31231"/>
                  </a:cubicBezTo>
                  <a:cubicBezTo>
                    <a:pt x="118384" y="29142"/>
                    <a:pt x="122513" y="27164"/>
                    <a:pt x="126759" y="25379"/>
                  </a:cubicBezTo>
                  <a:cubicBezTo>
                    <a:pt x="127185" y="25200"/>
                    <a:pt x="127631" y="25052"/>
                    <a:pt x="128058" y="24881"/>
                  </a:cubicBezTo>
                  <a:cubicBezTo>
                    <a:pt x="131733" y="23370"/>
                    <a:pt x="135487" y="22007"/>
                    <a:pt x="139282" y="20743"/>
                  </a:cubicBezTo>
                  <a:cubicBezTo>
                    <a:pt x="140645" y="20285"/>
                    <a:pt x="142017" y="19843"/>
                    <a:pt x="143395" y="19428"/>
                  </a:cubicBezTo>
                  <a:cubicBezTo>
                    <a:pt x="147322" y="18220"/>
                    <a:pt x="151300" y="17108"/>
                    <a:pt x="155337" y="16180"/>
                  </a:cubicBezTo>
                  <a:cubicBezTo>
                    <a:pt x="155649" y="16103"/>
                    <a:pt x="155960" y="16008"/>
                    <a:pt x="156271" y="15940"/>
                  </a:cubicBezTo>
                  <a:lnTo>
                    <a:pt x="155079" y="10666"/>
                  </a:lnTo>
                  <a:lnTo>
                    <a:pt x="152679" y="0"/>
                  </a:lnTo>
                  <a:cubicBezTo>
                    <a:pt x="152416" y="56"/>
                    <a:pt x="152165" y="148"/>
                    <a:pt x="151902" y="211"/>
                  </a:cubicBezTo>
                  <a:cubicBezTo>
                    <a:pt x="147354" y="1256"/>
                    <a:pt x="142858" y="2511"/>
                    <a:pt x="138393" y="3887"/>
                  </a:cubicBezTo>
                  <a:cubicBezTo>
                    <a:pt x="136807" y="4372"/>
                    <a:pt x="135240" y="4907"/>
                    <a:pt x="133674" y="5430"/>
                  </a:cubicBezTo>
                  <a:cubicBezTo>
                    <a:pt x="130207" y="6593"/>
                    <a:pt x="126766" y="7868"/>
                    <a:pt x="123363" y="9232"/>
                  </a:cubicBezTo>
                  <a:cubicBezTo>
                    <a:pt x="122123" y="9730"/>
                    <a:pt x="120867" y="10189"/>
                    <a:pt x="119639" y="10710"/>
                  </a:cubicBezTo>
                  <a:cubicBezTo>
                    <a:pt x="114980" y="12684"/>
                    <a:pt x="110392" y="14840"/>
                    <a:pt x="105895" y="17176"/>
                  </a:cubicBezTo>
                  <a:cubicBezTo>
                    <a:pt x="105688" y="17280"/>
                    <a:pt x="105493" y="17395"/>
                    <a:pt x="105290" y="17503"/>
                  </a:cubicBezTo>
                  <a:cubicBezTo>
                    <a:pt x="100630" y="19942"/>
                    <a:pt x="96082" y="22605"/>
                    <a:pt x="91618" y="25418"/>
                  </a:cubicBezTo>
                  <a:cubicBezTo>
                    <a:pt x="91542" y="25466"/>
                    <a:pt x="91462" y="25518"/>
                    <a:pt x="91387" y="25566"/>
                  </a:cubicBezTo>
                  <a:cubicBezTo>
                    <a:pt x="82793" y="31003"/>
                    <a:pt x="74546" y="37034"/>
                    <a:pt x="66857" y="43771"/>
                  </a:cubicBezTo>
                  <a:cubicBezTo>
                    <a:pt x="66482" y="44105"/>
                    <a:pt x="66227" y="44520"/>
                    <a:pt x="65928" y="44914"/>
                  </a:cubicBezTo>
                  <a:cubicBezTo>
                    <a:pt x="25275" y="81323"/>
                    <a:pt x="0" y="134157"/>
                    <a:pt x="0" y="191116"/>
                  </a:cubicBezTo>
                  <a:cubicBezTo>
                    <a:pt x="0" y="267818"/>
                    <a:pt x="44328" y="334329"/>
                    <a:pt x="108686" y="366476"/>
                  </a:cubicBezTo>
                  <a:cubicBezTo>
                    <a:pt x="108801" y="366539"/>
                    <a:pt x="108873" y="366647"/>
                    <a:pt x="108989" y="366702"/>
                  </a:cubicBezTo>
                  <a:cubicBezTo>
                    <a:pt x="109447" y="366930"/>
                    <a:pt x="109910" y="367118"/>
                    <a:pt x="110368" y="367340"/>
                  </a:cubicBezTo>
                  <a:cubicBezTo>
                    <a:pt x="112011" y="368138"/>
                    <a:pt x="113672" y="368875"/>
                    <a:pt x="115338" y="369633"/>
                  </a:cubicBezTo>
                  <a:cubicBezTo>
                    <a:pt x="118117" y="370880"/>
                    <a:pt x="120907" y="372072"/>
                    <a:pt x="123721" y="373192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" name="Google Shape;1017;p2"/>
            <p:cNvSpPr/>
            <p:nvPr/>
          </p:nvSpPr>
          <p:spPr>
            <a:xfrm>
              <a:off x="190012" y="1718430"/>
              <a:ext cx="104356" cy="81632"/>
            </a:xfrm>
            <a:custGeom>
              <a:avLst/>
              <a:gdLst/>
              <a:ahLst/>
              <a:cxnLst/>
              <a:rect l="l" t="t" r="r" b="b"/>
              <a:pathLst>
                <a:path w="104356" h="81632" extrusionOk="0">
                  <a:moveTo>
                    <a:pt x="75176" y="17690"/>
                  </a:moveTo>
                  <a:lnTo>
                    <a:pt x="52579" y="23342"/>
                  </a:lnTo>
                  <a:lnTo>
                    <a:pt x="41869" y="7275"/>
                  </a:lnTo>
                  <a:cubicBezTo>
                    <a:pt x="38831" y="2718"/>
                    <a:pt x="33753" y="0"/>
                    <a:pt x="28285" y="0"/>
                  </a:cubicBezTo>
                  <a:lnTo>
                    <a:pt x="16327" y="0"/>
                  </a:lnTo>
                  <a:cubicBezTo>
                    <a:pt x="7322" y="0"/>
                    <a:pt x="0" y="7327"/>
                    <a:pt x="0" y="16327"/>
                  </a:cubicBezTo>
                  <a:lnTo>
                    <a:pt x="0" y="37441"/>
                  </a:lnTo>
                  <a:cubicBezTo>
                    <a:pt x="0" y="41797"/>
                    <a:pt x="1698" y="45895"/>
                    <a:pt x="4783" y="48980"/>
                  </a:cubicBezTo>
                  <a:lnTo>
                    <a:pt x="32653" y="76850"/>
                  </a:lnTo>
                  <a:cubicBezTo>
                    <a:pt x="35691" y="79895"/>
                    <a:pt x="39904" y="81633"/>
                    <a:pt x="44197" y="81633"/>
                  </a:cubicBezTo>
                  <a:lnTo>
                    <a:pt x="76587" y="81633"/>
                  </a:lnTo>
                  <a:cubicBezTo>
                    <a:pt x="82825" y="81633"/>
                    <a:pt x="88417" y="78174"/>
                    <a:pt x="91191" y="72613"/>
                  </a:cubicBezTo>
                  <a:lnTo>
                    <a:pt x="102627" y="49733"/>
                  </a:lnTo>
                  <a:cubicBezTo>
                    <a:pt x="105780" y="43439"/>
                    <a:pt x="104540" y="35862"/>
                    <a:pt x="99566" y="30884"/>
                  </a:cubicBezTo>
                  <a:lnTo>
                    <a:pt x="90677" y="21995"/>
                  </a:lnTo>
                  <a:cubicBezTo>
                    <a:pt x="86643" y="17945"/>
                    <a:pt x="80669" y="16303"/>
                    <a:pt x="75176" y="17690"/>
                  </a:cubicBezTo>
                  <a:close/>
                  <a:moveTo>
                    <a:pt x="76587" y="65306"/>
                  </a:moveTo>
                  <a:lnTo>
                    <a:pt x="44197" y="65306"/>
                  </a:lnTo>
                  <a:lnTo>
                    <a:pt x="16327" y="37441"/>
                  </a:lnTo>
                  <a:lnTo>
                    <a:pt x="16327" y="16327"/>
                  </a:lnTo>
                  <a:lnTo>
                    <a:pt x="28285" y="16327"/>
                  </a:lnTo>
                  <a:lnTo>
                    <a:pt x="38995" y="32394"/>
                  </a:lnTo>
                  <a:cubicBezTo>
                    <a:pt x="42817" y="38119"/>
                    <a:pt x="49845" y="40837"/>
                    <a:pt x="56529" y="39179"/>
                  </a:cubicBezTo>
                  <a:lnTo>
                    <a:pt x="79126" y="33531"/>
                  </a:lnTo>
                  <a:lnTo>
                    <a:pt x="88027" y="42427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2"/>
            <p:cNvSpPr/>
            <p:nvPr/>
          </p:nvSpPr>
          <p:spPr>
            <a:xfrm>
              <a:off x="404620" y="1669450"/>
              <a:ext cx="103760" cy="89796"/>
            </a:xfrm>
            <a:custGeom>
              <a:avLst/>
              <a:gdLst/>
              <a:ahLst/>
              <a:cxnLst/>
              <a:rect l="l" t="t" r="r" b="b"/>
              <a:pathLst>
                <a:path w="103760" h="89796" extrusionOk="0">
                  <a:moveTo>
                    <a:pt x="32767" y="0"/>
                  </a:moveTo>
                  <a:cubicBezTo>
                    <a:pt x="29534" y="0"/>
                    <a:pt x="26405" y="949"/>
                    <a:pt x="23711" y="2747"/>
                  </a:cubicBezTo>
                  <a:lnTo>
                    <a:pt x="7272" y="13700"/>
                  </a:lnTo>
                  <a:cubicBezTo>
                    <a:pt x="428" y="18256"/>
                    <a:pt x="-1956" y="27237"/>
                    <a:pt x="1720" y="34591"/>
                  </a:cubicBezTo>
                  <a:lnTo>
                    <a:pt x="13770" y="58670"/>
                  </a:lnTo>
                  <a:cubicBezTo>
                    <a:pt x="15157" y="61448"/>
                    <a:pt x="17304" y="63756"/>
                    <a:pt x="19972" y="65367"/>
                  </a:cubicBezTo>
                  <a:lnTo>
                    <a:pt x="56814" y="87473"/>
                  </a:lnTo>
                  <a:cubicBezTo>
                    <a:pt x="59345" y="88991"/>
                    <a:pt x="62251" y="89796"/>
                    <a:pt x="65205" y="89796"/>
                  </a:cubicBezTo>
                  <a:lnTo>
                    <a:pt x="87434" y="89796"/>
                  </a:lnTo>
                  <a:cubicBezTo>
                    <a:pt x="96438" y="89796"/>
                    <a:pt x="103761" y="82474"/>
                    <a:pt x="103761" y="73470"/>
                  </a:cubicBezTo>
                  <a:lnTo>
                    <a:pt x="103761" y="54868"/>
                  </a:lnTo>
                  <a:cubicBezTo>
                    <a:pt x="103761" y="47832"/>
                    <a:pt x="99273" y="41602"/>
                    <a:pt x="92600" y="39382"/>
                  </a:cubicBezTo>
                  <a:lnTo>
                    <a:pt x="76904" y="34148"/>
                  </a:lnTo>
                  <a:cubicBezTo>
                    <a:pt x="76904" y="34148"/>
                    <a:pt x="76896" y="34148"/>
                    <a:pt x="76887" y="34132"/>
                  </a:cubicBezTo>
                  <a:lnTo>
                    <a:pt x="64339" y="9041"/>
                  </a:lnTo>
                  <a:cubicBezTo>
                    <a:pt x="61565" y="3464"/>
                    <a:pt x="55973" y="0"/>
                    <a:pt x="49735" y="0"/>
                  </a:cubicBezTo>
                  <a:close/>
                  <a:moveTo>
                    <a:pt x="62290" y="41446"/>
                  </a:moveTo>
                  <a:cubicBezTo>
                    <a:pt x="62290" y="41446"/>
                    <a:pt x="62299" y="41454"/>
                    <a:pt x="62299" y="41454"/>
                  </a:cubicBezTo>
                  <a:cubicBezTo>
                    <a:pt x="64252" y="45349"/>
                    <a:pt x="67596" y="48246"/>
                    <a:pt x="71729" y="49626"/>
                  </a:cubicBezTo>
                  <a:lnTo>
                    <a:pt x="87434" y="54868"/>
                  </a:lnTo>
                  <a:lnTo>
                    <a:pt x="87434" y="73470"/>
                  </a:lnTo>
                  <a:lnTo>
                    <a:pt x="65205" y="73470"/>
                  </a:lnTo>
                  <a:lnTo>
                    <a:pt x="28366" y="51363"/>
                  </a:lnTo>
                  <a:lnTo>
                    <a:pt x="16317" y="27284"/>
                  </a:lnTo>
                  <a:lnTo>
                    <a:pt x="32767" y="16327"/>
                  </a:lnTo>
                  <a:lnTo>
                    <a:pt x="49735" y="16327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2"/>
            <p:cNvSpPr/>
            <p:nvPr/>
          </p:nvSpPr>
          <p:spPr>
            <a:xfrm>
              <a:off x="279804" y="1449049"/>
              <a:ext cx="359188" cy="163258"/>
            </a:xfrm>
            <a:custGeom>
              <a:avLst/>
              <a:gdLst/>
              <a:ahLst/>
              <a:cxnLst/>
              <a:rect l="l" t="t" r="r" b="b"/>
              <a:pathLst>
                <a:path w="359188" h="163258" extrusionOk="0">
                  <a:moveTo>
                    <a:pt x="4787" y="80893"/>
                  </a:moveTo>
                  <a:lnTo>
                    <a:pt x="89800" y="119537"/>
                  </a:lnTo>
                  <a:lnTo>
                    <a:pt x="89800" y="126903"/>
                  </a:lnTo>
                  <a:cubicBezTo>
                    <a:pt x="89800" y="130379"/>
                    <a:pt x="92012" y="133480"/>
                    <a:pt x="95301" y="134616"/>
                  </a:cubicBezTo>
                  <a:lnTo>
                    <a:pt x="176934" y="162820"/>
                  </a:lnTo>
                  <a:cubicBezTo>
                    <a:pt x="177790" y="163116"/>
                    <a:pt x="178699" y="163259"/>
                    <a:pt x="179596" y="163259"/>
                  </a:cubicBezTo>
                  <a:cubicBezTo>
                    <a:pt x="180493" y="163259"/>
                    <a:pt x="181402" y="163116"/>
                    <a:pt x="182259" y="162813"/>
                  </a:cubicBezTo>
                  <a:lnTo>
                    <a:pt x="263892" y="134608"/>
                  </a:lnTo>
                  <a:cubicBezTo>
                    <a:pt x="267180" y="133480"/>
                    <a:pt x="269393" y="130379"/>
                    <a:pt x="269393" y="126894"/>
                  </a:cubicBezTo>
                  <a:lnTo>
                    <a:pt x="269393" y="119529"/>
                  </a:lnTo>
                  <a:lnTo>
                    <a:pt x="342862" y="86134"/>
                  </a:lnTo>
                  <a:lnTo>
                    <a:pt x="342862" y="114279"/>
                  </a:lnTo>
                  <a:lnTo>
                    <a:pt x="359189" y="114279"/>
                  </a:lnTo>
                  <a:lnTo>
                    <a:pt x="359189" y="73463"/>
                  </a:lnTo>
                  <a:lnTo>
                    <a:pt x="359149" y="73463"/>
                  </a:lnTo>
                  <a:cubicBezTo>
                    <a:pt x="359149" y="73375"/>
                    <a:pt x="359181" y="73291"/>
                    <a:pt x="359181" y="73212"/>
                  </a:cubicBezTo>
                  <a:cubicBezTo>
                    <a:pt x="359082" y="69923"/>
                    <a:pt x="357008" y="67005"/>
                    <a:pt x="353932" y="65841"/>
                  </a:cubicBezTo>
                  <a:lnTo>
                    <a:pt x="182502" y="535"/>
                  </a:lnTo>
                  <a:cubicBezTo>
                    <a:pt x="180625" y="-178"/>
                    <a:pt x="178568" y="-178"/>
                    <a:pt x="176683" y="535"/>
                  </a:cubicBezTo>
                  <a:lnTo>
                    <a:pt x="5254" y="65841"/>
                  </a:lnTo>
                  <a:cubicBezTo>
                    <a:pt x="2176" y="67017"/>
                    <a:pt x="104" y="69923"/>
                    <a:pt x="4" y="73212"/>
                  </a:cubicBezTo>
                  <a:cubicBezTo>
                    <a:pt x="-96" y="76500"/>
                    <a:pt x="1794" y="79529"/>
                    <a:pt x="4787" y="80893"/>
                  </a:cubicBezTo>
                  <a:close/>
                  <a:moveTo>
                    <a:pt x="253066" y="121079"/>
                  </a:moveTo>
                  <a:lnTo>
                    <a:pt x="179596" y="146462"/>
                  </a:lnTo>
                  <a:lnTo>
                    <a:pt x="106127" y="121079"/>
                  </a:lnTo>
                  <a:lnTo>
                    <a:pt x="106127" y="79537"/>
                  </a:lnTo>
                  <a:lnTo>
                    <a:pt x="130338" y="72271"/>
                  </a:lnTo>
                  <a:cubicBezTo>
                    <a:pt x="142403" y="68648"/>
                    <a:pt x="154732" y="66388"/>
                    <a:pt x="167124" y="65483"/>
                  </a:cubicBezTo>
                  <a:cubicBezTo>
                    <a:pt x="167646" y="65439"/>
                    <a:pt x="168169" y="65455"/>
                    <a:pt x="168690" y="65423"/>
                  </a:cubicBezTo>
                  <a:cubicBezTo>
                    <a:pt x="169612" y="65367"/>
                    <a:pt x="170536" y="65367"/>
                    <a:pt x="171465" y="65327"/>
                  </a:cubicBezTo>
                  <a:lnTo>
                    <a:pt x="171433" y="122442"/>
                  </a:lnTo>
                  <a:lnTo>
                    <a:pt x="187760" y="122442"/>
                  </a:lnTo>
                  <a:lnTo>
                    <a:pt x="187791" y="65327"/>
                  </a:lnTo>
                  <a:cubicBezTo>
                    <a:pt x="188249" y="65351"/>
                    <a:pt x="188717" y="65351"/>
                    <a:pt x="189171" y="65375"/>
                  </a:cubicBezTo>
                  <a:cubicBezTo>
                    <a:pt x="189932" y="65415"/>
                    <a:pt x="190689" y="65407"/>
                    <a:pt x="191450" y="65455"/>
                  </a:cubicBezTo>
                  <a:cubicBezTo>
                    <a:pt x="203835" y="66340"/>
                    <a:pt x="216160" y="68576"/>
                    <a:pt x="228233" y="72167"/>
                  </a:cubicBezTo>
                  <a:lnTo>
                    <a:pt x="253066" y="79553"/>
                  </a:lnTo>
                  <a:close/>
                  <a:moveTo>
                    <a:pt x="179596" y="16894"/>
                  </a:moveTo>
                  <a:lnTo>
                    <a:pt x="329832" y="74124"/>
                  </a:lnTo>
                  <a:lnTo>
                    <a:pt x="269393" y="101604"/>
                  </a:lnTo>
                  <a:lnTo>
                    <a:pt x="269393" y="73463"/>
                  </a:lnTo>
                  <a:cubicBezTo>
                    <a:pt x="269393" y="72566"/>
                    <a:pt x="269245" y="71685"/>
                    <a:pt x="268970" y="70868"/>
                  </a:cubicBezTo>
                  <a:cubicBezTo>
                    <a:pt x="268778" y="70322"/>
                    <a:pt x="268464" y="69839"/>
                    <a:pt x="268177" y="69349"/>
                  </a:cubicBezTo>
                  <a:cubicBezTo>
                    <a:pt x="268029" y="69106"/>
                    <a:pt x="267950" y="68819"/>
                    <a:pt x="267774" y="68592"/>
                  </a:cubicBezTo>
                  <a:cubicBezTo>
                    <a:pt x="267452" y="68149"/>
                    <a:pt x="267009" y="67807"/>
                    <a:pt x="266595" y="67440"/>
                  </a:cubicBezTo>
                  <a:cubicBezTo>
                    <a:pt x="266363" y="67237"/>
                    <a:pt x="266183" y="66974"/>
                    <a:pt x="265932" y="66794"/>
                  </a:cubicBezTo>
                  <a:cubicBezTo>
                    <a:pt x="265614" y="66567"/>
                    <a:pt x="265211" y="66451"/>
                    <a:pt x="264853" y="66272"/>
                  </a:cubicBezTo>
                  <a:cubicBezTo>
                    <a:pt x="264430" y="66061"/>
                    <a:pt x="264040" y="65790"/>
                    <a:pt x="263573" y="65642"/>
                  </a:cubicBezTo>
                  <a:lnTo>
                    <a:pt x="233538" y="56630"/>
                  </a:lnTo>
                  <a:cubicBezTo>
                    <a:pt x="220086" y="52600"/>
                    <a:pt x="206346" y="50125"/>
                    <a:pt x="192535" y="49164"/>
                  </a:cubicBezTo>
                  <a:cubicBezTo>
                    <a:pt x="192412" y="49156"/>
                    <a:pt x="192291" y="49156"/>
                    <a:pt x="192160" y="49144"/>
                  </a:cubicBezTo>
                  <a:cubicBezTo>
                    <a:pt x="187971" y="48861"/>
                    <a:pt x="179318" y="48706"/>
                    <a:pt x="179182" y="48706"/>
                  </a:cubicBezTo>
                  <a:cubicBezTo>
                    <a:pt x="176257" y="48706"/>
                    <a:pt x="173342" y="48885"/>
                    <a:pt x="170429" y="49025"/>
                  </a:cubicBezTo>
                  <a:cubicBezTo>
                    <a:pt x="168902" y="49096"/>
                    <a:pt x="167368" y="49088"/>
                    <a:pt x="165841" y="49204"/>
                  </a:cubicBezTo>
                  <a:cubicBezTo>
                    <a:pt x="152069" y="50200"/>
                    <a:pt x="138374" y="52704"/>
                    <a:pt x="124969" y="56761"/>
                  </a:cubicBezTo>
                  <a:lnTo>
                    <a:pt x="95899" y="65562"/>
                  </a:lnTo>
                  <a:lnTo>
                    <a:pt x="95611" y="65642"/>
                  </a:lnTo>
                  <a:lnTo>
                    <a:pt x="95596" y="65654"/>
                  </a:lnTo>
                  <a:cubicBezTo>
                    <a:pt x="94910" y="65857"/>
                    <a:pt x="94316" y="66208"/>
                    <a:pt x="93727" y="66567"/>
                  </a:cubicBezTo>
                  <a:cubicBezTo>
                    <a:pt x="93579" y="66655"/>
                    <a:pt x="93392" y="66698"/>
                    <a:pt x="93252" y="66794"/>
                  </a:cubicBezTo>
                  <a:cubicBezTo>
                    <a:pt x="91132" y="68297"/>
                    <a:pt x="89800" y="70764"/>
                    <a:pt x="89800" y="73463"/>
                  </a:cubicBezTo>
                  <a:lnTo>
                    <a:pt x="89800" y="101604"/>
                  </a:lnTo>
                  <a:lnTo>
                    <a:pt x="29361" y="74132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2"/>
            <p:cNvSpPr/>
            <p:nvPr/>
          </p:nvSpPr>
          <p:spPr>
            <a:xfrm>
              <a:off x="606340" y="1571491"/>
              <a:ext cx="48979" cy="48979"/>
            </a:xfrm>
            <a:custGeom>
              <a:avLst/>
              <a:gdLst/>
              <a:ahLst/>
              <a:cxnLst/>
              <a:rect l="l" t="t" r="r" b="b"/>
              <a:pathLst>
                <a:path w="48979" h="48979" extrusionOk="0">
                  <a:moveTo>
                    <a:pt x="0" y="24490"/>
                  </a:moveTo>
                  <a:lnTo>
                    <a:pt x="0" y="48980"/>
                  </a:lnTo>
                  <a:lnTo>
                    <a:pt x="16327" y="48980"/>
                  </a:lnTo>
                  <a:lnTo>
                    <a:pt x="16327" y="24490"/>
                  </a:lnTo>
                  <a:cubicBezTo>
                    <a:pt x="16327" y="19994"/>
                    <a:pt x="19986" y="16327"/>
                    <a:pt x="24490" y="16327"/>
                  </a:cubicBezTo>
                  <a:cubicBezTo>
                    <a:pt x="28994" y="16327"/>
                    <a:pt x="32653" y="19994"/>
                    <a:pt x="32653" y="24490"/>
                  </a:cubicBezTo>
                  <a:lnTo>
                    <a:pt x="32653" y="48980"/>
                  </a:lnTo>
                  <a:lnTo>
                    <a:pt x="48980" y="48980"/>
                  </a:lnTo>
                  <a:lnTo>
                    <a:pt x="48980" y="24490"/>
                  </a:lnTo>
                  <a:cubicBezTo>
                    <a:pt x="48980" y="10990"/>
                    <a:pt x="37990" y="0"/>
                    <a:pt x="24490" y="0"/>
                  </a:cubicBezTo>
                  <a:cubicBezTo>
                    <a:pt x="10990" y="0"/>
                    <a:pt x="0" y="10990"/>
                    <a:pt x="0" y="24490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2"/>
            <p:cNvSpPr/>
            <p:nvPr/>
          </p:nvSpPr>
          <p:spPr>
            <a:xfrm>
              <a:off x="622667" y="1644960"/>
              <a:ext cx="16326" cy="24489"/>
            </a:xfrm>
            <a:custGeom>
              <a:avLst/>
              <a:gdLst/>
              <a:ahLst/>
              <a:cxnLst/>
              <a:rect l="l" t="t" r="r" b="b"/>
              <a:pathLst>
                <a:path w="16326" h="24489" extrusionOk="0">
                  <a:moveTo>
                    <a:pt x="0" y="0"/>
                  </a:moveTo>
                  <a:lnTo>
                    <a:pt x="16327" y="0"/>
                  </a:lnTo>
                  <a:lnTo>
                    <a:pt x="16327" y="24490"/>
                  </a:lnTo>
                  <a:lnTo>
                    <a:pt x="0" y="2449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2"/>
            <p:cNvSpPr/>
            <p:nvPr/>
          </p:nvSpPr>
          <p:spPr>
            <a:xfrm>
              <a:off x="642138" y="1634374"/>
              <a:ext cx="26383" cy="29372"/>
            </a:xfrm>
            <a:custGeom>
              <a:avLst/>
              <a:gdLst/>
              <a:ahLst/>
              <a:cxnLst/>
              <a:rect l="l" t="t" r="r" b="b"/>
              <a:pathLst>
                <a:path w="26383" h="29372" extrusionOk="0">
                  <a:moveTo>
                    <a:pt x="0" y="8163"/>
                  </a:moveTo>
                  <a:lnTo>
                    <a:pt x="14142" y="0"/>
                  </a:lnTo>
                  <a:lnTo>
                    <a:pt x="26384" y="21209"/>
                  </a:lnTo>
                  <a:lnTo>
                    <a:pt x="12241" y="29373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2"/>
            <p:cNvSpPr/>
            <p:nvPr/>
          </p:nvSpPr>
          <p:spPr>
            <a:xfrm>
              <a:off x="593146" y="1634342"/>
              <a:ext cx="26383" cy="29372"/>
            </a:xfrm>
            <a:custGeom>
              <a:avLst/>
              <a:gdLst/>
              <a:ahLst/>
              <a:cxnLst/>
              <a:rect l="l" t="t" r="r" b="b"/>
              <a:pathLst>
                <a:path w="26383" h="29372" extrusionOk="0">
                  <a:moveTo>
                    <a:pt x="0" y="21209"/>
                  </a:moveTo>
                  <a:lnTo>
                    <a:pt x="12241" y="0"/>
                  </a:lnTo>
                  <a:lnTo>
                    <a:pt x="26384" y="8159"/>
                  </a:lnTo>
                  <a:lnTo>
                    <a:pt x="14139" y="29373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2"/>
            <p:cNvSpPr/>
            <p:nvPr/>
          </p:nvSpPr>
          <p:spPr>
            <a:xfrm>
              <a:off x="443074" y="1693940"/>
              <a:ext cx="228572" cy="244898"/>
            </a:xfrm>
            <a:custGeom>
              <a:avLst/>
              <a:gdLst/>
              <a:ahLst/>
              <a:cxnLst/>
              <a:rect l="l" t="t" r="r" b="b"/>
              <a:pathLst>
                <a:path w="228572" h="244898" extrusionOk="0">
                  <a:moveTo>
                    <a:pt x="210448" y="82582"/>
                  </a:moveTo>
                  <a:cubicBezTo>
                    <a:pt x="211584" y="79755"/>
                    <a:pt x="212246" y="76694"/>
                    <a:pt x="212246" y="73470"/>
                  </a:cubicBezTo>
                  <a:lnTo>
                    <a:pt x="212246" y="24490"/>
                  </a:lnTo>
                  <a:cubicBezTo>
                    <a:pt x="212246" y="10990"/>
                    <a:pt x="201256" y="0"/>
                    <a:pt x="187756" y="0"/>
                  </a:cubicBezTo>
                  <a:lnTo>
                    <a:pt x="106123" y="0"/>
                  </a:lnTo>
                  <a:lnTo>
                    <a:pt x="106123" y="16327"/>
                  </a:lnTo>
                  <a:lnTo>
                    <a:pt x="114286" y="16327"/>
                  </a:lnTo>
                  <a:lnTo>
                    <a:pt x="114286" y="81633"/>
                  </a:lnTo>
                  <a:lnTo>
                    <a:pt x="106123" y="81633"/>
                  </a:lnTo>
                  <a:lnTo>
                    <a:pt x="106123" y="97960"/>
                  </a:lnTo>
                  <a:lnTo>
                    <a:pt x="138776" y="97960"/>
                  </a:lnTo>
                  <a:lnTo>
                    <a:pt x="138776" y="146939"/>
                  </a:lnTo>
                  <a:lnTo>
                    <a:pt x="81633" y="146939"/>
                  </a:lnTo>
                  <a:lnTo>
                    <a:pt x="81633" y="163266"/>
                  </a:lnTo>
                  <a:lnTo>
                    <a:pt x="114286" y="163266"/>
                  </a:lnTo>
                  <a:lnTo>
                    <a:pt x="114286" y="228572"/>
                  </a:lnTo>
                  <a:lnTo>
                    <a:pt x="0" y="228572"/>
                  </a:lnTo>
                  <a:lnTo>
                    <a:pt x="0" y="244899"/>
                  </a:lnTo>
                  <a:lnTo>
                    <a:pt x="179593" y="244899"/>
                  </a:lnTo>
                  <a:cubicBezTo>
                    <a:pt x="193093" y="244899"/>
                    <a:pt x="204082" y="233914"/>
                    <a:pt x="204082" y="220409"/>
                  </a:cubicBezTo>
                  <a:lnTo>
                    <a:pt x="204082" y="171429"/>
                  </a:lnTo>
                  <a:cubicBezTo>
                    <a:pt x="204082" y="168560"/>
                    <a:pt x="203497" y="165833"/>
                    <a:pt x="202579" y="163266"/>
                  </a:cubicBezTo>
                  <a:lnTo>
                    <a:pt x="204082" y="163266"/>
                  </a:lnTo>
                  <a:cubicBezTo>
                    <a:pt x="217582" y="163266"/>
                    <a:pt x="228572" y="152281"/>
                    <a:pt x="228572" y="138776"/>
                  </a:cubicBezTo>
                  <a:lnTo>
                    <a:pt x="228572" y="106123"/>
                  </a:lnTo>
                  <a:cubicBezTo>
                    <a:pt x="228572" y="94835"/>
                    <a:pt x="220859" y="85400"/>
                    <a:pt x="210448" y="82582"/>
                  </a:cubicBezTo>
                  <a:close/>
                  <a:moveTo>
                    <a:pt x="195919" y="24490"/>
                  </a:moveTo>
                  <a:lnTo>
                    <a:pt x="195919" y="73470"/>
                  </a:lnTo>
                  <a:cubicBezTo>
                    <a:pt x="195919" y="77970"/>
                    <a:pt x="192260" y="81633"/>
                    <a:pt x="187756" y="81633"/>
                  </a:cubicBezTo>
                  <a:lnTo>
                    <a:pt x="163266" y="81633"/>
                  </a:lnTo>
                  <a:lnTo>
                    <a:pt x="163266" y="16327"/>
                  </a:lnTo>
                  <a:lnTo>
                    <a:pt x="187756" y="16327"/>
                  </a:lnTo>
                  <a:cubicBezTo>
                    <a:pt x="192260" y="16327"/>
                    <a:pt x="195919" y="19994"/>
                    <a:pt x="195919" y="24490"/>
                  </a:cubicBezTo>
                  <a:close/>
                  <a:moveTo>
                    <a:pt x="130613" y="16327"/>
                  </a:moveTo>
                  <a:lnTo>
                    <a:pt x="146939" y="16327"/>
                  </a:lnTo>
                  <a:lnTo>
                    <a:pt x="146939" y="81633"/>
                  </a:lnTo>
                  <a:lnTo>
                    <a:pt x="130613" y="81633"/>
                  </a:lnTo>
                  <a:close/>
                  <a:moveTo>
                    <a:pt x="155103" y="97960"/>
                  </a:moveTo>
                  <a:lnTo>
                    <a:pt x="171429" y="97960"/>
                  </a:lnTo>
                  <a:lnTo>
                    <a:pt x="171429" y="146939"/>
                  </a:lnTo>
                  <a:lnTo>
                    <a:pt x="155103" y="146939"/>
                  </a:lnTo>
                  <a:close/>
                  <a:moveTo>
                    <a:pt x="130613" y="228572"/>
                  </a:moveTo>
                  <a:lnTo>
                    <a:pt x="130613" y="163266"/>
                  </a:lnTo>
                  <a:lnTo>
                    <a:pt x="146939" y="163266"/>
                  </a:lnTo>
                  <a:lnTo>
                    <a:pt x="146939" y="228572"/>
                  </a:lnTo>
                  <a:close/>
                  <a:moveTo>
                    <a:pt x="187756" y="171429"/>
                  </a:moveTo>
                  <a:lnTo>
                    <a:pt x="187756" y="220409"/>
                  </a:lnTo>
                  <a:cubicBezTo>
                    <a:pt x="187756" y="224909"/>
                    <a:pt x="184097" y="228572"/>
                    <a:pt x="179593" y="228572"/>
                  </a:cubicBezTo>
                  <a:lnTo>
                    <a:pt x="163266" y="228572"/>
                  </a:lnTo>
                  <a:lnTo>
                    <a:pt x="163266" y="163266"/>
                  </a:lnTo>
                  <a:lnTo>
                    <a:pt x="179593" y="163266"/>
                  </a:lnTo>
                  <a:cubicBezTo>
                    <a:pt x="184097" y="163266"/>
                    <a:pt x="187756" y="166933"/>
                    <a:pt x="187756" y="171429"/>
                  </a:cubicBezTo>
                  <a:close/>
                  <a:moveTo>
                    <a:pt x="212246" y="138776"/>
                  </a:moveTo>
                  <a:cubicBezTo>
                    <a:pt x="212246" y="143276"/>
                    <a:pt x="208587" y="146939"/>
                    <a:pt x="204082" y="146939"/>
                  </a:cubicBezTo>
                  <a:lnTo>
                    <a:pt x="187756" y="146939"/>
                  </a:lnTo>
                  <a:lnTo>
                    <a:pt x="187756" y="97960"/>
                  </a:lnTo>
                  <a:lnTo>
                    <a:pt x="204082" y="97960"/>
                  </a:lnTo>
                  <a:cubicBezTo>
                    <a:pt x="208587" y="97960"/>
                    <a:pt x="212246" y="101627"/>
                    <a:pt x="212246" y="106123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25" name="Google Shape;1025;p2"/>
          <p:cNvSpPr txBox="1"/>
          <p:nvPr/>
        </p:nvSpPr>
        <p:spPr>
          <a:xfrm>
            <a:off x="31626" y="268509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THE UNIVESITY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6" name="Google Shape;1026;p2"/>
          <p:cNvSpPr txBox="1"/>
          <p:nvPr/>
        </p:nvSpPr>
        <p:spPr>
          <a:xfrm>
            <a:off x="31626" y="364841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RECOGNITIONS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7" name="Google Shape;1027;p2"/>
          <p:cNvSpPr txBox="1"/>
          <p:nvPr/>
        </p:nvSpPr>
        <p:spPr>
          <a:xfrm>
            <a:off x="31626" y="4568194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COLLABOATIONS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8" name="Google Shape;1028;p2"/>
          <p:cNvSpPr txBox="1"/>
          <p:nvPr/>
        </p:nvSpPr>
        <p:spPr>
          <a:xfrm>
            <a:off x="31626" y="548796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INDUSTRY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9" name="Google Shape;1029;p2"/>
          <p:cNvSpPr txBox="1"/>
          <p:nvPr/>
        </p:nvSpPr>
        <p:spPr>
          <a:xfrm>
            <a:off x="31626" y="6407742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RESEARCH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030" name="Google Shape;1030;p2"/>
          <p:cNvPicPr preferRelativeResize="0"/>
          <p:nvPr/>
        </p:nvPicPr>
        <p:blipFill rotWithShape="1">
          <a:blip r:embed="rId5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22509" y="4951242"/>
            <a:ext cx="565459" cy="565459"/>
          </a:xfrm>
          <a:prstGeom prst="rect">
            <a:avLst/>
          </a:prstGeom>
          <a:noFill/>
          <a:ln>
            <a:noFill/>
          </a:ln>
        </p:spPr>
      </p:pic>
      <p:sp>
        <p:nvSpPr>
          <p:cNvPr id="1031" name="Google Shape;1031;p2"/>
          <p:cNvSpPr txBox="1"/>
          <p:nvPr/>
        </p:nvSpPr>
        <p:spPr>
          <a:xfrm>
            <a:off x="31626" y="888367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DC88A7"/>
                </a:solidFill>
                <a:latin typeface="Arial"/>
                <a:ea typeface="Arial"/>
                <a:cs typeface="Arial"/>
                <a:sym typeface="Arial"/>
              </a:rPr>
              <a:t>AMRITA</a:t>
            </a:r>
            <a:endParaRPr sz="500" b="1" i="0" u="none" strike="noStrike" cap="none">
              <a:solidFill>
                <a:srgbClr val="DC88A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2" name="Google Shape;1032;p2">
            <a:hlinkClick r:id="rId6" action="ppaction://hlinksldjump"/>
          </p:cNvPr>
          <p:cNvSpPr/>
          <p:nvPr/>
        </p:nvSpPr>
        <p:spPr>
          <a:xfrm>
            <a:off x="22745" y="315776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3" name="Google Shape;1033;p2">
            <a:hlinkClick r:id="" action="ppaction://noaction"/>
          </p:cNvPr>
          <p:cNvSpPr/>
          <p:nvPr/>
        </p:nvSpPr>
        <p:spPr>
          <a:xfrm>
            <a:off x="22745" y="3993100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4" name="Google Shape;1034;p2">
            <a:hlinkClick r:id="rId7" action="ppaction://hlinksldjump"/>
          </p:cNvPr>
          <p:cNvSpPr/>
          <p:nvPr/>
        </p:nvSpPr>
        <p:spPr>
          <a:xfrm>
            <a:off x="22745" y="1235107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5" name="Google Shape;1035;p2">
            <a:hlinkClick r:id="rId8" action="ppaction://hlinksldjump"/>
          </p:cNvPr>
          <p:cNvSpPr/>
          <p:nvPr/>
        </p:nvSpPr>
        <p:spPr>
          <a:xfrm>
            <a:off x="22745" y="2154438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6" name="Google Shape;1036;p2">
            <a:hlinkClick r:id="rId9" action="ppaction://hlinksldjump"/>
          </p:cNvPr>
          <p:cNvSpPr/>
          <p:nvPr/>
        </p:nvSpPr>
        <p:spPr>
          <a:xfrm>
            <a:off x="22745" y="3073769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7" name="Google Shape;1037;p2">
            <a:hlinkClick r:id="" action="ppaction://noaction"/>
          </p:cNvPr>
          <p:cNvSpPr/>
          <p:nvPr/>
        </p:nvSpPr>
        <p:spPr>
          <a:xfrm>
            <a:off x="22745" y="4912431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8" name="Google Shape;1038;p2">
            <a:hlinkClick r:id="rId10" action="ppaction://hlinksldjump"/>
          </p:cNvPr>
          <p:cNvSpPr/>
          <p:nvPr/>
        </p:nvSpPr>
        <p:spPr>
          <a:xfrm>
            <a:off x="22745" y="5831762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9" name="Google Shape;1039;p2"/>
          <p:cNvSpPr txBox="1">
            <a:spLocks noGrp="1"/>
          </p:cNvSpPr>
          <p:nvPr>
            <p:ph type="body" idx="1"/>
          </p:nvPr>
        </p:nvSpPr>
        <p:spPr>
          <a:xfrm>
            <a:off x="1695450" y="1212369"/>
            <a:ext cx="10547350" cy="4664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</a:pPr>
            <a:endParaRPr/>
          </a:p>
        </p:txBody>
      </p:sp>
      <p:pic>
        <p:nvPicPr>
          <p:cNvPr id="1040" name="Google Shape;1040;p2">
            <a:hlinkClick r:id="" action="ppaction://noaction"/>
          </p:cNvPr>
          <p:cNvPicPr preferRelativeResize="0"/>
          <p:nvPr/>
        </p:nvPicPr>
        <p:blipFill rotWithShape="1">
          <a:blip r:embed="rId11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-3305" r="-1454"/>
          <a:stretch/>
        </p:blipFill>
        <p:spPr>
          <a:xfrm>
            <a:off x="8680322" y="2587427"/>
            <a:ext cx="2297886" cy="2297886"/>
          </a:xfrm>
          <a:prstGeom prst="ellipse">
            <a:avLst/>
          </a:prstGeom>
          <a:solidFill>
            <a:schemeClr val="accent4"/>
          </a:solidFill>
          <a:ln w="952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1" name="Google Shape;8061;ge48d01fb7f_0_3825"/>
          <p:cNvSpPr/>
          <p:nvPr/>
        </p:nvSpPr>
        <p:spPr>
          <a:xfrm>
            <a:off x="8704950" y="4407450"/>
            <a:ext cx="2162400" cy="1777500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62" name="Google Shape;8062;ge48d01fb7f_0_3825"/>
          <p:cNvSpPr/>
          <p:nvPr/>
        </p:nvSpPr>
        <p:spPr>
          <a:xfrm>
            <a:off x="5149925" y="4419300"/>
            <a:ext cx="2414100" cy="1742700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63" name="Google Shape;8063;ge48d01fb7f_0_3825"/>
          <p:cNvSpPr/>
          <p:nvPr/>
        </p:nvSpPr>
        <p:spPr>
          <a:xfrm>
            <a:off x="8652500" y="1981200"/>
            <a:ext cx="2162400" cy="1777500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64" name="Google Shape;8064;ge48d01fb7f_0_3825"/>
          <p:cNvSpPr txBox="1"/>
          <p:nvPr/>
        </p:nvSpPr>
        <p:spPr>
          <a:xfrm>
            <a:off x="31626" y="4568194"/>
            <a:ext cx="763500" cy="1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COLLABOATIONS</a:t>
            </a:r>
            <a:endParaRPr sz="500" b="1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065" name="Google Shape;8065;ge48d01fb7f_0_3825"/>
          <p:cNvGrpSpPr/>
          <p:nvPr/>
        </p:nvGrpSpPr>
        <p:grpSpPr>
          <a:xfrm>
            <a:off x="-812316" y="4835469"/>
            <a:ext cx="896700" cy="896700"/>
            <a:chOff x="-812316" y="4835469"/>
            <a:chExt cx="896700" cy="896700"/>
          </a:xfrm>
        </p:grpSpPr>
        <p:sp>
          <p:nvSpPr>
            <p:cNvPr id="8066" name="Google Shape;8066;ge48d01fb7f_0_3825"/>
            <p:cNvSpPr/>
            <p:nvPr/>
          </p:nvSpPr>
          <p:spPr>
            <a:xfrm>
              <a:off x="-812316" y="4835469"/>
              <a:ext cx="896700" cy="8967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7" name="Google Shape;8067;ge48d01fb7f_0_3825"/>
            <p:cNvSpPr/>
            <p:nvPr/>
          </p:nvSpPr>
          <p:spPr>
            <a:xfrm>
              <a:off x="-726564" y="4910380"/>
              <a:ext cx="746100" cy="746100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068" name="Google Shape;8068;ge48d01fb7f_0_3825"/>
            <p:cNvGrpSpPr/>
            <p:nvPr/>
          </p:nvGrpSpPr>
          <p:grpSpPr>
            <a:xfrm>
              <a:off x="-646724" y="4948860"/>
              <a:ext cx="573429" cy="573428"/>
              <a:chOff x="-646724" y="4948860"/>
              <a:chExt cx="573429" cy="573428"/>
            </a:xfrm>
          </p:grpSpPr>
          <p:sp>
            <p:nvSpPr>
              <p:cNvPr id="8069" name="Google Shape;8069;ge48d01fb7f_0_3825"/>
              <p:cNvSpPr/>
              <p:nvPr/>
            </p:nvSpPr>
            <p:spPr>
              <a:xfrm>
                <a:off x="-352393" y="5349364"/>
                <a:ext cx="131597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131597" h="37743" extrusionOk="0">
                    <a:moveTo>
                      <a:pt x="0" y="0"/>
                    </a:moveTo>
                    <a:lnTo>
                      <a:pt x="131597" y="0"/>
                    </a:lnTo>
                    <a:lnTo>
                      <a:pt x="131597" y="37743"/>
                    </a:lnTo>
                    <a:lnTo>
                      <a:pt x="0" y="377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65E7D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70" name="Google Shape;8070;ge48d01fb7f_0_3825"/>
              <p:cNvSpPr/>
              <p:nvPr/>
            </p:nvSpPr>
            <p:spPr>
              <a:xfrm>
                <a:off x="-281611" y="5349364"/>
                <a:ext cx="60926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60926" h="37743" extrusionOk="0">
                    <a:moveTo>
                      <a:pt x="0" y="37743"/>
                    </a:moveTo>
                    <a:lnTo>
                      <a:pt x="60927" y="37743"/>
                    </a:lnTo>
                    <a:lnTo>
                      <a:pt x="60927" y="0"/>
                    </a:lnTo>
                    <a:lnTo>
                      <a:pt x="3248" y="0"/>
                    </a:lnTo>
                    <a:lnTo>
                      <a:pt x="0" y="37743"/>
                    </a:lnTo>
                    <a:close/>
                  </a:path>
                </a:pathLst>
              </a:custGeom>
              <a:solidFill>
                <a:srgbClr val="2B4D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71" name="Google Shape;8071;ge48d01fb7f_0_3825"/>
              <p:cNvSpPr/>
              <p:nvPr/>
            </p:nvSpPr>
            <p:spPr>
              <a:xfrm>
                <a:off x="-619060" y="5208695"/>
                <a:ext cx="266666" cy="305194"/>
              </a:xfrm>
              <a:custGeom>
                <a:avLst/>
                <a:gdLst/>
                <a:ahLst/>
                <a:cxnLst/>
                <a:rect l="l" t="t" r="r" b="b"/>
                <a:pathLst>
                  <a:path w="266666" h="305194" extrusionOk="0">
                    <a:moveTo>
                      <a:pt x="266667" y="305194"/>
                    </a:moveTo>
                    <a:lnTo>
                      <a:pt x="0" y="305194"/>
                    </a:lnTo>
                    <a:lnTo>
                      <a:pt x="0" y="0"/>
                    </a:lnTo>
                    <a:lnTo>
                      <a:pt x="266667" y="103262"/>
                    </a:lnTo>
                    <a:lnTo>
                      <a:pt x="266667" y="305194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72" name="Google Shape;8072;ge48d01fb7f_0_3825"/>
              <p:cNvSpPr/>
              <p:nvPr/>
            </p:nvSpPr>
            <p:spPr>
              <a:xfrm>
                <a:off x="-619060" y="5208695"/>
                <a:ext cx="266666" cy="305194"/>
              </a:xfrm>
              <a:custGeom>
                <a:avLst/>
                <a:gdLst/>
                <a:ahLst/>
                <a:cxnLst/>
                <a:rect l="l" t="t" r="r" b="b"/>
                <a:pathLst>
                  <a:path w="266666" h="305194" extrusionOk="0">
                    <a:moveTo>
                      <a:pt x="0" y="0"/>
                    </a:moveTo>
                    <a:lnTo>
                      <a:pt x="0" y="27327"/>
                    </a:lnTo>
                    <a:lnTo>
                      <a:pt x="221308" y="113006"/>
                    </a:lnTo>
                    <a:cubicBezTo>
                      <a:pt x="233852" y="117822"/>
                      <a:pt x="242139" y="129918"/>
                      <a:pt x="242139" y="143469"/>
                    </a:cubicBezTo>
                    <a:lnTo>
                      <a:pt x="242139" y="305194"/>
                    </a:lnTo>
                    <a:lnTo>
                      <a:pt x="266667" y="305194"/>
                    </a:lnTo>
                    <a:lnTo>
                      <a:pt x="266667" y="1032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73" name="Google Shape;8073;ge48d01fb7f_0_3825"/>
              <p:cNvSpPr/>
              <p:nvPr/>
            </p:nvSpPr>
            <p:spPr>
              <a:xfrm>
                <a:off x="-574261" y="5273653"/>
                <a:ext cx="177068" cy="120845"/>
              </a:xfrm>
              <a:custGeom>
                <a:avLst/>
                <a:gdLst/>
                <a:ahLst/>
                <a:cxnLst/>
                <a:rect l="l" t="t" r="r" b="b"/>
                <a:pathLst>
                  <a:path w="177068" h="120845" extrusionOk="0">
                    <a:moveTo>
                      <a:pt x="177069" y="62383"/>
                    </a:moveTo>
                    <a:lnTo>
                      <a:pt x="177069" y="120846"/>
                    </a:lnTo>
                    <a:lnTo>
                      <a:pt x="0" y="120846"/>
                    </a:lnTo>
                    <a:lnTo>
                      <a:pt x="0" y="0"/>
                    </a:lnTo>
                    <a:lnTo>
                      <a:pt x="60031" y="21168"/>
                    </a:lnTo>
                    <a:lnTo>
                      <a:pt x="117038" y="41327"/>
                    </a:lnTo>
                    <a:lnTo>
                      <a:pt x="177069" y="62383"/>
                    </a:ln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74" name="Google Shape;8074;ge48d01fb7f_0_3825"/>
              <p:cNvSpPr/>
              <p:nvPr/>
            </p:nvSpPr>
            <p:spPr>
              <a:xfrm>
                <a:off x="-574261" y="5273653"/>
                <a:ext cx="177068" cy="120957"/>
              </a:xfrm>
              <a:custGeom>
                <a:avLst/>
                <a:gdLst/>
                <a:ahLst/>
                <a:cxnLst/>
                <a:rect l="l" t="t" r="r" b="b"/>
                <a:pathLst>
                  <a:path w="177068" h="120957" extrusionOk="0">
                    <a:moveTo>
                      <a:pt x="117150" y="41215"/>
                    </a:moveTo>
                    <a:lnTo>
                      <a:pt x="60143" y="21056"/>
                    </a:lnTo>
                    <a:lnTo>
                      <a:pt x="0" y="0"/>
                    </a:lnTo>
                    <a:lnTo>
                      <a:pt x="0" y="19264"/>
                    </a:lnTo>
                    <a:lnTo>
                      <a:pt x="35503" y="31807"/>
                    </a:lnTo>
                    <a:lnTo>
                      <a:pt x="92510" y="51967"/>
                    </a:lnTo>
                    <a:lnTo>
                      <a:pt x="141117" y="69103"/>
                    </a:lnTo>
                    <a:cubicBezTo>
                      <a:pt x="147949" y="71567"/>
                      <a:pt x="152541" y="77951"/>
                      <a:pt x="152541" y="85230"/>
                    </a:cubicBezTo>
                    <a:lnTo>
                      <a:pt x="152541" y="120958"/>
                    </a:lnTo>
                    <a:lnTo>
                      <a:pt x="177069" y="120958"/>
                    </a:lnTo>
                    <a:lnTo>
                      <a:pt x="177069" y="62495"/>
                    </a:lnTo>
                    <a:lnTo>
                      <a:pt x="117150" y="41215"/>
                    </a:ln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75" name="Google Shape;8075;ge48d01fb7f_0_3825"/>
              <p:cNvSpPr/>
              <p:nvPr/>
            </p:nvSpPr>
            <p:spPr>
              <a:xfrm>
                <a:off x="-261787" y="5175207"/>
                <a:ext cx="103598" cy="279098"/>
              </a:xfrm>
              <a:custGeom>
                <a:avLst/>
                <a:gdLst/>
                <a:ahLst/>
                <a:cxnLst/>
                <a:rect l="l" t="t" r="r" b="b"/>
                <a:pathLst>
                  <a:path w="103598" h="279098" extrusionOk="0">
                    <a:moveTo>
                      <a:pt x="103598" y="256699"/>
                    </a:moveTo>
                    <a:lnTo>
                      <a:pt x="85118" y="279099"/>
                    </a:lnTo>
                    <a:lnTo>
                      <a:pt x="18480" y="279099"/>
                    </a:lnTo>
                    <a:lnTo>
                      <a:pt x="0" y="256699"/>
                    </a:lnTo>
                    <a:lnTo>
                      <a:pt x="12320" y="111550"/>
                    </a:lnTo>
                    <a:lnTo>
                      <a:pt x="18480" y="38975"/>
                    </a:lnTo>
                    <a:lnTo>
                      <a:pt x="19600" y="26319"/>
                    </a:lnTo>
                    <a:lnTo>
                      <a:pt x="31695" y="4816"/>
                    </a:lnTo>
                    <a:cubicBezTo>
                      <a:pt x="31919" y="2128"/>
                      <a:pt x="33599" y="0"/>
                      <a:pt x="35503" y="0"/>
                    </a:cubicBezTo>
                    <a:lnTo>
                      <a:pt x="68207" y="0"/>
                    </a:lnTo>
                    <a:cubicBezTo>
                      <a:pt x="70223" y="0"/>
                      <a:pt x="71903" y="2128"/>
                      <a:pt x="72015" y="4816"/>
                    </a:cubicBezTo>
                    <a:lnTo>
                      <a:pt x="84222" y="27327"/>
                    </a:lnTo>
                    <a:lnTo>
                      <a:pt x="91390" y="111550"/>
                    </a:lnTo>
                    <a:lnTo>
                      <a:pt x="97550" y="184124"/>
                    </a:lnTo>
                    <a:lnTo>
                      <a:pt x="103598" y="256699"/>
                    </a:lnTo>
                    <a:close/>
                  </a:path>
                </a:pathLst>
              </a:custGeom>
              <a:solidFill>
                <a:srgbClr val="C3D5E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76" name="Google Shape;8076;ge48d01fb7f_0_3825"/>
              <p:cNvSpPr/>
              <p:nvPr/>
            </p:nvSpPr>
            <p:spPr>
              <a:xfrm>
                <a:off x="-208140" y="5141608"/>
                <a:ext cx="49951" cy="312697"/>
              </a:xfrm>
              <a:custGeom>
                <a:avLst/>
                <a:gdLst/>
                <a:ahLst/>
                <a:cxnLst/>
                <a:rect l="l" t="t" r="r" b="b"/>
                <a:pathLst>
                  <a:path w="49951" h="312697" extrusionOk="0">
                    <a:moveTo>
                      <a:pt x="43791" y="217724"/>
                    </a:moveTo>
                    <a:lnTo>
                      <a:pt x="37631" y="145149"/>
                    </a:lnTo>
                    <a:lnTo>
                      <a:pt x="25760" y="4816"/>
                    </a:lnTo>
                    <a:cubicBezTo>
                      <a:pt x="25535" y="2128"/>
                      <a:pt x="23184" y="0"/>
                      <a:pt x="20496" y="0"/>
                    </a:cubicBezTo>
                    <a:lnTo>
                      <a:pt x="0" y="0"/>
                    </a:lnTo>
                    <a:cubicBezTo>
                      <a:pt x="2800" y="0"/>
                      <a:pt x="5040" y="2128"/>
                      <a:pt x="5264" y="4816"/>
                    </a:cubicBezTo>
                    <a:lnTo>
                      <a:pt x="17136" y="145149"/>
                    </a:lnTo>
                    <a:lnTo>
                      <a:pt x="23296" y="217724"/>
                    </a:lnTo>
                    <a:lnTo>
                      <a:pt x="29455" y="312698"/>
                    </a:lnTo>
                    <a:lnTo>
                      <a:pt x="49951" y="290298"/>
                    </a:lnTo>
                    <a:lnTo>
                      <a:pt x="43791" y="217724"/>
                    </a:lnTo>
                    <a:close/>
                  </a:path>
                </a:pathLst>
              </a:custGeom>
              <a:solidFill>
                <a:srgbClr val="B7C8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77" name="Google Shape;8077;ge48d01fb7f_0_3825"/>
              <p:cNvSpPr/>
              <p:nvPr/>
            </p:nvSpPr>
            <p:spPr>
              <a:xfrm>
                <a:off x="-243307" y="5141496"/>
                <a:ext cx="66638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66638" h="72574" extrusionOk="0">
                    <a:moveTo>
                      <a:pt x="66639" y="72575"/>
                    </a:moveTo>
                    <a:lnTo>
                      <a:pt x="0" y="72575"/>
                    </a:lnTo>
                    <a:lnTo>
                      <a:pt x="5712" y="4816"/>
                    </a:lnTo>
                    <a:cubicBezTo>
                      <a:pt x="5936" y="2128"/>
                      <a:pt x="8288" y="0"/>
                      <a:pt x="10976" y="0"/>
                    </a:cubicBezTo>
                    <a:lnTo>
                      <a:pt x="55551" y="0"/>
                    </a:lnTo>
                    <a:cubicBezTo>
                      <a:pt x="58351" y="0"/>
                      <a:pt x="60591" y="2128"/>
                      <a:pt x="60815" y="4816"/>
                    </a:cubicBezTo>
                    <a:lnTo>
                      <a:pt x="66639" y="72575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78" name="Google Shape;8078;ge48d01fb7f_0_3825"/>
              <p:cNvSpPr/>
              <p:nvPr/>
            </p:nvSpPr>
            <p:spPr>
              <a:xfrm>
                <a:off x="-208140" y="5141604"/>
                <a:ext cx="31471" cy="72578"/>
              </a:xfrm>
              <a:custGeom>
                <a:avLst/>
                <a:gdLst/>
                <a:ahLst/>
                <a:cxnLst/>
                <a:rect l="l" t="t" r="r" b="b"/>
                <a:pathLst>
                  <a:path w="31471" h="72578" extrusionOk="0">
                    <a:moveTo>
                      <a:pt x="5264" y="4820"/>
                    </a:moveTo>
                    <a:lnTo>
                      <a:pt x="10976" y="72579"/>
                    </a:lnTo>
                    <a:lnTo>
                      <a:pt x="31471" y="72579"/>
                    </a:lnTo>
                    <a:lnTo>
                      <a:pt x="25760" y="4820"/>
                    </a:lnTo>
                    <a:cubicBezTo>
                      <a:pt x="25535" y="2132"/>
                      <a:pt x="23184" y="4"/>
                      <a:pt x="20496" y="4"/>
                    </a:cubicBezTo>
                    <a:lnTo>
                      <a:pt x="0" y="4"/>
                    </a:lnTo>
                    <a:cubicBezTo>
                      <a:pt x="2800" y="-108"/>
                      <a:pt x="5040" y="2020"/>
                      <a:pt x="5264" y="4820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79" name="Google Shape;8079;ge48d01fb7f_0_3825"/>
              <p:cNvSpPr/>
              <p:nvPr/>
            </p:nvSpPr>
            <p:spPr>
              <a:xfrm>
                <a:off x="-255627" y="5286757"/>
                <a:ext cx="91278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91278" h="72574" extrusionOk="0">
                    <a:moveTo>
                      <a:pt x="91278" y="72575"/>
                    </a:moveTo>
                    <a:lnTo>
                      <a:pt x="0" y="72575"/>
                    </a:lnTo>
                    <a:lnTo>
                      <a:pt x="6160" y="0"/>
                    </a:lnTo>
                    <a:lnTo>
                      <a:pt x="85118" y="0"/>
                    </a:lnTo>
                    <a:lnTo>
                      <a:pt x="91278" y="72575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80" name="Google Shape;8080;ge48d01fb7f_0_3825"/>
              <p:cNvSpPr/>
              <p:nvPr/>
            </p:nvSpPr>
            <p:spPr>
              <a:xfrm>
                <a:off x="-191004" y="5286757"/>
                <a:ext cx="26655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26655" h="72574" extrusionOk="0">
                    <a:moveTo>
                      <a:pt x="26656" y="72575"/>
                    </a:moveTo>
                    <a:lnTo>
                      <a:pt x="20496" y="0"/>
                    </a:lnTo>
                    <a:lnTo>
                      <a:pt x="0" y="0"/>
                    </a:lnTo>
                    <a:lnTo>
                      <a:pt x="6160" y="72575"/>
                    </a:lnTo>
                    <a:lnTo>
                      <a:pt x="26656" y="72575"/>
                    </a:ln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81" name="Google Shape;8081;ge48d01fb7f_0_3825"/>
              <p:cNvSpPr/>
              <p:nvPr/>
            </p:nvSpPr>
            <p:spPr>
              <a:xfrm>
                <a:off x="-541670" y="5457106"/>
                <a:ext cx="111885" cy="56782"/>
              </a:xfrm>
              <a:custGeom>
                <a:avLst/>
                <a:gdLst/>
                <a:ahLst/>
                <a:cxnLst/>
                <a:rect l="l" t="t" r="r" b="b"/>
                <a:pathLst>
                  <a:path w="111885" h="56782" extrusionOk="0">
                    <a:moveTo>
                      <a:pt x="0" y="0"/>
                    </a:moveTo>
                    <a:lnTo>
                      <a:pt x="111886" y="0"/>
                    </a:lnTo>
                    <a:lnTo>
                      <a:pt x="111886" y="56783"/>
                    </a:lnTo>
                    <a:lnTo>
                      <a:pt x="0" y="5678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82" name="Google Shape;8082;ge48d01fb7f_0_3825"/>
              <p:cNvSpPr/>
              <p:nvPr/>
            </p:nvSpPr>
            <p:spPr>
              <a:xfrm>
                <a:off x="-453415" y="5457106"/>
                <a:ext cx="23631" cy="56782"/>
              </a:xfrm>
              <a:custGeom>
                <a:avLst/>
                <a:gdLst/>
                <a:ahLst/>
                <a:cxnLst/>
                <a:rect l="l" t="t" r="r" b="b"/>
                <a:pathLst>
                  <a:path w="23631" h="56782" extrusionOk="0">
                    <a:moveTo>
                      <a:pt x="0" y="0"/>
                    </a:moveTo>
                    <a:lnTo>
                      <a:pt x="23632" y="0"/>
                    </a:lnTo>
                    <a:lnTo>
                      <a:pt x="23632" y="56783"/>
                    </a:lnTo>
                    <a:lnTo>
                      <a:pt x="0" y="5678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83" name="Google Shape;8083;ge48d01fb7f_0_3825"/>
              <p:cNvSpPr/>
              <p:nvPr/>
            </p:nvSpPr>
            <p:spPr>
              <a:xfrm>
                <a:off x="-352393" y="5431906"/>
                <a:ext cx="251435" cy="81982"/>
              </a:xfrm>
              <a:custGeom>
                <a:avLst/>
                <a:gdLst/>
                <a:ahLst/>
                <a:cxnLst/>
                <a:rect l="l" t="t" r="r" b="b"/>
                <a:pathLst>
                  <a:path w="251435" h="81982" extrusionOk="0">
                    <a:moveTo>
                      <a:pt x="251435" y="81982"/>
                    </a:moveTo>
                    <a:lnTo>
                      <a:pt x="0" y="81982"/>
                    </a:lnTo>
                    <a:lnTo>
                      <a:pt x="0" y="0"/>
                    </a:lnTo>
                    <a:lnTo>
                      <a:pt x="235308" y="0"/>
                    </a:lnTo>
                    <a:cubicBezTo>
                      <a:pt x="244155" y="0"/>
                      <a:pt x="251435" y="7168"/>
                      <a:pt x="251435" y="16128"/>
                    </a:cubicBezTo>
                    <a:lnTo>
                      <a:pt x="251435" y="81982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84" name="Google Shape;8084;ge48d01fb7f_0_3825"/>
              <p:cNvSpPr/>
              <p:nvPr/>
            </p:nvSpPr>
            <p:spPr>
              <a:xfrm>
                <a:off x="-141613" y="5431906"/>
                <a:ext cx="40655" cy="82094"/>
              </a:xfrm>
              <a:custGeom>
                <a:avLst/>
                <a:gdLst/>
                <a:ahLst/>
                <a:cxnLst/>
                <a:rect l="l" t="t" r="r" b="b"/>
                <a:pathLst>
                  <a:path w="40655" h="82094" extrusionOk="0">
                    <a:moveTo>
                      <a:pt x="24528" y="0"/>
                    </a:moveTo>
                    <a:lnTo>
                      <a:pt x="0" y="0"/>
                    </a:lnTo>
                    <a:cubicBezTo>
                      <a:pt x="8848" y="0"/>
                      <a:pt x="16128" y="7168"/>
                      <a:pt x="16128" y="16128"/>
                    </a:cubicBezTo>
                    <a:lnTo>
                      <a:pt x="16128" y="82094"/>
                    </a:lnTo>
                    <a:lnTo>
                      <a:pt x="40655" y="82094"/>
                    </a:lnTo>
                    <a:lnTo>
                      <a:pt x="40655" y="16128"/>
                    </a:lnTo>
                    <a:cubicBezTo>
                      <a:pt x="40655" y="7168"/>
                      <a:pt x="33375" y="0"/>
                      <a:pt x="24528" y="0"/>
                    </a:cubicBez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8085" name="Google Shape;8085;ge48d01fb7f_0_3825"/>
              <p:cNvGrpSpPr/>
              <p:nvPr/>
            </p:nvGrpSpPr>
            <p:grpSpPr>
              <a:xfrm>
                <a:off x="-646724" y="4948860"/>
                <a:ext cx="573429" cy="573428"/>
                <a:chOff x="-646724" y="4948860"/>
                <a:chExt cx="573429" cy="573428"/>
              </a:xfrm>
            </p:grpSpPr>
            <p:sp>
              <p:nvSpPr>
                <p:cNvPr id="8086" name="Google Shape;8086;ge48d01fb7f_0_3825"/>
                <p:cNvSpPr/>
                <p:nvPr/>
              </p:nvSpPr>
              <p:spPr>
                <a:xfrm>
                  <a:off x="-238827" y="4948860"/>
                  <a:ext cx="97998" cy="172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98" h="172924" extrusionOk="0">
                      <a:moveTo>
                        <a:pt x="29903" y="66527"/>
                      </a:moveTo>
                      <a:lnTo>
                        <a:pt x="59023" y="66527"/>
                      </a:lnTo>
                      <a:cubicBezTo>
                        <a:pt x="71231" y="66527"/>
                        <a:pt x="81198" y="76495"/>
                        <a:pt x="81198" y="88702"/>
                      </a:cubicBezTo>
                      <a:lnTo>
                        <a:pt x="81198" y="100462"/>
                      </a:lnTo>
                      <a:cubicBezTo>
                        <a:pt x="81198" y="112670"/>
                        <a:pt x="71231" y="122638"/>
                        <a:pt x="59023" y="122638"/>
                      </a:cubicBezTo>
                      <a:cubicBezTo>
                        <a:pt x="42671" y="122638"/>
                        <a:pt x="29455" y="135965"/>
                        <a:pt x="29455" y="152205"/>
                      </a:cubicBezTo>
                      <a:lnTo>
                        <a:pt x="29455" y="164525"/>
                      </a:lnTo>
                      <a:cubicBezTo>
                        <a:pt x="29455" y="169117"/>
                        <a:pt x="33263" y="172925"/>
                        <a:pt x="37855" y="172925"/>
                      </a:cubicBezTo>
                      <a:cubicBezTo>
                        <a:pt x="42447" y="172925"/>
                        <a:pt x="46255" y="169117"/>
                        <a:pt x="46255" y="164525"/>
                      </a:cubicBezTo>
                      <a:lnTo>
                        <a:pt x="46255" y="152205"/>
                      </a:lnTo>
                      <a:cubicBezTo>
                        <a:pt x="46255" y="145149"/>
                        <a:pt x="51967" y="139437"/>
                        <a:pt x="59023" y="139437"/>
                      </a:cubicBezTo>
                      <a:cubicBezTo>
                        <a:pt x="80526" y="139437"/>
                        <a:pt x="97998" y="121966"/>
                        <a:pt x="97998" y="100462"/>
                      </a:cubicBezTo>
                      <a:lnTo>
                        <a:pt x="97998" y="88814"/>
                      </a:lnTo>
                      <a:cubicBezTo>
                        <a:pt x="97998" y="67311"/>
                        <a:pt x="80526" y="49839"/>
                        <a:pt x="59023" y="49839"/>
                      </a:cubicBezTo>
                      <a:lnTo>
                        <a:pt x="29903" y="49839"/>
                      </a:lnTo>
                      <a:cubicBezTo>
                        <a:pt x="22624" y="49839"/>
                        <a:pt x="16800" y="43903"/>
                        <a:pt x="16800" y="36735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36623"/>
                      </a:lnTo>
                      <a:cubicBezTo>
                        <a:pt x="0" y="53199"/>
                        <a:pt x="13440" y="66527"/>
                        <a:pt x="29903" y="6652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87" name="Google Shape;8087;ge48d01fb7f_0_3825"/>
                <p:cNvSpPr/>
                <p:nvPr/>
              </p:nvSpPr>
              <p:spPr>
                <a:xfrm>
                  <a:off x="-279147" y="5027594"/>
                  <a:ext cx="54430" cy="8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30" h="86350" extrusionOk="0">
                      <a:moveTo>
                        <a:pt x="27215" y="53871"/>
                      </a:moveTo>
                      <a:cubicBezTo>
                        <a:pt x="32927" y="53871"/>
                        <a:pt x="37631" y="58575"/>
                        <a:pt x="37631" y="64287"/>
                      </a:cubicBezTo>
                      <a:lnTo>
                        <a:pt x="37631" y="77950"/>
                      </a:lnTo>
                      <a:cubicBezTo>
                        <a:pt x="37631" y="82542"/>
                        <a:pt x="41439" y="86350"/>
                        <a:pt x="46031" y="86350"/>
                      </a:cubicBezTo>
                      <a:cubicBezTo>
                        <a:pt x="50623" y="86350"/>
                        <a:pt x="54431" y="82542"/>
                        <a:pt x="54431" y="77950"/>
                      </a:cubicBezTo>
                      <a:lnTo>
                        <a:pt x="54431" y="64287"/>
                      </a:lnTo>
                      <a:cubicBezTo>
                        <a:pt x="54431" y="49279"/>
                        <a:pt x="42223" y="37071"/>
                        <a:pt x="27215" y="37071"/>
                      </a:cubicBezTo>
                      <a:cubicBezTo>
                        <a:pt x="21504" y="37071"/>
                        <a:pt x="16800" y="32367"/>
                        <a:pt x="16800" y="26655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26655"/>
                      </a:lnTo>
                      <a:cubicBezTo>
                        <a:pt x="0" y="41663"/>
                        <a:pt x="12208" y="53871"/>
                        <a:pt x="27215" y="5387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88" name="Google Shape;8088;ge48d01fb7f_0_3825"/>
                <p:cNvSpPr/>
                <p:nvPr/>
              </p:nvSpPr>
              <p:spPr>
                <a:xfrm>
                  <a:off x="-198284" y="4948971"/>
                  <a:ext cx="16799" cy="32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32703" extrusionOk="0">
                      <a:moveTo>
                        <a:pt x="8400" y="32703"/>
                      </a:moveTo>
                      <a:cubicBezTo>
                        <a:pt x="12992" y="32703"/>
                        <a:pt x="16800" y="28895"/>
                        <a:pt x="16800" y="24304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24416"/>
                      </a:lnTo>
                      <a:cubicBezTo>
                        <a:pt x="0" y="29007"/>
                        <a:pt x="3808" y="32703"/>
                        <a:pt x="8400" y="3270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89" name="Google Shape;8089;ge48d01fb7f_0_3825"/>
                <p:cNvSpPr/>
                <p:nvPr/>
              </p:nvSpPr>
              <p:spPr>
                <a:xfrm>
                  <a:off x="-313754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90" name="Google Shape;8090;ge48d01fb7f_0_3825"/>
                <p:cNvSpPr/>
                <p:nvPr/>
              </p:nvSpPr>
              <p:spPr>
                <a:xfrm>
                  <a:off x="-261339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3104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91" name="Google Shape;8091;ge48d01fb7f_0_3825"/>
                <p:cNvSpPr/>
                <p:nvPr/>
              </p:nvSpPr>
              <p:spPr>
                <a:xfrm>
                  <a:off x="-208812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92" name="Google Shape;8092;ge48d01fb7f_0_3825"/>
                <p:cNvSpPr/>
                <p:nvPr/>
              </p:nvSpPr>
              <p:spPr>
                <a:xfrm>
                  <a:off x="-156397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3104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93" name="Google Shape;8093;ge48d01fb7f_0_3825"/>
                <p:cNvSpPr/>
                <p:nvPr/>
              </p:nvSpPr>
              <p:spPr>
                <a:xfrm>
                  <a:off x="-646724" y="5133096"/>
                  <a:ext cx="573429" cy="3891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429" h="389192" extrusionOk="0">
                      <a:moveTo>
                        <a:pt x="565029" y="372393"/>
                      </a:moveTo>
                      <a:lnTo>
                        <a:pt x="554165" y="372393"/>
                      </a:lnTo>
                      <a:lnTo>
                        <a:pt x="554165" y="314826"/>
                      </a:lnTo>
                      <a:cubicBezTo>
                        <a:pt x="554165" y="301274"/>
                        <a:pt x="543190" y="290298"/>
                        <a:pt x="529638" y="290298"/>
                      </a:cubicBezTo>
                      <a:lnTo>
                        <a:pt x="496263" y="290298"/>
                      </a:lnTo>
                      <a:cubicBezTo>
                        <a:pt x="496263" y="290186"/>
                        <a:pt x="472743" y="12992"/>
                        <a:pt x="472743" y="12544"/>
                      </a:cubicBezTo>
                      <a:cubicBezTo>
                        <a:pt x="472183" y="5488"/>
                        <a:pt x="466135" y="0"/>
                        <a:pt x="459079" y="0"/>
                      </a:cubicBezTo>
                      <a:lnTo>
                        <a:pt x="414392" y="0"/>
                      </a:lnTo>
                      <a:cubicBezTo>
                        <a:pt x="407224" y="0"/>
                        <a:pt x="401400" y="5376"/>
                        <a:pt x="400728" y="12544"/>
                      </a:cubicBezTo>
                      <a:cubicBezTo>
                        <a:pt x="373401" y="334874"/>
                        <a:pt x="401288" y="6160"/>
                        <a:pt x="384153" y="207868"/>
                      </a:cubicBezTo>
                      <a:lnTo>
                        <a:pt x="302730" y="207868"/>
                      </a:lnTo>
                      <a:lnTo>
                        <a:pt x="302730" y="178861"/>
                      </a:lnTo>
                      <a:cubicBezTo>
                        <a:pt x="302730" y="175389"/>
                        <a:pt x="300602" y="172253"/>
                        <a:pt x="297354" y="171021"/>
                      </a:cubicBezTo>
                      <a:lnTo>
                        <a:pt x="281563" y="164861"/>
                      </a:lnTo>
                      <a:cubicBezTo>
                        <a:pt x="277195" y="163181"/>
                        <a:pt x="272379" y="165309"/>
                        <a:pt x="270699" y="169677"/>
                      </a:cubicBezTo>
                      <a:cubicBezTo>
                        <a:pt x="269019" y="174045"/>
                        <a:pt x="271147" y="178861"/>
                        <a:pt x="275515" y="180541"/>
                      </a:cubicBezTo>
                      <a:lnTo>
                        <a:pt x="285931" y="184572"/>
                      </a:lnTo>
                      <a:lnTo>
                        <a:pt x="285931" y="372393"/>
                      </a:lnTo>
                      <a:lnTo>
                        <a:pt x="225340" y="372393"/>
                      </a:lnTo>
                      <a:lnTo>
                        <a:pt x="225340" y="324010"/>
                      </a:lnTo>
                      <a:cubicBezTo>
                        <a:pt x="225340" y="319418"/>
                        <a:pt x="221532" y="315610"/>
                        <a:pt x="216940" y="315610"/>
                      </a:cubicBezTo>
                      <a:lnTo>
                        <a:pt x="105054" y="315610"/>
                      </a:lnTo>
                      <a:cubicBezTo>
                        <a:pt x="100462" y="315610"/>
                        <a:pt x="96654" y="319418"/>
                        <a:pt x="96654" y="324010"/>
                      </a:cubicBezTo>
                      <a:lnTo>
                        <a:pt x="96654" y="372393"/>
                      </a:lnTo>
                      <a:lnTo>
                        <a:pt x="36063" y="372393"/>
                      </a:lnTo>
                      <a:lnTo>
                        <a:pt x="36063" y="87806"/>
                      </a:lnTo>
                      <a:lnTo>
                        <a:pt x="241915" y="167549"/>
                      </a:lnTo>
                      <a:cubicBezTo>
                        <a:pt x="246283" y="169229"/>
                        <a:pt x="251099" y="167101"/>
                        <a:pt x="252779" y="162733"/>
                      </a:cubicBezTo>
                      <a:cubicBezTo>
                        <a:pt x="254459" y="158365"/>
                        <a:pt x="252331" y="153549"/>
                        <a:pt x="247963" y="151869"/>
                      </a:cubicBezTo>
                      <a:lnTo>
                        <a:pt x="90494" y="90830"/>
                      </a:lnTo>
                      <a:lnTo>
                        <a:pt x="90494" y="30687"/>
                      </a:lnTo>
                      <a:cubicBezTo>
                        <a:pt x="90494" y="26096"/>
                        <a:pt x="86686" y="22288"/>
                        <a:pt x="82094" y="22288"/>
                      </a:cubicBezTo>
                      <a:cubicBezTo>
                        <a:pt x="77503" y="22288"/>
                        <a:pt x="73695" y="26096"/>
                        <a:pt x="73695" y="30687"/>
                      </a:cubicBezTo>
                      <a:lnTo>
                        <a:pt x="73695" y="84334"/>
                      </a:lnTo>
                      <a:lnTo>
                        <a:pt x="30687" y="67759"/>
                      </a:lnTo>
                      <a:cubicBezTo>
                        <a:pt x="28111" y="66751"/>
                        <a:pt x="25200" y="67087"/>
                        <a:pt x="22960" y="68655"/>
                      </a:cubicBezTo>
                      <a:cubicBezTo>
                        <a:pt x="20720" y="70223"/>
                        <a:pt x="19264" y="72799"/>
                        <a:pt x="19264" y="75599"/>
                      </a:cubicBezTo>
                      <a:lnTo>
                        <a:pt x="19264" y="372393"/>
                      </a:lnTo>
                      <a:lnTo>
                        <a:pt x="8400" y="372393"/>
                      </a:lnTo>
                      <a:cubicBezTo>
                        <a:pt x="3808" y="372393"/>
                        <a:pt x="0" y="376201"/>
                        <a:pt x="0" y="380793"/>
                      </a:cubicBezTo>
                      <a:cubicBezTo>
                        <a:pt x="0" y="385385"/>
                        <a:pt x="3808" y="389193"/>
                        <a:pt x="8400" y="389193"/>
                      </a:cubicBezTo>
                      <a:lnTo>
                        <a:pt x="565029" y="389193"/>
                      </a:lnTo>
                      <a:cubicBezTo>
                        <a:pt x="569621" y="389193"/>
                        <a:pt x="573429" y="385385"/>
                        <a:pt x="573429" y="380793"/>
                      </a:cubicBezTo>
                      <a:cubicBezTo>
                        <a:pt x="573429" y="376201"/>
                        <a:pt x="569621" y="372393"/>
                        <a:pt x="565029" y="372393"/>
                      </a:cubicBezTo>
                      <a:lnTo>
                        <a:pt x="565029" y="372393"/>
                      </a:lnTo>
                      <a:close/>
                      <a:moveTo>
                        <a:pt x="302730" y="290410"/>
                      </a:moveTo>
                      <a:lnTo>
                        <a:pt x="302730" y="262523"/>
                      </a:lnTo>
                      <a:lnTo>
                        <a:pt x="379561" y="262523"/>
                      </a:lnTo>
                      <a:lnTo>
                        <a:pt x="377209" y="290410"/>
                      </a:lnTo>
                      <a:lnTo>
                        <a:pt x="302730" y="290410"/>
                      </a:lnTo>
                      <a:close/>
                      <a:moveTo>
                        <a:pt x="479351" y="290410"/>
                      </a:moveTo>
                      <a:lnTo>
                        <a:pt x="394008" y="290410"/>
                      </a:lnTo>
                      <a:cubicBezTo>
                        <a:pt x="395240" y="275627"/>
                        <a:pt x="397928" y="244043"/>
                        <a:pt x="398712" y="234636"/>
                      </a:cubicBezTo>
                      <a:lnTo>
                        <a:pt x="419880" y="234636"/>
                      </a:lnTo>
                      <a:cubicBezTo>
                        <a:pt x="424472" y="234636"/>
                        <a:pt x="428280" y="230828"/>
                        <a:pt x="428280" y="226236"/>
                      </a:cubicBezTo>
                      <a:cubicBezTo>
                        <a:pt x="428280" y="221644"/>
                        <a:pt x="424472" y="217836"/>
                        <a:pt x="419880" y="217836"/>
                      </a:cubicBezTo>
                      <a:lnTo>
                        <a:pt x="400168" y="217836"/>
                      </a:lnTo>
                      <a:cubicBezTo>
                        <a:pt x="400616" y="212796"/>
                        <a:pt x="404424" y="167213"/>
                        <a:pt x="404872" y="162061"/>
                      </a:cubicBezTo>
                      <a:lnTo>
                        <a:pt x="468375" y="162061"/>
                      </a:lnTo>
                      <a:lnTo>
                        <a:pt x="473079" y="217836"/>
                      </a:lnTo>
                      <a:lnTo>
                        <a:pt x="453367" y="217836"/>
                      </a:lnTo>
                      <a:cubicBezTo>
                        <a:pt x="448775" y="217836"/>
                        <a:pt x="444967" y="221644"/>
                        <a:pt x="444967" y="226236"/>
                      </a:cubicBezTo>
                      <a:cubicBezTo>
                        <a:pt x="444967" y="230828"/>
                        <a:pt x="448775" y="234636"/>
                        <a:pt x="453367" y="234636"/>
                      </a:cubicBezTo>
                      <a:lnTo>
                        <a:pt x="474535" y="234636"/>
                      </a:lnTo>
                      <a:lnTo>
                        <a:pt x="479351" y="290410"/>
                      </a:lnTo>
                      <a:close/>
                      <a:moveTo>
                        <a:pt x="467031" y="145149"/>
                      </a:moveTo>
                      <a:lnTo>
                        <a:pt x="406328" y="145149"/>
                      </a:lnTo>
                      <a:lnTo>
                        <a:pt x="411032" y="89374"/>
                      </a:lnTo>
                      <a:lnTo>
                        <a:pt x="462327" y="89374"/>
                      </a:lnTo>
                      <a:lnTo>
                        <a:pt x="467031" y="145149"/>
                      </a:lnTo>
                      <a:close/>
                      <a:moveTo>
                        <a:pt x="417304" y="16800"/>
                      </a:moveTo>
                      <a:lnTo>
                        <a:pt x="456279" y="16800"/>
                      </a:lnTo>
                      <a:lnTo>
                        <a:pt x="460983" y="72575"/>
                      </a:lnTo>
                      <a:lnTo>
                        <a:pt x="412600" y="72575"/>
                      </a:lnTo>
                      <a:lnTo>
                        <a:pt x="417304" y="16800"/>
                      </a:lnTo>
                      <a:close/>
                      <a:moveTo>
                        <a:pt x="382809" y="224668"/>
                      </a:moveTo>
                      <a:lnTo>
                        <a:pt x="381017" y="245611"/>
                      </a:lnTo>
                      <a:lnTo>
                        <a:pt x="302842" y="245611"/>
                      </a:lnTo>
                      <a:lnTo>
                        <a:pt x="302842" y="224668"/>
                      </a:lnTo>
                      <a:lnTo>
                        <a:pt x="382809" y="224668"/>
                      </a:lnTo>
                      <a:close/>
                      <a:moveTo>
                        <a:pt x="113454" y="372393"/>
                      </a:moveTo>
                      <a:lnTo>
                        <a:pt x="113454" y="332410"/>
                      </a:lnTo>
                      <a:lnTo>
                        <a:pt x="208540" y="332410"/>
                      </a:lnTo>
                      <a:lnTo>
                        <a:pt x="208540" y="372393"/>
                      </a:lnTo>
                      <a:lnTo>
                        <a:pt x="113454" y="372393"/>
                      </a:lnTo>
                      <a:close/>
                      <a:moveTo>
                        <a:pt x="302730" y="372393"/>
                      </a:moveTo>
                      <a:lnTo>
                        <a:pt x="302730" y="307210"/>
                      </a:lnTo>
                      <a:lnTo>
                        <a:pt x="529638" y="307210"/>
                      </a:lnTo>
                      <a:cubicBezTo>
                        <a:pt x="533894" y="307210"/>
                        <a:pt x="537366" y="310682"/>
                        <a:pt x="537366" y="314938"/>
                      </a:cubicBezTo>
                      <a:lnTo>
                        <a:pt x="537366" y="372393"/>
                      </a:lnTo>
                      <a:lnTo>
                        <a:pt x="302730" y="3723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94" name="Google Shape;8094;ge48d01fb7f_0_3825"/>
                <p:cNvSpPr/>
                <p:nvPr/>
              </p:nvSpPr>
              <p:spPr>
                <a:xfrm>
                  <a:off x="-582661" y="5265218"/>
                  <a:ext cx="193868" cy="1376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868" h="137680" extrusionOk="0">
                      <a:moveTo>
                        <a:pt x="11200" y="483"/>
                      </a:moveTo>
                      <a:cubicBezTo>
                        <a:pt x="8624" y="-413"/>
                        <a:pt x="5824" y="-77"/>
                        <a:pt x="3584" y="1603"/>
                      </a:cubicBezTo>
                      <a:cubicBezTo>
                        <a:pt x="1344" y="3171"/>
                        <a:pt x="0" y="5747"/>
                        <a:pt x="0" y="8435"/>
                      </a:cubicBezTo>
                      <a:lnTo>
                        <a:pt x="0" y="56482"/>
                      </a:lnTo>
                      <a:cubicBezTo>
                        <a:pt x="0" y="61074"/>
                        <a:pt x="3808" y="64882"/>
                        <a:pt x="8400" y="64882"/>
                      </a:cubicBezTo>
                      <a:cubicBezTo>
                        <a:pt x="12992" y="64882"/>
                        <a:pt x="16800" y="61074"/>
                        <a:pt x="16800" y="56482"/>
                      </a:cubicBezTo>
                      <a:lnTo>
                        <a:pt x="16800" y="20307"/>
                      </a:lnTo>
                      <a:lnTo>
                        <a:pt x="60031" y="35539"/>
                      </a:lnTo>
                      <a:lnTo>
                        <a:pt x="60031" y="120881"/>
                      </a:lnTo>
                      <a:lnTo>
                        <a:pt x="16800" y="120881"/>
                      </a:lnTo>
                      <a:lnTo>
                        <a:pt x="16800" y="90082"/>
                      </a:lnTo>
                      <a:cubicBezTo>
                        <a:pt x="16800" y="85490"/>
                        <a:pt x="12992" y="81682"/>
                        <a:pt x="8400" y="81682"/>
                      </a:cubicBezTo>
                      <a:cubicBezTo>
                        <a:pt x="3808" y="81682"/>
                        <a:pt x="0" y="85490"/>
                        <a:pt x="0" y="90082"/>
                      </a:cubicBezTo>
                      <a:lnTo>
                        <a:pt x="0" y="129281"/>
                      </a:lnTo>
                      <a:cubicBezTo>
                        <a:pt x="0" y="133873"/>
                        <a:pt x="3808" y="137681"/>
                        <a:pt x="8400" y="137681"/>
                      </a:cubicBezTo>
                      <a:lnTo>
                        <a:pt x="185468" y="137681"/>
                      </a:lnTo>
                      <a:cubicBezTo>
                        <a:pt x="190060" y="137681"/>
                        <a:pt x="193868" y="133873"/>
                        <a:pt x="193868" y="129281"/>
                      </a:cubicBezTo>
                      <a:lnTo>
                        <a:pt x="193868" y="70818"/>
                      </a:lnTo>
                      <a:cubicBezTo>
                        <a:pt x="193868" y="67234"/>
                        <a:pt x="191628" y="64098"/>
                        <a:pt x="188268" y="62866"/>
                      </a:cubicBezTo>
                      <a:lnTo>
                        <a:pt x="11200" y="483"/>
                      </a:lnTo>
                      <a:close/>
                      <a:moveTo>
                        <a:pt x="76831" y="41475"/>
                      </a:moveTo>
                      <a:lnTo>
                        <a:pt x="117038" y="55698"/>
                      </a:lnTo>
                      <a:lnTo>
                        <a:pt x="117038" y="120993"/>
                      </a:lnTo>
                      <a:lnTo>
                        <a:pt x="76831" y="120993"/>
                      </a:lnTo>
                      <a:lnTo>
                        <a:pt x="76831" y="41475"/>
                      </a:lnTo>
                      <a:close/>
                      <a:moveTo>
                        <a:pt x="177069" y="120881"/>
                      </a:moveTo>
                      <a:lnTo>
                        <a:pt x="133837" y="120881"/>
                      </a:lnTo>
                      <a:lnTo>
                        <a:pt x="133837" y="61522"/>
                      </a:lnTo>
                      <a:lnTo>
                        <a:pt x="177069" y="76754"/>
                      </a:lnTo>
                      <a:lnTo>
                        <a:pt x="177069" y="1208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8095" name="Google Shape;8095;ge48d01fb7f_0_3825"/>
          <p:cNvGrpSpPr/>
          <p:nvPr/>
        </p:nvGrpSpPr>
        <p:grpSpPr>
          <a:xfrm>
            <a:off x="-812316" y="1158145"/>
            <a:ext cx="896700" cy="896700"/>
            <a:chOff x="-812316" y="1158145"/>
            <a:chExt cx="896700" cy="896700"/>
          </a:xfrm>
        </p:grpSpPr>
        <p:sp>
          <p:nvSpPr>
            <p:cNvPr id="8096" name="Google Shape;8096;ge48d01fb7f_0_3825"/>
            <p:cNvSpPr/>
            <p:nvPr/>
          </p:nvSpPr>
          <p:spPr>
            <a:xfrm>
              <a:off x="-812316" y="1158145"/>
              <a:ext cx="896700" cy="8967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7" name="Google Shape;8097;ge48d01fb7f_0_3825"/>
            <p:cNvSpPr/>
            <p:nvPr/>
          </p:nvSpPr>
          <p:spPr>
            <a:xfrm>
              <a:off x="-726564" y="1233056"/>
              <a:ext cx="746100" cy="746100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098" name="Google Shape;8098;ge48d01fb7f_0_3825"/>
            <p:cNvGrpSpPr/>
            <p:nvPr/>
          </p:nvGrpSpPr>
          <p:grpSpPr>
            <a:xfrm>
              <a:off x="-605166" y="1341299"/>
              <a:ext cx="521272" cy="488616"/>
              <a:chOff x="995035" y="1466004"/>
              <a:chExt cx="521272" cy="488616"/>
            </a:xfrm>
          </p:grpSpPr>
          <p:sp>
            <p:nvSpPr>
              <p:cNvPr id="8099" name="Google Shape;8099;ge48d01fb7f_0_3825"/>
              <p:cNvSpPr/>
              <p:nvPr/>
            </p:nvSpPr>
            <p:spPr>
              <a:xfrm>
                <a:off x="1360842" y="1718419"/>
                <a:ext cx="131132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131132" h="81448" extrusionOk="0">
                    <a:moveTo>
                      <a:pt x="0" y="0"/>
                    </a:moveTo>
                    <a:lnTo>
                      <a:pt x="109243" y="0"/>
                    </a:lnTo>
                    <a:cubicBezTo>
                      <a:pt x="121359" y="0"/>
                      <a:pt x="131133" y="7330"/>
                      <a:pt x="131133" y="16290"/>
                    </a:cubicBezTo>
                    <a:lnTo>
                      <a:pt x="131133" y="65159"/>
                    </a:lnTo>
                    <a:cubicBezTo>
                      <a:pt x="131133" y="74118"/>
                      <a:pt x="121359" y="81449"/>
                      <a:pt x="109243" y="81449"/>
                    </a:cubicBez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00" name="Google Shape;8100;ge48d01fb7f_0_3825"/>
              <p:cNvSpPr/>
              <p:nvPr/>
            </p:nvSpPr>
            <p:spPr>
              <a:xfrm>
                <a:off x="1350457" y="1799868"/>
                <a:ext cx="157705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157705" h="65159" extrusionOk="0">
                    <a:moveTo>
                      <a:pt x="0" y="0"/>
                    </a:moveTo>
                    <a:lnTo>
                      <a:pt x="135205" y="0"/>
                    </a:lnTo>
                    <a:cubicBezTo>
                      <a:pt x="147626" y="0"/>
                      <a:pt x="157705" y="7330"/>
                      <a:pt x="157705" y="16290"/>
                    </a:cubicBezTo>
                    <a:lnTo>
                      <a:pt x="157705" y="48869"/>
                    </a:lnTo>
                    <a:cubicBezTo>
                      <a:pt x="157705" y="57829"/>
                      <a:pt x="147626" y="65159"/>
                      <a:pt x="135205" y="65159"/>
                    </a:cubicBezTo>
                    <a:lnTo>
                      <a:pt x="0" y="651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01" name="Google Shape;8101;ge48d01fb7f_0_3825"/>
              <p:cNvSpPr/>
              <p:nvPr/>
            </p:nvSpPr>
            <p:spPr>
              <a:xfrm>
                <a:off x="1249868" y="1865027"/>
                <a:ext cx="233860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233860" h="81448" extrusionOk="0">
                    <a:moveTo>
                      <a:pt x="0" y="81449"/>
                    </a:moveTo>
                    <a:lnTo>
                      <a:pt x="214414" y="81449"/>
                    </a:lnTo>
                    <a:cubicBezTo>
                      <a:pt x="225206" y="81449"/>
                      <a:pt x="233860" y="74118"/>
                      <a:pt x="233860" y="65159"/>
                    </a:cubicBezTo>
                    <a:lnTo>
                      <a:pt x="233860" y="16290"/>
                    </a:lnTo>
                    <a:cubicBezTo>
                      <a:pt x="233860" y="7330"/>
                      <a:pt x="225104" y="0"/>
                      <a:pt x="214414" y="0"/>
                    </a:cubicBezTo>
                    <a:lnTo>
                      <a:pt x="0" y="0"/>
                    </a:lnTo>
                    <a:lnTo>
                      <a:pt x="0" y="81449"/>
                    </a:lnTo>
                    <a:close/>
                  </a:path>
                </a:pathLst>
              </a:custGeom>
              <a:solidFill>
                <a:srgbClr val="B9CB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02" name="Google Shape;8102;ge48d01fb7f_0_3825"/>
              <p:cNvSpPr/>
              <p:nvPr/>
            </p:nvSpPr>
            <p:spPr>
              <a:xfrm>
                <a:off x="1003179" y="1568247"/>
                <a:ext cx="374664" cy="378330"/>
              </a:xfrm>
              <a:custGeom>
                <a:avLst/>
                <a:gdLst/>
                <a:ahLst/>
                <a:cxnLst/>
                <a:rect l="l" t="t" r="r" b="b"/>
                <a:pathLst>
                  <a:path w="374664" h="378330" extrusionOk="0">
                    <a:moveTo>
                      <a:pt x="374665" y="187332"/>
                    </a:moveTo>
                    <a:cubicBezTo>
                      <a:pt x="374665" y="83892"/>
                      <a:pt x="290773" y="0"/>
                      <a:pt x="187332" y="0"/>
                    </a:cubicBezTo>
                    <a:cubicBezTo>
                      <a:pt x="83892" y="0"/>
                      <a:pt x="0" y="83892"/>
                      <a:pt x="0" y="187332"/>
                    </a:cubicBezTo>
                    <a:cubicBezTo>
                      <a:pt x="0" y="187943"/>
                      <a:pt x="102" y="188554"/>
                      <a:pt x="102" y="189165"/>
                    </a:cubicBezTo>
                    <a:cubicBezTo>
                      <a:pt x="102" y="189776"/>
                      <a:pt x="0" y="190387"/>
                      <a:pt x="0" y="190998"/>
                    </a:cubicBezTo>
                    <a:cubicBezTo>
                      <a:pt x="0" y="294438"/>
                      <a:pt x="83892" y="378330"/>
                      <a:pt x="187332" y="378330"/>
                    </a:cubicBezTo>
                    <a:cubicBezTo>
                      <a:pt x="290773" y="378330"/>
                      <a:pt x="374665" y="294438"/>
                      <a:pt x="374665" y="190998"/>
                    </a:cubicBezTo>
                    <a:cubicBezTo>
                      <a:pt x="374665" y="190387"/>
                      <a:pt x="374563" y="189776"/>
                      <a:pt x="374563" y="189165"/>
                    </a:cubicBezTo>
                    <a:cubicBezTo>
                      <a:pt x="374563" y="188554"/>
                      <a:pt x="374665" y="187943"/>
                      <a:pt x="374665" y="187332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03" name="Google Shape;8103;ge48d01fb7f_0_3825"/>
              <p:cNvSpPr/>
              <p:nvPr/>
            </p:nvSpPr>
            <p:spPr>
              <a:xfrm>
                <a:off x="1107332" y="1775331"/>
                <a:ext cx="213497" cy="171144"/>
              </a:xfrm>
              <a:custGeom>
                <a:avLst/>
                <a:gdLst/>
                <a:ahLst/>
                <a:cxnLst/>
                <a:rect l="l" t="t" r="r" b="b"/>
                <a:pathLst>
                  <a:path w="213497" h="171144" extrusionOk="0">
                    <a:moveTo>
                      <a:pt x="91325" y="48971"/>
                    </a:moveTo>
                    <a:lnTo>
                      <a:pt x="91325" y="89696"/>
                    </a:lnTo>
                    <a:cubicBezTo>
                      <a:pt x="91325" y="94175"/>
                      <a:pt x="87659" y="97841"/>
                      <a:pt x="83180" y="97841"/>
                    </a:cubicBezTo>
                    <a:lnTo>
                      <a:pt x="71268" y="97841"/>
                    </a:lnTo>
                    <a:cubicBezTo>
                      <a:pt x="68519" y="97841"/>
                      <a:pt x="65974" y="96517"/>
                      <a:pt x="64446" y="94175"/>
                    </a:cubicBezTo>
                    <a:lnTo>
                      <a:pt x="52942" y="76969"/>
                    </a:lnTo>
                    <a:cubicBezTo>
                      <a:pt x="51415" y="74729"/>
                      <a:pt x="48869" y="73304"/>
                      <a:pt x="46120" y="73304"/>
                    </a:cubicBezTo>
                    <a:lnTo>
                      <a:pt x="31969" y="73304"/>
                    </a:lnTo>
                    <a:cubicBezTo>
                      <a:pt x="28507" y="73304"/>
                      <a:pt x="25351" y="75544"/>
                      <a:pt x="24231" y="78904"/>
                    </a:cubicBezTo>
                    <a:lnTo>
                      <a:pt x="0" y="151597"/>
                    </a:lnTo>
                    <a:cubicBezTo>
                      <a:pt x="25147" y="164120"/>
                      <a:pt x="53349" y="171145"/>
                      <a:pt x="83180" y="171145"/>
                    </a:cubicBezTo>
                    <a:cubicBezTo>
                      <a:pt x="133882" y="171145"/>
                      <a:pt x="179798" y="150986"/>
                      <a:pt x="213498" y="118305"/>
                    </a:cubicBezTo>
                    <a:lnTo>
                      <a:pt x="213498" y="57116"/>
                    </a:lnTo>
                    <a:cubicBezTo>
                      <a:pt x="213498" y="52636"/>
                      <a:pt x="209833" y="48971"/>
                      <a:pt x="205353" y="48971"/>
                    </a:cubicBezTo>
                    <a:lnTo>
                      <a:pt x="177151" y="48971"/>
                    </a:lnTo>
                    <a:cubicBezTo>
                      <a:pt x="174402" y="48971"/>
                      <a:pt x="171857" y="47648"/>
                      <a:pt x="170330" y="45306"/>
                    </a:cubicBezTo>
                    <a:lnTo>
                      <a:pt x="142536" y="3665"/>
                    </a:lnTo>
                    <a:cubicBezTo>
                      <a:pt x="141008" y="1425"/>
                      <a:pt x="138463" y="0"/>
                      <a:pt x="135714" y="0"/>
                    </a:cubicBezTo>
                    <a:lnTo>
                      <a:pt x="99469" y="0"/>
                    </a:lnTo>
                    <a:cubicBezTo>
                      <a:pt x="94990" y="0"/>
                      <a:pt x="91325" y="3665"/>
                      <a:pt x="91325" y="8145"/>
                    </a:cubicBezTo>
                    <a:lnTo>
                      <a:pt x="91325" y="32580"/>
                    </a:lnTo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04" name="Google Shape;8104;ge48d01fb7f_0_3825"/>
              <p:cNvSpPr/>
              <p:nvPr/>
            </p:nvSpPr>
            <p:spPr>
              <a:xfrm>
                <a:off x="1160783" y="1568451"/>
                <a:ext cx="20973" cy="2138"/>
              </a:xfrm>
              <a:custGeom>
                <a:avLst/>
                <a:gdLst/>
                <a:ahLst/>
                <a:cxnLst/>
                <a:rect l="l" t="t" r="r" b="b"/>
                <a:pathLst>
                  <a:path w="20973" h="2138" extrusionOk="0">
                    <a:moveTo>
                      <a:pt x="0" y="2138"/>
                    </a:moveTo>
                    <a:lnTo>
                      <a:pt x="20973" y="0"/>
                    </a:lnTo>
                    <a:cubicBezTo>
                      <a:pt x="13846" y="305"/>
                      <a:pt x="6821" y="1018"/>
                      <a:pt x="0" y="2138"/>
                    </a:cubicBezTo>
                    <a:close/>
                  </a:path>
                </a:pathLst>
              </a:custGeom>
              <a:solidFill>
                <a:srgbClr val="33C0D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05" name="Google Shape;8105;ge48d01fb7f_0_3825"/>
              <p:cNvSpPr/>
              <p:nvPr/>
            </p:nvSpPr>
            <p:spPr>
              <a:xfrm>
                <a:off x="1084526" y="1570691"/>
                <a:ext cx="76256" cy="30441"/>
              </a:xfrm>
              <a:custGeom>
                <a:avLst/>
                <a:gdLst/>
                <a:ahLst/>
                <a:cxnLst/>
                <a:rect l="l" t="t" r="r" b="b"/>
                <a:pathLst>
                  <a:path w="76256" h="30441" extrusionOk="0">
                    <a:moveTo>
                      <a:pt x="64650" y="1120"/>
                    </a:moveTo>
                    <a:cubicBezTo>
                      <a:pt x="41132" y="6618"/>
                      <a:pt x="19242" y="16697"/>
                      <a:pt x="0" y="30442"/>
                    </a:cubicBezTo>
                    <a:cubicBezTo>
                      <a:pt x="22398" y="15068"/>
                      <a:pt x="48258" y="4378"/>
                      <a:pt x="76257" y="0"/>
                    </a:cubicBezTo>
                    <a:lnTo>
                      <a:pt x="64650" y="1120"/>
                    </a:lnTo>
                    <a:close/>
                  </a:path>
                </a:pathLst>
              </a:custGeom>
              <a:solidFill>
                <a:srgbClr val="33C0D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06" name="Google Shape;8106;ge48d01fb7f_0_3825"/>
              <p:cNvSpPr/>
              <p:nvPr/>
            </p:nvSpPr>
            <p:spPr>
              <a:xfrm>
                <a:off x="1067117" y="1572931"/>
                <a:ext cx="188554" cy="137343"/>
              </a:xfrm>
              <a:custGeom>
                <a:avLst/>
                <a:gdLst/>
                <a:ahLst/>
                <a:cxnLst/>
                <a:rect l="l" t="t" r="r" b="b"/>
                <a:pathLst>
                  <a:path w="188554" h="137343" extrusionOk="0">
                    <a:moveTo>
                      <a:pt x="15272" y="75849"/>
                    </a:moveTo>
                    <a:cubicBezTo>
                      <a:pt x="16697" y="78598"/>
                      <a:pt x="19446" y="80329"/>
                      <a:pt x="22602" y="80329"/>
                    </a:cubicBezTo>
                    <a:lnTo>
                      <a:pt x="41946" y="80329"/>
                    </a:lnTo>
                    <a:cubicBezTo>
                      <a:pt x="46426" y="80329"/>
                      <a:pt x="50091" y="83994"/>
                      <a:pt x="50091" y="88474"/>
                    </a:cubicBezTo>
                    <a:lnTo>
                      <a:pt x="50091" y="129198"/>
                    </a:lnTo>
                    <a:cubicBezTo>
                      <a:pt x="50091" y="133678"/>
                      <a:pt x="53756" y="137343"/>
                      <a:pt x="58236" y="137343"/>
                    </a:cubicBezTo>
                    <a:lnTo>
                      <a:pt x="109854" y="137343"/>
                    </a:lnTo>
                    <a:cubicBezTo>
                      <a:pt x="113112" y="137343"/>
                      <a:pt x="116065" y="135409"/>
                      <a:pt x="117388" y="132456"/>
                    </a:cubicBezTo>
                    <a:lnTo>
                      <a:pt x="137547" y="85318"/>
                    </a:lnTo>
                    <a:cubicBezTo>
                      <a:pt x="138870" y="82365"/>
                      <a:pt x="141721" y="80329"/>
                      <a:pt x="145081" y="80329"/>
                    </a:cubicBezTo>
                    <a:lnTo>
                      <a:pt x="180409" y="80329"/>
                    </a:lnTo>
                    <a:cubicBezTo>
                      <a:pt x="184889" y="80329"/>
                      <a:pt x="188554" y="76664"/>
                      <a:pt x="188554" y="72184"/>
                    </a:cubicBezTo>
                    <a:lnTo>
                      <a:pt x="188554" y="11301"/>
                    </a:lnTo>
                    <a:cubicBezTo>
                      <a:pt x="168294" y="3971"/>
                      <a:pt x="146303" y="0"/>
                      <a:pt x="123395" y="0"/>
                    </a:cubicBezTo>
                    <a:cubicBezTo>
                      <a:pt x="120443" y="0"/>
                      <a:pt x="117490" y="102"/>
                      <a:pt x="114639" y="204"/>
                    </a:cubicBezTo>
                    <a:lnTo>
                      <a:pt x="93666" y="2240"/>
                    </a:lnTo>
                    <a:cubicBezTo>
                      <a:pt x="65668" y="6516"/>
                      <a:pt x="39808" y="16799"/>
                      <a:pt x="17410" y="31663"/>
                    </a:cubicBezTo>
                    <a:cubicBezTo>
                      <a:pt x="11301" y="35838"/>
                      <a:pt x="5498" y="40317"/>
                      <a:pt x="0" y="45204"/>
                    </a:cubicBezTo>
                    <a:lnTo>
                      <a:pt x="15272" y="75849"/>
                    </a:ln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07" name="Google Shape;8107;ge48d01fb7f_0_3825"/>
              <p:cNvSpPr/>
              <p:nvPr/>
            </p:nvSpPr>
            <p:spPr>
              <a:xfrm>
                <a:off x="995035" y="1568349"/>
                <a:ext cx="390954" cy="386169"/>
              </a:xfrm>
              <a:custGeom>
                <a:avLst/>
                <a:gdLst/>
                <a:ahLst/>
                <a:cxnLst/>
                <a:rect l="l" t="t" r="r" b="b"/>
                <a:pathLst>
                  <a:path w="390954" h="386169" extrusionOk="0">
                    <a:moveTo>
                      <a:pt x="390955" y="190794"/>
                    </a:moveTo>
                    <a:cubicBezTo>
                      <a:pt x="390955" y="145081"/>
                      <a:pt x="375072" y="101098"/>
                      <a:pt x="345954" y="66075"/>
                    </a:cubicBezTo>
                    <a:cubicBezTo>
                      <a:pt x="343002" y="62512"/>
                      <a:pt x="337606" y="62105"/>
                      <a:pt x="334246" y="65261"/>
                    </a:cubicBezTo>
                    <a:lnTo>
                      <a:pt x="334246" y="65261"/>
                    </a:lnTo>
                    <a:cubicBezTo>
                      <a:pt x="330988" y="68213"/>
                      <a:pt x="330683" y="73100"/>
                      <a:pt x="333431" y="76460"/>
                    </a:cubicBezTo>
                    <a:cubicBezTo>
                      <a:pt x="360106" y="108531"/>
                      <a:pt x="374665" y="148848"/>
                      <a:pt x="374665" y="190794"/>
                    </a:cubicBezTo>
                    <a:cubicBezTo>
                      <a:pt x="374665" y="233860"/>
                      <a:pt x="359393" y="273465"/>
                      <a:pt x="333941" y="304415"/>
                    </a:cubicBezTo>
                    <a:lnTo>
                      <a:pt x="333941" y="264098"/>
                    </a:lnTo>
                    <a:cubicBezTo>
                      <a:pt x="333941" y="255139"/>
                      <a:pt x="326610" y="247808"/>
                      <a:pt x="317651" y="247808"/>
                    </a:cubicBezTo>
                    <a:lnTo>
                      <a:pt x="289449" y="247808"/>
                    </a:lnTo>
                    <a:lnTo>
                      <a:pt x="261655" y="206168"/>
                    </a:lnTo>
                    <a:cubicBezTo>
                      <a:pt x="258600" y="201586"/>
                      <a:pt x="253510" y="198939"/>
                      <a:pt x="248114" y="198939"/>
                    </a:cubicBezTo>
                    <a:lnTo>
                      <a:pt x="211767" y="198939"/>
                    </a:lnTo>
                    <a:cubicBezTo>
                      <a:pt x="202808" y="198939"/>
                      <a:pt x="195477" y="206269"/>
                      <a:pt x="195477" y="215229"/>
                    </a:cubicBezTo>
                    <a:lnTo>
                      <a:pt x="195477" y="231519"/>
                    </a:lnTo>
                    <a:cubicBezTo>
                      <a:pt x="195477" y="235998"/>
                      <a:pt x="199143" y="239663"/>
                      <a:pt x="203622" y="239663"/>
                    </a:cubicBezTo>
                    <a:lnTo>
                      <a:pt x="203622" y="239663"/>
                    </a:lnTo>
                    <a:cubicBezTo>
                      <a:pt x="208102" y="239663"/>
                      <a:pt x="211767" y="235998"/>
                      <a:pt x="211767" y="231519"/>
                    </a:cubicBezTo>
                    <a:lnTo>
                      <a:pt x="211767" y="215229"/>
                    </a:lnTo>
                    <a:lnTo>
                      <a:pt x="248114" y="215229"/>
                    </a:lnTo>
                    <a:lnTo>
                      <a:pt x="275908" y="256869"/>
                    </a:lnTo>
                    <a:cubicBezTo>
                      <a:pt x="278963" y="261451"/>
                      <a:pt x="284053" y="264098"/>
                      <a:pt x="289449" y="264098"/>
                    </a:cubicBezTo>
                    <a:lnTo>
                      <a:pt x="317651" y="264098"/>
                    </a:lnTo>
                    <a:lnTo>
                      <a:pt x="317651" y="321723"/>
                    </a:lnTo>
                    <a:cubicBezTo>
                      <a:pt x="317651" y="321723"/>
                      <a:pt x="317651" y="321723"/>
                      <a:pt x="317651" y="321723"/>
                    </a:cubicBezTo>
                    <a:cubicBezTo>
                      <a:pt x="314087" y="325083"/>
                      <a:pt x="310320" y="328239"/>
                      <a:pt x="306553" y="331293"/>
                    </a:cubicBezTo>
                    <a:cubicBezTo>
                      <a:pt x="305535" y="332108"/>
                      <a:pt x="304517" y="332922"/>
                      <a:pt x="303397" y="333737"/>
                    </a:cubicBezTo>
                    <a:cubicBezTo>
                      <a:pt x="300037" y="336282"/>
                      <a:pt x="296576" y="338726"/>
                      <a:pt x="293012" y="340966"/>
                    </a:cubicBezTo>
                    <a:cubicBezTo>
                      <a:pt x="291791" y="341780"/>
                      <a:pt x="290569" y="342594"/>
                      <a:pt x="289245" y="343409"/>
                    </a:cubicBezTo>
                    <a:cubicBezTo>
                      <a:pt x="285784" y="345547"/>
                      <a:pt x="282119" y="347583"/>
                      <a:pt x="278555" y="349518"/>
                    </a:cubicBezTo>
                    <a:cubicBezTo>
                      <a:pt x="277232" y="350230"/>
                      <a:pt x="275806" y="350943"/>
                      <a:pt x="274483" y="351656"/>
                    </a:cubicBezTo>
                    <a:cubicBezTo>
                      <a:pt x="270716" y="353488"/>
                      <a:pt x="266949" y="355219"/>
                      <a:pt x="263182" y="356746"/>
                    </a:cubicBezTo>
                    <a:cubicBezTo>
                      <a:pt x="261858" y="357255"/>
                      <a:pt x="260535" y="357764"/>
                      <a:pt x="259211" y="358273"/>
                    </a:cubicBezTo>
                    <a:cubicBezTo>
                      <a:pt x="255139" y="359801"/>
                      <a:pt x="251066" y="361226"/>
                      <a:pt x="246892" y="362448"/>
                    </a:cubicBezTo>
                    <a:cubicBezTo>
                      <a:pt x="245772" y="362753"/>
                      <a:pt x="244652" y="363059"/>
                      <a:pt x="243532" y="363466"/>
                    </a:cubicBezTo>
                    <a:cubicBezTo>
                      <a:pt x="239154" y="364687"/>
                      <a:pt x="234675" y="365807"/>
                      <a:pt x="230093" y="366622"/>
                    </a:cubicBezTo>
                    <a:cubicBezTo>
                      <a:pt x="229279" y="366826"/>
                      <a:pt x="228362" y="366927"/>
                      <a:pt x="227446" y="367131"/>
                    </a:cubicBezTo>
                    <a:cubicBezTo>
                      <a:pt x="222661" y="368047"/>
                      <a:pt x="217774" y="368760"/>
                      <a:pt x="212887" y="369167"/>
                    </a:cubicBezTo>
                    <a:cubicBezTo>
                      <a:pt x="212378" y="369269"/>
                      <a:pt x="211869" y="369269"/>
                      <a:pt x="211360" y="369269"/>
                    </a:cubicBezTo>
                    <a:cubicBezTo>
                      <a:pt x="206066" y="369676"/>
                      <a:pt x="200772" y="369982"/>
                      <a:pt x="195477" y="369982"/>
                    </a:cubicBezTo>
                    <a:cubicBezTo>
                      <a:pt x="192423" y="369982"/>
                      <a:pt x="189267" y="369880"/>
                      <a:pt x="186213" y="369778"/>
                    </a:cubicBezTo>
                    <a:cubicBezTo>
                      <a:pt x="183769" y="369676"/>
                      <a:pt x="181326" y="369473"/>
                      <a:pt x="178882" y="369269"/>
                    </a:cubicBezTo>
                    <a:cubicBezTo>
                      <a:pt x="178271" y="369167"/>
                      <a:pt x="177660" y="369167"/>
                      <a:pt x="177151" y="369167"/>
                    </a:cubicBezTo>
                    <a:cubicBezTo>
                      <a:pt x="174301" y="368862"/>
                      <a:pt x="171552" y="368556"/>
                      <a:pt x="168803" y="368149"/>
                    </a:cubicBezTo>
                    <a:cubicBezTo>
                      <a:pt x="168599" y="368149"/>
                      <a:pt x="168396" y="368047"/>
                      <a:pt x="168192" y="368047"/>
                    </a:cubicBezTo>
                    <a:cubicBezTo>
                      <a:pt x="165443" y="367640"/>
                      <a:pt x="162796" y="367131"/>
                      <a:pt x="160047" y="366622"/>
                    </a:cubicBezTo>
                    <a:cubicBezTo>
                      <a:pt x="159843" y="366520"/>
                      <a:pt x="159538" y="366520"/>
                      <a:pt x="159334" y="366520"/>
                    </a:cubicBezTo>
                    <a:cubicBezTo>
                      <a:pt x="156789" y="366011"/>
                      <a:pt x="154346" y="365400"/>
                      <a:pt x="151800" y="364789"/>
                    </a:cubicBezTo>
                    <a:cubicBezTo>
                      <a:pt x="151393" y="364687"/>
                      <a:pt x="150884" y="364586"/>
                      <a:pt x="150477" y="364484"/>
                    </a:cubicBezTo>
                    <a:cubicBezTo>
                      <a:pt x="148237" y="363873"/>
                      <a:pt x="145997" y="363262"/>
                      <a:pt x="143859" y="362549"/>
                    </a:cubicBezTo>
                    <a:cubicBezTo>
                      <a:pt x="143146" y="362346"/>
                      <a:pt x="142434" y="362142"/>
                      <a:pt x="141721" y="361939"/>
                    </a:cubicBezTo>
                    <a:cubicBezTo>
                      <a:pt x="139787" y="361328"/>
                      <a:pt x="137852" y="360615"/>
                      <a:pt x="135918" y="360004"/>
                    </a:cubicBezTo>
                    <a:cubicBezTo>
                      <a:pt x="134900" y="359699"/>
                      <a:pt x="133983" y="359292"/>
                      <a:pt x="133067" y="358986"/>
                    </a:cubicBezTo>
                    <a:cubicBezTo>
                      <a:pt x="131336" y="358375"/>
                      <a:pt x="129606" y="357663"/>
                      <a:pt x="127977" y="356950"/>
                    </a:cubicBezTo>
                    <a:cubicBezTo>
                      <a:pt x="126857" y="356441"/>
                      <a:pt x="125635" y="356034"/>
                      <a:pt x="124515" y="355524"/>
                    </a:cubicBezTo>
                    <a:cubicBezTo>
                      <a:pt x="123802" y="355219"/>
                      <a:pt x="123191" y="354914"/>
                      <a:pt x="122479" y="354608"/>
                    </a:cubicBezTo>
                    <a:lnTo>
                      <a:pt x="144470" y="288838"/>
                    </a:lnTo>
                    <a:lnTo>
                      <a:pt x="158622" y="288838"/>
                    </a:lnTo>
                    <a:lnTo>
                      <a:pt x="170126" y="306044"/>
                    </a:lnTo>
                    <a:cubicBezTo>
                      <a:pt x="173181" y="310626"/>
                      <a:pt x="178271" y="313273"/>
                      <a:pt x="183667" y="313273"/>
                    </a:cubicBezTo>
                    <a:lnTo>
                      <a:pt x="195477" y="313273"/>
                    </a:lnTo>
                    <a:cubicBezTo>
                      <a:pt x="204437" y="313273"/>
                      <a:pt x="211767" y="305942"/>
                      <a:pt x="211767" y="296983"/>
                    </a:cubicBezTo>
                    <a:lnTo>
                      <a:pt x="211767" y="264404"/>
                    </a:lnTo>
                    <a:cubicBezTo>
                      <a:pt x="211767" y="259924"/>
                      <a:pt x="208102" y="256259"/>
                      <a:pt x="203622" y="256259"/>
                    </a:cubicBezTo>
                    <a:lnTo>
                      <a:pt x="203622" y="256259"/>
                    </a:lnTo>
                    <a:cubicBezTo>
                      <a:pt x="199143" y="256259"/>
                      <a:pt x="195477" y="259924"/>
                      <a:pt x="195477" y="264404"/>
                    </a:cubicBezTo>
                    <a:lnTo>
                      <a:pt x="195477" y="296983"/>
                    </a:lnTo>
                    <a:lnTo>
                      <a:pt x="183565" y="296983"/>
                    </a:lnTo>
                    <a:lnTo>
                      <a:pt x="172061" y="279472"/>
                    </a:lnTo>
                    <a:cubicBezTo>
                      <a:pt x="169006" y="274890"/>
                      <a:pt x="163916" y="272243"/>
                      <a:pt x="158520" y="272243"/>
                    </a:cubicBezTo>
                    <a:lnTo>
                      <a:pt x="144368" y="272243"/>
                    </a:lnTo>
                    <a:cubicBezTo>
                      <a:pt x="137343" y="272243"/>
                      <a:pt x="131133" y="276723"/>
                      <a:pt x="128893" y="283340"/>
                    </a:cubicBezTo>
                    <a:lnTo>
                      <a:pt x="107716" y="346871"/>
                    </a:lnTo>
                    <a:cubicBezTo>
                      <a:pt x="53145" y="316124"/>
                      <a:pt x="16290" y="257684"/>
                      <a:pt x="16290" y="190794"/>
                    </a:cubicBezTo>
                    <a:cubicBezTo>
                      <a:pt x="16290" y="142027"/>
                      <a:pt x="36652" y="96517"/>
                      <a:pt x="69842" y="63632"/>
                    </a:cubicBezTo>
                    <a:lnTo>
                      <a:pt x="80024" y="84096"/>
                    </a:lnTo>
                    <a:cubicBezTo>
                      <a:pt x="82772" y="89696"/>
                      <a:pt x="88372" y="93055"/>
                      <a:pt x="94583" y="93055"/>
                    </a:cubicBezTo>
                    <a:lnTo>
                      <a:pt x="114028" y="93055"/>
                    </a:lnTo>
                    <a:lnTo>
                      <a:pt x="114028" y="133780"/>
                    </a:lnTo>
                    <a:cubicBezTo>
                      <a:pt x="114028" y="142739"/>
                      <a:pt x="121359" y="150070"/>
                      <a:pt x="130318" y="150070"/>
                    </a:cubicBezTo>
                    <a:lnTo>
                      <a:pt x="181936" y="150070"/>
                    </a:lnTo>
                    <a:cubicBezTo>
                      <a:pt x="188452" y="150070"/>
                      <a:pt x="194357" y="146201"/>
                      <a:pt x="196903" y="140194"/>
                    </a:cubicBezTo>
                    <a:lnTo>
                      <a:pt x="217061" y="93055"/>
                    </a:lnTo>
                    <a:lnTo>
                      <a:pt x="252492" y="93055"/>
                    </a:lnTo>
                    <a:cubicBezTo>
                      <a:pt x="261451" y="93055"/>
                      <a:pt x="268781" y="85725"/>
                      <a:pt x="268781" y="76766"/>
                    </a:cubicBezTo>
                    <a:lnTo>
                      <a:pt x="268781" y="68621"/>
                    </a:lnTo>
                    <a:cubicBezTo>
                      <a:pt x="268781" y="64141"/>
                      <a:pt x="265116" y="60476"/>
                      <a:pt x="260637" y="60476"/>
                    </a:cubicBezTo>
                    <a:lnTo>
                      <a:pt x="260637" y="60476"/>
                    </a:lnTo>
                    <a:cubicBezTo>
                      <a:pt x="256157" y="60476"/>
                      <a:pt x="252492" y="64141"/>
                      <a:pt x="252492" y="68621"/>
                    </a:cubicBezTo>
                    <a:lnTo>
                      <a:pt x="252492" y="76766"/>
                    </a:lnTo>
                    <a:lnTo>
                      <a:pt x="217163" y="76766"/>
                    </a:lnTo>
                    <a:cubicBezTo>
                      <a:pt x="210647" y="76766"/>
                      <a:pt x="204742" y="80634"/>
                      <a:pt x="202197" y="86641"/>
                    </a:cubicBezTo>
                    <a:lnTo>
                      <a:pt x="181936" y="133780"/>
                    </a:lnTo>
                    <a:lnTo>
                      <a:pt x="130318" y="133780"/>
                    </a:lnTo>
                    <a:lnTo>
                      <a:pt x="130318" y="93055"/>
                    </a:lnTo>
                    <a:cubicBezTo>
                      <a:pt x="130318" y="84096"/>
                      <a:pt x="122988" y="76766"/>
                      <a:pt x="114028" y="76766"/>
                    </a:cubicBezTo>
                    <a:lnTo>
                      <a:pt x="94583" y="76766"/>
                    </a:lnTo>
                    <a:lnTo>
                      <a:pt x="82365" y="52229"/>
                    </a:lnTo>
                    <a:cubicBezTo>
                      <a:pt x="91528" y="44695"/>
                      <a:pt x="101302" y="37976"/>
                      <a:pt x="111890" y="32376"/>
                    </a:cubicBezTo>
                    <a:cubicBezTo>
                      <a:pt x="112603" y="31969"/>
                      <a:pt x="113316" y="31663"/>
                      <a:pt x="114028" y="31256"/>
                    </a:cubicBezTo>
                    <a:cubicBezTo>
                      <a:pt x="118101" y="29220"/>
                      <a:pt x="122173" y="27184"/>
                      <a:pt x="126449" y="25453"/>
                    </a:cubicBezTo>
                    <a:cubicBezTo>
                      <a:pt x="126857" y="25249"/>
                      <a:pt x="127366" y="25147"/>
                      <a:pt x="127773" y="24944"/>
                    </a:cubicBezTo>
                    <a:cubicBezTo>
                      <a:pt x="131438" y="23417"/>
                      <a:pt x="135205" y="22093"/>
                      <a:pt x="138972" y="20769"/>
                    </a:cubicBezTo>
                    <a:cubicBezTo>
                      <a:pt x="140296" y="20362"/>
                      <a:pt x="141721" y="19853"/>
                      <a:pt x="143045" y="19446"/>
                    </a:cubicBezTo>
                    <a:cubicBezTo>
                      <a:pt x="146913" y="18224"/>
                      <a:pt x="150884" y="17104"/>
                      <a:pt x="154957" y="16188"/>
                    </a:cubicBezTo>
                    <a:cubicBezTo>
                      <a:pt x="155262" y="16086"/>
                      <a:pt x="155567" y="15984"/>
                      <a:pt x="155873" y="15984"/>
                    </a:cubicBezTo>
                    <a:lnTo>
                      <a:pt x="154651" y="10690"/>
                    </a:lnTo>
                    <a:lnTo>
                      <a:pt x="152208" y="0"/>
                    </a:lnTo>
                    <a:cubicBezTo>
                      <a:pt x="151902" y="102"/>
                      <a:pt x="151699" y="102"/>
                      <a:pt x="151393" y="204"/>
                    </a:cubicBezTo>
                    <a:cubicBezTo>
                      <a:pt x="146812" y="1222"/>
                      <a:pt x="142332" y="2545"/>
                      <a:pt x="137954" y="3869"/>
                    </a:cubicBezTo>
                    <a:cubicBezTo>
                      <a:pt x="136325" y="4378"/>
                      <a:pt x="134798" y="4887"/>
                      <a:pt x="133271" y="5396"/>
                    </a:cubicBezTo>
                    <a:cubicBezTo>
                      <a:pt x="129809" y="6516"/>
                      <a:pt x="126348" y="7839"/>
                      <a:pt x="122988" y="9163"/>
                    </a:cubicBezTo>
                    <a:cubicBezTo>
                      <a:pt x="121766" y="9672"/>
                      <a:pt x="120544" y="10079"/>
                      <a:pt x="119323" y="10588"/>
                    </a:cubicBezTo>
                    <a:cubicBezTo>
                      <a:pt x="114639" y="12523"/>
                      <a:pt x="110058" y="14661"/>
                      <a:pt x="105578" y="17002"/>
                    </a:cubicBezTo>
                    <a:cubicBezTo>
                      <a:pt x="105375" y="17104"/>
                      <a:pt x="105171" y="17206"/>
                      <a:pt x="104967" y="17308"/>
                    </a:cubicBezTo>
                    <a:cubicBezTo>
                      <a:pt x="100284" y="19751"/>
                      <a:pt x="95804" y="22398"/>
                      <a:pt x="91325" y="25249"/>
                    </a:cubicBezTo>
                    <a:cubicBezTo>
                      <a:pt x="91223" y="25249"/>
                      <a:pt x="91121" y="25351"/>
                      <a:pt x="91121" y="25351"/>
                    </a:cubicBezTo>
                    <a:cubicBezTo>
                      <a:pt x="82569" y="30747"/>
                      <a:pt x="74322" y="36754"/>
                      <a:pt x="66686" y="43473"/>
                    </a:cubicBezTo>
                    <a:cubicBezTo>
                      <a:pt x="66279" y="43779"/>
                      <a:pt x="66075" y="44186"/>
                      <a:pt x="65770" y="44593"/>
                    </a:cubicBezTo>
                    <a:cubicBezTo>
                      <a:pt x="25249" y="81245"/>
                      <a:pt x="0" y="133983"/>
                      <a:pt x="0" y="190794"/>
                    </a:cubicBezTo>
                    <a:cubicBezTo>
                      <a:pt x="0" y="267356"/>
                      <a:pt x="44186" y="333635"/>
                      <a:pt x="108429" y="365807"/>
                    </a:cubicBezTo>
                    <a:cubicBezTo>
                      <a:pt x="108531" y="365909"/>
                      <a:pt x="108632" y="366011"/>
                      <a:pt x="108734" y="366011"/>
                    </a:cubicBezTo>
                    <a:cubicBezTo>
                      <a:pt x="109142" y="366215"/>
                      <a:pt x="109651" y="366418"/>
                      <a:pt x="110160" y="366622"/>
                    </a:cubicBezTo>
                    <a:cubicBezTo>
                      <a:pt x="111789" y="367436"/>
                      <a:pt x="113418" y="368149"/>
                      <a:pt x="115148" y="368862"/>
                    </a:cubicBezTo>
                    <a:cubicBezTo>
                      <a:pt x="117897" y="370083"/>
                      <a:pt x="120748" y="371305"/>
                      <a:pt x="123497" y="372425"/>
                    </a:cubicBezTo>
                    <a:cubicBezTo>
                      <a:pt x="125126" y="373138"/>
                      <a:pt x="126857" y="373749"/>
                      <a:pt x="128486" y="374360"/>
                    </a:cubicBezTo>
                    <a:cubicBezTo>
                      <a:pt x="130420" y="375072"/>
                      <a:pt x="132456" y="375683"/>
                      <a:pt x="134391" y="376396"/>
                    </a:cubicBezTo>
                    <a:cubicBezTo>
                      <a:pt x="135612" y="376803"/>
                      <a:pt x="136936" y="377210"/>
                      <a:pt x="138158" y="377618"/>
                    </a:cubicBezTo>
                    <a:cubicBezTo>
                      <a:pt x="140194" y="378228"/>
                      <a:pt x="142230" y="378839"/>
                      <a:pt x="144266" y="379348"/>
                    </a:cubicBezTo>
                    <a:cubicBezTo>
                      <a:pt x="145488" y="379654"/>
                      <a:pt x="146710" y="380061"/>
                      <a:pt x="148033" y="380366"/>
                    </a:cubicBezTo>
                    <a:cubicBezTo>
                      <a:pt x="150070" y="380875"/>
                      <a:pt x="152208" y="381385"/>
                      <a:pt x="154244" y="381792"/>
                    </a:cubicBezTo>
                    <a:cubicBezTo>
                      <a:pt x="155567" y="382097"/>
                      <a:pt x="156891" y="382301"/>
                      <a:pt x="158215" y="382606"/>
                    </a:cubicBezTo>
                    <a:cubicBezTo>
                      <a:pt x="160251" y="383013"/>
                      <a:pt x="162287" y="383319"/>
                      <a:pt x="164323" y="383726"/>
                    </a:cubicBezTo>
                    <a:cubicBezTo>
                      <a:pt x="165850" y="383930"/>
                      <a:pt x="167378" y="384133"/>
                      <a:pt x="168905" y="384337"/>
                    </a:cubicBezTo>
                    <a:cubicBezTo>
                      <a:pt x="170737" y="384541"/>
                      <a:pt x="172672" y="384846"/>
                      <a:pt x="174504" y="385050"/>
                    </a:cubicBezTo>
                    <a:cubicBezTo>
                      <a:pt x="176439" y="385253"/>
                      <a:pt x="178373" y="385355"/>
                      <a:pt x="180308" y="385559"/>
                    </a:cubicBezTo>
                    <a:cubicBezTo>
                      <a:pt x="181835" y="385661"/>
                      <a:pt x="183260" y="385864"/>
                      <a:pt x="184787" y="385864"/>
                    </a:cubicBezTo>
                    <a:cubicBezTo>
                      <a:pt x="188351" y="386068"/>
                      <a:pt x="191812" y="386170"/>
                      <a:pt x="195376" y="386170"/>
                    </a:cubicBezTo>
                    <a:cubicBezTo>
                      <a:pt x="201484" y="386170"/>
                      <a:pt x="207491" y="385864"/>
                      <a:pt x="213396" y="385355"/>
                    </a:cubicBezTo>
                    <a:cubicBezTo>
                      <a:pt x="213803" y="385355"/>
                      <a:pt x="214312" y="385253"/>
                      <a:pt x="214720" y="385253"/>
                    </a:cubicBezTo>
                    <a:cubicBezTo>
                      <a:pt x="220319" y="384744"/>
                      <a:pt x="225919" y="383828"/>
                      <a:pt x="231417" y="382810"/>
                    </a:cubicBezTo>
                    <a:cubicBezTo>
                      <a:pt x="232231" y="382708"/>
                      <a:pt x="233046" y="382504"/>
                      <a:pt x="233860" y="382403"/>
                    </a:cubicBezTo>
                    <a:cubicBezTo>
                      <a:pt x="239053" y="381385"/>
                      <a:pt x="244041" y="380061"/>
                      <a:pt x="249132" y="378636"/>
                    </a:cubicBezTo>
                    <a:cubicBezTo>
                      <a:pt x="250252" y="378330"/>
                      <a:pt x="251372" y="378025"/>
                      <a:pt x="252492" y="377618"/>
                    </a:cubicBezTo>
                    <a:cubicBezTo>
                      <a:pt x="257175" y="376192"/>
                      <a:pt x="261756" y="374563"/>
                      <a:pt x="266338" y="372731"/>
                    </a:cubicBezTo>
                    <a:cubicBezTo>
                      <a:pt x="267763" y="372222"/>
                      <a:pt x="269087" y="371712"/>
                      <a:pt x="270410" y="371102"/>
                    </a:cubicBezTo>
                    <a:cubicBezTo>
                      <a:pt x="274686" y="369269"/>
                      <a:pt x="278963" y="367335"/>
                      <a:pt x="283137" y="365197"/>
                    </a:cubicBezTo>
                    <a:cubicBezTo>
                      <a:pt x="284562" y="364484"/>
                      <a:pt x="286089" y="363771"/>
                      <a:pt x="287515" y="362957"/>
                    </a:cubicBezTo>
                    <a:cubicBezTo>
                      <a:pt x="291587" y="360819"/>
                      <a:pt x="295558" y="358477"/>
                      <a:pt x="299427" y="356034"/>
                    </a:cubicBezTo>
                    <a:cubicBezTo>
                      <a:pt x="300852" y="355117"/>
                      <a:pt x="302175" y="354303"/>
                      <a:pt x="303601" y="353386"/>
                    </a:cubicBezTo>
                    <a:cubicBezTo>
                      <a:pt x="307571" y="350739"/>
                      <a:pt x="311338" y="347990"/>
                      <a:pt x="315105" y="345140"/>
                    </a:cubicBezTo>
                    <a:cubicBezTo>
                      <a:pt x="316327" y="344223"/>
                      <a:pt x="317447" y="343307"/>
                      <a:pt x="318669" y="342391"/>
                    </a:cubicBezTo>
                    <a:cubicBezTo>
                      <a:pt x="322436" y="339337"/>
                      <a:pt x="326101" y="336079"/>
                      <a:pt x="329664" y="332719"/>
                    </a:cubicBezTo>
                    <a:cubicBezTo>
                      <a:pt x="330275" y="332108"/>
                      <a:pt x="330886" y="331701"/>
                      <a:pt x="331497" y="331090"/>
                    </a:cubicBezTo>
                    <a:cubicBezTo>
                      <a:pt x="331599" y="330988"/>
                      <a:pt x="331701" y="330784"/>
                      <a:pt x="331802" y="330683"/>
                    </a:cubicBezTo>
                    <a:cubicBezTo>
                      <a:pt x="368251" y="295252"/>
                      <a:pt x="390955" y="245670"/>
                      <a:pt x="390955" y="19079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08" name="Google Shape;8108;ge48d01fb7f_0_3825"/>
              <p:cNvSpPr/>
              <p:nvPr/>
            </p:nvSpPr>
            <p:spPr>
              <a:xfrm>
                <a:off x="1043904" y="1742854"/>
                <a:ext cx="87850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87850" h="65159" extrusionOk="0">
                    <a:moveTo>
                      <a:pt x="85420" y="28405"/>
                    </a:moveTo>
                    <a:lnTo>
                      <a:pt x="76562" y="19548"/>
                    </a:lnTo>
                    <a:cubicBezTo>
                      <a:pt x="74526" y="17512"/>
                      <a:pt x="71573" y="16697"/>
                      <a:pt x="68824" y="17410"/>
                    </a:cubicBezTo>
                    <a:lnTo>
                      <a:pt x="46324" y="23009"/>
                    </a:lnTo>
                    <a:cubicBezTo>
                      <a:pt x="42964" y="23824"/>
                      <a:pt x="39503" y="22500"/>
                      <a:pt x="37568" y="19650"/>
                    </a:cubicBezTo>
                    <a:lnTo>
                      <a:pt x="26878" y="3665"/>
                    </a:lnTo>
                    <a:cubicBezTo>
                      <a:pt x="25351" y="1425"/>
                      <a:pt x="22806" y="0"/>
                      <a:pt x="20159" y="0"/>
                    </a:cubicBezTo>
                    <a:lnTo>
                      <a:pt x="8145" y="0"/>
                    </a:lnTo>
                    <a:cubicBezTo>
                      <a:pt x="3665" y="0"/>
                      <a:pt x="0" y="3665"/>
                      <a:pt x="0" y="8145"/>
                    </a:cubicBezTo>
                    <a:lnTo>
                      <a:pt x="0" y="29220"/>
                    </a:lnTo>
                    <a:cubicBezTo>
                      <a:pt x="0" y="31358"/>
                      <a:pt x="814" y="33496"/>
                      <a:pt x="2342" y="35023"/>
                    </a:cubicBezTo>
                    <a:lnTo>
                      <a:pt x="30136" y="62817"/>
                    </a:lnTo>
                    <a:cubicBezTo>
                      <a:pt x="31663" y="64345"/>
                      <a:pt x="33699" y="65159"/>
                      <a:pt x="35939" y="65159"/>
                    </a:cubicBezTo>
                    <a:lnTo>
                      <a:pt x="68213" y="65159"/>
                    </a:lnTo>
                    <a:cubicBezTo>
                      <a:pt x="71268" y="65159"/>
                      <a:pt x="74119" y="63428"/>
                      <a:pt x="75544" y="60679"/>
                    </a:cubicBezTo>
                    <a:lnTo>
                      <a:pt x="86947" y="37874"/>
                    </a:lnTo>
                    <a:cubicBezTo>
                      <a:pt x="88576" y="34718"/>
                      <a:pt x="87965" y="30951"/>
                      <a:pt x="85420" y="2840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09" name="Google Shape;8109;ge48d01fb7f_0_3825"/>
              <p:cNvSpPr/>
              <p:nvPr/>
            </p:nvSpPr>
            <p:spPr>
              <a:xfrm>
                <a:off x="1035759" y="1734709"/>
                <a:ext cx="104056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104056" h="81448" extrusionOk="0">
                    <a:moveTo>
                      <a:pt x="76460" y="81449"/>
                    </a:moveTo>
                    <a:lnTo>
                      <a:pt x="44084" y="81449"/>
                    </a:lnTo>
                    <a:cubicBezTo>
                      <a:pt x="39808" y="81449"/>
                      <a:pt x="35634" y="79718"/>
                      <a:pt x="32580" y="76664"/>
                    </a:cubicBezTo>
                    <a:lnTo>
                      <a:pt x="4785" y="48869"/>
                    </a:lnTo>
                    <a:cubicBezTo>
                      <a:pt x="1731" y="45815"/>
                      <a:pt x="0" y="41743"/>
                      <a:pt x="0" y="37365"/>
                    </a:cubicBezTo>
                    <a:lnTo>
                      <a:pt x="0" y="16290"/>
                    </a:lnTo>
                    <a:cubicBezTo>
                      <a:pt x="0" y="7330"/>
                      <a:pt x="7330" y="0"/>
                      <a:pt x="16290" y="0"/>
                    </a:cubicBezTo>
                    <a:lnTo>
                      <a:pt x="28202" y="0"/>
                    </a:lnTo>
                    <a:cubicBezTo>
                      <a:pt x="33699" y="0"/>
                      <a:pt x="38688" y="2749"/>
                      <a:pt x="41743" y="7229"/>
                    </a:cubicBezTo>
                    <a:lnTo>
                      <a:pt x="52433" y="23213"/>
                    </a:lnTo>
                    <a:lnTo>
                      <a:pt x="74933" y="17613"/>
                    </a:lnTo>
                    <a:cubicBezTo>
                      <a:pt x="80431" y="16188"/>
                      <a:pt x="86336" y="17919"/>
                      <a:pt x="90408" y="21889"/>
                    </a:cubicBezTo>
                    <a:lnTo>
                      <a:pt x="99266" y="30747"/>
                    </a:lnTo>
                    <a:cubicBezTo>
                      <a:pt x="104255" y="35736"/>
                      <a:pt x="105476" y="43270"/>
                      <a:pt x="102320" y="49582"/>
                    </a:cubicBezTo>
                    <a:lnTo>
                      <a:pt x="90917" y="72388"/>
                    </a:lnTo>
                    <a:cubicBezTo>
                      <a:pt x="88168" y="77987"/>
                      <a:pt x="82671" y="81449"/>
                      <a:pt x="76460" y="81449"/>
                    </a:cubicBezTo>
                    <a:close/>
                    <a:moveTo>
                      <a:pt x="16290" y="16290"/>
                    </a:moveTo>
                    <a:lnTo>
                      <a:pt x="16290" y="37365"/>
                    </a:lnTo>
                    <a:lnTo>
                      <a:pt x="44084" y="65159"/>
                    </a:lnTo>
                    <a:lnTo>
                      <a:pt x="76358" y="65159"/>
                    </a:lnTo>
                    <a:lnTo>
                      <a:pt x="87761" y="42353"/>
                    </a:lnTo>
                    <a:lnTo>
                      <a:pt x="78904" y="33496"/>
                    </a:lnTo>
                    <a:lnTo>
                      <a:pt x="56403" y="39095"/>
                    </a:lnTo>
                    <a:cubicBezTo>
                      <a:pt x="49684" y="40724"/>
                      <a:pt x="42761" y="38077"/>
                      <a:pt x="38892" y="32376"/>
                    </a:cubicBezTo>
                    <a:lnTo>
                      <a:pt x="28202" y="16290"/>
                    </a:lnTo>
                    <a:lnTo>
                      <a:pt x="16290" y="162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10" name="Google Shape;8110;ge48d01fb7f_0_3825"/>
              <p:cNvSpPr/>
              <p:nvPr/>
            </p:nvSpPr>
            <p:spPr>
              <a:xfrm>
                <a:off x="1258057" y="1693984"/>
                <a:ext cx="87208" cy="73202"/>
              </a:xfrm>
              <a:custGeom>
                <a:avLst/>
                <a:gdLst/>
                <a:ahLst/>
                <a:cxnLst/>
                <a:rect l="l" t="t" r="r" b="b"/>
                <a:pathLst>
                  <a:path w="87208" h="73202" extrusionOk="0">
                    <a:moveTo>
                      <a:pt x="61246" y="29525"/>
                    </a:moveTo>
                    <a:lnTo>
                      <a:pt x="48724" y="4480"/>
                    </a:lnTo>
                    <a:cubicBezTo>
                      <a:pt x="47298" y="1731"/>
                      <a:pt x="44549" y="0"/>
                      <a:pt x="41393" y="0"/>
                    </a:cubicBezTo>
                    <a:lnTo>
                      <a:pt x="24492" y="0"/>
                    </a:lnTo>
                    <a:cubicBezTo>
                      <a:pt x="22863" y="0"/>
                      <a:pt x="21336" y="509"/>
                      <a:pt x="20013" y="1324"/>
                    </a:cubicBezTo>
                    <a:lnTo>
                      <a:pt x="3621" y="12217"/>
                    </a:lnTo>
                    <a:cubicBezTo>
                      <a:pt x="160" y="14457"/>
                      <a:pt x="-960" y="18937"/>
                      <a:pt x="872" y="22602"/>
                    </a:cubicBezTo>
                    <a:lnTo>
                      <a:pt x="12886" y="46629"/>
                    </a:lnTo>
                    <a:cubicBezTo>
                      <a:pt x="13599" y="48055"/>
                      <a:pt x="14617" y="49175"/>
                      <a:pt x="15940" y="49989"/>
                    </a:cubicBezTo>
                    <a:lnTo>
                      <a:pt x="52694" y="72082"/>
                    </a:lnTo>
                    <a:cubicBezTo>
                      <a:pt x="53916" y="72897"/>
                      <a:pt x="55443" y="73202"/>
                      <a:pt x="56868" y="73202"/>
                    </a:cubicBezTo>
                    <a:lnTo>
                      <a:pt x="79063" y="73202"/>
                    </a:lnTo>
                    <a:cubicBezTo>
                      <a:pt x="83543" y="73202"/>
                      <a:pt x="87208" y="69537"/>
                      <a:pt x="87208" y="65057"/>
                    </a:cubicBezTo>
                    <a:lnTo>
                      <a:pt x="87208" y="46528"/>
                    </a:lnTo>
                    <a:cubicBezTo>
                      <a:pt x="87208" y="43066"/>
                      <a:pt x="84968" y="39910"/>
                      <a:pt x="81609" y="38790"/>
                    </a:cubicBezTo>
                    <a:lnTo>
                      <a:pt x="65930" y="33598"/>
                    </a:lnTo>
                    <a:cubicBezTo>
                      <a:pt x="63893" y="32987"/>
                      <a:pt x="62264" y="31460"/>
                      <a:pt x="61246" y="2952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11" name="Google Shape;8111;ge48d01fb7f_0_3825"/>
              <p:cNvSpPr/>
              <p:nvPr/>
            </p:nvSpPr>
            <p:spPr>
              <a:xfrm>
                <a:off x="1249875" y="1685839"/>
                <a:ext cx="103433" cy="89593"/>
              </a:xfrm>
              <a:custGeom>
                <a:avLst/>
                <a:gdLst/>
                <a:ahLst/>
                <a:cxnLst/>
                <a:rect l="l" t="t" r="r" b="b"/>
                <a:pathLst>
                  <a:path w="103433" h="89593" extrusionOk="0">
                    <a:moveTo>
                      <a:pt x="87245" y="89594"/>
                    </a:moveTo>
                    <a:lnTo>
                      <a:pt x="65050" y="89594"/>
                    </a:lnTo>
                    <a:cubicBezTo>
                      <a:pt x="62097" y="89594"/>
                      <a:pt x="59145" y="88779"/>
                      <a:pt x="56701" y="87252"/>
                    </a:cubicBezTo>
                    <a:lnTo>
                      <a:pt x="19948" y="65159"/>
                    </a:lnTo>
                    <a:cubicBezTo>
                      <a:pt x="17300" y="63530"/>
                      <a:pt x="15162" y="61290"/>
                      <a:pt x="13737" y="58440"/>
                    </a:cubicBezTo>
                    <a:lnTo>
                      <a:pt x="1723" y="34514"/>
                    </a:lnTo>
                    <a:cubicBezTo>
                      <a:pt x="-1942" y="27184"/>
                      <a:pt x="400" y="18224"/>
                      <a:pt x="7221" y="13643"/>
                    </a:cubicBezTo>
                    <a:lnTo>
                      <a:pt x="23613" y="2749"/>
                    </a:lnTo>
                    <a:cubicBezTo>
                      <a:pt x="26260" y="916"/>
                      <a:pt x="29416" y="0"/>
                      <a:pt x="32674" y="0"/>
                    </a:cubicBezTo>
                    <a:lnTo>
                      <a:pt x="49575" y="0"/>
                    </a:lnTo>
                    <a:cubicBezTo>
                      <a:pt x="55785" y="0"/>
                      <a:pt x="61385" y="3462"/>
                      <a:pt x="64134" y="9061"/>
                    </a:cubicBezTo>
                    <a:lnTo>
                      <a:pt x="76656" y="34107"/>
                    </a:lnTo>
                    <a:cubicBezTo>
                      <a:pt x="76656" y="34107"/>
                      <a:pt x="76656" y="34107"/>
                      <a:pt x="76656" y="34107"/>
                    </a:cubicBezTo>
                    <a:lnTo>
                      <a:pt x="92335" y="39299"/>
                    </a:lnTo>
                    <a:cubicBezTo>
                      <a:pt x="98953" y="41539"/>
                      <a:pt x="103433" y="47749"/>
                      <a:pt x="103433" y="54774"/>
                    </a:cubicBezTo>
                    <a:lnTo>
                      <a:pt x="103433" y="73304"/>
                    </a:lnTo>
                    <a:cubicBezTo>
                      <a:pt x="103535" y="82263"/>
                      <a:pt x="96204" y="89594"/>
                      <a:pt x="87245" y="89594"/>
                    </a:cubicBezTo>
                    <a:close/>
                    <a:moveTo>
                      <a:pt x="49676" y="16290"/>
                    </a:moveTo>
                    <a:lnTo>
                      <a:pt x="32776" y="16290"/>
                    </a:lnTo>
                    <a:lnTo>
                      <a:pt x="16384" y="27184"/>
                    </a:lnTo>
                    <a:lnTo>
                      <a:pt x="28398" y="51211"/>
                    </a:lnTo>
                    <a:lnTo>
                      <a:pt x="65152" y="73304"/>
                    </a:lnTo>
                    <a:lnTo>
                      <a:pt x="87245" y="73304"/>
                    </a:lnTo>
                    <a:lnTo>
                      <a:pt x="87245" y="54774"/>
                    </a:lnTo>
                    <a:lnTo>
                      <a:pt x="71566" y="49582"/>
                    </a:lnTo>
                    <a:cubicBezTo>
                      <a:pt x="67392" y="48157"/>
                      <a:pt x="64134" y="45306"/>
                      <a:pt x="62199" y="41437"/>
                    </a:cubicBezTo>
                    <a:lnTo>
                      <a:pt x="62199" y="41437"/>
                    </a:lnTo>
                    <a:lnTo>
                      <a:pt x="49676" y="162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12" name="Google Shape;8112;ge48d01fb7f_0_3825"/>
              <p:cNvSpPr/>
              <p:nvPr/>
            </p:nvSpPr>
            <p:spPr>
              <a:xfrm>
                <a:off x="1223091" y="1522750"/>
                <a:ext cx="162897" cy="97930"/>
              </a:xfrm>
              <a:custGeom>
                <a:avLst/>
                <a:gdLst/>
                <a:ahLst/>
                <a:cxnLst/>
                <a:rect l="l" t="t" r="r" b="b"/>
                <a:pathLst>
                  <a:path w="162897" h="97930" extrusionOk="0">
                    <a:moveTo>
                      <a:pt x="0" y="69830"/>
                    </a:moveTo>
                    <a:lnTo>
                      <a:pt x="81449" y="97930"/>
                    </a:lnTo>
                    <a:lnTo>
                      <a:pt x="162898" y="69830"/>
                    </a:lnTo>
                    <a:lnTo>
                      <a:pt x="162898" y="16481"/>
                    </a:lnTo>
                    <a:lnTo>
                      <a:pt x="132253" y="7420"/>
                    </a:lnTo>
                    <a:cubicBezTo>
                      <a:pt x="98655" y="-2558"/>
                      <a:pt x="62817" y="-2456"/>
                      <a:pt x="29220" y="7624"/>
                    </a:cubicBezTo>
                    <a:lnTo>
                      <a:pt x="0" y="16481"/>
                    </a:lnTo>
                    <a:lnTo>
                      <a:pt x="0" y="69830"/>
                    </a:lnTo>
                    <a:close/>
                  </a:path>
                </a:pathLst>
              </a:custGeom>
              <a:solidFill>
                <a:srgbClr val="9C979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13" name="Google Shape;8113;ge48d01fb7f_0_3825"/>
              <p:cNvSpPr/>
              <p:nvPr/>
            </p:nvSpPr>
            <p:spPr>
              <a:xfrm>
                <a:off x="1133498" y="1474072"/>
                <a:ext cx="342085" cy="105883"/>
              </a:xfrm>
              <a:custGeom>
                <a:avLst/>
                <a:gdLst/>
                <a:ahLst/>
                <a:cxnLst/>
                <a:rect l="l" t="t" r="r" b="b"/>
                <a:pathLst>
                  <a:path w="342085" h="105883" extrusionOk="0">
                    <a:moveTo>
                      <a:pt x="171043" y="0"/>
                    </a:moveTo>
                    <a:lnTo>
                      <a:pt x="0" y="65159"/>
                    </a:lnTo>
                    <a:lnTo>
                      <a:pt x="89594" y="105884"/>
                    </a:lnTo>
                    <a:lnTo>
                      <a:pt x="89594" y="65159"/>
                    </a:lnTo>
                    <a:lnTo>
                      <a:pt x="119526" y="56200"/>
                    </a:lnTo>
                    <a:cubicBezTo>
                      <a:pt x="153124" y="46120"/>
                      <a:pt x="188961" y="46120"/>
                      <a:pt x="222457" y="56200"/>
                    </a:cubicBezTo>
                    <a:lnTo>
                      <a:pt x="252492" y="65159"/>
                    </a:lnTo>
                    <a:lnTo>
                      <a:pt x="252492" y="105884"/>
                    </a:lnTo>
                    <a:lnTo>
                      <a:pt x="342085" y="65159"/>
                    </a:lnTo>
                    <a:lnTo>
                      <a:pt x="171043" y="0"/>
                    </a:lnTo>
                    <a:close/>
                  </a:path>
                </a:pathLst>
              </a:custGeom>
              <a:solidFill>
                <a:srgbClr val="706D6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14" name="Google Shape;8114;ge48d01fb7f_0_3825"/>
              <p:cNvSpPr/>
              <p:nvPr/>
            </p:nvSpPr>
            <p:spPr>
              <a:xfrm>
                <a:off x="1459293" y="1596246"/>
                <a:ext cx="32579" cy="40724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40724" extrusionOk="0">
                    <a:moveTo>
                      <a:pt x="0" y="40724"/>
                    </a:moveTo>
                    <a:lnTo>
                      <a:pt x="0" y="16290"/>
                    </a:lnTo>
                    <a:cubicBezTo>
                      <a:pt x="0" y="7330"/>
                      <a:pt x="7330" y="0"/>
                      <a:pt x="16290" y="0"/>
                    </a:cubicBezTo>
                    <a:cubicBezTo>
                      <a:pt x="25249" y="0"/>
                      <a:pt x="32580" y="7330"/>
                      <a:pt x="32580" y="16290"/>
                    </a:cubicBezTo>
                    <a:lnTo>
                      <a:pt x="32580" y="40724"/>
                    </a:lnTo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15" name="Google Shape;8115;ge48d01fb7f_0_3825"/>
              <p:cNvSpPr/>
              <p:nvPr/>
            </p:nvSpPr>
            <p:spPr>
              <a:xfrm>
                <a:off x="1451148" y="1588101"/>
                <a:ext cx="48869" cy="48869"/>
              </a:xfrm>
              <a:custGeom>
                <a:avLst/>
                <a:gdLst/>
                <a:ahLst/>
                <a:cxnLst/>
                <a:rect l="l" t="t" r="r" b="b"/>
                <a:pathLst>
                  <a:path w="48869" h="48869" extrusionOk="0">
                    <a:moveTo>
                      <a:pt x="48869" y="48869"/>
                    </a:moveTo>
                    <a:lnTo>
                      <a:pt x="32580" y="48869"/>
                    </a:lnTo>
                    <a:lnTo>
                      <a:pt x="32580" y="24435"/>
                    </a:lnTo>
                    <a:cubicBezTo>
                      <a:pt x="32580" y="19955"/>
                      <a:pt x="28914" y="16290"/>
                      <a:pt x="24435" y="16290"/>
                    </a:cubicBezTo>
                    <a:cubicBezTo>
                      <a:pt x="19955" y="16290"/>
                      <a:pt x="16290" y="19955"/>
                      <a:pt x="16290" y="24435"/>
                    </a:cubicBezTo>
                    <a:lnTo>
                      <a:pt x="16290" y="48869"/>
                    </a:lnTo>
                    <a:lnTo>
                      <a:pt x="0" y="48869"/>
                    </a:lnTo>
                    <a:lnTo>
                      <a:pt x="0" y="24435"/>
                    </a:lnTo>
                    <a:cubicBezTo>
                      <a:pt x="0" y="10996"/>
                      <a:pt x="10996" y="0"/>
                      <a:pt x="24435" y="0"/>
                    </a:cubicBezTo>
                    <a:cubicBezTo>
                      <a:pt x="37874" y="0"/>
                      <a:pt x="48869" y="10996"/>
                      <a:pt x="48869" y="24435"/>
                    </a:cubicBezTo>
                    <a:lnTo>
                      <a:pt x="48869" y="488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16" name="Google Shape;8116;ge48d01fb7f_0_3825"/>
              <p:cNvSpPr/>
              <p:nvPr/>
            </p:nvSpPr>
            <p:spPr>
              <a:xfrm>
                <a:off x="1467438" y="1661405"/>
                <a:ext cx="16289" cy="24434"/>
              </a:xfrm>
              <a:custGeom>
                <a:avLst/>
                <a:gdLst/>
                <a:ahLst/>
                <a:cxnLst/>
                <a:rect l="l" t="t" r="r" b="b"/>
                <a:pathLst>
                  <a:path w="16289" h="24434" extrusionOk="0">
                    <a:moveTo>
                      <a:pt x="0" y="0"/>
                    </a:moveTo>
                    <a:lnTo>
                      <a:pt x="16290" y="0"/>
                    </a:lnTo>
                    <a:lnTo>
                      <a:pt x="16290" y="16290"/>
                    </a:lnTo>
                    <a:cubicBezTo>
                      <a:pt x="16290" y="20769"/>
                      <a:pt x="12625" y="24435"/>
                      <a:pt x="8145" y="24435"/>
                    </a:cubicBezTo>
                    <a:lnTo>
                      <a:pt x="8145" y="24435"/>
                    </a:lnTo>
                    <a:cubicBezTo>
                      <a:pt x="3665" y="24435"/>
                      <a:pt x="0" y="20769"/>
                      <a:pt x="0" y="1629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17" name="Google Shape;8117;ge48d01fb7f_0_3825"/>
              <p:cNvSpPr/>
              <p:nvPr/>
            </p:nvSpPr>
            <p:spPr>
              <a:xfrm>
                <a:off x="1486884" y="1650816"/>
                <a:ext cx="23386" cy="26339"/>
              </a:xfrm>
              <a:custGeom>
                <a:avLst/>
                <a:gdLst/>
                <a:ahLst/>
                <a:cxnLst/>
                <a:rect l="l" t="t" r="r" b="b"/>
                <a:pathLst>
                  <a:path w="23386" h="26339" extrusionOk="0">
                    <a:moveTo>
                      <a:pt x="0" y="8145"/>
                    </a:moveTo>
                    <a:lnTo>
                      <a:pt x="14152" y="0"/>
                    </a:lnTo>
                    <a:lnTo>
                      <a:pt x="22297" y="14152"/>
                    </a:lnTo>
                    <a:cubicBezTo>
                      <a:pt x="24536" y="18021"/>
                      <a:pt x="23213" y="23009"/>
                      <a:pt x="19344" y="25249"/>
                    </a:cubicBezTo>
                    <a:lnTo>
                      <a:pt x="19344" y="25249"/>
                    </a:lnTo>
                    <a:cubicBezTo>
                      <a:pt x="15475" y="27489"/>
                      <a:pt x="10487" y="26165"/>
                      <a:pt x="8247" y="22297"/>
                    </a:cubicBezTo>
                    <a:lnTo>
                      <a:pt x="0" y="81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18" name="Google Shape;8118;ge48d01fb7f_0_3825"/>
              <p:cNvSpPr/>
              <p:nvPr/>
            </p:nvSpPr>
            <p:spPr>
              <a:xfrm>
                <a:off x="1441001" y="1650714"/>
                <a:ext cx="23382" cy="26339"/>
              </a:xfrm>
              <a:custGeom>
                <a:avLst/>
                <a:gdLst/>
                <a:ahLst/>
                <a:cxnLst/>
                <a:rect l="l" t="t" r="r" b="b"/>
                <a:pathLst>
                  <a:path w="23382" h="26339" extrusionOk="0">
                    <a:moveTo>
                      <a:pt x="1086" y="14152"/>
                    </a:moveTo>
                    <a:lnTo>
                      <a:pt x="9231" y="0"/>
                    </a:lnTo>
                    <a:lnTo>
                      <a:pt x="23383" y="8145"/>
                    </a:lnTo>
                    <a:lnTo>
                      <a:pt x="15238" y="22297"/>
                    </a:lnTo>
                    <a:cubicBezTo>
                      <a:pt x="12998" y="26165"/>
                      <a:pt x="8009" y="27489"/>
                      <a:pt x="4141" y="25249"/>
                    </a:cubicBezTo>
                    <a:lnTo>
                      <a:pt x="4141" y="25249"/>
                    </a:lnTo>
                    <a:cubicBezTo>
                      <a:pt x="170" y="23111"/>
                      <a:pt x="-1154" y="18122"/>
                      <a:pt x="1086" y="1415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19" name="Google Shape;8119;ge48d01fb7f_0_3825"/>
              <p:cNvSpPr/>
              <p:nvPr/>
            </p:nvSpPr>
            <p:spPr>
              <a:xfrm>
                <a:off x="1125451" y="1466004"/>
                <a:ext cx="358379" cy="162821"/>
              </a:xfrm>
              <a:custGeom>
                <a:avLst/>
                <a:gdLst/>
                <a:ahLst/>
                <a:cxnLst/>
                <a:rect l="l" t="t" r="r" b="b"/>
                <a:pathLst>
                  <a:path w="358379" h="162821" extrusionOk="0">
                    <a:moveTo>
                      <a:pt x="358277" y="73228"/>
                    </a:moveTo>
                    <a:cubicBezTo>
                      <a:pt x="358277" y="73126"/>
                      <a:pt x="358277" y="73024"/>
                      <a:pt x="358277" y="73024"/>
                    </a:cubicBezTo>
                    <a:cubicBezTo>
                      <a:pt x="358176" y="69766"/>
                      <a:pt x="356139" y="66814"/>
                      <a:pt x="353085" y="65694"/>
                    </a:cubicBezTo>
                    <a:lnTo>
                      <a:pt x="182042" y="535"/>
                    </a:lnTo>
                    <a:cubicBezTo>
                      <a:pt x="180210" y="-178"/>
                      <a:pt x="178072" y="-178"/>
                      <a:pt x="176239" y="535"/>
                    </a:cubicBezTo>
                    <a:lnTo>
                      <a:pt x="5196" y="65694"/>
                    </a:lnTo>
                    <a:cubicBezTo>
                      <a:pt x="2142" y="66915"/>
                      <a:pt x="106" y="69766"/>
                      <a:pt x="4" y="73024"/>
                    </a:cubicBezTo>
                    <a:cubicBezTo>
                      <a:pt x="-98" y="76282"/>
                      <a:pt x="1735" y="79336"/>
                      <a:pt x="4789" y="80660"/>
                    </a:cubicBezTo>
                    <a:lnTo>
                      <a:pt x="89598" y="119246"/>
                    </a:lnTo>
                    <a:lnTo>
                      <a:pt x="89598" y="126577"/>
                    </a:lnTo>
                    <a:cubicBezTo>
                      <a:pt x="89598" y="130038"/>
                      <a:pt x="91838" y="133093"/>
                      <a:pt x="95096" y="134314"/>
                    </a:cubicBezTo>
                    <a:lnTo>
                      <a:pt x="176545" y="162414"/>
                    </a:lnTo>
                    <a:cubicBezTo>
                      <a:pt x="177359" y="162720"/>
                      <a:pt x="178275" y="162821"/>
                      <a:pt x="179192" y="162821"/>
                    </a:cubicBezTo>
                    <a:cubicBezTo>
                      <a:pt x="180108" y="162821"/>
                      <a:pt x="181024" y="162720"/>
                      <a:pt x="181839" y="162414"/>
                    </a:cubicBezTo>
                    <a:lnTo>
                      <a:pt x="263288" y="134314"/>
                    </a:lnTo>
                    <a:cubicBezTo>
                      <a:pt x="266546" y="133194"/>
                      <a:pt x="268785" y="130140"/>
                      <a:pt x="268785" y="126577"/>
                    </a:cubicBezTo>
                    <a:lnTo>
                      <a:pt x="268785" y="119246"/>
                    </a:lnTo>
                    <a:lnTo>
                      <a:pt x="342089" y="85954"/>
                    </a:lnTo>
                    <a:lnTo>
                      <a:pt x="342089" y="105807"/>
                    </a:lnTo>
                    <a:cubicBezTo>
                      <a:pt x="342089" y="110287"/>
                      <a:pt x="345755" y="113952"/>
                      <a:pt x="350234" y="113952"/>
                    </a:cubicBezTo>
                    <a:lnTo>
                      <a:pt x="350234" y="113952"/>
                    </a:lnTo>
                    <a:cubicBezTo>
                      <a:pt x="354714" y="113952"/>
                      <a:pt x="358379" y="110287"/>
                      <a:pt x="358379" y="105807"/>
                    </a:cubicBezTo>
                    <a:lnTo>
                      <a:pt x="358277" y="73228"/>
                    </a:lnTo>
                    <a:lnTo>
                      <a:pt x="358277" y="73228"/>
                    </a:lnTo>
                    <a:close/>
                    <a:moveTo>
                      <a:pt x="252394" y="120773"/>
                    </a:moveTo>
                    <a:lnTo>
                      <a:pt x="179090" y="146124"/>
                    </a:lnTo>
                    <a:lnTo>
                      <a:pt x="105786" y="120773"/>
                    </a:lnTo>
                    <a:lnTo>
                      <a:pt x="105786" y="79235"/>
                    </a:lnTo>
                    <a:lnTo>
                      <a:pt x="129915" y="72006"/>
                    </a:lnTo>
                    <a:cubicBezTo>
                      <a:pt x="141929" y="68341"/>
                      <a:pt x="154248" y="66101"/>
                      <a:pt x="166669" y="65185"/>
                    </a:cubicBezTo>
                    <a:cubicBezTo>
                      <a:pt x="167178" y="65185"/>
                      <a:pt x="167687" y="65185"/>
                      <a:pt x="168196" y="65083"/>
                    </a:cubicBezTo>
                    <a:cubicBezTo>
                      <a:pt x="169112" y="64981"/>
                      <a:pt x="170029" y="64981"/>
                      <a:pt x="170945" y="64981"/>
                    </a:cubicBezTo>
                    <a:lnTo>
                      <a:pt x="170945" y="113850"/>
                    </a:lnTo>
                    <a:cubicBezTo>
                      <a:pt x="170945" y="118330"/>
                      <a:pt x="174610" y="121995"/>
                      <a:pt x="179090" y="121995"/>
                    </a:cubicBezTo>
                    <a:lnTo>
                      <a:pt x="179090" y="121995"/>
                    </a:lnTo>
                    <a:cubicBezTo>
                      <a:pt x="183570" y="121995"/>
                      <a:pt x="187235" y="118330"/>
                      <a:pt x="187235" y="113850"/>
                    </a:cubicBezTo>
                    <a:lnTo>
                      <a:pt x="187235" y="64981"/>
                    </a:lnTo>
                    <a:cubicBezTo>
                      <a:pt x="187642" y="64981"/>
                      <a:pt x="188151" y="64981"/>
                      <a:pt x="188660" y="64981"/>
                    </a:cubicBezTo>
                    <a:cubicBezTo>
                      <a:pt x="189373" y="64981"/>
                      <a:pt x="190187" y="64981"/>
                      <a:pt x="190900" y="65083"/>
                    </a:cubicBezTo>
                    <a:cubicBezTo>
                      <a:pt x="203219" y="65999"/>
                      <a:pt x="215538" y="68239"/>
                      <a:pt x="227552" y="71802"/>
                    </a:cubicBezTo>
                    <a:lnTo>
                      <a:pt x="252394" y="79336"/>
                    </a:lnTo>
                    <a:lnTo>
                      <a:pt x="252394" y="120773"/>
                    </a:lnTo>
                    <a:close/>
                    <a:moveTo>
                      <a:pt x="268684" y="101328"/>
                    </a:moveTo>
                    <a:lnTo>
                      <a:pt x="268684" y="73228"/>
                    </a:lnTo>
                    <a:cubicBezTo>
                      <a:pt x="268684" y="72311"/>
                      <a:pt x="268582" y="71497"/>
                      <a:pt x="268276" y="70682"/>
                    </a:cubicBezTo>
                    <a:cubicBezTo>
                      <a:pt x="268073" y="70173"/>
                      <a:pt x="267767" y="69664"/>
                      <a:pt x="267462" y="69155"/>
                    </a:cubicBezTo>
                    <a:cubicBezTo>
                      <a:pt x="267360" y="68952"/>
                      <a:pt x="267258" y="68646"/>
                      <a:pt x="267055" y="68443"/>
                    </a:cubicBezTo>
                    <a:cubicBezTo>
                      <a:pt x="266749" y="68035"/>
                      <a:pt x="266240" y="67628"/>
                      <a:pt x="265833" y="67323"/>
                    </a:cubicBezTo>
                    <a:cubicBezTo>
                      <a:pt x="265629" y="67119"/>
                      <a:pt x="265426" y="66814"/>
                      <a:pt x="265222" y="66712"/>
                    </a:cubicBezTo>
                    <a:cubicBezTo>
                      <a:pt x="264917" y="66508"/>
                      <a:pt x="264509" y="66406"/>
                      <a:pt x="264102" y="66203"/>
                    </a:cubicBezTo>
                    <a:cubicBezTo>
                      <a:pt x="263695" y="65999"/>
                      <a:pt x="263288" y="65694"/>
                      <a:pt x="262779" y="65592"/>
                    </a:cubicBezTo>
                    <a:lnTo>
                      <a:pt x="232846" y="56632"/>
                    </a:lnTo>
                    <a:cubicBezTo>
                      <a:pt x="219407" y="52662"/>
                      <a:pt x="205764" y="50117"/>
                      <a:pt x="191918" y="49200"/>
                    </a:cubicBezTo>
                    <a:cubicBezTo>
                      <a:pt x="191816" y="49200"/>
                      <a:pt x="191714" y="49200"/>
                      <a:pt x="191511" y="49200"/>
                    </a:cubicBezTo>
                    <a:cubicBezTo>
                      <a:pt x="187337" y="48895"/>
                      <a:pt x="183162" y="48793"/>
                      <a:pt x="178988" y="48793"/>
                    </a:cubicBezTo>
                    <a:cubicBezTo>
                      <a:pt x="178784" y="48793"/>
                      <a:pt x="178479" y="48895"/>
                      <a:pt x="178275" y="48793"/>
                    </a:cubicBezTo>
                    <a:cubicBezTo>
                      <a:pt x="176748" y="48284"/>
                      <a:pt x="175221" y="48386"/>
                      <a:pt x="173694" y="48691"/>
                    </a:cubicBezTo>
                    <a:cubicBezTo>
                      <a:pt x="170945" y="49302"/>
                      <a:pt x="168094" y="49098"/>
                      <a:pt x="165345" y="49302"/>
                    </a:cubicBezTo>
                    <a:cubicBezTo>
                      <a:pt x="151601" y="50320"/>
                      <a:pt x="137958" y="52764"/>
                      <a:pt x="124519" y="56836"/>
                    </a:cubicBezTo>
                    <a:lnTo>
                      <a:pt x="95605" y="65388"/>
                    </a:lnTo>
                    <a:lnTo>
                      <a:pt x="95299" y="65490"/>
                    </a:lnTo>
                    <a:lnTo>
                      <a:pt x="95299" y="65490"/>
                    </a:lnTo>
                    <a:cubicBezTo>
                      <a:pt x="94587" y="65694"/>
                      <a:pt x="93976" y="65999"/>
                      <a:pt x="93467" y="66406"/>
                    </a:cubicBezTo>
                    <a:cubicBezTo>
                      <a:pt x="93365" y="66508"/>
                      <a:pt x="93161" y="66508"/>
                      <a:pt x="92958" y="66610"/>
                    </a:cubicBezTo>
                    <a:cubicBezTo>
                      <a:pt x="90820" y="68137"/>
                      <a:pt x="89496" y="70581"/>
                      <a:pt x="89496" y="73228"/>
                    </a:cubicBezTo>
                    <a:lnTo>
                      <a:pt x="89496" y="101328"/>
                    </a:lnTo>
                    <a:lnTo>
                      <a:pt x="29224" y="73940"/>
                    </a:lnTo>
                    <a:lnTo>
                      <a:pt x="179090" y="16824"/>
                    </a:lnTo>
                    <a:lnTo>
                      <a:pt x="328956" y="73940"/>
                    </a:lnTo>
                    <a:lnTo>
                      <a:pt x="268684" y="1013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20" name="Google Shape;8120;ge48d01fb7f_0_3825"/>
              <p:cNvSpPr/>
              <p:nvPr/>
            </p:nvSpPr>
            <p:spPr>
              <a:xfrm>
                <a:off x="1410424" y="1865027"/>
                <a:ext cx="32579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81448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81449"/>
                    </a:ln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21" name="Google Shape;8121;ge48d01fb7f_0_3825"/>
              <p:cNvSpPr/>
              <p:nvPr/>
            </p:nvSpPr>
            <p:spPr>
              <a:xfrm>
                <a:off x="1434859" y="1799868"/>
                <a:ext cx="32579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65159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65159"/>
                    </a:lnTo>
                    <a:lnTo>
                      <a:pt x="0" y="651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979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22" name="Google Shape;8122;ge48d01fb7f_0_3825"/>
              <p:cNvSpPr/>
              <p:nvPr/>
            </p:nvSpPr>
            <p:spPr>
              <a:xfrm>
                <a:off x="1410424" y="1718419"/>
                <a:ext cx="32579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81448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81449"/>
                    </a:ln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23" name="Google Shape;8123;ge48d01fb7f_0_3825"/>
              <p:cNvSpPr/>
              <p:nvPr/>
            </p:nvSpPr>
            <p:spPr>
              <a:xfrm>
                <a:off x="1191530" y="1710274"/>
                <a:ext cx="324777" cy="244346"/>
              </a:xfrm>
              <a:custGeom>
                <a:avLst/>
                <a:gdLst/>
                <a:ahLst/>
                <a:cxnLst/>
                <a:rect l="l" t="t" r="r" b="b"/>
                <a:pathLst>
                  <a:path w="324777" h="244346" extrusionOk="0">
                    <a:moveTo>
                      <a:pt x="306655" y="82365"/>
                    </a:moveTo>
                    <a:cubicBezTo>
                      <a:pt x="307775" y="79515"/>
                      <a:pt x="308488" y="76460"/>
                      <a:pt x="308488" y="73304"/>
                    </a:cubicBezTo>
                    <a:lnTo>
                      <a:pt x="308488" y="24435"/>
                    </a:lnTo>
                    <a:cubicBezTo>
                      <a:pt x="308488" y="10996"/>
                      <a:pt x="297492" y="0"/>
                      <a:pt x="284053" y="0"/>
                    </a:cubicBezTo>
                    <a:lnTo>
                      <a:pt x="186314" y="0"/>
                    </a:lnTo>
                    <a:lnTo>
                      <a:pt x="186314" y="16290"/>
                    </a:lnTo>
                    <a:lnTo>
                      <a:pt x="210749" y="16290"/>
                    </a:lnTo>
                    <a:lnTo>
                      <a:pt x="210749" y="81449"/>
                    </a:lnTo>
                    <a:lnTo>
                      <a:pt x="186314" y="81449"/>
                    </a:lnTo>
                    <a:lnTo>
                      <a:pt x="186314" y="97739"/>
                    </a:lnTo>
                    <a:lnTo>
                      <a:pt x="235184" y="97739"/>
                    </a:lnTo>
                    <a:lnTo>
                      <a:pt x="235184" y="146608"/>
                    </a:lnTo>
                    <a:lnTo>
                      <a:pt x="151597" y="146608"/>
                    </a:lnTo>
                    <a:lnTo>
                      <a:pt x="151597" y="162898"/>
                    </a:lnTo>
                    <a:lnTo>
                      <a:pt x="210749" y="162898"/>
                    </a:lnTo>
                    <a:lnTo>
                      <a:pt x="210749" y="228057"/>
                    </a:lnTo>
                    <a:lnTo>
                      <a:pt x="0" y="228057"/>
                    </a:lnTo>
                    <a:lnTo>
                      <a:pt x="0" y="244347"/>
                    </a:lnTo>
                    <a:lnTo>
                      <a:pt x="275908" y="244347"/>
                    </a:lnTo>
                    <a:cubicBezTo>
                      <a:pt x="289347" y="244347"/>
                      <a:pt x="300343" y="233351"/>
                      <a:pt x="300343" y="219912"/>
                    </a:cubicBezTo>
                    <a:lnTo>
                      <a:pt x="300343" y="171043"/>
                    </a:lnTo>
                    <a:cubicBezTo>
                      <a:pt x="300343" y="168192"/>
                      <a:pt x="299732" y="165443"/>
                      <a:pt x="298816" y="162898"/>
                    </a:cubicBezTo>
                    <a:lnTo>
                      <a:pt x="300343" y="162898"/>
                    </a:lnTo>
                    <a:cubicBezTo>
                      <a:pt x="313782" y="162898"/>
                      <a:pt x="324778" y="151902"/>
                      <a:pt x="324778" y="138463"/>
                    </a:cubicBezTo>
                    <a:lnTo>
                      <a:pt x="324778" y="105884"/>
                    </a:lnTo>
                    <a:cubicBezTo>
                      <a:pt x="324778" y="94583"/>
                      <a:pt x="317040" y="85216"/>
                      <a:pt x="306655" y="82365"/>
                    </a:cubicBezTo>
                    <a:close/>
                    <a:moveTo>
                      <a:pt x="292198" y="24435"/>
                    </a:moveTo>
                    <a:lnTo>
                      <a:pt x="292198" y="73304"/>
                    </a:lnTo>
                    <a:cubicBezTo>
                      <a:pt x="292198" y="77784"/>
                      <a:pt x="288533" y="81449"/>
                      <a:pt x="284053" y="81449"/>
                    </a:cubicBezTo>
                    <a:lnTo>
                      <a:pt x="259618" y="81449"/>
                    </a:lnTo>
                    <a:lnTo>
                      <a:pt x="259618" y="16290"/>
                    </a:lnTo>
                    <a:lnTo>
                      <a:pt x="284053" y="16290"/>
                    </a:lnTo>
                    <a:cubicBezTo>
                      <a:pt x="288533" y="16290"/>
                      <a:pt x="292198" y="19955"/>
                      <a:pt x="292198" y="24435"/>
                    </a:cubicBezTo>
                    <a:close/>
                    <a:moveTo>
                      <a:pt x="227039" y="16290"/>
                    </a:moveTo>
                    <a:lnTo>
                      <a:pt x="243329" y="16290"/>
                    </a:lnTo>
                    <a:lnTo>
                      <a:pt x="243329" y="81449"/>
                    </a:lnTo>
                    <a:lnTo>
                      <a:pt x="227039" y="81449"/>
                    </a:lnTo>
                    <a:lnTo>
                      <a:pt x="227039" y="16290"/>
                    </a:lnTo>
                    <a:close/>
                    <a:moveTo>
                      <a:pt x="251474" y="97739"/>
                    </a:moveTo>
                    <a:lnTo>
                      <a:pt x="267763" y="97739"/>
                    </a:lnTo>
                    <a:lnTo>
                      <a:pt x="267763" y="146608"/>
                    </a:lnTo>
                    <a:lnTo>
                      <a:pt x="251474" y="146608"/>
                    </a:lnTo>
                    <a:lnTo>
                      <a:pt x="251474" y="97739"/>
                    </a:lnTo>
                    <a:close/>
                    <a:moveTo>
                      <a:pt x="227039" y="228057"/>
                    </a:moveTo>
                    <a:lnTo>
                      <a:pt x="227039" y="162898"/>
                    </a:lnTo>
                    <a:lnTo>
                      <a:pt x="243329" y="162898"/>
                    </a:lnTo>
                    <a:lnTo>
                      <a:pt x="243329" y="228057"/>
                    </a:lnTo>
                    <a:lnTo>
                      <a:pt x="227039" y="228057"/>
                    </a:lnTo>
                    <a:close/>
                    <a:moveTo>
                      <a:pt x="284053" y="171043"/>
                    </a:moveTo>
                    <a:lnTo>
                      <a:pt x="284053" y="219912"/>
                    </a:lnTo>
                    <a:cubicBezTo>
                      <a:pt x="284053" y="224392"/>
                      <a:pt x="280388" y="228057"/>
                      <a:pt x="275908" y="228057"/>
                    </a:cubicBezTo>
                    <a:lnTo>
                      <a:pt x="259618" y="228057"/>
                    </a:lnTo>
                    <a:lnTo>
                      <a:pt x="259618" y="162898"/>
                    </a:lnTo>
                    <a:lnTo>
                      <a:pt x="275908" y="162898"/>
                    </a:lnTo>
                    <a:cubicBezTo>
                      <a:pt x="280388" y="162898"/>
                      <a:pt x="284053" y="166563"/>
                      <a:pt x="284053" y="171043"/>
                    </a:cubicBezTo>
                    <a:close/>
                    <a:moveTo>
                      <a:pt x="308488" y="138463"/>
                    </a:moveTo>
                    <a:cubicBezTo>
                      <a:pt x="308488" y="142943"/>
                      <a:pt x="304823" y="146608"/>
                      <a:pt x="300343" y="146608"/>
                    </a:cubicBezTo>
                    <a:lnTo>
                      <a:pt x="284053" y="146608"/>
                    </a:lnTo>
                    <a:lnTo>
                      <a:pt x="284053" y="97739"/>
                    </a:lnTo>
                    <a:lnTo>
                      <a:pt x="300343" y="97739"/>
                    </a:lnTo>
                    <a:cubicBezTo>
                      <a:pt x="304823" y="97739"/>
                      <a:pt x="308488" y="101404"/>
                      <a:pt x="308488" y="105884"/>
                    </a:cubicBezTo>
                    <a:lnTo>
                      <a:pt x="308488" y="1384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124" name="Google Shape;8124;ge48d01fb7f_0_3825"/>
          <p:cNvGrpSpPr/>
          <p:nvPr/>
        </p:nvGrpSpPr>
        <p:grpSpPr>
          <a:xfrm>
            <a:off x="-812316" y="2077476"/>
            <a:ext cx="896700" cy="896700"/>
            <a:chOff x="-812316" y="2077476"/>
            <a:chExt cx="896700" cy="896700"/>
          </a:xfrm>
        </p:grpSpPr>
        <p:sp>
          <p:nvSpPr>
            <p:cNvPr id="8125" name="Google Shape;8125;ge48d01fb7f_0_3825"/>
            <p:cNvSpPr/>
            <p:nvPr/>
          </p:nvSpPr>
          <p:spPr>
            <a:xfrm>
              <a:off x="-812316" y="2077476"/>
              <a:ext cx="896700" cy="8967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6" name="Google Shape;8126;ge48d01fb7f_0_3825"/>
            <p:cNvSpPr/>
            <p:nvPr/>
          </p:nvSpPr>
          <p:spPr>
            <a:xfrm>
              <a:off x="-726564" y="2152387"/>
              <a:ext cx="746100" cy="746100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127" name="Google Shape;8127;ge48d01fb7f_0_3825"/>
            <p:cNvGrpSpPr/>
            <p:nvPr/>
          </p:nvGrpSpPr>
          <p:grpSpPr>
            <a:xfrm>
              <a:off x="-613597" y="2317629"/>
              <a:ext cx="538134" cy="368676"/>
              <a:chOff x="992063" y="2434116"/>
              <a:chExt cx="538134" cy="368676"/>
            </a:xfrm>
          </p:grpSpPr>
          <p:sp>
            <p:nvSpPr>
              <p:cNvPr id="8128" name="Google Shape;8128;ge48d01fb7f_0_3825"/>
              <p:cNvSpPr/>
              <p:nvPr/>
            </p:nvSpPr>
            <p:spPr>
              <a:xfrm>
                <a:off x="1008580" y="2615194"/>
                <a:ext cx="505958" cy="179779"/>
              </a:xfrm>
              <a:custGeom>
                <a:avLst/>
                <a:gdLst/>
                <a:ahLst/>
                <a:cxnLst/>
                <a:rect l="l" t="t" r="r" b="b"/>
                <a:pathLst>
                  <a:path w="505958" h="179779" extrusionOk="0">
                    <a:moveTo>
                      <a:pt x="505958" y="0"/>
                    </a:moveTo>
                    <a:lnTo>
                      <a:pt x="0" y="0"/>
                    </a:lnTo>
                    <a:lnTo>
                      <a:pt x="0" y="169269"/>
                    </a:lnTo>
                    <a:cubicBezTo>
                      <a:pt x="0" y="175074"/>
                      <a:pt x="4706" y="179780"/>
                      <a:pt x="10510" y="179780"/>
                    </a:cubicBezTo>
                    <a:lnTo>
                      <a:pt x="495448" y="179780"/>
                    </a:lnTo>
                    <a:cubicBezTo>
                      <a:pt x="501253" y="179780"/>
                      <a:pt x="505958" y="175074"/>
                      <a:pt x="505958" y="169269"/>
                    </a:cubicBez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29" name="Google Shape;8129;ge48d01fb7f_0_3825"/>
              <p:cNvSpPr/>
              <p:nvPr/>
            </p:nvSpPr>
            <p:spPr>
              <a:xfrm>
                <a:off x="1487365" y="2615194"/>
                <a:ext cx="27172" cy="179779"/>
              </a:xfrm>
              <a:custGeom>
                <a:avLst/>
                <a:gdLst/>
                <a:ahLst/>
                <a:cxnLst/>
                <a:rect l="l" t="t" r="r" b="b"/>
                <a:pathLst>
                  <a:path w="27172" h="179779" extrusionOk="0">
                    <a:moveTo>
                      <a:pt x="0" y="0"/>
                    </a:moveTo>
                    <a:lnTo>
                      <a:pt x="0" y="179780"/>
                    </a:lnTo>
                    <a:lnTo>
                      <a:pt x="16746" y="179780"/>
                    </a:lnTo>
                    <a:cubicBezTo>
                      <a:pt x="22505" y="179780"/>
                      <a:pt x="27173" y="175112"/>
                      <a:pt x="27173" y="169354"/>
                    </a:cubicBezTo>
                    <a:lnTo>
                      <a:pt x="27173" y="0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30" name="Google Shape;8130;ge48d01fb7f_0_3825"/>
              <p:cNvSpPr/>
              <p:nvPr/>
            </p:nvSpPr>
            <p:spPr>
              <a:xfrm>
                <a:off x="1008581" y="2571770"/>
                <a:ext cx="505958" cy="50120"/>
              </a:xfrm>
              <a:custGeom>
                <a:avLst/>
                <a:gdLst/>
                <a:ahLst/>
                <a:cxnLst/>
                <a:rect l="l" t="t" r="r" b="b"/>
                <a:pathLst>
                  <a:path w="505958" h="50120" extrusionOk="0">
                    <a:moveTo>
                      <a:pt x="473434" y="0"/>
                    </a:moveTo>
                    <a:lnTo>
                      <a:pt x="32522" y="0"/>
                    </a:lnTo>
                    <a:cubicBezTo>
                      <a:pt x="27651" y="0"/>
                      <a:pt x="23008" y="2066"/>
                      <a:pt x="19748" y="5686"/>
                    </a:cubicBezTo>
                    <a:lnTo>
                      <a:pt x="2598" y="24728"/>
                    </a:lnTo>
                    <a:cubicBezTo>
                      <a:pt x="925" y="26585"/>
                      <a:pt x="0" y="28996"/>
                      <a:pt x="0" y="31496"/>
                    </a:cubicBezTo>
                    <a:lnTo>
                      <a:pt x="0" y="50120"/>
                    </a:lnTo>
                    <a:lnTo>
                      <a:pt x="505958" y="50120"/>
                    </a:lnTo>
                    <a:lnTo>
                      <a:pt x="505958" y="31496"/>
                    </a:lnTo>
                    <a:cubicBezTo>
                      <a:pt x="505958" y="28996"/>
                      <a:pt x="505032" y="26585"/>
                      <a:pt x="503360" y="24728"/>
                    </a:cubicBezTo>
                    <a:lnTo>
                      <a:pt x="486210" y="5686"/>
                    </a:lnTo>
                    <a:cubicBezTo>
                      <a:pt x="482948" y="2067"/>
                      <a:pt x="478305" y="0"/>
                      <a:pt x="473434" y="0"/>
                    </a:cubicBez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31" name="Google Shape;8131;ge48d01fb7f_0_3825"/>
              <p:cNvSpPr/>
              <p:nvPr/>
            </p:nvSpPr>
            <p:spPr>
              <a:xfrm>
                <a:off x="1455050" y="2571770"/>
                <a:ext cx="59487" cy="50121"/>
              </a:xfrm>
              <a:custGeom>
                <a:avLst/>
                <a:gdLst/>
                <a:ahLst/>
                <a:cxnLst/>
                <a:rect l="l" t="t" r="r" b="b"/>
                <a:pathLst>
                  <a:path w="59487" h="50121" extrusionOk="0">
                    <a:moveTo>
                      <a:pt x="56890" y="24728"/>
                    </a:moveTo>
                    <a:lnTo>
                      <a:pt x="39740" y="5686"/>
                    </a:lnTo>
                    <a:cubicBezTo>
                      <a:pt x="36480" y="2066"/>
                      <a:pt x="31837" y="0"/>
                      <a:pt x="26966" y="0"/>
                    </a:cubicBezTo>
                    <a:lnTo>
                      <a:pt x="0" y="0"/>
                    </a:lnTo>
                    <a:lnTo>
                      <a:pt x="26118" y="28998"/>
                    </a:lnTo>
                    <a:cubicBezTo>
                      <a:pt x="30107" y="33427"/>
                      <a:pt x="32315" y="39177"/>
                      <a:pt x="32315" y="45138"/>
                    </a:cubicBezTo>
                    <a:lnTo>
                      <a:pt x="32315" y="50121"/>
                    </a:lnTo>
                    <a:lnTo>
                      <a:pt x="59488" y="50121"/>
                    </a:lnTo>
                    <a:lnTo>
                      <a:pt x="59488" y="31496"/>
                    </a:lnTo>
                    <a:cubicBezTo>
                      <a:pt x="59488" y="28996"/>
                      <a:pt x="58562" y="26585"/>
                      <a:pt x="56890" y="24728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32" name="Google Shape;8132;ge48d01fb7f_0_3825"/>
              <p:cNvSpPr/>
              <p:nvPr/>
            </p:nvSpPr>
            <p:spPr>
              <a:xfrm>
                <a:off x="1153957" y="2510401"/>
                <a:ext cx="215203" cy="153006"/>
              </a:xfrm>
              <a:custGeom>
                <a:avLst/>
                <a:gdLst/>
                <a:ahLst/>
                <a:cxnLst/>
                <a:rect l="l" t="t" r="r" b="b"/>
                <a:pathLst>
                  <a:path w="215203" h="153006" extrusionOk="0">
                    <a:moveTo>
                      <a:pt x="0" y="0"/>
                    </a:moveTo>
                    <a:lnTo>
                      <a:pt x="215203" y="0"/>
                    </a:lnTo>
                    <a:lnTo>
                      <a:pt x="215203" y="153007"/>
                    </a:lnTo>
                    <a:lnTo>
                      <a:pt x="0" y="153007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33" name="Google Shape;8133;ge48d01fb7f_0_3825"/>
              <p:cNvSpPr/>
              <p:nvPr/>
            </p:nvSpPr>
            <p:spPr>
              <a:xfrm>
                <a:off x="1341988" y="2510401"/>
                <a:ext cx="27172" cy="153006"/>
              </a:xfrm>
              <a:custGeom>
                <a:avLst/>
                <a:gdLst/>
                <a:ahLst/>
                <a:cxnLst/>
                <a:rect l="l" t="t" r="r" b="b"/>
                <a:pathLst>
                  <a:path w="27172" h="153006" extrusionOk="0">
                    <a:moveTo>
                      <a:pt x="0" y="0"/>
                    </a:moveTo>
                    <a:lnTo>
                      <a:pt x="27173" y="0"/>
                    </a:lnTo>
                    <a:lnTo>
                      <a:pt x="27173" y="153007"/>
                    </a:lnTo>
                    <a:lnTo>
                      <a:pt x="0" y="153007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34" name="Google Shape;8134;ge48d01fb7f_0_3825"/>
              <p:cNvSpPr/>
              <p:nvPr/>
            </p:nvSpPr>
            <p:spPr>
              <a:xfrm>
                <a:off x="1045410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6" y="12166"/>
                      <a:pt x="42180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35" name="Google Shape;8135;ge48d01fb7f_0_3825"/>
              <p:cNvSpPr/>
              <p:nvPr/>
            </p:nvSpPr>
            <p:spPr>
              <a:xfrm>
                <a:off x="1139898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6" y="12166"/>
                      <a:pt x="42180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36" name="Google Shape;8136;ge48d01fb7f_0_3825"/>
              <p:cNvSpPr/>
              <p:nvPr/>
            </p:nvSpPr>
            <p:spPr>
              <a:xfrm>
                <a:off x="1234387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37" name="Google Shape;8137;ge48d01fb7f_0_3825"/>
              <p:cNvSpPr/>
              <p:nvPr/>
            </p:nvSpPr>
            <p:spPr>
              <a:xfrm>
                <a:off x="1328874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38" name="Google Shape;8138;ge48d01fb7f_0_3825"/>
              <p:cNvSpPr/>
              <p:nvPr/>
            </p:nvSpPr>
            <p:spPr>
              <a:xfrm>
                <a:off x="1423362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39" name="Google Shape;8139;ge48d01fb7f_0_3825"/>
              <p:cNvSpPr/>
              <p:nvPr/>
            </p:nvSpPr>
            <p:spPr>
              <a:xfrm>
                <a:off x="1061681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5" y="12165"/>
                      <a:pt x="25909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40" name="Google Shape;8140;ge48d01fb7f_0_3825"/>
              <p:cNvSpPr/>
              <p:nvPr/>
            </p:nvSpPr>
            <p:spPr>
              <a:xfrm>
                <a:off x="1156170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41" name="Google Shape;8141;ge48d01fb7f_0_3825"/>
              <p:cNvSpPr/>
              <p:nvPr/>
            </p:nvSpPr>
            <p:spPr>
              <a:xfrm>
                <a:off x="1250658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42" name="Google Shape;8142;ge48d01fb7f_0_3825"/>
              <p:cNvSpPr/>
              <p:nvPr/>
            </p:nvSpPr>
            <p:spPr>
              <a:xfrm>
                <a:off x="1345146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43" name="Google Shape;8143;ge48d01fb7f_0_3825"/>
              <p:cNvSpPr/>
              <p:nvPr/>
            </p:nvSpPr>
            <p:spPr>
              <a:xfrm>
                <a:off x="1441330" y="2713385"/>
                <a:ext cx="36377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6377" h="81588" extrusionOk="0">
                    <a:moveTo>
                      <a:pt x="9205" y="0"/>
                    </a:moveTo>
                    <a:cubicBezTo>
                      <a:pt x="5973" y="0"/>
                      <a:pt x="2875" y="567"/>
                      <a:pt x="0" y="1602"/>
                    </a:cubicBezTo>
                    <a:cubicBezTo>
                      <a:pt x="10476" y="5374"/>
                      <a:pt x="17968" y="15397"/>
                      <a:pt x="17968" y="27173"/>
                    </a:cubicBezTo>
                    <a:lnTo>
                      <a:pt x="17968" y="81588"/>
                    </a:lnTo>
                    <a:lnTo>
                      <a:pt x="36378" y="81588"/>
                    </a:lnTo>
                    <a:lnTo>
                      <a:pt x="36378" y="27173"/>
                    </a:lnTo>
                    <a:cubicBezTo>
                      <a:pt x="36378" y="12165"/>
                      <a:pt x="24212" y="0"/>
                      <a:pt x="9205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44" name="Google Shape;8144;ge48d01fb7f_0_3825"/>
              <p:cNvSpPr/>
              <p:nvPr/>
            </p:nvSpPr>
            <p:spPr>
              <a:xfrm>
                <a:off x="1125634" y="2441923"/>
                <a:ext cx="271850" cy="90937"/>
              </a:xfrm>
              <a:custGeom>
                <a:avLst/>
                <a:gdLst/>
                <a:ahLst/>
                <a:cxnLst/>
                <a:rect l="l" t="t" r="r" b="b"/>
                <a:pathLst>
                  <a:path w="271850" h="90937" extrusionOk="0">
                    <a:moveTo>
                      <a:pt x="271850" y="85723"/>
                    </a:moveTo>
                    <a:lnTo>
                      <a:pt x="271850" y="71500"/>
                    </a:lnTo>
                    <a:cubicBezTo>
                      <a:pt x="271850" y="68345"/>
                      <a:pt x="270070" y="65460"/>
                      <a:pt x="267251" y="64045"/>
                    </a:cubicBezTo>
                    <a:lnTo>
                      <a:pt x="142940" y="1662"/>
                    </a:lnTo>
                    <a:cubicBezTo>
                      <a:pt x="138525" y="-554"/>
                      <a:pt x="133325" y="-554"/>
                      <a:pt x="128910" y="1662"/>
                    </a:cubicBezTo>
                    <a:lnTo>
                      <a:pt x="4599" y="64046"/>
                    </a:lnTo>
                    <a:cubicBezTo>
                      <a:pt x="1779" y="65461"/>
                      <a:pt x="0" y="68346"/>
                      <a:pt x="0" y="71501"/>
                    </a:cubicBezTo>
                    <a:lnTo>
                      <a:pt x="0" y="85724"/>
                    </a:lnTo>
                    <a:cubicBezTo>
                      <a:pt x="0" y="88603"/>
                      <a:pt x="2334" y="90937"/>
                      <a:pt x="5213" y="90937"/>
                    </a:cubicBezTo>
                    <a:lnTo>
                      <a:pt x="266637" y="90937"/>
                    </a:lnTo>
                    <a:cubicBezTo>
                      <a:pt x="269516" y="90936"/>
                      <a:pt x="271850" y="88603"/>
                      <a:pt x="271850" y="85723"/>
                    </a:cubicBez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45" name="Google Shape;8145;ge48d01fb7f_0_3825"/>
              <p:cNvSpPr/>
              <p:nvPr/>
            </p:nvSpPr>
            <p:spPr>
              <a:xfrm>
                <a:off x="1125633" y="2500921"/>
                <a:ext cx="271850" cy="31940"/>
              </a:xfrm>
              <a:custGeom>
                <a:avLst/>
                <a:gdLst/>
                <a:ahLst/>
                <a:cxnLst/>
                <a:rect l="l" t="t" r="r" b="b"/>
                <a:pathLst>
                  <a:path w="271850" h="31940" extrusionOk="0">
                    <a:moveTo>
                      <a:pt x="267251" y="5049"/>
                    </a:moveTo>
                    <a:lnTo>
                      <a:pt x="257189" y="0"/>
                    </a:lnTo>
                    <a:lnTo>
                      <a:pt x="257189" y="10892"/>
                    </a:lnTo>
                    <a:cubicBezTo>
                      <a:pt x="257189" y="13771"/>
                      <a:pt x="254855" y="16105"/>
                      <a:pt x="251976" y="16105"/>
                    </a:cubicBezTo>
                    <a:lnTo>
                      <a:pt x="0" y="16105"/>
                    </a:lnTo>
                    <a:lnTo>
                      <a:pt x="0" y="26727"/>
                    </a:lnTo>
                    <a:cubicBezTo>
                      <a:pt x="0" y="29606"/>
                      <a:pt x="2334" y="31940"/>
                      <a:pt x="5213" y="31940"/>
                    </a:cubicBezTo>
                    <a:lnTo>
                      <a:pt x="266637" y="31940"/>
                    </a:lnTo>
                    <a:cubicBezTo>
                      <a:pt x="269516" y="31940"/>
                      <a:pt x="271850" y="29606"/>
                      <a:pt x="271850" y="26727"/>
                    </a:cubicBezTo>
                    <a:lnTo>
                      <a:pt x="271850" y="12503"/>
                    </a:lnTo>
                    <a:cubicBezTo>
                      <a:pt x="271851" y="9349"/>
                      <a:pt x="270071" y="6464"/>
                      <a:pt x="267251" y="5049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46" name="Google Shape;8146;ge48d01fb7f_0_3825"/>
              <p:cNvSpPr/>
              <p:nvPr/>
            </p:nvSpPr>
            <p:spPr>
              <a:xfrm>
                <a:off x="999882" y="2653687"/>
                <a:ext cx="522494" cy="33904"/>
              </a:xfrm>
              <a:custGeom>
                <a:avLst/>
                <a:gdLst/>
                <a:ahLst/>
                <a:cxnLst/>
                <a:rect l="l" t="t" r="r" b="b"/>
                <a:pathLst>
                  <a:path w="522494" h="33904" extrusionOk="0">
                    <a:moveTo>
                      <a:pt x="516239" y="33905"/>
                    </a:moveTo>
                    <a:lnTo>
                      <a:pt x="6256" y="33905"/>
                    </a:lnTo>
                    <a:cubicBezTo>
                      <a:pt x="2801" y="33905"/>
                      <a:pt x="0" y="31104"/>
                      <a:pt x="0" y="27649"/>
                    </a:cubicBezTo>
                    <a:lnTo>
                      <a:pt x="0" y="6256"/>
                    </a:lnTo>
                    <a:cubicBezTo>
                      <a:pt x="0" y="2801"/>
                      <a:pt x="2801" y="0"/>
                      <a:pt x="6256" y="0"/>
                    </a:cubicBezTo>
                    <a:lnTo>
                      <a:pt x="516239" y="0"/>
                    </a:lnTo>
                    <a:cubicBezTo>
                      <a:pt x="519693" y="0"/>
                      <a:pt x="522494" y="2801"/>
                      <a:pt x="522494" y="6256"/>
                    </a:cubicBezTo>
                    <a:lnTo>
                      <a:pt x="522494" y="27649"/>
                    </a:lnTo>
                    <a:cubicBezTo>
                      <a:pt x="522494" y="31105"/>
                      <a:pt x="519693" y="33905"/>
                      <a:pt x="516239" y="33905"/>
                    </a:cubicBez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47" name="Google Shape;8147;ge48d01fb7f_0_3825"/>
              <p:cNvSpPr/>
              <p:nvPr/>
            </p:nvSpPr>
            <p:spPr>
              <a:xfrm>
                <a:off x="999882" y="2653687"/>
                <a:ext cx="522494" cy="33904"/>
              </a:xfrm>
              <a:custGeom>
                <a:avLst/>
                <a:gdLst/>
                <a:ahLst/>
                <a:cxnLst/>
                <a:rect l="l" t="t" r="r" b="b"/>
                <a:pathLst>
                  <a:path w="522494" h="33904" extrusionOk="0">
                    <a:moveTo>
                      <a:pt x="516239" y="0"/>
                    </a:moveTo>
                    <a:lnTo>
                      <a:pt x="507538" y="0"/>
                    </a:lnTo>
                    <a:lnTo>
                      <a:pt x="507538" y="12692"/>
                    </a:lnTo>
                    <a:cubicBezTo>
                      <a:pt x="507538" y="16147"/>
                      <a:pt x="504737" y="18948"/>
                      <a:pt x="501282" y="18948"/>
                    </a:cubicBezTo>
                    <a:lnTo>
                      <a:pt x="0" y="18948"/>
                    </a:lnTo>
                    <a:lnTo>
                      <a:pt x="0" y="27649"/>
                    </a:lnTo>
                    <a:cubicBezTo>
                      <a:pt x="0" y="31104"/>
                      <a:pt x="2801" y="33905"/>
                      <a:pt x="6256" y="33905"/>
                    </a:cubicBezTo>
                    <a:lnTo>
                      <a:pt x="516239" y="33905"/>
                    </a:lnTo>
                    <a:cubicBezTo>
                      <a:pt x="519693" y="33905"/>
                      <a:pt x="522494" y="31104"/>
                      <a:pt x="522494" y="27649"/>
                    </a:cubicBezTo>
                    <a:lnTo>
                      <a:pt x="522494" y="6256"/>
                    </a:lnTo>
                    <a:cubicBezTo>
                      <a:pt x="522494" y="2801"/>
                      <a:pt x="519693" y="0"/>
                      <a:pt x="516239" y="0"/>
                    </a:cubicBezTo>
                    <a:close/>
                  </a:path>
                </a:pathLst>
              </a:custGeom>
              <a:solidFill>
                <a:srgbClr val="B9CB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48" name="Google Shape;8148;ge48d01fb7f_0_3825"/>
              <p:cNvSpPr/>
              <p:nvPr/>
            </p:nvSpPr>
            <p:spPr>
              <a:xfrm>
                <a:off x="1212264" y="2544500"/>
                <a:ext cx="98589" cy="98589"/>
              </a:xfrm>
              <a:custGeom>
                <a:avLst/>
                <a:gdLst/>
                <a:ahLst/>
                <a:cxnLst/>
                <a:rect l="l" t="t" r="r" b="b"/>
                <a:pathLst>
                  <a:path w="98589" h="98589" extrusionOk="0">
                    <a:moveTo>
                      <a:pt x="98590" y="49295"/>
                    </a:moveTo>
                    <a:cubicBezTo>
                      <a:pt x="98590" y="76520"/>
                      <a:pt x="76520" y="98590"/>
                      <a:pt x="49295" y="98590"/>
                    </a:cubicBezTo>
                    <a:cubicBezTo>
                      <a:pt x="22070" y="98590"/>
                      <a:pt x="0" y="76520"/>
                      <a:pt x="0" y="49295"/>
                    </a:cubicBezTo>
                    <a:cubicBezTo>
                      <a:pt x="0" y="22070"/>
                      <a:pt x="22070" y="0"/>
                      <a:pt x="49295" y="0"/>
                    </a:cubicBezTo>
                    <a:cubicBezTo>
                      <a:pt x="76520" y="0"/>
                      <a:pt x="98590" y="22070"/>
                      <a:pt x="98590" y="4929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49" name="Google Shape;8149;ge48d01fb7f_0_3825"/>
              <p:cNvSpPr/>
              <p:nvPr/>
            </p:nvSpPr>
            <p:spPr>
              <a:xfrm>
                <a:off x="1219699" y="2551935"/>
                <a:ext cx="91154" cy="91154"/>
              </a:xfrm>
              <a:custGeom>
                <a:avLst/>
                <a:gdLst/>
                <a:ahLst/>
                <a:cxnLst/>
                <a:rect l="l" t="t" r="r" b="b"/>
                <a:pathLst>
                  <a:path w="91154" h="91154" extrusionOk="0">
                    <a:moveTo>
                      <a:pt x="67887" y="0"/>
                    </a:moveTo>
                    <a:cubicBezTo>
                      <a:pt x="72594" y="7555"/>
                      <a:pt x="75322" y="16471"/>
                      <a:pt x="75322" y="26027"/>
                    </a:cubicBezTo>
                    <a:cubicBezTo>
                      <a:pt x="75322" y="53252"/>
                      <a:pt x="53252" y="75322"/>
                      <a:pt x="26027" y="75322"/>
                    </a:cubicBezTo>
                    <a:cubicBezTo>
                      <a:pt x="16470" y="75322"/>
                      <a:pt x="7554" y="72594"/>
                      <a:pt x="0" y="67887"/>
                    </a:cubicBezTo>
                    <a:cubicBezTo>
                      <a:pt x="8703" y="81854"/>
                      <a:pt x="24192" y="91155"/>
                      <a:pt x="41860" y="91155"/>
                    </a:cubicBezTo>
                    <a:cubicBezTo>
                      <a:pt x="69085" y="91155"/>
                      <a:pt x="91155" y="69084"/>
                      <a:pt x="91155" y="41860"/>
                    </a:cubicBezTo>
                    <a:cubicBezTo>
                      <a:pt x="91155" y="24192"/>
                      <a:pt x="81854" y="8703"/>
                      <a:pt x="67887" y="0"/>
                    </a:cubicBez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50" name="Google Shape;8150;ge48d01fb7f_0_3825"/>
              <p:cNvSpPr/>
              <p:nvPr/>
            </p:nvSpPr>
            <p:spPr>
              <a:xfrm>
                <a:off x="1213062" y="2476475"/>
                <a:ext cx="96993" cy="26592"/>
              </a:xfrm>
              <a:custGeom>
                <a:avLst/>
                <a:gdLst/>
                <a:ahLst/>
                <a:cxnLst/>
                <a:rect l="l" t="t" r="r" b="b"/>
                <a:pathLst>
                  <a:path w="96993" h="26592" extrusionOk="0">
                    <a:moveTo>
                      <a:pt x="95841" y="22643"/>
                    </a:moveTo>
                    <a:lnTo>
                      <a:pt x="52706" y="997"/>
                    </a:lnTo>
                    <a:cubicBezTo>
                      <a:pt x="50057" y="-332"/>
                      <a:pt x="46937" y="-332"/>
                      <a:pt x="44288" y="997"/>
                    </a:cubicBezTo>
                    <a:lnTo>
                      <a:pt x="1153" y="22643"/>
                    </a:lnTo>
                    <a:cubicBezTo>
                      <a:pt x="-812" y="23629"/>
                      <a:pt x="-110" y="26592"/>
                      <a:pt x="2089" y="26592"/>
                    </a:cubicBezTo>
                    <a:lnTo>
                      <a:pt x="94905" y="26592"/>
                    </a:lnTo>
                    <a:cubicBezTo>
                      <a:pt x="97104" y="26592"/>
                      <a:pt x="97806" y="23629"/>
                      <a:pt x="95841" y="22643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51" name="Google Shape;8151;ge48d01fb7f_0_3825"/>
              <p:cNvSpPr/>
              <p:nvPr/>
            </p:nvSpPr>
            <p:spPr>
              <a:xfrm>
                <a:off x="1244397" y="2476475"/>
                <a:ext cx="65658" cy="26592"/>
              </a:xfrm>
              <a:custGeom>
                <a:avLst/>
                <a:gdLst/>
                <a:ahLst/>
                <a:cxnLst/>
                <a:rect l="l" t="t" r="r" b="b"/>
                <a:pathLst>
                  <a:path w="65658" h="26592" extrusionOk="0">
                    <a:moveTo>
                      <a:pt x="38050" y="26592"/>
                    </a:moveTo>
                    <a:lnTo>
                      <a:pt x="63570" y="26592"/>
                    </a:lnTo>
                    <a:cubicBezTo>
                      <a:pt x="65769" y="26592"/>
                      <a:pt x="66471" y="23629"/>
                      <a:pt x="64506" y="22643"/>
                    </a:cubicBezTo>
                    <a:lnTo>
                      <a:pt x="21371" y="997"/>
                    </a:lnTo>
                    <a:cubicBezTo>
                      <a:pt x="18722" y="-332"/>
                      <a:pt x="15602" y="-332"/>
                      <a:pt x="12953" y="997"/>
                    </a:cubicBezTo>
                    <a:lnTo>
                      <a:pt x="0" y="7498"/>
                    </a:ln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8152" name="Google Shape;8152;ge48d01fb7f_0_3825"/>
              <p:cNvGrpSpPr/>
              <p:nvPr/>
            </p:nvGrpSpPr>
            <p:grpSpPr>
              <a:xfrm>
                <a:off x="992063" y="2434116"/>
                <a:ext cx="538134" cy="368676"/>
                <a:chOff x="992063" y="2434116"/>
                <a:chExt cx="538134" cy="368676"/>
              </a:xfrm>
            </p:grpSpPr>
            <p:sp>
              <p:nvSpPr>
                <p:cNvPr id="8153" name="Google Shape;8153;ge48d01fb7f_0_3825"/>
                <p:cNvSpPr/>
                <p:nvPr/>
              </p:nvSpPr>
              <p:spPr>
                <a:xfrm>
                  <a:off x="1253740" y="2571641"/>
                  <a:ext cx="29221" cy="29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21" h="29973" extrusionOk="0">
                      <a:moveTo>
                        <a:pt x="21401" y="14334"/>
                      </a:moveTo>
                      <a:lnTo>
                        <a:pt x="15640" y="14334"/>
                      </a:lnTo>
                      <a:lnTo>
                        <a:pt x="15640" y="7820"/>
                      </a:lnTo>
                      <a:cubicBezTo>
                        <a:pt x="15640" y="3501"/>
                        <a:pt x="12139" y="0"/>
                        <a:pt x="7820" y="0"/>
                      </a:cubicBezTo>
                      <a:cubicBezTo>
                        <a:pt x="3501" y="0"/>
                        <a:pt x="0" y="3501"/>
                        <a:pt x="0" y="7820"/>
                      </a:cubicBezTo>
                      <a:lnTo>
                        <a:pt x="0" y="22154"/>
                      </a:lnTo>
                      <a:cubicBezTo>
                        <a:pt x="0" y="26473"/>
                        <a:pt x="3501" y="29974"/>
                        <a:pt x="7820" y="29974"/>
                      </a:cubicBezTo>
                      <a:lnTo>
                        <a:pt x="21401" y="29974"/>
                      </a:lnTo>
                      <a:cubicBezTo>
                        <a:pt x="25720" y="29974"/>
                        <a:pt x="29221" y="26473"/>
                        <a:pt x="29221" y="22154"/>
                      </a:cubicBezTo>
                      <a:cubicBezTo>
                        <a:pt x="29221" y="17835"/>
                        <a:pt x="25720" y="14334"/>
                        <a:pt x="21401" y="1433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8154" name="Google Shape;8154;ge48d01fb7f_0_3825"/>
                <p:cNvGrpSpPr/>
                <p:nvPr/>
              </p:nvGrpSpPr>
              <p:grpSpPr>
                <a:xfrm>
                  <a:off x="992063" y="2434116"/>
                  <a:ext cx="538134" cy="368676"/>
                  <a:chOff x="992063" y="2434116"/>
                  <a:chExt cx="538134" cy="368676"/>
                </a:xfrm>
              </p:grpSpPr>
              <p:sp>
                <p:nvSpPr>
                  <p:cNvPr id="8155" name="Google Shape;8155;ge48d01fb7f_0_3825"/>
                  <p:cNvSpPr/>
                  <p:nvPr/>
                </p:nvSpPr>
                <p:spPr>
                  <a:xfrm>
                    <a:off x="1205243" y="2468664"/>
                    <a:ext cx="112633" cy="422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633" h="42222" extrusionOk="0">
                        <a:moveTo>
                          <a:pt x="107168" y="23465"/>
                        </a:moveTo>
                        <a:lnTo>
                          <a:pt x="107167" y="23465"/>
                        </a:lnTo>
                        <a:lnTo>
                          <a:pt x="64032" y="1818"/>
                        </a:lnTo>
                        <a:cubicBezTo>
                          <a:pt x="59202" y="-607"/>
                          <a:pt x="53432" y="-606"/>
                          <a:pt x="48601" y="1818"/>
                        </a:cubicBezTo>
                        <a:lnTo>
                          <a:pt x="5465" y="23465"/>
                        </a:lnTo>
                        <a:cubicBezTo>
                          <a:pt x="1344" y="25535"/>
                          <a:pt x="-792" y="30114"/>
                          <a:pt x="271" y="34601"/>
                        </a:cubicBezTo>
                        <a:cubicBezTo>
                          <a:pt x="1334" y="39088"/>
                          <a:pt x="5298" y="42222"/>
                          <a:pt x="9909" y="42222"/>
                        </a:cubicBezTo>
                        <a:lnTo>
                          <a:pt x="102725" y="42222"/>
                        </a:lnTo>
                        <a:cubicBezTo>
                          <a:pt x="107336" y="42222"/>
                          <a:pt x="111300" y="39088"/>
                          <a:pt x="112363" y="34601"/>
                        </a:cubicBezTo>
                        <a:cubicBezTo>
                          <a:pt x="113425" y="30114"/>
                          <a:pt x="111290" y="25535"/>
                          <a:pt x="107168" y="23465"/>
                        </a:cubicBezTo>
                        <a:close/>
                        <a:moveTo>
                          <a:pt x="34119" y="26583"/>
                        </a:moveTo>
                        <a:lnTo>
                          <a:pt x="55614" y="15796"/>
                        </a:lnTo>
                        <a:cubicBezTo>
                          <a:pt x="56055" y="15575"/>
                          <a:pt x="56580" y="15576"/>
                          <a:pt x="57017" y="15796"/>
                        </a:cubicBezTo>
                        <a:lnTo>
                          <a:pt x="78512" y="2658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156" name="Google Shape;8156;ge48d01fb7f_0_3825"/>
                  <p:cNvSpPr/>
                  <p:nvPr/>
                </p:nvSpPr>
                <p:spPr>
                  <a:xfrm>
                    <a:off x="992063" y="2434116"/>
                    <a:ext cx="538134" cy="3686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8134" h="368676" extrusionOk="0">
                        <a:moveTo>
                          <a:pt x="530295" y="213227"/>
                        </a:moveTo>
                        <a:lnTo>
                          <a:pt x="530295" y="169151"/>
                        </a:lnTo>
                        <a:cubicBezTo>
                          <a:pt x="530295" y="164717"/>
                          <a:pt x="528654" y="160442"/>
                          <a:pt x="525687" y="157148"/>
                        </a:cubicBezTo>
                        <a:lnTo>
                          <a:pt x="508537" y="138107"/>
                        </a:lnTo>
                        <a:cubicBezTo>
                          <a:pt x="503802" y="132850"/>
                          <a:pt x="497028" y="129834"/>
                          <a:pt x="489952" y="129834"/>
                        </a:cubicBezTo>
                        <a:lnTo>
                          <a:pt x="384918" y="129834"/>
                        </a:lnTo>
                        <a:lnTo>
                          <a:pt x="384918" y="106563"/>
                        </a:lnTo>
                        <a:lnTo>
                          <a:pt x="400209" y="106563"/>
                        </a:lnTo>
                        <a:cubicBezTo>
                          <a:pt x="407406" y="106563"/>
                          <a:pt x="413242" y="100728"/>
                          <a:pt x="413242" y="93530"/>
                        </a:cubicBezTo>
                        <a:lnTo>
                          <a:pt x="413242" y="79308"/>
                        </a:lnTo>
                        <a:cubicBezTo>
                          <a:pt x="413242" y="73157"/>
                          <a:pt x="409827" y="67623"/>
                          <a:pt x="404329" y="64863"/>
                        </a:cubicBezTo>
                        <a:lnTo>
                          <a:pt x="280019" y="2480"/>
                        </a:lnTo>
                        <a:cubicBezTo>
                          <a:pt x="273431" y="-826"/>
                          <a:pt x="265564" y="-827"/>
                          <a:pt x="258975" y="2480"/>
                        </a:cubicBezTo>
                        <a:lnTo>
                          <a:pt x="134664" y="64863"/>
                        </a:lnTo>
                        <a:cubicBezTo>
                          <a:pt x="129167" y="67622"/>
                          <a:pt x="125752" y="73157"/>
                          <a:pt x="125752" y="79308"/>
                        </a:cubicBezTo>
                        <a:lnTo>
                          <a:pt x="125752" y="93530"/>
                        </a:lnTo>
                        <a:cubicBezTo>
                          <a:pt x="125752" y="100728"/>
                          <a:pt x="131587" y="106563"/>
                          <a:pt x="138785" y="106563"/>
                        </a:cubicBezTo>
                        <a:lnTo>
                          <a:pt x="154076" y="106563"/>
                        </a:lnTo>
                        <a:lnTo>
                          <a:pt x="154076" y="129834"/>
                        </a:lnTo>
                        <a:lnTo>
                          <a:pt x="49040" y="129834"/>
                        </a:lnTo>
                        <a:cubicBezTo>
                          <a:pt x="41952" y="129834"/>
                          <a:pt x="35198" y="132841"/>
                          <a:pt x="30456" y="138107"/>
                        </a:cubicBezTo>
                        <a:lnTo>
                          <a:pt x="13305" y="157150"/>
                        </a:lnTo>
                        <a:cubicBezTo>
                          <a:pt x="10339" y="160443"/>
                          <a:pt x="8697" y="164719"/>
                          <a:pt x="8697" y="169151"/>
                        </a:cubicBezTo>
                        <a:lnTo>
                          <a:pt x="8697" y="212825"/>
                        </a:lnTo>
                        <a:cubicBezTo>
                          <a:pt x="3598" y="214941"/>
                          <a:pt x="0" y="219970"/>
                          <a:pt x="0" y="225826"/>
                        </a:cubicBezTo>
                        <a:lnTo>
                          <a:pt x="0" y="247219"/>
                        </a:lnTo>
                        <a:cubicBezTo>
                          <a:pt x="0" y="253076"/>
                          <a:pt x="3598" y="258105"/>
                          <a:pt x="8697" y="260222"/>
                        </a:cubicBezTo>
                        <a:lnTo>
                          <a:pt x="8697" y="350430"/>
                        </a:lnTo>
                        <a:cubicBezTo>
                          <a:pt x="8697" y="360508"/>
                          <a:pt x="16866" y="368677"/>
                          <a:pt x="26943" y="368677"/>
                        </a:cubicBezTo>
                        <a:lnTo>
                          <a:pt x="512049" y="368677"/>
                        </a:lnTo>
                        <a:cubicBezTo>
                          <a:pt x="522127" y="368677"/>
                          <a:pt x="530295" y="360508"/>
                          <a:pt x="530295" y="350430"/>
                        </a:cubicBezTo>
                        <a:lnTo>
                          <a:pt x="530295" y="330087"/>
                        </a:lnTo>
                        <a:cubicBezTo>
                          <a:pt x="530295" y="325805"/>
                          <a:pt x="526996" y="322071"/>
                          <a:pt x="522716" y="321943"/>
                        </a:cubicBezTo>
                        <a:cubicBezTo>
                          <a:pt x="518288" y="321811"/>
                          <a:pt x="514656" y="325360"/>
                          <a:pt x="514656" y="329759"/>
                        </a:cubicBezTo>
                        <a:lnTo>
                          <a:pt x="514656" y="350430"/>
                        </a:lnTo>
                        <a:cubicBezTo>
                          <a:pt x="514656" y="351870"/>
                          <a:pt x="513489" y="353037"/>
                          <a:pt x="512049" y="353037"/>
                        </a:cubicBezTo>
                        <a:lnTo>
                          <a:pt x="493465" y="353037"/>
                        </a:lnTo>
                        <a:lnTo>
                          <a:pt x="493465" y="307138"/>
                        </a:lnTo>
                        <a:cubicBezTo>
                          <a:pt x="493465" y="287559"/>
                          <a:pt x="477443" y="271120"/>
                          <a:pt x="457867" y="271453"/>
                        </a:cubicBezTo>
                        <a:cubicBezTo>
                          <a:pt x="438849" y="271777"/>
                          <a:pt x="423480" y="287347"/>
                          <a:pt x="423480" y="306440"/>
                        </a:cubicBezTo>
                        <a:lnTo>
                          <a:pt x="423480" y="353036"/>
                        </a:lnTo>
                        <a:lnTo>
                          <a:pt x="398977" y="353036"/>
                        </a:lnTo>
                        <a:lnTo>
                          <a:pt x="398977" y="307137"/>
                        </a:lnTo>
                        <a:cubicBezTo>
                          <a:pt x="398977" y="287558"/>
                          <a:pt x="382955" y="271119"/>
                          <a:pt x="363379" y="271452"/>
                        </a:cubicBezTo>
                        <a:cubicBezTo>
                          <a:pt x="344363" y="271776"/>
                          <a:pt x="328991" y="287346"/>
                          <a:pt x="328991" y="306439"/>
                        </a:cubicBezTo>
                        <a:lnTo>
                          <a:pt x="328991" y="353035"/>
                        </a:lnTo>
                        <a:lnTo>
                          <a:pt x="304488" y="353035"/>
                        </a:lnTo>
                        <a:lnTo>
                          <a:pt x="304488" y="307136"/>
                        </a:lnTo>
                        <a:cubicBezTo>
                          <a:pt x="304488" y="287557"/>
                          <a:pt x="288466" y="271118"/>
                          <a:pt x="268890" y="271451"/>
                        </a:cubicBezTo>
                        <a:cubicBezTo>
                          <a:pt x="249873" y="271775"/>
                          <a:pt x="234503" y="287345"/>
                          <a:pt x="234503" y="306438"/>
                        </a:cubicBezTo>
                        <a:lnTo>
                          <a:pt x="234503" y="353034"/>
                        </a:lnTo>
                        <a:lnTo>
                          <a:pt x="210000" y="353034"/>
                        </a:lnTo>
                        <a:lnTo>
                          <a:pt x="210000" y="307135"/>
                        </a:lnTo>
                        <a:cubicBezTo>
                          <a:pt x="210000" y="287556"/>
                          <a:pt x="193978" y="271117"/>
                          <a:pt x="174403" y="271451"/>
                        </a:cubicBezTo>
                        <a:cubicBezTo>
                          <a:pt x="155386" y="271776"/>
                          <a:pt x="140016" y="287346"/>
                          <a:pt x="140016" y="306438"/>
                        </a:cubicBezTo>
                        <a:lnTo>
                          <a:pt x="140016" y="353034"/>
                        </a:lnTo>
                        <a:lnTo>
                          <a:pt x="115513" y="353034"/>
                        </a:lnTo>
                        <a:lnTo>
                          <a:pt x="115513" y="307135"/>
                        </a:lnTo>
                        <a:cubicBezTo>
                          <a:pt x="115513" y="287556"/>
                          <a:pt x="99491" y="271117"/>
                          <a:pt x="79915" y="271450"/>
                        </a:cubicBezTo>
                        <a:cubicBezTo>
                          <a:pt x="60897" y="271775"/>
                          <a:pt x="45528" y="287345"/>
                          <a:pt x="45528" y="306437"/>
                        </a:cubicBezTo>
                        <a:lnTo>
                          <a:pt x="45528" y="353033"/>
                        </a:lnTo>
                        <a:lnTo>
                          <a:pt x="26943" y="353033"/>
                        </a:lnTo>
                        <a:cubicBezTo>
                          <a:pt x="25504" y="353033"/>
                          <a:pt x="24337" y="351866"/>
                          <a:pt x="24337" y="350426"/>
                        </a:cubicBezTo>
                        <a:lnTo>
                          <a:pt x="24337" y="261290"/>
                        </a:lnTo>
                        <a:lnTo>
                          <a:pt x="397602" y="261290"/>
                        </a:lnTo>
                        <a:cubicBezTo>
                          <a:pt x="401921" y="261290"/>
                          <a:pt x="405422" y="257789"/>
                          <a:pt x="405422" y="253471"/>
                        </a:cubicBezTo>
                        <a:cubicBezTo>
                          <a:pt x="405422" y="249152"/>
                          <a:pt x="401921" y="245651"/>
                          <a:pt x="397602" y="245651"/>
                        </a:cubicBezTo>
                        <a:lnTo>
                          <a:pt x="15640" y="245651"/>
                        </a:lnTo>
                        <a:lnTo>
                          <a:pt x="15640" y="227386"/>
                        </a:lnTo>
                        <a:lnTo>
                          <a:pt x="188029" y="227386"/>
                        </a:lnTo>
                        <a:cubicBezTo>
                          <a:pt x="192311" y="227386"/>
                          <a:pt x="196045" y="224087"/>
                          <a:pt x="196173" y="219807"/>
                        </a:cubicBezTo>
                        <a:cubicBezTo>
                          <a:pt x="196305" y="215379"/>
                          <a:pt x="192755" y="211746"/>
                          <a:pt x="188357" y="211746"/>
                        </a:cubicBezTo>
                        <a:lnTo>
                          <a:pt x="169714" y="211746"/>
                        </a:lnTo>
                        <a:lnTo>
                          <a:pt x="169714" y="106563"/>
                        </a:lnTo>
                        <a:lnTo>
                          <a:pt x="248540" y="106563"/>
                        </a:lnTo>
                        <a:cubicBezTo>
                          <a:pt x="227388" y="114939"/>
                          <a:pt x="212381" y="135583"/>
                          <a:pt x="212381" y="159678"/>
                        </a:cubicBezTo>
                        <a:cubicBezTo>
                          <a:pt x="212381" y="182828"/>
                          <a:pt x="226234" y="202790"/>
                          <a:pt x="246078" y="211751"/>
                        </a:cubicBezTo>
                        <a:lnTo>
                          <a:pt x="227964" y="211751"/>
                        </a:lnTo>
                        <a:cubicBezTo>
                          <a:pt x="223682" y="211751"/>
                          <a:pt x="219949" y="215050"/>
                          <a:pt x="219820" y="219330"/>
                        </a:cubicBezTo>
                        <a:cubicBezTo>
                          <a:pt x="219688" y="223758"/>
                          <a:pt x="223238" y="227390"/>
                          <a:pt x="227636" y="227390"/>
                        </a:cubicBezTo>
                        <a:lnTo>
                          <a:pt x="522494" y="227390"/>
                        </a:lnTo>
                        <a:lnTo>
                          <a:pt x="522494" y="245655"/>
                        </a:lnTo>
                        <a:lnTo>
                          <a:pt x="435792" y="245655"/>
                        </a:lnTo>
                        <a:cubicBezTo>
                          <a:pt x="431473" y="245655"/>
                          <a:pt x="427972" y="249156"/>
                          <a:pt x="427972" y="253475"/>
                        </a:cubicBezTo>
                        <a:cubicBezTo>
                          <a:pt x="427972" y="257794"/>
                          <a:pt x="431473" y="261295"/>
                          <a:pt x="435792" y="261295"/>
                        </a:cubicBezTo>
                        <a:lnTo>
                          <a:pt x="514656" y="261295"/>
                        </a:lnTo>
                        <a:lnTo>
                          <a:pt x="514656" y="292065"/>
                        </a:lnTo>
                        <a:cubicBezTo>
                          <a:pt x="514656" y="296347"/>
                          <a:pt x="517955" y="300080"/>
                          <a:pt x="522235" y="300210"/>
                        </a:cubicBezTo>
                        <a:cubicBezTo>
                          <a:pt x="526663" y="300342"/>
                          <a:pt x="530295" y="296792"/>
                          <a:pt x="530295" y="292394"/>
                        </a:cubicBezTo>
                        <a:lnTo>
                          <a:pt x="530295" y="259819"/>
                        </a:lnTo>
                        <a:cubicBezTo>
                          <a:pt x="534933" y="257514"/>
                          <a:pt x="538134" y="252739"/>
                          <a:pt x="538134" y="247220"/>
                        </a:cubicBezTo>
                        <a:lnTo>
                          <a:pt x="538134" y="225827"/>
                        </a:lnTo>
                        <a:cubicBezTo>
                          <a:pt x="538134" y="220306"/>
                          <a:pt x="534933" y="215532"/>
                          <a:pt x="530295" y="213227"/>
                        </a:cubicBezTo>
                        <a:close/>
                        <a:moveTo>
                          <a:pt x="439119" y="306441"/>
                        </a:moveTo>
                        <a:cubicBezTo>
                          <a:pt x="439119" y="295770"/>
                          <a:pt x="447801" y="287088"/>
                          <a:pt x="458472" y="287088"/>
                        </a:cubicBezTo>
                        <a:cubicBezTo>
                          <a:pt x="469144" y="287088"/>
                          <a:pt x="477825" y="295770"/>
                          <a:pt x="477825" y="306441"/>
                        </a:cubicBezTo>
                        <a:lnTo>
                          <a:pt x="477825" y="353037"/>
                        </a:lnTo>
                        <a:lnTo>
                          <a:pt x="439118" y="353037"/>
                        </a:lnTo>
                        <a:lnTo>
                          <a:pt x="439118" y="306441"/>
                        </a:lnTo>
                        <a:close/>
                        <a:moveTo>
                          <a:pt x="344632" y="306441"/>
                        </a:moveTo>
                        <a:cubicBezTo>
                          <a:pt x="344632" y="295770"/>
                          <a:pt x="353313" y="287088"/>
                          <a:pt x="363985" y="287088"/>
                        </a:cubicBezTo>
                        <a:cubicBezTo>
                          <a:pt x="374656" y="287088"/>
                          <a:pt x="383337" y="295770"/>
                          <a:pt x="383337" y="306441"/>
                        </a:cubicBezTo>
                        <a:lnTo>
                          <a:pt x="383337" y="353037"/>
                        </a:lnTo>
                        <a:lnTo>
                          <a:pt x="344632" y="353037"/>
                        </a:lnTo>
                        <a:close/>
                        <a:moveTo>
                          <a:pt x="250143" y="306441"/>
                        </a:moveTo>
                        <a:cubicBezTo>
                          <a:pt x="250143" y="295770"/>
                          <a:pt x="258825" y="287088"/>
                          <a:pt x="269496" y="287088"/>
                        </a:cubicBezTo>
                        <a:cubicBezTo>
                          <a:pt x="280167" y="287088"/>
                          <a:pt x="288849" y="295770"/>
                          <a:pt x="288849" y="306441"/>
                        </a:cubicBezTo>
                        <a:lnTo>
                          <a:pt x="288849" y="353037"/>
                        </a:lnTo>
                        <a:lnTo>
                          <a:pt x="250142" y="353037"/>
                        </a:lnTo>
                        <a:lnTo>
                          <a:pt x="250142" y="306441"/>
                        </a:lnTo>
                        <a:close/>
                        <a:moveTo>
                          <a:pt x="155655" y="306441"/>
                        </a:moveTo>
                        <a:cubicBezTo>
                          <a:pt x="155655" y="295770"/>
                          <a:pt x="164337" y="287088"/>
                          <a:pt x="175008" y="287088"/>
                        </a:cubicBezTo>
                        <a:cubicBezTo>
                          <a:pt x="185679" y="287088"/>
                          <a:pt x="194361" y="295770"/>
                          <a:pt x="194361" y="306441"/>
                        </a:cubicBezTo>
                        <a:lnTo>
                          <a:pt x="194361" y="353037"/>
                        </a:lnTo>
                        <a:lnTo>
                          <a:pt x="155655" y="353037"/>
                        </a:lnTo>
                        <a:close/>
                        <a:moveTo>
                          <a:pt x="61168" y="306441"/>
                        </a:moveTo>
                        <a:cubicBezTo>
                          <a:pt x="61168" y="295770"/>
                          <a:pt x="69849" y="287088"/>
                          <a:pt x="80520" y="287088"/>
                        </a:cubicBezTo>
                        <a:cubicBezTo>
                          <a:pt x="91192" y="287088"/>
                          <a:pt x="99873" y="295770"/>
                          <a:pt x="99873" y="306441"/>
                        </a:cubicBezTo>
                        <a:lnTo>
                          <a:pt x="99873" y="353037"/>
                        </a:lnTo>
                        <a:lnTo>
                          <a:pt x="61168" y="353037"/>
                        </a:lnTo>
                        <a:close/>
                        <a:moveTo>
                          <a:pt x="96869" y="145474"/>
                        </a:moveTo>
                        <a:lnTo>
                          <a:pt x="117919" y="145474"/>
                        </a:lnTo>
                        <a:lnTo>
                          <a:pt x="117919" y="179956"/>
                        </a:lnTo>
                        <a:lnTo>
                          <a:pt x="96869" y="179956"/>
                        </a:lnTo>
                        <a:close/>
                        <a:moveTo>
                          <a:pt x="60720" y="145474"/>
                        </a:moveTo>
                        <a:lnTo>
                          <a:pt x="81104" y="145474"/>
                        </a:lnTo>
                        <a:lnTo>
                          <a:pt x="81104" y="179956"/>
                        </a:lnTo>
                        <a:lnTo>
                          <a:pt x="60720" y="179956"/>
                        </a:lnTo>
                        <a:close/>
                        <a:moveTo>
                          <a:pt x="24337" y="169150"/>
                        </a:moveTo>
                        <a:cubicBezTo>
                          <a:pt x="24337" y="168582"/>
                          <a:pt x="24546" y="168038"/>
                          <a:pt x="24927" y="167615"/>
                        </a:cubicBezTo>
                        <a:lnTo>
                          <a:pt x="42077" y="148573"/>
                        </a:lnTo>
                        <a:cubicBezTo>
                          <a:pt x="42894" y="147666"/>
                          <a:pt x="43878" y="146948"/>
                          <a:pt x="44954" y="146425"/>
                        </a:cubicBezTo>
                        <a:lnTo>
                          <a:pt x="44954" y="179954"/>
                        </a:lnTo>
                        <a:lnTo>
                          <a:pt x="24337" y="179954"/>
                        </a:lnTo>
                        <a:close/>
                        <a:moveTo>
                          <a:pt x="154074" y="211751"/>
                        </a:moveTo>
                        <a:lnTo>
                          <a:pt x="24337" y="211751"/>
                        </a:lnTo>
                        <a:lnTo>
                          <a:pt x="24337" y="195595"/>
                        </a:lnTo>
                        <a:lnTo>
                          <a:pt x="154074" y="195595"/>
                        </a:lnTo>
                        <a:close/>
                        <a:moveTo>
                          <a:pt x="154074" y="179956"/>
                        </a:moveTo>
                        <a:lnTo>
                          <a:pt x="133684" y="179956"/>
                        </a:lnTo>
                        <a:lnTo>
                          <a:pt x="133684" y="145474"/>
                        </a:lnTo>
                        <a:lnTo>
                          <a:pt x="154074" y="145474"/>
                        </a:lnTo>
                        <a:close/>
                        <a:moveTo>
                          <a:pt x="456365" y="145474"/>
                        </a:moveTo>
                        <a:lnTo>
                          <a:pt x="477414" y="145474"/>
                        </a:lnTo>
                        <a:lnTo>
                          <a:pt x="477414" y="179956"/>
                        </a:lnTo>
                        <a:lnTo>
                          <a:pt x="456365" y="179956"/>
                        </a:lnTo>
                        <a:close/>
                        <a:moveTo>
                          <a:pt x="419550" y="145474"/>
                        </a:moveTo>
                        <a:lnTo>
                          <a:pt x="440599" y="145474"/>
                        </a:lnTo>
                        <a:lnTo>
                          <a:pt x="440599" y="179956"/>
                        </a:lnTo>
                        <a:lnTo>
                          <a:pt x="419550" y="179956"/>
                        </a:lnTo>
                        <a:close/>
                        <a:moveTo>
                          <a:pt x="403784" y="145474"/>
                        </a:moveTo>
                        <a:lnTo>
                          <a:pt x="403784" y="179956"/>
                        </a:lnTo>
                        <a:lnTo>
                          <a:pt x="384918" y="179956"/>
                        </a:lnTo>
                        <a:lnTo>
                          <a:pt x="384918" y="145474"/>
                        </a:lnTo>
                        <a:close/>
                        <a:moveTo>
                          <a:pt x="141391" y="90924"/>
                        </a:moveTo>
                        <a:lnTo>
                          <a:pt x="141391" y="79308"/>
                        </a:lnTo>
                        <a:cubicBezTo>
                          <a:pt x="141391" y="79109"/>
                          <a:pt x="141501" y="78930"/>
                          <a:pt x="141679" y="78841"/>
                        </a:cubicBezTo>
                        <a:lnTo>
                          <a:pt x="265989" y="16457"/>
                        </a:lnTo>
                        <a:cubicBezTo>
                          <a:pt x="268184" y="15355"/>
                          <a:pt x="270808" y="15355"/>
                          <a:pt x="273004" y="16457"/>
                        </a:cubicBezTo>
                        <a:lnTo>
                          <a:pt x="397314" y="78841"/>
                        </a:lnTo>
                        <a:cubicBezTo>
                          <a:pt x="397492" y="78930"/>
                          <a:pt x="397602" y="79109"/>
                          <a:pt x="397602" y="79308"/>
                        </a:cubicBezTo>
                        <a:lnTo>
                          <a:pt x="397602" y="90924"/>
                        </a:lnTo>
                        <a:close/>
                        <a:moveTo>
                          <a:pt x="228021" y="159679"/>
                        </a:moveTo>
                        <a:cubicBezTo>
                          <a:pt x="228021" y="136809"/>
                          <a:pt x="246626" y="118204"/>
                          <a:pt x="269496" y="118204"/>
                        </a:cubicBezTo>
                        <a:cubicBezTo>
                          <a:pt x="292365" y="118204"/>
                          <a:pt x="310971" y="136809"/>
                          <a:pt x="310971" y="159679"/>
                        </a:cubicBezTo>
                        <a:cubicBezTo>
                          <a:pt x="310971" y="182548"/>
                          <a:pt x="292365" y="201154"/>
                          <a:pt x="269496" y="201154"/>
                        </a:cubicBezTo>
                        <a:cubicBezTo>
                          <a:pt x="246627" y="201154"/>
                          <a:pt x="228021" y="182548"/>
                          <a:pt x="228021" y="159679"/>
                        </a:cubicBezTo>
                        <a:close/>
                        <a:moveTo>
                          <a:pt x="369279" y="211751"/>
                        </a:moveTo>
                        <a:lnTo>
                          <a:pt x="292915" y="211751"/>
                        </a:lnTo>
                        <a:cubicBezTo>
                          <a:pt x="312759" y="202790"/>
                          <a:pt x="326612" y="182828"/>
                          <a:pt x="326612" y="159678"/>
                        </a:cubicBezTo>
                        <a:cubicBezTo>
                          <a:pt x="326612" y="135582"/>
                          <a:pt x="311605" y="114938"/>
                          <a:pt x="290453" y="106563"/>
                        </a:cubicBezTo>
                        <a:lnTo>
                          <a:pt x="369279" y="106563"/>
                        </a:lnTo>
                        <a:close/>
                        <a:moveTo>
                          <a:pt x="514656" y="211751"/>
                        </a:moveTo>
                        <a:lnTo>
                          <a:pt x="384918" y="211751"/>
                        </a:lnTo>
                        <a:lnTo>
                          <a:pt x="384918" y="195595"/>
                        </a:lnTo>
                        <a:lnTo>
                          <a:pt x="514656" y="195595"/>
                        </a:lnTo>
                        <a:close/>
                        <a:moveTo>
                          <a:pt x="514656" y="179956"/>
                        </a:moveTo>
                        <a:lnTo>
                          <a:pt x="493181" y="179956"/>
                        </a:lnTo>
                        <a:lnTo>
                          <a:pt x="493181" y="146061"/>
                        </a:lnTo>
                        <a:cubicBezTo>
                          <a:pt x="494597" y="146583"/>
                          <a:pt x="495887" y="147431"/>
                          <a:pt x="496916" y="148575"/>
                        </a:cubicBezTo>
                        <a:lnTo>
                          <a:pt x="514067" y="167616"/>
                        </a:lnTo>
                        <a:cubicBezTo>
                          <a:pt x="514448" y="168038"/>
                          <a:pt x="514657" y="168583"/>
                          <a:pt x="514657" y="169151"/>
                        </a:cubicBezTo>
                        <a:lnTo>
                          <a:pt x="514657" y="17995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  <p:grpSp>
        <p:nvGrpSpPr>
          <p:cNvPr id="8157" name="Google Shape;8157;ge48d01fb7f_0_3825"/>
          <p:cNvGrpSpPr/>
          <p:nvPr/>
        </p:nvGrpSpPr>
        <p:grpSpPr>
          <a:xfrm>
            <a:off x="-812316" y="2996807"/>
            <a:ext cx="896700" cy="896700"/>
            <a:chOff x="-812316" y="2996807"/>
            <a:chExt cx="896700" cy="896700"/>
          </a:xfrm>
        </p:grpSpPr>
        <p:sp>
          <p:nvSpPr>
            <p:cNvPr id="8158" name="Google Shape;8158;ge48d01fb7f_0_3825"/>
            <p:cNvSpPr/>
            <p:nvPr/>
          </p:nvSpPr>
          <p:spPr>
            <a:xfrm>
              <a:off x="-812316" y="2996807"/>
              <a:ext cx="896700" cy="8967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9" name="Google Shape;8159;ge48d01fb7f_0_3825"/>
            <p:cNvSpPr/>
            <p:nvPr/>
          </p:nvSpPr>
          <p:spPr>
            <a:xfrm>
              <a:off x="-726564" y="3071718"/>
              <a:ext cx="746100" cy="746100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160" name="Google Shape;8160;ge48d01fb7f_0_3825"/>
            <p:cNvGrpSpPr/>
            <p:nvPr/>
          </p:nvGrpSpPr>
          <p:grpSpPr>
            <a:xfrm>
              <a:off x="-584419" y="3192970"/>
              <a:ext cx="479778" cy="493818"/>
              <a:chOff x="1038576" y="3298462"/>
              <a:chExt cx="479778" cy="493818"/>
            </a:xfrm>
          </p:grpSpPr>
          <p:grpSp>
            <p:nvGrpSpPr>
              <p:cNvPr id="8161" name="Google Shape;8161;ge48d01fb7f_0_3825"/>
              <p:cNvGrpSpPr/>
              <p:nvPr/>
            </p:nvGrpSpPr>
            <p:grpSpPr>
              <a:xfrm>
                <a:off x="1040708" y="3298462"/>
                <a:ext cx="477646" cy="492855"/>
                <a:chOff x="1040708" y="3298462"/>
                <a:chExt cx="477646" cy="492855"/>
              </a:xfrm>
            </p:grpSpPr>
            <p:sp>
              <p:nvSpPr>
                <p:cNvPr id="8162" name="Google Shape;8162;ge48d01fb7f_0_3825"/>
                <p:cNvSpPr/>
                <p:nvPr/>
              </p:nvSpPr>
              <p:spPr>
                <a:xfrm>
                  <a:off x="1107898" y="3298462"/>
                  <a:ext cx="328249" cy="4928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249" h="492855" extrusionOk="0">
                      <a:moveTo>
                        <a:pt x="265006" y="102710"/>
                      </a:moveTo>
                      <a:lnTo>
                        <a:pt x="184243" y="51403"/>
                      </a:lnTo>
                      <a:lnTo>
                        <a:pt x="103481" y="0"/>
                      </a:lnTo>
                      <a:lnTo>
                        <a:pt x="64399" y="19156"/>
                      </a:lnTo>
                      <a:lnTo>
                        <a:pt x="64110" y="19541"/>
                      </a:lnTo>
                      <a:lnTo>
                        <a:pt x="63532" y="19156"/>
                      </a:lnTo>
                      <a:lnTo>
                        <a:pt x="0" y="59008"/>
                      </a:lnTo>
                      <a:cubicBezTo>
                        <a:pt x="1636" y="175580"/>
                        <a:pt x="42355" y="356743"/>
                        <a:pt x="144103" y="492856"/>
                      </a:cubicBezTo>
                      <a:cubicBezTo>
                        <a:pt x="166146" y="491508"/>
                        <a:pt x="187324" y="483711"/>
                        <a:pt x="204940" y="470427"/>
                      </a:cubicBezTo>
                      <a:cubicBezTo>
                        <a:pt x="290997" y="448672"/>
                        <a:pt x="326325" y="330849"/>
                        <a:pt x="328057" y="224962"/>
                      </a:cubicBezTo>
                      <a:cubicBezTo>
                        <a:pt x="328154" y="224288"/>
                        <a:pt x="328154" y="223710"/>
                        <a:pt x="328154" y="223037"/>
                      </a:cubicBezTo>
                      <a:lnTo>
                        <a:pt x="328250" y="223133"/>
                      </a:lnTo>
                      <a:lnTo>
                        <a:pt x="265006" y="102710"/>
                      </a:lnTo>
                      <a:close/>
                    </a:path>
                  </a:pathLst>
                </a:custGeom>
                <a:solidFill>
                  <a:srgbClr val="F1D3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63" name="Google Shape;8163;ge48d01fb7f_0_3825"/>
                <p:cNvSpPr/>
                <p:nvPr/>
              </p:nvSpPr>
              <p:spPr>
                <a:xfrm>
                  <a:off x="1107898" y="3317714"/>
                  <a:ext cx="288494" cy="4736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494" h="473603" extrusionOk="0">
                      <a:moveTo>
                        <a:pt x="288494" y="223037"/>
                      </a:moveTo>
                      <a:lnTo>
                        <a:pt x="288302" y="222940"/>
                      </a:lnTo>
                      <a:cubicBezTo>
                        <a:pt x="287146" y="311212"/>
                        <a:pt x="262696" y="408050"/>
                        <a:pt x="205036" y="451175"/>
                      </a:cubicBezTo>
                      <a:cubicBezTo>
                        <a:pt x="187420" y="464459"/>
                        <a:pt x="166243" y="472256"/>
                        <a:pt x="144199" y="473604"/>
                      </a:cubicBezTo>
                      <a:cubicBezTo>
                        <a:pt x="42355" y="337587"/>
                        <a:pt x="1636" y="156328"/>
                        <a:pt x="0" y="39756"/>
                      </a:cubicBezTo>
                      <a:lnTo>
                        <a:pt x="63532" y="0"/>
                      </a:lnTo>
                      <a:lnTo>
                        <a:pt x="64110" y="385"/>
                      </a:lnTo>
                      <a:lnTo>
                        <a:pt x="144295" y="51307"/>
                      </a:lnTo>
                      <a:lnTo>
                        <a:pt x="225058" y="102614"/>
                      </a:lnTo>
                      <a:lnTo>
                        <a:pt x="288494" y="223037"/>
                      </a:lnTo>
                      <a:close/>
                    </a:path>
                  </a:pathLst>
                </a:custGeom>
                <a:solidFill>
                  <a:srgbClr val="F6E2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64" name="Google Shape;8164;ge48d01fb7f_0_3825"/>
                <p:cNvSpPr/>
                <p:nvPr/>
              </p:nvSpPr>
              <p:spPr>
                <a:xfrm>
                  <a:off x="1332956" y="3401172"/>
                  <a:ext cx="103288" cy="139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288" h="139674" extrusionOk="0">
                      <a:moveTo>
                        <a:pt x="103288" y="120422"/>
                      </a:moveTo>
                      <a:lnTo>
                        <a:pt x="103192" y="120326"/>
                      </a:lnTo>
                      <a:cubicBezTo>
                        <a:pt x="103192" y="121000"/>
                        <a:pt x="103192" y="121578"/>
                        <a:pt x="103095" y="122251"/>
                      </a:cubicBezTo>
                      <a:lnTo>
                        <a:pt x="63436" y="139675"/>
                      </a:lnTo>
                      <a:lnTo>
                        <a:pt x="0" y="19156"/>
                      </a:lnTo>
                      <a:lnTo>
                        <a:pt x="39948" y="0"/>
                      </a:lnTo>
                      <a:lnTo>
                        <a:pt x="103288" y="120422"/>
                      </a:lnTo>
                      <a:close/>
                    </a:path>
                  </a:pathLst>
                </a:custGeom>
                <a:solidFill>
                  <a:srgbClr val="EC913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65" name="Google Shape;8165;ge48d01fb7f_0_3825"/>
                <p:cNvSpPr/>
                <p:nvPr/>
              </p:nvSpPr>
              <p:spPr>
                <a:xfrm>
                  <a:off x="1312934" y="3523424"/>
                  <a:ext cx="123117" cy="245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117" h="245465" extrusionOk="0">
                      <a:moveTo>
                        <a:pt x="123118" y="0"/>
                      </a:moveTo>
                      <a:cubicBezTo>
                        <a:pt x="121385" y="105983"/>
                        <a:pt x="86057" y="223710"/>
                        <a:pt x="0" y="245465"/>
                      </a:cubicBezTo>
                      <a:cubicBezTo>
                        <a:pt x="57660" y="202340"/>
                        <a:pt x="82014" y="105502"/>
                        <a:pt x="83266" y="17231"/>
                      </a:cubicBezTo>
                      <a:lnTo>
                        <a:pt x="83458" y="17327"/>
                      </a:lnTo>
                      <a:lnTo>
                        <a:pt x="123118" y="0"/>
                      </a:lnTo>
                      <a:close/>
                    </a:path>
                  </a:pathLst>
                </a:custGeom>
                <a:solidFill>
                  <a:srgbClr val="DC6C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66" name="Google Shape;8166;ge48d01fb7f_0_3825"/>
                <p:cNvSpPr/>
                <p:nvPr/>
              </p:nvSpPr>
              <p:spPr>
                <a:xfrm>
                  <a:off x="1134947" y="3348325"/>
                  <a:ext cx="234491" cy="4153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491" h="415365" extrusionOk="0">
                      <a:moveTo>
                        <a:pt x="129567" y="415366"/>
                      </a:moveTo>
                      <a:cubicBezTo>
                        <a:pt x="40141" y="288687"/>
                        <a:pt x="4235" y="129278"/>
                        <a:pt x="0" y="22814"/>
                      </a:cubicBezTo>
                      <a:lnTo>
                        <a:pt x="36387" y="0"/>
                      </a:lnTo>
                      <a:lnTo>
                        <a:pt x="177409" y="89619"/>
                      </a:lnTo>
                      <a:lnTo>
                        <a:pt x="234492" y="198009"/>
                      </a:lnTo>
                      <a:cubicBezTo>
                        <a:pt x="231893" y="297928"/>
                        <a:pt x="198683" y="398905"/>
                        <a:pt x="129567" y="415366"/>
                      </a:cubicBezTo>
                      <a:close/>
                    </a:path>
                  </a:pathLst>
                </a:custGeom>
                <a:solidFill>
                  <a:srgbClr val="4A80A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67" name="Google Shape;8167;ge48d01fb7f_0_3825"/>
                <p:cNvSpPr/>
                <p:nvPr/>
              </p:nvSpPr>
              <p:spPr>
                <a:xfrm>
                  <a:off x="1040708" y="3420258"/>
                  <a:ext cx="477646" cy="327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646" h="327754" extrusionOk="0">
                      <a:moveTo>
                        <a:pt x="477454" y="222144"/>
                      </a:moveTo>
                      <a:lnTo>
                        <a:pt x="476588" y="221855"/>
                      </a:lnTo>
                      <a:cubicBezTo>
                        <a:pt x="454159" y="215694"/>
                        <a:pt x="432597" y="206550"/>
                        <a:pt x="412671" y="194517"/>
                      </a:cubicBezTo>
                      <a:lnTo>
                        <a:pt x="412574" y="194517"/>
                      </a:lnTo>
                      <a:lnTo>
                        <a:pt x="372049" y="212325"/>
                      </a:lnTo>
                      <a:cubicBezTo>
                        <a:pt x="363770" y="217620"/>
                        <a:pt x="353855" y="219834"/>
                        <a:pt x="344133" y="218678"/>
                      </a:cubicBezTo>
                      <a:cubicBezTo>
                        <a:pt x="320741" y="217235"/>
                        <a:pt x="282622" y="202025"/>
                        <a:pt x="229582" y="140996"/>
                      </a:cubicBezTo>
                      <a:cubicBezTo>
                        <a:pt x="168264" y="70437"/>
                        <a:pt x="111085" y="52051"/>
                        <a:pt x="78164" y="47912"/>
                      </a:cubicBezTo>
                      <a:cubicBezTo>
                        <a:pt x="77394" y="43099"/>
                        <a:pt x="76527" y="38382"/>
                        <a:pt x="75854" y="33761"/>
                      </a:cubicBezTo>
                      <a:cubicBezTo>
                        <a:pt x="74698" y="26638"/>
                        <a:pt x="73736" y="19611"/>
                        <a:pt x="72870" y="12776"/>
                      </a:cubicBezTo>
                      <a:cubicBezTo>
                        <a:pt x="37060" y="-8594"/>
                        <a:pt x="21081" y="3728"/>
                        <a:pt x="866" y="1899"/>
                      </a:cubicBezTo>
                      <a:lnTo>
                        <a:pt x="0" y="1803"/>
                      </a:lnTo>
                      <a:lnTo>
                        <a:pt x="40045" y="56864"/>
                      </a:lnTo>
                      <a:cubicBezTo>
                        <a:pt x="33210" y="67260"/>
                        <a:pt x="29745" y="79581"/>
                        <a:pt x="30226" y="92095"/>
                      </a:cubicBezTo>
                      <a:cubicBezTo>
                        <a:pt x="30418" y="107978"/>
                        <a:pt x="34173" y="123573"/>
                        <a:pt x="41007" y="137819"/>
                      </a:cubicBezTo>
                      <a:lnTo>
                        <a:pt x="49189" y="156686"/>
                      </a:lnTo>
                      <a:cubicBezTo>
                        <a:pt x="49286" y="156590"/>
                        <a:pt x="71907" y="152258"/>
                        <a:pt x="106753" y="163040"/>
                      </a:cubicBezTo>
                      <a:cubicBezTo>
                        <a:pt x="139675" y="173243"/>
                        <a:pt x="183473" y="196827"/>
                        <a:pt x="229679" y="249867"/>
                      </a:cubicBezTo>
                      <a:cubicBezTo>
                        <a:pt x="259231" y="283943"/>
                        <a:pt x="284162" y="303677"/>
                        <a:pt x="304473" y="314747"/>
                      </a:cubicBezTo>
                      <a:cubicBezTo>
                        <a:pt x="349523" y="339390"/>
                        <a:pt x="371952" y="321485"/>
                        <a:pt x="372145" y="321293"/>
                      </a:cubicBezTo>
                      <a:cubicBezTo>
                        <a:pt x="372434" y="321100"/>
                        <a:pt x="372819" y="320908"/>
                        <a:pt x="373107" y="320715"/>
                      </a:cubicBezTo>
                      <a:lnTo>
                        <a:pt x="376669" y="318212"/>
                      </a:lnTo>
                      <a:lnTo>
                        <a:pt x="414211" y="292414"/>
                      </a:lnTo>
                      <a:cubicBezTo>
                        <a:pt x="433656" y="304351"/>
                        <a:pt x="454737" y="313303"/>
                        <a:pt x="476780" y="319079"/>
                      </a:cubicBezTo>
                      <a:lnTo>
                        <a:pt x="477647" y="319367"/>
                      </a:lnTo>
                      <a:lnTo>
                        <a:pt x="443570" y="260841"/>
                      </a:lnTo>
                      <a:lnTo>
                        <a:pt x="477454" y="222144"/>
                      </a:lnTo>
                      <a:close/>
                    </a:path>
                  </a:pathLst>
                </a:custGeom>
                <a:solidFill>
                  <a:srgbClr val="DD636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68" name="Google Shape;8168;ge48d01fb7f_0_3825"/>
                <p:cNvSpPr/>
                <p:nvPr/>
              </p:nvSpPr>
              <p:spPr>
                <a:xfrm>
                  <a:off x="1070793" y="3466893"/>
                  <a:ext cx="360986" cy="2810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986" h="281023" extrusionOk="0">
                      <a:moveTo>
                        <a:pt x="346487" y="271481"/>
                      </a:moveTo>
                      <a:lnTo>
                        <a:pt x="342926" y="273984"/>
                      </a:lnTo>
                      <a:cubicBezTo>
                        <a:pt x="342637" y="274176"/>
                        <a:pt x="342348" y="274369"/>
                        <a:pt x="341963" y="274561"/>
                      </a:cubicBezTo>
                      <a:cubicBezTo>
                        <a:pt x="341770" y="274754"/>
                        <a:pt x="319342" y="292659"/>
                        <a:pt x="274292" y="268016"/>
                      </a:cubicBezTo>
                      <a:cubicBezTo>
                        <a:pt x="253981" y="256946"/>
                        <a:pt x="229049" y="237212"/>
                        <a:pt x="199497" y="203136"/>
                      </a:cubicBezTo>
                      <a:cubicBezTo>
                        <a:pt x="153388" y="150096"/>
                        <a:pt x="109493" y="126512"/>
                        <a:pt x="76572" y="116308"/>
                      </a:cubicBezTo>
                      <a:cubicBezTo>
                        <a:pt x="41725" y="105527"/>
                        <a:pt x="19200" y="109763"/>
                        <a:pt x="19008" y="109955"/>
                      </a:cubicBezTo>
                      <a:lnTo>
                        <a:pt x="10825" y="91088"/>
                      </a:lnTo>
                      <a:cubicBezTo>
                        <a:pt x="3991" y="76841"/>
                        <a:pt x="237" y="61151"/>
                        <a:pt x="44" y="45364"/>
                      </a:cubicBezTo>
                      <a:cubicBezTo>
                        <a:pt x="-437" y="32850"/>
                        <a:pt x="3028" y="20529"/>
                        <a:pt x="9863" y="10133"/>
                      </a:cubicBezTo>
                      <a:lnTo>
                        <a:pt x="19008" y="988"/>
                      </a:lnTo>
                      <a:cubicBezTo>
                        <a:pt x="28634" y="-360"/>
                        <a:pt x="38452" y="-360"/>
                        <a:pt x="48078" y="1180"/>
                      </a:cubicBezTo>
                      <a:cubicBezTo>
                        <a:pt x="81000" y="5223"/>
                        <a:pt x="138179" y="23705"/>
                        <a:pt x="199497" y="94265"/>
                      </a:cubicBezTo>
                      <a:cubicBezTo>
                        <a:pt x="252537" y="155294"/>
                        <a:pt x="290656" y="170503"/>
                        <a:pt x="314047" y="171947"/>
                      </a:cubicBezTo>
                      <a:cubicBezTo>
                        <a:pt x="323770" y="173102"/>
                        <a:pt x="333685" y="170888"/>
                        <a:pt x="341963" y="165594"/>
                      </a:cubicBezTo>
                      <a:lnTo>
                        <a:pt x="350145" y="184461"/>
                      </a:lnTo>
                      <a:cubicBezTo>
                        <a:pt x="365836" y="221233"/>
                        <a:pt x="364392" y="256561"/>
                        <a:pt x="346487" y="271481"/>
                      </a:cubicBezTo>
                      <a:close/>
                    </a:path>
                  </a:pathLst>
                </a:custGeom>
                <a:solidFill>
                  <a:srgbClr val="DD636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69" name="Google Shape;8169;ge48d01fb7f_0_3825"/>
                <p:cNvSpPr/>
                <p:nvPr/>
              </p:nvSpPr>
              <p:spPr>
                <a:xfrm>
                  <a:off x="1412756" y="3614583"/>
                  <a:ext cx="42258" cy="123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58" h="123695" extrusionOk="0">
                      <a:moveTo>
                        <a:pt x="42259" y="97801"/>
                      </a:moveTo>
                      <a:lnTo>
                        <a:pt x="41970" y="97897"/>
                      </a:lnTo>
                      <a:lnTo>
                        <a:pt x="4428" y="123695"/>
                      </a:lnTo>
                      <a:cubicBezTo>
                        <a:pt x="22333" y="108679"/>
                        <a:pt x="23776" y="73447"/>
                        <a:pt x="8182" y="36675"/>
                      </a:cubicBezTo>
                      <a:lnTo>
                        <a:pt x="0" y="17808"/>
                      </a:lnTo>
                      <a:lnTo>
                        <a:pt x="40526" y="0"/>
                      </a:lnTo>
                      <a:lnTo>
                        <a:pt x="40622" y="0"/>
                      </a:lnTo>
                      <a:lnTo>
                        <a:pt x="42259" y="97801"/>
                      </a:ln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170" name="Google Shape;8170;ge48d01fb7f_0_3825"/>
              <p:cNvSpPr/>
              <p:nvPr/>
            </p:nvSpPr>
            <p:spPr>
              <a:xfrm>
                <a:off x="1173163" y="3417633"/>
                <a:ext cx="12901" cy="56505"/>
              </a:xfrm>
              <a:custGeom>
                <a:avLst/>
                <a:gdLst/>
                <a:ahLst/>
                <a:cxnLst/>
                <a:rect l="l" t="t" r="r" b="b"/>
                <a:pathLst>
                  <a:path w="12901" h="56505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50056"/>
                    </a:lnTo>
                    <a:cubicBezTo>
                      <a:pt x="0" y="53617"/>
                      <a:pt x="2888" y="56505"/>
                      <a:pt x="6449" y="56505"/>
                    </a:cubicBezTo>
                    <a:cubicBezTo>
                      <a:pt x="10011" y="56505"/>
                      <a:pt x="12899" y="53617"/>
                      <a:pt x="12899" y="50056"/>
                    </a:cubicBezTo>
                    <a:lnTo>
                      <a:pt x="12899" y="6449"/>
                    </a:lnTo>
                    <a:cubicBezTo>
                      <a:pt x="12995" y="2888"/>
                      <a:pt x="10107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71" name="Google Shape;8171;ge48d01fb7f_0_3825"/>
              <p:cNvSpPr/>
              <p:nvPr/>
            </p:nvSpPr>
            <p:spPr>
              <a:xfrm>
                <a:off x="1199153" y="3411376"/>
                <a:ext cx="12898" cy="37830"/>
              </a:xfrm>
              <a:custGeom>
                <a:avLst/>
                <a:gdLst/>
                <a:ahLst/>
                <a:cxnLst/>
                <a:rect l="l" t="t" r="r" b="b"/>
                <a:pathLst>
                  <a:path w="12898" h="37830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31381"/>
                    </a:lnTo>
                    <a:cubicBezTo>
                      <a:pt x="0" y="34943"/>
                      <a:pt x="2888" y="37831"/>
                      <a:pt x="6449" y="37831"/>
                    </a:cubicBezTo>
                    <a:cubicBezTo>
                      <a:pt x="10011" y="37831"/>
                      <a:pt x="12899" y="34943"/>
                      <a:pt x="12899" y="31381"/>
                    </a:cubicBezTo>
                    <a:lnTo>
                      <a:pt x="12899" y="6449"/>
                    </a:lnTo>
                    <a:cubicBezTo>
                      <a:pt x="12899" y="2888"/>
                      <a:pt x="10011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72" name="Google Shape;8172;ge48d01fb7f_0_3825"/>
              <p:cNvSpPr/>
              <p:nvPr/>
            </p:nvSpPr>
            <p:spPr>
              <a:xfrm>
                <a:off x="1225048" y="3430050"/>
                <a:ext cx="12901" cy="44087"/>
              </a:xfrm>
              <a:custGeom>
                <a:avLst/>
                <a:gdLst/>
                <a:ahLst/>
                <a:cxnLst/>
                <a:rect l="l" t="t" r="r" b="b"/>
                <a:pathLst>
                  <a:path w="12901" h="44087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37638"/>
                    </a:lnTo>
                    <a:cubicBezTo>
                      <a:pt x="0" y="41200"/>
                      <a:pt x="2888" y="44088"/>
                      <a:pt x="6449" y="44088"/>
                    </a:cubicBezTo>
                    <a:cubicBezTo>
                      <a:pt x="10011" y="44088"/>
                      <a:pt x="12899" y="41200"/>
                      <a:pt x="12899" y="37638"/>
                    </a:cubicBezTo>
                    <a:lnTo>
                      <a:pt x="12899" y="6449"/>
                    </a:lnTo>
                    <a:cubicBezTo>
                      <a:pt x="12995" y="2888"/>
                      <a:pt x="10107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73" name="Google Shape;8173;ge48d01fb7f_0_3825"/>
              <p:cNvSpPr/>
              <p:nvPr/>
            </p:nvSpPr>
            <p:spPr>
              <a:xfrm>
                <a:off x="1038576" y="3299162"/>
                <a:ext cx="477949" cy="493118"/>
              </a:xfrm>
              <a:custGeom>
                <a:avLst/>
                <a:gdLst/>
                <a:ahLst/>
                <a:cxnLst/>
                <a:rect l="l" t="t" r="r" b="b"/>
                <a:pathLst>
                  <a:path w="477949" h="493118" extrusionOk="0">
                    <a:moveTo>
                      <a:pt x="476987" y="432667"/>
                    </a:moveTo>
                    <a:lnTo>
                      <a:pt x="446376" y="379819"/>
                    </a:lnTo>
                    <a:lnTo>
                      <a:pt x="476313" y="345550"/>
                    </a:lnTo>
                    <a:cubicBezTo>
                      <a:pt x="477757" y="343914"/>
                      <a:pt x="478239" y="341604"/>
                      <a:pt x="477661" y="339486"/>
                    </a:cubicBezTo>
                    <a:cubicBezTo>
                      <a:pt x="477084" y="337368"/>
                      <a:pt x="475447" y="335732"/>
                      <a:pt x="473329" y="335058"/>
                    </a:cubicBezTo>
                    <a:lnTo>
                      <a:pt x="472174" y="334673"/>
                    </a:lnTo>
                    <a:cubicBezTo>
                      <a:pt x="450901" y="328897"/>
                      <a:pt x="430590" y="320138"/>
                      <a:pt x="411722" y="308683"/>
                    </a:cubicBezTo>
                    <a:cubicBezTo>
                      <a:pt x="411530" y="308586"/>
                      <a:pt x="411337" y="308586"/>
                      <a:pt x="411241" y="308490"/>
                    </a:cubicBezTo>
                    <a:cubicBezTo>
                      <a:pt x="411049" y="308394"/>
                      <a:pt x="410856" y="308298"/>
                      <a:pt x="410664" y="308298"/>
                    </a:cubicBezTo>
                    <a:cubicBezTo>
                      <a:pt x="409990" y="308009"/>
                      <a:pt x="409316" y="307912"/>
                      <a:pt x="408642" y="307912"/>
                    </a:cubicBezTo>
                    <a:cubicBezTo>
                      <a:pt x="408642" y="307912"/>
                      <a:pt x="408546" y="307912"/>
                      <a:pt x="408546" y="307912"/>
                    </a:cubicBezTo>
                    <a:lnTo>
                      <a:pt x="408450" y="307912"/>
                    </a:lnTo>
                    <a:cubicBezTo>
                      <a:pt x="408257" y="307912"/>
                      <a:pt x="408161" y="308009"/>
                      <a:pt x="408064" y="308009"/>
                    </a:cubicBezTo>
                    <a:cubicBezTo>
                      <a:pt x="407391" y="308009"/>
                      <a:pt x="406813" y="308201"/>
                      <a:pt x="406139" y="308394"/>
                    </a:cubicBezTo>
                    <a:cubicBezTo>
                      <a:pt x="406043" y="308394"/>
                      <a:pt x="406043" y="308394"/>
                      <a:pt x="405947" y="308490"/>
                    </a:cubicBezTo>
                    <a:lnTo>
                      <a:pt x="405850" y="308490"/>
                    </a:lnTo>
                    <a:lnTo>
                      <a:pt x="387946" y="316383"/>
                    </a:lnTo>
                    <a:cubicBezTo>
                      <a:pt x="394203" y="286928"/>
                      <a:pt x="397572" y="256990"/>
                      <a:pt x="398053" y="226861"/>
                    </a:cubicBezTo>
                    <a:cubicBezTo>
                      <a:pt x="398246" y="226187"/>
                      <a:pt x="398246" y="225417"/>
                      <a:pt x="398150" y="224743"/>
                    </a:cubicBezTo>
                    <a:cubicBezTo>
                      <a:pt x="398342" y="223395"/>
                      <a:pt x="398150" y="221951"/>
                      <a:pt x="397572" y="220796"/>
                    </a:cubicBezTo>
                    <a:lnTo>
                      <a:pt x="335965" y="103839"/>
                    </a:lnTo>
                    <a:lnTo>
                      <a:pt x="335965" y="103743"/>
                    </a:lnTo>
                    <a:cubicBezTo>
                      <a:pt x="335965" y="103743"/>
                      <a:pt x="335869" y="103647"/>
                      <a:pt x="335869" y="103647"/>
                    </a:cubicBezTo>
                    <a:lnTo>
                      <a:pt x="335869" y="103551"/>
                    </a:lnTo>
                    <a:cubicBezTo>
                      <a:pt x="335580" y="102973"/>
                      <a:pt x="335195" y="102492"/>
                      <a:pt x="334714" y="102010"/>
                    </a:cubicBezTo>
                    <a:cubicBezTo>
                      <a:pt x="334521" y="101818"/>
                      <a:pt x="334232" y="101625"/>
                      <a:pt x="334040" y="101433"/>
                    </a:cubicBezTo>
                    <a:cubicBezTo>
                      <a:pt x="333944" y="101336"/>
                      <a:pt x="333847" y="101240"/>
                      <a:pt x="333655" y="101144"/>
                    </a:cubicBezTo>
                    <a:lnTo>
                      <a:pt x="176172" y="1033"/>
                    </a:lnTo>
                    <a:cubicBezTo>
                      <a:pt x="174247" y="-219"/>
                      <a:pt x="171840" y="-315"/>
                      <a:pt x="169819" y="648"/>
                    </a:cubicBezTo>
                    <a:lnTo>
                      <a:pt x="132854" y="18841"/>
                    </a:lnTo>
                    <a:cubicBezTo>
                      <a:pt x="131988" y="18937"/>
                      <a:pt x="131122" y="19226"/>
                      <a:pt x="130352" y="19707"/>
                    </a:cubicBezTo>
                    <a:lnTo>
                      <a:pt x="68552" y="58500"/>
                    </a:lnTo>
                    <a:cubicBezTo>
                      <a:pt x="66627" y="59752"/>
                      <a:pt x="65472" y="61773"/>
                      <a:pt x="65472" y="64084"/>
                    </a:cubicBezTo>
                    <a:cubicBezTo>
                      <a:pt x="65761" y="83817"/>
                      <a:pt x="67204" y="104513"/>
                      <a:pt x="69611" y="125883"/>
                    </a:cubicBezTo>
                    <a:cubicBezTo>
                      <a:pt x="55172" y="118952"/>
                      <a:pt x="39000" y="116738"/>
                      <a:pt x="23213" y="119530"/>
                    </a:cubicBezTo>
                    <a:cubicBezTo>
                      <a:pt x="18111" y="120300"/>
                      <a:pt x="13010" y="120589"/>
                      <a:pt x="7811" y="120300"/>
                    </a:cubicBezTo>
                    <a:lnTo>
                      <a:pt x="6945" y="120204"/>
                    </a:lnTo>
                    <a:cubicBezTo>
                      <a:pt x="3383" y="119915"/>
                      <a:pt x="303" y="122610"/>
                      <a:pt x="14" y="126172"/>
                    </a:cubicBezTo>
                    <a:cubicBezTo>
                      <a:pt x="-82" y="127712"/>
                      <a:pt x="303" y="129252"/>
                      <a:pt x="1266" y="130504"/>
                    </a:cubicBezTo>
                    <a:lnTo>
                      <a:pt x="37652" y="180559"/>
                    </a:lnTo>
                    <a:cubicBezTo>
                      <a:pt x="25909" y="200678"/>
                      <a:pt x="26390" y="231674"/>
                      <a:pt x="40444" y="261803"/>
                    </a:cubicBezTo>
                    <a:lnTo>
                      <a:pt x="48434" y="280189"/>
                    </a:lnTo>
                    <a:cubicBezTo>
                      <a:pt x="49300" y="282018"/>
                      <a:pt x="50936" y="283462"/>
                      <a:pt x="52862" y="283943"/>
                    </a:cubicBezTo>
                    <a:cubicBezTo>
                      <a:pt x="53824" y="284136"/>
                      <a:pt x="54883" y="284136"/>
                      <a:pt x="55942" y="283943"/>
                    </a:cubicBezTo>
                    <a:cubicBezTo>
                      <a:pt x="72595" y="282307"/>
                      <a:pt x="89441" y="284232"/>
                      <a:pt x="105420" y="289430"/>
                    </a:cubicBezTo>
                    <a:cubicBezTo>
                      <a:pt x="128138" y="361530"/>
                      <a:pt x="162503" y="429394"/>
                      <a:pt x="207072" y="490519"/>
                    </a:cubicBezTo>
                    <a:cubicBezTo>
                      <a:pt x="208323" y="492156"/>
                      <a:pt x="210248" y="493119"/>
                      <a:pt x="212270" y="493119"/>
                    </a:cubicBezTo>
                    <a:cubicBezTo>
                      <a:pt x="212366" y="493119"/>
                      <a:pt x="212559" y="493119"/>
                      <a:pt x="212655" y="493119"/>
                    </a:cubicBezTo>
                    <a:cubicBezTo>
                      <a:pt x="234891" y="491771"/>
                      <a:pt x="256357" y="483974"/>
                      <a:pt x="274358" y="470690"/>
                    </a:cubicBezTo>
                    <a:cubicBezTo>
                      <a:pt x="291396" y="466069"/>
                      <a:pt x="307183" y="457791"/>
                      <a:pt x="320467" y="446239"/>
                    </a:cubicBezTo>
                    <a:cubicBezTo>
                      <a:pt x="328553" y="449031"/>
                      <a:pt x="337024" y="450475"/>
                      <a:pt x="345495" y="450571"/>
                    </a:cubicBezTo>
                    <a:cubicBezTo>
                      <a:pt x="354928" y="450956"/>
                      <a:pt x="364169" y="448453"/>
                      <a:pt x="372159" y="443448"/>
                    </a:cubicBezTo>
                    <a:cubicBezTo>
                      <a:pt x="372448" y="443255"/>
                      <a:pt x="372737" y="443063"/>
                      <a:pt x="373025" y="442870"/>
                    </a:cubicBezTo>
                    <a:cubicBezTo>
                      <a:pt x="373122" y="442774"/>
                      <a:pt x="373314" y="442774"/>
                      <a:pt x="373411" y="442678"/>
                    </a:cubicBezTo>
                    <a:lnTo>
                      <a:pt x="409990" y="417457"/>
                    </a:lnTo>
                    <a:cubicBezTo>
                      <a:pt x="428279" y="428335"/>
                      <a:pt x="448013" y="436613"/>
                      <a:pt x="468709" y="442004"/>
                    </a:cubicBezTo>
                    <a:lnTo>
                      <a:pt x="469575" y="442293"/>
                    </a:lnTo>
                    <a:cubicBezTo>
                      <a:pt x="470153" y="442485"/>
                      <a:pt x="470827" y="442582"/>
                      <a:pt x="471500" y="442582"/>
                    </a:cubicBezTo>
                    <a:cubicBezTo>
                      <a:pt x="475062" y="442582"/>
                      <a:pt x="477950" y="439694"/>
                      <a:pt x="477950" y="436132"/>
                    </a:cubicBezTo>
                    <a:cubicBezTo>
                      <a:pt x="477854" y="434784"/>
                      <a:pt x="477565" y="433726"/>
                      <a:pt x="476987" y="432667"/>
                    </a:cubicBezTo>
                    <a:close/>
                    <a:moveTo>
                      <a:pt x="383422" y="221951"/>
                    </a:moveTo>
                    <a:lnTo>
                      <a:pt x="355699" y="234080"/>
                    </a:lnTo>
                    <a:lnTo>
                      <a:pt x="299867" y="128097"/>
                    </a:lnTo>
                    <a:lnTo>
                      <a:pt x="327013" y="115102"/>
                    </a:lnTo>
                    <a:lnTo>
                      <a:pt x="383422" y="221951"/>
                    </a:lnTo>
                    <a:close/>
                    <a:moveTo>
                      <a:pt x="384577" y="235621"/>
                    </a:moveTo>
                    <a:cubicBezTo>
                      <a:pt x="383614" y="263055"/>
                      <a:pt x="380245" y="290297"/>
                      <a:pt x="374373" y="317057"/>
                    </a:cubicBezTo>
                    <a:cubicBezTo>
                      <a:pt x="374373" y="317154"/>
                      <a:pt x="374277" y="317346"/>
                      <a:pt x="374277" y="317539"/>
                    </a:cubicBezTo>
                    <a:lnTo>
                      <a:pt x="373025" y="322833"/>
                    </a:lnTo>
                    <a:lnTo>
                      <a:pt x="366191" y="325817"/>
                    </a:lnTo>
                    <a:cubicBezTo>
                      <a:pt x="365998" y="325913"/>
                      <a:pt x="365710" y="326106"/>
                      <a:pt x="365517" y="326298"/>
                    </a:cubicBezTo>
                    <a:cubicBezTo>
                      <a:pt x="365228" y="326395"/>
                      <a:pt x="365036" y="326491"/>
                      <a:pt x="364747" y="326683"/>
                    </a:cubicBezTo>
                    <a:cubicBezTo>
                      <a:pt x="360127" y="329475"/>
                      <a:pt x="354928" y="331015"/>
                      <a:pt x="349538" y="331208"/>
                    </a:cubicBezTo>
                    <a:cubicBezTo>
                      <a:pt x="355217" y="303388"/>
                      <a:pt x="358298" y="275184"/>
                      <a:pt x="358971" y="246787"/>
                    </a:cubicBezTo>
                    <a:lnTo>
                      <a:pt x="384577" y="235621"/>
                    </a:lnTo>
                    <a:close/>
                    <a:moveTo>
                      <a:pt x="172225" y="13932"/>
                    </a:moveTo>
                    <a:lnTo>
                      <a:pt x="316520" y="105668"/>
                    </a:lnTo>
                    <a:lnTo>
                      <a:pt x="291396" y="117701"/>
                    </a:lnTo>
                    <a:lnTo>
                      <a:pt x="147294" y="26157"/>
                    </a:lnTo>
                    <a:lnTo>
                      <a:pt x="172225" y="13932"/>
                    </a:lnTo>
                    <a:close/>
                    <a:moveTo>
                      <a:pt x="133721" y="32895"/>
                    </a:moveTo>
                    <a:lnTo>
                      <a:pt x="286102" y="129733"/>
                    </a:lnTo>
                    <a:lnTo>
                      <a:pt x="346169" y="243706"/>
                    </a:lnTo>
                    <a:cubicBezTo>
                      <a:pt x="345687" y="272970"/>
                      <a:pt x="342415" y="302041"/>
                      <a:pt x="336446" y="330726"/>
                    </a:cubicBezTo>
                    <a:cubicBezTo>
                      <a:pt x="332211" y="330053"/>
                      <a:pt x="328072" y="328994"/>
                      <a:pt x="323932" y="327646"/>
                    </a:cubicBezTo>
                    <a:cubicBezTo>
                      <a:pt x="329419" y="301463"/>
                      <a:pt x="332403" y="274895"/>
                      <a:pt x="333077" y="248134"/>
                    </a:cubicBezTo>
                    <a:cubicBezTo>
                      <a:pt x="333077" y="246979"/>
                      <a:pt x="332885" y="245920"/>
                      <a:pt x="332307" y="244958"/>
                    </a:cubicBezTo>
                    <a:lnTo>
                      <a:pt x="276668" y="139360"/>
                    </a:lnTo>
                    <a:cubicBezTo>
                      <a:pt x="276187" y="138397"/>
                      <a:pt x="275321" y="137531"/>
                      <a:pt x="274454" y="136953"/>
                    </a:cubicBezTo>
                    <a:lnTo>
                      <a:pt x="137186" y="49548"/>
                    </a:lnTo>
                    <a:cubicBezTo>
                      <a:pt x="135068" y="48200"/>
                      <a:pt x="132373" y="48200"/>
                      <a:pt x="130255" y="49548"/>
                    </a:cubicBezTo>
                    <a:lnTo>
                      <a:pt x="94831" y="71688"/>
                    </a:lnTo>
                    <a:cubicBezTo>
                      <a:pt x="92906" y="72940"/>
                      <a:pt x="91655" y="75154"/>
                      <a:pt x="91751" y="77464"/>
                    </a:cubicBezTo>
                    <a:cubicBezTo>
                      <a:pt x="93099" y="107979"/>
                      <a:pt x="96468" y="138397"/>
                      <a:pt x="101762" y="168430"/>
                    </a:cubicBezTo>
                    <a:cubicBezTo>
                      <a:pt x="96949" y="167275"/>
                      <a:pt x="92425" y="166313"/>
                      <a:pt x="88189" y="165639"/>
                    </a:cubicBezTo>
                    <a:cubicBezTo>
                      <a:pt x="87708" y="162655"/>
                      <a:pt x="87227" y="159671"/>
                      <a:pt x="86745" y="156783"/>
                    </a:cubicBezTo>
                    <a:cubicBezTo>
                      <a:pt x="85687" y="149948"/>
                      <a:pt x="84724" y="143210"/>
                      <a:pt x="83858" y="136568"/>
                    </a:cubicBezTo>
                    <a:cubicBezTo>
                      <a:pt x="80874" y="113658"/>
                      <a:pt x="79045" y="90652"/>
                      <a:pt x="78467" y="67549"/>
                    </a:cubicBezTo>
                    <a:lnTo>
                      <a:pt x="133721" y="32895"/>
                    </a:lnTo>
                    <a:close/>
                    <a:moveTo>
                      <a:pt x="192921" y="193266"/>
                    </a:moveTo>
                    <a:cubicBezTo>
                      <a:pt x="192921" y="193266"/>
                      <a:pt x="192921" y="193266"/>
                      <a:pt x="192921" y="193266"/>
                    </a:cubicBezTo>
                    <a:cubicBezTo>
                      <a:pt x="189360" y="193266"/>
                      <a:pt x="186472" y="196154"/>
                      <a:pt x="186472" y="199715"/>
                    </a:cubicBezTo>
                    <a:cubicBezTo>
                      <a:pt x="186472" y="199715"/>
                      <a:pt x="186472" y="199715"/>
                      <a:pt x="186472" y="199715"/>
                    </a:cubicBezTo>
                    <a:lnTo>
                      <a:pt x="186472" y="211555"/>
                    </a:lnTo>
                    <a:cubicBezTo>
                      <a:pt x="182140" y="208186"/>
                      <a:pt x="177808" y="205010"/>
                      <a:pt x="173477" y="202025"/>
                    </a:cubicBezTo>
                    <a:lnTo>
                      <a:pt x="173477" y="174784"/>
                    </a:lnTo>
                    <a:cubicBezTo>
                      <a:pt x="173477" y="171222"/>
                      <a:pt x="170589" y="168334"/>
                      <a:pt x="167027" y="168334"/>
                    </a:cubicBezTo>
                    <a:cubicBezTo>
                      <a:pt x="163465" y="168334"/>
                      <a:pt x="160578" y="171222"/>
                      <a:pt x="160578" y="174784"/>
                    </a:cubicBezTo>
                    <a:lnTo>
                      <a:pt x="160578" y="193554"/>
                    </a:lnTo>
                    <a:cubicBezTo>
                      <a:pt x="146427" y="184891"/>
                      <a:pt x="131411" y="177768"/>
                      <a:pt x="115720" y="172473"/>
                    </a:cubicBezTo>
                    <a:cubicBezTo>
                      <a:pt x="110137" y="142151"/>
                      <a:pt x="106575" y="111444"/>
                      <a:pt x="104939" y="80640"/>
                    </a:cubicBezTo>
                    <a:lnTo>
                      <a:pt x="133625" y="62736"/>
                    </a:lnTo>
                    <a:lnTo>
                      <a:pt x="265983" y="146868"/>
                    </a:lnTo>
                    <a:lnTo>
                      <a:pt x="319986" y="249386"/>
                    </a:lnTo>
                    <a:cubicBezTo>
                      <a:pt x="319312" y="273932"/>
                      <a:pt x="316520" y="298383"/>
                      <a:pt x="311611" y="322544"/>
                    </a:cubicBezTo>
                    <a:cubicBezTo>
                      <a:pt x="291685" y="313014"/>
                      <a:pt x="266176" y="294051"/>
                      <a:pt x="234795" y="257953"/>
                    </a:cubicBezTo>
                    <a:cubicBezTo>
                      <a:pt x="223821" y="245247"/>
                      <a:pt x="211981" y="233310"/>
                      <a:pt x="199274" y="222240"/>
                    </a:cubicBezTo>
                    <a:lnTo>
                      <a:pt x="199274" y="199715"/>
                    </a:lnTo>
                    <a:cubicBezTo>
                      <a:pt x="199467" y="196154"/>
                      <a:pt x="196579" y="193266"/>
                      <a:pt x="192921" y="193266"/>
                    </a:cubicBezTo>
                    <a:close/>
                    <a:moveTo>
                      <a:pt x="19170" y="133006"/>
                    </a:moveTo>
                    <a:cubicBezTo>
                      <a:pt x="21095" y="132814"/>
                      <a:pt x="22924" y="132621"/>
                      <a:pt x="24753" y="132429"/>
                    </a:cubicBezTo>
                    <a:cubicBezTo>
                      <a:pt x="40925" y="129541"/>
                      <a:pt x="57578" y="132814"/>
                      <a:pt x="71536" y="141477"/>
                    </a:cubicBezTo>
                    <a:cubicBezTo>
                      <a:pt x="72114" y="145617"/>
                      <a:pt x="72691" y="149948"/>
                      <a:pt x="73365" y="154184"/>
                    </a:cubicBezTo>
                    <a:lnTo>
                      <a:pt x="68937" y="156494"/>
                    </a:lnTo>
                    <a:cubicBezTo>
                      <a:pt x="68456" y="156783"/>
                      <a:pt x="51418" y="165639"/>
                      <a:pt x="51418" y="165639"/>
                    </a:cubicBezTo>
                    <a:lnTo>
                      <a:pt x="51514" y="165831"/>
                    </a:lnTo>
                    <a:cubicBezTo>
                      <a:pt x="51225" y="165928"/>
                      <a:pt x="50936" y="166024"/>
                      <a:pt x="50744" y="166120"/>
                    </a:cubicBezTo>
                    <a:lnTo>
                      <a:pt x="50744" y="166024"/>
                    </a:lnTo>
                    <a:cubicBezTo>
                      <a:pt x="49107" y="167179"/>
                      <a:pt x="47471" y="168430"/>
                      <a:pt x="46027" y="169874"/>
                    </a:cubicBezTo>
                    <a:lnTo>
                      <a:pt x="19170" y="133006"/>
                    </a:lnTo>
                    <a:close/>
                    <a:moveTo>
                      <a:pt x="267716" y="459331"/>
                    </a:moveTo>
                    <a:cubicBezTo>
                      <a:pt x="252507" y="470786"/>
                      <a:pt x="234410" y="477813"/>
                      <a:pt x="215350" y="479642"/>
                    </a:cubicBezTo>
                    <a:cubicBezTo>
                      <a:pt x="174535" y="423137"/>
                      <a:pt x="142769" y="360663"/>
                      <a:pt x="120918" y="294532"/>
                    </a:cubicBezTo>
                    <a:cubicBezTo>
                      <a:pt x="125924" y="296457"/>
                      <a:pt x="131218" y="298864"/>
                      <a:pt x="136705" y="301559"/>
                    </a:cubicBezTo>
                    <a:cubicBezTo>
                      <a:pt x="156727" y="358931"/>
                      <a:pt x="184450" y="413414"/>
                      <a:pt x="219104" y="463278"/>
                    </a:cubicBezTo>
                    <a:cubicBezTo>
                      <a:pt x="220356" y="465010"/>
                      <a:pt x="222281" y="466069"/>
                      <a:pt x="224399" y="466069"/>
                    </a:cubicBezTo>
                    <a:cubicBezTo>
                      <a:pt x="224880" y="466069"/>
                      <a:pt x="225361" y="465973"/>
                      <a:pt x="225843" y="465877"/>
                    </a:cubicBezTo>
                    <a:cubicBezTo>
                      <a:pt x="248849" y="459812"/>
                      <a:pt x="269064" y="445854"/>
                      <a:pt x="282829" y="426506"/>
                    </a:cubicBezTo>
                    <a:cubicBezTo>
                      <a:pt x="286487" y="429105"/>
                      <a:pt x="290049" y="431319"/>
                      <a:pt x="293514" y="433437"/>
                    </a:cubicBezTo>
                    <a:cubicBezTo>
                      <a:pt x="286102" y="443159"/>
                      <a:pt x="277438" y="451919"/>
                      <a:pt x="267716" y="459331"/>
                    </a:cubicBezTo>
                    <a:close/>
                    <a:moveTo>
                      <a:pt x="154032" y="310993"/>
                    </a:moveTo>
                    <a:cubicBezTo>
                      <a:pt x="180792" y="327742"/>
                      <a:pt x="204761" y="348535"/>
                      <a:pt x="225169" y="372600"/>
                    </a:cubicBezTo>
                    <a:cubicBezTo>
                      <a:pt x="239512" y="389445"/>
                      <a:pt x="255298" y="404847"/>
                      <a:pt x="272433" y="418709"/>
                    </a:cubicBezTo>
                    <a:cubicBezTo>
                      <a:pt x="261170" y="434303"/>
                      <a:pt x="245287" y="446047"/>
                      <a:pt x="227094" y="452111"/>
                    </a:cubicBezTo>
                    <a:cubicBezTo>
                      <a:pt x="197060" y="408216"/>
                      <a:pt x="172514" y="360760"/>
                      <a:pt x="154032" y="310993"/>
                    </a:cubicBezTo>
                    <a:close/>
                    <a:moveTo>
                      <a:pt x="301504" y="444122"/>
                    </a:moveTo>
                    <a:cubicBezTo>
                      <a:pt x="302659" y="442678"/>
                      <a:pt x="303814" y="441138"/>
                      <a:pt x="304873" y="439597"/>
                    </a:cubicBezTo>
                    <a:cubicBezTo>
                      <a:pt x="305450" y="439886"/>
                      <a:pt x="306028" y="440175"/>
                      <a:pt x="306702" y="440464"/>
                    </a:cubicBezTo>
                    <a:cubicBezTo>
                      <a:pt x="304969" y="441811"/>
                      <a:pt x="303236" y="442967"/>
                      <a:pt x="301504" y="444122"/>
                    </a:cubicBezTo>
                    <a:close/>
                    <a:moveTo>
                      <a:pt x="365517" y="432185"/>
                    </a:moveTo>
                    <a:cubicBezTo>
                      <a:pt x="365228" y="432378"/>
                      <a:pt x="364940" y="432570"/>
                      <a:pt x="364651" y="432763"/>
                    </a:cubicBezTo>
                    <a:cubicBezTo>
                      <a:pt x="364266" y="433052"/>
                      <a:pt x="321526" y="463855"/>
                      <a:pt x="234891" y="364129"/>
                    </a:cubicBezTo>
                    <a:lnTo>
                      <a:pt x="234891" y="364129"/>
                    </a:lnTo>
                    <a:cubicBezTo>
                      <a:pt x="209959" y="334288"/>
                      <a:pt x="179445" y="309453"/>
                      <a:pt x="145080" y="291163"/>
                    </a:cubicBezTo>
                    <a:cubicBezTo>
                      <a:pt x="144791" y="290971"/>
                      <a:pt x="144406" y="290778"/>
                      <a:pt x="144117" y="290682"/>
                    </a:cubicBezTo>
                    <a:cubicBezTo>
                      <a:pt x="120437" y="278072"/>
                      <a:pt x="94254" y="271045"/>
                      <a:pt x="67397" y="270178"/>
                    </a:cubicBezTo>
                    <a:cubicBezTo>
                      <a:pt x="64413" y="270178"/>
                      <a:pt x="61333" y="270274"/>
                      <a:pt x="58348" y="270659"/>
                    </a:cubicBezTo>
                    <a:lnTo>
                      <a:pt x="52188" y="256509"/>
                    </a:lnTo>
                    <a:cubicBezTo>
                      <a:pt x="39289" y="228786"/>
                      <a:pt x="39193" y="199908"/>
                      <a:pt x="50744" y="184025"/>
                    </a:cubicBezTo>
                    <a:cubicBezTo>
                      <a:pt x="50840" y="183832"/>
                      <a:pt x="50936" y="183736"/>
                      <a:pt x="51033" y="183543"/>
                    </a:cubicBezTo>
                    <a:cubicBezTo>
                      <a:pt x="52669" y="181329"/>
                      <a:pt x="54691" y="179308"/>
                      <a:pt x="56808" y="177671"/>
                    </a:cubicBezTo>
                    <a:cubicBezTo>
                      <a:pt x="66531" y="176420"/>
                      <a:pt x="141807" y="170837"/>
                      <a:pt x="225072" y="266617"/>
                    </a:cubicBezTo>
                    <a:cubicBezTo>
                      <a:pt x="301600" y="354695"/>
                      <a:pt x="348479" y="348246"/>
                      <a:pt x="365517" y="340930"/>
                    </a:cubicBezTo>
                    <a:lnTo>
                      <a:pt x="370619" y="352674"/>
                    </a:lnTo>
                    <a:cubicBezTo>
                      <a:pt x="385924" y="388290"/>
                      <a:pt x="383807" y="421789"/>
                      <a:pt x="365517" y="432185"/>
                    </a:cubicBezTo>
                    <a:close/>
                    <a:moveTo>
                      <a:pt x="391893" y="413992"/>
                    </a:moveTo>
                    <a:cubicBezTo>
                      <a:pt x="395743" y="391371"/>
                      <a:pt x="392470" y="368172"/>
                      <a:pt x="382652" y="347476"/>
                    </a:cubicBezTo>
                    <a:lnTo>
                      <a:pt x="377261" y="335058"/>
                    </a:lnTo>
                    <a:lnTo>
                      <a:pt x="402000" y="324181"/>
                    </a:lnTo>
                    <a:lnTo>
                      <a:pt x="403348" y="406099"/>
                    </a:lnTo>
                    <a:lnTo>
                      <a:pt x="391893" y="413992"/>
                    </a:lnTo>
                    <a:close/>
                    <a:moveTo>
                      <a:pt x="416343" y="406002"/>
                    </a:moveTo>
                    <a:lnTo>
                      <a:pt x="414995" y="325528"/>
                    </a:lnTo>
                    <a:cubicBezTo>
                      <a:pt x="429242" y="333422"/>
                      <a:pt x="444259" y="339871"/>
                      <a:pt x="459757" y="344780"/>
                    </a:cubicBezTo>
                    <a:lnTo>
                      <a:pt x="433574" y="374814"/>
                    </a:lnTo>
                    <a:cubicBezTo>
                      <a:pt x="431745" y="376932"/>
                      <a:pt x="431456" y="379916"/>
                      <a:pt x="432804" y="382322"/>
                    </a:cubicBezTo>
                    <a:lnTo>
                      <a:pt x="457639" y="425158"/>
                    </a:lnTo>
                    <a:cubicBezTo>
                      <a:pt x="443296" y="420153"/>
                      <a:pt x="429434" y="413703"/>
                      <a:pt x="416343" y="40600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174" name="Google Shape;8174;ge48d01fb7f_0_3825"/>
          <p:cNvGrpSpPr/>
          <p:nvPr/>
        </p:nvGrpSpPr>
        <p:grpSpPr>
          <a:xfrm>
            <a:off x="347954" y="3916138"/>
            <a:ext cx="896700" cy="896700"/>
            <a:chOff x="-812316" y="3916138"/>
            <a:chExt cx="896700" cy="896700"/>
          </a:xfrm>
        </p:grpSpPr>
        <p:sp>
          <p:nvSpPr>
            <p:cNvPr id="8175" name="Google Shape;8175;ge48d01fb7f_0_3825"/>
            <p:cNvSpPr/>
            <p:nvPr/>
          </p:nvSpPr>
          <p:spPr>
            <a:xfrm>
              <a:off x="-812316" y="3916138"/>
              <a:ext cx="896700" cy="8967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6" name="Google Shape;8176;ge48d01fb7f_0_3825"/>
            <p:cNvSpPr/>
            <p:nvPr/>
          </p:nvSpPr>
          <p:spPr>
            <a:xfrm>
              <a:off x="-726564" y="3991049"/>
              <a:ext cx="746100" cy="746100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177" name="Google Shape;8177;ge48d01fb7f_0_3825"/>
            <p:cNvGrpSpPr/>
            <p:nvPr/>
          </p:nvGrpSpPr>
          <p:grpSpPr>
            <a:xfrm>
              <a:off x="-579708" y="4145347"/>
              <a:ext cx="470356" cy="470356"/>
              <a:chOff x="1033885" y="5142519"/>
              <a:chExt cx="470356" cy="470356"/>
            </a:xfrm>
          </p:grpSpPr>
          <p:sp>
            <p:nvSpPr>
              <p:cNvPr id="8178" name="Google Shape;8178;ge48d01fb7f_0_3825"/>
              <p:cNvSpPr/>
              <p:nvPr/>
            </p:nvSpPr>
            <p:spPr>
              <a:xfrm>
                <a:off x="1205731" y="5377698"/>
                <a:ext cx="221663" cy="158331"/>
              </a:xfrm>
              <a:custGeom>
                <a:avLst/>
                <a:gdLst/>
                <a:ahLst/>
                <a:cxnLst/>
                <a:rect l="l" t="t" r="r" b="b"/>
                <a:pathLst>
                  <a:path w="221663" h="158331" extrusionOk="0">
                    <a:moveTo>
                      <a:pt x="0" y="0"/>
                    </a:moveTo>
                    <a:lnTo>
                      <a:pt x="221664" y="0"/>
                    </a:lnTo>
                    <a:lnTo>
                      <a:pt x="221664" y="158331"/>
                    </a:lnTo>
                    <a:lnTo>
                      <a:pt x="0" y="158331"/>
                    </a:lnTo>
                    <a:close/>
                  </a:path>
                </a:pathLst>
              </a:custGeom>
              <a:solidFill>
                <a:srgbClr val="EF52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79" name="Google Shape;8179;ge48d01fb7f_0_3825"/>
              <p:cNvSpPr/>
              <p:nvPr/>
            </p:nvSpPr>
            <p:spPr>
              <a:xfrm>
                <a:off x="1110732" y="5219366"/>
                <a:ext cx="229580" cy="158331"/>
              </a:xfrm>
              <a:custGeom>
                <a:avLst/>
                <a:gdLst/>
                <a:ahLst/>
                <a:cxnLst/>
                <a:rect l="l" t="t" r="r" b="b"/>
                <a:pathLst>
                  <a:path w="229580" h="158331" extrusionOk="0">
                    <a:moveTo>
                      <a:pt x="0" y="0"/>
                    </a:moveTo>
                    <a:lnTo>
                      <a:pt x="229580" y="0"/>
                    </a:lnTo>
                    <a:lnTo>
                      <a:pt x="229580" y="158331"/>
                    </a:lnTo>
                    <a:lnTo>
                      <a:pt x="0" y="158331"/>
                    </a:lnTo>
                    <a:close/>
                  </a:path>
                </a:pathLst>
              </a:custGeom>
              <a:solidFill>
                <a:srgbClr val="88BF4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80" name="Google Shape;8180;ge48d01fb7f_0_3825"/>
              <p:cNvSpPr/>
              <p:nvPr/>
            </p:nvSpPr>
            <p:spPr>
              <a:xfrm>
                <a:off x="1110732" y="5322272"/>
                <a:ext cx="158331" cy="213757"/>
              </a:xfrm>
              <a:custGeom>
                <a:avLst/>
                <a:gdLst/>
                <a:ahLst/>
                <a:cxnLst/>
                <a:rect l="l" t="t" r="r" b="b"/>
                <a:pathLst>
                  <a:path w="158331" h="213757" extrusionOk="0">
                    <a:moveTo>
                      <a:pt x="0" y="55426"/>
                    </a:moveTo>
                    <a:lnTo>
                      <a:pt x="58231" y="55426"/>
                    </a:lnTo>
                    <a:cubicBezTo>
                      <a:pt x="45110" y="43864"/>
                      <a:pt x="43845" y="23854"/>
                      <a:pt x="55406" y="10732"/>
                    </a:cubicBezTo>
                    <a:cubicBezTo>
                      <a:pt x="66968" y="-2390"/>
                      <a:pt x="86978" y="-3654"/>
                      <a:pt x="100100" y="7908"/>
                    </a:cubicBezTo>
                    <a:cubicBezTo>
                      <a:pt x="113222" y="19469"/>
                      <a:pt x="114486" y="39479"/>
                      <a:pt x="102925" y="52601"/>
                    </a:cubicBezTo>
                    <a:cubicBezTo>
                      <a:pt x="102044" y="53601"/>
                      <a:pt x="101100" y="54544"/>
                      <a:pt x="100100" y="55426"/>
                    </a:cubicBezTo>
                    <a:lnTo>
                      <a:pt x="158331" y="55426"/>
                    </a:lnTo>
                    <a:lnTo>
                      <a:pt x="158331" y="113657"/>
                    </a:lnTo>
                    <a:cubicBezTo>
                      <a:pt x="146769" y="100535"/>
                      <a:pt x="126759" y="99271"/>
                      <a:pt x="113637" y="110832"/>
                    </a:cubicBezTo>
                    <a:cubicBezTo>
                      <a:pt x="100516" y="122394"/>
                      <a:pt x="99251" y="142404"/>
                      <a:pt x="110813" y="155526"/>
                    </a:cubicBezTo>
                    <a:cubicBezTo>
                      <a:pt x="122374" y="168648"/>
                      <a:pt x="142384" y="169912"/>
                      <a:pt x="155506" y="158351"/>
                    </a:cubicBezTo>
                    <a:cubicBezTo>
                      <a:pt x="156506" y="157469"/>
                      <a:pt x="157450" y="156526"/>
                      <a:pt x="158331" y="155526"/>
                    </a:cubicBezTo>
                    <a:lnTo>
                      <a:pt x="158331" y="213757"/>
                    </a:lnTo>
                    <a:lnTo>
                      <a:pt x="0" y="213757"/>
                    </a:lnTo>
                    <a:close/>
                  </a:path>
                </a:pathLst>
              </a:custGeom>
              <a:solidFill>
                <a:srgbClr val="0093B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81" name="Google Shape;8181;ge48d01fb7f_0_3825"/>
              <p:cNvSpPr/>
              <p:nvPr/>
            </p:nvSpPr>
            <p:spPr>
              <a:xfrm>
                <a:off x="1269064" y="5219366"/>
                <a:ext cx="158331" cy="213757"/>
              </a:xfrm>
              <a:custGeom>
                <a:avLst/>
                <a:gdLst/>
                <a:ahLst/>
                <a:cxnLst/>
                <a:rect l="l" t="t" r="r" b="b"/>
                <a:pathLst>
                  <a:path w="158331" h="213757" extrusionOk="0">
                    <a:moveTo>
                      <a:pt x="0" y="0"/>
                    </a:moveTo>
                    <a:lnTo>
                      <a:pt x="0" y="58231"/>
                    </a:lnTo>
                    <a:cubicBezTo>
                      <a:pt x="11562" y="45110"/>
                      <a:pt x="31572" y="43845"/>
                      <a:pt x="44694" y="55406"/>
                    </a:cubicBezTo>
                    <a:cubicBezTo>
                      <a:pt x="57816" y="66968"/>
                      <a:pt x="59080" y="86978"/>
                      <a:pt x="47518" y="100100"/>
                    </a:cubicBezTo>
                    <a:cubicBezTo>
                      <a:pt x="35957" y="113222"/>
                      <a:pt x="15947" y="114486"/>
                      <a:pt x="2825" y="102925"/>
                    </a:cubicBezTo>
                    <a:cubicBezTo>
                      <a:pt x="1825" y="102044"/>
                      <a:pt x="882" y="101100"/>
                      <a:pt x="0" y="100100"/>
                    </a:cubicBezTo>
                    <a:lnTo>
                      <a:pt x="0" y="158331"/>
                    </a:lnTo>
                    <a:lnTo>
                      <a:pt x="58231" y="158331"/>
                    </a:lnTo>
                    <a:cubicBezTo>
                      <a:pt x="45110" y="169893"/>
                      <a:pt x="43845" y="189903"/>
                      <a:pt x="55406" y="203025"/>
                    </a:cubicBezTo>
                    <a:cubicBezTo>
                      <a:pt x="66968" y="216147"/>
                      <a:pt x="86978" y="217412"/>
                      <a:pt x="100100" y="205849"/>
                    </a:cubicBezTo>
                    <a:cubicBezTo>
                      <a:pt x="113222" y="194288"/>
                      <a:pt x="114486" y="174278"/>
                      <a:pt x="102925" y="161156"/>
                    </a:cubicBezTo>
                    <a:cubicBezTo>
                      <a:pt x="102043" y="160156"/>
                      <a:pt x="101100" y="159213"/>
                      <a:pt x="100100" y="158331"/>
                    </a:cubicBezTo>
                    <a:lnTo>
                      <a:pt x="158331" y="158331"/>
                    </a:lnTo>
                    <a:lnTo>
                      <a:pt x="158331" y="0"/>
                    </a:lnTo>
                    <a:close/>
                  </a:path>
                </a:pathLst>
              </a:custGeom>
              <a:solidFill>
                <a:srgbClr val="FFC11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82" name="Google Shape;8182;ge48d01fb7f_0_3825"/>
              <p:cNvSpPr/>
              <p:nvPr/>
            </p:nvSpPr>
            <p:spPr>
              <a:xfrm>
                <a:off x="1323604" y="5472781"/>
                <a:ext cx="103790" cy="63247"/>
              </a:xfrm>
              <a:custGeom>
                <a:avLst/>
                <a:gdLst/>
                <a:ahLst/>
                <a:cxnLst/>
                <a:rect l="l" t="t" r="r" b="b"/>
                <a:pathLst>
                  <a:path w="103790" h="63247" extrusionOk="0">
                    <a:moveTo>
                      <a:pt x="24625" y="48375"/>
                    </a:moveTo>
                    <a:lnTo>
                      <a:pt x="41623" y="63247"/>
                    </a:lnTo>
                    <a:lnTo>
                      <a:pt x="103791" y="63247"/>
                    </a:lnTo>
                    <a:lnTo>
                      <a:pt x="103791" y="28053"/>
                    </a:lnTo>
                    <a:cubicBezTo>
                      <a:pt x="89361" y="25449"/>
                      <a:pt x="74571" y="30084"/>
                      <a:pt x="64208" y="40459"/>
                    </a:cubicBezTo>
                    <a:lnTo>
                      <a:pt x="28583" y="4834"/>
                    </a:lnTo>
                    <a:cubicBezTo>
                      <a:pt x="21978" y="-1677"/>
                      <a:pt x="11345" y="-1601"/>
                      <a:pt x="4834" y="5004"/>
                    </a:cubicBezTo>
                    <a:cubicBezTo>
                      <a:pt x="-1611" y="11543"/>
                      <a:pt x="-1611" y="22046"/>
                      <a:pt x="4834" y="28584"/>
                    </a:cubicBezTo>
                    <a:close/>
                  </a:path>
                </a:pathLst>
              </a:custGeom>
              <a:solidFill>
                <a:srgbClr val="E8493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83" name="Google Shape;8183;ge48d01fb7f_0_3825"/>
              <p:cNvSpPr/>
              <p:nvPr/>
            </p:nvSpPr>
            <p:spPr>
              <a:xfrm>
                <a:off x="1110732" y="5432238"/>
                <a:ext cx="63247" cy="103790"/>
              </a:xfrm>
              <a:custGeom>
                <a:avLst/>
                <a:gdLst/>
                <a:ahLst/>
                <a:cxnLst/>
                <a:rect l="l" t="t" r="r" b="b"/>
                <a:pathLst>
                  <a:path w="63247" h="103790" extrusionOk="0">
                    <a:moveTo>
                      <a:pt x="14872" y="24625"/>
                    </a:moveTo>
                    <a:lnTo>
                      <a:pt x="0" y="41623"/>
                    </a:lnTo>
                    <a:lnTo>
                      <a:pt x="0" y="103791"/>
                    </a:lnTo>
                    <a:lnTo>
                      <a:pt x="35194" y="103791"/>
                    </a:lnTo>
                    <a:cubicBezTo>
                      <a:pt x="37799" y="89361"/>
                      <a:pt x="33163" y="74571"/>
                      <a:pt x="22789" y="64208"/>
                    </a:cubicBezTo>
                    <a:lnTo>
                      <a:pt x="58413" y="28583"/>
                    </a:lnTo>
                    <a:cubicBezTo>
                      <a:pt x="64925" y="21978"/>
                      <a:pt x="64849" y="11345"/>
                      <a:pt x="58243" y="4834"/>
                    </a:cubicBezTo>
                    <a:cubicBezTo>
                      <a:pt x="51704" y="-1611"/>
                      <a:pt x="41202" y="-1611"/>
                      <a:pt x="34664" y="4834"/>
                    </a:cubicBezTo>
                    <a:close/>
                  </a:path>
                </a:pathLst>
              </a:custGeom>
              <a:solidFill>
                <a:srgbClr val="047FA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84" name="Google Shape;8184;ge48d01fb7f_0_3825"/>
              <p:cNvSpPr/>
              <p:nvPr/>
            </p:nvSpPr>
            <p:spPr>
              <a:xfrm>
                <a:off x="1110732" y="5219366"/>
                <a:ext cx="103790" cy="63247"/>
              </a:xfrm>
              <a:custGeom>
                <a:avLst/>
                <a:gdLst/>
                <a:ahLst/>
                <a:cxnLst/>
                <a:rect l="l" t="t" r="r" b="b"/>
                <a:pathLst>
                  <a:path w="103790" h="63247" extrusionOk="0">
                    <a:moveTo>
                      <a:pt x="79166" y="14872"/>
                    </a:moveTo>
                    <a:lnTo>
                      <a:pt x="62168" y="0"/>
                    </a:lnTo>
                    <a:lnTo>
                      <a:pt x="0" y="0"/>
                    </a:lnTo>
                    <a:lnTo>
                      <a:pt x="0" y="35194"/>
                    </a:lnTo>
                    <a:cubicBezTo>
                      <a:pt x="14430" y="37799"/>
                      <a:pt x="29220" y="33163"/>
                      <a:pt x="39583" y="22789"/>
                    </a:cubicBezTo>
                    <a:lnTo>
                      <a:pt x="75207" y="58413"/>
                    </a:lnTo>
                    <a:cubicBezTo>
                      <a:pt x="81813" y="64925"/>
                      <a:pt x="92446" y="64849"/>
                      <a:pt x="98957" y="58243"/>
                    </a:cubicBezTo>
                    <a:cubicBezTo>
                      <a:pt x="105402" y="51704"/>
                      <a:pt x="105402" y="41202"/>
                      <a:pt x="98957" y="34664"/>
                    </a:cubicBezTo>
                    <a:close/>
                  </a:path>
                </a:pathLst>
              </a:custGeom>
              <a:solidFill>
                <a:srgbClr val="7CA54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85" name="Google Shape;8185;ge48d01fb7f_0_3825"/>
              <p:cNvSpPr/>
              <p:nvPr/>
            </p:nvSpPr>
            <p:spPr>
              <a:xfrm>
                <a:off x="1364147" y="5219366"/>
                <a:ext cx="63247" cy="103790"/>
              </a:xfrm>
              <a:custGeom>
                <a:avLst/>
                <a:gdLst/>
                <a:ahLst/>
                <a:cxnLst/>
                <a:rect l="l" t="t" r="r" b="b"/>
                <a:pathLst>
                  <a:path w="63247" h="103790" extrusionOk="0">
                    <a:moveTo>
                      <a:pt x="48375" y="79166"/>
                    </a:moveTo>
                    <a:lnTo>
                      <a:pt x="63247" y="62168"/>
                    </a:lnTo>
                    <a:lnTo>
                      <a:pt x="63247" y="0"/>
                    </a:lnTo>
                    <a:lnTo>
                      <a:pt x="28053" y="0"/>
                    </a:lnTo>
                    <a:cubicBezTo>
                      <a:pt x="25449" y="14430"/>
                      <a:pt x="30084" y="29220"/>
                      <a:pt x="40459" y="39583"/>
                    </a:cubicBezTo>
                    <a:lnTo>
                      <a:pt x="4834" y="75207"/>
                    </a:lnTo>
                    <a:cubicBezTo>
                      <a:pt x="-1677" y="81813"/>
                      <a:pt x="-1601" y="92446"/>
                      <a:pt x="5004" y="98957"/>
                    </a:cubicBezTo>
                    <a:cubicBezTo>
                      <a:pt x="11543" y="105402"/>
                      <a:pt x="22046" y="105402"/>
                      <a:pt x="28584" y="98957"/>
                    </a:cubicBezTo>
                    <a:close/>
                  </a:path>
                </a:pathLst>
              </a:custGeom>
              <a:solidFill>
                <a:srgbClr val="FAAC2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8186" name="Google Shape;8186;ge48d01fb7f_0_3825"/>
              <p:cNvGrpSpPr/>
              <p:nvPr/>
            </p:nvGrpSpPr>
            <p:grpSpPr>
              <a:xfrm>
                <a:off x="1039483" y="5148117"/>
                <a:ext cx="459160" cy="459160"/>
                <a:chOff x="1039483" y="5148117"/>
                <a:chExt cx="459160" cy="459160"/>
              </a:xfrm>
            </p:grpSpPr>
            <p:sp>
              <p:nvSpPr>
                <p:cNvPr id="8187" name="Google Shape;8187;ge48d01fb7f_0_3825"/>
                <p:cNvSpPr/>
                <p:nvPr/>
              </p:nvSpPr>
              <p:spPr>
                <a:xfrm>
                  <a:off x="1039483" y="5425197"/>
                  <a:ext cx="119708" cy="174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08" h="174164" extrusionOk="0">
                      <a:moveTo>
                        <a:pt x="0" y="110832"/>
                      </a:moveTo>
                      <a:lnTo>
                        <a:pt x="15833" y="94999"/>
                      </a:lnTo>
                      <a:lnTo>
                        <a:pt x="15833" y="23750"/>
                      </a:lnTo>
                      <a:cubicBezTo>
                        <a:pt x="15833" y="10633"/>
                        <a:pt x="26466" y="0"/>
                        <a:pt x="39583" y="0"/>
                      </a:cubicBezTo>
                      <a:lnTo>
                        <a:pt x="71249" y="0"/>
                      </a:lnTo>
                      <a:lnTo>
                        <a:pt x="71249" y="31666"/>
                      </a:lnTo>
                      <a:lnTo>
                        <a:pt x="91040" y="11875"/>
                      </a:lnTo>
                      <a:cubicBezTo>
                        <a:pt x="97599" y="5317"/>
                        <a:pt x="108231" y="5317"/>
                        <a:pt x="114790" y="11875"/>
                      </a:cubicBezTo>
                      <a:cubicBezTo>
                        <a:pt x="121348" y="18434"/>
                        <a:pt x="121348" y="29066"/>
                        <a:pt x="114790" y="35625"/>
                      </a:cubicBezTo>
                      <a:lnTo>
                        <a:pt x="79166" y="71249"/>
                      </a:lnTo>
                      <a:cubicBezTo>
                        <a:pt x="96654" y="88738"/>
                        <a:pt x="96654" y="117093"/>
                        <a:pt x="79166" y="134582"/>
                      </a:cubicBezTo>
                      <a:lnTo>
                        <a:pt x="39583" y="174164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88" name="Google Shape;8188;ge48d01fb7f_0_3825"/>
                <p:cNvSpPr/>
                <p:nvPr/>
              </p:nvSpPr>
              <p:spPr>
                <a:xfrm>
                  <a:off x="1047400" y="5148117"/>
                  <a:ext cx="174164" cy="119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164" h="119708" extrusionOk="0">
                      <a:moveTo>
                        <a:pt x="63333" y="0"/>
                      </a:moveTo>
                      <a:lnTo>
                        <a:pt x="79166" y="15833"/>
                      </a:lnTo>
                      <a:lnTo>
                        <a:pt x="150415" y="15833"/>
                      </a:lnTo>
                      <a:cubicBezTo>
                        <a:pt x="163531" y="15833"/>
                        <a:pt x="174164" y="26466"/>
                        <a:pt x="174164" y="39583"/>
                      </a:cubicBezTo>
                      <a:lnTo>
                        <a:pt x="174164" y="71249"/>
                      </a:lnTo>
                      <a:lnTo>
                        <a:pt x="142498" y="71249"/>
                      </a:lnTo>
                      <a:lnTo>
                        <a:pt x="162290" y="91040"/>
                      </a:lnTo>
                      <a:cubicBezTo>
                        <a:pt x="168847" y="97599"/>
                        <a:pt x="168847" y="108231"/>
                        <a:pt x="162290" y="114790"/>
                      </a:cubicBezTo>
                      <a:cubicBezTo>
                        <a:pt x="155731" y="121348"/>
                        <a:pt x="145099" y="121348"/>
                        <a:pt x="138540" y="114790"/>
                      </a:cubicBezTo>
                      <a:lnTo>
                        <a:pt x="102915" y="79166"/>
                      </a:lnTo>
                      <a:cubicBezTo>
                        <a:pt x="85427" y="96654"/>
                        <a:pt x="57072" y="96654"/>
                        <a:pt x="39583" y="79166"/>
                      </a:cubicBezTo>
                      <a:lnTo>
                        <a:pt x="0" y="39583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89" name="Google Shape;8189;ge48d01fb7f_0_3825"/>
                <p:cNvSpPr/>
                <p:nvPr/>
              </p:nvSpPr>
              <p:spPr>
                <a:xfrm>
                  <a:off x="1378935" y="5156034"/>
                  <a:ext cx="119708" cy="174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08" h="174164" extrusionOk="0">
                      <a:moveTo>
                        <a:pt x="119709" y="63333"/>
                      </a:moveTo>
                      <a:lnTo>
                        <a:pt x="103875" y="79166"/>
                      </a:lnTo>
                      <a:lnTo>
                        <a:pt x="103875" y="150415"/>
                      </a:lnTo>
                      <a:cubicBezTo>
                        <a:pt x="103875" y="163531"/>
                        <a:pt x="93243" y="174164"/>
                        <a:pt x="80126" y="174164"/>
                      </a:cubicBezTo>
                      <a:lnTo>
                        <a:pt x="48460" y="174164"/>
                      </a:lnTo>
                      <a:lnTo>
                        <a:pt x="48460" y="142498"/>
                      </a:lnTo>
                      <a:lnTo>
                        <a:pt x="28668" y="162290"/>
                      </a:lnTo>
                      <a:cubicBezTo>
                        <a:pt x="22109" y="168847"/>
                        <a:pt x="11477" y="168847"/>
                        <a:pt x="4918" y="162290"/>
                      </a:cubicBezTo>
                      <a:cubicBezTo>
                        <a:pt x="-1639" y="155731"/>
                        <a:pt x="-1639" y="145099"/>
                        <a:pt x="4918" y="138540"/>
                      </a:cubicBezTo>
                      <a:lnTo>
                        <a:pt x="40543" y="102915"/>
                      </a:lnTo>
                      <a:cubicBezTo>
                        <a:pt x="23054" y="85427"/>
                        <a:pt x="23054" y="57072"/>
                        <a:pt x="40543" y="39583"/>
                      </a:cubicBezTo>
                      <a:lnTo>
                        <a:pt x="80126" y="0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90" name="Google Shape;8190;ge48d01fb7f_0_3825"/>
                <p:cNvSpPr/>
                <p:nvPr/>
              </p:nvSpPr>
              <p:spPr>
                <a:xfrm>
                  <a:off x="1316563" y="5487569"/>
                  <a:ext cx="174164" cy="119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164" h="119708" extrusionOk="0">
                      <a:moveTo>
                        <a:pt x="110832" y="119709"/>
                      </a:moveTo>
                      <a:lnTo>
                        <a:pt x="94999" y="103875"/>
                      </a:lnTo>
                      <a:lnTo>
                        <a:pt x="23750" y="103875"/>
                      </a:lnTo>
                      <a:cubicBezTo>
                        <a:pt x="10633" y="103875"/>
                        <a:pt x="0" y="93243"/>
                        <a:pt x="0" y="80126"/>
                      </a:cubicBezTo>
                      <a:lnTo>
                        <a:pt x="0" y="48460"/>
                      </a:lnTo>
                      <a:lnTo>
                        <a:pt x="31666" y="48460"/>
                      </a:lnTo>
                      <a:lnTo>
                        <a:pt x="11875" y="28668"/>
                      </a:lnTo>
                      <a:cubicBezTo>
                        <a:pt x="5317" y="22109"/>
                        <a:pt x="5317" y="11477"/>
                        <a:pt x="11875" y="4918"/>
                      </a:cubicBezTo>
                      <a:cubicBezTo>
                        <a:pt x="18434" y="-1639"/>
                        <a:pt x="29066" y="-1639"/>
                        <a:pt x="35625" y="4918"/>
                      </a:cubicBezTo>
                      <a:lnTo>
                        <a:pt x="71249" y="40543"/>
                      </a:lnTo>
                      <a:cubicBezTo>
                        <a:pt x="88738" y="23054"/>
                        <a:pt x="117093" y="23054"/>
                        <a:pt x="134582" y="40543"/>
                      </a:cubicBezTo>
                      <a:lnTo>
                        <a:pt x="174164" y="80126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191" name="Google Shape;8191;ge48d01fb7f_0_3825"/>
              <p:cNvSpPr/>
              <p:nvPr/>
            </p:nvSpPr>
            <p:spPr>
              <a:xfrm>
                <a:off x="1033885" y="5142519"/>
                <a:ext cx="470356" cy="470356"/>
              </a:xfrm>
              <a:custGeom>
                <a:avLst/>
                <a:gdLst/>
                <a:ahLst/>
                <a:cxnLst/>
                <a:rect l="l" t="t" r="r" b="b"/>
                <a:pathLst>
                  <a:path w="470356" h="470356" extrusionOk="0">
                    <a:moveTo>
                      <a:pt x="385593" y="364560"/>
                    </a:moveTo>
                    <a:cubicBezTo>
                      <a:pt x="374345" y="364528"/>
                      <a:pt x="363385" y="368123"/>
                      <a:pt x="354341" y="374812"/>
                    </a:cubicBezTo>
                    <a:lnTo>
                      <a:pt x="323900" y="344370"/>
                    </a:lnTo>
                    <a:cubicBezTo>
                      <a:pt x="314208" y="334762"/>
                      <a:pt x="298563" y="334829"/>
                      <a:pt x="288955" y="344521"/>
                    </a:cubicBezTo>
                    <a:cubicBezTo>
                      <a:pt x="279404" y="354153"/>
                      <a:pt x="279404" y="369684"/>
                      <a:pt x="288955" y="379316"/>
                    </a:cubicBezTo>
                    <a:lnTo>
                      <a:pt x="295231" y="385593"/>
                    </a:lnTo>
                    <a:lnTo>
                      <a:pt x="243095" y="385593"/>
                    </a:lnTo>
                    <a:lnTo>
                      <a:pt x="243095" y="335278"/>
                    </a:lnTo>
                    <a:cubicBezTo>
                      <a:pt x="243095" y="330906"/>
                      <a:pt x="239551" y="327362"/>
                      <a:pt x="235178" y="327362"/>
                    </a:cubicBezTo>
                    <a:cubicBezTo>
                      <a:pt x="232906" y="327361"/>
                      <a:pt x="230744" y="328337"/>
                      <a:pt x="229241" y="330042"/>
                    </a:cubicBezTo>
                    <a:cubicBezTo>
                      <a:pt x="220571" y="339885"/>
                      <a:pt x="205564" y="340836"/>
                      <a:pt x="195721" y="332166"/>
                    </a:cubicBezTo>
                    <a:cubicBezTo>
                      <a:pt x="185878" y="323496"/>
                      <a:pt x="184927" y="308490"/>
                      <a:pt x="193597" y="298646"/>
                    </a:cubicBezTo>
                    <a:cubicBezTo>
                      <a:pt x="202266" y="288803"/>
                      <a:pt x="217273" y="287852"/>
                      <a:pt x="227116" y="296522"/>
                    </a:cubicBezTo>
                    <a:cubicBezTo>
                      <a:pt x="227868" y="297185"/>
                      <a:pt x="228578" y="297894"/>
                      <a:pt x="229241" y="298646"/>
                    </a:cubicBezTo>
                    <a:cubicBezTo>
                      <a:pt x="232132" y="301926"/>
                      <a:pt x="237136" y="302240"/>
                      <a:pt x="240414" y="299348"/>
                    </a:cubicBezTo>
                    <a:cubicBezTo>
                      <a:pt x="242119" y="297845"/>
                      <a:pt x="243095" y="295682"/>
                      <a:pt x="243095" y="293410"/>
                    </a:cubicBezTo>
                    <a:lnTo>
                      <a:pt x="243095" y="243095"/>
                    </a:lnTo>
                    <a:lnTo>
                      <a:pt x="278073" y="243095"/>
                    </a:lnTo>
                    <a:cubicBezTo>
                      <a:pt x="269319" y="263127"/>
                      <a:pt x="278462" y="286462"/>
                      <a:pt x="298494" y="295216"/>
                    </a:cubicBezTo>
                    <a:cubicBezTo>
                      <a:pt x="318525" y="303970"/>
                      <a:pt x="341861" y="294828"/>
                      <a:pt x="350615" y="274796"/>
                    </a:cubicBezTo>
                    <a:cubicBezTo>
                      <a:pt x="355031" y="264690"/>
                      <a:pt x="355031" y="253200"/>
                      <a:pt x="350615" y="243095"/>
                    </a:cubicBezTo>
                    <a:lnTo>
                      <a:pt x="385593" y="243095"/>
                    </a:lnTo>
                    <a:lnTo>
                      <a:pt x="385593" y="346010"/>
                    </a:lnTo>
                    <a:lnTo>
                      <a:pt x="401426" y="346010"/>
                    </a:lnTo>
                    <a:lnTo>
                      <a:pt x="401426" y="195596"/>
                    </a:lnTo>
                    <a:lnTo>
                      <a:pt x="425176" y="195596"/>
                    </a:lnTo>
                    <a:cubicBezTo>
                      <a:pt x="442657" y="195576"/>
                      <a:pt x="456822" y="181410"/>
                      <a:pt x="456842" y="163929"/>
                    </a:cubicBezTo>
                    <a:lnTo>
                      <a:pt x="456842" y="95960"/>
                    </a:lnTo>
                    <a:lnTo>
                      <a:pt x="470357" y="82445"/>
                    </a:lnTo>
                    <a:lnTo>
                      <a:pt x="459161" y="71249"/>
                    </a:lnTo>
                    <a:lnTo>
                      <a:pt x="443328" y="87082"/>
                    </a:lnTo>
                    <a:cubicBezTo>
                      <a:pt x="441843" y="88567"/>
                      <a:pt x="441009" y="90580"/>
                      <a:pt x="441009" y="92680"/>
                    </a:cubicBezTo>
                    <a:lnTo>
                      <a:pt x="441009" y="163929"/>
                    </a:lnTo>
                    <a:cubicBezTo>
                      <a:pt x="440999" y="172669"/>
                      <a:pt x="433916" y="179752"/>
                      <a:pt x="425176" y="179762"/>
                    </a:cubicBezTo>
                    <a:lnTo>
                      <a:pt x="401426" y="179762"/>
                    </a:lnTo>
                    <a:lnTo>
                      <a:pt x="401426" y="159292"/>
                    </a:lnTo>
                    <a:lnTo>
                      <a:pt x="414941" y="145778"/>
                    </a:lnTo>
                    <a:lnTo>
                      <a:pt x="403745" y="134582"/>
                    </a:lnTo>
                    <a:lnTo>
                      <a:pt x="368120" y="170206"/>
                    </a:lnTo>
                    <a:cubicBezTo>
                      <a:pt x="364654" y="173673"/>
                      <a:pt x="359033" y="173673"/>
                      <a:pt x="355566" y="170206"/>
                    </a:cubicBezTo>
                    <a:cubicBezTo>
                      <a:pt x="352100" y="166740"/>
                      <a:pt x="352100" y="161119"/>
                      <a:pt x="355566" y="157652"/>
                    </a:cubicBezTo>
                    <a:lnTo>
                      <a:pt x="391191" y="122028"/>
                    </a:lnTo>
                    <a:cubicBezTo>
                      <a:pt x="394282" y="118936"/>
                      <a:pt x="394282" y="113924"/>
                      <a:pt x="391191" y="110832"/>
                    </a:cubicBezTo>
                    <a:cubicBezTo>
                      <a:pt x="391191" y="110832"/>
                      <a:pt x="391191" y="110832"/>
                      <a:pt x="391191" y="110832"/>
                    </a:cubicBezTo>
                    <a:cubicBezTo>
                      <a:pt x="376818" y="96425"/>
                      <a:pt x="376818" y="73103"/>
                      <a:pt x="391191" y="58695"/>
                    </a:cubicBezTo>
                    <a:lnTo>
                      <a:pt x="430774" y="19113"/>
                    </a:lnTo>
                    <a:lnTo>
                      <a:pt x="419578" y="7917"/>
                    </a:lnTo>
                    <a:lnTo>
                      <a:pt x="379995" y="47499"/>
                    </a:lnTo>
                    <a:cubicBezTo>
                      <a:pt x="361609" y="65934"/>
                      <a:pt x="359411" y="95022"/>
                      <a:pt x="374817" y="116010"/>
                    </a:cubicBezTo>
                    <a:lnTo>
                      <a:pt x="344370" y="146456"/>
                    </a:lnTo>
                    <a:cubicBezTo>
                      <a:pt x="334679" y="156065"/>
                      <a:pt x="334611" y="171710"/>
                      <a:pt x="344220" y="181402"/>
                    </a:cubicBezTo>
                    <a:cubicBezTo>
                      <a:pt x="353829" y="191094"/>
                      <a:pt x="369474" y="191161"/>
                      <a:pt x="379166" y="181553"/>
                    </a:cubicBezTo>
                    <a:cubicBezTo>
                      <a:pt x="379216" y="181503"/>
                      <a:pt x="379267" y="181453"/>
                      <a:pt x="379316" y="181402"/>
                    </a:cubicBezTo>
                    <a:lnTo>
                      <a:pt x="385593" y="175125"/>
                    </a:lnTo>
                    <a:lnTo>
                      <a:pt x="385593" y="227262"/>
                    </a:lnTo>
                    <a:lnTo>
                      <a:pt x="335277" y="227262"/>
                    </a:lnTo>
                    <a:cubicBezTo>
                      <a:pt x="330905" y="227262"/>
                      <a:pt x="327361" y="230805"/>
                      <a:pt x="327361" y="235177"/>
                    </a:cubicBezTo>
                    <a:cubicBezTo>
                      <a:pt x="327360" y="237450"/>
                      <a:pt x="328336" y="239613"/>
                      <a:pt x="330041" y="241116"/>
                    </a:cubicBezTo>
                    <a:cubicBezTo>
                      <a:pt x="339884" y="249784"/>
                      <a:pt x="340836" y="264792"/>
                      <a:pt x="332167" y="274635"/>
                    </a:cubicBezTo>
                    <a:cubicBezTo>
                      <a:pt x="323498" y="284479"/>
                      <a:pt x="308491" y="285431"/>
                      <a:pt x="298647" y="276762"/>
                    </a:cubicBezTo>
                    <a:cubicBezTo>
                      <a:pt x="288804" y="268093"/>
                      <a:pt x="287852" y="253086"/>
                      <a:pt x="296521" y="243242"/>
                    </a:cubicBezTo>
                    <a:cubicBezTo>
                      <a:pt x="297184" y="242489"/>
                      <a:pt x="297894" y="241779"/>
                      <a:pt x="298647" y="241116"/>
                    </a:cubicBezTo>
                    <a:cubicBezTo>
                      <a:pt x="301927" y="238224"/>
                      <a:pt x="302241" y="233221"/>
                      <a:pt x="299348" y="229942"/>
                    </a:cubicBezTo>
                    <a:cubicBezTo>
                      <a:pt x="297846" y="228237"/>
                      <a:pt x="295683" y="227262"/>
                      <a:pt x="293411" y="227262"/>
                    </a:cubicBezTo>
                    <a:lnTo>
                      <a:pt x="243095" y="227262"/>
                    </a:lnTo>
                    <a:lnTo>
                      <a:pt x="243095" y="192284"/>
                    </a:lnTo>
                    <a:cubicBezTo>
                      <a:pt x="263127" y="201037"/>
                      <a:pt x="286462" y="191894"/>
                      <a:pt x="295215" y="171861"/>
                    </a:cubicBezTo>
                    <a:cubicBezTo>
                      <a:pt x="303967" y="151829"/>
                      <a:pt x="294824" y="128494"/>
                      <a:pt x="274791" y="119741"/>
                    </a:cubicBezTo>
                    <a:cubicBezTo>
                      <a:pt x="264687" y="115327"/>
                      <a:pt x="253199" y="115327"/>
                      <a:pt x="243095" y="119741"/>
                    </a:cubicBezTo>
                    <a:lnTo>
                      <a:pt x="243095" y="84764"/>
                    </a:lnTo>
                    <a:lnTo>
                      <a:pt x="346010" y="84764"/>
                    </a:lnTo>
                    <a:lnTo>
                      <a:pt x="346010" y="68931"/>
                    </a:lnTo>
                    <a:lnTo>
                      <a:pt x="195596" y="68931"/>
                    </a:lnTo>
                    <a:lnTo>
                      <a:pt x="195596" y="45181"/>
                    </a:lnTo>
                    <a:cubicBezTo>
                      <a:pt x="195576" y="27700"/>
                      <a:pt x="181410" y="13534"/>
                      <a:pt x="163929" y="13515"/>
                    </a:cubicBezTo>
                    <a:lnTo>
                      <a:pt x="95959" y="13515"/>
                    </a:lnTo>
                    <a:lnTo>
                      <a:pt x="82445" y="0"/>
                    </a:lnTo>
                    <a:lnTo>
                      <a:pt x="71249" y="11196"/>
                    </a:lnTo>
                    <a:lnTo>
                      <a:pt x="87082" y="27029"/>
                    </a:lnTo>
                    <a:cubicBezTo>
                      <a:pt x="88567" y="28514"/>
                      <a:pt x="90580" y="29348"/>
                      <a:pt x="92680" y="29348"/>
                    </a:cubicBezTo>
                    <a:lnTo>
                      <a:pt x="163929" y="29348"/>
                    </a:lnTo>
                    <a:cubicBezTo>
                      <a:pt x="172669" y="29358"/>
                      <a:pt x="179752" y="36441"/>
                      <a:pt x="179762" y="45181"/>
                    </a:cubicBezTo>
                    <a:lnTo>
                      <a:pt x="179762" y="68931"/>
                    </a:lnTo>
                    <a:lnTo>
                      <a:pt x="159292" y="68931"/>
                    </a:lnTo>
                    <a:lnTo>
                      <a:pt x="145778" y="55416"/>
                    </a:lnTo>
                    <a:lnTo>
                      <a:pt x="134582" y="66612"/>
                    </a:lnTo>
                    <a:lnTo>
                      <a:pt x="170206" y="102236"/>
                    </a:lnTo>
                    <a:cubicBezTo>
                      <a:pt x="173673" y="105703"/>
                      <a:pt x="173673" y="111324"/>
                      <a:pt x="170206" y="114790"/>
                    </a:cubicBezTo>
                    <a:cubicBezTo>
                      <a:pt x="166740" y="118257"/>
                      <a:pt x="161119" y="118257"/>
                      <a:pt x="157652" y="114790"/>
                    </a:cubicBezTo>
                    <a:lnTo>
                      <a:pt x="122028" y="79166"/>
                    </a:lnTo>
                    <a:cubicBezTo>
                      <a:pt x="118936" y="76074"/>
                      <a:pt x="113924" y="76074"/>
                      <a:pt x="110832" y="79165"/>
                    </a:cubicBezTo>
                    <a:cubicBezTo>
                      <a:pt x="110832" y="79165"/>
                      <a:pt x="110832" y="79166"/>
                      <a:pt x="110832" y="79166"/>
                    </a:cubicBezTo>
                    <a:cubicBezTo>
                      <a:pt x="96436" y="93563"/>
                      <a:pt x="73093" y="93563"/>
                      <a:pt x="58696" y="79167"/>
                    </a:cubicBezTo>
                    <a:cubicBezTo>
                      <a:pt x="58696" y="79166"/>
                      <a:pt x="58696" y="79166"/>
                      <a:pt x="58695" y="79166"/>
                    </a:cubicBezTo>
                    <a:lnTo>
                      <a:pt x="19113" y="39583"/>
                    </a:lnTo>
                    <a:lnTo>
                      <a:pt x="7917" y="50779"/>
                    </a:lnTo>
                    <a:lnTo>
                      <a:pt x="47499" y="90362"/>
                    </a:lnTo>
                    <a:cubicBezTo>
                      <a:pt x="65922" y="108777"/>
                      <a:pt x="95031" y="110978"/>
                      <a:pt x="116015" y="95545"/>
                    </a:cubicBezTo>
                    <a:lnTo>
                      <a:pt x="146456" y="125986"/>
                    </a:lnTo>
                    <a:cubicBezTo>
                      <a:pt x="156148" y="135595"/>
                      <a:pt x="171793" y="135528"/>
                      <a:pt x="181402" y="125836"/>
                    </a:cubicBezTo>
                    <a:cubicBezTo>
                      <a:pt x="190952" y="116203"/>
                      <a:pt x="190952" y="100673"/>
                      <a:pt x="181402" y="91040"/>
                    </a:cubicBezTo>
                    <a:lnTo>
                      <a:pt x="175125" y="84764"/>
                    </a:lnTo>
                    <a:lnTo>
                      <a:pt x="227262" y="84764"/>
                    </a:lnTo>
                    <a:lnTo>
                      <a:pt x="227262" y="135078"/>
                    </a:lnTo>
                    <a:cubicBezTo>
                      <a:pt x="227262" y="139450"/>
                      <a:pt x="230805" y="142995"/>
                      <a:pt x="235177" y="142996"/>
                    </a:cubicBezTo>
                    <a:cubicBezTo>
                      <a:pt x="237450" y="142996"/>
                      <a:pt x="239613" y="142019"/>
                      <a:pt x="241116" y="140315"/>
                    </a:cubicBezTo>
                    <a:cubicBezTo>
                      <a:pt x="249785" y="130472"/>
                      <a:pt x="264792" y="129521"/>
                      <a:pt x="274635" y="138191"/>
                    </a:cubicBezTo>
                    <a:cubicBezTo>
                      <a:pt x="284479" y="146860"/>
                      <a:pt x="285430" y="161867"/>
                      <a:pt x="276760" y="171710"/>
                    </a:cubicBezTo>
                    <a:cubicBezTo>
                      <a:pt x="268090" y="181554"/>
                      <a:pt x="253084" y="182504"/>
                      <a:pt x="243240" y="173835"/>
                    </a:cubicBezTo>
                    <a:cubicBezTo>
                      <a:pt x="242488" y="173172"/>
                      <a:pt x="241779" y="172462"/>
                      <a:pt x="241116" y="171710"/>
                    </a:cubicBezTo>
                    <a:cubicBezTo>
                      <a:pt x="238224" y="168431"/>
                      <a:pt x="233221" y="168117"/>
                      <a:pt x="229942" y="171010"/>
                    </a:cubicBezTo>
                    <a:cubicBezTo>
                      <a:pt x="228237" y="172512"/>
                      <a:pt x="227262" y="174675"/>
                      <a:pt x="227262" y="176947"/>
                    </a:cubicBezTo>
                    <a:lnTo>
                      <a:pt x="227262" y="227262"/>
                    </a:lnTo>
                    <a:lnTo>
                      <a:pt x="192283" y="227262"/>
                    </a:lnTo>
                    <a:cubicBezTo>
                      <a:pt x="201037" y="207230"/>
                      <a:pt x="191895" y="183895"/>
                      <a:pt x="171863" y="175141"/>
                    </a:cubicBezTo>
                    <a:cubicBezTo>
                      <a:pt x="151832" y="166386"/>
                      <a:pt x="128496" y="175529"/>
                      <a:pt x="119742" y="195561"/>
                    </a:cubicBezTo>
                    <a:cubicBezTo>
                      <a:pt x="115326" y="205666"/>
                      <a:pt x="115326" y="217156"/>
                      <a:pt x="119742" y="227262"/>
                    </a:cubicBezTo>
                    <a:lnTo>
                      <a:pt x="84764" y="227262"/>
                    </a:lnTo>
                    <a:lnTo>
                      <a:pt x="84764" y="124346"/>
                    </a:lnTo>
                    <a:lnTo>
                      <a:pt x="68931" y="124346"/>
                    </a:lnTo>
                    <a:lnTo>
                      <a:pt x="68931" y="274761"/>
                    </a:lnTo>
                    <a:lnTo>
                      <a:pt x="45181" y="274761"/>
                    </a:lnTo>
                    <a:cubicBezTo>
                      <a:pt x="27700" y="274781"/>
                      <a:pt x="13534" y="288947"/>
                      <a:pt x="13515" y="306427"/>
                    </a:cubicBezTo>
                    <a:lnTo>
                      <a:pt x="13515" y="374397"/>
                    </a:lnTo>
                    <a:lnTo>
                      <a:pt x="0" y="387912"/>
                    </a:lnTo>
                    <a:lnTo>
                      <a:pt x="11196" y="399108"/>
                    </a:lnTo>
                    <a:lnTo>
                      <a:pt x="27029" y="383274"/>
                    </a:lnTo>
                    <a:cubicBezTo>
                      <a:pt x="28514" y="381790"/>
                      <a:pt x="29348" y="379776"/>
                      <a:pt x="29348" y="377676"/>
                    </a:cubicBezTo>
                    <a:lnTo>
                      <a:pt x="29348" y="306427"/>
                    </a:lnTo>
                    <a:cubicBezTo>
                      <a:pt x="29358" y="297688"/>
                      <a:pt x="36441" y="290604"/>
                      <a:pt x="45181" y="290594"/>
                    </a:cubicBezTo>
                    <a:lnTo>
                      <a:pt x="68931" y="290594"/>
                    </a:lnTo>
                    <a:lnTo>
                      <a:pt x="68931" y="311065"/>
                    </a:lnTo>
                    <a:lnTo>
                      <a:pt x="55416" y="324579"/>
                    </a:lnTo>
                    <a:lnTo>
                      <a:pt x="66612" y="335775"/>
                    </a:lnTo>
                    <a:lnTo>
                      <a:pt x="102236" y="300151"/>
                    </a:lnTo>
                    <a:cubicBezTo>
                      <a:pt x="105703" y="296684"/>
                      <a:pt x="111324" y="296684"/>
                      <a:pt x="114790" y="300151"/>
                    </a:cubicBezTo>
                    <a:cubicBezTo>
                      <a:pt x="118257" y="303617"/>
                      <a:pt x="118257" y="309238"/>
                      <a:pt x="114790" y="312704"/>
                    </a:cubicBezTo>
                    <a:lnTo>
                      <a:pt x="79166" y="348329"/>
                    </a:lnTo>
                    <a:cubicBezTo>
                      <a:pt x="76074" y="351420"/>
                      <a:pt x="76074" y="356432"/>
                      <a:pt x="79165" y="359525"/>
                    </a:cubicBezTo>
                    <a:cubicBezTo>
                      <a:pt x="79165" y="359525"/>
                      <a:pt x="79166" y="359525"/>
                      <a:pt x="79166" y="359525"/>
                    </a:cubicBezTo>
                    <a:cubicBezTo>
                      <a:pt x="93538" y="373932"/>
                      <a:pt x="93538" y="397254"/>
                      <a:pt x="79166" y="411661"/>
                    </a:cubicBezTo>
                    <a:lnTo>
                      <a:pt x="39583" y="451244"/>
                    </a:lnTo>
                    <a:lnTo>
                      <a:pt x="50779" y="462440"/>
                    </a:lnTo>
                    <a:lnTo>
                      <a:pt x="90362" y="422857"/>
                    </a:lnTo>
                    <a:cubicBezTo>
                      <a:pt x="108748" y="404423"/>
                      <a:pt x="110946" y="375335"/>
                      <a:pt x="95540" y="354346"/>
                    </a:cubicBezTo>
                    <a:lnTo>
                      <a:pt x="125986" y="323900"/>
                    </a:lnTo>
                    <a:cubicBezTo>
                      <a:pt x="135678" y="314291"/>
                      <a:pt x="135745" y="298646"/>
                      <a:pt x="126137" y="288955"/>
                    </a:cubicBezTo>
                    <a:cubicBezTo>
                      <a:pt x="116528" y="279263"/>
                      <a:pt x="100883" y="279195"/>
                      <a:pt x="91191" y="288804"/>
                    </a:cubicBezTo>
                    <a:cubicBezTo>
                      <a:pt x="91140" y="288854"/>
                      <a:pt x="91090" y="288904"/>
                      <a:pt x="91040" y="288955"/>
                    </a:cubicBezTo>
                    <a:lnTo>
                      <a:pt x="84764" y="295231"/>
                    </a:lnTo>
                    <a:lnTo>
                      <a:pt x="84764" y="243095"/>
                    </a:lnTo>
                    <a:lnTo>
                      <a:pt x="135079" y="243095"/>
                    </a:lnTo>
                    <a:cubicBezTo>
                      <a:pt x="139451" y="243095"/>
                      <a:pt x="142996" y="239551"/>
                      <a:pt x="142996" y="235178"/>
                    </a:cubicBezTo>
                    <a:cubicBezTo>
                      <a:pt x="142997" y="232906"/>
                      <a:pt x="142020" y="230744"/>
                      <a:pt x="140316" y="229241"/>
                    </a:cubicBezTo>
                    <a:cubicBezTo>
                      <a:pt x="130473" y="220572"/>
                      <a:pt x="129521" y="205564"/>
                      <a:pt x="138190" y="195721"/>
                    </a:cubicBezTo>
                    <a:cubicBezTo>
                      <a:pt x="146858" y="185878"/>
                      <a:pt x="161866" y="184926"/>
                      <a:pt x="171709" y="193595"/>
                    </a:cubicBezTo>
                    <a:cubicBezTo>
                      <a:pt x="181553" y="202263"/>
                      <a:pt x="182504" y="217271"/>
                      <a:pt x="173836" y="227114"/>
                    </a:cubicBezTo>
                    <a:cubicBezTo>
                      <a:pt x="173173" y="227867"/>
                      <a:pt x="172462" y="228578"/>
                      <a:pt x="171709" y="229241"/>
                    </a:cubicBezTo>
                    <a:cubicBezTo>
                      <a:pt x="168430" y="232132"/>
                      <a:pt x="168116" y="237136"/>
                      <a:pt x="171009" y="240414"/>
                    </a:cubicBezTo>
                    <a:cubicBezTo>
                      <a:pt x="172511" y="242119"/>
                      <a:pt x="174674" y="243095"/>
                      <a:pt x="176946" y="243095"/>
                    </a:cubicBezTo>
                    <a:lnTo>
                      <a:pt x="227262" y="243095"/>
                    </a:lnTo>
                    <a:lnTo>
                      <a:pt x="227262" y="278072"/>
                    </a:lnTo>
                    <a:cubicBezTo>
                      <a:pt x="207230" y="269319"/>
                      <a:pt x="183895" y="278463"/>
                      <a:pt x="175142" y="298496"/>
                    </a:cubicBezTo>
                    <a:cubicBezTo>
                      <a:pt x="166389" y="318528"/>
                      <a:pt x="175533" y="341863"/>
                      <a:pt x="195566" y="350616"/>
                    </a:cubicBezTo>
                    <a:cubicBezTo>
                      <a:pt x="205669" y="355030"/>
                      <a:pt x="217157" y="355030"/>
                      <a:pt x="227262" y="350616"/>
                    </a:cubicBezTo>
                    <a:lnTo>
                      <a:pt x="227262" y="385593"/>
                    </a:lnTo>
                    <a:lnTo>
                      <a:pt x="124346" y="385593"/>
                    </a:lnTo>
                    <a:lnTo>
                      <a:pt x="124346" y="401426"/>
                    </a:lnTo>
                    <a:lnTo>
                      <a:pt x="274761" y="401426"/>
                    </a:lnTo>
                    <a:lnTo>
                      <a:pt x="274761" y="425176"/>
                    </a:lnTo>
                    <a:cubicBezTo>
                      <a:pt x="274781" y="442657"/>
                      <a:pt x="288947" y="456822"/>
                      <a:pt x="306427" y="456842"/>
                    </a:cubicBezTo>
                    <a:lnTo>
                      <a:pt x="374398" y="456842"/>
                    </a:lnTo>
                    <a:lnTo>
                      <a:pt x="387912" y="470357"/>
                    </a:lnTo>
                    <a:lnTo>
                      <a:pt x="399108" y="459161"/>
                    </a:lnTo>
                    <a:lnTo>
                      <a:pt x="383274" y="443328"/>
                    </a:lnTo>
                    <a:cubicBezTo>
                      <a:pt x="381790" y="441843"/>
                      <a:pt x="379776" y="441009"/>
                      <a:pt x="377676" y="441009"/>
                    </a:cubicBezTo>
                    <a:lnTo>
                      <a:pt x="306427" y="441009"/>
                    </a:lnTo>
                    <a:cubicBezTo>
                      <a:pt x="297688" y="440999"/>
                      <a:pt x="290604" y="433916"/>
                      <a:pt x="290594" y="425176"/>
                    </a:cubicBezTo>
                    <a:lnTo>
                      <a:pt x="290594" y="401426"/>
                    </a:lnTo>
                    <a:lnTo>
                      <a:pt x="311065" y="401426"/>
                    </a:lnTo>
                    <a:lnTo>
                      <a:pt x="324579" y="414941"/>
                    </a:lnTo>
                    <a:lnTo>
                      <a:pt x="335775" y="403745"/>
                    </a:lnTo>
                    <a:lnTo>
                      <a:pt x="300151" y="368120"/>
                    </a:lnTo>
                    <a:cubicBezTo>
                      <a:pt x="296684" y="364654"/>
                      <a:pt x="296684" y="359033"/>
                      <a:pt x="300151" y="355566"/>
                    </a:cubicBezTo>
                    <a:cubicBezTo>
                      <a:pt x="303617" y="352100"/>
                      <a:pt x="309238" y="352100"/>
                      <a:pt x="312704" y="355566"/>
                    </a:cubicBezTo>
                    <a:lnTo>
                      <a:pt x="348329" y="391191"/>
                    </a:lnTo>
                    <a:cubicBezTo>
                      <a:pt x="351420" y="394282"/>
                      <a:pt x="356432" y="394282"/>
                      <a:pt x="359525" y="391191"/>
                    </a:cubicBezTo>
                    <a:cubicBezTo>
                      <a:pt x="359525" y="391191"/>
                      <a:pt x="359525" y="391191"/>
                      <a:pt x="359525" y="391191"/>
                    </a:cubicBezTo>
                    <a:cubicBezTo>
                      <a:pt x="373921" y="376794"/>
                      <a:pt x="397263" y="376794"/>
                      <a:pt x="411660" y="391190"/>
                    </a:cubicBezTo>
                    <a:cubicBezTo>
                      <a:pt x="411660" y="391190"/>
                      <a:pt x="411661" y="391191"/>
                      <a:pt x="411661" y="391191"/>
                    </a:cubicBezTo>
                    <a:lnTo>
                      <a:pt x="451244" y="430774"/>
                    </a:lnTo>
                    <a:lnTo>
                      <a:pt x="462440" y="419578"/>
                    </a:lnTo>
                    <a:lnTo>
                      <a:pt x="422857" y="379995"/>
                    </a:lnTo>
                    <a:cubicBezTo>
                      <a:pt x="412996" y="370080"/>
                      <a:pt x="399578" y="364522"/>
                      <a:pt x="385593" y="36456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192" name="Google Shape;8192;ge48d01fb7f_0_3825"/>
          <p:cNvGrpSpPr/>
          <p:nvPr/>
        </p:nvGrpSpPr>
        <p:grpSpPr>
          <a:xfrm>
            <a:off x="-812316" y="5754800"/>
            <a:ext cx="896700" cy="896700"/>
            <a:chOff x="-812316" y="5754800"/>
            <a:chExt cx="896700" cy="896700"/>
          </a:xfrm>
        </p:grpSpPr>
        <p:sp>
          <p:nvSpPr>
            <p:cNvPr id="8193" name="Google Shape;8193;ge48d01fb7f_0_3825"/>
            <p:cNvSpPr/>
            <p:nvPr/>
          </p:nvSpPr>
          <p:spPr>
            <a:xfrm>
              <a:off x="-812316" y="5754800"/>
              <a:ext cx="896700" cy="8967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4" name="Google Shape;8194;ge48d01fb7f_0_3825"/>
            <p:cNvSpPr/>
            <p:nvPr/>
          </p:nvSpPr>
          <p:spPr>
            <a:xfrm>
              <a:off x="-726564" y="5829711"/>
              <a:ext cx="746100" cy="746100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195" name="Google Shape;8195;ge48d01fb7f_0_3825"/>
            <p:cNvGrpSpPr/>
            <p:nvPr/>
          </p:nvGrpSpPr>
          <p:grpSpPr>
            <a:xfrm>
              <a:off x="-581864" y="5987758"/>
              <a:ext cx="441259" cy="441259"/>
              <a:chOff x="3733800" y="1066800"/>
              <a:chExt cx="4724400" cy="4724400"/>
            </a:xfrm>
          </p:grpSpPr>
          <p:grpSp>
            <p:nvGrpSpPr>
              <p:cNvPr id="8196" name="Google Shape;8196;ge48d01fb7f_0_3825"/>
              <p:cNvGrpSpPr/>
              <p:nvPr/>
            </p:nvGrpSpPr>
            <p:grpSpPr>
              <a:xfrm>
                <a:off x="3810000" y="1143000"/>
                <a:ext cx="4572000" cy="4572000"/>
                <a:chOff x="3810000" y="1143000"/>
                <a:chExt cx="4572000" cy="4572000"/>
              </a:xfrm>
            </p:grpSpPr>
            <p:sp>
              <p:nvSpPr>
                <p:cNvPr id="8197" name="Google Shape;8197;ge48d01fb7f_0_3825"/>
                <p:cNvSpPr/>
                <p:nvPr/>
              </p:nvSpPr>
              <p:spPr>
                <a:xfrm>
                  <a:off x="5334000" y="4800600"/>
                  <a:ext cx="30480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0" h="609600" extrusionOk="0">
                      <a:moveTo>
                        <a:pt x="2895600" y="0"/>
                      </a:moveTo>
                      <a:cubicBezTo>
                        <a:pt x="2979420" y="0"/>
                        <a:pt x="3048000" y="68580"/>
                        <a:pt x="3048000" y="152400"/>
                      </a:cubicBezTo>
                      <a:cubicBezTo>
                        <a:pt x="3048000" y="278892"/>
                        <a:pt x="2996946" y="393192"/>
                        <a:pt x="2913888" y="475488"/>
                      </a:cubicBezTo>
                      <a:cubicBezTo>
                        <a:pt x="2831592" y="558546"/>
                        <a:pt x="2717292" y="609600"/>
                        <a:pt x="2590800" y="609600"/>
                      </a:cubicBezTo>
                      <a:lnTo>
                        <a:pt x="0" y="609600"/>
                      </a:lnTo>
                      <a:lnTo>
                        <a:pt x="0" y="0"/>
                      </a:lnTo>
                      <a:lnTo>
                        <a:pt x="2590800" y="0"/>
                      </a:lnTo>
                      <a:close/>
                    </a:path>
                  </a:pathLst>
                </a:custGeom>
                <a:solidFill>
                  <a:srgbClr val="D8E2F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98" name="Google Shape;8198;ge48d01fb7f_0_3825"/>
                <p:cNvSpPr/>
                <p:nvPr/>
              </p:nvSpPr>
              <p:spPr>
                <a:xfrm>
                  <a:off x="6083808" y="2552700"/>
                  <a:ext cx="1231391" cy="41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1391" h="419100" extrusionOk="0">
                      <a:moveTo>
                        <a:pt x="1078992" y="266700"/>
                      </a:moveTo>
                      <a:cubicBezTo>
                        <a:pt x="1078992" y="350520"/>
                        <a:pt x="1147572" y="419100"/>
                        <a:pt x="1231392" y="419100"/>
                      </a:cubicBezTo>
                      <a:lnTo>
                        <a:pt x="1524" y="419100"/>
                      </a:lnTo>
                      <a:lnTo>
                        <a:pt x="0" y="418338"/>
                      </a:lnTo>
                      <a:cubicBezTo>
                        <a:pt x="54864" y="323850"/>
                        <a:pt x="97536" y="221742"/>
                        <a:pt x="124968" y="114300"/>
                      </a:cubicBezTo>
                      <a:lnTo>
                        <a:pt x="774192" y="114300"/>
                      </a:lnTo>
                      <a:lnTo>
                        <a:pt x="1078992" y="0"/>
                      </a:lnTo>
                      <a:close/>
                    </a:path>
                  </a:pathLst>
                </a:custGeom>
                <a:solidFill>
                  <a:srgbClr val="E6E9E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99" name="Google Shape;8199;ge48d01fb7f_0_3825"/>
                <p:cNvSpPr/>
                <p:nvPr/>
              </p:nvSpPr>
              <p:spPr>
                <a:xfrm>
                  <a:off x="5105400" y="2971800"/>
                  <a:ext cx="3124200" cy="182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4200" h="1828800" extrusionOk="0">
                      <a:moveTo>
                        <a:pt x="228600" y="1219200"/>
                      </a:moveTo>
                      <a:cubicBezTo>
                        <a:pt x="228600" y="1135380"/>
                        <a:pt x="160020" y="1066800"/>
                        <a:pt x="76200" y="1066800"/>
                      </a:cubicBezTo>
                      <a:lnTo>
                        <a:pt x="0" y="1066800"/>
                      </a:lnTo>
                      <a:cubicBezTo>
                        <a:pt x="83820" y="1066800"/>
                        <a:pt x="152400" y="998220"/>
                        <a:pt x="152400" y="914400"/>
                      </a:cubicBezTo>
                      <a:lnTo>
                        <a:pt x="152400" y="588264"/>
                      </a:lnTo>
                      <a:cubicBezTo>
                        <a:pt x="288798" y="562356"/>
                        <a:pt x="417576" y="513588"/>
                        <a:pt x="533400" y="445770"/>
                      </a:cubicBezTo>
                      <a:lnTo>
                        <a:pt x="533400" y="446532"/>
                      </a:lnTo>
                      <a:lnTo>
                        <a:pt x="533400" y="1447800"/>
                      </a:lnTo>
                      <a:cubicBezTo>
                        <a:pt x="533400" y="1489710"/>
                        <a:pt x="567690" y="1524000"/>
                        <a:pt x="609600" y="1524000"/>
                      </a:cubicBezTo>
                      <a:lnTo>
                        <a:pt x="990600" y="1524000"/>
                      </a:lnTo>
                      <a:lnTo>
                        <a:pt x="1295400" y="1524000"/>
                      </a:lnTo>
                      <a:lnTo>
                        <a:pt x="1600200" y="1524000"/>
                      </a:lnTo>
                      <a:lnTo>
                        <a:pt x="1905000" y="1524000"/>
                      </a:lnTo>
                      <a:lnTo>
                        <a:pt x="2209800" y="1524000"/>
                      </a:lnTo>
                      <a:lnTo>
                        <a:pt x="2514600" y="1524000"/>
                      </a:lnTo>
                      <a:lnTo>
                        <a:pt x="2743200" y="1524000"/>
                      </a:lnTo>
                      <a:cubicBezTo>
                        <a:pt x="2785110" y="1524000"/>
                        <a:pt x="2819400" y="1489710"/>
                        <a:pt x="2819400" y="1447800"/>
                      </a:cubicBezTo>
                      <a:lnTo>
                        <a:pt x="2819400" y="76200"/>
                      </a:lnTo>
                      <a:cubicBezTo>
                        <a:pt x="2819400" y="34290"/>
                        <a:pt x="2785110" y="0"/>
                        <a:pt x="2743200" y="0"/>
                      </a:cubicBezTo>
                      <a:lnTo>
                        <a:pt x="3124200" y="0"/>
                      </a:lnTo>
                      <a:lnTo>
                        <a:pt x="3124200" y="16764"/>
                      </a:lnTo>
                      <a:lnTo>
                        <a:pt x="3124200" y="1524000"/>
                      </a:lnTo>
                      <a:cubicBezTo>
                        <a:pt x="3124200" y="1692402"/>
                        <a:pt x="2987802" y="1828800"/>
                        <a:pt x="2819400" y="1828800"/>
                      </a:cubicBezTo>
                      <a:lnTo>
                        <a:pt x="228600" y="1828800"/>
                      </a:lnTo>
                      <a:close/>
                    </a:path>
                  </a:pathLst>
                </a:custGeom>
                <a:solidFill>
                  <a:srgbClr val="F6E2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00" name="Google Shape;8200;ge48d01fb7f_0_3825"/>
                <p:cNvSpPr/>
                <p:nvPr/>
              </p:nvSpPr>
              <p:spPr>
                <a:xfrm>
                  <a:off x="5638800" y="2971037"/>
                  <a:ext cx="2286000" cy="1524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6000" h="1524762" extrusionOk="0">
                      <a:moveTo>
                        <a:pt x="2286000" y="76962"/>
                      </a:moveTo>
                      <a:lnTo>
                        <a:pt x="2286000" y="1448562"/>
                      </a:lnTo>
                      <a:cubicBezTo>
                        <a:pt x="2286000" y="1490472"/>
                        <a:pt x="2251710" y="1524762"/>
                        <a:pt x="2209800" y="1524762"/>
                      </a:cubicBezTo>
                      <a:lnTo>
                        <a:pt x="1981200" y="1524762"/>
                      </a:lnTo>
                      <a:lnTo>
                        <a:pt x="1981200" y="305562"/>
                      </a:lnTo>
                      <a:lnTo>
                        <a:pt x="1676400" y="305562"/>
                      </a:lnTo>
                      <a:lnTo>
                        <a:pt x="1676400" y="1524762"/>
                      </a:lnTo>
                      <a:lnTo>
                        <a:pt x="1371600" y="1524762"/>
                      </a:lnTo>
                      <a:lnTo>
                        <a:pt x="1371600" y="457962"/>
                      </a:lnTo>
                      <a:lnTo>
                        <a:pt x="1066800" y="457962"/>
                      </a:lnTo>
                      <a:lnTo>
                        <a:pt x="1066800" y="1524762"/>
                      </a:lnTo>
                      <a:lnTo>
                        <a:pt x="762000" y="1524762"/>
                      </a:lnTo>
                      <a:lnTo>
                        <a:pt x="762000" y="762762"/>
                      </a:lnTo>
                      <a:lnTo>
                        <a:pt x="457200" y="762762"/>
                      </a:lnTo>
                      <a:lnTo>
                        <a:pt x="457200" y="1524762"/>
                      </a:lnTo>
                      <a:lnTo>
                        <a:pt x="76200" y="1524762"/>
                      </a:lnTo>
                      <a:cubicBezTo>
                        <a:pt x="34290" y="1524762"/>
                        <a:pt x="0" y="1490472"/>
                        <a:pt x="0" y="1448562"/>
                      </a:cubicBezTo>
                      <a:lnTo>
                        <a:pt x="0" y="447294"/>
                      </a:lnTo>
                      <a:lnTo>
                        <a:pt x="0" y="446532"/>
                      </a:lnTo>
                      <a:cubicBezTo>
                        <a:pt x="185166" y="339852"/>
                        <a:pt x="339090" y="185166"/>
                        <a:pt x="445008" y="0"/>
                      </a:cubicBezTo>
                      <a:lnTo>
                        <a:pt x="446532" y="762"/>
                      </a:lnTo>
                      <a:lnTo>
                        <a:pt x="1676400" y="762"/>
                      </a:lnTo>
                      <a:lnTo>
                        <a:pt x="2209800" y="762"/>
                      </a:lnTo>
                      <a:cubicBezTo>
                        <a:pt x="2251710" y="762"/>
                        <a:pt x="2286000" y="35052"/>
                        <a:pt x="2286000" y="76962"/>
                      </a:cubicBez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01" name="Google Shape;8201;ge48d01fb7f_0_3825"/>
                <p:cNvSpPr/>
                <p:nvPr/>
              </p:nvSpPr>
              <p:spPr>
                <a:xfrm>
                  <a:off x="7315200" y="3276600"/>
                  <a:ext cx="304800" cy="12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12192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1219200"/>
                      </a:lnTo>
                      <a:lnTo>
                        <a:pt x="0" y="12192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02" name="Google Shape;8202;ge48d01fb7f_0_3825"/>
                <p:cNvSpPr/>
                <p:nvPr/>
              </p:nvSpPr>
              <p:spPr>
                <a:xfrm>
                  <a:off x="6705600" y="3429000"/>
                  <a:ext cx="304800" cy="106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10668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1066800"/>
                      </a:lnTo>
                      <a:lnTo>
                        <a:pt x="0" y="10668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03" name="Google Shape;8203;ge48d01fb7f_0_3825"/>
                <p:cNvSpPr/>
                <p:nvPr/>
              </p:nvSpPr>
              <p:spPr>
                <a:xfrm>
                  <a:off x="6096000" y="3733800"/>
                  <a:ext cx="304800" cy="7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7620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762000"/>
                      </a:lnTo>
                      <a:lnTo>
                        <a:pt x="0" y="7620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04" name="Google Shape;8204;ge48d01fb7f_0_3825"/>
                <p:cNvSpPr/>
                <p:nvPr/>
              </p:nvSpPr>
              <p:spPr>
                <a:xfrm>
                  <a:off x="4724400" y="4038600"/>
                  <a:ext cx="609600" cy="167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1676400" extrusionOk="0">
                      <a:moveTo>
                        <a:pt x="457200" y="0"/>
                      </a:moveTo>
                      <a:cubicBezTo>
                        <a:pt x="541020" y="0"/>
                        <a:pt x="609600" y="68580"/>
                        <a:pt x="609600" y="152400"/>
                      </a:cubicBezTo>
                      <a:lnTo>
                        <a:pt x="609600" y="762000"/>
                      </a:lnTo>
                      <a:lnTo>
                        <a:pt x="609600" y="1371600"/>
                      </a:lnTo>
                      <a:cubicBezTo>
                        <a:pt x="609600" y="1455420"/>
                        <a:pt x="575310" y="1531620"/>
                        <a:pt x="520446" y="1587246"/>
                      </a:cubicBezTo>
                      <a:cubicBezTo>
                        <a:pt x="464820" y="1642110"/>
                        <a:pt x="388620" y="1676400"/>
                        <a:pt x="304800" y="1676400"/>
                      </a:cubicBezTo>
                      <a:cubicBezTo>
                        <a:pt x="136398" y="1676400"/>
                        <a:pt x="0" y="1540002"/>
                        <a:pt x="0" y="1371600"/>
                      </a:cubicBezTo>
                      <a:lnTo>
                        <a:pt x="0" y="152400"/>
                      </a:lnTo>
                      <a:cubicBezTo>
                        <a:pt x="0" y="68580"/>
                        <a:pt x="68580" y="0"/>
                        <a:pt x="152400" y="0"/>
                      </a:cubicBezTo>
                      <a:lnTo>
                        <a:pt x="228600" y="0"/>
                      </a:lnTo>
                      <a:lnTo>
                        <a:pt x="381000" y="0"/>
                      </a:ln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05" name="Google Shape;8205;ge48d01fb7f_0_3825"/>
                <p:cNvSpPr/>
                <p:nvPr/>
              </p:nvSpPr>
              <p:spPr>
                <a:xfrm>
                  <a:off x="4800600" y="3560064"/>
                  <a:ext cx="457200" cy="478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200" h="478535" extrusionOk="0">
                      <a:moveTo>
                        <a:pt x="457200" y="0"/>
                      </a:moveTo>
                      <a:lnTo>
                        <a:pt x="457200" y="326136"/>
                      </a:lnTo>
                      <a:cubicBezTo>
                        <a:pt x="457200" y="409956"/>
                        <a:pt x="388620" y="478536"/>
                        <a:pt x="304800" y="478536"/>
                      </a:cubicBezTo>
                      <a:lnTo>
                        <a:pt x="152400" y="478536"/>
                      </a:lnTo>
                      <a:cubicBezTo>
                        <a:pt x="68580" y="478536"/>
                        <a:pt x="0" y="409956"/>
                        <a:pt x="0" y="326136"/>
                      </a:cubicBezTo>
                      <a:lnTo>
                        <a:pt x="0" y="0"/>
                      </a:lnTo>
                      <a:cubicBezTo>
                        <a:pt x="73914" y="13716"/>
                        <a:pt x="150876" y="21336"/>
                        <a:pt x="228600" y="21336"/>
                      </a:cubicBezTo>
                      <a:cubicBezTo>
                        <a:pt x="307086" y="21336"/>
                        <a:pt x="383286" y="13716"/>
                        <a:pt x="457200" y="0"/>
                      </a:cubicBezTo>
                      <a:close/>
                    </a:path>
                  </a:pathLst>
                </a:custGeom>
                <a:solidFill>
                  <a:srgbClr val="CCD1D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06" name="Google Shape;8206;ge48d01fb7f_0_3825"/>
                <p:cNvSpPr/>
                <p:nvPr/>
              </p:nvSpPr>
              <p:spPr>
                <a:xfrm>
                  <a:off x="3810000" y="1143000"/>
                  <a:ext cx="2398775" cy="243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8775" h="2438400" extrusionOk="0">
                      <a:moveTo>
                        <a:pt x="1447800" y="2417064"/>
                      </a:moveTo>
                      <a:cubicBezTo>
                        <a:pt x="1373886" y="2430780"/>
                        <a:pt x="1297686" y="2438400"/>
                        <a:pt x="1219200" y="2438400"/>
                      </a:cubicBezTo>
                      <a:cubicBezTo>
                        <a:pt x="1141476" y="2438400"/>
                        <a:pt x="1064514" y="2430780"/>
                        <a:pt x="990600" y="2417064"/>
                      </a:cubicBezTo>
                      <a:cubicBezTo>
                        <a:pt x="426720" y="2310384"/>
                        <a:pt x="0" y="1815084"/>
                        <a:pt x="0" y="1219200"/>
                      </a:cubicBezTo>
                      <a:cubicBezTo>
                        <a:pt x="0" y="545592"/>
                        <a:pt x="545592" y="0"/>
                        <a:pt x="1219200" y="0"/>
                      </a:cubicBezTo>
                      <a:cubicBezTo>
                        <a:pt x="1786890" y="0"/>
                        <a:pt x="2263140" y="388620"/>
                        <a:pt x="2398776" y="914400"/>
                      </a:cubicBezTo>
                      <a:lnTo>
                        <a:pt x="2080260" y="914400"/>
                      </a:lnTo>
                      <a:cubicBezTo>
                        <a:pt x="1954530" y="559308"/>
                        <a:pt x="1616964" y="304800"/>
                        <a:pt x="1219200" y="304800"/>
                      </a:cubicBezTo>
                      <a:cubicBezTo>
                        <a:pt x="713994" y="304800"/>
                        <a:pt x="304800" y="713994"/>
                        <a:pt x="304800" y="1219200"/>
                      </a:cubicBezTo>
                      <a:cubicBezTo>
                        <a:pt x="304800" y="1724406"/>
                        <a:pt x="713994" y="2133600"/>
                        <a:pt x="1219200" y="2133600"/>
                      </a:cubicBezTo>
                      <a:cubicBezTo>
                        <a:pt x="1616964" y="2133600"/>
                        <a:pt x="1954530" y="1879092"/>
                        <a:pt x="2080260" y="1524000"/>
                      </a:cubicBezTo>
                      <a:lnTo>
                        <a:pt x="2398776" y="1524000"/>
                      </a:lnTo>
                      <a:cubicBezTo>
                        <a:pt x="2371344" y="1631442"/>
                        <a:pt x="2328672" y="1733550"/>
                        <a:pt x="2273808" y="1828038"/>
                      </a:cubicBezTo>
                      <a:cubicBezTo>
                        <a:pt x="2167890" y="2013204"/>
                        <a:pt x="2013966" y="2167890"/>
                        <a:pt x="1828800" y="2274570"/>
                      </a:cubicBezTo>
                      <a:cubicBezTo>
                        <a:pt x="1712976" y="2342388"/>
                        <a:pt x="1584198" y="2391156"/>
                        <a:pt x="1447800" y="2417064"/>
                      </a:cubicBezTo>
                      <a:close/>
                    </a:path>
                  </a:pathLst>
                </a:custGeom>
                <a:solidFill>
                  <a:srgbClr val="4A80A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07" name="Google Shape;8207;ge48d01fb7f_0_3825"/>
                <p:cNvSpPr/>
                <p:nvPr/>
              </p:nvSpPr>
              <p:spPr>
                <a:xfrm>
                  <a:off x="4114800" y="1447800"/>
                  <a:ext cx="1775459" cy="182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5459" h="1828800" extrusionOk="0">
                      <a:moveTo>
                        <a:pt x="1775460" y="609600"/>
                      </a:moveTo>
                      <a:lnTo>
                        <a:pt x="1066800" y="609600"/>
                      </a:lnTo>
                      <a:lnTo>
                        <a:pt x="762000" y="609600"/>
                      </a:lnTo>
                      <a:cubicBezTo>
                        <a:pt x="593598" y="609600"/>
                        <a:pt x="457200" y="745998"/>
                        <a:pt x="457200" y="914400"/>
                      </a:cubicBezTo>
                      <a:cubicBezTo>
                        <a:pt x="457200" y="998220"/>
                        <a:pt x="491490" y="1074420"/>
                        <a:pt x="546354" y="1130046"/>
                      </a:cubicBezTo>
                      <a:cubicBezTo>
                        <a:pt x="601980" y="1184910"/>
                        <a:pt x="678180" y="1219200"/>
                        <a:pt x="762000" y="1219200"/>
                      </a:cubicBezTo>
                      <a:lnTo>
                        <a:pt x="1066800" y="1219200"/>
                      </a:lnTo>
                      <a:lnTo>
                        <a:pt x="1775460" y="1219200"/>
                      </a:lnTo>
                      <a:cubicBezTo>
                        <a:pt x="1649730" y="1574292"/>
                        <a:pt x="1312164" y="1828800"/>
                        <a:pt x="914400" y="1828800"/>
                      </a:cubicBezTo>
                      <a:cubicBezTo>
                        <a:pt x="409194" y="1828800"/>
                        <a:pt x="0" y="1419606"/>
                        <a:pt x="0" y="914400"/>
                      </a:cubicBezTo>
                      <a:cubicBezTo>
                        <a:pt x="0" y="409194"/>
                        <a:pt x="409194" y="0"/>
                        <a:pt x="914400" y="0"/>
                      </a:cubicBezTo>
                      <a:cubicBezTo>
                        <a:pt x="1312164" y="0"/>
                        <a:pt x="1649730" y="254508"/>
                        <a:pt x="1775460" y="609600"/>
                      </a:cubicBezTo>
                      <a:close/>
                    </a:path>
                  </a:pathLst>
                </a:custGeom>
                <a:solidFill>
                  <a:srgbClr val="D8E2F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08" name="Google Shape;8208;ge48d01fb7f_0_3825"/>
                <p:cNvSpPr/>
                <p:nvPr/>
              </p:nvSpPr>
              <p:spPr>
                <a:xfrm>
                  <a:off x="5181600" y="2362200"/>
                  <a:ext cx="1676400" cy="3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400" h="304800" extrusionOk="0">
                      <a:moveTo>
                        <a:pt x="1676400" y="0"/>
                      </a:moveTo>
                      <a:lnTo>
                        <a:pt x="1676400" y="304800"/>
                      </a:lnTo>
                      <a:lnTo>
                        <a:pt x="1027176" y="304800"/>
                      </a:lnTo>
                      <a:lnTo>
                        <a:pt x="708660" y="3048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1645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09" name="Google Shape;8209;ge48d01fb7f_0_3825"/>
                <p:cNvSpPr/>
                <p:nvPr/>
              </p:nvSpPr>
              <p:spPr>
                <a:xfrm>
                  <a:off x="5181600" y="2057400"/>
                  <a:ext cx="1676400" cy="3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400" h="304800" extrusionOk="0">
                      <a:moveTo>
                        <a:pt x="1676400" y="0"/>
                      </a:moveTo>
                      <a:lnTo>
                        <a:pt x="1676400" y="3048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lnTo>
                        <a:pt x="708660" y="0"/>
                      </a:lnTo>
                      <a:lnTo>
                        <a:pt x="1027176" y="0"/>
                      </a:lnTo>
                      <a:close/>
                    </a:path>
                  </a:pathLst>
                </a:custGeom>
                <a:solidFill>
                  <a:srgbClr val="C3996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10" name="Google Shape;8210;ge48d01fb7f_0_3825"/>
                <p:cNvSpPr/>
                <p:nvPr/>
              </p:nvSpPr>
              <p:spPr>
                <a:xfrm>
                  <a:off x="4572000" y="2057400"/>
                  <a:ext cx="6096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609600" extrusionOk="0">
                      <a:moveTo>
                        <a:pt x="609600" y="304800"/>
                      </a:moveTo>
                      <a:lnTo>
                        <a:pt x="609600" y="609600"/>
                      </a:lnTo>
                      <a:lnTo>
                        <a:pt x="304800" y="609600"/>
                      </a:lnTo>
                      <a:cubicBezTo>
                        <a:pt x="220980" y="609600"/>
                        <a:pt x="144780" y="575310"/>
                        <a:pt x="89154" y="520446"/>
                      </a:cubicBezTo>
                      <a:cubicBezTo>
                        <a:pt x="34290" y="464820"/>
                        <a:pt x="0" y="388620"/>
                        <a:pt x="0" y="304800"/>
                      </a:cubicBezTo>
                      <a:cubicBezTo>
                        <a:pt x="0" y="136398"/>
                        <a:pt x="136398" y="0"/>
                        <a:pt x="304800" y="0"/>
                      </a:cubicBezTo>
                      <a:lnTo>
                        <a:pt x="609600" y="0"/>
                      </a:lnTo>
                      <a:close/>
                    </a:path>
                  </a:pathLst>
                </a:custGeom>
                <a:solidFill>
                  <a:srgbClr val="AAB2B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11" name="Google Shape;8211;ge48d01fb7f_0_3825"/>
                <p:cNvSpPr/>
                <p:nvPr/>
              </p:nvSpPr>
              <p:spPr>
                <a:xfrm>
                  <a:off x="6858000" y="2057400"/>
                  <a:ext cx="6096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609600" extrusionOk="0">
                      <a:moveTo>
                        <a:pt x="537972" y="201930"/>
                      </a:moveTo>
                      <a:cubicBezTo>
                        <a:pt x="581406" y="217932"/>
                        <a:pt x="609600" y="259080"/>
                        <a:pt x="609600" y="304800"/>
                      </a:cubicBezTo>
                      <a:cubicBezTo>
                        <a:pt x="609600" y="350520"/>
                        <a:pt x="581406" y="391668"/>
                        <a:pt x="537972" y="407670"/>
                      </a:cubicBezTo>
                      <a:lnTo>
                        <a:pt x="304800" y="495300"/>
                      </a:lnTo>
                      <a:lnTo>
                        <a:pt x="0" y="6096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lnTo>
                        <a:pt x="304800" y="114300"/>
                      </a:lnTo>
                      <a:close/>
                    </a:path>
                  </a:pathLst>
                </a:custGeom>
                <a:solidFill>
                  <a:srgbClr val="AAB2B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12" name="Google Shape;8212;ge48d01fb7f_0_3825"/>
                <p:cNvSpPr/>
                <p:nvPr/>
              </p:nvSpPr>
              <p:spPr>
                <a:xfrm>
                  <a:off x="7162800" y="1752600"/>
                  <a:ext cx="1219200" cy="12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9200" h="1219200" extrusionOk="0">
                      <a:moveTo>
                        <a:pt x="1219200" y="152400"/>
                      </a:moveTo>
                      <a:lnTo>
                        <a:pt x="1219200" y="1066800"/>
                      </a:lnTo>
                      <a:cubicBezTo>
                        <a:pt x="1219200" y="1150620"/>
                        <a:pt x="1150620" y="1219200"/>
                        <a:pt x="1066800" y="1219200"/>
                      </a:cubicBezTo>
                      <a:lnTo>
                        <a:pt x="685800" y="1219200"/>
                      </a:lnTo>
                      <a:lnTo>
                        <a:pt x="152400" y="1219200"/>
                      </a:lnTo>
                      <a:cubicBezTo>
                        <a:pt x="68580" y="1219200"/>
                        <a:pt x="0" y="1150620"/>
                        <a:pt x="0" y="1066800"/>
                      </a:cubicBezTo>
                      <a:lnTo>
                        <a:pt x="0" y="800100"/>
                      </a:lnTo>
                      <a:lnTo>
                        <a:pt x="233172" y="712470"/>
                      </a:lnTo>
                      <a:cubicBezTo>
                        <a:pt x="276606" y="696468"/>
                        <a:pt x="304800" y="655320"/>
                        <a:pt x="304800" y="609600"/>
                      </a:cubicBezTo>
                      <a:cubicBezTo>
                        <a:pt x="304800" y="563880"/>
                        <a:pt x="276606" y="522732"/>
                        <a:pt x="233172" y="506730"/>
                      </a:cubicBezTo>
                      <a:lnTo>
                        <a:pt x="0" y="419100"/>
                      </a:lnTo>
                      <a:lnTo>
                        <a:pt x="0" y="152400"/>
                      </a:lnTo>
                      <a:cubicBezTo>
                        <a:pt x="0" y="68580"/>
                        <a:pt x="68580" y="0"/>
                        <a:pt x="152400" y="0"/>
                      </a:cubicBezTo>
                      <a:lnTo>
                        <a:pt x="1066800" y="0"/>
                      </a:lnTo>
                      <a:cubicBezTo>
                        <a:pt x="1150620" y="0"/>
                        <a:pt x="1219200" y="68580"/>
                        <a:pt x="1219200" y="152400"/>
                      </a:cubicBezTo>
                      <a:close/>
                    </a:path>
                  </a:pathLst>
                </a:custGeom>
                <a:solidFill>
                  <a:srgbClr val="88BF4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13" name="Google Shape;8213;ge48d01fb7f_0_3825"/>
              <p:cNvGrpSpPr/>
              <p:nvPr/>
            </p:nvGrpSpPr>
            <p:grpSpPr>
              <a:xfrm>
                <a:off x="3733800" y="1066800"/>
                <a:ext cx="4724400" cy="4724400"/>
                <a:chOff x="3733800" y="1066800"/>
                <a:chExt cx="4724400" cy="4724400"/>
              </a:xfrm>
            </p:grpSpPr>
            <p:sp>
              <p:nvSpPr>
                <p:cNvPr id="8214" name="Google Shape;8214;ge48d01fb7f_0_3825"/>
                <p:cNvSpPr/>
                <p:nvPr/>
              </p:nvSpPr>
              <p:spPr>
                <a:xfrm>
                  <a:off x="3733800" y="1066800"/>
                  <a:ext cx="4724400" cy="472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4400" h="4724400" extrusionOk="0">
                      <a:moveTo>
                        <a:pt x="4572000" y="1967179"/>
                      </a:moveTo>
                      <a:cubicBezTo>
                        <a:pt x="4660468" y="1935632"/>
                        <a:pt x="4724400" y="1851812"/>
                        <a:pt x="4724400" y="1752600"/>
                      </a:cubicBezTo>
                      <a:lnTo>
                        <a:pt x="4724400" y="838200"/>
                      </a:lnTo>
                      <a:cubicBezTo>
                        <a:pt x="4724400" y="712165"/>
                        <a:pt x="4621835" y="609600"/>
                        <a:pt x="4495800" y="609600"/>
                      </a:cubicBezTo>
                      <a:lnTo>
                        <a:pt x="3581400" y="609600"/>
                      </a:lnTo>
                      <a:cubicBezTo>
                        <a:pt x="3455365" y="609600"/>
                        <a:pt x="3352800" y="712165"/>
                        <a:pt x="3352800" y="838200"/>
                      </a:cubicBezTo>
                      <a:lnTo>
                        <a:pt x="3352800" y="994943"/>
                      </a:lnTo>
                      <a:lnTo>
                        <a:pt x="3137992" y="914400"/>
                      </a:lnTo>
                      <a:lnTo>
                        <a:pt x="2531059" y="914400"/>
                      </a:lnTo>
                      <a:cubicBezTo>
                        <a:pt x="2364791" y="373380"/>
                        <a:pt x="1865605" y="0"/>
                        <a:pt x="1295400" y="0"/>
                      </a:cubicBezTo>
                      <a:cubicBezTo>
                        <a:pt x="581101" y="0"/>
                        <a:pt x="0" y="581101"/>
                        <a:pt x="0" y="1295400"/>
                      </a:cubicBezTo>
                      <a:cubicBezTo>
                        <a:pt x="0" y="1904543"/>
                        <a:pt x="423139" y="2415464"/>
                        <a:pt x="990600" y="2553081"/>
                      </a:cubicBezTo>
                      <a:lnTo>
                        <a:pt x="990600" y="2819400"/>
                      </a:lnTo>
                      <a:cubicBezTo>
                        <a:pt x="990600" y="2860319"/>
                        <a:pt x="1002259" y="2898191"/>
                        <a:pt x="1021156" y="2931490"/>
                      </a:cubicBezTo>
                      <a:cubicBezTo>
                        <a:pt x="957224" y="2972029"/>
                        <a:pt x="914400" y="3043047"/>
                        <a:pt x="914400" y="3124200"/>
                      </a:cubicBezTo>
                      <a:lnTo>
                        <a:pt x="914400" y="4343400"/>
                      </a:lnTo>
                      <a:cubicBezTo>
                        <a:pt x="914400" y="4553484"/>
                        <a:pt x="1085317" y="4724400"/>
                        <a:pt x="1295400" y="4724400"/>
                      </a:cubicBezTo>
                      <a:cubicBezTo>
                        <a:pt x="1479347" y="4724400"/>
                        <a:pt x="1633271" y="4593260"/>
                        <a:pt x="1668704" y="4419600"/>
                      </a:cubicBezTo>
                      <a:lnTo>
                        <a:pt x="4191000" y="4419600"/>
                      </a:lnTo>
                      <a:cubicBezTo>
                        <a:pt x="4485132" y="4419600"/>
                        <a:pt x="4724400" y="4180256"/>
                        <a:pt x="4724400" y="3886200"/>
                      </a:cubicBezTo>
                      <a:cubicBezTo>
                        <a:pt x="4724400" y="3760165"/>
                        <a:pt x="4621835" y="3657600"/>
                        <a:pt x="4495800" y="3657600"/>
                      </a:cubicBezTo>
                      <a:lnTo>
                        <a:pt x="4493819" y="3657600"/>
                      </a:lnTo>
                      <a:cubicBezTo>
                        <a:pt x="4542206" y="3593744"/>
                        <a:pt x="4572000" y="3515106"/>
                        <a:pt x="4572000" y="3429000"/>
                      </a:cubicBezTo>
                      <a:close/>
                      <a:moveTo>
                        <a:pt x="3505200" y="838200"/>
                      </a:moveTo>
                      <a:cubicBezTo>
                        <a:pt x="3505200" y="796138"/>
                        <a:pt x="3539414" y="762000"/>
                        <a:pt x="3581400" y="762000"/>
                      </a:cubicBezTo>
                      <a:lnTo>
                        <a:pt x="4495800" y="762000"/>
                      </a:lnTo>
                      <a:cubicBezTo>
                        <a:pt x="4537786" y="762000"/>
                        <a:pt x="4572000" y="796138"/>
                        <a:pt x="4572000" y="838200"/>
                      </a:cubicBezTo>
                      <a:lnTo>
                        <a:pt x="4572000" y="1752600"/>
                      </a:lnTo>
                      <a:cubicBezTo>
                        <a:pt x="4572000" y="1794662"/>
                        <a:pt x="4537786" y="1828800"/>
                        <a:pt x="4495800" y="1828800"/>
                      </a:cubicBezTo>
                      <a:lnTo>
                        <a:pt x="4114800" y="1828800"/>
                      </a:lnTo>
                      <a:lnTo>
                        <a:pt x="3581400" y="1828800"/>
                      </a:lnTo>
                      <a:cubicBezTo>
                        <a:pt x="3539414" y="1828800"/>
                        <a:pt x="3505200" y="1794662"/>
                        <a:pt x="3505200" y="1752600"/>
                      </a:cubicBezTo>
                      <a:lnTo>
                        <a:pt x="3505200" y="1538707"/>
                      </a:lnTo>
                      <a:lnTo>
                        <a:pt x="3603803" y="1501750"/>
                      </a:lnTo>
                      <a:lnTo>
                        <a:pt x="3810000" y="1707947"/>
                      </a:lnTo>
                      <a:lnTo>
                        <a:pt x="4473474" y="1044473"/>
                      </a:lnTo>
                      <a:lnTo>
                        <a:pt x="4365727" y="936727"/>
                      </a:lnTo>
                      <a:lnTo>
                        <a:pt x="3810000" y="1492453"/>
                      </a:lnTo>
                      <a:lnTo>
                        <a:pt x="3749421" y="1431874"/>
                      </a:lnTo>
                      <a:cubicBezTo>
                        <a:pt x="3786911" y="1397203"/>
                        <a:pt x="3810000" y="1348130"/>
                        <a:pt x="3810000" y="1295400"/>
                      </a:cubicBezTo>
                      <a:cubicBezTo>
                        <a:pt x="3810000" y="1218286"/>
                        <a:pt x="3761461" y="1148258"/>
                        <a:pt x="3689223" y="1121054"/>
                      </a:cubicBezTo>
                      <a:lnTo>
                        <a:pt x="3505200" y="1052093"/>
                      </a:lnTo>
                      <a:close/>
                      <a:moveTo>
                        <a:pt x="3810000" y="3352800"/>
                      </a:moveTo>
                      <a:lnTo>
                        <a:pt x="3657600" y="3352800"/>
                      </a:lnTo>
                      <a:lnTo>
                        <a:pt x="3657600" y="2286000"/>
                      </a:lnTo>
                      <a:lnTo>
                        <a:pt x="3810000" y="2286000"/>
                      </a:lnTo>
                      <a:close/>
                      <a:moveTo>
                        <a:pt x="3505200" y="2133600"/>
                      </a:moveTo>
                      <a:lnTo>
                        <a:pt x="3505200" y="3352800"/>
                      </a:lnTo>
                      <a:lnTo>
                        <a:pt x="3352800" y="3352800"/>
                      </a:lnTo>
                      <a:lnTo>
                        <a:pt x="3352800" y="2286000"/>
                      </a:lnTo>
                      <a:lnTo>
                        <a:pt x="2895600" y="2286000"/>
                      </a:lnTo>
                      <a:lnTo>
                        <a:pt x="2895600" y="3352800"/>
                      </a:lnTo>
                      <a:lnTo>
                        <a:pt x="2743200" y="3352800"/>
                      </a:lnTo>
                      <a:lnTo>
                        <a:pt x="2743200" y="2590800"/>
                      </a:lnTo>
                      <a:lnTo>
                        <a:pt x="2286000" y="2590800"/>
                      </a:lnTo>
                      <a:lnTo>
                        <a:pt x="2286000" y="3352800"/>
                      </a:lnTo>
                      <a:lnTo>
                        <a:pt x="1981200" y="3352800"/>
                      </a:lnTo>
                      <a:lnTo>
                        <a:pt x="1981200" y="2393137"/>
                      </a:lnTo>
                      <a:cubicBezTo>
                        <a:pt x="2146630" y="2289505"/>
                        <a:pt x="2287600" y="2149069"/>
                        <a:pt x="2392299" y="1981200"/>
                      </a:cubicBezTo>
                      <a:lnTo>
                        <a:pt x="3581400" y="1981200"/>
                      </a:lnTo>
                      <a:lnTo>
                        <a:pt x="4114800" y="1981200"/>
                      </a:lnTo>
                      <a:lnTo>
                        <a:pt x="4114800" y="3352800"/>
                      </a:lnTo>
                      <a:lnTo>
                        <a:pt x="3962400" y="3352800"/>
                      </a:lnTo>
                      <a:lnTo>
                        <a:pt x="3962400" y="2133600"/>
                      </a:lnTo>
                      <a:close/>
                      <a:moveTo>
                        <a:pt x="3200400" y="3352800"/>
                      </a:moveTo>
                      <a:lnTo>
                        <a:pt x="3048000" y="3352800"/>
                      </a:lnTo>
                      <a:lnTo>
                        <a:pt x="3048000" y="2438400"/>
                      </a:lnTo>
                      <a:lnTo>
                        <a:pt x="3200400" y="2438400"/>
                      </a:lnTo>
                      <a:close/>
                      <a:moveTo>
                        <a:pt x="2590800" y="3352800"/>
                      </a:moveTo>
                      <a:lnTo>
                        <a:pt x="2438400" y="3352800"/>
                      </a:lnTo>
                      <a:lnTo>
                        <a:pt x="2438400" y="2743200"/>
                      </a:lnTo>
                      <a:lnTo>
                        <a:pt x="2590800" y="2743200"/>
                      </a:lnTo>
                      <a:close/>
                      <a:moveTo>
                        <a:pt x="3635655" y="1327023"/>
                      </a:moveTo>
                      <a:lnTo>
                        <a:pt x="3200400" y="1490243"/>
                      </a:lnTo>
                      <a:lnTo>
                        <a:pt x="3200400" y="1100557"/>
                      </a:lnTo>
                      <a:lnTo>
                        <a:pt x="3635578" y="1263701"/>
                      </a:lnTo>
                      <a:cubicBezTo>
                        <a:pt x="3648761" y="1268654"/>
                        <a:pt x="3657600" y="1281379"/>
                        <a:pt x="3657600" y="1295400"/>
                      </a:cubicBezTo>
                      <a:cubicBezTo>
                        <a:pt x="3657600" y="1309421"/>
                        <a:pt x="3648761" y="1322146"/>
                        <a:pt x="3635655" y="1327023"/>
                      </a:cubicBezTo>
                      <a:close/>
                      <a:moveTo>
                        <a:pt x="3048000" y="1219200"/>
                      </a:moveTo>
                      <a:lnTo>
                        <a:pt x="1524000" y="1219200"/>
                      </a:lnTo>
                      <a:lnTo>
                        <a:pt x="1524000" y="1066800"/>
                      </a:lnTo>
                      <a:lnTo>
                        <a:pt x="3048000" y="1066800"/>
                      </a:lnTo>
                      <a:close/>
                      <a:moveTo>
                        <a:pt x="1143000" y="1524000"/>
                      </a:moveTo>
                      <a:cubicBezTo>
                        <a:pt x="1016965" y="1524000"/>
                        <a:pt x="914400" y="1421435"/>
                        <a:pt x="914400" y="1295400"/>
                      </a:cubicBezTo>
                      <a:cubicBezTo>
                        <a:pt x="914400" y="1169365"/>
                        <a:pt x="1016965" y="1066800"/>
                        <a:pt x="1143000" y="1066800"/>
                      </a:cubicBezTo>
                      <a:lnTo>
                        <a:pt x="1371600" y="1066800"/>
                      </a:lnTo>
                      <a:lnTo>
                        <a:pt x="1371600" y="1524000"/>
                      </a:lnTo>
                      <a:close/>
                      <a:moveTo>
                        <a:pt x="1143000" y="914400"/>
                      </a:moveTo>
                      <a:cubicBezTo>
                        <a:pt x="932917" y="914400"/>
                        <a:pt x="762000" y="1085317"/>
                        <a:pt x="762000" y="1295400"/>
                      </a:cubicBezTo>
                      <a:cubicBezTo>
                        <a:pt x="762000" y="1505483"/>
                        <a:pt x="932917" y="1676400"/>
                        <a:pt x="1143000" y="1676400"/>
                      </a:cubicBezTo>
                      <a:lnTo>
                        <a:pt x="2040484" y="1676400"/>
                      </a:lnTo>
                      <a:cubicBezTo>
                        <a:pt x="1898675" y="1953616"/>
                        <a:pt x="1611935" y="2133600"/>
                        <a:pt x="1295400" y="2133600"/>
                      </a:cubicBezTo>
                      <a:cubicBezTo>
                        <a:pt x="833247" y="2133600"/>
                        <a:pt x="457200" y="1757553"/>
                        <a:pt x="457200" y="1295400"/>
                      </a:cubicBezTo>
                      <a:cubicBezTo>
                        <a:pt x="457200" y="833247"/>
                        <a:pt x="833247" y="457200"/>
                        <a:pt x="1295400" y="457200"/>
                      </a:cubicBezTo>
                      <a:cubicBezTo>
                        <a:pt x="1611859" y="457200"/>
                        <a:pt x="1898675" y="637184"/>
                        <a:pt x="2040484" y="914400"/>
                      </a:cubicBezTo>
                      <a:close/>
                      <a:moveTo>
                        <a:pt x="1524000" y="1524000"/>
                      </a:moveTo>
                      <a:lnTo>
                        <a:pt x="1524000" y="1371600"/>
                      </a:lnTo>
                      <a:lnTo>
                        <a:pt x="3048000" y="1371600"/>
                      </a:lnTo>
                      <a:lnTo>
                        <a:pt x="3048000" y="1524000"/>
                      </a:lnTo>
                      <a:close/>
                      <a:moveTo>
                        <a:pt x="3137992" y="1676400"/>
                      </a:moveTo>
                      <a:lnTo>
                        <a:pt x="3352800" y="1595857"/>
                      </a:lnTo>
                      <a:lnTo>
                        <a:pt x="3352800" y="1752600"/>
                      </a:lnTo>
                      <a:cubicBezTo>
                        <a:pt x="3352800" y="1779422"/>
                        <a:pt x="3358286" y="1804873"/>
                        <a:pt x="3366821" y="1828800"/>
                      </a:cubicBezTo>
                      <a:lnTo>
                        <a:pt x="2474671" y="1828800"/>
                      </a:lnTo>
                      <a:cubicBezTo>
                        <a:pt x="2496769" y="1779803"/>
                        <a:pt x="2515057" y="1728673"/>
                        <a:pt x="2531135" y="1676400"/>
                      </a:cubicBezTo>
                      <a:close/>
                      <a:moveTo>
                        <a:pt x="152400" y="1295400"/>
                      </a:moveTo>
                      <a:cubicBezTo>
                        <a:pt x="152400" y="665150"/>
                        <a:pt x="665150" y="152400"/>
                        <a:pt x="1295400" y="152400"/>
                      </a:cubicBezTo>
                      <a:cubicBezTo>
                        <a:pt x="1782699" y="152400"/>
                        <a:pt x="2211934" y="461162"/>
                        <a:pt x="2371725" y="914400"/>
                      </a:cubicBezTo>
                      <a:lnTo>
                        <a:pt x="2208276" y="914400"/>
                      </a:lnTo>
                      <a:cubicBezTo>
                        <a:pt x="2055190" y="547802"/>
                        <a:pt x="1695374" y="304800"/>
                        <a:pt x="1295400" y="304800"/>
                      </a:cubicBezTo>
                      <a:cubicBezTo>
                        <a:pt x="749198" y="304800"/>
                        <a:pt x="304800" y="749198"/>
                        <a:pt x="304800" y="1295400"/>
                      </a:cubicBezTo>
                      <a:cubicBezTo>
                        <a:pt x="304800" y="1841602"/>
                        <a:pt x="749198" y="2286000"/>
                        <a:pt x="1295400" y="2286000"/>
                      </a:cubicBezTo>
                      <a:cubicBezTo>
                        <a:pt x="1695374" y="2286000"/>
                        <a:pt x="2055190" y="2042998"/>
                        <a:pt x="2208276" y="1676400"/>
                      </a:cubicBezTo>
                      <a:lnTo>
                        <a:pt x="2371725" y="1676400"/>
                      </a:lnTo>
                      <a:cubicBezTo>
                        <a:pt x="2211934" y="2129638"/>
                        <a:pt x="1782699" y="2438400"/>
                        <a:pt x="1295400" y="2438400"/>
                      </a:cubicBezTo>
                      <a:cubicBezTo>
                        <a:pt x="665150" y="2438400"/>
                        <a:pt x="152400" y="1925650"/>
                        <a:pt x="152400" y="1295400"/>
                      </a:cubicBezTo>
                      <a:close/>
                      <a:moveTo>
                        <a:pt x="1295400" y="2590800"/>
                      </a:moveTo>
                      <a:cubicBezTo>
                        <a:pt x="1346911" y="2590800"/>
                        <a:pt x="1397584" y="2586685"/>
                        <a:pt x="1447800" y="2580742"/>
                      </a:cubicBezTo>
                      <a:lnTo>
                        <a:pt x="1447800" y="2819400"/>
                      </a:lnTo>
                      <a:cubicBezTo>
                        <a:pt x="1447800" y="2861462"/>
                        <a:pt x="1413586" y="2895600"/>
                        <a:pt x="1371600" y="2895600"/>
                      </a:cubicBezTo>
                      <a:lnTo>
                        <a:pt x="1219200" y="2895600"/>
                      </a:lnTo>
                      <a:cubicBezTo>
                        <a:pt x="1177214" y="2895600"/>
                        <a:pt x="1143000" y="2861462"/>
                        <a:pt x="1143000" y="2819400"/>
                      </a:cubicBezTo>
                      <a:lnTo>
                        <a:pt x="1143000" y="2581047"/>
                      </a:lnTo>
                      <a:cubicBezTo>
                        <a:pt x="1193063" y="2586914"/>
                        <a:pt x="1243737" y="2590800"/>
                        <a:pt x="1295400" y="2590800"/>
                      </a:cubicBezTo>
                      <a:close/>
                      <a:moveTo>
                        <a:pt x="1524000" y="4343400"/>
                      </a:moveTo>
                      <a:cubicBezTo>
                        <a:pt x="1524000" y="4469435"/>
                        <a:pt x="1421435" y="4572000"/>
                        <a:pt x="1295400" y="4572000"/>
                      </a:cubicBezTo>
                      <a:cubicBezTo>
                        <a:pt x="1169365" y="4572000"/>
                        <a:pt x="1066800" y="4469435"/>
                        <a:pt x="1066800" y="4343400"/>
                      </a:cubicBezTo>
                      <a:lnTo>
                        <a:pt x="1066800" y="3124200"/>
                      </a:lnTo>
                      <a:cubicBezTo>
                        <a:pt x="1066800" y="3082138"/>
                        <a:pt x="1101014" y="3048000"/>
                        <a:pt x="1143000" y="3048000"/>
                      </a:cubicBezTo>
                      <a:lnTo>
                        <a:pt x="1219200" y="3048000"/>
                      </a:lnTo>
                      <a:lnTo>
                        <a:pt x="1371600" y="3048000"/>
                      </a:lnTo>
                      <a:lnTo>
                        <a:pt x="1447800" y="3048000"/>
                      </a:lnTo>
                      <a:cubicBezTo>
                        <a:pt x="1489786" y="3048000"/>
                        <a:pt x="1524000" y="3082138"/>
                        <a:pt x="1524000" y="3124200"/>
                      </a:cubicBezTo>
                      <a:close/>
                      <a:moveTo>
                        <a:pt x="4572000" y="3886200"/>
                      </a:moveTo>
                      <a:cubicBezTo>
                        <a:pt x="4572000" y="4096284"/>
                        <a:pt x="4401084" y="4267200"/>
                        <a:pt x="4191000" y="4267200"/>
                      </a:cubicBezTo>
                      <a:lnTo>
                        <a:pt x="1676400" y="4267200"/>
                      </a:lnTo>
                      <a:lnTo>
                        <a:pt x="1676400" y="3810000"/>
                      </a:lnTo>
                      <a:lnTo>
                        <a:pt x="4191000" y="3810000"/>
                      </a:lnTo>
                      <a:lnTo>
                        <a:pt x="4495800" y="3810000"/>
                      </a:lnTo>
                      <a:cubicBezTo>
                        <a:pt x="4537786" y="3810000"/>
                        <a:pt x="4572000" y="3844138"/>
                        <a:pt x="4572000" y="3886200"/>
                      </a:cubicBezTo>
                      <a:close/>
                      <a:moveTo>
                        <a:pt x="1676400" y="3657600"/>
                      </a:moveTo>
                      <a:lnTo>
                        <a:pt x="1676400" y="3124200"/>
                      </a:lnTo>
                      <a:cubicBezTo>
                        <a:pt x="1676400" y="3043047"/>
                        <a:pt x="1633576" y="2972029"/>
                        <a:pt x="1569644" y="2931490"/>
                      </a:cubicBezTo>
                      <a:cubicBezTo>
                        <a:pt x="1588541" y="2898191"/>
                        <a:pt x="1600200" y="2860319"/>
                        <a:pt x="1600200" y="2819400"/>
                      </a:cubicBezTo>
                      <a:lnTo>
                        <a:pt x="1600200" y="2553843"/>
                      </a:lnTo>
                      <a:cubicBezTo>
                        <a:pt x="1679296" y="2534641"/>
                        <a:pt x="1755724" y="2508428"/>
                        <a:pt x="1828800" y="2475281"/>
                      </a:cubicBezTo>
                      <a:lnTo>
                        <a:pt x="1828800" y="3352800"/>
                      </a:lnTo>
                      <a:cubicBezTo>
                        <a:pt x="1828800" y="3436849"/>
                        <a:pt x="1897151" y="3505200"/>
                        <a:pt x="1981200" y="3505200"/>
                      </a:cubicBezTo>
                      <a:lnTo>
                        <a:pt x="4114800" y="3505200"/>
                      </a:lnTo>
                      <a:cubicBezTo>
                        <a:pt x="4198849" y="3505200"/>
                        <a:pt x="4267200" y="3436849"/>
                        <a:pt x="4267200" y="3352800"/>
                      </a:cubicBezTo>
                      <a:lnTo>
                        <a:pt x="4267200" y="1981200"/>
                      </a:lnTo>
                      <a:lnTo>
                        <a:pt x="4419600" y="1981200"/>
                      </a:lnTo>
                      <a:lnTo>
                        <a:pt x="4419600" y="3429000"/>
                      </a:lnTo>
                      <a:cubicBezTo>
                        <a:pt x="4419600" y="3555035"/>
                        <a:pt x="4317035" y="3657600"/>
                        <a:pt x="4191000" y="365760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15" name="Google Shape;8215;ge48d01fb7f_0_3825"/>
                <p:cNvSpPr/>
                <p:nvPr/>
              </p:nvSpPr>
              <p:spPr>
                <a:xfrm>
                  <a:off x="72390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16" name="Google Shape;8216;ge48d01fb7f_0_3825"/>
                <p:cNvSpPr/>
                <p:nvPr/>
              </p:nvSpPr>
              <p:spPr>
                <a:xfrm>
                  <a:off x="78486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17" name="Google Shape;8217;ge48d01fb7f_0_3825"/>
                <p:cNvSpPr/>
                <p:nvPr/>
              </p:nvSpPr>
              <p:spPr>
                <a:xfrm>
                  <a:off x="75438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8218" name="Google Shape;8218;ge48d01fb7f_0_3825"/>
          <p:cNvGrpSpPr/>
          <p:nvPr/>
        </p:nvGrpSpPr>
        <p:grpSpPr>
          <a:xfrm>
            <a:off x="-812316" y="238814"/>
            <a:ext cx="896700" cy="896700"/>
            <a:chOff x="-812316" y="238814"/>
            <a:chExt cx="896700" cy="896700"/>
          </a:xfrm>
        </p:grpSpPr>
        <p:sp>
          <p:nvSpPr>
            <p:cNvPr id="8219" name="Google Shape;8219;ge48d01fb7f_0_3825"/>
            <p:cNvSpPr/>
            <p:nvPr/>
          </p:nvSpPr>
          <p:spPr>
            <a:xfrm>
              <a:off x="-812316" y="238814"/>
              <a:ext cx="896700" cy="8967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0" name="Google Shape;8220;ge48d01fb7f_0_3825"/>
            <p:cNvSpPr/>
            <p:nvPr/>
          </p:nvSpPr>
          <p:spPr>
            <a:xfrm>
              <a:off x="-726564" y="313725"/>
              <a:ext cx="746100" cy="746100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221" name="Google Shape;8221;ge48d01fb7f_0_3825"/>
            <p:cNvGrpSpPr/>
            <p:nvPr/>
          </p:nvGrpSpPr>
          <p:grpSpPr>
            <a:xfrm>
              <a:off x="-573553" y="396189"/>
              <a:ext cx="442606" cy="542464"/>
              <a:chOff x="4819650" y="1862137"/>
              <a:chExt cx="2558414" cy="3135630"/>
            </a:xfrm>
          </p:grpSpPr>
          <p:sp>
            <p:nvSpPr>
              <p:cNvPr id="8222" name="Google Shape;8222;ge48d01fb7f_0_3825"/>
              <p:cNvSpPr/>
              <p:nvPr/>
            </p:nvSpPr>
            <p:spPr>
              <a:xfrm>
                <a:off x="6353175" y="3360420"/>
                <a:ext cx="621029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621029" h="45720" extrusionOk="0">
                    <a:moveTo>
                      <a:pt x="38100" y="20002"/>
                    </a:moveTo>
                    <a:lnTo>
                      <a:pt x="0" y="32385"/>
                    </a:lnTo>
                    <a:cubicBezTo>
                      <a:pt x="11430" y="39052"/>
                      <a:pt x="27622" y="44767"/>
                      <a:pt x="50483" y="44767"/>
                    </a:cubicBezTo>
                    <a:cubicBezTo>
                      <a:pt x="51435" y="44767"/>
                      <a:pt x="53340" y="44767"/>
                      <a:pt x="54292" y="44767"/>
                    </a:cubicBezTo>
                    <a:cubicBezTo>
                      <a:pt x="58103" y="44767"/>
                      <a:pt x="60960" y="44767"/>
                      <a:pt x="63817" y="45720"/>
                    </a:cubicBezTo>
                    <a:lnTo>
                      <a:pt x="604838" y="45720"/>
                    </a:lnTo>
                    <a:cubicBezTo>
                      <a:pt x="610553" y="30480"/>
                      <a:pt x="616268" y="15240"/>
                      <a:pt x="621030" y="0"/>
                    </a:cubicBezTo>
                    <a:lnTo>
                      <a:pt x="83820" y="0"/>
                    </a:lnTo>
                    <a:cubicBezTo>
                      <a:pt x="70485" y="7620"/>
                      <a:pt x="55245" y="14288"/>
                      <a:pt x="38100" y="200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23" name="Google Shape;8223;ge48d01fb7f_0_3825"/>
              <p:cNvSpPr/>
              <p:nvPr/>
            </p:nvSpPr>
            <p:spPr>
              <a:xfrm>
                <a:off x="5218747" y="3360420"/>
                <a:ext cx="625792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625792" h="45720" extrusionOk="0">
                    <a:moveTo>
                      <a:pt x="570548" y="44767"/>
                    </a:moveTo>
                    <a:cubicBezTo>
                      <a:pt x="572453" y="44767"/>
                      <a:pt x="573405" y="44767"/>
                      <a:pt x="575310" y="44767"/>
                    </a:cubicBezTo>
                    <a:cubicBezTo>
                      <a:pt x="599123" y="44767"/>
                      <a:pt x="614363" y="39052"/>
                      <a:pt x="625793" y="32385"/>
                    </a:cubicBezTo>
                    <a:lnTo>
                      <a:pt x="587693" y="20002"/>
                    </a:lnTo>
                    <a:cubicBezTo>
                      <a:pt x="570548" y="14288"/>
                      <a:pt x="555307" y="7620"/>
                      <a:pt x="541020" y="0"/>
                    </a:cubicBezTo>
                    <a:lnTo>
                      <a:pt x="0" y="0"/>
                    </a:lnTo>
                    <a:cubicBezTo>
                      <a:pt x="4763" y="15240"/>
                      <a:pt x="10477" y="30480"/>
                      <a:pt x="16192" y="45720"/>
                    </a:cubicBezTo>
                    <a:lnTo>
                      <a:pt x="561023" y="45720"/>
                    </a:lnTo>
                    <a:cubicBezTo>
                      <a:pt x="563880" y="44767"/>
                      <a:pt x="566738" y="44767"/>
                      <a:pt x="570548" y="4476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24" name="Google Shape;8224;ge48d01fb7f_0_3825"/>
              <p:cNvSpPr/>
              <p:nvPr/>
            </p:nvSpPr>
            <p:spPr>
              <a:xfrm>
                <a:off x="6231254" y="3445192"/>
                <a:ext cx="710565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710565" h="45720" extrusionOk="0">
                    <a:moveTo>
                      <a:pt x="188595" y="953"/>
                    </a:moveTo>
                    <a:cubicBezTo>
                      <a:pt x="167640" y="14288"/>
                      <a:pt x="124778" y="27623"/>
                      <a:pt x="81915" y="27623"/>
                    </a:cubicBezTo>
                    <a:lnTo>
                      <a:pt x="80963" y="27623"/>
                    </a:lnTo>
                    <a:cubicBezTo>
                      <a:pt x="77153" y="27623"/>
                      <a:pt x="73342" y="26670"/>
                      <a:pt x="70485" y="25717"/>
                    </a:cubicBezTo>
                    <a:cubicBezTo>
                      <a:pt x="57150" y="33338"/>
                      <a:pt x="26670" y="41910"/>
                      <a:pt x="0" y="45720"/>
                    </a:cubicBezTo>
                    <a:lnTo>
                      <a:pt x="688658" y="45720"/>
                    </a:lnTo>
                    <a:cubicBezTo>
                      <a:pt x="696278" y="30480"/>
                      <a:pt x="703898" y="15240"/>
                      <a:pt x="710565" y="0"/>
                    </a:cubicBezTo>
                    <a:lnTo>
                      <a:pt x="189548" y="0"/>
                    </a:lnTo>
                    <a:cubicBezTo>
                      <a:pt x="189548" y="953"/>
                      <a:pt x="189548" y="953"/>
                      <a:pt x="188595" y="95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25" name="Google Shape;8225;ge48d01fb7f_0_3825"/>
              <p:cNvSpPr/>
              <p:nvPr/>
            </p:nvSpPr>
            <p:spPr>
              <a:xfrm>
                <a:off x="5252085" y="3446145"/>
                <a:ext cx="714374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714374" h="45720" extrusionOk="0">
                    <a:moveTo>
                      <a:pt x="643890" y="25717"/>
                    </a:moveTo>
                    <a:cubicBezTo>
                      <a:pt x="641032" y="26670"/>
                      <a:pt x="637223" y="27622"/>
                      <a:pt x="633413" y="27622"/>
                    </a:cubicBezTo>
                    <a:lnTo>
                      <a:pt x="632460" y="27622"/>
                    </a:lnTo>
                    <a:cubicBezTo>
                      <a:pt x="589598" y="27622"/>
                      <a:pt x="546735" y="14288"/>
                      <a:pt x="525780" y="952"/>
                    </a:cubicBezTo>
                    <a:cubicBezTo>
                      <a:pt x="525780" y="952"/>
                      <a:pt x="524828" y="0"/>
                      <a:pt x="523875" y="0"/>
                    </a:cubicBezTo>
                    <a:lnTo>
                      <a:pt x="0" y="0"/>
                    </a:lnTo>
                    <a:cubicBezTo>
                      <a:pt x="6667" y="15240"/>
                      <a:pt x="14288" y="30480"/>
                      <a:pt x="21907" y="45720"/>
                    </a:cubicBezTo>
                    <a:lnTo>
                      <a:pt x="714375" y="45720"/>
                    </a:lnTo>
                    <a:cubicBezTo>
                      <a:pt x="687705" y="41910"/>
                      <a:pt x="657225" y="33338"/>
                      <a:pt x="643890" y="2571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26" name="Google Shape;8226;ge48d01fb7f_0_3825"/>
              <p:cNvSpPr/>
              <p:nvPr/>
            </p:nvSpPr>
            <p:spPr>
              <a:xfrm>
                <a:off x="4989989" y="1862137"/>
                <a:ext cx="2212551" cy="2412682"/>
              </a:xfrm>
              <a:custGeom>
                <a:avLst/>
                <a:gdLst/>
                <a:ahLst/>
                <a:cxnLst/>
                <a:rect l="l" t="t" r="r" b="b"/>
                <a:pathLst>
                  <a:path w="2212551" h="2412682" extrusionOk="0">
                    <a:moveTo>
                      <a:pt x="78263" y="1206818"/>
                    </a:moveTo>
                    <a:cubicBezTo>
                      <a:pt x="54450" y="1213485"/>
                      <a:pt x="36353" y="1225868"/>
                      <a:pt x="23018" y="1245870"/>
                    </a:cubicBezTo>
                    <a:cubicBezTo>
                      <a:pt x="-23655" y="1316355"/>
                      <a:pt x="10635" y="1460183"/>
                      <a:pt x="38258" y="1575435"/>
                    </a:cubicBezTo>
                    <a:cubicBezTo>
                      <a:pt x="47783" y="1616393"/>
                      <a:pt x="57308" y="1655445"/>
                      <a:pt x="61118" y="1684973"/>
                    </a:cubicBezTo>
                    <a:cubicBezTo>
                      <a:pt x="62070" y="1689735"/>
                      <a:pt x="62070" y="1695450"/>
                      <a:pt x="63023" y="1701165"/>
                    </a:cubicBezTo>
                    <a:cubicBezTo>
                      <a:pt x="67785" y="1736408"/>
                      <a:pt x="73500" y="1777365"/>
                      <a:pt x="65880" y="1802130"/>
                    </a:cubicBezTo>
                    <a:lnTo>
                      <a:pt x="63023" y="1809750"/>
                    </a:lnTo>
                    <a:lnTo>
                      <a:pt x="70643" y="1811655"/>
                    </a:lnTo>
                    <a:cubicBezTo>
                      <a:pt x="96360" y="1817370"/>
                      <a:pt x="128745" y="1842135"/>
                      <a:pt x="157320" y="1864995"/>
                    </a:cubicBezTo>
                    <a:cubicBezTo>
                      <a:pt x="161130" y="1868805"/>
                      <a:pt x="165893" y="1871663"/>
                      <a:pt x="169703" y="1874520"/>
                    </a:cubicBezTo>
                    <a:cubicBezTo>
                      <a:pt x="192563" y="1892618"/>
                      <a:pt x="222090" y="1920240"/>
                      <a:pt x="252570" y="1948815"/>
                    </a:cubicBezTo>
                    <a:cubicBezTo>
                      <a:pt x="336390" y="2027873"/>
                      <a:pt x="441165" y="2126933"/>
                      <a:pt x="524985" y="2126933"/>
                    </a:cubicBezTo>
                    <a:cubicBezTo>
                      <a:pt x="526890" y="2126933"/>
                      <a:pt x="528795" y="2126933"/>
                      <a:pt x="530700" y="2126933"/>
                    </a:cubicBezTo>
                    <a:cubicBezTo>
                      <a:pt x="554513" y="2125980"/>
                      <a:pt x="575468" y="2115503"/>
                      <a:pt x="592613" y="2098358"/>
                    </a:cubicBezTo>
                    <a:cubicBezTo>
                      <a:pt x="585945" y="2122170"/>
                      <a:pt x="587850" y="2145030"/>
                      <a:pt x="599280" y="2165985"/>
                    </a:cubicBezTo>
                    <a:cubicBezTo>
                      <a:pt x="637380" y="2241233"/>
                      <a:pt x="778350" y="2284095"/>
                      <a:pt x="891698" y="2317433"/>
                    </a:cubicBezTo>
                    <a:cubicBezTo>
                      <a:pt x="932655" y="2329815"/>
                      <a:pt x="970755" y="2341245"/>
                      <a:pt x="997425" y="2352675"/>
                    </a:cubicBezTo>
                    <a:cubicBezTo>
                      <a:pt x="1002188" y="2354580"/>
                      <a:pt x="1006950" y="2356485"/>
                      <a:pt x="1011713" y="2358390"/>
                    </a:cubicBezTo>
                    <a:cubicBezTo>
                      <a:pt x="1045050" y="2371725"/>
                      <a:pt x="1083150" y="2386965"/>
                      <a:pt x="1101248" y="2406968"/>
                    </a:cubicBezTo>
                    <a:lnTo>
                      <a:pt x="1106963" y="2412683"/>
                    </a:lnTo>
                    <a:lnTo>
                      <a:pt x="1112678" y="2406968"/>
                    </a:lnTo>
                    <a:cubicBezTo>
                      <a:pt x="1130775" y="2387918"/>
                      <a:pt x="1168875" y="2372678"/>
                      <a:pt x="1202213" y="2358390"/>
                    </a:cubicBezTo>
                    <a:cubicBezTo>
                      <a:pt x="1206975" y="2356485"/>
                      <a:pt x="1211738" y="2354580"/>
                      <a:pt x="1216500" y="2352675"/>
                    </a:cubicBezTo>
                    <a:cubicBezTo>
                      <a:pt x="1243170" y="2341245"/>
                      <a:pt x="1282223" y="2329815"/>
                      <a:pt x="1322228" y="2317433"/>
                    </a:cubicBezTo>
                    <a:cubicBezTo>
                      <a:pt x="1435575" y="2283143"/>
                      <a:pt x="1576545" y="2241233"/>
                      <a:pt x="1614645" y="2165985"/>
                    </a:cubicBezTo>
                    <a:cubicBezTo>
                      <a:pt x="1625123" y="2145030"/>
                      <a:pt x="1627028" y="2121218"/>
                      <a:pt x="1620360" y="2097405"/>
                    </a:cubicBezTo>
                    <a:cubicBezTo>
                      <a:pt x="1637505" y="2114550"/>
                      <a:pt x="1658460" y="2124075"/>
                      <a:pt x="1682273" y="2125980"/>
                    </a:cubicBezTo>
                    <a:cubicBezTo>
                      <a:pt x="1684178" y="2125980"/>
                      <a:pt x="1686083" y="2125980"/>
                      <a:pt x="1687988" y="2125980"/>
                    </a:cubicBezTo>
                    <a:cubicBezTo>
                      <a:pt x="1771808" y="2125980"/>
                      <a:pt x="1875630" y="2027873"/>
                      <a:pt x="1960403" y="1947863"/>
                    </a:cubicBezTo>
                    <a:cubicBezTo>
                      <a:pt x="1990883" y="1918335"/>
                      <a:pt x="2020410" y="1891665"/>
                      <a:pt x="2043270" y="1873568"/>
                    </a:cubicBezTo>
                    <a:cubicBezTo>
                      <a:pt x="2047080" y="1870710"/>
                      <a:pt x="2051843" y="1866900"/>
                      <a:pt x="2055653" y="1864043"/>
                    </a:cubicBezTo>
                    <a:cubicBezTo>
                      <a:pt x="2084228" y="1842135"/>
                      <a:pt x="2116613" y="1816418"/>
                      <a:pt x="2142330" y="1810703"/>
                    </a:cubicBezTo>
                    <a:lnTo>
                      <a:pt x="2149950" y="1808798"/>
                    </a:lnTo>
                    <a:lnTo>
                      <a:pt x="2147093" y="1801178"/>
                    </a:lnTo>
                    <a:cubicBezTo>
                      <a:pt x="2139473" y="1776413"/>
                      <a:pt x="2145188" y="1735455"/>
                      <a:pt x="2149950" y="1700213"/>
                    </a:cubicBezTo>
                    <a:cubicBezTo>
                      <a:pt x="2150903" y="1694498"/>
                      <a:pt x="2151855" y="1689735"/>
                      <a:pt x="2151855" y="1684020"/>
                    </a:cubicBezTo>
                    <a:cubicBezTo>
                      <a:pt x="2155665" y="1655445"/>
                      <a:pt x="2165190" y="1616393"/>
                      <a:pt x="2174715" y="1574483"/>
                    </a:cubicBezTo>
                    <a:cubicBezTo>
                      <a:pt x="2202338" y="1459230"/>
                      <a:pt x="2235675" y="1315403"/>
                      <a:pt x="2189955" y="1244918"/>
                    </a:cubicBezTo>
                    <a:cubicBezTo>
                      <a:pt x="2176620" y="1224915"/>
                      <a:pt x="2157570" y="1211580"/>
                      <a:pt x="2133758" y="1205865"/>
                    </a:cubicBezTo>
                    <a:cubicBezTo>
                      <a:pt x="2157570" y="1199198"/>
                      <a:pt x="2175668" y="1186815"/>
                      <a:pt x="2189003" y="1166813"/>
                    </a:cubicBezTo>
                    <a:cubicBezTo>
                      <a:pt x="2235675" y="1096328"/>
                      <a:pt x="2201385" y="952500"/>
                      <a:pt x="2173763" y="837248"/>
                    </a:cubicBezTo>
                    <a:cubicBezTo>
                      <a:pt x="2164238" y="796290"/>
                      <a:pt x="2154713" y="757238"/>
                      <a:pt x="2150903" y="727710"/>
                    </a:cubicBezTo>
                    <a:cubicBezTo>
                      <a:pt x="2149950" y="722948"/>
                      <a:pt x="2149950" y="717233"/>
                      <a:pt x="2148998" y="711518"/>
                    </a:cubicBezTo>
                    <a:cubicBezTo>
                      <a:pt x="2144235" y="676275"/>
                      <a:pt x="2138520" y="635318"/>
                      <a:pt x="2146140" y="610553"/>
                    </a:cubicBezTo>
                    <a:lnTo>
                      <a:pt x="2148998" y="602933"/>
                    </a:lnTo>
                    <a:lnTo>
                      <a:pt x="2141378" y="601028"/>
                    </a:lnTo>
                    <a:cubicBezTo>
                      <a:pt x="2115660" y="595313"/>
                      <a:pt x="2083275" y="570548"/>
                      <a:pt x="2054700" y="547688"/>
                    </a:cubicBezTo>
                    <a:cubicBezTo>
                      <a:pt x="2049938" y="543878"/>
                      <a:pt x="2046128" y="541020"/>
                      <a:pt x="2042318" y="538163"/>
                    </a:cubicBezTo>
                    <a:cubicBezTo>
                      <a:pt x="2019458" y="520065"/>
                      <a:pt x="1989930" y="492443"/>
                      <a:pt x="1959450" y="463868"/>
                    </a:cubicBezTo>
                    <a:cubicBezTo>
                      <a:pt x="1875630" y="384810"/>
                      <a:pt x="1770855" y="285750"/>
                      <a:pt x="1687035" y="285750"/>
                    </a:cubicBezTo>
                    <a:cubicBezTo>
                      <a:pt x="1685130" y="285750"/>
                      <a:pt x="1683225" y="285750"/>
                      <a:pt x="1681320" y="285750"/>
                    </a:cubicBezTo>
                    <a:cubicBezTo>
                      <a:pt x="1657508" y="286703"/>
                      <a:pt x="1636553" y="297180"/>
                      <a:pt x="1619408" y="314325"/>
                    </a:cubicBezTo>
                    <a:cubicBezTo>
                      <a:pt x="1626075" y="290513"/>
                      <a:pt x="1624170" y="267653"/>
                      <a:pt x="1612740" y="246698"/>
                    </a:cubicBezTo>
                    <a:cubicBezTo>
                      <a:pt x="1574640" y="171450"/>
                      <a:pt x="1433670" y="128588"/>
                      <a:pt x="1319370" y="95250"/>
                    </a:cubicBezTo>
                    <a:cubicBezTo>
                      <a:pt x="1278413" y="82868"/>
                      <a:pt x="1240313" y="71438"/>
                      <a:pt x="1213643" y="60008"/>
                    </a:cubicBezTo>
                    <a:cubicBezTo>
                      <a:pt x="1208880" y="58103"/>
                      <a:pt x="1204118" y="56197"/>
                      <a:pt x="1199355" y="54293"/>
                    </a:cubicBezTo>
                    <a:cubicBezTo>
                      <a:pt x="1166018" y="40958"/>
                      <a:pt x="1127918" y="25717"/>
                      <a:pt x="1109820" y="5715"/>
                    </a:cubicBezTo>
                    <a:lnTo>
                      <a:pt x="1106010" y="0"/>
                    </a:lnTo>
                    <a:lnTo>
                      <a:pt x="1100295" y="5715"/>
                    </a:lnTo>
                    <a:cubicBezTo>
                      <a:pt x="1082198" y="24765"/>
                      <a:pt x="1044098" y="40005"/>
                      <a:pt x="1010760" y="54293"/>
                    </a:cubicBezTo>
                    <a:cubicBezTo>
                      <a:pt x="1005998" y="56197"/>
                      <a:pt x="1001235" y="58103"/>
                      <a:pt x="996473" y="60008"/>
                    </a:cubicBezTo>
                    <a:cubicBezTo>
                      <a:pt x="969803" y="71438"/>
                      <a:pt x="930750" y="82868"/>
                      <a:pt x="890745" y="95250"/>
                    </a:cubicBezTo>
                    <a:cubicBezTo>
                      <a:pt x="777398" y="129540"/>
                      <a:pt x="636428" y="171450"/>
                      <a:pt x="598328" y="246698"/>
                    </a:cubicBezTo>
                    <a:cubicBezTo>
                      <a:pt x="587850" y="267653"/>
                      <a:pt x="585945" y="291465"/>
                      <a:pt x="592613" y="315278"/>
                    </a:cubicBezTo>
                    <a:cubicBezTo>
                      <a:pt x="575468" y="298133"/>
                      <a:pt x="554513" y="288608"/>
                      <a:pt x="530700" y="286703"/>
                    </a:cubicBezTo>
                    <a:cubicBezTo>
                      <a:pt x="445928" y="281940"/>
                      <a:pt x="339248" y="382905"/>
                      <a:pt x="252570" y="464820"/>
                    </a:cubicBezTo>
                    <a:cubicBezTo>
                      <a:pt x="222090" y="494348"/>
                      <a:pt x="192563" y="521018"/>
                      <a:pt x="169703" y="539115"/>
                    </a:cubicBezTo>
                    <a:cubicBezTo>
                      <a:pt x="165893" y="541973"/>
                      <a:pt x="161130" y="545783"/>
                      <a:pt x="157320" y="548640"/>
                    </a:cubicBezTo>
                    <a:cubicBezTo>
                      <a:pt x="128745" y="570548"/>
                      <a:pt x="96360" y="596265"/>
                      <a:pt x="70643" y="601980"/>
                    </a:cubicBezTo>
                    <a:lnTo>
                      <a:pt x="63023" y="603885"/>
                    </a:lnTo>
                    <a:lnTo>
                      <a:pt x="65880" y="611505"/>
                    </a:lnTo>
                    <a:cubicBezTo>
                      <a:pt x="73500" y="636270"/>
                      <a:pt x="67785" y="677228"/>
                      <a:pt x="63023" y="712470"/>
                    </a:cubicBezTo>
                    <a:cubicBezTo>
                      <a:pt x="62070" y="718185"/>
                      <a:pt x="61118" y="722948"/>
                      <a:pt x="61118" y="728663"/>
                    </a:cubicBezTo>
                    <a:cubicBezTo>
                      <a:pt x="57308" y="757238"/>
                      <a:pt x="47783" y="796290"/>
                      <a:pt x="38258" y="838200"/>
                    </a:cubicBezTo>
                    <a:cubicBezTo>
                      <a:pt x="10635" y="953453"/>
                      <a:pt x="-22702" y="1097280"/>
                      <a:pt x="23018" y="1167765"/>
                    </a:cubicBezTo>
                    <a:cubicBezTo>
                      <a:pt x="35400" y="1187768"/>
                      <a:pt x="53498" y="1201103"/>
                      <a:pt x="78263" y="1206818"/>
                    </a:cubicBezTo>
                    <a:close/>
                    <a:moveTo>
                      <a:pt x="1106963" y="193358"/>
                    </a:moveTo>
                    <a:cubicBezTo>
                      <a:pt x="1663223" y="193358"/>
                      <a:pt x="2115660" y="647700"/>
                      <a:pt x="2115660" y="1206818"/>
                    </a:cubicBezTo>
                    <a:cubicBezTo>
                      <a:pt x="2115660" y="1765935"/>
                      <a:pt x="1663223" y="2220278"/>
                      <a:pt x="1106963" y="2220278"/>
                    </a:cubicBezTo>
                    <a:cubicBezTo>
                      <a:pt x="550703" y="2220278"/>
                      <a:pt x="98265" y="1765935"/>
                      <a:pt x="98265" y="1206818"/>
                    </a:cubicBezTo>
                    <a:cubicBezTo>
                      <a:pt x="98265" y="647700"/>
                      <a:pt x="550703" y="193358"/>
                      <a:pt x="1106963" y="1933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27" name="Google Shape;8227;ge48d01fb7f_0_3825"/>
              <p:cNvSpPr/>
              <p:nvPr/>
            </p:nvSpPr>
            <p:spPr>
              <a:xfrm>
                <a:off x="5638800" y="3871912"/>
                <a:ext cx="916304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916304" h="45720" extrusionOk="0">
                    <a:moveTo>
                      <a:pt x="90488" y="45720"/>
                    </a:moveTo>
                    <a:lnTo>
                      <a:pt x="825818" y="45720"/>
                    </a:lnTo>
                    <a:cubicBezTo>
                      <a:pt x="857250" y="32385"/>
                      <a:pt x="887730" y="17145"/>
                      <a:pt x="916305" y="0"/>
                    </a:cubicBezTo>
                    <a:lnTo>
                      <a:pt x="0" y="0"/>
                    </a:lnTo>
                    <a:cubicBezTo>
                      <a:pt x="28575" y="16192"/>
                      <a:pt x="59055" y="31433"/>
                      <a:pt x="90488" y="457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28" name="Google Shape;8228;ge48d01fb7f_0_3825"/>
              <p:cNvSpPr/>
              <p:nvPr/>
            </p:nvSpPr>
            <p:spPr>
              <a:xfrm>
                <a:off x="5838825" y="3957637"/>
                <a:ext cx="516254" cy="36195"/>
              </a:xfrm>
              <a:custGeom>
                <a:avLst/>
                <a:gdLst/>
                <a:ahLst/>
                <a:cxnLst/>
                <a:rect l="l" t="t" r="r" b="b"/>
                <a:pathLst>
                  <a:path w="516254" h="36195" extrusionOk="0">
                    <a:moveTo>
                      <a:pt x="258128" y="36195"/>
                    </a:moveTo>
                    <a:cubicBezTo>
                      <a:pt x="347663" y="36195"/>
                      <a:pt x="434340" y="23813"/>
                      <a:pt x="516255" y="0"/>
                    </a:cubicBezTo>
                    <a:lnTo>
                      <a:pt x="0" y="0"/>
                    </a:lnTo>
                    <a:cubicBezTo>
                      <a:pt x="81915" y="22860"/>
                      <a:pt x="168592" y="36195"/>
                      <a:pt x="258128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29" name="Google Shape;8229;ge48d01fb7f_0_3825"/>
              <p:cNvSpPr/>
              <p:nvPr/>
            </p:nvSpPr>
            <p:spPr>
              <a:xfrm>
                <a:off x="6180772" y="3058477"/>
                <a:ext cx="205999" cy="305752"/>
              </a:xfrm>
              <a:custGeom>
                <a:avLst/>
                <a:gdLst/>
                <a:ahLst/>
                <a:cxnLst/>
                <a:rect l="l" t="t" r="r" b="b"/>
                <a:pathLst>
                  <a:path w="205999" h="305752" extrusionOk="0">
                    <a:moveTo>
                      <a:pt x="140018" y="11430"/>
                    </a:moveTo>
                    <a:cubicBezTo>
                      <a:pt x="134303" y="5715"/>
                      <a:pt x="115253" y="0"/>
                      <a:pt x="92393" y="0"/>
                    </a:cubicBezTo>
                    <a:cubicBezTo>
                      <a:pt x="81915" y="0"/>
                      <a:pt x="72390" y="952"/>
                      <a:pt x="62865" y="3810"/>
                    </a:cubicBezTo>
                    <a:cubicBezTo>
                      <a:pt x="28575" y="12382"/>
                      <a:pt x="0" y="48577"/>
                      <a:pt x="0" y="66675"/>
                    </a:cubicBezTo>
                    <a:cubicBezTo>
                      <a:pt x="10478" y="80010"/>
                      <a:pt x="23813" y="94297"/>
                      <a:pt x="36195" y="106680"/>
                    </a:cubicBezTo>
                    <a:cubicBezTo>
                      <a:pt x="63818" y="133350"/>
                      <a:pt x="89535" y="160020"/>
                      <a:pt x="90488" y="196215"/>
                    </a:cubicBezTo>
                    <a:cubicBezTo>
                      <a:pt x="91440" y="213360"/>
                      <a:pt x="88583" y="228600"/>
                      <a:pt x="82868" y="243840"/>
                    </a:cubicBezTo>
                    <a:cubicBezTo>
                      <a:pt x="70485" y="276225"/>
                      <a:pt x="40958" y="295275"/>
                      <a:pt x="14288" y="305752"/>
                    </a:cubicBezTo>
                    <a:cubicBezTo>
                      <a:pt x="92393" y="301942"/>
                      <a:pt x="149543" y="284797"/>
                      <a:pt x="179070" y="253365"/>
                    </a:cubicBezTo>
                    <a:cubicBezTo>
                      <a:pt x="199073" y="233363"/>
                      <a:pt x="207645" y="206692"/>
                      <a:pt x="205740" y="174307"/>
                    </a:cubicBezTo>
                    <a:cubicBezTo>
                      <a:pt x="203835" y="152400"/>
                      <a:pt x="187643" y="130492"/>
                      <a:pt x="172403" y="108585"/>
                    </a:cubicBezTo>
                    <a:cubicBezTo>
                      <a:pt x="150495" y="79057"/>
                      <a:pt x="127635" y="47625"/>
                      <a:pt x="140018" y="11430"/>
                    </a:cubicBezTo>
                    <a:cubicBezTo>
                      <a:pt x="140970" y="11430"/>
                      <a:pt x="140018" y="11430"/>
                      <a:pt x="140018" y="1143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30" name="Google Shape;8230;ge48d01fb7f_0_3825"/>
              <p:cNvSpPr/>
              <p:nvPr/>
            </p:nvSpPr>
            <p:spPr>
              <a:xfrm>
                <a:off x="6236970" y="3089909"/>
                <a:ext cx="262116" cy="284797"/>
              </a:xfrm>
              <a:custGeom>
                <a:avLst/>
                <a:gdLst/>
                <a:ahLst/>
                <a:cxnLst/>
                <a:rect l="l" t="t" r="r" b="b"/>
                <a:pathLst>
                  <a:path w="262116" h="284797" extrusionOk="0">
                    <a:moveTo>
                      <a:pt x="190500" y="0"/>
                    </a:moveTo>
                    <a:cubicBezTo>
                      <a:pt x="178117" y="0"/>
                      <a:pt x="160020" y="953"/>
                      <a:pt x="142875" y="7620"/>
                    </a:cubicBezTo>
                    <a:cubicBezTo>
                      <a:pt x="121920" y="15240"/>
                      <a:pt x="109538" y="22860"/>
                      <a:pt x="104775" y="30480"/>
                    </a:cubicBezTo>
                    <a:cubicBezTo>
                      <a:pt x="111442" y="42863"/>
                      <a:pt x="120015" y="56198"/>
                      <a:pt x="129540" y="67628"/>
                    </a:cubicBezTo>
                    <a:cubicBezTo>
                      <a:pt x="146685" y="90488"/>
                      <a:pt x="163830" y="114300"/>
                      <a:pt x="165735" y="140970"/>
                    </a:cubicBezTo>
                    <a:cubicBezTo>
                      <a:pt x="168592" y="178118"/>
                      <a:pt x="158115" y="208598"/>
                      <a:pt x="135255" y="231458"/>
                    </a:cubicBezTo>
                    <a:cubicBezTo>
                      <a:pt x="107633" y="260033"/>
                      <a:pt x="61913" y="278130"/>
                      <a:pt x="0" y="284798"/>
                    </a:cubicBezTo>
                    <a:cubicBezTo>
                      <a:pt x="4763" y="284798"/>
                      <a:pt x="8572" y="284798"/>
                      <a:pt x="13335" y="284798"/>
                    </a:cubicBezTo>
                    <a:cubicBezTo>
                      <a:pt x="105727" y="284798"/>
                      <a:pt x="180975" y="263843"/>
                      <a:pt x="223838" y="225743"/>
                    </a:cubicBezTo>
                    <a:cubicBezTo>
                      <a:pt x="250508" y="201930"/>
                      <a:pt x="263842" y="173355"/>
                      <a:pt x="261938" y="140970"/>
                    </a:cubicBezTo>
                    <a:cubicBezTo>
                      <a:pt x="260985" y="119063"/>
                      <a:pt x="248602" y="101918"/>
                      <a:pt x="237172" y="84773"/>
                    </a:cubicBezTo>
                    <a:cubicBezTo>
                      <a:pt x="220980" y="61913"/>
                      <a:pt x="202883" y="36195"/>
                      <a:pt x="222885" y="953"/>
                    </a:cubicBezTo>
                    <a:cubicBezTo>
                      <a:pt x="216217" y="1905"/>
                      <a:pt x="204788" y="0"/>
                      <a:pt x="1905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31" name="Google Shape;8231;ge48d01fb7f_0_3825"/>
              <p:cNvSpPr/>
              <p:nvPr/>
            </p:nvSpPr>
            <p:spPr>
              <a:xfrm>
                <a:off x="5940559" y="3035617"/>
                <a:ext cx="315693" cy="330517"/>
              </a:xfrm>
              <a:custGeom>
                <a:avLst/>
                <a:gdLst/>
                <a:ahLst/>
                <a:cxnLst/>
                <a:rect l="l" t="t" r="r" b="b"/>
                <a:pathLst>
                  <a:path w="315693" h="330517" extrusionOk="0">
                    <a:moveTo>
                      <a:pt x="308793" y="260985"/>
                    </a:moveTo>
                    <a:cubicBezTo>
                      <a:pt x="314507" y="247650"/>
                      <a:pt x="316412" y="234315"/>
                      <a:pt x="315460" y="219075"/>
                    </a:cubicBezTo>
                    <a:cubicBezTo>
                      <a:pt x="313555" y="188595"/>
                      <a:pt x="290695" y="163830"/>
                      <a:pt x="265930" y="140017"/>
                    </a:cubicBezTo>
                    <a:cubicBezTo>
                      <a:pt x="257357" y="131445"/>
                      <a:pt x="212590" y="87630"/>
                      <a:pt x="196398" y="49530"/>
                    </a:cubicBezTo>
                    <a:lnTo>
                      <a:pt x="193540" y="43815"/>
                    </a:lnTo>
                    <a:cubicBezTo>
                      <a:pt x="183062" y="16192"/>
                      <a:pt x="175443" y="0"/>
                      <a:pt x="157345" y="0"/>
                    </a:cubicBezTo>
                    <a:cubicBezTo>
                      <a:pt x="140200" y="0"/>
                      <a:pt x="131628" y="18098"/>
                      <a:pt x="120198" y="45720"/>
                    </a:cubicBezTo>
                    <a:cubicBezTo>
                      <a:pt x="119245" y="46673"/>
                      <a:pt x="89718" y="102870"/>
                      <a:pt x="46855" y="143828"/>
                    </a:cubicBezTo>
                    <a:cubicBezTo>
                      <a:pt x="22090" y="166688"/>
                      <a:pt x="1135" y="190500"/>
                      <a:pt x="182" y="220028"/>
                    </a:cubicBezTo>
                    <a:cubicBezTo>
                      <a:pt x="-770" y="234315"/>
                      <a:pt x="2087" y="247650"/>
                      <a:pt x="6850" y="261938"/>
                    </a:cubicBezTo>
                    <a:cubicBezTo>
                      <a:pt x="24948" y="309563"/>
                      <a:pt x="94480" y="330517"/>
                      <a:pt x="155440" y="330517"/>
                    </a:cubicBezTo>
                    <a:lnTo>
                      <a:pt x="158298" y="330517"/>
                    </a:lnTo>
                    <a:lnTo>
                      <a:pt x="158298" y="330517"/>
                    </a:lnTo>
                    <a:lnTo>
                      <a:pt x="158298" y="330517"/>
                    </a:lnTo>
                    <a:lnTo>
                      <a:pt x="161155" y="330517"/>
                    </a:lnTo>
                    <a:cubicBezTo>
                      <a:pt x="221162" y="329565"/>
                      <a:pt x="290695" y="308610"/>
                      <a:pt x="308793" y="26098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32" name="Google Shape;8232;ge48d01fb7f_0_3825"/>
              <p:cNvSpPr/>
              <p:nvPr/>
            </p:nvSpPr>
            <p:spPr>
              <a:xfrm>
                <a:off x="5809990" y="3058477"/>
                <a:ext cx="205999" cy="305752"/>
              </a:xfrm>
              <a:custGeom>
                <a:avLst/>
                <a:gdLst/>
                <a:ahLst/>
                <a:cxnLst/>
                <a:rect l="l" t="t" r="r" b="b"/>
                <a:pathLst>
                  <a:path w="205999" h="305752" extrusionOk="0">
                    <a:moveTo>
                      <a:pt x="259" y="174307"/>
                    </a:moveTo>
                    <a:cubicBezTo>
                      <a:pt x="-1646" y="206692"/>
                      <a:pt x="6927" y="233363"/>
                      <a:pt x="26929" y="253365"/>
                    </a:cubicBezTo>
                    <a:cubicBezTo>
                      <a:pt x="56457" y="283845"/>
                      <a:pt x="113607" y="301942"/>
                      <a:pt x="191712" y="305752"/>
                    </a:cubicBezTo>
                    <a:cubicBezTo>
                      <a:pt x="165042" y="295275"/>
                      <a:pt x="135514" y="276225"/>
                      <a:pt x="123132" y="243840"/>
                    </a:cubicBezTo>
                    <a:cubicBezTo>
                      <a:pt x="117417" y="228600"/>
                      <a:pt x="114559" y="212407"/>
                      <a:pt x="115512" y="196215"/>
                    </a:cubicBezTo>
                    <a:cubicBezTo>
                      <a:pt x="117417" y="160020"/>
                      <a:pt x="142182" y="133350"/>
                      <a:pt x="169804" y="106680"/>
                    </a:cubicBezTo>
                    <a:cubicBezTo>
                      <a:pt x="182187" y="94297"/>
                      <a:pt x="195522" y="80010"/>
                      <a:pt x="205999" y="66675"/>
                    </a:cubicBezTo>
                    <a:cubicBezTo>
                      <a:pt x="205999" y="48577"/>
                      <a:pt x="177424" y="12382"/>
                      <a:pt x="143134" y="3810"/>
                    </a:cubicBezTo>
                    <a:cubicBezTo>
                      <a:pt x="133609" y="1905"/>
                      <a:pt x="124084" y="0"/>
                      <a:pt x="113607" y="0"/>
                    </a:cubicBezTo>
                    <a:cubicBezTo>
                      <a:pt x="90747" y="0"/>
                      <a:pt x="71697" y="5715"/>
                      <a:pt x="65982" y="11430"/>
                    </a:cubicBezTo>
                    <a:cubicBezTo>
                      <a:pt x="65982" y="11430"/>
                      <a:pt x="65029" y="12382"/>
                      <a:pt x="65029" y="12382"/>
                    </a:cubicBezTo>
                    <a:cubicBezTo>
                      <a:pt x="78364" y="48577"/>
                      <a:pt x="55504" y="79057"/>
                      <a:pt x="33597" y="109538"/>
                    </a:cubicBezTo>
                    <a:cubicBezTo>
                      <a:pt x="18357" y="130492"/>
                      <a:pt x="2164" y="152400"/>
                      <a:pt x="259" y="1743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33" name="Google Shape;8233;ge48d01fb7f_0_3825"/>
              <p:cNvSpPr/>
              <p:nvPr/>
            </p:nvSpPr>
            <p:spPr>
              <a:xfrm>
                <a:off x="5698628" y="3091815"/>
                <a:ext cx="262116" cy="284797"/>
              </a:xfrm>
              <a:custGeom>
                <a:avLst/>
                <a:gdLst/>
                <a:ahLst/>
                <a:cxnLst/>
                <a:rect l="l" t="t" r="r" b="b"/>
                <a:pathLst>
                  <a:path w="262116" h="284797" extrusionOk="0">
                    <a:moveTo>
                      <a:pt x="179" y="140970"/>
                    </a:moveTo>
                    <a:cubicBezTo>
                      <a:pt x="-1726" y="173355"/>
                      <a:pt x="11609" y="201930"/>
                      <a:pt x="38279" y="225742"/>
                    </a:cubicBezTo>
                    <a:cubicBezTo>
                      <a:pt x="81142" y="263842"/>
                      <a:pt x="156389" y="284797"/>
                      <a:pt x="248781" y="284797"/>
                    </a:cubicBezTo>
                    <a:cubicBezTo>
                      <a:pt x="253544" y="284797"/>
                      <a:pt x="257354" y="284797"/>
                      <a:pt x="262117" y="284797"/>
                    </a:cubicBezTo>
                    <a:cubicBezTo>
                      <a:pt x="199252" y="277177"/>
                      <a:pt x="154484" y="259080"/>
                      <a:pt x="126862" y="231457"/>
                    </a:cubicBezTo>
                    <a:cubicBezTo>
                      <a:pt x="104002" y="207645"/>
                      <a:pt x="93524" y="177165"/>
                      <a:pt x="96382" y="140970"/>
                    </a:cubicBezTo>
                    <a:cubicBezTo>
                      <a:pt x="98287" y="114300"/>
                      <a:pt x="115432" y="90488"/>
                      <a:pt x="132577" y="67627"/>
                    </a:cubicBezTo>
                    <a:cubicBezTo>
                      <a:pt x="142102" y="55245"/>
                      <a:pt x="150674" y="42863"/>
                      <a:pt x="157342" y="30480"/>
                    </a:cubicBezTo>
                    <a:cubicBezTo>
                      <a:pt x="152579" y="21907"/>
                      <a:pt x="140197" y="14288"/>
                      <a:pt x="119242" y="7620"/>
                    </a:cubicBezTo>
                    <a:cubicBezTo>
                      <a:pt x="102097" y="1905"/>
                      <a:pt x="83047" y="0"/>
                      <a:pt x="71617" y="0"/>
                    </a:cubicBezTo>
                    <a:cubicBezTo>
                      <a:pt x="57329" y="0"/>
                      <a:pt x="45899" y="1905"/>
                      <a:pt x="40184" y="3810"/>
                    </a:cubicBezTo>
                    <a:cubicBezTo>
                      <a:pt x="61139" y="39052"/>
                      <a:pt x="42089" y="64770"/>
                      <a:pt x="25897" y="87630"/>
                    </a:cubicBezTo>
                    <a:cubicBezTo>
                      <a:pt x="13514" y="101917"/>
                      <a:pt x="2084" y="119063"/>
                      <a:pt x="179" y="14097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34" name="Google Shape;8234;ge48d01fb7f_0_3825"/>
              <p:cNvSpPr/>
              <p:nvPr/>
            </p:nvSpPr>
            <p:spPr>
              <a:xfrm>
                <a:off x="5791200" y="3389947"/>
                <a:ext cx="150495" cy="61912"/>
              </a:xfrm>
              <a:custGeom>
                <a:avLst/>
                <a:gdLst/>
                <a:ahLst/>
                <a:cxnLst/>
                <a:rect l="l" t="t" r="r" b="b"/>
                <a:pathLst>
                  <a:path w="150495" h="61912" extrusionOk="0">
                    <a:moveTo>
                      <a:pt x="122873" y="25718"/>
                    </a:moveTo>
                    <a:cubicBezTo>
                      <a:pt x="126683" y="23813"/>
                      <a:pt x="129540" y="21908"/>
                      <a:pt x="131445" y="20003"/>
                    </a:cubicBezTo>
                    <a:cubicBezTo>
                      <a:pt x="137160" y="16193"/>
                      <a:pt x="140970" y="12383"/>
                      <a:pt x="144780" y="8573"/>
                    </a:cubicBezTo>
                    <a:cubicBezTo>
                      <a:pt x="146685" y="6668"/>
                      <a:pt x="148590" y="4763"/>
                      <a:pt x="150495" y="2858"/>
                    </a:cubicBezTo>
                    <a:cubicBezTo>
                      <a:pt x="132398" y="2858"/>
                      <a:pt x="115252" y="1905"/>
                      <a:pt x="98108" y="0"/>
                    </a:cubicBezTo>
                    <a:lnTo>
                      <a:pt x="98108" y="0"/>
                    </a:lnTo>
                    <a:cubicBezTo>
                      <a:pt x="96202" y="0"/>
                      <a:pt x="95250" y="953"/>
                      <a:pt x="94298" y="1905"/>
                    </a:cubicBezTo>
                    <a:cubicBezTo>
                      <a:pt x="92392" y="3810"/>
                      <a:pt x="89535" y="5715"/>
                      <a:pt x="87630" y="7620"/>
                    </a:cubicBezTo>
                    <a:cubicBezTo>
                      <a:pt x="73342" y="20003"/>
                      <a:pt x="49530" y="40005"/>
                      <a:pt x="1905" y="40005"/>
                    </a:cubicBezTo>
                    <a:lnTo>
                      <a:pt x="0" y="40005"/>
                    </a:lnTo>
                    <a:cubicBezTo>
                      <a:pt x="16192" y="48578"/>
                      <a:pt x="53340" y="60960"/>
                      <a:pt x="92392" y="61913"/>
                    </a:cubicBezTo>
                    <a:lnTo>
                      <a:pt x="92392" y="61913"/>
                    </a:lnTo>
                    <a:cubicBezTo>
                      <a:pt x="96202" y="61913"/>
                      <a:pt x="97155" y="60960"/>
                      <a:pt x="97155" y="59055"/>
                    </a:cubicBezTo>
                    <a:cubicBezTo>
                      <a:pt x="97155" y="56198"/>
                      <a:pt x="97155" y="54293"/>
                      <a:pt x="97155" y="52388"/>
                    </a:cubicBezTo>
                    <a:cubicBezTo>
                      <a:pt x="100013" y="40005"/>
                      <a:pt x="110490" y="33338"/>
                      <a:pt x="122873" y="257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35" name="Google Shape;8235;ge48d01fb7f_0_3825"/>
              <p:cNvSpPr/>
              <p:nvPr/>
            </p:nvSpPr>
            <p:spPr>
              <a:xfrm>
                <a:off x="5904547" y="3388995"/>
                <a:ext cx="103822" cy="80962"/>
              </a:xfrm>
              <a:custGeom>
                <a:avLst/>
                <a:gdLst/>
                <a:ahLst/>
                <a:cxnLst/>
                <a:rect l="l" t="t" r="r" b="b"/>
                <a:pathLst>
                  <a:path w="103822" h="80962" extrusionOk="0">
                    <a:moveTo>
                      <a:pt x="68580" y="80963"/>
                    </a:moveTo>
                    <a:cubicBezTo>
                      <a:pt x="78105" y="80963"/>
                      <a:pt x="87630" y="80010"/>
                      <a:pt x="94298" y="77152"/>
                    </a:cubicBezTo>
                    <a:cubicBezTo>
                      <a:pt x="99060" y="75247"/>
                      <a:pt x="102870" y="73342"/>
                      <a:pt x="103823" y="71438"/>
                    </a:cubicBezTo>
                    <a:cubicBezTo>
                      <a:pt x="101918" y="69533"/>
                      <a:pt x="100965" y="67627"/>
                      <a:pt x="99060" y="65722"/>
                    </a:cubicBezTo>
                    <a:cubicBezTo>
                      <a:pt x="88582" y="48577"/>
                      <a:pt x="81915" y="21908"/>
                      <a:pt x="101918" y="952"/>
                    </a:cubicBezTo>
                    <a:cubicBezTo>
                      <a:pt x="101918" y="952"/>
                      <a:pt x="101918" y="952"/>
                      <a:pt x="102870" y="0"/>
                    </a:cubicBezTo>
                    <a:cubicBezTo>
                      <a:pt x="97155" y="952"/>
                      <a:pt x="90487" y="952"/>
                      <a:pt x="84773" y="952"/>
                    </a:cubicBezTo>
                    <a:cubicBezTo>
                      <a:pt x="55245" y="4763"/>
                      <a:pt x="49530" y="10477"/>
                      <a:pt x="42862" y="19050"/>
                    </a:cubicBezTo>
                    <a:cubicBezTo>
                      <a:pt x="39052" y="22860"/>
                      <a:pt x="34290" y="27622"/>
                      <a:pt x="27623" y="33338"/>
                    </a:cubicBezTo>
                    <a:cubicBezTo>
                      <a:pt x="24765" y="35242"/>
                      <a:pt x="21907" y="37147"/>
                      <a:pt x="19050" y="39052"/>
                    </a:cubicBezTo>
                    <a:cubicBezTo>
                      <a:pt x="9525" y="44767"/>
                      <a:pt x="952" y="50483"/>
                      <a:pt x="0" y="55245"/>
                    </a:cubicBezTo>
                    <a:cubicBezTo>
                      <a:pt x="0" y="57150"/>
                      <a:pt x="0" y="58102"/>
                      <a:pt x="1905" y="60960"/>
                    </a:cubicBezTo>
                    <a:cubicBezTo>
                      <a:pt x="8573" y="71438"/>
                      <a:pt x="39052" y="80963"/>
                      <a:pt x="68580" y="8096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36" name="Google Shape;8236;ge48d01fb7f_0_3825"/>
              <p:cNvSpPr/>
              <p:nvPr/>
            </p:nvSpPr>
            <p:spPr>
              <a:xfrm>
                <a:off x="6010121" y="3382327"/>
                <a:ext cx="179377" cy="129539"/>
              </a:xfrm>
              <a:custGeom>
                <a:avLst/>
                <a:gdLst/>
                <a:ahLst/>
                <a:cxnLst/>
                <a:rect l="l" t="t" r="r" b="b"/>
                <a:pathLst>
                  <a:path w="179377" h="129539" extrusionOk="0">
                    <a:moveTo>
                      <a:pt x="88736" y="0"/>
                    </a:moveTo>
                    <a:lnTo>
                      <a:pt x="88736" y="0"/>
                    </a:lnTo>
                    <a:lnTo>
                      <a:pt x="87784" y="0"/>
                    </a:lnTo>
                    <a:cubicBezTo>
                      <a:pt x="44921" y="0"/>
                      <a:pt x="20156" y="5715"/>
                      <a:pt x="8726" y="19050"/>
                    </a:cubicBezTo>
                    <a:cubicBezTo>
                      <a:pt x="-4609" y="33338"/>
                      <a:pt x="-799" y="52388"/>
                      <a:pt x="7774" y="64770"/>
                    </a:cubicBezTo>
                    <a:cubicBezTo>
                      <a:pt x="9679" y="67627"/>
                      <a:pt x="11584" y="70485"/>
                      <a:pt x="14441" y="72390"/>
                    </a:cubicBezTo>
                    <a:lnTo>
                      <a:pt x="16346" y="74295"/>
                    </a:lnTo>
                    <a:cubicBezTo>
                      <a:pt x="23014" y="79057"/>
                      <a:pt x="30634" y="81915"/>
                      <a:pt x="38254" y="84772"/>
                    </a:cubicBezTo>
                    <a:cubicBezTo>
                      <a:pt x="56351" y="91440"/>
                      <a:pt x="76354" y="99060"/>
                      <a:pt x="89689" y="129540"/>
                    </a:cubicBezTo>
                    <a:cubicBezTo>
                      <a:pt x="103024" y="98107"/>
                      <a:pt x="123026" y="91440"/>
                      <a:pt x="141124" y="84772"/>
                    </a:cubicBezTo>
                    <a:cubicBezTo>
                      <a:pt x="148744" y="81915"/>
                      <a:pt x="156364" y="79057"/>
                      <a:pt x="163031" y="74295"/>
                    </a:cubicBezTo>
                    <a:lnTo>
                      <a:pt x="164936" y="72390"/>
                    </a:lnTo>
                    <a:cubicBezTo>
                      <a:pt x="167794" y="70485"/>
                      <a:pt x="169699" y="67627"/>
                      <a:pt x="171604" y="64770"/>
                    </a:cubicBezTo>
                    <a:cubicBezTo>
                      <a:pt x="180176" y="52388"/>
                      <a:pt x="183986" y="33338"/>
                      <a:pt x="170651" y="19050"/>
                    </a:cubicBezTo>
                    <a:cubicBezTo>
                      <a:pt x="157316" y="5715"/>
                      <a:pt x="131599" y="0"/>
                      <a:pt x="88736" y="0"/>
                    </a:cubicBezTo>
                    <a:lnTo>
                      <a:pt x="88736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37" name="Google Shape;8237;ge48d01fb7f_0_3825"/>
              <p:cNvSpPr/>
              <p:nvPr/>
            </p:nvSpPr>
            <p:spPr>
              <a:xfrm>
                <a:off x="6188392" y="3388995"/>
                <a:ext cx="104775" cy="81914"/>
              </a:xfrm>
              <a:custGeom>
                <a:avLst/>
                <a:gdLst/>
                <a:ahLst/>
                <a:cxnLst/>
                <a:rect l="l" t="t" r="r" b="b"/>
                <a:pathLst>
                  <a:path w="104775" h="81914" extrusionOk="0">
                    <a:moveTo>
                      <a:pt x="0" y="72390"/>
                    </a:moveTo>
                    <a:cubicBezTo>
                      <a:pt x="1905" y="74295"/>
                      <a:pt x="4763" y="77152"/>
                      <a:pt x="9525" y="78105"/>
                    </a:cubicBezTo>
                    <a:cubicBezTo>
                      <a:pt x="16192" y="80010"/>
                      <a:pt x="24765" y="81915"/>
                      <a:pt x="35242" y="81915"/>
                    </a:cubicBezTo>
                    <a:cubicBezTo>
                      <a:pt x="64770" y="81915"/>
                      <a:pt x="95250" y="72390"/>
                      <a:pt x="102870" y="60960"/>
                    </a:cubicBezTo>
                    <a:cubicBezTo>
                      <a:pt x="104775" y="59055"/>
                      <a:pt x="104775" y="57150"/>
                      <a:pt x="104775" y="55245"/>
                    </a:cubicBezTo>
                    <a:cubicBezTo>
                      <a:pt x="103823" y="50483"/>
                      <a:pt x="95250" y="44767"/>
                      <a:pt x="85725" y="39052"/>
                    </a:cubicBezTo>
                    <a:cubicBezTo>
                      <a:pt x="82867" y="37147"/>
                      <a:pt x="80010" y="35242"/>
                      <a:pt x="77153" y="33338"/>
                    </a:cubicBezTo>
                    <a:cubicBezTo>
                      <a:pt x="69533" y="28575"/>
                      <a:pt x="65723" y="23813"/>
                      <a:pt x="61913" y="19050"/>
                    </a:cubicBezTo>
                    <a:cubicBezTo>
                      <a:pt x="54292" y="11430"/>
                      <a:pt x="48578" y="4763"/>
                      <a:pt x="20003" y="952"/>
                    </a:cubicBezTo>
                    <a:cubicBezTo>
                      <a:pt x="14288" y="952"/>
                      <a:pt x="8573" y="0"/>
                      <a:pt x="1905" y="0"/>
                    </a:cubicBezTo>
                    <a:cubicBezTo>
                      <a:pt x="1905" y="0"/>
                      <a:pt x="1905" y="0"/>
                      <a:pt x="2858" y="952"/>
                    </a:cubicBezTo>
                    <a:cubicBezTo>
                      <a:pt x="21908" y="21908"/>
                      <a:pt x="16192" y="49530"/>
                      <a:pt x="5715" y="65722"/>
                    </a:cubicBezTo>
                    <a:cubicBezTo>
                      <a:pt x="3810" y="67627"/>
                      <a:pt x="1905" y="70485"/>
                      <a:pt x="0" y="7239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38" name="Google Shape;8238;ge48d01fb7f_0_3825"/>
              <p:cNvSpPr/>
              <p:nvPr/>
            </p:nvSpPr>
            <p:spPr>
              <a:xfrm>
                <a:off x="6255067" y="3388042"/>
                <a:ext cx="150495" cy="61912"/>
              </a:xfrm>
              <a:custGeom>
                <a:avLst/>
                <a:gdLst/>
                <a:ahLst/>
                <a:cxnLst/>
                <a:rect l="l" t="t" r="r" b="b"/>
                <a:pathLst>
                  <a:path w="150495" h="61912" extrusionOk="0">
                    <a:moveTo>
                      <a:pt x="58103" y="61913"/>
                    </a:moveTo>
                    <a:lnTo>
                      <a:pt x="58103" y="61913"/>
                    </a:lnTo>
                    <a:cubicBezTo>
                      <a:pt x="97155" y="61913"/>
                      <a:pt x="135255" y="49530"/>
                      <a:pt x="150495" y="40005"/>
                    </a:cubicBezTo>
                    <a:lnTo>
                      <a:pt x="148590" y="40005"/>
                    </a:lnTo>
                    <a:cubicBezTo>
                      <a:pt x="100965" y="40005"/>
                      <a:pt x="77153" y="20003"/>
                      <a:pt x="62865" y="7620"/>
                    </a:cubicBezTo>
                    <a:cubicBezTo>
                      <a:pt x="60960" y="5715"/>
                      <a:pt x="58103" y="3810"/>
                      <a:pt x="56198" y="1905"/>
                    </a:cubicBezTo>
                    <a:cubicBezTo>
                      <a:pt x="55245" y="953"/>
                      <a:pt x="54292" y="953"/>
                      <a:pt x="52388" y="0"/>
                    </a:cubicBezTo>
                    <a:lnTo>
                      <a:pt x="52388" y="0"/>
                    </a:lnTo>
                    <a:cubicBezTo>
                      <a:pt x="35242" y="1905"/>
                      <a:pt x="17145" y="2858"/>
                      <a:pt x="0" y="2858"/>
                    </a:cubicBezTo>
                    <a:cubicBezTo>
                      <a:pt x="1905" y="4763"/>
                      <a:pt x="3810" y="6667"/>
                      <a:pt x="5715" y="8573"/>
                    </a:cubicBezTo>
                    <a:cubicBezTo>
                      <a:pt x="9525" y="12383"/>
                      <a:pt x="12383" y="16192"/>
                      <a:pt x="19050" y="20003"/>
                    </a:cubicBezTo>
                    <a:cubicBezTo>
                      <a:pt x="21908" y="21908"/>
                      <a:pt x="24765" y="23813"/>
                      <a:pt x="27623" y="25717"/>
                    </a:cubicBezTo>
                    <a:cubicBezTo>
                      <a:pt x="40005" y="33338"/>
                      <a:pt x="50483" y="40005"/>
                      <a:pt x="52388" y="51435"/>
                    </a:cubicBezTo>
                    <a:cubicBezTo>
                      <a:pt x="52388" y="53340"/>
                      <a:pt x="53340" y="56198"/>
                      <a:pt x="52388" y="58103"/>
                    </a:cubicBezTo>
                    <a:cubicBezTo>
                      <a:pt x="53340" y="60960"/>
                      <a:pt x="54292" y="61913"/>
                      <a:pt x="58103" y="619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39" name="Google Shape;8239;ge48d01fb7f_0_3825"/>
              <p:cNvSpPr/>
              <p:nvPr/>
            </p:nvSpPr>
            <p:spPr>
              <a:xfrm>
                <a:off x="5622575" y="3664505"/>
                <a:ext cx="433339" cy="150232"/>
              </a:xfrm>
              <a:custGeom>
                <a:avLst/>
                <a:gdLst/>
                <a:ahLst/>
                <a:cxnLst/>
                <a:rect l="l" t="t" r="r" b="b"/>
                <a:pathLst>
                  <a:path w="433339" h="150232" extrusionOk="0">
                    <a:moveTo>
                      <a:pt x="281020" y="82629"/>
                    </a:moveTo>
                    <a:cubicBezTo>
                      <a:pt x="285782" y="84534"/>
                      <a:pt x="349600" y="103584"/>
                      <a:pt x="361982" y="104537"/>
                    </a:cubicBezTo>
                    <a:cubicBezTo>
                      <a:pt x="382937" y="107394"/>
                      <a:pt x="404845" y="106442"/>
                      <a:pt x="421037" y="92154"/>
                    </a:cubicBezTo>
                    <a:cubicBezTo>
                      <a:pt x="421990" y="91202"/>
                      <a:pt x="422942" y="90249"/>
                      <a:pt x="424847" y="89297"/>
                    </a:cubicBezTo>
                    <a:cubicBezTo>
                      <a:pt x="427705" y="85487"/>
                      <a:pt x="430562" y="82629"/>
                      <a:pt x="431515" y="78819"/>
                    </a:cubicBezTo>
                    <a:cubicBezTo>
                      <a:pt x="440087" y="56912"/>
                      <a:pt x="419132" y="30242"/>
                      <a:pt x="354362" y="15002"/>
                    </a:cubicBezTo>
                    <a:cubicBezTo>
                      <a:pt x="274352" y="-4048"/>
                      <a:pt x="153385" y="-6906"/>
                      <a:pt x="67660" y="17859"/>
                    </a:cubicBezTo>
                    <a:cubicBezTo>
                      <a:pt x="19082" y="32147"/>
                      <a:pt x="-920" y="52149"/>
                      <a:pt x="32" y="72152"/>
                    </a:cubicBezTo>
                    <a:cubicBezTo>
                      <a:pt x="32" y="77867"/>
                      <a:pt x="1937" y="82629"/>
                      <a:pt x="4795" y="88344"/>
                    </a:cubicBezTo>
                    <a:lnTo>
                      <a:pt x="4795" y="88344"/>
                    </a:lnTo>
                    <a:cubicBezTo>
                      <a:pt x="10510" y="97869"/>
                      <a:pt x="20035" y="107394"/>
                      <a:pt x="33370" y="115014"/>
                    </a:cubicBezTo>
                    <a:cubicBezTo>
                      <a:pt x="40037" y="118824"/>
                      <a:pt x="46705" y="122634"/>
                      <a:pt x="55277" y="125492"/>
                    </a:cubicBezTo>
                    <a:lnTo>
                      <a:pt x="55277" y="125492"/>
                    </a:lnTo>
                    <a:cubicBezTo>
                      <a:pt x="69565" y="131207"/>
                      <a:pt x="84805" y="135969"/>
                      <a:pt x="102902" y="138827"/>
                    </a:cubicBezTo>
                    <a:cubicBezTo>
                      <a:pt x="150527" y="148352"/>
                      <a:pt x="208630" y="152162"/>
                      <a:pt x="258160" y="149304"/>
                    </a:cubicBezTo>
                    <a:cubicBezTo>
                      <a:pt x="330550" y="145494"/>
                      <a:pt x="324835" y="123587"/>
                      <a:pt x="309595" y="114062"/>
                    </a:cubicBezTo>
                    <a:cubicBezTo>
                      <a:pt x="305785" y="112157"/>
                      <a:pt x="287687" y="102632"/>
                      <a:pt x="275305" y="93107"/>
                    </a:cubicBezTo>
                    <a:cubicBezTo>
                      <a:pt x="264827" y="86439"/>
                      <a:pt x="271495" y="78819"/>
                      <a:pt x="281020" y="8262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40" name="Google Shape;8240;ge48d01fb7f_0_3825"/>
              <p:cNvSpPr/>
              <p:nvPr/>
            </p:nvSpPr>
            <p:spPr>
              <a:xfrm>
                <a:off x="5892164" y="3782377"/>
                <a:ext cx="786764" cy="50482"/>
              </a:xfrm>
              <a:custGeom>
                <a:avLst/>
                <a:gdLst/>
                <a:ahLst/>
                <a:cxnLst/>
                <a:rect l="l" t="t" r="r" b="b"/>
                <a:pathLst>
                  <a:path w="786764" h="50482" extrusionOk="0">
                    <a:moveTo>
                      <a:pt x="64770" y="0"/>
                    </a:moveTo>
                    <a:cubicBezTo>
                      <a:pt x="65723" y="952"/>
                      <a:pt x="65723" y="2857"/>
                      <a:pt x="65723" y="4763"/>
                    </a:cubicBezTo>
                    <a:cubicBezTo>
                      <a:pt x="66675" y="8572"/>
                      <a:pt x="66675" y="13335"/>
                      <a:pt x="65723" y="17145"/>
                    </a:cubicBezTo>
                    <a:cubicBezTo>
                      <a:pt x="60007" y="40957"/>
                      <a:pt x="28575" y="47625"/>
                      <a:pt x="0" y="50482"/>
                    </a:cubicBezTo>
                    <a:lnTo>
                      <a:pt x="725805" y="50482"/>
                    </a:lnTo>
                    <a:cubicBezTo>
                      <a:pt x="746760" y="36195"/>
                      <a:pt x="766763" y="20955"/>
                      <a:pt x="786765" y="4763"/>
                    </a:cubicBezTo>
                    <a:lnTo>
                      <a:pt x="81915" y="4763"/>
                    </a:lnTo>
                    <a:cubicBezTo>
                      <a:pt x="78105" y="2857"/>
                      <a:pt x="72390" y="1905"/>
                      <a:pt x="647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41" name="Google Shape;8241;ge48d01fb7f_0_3825"/>
              <p:cNvSpPr/>
              <p:nvPr/>
            </p:nvSpPr>
            <p:spPr>
              <a:xfrm>
                <a:off x="5514022" y="3787140"/>
                <a:ext cx="279082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279082" h="45719" extrusionOk="0">
                    <a:moveTo>
                      <a:pt x="206692" y="35242"/>
                    </a:moveTo>
                    <a:cubicBezTo>
                      <a:pt x="187642" y="31432"/>
                      <a:pt x="171450" y="26670"/>
                      <a:pt x="157163" y="20955"/>
                    </a:cubicBezTo>
                    <a:lnTo>
                      <a:pt x="156210" y="20955"/>
                    </a:lnTo>
                    <a:lnTo>
                      <a:pt x="155257" y="20955"/>
                    </a:lnTo>
                    <a:cubicBezTo>
                      <a:pt x="146685" y="17145"/>
                      <a:pt x="139065" y="13335"/>
                      <a:pt x="131445" y="9525"/>
                    </a:cubicBezTo>
                    <a:cubicBezTo>
                      <a:pt x="126682" y="6667"/>
                      <a:pt x="121920" y="3810"/>
                      <a:pt x="118110" y="0"/>
                    </a:cubicBezTo>
                    <a:lnTo>
                      <a:pt x="0" y="0"/>
                    </a:lnTo>
                    <a:cubicBezTo>
                      <a:pt x="20002" y="16192"/>
                      <a:pt x="40005" y="31432"/>
                      <a:pt x="60960" y="45720"/>
                    </a:cubicBezTo>
                    <a:lnTo>
                      <a:pt x="279082" y="45720"/>
                    </a:lnTo>
                    <a:cubicBezTo>
                      <a:pt x="253365" y="42863"/>
                      <a:pt x="228600" y="40005"/>
                      <a:pt x="206692" y="3524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42" name="Google Shape;8242;ge48d01fb7f_0_3825"/>
              <p:cNvSpPr/>
              <p:nvPr/>
            </p:nvSpPr>
            <p:spPr>
              <a:xfrm>
                <a:off x="5295900" y="3529965"/>
                <a:ext cx="984884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984884" h="45719" extrusionOk="0">
                    <a:moveTo>
                      <a:pt x="950595" y="44767"/>
                    </a:moveTo>
                    <a:cubicBezTo>
                      <a:pt x="947738" y="36195"/>
                      <a:pt x="948690" y="26670"/>
                      <a:pt x="953453" y="19050"/>
                    </a:cubicBezTo>
                    <a:cubicBezTo>
                      <a:pt x="956310" y="14288"/>
                      <a:pt x="960120" y="11430"/>
                      <a:pt x="966788" y="7620"/>
                    </a:cubicBezTo>
                    <a:cubicBezTo>
                      <a:pt x="971550" y="4763"/>
                      <a:pt x="978218" y="2857"/>
                      <a:pt x="984885" y="0"/>
                    </a:cubicBezTo>
                    <a:lnTo>
                      <a:pt x="0" y="0"/>
                    </a:lnTo>
                    <a:cubicBezTo>
                      <a:pt x="8573" y="15240"/>
                      <a:pt x="18098" y="30480"/>
                      <a:pt x="28575" y="45720"/>
                    </a:cubicBezTo>
                    <a:lnTo>
                      <a:pt x="951547" y="45720"/>
                    </a:lnTo>
                    <a:cubicBezTo>
                      <a:pt x="950595" y="45720"/>
                      <a:pt x="950595" y="45720"/>
                      <a:pt x="950595" y="4476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43" name="Google Shape;8243;ge48d01fb7f_0_3825"/>
              <p:cNvSpPr/>
              <p:nvPr/>
            </p:nvSpPr>
            <p:spPr>
              <a:xfrm>
                <a:off x="6517957" y="3529965"/>
                <a:ext cx="381000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381000" h="45719" extrusionOk="0">
                    <a:moveTo>
                      <a:pt x="74295" y="15240"/>
                    </a:moveTo>
                    <a:cubicBezTo>
                      <a:pt x="111442" y="24765"/>
                      <a:pt x="139065" y="35242"/>
                      <a:pt x="159067" y="45720"/>
                    </a:cubicBezTo>
                    <a:lnTo>
                      <a:pt x="352425" y="45720"/>
                    </a:lnTo>
                    <a:cubicBezTo>
                      <a:pt x="361950" y="30480"/>
                      <a:pt x="371475" y="15240"/>
                      <a:pt x="381000" y="0"/>
                    </a:cubicBezTo>
                    <a:lnTo>
                      <a:pt x="0" y="0"/>
                    </a:lnTo>
                    <a:cubicBezTo>
                      <a:pt x="25717" y="4763"/>
                      <a:pt x="51435" y="9525"/>
                      <a:pt x="74295" y="1524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44" name="Google Shape;8244;ge48d01fb7f_0_3825"/>
              <p:cNvSpPr/>
              <p:nvPr/>
            </p:nvSpPr>
            <p:spPr>
              <a:xfrm>
                <a:off x="6681787" y="3615690"/>
                <a:ext cx="161925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161925" h="45719" extrusionOk="0">
                    <a:moveTo>
                      <a:pt x="28575" y="7620"/>
                    </a:moveTo>
                    <a:cubicBezTo>
                      <a:pt x="27622" y="17145"/>
                      <a:pt x="21908" y="26670"/>
                      <a:pt x="13335" y="35242"/>
                    </a:cubicBezTo>
                    <a:lnTo>
                      <a:pt x="10478" y="38100"/>
                    </a:lnTo>
                    <a:cubicBezTo>
                      <a:pt x="7620" y="40957"/>
                      <a:pt x="3810" y="43815"/>
                      <a:pt x="0" y="45720"/>
                    </a:cubicBezTo>
                    <a:lnTo>
                      <a:pt x="125730" y="45720"/>
                    </a:lnTo>
                    <a:cubicBezTo>
                      <a:pt x="138113" y="30480"/>
                      <a:pt x="150495" y="16192"/>
                      <a:pt x="161925" y="0"/>
                    </a:cubicBezTo>
                    <a:lnTo>
                      <a:pt x="29528" y="0"/>
                    </a:lnTo>
                    <a:cubicBezTo>
                      <a:pt x="28575" y="2857"/>
                      <a:pt x="28575" y="4763"/>
                      <a:pt x="28575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45" name="Google Shape;8245;ge48d01fb7f_0_3825"/>
              <p:cNvSpPr/>
              <p:nvPr/>
            </p:nvSpPr>
            <p:spPr>
              <a:xfrm>
                <a:off x="5352097" y="3615690"/>
                <a:ext cx="815339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815339" h="45719" extrusionOk="0">
                    <a:moveTo>
                      <a:pt x="344805" y="45720"/>
                    </a:moveTo>
                    <a:cubicBezTo>
                      <a:pt x="384810" y="35242"/>
                      <a:pt x="432435" y="30480"/>
                      <a:pt x="483870" y="30480"/>
                    </a:cubicBezTo>
                    <a:cubicBezTo>
                      <a:pt x="535305" y="30480"/>
                      <a:pt x="587693" y="36195"/>
                      <a:pt x="628650" y="45720"/>
                    </a:cubicBezTo>
                    <a:lnTo>
                      <a:pt x="805815" y="45720"/>
                    </a:lnTo>
                    <a:cubicBezTo>
                      <a:pt x="802005" y="35242"/>
                      <a:pt x="802957" y="26670"/>
                      <a:pt x="803910" y="20955"/>
                    </a:cubicBezTo>
                    <a:cubicBezTo>
                      <a:pt x="805815" y="12382"/>
                      <a:pt x="809625" y="5715"/>
                      <a:pt x="815340" y="0"/>
                    </a:cubicBezTo>
                    <a:lnTo>
                      <a:pt x="0" y="0"/>
                    </a:lnTo>
                    <a:cubicBezTo>
                      <a:pt x="11430" y="15240"/>
                      <a:pt x="23813" y="30480"/>
                      <a:pt x="36195" y="45720"/>
                    </a:cubicBezTo>
                    <a:lnTo>
                      <a:pt x="344805" y="4572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46" name="Google Shape;8246;ge48d01fb7f_0_3825"/>
              <p:cNvSpPr/>
              <p:nvPr/>
            </p:nvSpPr>
            <p:spPr>
              <a:xfrm>
                <a:off x="5422582" y="3701415"/>
                <a:ext cx="196214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196214" h="45719" extrusionOk="0">
                    <a:moveTo>
                      <a:pt x="181927" y="36195"/>
                    </a:moveTo>
                    <a:cubicBezTo>
                      <a:pt x="181927" y="25717"/>
                      <a:pt x="184785" y="12382"/>
                      <a:pt x="196215" y="0"/>
                    </a:cubicBezTo>
                    <a:lnTo>
                      <a:pt x="0" y="0"/>
                    </a:lnTo>
                    <a:cubicBezTo>
                      <a:pt x="14288" y="15240"/>
                      <a:pt x="30480" y="30480"/>
                      <a:pt x="45720" y="45720"/>
                    </a:cubicBezTo>
                    <a:lnTo>
                      <a:pt x="182880" y="45720"/>
                    </a:lnTo>
                    <a:cubicBezTo>
                      <a:pt x="181927" y="41910"/>
                      <a:pt x="181927" y="39052"/>
                      <a:pt x="181927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47" name="Google Shape;8247;ge48d01fb7f_0_3825"/>
              <p:cNvSpPr/>
              <p:nvPr/>
            </p:nvSpPr>
            <p:spPr>
              <a:xfrm>
                <a:off x="6060757" y="3701415"/>
                <a:ext cx="711517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711517" h="45719" extrusionOk="0">
                    <a:moveTo>
                      <a:pt x="472440" y="14288"/>
                    </a:moveTo>
                    <a:lnTo>
                      <a:pt x="465772" y="15240"/>
                    </a:lnTo>
                    <a:cubicBezTo>
                      <a:pt x="410527" y="26670"/>
                      <a:pt x="353377" y="32385"/>
                      <a:pt x="300038" y="32385"/>
                    </a:cubicBezTo>
                    <a:cubicBezTo>
                      <a:pt x="246697" y="32385"/>
                      <a:pt x="179070" y="26670"/>
                      <a:pt x="135255" y="0"/>
                    </a:cubicBezTo>
                    <a:lnTo>
                      <a:pt x="0" y="0"/>
                    </a:lnTo>
                    <a:cubicBezTo>
                      <a:pt x="2858" y="3810"/>
                      <a:pt x="6667" y="7620"/>
                      <a:pt x="8572" y="11430"/>
                    </a:cubicBezTo>
                    <a:cubicBezTo>
                      <a:pt x="14288" y="21907"/>
                      <a:pt x="15240" y="34290"/>
                      <a:pt x="12383" y="45720"/>
                    </a:cubicBezTo>
                    <a:lnTo>
                      <a:pt x="665797" y="45720"/>
                    </a:lnTo>
                    <a:cubicBezTo>
                      <a:pt x="681990" y="31432"/>
                      <a:pt x="697230" y="16192"/>
                      <a:pt x="711518" y="0"/>
                    </a:cubicBezTo>
                    <a:lnTo>
                      <a:pt x="529590" y="0"/>
                    </a:lnTo>
                    <a:cubicBezTo>
                      <a:pt x="510540" y="4763"/>
                      <a:pt x="492442" y="9525"/>
                      <a:pt x="472440" y="1428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48" name="Google Shape;8248;ge48d01fb7f_0_3825"/>
              <p:cNvSpPr/>
              <p:nvPr/>
            </p:nvSpPr>
            <p:spPr>
              <a:xfrm>
                <a:off x="6172094" y="3539490"/>
                <a:ext cx="520239" cy="177164"/>
              </a:xfrm>
              <a:custGeom>
                <a:avLst/>
                <a:gdLst/>
                <a:ahLst/>
                <a:cxnLst/>
                <a:rect l="l" t="t" r="r" b="b"/>
                <a:pathLst>
                  <a:path w="520239" h="177164" extrusionOk="0">
                    <a:moveTo>
                      <a:pt x="167746" y="80010"/>
                    </a:moveTo>
                    <a:cubicBezTo>
                      <a:pt x="158221" y="80010"/>
                      <a:pt x="146791" y="78105"/>
                      <a:pt x="134408" y="76200"/>
                    </a:cubicBezTo>
                    <a:cubicBezTo>
                      <a:pt x="121073" y="74295"/>
                      <a:pt x="105833" y="71438"/>
                      <a:pt x="90593" y="71438"/>
                    </a:cubicBezTo>
                    <a:cubicBezTo>
                      <a:pt x="86783" y="71438"/>
                      <a:pt x="82973" y="71438"/>
                      <a:pt x="79163" y="71438"/>
                    </a:cubicBezTo>
                    <a:cubicBezTo>
                      <a:pt x="60113" y="71438"/>
                      <a:pt x="42968" y="73342"/>
                      <a:pt x="29633" y="77152"/>
                    </a:cubicBezTo>
                    <a:cubicBezTo>
                      <a:pt x="10583" y="81915"/>
                      <a:pt x="-17992" y="106680"/>
                      <a:pt x="15346" y="134302"/>
                    </a:cubicBezTo>
                    <a:cubicBezTo>
                      <a:pt x="42968" y="161925"/>
                      <a:pt x="103928" y="177165"/>
                      <a:pt x="188701" y="177165"/>
                    </a:cubicBezTo>
                    <a:cubicBezTo>
                      <a:pt x="241088" y="177165"/>
                      <a:pt x="297286" y="171450"/>
                      <a:pt x="351578" y="160020"/>
                    </a:cubicBezTo>
                    <a:lnTo>
                      <a:pt x="357293" y="159067"/>
                    </a:lnTo>
                    <a:cubicBezTo>
                      <a:pt x="426826" y="144780"/>
                      <a:pt x="483023" y="122872"/>
                      <a:pt x="506836" y="101917"/>
                    </a:cubicBezTo>
                    <a:lnTo>
                      <a:pt x="509693" y="99060"/>
                    </a:lnTo>
                    <a:cubicBezTo>
                      <a:pt x="515408" y="93345"/>
                      <a:pt x="519218" y="87630"/>
                      <a:pt x="520171" y="81915"/>
                    </a:cubicBezTo>
                    <a:cubicBezTo>
                      <a:pt x="521123" y="72390"/>
                      <a:pt x="513503" y="48577"/>
                      <a:pt x="415396" y="23813"/>
                    </a:cubicBezTo>
                    <a:cubicBezTo>
                      <a:pt x="357293" y="9525"/>
                      <a:pt x="279188" y="0"/>
                      <a:pt x="211561" y="0"/>
                    </a:cubicBezTo>
                    <a:lnTo>
                      <a:pt x="207751" y="0"/>
                    </a:lnTo>
                    <a:cubicBezTo>
                      <a:pt x="146791" y="0"/>
                      <a:pt x="113453" y="6667"/>
                      <a:pt x="99166" y="15240"/>
                    </a:cubicBezTo>
                    <a:cubicBezTo>
                      <a:pt x="96308" y="17145"/>
                      <a:pt x="93451" y="19050"/>
                      <a:pt x="92498" y="20955"/>
                    </a:cubicBezTo>
                    <a:cubicBezTo>
                      <a:pt x="91546" y="22860"/>
                      <a:pt x="90593" y="26670"/>
                      <a:pt x="91546" y="30480"/>
                    </a:cubicBezTo>
                    <a:cubicBezTo>
                      <a:pt x="101071" y="53340"/>
                      <a:pt x="140123" y="59055"/>
                      <a:pt x="175366" y="59055"/>
                    </a:cubicBezTo>
                    <a:cubicBezTo>
                      <a:pt x="195368" y="60007"/>
                      <a:pt x="194416" y="68580"/>
                      <a:pt x="190606" y="72390"/>
                    </a:cubicBezTo>
                    <a:cubicBezTo>
                      <a:pt x="183938" y="79057"/>
                      <a:pt x="174413" y="80010"/>
                      <a:pt x="167746" y="8001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49" name="Google Shape;8249;ge48d01fb7f_0_3825"/>
              <p:cNvSpPr/>
              <p:nvPr/>
            </p:nvSpPr>
            <p:spPr>
              <a:xfrm>
                <a:off x="6639877" y="3308984"/>
                <a:ext cx="231457" cy="38100"/>
              </a:xfrm>
              <a:custGeom>
                <a:avLst/>
                <a:gdLst/>
                <a:ahLst/>
                <a:cxnLst/>
                <a:rect l="l" t="t" r="r" b="b"/>
                <a:pathLst>
                  <a:path w="231457" h="38100" extrusionOk="0">
                    <a:moveTo>
                      <a:pt x="231457" y="20003"/>
                    </a:moveTo>
                    <a:lnTo>
                      <a:pt x="1905" y="0"/>
                    </a:lnTo>
                    <a:cubicBezTo>
                      <a:pt x="952" y="5715"/>
                      <a:pt x="952" y="12383"/>
                      <a:pt x="0" y="18098"/>
                    </a:cubicBezTo>
                    <a:lnTo>
                      <a:pt x="229552" y="38100"/>
                    </a:lnTo>
                    <a:cubicBezTo>
                      <a:pt x="229552" y="32385"/>
                      <a:pt x="230505" y="25718"/>
                      <a:pt x="231457" y="2000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50" name="Google Shape;8250;ge48d01fb7f_0_3825"/>
              <p:cNvSpPr/>
              <p:nvPr/>
            </p:nvSpPr>
            <p:spPr>
              <a:xfrm>
                <a:off x="6636067" y="3126104"/>
                <a:ext cx="230504" cy="58102"/>
              </a:xfrm>
              <a:custGeom>
                <a:avLst/>
                <a:gdLst/>
                <a:ahLst/>
                <a:cxnLst/>
                <a:rect l="l" t="t" r="r" b="b"/>
                <a:pathLst>
                  <a:path w="230504" h="58102" extrusionOk="0">
                    <a:moveTo>
                      <a:pt x="227648" y="0"/>
                    </a:moveTo>
                    <a:lnTo>
                      <a:pt x="0" y="40005"/>
                    </a:lnTo>
                    <a:cubicBezTo>
                      <a:pt x="953" y="45720"/>
                      <a:pt x="1905" y="52388"/>
                      <a:pt x="2858" y="58103"/>
                    </a:cubicBezTo>
                    <a:lnTo>
                      <a:pt x="230505" y="17145"/>
                    </a:lnTo>
                    <a:cubicBezTo>
                      <a:pt x="229553" y="12383"/>
                      <a:pt x="228600" y="6667"/>
                      <a:pt x="2276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51" name="Google Shape;8251;ge48d01fb7f_0_3825"/>
              <p:cNvSpPr/>
              <p:nvPr/>
            </p:nvSpPr>
            <p:spPr>
              <a:xfrm>
                <a:off x="6594157" y="2932747"/>
                <a:ext cx="217170" cy="114299"/>
              </a:xfrm>
              <a:custGeom>
                <a:avLst/>
                <a:gdLst/>
                <a:ahLst/>
                <a:cxnLst/>
                <a:rect l="l" t="t" r="r" b="b"/>
                <a:pathLst>
                  <a:path w="217170" h="114299" extrusionOk="0">
                    <a:moveTo>
                      <a:pt x="0" y="98107"/>
                    </a:moveTo>
                    <a:cubicBezTo>
                      <a:pt x="2858" y="103823"/>
                      <a:pt x="4763" y="109537"/>
                      <a:pt x="7620" y="114300"/>
                    </a:cubicBezTo>
                    <a:lnTo>
                      <a:pt x="217170" y="16192"/>
                    </a:lnTo>
                    <a:cubicBezTo>
                      <a:pt x="214313" y="10477"/>
                      <a:pt x="212408" y="4763"/>
                      <a:pt x="209550" y="0"/>
                    </a:cubicBezTo>
                    <a:lnTo>
                      <a:pt x="0" y="9810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52" name="Google Shape;8252;ge48d01fb7f_0_3825"/>
              <p:cNvSpPr/>
              <p:nvPr/>
            </p:nvSpPr>
            <p:spPr>
              <a:xfrm>
                <a:off x="6518909" y="2761297"/>
                <a:ext cx="188595" cy="163829"/>
              </a:xfrm>
              <a:custGeom>
                <a:avLst/>
                <a:gdLst/>
                <a:ahLst/>
                <a:cxnLst/>
                <a:rect l="l" t="t" r="r" b="b"/>
                <a:pathLst>
                  <a:path w="188595" h="163829" extrusionOk="0">
                    <a:moveTo>
                      <a:pt x="188595" y="14288"/>
                    </a:moveTo>
                    <a:cubicBezTo>
                      <a:pt x="184785" y="9525"/>
                      <a:pt x="180975" y="4763"/>
                      <a:pt x="177165" y="0"/>
                    </a:cubicBezTo>
                    <a:lnTo>
                      <a:pt x="0" y="149542"/>
                    </a:lnTo>
                    <a:cubicBezTo>
                      <a:pt x="3810" y="154305"/>
                      <a:pt x="7620" y="159067"/>
                      <a:pt x="11430" y="163830"/>
                    </a:cubicBezTo>
                    <a:lnTo>
                      <a:pt x="188595" y="14288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53" name="Google Shape;8253;ge48d01fb7f_0_3825"/>
              <p:cNvSpPr/>
              <p:nvPr/>
            </p:nvSpPr>
            <p:spPr>
              <a:xfrm>
                <a:off x="6419850" y="2628900"/>
                <a:ext cx="149542" cy="200025"/>
              </a:xfrm>
              <a:custGeom>
                <a:avLst/>
                <a:gdLst/>
                <a:ahLst/>
                <a:cxnLst/>
                <a:rect l="l" t="t" r="r" b="b"/>
                <a:pathLst>
                  <a:path w="149542" h="200025" extrusionOk="0">
                    <a:moveTo>
                      <a:pt x="149542" y="10477"/>
                    </a:moveTo>
                    <a:cubicBezTo>
                      <a:pt x="144780" y="6667"/>
                      <a:pt x="140017" y="2858"/>
                      <a:pt x="135255" y="0"/>
                    </a:cubicBezTo>
                    <a:lnTo>
                      <a:pt x="0" y="188595"/>
                    </a:lnTo>
                    <a:cubicBezTo>
                      <a:pt x="4763" y="192405"/>
                      <a:pt x="9525" y="196215"/>
                      <a:pt x="14288" y="200025"/>
                    </a:cubicBezTo>
                    <a:lnTo>
                      <a:pt x="149542" y="1047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54" name="Google Shape;8254;ge48d01fb7f_0_3825"/>
              <p:cNvSpPr/>
              <p:nvPr/>
            </p:nvSpPr>
            <p:spPr>
              <a:xfrm>
                <a:off x="6299834" y="2535554"/>
                <a:ext cx="100965" cy="222885"/>
              </a:xfrm>
              <a:custGeom>
                <a:avLst/>
                <a:gdLst/>
                <a:ahLst/>
                <a:cxnLst/>
                <a:rect l="l" t="t" r="r" b="b"/>
                <a:pathLst>
                  <a:path w="100965" h="222885" extrusionOk="0">
                    <a:moveTo>
                      <a:pt x="17145" y="222885"/>
                    </a:moveTo>
                    <a:lnTo>
                      <a:pt x="100965" y="6668"/>
                    </a:lnTo>
                    <a:cubicBezTo>
                      <a:pt x="95250" y="4763"/>
                      <a:pt x="89535" y="1905"/>
                      <a:pt x="83820" y="0"/>
                    </a:cubicBezTo>
                    <a:lnTo>
                      <a:pt x="0" y="216218"/>
                    </a:lnTo>
                    <a:cubicBezTo>
                      <a:pt x="6668" y="218123"/>
                      <a:pt x="12383" y="220980"/>
                      <a:pt x="17145" y="22288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55" name="Google Shape;8255;ge48d01fb7f_0_3825"/>
              <p:cNvSpPr/>
              <p:nvPr/>
            </p:nvSpPr>
            <p:spPr>
              <a:xfrm>
                <a:off x="5330189" y="3309937"/>
                <a:ext cx="228600" cy="37147"/>
              </a:xfrm>
              <a:custGeom>
                <a:avLst/>
                <a:gdLst/>
                <a:ahLst/>
                <a:cxnLst/>
                <a:rect l="l" t="t" r="r" b="b"/>
                <a:pathLst>
                  <a:path w="228600" h="37147" extrusionOk="0">
                    <a:moveTo>
                      <a:pt x="1905" y="37147"/>
                    </a:moveTo>
                    <a:lnTo>
                      <a:pt x="228600" y="18097"/>
                    </a:lnTo>
                    <a:cubicBezTo>
                      <a:pt x="227648" y="12383"/>
                      <a:pt x="226695" y="5715"/>
                      <a:pt x="226695" y="0"/>
                    </a:cubicBezTo>
                    <a:lnTo>
                      <a:pt x="0" y="19050"/>
                    </a:lnTo>
                    <a:cubicBezTo>
                      <a:pt x="0" y="24765"/>
                      <a:pt x="952" y="30480"/>
                      <a:pt x="1905" y="3714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56" name="Google Shape;8256;ge48d01fb7f_0_3825"/>
              <p:cNvSpPr/>
              <p:nvPr/>
            </p:nvSpPr>
            <p:spPr>
              <a:xfrm>
                <a:off x="5334000" y="3127057"/>
                <a:ext cx="227647" cy="58102"/>
              </a:xfrm>
              <a:custGeom>
                <a:avLst/>
                <a:gdLst/>
                <a:ahLst/>
                <a:cxnLst/>
                <a:rect l="l" t="t" r="r" b="b"/>
                <a:pathLst>
                  <a:path w="227647" h="58102" extrusionOk="0">
                    <a:moveTo>
                      <a:pt x="227648" y="40005"/>
                    </a:moveTo>
                    <a:lnTo>
                      <a:pt x="2858" y="0"/>
                    </a:lnTo>
                    <a:cubicBezTo>
                      <a:pt x="1905" y="5715"/>
                      <a:pt x="952" y="12383"/>
                      <a:pt x="0" y="18097"/>
                    </a:cubicBezTo>
                    <a:lnTo>
                      <a:pt x="224790" y="58102"/>
                    </a:lnTo>
                    <a:cubicBezTo>
                      <a:pt x="225742" y="51435"/>
                      <a:pt x="226695" y="45720"/>
                      <a:pt x="227648" y="400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57" name="Google Shape;8257;ge48d01fb7f_0_3825"/>
              <p:cNvSpPr/>
              <p:nvPr/>
            </p:nvSpPr>
            <p:spPr>
              <a:xfrm>
                <a:off x="5389245" y="2933700"/>
                <a:ext cx="215264" cy="113347"/>
              </a:xfrm>
              <a:custGeom>
                <a:avLst/>
                <a:gdLst/>
                <a:ahLst/>
                <a:cxnLst/>
                <a:rect l="l" t="t" r="r" b="b"/>
                <a:pathLst>
                  <a:path w="215264" h="113347" extrusionOk="0">
                    <a:moveTo>
                      <a:pt x="0" y="16192"/>
                    </a:moveTo>
                    <a:lnTo>
                      <a:pt x="207645" y="113347"/>
                    </a:lnTo>
                    <a:cubicBezTo>
                      <a:pt x="209550" y="107633"/>
                      <a:pt x="212407" y="101917"/>
                      <a:pt x="215265" y="97155"/>
                    </a:cubicBezTo>
                    <a:lnTo>
                      <a:pt x="7620" y="0"/>
                    </a:lnTo>
                    <a:cubicBezTo>
                      <a:pt x="4763" y="4763"/>
                      <a:pt x="1905" y="10477"/>
                      <a:pt x="0" y="1619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58" name="Google Shape;8258;ge48d01fb7f_0_3825"/>
              <p:cNvSpPr/>
              <p:nvPr/>
            </p:nvSpPr>
            <p:spPr>
              <a:xfrm>
                <a:off x="5492114" y="2762250"/>
                <a:ext cx="187642" cy="161925"/>
              </a:xfrm>
              <a:custGeom>
                <a:avLst/>
                <a:gdLst/>
                <a:ahLst/>
                <a:cxnLst/>
                <a:rect l="l" t="t" r="r" b="b"/>
                <a:pathLst>
                  <a:path w="187642" h="161925" extrusionOk="0">
                    <a:moveTo>
                      <a:pt x="187643" y="147638"/>
                    </a:moveTo>
                    <a:lnTo>
                      <a:pt x="11430" y="0"/>
                    </a:lnTo>
                    <a:cubicBezTo>
                      <a:pt x="7620" y="4763"/>
                      <a:pt x="3810" y="9525"/>
                      <a:pt x="0" y="14288"/>
                    </a:cubicBezTo>
                    <a:lnTo>
                      <a:pt x="175260" y="161925"/>
                    </a:lnTo>
                    <a:cubicBezTo>
                      <a:pt x="180023" y="157163"/>
                      <a:pt x="183833" y="152400"/>
                      <a:pt x="187643" y="14763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59" name="Google Shape;8259;ge48d01fb7f_0_3825"/>
              <p:cNvSpPr/>
              <p:nvPr/>
            </p:nvSpPr>
            <p:spPr>
              <a:xfrm>
                <a:off x="5621654" y="2635567"/>
                <a:ext cx="151447" cy="197167"/>
              </a:xfrm>
              <a:custGeom>
                <a:avLst/>
                <a:gdLst/>
                <a:ahLst/>
                <a:cxnLst/>
                <a:rect l="l" t="t" r="r" b="b"/>
                <a:pathLst>
                  <a:path w="151447" h="197167" extrusionOk="0">
                    <a:moveTo>
                      <a:pt x="137160" y="197168"/>
                    </a:moveTo>
                    <a:cubicBezTo>
                      <a:pt x="141923" y="193358"/>
                      <a:pt x="146685" y="189548"/>
                      <a:pt x="151448" y="185738"/>
                    </a:cubicBezTo>
                    <a:lnTo>
                      <a:pt x="14288" y="0"/>
                    </a:lnTo>
                    <a:cubicBezTo>
                      <a:pt x="9525" y="3810"/>
                      <a:pt x="4763" y="7620"/>
                      <a:pt x="0" y="11430"/>
                    </a:cubicBezTo>
                    <a:lnTo>
                      <a:pt x="137160" y="197168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60" name="Google Shape;8260;ge48d01fb7f_0_3825"/>
              <p:cNvSpPr/>
              <p:nvPr/>
            </p:nvSpPr>
            <p:spPr>
              <a:xfrm>
                <a:off x="5765482" y="2550795"/>
                <a:ext cx="109537" cy="219075"/>
              </a:xfrm>
              <a:custGeom>
                <a:avLst/>
                <a:gdLst/>
                <a:ahLst/>
                <a:cxnLst/>
                <a:rect l="l" t="t" r="r" b="b"/>
                <a:pathLst>
                  <a:path w="109537" h="219075" extrusionOk="0">
                    <a:moveTo>
                      <a:pt x="109538" y="210502"/>
                    </a:moveTo>
                    <a:lnTo>
                      <a:pt x="16192" y="0"/>
                    </a:lnTo>
                    <a:cubicBezTo>
                      <a:pt x="10477" y="2857"/>
                      <a:pt x="4763" y="4763"/>
                      <a:pt x="0" y="7620"/>
                    </a:cubicBezTo>
                    <a:lnTo>
                      <a:pt x="93345" y="219075"/>
                    </a:lnTo>
                    <a:cubicBezTo>
                      <a:pt x="98107" y="215265"/>
                      <a:pt x="103822" y="212407"/>
                      <a:pt x="109538" y="2105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61" name="Google Shape;8261;ge48d01fb7f_0_3825"/>
              <p:cNvSpPr/>
              <p:nvPr/>
            </p:nvSpPr>
            <p:spPr>
              <a:xfrm>
                <a:off x="6642734" y="3220402"/>
                <a:ext cx="401955" cy="36194"/>
              </a:xfrm>
              <a:custGeom>
                <a:avLst/>
                <a:gdLst/>
                <a:ahLst/>
                <a:cxnLst/>
                <a:rect l="l" t="t" r="r" b="b"/>
                <a:pathLst>
                  <a:path w="401955" h="36194" extrusionOk="0">
                    <a:moveTo>
                      <a:pt x="953" y="36195"/>
                    </a:moveTo>
                    <a:lnTo>
                      <a:pt x="401955" y="18097"/>
                    </a:lnTo>
                    <a:cubicBezTo>
                      <a:pt x="401955" y="12382"/>
                      <a:pt x="401955" y="5715"/>
                      <a:pt x="401003" y="0"/>
                    </a:cubicBezTo>
                    <a:lnTo>
                      <a:pt x="0" y="18097"/>
                    </a:lnTo>
                    <a:cubicBezTo>
                      <a:pt x="953" y="23813"/>
                      <a:pt x="953" y="29527"/>
                      <a:pt x="953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62" name="Google Shape;8262;ge48d01fb7f_0_3825"/>
              <p:cNvSpPr/>
              <p:nvPr/>
            </p:nvSpPr>
            <p:spPr>
              <a:xfrm>
                <a:off x="6619875" y="2976562"/>
                <a:ext cx="388620" cy="138112"/>
              </a:xfrm>
              <a:custGeom>
                <a:avLst/>
                <a:gdLst/>
                <a:ahLst/>
                <a:cxnLst/>
                <a:rect l="l" t="t" r="r" b="b"/>
                <a:pathLst>
                  <a:path w="388620" h="138112" extrusionOk="0">
                    <a:moveTo>
                      <a:pt x="4763" y="138113"/>
                    </a:moveTo>
                    <a:lnTo>
                      <a:pt x="388620" y="17145"/>
                    </a:lnTo>
                    <a:cubicBezTo>
                      <a:pt x="386715" y="11430"/>
                      <a:pt x="384810" y="5715"/>
                      <a:pt x="383858" y="0"/>
                    </a:cubicBezTo>
                    <a:lnTo>
                      <a:pt x="0" y="120967"/>
                    </a:lnTo>
                    <a:cubicBezTo>
                      <a:pt x="1905" y="126683"/>
                      <a:pt x="3810" y="132397"/>
                      <a:pt x="4763" y="1381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63" name="Google Shape;8263;ge48d01fb7f_0_3825"/>
              <p:cNvSpPr/>
              <p:nvPr/>
            </p:nvSpPr>
            <p:spPr>
              <a:xfrm>
                <a:off x="6560820" y="2752725"/>
                <a:ext cx="348614" cy="231457"/>
              </a:xfrm>
              <a:custGeom>
                <a:avLst/>
                <a:gdLst/>
                <a:ahLst/>
                <a:cxnLst/>
                <a:rect l="l" t="t" r="r" b="b"/>
                <a:pathLst>
                  <a:path w="348614" h="231457" extrusionOk="0">
                    <a:moveTo>
                      <a:pt x="9525" y="231458"/>
                    </a:moveTo>
                    <a:lnTo>
                      <a:pt x="348615" y="15240"/>
                    </a:lnTo>
                    <a:cubicBezTo>
                      <a:pt x="345758" y="10477"/>
                      <a:pt x="341947" y="4763"/>
                      <a:pt x="339090" y="0"/>
                    </a:cubicBezTo>
                    <a:lnTo>
                      <a:pt x="0" y="216217"/>
                    </a:lnTo>
                    <a:cubicBezTo>
                      <a:pt x="2858" y="220980"/>
                      <a:pt x="5715" y="225742"/>
                      <a:pt x="9525" y="2314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64" name="Google Shape;8264;ge48d01fb7f_0_3825"/>
              <p:cNvSpPr/>
              <p:nvPr/>
            </p:nvSpPr>
            <p:spPr>
              <a:xfrm>
                <a:off x="6470332" y="2562225"/>
                <a:ext cx="284797" cy="309562"/>
              </a:xfrm>
              <a:custGeom>
                <a:avLst/>
                <a:gdLst/>
                <a:ahLst/>
                <a:cxnLst/>
                <a:rect l="l" t="t" r="r" b="b"/>
                <a:pathLst>
                  <a:path w="284797" h="309562" extrusionOk="0">
                    <a:moveTo>
                      <a:pt x="284797" y="12383"/>
                    </a:moveTo>
                    <a:cubicBezTo>
                      <a:pt x="280035" y="8573"/>
                      <a:pt x="276225" y="3810"/>
                      <a:pt x="271463" y="0"/>
                    </a:cubicBezTo>
                    <a:lnTo>
                      <a:pt x="0" y="297180"/>
                    </a:lnTo>
                    <a:cubicBezTo>
                      <a:pt x="4763" y="300990"/>
                      <a:pt x="8572" y="305753"/>
                      <a:pt x="13335" y="309563"/>
                    </a:cubicBezTo>
                    <a:lnTo>
                      <a:pt x="284797" y="12383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65" name="Google Shape;8265;ge48d01fb7f_0_3825"/>
              <p:cNvSpPr/>
              <p:nvPr/>
            </p:nvSpPr>
            <p:spPr>
              <a:xfrm>
                <a:off x="6357937" y="2423160"/>
                <a:ext cx="205740" cy="364807"/>
              </a:xfrm>
              <a:custGeom>
                <a:avLst/>
                <a:gdLst/>
                <a:ahLst/>
                <a:cxnLst/>
                <a:rect l="l" t="t" r="r" b="b"/>
                <a:pathLst>
                  <a:path w="205740" h="364807" extrusionOk="0">
                    <a:moveTo>
                      <a:pt x="205740" y="8573"/>
                    </a:moveTo>
                    <a:cubicBezTo>
                      <a:pt x="200025" y="5715"/>
                      <a:pt x="195263" y="2857"/>
                      <a:pt x="189547" y="0"/>
                    </a:cubicBezTo>
                    <a:lnTo>
                      <a:pt x="0" y="355282"/>
                    </a:lnTo>
                    <a:cubicBezTo>
                      <a:pt x="5715" y="358140"/>
                      <a:pt x="10478" y="360998"/>
                      <a:pt x="16192" y="364807"/>
                    </a:cubicBezTo>
                    <a:lnTo>
                      <a:pt x="205740" y="8573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66" name="Google Shape;8266;ge48d01fb7f_0_3825"/>
              <p:cNvSpPr/>
              <p:nvPr/>
            </p:nvSpPr>
            <p:spPr>
              <a:xfrm>
                <a:off x="5155882" y="3220402"/>
                <a:ext cx="398144" cy="35242"/>
              </a:xfrm>
              <a:custGeom>
                <a:avLst/>
                <a:gdLst/>
                <a:ahLst/>
                <a:cxnLst/>
                <a:rect l="l" t="t" r="r" b="b"/>
                <a:pathLst>
                  <a:path w="398144" h="35242" extrusionOk="0">
                    <a:moveTo>
                      <a:pt x="398145" y="17145"/>
                    </a:moveTo>
                    <a:lnTo>
                      <a:pt x="953" y="0"/>
                    </a:lnTo>
                    <a:cubicBezTo>
                      <a:pt x="953" y="5715"/>
                      <a:pt x="953" y="12382"/>
                      <a:pt x="0" y="18097"/>
                    </a:cubicBezTo>
                    <a:lnTo>
                      <a:pt x="398145" y="35242"/>
                    </a:lnTo>
                    <a:cubicBezTo>
                      <a:pt x="398145" y="29527"/>
                      <a:pt x="398145" y="23813"/>
                      <a:pt x="398145" y="1714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67" name="Google Shape;8267;ge48d01fb7f_0_3825"/>
              <p:cNvSpPr/>
              <p:nvPr/>
            </p:nvSpPr>
            <p:spPr>
              <a:xfrm>
                <a:off x="5193030" y="2977514"/>
                <a:ext cx="384809" cy="137160"/>
              </a:xfrm>
              <a:custGeom>
                <a:avLst/>
                <a:gdLst/>
                <a:ahLst/>
                <a:cxnLst/>
                <a:rect l="l" t="t" r="r" b="b"/>
                <a:pathLst>
                  <a:path w="384809" h="137160" extrusionOk="0">
                    <a:moveTo>
                      <a:pt x="384810" y="120015"/>
                    </a:moveTo>
                    <a:lnTo>
                      <a:pt x="4763" y="0"/>
                    </a:lnTo>
                    <a:cubicBezTo>
                      <a:pt x="2857" y="5715"/>
                      <a:pt x="952" y="11430"/>
                      <a:pt x="0" y="17145"/>
                    </a:cubicBezTo>
                    <a:lnTo>
                      <a:pt x="381000" y="137160"/>
                    </a:lnTo>
                    <a:cubicBezTo>
                      <a:pt x="381953" y="131445"/>
                      <a:pt x="382905" y="125730"/>
                      <a:pt x="384810" y="12001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68" name="Google Shape;8268;ge48d01fb7f_0_3825"/>
              <p:cNvSpPr/>
              <p:nvPr/>
            </p:nvSpPr>
            <p:spPr>
              <a:xfrm>
                <a:off x="5291137" y="2752725"/>
                <a:ext cx="346710" cy="230504"/>
              </a:xfrm>
              <a:custGeom>
                <a:avLst/>
                <a:gdLst/>
                <a:ahLst/>
                <a:cxnLst/>
                <a:rect l="l" t="t" r="r" b="b"/>
                <a:pathLst>
                  <a:path w="346710" h="230504" extrusionOk="0">
                    <a:moveTo>
                      <a:pt x="346710" y="215265"/>
                    </a:moveTo>
                    <a:lnTo>
                      <a:pt x="9525" y="0"/>
                    </a:lnTo>
                    <a:cubicBezTo>
                      <a:pt x="6668" y="4763"/>
                      <a:pt x="2857" y="10477"/>
                      <a:pt x="0" y="15240"/>
                    </a:cubicBezTo>
                    <a:lnTo>
                      <a:pt x="337185" y="230505"/>
                    </a:lnTo>
                    <a:cubicBezTo>
                      <a:pt x="340042" y="224790"/>
                      <a:pt x="342900" y="220027"/>
                      <a:pt x="346710" y="21526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69" name="Google Shape;8269;ge48d01fb7f_0_3825"/>
              <p:cNvSpPr/>
              <p:nvPr/>
            </p:nvSpPr>
            <p:spPr>
              <a:xfrm>
                <a:off x="5434012" y="2573654"/>
                <a:ext cx="288607" cy="302895"/>
              </a:xfrm>
              <a:custGeom>
                <a:avLst/>
                <a:gdLst/>
                <a:ahLst/>
                <a:cxnLst/>
                <a:rect l="l" t="t" r="r" b="b"/>
                <a:pathLst>
                  <a:path w="288607" h="302895" extrusionOk="0">
                    <a:moveTo>
                      <a:pt x="288608" y="290513"/>
                    </a:moveTo>
                    <a:lnTo>
                      <a:pt x="13335" y="0"/>
                    </a:lnTo>
                    <a:cubicBezTo>
                      <a:pt x="8573" y="3810"/>
                      <a:pt x="4763" y="8573"/>
                      <a:pt x="0" y="12383"/>
                    </a:cubicBezTo>
                    <a:lnTo>
                      <a:pt x="275273" y="302895"/>
                    </a:lnTo>
                    <a:cubicBezTo>
                      <a:pt x="279083" y="299085"/>
                      <a:pt x="283845" y="294323"/>
                      <a:pt x="288608" y="2905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70" name="Google Shape;8270;ge48d01fb7f_0_3825"/>
              <p:cNvSpPr/>
              <p:nvPr/>
            </p:nvSpPr>
            <p:spPr>
              <a:xfrm>
                <a:off x="5604510" y="2442210"/>
                <a:ext cx="217169" cy="356235"/>
              </a:xfrm>
              <a:custGeom>
                <a:avLst/>
                <a:gdLst/>
                <a:ahLst/>
                <a:cxnLst/>
                <a:rect l="l" t="t" r="r" b="b"/>
                <a:pathLst>
                  <a:path w="217169" h="356235" extrusionOk="0">
                    <a:moveTo>
                      <a:pt x="0" y="9525"/>
                    </a:moveTo>
                    <a:lnTo>
                      <a:pt x="201930" y="356235"/>
                    </a:lnTo>
                    <a:cubicBezTo>
                      <a:pt x="206692" y="353378"/>
                      <a:pt x="212407" y="349567"/>
                      <a:pt x="217170" y="346710"/>
                    </a:cubicBezTo>
                    <a:lnTo>
                      <a:pt x="16192" y="0"/>
                    </a:lnTo>
                    <a:cubicBezTo>
                      <a:pt x="10477" y="2857"/>
                      <a:pt x="5715" y="5715"/>
                      <a:pt x="0" y="952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71" name="Google Shape;8271;ge48d01fb7f_0_3825"/>
              <p:cNvSpPr/>
              <p:nvPr/>
            </p:nvSpPr>
            <p:spPr>
              <a:xfrm>
                <a:off x="5412104" y="2451735"/>
                <a:ext cx="70485" cy="72007"/>
              </a:xfrm>
              <a:custGeom>
                <a:avLst/>
                <a:gdLst/>
                <a:ahLst/>
                <a:cxnLst/>
                <a:rect l="l" t="t" r="r" b="b"/>
                <a:pathLst>
                  <a:path w="70485" h="72007" extrusionOk="0">
                    <a:moveTo>
                      <a:pt x="41910" y="11430"/>
                    </a:moveTo>
                    <a:lnTo>
                      <a:pt x="28575" y="0"/>
                    </a:lnTo>
                    <a:lnTo>
                      <a:pt x="6668" y="24765"/>
                    </a:lnTo>
                    <a:cubicBezTo>
                      <a:pt x="1905" y="29527"/>
                      <a:pt x="0" y="35242"/>
                      <a:pt x="0" y="41910"/>
                    </a:cubicBezTo>
                    <a:cubicBezTo>
                      <a:pt x="0" y="48577"/>
                      <a:pt x="2858" y="54292"/>
                      <a:pt x="7620" y="58102"/>
                    </a:cubicBezTo>
                    <a:cubicBezTo>
                      <a:pt x="13335" y="62865"/>
                      <a:pt x="21908" y="67627"/>
                      <a:pt x="32385" y="69532"/>
                    </a:cubicBezTo>
                    <a:cubicBezTo>
                      <a:pt x="42863" y="72390"/>
                      <a:pt x="55245" y="72390"/>
                      <a:pt x="69533" y="71438"/>
                    </a:cubicBezTo>
                    <a:lnTo>
                      <a:pt x="70485" y="63817"/>
                    </a:lnTo>
                    <a:cubicBezTo>
                      <a:pt x="61913" y="63817"/>
                      <a:pt x="53340" y="62865"/>
                      <a:pt x="46673" y="60960"/>
                    </a:cubicBezTo>
                    <a:cubicBezTo>
                      <a:pt x="40005" y="59055"/>
                      <a:pt x="34290" y="56198"/>
                      <a:pt x="30480" y="52388"/>
                    </a:cubicBezTo>
                    <a:cubicBezTo>
                      <a:pt x="26670" y="49530"/>
                      <a:pt x="24765" y="44767"/>
                      <a:pt x="23813" y="40005"/>
                    </a:cubicBezTo>
                    <a:cubicBezTo>
                      <a:pt x="22860" y="35242"/>
                      <a:pt x="24765" y="31432"/>
                      <a:pt x="27623" y="27623"/>
                    </a:cubicBezTo>
                    <a:lnTo>
                      <a:pt x="41910" y="1143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72" name="Google Shape;8272;ge48d01fb7f_0_3825"/>
              <p:cNvSpPr/>
              <p:nvPr/>
            </p:nvSpPr>
            <p:spPr>
              <a:xfrm>
                <a:off x="5534025" y="2244089"/>
                <a:ext cx="77033" cy="27622"/>
              </a:xfrm>
              <a:custGeom>
                <a:avLst/>
                <a:gdLst/>
                <a:ahLst/>
                <a:cxnLst/>
                <a:rect l="l" t="t" r="r" b="b"/>
                <a:pathLst>
                  <a:path w="77033" h="27622" extrusionOk="0">
                    <a:moveTo>
                      <a:pt x="24765" y="15240"/>
                    </a:moveTo>
                    <a:cubicBezTo>
                      <a:pt x="27623" y="13335"/>
                      <a:pt x="30480" y="12383"/>
                      <a:pt x="34290" y="12383"/>
                    </a:cubicBezTo>
                    <a:cubicBezTo>
                      <a:pt x="37148" y="12383"/>
                      <a:pt x="40005" y="12383"/>
                      <a:pt x="42863" y="13335"/>
                    </a:cubicBezTo>
                    <a:lnTo>
                      <a:pt x="75248" y="27623"/>
                    </a:lnTo>
                    <a:cubicBezTo>
                      <a:pt x="80010" y="24765"/>
                      <a:pt x="75248" y="20003"/>
                      <a:pt x="60960" y="12383"/>
                    </a:cubicBezTo>
                    <a:cubicBezTo>
                      <a:pt x="53340" y="8573"/>
                      <a:pt x="48577" y="6668"/>
                      <a:pt x="45720" y="5715"/>
                    </a:cubicBezTo>
                    <a:cubicBezTo>
                      <a:pt x="39052" y="2858"/>
                      <a:pt x="31433" y="953"/>
                      <a:pt x="23813" y="0"/>
                    </a:cubicBezTo>
                    <a:cubicBezTo>
                      <a:pt x="16192" y="0"/>
                      <a:pt x="10477" y="953"/>
                      <a:pt x="5715" y="3810"/>
                    </a:cubicBezTo>
                    <a:cubicBezTo>
                      <a:pt x="2858" y="5715"/>
                      <a:pt x="952" y="7620"/>
                      <a:pt x="0" y="9525"/>
                    </a:cubicBezTo>
                    <a:lnTo>
                      <a:pt x="17145" y="21908"/>
                    </a:lnTo>
                    <a:cubicBezTo>
                      <a:pt x="19050" y="18098"/>
                      <a:pt x="21908" y="16193"/>
                      <a:pt x="24765" y="1524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73" name="Google Shape;8273;ge48d01fb7f_0_3825"/>
              <p:cNvSpPr/>
              <p:nvPr/>
            </p:nvSpPr>
            <p:spPr>
              <a:xfrm>
                <a:off x="5629275" y="2180186"/>
                <a:ext cx="80010" cy="46758"/>
              </a:xfrm>
              <a:custGeom>
                <a:avLst/>
                <a:gdLst/>
                <a:ahLst/>
                <a:cxnLst/>
                <a:rect l="l" t="t" r="r" b="b"/>
                <a:pathLst>
                  <a:path w="80010" h="46758" extrusionOk="0">
                    <a:moveTo>
                      <a:pt x="20002" y="43901"/>
                    </a:moveTo>
                    <a:cubicBezTo>
                      <a:pt x="22860" y="41996"/>
                      <a:pt x="25717" y="41043"/>
                      <a:pt x="27623" y="40091"/>
                    </a:cubicBezTo>
                    <a:cubicBezTo>
                      <a:pt x="32385" y="38186"/>
                      <a:pt x="38100" y="37233"/>
                      <a:pt x="44767" y="37233"/>
                    </a:cubicBezTo>
                    <a:cubicBezTo>
                      <a:pt x="52388" y="37233"/>
                      <a:pt x="60008" y="39138"/>
                      <a:pt x="68580" y="41996"/>
                    </a:cubicBezTo>
                    <a:lnTo>
                      <a:pt x="80010" y="37233"/>
                    </a:lnTo>
                    <a:lnTo>
                      <a:pt x="50483" y="10563"/>
                    </a:lnTo>
                    <a:cubicBezTo>
                      <a:pt x="45720" y="5801"/>
                      <a:pt x="40958" y="2943"/>
                      <a:pt x="36195" y="1038"/>
                    </a:cubicBezTo>
                    <a:cubicBezTo>
                      <a:pt x="30480" y="-867"/>
                      <a:pt x="25717" y="86"/>
                      <a:pt x="20955" y="1991"/>
                    </a:cubicBezTo>
                    <a:cubicBezTo>
                      <a:pt x="15240" y="4848"/>
                      <a:pt x="11430" y="7706"/>
                      <a:pt x="9525" y="9611"/>
                    </a:cubicBezTo>
                    <a:lnTo>
                      <a:pt x="26670" y="21993"/>
                    </a:lnTo>
                    <a:cubicBezTo>
                      <a:pt x="26670" y="21041"/>
                      <a:pt x="27623" y="19136"/>
                      <a:pt x="28575" y="18183"/>
                    </a:cubicBezTo>
                    <a:cubicBezTo>
                      <a:pt x="30480" y="16278"/>
                      <a:pt x="32385" y="15326"/>
                      <a:pt x="34290" y="14373"/>
                    </a:cubicBezTo>
                    <a:cubicBezTo>
                      <a:pt x="37148" y="13421"/>
                      <a:pt x="40005" y="13421"/>
                      <a:pt x="43815" y="14373"/>
                    </a:cubicBezTo>
                    <a:cubicBezTo>
                      <a:pt x="47625" y="16278"/>
                      <a:pt x="51435" y="18183"/>
                      <a:pt x="55245" y="21993"/>
                    </a:cubicBezTo>
                    <a:lnTo>
                      <a:pt x="73342" y="35328"/>
                    </a:lnTo>
                    <a:lnTo>
                      <a:pt x="71438" y="36281"/>
                    </a:lnTo>
                    <a:cubicBezTo>
                      <a:pt x="54292" y="31518"/>
                      <a:pt x="40958" y="27708"/>
                      <a:pt x="31433" y="25803"/>
                    </a:cubicBezTo>
                    <a:cubicBezTo>
                      <a:pt x="20955" y="23898"/>
                      <a:pt x="13335" y="23898"/>
                      <a:pt x="9525" y="25803"/>
                    </a:cubicBezTo>
                    <a:cubicBezTo>
                      <a:pt x="7620" y="26756"/>
                      <a:pt x="5715" y="27708"/>
                      <a:pt x="3810" y="28661"/>
                    </a:cubicBezTo>
                    <a:cubicBezTo>
                      <a:pt x="1905" y="29613"/>
                      <a:pt x="952" y="30566"/>
                      <a:pt x="0" y="32471"/>
                    </a:cubicBezTo>
                    <a:lnTo>
                      <a:pt x="16192" y="46758"/>
                    </a:lnTo>
                    <a:cubicBezTo>
                      <a:pt x="16192" y="46758"/>
                      <a:pt x="18098" y="45806"/>
                      <a:pt x="20002" y="4390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74" name="Google Shape;8274;ge48d01fb7f_0_3825"/>
              <p:cNvSpPr/>
              <p:nvPr/>
            </p:nvSpPr>
            <p:spPr>
              <a:xfrm>
                <a:off x="5366385" y="2163127"/>
                <a:ext cx="518291" cy="331470"/>
              </a:xfrm>
              <a:custGeom>
                <a:avLst/>
                <a:gdLst/>
                <a:ahLst/>
                <a:cxnLst/>
                <a:rect l="l" t="t" r="r" b="b"/>
                <a:pathLst>
                  <a:path w="518291" h="331470" extrusionOk="0">
                    <a:moveTo>
                      <a:pt x="83820" y="260985"/>
                    </a:moveTo>
                    <a:cubicBezTo>
                      <a:pt x="84773" y="260985"/>
                      <a:pt x="85725" y="260985"/>
                      <a:pt x="86677" y="261938"/>
                    </a:cubicBezTo>
                    <a:cubicBezTo>
                      <a:pt x="87630" y="262890"/>
                      <a:pt x="89535" y="263843"/>
                      <a:pt x="90488" y="264795"/>
                    </a:cubicBezTo>
                    <a:cubicBezTo>
                      <a:pt x="93345" y="267653"/>
                      <a:pt x="94298" y="272415"/>
                      <a:pt x="92392" y="278130"/>
                    </a:cubicBezTo>
                    <a:cubicBezTo>
                      <a:pt x="90488" y="283845"/>
                      <a:pt x="87630" y="289560"/>
                      <a:pt x="81915" y="294323"/>
                    </a:cubicBezTo>
                    <a:cubicBezTo>
                      <a:pt x="93345" y="301943"/>
                      <a:pt x="105727" y="305753"/>
                      <a:pt x="118110" y="307658"/>
                    </a:cubicBezTo>
                    <a:cubicBezTo>
                      <a:pt x="129540" y="308610"/>
                      <a:pt x="139065" y="305753"/>
                      <a:pt x="145732" y="300038"/>
                    </a:cubicBezTo>
                    <a:cubicBezTo>
                      <a:pt x="148590" y="297180"/>
                      <a:pt x="151448" y="293370"/>
                      <a:pt x="152400" y="289560"/>
                    </a:cubicBezTo>
                    <a:cubicBezTo>
                      <a:pt x="154305" y="284798"/>
                      <a:pt x="156210" y="280988"/>
                      <a:pt x="156210" y="275273"/>
                    </a:cubicBezTo>
                    <a:lnTo>
                      <a:pt x="170498" y="289560"/>
                    </a:lnTo>
                    <a:lnTo>
                      <a:pt x="193357" y="284798"/>
                    </a:lnTo>
                    <a:lnTo>
                      <a:pt x="129540" y="218123"/>
                    </a:lnTo>
                    <a:cubicBezTo>
                      <a:pt x="139065" y="209550"/>
                      <a:pt x="148590" y="201930"/>
                      <a:pt x="158115" y="193358"/>
                    </a:cubicBezTo>
                    <a:lnTo>
                      <a:pt x="206692" y="255270"/>
                    </a:lnTo>
                    <a:lnTo>
                      <a:pt x="231457" y="253365"/>
                    </a:lnTo>
                    <a:lnTo>
                      <a:pt x="174307" y="180023"/>
                    </a:lnTo>
                    <a:cubicBezTo>
                      <a:pt x="184785" y="171450"/>
                      <a:pt x="196215" y="163830"/>
                      <a:pt x="206692" y="156210"/>
                    </a:cubicBezTo>
                    <a:lnTo>
                      <a:pt x="221932" y="180023"/>
                    </a:lnTo>
                    <a:lnTo>
                      <a:pt x="213360" y="185738"/>
                    </a:lnTo>
                    <a:cubicBezTo>
                      <a:pt x="212407" y="186690"/>
                      <a:pt x="211455" y="187643"/>
                      <a:pt x="211455" y="189548"/>
                    </a:cubicBezTo>
                    <a:cubicBezTo>
                      <a:pt x="210502" y="190500"/>
                      <a:pt x="211455" y="192405"/>
                      <a:pt x="212407" y="193358"/>
                    </a:cubicBezTo>
                    <a:cubicBezTo>
                      <a:pt x="215265" y="197168"/>
                      <a:pt x="220980" y="200025"/>
                      <a:pt x="231457" y="201930"/>
                    </a:cubicBezTo>
                    <a:cubicBezTo>
                      <a:pt x="241935" y="203835"/>
                      <a:pt x="248602" y="203835"/>
                      <a:pt x="252413" y="200978"/>
                    </a:cubicBezTo>
                    <a:cubicBezTo>
                      <a:pt x="254317" y="200025"/>
                      <a:pt x="255270" y="198120"/>
                      <a:pt x="255270" y="197168"/>
                    </a:cubicBezTo>
                    <a:cubicBezTo>
                      <a:pt x="255270" y="195263"/>
                      <a:pt x="255270" y="193358"/>
                      <a:pt x="254317" y="192405"/>
                    </a:cubicBezTo>
                    <a:lnTo>
                      <a:pt x="223838" y="145733"/>
                    </a:lnTo>
                    <a:cubicBezTo>
                      <a:pt x="231457" y="140970"/>
                      <a:pt x="239077" y="135255"/>
                      <a:pt x="246698" y="130493"/>
                    </a:cubicBezTo>
                    <a:lnTo>
                      <a:pt x="291465" y="199073"/>
                    </a:lnTo>
                    <a:lnTo>
                      <a:pt x="314325" y="197168"/>
                    </a:lnTo>
                    <a:lnTo>
                      <a:pt x="263842" y="119063"/>
                    </a:lnTo>
                    <a:cubicBezTo>
                      <a:pt x="286703" y="104775"/>
                      <a:pt x="310515" y="92393"/>
                      <a:pt x="335280" y="80010"/>
                    </a:cubicBezTo>
                    <a:lnTo>
                      <a:pt x="347663" y="105728"/>
                    </a:lnTo>
                    <a:lnTo>
                      <a:pt x="307657" y="125730"/>
                    </a:lnTo>
                    <a:cubicBezTo>
                      <a:pt x="305753" y="126683"/>
                      <a:pt x="303848" y="128588"/>
                      <a:pt x="302895" y="130493"/>
                    </a:cubicBezTo>
                    <a:cubicBezTo>
                      <a:pt x="301942" y="133350"/>
                      <a:pt x="301942" y="135255"/>
                      <a:pt x="302895" y="137160"/>
                    </a:cubicBezTo>
                    <a:cubicBezTo>
                      <a:pt x="305753" y="141923"/>
                      <a:pt x="310515" y="146685"/>
                      <a:pt x="317182" y="149543"/>
                    </a:cubicBezTo>
                    <a:cubicBezTo>
                      <a:pt x="323850" y="153353"/>
                      <a:pt x="329565" y="154305"/>
                      <a:pt x="333375" y="152400"/>
                    </a:cubicBezTo>
                    <a:cubicBezTo>
                      <a:pt x="334328" y="151448"/>
                      <a:pt x="335280" y="150495"/>
                      <a:pt x="335280" y="149543"/>
                    </a:cubicBezTo>
                    <a:cubicBezTo>
                      <a:pt x="336232" y="148590"/>
                      <a:pt x="336232" y="147638"/>
                      <a:pt x="335280" y="145733"/>
                    </a:cubicBezTo>
                    <a:lnTo>
                      <a:pt x="331470" y="139065"/>
                    </a:lnTo>
                    <a:cubicBezTo>
                      <a:pt x="330517" y="138113"/>
                      <a:pt x="330517" y="136208"/>
                      <a:pt x="331470" y="135255"/>
                    </a:cubicBezTo>
                    <a:cubicBezTo>
                      <a:pt x="331470" y="134303"/>
                      <a:pt x="332423" y="132398"/>
                      <a:pt x="333375" y="132398"/>
                    </a:cubicBezTo>
                    <a:lnTo>
                      <a:pt x="355282" y="120968"/>
                    </a:lnTo>
                    <a:lnTo>
                      <a:pt x="371475" y="153353"/>
                    </a:lnTo>
                    <a:lnTo>
                      <a:pt x="394335" y="154305"/>
                    </a:lnTo>
                    <a:lnTo>
                      <a:pt x="352425" y="71438"/>
                    </a:lnTo>
                    <a:cubicBezTo>
                      <a:pt x="378142" y="60008"/>
                      <a:pt x="403860" y="48578"/>
                      <a:pt x="431482" y="39053"/>
                    </a:cubicBezTo>
                    <a:lnTo>
                      <a:pt x="442913" y="69533"/>
                    </a:lnTo>
                    <a:cubicBezTo>
                      <a:pt x="436245" y="65723"/>
                      <a:pt x="429578" y="62865"/>
                      <a:pt x="422910" y="60960"/>
                    </a:cubicBezTo>
                    <a:cubicBezTo>
                      <a:pt x="417195" y="59055"/>
                      <a:pt x="411480" y="59055"/>
                      <a:pt x="408623" y="60960"/>
                    </a:cubicBezTo>
                    <a:cubicBezTo>
                      <a:pt x="401003" y="63818"/>
                      <a:pt x="395288" y="68580"/>
                      <a:pt x="391478" y="75248"/>
                    </a:cubicBezTo>
                    <a:cubicBezTo>
                      <a:pt x="387667" y="81915"/>
                      <a:pt x="387667" y="88583"/>
                      <a:pt x="389573" y="95250"/>
                    </a:cubicBezTo>
                    <a:cubicBezTo>
                      <a:pt x="392430" y="102870"/>
                      <a:pt x="399098" y="108585"/>
                      <a:pt x="408623" y="113348"/>
                    </a:cubicBezTo>
                    <a:cubicBezTo>
                      <a:pt x="418148" y="118110"/>
                      <a:pt x="427673" y="119063"/>
                      <a:pt x="434340" y="117158"/>
                    </a:cubicBezTo>
                    <a:cubicBezTo>
                      <a:pt x="437198" y="116205"/>
                      <a:pt x="441007" y="113348"/>
                      <a:pt x="443865" y="110490"/>
                    </a:cubicBezTo>
                    <a:cubicBezTo>
                      <a:pt x="446723" y="107633"/>
                      <a:pt x="450532" y="103823"/>
                      <a:pt x="453390" y="98108"/>
                    </a:cubicBezTo>
                    <a:lnTo>
                      <a:pt x="460057" y="116205"/>
                    </a:lnTo>
                    <a:lnTo>
                      <a:pt x="482917" y="120968"/>
                    </a:lnTo>
                    <a:lnTo>
                      <a:pt x="468630" y="80963"/>
                    </a:lnTo>
                    <a:cubicBezTo>
                      <a:pt x="470535" y="75248"/>
                      <a:pt x="473392" y="71438"/>
                      <a:pt x="476250" y="67628"/>
                    </a:cubicBezTo>
                    <a:cubicBezTo>
                      <a:pt x="480060" y="63818"/>
                      <a:pt x="482917" y="60960"/>
                      <a:pt x="486728" y="60008"/>
                    </a:cubicBezTo>
                    <a:cubicBezTo>
                      <a:pt x="488632" y="59055"/>
                      <a:pt x="490538" y="59055"/>
                      <a:pt x="492442" y="60960"/>
                    </a:cubicBezTo>
                    <a:cubicBezTo>
                      <a:pt x="494348" y="61913"/>
                      <a:pt x="496253" y="63818"/>
                      <a:pt x="497205" y="65723"/>
                    </a:cubicBezTo>
                    <a:cubicBezTo>
                      <a:pt x="499110" y="69533"/>
                      <a:pt x="499110" y="75248"/>
                      <a:pt x="499110" y="80963"/>
                    </a:cubicBezTo>
                    <a:cubicBezTo>
                      <a:pt x="498157" y="86678"/>
                      <a:pt x="497205" y="93345"/>
                      <a:pt x="495300" y="99060"/>
                    </a:cubicBezTo>
                    <a:lnTo>
                      <a:pt x="516255" y="104775"/>
                    </a:lnTo>
                    <a:cubicBezTo>
                      <a:pt x="519113" y="91440"/>
                      <a:pt x="519113" y="80010"/>
                      <a:pt x="515303" y="69533"/>
                    </a:cubicBezTo>
                    <a:cubicBezTo>
                      <a:pt x="512445" y="61913"/>
                      <a:pt x="506730" y="55245"/>
                      <a:pt x="498157" y="50483"/>
                    </a:cubicBezTo>
                    <a:cubicBezTo>
                      <a:pt x="489585" y="44768"/>
                      <a:pt x="481965" y="43815"/>
                      <a:pt x="476250" y="45720"/>
                    </a:cubicBezTo>
                    <a:cubicBezTo>
                      <a:pt x="473392" y="46673"/>
                      <a:pt x="470535" y="48578"/>
                      <a:pt x="467678" y="50483"/>
                    </a:cubicBezTo>
                    <a:cubicBezTo>
                      <a:pt x="464820" y="52388"/>
                      <a:pt x="461963" y="56198"/>
                      <a:pt x="459105" y="59055"/>
                    </a:cubicBezTo>
                    <a:lnTo>
                      <a:pt x="450532" y="34290"/>
                    </a:lnTo>
                    <a:cubicBezTo>
                      <a:pt x="470535" y="27623"/>
                      <a:pt x="490538" y="21908"/>
                      <a:pt x="511492" y="16193"/>
                    </a:cubicBezTo>
                    <a:lnTo>
                      <a:pt x="506730" y="12383"/>
                    </a:lnTo>
                    <a:lnTo>
                      <a:pt x="506730" y="12383"/>
                    </a:lnTo>
                    <a:lnTo>
                      <a:pt x="505778" y="11430"/>
                    </a:lnTo>
                    <a:lnTo>
                      <a:pt x="493395" y="0"/>
                    </a:lnTo>
                    <a:cubicBezTo>
                      <a:pt x="295275" y="52388"/>
                      <a:pt x="122873" y="168593"/>
                      <a:pt x="0" y="325755"/>
                    </a:cubicBezTo>
                    <a:lnTo>
                      <a:pt x="20955" y="331470"/>
                    </a:lnTo>
                    <a:cubicBezTo>
                      <a:pt x="40957" y="306705"/>
                      <a:pt x="61913" y="282893"/>
                      <a:pt x="83820" y="260985"/>
                    </a:cubicBezTo>
                    <a:close/>
                    <a:moveTo>
                      <a:pt x="436245" y="93345"/>
                    </a:moveTo>
                    <a:cubicBezTo>
                      <a:pt x="432435" y="97155"/>
                      <a:pt x="427673" y="100013"/>
                      <a:pt x="423863" y="101918"/>
                    </a:cubicBezTo>
                    <a:cubicBezTo>
                      <a:pt x="421005" y="102870"/>
                      <a:pt x="418148" y="102870"/>
                      <a:pt x="416242" y="101918"/>
                    </a:cubicBezTo>
                    <a:cubicBezTo>
                      <a:pt x="413385" y="100965"/>
                      <a:pt x="412432" y="99060"/>
                      <a:pt x="411480" y="97155"/>
                    </a:cubicBezTo>
                    <a:cubicBezTo>
                      <a:pt x="409575" y="92393"/>
                      <a:pt x="410528" y="88583"/>
                      <a:pt x="412432" y="84773"/>
                    </a:cubicBezTo>
                    <a:cubicBezTo>
                      <a:pt x="414338" y="80010"/>
                      <a:pt x="417195" y="77153"/>
                      <a:pt x="421957" y="76200"/>
                    </a:cubicBezTo>
                    <a:cubicBezTo>
                      <a:pt x="425767" y="75248"/>
                      <a:pt x="429578" y="74295"/>
                      <a:pt x="434340" y="75248"/>
                    </a:cubicBezTo>
                    <a:cubicBezTo>
                      <a:pt x="439103" y="75248"/>
                      <a:pt x="443865" y="77153"/>
                      <a:pt x="447675" y="79058"/>
                    </a:cubicBezTo>
                    <a:cubicBezTo>
                      <a:pt x="443865" y="83820"/>
                      <a:pt x="440055" y="89535"/>
                      <a:pt x="436245" y="93345"/>
                    </a:cubicBezTo>
                    <a:close/>
                    <a:moveTo>
                      <a:pt x="115252" y="231458"/>
                    </a:moveTo>
                    <a:lnTo>
                      <a:pt x="140970" y="258127"/>
                    </a:lnTo>
                    <a:cubicBezTo>
                      <a:pt x="140017" y="265748"/>
                      <a:pt x="138113" y="272415"/>
                      <a:pt x="136207" y="278130"/>
                    </a:cubicBezTo>
                    <a:cubicBezTo>
                      <a:pt x="134302" y="283845"/>
                      <a:pt x="131445" y="287655"/>
                      <a:pt x="128588" y="291465"/>
                    </a:cubicBezTo>
                    <a:cubicBezTo>
                      <a:pt x="125730" y="294323"/>
                      <a:pt x="121920" y="296228"/>
                      <a:pt x="118110" y="297180"/>
                    </a:cubicBezTo>
                    <a:cubicBezTo>
                      <a:pt x="114300" y="298133"/>
                      <a:pt x="110490" y="298133"/>
                      <a:pt x="106680" y="297180"/>
                    </a:cubicBezTo>
                    <a:cubicBezTo>
                      <a:pt x="106680" y="297180"/>
                      <a:pt x="105727" y="296228"/>
                      <a:pt x="105727" y="296228"/>
                    </a:cubicBezTo>
                    <a:cubicBezTo>
                      <a:pt x="105727" y="295275"/>
                      <a:pt x="105727" y="295275"/>
                      <a:pt x="105727" y="295275"/>
                    </a:cubicBezTo>
                    <a:cubicBezTo>
                      <a:pt x="110490" y="288608"/>
                      <a:pt x="113348" y="282893"/>
                      <a:pt x="115252" y="277178"/>
                    </a:cubicBezTo>
                    <a:cubicBezTo>
                      <a:pt x="117157" y="271463"/>
                      <a:pt x="116205" y="266700"/>
                      <a:pt x="114300" y="264795"/>
                    </a:cubicBezTo>
                    <a:cubicBezTo>
                      <a:pt x="112395" y="262890"/>
                      <a:pt x="109538" y="260985"/>
                      <a:pt x="104775" y="259080"/>
                    </a:cubicBezTo>
                    <a:cubicBezTo>
                      <a:pt x="100965" y="258127"/>
                      <a:pt x="96202" y="257175"/>
                      <a:pt x="91440" y="256223"/>
                    </a:cubicBezTo>
                    <a:cubicBezTo>
                      <a:pt x="98107" y="246698"/>
                      <a:pt x="106680" y="239077"/>
                      <a:pt x="115252" y="2314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75" name="Google Shape;8275;ge48d01fb7f_0_3825"/>
              <p:cNvSpPr/>
              <p:nvPr/>
            </p:nvSpPr>
            <p:spPr>
              <a:xfrm>
                <a:off x="5730239" y="2140743"/>
                <a:ext cx="72130" cy="40481"/>
              </a:xfrm>
              <a:custGeom>
                <a:avLst/>
                <a:gdLst/>
                <a:ahLst/>
                <a:cxnLst/>
                <a:rect l="l" t="t" r="r" b="b"/>
                <a:pathLst>
                  <a:path w="72130" h="40481" extrusionOk="0">
                    <a:moveTo>
                      <a:pt x="22860" y="17621"/>
                    </a:moveTo>
                    <a:cubicBezTo>
                      <a:pt x="25718" y="16669"/>
                      <a:pt x="29527" y="16669"/>
                      <a:pt x="32385" y="16669"/>
                    </a:cubicBezTo>
                    <a:cubicBezTo>
                      <a:pt x="35243" y="16669"/>
                      <a:pt x="38100" y="17621"/>
                      <a:pt x="40958" y="19526"/>
                    </a:cubicBezTo>
                    <a:lnTo>
                      <a:pt x="69533" y="40481"/>
                    </a:lnTo>
                    <a:cubicBezTo>
                      <a:pt x="75248" y="38576"/>
                      <a:pt x="71438" y="32861"/>
                      <a:pt x="59055" y="22384"/>
                    </a:cubicBezTo>
                    <a:cubicBezTo>
                      <a:pt x="52388" y="16669"/>
                      <a:pt x="48577" y="13811"/>
                      <a:pt x="45720" y="11906"/>
                    </a:cubicBezTo>
                    <a:cubicBezTo>
                      <a:pt x="40005" y="7144"/>
                      <a:pt x="33338" y="3334"/>
                      <a:pt x="25718" y="1429"/>
                    </a:cubicBezTo>
                    <a:cubicBezTo>
                      <a:pt x="19050" y="-476"/>
                      <a:pt x="12383" y="-476"/>
                      <a:pt x="7620" y="1429"/>
                    </a:cubicBezTo>
                    <a:cubicBezTo>
                      <a:pt x="4763" y="2381"/>
                      <a:pt x="1905" y="4286"/>
                      <a:pt x="0" y="5239"/>
                    </a:cubicBezTo>
                    <a:lnTo>
                      <a:pt x="14288" y="21431"/>
                    </a:lnTo>
                    <a:cubicBezTo>
                      <a:pt x="17145" y="20479"/>
                      <a:pt x="20002" y="18574"/>
                      <a:pt x="22860" y="176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76" name="Google Shape;8276;ge48d01fb7f_0_3825"/>
              <p:cNvSpPr/>
              <p:nvPr/>
            </p:nvSpPr>
            <p:spPr>
              <a:xfrm>
                <a:off x="6128204" y="2241841"/>
                <a:ext cx="60187" cy="55030"/>
              </a:xfrm>
              <a:custGeom>
                <a:avLst/>
                <a:gdLst/>
                <a:ahLst/>
                <a:cxnLst/>
                <a:rect l="l" t="t" r="r" b="b"/>
                <a:pathLst>
                  <a:path w="60187" h="55030" extrusionOk="0">
                    <a:moveTo>
                      <a:pt x="19230" y="17489"/>
                    </a:moveTo>
                    <a:cubicBezTo>
                      <a:pt x="23041" y="15584"/>
                      <a:pt x="27803" y="14631"/>
                      <a:pt x="32566" y="14631"/>
                    </a:cubicBezTo>
                    <a:lnTo>
                      <a:pt x="43996" y="15584"/>
                    </a:lnTo>
                    <a:lnTo>
                      <a:pt x="36375" y="1296"/>
                    </a:lnTo>
                    <a:lnTo>
                      <a:pt x="25898" y="344"/>
                    </a:lnTo>
                    <a:cubicBezTo>
                      <a:pt x="19230" y="-609"/>
                      <a:pt x="13516" y="344"/>
                      <a:pt x="8753" y="4154"/>
                    </a:cubicBezTo>
                    <a:cubicBezTo>
                      <a:pt x="3991" y="7011"/>
                      <a:pt x="1133" y="10821"/>
                      <a:pt x="180" y="16536"/>
                    </a:cubicBezTo>
                    <a:cubicBezTo>
                      <a:pt x="-772" y="25109"/>
                      <a:pt x="2086" y="33681"/>
                      <a:pt x="7800" y="41301"/>
                    </a:cubicBezTo>
                    <a:cubicBezTo>
                      <a:pt x="14468" y="48921"/>
                      <a:pt x="22088" y="53684"/>
                      <a:pt x="30661" y="54636"/>
                    </a:cubicBezTo>
                    <a:cubicBezTo>
                      <a:pt x="36375" y="55589"/>
                      <a:pt x="42091" y="54636"/>
                      <a:pt x="46853" y="53684"/>
                    </a:cubicBezTo>
                    <a:cubicBezTo>
                      <a:pt x="51616" y="52731"/>
                      <a:pt x="56378" y="50826"/>
                      <a:pt x="60188" y="47969"/>
                    </a:cubicBezTo>
                    <a:lnTo>
                      <a:pt x="52568" y="31776"/>
                    </a:lnTo>
                    <a:cubicBezTo>
                      <a:pt x="47805" y="34634"/>
                      <a:pt x="43043" y="37491"/>
                      <a:pt x="37328" y="39396"/>
                    </a:cubicBezTo>
                    <a:cubicBezTo>
                      <a:pt x="31613" y="41301"/>
                      <a:pt x="26850" y="41301"/>
                      <a:pt x="22088" y="41301"/>
                    </a:cubicBezTo>
                    <a:cubicBezTo>
                      <a:pt x="19230" y="41301"/>
                      <a:pt x="16373" y="39396"/>
                      <a:pt x="14468" y="36539"/>
                    </a:cubicBezTo>
                    <a:cubicBezTo>
                      <a:pt x="12563" y="33681"/>
                      <a:pt x="11611" y="30824"/>
                      <a:pt x="11611" y="27014"/>
                    </a:cubicBezTo>
                    <a:cubicBezTo>
                      <a:pt x="12563" y="23204"/>
                      <a:pt x="15421" y="20346"/>
                      <a:pt x="19230" y="1748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77" name="Google Shape;8277;ge48d01fb7f_0_3825"/>
              <p:cNvSpPr/>
              <p:nvPr/>
            </p:nvSpPr>
            <p:spPr>
              <a:xfrm>
                <a:off x="6304222" y="2196426"/>
                <a:ext cx="62287" cy="78143"/>
              </a:xfrm>
              <a:custGeom>
                <a:avLst/>
                <a:gdLst/>
                <a:ahLst/>
                <a:cxnLst/>
                <a:rect l="l" t="t" r="r" b="b"/>
                <a:pathLst>
                  <a:path w="62287" h="78143" extrusionOk="0">
                    <a:moveTo>
                      <a:pt x="23235" y="22899"/>
                    </a:moveTo>
                    <a:cubicBezTo>
                      <a:pt x="27045" y="20041"/>
                      <a:pt x="31808" y="19089"/>
                      <a:pt x="36570" y="20994"/>
                    </a:cubicBezTo>
                    <a:lnTo>
                      <a:pt x="57525" y="26709"/>
                    </a:lnTo>
                    <a:lnTo>
                      <a:pt x="62288" y="9564"/>
                    </a:lnTo>
                    <a:lnTo>
                      <a:pt x="30855" y="991"/>
                    </a:lnTo>
                    <a:cubicBezTo>
                      <a:pt x="24188" y="-914"/>
                      <a:pt x="18473" y="39"/>
                      <a:pt x="12758" y="2896"/>
                    </a:cubicBezTo>
                    <a:cubicBezTo>
                      <a:pt x="7043" y="5754"/>
                      <a:pt x="3233" y="10516"/>
                      <a:pt x="1328" y="16231"/>
                    </a:cubicBezTo>
                    <a:cubicBezTo>
                      <a:pt x="-577" y="23851"/>
                      <a:pt x="-577" y="33376"/>
                      <a:pt x="2280" y="43854"/>
                    </a:cubicBezTo>
                    <a:cubicBezTo>
                      <a:pt x="5138" y="54331"/>
                      <a:pt x="9900" y="65761"/>
                      <a:pt x="16568" y="78144"/>
                    </a:cubicBezTo>
                    <a:lnTo>
                      <a:pt x="24188" y="75286"/>
                    </a:lnTo>
                    <a:cubicBezTo>
                      <a:pt x="20378" y="67666"/>
                      <a:pt x="17520" y="60046"/>
                      <a:pt x="16568" y="52426"/>
                    </a:cubicBezTo>
                    <a:cubicBezTo>
                      <a:pt x="15615" y="44806"/>
                      <a:pt x="15615" y="39091"/>
                      <a:pt x="16568" y="33376"/>
                    </a:cubicBezTo>
                    <a:cubicBezTo>
                      <a:pt x="16568" y="29566"/>
                      <a:pt x="19425" y="25756"/>
                      <a:pt x="23235" y="2289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78" name="Google Shape;8278;ge48d01fb7f_0_3825"/>
              <p:cNvSpPr/>
              <p:nvPr/>
            </p:nvSpPr>
            <p:spPr>
              <a:xfrm>
                <a:off x="6667142" y="2388357"/>
                <a:ext cx="87539" cy="98620"/>
              </a:xfrm>
              <a:custGeom>
                <a:avLst/>
                <a:gdLst/>
                <a:ahLst/>
                <a:cxnLst/>
                <a:rect l="l" t="t" r="r" b="b"/>
                <a:pathLst>
                  <a:path w="87539" h="98620" extrusionOk="0">
                    <a:moveTo>
                      <a:pt x="52745" y="513"/>
                    </a:moveTo>
                    <a:cubicBezTo>
                      <a:pt x="45125" y="2418"/>
                      <a:pt x="41315" y="7180"/>
                      <a:pt x="39410" y="17658"/>
                    </a:cubicBezTo>
                    <a:cubicBezTo>
                      <a:pt x="37505" y="28135"/>
                      <a:pt x="38457" y="40518"/>
                      <a:pt x="43220" y="52900"/>
                    </a:cubicBezTo>
                    <a:cubicBezTo>
                      <a:pt x="34647" y="55758"/>
                      <a:pt x="26075" y="54805"/>
                      <a:pt x="18455" y="51948"/>
                    </a:cubicBezTo>
                    <a:cubicBezTo>
                      <a:pt x="20360" y="49090"/>
                      <a:pt x="20360" y="46233"/>
                      <a:pt x="20360" y="44328"/>
                    </a:cubicBezTo>
                    <a:cubicBezTo>
                      <a:pt x="20360" y="41470"/>
                      <a:pt x="20360" y="39565"/>
                      <a:pt x="19407" y="38613"/>
                    </a:cubicBezTo>
                    <a:cubicBezTo>
                      <a:pt x="17502" y="36708"/>
                      <a:pt x="14645" y="35755"/>
                      <a:pt x="11787" y="35755"/>
                    </a:cubicBezTo>
                    <a:cubicBezTo>
                      <a:pt x="8930" y="36708"/>
                      <a:pt x="5120" y="37660"/>
                      <a:pt x="3215" y="40518"/>
                    </a:cubicBezTo>
                    <a:cubicBezTo>
                      <a:pt x="357" y="43375"/>
                      <a:pt x="-595" y="47185"/>
                      <a:pt x="357" y="51948"/>
                    </a:cubicBezTo>
                    <a:cubicBezTo>
                      <a:pt x="1310" y="56710"/>
                      <a:pt x="4167" y="60520"/>
                      <a:pt x="7977" y="64330"/>
                    </a:cubicBezTo>
                    <a:lnTo>
                      <a:pt x="1310" y="95763"/>
                    </a:lnTo>
                    <a:lnTo>
                      <a:pt x="12740" y="98620"/>
                    </a:lnTo>
                    <a:lnTo>
                      <a:pt x="13692" y="67188"/>
                    </a:lnTo>
                    <a:cubicBezTo>
                      <a:pt x="27027" y="70998"/>
                      <a:pt x="39410" y="71950"/>
                      <a:pt x="50840" y="70045"/>
                    </a:cubicBezTo>
                    <a:cubicBezTo>
                      <a:pt x="62270" y="69093"/>
                      <a:pt x="70842" y="65283"/>
                      <a:pt x="76557" y="58615"/>
                    </a:cubicBezTo>
                    <a:cubicBezTo>
                      <a:pt x="87987" y="46233"/>
                      <a:pt x="93702" y="23373"/>
                      <a:pt x="77510" y="5275"/>
                    </a:cubicBezTo>
                    <a:cubicBezTo>
                      <a:pt x="72747" y="2418"/>
                      <a:pt x="65127" y="-1392"/>
                      <a:pt x="52745" y="513"/>
                    </a:cubicBezTo>
                    <a:close/>
                    <a:moveTo>
                      <a:pt x="70842" y="29088"/>
                    </a:moveTo>
                    <a:cubicBezTo>
                      <a:pt x="69890" y="33850"/>
                      <a:pt x="67985" y="37660"/>
                      <a:pt x="65127" y="41470"/>
                    </a:cubicBezTo>
                    <a:cubicBezTo>
                      <a:pt x="62270" y="44328"/>
                      <a:pt x="59412" y="47185"/>
                      <a:pt x="56555" y="48138"/>
                    </a:cubicBezTo>
                    <a:cubicBezTo>
                      <a:pt x="53697" y="50043"/>
                      <a:pt x="51792" y="50995"/>
                      <a:pt x="49887" y="50995"/>
                    </a:cubicBezTo>
                    <a:cubicBezTo>
                      <a:pt x="47982" y="44328"/>
                      <a:pt x="47982" y="37660"/>
                      <a:pt x="47982" y="32898"/>
                    </a:cubicBezTo>
                    <a:cubicBezTo>
                      <a:pt x="47982" y="27183"/>
                      <a:pt x="49887" y="23373"/>
                      <a:pt x="51792" y="21468"/>
                    </a:cubicBezTo>
                    <a:cubicBezTo>
                      <a:pt x="54650" y="18610"/>
                      <a:pt x="57507" y="16705"/>
                      <a:pt x="60365" y="16705"/>
                    </a:cubicBezTo>
                    <a:cubicBezTo>
                      <a:pt x="63222" y="15753"/>
                      <a:pt x="66080" y="16705"/>
                      <a:pt x="67985" y="18610"/>
                    </a:cubicBezTo>
                    <a:cubicBezTo>
                      <a:pt x="69890" y="21468"/>
                      <a:pt x="70842" y="25278"/>
                      <a:pt x="70842" y="2908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79" name="Google Shape;8279;ge48d01fb7f_0_3825"/>
              <p:cNvSpPr/>
              <p:nvPr/>
            </p:nvSpPr>
            <p:spPr>
              <a:xfrm>
                <a:off x="6644397" y="2477452"/>
                <a:ext cx="71922" cy="76930"/>
              </a:xfrm>
              <a:custGeom>
                <a:avLst/>
                <a:gdLst/>
                <a:ahLst/>
                <a:cxnLst/>
                <a:rect l="l" t="t" r="r" b="b"/>
                <a:pathLst>
                  <a:path w="71922" h="76930" extrusionOk="0">
                    <a:moveTo>
                      <a:pt x="47868" y="60008"/>
                    </a:moveTo>
                    <a:cubicBezTo>
                      <a:pt x="41200" y="59055"/>
                      <a:pt x="36438" y="56198"/>
                      <a:pt x="31675" y="50483"/>
                    </a:cubicBezTo>
                    <a:cubicBezTo>
                      <a:pt x="24055" y="40958"/>
                      <a:pt x="17388" y="32385"/>
                      <a:pt x="13578" y="23813"/>
                    </a:cubicBezTo>
                    <a:cubicBezTo>
                      <a:pt x="9768" y="15240"/>
                      <a:pt x="7863" y="7620"/>
                      <a:pt x="7863" y="952"/>
                    </a:cubicBezTo>
                    <a:lnTo>
                      <a:pt x="243" y="0"/>
                    </a:lnTo>
                    <a:cubicBezTo>
                      <a:pt x="-710" y="10477"/>
                      <a:pt x="1195" y="20955"/>
                      <a:pt x="5005" y="32385"/>
                    </a:cubicBezTo>
                    <a:cubicBezTo>
                      <a:pt x="8815" y="43815"/>
                      <a:pt x="15483" y="54293"/>
                      <a:pt x="23103" y="63818"/>
                    </a:cubicBezTo>
                    <a:cubicBezTo>
                      <a:pt x="28818" y="70485"/>
                      <a:pt x="36438" y="75248"/>
                      <a:pt x="44058" y="76200"/>
                    </a:cubicBezTo>
                    <a:cubicBezTo>
                      <a:pt x="51678" y="78105"/>
                      <a:pt x="58345" y="76200"/>
                      <a:pt x="64060" y="71438"/>
                    </a:cubicBezTo>
                    <a:cubicBezTo>
                      <a:pt x="68823" y="67627"/>
                      <a:pt x="71680" y="60960"/>
                      <a:pt x="71680" y="52388"/>
                    </a:cubicBezTo>
                    <a:cubicBezTo>
                      <a:pt x="72633" y="43815"/>
                      <a:pt x="70728" y="37148"/>
                      <a:pt x="66918" y="32385"/>
                    </a:cubicBezTo>
                    <a:cubicBezTo>
                      <a:pt x="65013" y="29527"/>
                      <a:pt x="62155" y="27623"/>
                      <a:pt x="58345" y="26670"/>
                    </a:cubicBezTo>
                    <a:cubicBezTo>
                      <a:pt x="54535" y="24765"/>
                      <a:pt x="50725" y="23813"/>
                      <a:pt x="45963" y="23813"/>
                    </a:cubicBezTo>
                    <a:lnTo>
                      <a:pt x="45010" y="41910"/>
                    </a:lnTo>
                    <a:cubicBezTo>
                      <a:pt x="48820" y="41910"/>
                      <a:pt x="51678" y="41910"/>
                      <a:pt x="55488" y="42863"/>
                    </a:cubicBezTo>
                    <a:cubicBezTo>
                      <a:pt x="59298" y="43815"/>
                      <a:pt x="61203" y="44768"/>
                      <a:pt x="63108" y="46673"/>
                    </a:cubicBezTo>
                    <a:cubicBezTo>
                      <a:pt x="65013" y="48577"/>
                      <a:pt x="65013" y="49530"/>
                      <a:pt x="65013" y="51435"/>
                    </a:cubicBezTo>
                    <a:cubicBezTo>
                      <a:pt x="65013" y="53340"/>
                      <a:pt x="65013" y="55245"/>
                      <a:pt x="63108" y="56198"/>
                    </a:cubicBezTo>
                    <a:cubicBezTo>
                      <a:pt x="59298" y="60008"/>
                      <a:pt x="54535" y="60960"/>
                      <a:pt x="47868" y="6000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80" name="Google Shape;8280;ge48d01fb7f_0_3825"/>
              <p:cNvSpPr/>
              <p:nvPr/>
            </p:nvSpPr>
            <p:spPr>
              <a:xfrm>
                <a:off x="5945504" y="2138362"/>
                <a:ext cx="782002" cy="306704"/>
              </a:xfrm>
              <a:custGeom>
                <a:avLst/>
                <a:gdLst/>
                <a:ahLst/>
                <a:cxnLst/>
                <a:rect l="l" t="t" r="r" b="b"/>
                <a:pathLst>
                  <a:path w="782002" h="306704" extrusionOk="0">
                    <a:moveTo>
                      <a:pt x="26670" y="97155"/>
                    </a:moveTo>
                    <a:cubicBezTo>
                      <a:pt x="37148" y="103823"/>
                      <a:pt x="46673" y="107632"/>
                      <a:pt x="56198" y="106680"/>
                    </a:cubicBezTo>
                    <a:cubicBezTo>
                      <a:pt x="62865" y="105727"/>
                      <a:pt x="68580" y="102870"/>
                      <a:pt x="73342" y="97155"/>
                    </a:cubicBezTo>
                    <a:cubicBezTo>
                      <a:pt x="78105" y="91440"/>
                      <a:pt x="80010" y="84773"/>
                      <a:pt x="79058" y="77152"/>
                    </a:cubicBezTo>
                    <a:cubicBezTo>
                      <a:pt x="79058" y="74295"/>
                      <a:pt x="78105" y="71438"/>
                      <a:pt x="77153" y="68580"/>
                    </a:cubicBezTo>
                    <a:cubicBezTo>
                      <a:pt x="76200" y="65723"/>
                      <a:pt x="74295" y="63818"/>
                      <a:pt x="72390" y="60960"/>
                    </a:cubicBezTo>
                    <a:cubicBezTo>
                      <a:pt x="77153" y="63818"/>
                      <a:pt x="80963" y="65723"/>
                      <a:pt x="84773" y="67627"/>
                    </a:cubicBezTo>
                    <a:cubicBezTo>
                      <a:pt x="88583" y="69532"/>
                      <a:pt x="92392" y="69532"/>
                      <a:pt x="96203" y="69532"/>
                    </a:cubicBezTo>
                    <a:cubicBezTo>
                      <a:pt x="100013" y="68580"/>
                      <a:pt x="102870" y="67627"/>
                      <a:pt x="104775" y="66675"/>
                    </a:cubicBezTo>
                    <a:lnTo>
                      <a:pt x="107633" y="98107"/>
                    </a:lnTo>
                    <a:lnTo>
                      <a:pt x="128588" y="107632"/>
                    </a:lnTo>
                    <a:lnTo>
                      <a:pt x="120015" y="15240"/>
                    </a:lnTo>
                    <a:cubicBezTo>
                      <a:pt x="132398" y="14288"/>
                      <a:pt x="143828" y="14288"/>
                      <a:pt x="156210" y="14288"/>
                    </a:cubicBezTo>
                    <a:cubicBezTo>
                      <a:pt x="158115" y="14288"/>
                      <a:pt x="160020" y="14288"/>
                      <a:pt x="161925" y="14288"/>
                    </a:cubicBezTo>
                    <a:lnTo>
                      <a:pt x="160020" y="51435"/>
                    </a:lnTo>
                    <a:lnTo>
                      <a:pt x="153353" y="51435"/>
                    </a:lnTo>
                    <a:cubicBezTo>
                      <a:pt x="151448" y="51435"/>
                      <a:pt x="150495" y="51435"/>
                      <a:pt x="149542" y="53340"/>
                    </a:cubicBezTo>
                    <a:cubicBezTo>
                      <a:pt x="148590" y="54293"/>
                      <a:pt x="147638" y="55245"/>
                      <a:pt x="147638" y="57150"/>
                    </a:cubicBezTo>
                    <a:cubicBezTo>
                      <a:pt x="147638" y="60960"/>
                      <a:pt x="151448" y="66675"/>
                      <a:pt x="158115" y="74295"/>
                    </a:cubicBezTo>
                    <a:cubicBezTo>
                      <a:pt x="165735" y="81915"/>
                      <a:pt x="170498" y="86677"/>
                      <a:pt x="174308" y="86677"/>
                    </a:cubicBezTo>
                    <a:cubicBezTo>
                      <a:pt x="175260" y="86677"/>
                      <a:pt x="176213" y="85725"/>
                      <a:pt x="177165" y="84773"/>
                    </a:cubicBezTo>
                    <a:cubicBezTo>
                      <a:pt x="178117" y="82868"/>
                      <a:pt x="179070" y="81915"/>
                      <a:pt x="179070" y="80010"/>
                    </a:cubicBezTo>
                    <a:lnTo>
                      <a:pt x="179070" y="71438"/>
                    </a:lnTo>
                    <a:lnTo>
                      <a:pt x="212408" y="73343"/>
                    </a:lnTo>
                    <a:lnTo>
                      <a:pt x="211455" y="98107"/>
                    </a:lnTo>
                    <a:lnTo>
                      <a:pt x="231458" y="112395"/>
                    </a:lnTo>
                    <a:lnTo>
                      <a:pt x="236220" y="19050"/>
                    </a:lnTo>
                    <a:cubicBezTo>
                      <a:pt x="264795" y="21907"/>
                      <a:pt x="292417" y="25718"/>
                      <a:pt x="320040" y="30480"/>
                    </a:cubicBezTo>
                    <a:lnTo>
                      <a:pt x="317183" y="45720"/>
                    </a:lnTo>
                    <a:lnTo>
                      <a:pt x="288608" y="40957"/>
                    </a:lnTo>
                    <a:cubicBezTo>
                      <a:pt x="281940" y="40005"/>
                      <a:pt x="275273" y="40957"/>
                      <a:pt x="269558" y="44768"/>
                    </a:cubicBezTo>
                    <a:cubicBezTo>
                      <a:pt x="263842" y="48577"/>
                      <a:pt x="260985" y="53340"/>
                      <a:pt x="260033" y="59055"/>
                    </a:cubicBezTo>
                    <a:cubicBezTo>
                      <a:pt x="258128" y="67627"/>
                      <a:pt x="259080" y="77152"/>
                      <a:pt x="262890" y="87630"/>
                    </a:cubicBezTo>
                    <a:cubicBezTo>
                      <a:pt x="265748" y="98107"/>
                      <a:pt x="271463" y="108585"/>
                      <a:pt x="278130" y="119063"/>
                    </a:cubicBezTo>
                    <a:lnTo>
                      <a:pt x="285750" y="116205"/>
                    </a:lnTo>
                    <a:cubicBezTo>
                      <a:pt x="280988" y="109538"/>
                      <a:pt x="277178" y="102870"/>
                      <a:pt x="275273" y="96202"/>
                    </a:cubicBezTo>
                    <a:cubicBezTo>
                      <a:pt x="273367" y="88582"/>
                      <a:pt x="273367" y="81915"/>
                      <a:pt x="274320" y="75248"/>
                    </a:cubicBezTo>
                    <a:cubicBezTo>
                      <a:pt x="275273" y="70485"/>
                      <a:pt x="277178" y="66675"/>
                      <a:pt x="281940" y="63818"/>
                    </a:cubicBezTo>
                    <a:cubicBezTo>
                      <a:pt x="285750" y="60960"/>
                      <a:pt x="290513" y="60007"/>
                      <a:pt x="295275" y="60960"/>
                    </a:cubicBezTo>
                    <a:lnTo>
                      <a:pt x="315278" y="64770"/>
                    </a:lnTo>
                    <a:lnTo>
                      <a:pt x="307658" y="111443"/>
                    </a:lnTo>
                    <a:lnTo>
                      <a:pt x="325755" y="128588"/>
                    </a:lnTo>
                    <a:lnTo>
                      <a:pt x="340995" y="36195"/>
                    </a:lnTo>
                    <a:cubicBezTo>
                      <a:pt x="393383" y="46673"/>
                      <a:pt x="444817" y="61913"/>
                      <a:pt x="494348" y="81915"/>
                    </a:cubicBezTo>
                    <a:lnTo>
                      <a:pt x="483870" y="109538"/>
                    </a:lnTo>
                    <a:cubicBezTo>
                      <a:pt x="481013" y="101918"/>
                      <a:pt x="477203" y="95250"/>
                      <a:pt x="472440" y="89535"/>
                    </a:cubicBezTo>
                    <a:cubicBezTo>
                      <a:pt x="467678" y="83820"/>
                      <a:pt x="461963" y="80010"/>
                      <a:pt x="457200" y="78105"/>
                    </a:cubicBezTo>
                    <a:cubicBezTo>
                      <a:pt x="448628" y="75248"/>
                      <a:pt x="441008" y="74295"/>
                      <a:pt x="433388" y="77152"/>
                    </a:cubicBezTo>
                    <a:cubicBezTo>
                      <a:pt x="425767" y="80010"/>
                      <a:pt x="421005" y="84773"/>
                      <a:pt x="418148" y="91440"/>
                    </a:cubicBezTo>
                    <a:cubicBezTo>
                      <a:pt x="415290" y="100013"/>
                      <a:pt x="416242" y="109538"/>
                      <a:pt x="421958" y="120968"/>
                    </a:cubicBezTo>
                    <a:cubicBezTo>
                      <a:pt x="427673" y="132398"/>
                      <a:pt x="434340" y="140018"/>
                      <a:pt x="441960" y="142875"/>
                    </a:cubicBezTo>
                    <a:cubicBezTo>
                      <a:pt x="446723" y="144780"/>
                      <a:pt x="451485" y="144780"/>
                      <a:pt x="456248" y="144780"/>
                    </a:cubicBezTo>
                    <a:cubicBezTo>
                      <a:pt x="461010" y="144780"/>
                      <a:pt x="466725" y="142875"/>
                      <a:pt x="471488" y="140970"/>
                    </a:cubicBezTo>
                    <a:lnTo>
                      <a:pt x="464820" y="158115"/>
                    </a:lnTo>
                    <a:lnTo>
                      <a:pt x="479108" y="178118"/>
                    </a:lnTo>
                    <a:lnTo>
                      <a:pt x="511492" y="90488"/>
                    </a:lnTo>
                    <a:cubicBezTo>
                      <a:pt x="523875" y="96202"/>
                      <a:pt x="537210" y="101918"/>
                      <a:pt x="549593" y="107632"/>
                    </a:cubicBezTo>
                    <a:lnTo>
                      <a:pt x="532448" y="140970"/>
                    </a:lnTo>
                    <a:lnTo>
                      <a:pt x="526733" y="138113"/>
                    </a:lnTo>
                    <a:cubicBezTo>
                      <a:pt x="524828" y="137160"/>
                      <a:pt x="523875" y="137160"/>
                      <a:pt x="522923" y="138113"/>
                    </a:cubicBezTo>
                    <a:cubicBezTo>
                      <a:pt x="521017" y="138113"/>
                      <a:pt x="520065" y="139065"/>
                      <a:pt x="519113" y="140970"/>
                    </a:cubicBezTo>
                    <a:cubicBezTo>
                      <a:pt x="517208" y="143827"/>
                      <a:pt x="518160" y="150495"/>
                      <a:pt x="521970" y="160973"/>
                    </a:cubicBezTo>
                    <a:cubicBezTo>
                      <a:pt x="524828" y="171450"/>
                      <a:pt x="528638" y="177165"/>
                      <a:pt x="531495" y="179070"/>
                    </a:cubicBezTo>
                    <a:cubicBezTo>
                      <a:pt x="532448" y="180023"/>
                      <a:pt x="533400" y="180023"/>
                      <a:pt x="535305" y="179070"/>
                    </a:cubicBezTo>
                    <a:cubicBezTo>
                      <a:pt x="537210" y="178118"/>
                      <a:pt x="538163" y="177165"/>
                      <a:pt x="539115" y="175260"/>
                    </a:cubicBezTo>
                    <a:lnTo>
                      <a:pt x="542925" y="167640"/>
                    </a:lnTo>
                    <a:lnTo>
                      <a:pt x="572453" y="183833"/>
                    </a:lnTo>
                    <a:lnTo>
                      <a:pt x="561023" y="205740"/>
                    </a:lnTo>
                    <a:lnTo>
                      <a:pt x="572453" y="226695"/>
                    </a:lnTo>
                    <a:lnTo>
                      <a:pt x="616268" y="143827"/>
                    </a:lnTo>
                    <a:cubicBezTo>
                      <a:pt x="626745" y="150495"/>
                      <a:pt x="638175" y="156210"/>
                      <a:pt x="648653" y="162877"/>
                    </a:cubicBezTo>
                    <a:lnTo>
                      <a:pt x="604838" y="230505"/>
                    </a:lnTo>
                    <a:lnTo>
                      <a:pt x="614363" y="253365"/>
                    </a:lnTo>
                    <a:lnTo>
                      <a:pt x="665798" y="174308"/>
                    </a:lnTo>
                    <a:cubicBezTo>
                      <a:pt x="687705" y="189548"/>
                      <a:pt x="709613" y="204788"/>
                      <a:pt x="729615" y="221933"/>
                    </a:cubicBezTo>
                    <a:lnTo>
                      <a:pt x="711518" y="244793"/>
                    </a:lnTo>
                    <a:lnTo>
                      <a:pt x="676275" y="217170"/>
                    </a:lnTo>
                    <a:cubicBezTo>
                      <a:pt x="674370" y="215265"/>
                      <a:pt x="672465" y="215265"/>
                      <a:pt x="669608" y="215265"/>
                    </a:cubicBezTo>
                    <a:cubicBezTo>
                      <a:pt x="666750" y="215265"/>
                      <a:pt x="664845" y="216218"/>
                      <a:pt x="663893" y="218123"/>
                    </a:cubicBezTo>
                    <a:cubicBezTo>
                      <a:pt x="660083" y="222885"/>
                      <a:pt x="658178" y="228600"/>
                      <a:pt x="658178" y="236220"/>
                    </a:cubicBezTo>
                    <a:cubicBezTo>
                      <a:pt x="658178" y="243840"/>
                      <a:pt x="660083" y="249555"/>
                      <a:pt x="662940" y="251460"/>
                    </a:cubicBezTo>
                    <a:cubicBezTo>
                      <a:pt x="663893" y="252413"/>
                      <a:pt x="664845" y="252413"/>
                      <a:pt x="665798" y="252413"/>
                    </a:cubicBezTo>
                    <a:cubicBezTo>
                      <a:pt x="666750" y="252413"/>
                      <a:pt x="667703" y="252413"/>
                      <a:pt x="668655" y="250508"/>
                    </a:cubicBezTo>
                    <a:lnTo>
                      <a:pt x="673418" y="243840"/>
                    </a:lnTo>
                    <a:cubicBezTo>
                      <a:pt x="674370" y="242888"/>
                      <a:pt x="675323" y="241935"/>
                      <a:pt x="677228" y="241935"/>
                    </a:cubicBezTo>
                    <a:cubicBezTo>
                      <a:pt x="678180" y="240983"/>
                      <a:pt x="680085" y="241935"/>
                      <a:pt x="681038" y="241935"/>
                    </a:cubicBezTo>
                    <a:lnTo>
                      <a:pt x="700088" y="257175"/>
                    </a:lnTo>
                    <a:lnTo>
                      <a:pt x="678180" y="285750"/>
                    </a:lnTo>
                    <a:lnTo>
                      <a:pt x="686753" y="306705"/>
                    </a:lnTo>
                    <a:lnTo>
                      <a:pt x="743903" y="233363"/>
                    </a:lnTo>
                    <a:cubicBezTo>
                      <a:pt x="752475" y="240030"/>
                      <a:pt x="761048" y="247650"/>
                      <a:pt x="768668" y="255270"/>
                    </a:cubicBezTo>
                    <a:lnTo>
                      <a:pt x="782003" y="240983"/>
                    </a:lnTo>
                    <a:cubicBezTo>
                      <a:pt x="616268" y="91440"/>
                      <a:pt x="396240" y="0"/>
                      <a:pt x="155258" y="0"/>
                    </a:cubicBezTo>
                    <a:cubicBezTo>
                      <a:pt x="127635" y="0"/>
                      <a:pt x="100013" y="952"/>
                      <a:pt x="72390" y="3810"/>
                    </a:cubicBezTo>
                    <a:lnTo>
                      <a:pt x="84773" y="22860"/>
                    </a:lnTo>
                    <a:cubicBezTo>
                      <a:pt x="89535" y="22860"/>
                      <a:pt x="93345" y="21907"/>
                      <a:pt x="98108" y="21907"/>
                    </a:cubicBezTo>
                    <a:lnTo>
                      <a:pt x="100965" y="48577"/>
                    </a:lnTo>
                    <a:cubicBezTo>
                      <a:pt x="99060" y="51435"/>
                      <a:pt x="97155" y="53340"/>
                      <a:pt x="94298" y="55245"/>
                    </a:cubicBezTo>
                    <a:cubicBezTo>
                      <a:pt x="91440" y="57150"/>
                      <a:pt x="88583" y="58102"/>
                      <a:pt x="85725" y="58102"/>
                    </a:cubicBezTo>
                    <a:cubicBezTo>
                      <a:pt x="80010" y="59055"/>
                      <a:pt x="75248" y="59055"/>
                      <a:pt x="72390" y="58102"/>
                    </a:cubicBezTo>
                    <a:cubicBezTo>
                      <a:pt x="68580" y="58102"/>
                      <a:pt x="65723" y="57150"/>
                      <a:pt x="64770" y="56198"/>
                    </a:cubicBezTo>
                    <a:cubicBezTo>
                      <a:pt x="67628" y="53340"/>
                      <a:pt x="69533" y="50482"/>
                      <a:pt x="71438" y="46673"/>
                    </a:cubicBezTo>
                    <a:cubicBezTo>
                      <a:pt x="73342" y="42863"/>
                      <a:pt x="73342" y="39052"/>
                      <a:pt x="73342" y="36195"/>
                    </a:cubicBezTo>
                    <a:cubicBezTo>
                      <a:pt x="72390" y="28575"/>
                      <a:pt x="67628" y="22860"/>
                      <a:pt x="59055" y="16193"/>
                    </a:cubicBezTo>
                    <a:cubicBezTo>
                      <a:pt x="50483" y="10477"/>
                      <a:pt x="40958" y="7620"/>
                      <a:pt x="32385" y="8573"/>
                    </a:cubicBezTo>
                    <a:cubicBezTo>
                      <a:pt x="27623" y="8573"/>
                      <a:pt x="23813" y="10477"/>
                      <a:pt x="19050" y="13335"/>
                    </a:cubicBezTo>
                    <a:cubicBezTo>
                      <a:pt x="14288" y="15240"/>
                      <a:pt x="10478" y="19050"/>
                      <a:pt x="6667" y="22860"/>
                    </a:cubicBezTo>
                    <a:lnTo>
                      <a:pt x="18098" y="36195"/>
                    </a:lnTo>
                    <a:cubicBezTo>
                      <a:pt x="21908" y="32385"/>
                      <a:pt x="26670" y="28575"/>
                      <a:pt x="31433" y="25718"/>
                    </a:cubicBezTo>
                    <a:cubicBezTo>
                      <a:pt x="36195" y="22860"/>
                      <a:pt x="40958" y="21907"/>
                      <a:pt x="44767" y="20955"/>
                    </a:cubicBezTo>
                    <a:cubicBezTo>
                      <a:pt x="48578" y="20955"/>
                      <a:pt x="51435" y="20955"/>
                      <a:pt x="54292" y="22860"/>
                    </a:cubicBezTo>
                    <a:cubicBezTo>
                      <a:pt x="57150" y="24765"/>
                      <a:pt x="59055" y="27623"/>
                      <a:pt x="59055" y="30480"/>
                    </a:cubicBezTo>
                    <a:cubicBezTo>
                      <a:pt x="59055" y="35243"/>
                      <a:pt x="59055" y="40005"/>
                      <a:pt x="57150" y="43815"/>
                    </a:cubicBezTo>
                    <a:cubicBezTo>
                      <a:pt x="56198" y="47625"/>
                      <a:pt x="53340" y="49530"/>
                      <a:pt x="48578" y="50482"/>
                    </a:cubicBezTo>
                    <a:cubicBezTo>
                      <a:pt x="45720" y="49530"/>
                      <a:pt x="42863" y="50482"/>
                      <a:pt x="39053" y="50482"/>
                    </a:cubicBezTo>
                    <a:cubicBezTo>
                      <a:pt x="35242" y="51435"/>
                      <a:pt x="31433" y="53340"/>
                      <a:pt x="27623" y="55245"/>
                    </a:cubicBezTo>
                    <a:lnTo>
                      <a:pt x="37148" y="71438"/>
                    </a:lnTo>
                    <a:cubicBezTo>
                      <a:pt x="44767" y="69532"/>
                      <a:pt x="51435" y="66675"/>
                      <a:pt x="59055" y="60960"/>
                    </a:cubicBezTo>
                    <a:cubicBezTo>
                      <a:pt x="60960" y="61913"/>
                      <a:pt x="61913" y="63818"/>
                      <a:pt x="62865" y="65723"/>
                    </a:cubicBezTo>
                    <a:cubicBezTo>
                      <a:pt x="63817" y="66675"/>
                      <a:pt x="64770" y="69532"/>
                      <a:pt x="64770" y="71438"/>
                    </a:cubicBezTo>
                    <a:cubicBezTo>
                      <a:pt x="65723" y="77152"/>
                      <a:pt x="63817" y="81915"/>
                      <a:pt x="60960" y="86677"/>
                    </a:cubicBezTo>
                    <a:cubicBezTo>
                      <a:pt x="57150" y="91440"/>
                      <a:pt x="52388" y="93345"/>
                      <a:pt x="46673" y="94298"/>
                    </a:cubicBezTo>
                    <a:cubicBezTo>
                      <a:pt x="40005" y="95250"/>
                      <a:pt x="32385" y="93345"/>
                      <a:pt x="25717" y="88582"/>
                    </a:cubicBezTo>
                    <a:cubicBezTo>
                      <a:pt x="18098" y="83820"/>
                      <a:pt x="12383" y="77152"/>
                      <a:pt x="6667" y="68580"/>
                    </a:cubicBezTo>
                    <a:lnTo>
                      <a:pt x="0" y="73343"/>
                    </a:lnTo>
                    <a:cubicBezTo>
                      <a:pt x="7620" y="80010"/>
                      <a:pt x="16192" y="89535"/>
                      <a:pt x="26670" y="97155"/>
                    </a:cubicBezTo>
                    <a:close/>
                    <a:moveTo>
                      <a:pt x="457200" y="121920"/>
                    </a:moveTo>
                    <a:cubicBezTo>
                      <a:pt x="449580" y="122873"/>
                      <a:pt x="443865" y="121920"/>
                      <a:pt x="438150" y="120015"/>
                    </a:cubicBezTo>
                    <a:cubicBezTo>
                      <a:pt x="434340" y="118110"/>
                      <a:pt x="431483" y="116205"/>
                      <a:pt x="428625" y="112395"/>
                    </a:cubicBezTo>
                    <a:cubicBezTo>
                      <a:pt x="426720" y="108585"/>
                      <a:pt x="426720" y="105727"/>
                      <a:pt x="427673" y="102870"/>
                    </a:cubicBezTo>
                    <a:cubicBezTo>
                      <a:pt x="429578" y="98107"/>
                      <a:pt x="433388" y="95250"/>
                      <a:pt x="441008" y="93345"/>
                    </a:cubicBezTo>
                    <a:cubicBezTo>
                      <a:pt x="448628" y="91440"/>
                      <a:pt x="456248" y="92393"/>
                      <a:pt x="462915" y="94298"/>
                    </a:cubicBezTo>
                    <a:cubicBezTo>
                      <a:pt x="466725" y="95250"/>
                      <a:pt x="469583" y="98107"/>
                      <a:pt x="472440" y="101918"/>
                    </a:cubicBezTo>
                    <a:cubicBezTo>
                      <a:pt x="475298" y="105727"/>
                      <a:pt x="478155" y="110490"/>
                      <a:pt x="480060" y="115252"/>
                    </a:cubicBezTo>
                    <a:cubicBezTo>
                      <a:pt x="472440" y="118110"/>
                      <a:pt x="464820" y="120968"/>
                      <a:pt x="457200" y="121920"/>
                    </a:cubicBezTo>
                    <a:close/>
                    <a:moveTo>
                      <a:pt x="567690" y="110490"/>
                    </a:moveTo>
                    <a:cubicBezTo>
                      <a:pt x="578168" y="115252"/>
                      <a:pt x="587693" y="120968"/>
                      <a:pt x="597218" y="126682"/>
                    </a:cubicBezTo>
                    <a:lnTo>
                      <a:pt x="579120" y="160020"/>
                    </a:lnTo>
                    <a:lnTo>
                      <a:pt x="549593" y="143827"/>
                    </a:lnTo>
                    <a:lnTo>
                      <a:pt x="567690" y="110490"/>
                    </a:lnTo>
                    <a:close/>
                    <a:moveTo>
                      <a:pt x="181928" y="13335"/>
                    </a:moveTo>
                    <a:cubicBezTo>
                      <a:pt x="193358" y="13335"/>
                      <a:pt x="204788" y="14288"/>
                      <a:pt x="215265" y="15240"/>
                    </a:cubicBezTo>
                    <a:lnTo>
                      <a:pt x="213360" y="53340"/>
                    </a:lnTo>
                    <a:lnTo>
                      <a:pt x="180023" y="51435"/>
                    </a:lnTo>
                    <a:lnTo>
                      <a:pt x="181928" y="13335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81" name="Google Shape;8281;ge48d01fb7f_0_3825"/>
              <p:cNvSpPr/>
              <p:nvPr/>
            </p:nvSpPr>
            <p:spPr>
              <a:xfrm>
                <a:off x="6714172" y="2412682"/>
                <a:ext cx="92392" cy="111442"/>
              </a:xfrm>
              <a:custGeom>
                <a:avLst/>
                <a:gdLst/>
                <a:ahLst/>
                <a:cxnLst/>
                <a:rect l="l" t="t" r="r" b="b"/>
                <a:pathLst>
                  <a:path w="92392" h="111442" extrusionOk="0">
                    <a:moveTo>
                      <a:pt x="0" y="89535"/>
                    </a:moveTo>
                    <a:lnTo>
                      <a:pt x="6668" y="111442"/>
                    </a:lnTo>
                    <a:lnTo>
                      <a:pt x="72390" y="46672"/>
                    </a:lnTo>
                    <a:cubicBezTo>
                      <a:pt x="77153" y="52388"/>
                      <a:pt x="81915" y="58102"/>
                      <a:pt x="86678" y="62865"/>
                    </a:cubicBezTo>
                    <a:lnTo>
                      <a:pt x="92393" y="39052"/>
                    </a:lnTo>
                    <a:cubicBezTo>
                      <a:pt x="80963" y="25717"/>
                      <a:pt x="68580" y="12382"/>
                      <a:pt x="56198" y="0"/>
                    </a:cubicBezTo>
                    <a:lnTo>
                      <a:pt x="41910" y="14288"/>
                    </a:lnTo>
                    <a:cubicBezTo>
                      <a:pt x="47625" y="20002"/>
                      <a:pt x="52388" y="25717"/>
                      <a:pt x="58103" y="31432"/>
                    </a:cubicBezTo>
                    <a:lnTo>
                      <a:pt x="0" y="89535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82" name="Google Shape;8282;ge48d01fb7f_0_3825"/>
              <p:cNvSpPr/>
              <p:nvPr/>
            </p:nvSpPr>
            <p:spPr>
              <a:xfrm>
                <a:off x="6755130" y="2518410"/>
                <a:ext cx="25717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25717" extrusionOk="0">
                    <a:moveTo>
                      <a:pt x="0" y="0"/>
                    </a:moveTo>
                    <a:lnTo>
                      <a:pt x="25717" y="0"/>
                    </a:lnTo>
                    <a:lnTo>
                      <a:pt x="25717" y="25717"/>
                    </a:lnTo>
                    <a:lnTo>
                      <a:pt x="0" y="2571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83" name="Google Shape;8283;ge48d01fb7f_0_3825"/>
              <p:cNvSpPr/>
              <p:nvPr/>
            </p:nvSpPr>
            <p:spPr>
              <a:xfrm>
                <a:off x="6782752" y="2489835"/>
                <a:ext cx="25717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25717" extrusionOk="0">
                    <a:moveTo>
                      <a:pt x="0" y="0"/>
                    </a:moveTo>
                    <a:lnTo>
                      <a:pt x="25718" y="0"/>
                    </a:lnTo>
                    <a:lnTo>
                      <a:pt x="25718" y="25717"/>
                    </a:lnTo>
                    <a:lnTo>
                      <a:pt x="0" y="2571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8284" name="Google Shape;8284;ge48d01fb7f_0_3825"/>
              <p:cNvGrpSpPr/>
              <p:nvPr/>
            </p:nvGrpSpPr>
            <p:grpSpPr>
              <a:xfrm>
                <a:off x="4819650" y="4612005"/>
                <a:ext cx="2558414" cy="385762"/>
                <a:chOff x="4819650" y="4612005"/>
                <a:chExt cx="2558414" cy="385762"/>
              </a:xfrm>
            </p:grpSpPr>
            <p:sp>
              <p:nvSpPr>
                <p:cNvPr id="8285" name="Google Shape;8285;ge48d01fb7f_0_3825"/>
                <p:cNvSpPr/>
                <p:nvPr/>
              </p:nvSpPr>
              <p:spPr>
                <a:xfrm>
                  <a:off x="4819650" y="4699634"/>
                  <a:ext cx="1013460" cy="262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3460" h="262890" extrusionOk="0">
                      <a:moveTo>
                        <a:pt x="942975" y="182880"/>
                      </a:moveTo>
                      <a:lnTo>
                        <a:pt x="978218" y="201930"/>
                      </a:lnTo>
                      <a:lnTo>
                        <a:pt x="978218" y="38100"/>
                      </a:lnTo>
                      <a:lnTo>
                        <a:pt x="1013460" y="38100"/>
                      </a:lnTo>
                      <a:lnTo>
                        <a:pt x="996315" y="6668"/>
                      </a:lnTo>
                      <a:lnTo>
                        <a:pt x="827723" y="6668"/>
                      </a:lnTo>
                      <a:lnTo>
                        <a:pt x="819150" y="6668"/>
                      </a:lnTo>
                      <a:lnTo>
                        <a:pt x="731520" y="6668"/>
                      </a:lnTo>
                      <a:lnTo>
                        <a:pt x="723900" y="6668"/>
                      </a:lnTo>
                      <a:lnTo>
                        <a:pt x="537210" y="6668"/>
                      </a:lnTo>
                      <a:lnTo>
                        <a:pt x="529590" y="6668"/>
                      </a:lnTo>
                      <a:lnTo>
                        <a:pt x="441960" y="6668"/>
                      </a:lnTo>
                      <a:lnTo>
                        <a:pt x="434340" y="6668"/>
                      </a:lnTo>
                      <a:lnTo>
                        <a:pt x="202883" y="6668"/>
                      </a:lnTo>
                      <a:lnTo>
                        <a:pt x="195263" y="6668"/>
                      </a:lnTo>
                      <a:lnTo>
                        <a:pt x="122873" y="6668"/>
                      </a:lnTo>
                      <a:lnTo>
                        <a:pt x="141923" y="38100"/>
                      </a:lnTo>
                      <a:lnTo>
                        <a:pt x="149543" y="38100"/>
                      </a:lnTo>
                      <a:lnTo>
                        <a:pt x="149543" y="110490"/>
                      </a:lnTo>
                      <a:lnTo>
                        <a:pt x="110490" y="93345"/>
                      </a:lnTo>
                      <a:cubicBezTo>
                        <a:pt x="114300" y="89535"/>
                        <a:pt x="117157" y="84772"/>
                        <a:pt x="119063" y="79058"/>
                      </a:cubicBezTo>
                      <a:cubicBezTo>
                        <a:pt x="120968" y="73343"/>
                        <a:pt x="121920" y="67628"/>
                        <a:pt x="121920" y="61913"/>
                      </a:cubicBezTo>
                      <a:cubicBezTo>
                        <a:pt x="121920" y="48578"/>
                        <a:pt x="115253" y="34290"/>
                        <a:pt x="102870" y="20955"/>
                      </a:cubicBezTo>
                      <a:cubicBezTo>
                        <a:pt x="89535" y="6668"/>
                        <a:pt x="76200" y="0"/>
                        <a:pt x="63818" y="0"/>
                      </a:cubicBezTo>
                      <a:cubicBezTo>
                        <a:pt x="51435" y="0"/>
                        <a:pt x="40958" y="3810"/>
                        <a:pt x="31433" y="11430"/>
                      </a:cubicBezTo>
                      <a:cubicBezTo>
                        <a:pt x="22860" y="19050"/>
                        <a:pt x="19050" y="28575"/>
                        <a:pt x="19050" y="39053"/>
                      </a:cubicBezTo>
                      <a:cubicBezTo>
                        <a:pt x="19050" y="47625"/>
                        <a:pt x="22860" y="57150"/>
                        <a:pt x="31433" y="66675"/>
                      </a:cubicBezTo>
                      <a:cubicBezTo>
                        <a:pt x="39053" y="75247"/>
                        <a:pt x="50482" y="82868"/>
                        <a:pt x="63818" y="90488"/>
                      </a:cubicBezTo>
                      <a:cubicBezTo>
                        <a:pt x="51435" y="99060"/>
                        <a:pt x="29528" y="110490"/>
                        <a:pt x="0" y="123825"/>
                      </a:cubicBezTo>
                      <a:lnTo>
                        <a:pt x="27622" y="147638"/>
                      </a:lnTo>
                      <a:cubicBezTo>
                        <a:pt x="60960" y="131445"/>
                        <a:pt x="84773" y="117158"/>
                        <a:pt x="100013" y="104775"/>
                      </a:cubicBezTo>
                      <a:lnTo>
                        <a:pt x="131445" y="120015"/>
                      </a:lnTo>
                      <a:lnTo>
                        <a:pt x="40005" y="176213"/>
                      </a:lnTo>
                      <a:lnTo>
                        <a:pt x="65723" y="197168"/>
                      </a:lnTo>
                      <a:lnTo>
                        <a:pt x="151448" y="139065"/>
                      </a:lnTo>
                      <a:lnTo>
                        <a:pt x="151448" y="183833"/>
                      </a:lnTo>
                      <a:lnTo>
                        <a:pt x="186690" y="202883"/>
                      </a:lnTo>
                      <a:lnTo>
                        <a:pt x="186690" y="39053"/>
                      </a:lnTo>
                      <a:lnTo>
                        <a:pt x="214313" y="39053"/>
                      </a:lnTo>
                      <a:lnTo>
                        <a:pt x="221933" y="39053"/>
                      </a:lnTo>
                      <a:lnTo>
                        <a:pt x="395288" y="39053"/>
                      </a:lnTo>
                      <a:lnTo>
                        <a:pt x="395288" y="66675"/>
                      </a:lnTo>
                      <a:lnTo>
                        <a:pt x="354330" y="66675"/>
                      </a:lnTo>
                      <a:cubicBezTo>
                        <a:pt x="340043" y="66675"/>
                        <a:pt x="327660" y="71438"/>
                        <a:pt x="318135" y="81915"/>
                      </a:cubicBezTo>
                      <a:cubicBezTo>
                        <a:pt x="308610" y="92393"/>
                        <a:pt x="302895" y="103822"/>
                        <a:pt x="302895" y="118110"/>
                      </a:cubicBezTo>
                      <a:cubicBezTo>
                        <a:pt x="302895" y="134303"/>
                        <a:pt x="311468" y="152400"/>
                        <a:pt x="329565" y="171450"/>
                      </a:cubicBezTo>
                      <a:cubicBezTo>
                        <a:pt x="347663" y="190500"/>
                        <a:pt x="364808" y="199072"/>
                        <a:pt x="381000" y="199072"/>
                      </a:cubicBezTo>
                      <a:cubicBezTo>
                        <a:pt x="381953" y="199072"/>
                        <a:pt x="383858" y="199072"/>
                        <a:pt x="387668" y="197168"/>
                      </a:cubicBezTo>
                      <a:lnTo>
                        <a:pt x="392430" y="195263"/>
                      </a:lnTo>
                      <a:cubicBezTo>
                        <a:pt x="387668" y="210503"/>
                        <a:pt x="381953" y="222885"/>
                        <a:pt x="373380" y="231458"/>
                      </a:cubicBezTo>
                      <a:cubicBezTo>
                        <a:pt x="365760" y="240983"/>
                        <a:pt x="357188" y="245745"/>
                        <a:pt x="347663" y="245745"/>
                      </a:cubicBezTo>
                      <a:cubicBezTo>
                        <a:pt x="342900" y="245745"/>
                        <a:pt x="339090" y="243840"/>
                        <a:pt x="337185" y="240983"/>
                      </a:cubicBezTo>
                      <a:cubicBezTo>
                        <a:pt x="334328" y="238125"/>
                        <a:pt x="332423" y="234315"/>
                        <a:pt x="332423" y="230505"/>
                      </a:cubicBezTo>
                      <a:cubicBezTo>
                        <a:pt x="332423" y="225743"/>
                        <a:pt x="334328" y="221933"/>
                        <a:pt x="339090" y="218122"/>
                      </a:cubicBezTo>
                      <a:cubicBezTo>
                        <a:pt x="343853" y="214313"/>
                        <a:pt x="349568" y="211455"/>
                        <a:pt x="356235" y="209550"/>
                      </a:cubicBezTo>
                      <a:lnTo>
                        <a:pt x="324803" y="190500"/>
                      </a:lnTo>
                      <a:cubicBezTo>
                        <a:pt x="320040" y="191453"/>
                        <a:pt x="316230" y="193358"/>
                        <a:pt x="312420" y="197168"/>
                      </a:cubicBezTo>
                      <a:cubicBezTo>
                        <a:pt x="308610" y="200025"/>
                        <a:pt x="306705" y="202883"/>
                        <a:pt x="305753" y="206693"/>
                      </a:cubicBezTo>
                      <a:cubicBezTo>
                        <a:pt x="292418" y="206693"/>
                        <a:pt x="282893" y="204788"/>
                        <a:pt x="276225" y="200978"/>
                      </a:cubicBezTo>
                      <a:cubicBezTo>
                        <a:pt x="282893" y="199072"/>
                        <a:pt x="288608" y="194310"/>
                        <a:pt x="291465" y="188595"/>
                      </a:cubicBezTo>
                      <a:cubicBezTo>
                        <a:pt x="295275" y="182880"/>
                        <a:pt x="297180" y="176213"/>
                        <a:pt x="297180" y="169545"/>
                      </a:cubicBezTo>
                      <a:cubicBezTo>
                        <a:pt x="297180" y="160020"/>
                        <a:pt x="294323" y="152400"/>
                        <a:pt x="287655" y="145733"/>
                      </a:cubicBezTo>
                      <a:cubicBezTo>
                        <a:pt x="281940" y="139065"/>
                        <a:pt x="274320" y="136208"/>
                        <a:pt x="265748" y="136208"/>
                      </a:cubicBezTo>
                      <a:cubicBezTo>
                        <a:pt x="255270" y="136208"/>
                        <a:pt x="245745" y="139065"/>
                        <a:pt x="238125" y="145733"/>
                      </a:cubicBezTo>
                      <a:cubicBezTo>
                        <a:pt x="230505" y="152400"/>
                        <a:pt x="226695" y="160972"/>
                        <a:pt x="226695" y="171450"/>
                      </a:cubicBezTo>
                      <a:cubicBezTo>
                        <a:pt x="226695" y="184785"/>
                        <a:pt x="234315" y="196215"/>
                        <a:pt x="248602" y="205740"/>
                      </a:cubicBezTo>
                      <a:cubicBezTo>
                        <a:pt x="263843" y="215265"/>
                        <a:pt x="280988" y="220028"/>
                        <a:pt x="301943" y="220028"/>
                      </a:cubicBezTo>
                      <a:cubicBezTo>
                        <a:pt x="299085" y="229553"/>
                        <a:pt x="303848" y="239078"/>
                        <a:pt x="317183" y="248603"/>
                      </a:cubicBezTo>
                      <a:cubicBezTo>
                        <a:pt x="330518" y="258128"/>
                        <a:pt x="345758" y="262890"/>
                        <a:pt x="361950" y="262890"/>
                      </a:cubicBezTo>
                      <a:cubicBezTo>
                        <a:pt x="371475" y="262890"/>
                        <a:pt x="381000" y="259080"/>
                        <a:pt x="390525" y="252413"/>
                      </a:cubicBezTo>
                      <a:cubicBezTo>
                        <a:pt x="400050" y="244793"/>
                        <a:pt x="406718" y="235268"/>
                        <a:pt x="412433" y="222885"/>
                      </a:cubicBezTo>
                      <a:lnTo>
                        <a:pt x="427673" y="256222"/>
                      </a:lnTo>
                      <a:lnTo>
                        <a:pt x="448628" y="246697"/>
                      </a:lnTo>
                      <a:lnTo>
                        <a:pt x="419100" y="198120"/>
                      </a:lnTo>
                      <a:cubicBezTo>
                        <a:pt x="424815" y="196215"/>
                        <a:pt x="428625" y="193358"/>
                        <a:pt x="431483" y="189547"/>
                      </a:cubicBezTo>
                      <a:cubicBezTo>
                        <a:pt x="435293" y="184785"/>
                        <a:pt x="436245" y="180022"/>
                        <a:pt x="436245" y="174308"/>
                      </a:cubicBezTo>
                      <a:cubicBezTo>
                        <a:pt x="436245" y="166688"/>
                        <a:pt x="433388" y="159068"/>
                        <a:pt x="426720" y="150495"/>
                      </a:cubicBezTo>
                      <a:cubicBezTo>
                        <a:pt x="420053" y="142875"/>
                        <a:pt x="413385" y="139065"/>
                        <a:pt x="407670" y="139065"/>
                      </a:cubicBezTo>
                      <a:cubicBezTo>
                        <a:pt x="401003" y="139065"/>
                        <a:pt x="394335" y="140970"/>
                        <a:pt x="389573" y="144780"/>
                      </a:cubicBezTo>
                      <a:cubicBezTo>
                        <a:pt x="384810" y="148590"/>
                        <a:pt x="381953" y="153353"/>
                        <a:pt x="381953" y="159068"/>
                      </a:cubicBezTo>
                      <a:cubicBezTo>
                        <a:pt x="381953" y="163830"/>
                        <a:pt x="383858" y="169545"/>
                        <a:pt x="387668" y="176213"/>
                      </a:cubicBezTo>
                      <a:cubicBezTo>
                        <a:pt x="381000" y="180022"/>
                        <a:pt x="375285" y="181928"/>
                        <a:pt x="370523" y="181928"/>
                      </a:cubicBezTo>
                      <a:cubicBezTo>
                        <a:pt x="359093" y="181928"/>
                        <a:pt x="349568" y="178118"/>
                        <a:pt x="341948" y="169545"/>
                      </a:cubicBezTo>
                      <a:cubicBezTo>
                        <a:pt x="334328" y="160972"/>
                        <a:pt x="329565" y="150495"/>
                        <a:pt x="329565" y="137160"/>
                      </a:cubicBezTo>
                      <a:cubicBezTo>
                        <a:pt x="329565" y="127635"/>
                        <a:pt x="332423" y="119063"/>
                        <a:pt x="339090" y="111443"/>
                      </a:cubicBezTo>
                      <a:cubicBezTo>
                        <a:pt x="344805" y="103822"/>
                        <a:pt x="352425" y="100965"/>
                        <a:pt x="360998" y="100965"/>
                      </a:cubicBezTo>
                      <a:lnTo>
                        <a:pt x="428625" y="100965"/>
                      </a:lnTo>
                      <a:lnTo>
                        <a:pt x="428625" y="42863"/>
                      </a:lnTo>
                      <a:lnTo>
                        <a:pt x="451485" y="42863"/>
                      </a:lnTo>
                      <a:lnTo>
                        <a:pt x="459105" y="42863"/>
                      </a:lnTo>
                      <a:lnTo>
                        <a:pt x="483870" y="42863"/>
                      </a:lnTo>
                      <a:lnTo>
                        <a:pt x="483870" y="182880"/>
                      </a:lnTo>
                      <a:lnTo>
                        <a:pt x="519113" y="206693"/>
                      </a:lnTo>
                      <a:lnTo>
                        <a:pt x="519113" y="42863"/>
                      </a:lnTo>
                      <a:lnTo>
                        <a:pt x="546735" y="42863"/>
                      </a:lnTo>
                      <a:lnTo>
                        <a:pt x="554355" y="42863"/>
                      </a:lnTo>
                      <a:lnTo>
                        <a:pt x="679133" y="42863"/>
                      </a:lnTo>
                      <a:lnTo>
                        <a:pt x="679133" y="95250"/>
                      </a:lnTo>
                      <a:cubicBezTo>
                        <a:pt x="670560" y="84772"/>
                        <a:pt x="660083" y="76200"/>
                        <a:pt x="649605" y="69533"/>
                      </a:cubicBezTo>
                      <a:cubicBezTo>
                        <a:pt x="638175" y="62865"/>
                        <a:pt x="626745" y="60008"/>
                        <a:pt x="617220" y="60008"/>
                      </a:cubicBezTo>
                      <a:cubicBezTo>
                        <a:pt x="601980" y="60008"/>
                        <a:pt x="588645" y="63818"/>
                        <a:pt x="579120" y="72390"/>
                      </a:cubicBezTo>
                      <a:cubicBezTo>
                        <a:pt x="568643" y="80963"/>
                        <a:pt x="562928" y="91440"/>
                        <a:pt x="562928" y="104775"/>
                      </a:cubicBezTo>
                      <a:cubicBezTo>
                        <a:pt x="562928" y="120015"/>
                        <a:pt x="570548" y="135255"/>
                        <a:pt x="586740" y="149543"/>
                      </a:cubicBezTo>
                      <a:cubicBezTo>
                        <a:pt x="602933" y="164783"/>
                        <a:pt x="618173" y="172403"/>
                        <a:pt x="633413" y="172403"/>
                      </a:cubicBezTo>
                      <a:cubicBezTo>
                        <a:pt x="641985" y="172403"/>
                        <a:pt x="649605" y="170497"/>
                        <a:pt x="658178" y="166688"/>
                      </a:cubicBezTo>
                      <a:cubicBezTo>
                        <a:pt x="665798" y="162878"/>
                        <a:pt x="673418" y="158115"/>
                        <a:pt x="680085" y="150495"/>
                      </a:cubicBezTo>
                      <a:lnTo>
                        <a:pt x="680085" y="181928"/>
                      </a:lnTo>
                      <a:lnTo>
                        <a:pt x="715328" y="205740"/>
                      </a:lnTo>
                      <a:lnTo>
                        <a:pt x="715328" y="41910"/>
                      </a:lnTo>
                      <a:lnTo>
                        <a:pt x="742950" y="41910"/>
                      </a:lnTo>
                      <a:lnTo>
                        <a:pt x="750570" y="41910"/>
                      </a:lnTo>
                      <a:lnTo>
                        <a:pt x="775335" y="41910"/>
                      </a:lnTo>
                      <a:lnTo>
                        <a:pt x="775335" y="181928"/>
                      </a:lnTo>
                      <a:lnTo>
                        <a:pt x="810578" y="205740"/>
                      </a:lnTo>
                      <a:lnTo>
                        <a:pt x="810578" y="41910"/>
                      </a:lnTo>
                      <a:lnTo>
                        <a:pt x="838200" y="41910"/>
                      </a:lnTo>
                      <a:lnTo>
                        <a:pt x="845820" y="41910"/>
                      </a:lnTo>
                      <a:lnTo>
                        <a:pt x="942975" y="41910"/>
                      </a:lnTo>
                      <a:lnTo>
                        <a:pt x="942975" y="92393"/>
                      </a:lnTo>
                      <a:lnTo>
                        <a:pt x="864870" y="92393"/>
                      </a:lnTo>
                      <a:cubicBezTo>
                        <a:pt x="860108" y="92393"/>
                        <a:pt x="857250" y="94297"/>
                        <a:pt x="854393" y="97155"/>
                      </a:cubicBezTo>
                      <a:cubicBezTo>
                        <a:pt x="851535" y="100013"/>
                        <a:pt x="849630" y="103822"/>
                        <a:pt x="849630" y="107633"/>
                      </a:cubicBezTo>
                      <a:cubicBezTo>
                        <a:pt x="849630" y="117158"/>
                        <a:pt x="853440" y="127635"/>
                        <a:pt x="862013" y="138113"/>
                      </a:cubicBezTo>
                      <a:cubicBezTo>
                        <a:pt x="870585" y="148590"/>
                        <a:pt x="878205" y="154305"/>
                        <a:pt x="884873" y="154305"/>
                      </a:cubicBezTo>
                      <a:cubicBezTo>
                        <a:pt x="886778" y="154305"/>
                        <a:pt x="888683" y="153353"/>
                        <a:pt x="889635" y="152400"/>
                      </a:cubicBezTo>
                      <a:cubicBezTo>
                        <a:pt x="891540" y="151447"/>
                        <a:pt x="892493" y="149543"/>
                        <a:pt x="892493" y="146685"/>
                      </a:cubicBezTo>
                      <a:lnTo>
                        <a:pt x="892493" y="133350"/>
                      </a:lnTo>
                      <a:cubicBezTo>
                        <a:pt x="892493" y="130493"/>
                        <a:pt x="893445" y="128588"/>
                        <a:pt x="895350" y="126683"/>
                      </a:cubicBezTo>
                      <a:cubicBezTo>
                        <a:pt x="896303" y="124778"/>
                        <a:pt x="898208" y="123825"/>
                        <a:pt x="900113" y="123825"/>
                      </a:cubicBezTo>
                      <a:lnTo>
                        <a:pt x="942975" y="123825"/>
                      </a:lnTo>
                      <a:lnTo>
                        <a:pt x="942975" y="182880"/>
                      </a:lnTo>
                      <a:close/>
                      <a:moveTo>
                        <a:pt x="90488" y="68580"/>
                      </a:moveTo>
                      <a:cubicBezTo>
                        <a:pt x="87630" y="75247"/>
                        <a:pt x="82868" y="79058"/>
                        <a:pt x="78105" y="81915"/>
                      </a:cubicBezTo>
                      <a:cubicBezTo>
                        <a:pt x="71438" y="80010"/>
                        <a:pt x="65723" y="75247"/>
                        <a:pt x="60960" y="69533"/>
                      </a:cubicBezTo>
                      <a:cubicBezTo>
                        <a:pt x="56197" y="63818"/>
                        <a:pt x="54293" y="57150"/>
                        <a:pt x="54293" y="50483"/>
                      </a:cubicBezTo>
                      <a:cubicBezTo>
                        <a:pt x="54293" y="44768"/>
                        <a:pt x="56197" y="40005"/>
                        <a:pt x="60960" y="35243"/>
                      </a:cubicBezTo>
                      <a:cubicBezTo>
                        <a:pt x="65723" y="30480"/>
                        <a:pt x="71438" y="28575"/>
                        <a:pt x="78105" y="28575"/>
                      </a:cubicBezTo>
                      <a:cubicBezTo>
                        <a:pt x="82868" y="28575"/>
                        <a:pt x="87630" y="30480"/>
                        <a:pt x="90488" y="33338"/>
                      </a:cubicBezTo>
                      <a:cubicBezTo>
                        <a:pt x="94298" y="37147"/>
                        <a:pt x="95250" y="40958"/>
                        <a:pt x="95250" y="45720"/>
                      </a:cubicBezTo>
                      <a:cubicBezTo>
                        <a:pt x="96203" y="54293"/>
                        <a:pt x="94298" y="61913"/>
                        <a:pt x="90488" y="68580"/>
                      </a:cubicBezTo>
                      <a:close/>
                      <a:moveTo>
                        <a:pt x="251460" y="181928"/>
                      </a:moveTo>
                      <a:cubicBezTo>
                        <a:pt x="247650" y="178118"/>
                        <a:pt x="246698" y="174308"/>
                        <a:pt x="246698" y="169545"/>
                      </a:cubicBezTo>
                      <a:cubicBezTo>
                        <a:pt x="246698" y="164783"/>
                        <a:pt x="248602" y="160020"/>
                        <a:pt x="251460" y="157163"/>
                      </a:cubicBezTo>
                      <a:cubicBezTo>
                        <a:pt x="255270" y="153353"/>
                        <a:pt x="259080" y="152400"/>
                        <a:pt x="263843" y="152400"/>
                      </a:cubicBezTo>
                      <a:cubicBezTo>
                        <a:pt x="268605" y="152400"/>
                        <a:pt x="273368" y="154305"/>
                        <a:pt x="276225" y="157163"/>
                      </a:cubicBezTo>
                      <a:cubicBezTo>
                        <a:pt x="280035" y="160972"/>
                        <a:pt x="280988" y="164783"/>
                        <a:pt x="280988" y="169545"/>
                      </a:cubicBezTo>
                      <a:cubicBezTo>
                        <a:pt x="280988" y="174308"/>
                        <a:pt x="279083" y="179070"/>
                        <a:pt x="276225" y="181928"/>
                      </a:cubicBezTo>
                      <a:cubicBezTo>
                        <a:pt x="272415" y="185738"/>
                        <a:pt x="268605" y="186690"/>
                        <a:pt x="263843" y="186690"/>
                      </a:cubicBezTo>
                      <a:cubicBezTo>
                        <a:pt x="259080" y="186690"/>
                        <a:pt x="254318" y="184785"/>
                        <a:pt x="251460" y="181928"/>
                      </a:cubicBezTo>
                      <a:close/>
                      <a:moveTo>
                        <a:pt x="648653" y="133350"/>
                      </a:moveTo>
                      <a:cubicBezTo>
                        <a:pt x="637223" y="139065"/>
                        <a:pt x="626745" y="141922"/>
                        <a:pt x="616268" y="141922"/>
                      </a:cubicBezTo>
                      <a:cubicBezTo>
                        <a:pt x="608648" y="141922"/>
                        <a:pt x="601980" y="139065"/>
                        <a:pt x="597218" y="135255"/>
                      </a:cubicBezTo>
                      <a:cubicBezTo>
                        <a:pt x="592455" y="130493"/>
                        <a:pt x="589598" y="125730"/>
                        <a:pt x="589598" y="120015"/>
                      </a:cubicBezTo>
                      <a:cubicBezTo>
                        <a:pt x="589598" y="111443"/>
                        <a:pt x="594360" y="103822"/>
                        <a:pt x="605790" y="96203"/>
                      </a:cubicBezTo>
                      <a:cubicBezTo>
                        <a:pt x="617220" y="88583"/>
                        <a:pt x="628650" y="85725"/>
                        <a:pt x="641985" y="85725"/>
                      </a:cubicBezTo>
                      <a:cubicBezTo>
                        <a:pt x="648653" y="85725"/>
                        <a:pt x="655320" y="87630"/>
                        <a:pt x="662940" y="92393"/>
                      </a:cubicBezTo>
                      <a:cubicBezTo>
                        <a:pt x="670560" y="96203"/>
                        <a:pt x="677228" y="101918"/>
                        <a:pt x="682943" y="109538"/>
                      </a:cubicBezTo>
                      <a:cubicBezTo>
                        <a:pt x="671513" y="119063"/>
                        <a:pt x="660083" y="127635"/>
                        <a:pt x="648653" y="13335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86" name="Google Shape;8286;ge48d01fb7f_0_3825"/>
                <p:cNvSpPr/>
                <p:nvPr/>
              </p:nvSpPr>
              <p:spPr>
                <a:xfrm>
                  <a:off x="5744527" y="4910137"/>
                  <a:ext cx="119062" cy="87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062" h="87630" extrusionOk="0">
                      <a:moveTo>
                        <a:pt x="54293" y="13335"/>
                      </a:moveTo>
                      <a:cubicBezTo>
                        <a:pt x="42863" y="3810"/>
                        <a:pt x="34290" y="0"/>
                        <a:pt x="27623" y="0"/>
                      </a:cubicBezTo>
                      <a:cubicBezTo>
                        <a:pt x="21908" y="0"/>
                        <a:pt x="17145" y="953"/>
                        <a:pt x="12383" y="1905"/>
                      </a:cubicBezTo>
                      <a:cubicBezTo>
                        <a:pt x="8573" y="2857"/>
                        <a:pt x="4763" y="5715"/>
                        <a:pt x="0" y="9525"/>
                      </a:cubicBezTo>
                      <a:lnTo>
                        <a:pt x="13335" y="30480"/>
                      </a:lnTo>
                      <a:cubicBezTo>
                        <a:pt x="17145" y="27622"/>
                        <a:pt x="20002" y="25718"/>
                        <a:pt x="22860" y="24765"/>
                      </a:cubicBezTo>
                      <a:cubicBezTo>
                        <a:pt x="26670" y="22860"/>
                        <a:pt x="29527" y="22860"/>
                        <a:pt x="33338" y="22860"/>
                      </a:cubicBezTo>
                      <a:cubicBezTo>
                        <a:pt x="41910" y="22860"/>
                        <a:pt x="60008" y="37147"/>
                        <a:pt x="86677" y="65722"/>
                      </a:cubicBezTo>
                      <a:lnTo>
                        <a:pt x="107633" y="87630"/>
                      </a:lnTo>
                      <a:lnTo>
                        <a:pt x="119063" y="78105"/>
                      </a:lnTo>
                      <a:cubicBezTo>
                        <a:pt x="103823" y="60007"/>
                        <a:pt x="82868" y="39053"/>
                        <a:pt x="54293" y="1333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87" name="Google Shape;8287;ge48d01fb7f_0_3825"/>
                <p:cNvSpPr/>
                <p:nvPr/>
              </p:nvSpPr>
              <p:spPr>
                <a:xfrm>
                  <a:off x="5934075" y="4693919"/>
                  <a:ext cx="635317" cy="20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17" h="209550" extrusionOk="0">
                      <a:moveTo>
                        <a:pt x="577215" y="13335"/>
                      </a:moveTo>
                      <a:lnTo>
                        <a:pt x="441008" y="13335"/>
                      </a:lnTo>
                      <a:lnTo>
                        <a:pt x="433388" y="13335"/>
                      </a:lnTo>
                      <a:lnTo>
                        <a:pt x="330517" y="13335"/>
                      </a:lnTo>
                      <a:lnTo>
                        <a:pt x="349567" y="44768"/>
                      </a:lnTo>
                      <a:lnTo>
                        <a:pt x="388620" y="44768"/>
                      </a:lnTo>
                      <a:lnTo>
                        <a:pt x="388620" y="110490"/>
                      </a:lnTo>
                      <a:lnTo>
                        <a:pt x="334328" y="110490"/>
                      </a:lnTo>
                      <a:lnTo>
                        <a:pt x="334328" y="54293"/>
                      </a:lnTo>
                      <a:cubicBezTo>
                        <a:pt x="334328" y="41910"/>
                        <a:pt x="328613" y="30480"/>
                        <a:pt x="316230" y="18098"/>
                      </a:cubicBezTo>
                      <a:cubicBezTo>
                        <a:pt x="303847" y="5715"/>
                        <a:pt x="291465" y="0"/>
                        <a:pt x="280035" y="0"/>
                      </a:cubicBezTo>
                      <a:cubicBezTo>
                        <a:pt x="269558" y="0"/>
                        <a:pt x="260985" y="2858"/>
                        <a:pt x="254317" y="9525"/>
                      </a:cubicBezTo>
                      <a:cubicBezTo>
                        <a:pt x="246697" y="17145"/>
                        <a:pt x="243840" y="24765"/>
                        <a:pt x="243840" y="35243"/>
                      </a:cubicBezTo>
                      <a:cubicBezTo>
                        <a:pt x="243840" y="38100"/>
                        <a:pt x="243840" y="41910"/>
                        <a:pt x="244792" y="44768"/>
                      </a:cubicBezTo>
                      <a:lnTo>
                        <a:pt x="227647" y="14288"/>
                      </a:lnTo>
                      <a:lnTo>
                        <a:pt x="0" y="14288"/>
                      </a:lnTo>
                      <a:lnTo>
                        <a:pt x="17145" y="45720"/>
                      </a:lnTo>
                      <a:lnTo>
                        <a:pt x="159067" y="45720"/>
                      </a:lnTo>
                      <a:lnTo>
                        <a:pt x="159067" y="71438"/>
                      </a:lnTo>
                      <a:cubicBezTo>
                        <a:pt x="154305" y="71438"/>
                        <a:pt x="149542" y="73343"/>
                        <a:pt x="143828" y="78105"/>
                      </a:cubicBezTo>
                      <a:cubicBezTo>
                        <a:pt x="138113" y="82868"/>
                        <a:pt x="132397" y="88583"/>
                        <a:pt x="126683" y="97155"/>
                      </a:cubicBezTo>
                      <a:cubicBezTo>
                        <a:pt x="119063" y="88583"/>
                        <a:pt x="111442" y="81915"/>
                        <a:pt x="103822" y="77153"/>
                      </a:cubicBezTo>
                      <a:cubicBezTo>
                        <a:pt x="96203" y="72390"/>
                        <a:pt x="88583" y="70485"/>
                        <a:pt x="81915" y="70485"/>
                      </a:cubicBezTo>
                      <a:cubicBezTo>
                        <a:pt x="69533" y="70485"/>
                        <a:pt x="58103" y="75248"/>
                        <a:pt x="48578" y="84773"/>
                      </a:cubicBezTo>
                      <a:cubicBezTo>
                        <a:pt x="39053" y="94298"/>
                        <a:pt x="35242" y="104775"/>
                        <a:pt x="35242" y="117158"/>
                      </a:cubicBezTo>
                      <a:cubicBezTo>
                        <a:pt x="35242" y="130493"/>
                        <a:pt x="40958" y="144780"/>
                        <a:pt x="52388" y="160020"/>
                      </a:cubicBezTo>
                      <a:cubicBezTo>
                        <a:pt x="63817" y="175260"/>
                        <a:pt x="80010" y="191453"/>
                        <a:pt x="100965" y="206693"/>
                      </a:cubicBezTo>
                      <a:lnTo>
                        <a:pt x="110490" y="195263"/>
                      </a:lnTo>
                      <a:cubicBezTo>
                        <a:pt x="97155" y="183833"/>
                        <a:pt x="86678" y="172403"/>
                        <a:pt x="79058" y="161925"/>
                      </a:cubicBezTo>
                      <a:cubicBezTo>
                        <a:pt x="71438" y="150495"/>
                        <a:pt x="68580" y="140018"/>
                        <a:pt x="68580" y="131445"/>
                      </a:cubicBezTo>
                      <a:cubicBezTo>
                        <a:pt x="68580" y="121920"/>
                        <a:pt x="71438" y="114300"/>
                        <a:pt x="76200" y="107633"/>
                      </a:cubicBezTo>
                      <a:cubicBezTo>
                        <a:pt x="80963" y="100965"/>
                        <a:pt x="87630" y="98108"/>
                        <a:pt x="95250" y="98108"/>
                      </a:cubicBezTo>
                      <a:cubicBezTo>
                        <a:pt x="100013" y="98108"/>
                        <a:pt x="103822" y="99060"/>
                        <a:pt x="107633" y="101918"/>
                      </a:cubicBezTo>
                      <a:cubicBezTo>
                        <a:pt x="111442" y="103823"/>
                        <a:pt x="115253" y="107633"/>
                        <a:pt x="118110" y="112395"/>
                      </a:cubicBezTo>
                      <a:cubicBezTo>
                        <a:pt x="110490" y="128588"/>
                        <a:pt x="105728" y="139065"/>
                        <a:pt x="104775" y="143828"/>
                      </a:cubicBezTo>
                      <a:lnTo>
                        <a:pt x="136208" y="157163"/>
                      </a:lnTo>
                      <a:cubicBezTo>
                        <a:pt x="140017" y="140018"/>
                        <a:pt x="146685" y="124778"/>
                        <a:pt x="155258" y="113348"/>
                      </a:cubicBezTo>
                      <a:cubicBezTo>
                        <a:pt x="163830" y="101918"/>
                        <a:pt x="173355" y="96203"/>
                        <a:pt x="182880" y="96203"/>
                      </a:cubicBezTo>
                      <a:cubicBezTo>
                        <a:pt x="188595" y="96203"/>
                        <a:pt x="193358" y="98108"/>
                        <a:pt x="197167" y="100965"/>
                      </a:cubicBezTo>
                      <a:cubicBezTo>
                        <a:pt x="200978" y="103823"/>
                        <a:pt x="202883" y="107633"/>
                        <a:pt x="202883" y="111443"/>
                      </a:cubicBezTo>
                      <a:cubicBezTo>
                        <a:pt x="203835" y="120015"/>
                        <a:pt x="199072" y="129540"/>
                        <a:pt x="190500" y="140018"/>
                      </a:cubicBezTo>
                      <a:cubicBezTo>
                        <a:pt x="181928" y="151448"/>
                        <a:pt x="170497" y="161925"/>
                        <a:pt x="156210" y="171450"/>
                      </a:cubicBezTo>
                      <a:lnTo>
                        <a:pt x="185738" y="199073"/>
                      </a:lnTo>
                      <a:cubicBezTo>
                        <a:pt x="198120" y="185738"/>
                        <a:pt x="207645" y="172403"/>
                        <a:pt x="214313" y="160020"/>
                      </a:cubicBezTo>
                      <a:cubicBezTo>
                        <a:pt x="220980" y="147638"/>
                        <a:pt x="224790" y="135255"/>
                        <a:pt x="224790" y="124778"/>
                      </a:cubicBezTo>
                      <a:cubicBezTo>
                        <a:pt x="224790" y="112395"/>
                        <a:pt x="221933" y="101918"/>
                        <a:pt x="216217" y="92393"/>
                      </a:cubicBezTo>
                      <a:cubicBezTo>
                        <a:pt x="211455" y="82868"/>
                        <a:pt x="203835" y="77153"/>
                        <a:pt x="195263" y="73343"/>
                      </a:cubicBezTo>
                      <a:lnTo>
                        <a:pt x="195263" y="45720"/>
                      </a:lnTo>
                      <a:lnTo>
                        <a:pt x="243840" y="45720"/>
                      </a:lnTo>
                      <a:cubicBezTo>
                        <a:pt x="245745" y="55245"/>
                        <a:pt x="250508" y="62865"/>
                        <a:pt x="259080" y="70485"/>
                      </a:cubicBezTo>
                      <a:cubicBezTo>
                        <a:pt x="270510" y="80963"/>
                        <a:pt x="283845" y="87630"/>
                        <a:pt x="300038" y="90488"/>
                      </a:cubicBezTo>
                      <a:lnTo>
                        <a:pt x="300038" y="111443"/>
                      </a:lnTo>
                      <a:lnTo>
                        <a:pt x="288608" y="111443"/>
                      </a:lnTo>
                      <a:cubicBezTo>
                        <a:pt x="284797" y="111443"/>
                        <a:pt x="281940" y="112395"/>
                        <a:pt x="279083" y="114300"/>
                      </a:cubicBezTo>
                      <a:cubicBezTo>
                        <a:pt x="276225" y="116205"/>
                        <a:pt x="275272" y="119063"/>
                        <a:pt x="275272" y="122873"/>
                      </a:cubicBezTo>
                      <a:cubicBezTo>
                        <a:pt x="275272" y="130493"/>
                        <a:pt x="281940" y="140018"/>
                        <a:pt x="294322" y="152400"/>
                      </a:cubicBezTo>
                      <a:cubicBezTo>
                        <a:pt x="306705" y="163830"/>
                        <a:pt x="316230" y="169545"/>
                        <a:pt x="323850" y="169545"/>
                      </a:cubicBezTo>
                      <a:cubicBezTo>
                        <a:pt x="327660" y="169545"/>
                        <a:pt x="330517" y="167640"/>
                        <a:pt x="332422" y="164783"/>
                      </a:cubicBezTo>
                      <a:cubicBezTo>
                        <a:pt x="334328" y="161925"/>
                        <a:pt x="335280" y="158115"/>
                        <a:pt x="335280" y="154305"/>
                      </a:cubicBezTo>
                      <a:lnTo>
                        <a:pt x="335280" y="142875"/>
                      </a:lnTo>
                      <a:lnTo>
                        <a:pt x="389572" y="142875"/>
                      </a:lnTo>
                      <a:lnTo>
                        <a:pt x="389572" y="189548"/>
                      </a:lnTo>
                      <a:lnTo>
                        <a:pt x="424815" y="208598"/>
                      </a:lnTo>
                      <a:lnTo>
                        <a:pt x="424815" y="44768"/>
                      </a:lnTo>
                      <a:lnTo>
                        <a:pt x="452438" y="44768"/>
                      </a:lnTo>
                      <a:lnTo>
                        <a:pt x="460058" y="44768"/>
                      </a:lnTo>
                      <a:lnTo>
                        <a:pt x="566738" y="44768"/>
                      </a:lnTo>
                      <a:lnTo>
                        <a:pt x="566738" y="72390"/>
                      </a:lnTo>
                      <a:lnTo>
                        <a:pt x="514350" y="72390"/>
                      </a:lnTo>
                      <a:cubicBezTo>
                        <a:pt x="501967" y="72390"/>
                        <a:pt x="491490" y="76200"/>
                        <a:pt x="481965" y="83820"/>
                      </a:cubicBezTo>
                      <a:cubicBezTo>
                        <a:pt x="473392" y="91440"/>
                        <a:pt x="469583" y="100965"/>
                        <a:pt x="469583" y="111443"/>
                      </a:cubicBezTo>
                      <a:cubicBezTo>
                        <a:pt x="469583" y="126683"/>
                        <a:pt x="473392" y="142875"/>
                        <a:pt x="481965" y="159068"/>
                      </a:cubicBezTo>
                      <a:cubicBezTo>
                        <a:pt x="489585" y="175260"/>
                        <a:pt x="501967" y="192405"/>
                        <a:pt x="518160" y="208598"/>
                      </a:cubicBezTo>
                      <a:lnTo>
                        <a:pt x="529590" y="200978"/>
                      </a:lnTo>
                      <a:cubicBezTo>
                        <a:pt x="519113" y="191453"/>
                        <a:pt x="511492" y="180975"/>
                        <a:pt x="505778" y="169545"/>
                      </a:cubicBezTo>
                      <a:cubicBezTo>
                        <a:pt x="501015" y="158115"/>
                        <a:pt x="498158" y="146685"/>
                        <a:pt x="498158" y="135255"/>
                      </a:cubicBezTo>
                      <a:cubicBezTo>
                        <a:pt x="498158" y="126683"/>
                        <a:pt x="501015" y="119063"/>
                        <a:pt x="507683" y="113348"/>
                      </a:cubicBezTo>
                      <a:cubicBezTo>
                        <a:pt x="513397" y="106680"/>
                        <a:pt x="521017" y="103823"/>
                        <a:pt x="529590" y="103823"/>
                      </a:cubicBezTo>
                      <a:lnTo>
                        <a:pt x="564833" y="103823"/>
                      </a:lnTo>
                      <a:lnTo>
                        <a:pt x="564833" y="185738"/>
                      </a:lnTo>
                      <a:lnTo>
                        <a:pt x="600075" y="209550"/>
                      </a:lnTo>
                      <a:lnTo>
                        <a:pt x="600075" y="45720"/>
                      </a:lnTo>
                      <a:lnTo>
                        <a:pt x="635318" y="45720"/>
                      </a:lnTo>
                      <a:lnTo>
                        <a:pt x="618172" y="14288"/>
                      </a:lnTo>
                      <a:lnTo>
                        <a:pt x="577215" y="14288"/>
                      </a:lnTo>
                      <a:close/>
                      <a:moveTo>
                        <a:pt x="299085" y="75248"/>
                      </a:moveTo>
                      <a:cubicBezTo>
                        <a:pt x="292417" y="73343"/>
                        <a:pt x="287655" y="69533"/>
                        <a:pt x="283845" y="63818"/>
                      </a:cubicBezTo>
                      <a:cubicBezTo>
                        <a:pt x="280035" y="58103"/>
                        <a:pt x="278130" y="51435"/>
                        <a:pt x="278130" y="42863"/>
                      </a:cubicBezTo>
                      <a:cubicBezTo>
                        <a:pt x="278130" y="37148"/>
                        <a:pt x="280035" y="31433"/>
                        <a:pt x="281940" y="27623"/>
                      </a:cubicBezTo>
                      <a:cubicBezTo>
                        <a:pt x="284797" y="23813"/>
                        <a:pt x="287655" y="20955"/>
                        <a:pt x="291465" y="20955"/>
                      </a:cubicBezTo>
                      <a:cubicBezTo>
                        <a:pt x="294322" y="20955"/>
                        <a:pt x="296228" y="22860"/>
                        <a:pt x="297180" y="25718"/>
                      </a:cubicBezTo>
                      <a:cubicBezTo>
                        <a:pt x="299085" y="28575"/>
                        <a:pt x="299085" y="32385"/>
                        <a:pt x="299085" y="36195"/>
                      </a:cubicBezTo>
                      <a:lnTo>
                        <a:pt x="299085" y="75248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88" name="Google Shape;8288;ge48d01fb7f_0_3825"/>
                <p:cNvSpPr/>
                <p:nvPr/>
              </p:nvSpPr>
              <p:spPr>
                <a:xfrm>
                  <a:off x="6413182" y="4612005"/>
                  <a:ext cx="104075" cy="94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5" h="94352" extrusionOk="0">
                      <a:moveTo>
                        <a:pt x="89535" y="60007"/>
                      </a:moveTo>
                      <a:cubicBezTo>
                        <a:pt x="81915" y="47625"/>
                        <a:pt x="76200" y="40005"/>
                        <a:pt x="72390" y="36195"/>
                      </a:cubicBezTo>
                      <a:cubicBezTo>
                        <a:pt x="64770" y="25717"/>
                        <a:pt x="55245" y="16192"/>
                        <a:pt x="44767" y="9525"/>
                      </a:cubicBezTo>
                      <a:cubicBezTo>
                        <a:pt x="34290" y="2857"/>
                        <a:pt x="23813" y="0"/>
                        <a:pt x="14288" y="0"/>
                      </a:cubicBezTo>
                      <a:cubicBezTo>
                        <a:pt x="8572" y="952"/>
                        <a:pt x="3810" y="1905"/>
                        <a:pt x="0" y="2857"/>
                      </a:cubicBezTo>
                      <a:lnTo>
                        <a:pt x="15240" y="36195"/>
                      </a:lnTo>
                      <a:cubicBezTo>
                        <a:pt x="20002" y="34290"/>
                        <a:pt x="25717" y="33338"/>
                        <a:pt x="31433" y="33338"/>
                      </a:cubicBezTo>
                      <a:cubicBezTo>
                        <a:pt x="37147" y="33338"/>
                        <a:pt x="42863" y="34290"/>
                        <a:pt x="47625" y="37147"/>
                      </a:cubicBezTo>
                      <a:cubicBezTo>
                        <a:pt x="52388" y="39052"/>
                        <a:pt x="57150" y="41910"/>
                        <a:pt x="60008" y="45720"/>
                      </a:cubicBezTo>
                      <a:lnTo>
                        <a:pt x="97155" y="94297"/>
                      </a:lnTo>
                      <a:cubicBezTo>
                        <a:pt x="108585" y="95250"/>
                        <a:pt x="105727" y="83820"/>
                        <a:pt x="89535" y="6000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89" name="Google Shape;8289;ge48d01fb7f_0_3825"/>
                <p:cNvSpPr/>
                <p:nvPr/>
              </p:nvSpPr>
              <p:spPr>
                <a:xfrm>
                  <a:off x="6671309" y="4707255"/>
                  <a:ext cx="676275" cy="2343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6275" h="234314" extrusionOk="0">
                      <a:moveTo>
                        <a:pt x="605790" y="171450"/>
                      </a:moveTo>
                      <a:lnTo>
                        <a:pt x="641033" y="195263"/>
                      </a:lnTo>
                      <a:lnTo>
                        <a:pt x="641033" y="31432"/>
                      </a:lnTo>
                      <a:lnTo>
                        <a:pt x="676275" y="31432"/>
                      </a:lnTo>
                      <a:lnTo>
                        <a:pt x="659130" y="0"/>
                      </a:lnTo>
                      <a:lnTo>
                        <a:pt x="467678" y="0"/>
                      </a:lnTo>
                      <a:lnTo>
                        <a:pt x="460058" y="0"/>
                      </a:lnTo>
                      <a:lnTo>
                        <a:pt x="299085" y="0"/>
                      </a:lnTo>
                      <a:lnTo>
                        <a:pt x="291465" y="0"/>
                      </a:lnTo>
                      <a:lnTo>
                        <a:pt x="203835" y="0"/>
                      </a:lnTo>
                      <a:lnTo>
                        <a:pt x="196215" y="0"/>
                      </a:lnTo>
                      <a:lnTo>
                        <a:pt x="0" y="0"/>
                      </a:lnTo>
                      <a:lnTo>
                        <a:pt x="17145" y="31432"/>
                      </a:lnTo>
                      <a:lnTo>
                        <a:pt x="151448" y="31432"/>
                      </a:lnTo>
                      <a:lnTo>
                        <a:pt x="151448" y="59055"/>
                      </a:lnTo>
                      <a:lnTo>
                        <a:pt x="43815" y="59055"/>
                      </a:lnTo>
                      <a:lnTo>
                        <a:pt x="38100" y="70485"/>
                      </a:lnTo>
                      <a:cubicBezTo>
                        <a:pt x="54293" y="75247"/>
                        <a:pt x="67628" y="82867"/>
                        <a:pt x="78105" y="92392"/>
                      </a:cubicBezTo>
                      <a:cubicBezTo>
                        <a:pt x="87630" y="102870"/>
                        <a:pt x="93345" y="113347"/>
                        <a:pt x="93345" y="124777"/>
                      </a:cubicBezTo>
                      <a:cubicBezTo>
                        <a:pt x="93345" y="129540"/>
                        <a:pt x="91440" y="134302"/>
                        <a:pt x="86678" y="138113"/>
                      </a:cubicBezTo>
                      <a:cubicBezTo>
                        <a:pt x="80963" y="142875"/>
                        <a:pt x="75248" y="144780"/>
                        <a:pt x="68580" y="146685"/>
                      </a:cubicBezTo>
                      <a:cubicBezTo>
                        <a:pt x="66675" y="142875"/>
                        <a:pt x="63818" y="140017"/>
                        <a:pt x="60008" y="137160"/>
                      </a:cubicBezTo>
                      <a:cubicBezTo>
                        <a:pt x="56198" y="134302"/>
                        <a:pt x="52388" y="133350"/>
                        <a:pt x="49530" y="133350"/>
                      </a:cubicBezTo>
                      <a:cubicBezTo>
                        <a:pt x="44768" y="133350"/>
                        <a:pt x="40005" y="135255"/>
                        <a:pt x="37148" y="139065"/>
                      </a:cubicBezTo>
                      <a:cubicBezTo>
                        <a:pt x="33338" y="142875"/>
                        <a:pt x="32385" y="147638"/>
                        <a:pt x="32385" y="153352"/>
                      </a:cubicBezTo>
                      <a:cubicBezTo>
                        <a:pt x="32385" y="160972"/>
                        <a:pt x="36195" y="168592"/>
                        <a:pt x="44768" y="173355"/>
                      </a:cubicBezTo>
                      <a:cubicBezTo>
                        <a:pt x="52388" y="179070"/>
                        <a:pt x="62865" y="181927"/>
                        <a:pt x="73343" y="181927"/>
                      </a:cubicBezTo>
                      <a:lnTo>
                        <a:pt x="97155" y="234315"/>
                      </a:lnTo>
                      <a:lnTo>
                        <a:pt x="114300" y="224790"/>
                      </a:lnTo>
                      <a:lnTo>
                        <a:pt x="82868" y="180022"/>
                      </a:lnTo>
                      <a:cubicBezTo>
                        <a:pt x="93345" y="178117"/>
                        <a:pt x="102870" y="173355"/>
                        <a:pt x="110490" y="166688"/>
                      </a:cubicBezTo>
                      <a:cubicBezTo>
                        <a:pt x="118110" y="160020"/>
                        <a:pt x="120968" y="152400"/>
                        <a:pt x="120968" y="142875"/>
                      </a:cubicBezTo>
                      <a:cubicBezTo>
                        <a:pt x="120968" y="133350"/>
                        <a:pt x="118110" y="123825"/>
                        <a:pt x="112395" y="114300"/>
                      </a:cubicBezTo>
                      <a:cubicBezTo>
                        <a:pt x="107633" y="104775"/>
                        <a:pt x="100013" y="97155"/>
                        <a:pt x="89535" y="90488"/>
                      </a:cubicBezTo>
                      <a:lnTo>
                        <a:pt x="151448" y="90488"/>
                      </a:lnTo>
                      <a:lnTo>
                        <a:pt x="151448" y="176213"/>
                      </a:lnTo>
                      <a:lnTo>
                        <a:pt x="186690" y="195263"/>
                      </a:lnTo>
                      <a:lnTo>
                        <a:pt x="186690" y="31432"/>
                      </a:lnTo>
                      <a:lnTo>
                        <a:pt x="214313" y="31432"/>
                      </a:lnTo>
                      <a:lnTo>
                        <a:pt x="221933" y="31432"/>
                      </a:lnTo>
                      <a:lnTo>
                        <a:pt x="246698" y="31432"/>
                      </a:lnTo>
                      <a:lnTo>
                        <a:pt x="246698" y="171450"/>
                      </a:lnTo>
                      <a:lnTo>
                        <a:pt x="281940" y="195263"/>
                      </a:lnTo>
                      <a:lnTo>
                        <a:pt x="281940" y="31432"/>
                      </a:lnTo>
                      <a:lnTo>
                        <a:pt x="309563" y="31432"/>
                      </a:lnTo>
                      <a:lnTo>
                        <a:pt x="317183" y="31432"/>
                      </a:lnTo>
                      <a:lnTo>
                        <a:pt x="415290" y="31432"/>
                      </a:lnTo>
                      <a:lnTo>
                        <a:pt x="415290" y="81915"/>
                      </a:lnTo>
                      <a:lnTo>
                        <a:pt x="337185" y="81915"/>
                      </a:lnTo>
                      <a:cubicBezTo>
                        <a:pt x="332423" y="81915"/>
                        <a:pt x="329565" y="83820"/>
                        <a:pt x="326708" y="86677"/>
                      </a:cubicBezTo>
                      <a:cubicBezTo>
                        <a:pt x="323850" y="89535"/>
                        <a:pt x="321945" y="93345"/>
                        <a:pt x="321945" y="97155"/>
                      </a:cubicBezTo>
                      <a:cubicBezTo>
                        <a:pt x="321945" y="106680"/>
                        <a:pt x="325755" y="117157"/>
                        <a:pt x="334328" y="127635"/>
                      </a:cubicBezTo>
                      <a:cubicBezTo>
                        <a:pt x="342900" y="138113"/>
                        <a:pt x="350520" y="143827"/>
                        <a:pt x="357188" y="143827"/>
                      </a:cubicBezTo>
                      <a:cubicBezTo>
                        <a:pt x="359093" y="143827"/>
                        <a:pt x="360998" y="142875"/>
                        <a:pt x="361950" y="141922"/>
                      </a:cubicBezTo>
                      <a:cubicBezTo>
                        <a:pt x="363855" y="140970"/>
                        <a:pt x="364808" y="139065"/>
                        <a:pt x="364808" y="136207"/>
                      </a:cubicBezTo>
                      <a:lnTo>
                        <a:pt x="364808" y="122872"/>
                      </a:lnTo>
                      <a:cubicBezTo>
                        <a:pt x="364808" y="120015"/>
                        <a:pt x="365760" y="118110"/>
                        <a:pt x="367665" y="116205"/>
                      </a:cubicBezTo>
                      <a:cubicBezTo>
                        <a:pt x="368618" y="114300"/>
                        <a:pt x="370523" y="113347"/>
                        <a:pt x="372428" y="113347"/>
                      </a:cubicBezTo>
                      <a:lnTo>
                        <a:pt x="415290" y="113347"/>
                      </a:lnTo>
                      <a:lnTo>
                        <a:pt x="415290" y="175260"/>
                      </a:lnTo>
                      <a:lnTo>
                        <a:pt x="450533" y="194310"/>
                      </a:lnTo>
                      <a:lnTo>
                        <a:pt x="450533" y="30480"/>
                      </a:lnTo>
                      <a:lnTo>
                        <a:pt x="478155" y="30480"/>
                      </a:lnTo>
                      <a:lnTo>
                        <a:pt x="485775" y="30480"/>
                      </a:lnTo>
                      <a:lnTo>
                        <a:pt x="513397" y="30480"/>
                      </a:lnTo>
                      <a:lnTo>
                        <a:pt x="513397" y="96202"/>
                      </a:lnTo>
                      <a:lnTo>
                        <a:pt x="501968" y="96202"/>
                      </a:lnTo>
                      <a:cubicBezTo>
                        <a:pt x="499110" y="96202"/>
                        <a:pt x="497205" y="97155"/>
                        <a:pt x="495300" y="99060"/>
                      </a:cubicBezTo>
                      <a:cubicBezTo>
                        <a:pt x="493395" y="100965"/>
                        <a:pt x="492443" y="102870"/>
                        <a:pt x="492443" y="105727"/>
                      </a:cubicBezTo>
                      <a:cubicBezTo>
                        <a:pt x="492443" y="111442"/>
                        <a:pt x="499110" y="120967"/>
                        <a:pt x="512445" y="134302"/>
                      </a:cubicBezTo>
                      <a:cubicBezTo>
                        <a:pt x="525780" y="147638"/>
                        <a:pt x="535305" y="154305"/>
                        <a:pt x="541020" y="154305"/>
                      </a:cubicBezTo>
                      <a:cubicBezTo>
                        <a:pt x="542925" y="154305"/>
                        <a:pt x="544830" y="153352"/>
                        <a:pt x="545783" y="151447"/>
                      </a:cubicBezTo>
                      <a:cubicBezTo>
                        <a:pt x="547688" y="148590"/>
                        <a:pt x="548640" y="145732"/>
                        <a:pt x="548640" y="142875"/>
                      </a:cubicBezTo>
                      <a:lnTo>
                        <a:pt x="548640" y="127635"/>
                      </a:lnTo>
                      <a:lnTo>
                        <a:pt x="606743" y="127635"/>
                      </a:lnTo>
                      <a:lnTo>
                        <a:pt x="606743" y="171450"/>
                      </a:lnTo>
                      <a:close/>
                      <a:moveTo>
                        <a:pt x="547688" y="97155"/>
                      </a:moveTo>
                      <a:lnTo>
                        <a:pt x="547688" y="31432"/>
                      </a:lnTo>
                      <a:lnTo>
                        <a:pt x="605790" y="31432"/>
                      </a:lnTo>
                      <a:lnTo>
                        <a:pt x="605790" y="97155"/>
                      </a:lnTo>
                      <a:lnTo>
                        <a:pt x="547688" y="97155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90" name="Google Shape;8290;ge48d01fb7f_0_3825"/>
                <p:cNvSpPr/>
                <p:nvPr/>
              </p:nvSpPr>
              <p:spPr>
                <a:xfrm>
                  <a:off x="7259002" y="4910137"/>
                  <a:ext cx="119062" cy="87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062" h="87630" extrusionOk="0">
                      <a:moveTo>
                        <a:pt x="54292" y="13335"/>
                      </a:moveTo>
                      <a:cubicBezTo>
                        <a:pt x="42863" y="3810"/>
                        <a:pt x="34290" y="0"/>
                        <a:pt x="27622" y="0"/>
                      </a:cubicBezTo>
                      <a:cubicBezTo>
                        <a:pt x="21907" y="0"/>
                        <a:pt x="17145" y="953"/>
                        <a:pt x="12382" y="1905"/>
                      </a:cubicBezTo>
                      <a:cubicBezTo>
                        <a:pt x="8572" y="2857"/>
                        <a:pt x="4763" y="5715"/>
                        <a:pt x="0" y="9525"/>
                      </a:cubicBezTo>
                      <a:lnTo>
                        <a:pt x="13335" y="30480"/>
                      </a:lnTo>
                      <a:cubicBezTo>
                        <a:pt x="17145" y="27622"/>
                        <a:pt x="20003" y="25718"/>
                        <a:pt x="22860" y="24765"/>
                      </a:cubicBezTo>
                      <a:cubicBezTo>
                        <a:pt x="26670" y="22860"/>
                        <a:pt x="29528" y="22860"/>
                        <a:pt x="33338" y="22860"/>
                      </a:cubicBezTo>
                      <a:cubicBezTo>
                        <a:pt x="41910" y="22860"/>
                        <a:pt x="60007" y="37147"/>
                        <a:pt x="86678" y="65722"/>
                      </a:cubicBezTo>
                      <a:lnTo>
                        <a:pt x="107632" y="87630"/>
                      </a:lnTo>
                      <a:lnTo>
                        <a:pt x="119063" y="78105"/>
                      </a:lnTo>
                      <a:cubicBezTo>
                        <a:pt x="103822" y="60007"/>
                        <a:pt x="81915" y="39053"/>
                        <a:pt x="54292" y="1333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291" name="Google Shape;8291;ge48d01fb7f_0_3825"/>
              <p:cNvSpPr/>
              <p:nvPr/>
            </p:nvSpPr>
            <p:spPr>
              <a:xfrm>
                <a:off x="5888982" y="2284094"/>
                <a:ext cx="406654" cy="721042"/>
              </a:xfrm>
              <a:custGeom>
                <a:avLst/>
                <a:gdLst/>
                <a:ahLst/>
                <a:cxnLst/>
                <a:rect l="l" t="t" r="r" b="b"/>
                <a:pathLst>
                  <a:path w="406654" h="721042" extrusionOk="0">
                    <a:moveTo>
                      <a:pt x="75573" y="576263"/>
                    </a:moveTo>
                    <a:cubicBezTo>
                      <a:pt x="75573" y="576263"/>
                      <a:pt x="75573" y="576263"/>
                      <a:pt x="75573" y="576263"/>
                    </a:cubicBezTo>
                    <a:cubicBezTo>
                      <a:pt x="67953" y="591503"/>
                      <a:pt x="69858" y="604838"/>
                      <a:pt x="74620" y="612458"/>
                    </a:cubicBezTo>
                    <a:cubicBezTo>
                      <a:pt x="80335" y="623888"/>
                      <a:pt x="91765" y="632460"/>
                      <a:pt x="108910" y="640080"/>
                    </a:cubicBezTo>
                    <a:cubicBezTo>
                      <a:pt x="108910" y="640080"/>
                      <a:pt x="108910" y="641033"/>
                      <a:pt x="108910" y="641033"/>
                    </a:cubicBezTo>
                    <a:cubicBezTo>
                      <a:pt x="108910" y="661035"/>
                      <a:pt x="127960" y="677228"/>
                      <a:pt x="160345" y="684848"/>
                    </a:cubicBezTo>
                    <a:cubicBezTo>
                      <a:pt x="162250" y="700088"/>
                      <a:pt x="177490" y="721043"/>
                      <a:pt x="210828" y="721043"/>
                    </a:cubicBezTo>
                    <a:cubicBezTo>
                      <a:pt x="214638" y="721043"/>
                      <a:pt x="219400" y="721043"/>
                      <a:pt x="226068" y="719138"/>
                    </a:cubicBezTo>
                    <a:cubicBezTo>
                      <a:pt x="244165" y="713423"/>
                      <a:pt x="256548" y="700088"/>
                      <a:pt x="257500" y="684848"/>
                    </a:cubicBezTo>
                    <a:cubicBezTo>
                      <a:pt x="289885" y="676275"/>
                      <a:pt x="308935" y="661035"/>
                      <a:pt x="308935" y="641033"/>
                    </a:cubicBezTo>
                    <a:cubicBezTo>
                      <a:pt x="308935" y="639128"/>
                      <a:pt x="308935" y="637223"/>
                      <a:pt x="307983" y="635318"/>
                    </a:cubicBezTo>
                    <a:cubicBezTo>
                      <a:pt x="329890" y="621983"/>
                      <a:pt x="342273" y="605790"/>
                      <a:pt x="342273" y="589598"/>
                    </a:cubicBezTo>
                    <a:cubicBezTo>
                      <a:pt x="342273" y="584835"/>
                      <a:pt x="340368" y="580073"/>
                      <a:pt x="338463" y="576263"/>
                    </a:cubicBezTo>
                    <a:cubicBezTo>
                      <a:pt x="371800" y="542925"/>
                      <a:pt x="389898" y="510540"/>
                      <a:pt x="399423" y="480060"/>
                    </a:cubicBezTo>
                    <a:lnTo>
                      <a:pt x="399423" y="480060"/>
                    </a:lnTo>
                    <a:cubicBezTo>
                      <a:pt x="400375" y="478155"/>
                      <a:pt x="400375" y="476250"/>
                      <a:pt x="401328" y="474345"/>
                    </a:cubicBezTo>
                    <a:cubicBezTo>
                      <a:pt x="404185" y="462915"/>
                      <a:pt x="406090" y="448628"/>
                      <a:pt x="406090" y="446722"/>
                    </a:cubicBezTo>
                    <a:cubicBezTo>
                      <a:pt x="407995" y="421005"/>
                      <a:pt x="405138" y="395288"/>
                      <a:pt x="396565" y="370522"/>
                    </a:cubicBezTo>
                    <a:lnTo>
                      <a:pt x="387993" y="350520"/>
                    </a:lnTo>
                    <a:cubicBezTo>
                      <a:pt x="380373" y="336233"/>
                      <a:pt x="370848" y="322897"/>
                      <a:pt x="360370" y="312420"/>
                    </a:cubicBezTo>
                    <a:cubicBezTo>
                      <a:pt x="357513" y="309563"/>
                      <a:pt x="354655" y="306705"/>
                      <a:pt x="351798" y="304800"/>
                    </a:cubicBezTo>
                    <a:lnTo>
                      <a:pt x="351798" y="304800"/>
                    </a:lnTo>
                    <a:lnTo>
                      <a:pt x="340368" y="294322"/>
                    </a:lnTo>
                    <a:cubicBezTo>
                      <a:pt x="337510" y="291465"/>
                      <a:pt x="334653" y="288608"/>
                      <a:pt x="331795" y="286703"/>
                    </a:cubicBezTo>
                    <a:cubicBezTo>
                      <a:pt x="292743" y="251460"/>
                      <a:pt x="264168" y="224790"/>
                      <a:pt x="272740" y="163830"/>
                    </a:cubicBezTo>
                    <a:cubicBezTo>
                      <a:pt x="283218" y="106680"/>
                      <a:pt x="265120" y="47625"/>
                      <a:pt x="241308" y="32385"/>
                    </a:cubicBezTo>
                    <a:cubicBezTo>
                      <a:pt x="239403" y="31432"/>
                      <a:pt x="238450" y="30480"/>
                      <a:pt x="236545" y="30480"/>
                    </a:cubicBezTo>
                    <a:cubicBezTo>
                      <a:pt x="235593" y="21907"/>
                      <a:pt x="234640" y="16193"/>
                      <a:pt x="233688" y="16193"/>
                    </a:cubicBezTo>
                    <a:cubicBezTo>
                      <a:pt x="227020" y="4763"/>
                      <a:pt x="217495" y="953"/>
                      <a:pt x="210828" y="0"/>
                    </a:cubicBezTo>
                    <a:cubicBezTo>
                      <a:pt x="208923" y="0"/>
                      <a:pt x="207970" y="0"/>
                      <a:pt x="206065" y="0"/>
                    </a:cubicBezTo>
                    <a:cubicBezTo>
                      <a:pt x="194635" y="0"/>
                      <a:pt x="174633" y="4763"/>
                      <a:pt x="166060" y="37148"/>
                    </a:cubicBezTo>
                    <a:cubicBezTo>
                      <a:pt x="160345" y="58103"/>
                      <a:pt x="161298" y="87630"/>
                      <a:pt x="161298" y="115253"/>
                    </a:cubicBezTo>
                    <a:cubicBezTo>
                      <a:pt x="161298" y="120968"/>
                      <a:pt x="161298" y="126682"/>
                      <a:pt x="161298" y="130493"/>
                    </a:cubicBezTo>
                    <a:cubicBezTo>
                      <a:pt x="159393" y="178118"/>
                      <a:pt x="114625" y="237172"/>
                      <a:pt x="81288" y="277178"/>
                    </a:cubicBezTo>
                    <a:cubicBezTo>
                      <a:pt x="81288" y="277178"/>
                      <a:pt x="55570" y="304800"/>
                      <a:pt x="33663" y="343853"/>
                    </a:cubicBezTo>
                    <a:cubicBezTo>
                      <a:pt x="14613" y="374333"/>
                      <a:pt x="-50157" y="493395"/>
                      <a:pt x="75573" y="576263"/>
                    </a:cubicBezTo>
                    <a:close/>
                    <a:moveTo>
                      <a:pt x="210828" y="696278"/>
                    </a:moveTo>
                    <a:cubicBezTo>
                      <a:pt x="197493" y="696278"/>
                      <a:pt x="186063" y="688658"/>
                      <a:pt x="186063" y="681038"/>
                    </a:cubicBezTo>
                    <a:cubicBezTo>
                      <a:pt x="186063" y="680085"/>
                      <a:pt x="186063" y="678180"/>
                      <a:pt x="187015" y="677228"/>
                    </a:cubicBezTo>
                    <a:cubicBezTo>
                      <a:pt x="190825" y="677228"/>
                      <a:pt x="194635" y="678180"/>
                      <a:pt x="198445" y="678180"/>
                    </a:cubicBezTo>
                    <a:cubicBezTo>
                      <a:pt x="202255" y="678180"/>
                      <a:pt x="206065" y="678180"/>
                      <a:pt x="210828" y="678180"/>
                    </a:cubicBezTo>
                    <a:cubicBezTo>
                      <a:pt x="218448" y="678180"/>
                      <a:pt x="227020" y="678180"/>
                      <a:pt x="233688" y="677228"/>
                    </a:cubicBezTo>
                    <a:cubicBezTo>
                      <a:pt x="234640" y="678180"/>
                      <a:pt x="234640" y="680085"/>
                      <a:pt x="234640" y="681038"/>
                    </a:cubicBezTo>
                    <a:cubicBezTo>
                      <a:pt x="235593" y="688658"/>
                      <a:pt x="224163" y="696278"/>
                      <a:pt x="210828" y="696278"/>
                    </a:cubicBezTo>
                    <a:close/>
                    <a:moveTo>
                      <a:pt x="236545" y="662940"/>
                    </a:moveTo>
                    <a:cubicBezTo>
                      <a:pt x="231783" y="663893"/>
                      <a:pt x="226068" y="663893"/>
                      <a:pt x="221305" y="664845"/>
                    </a:cubicBezTo>
                    <a:cubicBezTo>
                      <a:pt x="217495" y="664845"/>
                      <a:pt x="214638" y="664845"/>
                      <a:pt x="210828" y="664845"/>
                    </a:cubicBezTo>
                    <a:cubicBezTo>
                      <a:pt x="202255" y="664845"/>
                      <a:pt x="193683" y="663893"/>
                      <a:pt x="185110" y="662940"/>
                    </a:cubicBezTo>
                    <a:cubicBezTo>
                      <a:pt x="153678" y="659130"/>
                      <a:pt x="135580" y="647700"/>
                      <a:pt x="135580" y="639128"/>
                    </a:cubicBezTo>
                    <a:cubicBezTo>
                      <a:pt x="135580" y="638175"/>
                      <a:pt x="135580" y="638175"/>
                      <a:pt x="135580" y="637223"/>
                    </a:cubicBezTo>
                    <a:cubicBezTo>
                      <a:pt x="159393" y="641985"/>
                      <a:pt x="185110" y="642938"/>
                      <a:pt x="202255" y="642938"/>
                    </a:cubicBezTo>
                    <a:cubicBezTo>
                      <a:pt x="235593" y="642938"/>
                      <a:pt x="267025" y="639128"/>
                      <a:pt x="284170" y="633413"/>
                    </a:cubicBezTo>
                    <a:cubicBezTo>
                      <a:pt x="286075" y="635318"/>
                      <a:pt x="287028" y="637223"/>
                      <a:pt x="287028" y="639128"/>
                    </a:cubicBezTo>
                    <a:cubicBezTo>
                      <a:pt x="287028" y="647700"/>
                      <a:pt x="267978" y="659130"/>
                      <a:pt x="236545" y="662940"/>
                    </a:cubicBezTo>
                    <a:close/>
                    <a:moveTo>
                      <a:pt x="89860" y="304800"/>
                    </a:moveTo>
                    <a:lnTo>
                      <a:pt x="90813" y="302895"/>
                    </a:lnTo>
                    <a:cubicBezTo>
                      <a:pt x="132723" y="253365"/>
                      <a:pt x="181300" y="188595"/>
                      <a:pt x="184158" y="131445"/>
                    </a:cubicBezTo>
                    <a:cubicBezTo>
                      <a:pt x="184158" y="125730"/>
                      <a:pt x="184158" y="120015"/>
                      <a:pt x="184158" y="114300"/>
                    </a:cubicBezTo>
                    <a:cubicBezTo>
                      <a:pt x="184158" y="87630"/>
                      <a:pt x="183205" y="60960"/>
                      <a:pt x="187968" y="42863"/>
                    </a:cubicBezTo>
                    <a:cubicBezTo>
                      <a:pt x="191778" y="26670"/>
                      <a:pt x="198445" y="24765"/>
                      <a:pt x="202255" y="24765"/>
                    </a:cubicBezTo>
                    <a:cubicBezTo>
                      <a:pt x="203208" y="24765"/>
                      <a:pt x="204160" y="24765"/>
                      <a:pt x="204160" y="24765"/>
                    </a:cubicBezTo>
                    <a:cubicBezTo>
                      <a:pt x="207018" y="24765"/>
                      <a:pt x="208923" y="29528"/>
                      <a:pt x="209875" y="37148"/>
                    </a:cubicBezTo>
                    <a:cubicBezTo>
                      <a:pt x="209875" y="41910"/>
                      <a:pt x="209875" y="56198"/>
                      <a:pt x="208923" y="71438"/>
                    </a:cubicBezTo>
                    <a:cubicBezTo>
                      <a:pt x="207018" y="105728"/>
                      <a:pt x="205113" y="151447"/>
                      <a:pt x="209875" y="172403"/>
                    </a:cubicBezTo>
                    <a:cubicBezTo>
                      <a:pt x="215590" y="195263"/>
                      <a:pt x="226068" y="218122"/>
                      <a:pt x="235593" y="240030"/>
                    </a:cubicBezTo>
                    <a:cubicBezTo>
                      <a:pt x="248928" y="268605"/>
                      <a:pt x="261310" y="296228"/>
                      <a:pt x="262263" y="321945"/>
                    </a:cubicBezTo>
                    <a:cubicBezTo>
                      <a:pt x="264168" y="367665"/>
                      <a:pt x="241308" y="371475"/>
                      <a:pt x="225115" y="374333"/>
                    </a:cubicBezTo>
                    <a:cubicBezTo>
                      <a:pt x="217495" y="375285"/>
                      <a:pt x="208923" y="377190"/>
                      <a:pt x="208923" y="385763"/>
                    </a:cubicBezTo>
                    <a:cubicBezTo>
                      <a:pt x="208923" y="389572"/>
                      <a:pt x="211780" y="393383"/>
                      <a:pt x="216543" y="393383"/>
                    </a:cubicBezTo>
                    <a:cubicBezTo>
                      <a:pt x="218448" y="393383"/>
                      <a:pt x="220353" y="392430"/>
                      <a:pt x="224163" y="392430"/>
                    </a:cubicBezTo>
                    <a:cubicBezTo>
                      <a:pt x="228925" y="391478"/>
                      <a:pt x="237498" y="389572"/>
                      <a:pt x="246070" y="389572"/>
                    </a:cubicBezTo>
                    <a:cubicBezTo>
                      <a:pt x="251785" y="389572"/>
                      <a:pt x="256548" y="390525"/>
                      <a:pt x="261310" y="391478"/>
                    </a:cubicBezTo>
                    <a:cubicBezTo>
                      <a:pt x="275598" y="395288"/>
                      <a:pt x="286075" y="405765"/>
                      <a:pt x="290838" y="418147"/>
                    </a:cubicBezTo>
                    <a:cubicBezTo>
                      <a:pt x="294648" y="429578"/>
                      <a:pt x="294648" y="449580"/>
                      <a:pt x="273693" y="477203"/>
                    </a:cubicBezTo>
                    <a:cubicBezTo>
                      <a:pt x="269883" y="482918"/>
                      <a:pt x="259405" y="490538"/>
                      <a:pt x="238450" y="494347"/>
                    </a:cubicBezTo>
                    <a:cubicBezTo>
                      <a:pt x="231783" y="495300"/>
                      <a:pt x="231783" y="499110"/>
                      <a:pt x="231783" y="501968"/>
                    </a:cubicBezTo>
                    <a:cubicBezTo>
                      <a:pt x="231783" y="504825"/>
                      <a:pt x="234640" y="507683"/>
                      <a:pt x="239403" y="507683"/>
                    </a:cubicBezTo>
                    <a:cubicBezTo>
                      <a:pt x="241308" y="507683"/>
                      <a:pt x="243213" y="507683"/>
                      <a:pt x="245118" y="507683"/>
                    </a:cubicBezTo>
                    <a:cubicBezTo>
                      <a:pt x="277503" y="507683"/>
                      <a:pt x="302268" y="514350"/>
                      <a:pt x="313698" y="526733"/>
                    </a:cubicBezTo>
                    <a:cubicBezTo>
                      <a:pt x="319413" y="532448"/>
                      <a:pt x="321318" y="539115"/>
                      <a:pt x="321318" y="546735"/>
                    </a:cubicBezTo>
                    <a:cubicBezTo>
                      <a:pt x="320365" y="561023"/>
                      <a:pt x="301315" y="566738"/>
                      <a:pt x="287980" y="569595"/>
                    </a:cubicBezTo>
                    <a:cubicBezTo>
                      <a:pt x="278455" y="572453"/>
                      <a:pt x="272740" y="573405"/>
                      <a:pt x="272740" y="580073"/>
                    </a:cubicBezTo>
                    <a:lnTo>
                      <a:pt x="272740" y="582930"/>
                    </a:lnTo>
                    <a:lnTo>
                      <a:pt x="277503" y="586740"/>
                    </a:lnTo>
                    <a:lnTo>
                      <a:pt x="280360" y="586740"/>
                    </a:lnTo>
                    <a:cubicBezTo>
                      <a:pt x="282265" y="586740"/>
                      <a:pt x="284170" y="585788"/>
                      <a:pt x="287980" y="584835"/>
                    </a:cubicBezTo>
                    <a:cubicBezTo>
                      <a:pt x="296553" y="581978"/>
                      <a:pt x="304173" y="581025"/>
                      <a:pt x="309888" y="581025"/>
                    </a:cubicBezTo>
                    <a:cubicBezTo>
                      <a:pt x="312745" y="581025"/>
                      <a:pt x="314650" y="581025"/>
                      <a:pt x="315603" y="581978"/>
                    </a:cubicBezTo>
                    <a:cubicBezTo>
                      <a:pt x="320365" y="582930"/>
                      <a:pt x="320365" y="585788"/>
                      <a:pt x="320365" y="586740"/>
                    </a:cubicBezTo>
                    <a:cubicBezTo>
                      <a:pt x="320365" y="594360"/>
                      <a:pt x="308935" y="606743"/>
                      <a:pt x="283218" y="617220"/>
                    </a:cubicBezTo>
                    <a:lnTo>
                      <a:pt x="282265" y="617220"/>
                    </a:lnTo>
                    <a:lnTo>
                      <a:pt x="282265" y="617220"/>
                    </a:lnTo>
                    <a:cubicBezTo>
                      <a:pt x="269883" y="622935"/>
                      <a:pt x="241308" y="625793"/>
                      <a:pt x="210828" y="625793"/>
                    </a:cubicBezTo>
                    <a:cubicBezTo>
                      <a:pt x="163203" y="625793"/>
                      <a:pt x="107958" y="617220"/>
                      <a:pt x="98433" y="597218"/>
                    </a:cubicBezTo>
                    <a:cubicBezTo>
                      <a:pt x="96528" y="592455"/>
                      <a:pt x="96528" y="586740"/>
                      <a:pt x="101290" y="580073"/>
                    </a:cubicBezTo>
                    <a:cubicBezTo>
                      <a:pt x="102243" y="581025"/>
                      <a:pt x="104148" y="582930"/>
                      <a:pt x="106053" y="583883"/>
                    </a:cubicBezTo>
                    <a:cubicBezTo>
                      <a:pt x="137485" y="600075"/>
                      <a:pt x="178443" y="602933"/>
                      <a:pt x="201303" y="602933"/>
                    </a:cubicBezTo>
                    <a:cubicBezTo>
                      <a:pt x="216543" y="602933"/>
                      <a:pt x="227973" y="601980"/>
                      <a:pt x="232735" y="601028"/>
                    </a:cubicBezTo>
                    <a:cubicBezTo>
                      <a:pt x="238450" y="600075"/>
                      <a:pt x="247975" y="598170"/>
                      <a:pt x="247023" y="590550"/>
                    </a:cubicBezTo>
                    <a:cubicBezTo>
                      <a:pt x="247023" y="585788"/>
                      <a:pt x="243213" y="583883"/>
                      <a:pt x="236545" y="583883"/>
                    </a:cubicBezTo>
                    <a:cubicBezTo>
                      <a:pt x="235593" y="583883"/>
                      <a:pt x="234640" y="583883"/>
                      <a:pt x="232735" y="583883"/>
                    </a:cubicBezTo>
                    <a:cubicBezTo>
                      <a:pt x="227973" y="583883"/>
                      <a:pt x="221305" y="584835"/>
                      <a:pt x="212733" y="584835"/>
                    </a:cubicBezTo>
                    <a:cubicBezTo>
                      <a:pt x="183205" y="584835"/>
                      <a:pt x="153678" y="579120"/>
                      <a:pt x="120340" y="566738"/>
                    </a:cubicBezTo>
                    <a:cubicBezTo>
                      <a:pt x="104148" y="561975"/>
                      <a:pt x="71763" y="541973"/>
                      <a:pt x="65095" y="537210"/>
                    </a:cubicBezTo>
                    <a:cubicBezTo>
                      <a:pt x="40330" y="518160"/>
                      <a:pt x="26995" y="484822"/>
                      <a:pt x="26995" y="444818"/>
                    </a:cubicBezTo>
                    <a:cubicBezTo>
                      <a:pt x="24138" y="382905"/>
                      <a:pt x="69858" y="327660"/>
                      <a:pt x="89860" y="30480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92" name="Google Shape;8292;ge48d01fb7f_0_3825"/>
              <p:cNvSpPr/>
              <p:nvPr/>
            </p:nvSpPr>
            <p:spPr>
              <a:xfrm>
                <a:off x="6256972" y="2756535"/>
                <a:ext cx="368617" cy="631507"/>
              </a:xfrm>
              <a:custGeom>
                <a:avLst/>
                <a:gdLst/>
                <a:ahLst/>
                <a:cxnLst/>
                <a:rect l="l" t="t" r="r" b="b"/>
                <a:pathLst>
                  <a:path w="368617" h="631507" extrusionOk="0">
                    <a:moveTo>
                      <a:pt x="351473" y="631507"/>
                    </a:moveTo>
                    <a:lnTo>
                      <a:pt x="328613" y="625793"/>
                    </a:lnTo>
                    <a:cubicBezTo>
                      <a:pt x="339090" y="584835"/>
                      <a:pt x="344805" y="542925"/>
                      <a:pt x="344805" y="500062"/>
                    </a:cubicBezTo>
                    <a:cubicBezTo>
                      <a:pt x="344805" y="282893"/>
                      <a:pt x="206693" y="90488"/>
                      <a:pt x="0" y="22860"/>
                    </a:cubicBezTo>
                    <a:lnTo>
                      <a:pt x="7620" y="0"/>
                    </a:lnTo>
                    <a:cubicBezTo>
                      <a:pt x="223838" y="71438"/>
                      <a:pt x="368618" y="272415"/>
                      <a:pt x="368618" y="500062"/>
                    </a:cubicBezTo>
                    <a:cubicBezTo>
                      <a:pt x="368618" y="544830"/>
                      <a:pt x="362903" y="588645"/>
                      <a:pt x="351473" y="6315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93" name="Google Shape;8293;ge48d01fb7f_0_3825"/>
              <p:cNvSpPr/>
              <p:nvPr/>
            </p:nvSpPr>
            <p:spPr>
              <a:xfrm>
                <a:off x="5572125" y="2767964"/>
                <a:ext cx="337185" cy="621030"/>
              </a:xfrm>
              <a:custGeom>
                <a:avLst/>
                <a:gdLst/>
                <a:ahLst/>
                <a:cxnLst/>
                <a:rect l="l" t="t" r="r" b="b"/>
                <a:pathLst>
                  <a:path w="337185" h="621030" extrusionOk="0">
                    <a:moveTo>
                      <a:pt x="17145" y="621030"/>
                    </a:moveTo>
                    <a:cubicBezTo>
                      <a:pt x="5715" y="578168"/>
                      <a:pt x="0" y="533400"/>
                      <a:pt x="0" y="488632"/>
                    </a:cubicBezTo>
                    <a:cubicBezTo>
                      <a:pt x="0" y="273368"/>
                      <a:pt x="129540" y="80963"/>
                      <a:pt x="328613" y="0"/>
                    </a:cubicBezTo>
                    <a:lnTo>
                      <a:pt x="337185" y="21908"/>
                    </a:lnTo>
                    <a:cubicBezTo>
                      <a:pt x="146685" y="99060"/>
                      <a:pt x="22860" y="281940"/>
                      <a:pt x="22860" y="487680"/>
                    </a:cubicBezTo>
                    <a:cubicBezTo>
                      <a:pt x="22860" y="530543"/>
                      <a:pt x="28575" y="572453"/>
                      <a:pt x="39052" y="613410"/>
                    </a:cubicBezTo>
                    <a:lnTo>
                      <a:pt x="17145" y="62103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8294" name="Google Shape;8294;ge48d01fb7f_0_3825"/>
              <p:cNvGrpSpPr/>
              <p:nvPr/>
            </p:nvGrpSpPr>
            <p:grpSpPr>
              <a:xfrm>
                <a:off x="4910701" y="3818108"/>
                <a:ext cx="2376312" cy="776751"/>
                <a:chOff x="4910701" y="3818108"/>
                <a:chExt cx="2376312" cy="776751"/>
              </a:xfrm>
            </p:grpSpPr>
            <p:sp>
              <p:nvSpPr>
                <p:cNvPr id="8295" name="Google Shape;8295;ge48d01fb7f_0_3825"/>
                <p:cNvSpPr/>
                <p:nvPr/>
              </p:nvSpPr>
              <p:spPr>
                <a:xfrm>
                  <a:off x="5957887" y="4451032"/>
                  <a:ext cx="25717" cy="33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7" h="33337" extrusionOk="0">
                      <a:moveTo>
                        <a:pt x="12383" y="0"/>
                      </a:moveTo>
                      <a:cubicBezTo>
                        <a:pt x="9525" y="0"/>
                        <a:pt x="6667" y="953"/>
                        <a:pt x="3810" y="3810"/>
                      </a:cubicBezTo>
                      <a:cubicBezTo>
                        <a:pt x="953" y="5715"/>
                        <a:pt x="0" y="9525"/>
                        <a:pt x="0" y="12383"/>
                      </a:cubicBezTo>
                      <a:cubicBezTo>
                        <a:pt x="0" y="17145"/>
                        <a:pt x="1905" y="21908"/>
                        <a:pt x="5715" y="25718"/>
                      </a:cubicBezTo>
                      <a:cubicBezTo>
                        <a:pt x="9525" y="29528"/>
                        <a:pt x="14288" y="32385"/>
                        <a:pt x="20955" y="33338"/>
                      </a:cubicBezTo>
                      <a:cubicBezTo>
                        <a:pt x="21908" y="31433"/>
                        <a:pt x="23813" y="30480"/>
                        <a:pt x="23813" y="27623"/>
                      </a:cubicBezTo>
                      <a:cubicBezTo>
                        <a:pt x="24765" y="25718"/>
                        <a:pt x="24765" y="22860"/>
                        <a:pt x="25717" y="19050"/>
                      </a:cubicBezTo>
                      <a:cubicBezTo>
                        <a:pt x="25717" y="14288"/>
                        <a:pt x="24765" y="9525"/>
                        <a:pt x="21908" y="6668"/>
                      </a:cubicBezTo>
                      <a:cubicBezTo>
                        <a:pt x="19050" y="2858"/>
                        <a:pt x="16192" y="953"/>
                        <a:pt x="123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96" name="Google Shape;8296;ge48d01fb7f_0_3825"/>
                <p:cNvSpPr/>
                <p:nvPr/>
              </p:nvSpPr>
              <p:spPr>
                <a:xfrm>
                  <a:off x="6030277" y="4486275"/>
                  <a:ext cx="53339" cy="31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39" h="31432" extrusionOk="0">
                      <a:moveTo>
                        <a:pt x="26670" y="0"/>
                      </a:moveTo>
                      <a:cubicBezTo>
                        <a:pt x="19050" y="0"/>
                        <a:pt x="13335" y="1905"/>
                        <a:pt x="8572" y="4763"/>
                      </a:cubicBezTo>
                      <a:cubicBezTo>
                        <a:pt x="2857" y="8572"/>
                        <a:pt x="952" y="13335"/>
                        <a:pt x="0" y="18097"/>
                      </a:cubicBezTo>
                      <a:cubicBezTo>
                        <a:pt x="0" y="21907"/>
                        <a:pt x="952" y="24765"/>
                        <a:pt x="4763" y="27622"/>
                      </a:cubicBezTo>
                      <a:cubicBezTo>
                        <a:pt x="7620" y="30480"/>
                        <a:pt x="11430" y="31432"/>
                        <a:pt x="15240" y="31432"/>
                      </a:cubicBezTo>
                      <a:cubicBezTo>
                        <a:pt x="20955" y="31432"/>
                        <a:pt x="27622" y="30480"/>
                        <a:pt x="33338" y="27622"/>
                      </a:cubicBezTo>
                      <a:cubicBezTo>
                        <a:pt x="39052" y="24765"/>
                        <a:pt x="45720" y="20955"/>
                        <a:pt x="53340" y="15240"/>
                      </a:cubicBezTo>
                      <a:cubicBezTo>
                        <a:pt x="49530" y="10478"/>
                        <a:pt x="44767" y="6668"/>
                        <a:pt x="40005" y="3810"/>
                      </a:cubicBezTo>
                      <a:cubicBezTo>
                        <a:pt x="36195" y="1905"/>
                        <a:pt x="31432" y="953"/>
                        <a:pt x="2667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97" name="Google Shape;8297;ge48d01fb7f_0_3825"/>
                <p:cNvSpPr/>
                <p:nvPr/>
              </p:nvSpPr>
              <p:spPr>
                <a:xfrm rot="-4288464">
                  <a:off x="5514870" y="4359988"/>
                  <a:ext cx="37120" cy="361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147" h="36195" extrusionOk="0">
                      <a:moveTo>
                        <a:pt x="0" y="0"/>
                      </a:moveTo>
                      <a:lnTo>
                        <a:pt x="37148" y="0"/>
                      </a:lnTo>
                      <a:lnTo>
                        <a:pt x="37148" y="36195"/>
                      </a:lnTo>
                      <a:lnTo>
                        <a:pt x="0" y="36195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98" name="Google Shape;8298;ge48d01fb7f_0_3825"/>
                <p:cNvSpPr/>
                <p:nvPr/>
              </p:nvSpPr>
              <p:spPr>
                <a:xfrm>
                  <a:off x="5833809" y="4470677"/>
                  <a:ext cx="53593" cy="30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93" h="30258" extrusionOk="0">
                      <a:moveTo>
                        <a:pt x="28828" y="357"/>
                      </a:moveTo>
                      <a:cubicBezTo>
                        <a:pt x="21208" y="-595"/>
                        <a:pt x="15493" y="357"/>
                        <a:pt x="9778" y="3215"/>
                      </a:cubicBezTo>
                      <a:cubicBezTo>
                        <a:pt x="4063" y="6072"/>
                        <a:pt x="1206" y="10835"/>
                        <a:pt x="253" y="15597"/>
                      </a:cubicBezTo>
                      <a:cubicBezTo>
                        <a:pt x="-699" y="19407"/>
                        <a:pt x="1206" y="22265"/>
                        <a:pt x="3111" y="25122"/>
                      </a:cubicBezTo>
                      <a:cubicBezTo>
                        <a:pt x="5968" y="27980"/>
                        <a:pt x="8826" y="29885"/>
                        <a:pt x="13588" y="29885"/>
                      </a:cubicBezTo>
                      <a:cubicBezTo>
                        <a:pt x="19303" y="30837"/>
                        <a:pt x="25971" y="29885"/>
                        <a:pt x="32638" y="27980"/>
                      </a:cubicBezTo>
                      <a:cubicBezTo>
                        <a:pt x="39306" y="26075"/>
                        <a:pt x="45973" y="23217"/>
                        <a:pt x="53593" y="18455"/>
                      </a:cubicBezTo>
                      <a:cubicBezTo>
                        <a:pt x="49783" y="13692"/>
                        <a:pt x="45973" y="8930"/>
                        <a:pt x="42163" y="5120"/>
                      </a:cubicBezTo>
                      <a:cubicBezTo>
                        <a:pt x="37401" y="3215"/>
                        <a:pt x="32638" y="1310"/>
                        <a:pt x="28828" y="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99" name="Google Shape;8299;ge48d01fb7f_0_3825"/>
                <p:cNvSpPr/>
                <p:nvPr/>
              </p:nvSpPr>
              <p:spPr>
                <a:xfrm rot="-1451706">
                  <a:off x="6823932" y="4289955"/>
                  <a:ext cx="36210" cy="371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196" h="37148" extrusionOk="0">
                      <a:moveTo>
                        <a:pt x="0" y="0"/>
                      </a:moveTo>
                      <a:lnTo>
                        <a:pt x="36196" y="0"/>
                      </a:lnTo>
                      <a:lnTo>
                        <a:pt x="36196" y="37149"/>
                      </a:lnTo>
                      <a:lnTo>
                        <a:pt x="0" y="37149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00" name="Google Shape;8300;ge48d01fb7f_0_3825"/>
                <p:cNvSpPr/>
                <p:nvPr/>
              </p:nvSpPr>
              <p:spPr>
                <a:xfrm>
                  <a:off x="6727133" y="4373310"/>
                  <a:ext cx="54368" cy="467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68" h="46765" extrusionOk="0">
                      <a:moveTo>
                        <a:pt x="2279" y="24382"/>
                      </a:moveTo>
                      <a:cubicBezTo>
                        <a:pt x="374" y="28192"/>
                        <a:pt x="-579" y="31050"/>
                        <a:pt x="374" y="34859"/>
                      </a:cubicBezTo>
                      <a:cubicBezTo>
                        <a:pt x="2279" y="40575"/>
                        <a:pt x="6089" y="43432"/>
                        <a:pt x="11804" y="45337"/>
                      </a:cubicBezTo>
                      <a:cubicBezTo>
                        <a:pt x="17519" y="47242"/>
                        <a:pt x="24186" y="47242"/>
                        <a:pt x="29901" y="45337"/>
                      </a:cubicBezTo>
                      <a:cubicBezTo>
                        <a:pt x="39426" y="41527"/>
                        <a:pt x="46094" y="36765"/>
                        <a:pt x="49904" y="29145"/>
                      </a:cubicBezTo>
                      <a:cubicBezTo>
                        <a:pt x="54666" y="22477"/>
                        <a:pt x="55619" y="14857"/>
                        <a:pt x="52761" y="8190"/>
                      </a:cubicBezTo>
                      <a:cubicBezTo>
                        <a:pt x="50856" y="4380"/>
                        <a:pt x="47999" y="1522"/>
                        <a:pt x="42284" y="570"/>
                      </a:cubicBezTo>
                      <a:cubicBezTo>
                        <a:pt x="36569" y="-383"/>
                        <a:pt x="30854" y="-383"/>
                        <a:pt x="25139" y="2475"/>
                      </a:cubicBezTo>
                      <a:cubicBezTo>
                        <a:pt x="23234" y="5332"/>
                        <a:pt x="18471" y="9142"/>
                        <a:pt x="11804" y="13905"/>
                      </a:cubicBezTo>
                      <a:cubicBezTo>
                        <a:pt x="7994" y="16762"/>
                        <a:pt x="4184" y="20572"/>
                        <a:pt x="2279" y="2438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01" name="Google Shape;8301;ge48d01fb7f_0_3825"/>
                <p:cNvSpPr/>
                <p:nvPr/>
              </p:nvSpPr>
              <p:spPr>
                <a:xfrm>
                  <a:off x="6563677" y="4377690"/>
                  <a:ext cx="48577" cy="692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77" h="69294" extrusionOk="0">
                      <a:moveTo>
                        <a:pt x="0" y="11430"/>
                      </a:moveTo>
                      <a:lnTo>
                        <a:pt x="15240" y="63817"/>
                      </a:lnTo>
                      <a:cubicBezTo>
                        <a:pt x="16192" y="65722"/>
                        <a:pt x="17145" y="67628"/>
                        <a:pt x="19050" y="68580"/>
                      </a:cubicBezTo>
                      <a:cubicBezTo>
                        <a:pt x="20955" y="69532"/>
                        <a:pt x="22860" y="69532"/>
                        <a:pt x="24765" y="68580"/>
                      </a:cubicBezTo>
                      <a:cubicBezTo>
                        <a:pt x="30480" y="66675"/>
                        <a:pt x="36195" y="62865"/>
                        <a:pt x="40005" y="58103"/>
                      </a:cubicBezTo>
                      <a:cubicBezTo>
                        <a:pt x="44767" y="52388"/>
                        <a:pt x="46672" y="46672"/>
                        <a:pt x="48577" y="39053"/>
                      </a:cubicBezTo>
                      <a:lnTo>
                        <a:pt x="37147" y="0"/>
                      </a:lnTo>
                      <a:lnTo>
                        <a:pt x="0" y="1143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02" name="Google Shape;8302;ge48d01fb7f_0_3825"/>
                <p:cNvSpPr/>
                <p:nvPr/>
              </p:nvSpPr>
              <p:spPr>
                <a:xfrm>
                  <a:off x="6273165" y="4475797"/>
                  <a:ext cx="53339" cy="33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39" h="33337" extrusionOk="0">
                      <a:moveTo>
                        <a:pt x="23813" y="0"/>
                      </a:moveTo>
                      <a:cubicBezTo>
                        <a:pt x="16192" y="953"/>
                        <a:pt x="10477" y="3810"/>
                        <a:pt x="6667" y="7620"/>
                      </a:cubicBezTo>
                      <a:cubicBezTo>
                        <a:pt x="1905" y="12383"/>
                        <a:pt x="0" y="17145"/>
                        <a:pt x="0" y="21908"/>
                      </a:cubicBezTo>
                      <a:cubicBezTo>
                        <a:pt x="0" y="25718"/>
                        <a:pt x="1905" y="28575"/>
                        <a:pt x="5715" y="30480"/>
                      </a:cubicBezTo>
                      <a:cubicBezTo>
                        <a:pt x="8572" y="32385"/>
                        <a:pt x="12382" y="33338"/>
                        <a:pt x="17145" y="33338"/>
                      </a:cubicBezTo>
                      <a:cubicBezTo>
                        <a:pt x="22860" y="32385"/>
                        <a:pt x="28575" y="30480"/>
                        <a:pt x="35242" y="26670"/>
                      </a:cubicBezTo>
                      <a:cubicBezTo>
                        <a:pt x="40957" y="22860"/>
                        <a:pt x="46672" y="18097"/>
                        <a:pt x="53340" y="12383"/>
                      </a:cubicBezTo>
                      <a:cubicBezTo>
                        <a:pt x="48577" y="8572"/>
                        <a:pt x="43815" y="4763"/>
                        <a:pt x="39052" y="2858"/>
                      </a:cubicBezTo>
                      <a:cubicBezTo>
                        <a:pt x="33338" y="953"/>
                        <a:pt x="28575" y="0"/>
                        <a:pt x="2381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03" name="Google Shape;8303;ge48d01fb7f_0_3825"/>
                <p:cNvSpPr/>
                <p:nvPr/>
              </p:nvSpPr>
              <p:spPr>
                <a:xfrm>
                  <a:off x="6383654" y="4415790"/>
                  <a:ext cx="75247" cy="88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247" h="88024" extrusionOk="0">
                      <a:moveTo>
                        <a:pt x="39053" y="6667"/>
                      </a:moveTo>
                      <a:lnTo>
                        <a:pt x="44767" y="35242"/>
                      </a:lnTo>
                      <a:lnTo>
                        <a:pt x="7620" y="41910"/>
                      </a:lnTo>
                      <a:cubicBezTo>
                        <a:pt x="4763" y="41910"/>
                        <a:pt x="2858" y="43815"/>
                        <a:pt x="1905" y="45720"/>
                      </a:cubicBezTo>
                      <a:cubicBezTo>
                        <a:pt x="0" y="47625"/>
                        <a:pt x="0" y="49530"/>
                        <a:pt x="0" y="52388"/>
                      </a:cubicBezTo>
                      <a:cubicBezTo>
                        <a:pt x="0" y="54292"/>
                        <a:pt x="1905" y="56197"/>
                        <a:pt x="3810" y="58103"/>
                      </a:cubicBezTo>
                      <a:cubicBezTo>
                        <a:pt x="5715" y="60007"/>
                        <a:pt x="8573" y="60960"/>
                        <a:pt x="11430" y="61913"/>
                      </a:cubicBezTo>
                      <a:cubicBezTo>
                        <a:pt x="13335" y="60007"/>
                        <a:pt x="16192" y="58103"/>
                        <a:pt x="20003" y="56197"/>
                      </a:cubicBezTo>
                      <a:cubicBezTo>
                        <a:pt x="22860" y="55245"/>
                        <a:pt x="27623" y="53340"/>
                        <a:pt x="33338" y="52388"/>
                      </a:cubicBezTo>
                      <a:lnTo>
                        <a:pt x="45720" y="65722"/>
                      </a:lnTo>
                      <a:lnTo>
                        <a:pt x="34290" y="67628"/>
                      </a:lnTo>
                      <a:cubicBezTo>
                        <a:pt x="30480" y="68580"/>
                        <a:pt x="26670" y="70485"/>
                        <a:pt x="23813" y="72390"/>
                      </a:cubicBezTo>
                      <a:cubicBezTo>
                        <a:pt x="20955" y="75247"/>
                        <a:pt x="20003" y="78105"/>
                        <a:pt x="20955" y="80963"/>
                      </a:cubicBezTo>
                      <a:cubicBezTo>
                        <a:pt x="21908" y="83820"/>
                        <a:pt x="22860" y="85725"/>
                        <a:pt x="25717" y="86678"/>
                      </a:cubicBezTo>
                      <a:cubicBezTo>
                        <a:pt x="28575" y="87630"/>
                        <a:pt x="32385" y="88582"/>
                        <a:pt x="35242" y="87630"/>
                      </a:cubicBezTo>
                      <a:cubicBezTo>
                        <a:pt x="43815" y="85725"/>
                        <a:pt x="52388" y="81915"/>
                        <a:pt x="59055" y="75247"/>
                      </a:cubicBezTo>
                      <a:cubicBezTo>
                        <a:pt x="66675" y="68580"/>
                        <a:pt x="71438" y="60007"/>
                        <a:pt x="75248" y="49530"/>
                      </a:cubicBezTo>
                      <a:lnTo>
                        <a:pt x="65723" y="0"/>
                      </a:lnTo>
                      <a:lnTo>
                        <a:pt x="39053" y="6667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04" name="Google Shape;8304;ge48d01fb7f_0_3825"/>
                <p:cNvSpPr/>
                <p:nvPr/>
              </p:nvSpPr>
              <p:spPr>
                <a:xfrm>
                  <a:off x="4910701" y="3818108"/>
                  <a:ext cx="2376312" cy="776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6312" h="776751" extrusionOk="0">
                      <a:moveTo>
                        <a:pt x="2324489" y="401466"/>
                      </a:moveTo>
                      <a:cubicBezTo>
                        <a:pt x="2315916" y="384321"/>
                        <a:pt x="2307344" y="367176"/>
                        <a:pt x="2299724" y="350031"/>
                      </a:cubicBezTo>
                      <a:cubicBezTo>
                        <a:pt x="2316869" y="337649"/>
                        <a:pt x="2332109" y="325266"/>
                        <a:pt x="2348301" y="310979"/>
                      </a:cubicBezTo>
                      <a:cubicBezTo>
                        <a:pt x="2399736" y="264306"/>
                        <a:pt x="2369256" y="202394"/>
                        <a:pt x="2344491" y="152864"/>
                      </a:cubicBezTo>
                      <a:lnTo>
                        <a:pt x="2339729" y="142386"/>
                      </a:lnTo>
                      <a:cubicBezTo>
                        <a:pt x="2327346" y="116669"/>
                        <a:pt x="2329251" y="90951"/>
                        <a:pt x="2331156" y="69044"/>
                      </a:cubicBezTo>
                      <a:cubicBezTo>
                        <a:pt x="2333061" y="48089"/>
                        <a:pt x="2334966" y="28086"/>
                        <a:pt x="2321631" y="14751"/>
                      </a:cubicBezTo>
                      <a:cubicBezTo>
                        <a:pt x="2310201" y="2369"/>
                        <a:pt x="2288294" y="-1441"/>
                        <a:pt x="2253051" y="464"/>
                      </a:cubicBezTo>
                      <a:lnTo>
                        <a:pt x="2253051" y="464"/>
                      </a:lnTo>
                      <a:cubicBezTo>
                        <a:pt x="2253051" y="464"/>
                        <a:pt x="2252099" y="464"/>
                        <a:pt x="2252099" y="464"/>
                      </a:cubicBezTo>
                      <a:cubicBezTo>
                        <a:pt x="2175899" y="5226"/>
                        <a:pt x="2128274" y="68091"/>
                        <a:pt x="2118749" y="177629"/>
                      </a:cubicBezTo>
                      <a:cubicBezTo>
                        <a:pt x="2112081" y="180486"/>
                        <a:pt x="2106366" y="184296"/>
                        <a:pt x="2099699" y="187154"/>
                      </a:cubicBezTo>
                      <a:cubicBezTo>
                        <a:pt x="2052074" y="209061"/>
                        <a:pt x="1995876" y="226206"/>
                        <a:pt x="1943489" y="239541"/>
                      </a:cubicBezTo>
                      <a:lnTo>
                        <a:pt x="1943489" y="239541"/>
                      </a:lnTo>
                      <a:cubicBezTo>
                        <a:pt x="1932059" y="242399"/>
                        <a:pt x="1923486" y="244304"/>
                        <a:pt x="1915866" y="246209"/>
                      </a:cubicBezTo>
                      <a:cubicBezTo>
                        <a:pt x="1915866" y="246209"/>
                        <a:pt x="1915866" y="246209"/>
                        <a:pt x="1914914" y="246209"/>
                      </a:cubicBezTo>
                      <a:lnTo>
                        <a:pt x="1914914" y="246209"/>
                      </a:lnTo>
                      <a:cubicBezTo>
                        <a:pt x="1906341" y="249066"/>
                        <a:pt x="1900626" y="250971"/>
                        <a:pt x="1896816" y="253829"/>
                      </a:cubicBezTo>
                      <a:cubicBezTo>
                        <a:pt x="1866336" y="272879"/>
                        <a:pt x="1887291" y="351936"/>
                        <a:pt x="1896816" y="381464"/>
                      </a:cubicBezTo>
                      <a:cubicBezTo>
                        <a:pt x="1760609" y="478619"/>
                        <a:pt x="1504386" y="540531"/>
                        <a:pt x="1219589" y="540531"/>
                      </a:cubicBezTo>
                      <a:cubicBezTo>
                        <a:pt x="1209111" y="540531"/>
                        <a:pt x="1199586" y="540531"/>
                        <a:pt x="1189109" y="540531"/>
                      </a:cubicBezTo>
                      <a:lnTo>
                        <a:pt x="1189109" y="540531"/>
                      </a:lnTo>
                      <a:cubicBezTo>
                        <a:pt x="1189109" y="540531"/>
                        <a:pt x="1189109" y="540531"/>
                        <a:pt x="1188156" y="540531"/>
                      </a:cubicBezTo>
                      <a:cubicBezTo>
                        <a:pt x="1188156" y="540531"/>
                        <a:pt x="1188156" y="540531"/>
                        <a:pt x="1187204" y="540531"/>
                      </a:cubicBezTo>
                      <a:lnTo>
                        <a:pt x="1187204" y="540531"/>
                      </a:lnTo>
                      <a:cubicBezTo>
                        <a:pt x="1176726" y="540531"/>
                        <a:pt x="1167201" y="540531"/>
                        <a:pt x="1156724" y="540531"/>
                      </a:cubicBezTo>
                      <a:cubicBezTo>
                        <a:pt x="871926" y="540531"/>
                        <a:pt x="615704" y="479571"/>
                        <a:pt x="479496" y="381464"/>
                      </a:cubicBezTo>
                      <a:cubicBezTo>
                        <a:pt x="489021" y="351936"/>
                        <a:pt x="509976" y="272879"/>
                        <a:pt x="479496" y="253829"/>
                      </a:cubicBezTo>
                      <a:cubicBezTo>
                        <a:pt x="475686" y="250971"/>
                        <a:pt x="469019" y="249066"/>
                        <a:pt x="461399" y="246209"/>
                      </a:cubicBezTo>
                      <a:lnTo>
                        <a:pt x="461399" y="246209"/>
                      </a:lnTo>
                      <a:cubicBezTo>
                        <a:pt x="461399" y="246209"/>
                        <a:pt x="461399" y="246209"/>
                        <a:pt x="460446" y="246209"/>
                      </a:cubicBezTo>
                      <a:cubicBezTo>
                        <a:pt x="452826" y="244304"/>
                        <a:pt x="444254" y="241446"/>
                        <a:pt x="432824" y="239541"/>
                      </a:cubicBezTo>
                      <a:lnTo>
                        <a:pt x="432824" y="239541"/>
                      </a:lnTo>
                      <a:cubicBezTo>
                        <a:pt x="379484" y="226206"/>
                        <a:pt x="323286" y="208109"/>
                        <a:pt x="276614" y="187154"/>
                      </a:cubicBezTo>
                      <a:cubicBezTo>
                        <a:pt x="269946" y="184296"/>
                        <a:pt x="263279" y="181439"/>
                        <a:pt x="257564" y="177629"/>
                      </a:cubicBezTo>
                      <a:cubicBezTo>
                        <a:pt x="248039" y="68091"/>
                        <a:pt x="200414" y="6179"/>
                        <a:pt x="124214" y="464"/>
                      </a:cubicBezTo>
                      <a:cubicBezTo>
                        <a:pt x="124214" y="464"/>
                        <a:pt x="123261" y="464"/>
                        <a:pt x="123261" y="464"/>
                      </a:cubicBezTo>
                      <a:lnTo>
                        <a:pt x="123261" y="464"/>
                      </a:lnTo>
                      <a:cubicBezTo>
                        <a:pt x="87066" y="-1441"/>
                        <a:pt x="66111" y="3321"/>
                        <a:pt x="54681" y="14751"/>
                      </a:cubicBezTo>
                      <a:cubicBezTo>
                        <a:pt x="41346" y="28086"/>
                        <a:pt x="43251" y="48089"/>
                        <a:pt x="45156" y="69044"/>
                      </a:cubicBezTo>
                      <a:cubicBezTo>
                        <a:pt x="47061" y="91904"/>
                        <a:pt x="49919" y="116669"/>
                        <a:pt x="36584" y="142386"/>
                      </a:cubicBezTo>
                      <a:lnTo>
                        <a:pt x="31821" y="152864"/>
                      </a:lnTo>
                      <a:cubicBezTo>
                        <a:pt x="7056" y="202394"/>
                        <a:pt x="-23424" y="264306"/>
                        <a:pt x="28011" y="310979"/>
                      </a:cubicBezTo>
                      <a:cubicBezTo>
                        <a:pt x="43251" y="325266"/>
                        <a:pt x="59444" y="338601"/>
                        <a:pt x="76589" y="350031"/>
                      </a:cubicBezTo>
                      <a:cubicBezTo>
                        <a:pt x="69921" y="367176"/>
                        <a:pt x="60396" y="385274"/>
                        <a:pt x="51824" y="401466"/>
                      </a:cubicBezTo>
                      <a:cubicBezTo>
                        <a:pt x="36584" y="430041"/>
                        <a:pt x="21344" y="460521"/>
                        <a:pt x="13724" y="493859"/>
                      </a:cubicBezTo>
                      <a:cubicBezTo>
                        <a:pt x="10866" y="506241"/>
                        <a:pt x="4199" y="609111"/>
                        <a:pt x="25154" y="616731"/>
                      </a:cubicBezTo>
                      <a:cubicBezTo>
                        <a:pt x="28964" y="617684"/>
                        <a:pt x="36584" y="618636"/>
                        <a:pt x="42299" y="606254"/>
                      </a:cubicBezTo>
                      <a:cubicBezTo>
                        <a:pt x="64206" y="562439"/>
                        <a:pt x="100401" y="516719"/>
                        <a:pt x="123261" y="515766"/>
                      </a:cubicBezTo>
                      <a:cubicBezTo>
                        <a:pt x="127071" y="515766"/>
                        <a:pt x="133739" y="516719"/>
                        <a:pt x="140406" y="526244"/>
                      </a:cubicBezTo>
                      <a:cubicBezTo>
                        <a:pt x="146121" y="534816"/>
                        <a:pt x="150884" y="548151"/>
                        <a:pt x="155646" y="557676"/>
                      </a:cubicBezTo>
                      <a:cubicBezTo>
                        <a:pt x="162314" y="573869"/>
                        <a:pt x="165171" y="581489"/>
                        <a:pt x="173744" y="579584"/>
                      </a:cubicBezTo>
                      <a:cubicBezTo>
                        <a:pt x="182316" y="577679"/>
                        <a:pt x="182316" y="568154"/>
                        <a:pt x="182316" y="560534"/>
                      </a:cubicBezTo>
                      <a:cubicBezTo>
                        <a:pt x="182316" y="511004"/>
                        <a:pt x="196604" y="463379"/>
                        <a:pt x="211844" y="419564"/>
                      </a:cubicBezTo>
                      <a:cubicBezTo>
                        <a:pt x="247086" y="432899"/>
                        <a:pt x="281376" y="442424"/>
                        <a:pt x="315666" y="451949"/>
                      </a:cubicBezTo>
                      <a:cubicBezTo>
                        <a:pt x="316619" y="451949"/>
                        <a:pt x="317571" y="452901"/>
                        <a:pt x="318524" y="452901"/>
                      </a:cubicBezTo>
                      <a:lnTo>
                        <a:pt x="315666" y="455759"/>
                      </a:lnTo>
                      <a:cubicBezTo>
                        <a:pt x="305189" y="467189"/>
                        <a:pt x="289949" y="481476"/>
                        <a:pt x="289949" y="481476"/>
                      </a:cubicBezTo>
                      <a:cubicBezTo>
                        <a:pt x="279471" y="492906"/>
                        <a:pt x="273756" y="507194"/>
                        <a:pt x="275661" y="520529"/>
                      </a:cubicBezTo>
                      <a:cubicBezTo>
                        <a:pt x="276614" y="533864"/>
                        <a:pt x="284234" y="545294"/>
                        <a:pt x="296616" y="553866"/>
                      </a:cubicBezTo>
                      <a:cubicBezTo>
                        <a:pt x="492831" y="693884"/>
                        <a:pt x="814776" y="776751"/>
                        <a:pt x="1157676" y="776751"/>
                      </a:cubicBezTo>
                      <a:cubicBezTo>
                        <a:pt x="1167201" y="776751"/>
                        <a:pt x="1177679" y="776751"/>
                        <a:pt x="1189109" y="776751"/>
                      </a:cubicBezTo>
                      <a:cubicBezTo>
                        <a:pt x="1199586" y="776751"/>
                        <a:pt x="1210064" y="776751"/>
                        <a:pt x="1220541" y="776751"/>
                      </a:cubicBezTo>
                      <a:cubicBezTo>
                        <a:pt x="1563441" y="776751"/>
                        <a:pt x="1885386" y="692931"/>
                        <a:pt x="2081601" y="553866"/>
                      </a:cubicBezTo>
                      <a:cubicBezTo>
                        <a:pt x="2093984" y="545294"/>
                        <a:pt x="2100651" y="532911"/>
                        <a:pt x="2102556" y="520529"/>
                      </a:cubicBezTo>
                      <a:cubicBezTo>
                        <a:pt x="2103509" y="507194"/>
                        <a:pt x="2098746" y="492906"/>
                        <a:pt x="2088269" y="481476"/>
                      </a:cubicBezTo>
                      <a:cubicBezTo>
                        <a:pt x="2088269" y="481476"/>
                        <a:pt x="2073029" y="467189"/>
                        <a:pt x="2062551" y="455759"/>
                      </a:cubicBezTo>
                      <a:lnTo>
                        <a:pt x="2059694" y="452901"/>
                      </a:lnTo>
                      <a:cubicBezTo>
                        <a:pt x="2060646" y="452901"/>
                        <a:pt x="2061599" y="451949"/>
                        <a:pt x="2062551" y="451949"/>
                      </a:cubicBezTo>
                      <a:cubicBezTo>
                        <a:pt x="2096841" y="442424"/>
                        <a:pt x="2132084" y="431946"/>
                        <a:pt x="2166374" y="419564"/>
                      </a:cubicBezTo>
                      <a:cubicBezTo>
                        <a:pt x="2181614" y="463379"/>
                        <a:pt x="2195901" y="511004"/>
                        <a:pt x="2195901" y="560534"/>
                      </a:cubicBezTo>
                      <a:cubicBezTo>
                        <a:pt x="2195901" y="568154"/>
                        <a:pt x="2195901" y="577679"/>
                        <a:pt x="2204474" y="579584"/>
                      </a:cubicBezTo>
                      <a:cubicBezTo>
                        <a:pt x="2213046" y="581489"/>
                        <a:pt x="2215904" y="573869"/>
                        <a:pt x="2222571" y="557676"/>
                      </a:cubicBezTo>
                      <a:cubicBezTo>
                        <a:pt x="2226381" y="547199"/>
                        <a:pt x="2232096" y="534816"/>
                        <a:pt x="2237811" y="526244"/>
                      </a:cubicBezTo>
                      <a:cubicBezTo>
                        <a:pt x="2244479" y="516719"/>
                        <a:pt x="2250194" y="515766"/>
                        <a:pt x="2254956" y="515766"/>
                      </a:cubicBezTo>
                      <a:cubicBezTo>
                        <a:pt x="2277816" y="516719"/>
                        <a:pt x="2314011" y="563391"/>
                        <a:pt x="2335919" y="606254"/>
                      </a:cubicBezTo>
                      <a:cubicBezTo>
                        <a:pt x="2341634" y="618636"/>
                        <a:pt x="2349254" y="617684"/>
                        <a:pt x="2353064" y="616731"/>
                      </a:cubicBezTo>
                      <a:cubicBezTo>
                        <a:pt x="2374019" y="609111"/>
                        <a:pt x="2367351" y="506241"/>
                        <a:pt x="2364494" y="493859"/>
                      </a:cubicBezTo>
                      <a:cubicBezTo>
                        <a:pt x="2354969" y="459569"/>
                        <a:pt x="2339729" y="430041"/>
                        <a:pt x="2324489" y="401466"/>
                      </a:cubicBezTo>
                      <a:close/>
                      <a:moveTo>
                        <a:pt x="165171" y="538626"/>
                      </a:moveTo>
                      <a:cubicBezTo>
                        <a:pt x="162314" y="531006"/>
                        <a:pt x="158504" y="523386"/>
                        <a:pt x="153741" y="516719"/>
                      </a:cubicBezTo>
                      <a:cubicBezTo>
                        <a:pt x="143264" y="500526"/>
                        <a:pt x="130881" y="497669"/>
                        <a:pt x="121356" y="498621"/>
                      </a:cubicBezTo>
                      <a:cubicBezTo>
                        <a:pt x="87066" y="500526"/>
                        <a:pt x="48966" y="554819"/>
                        <a:pt x="29916" y="591966"/>
                      </a:cubicBezTo>
                      <a:cubicBezTo>
                        <a:pt x="26106" y="568154"/>
                        <a:pt x="26106" y="515766"/>
                        <a:pt x="29916" y="497669"/>
                      </a:cubicBezTo>
                      <a:cubicBezTo>
                        <a:pt x="37536" y="466236"/>
                        <a:pt x="51824" y="437661"/>
                        <a:pt x="67064" y="409086"/>
                      </a:cubicBezTo>
                      <a:cubicBezTo>
                        <a:pt x="75636" y="392894"/>
                        <a:pt x="84209" y="376701"/>
                        <a:pt x="90876" y="359556"/>
                      </a:cubicBezTo>
                      <a:cubicBezTo>
                        <a:pt x="122309" y="380511"/>
                        <a:pt x="156599" y="398609"/>
                        <a:pt x="194699" y="413849"/>
                      </a:cubicBezTo>
                      <a:cubicBezTo>
                        <a:pt x="181364" y="452901"/>
                        <a:pt x="168029" y="494811"/>
                        <a:pt x="165171" y="538626"/>
                      </a:cubicBezTo>
                      <a:close/>
                      <a:moveTo>
                        <a:pt x="103259" y="26181"/>
                      </a:moveTo>
                      <a:cubicBezTo>
                        <a:pt x="104211" y="23324"/>
                        <a:pt x="105164" y="16656"/>
                        <a:pt x="123261" y="16656"/>
                      </a:cubicBezTo>
                      <a:cubicBezTo>
                        <a:pt x="203271" y="22371"/>
                        <a:pt x="230894" y="97619"/>
                        <a:pt x="239466" y="166199"/>
                      </a:cubicBezTo>
                      <a:cubicBezTo>
                        <a:pt x="148979" y="115716"/>
                        <a:pt x="97544" y="50946"/>
                        <a:pt x="103259" y="26181"/>
                      </a:cubicBezTo>
                      <a:close/>
                      <a:moveTo>
                        <a:pt x="469019" y="345269"/>
                      </a:moveTo>
                      <a:cubicBezTo>
                        <a:pt x="467114" y="351936"/>
                        <a:pt x="465209" y="357651"/>
                        <a:pt x="464256" y="364319"/>
                      </a:cubicBezTo>
                      <a:cubicBezTo>
                        <a:pt x="462351" y="363366"/>
                        <a:pt x="461399" y="362414"/>
                        <a:pt x="459494" y="360509"/>
                      </a:cubicBezTo>
                      <a:cubicBezTo>
                        <a:pt x="441396" y="346221"/>
                        <a:pt x="431871" y="336696"/>
                        <a:pt x="435681" y="324314"/>
                      </a:cubicBezTo>
                      <a:cubicBezTo>
                        <a:pt x="438539" y="314789"/>
                        <a:pt x="444254" y="312884"/>
                        <a:pt x="452826" y="312884"/>
                      </a:cubicBezTo>
                      <a:cubicBezTo>
                        <a:pt x="456636" y="312884"/>
                        <a:pt x="460446" y="312884"/>
                        <a:pt x="465209" y="313836"/>
                      </a:cubicBezTo>
                      <a:cubicBezTo>
                        <a:pt x="469019" y="313836"/>
                        <a:pt x="471876" y="314789"/>
                        <a:pt x="475686" y="314789"/>
                      </a:cubicBezTo>
                      <a:moveTo>
                        <a:pt x="565221" y="589109"/>
                      </a:moveTo>
                      <a:cubicBezTo>
                        <a:pt x="560459" y="578631"/>
                        <a:pt x="559506" y="571011"/>
                        <a:pt x="561411" y="565296"/>
                      </a:cubicBezTo>
                      <a:cubicBezTo>
                        <a:pt x="561411" y="564344"/>
                        <a:pt x="563316" y="563391"/>
                        <a:pt x="564269" y="563391"/>
                      </a:cubicBezTo>
                      <a:cubicBezTo>
                        <a:pt x="566174" y="563391"/>
                        <a:pt x="568079" y="563391"/>
                        <a:pt x="569984" y="563391"/>
                      </a:cubicBezTo>
                      <a:lnTo>
                        <a:pt x="580461" y="567201"/>
                      </a:lnTo>
                      <a:lnTo>
                        <a:pt x="591891" y="531959"/>
                      </a:lnTo>
                      <a:lnTo>
                        <a:pt x="572841" y="525291"/>
                      </a:lnTo>
                      <a:lnTo>
                        <a:pt x="572841" y="526244"/>
                      </a:lnTo>
                      <a:lnTo>
                        <a:pt x="553791" y="518624"/>
                      </a:lnTo>
                      <a:lnTo>
                        <a:pt x="512834" y="615779"/>
                      </a:lnTo>
                      <a:lnTo>
                        <a:pt x="499499" y="597681"/>
                      </a:lnTo>
                      <a:lnTo>
                        <a:pt x="513786" y="564344"/>
                      </a:lnTo>
                      <a:cubicBezTo>
                        <a:pt x="511881" y="565296"/>
                        <a:pt x="509976" y="566249"/>
                        <a:pt x="507119" y="566249"/>
                      </a:cubicBezTo>
                      <a:cubicBezTo>
                        <a:pt x="505214" y="566249"/>
                        <a:pt x="503309" y="566249"/>
                        <a:pt x="501404" y="565296"/>
                      </a:cubicBezTo>
                      <a:cubicBezTo>
                        <a:pt x="499499" y="564344"/>
                        <a:pt x="498546" y="563391"/>
                        <a:pt x="496641" y="561486"/>
                      </a:cubicBezTo>
                      <a:cubicBezTo>
                        <a:pt x="494736" y="559581"/>
                        <a:pt x="492831" y="557676"/>
                        <a:pt x="491879" y="554819"/>
                      </a:cubicBezTo>
                      <a:cubicBezTo>
                        <a:pt x="491879" y="558629"/>
                        <a:pt x="490926" y="561486"/>
                        <a:pt x="489974" y="564344"/>
                      </a:cubicBezTo>
                      <a:cubicBezTo>
                        <a:pt x="487116" y="571011"/>
                        <a:pt x="482354" y="575774"/>
                        <a:pt x="475686" y="577679"/>
                      </a:cubicBezTo>
                      <a:cubicBezTo>
                        <a:pt x="469019" y="580536"/>
                        <a:pt x="463304" y="580536"/>
                        <a:pt x="456636" y="577679"/>
                      </a:cubicBezTo>
                      <a:cubicBezTo>
                        <a:pt x="447111" y="573869"/>
                        <a:pt x="440444" y="565296"/>
                        <a:pt x="435681" y="551961"/>
                      </a:cubicBezTo>
                      <a:cubicBezTo>
                        <a:pt x="430919" y="538626"/>
                        <a:pt x="429014" y="522434"/>
                        <a:pt x="429966" y="504336"/>
                      </a:cubicBezTo>
                      <a:lnTo>
                        <a:pt x="436634" y="503384"/>
                      </a:lnTo>
                      <a:cubicBezTo>
                        <a:pt x="435681" y="515766"/>
                        <a:pt x="438539" y="527196"/>
                        <a:pt x="442349" y="536721"/>
                      </a:cubicBezTo>
                      <a:cubicBezTo>
                        <a:pt x="446159" y="546246"/>
                        <a:pt x="452826" y="552914"/>
                        <a:pt x="460446" y="555771"/>
                      </a:cubicBezTo>
                      <a:cubicBezTo>
                        <a:pt x="465209" y="557676"/>
                        <a:pt x="469019" y="557676"/>
                        <a:pt x="473781" y="556724"/>
                      </a:cubicBezTo>
                      <a:cubicBezTo>
                        <a:pt x="478544" y="554819"/>
                        <a:pt x="481401" y="551961"/>
                        <a:pt x="483306" y="548151"/>
                      </a:cubicBezTo>
                      <a:cubicBezTo>
                        <a:pt x="484259" y="546246"/>
                        <a:pt x="484259" y="543389"/>
                        <a:pt x="484259" y="540531"/>
                      </a:cubicBezTo>
                      <a:cubicBezTo>
                        <a:pt x="484259" y="537674"/>
                        <a:pt x="483306" y="534816"/>
                        <a:pt x="482354" y="532911"/>
                      </a:cubicBezTo>
                      <a:cubicBezTo>
                        <a:pt x="476639" y="533864"/>
                        <a:pt x="469019" y="532911"/>
                        <a:pt x="459494" y="531006"/>
                      </a:cubicBezTo>
                      <a:lnTo>
                        <a:pt x="457589" y="511004"/>
                      </a:lnTo>
                      <a:cubicBezTo>
                        <a:pt x="465209" y="513861"/>
                        <a:pt x="472829" y="514814"/>
                        <a:pt x="480449" y="513861"/>
                      </a:cubicBezTo>
                      <a:cubicBezTo>
                        <a:pt x="487116" y="512909"/>
                        <a:pt x="491879" y="509099"/>
                        <a:pt x="494736" y="504336"/>
                      </a:cubicBezTo>
                      <a:cubicBezTo>
                        <a:pt x="495689" y="501479"/>
                        <a:pt x="495689" y="499574"/>
                        <a:pt x="494736" y="496716"/>
                      </a:cubicBezTo>
                      <a:cubicBezTo>
                        <a:pt x="493784" y="493859"/>
                        <a:pt x="491879" y="492906"/>
                        <a:pt x="489974" y="491954"/>
                      </a:cubicBezTo>
                      <a:cubicBezTo>
                        <a:pt x="484259" y="490049"/>
                        <a:pt x="478544" y="488144"/>
                        <a:pt x="472829" y="488144"/>
                      </a:cubicBezTo>
                      <a:cubicBezTo>
                        <a:pt x="467114" y="488144"/>
                        <a:pt x="461399" y="489096"/>
                        <a:pt x="456636" y="491954"/>
                      </a:cubicBezTo>
                      <a:lnTo>
                        <a:pt x="451874" y="471951"/>
                      </a:lnTo>
                      <a:cubicBezTo>
                        <a:pt x="456636" y="470046"/>
                        <a:pt x="462351" y="469094"/>
                        <a:pt x="468066" y="469094"/>
                      </a:cubicBezTo>
                      <a:cubicBezTo>
                        <a:pt x="473781" y="469094"/>
                        <a:pt x="479496" y="470999"/>
                        <a:pt x="486164" y="472904"/>
                      </a:cubicBezTo>
                      <a:cubicBezTo>
                        <a:pt x="491879" y="475761"/>
                        <a:pt x="497594" y="482429"/>
                        <a:pt x="501404" y="493859"/>
                      </a:cubicBezTo>
                      <a:cubicBezTo>
                        <a:pt x="505214" y="505289"/>
                        <a:pt x="506166" y="513861"/>
                        <a:pt x="504261" y="519576"/>
                      </a:cubicBezTo>
                      <a:cubicBezTo>
                        <a:pt x="503309" y="522434"/>
                        <a:pt x="501404" y="525291"/>
                        <a:pt x="498546" y="527196"/>
                      </a:cubicBezTo>
                      <a:cubicBezTo>
                        <a:pt x="495689" y="529101"/>
                        <a:pt x="492831" y="531006"/>
                        <a:pt x="489021" y="531959"/>
                      </a:cubicBezTo>
                      <a:cubicBezTo>
                        <a:pt x="490926" y="534816"/>
                        <a:pt x="491879" y="538626"/>
                        <a:pt x="492831" y="544341"/>
                      </a:cubicBezTo>
                      <a:cubicBezTo>
                        <a:pt x="494736" y="546246"/>
                        <a:pt x="497594" y="548151"/>
                        <a:pt x="500451" y="549104"/>
                      </a:cubicBezTo>
                      <a:cubicBezTo>
                        <a:pt x="504261" y="551009"/>
                        <a:pt x="508071" y="551009"/>
                        <a:pt x="511881" y="551009"/>
                      </a:cubicBezTo>
                      <a:cubicBezTo>
                        <a:pt x="515691" y="550056"/>
                        <a:pt x="519501" y="549104"/>
                        <a:pt x="522359" y="546246"/>
                      </a:cubicBezTo>
                      <a:lnTo>
                        <a:pt x="536646" y="511004"/>
                      </a:lnTo>
                      <a:lnTo>
                        <a:pt x="521406" y="504336"/>
                      </a:lnTo>
                      <a:lnTo>
                        <a:pt x="515691" y="486239"/>
                      </a:lnTo>
                      <a:lnTo>
                        <a:pt x="568079" y="508146"/>
                      </a:lnTo>
                      <a:lnTo>
                        <a:pt x="675711" y="544341"/>
                      </a:lnTo>
                      <a:lnTo>
                        <a:pt x="675711" y="545294"/>
                      </a:lnTo>
                      <a:lnTo>
                        <a:pt x="782391" y="573869"/>
                      </a:lnTo>
                      <a:lnTo>
                        <a:pt x="789059" y="590061"/>
                      </a:lnTo>
                      <a:lnTo>
                        <a:pt x="769056" y="585299"/>
                      </a:lnTo>
                      <a:lnTo>
                        <a:pt x="742386" y="686264"/>
                      </a:lnTo>
                      <a:lnTo>
                        <a:pt x="727146" y="670071"/>
                      </a:lnTo>
                      <a:lnTo>
                        <a:pt x="741434" y="616731"/>
                      </a:lnTo>
                      <a:lnTo>
                        <a:pt x="706191" y="607206"/>
                      </a:lnTo>
                      <a:cubicBezTo>
                        <a:pt x="703334" y="606254"/>
                        <a:pt x="700476" y="607206"/>
                        <a:pt x="697619" y="609111"/>
                      </a:cubicBezTo>
                      <a:cubicBezTo>
                        <a:pt x="694761" y="611969"/>
                        <a:pt x="692856" y="614826"/>
                        <a:pt x="691904" y="619589"/>
                      </a:cubicBezTo>
                      <a:cubicBezTo>
                        <a:pt x="689999" y="627209"/>
                        <a:pt x="689999" y="634829"/>
                        <a:pt x="691904" y="643401"/>
                      </a:cubicBezTo>
                      <a:cubicBezTo>
                        <a:pt x="693809" y="651974"/>
                        <a:pt x="697619" y="659594"/>
                        <a:pt x="702381" y="667214"/>
                      </a:cubicBezTo>
                      <a:lnTo>
                        <a:pt x="693809" y="671024"/>
                      </a:lnTo>
                      <a:cubicBezTo>
                        <a:pt x="686189" y="656736"/>
                        <a:pt x="680474" y="644354"/>
                        <a:pt x="677616" y="633876"/>
                      </a:cubicBezTo>
                      <a:cubicBezTo>
                        <a:pt x="673806" y="623399"/>
                        <a:pt x="673806" y="613874"/>
                        <a:pt x="674759" y="608159"/>
                      </a:cubicBezTo>
                      <a:cubicBezTo>
                        <a:pt x="676664" y="601491"/>
                        <a:pt x="680474" y="596729"/>
                        <a:pt x="685236" y="592919"/>
                      </a:cubicBezTo>
                      <a:cubicBezTo>
                        <a:pt x="690951" y="589109"/>
                        <a:pt x="695714" y="588156"/>
                        <a:pt x="701429" y="590061"/>
                      </a:cubicBezTo>
                      <a:lnTo>
                        <a:pt x="745244" y="601491"/>
                      </a:lnTo>
                      <a:lnTo>
                        <a:pt x="750959" y="580536"/>
                      </a:lnTo>
                      <a:lnTo>
                        <a:pt x="681426" y="562439"/>
                      </a:lnTo>
                      <a:lnTo>
                        <a:pt x="681426" y="562439"/>
                      </a:lnTo>
                      <a:lnTo>
                        <a:pt x="678569" y="561486"/>
                      </a:lnTo>
                      <a:lnTo>
                        <a:pt x="677616" y="561486"/>
                      </a:lnTo>
                      <a:lnTo>
                        <a:pt x="677616" y="561486"/>
                      </a:lnTo>
                      <a:lnTo>
                        <a:pt x="662376" y="556724"/>
                      </a:lnTo>
                      <a:lnTo>
                        <a:pt x="632849" y="645306"/>
                      </a:lnTo>
                      <a:lnTo>
                        <a:pt x="634754" y="646259"/>
                      </a:lnTo>
                      <a:lnTo>
                        <a:pt x="640469" y="661499"/>
                      </a:lnTo>
                      <a:lnTo>
                        <a:pt x="623324" y="656736"/>
                      </a:lnTo>
                      <a:cubicBezTo>
                        <a:pt x="619514" y="655784"/>
                        <a:pt x="614751" y="655784"/>
                        <a:pt x="610941" y="658641"/>
                      </a:cubicBezTo>
                      <a:cubicBezTo>
                        <a:pt x="607131" y="661499"/>
                        <a:pt x="604274" y="665309"/>
                        <a:pt x="603321" y="670071"/>
                      </a:cubicBezTo>
                      <a:cubicBezTo>
                        <a:pt x="602369" y="672929"/>
                        <a:pt x="602369" y="675786"/>
                        <a:pt x="604274" y="679596"/>
                      </a:cubicBezTo>
                      <a:cubicBezTo>
                        <a:pt x="606179" y="682454"/>
                        <a:pt x="608084" y="684359"/>
                        <a:pt x="610941" y="685311"/>
                      </a:cubicBezTo>
                      <a:cubicBezTo>
                        <a:pt x="615704" y="686264"/>
                        <a:pt x="620466" y="687216"/>
                        <a:pt x="625229" y="686264"/>
                      </a:cubicBezTo>
                      <a:cubicBezTo>
                        <a:pt x="630944" y="685311"/>
                        <a:pt x="635706" y="684359"/>
                        <a:pt x="640469" y="681501"/>
                      </a:cubicBezTo>
                      <a:lnTo>
                        <a:pt x="647136" y="698646"/>
                      </a:lnTo>
                      <a:cubicBezTo>
                        <a:pt x="642374" y="700551"/>
                        <a:pt x="637611" y="701504"/>
                        <a:pt x="631896" y="701504"/>
                      </a:cubicBezTo>
                      <a:cubicBezTo>
                        <a:pt x="626181" y="701504"/>
                        <a:pt x="620466" y="700551"/>
                        <a:pt x="613799" y="698646"/>
                      </a:cubicBezTo>
                      <a:cubicBezTo>
                        <a:pt x="607131" y="696741"/>
                        <a:pt x="602369" y="691026"/>
                        <a:pt x="598559" y="681501"/>
                      </a:cubicBezTo>
                      <a:cubicBezTo>
                        <a:pt x="594749" y="671976"/>
                        <a:pt x="593796" y="663404"/>
                        <a:pt x="595701" y="655784"/>
                      </a:cubicBezTo>
                      <a:cubicBezTo>
                        <a:pt x="597606" y="650069"/>
                        <a:pt x="600464" y="646259"/>
                        <a:pt x="606179" y="643401"/>
                      </a:cubicBezTo>
                      <a:cubicBezTo>
                        <a:pt x="609036" y="641496"/>
                        <a:pt x="612846" y="641496"/>
                        <a:pt x="616656" y="641496"/>
                      </a:cubicBezTo>
                      <a:lnTo>
                        <a:pt x="613799" y="638639"/>
                      </a:lnTo>
                      <a:lnTo>
                        <a:pt x="626181" y="601491"/>
                      </a:lnTo>
                      <a:lnTo>
                        <a:pt x="591891" y="590061"/>
                      </a:lnTo>
                      <a:lnTo>
                        <a:pt x="588081" y="601491"/>
                      </a:lnTo>
                      <a:cubicBezTo>
                        <a:pt x="587129" y="604349"/>
                        <a:pt x="586176" y="606254"/>
                        <a:pt x="584271" y="607206"/>
                      </a:cubicBezTo>
                      <a:cubicBezTo>
                        <a:pt x="582366" y="608159"/>
                        <a:pt x="580461" y="609111"/>
                        <a:pt x="578556" y="608159"/>
                      </a:cubicBezTo>
                      <a:moveTo>
                        <a:pt x="1193871" y="634829"/>
                      </a:moveTo>
                      <a:lnTo>
                        <a:pt x="1191966" y="739604"/>
                      </a:lnTo>
                      <a:lnTo>
                        <a:pt x="1172916" y="727221"/>
                      </a:lnTo>
                      <a:lnTo>
                        <a:pt x="1172916" y="703409"/>
                      </a:lnTo>
                      <a:cubicBezTo>
                        <a:pt x="1168154" y="707219"/>
                        <a:pt x="1163391" y="710076"/>
                        <a:pt x="1158629" y="711981"/>
                      </a:cubicBezTo>
                      <a:cubicBezTo>
                        <a:pt x="1153866" y="713886"/>
                        <a:pt x="1149104" y="714839"/>
                        <a:pt x="1144341" y="714839"/>
                      </a:cubicBezTo>
                      <a:cubicBezTo>
                        <a:pt x="1135769" y="714839"/>
                        <a:pt x="1126244" y="710076"/>
                        <a:pt x="1117671" y="701504"/>
                      </a:cubicBezTo>
                      <a:cubicBezTo>
                        <a:pt x="1109099" y="692931"/>
                        <a:pt x="1104336" y="684359"/>
                        <a:pt x="1104336" y="676739"/>
                      </a:cubicBezTo>
                      <a:cubicBezTo>
                        <a:pt x="1104336" y="670071"/>
                        <a:pt x="1107194" y="664356"/>
                        <a:pt x="1112909" y="659594"/>
                      </a:cubicBezTo>
                      <a:cubicBezTo>
                        <a:pt x="1118624" y="654831"/>
                        <a:pt x="1126244" y="652926"/>
                        <a:pt x="1133864" y="652926"/>
                      </a:cubicBezTo>
                      <a:cubicBezTo>
                        <a:pt x="1141484" y="652926"/>
                        <a:pt x="1148151" y="654831"/>
                        <a:pt x="1154819" y="659594"/>
                      </a:cubicBezTo>
                      <a:cubicBezTo>
                        <a:pt x="1161486" y="663404"/>
                        <a:pt x="1167201" y="669119"/>
                        <a:pt x="1172916" y="676739"/>
                      </a:cubicBezTo>
                      <a:lnTo>
                        <a:pt x="1173869" y="634829"/>
                      </a:lnTo>
                      <a:lnTo>
                        <a:pt x="1095764" y="632924"/>
                      </a:lnTo>
                      <a:lnTo>
                        <a:pt x="1095764" y="631971"/>
                      </a:lnTo>
                      <a:lnTo>
                        <a:pt x="1070999" y="630066"/>
                      </a:lnTo>
                      <a:cubicBezTo>
                        <a:pt x="1076714" y="634829"/>
                        <a:pt x="1080524" y="639591"/>
                        <a:pt x="1083381" y="646259"/>
                      </a:cubicBezTo>
                      <a:cubicBezTo>
                        <a:pt x="1086239" y="652926"/>
                        <a:pt x="1088144" y="658641"/>
                        <a:pt x="1087191" y="665309"/>
                      </a:cubicBezTo>
                      <a:cubicBezTo>
                        <a:pt x="1086239" y="672929"/>
                        <a:pt x="1083381" y="680549"/>
                        <a:pt x="1077666" y="688169"/>
                      </a:cubicBezTo>
                      <a:cubicBezTo>
                        <a:pt x="1071951" y="694836"/>
                        <a:pt x="1065284" y="700551"/>
                        <a:pt x="1056711" y="705314"/>
                      </a:cubicBezTo>
                      <a:lnTo>
                        <a:pt x="1079571" y="735794"/>
                      </a:lnTo>
                      <a:lnTo>
                        <a:pt x="1069094" y="743414"/>
                      </a:lnTo>
                      <a:lnTo>
                        <a:pt x="1049091" y="708171"/>
                      </a:lnTo>
                      <a:cubicBezTo>
                        <a:pt x="1048139" y="709124"/>
                        <a:pt x="1047186" y="709124"/>
                        <a:pt x="1045281" y="709124"/>
                      </a:cubicBezTo>
                      <a:cubicBezTo>
                        <a:pt x="1044329" y="709124"/>
                        <a:pt x="1042424" y="709124"/>
                        <a:pt x="1040519" y="709124"/>
                      </a:cubicBezTo>
                      <a:cubicBezTo>
                        <a:pt x="1036709" y="709124"/>
                        <a:pt x="1031946" y="706266"/>
                        <a:pt x="1028136" y="701504"/>
                      </a:cubicBezTo>
                      <a:cubicBezTo>
                        <a:pt x="1024326" y="696741"/>
                        <a:pt x="1022421" y="691979"/>
                        <a:pt x="1022421" y="688169"/>
                      </a:cubicBezTo>
                      <a:cubicBezTo>
                        <a:pt x="1022421" y="685311"/>
                        <a:pt x="1023374" y="682454"/>
                        <a:pt x="1026231" y="680549"/>
                      </a:cubicBezTo>
                      <a:cubicBezTo>
                        <a:pt x="1028136" y="678644"/>
                        <a:pt x="1030041" y="677691"/>
                        <a:pt x="1032899" y="677691"/>
                      </a:cubicBezTo>
                      <a:cubicBezTo>
                        <a:pt x="1035756" y="677691"/>
                        <a:pt x="1038614" y="678644"/>
                        <a:pt x="1041471" y="680549"/>
                      </a:cubicBezTo>
                      <a:cubicBezTo>
                        <a:pt x="1044329" y="682454"/>
                        <a:pt x="1046234" y="685311"/>
                        <a:pt x="1048139" y="688169"/>
                      </a:cubicBezTo>
                      <a:cubicBezTo>
                        <a:pt x="1050996" y="687216"/>
                        <a:pt x="1054806" y="685311"/>
                        <a:pt x="1057664" y="682454"/>
                      </a:cubicBezTo>
                      <a:cubicBezTo>
                        <a:pt x="1060521" y="679596"/>
                        <a:pt x="1063379" y="675786"/>
                        <a:pt x="1066236" y="671976"/>
                      </a:cubicBezTo>
                      <a:cubicBezTo>
                        <a:pt x="1053854" y="670071"/>
                        <a:pt x="1045281" y="665309"/>
                        <a:pt x="1038614" y="659594"/>
                      </a:cubicBezTo>
                      <a:cubicBezTo>
                        <a:pt x="1031946" y="652926"/>
                        <a:pt x="1028136" y="646259"/>
                        <a:pt x="1029089" y="638639"/>
                      </a:cubicBezTo>
                      <a:cubicBezTo>
                        <a:pt x="1029089" y="636734"/>
                        <a:pt x="1030041" y="634829"/>
                        <a:pt x="1030994" y="632924"/>
                      </a:cubicBezTo>
                      <a:cubicBezTo>
                        <a:pt x="1031946" y="631019"/>
                        <a:pt x="1033851" y="630066"/>
                        <a:pt x="1035756" y="628161"/>
                      </a:cubicBezTo>
                      <a:lnTo>
                        <a:pt x="1023374" y="627209"/>
                      </a:lnTo>
                      <a:lnTo>
                        <a:pt x="1023374" y="628161"/>
                      </a:lnTo>
                      <a:lnTo>
                        <a:pt x="1003371" y="625304"/>
                      </a:lnTo>
                      <a:lnTo>
                        <a:pt x="990036" y="729126"/>
                      </a:lnTo>
                      <a:lnTo>
                        <a:pt x="972891" y="714839"/>
                      </a:lnTo>
                      <a:lnTo>
                        <a:pt x="975749" y="691026"/>
                      </a:lnTo>
                      <a:cubicBezTo>
                        <a:pt x="970986" y="693884"/>
                        <a:pt x="966224" y="696741"/>
                        <a:pt x="960509" y="697694"/>
                      </a:cubicBezTo>
                      <a:cubicBezTo>
                        <a:pt x="955746" y="699599"/>
                        <a:pt x="950031" y="699599"/>
                        <a:pt x="946221" y="699599"/>
                      </a:cubicBezTo>
                      <a:cubicBezTo>
                        <a:pt x="937649" y="698646"/>
                        <a:pt x="929076" y="692931"/>
                        <a:pt x="921456" y="683406"/>
                      </a:cubicBezTo>
                      <a:cubicBezTo>
                        <a:pt x="913836" y="673881"/>
                        <a:pt x="910026" y="665309"/>
                        <a:pt x="910979" y="657689"/>
                      </a:cubicBezTo>
                      <a:cubicBezTo>
                        <a:pt x="911931" y="651021"/>
                        <a:pt x="915741" y="645306"/>
                        <a:pt x="921456" y="641496"/>
                      </a:cubicBezTo>
                      <a:cubicBezTo>
                        <a:pt x="928124" y="637686"/>
                        <a:pt x="935744" y="635781"/>
                        <a:pt x="943364" y="636734"/>
                      </a:cubicBezTo>
                      <a:cubicBezTo>
                        <a:pt x="950984" y="637686"/>
                        <a:pt x="957651" y="640544"/>
                        <a:pt x="963366" y="645306"/>
                      </a:cubicBezTo>
                      <a:cubicBezTo>
                        <a:pt x="970034" y="650069"/>
                        <a:pt x="974796" y="656736"/>
                        <a:pt x="979559" y="664356"/>
                      </a:cubicBezTo>
                      <a:lnTo>
                        <a:pt x="985274" y="623399"/>
                      </a:lnTo>
                      <a:lnTo>
                        <a:pt x="908121" y="613874"/>
                      </a:lnTo>
                      <a:lnTo>
                        <a:pt x="907169" y="612921"/>
                      </a:lnTo>
                      <a:lnTo>
                        <a:pt x="893834" y="610064"/>
                      </a:lnTo>
                      <a:lnTo>
                        <a:pt x="875736" y="712934"/>
                      </a:lnTo>
                      <a:lnTo>
                        <a:pt x="858591" y="697694"/>
                      </a:lnTo>
                      <a:lnTo>
                        <a:pt x="874784" y="606254"/>
                      </a:lnTo>
                      <a:lnTo>
                        <a:pt x="855734" y="603396"/>
                      </a:lnTo>
                      <a:lnTo>
                        <a:pt x="848114" y="587204"/>
                      </a:lnTo>
                      <a:lnTo>
                        <a:pt x="883356" y="593871"/>
                      </a:lnTo>
                      <a:cubicBezTo>
                        <a:pt x="881451" y="588156"/>
                        <a:pt x="880499" y="583394"/>
                        <a:pt x="879546" y="580536"/>
                      </a:cubicBezTo>
                      <a:cubicBezTo>
                        <a:pt x="878594" y="576726"/>
                        <a:pt x="878594" y="573869"/>
                        <a:pt x="878594" y="571011"/>
                      </a:cubicBezTo>
                      <a:cubicBezTo>
                        <a:pt x="880499" y="561486"/>
                        <a:pt x="885261" y="553866"/>
                        <a:pt x="893834" y="548151"/>
                      </a:cubicBezTo>
                      <a:cubicBezTo>
                        <a:pt x="902406" y="542436"/>
                        <a:pt x="911931" y="540531"/>
                        <a:pt x="922409" y="542436"/>
                      </a:cubicBezTo>
                      <a:cubicBezTo>
                        <a:pt x="930981" y="544341"/>
                        <a:pt x="939554" y="550056"/>
                        <a:pt x="948126" y="560534"/>
                      </a:cubicBezTo>
                      <a:cubicBezTo>
                        <a:pt x="957651" y="571964"/>
                        <a:pt x="967176" y="586251"/>
                        <a:pt x="975749" y="603396"/>
                      </a:cubicBezTo>
                      <a:lnTo>
                        <a:pt x="970034" y="606254"/>
                      </a:lnTo>
                      <a:cubicBezTo>
                        <a:pt x="964319" y="593871"/>
                        <a:pt x="957651" y="582441"/>
                        <a:pt x="949079" y="573869"/>
                      </a:cubicBezTo>
                      <a:cubicBezTo>
                        <a:pt x="941459" y="565296"/>
                        <a:pt x="932886" y="560534"/>
                        <a:pt x="924314" y="559581"/>
                      </a:cubicBezTo>
                      <a:cubicBezTo>
                        <a:pt x="916694" y="558629"/>
                        <a:pt x="909074" y="559581"/>
                        <a:pt x="902406" y="564344"/>
                      </a:cubicBezTo>
                      <a:cubicBezTo>
                        <a:pt x="895739" y="569106"/>
                        <a:pt x="891929" y="574821"/>
                        <a:pt x="890024" y="582441"/>
                      </a:cubicBezTo>
                      <a:cubicBezTo>
                        <a:pt x="889071" y="588156"/>
                        <a:pt x="889071" y="591966"/>
                        <a:pt x="889071" y="594824"/>
                      </a:cubicBezTo>
                      <a:lnTo>
                        <a:pt x="904311" y="597681"/>
                      </a:lnTo>
                      <a:lnTo>
                        <a:pt x="905264" y="598634"/>
                      </a:lnTo>
                      <a:lnTo>
                        <a:pt x="1013849" y="612921"/>
                      </a:lnTo>
                      <a:lnTo>
                        <a:pt x="1013849" y="612921"/>
                      </a:lnTo>
                      <a:lnTo>
                        <a:pt x="1092906" y="618636"/>
                      </a:lnTo>
                      <a:lnTo>
                        <a:pt x="1093859" y="619589"/>
                      </a:lnTo>
                      <a:lnTo>
                        <a:pt x="1204349" y="621494"/>
                      </a:lnTo>
                      <a:lnTo>
                        <a:pt x="1214826" y="635781"/>
                      </a:lnTo>
                      <a:lnTo>
                        <a:pt x="1193871" y="634829"/>
                      </a:lnTo>
                      <a:close/>
                      <a:moveTo>
                        <a:pt x="1911104" y="313836"/>
                      </a:moveTo>
                      <a:cubicBezTo>
                        <a:pt x="1915866" y="312884"/>
                        <a:pt x="1919676" y="312884"/>
                        <a:pt x="1923486" y="312884"/>
                      </a:cubicBezTo>
                      <a:cubicBezTo>
                        <a:pt x="1933011" y="312884"/>
                        <a:pt x="1937774" y="315741"/>
                        <a:pt x="1940631" y="324314"/>
                      </a:cubicBezTo>
                      <a:cubicBezTo>
                        <a:pt x="1945394" y="336696"/>
                        <a:pt x="1934916" y="346221"/>
                        <a:pt x="1916819" y="360509"/>
                      </a:cubicBezTo>
                      <a:cubicBezTo>
                        <a:pt x="1914914" y="361461"/>
                        <a:pt x="1913961" y="362414"/>
                        <a:pt x="1912056" y="364319"/>
                      </a:cubicBezTo>
                      <a:cubicBezTo>
                        <a:pt x="1911104" y="357651"/>
                        <a:pt x="1908246" y="351936"/>
                        <a:pt x="1907294" y="345269"/>
                      </a:cubicBezTo>
                      <a:cubicBezTo>
                        <a:pt x="1904436" y="334791"/>
                        <a:pt x="1900626" y="323361"/>
                        <a:pt x="1900626" y="314789"/>
                      </a:cubicBezTo>
                      <a:cubicBezTo>
                        <a:pt x="1903484" y="314789"/>
                        <a:pt x="1907294" y="313836"/>
                        <a:pt x="1911104" y="313836"/>
                      </a:cubicBezTo>
                      <a:close/>
                      <a:moveTo>
                        <a:pt x="1933964" y="540531"/>
                      </a:moveTo>
                      <a:cubicBezTo>
                        <a:pt x="1934916" y="543389"/>
                        <a:pt x="1935869" y="545294"/>
                        <a:pt x="1934916" y="547199"/>
                      </a:cubicBezTo>
                      <a:cubicBezTo>
                        <a:pt x="1933964" y="550056"/>
                        <a:pt x="1933011" y="551009"/>
                        <a:pt x="1931106" y="551961"/>
                      </a:cubicBezTo>
                      <a:cubicBezTo>
                        <a:pt x="1925391" y="554819"/>
                        <a:pt x="1917771" y="553866"/>
                        <a:pt x="1908246" y="549104"/>
                      </a:cubicBezTo>
                      <a:cubicBezTo>
                        <a:pt x="1898721" y="544341"/>
                        <a:pt x="1892054" y="539579"/>
                        <a:pt x="1889196" y="533864"/>
                      </a:cubicBezTo>
                      <a:cubicBezTo>
                        <a:pt x="1888244" y="532911"/>
                        <a:pt x="1889196" y="531006"/>
                        <a:pt x="1890149" y="530054"/>
                      </a:cubicBezTo>
                      <a:cubicBezTo>
                        <a:pt x="1891101" y="528149"/>
                        <a:pt x="1893006" y="527196"/>
                        <a:pt x="1894911" y="526244"/>
                      </a:cubicBezTo>
                      <a:lnTo>
                        <a:pt x="1904436" y="521481"/>
                      </a:lnTo>
                      <a:lnTo>
                        <a:pt x="1889196" y="488144"/>
                      </a:lnTo>
                      <a:lnTo>
                        <a:pt x="1871099" y="496716"/>
                      </a:lnTo>
                      <a:lnTo>
                        <a:pt x="1871099" y="496716"/>
                      </a:lnTo>
                      <a:lnTo>
                        <a:pt x="1867289" y="498621"/>
                      </a:lnTo>
                      <a:lnTo>
                        <a:pt x="1866336" y="499574"/>
                      </a:lnTo>
                      <a:lnTo>
                        <a:pt x="1866336" y="499574"/>
                      </a:lnTo>
                      <a:lnTo>
                        <a:pt x="1832999" y="511956"/>
                      </a:lnTo>
                      <a:cubicBezTo>
                        <a:pt x="1837761" y="514814"/>
                        <a:pt x="1841571" y="517671"/>
                        <a:pt x="1844429" y="520529"/>
                      </a:cubicBezTo>
                      <a:cubicBezTo>
                        <a:pt x="1847286" y="523386"/>
                        <a:pt x="1850144" y="527196"/>
                        <a:pt x="1851096" y="530054"/>
                      </a:cubicBezTo>
                      <a:cubicBezTo>
                        <a:pt x="1852049" y="532911"/>
                        <a:pt x="1852049" y="535769"/>
                        <a:pt x="1851096" y="539579"/>
                      </a:cubicBezTo>
                      <a:cubicBezTo>
                        <a:pt x="1850144" y="543389"/>
                        <a:pt x="1848239" y="546246"/>
                        <a:pt x="1846334" y="550056"/>
                      </a:cubicBezTo>
                      <a:cubicBezTo>
                        <a:pt x="1855859" y="548151"/>
                        <a:pt x="1865384" y="549104"/>
                        <a:pt x="1873004" y="551961"/>
                      </a:cubicBezTo>
                      <a:cubicBezTo>
                        <a:pt x="1880624" y="554819"/>
                        <a:pt x="1886339" y="560534"/>
                        <a:pt x="1889196" y="567201"/>
                      </a:cubicBezTo>
                      <a:cubicBezTo>
                        <a:pt x="1893006" y="575774"/>
                        <a:pt x="1892054" y="585299"/>
                        <a:pt x="1886339" y="593871"/>
                      </a:cubicBezTo>
                      <a:cubicBezTo>
                        <a:pt x="1880624" y="603396"/>
                        <a:pt x="1872051" y="610064"/>
                        <a:pt x="1861574" y="613874"/>
                      </a:cubicBezTo>
                      <a:cubicBezTo>
                        <a:pt x="1852049" y="617684"/>
                        <a:pt x="1840619" y="615779"/>
                        <a:pt x="1827284" y="609111"/>
                      </a:cubicBezTo>
                      <a:cubicBezTo>
                        <a:pt x="1813949" y="602444"/>
                        <a:pt x="1805376" y="593871"/>
                        <a:pt x="1801566" y="583394"/>
                      </a:cubicBezTo>
                      <a:cubicBezTo>
                        <a:pt x="1799661" y="578631"/>
                        <a:pt x="1800614" y="572916"/>
                        <a:pt x="1803471" y="567201"/>
                      </a:cubicBezTo>
                      <a:cubicBezTo>
                        <a:pt x="1807281" y="561486"/>
                        <a:pt x="1812044" y="556724"/>
                        <a:pt x="1818711" y="551961"/>
                      </a:cubicBezTo>
                      <a:cubicBezTo>
                        <a:pt x="1824426" y="549104"/>
                        <a:pt x="1828236" y="544341"/>
                        <a:pt x="1831094" y="539579"/>
                      </a:cubicBezTo>
                      <a:cubicBezTo>
                        <a:pt x="1833951" y="534816"/>
                        <a:pt x="1834904" y="531006"/>
                        <a:pt x="1832999" y="527196"/>
                      </a:cubicBezTo>
                      <a:cubicBezTo>
                        <a:pt x="1832046" y="524339"/>
                        <a:pt x="1830141" y="521481"/>
                        <a:pt x="1828236" y="519576"/>
                      </a:cubicBezTo>
                      <a:cubicBezTo>
                        <a:pt x="1826331" y="517671"/>
                        <a:pt x="1825379" y="515766"/>
                        <a:pt x="1822521" y="514814"/>
                      </a:cubicBezTo>
                      <a:lnTo>
                        <a:pt x="1772039" y="533864"/>
                      </a:lnTo>
                      <a:lnTo>
                        <a:pt x="1772039" y="533864"/>
                      </a:lnTo>
                      <a:lnTo>
                        <a:pt x="1757751" y="538626"/>
                      </a:lnTo>
                      <a:lnTo>
                        <a:pt x="1791089" y="637686"/>
                      </a:lnTo>
                      <a:lnTo>
                        <a:pt x="1769181" y="632924"/>
                      </a:lnTo>
                      <a:lnTo>
                        <a:pt x="1739654" y="545294"/>
                      </a:lnTo>
                      <a:lnTo>
                        <a:pt x="1726319" y="550056"/>
                      </a:lnTo>
                      <a:lnTo>
                        <a:pt x="1727271" y="551009"/>
                      </a:lnTo>
                      <a:lnTo>
                        <a:pt x="1708221" y="556724"/>
                      </a:lnTo>
                      <a:lnTo>
                        <a:pt x="1737749" y="657689"/>
                      </a:lnTo>
                      <a:lnTo>
                        <a:pt x="1715841" y="651974"/>
                      </a:lnTo>
                      <a:lnTo>
                        <a:pt x="1708221" y="627209"/>
                      </a:lnTo>
                      <a:cubicBezTo>
                        <a:pt x="1707269" y="630066"/>
                        <a:pt x="1705364" y="631971"/>
                        <a:pt x="1702506" y="633876"/>
                      </a:cubicBezTo>
                      <a:cubicBezTo>
                        <a:pt x="1699649" y="635781"/>
                        <a:pt x="1696791" y="637686"/>
                        <a:pt x="1693934" y="638639"/>
                      </a:cubicBezTo>
                      <a:cubicBezTo>
                        <a:pt x="1685361" y="641496"/>
                        <a:pt x="1675836" y="640544"/>
                        <a:pt x="1665359" y="635781"/>
                      </a:cubicBezTo>
                      <a:cubicBezTo>
                        <a:pt x="1654881" y="631971"/>
                        <a:pt x="1648214" y="626256"/>
                        <a:pt x="1646309" y="619589"/>
                      </a:cubicBezTo>
                      <a:lnTo>
                        <a:pt x="1633926" y="578631"/>
                      </a:lnTo>
                      <a:lnTo>
                        <a:pt x="1622496" y="582441"/>
                      </a:lnTo>
                      <a:lnTo>
                        <a:pt x="1621544" y="581489"/>
                      </a:lnTo>
                      <a:lnTo>
                        <a:pt x="1607256" y="585299"/>
                      </a:lnTo>
                      <a:lnTo>
                        <a:pt x="1632021" y="687216"/>
                      </a:lnTo>
                      <a:lnTo>
                        <a:pt x="1611066" y="680549"/>
                      </a:lnTo>
                      <a:lnTo>
                        <a:pt x="1589159" y="590061"/>
                      </a:lnTo>
                      <a:lnTo>
                        <a:pt x="1574871" y="593871"/>
                      </a:lnTo>
                      <a:lnTo>
                        <a:pt x="1575824" y="594824"/>
                      </a:lnTo>
                      <a:lnTo>
                        <a:pt x="1555821" y="598634"/>
                      </a:lnTo>
                      <a:lnTo>
                        <a:pt x="1574871" y="701504"/>
                      </a:lnTo>
                      <a:lnTo>
                        <a:pt x="1553916" y="692931"/>
                      </a:lnTo>
                      <a:lnTo>
                        <a:pt x="1551059" y="676739"/>
                      </a:lnTo>
                      <a:cubicBezTo>
                        <a:pt x="1548201" y="682454"/>
                        <a:pt x="1543439" y="686264"/>
                        <a:pt x="1537724" y="690074"/>
                      </a:cubicBezTo>
                      <a:cubicBezTo>
                        <a:pt x="1531056" y="693884"/>
                        <a:pt x="1524389" y="696741"/>
                        <a:pt x="1516769" y="697694"/>
                      </a:cubicBezTo>
                      <a:cubicBezTo>
                        <a:pt x="1508196" y="699599"/>
                        <a:pt x="1499624" y="697694"/>
                        <a:pt x="1490099" y="692931"/>
                      </a:cubicBezTo>
                      <a:cubicBezTo>
                        <a:pt x="1480574" y="688169"/>
                        <a:pt x="1474859" y="682454"/>
                        <a:pt x="1473906" y="676739"/>
                      </a:cubicBezTo>
                      <a:cubicBezTo>
                        <a:pt x="1473906" y="675786"/>
                        <a:pt x="1473906" y="673881"/>
                        <a:pt x="1474859" y="671976"/>
                      </a:cubicBezTo>
                      <a:cubicBezTo>
                        <a:pt x="1475811" y="670071"/>
                        <a:pt x="1476764" y="668166"/>
                        <a:pt x="1478669" y="666261"/>
                      </a:cubicBezTo>
                      <a:cubicBezTo>
                        <a:pt x="1472954" y="664356"/>
                        <a:pt x="1467239" y="661499"/>
                        <a:pt x="1463429" y="657689"/>
                      </a:cubicBezTo>
                      <a:cubicBezTo>
                        <a:pt x="1459619" y="653879"/>
                        <a:pt x="1456761" y="650069"/>
                        <a:pt x="1455809" y="646259"/>
                      </a:cubicBezTo>
                      <a:cubicBezTo>
                        <a:pt x="1454856" y="641496"/>
                        <a:pt x="1455809" y="636734"/>
                        <a:pt x="1459619" y="633876"/>
                      </a:cubicBezTo>
                      <a:cubicBezTo>
                        <a:pt x="1462476" y="630066"/>
                        <a:pt x="1466286" y="628161"/>
                        <a:pt x="1472001" y="626256"/>
                      </a:cubicBezTo>
                      <a:lnTo>
                        <a:pt x="1495814" y="621494"/>
                      </a:lnTo>
                      <a:lnTo>
                        <a:pt x="1493909" y="610064"/>
                      </a:lnTo>
                      <a:lnTo>
                        <a:pt x="1443426" y="619589"/>
                      </a:lnTo>
                      <a:lnTo>
                        <a:pt x="1443426" y="619589"/>
                      </a:lnTo>
                      <a:lnTo>
                        <a:pt x="1429139" y="621494"/>
                      </a:lnTo>
                      <a:lnTo>
                        <a:pt x="1441521" y="725316"/>
                      </a:lnTo>
                      <a:lnTo>
                        <a:pt x="1421519" y="715791"/>
                      </a:lnTo>
                      <a:lnTo>
                        <a:pt x="1418661" y="691979"/>
                      </a:lnTo>
                      <a:cubicBezTo>
                        <a:pt x="1414851" y="696741"/>
                        <a:pt x="1410089" y="699599"/>
                        <a:pt x="1405326" y="702456"/>
                      </a:cubicBezTo>
                      <a:cubicBezTo>
                        <a:pt x="1400564" y="705314"/>
                        <a:pt x="1395801" y="707219"/>
                        <a:pt x="1391991" y="707219"/>
                      </a:cubicBezTo>
                      <a:cubicBezTo>
                        <a:pt x="1383419" y="708171"/>
                        <a:pt x="1373894" y="705314"/>
                        <a:pt x="1363416" y="697694"/>
                      </a:cubicBezTo>
                      <a:cubicBezTo>
                        <a:pt x="1353891" y="690074"/>
                        <a:pt x="1348176" y="683406"/>
                        <a:pt x="1347224" y="674834"/>
                      </a:cubicBezTo>
                      <a:cubicBezTo>
                        <a:pt x="1346271" y="668166"/>
                        <a:pt x="1348176" y="661499"/>
                        <a:pt x="1353891" y="656736"/>
                      </a:cubicBezTo>
                      <a:cubicBezTo>
                        <a:pt x="1359606" y="651021"/>
                        <a:pt x="1366274" y="648164"/>
                        <a:pt x="1373894" y="647211"/>
                      </a:cubicBezTo>
                      <a:cubicBezTo>
                        <a:pt x="1381514" y="646259"/>
                        <a:pt x="1388181" y="647211"/>
                        <a:pt x="1395801" y="651021"/>
                      </a:cubicBezTo>
                      <a:cubicBezTo>
                        <a:pt x="1403421" y="653879"/>
                        <a:pt x="1410089" y="658641"/>
                        <a:pt x="1415804" y="665309"/>
                      </a:cubicBezTo>
                      <a:lnTo>
                        <a:pt x="1411041" y="624351"/>
                      </a:lnTo>
                      <a:lnTo>
                        <a:pt x="1333889" y="633876"/>
                      </a:lnTo>
                      <a:lnTo>
                        <a:pt x="1332936" y="632924"/>
                      </a:lnTo>
                      <a:lnTo>
                        <a:pt x="1318649" y="633876"/>
                      </a:lnTo>
                      <a:lnTo>
                        <a:pt x="1326269" y="738651"/>
                      </a:lnTo>
                      <a:lnTo>
                        <a:pt x="1306266" y="728174"/>
                      </a:lnTo>
                      <a:lnTo>
                        <a:pt x="1299599" y="635781"/>
                      </a:lnTo>
                      <a:lnTo>
                        <a:pt x="1280549" y="636734"/>
                      </a:lnTo>
                      <a:lnTo>
                        <a:pt x="1269119" y="623399"/>
                      </a:lnTo>
                      <a:lnTo>
                        <a:pt x="1304361" y="620541"/>
                      </a:lnTo>
                      <a:cubicBezTo>
                        <a:pt x="1301504" y="615779"/>
                        <a:pt x="1298646" y="611969"/>
                        <a:pt x="1297694" y="608159"/>
                      </a:cubicBezTo>
                      <a:cubicBezTo>
                        <a:pt x="1295789" y="604349"/>
                        <a:pt x="1294836" y="601491"/>
                        <a:pt x="1294836" y="599586"/>
                      </a:cubicBezTo>
                      <a:cubicBezTo>
                        <a:pt x="1293884" y="590061"/>
                        <a:pt x="1297694" y="581489"/>
                        <a:pt x="1304361" y="573869"/>
                      </a:cubicBezTo>
                      <a:cubicBezTo>
                        <a:pt x="1311029" y="566249"/>
                        <a:pt x="1319601" y="562439"/>
                        <a:pt x="1330079" y="561486"/>
                      </a:cubicBezTo>
                      <a:cubicBezTo>
                        <a:pt x="1338651" y="560534"/>
                        <a:pt x="1348176" y="564344"/>
                        <a:pt x="1359606" y="572916"/>
                      </a:cubicBezTo>
                      <a:cubicBezTo>
                        <a:pt x="1371989" y="581489"/>
                        <a:pt x="1384371" y="592919"/>
                        <a:pt x="1396754" y="608159"/>
                      </a:cubicBezTo>
                      <a:lnTo>
                        <a:pt x="1391991" y="611969"/>
                      </a:lnTo>
                      <a:cubicBezTo>
                        <a:pt x="1383419" y="600539"/>
                        <a:pt x="1373894" y="591966"/>
                        <a:pt x="1364369" y="585299"/>
                      </a:cubicBezTo>
                      <a:cubicBezTo>
                        <a:pt x="1354844" y="579584"/>
                        <a:pt x="1345319" y="576726"/>
                        <a:pt x="1337699" y="576726"/>
                      </a:cubicBezTo>
                      <a:cubicBezTo>
                        <a:pt x="1330079" y="577679"/>
                        <a:pt x="1322459" y="580536"/>
                        <a:pt x="1316744" y="587204"/>
                      </a:cubicBezTo>
                      <a:cubicBezTo>
                        <a:pt x="1311029" y="592919"/>
                        <a:pt x="1309124" y="599586"/>
                        <a:pt x="1309124" y="608159"/>
                      </a:cubicBezTo>
                      <a:cubicBezTo>
                        <a:pt x="1309124" y="613874"/>
                        <a:pt x="1310076" y="617684"/>
                        <a:pt x="1311029" y="619589"/>
                      </a:cubicBezTo>
                      <a:lnTo>
                        <a:pt x="1326269" y="618636"/>
                      </a:lnTo>
                      <a:lnTo>
                        <a:pt x="1327221" y="619589"/>
                      </a:lnTo>
                      <a:lnTo>
                        <a:pt x="1436759" y="607206"/>
                      </a:lnTo>
                      <a:lnTo>
                        <a:pt x="1437711" y="608159"/>
                      </a:lnTo>
                      <a:lnTo>
                        <a:pt x="1558679" y="585299"/>
                      </a:lnTo>
                      <a:lnTo>
                        <a:pt x="1558679" y="585299"/>
                      </a:lnTo>
                      <a:lnTo>
                        <a:pt x="1615829" y="571011"/>
                      </a:lnTo>
                      <a:lnTo>
                        <a:pt x="1616781" y="571964"/>
                      </a:lnTo>
                      <a:lnTo>
                        <a:pt x="1709174" y="545294"/>
                      </a:lnTo>
                      <a:lnTo>
                        <a:pt x="1744416" y="533864"/>
                      </a:lnTo>
                      <a:cubicBezTo>
                        <a:pt x="1737749" y="524339"/>
                        <a:pt x="1731081" y="516719"/>
                        <a:pt x="1722509" y="511956"/>
                      </a:cubicBezTo>
                      <a:cubicBezTo>
                        <a:pt x="1713936" y="507194"/>
                        <a:pt x="1706316" y="506241"/>
                        <a:pt x="1699649" y="509099"/>
                      </a:cubicBezTo>
                      <a:cubicBezTo>
                        <a:pt x="1694886" y="511004"/>
                        <a:pt x="1691076" y="513861"/>
                        <a:pt x="1689171" y="519576"/>
                      </a:cubicBezTo>
                      <a:cubicBezTo>
                        <a:pt x="1687266" y="524339"/>
                        <a:pt x="1687266" y="530054"/>
                        <a:pt x="1689171" y="535769"/>
                      </a:cubicBezTo>
                      <a:cubicBezTo>
                        <a:pt x="1690124" y="537674"/>
                        <a:pt x="1691076" y="540531"/>
                        <a:pt x="1692981" y="542436"/>
                      </a:cubicBezTo>
                      <a:cubicBezTo>
                        <a:pt x="1694886" y="544341"/>
                        <a:pt x="1696791" y="546246"/>
                        <a:pt x="1699649" y="548151"/>
                      </a:cubicBezTo>
                      <a:lnTo>
                        <a:pt x="1692981" y="550056"/>
                      </a:lnTo>
                      <a:cubicBezTo>
                        <a:pt x="1689171" y="548151"/>
                        <a:pt x="1685361" y="544341"/>
                        <a:pt x="1682504" y="540531"/>
                      </a:cubicBezTo>
                      <a:cubicBezTo>
                        <a:pt x="1679646" y="535769"/>
                        <a:pt x="1676789" y="531959"/>
                        <a:pt x="1675836" y="527196"/>
                      </a:cubicBezTo>
                      <a:cubicBezTo>
                        <a:pt x="1672979" y="519576"/>
                        <a:pt x="1673931" y="512909"/>
                        <a:pt x="1676789" y="505289"/>
                      </a:cubicBezTo>
                      <a:cubicBezTo>
                        <a:pt x="1679646" y="498621"/>
                        <a:pt x="1685361" y="493859"/>
                        <a:pt x="1692029" y="491001"/>
                      </a:cubicBezTo>
                      <a:cubicBezTo>
                        <a:pt x="1701554" y="488144"/>
                        <a:pt x="1712031" y="490049"/>
                        <a:pt x="1722509" y="497669"/>
                      </a:cubicBezTo>
                      <a:cubicBezTo>
                        <a:pt x="1733939" y="505289"/>
                        <a:pt x="1743464" y="516719"/>
                        <a:pt x="1752036" y="531006"/>
                      </a:cubicBezTo>
                      <a:lnTo>
                        <a:pt x="1765371" y="526244"/>
                      </a:lnTo>
                      <a:lnTo>
                        <a:pt x="1766324" y="526244"/>
                      </a:lnTo>
                      <a:lnTo>
                        <a:pt x="1859669" y="491001"/>
                      </a:lnTo>
                      <a:lnTo>
                        <a:pt x="1859669" y="491001"/>
                      </a:lnTo>
                      <a:lnTo>
                        <a:pt x="1962539" y="445281"/>
                      </a:lnTo>
                      <a:lnTo>
                        <a:pt x="1977779" y="453854"/>
                      </a:lnTo>
                      <a:lnTo>
                        <a:pt x="1959681" y="462426"/>
                      </a:lnTo>
                      <a:lnTo>
                        <a:pt x="2002544" y="557676"/>
                      </a:lnTo>
                      <a:lnTo>
                        <a:pt x="1980636" y="554819"/>
                      </a:lnTo>
                      <a:lnTo>
                        <a:pt x="1964444" y="518624"/>
                      </a:lnTo>
                      <a:lnTo>
                        <a:pt x="1932059" y="532911"/>
                      </a:lnTo>
                      <a:lnTo>
                        <a:pt x="1933964" y="540531"/>
                      </a:lnTo>
                      <a:close/>
                      <a:moveTo>
                        <a:pt x="2038739" y="575774"/>
                      </a:moveTo>
                      <a:lnTo>
                        <a:pt x="2006354" y="565296"/>
                      </a:lnTo>
                      <a:cubicBezTo>
                        <a:pt x="2004449" y="564344"/>
                        <a:pt x="2001591" y="564344"/>
                        <a:pt x="1999686" y="563391"/>
                      </a:cubicBezTo>
                      <a:cubicBezTo>
                        <a:pt x="1997781" y="563391"/>
                        <a:pt x="1995876" y="563391"/>
                        <a:pt x="1994924" y="563391"/>
                      </a:cubicBezTo>
                      <a:cubicBezTo>
                        <a:pt x="1993971" y="564344"/>
                        <a:pt x="1992066" y="565296"/>
                        <a:pt x="1991114" y="566249"/>
                      </a:cubicBezTo>
                      <a:cubicBezTo>
                        <a:pt x="1990161" y="567201"/>
                        <a:pt x="1988256" y="570059"/>
                        <a:pt x="1986351" y="572916"/>
                      </a:cubicBezTo>
                      <a:lnTo>
                        <a:pt x="1974921" y="566249"/>
                      </a:lnTo>
                      <a:cubicBezTo>
                        <a:pt x="1976826" y="564344"/>
                        <a:pt x="1978731" y="561486"/>
                        <a:pt x="1980636" y="559581"/>
                      </a:cubicBezTo>
                      <a:cubicBezTo>
                        <a:pt x="1982541" y="557676"/>
                        <a:pt x="1984446" y="556724"/>
                        <a:pt x="1985399" y="555771"/>
                      </a:cubicBezTo>
                      <a:cubicBezTo>
                        <a:pt x="1987304" y="554819"/>
                        <a:pt x="1988256" y="554819"/>
                        <a:pt x="1989209" y="554819"/>
                      </a:cubicBezTo>
                      <a:cubicBezTo>
                        <a:pt x="1990161" y="554819"/>
                        <a:pt x="1992066" y="554819"/>
                        <a:pt x="1993971" y="555771"/>
                      </a:cubicBezTo>
                      <a:lnTo>
                        <a:pt x="2041596" y="569106"/>
                      </a:lnTo>
                      <a:lnTo>
                        <a:pt x="2038739" y="575774"/>
                      </a:lnTo>
                      <a:close/>
                      <a:moveTo>
                        <a:pt x="2137799" y="166199"/>
                      </a:moveTo>
                      <a:cubicBezTo>
                        <a:pt x="2145419" y="97619"/>
                        <a:pt x="2173041" y="21419"/>
                        <a:pt x="2254004" y="16656"/>
                      </a:cubicBezTo>
                      <a:cubicBezTo>
                        <a:pt x="2271149" y="16656"/>
                        <a:pt x="2273054" y="24276"/>
                        <a:pt x="2274006" y="26181"/>
                      </a:cubicBezTo>
                      <a:cubicBezTo>
                        <a:pt x="2278769" y="50946"/>
                        <a:pt x="2227334" y="115716"/>
                        <a:pt x="2137799" y="166199"/>
                      </a:cubicBezTo>
                      <a:close/>
                      <a:moveTo>
                        <a:pt x="2346396" y="591014"/>
                      </a:moveTo>
                      <a:cubicBezTo>
                        <a:pt x="2327346" y="553866"/>
                        <a:pt x="2289246" y="499574"/>
                        <a:pt x="2254956" y="497669"/>
                      </a:cubicBezTo>
                      <a:cubicBezTo>
                        <a:pt x="2246384" y="496716"/>
                        <a:pt x="2233049" y="499574"/>
                        <a:pt x="2222571" y="515766"/>
                      </a:cubicBezTo>
                      <a:cubicBezTo>
                        <a:pt x="2218761" y="522434"/>
                        <a:pt x="2214951" y="530054"/>
                        <a:pt x="2211141" y="537674"/>
                      </a:cubicBezTo>
                      <a:cubicBezTo>
                        <a:pt x="2207331" y="493859"/>
                        <a:pt x="2194949" y="451949"/>
                        <a:pt x="2181614" y="412896"/>
                      </a:cubicBezTo>
                      <a:cubicBezTo>
                        <a:pt x="2219714" y="397656"/>
                        <a:pt x="2254004" y="379559"/>
                        <a:pt x="2285436" y="358604"/>
                      </a:cubicBezTo>
                      <a:cubicBezTo>
                        <a:pt x="2293056" y="375749"/>
                        <a:pt x="2300676" y="391941"/>
                        <a:pt x="2309249" y="408134"/>
                      </a:cubicBezTo>
                      <a:cubicBezTo>
                        <a:pt x="2323536" y="435756"/>
                        <a:pt x="2338776" y="465284"/>
                        <a:pt x="2346396" y="496716"/>
                      </a:cubicBezTo>
                      <a:cubicBezTo>
                        <a:pt x="2350206" y="515766"/>
                        <a:pt x="2350206" y="568154"/>
                        <a:pt x="2346396" y="59101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8305" name="Google Shape;8305;ge48d01fb7f_0_3825"/>
          <p:cNvSpPr/>
          <p:nvPr/>
        </p:nvSpPr>
        <p:spPr>
          <a:xfrm>
            <a:off x="-522" y="-3150568"/>
            <a:ext cx="794084" cy="14164521"/>
          </a:xfrm>
          <a:custGeom>
            <a:avLst/>
            <a:gdLst/>
            <a:ahLst/>
            <a:cxnLst/>
            <a:rect l="l" t="t" r="r" b="b"/>
            <a:pathLst>
              <a:path w="794084" h="14164521" extrusionOk="0">
                <a:moveTo>
                  <a:pt x="652655" y="7943935"/>
                </a:moveTo>
                <a:lnTo>
                  <a:pt x="650770" y="7944316"/>
                </a:lnTo>
                <a:lnTo>
                  <a:pt x="650770" y="7944316"/>
                </a:lnTo>
                <a:lnTo>
                  <a:pt x="652655" y="7943935"/>
                </a:lnTo>
                <a:close/>
                <a:moveTo>
                  <a:pt x="0" y="2381"/>
                </a:moveTo>
                <a:lnTo>
                  <a:pt x="794084" y="0"/>
                </a:lnTo>
                <a:lnTo>
                  <a:pt x="792386" y="6521110"/>
                </a:lnTo>
                <a:lnTo>
                  <a:pt x="792695" y="6521110"/>
                </a:lnTo>
                <a:lnTo>
                  <a:pt x="792695" y="6940210"/>
                </a:lnTo>
                <a:lnTo>
                  <a:pt x="792428" y="6940210"/>
                </a:lnTo>
                <a:cubicBezTo>
                  <a:pt x="792430" y="6950301"/>
                  <a:pt x="792433" y="6960393"/>
                  <a:pt x="792435" y="6970484"/>
                </a:cubicBezTo>
                <a:lnTo>
                  <a:pt x="785164" y="7006498"/>
                </a:lnTo>
                <a:cubicBezTo>
                  <a:pt x="777887" y="7023703"/>
                  <a:pt x="767356" y="7039198"/>
                  <a:pt x="754344" y="7052210"/>
                </a:cubicBezTo>
                <a:cubicBezTo>
                  <a:pt x="719662" y="7075911"/>
                  <a:pt x="708791" y="7075801"/>
                  <a:pt x="686015" y="7087596"/>
                </a:cubicBezTo>
                <a:lnTo>
                  <a:pt x="653151" y="7094231"/>
                </a:lnTo>
                <a:lnTo>
                  <a:pt x="653151" y="7094231"/>
                </a:lnTo>
                <a:lnTo>
                  <a:pt x="686015" y="7087596"/>
                </a:lnTo>
                <a:lnTo>
                  <a:pt x="620390" y="7107967"/>
                </a:lnTo>
                <a:cubicBezTo>
                  <a:pt x="460230" y="7175709"/>
                  <a:pt x="347851" y="7334297"/>
                  <a:pt x="347851" y="7519133"/>
                </a:cubicBezTo>
                <a:cubicBezTo>
                  <a:pt x="347851" y="7703969"/>
                  <a:pt x="460230" y="7862557"/>
                  <a:pt x="620390" y="7930299"/>
                </a:cubicBezTo>
                <a:lnTo>
                  <a:pt x="686015" y="7950670"/>
                </a:lnTo>
                <a:lnTo>
                  <a:pt x="704152" y="7956300"/>
                </a:lnTo>
                <a:lnTo>
                  <a:pt x="754344" y="7986056"/>
                </a:lnTo>
                <a:cubicBezTo>
                  <a:pt x="767356" y="7999068"/>
                  <a:pt x="777887" y="8014563"/>
                  <a:pt x="785164" y="8031768"/>
                </a:cubicBezTo>
                <a:lnTo>
                  <a:pt x="792687" y="8069030"/>
                </a:lnTo>
                <a:cubicBezTo>
                  <a:pt x="792690" y="8081493"/>
                  <a:pt x="792692" y="8093955"/>
                  <a:pt x="792695" y="8106418"/>
                </a:cubicBezTo>
                <a:lnTo>
                  <a:pt x="791819" y="8110756"/>
                </a:lnTo>
                <a:lnTo>
                  <a:pt x="791819" y="8110756"/>
                </a:lnTo>
                <a:lnTo>
                  <a:pt x="792695" y="8106418"/>
                </a:lnTo>
                <a:lnTo>
                  <a:pt x="794084" y="14164521"/>
                </a:lnTo>
                <a:lnTo>
                  <a:pt x="0" y="14164521"/>
                </a:lnTo>
                <a:lnTo>
                  <a:pt x="0" y="2381"/>
                </a:lnTo>
                <a:close/>
              </a:path>
            </a:pathLst>
          </a:custGeom>
          <a:solidFill>
            <a:srgbClr val="B8114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06" name="Google Shape;8306;ge48d01fb7f_0_3825"/>
          <p:cNvSpPr/>
          <p:nvPr/>
        </p:nvSpPr>
        <p:spPr>
          <a:xfrm>
            <a:off x="177277" y="4148453"/>
            <a:ext cx="470356" cy="470356"/>
          </a:xfrm>
          <a:custGeom>
            <a:avLst/>
            <a:gdLst/>
            <a:ahLst/>
            <a:cxnLst/>
            <a:rect l="l" t="t" r="r" b="b"/>
            <a:pathLst>
              <a:path w="470356" h="470356" extrusionOk="0">
                <a:moveTo>
                  <a:pt x="385593" y="364560"/>
                </a:moveTo>
                <a:cubicBezTo>
                  <a:pt x="374345" y="364528"/>
                  <a:pt x="363385" y="368123"/>
                  <a:pt x="354341" y="374812"/>
                </a:cubicBezTo>
                <a:lnTo>
                  <a:pt x="323900" y="344370"/>
                </a:lnTo>
                <a:cubicBezTo>
                  <a:pt x="314208" y="334762"/>
                  <a:pt x="298563" y="334829"/>
                  <a:pt x="288955" y="344521"/>
                </a:cubicBezTo>
                <a:cubicBezTo>
                  <a:pt x="279404" y="354153"/>
                  <a:pt x="279404" y="369684"/>
                  <a:pt x="288955" y="379316"/>
                </a:cubicBezTo>
                <a:lnTo>
                  <a:pt x="295231" y="385593"/>
                </a:lnTo>
                <a:lnTo>
                  <a:pt x="243095" y="385593"/>
                </a:lnTo>
                <a:lnTo>
                  <a:pt x="243095" y="335278"/>
                </a:lnTo>
                <a:cubicBezTo>
                  <a:pt x="243095" y="330906"/>
                  <a:pt x="239551" y="327362"/>
                  <a:pt x="235178" y="327362"/>
                </a:cubicBezTo>
                <a:cubicBezTo>
                  <a:pt x="232906" y="327361"/>
                  <a:pt x="230744" y="328337"/>
                  <a:pt x="229241" y="330042"/>
                </a:cubicBezTo>
                <a:cubicBezTo>
                  <a:pt x="220571" y="339885"/>
                  <a:pt x="205564" y="340836"/>
                  <a:pt x="195721" y="332166"/>
                </a:cubicBezTo>
                <a:cubicBezTo>
                  <a:pt x="185878" y="323496"/>
                  <a:pt x="184927" y="308490"/>
                  <a:pt x="193597" y="298646"/>
                </a:cubicBezTo>
                <a:cubicBezTo>
                  <a:pt x="202266" y="288803"/>
                  <a:pt x="217273" y="287852"/>
                  <a:pt x="227116" y="296522"/>
                </a:cubicBezTo>
                <a:cubicBezTo>
                  <a:pt x="227868" y="297185"/>
                  <a:pt x="228578" y="297894"/>
                  <a:pt x="229241" y="298646"/>
                </a:cubicBezTo>
                <a:cubicBezTo>
                  <a:pt x="232132" y="301926"/>
                  <a:pt x="237136" y="302240"/>
                  <a:pt x="240414" y="299348"/>
                </a:cubicBezTo>
                <a:cubicBezTo>
                  <a:pt x="242119" y="297845"/>
                  <a:pt x="243095" y="295682"/>
                  <a:pt x="243095" y="293410"/>
                </a:cubicBezTo>
                <a:lnTo>
                  <a:pt x="243095" y="243095"/>
                </a:lnTo>
                <a:lnTo>
                  <a:pt x="278073" y="243095"/>
                </a:lnTo>
                <a:cubicBezTo>
                  <a:pt x="269319" y="263127"/>
                  <a:pt x="278462" y="286462"/>
                  <a:pt x="298494" y="295216"/>
                </a:cubicBezTo>
                <a:cubicBezTo>
                  <a:pt x="318525" y="303970"/>
                  <a:pt x="341861" y="294828"/>
                  <a:pt x="350615" y="274796"/>
                </a:cubicBezTo>
                <a:cubicBezTo>
                  <a:pt x="355031" y="264690"/>
                  <a:pt x="355031" y="253200"/>
                  <a:pt x="350615" y="243095"/>
                </a:cubicBezTo>
                <a:lnTo>
                  <a:pt x="385593" y="243095"/>
                </a:lnTo>
                <a:lnTo>
                  <a:pt x="385593" y="346010"/>
                </a:lnTo>
                <a:lnTo>
                  <a:pt x="401426" y="346010"/>
                </a:lnTo>
                <a:lnTo>
                  <a:pt x="401426" y="195596"/>
                </a:lnTo>
                <a:lnTo>
                  <a:pt x="425176" y="195596"/>
                </a:lnTo>
                <a:cubicBezTo>
                  <a:pt x="442657" y="195576"/>
                  <a:pt x="456822" y="181410"/>
                  <a:pt x="456842" y="163929"/>
                </a:cubicBezTo>
                <a:lnTo>
                  <a:pt x="456842" y="95960"/>
                </a:lnTo>
                <a:lnTo>
                  <a:pt x="470357" y="82445"/>
                </a:lnTo>
                <a:lnTo>
                  <a:pt x="459161" y="71249"/>
                </a:lnTo>
                <a:lnTo>
                  <a:pt x="443328" y="87082"/>
                </a:lnTo>
                <a:cubicBezTo>
                  <a:pt x="441843" y="88567"/>
                  <a:pt x="441009" y="90580"/>
                  <a:pt x="441009" y="92680"/>
                </a:cubicBezTo>
                <a:lnTo>
                  <a:pt x="441009" y="163929"/>
                </a:lnTo>
                <a:cubicBezTo>
                  <a:pt x="440999" y="172669"/>
                  <a:pt x="433916" y="179752"/>
                  <a:pt x="425176" y="179762"/>
                </a:cubicBezTo>
                <a:lnTo>
                  <a:pt x="401426" y="179762"/>
                </a:lnTo>
                <a:lnTo>
                  <a:pt x="401426" y="159292"/>
                </a:lnTo>
                <a:lnTo>
                  <a:pt x="414941" y="145778"/>
                </a:lnTo>
                <a:lnTo>
                  <a:pt x="403745" y="134582"/>
                </a:lnTo>
                <a:lnTo>
                  <a:pt x="368120" y="170206"/>
                </a:lnTo>
                <a:cubicBezTo>
                  <a:pt x="364654" y="173673"/>
                  <a:pt x="359033" y="173673"/>
                  <a:pt x="355566" y="170206"/>
                </a:cubicBezTo>
                <a:cubicBezTo>
                  <a:pt x="352100" y="166740"/>
                  <a:pt x="352100" y="161119"/>
                  <a:pt x="355566" y="157652"/>
                </a:cubicBezTo>
                <a:lnTo>
                  <a:pt x="391191" y="122028"/>
                </a:lnTo>
                <a:cubicBezTo>
                  <a:pt x="394282" y="118936"/>
                  <a:pt x="394282" y="113924"/>
                  <a:pt x="391191" y="110832"/>
                </a:cubicBezTo>
                <a:cubicBezTo>
                  <a:pt x="391191" y="110832"/>
                  <a:pt x="391191" y="110832"/>
                  <a:pt x="391191" y="110832"/>
                </a:cubicBezTo>
                <a:cubicBezTo>
                  <a:pt x="376818" y="96425"/>
                  <a:pt x="376818" y="73103"/>
                  <a:pt x="391191" y="58695"/>
                </a:cubicBezTo>
                <a:lnTo>
                  <a:pt x="430774" y="19113"/>
                </a:lnTo>
                <a:lnTo>
                  <a:pt x="419578" y="7917"/>
                </a:lnTo>
                <a:lnTo>
                  <a:pt x="379995" y="47499"/>
                </a:lnTo>
                <a:cubicBezTo>
                  <a:pt x="361609" y="65934"/>
                  <a:pt x="359411" y="95022"/>
                  <a:pt x="374817" y="116010"/>
                </a:cubicBezTo>
                <a:lnTo>
                  <a:pt x="344370" y="146456"/>
                </a:lnTo>
                <a:cubicBezTo>
                  <a:pt x="334679" y="156065"/>
                  <a:pt x="334611" y="171710"/>
                  <a:pt x="344220" y="181402"/>
                </a:cubicBezTo>
                <a:cubicBezTo>
                  <a:pt x="353829" y="191094"/>
                  <a:pt x="369474" y="191161"/>
                  <a:pt x="379166" y="181553"/>
                </a:cubicBezTo>
                <a:cubicBezTo>
                  <a:pt x="379216" y="181503"/>
                  <a:pt x="379267" y="181453"/>
                  <a:pt x="379316" y="181402"/>
                </a:cubicBezTo>
                <a:lnTo>
                  <a:pt x="385593" y="175125"/>
                </a:lnTo>
                <a:lnTo>
                  <a:pt x="385593" y="227262"/>
                </a:lnTo>
                <a:lnTo>
                  <a:pt x="335277" y="227262"/>
                </a:lnTo>
                <a:cubicBezTo>
                  <a:pt x="330905" y="227262"/>
                  <a:pt x="327361" y="230805"/>
                  <a:pt x="327361" y="235177"/>
                </a:cubicBezTo>
                <a:cubicBezTo>
                  <a:pt x="327360" y="237450"/>
                  <a:pt x="328336" y="239613"/>
                  <a:pt x="330041" y="241116"/>
                </a:cubicBezTo>
                <a:cubicBezTo>
                  <a:pt x="339884" y="249784"/>
                  <a:pt x="340836" y="264792"/>
                  <a:pt x="332167" y="274635"/>
                </a:cubicBezTo>
                <a:cubicBezTo>
                  <a:pt x="323498" y="284479"/>
                  <a:pt x="308491" y="285431"/>
                  <a:pt x="298647" y="276762"/>
                </a:cubicBezTo>
                <a:cubicBezTo>
                  <a:pt x="288804" y="268093"/>
                  <a:pt x="287852" y="253086"/>
                  <a:pt x="296521" y="243242"/>
                </a:cubicBezTo>
                <a:cubicBezTo>
                  <a:pt x="297184" y="242489"/>
                  <a:pt x="297894" y="241779"/>
                  <a:pt x="298647" y="241116"/>
                </a:cubicBezTo>
                <a:cubicBezTo>
                  <a:pt x="301927" y="238224"/>
                  <a:pt x="302241" y="233221"/>
                  <a:pt x="299348" y="229942"/>
                </a:cubicBezTo>
                <a:cubicBezTo>
                  <a:pt x="297846" y="228237"/>
                  <a:pt x="295683" y="227262"/>
                  <a:pt x="293411" y="227262"/>
                </a:cubicBezTo>
                <a:lnTo>
                  <a:pt x="243095" y="227262"/>
                </a:lnTo>
                <a:lnTo>
                  <a:pt x="243095" y="192284"/>
                </a:lnTo>
                <a:cubicBezTo>
                  <a:pt x="263127" y="201037"/>
                  <a:pt x="286462" y="191894"/>
                  <a:pt x="295215" y="171861"/>
                </a:cubicBezTo>
                <a:cubicBezTo>
                  <a:pt x="303967" y="151829"/>
                  <a:pt x="294824" y="128494"/>
                  <a:pt x="274791" y="119741"/>
                </a:cubicBezTo>
                <a:cubicBezTo>
                  <a:pt x="264687" y="115327"/>
                  <a:pt x="253199" y="115327"/>
                  <a:pt x="243095" y="119741"/>
                </a:cubicBezTo>
                <a:lnTo>
                  <a:pt x="243095" y="84764"/>
                </a:lnTo>
                <a:lnTo>
                  <a:pt x="346010" y="84764"/>
                </a:lnTo>
                <a:lnTo>
                  <a:pt x="346010" y="68931"/>
                </a:lnTo>
                <a:lnTo>
                  <a:pt x="195596" y="68931"/>
                </a:lnTo>
                <a:lnTo>
                  <a:pt x="195596" y="45181"/>
                </a:lnTo>
                <a:cubicBezTo>
                  <a:pt x="195576" y="27700"/>
                  <a:pt x="181410" y="13534"/>
                  <a:pt x="163929" y="13515"/>
                </a:cubicBezTo>
                <a:lnTo>
                  <a:pt x="95959" y="13515"/>
                </a:lnTo>
                <a:lnTo>
                  <a:pt x="82445" y="0"/>
                </a:lnTo>
                <a:lnTo>
                  <a:pt x="71249" y="11196"/>
                </a:lnTo>
                <a:lnTo>
                  <a:pt x="87082" y="27029"/>
                </a:lnTo>
                <a:cubicBezTo>
                  <a:pt x="88567" y="28514"/>
                  <a:pt x="90580" y="29348"/>
                  <a:pt x="92680" y="29348"/>
                </a:cubicBezTo>
                <a:lnTo>
                  <a:pt x="163929" y="29348"/>
                </a:lnTo>
                <a:cubicBezTo>
                  <a:pt x="172669" y="29358"/>
                  <a:pt x="179752" y="36441"/>
                  <a:pt x="179762" y="45181"/>
                </a:cubicBezTo>
                <a:lnTo>
                  <a:pt x="179762" y="68931"/>
                </a:lnTo>
                <a:lnTo>
                  <a:pt x="159292" y="68931"/>
                </a:lnTo>
                <a:lnTo>
                  <a:pt x="145778" y="55416"/>
                </a:lnTo>
                <a:lnTo>
                  <a:pt x="134582" y="66612"/>
                </a:lnTo>
                <a:lnTo>
                  <a:pt x="170206" y="102236"/>
                </a:lnTo>
                <a:cubicBezTo>
                  <a:pt x="173673" y="105703"/>
                  <a:pt x="173673" y="111324"/>
                  <a:pt x="170206" y="114790"/>
                </a:cubicBezTo>
                <a:cubicBezTo>
                  <a:pt x="166740" y="118257"/>
                  <a:pt x="161119" y="118257"/>
                  <a:pt x="157652" y="114790"/>
                </a:cubicBezTo>
                <a:lnTo>
                  <a:pt x="122028" y="79166"/>
                </a:lnTo>
                <a:cubicBezTo>
                  <a:pt x="118936" y="76074"/>
                  <a:pt x="113924" y="76074"/>
                  <a:pt x="110832" y="79165"/>
                </a:cubicBezTo>
                <a:cubicBezTo>
                  <a:pt x="110832" y="79165"/>
                  <a:pt x="110832" y="79166"/>
                  <a:pt x="110832" y="79166"/>
                </a:cubicBezTo>
                <a:cubicBezTo>
                  <a:pt x="96436" y="93563"/>
                  <a:pt x="73093" y="93563"/>
                  <a:pt x="58696" y="79167"/>
                </a:cubicBezTo>
                <a:cubicBezTo>
                  <a:pt x="58696" y="79166"/>
                  <a:pt x="58696" y="79166"/>
                  <a:pt x="58695" y="79166"/>
                </a:cubicBezTo>
                <a:lnTo>
                  <a:pt x="19113" y="39583"/>
                </a:lnTo>
                <a:lnTo>
                  <a:pt x="7917" y="50779"/>
                </a:lnTo>
                <a:lnTo>
                  <a:pt x="47499" y="90362"/>
                </a:lnTo>
                <a:cubicBezTo>
                  <a:pt x="65922" y="108777"/>
                  <a:pt x="95031" y="110978"/>
                  <a:pt x="116015" y="95545"/>
                </a:cubicBezTo>
                <a:lnTo>
                  <a:pt x="146456" y="125986"/>
                </a:lnTo>
                <a:cubicBezTo>
                  <a:pt x="156148" y="135595"/>
                  <a:pt x="171793" y="135528"/>
                  <a:pt x="181402" y="125836"/>
                </a:cubicBezTo>
                <a:cubicBezTo>
                  <a:pt x="190952" y="116203"/>
                  <a:pt x="190952" y="100673"/>
                  <a:pt x="181402" y="91040"/>
                </a:cubicBezTo>
                <a:lnTo>
                  <a:pt x="175125" y="84764"/>
                </a:lnTo>
                <a:lnTo>
                  <a:pt x="227262" y="84764"/>
                </a:lnTo>
                <a:lnTo>
                  <a:pt x="227262" y="135078"/>
                </a:lnTo>
                <a:cubicBezTo>
                  <a:pt x="227262" y="139450"/>
                  <a:pt x="230805" y="142995"/>
                  <a:pt x="235177" y="142996"/>
                </a:cubicBezTo>
                <a:cubicBezTo>
                  <a:pt x="237450" y="142996"/>
                  <a:pt x="239613" y="142019"/>
                  <a:pt x="241116" y="140315"/>
                </a:cubicBezTo>
                <a:cubicBezTo>
                  <a:pt x="249785" y="130472"/>
                  <a:pt x="264792" y="129521"/>
                  <a:pt x="274635" y="138191"/>
                </a:cubicBezTo>
                <a:cubicBezTo>
                  <a:pt x="284479" y="146860"/>
                  <a:pt x="285430" y="161867"/>
                  <a:pt x="276760" y="171710"/>
                </a:cubicBezTo>
                <a:cubicBezTo>
                  <a:pt x="268090" y="181554"/>
                  <a:pt x="253084" y="182504"/>
                  <a:pt x="243240" y="173835"/>
                </a:cubicBezTo>
                <a:cubicBezTo>
                  <a:pt x="242488" y="173172"/>
                  <a:pt x="241779" y="172462"/>
                  <a:pt x="241116" y="171710"/>
                </a:cubicBezTo>
                <a:cubicBezTo>
                  <a:pt x="238224" y="168431"/>
                  <a:pt x="233221" y="168117"/>
                  <a:pt x="229942" y="171010"/>
                </a:cubicBezTo>
                <a:cubicBezTo>
                  <a:pt x="228237" y="172512"/>
                  <a:pt x="227262" y="174675"/>
                  <a:pt x="227262" y="176947"/>
                </a:cubicBezTo>
                <a:lnTo>
                  <a:pt x="227262" y="227262"/>
                </a:lnTo>
                <a:lnTo>
                  <a:pt x="192283" y="227262"/>
                </a:lnTo>
                <a:cubicBezTo>
                  <a:pt x="201037" y="207230"/>
                  <a:pt x="191895" y="183895"/>
                  <a:pt x="171863" y="175141"/>
                </a:cubicBezTo>
                <a:cubicBezTo>
                  <a:pt x="151832" y="166386"/>
                  <a:pt x="128496" y="175529"/>
                  <a:pt x="119742" y="195561"/>
                </a:cubicBezTo>
                <a:cubicBezTo>
                  <a:pt x="115326" y="205666"/>
                  <a:pt x="115326" y="217156"/>
                  <a:pt x="119742" y="227262"/>
                </a:cubicBezTo>
                <a:lnTo>
                  <a:pt x="84764" y="227262"/>
                </a:lnTo>
                <a:lnTo>
                  <a:pt x="84764" y="124346"/>
                </a:lnTo>
                <a:lnTo>
                  <a:pt x="68931" y="124346"/>
                </a:lnTo>
                <a:lnTo>
                  <a:pt x="68931" y="274761"/>
                </a:lnTo>
                <a:lnTo>
                  <a:pt x="45181" y="274761"/>
                </a:lnTo>
                <a:cubicBezTo>
                  <a:pt x="27700" y="274781"/>
                  <a:pt x="13534" y="288947"/>
                  <a:pt x="13515" y="306427"/>
                </a:cubicBezTo>
                <a:lnTo>
                  <a:pt x="13515" y="374397"/>
                </a:lnTo>
                <a:lnTo>
                  <a:pt x="0" y="387912"/>
                </a:lnTo>
                <a:lnTo>
                  <a:pt x="11196" y="399108"/>
                </a:lnTo>
                <a:lnTo>
                  <a:pt x="27029" y="383274"/>
                </a:lnTo>
                <a:cubicBezTo>
                  <a:pt x="28514" y="381790"/>
                  <a:pt x="29348" y="379776"/>
                  <a:pt x="29348" y="377676"/>
                </a:cubicBezTo>
                <a:lnTo>
                  <a:pt x="29348" y="306427"/>
                </a:lnTo>
                <a:cubicBezTo>
                  <a:pt x="29358" y="297688"/>
                  <a:pt x="36441" y="290604"/>
                  <a:pt x="45181" y="290594"/>
                </a:cubicBezTo>
                <a:lnTo>
                  <a:pt x="68931" y="290594"/>
                </a:lnTo>
                <a:lnTo>
                  <a:pt x="68931" y="311065"/>
                </a:lnTo>
                <a:lnTo>
                  <a:pt x="55416" y="324579"/>
                </a:lnTo>
                <a:lnTo>
                  <a:pt x="66612" y="335775"/>
                </a:lnTo>
                <a:lnTo>
                  <a:pt x="102236" y="300151"/>
                </a:lnTo>
                <a:cubicBezTo>
                  <a:pt x="105703" y="296684"/>
                  <a:pt x="111324" y="296684"/>
                  <a:pt x="114790" y="300151"/>
                </a:cubicBezTo>
                <a:cubicBezTo>
                  <a:pt x="118257" y="303617"/>
                  <a:pt x="118257" y="309238"/>
                  <a:pt x="114790" y="312704"/>
                </a:cubicBezTo>
                <a:lnTo>
                  <a:pt x="79166" y="348329"/>
                </a:lnTo>
                <a:cubicBezTo>
                  <a:pt x="76074" y="351420"/>
                  <a:pt x="76074" y="356432"/>
                  <a:pt x="79165" y="359525"/>
                </a:cubicBezTo>
                <a:cubicBezTo>
                  <a:pt x="79165" y="359525"/>
                  <a:pt x="79166" y="359525"/>
                  <a:pt x="79166" y="359525"/>
                </a:cubicBezTo>
                <a:cubicBezTo>
                  <a:pt x="93538" y="373932"/>
                  <a:pt x="93538" y="397254"/>
                  <a:pt x="79166" y="411661"/>
                </a:cubicBezTo>
                <a:lnTo>
                  <a:pt x="39583" y="451244"/>
                </a:lnTo>
                <a:lnTo>
                  <a:pt x="50779" y="462440"/>
                </a:lnTo>
                <a:lnTo>
                  <a:pt x="90362" y="422857"/>
                </a:lnTo>
                <a:cubicBezTo>
                  <a:pt x="108748" y="404423"/>
                  <a:pt x="110946" y="375335"/>
                  <a:pt x="95540" y="354346"/>
                </a:cubicBezTo>
                <a:lnTo>
                  <a:pt x="125986" y="323900"/>
                </a:lnTo>
                <a:cubicBezTo>
                  <a:pt x="135678" y="314291"/>
                  <a:pt x="135745" y="298646"/>
                  <a:pt x="126137" y="288955"/>
                </a:cubicBezTo>
                <a:cubicBezTo>
                  <a:pt x="116528" y="279263"/>
                  <a:pt x="100883" y="279195"/>
                  <a:pt x="91191" y="288804"/>
                </a:cubicBezTo>
                <a:cubicBezTo>
                  <a:pt x="91140" y="288854"/>
                  <a:pt x="91090" y="288904"/>
                  <a:pt x="91040" y="288955"/>
                </a:cubicBezTo>
                <a:lnTo>
                  <a:pt x="84764" y="295231"/>
                </a:lnTo>
                <a:lnTo>
                  <a:pt x="84764" y="243095"/>
                </a:lnTo>
                <a:lnTo>
                  <a:pt x="135079" y="243095"/>
                </a:lnTo>
                <a:cubicBezTo>
                  <a:pt x="139451" y="243095"/>
                  <a:pt x="142996" y="239551"/>
                  <a:pt x="142996" y="235178"/>
                </a:cubicBezTo>
                <a:cubicBezTo>
                  <a:pt x="142997" y="232906"/>
                  <a:pt x="142020" y="230744"/>
                  <a:pt x="140316" y="229241"/>
                </a:cubicBezTo>
                <a:cubicBezTo>
                  <a:pt x="130473" y="220572"/>
                  <a:pt x="129521" y="205564"/>
                  <a:pt x="138190" y="195721"/>
                </a:cubicBezTo>
                <a:cubicBezTo>
                  <a:pt x="146858" y="185878"/>
                  <a:pt x="161866" y="184926"/>
                  <a:pt x="171709" y="193595"/>
                </a:cubicBezTo>
                <a:cubicBezTo>
                  <a:pt x="181553" y="202263"/>
                  <a:pt x="182504" y="217271"/>
                  <a:pt x="173836" y="227114"/>
                </a:cubicBezTo>
                <a:cubicBezTo>
                  <a:pt x="173173" y="227867"/>
                  <a:pt x="172462" y="228578"/>
                  <a:pt x="171709" y="229241"/>
                </a:cubicBezTo>
                <a:cubicBezTo>
                  <a:pt x="168430" y="232132"/>
                  <a:pt x="168116" y="237136"/>
                  <a:pt x="171009" y="240414"/>
                </a:cubicBezTo>
                <a:cubicBezTo>
                  <a:pt x="172511" y="242119"/>
                  <a:pt x="174674" y="243095"/>
                  <a:pt x="176946" y="243095"/>
                </a:cubicBezTo>
                <a:lnTo>
                  <a:pt x="227262" y="243095"/>
                </a:lnTo>
                <a:lnTo>
                  <a:pt x="227262" y="278072"/>
                </a:lnTo>
                <a:cubicBezTo>
                  <a:pt x="207230" y="269319"/>
                  <a:pt x="183895" y="278463"/>
                  <a:pt x="175142" y="298496"/>
                </a:cubicBezTo>
                <a:cubicBezTo>
                  <a:pt x="166389" y="318528"/>
                  <a:pt x="175533" y="341863"/>
                  <a:pt x="195566" y="350616"/>
                </a:cubicBezTo>
                <a:cubicBezTo>
                  <a:pt x="205669" y="355030"/>
                  <a:pt x="217157" y="355030"/>
                  <a:pt x="227262" y="350616"/>
                </a:cubicBezTo>
                <a:lnTo>
                  <a:pt x="227262" y="385593"/>
                </a:lnTo>
                <a:lnTo>
                  <a:pt x="124346" y="385593"/>
                </a:lnTo>
                <a:lnTo>
                  <a:pt x="124346" y="401426"/>
                </a:lnTo>
                <a:lnTo>
                  <a:pt x="274761" y="401426"/>
                </a:lnTo>
                <a:lnTo>
                  <a:pt x="274761" y="425176"/>
                </a:lnTo>
                <a:cubicBezTo>
                  <a:pt x="274781" y="442657"/>
                  <a:pt x="288947" y="456822"/>
                  <a:pt x="306427" y="456842"/>
                </a:cubicBezTo>
                <a:lnTo>
                  <a:pt x="374398" y="456842"/>
                </a:lnTo>
                <a:lnTo>
                  <a:pt x="387912" y="470357"/>
                </a:lnTo>
                <a:lnTo>
                  <a:pt x="399108" y="459161"/>
                </a:lnTo>
                <a:lnTo>
                  <a:pt x="383274" y="443328"/>
                </a:lnTo>
                <a:cubicBezTo>
                  <a:pt x="381790" y="441843"/>
                  <a:pt x="379776" y="441009"/>
                  <a:pt x="377676" y="441009"/>
                </a:cubicBezTo>
                <a:lnTo>
                  <a:pt x="306427" y="441009"/>
                </a:lnTo>
                <a:cubicBezTo>
                  <a:pt x="297688" y="440999"/>
                  <a:pt x="290604" y="433916"/>
                  <a:pt x="290594" y="425176"/>
                </a:cubicBezTo>
                <a:lnTo>
                  <a:pt x="290594" y="401426"/>
                </a:lnTo>
                <a:lnTo>
                  <a:pt x="311065" y="401426"/>
                </a:lnTo>
                <a:lnTo>
                  <a:pt x="324579" y="414941"/>
                </a:lnTo>
                <a:lnTo>
                  <a:pt x="335775" y="403745"/>
                </a:lnTo>
                <a:lnTo>
                  <a:pt x="300151" y="368120"/>
                </a:lnTo>
                <a:cubicBezTo>
                  <a:pt x="296684" y="364654"/>
                  <a:pt x="296684" y="359033"/>
                  <a:pt x="300151" y="355566"/>
                </a:cubicBezTo>
                <a:cubicBezTo>
                  <a:pt x="303617" y="352100"/>
                  <a:pt x="309238" y="352100"/>
                  <a:pt x="312704" y="355566"/>
                </a:cubicBezTo>
                <a:lnTo>
                  <a:pt x="348329" y="391191"/>
                </a:lnTo>
                <a:cubicBezTo>
                  <a:pt x="351420" y="394282"/>
                  <a:pt x="356432" y="394282"/>
                  <a:pt x="359525" y="391191"/>
                </a:cubicBezTo>
                <a:cubicBezTo>
                  <a:pt x="359525" y="391191"/>
                  <a:pt x="359525" y="391191"/>
                  <a:pt x="359525" y="391191"/>
                </a:cubicBezTo>
                <a:cubicBezTo>
                  <a:pt x="373921" y="376794"/>
                  <a:pt x="397263" y="376794"/>
                  <a:pt x="411660" y="391190"/>
                </a:cubicBezTo>
                <a:cubicBezTo>
                  <a:pt x="411660" y="391190"/>
                  <a:pt x="411661" y="391191"/>
                  <a:pt x="411661" y="391191"/>
                </a:cubicBezTo>
                <a:lnTo>
                  <a:pt x="451244" y="430774"/>
                </a:lnTo>
                <a:lnTo>
                  <a:pt x="462440" y="419578"/>
                </a:lnTo>
                <a:lnTo>
                  <a:pt x="422857" y="379995"/>
                </a:lnTo>
                <a:cubicBezTo>
                  <a:pt x="412996" y="370080"/>
                  <a:pt x="399578" y="364522"/>
                  <a:pt x="385593" y="364560"/>
                </a:cubicBezTo>
                <a:close/>
              </a:path>
            </a:pathLst>
          </a:cu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307" name="Google Shape;8307;ge48d01fb7f_0_3825"/>
          <p:cNvGrpSpPr/>
          <p:nvPr/>
        </p:nvGrpSpPr>
        <p:grpSpPr>
          <a:xfrm>
            <a:off x="174261" y="3190310"/>
            <a:ext cx="477811" cy="492854"/>
            <a:chOff x="183129" y="3298366"/>
            <a:chExt cx="477811" cy="492854"/>
          </a:xfrm>
        </p:grpSpPr>
        <p:sp>
          <p:nvSpPr>
            <p:cNvPr id="8308" name="Google Shape;8308;ge48d01fb7f_0_3825"/>
            <p:cNvSpPr/>
            <p:nvPr/>
          </p:nvSpPr>
          <p:spPr>
            <a:xfrm>
              <a:off x="317679" y="3416778"/>
              <a:ext cx="12970" cy="56596"/>
            </a:xfrm>
            <a:custGeom>
              <a:avLst/>
              <a:gdLst/>
              <a:ahLst/>
              <a:cxnLst/>
              <a:rect l="l" t="t" r="r" b="b"/>
              <a:pathLst>
                <a:path w="12970" h="56596" extrusionOk="0">
                  <a:moveTo>
                    <a:pt x="6488" y="0"/>
                  </a:moveTo>
                  <a:cubicBezTo>
                    <a:pt x="6487" y="0"/>
                    <a:pt x="6486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4"/>
                  </a:cubicBezTo>
                  <a:lnTo>
                    <a:pt x="0" y="50112"/>
                  </a:lnTo>
                  <a:cubicBezTo>
                    <a:pt x="0" y="53693"/>
                    <a:pt x="2903" y="56597"/>
                    <a:pt x="6485" y="56597"/>
                  </a:cubicBezTo>
                  <a:cubicBezTo>
                    <a:pt x="10067" y="56597"/>
                    <a:pt x="12970" y="53693"/>
                    <a:pt x="12970" y="50112"/>
                  </a:cubicBezTo>
                  <a:lnTo>
                    <a:pt x="12970" y="6484"/>
                  </a:lnTo>
                  <a:cubicBezTo>
                    <a:pt x="12970" y="2905"/>
                    <a:pt x="10069" y="1"/>
                    <a:pt x="6488" y="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9" name="Google Shape;8309;ge48d01fb7f_0_3825"/>
            <p:cNvSpPr/>
            <p:nvPr/>
          </p:nvSpPr>
          <p:spPr>
            <a:xfrm>
              <a:off x="343617" y="3410547"/>
              <a:ext cx="12970" cy="37896"/>
            </a:xfrm>
            <a:custGeom>
              <a:avLst/>
              <a:gdLst/>
              <a:ahLst/>
              <a:cxnLst/>
              <a:rect l="l" t="t" r="r" b="b"/>
              <a:pathLst>
                <a:path w="12970" h="37896" extrusionOk="0">
                  <a:moveTo>
                    <a:pt x="6489" y="0"/>
                  </a:moveTo>
                  <a:cubicBezTo>
                    <a:pt x="6488" y="0"/>
                    <a:pt x="6487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4"/>
                  </a:cubicBezTo>
                  <a:lnTo>
                    <a:pt x="0" y="31411"/>
                  </a:lnTo>
                  <a:cubicBezTo>
                    <a:pt x="0" y="34993"/>
                    <a:pt x="2903" y="37896"/>
                    <a:pt x="6485" y="37896"/>
                  </a:cubicBezTo>
                  <a:cubicBezTo>
                    <a:pt x="10067" y="37896"/>
                    <a:pt x="12970" y="34993"/>
                    <a:pt x="12970" y="31411"/>
                  </a:cubicBezTo>
                  <a:lnTo>
                    <a:pt x="12970" y="6484"/>
                  </a:lnTo>
                  <a:cubicBezTo>
                    <a:pt x="12972" y="2904"/>
                    <a:pt x="10070" y="1"/>
                    <a:pt x="6489" y="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0" name="Google Shape;8310;ge48d01fb7f_0_3825"/>
            <p:cNvSpPr/>
            <p:nvPr/>
          </p:nvSpPr>
          <p:spPr>
            <a:xfrm>
              <a:off x="369559" y="3429242"/>
              <a:ext cx="12970" cy="44134"/>
            </a:xfrm>
            <a:custGeom>
              <a:avLst/>
              <a:gdLst/>
              <a:ahLst/>
              <a:cxnLst/>
              <a:rect l="l" t="t" r="r" b="b"/>
              <a:pathLst>
                <a:path w="12970" h="44134" extrusionOk="0">
                  <a:moveTo>
                    <a:pt x="6488" y="0"/>
                  </a:moveTo>
                  <a:cubicBezTo>
                    <a:pt x="6487" y="0"/>
                    <a:pt x="6486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5"/>
                  </a:cubicBezTo>
                  <a:lnTo>
                    <a:pt x="0" y="37650"/>
                  </a:lnTo>
                  <a:cubicBezTo>
                    <a:pt x="0" y="41231"/>
                    <a:pt x="2903" y="44135"/>
                    <a:pt x="6485" y="44135"/>
                  </a:cubicBezTo>
                  <a:cubicBezTo>
                    <a:pt x="10067" y="44135"/>
                    <a:pt x="12970" y="41231"/>
                    <a:pt x="12970" y="37650"/>
                  </a:cubicBezTo>
                  <a:lnTo>
                    <a:pt x="12970" y="6485"/>
                  </a:lnTo>
                  <a:cubicBezTo>
                    <a:pt x="12970" y="2904"/>
                    <a:pt x="10069" y="1"/>
                    <a:pt x="6488" y="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1" name="Google Shape;8311;ge48d01fb7f_0_3825"/>
            <p:cNvSpPr/>
            <p:nvPr/>
          </p:nvSpPr>
          <p:spPr>
            <a:xfrm>
              <a:off x="183129" y="3298366"/>
              <a:ext cx="477811" cy="492854"/>
            </a:xfrm>
            <a:custGeom>
              <a:avLst/>
              <a:gdLst/>
              <a:ahLst/>
              <a:cxnLst/>
              <a:rect l="l" t="t" r="r" b="b"/>
              <a:pathLst>
                <a:path w="477811" h="492854" extrusionOk="0">
                  <a:moveTo>
                    <a:pt x="476937" y="432666"/>
                  </a:moveTo>
                  <a:lnTo>
                    <a:pt x="446324" y="379811"/>
                  </a:lnTo>
                  <a:lnTo>
                    <a:pt x="476215" y="345562"/>
                  </a:lnTo>
                  <a:cubicBezTo>
                    <a:pt x="477656" y="343907"/>
                    <a:pt x="478163" y="341638"/>
                    <a:pt x="477565" y="339528"/>
                  </a:cubicBezTo>
                  <a:cubicBezTo>
                    <a:pt x="476963" y="337416"/>
                    <a:pt x="475337" y="335750"/>
                    <a:pt x="473240" y="335101"/>
                  </a:cubicBezTo>
                  <a:lnTo>
                    <a:pt x="472056" y="334746"/>
                  </a:lnTo>
                  <a:cubicBezTo>
                    <a:pt x="450787" y="328951"/>
                    <a:pt x="430431" y="320217"/>
                    <a:pt x="411576" y="308793"/>
                  </a:cubicBezTo>
                  <a:cubicBezTo>
                    <a:pt x="411415" y="308700"/>
                    <a:pt x="411226" y="308660"/>
                    <a:pt x="411056" y="308580"/>
                  </a:cubicBezTo>
                  <a:cubicBezTo>
                    <a:pt x="410867" y="308490"/>
                    <a:pt x="410672" y="308410"/>
                    <a:pt x="410474" y="308341"/>
                  </a:cubicBezTo>
                  <a:cubicBezTo>
                    <a:pt x="409813" y="308097"/>
                    <a:pt x="409118" y="307960"/>
                    <a:pt x="408414" y="307931"/>
                  </a:cubicBezTo>
                  <a:cubicBezTo>
                    <a:pt x="408373" y="307930"/>
                    <a:pt x="408338" y="307907"/>
                    <a:pt x="408296" y="307907"/>
                  </a:cubicBezTo>
                  <a:lnTo>
                    <a:pt x="408188" y="307907"/>
                  </a:lnTo>
                  <a:cubicBezTo>
                    <a:pt x="408035" y="307910"/>
                    <a:pt x="407909" y="307988"/>
                    <a:pt x="407759" y="308000"/>
                  </a:cubicBezTo>
                  <a:cubicBezTo>
                    <a:pt x="407109" y="308023"/>
                    <a:pt x="406468" y="308153"/>
                    <a:pt x="405860" y="308385"/>
                  </a:cubicBezTo>
                  <a:cubicBezTo>
                    <a:pt x="405802" y="308408"/>
                    <a:pt x="405738" y="308412"/>
                    <a:pt x="405681" y="308436"/>
                  </a:cubicBezTo>
                  <a:lnTo>
                    <a:pt x="405630" y="308451"/>
                  </a:lnTo>
                  <a:lnTo>
                    <a:pt x="387711" y="316307"/>
                  </a:lnTo>
                  <a:cubicBezTo>
                    <a:pt x="393954" y="286860"/>
                    <a:pt x="397354" y="256883"/>
                    <a:pt x="397863" y="226786"/>
                  </a:cubicBezTo>
                  <a:cubicBezTo>
                    <a:pt x="398027" y="226077"/>
                    <a:pt x="398068" y="225345"/>
                    <a:pt x="397981" y="224623"/>
                  </a:cubicBezTo>
                  <a:cubicBezTo>
                    <a:pt x="398209" y="223266"/>
                    <a:pt x="397996" y="221871"/>
                    <a:pt x="397371" y="220644"/>
                  </a:cubicBezTo>
                  <a:lnTo>
                    <a:pt x="335773" y="103731"/>
                  </a:lnTo>
                  <a:lnTo>
                    <a:pt x="335751" y="103644"/>
                  </a:lnTo>
                  <a:cubicBezTo>
                    <a:pt x="335731" y="103603"/>
                    <a:pt x="335693" y="103579"/>
                    <a:pt x="335673" y="103539"/>
                  </a:cubicBezTo>
                  <a:lnTo>
                    <a:pt x="335631" y="103460"/>
                  </a:lnTo>
                  <a:cubicBezTo>
                    <a:pt x="335316" y="102882"/>
                    <a:pt x="334915" y="102356"/>
                    <a:pt x="334439" y="101900"/>
                  </a:cubicBezTo>
                  <a:cubicBezTo>
                    <a:pt x="334215" y="101682"/>
                    <a:pt x="333975" y="101483"/>
                    <a:pt x="333721" y="101302"/>
                  </a:cubicBezTo>
                  <a:cubicBezTo>
                    <a:pt x="333598" y="101211"/>
                    <a:pt x="333500" y="101091"/>
                    <a:pt x="333370" y="101009"/>
                  </a:cubicBezTo>
                  <a:lnTo>
                    <a:pt x="176112" y="1012"/>
                  </a:lnTo>
                  <a:cubicBezTo>
                    <a:pt x="174205" y="-200"/>
                    <a:pt x="171805" y="-332"/>
                    <a:pt x="169776" y="664"/>
                  </a:cubicBezTo>
                  <a:lnTo>
                    <a:pt x="132799" y="18805"/>
                  </a:lnTo>
                  <a:cubicBezTo>
                    <a:pt x="131906" y="18912"/>
                    <a:pt x="131046" y="19207"/>
                    <a:pt x="130275" y="19669"/>
                  </a:cubicBezTo>
                  <a:lnTo>
                    <a:pt x="68474" y="58452"/>
                  </a:lnTo>
                  <a:cubicBezTo>
                    <a:pt x="66556" y="59656"/>
                    <a:pt x="65405" y="61773"/>
                    <a:pt x="65437" y="64038"/>
                  </a:cubicBezTo>
                  <a:cubicBezTo>
                    <a:pt x="65722" y="83732"/>
                    <a:pt x="67153" y="104513"/>
                    <a:pt x="69564" y="125885"/>
                  </a:cubicBezTo>
                  <a:cubicBezTo>
                    <a:pt x="55140" y="118987"/>
                    <a:pt x="38924" y="116758"/>
                    <a:pt x="23174" y="119508"/>
                  </a:cubicBezTo>
                  <a:cubicBezTo>
                    <a:pt x="18095" y="120297"/>
                    <a:pt x="12947" y="120545"/>
                    <a:pt x="7816" y="120249"/>
                  </a:cubicBezTo>
                  <a:lnTo>
                    <a:pt x="6971" y="120185"/>
                  </a:lnTo>
                  <a:cubicBezTo>
                    <a:pt x="3401" y="119916"/>
                    <a:pt x="288" y="122592"/>
                    <a:pt x="18" y="126163"/>
                  </a:cubicBezTo>
                  <a:cubicBezTo>
                    <a:pt x="-97" y="127697"/>
                    <a:pt x="336" y="129220"/>
                    <a:pt x="1240" y="130464"/>
                  </a:cubicBezTo>
                  <a:lnTo>
                    <a:pt x="37591" y="180479"/>
                  </a:lnTo>
                  <a:cubicBezTo>
                    <a:pt x="25873" y="200628"/>
                    <a:pt x="26365" y="231612"/>
                    <a:pt x="40397" y="261708"/>
                  </a:cubicBezTo>
                  <a:lnTo>
                    <a:pt x="48380" y="280055"/>
                  </a:lnTo>
                  <a:cubicBezTo>
                    <a:pt x="49199" y="281931"/>
                    <a:pt x="50855" y="283311"/>
                    <a:pt x="52848" y="283778"/>
                  </a:cubicBezTo>
                  <a:cubicBezTo>
                    <a:pt x="53859" y="284007"/>
                    <a:pt x="54909" y="283998"/>
                    <a:pt x="55917" y="283753"/>
                  </a:cubicBezTo>
                  <a:cubicBezTo>
                    <a:pt x="72614" y="282159"/>
                    <a:pt x="89459" y="284016"/>
                    <a:pt x="105407" y="289211"/>
                  </a:cubicBezTo>
                  <a:cubicBezTo>
                    <a:pt x="128141" y="361306"/>
                    <a:pt x="162476" y="429213"/>
                    <a:pt x="207062" y="490259"/>
                  </a:cubicBezTo>
                  <a:cubicBezTo>
                    <a:pt x="208288" y="491893"/>
                    <a:pt x="210212" y="492856"/>
                    <a:pt x="212255" y="492855"/>
                  </a:cubicBezTo>
                  <a:cubicBezTo>
                    <a:pt x="212395" y="492855"/>
                    <a:pt x="212537" y="492848"/>
                    <a:pt x="212680" y="492842"/>
                  </a:cubicBezTo>
                  <a:cubicBezTo>
                    <a:pt x="234960" y="491467"/>
                    <a:pt x="256371" y="483693"/>
                    <a:pt x="274342" y="470453"/>
                  </a:cubicBezTo>
                  <a:cubicBezTo>
                    <a:pt x="291363" y="465875"/>
                    <a:pt x="307133" y="457522"/>
                    <a:pt x="320484" y="446014"/>
                  </a:cubicBezTo>
                  <a:cubicBezTo>
                    <a:pt x="328547" y="448773"/>
                    <a:pt x="336995" y="450242"/>
                    <a:pt x="345516" y="450368"/>
                  </a:cubicBezTo>
                  <a:cubicBezTo>
                    <a:pt x="354903" y="450715"/>
                    <a:pt x="364179" y="448248"/>
                    <a:pt x="372153" y="443281"/>
                  </a:cubicBezTo>
                  <a:cubicBezTo>
                    <a:pt x="372446" y="443112"/>
                    <a:pt x="372699" y="442893"/>
                    <a:pt x="372987" y="442715"/>
                  </a:cubicBezTo>
                  <a:cubicBezTo>
                    <a:pt x="373105" y="442645"/>
                    <a:pt x="373235" y="442619"/>
                    <a:pt x="373350" y="442540"/>
                  </a:cubicBezTo>
                  <a:lnTo>
                    <a:pt x="409899" y="417317"/>
                  </a:lnTo>
                  <a:cubicBezTo>
                    <a:pt x="428218" y="428192"/>
                    <a:pt x="447967" y="436452"/>
                    <a:pt x="468572" y="441856"/>
                  </a:cubicBezTo>
                  <a:lnTo>
                    <a:pt x="469415" y="442115"/>
                  </a:lnTo>
                  <a:cubicBezTo>
                    <a:pt x="470035" y="442302"/>
                    <a:pt x="470679" y="442399"/>
                    <a:pt x="471327" y="442400"/>
                  </a:cubicBezTo>
                  <a:cubicBezTo>
                    <a:pt x="474908" y="442401"/>
                    <a:pt x="477811" y="439497"/>
                    <a:pt x="477811" y="435917"/>
                  </a:cubicBezTo>
                  <a:cubicBezTo>
                    <a:pt x="477811" y="434775"/>
                    <a:pt x="477509" y="433653"/>
                    <a:pt x="476937" y="432666"/>
                  </a:cubicBezTo>
                  <a:close/>
                  <a:moveTo>
                    <a:pt x="383389" y="221927"/>
                  </a:moveTo>
                  <a:lnTo>
                    <a:pt x="355697" y="234018"/>
                  </a:lnTo>
                  <a:lnTo>
                    <a:pt x="299868" y="128048"/>
                  </a:lnTo>
                  <a:lnTo>
                    <a:pt x="327055" y="115008"/>
                  </a:lnTo>
                  <a:lnTo>
                    <a:pt x="383389" y="221927"/>
                  </a:lnTo>
                  <a:close/>
                  <a:moveTo>
                    <a:pt x="384528" y="235577"/>
                  </a:moveTo>
                  <a:cubicBezTo>
                    <a:pt x="383602" y="262988"/>
                    <a:pt x="380193" y="290257"/>
                    <a:pt x="374343" y="317053"/>
                  </a:cubicBezTo>
                  <a:cubicBezTo>
                    <a:pt x="374312" y="317192"/>
                    <a:pt x="374287" y="317350"/>
                    <a:pt x="374261" y="317515"/>
                  </a:cubicBezTo>
                  <a:lnTo>
                    <a:pt x="372985" y="322764"/>
                  </a:lnTo>
                  <a:lnTo>
                    <a:pt x="366135" y="325767"/>
                  </a:lnTo>
                  <a:cubicBezTo>
                    <a:pt x="365899" y="325910"/>
                    <a:pt x="365673" y="326068"/>
                    <a:pt x="365459" y="326242"/>
                  </a:cubicBezTo>
                  <a:cubicBezTo>
                    <a:pt x="365191" y="326342"/>
                    <a:pt x="364930" y="326460"/>
                    <a:pt x="364679" y="326596"/>
                  </a:cubicBezTo>
                  <a:cubicBezTo>
                    <a:pt x="360089" y="329378"/>
                    <a:pt x="354866" y="330943"/>
                    <a:pt x="349503" y="331144"/>
                  </a:cubicBezTo>
                  <a:cubicBezTo>
                    <a:pt x="355154" y="303350"/>
                    <a:pt x="358310" y="275107"/>
                    <a:pt x="358936" y="246751"/>
                  </a:cubicBezTo>
                  <a:lnTo>
                    <a:pt x="384528" y="235577"/>
                  </a:lnTo>
                  <a:close/>
                  <a:moveTo>
                    <a:pt x="172221" y="13907"/>
                  </a:moveTo>
                  <a:lnTo>
                    <a:pt x="316536" y="105672"/>
                  </a:lnTo>
                  <a:lnTo>
                    <a:pt x="291445" y="117707"/>
                  </a:lnTo>
                  <a:lnTo>
                    <a:pt x="147304" y="26131"/>
                  </a:lnTo>
                  <a:lnTo>
                    <a:pt x="172221" y="13907"/>
                  </a:lnTo>
                  <a:close/>
                  <a:moveTo>
                    <a:pt x="133685" y="32842"/>
                  </a:moveTo>
                  <a:lnTo>
                    <a:pt x="286050" y="129641"/>
                  </a:lnTo>
                  <a:lnTo>
                    <a:pt x="346086" y="243597"/>
                  </a:lnTo>
                  <a:cubicBezTo>
                    <a:pt x="345611" y="272833"/>
                    <a:pt x="342368" y="301958"/>
                    <a:pt x="336401" y="330582"/>
                  </a:cubicBezTo>
                  <a:cubicBezTo>
                    <a:pt x="332168" y="329906"/>
                    <a:pt x="327998" y="328878"/>
                    <a:pt x="323934" y="327509"/>
                  </a:cubicBezTo>
                  <a:cubicBezTo>
                    <a:pt x="329381" y="301344"/>
                    <a:pt x="332439" y="274736"/>
                    <a:pt x="333072" y="248017"/>
                  </a:cubicBezTo>
                  <a:cubicBezTo>
                    <a:pt x="333099" y="246909"/>
                    <a:pt x="332842" y="245812"/>
                    <a:pt x="332325" y="244832"/>
                  </a:cubicBezTo>
                  <a:lnTo>
                    <a:pt x="276683" y="139261"/>
                  </a:lnTo>
                  <a:cubicBezTo>
                    <a:pt x="276156" y="138260"/>
                    <a:pt x="275377" y="137415"/>
                    <a:pt x="274422" y="136810"/>
                  </a:cubicBezTo>
                  <a:lnTo>
                    <a:pt x="137140" y="49522"/>
                  </a:lnTo>
                  <a:cubicBezTo>
                    <a:pt x="135031" y="48178"/>
                    <a:pt x="132337" y="48169"/>
                    <a:pt x="130218" y="49497"/>
                  </a:cubicBezTo>
                  <a:lnTo>
                    <a:pt x="94810" y="71675"/>
                  </a:lnTo>
                  <a:cubicBezTo>
                    <a:pt x="92841" y="72909"/>
                    <a:pt x="91682" y="75103"/>
                    <a:pt x="91773" y="77425"/>
                  </a:cubicBezTo>
                  <a:cubicBezTo>
                    <a:pt x="93111" y="107948"/>
                    <a:pt x="96463" y="138348"/>
                    <a:pt x="101808" y="168429"/>
                  </a:cubicBezTo>
                  <a:cubicBezTo>
                    <a:pt x="97007" y="167242"/>
                    <a:pt x="92463" y="166325"/>
                    <a:pt x="88216" y="165650"/>
                  </a:cubicBezTo>
                  <a:cubicBezTo>
                    <a:pt x="87717" y="162669"/>
                    <a:pt x="87221" y="159715"/>
                    <a:pt x="86757" y="156759"/>
                  </a:cubicBezTo>
                  <a:cubicBezTo>
                    <a:pt x="85665" y="149888"/>
                    <a:pt x="84700" y="143139"/>
                    <a:pt x="83863" y="136512"/>
                  </a:cubicBezTo>
                  <a:cubicBezTo>
                    <a:pt x="80827" y="113619"/>
                    <a:pt x="79027" y="90577"/>
                    <a:pt x="78470" y="67489"/>
                  </a:cubicBezTo>
                  <a:lnTo>
                    <a:pt x="133685" y="32842"/>
                  </a:lnTo>
                  <a:close/>
                  <a:moveTo>
                    <a:pt x="192933" y="193186"/>
                  </a:moveTo>
                  <a:cubicBezTo>
                    <a:pt x="192932" y="193186"/>
                    <a:pt x="192931" y="193186"/>
                    <a:pt x="192930" y="193186"/>
                  </a:cubicBezTo>
                  <a:cubicBezTo>
                    <a:pt x="189349" y="193185"/>
                    <a:pt x="186446" y="196087"/>
                    <a:pt x="186445" y="199667"/>
                  </a:cubicBezTo>
                  <a:cubicBezTo>
                    <a:pt x="186445" y="199668"/>
                    <a:pt x="186445" y="199669"/>
                    <a:pt x="186445" y="199670"/>
                  </a:cubicBezTo>
                  <a:lnTo>
                    <a:pt x="186445" y="211516"/>
                  </a:lnTo>
                  <a:cubicBezTo>
                    <a:pt x="182068" y="208101"/>
                    <a:pt x="177748" y="204945"/>
                    <a:pt x="173475" y="201986"/>
                  </a:cubicBezTo>
                  <a:lnTo>
                    <a:pt x="173475" y="174768"/>
                  </a:lnTo>
                  <a:cubicBezTo>
                    <a:pt x="173475" y="171186"/>
                    <a:pt x="170572" y="168283"/>
                    <a:pt x="166990" y="168283"/>
                  </a:cubicBezTo>
                  <a:cubicBezTo>
                    <a:pt x="163408" y="168283"/>
                    <a:pt x="160505" y="171186"/>
                    <a:pt x="160505" y="174768"/>
                  </a:cubicBezTo>
                  <a:lnTo>
                    <a:pt x="160505" y="193519"/>
                  </a:lnTo>
                  <a:cubicBezTo>
                    <a:pt x="146393" y="184829"/>
                    <a:pt x="131343" y="177762"/>
                    <a:pt x="115643" y="172454"/>
                  </a:cubicBezTo>
                  <a:cubicBezTo>
                    <a:pt x="110047" y="142128"/>
                    <a:pt x="106456" y="111466"/>
                    <a:pt x="104892" y="80667"/>
                  </a:cubicBezTo>
                  <a:lnTo>
                    <a:pt x="133634" y="62663"/>
                  </a:lnTo>
                  <a:lnTo>
                    <a:pt x="266012" y="146828"/>
                  </a:lnTo>
                  <a:lnTo>
                    <a:pt x="320058" y="249371"/>
                  </a:lnTo>
                  <a:cubicBezTo>
                    <a:pt x="319383" y="273942"/>
                    <a:pt x="316591" y="298409"/>
                    <a:pt x="311711" y="322500"/>
                  </a:cubicBezTo>
                  <a:cubicBezTo>
                    <a:pt x="291794" y="312954"/>
                    <a:pt x="266240" y="294007"/>
                    <a:pt x="234905" y="257945"/>
                  </a:cubicBezTo>
                  <a:cubicBezTo>
                    <a:pt x="223915" y="245236"/>
                    <a:pt x="212056" y="233305"/>
                    <a:pt x="199415" y="222236"/>
                  </a:cubicBezTo>
                  <a:lnTo>
                    <a:pt x="199415" y="199669"/>
                  </a:lnTo>
                  <a:cubicBezTo>
                    <a:pt x="199416" y="196090"/>
                    <a:pt x="196514" y="193187"/>
                    <a:pt x="192933" y="193186"/>
                  </a:cubicBezTo>
                  <a:close/>
                  <a:moveTo>
                    <a:pt x="19122" y="133004"/>
                  </a:moveTo>
                  <a:cubicBezTo>
                    <a:pt x="21006" y="132826"/>
                    <a:pt x="22862" y="132611"/>
                    <a:pt x="24699" y="132389"/>
                  </a:cubicBezTo>
                  <a:cubicBezTo>
                    <a:pt x="40878" y="129488"/>
                    <a:pt x="57558" y="132730"/>
                    <a:pt x="71473" y="141481"/>
                  </a:cubicBezTo>
                  <a:cubicBezTo>
                    <a:pt x="72024" y="145664"/>
                    <a:pt x="72640" y="149909"/>
                    <a:pt x="73289" y="154187"/>
                  </a:cubicBezTo>
                  <a:lnTo>
                    <a:pt x="68908" y="156511"/>
                  </a:lnTo>
                  <a:cubicBezTo>
                    <a:pt x="68418" y="156770"/>
                    <a:pt x="51344" y="165619"/>
                    <a:pt x="51344" y="165619"/>
                  </a:cubicBezTo>
                  <a:lnTo>
                    <a:pt x="51442" y="165807"/>
                  </a:lnTo>
                  <a:cubicBezTo>
                    <a:pt x="51166" y="165907"/>
                    <a:pt x="50882" y="166008"/>
                    <a:pt x="50680" y="166106"/>
                  </a:cubicBezTo>
                  <a:lnTo>
                    <a:pt x="50635" y="166042"/>
                  </a:lnTo>
                  <a:cubicBezTo>
                    <a:pt x="48975" y="167207"/>
                    <a:pt x="47401" y="168489"/>
                    <a:pt x="45925" y="169881"/>
                  </a:cubicBezTo>
                  <a:lnTo>
                    <a:pt x="19122" y="133004"/>
                  </a:lnTo>
                  <a:close/>
                  <a:moveTo>
                    <a:pt x="267653" y="459316"/>
                  </a:moveTo>
                  <a:cubicBezTo>
                    <a:pt x="252419" y="470792"/>
                    <a:pt x="234302" y="477818"/>
                    <a:pt x="215314" y="479612"/>
                  </a:cubicBezTo>
                  <a:cubicBezTo>
                    <a:pt x="174536" y="423103"/>
                    <a:pt x="142695" y="360657"/>
                    <a:pt x="120912" y="294463"/>
                  </a:cubicBezTo>
                  <a:cubicBezTo>
                    <a:pt x="125949" y="296429"/>
                    <a:pt x="131222" y="298771"/>
                    <a:pt x="136660" y="301447"/>
                  </a:cubicBezTo>
                  <a:cubicBezTo>
                    <a:pt x="156662" y="358842"/>
                    <a:pt x="184368" y="413255"/>
                    <a:pt x="219019" y="463191"/>
                  </a:cubicBezTo>
                  <a:cubicBezTo>
                    <a:pt x="220234" y="464914"/>
                    <a:pt x="222211" y="465938"/>
                    <a:pt x="224320" y="465939"/>
                  </a:cubicBezTo>
                  <a:cubicBezTo>
                    <a:pt x="224822" y="465939"/>
                    <a:pt x="225323" y="465881"/>
                    <a:pt x="225811" y="465762"/>
                  </a:cubicBezTo>
                  <a:cubicBezTo>
                    <a:pt x="248827" y="459699"/>
                    <a:pt x="268988" y="445758"/>
                    <a:pt x="282788" y="426366"/>
                  </a:cubicBezTo>
                  <a:cubicBezTo>
                    <a:pt x="286451" y="428931"/>
                    <a:pt x="289987" y="431209"/>
                    <a:pt x="293432" y="433288"/>
                  </a:cubicBezTo>
                  <a:cubicBezTo>
                    <a:pt x="286059" y="443092"/>
                    <a:pt x="277386" y="451848"/>
                    <a:pt x="267653" y="459316"/>
                  </a:cubicBezTo>
                  <a:close/>
                  <a:moveTo>
                    <a:pt x="153997" y="310953"/>
                  </a:moveTo>
                  <a:cubicBezTo>
                    <a:pt x="180755" y="327671"/>
                    <a:pt x="204748" y="348452"/>
                    <a:pt x="225114" y="372548"/>
                  </a:cubicBezTo>
                  <a:cubicBezTo>
                    <a:pt x="239410" y="389351"/>
                    <a:pt x="255240" y="404786"/>
                    <a:pt x="272397" y="418653"/>
                  </a:cubicBezTo>
                  <a:cubicBezTo>
                    <a:pt x="261180" y="434288"/>
                    <a:pt x="245299" y="445969"/>
                    <a:pt x="227032" y="452021"/>
                  </a:cubicBezTo>
                  <a:cubicBezTo>
                    <a:pt x="197037" y="408146"/>
                    <a:pt x="172509" y="360773"/>
                    <a:pt x="153997" y="310953"/>
                  </a:cubicBezTo>
                  <a:close/>
                  <a:moveTo>
                    <a:pt x="301477" y="444126"/>
                  </a:moveTo>
                  <a:cubicBezTo>
                    <a:pt x="302640" y="442680"/>
                    <a:pt x="303754" y="441138"/>
                    <a:pt x="304886" y="439631"/>
                  </a:cubicBezTo>
                  <a:cubicBezTo>
                    <a:pt x="305495" y="439932"/>
                    <a:pt x="306071" y="440170"/>
                    <a:pt x="306671" y="440456"/>
                  </a:cubicBezTo>
                  <a:cubicBezTo>
                    <a:pt x="304963" y="441737"/>
                    <a:pt x="303232" y="442960"/>
                    <a:pt x="301477" y="444126"/>
                  </a:cubicBezTo>
                  <a:close/>
                  <a:moveTo>
                    <a:pt x="365496" y="432141"/>
                  </a:moveTo>
                  <a:cubicBezTo>
                    <a:pt x="365211" y="432312"/>
                    <a:pt x="364937" y="432497"/>
                    <a:pt x="364672" y="432699"/>
                  </a:cubicBezTo>
                  <a:cubicBezTo>
                    <a:pt x="364242" y="433028"/>
                    <a:pt x="321558" y="463774"/>
                    <a:pt x="234904" y="364037"/>
                  </a:cubicBezTo>
                  <a:lnTo>
                    <a:pt x="234904" y="364037"/>
                  </a:lnTo>
                  <a:cubicBezTo>
                    <a:pt x="209926" y="334174"/>
                    <a:pt x="179425" y="309408"/>
                    <a:pt x="145070" y="291094"/>
                  </a:cubicBezTo>
                  <a:cubicBezTo>
                    <a:pt x="144758" y="290899"/>
                    <a:pt x="144430" y="290732"/>
                    <a:pt x="144089" y="290594"/>
                  </a:cubicBezTo>
                  <a:cubicBezTo>
                    <a:pt x="120448" y="277945"/>
                    <a:pt x="94203" y="270924"/>
                    <a:pt x="67403" y="270081"/>
                  </a:cubicBezTo>
                  <a:cubicBezTo>
                    <a:pt x="64389" y="270068"/>
                    <a:pt x="61377" y="270216"/>
                    <a:pt x="58378" y="270525"/>
                  </a:cubicBezTo>
                  <a:lnTo>
                    <a:pt x="52220" y="256377"/>
                  </a:lnTo>
                  <a:cubicBezTo>
                    <a:pt x="39304" y="228679"/>
                    <a:pt x="39179" y="199817"/>
                    <a:pt x="50772" y="183896"/>
                  </a:cubicBezTo>
                  <a:cubicBezTo>
                    <a:pt x="50883" y="183734"/>
                    <a:pt x="51000" y="183588"/>
                    <a:pt x="51094" y="183417"/>
                  </a:cubicBezTo>
                  <a:cubicBezTo>
                    <a:pt x="52753" y="181199"/>
                    <a:pt x="54704" y="179217"/>
                    <a:pt x="56896" y="177525"/>
                  </a:cubicBezTo>
                  <a:cubicBezTo>
                    <a:pt x="66645" y="176322"/>
                    <a:pt x="141925" y="170718"/>
                    <a:pt x="225112" y="266459"/>
                  </a:cubicBezTo>
                  <a:cubicBezTo>
                    <a:pt x="301652" y="354531"/>
                    <a:pt x="348535" y="348047"/>
                    <a:pt x="365602" y="340801"/>
                  </a:cubicBezTo>
                  <a:lnTo>
                    <a:pt x="370732" y="352581"/>
                  </a:lnTo>
                  <a:cubicBezTo>
                    <a:pt x="385933" y="388298"/>
                    <a:pt x="383736" y="421755"/>
                    <a:pt x="365496" y="432141"/>
                  </a:cubicBezTo>
                  <a:close/>
                  <a:moveTo>
                    <a:pt x="391877" y="413994"/>
                  </a:moveTo>
                  <a:cubicBezTo>
                    <a:pt x="395694" y="391391"/>
                    <a:pt x="392471" y="368161"/>
                    <a:pt x="382647" y="347450"/>
                  </a:cubicBezTo>
                  <a:lnTo>
                    <a:pt x="377253" y="335055"/>
                  </a:lnTo>
                  <a:lnTo>
                    <a:pt x="401969" y="324219"/>
                  </a:lnTo>
                  <a:lnTo>
                    <a:pt x="403311" y="406105"/>
                  </a:lnTo>
                  <a:lnTo>
                    <a:pt x="391877" y="413994"/>
                  </a:lnTo>
                  <a:close/>
                  <a:moveTo>
                    <a:pt x="416281" y="405988"/>
                  </a:moveTo>
                  <a:lnTo>
                    <a:pt x="414963" y="325481"/>
                  </a:lnTo>
                  <a:cubicBezTo>
                    <a:pt x="429222" y="333329"/>
                    <a:pt x="444203" y="339787"/>
                    <a:pt x="459699" y="344765"/>
                  </a:cubicBezTo>
                  <a:lnTo>
                    <a:pt x="433500" y="374783"/>
                  </a:lnTo>
                  <a:cubicBezTo>
                    <a:pt x="431675" y="376874"/>
                    <a:pt x="431385" y="379895"/>
                    <a:pt x="432778" y="382294"/>
                  </a:cubicBezTo>
                  <a:lnTo>
                    <a:pt x="457572" y="425099"/>
                  </a:lnTo>
                  <a:cubicBezTo>
                    <a:pt x="443213" y="420101"/>
                    <a:pt x="429383" y="413699"/>
                    <a:pt x="416281" y="40598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312" name="Google Shape;8312;ge48d01fb7f_0_3825"/>
          <p:cNvGrpSpPr/>
          <p:nvPr/>
        </p:nvGrpSpPr>
        <p:grpSpPr>
          <a:xfrm>
            <a:off x="144101" y="2319061"/>
            <a:ext cx="538134" cy="368676"/>
            <a:chOff x="153773" y="2457764"/>
            <a:chExt cx="538134" cy="368676"/>
          </a:xfrm>
        </p:grpSpPr>
        <p:sp>
          <p:nvSpPr>
            <p:cNvPr id="8313" name="Google Shape;8313;ge48d01fb7f_0_3825"/>
            <p:cNvSpPr/>
            <p:nvPr/>
          </p:nvSpPr>
          <p:spPr>
            <a:xfrm>
              <a:off x="415451" y="2595289"/>
              <a:ext cx="29221" cy="29973"/>
            </a:xfrm>
            <a:custGeom>
              <a:avLst/>
              <a:gdLst/>
              <a:ahLst/>
              <a:cxnLst/>
              <a:rect l="l" t="t" r="r" b="b"/>
              <a:pathLst>
                <a:path w="29221" h="29973" extrusionOk="0">
                  <a:moveTo>
                    <a:pt x="21401" y="14334"/>
                  </a:moveTo>
                  <a:lnTo>
                    <a:pt x="15640" y="14334"/>
                  </a:lnTo>
                  <a:lnTo>
                    <a:pt x="15640" y="7820"/>
                  </a:lnTo>
                  <a:cubicBezTo>
                    <a:pt x="15640" y="3501"/>
                    <a:pt x="12139" y="0"/>
                    <a:pt x="7820" y="0"/>
                  </a:cubicBezTo>
                  <a:cubicBezTo>
                    <a:pt x="3501" y="0"/>
                    <a:pt x="0" y="3501"/>
                    <a:pt x="0" y="7820"/>
                  </a:cubicBezTo>
                  <a:lnTo>
                    <a:pt x="0" y="22154"/>
                  </a:lnTo>
                  <a:cubicBezTo>
                    <a:pt x="0" y="26473"/>
                    <a:pt x="3501" y="29974"/>
                    <a:pt x="7820" y="29974"/>
                  </a:cubicBezTo>
                  <a:lnTo>
                    <a:pt x="21401" y="29974"/>
                  </a:lnTo>
                  <a:cubicBezTo>
                    <a:pt x="25720" y="29974"/>
                    <a:pt x="29221" y="26473"/>
                    <a:pt x="29221" y="22154"/>
                  </a:cubicBezTo>
                  <a:cubicBezTo>
                    <a:pt x="29221" y="17835"/>
                    <a:pt x="25720" y="14334"/>
                    <a:pt x="21401" y="14334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314" name="Google Shape;8314;ge48d01fb7f_0_3825"/>
            <p:cNvGrpSpPr/>
            <p:nvPr/>
          </p:nvGrpSpPr>
          <p:grpSpPr>
            <a:xfrm>
              <a:off x="153773" y="2457764"/>
              <a:ext cx="538134" cy="368676"/>
              <a:chOff x="153773" y="2457764"/>
              <a:chExt cx="538134" cy="368676"/>
            </a:xfrm>
          </p:grpSpPr>
          <p:sp>
            <p:nvSpPr>
              <p:cNvPr id="8315" name="Google Shape;8315;ge48d01fb7f_0_3825"/>
              <p:cNvSpPr/>
              <p:nvPr/>
            </p:nvSpPr>
            <p:spPr>
              <a:xfrm>
                <a:off x="366954" y="2492312"/>
                <a:ext cx="112633" cy="42222"/>
              </a:xfrm>
              <a:custGeom>
                <a:avLst/>
                <a:gdLst/>
                <a:ahLst/>
                <a:cxnLst/>
                <a:rect l="l" t="t" r="r" b="b"/>
                <a:pathLst>
                  <a:path w="112633" h="42222" extrusionOk="0">
                    <a:moveTo>
                      <a:pt x="107168" y="23465"/>
                    </a:moveTo>
                    <a:lnTo>
                      <a:pt x="107167" y="23465"/>
                    </a:lnTo>
                    <a:lnTo>
                      <a:pt x="64032" y="1818"/>
                    </a:lnTo>
                    <a:cubicBezTo>
                      <a:pt x="59202" y="-607"/>
                      <a:pt x="53432" y="-606"/>
                      <a:pt x="48601" y="1818"/>
                    </a:cubicBezTo>
                    <a:lnTo>
                      <a:pt x="5465" y="23465"/>
                    </a:lnTo>
                    <a:cubicBezTo>
                      <a:pt x="1344" y="25535"/>
                      <a:pt x="-792" y="30114"/>
                      <a:pt x="271" y="34601"/>
                    </a:cubicBezTo>
                    <a:cubicBezTo>
                      <a:pt x="1334" y="39088"/>
                      <a:pt x="5298" y="42222"/>
                      <a:pt x="9909" y="42222"/>
                    </a:cubicBezTo>
                    <a:lnTo>
                      <a:pt x="102725" y="42222"/>
                    </a:lnTo>
                    <a:cubicBezTo>
                      <a:pt x="107336" y="42222"/>
                      <a:pt x="111300" y="39088"/>
                      <a:pt x="112363" y="34601"/>
                    </a:cubicBezTo>
                    <a:cubicBezTo>
                      <a:pt x="113425" y="30114"/>
                      <a:pt x="111290" y="25535"/>
                      <a:pt x="107168" y="23465"/>
                    </a:cubicBezTo>
                    <a:close/>
                    <a:moveTo>
                      <a:pt x="34119" y="26583"/>
                    </a:moveTo>
                    <a:lnTo>
                      <a:pt x="55614" y="15796"/>
                    </a:lnTo>
                    <a:cubicBezTo>
                      <a:pt x="56055" y="15575"/>
                      <a:pt x="56580" y="15576"/>
                      <a:pt x="57017" y="15796"/>
                    </a:cubicBezTo>
                    <a:lnTo>
                      <a:pt x="78512" y="26583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16" name="Google Shape;8316;ge48d01fb7f_0_3825"/>
              <p:cNvSpPr/>
              <p:nvPr/>
            </p:nvSpPr>
            <p:spPr>
              <a:xfrm>
                <a:off x="153773" y="2457764"/>
                <a:ext cx="538134" cy="368676"/>
              </a:xfrm>
              <a:custGeom>
                <a:avLst/>
                <a:gdLst/>
                <a:ahLst/>
                <a:cxnLst/>
                <a:rect l="l" t="t" r="r" b="b"/>
                <a:pathLst>
                  <a:path w="538134" h="368676" extrusionOk="0">
                    <a:moveTo>
                      <a:pt x="530295" y="213227"/>
                    </a:moveTo>
                    <a:lnTo>
                      <a:pt x="530295" y="169151"/>
                    </a:lnTo>
                    <a:cubicBezTo>
                      <a:pt x="530295" y="164717"/>
                      <a:pt x="528654" y="160442"/>
                      <a:pt x="525687" y="157148"/>
                    </a:cubicBezTo>
                    <a:lnTo>
                      <a:pt x="508537" y="138107"/>
                    </a:lnTo>
                    <a:cubicBezTo>
                      <a:pt x="503802" y="132850"/>
                      <a:pt x="497028" y="129834"/>
                      <a:pt x="489952" y="129834"/>
                    </a:cubicBezTo>
                    <a:lnTo>
                      <a:pt x="384918" y="129834"/>
                    </a:lnTo>
                    <a:lnTo>
                      <a:pt x="384918" y="106563"/>
                    </a:lnTo>
                    <a:lnTo>
                      <a:pt x="400209" y="106563"/>
                    </a:lnTo>
                    <a:cubicBezTo>
                      <a:pt x="407406" y="106563"/>
                      <a:pt x="413242" y="100728"/>
                      <a:pt x="413242" y="93530"/>
                    </a:cubicBezTo>
                    <a:lnTo>
                      <a:pt x="413242" y="79308"/>
                    </a:lnTo>
                    <a:cubicBezTo>
                      <a:pt x="413242" y="73157"/>
                      <a:pt x="409827" y="67623"/>
                      <a:pt x="404329" y="64863"/>
                    </a:cubicBezTo>
                    <a:lnTo>
                      <a:pt x="280019" y="2480"/>
                    </a:lnTo>
                    <a:cubicBezTo>
                      <a:pt x="273431" y="-826"/>
                      <a:pt x="265564" y="-827"/>
                      <a:pt x="258975" y="2480"/>
                    </a:cubicBezTo>
                    <a:lnTo>
                      <a:pt x="134664" y="64863"/>
                    </a:lnTo>
                    <a:cubicBezTo>
                      <a:pt x="129167" y="67622"/>
                      <a:pt x="125752" y="73157"/>
                      <a:pt x="125752" y="79308"/>
                    </a:cubicBezTo>
                    <a:lnTo>
                      <a:pt x="125752" y="93530"/>
                    </a:lnTo>
                    <a:cubicBezTo>
                      <a:pt x="125752" y="100728"/>
                      <a:pt x="131587" y="106563"/>
                      <a:pt x="138785" y="106563"/>
                    </a:cubicBezTo>
                    <a:lnTo>
                      <a:pt x="154076" y="106563"/>
                    </a:lnTo>
                    <a:lnTo>
                      <a:pt x="154076" y="129834"/>
                    </a:lnTo>
                    <a:lnTo>
                      <a:pt x="49040" y="129834"/>
                    </a:lnTo>
                    <a:cubicBezTo>
                      <a:pt x="41952" y="129834"/>
                      <a:pt x="35198" y="132841"/>
                      <a:pt x="30456" y="138107"/>
                    </a:cubicBezTo>
                    <a:lnTo>
                      <a:pt x="13305" y="157150"/>
                    </a:lnTo>
                    <a:cubicBezTo>
                      <a:pt x="10339" y="160443"/>
                      <a:pt x="8697" y="164719"/>
                      <a:pt x="8697" y="169151"/>
                    </a:cubicBezTo>
                    <a:lnTo>
                      <a:pt x="8697" y="212825"/>
                    </a:lnTo>
                    <a:cubicBezTo>
                      <a:pt x="3598" y="214941"/>
                      <a:pt x="0" y="219970"/>
                      <a:pt x="0" y="225826"/>
                    </a:cubicBezTo>
                    <a:lnTo>
                      <a:pt x="0" y="247219"/>
                    </a:lnTo>
                    <a:cubicBezTo>
                      <a:pt x="0" y="253076"/>
                      <a:pt x="3598" y="258105"/>
                      <a:pt x="8697" y="260222"/>
                    </a:cubicBezTo>
                    <a:lnTo>
                      <a:pt x="8697" y="350430"/>
                    </a:lnTo>
                    <a:cubicBezTo>
                      <a:pt x="8697" y="360508"/>
                      <a:pt x="16866" y="368677"/>
                      <a:pt x="26943" y="368677"/>
                    </a:cubicBezTo>
                    <a:lnTo>
                      <a:pt x="512049" y="368677"/>
                    </a:lnTo>
                    <a:cubicBezTo>
                      <a:pt x="522127" y="368677"/>
                      <a:pt x="530295" y="360508"/>
                      <a:pt x="530295" y="350430"/>
                    </a:cubicBezTo>
                    <a:lnTo>
                      <a:pt x="530295" y="330087"/>
                    </a:lnTo>
                    <a:cubicBezTo>
                      <a:pt x="530295" y="325805"/>
                      <a:pt x="526996" y="322071"/>
                      <a:pt x="522716" y="321943"/>
                    </a:cubicBezTo>
                    <a:cubicBezTo>
                      <a:pt x="518288" y="321811"/>
                      <a:pt x="514656" y="325360"/>
                      <a:pt x="514656" y="329759"/>
                    </a:cubicBezTo>
                    <a:lnTo>
                      <a:pt x="514656" y="350430"/>
                    </a:lnTo>
                    <a:cubicBezTo>
                      <a:pt x="514656" y="351870"/>
                      <a:pt x="513489" y="353037"/>
                      <a:pt x="512049" y="353037"/>
                    </a:cubicBezTo>
                    <a:lnTo>
                      <a:pt x="493465" y="353037"/>
                    </a:lnTo>
                    <a:lnTo>
                      <a:pt x="493465" y="307138"/>
                    </a:lnTo>
                    <a:cubicBezTo>
                      <a:pt x="493465" y="287559"/>
                      <a:pt x="477443" y="271120"/>
                      <a:pt x="457867" y="271453"/>
                    </a:cubicBezTo>
                    <a:cubicBezTo>
                      <a:pt x="438849" y="271777"/>
                      <a:pt x="423480" y="287347"/>
                      <a:pt x="423480" y="306440"/>
                    </a:cubicBezTo>
                    <a:lnTo>
                      <a:pt x="423480" y="353036"/>
                    </a:lnTo>
                    <a:lnTo>
                      <a:pt x="398977" y="353036"/>
                    </a:lnTo>
                    <a:lnTo>
                      <a:pt x="398977" y="307137"/>
                    </a:lnTo>
                    <a:cubicBezTo>
                      <a:pt x="398977" y="287558"/>
                      <a:pt x="382955" y="271119"/>
                      <a:pt x="363379" y="271452"/>
                    </a:cubicBezTo>
                    <a:cubicBezTo>
                      <a:pt x="344363" y="271776"/>
                      <a:pt x="328991" y="287346"/>
                      <a:pt x="328991" y="306439"/>
                    </a:cubicBezTo>
                    <a:lnTo>
                      <a:pt x="328991" y="353035"/>
                    </a:lnTo>
                    <a:lnTo>
                      <a:pt x="304488" y="353035"/>
                    </a:lnTo>
                    <a:lnTo>
                      <a:pt x="304488" y="307136"/>
                    </a:lnTo>
                    <a:cubicBezTo>
                      <a:pt x="304488" y="287557"/>
                      <a:pt x="288466" y="271118"/>
                      <a:pt x="268890" y="271451"/>
                    </a:cubicBezTo>
                    <a:cubicBezTo>
                      <a:pt x="249873" y="271775"/>
                      <a:pt x="234503" y="287345"/>
                      <a:pt x="234503" y="306438"/>
                    </a:cubicBezTo>
                    <a:lnTo>
                      <a:pt x="234503" y="353034"/>
                    </a:lnTo>
                    <a:lnTo>
                      <a:pt x="210000" y="353034"/>
                    </a:lnTo>
                    <a:lnTo>
                      <a:pt x="210000" y="307135"/>
                    </a:lnTo>
                    <a:cubicBezTo>
                      <a:pt x="210000" y="287556"/>
                      <a:pt x="193978" y="271117"/>
                      <a:pt x="174403" y="271451"/>
                    </a:cubicBezTo>
                    <a:cubicBezTo>
                      <a:pt x="155386" y="271776"/>
                      <a:pt x="140016" y="287346"/>
                      <a:pt x="140016" y="306438"/>
                    </a:cubicBezTo>
                    <a:lnTo>
                      <a:pt x="140016" y="353034"/>
                    </a:lnTo>
                    <a:lnTo>
                      <a:pt x="115513" y="353034"/>
                    </a:lnTo>
                    <a:lnTo>
                      <a:pt x="115513" y="307135"/>
                    </a:lnTo>
                    <a:cubicBezTo>
                      <a:pt x="115513" y="287556"/>
                      <a:pt x="99491" y="271117"/>
                      <a:pt x="79915" y="271450"/>
                    </a:cubicBezTo>
                    <a:cubicBezTo>
                      <a:pt x="60897" y="271775"/>
                      <a:pt x="45528" y="287345"/>
                      <a:pt x="45528" y="306437"/>
                    </a:cubicBezTo>
                    <a:lnTo>
                      <a:pt x="45528" y="353033"/>
                    </a:lnTo>
                    <a:lnTo>
                      <a:pt x="26943" y="353033"/>
                    </a:lnTo>
                    <a:cubicBezTo>
                      <a:pt x="25504" y="353033"/>
                      <a:pt x="24337" y="351866"/>
                      <a:pt x="24337" y="350426"/>
                    </a:cubicBezTo>
                    <a:lnTo>
                      <a:pt x="24337" y="261290"/>
                    </a:lnTo>
                    <a:lnTo>
                      <a:pt x="397602" y="261290"/>
                    </a:lnTo>
                    <a:cubicBezTo>
                      <a:pt x="401921" y="261290"/>
                      <a:pt x="405422" y="257789"/>
                      <a:pt x="405422" y="253471"/>
                    </a:cubicBezTo>
                    <a:cubicBezTo>
                      <a:pt x="405422" y="249152"/>
                      <a:pt x="401921" y="245651"/>
                      <a:pt x="397602" y="245651"/>
                    </a:cubicBezTo>
                    <a:lnTo>
                      <a:pt x="15640" y="245651"/>
                    </a:lnTo>
                    <a:lnTo>
                      <a:pt x="15640" y="227386"/>
                    </a:lnTo>
                    <a:lnTo>
                      <a:pt x="188029" y="227386"/>
                    </a:lnTo>
                    <a:cubicBezTo>
                      <a:pt x="192311" y="227386"/>
                      <a:pt x="196045" y="224087"/>
                      <a:pt x="196173" y="219807"/>
                    </a:cubicBezTo>
                    <a:cubicBezTo>
                      <a:pt x="196305" y="215379"/>
                      <a:pt x="192755" y="211746"/>
                      <a:pt x="188357" y="211746"/>
                    </a:cubicBezTo>
                    <a:lnTo>
                      <a:pt x="169714" y="211746"/>
                    </a:lnTo>
                    <a:lnTo>
                      <a:pt x="169714" y="106563"/>
                    </a:lnTo>
                    <a:lnTo>
                      <a:pt x="248540" y="106563"/>
                    </a:lnTo>
                    <a:cubicBezTo>
                      <a:pt x="227388" y="114939"/>
                      <a:pt x="212381" y="135583"/>
                      <a:pt x="212381" y="159678"/>
                    </a:cubicBezTo>
                    <a:cubicBezTo>
                      <a:pt x="212381" y="182828"/>
                      <a:pt x="226234" y="202790"/>
                      <a:pt x="246078" y="211751"/>
                    </a:cubicBezTo>
                    <a:lnTo>
                      <a:pt x="227964" y="211751"/>
                    </a:lnTo>
                    <a:cubicBezTo>
                      <a:pt x="223682" y="211751"/>
                      <a:pt x="219949" y="215050"/>
                      <a:pt x="219820" y="219330"/>
                    </a:cubicBezTo>
                    <a:cubicBezTo>
                      <a:pt x="219688" y="223758"/>
                      <a:pt x="223238" y="227390"/>
                      <a:pt x="227636" y="227390"/>
                    </a:cubicBezTo>
                    <a:lnTo>
                      <a:pt x="522494" y="227390"/>
                    </a:lnTo>
                    <a:lnTo>
                      <a:pt x="522494" y="245655"/>
                    </a:lnTo>
                    <a:lnTo>
                      <a:pt x="435792" y="245655"/>
                    </a:lnTo>
                    <a:cubicBezTo>
                      <a:pt x="431473" y="245655"/>
                      <a:pt x="427972" y="249156"/>
                      <a:pt x="427972" y="253475"/>
                    </a:cubicBezTo>
                    <a:cubicBezTo>
                      <a:pt x="427972" y="257794"/>
                      <a:pt x="431473" y="261295"/>
                      <a:pt x="435792" y="261295"/>
                    </a:cubicBezTo>
                    <a:lnTo>
                      <a:pt x="514656" y="261295"/>
                    </a:lnTo>
                    <a:lnTo>
                      <a:pt x="514656" y="292065"/>
                    </a:lnTo>
                    <a:cubicBezTo>
                      <a:pt x="514656" y="296347"/>
                      <a:pt x="517955" y="300080"/>
                      <a:pt x="522235" y="300210"/>
                    </a:cubicBezTo>
                    <a:cubicBezTo>
                      <a:pt x="526663" y="300342"/>
                      <a:pt x="530295" y="296792"/>
                      <a:pt x="530295" y="292394"/>
                    </a:cubicBezTo>
                    <a:lnTo>
                      <a:pt x="530295" y="259819"/>
                    </a:lnTo>
                    <a:cubicBezTo>
                      <a:pt x="534933" y="257514"/>
                      <a:pt x="538134" y="252739"/>
                      <a:pt x="538134" y="247220"/>
                    </a:cubicBezTo>
                    <a:lnTo>
                      <a:pt x="538134" y="225827"/>
                    </a:lnTo>
                    <a:cubicBezTo>
                      <a:pt x="538134" y="220306"/>
                      <a:pt x="534933" y="215532"/>
                      <a:pt x="530295" y="213227"/>
                    </a:cubicBezTo>
                    <a:close/>
                    <a:moveTo>
                      <a:pt x="439119" y="306441"/>
                    </a:moveTo>
                    <a:cubicBezTo>
                      <a:pt x="439119" y="295770"/>
                      <a:pt x="447801" y="287088"/>
                      <a:pt x="458472" y="287088"/>
                    </a:cubicBezTo>
                    <a:cubicBezTo>
                      <a:pt x="469144" y="287088"/>
                      <a:pt x="477825" y="295770"/>
                      <a:pt x="477825" y="306441"/>
                    </a:cubicBezTo>
                    <a:lnTo>
                      <a:pt x="477825" y="353037"/>
                    </a:lnTo>
                    <a:lnTo>
                      <a:pt x="439118" y="353037"/>
                    </a:lnTo>
                    <a:lnTo>
                      <a:pt x="439118" y="306441"/>
                    </a:lnTo>
                    <a:close/>
                    <a:moveTo>
                      <a:pt x="344632" y="306441"/>
                    </a:moveTo>
                    <a:cubicBezTo>
                      <a:pt x="344632" y="295770"/>
                      <a:pt x="353313" y="287088"/>
                      <a:pt x="363985" y="287088"/>
                    </a:cubicBezTo>
                    <a:cubicBezTo>
                      <a:pt x="374656" y="287088"/>
                      <a:pt x="383337" y="295770"/>
                      <a:pt x="383337" y="306441"/>
                    </a:cubicBezTo>
                    <a:lnTo>
                      <a:pt x="383337" y="353037"/>
                    </a:lnTo>
                    <a:lnTo>
                      <a:pt x="344632" y="353037"/>
                    </a:lnTo>
                    <a:close/>
                    <a:moveTo>
                      <a:pt x="250143" y="306441"/>
                    </a:moveTo>
                    <a:cubicBezTo>
                      <a:pt x="250143" y="295770"/>
                      <a:pt x="258825" y="287088"/>
                      <a:pt x="269496" y="287088"/>
                    </a:cubicBezTo>
                    <a:cubicBezTo>
                      <a:pt x="280167" y="287088"/>
                      <a:pt x="288849" y="295770"/>
                      <a:pt x="288849" y="306441"/>
                    </a:cubicBezTo>
                    <a:lnTo>
                      <a:pt x="288849" y="353037"/>
                    </a:lnTo>
                    <a:lnTo>
                      <a:pt x="250142" y="353037"/>
                    </a:lnTo>
                    <a:lnTo>
                      <a:pt x="250142" y="306441"/>
                    </a:lnTo>
                    <a:close/>
                    <a:moveTo>
                      <a:pt x="155655" y="306441"/>
                    </a:moveTo>
                    <a:cubicBezTo>
                      <a:pt x="155655" y="295770"/>
                      <a:pt x="164337" y="287088"/>
                      <a:pt x="175008" y="287088"/>
                    </a:cubicBezTo>
                    <a:cubicBezTo>
                      <a:pt x="185679" y="287088"/>
                      <a:pt x="194361" y="295770"/>
                      <a:pt x="194361" y="306441"/>
                    </a:cubicBezTo>
                    <a:lnTo>
                      <a:pt x="194361" y="353037"/>
                    </a:lnTo>
                    <a:lnTo>
                      <a:pt x="155655" y="353037"/>
                    </a:lnTo>
                    <a:close/>
                    <a:moveTo>
                      <a:pt x="61168" y="306441"/>
                    </a:moveTo>
                    <a:cubicBezTo>
                      <a:pt x="61168" y="295770"/>
                      <a:pt x="69849" y="287088"/>
                      <a:pt x="80520" y="287088"/>
                    </a:cubicBezTo>
                    <a:cubicBezTo>
                      <a:pt x="91192" y="287088"/>
                      <a:pt x="99873" y="295770"/>
                      <a:pt x="99873" y="306441"/>
                    </a:cubicBezTo>
                    <a:lnTo>
                      <a:pt x="99873" y="353037"/>
                    </a:lnTo>
                    <a:lnTo>
                      <a:pt x="61168" y="353037"/>
                    </a:lnTo>
                    <a:close/>
                    <a:moveTo>
                      <a:pt x="96869" y="145474"/>
                    </a:moveTo>
                    <a:lnTo>
                      <a:pt x="117919" y="145474"/>
                    </a:lnTo>
                    <a:lnTo>
                      <a:pt x="117919" y="179956"/>
                    </a:lnTo>
                    <a:lnTo>
                      <a:pt x="96869" y="179956"/>
                    </a:lnTo>
                    <a:close/>
                    <a:moveTo>
                      <a:pt x="60720" y="145474"/>
                    </a:moveTo>
                    <a:lnTo>
                      <a:pt x="81104" y="145474"/>
                    </a:lnTo>
                    <a:lnTo>
                      <a:pt x="81104" y="179956"/>
                    </a:lnTo>
                    <a:lnTo>
                      <a:pt x="60720" y="179956"/>
                    </a:lnTo>
                    <a:close/>
                    <a:moveTo>
                      <a:pt x="24337" y="169150"/>
                    </a:moveTo>
                    <a:cubicBezTo>
                      <a:pt x="24337" y="168582"/>
                      <a:pt x="24546" y="168038"/>
                      <a:pt x="24927" y="167615"/>
                    </a:cubicBezTo>
                    <a:lnTo>
                      <a:pt x="42077" y="148573"/>
                    </a:lnTo>
                    <a:cubicBezTo>
                      <a:pt x="42894" y="147666"/>
                      <a:pt x="43878" y="146948"/>
                      <a:pt x="44954" y="146425"/>
                    </a:cubicBezTo>
                    <a:lnTo>
                      <a:pt x="44954" y="179954"/>
                    </a:lnTo>
                    <a:lnTo>
                      <a:pt x="24337" y="179954"/>
                    </a:lnTo>
                    <a:close/>
                    <a:moveTo>
                      <a:pt x="154074" y="211751"/>
                    </a:moveTo>
                    <a:lnTo>
                      <a:pt x="24337" y="211751"/>
                    </a:lnTo>
                    <a:lnTo>
                      <a:pt x="24337" y="195595"/>
                    </a:lnTo>
                    <a:lnTo>
                      <a:pt x="154074" y="195595"/>
                    </a:lnTo>
                    <a:close/>
                    <a:moveTo>
                      <a:pt x="154074" y="179956"/>
                    </a:moveTo>
                    <a:lnTo>
                      <a:pt x="133684" y="179956"/>
                    </a:lnTo>
                    <a:lnTo>
                      <a:pt x="133684" y="145474"/>
                    </a:lnTo>
                    <a:lnTo>
                      <a:pt x="154074" y="145474"/>
                    </a:lnTo>
                    <a:close/>
                    <a:moveTo>
                      <a:pt x="456365" y="145474"/>
                    </a:moveTo>
                    <a:lnTo>
                      <a:pt x="477414" y="145474"/>
                    </a:lnTo>
                    <a:lnTo>
                      <a:pt x="477414" y="179956"/>
                    </a:lnTo>
                    <a:lnTo>
                      <a:pt x="456365" y="179956"/>
                    </a:lnTo>
                    <a:close/>
                    <a:moveTo>
                      <a:pt x="419550" y="145474"/>
                    </a:moveTo>
                    <a:lnTo>
                      <a:pt x="440599" y="145474"/>
                    </a:lnTo>
                    <a:lnTo>
                      <a:pt x="440599" y="179956"/>
                    </a:lnTo>
                    <a:lnTo>
                      <a:pt x="419550" y="179956"/>
                    </a:lnTo>
                    <a:close/>
                    <a:moveTo>
                      <a:pt x="403784" y="145474"/>
                    </a:moveTo>
                    <a:lnTo>
                      <a:pt x="403784" y="179956"/>
                    </a:lnTo>
                    <a:lnTo>
                      <a:pt x="384918" y="179956"/>
                    </a:lnTo>
                    <a:lnTo>
                      <a:pt x="384918" y="145474"/>
                    </a:lnTo>
                    <a:close/>
                    <a:moveTo>
                      <a:pt x="141391" y="90924"/>
                    </a:moveTo>
                    <a:lnTo>
                      <a:pt x="141391" y="79308"/>
                    </a:lnTo>
                    <a:cubicBezTo>
                      <a:pt x="141391" y="79109"/>
                      <a:pt x="141501" y="78930"/>
                      <a:pt x="141679" y="78841"/>
                    </a:cubicBezTo>
                    <a:lnTo>
                      <a:pt x="265989" y="16457"/>
                    </a:lnTo>
                    <a:cubicBezTo>
                      <a:pt x="268184" y="15355"/>
                      <a:pt x="270808" y="15355"/>
                      <a:pt x="273004" y="16457"/>
                    </a:cubicBezTo>
                    <a:lnTo>
                      <a:pt x="397314" y="78841"/>
                    </a:lnTo>
                    <a:cubicBezTo>
                      <a:pt x="397492" y="78930"/>
                      <a:pt x="397602" y="79109"/>
                      <a:pt x="397602" y="79308"/>
                    </a:cubicBezTo>
                    <a:lnTo>
                      <a:pt x="397602" y="90924"/>
                    </a:lnTo>
                    <a:close/>
                    <a:moveTo>
                      <a:pt x="228021" y="159679"/>
                    </a:moveTo>
                    <a:cubicBezTo>
                      <a:pt x="228021" y="136809"/>
                      <a:pt x="246626" y="118204"/>
                      <a:pt x="269496" y="118204"/>
                    </a:cubicBezTo>
                    <a:cubicBezTo>
                      <a:pt x="292365" y="118204"/>
                      <a:pt x="310971" y="136809"/>
                      <a:pt x="310971" y="159679"/>
                    </a:cubicBezTo>
                    <a:cubicBezTo>
                      <a:pt x="310971" y="182548"/>
                      <a:pt x="292365" y="201154"/>
                      <a:pt x="269496" y="201154"/>
                    </a:cubicBezTo>
                    <a:cubicBezTo>
                      <a:pt x="246627" y="201154"/>
                      <a:pt x="228021" y="182548"/>
                      <a:pt x="228021" y="159679"/>
                    </a:cubicBezTo>
                    <a:close/>
                    <a:moveTo>
                      <a:pt x="369279" y="211751"/>
                    </a:moveTo>
                    <a:lnTo>
                      <a:pt x="292915" y="211751"/>
                    </a:lnTo>
                    <a:cubicBezTo>
                      <a:pt x="312759" y="202790"/>
                      <a:pt x="326612" y="182828"/>
                      <a:pt x="326612" y="159678"/>
                    </a:cubicBezTo>
                    <a:cubicBezTo>
                      <a:pt x="326612" y="135582"/>
                      <a:pt x="311605" y="114938"/>
                      <a:pt x="290453" y="106563"/>
                    </a:cubicBezTo>
                    <a:lnTo>
                      <a:pt x="369279" y="106563"/>
                    </a:lnTo>
                    <a:close/>
                    <a:moveTo>
                      <a:pt x="514656" y="211751"/>
                    </a:moveTo>
                    <a:lnTo>
                      <a:pt x="384918" y="211751"/>
                    </a:lnTo>
                    <a:lnTo>
                      <a:pt x="384918" y="195595"/>
                    </a:lnTo>
                    <a:lnTo>
                      <a:pt x="514656" y="195595"/>
                    </a:lnTo>
                    <a:close/>
                    <a:moveTo>
                      <a:pt x="514656" y="179956"/>
                    </a:moveTo>
                    <a:lnTo>
                      <a:pt x="493181" y="179956"/>
                    </a:lnTo>
                    <a:lnTo>
                      <a:pt x="493181" y="146061"/>
                    </a:lnTo>
                    <a:cubicBezTo>
                      <a:pt x="494597" y="146583"/>
                      <a:pt x="495887" y="147431"/>
                      <a:pt x="496916" y="148575"/>
                    </a:cubicBezTo>
                    <a:lnTo>
                      <a:pt x="514067" y="167616"/>
                    </a:lnTo>
                    <a:cubicBezTo>
                      <a:pt x="514448" y="168038"/>
                      <a:pt x="514657" y="168583"/>
                      <a:pt x="514657" y="169151"/>
                    </a:cubicBezTo>
                    <a:lnTo>
                      <a:pt x="514657" y="179956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317" name="Google Shape;8317;ge48d01fb7f_0_3825"/>
          <p:cNvGrpSpPr/>
          <p:nvPr/>
        </p:nvGrpSpPr>
        <p:grpSpPr>
          <a:xfrm>
            <a:off x="183580" y="5987469"/>
            <a:ext cx="441375" cy="441375"/>
            <a:chOff x="181853" y="6040218"/>
            <a:chExt cx="441375" cy="441375"/>
          </a:xfrm>
        </p:grpSpPr>
        <p:sp>
          <p:nvSpPr>
            <p:cNvPr id="8318" name="Google Shape;8318;ge48d01fb7f_0_3825"/>
            <p:cNvSpPr/>
            <p:nvPr/>
          </p:nvSpPr>
          <p:spPr>
            <a:xfrm>
              <a:off x="181853" y="6040218"/>
              <a:ext cx="441375" cy="441375"/>
            </a:xfrm>
            <a:custGeom>
              <a:avLst/>
              <a:gdLst/>
              <a:ahLst/>
              <a:cxnLst/>
              <a:rect l="l" t="t" r="r" b="b"/>
              <a:pathLst>
                <a:path w="441375" h="441375" extrusionOk="0">
                  <a:moveTo>
                    <a:pt x="427137" y="183783"/>
                  </a:moveTo>
                  <a:cubicBezTo>
                    <a:pt x="435402" y="180836"/>
                    <a:pt x="441375" y="173005"/>
                    <a:pt x="441375" y="163736"/>
                  </a:cubicBezTo>
                  <a:lnTo>
                    <a:pt x="441375" y="78308"/>
                  </a:lnTo>
                  <a:cubicBezTo>
                    <a:pt x="441375" y="66534"/>
                    <a:pt x="431793" y="56952"/>
                    <a:pt x="420018" y="56952"/>
                  </a:cubicBezTo>
                  <a:lnTo>
                    <a:pt x="334591" y="56952"/>
                  </a:lnTo>
                  <a:cubicBezTo>
                    <a:pt x="322816" y="56952"/>
                    <a:pt x="313234" y="66534"/>
                    <a:pt x="313234" y="78308"/>
                  </a:cubicBezTo>
                  <a:lnTo>
                    <a:pt x="313234" y="92952"/>
                  </a:lnTo>
                  <a:lnTo>
                    <a:pt x="293166" y="85427"/>
                  </a:lnTo>
                  <a:lnTo>
                    <a:pt x="236463" y="85427"/>
                  </a:lnTo>
                  <a:cubicBezTo>
                    <a:pt x="220930" y="34883"/>
                    <a:pt x="174293" y="0"/>
                    <a:pt x="121022" y="0"/>
                  </a:cubicBezTo>
                  <a:cubicBezTo>
                    <a:pt x="54289" y="0"/>
                    <a:pt x="0" y="54289"/>
                    <a:pt x="0" y="121022"/>
                  </a:cubicBezTo>
                  <a:cubicBezTo>
                    <a:pt x="0" y="177931"/>
                    <a:pt x="39532" y="225664"/>
                    <a:pt x="92546" y="238521"/>
                  </a:cubicBezTo>
                  <a:lnTo>
                    <a:pt x="92546" y="263401"/>
                  </a:lnTo>
                  <a:cubicBezTo>
                    <a:pt x="92546" y="267224"/>
                    <a:pt x="93636" y="270762"/>
                    <a:pt x="95401" y="273873"/>
                  </a:cubicBezTo>
                  <a:cubicBezTo>
                    <a:pt x="89428" y="277661"/>
                    <a:pt x="85427" y="284295"/>
                    <a:pt x="85427" y="291877"/>
                  </a:cubicBezTo>
                  <a:lnTo>
                    <a:pt x="85427" y="405780"/>
                  </a:lnTo>
                  <a:cubicBezTo>
                    <a:pt x="85427" y="425407"/>
                    <a:pt x="101395" y="441375"/>
                    <a:pt x="121022" y="441375"/>
                  </a:cubicBezTo>
                  <a:cubicBezTo>
                    <a:pt x="138207" y="441375"/>
                    <a:pt x="152588" y="429123"/>
                    <a:pt x="155898" y="412899"/>
                  </a:cubicBezTo>
                  <a:lnTo>
                    <a:pt x="391542" y="412899"/>
                  </a:lnTo>
                  <a:cubicBezTo>
                    <a:pt x="419022" y="412899"/>
                    <a:pt x="441375" y="390539"/>
                    <a:pt x="441375" y="363067"/>
                  </a:cubicBezTo>
                  <a:cubicBezTo>
                    <a:pt x="441375" y="351292"/>
                    <a:pt x="431793" y="341710"/>
                    <a:pt x="420018" y="341710"/>
                  </a:cubicBezTo>
                  <a:lnTo>
                    <a:pt x="419833" y="341710"/>
                  </a:lnTo>
                  <a:cubicBezTo>
                    <a:pt x="424354" y="335744"/>
                    <a:pt x="427137" y="328397"/>
                    <a:pt x="427137" y="320353"/>
                  </a:cubicBezTo>
                  <a:close/>
                  <a:moveTo>
                    <a:pt x="327472" y="78308"/>
                  </a:moveTo>
                  <a:cubicBezTo>
                    <a:pt x="327472" y="74379"/>
                    <a:pt x="330668" y="71190"/>
                    <a:pt x="334591" y="71190"/>
                  </a:cubicBezTo>
                  <a:lnTo>
                    <a:pt x="420018" y="71190"/>
                  </a:lnTo>
                  <a:cubicBezTo>
                    <a:pt x="423941" y="71190"/>
                    <a:pt x="427137" y="74379"/>
                    <a:pt x="427137" y="78308"/>
                  </a:cubicBezTo>
                  <a:lnTo>
                    <a:pt x="427137" y="163736"/>
                  </a:lnTo>
                  <a:cubicBezTo>
                    <a:pt x="427137" y="167666"/>
                    <a:pt x="423941" y="170855"/>
                    <a:pt x="420018" y="170855"/>
                  </a:cubicBezTo>
                  <a:lnTo>
                    <a:pt x="384423" y="170855"/>
                  </a:lnTo>
                  <a:lnTo>
                    <a:pt x="334591" y="170855"/>
                  </a:lnTo>
                  <a:cubicBezTo>
                    <a:pt x="330668" y="170855"/>
                    <a:pt x="327472" y="167666"/>
                    <a:pt x="327472" y="163736"/>
                  </a:cubicBezTo>
                  <a:lnTo>
                    <a:pt x="327472" y="143753"/>
                  </a:lnTo>
                  <a:lnTo>
                    <a:pt x="336684" y="140300"/>
                  </a:lnTo>
                  <a:lnTo>
                    <a:pt x="355948" y="159564"/>
                  </a:lnTo>
                  <a:lnTo>
                    <a:pt x="417932" y="97579"/>
                  </a:lnTo>
                  <a:lnTo>
                    <a:pt x="407866" y="87513"/>
                  </a:lnTo>
                  <a:lnTo>
                    <a:pt x="355948" y="139432"/>
                  </a:lnTo>
                  <a:lnTo>
                    <a:pt x="350288" y="133772"/>
                  </a:lnTo>
                  <a:cubicBezTo>
                    <a:pt x="353791" y="130533"/>
                    <a:pt x="355948" y="125949"/>
                    <a:pt x="355948" y="121022"/>
                  </a:cubicBezTo>
                  <a:cubicBezTo>
                    <a:pt x="355948" y="113818"/>
                    <a:pt x="351413" y="107276"/>
                    <a:pt x="344664" y="104734"/>
                  </a:cubicBezTo>
                  <a:lnTo>
                    <a:pt x="327472" y="98291"/>
                  </a:lnTo>
                  <a:close/>
                  <a:moveTo>
                    <a:pt x="355948" y="313234"/>
                  </a:moveTo>
                  <a:lnTo>
                    <a:pt x="341710" y="313234"/>
                  </a:lnTo>
                  <a:lnTo>
                    <a:pt x="341710" y="213569"/>
                  </a:lnTo>
                  <a:lnTo>
                    <a:pt x="355948" y="213569"/>
                  </a:lnTo>
                  <a:close/>
                  <a:moveTo>
                    <a:pt x="327472" y="199331"/>
                  </a:moveTo>
                  <a:lnTo>
                    <a:pt x="327472" y="313234"/>
                  </a:lnTo>
                  <a:lnTo>
                    <a:pt x="313234" y="313234"/>
                  </a:lnTo>
                  <a:lnTo>
                    <a:pt x="313234" y="213569"/>
                  </a:lnTo>
                  <a:lnTo>
                    <a:pt x="270520" y="213569"/>
                  </a:lnTo>
                  <a:lnTo>
                    <a:pt x="270520" y="313234"/>
                  </a:lnTo>
                  <a:lnTo>
                    <a:pt x="256282" y="313234"/>
                  </a:lnTo>
                  <a:lnTo>
                    <a:pt x="256282" y="242044"/>
                  </a:lnTo>
                  <a:lnTo>
                    <a:pt x="213569" y="242044"/>
                  </a:lnTo>
                  <a:lnTo>
                    <a:pt x="213569" y="313234"/>
                  </a:lnTo>
                  <a:lnTo>
                    <a:pt x="185093" y="313234"/>
                  </a:lnTo>
                  <a:lnTo>
                    <a:pt x="185093" y="223578"/>
                  </a:lnTo>
                  <a:cubicBezTo>
                    <a:pt x="200548" y="213896"/>
                    <a:pt x="213718" y="200776"/>
                    <a:pt x="223500" y="185093"/>
                  </a:cubicBezTo>
                  <a:lnTo>
                    <a:pt x="334591" y="185093"/>
                  </a:lnTo>
                  <a:lnTo>
                    <a:pt x="384423" y="185093"/>
                  </a:lnTo>
                  <a:lnTo>
                    <a:pt x="384423" y="313234"/>
                  </a:lnTo>
                  <a:lnTo>
                    <a:pt x="370186" y="313234"/>
                  </a:lnTo>
                  <a:lnTo>
                    <a:pt x="370186" y="199331"/>
                  </a:lnTo>
                  <a:close/>
                  <a:moveTo>
                    <a:pt x="298996" y="313234"/>
                  </a:moveTo>
                  <a:lnTo>
                    <a:pt x="284758" y="313234"/>
                  </a:lnTo>
                  <a:lnTo>
                    <a:pt x="284758" y="227807"/>
                  </a:lnTo>
                  <a:lnTo>
                    <a:pt x="298996" y="227807"/>
                  </a:lnTo>
                  <a:close/>
                  <a:moveTo>
                    <a:pt x="242044" y="313234"/>
                  </a:moveTo>
                  <a:lnTo>
                    <a:pt x="227807" y="313234"/>
                  </a:lnTo>
                  <a:lnTo>
                    <a:pt x="227807" y="256282"/>
                  </a:lnTo>
                  <a:lnTo>
                    <a:pt x="242044" y="256282"/>
                  </a:lnTo>
                  <a:close/>
                  <a:moveTo>
                    <a:pt x="339660" y="123977"/>
                  </a:moveTo>
                  <a:lnTo>
                    <a:pt x="298996" y="139225"/>
                  </a:lnTo>
                  <a:lnTo>
                    <a:pt x="298996" y="102819"/>
                  </a:lnTo>
                  <a:lnTo>
                    <a:pt x="339652" y="118061"/>
                  </a:lnTo>
                  <a:cubicBezTo>
                    <a:pt x="340884" y="118523"/>
                    <a:pt x="341710" y="119712"/>
                    <a:pt x="341710" y="121022"/>
                  </a:cubicBezTo>
                  <a:cubicBezTo>
                    <a:pt x="341710" y="122332"/>
                    <a:pt x="340884" y="123521"/>
                    <a:pt x="339660" y="123977"/>
                  </a:cubicBezTo>
                  <a:close/>
                  <a:moveTo>
                    <a:pt x="284758" y="113903"/>
                  </a:moveTo>
                  <a:lnTo>
                    <a:pt x="142379" y="113903"/>
                  </a:lnTo>
                  <a:lnTo>
                    <a:pt x="142379" y="99665"/>
                  </a:lnTo>
                  <a:lnTo>
                    <a:pt x="284758" y="99665"/>
                  </a:lnTo>
                  <a:close/>
                  <a:moveTo>
                    <a:pt x="106784" y="142379"/>
                  </a:moveTo>
                  <a:cubicBezTo>
                    <a:pt x="95010" y="142379"/>
                    <a:pt x="85427" y="132797"/>
                    <a:pt x="85427" y="121022"/>
                  </a:cubicBezTo>
                  <a:cubicBezTo>
                    <a:pt x="85427" y="109247"/>
                    <a:pt x="95010" y="99665"/>
                    <a:pt x="106784" y="99665"/>
                  </a:cubicBezTo>
                  <a:lnTo>
                    <a:pt x="128141" y="99665"/>
                  </a:lnTo>
                  <a:lnTo>
                    <a:pt x="128141" y="142379"/>
                  </a:lnTo>
                  <a:close/>
                  <a:moveTo>
                    <a:pt x="106784" y="85427"/>
                  </a:moveTo>
                  <a:cubicBezTo>
                    <a:pt x="87157" y="85427"/>
                    <a:pt x="71190" y="101395"/>
                    <a:pt x="71190" y="121022"/>
                  </a:cubicBezTo>
                  <a:cubicBezTo>
                    <a:pt x="71190" y="140649"/>
                    <a:pt x="87157" y="156617"/>
                    <a:pt x="106784" y="156617"/>
                  </a:cubicBezTo>
                  <a:lnTo>
                    <a:pt x="190631" y="156617"/>
                  </a:lnTo>
                  <a:cubicBezTo>
                    <a:pt x="177383" y="182516"/>
                    <a:pt x="150594" y="199331"/>
                    <a:pt x="121022" y="199331"/>
                  </a:cubicBezTo>
                  <a:cubicBezTo>
                    <a:pt x="77846" y="199331"/>
                    <a:pt x="42714" y="164199"/>
                    <a:pt x="42714" y="121022"/>
                  </a:cubicBezTo>
                  <a:cubicBezTo>
                    <a:pt x="42714" y="77846"/>
                    <a:pt x="77846" y="42714"/>
                    <a:pt x="121022" y="42714"/>
                  </a:cubicBezTo>
                  <a:cubicBezTo>
                    <a:pt x="150587" y="42714"/>
                    <a:pt x="177383" y="59529"/>
                    <a:pt x="190631" y="85427"/>
                  </a:cubicBezTo>
                  <a:close/>
                  <a:moveTo>
                    <a:pt x="142379" y="142379"/>
                  </a:moveTo>
                  <a:lnTo>
                    <a:pt x="142379" y="128141"/>
                  </a:lnTo>
                  <a:lnTo>
                    <a:pt x="284758" y="128141"/>
                  </a:lnTo>
                  <a:lnTo>
                    <a:pt x="284758" y="142379"/>
                  </a:lnTo>
                  <a:close/>
                  <a:moveTo>
                    <a:pt x="293166" y="156617"/>
                  </a:moveTo>
                  <a:lnTo>
                    <a:pt x="313234" y="149092"/>
                  </a:lnTo>
                  <a:lnTo>
                    <a:pt x="313234" y="163736"/>
                  </a:lnTo>
                  <a:cubicBezTo>
                    <a:pt x="313234" y="166242"/>
                    <a:pt x="313747" y="168620"/>
                    <a:pt x="314544" y="170855"/>
                  </a:cubicBezTo>
                  <a:lnTo>
                    <a:pt x="231195" y="170855"/>
                  </a:lnTo>
                  <a:cubicBezTo>
                    <a:pt x="233260" y="166277"/>
                    <a:pt x="234968" y="161501"/>
                    <a:pt x="236470" y="156617"/>
                  </a:cubicBezTo>
                  <a:close/>
                  <a:moveTo>
                    <a:pt x="14238" y="121022"/>
                  </a:moveTo>
                  <a:cubicBezTo>
                    <a:pt x="14238" y="62141"/>
                    <a:pt x="62141" y="14238"/>
                    <a:pt x="121022" y="14238"/>
                  </a:cubicBezTo>
                  <a:cubicBezTo>
                    <a:pt x="166548" y="14238"/>
                    <a:pt x="206649" y="43084"/>
                    <a:pt x="221577" y="85427"/>
                  </a:cubicBezTo>
                  <a:lnTo>
                    <a:pt x="206307" y="85427"/>
                  </a:lnTo>
                  <a:cubicBezTo>
                    <a:pt x="192005" y="51178"/>
                    <a:pt x="158390" y="28476"/>
                    <a:pt x="121022" y="28476"/>
                  </a:cubicBezTo>
                  <a:cubicBezTo>
                    <a:pt x="69994" y="28476"/>
                    <a:pt x="28476" y="69994"/>
                    <a:pt x="28476" y="121022"/>
                  </a:cubicBezTo>
                  <a:cubicBezTo>
                    <a:pt x="28476" y="172051"/>
                    <a:pt x="69994" y="213569"/>
                    <a:pt x="121022" y="213569"/>
                  </a:cubicBezTo>
                  <a:cubicBezTo>
                    <a:pt x="158390" y="213569"/>
                    <a:pt x="192005" y="190866"/>
                    <a:pt x="206307" y="156617"/>
                  </a:cubicBezTo>
                  <a:lnTo>
                    <a:pt x="221577" y="156617"/>
                  </a:lnTo>
                  <a:cubicBezTo>
                    <a:pt x="206649" y="198961"/>
                    <a:pt x="166548" y="227807"/>
                    <a:pt x="121022" y="227807"/>
                  </a:cubicBezTo>
                  <a:cubicBezTo>
                    <a:pt x="62141" y="227807"/>
                    <a:pt x="14238" y="179903"/>
                    <a:pt x="14238" y="121022"/>
                  </a:cubicBezTo>
                  <a:close/>
                  <a:moveTo>
                    <a:pt x="121022" y="242044"/>
                  </a:moveTo>
                  <a:cubicBezTo>
                    <a:pt x="125835" y="242044"/>
                    <a:pt x="130569" y="241660"/>
                    <a:pt x="135260" y="241105"/>
                  </a:cubicBezTo>
                  <a:lnTo>
                    <a:pt x="135260" y="263401"/>
                  </a:lnTo>
                  <a:cubicBezTo>
                    <a:pt x="135260" y="267331"/>
                    <a:pt x="132064" y="270520"/>
                    <a:pt x="128141" y="270520"/>
                  </a:cubicBezTo>
                  <a:lnTo>
                    <a:pt x="113903" y="270520"/>
                  </a:lnTo>
                  <a:cubicBezTo>
                    <a:pt x="109981" y="270520"/>
                    <a:pt x="106784" y="267331"/>
                    <a:pt x="106784" y="263401"/>
                  </a:cubicBezTo>
                  <a:lnTo>
                    <a:pt x="106784" y="241133"/>
                  </a:lnTo>
                  <a:cubicBezTo>
                    <a:pt x="111461" y="241681"/>
                    <a:pt x="116196" y="242044"/>
                    <a:pt x="121022" y="242044"/>
                  </a:cubicBezTo>
                  <a:close/>
                  <a:moveTo>
                    <a:pt x="142379" y="405780"/>
                  </a:moveTo>
                  <a:cubicBezTo>
                    <a:pt x="142379" y="417555"/>
                    <a:pt x="132797" y="427137"/>
                    <a:pt x="121022" y="427137"/>
                  </a:cubicBezTo>
                  <a:cubicBezTo>
                    <a:pt x="109247" y="427137"/>
                    <a:pt x="99665" y="417555"/>
                    <a:pt x="99665" y="405780"/>
                  </a:cubicBezTo>
                  <a:lnTo>
                    <a:pt x="99665" y="291877"/>
                  </a:lnTo>
                  <a:cubicBezTo>
                    <a:pt x="99665" y="287947"/>
                    <a:pt x="102862" y="284758"/>
                    <a:pt x="106784" y="284758"/>
                  </a:cubicBezTo>
                  <a:lnTo>
                    <a:pt x="113903" y="284758"/>
                  </a:lnTo>
                  <a:lnTo>
                    <a:pt x="128141" y="284758"/>
                  </a:lnTo>
                  <a:lnTo>
                    <a:pt x="135260" y="284758"/>
                  </a:lnTo>
                  <a:cubicBezTo>
                    <a:pt x="139183" y="284758"/>
                    <a:pt x="142379" y="287947"/>
                    <a:pt x="142379" y="291877"/>
                  </a:cubicBezTo>
                  <a:close/>
                  <a:moveTo>
                    <a:pt x="427137" y="363067"/>
                  </a:moveTo>
                  <a:cubicBezTo>
                    <a:pt x="427137" y="382694"/>
                    <a:pt x="411169" y="398661"/>
                    <a:pt x="391542" y="398661"/>
                  </a:cubicBezTo>
                  <a:lnTo>
                    <a:pt x="156617" y="398661"/>
                  </a:lnTo>
                  <a:lnTo>
                    <a:pt x="156617" y="355948"/>
                  </a:lnTo>
                  <a:lnTo>
                    <a:pt x="391542" y="355948"/>
                  </a:lnTo>
                  <a:lnTo>
                    <a:pt x="420018" y="355948"/>
                  </a:lnTo>
                  <a:cubicBezTo>
                    <a:pt x="423941" y="355948"/>
                    <a:pt x="427137" y="359137"/>
                    <a:pt x="427137" y="363067"/>
                  </a:cubicBezTo>
                  <a:close/>
                  <a:moveTo>
                    <a:pt x="156617" y="341710"/>
                  </a:moveTo>
                  <a:lnTo>
                    <a:pt x="156617" y="291877"/>
                  </a:lnTo>
                  <a:cubicBezTo>
                    <a:pt x="156617" y="284295"/>
                    <a:pt x="152616" y="277661"/>
                    <a:pt x="146643" y="273873"/>
                  </a:cubicBezTo>
                  <a:cubicBezTo>
                    <a:pt x="148409" y="270762"/>
                    <a:pt x="149498" y="267224"/>
                    <a:pt x="149498" y="263401"/>
                  </a:cubicBezTo>
                  <a:lnTo>
                    <a:pt x="149498" y="238592"/>
                  </a:lnTo>
                  <a:cubicBezTo>
                    <a:pt x="156887" y="236798"/>
                    <a:pt x="164028" y="234349"/>
                    <a:pt x="170855" y="231252"/>
                  </a:cubicBezTo>
                  <a:lnTo>
                    <a:pt x="170855" y="313234"/>
                  </a:lnTo>
                  <a:cubicBezTo>
                    <a:pt x="170855" y="321086"/>
                    <a:pt x="177241" y="327472"/>
                    <a:pt x="185093" y="327472"/>
                  </a:cubicBezTo>
                  <a:lnTo>
                    <a:pt x="384423" y="327472"/>
                  </a:lnTo>
                  <a:cubicBezTo>
                    <a:pt x="392276" y="327472"/>
                    <a:pt x="398661" y="321086"/>
                    <a:pt x="398661" y="313234"/>
                  </a:cubicBezTo>
                  <a:lnTo>
                    <a:pt x="398661" y="185093"/>
                  </a:lnTo>
                  <a:lnTo>
                    <a:pt x="412899" y="185093"/>
                  </a:lnTo>
                  <a:lnTo>
                    <a:pt x="412899" y="320353"/>
                  </a:lnTo>
                  <a:cubicBezTo>
                    <a:pt x="412899" y="332128"/>
                    <a:pt x="403317" y="341710"/>
                    <a:pt x="391542" y="34171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9" name="Google Shape;8319;ge48d01fb7f_0_3825"/>
            <p:cNvSpPr/>
            <p:nvPr/>
          </p:nvSpPr>
          <p:spPr>
            <a:xfrm>
              <a:off x="537801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0" name="Google Shape;8320;ge48d01fb7f_0_3825"/>
            <p:cNvSpPr/>
            <p:nvPr/>
          </p:nvSpPr>
          <p:spPr>
            <a:xfrm>
              <a:off x="509325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1" name="Google Shape;8321;ge48d01fb7f_0_3825"/>
            <p:cNvSpPr/>
            <p:nvPr/>
          </p:nvSpPr>
          <p:spPr>
            <a:xfrm>
              <a:off x="566277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322" name="Google Shape;8322;ge48d01fb7f_0_3825"/>
          <p:cNvGrpSpPr/>
          <p:nvPr/>
        </p:nvGrpSpPr>
        <p:grpSpPr>
          <a:xfrm>
            <a:off x="199593" y="396189"/>
            <a:ext cx="442606" cy="542464"/>
            <a:chOff x="4819650" y="1862137"/>
            <a:chExt cx="2558414" cy="3135630"/>
          </a:xfrm>
        </p:grpSpPr>
        <p:sp>
          <p:nvSpPr>
            <p:cNvPr id="8323" name="Google Shape;8323;ge48d01fb7f_0_3825"/>
            <p:cNvSpPr/>
            <p:nvPr/>
          </p:nvSpPr>
          <p:spPr>
            <a:xfrm>
              <a:off x="6353175" y="3360420"/>
              <a:ext cx="621029" cy="45720"/>
            </a:xfrm>
            <a:custGeom>
              <a:avLst/>
              <a:gdLst/>
              <a:ahLst/>
              <a:cxnLst/>
              <a:rect l="l" t="t" r="r" b="b"/>
              <a:pathLst>
                <a:path w="621029" h="45720" extrusionOk="0">
                  <a:moveTo>
                    <a:pt x="38100" y="20002"/>
                  </a:moveTo>
                  <a:lnTo>
                    <a:pt x="0" y="32385"/>
                  </a:lnTo>
                  <a:cubicBezTo>
                    <a:pt x="11430" y="39052"/>
                    <a:pt x="27622" y="44767"/>
                    <a:pt x="50483" y="44767"/>
                  </a:cubicBezTo>
                  <a:cubicBezTo>
                    <a:pt x="51435" y="44767"/>
                    <a:pt x="53340" y="44767"/>
                    <a:pt x="54292" y="44767"/>
                  </a:cubicBezTo>
                  <a:cubicBezTo>
                    <a:pt x="58103" y="44767"/>
                    <a:pt x="60960" y="44767"/>
                    <a:pt x="63817" y="45720"/>
                  </a:cubicBezTo>
                  <a:lnTo>
                    <a:pt x="604838" y="45720"/>
                  </a:lnTo>
                  <a:cubicBezTo>
                    <a:pt x="610553" y="30480"/>
                    <a:pt x="616268" y="15240"/>
                    <a:pt x="621030" y="0"/>
                  </a:cubicBezTo>
                  <a:lnTo>
                    <a:pt x="83820" y="0"/>
                  </a:lnTo>
                  <a:cubicBezTo>
                    <a:pt x="70485" y="7620"/>
                    <a:pt x="55245" y="14288"/>
                    <a:pt x="38100" y="20002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4" name="Google Shape;8324;ge48d01fb7f_0_3825"/>
            <p:cNvSpPr/>
            <p:nvPr/>
          </p:nvSpPr>
          <p:spPr>
            <a:xfrm>
              <a:off x="5218747" y="3360420"/>
              <a:ext cx="625792" cy="45720"/>
            </a:xfrm>
            <a:custGeom>
              <a:avLst/>
              <a:gdLst/>
              <a:ahLst/>
              <a:cxnLst/>
              <a:rect l="l" t="t" r="r" b="b"/>
              <a:pathLst>
                <a:path w="625792" h="45720" extrusionOk="0">
                  <a:moveTo>
                    <a:pt x="570548" y="44767"/>
                  </a:moveTo>
                  <a:cubicBezTo>
                    <a:pt x="572453" y="44767"/>
                    <a:pt x="573405" y="44767"/>
                    <a:pt x="575310" y="44767"/>
                  </a:cubicBezTo>
                  <a:cubicBezTo>
                    <a:pt x="599123" y="44767"/>
                    <a:pt x="614363" y="39052"/>
                    <a:pt x="625793" y="32385"/>
                  </a:cubicBezTo>
                  <a:lnTo>
                    <a:pt x="587693" y="20002"/>
                  </a:lnTo>
                  <a:cubicBezTo>
                    <a:pt x="570548" y="14288"/>
                    <a:pt x="555307" y="7620"/>
                    <a:pt x="541020" y="0"/>
                  </a:cubicBezTo>
                  <a:lnTo>
                    <a:pt x="0" y="0"/>
                  </a:lnTo>
                  <a:cubicBezTo>
                    <a:pt x="4763" y="15240"/>
                    <a:pt x="10477" y="30480"/>
                    <a:pt x="16192" y="45720"/>
                  </a:cubicBezTo>
                  <a:lnTo>
                    <a:pt x="561023" y="45720"/>
                  </a:lnTo>
                  <a:cubicBezTo>
                    <a:pt x="563880" y="44767"/>
                    <a:pt x="566738" y="44767"/>
                    <a:pt x="570548" y="44767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5" name="Google Shape;8325;ge48d01fb7f_0_3825"/>
            <p:cNvSpPr/>
            <p:nvPr/>
          </p:nvSpPr>
          <p:spPr>
            <a:xfrm>
              <a:off x="6231254" y="3445192"/>
              <a:ext cx="710565" cy="45720"/>
            </a:xfrm>
            <a:custGeom>
              <a:avLst/>
              <a:gdLst/>
              <a:ahLst/>
              <a:cxnLst/>
              <a:rect l="l" t="t" r="r" b="b"/>
              <a:pathLst>
                <a:path w="710565" h="45720" extrusionOk="0">
                  <a:moveTo>
                    <a:pt x="188595" y="953"/>
                  </a:moveTo>
                  <a:cubicBezTo>
                    <a:pt x="167640" y="14288"/>
                    <a:pt x="124778" y="27623"/>
                    <a:pt x="81915" y="27623"/>
                  </a:cubicBezTo>
                  <a:lnTo>
                    <a:pt x="80963" y="27623"/>
                  </a:lnTo>
                  <a:cubicBezTo>
                    <a:pt x="77153" y="27623"/>
                    <a:pt x="73342" y="26670"/>
                    <a:pt x="70485" y="25717"/>
                  </a:cubicBezTo>
                  <a:cubicBezTo>
                    <a:pt x="57150" y="33338"/>
                    <a:pt x="26670" y="41910"/>
                    <a:pt x="0" y="45720"/>
                  </a:cubicBezTo>
                  <a:lnTo>
                    <a:pt x="688658" y="45720"/>
                  </a:lnTo>
                  <a:cubicBezTo>
                    <a:pt x="696278" y="30480"/>
                    <a:pt x="703898" y="15240"/>
                    <a:pt x="710565" y="0"/>
                  </a:cubicBezTo>
                  <a:lnTo>
                    <a:pt x="189548" y="0"/>
                  </a:lnTo>
                  <a:cubicBezTo>
                    <a:pt x="189548" y="953"/>
                    <a:pt x="189548" y="953"/>
                    <a:pt x="188595" y="953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6" name="Google Shape;8326;ge48d01fb7f_0_3825"/>
            <p:cNvSpPr/>
            <p:nvPr/>
          </p:nvSpPr>
          <p:spPr>
            <a:xfrm>
              <a:off x="5252085" y="3446145"/>
              <a:ext cx="714374" cy="45720"/>
            </a:xfrm>
            <a:custGeom>
              <a:avLst/>
              <a:gdLst/>
              <a:ahLst/>
              <a:cxnLst/>
              <a:rect l="l" t="t" r="r" b="b"/>
              <a:pathLst>
                <a:path w="714374" h="45720" extrusionOk="0">
                  <a:moveTo>
                    <a:pt x="643890" y="25717"/>
                  </a:moveTo>
                  <a:cubicBezTo>
                    <a:pt x="641032" y="26670"/>
                    <a:pt x="637223" y="27622"/>
                    <a:pt x="633413" y="27622"/>
                  </a:cubicBezTo>
                  <a:lnTo>
                    <a:pt x="632460" y="27622"/>
                  </a:lnTo>
                  <a:cubicBezTo>
                    <a:pt x="589598" y="27622"/>
                    <a:pt x="546735" y="14288"/>
                    <a:pt x="525780" y="952"/>
                  </a:cubicBezTo>
                  <a:cubicBezTo>
                    <a:pt x="525780" y="952"/>
                    <a:pt x="524828" y="0"/>
                    <a:pt x="523875" y="0"/>
                  </a:cubicBezTo>
                  <a:lnTo>
                    <a:pt x="0" y="0"/>
                  </a:lnTo>
                  <a:cubicBezTo>
                    <a:pt x="6667" y="15240"/>
                    <a:pt x="14288" y="30480"/>
                    <a:pt x="21907" y="45720"/>
                  </a:cubicBezTo>
                  <a:lnTo>
                    <a:pt x="714375" y="45720"/>
                  </a:lnTo>
                  <a:cubicBezTo>
                    <a:pt x="687705" y="41910"/>
                    <a:pt x="657225" y="33338"/>
                    <a:pt x="643890" y="25717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7" name="Google Shape;8327;ge48d01fb7f_0_3825"/>
            <p:cNvSpPr/>
            <p:nvPr/>
          </p:nvSpPr>
          <p:spPr>
            <a:xfrm>
              <a:off x="4989989" y="1862137"/>
              <a:ext cx="2212551" cy="2412682"/>
            </a:xfrm>
            <a:custGeom>
              <a:avLst/>
              <a:gdLst/>
              <a:ahLst/>
              <a:cxnLst/>
              <a:rect l="l" t="t" r="r" b="b"/>
              <a:pathLst>
                <a:path w="2212551" h="2412682" extrusionOk="0">
                  <a:moveTo>
                    <a:pt x="78263" y="1206818"/>
                  </a:moveTo>
                  <a:cubicBezTo>
                    <a:pt x="54450" y="1213485"/>
                    <a:pt x="36353" y="1225868"/>
                    <a:pt x="23018" y="1245870"/>
                  </a:cubicBezTo>
                  <a:cubicBezTo>
                    <a:pt x="-23655" y="1316355"/>
                    <a:pt x="10635" y="1460183"/>
                    <a:pt x="38258" y="1575435"/>
                  </a:cubicBezTo>
                  <a:cubicBezTo>
                    <a:pt x="47783" y="1616393"/>
                    <a:pt x="57308" y="1655445"/>
                    <a:pt x="61118" y="1684973"/>
                  </a:cubicBezTo>
                  <a:cubicBezTo>
                    <a:pt x="62070" y="1689735"/>
                    <a:pt x="62070" y="1695450"/>
                    <a:pt x="63023" y="1701165"/>
                  </a:cubicBezTo>
                  <a:cubicBezTo>
                    <a:pt x="67785" y="1736408"/>
                    <a:pt x="73500" y="1777365"/>
                    <a:pt x="65880" y="1802130"/>
                  </a:cubicBezTo>
                  <a:lnTo>
                    <a:pt x="63023" y="1809750"/>
                  </a:lnTo>
                  <a:lnTo>
                    <a:pt x="70643" y="1811655"/>
                  </a:lnTo>
                  <a:cubicBezTo>
                    <a:pt x="96360" y="1817370"/>
                    <a:pt x="128745" y="1842135"/>
                    <a:pt x="157320" y="1864995"/>
                  </a:cubicBezTo>
                  <a:cubicBezTo>
                    <a:pt x="161130" y="1868805"/>
                    <a:pt x="165893" y="1871663"/>
                    <a:pt x="169703" y="1874520"/>
                  </a:cubicBezTo>
                  <a:cubicBezTo>
                    <a:pt x="192563" y="1892618"/>
                    <a:pt x="222090" y="1920240"/>
                    <a:pt x="252570" y="1948815"/>
                  </a:cubicBezTo>
                  <a:cubicBezTo>
                    <a:pt x="336390" y="2027873"/>
                    <a:pt x="441165" y="2126933"/>
                    <a:pt x="524985" y="2126933"/>
                  </a:cubicBezTo>
                  <a:cubicBezTo>
                    <a:pt x="526890" y="2126933"/>
                    <a:pt x="528795" y="2126933"/>
                    <a:pt x="530700" y="2126933"/>
                  </a:cubicBezTo>
                  <a:cubicBezTo>
                    <a:pt x="554513" y="2125980"/>
                    <a:pt x="575468" y="2115503"/>
                    <a:pt x="592613" y="2098358"/>
                  </a:cubicBezTo>
                  <a:cubicBezTo>
                    <a:pt x="585945" y="2122170"/>
                    <a:pt x="587850" y="2145030"/>
                    <a:pt x="599280" y="2165985"/>
                  </a:cubicBezTo>
                  <a:cubicBezTo>
                    <a:pt x="637380" y="2241233"/>
                    <a:pt x="778350" y="2284095"/>
                    <a:pt x="891698" y="2317433"/>
                  </a:cubicBezTo>
                  <a:cubicBezTo>
                    <a:pt x="932655" y="2329815"/>
                    <a:pt x="970755" y="2341245"/>
                    <a:pt x="997425" y="2352675"/>
                  </a:cubicBezTo>
                  <a:cubicBezTo>
                    <a:pt x="1002188" y="2354580"/>
                    <a:pt x="1006950" y="2356485"/>
                    <a:pt x="1011713" y="2358390"/>
                  </a:cubicBezTo>
                  <a:cubicBezTo>
                    <a:pt x="1045050" y="2371725"/>
                    <a:pt x="1083150" y="2386965"/>
                    <a:pt x="1101248" y="2406968"/>
                  </a:cubicBezTo>
                  <a:lnTo>
                    <a:pt x="1106963" y="2412683"/>
                  </a:lnTo>
                  <a:lnTo>
                    <a:pt x="1112678" y="2406968"/>
                  </a:lnTo>
                  <a:cubicBezTo>
                    <a:pt x="1130775" y="2387918"/>
                    <a:pt x="1168875" y="2372678"/>
                    <a:pt x="1202213" y="2358390"/>
                  </a:cubicBezTo>
                  <a:cubicBezTo>
                    <a:pt x="1206975" y="2356485"/>
                    <a:pt x="1211738" y="2354580"/>
                    <a:pt x="1216500" y="2352675"/>
                  </a:cubicBezTo>
                  <a:cubicBezTo>
                    <a:pt x="1243170" y="2341245"/>
                    <a:pt x="1282223" y="2329815"/>
                    <a:pt x="1322228" y="2317433"/>
                  </a:cubicBezTo>
                  <a:cubicBezTo>
                    <a:pt x="1435575" y="2283143"/>
                    <a:pt x="1576545" y="2241233"/>
                    <a:pt x="1614645" y="2165985"/>
                  </a:cubicBezTo>
                  <a:cubicBezTo>
                    <a:pt x="1625123" y="2145030"/>
                    <a:pt x="1627028" y="2121218"/>
                    <a:pt x="1620360" y="2097405"/>
                  </a:cubicBezTo>
                  <a:cubicBezTo>
                    <a:pt x="1637505" y="2114550"/>
                    <a:pt x="1658460" y="2124075"/>
                    <a:pt x="1682273" y="2125980"/>
                  </a:cubicBezTo>
                  <a:cubicBezTo>
                    <a:pt x="1684178" y="2125980"/>
                    <a:pt x="1686083" y="2125980"/>
                    <a:pt x="1687988" y="2125980"/>
                  </a:cubicBezTo>
                  <a:cubicBezTo>
                    <a:pt x="1771808" y="2125980"/>
                    <a:pt x="1875630" y="2027873"/>
                    <a:pt x="1960403" y="1947863"/>
                  </a:cubicBezTo>
                  <a:cubicBezTo>
                    <a:pt x="1990883" y="1918335"/>
                    <a:pt x="2020410" y="1891665"/>
                    <a:pt x="2043270" y="1873568"/>
                  </a:cubicBezTo>
                  <a:cubicBezTo>
                    <a:pt x="2047080" y="1870710"/>
                    <a:pt x="2051843" y="1866900"/>
                    <a:pt x="2055653" y="1864043"/>
                  </a:cubicBezTo>
                  <a:cubicBezTo>
                    <a:pt x="2084228" y="1842135"/>
                    <a:pt x="2116613" y="1816418"/>
                    <a:pt x="2142330" y="1810703"/>
                  </a:cubicBezTo>
                  <a:lnTo>
                    <a:pt x="2149950" y="1808798"/>
                  </a:lnTo>
                  <a:lnTo>
                    <a:pt x="2147093" y="1801178"/>
                  </a:lnTo>
                  <a:cubicBezTo>
                    <a:pt x="2139473" y="1776413"/>
                    <a:pt x="2145188" y="1735455"/>
                    <a:pt x="2149950" y="1700213"/>
                  </a:cubicBezTo>
                  <a:cubicBezTo>
                    <a:pt x="2150903" y="1694498"/>
                    <a:pt x="2151855" y="1689735"/>
                    <a:pt x="2151855" y="1684020"/>
                  </a:cubicBezTo>
                  <a:cubicBezTo>
                    <a:pt x="2155665" y="1655445"/>
                    <a:pt x="2165190" y="1616393"/>
                    <a:pt x="2174715" y="1574483"/>
                  </a:cubicBezTo>
                  <a:cubicBezTo>
                    <a:pt x="2202338" y="1459230"/>
                    <a:pt x="2235675" y="1315403"/>
                    <a:pt x="2189955" y="1244918"/>
                  </a:cubicBezTo>
                  <a:cubicBezTo>
                    <a:pt x="2176620" y="1224915"/>
                    <a:pt x="2157570" y="1211580"/>
                    <a:pt x="2133758" y="1205865"/>
                  </a:cubicBezTo>
                  <a:cubicBezTo>
                    <a:pt x="2157570" y="1199198"/>
                    <a:pt x="2175668" y="1186815"/>
                    <a:pt x="2189003" y="1166813"/>
                  </a:cubicBezTo>
                  <a:cubicBezTo>
                    <a:pt x="2235675" y="1096328"/>
                    <a:pt x="2201385" y="952500"/>
                    <a:pt x="2173763" y="837248"/>
                  </a:cubicBezTo>
                  <a:cubicBezTo>
                    <a:pt x="2164238" y="796290"/>
                    <a:pt x="2154713" y="757238"/>
                    <a:pt x="2150903" y="727710"/>
                  </a:cubicBezTo>
                  <a:cubicBezTo>
                    <a:pt x="2149950" y="722948"/>
                    <a:pt x="2149950" y="717233"/>
                    <a:pt x="2148998" y="711518"/>
                  </a:cubicBezTo>
                  <a:cubicBezTo>
                    <a:pt x="2144235" y="676275"/>
                    <a:pt x="2138520" y="635318"/>
                    <a:pt x="2146140" y="610553"/>
                  </a:cubicBezTo>
                  <a:lnTo>
                    <a:pt x="2148998" y="602933"/>
                  </a:lnTo>
                  <a:lnTo>
                    <a:pt x="2141378" y="601028"/>
                  </a:lnTo>
                  <a:cubicBezTo>
                    <a:pt x="2115660" y="595313"/>
                    <a:pt x="2083275" y="570548"/>
                    <a:pt x="2054700" y="547688"/>
                  </a:cubicBezTo>
                  <a:cubicBezTo>
                    <a:pt x="2049938" y="543878"/>
                    <a:pt x="2046128" y="541020"/>
                    <a:pt x="2042318" y="538163"/>
                  </a:cubicBezTo>
                  <a:cubicBezTo>
                    <a:pt x="2019458" y="520065"/>
                    <a:pt x="1989930" y="492443"/>
                    <a:pt x="1959450" y="463868"/>
                  </a:cubicBezTo>
                  <a:cubicBezTo>
                    <a:pt x="1875630" y="384810"/>
                    <a:pt x="1770855" y="285750"/>
                    <a:pt x="1687035" y="285750"/>
                  </a:cubicBezTo>
                  <a:cubicBezTo>
                    <a:pt x="1685130" y="285750"/>
                    <a:pt x="1683225" y="285750"/>
                    <a:pt x="1681320" y="285750"/>
                  </a:cubicBezTo>
                  <a:cubicBezTo>
                    <a:pt x="1657508" y="286703"/>
                    <a:pt x="1636553" y="297180"/>
                    <a:pt x="1619408" y="314325"/>
                  </a:cubicBezTo>
                  <a:cubicBezTo>
                    <a:pt x="1626075" y="290513"/>
                    <a:pt x="1624170" y="267653"/>
                    <a:pt x="1612740" y="246698"/>
                  </a:cubicBezTo>
                  <a:cubicBezTo>
                    <a:pt x="1574640" y="171450"/>
                    <a:pt x="1433670" y="128588"/>
                    <a:pt x="1319370" y="95250"/>
                  </a:cubicBezTo>
                  <a:cubicBezTo>
                    <a:pt x="1278413" y="82868"/>
                    <a:pt x="1240313" y="71438"/>
                    <a:pt x="1213643" y="60008"/>
                  </a:cubicBezTo>
                  <a:cubicBezTo>
                    <a:pt x="1208880" y="58103"/>
                    <a:pt x="1204118" y="56197"/>
                    <a:pt x="1199355" y="54293"/>
                  </a:cubicBezTo>
                  <a:cubicBezTo>
                    <a:pt x="1166018" y="40958"/>
                    <a:pt x="1127918" y="25717"/>
                    <a:pt x="1109820" y="5715"/>
                  </a:cubicBezTo>
                  <a:lnTo>
                    <a:pt x="1106010" y="0"/>
                  </a:lnTo>
                  <a:lnTo>
                    <a:pt x="1100295" y="5715"/>
                  </a:lnTo>
                  <a:cubicBezTo>
                    <a:pt x="1082198" y="24765"/>
                    <a:pt x="1044098" y="40005"/>
                    <a:pt x="1010760" y="54293"/>
                  </a:cubicBezTo>
                  <a:cubicBezTo>
                    <a:pt x="1005998" y="56197"/>
                    <a:pt x="1001235" y="58103"/>
                    <a:pt x="996473" y="60008"/>
                  </a:cubicBezTo>
                  <a:cubicBezTo>
                    <a:pt x="969803" y="71438"/>
                    <a:pt x="930750" y="82868"/>
                    <a:pt x="890745" y="95250"/>
                  </a:cubicBezTo>
                  <a:cubicBezTo>
                    <a:pt x="777398" y="129540"/>
                    <a:pt x="636428" y="171450"/>
                    <a:pt x="598328" y="246698"/>
                  </a:cubicBezTo>
                  <a:cubicBezTo>
                    <a:pt x="587850" y="267653"/>
                    <a:pt x="585945" y="291465"/>
                    <a:pt x="592613" y="315278"/>
                  </a:cubicBezTo>
                  <a:cubicBezTo>
                    <a:pt x="575468" y="298133"/>
                    <a:pt x="554513" y="288608"/>
                    <a:pt x="530700" y="286703"/>
                  </a:cubicBezTo>
                  <a:cubicBezTo>
                    <a:pt x="445928" y="281940"/>
                    <a:pt x="339248" y="382905"/>
                    <a:pt x="252570" y="464820"/>
                  </a:cubicBezTo>
                  <a:cubicBezTo>
                    <a:pt x="222090" y="494348"/>
                    <a:pt x="192563" y="521018"/>
                    <a:pt x="169703" y="539115"/>
                  </a:cubicBezTo>
                  <a:cubicBezTo>
                    <a:pt x="165893" y="541973"/>
                    <a:pt x="161130" y="545783"/>
                    <a:pt x="157320" y="548640"/>
                  </a:cubicBezTo>
                  <a:cubicBezTo>
                    <a:pt x="128745" y="570548"/>
                    <a:pt x="96360" y="596265"/>
                    <a:pt x="70643" y="601980"/>
                  </a:cubicBezTo>
                  <a:lnTo>
                    <a:pt x="63023" y="603885"/>
                  </a:lnTo>
                  <a:lnTo>
                    <a:pt x="65880" y="611505"/>
                  </a:lnTo>
                  <a:cubicBezTo>
                    <a:pt x="73500" y="636270"/>
                    <a:pt x="67785" y="677228"/>
                    <a:pt x="63023" y="712470"/>
                  </a:cubicBezTo>
                  <a:cubicBezTo>
                    <a:pt x="62070" y="718185"/>
                    <a:pt x="61118" y="722948"/>
                    <a:pt x="61118" y="728663"/>
                  </a:cubicBezTo>
                  <a:cubicBezTo>
                    <a:pt x="57308" y="757238"/>
                    <a:pt x="47783" y="796290"/>
                    <a:pt x="38258" y="838200"/>
                  </a:cubicBezTo>
                  <a:cubicBezTo>
                    <a:pt x="10635" y="953453"/>
                    <a:pt x="-22702" y="1097280"/>
                    <a:pt x="23018" y="1167765"/>
                  </a:cubicBezTo>
                  <a:cubicBezTo>
                    <a:pt x="35400" y="1187768"/>
                    <a:pt x="53498" y="1201103"/>
                    <a:pt x="78263" y="1206818"/>
                  </a:cubicBezTo>
                  <a:close/>
                  <a:moveTo>
                    <a:pt x="1106963" y="193358"/>
                  </a:moveTo>
                  <a:cubicBezTo>
                    <a:pt x="1663223" y="193358"/>
                    <a:pt x="2115660" y="647700"/>
                    <a:pt x="2115660" y="1206818"/>
                  </a:cubicBezTo>
                  <a:cubicBezTo>
                    <a:pt x="2115660" y="1765935"/>
                    <a:pt x="1663223" y="2220278"/>
                    <a:pt x="1106963" y="2220278"/>
                  </a:cubicBezTo>
                  <a:cubicBezTo>
                    <a:pt x="550703" y="2220278"/>
                    <a:pt x="98265" y="1765935"/>
                    <a:pt x="98265" y="1206818"/>
                  </a:cubicBezTo>
                  <a:cubicBezTo>
                    <a:pt x="98265" y="647700"/>
                    <a:pt x="550703" y="193358"/>
                    <a:pt x="1106963" y="19335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8" name="Google Shape;8328;ge48d01fb7f_0_3825"/>
            <p:cNvSpPr/>
            <p:nvPr/>
          </p:nvSpPr>
          <p:spPr>
            <a:xfrm>
              <a:off x="5638800" y="3871912"/>
              <a:ext cx="916304" cy="45720"/>
            </a:xfrm>
            <a:custGeom>
              <a:avLst/>
              <a:gdLst/>
              <a:ahLst/>
              <a:cxnLst/>
              <a:rect l="l" t="t" r="r" b="b"/>
              <a:pathLst>
                <a:path w="916304" h="45720" extrusionOk="0">
                  <a:moveTo>
                    <a:pt x="90488" y="45720"/>
                  </a:moveTo>
                  <a:lnTo>
                    <a:pt x="825818" y="45720"/>
                  </a:lnTo>
                  <a:cubicBezTo>
                    <a:pt x="857250" y="32385"/>
                    <a:pt x="887730" y="17145"/>
                    <a:pt x="916305" y="0"/>
                  </a:cubicBezTo>
                  <a:lnTo>
                    <a:pt x="0" y="0"/>
                  </a:lnTo>
                  <a:cubicBezTo>
                    <a:pt x="28575" y="16192"/>
                    <a:pt x="59055" y="31433"/>
                    <a:pt x="90488" y="4572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9" name="Google Shape;8329;ge48d01fb7f_0_3825"/>
            <p:cNvSpPr/>
            <p:nvPr/>
          </p:nvSpPr>
          <p:spPr>
            <a:xfrm>
              <a:off x="5838825" y="3957637"/>
              <a:ext cx="516254" cy="36195"/>
            </a:xfrm>
            <a:custGeom>
              <a:avLst/>
              <a:gdLst/>
              <a:ahLst/>
              <a:cxnLst/>
              <a:rect l="l" t="t" r="r" b="b"/>
              <a:pathLst>
                <a:path w="516254" h="36195" extrusionOk="0">
                  <a:moveTo>
                    <a:pt x="258128" y="36195"/>
                  </a:moveTo>
                  <a:cubicBezTo>
                    <a:pt x="347663" y="36195"/>
                    <a:pt x="434340" y="23813"/>
                    <a:pt x="516255" y="0"/>
                  </a:cubicBezTo>
                  <a:lnTo>
                    <a:pt x="0" y="0"/>
                  </a:lnTo>
                  <a:cubicBezTo>
                    <a:pt x="81915" y="22860"/>
                    <a:pt x="168592" y="36195"/>
                    <a:pt x="258128" y="3619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0" name="Google Shape;8330;ge48d01fb7f_0_3825"/>
            <p:cNvSpPr/>
            <p:nvPr/>
          </p:nvSpPr>
          <p:spPr>
            <a:xfrm>
              <a:off x="6180772" y="3058477"/>
              <a:ext cx="205999" cy="305752"/>
            </a:xfrm>
            <a:custGeom>
              <a:avLst/>
              <a:gdLst/>
              <a:ahLst/>
              <a:cxnLst/>
              <a:rect l="l" t="t" r="r" b="b"/>
              <a:pathLst>
                <a:path w="205999" h="305752" extrusionOk="0">
                  <a:moveTo>
                    <a:pt x="140018" y="11430"/>
                  </a:moveTo>
                  <a:cubicBezTo>
                    <a:pt x="134303" y="5715"/>
                    <a:pt x="115253" y="0"/>
                    <a:pt x="92393" y="0"/>
                  </a:cubicBezTo>
                  <a:cubicBezTo>
                    <a:pt x="81915" y="0"/>
                    <a:pt x="72390" y="952"/>
                    <a:pt x="62865" y="3810"/>
                  </a:cubicBezTo>
                  <a:cubicBezTo>
                    <a:pt x="28575" y="12382"/>
                    <a:pt x="0" y="48577"/>
                    <a:pt x="0" y="66675"/>
                  </a:cubicBezTo>
                  <a:cubicBezTo>
                    <a:pt x="10478" y="80010"/>
                    <a:pt x="23813" y="94297"/>
                    <a:pt x="36195" y="106680"/>
                  </a:cubicBezTo>
                  <a:cubicBezTo>
                    <a:pt x="63818" y="133350"/>
                    <a:pt x="89535" y="160020"/>
                    <a:pt x="90488" y="196215"/>
                  </a:cubicBezTo>
                  <a:cubicBezTo>
                    <a:pt x="91440" y="213360"/>
                    <a:pt x="88583" y="228600"/>
                    <a:pt x="82868" y="243840"/>
                  </a:cubicBezTo>
                  <a:cubicBezTo>
                    <a:pt x="70485" y="276225"/>
                    <a:pt x="40958" y="295275"/>
                    <a:pt x="14288" y="305752"/>
                  </a:cubicBezTo>
                  <a:cubicBezTo>
                    <a:pt x="92393" y="301942"/>
                    <a:pt x="149543" y="284797"/>
                    <a:pt x="179070" y="253365"/>
                  </a:cubicBezTo>
                  <a:cubicBezTo>
                    <a:pt x="199073" y="233363"/>
                    <a:pt x="207645" y="206692"/>
                    <a:pt x="205740" y="174307"/>
                  </a:cubicBezTo>
                  <a:cubicBezTo>
                    <a:pt x="203835" y="152400"/>
                    <a:pt x="187643" y="130492"/>
                    <a:pt x="172403" y="108585"/>
                  </a:cubicBezTo>
                  <a:cubicBezTo>
                    <a:pt x="150495" y="79057"/>
                    <a:pt x="127635" y="47625"/>
                    <a:pt x="140018" y="11430"/>
                  </a:cubicBezTo>
                  <a:cubicBezTo>
                    <a:pt x="140970" y="11430"/>
                    <a:pt x="140018" y="11430"/>
                    <a:pt x="140018" y="1143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1" name="Google Shape;8331;ge48d01fb7f_0_3825"/>
            <p:cNvSpPr/>
            <p:nvPr/>
          </p:nvSpPr>
          <p:spPr>
            <a:xfrm>
              <a:off x="6236970" y="3089909"/>
              <a:ext cx="262116" cy="284797"/>
            </a:xfrm>
            <a:custGeom>
              <a:avLst/>
              <a:gdLst/>
              <a:ahLst/>
              <a:cxnLst/>
              <a:rect l="l" t="t" r="r" b="b"/>
              <a:pathLst>
                <a:path w="262116" h="284797" extrusionOk="0">
                  <a:moveTo>
                    <a:pt x="190500" y="0"/>
                  </a:moveTo>
                  <a:cubicBezTo>
                    <a:pt x="178117" y="0"/>
                    <a:pt x="160020" y="953"/>
                    <a:pt x="142875" y="7620"/>
                  </a:cubicBezTo>
                  <a:cubicBezTo>
                    <a:pt x="121920" y="15240"/>
                    <a:pt x="109538" y="22860"/>
                    <a:pt x="104775" y="30480"/>
                  </a:cubicBezTo>
                  <a:cubicBezTo>
                    <a:pt x="111442" y="42863"/>
                    <a:pt x="120015" y="56198"/>
                    <a:pt x="129540" y="67628"/>
                  </a:cubicBezTo>
                  <a:cubicBezTo>
                    <a:pt x="146685" y="90488"/>
                    <a:pt x="163830" y="114300"/>
                    <a:pt x="165735" y="140970"/>
                  </a:cubicBezTo>
                  <a:cubicBezTo>
                    <a:pt x="168592" y="178118"/>
                    <a:pt x="158115" y="208598"/>
                    <a:pt x="135255" y="231458"/>
                  </a:cubicBezTo>
                  <a:cubicBezTo>
                    <a:pt x="107633" y="260033"/>
                    <a:pt x="61913" y="278130"/>
                    <a:pt x="0" y="284798"/>
                  </a:cubicBezTo>
                  <a:cubicBezTo>
                    <a:pt x="4763" y="284798"/>
                    <a:pt x="8572" y="284798"/>
                    <a:pt x="13335" y="284798"/>
                  </a:cubicBezTo>
                  <a:cubicBezTo>
                    <a:pt x="105727" y="284798"/>
                    <a:pt x="180975" y="263843"/>
                    <a:pt x="223838" y="225743"/>
                  </a:cubicBezTo>
                  <a:cubicBezTo>
                    <a:pt x="250508" y="201930"/>
                    <a:pt x="263842" y="173355"/>
                    <a:pt x="261938" y="140970"/>
                  </a:cubicBezTo>
                  <a:cubicBezTo>
                    <a:pt x="260985" y="119063"/>
                    <a:pt x="248602" y="101918"/>
                    <a:pt x="237172" y="84773"/>
                  </a:cubicBezTo>
                  <a:cubicBezTo>
                    <a:pt x="220980" y="61913"/>
                    <a:pt x="202883" y="36195"/>
                    <a:pt x="222885" y="953"/>
                  </a:cubicBezTo>
                  <a:cubicBezTo>
                    <a:pt x="216217" y="1905"/>
                    <a:pt x="204788" y="0"/>
                    <a:pt x="190500" y="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2" name="Google Shape;8332;ge48d01fb7f_0_3825"/>
            <p:cNvSpPr/>
            <p:nvPr/>
          </p:nvSpPr>
          <p:spPr>
            <a:xfrm>
              <a:off x="5940559" y="3035617"/>
              <a:ext cx="315693" cy="330517"/>
            </a:xfrm>
            <a:custGeom>
              <a:avLst/>
              <a:gdLst/>
              <a:ahLst/>
              <a:cxnLst/>
              <a:rect l="l" t="t" r="r" b="b"/>
              <a:pathLst>
                <a:path w="315693" h="330517" extrusionOk="0">
                  <a:moveTo>
                    <a:pt x="308793" y="260985"/>
                  </a:moveTo>
                  <a:cubicBezTo>
                    <a:pt x="314507" y="247650"/>
                    <a:pt x="316412" y="234315"/>
                    <a:pt x="315460" y="219075"/>
                  </a:cubicBezTo>
                  <a:cubicBezTo>
                    <a:pt x="313555" y="188595"/>
                    <a:pt x="290695" y="163830"/>
                    <a:pt x="265930" y="140017"/>
                  </a:cubicBezTo>
                  <a:cubicBezTo>
                    <a:pt x="257357" y="131445"/>
                    <a:pt x="212590" y="87630"/>
                    <a:pt x="196398" y="49530"/>
                  </a:cubicBezTo>
                  <a:lnTo>
                    <a:pt x="193540" y="43815"/>
                  </a:lnTo>
                  <a:cubicBezTo>
                    <a:pt x="183062" y="16192"/>
                    <a:pt x="175443" y="0"/>
                    <a:pt x="157345" y="0"/>
                  </a:cubicBezTo>
                  <a:cubicBezTo>
                    <a:pt x="140200" y="0"/>
                    <a:pt x="131628" y="18098"/>
                    <a:pt x="120198" y="45720"/>
                  </a:cubicBezTo>
                  <a:cubicBezTo>
                    <a:pt x="119245" y="46673"/>
                    <a:pt x="89718" y="102870"/>
                    <a:pt x="46855" y="143828"/>
                  </a:cubicBezTo>
                  <a:cubicBezTo>
                    <a:pt x="22090" y="166688"/>
                    <a:pt x="1135" y="190500"/>
                    <a:pt x="182" y="220028"/>
                  </a:cubicBezTo>
                  <a:cubicBezTo>
                    <a:pt x="-770" y="234315"/>
                    <a:pt x="2087" y="247650"/>
                    <a:pt x="6850" y="261938"/>
                  </a:cubicBezTo>
                  <a:cubicBezTo>
                    <a:pt x="24948" y="309563"/>
                    <a:pt x="94480" y="330517"/>
                    <a:pt x="155440" y="330517"/>
                  </a:cubicBezTo>
                  <a:lnTo>
                    <a:pt x="158298" y="330517"/>
                  </a:lnTo>
                  <a:lnTo>
                    <a:pt x="158298" y="330517"/>
                  </a:lnTo>
                  <a:lnTo>
                    <a:pt x="158298" y="330517"/>
                  </a:lnTo>
                  <a:lnTo>
                    <a:pt x="161155" y="330517"/>
                  </a:lnTo>
                  <a:cubicBezTo>
                    <a:pt x="221162" y="329565"/>
                    <a:pt x="290695" y="308610"/>
                    <a:pt x="308793" y="26098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3" name="Google Shape;8333;ge48d01fb7f_0_3825"/>
            <p:cNvSpPr/>
            <p:nvPr/>
          </p:nvSpPr>
          <p:spPr>
            <a:xfrm>
              <a:off x="5809990" y="3058477"/>
              <a:ext cx="205999" cy="305752"/>
            </a:xfrm>
            <a:custGeom>
              <a:avLst/>
              <a:gdLst/>
              <a:ahLst/>
              <a:cxnLst/>
              <a:rect l="l" t="t" r="r" b="b"/>
              <a:pathLst>
                <a:path w="205999" h="305752" extrusionOk="0">
                  <a:moveTo>
                    <a:pt x="259" y="174307"/>
                  </a:moveTo>
                  <a:cubicBezTo>
                    <a:pt x="-1646" y="206692"/>
                    <a:pt x="6927" y="233363"/>
                    <a:pt x="26929" y="253365"/>
                  </a:cubicBezTo>
                  <a:cubicBezTo>
                    <a:pt x="56457" y="283845"/>
                    <a:pt x="113607" y="301942"/>
                    <a:pt x="191712" y="305752"/>
                  </a:cubicBezTo>
                  <a:cubicBezTo>
                    <a:pt x="165042" y="295275"/>
                    <a:pt x="135514" y="276225"/>
                    <a:pt x="123132" y="243840"/>
                  </a:cubicBezTo>
                  <a:cubicBezTo>
                    <a:pt x="117417" y="228600"/>
                    <a:pt x="114559" y="212407"/>
                    <a:pt x="115512" y="196215"/>
                  </a:cubicBezTo>
                  <a:cubicBezTo>
                    <a:pt x="117417" y="160020"/>
                    <a:pt x="142182" y="133350"/>
                    <a:pt x="169804" y="106680"/>
                  </a:cubicBezTo>
                  <a:cubicBezTo>
                    <a:pt x="182187" y="94297"/>
                    <a:pt x="195522" y="80010"/>
                    <a:pt x="205999" y="66675"/>
                  </a:cubicBezTo>
                  <a:cubicBezTo>
                    <a:pt x="205999" y="48577"/>
                    <a:pt x="177424" y="12382"/>
                    <a:pt x="143134" y="3810"/>
                  </a:cubicBezTo>
                  <a:cubicBezTo>
                    <a:pt x="133609" y="1905"/>
                    <a:pt x="124084" y="0"/>
                    <a:pt x="113607" y="0"/>
                  </a:cubicBezTo>
                  <a:cubicBezTo>
                    <a:pt x="90747" y="0"/>
                    <a:pt x="71697" y="5715"/>
                    <a:pt x="65982" y="11430"/>
                  </a:cubicBezTo>
                  <a:cubicBezTo>
                    <a:pt x="65982" y="11430"/>
                    <a:pt x="65029" y="12382"/>
                    <a:pt x="65029" y="12382"/>
                  </a:cubicBezTo>
                  <a:cubicBezTo>
                    <a:pt x="78364" y="48577"/>
                    <a:pt x="55504" y="79057"/>
                    <a:pt x="33597" y="109538"/>
                  </a:cubicBezTo>
                  <a:cubicBezTo>
                    <a:pt x="18357" y="130492"/>
                    <a:pt x="2164" y="152400"/>
                    <a:pt x="259" y="174307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4" name="Google Shape;8334;ge48d01fb7f_0_3825"/>
            <p:cNvSpPr/>
            <p:nvPr/>
          </p:nvSpPr>
          <p:spPr>
            <a:xfrm>
              <a:off x="5698628" y="3091815"/>
              <a:ext cx="262116" cy="284797"/>
            </a:xfrm>
            <a:custGeom>
              <a:avLst/>
              <a:gdLst/>
              <a:ahLst/>
              <a:cxnLst/>
              <a:rect l="l" t="t" r="r" b="b"/>
              <a:pathLst>
                <a:path w="262116" h="284797" extrusionOk="0">
                  <a:moveTo>
                    <a:pt x="179" y="140970"/>
                  </a:moveTo>
                  <a:cubicBezTo>
                    <a:pt x="-1726" y="173355"/>
                    <a:pt x="11609" y="201930"/>
                    <a:pt x="38279" y="225742"/>
                  </a:cubicBezTo>
                  <a:cubicBezTo>
                    <a:pt x="81142" y="263842"/>
                    <a:pt x="156389" y="284797"/>
                    <a:pt x="248781" y="284797"/>
                  </a:cubicBezTo>
                  <a:cubicBezTo>
                    <a:pt x="253544" y="284797"/>
                    <a:pt x="257354" y="284797"/>
                    <a:pt x="262117" y="284797"/>
                  </a:cubicBezTo>
                  <a:cubicBezTo>
                    <a:pt x="199252" y="277177"/>
                    <a:pt x="154484" y="259080"/>
                    <a:pt x="126862" y="231457"/>
                  </a:cubicBezTo>
                  <a:cubicBezTo>
                    <a:pt x="104002" y="207645"/>
                    <a:pt x="93524" y="177165"/>
                    <a:pt x="96382" y="140970"/>
                  </a:cubicBezTo>
                  <a:cubicBezTo>
                    <a:pt x="98287" y="114300"/>
                    <a:pt x="115432" y="90488"/>
                    <a:pt x="132577" y="67627"/>
                  </a:cubicBezTo>
                  <a:cubicBezTo>
                    <a:pt x="142102" y="55245"/>
                    <a:pt x="150674" y="42863"/>
                    <a:pt x="157342" y="30480"/>
                  </a:cubicBezTo>
                  <a:cubicBezTo>
                    <a:pt x="152579" y="21907"/>
                    <a:pt x="140197" y="14288"/>
                    <a:pt x="119242" y="7620"/>
                  </a:cubicBezTo>
                  <a:cubicBezTo>
                    <a:pt x="102097" y="1905"/>
                    <a:pt x="83047" y="0"/>
                    <a:pt x="71617" y="0"/>
                  </a:cubicBezTo>
                  <a:cubicBezTo>
                    <a:pt x="57329" y="0"/>
                    <a:pt x="45899" y="1905"/>
                    <a:pt x="40184" y="3810"/>
                  </a:cubicBezTo>
                  <a:cubicBezTo>
                    <a:pt x="61139" y="39052"/>
                    <a:pt x="42089" y="64770"/>
                    <a:pt x="25897" y="87630"/>
                  </a:cubicBezTo>
                  <a:cubicBezTo>
                    <a:pt x="13514" y="101917"/>
                    <a:pt x="2084" y="119063"/>
                    <a:pt x="179" y="14097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5" name="Google Shape;8335;ge48d01fb7f_0_3825"/>
            <p:cNvSpPr/>
            <p:nvPr/>
          </p:nvSpPr>
          <p:spPr>
            <a:xfrm>
              <a:off x="5791200" y="3389947"/>
              <a:ext cx="150495" cy="61912"/>
            </a:xfrm>
            <a:custGeom>
              <a:avLst/>
              <a:gdLst/>
              <a:ahLst/>
              <a:cxnLst/>
              <a:rect l="l" t="t" r="r" b="b"/>
              <a:pathLst>
                <a:path w="150495" h="61912" extrusionOk="0">
                  <a:moveTo>
                    <a:pt x="122873" y="25718"/>
                  </a:moveTo>
                  <a:cubicBezTo>
                    <a:pt x="126683" y="23813"/>
                    <a:pt x="129540" y="21908"/>
                    <a:pt x="131445" y="20003"/>
                  </a:cubicBezTo>
                  <a:cubicBezTo>
                    <a:pt x="137160" y="16193"/>
                    <a:pt x="140970" y="12383"/>
                    <a:pt x="144780" y="8573"/>
                  </a:cubicBezTo>
                  <a:cubicBezTo>
                    <a:pt x="146685" y="6668"/>
                    <a:pt x="148590" y="4763"/>
                    <a:pt x="150495" y="2858"/>
                  </a:cubicBezTo>
                  <a:cubicBezTo>
                    <a:pt x="132398" y="2858"/>
                    <a:pt x="115252" y="1905"/>
                    <a:pt x="98108" y="0"/>
                  </a:cubicBezTo>
                  <a:lnTo>
                    <a:pt x="98108" y="0"/>
                  </a:lnTo>
                  <a:cubicBezTo>
                    <a:pt x="96202" y="0"/>
                    <a:pt x="95250" y="953"/>
                    <a:pt x="94298" y="1905"/>
                  </a:cubicBezTo>
                  <a:cubicBezTo>
                    <a:pt x="92392" y="3810"/>
                    <a:pt x="89535" y="5715"/>
                    <a:pt x="87630" y="7620"/>
                  </a:cubicBezTo>
                  <a:cubicBezTo>
                    <a:pt x="73342" y="20003"/>
                    <a:pt x="49530" y="40005"/>
                    <a:pt x="1905" y="40005"/>
                  </a:cubicBezTo>
                  <a:lnTo>
                    <a:pt x="0" y="40005"/>
                  </a:lnTo>
                  <a:cubicBezTo>
                    <a:pt x="16192" y="48578"/>
                    <a:pt x="53340" y="60960"/>
                    <a:pt x="92392" y="61913"/>
                  </a:cubicBezTo>
                  <a:lnTo>
                    <a:pt x="92392" y="61913"/>
                  </a:lnTo>
                  <a:cubicBezTo>
                    <a:pt x="96202" y="61913"/>
                    <a:pt x="97155" y="60960"/>
                    <a:pt x="97155" y="59055"/>
                  </a:cubicBezTo>
                  <a:cubicBezTo>
                    <a:pt x="97155" y="56198"/>
                    <a:pt x="97155" y="54293"/>
                    <a:pt x="97155" y="52388"/>
                  </a:cubicBezTo>
                  <a:cubicBezTo>
                    <a:pt x="100013" y="40005"/>
                    <a:pt x="110490" y="33338"/>
                    <a:pt x="122873" y="2571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6" name="Google Shape;8336;ge48d01fb7f_0_3825"/>
            <p:cNvSpPr/>
            <p:nvPr/>
          </p:nvSpPr>
          <p:spPr>
            <a:xfrm>
              <a:off x="5904547" y="3388995"/>
              <a:ext cx="103822" cy="80962"/>
            </a:xfrm>
            <a:custGeom>
              <a:avLst/>
              <a:gdLst/>
              <a:ahLst/>
              <a:cxnLst/>
              <a:rect l="l" t="t" r="r" b="b"/>
              <a:pathLst>
                <a:path w="103822" h="80962" extrusionOk="0">
                  <a:moveTo>
                    <a:pt x="68580" y="80963"/>
                  </a:moveTo>
                  <a:cubicBezTo>
                    <a:pt x="78105" y="80963"/>
                    <a:pt x="87630" y="80010"/>
                    <a:pt x="94298" y="77152"/>
                  </a:cubicBezTo>
                  <a:cubicBezTo>
                    <a:pt x="99060" y="75247"/>
                    <a:pt x="102870" y="73342"/>
                    <a:pt x="103823" y="71438"/>
                  </a:cubicBezTo>
                  <a:cubicBezTo>
                    <a:pt x="101918" y="69533"/>
                    <a:pt x="100965" y="67627"/>
                    <a:pt x="99060" y="65722"/>
                  </a:cubicBezTo>
                  <a:cubicBezTo>
                    <a:pt x="88582" y="48577"/>
                    <a:pt x="81915" y="21908"/>
                    <a:pt x="101918" y="952"/>
                  </a:cubicBezTo>
                  <a:cubicBezTo>
                    <a:pt x="101918" y="952"/>
                    <a:pt x="101918" y="952"/>
                    <a:pt x="102870" y="0"/>
                  </a:cubicBezTo>
                  <a:cubicBezTo>
                    <a:pt x="97155" y="952"/>
                    <a:pt x="90487" y="952"/>
                    <a:pt x="84773" y="952"/>
                  </a:cubicBezTo>
                  <a:cubicBezTo>
                    <a:pt x="55245" y="4763"/>
                    <a:pt x="49530" y="10477"/>
                    <a:pt x="42862" y="19050"/>
                  </a:cubicBezTo>
                  <a:cubicBezTo>
                    <a:pt x="39052" y="22860"/>
                    <a:pt x="34290" y="27622"/>
                    <a:pt x="27623" y="33338"/>
                  </a:cubicBezTo>
                  <a:cubicBezTo>
                    <a:pt x="24765" y="35242"/>
                    <a:pt x="21907" y="37147"/>
                    <a:pt x="19050" y="39052"/>
                  </a:cubicBezTo>
                  <a:cubicBezTo>
                    <a:pt x="9525" y="44767"/>
                    <a:pt x="952" y="50483"/>
                    <a:pt x="0" y="55245"/>
                  </a:cubicBezTo>
                  <a:cubicBezTo>
                    <a:pt x="0" y="57150"/>
                    <a:pt x="0" y="58102"/>
                    <a:pt x="1905" y="60960"/>
                  </a:cubicBezTo>
                  <a:cubicBezTo>
                    <a:pt x="8573" y="71438"/>
                    <a:pt x="39052" y="80963"/>
                    <a:pt x="68580" y="80963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7" name="Google Shape;8337;ge48d01fb7f_0_3825"/>
            <p:cNvSpPr/>
            <p:nvPr/>
          </p:nvSpPr>
          <p:spPr>
            <a:xfrm>
              <a:off x="6010121" y="3382327"/>
              <a:ext cx="179377" cy="129539"/>
            </a:xfrm>
            <a:custGeom>
              <a:avLst/>
              <a:gdLst/>
              <a:ahLst/>
              <a:cxnLst/>
              <a:rect l="l" t="t" r="r" b="b"/>
              <a:pathLst>
                <a:path w="179377" h="129539" extrusionOk="0">
                  <a:moveTo>
                    <a:pt x="88736" y="0"/>
                  </a:moveTo>
                  <a:lnTo>
                    <a:pt x="88736" y="0"/>
                  </a:lnTo>
                  <a:lnTo>
                    <a:pt x="87784" y="0"/>
                  </a:lnTo>
                  <a:cubicBezTo>
                    <a:pt x="44921" y="0"/>
                    <a:pt x="20156" y="5715"/>
                    <a:pt x="8726" y="19050"/>
                  </a:cubicBezTo>
                  <a:cubicBezTo>
                    <a:pt x="-4609" y="33338"/>
                    <a:pt x="-799" y="52388"/>
                    <a:pt x="7774" y="64770"/>
                  </a:cubicBezTo>
                  <a:cubicBezTo>
                    <a:pt x="9679" y="67627"/>
                    <a:pt x="11584" y="70485"/>
                    <a:pt x="14441" y="72390"/>
                  </a:cubicBezTo>
                  <a:lnTo>
                    <a:pt x="16346" y="74295"/>
                  </a:lnTo>
                  <a:cubicBezTo>
                    <a:pt x="23014" y="79057"/>
                    <a:pt x="30634" y="81915"/>
                    <a:pt x="38254" y="84772"/>
                  </a:cubicBezTo>
                  <a:cubicBezTo>
                    <a:pt x="56351" y="91440"/>
                    <a:pt x="76354" y="99060"/>
                    <a:pt x="89689" y="129540"/>
                  </a:cubicBezTo>
                  <a:cubicBezTo>
                    <a:pt x="103024" y="98107"/>
                    <a:pt x="123026" y="91440"/>
                    <a:pt x="141124" y="84772"/>
                  </a:cubicBezTo>
                  <a:cubicBezTo>
                    <a:pt x="148744" y="81915"/>
                    <a:pt x="156364" y="79057"/>
                    <a:pt x="163031" y="74295"/>
                  </a:cubicBezTo>
                  <a:lnTo>
                    <a:pt x="164936" y="72390"/>
                  </a:lnTo>
                  <a:cubicBezTo>
                    <a:pt x="167794" y="70485"/>
                    <a:pt x="169699" y="67627"/>
                    <a:pt x="171604" y="64770"/>
                  </a:cubicBezTo>
                  <a:cubicBezTo>
                    <a:pt x="180176" y="52388"/>
                    <a:pt x="183986" y="33338"/>
                    <a:pt x="170651" y="19050"/>
                  </a:cubicBezTo>
                  <a:cubicBezTo>
                    <a:pt x="157316" y="5715"/>
                    <a:pt x="131599" y="0"/>
                    <a:pt x="88736" y="0"/>
                  </a:cubicBezTo>
                  <a:lnTo>
                    <a:pt x="88736" y="0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8" name="Google Shape;8338;ge48d01fb7f_0_3825"/>
            <p:cNvSpPr/>
            <p:nvPr/>
          </p:nvSpPr>
          <p:spPr>
            <a:xfrm>
              <a:off x="6188392" y="3388995"/>
              <a:ext cx="104775" cy="81914"/>
            </a:xfrm>
            <a:custGeom>
              <a:avLst/>
              <a:gdLst/>
              <a:ahLst/>
              <a:cxnLst/>
              <a:rect l="l" t="t" r="r" b="b"/>
              <a:pathLst>
                <a:path w="104775" h="81914" extrusionOk="0">
                  <a:moveTo>
                    <a:pt x="0" y="72390"/>
                  </a:moveTo>
                  <a:cubicBezTo>
                    <a:pt x="1905" y="74295"/>
                    <a:pt x="4763" y="77152"/>
                    <a:pt x="9525" y="78105"/>
                  </a:cubicBezTo>
                  <a:cubicBezTo>
                    <a:pt x="16192" y="80010"/>
                    <a:pt x="24765" y="81915"/>
                    <a:pt x="35242" y="81915"/>
                  </a:cubicBezTo>
                  <a:cubicBezTo>
                    <a:pt x="64770" y="81915"/>
                    <a:pt x="95250" y="72390"/>
                    <a:pt x="102870" y="60960"/>
                  </a:cubicBezTo>
                  <a:cubicBezTo>
                    <a:pt x="104775" y="59055"/>
                    <a:pt x="104775" y="57150"/>
                    <a:pt x="104775" y="55245"/>
                  </a:cubicBezTo>
                  <a:cubicBezTo>
                    <a:pt x="103823" y="50483"/>
                    <a:pt x="95250" y="44767"/>
                    <a:pt x="85725" y="39052"/>
                  </a:cubicBezTo>
                  <a:cubicBezTo>
                    <a:pt x="82867" y="37147"/>
                    <a:pt x="80010" y="35242"/>
                    <a:pt x="77153" y="33338"/>
                  </a:cubicBezTo>
                  <a:cubicBezTo>
                    <a:pt x="69533" y="28575"/>
                    <a:pt x="65723" y="23813"/>
                    <a:pt x="61913" y="19050"/>
                  </a:cubicBezTo>
                  <a:cubicBezTo>
                    <a:pt x="54292" y="11430"/>
                    <a:pt x="48578" y="4763"/>
                    <a:pt x="20003" y="952"/>
                  </a:cubicBezTo>
                  <a:cubicBezTo>
                    <a:pt x="14288" y="952"/>
                    <a:pt x="8573" y="0"/>
                    <a:pt x="1905" y="0"/>
                  </a:cubicBezTo>
                  <a:cubicBezTo>
                    <a:pt x="1905" y="0"/>
                    <a:pt x="1905" y="0"/>
                    <a:pt x="2858" y="952"/>
                  </a:cubicBezTo>
                  <a:cubicBezTo>
                    <a:pt x="21908" y="21908"/>
                    <a:pt x="16192" y="49530"/>
                    <a:pt x="5715" y="65722"/>
                  </a:cubicBezTo>
                  <a:cubicBezTo>
                    <a:pt x="3810" y="67627"/>
                    <a:pt x="1905" y="70485"/>
                    <a:pt x="0" y="7239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9" name="Google Shape;8339;ge48d01fb7f_0_3825"/>
            <p:cNvSpPr/>
            <p:nvPr/>
          </p:nvSpPr>
          <p:spPr>
            <a:xfrm>
              <a:off x="6255067" y="3388042"/>
              <a:ext cx="150495" cy="61912"/>
            </a:xfrm>
            <a:custGeom>
              <a:avLst/>
              <a:gdLst/>
              <a:ahLst/>
              <a:cxnLst/>
              <a:rect l="l" t="t" r="r" b="b"/>
              <a:pathLst>
                <a:path w="150495" h="61912" extrusionOk="0">
                  <a:moveTo>
                    <a:pt x="58103" y="61913"/>
                  </a:moveTo>
                  <a:lnTo>
                    <a:pt x="58103" y="61913"/>
                  </a:lnTo>
                  <a:cubicBezTo>
                    <a:pt x="97155" y="61913"/>
                    <a:pt x="135255" y="49530"/>
                    <a:pt x="150495" y="40005"/>
                  </a:cubicBezTo>
                  <a:lnTo>
                    <a:pt x="148590" y="40005"/>
                  </a:lnTo>
                  <a:cubicBezTo>
                    <a:pt x="100965" y="40005"/>
                    <a:pt x="77153" y="20003"/>
                    <a:pt x="62865" y="7620"/>
                  </a:cubicBezTo>
                  <a:cubicBezTo>
                    <a:pt x="60960" y="5715"/>
                    <a:pt x="58103" y="3810"/>
                    <a:pt x="56198" y="1905"/>
                  </a:cubicBezTo>
                  <a:cubicBezTo>
                    <a:pt x="55245" y="953"/>
                    <a:pt x="54292" y="953"/>
                    <a:pt x="52388" y="0"/>
                  </a:cubicBezTo>
                  <a:lnTo>
                    <a:pt x="52388" y="0"/>
                  </a:lnTo>
                  <a:cubicBezTo>
                    <a:pt x="35242" y="1905"/>
                    <a:pt x="17145" y="2858"/>
                    <a:pt x="0" y="2858"/>
                  </a:cubicBezTo>
                  <a:cubicBezTo>
                    <a:pt x="1905" y="4763"/>
                    <a:pt x="3810" y="6667"/>
                    <a:pt x="5715" y="8573"/>
                  </a:cubicBezTo>
                  <a:cubicBezTo>
                    <a:pt x="9525" y="12383"/>
                    <a:pt x="12383" y="16192"/>
                    <a:pt x="19050" y="20003"/>
                  </a:cubicBezTo>
                  <a:cubicBezTo>
                    <a:pt x="21908" y="21908"/>
                    <a:pt x="24765" y="23813"/>
                    <a:pt x="27623" y="25717"/>
                  </a:cubicBezTo>
                  <a:cubicBezTo>
                    <a:pt x="40005" y="33338"/>
                    <a:pt x="50483" y="40005"/>
                    <a:pt x="52388" y="51435"/>
                  </a:cubicBezTo>
                  <a:cubicBezTo>
                    <a:pt x="52388" y="53340"/>
                    <a:pt x="53340" y="56198"/>
                    <a:pt x="52388" y="58103"/>
                  </a:cubicBezTo>
                  <a:cubicBezTo>
                    <a:pt x="53340" y="60960"/>
                    <a:pt x="54292" y="61913"/>
                    <a:pt x="58103" y="61913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0" name="Google Shape;8340;ge48d01fb7f_0_3825"/>
            <p:cNvSpPr/>
            <p:nvPr/>
          </p:nvSpPr>
          <p:spPr>
            <a:xfrm>
              <a:off x="5622575" y="3664505"/>
              <a:ext cx="433339" cy="150232"/>
            </a:xfrm>
            <a:custGeom>
              <a:avLst/>
              <a:gdLst/>
              <a:ahLst/>
              <a:cxnLst/>
              <a:rect l="l" t="t" r="r" b="b"/>
              <a:pathLst>
                <a:path w="433339" h="150232" extrusionOk="0">
                  <a:moveTo>
                    <a:pt x="281020" y="82629"/>
                  </a:moveTo>
                  <a:cubicBezTo>
                    <a:pt x="285782" y="84534"/>
                    <a:pt x="349600" y="103584"/>
                    <a:pt x="361982" y="104537"/>
                  </a:cubicBezTo>
                  <a:cubicBezTo>
                    <a:pt x="382937" y="107394"/>
                    <a:pt x="404845" y="106442"/>
                    <a:pt x="421037" y="92154"/>
                  </a:cubicBezTo>
                  <a:cubicBezTo>
                    <a:pt x="421990" y="91202"/>
                    <a:pt x="422942" y="90249"/>
                    <a:pt x="424847" y="89297"/>
                  </a:cubicBezTo>
                  <a:cubicBezTo>
                    <a:pt x="427705" y="85487"/>
                    <a:pt x="430562" y="82629"/>
                    <a:pt x="431515" y="78819"/>
                  </a:cubicBezTo>
                  <a:cubicBezTo>
                    <a:pt x="440087" y="56912"/>
                    <a:pt x="419132" y="30242"/>
                    <a:pt x="354362" y="15002"/>
                  </a:cubicBezTo>
                  <a:cubicBezTo>
                    <a:pt x="274352" y="-4048"/>
                    <a:pt x="153385" y="-6906"/>
                    <a:pt x="67660" y="17859"/>
                  </a:cubicBezTo>
                  <a:cubicBezTo>
                    <a:pt x="19082" y="32147"/>
                    <a:pt x="-920" y="52149"/>
                    <a:pt x="32" y="72152"/>
                  </a:cubicBezTo>
                  <a:cubicBezTo>
                    <a:pt x="32" y="77867"/>
                    <a:pt x="1937" y="82629"/>
                    <a:pt x="4795" y="88344"/>
                  </a:cubicBezTo>
                  <a:lnTo>
                    <a:pt x="4795" y="88344"/>
                  </a:lnTo>
                  <a:cubicBezTo>
                    <a:pt x="10510" y="97869"/>
                    <a:pt x="20035" y="107394"/>
                    <a:pt x="33370" y="115014"/>
                  </a:cubicBezTo>
                  <a:cubicBezTo>
                    <a:pt x="40037" y="118824"/>
                    <a:pt x="46705" y="122634"/>
                    <a:pt x="55277" y="125492"/>
                  </a:cubicBezTo>
                  <a:lnTo>
                    <a:pt x="55277" y="125492"/>
                  </a:lnTo>
                  <a:cubicBezTo>
                    <a:pt x="69565" y="131207"/>
                    <a:pt x="84805" y="135969"/>
                    <a:pt x="102902" y="138827"/>
                  </a:cubicBezTo>
                  <a:cubicBezTo>
                    <a:pt x="150527" y="148352"/>
                    <a:pt x="208630" y="152162"/>
                    <a:pt x="258160" y="149304"/>
                  </a:cubicBezTo>
                  <a:cubicBezTo>
                    <a:pt x="330550" y="145494"/>
                    <a:pt x="324835" y="123587"/>
                    <a:pt x="309595" y="114062"/>
                  </a:cubicBezTo>
                  <a:cubicBezTo>
                    <a:pt x="305785" y="112157"/>
                    <a:pt x="287687" y="102632"/>
                    <a:pt x="275305" y="93107"/>
                  </a:cubicBezTo>
                  <a:cubicBezTo>
                    <a:pt x="264827" y="86439"/>
                    <a:pt x="271495" y="78819"/>
                    <a:pt x="281020" y="82629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1" name="Google Shape;8341;ge48d01fb7f_0_3825"/>
            <p:cNvSpPr/>
            <p:nvPr/>
          </p:nvSpPr>
          <p:spPr>
            <a:xfrm>
              <a:off x="5892164" y="3782377"/>
              <a:ext cx="786764" cy="50482"/>
            </a:xfrm>
            <a:custGeom>
              <a:avLst/>
              <a:gdLst/>
              <a:ahLst/>
              <a:cxnLst/>
              <a:rect l="l" t="t" r="r" b="b"/>
              <a:pathLst>
                <a:path w="786764" h="50482" extrusionOk="0">
                  <a:moveTo>
                    <a:pt x="64770" y="0"/>
                  </a:moveTo>
                  <a:cubicBezTo>
                    <a:pt x="65723" y="952"/>
                    <a:pt x="65723" y="2857"/>
                    <a:pt x="65723" y="4763"/>
                  </a:cubicBezTo>
                  <a:cubicBezTo>
                    <a:pt x="66675" y="8572"/>
                    <a:pt x="66675" y="13335"/>
                    <a:pt x="65723" y="17145"/>
                  </a:cubicBezTo>
                  <a:cubicBezTo>
                    <a:pt x="60007" y="40957"/>
                    <a:pt x="28575" y="47625"/>
                    <a:pt x="0" y="50482"/>
                  </a:cubicBezTo>
                  <a:lnTo>
                    <a:pt x="725805" y="50482"/>
                  </a:lnTo>
                  <a:cubicBezTo>
                    <a:pt x="746760" y="36195"/>
                    <a:pt x="766763" y="20955"/>
                    <a:pt x="786765" y="4763"/>
                  </a:cubicBezTo>
                  <a:lnTo>
                    <a:pt x="81915" y="4763"/>
                  </a:lnTo>
                  <a:cubicBezTo>
                    <a:pt x="78105" y="2857"/>
                    <a:pt x="72390" y="1905"/>
                    <a:pt x="64770" y="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2" name="Google Shape;8342;ge48d01fb7f_0_3825"/>
            <p:cNvSpPr/>
            <p:nvPr/>
          </p:nvSpPr>
          <p:spPr>
            <a:xfrm>
              <a:off x="5514022" y="3787140"/>
              <a:ext cx="279082" cy="45719"/>
            </a:xfrm>
            <a:custGeom>
              <a:avLst/>
              <a:gdLst/>
              <a:ahLst/>
              <a:cxnLst/>
              <a:rect l="l" t="t" r="r" b="b"/>
              <a:pathLst>
                <a:path w="279082" h="45719" extrusionOk="0">
                  <a:moveTo>
                    <a:pt x="206692" y="35242"/>
                  </a:moveTo>
                  <a:cubicBezTo>
                    <a:pt x="187642" y="31432"/>
                    <a:pt x="171450" y="26670"/>
                    <a:pt x="157163" y="20955"/>
                  </a:cubicBezTo>
                  <a:lnTo>
                    <a:pt x="156210" y="20955"/>
                  </a:lnTo>
                  <a:lnTo>
                    <a:pt x="155257" y="20955"/>
                  </a:lnTo>
                  <a:cubicBezTo>
                    <a:pt x="146685" y="17145"/>
                    <a:pt x="139065" y="13335"/>
                    <a:pt x="131445" y="9525"/>
                  </a:cubicBezTo>
                  <a:cubicBezTo>
                    <a:pt x="126682" y="6667"/>
                    <a:pt x="121920" y="3810"/>
                    <a:pt x="118110" y="0"/>
                  </a:cubicBezTo>
                  <a:lnTo>
                    <a:pt x="0" y="0"/>
                  </a:lnTo>
                  <a:cubicBezTo>
                    <a:pt x="20002" y="16192"/>
                    <a:pt x="40005" y="31432"/>
                    <a:pt x="60960" y="45720"/>
                  </a:cubicBezTo>
                  <a:lnTo>
                    <a:pt x="279082" y="45720"/>
                  </a:lnTo>
                  <a:cubicBezTo>
                    <a:pt x="253365" y="42863"/>
                    <a:pt x="228600" y="40005"/>
                    <a:pt x="206692" y="35242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3" name="Google Shape;8343;ge48d01fb7f_0_3825"/>
            <p:cNvSpPr/>
            <p:nvPr/>
          </p:nvSpPr>
          <p:spPr>
            <a:xfrm>
              <a:off x="5295900" y="3529965"/>
              <a:ext cx="984884" cy="45719"/>
            </a:xfrm>
            <a:custGeom>
              <a:avLst/>
              <a:gdLst/>
              <a:ahLst/>
              <a:cxnLst/>
              <a:rect l="l" t="t" r="r" b="b"/>
              <a:pathLst>
                <a:path w="984884" h="45719" extrusionOk="0">
                  <a:moveTo>
                    <a:pt x="950595" y="44767"/>
                  </a:moveTo>
                  <a:cubicBezTo>
                    <a:pt x="947738" y="36195"/>
                    <a:pt x="948690" y="26670"/>
                    <a:pt x="953453" y="19050"/>
                  </a:cubicBezTo>
                  <a:cubicBezTo>
                    <a:pt x="956310" y="14288"/>
                    <a:pt x="960120" y="11430"/>
                    <a:pt x="966788" y="7620"/>
                  </a:cubicBezTo>
                  <a:cubicBezTo>
                    <a:pt x="971550" y="4763"/>
                    <a:pt x="978218" y="2857"/>
                    <a:pt x="984885" y="0"/>
                  </a:cubicBezTo>
                  <a:lnTo>
                    <a:pt x="0" y="0"/>
                  </a:lnTo>
                  <a:cubicBezTo>
                    <a:pt x="8573" y="15240"/>
                    <a:pt x="18098" y="30480"/>
                    <a:pt x="28575" y="45720"/>
                  </a:cubicBezTo>
                  <a:lnTo>
                    <a:pt x="951547" y="45720"/>
                  </a:lnTo>
                  <a:cubicBezTo>
                    <a:pt x="950595" y="45720"/>
                    <a:pt x="950595" y="45720"/>
                    <a:pt x="950595" y="44767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4" name="Google Shape;8344;ge48d01fb7f_0_3825"/>
            <p:cNvSpPr/>
            <p:nvPr/>
          </p:nvSpPr>
          <p:spPr>
            <a:xfrm>
              <a:off x="6517957" y="3529965"/>
              <a:ext cx="381000" cy="45719"/>
            </a:xfrm>
            <a:custGeom>
              <a:avLst/>
              <a:gdLst/>
              <a:ahLst/>
              <a:cxnLst/>
              <a:rect l="l" t="t" r="r" b="b"/>
              <a:pathLst>
                <a:path w="381000" h="45719" extrusionOk="0">
                  <a:moveTo>
                    <a:pt x="74295" y="15240"/>
                  </a:moveTo>
                  <a:cubicBezTo>
                    <a:pt x="111442" y="24765"/>
                    <a:pt x="139065" y="35242"/>
                    <a:pt x="159067" y="45720"/>
                  </a:cubicBezTo>
                  <a:lnTo>
                    <a:pt x="352425" y="45720"/>
                  </a:lnTo>
                  <a:cubicBezTo>
                    <a:pt x="361950" y="30480"/>
                    <a:pt x="371475" y="15240"/>
                    <a:pt x="381000" y="0"/>
                  </a:cubicBezTo>
                  <a:lnTo>
                    <a:pt x="0" y="0"/>
                  </a:lnTo>
                  <a:cubicBezTo>
                    <a:pt x="25717" y="4763"/>
                    <a:pt x="51435" y="9525"/>
                    <a:pt x="74295" y="1524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5" name="Google Shape;8345;ge48d01fb7f_0_3825"/>
            <p:cNvSpPr/>
            <p:nvPr/>
          </p:nvSpPr>
          <p:spPr>
            <a:xfrm>
              <a:off x="6681787" y="3615690"/>
              <a:ext cx="161925" cy="45719"/>
            </a:xfrm>
            <a:custGeom>
              <a:avLst/>
              <a:gdLst/>
              <a:ahLst/>
              <a:cxnLst/>
              <a:rect l="l" t="t" r="r" b="b"/>
              <a:pathLst>
                <a:path w="161925" h="45719" extrusionOk="0">
                  <a:moveTo>
                    <a:pt x="28575" y="7620"/>
                  </a:moveTo>
                  <a:cubicBezTo>
                    <a:pt x="27622" y="17145"/>
                    <a:pt x="21908" y="26670"/>
                    <a:pt x="13335" y="35242"/>
                  </a:cubicBezTo>
                  <a:lnTo>
                    <a:pt x="10478" y="38100"/>
                  </a:lnTo>
                  <a:cubicBezTo>
                    <a:pt x="7620" y="40957"/>
                    <a:pt x="3810" y="43815"/>
                    <a:pt x="0" y="45720"/>
                  </a:cubicBezTo>
                  <a:lnTo>
                    <a:pt x="125730" y="45720"/>
                  </a:lnTo>
                  <a:cubicBezTo>
                    <a:pt x="138113" y="30480"/>
                    <a:pt x="150495" y="16192"/>
                    <a:pt x="161925" y="0"/>
                  </a:cubicBezTo>
                  <a:lnTo>
                    <a:pt x="29528" y="0"/>
                  </a:lnTo>
                  <a:cubicBezTo>
                    <a:pt x="28575" y="2857"/>
                    <a:pt x="28575" y="4763"/>
                    <a:pt x="28575" y="762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6" name="Google Shape;8346;ge48d01fb7f_0_3825"/>
            <p:cNvSpPr/>
            <p:nvPr/>
          </p:nvSpPr>
          <p:spPr>
            <a:xfrm>
              <a:off x="5352097" y="3615690"/>
              <a:ext cx="815339" cy="45719"/>
            </a:xfrm>
            <a:custGeom>
              <a:avLst/>
              <a:gdLst/>
              <a:ahLst/>
              <a:cxnLst/>
              <a:rect l="l" t="t" r="r" b="b"/>
              <a:pathLst>
                <a:path w="815339" h="45719" extrusionOk="0">
                  <a:moveTo>
                    <a:pt x="344805" y="45720"/>
                  </a:moveTo>
                  <a:cubicBezTo>
                    <a:pt x="384810" y="35242"/>
                    <a:pt x="432435" y="30480"/>
                    <a:pt x="483870" y="30480"/>
                  </a:cubicBezTo>
                  <a:cubicBezTo>
                    <a:pt x="535305" y="30480"/>
                    <a:pt x="587693" y="36195"/>
                    <a:pt x="628650" y="45720"/>
                  </a:cubicBezTo>
                  <a:lnTo>
                    <a:pt x="805815" y="45720"/>
                  </a:lnTo>
                  <a:cubicBezTo>
                    <a:pt x="802005" y="35242"/>
                    <a:pt x="802957" y="26670"/>
                    <a:pt x="803910" y="20955"/>
                  </a:cubicBezTo>
                  <a:cubicBezTo>
                    <a:pt x="805815" y="12382"/>
                    <a:pt x="809625" y="5715"/>
                    <a:pt x="815340" y="0"/>
                  </a:cubicBezTo>
                  <a:lnTo>
                    <a:pt x="0" y="0"/>
                  </a:lnTo>
                  <a:cubicBezTo>
                    <a:pt x="11430" y="15240"/>
                    <a:pt x="23813" y="30480"/>
                    <a:pt x="36195" y="45720"/>
                  </a:cubicBezTo>
                  <a:lnTo>
                    <a:pt x="344805" y="45720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7" name="Google Shape;8347;ge48d01fb7f_0_3825"/>
            <p:cNvSpPr/>
            <p:nvPr/>
          </p:nvSpPr>
          <p:spPr>
            <a:xfrm>
              <a:off x="5422582" y="3701415"/>
              <a:ext cx="196214" cy="45719"/>
            </a:xfrm>
            <a:custGeom>
              <a:avLst/>
              <a:gdLst/>
              <a:ahLst/>
              <a:cxnLst/>
              <a:rect l="l" t="t" r="r" b="b"/>
              <a:pathLst>
                <a:path w="196214" h="45719" extrusionOk="0">
                  <a:moveTo>
                    <a:pt x="181927" y="36195"/>
                  </a:moveTo>
                  <a:cubicBezTo>
                    <a:pt x="181927" y="25717"/>
                    <a:pt x="184785" y="12382"/>
                    <a:pt x="196215" y="0"/>
                  </a:cubicBezTo>
                  <a:lnTo>
                    <a:pt x="0" y="0"/>
                  </a:lnTo>
                  <a:cubicBezTo>
                    <a:pt x="14288" y="15240"/>
                    <a:pt x="30480" y="30480"/>
                    <a:pt x="45720" y="45720"/>
                  </a:cubicBezTo>
                  <a:lnTo>
                    <a:pt x="182880" y="45720"/>
                  </a:lnTo>
                  <a:cubicBezTo>
                    <a:pt x="181927" y="41910"/>
                    <a:pt x="181927" y="39052"/>
                    <a:pt x="181927" y="3619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8" name="Google Shape;8348;ge48d01fb7f_0_3825"/>
            <p:cNvSpPr/>
            <p:nvPr/>
          </p:nvSpPr>
          <p:spPr>
            <a:xfrm>
              <a:off x="6060757" y="3701415"/>
              <a:ext cx="711517" cy="45719"/>
            </a:xfrm>
            <a:custGeom>
              <a:avLst/>
              <a:gdLst/>
              <a:ahLst/>
              <a:cxnLst/>
              <a:rect l="l" t="t" r="r" b="b"/>
              <a:pathLst>
                <a:path w="711517" h="45719" extrusionOk="0">
                  <a:moveTo>
                    <a:pt x="472440" y="14288"/>
                  </a:moveTo>
                  <a:lnTo>
                    <a:pt x="465772" y="15240"/>
                  </a:lnTo>
                  <a:cubicBezTo>
                    <a:pt x="410527" y="26670"/>
                    <a:pt x="353377" y="32385"/>
                    <a:pt x="300038" y="32385"/>
                  </a:cubicBezTo>
                  <a:cubicBezTo>
                    <a:pt x="246697" y="32385"/>
                    <a:pt x="179070" y="26670"/>
                    <a:pt x="135255" y="0"/>
                  </a:cubicBezTo>
                  <a:lnTo>
                    <a:pt x="0" y="0"/>
                  </a:lnTo>
                  <a:cubicBezTo>
                    <a:pt x="2858" y="3810"/>
                    <a:pt x="6667" y="7620"/>
                    <a:pt x="8572" y="11430"/>
                  </a:cubicBezTo>
                  <a:cubicBezTo>
                    <a:pt x="14288" y="21907"/>
                    <a:pt x="15240" y="34290"/>
                    <a:pt x="12383" y="45720"/>
                  </a:cubicBezTo>
                  <a:lnTo>
                    <a:pt x="665797" y="45720"/>
                  </a:lnTo>
                  <a:cubicBezTo>
                    <a:pt x="681990" y="31432"/>
                    <a:pt x="697230" y="16192"/>
                    <a:pt x="711518" y="0"/>
                  </a:cubicBezTo>
                  <a:lnTo>
                    <a:pt x="529590" y="0"/>
                  </a:lnTo>
                  <a:cubicBezTo>
                    <a:pt x="510540" y="4763"/>
                    <a:pt x="492442" y="9525"/>
                    <a:pt x="472440" y="1428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9" name="Google Shape;8349;ge48d01fb7f_0_3825"/>
            <p:cNvSpPr/>
            <p:nvPr/>
          </p:nvSpPr>
          <p:spPr>
            <a:xfrm>
              <a:off x="6172094" y="3539490"/>
              <a:ext cx="520239" cy="177164"/>
            </a:xfrm>
            <a:custGeom>
              <a:avLst/>
              <a:gdLst/>
              <a:ahLst/>
              <a:cxnLst/>
              <a:rect l="l" t="t" r="r" b="b"/>
              <a:pathLst>
                <a:path w="520239" h="177164" extrusionOk="0">
                  <a:moveTo>
                    <a:pt x="167746" y="80010"/>
                  </a:moveTo>
                  <a:cubicBezTo>
                    <a:pt x="158221" y="80010"/>
                    <a:pt x="146791" y="78105"/>
                    <a:pt x="134408" y="76200"/>
                  </a:cubicBezTo>
                  <a:cubicBezTo>
                    <a:pt x="121073" y="74295"/>
                    <a:pt x="105833" y="71438"/>
                    <a:pt x="90593" y="71438"/>
                  </a:cubicBezTo>
                  <a:cubicBezTo>
                    <a:pt x="86783" y="71438"/>
                    <a:pt x="82973" y="71438"/>
                    <a:pt x="79163" y="71438"/>
                  </a:cubicBezTo>
                  <a:cubicBezTo>
                    <a:pt x="60113" y="71438"/>
                    <a:pt x="42968" y="73342"/>
                    <a:pt x="29633" y="77152"/>
                  </a:cubicBezTo>
                  <a:cubicBezTo>
                    <a:pt x="10583" y="81915"/>
                    <a:pt x="-17992" y="106680"/>
                    <a:pt x="15346" y="134302"/>
                  </a:cubicBezTo>
                  <a:cubicBezTo>
                    <a:pt x="42968" y="161925"/>
                    <a:pt x="103928" y="177165"/>
                    <a:pt x="188701" y="177165"/>
                  </a:cubicBezTo>
                  <a:cubicBezTo>
                    <a:pt x="241088" y="177165"/>
                    <a:pt x="297286" y="171450"/>
                    <a:pt x="351578" y="160020"/>
                  </a:cubicBezTo>
                  <a:lnTo>
                    <a:pt x="357293" y="159067"/>
                  </a:lnTo>
                  <a:cubicBezTo>
                    <a:pt x="426826" y="144780"/>
                    <a:pt x="483023" y="122872"/>
                    <a:pt x="506836" y="101917"/>
                  </a:cubicBezTo>
                  <a:lnTo>
                    <a:pt x="509693" y="99060"/>
                  </a:lnTo>
                  <a:cubicBezTo>
                    <a:pt x="515408" y="93345"/>
                    <a:pt x="519218" y="87630"/>
                    <a:pt x="520171" y="81915"/>
                  </a:cubicBezTo>
                  <a:cubicBezTo>
                    <a:pt x="521123" y="72390"/>
                    <a:pt x="513503" y="48577"/>
                    <a:pt x="415396" y="23813"/>
                  </a:cubicBezTo>
                  <a:cubicBezTo>
                    <a:pt x="357293" y="9525"/>
                    <a:pt x="279188" y="0"/>
                    <a:pt x="211561" y="0"/>
                  </a:cubicBezTo>
                  <a:lnTo>
                    <a:pt x="207751" y="0"/>
                  </a:lnTo>
                  <a:cubicBezTo>
                    <a:pt x="146791" y="0"/>
                    <a:pt x="113453" y="6667"/>
                    <a:pt x="99166" y="15240"/>
                  </a:cubicBezTo>
                  <a:cubicBezTo>
                    <a:pt x="96308" y="17145"/>
                    <a:pt x="93451" y="19050"/>
                    <a:pt x="92498" y="20955"/>
                  </a:cubicBezTo>
                  <a:cubicBezTo>
                    <a:pt x="91546" y="22860"/>
                    <a:pt x="90593" y="26670"/>
                    <a:pt x="91546" y="30480"/>
                  </a:cubicBezTo>
                  <a:cubicBezTo>
                    <a:pt x="101071" y="53340"/>
                    <a:pt x="140123" y="59055"/>
                    <a:pt x="175366" y="59055"/>
                  </a:cubicBezTo>
                  <a:cubicBezTo>
                    <a:pt x="195368" y="60007"/>
                    <a:pt x="194416" y="68580"/>
                    <a:pt x="190606" y="72390"/>
                  </a:cubicBezTo>
                  <a:cubicBezTo>
                    <a:pt x="183938" y="79057"/>
                    <a:pt x="174413" y="80010"/>
                    <a:pt x="167746" y="8001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0" name="Google Shape;8350;ge48d01fb7f_0_3825"/>
            <p:cNvSpPr/>
            <p:nvPr/>
          </p:nvSpPr>
          <p:spPr>
            <a:xfrm>
              <a:off x="6639877" y="3308984"/>
              <a:ext cx="231457" cy="38100"/>
            </a:xfrm>
            <a:custGeom>
              <a:avLst/>
              <a:gdLst/>
              <a:ahLst/>
              <a:cxnLst/>
              <a:rect l="l" t="t" r="r" b="b"/>
              <a:pathLst>
                <a:path w="231457" h="38100" extrusionOk="0">
                  <a:moveTo>
                    <a:pt x="231457" y="20003"/>
                  </a:moveTo>
                  <a:lnTo>
                    <a:pt x="1905" y="0"/>
                  </a:lnTo>
                  <a:cubicBezTo>
                    <a:pt x="952" y="5715"/>
                    <a:pt x="952" y="12383"/>
                    <a:pt x="0" y="18098"/>
                  </a:cubicBezTo>
                  <a:lnTo>
                    <a:pt x="229552" y="38100"/>
                  </a:lnTo>
                  <a:cubicBezTo>
                    <a:pt x="229552" y="32385"/>
                    <a:pt x="230505" y="25718"/>
                    <a:pt x="231457" y="20003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1" name="Google Shape;8351;ge48d01fb7f_0_3825"/>
            <p:cNvSpPr/>
            <p:nvPr/>
          </p:nvSpPr>
          <p:spPr>
            <a:xfrm>
              <a:off x="6636067" y="3126104"/>
              <a:ext cx="230504" cy="58102"/>
            </a:xfrm>
            <a:custGeom>
              <a:avLst/>
              <a:gdLst/>
              <a:ahLst/>
              <a:cxnLst/>
              <a:rect l="l" t="t" r="r" b="b"/>
              <a:pathLst>
                <a:path w="230504" h="58102" extrusionOk="0">
                  <a:moveTo>
                    <a:pt x="227648" y="0"/>
                  </a:moveTo>
                  <a:lnTo>
                    <a:pt x="0" y="40005"/>
                  </a:lnTo>
                  <a:cubicBezTo>
                    <a:pt x="953" y="45720"/>
                    <a:pt x="1905" y="52388"/>
                    <a:pt x="2858" y="58103"/>
                  </a:cubicBezTo>
                  <a:lnTo>
                    <a:pt x="230505" y="17145"/>
                  </a:lnTo>
                  <a:cubicBezTo>
                    <a:pt x="229553" y="12383"/>
                    <a:pt x="228600" y="6667"/>
                    <a:pt x="227648" y="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2" name="Google Shape;8352;ge48d01fb7f_0_3825"/>
            <p:cNvSpPr/>
            <p:nvPr/>
          </p:nvSpPr>
          <p:spPr>
            <a:xfrm>
              <a:off x="6594157" y="2932747"/>
              <a:ext cx="217170" cy="114299"/>
            </a:xfrm>
            <a:custGeom>
              <a:avLst/>
              <a:gdLst/>
              <a:ahLst/>
              <a:cxnLst/>
              <a:rect l="l" t="t" r="r" b="b"/>
              <a:pathLst>
                <a:path w="217170" h="114299" extrusionOk="0">
                  <a:moveTo>
                    <a:pt x="0" y="98107"/>
                  </a:moveTo>
                  <a:cubicBezTo>
                    <a:pt x="2858" y="103823"/>
                    <a:pt x="4763" y="109537"/>
                    <a:pt x="7620" y="114300"/>
                  </a:cubicBezTo>
                  <a:lnTo>
                    <a:pt x="217170" y="16192"/>
                  </a:lnTo>
                  <a:cubicBezTo>
                    <a:pt x="214313" y="10477"/>
                    <a:pt x="212408" y="4763"/>
                    <a:pt x="209550" y="0"/>
                  </a:cubicBezTo>
                  <a:lnTo>
                    <a:pt x="0" y="98107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3" name="Google Shape;8353;ge48d01fb7f_0_3825"/>
            <p:cNvSpPr/>
            <p:nvPr/>
          </p:nvSpPr>
          <p:spPr>
            <a:xfrm>
              <a:off x="6518909" y="2761297"/>
              <a:ext cx="188595" cy="163829"/>
            </a:xfrm>
            <a:custGeom>
              <a:avLst/>
              <a:gdLst/>
              <a:ahLst/>
              <a:cxnLst/>
              <a:rect l="l" t="t" r="r" b="b"/>
              <a:pathLst>
                <a:path w="188595" h="163829" extrusionOk="0">
                  <a:moveTo>
                    <a:pt x="188595" y="14288"/>
                  </a:moveTo>
                  <a:cubicBezTo>
                    <a:pt x="184785" y="9525"/>
                    <a:pt x="180975" y="4763"/>
                    <a:pt x="177165" y="0"/>
                  </a:cubicBezTo>
                  <a:lnTo>
                    <a:pt x="0" y="149542"/>
                  </a:lnTo>
                  <a:cubicBezTo>
                    <a:pt x="3810" y="154305"/>
                    <a:pt x="7620" y="159067"/>
                    <a:pt x="11430" y="163830"/>
                  </a:cubicBezTo>
                  <a:lnTo>
                    <a:pt x="188595" y="14288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4" name="Google Shape;8354;ge48d01fb7f_0_3825"/>
            <p:cNvSpPr/>
            <p:nvPr/>
          </p:nvSpPr>
          <p:spPr>
            <a:xfrm>
              <a:off x="6419850" y="2628900"/>
              <a:ext cx="149542" cy="200025"/>
            </a:xfrm>
            <a:custGeom>
              <a:avLst/>
              <a:gdLst/>
              <a:ahLst/>
              <a:cxnLst/>
              <a:rect l="l" t="t" r="r" b="b"/>
              <a:pathLst>
                <a:path w="149542" h="200025" extrusionOk="0">
                  <a:moveTo>
                    <a:pt x="149542" y="10477"/>
                  </a:moveTo>
                  <a:cubicBezTo>
                    <a:pt x="144780" y="6667"/>
                    <a:pt x="140017" y="2858"/>
                    <a:pt x="135255" y="0"/>
                  </a:cubicBezTo>
                  <a:lnTo>
                    <a:pt x="0" y="188595"/>
                  </a:lnTo>
                  <a:cubicBezTo>
                    <a:pt x="4763" y="192405"/>
                    <a:pt x="9525" y="196215"/>
                    <a:pt x="14288" y="200025"/>
                  </a:cubicBezTo>
                  <a:lnTo>
                    <a:pt x="149542" y="10477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5" name="Google Shape;8355;ge48d01fb7f_0_3825"/>
            <p:cNvSpPr/>
            <p:nvPr/>
          </p:nvSpPr>
          <p:spPr>
            <a:xfrm>
              <a:off x="6299834" y="2535554"/>
              <a:ext cx="100965" cy="222885"/>
            </a:xfrm>
            <a:custGeom>
              <a:avLst/>
              <a:gdLst/>
              <a:ahLst/>
              <a:cxnLst/>
              <a:rect l="l" t="t" r="r" b="b"/>
              <a:pathLst>
                <a:path w="100965" h="222885" extrusionOk="0">
                  <a:moveTo>
                    <a:pt x="17145" y="222885"/>
                  </a:moveTo>
                  <a:lnTo>
                    <a:pt x="100965" y="6668"/>
                  </a:lnTo>
                  <a:cubicBezTo>
                    <a:pt x="95250" y="4763"/>
                    <a:pt x="89535" y="1905"/>
                    <a:pt x="83820" y="0"/>
                  </a:cubicBezTo>
                  <a:lnTo>
                    <a:pt x="0" y="216218"/>
                  </a:lnTo>
                  <a:cubicBezTo>
                    <a:pt x="6668" y="218123"/>
                    <a:pt x="12383" y="220980"/>
                    <a:pt x="17145" y="22288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6" name="Google Shape;8356;ge48d01fb7f_0_3825"/>
            <p:cNvSpPr/>
            <p:nvPr/>
          </p:nvSpPr>
          <p:spPr>
            <a:xfrm>
              <a:off x="5330189" y="3309937"/>
              <a:ext cx="228600" cy="37147"/>
            </a:xfrm>
            <a:custGeom>
              <a:avLst/>
              <a:gdLst/>
              <a:ahLst/>
              <a:cxnLst/>
              <a:rect l="l" t="t" r="r" b="b"/>
              <a:pathLst>
                <a:path w="228600" h="37147" extrusionOk="0">
                  <a:moveTo>
                    <a:pt x="1905" y="37147"/>
                  </a:moveTo>
                  <a:lnTo>
                    <a:pt x="228600" y="18097"/>
                  </a:lnTo>
                  <a:cubicBezTo>
                    <a:pt x="227648" y="12383"/>
                    <a:pt x="226695" y="5715"/>
                    <a:pt x="226695" y="0"/>
                  </a:cubicBezTo>
                  <a:lnTo>
                    <a:pt x="0" y="19050"/>
                  </a:lnTo>
                  <a:cubicBezTo>
                    <a:pt x="0" y="24765"/>
                    <a:pt x="952" y="30480"/>
                    <a:pt x="1905" y="37147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7" name="Google Shape;8357;ge48d01fb7f_0_3825"/>
            <p:cNvSpPr/>
            <p:nvPr/>
          </p:nvSpPr>
          <p:spPr>
            <a:xfrm>
              <a:off x="5334000" y="3127057"/>
              <a:ext cx="227647" cy="58102"/>
            </a:xfrm>
            <a:custGeom>
              <a:avLst/>
              <a:gdLst/>
              <a:ahLst/>
              <a:cxnLst/>
              <a:rect l="l" t="t" r="r" b="b"/>
              <a:pathLst>
                <a:path w="227647" h="58102" extrusionOk="0">
                  <a:moveTo>
                    <a:pt x="227648" y="40005"/>
                  </a:moveTo>
                  <a:lnTo>
                    <a:pt x="2858" y="0"/>
                  </a:lnTo>
                  <a:cubicBezTo>
                    <a:pt x="1905" y="5715"/>
                    <a:pt x="952" y="12383"/>
                    <a:pt x="0" y="18097"/>
                  </a:cubicBezTo>
                  <a:lnTo>
                    <a:pt x="224790" y="58102"/>
                  </a:lnTo>
                  <a:cubicBezTo>
                    <a:pt x="225742" y="51435"/>
                    <a:pt x="226695" y="45720"/>
                    <a:pt x="227648" y="4000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8" name="Google Shape;8358;ge48d01fb7f_0_3825"/>
            <p:cNvSpPr/>
            <p:nvPr/>
          </p:nvSpPr>
          <p:spPr>
            <a:xfrm>
              <a:off x="5389245" y="2933700"/>
              <a:ext cx="215264" cy="113347"/>
            </a:xfrm>
            <a:custGeom>
              <a:avLst/>
              <a:gdLst/>
              <a:ahLst/>
              <a:cxnLst/>
              <a:rect l="l" t="t" r="r" b="b"/>
              <a:pathLst>
                <a:path w="215264" h="113347" extrusionOk="0">
                  <a:moveTo>
                    <a:pt x="0" y="16192"/>
                  </a:moveTo>
                  <a:lnTo>
                    <a:pt x="207645" y="113347"/>
                  </a:lnTo>
                  <a:cubicBezTo>
                    <a:pt x="209550" y="107633"/>
                    <a:pt x="212407" y="101917"/>
                    <a:pt x="215265" y="97155"/>
                  </a:cubicBezTo>
                  <a:lnTo>
                    <a:pt x="7620" y="0"/>
                  </a:lnTo>
                  <a:cubicBezTo>
                    <a:pt x="4763" y="4763"/>
                    <a:pt x="1905" y="10477"/>
                    <a:pt x="0" y="16192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9" name="Google Shape;8359;ge48d01fb7f_0_3825"/>
            <p:cNvSpPr/>
            <p:nvPr/>
          </p:nvSpPr>
          <p:spPr>
            <a:xfrm>
              <a:off x="5492114" y="2762250"/>
              <a:ext cx="187642" cy="161925"/>
            </a:xfrm>
            <a:custGeom>
              <a:avLst/>
              <a:gdLst/>
              <a:ahLst/>
              <a:cxnLst/>
              <a:rect l="l" t="t" r="r" b="b"/>
              <a:pathLst>
                <a:path w="187642" h="161925" extrusionOk="0">
                  <a:moveTo>
                    <a:pt x="187643" y="147638"/>
                  </a:moveTo>
                  <a:lnTo>
                    <a:pt x="11430" y="0"/>
                  </a:lnTo>
                  <a:cubicBezTo>
                    <a:pt x="7620" y="4763"/>
                    <a:pt x="3810" y="9525"/>
                    <a:pt x="0" y="14288"/>
                  </a:cubicBezTo>
                  <a:lnTo>
                    <a:pt x="175260" y="161925"/>
                  </a:lnTo>
                  <a:cubicBezTo>
                    <a:pt x="180023" y="157163"/>
                    <a:pt x="183833" y="152400"/>
                    <a:pt x="187643" y="14763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0" name="Google Shape;8360;ge48d01fb7f_0_3825"/>
            <p:cNvSpPr/>
            <p:nvPr/>
          </p:nvSpPr>
          <p:spPr>
            <a:xfrm>
              <a:off x="5621654" y="2635567"/>
              <a:ext cx="151447" cy="197167"/>
            </a:xfrm>
            <a:custGeom>
              <a:avLst/>
              <a:gdLst/>
              <a:ahLst/>
              <a:cxnLst/>
              <a:rect l="l" t="t" r="r" b="b"/>
              <a:pathLst>
                <a:path w="151447" h="197167" extrusionOk="0">
                  <a:moveTo>
                    <a:pt x="137160" y="197168"/>
                  </a:moveTo>
                  <a:cubicBezTo>
                    <a:pt x="141923" y="193358"/>
                    <a:pt x="146685" y="189548"/>
                    <a:pt x="151448" y="185738"/>
                  </a:cubicBezTo>
                  <a:lnTo>
                    <a:pt x="14288" y="0"/>
                  </a:lnTo>
                  <a:cubicBezTo>
                    <a:pt x="9525" y="3810"/>
                    <a:pt x="4763" y="7620"/>
                    <a:pt x="0" y="11430"/>
                  </a:cubicBezTo>
                  <a:lnTo>
                    <a:pt x="137160" y="197168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1" name="Google Shape;8361;ge48d01fb7f_0_3825"/>
            <p:cNvSpPr/>
            <p:nvPr/>
          </p:nvSpPr>
          <p:spPr>
            <a:xfrm>
              <a:off x="5765482" y="2550795"/>
              <a:ext cx="109537" cy="219075"/>
            </a:xfrm>
            <a:custGeom>
              <a:avLst/>
              <a:gdLst/>
              <a:ahLst/>
              <a:cxnLst/>
              <a:rect l="l" t="t" r="r" b="b"/>
              <a:pathLst>
                <a:path w="109537" h="219075" extrusionOk="0">
                  <a:moveTo>
                    <a:pt x="109538" y="210502"/>
                  </a:moveTo>
                  <a:lnTo>
                    <a:pt x="16192" y="0"/>
                  </a:lnTo>
                  <a:cubicBezTo>
                    <a:pt x="10477" y="2857"/>
                    <a:pt x="4763" y="4763"/>
                    <a:pt x="0" y="7620"/>
                  </a:cubicBezTo>
                  <a:lnTo>
                    <a:pt x="93345" y="219075"/>
                  </a:lnTo>
                  <a:cubicBezTo>
                    <a:pt x="98107" y="215265"/>
                    <a:pt x="103822" y="212407"/>
                    <a:pt x="109538" y="210502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2" name="Google Shape;8362;ge48d01fb7f_0_3825"/>
            <p:cNvSpPr/>
            <p:nvPr/>
          </p:nvSpPr>
          <p:spPr>
            <a:xfrm>
              <a:off x="6642734" y="3220402"/>
              <a:ext cx="401955" cy="36194"/>
            </a:xfrm>
            <a:custGeom>
              <a:avLst/>
              <a:gdLst/>
              <a:ahLst/>
              <a:cxnLst/>
              <a:rect l="l" t="t" r="r" b="b"/>
              <a:pathLst>
                <a:path w="401955" h="36194" extrusionOk="0">
                  <a:moveTo>
                    <a:pt x="953" y="36195"/>
                  </a:moveTo>
                  <a:lnTo>
                    <a:pt x="401955" y="18097"/>
                  </a:lnTo>
                  <a:cubicBezTo>
                    <a:pt x="401955" y="12382"/>
                    <a:pt x="401955" y="5715"/>
                    <a:pt x="401003" y="0"/>
                  </a:cubicBezTo>
                  <a:lnTo>
                    <a:pt x="0" y="18097"/>
                  </a:lnTo>
                  <a:cubicBezTo>
                    <a:pt x="953" y="23813"/>
                    <a:pt x="953" y="29527"/>
                    <a:pt x="953" y="3619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3" name="Google Shape;8363;ge48d01fb7f_0_3825"/>
            <p:cNvSpPr/>
            <p:nvPr/>
          </p:nvSpPr>
          <p:spPr>
            <a:xfrm>
              <a:off x="6619875" y="2976562"/>
              <a:ext cx="388620" cy="138112"/>
            </a:xfrm>
            <a:custGeom>
              <a:avLst/>
              <a:gdLst/>
              <a:ahLst/>
              <a:cxnLst/>
              <a:rect l="l" t="t" r="r" b="b"/>
              <a:pathLst>
                <a:path w="388620" h="138112" extrusionOk="0">
                  <a:moveTo>
                    <a:pt x="4763" y="138113"/>
                  </a:moveTo>
                  <a:lnTo>
                    <a:pt x="388620" y="17145"/>
                  </a:lnTo>
                  <a:cubicBezTo>
                    <a:pt x="386715" y="11430"/>
                    <a:pt x="384810" y="5715"/>
                    <a:pt x="383858" y="0"/>
                  </a:cubicBezTo>
                  <a:lnTo>
                    <a:pt x="0" y="120967"/>
                  </a:lnTo>
                  <a:cubicBezTo>
                    <a:pt x="1905" y="126683"/>
                    <a:pt x="3810" y="132397"/>
                    <a:pt x="4763" y="138113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4" name="Google Shape;8364;ge48d01fb7f_0_3825"/>
            <p:cNvSpPr/>
            <p:nvPr/>
          </p:nvSpPr>
          <p:spPr>
            <a:xfrm>
              <a:off x="6560820" y="2752725"/>
              <a:ext cx="348614" cy="231457"/>
            </a:xfrm>
            <a:custGeom>
              <a:avLst/>
              <a:gdLst/>
              <a:ahLst/>
              <a:cxnLst/>
              <a:rect l="l" t="t" r="r" b="b"/>
              <a:pathLst>
                <a:path w="348614" h="231457" extrusionOk="0">
                  <a:moveTo>
                    <a:pt x="9525" y="231458"/>
                  </a:moveTo>
                  <a:lnTo>
                    <a:pt x="348615" y="15240"/>
                  </a:lnTo>
                  <a:cubicBezTo>
                    <a:pt x="345758" y="10477"/>
                    <a:pt x="341947" y="4763"/>
                    <a:pt x="339090" y="0"/>
                  </a:cubicBezTo>
                  <a:lnTo>
                    <a:pt x="0" y="216217"/>
                  </a:lnTo>
                  <a:cubicBezTo>
                    <a:pt x="2858" y="220980"/>
                    <a:pt x="5715" y="225742"/>
                    <a:pt x="9525" y="23145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5" name="Google Shape;8365;ge48d01fb7f_0_3825"/>
            <p:cNvSpPr/>
            <p:nvPr/>
          </p:nvSpPr>
          <p:spPr>
            <a:xfrm>
              <a:off x="6470332" y="2562225"/>
              <a:ext cx="284797" cy="309562"/>
            </a:xfrm>
            <a:custGeom>
              <a:avLst/>
              <a:gdLst/>
              <a:ahLst/>
              <a:cxnLst/>
              <a:rect l="l" t="t" r="r" b="b"/>
              <a:pathLst>
                <a:path w="284797" h="309562" extrusionOk="0">
                  <a:moveTo>
                    <a:pt x="284797" y="12383"/>
                  </a:moveTo>
                  <a:cubicBezTo>
                    <a:pt x="280035" y="8573"/>
                    <a:pt x="276225" y="3810"/>
                    <a:pt x="271463" y="0"/>
                  </a:cubicBezTo>
                  <a:lnTo>
                    <a:pt x="0" y="297180"/>
                  </a:lnTo>
                  <a:cubicBezTo>
                    <a:pt x="4763" y="300990"/>
                    <a:pt x="8572" y="305753"/>
                    <a:pt x="13335" y="309563"/>
                  </a:cubicBezTo>
                  <a:lnTo>
                    <a:pt x="284797" y="12383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6" name="Google Shape;8366;ge48d01fb7f_0_3825"/>
            <p:cNvSpPr/>
            <p:nvPr/>
          </p:nvSpPr>
          <p:spPr>
            <a:xfrm>
              <a:off x="6357937" y="2423160"/>
              <a:ext cx="205740" cy="364807"/>
            </a:xfrm>
            <a:custGeom>
              <a:avLst/>
              <a:gdLst/>
              <a:ahLst/>
              <a:cxnLst/>
              <a:rect l="l" t="t" r="r" b="b"/>
              <a:pathLst>
                <a:path w="205740" h="364807" extrusionOk="0">
                  <a:moveTo>
                    <a:pt x="205740" y="8573"/>
                  </a:moveTo>
                  <a:cubicBezTo>
                    <a:pt x="200025" y="5715"/>
                    <a:pt x="195263" y="2857"/>
                    <a:pt x="189547" y="0"/>
                  </a:cubicBezTo>
                  <a:lnTo>
                    <a:pt x="0" y="355282"/>
                  </a:lnTo>
                  <a:cubicBezTo>
                    <a:pt x="5715" y="358140"/>
                    <a:pt x="10478" y="360998"/>
                    <a:pt x="16192" y="364807"/>
                  </a:cubicBezTo>
                  <a:lnTo>
                    <a:pt x="205740" y="8573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7" name="Google Shape;8367;ge48d01fb7f_0_3825"/>
            <p:cNvSpPr/>
            <p:nvPr/>
          </p:nvSpPr>
          <p:spPr>
            <a:xfrm>
              <a:off x="5155882" y="3220402"/>
              <a:ext cx="398144" cy="35242"/>
            </a:xfrm>
            <a:custGeom>
              <a:avLst/>
              <a:gdLst/>
              <a:ahLst/>
              <a:cxnLst/>
              <a:rect l="l" t="t" r="r" b="b"/>
              <a:pathLst>
                <a:path w="398144" h="35242" extrusionOk="0">
                  <a:moveTo>
                    <a:pt x="398145" y="17145"/>
                  </a:moveTo>
                  <a:lnTo>
                    <a:pt x="953" y="0"/>
                  </a:lnTo>
                  <a:cubicBezTo>
                    <a:pt x="953" y="5715"/>
                    <a:pt x="953" y="12382"/>
                    <a:pt x="0" y="18097"/>
                  </a:cubicBezTo>
                  <a:lnTo>
                    <a:pt x="398145" y="35242"/>
                  </a:lnTo>
                  <a:cubicBezTo>
                    <a:pt x="398145" y="29527"/>
                    <a:pt x="398145" y="23813"/>
                    <a:pt x="398145" y="1714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8" name="Google Shape;8368;ge48d01fb7f_0_3825"/>
            <p:cNvSpPr/>
            <p:nvPr/>
          </p:nvSpPr>
          <p:spPr>
            <a:xfrm>
              <a:off x="5193030" y="2977514"/>
              <a:ext cx="384809" cy="137160"/>
            </a:xfrm>
            <a:custGeom>
              <a:avLst/>
              <a:gdLst/>
              <a:ahLst/>
              <a:cxnLst/>
              <a:rect l="l" t="t" r="r" b="b"/>
              <a:pathLst>
                <a:path w="384809" h="137160" extrusionOk="0">
                  <a:moveTo>
                    <a:pt x="384810" y="120015"/>
                  </a:moveTo>
                  <a:lnTo>
                    <a:pt x="4763" y="0"/>
                  </a:lnTo>
                  <a:cubicBezTo>
                    <a:pt x="2857" y="5715"/>
                    <a:pt x="952" y="11430"/>
                    <a:pt x="0" y="17145"/>
                  </a:cubicBezTo>
                  <a:lnTo>
                    <a:pt x="381000" y="137160"/>
                  </a:lnTo>
                  <a:cubicBezTo>
                    <a:pt x="381953" y="131445"/>
                    <a:pt x="382905" y="125730"/>
                    <a:pt x="384810" y="12001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9" name="Google Shape;8369;ge48d01fb7f_0_3825"/>
            <p:cNvSpPr/>
            <p:nvPr/>
          </p:nvSpPr>
          <p:spPr>
            <a:xfrm>
              <a:off x="5291137" y="2752725"/>
              <a:ext cx="346710" cy="230504"/>
            </a:xfrm>
            <a:custGeom>
              <a:avLst/>
              <a:gdLst/>
              <a:ahLst/>
              <a:cxnLst/>
              <a:rect l="l" t="t" r="r" b="b"/>
              <a:pathLst>
                <a:path w="346710" h="230504" extrusionOk="0">
                  <a:moveTo>
                    <a:pt x="346710" y="215265"/>
                  </a:moveTo>
                  <a:lnTo>
                    <a:pt x="9525" y="0"/>
                  </a:lnTo>
                  <a:cubicBezTo>
                    <a:pt x="6668" y="4763"/>
                    <a:pt x="2857" y="10477"/>
                    <a:pt x="0" y="15240"/>
                  </a:cubicBezTo>
                  <a:lnTo>
                    <a:pt x="337185" y="230505"/>
                  </a:lnTo>
                  <a:cubicBezTo>
                    <a:pt x="340042" y="224790"/>
                    <a:pt x="342900" y="220027"/>
                    <a:pt x="346710" y="21526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0" name="Google Shape;8370;ge48d01fb7f_0_3825"/>
            <p:cNvSpPr/>
            <p:nvPr/>
          </p:nvSpPr>
          <p:spPr>
            <a:xfrm>
              <a:off x="5434012" y="2573654"/>
              <a:ext cx="288607" cy="302895"/>
            </a:xfrm>
            <a:custGeom>
              <a:avLst/>
              <a:gdLst/>
              <a:ahLst/>
              <a:cxnLst/>
              <a:rect l="l" t="t" r="r" b="b"/>
              <a:pathLst>
                <a:path w="288607" h="302895" extrusionOk="0">
                  <a:moveTo>
                    <a:pt x="288608" y="290513"/>
                  </a:moveTo>
                  <a:lnTo>
                    <a:pt x="13335" y="0"/>
                  </a:lnTo>
                  <a:cubicBezTo>
                    <a:pt x="8573" y="3810"/>
                    <a:pt x="4763" y="8573"/>
                    <a:pt x="0" y="12383"/>
                  </a:cubicBezTo>
                  <a:lnTo>
                    <a:pt x="275273" y="302895"/>
                  </a:lnTo>
                  <a:cubicBezTo>
                    <a:pt x="279083" y="299085"/>
                    <a:pt x="283845" y="294323"/>
                    <a:pt x="288608" y="290513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1" name="Google Shape;8371;ge48d01fb7f_0_3825"/>
            <p:cNvSpPr/>
            <p:nvPr/>
          </p:nvSpPr>
          <p:spPr>
            <a:xfrm>
              <a:off x="5604510" y="2442210"/>
              <a:ext cx="217169" cy="356235"/>
            </a:xfrm>
            <a:custGeom>
              <a:avLst/>
              <a:gdLst/>
              <a:ahLst/>
              <a:cxnLst/>
              <a:rect l="l" t="t" r="r" b="b"/>
              <a:pathLst>
                <a:path w="217169" h="356235" extrusionOk="0">
                  <a:moveTo>
                    <a:pt x="0" y="9525"/>
                  </a:moveTo>
                  <a:lnTo>
                    <a:pt x="201930" y="356235"/>
                  </a:lnTo>
                  <a:cubicBezTo>
                    <a:pt x="206692" y="353378"/>
                    <a:pt x="212407" y="349567"/>
                    <a:pt x="217170" y="346710"/>
                  </a:cubicBezTo>
                  <a:lnTo>
                    <a:pt x="16192" y="0"/>
                  </a:lnTo>
                  <a:cubicBezTo>
                    <a:pt x="10477" y="2857"/>
                    <a:pt x="5715" y="5715"/>
                    <a:pt x="0" y="952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2" name="Google Shape;8372;ge48d01fb7f_0_3825"/>
            <p:cNvSpPr/>
            <p:nvPr/>
          </p:nvSpPr>
          <p:spPr>
            <a:xfrm>
              <a:off x="5412104" y="2451735"/>
              <a:ext cx="70485" cy="72007"/>
            </a:xfrm>
            <a:custGeom>
              <a:avLst/>
              <a:gdLst/>
              <a:ahLst/>
              <a:cxnLst/>
              <a:rect l="l" t="t" r="r" b="b"/>
              <a:pathLst>
                <a:path w="70485" h="72007" extrusionOk="0">
                  <a:moveTo>
                    <a:pt x="41910" y="11430"/>
                  </a:moveTo>
                  <a:lnTo>
                    <a:pt x="28575" y="0"/>
                  </a:lnTo>
                  <a:lnTo>
                    <a:pt x="6668" y="24765"/>
                  </a:lnTo>
                  <a:cubicBezTo>
                    <a:pt x="1905" y="29527"/>
                    <a:pt x="0" y="35242"/>
                    <a:pt x="0" y="41910"/>
                  </a:cubicBezTo>
                  <a:cubicBezTo>
                    <a:pt x="0" y="48577"/>
                    <a:pt x="2858" y="54292"/>
                    <a:pt x="7620" y="58102"/>
                  </a:cubicBezTo>
                  <a:cubicBezTo>
                    <a:pt x="13335" y="62865"/>
                    <a:pt x="21908" y="67627"/>
                    <a:pt x="32385" y="69532"/>
                  </a:cubicBezTo>
                  <a:cubicBezTo>
                    <a:pt x="42863" y="72390"/>
                    <a:pt x="55245" y="72390"/>
                    <a:pt x="69533" y="71438"/>
                  </a:cubicBezTo>
                  <a:lnTo>
                    <a:pt x="70485" y="63817"/>
                  </a:lnTo>
                  <a:cubicBezTo>
                    <a:pt x="61913" y="63817"/>
                    <a:pt x="53340" y="62865"/>
                    <a:pt x="46673" y="60960"/>
                  </a:cubicBezTo>
                  <a:cubicBezTo>
                    <a:pt x="40005" y="59055"/>
                    <a:pt x="34290" y="56198"/>
                    <a:pt x="30480" y="52388"/>
                  </a:cubicBezTo>
                  <a:cubicBezTo>
                    <a:pt x="26670" y="49530"/>
                    <a:pt x="24765" y="44767"/>
                    <a:pt x="23813" y="40005"/>
                  </a:cubicBezTo>
                  <a:cubicBezTo>
                    <a:pt x="22860" y="35242"/>
                    <a:pt x="24765" y="31432"/>
                    <a:pt x="27623" y="27623"/>
                  </a:cubicBezTo>
                  <a:lnTo>
                    <a:pt x="41910" y="11430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3" name="Google Shape;8373;ge48d01fb7f_0_3825"/>
            <p:cNvSpPr/>
            <p:nvPr/>
          </p:nvSpPr>
          <p:spPr>
            <a:xfrm>
              <a:off x="5534025" y="2244089"/>
              <a:ext cx="77033" cy="27622"/>
            </a:xfrm>
            <a:custGeom>
              <a:avLst/>
              <a:gdLst/>
              <a:ahLst/>
              <a:cxnLst/>
              <a:rect l="l" t="t" r="r" b="b"/>
              <a:pathLst>
                <a:path w="77033" h="27622" extrusionOk="0">
                  <a:moveTo>
                    <a:pt x="24765" y="15240"/>
                  </a:moveTo>
                  <a:cubicBezTo>
                    <a:pt x="27623" y="13335"/>
                    <a:pt x="30480" y="12383"/>
                    <a:pt x="34290" y="12383"/>
                  </a:cubicBezTo>
                  <a:cubicBezTo>
                    <a:pt x="37148" y="12383"/>
                    <a:pt x="40005" y="12383"/>
                    <a:pt x="42863" y="13335"/>
                  </a:cubicBezTo>
                  <a:lnTo>
                    <a:pt x="75248" y="27623"/>
                  </a:lnTo>
                  <a:cubicBezTo>
                    <a:pt x="80010" y="24765"/>
                    <a:pt x="75248" y="20003"/>
                    <a:pt x="60960" y="12383"/>
                  </a:cubicBezTo>
                  <a:cubicBezTo>
                    <a:pt x="53340" y="8573"/>
                    <a:pt x="48577" y="6668"/>
                    <a:pt x="45720" y="5715"/>
                  </a:cubicBezTo>
                  <a:cubicBezTo>
                    <a:pt x="39052" y="2858"/>
                    <a:pt x="31433" y="953"/>
                    <a:pt x="23813" y="0"/>
                  </a:cubicBezTo>
                  <a:cubicBezTo>
                    <a:pt x="16192" y="0"/>
                    <a:pt x="10477" y="953"/>
                    <a:pt x="5715" y="3810"/>
                  </a:cubicBezTo>
                  <a:cubicBezTo>
                    <a:pt x="2858" y="5715"/>
                    <a:pt x="952" y="7620"/>
                    <a:pt x="0" y="9525"/>
                  </a:cubicBezTo>
                  <a:lnTo>
                    <a:pt x="17145" y="21908"/>
                  </a:lnTo>
                  <a:cubicBezTo>
                    <a:pt x="19050" y="18098"/>
                    <a:pt x="21908" y="16193"/>
                    <a:pt x="24765" y="1524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4" name="Google Shape;8374;ge48d01fb7f_0_3825"/>
            <p:cNvSpPr/>
            <p:nvPr/>
          </p:nvSpPr>
          <p:spPr>
            <a:xfrm>
              <a:off x="5629275" y="2180186"/>
              <a:ext cx="80010" cy="46758"/>
            </a:xfrm>
            <a:custGeom>
              <a:avLst/>
              <a:gdLst/>
              <a:ahLst/>
              <a:cxnLst/>
              <a:rect l="l" t="t" r="r" b="b"/>
              <a:pathLst>
                <a:path w="80010" h="46758" extrusionOk="0">
                  <a:moveTo>
                    <a:pt x="20002" y="43901"/>
                  </a:moveTo>
                  <a:cubicBezTo>
                    <a:pt x="22860" y="41996"/>
                    <a:pt x="25717" y="41043"/>
                    <a:pt x="27623" y="40091"/>
                  </a:cubicBezTo>
                  <a:cubicBezTo>
                    <a:pt x="32385" y="38186"/>
                    <a:pt x="38100" y="37233"/>
                    <a:pt x="44767" y="37233"/>
                  </a:cubicBezTo>
                  <a:cubicBezTo>
                    <a:pt x="52388" y="37233"/>
                    <a:pt x="60008" y="39138"/>
                    <a:pt x="68580" y="41996"/>
                  </a:cubicBezTo>
                  <a:lnTo>
                    <a:pt x="80010" y="37233"/>
                  </a:lnTo>
                  <a:lnTo>
                    <a:pt x="50483" y="10563"/>
                  </a:lnTo>
                  <a:cubicBezTo>
                    <a:pt x="45720" y="5801"/>
                    <a:pt x="40958" y="2943"/>
                    <a:pt x="36195" y="1038"/>
                  </a:cubicBezTo>
                  <a:cubicBezTo>
                    <a:pt x="30480" y="-867"/>
                    <a:pt x="25717" y="86"/>
                    <a:pt x="20955" y="1991"/>
                  </a:cubicBezTo>
                  <a:cubicBezTo>
                    <a:pt x="15240" y="4848"/>
                    <a:pt x="11430" y="7706"/>
                    <a:pt x="9525" y="9611"/>
                  </a:cubicBezTo>
                  <a:lnTo>
                    <a:pt x="26670" y="21993"/>
                  </a:lnTo>
                  <a:cubicBezTo>
                    <a:pt x="26670" y="21041"/>
                    <a:pt x="27623" y="19136"/>
                    <a:pt x="28575" y="18183"/>
                  </a:cubicBezTo>
                  <a:cubicBezTo>
                    <a:pt x="30480" y="16278"/>
                    <a:pt x="32385" y="15326"/>
                    <a:pt x="34290" y="14373"/>
                  </a:cubicBezTo>
                  <a:cubicBezTo>
                    <a:pt x="37148" y="13421"/>
                    <a:pt x="40005" y="13421"/>
                    <a:pt x="43815" y="14373"/>
                  </a:cubicBezTo>
                  <a:cubicBezTo>
                    <a:pt x="47625" y="16278"/>
                    <a:pt x="51435" y="18183"/>
                    <a:pt x="55245" y="21993"/>
                  </a:cubicBezTo>
                  <a:lnTo>
                    <a:pt x="73342" y="35328"/>
                  </a:lnTo>
                  <a:lnTo>
                    <a:pt x="71438" y="36281"/>
                  </a:lnTo>
                  <a:cubicBezTo>
                    <a:pt x="54292" y="31518"/>
                    <a:pt x="40958" y="27708"/>
                    <a:pt x="31433" y="25803"/>
                  </a:cubicBezTo>
                  <a:cubicBezTo>
                    <a:pt x="20955" y="23898"/>
                    <a:pt x="13335" y="23898"/>
                    <a:pt x="9525" y="25803"/>
                  </a:cubicBezTo>
                  <a:cubicBezTo>
                    <a:pt x="7620" y="26756"/>
                    <a:pt x="5715" y="27708"/>
                    <a:pt x="3810" y="28661"/>
                  </a:cubicBezTo>
                  <a:cubicBezTo>
                    <a:pt x="1905" y="29613"/>
                    <a:pt x="952" y="30566"/>
                    <a:pt x="0" y="32471"/>
                  </a:cubicBezTo>
                  <a:lnTo>
                    <a:pt x="16192" y="46758"/>
                  </a:lnTo>
                  <a:cubicBezTo>
                    <a:pt x="16192" y="46758"/>
                    <a:pt x="18098" y="45806"/>
                    <a:pt x="20002" y="43901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5" name="Google Shape;8375;ge48d01fb7f_0_3825"/>
            <p:cNvSpPr/>
            <p:nvPr/>
          </p:nvSpPr>
          <p:spPr>
            <a:xfrm>
              <a:off x="5366385" y="2163127"/>
              <a:ext cx="518291" cy="331470"/>
            </a:xfrm>
            <a:custGeom>
              <a:avLst/>
              <a:gdLst/>
              <a:ahLst/>
              <a:cxnLst/>
              <a:rect l="l" t="t" r="r" b="b"/>
              <a:pathLst>
                <a:path w="518291" h="331470" extrusionOk="0">
                  <a:moveTo>
                    <a:pt x="83820" y="260985"/>
                  </a:moveTo>
                  <a:cubicBezTo>
                    <a:pt x="84773" y="260985"/>
                    <a:pt x="85725" y="260985"/>
                    <a:pt x="86677" y="261938"/>
                  </a:cubicBezTo>
                  <a:cubicBezTo>
                    <a:pt x="87630" y="262890"/>
                    <a:pt x="89535" y="263843"/>
                    <a:pt x="90488" y="264795"/>
                  </a:cubicBezTo>
                  <a:cubicBezTo>
                    <a:pt x="93345" y="267653"/>
                    <a:pt x="94298" y="272415"/>
                    <a:pt x="92392" y="278130"/>
                  </a:cubicBezTo>
                  <a:cubicBezTo>
                    <a:pt x="90488" y="283845"/>
                    <a:pt x="87630" y="289560"/>
                    <a:pt x="81915" y="294323"/>
                  </a:cubicBezTo>
                  <a:cubicBezTo>
                    <a:pt x="93345" y="301943"/>
                    <a:pt x="105727" y="305753"/>
                    <a:pt x="118110" y="307658"/>
                  </a:cubicBezTo>
                  <a:cubicBezTo>
                    <a:pt x="129540" y="308610"/>
                    <a:pt x="139065" y="305753"/>
                    <a:pt x="145732" y="300038"/>
                  </a:cubicBezTo>
                  <a:cubicBezTo>
                    <a:pt x="148590" y="297180"/>
                    <a:pt x="151448" y="293370"/>
                    <a:pt x="152400" y="289560"/>
                  </a:cubicBezTo>
                  <a:cubicBezTo>
                    <a:pt x="154305" y="284798"/>
                    <a:pt x="156210" y="280988"/>
                    <a:pt x="156210" y="275273"/>
                  </a:cubicBezTo>
                  <a:lnTo>
                    <a:pt x="170498" y="289560"/>
                  </a:lnTo>
                  <a:lnTo>
                    <a:pt x="193357" y="284798"/>
                  </a:lnTo>
                  <a:lnTo>
                    <a:pt x="129540" y="218123"/>
                  </a:lnTo>
                  <a:cubicBezTo>
                    <a:pt x="139065" y="209550"/>
                    <a:pt x="148590" y="201930"/>
                    <a:pt x="158115" y="193358"/>
                  </a:cubicBezTo>
                  <a:lnTo>
                    <a:pt x="206692" y="255270"/>
                  </a:lnTo>
                  <a:lnTo>
                    <a:pt x="231457" y="253365"/>
                  </a:lnTo>
                  <a:lnTo>
                    <a:pt x="174307" y="180023"/>
                  </a:lnTo>
                  <a:cubicBezTo>
                    <a:pt x="184785" y="171450"/>
                    <a:pt x="196215" y="163830"/>
                    <a:pt x="206692" y="156210"/>
                  </a:cubicBezTo>
                  <a:lnTo>
                    <a:pt x="221932" y="180023"/>
                  </a:lnTo>
                  <a:lnTo>
                    <a:pt x="213360" y="185738"/>
                  </a:lnTo>
                  <a:cubicBezTo>
                    <a:pt x="212407" y="186690"/>
                    <a:pt x="211455" y="187643"/>
                    <a:pt x="211455" y="189548"/>
                  </a:cubicBezTo>
                  <a:cubicBezTo>
                    <a:pt x="210502" y="190500"/>
                    <a:pt x="211455" y="192405"/>
                    <a:pt x="212407" y="193358"/>
                  </a:cubicBezTo>
                  <a:cubicBezTo>
                    <a:pt x="215265" y="197168"/>
                    <a:pt x="220980" y="200025"/>
                    <a:pt x="231457" y="201930"/>
                  </a:cubicBezTo>
                  <a:cubicBezTo>
                    <a:pt x="241935" y="203835"/>
                    <a:pt x="248602" y="203835"/>
                    <a:pt x="252413" y="200978"/>
                  </a:cubicBezTo>
                  <a:cubicBezTo>
                    <a:pt x="254317" y="200025"/>
                    <a:pt x="255270" y="198120"/>
                    <a:pt x="255270" y="197168"/>
                  </a:cubicBezTo>
                  <a:cubicBezTo>
                    <a:pt x="255270" y="195263"/>
                    <a:pt x="255270" y="193358"/>
                    <a:pt x="254317" y="192405"/>
                  </a:cubicBezTo>
                  <a:lnTo>
                    <a:pt x="223838" y="145733"/>
                  </a:lnTo>
                  <a:cubicBezTo>
                    <a:pt x="231457" y="140970"/>
                    <a:pt x="239077" y="135255"/>
                    <a:pt x="246698" y="130493"/>
                  </a:cubicBezTo>
                  <a:lnTo>
                    <a:pt x="291465" y="199073"/>
                  </a:lnTo>
                  <a:lnTo>
                    <a:pt x="314325" y="197168"/>
                  </a:lnTo>
                  <a:lnTo>
                    <a:pt x="263842" y="119063"/>
                  </a:lnTo>
                  <a:cubicBezTo>
                    <a:pt x="286703" y="104775"/>
                    <a:pt x="310515" y="92393"/>
                    <a:pt x="335280" y="80010"/>
                  </a:cubicBezTo>
                  <a:lnTo>
                    <a:pt x="347663" y="105728"/>
                  </a:lnTo>
                  <a:lnTo>
                    <a:pt x="307657" y="125730"/>
                  </a:lnTo>
                  <a:cubicBezTo>
                    <a:pt x="305753" y="126683"/>
                    <a:pt x="303848" y="128588"/>
                    <a:pt x="302895" y="130493"/>
                  </a:cubicBezTo>
                  <a:cubicBezTo>
                    <a:pt x="301942" y="133350"/>
                    <a:pt x="301942" y="135255"/>
                    <a:pt x="302895" y="137160"/>
                  </a:cubicBezTo>
                  <a:cubicBezTo>
                    <a:pt x="305753" y="141923"/>
                    <a:pt x="310515" y="146685"/>
                    <a:pt x="317182" y="149543"/>
                  </a:cubicBezTo>
                  <a:cubicBezTo>
                    <a:pt x="323850" y="153353"/>
                    <a:pt x="329565" y="154305"/>
                    <a:pt x="333375" y="152400"/>
                  </a:cubicBezTo>
                  <a:cubicBezTo>
                    <a:pt x="334328" y="151448"/>
                    <a:pt x="335280" y="150495"/>
                    <a:pt x="335280" y="149543"/>
                  </a:cubicBezTo>
                  <a:cubicBezTo>
                    <a:pt x="336232" y="148590"/>
                    <a:pt x="336232" y="147638"/>
                    <a:pt x="335280" y="145733"/>
                  </a:cubicBezTo>
                  <a:lnTo>
                    <a:pt x="331470" y="139065"/>
                  </a:lnTo>
                  <a:cubicBezTo>
                    <a:pt x="330517" y="138113"/>
                    <a:pt x="330517" y="136208"/>
                    <a:pt x="331470" y="135255"/>
                  </a:cubicBezTo>
                  <a:cubicBezTo>
                    <a:pt x="331470" y="134303"/>
                    <a:pt x="332423" y="132398"/>
                    <a:pt x="333375" y="132398"/>
                  </a:cubicBezTo>
                  <a:lnTo>
                    <a:pt x="355282" y="120968"/>
                  </a:lnTo>
                  <a:lnTo>
                    <a:pt x="371475" y="153353"/>
                  </a:lnTo>
                  <a:lnTo>
                    <a:pt x="394335" y="154305"/>
                  </a:lnTo>
                  <a:lnTo>
                    <a:pt x="352425" y="71438"/>
                  </a:lnTo>
                  <a:cubicBezTo>
                    <a:pt x="378142" y="60008"/>
                    <a:pt x="403860" y="48578"/>
                    <a:pt x="431482" y="39053"/>
                  </a:cubicBezTo>
                  <a:lnTo>
                    <a:pt x="442913" y="69533"/>
                  </a:lnTo>
                  <a:cubicBezTo>
                    <a:pt x="436245" y="65723"/>
                    <a:pt x="429578" y="62865"/>
                    <a:pt x="422910" y="60960"/>
                  </a:cubicBezTo>
                  <a:cubicBezTo>
                    <a:pt x="417195" y="59055"/>
                    <a:pt x="411480" y="59055"/>
                    <a:pt x="408623" y="60960"/>
                  </a:cubicBezTo>
                  <a:cubicBezTo>
                    <a:pt x="401003" y="63818"/>
                    <a:pt x="395288" y="68580"/>
                    <a:pt x="391478" y="75248"/>
                  </a:cubicBezTo>
                  <a:cubicBezTo>
                    <a:pt x="387667" y="81915"/>
                    <a:pt x="387667" y="88583"/>
                    <a:pt x="389573" y="95250"/>
                  </a:cubicBezTo>
                  <a:cubicBezTo>
                    <a:pt x="392430" y="102870"/>
                    <a:pt x="399098" y="108585"/>
                    <a:pt x="408623" y="113348"/>
                  </a:cubicBezTo>
                  <a:cubicBezTo>
                    <a:pt x="418148" y="118110"/>
                    <a:pt x="427673" y="119063"/>
                    <a:pt x="434340" y="117158"/>
                  </a:cubicBezTo>
                  <a:cubicBezTo>
                    <a:pt x="437198" y="116205"/>
                    <a:pt x="441007" y="113348"/>
                    <a:pt x="443865" y="110490"/>
                  </a:cubicBezTo>
                  <a:cubicBezTo>
                    <a:pt x="446723" y="107633"/>
                    <a:pt x="450532" y="103823"/>
                    <a:pt x="453390" y="98108"/>
                  </a:cubicBezTo>
                  <a:lnTo>
                    <a:pt x="460057" y="116205"/>
                  </a:lnTo>
                  <a:lnTo>
                    <a:pt x="482917" y="120968"/>
                  </a:lnTo>
                  <a:lnTo>
                    <a:pt x="468630" y="80963"/>
                  </a:lnTo>
                  <a:cubicBezTo>
                    <a:pt x="470535" y="75248"/>
                    <a:pt x="473392" y="71438"/>
                    <a:pt x="476250" y="67628"/>
                  </a:cubicBezTo>
                  <a:cubicBezTo>
                    <a:pt x="480060" y="63818"/>
                    <a:pt x="482917" y="60960"/>
                    <a:pt x="486728" y="60008"/>
                  </a:cubicBezTo>
                  <a:cubicBezTo>
                    <a:pt x="488632" y="59055"/>
                    <a:pt x="490538" y="59055"/>
                    <a:pt x="492442" y="60960"/>
                  </a:cubicBezTo>
                  <a:cubicBezTo>
                    <a:pt x="494348" y="61913"/>
                    <a:pt x="496253" y="63818"/>
                    <a:pt x="497205" y="65723"/>
                  </a:cubicBezTo>
                  <a:cubicBezTo>
                    <a:pt x="499110" y="69533"/>
                    <a:pt x="499110" y="75248"/>
                    <a:pt x="499110" y="80963"/>
                  </a:cubicBezTo>
                  <a:cubicBezTo>
                    <a:pt x="498157" y="86678"/>
                    <a:pt x="497205" y="93345"/>
                    <a:pt x="495300" y="99060"/>
                  </a:cubicBezTo>
                  <a:lnTo>
                    <a:pt x="516255" y="104775"/>
                  </a:lnTo>
                  <a:cubicBezTo>
                    <a:pt x="519113" y="91440"/>
                    <a:pt x="519113" y="80010"/>
                    <a:pt x="515303" y="69533"/>
                  </a:cubicBezTo>
                  <a:cubicBezTo>
                    <a:pt x="512445" y="61913"/>
                    <a:pt x="506730" y="55245"/>
                    <a:pt x="498157" y="50483"/>
                  </a:cubicBezTo>
                  <a:cubicBezTo>
                    <a:pt x="489585" y="44768"/>
                    <a:pt x="481965" y="43815"/>
                    <a:pt x="476250" y="45720"/>
                  </a:cubicBezTo>
                  <a:cubicBezTo>
                    <a:pt x="473392" y="46673"/>
                    <a:pt x="470535" y="48578"/>
                    <a:pt x="467678" y="50483"/>
                  </a:cubicBezTo>
                  <a:cubicBezTo>
                    <a:pt x="464820" y="52388"/>
                    <a:pt x="461963" y="56198"/>
                    <a:pt x="459105" y="59055"/>
                  </a:cubicBezTo>
                  <a:lnTo>
                    <a:pt x="450532" y="34290"/>
                  </a:lnTo>
                  <a:cubicBezTo>
                    <a:pt x="470535" y="27623"/>
                    <a:pt x="490538" y="21908"/>
                    <a:pt x="511492" y="16193"/>
                  </a:cubicBezTo>
                  <a:lnTo>
                    <a:pt x="506730" y="12383"/>
                  </a:lnTo>
                  <a:lnTo>
                    <a:pt x="506730" y="12383"/>
                  </a:lnTo>
                  <a:lnTo>
                    <a:pt x="505778" y="11430"/>
                  </a:lnTo>
                  <a:lnTo>
                    <a:pt x="493395" y="0"/>
                  </a:lnTo>
                  <a:cubicBezTo>
                    <a:pt x="295275" y="52388"/>
                    <a:pt x="122873" y="168593"/>
                    <a:pt x="0" y="325755"/>
                  </a:cubicBezTo>
                  <a:lnTo>
                    <a:pt x="20955" y="331470"/>
                  </a:lnTo>
                  <a:cubicBezTo>
                    <a:pt x="40957" y="306705"/>
                    <a:pt x="61913" y="282893"/>
                    <a:pt x="83820" y="260985"/>
                  </a:cubicBezTo>
                  <a:close/>
                  <a:moveTo>
                    <a:pt x="436245" y="93345"/>
                  </a:moveTo>
                  <a:cubicBezTo>
                    <a:pt x="432435" y="97155"/>
                    <a:pt x="427673" y="100013"/>
                    <a:pt x="423863" y="101918"/>
                  </a:cubicBezTo>
                  <a:cubicBezTo>
                    <a:pt x="421005" y="102870"/>
                    <a:pt x="418148" y="102870"/>
                    <a:pt x="416242" y="101918"/>
                  </a:cubicBezTo>
                  <a:cubicBezTo>
                    <a:pt x="413385" y="100965"/>
                    <a:pt x="412432" y="99060"/>
                    <a:pt x="411480" y="97155"/>
                  </a:cubicBezTo>
                  <a:cubicBezTo>
                    <a:pt x="409575" y="92393"/>
                    <a:pt x="410528" y="88583"/>
                    <a:pt x="412432" y="84773"/>
                  </a:cubicBezTo>
                  <a:cubicBezTo>
                    <a:pt x="414338" y="80010"/>
                    <a:pt x="417195" y="77153"/>
                    <a:pt x="421957" y="76200"/>
                  </a:cubicBezTo>
                  <a:cubicBezTo>
                    <a:pt x="425767" y="75248"/>
                    <a:pt x="429578" y="74295"/>
                    <a:pt x="434340" y="75248"/>
                  </a:cubicBezTo>
                  <a:cubicBezTo>
                    <a:pt x="439103" y="75248"/>
                    <a:pt x="443865" y="77153"/>
                    <a:pt x="447675" y="79058"/>
                  </a:cubicBezTo>
                  <a:cubicBezTo>
                    <a:pt x="443865" y="83820"/>
                    <a:pt x="440055" y="89535"/>
                    <a:pt x="436245" y="93345"/>
                  </a:cubicBezTo>
                  <a:close/>
                  <a:moveTo>
                    <a:pt x="115252" y="231458"/>
                  </a:moveTo>
                  <a:lnTo>
                    <a:pt x="140970" y="258127"/>
                  </a:lnTo>
                  <a:cubicBezTo>
                    <a:pt x="140017" y="265748"/>
                    <a:pt x="138113" y="272415"/>
                    <a:pt x="136207" y="278130"/>
                  </a:cubicBezTo>
                  <a:cubicBezTo>
                    <a:pt x="134302" y="283845"/>
                    <a:pt x="131445" y="287655"/>
                    <a:pt x="128588" y="291465"/>
                  </a:cubicBezTo>
                  <a:cubicBezTo>
                    <a:pt x="125730" y="294323"/>
                    <a:pt x="121920" y="296228"/>
                    <a:pt x="118110" y="297180"/>
                  </a:cubicBezTo>
                  <a:cubicBezTo>
                    <a:pt x="114300" y="298133"/>
                    <a:pt x="110490" y="298133"/>
                    <a:pt x="106680" y="297180"/>
                  </a:cubicBezTo>
                  <a:cubicBezTo>
                    <a:pt x="106680" y="297180"/>
                    <a:pt x="105727" y="296228"/>
                    <a:pt x="105727" y="296228"/>
                  </a:cubicBezTo>
                  <a:cubicBezTo>
                    <a:pt x="105727" y="295275"/>
                    <a:pt x="105727" y="295275"/>
                    <a:pt x="105727" y="295275"/>
                  </a:cubicBezTo>
                  <a:cubicBezTo>
                    <a:pt x="110490" y="288608"/>
                    <a:pt x="113348" y="282893"/>
                    <a:pt x="115252" y="277178"/>
                  </a:cubicBezTo>
                  <a:cubicBezTo>
                    <a:pt x="117157" y="271463"/>
                    <a:pt x="116205" y="266700"/>
                    <a:pt x="114300" y="264795"/>
                  </a:cubicBezTo>
                  <a:cubicBezTo>
                    <a:pt x="112395" y="262890"/>
                    <a:pt x="109538" y="260985"/>
                    <a:pt x="104775" y="259080"/>
                  </a:cubicBezTo>
                  <a:cubicBezTo>
                    <a:pt x="100965" y="258127"/>
                    <a:pt x="96202" y="257175"/>
                    <a:pt x="91440" y="256223"/>
                  </a:cubicBezTo>
                  <a:cubicBezTo>
                    <a:pt x="98107" y="246698"/>
                    <a:pt x="106680" y="239077"/>
                    <a:pt x="115252" y="23145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6" name="Google Shape;8376;ge48d01fb7f_0_3825"/>
            <p:cNvSpPr/>
            <p:nvPr/>
          </p:nvSpPr>
          <p:spPr>
            <a:xfrm>
              <a:off x="5730239" y="2140743"/>
              <a:ext cx="72130" cy="40481"/>
            </a:xfrm>
            <a:custGeom>
              <a:avLst/>
              <a:gdLst/>
              <a:ahLst/>
              <a:cxnLst/>
              <a:rect l="l" t="t" r="r" b="b"/>
              <a:pathLst>
                <a:path w="72130" h="40481" extrusionOk="0">
                  <a:moveTo>
                    <a:pt x="22860" y="17621"/>
                  </a:moveTo>
                  <a:cubicBezTo>
                    <a:pt x="25718" y="16669"/>
                    <a:pt x="29527" y="16669"/>
                    <a:pt x="32385" y="16669"/>
                  </a:cubicBezTo>
                  <a:cubicBezTo>
                    <a:pt x="35243" y="16669"/>
                    <a:pt x="38100" y="17621"/>
                    <a:pt x="40958" y="19526"/>
                  </a:cubicBezTo>
                  <a:lnTo>
                    <a:pt x="69533" y="40481"/>
                  </a:lnTo>
                  <a:cubicBezTo>
                    <a:pt x="75248" y="38576"/>
                    <a:pt x="71438" y="32861"/>
                    <a:pt x="59055" y="22384"/>
                  </a:cubicBezTo>
                  <a:cubicBezTo>
                    <a:pt x="52388" y="16669"/>
                    <a:pt x="48577" y="13811"/>
                    <a:pt x="45720" y="11906"/>
                  </a:cubicBezTo>
                  <a:cubicBezTo>
                    <a:pt x="40005" y="7144"/>
                    <a:pt x="33338" y="3334"/>
                    <a:pt x="25718" y="1429"/>
                  </a:cubicBezTo>
                  <a:cubicBezTo>
                    <a:pt x="19050" y="-476"/>
                    <a:pt x="12383" y="-476"/>
                    <a:pt x="7620" y="1429"/>
                  </a:cubicBezTo>
                  <a:cubicBezTo>
                    <a:pt x="4763" y="2381"/>
                    <a:pt x="1905" y="4286"/>
                    <a:pt x="0" y="5239"/>
                  </a:cubicBezTo>
                  <a:lnTo>
                    <a:pt x="14288" y="21431"/>
                  </a:lnTo>
                  <a:cubicBezTo>
                    <a:pt x="17145" y="20479"/>
                    <a:pt x="20002" y="18574"/>
                    <a:pt x="22860" y="17621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7" name="Google Shape;8377;ge48d01fb7f_0_3825"/>
            <p:cNvSpPr/>
            <p:nvPr/>
          </p:nvSpPr>
          <p:spPr>
            <a:xfrm>
              <a:off x="6128204" y="2241841"/>
              <a:ext cx="60187" cy="55030"/>
            </a:xfrm>
            <a:custGeom>
              <a:avLst/>
              <a:gdLst/>
              <a:ahLst/>
              <a:cxnLst/>
              <a:rect l="l" t="t" r="r" b="b"/>
              <a:pathLst>
                <a:path w="60187" h="55030" extrusionOk="0">
                  <a:moveTo>
                    <a:pt x="19230" y="17489"/>
                  </a:moveTo>
                  <a:cubicBezTo>
                    <a:pt x="23041" y="15584"/>
                    <a:pt x="27803" y="14631"/>
                    <a:pt x="32566" y="14631"/>
                  </a:cubicBezTo>
                  <a:lnTo>
                    <a:pt x="43996" y="15584"/>
                  </a:lnTo>
                  <a:lnTo>
                    <a:pt x="36375" y="1296"/>
                  </a:lnTo>
                  <a:lnTo>
                    <a:pt x="25898" y="344"/>
                  </a:lnTo>
                  <a:cubicBezTo>
                    <a:pt x="19230" y="-609"/>
                    <a:pt x="13516" y="344"/>
                    <a:pt x="8753" y="4154"/>
                  </a:cubicBezTo>
                  <a:cubicBezTo>
                    <a:pt x="3991" y="7011"/>
                    <a:pt x="1133" y="10821"/>
                    <a:pt x="180" y="16536"/>
                  </a:cubicBezTo>
                  <a:cubicBezTo>
                    <a:pt x="-772" y="25109"/>
                    <a:pt x="2086" y="33681"/>
                    <a:pt x="7800" y="41301"/>
                  </a:cubicBezTo>
                  <a:cubicBezTo>
                    <a:pt x="14468" y="48921"/>
                    <a:pt x="22088" y="53684"/>
                    <a:pt x="30661" y="54636"/>
                  </a:cubicBezTo>
                  <a:cubicBezTo>
                    <a:pt x="36375" y="55589"/>
                    <a:pt x="42091" y="54636"/>
                    <a:pt x="46853" y="53684"/>
                  </a:cubicBezTo>
                  <a:cubicBezTo>
                    <a:pt x="51616" y="52731"/>
                    <a:pt x="56378" y="50826"/>
                    <a:pt x="60188" y="47969"/>
                  </a:cubicBezTo>
                  <a:lnTo>
                    <a:pt x="52568" y="31776"/>
                  </a:lnTo>
                  <a:cubicBezTo>
                    <a:pt x="47805" y="34634"/>
                    <a:pt x="43043" y="37491"/>
                    <a:pt x="37328" y="39396"/>
                  </a:cubicBezTo>
                  <a:cubicBezTo>
                    <a:pt x="31613" y="41301"/>
                    <a:pt x="26850" y="41301"/>
                    <a:pt x="22088" y="41301"/>
                  </a:cubicBezTo>
                  <a:cubicBezTo>
                    <a:pt x="19230" y="41301"/>
                    <a:pt x="16373" y="39396"/>
                    <a:pt x="14468" y="36539"/>
                  </a:cubicBezTo>
                  <a:cubicBezTo>
                    <a:pt x="12563" y="33681"/>
                    <a:pt x="11611" y="30824"/>
                    <a:pt x="11611" y="27014"/>
                  </a:cubicBezTo>
                  <a:cubicBezTo>
                    <a:pt x="12563" y="23204"/>
                    <a:pt x="15421" y="20346"/>
                    <a:pt x="19230" y="17489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8" name="Google Shape;8378;ge48d01fb7f_0_3825"/>
            <p:cNvSpPr/>
            <p:nvPr/>
          </p:nvSpPr>
          <p:spPr>
            <a:xfrm>
              <a:off x="6304222" y="2196426"/>
              <a:ext cx="62287" cy="78143"/>
            </a:xfrm>
            <a:custGeom>
              <a:avLst/>
              <a:gdLst/>
              <a:ahLst/>
              <a:cxnLst/>
              <a:rect l="l" t="t" r="r" b="b"/>
              <a:pathLst>
                <a:path w="62287" h="78143" extrusionOk="0">
                  <a:moveTo>
                    <a:pt x="23235" y="22899"/>
                  </a:moveTo>
                  <a:cubicBezTo>
                    <a:pt x="27045" y="20041"/>
                    <a:pt x="31808" y="19089"/>
                    <a:pt x="36570" y="20994"/>
                  </a:cubicBezTo>
                  <a:lnTo>
                    <a:pt x="57525" y="26709"/>
                  </a:lnTo>
                  <a:lnTo>
                    <a:pt x="62288" y="9564"/>
                  </a:lnTo>
                  <a:lnTo>
                    <a:pt x="30855" y="991"/>
                  </a:lnTo>
                  <a:cubicBezTo>
                    <a:pt x="24188" y="-914"/>
                    <a:pt x="18473" y="39"/>
                    <a:pt x="12758" y="2896"/>
                  </a:cubicBezTo>
                  <a:cubicBezTo>
                    <a:pt x="7043" y="5754"/>
                    <a:pt x="3233" y="10516"/>
                    <a:pt x="1328" y="16231"/>
                  </a:cubicBezTo>
                  <a:cubicBezTo>
                    <a:pt x="-577" y="23851"/>
                    <a:pt x="-577" y="33376"/>
                    <a:pt x="2280" y="43854"/>
                  </a:cubicBezTo>
                  <a:cubicBezTo>
                    <a:pt x="5138" y="54331"/>
                    <a:pt x="9900" y="65761"/>
                    <a:pt x="16568" y="78144"/>
                  </a:cubicBezTo>
                  <a:lnTo>
                    <a:pt x="24188" y="75286"/>
                  </a:lnTo>
                  <a:cubicBezTo>
                    <a:pt x="20378" y="67666"/>
                    <a:pt x="17520" y="60046"/>
                    <a:pt x="16568" y="52426"/>
                  </a:cubicBezTo>
                  <a:cubicBezTo>
                    <a:pt x="15615" y="44806"/>
                    <a:pt x="15615" y="39091"/>
                    <a:pt x="16568" y="33376"/>
                  </a:cubicBezTo>
                  <a:cubicBezTo>
                    <a:pt x="16568" y="29566"/>
                    <a:pt x="19425" y="25756"/>
                    <a:pt x="23235" y="22899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9" name="Google Shape;8379;ge48d01fb7f_0_3825"/>
            <p:cNvSpPr/>
            <p:nvPr/>
          </p:nvSpPr>
          <p:spPr>
            <a:xfrm>
              <a:off x="6667142" y="2388357"/>
              <a:ext cx="87539" cy="98620"/>
            </a:xfrm>
            <a:custGeom>
              <a:avLst/>
              <a:gdLst/>
              <a:ahLst/>
              <a:cxnLst/>
              <a:rect l="l" t="t" r="r" b="b"/>
              <a:pathLst>
                <a:path w="87539" h="98620" extrusionOk="0">
                  <a:moveTo>
                    <a:pt x="52745" y="513"/>
                  </a:moveTo>
                  <a:cubicBezTo>
                    <a:pt x="45125" y="2418"/>
                    <a:pt x="41315" y="7180"/>
                    <a:pt x="39410" y="17658"/>
                  </a:cubicBezTo>
                  <a:cubicBezTo>
                    <a:pt x="37505" y="28135"/>
                    <a:pt x="38457" y="40518"/>
                    <a:pt x="43220" y="52900"/>
                  </a:cubicBezTo>
                  <a:cubicBezTo>
                    <a:pt x="34647" y="55758"/>
                    <a:pt x="26075" y="54805"/>
                    <a:pt x="18455" y="51948"/>
                  </a:cubicBezTo>
                  <a:cubicBezTo>
                    <a:pt x="20360" y="49090"/>
                    <a:pt x="20360" y="46233"/>
                    <a:pt x="20360" y="44328"/>
                  </a:cubicBezTo>
                  <a:cubicBezTo>
                    <a:pt x="20360" y="41470"/>
                    <a:pt x="20360" y="39565"/>
                    <a:pt x="19407" y="38613"/>
                  </a:cubicBezTo>
                  <a:cubicBezTo>
                    <a:pt x="17502" y="36708"/>
                    <a:pt x="14645" y="35755"/>
                    <a:pt x="11787" y="35755"/>
                  </a:cubicBezTo>
                  <a:cubicBezTo>
                    <a:pt x="8930" y="36708"/>
                    <a:pt x="5120" y="37660"/>
                    <a:pt x="3215" y="40518"/>
                  </a:cubicBezTo>
                  <a:cubicBezTo>
                    <a:pt x="357" y="43375"/>
                    <a:pt x="-595" y="47185"/>
                    <a:pt x="357" y="51948"/>
                  </a:cubicBezTo>
                  <a:cubicBezTo>
                    <a:pt x="1310" y="56710"/>
                    <a:pt x="4167" y="60520"/>
                    <a:pt x="7977" y="64330"/>
                  </a:cubicBezTo>
                  <a:lnTo>
                    <a:pt x="1310" y="95763"/>
                  </a:lnTo>
                  <a:lnTo>
                    <a:pt x="12740" y="98620"/>
                  </a:lnTo>
                  <a:lnTo>
                    <a:pt x="13692" y="67188"/>
                  </a:lnTo>
                  <a:cubicBezTo>
                    <a:pt x="27027" y="70998"/>
                    <a:pt x="39410" y="71950"/>
                    <a:pt x="50840" y="70045"/>
                  </a:cubicBezTo>
                  <a:cubicBezTo>
                    <a:pt x="62270" y="69093"/>
                    <a:pt x="70842" y="65283"/>
                    <a:pt x="76557" y="58615"/>
                  </a:cubicBezTo>
                  <a:cubicBezTo>
                    <a:pt x="87987" y="46233"/>
                    <a:pt x="93702" y="23373"/>
                    <a:pt x="77510" y="5275"/>
                  </a:cubicBezTo>
                  <a:cubicBezTo>
                    <a:pt x="72747" y="2418"/>
                    <a:pt x="65127" y="-1392"/>
                    <a:pt x="52745" y="513"/>
                  </a:cubicBezTo>
                  <a:close/>
                  <a:moveTo>
                    <a:pt x="70842" y="29088"/>
                  </a:moveTo>
                  <a:cubicBezTo>
                    <a:pt x="69890" y="33850"/>
                    <a:pt x="67985" y="37660"/>
                    <a:pt x="65127" y="41470"/>
                  </a:cubicBezTo>
                  <a:cubicBezTo>
                    <a:pt x="62270" y="44328"/>
                    <a:pt x="59412" y="47185"/>
                    <a:pt x="56555" y="48138"/>
                  </a:cubicBezTo>
                  <a:cubicBezTo>
                    <a:pt x="53697" y="50043"/>
                    <a:pt x="51792" y="50995"/>
                    <a:pt x="49887" y="50995"/>
                  </a:cubicBezTo>
                  <a:cubicBezTo>
                    <a:pt x="47982" y="44328"/>
                    <a:pt x="47982" y="37660"/>
                    <a:pt x="47982" y="32898"/>
                  </a:cubicBezTo>
                  <a:cubicBezTo>
                    <a:pt x="47982" y="27183"/>
                    <a:pt x="49887" y="23373"/>
                    <a:pt x="51792" y="21468"/>
                  </a:cubicBezTo>
                  <a:cubicBezTo>
                    <a:pt x="54650" y="18610"/>
                    <a:pt x="57507" y="16705"/>
                    <a:pt x="60365" y="16705"/>
                  </a:cubicBezTo>
                  <a:cubicBezTo>
                    <a:pt x="63222" y="15753"/>
                    <a:pt x="66080" y="16705"/>
                    <a:pt x="67985" y="18610"/>
                  </a:cubicBezTo>
                  <a:cubicBezTo>
                    <a:pt x="69890" y="21468"/>
                    <a:pt x="70842" y="25278"/>
                    <a:pt x="70842" y="2908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0" name="Google Shape;8380;ge48d01fb7f_0_3825"/>
            <p:cNvSpPr/>
            <p:nvPr/>
          </p:nvSpPr>
          <p:spPr>
            <a:xfrm>
              <a:off x="6644397" y="2477452"/>
              <a:ext cx="71922" cy="76930"/>
            </a:xfrm>
            <a:custGeom>
              <a:avLst/>
              <a:gdLst/>
              <a:ahLst/>
              <a:cxnLst/>
              <a:rect l="l" t="t" r="r" b="b"/>
              <a:pathLst>
                <a:path w="71922" h="76930" extrusionOk="0">
                  <a:moveTo>
                    <a:pt x="47868" y="60008"/>
                  </a:moveTo>
                  <a:cubicBezTo>
                    <a:pt x="41200" y="59055"/>
                    <a:pt x="36438" y="56198"/>
                    <a:pt x="31675" y="50483"/>
                  </a:cubicBezTo>
                  <a:cubicBezTo>
                    <a:pt x="24055" y="40958"/>
                    <a:pt x="17388" y="32385"/>
                    <a:pt x="13578" y="23813"/>
                  </a:cubicBezTo>
                  <a:cubicBezTo>
                    <a:pt x="9768" y="15240"/>
                    <a:pt x="7863" y="7620"/>
                    <a:pt x="7863" y="952"/>
                  </a:cubicBezTo>
                  <a:lnTo>
                    <a:pt x="243" y="0"/>
                  </a:lnTo>
                  <a:cubicBezTo>
                    <a:pt x="-710" y="10477"/>
                    <a:pt x="1195" y="20955"/>
                    <a:pt x="5005" y="32385"/>
                  </a:cubicBezTo>
                  <a:cubicBezTo>
                    <a:pt x="8815" y="43815"/>
                    <a:pt x="15483" y="54293"/>
                    <a:pt x="23103" y="63818"/>
                  </a:cubicBezTo>
                  <a:cubicBezTo>
                    <a:pt x="28818" y="70485"/>
                    <a:pt x="36438" y="75248"/>
                    <a:pt x="44058" y="76200"/>
                  </a:cubicBezTo>
                  <a:cubicBezTo>
                    <a:pt x="51678" y="78105"/>
                    <a:pt x="58345" y="76200"/>
                    <a:pt x="64060" y="71438"/>
                  </a:cubicBezTo>
                  <a:cubicBezTo>
                    <a:pt x="68823" y="67627"/>
                    <a:pt x="71680" y="60960"/>
                    <a:pt x="71680" y="52388"/>
                  </a:cubicBezTo>
                  <a:cubicBezTo>
                    <a:pt x="72633" y="43815"/>
                    <a:pt x="70728" y="37148"/>
                    <a:pt x="66918" y="32385"/>
                  </a:cubicBezTo>
                  <a:cubicBezTo>
                    <a:pt x="65013" y="29527"/>
                    <a:pt x="62155" y="27623"/>
                    <a:pt x="58345" y="26670"/>
                  </a:cubicBezTo>
                  <a:cubicBezTo>
                    <a:pt x="54535" y="24765"/>
                    <a:pt x="50725" y="23813"/>
                    <a:pt x="45963" y="23813"/>
                  </a:cubicBezTo>
                  <a:lnTo>
                    <a:pt x="45010" y="41910"/>
                  </a:lnTo>
                  <a:cubicBezTo>
                    <a:pt x="48820" y="41910"/>
                    <a:pt x="51678" y="41910"/>
                    <a:pt x="55488" y="42863"/>
                  </a:cubicBezTo>
                  <a:cubicBezTo>
                    <a:pt x="59298" y="43815"/>
                    <a:pt x="61203" y="44768"/>
                    <a:pt x="63108" y="46673"/>
                  </a:cubicBezTo>
                  <a:cubicBezTo>
                    <a:pt x="65013" y="48577"/>
                    <a:pt x="65013" y="49530"/>
                    <a:pt x="65013" y="51435"/>
                  </a:cubicBezTo>
                  <a:cubicBezTo>
                    <a:pt x="65013" y="53340"/>
                    <a:pt x="65013" y="55245"/>
                    <a:pt x="63108" y="56198"/>
                  </a:cubicBezTo>
                  <a:cubicBezTo>
                    <a:pt x="59298" y="60008"/>
                    <a:pt x="54535" y="60960"/>
                    <a:pt x="47868" y="6000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1" name="Google Shape;8381;ge48d01fb7f_0_3825"/>
            <p:cNvSpPr/>
            <p:nvPr/>
          </p:nvSpPr>
          <p:spPr>
            <a:xfrm>
              <a:off x="5945504" y="2138362"/>
              <a:ext cx="782002" cy="306704"/>
            </a:xfrm>
            <a:custGeom>
              <a:avLst/>
              <a:gdLst/>
              <a:ahLst/>
              <a:cxnLst/>
              <a:rect l="l" t="t" r="r" b="b"/>
              <a:pathLst>
                <a:path w="782002" h="306704" extrusionOk="0">
                  <a:moveTo>
                    <a:pt x="26670" y="97155"/>
                  </a:moveTo>
                  <a:cubicBezTo>
                    <a:pt x="37148" y="103823"/>
                    <a:pt x="46673" y="107632"/>
                    <a:pt x="56198" y="106680"/>
                  </a:cubicBezTo>
                  <a:cubicBezTo>
                    <a:pt x="62865" y="105727"/>
                    <a:pt x="68580" y="102870"/>
                    <a:pt x="73342" y="97155"/>
                  </a:cubicBezTo>
                  <a:cubicBezTo>
                    <a:pt x="78105" y="91440"/>
                    <a:pt x="80010" y="84773"/>
                    <a:pt x="79058" y="77152"/>
                  </a:cubicBezTo>
                  <a:cubicBezTo>
                    <a:pt x="79058" y="74295"/>
                    <a:pt x="78105" y="71438"/>
                    <a:pt x="77153" y="68580"/>
                  </a:cubicBezTo>
                  <a:cubicBezTo>
                    <a:pt x="76200" y="65723"/>
                    <a:pt x="74295" y="63818"/>
                    <a:pt x="72390" y="60960"/>
                  </a:cubicBezTo>
                  <a:cubicBezTo>
                    <a:pt x="77153" y="63818"/>
                    <a:pt x="80963" y="65723"/>
                    <a:pt x="84773" y="67627"/>
                  </a:cubicBezTo>
                  <a:cubicBezTo>
                    <a:pt x="88583" y="69532"/>
                    <a:pt x="92392" y="69532"/>
                    <a:pt x="96203" y="69532"/>
                  </a:cubicBezTo>
                  <a:cubicBezTo>
                    <a:pt x="100013" y="68580"/>
                    <a:pt x="102870" y="67627"/>
                    <a:pt x="104775" y="66675"/>
                  </a:cubicBezTo>
                  <a:lnTo>
                    <a:pt x="107633" y="98107"/>
                  </a:lnTo>
                  <a:lnTo>
                    <a:pt x="128588" y="107632"/>
                  </a:lnTo>
                  <a:lnTo>
                    <a:pt x="120015" y="15240"/>
                  </a:lnTo>
                  <a:cubicBezTo>
                    <a:pt x="132398" y="14288"/>
                    <a:pt x="143828" y="14288"/>
                    <a:pt x="156210" y="14288"/>
                  </a:cubicBezTo>
                  <a:cubicBezTo>
                    <a:pt x="158115" y="14288"/>
                    <a:pt x="160020" y="14288"/>
                    <a:pt x="161925" y="14288"/>
                  </a:cubicBezTo>
                  <a:lnTo>
                    <a:pt x="160020" y="51435"/>
                  </a:lnTo>
                  <a:lnTo>
                    <a:pt x="153353" y="51435"/>
                  </a:lnTo>
                  <a:cubicBezTo>
                    <a:pt x="151448" y="51435"/>
                    <a:pt x="150495" y="51435"/>
                    <a:pt x="149542" y="53340"/>
                  </a:cubicBezTo>
                  <a:cubicBezTo>
                    <a:pt x="148590" y="54293"/>
                    <a:pt x="147638" y="55245"/>
                    <a:pt x="147638" y="57150"/>
                  </a:cubicBezTo>
                  <a:cubicBezTo>
                    <a:pt x="147638" y="60960"/>
                    <a:pt x="151448" y="66675"/>
                    <a:pt x="158115" y="74295"/>
                  </a:cubicBezTo>
                  <a:cubicBezTo>
                    <a:pt x="165735" y="81915"/>
                    <a:pt x="170498" y="86677"/>
                    <a:pt x="174308" y="86677"/>
                  </a:cubicBezTo>
                  <a:cubicBezTo>
                    <a:pt x="175260" y="86677"/>
                    <a:pt x="176213" y="85725"/>
                    <a:pt x="177165" y="84773"/>
                  </a:cubicBezTo>
                  <a:cubicBezTo>
                    <a:pt x="178117" y="82868"/>
                    <a:pt x="179070" y="81915"/>
                    <a:pt x="179070" y="80010"/>
                  </a:cubicBezTo>
                  <a:lnTo>
                    <a:pt x="179070" y="71438"/>
                  </a:lnTo>
                  <a:lnTo>
                    <a:pt x="212408" y="73343"/>
                  </a:lnTo>
                  <a:lnTo>
                    <a:pt x="211455" y="98107"/>
                  </a:lnTo>
                  <a:lnTo>
                    <a:pt x="231458" y="112395"/>
                  </a:lnTo>
                  <a:lnTo>
                    <a:pt x="236220" y="19050"/>
                  </a:lnTo>
                  <a:cubicBezTo>
                    <a:pt x="264795" y="21907"/>
                    <a:pt x="292417" y="25718"/>
                    <a:pt x="320040" y="30480"/>
                  </a:cubicBezTo>
                  <a:lnTo>
                    <a:pt x="317183" y="45720"/>
                  </a:lnTo>
                  <a:lnTo>
                    <a:pt x="288608" y="40957"/>
                  </a:lnTo>
                  <a:cubicBezTo>
                    <a:pt x="281940" y="40005"/>
                    <a:pt x="275273" y="40957"/>
                    <a:pt x="269558" y="44768"/>
                  </a:cubicBezTo>
                  <a:cubicBezTo>
                    <a:pt x="263842" y="48577"/>
                    <a:pt x="260985" y="53340"/>
                    <a:pt x="260033" y="59055"/>
                  </a:cubicBezTo>
                  <a:cubicBezTo>
                    <a:pt x="258128" y="67627"/>
                    <a:pt x="259080" y="77152"/>
                    <a:pt x="262890" y="87630"/>
                  </a:cubicBezTo>
                  <a:cubicBezTo>
                    <a:pt x="265748" y="98107"/>
                    <a:pt x="271463" y="108585"/>
                    <a:pt x="278130" y="119063"/>
                  </a:cubicBezTo>
                  <a:lnTo>
                    <a:pt x="285750" y="116205"/>
                  </a:lnTo>
                  <a:cubicBezTo>
                    <a:pt x="280988" y="109538"/>
                    <a:pt x="277178" y="102870"/>
                    <a:pt x="275273" y="96202"/>
                  </a:cubicBezTo>
                  <a:cubicBezTo>
                    <a:pt x="273367" y="88582"/>
                    <a:pt x="273367" y="81915"/>
                    <a:pt x="274320" y="75248"/>
                  </a:cubicBezTo>
                  <a:cubicBezTo>
                    <a:pt x="275273" y="70485"/>
                    <a:pt x="277178" y="66675"/>
                    <a:pt x="281940" y="63818"/>
                  </a:cubicBezTo>
                  <a:cubicBezTo>
                    <a:pt x="285750" y="60960"/>
                    <a:pt x="290513" y="60007"/>
                    <a:pt x="295275" y="60960"/>
                  </a:cubicBezTo>
                  <a:lnTo>
                    <a:pt x="315278" y="64770"/>
                  </a:lnTo>
                  <a:lnTo>
                    <a:pt x="307658" y="111443"/>
                  </a:lnTo>
                  <a:lnTo>
                    <a:pt x="325755" y="128588"/>
                  </a:lnTo>
                  <a:lnTo>
                    <a:pt x="340995" y="36195"/>
                  </a:lnTo>
                  <a:cubicBezTo>
                    <a:pt x="393383" y="46673"/>
                    <a:pt x="444817" y="61913"/>
                    <a:pt x="494348" y="81915"/>
                  </a:cubicBezTo>
                  <a:lnTo>
                    <a:pt x="483870" y="109538"/>
                  </a:lnTo>
                  <a:cubicBezTo>
                    <a:pt x="481013" y="101918"/>
                    <a:pt x="477203" y="95250"/>
                    <a:pt x="472440" y="89535"/>
                  </a:cubicBezTo>
                  <a:cubicBezTo>
                    <a:pt x="467678" y="83820"/>
                    <a:pt x="461963" y="80010"/>
                    <a:pt x="457200" y="78105"/>
                  </a:cubicBezTo>
                  <a:cubicBezTo>
                    <a:pt x="448628" y="75248"/>
                    <a:pt x="441008" y="74295"/>
                    <a:pt x="433388" y="77152"/>
                  </a:cubicBezTo>
                  <a:cubicBezTo>
                    <a:pt x="425767" y="80010"/>
                    <a:pt x="421005" y="84773"/>
                    <a:pt x="418148" y="91440"/>
                  </a:cubicBezTo>
                  <a:cubicBezTo>
                    <a:pt x="415290" y="100013"/>
                    <a:pt x="416242" y="109538"/>
                    <a:pt x="421958" y="120968"/>
                  </a:cubicBezTo>
                  <a:cubicBezTo>
                    <a:pt x="427673" y="132398"/>
                    <a:pt x="434340" y="140018"/>
                    <a:pt x="441960" y="142875"/>
                  </a:cubicBezTo>
                  <a:cubicBezTo>
                    <a:pt x="446723" y="144780"/>
                    <a:pt x="451485" y="144780"/>
                    <a:pt x="456248" y="144780"/>
                  </a:cubicBezTo>
                  <a:cubicBezTo>
                    <a:pt x="461010" y="144780"/>
                    <a:pt x="466725" y="142875"/>
                    <a:pt x="471488" y="140970"/>
                  </a:cubicBezTo>
                  <a:lnTo>
                    <a:pt x="464820" y="158115"/>
                  </a:lnTo>
                  <a:lnTo>
                    <a:pt x="479108" y="178118"/>
                  </a:lnTo>
                  <a:lnTo>
                    <a:pt x="511492" y="90488"/>
                  </a:lnTo>
                  <a:cubicBezTo>
                    <a:pt x="523875" y="96202"/>
                    <a:pt x="537210" y="101918"/>
                    <a:pt x="549593" y="107632"/>
                  </a:cubicBezTo>
                  <a:lnTo>
                    <a:pt x="532448" y="140970"/>
                  </a:lnTo>
                  <a:lnTo>
                    <a:pt x="526733" y="138113"/>
                  </a:lnTo>
                  <a:cubicBezTo>
                    <a:pt x="524828" y="137160"/>
                    <a:pt x="523875" y="137160"/>
                    <a:pt x="522923" y="138113"/>
                  </a:cubicBezTo>
                  <a:cubicBezTo>
                    <a:pt x="521017" y="138113"/>
                    <a:pt x="520065" y="139065"/>
                    <a:pt x="519113" y="140970"/>
                  </a:cubicBezTo>
                  <a:cubicBezTo>
                    <a:pt x="517208" y="143827"/>
                    <a:pt x="518160" y="150495"/>
                    <a:pt x="521970" y="160973"/>
                  </a:cubicBezTo>
                  <a:cubicBezTo>
                    <a:pt x="524828" y="171450"/>
                    <a:pt x="528638" y="177165"/>
                    <a:pt x="531495" y="179070"/>
                  </a:cubicBezTo>
                  <a:cubicBezTo>
                    <a:pt x="532448" y="180023"/>
                    <a:pt x="533400" y="180023"/>
                    <a:pt x="535305" y="179070"/>
                  </a:cubicBezTo>
                  <a:cubicBezTo>
                    <a:pt x="537210" y="178118"/>
                    <a:pt x="538163" y="177165"/>
                    <a:pt x="539115" y="175260"/>
                  </a:cubicBezTo>
                  <a:lnTo>
                    <a:pt x="542925" y="167640"/>
                  </a:lnTo>
                  <a:lnTo>
                    <a:pt x="572453" y="183833"/>
                  </a:lnTo>
                  <a:lnTo>
                    <a:pt x="561023" y="205740"/>
                  </a:lnTo>
                  <a:lnTo>
                    <a:pt x="572453" y="226695"/>
                  </a:lnTo>
                  <a:lnTo>
                    <a:pt x="616268" y="143827"/>
                  </a:lnTo>
                  <a:cubicBezTo>
                    <a:pt x="626745" y="150495"/>
                    <a:pt x="638175" y="156210"/>
                    <a:pt x="648653" y="162877"/>
                  </a:cubicBezTo>
                  <a:lnTo>
                    <a:pt x="604838" y="230505"/>
                  </a:lnTo>
                  <a:lnTo>
                    <a:pt x="614363" y="253365"/>
                  </a:lnTo>
                  <a:lnTo>
                    <a:pt x="665798" y="174308"/>
                  </a:lnTo>
                  <a:cubicBezTo>
                    <a:pt x="687705" y="189548"/>
                    <a:pt x="709613" y="204788"/>
                    <a:pt x="729615" y="221933"/>
                  </a:cubicBezTo>
                  <a:lnTo>
                    <a:pt x="711518" y="244793"/>
                  </a:lnTo>
                  <a:lnTo>
                    <a:pt x="676275" y="217170"/>
                  </a:lnTo>
                  <a:cubicBezTo>
                    <a:pt x="674370" y="215265"/>
                    <a:pt x="672465" y="215265"/>
                    <a:pt x="669608" y="215265"/>
                  </a:cubicBezTo>
                  <a:cubicBezTo>
                    <a:pt x="666750" y="215265"/>
                    <a:pt x="664845" y="216218"/>
                    <a:pt x="663893" y="218123"/>
                  </a:cubicBezTo>
                  <a:cubicBezTo>
                    <a:pt x="660083" y="222885"/>
                    <a:pt x="658178" y="228600"/>
                    <a:pt x="658178" y="236220"/>
                  </a:cubicBezTo>
                  <a:cubicBezTo>
                    <a:pt x="658178" y="243840"/>
                    <a:pt x="660083" y="249555"/>
                    <a:pt x="662940" y="251460"/>
                  </a:cubicBezTo>
                  <a:cubicBezTo>
                    <a:pt x="663893" y="252413"/>
                    <a:pt x="664845" y="252413"/>
                    <a:pt x="665798" y="252413"/>
                  </a:cubicBezTo>
                  <a:cubicBezTo>
                    <a:pt x="666750" y="252413"/>
                    <a:pt x="667703" y="252413"/>
                    <a:pt x="668655" y="250508"/>
                  </a:cubicBezTo>
                  <a:lnTo>
                    <a:pt x="673418" y="243840"/>
                  </a:lnTo>
                  <a:cubicBezTo>
                    <a:pt x="674370" y="242888"/>
                    <a:pt x="675323" y="241935"/>
                    <a:pt x="677228" y="241935"/>
                  </a:cubicBezTo>
                  <a:cubicBezTo>
                    <a:pt x="678180" y="240983"/>
                    <a:pt x="680085" y="241935"/>
                    <a:pt x="681038" y="241935"/>
                  </a:cubicBezTo>
                  <a:lnTo>
                    <a:pt x="700088" y="257175"/>
                  </a:lnTo>
                  <a:lnTo>
                    <a:pt x="678180" y="285750"/>
                  </a:lnTo>
                  <a:lnTo>
                    <a:pt x="686753" y="306705"/>
                  </a:lnTo>
                  <a:lnTo>
                    <a:pt x="743903" y="233363"/>
                  </a:lnTo>
                  <a:cubicBezTo>
                    <a:pt x="752475" y="240030"/>
                    <a:pt x="761048" y="247650"/>
                    <a:pt x="768668" y="255270"/>
                  </a:cubicBezTo>
                  <a:lnTo>
                    <a:pt x="782003" y="240983"/>
                  </a:lnTo>
                  <a:cubicBezTo>
                    <a:pt x="616268" y="91440"/>
                    <a:pt x="396240" y="0"/>
                    <a:pt x="155258" y="0"/>
                  </a:cubicBezTo>
                  <a:cubicBezTo>
                    <a:pt x="127635" y="0"/>
                    <a:pt x="100013" y="952"/>
                    <a:pt x="72390" y="3810"/>
                  </a:cubicBezTo>
                  <a:lnTo>
                    <a:pt x="84773" y="22860"/>
                  </a:lnTo>
                  <a:cubicBezTo>
                    <a:pt x="89535" y="22860"/>
                    <a:pt x="93345" y="21907"/>
                    <a:pt x="98108" y="21907"/>
                  </a:cubicBezTo>
                  <a:lnTo>
                    <a:pt x="100965" y="48577"/>
                  </a:lnTo>
                  <a:cubicBezTo>
                    <a:pt x="99060" y="51435"/>
                    <a:pt x="97155" y="53340"/>
                    <a:pt x="94298" y="55245"/>
                  </a:cubicBezTo>
                  <a:cubicBezTo>
                    <a:pt x="91440" y="57150"/>
                    <a:pt x="88583" y="58102"/>
                    <a:pt x="85725" y="58102"/>
                  </a:cubicBezTo>
                  <a:cubicBezTo>
                    <a:pt x="80010" y="59055"/>
                    <a:pt x="75248" y="59055"/>
                    <a:pt x="72390" y="58102"/>
                  </a:cubicBezTo>
                  <a:cubicBezTo>
                    <a:pt x="68580" y="58102"/>
                    <a:pt x="65723" y="57150"/>
                    <a:pt x="64770" y="56198"/>
                  </a:cubicBezTo>
                  <a:cubicBezTo>
                    <a:pt x="67628" y="53340"/>
                    <a:pt x="69533" y="50482"/>
                    <a:pt x="71438" y="46673"/>
                  </a:cubicBezTo>
                  <a:cubicBezTo>
                    <a:pt x="73342" y="42863"/>
                    <a:pt x="73342" y="39052"/>
                    <a:pt x="73342" y="36195"/>
                  </a:cubicBezTo>
                  <a:cubicBezTo>
                    <a:pt x="72390" y="28575"/>
                    <a:pt x="67628" y="22860"/>
                    <a:pt x="59055" y="16193"/>
                  </a:cubicBezTo>
                  <a:cubicBezTo>
                    <a:pt x="50483" y="10477"/>
                    <a:pt x="40958" y="7620"/>
                    <a:pt x="32385" y="8573"/>
                  </a:cubicBezTo>
                  <a:cubicBezTo>
                    <a:pt x="27623" y="8573"/>
                    <a:pt x="23813" y="10477"/>
                    <a:pt x="19050" y="13335"/>
                  </a:cubicBezTo>
                  <a:cubicBezTo>
                    <a:pt x="14288" y="15240"/>
                    <a:pt x="10478" y="19050"/>
                    <a:pt x="6667" y="22860"/>
                  </a:cubicBezTo>
                  <a:lnTo>
                    <a:pt x="18098" y="36195"/>
                  </a:lnTo>
                  <a:cubicBezTo>
                    <a:pt x="21908" y="32385"/>
                    <a:pt x="26670" y="28575"/>
                    <a:pt x="31433" y="25718"/>
                  </a:cubicBezTo>
                  <a:cubicBezTo>
                    <a:pt x="36195" y="22860"/>
                    <a:pt x="40958" y="21907"/>
                    <a:pt x="44767" y="20955"/>
                  </a:cubicBezTo>
                  <a:cubicBezTo>
                    <a:pt x="48578" y="20955"/>
                    <a:pt x="51435" y="20955"/>
                    <a:pt x="54292" y="22860"/>
                  </a:cubicBezTo>
                  <a:cubicBezTo>
                    <a:pt x="57150" y="24765"/>
                    <a:pt x="59055" y="27623"/>
                    <a:pt x="59055" y="30480"/>
                  </a:cubicBezTo>
                  <a:cubicBezTo>
                    <a:pt x="59055" y="35243"/>
                    <a:pt x="59055" y="40005"/>
                    <a:pt x="57150" y="43815"/>
                  </a:cubicBezTo>
                  <a:cubicBezTo>
                    <a:pt x="56198" y="47625"/>
                    <a:pt x="53340" y="49530"/>
                    <a:pt x="48578" y="50482"/>
                  </a:cubicBezTo>
                  <a:cubicBezTo>
                    <a:pt x="45720" y="49530"/>
                    <a:pt x="42863" y="50482"/>
                    <a:pt x="39053" y="50482"/>
                  </a:cubicBezTo>
                  <a:cubicBezTo>
                    <a:pt x="35242" y="51435"/>
                    <a:pt x="31433" y="53340"/>
                    <a:pt x="27623" y="55245"/>
                  </a:cubicBezTo>
                  <a:lnTo>
                    <a:pt x="37148" y="71438"/>
                  </a:lnTo>
                  <a:cubicBezTo>
                    <a:pt x="44767" y="69532"/>
                    <a:pt x="51435" y="66675"/>
                    <a:pt x="59055" y="60960"/>
                  </a:cubicBezTo>
                  <a:cubicBezTo>
                    <a:pt x="60960" y="61913"/>
                    <a:pt x="61913" y="63818"/>
                    <a:pt x="62865" y="65723"/>
                  </a:cubicBezTo>
                  <a:cubicBezTo>
                    <a:pt x="63817" y="66675"/>
                    <a:pt x="64770" y="69532"/>
                    <a:pt x="64770" y="71438"/>
                  </a:cubicBezTo>
                  <a:cubicBezTo>
                    <a:pt x="65723" y="77152"/>
                    <a:pt x="63817" y="81915"/>
                    <a:pt x="60960" y="86677"/>
                  </a:cubicBezTo>
                  <a:cubicBezTo>
                    <a:pt x="57150" y="91440"/>
                    <a:pt x="52388" y="93345"/>
                    <a:pt x="46673" y="94298"/>
                  </a:cubicBezTo>
                  <a:cubicBezTo>
                    <a:pt x="40005" y="95250"/>
                    <a:pt x="32385" y="93345"/>
                    <a:pt x="25717" y="88582"/>
                  </a:cubicBezTo>
                  <a:cubicBezTo>
                    <a:pt x="18098" y="83820"/>
                    <a:pt x="12383" y="77152"/>
                    <a:pt x="6667" y="68580"/>
                  </a:cubicBezTo>
                  <a:lnTo>
                    <a:pt x="0" y="73343"/>
                  </a:lnTo>
                  <a:cubicBezTo>
                    <a:pt x="7620" y="80010"/>
                    <a:pt x="16192" y="89535"/>
                    <a:pt x="26670" y="97155"/>
                  </a:cubicBezTo>
                  <a:close/>
                  <a:moveTo>
                    <a:pt x="457200" y="121920"/>
                  </a:moveTo>
                  <a:cubicBezTo>
                    <a:pt x="449580" y="122873"/>
                    <a:pt x="443865" y="121920"/>
                    <a:pt x="438150" y="120015"/>
                  </a:cubicBezTo>
                  <a:cubicBezTo>
                    <a:pt x="434340" y="118110"/>
                    <a:pt x="431483" y="116205"/>
                    <a:pt x="428625" y="112395"/>
                  </a:cubicBezTo>
                  <a:cubicBezTo>
                    <a:pt x="426720" y="108585"/>
                    <a:pt x="426720" y="105727"/>
                    <a:pt x="427673" y="102870"/>
                  </a:cubicBezTo>
                  <a:cubicBezTo>
                    <a:pt x="429578" y="98107"/>
                    <a:pt x="433388" y="95250"/>
                    <a:pt x="441008" y="93345"/>
                  </a:cubicBezTo>
                  <a:cubicBezTo>
                    <a:pt x="448628" y="91440"/>
                    <a:pt x="456248" y="92393"/>
                    <a:pt x="462915" y="94298"/>
                  </a:cubicBezTo>
                  <a:cubicBezTo>
                    <a:pt x="466725" y="95250"/>
                    <a:pt x="469583" y="98107"/>
                    <a:pt x="472440" y="101918"/>
                  </a:cubicBezTo>
                  <a:cubicBezTo>
                    <a:pt x="475298" y="105727"/>
                    <a:pt x="478155" y="110490"/>
                    <a:pt x="480060" y="115252"/>
                  </a:cubicBezTo>
                  <a:cubicBezTo>
                    <a:pt x="472440" y="118110"/>
                    <a:pt x="464820" y="120968"/>
                    <a:pt x="457200" y="121920"/>
                  </a:cubicBezTo>
                  <a:close/>
                  <a:moveTo>
                    <a:pt x="567690" y="110490"/>
                  </a:moveTo>
                  <a:cubicBezTo>
                    <a:pt x="578168" y="115252"/>
                    <a:pt x="587693" y="120968"/>
                    <a:pt x="597218" y="126682"/>
                  </a:cubicBezTo>
                  <a:lnTo>
                    <a:pt x="579120" y="160020"/>
                  </a:lnTo>
                  <a:lnTo>
                    <a:pt x="549593" y="143827"/>
                  </a:lnTo>
                  <a:lnTo>
                    <a:pt x="567690" y="110490"/>
                  </a:lnTo>
                  <a:close/>
                  <a:moveTo>
                    <a:pt x="181928" y="13335"/>
                  </a:moveTo>
                  <a:cubicBezTo>
                    <a:pt x="193358" y="13335"/>
                    <a:pt x="204788" y="14288"/>
                    <a:pt x="215265" y="15240"/>
                  </a:cubicBezTo>
                  <a:lnTo>
                    <a:pt x="213360" y="53340"/>
                  </a:lnTo>
                  <a:lnTo>
                    <a:pt x="180023" y="51435"/>
                  </a:lnTo>
                  <a:lnTo>
                    <a:pt x="181928" y="13335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2" name="Google Shape;8382;ge48d01fb7f_0_3825"/>
            <p:cNvSpPr/>
            <p:nvPr/>
          </p:nvSpPr>
          <p:spPr>
            <a:xfrm>
              <a:off x="6714172" y="2412682"/>
              <a:ext cx="92392" cy="111442"/>
            </a:xfrm>
            <a:custGeom>
              <a:avLst/>
              <a:gdLst/>
              <a:ahLst/>
              <a:cxnLst/>
              <a:rect l="l" t="t" r="r" b="b"/>
              <a:pathLst>
                <a:path w="92392" h="111442" extrusionOk="0">
                  <a:moveTo>
                    <a:pt x="0" y="89535"/>
                  </a:moveTo>
                  <a:lnTo>
                    <a:pt x="6668" y="111442"/>
                  </a:lnTo>
                  <a:lnTo>
                    <a:pt x="72390" y="46672"/>
                  </a:lnTo>
                  <a:cubicBezTo>
                    <a:pt x="77153" y="52388"/>
                    <a:pt x="81915" y="58102"/>
                    <a:pt x="86678" y="62865"/>
                  </a:cubicBezTo>
                  <a:lnTo>
                    <a:pt x="92393" y="39052"/>
                  </a:lnTo>
                  <a:cubicBezTo>
                    <a:pt x="80963" y="25717"/>
                    <a:pt x="68580" y="12382"/>
                    <a:pt x="56198" y="0"/>
                  </a:cubicBezTo>
                  <a:lnTo>
                    <a:pt x="41910" y="14288"/>
                  </a:lnTo>
                  <a:cubicBezTo>
                    <a:pt x="47625" y="20002"/>
                    <a:pt x="52388" y="25717"/>
                    <a:pt x="58103" y="31432"/>
                  </a:cubicBezTo>
                  <a:lnTo>
                    <a:pt x="0" y="89535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3" name="Google Shape;8383;ge48d01fb7f_0_3825"/>
            <p:cNvSpPr/>
            <p:nvPr/>
          </p:nvSpPr>
          <p:spPr>
            <a:xfrm>
              <a:off x="6755130" y="2518410"/>
              <a:ext cx="25717" cy="25717"/>
            </a:xfrm>
            <a:custGeom>
              <a:avLst/>
              <a:gdLst/>
              <a:ahLst/>
              <a:cxnLst/>
              <a:rect l="l" t="t" r="r" b="b"/>
              <a:pathLst>
                <a:path w="25717" h="25717" extrusionOk="0">
                  <a:moveTo>
                    <a:pt x="0" y="0"/>
                  </a:moveTo>
                  <a:lnTo>
                    <a:pt x="25717" y="0"/>
                  </a:lnTo>
                  <a:lnTo>
                    <a:pt x="25717" y="25717"/>
                  </a:lnTo>
                  <a:lnTo>
                    <a:pt x="0" y="25717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4" name="Google Shape;8384;ge48d01fb7f_0_3825"/>
            <p:cNvSpPr/>
            <p:nvPr/>
          </p:nvSpPr>
          <p:spPr>
            <a:xfrm>
              <a:off x="6782752" y="2489835"/>
              <a:ext cx="25717" cy="25717"/>
            </a:xfrm>
            <a:custGeom>
              <a:avLst/>
              <a:gdLst/>
              <a:ahLst/>
              <a:cxnLst/>
              <a:rect l="l" t="t" r="r" b="b"/>
              <a:pathLst>
                <a:path w="25717" h="25717" extrusionOk="0">
                  <a:moveTo>
                    <a:pt x="0" y="0"/>
                  </a:moveTo>
                  <a:lnTo>
                    <a:pt x="25718" y="0"/>
                  </a:lnTo>
                  <a:lnTo>
                    <a:pt x="25718" y="25717"/>
                  </a:lnTo>
                  <a:lnTo>
                    <a:pt x="0" y="25717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385" name="Google Shape;8385;ge48d01fb7f_0_3825"/>
            <p:cNvGrpSpPr/>
            <p:nvPr/>
          </p:nvGrpSpPr>
          <p:grpSpPr>
            <a:xfrm>
              <a:off x="4819650" y="4612005"/>
              <a:ext cx="2558414" cy="385762"/>
              <a:chOff x="4819650" y="4612005"/>
              <a:chExt cx="2558414" cy="385762"/>
            </a:xfrm>
          </p:grpSpPr>
          <p:sp>
            <p:nvSpPr>
              <p:cNvPr id="8386" name="Google Shape;8386;ge48d01fb7f_0_3825"/>
              <p:cNvSpPr/>
              <p:nvPr/>
            </p:nvSpPr>
            <p:spPr>
              <a:xfrm>
                <a:off x="4819650" y="4699634"/>
                <a:ext cx="1013460" cy="262890"/>
              </a:xfrm>
              <a:custGeom>
                <a:avLst/>
                <a:gdLst/>
                <a:ahLst/>
                <a:cxnLst/>
                <a:rect l="l" t="t" r="r" b="b"/>
                <a:pathLst>
                  <a:path w="1013460" h="262890" extrusionOk="0">
                    <a:moveTo>
                      <a:pt x="942975" y="182880"/>
                    </a:moveTo>
                    <a:lnTo>
                      <a:pt x="978218" y="201930"/>
                    </a:lnTo>
                    <a:lnTo>
                      <a:pt x="978218" y="38100"/>
                    </a:lnTo>
                    <a:lnTo>
                      <a:pt x="1013460" y="38100"/>
                    </a:lnTo>
                    <a:lnTo>
                      <a:pt x="996315" y="6668"/>
                    </a:lnTo>
                    <a:lnTo>
                      <a:pt x="827723" y="6668"/>
                    </a:lnTo>
                    <a:lnTo>
                      <a:pt x="819150" y="6668"/>
                    </a:lnTo>
                    <a:lnTo>
                      <a:pt x="731520" y="6668"/>
                    </a:lnTo>
                    <a:lnTo>
                      <a:pt x="723900" y="6668"/>
                    </a:lnTo>
                    <a:lnTo>
                      <a:pt x="537210" y="6668"/>
                    </a:lnTo>
                    <a:lnTo>
                      <a:pt x="529590" y="6668"/>
                    </a:lnTo>
                    <a:lnTo>
                      <a:pt x="441960" y="6668"/>
                    </a:lnTo>
                    <a:lnTo>
                      <a:pt x="434340" y="6668"/>
                    </a:lnTo>
                    <a:lnTo>
                      <a:pt x="202883" y="6668"/>
                    </a:lnTo>
                    <a:lnTo>
                      <a:pt x="195263" y="6668"/>
                    </a:lnTo>
                    <a:lnTo>
                      <a:pt x="122873" y="6668"/>
                    </a:lnTo>
                    <a:lnTo>
                      <a:pt x="141923" y="38100"/>
                    </a:lnTo>
                    <a:lnTo>
                      <a:pt x="149543" y="38100"/>
                    </a:lnTo>
                    <a:lnTo>
                      <a:pt x="149543" y="110490"/>
                    </a:lnTo>
                    <a:lnTo>
                      <a:pt x="110490" y="93345"/>
                    </a:lnTo>
                    <a:cubicBezTo>
                      <a:pt x="114300" y="89535"/>
                      <a:pt x="117157" y="84772"/>
                      <a:pt x="119063" y="79058"/>
                    </a:cubicBezTo>
                    <a:cubicBezTo>
                      <a:pt x="120968" y="73343"/>
                      <a:pt x="121920" y="67628"/>
                      <a:pt x="121920" y="61913"/>
                    </a:cubicBezTo>
                    <a:cubicBezTo>
                      <a:pt x="121920" y="48578"/>
                      <a:pt x="115253" y="34290"/>
                      <a:pt x="102870" y="20955"/>
                    </a:cubicBezTo>
                    <a:cubicBezTo>
                      <a:pt x="89535" y="6668"/>
                      <a:pt x="76200" y="0"/>
                      <a:pt x="63818" y="0"/>
                    </a:cubicBezTo>
                    <a:cubicBezTo>
                      <a:pt x="51435" y="0"/>
                      <a:pt x="40958" y="3810"/>
                      <a:pt x="31433" y="11430"/>
                    </a:cubicBezTo>
                    <a:cubicBezTo>
                      <a:pt x="22860" y="19050"/>
                      <a:pt x="19050" y="28575"/>
                      <a:pt x="19050" y="39053"/>
                    </a:cubicBezTo>
                    <a:cubicBezTo>
                      <a:pt x="19050" y="47625"/>
                      <a:pt x="22860" y="57150"/>
                      <a:pt x="31433" y="66675"/>
                    </a:cubicBezTo>
                    <a:cubicBezTo>
                      <a:pt x="39053" y="75247"/>
                      <a:pt x="50482" y="82868"/>
                      <a:pt x="63818" y="90488"/>
                    </a:cubicBezTo>
                    <a:cubicBezTo>
                      <a:pt x="51435" y="99060"/>
                      <a:pt x="29528" y="110490"/>
                      <a:pt x="0" y="123825"/>
                    </a:cubicBezTo>
                    <a:lnTo>
                      <a:pt x="27622" y="147638"/>
                    </a:lnTo>
                    <a:cubicBezTo>
                      <a:pt x="60960" y="131445"/>
                      <a:pt x="84773" y="117158"/>
                      <a:pt x="100013" y="104775"/>
                    </a:cubicBezTo>
                    <a:lnTo>
                      <a:pt x="131445" y="120015"/>
                    </a:lnTo>
                    <a:lnTo>
                      <a:pt x="40005" y="176213"/>
                    </a:lnTo>
                    <a:lnTo>
                      <a:pt x="65723" y="197168"/>
                    </a:lnTo>
                    <a:lnTo>
                      <a:pt x="151448" y="139065"/>
                    </a:lnTo>
                    <a:lnTo>
                      <a:pt x="151448" y="183833"/>
                    </a:lnTo>
                    <a:lnTo>
                      <a:pt x="186690" y="202883"/>
                    </a:lnTo>
                    <a:lnTo>
                      <a:pt x="186690" y="39053"/>
                    </a:lnTo>
                    <a:lnTo>
                      <a:pt x="214313" y="39053"/>
                    </a:lnTo>
                    <a:lnTo>
                      <a:pt x="221933" y="39053"/>
                    </a:lnTo>
                    <a:lnTo>
                      <a:pt x="395288" y="39053"/>
                    </a:lnTo>
                    <a:lnTo>
                      <a:pt x="395288" y="66675"/>
                    </a:lnTo>
                    <a:lnTo>
                      <a:pt x="354330" y="66675"/>
                    </a:lnTo>
                    <a:cubicBezTo>
                      <a:pt x="340043" y="66675"/>
                      <a:pt x="327660" y="71438"/>
                      <a:pt x="318135" y="81915"/>
                    </a:cubicBezTo>
                    <a:cubicBezTo>
                      <a:pt x="308610" y="92393"/>
                      <a:pt x="302895" y="103822"/>
                      <a:pt x="302895" y="118110"/>
                    </a:cubicBezTo>
                    <a:cubicBezTo>
                      <a:pt x="302895" y="134303"/>
                      <a:pt x="311468" y="152400"/>
                      <a:pt x="329565" y="171450"/>
                    </a:cubicBezTo>
                    <a:cubicBezTo>
                      <a:pt x="347663" y="190500"/>
                      <a:pt x="364808" y="199072"/>
                      <a:pt x="381000" y="199072"/>
                    </a:cubicBezTo>
                    <a:cubicBezTo>
                      <a:pt x="381953" y="199072"/>
                      <a:pt x="383858" y="199072"/>
                      <a:pt x="387668" y="197168"/>
                    </a:cubicBezTo>
                    <a:lnTo>
                      <a:pt x="392430" y="195263"/>
                    </a:lnTo>
                    <a:cubicBezTo>
                      <a:pt x="387668" y="210503"/>
                      <a:pt x="381953" y="222885"/>
                      <a:pt x="373380" y="231458"/>
                    </a:cubicBezTo>
                    <a:cubicBezTo>
                      <a:pt x="365760" y="240983"/>
                      <a:pt x="357188" y="245745"/>
                      <a:pt x="347663" y="245745"/>
                    </a:cubicBezTo>
                    <a:cubicBezTo>
                      <a:pt x="342900" y="245745"/>
                      <a:pt x="339090" y="243840"/>
                      <a:pt x="337185" y="240983"/>
                    </a:cubicBezTo>
                    <a:cubicBezTo>
                      <a:pt x="334328" y="238125"/>
                      <a:pt x="332423" y="234315"/>
                      <a:pt x="332423" y="230505"/>
                    </a:cubicBezTo>
                    <a:cubicBezTo>
                      <a:pt x="332423" y="225743"/>
                      <a:pt x="334328" y="221933"/>
                      <a:pt x="339090" y="218122"/>
                    </a:cubicBezTo>
                    <a:cubicBezTo>
                      <a:pt x="343853" y="214313"/>
                      <a:pt x="349568" y="211455"/>
                      <a:pt x="356235" y="209550"/>
                    </a:cubicBezTo>
                    <a:lnTo>
                      <a:pt x="324803" y="190500"/>
                    </a:lnTo>
                    <a:cubicBezTo>
                      <a:pt x="320040" y="191453"/>
                      <a:pt x="316230" y="193358"/>
                      <a:pt x="312420" y="197168"/>
                    </a:cubicBezTo>
                    <a:cubicBezTo>
                      <a:pt x="308610" y="200025"/>
                      <a:pt x="306705" y="202883"/>
                      <a:pt x="305753" y="206693"/>
                    </a:cubicBezTo>
                    <a:cubicBezTo>
                      <a:pt x="292418" y="206693"/>
                      <a:pt x="282893" y="204788"/>
                      <a:pt x="276225" y="200978"/>
                    </a:cubicBezTo>
                    <a:cubicBezTo>
                      <a:pt x="282893" y="199072"/>
                      <a:pt x="288608" y="194310"/>
                      <a:pt x="291465" y="188595"/>
                    </a:cubicBezTo>
                    <a:cubicBezTo>
                      <a:pt x="295275" y="182880"/>
                      <a:pt x="297180" y="176213"/>
                      <a:pt x="297180" y="169545"/>
                    </a:cubicBezTo>
                    <a:cubicBezTo>
                      <a:pt x="297180" y="160020"/>
                      <a:pt x="294323" y="152400"/>
                      <a:pt x="287655" y="145733"/>
                    </a:cubicBezTo>
                    <a:cubicBezTo>
                      <a:pt x="281940" y="139065"/>
                      <a:pt x="274320" y="136208"/>
                      <a:pt x="265748" y="136208"/>
                    </a:cubicBezTo>
                    <a:cubicBezTo>
                      <a:pt x="255270" y="136208"/>
                      <a:pt x="245745" y="139065"/>
                      <a:pt x="238125" y="145733"/>
                    </a:cubicBezTo>
                    <a:cubicBezTo>
                      <a:pt x="230505" y="152400"/>
                      <a:pt x="226695" y="160972"/>
                      <a:pt x="226695" y="171450"/>
                    </a:cubicBezTo>
                    <a:cubicBezTo>
                      <a:pt x="226695" y="184785"/>
                      <a:pt x="234315" y="196215"/>
                      <a:pt x="248602" y="205740"/>
                    </a:cubicBezTo>
                    <a:cubicBezTo>
                      <a:pt x="263843" y="215265"/>
                      <a:pt x="280988" y="220028"/>
                      <a:pt x="301943" y="220028"/>
                    </a:cubicBezTo>
                    <a:cubicBezTo>
                      <a:pt x="299085" y="229553"/>
                      <a:pt x="303848" y="239078"/>
                      <a:pt x="317183" y="248603"/>
                    </a:cubicBezTo>
                    <a:cubicBezTo>
                      <a:pt x="330518" y="258128"/>
                      <a:pt x="345758" y="262890"/>
                      <a:pt x="361950" y="262890"/>
                    </a:cubicBezTo>
                    <a:cubicBezTo>
                      <a:pt x="371475" y="262890"/>
                      <a:pt x="381000" y="259080"/>
                      <a:pt x="390525" y="252413"/>
                    </a:cubicBezTo>
                    <a:cubicBezTo>
                      <a:pt x="400050" y="244793"/>
                      <a:pt x="406718" y="235268"/>
                      <a:pt x="412433" y="222885"/>
                    </a:cubicBezTo>
                    <a:lnTo>
                      <a:pt x="427673" y="256222"/>
                    </a:lnTo>
                    <a:lnTo>
                      <a:pt x="448628" y="246697"/>
                    </a:lnTo>
                    <a:lnTo>
                      <a:pt x="419100" y="198120"/>
                    </a:lnTo>
                    <a:cubicBezTo>
                      <a:pt x="424815" y="196215"/>
                      <a:pt x="428625" y="193358"/>
                      <a:pt x="431483" y="189547"/>
                    </a:cubicBezTo>
                    <a:cubicBezTo>
                      <a:pt x="435293" y="184785"/>
                      <a:pt x="436245" y="180022"/>
                      <a:pt x="436245" y="174308"/>
                    </a:cubicBezTo>
                    <a:cubicBezTo>
                      <a:pt x="436245" y="166688"/>
                      <a:pt x="433388" y="159068"/>
                      <a:pt x="426720" y="150495"/>
                    </a:cubicBezTo>
                    <a:cubicBezTo>
                      <a:pt x="420053" y="142875"/>
                      <a:pt x="413385" y="139065"/>
                      <a:pt x="407670" y="139065"/>
                    </a:cubicBezTo>
                    <a:cubicBezTo>
                      <a:pt x="401003" y="139065"/>
                      <a:pt x="394335" y="140970"/>
                      <a:pt x="389573" y="144780"/>
                    </a:cubicBezTo>
                    <a:cubicBezTo>
                      <a:pt x="384810" y="148590"/>
                      <a:pt x="381953" y="153353"/>
                      <a:pt x="381953" y="159068"/>
                    </a:cubicBezTo>
                    <a:cubicBezTo>
                      <a:pt x="381953" y="163830"/>
                      <a:pt x="383858" y="169545"/>
                      <a:pt x="387668" y="176213"/>
                    </a:cubicBezTo>
                    <a:cubicBezTo>
                      <a:pt x="381000" y="180022"/>
                      <a:pt x="375285" y="181928"/>
                      <a:pt x="370523" y="181928"/>
                    </a:cubicBezTo>
                    <a:cubicBezTo>
                      <a:pt x="359093" y="181928"/>
                      <a:pt x="349568" y="178118"/>
                      <a:pt x="341948" y="169545"/>
                    </a:cubicBezTo>
                    <a:cubicBezTo>
                      <a:pt x="334328" y="160972"/>
                      <a:pt x="329565" y="150495"/>
                      <a:pt x="329565" y="137160"/>
                    </a:cubicBezTo>
                    <a:cubicBezTo>
                      <a:pt x="329565" y="127635"/>
                      <a:pt x="332423" y="119063"/>
                      <a:pt x="339090" y="111443"/>
                    </a:cubicBezTo>
                    <a:cubicBezTo>
                      <a:pt x="344805" y="103822"/>
                      <a:pt x="352425" y="100965"/>
                      <a:pt x="360998" y="100965"/>
                    </a:cubicBezTo>
                    <a:lnTo>
                      <a:pt x="428625" y="100965"/>
                    </a:lnTo>
                    <a:lnTo>
                      <a:pt x="428625" y="42863"/>
                    </a:lnTo>
                    <a:lnTo>
                      <a:pt x="451485" y="42863"/>
                    </a:lnTo>
                    <a:lnTo>
                      <a:pt x="459105" y="42863"/>
                    </a:lnTo>
                    <a:lnTo>
                      <a:pt x="483870" y="42863"/>
                    </a:lnTo>
                    <a:lnTo>
                      <a:pt x="483870" y="182880"/>
                    </a:lnTo>
                    <a:lnTo>
                      <a:pt x="519113" y="206693"/>
                    </a:lnTo>
                    <a:lnTo>
                      <a:pt x="519113" y="42863"/>
                    </a:lnTo>
                    <a:lnTo>
                      <a:pt x="546735" y="42863"/>
                    </a:lnTo>
                    <a:lnTo>
                      <a:pt x="554355" y="42863"/>
                    </a:lnTo>
                    <a:lnTo>
                      <a:pt x="679133" y="42863"/>
                    </a:lnTo>
                    <a:lnTo>
                      <a:pt x="679133" y="95250"/>
                    </a:lnTo>
                    <a:cubicBezTo>
                      <a:pt x="670560" y="84772"/>
                      <a:pt x="660083" y="76200"/>
                      <a:pt x="649605" y="69533"/>
                    </a:cubicBezTo>
                    <a:cubicBezTo>
                      <a:pt x="638175" y="62865"/>
                      <a:pt x="626745" y="60008"/>
                      <a:pt x="617220" y="60008"/>
                    </a:cubicBezTo>
                    <a:cubicBezTo>
                      <a:pt x="601980" y="60008"/>
                      <a:pt x="588645" y="63818"/>
                      <a:pt x="579120" y="72390"/>
                    </a:cubicBezTo>
                    <a:cubicBezTo>
                      <a:pt x="568643" y="80963"/>
                      <a:pt x="562928" y="91440"/>
                      <a:pt x="562928" y="104775"/>
                    </a:cubicBezTo>
                    <a:cubicBezTo>
                      <a:pt x="562928" y="120015"/>
                      <a:pt x="570548" y="135255"/>
                      <a:pt x="586740" y="149543"/>
                    </a:cubicBezTo>
                    <a:cubicBezTo>
                      <a:pt x="602933" y="164783"/>
                      <a:pt x="618173" y="172403"/>
                      <a:pt x="633413" y="172403"/>
                    </a:cubicBezTo>
                    <a:cubicBezTo>
                      <a:pt x="641985" y="172403"/>
                      <a:pt x="649605" y="170497"/>
                      <a:pt x="658178" y="166688"/>
                    </a:cubicBezTo>
                    <a:cubicBezTo>
                      <a:pt x="665798" y="162878"/>
                      <a:pt x="673418" y="158115"/>
                      <a:pt x="680085" y="150495"/>
                    </a:cubicBezTo>
                    <a:lnTo>
                      <a:pt x="680085" y="181928"/>
                    </a:lnTo>
                    <a:lnTo>
                      <a:pt x="715328" y="205740"/>
                    </a:lnTo>
                    <a:lnTo>
                      <a:pt x="715328" y="41910"/>
                    </a:lnTo>
                    <a:lnTo>
                      <a:pt x="742950" y="41910"/>
                    </a:lnTo>
                    <a:lnTo>
                      <a:pt x="750570" y="41910"/>
                    </a:lnTo>
                    <a:lnTo>
                      <a:pt x="775335" y="41910"/>
                    </a:lnTo>
                    <a:lnTo>
                      <a:pt x="775335" y="181928"/>
                    </a:lnTo>
                    <a:lnTo>
                      <a:pt x="810578" y="205740"/>
                    </a:lnTo>
                    <a:lnTo>
                      <a:pt x="810578" y="41910"/>
                    </a:lnTo>
                    <a:lnTo>
                      <a:pt x="838200" y="41910"/>
                    </a:lnTo>
                    <a:lnTo>
                      <a:pt x="845820" y="41910"/>
                    </a:lnTo>
                    <a:lnTo>
                      <a:pt x="942975" y="41910"/>
                    </a:lnTo>
                    <a:lnTo>
                      <a:pt x="942975" y="92393"/>
                    </a:lnTo>
                    <a:lnTo>
                      <a:pt x="864870" y="92393"/>
                    </a:lnTo>
                    <a:cubicBezTo>
                      <a:pt x="860108" y="92393"/>
                      <a:pt x="857250" y="94297"/>
                      <a:pt x="854393" y="97155"/>
                    </a:cubicBezTo>
                    <a:cubicBezTo>
                      <a:pt x="851535" y="100013"/>
                      <a:pt x="849630" y="103822"/>
                      <a:pt x="849630" y="107633"/>
                    </a:cubicBezTo>
                    <a:cubicBezTo>
                      <a:pt x="849630" y="117158"/>
                      <a:pt x="853440" y="127635"/>
                      <a:pt x="862013" y="138113"/>
                    </a:cubicBezTo>
                    <a:cubicBezTo>
                      <a:pt x="870585" y="148590"/>
                      <a:pt x="878205" y="154305"/>
                      <a:pt x="884873" y="154305"/>
                    </a:cubicBezTo>
                    <a:cubicBezTo>
                      <a:pt x="886778" y="154305"/>
                      <a:pt x="888683" y="153353"/>
                      <a:pt x="889635" y="152400"/>
                    </a:cubicBezTo>
                    <a:cubicBezTo>
                      <a:pt x="891540" y="151447"/>
                      <a:pt x="892493" y="149543"/>
                      <a:pt x="892493" y="146685"/>
                    </a:cubicBezTo>
                    <a:lnTo>
                      <a:pt x="892493" y="133350"/>
                    </a:lnTo>
                    <a:cubicBezTo>
                      <a:pt x="892493" y="130493"/>
                      <a:pt x="893445" y="128588"/>
                      <a:pt x="895350" y="126683"/>
                    </a:cubicBezTo>
                    <a:cubicBezTo>
                      <a:pt x="896303" y="124778"/>
                      <a:pt x="898208" y="123825"/>
                      <a:pt x="900113" y="123825"/>
                    </a:cubicBezTo>
                    <a:lnTo>
                      <a:pt x="942975" y="123825"/>
                    </a:lnTo>
                    <a:lnTo>
                      <a:pt x="942975" y="182880"/>
                    </a:lnTo>
                    <a:close/>
                    <a:moveTo>
                      <a:pt x="90488" y="68580"/>
                    </a:moveTo>
                    <a:cubicBezTo>
                      <a:pt x="87630" y="75247"/>
                      <a:pt x="82868" y="79058"/>
                      <a:pt x="78105" y="81915"/>
                    </a:cubicBezTo>
                    <a:cubicBezTo>
                      <a:pt x="71438" y="80010"/>
                      <a:pt x="65723" y="75247"/>
                      <a:pt x="60960" y="69533"/>
                    </a:cubicBezTo>
                    <a:cubicBezTo>
                      <a:pt x="56197" y="63818"/>
                      <a:pt x="54293" y="57150"/>
                      <a:pt x="54293" y="50483"/>
                    </a:cubicBezTo>
                    <a:cubicBezTo>
                      <a:pt x="54293" y="44768"/>
                      <a:pt x="56197" y="40005"/>
                      <a:pt x="60960" y="35243"/>
                    </a:cubicBezTo>
                    <a:cubicBezTo>
                      <a:pt x="65723" y="30480"/>
                      <a:pt x="71438" y="28575"/>
                      <a:pt x="78105" y="28575"/>
                    </a:cubicBezTo>
                    <a:cubicBezTo>
                      <a:pt x="82868" y="28575"/>
                      <a:pt x="87630" y="30480"/>
                      <a:pt x="90488" y="33338"/>
                    </a:cubicBezTo>
                    <a:cubicBezTo>
                      <a:pt x="94298" y="37147"/>
                      <a:pt x="95250" y="40958"/>
                      <a:pt x="95250" y="45720"/>
                    </a:cubicBezTo>
                    <a:cubicBezTo>
                      <a:pt x="96203" y="54293"/>
                      <a:pt x="94298" y="61913"/>
                      <a:pt x="90488" y="68580"/>
                    </a:cubicBezTo>
                    <a:close/>
                    <a:moveTo>
                      <a:pt x="251460" y="181928"/>
                    </a:moveTo>
                    <a:cubicBezTo>
                      <a:pt x="247650" y="178118"/>
                      <a:pt x="246698" y="174308"/>
                      <a:pt x="246698" y="169545"/>
                    </a:cubicBezTo>
                    <a:cubicBezTo>
                      <a:pt x="246698" y="164783"/>
                      <a:pt x="248602" y="160020"/>
                      <a:pt x="251460" y="157163"/>
                    </a:cubicBezTo>
                    <a:cubicBezTo>
                      <a:pt x="255270" y="153353"/>
                      <a:pt x="259080" y="152400"/>
                      <a:pt x="263843" y="152400"/>
                    </a:cubicBezTo>
                    <a:cubicBezTo>
                      <a:pt x="268605" y="152400"/>
                      <a:pt x="273368" y="154305"/>
                      <a:pt x="276225" y="157163"/>
                    </a:cubicBezTo>
                    <a:cubicBezTo>
                      <a:pt x="280035" y="160972"/>
                      <a:pt x="280988" y="164783"/>
                      <a:pt x="280988" y="169545"/>
                    </a:cubicBezTo>
                    <a:cubicBezTo>
                      <a:pt x="280988" y="174308"/>
                      <a:pt x="279083" y="179070"/>
                      <a:pt x="276225" y="181928"/>
                    </a:cubicBezTo>
                    <a:cubicBezTo>
                      <a:pt x="272415" y="185738"/>
                      <a:pt x="268605" y="186690"/>
                      <a:pt x="263843" y="186690"/>
                    </a:cubicBezTo>
                    <a:cubicBezTo>
                      <a:pt x="259080" y="186690"/>
                      <a:pt x="254318" y="184785"/>
                      <a:pt x="251460" y="181928"/>
                    </a:cubicBezTo>
                    <a:close/>
                    <a:moveTo>
                      <a:pt x="648653" y="133350"/>
                    </a:moveTo>
                    <a:cubicBezTo>
                      <a:pt x="637223" y="139065"/>
                      <a:pt x="626745" y="141922"/>
                      <a:pt x="616268" y="141922"/>
                    </a:cubicBezTo>
                    <a:cubicBezTo>
                      <a:pt x="608648" y="141922"/>
                      <a:pt x="601980" y="139065"/>
                      <a:pt x="597218" y="135255"/>
                    </a:cubicBezTo>
                    <a:cubicBezTo>
                      <a:pt x="592455" y="130493"/>
                      <a:pt x="589598" y="125730"/>
                      <a:pt x="589598" y="120015"/>
                    </a:cubicBezTo>
                    <a:cubicBezTo>
                      <a:pt x="589598" y="111443"/>
                      <a:pt x="594360" y="103822"/>
                      <a:pt x="605790" y="96203"/>
                    </a:cubicBezTo>
                    <a:cubicBezTo>
                      <a:pt x="617220" y="88583"/>
                      <a:pt x="628650" y="85725"/>
                      <a:pt x="641985" y="85725"/>
                    </a:cubicBezTo>
                    <a:cubicBezTo>
                      <a:pt x="648653" y="85725"/>
                      <a:pt x="655320" y="87630"/>
                      <a:pt x="662940" y="92393"/>
                    </a:cubicBezTo>
                    <a:cubicBezTo>
                      <a:pt x="670560" y="96203"/>
                      <a:pt x="677228" y="101918"/>
                      <a:pt x="682943" y="109538"/>
                    </a:cubicBezTo>
                    <a:cubicBezTo>
                      <a:pt x="671513" y="119063"/>
                      <a:pt x="660083" y="127635"/>
                      <a:pt x="648653" y="133350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87" name="Google Shape;8387;ge48d01fb7f_0_3825"/>
              <p:cNvSpPr/>
              <p:nvPr/>
            </p:nvSpPr>
            <p:spPr>
              <a:xfrm>
                <a:off x="5744527" y="4910137"/>
                <a:ext cx="119062" cy="87630"/>
              </a:xfrm>
              <a:custGeom>
                <a:avLst/>
                <a:gdLst/>
                <a:ahLst/>
                <a:cxnLst/>
                <a:rect l="l" t="t" r="r" b="b"/>
                <a:pathLst>
                  <a:path w="119062" h="87630" extrusionOk="0">
                    <a:moveTo>
                      <a:pt x="54293" y="13335"/>
                    </a:moveTo>
                    <a:cubicBezTo>
                      <a:pt x="42863" y="3810"/>
                      <a:pt x="34290" y="0"/>
                      <a:pt x="27623" y="0"/>
                    </a:cubicBezTo>
                    <a:cubicBezTo>
                      <a:pt x="21908" y="0"/>
                      <a:pt x="17145" y="953"/>
                      <a:pt x="12383" y="1905"/>
                    </a:cubicBezTo>
                    <a:cubicBezTo>
                      <a:pt x="8573" y="2857"/>
                      <a:pt x="4763" y="5715"/>
                      <a:pt x="0" y="9525"/>
                    </a:cubicBezTo>
                    <a:lnTo>
                      <a:pt x="13335" y="30480"/>
                    </a:lnTo>
                    <a:cubicBezTo>
                      <a:pt x="17145" y="27622"/>
                      <a:pt x="20002" y="25718"/>
                      <a:pt x="22860" y="24765"/>
                    </a:cubicBezTo>
                    <a:cubicBezTo>
                      <a:pt x="26670" y="22860"/>
                      <a:pt x="29527" y="22860"/>
                      <a:pt x="33338" y="22860"/>
                    </a:cubicBezTo>
                    <a:cubicBezTo>
                      <a:pt x="41910" y="22860"/>
                      <a:pt x="60008" y="37147"/>
                      <a:pt x="86677" y="65722"/>
                    </a:cubicBezTo>
                    <a:lnTo>
                      <a:pt x="107633" y="87630"/>
                    </a:lnTo>
                    <a:lnTo>
                      <a:pt x="119063" y="78105"/>
                    </a:lnTo>
                    <a:cubicBezTo>
                      <a:pt x="103823" y="60007"/>
                      <a:pt x="82868" y="39053"/>
                      <a:pt x="54293" y="13335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88" name="Google Shape;8388;ge48d01fb7f_0_3825"/>
              <p:cNvSpPr/>
              <p:nvPr/>
            </p:nvSpPr>
            <p:spPr>
              <a:xfrm>
                <a:off x="5934075" y="4693919"/>
                <a:ext cx="635317" cy="209550"/>
              </a:xfrm>
              <a:custGeom>
                <a:avLst/>
                <a:gdLst/>
                <a:ahLst/>
                <a:cxnLst/>
                <a:rect l="l" t="t" r="r" b="b"/>
                <a:pathLst>
                  <a:path w="635317" h="209550" extrusionOk="0">
                    <a:moveTo>
                      <a:pt x="577215" y="13335"/>
                    </a:moveTo>
                    <a:lnTo>
                      <a:pt x="441008" y="13335"/>
                    </a:lnTo>
                    <a:lnTo>
                      <a:pt x="433388" y="13335"/>
                    </a:lnTo>
                    <a:lnTo>
                      <a:pt x="330517" y="13335"/>
                    </a:lnTo>
                    <a:lnTo>
                      <a:pt x="349567" y="44768"/>
                    </a:lnTo>
                    <a:lnTo>
                      <a:pt x="388620" y="44768"/>
                    </a:lnTo>
                    <a:lnTo>
                      <a:pt x="388620" y="110490"/>
                    </a:lnTo>
                    <a:lnTo>
                      <a:pt x="334328" y="110490"/>
                    </a:lnTo>
                    <a:lnTo>
                      <a:pt x="334328" y="54293"/>
                    </a:lnTo>
                    <a:cubicBezTo>
                      <a:pt x="334328" y="41910"/>
                      <a:pt x="328613" y="30480"/>
                      <a:pt x="316230" y="18098"/>
                    </a:cubicBezTo>
                    <a:cubicBezTo>
                      <a:pt x="303847" y="5715"/>
                      <a:pt x="291465" y="0"/>
                      <a:pt x="280035" y="0"/>
                    </a:cubicBezTo>
                    <a:cubicBezTo>
                      <a:pt x="269558" y="0"/>
                      <a:pt x="260985" y="2858"/>
                      <a:pt x="254317" y="9525"/>
                    </a:cubicBezTo>
                    <a:cubicBezTo>
                      <a:pt x="246697" y="17145"/>
                      <a:pt x="243840" y="24765"/>
                      <a:pt x="243840" y="35243"/>
                    </a:cubicBezTo>
                    <a:cubicBezTo>
                      <a:pt x="243840" y="38100"/>
                      <a:pt x="243840" y="41910"/>
                      <a:pt x="244792" y="44768"/>
                    </a:cubicBezTo>
                    <a:lnTo>
                      <a:pt x="227647" y="14288"/>
                    </a:lnTo>
                    <a:lnTo>
                      <a:pt x="0" y="14288"/>
                    </a:lnTo>
                    <a:lnTo>
                      <a:pt x="17145" y="45720"/>
                    </a:lnTo>
                    <a:lnTo>
                      <a:pt x="159067" y="45720"/>
                    </a:lnTo>
                    <a:lnTo>
                      <a:pt x="159067" y="71438"/>
                    </a:lnTo>
                    <a:cubicBezTo>
                      <a:pt x="154305" y="71438"/>
                      <a:pt x="149542" y="73343"/>
                      <a:pt x="143828" y="78105"/>
                    </a:cubicBezTo>
                    <a:cubicBezTo>
                      <a:pt x="138113" y="82868"/>
                      <a:pt x="132397" y="88583"/>
                      <a:pt x="126683" y="97155"/>
                    </a:cubicBezTo>
                    <a:cubicBezTo>
                      <a:pt x="119063" y="88583"/>
                      <a:pt x="111442" y="81915"/>
                      <a:pt x="103822" y="77153"/>
                    </a:cubicBezTo>
                    <a:cubicBezTo>
                      <a:pt x="96203" y="72390"/>
                      <a:pt x="88583" y="70485"/>
                      <a:pt x="81915" y="70485"/>
                    </a:cubicBezTo>
                    <a:cubicBezTo>
                      <a:pt x="69533" y="70485"/>
                      <a:pt x="58103" y="75248"/>
                      <a:pt x="48578" y="84773"/>
                    </a:cubicBezTo>
                    <a:cubicBezTo>
                      <a:pt x="39053" y="94298"/>
                      <a:pt x="35242" y="104775"/>
                      <a:pt x="35242" y="117158"/>
                    </a:cubicBezTo>
                    <a:cubicBezTo>
                      <a:pt x="35242" y="130493"/>
                      <a:pt x="40958" y="144780"/>
                      <a:pt x="52388" y="160020"/>
                    </a:cubicBezTo>
                    <a:cubicBezTo>
                      <a:pt x="63817" y="175260"/>
                      <a:pt x="80010" y="191453"/>
                      <a:pt x="100965" y="206693"/>
                    </a:cubicBezTo>
                    <a:lnTo>
                      <a:pt x="110490" y="195263"/>
                    </a:lnTo>
                    <a:cubicBezTo>
                      <a:pt x="97155" y="183833"/>
                      <a:pt x="86678" y="172403"/>
                      <a:pt x="79058" y="161925"/>
                    </a:cubicBezTo>
                    <a:cubicBezTo>
                      <a:pt x="71438" y="150495"/>
                      <a:pt x="68580" y="140018"/>
                      <a:pt x="68580" y="131445"/>
                    </a:cubicBezTo>
                    <a:cubicBezTo>
                      <a:pt x="68580" y="121920"/>
                      <a:pt x="71438" y="114300"/>
                      <a:pt x="76200" y="107633"/>
                    </a:cubicBezTo>
                    <a:cubicBezTo>
                      <a:pt x="80963" y="100965"/>
                      <a:pt x="87630" y="98108"/>
                      <a:pt x="95250" y="98108"/>
                    </a:cubicBezTo>
                    <a:cubicBezTo>
                      <a:pt x="100013" y="98108"/>
                      <a:pt x="103822" y="99060"/>
                      <a:pt x="107633" y="101918"/>
                    </a:cubicBezTo>
                    <a:cubicBezTo>
                      <a:pt x="111442" y="103823"/>
                      <a:pt x="115253" y="107633"/>
                      <a:pt x="118110" y="112395"/>
                    </a:cubicBezTo>
                    <a:cubicBezTo>
                      <a:pt x="110490" y="128588"/>
                      <a:pt x="105728" y="139065"/>
                      <a:pt x="104775" y="143828"/>
                    </a:cubicBezTo>
                    <a:lnTo>
                      <a:pt x="136208" y="157163"/>
                    </a:lnTo>
                    <a:cubicBezTo>
                      <a:pt x="140017" y="140018"/>
                      <a:pt x="146685" y="124778"/>
                      <a:pt x="155258" y="113348"/>
                    </a:cubicBezTo>
                    <a:cubicBezTo>
                      <a:pt x="163830" y="101918"/>
                      <a:pt x="173355" y="96203"/>
                      <a:pt x="182880" y="96203"/>
                    </a:cubicBezTo>
                    <a:cubicBezTo>
                      <a:pt x="188595" y="96203"/>
                      <a:pt x="193358" y="98108"/>
                      <a:pt x="197167" y="100965"/>
                    </a:cubicBezTo>
                    <a:cubicBezTo>
                      <a:pt x="200978" y="103823"/>
                      <a:pt x="202883" y="107633"/>
                      <a:pt x="202883" y="111443"/>
                    </a:cubicBezTo>
                    <a:cubicBezTo>
                      <a:pt x="203835" y="120015"/>
                      <a:pt x="199072" y="129540"/>
                      <a:pt x="190500" y="140018"/>
                    </a:cubicBezTo>
                    <a:cubicBezTo>
                      <a:pt x="181928" y="151448"/>
                      <a:pt x="170497" y="161925"/>
                      <a:pt x="156210" y="171450"/>
                    </a:cubicBezTo>
                    <a:lnTo>
                      <a:pt x="185738" y="199073"/>
                    </a:lnTo>
                    <a:cubicBezTo>
                      <a:pt x="198120" y="185738"/>
                      <a:pt x="207645" y="172403"/>
                      <a:pt x="214313" y="160020"/>
                    </a:cubicBezTo>
                    <a:cubicBezTo>
                      <a:pt x="220980" y="147638"/>
                      <a:pt x="224790" y="135255"/>
                      <a:pt x="224790" y="124778"/>
                    </a:cubicBezTo>
                    <a:cubicBezTo>
                      <a:pt x="224790" y="112395"/>
                      <a:pt x="221933" y="101918"/>
                      <a:pt x="216217" y="92393"/>
                    </a:cubicBezTo>
                    <a:cubicBezTo>
                      <a:pt x="211455" y="82868"/>
                      <a:pt x="203835" y="77153"/>
                      <a:pt x="195263" y="73343"/>
                    </a:cubicBezTo>
                    <a:lnTo>
                      <a:pt x="195263" y="45720"/>
                    </a:lnTo>
                    <a:lnTo>
                      <a:pt x="243840" y="45720"/>
                    </a:lnTo>
                    <a:cubicBezTo>
                      <a:pt x="245745" y="55245"/>
                      <a:pt x="250508" y="62865"/>
                      <a:pt x="259080" y="70485"/>
                    </a:cubicBezTo>
                    <a:cubicBezTo>
                      <a:pt x="270510" y="80963"/>
                      <a:pt x="283845" y="87630"/>
                      <a:pt x="300038" y="90488"/>
                    </a:cubicBezTo>
                    <a:lnTo>
                      <a:pt x="300038" y="111443"/>
                    </a:lnTo>
                    <a:lnTo>
                      <a:pt x="288608" y="111443"/>
                    </a:lnTo>
                    <a:cubicBezTo>
                      <a:pt x="284797" y="111443"/>
                      <a:pt x="281940" y="112395"/>
                      <a:pt x="279083" y="114300"/>
                    </a:cubicBezTo>
                    <a:cubicBezTo>
                      <a:pt x="276225" y="116205"/>
                      <a:pt x="275272" y="119063"/>
                      <a:pt x="275272" y="122873"/>
                    </a:cubicBezTo>
                    <a:cubicBezTo>
                      <a:pt x="275272" y="130493"/>
                      <a:pt x="281940" y="140018"/>
                      <a:pt x="294322" y="152400"/>
                    </a:cubicBezTo>
                    <a:cubicBezTo>
                      <a:pt x="306705" y="163830"/>
                      <a:pt x="316230" y="169545"/>
                      <a:pt x="323850" y="169545"/>
                    </a:cubicBezTo>
                    <a:cubicBezTo>
                      <a:pt x="327660" y="169545"/>
                      <a:pt x="330517" y="167640"/>
                      <a:pt x="332422" y="164783"/>
                    </a:cubicBezTo>
                    <a:cubicBezTo>
                      <a:pt x="334328" y="161925"/>
                      <a:pt x="335280" y="158115"/>
                      <a:pt x="335280" y="154305"/>
                    </a:cubicBezTo>
                    <a:lnTo>
                      <a:pt x="335280" y="142875"/>
                    </a:lnTo>
                    <a:lnTo>
                      <a:pt x="389572" y="142875"/>
                    </a:lnTo>
                    <a:lnTo>
                      <a:pt x="389572" y="189548"/>
                    </a:lnTo>
                    <a:lnTo>
                      <a:pt x="424815" y="208598"/>
                    </a:lnTo>
                    <a:lnTo>
                      <a:pt x="424815" y="44768"/>
                    </a:lnTo>
                    <a:lnTo>
                      <a:pt x="452438" y="44768"/>
                    </a:lnTo>
                    <a:lnTo>
                      <a:pt x="460058" y="44768"/>
                    </a:lnTo>
                    <a:lnTo>
                      <a:pt x="566738" y="44768"/>
                    </a:lnTo>
                    <a:lnTo>
                      <a:pt x="566738" y="72390"/>
                    </a:lnTo>
                    <a:lnTo>
                      <a:pt x="514350" y="72390"/>
                    </a:lnTo>
                    <a:cubicBezTo>
                      <a:pt x="501967" y="72390"/>
                      <a:pt x="491490" y="76200"/>
                      <a:pt x="481965" y="83820"/>
                    </a:cubicBezTo>
                    <a:cubicBezTo>
                      <a:pt x="473392" y="91440"/>
                      <a:pt x="469583" y="100965"/>
                      <a:pt x="469583" y="111443"/>
                    </a:cubicBezTo>
                    <a:cubicBezTo>
                      <a:pt x="469583" y="126683"/>
                      <a:pt x="473392" y="142875"/>
                      <a:pt x="481965" y="159068"/>
                    </a:cubicBezTo>
                    <a:cubicBezTo>
                      <a:pt x="489585" y="175260"/>
                      <a:pt x="501967" y="192405"/>
                      <a:pt x="518160" y="208598"/>
                    </a:cubicBezTo>
                    <a:lnTo>
                      <a:pt x="529590" y="200978"/>
                    </a:lnTo>
                    <a:cubicBezTo>
                      <a:pt x="519113" y="191453"/>
                      <a:pt x="511492" y="180975"/>
                      <a:pt x="505778" y="169545"/>
                    </a:cubicBezTo>
                    <a:cubicBezTo>
                      <a:pt x="501015" y="158115"/>
                      <a:pt x="498158" y="146685"/>
                      <a:pt x="498158" y="135255"/>
                    </a:cubicBezTo>
                    <a:cubicBezTo>
                      <a:pt x="498158" y="126683"/>
                      <a:pt x="501015" y="119063"/>
                      <a:pt x="507683" y="113348"/>
                    </a:cubicBezTo>
                    <a:cubicBezTo>
                      <a:pt x="513397" y="106680"/>
                      <a:pt x="521017" y="103823"/>
                      <a:pt x="529590" y="103823"/>
                    </a:cubicBezTo>
                    <a:lnTo>
                      <a:pt x="564833" y="103823"/>
                    </a:lnTo>
                    <a:lnTo>
                      <a:pt x="564833" y="185738"/>
                    </a:lnTo>
                    <a:lnTo>
                      <a:pt x="600075" y="209550"/>
                    </a:lnTo>
                    <a:lnTo>
                      <a:pt x="600075" y="45720"/>
                    </a:lnTo>
                    <a:lnTo>
                      <a:pt x="635318" y="45720"/>
                    </a:lnTo>
                    <a:lnTo>
                      <a:pt x="618172" y="14288"/>
                    </a:lnTo>
                    <a:lnTo>
                      <a:pt x="577215" y="14288"/>
                    </a:lnTo>
                    <a:close/>
                    <a:moveTo>
                      <a:pt x="299085" y="75248"/>
                    </a:moveTo>
                    <a:cubicBezTo>
                      <a:pt x="292417" y="73343"/>
                      <a:pt x="287655" y="69533"/>
                      <a:pt x="283845" y="63818"/>
                    </a:cubicBezTo>
                    <a:cubicBezTo>
                      <a:pt x="280035" y="58103"/>
                      <a:pt x="278130" y="51435"/>
                      <a:pt x="278130" y="42863"/>
                    </a:cubicBezTo>
                    <a:cubicBezTo>
                      <a:pt x="278130" y="37148"/>
                      <a:pt x="280035" y="31433"/>
                      <a:pt x="281940" y="27623"/>
                    </a:cubicBezTo>
                    <a:cubicBezTo>
                      <a:pt x="284797" y="23813"/>
                      <a:pt x="287655" y="20955"/>
                      <a:pt x="291465" y="20955"/>
                    </a:cubicBezTo>
                    <a:cubicBezTo>
                      <a:pt x="294322" y="20955"/>
                      <a:pt x="296228" y="22860"/>
                      <a:pt x="297180" y="25718"/>
                    </a:cubicBezTo>
                    <a:cubicBezTo>
                      <a:pt x="299085" y="28575"/>
                      <a:pt x="299085" y="32385"/>
                      <a:pt x="299085" y="36195"/>
                    </a:cubicBezTo>
                    <a:lnTo>
                      <a:pt x="299085" y="75248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89" name="Google Shape;8389;ge48d01fb7f_0_3825"/>
              <p:cNvSpPr/>
              <p:nvPr/>
            </p:nvSpPr>
            <p:spPr>
              <a:xfrm>
                <a:off x="6413182" y="4612005"/>
                <a:ext cx="104075" cy="94352"/>
              </a:xfrm>
              <a:custGeom>
                <a:avLst/>
                <a:gdLst/>
                <a:ahLst/>
                <a:cxnLst/>
                <a:rect l="l" t="t" r="r" b="b"/>
                <a:pathLst>
                  <a:path w="104075" h="94352" extrusionOk="0">
                    <a:moveTo>
                      <a:pt x="89535" y="60007"/>
                    </a:moveTo>
                    <a:cubicBezTo>
                      <a:pt x="81915" y="47625"/>
                      <a:pt x="76200" y="40005"/>
                      <a:pt x="72390" y="36195"/>
                    </a:cubicBezTo>
                    <a:cubicBezTo>
                      <a:pt x="64770" y="25717"/>
                      <a:pt x="55245" y="16192"/>
                      <a:pt x="44767" y="9525"/>
                    </a:cubicBezTo>
                    <a:cubicBezTo>
                      <a:pt x="34290" y="2857"/>
                      <a:pt x="23813" y="0"/>
                      <a:pt x="14288" y="0"/>
                    </a:cubicBezTo>
                    <a:cubicBezTo>
                      <a:pt x="8572" y="952"/>
                      <a:pt x="3810" y="1905"/>
                      <a:pt x="0" y="2857"/>
                    </a:cubicBezTo>
                    <a:lnTo>
                      <a:pt x="15240" y="36195"/>
                    </a:lnTo>
                    <a:cubicBezTo>
                      <a:pt x="20002" y="34290"/>
                      <a:pt x="25717" y="33338"/>
                      <a:pt x="31433" y="33338"/>
                    </a:cubicBezTo>
                    <a:cubicBezTo>
                      <a:pt x="37147" y="33338"/>
                      <a:pt x="42863" y="34290"/>
                      <a:pt x="47625" y="37147"/>
                    </a:cubicBezTo>
                    <a:cubicBezTo>
                      <a:pt x="52388" y="39052"/>
                      <a:pt x="57150" y="41910"/>
                      <a:pt x="60008" y="45720"/>
                    </a:cubicBezTo>
                    <a:lnTo>
                      <a:pt x="97155" y="94297"/>
                    </a:lnTo>
                    <a:cubicBezTo>
                      <a:pt x="108585" y="95250"/>
                      <a:pt x="105727" y="83820"/>
                      <a:pt x="89535" y="60007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90" name="Google Shape;8390;ge48d01fb7f_0_3825"/>
              <p:cNvSpPr/>
              <p:nvPr/>
            </p:nvSpPr>
            <p:spPr>
              <a:xfrm>
                <a:off x="6671309" y="4707255"/>
                <a:ext cx="676275" cy="234314"/>
              </a:xfrm>
              <a:custGeom>
                <a:avLst/>
                <a:gdLst/>
                <a:ahLst/>
                <a:cxnLst/>
                <a:rect l="l" t="t" r="r" b="b"/>
                <a:pathLst>
                  <a:path w="676275" h="234314" extrusionOk="0">
                    <a:moveTo>
                      <a:pt x="605790" y="171450"/>
                    </a:moveTo>
                    <a:lnTo>
                      <a:pt x="641033" y="195263"/>
                    </a:lnTo>
                    <a:lnTo>
                      <a:pt x="641033" y="31432"/>
                    </a:lnTo>
                    <a:lnTo>
                      <a:pt x="676275" y="31432"/>
                    </a:lnTo>
                    <a:lnTo>
                      <a:pt x="659130" y="0"/>
                    </a:lnTo>
                    <a:lnTo>
                      <a:pt x="467678" y="0"/>
                    </a:lnTo>
                    <a:lnTo>
                      <a:pt x="460058" y="0"/>
                    </a:lnTo>
                    <a:lnTo>
                      <a:pt x="299085" y="0"/>
                    </a:lnTo>
                    <a:lnTo>
                      <a:pt x="291465" y="0"/>
                    </a:lnTo>
                    <a:lnTo>
                      <a:pt x="203835" y="0"/>
                    </a:lnTo>
                    <a:lnTo>
                      <a:pt x="196215" y="0"/>
                    </a:lnTo>
                    <a:lnTo>
                      <a:pt x="0" y="0"/>
                    </a:lnTo>
                    <a:lnTo>
                      <a:pt x="17145" y="31432"/>
                    </a:lnTo>
                    <a:lnTo>
                      <a:pt x="151448" y="31432"/>
                    </a:lnTo>
                    <a:lnTo>
                      <a:pt x="151448" y="59055"/>
                    </a:lnTo>
                    <a:lnTo>
                      <a:pt x="43815" y="59055"/>
                    </a:lnTo>
                    <a:lnTo>
                      <a:pt x="38100" y="70485"/>
                    </a:lnTo>
                    <a:cubicBezTo>
                      <a:pt x="54293" y="75247"/>
                      <a:pt x="67628" y="82867"/>
                      <a:pt x="78105" y="92392"/>
                    </a:cubicBezTo>
                    <a:cubicBezTo>
                      <a:pt x="87630" y="102870"/>
                      <a:pt x="93345" y="113347"/>
                      <a:pt x="93345" y="124777"/>
                    </a:cubicBezTo>
                    <a:cubicBezTo>
                      <a:pt x="93345" y="129540"/>
                      <a:pt x="91440" y="134302"/>
                      <a:pt x="86678" y="138113"/>
                    </a:cubicBezTo>
                    <a:cubicBezTo>
                      <a:pt x="80963" y="142875"/>
                      <a:pt x="75248" y="144780"/>
                      <a:pt x="68580" y="146685"/>
                    </a:cubicBezTo>
                    <a:cubicBezTo>
                      <a:pt x="66675" y="142875"/>
                      <a:pt x="63818" y="140017"/>
                      <a:pt x="60008" y="137160"/>
                    </a:cubicBezTo>
                    <a:cubicBezTo>
                      <a:pt x="56198" y="134302"/>
                      <a:pt x="52388" y="133350"/>
                      <a:pt x="49530" y="133350"/>
                    </a:cubicBezTo>
                    <a:cubicBezTo>
                      <a:pt x="44768" y="133350"/>
                      <a:pt x="40005" y="135255"/>
                      <a:pt x="37148" y="139065"/>
                    </a:cubicBezTo>
                    <a:cubicBezTo>
                      <a:pt x="33338" y="142875"/>
                      <a:pt x="32385" y="147638"/>
                      <a:pt x="32385" y="153352"/>
                    </a:cubicBezTo>
                    <a:cubicBezTo>
                      <a:pt x="32385" y="160972"/>
                      <a:pt x="36195" y="168592"/>
                      <a:pt x="44768" y="173355"/>
                    </a:cubicBezTo>
                    <a:cubicBezTo>
                      <a:pt x="52388" y="179070"/>
                      <a:pt x="62865" y="181927"/>
                      <a:pt x="73343" y="181927"/>
                    </a:cubicBezTo>
                    <a:lnTo>
                      <a:pt x="97155" y="234315"/>
                    </a:lnTo>
                    <a:lnTo>
                      <a:pt x="114300" y="224790"/>
                    </a:lnTo>
                    <a:lnTo>
                      <a:pt x="82868" y="180022"/>
                    </a:lnTo>
                    <a:cubicBezTo>
                      <a:pt x="93345" y="178117"/>
                      <a:pt x="102870" y="173355"/>
                      <a:pt x="110490" y="166688"/>
                    </a:cubicBezTo>
                    <a:cubicBezTo>
                      <a:pt x="118110" y="160020"/>
                      <a:pt x="120968" y="152400"/>
                      <a:pt x="120968" y="142875"/>
                    </a:cubicBezTo>
                    <a:cubicBezTo>
                      <a:pt x="120968" y="133350"/>
                      <a:pt x="118110" y="123825"/>
                      <a:pt x="112395" y="114300"/>
                    </a:cubicBezTo>
                    <a:cubicBezTo>
                      <a:pt x="107633" y="104775"/>
                      <a:pt x="100013" y="97155"/>
                      <a:pt x="89535" y="90488"/>
                    </a:cubicBezTo>
                    <a:lnTo>
                      <a:pt x="151448" y="90488"/>
                    </a:lnTo>
                    <a:lnTo>
                      <a:pt x="151448" y="176213"/>
                    </a:lnTo>
                    <a:lnTo>
                      <a:pt x="186690" y="195263"/>
                    </a:lnTo>
                    <a:lnTo>
                      <a:pt x="186690" y="31432"/>
                    </a:lnTo>
                    <a:lnTo>
                      <a:pt x="214313" y="31432"/>
                    </a:lnTo>
                    <a:lnTo>
                      <a:pt x="221933" y="31432"/>
                    </a:lnTo>
                    <a:lnTo>
                      <a:pt x="246698" y="31432"/>
                    </a:lnTo>
                    <a:lnTo>
                      <a:pt x="246698" y="171450"/>
                    </a:lnTo>
                    <a:lnTo>
                      <a:pt x="281940" y="195263"/>
                    </a:lnTo>
                    <a:lnTo>
                      <a:pt x="281940" y="31432"/>
                    </a:lnTo>
                    <a:lnTo>
                      <a:pt x="309563" y="31432"/>
                    </a:lnTo>
                    <a:lnTo>
                      <a:pt x="317183" y="31432"/>
                    </a:lnTo>
                    <a:lnTo>
                      <a:pt x="415290" y="31432"/>
                    </a:lnTo>
                    <a:lnTo>
                      <a:pt x="415290" y="81915"/>
                    </a:lnTo>
                    <a:lnTo>
                      <a:pt x="337185" y="81915"/>
                    </a:lnTo>
                    <a:cubicBezTo>
                      <a:pt x="332423" y="81915"/>
                      <a:pt x="329565" y="83820"/>
                      <a:pt x="326708" y="86677"/>
                    </a:cubicBezTo>
                    <a:cubicBezTo>
                      <a:pt x="323850" y="89535"/>
                      <a:pt x="321945" y="93345"/>
                      <a:pt x="321945" y="97155"/>
                    </a:cubicBezTo>
                    <a:cubicBezTo>
                      <a:pt x="321945" y="106680"/>
                      <a:pt x="325755" y="117157"/>
                      <a:pt x="334328" y="127635"/>
                    </a:cubicBezTo>
                    <a:cubicBezTo>
                      <a:pt x="342900" y="138113"/>
                      <a:pt x="350520" y="143827"/>
                      <a:pt x="357188" y="143827"/>
                    </a:cubicBezTo>
                    <a:cubicBezTo>
                      <a:pt x="359093" y="143827"/>
                      <a:pt x="360998" y="142875"/>
                      <a:pt x="361950" y="141922"/>
                    </a:cubicBezTo>
                    <a:cubicBezTo>
                      <a:pt x="363855" y="140970"/>
                      <a:pt x="364808" y="139065"/>
                      <a:pt x="364808" y="136207"/>
                    </a:cubicBezTo>
                    <a:lnTo>
                      <a:pt x="364808" y="122872"/>
                    </a:lnTo>
                    <a:cubicBezTo>
                      <a:pt x="364808" y="120015"/>
                      <a:pt x="365760" y="118110"/>
                      <a:pt x="367665" y="116205"/>
                    </a:cubicBezTo>
                    <a:cubicBezTo>
                      <a:pt x="368618" y="114300"/>
                      <a:pt x="370523" y="113347"/>
                      <a:pt x="372428" y="113347"/>
                    </a:cubicBezTo>
                    <a:lnTo>
                      <a:pt x="415290" y="113347"/>
                    </a:lnTo>
                    <a:lnTo>
                      <a:pt x="415290" y="175260"/>
                    </a:lnTo>
                    <a:lnTo>
                      <a:pt x="450533" y="194310"/>
                    </a:lnTo>
                    <a:lnTo>
                      <a:pt x="450533" y="30480"/>
                    </a:lnTo>
                    <a:lnTo>
                      <a:pt x="478155" y="30480"/>
                    </a:lnTo>
                    <a:lnTo>
                      <a:pt x="485775" y="30480"/>
                    </a:lnTo>
                    <a:lnTo>
                      <a:pt x="513397" y="30480"/>
                    </a:lnTo>
                    <a:lnTo>
                      <a:pt x="513397" y="96202"/>
                    </a:lnTo>
                    <a:lnTo>
                      <a:pt x="501968" y="96202"/>
                    </a:lnTo>
                    <a:cubicBezTo>
                      <a:pt x="499110" y="96202"/>
                      <a:pt x="497205" y="97155"/>
                      <a:pt x="495300" y="99060"/>
                    </a:cubicBezTo>
                    <a:cubicBezTo>
                      <a:pt x="493395" y="100965"/>
                      <a:pt x="492443" y="102870"/>
                      <a:pt x="492443" y="105727"/>
                    </a:cubicBezTo>
                    <a:cubicBezTo>
                      <a:pt x="492443" y="111442"/>
                      <a:pt x="499110" y="120967"/>
                      <a:pt x="512445" y="134302"/>
                    </a:cubicBezTo>
                    <a:cubicBezTo>
                      <a:pt x="525780" y="147638"/>
                      <a:pt x="535305" y="154305"/>
                      <a:pt x="541020" y="154305"/>
                    </a:cubicBezTo>
                    <a:cubicBezTo>
                      <a:pt x="542925" y="154305"/>
                      <a:pt x="544830" y="153352"/>
                      <a:pt x="545783" y="151447"/>
                    </a:cubicBezTo>
                    <a:cubicBezTo>
                      <a:pt x="547688" y="148590"/>
                      <a:pt x="548640" y="145732"/>
                      <a:pt x="548640" y="142875"/>
                    </a:cubicBezTo>
                    <a:lnTo>
                      <a:pt x="548640" y="127635"/>
                    </a:lnTo>
                    <a:lnTo>
                      <a:pt x="606743" y="127635"/>
                    </a:lnTo>
                    <a:lnTo>
                      <a:pt x="606743" y="171450"/>
                    </a:lnTo>
                    <a:close/>
                    <a:moveTo>
                      <a:pt x="547688" y="97155"/>
                    </a:moveTo>
                    <a:lnTo>
                      <a:pt x="547688" y="31432"/>
                    </a:lnTo>
                    <a:lnTo>
                      <a:pt x="605790" y="31432"/>
                    </a:lnTo>
                    <a:lnTo>
                      <a:pt x="605790" y="97155"/>
                    </a:lnTo>
                    <a:lnTo>
                      <a:pt x="547688" y="97155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91" name="Google Shape;8391;ge48d01fb7f_0_3825"/>
              <p:cNvSpPr/>
              <p:nvPr/>
            </p:nvSpPr>
            <p:spPr>
              <a:xfrm>
                <a:off x="7259002" y="4910137"/>
                <a:ext cx="119062" cy="87630"/>
              </a:xfrm>
              <a:custGeom>
                <a:avLst/>
                <a:gdLst/>
                <a:ahLst/>
                <a:cxnLst/>
                <a:rect l="l" t="t" r="r" b="b"/>
                <a:pathLst>
                  <a:path w="119062" h="87630" extrusionOk="0">
                    <a:moveTo>
                      <a:pt x="54292" y="13335"/>
                    </a:moveTo>
                    <a:cubicBezTo>
                      <a:pt x="42863" y="3810"/>
                      <a:pt x="34290" y="0"/>
                      <a:pt x="27622" y="0"/>
                    </a:cubicBezTo>
                    <a:cubicBezTo>
                      <a:pt x="21907" y="0"/>
                      <a:pt x="17145" y="953"/>
                      <a:pt x="12382" y="1905"/>
                    </a:cubicBezTo>
                    <a:cubicBezTo>
                      <a:pt x="8572" y="2857"/>
                      <a:pt x="4763" y="5715"/>
                      <a:pt x="0" y="9525"/>
                    </a:cubicBezTo>
                    <a:lnTo>
                      <a:pt x="13335" y="30480"/>
                    </a:lnTo>
                    <a:cubicBezTo>
                      <a:pt x="17145" y="27622"/>
                      <a:pt x="20003" y="25718"/>
                      <a:pt x="22860" y="24765"/>
                    </a:cubicBezTo>
                    <a:cubicBezTo>
                      <a:pt x="26670" y="22860"/>
                      <a:pt x="29528" y="22860"/>
                      <a:pt x="33338" y="22860"/>
                    </a:cubicBezTo>
                    <a:cubicBezTo>
                      <a:pt x="41910" y="22860"/>
                      <a:pt x="60007" y="37147"/>
                      <a:pt x="86678" y="65722"/>
                    </a:cubicBezTo>
                    <a:lnTo>
                      <a:pt x="107632" y="87630"/>
                    </a:lnTo>
                    <a:lnTo>
                      <a:pt x="119063" y="78105"/>
                    </a:lnTo>
                    <a:cubicBezTo>
                      <a:pt x="103822" y="60007"/>
                      <a:pt x="81915" y="39053"/>
                      <a:pt x="54292" y="13335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392" name="Google Shape;8392;ge48d01fb7f_0_3825"/>
            <p:cNvSpPr/>
            <p:nvPr/>
          </p:nvSpPr>
          <p:spPr>
            <a:xfrm>
              <a:off x="5888982" y="2284094"/>
              <a:ext cx="406654" cy="721042"/>
            </a:xfrm>
            <a:custGeom>
              <a:avLst/>
              <a:gdLst/>
              <a:ahLst/>
              <a:cxnLst/>
              <a:rect l="l" t="t" r="r" b="b"/>
              <a:pathLst>
                <a:path w="406654" h="721042" extrusionOk="0">
                  <a:moveTo>
                    <a:pt x="75573" y="576263"/>
                  </a:moveTo>
                  <a:cubicBezTo>
                    <a:pt x="75573" y="576263"/>
                    <a:pt x="75573" y="576263"/>
                    <a:pt x="75573" y="576263"/>
                  </a:cubicBezTo>
                  <a:cubicBezTo>
                    <a:pt x="67953" y="591503"/>
                    <a:pt x="69858" y="604838"/>
                    <a:pt x="74620" y="612458"/>
                  </a:cubicBezTo>
                  <a:cubicBezTo>
                    <a:pt x="80335" y="623888"/>
                    <a:pt x="91765" y="632460"/>
                    <a:pt x="108910" y="640080"/>
                  </a:cubicBezTo>
                  <a:cubicBezTo>
                    <a:pt x="108910" y="640080"/>
                    <a:pt x="108910" y="641033"/>
                    <a:pt x="108910" y="641033"/>
                  </a:cubicBezTo>
                  <a:cubicBezTo>
                    <a:pt x="108910" y="661035"/>
                    <a:pt x="127960" y="677228"/>
                    <a:pt x="160345" y="684848"/>
                  </a:cubicBezTo>
                  <a:cubicBezTo>
                    <a:pt x="162250" y="700088"/>
                    <a:pt x="177490" y="721043"/>
                    <a:pt x="210828" y="721043"/>
                  </a:cubicBezTo>
                  <a:cubicBezTo>
                    <a:pt x="214638" y="721043"/>
                    <a:pt x="219400" y="721043"/>
                    <a:pt x="226068" y="719138"/>
                  </a:cubicBezTo>
                  <a:cubicBezTo>
                    <a:pt x="244165" y="713423"/>
                    <a:pt x="256548" y="700088"/>
                    <a:pt x="257500" y="684848"/>
                  </a:cubicBezTo>
                  <a:cubicBezTo>
                    <a:pt x="289885" y="676275"/>
                    <a:pt x="308935" y="661035"/>
                    <a:pt x="308935" y="641033"/>
                  </a:cubicBezTo>
                  <a:cubicBezTo>
                    <a:pt x="308935" y="639128"/>
                    <a:pt x="308935" y="637223"/>
                    <a:pt x="307983" y="635318"/>
                  </a:cubicBezTo>
                  <a:cubicBezTo>
                    <a:pt x="329890" y="621983"/>
                    <a:pt x="342273" y="605790"/>
                    <a:pt x="342273" y="589598"/>
                  </a:cubicBezTo>
                  <a:cubicBezTo>
                    <a:pt x="342273" y="584835"/>
                    <a:pt x="340368" y="580073"/>
                    <a:pt x="338463" y="576263"/>
                  </a:cubicBezTo>
                  <a:cubicBezTo>
                    <a:pt x="371800" y="542925"/>
                    <a:pt x="389898" y="510540"/>
                    <a:pt x="399423" y="480060"/>
                  </a:cubicBezTo>
                  <a:lnTo>
                    <a:pt x="399423" y="480060"/>
                  </a:lnTo>
                  <a:cubicBezTo>
                    <a:pt x="400375" y="478155"/>
                    <a:pt x="400375" y="476250"/>
                    <a:pt x="401328" y="474345"/>
                  </a:cubicBezTo>
                  <a:cubicBezTo>
                    <a:pt x="404185" y="462915"/>
                    <a:pt x="406090" y="448628"/>
                    <a:pt x="406090" y="446722"/>
                  </a:cubicBezTo>
                  <a:cubicBezTo>
                    <a:pt x="407995" y="421005"/>
                    <a:pt x="405138" y="395288"/>
                    <a:pt x="396565" y="370522"/>
                  </a:cubicBezTo>
                  <a:lnTo>
                    <a:pt x="387993" y="350520"/>
                  </a:lnTo>
                  <a:cubicBezTo>
                    <a:pt x="380373" y="336233"/>
                    <a:pt x="370848" y="322897"/>
                    <a:pt x="360370" y="312420"/>
                  </a:cubicBezTo>
                  <a:cubicBezTo>
                    <a:pt x="357513" y="309563"/>
                    <a:pt x="354655" y="306705"/>
                    <a:pt x="351798" y="304800"/>
                  </a:cubicBezTo>
                  <a:lnTo>
                    <a:pt x="351798" y="304800"/>
                  </a:lnTo>
                  <a:lnTo>
                    <a:pt x="340368" y="294322"/>
                  </a:lnTo>
                  <a:cubicBezTo>
                    <a:pt x="337510" y="291465"/>
                    <a:pt x="334653" y="288608"/>
                    <a:pt x="331795" y="286703"/>
                  </a:cubicBezTo>
                  <a:cubicBezTo>
                    <a:pt x="292743" y="251460"/>
                    <a:pt x="264168" y="224790"/>
                    <a:pt x="272740" y="163830"/>
                  </a:cubicBezTo>
                  <a:cubicBezTo>
                    <a:pt x="283218" y="106680"/>
                    <a:pt x="265120" y="47625"/>
                    <a:pt x="241308" y="32385"/>
                  </a:cubicBezTo>
                  <a:cubicBezTo>
                    <a:pt x="239403" y="31432"/>
                    <a:pt x="238450" y="30480"/>
                    <a:pt x="236545" y="30480"/>
                  </a:cubicBezTo>
                  <a:cubicBezTo>
                    <a:pt x="235593" y="21907"/>
                    <a:pt x="234640" y="16193"/>
                    <a:pt x="233688" y="16193"/>
                  </a:cubicBezTo>
                  <a:cubicBezTo>
                    <a:pt x="227020" y="4763"/>
                    <a:pt x="217495" y="953"/>
                    <a:pt x="210828" y="0"/>
                  </a:cubicBezTo>
                  <a:cubicBezTo>
                    <a:pt x="208923" y="0"/>
                    <a:pt x="207970" y="0"/>
                    <a:pt x="206065" y="0"/>
                  </a:cubicBezTo>
                  <a:cubicBezTo>
                    <a:pt x="194635" y="0"/>
                    <a:pt x="174633" y="4763"/>
                    <a:pt x="166060" y="37148"/>
                  </a:cubicBezTo>
                  <a:cubicBezTo>
                    <a:pt x="160345" y="58103"/>
                    <a:pt x="161298" y="87630"/>
                    <a:pt x="161298" y="115253"/>
                  </a:cubicBezTo>
                  <a:cubicBezTo>
                    <a:pt x="161298" y="120968"/>
                    <a:pt x="161298" y="126682"/>
                    <a:pt x="161298" y="130493"/>
                  </a:cubicBezTo>
                  <a:cubicBezTo>
                    <a:pt x="159393" y="178118"/>
                    <a:pt x="114625" y="237172"/>
                    <a:pt x="81288" y="277178"/>
                  </a:cubicBezTo>
                  <a:cubicBezTo>
                    <a:pt x="81288" y="277178"/>
                    <a:pt x="55570" y="304800"/>
                    <a:pt x="33663" y="343853"/>
                  </a:cubicBezTo>
                  <a:cubicBezTo>
                    <a:pt x="14613" y="374333"/>
                    <a:pt x="-50157" y="493395"/>
                    <a:pt x="75573" y="576263"/>
                  </a:cubicBezTo>
                  <a:close/>
                  <a:moveTo>
                    <a:pt x="210828" y="696278"/>
                  </a:moveTo>
                  <a:cubicBezTo>
                    <a:pt x="197493" y="696278"/>
                    <a:pt x="186063" y="688658"/>
                    <a:pt x="186063" y="681038"/>
                  </a:cubicBezTo>
                  <a:cubicBezTo>
                    <a:pt x="186063" y="680085"/>
                    <a:pt x="186063" y="678180"/>
                    <a:pt x="187015" y="677228"/>
                  </a:cubicBezTo>
                  <a:cubicBezTo>
                    <a:pt x="190825" y="677228"/>
                    <a:pt x="194635" y="678180"/>
                    <a:pt x="198445" y="678180"/>
                  </a:cubicBezTo>
                  <a:cubicBezTo>
                    <a:pt x="202255" y="678180"/>
                    <a:pt x="206065" y="678180"/>
                    <a:pt x="210828" y="678180"/>
                  </a:cubicBezTo>
                  <a:cubicBezTo>
                    <a:pt x="218448" y="678180"/>
                    <a:pt x="227020" y="678180"/>
                    <a:pt x="233688" y="677228"/>
                  </a:cubicBezTo>
                  <a:cubicBezTo>
                    <a:pt x="234640" y="678180"/>
                    <a:pt x="234640" y="680085"/>
                    <a:pt x="234640" y="681038"/>
                  </a:cubicBezTo>
                  <a:cubicBezTo>
                    <a:pt x="235593" y="688658"/>
                    <a:pt x="224163" y="696278"/>
                    <a:pt x="210828" y="696278"/>
                  </a:cubicBezTo>
                  <a:close/>
                  <a:moveTo>
                    <a:pt x="236545" y="662940"/>
                  </a:moveTo>
                  <a:cubicBezTo>
                    <a:pt x="231783" y="663893"/>
                    <a:pt x="226068" y="663893"/>
                    <a:pt x="221305" y="664845"/>
                  </a:cubicBezTo>
                  <a:cubicBezTo>
                    <a:pt x="217495" y="664845"/>
                    <a:pt x="214638" y="664845"/>
                    <a:pt x="210828" y="664845"/>
                  </a:cubicBezTo>
                  <a:cubicBezTo>
                    <a:pt x="202255" y="664845"/>
                    <a:pt x="193683" y="663893"/>
                    <a:pt x="185110" y="662940"/>
                  </a:cubicBezTo>
                  <a:cubicBezTo>
                    <a:pt x="153678" y="659130"/>
                    <a:pt x="135580" y="647700"/>
                    <a:pt x="135580" y="639128"/>
                  </a:cubicBezTo>
                  <a:cubicBezTo>
                    <a:pt x="135580" y="638175"/>
                    <a:pt x="135580" y="638175"/>
                    <a:pt x="135580" y="637223"/>
                  </a:cubicBezTo>
                  <a:cubicBezTo>
                    <a:pt x="159393" y="641985"/>
                    <a:pt x="185110" y="642938"/>
                    <a:pt x="202255" y="642938"/>
                  </a:cubicBezTo>
                  <a:cubicBezTo>
                    <a:pt x="235593" y="642938"/>
                    <a:pt x="267025" y="639128"/>
                    <a:pt x="284170" y="633413"/>
                  </a:cubicBezTo>
                  <a:cubicBezTo>
                    <a:pt x="286075" y="635318"/>
                    <a:pt x="287028" y="637223"/>
                    <a:pt x="287028" y="639128"/>
                  </a:cubicBezTo>
                  <a:cubicBezTo>
                    <a:pt x="287028" y="647700"/>
                    <a:pt x="267978" y="659130"/>
                    <a:pt x="236545" y="662940"/>
                  </a:cubicBezTo>
                  <a:close/>
                  <a:moveTo>
                    <a:pt x="89860" y="304800"/>
                  </a:moveTo>
                  <a:lnTo>
                    <a:pt x="90813" y="302895"/>
                  </a:lnTo>
                  <a:cubicBezTo>
                    <a:pt x="132723" y="253365"/>
                    <a:pt x="181300" y="188595"/>
                    <a:pt x="184158" y="131445"/>
                  </a:cubicBezTo>
                  <a:cubicBezTo>
                    <a:pt x="184158" y="125730"/>
                    <a:pt x="184158" y="120015"/>
                    <a:pt x="184158" y="114300"/>
                  </a:cubicBezTo>
                  <a:cubicBezTo>
                    <a:pt x="184158" y="87630"/>
                    <a:pt x="183205" y="60960"/>
                    <a:pt x="187968" y="42863"/>
                  </a:cubicBezTo>
                  <a:cubicBezTo>
                    <a:pt x="191778" y="26670"/>
                    <a:pt x="198445" y="24765"/>
                    <a:pt x="202255" y="24765"/>
                  </a:cubicBezTo>
                  <a:cubicBezTo>
                    <a:pt x="203208" y="24765"/>
                    <a:pt x="204160" y="24765"/>
                    <a:pt x="204160" y="24765"/>
                  </a:cubicBezTo>
                  <a:cubicBezTo>
                    <a:pt x="207018" y="24765"/>
                    <a:pt x="208923" y="29528"/>
                    <a:pt x="209875" y="37148"/>
                  </a:cubicBezTo>
                  <a:cubicBezTo>
                    <a:pt x="209875" y="41910"/>
                    <a:pt x="209875" y="56198"/>
                    <a:pt x="208923" y="71438"/>
                  </a:cubicBezTo>
                  <a:cubicBezTo>
                    <a:pt x="207018" y="105728"/>
                    <a:pt x="205113" y="151447"/>
                    <a:pt x="209875" y="172403"/>
                  </a:cubicBezTo>
                  <a:cubicBezTo>
                    <a:pt x="215590" y="195263"/>
                    <a:pt x="226068" y="218122"/>
                    <a:pt x="235593" y="240030"/>
                  </a:cubicBezTo>
                  <a:cubicBezTo>
                    <a:pt x="248928" y="268605"/>
                    <a:pt x="261310" y="296228"/>
                    <a:pt x="262263" y="321945"/>
                  </a:cubicBezTo>
                  <a:cubicBezTo>
                    <a:pt x="264168" y="367665"/>
                    <a:pt x="241308" y="371475"/>
                    <a:pt x="225115" y="374333"/>
                  </a:cubicBezTo>
                  <a:cubicBezTo>
                    <a:pt x="217495" y="375285"/>
                    <a:pt x="208923" y="377190"/>
                    <a:pt x="208923" y="385763"/>
                  </a:cubicBezTo>
                  <a:cubicBezTo>
                    <a:pt x="208923" y="389572"/>
                    <a:pt x="211780" y="393383"/>
                    <a:pt x="216543" y="393383"/>
                  </a:cubicBezTo>
                  <a:cubicBezTo>
                    <a:pt x="218448" y="393383"/>
                    <a:pt x="220353" y="392430"/>
                    <a:pt x="224163" y="392430"/>
                  </a:cubicBezTo>
                  <a:cubicBezTo>
                    <a:pt x="228925" y="391478"/>
                    <a:pt x="237498" y="389572"/>
                    <a:pt x="246070" y="389572"/>
                  </a:cubicBezTo>
                  <a:cubicBezTo>
                    <a:pt x="251785" y="389572"/>
                    <a:pt x="256548" y="390525"/>
                    <a:pt x="261310" y="391478"/>
                  </a:cubicBezTo>
                  <a:cubicBezTo>
                    <a:pt x="275598" y="395288"/>
                    <a:pt x="286075" y="405765"/>
                    <a:pt x="290838" y="418147"/>
                  </a:cubicBezTo>
                  <a:cubicBezTo>
                    <a:pt x="294648" y="429578"/>
                    <a:pt x="294648" y="449580"/>
                    <a:pt x="273693" y="477203"/>
                  </a:cubicBezTo>
                  <a:cubicBezTo>
                    <a:pt x="269883" y="482918"/>
                    <a:pt x="259405" y="490538"/>
                    <a:pt x="238450" y="494347"/>
                  </a:cubicBezTo>
                  <a:cubicBezTo>
                    <a:pt x="231783" y="495300"/>
                    <a:pt x="231783" y="499110"/>
                    <a:pt x="231783" y="501968"/>
                  </a:cubicBezTo>
                  <a:cubicBezTo>
                    <a:pt x="231783" y="504825"/>
                    <a:pt x="234640" y="507683"/>
                    <a:pt x="239403" y="507683"/>
                  </a:cubicBezTo>
                  <a:cubicBezTo>
                    <a:pt x="241308" y="507683"/>
                    <a:pt x="243213" y="507683"/>
                    <a:pt x="245118" y="507683"/>
                  </a:cubicBezTo>
                  <a:cubicBezTo>
                    <a:pt x="277503" y="507683"/>
                    <a:pt x="302268" y="514350"/>
                    <a:pt x="313698" y="526733"/>
                  </a:cubicBezTo>
                  <a:cubicBezTo>
                    <a:pt x="319413" y="532448"/>
                    <a:pt x="321318" y="539115"/>
                    <a:pt x="321318" y="546735"/>
                  </a:cubicBezTo>
                  <a:cubicBezTo>
                    <a:pt x="320365" y="561023"/>
                    <a:pt x="301315" y="566738"/>
                    <a:pt x="287980" y="569595"/>
                  </a:cubicBezTo>
                  <a:cubicBezTo>
                    <a:pt x="278455" y="572453"/>
                    <a:pt x="272740" y="573405"/>
                    <a:pt x="272740" y="580073"/>
                  </a:cubicBezTo>
                  <a:lnTo>
                    <a:pt x="272740" y="582930"/>
                  </a:lnTo>
                  <a:lnTo>
                    <a:pt x="277503" y="586740"/>
                  </a:lnTo>
                  <a:lnTo>
                    <a:pt x="280360" y="586740"/>
                  </a:lnTo>
                  <a:cubicBezTo>
                    <a:pt x="282265" y="586740"/>
                    <a:pt x="284170" y="585788"/>
                    <a:pt x="287980" y="584835"/>
                  </a:cubicBezTo>
                  <a:cubicBezTo>
                    <a:pt x="296553" y="581978"/>
                    <a:pt x="304173" y="581025"/>
                    <a:pt x="309888" y="581025"/>
                  </a:cubicBezTo>
                  <a:cubicBezTo>
                    <a:pt x="312745" y="581025"/>
                    <a:pt x="314650" y="581025"/>
                    <a:pt x="315603" y="581978"/>
                  </a:cubicBezTo>
                  <a:cubicBezTo>
                    <a:pt x="320365" y="582930"/>
                    <a:pt x="320365" y="585788"/>
                    <a:pt x="320365" y="586740"/>
                  </a:cubicBezTo>
                  <a:cubicBezTo>
                    <a:pt x="320365" y="594360"/>
                    <a:pt x="308935" y="606743"/>
                    <a:pt x="283218" y="617220"/>
                  </a:cubicBezTo>
                  <a:lnTo>
                    <a:pt x="282265" y="617220"/>
                  </a:lnTo>
                  <a:lnTo>
                    <a:pt x="282265" y="617220"/>
                  </a:lnTo>
                  <a:cubicBezTo>
                    <a:pt x="269883" y="622935"/>
                    <a:pt x="241308" y="625793"/>
                    <a:pt x="210828" y="625793"/>
                  </a:cubicBezTo>
                  <a:cubicBezTo>
                    <a:pt x="163203" y="625793"/>
                    <a:pt x="107958" y="617220"/>
                    <a:pt x="98433" y="597218"/>
                  </a:cubicBezTo>
                  <a:cubicBezTo>
                    <a:pt x="96528" y="592455"/>
                    <a:pt x="96528" y="586740"/>
                    <a:pt x="101290" y="580073"/>
                  </a:cubicBezTo>
                  <a:cubicBezTo>
                    <a:pt x="102243" y="581025"/>
                    <a:pt x="104148" y="582930"/>
                    <a:pt x="106053" y="583883"/>
                  </a:cubicBezTo>
                  <a:cubicBezTo>
                    <a:pt x="137485" y="600075"/>
                    <a:pt x="178443" y="602933"/>
                    <a:pt x="201303" y="602933"/>
                  </a:cubicBezTo>
                  <a:cubicBezTo>
                    <a:pt x="216543" y="602933"/>
                    <a:pt x="227973" y="601980"/>
                    <a:pt x="232735" y="601028"/>
                  </a:cubicBezTo>
                  <a:cubicBezTo>
                    <a:pt x="238450" y="600075"/>
                    <a:pt x="247975" y="598170"/>
                    <a:pt x="247023" y="590550"/>
                  </a:cubicBezTo>
                  <a:cubicBezTo>
                    <a:pt x="247023" y="585788"/>
                    <a:pt x="243213" y="583883"/>
                    <a:pt x="236545" y="583883"/>
                  </a:cubicBezTo>
                  <a:cubicBezTo>
                    <a:pt x="235593" y="583883"/>
                    <a:pt x="234640" y="583883"/>
                    <a:pt x="232735" y="583883"/>
                  </a:cubicBezTo>
                  <a:cubicBezTo>
                    <a:pt x="227973" y="583883"/>
                    <a:pt x="221305" y="584835"/>
                    <a:pt x="212733" y="584835"/>
                  </a:cubicBezTo>
                  <a:cubicBezTo>
                    <a:pt x="183205" y="584835"/>
                    <a:pt x="153678" y="579120"/>
                    <a:pt x="120340" y="566738"/>
                  </a:cubicBezTo>
                  <a:cubicBezTo>
                    <a:pt x="104148" y="561975"/>
                    <a:pt x="71763" y="541973"/>
                    <a:pt x="65095" y="537210"/>
                  </a:cubicBezTo>
                  <a:cubicBezTo>
                    <a:pt x="40330" y="518160"/>
                    <a:pt x="26995" y="484822"/>
                    <a:pt x="26995" y="444818"/>
                  </a:cubicBezTo>
                  <a:cubicBezTo>
                    <a:pt x="24138" y="382905"/>
                    <a:pt x="69858" y="327660"/>
                    <a:pt x="89860" y="30480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3" name="Google Shape;8393;ge48d01fb7f_0_3825"/>
            <p:cNvSpPr/>
            <p:nvPr/>
          </p:nvSpPr>
          <p:spPr>
            <a:xfrm>
              <a:off x="6256972" y="2756535"/>
              <a:ext cx="368617" cy="631507"/>
            </a:xfrm>
            <a:custGeom>
              <a:avLst/>
              <a:gdLst/>
              <a:ahLst/>
              <a:cxnLst/>
              <a:rect l="l" t="t" r="r" b="b"/>
              <a:pathLst>
                <a:path w="368617" h="631507" extrusionOk="0">
                  <a:moveTo>
                    <a:pt x="351473" y="631507"/>
                  </a:moveTo>
                  <a:lnTo>
                    <a:pt x="328613" y="625793"/>
                  </a:lnTo>
                  <a:cubicBezTo>
                    <a:pt x="339090" y="584835"/>
                    <a:pt x="344805" y="542925"/>
                    <a:pt x="344805" y="500062"/>
                  </a:cubicBezTo>
                  <a:cubicBezTo>
                    <a:pt x="344805" y="282893"/>
                    <a:pt x="206693" y="90488"/>
                    <a:pt x="0" y="22860"/>
                  </a:cubicBezTo>
                  <a:lnTo>
                    <a:pt x="7620" y="0"/>
                  </a:lnTo>
                  <a:cubicBezTo>
                    <a:pt x="223838" y="71438"/>
                    <a:pt x="368618" y="272415"/>
                    <a:pt x="368618" y="500062"/>
                  </a:cubicBezTo>
                  <a:cubicBezTo>
                    <a:pt x="368618" y="544830"/>
                    <a:pt x="362903" y="588645"/>
                    <a:pt x="351473" y="631507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4" name="Google Shape;8394;ge48d01fb7f_0_3825"/>
            <p:cNvSpPr/>
            <p:nvPr/>
          </p:nvSpPr>
          <p:spPr>
            <a:xfrm>
              <a:off x="5572125" y="2767964"/>
              <a:ext cx="337185" cy="621030"/>
            </a:xfrm>
            <a:custGeom>
              <a:avLst/>
              <a:gdLst/>
              <a:ahLst/>
              <a:cxnLst/>
              <a:rect l="l" t="t" r="r" b="b"/>
              <a:pathLst>
                <a:path w="337185" h="621030" extrusionOk="0">
                  <a:moveTo>
                    <a:pt x="17145" y="621030"/>
                  </a:moveTo>
                  <a:cubicBezTo>
                    <a:pt x="5715" y="578168"/>
                    <a:pt x="0" y="533400"/>
                    <a:pt x="0" y="488632"/>
                  </a:cubicBezTo>
                  <a:cubicBezTo>
                    <a:pt x="0" y="273368"/>
                    <a:pt x="129540" y="80963"/>
                    <a:pt x="328613" y="0"/>
                  </a:cubicBezTo>
                  <a:lnTo>
                    <a:pt x="337185" y="21908"/>
                  </a:lnTo>
                  <a:cubicBezTo>
                    <a:pt x="146685" y="99060"/>
                    <a:pt x="22860" y="281940"/>
                    <a:pt x="22860" y="487680"/>
                  </a:cubicBezTo>
                  <a:cubicBezTo>
                    <a:pt x="22860" y="530543"/>
                    <a:pt x="28575" y="572453"/>
                    <a:pt x="39052" y="613410"/>
                  </a:cubicBezTo>
                  <a:lnTo>
                    <a:pt x="17145" y="621030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395" name="Google Shape;8395;ge48d01fb7f_0_3825"/>
            <p:cNvGrpSpPr/>
            <p:nvPr/>
          </p:nvGrpSpPr>
          <p:grpSpPr>
            <a:xfrm>
              <a:off x="4910701" y="3818108"/>
              <a:ext cx="2376312" cy="776751"/>
              <a:chOff x="4910701" y="3818108"/>
              <a:chExt cx="2376312" cy="776751"/>
            </a:xfrm>
          </p:grpSpPr>
          <p:sp>
            <p:nvSpPr>
              <p:cNvPr id="8396" name="Google Shape;8396;ge48d01fb7f_0_3825"/>
              <p:cNvSpPr/>
              <p:nvPr/>
            </p:nvSpPr>
            <p:spPr>
              <a:xfrm>
                <a:off x="5957887" y="4451032"/>
                <a:ext cx="25717" cy="3333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33337" extrusionOk="0">
                    <a:moveTo>
                      <a:pt x="12383" y="0"/>
                    </a:moveTo>
                    <a:cubicBezTo>
                      <a:pt x="9525" y="0"/>
                      <a:pt x="6667" y="953"/>
                      <a:pt x="3810" y="3810"/>
                    </a:cubicBezTo>
                    <a:cubicBezTo>
                      <a:pt x="953" y="5715"/>
                      <a:pt x="0" y="9525"/>
                      <a:pt x="0" y="12383"/>
                    </a:cubicBezTo>
                    <a:cubicBezTo>
                      <a:pt x="0" y="17145"/>
                      <a:pt x="1905" y="21908"/>
                      <a:pt x="5715" y="25718"/>
                    </a:cubicBezTo>
                    <a:cubicBezTo>
                      <a:pt x="9525" y="29528"/>
                      <a:pt x="14288" y="32385"/>
                      <a:pt x="20955" y="33338"/>
                    </a:cubicBezTo>
                    <a:cubicBezTo>
                      <a:pt x="21908" y="31433"/>
                      <a:pt x="23813" y="30480"/>
                      <a:pt x="23813" y="27623"/>
                    </a:cubicBezTo>
                    <a:cubicBezTo>
                      <a:pt x="24765" y="25718"/>
                      <a:pt x="24765" y="22860"/>
                      <a:pt x="25717" y="19050"/>
                    </a:cubicBezTo>
                    <a:cubicBezTo>
                      <a:pt x="25717" y="14288"/>
                      <a:pt x="24765" y="9525"/>
                      <a:pt x="21908" y="6668"/>
                    </a:cubicBezTo>
                    <a:cubicBezTo>
                      <a:pt x="19050" y="2858"/>
                      <a:pt x="16192" y="953"/>
                      <a:pt x="12383" y="0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97" name="Google Shape;8397;ge48d01fb7f_0_3825"/>
              <p:cNvSpPr/>
              <p:nvPr/>
            </p:nvSpPr>
            <p:spPr>
              <a:xfrm>
                <a:off x="6030277" y="4486275"/>
                <a:ext cx="53339" cy="31432"/>
              </a:xfrm>
              <a:custGeom>
                <a:avLst/>
                <a:gdLst/>
                <a:ahLst/>
                <a:cxnLst/>
                <a:rect l="l" t="t" r="r" b="b"/>
                <a:pathLst>
                  <a:path w="53339" h="31432" extrusionOk="0">
                    <a:moveTo>
                      <a:pt x="26670" y="0"/>
                    </a:moveTo>
                    <a:cubicBezTo>
                      <a:pt x="19050" y="0"/>
                      <a:pt x="13335" y="1905"/>
                      <a:pt x="8572" y="4763"/>
                    </a:cubicBezTo>
                    <a:cubicBezTo>
                      <a:pt x="2857" y="8572"/>
                      <a:pt x="952" y="13335"/>
                      <a:pt x="0" y="18097"/>
                    </a:cubicBezTo>
                    <a:cubicBezTo>
                      <a:pt x="0" y="21907"/>
                      <a:pt x="952" y="24765"/>
                      <a:pt x="4763" y="27622"/>
                    </a:cubicBezTo>
                    <a:cubicBezTo>
                      <a:pt x="7620" y="30480"/>
                      <a:pt x="11430" y="31432"/>
                      <a:pt x="15240" y="31432"/>
                    </a:cubicBezTo>
                    <a:cubicBezTo>
                      <a:pt x="20955" y="31432"/>
                      <a:pt x="27622" y="30480"/>
                      <a:pt x="33338" y="27622"/>
                    </a:cubicBezTo>
                    <a:cubicBezTo>
                      <a:pt x="39052" y="24765"/>
                      <a:pt x="45720" y="20955"/>
                      <a:pt x="53340" y="15240"/>
                    </a:cubicBezTo>
                    <a:cubicBezTo>
                      <a:pt x="49530" y="10478"/>
                      <a:pt x="44767" y="6668"/>
                      <a:pt x="40005" y="3810"/>
                    </a:cubicBezTo>
                    <a:cubicBezTo>
                      <a:pt x="36195" y="1905"/>
                      <a:pt x="31432" y="953"/>
                      <a:pt x="26670" y="0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98" name="Google Shape;8398;ge48d01fb7f_0_3825"/>
              <p:cNvSpPr/>
              <p:nvPr/>
            </p:nvSpPr>
            <p:spPr>
              <a:xfrm rot="-4288464">
                <a:off x="5514870" y="4359988"/>
                <a:ext cx="37120" cy="36169"/>
              </a:xfrm>
              <a:custGeom>
                <a:avLst/>
                <a:gdLst/>
                <a:ahLst/>
                <a:cxnLst/>
                <a:rect l="l" t="t" r="r" b="b"/>
                <a:pathLst>
                  <a:path w="37147" h="36195" extrusionOk="0">
                    <a:moveTo>
                      <a:pt x="0" y="0"/>
                    </a:moveTo>
                    <a:lnTo>
                      <a:pt x="37148" y="0"/>
                    </a:lnTo>
                    <a:lnTo>
                      <a:pt x="37148" y="36195"/>
                    </a:lnTo>
                    <a:lnTo>
                      <a:pt x="0" y="36195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99" name="Google Shape;8399;ge48d01fb7f_0_3825"/>
              <p:cNvSpPr/>
              <p:nvPr/>
            </p:nvSpPr>
            <p:spPr>
              <a:xfrm>
                <a:off x="5833809" y="4470677"/>
                <a:ext cx="53593" cy="30258"/>
              </a:xfrm>
              <a:custGeom>
                <a:avLst/>
                <a:gdLst/>
                <a:ahLst/>
                <a:cxnLst/>
                <a:rect l="l" t="t" r="r" b="b"/>
                <a:pathLst>
                  <a:path w="53593" h="30258" extrusionOk="0">
                    <a:moveTo>
                      <a:pt x="28828" y="357"/>
                    </a:moveTo>
                    <a:cubicBezTo>
                      <a:pt x="21208" y="-595"/>
                      <a:pt x="15493" y="357"/>
                      <a:pt x="9778" y="3215"/>
                    </a:cubicBezTo>
                    <a:cubicBezTo>
                      <a:pt x="4063" y="6072"/>
                      <a:pt x="1206" y="10835"/>
                      <a:pt x="253" y="15597"/>
                    </a:cubicBezTo>
                    <a:cubicBezTo>
                      <a:pt x="-699" y="19407"/>
                      <a:pt x="1206" y="22265"/>
                      <a:pt x="3111" y="25122"/>
                    </a:cubicBezTo>
                    <a:cubicBezTo>
                      <a:pt x="5968" y="27980"/>
                      <a:pt x="8826" y="29885"/>
                      <a:pt x="13588" y="29885"/>
                    </a:cubicBezTo>
                    <a:cubicBezTo>
                      <a:pt x="19303" y="30837"/>
                      <a:pt x="25971" y="29885"/>
                      <a:pt x="32638" y="27980"/>
                    </a:cubicBezTo>
                    <a:cubicBezTo>
                      <a:pt x="39306" y="26075"/>
                      <a:pt x="45973" y="23217"/>
                      <a:pt x="53593" y="18455"/>
                    </a:cubicBezTo>
                    <a:cubicBezTo>
                      <a:pt x="49783" y="13692"/>
                      <a:pt x="45973" y="8930"/>
                      <a:pt x="42163" y="5120"/>
                    </a:cubicBezTo>
                    <a:cubicBezTo>
                      <a:pt x="37401" y="3215"/>
                      <a:pt x="32638" y="1310"/>
                      <a:pt x="28828" y="357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00" name="Google Shape;8400;ge48d01fb7f_0_3825"/>
              <p:cNvSpPr/>
              <p:nvPr/>
            </p:nvSpPr>
            <p:spPr>
              <a:xfrm rot="-1451706">
                <a:off x="6823932" y="4289955"/>
                <a:ext cx="36210" cy="37162"/>
              </a:xfrm>
              <a:custGeom>
                <a:avLst/>
                <a:gdLst/>
                <a:ahLst/>
                <a:cxnLst/>
                <a:rect l="l" t="t" r="r" b="b"/>
                <a:pathLst>
                  <a:path w="36196" h="37148" extrusionOk="0">
                    <a:moveTo>
                      <a:pt x="0" y="0"/>
                    </a:moveTo>
                    <a:lnTo>
                      <a:pt x="36196" y="0"/>
                    </a:lnTo>
                    <a:lnTo>
                      <a:pt x="36196" y="37149"/>
                    </a:lnTo>
                    <a:lnTo>
                      <a:pt x="0" y="37149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01" name="Google Shape;8401;ge48d01fb7f_0_3825"/>
              <p:cNvSpPr/>
              <p:nvPr/>
            </p:nvSpPr>
            <p:spPr>
              <a:xfrm>
                <a:off x="6727133" y="4373310"/>
                <a:ext cx="54368" cy="46765"/>
              </a:xfrm>
              <a:custGeom>
                <a:avLst/>
                <a:gdLst/>
                <a:ahLst/>
                <a:cxnLst/>
                <a:rect l="l" t="t" r="r" b="b"/>
                <a:pathLst>
                  <a:path w="54368" h="46765" extrusionOk="0">
                    <a:moveTo>
                      <a:pt x="2279" y="24382"/>
                    </a:moveTo>
                    <a:cubicBezTo>
                      <a:pt x="374" y="28192"/>
                      <a:pt x="-579" y="31050"/>
                      <a:pt x="374" y="34859"/>
                    </a:cubicBezTo>
                    <a:cubicBezTo>
                      <a:pt x="2279" y="40575"/>
                      <a:pt x="6089" y="43432"/>
                      <a:pt x="11804" y="45337"/>
                    </a:cubicBezTo>
                    <a:cubicBezTo>
                      <a:pt x="17519" y="47242"/>
                      <a:pt x="24186" y="47242"/>
                      <a:pt x="29901" y="45337"/>
                    </a:cubicBezTo>
                    <a:cubicBezTo>
                      <a:pt x="39426" y="41527"/>
                      <a:pt x="46094" y="36765"/>
                      <a:pt x="49904" y="29145"/>
                    </a:cubicBezTo>
                    <a:cubicBezTo>
                      <a:pt x="54666" y="22477"/>
                      <a:pt x="55619" y="14857"/>
                      <a:pt x="52761" y="8190"/>
                    </a:cubicBezTo>
                    <a:cubicBezTo>
                      <a:pt x="50856" y="4380"/>
                      <a:pt x="47999" y="1522"/>
                      <a:pt x="42284" y="570"/>
                    </a:cubicBezTo>
                    <a:cubicBezTo>
                      <a:pt x="36569" y="-383"/>
                      <a:pt x="30854" y="-383"/>
                      <a:pt x="25139" y="2475"/>
                    </a:cubicBezTo>
                    <a:cubicBezTo>
                      <a:pt x="23234" y="5332"/>
                      <a:pt x="18471" y="9142"/>
                      <a:pt x="11804" y="13905"/>
                    </a:cubicBezTo>
                    <a:cubicBezTo>
                      <a:pt x="7994" y="16762"/>
                      <a:pt x="4184" y="20572"/>
                      <a:pt x="2279" y="24382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02" name="Google Shape;8402;ge48d01fb7f_0_3825"/>
              <p:cNvSpPr/>
              <p:nvPr/>
            </p:nvSpPr>
            <p:spPr>
              <a:xfrm>
                <a:off x="6563677" y="4377690"/>
                <a:ext cx="48577" cy="69294"/>
              </a:xfrm>
              <a:custGeom>
                <a:avLst/>
                <a:gdLst/>
                <a:ahLst/>
                <a:cxnLst/>
                <a:rect l="l" t="t" r="r" b="b"/>
                <a:pathLst>
                  <a:path w="48577" h="69294" extrusionOk="0">
                    <a:moveTo>
                      <a:pt x="0" y="11430"/>
                    </a:moveTo>
                    <a:lnTo>
                      <a:pt x="15240" y="63817"/>
                    </a:lnTo>
                    <a:cubicBezTo>
                      <a:pt x="16192" y="65722"/>
                      <a:pt x="17145" y="67628"/>
                      <a:pt x="19050" y="68580"/>
                    </a:cubicBezTo>
                    <a:cubicBezTo>
                      <a:pt x="20955" y="69532"/>
                      <a:pt x="22860" y="69532"/>
                      <a:pt x="24765" y="68580"/>
                    </a:cubicBezTo>
                    <a:cubicBezTo>
                      <a:pt x="30480" y="66675"/>
                      <a:pt x="36195" y="62865"/>
                      <a:pt x="40005" y="58103"/>
                    </a:cubicBezTo>
                    <a:cubicBezTo>
                      <a:pt x="44767" y="52388"/>
                      <a:pt x="46672" y="46672"/>
                      <a:pt x="48577" y="39053"/>
                    </a:cubicBezTo>
                    <a:lnTo>
                      <a:pt x="37147" y="0"/>
                    </a:lnTo>
                    <a:lnTo>
                      <a:pt x="0" y="11430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03" name="Google Shape;8403;ge48d01fb7f_0_3825"/>
              <p:cNvSpPr/>
              <p:nvPr/>
            </p:nvSpPr>
            <p:spPr>
              <a:xfrm>
                <a:off x="6273165" y="4475797"/>
                <a:ext cx="53339" cy="33337"/>
              </a:xfrm>
              <a:custGeom>
                <a:avLst/>
                <a:gdLst/>
                <a:ahLst/>
                <a:cxnLst/>
                <a:rect l="l" t="t" r="r" b="b"/>
                <a:pathLst>
                  <a:path w="53339" h="33337" extrusionOk="0">
                    <a:moveTo>
                      <a:pt x="23813" y="0"/>
                    </a:moveTo>
                    <a:cubicBezTo>
                      <a:pt x="16192" y="953"/>
                      <a:pt x="10477" y="3810"/>
                      <a:pt x="6667" y="7620"/>
                    </a:cubicBezTo>
                    <a:cubicBezTo>
                      <a:pt x="1905" y="12383"/>
                      <a:pt x="0" y="17145"/>
                      <a:pt x="0" y="21908"/>
                    </a:cubicBezTo>
                    <a:cubicBezTo>
                      <a:pt x="0" y="25718"/>
                      <a:pt x="1905" y="28575"/>
                      <a:pt x="5715" y="30480"/>
                    </a:cubicBezTo>
                    <a:cubicBezTo>
                      <a:pt x="8572" y="32385"/>
                      <a:pt x="12382" y="33338"/>
                      <a:pt x="17145" y="33338"/>
                    </a:cubicBezTo>
                    <a:cubicBezTo>
                      <a:pt x="22860" y="32385"/>
                      <a:pt x="28575" y="30480"/>
                      <a:pt x="35242" y="26670"/>
                    </a:cubicBezTo>
                    <a:cubicBezTo>
                      <a:pt x="40957" y="22860"/>
                      <a:pt x="46672" y="18097"/>
                      <a:pt x="53340" y="12383"/>
                    </a:cubicBezTo>
                    <a:cubicBezTo>
                      <a:pt x="48577" y="8572"/>
                      <a:pt x="43815" y="4763"/>
                      <a:pt x="39052" y="2858"/>
                    </a:cubicBezTo>
                    <a:cubicBezTo>
                      <a:pt x="33338" y="953"/>
                      <a:pt x="28575" y="0"/>
                      <a:pt x="23813" y="0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04" name="Google Shape;8404;ge48d01fb7f_0_3825"/>
              <p:cNvSpPr/>
              <p:nvPr/>
            </p:nvSpPr>
            <p:spPr>
              <a:xfrm>
                <a:off x="6383654" y="4415790"/>
                <a:ext cx="75247" cy="88024"/>
              </a:xfrm>
              <a:custGeom>
                <a:avLst/>
                <a:gdLst/>
                <a:ahLst/>
                <a:cxnLst/>
                <a:rect l="l" t="t" r="r" b="b"/>
                <a:pathLst>
                  <a:path w="75247" h="88024" extrusionOk="0">
                    <a:moveTo>
                      <a:pt x="39053" y="6667"/>
                    </a:moveTo>
                    <a:lnTo>
                      <a:pt x="44767" y="35242"/>
                    </a:lnTo>
                    <a:lnTo>
                      <a:pt x="7620" y="41910"/>
                    </a:lnTo>
                    <a:cubicBezTo>
                      <a:pt x="4763" y="41910"/>
                      <a:pt x="2858" y="43815"/>
                      <a:pt x="1905" y="45720"/>
                    </a:cubicBezTo>
                    <a:cubicBezTo>
                      <a:pt x="0" y="47625"/>
                      <a:pt x="0" y="49530"/>
                      <a:pt x="0" y="52388"/>
                    </a:cubicBezTo>
                    <a:cubicBezTo>
                      <a:pt x="0" y="54292"/>
                      <a:pt x="1905" y="56197"/>
                      <a:pt x="3810" y="58103"/>
                    </a:cubicBezTo>
                    <a:cubicBezTo>
                      <a:pt x="5715" y="60007"/>
                      <a:pt x="8573" y="60960"/>
                      <a:pt x="11430" y="61913"/>
                    </a:cubicBezTo>
                    <a:cubicBezTo>
                      <a:pt x="13335" y="60007"/>
                      <a:pt x="16192" y="58103"/>
                      <a:pt x="20003" y="56197"/>
                    </a:cubicBezTo>
                    <a:cubicBezTo>
                      <a:pt x="22860" y="55245"/>
                      <a:pt x="27623" y="53340"/>
                      <a:pt x="33338" y="52388"/>
                    </a:cubicBezTo>
                    <a:lnTo>
                      <a:pt x="45720" y="65722"/>
                    </a:lnTo>
                    <a:lnTo>
                      <a:pt x="34290" y="67628"/>
                    </a:lnTo>
                    <a:cubicBezTo>
                      <a:pt x="30480" y="68580"/>
                      <a:pt x="26670" y="70485"/>
                      <a:pt x="23813" y="72390"/>
                    </a:cubicBezTo>
                    <a:cubicBezTo>
                      <a:pt x="20955" y="75247"/>
                      <a:pt x="20003" y="78105"/>
                      <a:pt x="20955" y="80963"/>
                    </a:cubicBezTo>
                    <a:cubicBezTo>
                      <a:pt x="21908" y="83820"/>
                      <a:pt x="22860" y="85725"/>
                      <a:pt x="25717" y="86678"/>
                    </a:cubicBezTo>
                    <a:cubicBezTo>
                      <a:pt x="28575" y="87630"/>
                      <a:pt x="32385" y="88582"/>
                      <a:pt x="35242" y="87630"/>
                    </a:cubicBezTo>
                    <a:cubicBezTo>
                      <a:pt x="43815" y="85725"/>
                      <a:pt x="52388" y="81915"/>
                      <a:pt x="59055" y="75247"/>
                    </a:cubicBezTo>
                    <a:cubicBezTo>
                      <a:pt x="66675" y="68580"/>
                      <a:pt x="71438" y="60007"/>
                      <a:pt x="75248" y="49530"/>
                    </a:cubicBezTo>
                    <a:lnTo>
                      <a:pt x="65723" y="0"/>
                    </a:lnTo>
                    <a:lnTo>
                      <a:pt x="39053" y="6667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05" name="Google Shape;8405;ge48d01fb7f_0_3825"/>
              <p:cNvSpPr/>
              <p:nvPr/>
            </p:nvSpPr>
            <p:spPr>
              <a:xfrm>
                <a:off x="4910701" y="3818108"/>
                <a:ext cx="2376312" cy="776751"/>
              </a:xfrm>
              <a:custGeom>
                <a:avLst/>
                <a:gdLst/>
                <a:ahLst/>
                <a:cxnLst/>
                <a:rect l="l" t="t" r="r" b="b"/>
                <a:pathLst>
                  <a:path w="2376312" h="776751" extrusionOk="0">
                    <a:moveTo>
                      <a:pt x="2324489" y="401466"/>
                    </a:moveTo>
                    <a:cubicBezTo>
                      <a:pt x="2315916" y="384321"/>
                      <a:pt x="2307344" y="367176"/>
                      <a:pt x="2299724" y="350031"/>
                    </a:cubicBezTo>
                    <a:cubicBezTo>
                      <a:pt x="2316869" y="337649"/>
                      <a:pt x="2332109" y="325266"/>
                      <a:pt x="2348301" y="310979"/>
                    </a:cubicBezTo>
                    <a:cubicBezTo>
                      <a:pt x="2399736" y="264306"/>
                      <a:pt x="2369256" y="202394"/>
                      <a:pt x="2344491" y="152864"/>
                    </a:cubicBezTo>
                    <a:lnTo>
                      <a:pt x="2339729" y="142386"/>
                    </a:lnTo>
                    <a:cubicBezTo>
                      <a:pt x="2327346" y="116669"/>
                      <a:pt x="2329251" y="90951"/>
                      <a:pt x="2331156" y="69044"/>
                    </a:cubicBezTo>
                    <a:cubicBezTo>
                      <a:pt x="2333061" y="48089"/>
                      <a:pt x="2334966" y="28086"/>
                      <a:pt x="2321631" y="14751"/>
                    </a:cubicBezTo>
                    <a:cubicBezTo>
                      <a:pt x="2310201" y="2369"/>
                      <a:pt x="2288294" y="-1441"/>
                      <a:pt x="2253051" y="464"/>
                    </a:cubicBezTo>
                    <a:lnTo>
                      <a:pt x="2253051" y="464"/>
                    </a:lnTo>
                    <a:cubicBezTo>
                      <a:pt x="2253051" y="464"/>
                      <a:pt x="2252099" y="464"/>
                      <a:pt x="2252099" y="464"/>
                    </a:cubicBezTo>
                    <a:cubicBezTo>
                      <a:pt x="2175899" y="5226"/>
                      <a:pt x="2128274" y="68091"/>
                      <a:pt x="2118749" y="177629"/>
                    </a:cubicBezTo>
                    <a:cubicBezTo>
                      <a:pt x="2112081" y="180486"/>
                      <a:pt x="2106366" y="184296"/>
                      <a:pt x="2099699" y="187154"/>
                    </a:cubicBezTo>
                    <a:cubicBezTo>
                      <a:pt x="2052074" y="209061"/>
                      <a:pt x="1995876" y="226206"/>
                      <a:pt x="1943489" y="239541"/>
                    </a:cubicBezTo>
                    <a:lnTo>
                      <a:pt x="1943489" y="239541"/>
                    </a:lnTo>
                    <a:cubicBezTo>
                      <a:pt x="1932059" y="242399"/>
                      <a:pt x="1923486" y="244304"/>
                      <a:pt x="1915866" y="246209"/>
                    </a:cubicBezTo>
                    <a:cubicBezTo>
                      <a:pt x="1915866" y="246209"/>
                      <a:pt x="1915866" y="246209"/>
                      <a:pt x="1914914" y="246209"/>
                    </a:cubicBezTo>
                    <a:lnTo>
                      <a:pt x="1914914" y="246209"/>
                    </a:lnTo>
                    <a:cubicBezTo>
                      <a:pt x="1906341" y="249066"/>
                      <a:pt x="1900626" y="250971"/>
                      <a:pt x="1896816" y="253829"/>
                    </a:cubicBezTo>
                    <a:cubicBezTo>
                      <a:pt x="1866336" y="272879"/>
                      <a:pt x="1887291" y="351936"/>
                      <a:pt x="1896816" y="381464"/>
                    </a:cubicBezTo>
                    <a:cubicBezTo>
                      <a:pt x="1760609" y="478619"/>
                      <a:pt x="1504386" y="540531"/>
                      <a:pt x="1219589" y="540531"/>
                    </a:cubicBezTo>
                    <a:cubicBezTo>
                      <a:pt x="1209111" y="540531"/>
                      <a:pt x="1199586" y="540531"/>
                      <a:pt x="1189109" y="540531"/>
                    </a:cubicBezTo>
                    <a:lnTo>
                      <a:pt x="1189109" y="540531"/>
                    </a:lnTo>
                    <a:cubicBezTo>
                      <a:pt x="1189109" y="540531"/>
                      <a:pt x="1189109" y="540531"/>
                      <a:pt x="1188156" y="540531"/>
                    </a:cubicBezTo>
                    <a:cubicBezTo>
                      <a:pt x="1188156" y="540531"/>
                      <a:pt x="1188156" y="540531"/>
                      <a:pt x="1187204" y="540531"/>
                    </a:cubicBezTo>
                    <a:lnTo>
                      <a:pt x="1187204" y="540531"/>
                    </a:lnTo>
                    <a:cubicBezTo>
                      <a:pt x="1176726" y="540531"/>
                      <a:pt x="1167201" y="540531"/>
                      <a:pt x="1156724" y="540531"/>
                    </a:cubicBezTo>
                    <a:cubicBezTo>
                      <a:pt x="871926" y="540531"/>
                      <a:pt x="615704" y="479571"/>
                      <a:pt x="479496" y="381464"/>
                    </a:cubicBezTo>
                    <a:cubicBezTo>
                      <a:pt x="489021" y="351936"/>
                      <a:pt x="509976" y="272879"/>
                      <a:pt x="479496" y="253829"/>
                    </a:cubicBezTo>
                    <a:cubicBezTo>
                      <a:pt x="475686" y="250971"/>
                      <a:pt x="469019" y="249066"/>
                      <a:pt x="461399" y="246209"/>
                    </a:cubicBezTo>
                    <a:lnTo>
                      <a:pt x="461399" y="246209"/>
                    </a:lnTo>
                    <a:cubicBezTo>
                      <a:pt x="461399" y="246209"/>
                      <a:pt x="461399" y="246209"/>
                      <a:pt x="460446" y="246209"/>
                    </a:cubicBezTo>
                    <a:cubicBezTo>
                      <a:pt x="452826" y="244304"/>
                      <a:pt x="444254" y="241446"/>
                      <a:pt x="432824" y="239541"/>
                    </a:cubicBezTo>
                    <a:lnTo>
                      <a:pt x="432824" y="239541"/>
                    </a:lnTo>
                    <a:cubicBezTo>
                      <a:pt x="379484" y="226206"/>
                      <a:pt x="323286" y="208109"/>
                      <a:pt x="276614" y="187154"/>
                    </a:cubicBezTo>
                    <a:cubicBezTo>
                      <a:pt x="269946" y="184296"/>
                      <a:pt x="263279" y="181439"/>
                      <a:pt x="257564" y="177629"/>
                    </a:cubicBezTo>
                    <a:cubicBezTo>
                      <a:pt x="248039" y="68091"/>
                      <a:pt x="200414" y="6179"/>
                      <a:pt x="124214" y="464"/>
                    </a:cubicBezTo>
                    <a:cubicBezTo>
                      <a:pt x="124214" y="464"/>
                      <a:pt x="123261" y="464"/>
                      <a:pt x="123261" y="464"/>
                    </a:cubicBezTo>
                    <a:lnTo>
                      <a:pt x="123261" y="464"/>
                    </a:lnTo>
                    <a:cubicBezTo>
                      <a:pt x="87066" y="-1441"/>
                      <a:pt x="66111" y="3321"/>
                      <a:pt x="54681" y="14751"/>
                    </a:cubicBezTo>
                    <a:cubicBezTo>
                      <a:pt x="41346" y="28086"/>
                      <a:pt x="43251" y="48089"/>
                      <a:pt x="45156" y="69044"/>
                    </a:cubicBezTo>
                    <a:cubicBezTo>
                      <a:pt x="47061" y="91904"/>
                      <a:pt x="49919" y="116669"/>
                      <a:pt x="36584" y="142386"/>
                    </a:cubicBezTo>
                    <a:lnTo>
                      <a:pt x="31821" y="152864"/>
                    </a:lnTo>
                    <a:cubicBezTo>
                      <a:pt x="7056" y="202394"/>
                      <a:pt x="-23424" y="264306"/>
                      <a:pt x="28011" y="310979"/>
                    </a:cubicBezTo>
                    <a:cubicBezTo>
                      <a:pt x="43251" y="325266"/>
                      <a:pt x="59444" y="338601"/>
                      <a:pt x="76589" y="350031"/>
                    </a:cubicBezTo>
                    <a:cubicBezTo>
                      <a:pt x="69921" y="367176"/>
                      <a:pt x="60396" y="385274"/>
                      <a:pt x="51824" y="401466"/>
                    </a:cubicBezTo>
                    <a:cubicBezTo>
                      <a:pt x="36584" y="430041"/>
                      <a:pt x="21344" y="460521"/>
                      <a:pt x="13724" y="493859"/>
                    </a:cubicBezTo>
                    <a:cubicBezTo>
                      <a:pt x="10866" y="506241"/>
                      <a:pt x="4199" y="609111"/>
                      <a:pt x="25154" y="616731"/>
                    </a:cubicBezTo>
                    <a:cubicBezTo>
                      <a:pt x="28964" y="617684"/>
                      <a:pt x="36584" y="618636"/>
                      <a:pt x="42299" y="606254"/>
                    </a:cubicBezTo>
                    <a:cubicBezTo>
                      <a:pt x="64206" y="562439"/>
                      <a:pt x="100401" y="516719"/>
                      <a:pt x="123261" y="515766"/>
                    </a:cubicBezTo>
                    <a:cubicBezTo>
                      <a:pt x="127071" y="515766"/>
                      <a:pt x="133739" y="516719"/>
                      <a:pt x="140406" y="526244"/>
                    </a:cubicBezTo>
                    <a:cubicBezTo>
                      <a:pt x="146121" y="534816"/>
                      <a:pt x="150884" y="548151"/>
                      <a:pt x="155646" y="557676"/>
                    </a:cubicBezTo>
                    <a:cubicBezTo>
                      <a:pt x="162314" y="573869"/>
                      <a:pt x="165171" y="581489"/>
                      <a:pt x="173744" y="579584"/>
                    </a:cubicBezTo>
                    <a:cubicBezTo>
                      <a:pt x="182316" y="577679"/>
                      <a:pt x="182316" y="568154"/>
                      <a:pt x="182316" y="560534"/>
                    </a:cubicBezTo>
                    <a:cubicBezTo>
                      <a:pt x="182316" y="511004"/>
                      <a:pt x="196604" y="463379"/>
                      <a:pt x="211844" y="419564"/>
                    </a:cubicBezTo>
                    <a:cubicBezTo>
                      <a:pt x="247086" y="432899"/>
                      <a:pt x="281376" y="442424"/>
                      <a:pt x="315666" y="451949"/>
                    </a:cubicBezTo>
                    <a:cubicBezTo>
                      <a:pt x="316619" y="451949"/>
                      <a:pt x="317571" y="452901"/>
                      <a:pt x="318524" y="452901"/>
                    </a:cubicBezTo>
                    <a:lnTo>
                      <a:pt x="315666" y="455759"/>
                    </a:lnTo>
                    <a:cubicBezTo>
                      <a:pt x="305189" y="467189"/>
                      <a:pt x="289949" y="481476"/>
                      <a:pt x="289949" y="481476"/>
                    </a:cubicBezTo>
                    <a:cubicBezTo>
                      <a:pt x="279471" y="492906"/>
                      <a:pt x="273756" y="507194"/>
                      <a:pt x="275661" y="520529"/>
                    </a:cubicBezTo>
                    <a:cubicBezTo>
                      <a:pt x="276614" y="533864"/>
                      <a:pt x="284234" y="545294"/>
                      <a:pt x="296616" y="553866"/>
                    </a:cubicBezTo>
                    <a:cubicBezTo>
                      <a:pt x="492831" y="693884"/>
                      <a:pt x="814776" y="776751"/>
                      <a:pt x="1157676" y="776751"/>
                    </a:cubicBezTo>
                    <a:cubicBezTo>
                      <a:pt x="1167201" y="776751"/>
                      <a:pt x="1177679" y="776751"/>
                      <a:pt x="1189109" y="776751"/>
                    </a:cubicBezTo>
                    <a:cubicBezTo>
                      <a:pt x="1199586" y="776751"/>
                      <a:pt x="1210064" y="776751"/>
                      <a:pt x="1220541" y="776751"/>
                    </a:cubicBezTo>
                    <a:cubicBezTo>
                      <a:pt x="1563441" y="776751"/>
                      <a:pt x="1885386" y="692931"/>
                      <a:pt x="2081601" y="553866"/>
                    </a:cubicBezTo>
                    <a:cubicBezTo>
                      <a:pt x="2093984" y="545294"/>
                      <a:pt x="2100651" y="532911"/>
                      <a:pt x="2102556" y="520529"/>
                    </a:cubicBezTo>
                    <a:cubicBezTo>
                      <a:pt x="2103509" y="507194"/>
                      <a:pt x="2098746" y="492906"/>
                      <a:pt x="2088269" y="481476"/>
                    </a:cubicBezTo>
                    <a:cubicBezTo>
                      <a:pt x="2088269" y="481476"/>
                      <a:pt x="2073029" y="467189"/>
                      <a:pt x="2062551" y="455759"/>
                    </a:cubicBezTo>
                    <a:lnTo>
                      <a:pt x="2059694" y="452901"/>
                    </a:lnTo>
                    <a:cubicBezTo>
                      <a:pt x="2060646" y="452901"/>
                      <a:pt x="2061599" y="451949"/>
                      <a:pt x="2062551" y="451949"/>
                    </a:cubicBezTo>
                    <a:cubicBezTo>
                      <a:pt x="2096841" y="442424"/>
                      <a:pt x="2132084" y="431946"/>
                      <a:pt x="2166374" y="419564"/>
                    </a:cubicBezTo>
                    <a:cubicBezTo>
                      <a:pt x="2181614" y="463379"/>
                      <a:pt x="2195901" y="511004"/>
                      <a:pt x="2195901" y="560534"/>
                    </a:cubicBezTo>
                    <a:cubicBezTo>
                      <a:pt x="2195901" y="568154"/>
                      <a:pt x="2195901" y="577679"/>
                      <a:pt x="2204474" y="579584"/>
                    </a:cubicBezTo>
                    <a:cubicBezTo>
                      <a:pt x="2213046" y="581489"/>
                      <a:pt x="2215904" y="573869"/>
                      <a:pt x="2222571" y="557676"/>
                    </a:cubicBezTo>
                    <a:cubicBezTo>
                      <a:pt x="2226381" y="547199"/>
                      <a:pt x="2232096" y="534816"/>
                      <a:pt x="2237811" y="526244"/>
                    </a:cubicBezTo>
                    <a:cubicBezTo>
                      <a:pt x="2244479" y="516719"/>
                      <a:pt x="2250194" y="515766"/>
                      <a:pt x="2254956" y="515766"/>
                    </a:cubicBezTo>
                    <a:cubicBezTo>
                      <a:pt x="2277816" y="516719"/>
                      <a:pt x="2314011" y="563391"/>
                      <a:pt x="2335919" y="606254"/>
                    </a:cubicBezTo>
                    <a:cubicBezTo>
                      <a:pt x="2341634" y="618636"/>
                      <a:pt x="2349254" y="617684"/>
                      <a:pt x="2353064" y="616731"/>
                    </a:cubicBezTo>
                    <a:cubicBezTo>
                      <a:pt x="2374019" y="609111"/>
                      <a:pt x="2367351" y="506241"/>
                      <a:pt x="2364494" y="493859"/>
                    </a:cubicBezTo>
                    <a:cubicBezTo>
                      <a:pt x="2354969" y="459569"/>
                      <a:pt x="2339729" y="430041"/>
                      <a:pt x="2324489" y="401466"/>
                    </a:cubicBezTo>
                    <a:close/>
                    <a:moveTo>
                      <a:pt x="165171" y="538626"/>
                    </a:moveTo>
                    <a:cubicBezTo>
                      <a:pt x="162314" y="531006"/>
                      <a:pt x="158504" y="523386"/>
                      <a:pt x="153741" y="516719"/>
                    </a:cubicBezTo>
                    <a:cubicBezTo>
                      <a:pt x="143264" y="500526"/>
                      <a:pt x="130881" y="497669"/>
                      <a:pt x="121356" y="498621"/>
                    </a:cubicBezTo>
                    <a:cubicBezTo>
                      <a:pt x="87066" y="500526"/>
                      <a:pt x="48966" y="554819"/>
                      <a:pt x="29916" y="591966"/>
                    </a:cubicBezTo>
                    <a:cubicBezTo>
                      <a:pt x="26106" y="568154"/>
                      <a:pt x="26106" y="515766"/>
                      <a:pt x="29916" y="497669"/>
                    </a:cubicBezTo>
                    <a:cubicBezTo>
                      <a:pt x="37536" y="466236"/>
                      <a:pt x="51824" y="437661"/>
                      <a:pt x="67064" y="409086"/>
                    </a:cubicBezTo>
                    <a:cubicBezTo>
                      <a:pt x="75636" y="392894"/>
                      <a:pt x="84209" y="376701"/>
                      <a:pt x="90876" y="359556"/>
                    </a:cubicBezTo>
                    <a:cubicBezTo>
                      <a:pt x="122309" y="380511"/>
                      <a:pt x="156599" y="398609"/>
                      <a:pt x="194699" y="413849"/>
                    </a:cubicBezTo>
                    <a:cubicBezTo>
                      <a:pt x="181364" y="452901"/>
                      <a:pt x="168029" y="494811"/>
                      <a:pt x="165171" y="538626"/>
                    </a:cubicBezTo>
                    <a:close/>
                    <a:moveTo>
                      <a:pt x="103259" y="26181"/>
                    </a:moveTo>
                    <a:cubicBezTo>
                      <a:pt x="104211" y="23324"/>
                      <a:pt x="105164" y="16656"/>
                      <a:pt x="123261" y="16656"/>
                    </a:cubicBezTo>
                    <a:cubicBezTo>
                      <a:pt x="203271" y="22371"/>
                      <a:pt x="230894" y="97619"/>
                      <a:pt x="239466" y="166199"/>
                    </a:cubicBezTo>
                    <a:cubicBezTo>
                      <a:pt x="148979" y="115716"/>
                      <a:pt x="97544" y="50946"/>
                      <a:pt x="103259" y="26181"/>
                    </a:cubicBezTo>
                    <a:close/>
                    <a:moveTo>
                      <a:pt x="469019" y="345269"/>
                    </a:moveTo>
                    <a:cubicBezTo>
                      <a:pt x="467114" y="351936"/>
                      <a:pt x="465209" y="357651"/>
                      <a:pt x="464256" y="364319"/>
                    </a:cubicBezTo>
                    <a:cubicBezTo>
                      <a:pt x="462351" y="363366"/>
                      <a:pt x="461399" y="362414"/>
                      <a:pt x="459494" y="360509"/>
                    </a:cubicBezTo>
                    <a:cubicBezTo>
                      <a:pt x="441396" y="346221"/>
                      <a:pt x="431871" y="336696"/>
                      <a:pt x="435681" y="324314"/>
                    </a:cubicBezTo>
                    <a:cubicBezTo>
                      <a:pt x="438539" y="314789"/>
                      <a:pt x="444254" y="312884"/>
                      <a:pt x="452826" y="312884"/>
                    </a:cubicBezTo>
                    <a:cubicBezTo>
                      <a:pt x="456636" y="312884"/>
                      <a:pt x="460446" y="312884"/>
                      <a:pt x="465209" y="313836"/>
                    </a:cubicBezTo>
                    <a:cubicBezTo>
                      <a:pt x="469019" y="313836"/>
                      <a:pt x="471876" y="314789"/>
                      <a:pt x="475686" y="314789"/>
                    </a:cubicBezTo>
                    <a:moveTo>
                      <a:pt x="565221" y="589109"/>
                    </a:moveTo>
                    <a:cubicBezTo>
                      <a:pt x="560459" y="578631"/>
                      <a:pt x="559506" y="571011"/>
                      <a:pt x="561411" y="565296"/>
                    </a:cubicBezTo>
                    <a:cubicBezTo>
                      <a:pt x="561411" y="564344"/>
                      <a:pt x="563316" y="563391"/>
                      <a:pt x="564269" y="563391"/>
                    </a:cubicBezTo>
                    <a:cubicBezTo>
                      <a:pt x="566174" y="563391"/>
                      <a:pt x="568079" y="563391"/>
                      <a:pt x="569984" y="563391"/>
                    </a:cubicBezTo>
                    <a:lnTo>
                      <a:pt x="580461" y="567201"/>
                    </a:lnTo>
                    <a:lnTo>
                      <a:pt x="591891" y="531959"/>
                    </a:lnTo>
                    <a:lnTo>
                      <a:pt x="572841" y="525291"/>
                    </a:lnTo>
                    <a:lnTo>
                      <a:pt x="572841" y="526244"/>
                    </a:lnTo>
                    <a:lnTo>
                      <a:pt x="553791" y="518624"/>
                    </a:lnTo>
                    <a:lnTo>
                      <a:pt x="512834" y="615779"/>
                    </a:lnTo>
                    <a:lnTo>
                      <a:pt x="499499" y="597681"/>
                    </a:lnTo>
                    <a:lnTo>
                      <a:pt x="513786" y="564344"/>
                    </a:lnTo>
                    <a:cubicBezTo>
                      <a:pt x="511881" y="565296"/>
                      <a:pt x="509976" y="566249"/>
                      <a:pt x="507119" y="566249"/>
                    </a:cubicBezTo>
                    <a:cubicBezTo>
                      <a:pt x="505214" y="566249"/>
                      <a:pt x="503309" y="566249"/>
                      <a:pt x="501404" y="565296"/>
                    </a:cubicBezTo>
                    <a:cubicBezTo>
                      <a:pt x="499499" y="564344"/>
                      <a:pt x="498546" y="563391"/>
                      <a:pt x="496641" y="561486"/>
                    </a:cubicBezTo>
                    <a:cubicBezTo>
                      <a:pt x="494736" y="559581"/>
                      <a:pt x="492831" y="557676"/>
                      <a:pt x="491879" y="554819"/>
                    </a:cubicBezTo>
                    <a:cubicBezTo>
                      <a:pt x="491879" y="558629"/>
                      <a:pt x="490926" y="561486"/>
                      <a:pt x="489974" y="564344"/>
                    </a:cubicBezTo>
                    <a:cubicBezTo>
                      <a:pt x="487116" y="571011"/>
                      <a:pt x="482354" y="575774"/>
                      <a:pt x="475686" y="577679"/>
                    </a:cubicBezTo>
                    <a:cubicBezTo>
                      <a:pt x="469019" y="580536"/>
                      <a:pt x="463304" y="580536"/>
                      <a:pt x="456636" y="577679"/>
                    </a:cubicBezTo>
                    <a:cubicBezTo>
                      <a:pt x="447111" y="573869"/>
                      <a:pt x="440444" y="565296"/>
                      <a:pt x="435681" y="551961"/>
                    </a:cubicBezTo>
                    <a:cubicBezTo>
                      <a:pt x="430919" y="538626"/>
                      <a:pt x="429014" y="522434"/>
                      <a:pt x="429966" y="504336"/>
                    </a:cubicBezTo>
                    <a:lnTo>
                      <a:pt x="436634" y="503384"/>
                    </a:lnTo>
                    <a:cubicBezTo>
                      <a:pt x="435681" y="515766"/>
                      <a:pt x="438539" y="527196"/>
                      <a:pt x="442349" y="536721"/>
                    </a:cubicBezTo>
                    <a:cubicBezTo>
                      <a:pt x="446159" y="546246"/>
                      <a:pt x="452826" y="552914"/>
                      <a:pt x="460446" y="555771"/>
                    </a:cubicBezTo>
                    <a:cubicBezTo>
                      <a:pt x="465209" y="557676"/>
                      <a:pt x="469019" y="557676"/>
                      <a:pt x="473781" y="556724"/>
                    </a:cubicBezTo>
                    <a:cubicBezTo>
                      <a:pt x="478544" y="554819"/>
                      <a:pt x="481401" y="551961"/>
                      <a:pt x="483306" y="548151"/>
                    </a:cubicBezTo>
                    <a:cubicBezTo>
                      <a:pt x="484259" y="546246"/>
                      <a:pt x="484259" y="543389"/>
                      <a:pt x="484259" y="540531"/>
                    </a:cubicBezTo>
                    <a:cubicBezTo>
                      <a:pt x="484259" y="537674"/>
                      <a:pt x="483306" y="534816"/>
                      <a:pt x="482354" y="532911"/>
                    </a:cubicBezTo>
                    <a:cubicBezTo>
                      <a:pt x="476639" y="533864"/>
                      <a:pt x="469019" y="532911"/>
                      <a:pt x="459494" y="531006"/>
                    </a:cubicBezTo>
                    <a:lnTo>
                      <a:pt x="457589" y="511004"/>
                    </a:lnTo>
                    <a:cubicBezTo>
                      <a:pt x="465209" y="513861"/>
                      <a:pt x="472829" y="514814"/>
                      <a:pt x="480449" y="513861"/>
                    </a:cubicBezTo>
                    <a:cubicBezTo>
                      <a:pt x="487116" y="512909"/>
                      <a:pt x="491879" y="509099"/>
                      <a:pt x="494736" y="504336"/>
                    </a:cubicBezTo>
                    <a:cubicBezTo>
                      <a:pt x="495689" y="501479"/>
                      <a:pt x="495689" y="499574"/>
                      <a:pt x="494736" y="496716"/>
                    </a:cubicBezTo>
                    <a:cubicBezTo>
                      <a:pt x="493784" y="493859"/>
                      <a:pt x="491879" y="492906"/>
                      <a:pt x="489974" y="491954"/>
                    </a:cubicBezTo>
                    <a:cubicBezTo>
                      <a:pt x="484259" y="490049"/>
                      <a:pt x="478544" y="488144"/>
                      <a:pt x="472829" y="488144"/>
                    </a:cubicBezTo>
                    <a:cubicBezTo>
                      <a:pt x="467114" y="488144"/>
                      <a:pt x="461399" y="489096"/>
                      <a:pt x="456636" y="491954"/>
                    </a:cubicBezTo>
                    <a:lnTo>
                      <a:pt x="451874" y="471951"/>
                    </a:lnTo>
                    <a:cubicBezTo>
                      <a:pt x="456636" y="470046"/>
                      <a:pt x="462351" y="469094"/>
                      <a:pt x="468066" y="469094"/>
                    </a:cubicBezTo>
                    <a:cubicBezTo>
                      <a:pt x="473781" y="469094"/>
                      <a:pt x="479496" y="470999"/>
                      <a:pt x="486164" y="472904"/>
                    </a:cubicBezTo>
                    <a:cubicBezTo>
                      <a:pt x="491879" y="475761"/>
                      <a:pt x="497594" y="482429"/>
                      <a:pt x="501404" y="493859"/>
                    </a:cubicBezTo>
                    <a:cubicBezTo>
                      <a:pt x="505214" y="505289"/>
                      <a:pt x="506166" y="513861"/>
                      <a:pt x="504261" y="519576"/>
                    </a:cubicBezTo>
                    <a:cubicBezTo>
                      <a:pt x="503309" y="522434"/>
                      <a:pt x="501404" y="525291"/>
                      <a:pt x="498546" y="527196"/>
                    </a:cubicBezTo>
                    <a:cubicBezTo>
                      <a:pt x="495689" y="529101"/>
                      <a:pt x="492831" y="531006"/>
                      <a:pt x="489021" y="531959"/>
                    </a:cubicBezTo>
                    <a:cubicBezTo>
                      <a:pt x="490926" y="534816"/>
                      <a:pt x="491879" y="538626"/>
                      <a:pt x="492831" y="544341"/>
                    </a:cubicBezTo>
                    <a:cubicBezTo>
                      <a:pt x="494736" y="546246"/>
                      <a:pt x="497594" y="548151"/>
                      <a:pt x="500451" y="549104"/>
                    </a:cubicBezTo>
                    <a:cubicBezTo>
                      <a:pt x="504261" y="551009"/>
                      <a:pt x="508071" y="551009"/>
                      <a:pt x="511881" y="551009"/>
                    </a:cubicBezTo>
                    <a:cubicBezTo>
                      <a:pt x="515691" y="550056"/>
                      <a:pt x="519501" y="549104"/>
                      <a:pt x="522359" y="546246"/>
                    </a:cubicBezTo>
                    <a:lnTo>
                      <a:pt x="536646" y="511004"/>
                    </a:lnTo>
                    <a:lnTo>
                      <a:pt x="521406" y="504336"/>
                    </a:lnTo>
                    <a:lnTo>
                      <a:pt x="515691" y="486239"/>
                    </a:lnTo>
                    <a:lnTo>
                      <a:pt x="568079" y="508146"/>
                    </a:lnTo>
                    <a:lnTo>
                      <a:pt x="675711" y="544341"/>
                    </a:lnTo>
                    <a:lnTo>
                      <a:pt x="675711" y="545294"/>
                    </a:lnTo>
                    <a:lnTo>
                      <a:pt x="782391" y="573869"/>
                    </a:lnTo>
                    <a:lnTo>
                      <a:pt x="789059" y="590061"/>
                    </a:lnTo>
                    <a:lnTo>
                      <a:pt x="769056" y="585299"/>
                    </a:lnTo>
                    <a:lnTo>
                      <a:pt x="742386" y="686264"/>
                    </a:lnTo>
                    <a:lnTo>
                      <a:pt x="727146" y="670071"/>
                    </a:lnTo>
                    <a:lnTo>
                      <a:pt x="741434" y="616731"/>
                    </a:lnTo>
                    <a:lnTo>
                      <a:pt x="706191" y="607206"/>
                    </a:lnTo>
                    <a:cubicBezTo>
                      <a:pt x="703334" y="606254"/>
                      <a:pt x="700476" y="607206"/>
                      <a:pt x="697619" y="609111"/>
                    </a:cubicBezTo>
                    <a:cubicBezTo>
                      <a:pt x="694761" y="611969"/>
                      <a:pt x="692856" y="614826"/>
                      <a:pt x="691904" y="619589"/>
                    </a:cubicBezTo>
                    <a:cubicBezTo>
                      <a:pt x="689999" y="627209"/>
                      <a:pt x="689999" y="634829"/>
                      <a:pt x="691904" y="643401"/>
                    </a:cubicBezTo>
                    <a:cubicBezTo>
                      <a:pt x="693809" y="651974"/>
                      <a:pt x="697619" y="659594"/>
                      <a:pt x="702381" y="667214"/>
                    </a:cubicBezTo>
                    <a:lnTo>
                      <a:pt x="693809" y="671024"/>
                    </a:lnTo>
                    <a:cubicBezTo>
                      <a:pt x="686189" y="656736"/>
                      <a:pt x="680474" y="644354"/>
                      <a:pt x="677616" y="633876"/>
                    </a:cubicBezTo>
                    <a:cubicBezTo>
                      <a:pt x="673806" y="623399"/>
                      <a:pt x="673806" y="613874"/>
                      <a:pt x="674759" y="608159"/>
                    </a:cubicBezTo>
                    <a:cubicBezTo>
                      <a:pt x="676664" y="601491"/>
                      <a:pt x="680474" y="596729"/>
                      <a:pt x="685236" y="592919"/>
                    </a:cubicBezTo>
                    <a:cubicBezTo>
                      <a:pt x="690951" y="589109"/>
                      <a:pt x="695714" y="588156"/>
                      <a:pt x="701429" y="590061"/>
                    </a:cubicBezTo>
                    <a:lnTo>
                      <a:pt x="745244" y="601491"/>
                    </a:lnTo>
                    <a:lnTo>
                      <a:pt x="750959" y="580536"/>
                    </a:lnTo>
                    <a:lnTo>
                      <a:pt x="681426" y="562439"/>
                    </a:lnTo>
                    <a:lnTo>
                      <a:pt x="681426" y="562439"/>
                    </a:lnTo>
                    <a:lnTo>
                      <a:pt x="678569" y="561486"/>
                    </a:lnTo>
                    <a:lnTo>
                      <a:pt x="677616" y="561486"/>
                    </a:lnTo>
                    <a:lnTo>
                      <a:pt x="677616" y="561486"/>
                    </a:lnTo>
                    <a:lnTo>
                      <a:pt x="662376" y="556724"/>
                    </a:lnTo>
                    <a:lnTo>
                      <a:pt x="632849" y="645306"/>
                    </a:lnTo>
                    <a:lnTo>
                      <a:pt x="634754" y="646259"/>
                    </a:lnTo>
                    <a:lnTo>
                      <a:pt x="640469" y="661499"/>
                    </a:lnTo>
                    <a:lnTo>
                      <a:pt x="623324" y="656736"/>
                    </a:lnTo>
                    <a:cubicBezTo>
                      <a:pt x="619514" y="655784"/>
                      <a:pt x="614751" y="655784"/>
                      <a:pt x="610941" y="658641"/>
                    </a:cubicBezTo>
                    <a:cubicBezTo>
                      <a:pt x="607131" y="661499"/>
                      <a:pt x="604274" y="665309"/>
                      <a:pt x="603321" y="670071"/>
                    </a:cubicBezTo>
                    <a:cubicBezTo>
                      <a:pt x="602369" y="672929"/>
                      <a:pt x="602369" y="675786"/>
                      <a:pt x="604274" y="679596"/>
                    </a:cubicBezTo>
                    <a:cubicBezTo>
                      <a:pt x="606179" y="682454"/>
                      <a:pt x="608084" y="684359"/>
                      <a:pt x="610941" y="685311"/>
                    </a:cubicBezTo>
                    <a:cubicBezTo>
                      <a:pt x="615704" y="686264"/>
                      <a:pt x="620466" y="687216"/>
                      <a:pt x="625229" y="686264"/>
                    </a:cubicBezTo>
                    <a:cubicBezTo>
                      <a:pt x="630944" y="685311"/>
                      <a:pt x="635706" y="684359"/>
                      <a:pt x="640469" y="681501"/>
                    </a:cubicBezTo>
                    <a:lnTo>
                      <a:pt x="647136" y="698646"/>
                    </a:lnTo>
                    <a:cubicBezTo>
                      <a:pt x="642374" y="700551"/>
                      <a:pt x="637611" y="701504"/>
                      <a:pt x="631896" y="701504"/>
                    </a:cubicBezTo>
                    <a:cubicBezTo>
                      <a:pt x="626181" y="701504"/>
                      <a:pt x="620466" y="700551"/>
                      <a:pt x="613799" y="698646"/>
                    </a:cubicBezTo>
                    <a:cubicBezTo>
                      <a:pt x="607131" y="696741"/>
                      <a:pt x="602369" y="691026"/>
                      <a:pt x="598559" y="681501"/>
                    </a:cubicBezTo>
                    <a:cubicBezTo>
                      <a:pt x="594749" y="671976"/>
                      <a:pt x="593796" y="663404"/>
                      <a:pt x="595701" y="655784"/>
                    </a:cubicBezTo>
                    <a:cubicBezTo>
                      <a:pt x="597606" y="650069"/>
                      <a:pt x="600464" y="646259"/>
                      <a:pt x="606179" y="643401"/>
                    </a:cubicBezTo>
                    <a:cubicBezTo>
                      <a:pt x="609036" y="641496"/>
                      <a:pt x="612846" y="641496"/>
                      <a:pt x="616656" y="641496"/>
                    </a:cubicBezTo>
                    <a:lnTo>
                      <a:pt x="613799" y="638639"/>
                    </a:lnTo>
                    <a:lnTo>
                      <a:pt x="626181" y="601491"/>
                    </a:lnTo>
                    <a:lnTo>
                      <a:pt x="591891" y="590061"/>
                    </a:lnTo>
                    <a:lnTo>
                      <a:pt x="588081" y="601491"/>
                    </a:lnTo>
                    <a:cubicBezTo>
                      <a:pt x="587129" y="604349"/>
                      <a:pt x="586176" y="606254"/>
                      <a:pt x="584271" y="607206"/>
                    </a:cubicBezTo>
                    <a:cubicBezTo>
                      <a:pt x="582366" y="608159"/>
                      <a:pt x="580461" y="609111"/>
                      <a:pt x="578556" y="608159"/>
                    </a:cubicBezTo>
                    <a:moveTo>
                      <a:pt x="1193871" y="634829"/>
                    </a:moveTo>
                    <a:lnTo>
                      <a:pt x="1191966" y="739604"/>
                    </a:lnTo>
                    <a:lnTo>
                      <a:pt x="1172916" y="727221"/>
                    </a:lnTo>
                    <a:lnTo>
                      <a:pt x="1172916" y="703409"/>
                    </a:lnTo>
                    <a:cubicBezTo>
                      <a:pt x="1168154" y="707219"/>
                      <a:pt x="1163391" y="710076"/>
                      <a:pt x="1158629" y="711981"/>
                    </a:cubicBezTo>
                    <a:cubicBezTo>
                      <a:pt x="1153866" y="713886"/>
                      <a:pt x="1149104" y="714839"/>
                      <a:pt x="1144341" y="714839"/>
                    </a:cubicBezTo>
                    <a:cubicBezTo>
                      <a:pt x="1135769" y="714839"/>
                      <a:pt x="1126244" y="710076"/>
                      <a:pt x="1117671" y="701504"/>
                    </a:cubicBezTo>
                    <a:cubicBezTo>
                      <a:pt x="1109099" y="692931"/>
                      <a:pt x="1104336" y="684359"/>
                      <a:pt x="1104336" y="676739"/>
                    </a:cubicBezTo>
                    <a:cubicBezTo>
                      <a:pt x="1104336" y="670071"/>
                      <a:pt x="1107194" y="664356"/>
                      <a:pt x="1112909" y="659594"/>
                    </a:cubicBezTo>
                    <a:cubicBezTo>
                      <a:pt x="1118624" y="654831"/>
                      <a:pt x="1126244" y="652926"/>
                      <a:pt x="1133864" y="652926"/>
                    </a:cubicBezTo>
                    <a:cubicBezTo>
                      <a:pt x="1141484" y="652926"/>
                      <a:pt x="1148151" y="654831"/>
                      <a:pt x="1154819" y="659594"/>
                    </a:cubicBezTo>
                    <a:cubicBezTo>
                      <a:pt x="1161486" y="663404"/>
                      <a:pt x="1167201" y="669119"/>
                      <a:pt x="1172916" y="676739"/>
                    </a:cubicBezTo>
                    <a:lnTo>
                      <a:pt x="1173869" y="634829"/>
                    </a:lnTo>
                    <a:lnTo>
                      <a:pt x="1095764" y="632924"/>
                    </a:lnTo>
                    <a:lnTo>
                      <a:pt x="1095764" y="631971"/>
                    </a:lnTo>
                    <a:lnTo>
                      <a:pt x="1070999" y="630066"/>
                    </a:lnTo>
                    <a:cubicBezTo>
                      <a:pt x="1076714" y="634829"/>
                      <a:pt x="1080524" y="639591"/>
                      <a:pt x="1083381" y="646259"/>
                    </a:cubicBezTo>
                    <a:cubicBezTo>
                      <a:pt x="1086239" y="652926"/>
                      <a:pt x="1088144" y="658641"/>
                      <a:pt x="1087191" y="665309"/>
                    </a:cubicBezTo>
                    <a:cubicBezTo>
                      <a:pt x="1086239" y="672929"/>
                      <a:pt x="1083381" y="680549"/>
                      <a:pt x="1077666" y="688169"/>
                    </a:cubicBezTo>
                    <a:cubicBezTo>
                      <a:pt x="1071951" y="694836"/>
                      <a:pt x="1065284" y="700551"/>
                      <a:pt x="1056711" y="705314"/>
                    </a:cubicBezTo>
                    <a:lnTo>
                      <a:pt x="1079571" y="735794"/>
                    </a:lnTo>
                    <a:lnTo>
                      <a:pt x="1069094" y="743414"/>
                    </a:lnTo>
                    <a:lnTo>
                      <a:pt x="1049091" y="708171"/>
                    </a:lnTo>
                    <a:cubicBezTo>
                      <a:pt x="1048139" y="709124"/>
                      <a:pt x="1047186" y="709124"/>
                      <a:pt x="1045281" y="709124"/>
                    </a:cubicBezTo>
                    <a:cubicBezTo>
                      <a:pt x="1044329" y="709124"/>
                      <a:pt x="1042424" y="709124"/>
                      <a:pt x="1040519" y="709124"/>
                    </a:cubicBezTo>
                    <a:cubicBezTo>
                      <a:pt x="1036709" y="709124"/>
                      <a:pt x="1031946" y="706266"/>
                      <a:pt x="1028136" y="701504"/>
                    </a:cubicBezTo>
                    <a:cubicBezTo>
                      <a:pt x="1024326" y="696741"/>
                      <a:pt x="1022421" y="691979"/>
                      <a:pt x="1022421" y="688169"/>
                    </a:cubicBezTo>
                    <a:cubicBezTo>
                      <a:pt x="1022421" y="685311"/>
                      <a:pt x="1023374" y="682454"/>
                      <a:pt x="1026231" y="680549"/>
                    </a:cubicBezTo>
                    <a:cubicBezTo>
                      <a:pt x="1028136" y="678644"/>
                      <a:pt x="1030041" y="677691"/>
                      <a:pt x="1032899" y="677691"/>
                    </a:cubicBezTo>
                    <a:cubicBezTo>
                      <a:pt x="1035756" y="677691"/>
                      <a:pt x="1038614" y="678644"/>
                      <a:pt x="1041471" y="680549"/>
                    </a:cubicBezTo>
                    <a:cubicBezTo>
                      <a:pt x="1044329" y="682454"/>
                      <a:pt x="1046234" y="685311"/>
                      <a:pt x="1048139" y="688169"/>
                    </a:cubicBezTo>
                    <a:cubicBezTo>
                      <a:pt x="1050996" y="687216"/>
                      <a:pt x="1054806" y="685311"/>
                      <a:pt x="1057664" y="682454"/>
                    </a:cubicBezTo>
                    <a:cubicBezTo>
                      <a:pt x="1060521" y="679596"/>
                      <a:pt x="1063379" y="675786"/>
                      <a:pt x="1066236" y="671976"/>
                    </a:cubicBezTo>
                    <a:cubicBezTo>
                      <a:pt x="1053854" y="670071"/>
                      <a:pt x="1045281" y="665309"/>
                      <a:pt x="1038614" y="659594"/>
                    </a:cubicBezTo>
                    <a:cubicBezTo>
                      <a:pt x="1031946" y="652926"/>
                      <a:pt x="1028136" y="646259"/>
                      <a:pt x="1029089" y="638639"/>
                    </a:cubicBezTo>
                    <a:cubicBezTo>
                      <a:pt x="1029089" y="636734"/>
                      <a:pt x="1030041" y="634829"/>
                      <a:pt x="1030994" y="632924"/>
                    </a:cubicBezTo>
                    <a:cubicBezTo>
                      <a:pt x="1031946" y="631019"/>
                      <a:pt x="1033851" y="630066"/>
                      <a:pt x="1035756" y="628161"/>
                    </a:cubicBezTo>
                    <a:lnTo>
                      <a:pt x="1023374" y="627209"/>
                    </a:lnTo>
                    <a:lnTo>
                      <a:pt x="1023374" y="628161"/>
                    </a:lnTo>
                    <a:lnTo>
                      <a:pt x="1003371" y="625304"/>
                    </a:lnTo>
                    <a:lnTo>
                      <a:pt x="990036" y="729126"/>
                    </a:lnTo>
                    <a:lnTo>
                      <a:pt x="972891" y="714839"/>
                    </a:lnTo>
                    <a:lnTo>
                      <a:pt x="975749" y="691026"/>
                    </a:lnTo>
                    <a:cubicBezTo>
                      <a:pt x="970986" y="693884"/>
                      <a:pt x="966224" y="696741"/>
                      <a:pt x="960509" y="697694"/>
                    </a:cubicBezTo>
                    <a:cubicBezTo>
                      <a:pt x="955746" y="699599"/>
                      <a:pt x="950031" y="699599"/>
                      <a:pt x="946221" y="699599"/>
                    </a:cubicBezTo>
                    <a:cubicBezTo>
                      <a:pt x="937649" y="698646"/>
                      <a:pt x="929076" y="692931"/>
                      <a:pt x="921456" y="683406"/>
                    </a:cubicBezTo>
                    <a:cubicBezTo>
                      <a:pt x="913836" y="673881"/>
                      <a:pt x="910026" y="665309"/>
                      <a:pt x="910979" y="657689"/>
                    </a:cubicBezTo>
                    <a:cubicBezTo>
                      <a:pt x="911931" y="651021"/>
                      <a:pt x="915741" y="645306"/>
                      <a:pt x="921456" y="641496"/>
                    </a:cubicBezTo>
                    <a:cubicBezTo>
                      <a:pt x="928124" y="637686"/>
                      <a:pt x="935744" y="635781"/>
                      <a:pt x="943364" y="636734"/>
                    </a:cubicBezTo>
                    <a:cubicBezTo>
                      <a:pt x="950984" y="637686"/>
                      <a:pt x="957651" y="640544"/>
                      <a:pt x="963366" y="645306"/>
                    </a:cubicBezTo>
                    <a:cubicBezTo>
                      <a:pt x="970034" y="650069"/>
                      <a:pt x="974796" y="656736"/>
                      <a:pt x="979559" y="664356"/>
                    </a:cubicBezTo>
                    <a:lnTo>
                      <a:pt x="985274" y="623399"/>
                    </a:lnTo>
                    <a:lnTo>
                      <a:pt x="908121" y="613874"/>
                    </a:lnTo>
                    <a:lnTo>
                      <a:pt x="907169" y="612921"/>
                    </a:lnTo>
                    <a:lnTo>
                      <a:pt x="893834" y="610064"/>
                    </a:lnTo>
                    <a:lnTo>
                      <a:pt x="875736" y="712934"/>
                    </a:lnTo>
                    <a:lnTo>
                      <a:pt x="858591" y="697694"/>
                    </a:lnTo>
                    <a:lnTo>
                      <a:pt x="874784" y="606254"/>
                    </a:lnTo>
                    <a:lnTo>
                      <a:pt x="855734" y="603396"/>
                    </a:lnTo>
                    <a:lnTo>
                      <a:pt x="848114" y="587204"/>
                    </a:lnTo>
                    <a:lnTo>
                      <a:pt x="883356" y="593871"/>
                    </a:lnTo>
                    <a:cubicBezTo>
                      <a:pt x="881451" y="588156"/>
                      <a:pt x="880499" y="583394"/>
                      <a:pt x="879546" y="580536"/>
                    </a:cubicBezTo>
                    <a:cubicBezTo>
                      <a:pt x="878594" y="576726"/>
                      <a:pt x="878594" y="573869"/>
                      <a:pt x="878594" y="571011"/>
                    </a:cubicBezTo>
                    <a:cubicBezTo>
                      <a:pt x="880499" y="561486"/>
                      <a:pt x="885261" y="553866"/>
                      <a:pt x="893834" y="548151"/>
                    </a:cubicBezTo>
                    <a:cubicBezTo>
                      <a:pt x="902406" y="542436"/>
                      <a:pt x="911931" y="540531"/>
                      <a:pt x="922409" y="542436"/>
                    </a:cubicBezTo>
                    <a:cubicBezTo>
                      <a:pt x="930981" y="544341"/>
                      <a:pt x="939554" y="550056"/>
                      <a:pt x="948126" y="560534"/>
                    </a:cubicBezTo>
                    <a:cubicBezTo>
                      <a:pt x="957651" y="571964"/>
                      <a:pt x="967176" y="586251"/>
                      <a:pt x="975749" y="603396"/>
                    </a:cubicBezTo>
                    <a:lnTo>
                      <a:pt x="970034" y="606254"/>
                    </a:lnTo>
                    <a:cubicBezTo>
                      <a:pt x="964319" y="593871"/>
                      <a:pt x="957651" y="582441"/>
                      <a:pt x="949079" y="573869"/>
                    </a:cubicBezTo>
                    <a:cubicBezTo>
                      <a:pt x="941459" y="565296"/>
                      <a:pt x="932886" y="560534"/>
                      <a:pt x="924314" y="559581"/>
                    </a:cubicBezTo>
                    <a:cubicBezTo>
                      <a:pt x="916694" y="558629"/>
                      <a:pt x="909074" y="559581"/>
                      <a:pt x="902406" y="564344"/>
                    </a:cubicBezTo>
                    <a:cubicBezTo>
                      <a:pt x="895739" y="569106"/>
                      <a:pt x="891929" y="574821"/>
                      <a:pt x="890024" y="582441"/>
                    </a:cubicBezTo>
                    <a:cubicBezTo>
                      <a:pt x="889071" y="588156"/>
                      <a:pt x="889071" y="591966"/>
                      <a:pt x="889071" y="594824"/>
                    </a:cubicBezTo>
                    <a:lnTo>
                      <a:pt x="904311" y="597681"/>
                    </a:lnTo>
                    <a:lnTo>
                      <a:pt x="905264" y="598634"/>
                    </a:lnTo>
                    <a:lnTo>
                      <a:pt x="1013849" y="612921"/>
                    </a:lnTo>
                    <a:lnTo>
                      <a:pt x="1013849" y="612921"/>
                    </a:lnTo>
                    <a:lnTo>
                      <a:pt x="1092906" y="618636"/>
                    </a:lnTo>
                    <a:lnTo>
                      <a:pt x="1093859" y="619589"/>
                    </a:lnTo>
                    <a:lnTo>
                      <a:pt x="1204349" y="621494"/>
                    </a:lnTo>
                    <a:lnTo>
                      <a:pt x="1214826" y="635781"/>
                    </a:lnTo>
                    <a:lnTo>
                      <a:pt x="1193871" y="634829"/>
                    </a:lnTo>
                    <a:close/>
                    <a:moveTo>
                      <a:pt x="1911104" y="313836"/>
                    </a:moveTo>
                    <a:cubicBezTo>
                      <a:pt x="1915866" y="312884"/>
                      <a:pt x="1919676" y="312884"/>
                      <a:pt x="1923486" y="312884"/>
                    </a:cubicBezTo>
                    <a:cubicBezTo>
                      <a:pt x="1933011" y="312884"/>
                      <a:pt x="1937774" y="315741"/>
                      <a:pt x="1940631" y="324314"/>
                    </a:cubicBezTo>
                    <a:cubicBezTo>
                      <a:pt x="1945394" y="336696"/>
                      <a:pt x="1934916" y="346221"/>
                      <a:pt x="1916819" y="360509"/>
                    </a:cubicBezTo>
                    <a:cubicBezTo>
                      <a:pt x="1914914" y="361461"/>
                      <a:pt x="1913961" y="362414"/>
                      <a:pt x="1912056" y="364319"/>
                    </a:cubicBezTo>
                    <a:cubicBezTo>
                      <a:pt x="1911104" y="357651"/>
                      <a:pt x="1908246" y="351936"/>
                      <a:pt x="1907294" y="345269"/>
                    </a:cubicBezTo>
                    <a:cubicBezTo>
                      <a:pt x="1904436" y="334791"/>
                      <a:pt x="1900626" y="323361"/>
                      <a:pt x="1900626" y="314789"/>
                    </a:cubicBezTo>
                    <a:cubicBezTo>
                      <a:pt x="1903484" y="314789"/>
                      <a:pt x="1907294" y="313836"/>
                      <a:pt x="1911104" y="313836"/>
                    </a:cubicBezTo>
                    <a:close/>
                    <a:moveTo>
                      <a:pt x="1933964" y="540531"/>
                    </a:moveTo>
                    <a:cubicBezTo>
                      <a:pt x="1934916" y="543389"/>
                      <a:pt x="1935869" y="545294"/>
                      <a:pt x="1934916" y="547199"/>
                    </a:cubicBezTo>
                    <a:cubicBezTo>
                      <a:pt x="1933964" y="550056"/>
                      <a:pt x="1933011" y="551009"/>
                      <a:pt x="1931106" y="551961"/>
                    </a:cubicBezTo>
                    <a:cubicBezTo>
                      <a:pt x="1925391" y="554819"/>
                      <a:pt x="1917771" y="553866"/>
                      <a:pt x="1908246" y="549104"/>
                    </a:cubicBezTo>
                    <a:cubicBezTo>
                      <a:pt x="1898721" y="544341"/>
                      <a:pt x="1892054" y="539579"/>
                      <a:pt x="1889196" y="533864"/>
                    </a:cubicBezTo>
                    <a:cubicBezTo>
                      <a:pt x="1888244" y="532911"/>
                      <a:pt x="1889196" y="531006"/>
                      <a:pt x="1890149" y="530054"/>
                    </a:cubicBezTo>
                    <a:cubicBezTo>
                      <a:pt x="1891101" y="528149"/>
                      <a:pt x="1893006" y="527196"/>
                      <a:pt x="1894911" y="526244"/>
                    </a:cubicBezTo>
                    <a:lnTo>
                      <a:pt x="1904436" y="521481"/>
                    </a:lnTo>
                    <a:lnTo>
                      <a:pt x="1889196" y="488144"/>
                    </a:lnTo>
                    <a:lnTo>
                      <a:pt x="1871099" y="496716"/>
                    </a:lnTo>
                    <a:lnTo>
                      <a:pt x="1871099" y="496716"/>
                    </a:lnTo>
                    <a:lnTo>
                      <a:pt x="1867289" y="498621"/>
                    </a:lnTo>
                    <a:lnTo>
                      <a:pt x="1866336" y="499574"/>
                    </a:lnTo>
                    <a:lnTo>
                      <a:pt x="1866336" y="499574"/>
                    </a:lnTo>
                    <a:lnTo>
                      <a:pt x="1832999" y="511956"/>
                    </a:lnTo>
                    <a:cubicBezTo>
                      <a:pt x="1837761" y="514814"/>
                      <a:pt x="1841571" y="517671"/>
                      <a:pt x="1844429" y="520529"/>
                    </a:cubicBezTo>
                    <a:cubicBezTo>
                      <a:pt x="1847286" y="523386"/>
                      <a:pt x="1850144" y="527196"/>
                      <a:pt x="1851096" y="530054"/>
                    </a:cubicBezTo>
                    <a:cubicBezTo>
                      <a:pt x="1852049" y="532911"/>
                      <a:pt x="1852049" y="535769"/>
                      <a:pt x="1851096" y="539579"/>
                    </a:cubicBezTo>
                    <a:cubicBezTo>
                      <a:pt x="1850144" y="543389"/>
                      <a:pt x="1848239" y="546246"/>
                      <a:pt x="1846334" y="550056"/>
                    </a:cubicBezTo>
                    <a:cubicBezTo>
                      <a:pt x="1855859" y="548151"/>
                      <a:pt x="1865384" y="549104"/>
                      <a:pt x="1873004" y="551961"/>
                    </a:cubicBezTo>
                    <a:cubicBezTo>
                      <a:pt x="1880624" y="554819"/>
                      <a:pt x="1886339" y="560534"/>
                      <a:pt x="1889196" y="567201"/>
                    </a:cubicBezTo>
                    <a:cubicBezTo>
                      <a:pt x="1893006" y="575774"/>
                      <a:pt x="1892054" y="585299"/>
                      <a:pt x="1886339" y="593871"/>
                    </a:cubicBezTo>
                    <a:cubicBezTo>
                      <a:pt x="1880624" y="603396"/>
                      <a:pt x="1872051" y="610064"/>
                      <a:pt x="1861574" y="613874"/>
                    </a:cubicBezTo>
                    <a:cubicBezTo>
                      <a:pt x="1852049" y="617684"/>
                      <a:pt x="1840619" y="615779"/>
                      <a:pt x="1827284" y="609111"/>
                    </a:cubicBezTo>
                    <a:cubicBezTo>
                      <a:pt x="1813949" y="602444"/>
                      <a:pt x="1805376" y="593871"/>
                      <a:pt x="1801566" y="583394"/>
                    </a:cubicBezTo>
                    <a:cubicBezTo>
                      <a:pt x="1799661" y="578631"/>
                      <a:pt x="1800614" y="572916"/>
                      <a:pt x="1803471" y="567201"/>
                    </a:cubicBezTo>
                    <a:cubicBezTo>
                      <a:pt x="1807281" y="561486"/>
                      <a:pt x="1812044" y="556724"/>
                      <a:pt x="1818711" y="551961"/>
                    </a:cubicBezTo>
                    <a:cubicBezTo>
                      <a:pt x="1824426" y="549104"/>
                      <a:pt x="1828236" y="544341"/>
                      <a:pt x="1831094" y="539579"/>
                    </a:cubicBezTo>
                    <a:cubicBezTo>
                      <a:pt x="1833951" y="534816"/>
                      <a:pt x="1834904" y="531006"/>
                      <a:pt x="1832999" y="527196"/>
                    </a:cubicBezTo>
                    <a:cubicBezTo>
                      <a:pt x="1832046" y="524339"/>
                      <a:pt x="1830141" y="521481"/>
                      <a:pt x="1828236" y="519576"/>
                    </a:cubicBezTo>
                    <a:cubicBezTo>
                      <a:pt x="1826331" y="517671"/>
                      <a:pt x="1825379" y="515766"/>
                      <a:pt x="1822521" y="514814"/>
                    </a:cubicBezTo>
                    <a:lnTo>
                      <a:pt x="1772039" y="533864"/>
                    </a:lnTo>
                    <a:lnTo>
                      <a:pt x="1772039" y="533864"/>
                    </a:lnTo>
                    <a:lnTo>
                      <a:pt x="1757751" y="538626"/>
                    </a:lnTo>
                    <a:lnTo>
                      <a:pt x="1791089" y="637686"/>
                    </a:lnTo>
                    <a:lnTo>
                      <a:pt x="1769181" y="632924"/>
                    </a:lnTo>
                    <a:lnTo>
                      <a:pt x="1739654" y="545294"/>
                    </a:lnTo>
                    <a:lnTo>
                      <a:pt x="1726319" y="550056"/>
                    </a:lnTo>
                    <a:lnTo>
                      <a:pt x="1727271" y="551009"/>
                    </a:lnTo>
                    <a:lnTo>
                      <a:pt x="1708221" y="556724"/>
                    </a:lnTo>
                    <a:lnTo>
                      <a:pt x="1737749" y="657689"/>
                    </a:lnTo>
                    <a:lnTo>
                      <a:pt x="1715841" y="651974"/>
                    </a:lnTo>
                    <a:lnTo>
                      <a:pt x="1708221" y="627209"/>
                    </a:lnTo>
                    <a:cubicBezTo>
                      <a:pt x="1707269" y="630066"/>
                      <a:pt x="1705364" y="631971"/>
                      <a:pt x="1702506" y="633876"/>
                    </a:cubicBezTo>
                    <a:cubicBezTo>
                      <a:pt x="1699649" y="635781"/>
                      <a:pt x="1696791" y="637686"/>
                      <a:pt x="1693934" y="638639"/>
                    </a:cubicBezTo>
                    <a:cubicBezTo>
                      <a:pt x="1685361" y="641496"/>
                      <a:pt x="1675836" y="640544"/>
                      <a:pt x="1665359" y="635781"/>
                    </a:cubicBezTo>
                    <a:cubicBezTo>
                      <a:pt x="1654881" y="631971"/>
                      <a:pt x="1648214" y="626256"/>
                      <a:pt x="1646309" y="619589"/>
                    </a:cubicBezTo>
                    <a:lnTo>
                      <a:pt x="1633926" y="578631"/>
                    </a:lnTo>
                    <a:lnTo>
                      <a:pt x="1622496" y="582441"/>
                    </a:lnTo>
                    <a:lnTo>
                      <a:pt x="1621544" y="581489"/>
                    </a:lnTo>
                    <a:lnTo>
                      <a:pt x="1607256" y="585299"/>
                    </a:lnTo>
                    <a:lnTo>
                      <a:pt x="1632021" y="687216"/>
                    </a:lnTo>
                    <a:lnTo>
                      <a:pt x="1611066" y="680549"/>
                    </a:lnTo>
                    <a:lnTo>
                      <a:pt x="1589159" y="590061"/>
                    </a:lnTo>
                    <a:lnTo>
                      <a:pt x="1574871" y="593871"/>
                    </a:lnTo>
                    <a:lnTo>
                      <a:pt x="1575824" y="594824"/>
                    </a:lnTo>
                    <a:lnTo>
                      <a:pt x="1555821" y="598634"/>
                    </a:lnTo>
                    <a:lnTo>
                      <a:pt x="1574871" y="701504"/>
                    </a:lnTo>
                    <a:lnTo>
                      <a:pt x="1553916" y="692931"/>
                    </a:lnTo>
                    <a:lnTo>
                      <a:pt x="1551059" y="676739"/>
                    </a:lnTo>
                    <a:cubicBezTo>
                      <a:pt x="1548201" y="682454"/>
                      <a:pt x="1543439" y="686264"/>
                      <a:pt x="1537724" y="690074"/>
                    </a:cubicBezTo>
                    <a:cubicBezTo>
                      <a:pt x="1531056" y="693884"/>
                      <a:pt x="1524389" y="696741"/>
                      <a:pt x="1516769" y="697694"/>
                    </a:cubicBezTo>
                    <a:cubicBezTo>
                      <a:pt x="1508196" y="699599"/>
                      <a:pt x="1499624" y="697694"/>
                      <a:pt x="1490099" y="692931"/>
                    </a:cubicBezTo>
                    <a:cubicBezTo>
                      <a:pt x="1480574" y="688169"/>
                      <a:pt x="1474859" y="682454"/>
                      <a:pt x="1473906" y="676739"/>
                    </a:cubicBezTo>
                    <a:cubicBezTo>
                      <a:pt x="1473906" y="675786"/>
                      <a:pt x="1473906" y="673881"/>
                      <a:pt x="1474859" y="671976"/>
                    </a:cubicBezTo>
                    <a:cubicBezTo>
                      <a:pt x="1475811" y="670071"/>
                      <a:pt x="1476764" y="668166"/>
                      <a:pt x="1478669" y="666261"/>
                    </a:cubicBezTo>
                    <a:cubicBezTo>
                      <a:pt x="1472954" y="664356"/>
                      <a:pt x="1467239" y="661499"/>
                      <a:pt x="1463429" y="657689"/>
                    </a:cubicBezTo>
                    <a:cubicBezTo>
                      <a:pt x="1459619" y="653879"/>
                      <a:pt x="1456761" y="650069"/>
                      <a:pt x="1455809" y="646259"/>
                    </a:cubicBezTo>
                    <a:cubicBezTo>
                      <a:pt x="1454856" y="641496"/>
                      <a:pt x="1455809" y="636734"/>
                      <a:pt x="1459619" y="633876"/>
                    </a:cubicBezTo>
                    <a:cubicBezTo>
                      <a:pt x="1462476" y="630066"/>
                      <a:pt x="1466286" y="628161"/>
                      <a:pt x="1472001" y="626256"/>
                    </a:cubicBezTo>
                    <a:lnTo>
                      <a:pt x="1495814" y="621494"/>
                    </a:lnTo>
                    <a:lnTo>
                      <a:pt x="1493909" y="610064"/>
                    </a:lnTo>
                    <a:lnTo>
                      <a:pt x="1443426" y="619589"/>
                    </a:lnTo>
                    <a:lnTo>
                      <a:pt x="1443426" y="619589"/>
                    </a:lnTo>
                    <a:lnTo>
                      <a:pt x="1429139" y="621494"/>
                    </a:lnTo>
                    <a:lnTo>
                      <a:pt x="1441521" y="725316"/>
                    </a:lnTo>
                    <a:lnTo>
                      <a:pt x="1421519" y="715791"/>
                    </a:lnTo>
                    <a:lnTo>
                      <a:pt x="1418661" y="691979"/>
                    </a:lnTo>
                    <a:cubicBezTo>
                      <a:pt x="1414851" y="696741"/>
                      <a:pt x="1410089" y="699599"/>
                      <a:pt x="1405326" y="702456"/>
                    </a:cubicBezTo>
                    <a:cubicBezTo>
                      <a:pt x="1400564" y="705314"/>
                      <a:pt x="1395801" y="707219"/>
                      <a:pt x="1391991" y="707219"/>
                    </a:cubicBezTo>
                    <a:cubicBezTo>
                      <a:pt x="1383419" y="708171"/>
                      <a:pt x="1373894" y="705314"/>
                      <a:pt x="1363416" y="697694"/>
                    </a:cubicBezTo>
                    <a:cubicBezTo>
                      <a:pt x="1353891" y="690074"/>
                      <a:pt x="1348176" y="683406"/>
                      <a:pt x="1347224" y="674834"/>
                    </a:cubicBezTo>
                    <a:cubicBezTo>
                      <a:pt x="1346271" y="668166"/>
                      <a:pt x="1348176" y="661499"/>
                      <a:pt x="1353891" y="656736"/>
                    </a:cubicBezTo>
                    <a:cubicBezTo>
                      <a:pt x="1359606" y="651021"/>
                      <a:pt x="1366274" y="648164"/>
                      <a:pt x="1373894" y="647211"/>
                    </a:cubicBezTo>
                    <a:cubicBezTo>
                      <a:pt x="1381514" y="646259"/>
                      <a:pt x="1388181" y="647211"/>
                      <a:pt x="1395801" y="651021"/>
                    </a:cubicBezTo>
                    <a:cubicBezTo>
                      <a:pt x="1403421" y="653879"/>
                      <a:pt x="1410089" y="658641"/>
                      <a:pt x="1415804" y="665309"/>
                    </a:cubicBezTo>
                    <a:lnTo>
                      <a:pt x="1411041" y="624351"/>
                    </a:lnTo>
                    <a:lnTo>
                      <a:pt x="1333889" y="633876"/>
                    </a:lnTo>
                    <a:lnTo>
                      <a:pt x="1332936" y="632924"/>
                    </a:lnTo>
                    <a:lnTo>
                      <a:pt x="1318649" y="633876"/>
                    </a:lnTo>
                    <a:lnTo>
                      <a:pt x="1326269" y="738651"/>
                    </a:lnTo>
                    <a:lnTo>
                      <a:pt x="1306266" y="728174"/>
                    </a:lnTo>
                    <a:lnTo>
                      <a:pt x="1299599" y="635781"/>
                    </a:lnTo>
                    <a:lnTo>
                      <a:pt x="1280549" y="636734"/>
                    </a:lnTo>
                    <a:lnTo>
                      <a:pt x="1269119" y="623399"/>
                    </a:lnTo>
                    <a:lnTo>
                      <a:pt x="1304361" y="620541"/>
                    </a:lnTo>
                    <a:cubicBezTo>
                      <a:pt x="1301504" y="615779"/>
                      <a:pt x="1298646" y="611969"/>
                      <a:pt x="1297694" y="608159"/>
                    </a:cubicBezTo>
                    <a:cubicBezTo>
                      <a:pt x="1295789" y="604349"/>
                      <a:pt x="1294836" y="601491"/>
                      <a:pt x="1294836" y="599586"/>
                    </a:cubicBezTo>
                    <a:cubicBezTo>
                      <a:pt x="1293884" y="590061"/>
                      <a:pt x="1297694" y="581489"/>
                      <a:pt x="1304361" y="573869"/>
                    </a:cubicBezTo>
                    <a:cubicBezTo>
                      <a:pt x="1311029" y="566249"/>
                      <a:pt x="1319601" y="562439"/>
                      <a:pt x="1330079" y="561486"/>
                    </a:cubicBezTo>
                    <a:cubicBezTo>
                      <a:pt x="1338651" y="560534"/>
                      <a:pt x="1348176" y="564344"/>
                      <a:pt x="1359606" y="572916"/>
                    </a:cubicBezTo>
                    <a:cubicBezTo>
                      <a:pt x="1371989" y="581489"/>
                      <a:pt x="1384371" y="592919"/>
                      <a:pt x="1396754" y="608159"/>
                    </a:cubicBezTo>
                    <a:lnTo>
                      <a:pt x="1391991" y="611969"/>
                    </a:lnTo>
                    <a:cubicBezTo>
                      <a:pt x="1383419" y="600539"/>
                      <a:pt x="1373894" y="591966"/>
                      <a:pt x="1364369" y="585299"/>
                    </a:cubicBezTo>
                    <a:cubicBezTo>
                      <a:pt x="1354844" y="579584"/>
                      <a:pt x="1345319" y="576726"/>
                      <a:pt x="1337699" y="576726"/>
                    </a:cubicBezTo>
                    <a:cubicBezTo>
                      <a:pt x="1330079" y="577679"/>
                      <a:pt x="1322459" y="580536"/>
                      <a:pt x="1316744" y="587204"/>
                    </a:cubicBezTo>
                    <a:cubicBezTo>
                      <a:pt x="1311029" y="592919"/>
                      <a:pt x="1309124" y="599586"/>
                      <a:pt x="1309124" y="608159"/>
                    </a:cubicBezTo>
                    <a:cubicBezTo>
                      <a:pt x="1309124" y="613874"/>
                      <a:pt x="1310076" y="617684"/>
                      <a:pt x="1311029" y="619589"/>
                    </a:cubicBezTo>
                    <a:lnTo>
                      <a:pt x="1326269" y="618636"/>
                    </a:lnTo>
                    <a:lnTo>
                      <a:pt x="1327221" y="619589"/>
                    </a:lnTo>
                    <a:lnTo>
                      <a:pt x="1436759" y="607206"/>
                    </a:lnTo>
                    <a:lnTo>
                      <a:pt x="1437711" y="608159"/>
                    </a:lnTo>
                    <a:lnTo>
                      <a:pt x="1558679" y="585299"/>
                    </a:lnTo>
                    <a:lnTo>
                      <a:pt x="1558679" y="585299"/>
                    </a:lnTo>
                    <a:lnTo>
                      <a:pt x="1615829" y="571011"/>
                    </a:lnTo>
                    <a:lnTo>
                      <a:pt x="1616781" y="571964"/>
                    </a:lnTo>
                    <a:lnTo>
                      <a:pt x="1709174" y="545294"/>
                    </a:lnTo>
                    <a:lnTo>
                      <a:pt x="1744416" y="533864"/>
                    </a:lnTo>
                    <a:cubicBezTo>
                      <a:pt x="1737749" y="524339"/>
                      <a:pt x="1731081" y="516719"/>
                      <a:pt x="1722509" y="511956"/>
                    </a:cubicBezTo>
                    <a:cubicBezTo>
                      <a:pt x="1713936" y="507194"/>
                      <a:pt x="1706316" y="506241"/>
                      <a:pt x="1699649" y="509099"/>
                    </a:cubicBezTo>
                    <a:cubicBezTo>
                      <a:pt x="1694886" y="511004"/>
                      <a:pt x="1691076" y="513861"/>
                      <a:pt x="1689171" y="519576"/>
                    </a:cubicBezTo>
                    <a:cubicBezTo>
                      <a:pt x="1687266" y="524339"/>
                      <a:pt x="1687266" y="530054"/>
                      <a:pt x="1689171" y="535769"/>
                    </a:cubicBezTo>
                    <a:cubicBezTo>
                      <a:pt x="1690124" y="537674"/>
                      <a:pt x="1691076" y="540531"/>
                      <a:pt x="1692981" y="542436"/>
                    </a:cubicBezTo>
                    <a:cubicBezTo>
                      <a:pt x="1694886" y="544341"/>
                      <a:pt x="1696791" y="546246"/>
                      <a:pt x="1699649" y="548151"/>
                    </a:cubicBezTo>
                    <a:lnTo>
                      <a:pt x="1692981" y="550056"/>
                    </a:lnTo>
                    <a:cubicBezTo>
                      <a:pt x="1689171" y="548151"/>
                      <a:pt x="1685361" y="544341"/>
                      <a:pt x="1682504" y="540531"/>
                    </a:cubicBezTo>
                    <a:cubicBezTo>
                      <a:pt x="1679646" y="535769"/>
                      <a:pt x="1676789" y="531959"/>
                      <a:pt x="1675836" y="527196"/>
                    </a:cubicBezTo>
                    <a:cubicBezTo>
                      <a:pt x="1672979" y="519576"/>
                      <a:pt x="1673931" y="512909"/>
                      <a:pt x="1676789" y="505289"/>
                    </a:cubicBezTo>
                    <a:cubicBezTo>
                      <a:pt x="1679646" y="498621"/>
                      <a:pt x="1685361" y="493859"/>
                      <a:pt x="1692029" y="491001"/>
                    </a:cubicBezTo>
                    <a:cubicBezTo>
                      <a:pt x="1701554" y="488144"/>
                      <a:pt x="1712031" y="490049"/>
                      <a:pt x="1722509" y="497669"/>
                    </a:cubicBezTo>
                    <a:cubicBezTo>
                      <a:pt x="1733939" y="505289"/>
                      <a:pt x="1743464" y="516719"/>
                      <a:pt x="1752036" y="531006"/>
                    </a:cubicBezTo>
                    <a:lnTo>
                      <a:pt x="1765371" y="526244"/>
                    </a:lnTo>
                    <a:lnTo>
                      <a:pt x="1766324" y="526244"/>
                    </a:lnTo>
                    <a:lnTo>
                      <a:pt x="1859669" y="491001"/>
                    </a:lnTo>
                    <a:lnTo>
                      <a:pt x="1859669" y="491001"/>
                    </a:lnTo>
                    <a:lnTo>
                      <a:pt x="1962539" y="445281"/>
                    </a:lnTo>
                    <a:lnTo>
                      <a:pt x="1977779" y="453854"/>
                    </a:lnTo>
                    <a:lnTo>
                      <a:pt x="1959681" y="462426"/>
                    </a:lnTo>
                    <a:lnTo>
                      <a:pt x="2002544" y="557676"/>
                    </a:lnTo>
                    <a:lnTo>
                      <a:pt x="1980636" y="554819"/>
                    </a:lnTo>
                    <a:lnTo>
                      <a:pt x="1964444" y="518624"/>
                    </a:lnTo>
                    <a:lnTo>
                      <a:pt x="1932059" y="532911"/>
                    </a:lnTo>
                    <a:lnTo>
                      <a:pt x="1933964" y="540531"/>
                    </a:lnTo>
                    <a:close/>
                    <a:moveTo>
                      <a:pt x="2038739" y="575774"/>
                    </a:moveTo>
                    <a:lnTo>
                      <a:pt x="2006354" y="565296"/>
                    </a:lnTo>
                    <a:cubicBezTo>
                      <a:pt x="2004449" y="564344"/>
                      <a:pt x="2001591" y="564344"/>
                      <a:pt x="1999686" y="563391"/>
                    </a:cubicBezTo>
                    <a:cubicBezTo>
                      <a:pt x="1997781" y="563391"/>
                      <a:pt x="1995876" y="563391"/>
                      <a:pt x="1994924" y="563391"/>
                    </a:cubicBezTo>
                    <a:cubicBezTo>
                      <a:pt x="1993971" y="564344"/>
                      <a:pt x="1992066" y="565296"/>
                      <a:pt x="1991114" y="566249"/>
                    </a:cubicBezTo>
                    <a:cubicBezTo>
                      <a:pt x="1990161" y="567201"/>
                      <a:pt x="1988256" y="570059"/>
                      <a:pt x="1986351" y="572916"/>
                    </a:cubicBezTo>
                    <a:lnTo>
                      <a:pt x="1974921" y="566249"/>
                    </a:lnTo>
                    <a:cubicBezTo>
                      <a:pt x="1976826" y="564344"/>
                      <a:pt x="1978731" y="561486"/>
                      <a:pt x="1980636" y="559581"/>
                    </a:cubicBezTo>
                    <a:cubicBezTo>
                      <a:pt x="1982541" y="557676"/>
                      <a:pt x="1984446" y="556724"/>
                      <a:pt x="1985399" y="555771"/>
                    </a:cubicBezTo>
                    <a:cubicBezTo>
                      <a:pt x="1987304" y="554819"/>
                      <a:pt x="1988256" y="554819"/>
                      <a:pt x="1989209" y="554819"/>
                    </a:cubicBezTo>
                    <a:cubicBezTo>
                      <a:pt x="1990161" y="554819"/>
                      <a:pt x="1992066" y="554819"/>
                      <a:pt x="1993971" y="555771"/>
                    </a:cubicBezTo>
                    <a:lnTo>
                      <a:pt x="2041596" y="569106"/>
                    </a:lnTo>
                    <a:lnTo>
                      <a:pt x="2038739" y="575774"/>
                    </a:lnTo>
                    <a:close/>
                    <a:moveTo>
                      <a:pt x="2137799" y="166199"/>
                    </a:moveTo>
                    <a:cubicBezTo>
                      <a:pt x="2145419" y="97619"/>
                      <a:pt x="2173041" y="21419"/>
                      <a:pt x="2254004" y="16656"/>
                    </a:cubicBezTo>
                    <a:cubicBezTo>
                      <a:pt x="2271149" y="16656"/>
                      <a:pt x="2273054" y="24276"/>
                      <a:pt x="2274006" y="26181"/>
                    </a:cubicBezTo>
                    <a:cubicBezTo>
                      <a:pt x="2278769" y="50946"/>
                      <a:pt x="2227334" y="115716"/>
                      <a:pt x="2137799" y="166199"/>
                    </a:cubicBezTo>
                    <a:close/>
                    <a:moveTo>
                      <a:pt x="2346396" y="591014"/>
                    </a:moveTo>
                    <a:cubicBezTo>
                      <a:pt x="2327346" y="553866"/>
                      <a:pt x="2289246" y="499574"/>
                      <a:pt x="2254956" y="497669"/>
                    </a:cubicBezTo>
                    <a:cubicBezTo>
                      <a:pt x="2246384" y="496716"/>
                      <a:pt x="2233049" y="499574"/>
                      <a:pt x="2222571" y="515766"/>
                    </a:cubicBezTo>
                    <a:cubicBezTo>
                      <a:pt x="2218761" y="522434"/>
                      <a:pt x="2214951" y="530054"/>
                      <a:pt x="2211141" y="537674"/>
                    </a:cubicBezTo>
                    <a:cubicBezTo>
                      <a:pt x="2207331" y="493859"/>
                      <a:pt x="2194949" y="451949"/>
                      <a:pt x="2181614" y="412896"/>
                    </a:cubicBezTo>
                    <a:cubicBezTo>
                      <a:pt x="2219714" y="397656"/>
                      <a:pt x="2254004" y="379559"/>
                      <a:pt x="2285436" y="358604"/>
                    </a:cubicBezTo>
                    <a:cubicBezTo>
                      <a:pt x="2293056" y="375749"/>
                      <a:pt x="2300676" y="391941"/>
                      <a:pt x="2309249" y="408134"/>
                    </a:cubicBezTo>
                    <a:cubicBezTo>
                      <a:pt x="2323536" y="435756"/>
                      <a:pt x="2338776" y="465284"/>
                      <a:pt x="2346396" y="496716"/>
                    </a:cubicBezTo>
                    <a:cubicBezTo>
                      <a:pt x="2350206" y="515766"/>
                      <a:pt x="2350206" y="568154"/>
                      <a:pt x="2346396" y="591014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406" name="Google Shape;8406;ge48d01fb7f_0_3825"/>
          <p:cNvGrpSpPr/>
          <p:nvPr/>
        </p:nvGrpSpPr>
        <p:grpSpPr>
          <a:xfrm>
            <a:off x="158293" y="1337240"/>
            <a:ext cx="522450" cy="489790"/>
            <a:chOff x="149196" y="1449049"/>
            <a:chExt cx="522450" cy="489790"/>
          </a:xfrm>
        </p:grpSpPr>
        <p:sp>
          <p:nvSpPr>
            <p:cNvPr id="8407" name="Google Shape;8407;ge48d01fb7f_0_3825"/>
            <p:cNvSpPr/>
            <p:nvPr/>
          </p:nvSpPr>
          <p:spPr>
            <a:xfrm>
              <a:off x="149196" y="1551804"/>
              <a:ext cx="391838" cy="387035"/>
            </a:xfrm>
            <a:custGeom>
              <a:avLst/>
              <a:gdLst/>
              <a:ahLst/>
              <a:cxnLst/>
              <a:rect l="l" t="t" r="r" b="b"/>
              <a:pathLst>
                <a:path w="391838" h="387035" extrusionOk="0">
                  <a:moveTo>
                    <a:pt x="123721" y="373192"/>
                  </a:moveTo>
                  <a:cubicBezTo>
                    <a:pt x="125404" y="373862"/>
                    <a:pt x="127069" y="374556"/>
                    <a:pt x="128767" y="375177"/>
                  </a:cubicBezTo>
                  <a:cubicBezTo>
                    <a:pt x="130728" y="375894"/>
                    <a:pt x="132710" y="376532"/>
                    <a:pt x="134686" y="377186"/>
                  </a:cubicBezTo>
                  <a:cubicBezTo>
                    <a:pt x="135950" y="377600"/>
                    <a:pt x="137210" y="378043"/>
                    <a:pt x="138489" y="378433"/>
                  </a:cubicBezTo>
                  <a:cubicBezTo>
                    <a:pt x="140530" y="379064"/>
                    <a:pt x="142594" y="379625"/>
                    <a:pt x="144656" y="380187"/>
                  </a:cubicBezTo>
                  <a:cubicBezTo>
                    <a:pt x="145903" y="380522"/>
                    <a:pt x="147142" y="380865"/>
                    <a:pt x="148403" y="381184"/>
                  </a:cubicBezTo>
                  <a:cubicBezTo>
                    <a:pt x="150467" y="381698"/>
                    <a:pt x="152548" y="382180"/>
                    <a:pt x="154628" y="382619"/>
                  </a:cubicBezTo>
                  <a:cubicBezTo>
                    <a:pt x="155952" y="382906"/>
                    <a:pt x="157275" y="383177"/>
                    <a:pt x="158607" y="383428"/>
                  </a:cubicBezTo>
                  <a:cubicBezTo>
                    <a:pt x="160627" y="383823"/>
                    <a:pt x="162645" y="384189"/>
                    <a:pt x="164685" y="384516"/>
                  </a:cubicBezTo>
                  <a:cubicBezTo>
                    <a:pt x="166196" y="384760"/>
                    <a:pt x="167722" y="384963"/>
                    <a:pt x="169249" y="385166"/>
                  </a:cubicBezTo>
                  <a:cubicBezTo>
                    <a:pt x="171126" y="385421"/>
                    <a:pt x="172996" y="385680"/>
                    <a:pt x="174881" y="385887"/>
                  </a:cubicBezTo>
                  <a:cubicBezTo>
                    <a:pt x="176826" y="386098"/>
                    <a:pt x="178783" y="386238"/>
                    <a:pt x="180745" y="386385"/>
                  </a:cubicBezTo>
                  <a:cubicBezTo>
                    <a:pt x="182255" y="386497"/>
                    <a:pt x="183754" y="386653"/>
                    <a:pt x="185272" y="386728"/>
                  </a:cubicBezTo>
                  <a:cubicBezTo>
                    <a:pt x="188800" y="386932"/>
                    <a:pt x="192344" y="387035"/>
                    <a:pt x="195919" y="387035"/>
                  </a:cubicBezTo>
                  <a:cubicBezTo>
                    <a:pt x="202025" y="387035"/>
                    <a:pt x="208049" y="386721"/>
                    <a:pt x="214015" y="386171"/>
                  </a:cubicBezTo>
                  <a:cubicBezTo>
                    <a:pt x="214458" y="386130"/>
                    <a:pt x="214901" y="386115"/>
                    <a:pt x="215330" y="386075"/>
                  </a:cubicBezTo>
                  <a:cubicBezTo>
                    <a:pt x="220971" y="385521"/>
                    <a:pt x="226531" y="384680"/>
                    <a:pt x="232016" y="383651"/>
                  </a:cubicBezTo>
                  <a:cubicBezTo>
                    <a:pt x="232825" y="383504"/>
                    <a:pt x="233635" y="383380"/>
                    <a:pt x="234432" y="383217"/>
                  </a:cubicBezTo>
                  <a:cubicBezTo>
                    <a:pt x="239602" y="382180"/>
                    <a:pt x="244680" y="380905"/>
                    <a:pt x="249690" y="379478"/>
                  </a:cubicBezTo>
                  <a:cubicBezTo>
                    <a:pt x="250826" y="379151"/>
                    <a:pt x="251970" y="378848"/>
                    <a:pt x="253094" y="378506"/>
                  </a:cubicBezTo>
                  <a:cubicBezTo>
                    <a:pt x="257798" y="377071"/>
                    <a:pt x="262417" y="375428"/>
                    <a:pt x="266965" y="373650"/>
                  </a:cubicBezTo>
                  <a:cubicBezTo>
                    <a:pt x="268345" y="373113"/>
                    <a:pt x="269732" y="372590"/>
                    <a:pt x="271095" y="372016"/>
                  </a:cubicBezTo>
                  <a:cubicBezTo>
                    <a:pt x="275419" y="370215"/>
                    <a:pt x="279649" y="368229"/>
                    <a:pt x="283814" y="366133"/>
                  </a:cubicBezTo>
                  <a:cubicBezTo>
                    <a:pt x="285293" y="365387"/>
                    <a:pt x="286759" y="364654"/>
                    <a:pt x="288223" y="363869"/>
                  </a:cubicBezTo>
                  <a:cubicBezTo>
                    <a:pt x="292288" y="361688"/>
                    <a:pt x="296254" y="359341"/>
                    <a:pt x="300149" y="356889"/>
                  </a:cubicBezTo>
                  <a:cubicBezTo>
                    <a:pt x="301544" y="356009"/>
                    <a:pt x="302931" y="355135"/>
                    <a:pt x="304302" y="354223"/>
                  </a:cubicBezTo>
                  <a:cubicBezTo>
                    <a:pt x="308236" y="351600"/>
                    <a:pt x="312051" y="348818"/>
                    <a:pt x="315782" y="345928"/>
                  </a:cubicBezTo>
                  <a:cubicBezTo>
                    <a:pt x="316974" y="345003"/>
                    <a:pt x="318166" y="344090"/>
                    <a:pt x="319333" y="343134"/>
                  </a:cubicBezTo>
                  <a:cubicBezTo>
                    <a:pt x="323136" y="340041"/>
                    <a:pt x="326810" y="336784"/>
                    <a:pt x="330371" y="333420"/>
                  </a:cubicBezTo>
                  <a:cubicBezTo>
                    <a:pt x="330965" y="332857"/>
                    <a:pt x="331618" y="332376"/>
                    <a:pt x="332212" y="331797"/>
                  </a:cubicBezTo>
                  <a:cubicBezTo>
                    <a:pt x="332328" y="331682"/>
                    <a:pt x="332368" y="331527"/>
                    <a:pt x="332483" y="331403"/>
                  </a:cubicBezTo>
                  <a:cubicBezTo>
                    <a:pt x="369055" y="295796"/>
                    <a:pt x="391838" y="246083"/>
                    <a:pt x="391838" y="191116"/>
                  </a:cubicBezTo>
                  <a:cubicBezTo>
                    <a:pt x="391838" y="142416"/>
                    <a:pt x="373845" y="95724"/>
                    <a:pt x="341184" y="59654"/>
                  </a:cubicBezTo>
                  <a:lnTo>
                    <a:pt x="329087" y="70620"/>
                  </a:lnTo>
                  <a:cubicBezTo>
                    <a:pt x="359022" y="103680"/>
                    <a:pt x="375512" y="146473"/>
                    <a:pt x="375512" y="191116"/>
                  </a:cubicBezTo>
                  <a:cubicBezTo>
                    <a:pt x="375512" y="234300"/>
                    <a:pt x="360182" y="273969"/>
                    <a:pt x="334695" y="304980"/>
                  </a:cubicBezTo>
                  <a:lnTo>
                    <a:pt x="334695" y="264586"/>
                  </a:lnTo>
                  <a:cubicBezTo>
                    <a:pt x="334695" y="255586"/>
                    <a:pt x="327373" y="248259"/>
                    <a:pt x="318369" y="248259"/>
                  </a:cubicBezTo>
                  <a:lnTo>
                    <a:pt x="290084" y="248259"/>
                  </a:lnTo>
                  <a:lnTo>
                    <a:pt x="262278" y="206554"/>
                  </a:lnTo>
                  <a:cubicBezTo>
                    <a:pt x="259241" y="201998"/>
                    <a:pt x="254162" y="199279"/>
                    <a:pt x="248694" y="199279"/>
                  </a:cubicBezTo>
                  <a:lnTo>
                    <a:pt x="212246" y="199279"/>
                  </a:lnTo>
                  <a:cubicBezTo>
                    <a:pt x="203242" y="199279"/>
                    <a:pt x="195919" y="206606"/>
                    <a:pt x="195919" y="215606"/>
                  </a:cubicBezTo>
                  <a:lnTo>
                    <a:pt x="195919" y="240096"/>
                  </a:lnTo>
                  <a:lnTo>
                    <a:pt x="212246" y="240096"/>
                  </a:lnTo>
                  <a:lnTo>
                    <a:pt x="212246" y="215606"/>
                  </a:lnTo>
                  <a:lnTo>
                    <a:pt x="248694" y="215606"/>
                  </a:lnTo>
                  <a:lnTo>
                    <a:pt x="276500" y="257315"/>
                  </a:lnTo>
                  <a:cubicBezTo>
                    <a:pt x="279537" y="261867"/>
                    <a:pt x="284615" y="264586"/>
                    <a:pt x="290084" y="264586"/>
                  </a:cubicBezTo>
                  <a:lnTo>
                    <a:pt x="318369" y="264586"/>
                  </a:lnTo>
                  <a:lnTo>
                    <a:pt x="318369" y="322327"/>
                  </a:lnTo>
                  <a:cubicBezTo>
                    <a:pt x="318018" y="322653"/>
                    <a:pt x="317675" y="322996"/>
                    <a:pt x="317325" y="323324"/>
                  </a:cubicBezTo>
                  <a:cubicBezTo>
                    <a:pt x="314052" y="326337"/>
                    <a:pt x="310663" y="329183"/>
                    <a:pt x="307200" y="331918"/>
                  </a:cubicBezTo>
                  <a:cubicBezTo>
                    <a:pt x="306155" y="332742"/>
                    <a:pt x="305127" y="333576"/>
                    <a:pt x="304067" y="334385"/>
                  </a:cubicBezTo>
                  <a:cubicBezTo>
                    <a:pt x="300687" y="336947"/>
                    <a:pt x="297219" y="339347"/>
                    <a:pt x="293684" y="341651"/>
                  </a:cubicBezTo>
                  <a:cubicBezTo>
                    <a:pt x="292436" y="342464"/>
                    <a:pt x="291184" y="343281"/>
                    <a:pt x="289912" y="344075"/>
                  </a:cubicBezTo>
                  <a:cubicBezTo>
                    <a:pt x="286401" y="346239"/>
                    <a:pt x="282817" y="348260"/>
                    <a:pt x="279179" y="350173"/>
                  </a:cubicBezTo>
                  <a:cubicBezTo>
                    <a:pt x="277824" y="350882"/>
                    <a:pt x="276468" y="351584"/>
                    <a:pt x="275097" y="352270"/>
                  </a:cubicBezTo>
                  <a:cubicBezTo>
                    <a:pt x="271366" y="354108"/>
                    <a:pt x="267576" y="355814"/>
                    <a:pt x="263725" y="357388"/>
                  </a:cubicBezTo>
                  <a:cubicBezTo>
                    <a:pt x="262409" y="357926"/>
                    <a:pt x="261094" y="358440"/>
                    <a:pt x="259762" y="358946"/>
                  </a:cubicBezTo>
                  <a:cubicBezTo>
                    <a:pt x="255717" y="360489"/>
                    <a:pt x="251619" y="361903"/>
                    <a:pt x="247462" y="363143"/>
                  </a:cubicBezTo>
                  <a:cubicBezTo>
                    <a:pt x="246334" y="363486"/>
                    <a:pt x="245194" y="363797"/>
                    <a:pt x="244058" y="364116"/>
                  </a:cubicBezTo>
                  <a:cubicBezTo>
                    <a:pt x="239634" y="365347"/>
                    <a:pt x="235161" y="366432"/>
                    <a:pt x="230637" y="367325"/>
                  </a:cubicBezTo>
                  <a:cubicBezTo>
                    <a:pt x="229772" y="367496"/>
                    <a:pt x="228899" y="367632"/>
                    <a:pt x="228035" y="367787"/>
                  </a:cubicBezTo>
                  <a:cubicBezTo>
                    <a:pt x="223199" y="368660"/>
                    <a:pt x="218337" y="369381"/>
                    <a:pt x="213414" y="369851"/>
                  </a:cubicBezTo>
                  <a:cubicBezTo>
                    <a:pt x="212892" y="369903"/>
                    <a:pt x="212369" y="369928"/>
                    <a:pt x="211847" y="369975"/>
                  </a:cubicBezTo>
                  <a:cubicBezTo>
                    <a:pt x="206590" y="370426"/>
                    <a:pt x="201272" y="370709"/>
                    <a:pt x="195919" y="370709"/>
                  </a:cubicBezTo>
                  <a:cubicBezTo>
                    <a:pt x="192810" y="370709"/>
                    <a:pt x="189705" y="370629"/>
                    <a:pt x="186620" y="370474"/>
                  </a:cubicBezTo>
                  <a:cubicBezTo>
                    <a:pt x="184164" y="370350"/>
                    <a:pt x="181725" y="370139"/>
                    <a:pt x="179289" y="369920"/>
                  </a:cubicBezTo>
                  <a:cubicBezTo>
                    <a:pt x="178704" y="369860"/>
                    <a:pt x="178106" y="369836"/>
                    <a:pt x="177520" y="369780"/>
                  </a:cubicBezTo>
                  <a:cubicBezTo>
                    <a:pt x="174710" y="369493"/>
                    <a:pt x="171927" y="369126"/>
                    <a:pt x="169161" y="368712"/>
                  </a:cubicBezTo>
                  <a:cubicBezTo>
                    <a:pt x="168966" y="368680"/>
                    <a:pt x="168759" y="368660"/>
                    <a:pt x="168563" y="368628"/>
                  </a:cubicBezTo>
                  <a:cubicBezTo>
                    <a:pt x="165829" y="368214"/>
                    <a:pt x="163118" y="367716"/>
                    <a:pt x="160432" y="367177"/>
                  </a:cubicBezTo>
                  <a:cubicBezTo>
                    <a:pt x="160181" y="367125"/>
                    <a:pt x="159926" y="367085"/>
                    <a:pt x="159682" y="367038"/>
                  </a:cubicBezTo>
                  <a:cubicBezTo>
                    <a:pt x="157152" y="366516"/>
                    <a:pt x="154653" y="365918"/>
                    <a:pt x="152157" y="365299"/>
                  </a:cubicBezTo>
                  <a:cubicBezTo>
                    <a:pt x="151723" y="365192"/>
                    <a:pt x="151284" y="365092"/>
                    <a:pt x="150850" y="364981"/>
                  </a:cubicBezTo>
                  <a:cubicBezTo>
                    <a:pt x="148606" y="364399"/>
                    <a:pt x="146385" y="363749"/>
                    <a:pt x="144173" y="363080"/>
                  </a:cubicBezTo>
                  <a:cubicBezTo>
                    <a:pt x="143464" y="362865"/>
                    <a:pt x="142742" y="362661"/>
                    <a:pt x="142025" y="362442"/>
                  </a:cubicBezTo>
                  <a:cubicBezTo>
                    <a:pt x="140068" y="361820"/>
                    <a:pt x="138130" y="361150"/>
                    <a:pt x="136197" y="360465"/>
                  </a:cubicBezTo>
                  <a:cubicBezTo>
                    <a:pt x="135225" y="360122"/>
                    <a:pt x="134252" y="359787"/>
                    <a:pt x="133291" y="359429"/>
                  </a:cubicBezTo>
                  <a:cubicBezTo>
                    <a:pt x="131570" y="358783"/>
                    <a:pt x="129864" y="358097"/>
                    <a:pt x="128166" y="357403"/>
                  </a:cubicBezTo>
                  <a:cubicBezTo>
                    <a:pt x="127014" y="356929"/>
                    <a:pt x="125870" y="356467"/>
                    <a:pt x="124725" y="355969"/>
                  </a:cubicBezTo>
                  <a:cubicBezTo>
                    <a:pt x="124032" y="355666"/>
                    <a:pt x="123355" y="355347"/>
                    <a:pt x="122669" y="355036"/>
                  </a:cubicBezTo>
                  <a:lnTo>
                    <a:pt x="144664" y="289076"/>
                  </a:lnTo>
                  <a:lnTo>
                    <a:pt x="158898" y="289076"/>
                  </a:lnTo>
                  <a:lnTo>
                    <a:pt x="170377" y="306295"/>
                  </a:lnTo>
                  <a:cubicBezTo>
                    <a:pt x="173414" y="310847"/>
                    <a:pt x="178493" y="313566"/>
                    <a:pt x="183961" y="313566"/>
                  </a:cubicBezTo>
                  <a:lnTo>
                    <a:pt x="195919" y="313566"/>
                  </a:lnTo>
                  <a:cubicBezTo>
                    <a:pt x="204923" y="313566"/>
                    <a:pt x="212246" y="306243"/>
                    <a:pt x="212246" y="297239"/>
                  </a:cubicBezTo>
                  <a:lnTo>
                    <a:pt x="212246" y="256422"/>
                  </a:lnTo>
                  <a:lnTo>
                    <a:pt x="195919" y="256422"/>
                  </a:lnTo>
                  <a:lnTo>
                    <a:pt x="195919" y="297239"/>
                  </a:lnTo>
                  <a:lnTo>
                    <a:pt x="183961" y="297239"/>
                  </a:lnTo>
                  <a:lnTo>
                    <a:pt x="172481" y="280024"/>
                  </a:lnTo>
                  <a:cubicBezTo>
                    <a:pt x="169445" y="275467"/>
                    <a:pt x="164366" y="272749"/>
                    <a:pt x="158898" y="272749"/>
                  </a:cubicBezTo>
                  <a:lnTo>
                    <a:pt x="144664" y="272749"/>
                  </a:lnTo>
                  <a:cubicBezTo>
                    <a:pt x="137624" y="272749"/>
                    <a:pt x="131398" y="277242"/>
                    <a:pt x="129186" y="283910"/>
                  </a:cubicBezTo>
                  <a:lnTo>
                    <a:pt x="107952" y="347602"/>
                  </a:lnTo>
                  <a:cubicBezTo>
                    <a:pt x="53313" y="316767"/>
                    <a:pt x="16327" y="258196"/>
                    <a:pt x="16327" y="191116"/>
                  </a:cubicBezTo>
                  <a:cubicBezTo>
                    <a:pt x="16327" y="142188"/>
                    <a:pt x="36767" y="96661"/>
                    <a:pt x="69994" y="63648"/>
                  </a:cubicBezTo>
                  <a:lnTo>
                    <a:pt x="80238" y="84129"/>
                  </a:lnTo>
                  <a:cubicBezTo>
                    <a:pt x="83012" y="89697"/>
                    <a:pt x="88604" y="93156"/>
                    <a:pt x="94843" y="93156"/>
                  </a:cubicBezTo>
                  <a:lnTo>
                    <a:pt x="114286" y="93156"/>
                  </a:lnTo>
                  <a:lnTo>
                    <a:pt x="114286" y="133973"/>
                  </a:lnTo>
                  <a:cubicBezTo>
                    <a:pt x="114286" y="142977"/>
                    <a:pt x="121609" y="150300"/>
                    <a:pt x="130613" y="150300"/>
                  </a:cubicBezTo>
                  <a:lnTo>
                    <a:pt x="182375" y="150300"/>
                  </a:lnTo>
                  <a:cubicBezTo>
                    <a:pt x="188924" y="150300"/>
                    <a:pt x="194807" y="146418"/>
                    <a:pt x="197382" y="140407"/>
                  </a:cubicBezTo>
                  <a:lnTo>
                    <a:pt x="217626" y="93156"/>
                  </a:lnTo>
                  <a:lnTo>
                    <a:pt x="253062" y="93156"/>
                  </a:lnTo>
                  <a:cubicBezTo>
                    <a:pt x="262066" y="93156"/>
                    <a:pt x="269389" y="85834"/>
                    <a:pt x="269389" y="76830"/>
                  </a:cubicBezTo>
                  <a:lnTo>
                    <a:pt x="269389" y="60503"/>
                  </a:lnTo>
                  <a:lnTo>
                    <a:pt x="253062" y="60503"/>
                  </a:lnTo>
                  <a:lnTo>
                    <a:pt x="253062" y="76830"/>
                  </a:lnTo>
                  <a:lnTo>
                    <a:pt x="217626" y="76830"/>
                  </a:lnTo>
                  <a:cubicBezTo>
                    <a:pt x="211077" y="76830"/>
                    <a:pt x="205195" y="80717"/>
                    <a:pt x="202619" y="86727"/>
                  </a:cubicBezTo>
                  <a:lnTo>
                    <a:pt x="182375" y="133973"/>
                  </a:lnTo>
                  <a:lnTo>
                    <a:pt x="130613" y="133973"/>
                  </a:lnTo>
                  <a:lnTo>
                    <a:pt x="130613" y="93156"/>
                  </a:lnTo>
                  <a:cubicBezTo>
                    <a:pt x="130613" y="84156"/>
                    <a:pt x="123290" y="76830"/>
                    <a:pt x="114286" y="76830"/>
                  </a:cubicBezTo>
                  <a:lnTo>
                    <a:pt x="94843" y="76830"/>
                  </a:lnTo>
                  <a:lnTo>
                    <a:pt x="82562" y="52285"/>
                  </a:lnTo>
                  <a:cubicBezTo>
                    <a:pt x="91729" y="44743"/>
                    <a:pt x="101583" y="37999"/>
                    <a:pt x="112166" y="32358"/>
                  </a:cubicBezTo>
                  <a:cubicBezTo>
                    <a:pt x="112883" y="31984"/>
                    <a:pt x="113592" y="31597"/>
                    <a:pt x="114318" y="31231"/>
                  </a:cubicBezTo>
                  <a:cubicBezTo>
                    <a:pt x="118384" y="29142"/>
                    <a:pt x="122513" y="27164"/>
                    <a:pt x="126759" y="25379"/>
                  </a:cubicBezTo>
                  <a:cubicBezTo>
                    <a:pt x="127185" y="25200"/>
                    <a:pt x="127631" y="25052"/>
                    <a:pt x="128058" y="24881"/>
                  </a:cubicBezTo>
                  <a:cubicBezTo>
                    <a:pt x="131733" y="23370"/>
                    <a:pt x="135487" y="22007"/>
                    <a:pt x="139282" y="20743"/>
                  </a:cubicBezTo>
                  <a:cubicBezTo>
                    <a:pt x="140645" y="20285"/>
                    <a:pt x="142017" y="19843"/>
                    <a:pt x="143395" y="19428"/>
                  </a:cubicBezTo>
                  <a:cubicBezTo>
                    <a:pt x="147322" y="18220"/>
                    <a:pt x="151300" y="17108"/>
                    <a:pt x="155337" y="16180"/>
                  </a:cubicBezTo>
                  <a:cubicBezTo>
                    <a:pt x="155649" y="16103"/>
                    <a:pt x="155960" y="16008"/>
                    <a:pt x="156271" y="15940"/>
                  </a:cubicBezTo>
                  <a:lnTo>
                    <a:pt x="155079" y="10666"/>
                  </a:lnTo>
                  <a:lnTo>
                    <a:pt x="152679" y="0"/>
                  </a:lnTo>
                  <a:cubicBezTo>
                    <a:pt x="152416" y="56"/>
                    <a:pt x="152165" y="148"/>
                    <a:pt x="151902" y="211"/>
                  </a:cubicBezTo>
                  <a:cubicBezTo>
                    <a:pt x="147354" y="1256"/>
                    <a:pt x="142858" y="2511"/>
                    <a:pt x="138393" y="3887"/>
                  </a:cubicBezTo>
                  <a:cubicBezTo>
                    <a:pt x="136807" y="4372"/>
                    <a:pt x="135240" y="4907"/>
                    <a:pt x="133674" y="5430"/>
                  </a:cubicBezTo>
                  <a:cubicBezTo>
                    <a:pt x="130207" y="6593"/>
                    <a:pt x="126766" y="7868"/>
                    <a:pt x="123363" y="9232"/>
                  </a:cubicBezTo>
                  <a:cubicBezTo>
                    <a:pt x="122123" y="9730"/>
                    <a:pt x="120867" y="10189"/>
                    <a:pt x="119639" y="10710"/>
                  </a:cubicBezTo>
                  <a:cubicBezTo>
                    <a:pt x="114980" y="12684"/>
                    <a:pt x="110392" y="14840"/>
                    <a:pt x="105895" y="17176"/>
                  </a:cubicBezTo>
                  <a:cubicBezTo>
                    <a:pt x="105688" y="17280"/>
                    <a:pt x="105493" y="17395"/>
                    <a:pt x="105290" y="17503"/>
                  </a:cubicBezTo>
                  <a:cubicBezTo>
                    <a:pt x="100630" y="19942"/>
                    <a:pt x="96082" y="22605"/>
                    <a:pt x="91618" y="25418"/>
                  </a:cubicBezTo>
                  <a:cubicBezTo>
                    <a:pt x="91542" y="25466"/>
                    <a:pt x="91462" y="25518"/>
                    <a:pt x="91387" y="25566"/>
                  </a:cubicBezTo>
                  <a:cubicBezTo>
                    <a:pt x="82793" y="31003"/>
                    <a:pt x="74546" y="37034"/>
                    <a:pt x="66857" y="43771"/>
                  </a:cubicBezTo>
                  <a:cubicBezTo>
                    <a:pt x="66482" y="44105"/>
                    <a:pt x="66227" y="44520"/>
                    <a:pt x="65928" y="44914"/>
                  </a:cubicBezTo>
                  <a:cubicBezTo>
                    <a:pt x="25275" y="81323"/>
                    <a:pt x="0" y="134157"/>
                    <a:pt x="0" y="191116"/>
                  </a:cubicBezTo>
                  <a:cubicBezTo>
                    <a:pt x="0" y="267818"/>
                    <a:pt x="44328" y="334329"/>
                    <a:pt x="108686" y="366476"/>
                  </a:cubicBezTo>
                  <a:cubicBezTo>
                    <a:pt x="108801" y="366539"/>
                    <a:pt x="108873" y="366647"/>
                    <a:pt x="108989" y="366702"/>
                  </a:cubicBezTo>
                  <a:cubicBezTo>
                    <a:pt x="109447" y="366930"/>
                    <a:pt x="109910" y="367118"/>
                    <a:pt x="110368" y="367340"/>
                  </a:cubicBezTo>
                  <a:cubicBezTo>
                    <a:pt x="112011" y="368138"/>
                    <a:pt x="113672" y="368875"/>
                    <a:pt x="115338" y="369633"/>
                  </a:cubicBezTo>
                  <a:cubicBezTo>
                    <a:pt x="118117" y="370880"/>
                    <a:pt x="120907" y="372072"/>
                    <a:pt x="123721" y="373192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8" name="Google Shape;8408;ge48d01fb7f_0_3825"/>
            <p:cNvSpPr/>
            <p:nvPr/>
          </p:nvSpPr>
          <p:spPr>
            <a:xfrm>
              <a:off x="190012" y="1718430"/>
              <a:ext cx="104356" cy="81632"/>
            </a:xfrm>
            <a:custGeom>
              <a:avLst/>
              <a:gdLst/>
              <a:ahLst/>
              <a:cxnLst/>
              <a:rect l="l" t="t" r="r" b="b"/>
              <a:pathLst>
                <a:path w="104356" h="81632" extrusionOk="0">
                  <a:moveTo>
                    <a:pt x="75176" y="17690"/>
                  </a:moveTo>
                  <a:lnTo>
                    <a:pt x="52579" y="23342"/>
                  </a:lnTo>
                  <a:lnTo>
                    <a:pt x="41869" y="7275"/>
                  </a:lnTo>
                  <a:cubicBezTo>
                    <a:pt x="38831" y="2718"/>
                    <a:pt x="33753" y="0"/>
                    <a:pt x="28285" y="0"/>
                  </a:cubicBezTo>
                  <a:lnTo>
                    <a:pt x="16327" y="0"/>
                  </a:lnTo>
                  <a:cubicBezTo>
                    <a:pt x="7322" y="0"/>
                    <a:pt x="0" y="7327"/>
                    <a:pt x="0" y="16327"/>
                  </a:cubicBezTo>
                  <a:lnTo>
                    <a:pt x="0" y="37441"/>
                  </a:lnTo>
                  <a:cubicBezTo>
                    <a:pt x="0" y="41797"/>
                    <a:pt x="1698" y="45895"/>
                    <a:pt x="4783" y="48980"/>
                  </a:cubicBezTo>
                  <a:lnTo>
                    <a:pt x="32653" y="76850"/>
                  </a:lnTo>
                  <a:cubicBezTo>
                    <a:pt x="35691" y="79895"/>
                    <a:pt x="39904" y="81633"/>
                    <a:pt x="44197" y="81633"/>
                  </a:cubicBezTo>
                  <a:lnTo>
                    <a:pt x="76587" y="81633"/>
                  </a:lnTo>
                  <a:cubicBezTo>
                    <a:pt x="82825" y="81633"/>
                    <a:pt x="88417" y="78174"/>
                    <a:pt x="91191" y="72613"/>
                  </a:cubicBezTo>
                  <a:lnTo>
                    <a:pt x="102627" y="49733"/>
                  </a:lnTo>
                  <a:cubicBezTo>
                    <a:pt x="105780" y="43439"/>
                    <a:pt x="104540" y="35862"/>
                    <a:pt x="99566" y="30884"/>
                  </a:cubicBezTo>
                  <a:lnTo>
                    <a:pt x="90677" y="21995"/>
                  </a:lnTo>
                  <a:cubicBezTo>
                    <a:pt x="86643" y="17945"/>
                    <a:pt x="80669" y="16303"/>
                    <a:pt x="75176" y="17690"/>
                  </a:cubicBezTo>
                  <a:close/>
                  <a:moveTo>
                    <a:pt x="76587" y="65306"/>
                  </a:moveTo>
                  <a:lnTo>
                    <a:pt x="44197" y="65306"/>
                  </a:lnTo>
                  <a:lnTo>
                    <a:pt x="16327" y="37441"/>
                  </a:lnTo>
                  <a:lnTo>
                    <a:pt x="16327" y="16327"/>
                  </a:lnTo>
                  <a:lnTo>
                    <a:pt x="28285" y="16327"/>
                  </a:lnTo>
                  <a:lnTo>
                    <a:pt x="38995" y="32394"/>
                  </a:lnTo>
                  <a:cubicBezTo>
                    <a:pt x="42817" y="38119"/>
                    <a:pt x="49845" y="40837"/>
                    <a:pt x="56529" y="39179"/>
                  </a:cubicBezTo>
                  <a:lnTo>
                    <a:pt x="79126" y="33531"/>
                  </a:lnTo>
                  <a:lnTo>
                    <a:pt x="88027" y="42427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9" name="Google Shape;8409;ge48d01fb7f_0_3825"/>
            <p:cNvSpPr/>
            <p:nvPr/>
          </p:nvSpPr>
          <p:spPr>
            <a:xfrm>
              <a:off x="404620" y="1669450"/>
              <a:ext cx="103760" cy="89796"/>
            </a:xfrm>
            <a:custGeom>
              <a:avLst/>
              <a:gdLst/>
              <a:ahLst/>
              <a:cxnLst/>
              <a:rect l="l" t="t" r="r" b="b"/>
              <a:pathLst>
                <a:path w="103760" h="89796" extrusionOk="0">
                  <a:moveTo>
                    <a:pt x="32767" y="0"/>
                  </a:moveTo>
                  <a:cubicBezTo>
                    <a:pt x="29534" y="0"/>
                    <a:pt x="26405" y="949"/>
                    <a:pt x="23711" y="2747"/>
                  </a:cubicBezTo>
                  <a:lnTo>
                    <a:pt x="7272" y="13700"/>
                  </a:lnTo>
                  <a:cubicBezTo>
                    <a:pt x="428" y="18256"/>
                    <a:pt x="-1956" y="27237"/>
                    <a:pt x="1720" y="34591"/>
                  </a:cubicBezTo>
                  <a:lnTo>
                    <a:pt x="13770" y="58670"/>
                  </a:lnTo>
                  <a:cubicBezTo>
                    <a:pt x="15157" y="61448"/>
                    <a:pt x="17304" y="63756"/>
                    <a:pt x="19972" y="65367"/>
                  </a:cubicBezTo>
                  <a:lnTo>
                    <a:pt x="56814" y="87473"/>
                  </a:lnTo>
                  <a:cubicBezTo>
                    <a:pt x="59345" y="88991"/>
                    <a:pt x="62251" y="89796"/>
                    <a:pt x="65205" y="89796"/>
                  </a:cubicBezTo>
                  <a:lnTo>
                    <a:pt x="87434" y="89796"/>
                  </a:lnTo>
                  <a:cubicBezTo>
                    <a:pt x="96438" y="89796"/>
                    <a:pt x="103761" y="82474"/>
                    <a:pt x="103761" y="73470"/>
                  </a:cubicBezTo>
                  <a:lnTo>
                    <a:pt x="103761" y="54868"/>
                  </a:lnTo>
                  <a:cubicBezTo>
                    <a:pt x="103761" y="47832"/>
                    <a:pt x="99273" y="41602"/>
                    <a:pt x="92600" y="39382"/>
                  </a:cubicBezTo>
                  <a:lnTo>
                    <a:pt x="76904" y="34148"/>
                  </a:lnTo>
                  <a:cubicBezTo>
                    <a:pt x="76904" y="34148"/>
                    <a:pt x="76896" y="34148"/>
                    <a:pt x="76887" y="34132"/>
                  </a:cubicBezTo>
                  <a:lnTo>
                    <a:pt x="64339" y="9041"/>
                  </a:lnTo>
                  <a:cubicBezTo>
                    <a:pt x="61565" y="3464"/>
                    <a:pt x="55973" y="0"/>
                    <a:pt x="49735" y="0"/>
                  </a:cubicBezTo>
                  <a:close/>
                  <a:moveTo>
                    <a:pt x="62290" y="41446"/>
                  </a:moveTo>
                  <a:cubicBezTo>
                    <a:pt x="62290" y="41446"/>
                    <a:pt x="62299" y="41454"/>
                    <a:pt x="62299" y="41454"/>
                  </a:cubicBezTo>
                  <a:cubicBezTo>
                    <a:pt x="64252" y="45349"/>
                    <a:pt x="67596" y="48246"/>
                    <a:pt x="71729" y="49626"/>
                  </a:cubicBezTo>
                  <a:lnTo>
                    <a:pt x="87434" y="54868"/>
                  </a:lnTo>
                  <a:lnTo>
                    <a:pt x="87434" y="73470"/>
                  </a:lnTo>
                  <a:lnTo>
                    <a:pt x="65205" y="73470"/>
                  </a:lnTo>
                  <a:lnTo>
                    <a:pt x="28366" y="51363"/>
                  </a:lnTo>
                  <a:lnTo>
                    <a:pt x="16317" y="27284"/>
                  </a:lnTo>
                  <a:lnTo>
                    <a:pt x="32767" y="16327"/>
                  </a:lnTo>
                  <a:lnTo>
                    <a:pt x="49735" y="16327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0" name="Google Shape;8410;ge48d01fb7f_0_3825"/>
            <p:cNvSpPr/>
            <p:nvPr/>
          </p:nvSpPr>
          <p:spPr>
            <a:xfrm>
              <a:off x="279804" y="1449049"/>
              <a:ext cx="359188" cy="163258"/>
            </a:xfrm>
            <a:custGeom>
              <a:avLst/>
              <a:gdLst/>
              <a:ahLst/>
              <a:cxnLst/>
              <a:rect l="l" t="t" r="r" b="b"/>
              <a:pathLst>
                <a:path w="359188" h="163258" extrusionOk="0">
                  <a:moveTo>
                    <a:pt x="4787" y="80893"/>
                  </a:moveTo>
                  <a:lnTo>
                    <a:pt x="89800" y="119537"/>
                  </a:lnTo>
                  <a:lnTo>
                    <a:pt x="89800" y="126903"/>
                  </a:lnTo>
                  <a:cubicBezTo>
                    <a:pt x="89800" y="130379"/>
                    <a:pt x="92012" y="133480"/>
                    <a:pt x="95301" y="134616"/>
                  </a:cubicBezTo>
                  <a:lnTo>
                    <a:pt x="176934" y="162820"/>
                  </a:lnTo>
                  <a:cubicBezTo>
                    <a:pt x="177790" y="163116"/>
                    <a:pt x="178699" y="163259"/>
                    <a:pt x="179596" y="163259"/>
                  </a:cubicBezTo>
                  <a:cubicBezTo>
                    <a:pt x="180493" y="163259"/>
                    <a:pt x="181402" y="163116"/>
                    <a:pt x="182259" y="162813"/>
                  </a:cubicBezTo>
                  <a:lnTo>
                    <a:pt x="263892" y="134608"/>
                  </a:lnTo>
                  <a:cubicBezTo>
                    <a:pt x="267180" y="133480"/>
                    <a:pt x="269393" y="130379"/>
                    <a:pt x="269393" y="126894"/>
                  </a:cubicBezTo>
                  <a:lnTo>
                    <a:pt x="269393" y="119529"/>
                  </a:lnTo>
                  <a:lnTo>
                    <a:pt x="342862" y="86134"/>
                  </a:lnTo>
                  <a:lnTo>
                    <a:pt x="342862" y="114279"/>
                  </a:lnTo>
                  <a:lnTo>
                    <a:pt x="359189" y="114279"/>
                  </a:lnTo>
                  <a:lnTo>
                    <a:pt x="359189" y="73463"/>
                  </a:lnTo>
                  <a:lnTo>
                    <a:pt x="359149" y="73463"/>
                  </a:lnTo>
                  <a:cubicBezTo>
                    <a:pt x="359149" y="73375"/>
                    <a:pt x="359181" y="73291"/>
                    <a:pt x="359181" y="73212"/>
                  </a:cubicBezTo>
                  <a:cubicBezTo>
                    <a:pt x="359082" y="69923"/>
                    <a:pt x="357008" y="67005"/>
                    <a:pt x="353932" y="65841"/>
                  </a:cubicBezTo>
                  <a:lnTo>
                    <a:pt x="182502" y="535"/>
                  </a:lnTo>
                  <a:cubicBezTo>
                    <a:pt x="180625" y="-178"/>
                    <a:pt x="178568" y="-178"/>
                    <a:pt x="176683" y="535"/>
                  </a:cubicBezTo>
                  <a:lnTo>
                    <a:pt x="5254" y="65841"/>
                  </a:lnTo>
                  <a:cubicBezTo>
                    <a:pt x="2176" y="67017"/>
                    <a:pt x="104" y="69923"/>
                    <a:pt x="4" y="73212"/>
                  </a:cubicBezTo>
                  <a:cubicBezTo>
                    <a:pt x="-96" y="76500"/>
                    <a:pt x="1794" y="79529"/>
                    <a:pt x="4787" y="80893"/>
                  </a:cubicBezTo>
                  <a:close/>
                  <a:moveTo>
                    <a:pt x="253066" y="121079"/>
                  </a:moveTo>
                  <a:lnTo>
                    <a:pt x="179596" y="146462"/>
                  </a:lnTo>
                  <a:lnTo>
                    <a:pt x="106127" y="121079"/>
                  </a:lnTo>
                  <a:lnTo>
                    <a:pt x="106127" y="79537"/>
                  </a:lnTo>
                  <a:lnTo>
                    <a:pt x="130338" y="72271"/>
                  </a:lnTo>
                  <a:cubicBezTo>
                    <a:pt x="142403" y="68648"/>
                    <a:pt x="154732" y="66388"/>
                    <a:pt x="167124" y="65483"/>
                  </a:cubicBezTo>
                  <a:cubicBezTo>
                    <a:pt x="167646" y="65439"/>
                    <a:pt x="168169" y="65455"/>
                    <a:pt x="168690" y="65423"/>
                  </a:cubicBezTo>
                  <a:cubicBezTo>
                    <a:pt x="169612" y="65367"/>
                    <a:pt x="170536" y="65367"/>
                    <a:pt x="171465" y="65327"/>
                  </a:cubicBezTo>
                  <a:lnTo>
                    <a:pt x="171433" y="122442"/>
                  </a:lnTo>
                  <a:lnTo>
                    <a:pt x="187760" y="122442"/>
                  </a:lnTo>
                  <a:lnTo>
                    <a:pt x="187791" y="65327"/>
                  </a:lnTo>
                  <a:cubicBezTo>
                    <a:pt x="188249" y="65351"/>
                    <a:pt x="188717" y="65351"/>
                    <a:pt x="189171" y="65375"/>
                  </a:cubicBezTo>
                  <a:cubicBezTo>
                    <a:pt x="189932" y="65415"/>
                    <a:pt x="190689" y="65407"/>
                    <a:pt x="191450" y="65455"/>
                  </a:cubicBezTo>
                  <a:cubicBezTo>
                    <a:pt x="203835" y="66340"/>
                    <a:pt x="216160" y="68576"/>
                    <a:pt x="228233" y="72167"/>
                  </a:cubicBezTo>
                  <a:lnTo>
                    <a:pt x="253066" y="79553"/>
                  </a:lnTo>
                  <a:close/>
                  <a:moveTo>
                    <a:pt x="179596" y="16894"/>
                  </a:moveTo>
                  <a:lnTo>
                    <a:pt x="329832" y="74124"/>
                  </a:lnTo>
                  <a:lnTo>
                    <a:pt x="269393" y="101604"/>
                  </a:lnTo>
                  <a:lnTo>
                    <a:pt x="269393" y="73463"/>
                  </a:lnTo>
                  <a:cubicBezTo>
                    <a:pt x="269393" y="72566"/>
                    <a:pt x="269245" y="71685"/>
                    <a:pt x="268970" y="70868"/>
                  </a:cubicBezTo>
                  <a:cubicBezTo>
                    <a:pt x="268778" y="70322"/>
                    <a:pt x="268464" y="69839"/>
                    <a:pt x="268177" y="69349"/>
                  </a:cubicBezTo>
                  <a:cubicBezTo>
                    <a:pt x="268029" y="69106"/>
                    <a:pt x="267950" y="68819"/>
                    <a:pt x="267774" y="68592"/>
                  </a:cubicBezTo>
                  <a:cubicBezTo>
                    <a:pt x="267452" y="68149"/>
                    <a:pt x="267009" y="67807"/>
                    <a:pt x="266595" y="67440"/>
                  </a:cubicBezTo>
                  <a:cubicBezTo>
                    <a:pt x="266363" y="67237"/>
                    <a:pt x="266183" y="66974"/>
                    <a:pt x="265932" y="66794"/>
                  </a:cubicBezTo>
                  <a:cubicBezTo>
                    <a:pt x="265614" y="66567"/>
                    <a:pt x="265211" y="66451"/>
                    <a:pt x="264853" y="66272"/>
                  </a:cubicBezTo>
                  <a:cubicBezTo>
                    <a:pt x="264430" y="66061"/>
                    <a:pt x="264040" y="65790"/>
                    <a:pt x="263573" y="65642"/>
                  </a:cubicBezTo>
                  <a:lnTo>
                    <a:pt x="233538" y="56630"/>
                  </a:lnTo>
                  <a:cubicBezTo>
                    <a:pt x="220086" y="52600"/>
                    <a:pt x="206346" y="50125"/>
                    <a:pt x="192535" y="49164"/>
                  </a:cubicBezTo>
                  <a:cubicBezTo>
                    <a:pt x="192412" y="49156"/>
                    <a:pt x="192291" y="49156"/>
                    <a:pt x="192160" y="49144"/>
                  </a:cubicBezTo>
                  <a:cubicBezTo>
                    <a:pt x="187971" y="48861"/>
                    <a:pt x="179318" y="48706"/>
                    <a:pt x="179182" y="48706"/>
                  </a:cubicBezTo>
                  <a:cubicBezTo>
                    <a:pt x="176257" y="48706"/>
                    <a:pt x="173342" y="48885"/>
                    <a:pt x="170429" y="49025"/>
                  </a:cubicBezTo>
                  <a:cubicBezTo>
                    <a:pt x="168902" y="49096"/>
                    <a:pt x="167368" y="49088"/>
                    <a:pt x="165841" y="49204"/>
                  </a:cubicBezTo>
                  <a:cubicBezTo>
                    <a:pt x="152069" y="50200"/>
                    <a:pt x="138374" y="52704"/>
                    <a:pt x="124969" y="56761"/>
                  </a:cubicBezTo>
                  <a:lnTo>
                    <a:pt x="95899" y="65562"/>
                  </a:lnTo>
                  <a:lnTo>
                    <a:pt x="95611" y="65642"/>
                  </a:lnTo>
                  <a:lnTo>
                    <a:pt x="95596" y="65654"/>
                  </a:lnTo>
                  <a:cubicBezTo>
                    <a:pt x="94910" y="65857"/>
                    <a:pt x="94316" y="66208"/>
                    <a:pt x="93727" y="66567"/>
                  </a:cubicBezTo>
                  <a:cubicBezTo>
                    <a:pt x="93579" y="66655"/>
                    <a:pt x="93392" y="66698"/>
                    <a:pt x="93252" y="66794"/>
                  </a:cubicBezTo>
                  <a:cubicBezTo>
                    <a:pt x="91132" y="68297"/>
                    <a:pt x="89800" y="70764"/>
                    <a:pt x="89800" y="73463"/>
                  </a:cubicBezTo>
                  <a:lnTo>
                    <a:pt x="89800" y="101604"/>
                  </a:lnTo>
                  <a:lnTo>
                    <a:pt x="29361" y="74132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1" name="Google Shape;8411;ge48d01fb7f_0_3825"/>
            <p:cNvSpPr/>
            <p:nvPr/>
          </p:nvSpPr>
          <p:spPr>
            <a:xfrm>
              <a:off x="606340" y="1571491"/>
              <a:ext cx="48979" cy="48979"/>
            </a:xfrm>
            <a:custGeom>
              <a:avLst/>
              <a:gdLst/>
              <a:ahLst/>
              <a:cxnLst/>
              <a:rect l="l" t="t" r="r" b="b"/>
              <a:pathLst>
                <a:path w="48979" h="48979" extrusionOk="0">
                  <a:moveTo>
                    <a:pt x="0" y="24490"/>
                  </a:moveTo>
                  <a:lnTo>
                    <a:pt x="0" y="48980"/>
                  </a:lnTo>
                  <a:lnTo>
                    <a:pt x="16327" y="48980"/>
                  </a:lnTo>
                  <a:lnTo>
                    <a:pt x="16327" y="24490"/>
                  </a:lnTo>
                  <a:cubicBezTo>
                    <a:pt x="16327" y="19994"/>
                    <a:pt x="19986" y="16327"/>
                    <a:pt x="24490" y="16327"/>
                  </a:cubicBezTo>
                  <a:cubicBezTo>
                    <a:pt x="28994" y="16327"/>
                    <a:pt x="32653" y="19994"/>
                    <a:pt x="32653" y="24490"/>
                  </a:cubicBezTo>
                  <a:lnTo>
                    <a:pt x="32653" y="48980"/>
                  </a:lnTo>
                  <a:lnTo>
                    <a:pt x="48980" y="48980"/>
                  </a:lnTo>
                  <a:lnTo>
                    <a:pt x="48980" y="24490"/>
                  </a:lnTo>
                  <a:cubicBezTo>
                    <a:pt x="48980" y="10990"/>
                    <a:pt x="37990" y="0"/>
                    <a:pt x="24490" y="0"/>
                  </a:cubicBezTo>
                  <a:cubicBezTo>
                    <a:pt x="10990" y="0"/>
                    <a:pt x="0" y="10990"/>
                    <a:pt x="0" y="2449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2" name="Google Shape;8412;ge48d01fb7f_0_3825"/>
            <p:cNvSpPr/>
            <p:nvPr/>
          </p:nvSpPr>
          <p:spPr>
            <a:xfrm>
              <a:off x="622667" y="1644960"/>
              <a:ext cx="16326" cy="24489"/>
            </a:xfrm>
            <a:custGeom>
              <a:avLst/>
              <a:gdLst/>
              <a:ahLst/>
              <a:cxnLst/>
              <a:rect l="l" t="t" r="r" b="b"/>
              <a:pathLst>
                <a:path w="16326" h="24489" extrusionOk="0">
                  <a:moveTo>
                    <a:pt x="0" y="0"/>
                  </a:moveTo>
                  <a:lnTo>
                    <a:pt x="16327" y="0"/>
                  </a:lnTo>
                  <a:lnTo>
                    <a:pt x="16327" y="24490"/>
                  </a:lnTo>
                  <a:lnTo>
                    <a:pt x="0" y="24490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3" name="Google Shape;8413;ge48d01fb7f_0_3825"/>
            <p:cNvSpPr/>
            <p:nvPr/>
          </p:nvSpPr>
          <p:spPr>
            <a:xfrm>
              <a:off x="642138" y="1634374"/>
              <a:ext cx="26383" cy="29372"/>
            </a:xfrm>
            <a:custGeom>
              <a:avLst/>
              <a:gdLst/>
              <a:ahLst/>
              <a:cxnLst/>
              <a:rect l="l" t="t" r="r" b="b"/>
              <a:pathLst>
                <a:path w="26383" h="29372" extrusionOk="0">
                  <a:moveTo>
                    <a:pt x="0" y="8163"/>
                  </a:moveTo>
                  <a:lnTo>
                    <a:pt x="14142" y="0"/>
                  </a:lnTo>
                  <a:lnTo>
                    <a:pt x="26384" y="21209"/>
                  </a:lnTo>
                  <a:lnTo>
                    <a:pt x="12241" y="29373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4" name="Google Shape;8414;ge48d01fb7f_0_3825"/>
            <p:cNvSpPr/>
            <p:nvPr/>
          </p:nvSpPr>
          <p:spPr>
            <a:xfrm>
              <a:off x="593146" y="1634342"/>
              <a:ext cx="26383" cy="29372"/>
            </a:xfrm>
            <a:custGeom>
              <a:avLst/>
              <a:gdLst/>
              <a:ahLst/>
              <a:cxnLst/>
              <a:rect l="l" t="t" r="r" b="b"/>
              <a:pathLst>
                <a:path w="26383" h="29372" extrusionOk="0">
                  <a:moveTo>
                    <a:pt x="0" y="21209"/>
                  </a:moveTo>
                  <a:lnTo>
                    <a:pt x="12241" y="0"/>
                  </a:lnTo>
                  <a:lnTo>
                    <a:pt x="26384" y="8159"/>
                  </a:lnTo>
                  <a:lnTo>
                    <a:pt x="14139" y="29373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5" name="Google Shape;8415;ge48d01fb7f_0_3825"/>
            <p:cNvSpPr/>
            <p:nvPr/>
          </p:nvSpPr>
          <p:spPr>
            <a:xfrm>
              <a:off x="443074" y="1693940"/>
              <a:ext cx="228572" cy="244898"/>
            </a:xfrm>
            <a:custGeom>
              <a:avLst/>
              <a:gdLst/>
              <a:ahLst/>
              <a:cxnLst/>
              <a:rect l="l" t="t" r="r" b="b"/>
              <a:pathLst>
                <a:path w="228572" h="244898" extrusionOk="0">
                  <a:moveTo>
                    <a:pt x="210448" y="82582"/>
                  </a:moveTo>
                  <a:cubicBezTo>
                    <a:pt x="211584" y="79755"/>
                    <a:pt x="212246" y="76694"/>
                    <a:pt x="212246" y="73470"/>
                  </a:cubicBezTo>
                  <a:lnTo>
                    <a:pt x="212246" y="24490"/>
                  </a:lnTo>
                  <a:cubicBezTo>
                    <a:pt x="212246" y="10990"/>
                    <a:pt x="201256" y="0"/>
                    <a:pt x="187756" y="0"/>
                  </a:cubicBezTo>
                  <a:lnTo>
                    <a:pt x="106123" y="0"/>
                  </a:lnTo>
                  <a:lnTo>
                    <a:pt x="106123" y="16327"/>
                  </a:lnTo>
                  <a:lnTo>
                    <a:pt x="114286" y="16327"/>
                  </a:lnTo>
                  <a:lnTo>
                    <a:pt x="114286" y="81633"/>
                  </a:lnTo>
                  <a:lnTo>
                    <a:pt x="106123" y="81633"/>
                  </a:lnTo>
                  <a:lnTo>
                    <a:pt x="106123" y="97960"/>
                  </a:lnTo>
                  <a:lnTo>
                    <a:pt x="138776" y="97960"/>
                  </a:lnTo>
                  <a:lnTo>
                    <a:pt x="138776" y="146939"/>
                  </a:lnTo>
                  <a:lnTo>
                    <a:pt x="81633" y="146939"/>
                  </a:lnTo>
                  <a:lnTo>
                    <a:pt x="81633" y="163266"/>
                  </a:lnTo>
                  <a:lnTo>
                    <a:pt x="114286" y="163266"/>
                  </a:lnTo>
                  <a:lnTo>
                    <a:pt x="114286" y="228572"/>
                  </a:lnTo>
                  <a:lnTo>
                    <a:pt x="0" y="228572"/>
                  </a:lnTo>
                  <a:lnTo>
                    <a:pt x="0" y="244899"/>
                  </a:lnTo>
                  <a:lnTo>
                    <a:pt x="179593" y="244899"/>
                  </a:lnTo>
                  <a:cubicBezTo>
                    <a:pt x="193093" y="244899"/>
                    <a:pt x="204082" y="233914"/>
                    <a:pt x="204082" y="220409"/>
                  </a:cubicBezTo>
                  <a:lnTo>
                    <a:pt x="204082" y="171429"/>
                  </a:lnTo>
                  <a:cubicBezTo>
                    <a:pt x="204082" y="168560"/>
                    <a:pt x="203497" y="165833"/>
                    <a:pt x="202579" y="163266"/>
                  </a:cubicBezTo>
                  <a:lnTo>
                    <a:pt x="204082" y="163266"/>
                  </a:lnTo>
                  <a:cubicBezTo>
                    <a:pt x="217582" y="163266"/>
                    <a:pt x="228572" y="152281"/>
                    <a:pt x="228572" y="138776"/>
                  </a:cubicBezTo>
                  <a:lnTo>
                    <a:pt x="228572" y="106123"/>
                  </a:lnTo>
                  <a:cubicBezTo>
                    <a:pt x="228572" y="94835"/>
                    <a:pt x="220859" y="85400"/>
                    <a:pt x="210448" y="82582"/>
                  </a:cubicBezTo>
                  <a:close/>
                  <a:moveTo>
                    <a:pt x="195919" y="24490"/>
                  </a:moveTo>
                  <a:lnTo>
                    <a:pt x="195919" y="73470"/>
                  </a:lnTo>
                  <a:cubicBezTo>
                    <a:pt x="195919" y="77970"/>
                    <a:pt x="192260" y="81633"/>
                    <a:pt x="187756" y="81633"/>
                  </a:cubicBezTo>
                  <a:lnTo>
                    <a:pt x="163266" y="81633"/>
                  </a:lnTo>
                  <a:lnTo>
                    <a:pt x="163266" y="16327"/>
                  </a:lnTo>
                  <a:lnTo>
                    <a:pt x="187756" y="16327"/>
                  </a:lnTo>
                  <a:cubicBezTo>
                    <a:pt x="192260" y="16327"/>
                    <a:pt x="195919" y="19994"/>
                    <a:pt x="195919" y="24490"/>
                  </a:cubicBezTo>
                  <a:close/>
                  <a:moveTo>
                    <a:pt x="130613" y="16327"/>
                  </a:moveTo>
                  <a:lnTo>
                    <a:pt x="146939" y="16327"/>
                  </a:lnTo>
                  <a:lnTo>
                    <a:pt x="146939" y="81633"/>
                  </a:lnTo>
                  <a:lnTo>
                    <a:pt x="130613" y="81633"/>
                  </a:lnTo>
                  <a:close/>
                  <a:moveTo>
                    <a:pt x="155103" y="97960"/>
                  </a:moveTo>
                  <a:lnTo>
                    <a:pt x="171429" y="97960"/>
                  </a:lnTo>
                  <a:lnTo>
                    <a:pt x="171429" y="146939"/>
                  </a:lnTo>
                  <a:lnTo>
                    <a:pt x="155103" y="146939"/>
                  </a:lnTo>
                  <a:close/>
                  <a:moveTo>
                    <a:pt x="130613" y="228572"/>
                  </a:moveTo>
                  <a:lnTo>
                    <a:pt x="130613" y="163266"/>
                  </a:lnTo>
                  <a:lnTo>
                    <a:pt x="146939" y="163266"/>
                  </a:lnTo>
                  <a:lnTo>
                    <a:pt x="146939" y="228572"/>
                  </a:lnTo>
                  <a:close/>
                  <a:moveTo>
                    <a:pt x="187756" y="171429"/>
                  </a:moveTo>
                  <a:lnTo>
                    <a:pt x="187756" y="220409"/>
                  </a:lnTo>
                  <a:cubicBezTo>
                    <a:pt x="187756" y="224909"/>
                    <a:pt x="184097" y="228572"/>
                    <a:pt x="179593" y="228572"/>
                  </a:cubicBezTo>
                  <a:lnTo>
                    <a:pt x="163266" y="228572"/>
                  </a:lnTo>
                  <a:lnTo>
                    <a:pt x="163266" y="163266"/>
                  </a:lnTo>
                  <a:lnTo>
                    <a:pt x="179593" y="163266"/>
                  </a:lnTo>
                  <a:cubicBezTo>
                    <a:pt x="184097" y="163266"/>
                    <a:pt x="187756" y="166933"/>
                    <a:pt x="187756" y="171429"/>
                  </a:cubicBezTo>
                  <a:close/>
                  <a:moveTo>
                    <a:pt x="212246" y="138776"/>
                  </a:moveTo>
                  <a:cubicBezTo>
                    <a:pt x="212246" y="143276"/>
                    <a:pt x="208587" y="146939"/>
                    <a:pt x="204082" y="146939"/>
                  </a:cubicBezTo>
                  <a:lnTo>
                    <a:pt x="187756" y="146939"/>
                  </a:lnTo>
                  <a:lnTo>
                    <a:pt x="187756" y="97960"/>
                  </a:lnTo>
                  <a:lnTo>
                    <a:pt x="204082" y="97960"/>
                  </a:lnTo>
                  <a:cubicBezTo>
                    <a:pt x="208587" y="97960"/>
                    <a:pt x="212246" y="101627"/>
                    <a:pt x="212246" y="106123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416" name="Google Shape;8416;ge48d01fb7f_0_3825"/>
          <p:cNvSpPr txBox="1"/>
          <p:nvPr/>
        </p:nvSpPr>
        <p:spPr>
          <a:xfrm>
            <a:off x="31626" y="2685099"/>
            <a:ext cx="763500" cy="1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THE UNIVESITY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17" name="Google Shape;8417;ge48d01fb7f_0_3825"/>
          <p:cNvSpPr txBox="1"/>
          <p:nvPr/>
        </p:nvSpPr>
        <p:spPr>
          <a:xfrm>
            <a:off x="31626" y="3648419"/>
            <a:ext cx="763500" cy="1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RECOGNITIONS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18" name="Google Shape;8418;ge48d01fb7f_0_3825"/>
          <p:cNvSpPr txBox="1"/>
          <p:nvPr/>
        </p:nvSpPr>
        <p:spPr>
          <a:xfrm>
            <a:off x="31626" y="5487969"/>
            <a:ext cx="763500" cy="1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INDUSTRY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19" name="Google Shape;8419;ge48d01fb7f_0_3825"/>
          <p:cNvSpPr txBox="1"/>
          <p:nvPr/>
        </p:nvSpPr>
        <p:spPr>
          <a:xfrm>
            <a:off x="31626" y="6407742"/>
            <a:ext cx="763500" cy="1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RESEARCH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8420" name="Google Shape;8420;ge48d01fb7f_0_3825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22509" y="4951242"/>
            <a:ext cx="565458" cy="565458"/>
          </a:xfrm>
          <a:prstGeom prst="rect">
            <a:avLst/>
          </a:prstGeom>
          <a:noFill/>
          <a:ln>
            <a:noFill/>
          </a:ln>
        </p:spPr>
      </p:pic>
      <p:sp>
        <p:nvSpPr>
          <p:cNvPr id="8421" name="Google Shape;8421;ge48d01fb7f_0_3825"/>
          <p:cNvSpPr txBox="1"/>
          <p:nvPr/>
        </p:nvSpPr>
        <p:spPr>
          <a:xfrm>
            <a:off x="31626" y="888367"/>
            <a:ext cx="763500" cy="1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DC88A7"/>
                </a:solidFill>
                <a:latin typeface="Arial"/>
                <a:ea typeface="Arial"/>
                <a:cs typeface="Arial"/>
                <a:sym typeface="Arial"/>
              </a:rPr>
              <a:t>AMRITA</a:t>
            </a:r>
            <a:endParaRPr sz="500" b="1" i="0" u="none" strike="noStrike" cap="none">
              <a:solidFill>
                <a:srgbClr val="DC88A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22" name="Google Shape;8422;ge48d01fb7f_0_3825"/>
          <p:cNvSpPr txBox="1"/>
          <p:nvPr/>
        </p:nvSpPr>
        <p:spPr>
          <a:xfrm>
            <a:off x="31626" y="1808869"/>
            <a:ext cx="763500" cy="1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DC88A7"/>
                </a:solidFill>
                <a:latin typeface="Arial"/>
                <a:ea typeface="Arial"/>
                <a:cs typeface="Arial"/>
                <a:sym typeface="Arial"/>
              </a:rPr>
              <a:t>MISSION &amp; VISION</a:t>
            </a:r>
            <a:endParaRPr sz="500" b="1" i="0" u="none" strike="noStrike" cap="none">
              <a:solidFill>
                <a:srgbClr val="DC88A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23" name="Google Shape;8423;ge48d01fb7f_0_3825">
            <a:hlinkClick r:id="rId4" action="ppaction://hlinksldjump"/>
          </p:cNvPr>
          <p:cNvSpPr/>
          <p:nvPr/>
        </p:nvSpPr>
        <p:spPr>
          <a:xfrm>
            <a:off x="22745" y="315776"/>
            <a:ext cx="746100" cy="7461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24" name="Google Shape;8424;ge48d01fb7f_0_3825">
            <a:hlinkClick r:id="rId5" action="ppaction://hlinksldjump"/>
          </p:cNvPr>
          <p:cNvSpPr/>
          <p:nvPr/>
        </p:nvSpPr>
        <p:spPr>
          <a:xfrm>
            <a:off x="22745" y="3993100"/>
            <a:ext cx="746100" cy="7461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25" name="Google Shape;8425;ge48d01fb7f_0_3825">
            <a:hlinkClick r:id="rId6" action="ppaction://hlinksldjump"/>
          </p:cNvPr>
          <p:cNvSpPr/>
          <p:nvPr/>
        </p:nvSpPr>
        <p:spPr>
          <a:xfrm>
            <a:off x="22745" y="1235107"/>
            <a:ext cx="746100" cy="7461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26" name="Google Shape;8426;ge48d01fb7f_0_3825">
            <a:hlinkClick r:id="rId7" action="ppaction://hlinksldjump"/>
          </p:cNvPr>
          <p:cNvSpPr/>
          <p:nvPr/>
        </p:nvSpPr>
        <p:spPr>
          <a:xfrm>
            <a:off x="22745" y="2154438"/>
            <a:ext cx="746100" cy="7461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27" name="Google Shape;8427;ge48d01fb7f_0_3825">
            <a:hlinkClick r:id="rId8" action="ppaction://hlinksldjump"/>
          </p:cNvPr>
          <p:cNvSpPr/>
          <p:nvPr/>
        </p:nvSpPr>
        <p:spPr>
          <a:xfrm>
            <a:off x="22745" y="3073769"/>
            <a:ext cx="746100" cy="7461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28" name="Google Shape;8428;ge48d01fb7f_0_3825">
            <a:hlinkClick r:id="rId9" action="ppaction://hlinksldjump"/>
          </p:cNvPr>
          <p:cNvSpPr/>
          <p:nvPr/>
        </p:nvSpPr>
        <p:spPr>
          <a:xfrm>
            <a:off x="22745" y="4912431"/>
            <a:ext cx="746100" cy="7461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29" name="Google Shape;8429;ge48d01fb7f_0_3825">
            <a:hlinkClick r:id="rId10" action="ppaction://hlinksldjump"/>
          </p:cNvPr>
          <p:cNvSpPr/>
          <p:nvPr/>
        </p:nvSpPr>
        <p:spPr>
          <a:xfrm>
            <a:off x="22745" y="5831762"/>
            <a:ext cx="746100" cy="7461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30" name="Google Shape;8430;ge48d01fb7f_0_3825"/>
          <p:cNvSpPr txBox="1">
            <a:spLocks noGrp="1"/>
          </p:cNvSpPr>
          <p:nvPr>
            <p:ph type="body" idx="1"/>
          </p:nvPr>
        </p:nvSpPr>
        <p:spPr>
          <a:xfrm>
            <a:off x="1695450" y="1212369"/>
            <a:ext cx="10547400" cy="46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</a:pPr>
            <a:r>
              <a:rPr lang="en-US"/>
              <a:t>Collaborations with World’s Leading 200+ Universities</a:t>
            </a:r>
            <a:endParaRPr/>
          </a:p>
        </p:txBody>
      </p:sp>
      <p:sp>
        <p:nvSpPr>
          <p:cNvPr id="8431" name="Google Shape;8431;ge48d01fb7f_0_3825"/>
          <p:cNvSpPr txBox="1">
            <a:spLocks noGrp="1"/>
          </p:cNvSpPr>
          <p:nvPr>
            <p:ph type="body" idx="2"/>
          </p:nvPr>
        </p:nvSpPr>
        <p:spPr>
          <a:xfrm>
            <a:off x="1682750" y="757655"/>
            <a:ext cx="10560000" cy="57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 lnSpcReduction="10000"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B8114F"/>
              </a:buClr>
              <a:buSzPts val="3600"/>
              <a:buNone/>
            </a:pPr>
            <a:r>
              <a:rPr lang="en-US"/>
              <a:t>International Collaborators</a:t>
            </a:r>
            <a:endParaRPr/>
          </a:p>
        </p:txBody>
      </p:sp>
      <p:sp>
        <p:nvSpPr>
          <p:cNvPr id="8432" name="Google Shape;8432;ge48d01fb7f_0_3825">
            <a:hlinkClick r:id="" action="ppaction://hlinkshowjump?jump=nextslide"/>
          </p:cNvPr>
          <p:cNvSpPr/>
          <p:nvPr/>
        </p:nvSpPr>
        <p:spPr>
          <a:xfrm>
            <a:off x="11774292" y="0"/>
            <a:ext cx="417300" cy="6858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33" name="Google Shape;8433;ge48d01fb7f_0_3825">
            <a:hlinkClick r:id="" action="ppaction://hlinkshowjump?jump=nextslide"/>
          </p:cNvPr>
          <p:cNvSpPr/>
          <p:nvPr/>
        </p:nvSpPr>
        <p:spPr>
          <a:xfrm>
            <a:off x="11929688" y="4087392"/>
            <a:ext cx="136545" cy="228254"/>
          </a:xfrm>
          <a:custGeom>
            <a:avLst/>
            <a:gdLst/>
            <a:ahLst/>
            <a:cxnLst/>
            <a:rect l="l" t="t" r="r" b="b"/>
            <a:pathLst>
              <a:path w="136545" h="228254" extrusionOk="0">
                <a:moveTo>
                  <a:pt x="50950" y="0"/>
                </a:moveTo>
                <a:lnTo>
                  <a:pt x="0" y="0"/>
                </a:lnTo>
                <a:lnTo>
                  <a:pt x="85596" y="114127"/>
                </a:lnTo>
                <a:lnTo>
                  <a:pt x="0" y="228255"/>
                </a:lnTo>
                <a:lnTo>
                  <a:pt x="50950" y="228255"/>
                </a:lnTo>
                <a:lnTo>
                  <a:pt x="136545" y="114127"/>
                </a:lnTo>
                <a:lnTo>
                  <a:pt x="50950" y="0"/>
                </a:lnTo>
                <a:close/>
              </a:path>
            </a:pathLst>
          </a:custGeom>
          <a:solidFill>
            <a:srgbClr val="B8114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34" name="Google Shape;8434;ge48d01fb7f_0_3825">
            <a:hlinkClick r:id="" action="ppaction://hlinkshowjump?jump=nextslide"/>
          </p:cNvPr>
          <p:cNvSpPr/>
          <p:nvPr/>
        </p:nvSpPr>
        <p:spPr>
          <a:xfrm>
            <a:off x="11831864" y="4087392"/>
            <a:ext cx="136545" cy="228254"/>
          </a:xfrm>
          <a:custGeom>
            <a:avLst/>
            <a:gdLst/>
            <a:ahLst/>
            <a:cxnLst/>
            <a:rect l="l" t="t" r="r" b="b"/>
            <a:pathLst>
              <a:path w="136545" h="228254" extrusionOk="0">
                <a:moveTo>
                  <a:pt x="0" y="228255"/>
                </a:moveTo>
                <a:lnTo>
                  <a:pt x="50950" y="228255"/>
                </a:lnTo>
                <a:lnTo>
                  <a:pt x="136545" y="114127"/>
                </a:lnTo>
                <a:lnTo>
                  <a:pt x="50950" y="0"/>
                </a:lnTo>
                <a:lnTo>
                  <a:pt x="0" y="0"/>
                </a:lnTo>
                <a:lnTo>
                  <a:pt x="85596" y="114127"/>
                </a:lnTo>
                <a:lnTo>
                  <a:pt x="0" y="228255"/>
                </a:lnTo>
                <a:close/>
              </a:path>
            </a:pathLst>
          </a:custGeom>
          <a:solidFill>
            <a:srgbClr val="B8114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35" name="Google Shape;8435;ge48d01fb7f_0_3825">
            <a:hlinkClick r:id="" action="ppaction://hlinkshowjump?jump=nextslide"/>
          </p:cNvPr>
          <p:cNvSpPr/>
          <p:nvPr/>
        </p:nvSpPr>
        <p:spPr>
          <a:xfrm>
            <a:off x="12027511" y="4087392"/>
            <a:ext cx="136545" cy="228254"/>
          </a:xfrm>
          <a:custGeom>
            <a:avLst/>
            <a:gdLst/>
            <a:ahLst/>
            <a:cxnLst/>
            <a:rect l="l" t="t" r="r" b="b"/>
            <a:pathLst>
              <a:path w="136545" h="228254" extrusionOk="0">
                <a:moveTo>
                  <a:pt x="50950" y="0"/>
                </a:moveTo>
                <a:lnTo>
                  <a:pt x="0" y="0"/>
                </a:lnTo>
                <a:lnTo>
                  <a:pt x="85596" y="114127"/>
                </a:lnTo>
                <a:lnTo>
                  <a:pt x="0" y="228255"/>
                </a:lnTo>
                <a:lnTo>
                  <a:pt x="50950" y="228255"/>
                </a:lnTo>
                <a:lnTo>
                  <a:pt x="136545" y="114127"/>
                </a:lnTo>
                <a:lnTo>
                  <a:pt x="50950" y="0"/>
                </a:lnTo>
                <a:close/>
              </a:path>
            </a:pathLst>
          </a:custGeom>
          <a:solidFill>
            <a:srgbClr val="B8114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36" name="Google Shape;8436;ge48d01fb7f_0_3825"/>
          <p:cNvSpPr/>
          <p:nvPr/>
        </p:nvSpPr>
        <p:spPr>
          <a:xfrm>
            <a:off x="1606550" y="4336150"/>
            <a:ext cx="3020100" cy="1888500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37" name="Google Shape;8437;ge48d01fb7f_0_3825"/>
          <p:cNvGrpSpPr/>
          <p:nvPr/>
        </p:nvGrpSpPr>
        <p:grpSpPr>
          <a:xfrm>
            <a:off x="1678576" y="2060818"/>
            <a:ext cx="9856251" cy="4163824"/>
            <a:chOff x="1678561" y="2060800"/>
            <a:chExt cx="8955343" cy="3783231"/>
          </a:xfrm>
        </p:grpSpPr>
        <p:grpSp>
          <p:nvGrpSpPr>
            <p:cNvPr id="8438" name="Google Shape;8438;ge48d01fb7f_0_3825"/>
            <p:cNvGrpSpPr/>
            <p:nvPr/>
          </p:nvGrpSpPr>
          <p:grpSpPr>
            <a:xfrm>
              <a:off x="1726515" y="2096421"/>
              <a:ext cx="2841573" cy="1530475"/>
              <a:chOff x="4855693" y="2023785"/>
              <a:chExt cx="2841573" cy="1530475"/>
            </a:xfrm>
          </p:grpSpPr>
          <p:pic>
            <p:nvPicPr>
              <p:cNvPr id="8439" name="Google Shape;8439;ge48d01fb7f_0_3825">
                <a:hlinkClick r:id="rId11"/>
              </p:cNvPr>
              <p:cNvPicPr preferRelativeResize="0"/>
              <p:nvPr/>
            </p:nvPicPr>
            <p:blipFill rotWithShape="1">
              <a:blip r:embed="rId12" cstate="email">
                <a:alphaModFix/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4937677" y="2023785"/>
                <a:ext cx="1888603" cy="641747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8440" name="Google Shape;8440;ge48d01fb7f_0_3825"/>
              <p:cNvSpPr txBox="1"/>
              <p:nvPr/>
            </p:nvSpPr>
            <p:spPr>
              <a:xfrm>
                <a:off x="4859266" y="2688716"/>
                <a:ext cx="2838000" cy="677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121900" tIns="60925" rIns="121900" bIns="6092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300"/>
                  <a:buFont typeface="Arial"/>
                  <a:buNone/>
                </a:pPr>
                <a:r>
                  <a:rPr lang="en-US" sz="1300" b="0" i="0" u="none" strike="noStrike" cap="none">
                    <a:solidFill>
                      <a:srgbClr val="00206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Research, Global Study, MoU, Internship, Adjunct Faculty</a:t>
                </a: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41" name="Google Shape;8441;ge48d01fb7f_0_3825"/>
              <p:cNvSpPr txBox="1"/>
              <p:nvPr/>
            </p:nvSpPr>
            <p:spPr>
              <a:xfrm>
                <a:off x="4855693" y="3106060"/>
                <a:ext cx="2046300" cy="448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121900" tIns="60925" rIns="121900" bIns="6092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E40427"/>
                  </a:buClr>
                  <a:buSzPts val="1300"/>
                  <a:buFont typeface="Georgia"/>
                  <a:buNone/>
                </a:pPr>
                <a:r>
                  <a:rPr lang="en-US" sz="1300" b="0" i="0" u="none" strike="noStrike" cap="none">
                    <a:solidFill>
                      <a:srgbClr val="E40427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T</a:t>
                </a:r>
                <a:r>
                  <a:rPr lang="en-US" sz="1300" b="0" i="0" u="none" strike="noStrike" cap="none">
                    <a:solidFill>
                      <a:srgbClr val="B70E8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H</a:t>
                </a:r>
                <a:r>
                  <a:rPr lang="en-US" sz="1300" b="0" i="0" u="none" strike="noStrike" cap="none">
                    <a:solidFill>
                      <a:srgbClr val="1B61AC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E</a:t>
                </a:r>
                <a:r>
                  <a:rPr lang="en-US" sz="1300" b="0" i="0" u="none" strike="noStrike" cap="none">
                    <a:solidFill>
                      <a:srgbClr val="75707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 World Rank</a:t>
                </a:r>
                <a:r>
                  <a:rPr lang="en-US" sz="1300" b="0" i="0" u="none" strike="noStrike" cap="none">
                    <a:solidFill>
                      <a:srgbClr val="757070"/>
                    </a:solidFill>
                    <a:latin typeface="Arial"/>
                    <a:ea typeface="Arial"/>
                    <a:cs typeface="Arial"/>
                    <a:sym typeface="Arial"/>
                  </a:rPr>
                  <a:t>: </a:t>
                </a:r>
                <a:r>
                  <a:rPr lang="en-US" sz="1800" b="0" i="0" u="none" strike="noStrike" cap="none">
                    <a:solidFill>
                      <a:srgbClr val="A4123F"/>
                    </a:solidFill>
                    <a:latin typeface="Arial"/>
                    <a:ea typeface="Arial"/>
                    <a:cs typeface="Arial"/>
                    <a:sym typeface="Arial"/>
                  </a:rPr>
                  <a:t>55</a:t>
                </a:r>
                <a:endParaRPr sz="1300" b="0" i="0" u="none" strike="noStrike" cap="none">
                  <a:solidFill>
                    <a:srgbClr val="A4123F"/>
                  </a:solidFill>
                  <a:latin typeface="Georgia"/>
                  <a:ea typeface="Georgia"/>
                  <a:cs typeface="Georgia"/>
                  <a:sym typeface="Georgia"/>
                </a:endParaRPr>
              </a:p>
            </p:txBody>
          </p:sp>
        </p:grpSp>
        <p:grpSp>
          <p:nvGrpSpPr>
            <p:cNvPr id="8442" name="Google Shape;8442;ge48d01fb7f_0_3825"/>
            <p:cNvGrpSpPr/>
            <p:nvPr/>
          </p:nvGrpSpPr>
          <p:grpSpPr>
            <a:xfrm>
              <a:off x="1678561" y="4304354"/>
              <a:ext cx="3410954" cy="1539677"/>
              <a:chOff x="2630954" y="4231718"/>
              <a:chExt cx="3410954" cy="1539677"/>
            </a:xfrm>
          </p:grpSpPr>
          <p:pic>
            <p:nvPicPr>
              <p:cNvPr id="8443" name="Google Shape;8443;ge48d01fb7f_0_3825" descr="File:VU logo.png - Wikimedia Commons">
                <a:hlinkClick r:id="rId11"/>
              </p:cNvPr>
              <p:cNvPicPr preferRelativeResize="0"/>
              <p:nvPr/>
            </p:nvPicPr>
            <p:blipFill rotWithShape="1">
              <a:blip r:embed="rId13" cstate="email">
                <a:alphaModFix/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2630954" y="4231718"/>
                <a:ext cx="2633752" cy="783819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8444" name="Google Shape;8444;ge48d01fb7f_0_3825"/>
              <p:cNvSpPr txBox="1"/>
              <p:nvPr/>
            </p:nvSpPr>
            <p:spPr>
              <a:xfrm>
                <a:off x="2678908" y="4886722"/>
                <a:ext cx="3363000" cy="547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121900" tIns="60925" rIns="121900" bIns="6092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2060"/>
                  </a:buClr>
                  <a:buSzPts val="1300"/>
                  <a:buFont typeface="Georgia"/>
                  <a:buNone/>
                </a:pPr>
                <a:r>
                  <a:rPr lang="en-US" sz="1300" b="0" i="0" u="none" strike="noStrike" cap="none">
                    <a:solidFill>
                      <a:srgbClr val="00206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Student Exchange, Dual Degree,</a:t>
                </a:r>
                <a:endParaRPr sz="1300" b="0" i="0" u="none" strike="noStrike" cap="none">
                  <a:solidFill>
                    <a:schemeClr val="dk1"/>
                  </a:solidFill>
                  <a:latin typeface="Georgia"/>
                  <a:ea typeface="Georgia"/>
                  <a:cs typeface="Georgia"/>
                  <a:sym typeface="Georgia"/>
                </a:endParaRPr>
              </a:p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2060"/>
                  </a:buClr>
                  <a:buSzPts val="1300"/>
                  <a:buFont typeface="Georgia"/>
                  <a:buNone/>
                </a:pPr>
                <a:r>
                  <a:rPr lang="en-US" sz="1300" b="0" i="0" u="none" strike="noStrike" cap="none">
                    <a:solidFill>
                      <a:srgbClr val="00206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Joint Ph.D., Adjunct Faculty</a:t>
                </a:r>
                <a:endParaRPr sz="1300" b="0" i="0" u="none" strike="noStrike" cap="none">
                  <a:solidFill>
                    <a:schemeClr val="dk1"/>
                  </a:solidFill>
                  <a:latin typeface="Georgia"/>
                  <a:ea typeface="Georgia"/>
                  <a:cs typeface="Georgia"/>
                  <a:sym typeface="Georgia"/>
                </a:endParaRPr>
              </a:p>
            </p:txBody>
          </p:sp>
          <p:sp>
            <p:nvSpPr>
              <p:cNvPr id="8445" name="Google Shape;8445;ge48d01fb7f_0_3825"/>
              <p:cNvSpPr txBox="1"/>
              <p:nvPr/>
            </p:nvSpPr>
            <p:spPr>
              <a:xfrm>
                <a:off x="2678908" y="5323195"/>
                <a:ext cx="2615700" cy="448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121900" tIns="60925" rIns="121900" bIns="6092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E40427"/>
                  </a:buClr>
                  <a:buSzPts val="1300"/>
                  <a:buFont typeface="Georgia"/>
                  <a:buNone/>
                </a:pPr>
                <a:r>
                  <a:rPr lang="en-US" sz="1300" b="0" i="0" u="none" strike="noStrike" cap="none">
                    <a:solidFill>
                      <a:srgbClr val="E40427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T</a:t>
                </a:r>
                <a:r>
                  <a:rPr lang="en-US" sz="1300" b="0" i="0" u="none" strike="noStrike" cap="none">
                    <a:solidFill>
                      <a:srgbClr val="B70E8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H</a:t>
                </a:r>
                <a:r>
                  <a:rPr lang="en-US" sz="1300" b="0" i="0" u="none" strike="noStrike" cap="none">
                    <a:solidFill>
                      <a:srgbClr val="1B61AC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E</a:t>
                </a:r>
                <a:r>
                  <a:rPr lang="en-US" sz="1300" b="0" i="0" u="none" strike="noStrike" cap="none">
                    <a:solidFill>
                      <a:srgbClr val="75707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 World Rank</a:t>
                </a:r>
                <a:r>
                  <a:rPr lang="en-US" sz="1300" b="0" i="0" u="none" strike="noStrike" cap="none">
                    <a:solidFill>
                      <a:srgbClr val="757070"/>
                    </a:solidFill>
                    <a:latin typeface="Arial"/>
                    <a:ea typeface="Arial"/>
                    <a:cs typeface="Arial"/>
                    <a:sym typeface="Arial"/>
                  </a:rPr>
                  <a:t>: </a:t>
                </a:r>
                <a:r>
                  <a:rPr lang="en-US" sz="1800" b="0" i="0" u="none" strike="noStrike" cap="none">
                    <a:solidFill>
                      <a:srgbClr val="A4123F"/>
                    </a:solidFill>
                    <a:latin typeface="Arial"/>
                    <a:ea typeface="Arial"/>
                    <a:cs typeface="Arial"/>
                    <a:sym typeface="Arial"/>
                  </a:rPr>
                  <a:t>138</a:t>
                </a:r>
                <a:endParaRPr sz="1300" b="0" i="0" u="none" strike="noStrike" cap="none">
                  <a:solidFill>
                    <a:srgbClr val="A4123F"/>
                  </a:solidFill>
                  <a:latin typeface="Georgia"/>
                  <a:ea typeface="Georgia"/>
                  <a:cs typeface="Georgia"/>
                  <a:sym typeface="Georgia"/>
                </a:endParaRPr>
              </a:p>
            </p:txBody>
          </p:sp>
        </p:grpSp>
        <p:grpSp>
          <p:nvGrpSpPr>
            <p:cNvPr id="8446" name="Google Shape;8446;ge48d01fb7f_0_3825"/>
            <p:cNvGrpSpPr/>
            <p:nvPr/>
          </p:nvGrpSpPr>
          <p:grpSpPr>
            <a:xfrm>
              <a:off x="8035797" y="4128113"/>
              <a:ext cx="2388300" cy="1710826"/>
              <a:chOff x="5407810" y="4060569"/>
              <a:chExt cx="2388300" cy="1710826"/>
            </a:xfrm>
          </p:grpSpPr>
          <p:sp>
            <p:nvSpPr>
              <p:cNvPr id="8447" name="Google Shape;8447;ge48d01fb7f_0_3825"/>
              <p:cNvSpPr txBox="1"/>
              <p:nvPr/>
            </p:nvSpPr>
            <p:spPr>
              <a:xfrm>
                <a:off x="5407810" y="4886722"/>
                <a:ext cx="2340300" cy="677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121900" tIns="60925" rIns="121900" bIns="6092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2060"/>
                  </a:buClr>
                  <a:buSzPts val="1300"/>
                  <a:buFont typeface="Georgia"/>
                  <a:buNone/>
                </a:pPr>
                <a:r>
                  <a:rPr lang="en-US" sz="1300" b="0" i="0" u="none" strike="noStrike" cap="none">
                    <a:solidFill>
                      <a:srgbClr val="00206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Research, MoU,</a:t>
                </a:r>
                <a:endParaRPr sz="1300" b="0" i="0" u="none" strike="noStrike" cap="none">
                  <a:solidFill>
                    <a:schemeClr val="dk1"/>
                  </a:solidFill>
                  <a:latin typeface="Georgia"/>
                  <a:ea typeface="Georgia"/>
                  <a:cs typeface="Georgia"/>
                  <a:sym typeface="Georgia"/>
                </a:endParaRPr>
              </a:p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2060"/>
                  </a:buClr>
                  <a:buSzPts val="1300"/>
                  <a:buFont typeface="Georgia"/>
                  <a:buNone/>
                </a:pPr>
                <a:r>
                  <a:rPr lang="en-US" sz="1300" b="0" i="0" u="none" strike="noStrike" cap="none">
                    <a:solidFill>
                      <a:srgbClr val="00206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Student Exchange, 3+2</a:t>
                </a:r>
                <a:endParaRPr sz="1300" b="0" i="0" u="none" strike="noStrike" cap="none">
                  <a:solidFill>
                    <a:schemeClr val="dk1"/>
                  </a:solidFill>
                  <a:latin typeface="Georgia"/>
                  <a:ea typeface="Georgia"/>
                  <a:cs typeface="Georgia"/>
                  <a:sym typeface="Georgia"/>
                </a:endParaRPr>
              </a:p>
            </p:txBody>
          </p:sp>
          <p:grpSp>
            <p:nvGrpSpPr>
              <p:cNvPr id="8448" name="Google Shape;8448;ge48d01fb7f_0_3825"/>
              <p:cNvGrpSpPr/>
              <p:nvPr/>
            </p:nvGrpSpPr>
            <p:grpSpPr>
              <a:xfrm>
                <a:off x="5550096" y="4060569"/>
                <a:ext cx="1678255" cy="887900"/>
                <a:chOff x="3711433" y="2587716"/>
                <a:chExt cx="1678255" cy="887900"/>
              </a:xfrm>
            </p:grpSpPr>
            <p:pic>
              <p:nvPicPr>
                <p:cNvPr id="8449" name="Google Shape;8449;ge48d01fb7f_0_3825">
                  <a:hlinkClick r:id="rId11"/>
                </p:cNvPr>
                <p:cNvPicPr preferRelativeResize="0"/>
                <p:nvPr/>
              </p:nvPicPr>
              <p:blipFill rotWithShape="1">
                <a:blip r:embed="rId14" cstate="email">
                  <a:alphaModFix/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>
                <a:xfrm>
                  <a:off x="4427219" y="2587716"/>
                  <a:ext cx="962469" cy="887900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  <p:pic>
              <p:nvPicPr>
                <p:cNvPr id="8450" name="Google Shape;8450;ge48d01fb7f_0_3825" descr="KTH Royal Institute of Technology - Wikipedia"/>
                <p:cNvPicPr preferRelativeResize="0"/>
                <p:nvPr/>
              </p:nvPicPr>
              <p:blipFill rotWithShape="1">
                <a:blip r:embed="rId15" cstate="email">
                  <a:alphaModFix/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>
                <a:xfrm>
                  <a:off x="3711433" y="2736476"/>
                  <a:ext cx="685800" cy="685800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sp>
            <p:nvSpPr>
              <p:cNvPr id="8451" name="Google Shape;8451;ge48d01fb7f_0_3825"/>
              <p:cNvSpPr txBox="1"/>
              <p:nvPr/>
            </p:nvSpPr>
            <p:spPr>
              <a:xfrm>
                <a:off x="5407810" y="5323195"/>
                <a:ext cx="2388300" cy="448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121900" tIns="60925" rIns="121900" bIns="6092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E40427"/>
                  </a:buClr>
                  <a:buSzPts val="1300"/>
                  <a:buFont typeface="Georgia"/>
                  <a:buNone/>
                </a:pPr>
                <a:r>
                  <a:rPr lang="en-US" sz="1300" b="0" i="0" u="none" strike="noStrike" cap="none">
                    <a:solidFill>
                      <a:srgbClr val="E40427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T</a:t>
                </a:r>
                <a:r>
                  <a:rPr lang="en-US" sz="1300" b="0" i="0" u="none" strike="noStrike" cap="none">
                    <a:solidFill>
                      <a:srgbClr val="B70E8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H</a:t>
                </a:r>
                <a:r>
                  <a:rPr lang="en-US" sz="1300" b="0" i="0" u="none" strike="noStrike" cap="none">
                    <a:solidFill>
                      <a:srgbClr val="1B61AC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E</a:t>
                </a:r>
                <a:r>
                  <a:rPr lang="en-US" sz="1300" b="0" i="0" u="none" strike="noStrike" cap="none">
                    <a:solidFill>
                      <a:srgbClr val="75707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 World Rank</a:t>
                </a:r>
                <a:r>
                  <a:rPr lang="en-US" sz="1300" b="0" i="0" u="none" strike="noStrike" cap="none">
                    <a:solidFill>
                      <a:srgbClr val="757070"/>
                    </a:solidFill>
                    <a:latin typeface="Arial"/>
                    <a:ea typeface="Arial"/>
                    <a:cs typeface="Arial"/>
                    <a:sym typeface="Arial"/>
                  </a:rPr>
                  <a:t>: </a:t>
                </a:r>
                <a:r>
                  <a:rPr lang="en-US" sz="1600" b="0" i="0" u="none" strike="noStrike" cap="none">
                    <a:solidFill>
                      <a:srgbClr val="757070"/>
                    </a:solidFill>
                    <a:latin typeface="Arial"/>
                    <a:ea typeface="Arial"/>
                    <a:cs typeface="Arial"/>
                    <a:sym typeface="Arial"/>
                  </a:rPr>
                  <a:t>in </a:t>
                </a:r>
                <a:r>
                  <a:rPr lang="en-US" sz="1600" b="0" i="0" u="none" strike="noStrike" cap="none">
                    <a:solidFill>
                      <a:srgbClr val="A4123F"/>
                    </a:solidFill>
                    <a:latin typeface="Arial"/>
                    <a:ea typeface="Arial"/>
                    <a:cs typeface="Arial"/>
                    <a:sym typeface="Arial"/>
                  </a:rPr>
                  <a:t>250</a:t>
                </a:r>
                <a:endParaRPr sz="1300" b="0" i="0" u="none" strike="noStrike" cap="none">
                  <a:solidFill>
                    <a:srgbClr val="A4123F"/>
                  </a:solidFill>
                  <a:latin typeface="Georgia"/>
                  <a:ea typeface="Georgia"/>
                  <a:cs typeface="Georgia"/>
                  <a:sym typeface="Georgia"/>
                </a:endParaRPr>
              </a:p>
            </p:txBody>
          </p:sp>
        </p:grpSp>
        <p:grpSp>
          <p:nvGrpSpPr>
            <p:cNvPr id="8452" name="Google Shape;8452;ge48d01fb7f_0_3825"/>
            <p:cNvGrpSpPr/>
            <p:nvPr/>
          </p:nvGrpSpPr>
          <p:grpSpPr>
            <a:xfrm>
              <a:off x="5090652" y="2060800"/>
              <a:ext cx="2693848" cy="1554995"/>
              <a:chOff x="333315" y="4216400"/>
              <a:chExt cx="2693848" cy="1554995"/>
            </a:xfrm>
          </p:grpSpPr>
          <p:pic>
            <p:nvPicPr>
              <p:cNvPr id="8453" name="Google Shape;8453;ge48d01fb7f_0_3825" descr="Penn State University logo | INTUS Windows"/>
              <p:cNvPicPr preferRelativeResize="0"/>
              <p:nvPr/>
            </p:nvPicPr>
            <p:blipFill rotWithShape="1">
              <a:blip r:embed="rId16" cstate="email">
                <a:alphaModFix/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345360" y="4216400"/>
                <a:ext cx="1993901" cy="673100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8454" name="Google Shape;8454;ge48d01fb7f_0_3825"/>
              <p:cNvSpPr txBox="1"/>
              <p:nvPr/>
            </p:nvSpPr>
            <p:spPr>
              <a:xfrm>
                <a:off x="335563" y="4887962"/>
                <a:ext cx="2691600" cy="677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121900" tIns="60925" rIns="121900" bIns="6092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300"/>
                  <a:buFont typeface="Arial"/>
                  <a:buNone/>
                </a:pPr>
                <a:r>
                  <a:rPr lang="en-US" sz="1300" b="0" i="0" u="none" strike="noStrike" cap="none">
                    <a:solidFill>
                      <a:srgbClr val="00206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Research, nternships</a:t>
                </a:r>
                <a:br>
                  <a:rPr lang="en-US" sz="1300" b="0" i="0" u="none" strike="noStrike" cap="none">
                    <a:solidFill>
                      <a:srgbClr val="002060"/>
                    </a:solidFill>
                    <a:latin typeface="Georgia"/>
                    <a:ea typeface="Georgia"/>
                    <a:cs typeface="Georgia"/>
                    <a:sym typeface="Georgia"/>
                  </a:rPr>
                </a:br>
                <a:r>
                  <a:rPr lang="en-US" sz="1300" b="0" i="0" u="none" strike="noStrike" cap="none">
                    <a:solidFill>
                      <a:srgbClr val="00206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Live-In-Labs®</a:t>
                </a:r>
                <a:endParaRPr sz="1300" b="0" i="0" u="none" strike="noStrike" cap="none">
                  <a:solidFill>
                    <a:schemeClr val="dk1"/>
                  </a:solidFill>
                  <a:latin typeface="Georgia"/>
                  <a:ea typeface="Georgia"/>
                  <a:cs typeface="Georgia"/>
                  <a:sym typeface="Georgia"/>
                </a:endParaRPr>
              </a:p>
            </p:txBody>
          </p:sp>
          <p:sp>
            <p:nvSpPr>
              <p:cNvPr id="8455" name="Google Shape;8455;ge48d01fb7f_0_3825"/>
              <p:cNvSpPr txBox="1"/>
              <p:nvPr/>
            </p:nvSpPr>
            <p:spPr>
              <a:xfrm>
                <a:off x="333315" y="5323195"/>
                <a:ext cx="2388300" cy="448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121900" tIns="60925" rIns="121900" bIns="6092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E40427"/>
                  </a:buClr>
                  <a:buSzPts val="1300"/>
                  <a:buFont typeface="Georgia"/>
                  <a:buNone/>
                </a:pPr>
                <a:r>
                  <a:rPr lang="en-US" sz="1300" b="0" i="0" u="none" strike="noStrike" cap="none">
                    <a:solidFill>
                      <a:srgbClr val="E40427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T</a:t>
                </a:r>
                <a:r>
                  <a:rPr lang="en-US" sz="1300" b="0" i="0" u="none" strike="noStrike" cap="none">
                    <a:solidFill>
                      <a:srgbClr val="B70E8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H</a:t>
                </a:r>
                <a:r>
                  <a:rPr lang="en-US" sz="1300" b="0" i="0" u="none" strike="noStrike" cap="none">
                    <a:solidFill>
                      <a:srgbClr val="1B61AC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E</a:t>
                </a:r>
                <a:r>
                  <a:rPr lang="en-US" sz="1300" b="0" i="0" u="none" strike="noStrike" cap="none">
                    <a:solidFill>
                      <a:srgbClr val="75707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 World Rank</a:t>
                </a:r>
                <a:r>
                  <a:rPr lang="en-US" sz="1300" b="0" i="0" u="none" strike="noStrike" cap="none">
                    <a:solidFill>
                      <a:srgbClr val="757070"/>
                    </a:solidFill>
                    <a:latin typeface="Arial"/>
                    <a:ea typeface="Arial"/>
                    <a:cs typeface="Arial"/>
                    <a:sym typeface="Arial"/>
                  </a:rPr>
                  <a:t>: </a:t>
                </a:r>
                <a:r>
                  <a:rPr lang="en-US" sz="1800" b="0" i="0" u="none" strike="noStrike" cap="none">
                    <a:solidFill>
                      <a:srgbClr val="A4123F"/>
                    </a:solidFill>
                    <a:latin typeface="Arial"/>
                    <a:ea typeface="Arial"/>
                    <a:cs typeface="Arial"/>
                    <a:sym typeface="Arial"/>
                  </a:rPr>
                  <a:t>78</a:t>
                </a:r>
                <a:endParaRPr sz="1300" b="0" i="0" u="none" strike="noStrike" cap="none">
                  <a:solidFill>
                    <a:srgbClr val="A4123F"/>
                  </a:solidFill>
                  <a:latin typeface="Georgia"/>
                  <a:ea typeface="Georgia"/>
                  <a:cs typeface="Georgia"/>
                  <a:sym typeface="Georgia"/>
                </a:endParaRPr>
              </a:p>
            </p:txBody>
          </p:sp>
        </p:grpSp>
        <p:grpSp>
          <p:nvGrpSpPr>
            <p:cNvPr id="8456" name="Google Shape;8456;ge48d01fb7f_0_3825"/>
            <p:cNvGrpSpPr/>
            <p:nvPr/>
          </p:nvGrpSpPr>
          <p:grpSpPr>
            <a:xfrm>
              <a:off x="4818387" y="4158287"/>
              <a:ext cx="2584800" cy="1592424"/>
              <a:chOff x="3501245" y="3941696"/>
              <a:chExt cx="2584800" cy="1592424"/>
            </a:xfrm>
          </p:grpSpPr>
          <p:pic>
            <p:nvPicPr>
              <p:cNvPr id="8457" name="Google Shape;8457;ge48d01fb7f_0_3825">
                <a:hlinkClick r:id="rId17"/>
              </p:cNvPr>
              <p:cNvPicPr preferRelativeResize="0"/>
              <p:nvPr/>
            </p:nvPicPr>
            <p:blipFill rotWithShape="1">
              <a:blip r:embed="rId18" cstate="email">
                <a:alphaModFix/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 l="14974" t="28532" r="15797" b="29254"/>
              <a:stretch/>
            </p:blipFill>
            <p:spPr>
              <a:xfrm>
                <a:off x="3578229" y="3941696"/>
                <a:ext cx="1762485" cy="761074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8458" name="Google Shape;8458;ge48d01fb7f_0_3825"/>
              <p:cNvSpPr txBox="1"/>
              <p:nvPr/>
            </p:nvSpPr>
            <p:spPr>
              <a:xfrm>
                <a:off x="3501245" y="4649447"/>
                <a:ext cx="2584800" cy="677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121900" tIns="60925" rIns="121900" bIns="6092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300"/>
                  <a:buFont typeface="Arial"/>
                  <a:buNone/>
                </a:pPr>
                <a:r>
                  <a:rPr lang="en-US" sz="1300" b="0" i="0" u="none" strike="noStrike" cap="none">
                    <a:solidFill>
                      <a:srgbClr val="00206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 Student Exchange, MoU,</a:t>
                </a: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300"/>
                  <a:buFont typeface="Arial"/>
                  <a:buNone/>
                </a:pPr>
                <a:r>
                  <a:rPr lang="en-US" sz="1300" b="0" i="0" u="none" strike="noStrike" cap="none">
                    <a:solidFill>
                      <a:srgbClr val="00206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Research, Integrated Program</a:t>
                </a: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59" name="Google Shape;8459;ge48d01fb7f_0_3825"/>
              <p:cNvSpPr txBox="1"/>
              <p:nvPr/>
            </p:nvSpPr>
            <p:spPr>
              <a:xfrm>
                <a:off x="3501246" y="5085920"/>
                <a:ext cx="2388300" cy="448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121900" tIns="60925" rIns="121900" bIns="6092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E40427"/>
                  </a:buClr>
                  <a:buSzPts val="1300"/>
                  <a:buFont typeface="Georgia"/>
                  <a:buNone/>
                </a:pPr>
                <a:r>
                  <a:rPr lang="en-US" sz="1300" b="0" i="0" u="none" strike="noStrike" cap="none">
                    <a:solidFill>
                      <a:srgbClr val="E40427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T</a:t>
                </a:r>
                <a:r>
                  <a:rPr lang="en-US" sz="1300" b="0" i="0" u="none" strike="noStrike" cap="none">
                    <a:solidFill>
                      <a:srgbClr val="B70E8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H</a:t>
                </a:r>
                <a:r>
                  <a:rPr lang="en-US" sz="1300" b="0" i="0" u="none" strike="noStrike" cap="none">
                    <a:solidFill>
                      <a:srgbClr val="1B61AC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E</a:t>
                </a:r>
                <a:r>
                  <a:rPr lang="en-US" sz="1300" b="0" i="0" u="none" strike="noStrike" cap="none">
                    <a:solidFill>
                      <a:srgbClr val="75707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 World Rank</a:t>
                </a:r>
                <a:r>
                  <a:rPr lang="en-US" sz="1300" b="0" i="0" u="none" strike="noStrike" cap="none">
                    <a:solidFill>
                      <a:srgbClr val="757070"/>
                    </a:solidFill>
                    <a:latin typeface="Arial"/>
                    <a:ea typeface="Arial"/>
                    <a:cs typeface="Arial"/>
                    <a:sym typeface="Arial"/>
                  </a:rPr>
                  <a:t>: </a:t>
                </a:r>
                <a:r>
                  <a:rPr lang="en-US" sz="1600" b="0" i="0" u="none" strike="noStrike" cap="none">
                    <a:solidFill>
                      <a:srgbClr val="757070"/>
                    </a:solidFill>
                    <a:latin typeface="Arial"/>
                    <a:ea typeface="Arial"/>
                    <a:cs typeface="Arial"/>
                    <a:sym typeface="Arial"/>
                  </a:rPr>
                  <a:t>in </a:t>
                </a:r>
                <a:r>
                  <a:rPr lang="en-US" sz="1600" b="0" i="0" u="none" strike="noStrike" cap="none">
                    <a:solidFill>
                      <a:srgbClr val="A4123F"/>
                    </a:solidFill>
                    <a:latin typeface="Arial"/>
                    <a:ea typeface="Arial"/>
                    <a:cs typeface="Arial"/>
                    <a:sym typeface="Arial"/>
                  </a:rPr>
                  <a:t>250</a:t>
                </a:r>
                <a:endParaRPr sz="1300" b="0" i="0" u="none" strike="noStrike" cap="none">
                  <a:solidFill>
                    <a:srgbClr val="A4123F"/>
                  </a:solidFill>
                  <a:latin typeface="Georgia"/>
                  <a:ea typeface="Georgia"/>
                  <a:cs typeface="Georgia"/>
                  <a:sym typeface="Georgia"/>
                </a:endParaRPr>
              </a:p>
            </p:txBody>
          </p:sp>
        </p:grpSp>
        <p:grpSp>
          <p:nvGrpSpPr>
            <p:cNvPr id="8460" name="Google Shape;8460;ge48d01fb7f_0_3825"/>
            <p:cNvGrpSpPr/>
            <p:nvPr/>
          </p:nvGrpSpPr>
          <p:grpSpPr>
            <a:xfrm>
              <a:off x="7940056" y="2122074"/>
              <a:ext cx="2693848" cy="1457739"/>
              <a:chOff x="7302640" y="2096379"/>
              <a:chExt cx="2693848" cy="1457739"/>
            </a:xfrm>
          </p:grpSpPr>
          <p:grpSp>
            <p:nvGrpSpPr>
              <p:cNvPr id="8461" name="Google Shape;8461;ge48d01fb7f_0_3825"/>
              <p:cNvGrpSpPr/>
              <p:nvPr/>
            </p:nvGrpSpPr>
            <p:grpSpPr>
              <a:xfrm>
                <a:off x="7457518" y="2096379"/>
                <a:ext cx="1760539" cy="546100"/>
                <a:chOff x="4837413" y="4220956"/>
                <a:chExt cx="1760539" cy="546100"/>
              </a:xfrm>
            </p:grpSpPr>
            <p:pic>
              <p:nvPicPr>
                <p:cNvPr id="8462" name="Google Shape;8462;ge48d01fb7f_0_3825"/>
                <p:cNvPicPr preferRelativeResize="0"/>
                <p:nvPr/>
              </p:nvPicPr>
              <p:blipFill rotWithShape="1">
                <a:blip r:embed="rId19" cstate="email">
                  <a:alphaModFix/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>
                <a:xfrm>
                  <a:off x="4837413" y="4220956"/>
                  <a:ext cx="800100" cy="546100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  <p:pic>
              <p:nvPicPr>
                <p:cNvPr id="8463" name="Google Shape;8463;ge48d01fb7f_0_3825"/>
                <p:cNvPicPr preferRelativeResize="0"/>
                <p:nvPr/>
              </p:nvPicPr>
              <p:blipFill rotWithShape="1">
                <a:blip r:embed="rId20" cstate="email">
                  <a:alphaModFix/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>
                <a:xfrm>
                  <a:off x="5402562" y="4536074"/>
                  <a:ext cx="1195389" cy="161925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sp>
            <p:nvSpPr>
              <p:cNvPr id="8464" name="Google Shape;8464;ge48d01fb7f_0_3825"/>
              <p:cNvSpPr txBox="1"/>
              <p:nvPr/>
            </p:nvSpPr>
            <p:spPr>
              <a:xfrm>
                <a:off x="7304888" y="2670685"/>
                <a:ext cx="2691600" cy="677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121900" tIns="60925" rIns="121900" bIns="6092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300"/>
                  <a:buFont typeface="Arial"/>
                  <a:buNone/>
                </a:pPr>
                <a:r>
                  <a:rPr lang="en-US" sz="1300" b="0" i="0" u="none" strike="noStrike" cap="none">
                    <a:solidFill>
                      <a:srgbClr val="00206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Research, Online Lecture,</a:t>
                </a: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300"/>
                  <a:buFont typeface="Arial"/>
                  <a:buNone/>
                </a:pPr>
                <a:r>
                  <a:rPr lang="en-US" sz="1300" b="0" i="0" u="none" strike="noStrike" cap="none">
                    <a:solidFill>
                      <a:srgbClr val="00206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MoU, Student Exchange</a:t>
                </a: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65" name="Google Shape;8465;ge48d01fb7f_0_3825"/>
              <p:cNvSpPr txBox="1"/>
              <p:nvPr/>
            </p:nvSpPr>
            <p:spPr>
              <a:xfrm>
                <a:off x="7302640" y="3105918"/>
                <a:ext cx="2388300" cy="448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121900" tIns="60925" rIns="121900" bIns="6092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E40427"/>
                  </a:buClr>
                  <a:buSzPts val="1300"/>
                  <a:buFont typeface="Georgia"/>
                  <a:buNone/>
                </a:pPr>
                <a:r>
                  <a:rPr lang="en-US" sz="1300" b="0" i="0" u="none" strike="noStrike" cap="none">
                    <a:solidFill>
                      <a:srgbClr val="E40427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T</a:t>
                </a:r>
                <a:r>
                  <a:rPr lang="en-US" sz="1300" b="0" i="0" u="none" strike="noStrike" cap="none">
                    <a:solidFill>
                      <a:srgbClr val="B70E8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H</a:t>
                </a:r>
                <a:r>
                  <a:rPr lang="en-US" sz="1300" b="0" i="0" u="none" strike="noStrike" cap="none">
                    <a:solidFill>
                      <a:srgbClr val="1B61AC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E</a:t>
                </a:r>
                <a:r>
                  <a:rPr lang="en-US" sz="1300" b="0" i="0" u="none" strike="noStrike" cap="none">
                    <a:solidFill>
                      <a:srgbClr val="75707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 World Rank</a:t>
                </a:r>
                <a:r>
                  <a:rPr lang="en-US" sz="1300" b="0" i="0" u="none" strike="noStrike" cap="none">
                    <a:solidFill>
                      <a:srgbClr val="757070"/>
                    </a:solidFill>
                    <a:latin typeface="Arial"/>
                    <a:ea typeface="Arial"/>
                    <a:cs typeface="Arial"/>
                    <a:sym typeface="Arial"/>
                  </a:rPr>
                  <a:t>: </a:t>
                </a:r>
                <a:r>
                  <a:rPr lang="en-US" sz="1600" b="0" i="0" u="none" strike="noStrike" cap="none">
                    <a:solidFill>
                      <a:srgbClr val="A4123F"/>
                    </a:solidFill>
                    <a:latin typeface="Arial"/>
                    <a:ea typeface="Arial"/>
                    <a:cs typeface="Arial"/>
                    <a:sym typeface="Arial"/>
                  </a:rPr>
                  <a:t>184</a:t>
                </a:r>
                <a:endParaRPr sz="1300" b="0" i="0" u="none" strike="noStrike" cap="none">
                  <a:solidFill>
                    <a:srgbClr val="A4123F"/>
                  </a:solidFill>
                  <a:latin typeface="Georgia"/>
                  <a:ea typeface="Georgia"/>
                  <a:cs typeface="Georgia"/>
                  <a:sym typeface="Georgia"/>
                </a:endParaRPr>
              </a:p>
            </p:txBody>
          </p:sp>
        </p:grp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70" name="Google Shape;8470;ge48d01fb7f_0_4229"/>
          <p:cNvSpPr/>
          <p:nvPr/>
        </p:nvSpPr>
        <p:spPr>
          <a:xfrm>
            <a:off x="2352650" y="4315650"/>
            <a:ext cx="3212100" cy="1810500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71" name="Google Shape;8471;ge48d01fb7f_0_4229"/>
          <p:cNvSpPr/>
          <p:nvPr/>
        </p:nvSpPr>
        <p:spPr>
          <a:xfrm>
            <a:off x="5014800" y="2154450"/>
            <a:ext cx="2910300" cy="1810500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72" name="Google Shape;8472;ge48d01fb7f_0_4229"/>
          <p:cNvSpPr txBox="1"/>
          <p:nvPr/>
        </p:nvSpPr>
        <p:spPr>
          <a:xfrm>
            <a:off x="31626" y="4568194"/>
            <a:ext cx="763500" cy="1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COLLABOATIONS</a:t>
            </a:r>
            <a:endParaRPr sz="500" b="1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473" name="Google Shape;8473;ge48d01fb7f_0_4229"/>
          <p:cNvGrpSpPr/>
          <p:nvPr/>
        </p:nvGrpSpPr>
        <p:grpSpPr>
          <a:xfrm>
            <a:off x="-812316" y="4835469"/>
            <a:ext cx="896700" cy="896700"/>
            <a:chOff x="-812316" y="4835469"/>
            <a:chExt cx="896700" cy="896700"/>
          </a:xfrm>
        </p:grpSpPr>
        <p:sp>
          <p:nvSpPr>
            <p:cNvPr id="8474" name="Google Shape;8474;ge48d01fb7f_0_4229"/>
            <p:cNvSpPr/>
            <p:nvPr/>
          </p:nvSpPr>
          <p:spPr>
            <a:xfrm>
              <a:off x="-812316" y="4835469"/>
              <a:ext cx="896700" cy="8967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5" name="Google Shape;8475;ge48d01fb7f_0_4229"/>
            <p:cNvSpPr/>
            <p:nvPr/>
          </p:nvSpPr>
          <p:spPr>
            <a:xfrm>
              <a:off x="-726564" y="4910380"/>
              <a:ext cx="746100" cy="746100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476" name="Google Shape;8476;ge48d01fb7f_0_4229"/>
            <p:cNvGrpSpPr/>
            <p:nvPr/>
          </p:nvGrpSpPr>
          <p:grpSpPr>
            <a:xfrm>
              <a:off x="-646724" y="4948860"/>
              <a:ext cx="573429" cy="573428"/>
              <a:chOff x="-646724" y="4948860"/>
              <a:chExt cx="573429" cy="573428"/>
            </a:xfrm>
          </p:grpSpPr>
          <p:sp>
            <p:nvSpPr>
              <p:cNvPr id="8477" name="Google Shape;8477;ge48d01fb7f_0_4229"/>
              <p:cNvSpPr/>
              <p:nvPr/>
            </p:nvSpPr>
            <p:spPr>
              <a:xfrm>
                <a:off x="-352393" y="5349364"/>
                <a:ext cx="131597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131597" h="37743" extrusionOk="0">
                    <a:moveTo>
                      <a:pt x="0" y="0"/>
                    </a:moveTo>
                    <a:lnTo>
                      <a:pt x="131597" y="0"/>
                    </a:lnTo>
                    <a:lnTo>
                      <a:pt x="131597" y="37743"/>
                    </a:lnTo>
                    <a:lnTo>
                      <a:pt x="0" y="377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65E7D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78" name="Google Shape;8478;ge48d01fb7f_0_4229"/>
              <p:cNvSpPr/>
              <p:nvPr/>
            </p:nvSpPr>
            <p:spPr>
              <a:xfrm>
                <a:off x="-281611" y="5349364"/>
                <a:ext cx="60926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60926" h="37743" extrusionOk="0">
                    <a:moveTo>
                      <a:pt x="0" y="37743"/>
                    </a:moveTo>
                    <a:lnTo>
                      <a:pt x="60927" y="37743"/>
                    </a:lnTo>
                    <a:lnTo>
                      <a:pt x="60927" y="0"/>
                    </a:lnTo>
                    <a:lnTo>
                      <a:pt x="3248" y="0"/>
                    </a:lnTo>
                    <a:lnTo>
                      <a:pt x="0" y="37743"/>
                    </a:lnTo>
                    <a:close/>
                  </a:path>
                </a:pathLst>
              </a:custGeom>
              <a:solidFill>
                <a:srgbClr val="2B4D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79" name="Google Shape;8479;ge48d01fb7f_0_4229"/>
              <p:cNvSpPr/>
              <p:nvPr/>
            </p:nvSpPr>
            <p:spPr>
              <a:xfrm>
                <a:off x="-619060" y="5208695"/>
                <a:ext cx="266666" cy="305194"/>
              </a:xfrm>
              <a:custGeom>
                <a:avLst/>
                <a:gdLst/>
                <a:ahLst/>
                <a:cxnLst/>
                <a:rect l="l" t="t" r="r" b="b"/>
                <a:pathLst>
                  <a:path w="266666" h="305194" extrusionOk="0">
                    <a:moveTo>
                      <a:pt x="266667" y="305194"/>
                    </a:moveTo>
                    <a:lnTo>
                      <a:pt x="0" y="305194"/>
                    </a:lnTo>
                    <a:lnTo>
                      <a:pt x="0" y="0"/>
                    </a:lnTo>
                    <a:lnTo>
                      <a:pt x="266667" y="103262"/>
                    </a:lnTo>
                    <a:lnTo>
                      <a:pt x="266667" y="305194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80" name="Google Shape;8480;ge48d01fb7f_0_4229"/>
              <p:cNvSpPr/>
              <p:nvPr/>
            </p:nvSpPr>
            <p:spPr>
              <a:xfrm>
                <a:off x="-619060" y="5208695"/>
                <a:ext cx="266666" cy="305194"/>
              </a:xfrm>
              <a:custGeom>
                <a:avLst/>
                <a:gdLst/>
                <a:ahLst/>
                <a:cxnLst/>
                <a:rect l="l" t="t" r="r" b="b"/>
                <a:pathLst>
                  <a:path w="266666" h="305194" extrusionOk="0">
                    <a:moveTo>
                      <a:pt x="0" y="0"/>
                    </a:moveTo>
                    <a:lnTo>
                      <a:pt x="0" y="27327"/>
                    </a:lnTo>
                    <a:lnTo>
                      <a:pt x="221308" y="113006"/>
                    </a:lnTo>
                    <a:cubicBezTo>
                      <a:pt x="233852" y="117822"/>
                      <a:pt x="242139" y="129918"/>
                      <a:pt x="242139" y="143469"/>
                    </a:cubicBezTo>
                    <a:lnTo>
                      <a:pt x="242139" y="305194"/>
                    </a:lnTo>
                    <a:lnTo>
                      <a:pt x="266667" y="305194"/>
                    </a:lnTo>
                    <a:lnTo>
                      <a:pt x="266667" y="1032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81" name="Google Shape;8481;ge48d01fb7f_0_4229"/>
              <p:cNvSpPr/>
              <p:nvPr/>
            </p:nvSpPr>
            <p:spPr>
              <a:xfrm>
                <a:off x="-574261" y="5273653"/>
                <a:ext cx="177068" cy="120845"/>
              </a:xfrm>
              <a:custGeom>
                <a:avLst/>
                <a:gdLst/>
                <a:ahLst/>
                <a:cxnLst/>
                <a:rect l="l" t="t" r="r" b="b"/>
                <a:pathLst>
                  <a:path w="177068" h="120845" extrusionOk="0">
                    <a:moveTo>
                      <a:pt x="177069" y="62383"/>
                    </a:moveTo>
                    <a:lnTo>
                      <a:pt x="177069" y="120846"/>
                    </a:lnTo>
                    <a:lnTo>
                      <a:pt x="0" y="120846"/>
                    </a:lnTo>
                    <a:lnTo>
                      <a:pt x="0" y="0"/>
                    </a:lnTo>
                    <a:lnTo>
                      <a:pt x="60031" y="21168"/>
                    </a:lnTo>
                    <a:lnTo>
                      <a:pt x="117038" y="41327"/>
                    </a:lnTo>
                    <a:lnTo>
                      <a:pt x="177069" y="62383"/>
                    </a:ln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82" name="Google Shape;8482;ge48d01fb7f_0_4229"/>
              <p:cNvSpPr/>
              <p:nvPr/>
            </p:nvSpPr>
            <p:spPr>
              <a:xfrm>
                <a:off x="-574261" y="5273653"/>
                <a:ext cx="177068" cy="120957"/>
              </a:xfrm>
              <a:custGeom>
                <a:avLst/>
                <a:gdLst/>
                <a:ahLst/>
                <a:cxnLst/>
                <a:rect l="l" t="t" r="r" b="b"/>
                <a:pathLst>
                  <a:path w="177068" h="120957" extrusionOk="0">
                    <a:moveTo>
                      <a:pt x="117150" y="41215"/>
                    </a:moveTo>
                    <a:lnTo>
                      <a:pt x="60143" y="21056"/>
                    </a:lnTo>
                    <a:lnTo>
                      <a:pt x="0" y="0"/>
                    </a:lnTo>
                    <a:lnTo>
                      <a:pt x="0" y="19264"/>
                    </a:lnTo>
                    <a:lnTo>
                      <a:pt x="35503" y="31807"/>
                    </a:lnTo>
                    <a:lnTo>
                      <a:pt x="92510" y="51967"/>
                    </a:lnTo>
                    <a:lnTo>
                      <a:pt x="141117" y="69103"/>
                    </a:lnTo>
                    <a:cubicBezTo>
                      <a:pt x="147949" y="71567"/>
                      <a:pt x="152541" y="77951"/>
                      <a:pt x="152541" y="85230"/>
                    </a:cubicBezTo>
                    <a:lnTo>
                      <a:pt x="152541" y="120958"/>
                    </a:lnTo>
                    <a:lnTo>
                      <a:pt x="177069" y="120958"/>
                    </a:lnTo>
                    <a:lnTo>
                      <a:pt x="177069" y="62495"/>
                    </a:lnTo>
                    <a:lnTo>
                      <a:pt x="117150" y="41215"/>
                    </a:ln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83" name="Google Shape;8483;ge48d01fb7f_0_4229"/>
              <p:cNvSpPr/>
              <p:nvPr/>
            </p:nvSpPr>
            <p:spPr>
              <a:xfrm>
                <a:off x="-261787" y="5175207"/>
                <a:ext cx="103598" cy="279098"/>
              </a:xfrm>
              <a:custGeom>
                <a:avLst/>
                <a:gdLst/>
                <a:ahLst/>
                <a:cxnLst/>
                <a:rect l="l" t="t" r="r" b="b"/>
                <a:pathLst>
                  <a:path w="103598" h="279098" extrusionOk="0">
                    <a:moveTo>
                      <a:pt x="103598" y="256699"/>
                    </a:moveTo>
                    <a:lnTo>
                      <a:pt x="85118" y="279099"/>
                    </a:lnTo>
                    <a:lnTo>
                      <a:pt x="18480" y="279099"/>
                    </a:lnTo>
                    <a:lnTo>
                      <a:pt x="0" y="256699"/>
                    </a:lnTo>
                    <a:lnTo>
                      <a:pt x="12320" y="111550"/>
                    </a:lnTo>
                    <a:lnTo>
                      <a:pt x="18480" y="38975"/>
                    </a:lnTo>
                    <a:lnTo>
                      <a:pt x="19600" y="26319"/>
                    </a:lnTo>
                    <a:lnTo>
                      <a:pt x="31695" y="4816"/>
                    </a:lnTo>
                    <a:cubicBezTo>
                      <a:pt x="31919" y="2128"/>
                      <a:pt x="33599" y="0"/>
                      <a:pt x="35503" y="0"/>
                    </a:cubicBezTo>
                    <a:lnTo>
                      <a:pt x="68207" y="0"/>
                    </a:lnTo>
                    <a:cubicBezTo>
                      <a:pt x="70223" y="0"/>
                      <a:pt x="71903" y="2128"/>
                      <a:pt x="72015" y="4816"/>
                    </a:cubicBezTo>
                    <a:lnTo>
                      <a:pt x="84222" y="27327"/>
                    </a:lnTo>
                    <a:lnTo>
                      <a:pt x="91390" y="111550"/>
                    </a:lnTo>
                    <a:lnTo>
                      <a:pt x="97550" y="184124"/>
                    </a:lnTo>
                    <a:lnTo>
                      <a:pt x="103598" y="256699"/>
                    </a:lnTo>
                    <a:close/>
                  </a:path>
                </a:pathLst>
              </a:custGeom>
              <a:solidFill>
                <a:srgbClr val="C3D5E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84" name="Google Shape;8484;ge48d01fb7f_0_4229"/>
              <p:cNvSpPr/>
              <p:nvPr/>
            </p:nvSpPr>
            <p:spPr>
              <a:xfrm>
                <a:off x="-208140" y="5141608"/>
                <a:ext cx="49951" cy="312697"/>
              </a:xfrm>
              <a:custGeom>
                <a:avLst/>
                <a:gdLst/>
                <a:ahLst/>
                <a:cxnLst/>
                <a:rect l="l" t="t" r="r" b="b"/>
                <a:pathLst>
                  <a:path w="49951" h="312697" extrusionOk="0">
                    <a:moveTo>
                      <a:pt x="43791" y="217724"/>
                    </a:moveTo>
                    <a:lnTo>
                      <a:pt x="37631" y="145149"/>
                    </a:lnTo>
                    <a:lnTo>
                      <a:pt x="25760" y="4816"/>
                    </a:lnTo>
                    <a:cubicBezTo>
                      <a:pt x="25535" y="2128"/>
                      <a:pt x="23184" y="0"/>
                      <a:pt x="20496" y="0"/>
                    </a:cubicBezTo>
                    <a:lnTo>
                      <a:pt x="0" y="0"/>
                    </a:lnTo>
                    <a:cubicBezTo>
                      <a:pt x="2800" y="0"/>
                      <a:pt x="5040" y="2128"/>
                      <a:pt x="5264" y="4816"/>
                    </a:cubicBezTo>
                    <a:lnTo>
                      <a:pt x="17136" y="145149"/>
                    </a:lnTo>
                    <a:lnTo>
                      <a:pt x="23296" y="217724"/>
                    </a:lnTo>
                    <a:lnTo>
                      <a:pt x="29455" y="312698"/>
                    </a:lnTo>
                    <a:lnTo>
                      <a:pt x="49951" y="290298"/>
                    </a:lnTo>
                    <a:lnTo>
                      <a:pt x="43791" y="217724"/>
                    </a:lnTo>
                    <a:close/>
                  </a:path>
                </a:pathLst>
              </a:custGeom>
              <a:solidFill>
                <a:srgbClr val="B7C8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85" name="Google Shape;8485;ge48d01fb7f_0_4229"/>
              <p:cNvSpPr/>
              <p:nvPr/>
            </p:nvSpPr>
            <p:spPr>
              <a:xfrm>
                <a:off x="-243307" y="5141496"/>
                <a:ext cx="66638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66638" h="72574" extrusionOk="0">
                    <a:moveTo>
                      <a:pt x="66639" y="72575"/>
                    </a:moveTo>
                    <a:lnTo>
                      <a:pt x="0" y="72575"/>
                    </a:lnTo>
                    <a:lnTo>
                      <a:pt x="5712" y="4816"/>
                    </a:lnTo>
                    <a:cubicBezTo>
                      <a:pt x="5936" y="2128"/>
                      <a:pt x="8288" y="0"/>
                      <a:pt x="10976" y="0"/>
                    </a:cubicBezTo>
                    <a:lnTo>
                      <a:pt x="55551" y="0"/>
                    </a:lnTo>
                    <a:cubicBezTo>
                      <a:pt x="58351" y="0"/>
                      <a:pt x="60591" y="2128"/>
                      <a:pt x="60815" y="4816"/>
                    </a:cubicBezTo>
                    <a:lnTo>
                      <a:pt x="66639" y="72575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86" name="Google Shape;8486;ge48d01fb7f_0_4229"/>
              <p:cNvSpPr/>
              <p:nvPr/>
            </p:nvSpPr>
            <p:spPr>
              <a:xfrm>
                <a:off x="-208140" y="5141604"/>
                <a:ext cx="31471" cy="72578"/>
              </a:xfrm>
              <a:custGeom>
                <a:avLst/>
                <a:gdLst/>
                <a:ahLst/>
                <a:cxnLst/>
                <a:rect l="l" t="t" r="r" b="b"/>
                <a:pathLst>
                  <a:path w="31471" h="72578" extrusionOk="0">
                    <a:moveTo>
                      <a:pt x="5264" y="4820"/>
                    </a:moveTo>
                    <a:lnTo>
                      <a:pt x="10976" y="72579"/>
                    </a:lnTo>
                    <a:lnTo>
                      <a:pt x="31471" y="72579"/>
                    </a:lnTo>
                    <a:lnTo>
                      <a:pt x="25760" y="4820"/>
                    </a:lnTo>
                    <a:cubicBezTo>
                      <a:pt x="25535" y="2132"/>
                      <a:pt x="23184" y="4"/>
                      <a:pt x="20496" y="4"/>
                    </a:cubicBezTo>
                    <a:lnTo>
                      <a:pt x="0" y="4"/>
                    </a:lnTo>
                    <a:cubicBezTo>
                      <a:pt x="2800" y="-108"/>
                      <a:pt x="5040" y="2020"/>
                      <a:pt x="5264" y="4820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87" name="Google Shape;8487;ge48d01fb7f_0_4229"/>
              <p:cNvSpPr/>
              <p:nvPr/>
            </p:nvSpPr>
            <p:spPr>
              <a:xfrm>
                <a:off x="-255627" y="5286757"/>
                <a:ext cx="91278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91278" h="72574" extrusionOk="0">
                    <a:moveTo>
                      <a:pt x="91278" y="72575"/>
                    </a:moveTo>
                    <a:lnTo>
                      <a:pt x="0" y="72575"/>
                    </a:lnTo>
                    <a:lnTo>
                      <a:pt x="6160" y="0"/>
                    </a:lnTo>
                    <a:lnTo>
                      <a:pt x="85118" y="0"/>
                    </a:lnTo>
                    <a:lnTo>
                      <a:pt x="91278" y="72575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88" name="Google Shape;8488;ge48d01fb7f_0_4229"/>
              <p:cNvSpPr/>
              <p:nvPr/>
            </p:nvSpPr>
            <p:spPr>
              <a:xfrm>
                <a:off x="-191004" y="5286757"/>
                <a:ext cx="26655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26655" h="72574" extrusionOk="0">
                    <a:moveTo>
                      <a:pt x="26656" y="72575"/>
                    </a:moveTo>
                    <a:lnTo>
                      <a:pt x="20496" y="0"/>
                    </a:lnTo>
                    <a:lnTo>
                      <a:pt x="0" y="0"/>
                    </a:lnTo>
                    <a:lnTo>
                      <a:pt x="6160" y="72575"/>
                    </a:lnTo>
                    <a:lnTo>
                      <a:pt x="26656" y="72575"/>
                    </a:ln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89" name="Google Shape;8489;ge48d01fb7f_0_4229"/>
              <p:cNvSpPr/>
              <p:nvPr/>
            </p:nvSpPr>
            <p:spPr>
              <a:xfrm>
                <a:off x="-541670" y="5457106"/>
                <a:ext cx="111885" cy="56782"/>
              </a:xfrm>
              <a:custGeom>
                <a:avLst/>
                <a:gdLst/>
                <a:ahLst/>
                <a:cxnLst/>
                <a:rect l="l" t="t" r="r" b="b"/>
                <a:pathLst>
                  <a:path w="111885" h="56782" extrusionOk="0">
                    <a:moveTo>
                      <a:pt x="0" y="0"/>
                    </a:moveTo>
                    <a:lnTo>
                      <a:pt x="111886" y="0"/>
                    </a:lnTo>
                    <a:lnTo>
                      <a:pt x="111886" y="56783"/>
                    </a:lnTo>
                    <a:lnTo>
                      <a:pt x="0" y="5678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90" name="Google Shape;8490;ge48d01fb7f_0_4229"/>
              <p:cNvSpPr/>
              <p:nvPr/>
            </p:nvSpPr>
            <p:spPr>
              <a:xfrm>
                <a:off x="-453415" y="5457106"/>
                <a:ext cx="23631" cy="56782"/>
              </a:xfrm>
              <a:custGeom>
                <a:avLst/>
                <a:gdLst/>
                <a:ahLst/>
                <a:cxnLst/>
                <a:rect l="l" t="t" r="r" b="b"/>
                <a:pathLst>
                  <a:path w="23631" h="56782" extrusionOk="0">
                    <a:moveTo>
                      <a:pt x="0" y="0"/>
                    </a:moveTo>
                    <a:lnTo>
                      <a:pt x="23632" y="0"/>
                    </a:lnTo>
                    <a:lnTo>
                      <a:pt x="23632" y="56783"/>
                    </a:lnTo>
                    <a:lnTo>
                      <a:pt x="0" y="5678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91" name="Google Shape;8491;ge48d01fb7f_0_4229"/>
              <p:cNvSpPr/>
              <p:nvPr/>
            </p:nvSpPr>
            <p:spPr>
              <a:xfrm>
                <a:off x="-352393" y="5431906"/>
                <a:ext cx="251435" cy="81982"/>
              </a:xfrm>
              <a:custGeom>
                <a:avLst/>
                <a:gdLst/>
                <a:ahLst/>
                <a:cxnLst/>
                <a:rect l="l" t="t" r="r" b="b"/>
                <a:pathLst>
                  <a:path w="251435" h="81982" extrusionOk="0">
                    <a:moveTo>
                      <a:pt x="251435" y="81982"/>
                    </a:moveTo>
                    <a:lnTo>
                      <a:pt x="0" y="81982"/>
                    </a:lnTo>
                    <a:lnTo>
                      <a:pt x="0" y="0"/>
                    </a:lnTo>
                    <a:lnTo>
                      <a:pt x="235308" y="0"/>
                    </a:lnTo>
                    <a:cubicBezTo>
                      <a:pt x="244155" y="0"/>
                      <a:pt x="251435" y="7168"/>
                      <a:pt x="251435" y="16128"/>
                    </a:cubicBezTo>
                    <a:lnTo>
                      <a:pt x="251435" y="81982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92" name="Google Shape;8492;ge48d01fb7f_0_4229"/>
              <p:cNvSpPr/>
              <p:nvPr/>
            </p:nvSpPr>
            <p:spPr>
              <a:xfrm>
                <a:off x="-141613" y="5431906"/>
                <a:ext cx="40655" cy="82094"/>
              </a:xfrm>
              <a:custGeom>
                <a:avLst/>
                <a:gdLst/>
                <a:ahLst/>
                <a:cxnLst/>
                <a:rect l="l" t="t" r="r" b="b"/>
                <a:pathLst>
                  <a:path w="40655" h="82094" extrusionOk="0">
                    <a:moveTo>
                      <a:pt x="24528" y="0"/>
                    </a:moveTo>
                    <a:lnTo>
                      <a:pt x="0" y="0"/>
                    </a:lnTo>
                    <a:cubicBezTo>
                      <a:pt x="8848" y="0"/>
                      <a:pt x="16128" y="7168"/>
                      <a:pt x="16128" y="16128"/>
                    </a:cubicBezTo>
                    <a:lnTo>
                      <a:pt x="16128" y="82094"/>
                    </a:lnTo>
                    <a:lnTo>
                      <a:pt x="40655" y="82094"/>
                    </a:lnTo>
                    <a:lnTo>
                      <a:pt x="40655" y="16128"/>
                    </a:lnTo>
                    <a:cubicBezTo>
                      <a:pt x="40655" y="7168"/>
                      <a:pt x="33375" y="0"/>
                      <a:pt x="24528" y="0"/>
                    </a:cubicBez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8493" name="Google Shape;8493;ge48d01fb7f_0_4229"/>
              <p:cNvGrpSpPr/>
              <p:nvPr/>
            </p:nvGrpSpPr>
            <p:grpSpPr>
              <a:xfrm>
                <a:off x="-646724" y="4948860"/>
                <a:ext cx="573429" cy="573428"/>
                <a:chOff x="-646724" y="4948860"/>
                <a:chExt cx="573429" cy="573428"/>
              </a:xfrm>
            </p:grpSpPr>
            <p:sp>
              <p:nvSpPr>
                <p:cNvPr id="8494" name="Google Shape;8494;ge48d01fb7f_0_4229"/>
                <p:cNvSpPr/>
                <p:nvPr/>
              </p:nvSpPr>
              <p:spPr>
                <a:xfrm>
                  <a:off x="-238827" y="4948860"/>
                  <a:ext cx="97998" cy="172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98" h="172924" extrusionOk="0">
                      <a:moveTo>
                        <a:pt x="29903" y="66527"/>
                      </a:moveTo>
                      <a:lnTo>
                        <a:pt x="59023" y="66527"/>
                      </a:lnTo>
                      <a:cubicBezTo>
                        <a:pt x="71231" y="66527"/>
                        <a:pt x="81198" y="76495"/>
                        <a:pt x="81198" y="88702"/>
                      </a:cubicBezTo>
                      <a:lnTo>
                        <a:pt x="81198" y="100462"/>
                      </a:lnTo>
                      <a:cubicBezTo>
                        <a:pt x="81198" y="112670"/>
                        <a:pt x="71231" y="122638"/>
                        <a:pt x="59023" y="122638"/>
                      </a:cubicBezTo>
                      <a:cubicBezTo>
                        <a:pt x="42671" y="122638"/>
                        <a:pt x="29455" y="135965"/>
                        <a:pt x="29455" y="152205"/>
                      </a:cubicBezTo>
                      <a:lnTo>
                        <a:pt x="29455" y="164525"/>
                      </a:lnTo>
                      <a:cubicBezTo>
                        <a:pt x="29455" y="169117"/>
                        <a:pt x="33263" y="172925"/>
                        <a:pt x="37855" y="172925"/>
                      </a:cubicBezTo>
                      <a:cubicBezTo>
                        <a:pt x="42447" y="172925"/>
                        <a:pt x="46255" y="169117"/>
                        <a:pt x="46255" y="164525"/>
                      </a:cubicBezTo>
                      <a:lnTo>
                        <a:pt x="46255" y="152205"/>
                      </a:lnTo>
                      <a:cubicBezTo>
                        <a:pt x="46255" y="145149"/>
                        <a:pt x="51967" y="139437"/>
                        <a:pt x="59023" y="139437"/>
                      </a:cubicBezTo>
                      <a:cubicBezTo>
                        <a:pt x="80526" y="139437"/>
                        <a:pt x="97998" y="121966"/>
                        <a:pt x="97998" y="100462"/>
                      </a:cubicBezTo>
                      <a:lnTo>
                        <a:pt x="97998" y="88814"/>
                      </a:lnTo>
                      <a:cubicBezTo>
                        <a:pt x="97998" y="67311"/>
                        <a:pt x="80526" y="49839"/>
                        <a:pt x="59023" y="49839"/>
                      </a:cubicBezTo>
                      <a:lnTo>
                        <a:pt x="29903" y="49839"/>
                      </a:lnTo>
                      <a:cubicBezTo>
                        <a:pt x="22624" y="49839"/>
                        <a:pt x="16800" y="43903"/>
                        <a:pt x="16800" y="36735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36623"/>
                      </a:lnTo>
                      <a:cubicBezTo>
                        <a:pt x="0" y="53199"/>
                        <a:pt x="13440" y="66527"/>
                        <a:pt x="29903" y="6652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95" name="Google Shape;8495;ge48d01fb7f_0_4229"/>
                <p:cNvSpPr/>
                <p:nvPr/>
              </p:nvSpPr>
              <p:spPr>
                <a:xfrm>
                  <a:off x="-279147" y="5027594"/>
                  <a:ext cx="54430" cy="8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30" h="86350" extrusionOk="0">
                      <a:moveTo>
                        <a:pt x="27215" y="53871"/>
                      </a:moveTo>
                      <a:cubicBezTo>
                        <a:pt x="32927" y="53871"/>
                        <a:pt x="37631" y="58575"/>
                        <a:pt x="37631" y="64287"/>
                      </a:cubicBezTo>
                      <a:lnTo>
                        <a:pt x="37631" y="77950"/>
                      </a:lnTo>
                      <a:cubicBezTo>
                        <a:pt x="37631" y="82542"/>
                        <a:pt x="41439" y="86350"/>
                        <a:pt x="46031" y="86350"/>
                      </a:cubicBezTo>
                      <a:cubicBezTo>
                        <a:pt x="50623" y="86350"/>
                        <a:pt x="54431" y="82542"/>
                        <a:pt x="54431" y="77950"/>
                      </a:cubicBezTo>
                      <a:lnTo>
                        <a:pt x="54431" y="64287"/>
                      </a:lnTo>
                      <a:cubicBezTo>
                        <a:pt x="54431" y="49279"/>
                        <a:pt x="42223" y="37071"/>
                        <a:pt x="27215" y="37071"/>
                      </a:cubicBezTo>
                      <a:cubicBezTo>
                        <a:pt x="21504" y="37071"/>
                        <a:pt x="16800" y="32367"/>
                        <a:pt x="16800" y="26655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26655"/>
                      </a:lnTo>
                      <a:cubicBezTo>
                        <a:pt x="0" y="41663"/>
                        <a:pt x="12208" y="53871"/>
                        <a:pt x="27215" y="5387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96" name="Google Shape;8496;ge48d01fb7f_0_4229"/>
                <p:cNvSpPr/>
                <p:nvPr/>
              </p:nvSpPr>
              <p:spPr>
                <a:xfrm>
                  <a:off x="-198284" y="4948971"/>
                  <a:ext cx="16799" cy="32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32703" extrusionOk="0">
                      <a:moveTo>
                        <a:pt x="8400" y="32703"/>
                      </a:moveTo>
                      <a:cubicBezTo>
                        <a:pt x="12992" y="32703"/>
                        <a:pt x="16800" y="28895"/>
                        <a:pt x="16800" y="24304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24416"/>
                      </a:lnTo>
                      <a:cubicBezTo>
                        <a:pt x="0" y="29007"/>
                        <a:pt x="3808" y="32703"/>
                        <a:pt x="8400" y="3270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97" name="Google Shape;8497;ge48d01fb7f_0_4229"/>
                <p:cNvSpPr/>
                <p:nvPr/>
              </p:nvSpPr>
              <p:spPr>
                <a:xfrm>
                  <a:off x="-313754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98" name="Google Shape;8498;ge48d01fb7f_0_4229"/>
                <p:cNvSpPr/>
                <p:nvPr/>
              </p:nvSpPr>
              <p:spPr>
                <a:xfrm>
                  <a:off x="-261339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3104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99" name="Google Shape;8499;ge48d01fb7f_0_4229"/>
                <p:cNvSpPr/>
                <p:nvPr/>
              </p:nvSpPr>
              <p:spPr>
                <a:xfrm>
                  <a:off x="-208812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00" name="Google Shape;8500;ge48d01fb7f_0_4229"/>
                <p:cNvSpPr/>
                <p:nvPr/>
              </p:nvSpPr>
              <p:spPr>
                <a:xfrm>
                  <a:off x="-156397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3104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01" name="Google Shape;8501;ge48d01fb7f_0_4229"/>
                <p:cNvSpPr/>
                <p:nvPr/>
              </p:nvSpPr>
              <p:spPr>
                <a:xfrm>
                  <a:off x="-646724" y="5133096"/>
                  <a:ext cx="573429" cy="3891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429" h="389192" extrusionOk="0">
                      <a:moveTo>
                        <a:pt x="565029" y="372393"/>
                      </a:moveTo>
                      <a:lnTo>
                        <a:pt x="554165" y="372393"/>
                      </a:lnTo>
                      <a:lnTo>
                        <a:pt x="554165" y="314826"/>
                      </a:lnTo>
                      <a:cubicBezTo>
                        <a:pt x="554165" y="301274"/>
                        <a:pt x="543190" y="290298"/>
                        <a:pt x="529638" y="290298"/>
                      </a:cubicBezTo>
                      <a:lnTo>
                        <a:pt x="496263" y="290298"/>
                      </a:lnTo>
                      <a:cubicBezTo>
                        <a:pt x="496263" y="290186"/>
                        <a:pt x="472743" y="12992"/>
                        <a:pt x="472743" y="12544"/>
                      </a:cubicBezTo>
                      <a:cubicBezTo>
                        <a:pt x="472183" y="5488"/>
                        <a:pt x="466135" y="0"/>
                        <a:pt x="459079" y="0"/>
                      </a:cubicBezTo>
                      <a:lnTo>
                        <a:pt x="414392" y="0"/>
                      </a:lnTo>
                      <a:cubicBezTo>
                        <a:pt x="407224" y="0"/>
                        <a:pt x="401400" y="5376"/>
                        <a:pt x="400728" y="12544"/>
                      </a:cubicBezTo>
                      <a:cubicBezTo>
                        <a:pt x="373401" y="334874"/>
                        <a:pt x="401288" y="6160"/>
                        <a:pt x="384153" y="207868"/>
                      </a:cubicBezTo>
                      <a:lnTo>
                        <a:pt x="302730" y="207868"/>
                      </a:lnTo>
                      <a:lnTo>
                        <a:pt x="302730" y="178861"/>
                      </a:lnTo>
                      <a:cubicBezTo>
                        <a:pt x="302730" y="175389"/>
                        <a:pt x="300602" y="172253"/>
                        <a:pt x="297354" y="171021"/>
                      </a:cubicBezTo>
                      <a:lnTo>
                        <a:pt x="281563" y="164861"/>
                      </a:lnTo>
                      <a:cubicBezTo>
                        <a:pt x="277195" y="163181"/>
                        <a:pt x="272379" y="165309"/>
                        <a:pt x="270699" y="169677"/>
                      </a:cubicBezTo>
                      <a:cubicBezTo>
                        <a:pt x="269019" y="174045"/>
                        <a:pt x="271147" y="178861"/>
                        <a:pt x="275515" y="180541"/>
                      </a:cubicBezTo>
                      <a:lnTo>
                        <a:pt x="285931" y="184572"/>
                      </a:lnTo>
                      <a:lnTo>
                        <a:pt x="285931" y="372393"/>
                      </a:lnTo>
                      <a:lnTo>
                        <a:pt x="225340" y="372393"/>
                      </a:lnTo>
                      <a:lnTo>
                        <a:pt x="225340" y="324010"/>
                      </a:lnTo>
                      <a:cubicBezTo>
                        <a:pt x="225340" y="319418"/>
                        <a:pt x="221532" y="315610"/>
                        <a:pt x="216940" y="315610"/>
                      </a:cubicBezTo>
                      <a:lnTo>
                        <a:pt x="105054" y="315610"/>
                      </a:lnTo>
                      <a:cubicBezTo>
                        <a:pt x="100462" y="315610"/>
                        <a:pt x="96654" y="319418"/>
                        <a:pt x="96654" y="324010"/>
                      </a:cubicBezTo>
                      <a:lnTo>
                        <a:pt x="96654" y="372393"/>
                      </a:lnTo>
                      <a:lnTo>
                        <a:pt x="36063" y="372393"/>
                      </a:lnTo>
                      <a:lnTo>
                        <a:pt x="36063" y="87806"/>
                      </a:lnTo>
                      <a:lnTo>
                        <a:pt x="241915" y="167549"/>
                      </a:lnTo>
                      <a:cubicBezTo>
                        <a:pt x="246283" y="169229"/>
                        <a:pt x="251099" y="167101"/>
                        <a:pt x="252779" y="162733"/>
                      </a:cubicBezTo>
                      <a:cubicBezTo>
                        <a:pt x="254459" y="158365"/>
                        <a:pt x="252331" y="153549"/>
                        <a:pt x="247963" y="151869"/>
                      </a:cubicBezTo>
                      <a:lnTo>
                        <a:pt x="90494" y="90830"/>
                      </a:lnTo>
                      <a:lnTo>
                        <a:pt x="90494" y="30687"/>
                      </a:lnTo>
                      <a:cubicBezTo>
                        <a:pt x="90494" y="26096"/>
                        <a:pt x="86686" y="22288"/>
                        <a:pt x="82094" y="22288"/>
                      </a:cubicBezTo>
                      <a:cubicBezTo>
                        <a:pt x="77503" y="22288"/>
                        <a:pt x="73695" y="26096"/>
                        <a:pt x="73695" y="30687"/>
                      </a:cubicBezTo>
                      <a:lnTo>
                        <a:pt x="73695" y="84334"/>
                      </a:lnTo>
                      <a:lnTo>
                        <a:pt x="30687" y="67759"/>
                      </a:lnTo>
                      <a:cubicBezTo>
                        <a:pt x="28111" y="66751"/>
                        <a:pt x="25200" y="67087"/>
                        <a:pt x="22960" y="68655"/>
                      </a:cubicBezTo>
                      <a:cubicBezTo>
                        <a:pt x="20720" y="70223"/>
                        <a:pt x="19264" y="72799"/>
                        <a:pt x="19264" y="75599"/>
                      </a:cubicBezTo>
                      <a:lnTo>
                        <a:pt x="19264" y="372393"/>
                      </a:lnTo>
                      <a:lnTo>
                        <a:pt x="8400" y="372393"/>
                      </a:lnTo>
                      <a:cubicBezTo>
                        <a:pt x="3808" y="372393"/>
                        <a:pt x="0" y="376201"/>
                        <a:pt x="0" y="380793"/>
                      </a:cubicBezTo>
                      <a:cubicBezTo>
                        <a:pt x="0" y="385385"/>
                        <a:pt x="3808" y="389193"/>
                        <a:pt x="8400" y="389193"/>
                      </a:cubicBezTo>
                      <a:lnTo>
                        <a:pt x="565029" y="389193"/>
                      </a:lnTo>
                      <a:cubicBezTo>
                        <a:pt x="569621" y="389193"/>
                        <a:pt x="573429" y="385385"/>
                        <a:pt x="573429" y="380793"/>
                      </a:cubicBezTo>
                      <a:cubicBezTo>
                        <a:pt x="573429" y="376201"/>
                        <a:pt x="569621" y="372393"/>
                        <a:pt x="565029" y="372393"/>
                      </a:cubicBezTo>
                      <a:lnTo>
                        <a:pt x="565029" y="372393"/>
                      </a:lnTo>
                      <a:close/>
                      <a:moveTo>
                        <a:pt x="302730" y="290410"/>
                      </a:moveTo>
                      <a:lnTo>
                        <a:pt x="302730" y="262523"/>
                      </a:lnTo>
                      <a:lnTo>
                        <a:pt x="379561" y="262523"/>
                      </a:lnTo>
                      <a:lnTo>
                        <a:pt x="377209" y="290410"/>
                      </a:lnTo>
                      <a:lnTo>
                        <a:pt x="302730" y="290410"/>
                      </a:lnTo>
                      <a:close/>
                      <a:moveTo>
                        <a:pt x="479351" y="290410"/>
                      </a:moveTo>
                      <a:lnTo>
                        <a:pt x="394008" y="290410"/>
                      </a:lnTo>
                      <a:cubicBezTo>
                        <a:pt x="395240" y="275627"/>
                        <a:pt x="397928" y="244043"/>
                        <a:pt x="398712" y="234636"/>
                      </a:cubicBezTo>
                      <a:lnTo>
                        <a:pt x="419880" y="234636"/>
                      </a:lnTo>
                      <a:cubicBezTo>
                        <a:pt x="424472" y="234636"/>
                        <a:pt x="428280" y="230828"/>
                        <a:pt x="428280" y="226236"/>
                      </a:cubicBezTo>
                      <a:cubicBezTo>
                        <a:pt x="428280" y="221644"/>
                        <a:pt x="424472" y="217836"/>
                        <a:pt x="419880" y="217836"/>
                      </a:cubicBezTo>
                      <a:lnTo>
                        <a:pt x="400168" y="217836"/>
                      </a:lnTo>
                      <a:cubicBezTo>
                        <a:pt x="400616" y="212796"/>
                        <a:pt x="404424" y="167213"/>
                        <a:pt x="404872" y="162061"/>
                      </a:cubicBezTo>
                      <a:lnTo>
                        <a:pt x="468375" y="162061"/>
                      </a:lnTo>
                      <a:lnTo>
                        <a:pt x="473079" y="217836"/>
                      </a:lnTo>
                      <a:lnTo>
                        <a:pt x="453367" y="217836"/>
                      </a:lnTo>
                      <a:cubicBezTo>
                        <a:pt x="448775" y="217836"/>
                        <a:pt x="444967" y="221644"/>
                        <a:pt x="444967" y="226236"/>
                      </a:cubicBezTo>
                      <a:cubicBezTo>
                        <a:pt x="444967" y="230828"/>
                        <a:pt x="448775" y="234636"/>
                        <a:pt x="453367" y="234636"/>
                      </a:cubicBezTo>
                      <a:lnTo>
                        <a:pt x="474535" y="234636"/>
                      </a:lnTo>
                      <a:lnTo>
                        <a:pt x="479351" y="290410"/>
                      </a:lnTo>
                      <a:close/>
                      <a:moveTo>
                        <a:pt x="467031" y="145149"/>
                      </a:moveTo>
                      <a:lnTo>
                        <a:pt x="406328" y="145149"/>
                      </a:lnTo>
                      <a:lnTo>
                        <a:pt x="411032" y="89374"/>
                      </a:lnTo>
                      <a:lnTo>
                        <a:pt x="462327" y="89374"/>
                      </a:lnTo>
                      <a:lnTo>
                        <a:pt x="467031" y="145149"/>
                      </a:lnTo>
                      <a:close/>
                      <a:moveTo>
                        <a:pt x="417304" y="16800"/>
                      </a:moveTo>
                      <a:lnTo>
                        <a:pt x="456279" y="16800"/>
                      </a:lnTo>
                      <a:lnTo>
                        <a:pt x="460983" y="72575"/>
                      </a:lnTo>
                      <a:lnTo>
                        <a:pt x="412600" y="72575"/>
                      </a:lnTo>
                      <a:lnTo>
                        <a:pt x="417304" y="16800"/>
                      </a:lnTo>
                      <a:close/>
                      <a:moveTo>
                        <a:pt x="382809" y="224668"/>
                      </a:moveTo>
                      <a:lnTo>
                        <a:pt x="381017" y="245611"/>
                      </a:lnTo>
                      <a:lnTo>
                        <a:pt x="302842" y="245611"/>
                      </a:lnTo>
                      <a:lnTo>
                        <a:pt x="302842" y="224668"/>
                      </a:lnTo>
                      <a:lnTo>
                        <a:pt x="382809" y="224668"/>
                      </a:lnTo>
                      <a:close/>
                      <a:moveTo>
                        <a:pt x="113454" y="372393"/>
                      </a:moveTo>
                      <a:lnTo>
                        <a:pt x="113454" y="332410"/>
                      </a:lnTo>
                      <a:lnTo>
                        <a:pt x="208540" y="332410"/>
                      </a:lnTo>
                      <a:lnTo>
                        <a:pt x="208540" y="372393"/>
                      </a:lnTo>
                      <a:lnTo>
                        <a:pt x="113454" y="372393"/>
                      </a:lnTo>
                      <a:close/>
                      <a:moveTo>
                        <a:pt x="302730" y="372393"/>
                      </a:moveTo>
                      <a:lnTo>
                        <a:pt x="302730" y="307210"/>
                      </a:lnTo>
                      <a:lnTo>
                        <a:pt x="529638" y="307210"/>
                      </a:lnTo>
                      <a:cubicBezTo>
                        <a:pt x="533894" y="307210"/>
                        <a:pt x="537366" y="310682"/>
                        <a:pt x="537366" y="314938"/>
                      </a:cubicBezTo>
                      <a:lnTo>
                        <a:pt x="537366" y="372393"/>
                      </a:lnTo>
                      <a:lnTo>
                        <a:pt x="302730" y="3723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02" name="Google Shape;8502;ge48d01fb7f_0_4229"/>
                <p:cNvSpPr/>
                <p:nvPr/>
              </p:nvSpPr>
              <p:spPr>
                <a:xfrm>
                  <a:off x="-582661" y="5265218"/>
                  <a:ext cx="193868" cy="1376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868" h="137680" extrusionOk="0">
                      <a:moveTo>
                        <a:pt x="11200" y="483"/>
                      </a:moveTo>
                      <a:cubicBezTo>
                        <a:pt x="8624" y="-413"/>
                        <a:pt x="5824" y="-77"/>
                        <a:pt x="3584" y="1603"/>
                      </a:cubicBezTo>
                      <a:cubicBezTo>
                        <a:pt x="1344" y="3171"/>
                        <a:pt x="0" y="5747"/>
                        <a:pt x="0" y="8435"/>
                      </a:cubicBezTo>
                      <a:lnTo>
                        <a:pt x="0" y="56482"/>
                      </a:lnTo>
                      <a:cubicBezTo>
                        <a:pt x="0" y="61074"/>
                        <a:pt x="3808" y="64882"/>
                        <a:pt x="8400" y="64882"/>
                      </a:cubicBezTo>
                      <a:cubicBezTo>
                        <a:pt x="12992" y="64882"/>
                        <a:pt x="16800" y="61074"/>
                        <a:pt x="16800" y="56482"/>
                      </a:cubicBezTo>
                      <a:lnTo>
                        <a:pt x="16800" y="20307"/>
                      </a:lnTo>
                      <a:lnTo>
                        <a:pt x="60031" y="35539"/>
                      </a:lnTo>
                      <a:lnTo>
                        <a:pt x="60031" y="120881"/>
                      </a:lnTo>
                      <a:lnTo>
                        <a:pt x="16800" y="120881"/>
                      </a:lnTo>
                      <a:lnTo>
                        <a:pt x="16800" y="90082"/>
                      </a:lnTo>
                      <a:cubicBezTo>
                        <a:pt x="16800" y="85490"/>
                        <a:pt x="12992" y="81682"/>
                        <a:pt x="8400" y="81682"/>
                      </a:cubicBezTo>
                      <a:cubicBezTo>
                        <a:pt x="3808" y="81682"/>
                        <a:pt x="0" y="85490"/>
                        <a:pt x="0" y="90082"/>
                      </a:cubicBezTo>
                      <a:lnTo>
                        <a:pt x="0" y="129281"/>
                      </a:lnTo>
                      <a:cubicBezTo>
                        <a:pt x="0" y="133873"/>
                        <a:pt x="3808" y="137681"/>
                        <a:pt x="8400" y="137681"/>
                      </a:cubicBezTo>
                      <a:lnTo>
                        <a:pt x="185468" y="137681"/>
                      </a:lnTo>
                      <a:cubicBezTo>
                        <a:pt x="190060" y="137681"/>
                        <a:pt x="193868" y="133873"/>
                        <a:pt x="193868" y="129281"/>
                      </a:cubicBezTo>
                      <a:lnTo>
                        <a:pt x="193868" y="70818"/>
                      </a:lnTo>
                      <a:cubicBezTo>
                        <a:pt x="193868" y="67234"/>
                        <a:pt x="191628" y="64098"/>
                        <a:pt x="188268" y="62866"/>
                      </a:cubicBezTo>
                      <a:lnTo>
                        <a:pt x="11200" y="483"/>
                      </a:lnTo>
                      <a:close/>
                      <a:moveTo>
                        <a:pt x="76831" y="41475"/>
                      </a:moveTo>
                      <a:lnTo>
                        <a:pt x="117038" y="55698"/>
                      </a:lnTo>
                      <a:lnTo>
                        <a:pt x="117038" y="120993"/>
                      </a:lnTo>
                      <a:lnTo>
                        <a:pt x="76831" y="120993"/>
                      </a:lnTo>
                      <a:lnTo>
                        <a:pt x="76831" y="41475"/>
                      </a:lnTo>
                      <a:close/>
                      <a:moveTo>
                        <a:pt x="177069" y="120881"/>
                      </a:moveTo>
                      <a:lnTo>
                        <a:pt x="133837" y="120881"/>
                      </a:lnTo>
                      <a:lnTo>
                        <a:pt x="133837" y="61522"/>
                      </a:lnTo>
                      <a:lnTo>
                        <a:pt x="177069" y="76754"/>
                      </a:lnTo>
                      <a:lnTo>
                        <a:pt x="177069" y="1208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8503" name="Google Shape;8503;ge48d01fb7f_0_4229"/>
          <p:cNvGrpSpPr/>
          <p:nvPr/>
        </p:nvGrpSpPr>
        <p:grpSpPr>
          <a:xfrm>
            <a:off x="-812316" y="1158145"/>
            <a:ext cx="896700" cy="896700"/>
            <a:chOff x="-812316" y="1158145"/>
            <a:chExt cx="896700" cy="896700"/>
          </a:xfrm>
        </p:grpSpPr>
        <p:sp>
          <p:nvSpPr>
            <p:cNvPr id="8504" name="Google Shape;8504;ge48d01fb7f_0_4229"/>
            <p:cNvSpPr/>
            <p:nvPr/>
          </p:nvSpPr>
          <p:spPr>
            <a:xfrm>
              <a:off x="-812316" y="1158145"/>
              <a:ext cx="896700" cy="8967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5" name="Google Shape;8505;ge48d01fb7f_0_4229"/>
            <p:cNvSpPr/>
            <p:nvPr/>
          </p:nvSpPr>
          <p:spPr>
            <a:xfrm>
              <a:off x="-726564" y="1233056"/>
              <a:ext cx="746100" cy="746100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506" name="Google Shape;8506;ge48d01fb7f_0_4229"/>
            <p:cNvGrpSpPr/>
            <p:nvPr/>
          </p:nvGrpSpPr>
          <p:grpSpPr>
            <a:xfrm>
              <a:off x="-605166" y="1341299"/>
              <a:ext cx="521272" cy="488616"/>
              <a:chOff x="995035" y="1466004"/>
              <a:chExt cx="521272" cy="488616"/>
            </a:xfrm>
          </p:grpSpPr>
          <p:sp>
            <p:nvSpPr>
              <p:cNvPr id="8507" name="Google Shape;8507;ge48d01fb7f_0_4229"/>
              <p:cNvSpPr/>
              <p:nvPr/>
            </p:nvSpPr>
            <p:spPr>
              <a:xfrm>
                <a:off x="1360842" y="1718419"/>
                <a:ext cx="131132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131132" h="81448" extrusionOk="0">
                    <a:moveTo>
                      <a:pt x="0" y="0"/>
                    </a:moveTo>
                    <a:lnTo>
                      <a:pt x="109243" y="0"/>
                    </a:lnTo>
                    <a:cubicBezTo>
                      <a:pt x="121359" y="0"/>
                      <a:pt x="131133" y="7330"/>
                      <a:pt x="131133" y="16290"/>
                    </a:cubicBezTo>
                    <a:lnTo>
                      <a:pt x="131133" y="65159"/>
                    </a:lnTo>
                    <a:cubicBezTo>
                      <a:pt x="131133" y="74118"/>
                      <a:pt x="121359" y="81449"/>
                      <a:pt x="109243" y="81449"/>
                    </a:cubicBez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08" name="Google Shape;8508;ge48d01fb7f_0_4229"/>
              <p:cNvSpPr/>
              <p:nvPr/>
            </p:nvSpPr>
            <p:spPr>
              <a:xfrm>
                <a:off x="1350457" y="1799868"/>
                <a:ext cx="157705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157705" h="65159" extrusionOk="0">
                    <a:moveTo>
                      <a:pt x="0" y="0"/>
                    </a:moveTo>
                    <a:lnTo>
                      <a:pt x="135205" y="0"/>
                    </a:lnTo>
                    <a:cubicBezTo>
                      <a:pt x="147626" y="0"/>
                      <a:pt x="157705" y="7330"/>
                      <a:pt x="157705" y="16290"/>
                    </a:cubicBezTo>
                    <a:lnTo>
                      <a:pt x="157705" y="48869"/>
                    </a:lnTo>
                    <a:cubicBezTo>
                      <a:pt x="157705" y="57829"/>
                      <a:pt x="147626" y="65159"/>
                      <a:pt x="135205" y="65159"/>
                    </a:cubicBezTo>
                    <a:lnTo>
                      <a:pt x="0" y="651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09" name="Google Shape;8509;ge48d01fb7f_0_4229"/>
              <p:cNvSpPr/>
              <p:nvPr/>
            </p:nvSpPr>
            <p:spPr>
              <a:xfrm>
                <a:off x="1249868" y="1865027"/>
                <a:ext cx="233860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233860" h="81448" extrusionOk="0">
                    <a:moveTo>
                      <a:pt x="0" y="81449"/>
                    </a:moveTo>
                    <a:lnTo>
                      <a:pt x="214414" y="81449"/>
                    </a:lnTo>
                    <a:cubicBezTo>
                      <a:pt x="225206" y="81449"/>
                      <a:pt x="233860" y="74118"/>
                      <a:pt x="233860" y="65159"/>
                    </a:cubicBezTo>
                    <a:lnTo>
                      <a:pt x="233860" y="16290"/>
                    </a:lnTo>
                    <a:cubicBezTo>
                      <a:pt x="233860" y="7330"/>
                      <a:pt x="225104" y="0"/>
                      <a:pt x="214414" y="0"/>
                    </a:cubicBezTo>
                    <a:lnTo>
                      <a:pt x="0" y="0"/>
                    </a:lnTo>
                    <a:lnTo>
                      <a:pt x="0" y="81449"/>
                    </a:lnTo>
                    <a:close/>
                  </a:path>
                </a:pathLst>
              </a:custGeom>
              <a:solidFill>
                <a:srgbClr val="B9CB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10" name="Google Shape;8510;ge48d01fb7f_0_4229"/>
              <p:cNvSpPr/>
              <p:nvPr/>
            </p:nvSpPr>
            <p:spPr>
              <a:xfrm>
                <a:off x="1003179" y="1568247"/>
                <a:ext cx="374664" cy="378330"/>
              </a:xfrm>
              <a:custGeom>
                <a:avLst/>
                <a:gdLst/>
                <a:ahLst/>
                <a:cxnLst/>
                <a:rect l="l" t="t" r="r" b="b"/>
                <a:pathLst>
                  <a:path w="374664" h="378330" extrusionOk="0">
                    <a:moveTo>
                      <a:pt x="374665" y="187332"/>
                    </a:moveTo>
                    <a:cubicBezTo>
                      <a:pt x="374665" y="83892"/>
                      <a:pt x="290773" y="0"/>
                      <a:pt x="187332" y="0"/>
                    </a:cubicBezTo>
                    <a:cubicBezTo>
                      <a:pt x="83892" y="0"/>
                      <a:pt x="0" y="83892"/>
                      <a:pt x="0" y="187332"/>
                    </a:cubicBezTo>
                    <a:cubicBezTo>
                      <a:pt x="0" y="187943"/>
                      <a:pt x="102" y="188554"/>
                      <a:pt x="102" y="189165"/>
                    </a:cubicBezTo>
                    <a:cubicBezTo>
                      <a:pt x="102" y="189776"/>
                      <a:pt x="0" y="190387"/>
                      <a:pt x="0" y="190998"/>
                    </a:cubicBezTo>
                    <a:cubicBezTo>
                      <a:pt x="0" y="294438"/>
                      <a:pt x="83892" y="378330"/>
                      <a:pt x="187332" y="378330"/>
                    </a:cubicBezTo>
                    <a:cubicBezTo>
                      <a:pt x="290773" y="378330"/>
                      <a:pt x="374665" y="294438"/>
                      <a:pt x="374665" y="190998"/>
                    </a:cubicBezTo>
                    <a:cubicBezTo>
                      <a:pt x="374665" y="190387"/>
                      <a:pt x="374563" y="189776"/>
                      <a:pt x="374563" y="189165"/>
                    </a:cubicBezTo>
                    <a:cubicBezTo>
                      <a:pt x="374563" y="188554"/>
                      <a:pt x="374665" y="187943"/>
                      <a:pt x="374665" y="187332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11" name="Google Shape;8511;ge48d01fb7f_0_4229"/>
              <p:cNvSpPr/>
              <p:nvPr/>
            </p:nvSpPr>
            <p:spPr>
              <a:xfrm>
                <a:off x="1107332" y="1775331"/>
                <a:ext cx="213497" cy="171144"/>
              </a:xfrm>
              <a:custGeom>
                <a:avLst/>
                <a:gdLst/>
                <a:ahLst/>
                <a:cxnLst/>
                <a:rect l="l" t="t" r="r" b="b"/>
                <a:pathLst>
                  <a:path w="213497" h="171144" extrusionOk="0">
                    <a:moveTo>
                      <a:pt x="91325" y="48971"/>
                    </a:moveTo>
                    <a:lnTo>
                      <a:pt x="91325" y="89696"/>
                    </a:lnTo>
                    <a:cubicBezTo>
                      <a:pt x="91325" y="94175"/>
                      <a:pt x="87659" y="97841"/>
                      <a:pt x="83180" y="97841"/>
                    </a:cubicBezTo>
                    <a:lnTo>
                      <a:pt x="71268" y="97841"/>
                    </a:lnTo>
                    <a:cubicBezTo>
                      <a:pt x="68519" y="97841"/>
                      <a:pt x="65974" y="96517"/>
                      <a:pt x="64446" y="94175"/>
                    </a:cubicBezTo>
                    <a:lnTo>
                      <a:pt x="52942" y="76969"/>
                    </a:lnTo>
                    <a:cubicBezTo>
                      <a:pt x="51415" y="74729"/>
                      <a:pt x="48869" y="73304"/>
                      <a:pt x="46120" y="73304"/>
                    </a:cubicBezTo>
                    <a:lnTo>
                      <a:pt x="31969" y="73304"/>
                    </a:lnTo>
                    <a:cubicBezTo>
                      <a:pt x="28507" y="73304"/>
                      <a:pt x="25351" y="75544"/>
                      <a:pt x="24231" y="78904"/>
                    </a:cubicBezTo>
                    <a:lnTo>
                      <a:pt x="0" y="151597"/>
                    </a:lnTo>
                    <a:cubicBezTo>
                      <a:pt x="25147" y="164120"/>
                      <a:pt x="53349" y="171145"/>
                      <a:pt x="83180" y="171145"/>
                    </a:cubicBezTo>
                    <a:cubicBezTo>
                      <a:pt x="133882" y="171145"/>
                      <a:pt x="179798" y="150986"/>
                      <a:pt x="213498" y="118305"/>
                    </a:cubicBezTo>
                    <a:lnTo>
                      <a:pt x="213498" y="57116"/>
                    </a:lnTo>
                    <a:cubicBezTo>
                      <a:pt x="213498" y="52636"/>
                      <a:pt x="209833" y="48971"/>
                      <a:pt x="205353" y="48971"/>
                    </a:cubicBezTo>
                    <a:lnTo>
                      <a:pt x="177151" y="48971"/>
                    </a:lnTo>
                    <a:cubicBezTo>
                      <a:pt x="174402" y="48971"/>
                      <a:pt x="171857" y="47648"/>
                      <a:pt x="170330" y="45306"/>
                    </a:cubicBezTo>
                    <a:lnTo>
                      <a:pt x="142536" y="3665"/>
                    </a:lnTo>
                    <a:cubicBezTo>
                      <a:pt x="141008" y="1425"/>
                      <a:pt x="138463" y="0"/>
                      <a:pt x="135714" y="0"/>
                    </a:cubicBezTo>
                    <a:lnTo>
                      <a:pt x="99469" y="0"/>
                    </a:lnTo>
                    <a:cubicBezTo>
                      <a:pt x="94990" y="0"/>
                      <a:pt x="91325" y="3665"/>
                      <a:pt x="91325" y="8145"/>
                    </a:cubicBezTo>
                    <a:lnTo>
                      <a:pt x="91325" y="32580"/>
                    </a:lnTo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12" name="Google Shape;8512;ge48d01fb7f_0_4229"/>
              <p:cNvSpPr/>
              <p:nvPr/>
            </p:nvSpPr>
            <p:spPr>
              <a:xfrm>
                <a:off x="1160783" y="1568451"/>
                <a:ext cx="20973" cy="2138"/>
              </a:xfrm>
              <a:custGeom>
                <a:avLst/>
                <a:gdLst/>
                <a:ahLst/>
                <a:cxnLst/>
                <a:rect l="l" t="t" r="r" b="b"/>
                <a:pathLst>
                  <a:path w="20973" h="2138" extrusionOk="0">
                    <a:moveTo>
                      <a:pt x="0" y="2138"/>
                    </a:moveTo>
                    <a:lnTo>
                      <a:pt x="20973" y="0"/>
                    </a:lnTo>
                    <a:cubicBezTo>
                      <a:pt x="13846" y="305"/>
                      <a:pt x="6821" y="1018"/>
                      <a:pt x="0" y="2138"/>
                    </a:cubicBezTo>
                    <a:close/>
                  </a:path>
                </a:pathLst>
              </a:custGeom>
              <a:solidFill>
                <a:srgbClr val="33C0D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13" name="Google Shape;8513;ge48d01fb7f_0_4229"/>
              <p:cNvSpPr/>
              <p:nvPr/>
            </p:nvSpPr>
            <p:spPr>
              <a:xfrm>
                <a:off x="1084526" y="1570691"/>
                <a:ext cx="76256" cy="30441"/>
              </a:xfrm>
              <a:custGeom>
                <a:avLst/>
                <a:gdLst/>
                <a:ahLst/>
                <a:cxnLst/>
                <a:rect l="l" t="t" r="r" b="b"/>
                <a:pathLst>
                  <a:path w="76256" h="30441" extrusionOk="0">
                    <a:moveTo>
                      <a:pt x="64650" y="1120"/>
                    </a:moveTo>
                    <a:cubicBezTo>
                      <a:pt x="41132" y="6618"/>
                      <a:pt x="19242" y="16697"/>
                      <a:pt x="0" y="30442"/>
                    </a:cubicBezTo>
                    <a:cubicBezTo>
                      <a:pt x="22398" y="15068"/>
                      <a:pt x="48258" y="4378"/>
                      <a:pt x="76257" y="0"/>
                    </a:cubicBezTo>
                    <a:lnTo>
                      <a:pt x="64650" y="1120"/>
                    </a:lnTo>
                    <a:close/>
                  </a:path>
                </a:pathLst>
              </a:custGeom>
              <a:solidFill>
                <a:srgbClr val="33C0D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14" name="Google Shape;8514;ge48d01fb7f_0_4229"/>
              <p:cNvSpPr/>
              <p:nvPr/>
            </p:nvSpPr>
            <p:spPr>
              <a:xfrm>
                <a:off x="1067117" y="1572931"/>
                <a:ext cx="188554" cy="137343"/>
              </a:xfrm>
              <a:custGeom>
                <a:avLst/>
                <a:gdLst/>
                <a:ahLst/>
                <a:cxnLst/>
                <a:rect l="l" t="t" r="r" b="b"/>
                <a:pathLst>
                  <a:path w="188554" h="137343" extrusionOk="0">
                    <a:moveTo>
                      <a:pt x="15272" y="75849"/>
                    </a:moveTo>
                    <a:cubicBezTo>
                      <a:pt x="16697" y="78598"/>
                      <a:pt x="19446" y="80329"/>
                      <a:pt x="22602" y="80329"/>
                    </a:cubicBezTo>
                    <a:lnTo>
                      <a:pt x="41946" y="80329"/>
                    </a:lnTo>
                    <a:cubicBezTo>
                      <a:pt x="46426" y="80329"/>
                      <a:pt x="50091" y="83994"/>
                      <a:pt x="50091" y="88474"/>
                    </a:cubicBezTo>
                    <a:lnTo>
                      <a:pt x="50091" y="129198"/>
                    </a:lnTo>
                    <a:cubicBezTo>
                      <a:pt x="50091" y="133678"/>
                      <a:pt x="53756" y="137343"/>
                      <a:pt x="58236" y="137343"/>
                    </a:cubicBezTo>
                    <a:lnTo>
                      <a:pt x="109854" y="137343"/>
                    </a:lnTo>
                    <a:cubicBezTo>
                      <a:pt x="113112" y="137343"/>
                      <a:pt x="116065" y="135409"/>
                      <a:pt x="117388" y="132456"/>
                    </a:cubicBezTo>
                    <a:lnTo>
                      <a:pt x="137547" y="85318"/>
                    </a:lnTo>
                    <a:cubicBezTo>
                      <a:pt x="138870" y="82365"/>
                      <a:pt x="141721" y="80329"/>
                      <a:pt x="145081" y="80329"/>
                    </a:cubicBezTo>
                    <a:lnTo>
                      <a:pt x="180409" y="80329"/>
                    </a:lnTo>
                    <a:cubicBezTo>
                      <a:pt x="184889" y="80329"/>
                      <a:pt x="188554" y="76664"/>
                      <a:pt x="188554" y="72184"/>
                    </a:cubicBezTo>
                    <a:lnTo>
                      <a:pt x="188554" y="11301"/>
                    </a:lnTo>
                    <a:cubicBezTo>
                      <a:pt x="168294" y="3971"/>
                      <a:pt x="146303" y="0"/>
                      <a:pt x="123395" y="0"/>
                    </a:cubicBezTo>
                    <a:cubicBezTo>
                      <a:pt x="120443" y="0"/>
                      <a:pt x="117490" y="102"/>
                      <a:pt x="114639" y="204"/>
                    </a:cubicBezTo>
                    <a:lnTo>
                      <a:pt x="93666" y="2240"/>
                    </a:lnTo>
                    <a:cubicBezTo>
                      <a:pt x="65668" y="6516"/>
                      <a:pt x="39808" y="16799"/>
                      <a:pt x="17410" y="31663"/>
                    </a:cubicBezTo>
                    <a:cubicBezTo>
                      <a:pt x="11301" y="35838"/>
                      <a:pt x="5498" y="40317"/>
                      <a:pt x="0" y="45204"/>
                    </a:cubicBezTo>
                    <a:lnTo>
                      <a:pt x="15272" y="75849"/>
                    </a:ln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15" name="Google Shape;8515;ge48d01fb7f_0_4229"/>
              <p:cNvSpPr/>
              <p:nvPr/>
            </p:nvSpPr>
            <p:spPr>
              <a:xfrm>
                <a:off x="995035" y="1568349"/>
                <a:ext cx="390954" cy="386169"/>
              </a:xfrm>
              <a:custGeom>
                <a:avLst/>
                <a:gdLst/>
                <a:ahLst/>
                <a:cxnLst/>
                <a:rect l="l" t="t" r="r" b="b"/>
                <a:pathLst>
                  <a:path w="390954" h="386169" extrusionOk="0">
                    <a:moveTo>
                      <a:pt x="390955" y="190794"/>
                    </a:moveTo>
                    <a:cubicBezTo>
                      <a:pt x="390955" y="145081"/>
                      <a:pt x="375072" y="101098"/>
                      <a:pt x="345954" y="66075"/>
                    </a:cubicBezTo>
                    <a:cubicBezTo>
                      <a:pt x="343002" y="62512"/>
                      <a:pt x="337606" y="62105"/>
                      <a:pt x="334246" y="65261"/>
                    </a:cubicBezTo>
                    <a:lnTo>
                      <a:pt x="334246" y="65261"/>
                    </a:lnTo>
                    <a:cubicBezTo>
                      <a:pt x="330988" y="68213"/>
                      <a:pt x="330683" y="73100"/>
                      <a:pt x="333431" y="76460"/>
                    </a:cubicBezTo>
                    <a:cubicBezTo>
                      <a:pt x="360106" y="108531"/>
                      <a:pt x="374665" y="148848"/>
                      <a:pt x="374665" y="190794"/>
                    </a:cubicBezTo>
                    <a:cubicBezTo>
                      <a:pt x="374665" y="233860"/>
                      <a:pt x="359393" y="273465"/>
                      <a:pt x="333941" y="304415"/>
                    </a:cubicBezTo>
                    <a:lnTo>
                      <a:pt x="333941" y="264098"/>
                    </a:lnTo>
                    <a:cubicBezTo>
                      <a:pt x="333941" y="255139"/>
                      <a:pt x="326610" y="247808"/>
                      <a:pt x="317651" y="247808"/>
                    </a:cubicBezTo>
                    <a:lnTo>
                      <a:pt x="289449" y="247808"/>
                    </a:lnTo>
                    <a:lnTo>
                      <a:pt x="261655" y="206168"/>
                    </a:lnTo>
                    <a:cubicBezTo>
                      <a:pt x="258600" y="201586"/>
                      <a:pt x="253510" y="198939"/>
                      <a:pt x="248114" y="198939"/>
                    </a:cubicBezTo>
                    <a:lnTo>
                      <a:pt x="211767" y="198939"/>
                    </a:lnTo>
                    <a:cubicBezTo>
                      <a:pt x="202808" y="198939"/>
                      <a:pt x="195477" y="206269"/>
                      <a:pt x="195477" y="215229"/>
                    </a:cubicBezTo>
                    <a:lnTo>
                      <a:pt x="195477" y="231519"/>
                    </a:lnTo>
                    <a:cubicBezTo>
                      <a:pt x="195477" y="235998"/>
                      <a:pt x="199143" y="239663"/>
                      <a:pt x="203622" y="239663"/>
                    </a:cubicBezTo>
                    <a:lnTo>
                      <a:pt x="203622" y="239663"/>
                    </a:lnTo>
                    <a:cubicBezTo>
                      <a:pt x="208102" y="239663"/>
                      <a:pt x="211767" y="235998"/>
                      <a:pt x="211767" y="231519"/>
                    </a:cubicBezTo>
                    <a:lnTo>
                      <a:pt x="211767" y="215229"/>
                    </a:lnTo>
                    <a:lnTo>
                      <a:pt x="248114" y="215229"/>
                    </a:lnTo>
                    <a:lnTo>
                      <a:pt x="275908" y="256869"/>
                    </a:lnTo>
                    <a:cubicBezTo>
                      <a:pt x="278963" y="261451"/>
                      <a:pt x="284053" y="264098"/>
                      <a:pt x="289449" y="264098"/>
                    </a:cubicBezTo>
                    <a:lnTo>
                      <a:pt x="317651" y="264098"/>
                    </a:lnTo>
                    <a:lnTo>
                      <a:pt x="317651" y="321723"/>
                    </a:lnTo>
                    <a:cubicBezTo>
                      <a:pt x="317651" y="321723"/>
                      <a:pt x="317651" y="321723"/>
                      <a:pt x="317651" y="321723"/>
                    </a:cubicBezTo>
                    <a:cubicBezTo>
                      <a:pt x="314087" y="325083"/>
                      <a:pt x="310320" y="328239"/>
                      <a:pt x="306553" y="331293"/>
                    </a:cubicBezTo>
                    <a:cubicBezTo>
                      <a:pt x="305535" y="332108"/>
                      <a:pt x="304517" y="332922"/>
                      <a:pt x="303397" y="333737"/>
                    </a:cubicBezTo>
                    <a:cubicBezTo>
                      <a:pt x="300037" y="336282"/>
                      <a:pt x="296576" y="338726"/>
                      <a:pt x="293012" y="340966"/>
                    </a:cubicBezTo>
                    <a:cubicBezTo>
                      <a:pt x="291791" y="341780"/>
                      <a:pt x="290569" y="342594"/>
                      <a:pt x="289245" y="343409"/>
                    </a:cubicBezTo>
                    <a:cubicBezTo>
                      <a:pt x="285784" y="345547"/>
                      <a:pt x="282119" y="347583"/>
                      <a:pt x="278555" y="349518"/>
                    </a:cubicBezTo>
                    <a:cubicBezTo>
                      <a:pt x="277232" y="350230"/>
                      <a:pt x="275806" y="350943"/>
                      <a:pt x="274483" y="351656"/>
                    </a:cubicBezTo>
                    <a:cubicBezTo>
                      <a:pt x="270716" y="353488"/>
                      <a:pt x="266949" y="355219"/>
                      <a:pt x="263182" y="356746"/>
                    </a:cubicBezTo>
                    <a:cubicBezTo>
                      <a:pt x="261858" y="357255"/>
                      <a:pt x="260535" y="357764"/>
                      <a:pt x="259211" y="358273"/>
                    </a:cubicBezTo>
                    <a:cubicBezTo>
                      <a:pt x="255139" y="359801"/>
                      <a:pt x="251066" y="361226"/>
                      <a:pt x="246892" y="362448"/>
                    </a:cubicBezTo>
                    <a:cubicBezTo>
                      <a:pt x="245772" y="362753"/>
                      <a:pt x="244652" y="363059"/>
                      <a:pt x="243532" y="363466"/>
                    </a:cubicBezTo>
                    <a:cubicBezTo>
                      <a:pt x="239154" y="364687"/>
                      <a:pt x="234675" y="365807"/>
                      <a:pt x="230093" y="366622"/>
                    </a:cubicBezTo>
                    <a:cubicBezTo>
                      <a:pt x="229279" y="366826"/>
                      <a:pt x="228362" y="366927"/>
                      <a:pt x="227446" y="367131"/>
                    </a:cubicBezTo>
                    <a:cubicBezTo>
                      <a:pt x="222661" y="368047"/>
                      <a:pt x="217774" y="368760"/>
                      <a:pt x="212887" y="369167"/>
                    </a:cubicBezTo>
                    <a:cubicBezTo>
                      <a:pt x="212378" y="369269"/>
                      <a:pt x="211869" y="369269"/>
                      <a:pt x="211360" y="369269"/>
                    </a:cubicBezTo>
                    <a:cubicBezTo>
                      <a:pt x="206066" y="369676"/>
                      <a:pt x="200772" y="369982"/>
                      <a:pt x="195477" y="369982"/>
                    </a:cubicBezTo>
                    <a:cubicBezTo>
                      <a:pt x="192423" y="369982"/>
                      <a:pt x="189267" y="369880"/>
                      <a:pt x="186213" y="369778"/>
                    </a:cubicBezTo>
                    <a:cubicBezTo>
                      <a:pt x="183769" y="369676"/>
                      <a:pt x="181326" y="369473"/>
                      <a:pt x="178882" y="369269"/>
                    </a:cubicBezTo>
                    <a:cubicBezTo>
                      <a:pt x="178271" y="369167"/>
                      <a:pt x="177660" y="369167"/>
                      <a:pt x="177151" y="369167"/>
                    </a:cubicBezTo>
                    <a:cubicBezTo>
                      <a:pt x="174301" y="368862"/>
                      <a:pt x="171552" y="368556"/>
                      <a:pt x="168803" y="368149"/>
                    </a:cubicBezTo>
                    <a:cubicBezTo>
                      <a:pt x="168599" y="368149"/>
                      <a:pt x="168396" y="368047"/>
                      <a:pt x="168192" y="368047"/>
                    </a:cubicBezTo>
                    <a:cubicBezTo>
                      <a:pt x="165443" y="367640"/>
                      <a:pt x="162796" y="367131"/>
                      <a:pt x="160047" y="366622"/>
                    </a:cubicBezTo>
                    <a:cubicBezTo>
                      <a:pt x="159843" y="366520"/>
                      <a:pt x="159538" y="366520"/>
                      <a:pt x="159334" y="366520"/>
                    </a:cubicBezTo>
                    <a:cubicBezTo>
                      <a:pt x="156789" y="366011"/>
                      <a:pt x="154346" y="365400"/>
                      <a:pt x="151800" y="364789"/>
                    </a:cubicBezTo>
                    <a:cubicBezTo>
                      <a:pt x="151393" y="364687"/>
                      <a:pt x="150884" y="364586"/>
                      <a:pt x="150477" y="364484"/>
                    </a:cubicBezTo>
                    <a:cubicBezTo>
                      <a:pt x="148237" y="363873"/>
                      <a:pt x="145997" y="363262"/>
                      <a:pt x="143859" y="362549"/>
                    </a:cubicBezTo>
                    <a:cubicBezTo>
                      <a:pt x="143146" y="362346"/>
                      <a:pt x="142434" y="362142"/>
                      <a:pt x="141721" y="361939"/>
                    </a:cubicBezTo>
                    <a:cubicBezTo>
                      <a:pt x="139787" y="361328"/>
                      <a:pt x="137852" y="360615"/>
                      <a:pt x="135918" y="360004"/>
                    </a:cubicBezTo>
                    <a:cubicBezTo>
                      <a:pt x="134900" y="359699"/>
                      <a:pt x="133983" y="359292"/>
                      <a:pt x="133067" y="358986"/>
                    </a:cubicBezTo>
                    <a:cubicBezTo>
                      <a:pt x="131336" y="358375"/>
                      <a:pt x="129606" y="357663"/>
                      <a:pt x="127977" y="356950"/>
                    </a:cubicBezTo>
                    <a:cubicBezTo>
                      <a:pt x="126857" y="356441"/>
                      <a:pt x="125635" y="356034"/>
                      <a:pt x="124515" y="355524"/>
                    </a:cubicBezTo>
                    <a:cubicBezTo>
                      <a:pt x="123802" y="355219"/>
                      <a:pt x="123191" y="354914"/>
                      <a:pt x="122479" y="354608"/>
                    </a:cubicBezTo>
                    <a:lnTo>
                      <a:pt x="144470" y="288838"/>
                    </a:lnTo>
                    <a:lnTo>
                      <a:pt x="158622" y="288838"/>
                    </a:lnTo>
                    <a:lnTo>
                      <a:pt x="170126" y="306044"/>
                    </a:lnTo>
                    <a:cubicBezTo>
                      <a:pt x="173181" y="310626"/>
                      <a:pt x="178271" y="313273"/>
                      <a:pt x="183667" y="313273"/>
                    </a:cubicBezTo>
                    <a:lnTo>
                      <a:pt x="195477" y="313273"/>
                    </a:lnTo>
                    <a:cubicBezTo>
                      <a:pt x="204437" y="313273"/>
                      <a:pt x="211767" y="305942"/>
                      <a:pt x="211767" y="296983"/>
                    </a:cubicBezTo>
                    <a:lnTo>
                      <a:pt x="211767" y="264404"/>
                    </a:lnTo>
                    <a:cubicBezTo>
                      <a:pt x="211767" y="259924"/>
                      <a:pt x="208102" y="256259"/>
                      <a:pt x="203622" y="256259"/>
                    </a:cubicBezTo>
                    <a:lnTo>
                      <a:pt x="203622" y="256259"/>
                    </a:lnTo>
                    <a:cubicBezTo>
                      <a:pt x="199143" y="256259"/>
                      <a:pt x="195477" y="259924"/>
                      <a:pt x="195477" y="264404"/>
                    </a:cubicBezTo>
                    <a:lnTo>
                      <a:pt x="195477" y="296983"/>
                    </a:lnTo>
                    <a:lnTo>
                      <a:pt x="183565" y="296983"/>
                    </a:lnTo>
                    <a:lnTo>
                      <a:pt x="172061" y="279472"/>
                    </a:lnTo>
                    <a:cubicBezTo>
                      <a:pt x="169006" y="274890"/>
                      <a:pt x="163916" y="272243"/>
                      <a:pt x="158520" y="272243"/>
                    </a:cubicBezTo>
                    <a:lnTo>
                      <a:pt x="144368" y="272243"/>
                    </a:lnTo>
                    <a:cubicBezTo>
                      <a:pt x="137343" y="272243"/>
                      <a:pt x="131133" y="276723"/>
                      <a:pt x="128893" y="283340"/>
                    </a:cubicBezTo>
                    <a:lnTo>
                      <a:pt x="107716" y="346871"/>
                    </a:lnTo>
                    <a:cubicBezTo>
                      <a:pt x="53145" y="316124"/>
                      <a:pt x="16290" y="257684"/>
                      <a:pt x="16290" y="190794"/>
                    </a:cubicBezTo>
                    <a:cubicBezTo>
                      <a:pt x="16290" y="142027"/>
                      <a:pt x="36652" y="96517"/>
                      <a:pt x="69842" y="63632"/>
                    </a:cubicBezTo>
                    <a:lnTo>
                      <a:pt x="80024" y="84096"/>
                    </a:lnTo>
                    <a:cubicBezTo>
                      <a:pt x="82772" y="89696"/>
                      <a:pt x="88372" y="93055"/>
                      <a:pt x="94583" y="93055"/>
                    </a:cubicBezTo>
                    <a:lnTo>
                      <a:pt x="114028" y="93055"/>
                    </a:lnTo>
                    <a:lnTo>
                      <a:pt x="114028" y="133780"/>
                    </a:lnTo>
                    <a:cubicBezTo>
                      <a:pt x="114028" y="142739"/>
                      <a:pt x="121359" y="150070"/>
                      <a:pt x="130318" y="150070"/>
                    </a:cubicBezTo>
                    <a:lnTo>
                      <a:pt x="181936" y="150070"/>
                    </a:lnTo>
                    <a:cubicBezTo>
                      <a:pt x="188452" y="150070"/>
                      <a:pt x="194357" y="146201"/>
                      <a:pt x="196903" y="140194"/>
                    </a:cubicBezTo>
                    <a:lnTo>
                      <a:pt x="217061" y="93055"/>
                    </a:lnTo>
                    <a:lnTo>
                      <a:pt x="252492" y="93055"/>
                    </a:lnTo>
                    <a:cubicBezTo>
                      <a:pt x="261451" y="93055"/>
                      <a:pt x="268781" y="85725"/>
                      <a:pt x="268781" y="76766"/>
                    </a:cubicBezTo>
                    <a:lnTo>
                      <a:pt x="268781" y="68621"/>
                    </a:lnTo>
                    <a:cubicBezTo>
                      <a:pt x="268781" y="64141"/>
                      <a:pt x="265116" y="60476"/>
                      <a:pt x="260637" y="60476"/>
                    </a:cubicBezTo>
                    <a:lnTo>
                      <a:pt x="260637" y="60476"/>
                    </a:lnTo>
                    <a:cubicBezTo>
                      <a:pt x="256157" y="60476"/>
                      <a:pt x="252492" y="64141"/>
                      <a:pt x="252492" y="68621"/>
                    </a:cubicBezTo>
                    <a:lnTo>
                      <a:pt x="252492" y="76766"/>
                    </a:lnTo>
                    <a:lnTo>
                      <a:pt x="217163" y="76766"/>
                    </a:lnTo>
                    <a:cubicBezTo>
                      <a:pt x="210647" y="76766"/>
                      <a:pt x="204742" y="80634"/>
                      <a:pt x="202197" y="86641"/>
                    </a:cubicBezTo>
                    <a:lnTo>
                      <a:pt x="181936" y="133780"/>
                    </a:lnTo>
                    <a:lnTo>
                      <a:pt x="130318" y="133780"/>
                    </a:lnTo>
                    <a:lnTo>
                      <a:pt x="130318" y="93055"/>
                    </a:lnTo>
                    <a:cubicBezTo>
                      <a:pt x="130318" y="84096"/>
                      <a:pt x="122988" y="76766"/>
                      <a:pt x="114028" y="76766"/>
                    </a:cubicBezTo>
                    <a:lnTo>
                      <a:pt x="94583" y="76766"/>
                    </a:lnTo>
                    <a:lnTo>
                      <a:pt x="82365" y="52229"/>
                    </a:lnTo>
                    <a:cubicBezTo>
                      <a:pt x="91528" y="44695"/>
                      <a:pt x="101302" y="37976"/>
                      <a:pt x="111890" y="32376"/>
                    </a:cubicBezTo>
                    <a:cubicBezTo>
                      <a:pt x="112603" y="31969"/>
                      <a:pt x="113316" y="31663"/>
                      <a:pt x="114028" y="31256"/>
                    </a:cubicBezTo>
                    <a:cubicBezTo>
                      <a:pt x="118101" y="29220"/>
                      <a:pt x="122173" y="27184"/>
                      <a:pt x="126449" y="25453"/>
                    </a:cubicBezTo>
                    <a:cubicBezTo>
                      <a:pt x="126857" y="25249"/>
                      <a:pt x="127366" y="25147"/>
                      <a:pt x="127773" y="24944"/>
                    </a:cubicBezTo>
                    <a:cubicBezTo>
                      <a:pt x="131438" y="23417"/>
                      <a:pt x="135205" y="22093"/>
                      <a:pt x="138972" y="20769"/>
                    </a:cubicBezTo>
                    <a:cubicBezTo>
                      <a:pt x="140296" y="20362"/>
                      <a:pt x="141721" y="19853"/>
                      <a:pt x="143045" y="19446"/>
                    </a:cubicBezTo>
                    <a:cubicBezTo>
                      <a:pt x="146913" y="18224"/>
                      <a:pt x="150884" y="17104"/>
                      <a:pt x="154957" y="16188"/>
                    </a:cubicBezTo>
                    <a:cubicBezTo>
                      <a:pt x="155262" y="16086"/>
                      <a:pt x="155567" y="15984"/>
                      <a:pt x="155873" y="15984"/>
                    </a:cubicBezTo>
                    <a:lnTo>
                      <a:pt x="154651" y="10690"/>
                    </a:lnTo>
                    <a:lnTo>
                      <a:pt x="152208" y="0"/>
                    </a:lnTo>
                    <a:cubicBezTo>
                      <a:pt x="151902" y="102"/>
                      <a:pt x="151699" y="102"/>
                      <a:pt x="151393" y="204"/>
                    </a:cubicBezTo>
                    <a:cubicBezTo>
                      <a:pt x="146812" y="1222"/>
                      <a:pt x="142332" y="2545"/>
                      <a:pt x="137954" y="3869"/>
                    </a:cubicBezTo>
                    <a:cubicBezTo>
                      <a:pt x="136325" y="4378"/>
                      <a:pt x="134798" y="4887"/>
                      <a:pt x="133271" y="5396"/>
                    </a:cubicBezTo>
                    <a:cubicBezTo>
                      <a:pt x="129809" y="6516"/>
                      <a:pt x="126348" y="7839"/>
                      <a:pt x="122988" y="9163"/>
                    </a:cubicBezTo>
                    <a:cubicBezTo>
                      <a:pt x="121766" y="9672"/>
                      <a:pt x="120544" y="10079"/>
                      <a:pt x="119323" y="10588"/>
                    </a:cubicBezTo>
                    <a:cubicBezTo>
                      <a:pt x="114639" y="12523"/>
                      <a:pt x="110058" y="14661"/>
                      <a:pt x="105578" y="17002"/>
                    </a:cubicBezTo>
                    <a:cubicBezTo>
                      <a:pt x="105375" y="17104"/>
                      <a:pt x="105171" y="17206"/>
                      <a:pt x="104967" y="17308"/>
                    </a:cubicBezTo>
                    <a:cubicBezTo>
                      <a:pt x="100284" y="19751"/>
                      <a:pt x="95804" y="22398"/>
                      <a:pt x="91325" y="25249"/>
                    </a:cubicBezTo>
                    <a:cubicBezTo>
                      <a:pt x="91223" y="25249"/>
                      <a:pt x="91121" y="25351"/>
                      <a:pt x="91121" y="25351"/>
                    </a:cubicBezTo>
                    <a:cubicBezTo>
                      <a:pt x="82569" y="30747"/>
                      <a:pt x="74322" y="36754"/>
                      <a:pt x="66686" y="43473"/>
                    </a:cubicBezTo>
                    <a:cubicBezTo>
                      <a:pt x="66279" y="43779"/>
                      <a:pt x="66075" y="44186"/>
                      <a:pt x="65770" y="44593"/>
                    </a:cubicBezTo>
                    <a:cubicBezTo>
                      <a:pt x="25249" y="81245"/>
                      <a:pt x="0" y="133983"/>
                      <a:pt x="0" y="190794"/>
                    </a:cubicBezTo>
                    <a:cubicBezTo>
                      <a:pt x="0" y="267356"/>
                      <a:pt x="44186" y="333635"/>
                      <a:pt x="108429" y="365807"/>
                    </a:cubicBezTo>
                    <a:cubicBezTo>
                      <a:pt x="108531" y="365909"/>
                      <a:pt x="108632" y="366011"/>
                      <a:pt x="108734" y="366011"/>
                    </a:cubicBezTo>
                    <a:cubicBezTo>
                      <a:pt x="109142" y="366215"/>
                      <a:pt x="109651" y="366418"/>
                      <a:pt x="110160" y="366622"/>
                    </a:cubicBezTo>
                    <a:cubicBezTo>
                      <a:pt x="111789" y="367436"/>
                      <a:pt x="113418" y="368149"/>
                      <a:pt x="115148" y="368862"/>
                    </a:cubicBezTo>
                    <a:cubicBezTo>
                      <a:pt x="117897" y="370083"/>
                      <a:pt x="120748" y="371305"/>
                      <a:pt x="123497" y="372425"/>
                    </a:cubicBezTo>
                    <a:cubicBezTo>
                      <a:pt x="125126" y="373138"/>
                      <a:pt x="126857" y="373749"/>
                      <a:pt x="128486" y="374360"/>
                    </a:cubicBezTo>
                    <a:cubicBezTo>
                      <a:pt x="130420" y="375072"/>
                      <a:pt x="132456" y="375683"/>
                      <a:pt x="134391" y="376396"/>
                    </a:cubicBezTo>
                    <a:cubicBezTo>
                      <a:pt x="135612" y="376803"/>
                      <a:pt x="136936" y="377210"/>
                      <a:pt x="138158" y="377618"/>
                    </a:cubicBezTo>
                    <a:cubicBezTo>
                      <a:pt x="140194" y="378228"/>
                      <a:pt x="142230" y="378839"/>
                      <a:pt x="144266" y="379348"/>
                    </a:cubicBezTo>
                    <a:cubicBezTo>
                      <a:pt x="145488" y="379654"/>
                      <a:pt x="146710" y="380061"/>
                      <a:pt x="148033" y="380366"/>
                    </a:cubicBezTo>
                    <a:cubicBezTo>
                      <a:pt x="150070" y="380875"/>
                      <a:pt x="152208" y="381385"/>
                      <a:pt x="154244" y="381792"/>
                    </a:cubicBezTo>
                    <a:cubicBezTo>
                      <a:pt x="155567" y="382097"/>
                      <a:pt x="156891" y="382301"/>
                      <a:pt x="158215" y="382606"/>
                    </a:cubicBezTo>
                    <a:cubicBezTo>
                      <a:pt x="160251" y="383013"/>
                      <a:pt x="162287" y="383319"/>
                      <a:pt x="164323" y="383726"/>
                    </a:cubicBezTo>
                    <a:cubicBezTo>
                      <a:pt x="165850" y="383930"/>
                      <a:pt x="167378" y="384133"/>
                      <a:pt x="168905" y="384337"/>
                    </a:cubicBezTo>
                    <a:cubicBezTo>
                      <a:pt x="170737" y="384541"/>
                      <a:pt x="172672" y="384846"/>
                      <a:pt x="174504" y="385050"/>
                    </a:cubicBezTo>
                    <a:cubicBezTo>
                      <a:pt x="176439" y="385253"/>
                      <a:pt x="178373" y="385355"/>
                      <a:pt x="180308" y="385559"/>
                    </a:cubicBezTo>
                    <a:cubicBezTo>
                      <a:pt x="181835" y="385661"/>
                      <a:pt x="183260" y="385864"/>
                      <a:pt x="184787" y="385864"/>
                    </a:cubicBezTo>
                    <a:cubicBezTo>
                      <a:pt x="188351" y="386068"/>
                      <a:pt x="191812" y="386170"/>
                      <a:pt x="195376" y="386170"/>
                    </a:cubicBezTo>
                    <a:cubicBezTo>
                      <a:pt x="201484" y="386170"/>
                      <a:pt x="207491" y="385864"/>
                      <a:pt x="213396" y="385355"/>
                    </a:cubicBezTo>
                    <a:cubicBezTo>
                      <a:pt x="213803" y="385355"/>
                      <a:pt x="214312" y="385253"/>
                      <a:pt x="214720" y="385253"/>
                    </a:cubicBezTo>
                    <a:cubicBezTo>
                      <a:pt x="220319" y="384744"/>
                      <a:pt x="225919" y="383828"/>
                      <a:pt x="231417" y="382810"/>
                    </a:cubicBezTo>
                    <a:cubicBezTo>
                      <a:pt x="232231" y="382708"/>
                      <a:pt x="233046" y="382504"/>
                      <a:pt x="233860" y="382403"/>
                    </a:cubicBezTo>
                    <a:cubicBezTo>
                      <a:pt x="239053" y="381385"/>
                      <a:pt x="244041" y="380061"/>
                      <a:pt x="249132" y="378636"/>
                    </a:cubicBezTo>
                    <a:cubicBezTo>
                      <a:pt x="250252" y="378330"/>
                      <a:pt x="251372" y="378025"/>
                      <a:pt x="252492" y="377618"/>
                    </a:cubicBezTo>
                    <a:cubicBezTo>
                      <a:pt x="257175" y="376192"/>
                      <a:pt x="261756" y="374563"/>
                      <a:pt x="266338" y="372731"/>
                    </a:cubicBezTo>
                    <a:cubicBezTo>
                      <a:pt x="267763" y="372222"/>
                      <a:pt x="269087" y="371712"/>
                      <a:pt x="270410" y="371102"/>
                    </a:cubicBezTo>
                    <a:cubicBezTo>
                      <a:pt x="274686" y="369269"/>
                      <a:pt x="278963" y="367335"/>
                      <a:pt x="283137" y="365197"/>
                    </a:cubicBezTo>
                    <a:cubicBezTo>
                      <a:pt x="284562" y="364484"/>
                      <a:pt x="286089" y="363771"/>
                      <a:pt x="287515" y="362957"/>
                    </a:cubicBezTo>
                    <a:cubicBezTo>
                      <a:pt x="291587" y="360819"/>
                      <a:pt x="295558" y="358477"/>
                      <a:pt x="299427" y="356034"/>
                    </a:cubicBezTo>
                    <a:cubicBezTo>
                      <a:pt x="300852" y="355117"/>
                      <a:pt x="302175" y="354303"/>
                      <a:pt x="303601" y="353386"/>
                    </a:cubicBezTo>
                    <a:cubicBezTo>
                      <a:pt x="307571" y="350739"/>
                      <a:pt x="311338" y="347990"/>
                      <a:pt x="315105" y="345140"/>
                    </a:cubicBezTo>
                    <a:cubicBezTo>
                      <a:pt x="316327" y="344223"/>
                      <a:pt x="317447" y="343307"/>
                      <a:pt x="318669" y="342391"/>
                    </a:cubicBezTo>
                    <a:cubicBezTo>
                      <a:pt x="322436" y="339337"/>
                      <a:pt x="326101" y="336079"/>
                      <a:pt x="329664" y="332719"/>
                    </a:cubicBezTo>
                    <a:cubicBezTo>
                      <a:pt x="330275" y="332108"/>
                      <a:pt x="330886" y="331701"/>
                      <a:pt x="331497" y="331090"/>
                    </a:cubicBezTo>
                    <a:cubicBezTo>
                      <a:pt x="331599" y="330988"/>
                      <a:pt x="331701" y="330784"/>
                      <a:pt x="331802" y="330683"/>
                    </a:cubicBezTo>
                    <a:cubicBezTo>
                      <a:pt x="368251" y="295252"/>
                      <a:pt x="390955" y="245670"/>
                      <a:pt x="390955" y="19079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16" name="Google Shape;8516;ge48d01fb7f_0_4229"/>
              <p:cNvSpPr/>
              <p:nvPr/>
            </p:nvSpPr>
            <p:spPr>
              <a:xfrm>
                <a:off x="1043904" y="1742854"/>
                <a:ext cx="87850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87850" h="65159" extrusionOk="0">
                    <a:moveTo>
                      <a:pt x="85420" y="28405"/>
                    </a:moveTo>
                    <a:lnTo>
                      <a:pt x="76562" y="19548"/>
                    </a:lnTo>
                    <a:cubicBezTo>
                      <a:pt x="74526" y="17512"/>
                      <a:pt x="71573" y="16697"/>
                      <a:pt x="68824" y="17410"/>
                    </a:cubicBezTo>
                    <a:lnTo>
                      <a:pt x="46324" y="23009"/>
                    </a:lnTo>
                    <a:cubicBezTo>
                      <a:pt x="42964" y="23824"/>
                      <a:pt x="39503" y="22500"/>
                      <a:pt x="37568" y="19650"/>
                    </a:cubicBezTo>
                    <a:lnTo>
                      <a:pt x="26878" y="3665"/>
                    </a:lnTo>
                    <a:cubicBezTo>
                      <a:pt x="25351" y="1425"/>
                      <a:pt x="22806" y="0"/>
                      <a:pt x="20159" y="0"/>
                    </a:cubicBezTo>
                    <a:lnTo>
                      <a:pt x="8145" y="0"/>
                    </a:lnTo>
                    <a:cubicBezTo>
                      <a:pt x="3665" y="0"/>
                      <a:pt x="0" y="3665"/>
                      <a:pt x="0" y="8145"/>
                    </a:cubicBezTo>
                    <a:lnTo>
                      <a:pt x="0" y="29220"/>
                    </a:lnTo>
                    <a:cubicBezTo>
                      <a:pt x="0" y="31358"/>
                      <a:pt x="814" y="33496"/>
                      <a:pt x="2342" y="35023"/>
                    </a:cubicBezTo>
                    <a:lnTo>
                      <a:pt x="30136" y="62817"/>
                    </a:lnTo>
                    <a:cubicBezTo>
                      <a:pt x="31663" y="64345"/>
                      <a:pt x="33699" y="65159"/>
                      <a:pt x="35939" y="65159"/>
                    </a:cubicBezTo>
                    <a:lnTo>
                      <a:pt x="68213" y="65159"/>
                    </a:lnTo>
                    <a:cubicBezTo>
                      <a:pt x="71268" y="65159"/>
                      <a:pt x="74119" y="63428"/>
                      <a:pt x="75544" y="60679"/>
                    </a:cubicBezTo>
                    <a:lnTo>
                      <a:pt x="86947" y="37874"/>
                    </a:lnTo>
                    <a:cubicBezTo>
                      <a:pt x="88576" y="34718"/>
                      <a:pt x="87965" y="30951"/>
                      <a:pt x="85420" y="2840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17" name="Google Shape;8517;ge48d01fb7f_0_4229"/>
              <p:cNvSpPr/>
              <p:nvPr/>
            </p:nvSpPr>
            <p:spPr>
              <a:xfrm>
                <a:off x="1035759" y="1734709"/>
                <a:ext cx="104056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104056" h="81448" extrusionOk="0">
                    <a:moveTo>
                      <a:pt x="76460" y="81449"/>
                    </a:moveTo>
                    <a:lnTo>
                      <a:pt x="44084" y="81449"/>
                    </a:lnTo>
                    <a:cubicBezTo>
                      <a:pt x="39808" y="81449"/>
                      <a:pt x="35634" y="79718"/>
                      <a:pt x="32580" y="76664"/>
                    </a:cubicBezTo>
                    <a:lnTo>
                      <a:pt x="4785" y="48869"/>
                    </a:lnTo>
                    <a:cubicBezTo>
                      <a:pt x="1731" y="45815"/>
                      <a:pt x="0" y="41743"/>
                      <a:pt x="0" y="37365"/>
                    </a:cubicBezTo>
                    <a:lnTo>
                      <a:pt x="0" y="16290"/>
                    </a:lnTo>
                    <a:cubicBezTo>
                      <a:pt x="0" y="7330"/>
                      <a:pt x="7330" y="0"/>
                      <a:pt x="16290" y="0"/>
                    </a:cubicBezTo>
                    <a:lnTo>
                      <a:pt x="28202" y="0"/>
                    </a:lnTo>
                    <a:cubicBezTo>
                      <a:pt x="33699" y="0"/>
                      <a:pt x="38688" y="2749"/>
                      <a:pt x="41743" y="7229"/>
                    </a:cubicBezTo>
                    <a:lnTo>
                      <a:pt x="52433" y="23213"/>
                    </a:lnTo>
                    <a:lnTo>
                      <a:pt x="74933" y="17613"/>
                    </a:lnTo>
                    <a:cubicBezTo>
                      <a:pt x="80431" y="16188"/>
                      <a:pt x="86336" y="17919"/>
                      <a:pt x="90408" y="21889"/>
                    </a:cubicBezTo>
                    <a:lnTo>
                      <a:pt x="99266" y="30747"/>
                    </a:lnTo>
                    <a:cubicBezTo>
                      <a:pt x="104255" y="35736"/>
                      <a:pt x="105476" y="43270"/>
                      <a:pt x="102320" y="49582"/>
                    </a:cubicBezTo>
                    <a:lnTo>
                      <a:pt x="90917" y="72388"/>
                    </a:lnTo>
                    <a:cubicBezTo>
                      <a:pt x="88168" y="77987"/>
                      <a:pt x="82671" y="81449"/>
                      <a:pt x="76460" y="81449"/>
                    </a:cubicBezTo>
                    <a:close/>
                    <a:moveTo>
                      <a:pt x="16290" y="16290"/>
                    </a:moveTo>
                    <a:lnTo>
                      <a:pt x="16290" y="37365"/>
                    </a:lnTo>
                    <a:lnTo>
                      <a:pt x="44084" y="65159"/>
                    </a:lnTo>
                    <a:lnTo>
                      <a:pt x="76358" y="65159"/>
                    </a:lnTo>
                    <a:lnTo>
                      <a:pt x="87761" y="42353"/>
                    </a:lnTo>
                    <a:lnTo>
                      <a:pt x="78904" y="33496"/>
                    </a:lnTo>
                    <a:lnTo>
                      <a:pt x="56403" y="39095"/>
                    </a:lnTo>
                    <a:cubicBezTo>
                      <a:pt x="49684" y="40724"/>
                      <a:pt x="42761" y="38077"/>
                      <a:pt x="38892" y="32376"/>
                    </a:cubicBezTo>
                    <a:lnTo>
                      <a:pt x="28202" y="16290"/>
                    </a:lnTo>
                    <a:lnTo>
                      <a:pt x="16290" y="162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18" name="Google Shape;8518;ge48d01fb7f_0_4229"/>
              <p:cNvSpPr/>
              <p:nvPr/>
            </p:nvSpPr>
            <p:spPr>
              <a:xfrm>
                <a:off x="1258057" y="1693984"/>
                <a:ext cx="87208" cy="73202"/>
              </a:xfrm>
              <a:custGeom>
                <a:avLst/>
                <a:gdLst/>
                <a:ahLst/>
                <a:cxnLst/>
                <a:rect l="l" t="t" r="r" b="b"/>
                <a:pathLst>
                  <a:path w="87208" h="73202" extrusionOk="0">
                    <a:moveTo>
                      <a:pt x="61246" y="29525"/>
                    </a:moveTo>
                    <a:lnTo>
                      <a:pt x="48724" y="4480"/>
                    </a:lnTo>
                    <a:cubicBezTo>
                      <a:pt x="47298" y="1731"/>
                      <a:pt x="44549" y="0"/>
                      <a:pt x="41393" y="0"/>
                    </a:cubicBezTo>
                    <a:lnTo>
                      <a:pt x="24492" y="0"/>
                    </a:lnTo>
                    <a:cubicBezTo>
                      <a:pt x="22863" y="0"/>
                      <a:pt x="21336" y="509"/>
                      <a:pt x="20013" y="1324"/>
                    </a:cubicBezTo>
                    <a:lnTo>
                      <a:pt x="3621" y="12217"/>
                    </a:lnTo>
                    <a:cubicBezTo>
                      <a:pt x="160" y="14457"/>
                      <a:pt x="-960" y="18937"/>
                      <a:pt x="872" y="22602"/>
                    </a:cubicBezTo>
                    <a:lnTo>
                      <a:pt x="12886" y="46629"/>
                    </a:lnTo>
                    <a:cubicBezTo>
                      <a:pt x="13599" y="48055"/>
                      <a:pt x="14617" y="49175"/>
                      <a:pt x="15940" y="49989"/>
                    </a:cubicBezTo>
                    <a:lnTo>
                      <a:pt x="52694" y="72082"/>
                    </a:lnTo>
                    <a:cubicBezTo>
                      <a:pt x="53916" y="72897"/>
                      <a:pt x="55443" y="73202"/>
                      <a:pt x="56868" y="73202"/>
                    </a:cubicBezTo>
                    <a:lnTo>
                      <a:pt x="79063" y="73202"/>
                    </a:lnTo>
                    <a:cubicBezTo>
                      <a:pt x="83543" y="73202"/>
                      <a:pt x="87208" y="69537"/>
                      <a:pt x="87208" y="65057"/>
                    </a:cubicBezTo>
                    <a:lnTo>
                      <a:pt x="87208" y="46528"/>
                    </a:lnTo>
                    <a:cubicBezTo>
                      <a:pt x="87208" y="43066"/>
                      <a:pt x="84968" y="39910"/>
                      <a:pt x="81609" y="38790"/>
                    </a:cubicBezTo>
                    <a:lnTo>
                      <a:pt x="65930" y="33598"/>
                    </a:lnTo>
                    <a:cubicBezTo>
                      <a:pt x="63893" y="32987"/>
                      <a:pt x="62264" y="31460"/>
                      <a:pt x="61246" y="2952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19" name="Google Shape;8519;ge48d01fb7f_0_4229"/>
              <p:cNvSpPr/>
              <p:nvPr/>
            </p:nvSpPr>
            <p:spPr>
              <a:xfrm>
                <a:off x="1249875" y="1685839"/>
                <a:ext cx="103433" cy="89593"/>
              </a:xfrm>
              <a:custGeom>
                <a:avLst/>
                <a:gdLst/>
                <a:ahLst/>
                <a:cxnLst/>
                <a:rect l="l" t="t" r="r" b="b"/>
                <a:pathLst>
                  <a:path w="103433" h="89593" extrusionOk="0">
                    <a:moveTo>
                      <a:pt x="87245" y="89594"/>
                    </a:moveTo>
                    <a:lnTo>
                      <a:pt x="65050" y="89594"/>
                    </a:lnTo>
                    <a:cubicBezTo>
                      <a:pt x="62097" y="89594"/>
                      <a:pt x="59145" y="88779"/>
                      <a:pt x="56701" y="87252"/>
                    </a:cubicBezTo>
                    <a:lnTo>
                      <a:pt x="19948" y="65159"/>
                    </a:lnTo>
                    <a:cubicBezTo>
                      <a:pt x="17300" y="63530"/>
                      <a:pt x="15162" y="61290"/>
                      <a:pt x="13737" y="58440"/>
                    </a:cubicBezTo>
                    <a:lnTo>
                      <a:pt x="1723" y="34514"/>
                    </a:lnTo>
                    <a:cubicBezTo>
                      <a:pt x="-1942" y="27184"/>
                      <a:pt x="400" y="18224"/>
                      <a:pt x="7221" y="13643"/>
                    </a:cubicBezTo>
                    <a:lnTo>
                      <a:pt x="23613" y="2749"/>
                    </a:lnTo>
                    <a:cubicBezTo>
                      <a:pt x="26260" y="916"/>
                      <a:pt x="29416" y="0"/>
                      <a:pt x="32674" y="0"/>
                    </a:cubicBezTo>
                    <a:lnTo>
                      <a:pt x="49575" y="0"/>
                    </a:lnTo>
                    <a:cubicBezTo>
                      <a:pt x="55785" y="0"/>
                      <a:pt x="61385" y="3462"/>
                      <a:pt x="64134" y="9061"/>
                    </a:cubicBezTo>
                    <a:lnTo>
                      <a:pt x="76656" y="34107"/>
                    </a:lnTo>
                    <a:cubicBezTo>
                      <a:pt x="76656" y="34107"/>
                      <a:pt x="76656" y="34107"/>
                      <a:pt x="76656" y="34107"/>
                    </a:cubicBezTo>
                    <a:lnTo>
                      <a:pt x="92335" y="39299"/>
                    </a:lnTo>
                    <a:cubicBezTo>
                      <a:pt x="98953" y="41539"/>
                      <a:pt x="103433" y="47749"/>
                      <a:pt x="103433" y="54774"/>
                    </a:cubicBezTo>
                    <a:lnTo>
                      <a:pt x="103433" y="73304"/>
                    </a:lnTo>
                    <a:cubicBezTo>
                      <a:pt x="103535" y="82263"/>
                      <a:pt x="96204" y="89594"/>
                      <a:pt x="87245" y="89594"/>
                    </a:cubicBezTo>
                    <a:close/>
                    <a:moveTo>
                      <a:pt x="49676" y="16290"/>
                    </a:moveTo>
                    <a:lnTo>
                      <a:pt x="32776" y="16290"/>
                    </a:lnTo>
                    <a:lnTo>
                      <a:pt x="16384" y="27184"/>
                    </a:lnTo>
                    <a:lnTo>
                      <a:pt x="28398" y="51211"/>
                    </a:lnTo>
                    <a:lnTo>
                      <a:pt x="65152" y="73304"/>
                    </a:lnTo>
                    <a:lnTo>
                      <a:pt x="87245" y="73304"/>
                    </a:lnTo>
                    <a:lnTo>
                      <a:pt x="87245" y="54774"/>
                    </a:lnTo>
                    <a:lnTo>
                      <a:pt x="71566" y="49582"/>
                    </a:lnTo>
                    <a:cubicBezTo>
                      <a:pt x="67392" y="48157"/>
                      <a:pt x="64134" y="45306"/>
                      <a:pt x="62199" y="41437"/>
                    </a:cubicBezTo>
                    <a:lnTo>
                      <a:pt x="62199" y="41437"/>
                    </a:lnTo>
                    <a:lnTo>
                      <a:pt x="49676" y="162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20" name="Google Shape;8520;ge48d01fb7f_0_4229"/>
              <p:cNvSpPr/>
              <p:nvPr/>
            </p:nvSpPr>
            <p:spPr>
              <a:xfrm>
                <a:off x="1223091" y="1522750"/>
                <a:ext cx="162897" cy="97930"/>
              </a:xfrm>
              <a:custGeom>
                <a:avLst/>
                <a:gdLst/>
                <a:ahLst/>
                <a:cxnLst/>
                <a:rect l="l" t="t" r="r" b="b"/>
                <a:pathLst>
                  <a:path w="162897" h="97930" extrusionOk="0">
                    <a:moveTo>
                      <a:pt x="0" y="69830"/>
                    </a:moveTo>
                    <a:lnTo>
                      <a:pt x="81449" y="97930"/>
                    </a:lnTo>
                    <a:lnTo>
                      <a:pt x="162898" y="69830"/>
                    </a:lnTo>
                    <a:lnTo>
                      <a:pt x="162898" y="16481"/>
                    </a:lnTo>
                    <a:lnTo>
                      <a:pt x="132253" y="7420"/>
                    </a:lnTo>
                    <a:cubicBezTo>
                      <a:pt x="98655" y="-2558"/>
                      <a:pt x="62817" y="-2456"/>
                      <a:pt x="29220" y="7624"/>
                    </a:cubicBezTo>
                    <a:lnTo>
                      <a:pt x="0" y="16481"/>
                    </a:lnTo>
                    <a:lnTo>
                      <a:pt x="0" y="69830"/>
                    </a:lnTo>
                    <a:close/>
                  </a:path>
                </a:pathLst>
              </a:custGeom>
              <a:solidFill>
                <a:srgbClr val="9C979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21" name="Google Shape;8521;ge48d01fb7f_0_4229"/>
              <p:cNvSpPr/>
              <p:nvPr/>
            </p:nvSpPr>
            <p:spPr>
              <a:xfrm>
                <a:off x="1133498" y="1474072"/>
                <a:ext cx="342085" cy="105883"/>
              </a:xfrm>
              <a:custGeom>
                <a:avLst/>
                <a:gdLst/>
                <a:ahLst/>
                <a:cxnLst/>
                <a:rect l="l" t="t" r="r" b="b"/>
                <a:pathLst>
                  <a:path w="342085" h="105883" extrusionOk="0">
                    <a:moveTo>
                      <a:pt x="171043" y="0"/>
                    </a:moveTo>
                    <a:lnTo>
                      <a:pt x="0" y="65159"/>
                    </a:lnTo>
                    <a:lnTo>
                      <a:pt x="89594" y="105884"/>
                    </a:lnTo>
                    <a:lnTo>
                      <a:pt x="89594" y="65159"/>
                    </a:lnTo>
                    <a:lnTo>
                      <a:pt x="119526" y="56200"/>
                    </a:lnTo>
                    <a:cubicBezTo>
                      <a:pt x="153124" y="46120"/>
                      <a:pt x="188961" y="46120"/>
                      <a:pt x="222457" y="56200"/>
                    </a:cubicBezTo>
                    <a:lnTo>
                      <a:pt x="252492" y="65159"/>
                    </a:lnTo>
                    <a:lnTo>
                      <a:pt x="252492" y="105884"/>
                    </a:lnTo>
                    <a:lnTo>
                      <a:pt x="342085" y="65159"/>
                    </a:lnTo>
                    <a:lnTo>
                      <a:pt x="171043" y="0"/>
                    </a:lnTo>
                    <a:close/>
                  </a:path>
                </a:pathLst>
              </a:custGeom>
              <a:solidFill>
                <a:srgbClr val="706D6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22" name="Google Shape;8522;ge48d01fb7f_0_4229"/>
              <p:cNvSpPr/>
              <p:nvPr/>
            </p:nvSpPr>
            <p:spPr>
              <a:xfrm>
                <a:off x="1459293" y="1596246"/>
                <a:ext cx="32579" cy="40724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40724" extrusionOk="0">
                    <a:moveTo>
                      <a:pt x="0" y="40724"/>
                    </a:moveTo>
                    <a:lnTo>
                      <a:pt x="0" y="16290"/>
                    </a:lnTo>
                    <a:cubicBezTo>
                      <a:pt x="0" y="7330"/>
                      <a:pt x="7330" y="0"/>
                      <a:pt x="16290" y="0"/>
                    </a:cubicBezTo>
                    <a:cubicBezTo>
                      <a:pt x="25249" y="0"/>
                      <a:pt x="32580" y="7330"/>
                      <a:pt x="32580" y="16290"/>
                    </a:cubicBezTo>
                    <a:lnTo>
                      <a:pt x="32580" y="40724"/>
                    </a:lnTo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23" name="Google Shape;8523;ge48d01fb7f_0_4229"/>
              <p:cNvSpPr/>
              <p:nvPr/>
            </p:nvSpPr>
            <p:spPr>
              <a:xfrm>
                <a:off x="1451148" y="1588101"/>
                <a:ext cx="48869" cy="48869"/>
              </a:xfrm>
              <a:custGeom>
                <a:avLst/>
                <a:gdLst/>
                <a:ahLst/>
                <a:cxnLst/>
                <a:rect l="l" t="t" r="r" b="b"/>
                <a:pathLst>
                  <a:path w="48869" h="48869" extrusionOk="0">
                    <a:moveTo>
                      <a:pt x="48869" y="48869"/>
                    </a:moveTo>
                    <a:lnTo>
                      <a:pt x="32580" y="48869"/>
                    </a:lnTo>
                    <a:lnTo>
                      <a:pt x="32580" y="24435"/>
                    </a:lnTo>
                    <a:cubicBezTo>
                      <a:pt x="32580" y="19955"/>
                      <a:pt x="28914" y="16290"/>
                      <a:pt x="24435" y="16290"/>
                    </a:cubicBezTo>
                    <a:cubicBezTo>
                      <a:pt x="19955" y="16290"/>
                      <a:pt x="16290" y="19955"/>
                      <a:pt x="16290" y="24435"/>
                    </a:cubicBezTo>
                    <a:lnTo>
                      <a:pt x="16290" y="48869"/>
                    </a:lnTo>
                    <a:lnTo>
                      <a:pt x="0" y="48869"/>
                    </a:lnTo>
                    <a:lnTo>
                      <a:pt x="0" y="24435"/>
                    </a:lnTo>
                    <a:cubicBezTo>
                      <a:pt x="0" y="10996"/>
                      <a:pt x="10996" y="0"/>
                      <a:pt x="24435" y="0"/>
                    </a:cubicBezTo>
                    <a:cubicBezTo>
                      <a:pt x="37874" y="0"/>
                      <a:pt x="48869" y="10996"/>
                      <a:pt x="48869" y="24435"/>
                    </a:cubicBezTo>
                    <a:lnTo>
                      <a:pt x="48869" y="488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24" name="Google Shape;8524;ge48d01fb7f_0_4229"/>
              <p:cNvSpPr/>
              <p:nvPr/>
            </p:nvSpPr>
            <p:spPr>
              <a:xfrm>
                <a:off x="1467438" y="1661405"/>
                <a:ext cx="16289" cy="24434"/>
              </a:xfrm>
              <a:custGeom>
                <a:avLst/>
                <a:gdLst/>
                <a:ahLst/>
                <a:cxnLst/>
                <a:rect l="l" t="t" r="r" b="b"/>
                <a:pathLst>
                  <a:path w="16289" h="24434" extrusionOk="0">
                    <a:moveTo>
                      <a:pt x="0" y="0"/>
                    </a:moveTo>
                    <a:lnTo>
                      <a:pt x="16290" y="0"/>
                    </a:lnTo>
                    <a:lnTo>
                      <a:pt x="16290" y="16290"/>
                    </a:lnTo>
                    <a:cubicBezTo>
                      <a:pt x="16290" y="20769"/>
                      <a:pt x="12625" y="24435"/>
                      <a:pt x="8145" y="24435"/>
                    </a:cubicBezTo>
                    <a:lnTo>
                      <a:pt x="8145" y="24435"/>
                    </a:lnTo>
                    <a:cubicBezTo>
                      <a:pt x="3665" y="24435"/>
                      <a:pt x="0" y="20769"/>
                      <a:pt x="0" y="1629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25" name="Google Shape;8525;ge48d01fb7f_0_4229"/>
              <p:cNvSpPr/>
              <p:nvPr/>
            </p:nvSpPr>
            <p:spPr>
              <a:xfrm>
                <a:off x="1486884" y="1650816"/>
                <a:ext cx="23386" cy="26339"/>
              </a:xfrm>
              <a:custGeom>
                <a:avLst/>
                <a:gdLst/>
                <a:ahLst/>
                <a:cxnLst/>
                <a:rect l="l" t="t" r="r" b="b"/>
                <a:pathLst>
                  <a:path w="23386" h="26339" extrusionOk="0">
                    <a:moveTo>
                      <a:pt x="0" y="8145"/>
                    </a:moveTo>
                    <a:lnTo>
                      <a:pt x="14152" y="0"/>
                    </a:lnTo>
                    <a:lnTo>
                      <a:pt x="22297" y="14152"/>
                    </a:lnTo>
                    <a:cubicBezTo>
                      <a:pt x="24536" y="18021"/>
                      <a:pt x="23213" y="23009"/>
                      <a:pt x="19344" y="25249"/>
                    </a:cubicBezTo>
                    <a:lnTo>
                      <a:pt x="19344" y="25249"/>
                    </a:lnTo>
                    <a:cubicBezTo>
                      <a:pt x="15475" y="27489"/>
                      <a:pt x="10487" y="26165"/>
                      <a:pt x="8247" y="22297"/>
                    </a:cubicBezTo>
                    <a:lnTo>
                      <a:pt x="0" y="81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26" name="Google Shape;8526;ge48d01fb7f_0_4229"/>
              <p:cNvSpPr/>
              <p:nvPr/>
            </p:nvSpPr>
            <p:spPr>
              <a:xfrm>
                <a:off x="1441001" y="1650714"/>
                <a:ext cx="23382" cy="26339"/>
              </a:xfrm>
              <a:custGeom>
                <a:avLst/>
                <a:gdLst/>
                <a:ahLst/>
                <a:cxnLst/>
                <a:rect l="l" t="t" r="r" b="b"/>
                <a:pathLst>
                  <a:path w="23382" h="26339" extrusionOk="0">
                    <a:moveTo>
                      <a:pt x="1086" y="14152"/>
                    </a:moveTo>
                    <a:lnTo>
                      <a:pt x="9231" y="0"/>
                    </a:lnTo>
                    <a:lnTo>
                      <a:pt x="23383" y="8145"/>
                    </a:lnTo>
                    <a:lnTo>
                      <a:pt x="15238" y="22297"/>
                    </a:lnTo>
                    <a:cubicBezTo>
                      <a:pt x="12998" y="26165"/>
                      <a:pt x="8009" y="27489"/>
                      <a:pt x="4141" y="25249"/>
                    </a:cubicBezTo>
                    <a:lnTo>
                      <a:pt x="4141" y="25249"/>
                    </a:lnTo>
                    <a:cubicBezTo>
                      <a:pt x="170" y="23111"/>
                      <a:pt x="-1154" y="18122"/>
                      <a:pt x="1086" y="1415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27" name="Google Shape;8527;ge48d01fb7f_0_4229"/>
              <p:cNvSpPr/>
              <p:nvPr/>
            </p:nvSpPr>
            <p:spPr>
              <a:xfrm>
                <a:off x="1125451" y="1466004"/>
                <a:ext cx="358379" cy="162821"/>
              </a:xfrm>
              <a:custGeom>
                <a:avLst/>
                <a:gdLst/>
                <a:ahLst/>
                <a:cxnLst/>
                <a:rect l="l" t="t" r="r" b="b"/>
                <a:pathLst>
                  <a:path w="358379" h="162821" extrusionOk="0">
                    <a:moveTo>
                      <a:pt x="358277" y="73228"/>
                    </a:moveTo>
                    <a:cubicBezTo>
                      <a:pt x="358277" y="73126"/>
                      <a:pt x="358277" y="73024"/>
                      <a:pt x="358277" y="73024"/>
                    </a:cubicBezTo>
                    <a:cubicBezTo>
                      <a:pt x="358176" y="69766"/>
                      <a:pt x="356139" y="66814"/>
                      <a:pt x="353085" y="65694"/>
                    </a:cubicBezTo>
                    <a:lnTo>
                      <a:pt x="182042" y="535"/>
                    </a:lnTo>
                    <a:cubicBezTo>
                      <a:pt x="180210" y="-178"/>
                      <a:pt x="178072" y="-178"/>
                      <a:pt x="176239" y="535"/>
                    </a:cubicBezTo>
                    <a:lnTo>
                      <a:pt x="5196" y="65694"/>
                    </a:lnTo>
                    <a:cubicBezTo>
                      <a:pt x="2142" y="66915"/>
                      <a:pt x="106" y="69766"/>
                      <a:pt x="4" y="73024"/>
                    </a:cubicBezTo>
                    <a:cubicBezTo>
                      <a:pt x="-98" y="76282"/>
                      <a:pt x="1735" y="79336"/>
                      <a:pt x="4789" y="80660"/>
                    </a:cubicBezTo>
                    <a:lnTo>
                      <a:pt x="89598" y="119246"/>
                    </a:lnTo>
                    <a:lnTo>
                      <a:pt x="89598" y="126577"/>
                    </a:lnTo>
                    <a:cubicBezTo>
                      <a:pt x="89598" y="130038"/>
                      <a:pt x="91838" y="133093"/>
                      <a:pt x="95096" y="134314"/>
                    </a:cubicBezTo>
                    <a:lnTo>
                      <a:pt x="176545" y="162414"/>
                    </a:lnTo>
                    <a:cubicBezTo>
                      <a:pt x="177359" y="162720"/>
                      <a:pt x="178275" y="162821"/>
                      <a:pt x="179192" y="162821"/>
                    </a:cubicBezTo>
                    <a:cubicBezTo>
                      <a:pt x="180108" y="162821"/>
                      <a:pt x="181024" y="162720"/>
                      <a:pt x="181839" y="162414"/>
                    </a:cubicBezTo>
                    <a:lnTo>
                      <a:pt x="263288" y="134314"/>
                    </a:lnTo>
                    <a:cubicBezTo>
                      <a:pt x="266546" y="133194"/>
                      <a:pt x="268785" y="130140"/>
                      <a:pt x="268785" y="126577"/>
                    </a:cubicBezTo>
                    <a:lnTo>
                      <a:pt x="268785" y="119246"/>
                    </a:lnTo>
                    <a:lnTo>
                      <a:pt x="342089" y="85954"/>
                    </a:lnTo>
                    <a:lnTo>
                      <a:pt x="342089" y="105807"/>
                    </a:lnTo>
                    <a:cubicBezTo>
                      <a:pt x="342089" y="110287"/>
                      <a:pt x="345755" y="113952"/>
                      <a:pt x="350234" y="113952"/>
                    </a:cubicBezTo>
                    <a:lnTo>
                      <a:pt x="350234" y="113952"/>
                    </a:lnTo>
                    <a:cubicBezTo>
                      <a:pt x="354714" y="113952"/>
                      <a:pt x="358379" y="110287"/>
                      <a:pt x="358379" y="105807"/>
                    </a:cubicBezTo>
                    <a:lnTo>
                      <a:pt x="358277" y="73228"/>
                    </a:lnTo>
                    <a:lnTo>
                      <a:pt x="358277" y="73228"/>
                    </a:lnTo>
                    <a:close/>
                    <a:moveTo>
                      <a:pt x="252394" y="120773"/>
                    </a:moveTo>
                    <a:lnTo>
                      <a:pt x="179090" y="146124"/>
                    </a:lnTo>
                    <a:lnTo>
                      <a:pt x="105786" y="120773"/>
                    </a:lnTo>
                    <a:lnTo>
                      <a:pt x="105786" y="79235"/>
                    </a:lnTo>
                    <a:lnTo>
                      <a:pt x="129915" y="72006"/>
                    </a:lnTo>
                    <a:cubicBezTo>
                      <a:pt x="141929" y="68341"/>
                      <a:pt x="154248" y="66101"/>
                      <a:pt x="166669" y="65185"/>
                    </a:cubicBezTo>
                    <a:cubicBezTo>
                      <a:pt x="167178" y="65185"/>
                      <a:pt x="167687" y="65185"/>
                      <a:pt x="168196" y="65083"/>
                    </a:cubicBezTo>
                    <a:cubicBezTo>
                      <a:pt x="169112" y="64981"/>
                      <a:pt x="170029" y="64981"/>
                      <a:pt x="170945" y="64981"/>
                    </a:cubicBezTo>
                    <a:lnTo>
                      <a:pt x="170945" y="113850"/>
                    </a:lnTo>
                    <a:cubicBezTo>
                      <a:pt x="170945" y="118330"/>
                      <a:pt x="174610" y="121995"/>
                      <a:pt x="179090" y="121995"/>
                    </a:cubicBezTo>
                    <a:lnTo>
                      <a:pt x="179090" y="121995"/>
                    </a:lnTo>
                    <a:cubicBezTo>
                      <a:pt x="183570" y="121995"/>
                      <a:pt x="187235" y="118330"/>
                      <a:pt x="187235" y="113850"/>
                    </a:cubicBezTo>
                    <a:lnTo>
                      <a:pt x="187235" y="64981"/>
                    </a:lnTo>
                    <a:cubicBezTo>
                      <a:pt x="187642" y="64981"/>
                      <a:pt x="188151" y="64981"/>
                      <a:pt x="188660" y="64981"/>
                    </a:cubicBezTo>
                    <a:cubicBezTo>
                      <a:pt x="189373" y="64981"/>
                      <a:pt x="190187" y="64981"/>
                      <a:pt x="190900" y="65083"/>
                    </a:cubicBezTo>
                    <a:cubicBezTo>
                      <a:pt x="203219" y="65999"/>
                      <a:pt x="215538" y="68239"/>
                      <a:pt x="227552" y="71802"/>
                    </a:cubicBezTo>
                    <a:lnTo>
                      <a:pt x="252394" y="79336"/>
                    </a:lnTo>
                    <a:lnTo>
                      <a:pt x="252394" y="120773"/>
                    </a:lnTo>
                    <a:close/>
                    <a:moveTo>
                      <a:pt x="268684" y="101328"/>
                    </a:moveTo>
                    <a:lnTo>
                      <a:pt x="268684" y="73228"/>
                    </a:lnTo>
                    <a:cubicBezTo>
                      <a:pt x="268684" y="72311"/>
                      <a:pt x="268582" y="71497"/>
                      <a:pt x="268276" y="70682"/>
                    </a:cubicBezTo>
                    <a:cubicBezTo>
                      <a:pt x="268073" y="70173"/>
                      <a:pt x="267767" y="69664"/>
                      <a:pt x="267462" y="69155"/>
                    </a:cubicBezTo>
                    <a:cubicBezTo>
                      <a:pt x="267360" y="68952"/>
                      <a:pt x="267258" y="68646"/>
                      <a:pt x="267055" y="68443"/>
                    </a:cubicBezTo>
                    <a:cubicBezTo>
                      <a:pt x="266749" y="68035"/>
                      <a:pt x="266240" y="67628"/>
                      <a:pt x="265833" y="67323"/>
                    </a:cubicBezTo>
                    <a:cubicBezTo>
                      <a:pt x="265629" y="67119"/>
                      <a:pt x="265426" y="66814"/>
                      <a:pt x="265222" y="66712"/>
                    </a:cubicBezTo>
                    <a:cubicBezTo>
                      <a:pt x="264917" y="66508"/>
                      <a:pt x="264509" y="66406"/>
                      <a:pt x="264102" y="66203"/>
                    </a:cubicBezTo>
                    <a:cubicBezTo>
                      <a:pt x="263695" y="65999"/>
                      <a:pt x="263288" y="65694"/>
                      <a:pt x="262779" y="65592"/>
                    </a:cubicBezTo>
                    <a:lnTo>
                      <a:pt x="232846" y="56632"/>
                    </a:lnTo>
                    <a:cubicBezTo>
                      <a:pt x="219407" y="52662"/>
                      <a:pt x="205764" y="50117"/>
                      <a:pt x="191918" y="49200"/>
                    </a:cubicBezTo>
                    <a:cubicBezTo>
                      <a:pt x="191816" y="49200"/>
                      <a:pt x="191714" y="49200"/>
                      <a:pt x="191511" y="49200"/>
                    </a:cubicBezTo>
                    <a:cubicBezTo>
                      <a:pt x="187337" y="48895"/>
                      <a:pt x="183162" y="48793"/>
                      <a:pt x="178988" y="48793"/>
                    </a:cubicBezTo>
                    <a:cubicBezTo>
                      <a:pt x="178784" y="48793"/>
                      <a:pt x="178479" y="48895"/>
                      <a:pt x="178275" y="48793"/>
                    </a:cubicBezTo>
                    <a:cubicBezTo>
                      <a:pt x="176748" y="48284"/>
                      <a:pt x="175221" y="48386"/>
                      <a:pt x="173694" y="48691"/>
                    </a:cubicBezTo>
                    <a:cubicBezTo>
                      <a:pt x="170945" y="49302"/>
                      <a:pt x="168094" y="49098"/>
                      <a:pt x="165345" y="49302"/>
                    </a:cubicBezTo>
                    <a:cubicBezTo>
                      <a:pt x="151601" y="50320"/>
                      <a:pt x="137958" y="52764"/>
                      <a:pt x="124519" y="56836"/>
                    </a:cubicBezTo>
                    <a:lnTo>
                      <a:pt x="95605" y="65388"/>
                    </a:lnTo>
                    <a:lnTo>
                      <a:pt x="95299" y="65490"/>
                    </a:lnTo>
                    <a:lnTo>
                      <a:pt x="95299" y="65490"/>
                    </a:lnTo>
                    <a:cubicBezTo>
                      <a:pt x="94587" y="65694"/>
                      <a:pt x="93976" y="65999"/>
                      <a:pt x="93467" y="66406"/>
                    </a:cubicBezTo>
                    <a:cubicBezTo>
                      <a:pt x="93365" y="66508"/>
                      <a:pt x="93161" y="66508"/>
                      <a:pt x="92958" y="66610"/>
                    </a:cubicBezTo>
                    <a:cubicBezTo>
                      <a:pt x="90820" y="68137"/>
                      <a:pt x="89496" y="70581"/>
                      <a:pt x="89496" y="73228"/>
                    </a:cubicBezTo>
                    <a:lnTo>
                      <a:pt x="89496" y="101328"/>
                    </a:lnTo>
                    <a:lnTo>
                      <a:pt x="29224" y="73940"/>
                    </a:lnTo>
                    <a:lnTo>
                      <a:pt x="179090" y="16824"/>
                    </a:lnTo>
                    <a:lnTo>
                      <a:pt x="328956" y="73940"/>
                    </a:lnTo>
                    <a:lnTo>
                      <a:pt x="268684" y="1013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28" name="Google Shape;8528;ge48d01fb7f_0_4229"/>
              <p:cNvSpPr/>
              <p:nvPr/>
            </p:nvSpPr>
            <p:spPr>
              <a:xfrm>
                <a:off x="1410424" y="1865027"/>
                <a:ext cx="32579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81448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81449"/>
                    </a:ln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29" name="Google Shape;8529;ge48d01fb7f_0_4229"/>
              <p:cNvSpPr/>
              <p:nvPr/>
            </p:nvSpPr>
            <p:spPr>
              <a:xfrm>
                <a:off x="1434859" y="1799868"/>
                <a:ext cx="32579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65159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65159"/>
                    </a:lnTo>
                    <a:lnTo>
                      <a:pt x="0" y="651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979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30" name="Google Shape;8530;ge48d01fb7f_0_4229"/>
              <p:cNvSpPr/>
              <p:nvPr/>
            </p:nvSpPr>
            <p:spPr>
              <a:xfrm>
                <a:off x="1410424" y="1718419"/>
                <a:ext cx="32579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81448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81449"/>
                    </a:ln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31" name="Google Shape;8531;ge48d01fb7f_0_4229"/>
              <p:cNvSpPr/>
              <p:nvPr/>
            </p:nvSpPr>
            <p:spPr>
              <a:xfrm>
                <a:off x="1191530" y="1710274"/>
                <a:ext cx="324777" cy="244346"/>
              </a:xfrm>
              <a:custGeom>
                <a:avLst/>
                <a:gdLst/>
                <a:ahLst/>
                <a:cxnLst/>
                <a:rect l="l" t="t" r="r" b="b"/>
                <a:pathLst>
                  <a:path w="324777" h="244346" extrusionOk="0">
                    <a:moveTo>
                      <a:pt x="306655" y="82365"/>
                    </a:moveTo>
                    <a:cubicBezTo>
                      <a:pt x="307775" y="79515"/>
                      <a:pt x="308488" y="76460"/>
                      <a:pt x="308488" y="73304"/>
                    </a:cubicBezTo>
                    <a:lnTo>
                      <a:pt x="308488" y="24435"/>
                    </a:lnTo>
                    <a:cubicBezTo>
                      <a:pt x="308488" y="10996"/>
                      <a:pt x="297492" y="0"/>
                      <a:pt x="284053" y="0"/>
                    </a:cubicBezTo>
                    <a:lnTo>
                      <a:pt x="186314" y="0"/>
                    </a:lnTo>
                    <a:lnTo>
                      <a:pt x="186314" y="16290"/>
                    </a:lnTo>
                    <a:lnTo>
                      <a:pt x="210749" y="16290"/>
                    </a:lnTo>
                    <a:lnTo>
                      <a:pt x="210749" y="81449"/>
                    </a:lnTo>
                    <a:lnTo>
                      <a:pt x="186314" y="81449"/>
                    </a:lnTo>
                    <a:lnTo>
                      <a:pt x="186314" y="97739"/>
                    </a:lnTo>
                    <a:lnTo>
                      <a:pt x="235184" y="97739"/>
                    </a:lnTo>
                    <a:lnTo>
                      <a:pt x="235184" y="146608"/>
                    </a:lnTo>
                    <a:lnTo>
                      <a:pt x="151597" y="146608"/>
                    </a:lnTo>
                    <a:lnTo>
                      <a:pt x="151597" y="162898"/>
                    </a:lnTo>
                    <a:lnTo>
                      <a:pt x="210749" y="162898"/>
                    </a:lnTo>
                    <a:lnTo>
                      <a:pt x="210749" y="228057"/>
                    </a:lnTo>
                    <a:lnTo>
                      <a:pt x="0" y="228057"/>
                    </a:lnTo>
                    <a:lnTo>
                      <a:pt x="0" y="244347"/>
                    </a:lnTo>
                    <a:lnTo>
                      <a:pt x="275908" y="244347"/>
                    </a:lnTo>
                    <a:cubicBezTo>
                      <a:pt x="289347" y="244347"/>
                      <a:pt x="300343" y="233351"/>
                      <a:pt x="300343" y="219912"/>
                    </a:cubicBezTo>
                    <a:lnTo>
                      <a:pt x="300343" y="171043"/>
                    </a:lnTo>
                    <a:cubicBezTo>
                      <a:pt x="300343" y="168192"/>
                      <a:pt x="299732" y="165443"/>
                      <a:pt x="298816" y="162898"/>
                    </a:cubicBezTo>
                    <a:lnTo>
                      <a:pt x="300343" y="162898"/>
                    </a:lnTo>
                    <a:cubicBezTo>
                      <a:pt x="313782" y="162898"/>
                      <a:pt x="324778" y="151902"/>
                      <a:pt x="324778" y="138463"/>
                    </a:cubicBezTo>
                    <a:lnTo>
                      <a:pt x="324778" y="105884"/>
                    </a:lnTo>
                    <a:cubicBezTo>
                      <a:pt x="324778" y="94583"/>
                      <a:pt x="317040" y="85216"/>
                      <a:pt x="306655" y="82365"/>
                    </a:cubicBezTo>
                    <a:close/>
                    <a:moveTo>
                      <a:pt x="292198" y="24435"/>
                    </a:moveTo>
                    <a:lnTo>
                      <a:pt x="292198" y="73304"/>
                    </a:lnTo>
                    <a:cubicBezTo>
                      <a:pt x="292198" y="77784"/>
                      <a:pt x="288533" y="81449"/>
                      <a:pt x="284053" y="81449"/>
                    </a:cubicBezTo>
                    <a:lnTo>
                      <a:pt x="259618" y="81449"/>
                    </a:lnTo>
                    <a:lnTo>
                      <a:pt x="259618" y="16290"/>
                    </a:lnTo>
                    <a:lnTo>
                      <a:pt x="284053" y="16290"/>
                    </a:lnTo>
                    <a:cubicBezTo>
                      <a:pt x="288533" y="16290"/>
                      <a:pt x="292198" y="19955"/>
                      <a:pt x="292198" y="24435"/>
                    </a:cubicBezTo>
                    <a:close/>
                    <a:moveTo>
                      <a:pt x="227039" y="16290"/>
                    </a:moveTo>
                    <a:lnTo>
                      <a:pt x="243329" y="16290"/>
                    </a:lnTo>
                    <a:lnTo>
                      <a:pt x="243329" y="81449"/>
                    </a:lnTo>
                    <a:lnTo>
                      <a:pt x="227039" y="81449"/>
                    </a:lnTo>
                    <a:lnTo>
                      <a:pt x="227039" y="16290"/>
                    </a:lnTo>
                    <a:close/>
                    <a:moveTo>
                      <a:pt x="251474" y="97739"/>
                    </a:moveTo>
                    <a:lnTo>
                      <a:pt x="267763" y="97739"/>
                    </a:lnTo>
                    <a:lnTo>
                      <a:pt x="267763" y="146608"/>
                    </a:lnTo>
                    <a:lnTo>
                      <a:pt x="251474" y="146608"/>
                    </a:lnTo>
                    <a:lnTo>
                      <a:pt x="251474" y="97739"/>
                    </a:lnTo>
                    <a:close/>
                    <a:moveTo>
                      <a:pt x="227039" y="228057"/>
                    </a:moveTo>
                    <a:lnTo>
                      <a:pt x="227039" y="162898"/>
                    </a:lnTo>
                    <a:lnTo>
                      <a:pt x="243329" y="162898"/>
                    </a:lnTo>
                    <a:lnTo>
                      <a:pt x="243329" y="228057"/>
                    </a:lnTo>
                    <a:lnTo>
                      <a:pt x="227039" y="228057"/>
                    </a:lnTo>
                    <a:close/>
                    <a:moveTo>
                      <a:pt x="284053" y="171043"/>
                    </a:moveTo>
                    <a:lnTo>
                      <a:pt x="284053" y="219912"/>
                    </a:lnTo>
                    <a:cubicBezTo>
                      <a:pt x="284053" y="224392"/>
                      <a:pt x="280388" y="228057"/>
                      <a:pt x="275908" y="228057"/>
                    </a:cubicBezTo>
                    <a:lnTo>
                      <a:pt x="259618" y="228057"/>
                    </a:lnTo>
                    <a:lnTo>
                      <a:pt x="259618" y="162898"/>
                    </a:lnTo>
                    <a:lnTo>
                      <a:pt x="275908" y="162898"/>
                    </a:lnTo>
                    <a:cubicBezTo>
                      <a:pt x="280388" y="162898"/>
                      <a:pt x="284053" y="166563"/>
                      <a:pt x="284053" y="171043"/>
                    </a:cubicBezTo>
                    <a:close/>
                    <a:moveTo>
                      <a:pt x="308488" y="138463"/>
                    </a:moveTo>
                    <a:cubicBezTo>
                      <a:pt x="308488" y="142943"/>
                      <a:pt x="304823" y="146608"/>
                      <a:pt x="300343" y="146608"/>
                    </a:cubicBezTo>
                    <a:lnTo>
                      <a:pt x="284053" y="146608"/>
                    </a:lnTo>
                    <a:lnTo>
                      <a:pt x="284053" y="97739"/>
                    </a:lnTo>
                    <a:lnTo>
                      <a:pt x="300343" y="97739"/>
                    </a:lnTo>
                    <a:cubicBezTo>
                      <a:pt x="304823" y="97739"/>
                      <a:pt x="308488" y="101404"/>
                      <a:pt x="308488" y="105884"/>
                    </a:cubicBezTo>
                    <a:lnTo>
                      <a:pt x="308488" y="1384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532" name="Google Shape;8532;ge48d01fb7f_0_4229"/>
          <p:cNvGrpSpPr/>
          <p:nvPr/>
        </p:nvGrpSpPr>
        <p:grpSpPr>
          <a:xfrm>
            <a:off x="-812316" y="2077476"/>
            <a:ext cx="896700" cy="896700"/>
            <a:chOff x="-812316" y="2077476"/>
            <a:chExt cx="896700" cy="896700"/>
          </a:xfrm>
        </p:grpSpPr>
        <p:sp>
          <p:nvSpPr>
            <p:cNvPr id="8533" name="Google Shape;8533;ge48d01fb7f_0_4229"/>
            <p:cNvSpPr/>
            <p:nvPr/>
          </p:nvSpPr>
          <p:spPr>
            <a:xfrm>
              <a:off x="-812316" y="2077476"/>
              <a:ext cx="896700" cy="8967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4" name="Google Shape;8534;ge48d01fb7f_0_4229"/>
            <p:cNvSpPr/>
            <p:nvPr/>
          </p:nvSpPr>
          <p:spPr>
            <a:xfrm>
              <a:off x="-726564" y="2152387"/>
              <a:ext cx="746100" cy="746100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535" name="Google Shape;8535;ge48d01fb7f_0_4229"/>
            <p:cNvGrpSpPr/>
            <p:nvPr/>
          </p:nvGrpSpPr>
          <p:grpSpPr>
            <a:xfrm>
              <a:off x="-613597" y="2317629"/>
              <a:ext cx="538134" cy="368676"/>
              <a:chOff x="992063" y="2434116"/>
              <a:chExt cx="538134" cy="368676"/>
            </a:xfrm>
          </p:grpSpPr>
          <p:sp>
            <p:nvSpPr>
              <p:cNvPr id="8536" name="Google Shape;8536;ge48d01fb7f_0_4229"/>
              <p:cNvSpPr/>
              <p:nvPr/>
            </p:nvSpPr>
            <p:spPr>
              <a:xfrm>
                <a:off x="1008580" y="2615194"/>
                <a:ext cx="505958" cy="179779"/>
              </a:xfrm>
              <a:custGeom>
                <a:avLst/>
                <a:gdLst/>
                <a:ahLst/>
                <a:cxnLst/>
                <a:rect l="l" t="t" r="r" b="b"/>
                <a:pathLst>
                  <a:path w="505958" h="179779" extrusionOk="0">
                    <a:moveTo>
                      <a:pt x="505958" y="0"/>
                    </a:moveTo>
                    <a:lnTo>
                      <a:pt x="0" y="0"/>
                    </a:lnTo>
                    <a:lnTo>
                      <a:pt x="0" y="169269"/>
                    </a:lnTo>
                    <a:cubicBezTo>
                      <a:pt x="0" y="175074"/>
                      <a:pt x="4706" y="179780"/>
                      <a:pt x="10510" y="179780"/>
                    </a:cubicBezTo>
                    <a:lnTo>
                      <a:pt x="495448" y="179780"/>
                    </a:lnTo>
                    <a:cubicBezTo>
                      <a:pt x="501253" y="179780"/>
                      <a:pt x="505958" y="175074"/>
                      <a:pt x="505958" y="169269"/>
                    </a:cubicBez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37" name="Google Shape;8537;ge48d01fb7f_0_4229"/>
              <p:cNvSpPr/>
              <p:nvPr/>
            </p:nvSpPr>
            <p:spPr>
              <a:xfrm>
                <a:off x="1487365" y="2615194"/>
                <a:ext cx="27172" cy="179779"/>
              </a:xfrm>
              <a:custGeom>
                <a:avLst/>
                <a:gdLst/>
                <a:ahLst/>
                <a:cxnLst/>
                <a:rect l="l" t="t" r="r" b="b"/>
                <a:pathLst>
                  <a:path w="27172" h="179779" extrusionOk="0">
                    <a:moveTo>
                      <a:pt x="0" y="0"/>
                    </a:moveTo>
                    <a:lnTo>
                      <a:pt x="0" y="179780"/>
                    </a:lnTo>
                    <a:lnTo>
                      <a:pt x="16746" y="179780"/>
                    </a:lnTo>
                    <a:cubicBezTo>
                      <a:pt x="22505" y="179780"/>
                      <a:pt x="27173" y="175112"/>
                      <a:pt x="27173" y="169354"/>
                    </a:cubicBezTo>
                    <a:lnTo>
                      <a:pt x="27173" y="0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38" name="Google Shape;8538;ge48d01fb7f_0_4229"/>
              <p:cNvSpPr/>
              <p:nvPr/>
            </p:nvSpPr>
            <p:spPr>
              <a:xfrm>
                <a:off x="1008581" y="2571770"/>
                <a:ext cx="505958" cy="50120"/>
              </a:xfrm>
              <a:custGeom>
                <a:avLst/>
                <a:gdLst/>
                <a:ahLst/>
                <a:cxnLst/>
                <a:rect l="l" t="t" r="r" b="b"/>
                <a:pathLst>
                  <a:path w="505958" h="50120" extrusionOk="0">
                    <a:moveTo>
                      <a:pt x="473434" y="0"/>
                    </a:moveTo>
                    <a:lnTo>
                      <a:pt x="32522" y="0"/>
                    </a:lnTo>
                    <a:cubicBezTo>
                      <a:pt x="27651" y="0"/>
                      <a:pt x="23008" y="2066"/>
                      <a:pt x="19748" y="5686"/>
                    </a:cubicBezTo>
                    <a:lnTo>
                      <a:pt x="2598" y="24728"/>
                    </a:lnTo>
                    <a:cubicBezTo>
                      <a:pt x="925" y="26585"/>
                      <a:pt x="0" y="28996"/>
                      <a:pt x="0" y="31496"/>
                    </a:cubicBezTo>
                    <a:lnTo>
                      <a:pt x="0" y="50120"/>
                    </a:lnTo>
                    <a:lnTo>
                      <a:pt x="505958" y="50120"/>
                    </a:lnTo>
                    <a:lnTo>
                      <a:pt x="505958" y="31496"/>
                    </a:lnTo>
                    <a:cubicBezTo>
                      <a:pt x="505958" y="28996"/>
                      <a:pt x="505032" y="26585"/>
                      <a:pt x="503360" y="24728"/>
                    </a:cubicBezTo>
                    <a:lnTo>
                      <a:pt x="486210" y="5686"/>
                    </a:lnTo>
                    <a:cubicBezTo>
                      <a:pt x="482948" y="2067"/>
                      <a:pt x="478305" y="0"/>
                      <a:pt x="473434" y="0"/>
                    </a:cubicBez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39" name="Google Shape;8539;ge48d01fb7f_0_4229"/>
              <p:cNvSpPr/>
              <p:nvPr/>
            </p:nvSpPr>
            <p:spPr>
              <a:xfrm>
                <a:off x="1455050" y="2571770"/>
                <a:ext cx="59487" cy="50121"/>
              </a:xfrm>
              <a:custGeom>
                <a:avLst/>
                <a:gdLst/>
                <a:ahLst/>
                <a:cxnLst/>
                <a:rect l="l" t="t" r="r" b="b"/>
                <a:pathLst>
                  <a:path w="59487" h="50121" extrusionOk="0">
                    <a:moveTo>
                      <a:pt x="56890" y="24728"/>
                    </a:moveTo>
                    <a:lnTo>
                      <a:pt x="39740" y="5686"/>
                    </a:lnTo>
                    <a:cubicBezTo>
                      <a:pt x="36480" y="2066"/>
                      <a:pt x="31837" y="0"/>
                      <a:pt x="26966" y="0"/>
                    </a:cubicBezTo>
                    <a:lnTo>
                      <a:pt x="0" y="0"/>
                    </a:lnTo>
                    <a:lnTo>
                      <a:pt x="26118" y="28998"/>
                    </a:lnTo>
                    <a:cubicBezTo>
                      <a:pt x="30107" y="33427"/>
                      <a:pt x="32315" y="39177"/>
                      <a:pt x="32315" y="45138"/>
                    </a:cubicBezTo>
                    <a:lnTo>
                      <a:pt x="32315" y="50121"/>
                    </a:lnTo>
                    <a:lnTo>
                      <a:pt x="59488" y="50121"/>
                    </a:lnTo>
                    <a:lnTo>
                      <a:pt x="59488" y="31496"/>
                    </a:lnTo>
                    <a:cubicBezTo>
                      <a:pt x="59488" y="28996"/>
                      <a:pt x="58562" y="26585"/>
                      <a:pt x="56890" y="24728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40" name="Google Shape;8540;ge48d01fb7f_0_4229"/>
              <p:cNvSpPr/>
              <p:nvPr/>
            </p:nvSpPr>
            <p:spPr>
              <a:xfrm>
                <a:off x="1153957" y="2510401"/>
                <a:ext cx="215203" cy="153006"/>
              </a:xfrm>
              <a:custGeom>
                <a:avLst/>
                <a:gdLst/>
                <a:ahLst/>
                <a:cxnLst/>
                <a:rect l="l" t="t" r="r" b="b"/>
                <a:pathLst>
                  <a:path w="215203" h="153006" extrusionOk="0">
                    <a:moveTo>
                      <a:pt x="0" y="0"/>
                    </a:moveTo>
                    <a:lnTo>
                      <a:pt x="215203" y="0"/>
                    </a:lnTo>
                    <a:lnTo>
                      <a:pt x="215203" y="153007"/>
                    </a:lnTo>
                    <a:lnTo>
                      <a:pt x="0" y="153007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41" name="Google Shape;8541;ge48d01fb7f_0_4229"/>
              <p:cNvSpPr/>
              <p:nvPr/>
            </p:nvSpPr>
            <p:spPr>
              <a:xfrm>
                <a:off x="1341988" y="2510401"/>
                <a:ext cx="27172" cy="153006"/>
              </a:xfrm>
              <a:custGeom>
                <a:avLst/>
                <a:gdLst/>
                <a:ahLst/>
                <a:cxnLst/>
                <a:rect l="l" t="t" r="r" b="b"/>
                <a:pathLst>
                  <a:path w="27172" h="153006" extrusionOk="0">
                    <a:moveTo>
                      <a:pt x="0" y="0"/>
                    </a:moveTo>
                    <a:lnTo>
                      <a:pt x="27173" y="0"/>
                    </a:lnTo>
                    <a:lnTo>
                      <a:pt x="27173" y="153007"/>
                    </a:lnTo>
                    <a:lnTo>
                      <a:pt x="0" y="153007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42" name="Google Shape;8542;ge48d01fb7f_0_4229"/>
              <p:cNvSpPr/>
              <p:nvPr/>
            </p:nvSpPr>
            <p:spPr>
              <a:xfrm>
                <a:off x="1045410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6" y="12166"/>
                      <a:pt x="42180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43" name="Google Shape;8543;ge48d01fb7f_0_4229"/>
              <p:cNvSpPr/>
              <p:nvPr/>
            </p:nvSpPr>
            <p:spPr>
              <a:xfrm>
                <a:off x="1139898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6" y="12166"/>
                      <a:pt x="42180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44" name="Google Shape;8544;ge48d01fb7f_0_4229"/>
              <p:cNvSpPr/>
              <p:nvPr/>
            </p:nvSpPr>
            <p:spPr>
              <a:xfrm>
                <a:off x="1234387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45" name="Google Shape;8545;ge48d01fb7f_0_4229"/>
              <p:cNvSpPr/>
              <p:nvPr/>
            </p:nvSpPr>
            <p:spPr>
              <a:xfrm>
                <a:off x="1328874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46" name="Google Shape;8546;ge48d01fb7f_0_4229"/>
              <p:cNvSpPr/>
              <p:nvPr/>
            </p:nvSpPr>
            <p:spPr>
              <a:xfrm>
                <a:off x="1423362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47" name="Google Shape;8547;ge48d01fb7f_0_4229"/>
              <p:cNvSpPr/>
              <p:nvPr/>
            </p:nvSpPr>
            <p:spPr>
              <a:xfrm>
                <a:off x="1061681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5" y="12165"/>
                      <a:pt x="25909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48" name="Google Shape;8548;ge48d01fb7f_0_4229"/>
              <p:cNvSpPr/>
              <p:nvPr/>
            </p:nvSpPr>
            <p:spPr>
              <a:xfrm>
                <a:off x="1156170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49" name="Google Shape;8549;ge48d01fb7f_0_4229"/>
              <p:cNvSpPr/>
              <p:nvPr/>
            </p:nvSpPr>
            <p:spPr>
              <a:xfrm>
                <a:off x="1250658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50" name="Google Shape;8550;ge48d01fb7f_0_4229"/>
              <p:cNvSpPr/>
              <p:nvPr/>
            </p:nvSpPr>
            <p:spPr>
              <a:xfrm>
                <a:off x="1345146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51" name="Google Shape;8551;ge48d01fb7f_0_4229"/>
              <p:cNvSpPr/>
              <p:nvPr/>
            </p:nvSpPr>
            <p:spPr>
              <a:xfrm>
                <a:off x="1441330" y="2713385"/>
                <a:ext cx="36377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6377" h="81588" extrusionOk="0">
                    <a:moveTo>
                      <a:pt x="9205" y="0"/>
                    </a:moveTo>
                    <a:cubicBezTo>
                      <a:pt x="5973" y="0"/>
                      <a:pt x="2875" y="567"/>
                      <a:pt x="0" y="1602"/>
                    </a:cubicBezTo>
                    <a:cubicBezTo>
                      <a:pt x="10476" y="5374"/>
                      <a:pt x="17968" y="15397"/>
                      <a:pt x="17968" y="27173"/>
                    </a:cubicBezTo>
                    <a:lnTo>
                      <a:pt x="17968" y="81588"/>
                    </a:lnTo>
                    <a:lnTo>
                      <a:pt x="36378" y="81588"/>
                    </a:lnTo>
                    <a:lnTo>
                      <a:pt x="36378" y="27173"/>
                    </a:lnTo>
                    <a:cubicBezTo>
                      <a:pt x="36378" y="12165"/>
                      <a:pt x="24212" y="0"/>
                      <a:pt x="9205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52" name="Google Shape;8552;ge48d01fb7f_0_4229"/>
              <p:cNvSpPr/>
              <p:nvPr/>
            </p:nvSpPr>
            <p:spPr>
              <a:xfrm>
                <a:off x="1125634" y="2441923"/>
                <a:ext cx="271850" cy="90937"/>
              </a:xfrm>
              <a:custGeom>
                <a:avLst/>
                <a:gdLst/>
                <a:ahLst/>
                <a:cxnLst/>
                <a:rect l="l" t="t" r="r" b="b"/>
                <a:pathLst>
                  <a:path w="271850" h="90937" extrusionOk="0">
                    <a:moveTo>
                      <a:pt x="271850" y="85723"/>
                    </a:moveTo>
                    <a:lnTo>
                      <a:pt x="271850" y="71500"/>
                    </a:lnTo>
                    <a:cubicBezTo>
                      <a:pt x="271850" y="68345"/>
                      <a:pt x="270070" y="65460"/>
                      <a:pt x="267251" y="64045"/>
                    </a:cubicBezTo>
                    <a:lnTo>
                      <a:pt x="142940" y="1662"/>
                    </a:lnTo>
                    <a:cubicBezTo>
                      <a:pt x="138525" y="-554"/>
                      <a:pt x="133325" y="-554"/>
                      <a:pt x="128910" y="1662"/>
                    </a:cubicBezTo>
                    <a:lnTo>
                      <a:pt x="4599" y="64046"/>
                    </a:lnTo>
                    <a:cubicBezTo>
                      <a:pt x="1779" y="65461"/>
                      <a:pt x="0" y="68346"/>
                      <a:pt x="0" y="71501"/>
                    </a:cubicBezTo>
                    <a:lnTo>
                      <a:pt x="0" y="85724"/>
                    </a:lnTo>
                    <a:cubicBezTo>
                      <a:pt x="0" y="88603"/>
                      <a:pt x="2334" y="90937"/>
                      <a:pt x="5213" y="90937"/>
                    </a:cubicBezTo>
                    <a:lnTo>
                      <a:pt x="266637" y="90937"/>
                    </a:lnTo>
                    <a:cubicBezTo>
                      <a:pt x="269516" y="90936"/>
                      <a:pt x="271850" y="88603"/>
                      <a:pt x="271850" y="85723"/>
                    </a:cubicBez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53" name="Google Shape;8553;ge48d01fb7f_0_4229"/>
              <p:cNvSpPr/>
              <p:nvPr/>
            </p:nvSpPr>
            <p:spPr>
              <a:xfrm>
                <a:off x="1125633" y="2500921"/>
                <a:ext cx="271850" cy="31940"/>
              </a:xfrm>
              <a:custGeom>
                <a:avLst/>
                <a:gdLst/>
                <a:ahLst/>
                <a:cxnLst/>
                <a:rect l="l" t="t" r="r" b="b"/>
                <a:pathLst>
                  <a:path w="271850" h="31940" extrusionOk="0">
                    <a:moveTo>
                      <a:pt x="267251" y="5049"/>
                    </a:moveTo>
                    <a:lnTo>
                      <a:pt x="257189" y="0"/>
                    </a:lnTo>
                    <a:lnTo>
                      <a:pt x="257189" y="10892"/>
                    </a:lnTo>
                    <a:cubicBezTo>
                      <a:pt x="257189" y="13771"/>
                      <a:pt x="254855" y="16105"/>
                      <a:pt x="251976" y="16105"/>
                    </a:cubicBezTo>
                    <a:lnTo>
                      <a:pt x="0" y="16105"/>
                    </a:lnTo>
                    <a:lnTo>
                      <a:pt x="0" y="26727"/>
                    </a:lnTo>
                    <a:cubicBezTo>
                      <a:pt x="0" y="29606"/>
                      <a:pt x="2334" y="31940"/>
                      <a:pt x="5213" y="31940"/>
                    </a:cubicBezTo>
                    <a:lnTo>
                      <a:pt x="266637" y="31940"/>
                    </a:lnTo>
                    <a:cubicBezTo>
                      <a:pt x="269516" y="31940"/>
                      <a:pt x="271850" y="29606"/>
                      <a:pt x="271850" y="26727"/>
                    </a:cubicBezTo>
                    <a:lnTo>
                      <a:pt x="271850" y="12503"/>
                    </a:lnTo>
                    <a:cubicBezTo>
                      <a:pt x="271851" y="9349"/>
                      <a:pt x="270071" y="6464"/>
                      <a:pt x="267251" y="5049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54" name="Google Shape;8554;ge48d01fb7f_0_4229"/>
              <p:cNvSpPr/>
              <p:nvPr/>
            </p:nvSpPr>
            <p:spPr>
              <a:xfrm>
                <a:off x="999882" y="2653687"/>
                <a:ext cx="522494" cy="33904"/>
              </a:xfrm>
              <a:custGeom>
                <a:avLst/>
                <a:gdLst/>
                <a:ahLst/>
                <a:cxnLst/>
                <a:rect l="l" t="t" r="r" b="b"/>
                <a:pathLst>
                  <a:path w="522494" h="33904" extrusionOk="0">
                    <a:moveTo>
                      <a:pt x="516239" y="33905"/>
                    </a:moveTo>
                    <a:lnTo>
                      <a:pt x="6256" y="33905"/>
                    </a:lnTo>
                    <a:cubicBezTo>
                      <a:pt x="2801" y="33905"/>
                      <a:pt x="0" y="31104"/>
                      <a:pt x="0" y="27649"/>
                    </a:cubicBezTo>
                    <a:lnTo>
                      <a:pt x="0" y="6256"/>
                    </a:lnTo>
                    <a:cubicBezTo>
                      <a:pt x="0" y="2801"/>
                      <a:pt x="2801" y="0"/>
                      <a:pt x="6256" y="0"/>
                    </a:cubicBezTo>
                    <a:lnTo>
                      <a:pt x="516239" y="0"/>
                    </a:lnTo>
                    <a:cubicBezTo>
                      <a:pt x="519693" y="0"/>
                      <a:pt x="522494" y="2801"/>
                      <a:pt x="522494" y="6256"/>
                    </a:cubicBezTo>
                    <a:lnTo>
                      <a:pt x="522494" y="27649"/>
                    </a:lnTo>
                    <a:cubicBezTo>
                      <a:pt x="522494" y="31105"/>
                      <a:pt x="519693" y="33905"/>
                      <a:pt x="516239" y="33905"/>
                    </a:cubicBez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55" name="Google Shape;8555;ge48d01fb7f_0_4229"/>
              <p:cNvSpPr/>
              <p:nvPr/>
            </p:nvSpPr>
            <p:spPr>
              <a:xfrm>
                <a:off x="999882" y="2653687"/>
                <a:ext cx="522494" cy="33904"/>
              </a:xfrm>
              <a:custGeom>
                <a:avLst/>
                <a:gdLst/>
                <a:ahLst/>
                <a:cxnLst/>
                <a:rect l="l" t="t" r="r" b="b"/>
                <a:pathLst>
                  <a:path w="522494" h="33904" extrusionOk="0">
                    <a:moveTo>
                      <a:pt x="516239" y="0"/>
                    </a:moveTo>
                    <a:lnTo>
                      <a:pt x="507538" y="0"/>
                    </a:lnTo>
                    <a:lnTo>
                      <a:pt x="507538" y="12692"/>
                    </a:lnTo>
                    <a:cubicBezTo>
                      <a:pt x="507538" y="16147"/>
                      <a:pt x="504737" y="18948"/>
                      <a:pt x="501282" y="18948"/>
                    </a:cubicBezTo>
                    <a:lnTo>
                      <a:pt x="0" y="18948"/>
                    </a:lnTo>
                    <a:lnTo>
                      <a:pt x="0" y="27649"/>
                    </a:lnTo>
                    <a:cubicBezTo>
                      <a:pt x="0" y="31104"/>
                      <a:pt x="2801" y="33905"/>
                      <a:pt x="6256" y="33905"/>
                    </a:cubicBezTo>
                    <a:lnTo>
                      <a:pt x="516239" y="33905"/>
                    </a:lnTo>
                    <a:cubicBezTo>
                      <a:pt x="519693" y="33905"/>
                      <a:pt x="522494" y="31104"/>
                      <a:pt x="522494" y="27649"/>
                    </a:cubicBezTo>
                    <a:lnTo>
                      <a:pt x="522494" y="6256"/>
                    </a:lnTo>
                    <a:cubicBezTo>
                      <a:pt x="522494" y="2801"/>
                      <a:pt x="519693" y="0"/>
                      <a:pt x="516239" y="0"/>
                    </a:cubicBezTo>
                    <a:close/>
                  </a:path>
                </a:pathLst>
              </a:custGeom>
              <a:solidFill>
                <a:srgbClr val="B9CB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56" name="Google Shape;8556;ge48d01fb7f_0_4229"/>
              <p:cNvSpPr/>
              <p:nvPr/>
            </p:nvSpPr>
            <p:spPr>
              <a:xfrm>
                <a:off x="1212264" y="2544500"/>
                <a:ext cx="98589" cy="98589"/>
              </a:xfrm>
              <a:custGeom>
                <a:avLst/>
                <a:gdLst/>
                <a:ahLst/>
                <a:cxnLst/>
                <a:rect l="l" t="t" r="r" b="b"/>
                <a:pathLst>
                  <a:path w="98589" h="98589" extrusionOk="0">
                    <a:moveTo>
                      <a:pt x="98590" y="49295"/>
                    </a:moveTo>
                    <a:cubicBezTo>
                      <a:pt x="98590" y="76520"/>
                      <a:pt x="76520" y="98590"/>
                      <a:pt x="49295" y="98590"/>
                    </a:cubicBezTo>
                    <a:cubicBezTo>
                      <a:pt x="22070" y="98590"/>
                      <a:pt x="0" y="76520"/>
                      <a:pt x="0" y="49295"/>
                    </a:cubicBezTo>
                    <a:cubicBezTo>
                      <a:pt x="0" y="22070"/>
                      <a:pt x="22070" y="0"/>
                      <a:pt x="49295" y="0"/>
                    </a:cubicBezTo>
                    <a:cubicBezTo>
                      <a:pt x="76520" y="0"/>
                      <a:pt x="98590" y="22070"/>
                      <a:pt x="98590" y="4929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57" name="Google Shape;8557;ge48d01fb7f_0_4229"/>
              <p:cNvSpPr/>
              <p:nvPr/>
            </p:nvSpPr>
            <p:spPr>
              <a:xfrm>
                <a:off x="1219699" y="2551935"/>
                <a:ext cx="91154" cy="91154"/>
              </a:xfrm>
              <a:custGeom>
                <a:avLst/>
                <a:gdLst/>
                <a:ahLst/>
                <a:cxnLst/>
                <a:rect l="l" t="t" r="r" b="b"/>
                <a:pathLst>
                  <a:path w="91154" h="91154" extrusionOk="0">
                    <a:moveTo>
                      <a:pt x="67887" y="0"/>
                    </a:moveTo>
                    <a:cubicBezTo>
                      <a:pt x="72594" y="7555"/>
                      <a:pt x="75322" y="16471"/>
                      <a:pt x="75322" y="26027"/>
                    </a:cubicBezTo>
                    <a:cubicBezTo>
                      <a:pt x="75322" y="53252"/>
                      <a:pt x="53252" y="75322"/>
                      <a:pt x="26027" y="75322"/>
                    </a:cubicBezTo>
                    <a:cubicBezTo>
                      <a:pt x="16470" y="75322"/>
                      <a:pt x="7554" y="72594"/>
                      <a:pt x="0" y="67887"/>
                    </a:cubicBezTo>
                    <a:cubicBezTo>
                      <a:pt x="8703" y="81854"/>
                      <a:pt x="24192" y="91155"/>
                      <a:pt x="41860" y="91155"/>
                    </a:cubicBezTo>
                    <a:cubicBezTo>
                      <a:pt x="69085" y="91155"/>
                      <a:pt x="91155" y="69084"/>
                      <a:pt x="91155" y="41860"/>
                    </a:cubicBezTo>
                    <a:cubicBezTo>
                      <a:pt x="91155" y="24192"/>
                      <a:pt x="81854" y="8703"/>
                      <a:pt x="67887" y="0"/>
                    </a:cubicBez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58" name="Google Shape;8558;ge48d01fb7f_0_4229"/>
              <p:cNvSpPr/>
              <p:nvPr/>
            </p:nvSpPr>
            <p:spPr>
              <a:xfrm>
                <a:off x="1213062" y="2476475"/>
                <a:ext cx="96993" cy="26592"/>
              </a:xfrm>
              <a:custGeom>
                <a:avLst/>
                <a:gdLst/>
                <a:ahLst/>
                <a:cxnLst/>
                <a:rect l="l" t="t" r="r" b="b"/>
                <a:pathLst>
                  <a:path w="96993" h="26592" extrusionOk="0">
                    <a:moveTo>
                      <a:pt x="95841" y="22643"/>
                    </a:moveTo>
                    <a:lnTo>
                      <a:pt x="52706" y="997"/>
                    </a:lnTo>
                    <a:cubicBezTo>
                      <a:pt x="50057" y="-332"/>
                      <a:pt x="46937" y="-332"/>
                      <a:pt x="44288" y="997"/>
                    </a:cubicBezTo>
                    <a:lnTo>
                      <a:pt x="1153" y="22643"/>
                    </a:lnTo>
                    <a:cubicBezTo>
                      <a:pt x="-812" y="23629"/>
                      <a:pt x="-110" y="26592"/>
                      <a:pt x="2089" y="26592"/>
                    </a:cubicBezTo>
                    <a:lnTo>
                      <a:pt x="94905" y="26592"/>
                    </a:lnTo>
                    <a:cubicBezTo>
                      <a:pt x="97104" y="26592"/>
                      <a:pt x="97806" y="23629"/>
                      <a:pt x="95841" y="22643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59" name="Google Shape;8559;ge48d01fb7f_0_4229"/>
              <p:cNvSpPr/>
              <p:nvPr/>
            </p:nvSpPr>
            <p:spPr>
              <a:xfrm>
                <a:off x="1244397" y="2476475"/>
                <a:ext cx="65658" cy="26592"/>
              </a:xfrm>
              <a:custGeom>
                <a:avLst/>
                <a:gdLst/>
                <a:ahLst/>
                <a:cxnLst/>
                <a:rect l="l" t="t" r="r" b="b"/>
                <a:pathLst>
                  <a:path w="65658" h="26592" extrusionOk="0">
                    <a:moveTo>
                      <a:pt x="38050" y="26592"/>
                    </a:moveTo>
                    <a:lnTo>
                      <a:pt x="63570" y="26592"/>
                    </a:lnTo>
                    <a:cubicBezTo>
                      <a:pt x="65769" y="26592"/>
                      <a:pt x="66471" y="23629"/>
                      <a:pt x="64506" y="22643"/>
                    </a:cubicBezTo>
                    <a:lnTo>
                      <a:pt x="21371" y="997"/>
                    </a:lnTo>
                    <a:cubicBezTo>
                      <a:pt x="18722" y="-332"/>
                      <a:pt x="15602" y="-332"/>
                      <a:pt x="12953" y="997"/>
                    </a:cubicBezTo>
                    <a:lnTo>
                      <a:pt x="0" y="7498"/>
                    </a:ln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8560" name="Google Shape;8560;ge48d01fb7f_0_4229"/>
              <p:cNvGrpSpPr/>
              <p:nvPr/>
            </p:nvGrpSpPr>
            <p:grpSpPr>
              <a:xfrm>
                <a:off x="992063" y="2434116"/>
                <a:ext cx="538134" cy="368676"/>
                <a:chOff x="992063" y="2434116"/>
                <a:chExt cx="538134" cy="368676"/>
              </a:xfrm>
            </p:grpSpPr>
            <p:sp>
              <p:nvSpPr>
                <p:cNvPr id="8561" name="Google Shape;8561;ge48d01fb7f_0_4229"/>
                <p:cNvSpPr/>
                <p:nvPr/>
              </p:nvSpPr>
              <p:spPr>
                <a:xfrm>
                  <a:off x="1253740" y="2571641"/>
                  <a:ext cx="29221" cy="29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21" h="29973" extrusionOk="0">
                      <a:moveTo>
                        <a:pt x="21401" y="14334"/>
                      </a:moveTo>
                      <a:lnTo>
                        <a:pt x="15640" y="14334"/>
                      </a:lnTo>
                      <a:lnTo>
                        <a:pt x="15640" y="7820"/>
                      </a:lnTo>
                      <a:cubicBezTo>
                        <a:pt x="15640" y="3501"/>
                        <a:pt x="12139" y="0"/>
                        <a:pt x="7820" y="0"/>
                      </a:cubicBezTo>
                      <a:cubicBezTo>
                        <a:pt x="3501" y="0"/>
                        <a:pt x="0" y="3501"/>
                        <a:pt x="0" y="7820"/>
                      </a:cubicBezTo>
                      <a:lnTo>
                        <a:pt x="0" y="22154"/>
                      </a:lnTo>
                      <a:cubicBezTo>
                        <a:pt x="0" y="26473"/>
                        <a:pt x="3501" y="29974"/>
                        <a:pt x="7820" y="29974"/>
                      </a:cubicBezTo>
                      <a:lnTo>
                        <a:pt x="21401" y="29974"/>
                      </a:lnTo>
                      <a:cubicBezTo>
                        <a:pt x="25720" y="29974"/>
                        <a:pt x="29221" y="26473"/>
                        <a:pt x="29221" y="22154"/>
                      </a:cubicBezTo>
                      <a:cubicBezTo>
                        <a:pt x="29221" y="17835"/>
                        <a:pt x="25720" y="14334"/>
                        <a:pt x="21401" y="1433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8562" name="Google Shape;8562;ge48d01fb7f_0_4229"/>
                <p:cNvGrpSpPr/>
                <p:nvPr/>
              </p:nvGrpSpPr>
              <p:grpSpPr>
                <a:xfrm>
                  <a:off x="992063" y="2434116"/>
                  <a:ext cx="538134" cy="368676"/>
                  <a:chOff x="992063" y="2434116"/>
                  <a:chExt cx="538134" cy="368676"/>
                </a:xfrm>
              </p:grpSpPr>
              <p:sp>
                <p:nvSpPr>
                  <p:cNvPr id="8563" name="Google Shape;8563;ge48d01fb7f_0_4229"/>
                  <p:cNvSpPr/>
                  <p:nvPr/>
                </p:nvSpPr>
                <p:spPr>
                  <a:xfrm>
                    <a:off x="1205243" y="2468664"/>
                    <a:ext cx="112633" cy="422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633" h="42222" extrusionOk="0">
                        <a:moveTo>
                          <a:pt x="107168" y="23465"/>
                        </a:moveTo>
                        <a:lnTo>
                          <a:pt x="107167" y="23465"/>
                        </a:lnTo>
                        <a:lnTo>
                          <a:pt x="64032" y="1818"/>
                        </a:lnTo>
                        <a:cubicBezTo>
                          <a:pt x="59202" y="-607"/>
                          <a:pt x="53432" y="-606"/>
                          <a:pt x="48601" y="1818"/>
                        </a:cubicBezTo>
                        <a:lnTo>
                          <a:pt x="5465" y="23465"/>
                        </a:lnTo>
                        <a:cubicBezTo>
                          <a:pt x="1344" y="25535"/>
                          <a:pt x="-792" y="30114"/>
                          <a:pt x="271" y="34601"/>
                        </a:cubicBezTo>
                        <a:cubicBezTo>
                          <a:pt x="1334" y="39088"/>
                          <a:pt x="5298" y="42222"/>
                          <a:pt x="9909" y="42222"/>
                        </a:cubicBezTo>
                        <a:lnTo>
                          <a:pt x="102725" y="42222"/>
                        </a:lnTo>
                        <a:cubicBezTo>
                          <a:pt x="107336" y="42222"/>
                          <a:pt x="111300" y="39088"/>
                          <a:pt x="112363" y="34601"/>
                        </a:cubicBezTo>
                        <a:cubicBezTo>
                          <a:pt x="113425" y="30114"/>
                          <a:pt x="111290" y="25535"/>
                          <a:pt x="107168" y="23465"/>
                        </a:cubicBezTo>
                        <a:close/>
                        <a:moveTo>
                          <a:pt x="34119" y="26583"/>
                        </a:moveTo>
                        <a:lnTo>
                          <a:pt x="55614" y="15796"/>
                        </a:lnTo>
                        <a:cubicBezTo>
                          <a:pt x="56055" y="15575"/>
                          <a:pt x="56580" y="15576"/>
                          <a:pt x="57017" y="15796"/>
                        </a:cubicBezTo>
                        <a:lnTo>
                          <a:pt x="78512" y="2658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564" name="Google Shape;8564;ge48d01fb7f_0_4229"/>
                  <p:cNvSpPr/>
                  <p:nvPr/>
                </p:nvSpPr>
                <p:spPr>
                  <a:xfrm>
                    <a:off x="992063" y="2434116"/>
                    <a:ext cx="538134" cy="3686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8134" h="368676" extrusionOk="0">
                        <a:moveTo>
                          <a:pt x="530295" y="213227"/>
                        </a:moveTo>
                        <a:lnTo>
                          <a:pt x="530295" y="169151"/>
                        </a:lnTo>
                        <a:cubicBezTo>
                          <a:pt x="530295" y="164717"/>
                          <a:pt x="528654" y="160442"/>
                          <a:pt x="525687" y="157148"/>
                        </a:cubicBezTo>
                        <a:lnTo>
                          <a:pt x="508537" y="138107"/>
                        </a:lnTo>
                        <a:cubicBezTo>
                          <a:pt x="503802" y="132850"/>
                          <a:pt x="497028" y="129834"/>
                          <a:pt x="489952" y="129834"/>
                        </a:cubicBezTo>
                        <a:lnTo>
                          <a:pt x="384918" y="129834"/>
                        </a:lnTo>
                        <a:lnTo>
                          <a:pt x="384918" y="106563"/>
                        </a:lnTo>
                        <a:lnTo>
                          <a:pt x="400209" y="106563"/>
                        </a:lnTo>
                        <a:cubicBezTo>
                          <a:pt x="407406" y="106563"/>
                          <a:pt x="413242" y="100728"/>
                          <a:pt x="413242" y="93530"/>
                        </a:cubicBezTo>
                        <a:lnTo>
                          <a:pt x="413242" y="79308"/>
                        </a:lnTo>
                        <a:cubicBezTo>
                          <a:pt x="413242" y="73157"/>
                          <a:pt x="409827" y="67623"/>
                          <a:pt x="404329" y="64863"/>
                        </a:cubicBezTo>
                        <a:lnTo>
                          <a:pt x="280019" y="2480"/>
                        </a:lnTo>
                        <a:cubicBezTo>
                          <a:pt x="273431" y="-826"/>
                          <a:pt x="265564" y="-827"/>
                          <a:pt x="258975" y="2480"/>
                        </a:cubicBezTo>
                        <a:lnTo>
                          <a:pt x="134664" y="64863"/>
                        </a:lnTo>
                        <a:cubicBezTo>
                          <a:pt x="129167" y="67622"/>
                          <a:pt x="125752" y="73157"/>
                          <a:pt x="125752" y="79308"/>
                        </a:cubicBezTo>
                        <a:lnTo>
                          <a:pt x="125752" y="93530"/>
                        </a:lnTo>
                        <a:cubicBezTo>
                          <a:pt x="125752" y="100728"/>
                          <a:pt x="131587" y="106563"/>
                          <a:pt x="138785" y="106563"/>
                        </a:cubicBezTo>
                        <a:lnTo>
                          <a:pt x="154076" y="106563"/>
                        </a:lnTo>
                        <a:lnTo>
                          <a:pt x="154076" y="129834"/>
                        </a:lnTo>
                        <a:lnTo>
                          <a:pt x="49040" y="129834"/>
                        </a:lnTo>
                        <a:cubicBezTo>
                          <a:pt x="41952" y="129834"/>
                          <a:pt x="35198" y="132841"/>
                          <a:pt x="30456" y="138107"/>
                        </a:cubicBezTo>
                        <a:lnTo>
                          <a:pt x="13305" y="157150"/>
                        </a:lnTo>
                        <a:cubicBezTo>
                          <a:pt x="10339" y="160443"/>
                          <a:pt x="8697" y="164719"/>
                          <a:pt x="8697" y="169151"/>
                        </a:cubicBezTo>
                        <a:lnTo>
                          <a:pt x="8697" y="212825"/>
                        </a:lnTo>
                        <a:cubicBezTo>
                          <a:pt x="3598" y="214941"/>
                          <a:pt x="0" y="219970"/>
                          <a:pt x="0" y="225826"/>
                        </a:cubicBezTo>
                        <a:lnTo>
                          <a:pt x="0" y="247219"/>
                        </a:lnTo>
                        <a:cubicBezTo>
                          <a:pt x="0" y="253076"/>
                          <a:pt x="3598" y="258105"/>
                          <a:pt x="8697" y="260222"/>
                        </a:cubicBezTo>
                        <a:lnTo>
                          <a:pt x="8697" y="350430"/>
                        </a:lnTo>
                        <a:cubicBezTo>
                          <a:pt x="8697" y="360508"/>
                          <a:pt x="16866" y="368677"/>
                          <a:pt x="26943" y="368677"/>
                        </a:cubicBezTo>
                        <a:lnTo>
                          <a:pt x="512049" y="368677"/>
                        </a:lnTo>
                        <a:cubicBezTo>
                          <a:pt x="522127" y="368677"/>
                          <a:pt x="530295" y="360508"/>
                          <a:pt x="530295" y="350430"/>
                        </a:cubicBezTo>
                        <a:lnTo>
                          <a:pt x="530295" y="330087"/>
                        </a:lnTo>
                        <a:cubicBezTo>
                          <a:pt x="530295" y="325805"/>
                          <a:pt x="526996" y="322071"/>
                          <a:pt x="522716" y="321943"/>
                        </a:cubicBezTo>
                        <a:cubicBezTo>
                          <a:pt x="518288" y="321811"/>
                          <a:pt x="514656" y="325360"/>
                          <a:pt x="514656" y="329759"/>
                        </a:cubicBezTo>
                        <a:lnTo>
                          <a:pt x="514656" y="350430"/>
                        </a:lnTo>
                        <a:cubicBezTo>
                          <a:pt x="514656" y="351870"/>
                          <a:pt x="513489" y="353037"/>
                          <a:pt x="512049" y="353037"/>
                        </a:cubicBezTo>
                        <a:lnTo>
                          <a:pt x="493465" y="353037"/>
                        </a:lnTo>
                        <a:lnTo>
                          <a:pt x="493465" y="307138"/>
                        </a:lnTo>
                        <a:cubicBezTo>
                          <a:pt x="493465" y="287559"/>
                          <a:pt x="477443" y="271120"/>
                          <a:pt x="457867" y="271453"/>
                        </a:cubicBezTo>
                        <a:cubicBezTo>
                          <a:pt x="438849" y="271777"/>
                          <a:pt x="423480" y="287347"/>
                          <a:pt x="423480" y="306440"/>
                        </a:cubicBezTo>
                        <a:lnTo>
                          <a:pt x="423480" y="353036"/>
                        </a:lnTo>
                        <a:lnTo>
                          <a:pt x="398977" y="353036"/>
                        </a:lnTo>
                        <a:lnTo>
                          <a:pt x="398977" y="307137"/>
                        </a:lnTo>
                        <a:cubicBezTo>
                          <a:pt x="398977" y="287558"/>
                          <a:pt x="382955" y="271119"/>
                          <a:pt x="363379" y="271452"/>
                        </a:cubicBezTo>
                        <a:cubicBezTo>
                          <a:pt x="344363" y="271776"/>
                          <a:pt x="328991" y="287346"/>
                          <a:pt x="328991" y="306439"/>
                        </a:cubicBezTo>
                        <a:lnTo>
                          <a:pt x="328991" y="353035"/>
                        </a:lnTo>
                        <a:lnTo>
                          <a:pt x="304488" y="353035"/>
                        </a:lnTo>
                        <a:lnTo>
                          <a:pt x="304488" y="307136"/>
                        </a:lnTo>
                        <a:cubicBezTo>
                          <a:pt x="304488" y="287557"/>
                          <a:pt x="288466" y="271118"/>
                          <a:pt x="268890" y="271451"/>
                        </a:cubicBezTo>
                        <a:cubicBezTo>
                          <a:pt x="249873" y="271775"/>
                          <a:pt x="234503" y="287345"/>
                          <a:pt x="234503" y="306438"/>
                        </a:cubicBezTo>
                        <a:lnTo>
                          <a:pt x="234503" y="353034"/>
                        </a:lnTo>
                        <a:lnTo>
                          <a:pt x="210000" y="353034"/>
                        </a:lnTo>
                        <a:lnTo>
                          <a:pt x="210000" y="307135"/>
                        </a:lnTo>
                        <a:cubicBezTo>
                          <a:pt x="210000" y="287556"/>
                          <a:pt x="193978" y="271117"/>
                          <a:pt x="174403" y="271451"/>
                        </a:cubicBezTo>
                        <a:cubicBezTo>
                          <a:pt x="155386" y="271776"/>
                          <a:pt x="140016" y="287346"/>
                          <a:pt x="140016" y="306438"/>
                        </a:cubicBezTo>
                        <a:lnTo>
                          <a:pt x="140016" y="353034"/>
                        </a:lnTo>
                        <a:lnTo>
                          <a:pt x="115513" y="353034"/>
                        </a:lnTo>
                        <a:lnTo>
                          <a:pt x="115513" y="307135"/>
                        </a:lnTo>
                        <a:cubicBezTo>
                          <a:pt x="115513" y="287556"/>
                          <a:pt x="99491" y="271117"/>
                          <a:pt x="79915" y="271450"/>
                        </a:cubicBezTo>
                        <a:cubicBezTo>
                          <a:pt x="60897" y="271775"/>
                          <a:pt x="45528" y="287345"/>
                          <a:pt x="45528" y="306437"/>
                        </a:cubicBezTo>
                        <a:lnTo>
                          <a:pt x="45528" y="353033"/>
                        </a:lnTo>
                        <a:lnTo>
                          <a:pt x="26943" y="353033"/>
                        </a:lnTo>
                        <a:cubicBezTo>
                          <a:pt x="25504" y="353033"/>
                          <a:pt x="24337" y="351866"/>
                          <a:pt x="24337" y="350426"/>
                        </a:cubicBezTo>
                        <a:lnTo>
                          <a:pt x="24337" y="261290"/>
                        </a:lnTo>
                        <a:lnTo>
                          <a:pt x="397602" y="261290"/>
                        </a:lnTo>
                        <a:cubicBezTo>
                          <a:pt x="401921" y="261290"/>
                          <a:pt x="405422" y="257789"/>
                          <a:pt x="405422" y="253471"/>
                        </a:cubicBezTo>
                        <a:cubicBezTo>
                          <a:pt x="405422" y="249152"/>
                          <a:pt x="401921" y="245651"/>
                          <a:pt x="397602" y="245651"/>
                        </a:cubicBezTo>
                        <a:lnTo>
                          <a:pt x="15640" y="245651"/>
                        </a:lnTo>
                        <a:lnTo>
                          <a:pt x="15640" y="227386"/>
                        </a:lnTo>
                        <a:lnTo>
                          <a:pt x="188029" y="227386"/>
                        </a:lnTo>
                        <a:cubicBezTo>
                          <a:pt x="192311" y="227386"/>
                          <a:pt x="196045" y="224087"/>
                          <a:pt x="196173" y="219807"/>
                        </a:cubicBezTo>
                        <a:cubicBezTo>
                          <a:pt x="196305" y="215379"/>
                          <a:pt x="192755" y="211746"/>
                          <a:pt x="188357" y="211746"/>
                        </a:cubicBezTo>
                        <a:lnTo>
                          <a:pt x="169714" y="211746"/>
                        </a:lnTo>
                        <a:lnTo>
                          <a:pt x="169714" y="106563"/>
                        </a:lnTo>
                        <a:lnTo>
                          <a:pt x="248540" y="106563"/>
                        </a:lnTo>
                        <a:cubicBezTo>
                          <a:pt x="227388" y="114939"/>
                          <a:pt x="212381" y="135583"/>
                          <a:pt x="212381" y="159678"/>
                        </a:cubicBezTo>
                        <a:cubicBezTo>
                          <a:pt x="212381" y="182828"/>
                          <a:pt x="226234" y="202790"/>
                          <a:pt x="246078" y="211751"/>
                        </a:cubicBezTo>
                        <a:lnTo>
                          <a:pt x="227964" y="211751"/>
                        </a:lnTo>
                        <a:cubicBezTo>
                          <a:pt x="223682" y="211751"/>
                          <a:pt x="219949" y="215050"/>
                          <a:pt x="219820" y="219330"/>
                        </a:cubicBezTo>
                        <a:cubicBezTo>
                          <a:pt x="219688" y="223758"/>
                          <a:pt x="223238" y="227390"/>
                          <a:pt x="227636" y="227390"/>
                        </a:cubicBezTo>
                        <a:lnTo>
                          <a:pt x="522494" y="227390"/>
                        </a:lnTo>
                        <a:lnTo>
                          <a:pt x="522494" y="245655"/>
                        </a:lnTo>
                        <a:lnTo>
                          <a:pt x="435792" y="245655"/>
                        </a:lnTo>
                        <a:cubicBezTo>
                          <a:pt x="431473" y="245655"/>
                          <a:pt x="427972" y="249156"/>
                          <a:pt x="427972" y="253475"/>
                        </a:cubicBezTo>
                        <a:cubicBezTo>
                          <a:pt x="427972" y="257794"/>
                          <a:pt x="431473" y="261295"/>
                          <a:pt x="435792" y="261295"/>
                        </a:cubicBezTo>
                        <a:lnTo>
                          <a:pt x="514656" y="261295"/>
                        </a:lnTo>
                        <a:lnTo>
                          <a:pt x="514656" y="292065"/>
                        </a:lnTo>
                        <a:cubicBezTo>
                          <a:pt x="514656" y="296347"/>
                          <a:pt x="517955" y="300080"/>
                          <a:pt x="522235" y="300210"/>
                        </a:cubicBezTo>
                        <a:cubicBezTo>
                          <a:pt x="526663" y="300342"/>
                          <a:pt x="530295" y="296792"/>
                          <a:pt x="530295" y="292394"/>
                        </a:cubicBezTo>
                        <a:lnTo>
                          <a:pt x="530295" y="259819"/>
                        </a:lnTo>
                        <a:cubicBezTo>
                          <a:pt x="534933" y="257514"/>
                          <a:pt x="538134" y="252739"/>
                          <a:pt x="538134" y="247220"/>
                        </a:cubicBezTo>
                        <a:lnTo>
                          <a:pt x="538134" y="225827"/>
                        </a:lnTo>
                        <a:cubicBezTo>
                          <a:pt x="538134" y="220306"/>
                          <a:pt x="534933" y="215532"/>
                          <a:pt x="530295" y="213227"/>
                        </a:cubicBezTo>
                        <a:close/>
                        <a:moveTo>
                          <a:pt x="439119" y="306441"/>
                        </a:moveTo>
                        <a:cubicBezTo>
                          <a:pt x="439119" y="295770"/>
                          <a:pt x="447801" y="287088"/>
                          <a:pt x="458472" y="287088"/>
                        </a:cubicBezTo>
                        <a:cubicBezTo>
                          <a:pt x="469144" y="287088"/>
                          <a:pt x="477825" y="295770"/>
                          <a:pt x="477825" y="306441"/>
                        </a:cubicBezTo>
                        <a:lnTo>
                          <a:pt x="477825" y="353037"/>
                        </a:lnTo>
                        <a:lnTo>
                          <a:pt x="439118" y="353037"/>
                        </a:lnTo>
                        <a:lnTo>
                          <a:pt x="439118" y="306441"/>
                        </a:lnTo>
                        <a:close/>
                        <a:moveTo>
                          <a:pt x="344632" y="306441"/>
                        </a:moveTo>
                        <a:cubicBezTo>
                          <a:pt x="344632" y="295770"/>
                          <a:pt x="353313" y="287088"/>
                          <a:pt x="363985" y="287088"/>
                        </a:cubicBezTo>
                        <a:cubicBezTo>
                          <a:pt x="374656" y="287088"/>
                          <a:pt x="383337" y="295770"/>
                          <a:pt x="383337" y="306441"/>
                        </a:cubicBezTo>
                        <a:lnTo>
                          <a:pt x="383337" y="353037"/>
                        </a:lnTo>
                        <a:lnTo>
                          <a:pt x="344632" y="353037"/>
                        </a:lnTo>
                        <a:close/>
                        <a:moveTo>
                          <a:pt x="250143" y="306441"/>
                        </a:moveTo>
                        <a:cubicBezTo>
                          <a:pt x="250143" y="295770"/>
                          <a:pt x="258825" y="287088"/>
                          <a:pt x="269496" y="287088"/>
                        </a:cubicBezTo>
                        <a:cubicBezTo>
                          <a:pt x="280167" y="287088"/>
                          <a:pt x="288849" y="295770"/>
                          <a:pt x="288849" y="306441"/>
                        </a:cubicBezTo>
                        <a:lnTo>
                          <a:pt x="288849" y="353037"/>
                        </a:lnTo>
                        <a:lnTo>
                          <a:pt x="250142" y="353037"/>
                        </a:lnTo>
                        <a:lnTo>
                          <a:pt x="250142" y="306441"/>
                        </a:lnTo>
                        <a:close/>
                        <a:moveTo>
                          <a:pt x="155655" y="306441"/>
                        </a:moveTo>
                        <a:cubicBezTo>
                          <a:pt x="155655" y="295770"/>
                          <a:pt x="164337" y="287088"/>
                          <a:pt x="175008" y="287088"/>
                        </a:cubicBezTo>
                        <a:cubicBezTo>
                          <a:pt x="185679" y="287088"/>
                          <a:pt x="194361" y="295770"/>
                          <a:pt x="194361" y="306441"/>
                        </a:cubicBezTo>
                        <a:lnTo>
                          <a:pt x="194361" y="353037"/>
                        </a:lnTo>
                        <a:lnTo>
                          <a:pt x="155655" y="353037"/>
                        </a:lnTo>
                        <a:close/>
                        <a:moveTo>
                          <a:pt x="61168" y="306441"/>
                        </a:moveTo>
                        <a:cubicBezTo>
                          <a:pt x="61168" y="295770"/>
                          <a:pt x="69849" y="287088"/>
                          <a:pt x="80520" y="287088"/>
                        </a:cubicBezTo>
                        <a:cubicBezTo>
                          <a:pt x="91192" y="287088"/>
                          <a:pt x="99873" y="295770"/>
                          <a:pt x="99873" y="306441"/>
                        </a:cubicBezTo>
                        <a:lnTo>
                          <a:pt x="99873" y="353037"/>
                        </a:lnTo>
                        <a:lnTo>
                          <a:pt x="61168" y="353037"/>
                        </a:lnTo>
                        <a:close/>
                        <a:moveTo>
                          <a:pt x="96869" y="145474"/>
                        </a:moveTo>
                        <a:lnTo>
                          <a:pt x="117919" y="145474"/>
                        </a:lnTo>
                        <a:lnTo>
                          <a:pt x="117919" y="179956"/>
                        </a:lnTo>
                        <a:lnTo>
                          <a:pt x="96869" y="179956"/>
                        </a:lnTo>
                        <a:close/>
                        <a:moveTo>
                          <a:pt x="60720" y="145474"/>
                        </a:moveTo>
                        <a:lnTo>
                          <a:pt x="81104" y="145474"/>
                        </a:lnTo>
                        <a:lnTo>
                          <a:pt x="81104" y="179956"/>
                        </a:lnTo>
                        <a:lnTo>
                          <a:pt x="60720" y="179956"/>
                        </a:lnTo>
                        <a:close/>
                        <a:moveTo>
                          <a:pt x="24337" y="169150"/>
                        </a:moveTo>
                        <a:cubicBezTo>
                          <a:pt x="24337" y="168582"/>
                          <a:pt x="24546" y="168038"/>
                          <a:pt x="24927" y="167615"/>
                        </a:cubicBezTo>
                        <a:lnTo>
                          <a:pt x="42077" y="148573"/>
                        </a:lnTo>
                        <a:cubicBezTo>
                          <a:pt x="42894" y="147666"/>
                          <a:pt x="43878" y="146948"/>
                          <a:pt x="44954" y="146425"/>
                        </a:cubicBezTo>
                        <a:lnTo>
                          <a:pt x="44954" y="179954"/>
                        </a:lnTo>
                        <a:lnTo>
                          <a:pt x="24337" y="179954"/>
                        </a:lnTo>
                        <a:close/>
                        <a:moveTo>
                          <a:pt x="154074" y="211751"/>
                        </a:moveTo>
                        <a:lnTo>
                          <a:pt x="24337" y="211751"/>
                        </a:lnTo>
                        <a:lnTo>
                          <a:pt x="24337" y="195595"/>
                        </a:lnTo>
                        <a:lnTo>
                          <a:pt x="154074" y="195595"/>
                        </a:lnTo>
                        <a:close/>
                        <a:moveTo>
                          <a:pt x="154074" y="179956"/>
                        </a:moveTo>
                        <a:lnTo>
                          <a:pt x="133684" y="179956"/>
                        </a:lnTo>
                        <a:lnTo>
                          <a:pt x="133684" y="145474"/>
                        </a:lnTo>
                        <a:lnTo>
                          <a:pt x="154074" y="145474"/>
                        </a:lnTo>
                        <a:close/>
                        <a:moveTo>
                          <a:pt x="456365" y="145474"/>
                        </a:moveTo>
                        <a:lnTo>
                          <a:pt x="477414" y="145474"/>
                        </a:lnTo>
                        <a:lnTo>
                          <a:pt x="477414" y="179956"/>
                        </a:lnTo>
                        <a:lnTo>
                          <a:pt x="456365" y="179956"/>
                        </a:lnTo>
                        <a:close/>
                        <a:moveTo>
                          <a:pt x="419550" y="145474"/>
                        </a:moveTo>
                        <a:lnTo>
                          <a:pt x="440599" y="145474"/>
                        </a:lnTo>
                        <a:lnTo>
                          <a:pt x="440599" y="179956"/>
                        </a:lnTo>
                        <a:lnTo>
                          <a:pt x="419550" y="179956"/>
                        </a:lnTo>
                        <a:close/>
                        <a:moveTo>
                          <a:pt x="403784" y="145474"/>
                        </a:moveTo>
                        <a:lnTo>
                          <a:pt x="403784" y="179956"/>
                        </a:lnTo>
                        <a:lnTo>
                          <a:pt x="384918" y="179956"/>
                        </a:lnTo>
                        <a:lnTo>
                          <a:pt x="384918" y="145474"/>
                        </a:lnTo>
                        <a:close/>
                        <a:moveTo>
                          <a:pt x="141391" y="90924"/>
                        </a:moveTo>
                        <a:lnTo>
                          <a:pt x="141391" y="79308"/>
                        </a:lnTo>
                        <a:cubicBezTo>
                          <a:pt x="141391" y="79109"/>
                          <a:pt x="141501" y="78930"/>
                          <a:pt x="141679" y="78841"/>
                        </a:cubicBezTo>
                        <a:lnTo>
                          <a:pt x="265989" y="16457"/>
                        </a:lnTo>
                        <a:cubicBezTo>
                          <a:pt x="268184" y="15355"/>
                          <a:pt x="270808" y="15355"/>
                          <a:pt x="273004" y="16457"/>
                        </a:cubicBezTo>
                        <a:lnTo>
                          <a:pt x="397314" y="78841"/>
                        </a:lnTo>
                        <a:cubicBezTo>
                          <a:pt x="397492" y="78930"/>
                          <a:pt x="397602" y="79109"/>
                          <a:pt x="397602" y="79308"/>
                        </a:cubicBezTo>
                        <a:lnTo>
                          <a:pt x="397602" y="90924"/>
                        </a:lnTo>
                        <a:close/>
                        <a:moveTo>
                          <a:pt x="228021" y="159679"/>
                        </a:moveTo>
                        <a:cubicBezTo>
                          <a:pt x="228021" y="136809"/>
                          <a:pt x="246626" y="118204"/>
                          <a:pt x="269496" y="118204"/>
                        </a:cubicBezTo>
                        <a:cubicBezTo>
                          <a:pt x="292365" y="118204"/>
                          <a:pt x="310971" y="136809"/>
                          <a:pt x="310971" y="159679"/>
                        </a:cubicBezTo>
                        <a:cubicBezTo>
                          <a:pt x="310971" y="182548"/>
                          <a:pt x="292365" y="201154"/>
                          <a:pt x="269496" y="201154"/>
                        </a:cubicBezTo>
                        <a:cubicBezTo>
                          <a:pt x="246627" y="201154"/>
                          <a:pt x="228021" y="182548"/>
                          <a:pt x="228021" y="159679"/>
                        </a:cubicBezTo>
                        <a:close/>
                        <a:moveTo>
                          <a:pt x="369279" y="211751"/>
                        </a:moveTo>
                        <a:lnTo>
                          <a:pt x="292915" y="211751"/>
                        </a:lnTo>
                        <a:cubicBezTo>
                          <a:pt x="312759" y="202790"/>
                          <a:pt x="326612" y="182828"/>
                          <a:pt x="326612" y="159678"/>
                        </a:cubicBezTo>
                        <a:cubicBezTo>
                          <a:pt x="326612" y="135582"/>
                          <a:pt x="311605" y="114938"/>
                          <a:pt x="290453" y="106563"/>
                        </a:cubicBezTo>
                        <a:lnTo>
                          <a:pt x="369279" y="106563"/>
                        </a:lnTo>
                        <a:close/>
                        <a:moveTo>
                          <a:pt x="514656" y="211751"/>
                        </a:moveTo>
                        <a:lnTo>
                          <a:pt x="384918" y="211751"/>
                        </a:lnTo>
                        <a:lnTo>
                          <a:pt x="384918" y="195595"/>
                        </a:lnTo>
                        <a:lnTo>
                          <a:pt x="514656" y="195595"/>
                        </a:lnTo>
                        <a:close/>
                        <a:moveTo>
                          <a:pt x="514656" y="179956"/>
                        </a:moveTo>
                        <a:lnTo>
                          <a:pt x="493181" y="179956"/>
                        </a:lnTo>
                        <a:lnTo>
                          <a:pt x="493181" y="146061"/>
                        </a:lnTo>
                        <a:cubicBezTo>
                          <a:pt x="494597" y="146583"/>
                          <a:pt x="495887" y="147431"/>
                          <a:pt x="496916" y="148575"/>
                        </a:cubicBezTo>
                        <a:lnTo>
                          <a:pt x="514067" y="167616"/>
                        </a:lnTo>
                        <a:cubicBezTo>
                          <a:pt x="514448" y="168038"/>
                          <a:pt x="514657" y="168583"/>
                          <a:pt x="514657" y="169151"/>
                        </a:cubicBezTo>
                        <a:lnTo>
                          <a:pt x="514657" y="17995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  <p:grpSp>
        <p:nvGrpSpPr>
          <p:cNvPr id="8565" name="Google Shape;8565;ge48d01fb7f_0_4229"/>
          <p:cNvGrpSpPr/>
          <p:nvPr/>
        </p:nvGrpSpPr>
        <p:grpSpPr>
          <a:xfrm>
            <a:off x="-812316" y="2996807"/>
            <a:ext cx="896700" cy="896700"/>
            <a:chOff x="-812316" y="2996807"/>
            <a:chExt cx="896700" cy="896700"/>
          </a:xfrm>
        </p:grpSpPr>
        <p:sp>
          <p:nvSpPr>
            <p:cNvPr id="8566" name="Google Shape;8566;ge48d01fb7f_0_4229"/>
            <p:cNvSpPr/>
            <p:nvPr/>
          </p:nvSpPr>
          <p:spPr>
            <a:xfrm>
              <a:off x="-812316" y="2996807"/>
              <a:ext cx="896700" cy="8967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7" name="Google Shape;8567;ge48d01fb7f_0_4229"/>
            <p:cNvSpPr/>
            <p:nvPr/>
          </p:nvSpPr>
          <p:spPr>
            <a:xfrm>
              <a:off x="-726564" y="3071718"/>
              <a:ext cx="746100" cy="746100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568" name="Google Shape;8568;ge48d01fb7f_0_4229"/>
            <p:cNvGrpSpPr/>
            <p:nvPr/>
          </p:nvGrpSpPr>
          <p:grpSpPr>
            <a:xfrm>
              <a:off x="-584419" y="3192970"/>
              <a:ext cx="479778" cy="493818"/>
              <a:chOff x="1038576" y="3298462"/>
              <a:chExt cx="479778" cy="493818"/>
            </a:xfrm>
          </p:grpSpPr>
          <p:grpSp>
            <p:nvGrpSpPr>
              <p:cNvPr id="8569" name="Google Shape;8569;ge48d01fb7f_0_4229"/>
              <p:cNvGrpSpPr/>
              <p:nvPr/>
            </p:nvGrpSpPr>
            <p:grpSpPr>
              <a:xfrm>
                <a:off x="1040708" y="3298462"/>
                <a:ext cx="477646" cy="492855"/>
                <a:chOff x="1040708" y="3298462"/>
                <a:chExt cx="477646" cy="492855"/>
              </a:xfrm>
            </p:grpSpPr>
            <p:sp>
              <p:nvSpPr>
                <p:cNvPr id="8570" name="Google Shape;8570;ge48d01fb7f_0_4229"/>
                <p:cNvSpPr/>
                <p:nvPr/>
              </p:nvSpPr>
              <p:spPr>
                <a:xfrm>
                  <a:off x="1107898" y="3298462"/>
                  <a:ext cx="328249" cy="4928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249" h="492855" extrusionOk="0">
                      <a:moveTo>
                        <a:pt x="265006" y="102710"/>
                      </a:moveTo>
                      <a:lnTo>
                        <a:pt x="184243" y="51403"/>
                      </a:lnTo>
                      <a:lnTo>
                        <a:pt x="103481" y="0"/>
                      </a:lnTo>
                      <a:lnTo>
                        <a:pt x="64399" y="19156"/>
                      </a:lnTo>
                      <a:lnTo>
                        <a:pt x="64110" y="19541"/>
                      </a:lnTo>
                      <a:lnTo>
                        <a:pt x="63532" y="19156"/>
                      </a:lnTo>
                      <a:lnTo>
                        <a:pt x="0" y="59008"/>
                      </a:lnTo>
                      <a:cubicBezTo>
                        <a:pt x="1636" y="175580"/>
                        <a:pt x="42355" y="356743"/>
                        <a:pt x="144103" y="492856"/>
                      </a:cubicBezTo>
                      <a:cubicBezTo>
                        <a:pt x="166146" y="491508"/>
                        <a:pt x="187324" y="483711"/>
                        <a:pt x="204940" y="470427"/>
                      </a:cubicBezTo>
                      <a:cubicBezTo>
                        <a:pt x="290997" y="448672"/>
                        <a:pt x="326325" y="330849"/>
                        <a:pt x="328057" y="224962"/>
                      </a:cubicBezTo>
                      <a:cubicBezTo>
                        <a:pt x="328154" y="224288"/>
                        <a:pt x="328154" y="223710"/>
                        <a:pt x="328154" y="223037"/>
                      </a:cubicBezTo>
                      <a:lnTo>
                        <a:pt x="328250" y="223133"/>
                      </a:lnTo>
                      <a:lnTo>
                        <a:pt x="265006" y="102710"/>
                      </a:lnTo>
                      <a:close/>
                    </a:path>
                  </a:pathLst>
                </a:custGeom>
                <a:solidFill>
                  <a:srgbClr val="F1D3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71" name="Google Shape;8571;ge48d01fb7f_0_4229"/>
                <p:cNvSpPr/>
                <p:nvPr/>
              </p:nvSpPr>
              <p:spPr>
                <a:xfrm>
                  <a:off x="1107898" y="3317714"/>
                  <a:ext cx="288494" cy="4736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494" h="473603" extrusionOk="0">
                      <a:moveTo>
                        <a:pt x="288494" y="223037"/>
                      </a:moveTo>
                      <a:lnTo>
                        <a:pt x="288302" y="222940"/>
                      </a:lnTo>
                      <a:cubicBezTo>
                        <a:pt x="287146" y="311212"/>
                        <a:pt x="262696" y="408050"/>
                        <a:pt x="205036" y="451175"/>
                      </a:cubicBezTo>
                      <a:cubicBezTo>
                        <a:pt x="187420" y="464459"/>
                        <a:pt x="166243" y="472256"/>
                        <a:pt x="144199" y="473604"/>
                      </a:cubicBezTo>
                      <a:cubicBezTo>
                        <a:pt x="42355" y="337587"/>
                        <a:pt x="1636" y="156328"/>
                        <a:pt x="0" y="39756"/>
                      </a:cubicBezTo>
                      <a:lnTo>
                        <a:pt x="63532" y="0"/>
                      </a:lnTo>
                      <a:lnTo>
                        <a:pt x="64110" y="385"/>
                      </a:lnTo>
                      <a:lnTo>
                        <a:pt x="144295" y="51307"/>
                      </a:lnTo>
                      <a:lnTo>
                        <a:pt x="225058" y="102614"/>
                      </a:lnTo>
                      <a:lnTo>
                        <a:pt x="288494" y="223037"/>
                      </a:lnTo>
                      <a:close/>
                    </a:path>
                  </a:pathLst>
                </a:custGeom>
                <a:solidFill>
                  <a:srgbClr val="F6E2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72" name="Google Shape;8572;ge48d01fb7f_0_4229"/>
                <p:cNvSpPr/>
                <p:nvPr/>
              </p:nvSpPr>
              <p:spPr>
                <a:xfrm>
                  <a:off x="1332956" y="3401172"/>
                  <a:ext cx="103288" cy="139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288" h="139674" extrusionOk="0">
                      <a:moveTo>
                        <a:pt x="103288" y="120422"/>
                      </a:moveTo>
                      <a:lnTo>
                        <a:pt x="103192" y="120326"/>
                      </a:lnTo>
                      <a:cubicBezTo>
                        <a:pt x="103192" y="121000"/>
                        <a:pt x="103192" y="121578"/>
                        <a:pt x="103095" y="122251"/>
                      </a:cubicBezTo>
                      <a:lnTo>
                        <a:pt x="63436" y="139675"/>
                      </a:lnTo>
                      <a:lnTo>
                        <a:pt x="0" y="19156"/>
                      </a:lnTo>
                      <a:lnTo>
                        <a:pt x="39948" y="0"/>
                      </a:lnTo>
                      <a:lnTo>
                        <a:pt x="103288" y="120422"/>
                      </a:lnTo>
                      <a:close/>
                    </a:path>
                  </a:pathLst>
                </a:custGeom>
                <a:solidFill>
                  <a:srgbClr val="EC913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73" name="Google Shape;8573;ge48d01fb7f_0_4229"/>
                <p:cNvSpPr/>
                <p:nvPr/>
              </p:nvSpPr>
              <p:spPr>
                <a:xfrm>
                  <a:off x="1312934" y="3523424"/>
                  <a:ext cx="123117" cy="245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117" h="245465" extrusionOk="0">
                      <a:moveTo>
                        <a:pt x="123118" y="0"/>
                      </a:moveTo>
                      <a:cubicBezTo>
                        <a:pt x="121385" y="105983"/>
                        <a:pt x="86057" y="223710"/>
                        <a:pt x="0" y="245465"/>
                      </a:cubicBezTo>
                      <a:cubicBezTo>
                        <a:pt x="57660" y="202340"/>
                        <a:pt x="82014" y="105502"/>
                        <a:pt x="83266" y="17231"/>
                      </a:cubicBezTo>
                      <a:lnTo>
                        <a:pt x="83458" y="17327"/>
                      </a:lnTo>
                      <a:lnTo>
                        <a:pt x="123118" y="0"/>
                      </a:lnTo>
                      <a:close/>
                    </a:path>
                  </a:pathLst>
                </a:custGeom>
                <a:solidFill>
                  <a:srgbClr val="DC6C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74" name="Google Shape;8574;ge48d01fb7f_0_4229"/>
                <p:cNvSpPr/>
                <p:nvPr/>
              </p:nvSpPr>
              <p:spPr>
                <a:xfrm>
                  <a:off x="1134947" y="3348325"/>
                  <a:ext cx="234491" cy="4153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491" h="415365" extrusionOk="0">
                      <a:moveTo>
                        <a:pt x="129567" y="415366"/>
                      </a:moveTo>
                      <a:cubicBezTo>
                        <a:pt x="40141" y="288687"/>
                        <a:pt x="4235" y="129278"/>
                        <a:pt x="0" y="22814"/>
                      </a:cubicBezTo>
                      <a:lnTo>
                        <a:pt x="36387" y="0"/>
                      </a:lnTo>
                      <a:lnTo>
                        <a:pt x="177409" y="89619"/>
                      </a:lnTo>
                      <a:lnTo>
                        <a:pt x="234492" y="198009"/>
                      </a:lnTo>
                      <a:cubicBezTo>
                        <a:pt x="231893" y="297928"/>
                        <a:pt x="198683" y="398905"/>
                        <a:pt x="129567" y="415366"/>
                      </a:cubicBezTo>
                      <a:close/>
                    </a:path>
                  </a:pathLst>
                </a:custGeom>
                <a:solidFill>
                  <a:srgbClr val="4A80A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75" name="Google Shape;8575;ge48d01fb7f_0_4229"/>
                <p:cNvSpPr/>
                <p:nvPr/>
              </p:nvSpPr>
              <p:spPr>
                <a:xfrm>
                  <a:off x="1040708" y="3420258"/>
                  <a:ext cx="477646" cy="327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646" h="327754" extrusionOk="0">
                      <a:moveTo>
                        <a:pt x="477454" y="222144"/>
                      </a:moveTo>
                      <a:lnTo>
                        <a:pt x="476588" y="221855"/>
                      </a:lnTo>
                      <a:cubicBezTo>
                        <a:pt x="454159" y="215694"/>
                        <a:pt x="432597" y="206550"/>
                        <a:pt x="412671" y="194517"/>
                      </a:cubicBezTo>
                      <a:lnTo>
                        <a:pt x="412574" y="194517"/>
                      </a:lnTo>
                      <a:lnTo>
                        <a:pt x="372049" y="212325"/>
                      </a:lnTo>
                      <a:cubicBezTo>
                        <a:pt x="363770" y="217620"/>
                        <a:pt x="353855" y="219834"/>
                        <a:pt x="344133" y="218678"/>
                      </a:cubicBezTo>
                      <a:cubicBezTo>
                        <a:pt x="320741" y="217235"/>
                        <a:pt x="282622" y="202025"/>
                        <a:pt x="229582" y="140996"/>
                      </a:cubicBezTo>
                      <a:cubicBezTo>
                        <a:pt x="168264" y="70437"/>
                        <a:pt x="111085" y="52051"/>
                        <a:pt x="78164" y="47912"/>
                      </a:cubicBezTo>
                      <a:cubicBezTo>
                        <a:pt x="77394" y="43099"/>
                        <a:pt x="76527" y="38382"/>
                        <a:pt x="75854" y="33761"/>
                      </a:cubicBezTo>
                      <a:cubicBezTo>
                        <a:pt x="74698" y="26638"/>
                        <a:pt x="73736" y="19611"/>
                        <a:pt x="72870" y="12776"/>
                      </a:cubicBezTo>
                      <a:cubicBezTo>
                        <a:pt x="37060" y="-8594"/>
                        <a:pt x="21081" y="3728"/>
                        <a:pt x="866" y="1899"/>
                      </a:cubicBezTo>
                      <a:lnTo>
                        <a:pt x="0" y="1803"/>
                      </a:lnTo>
                      <a:lnTo>
                        <a:pt x="40045" y="56864"/>
                      </a:lnTo>
                      <a:cubicBezTo>
                        <a:pt x="33210" y="67260"/>
                        <a:pt x="29745" y="79581"/>
                        <a:pt x="30226" y="92095"/>
                      </a:cubicBezTo>
                      <a:cubicBezTo>
                        <a:pt x="30418" y="107978"/>
                        <a:pt x="34173" y="123573"/>
                        <a:pt x="41007" y="137819"/>
                      </a:cubicBezTo>
                      <a:lnTo>
                        <a:pt x="49189" y="156686"/>
                      </a:lnTo>
                      <a:cubicBezTo>
                        <a:pt x="49286" y="156590"/>
                        <a:pt x="71907" y="152258"/>
                        <a:pt x="106753" y="163040"/>
                      </a:cubicBezTo>
                      <a:cubicBezTo>
                        <a:pt x="139675" y="173243"/>
                        <a:pt x="183473" y="196827"/>
                        <a:pt x="229679" y="249867"/>
                      </a:cubicBezTo>
                      <a:cubicBezTo>
                        <a:pt x="259231" y="283943"/>
                        <a:pt x="284162" y="303677"/>
                        <a:pt x="304473" y="314747"/>
                      </a:cubicBezTo>
                      <a:cubicBezTo>
                        <a:pt x="349523" y="339390"/>
                        <a:pt x="371952" y="321485"/>
                        <a:pt x="372145" y="321293"/>
                      </a:cubicBezTo>
                      <a:cubicBezTo>
                        <a:pt x="372434" y="321100"/>
                        <a:pt x="372819" y="320908"/>
                        <a:pt x="373107" y="320715"/>
                      </a:cubicBezTo>
                      <a:lnTo>
                        <a:pt x="376669" y="318212"/>
                      </a:lnTo>
                      <a:lnTo>
                        <a:pt x="414211" y="292414"/>
                      </a:lnTo>
                      <a:cubicBezTo>
                        <a:pt x="433656" y="304351"/>
                        <a:pt x="454737" y="313303"/>
                        <a:pt x="476780" y="319079"/>
                      </a:cubicBezTo>
                      <a:lnTo>
                        <a:pt x="477647" y="319367"/>
                      </a:lnTo>
                      <a:lnTo>
                        <a:pt x="443570" y="260841"/>
                      </a:lnTo>
                      <a:lnTo>
                        <a:pt x="477454" y="222144"/>
                      </a:lnTo>
                      <a:close/>
                    </a:path>
                  </a:pathLst>
                </a:custGeom>
                <a:solidFill>
                  <a:srgbClr val="DD636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76" name="Google Shape;8576;ge48d01fb7f_0_4229"/>
                <p:cNvSpPr/>
                <p:nvPr/>
              </p:nvSpPr>
              <p:spPr>
                <a:xfrm>
                  <a:off x="1070793" y="3466893"/>
                  <a:ext cx="360986" cy="2810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986" h="281023" extrusionOk="0">
                      <a:moveTo>
                        <a:pt x="346487" y="271481"/>
                      </a:moveTo>
                      <a:lnTo>
                        <a:pt x="342926" y="273984"/>
                      </a:lnTo>
                      <a:cubicBezTo>
                        <a:pt x="342637" y="274176"/>
                        <a:pt x="342348" y="274369"/>
                        <a:pt x="341963" y="274561"/>
                      </a:cubicBezTo>
                      <a:cubicBezTo>
                        <a:pt x="341770" y="274754"/>
                        <a:pt x="319342" y="292659"/>
                        <a:pt x="274292" y="268016"/>
                      </a:cubicBezTo>
                      <a:cubicBezTo>
                        <a:pt x="253981" y="256946"/>
                        <a:pt x="229049" y="237212"/>
                        <a:pt x="199497" y="203136"/>
                      </a:cubicBezTo>
                      <a:cubicBezTo>
                        <a:pt x="153388" y="150096"/>
                        <a:pt x="109493" y="126512"/>
                        <a:pt x="76572" y="116308"/>
                      </a:cubicBezTo>
                      <a:cubicBezTo>
                        <a:pt x="41725" y="105527"/>
                        <a:pt x="19200" y="109763"/>
                        <a:pt x="19008" y="109955"/>
                      </a:cubicBezTo>
                      <a:lnTo>
                        <a:pt x="10825" y="91088"/>
                      </a:lnTo>
                      <a:cubicBezTo>
                        <a:pt x="3991" y="76841"/>
                        <a:pt x="237" y="61151"/>
                        <a:pt x="44" y="45364"/>
                      </a:cubicBezTo>
                      <a:cubicBezTo>
                        <a:pt x="-437" y="32850"/>
                        <a:pt x="3028" y="20529"/>
                        <a:pt x="9863" y="10133"/>
                      </a:cubicBezTo>
                      <a:lnTo>
                        <a:pt x="19008" y="988"/>
                      </a:lnTo>
                      <a:cubicBezTo>
                        <a:pt x="28634" y="-360"/>
                        <a:pt x="38452" y="-360"/>
                        <a:pt x="48078" y="1180"/>
                      </a:cubicBezTo>
                      <a:cubicBezTo>
                        <a:pt x="81000" y="5223"/>
                        <a:pt x="138179" y="23705"/>
                        <a:pt x="199497" y="94265"/>
                      </a:cubicBezTo>
                      <a:cubicBezTo>
                        <a:pt x="252537" y="155294"/>
                        <a:pt x="290656" y="170503"/>
                        <a:pt x="314047" y="171947"/>
                      </a:cubicBezTo>
                      <a:cubicBezTo>
                        <a:pt x="323770" y="173102"/>
                        <a:pt x="333685" y="170888"/>
                        <a:pt x="341963" y="165594"/>
                      </a:cubicBezTo>
                      <a:lnTo>
                        <a:pt x="350145" y="184461"/>
                      </a:lnTo>
                      <a:cubicBezTo>
                        <a:pt x="365836" y="221233"/>
                        <a:pt x="364392" y="256561"/>
                        <a:pt x="346487" y="271481"/>
                      </a:cubicBezTo>
                      <a:close/>
                    </a:path>
                  </a:pathLst>
                </a:custGeom>
                <a:solidFill>
                  <a:srgbClr val="DD636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77" name="Google Shape;8577;ge48d01fb7f_0_4229"/>
                <p:cNvSpPr/>
                <p:nvPr/>
              </p:nvSpPr>
              <p:spPr>
                <a:xfrm>
                  <a:off x="1412756" y="3614583"/>
                  <a:ext cx="42258" cy="123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58" h="123695" extrusionOk="0">
                      <a:moveTo>
                        <a:pt x="42259" y="97801"/>
                      </a:moveTo>
                      <a:lnTo>
                        <a:pt x="41970" y="97897"/>
                      </a:lnTo>
                      <a:lnTo>
                        <a:pt x="4428" y="123695"/>
                      </a:lnTo>
                      <a:cubicBezTo>
                        <a:pt x="22333" y="108679"/>
                        <a:pt x="23776" y="73447"/>
                        <a:pt x="8182" y="36675"/>
                      </a:cubicBezTo>
                      <a:lnTo>
                        <a:pt x="0" y="17808"/>
                      </a:lnTo>
                      <a:lnTo>
                        <a:pt x="40526" y="0"/>
                      </a:lnTo>
                      <a:lnTo>
                        <a:pt x="40622" y="0"/>
                      </a:lnTo>
                      <a:lnTo>
                        <a:pt x="42259" y="97801"/>
                      </a:ln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578" name="Google Shape;8578;ge48d01fb7f_0_4229"/>
              <p:cNvSpPr/>
              <p:nvPr/>
            </p:nvSpPr>
            <p:spPr>
              <a:xfrm>
                <a:off x="1173163" y="3417633"/>
                <a:ext cx="12901" cy="56505"/>
              </a:xfrm>
              <a:custGeom>
                <a:avLst/>
                <a:gdLst/>
                <a:ahLst/>
                <a:cxnLst/>
                <a:rect l="l" t="t" r="r" b="b"/>
                <a:pathLst>
                  <a:path w="12901" h="56505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50056"/>
                    </a:lnTo>
                    <a:cubicBezTo>
                      <a:pt x="0" y="53617"/>
                      <a:pt x="2888" y="56505"/>
                      <a:pt x="6449" y="56505"/>
                    </a:cubicBezTo>
                    <a:cubicBezTo>
                      <a:pt x="10011" y="56505"/>
                      <a:pt x="12899" y="53617"/>
                      <a:pt x="12899" y="50056"/>
                    </a:cubicBezTo>
                    <a:lnTo>
                      <a:pt x="12899" y="6449"/>
                    </a:lnTo>
                    <a:cubicBezTo>
                      <a:pt x="12995" y="2888"/>
                      <a:pt x="10107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79" name="Google Shape;8579;ge48d01fb7f_0_4229"/>
              <p:cNvSpPr/>
              <p:nvPr/>
            </p:nvSpPr>
            <p:spPr>
              <a:xfrm>
                <a:off x="1199153" y="3411376"/>
                <a:ext cx="12898" cy="37830"/>
              </a:xfrm>
              <a:custGeom>
                <a:avLst/>
                <a:gdLst/>
                <a:ahLst/>
                <a:cxnLst/>
                <a:rect l="l" t="t" r="r" b="b"/>
                <a:pathLst>
                  <a:path w="12898" h="37830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31381"/>
                    </a:lnTo>
                    <a:cubicBezTo>
                      <a:pt x="0" y="34943"/>
                      <a:pt x="2888" y="37831"/>
                      <a:pt x="6449" y="37831"/>
                    </a:cubicBezTo>
                    <a:cubicBezTo>
                      <a:pt x="10011" y="37831"/>
                      <a:pt x="12899" y="34943"/>
                      <a:pt x="12899" y="31381"/>
                    </a:cubicBezTo>
                    <a:lnTo>
                      <a:pt x="12899" y="6449"/>
                    </a:lnTo>
                    <a:cubicBezTo>
                      <a:pt x="12899" y="2888"/>
                      <a:pt x="10011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80" name="Google Shape;8580;ge48d01fb7f_0_4229"/>
              <p:cNvSpPr/>
              <p:nvPr/>
            </p:nvSpPr>
            <p:spPr>
              <a:xfrm>
                <a:off x="1225048" y="3430050"/>
                <a:ext cx="12901" cy="44087"/>
              </a:xfrm>
              <a:custGeom>
                <a:avLst/>
                <a:gdLst/>
                <a:ahLst/>
                <a:cxnLst/>
                <a:rect l="l" t="t" r="r" b="b"/>
                <a:pathLst>
                  <a:path w="12901" h="44087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37638"/>
                    </a:lnTo>
                    <a:cubicBezTo>
                      <a:pt x="0" y="41200"/>
                      <a:pt x="2888" y="44088"/>
                      <a:pt x="6449" y="44088"/>
                    </a:cubicBezTo>
                    <a:cubicBezTo>
                      <a:pt x="10011" y="44088"/>
                      <a:pt x="12899" y="41200"/>
                      <a:pt x="12899" y="37638"/>
                    </a:cubicBezTo>
                    <a:lnTo>
                      <a:pt x="12899" y="6449"/>
                    </a:lnTo>
                    <a:cubicBezTo>
                      <a:pt x="12995" y="2888"/>
                      <a:pt x="10107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81" name="Google Shape;8581;ge48d01fb7f_0_4229"/>
              <p:cNvSpPr/>
              <p:nvPr/>
            </p:nvSpPr>
            <p:spPr>
              <a:xfrm>
                <a:off x="1038576" y="3299162"/>
                <a:ext cx="477949" cy="493118"/>
              </a:xfrm>
              <a:custGeom>
                <a:avLst/>
                <a:gdLst/>
                <a:ahLst/>
                <a:cxnLst/>
                <a:rect l="l" t="t" r="r" b="b"/>
                <a:pathLst>
                  <a:path w="477949" h="493118" extrusionOk="0">
                    <a:moveTo>
                      <a:pt x="476987" y="432667"/>
                    </a:moveTo>
                    <a:lnTo>
                      <a:pt x="446376" y="379819"/>
                    </a:lnTo>
                    <a:lnTo>
                      <a:pt x="476313" y="345550"/>
                    </a:lnTo>
                    <a:cubicBezTo>
                      <a:pt x="477757" y="343914"/>
                      <a:pt x="478239" y="341604"/>
                      <a:pt x="477661" y="339486"/>
                    </a:cubicBezTo>
                    <a:cubicBezTo>
                      <a:pt x="477084" y="337368"/>
                      <a:pt x="475447" y="335732"/>
                      <a:pt x="473329" y="335058"/>
                    </a:cubicBezTo>
                    <a:lnTo>
                      <a:pt x="472174" y="334673"/>
                    </a:lnTo>
                    <a:cubicBezTo>
                      <a:pt x="450901" y="328897"/>
                      <a:pt x="430590" y="320138"/>
                      <a:pt x="411722" y="308683"/>
                    </a:cubicBezTo>
                    <a:cubicBezTo>
                      <a:pt x="411530" y="308586"/>
                      <a:pt x="411337" y="308586"/>
                      <a:pt x="411241" y="308490"/>
                    </a:cubicBezTo>
                    <a:cubicBezTo>
                      <a:pt x="411049" y="308394"/>
                      <a:pt x="410856" y="308298"/>
                      <a:pt x="410664" y="308298"/>
                    </a:cubicBezTo>
                    <a:cubicBezTo>
                      <a:pt x="409990" y="308009"/>
                      <a:pt x="409316" y="307912"/>
                      <a:pt x="408642" y="307912"/>
                    </a:cubicBezTo>
                    <a:cubicBezTo>
                      <a:pt x="408642" y="307912"/>
                      <a:pt x="408546" y="307912"/>
                      <a:pt x="408546" y="307912"/>
                    </a:cubicBezTo>
                    <a:lnTo>
                      <a:pt x="408450" y="307912"/>
                    </a:lnTo>
                    <a:cubicBezTo>
                      <a:pt x="408257" y="307912"/>
                      <a:pt x="408161" y="308009"/>
                      <a:pt x="408064" y="308009"/>
                    </a:cubicBezTo>
                    <a:cubicBezTo>
                      <a:pt x="407391" y="308009"/>
                      <a:pt x="406813" y="308201"/>
                      <a:pt x="406139" y="308394"/>
                    </a:cubicBezTo>
                    <a:cubicBezTo>
                      <a:pt x="406043" y="308394"/>
                      <a:pt x="406043" y="308394"/>
                      <a:pt x="405947" y="308490"/>
                    </a:cubicBezTo>
                    <a:lnTo>
                      <a:pt x="405850" y="308490"/>
                    </a:lnTo>
                    <a:lnTo>
                      <a:pt x="387946" y="316383"/>
                    </a:lnTo>
                    <a:cubicBezTo>
                      <a:pt x="394203" y="286928"/>
                      <a:pt x="397572" y="256990"/>
                      <a:pt x="398053" y="226861"/>
                    </a:cubicBezTo>
                    <a:cubicBezTo>
                      <a:pt x="398246" y="226187"/>
                      <a:pt x="398246" y="225417"/>
                      <a:pt x="398150" y="224743"/>
                    </a:cubicBezTo>
                    <a:cubicBezTo>
                      <a:pt x="398342" y="223395"/>
                      <a:pt x="398150" y="221951"/>
                      <a:pt x="397572" y="220796"/>
                    </a:cubicBezTo>
                    <a:lnTo>
                      <a:pt x="335965" y="103839"/>
                    </a:lnTo>
                    <a:lnTo>
                      <a:pt x="335965" y="103743"/>
                    </a:lnTo>
                    <a:cubicBezTo>
                      <a:pt x="335965" y="103743"/>
                      <a:pt x="335869" y="103647"/>
                      <a:pt x="335869" y="103647"/>
                    </a:cubicBezTo>
                    <a:lnTo>
                      <a:pt x="335869" y="103551"/>
                    </a:lnTo>
                    <a:cubicBezTo>
                      <a:pt x="335580" y="102973"/>
                      <a:pt x="335195" y="102492"/>
                      <a:pt x="334714" y="102010"/>
                    </a:cubicBezTo>
                    <a:cubicBezTo>
                      <a:pt x="334521" y="101818"/>
                      <a:pt x="334232" y="101625"/>
                      <a:pt x="334040" y="101433"/>
                    </a:cubicBezTo>
                    <a:cubicBezTo>
                      <a:pt x="333944" y="101336"/>
                      <a:pt x="333847" y="101240"/>
                      <a:pt x="333655" y="101144"/>
                    </a:cubicBezTo>
                    <a:lnTo>
                      <a:pt x="176172" y="1033"/>
                    </a:lnTo>
                    <a:cubicBezTo>
                      <a:pt x="174247" y="-219"/>
                      <a:pt x="171840" y="-315"/>
                      <a:pt x="169819" y="648"/>
                    </a:cubicBezTo>
                    <a:lnTo>
                      <a:pt x="132854" y="18841"/>
                    </a:lnTo>
                    <a:cubicBezTo>
                      <a:pt x="131988" y="18937"/>
                      <a:pt x="131122" y="19226"/>
                      <a:pt x="130352" y="19707"/>
                    </a:cubicBezTo>
                    <a:lnTo>
                      <a:pt x="68552" y="58500"/>
                    </a:lnTo>
                    <a:cubicBezTo>
                      <a:pt x="66627" y="59752"/>
                      <a:pt x="65472" y="61773"/>
                      <a:pt x="65472" y="64084"/>
                    </a:cubicBezTo>
                    <a:cubicBezTo>
                      <a:pt x="65761" y="83817"/>
                      <a:pt x="67204" y="104513"/>
                      <a:pt x="69611" y="125883"/>
                    </a:cubicBezTo>
                    <a:cubicBezTo>
                      <a:pt x="55172" y="118952"/>
                      <a:pt x="39000" y="116738"/>
                      <a:pt x="23213" y="119530"/>
                    </a:cubicBezTo>
                    <a:cubicBezTo>
                      <a:pt x="18111" y="120300"/>
                      <a:pt x="13010" y="120589"/>
                      <a:pt x="7811" y="120300"/>
                    </a:cubicBezTo>
                    <a:lnTo>
                      <a:pt x="6945" y="120204"/>
                    </a:lnTo>
                    <a:cubicBezTo>
                      <a:pt x="3383" y="119915"/>
                      <a:pt x="303" y="122610"/>
                      <a:pt x="14" y="126172"/>
                    </a:cubicBezTo>
                    <a:cubicBezTo>
                      <a:pt x="-82" y="127712"/>
                      <a:pt x="303" y="129252"/>
                      <a:pt x="1266" y="130504"/>
                    </a:cubicBezTo>
                    <a:lnTo>
                      <a:pt x="37652" y="180559"/>
                    </a:lnTo>
                    <a:cubicBezTo>
                      <a:pt x="25909" y="200678"/>
                      <a:pt x="26390" y="231674"/>
                      <a:pt x="40444" y="261803"/>
                    </a:cubicBezTo>
                    <a:lnTo>
                      <a:pt x="48434" y="280189"/>
                    </a:lnTo>
                    <a:cubicBezTo>
                      <a:pt x="49300" y="282018"/>
                      <a:pt x="50936" y="283462"/>
                      <a:pt x="52862" y="283943"/>
                    </a:cubicBezTo>
                    <a:cubicBezTo>
                      <a:pt x="53824" y="284136"/>
                      <a:pt x="54883" y="284136"/>
                      <a:pt x="55942" y="283943"/>
                    </a:cubicBezTo>
                    <a:cubicBezTo>
                      <a:pt x="72595" y="282307"/>
                      <a:pt x="89441" y="284232"/>
                      <a:pt x="105420" y="289430"/>
                    </a:cubicBezTo>
                    <a:cubicBezTo>
                      <a:pt x="128138" y="361530"/>
                      <a:pt x="162503" y="429394"/>
                      <a:pt x="207072" y="490519"/>
                    </a:cubicBezTo>
                    <a:cubicBezTo>
                      <a:pt x="208323" y="492156"/>
                      <a:pt x="210248" y="493119"/>
                      <a:pt x="212270" y="493119"/>
                    </a:cubicBezTo>
                    <a:cubicBezTo>
                      <a:pt x="212366" y="493119"/>
                      <a:pt x="212559" y="493119"/>
                      <a:pt x="212655" y="493119"/>
                    </a:cubicBezTo>
                    <a:cubicBezTo>
                      <a:pt x="234891" y="491771"/>
                      <a:pt x="256357" y="483974"/>
                      <a:pt x="274358" y="470690"/>
                    </a:cubicBezTo>
                    <a:cubicBezTo>
                      <a:pt x="291396" y="466069"/>
                      <a:pt x="307183" y="457791"/>
                      <a:pt x="320467" y="446239"/>
                    </a:cubicBezTo>
                    <a:cubicBezTo>
                      <a:pt x="328553" y="449031"/>
                      <a:pt x="337024" y="450475"/>
                      <a:pt x="345495" y="450571"/>
                    </a:cubicBezTo>
                    <a:cubicBezTo>
                      <a:pt x="354928" y="450956"/>
                      <a:pt x="364169" y="448453"/>
                      <a:pt x="372159" y="443448"/>
                    </a:cubicBezTo>
                    <a:cubicBezTo>
                      <a:pt x="372448" y="443255"/>
                      <a:pt x="372737" y="443063"/>
                      <a:pt x="373025" y="442870"/>
                    </a:cubicBezTo>
                    <a:cubicBezTo>
                      <a:pt x="373122" y="442774"/>
                      <a:pt x="373314" y="442774"/>
                      <a:pt x="373411" y="442678"/>
                    </a:cubicBezTo>
                    <a:lnTo>
                      <a:pt x="409990" y="417457"/>
                    </a:lnTo>
                    <a:cubicBezTo>
                      <a:pt x="428279" y="428335"/>
                      <a:pt x="448013" y="436613"/>
                      <a:pt x="468709" y="442004"/>
                    </a:cubicBezTo>
                    <a:lnTo>
                      <a:pt x="469575" y="442293"/>
                    </a:lnTo>
                    <a:cubicBezTo>
                      <a:pt x="470153" y="442485"/>
                      <a:pt x="470827" y="442582"/>
                      <a:pt x="471500" y="442582"/>
                    </a:cubicBezTo>
                    <a:cubicBezTo>
                      <a:pt x="475062" y="442582"/>
                      <a:pt x="477950" y="439694"/>
                      <a:pt x="477950" y="436132"/>
                    </a:cubicBezTo>
                    <a:cubicBezTo>
                      <a:pt x="477854" y="434784"/>
                      <a:pt x="477565" y="433726"/>
                      <a:pt x="476987" y="432667"/>
                    </a:cubicBezTo>
                    <a:close/>
                    <a:moveTo>
                      <a:pt x="383422" y="221951"/>
                    </a:moveTo>
                    <a:lnTo>
                      <a:pt x="355699" y="234080"/>
                    </a:lnTo>
                    <a:lnTo>
                      <a:pt x="299867" y="128097"/>
                    </a:lnTo>
                    <a:lnTo>
                      <a:pt x="327013" y="115102"/>
                    </a:lnTo>
                    <a:lnTo>
                      <a:pt x="383422" y="221951"/>
                    </a:lnTo>
                    <a:close/>
                    <a:moveTo>
                      <a:pt x="384577" y="235621"/>
                    </a:moveTo>
                    <a:cubicBezTo>
                      <a:pt x="383614" y="263055"/>
                      <a:pt x="380245" y="290297"/>
                      <a:pt x="374373" y="317057"/>
                    </a:cubicBezTo>
                    <a:cubicBezTo>
                      <a:pt x="374373" y="317154"/>
                      <a:pt x="374277" y="317346"/>
                      <a:pt x="374277" y="317539"/>
                    </a:cubicBezTo>
                    <a:lnTo>
                      <a:pt x="373025" y="322833"/>
                    </a:lnTo>
                    <a:lnTo>
                      <a:pt x="366191" y="325817"/>
                    </a:lnTo>
                    <a:cubicBezTo>
                      <a:pt x="365998" y="325913"/>
                      <a:pt x="365710" y="326106"/>
                      <a:pt x="365517" y="326298"/>
                    </a:cubicBezTo>
                    <a:cubicBezTo>
                      <a:pt x="365228" y="326395"/>
                      <a:pt x="365036" y="326491"/>
                      <a:pt x="364747" y="326683"/>
                    </a:cubicBezTo>
                    <a:cubicBezTo>
                      <a:pt x="360127" y="329475"/>
                      <a:pt x="354928" y="331015"/>
                      <a:pt x="349538" y="331208"/>
                    </a:cubicBezTo>
                    <a:cubicBezTo>
                      <a:pt x="355217" y="303388"/>
                      <a:pt x="358298" y="275184"/>
                      <a:pt x="358971" y="246787"/>
                    </a:cubicBezTo>
                    <a:lnTo>
                      <a:pt x="384577" y="235621"/>
                    </a:lnTo>
                    <a:close/>
                    <a:moveTo>
                      <a:pt x="172225" y="13932"/>
                    </a:moveTo>
                    <a:lnTo>
                      <a:pt x="316520" y="105668"/>
                    </a:lnTo>
                    <a:lnTo>
                      <a:pt x="291396" y="117701"/>
                    </a:lnTo>
                    <a:lnTo>
                      <a:pt x="147294" y="26157"/>
                    </a:lnTo>
                    <a:lnTo>
                      <a:pt x="172225" y="13932"/>
                    </a:lnTo>
                    <a:close/>
                    <a:moveTo>
                      <a:pt x="133721" y="32895"/>
                    </a:moveTo>
                    <a:lnTo>
                      <a:pt x="286102" y="129733"/>
                    </a:lnTo>
                    <a:lnTo>
                      <a:pt x="346169" y="243706"/>
                    </a:lnTo>
                    <a:cubicBezTo>
                      <a:pt x="345687" y="272970"/>
                      <a:pt x="342415" y="302041"/>
                      <a:pt x="336446" y="330726"/>
                    </a:cubicBezTo>
                    <a:cubicBezTo>
                      <a:pt x="332211" y="330053"/>
                      <a:pt x="328072" y="328994"/>
                      <a:pt x="323932" y="327646"/>
                    </a:cubicBezTo>
                    <a:cubicBezTo>
                      <a:pt x="329419" y="301463"/>
                      <a:pt x="332403" y="274895"/>
                      <a:pt x="333077" y="248134"/>
                    </a:cubicBezTo>
                    <a:cubicBezTo>
                      <a:pt x="333077" y="246979"/>
                      <a:pt x="332885" y="245920"/>
                      <a:pt x="332307" y="244958"/>
                    </a:cubicBezTo>
                    <a:lnTo>
                      <a:pt x="276668" y="139360"/>
                    </a:lnTo>
                    <a:cubicBezTo>
                      <a:pt x="276187" y="138397"/>
                      <a:pt x="275321" y="137531"/>
                      <a:pt x="274454" y="136953"/>
                    </a:cubicBezTo>
                    <a:lnTo>
                      <a:pt x="137186" y="49548"/>
                    </a:lnTo>
                    <a:cubicBezTo>
                      <a:pt x="135068" y="48200"/>
                      <a:pt x="132373" y="48200"/>
                      <a:pt x="130255" y="49548"/>
                    </a:cubicBezTo>
                    <a:lnTo>
                      <a:pt x="94831" y="71688"/>
                    </a:lnTo>
                    <a:cubicBezTo>
                      <a:pt x="92906" y="72940"/>
                      <a:pt x="91655" y="75154"/>
                      <a:pt x="91751" y="77464"/>
                    </a:cubicBezTo>
                    <a:cubicBezTo>
                      <a:pt x="93099" y="107979"/>
                      <a:pt x="96468" y="138397"/>
                      <a:pt x="101762" y="168430"/>
                    </a:cubicBezTo>
                    <a:cubicBezTo>
                      <a:pt x="96949" y="167275"/>
                      <a:pt x="92425" y="166313"/>
                      <a:pt x="88189" y="165639"/>
                    </a:cubicBezTo>
                    <a:cubicBezTo>
                      <a:pt x="87708" y="162655"/>
                      <a:pt x="87227" y="159671"/>
                      <a:pt x="86745" y="156783"/>
                    </a:cubicBezTo>
                    <a:cubicBezTo>
                      <a:pt x="85687" y="149948"/>
                      <a:pt x="84724" y="143210"/>
                      <a:pt x="83858" y="136568"/>
                    </a:cubicBezTo>
                    <a:cubicBezTo>
                      <a:pt x="80874" y="113658"/>
                      <a:pt x="79045" y="90652"/>
                      <a:pt x="78467" y="67549"/>
                    </a:cubicBezTo>
                    <a:lnTo>
                      <a:pt x="133721" y="32895"/>
                    </a:lnTo>
                    <a:close/>
                    <a:moveTo>
                      <a:pt x="192921" y="193266"/>
                    </a:moveTo>
                    <a:cubicBezTo>
                      <a:pt x="192921" y="193266"/>
                      <a:pt x="192921" y="193266"/>
                      <a:pt x="192921" y="193266"/>
                    </a:cubicBezTo>
                    <a:cubicBezTo>
                      <a:pt x="189360" y="193266"/>
                      <a:pt x="186472" y="196154"/>
                      <a:pt x="186472" y="199715"/>
                    </a:cubicBezTo>
                    <a:cubicBezTo>
                      <a:pt x="186472" y="199715"/>
                      <a:pt x="186472" y="199715"/>
                      <a:pt x="186472" y="199715"/>
                    </a:cubicBezTo>
                    <a:lnTo>
                      <a:pt x="186472" y="211555"/>
                    </a:lnTo>
                    <a:cubicBezTo>
                      <a:pt x="182140" y="208186"/>
                      <a:pt x="177808" y="205010"/>
                      <a:pt x="173477" y="202025"/>
                    </a:cubicBezTo>
                    <a:lnTo>
                      <a:pt x="173477" y="174784"/>
                    </a:lnTo>
                    <a:cubicBezTo>
                      <a:pt x="173477" y="171222"/>
                      <a:pt x="170589" y="168334"/>
                      <a:pt x="167027" y="168334"/>
                    </a:cubicBezTo>
                    <a:cubicBezTo>
                      <a:pt x="163465" y="168334"/>
                      <a:pt x="160578" y="171222"/>
                      <a:pt x="160578" y="174784"/>
                    </a:cubicBezTo>
                    <a:lnTo>
                      <a:pt x="160578" y="193554"/>
                    </a:lnTo>
                    <a:cubicBezTo>
                      <a:pt x="146427" y="184891"/>
                      <a:pt x="131411" y="177768"/>
                      <a:pt x="115720" y="172473"/>
                    </a:cubicBezTo>
                    <a:cubicBezTo>
                      <a:pt x="110137" y="142151"/>
                      <a:pt x="106575" y="111444"/>
                      <a:pt x="104939" y="80640"/>
                    </a:cubicBezTo>
                    <a:lnTo>
                      <a:pt x="133625" y="62736"/>
                    </a:lnTo>
                    <a:lnTo>
                      <a:pt x="265983" y="146868"/>
                    </a:lnTo>
                    <a:lnTo>
                      <a:pt x="319986" y="249386"/>
                    </a:lnTo>
                    <a:cubicBezTo>
                      <a:pt x="319312" y="273932"/>
                      <a:pt x="316520" y="298383"/>
                      <a:pt x="311611" y="322544"/>
                    </a:cubicBezTo>
                    <a:cubicBezTo>
                      <a:pt x="291685" y="313014"/>
                      <a:pt x="266176" y="294051"/>
                      <a:pt x="234795" y="257953"/>
                    </a:cubicBezTo>
                    <a:cubicBezTo>
                      <a:pt x="223821" y="245247"/>
                      <a:pt x="211981" y="233310"/>
                      <a:pt x="199274" y="222240"/>
                    </a:cubicBezTo>
                    <a:lnTo>
                      <a:pt x="199274" y="199715"/>
                    </a:lnTo>
                    <a:cubicBezTo>
                      <a:pt x="199467" y="196154"/>
                      <a:pt x="196579" y="193266"/>
                      <a:pt x="192921" y="193266"/>
                    </a:cubicBezTo>
                    <a:close/>
                    <a:moveTo>
                      <a:pt x="19170" y="133006"/>
                    </a:moveTo>
                    <a:cubicBezTo>
                      <a:pt x="21095" y="132814"/>
                      <a:pt x="22924" y="132621"/>
                      <a:pt x="24753" y="132429"/>
                    </a:cubicBezTo>
                    <a:cubicBezTo>
                      <a:pt x="40925" y="129541"/>
                      <a:pt x="57578" y="132814"/>
                      <a:pt x="71536" y="141477"/>
                    </a:cubicBezTo>
                    <a:cubicBezTo>
                      <a:pt x="72114" y="145617"/>
                      <a:pt x="72691" y="149948"/>
                      <a:pt x="73365" y="154184"/>
                    </a:cubicBezTo>
                    <a:lnTo>
                      <a:pt x="68937" y="156494"/>
                    </a:lnTo>
                    <a:cubicBezTo>
                      <a:pt x="68456" y="156783"/>
                      <a:pt x="51418" y="165639"/>
                      <a:pt x="51418" y="165639"/>
                    </a:cubicBezTo>
                    <a:lnTo>
                      <a:pt x="51514" y="165831"/>
                    </a:lnTo>
                    <a:cubicBezTo>
                      <a:pt x="51225" y="165928"/>
                      <a:pt x="50936" y="166024"/>
                      <a:pt x="50744" y="166120"/>
                    </a:cubicBezTo>
                    <a:lnTo>
                      <a:pt x="50744" y="166024"/>
                    </a:lnTo>
                    <a:cubicBezTo>
                      <a:pt x="49107" y="167179"/>
                      <a:pt x="47471" y="168430"/>
                      <a:pt x="46027" y="169874"/>
                    </a:cubicBezTo>
                    <a:lnTo>
                      <a:pt x="19170" y="133006"/>
                    </a:lnTo>
                    <a:close/>
                    <a:moveTo>
                      <a:pt x="267716" y="459331"/>
                    </a:moveTo>
                    <a:cubicBezTo>
                      <a:pt x="252507" y="470786"/>
                      <a:pt x="234410" y="477813"/>
                      <a:pt x="215350" y="479642"/>
                    </a:cubicBezTo>
                    <a:cubicBezTo>
                      <a:pt x="174535" y="423137"/>
                      <a:pt x="142769" y="360663"/>
                      <a:pt x="120918" y="294532"/>
                    </a:cubicBezTo>
                    <a:cubicBezTo>
                      <a:pt x="125924" y="296457"/>
                      <a:pt x="131218" y="298864"/>
                      <a:pt x="136705" y="301559"/>
                    </a:cubicBezTo>
                    <a:cubicBezTo>
                      <a:pt x="156727" y="358931"/>
                      <a:pt x="184450" y="413414"/>
                      <a:pt x="219104" y="463278"/>
                    </a:cubicBezTo>
                    <a:cubicBezTo>
                      <a:pt x="220356" y="465010"/>
                      <a:pt x="222281" y="466069"/>
                      <a:pt x="224399" y="466069"/>
                    </a:cubicBezTo>
                    <a:cubicBezTo>
                      <a:pt x="224880" y="466069"/>
                      <a:pt x="225361" y="465973"/>
                      <a:pt x="225843" y="465877"/>
                    </a:cubicBezTo>
                    <a:cubicBezTo>
                      <a:pt x="248849" y="459812"/>
                      <a:pt x="269064" y="445854"/>
                      <a:pt x="282829" y="426506"/>
                    </a:cubicBezTo>
                    <a:cubicBezTo>
                      <a:pt x="286487" y="429105"/>
                      <a:pt x="290049" y="431319"/>
                      <a:pt x="293514" y="433437"/>
                    </a:cubicBezTo>
                    <a:cubicBezTo>
                      <a:pt x="286102" y="443159"/>
                      <a:pt x="277438" y="451919"/>
                      <a:pt x="267716" y="459331"/>
                    </a:cubicBezTo>
                    <a:close/>
                    <a:moveTo>
                      <a:pt x="154032" y="310993"/>
                    </a:moveTo>
                    <a:cubicBezTo>
                      <a:pt x="180792" y="327742"/>
                      <a:pt x="204761" y="348535"/>
                      <a:pt x="225169" y="372600"/>
                    </a:cubicBezTo>
                    <a:cubicBezTo>
                      <a:pt x="239512" y="389445"/>
                      <a:pt x="255298" y="404847"/>
                      <a:pt x="272433" y="418709"/>
                    </a:cubicBezTo>
                    <a:cubicBezTo>
                      <a:pt x="261170" y="434303"/>
                      <a:pt x="245287" y="446047"/>
                      <a:pt x="227094" y="452111"/>
                    </a:cubicBezTo>
                    <a:cubicBezTo>
                      <a:pt x="197060" y="408216"/>
                      <a:pt x="172514" y="360760"/>
                      <a:pt x="154032" y="310993"/>
                    </a:cubicBezTo>
                    <a:close/>
                    <a:moveTo>
                      <a:pt x="301504" y="444122"/>
                    </a:moveTo>
                    <a:cubicBezTo>
                      <a:pt x="302659" y="442678"/>
                      <a:pt x="303814" y="441138"/>
                      <a:pt x="304873" y="439597"/>
                    </a:cubicBezTo>
                    <a:cubicBezTo>
                      <a:pt x="305450" y="439886"/>
                      <a:pt x="306028" y="440175"/>
                      <a:pt x="306702" y="440464"/>
                    </a:cubicBezTo>
                    <a:cubicBezTo>
                      <a:pt x="304969" y="441811"/>
                      <a:pt x="303236" y="442967"/>
                      <a:pt x="301504" y="444122"/>
                    </a:cubicBezTo>
                    <a:close/>
                    <a:moveTo>
                      <a:pt x="365517" y="432185"/>
                    </a:moveTo>
                    <a:cubicBezTo>
                      <a:pt x="365228" y="432378"/>
                      <a:pt x="364940" y="432570"/>
                      <a:pt x="364651" y="432763"/>
                    </a:cubicBezTo>
                    <a:cubicBezTo>
                      <a:pt x="364266" y="433052"/>
                      <a:pt x="321526" y="463855"/>
                      <a:pt x="234891" y="364129"/>
                    </a:cubicBezTo>
                    <a:lnTo>
                      <a:pt x="234891" y="364129"/>
                    </a:lnTo>
                    <a:cubicBezTo>
                      <a:pt x="209959" y="334288"/>
                      <a:pt x="179445" y="309453"/>
                      <a:pt x="145080" y="291163"/>
                    </a:cubicBezTo>
                    <a:cubicBezTo>
                      <a:pt x="144791" y="290971"/>
                      <a:pt x="144406" y="290778"/>
                      <a:pt x="144117" y="290682"/>
                    </a:cubicBezTo>
                    <a:cubicBezTo>
                      <a:pt x="120437" y="278072"/>
                      <a:pt x="94254" y="271045"/>
                      <a:pt x="67397" y="270178"/>
                    </a:cubicBezTo>
                    <a:cubicBezTo>
                      <a:pt x="64413" y="270178"/>
                      <a:pt x="61333" y="270274"/>
                      <a:pt x="58348" y="270659"/>
                    </a:cubicBezTo>
                    <a:lnTo>
                      <a:pt x="52188" y="256509"/>
                    </a:lnTo>
                    <a:cubicBezTo>
                      <a:pt x="39289" y="228786"/>
                      <a:pt x="39193" y="199908"/>
                      <a:pt x="50744" y="184025"/>
                    </a:cubicBezTo>
                    <a:cubicBezTo>
                      <a:pt x="50840" y="183832"/>
                      <a:pt x="50936" y="183736"/>
                      <a:pt x="51033" y="183543"/>
                    </a:cubicBezTo>
                    <a:cubicBezTo>
                      <a:pt x="52669" y="181329"/>
                      <a:pt x="54691" y="179308"/>
                      <a:pt x="56808" y="177671"/>
                    </a:cubicBezTo>
                    <a:cubicBezTo>
                      <a:pt x="66531" y="176420"/>
                      <a:pt x="141807" y="170837"/>
                      <a:pt x="225072" y="266617"/>
                    </a:cubicBezTo>
                    <a:cubicBezTo>
                      <a:pt x="301600" y="354695"/>
                      <a:pt x="348479" y="348246"/>
                      <a:pt x="365517" y="340930"/>
                    </a:cubicBezTo>
                    <a:lnTo>
                      <a:pt x="370619" y="352674"/>
                    </a:lnTo>
                    <a:cubicBezTo>
                      <a:pt x="385924" y="388290"/>
                      <a:pt x="383807" y="421789"/>
                      <a:pt x="365517" y="432185"/>
                    </a:cubicBezTo>
                    <a:close/>
                    <a:moveTo>
                      <a:pt x="391893" y="413992"/>
                    </a:moveTo>
                    <a:cubicBezTo>
                      <a:pt x="395743" y="391371"/>
                      <a:pt x="392470" y="368172"/>
                      <a:pt x="382652" y="347476"/>
                    </a:cubicBezTo>
                    <a:lnTo>
                      <a:pt x="377261" y="335058"/>
                    </a:lnTo>
                    <a:lnTo>
                      <a:pt x="402000" y="324181"/>
                    </a:lnTo>
                    <a:lnTo>
                      <a:pt x="403348" y="406099"/>
                    </a:lnTo>
                    <a:lnTo>
                      <a:pt x="391893" y="413992"/>
                    </a:lnTo>
                    <a:close/>
                    <a:moveTo>
                      <a:pt x="416343" y="406002"/>
                    </a:moveTo>
                    <a:lnTo>
                      <a:pt x="414995" y="325528"/>
                    </a:lnTo>
                    <a:cubicBezTo>
                      <a:pt x="429242" y="333422"/>
                      <a:pt x="444259" y="339871"/>
                      <a:pt x="459757" y="344780"/>
                    </a:cubicBezTo>
                    <a:lnTo>
                      <a:pt x="433574" y="374814"/>
                    </a:lnTo>
                    <a:cubicBezTo>
                      <a:pt x="431745" y="376932"/>
                      <a:pt x="431456" y="379916"/>
                      <a:pt x="432804" y="382322"/>
                    </a:cubicBezTo>
                    <a:lnTo>
                      <a:pt x="457639" y="425158"/>
                    </a:lnTo>
                    <a:cubicBezTo>
                      <a:pt x="443296" y="420153"/>
                      <a:pt x="429434" y="413703"/>
                      <a:pt x="416343" y="40600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582" name="Google Shape;8582;ge48d01fb7f_0_4229"/>
          <p:cNvGrpSpPr/>
          <p:nvPr/>
        </p:nvGrpSpPr>
        <p:grpSpPr>
          <a:xfrm>
            <a:off x="347954" y="3916138"/>
            <a:ext cx="896700" cy="896700"/>
            <a:chOff x="-812316" y="3916138"/>
            <a:chExt cx="896700" cy="896700"/>
          </a:xfrm>
        </p:grpSpPr>
        <p:sp>
          <p:nvSpPr>
            <p:cNvPr id="8583" name="Google Shape;8583;ge48d01fb7f_0_4229"/>
            <p:cNvSpPr/>
            <p:nvPr/>
          </p:nvSpPr>
          <p:spPr>
            <a:xfrm>
              <a:off x="-812316" y="3916138"/>
              <a:ext cx="896700" cy="8967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4" name="Google Shape;8584;ge48d01fb7f_0_4229"/>
            <p:cNvSpPr/>
            <p:nvPr/>
          </p:nvSpPr>
          <p:spPr>
            <a:xfrm>
              <a:off x="-726564" y="3991049"/>
              <a:ext cx="746100" cy="746100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585" name="Google Shape;8585;ge48d01fb7f_0_4229"/>
            <p:cNvGrpSpPr/>
            <p:nvPr/>
          </p:nvGrpSpPr>
          <p:grpSpPr>
            <a:xfrm>
              <a:off x="-579708" y="4145347"/>
              <a:ext cx="470356" cy="470356"/>
              <a:chOff x="1033885" y="5142519"/>
              <a:chExt cx="470356" cy="470356"/>
            </a:xfrm>
          </p:grpSpPr>
          <p:sp>
            <p:nvSpPr>
              <p:cNvPr id="8586" name="Google Shape;8586;ge48d01fb7f_0_4229"/>
              <p:cNvSpPr/>
              <p:nvPr/>
            </p:nvSpPr>
            <p:spPr>
              <a:xfrm>
                <a:off x="1205731" y="5377698"/>
                <a:ext cx="221663" cy="158331"/>
              </a:xfrm>
              <a:custGeom>
                <a:avLst/>
                <a:gdLst/>
                <a:ahLst/>
                <a:cxnLst/>
                <a:rect l="l" t="t" r="r" b="b"/>
                <a:pathLst>
                  <a:path w="221663" h="158331" extrusionOk="0">
                    <a:moveTo>
                      <a:pt x="0" y="0"/>
                    </a:moveTo>
                    <a:lnTo>
                      <a:pt x="221664" y="0"/>
                    </a:lnTo>
                    <a:lnTo>
                      <a:pt x="221664" y="158331"/>
                    </a:lnTo>
                    <a:lnTo>
                      <a:pt x="0" y="158331"/>
                    </a:lnTo>
                    <a:close/>
                  </a:path>
                </a:pathLst>
              </a:custGeom>
              <a:solidFill>
                <a:srgbClr val="EF52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87" name="Google Shape;8587;ge48d01fb7f_0_4229"/>
              <p:cNvSpPr/>
              <p:nvPr/>
            </p:nvSpPr>
            <p:spPr>
              <a:xfrm>
                <a:off x="1110732" y="5219366"/>
                <a:ext cx="229580" cy="158331"/>
              </a:xfrm>
              <a:custGeom>
                <a:avLst/>
                <a:gdLst/>
                <a:ahLst/>
                <a:cxnLst/>
                <a:rect l="l" t="t" r="r" b="b"/>
                <a:pathLst>
                  <a:path w="229580" h="158331" extrusionOk="0">
                    <a:moveTo>
                      <a:pt x="0" y="0"/>
                    </a:moveTo>
                    <a:lnTo>
                      <a:pt x="229580" y="0"/>
                    </a:lnTo>
                    <a:lnTo>
                      <a:pt x="229580" y="158331"/>
                    </a:lnTo>
                    <a:lnTo>
                      <a:pt x="0" y="158331"/>
                    </a:lnTo>
                    <a:close/>
                  </a:path>
                </a:pathLst>
              </a:custGeom>
              <a:solidFill>
                <a:srgbClr val="88BF4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88" name="Google Shape;8588;ge48d01fb7f_0_4229"/>
              <p:cNvSpPr/>
              <p:nvPr/>
            </p:nvSpPr>
            <p:spPr>
              <a:xfrm>
                <a:off x="1110732" y="5322272"/>
                <a:ext cx="158331" cy="213757"/>
              </a:xfrm>
              <a:custGeom>
                <a:avLst/>
                <a:gdLst/>
                <a:ahLst/>
                <a:cxnLst/>
                <a:rect l="l" t="t" r="r" b="b"/>
                <a:pathLst>
                  <a:path w="158331" h="213757" extrusionOk="0">
                    <a:moveTo>
                      <a:pt x="0" y="55426"/>
                    </a:moveTo>
                    <a:lnTo>
                      <a:pt x="58231" y="55426"/>
                    </a:lnTo>
                    <a:cubicBezTo>
                      <a:pt x="45110" y="43864"/>
                      <a:pt x="43845" y="23854"/>
                      <a:pt x="55406" y="10732"/>
                    </a:cubicBezTo>
                    <a:cubicBezTo>
                      <a:pt x="66968" y="-2390"/>
                      <a:pt x="86978" y="-3654"/>
                      <a:pt x="100100" y="7908"/>
                    </a:cubicBezTo>
                    <a:cubicBezTo>
                      <a:pt x="113222" y="19469"/>
                      <a:pt x="114486" y="39479"/>
                      <a:pt x="102925" y="52601"/>
                    </a:cubicBezTo>
                    <a:cubicBezTo>
                      <a:pt x="102044" y="53601"/>
                      <a:pt x="101100" y="54544"/>
                      <a:pt x="100100" y="55426"/>
                    </a:cubicBezTo>
                    <a:lnTo>
                      <a:pt x="158331" y="55426"/>
                    </a:lnTo>
                    <a:lnTo>
                      <a:pt x="158331" y="113657"/>
                    </a:lnTo>
                    <a:cubicBezTo>
                      <a:pt x="146769" y="100535"/>
                      <a:pt x="126759" y="99271"/>
                      <a:pt x="113637" y="110832"/>
                    </a:cubicBezTo>
                    <a:cubicBezTo>
                      <a:pt x="100516" y="122394"/>
                      <a:pt x="99251" y="142404"/>
                      <a:pt x="110813" y="155526"/>
                    </a:cubicBezTo>
                    <a:cubicBezTo>
                      <a:pt x="122374" y="168648"/>
                      <a:pt x="142384" y="169912"/>
                      <a:pt x="155506" y="158351"/>
                    </a:cubicBezTo>
                    <a:cubicBezTo>
                      <a:pt x="156506" y="157469"/>
                      <a:pt x="157450" y="156526"/>
                      <a:pt x="158331" y="155526"/>
                    </a:cubicBezTo>
                    <a:lnTo>
                      <a:pt x="158331" y="213757"/>
                    </a:lnTo>
                    <a:lnTo>
                      <a:pt x="0" y="213757"/>
                    </a:lnTo>
                    <a:close/>
                  </a:path>
                </a:pathLst>
              </a:custGeom>
              <a:solidFill>
                <a:srgbClr val="0093B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89" name="Google Shape;8589;ge48d01fb7f_0_4229"/>
              <p:cNvSpPr/>
              <p:nvPr/>
            </p:nvSpPr>
            <p:spPr>
              <a:xfrm>
                <a:off x="1269064" y="5219366"/>
                <a:ext cx="158331" cy="213757"/>
              </a:xfrm>
              <a:custGeom>
                <a:avLst/>
                <a:gdLst/>
                <a:ahLst/>
                <a:cxnLst/>
                <a:rect l="l" t="t" r="r" b="b"/>
                <a:pathLst>
                  <a:path w="158331" h="213757" extrusionOk="0">
                    <a:moveTo>
                      <a:pt x="0" y="0"/>
                    </a:moveTo>
                    <a:lnTo>
                      <a:pt x="0" y="58231"/>
                    </a:lnTo>
                    <a:cubicBezTo>
                      <a:pt x="11562" y="45110"/>
                      <a:pt x="31572" y="43845"/>
                      <a:pt x="44694" y="55406"/>
                    </a:cubicBezTo>
                    <a:cubicBezTo>
                      <a:pt x="57816" y="66968"/>
                      <a:pt x="59080" y="86978"/>
                      <a:pt x="47518" y="100100"/>
                    </a:cubicBezTo>
                    <a:cubicBezTo>
                      <a:pt x="35957" y="113222"/>
                      <a:pt x="15947" y="114486"/>
                      <a:pt x="2825" y="102925"/>
                    </a:cubicBezTo>
                    <a:cubicBezTo>
                      <a:pt x="1825" y="102044"/>
                      <a:pt x="882" y="101100"/>
                      <a:pt x="0" y="100100"/>
                    </a:cubicBezTo>
                    <a:lnTo>
                      <a:pt x="0" y="158331"/>
                    </a:lnTo>
                    <a:lnTo>
                      <a:pt x="58231" y="158331"/>
                    </a:lnTo>
                    <a:cubicBezTo>
                      <a:pt x="45110" y="169893"/>
                      <a:pt x="43845" y="189903"/>
                      <a:pt x="55406" y="203025"/>
                    </a:cubicBezTo>
                    <a:cubicBezTo>
                      <a:pt x="66968" y="216147"/>
                      <a:pt x="86978" y="217412"/>
                      <a:pt x="100100" y="205849"/>
                    </a:cubicBezTo>
                    <a:cubicBezTo>
                      <a:pt x="113222" y="194288"/>
                      <a:pt x="114486" y="174278"/>
                      <a:pt x="102925" y="161156"/>
                    </a:cubicBezTo>
                    <a:cubicBezTo>
                      <a:pt x="102043" y="160156"/>
                      <a:pt x="101100" y="159213"/>
                      <a:pt x="100100" y="158331"/>
                    </a:cubicBezTo>
                    <a:lnTo>
                      <a:pt x="158331" y="158331"/>
                    </a:lnTo>
                    <a:lnTo>
                      <a:pt x="158331" y="0"/>
                    </a:lnTo>
                    <a:close/>
                  </a:path>
                </a:pathLst>
              </a:custGeom>
              <a:solidFill>
                <a:srgbClr val="FFC11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90" name="Google Shape;8590;ge48d01fb7f_0_4229"/>
              <p:cNvSpPr/>
              <p:nvPr/>
            </p:nvSpPr>
            <p:spPr>
              <a:xfrm>
                <a:off x="1323604" y="5472781"/>
                <a:ext cx="103790" cy="63247"/>
              </a:xfrm>
              <a:custGeom>
                <a:avLst/>
                <a:gdLst/>
                <a:ahLst/>
                <a:cxnLst/>
                <a:rect l="l" t="t" r="r" b="b"/>
                <a:pathLst>
                  <a:path w="103790" h="63247" extrusionOk="0">
                    <a:moveTo>
                      <a:pt x="24625" y="48375"/>
                    </a:moveTo>
                    <a:lnTo>
                      <a:pt x="41623" y="63247"/>
                    </a:lnTo>
                    <a:lnTo>
                      <a:pt x="103791" y="63247"/>
                    </a:lnTo>
                    <a:lnTo>
                      <a:pt x="103791" y="28053"/>
                    </a:lnTo>
                    <a:cubicBezTo>
                      <a:pt x="89361" y="25449"/>
                      <a:pt x="74571" y="30084"/>
                      <a:pt x="64208" y="40459"/>
                    </a:cubicBezTo>
                    <a:lnTo>
                      <a:pt x="28583" y="4834"/>
                    </a:lnTo>
                    <a:cubicBezTo>
                      <a:pt x="21978" y="-1677"/>
                      <a:pt x="11345" y="-1601"/>
                      <a:pt x="4834" y="5004"/>
                    </a:cubicBezTo>
                    <a:cubicBezTo>
                      <a:pt x="-1611" y="11543"/>
                      <a:pt x="-1611" y="22046"/>
                      <a:pt x="4834" y="28584"/>
                    </a:cubicBezTo>
                    <a:close/>
                  </a:path>
                </a:pathLst>
              </a:custGeom>
              <a:solidFill>
                <a:srgbClr val="E8493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91" name="Google Shape;8591;ge48d01fb7f_0_4229"/>
              <p:cNvSpPr/>
              <p:nvPr/>
            </p:nvSpPr>
            <p:spPr>
              <a:xfrm>
                <a:off x="1110732" y="5432238"/>
                <a:ext cx="63247" cy="103790"/>
              </a:xfrm>
              <a:custGeom>
                <a:avLst/>
                <a:gdLst/>
                <a:ahLst/>
                <a:cxnLst/>
                <a:rect l="l" t="t" r="r" b="b"/>
                <a:pathLst>
                  <a:path w="63247" h="103790" extrusionOk="0">
                    <a:moveTo>
                      <a:pt x="14872" y="24625"/>
                    </a:moveTo>
                    <a:lnTo>
                      <a:pt x="0" y="41623"/>
                    </a:lnTo>
                    <a:lnTo>
                      <a:pt x="0" y="103791"/>
                    </a:lnTo>
                    <a:lnTo>
                      <a:pt x="35194" y="103791"/>
                    </a:lnTo>
                    <a:cubicBezTo>
                      <a:pt x="37799" y="89361"/>
                      <a:pt x="33163" y="74571"/>
                      <a:pt x="22789" y="64208"/>
                    </a:cubicBezTo>
                    <a:lnTo>
                      <a:pt x="58413" y="28583"/>
                    </a:lnTo>
                    <a:cubicBezTo>
                      <a:pt x="64925" y="21978"/>
                      <a:pt x="64849" y="11345"/>
                      <a:pt x="58243" y="4834"/>
                    </a:cubicBezTo>
                    <a:cubicBezTo>
                      <a:pt x="51704" y="-1611"/>
                      <a:pt x="41202" y="-1611"/>
                      <a:pt x="34664" y="4834"/>
                    </a:cubicBezTo>
                    <a:close/>
                  </a:path>
                </a:pathLst>
              </a:custGeom>
              <a:solidFill>
                <a:srgbClr val="047FA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92" name="Google Shape;8592;ge48d01fb7f_0_4229"/>
              <p:cNvSpPr/>
              <p:nvPr/>
            </p:nvSpPr>
            <p:spPr>
              <a:xfrm>
                <a:off x="1110732" y="5219366"/>
                <a:ext cx="103790" cy="63247"/>
              </a:xfrm>
              <a:custGeom>
                <a:avLst/>
                <a:gdLst/>
                <a:ahLst/>
                <a:cxnLst/>
                <a:rect l="l" t="t" r="r" b="b"/>
                <a:pathLst>
                  <a:path w="103790" h="63247" extrusionOk="0">
                    <a:moveTo>
                      <a:pt x="79166" y="14872"/>
                    </a:moveTo>
                    <a:lnTo>
                      <a:pt x="62168" y="0"/>
                    </a:lnTo>
                    <a:lnTo>
                      <a:pt x="0" y="0"/>
                    </a:lnTo>
                    <a:lnTo>
                      <a:pt x="0" y="35194"/>
                    </a:lnTo>
                    <a:cubicBezTo>
                      <a:pt x="14430" y="37799"/>
                      <a:pt x="29220" y="33163"/>
                      <a:pt x="39583" y="22789"/>
                    </a:cubicBezTo>
                    <a:lnTo>
                      <a:pt x="75207" y="58413"/>
                    </a:lnTo>
                    <a:cubicBezTo>
                      <a:pt x="81813" y="64925"/>
                      <a:pt x="92446" y="64849"/>
                      <a:pt x="98957" y="58243"/>
                    </a:cubicBezTo>
                    <a:cubicBezTo>
                      <a:pt x="105402" y="51704"/>
                      <a:pt x="105402" y="41202"/>
                      <a:pt x="98957" y="34664"/>
                    </a:cubicBezTo>
                    <a:close/>
                  </a:path>
                </a:pathLst>
              </a:custGeom>
              <a:solidFill>
                <a:srgbClr val="7CA54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93" name="Google Shape;8593;ge48d01fb7f_0_4229"/>
              <p:cNvSpPr/>
              <p:nvPr/>
            </p:nvSpPr>
            <p:spPr>
              <a:xfrm>
                <a:off x="1364147" y="5219366"/>
                <a:ext cx="63247" cy="103790"/>
              </a:xfrm>
              <a:custGeom>
                <a:avLst/>
                <a:gdLst/>
                <a:ahLst/>
                <a:cxnLst/>
                <a:rect l="l" t="t" r="r" b="b"/>
                <a:pathLst>
                  <a:path w="63247" h="103790" extrusionOk="0">
                    <a:moveTo>
                      <a:pt x="48375" y="79166"/>
                    </a:moveTo>
                    <a:lnTo>
                      <a:pt x="63247" y="62168"/>
                    </a:lnTo>
                    <a:lnTo>
                      <a:pt x="63247" y="0"/>
                    </a:lnTo>
                    <a:lnTo>
                      <a:pt x="28053" y="0"/>
                    </a:lnTo>
                    <a:cubicBezTo>
                      <a:pt x="25449" y="14430"/>
                      <a:pt x="30084" y="29220"/>
                      <a:pt x="40459" y="39583"/>
                    </a:cubicBezTo>
                    <a:lnTo>
                      <a:pt x="4834" y="75207"/>
                    </a:lnTo>
                    <a:cubicBezTo>
                      <a:pt x="-1677" y="81813"/>
                      <a:pt x="-1601" y="92446"/>
                      <a:pt x="5004" y="98957"/>
                    </a:cubicBezTo>
                    <a:cubicBezTo>
                      <a:pt x="11543" y="105402"/>
                      <a:pt x="22046" y="105402"/>
                      <a:pt x="28584" y="98957"/>
                    </a:cubicBezTo>
                    <a:close/>
                  </a:path>
                </a:pathLst>
              </a:custGeom>
              <a:solidFill>
                <a:srgbClr val="FAAC2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8594" name="Google Shape;8594;ge48d01fb7f_0_4229"/>
              <p:cNvGrpSpPr/>
              <p:nvPr/>
            </p:nvGrpSpPr>
            <p:grpSpPr>
              <a:xfrm>
                <a:off x="1039483" y="5148117"/>
                <a:ext cx="459160" cy="459160"/>
                <a:chOff x="1039483" y="5148117"/>
                <a:chExt cx="459160" cy="459160"/>
              </a:xfrm>
            </p:grpSpPr>
            <p:sp>
              <p:nvSpPr>
                <p:cNvPr id="8595" name="Google Shape;8595;ge48d01fb7f_0_4229"/>
                <p:cNvSpPr/>
                <p:nvPr/>
              </p:nvSpPr>
              <p:spPr>
                <a:xfrm>
                  <a:off x="1039483" y="5425197"/>
                  <a:ext cx="119708" cy="174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08" h="174164" extrusionOk="0">
                      <a:moveTo>
                        <a:pt x="0" y="110832"/>
                      </a:moveTo>
                      <a:lnTo>
                        <a:pt x="15833" y="94999"/>
                      </a:lnTo>
                      <a:lnTo>
                        <a:pt x="15833" y="23750"/>
                      </a:lnTo>
                      <a:cubicBezTo>
                        <a:pt x="15833" y="10633"/>
                        <a:pt x="26466" y="0"/>
                        <a:pt x="39583" y="0"/>
                      </a:cubicBezTo>
                      <a:lnTo>
                        <a:pt x="71249" y="0"/>
                      </a:lnTo>
                      <a:lnTo>
                        <a:pt x="71249" y="31666"/>
                      </a:lnTo>
                      <a:lnTo>
                        <a:pt x="91040" y="11875"/>
                      </a:lnTo>
                      <a:cubicBezTo>
                        <a:pt x="97599" y="5317"/>
                        <a:pt x="108231" y="5317"/>
                        <a:pt x="114790" y="11875"/>
                      </a:cubicBezTo>
                      <a:cubicBezTo>
                        <a:pt x="121348" y="18434"/>
                        <a:pt x="121348" y="29066"/>
                        <a:pt x="114790" y="35625"/>
                      </a:cubicBezTo>
                      <a:lnTo>
                        <a:pt x="79166" y="71249"/>
                      </a:lnTo>
                      <a:cubicBezTo>
                        <a:pt x="96654" y="88738"/>
                        <a:pt x="96654" y="117093"/>
                        <a:pt x="79166" y="134582"/>
                      </a:cubicBezTo>
                      <a:lnTo>
                        <a:pt x="39583" y="174164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96" name="Google Shape;8596;ge48d01fb7f_0_4229"/>
                <p:cNvSpPr/>
                <p:nvPr/>
              </p:nvSpPr>
              <p:spPr>
                <a:xfrm>
                  <a:off x="1047400" y="5148117"/>
                  <a:ext cx="174164" cy="119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164" h="119708" extrusionOk="0">
                      <a:moveTo>
                        <a:pt x="63333" y="0"/>
                      </a:moveTo>
                      <a:lnTo>
                        <a:pt x="79166" y="15833"/>
                      </a:lnTo>
                      <a:lnTo>
                        <a:pt x="150415" y="15833"/>
                      </a:lnTo>
                      <a:cubicBezTo>
                        <a:pt x="163531" y="15833"/>
                        <a:pt x="174164" y="26466"/>
                        <a:pt x="174164" y="39583"/>
                      </a:cubicBezTo>
                      <a:lnTo>
                        <a:pt x="174164" y="71249"/>
                      </a:lnTo>
                      <a:lnTo>
                        <a:pt x="142498" y="71249"/>
                      </a:lnTo>
                      <a:lnTo>
                        <a:pt x="162290" y="91040"/>
                      </a:lnTo>
                      <a:cubicBezTo>
                        <a:pt x="168847" y="97599"/>
                        <a:pt x="168847" y="108231"/>
                        <a:pt x="162290" y="114790"/>
                      </a:cubicBezTo>
                      <a:cubicBezTo>
                        <a:pt x="155731" y="121348"/>
                        <a:pt x="145099" y="121348"/>
                        <a:pt x="138540" y="114790"/>
                      </a:cubicBezTo>
                      <a:lnTo>
                        <a:pt x="102915" y="79166"/>
                      </a:lnTo>
                      <a:cubicBezTo>
                        <a:pt x="85427" y="96654"/>
                        <a:pt x="57072" y="96654"/>
                        <a:pt x="39583" y="79166"/>
                      </a:cubicBezTo>
                      <a:lnTo>
                        <a:pt x="0" y="39583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97" name="Google Shape;8597;ge48d01fb7f_0_4229"/>
                <p:cNvSpPr/>
                <p:nvPr/>
              </p:nvSpPr>
              <p:spPr>
                <a:xfrm>
                  <a:off x="1378935" y="5156034"/>
                  <a:ext cx="119708" cy="174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08" h="174164" extrusionOk="0">
                      <a:moveTo>
                        <a:pt x="119709" y="63333"/>
                      </a:moveTo>
                      <a:lnTo>
                        <a:pt x="103875" y="79166"/>
                      </a:lnTo>
                      <a:lnTo>
                        <a:pt x="103875" y="150415"/>
                      </a:lnTo>
                      <a:cubicBezTo>
                        <a:pt x="103875" y="163531"/>
                        <a:pt x="93243" y="174164"/>
                        <a:pt x="80126" y="174164"/>
                      </a:cubicBezTo>
                      <a:lnTo>
                        <a:pt x="48460" y="174164"/>
                      </a:lnTo>
                      <a:lnTo>
                        <a:pt x="48460" y="142498"/>
                      </a:lnTo>
                      <a:lnTo>
                        <a:pt x="28668" y="162290"/>
                      </a:lnTo>
                      <a:cubicBezTo>
                        <a:pt x="22109" y="168847"/>
                        <a:pt x="11477" y="168847"/>
                        <a:pt x="4918" y="162290"/>
                      </a:cubicBezTo>
                      <a:cubicBezTo>
                        <a:pt x="-1639" y="155731"/>
                        <a:pt x="-1639" y="145099"/>
                        <a:pt x="4918" y="138540"/>
                      </a:cubicBezTo>
                      <a:lnTo>
                        <a:pt x="40543" y="102915"/>
                      </a:lnTo>
                      <a:cubicBezTo>
                        <a:pt x="23054" y="85427"/>
                        <a:pt x="23054" y="57072"/>
                        <a:pt x="40543" y="39583"/>
                      </a:cubicBezTo>
                      <a:lnTo>
                        <a:pt x="80126" y="0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98" name="Google Shape;8598;ge48d01fb7f_0_4229"/>
                <p:cNvSpPr/>
                <p:nvPr/>
              </p:nvSpPr>
              <p:spPr>
                <a:xfrm>
                  <a:off x="1316563" y="5487569"/>
                  <a:ext cx="174164" cy="119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164" h="119708" extrusionOk="0">
                      <a:moveTo>
                        <a:pt x="110832" y="119709"/>
                      </a:moveTo>
                      <a:lnTo>
                        <a:pt x="94999" y="103875"/>
                      </a:lnTo>
                      <a:lnTo>
                        <a:pt x="23750" y="103875"/>
                      </a:lnTo>
                      <a:cubicBezTo>
                        <a:pt x="10633" y="103875"/>
                        <a:pt x="0" y="93243"/>
                        <a:pt x="0" y="80126"/>
                      </a:cubicBezTo>
                      <a:lnTo>
                        <a:pt x="0" y="48460"/>
                      </a:lnTo>
                      <a:lnTo>
                        <a:pt x="31666" y="48460"/>
                      </a:lnTo>
                      <a:lnTo>
                        <a:pt x="11875" y="28668"/>
                      </a:lnTo>
                      <a:cubicBezTo>
                        <a:pt x="5317" y="22109"/>
                        <a:pt x="5317" y="11477"/>
                        <a:pt x="11875" y="4918"/>
                      </a:cubicBezTo>
                      <a:cubicBezTo>
                        <a:pt x="18434" y="-1639"/>
                        <a:pt x="29066" y="-1639"/>
                        <a:pt x="35625" y="4918"/>
                      </a:cubicBezTo>
                      <a:lnTo>
                        <a:pt x="71249" y="40543"/>
                      </a:lnTo>
                      <a:cubicBezTo>
                        <a:pt x="88738" y="23054"/>
                        <a:pt x="117093" y="23054"/>
                        <a:pt x="134582" y="40543"/>
                      </a:cubicBezTo>
                      <a:lnTo>
                        <a:pt x="174164" y="80126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599" name="Google Shape;8599;ge48d01fb7f_0_4229"/>
              <p:cNvSpPr/>
              <p:nvPr/>
            </p:nvSpPr>
            <p:spPr>
              <a:xfrm>
                <a:off x="1033885" y="5142519"/>
                <a:ext cx="470356" cy="470356"/>
              </a:xfrm>
              <a:custGeom>
                <a:avLst/>
                <a:gdLst/>
                <a:ahLst/>
                <a:cxnLst/>
                <a:rect l="l" t="t" r="r" b="b"/>
                <a:pathLst>
                  <a:path w="470356" h="470356" extrusionOk="0">
                    <a:moveTo>
                      <a:pt x="385593" y="364560"/>
                    </a:moveTo>
                    <a:cubicBezTo>
                      <a:pt x="374345" y="364528"/>
                      <a:pt x="363385" y="368123"/>
                      <a:pt x="354341" y="374812"/>
                    </a:cubicBezTo>
                    <a:lnTo>
                      <a:pt x="323900" y="344370"/>
                    </a:lnTo>
                    <a:cubicBezTo>
                      <a:pt x="314208" y="334762"/>
                      <a:pt x="298563" y="334829"/>
                      <a:pt x="288955" y="344521"/>
                    </a:cubicBezTo>
                    <a:cubicBezTo>
                      <a:pt x="279404" y="354153"/>
                      <a:pt x="279404" y="369684"/>
                      <a:pt x="288955" y="379316"/>
                    </a:cubicBezTo>
                    <a:lnTo>
                      <a:pt x="295231" y="385593"/>
                    </a:lnTo>
                    <a:lnTo>
                      <a:pt x="243095" y="385593"/>
                    </a:lnTo>
                    <a:lnTo>
                      <a:pt x="243095" y="335278"/>
                    </a:lnTo>
                    <a:cubicBezTo>
                      <a:pt x="243095" y="330906"/>
                      <a:pt x="239551" y="327362"/>
                      <a:pt x="235178" y="327362"/>
                    </a:cubicBezTo>
                    <a:cubicBezTo>
                      <a:pt x="232906" y="327361"/>
                      <a:pt x="230744" y="328337"/>
                      <a:pt x="229241" y="330042"/>
                    </a:cubicBezTo>
                    <a:cubicBezTo>
                      <a:pt x="220571" y="339885"/>
                      <a:pt x="205564" y="340836"/>
                      <a:pt x="195721" y="332166"/>
                    </a:cubicBezTo>
                    <a:cubicBezTo>
                      <a:pt x="185878" y="323496"/>
                      <a:pt x="184927" y="308490"/>
                      <a:pt x="193597" y="298646"/>
                    </a:cubicBezTo>
                    <a:cubicBezTo>
                      <a:pt x="202266" y="288803"/>
                      <a:pt x="217273" y="287852"/>
                      <a:pt x="227116" y="296522"/>
                    </a:cubicBezTo>
                    <a:cubicBezTo>
                      <a:pt x="227868" y="297185"/>
                      <a:pt x="228578" y="297894"/>
                      <a:pt x="229241" y="298646"/>
                    </a:cubicBezTo>
                    <a:cubicBezTo>
                      <a:pt x="232132" y="301926"/>
                      <a:pt x="237136" y="302240"/>
                      <a:pt x="240414" y="299348"/>
                    </a:cubicBezTo>
                    <a:cubicBezTo>
                      <a:pt x="242119" y="297845"/>
                      <a:pt x="243095" y="295682"/>
                      <a:pt x="243095" y="293410"/>
                    </a:cubicBezTo>
                    <a:lnTo>
                      <a:pt x="243095" y="243095"/>
                    </a:lnTo>
                    <a:lnTo>
                      <a:pt x="278073" y="243095"/>
                    </a:lnTo>
                    <a:cubicBezTo>
                      <a:pt x="269319" y="263127"/>
                      <a:pt x="278462" y="286462"/>
                      <a:pt x="298494" y="295216"/>
                    </a:cubicBezTo>
                    <a:cubicBezTo>
                      <a:pt x="318525" y="303970"/>
                      <a:pt x="341861" y="294828"/>
                      <a:pt x="350615" y="274796"/>
                    </a:cubicBezTo>
                    <a:cubicBezTo>
                      <a:pt x="355031" y="264690"/>
                      <a:pt x="355031" y="253200"/>
                      <a:pt x="350615" y="243095"/>
                    </a:cubicBezTo>
                    <a:lnTo>
                      <a:pt x="385593" y="243095"/>
                    </a:lnTo>
                    <a:lnTo>
                      <a:pt x="385593" y="346010"/>
                    </a:lnTo>
                    <a:lnTo>
                      <a:pt x="401426" y="346010"/>
                    </a:lnTo>
                    <a:lnTo>
                      <a:pt x="401426" y="195596"/>
                    </a:lnTo>
                    <a:lnTo>
                      <a:pt x="425176" y="195596"/>
                    </a:lnTo>
                    <a:cubicBezTo>
                      <a:pt x="442657" y="195576"/>
                      <a:pt x="456822" y="181410"/>
                      <a:pt x="456842" y="163929"/>
                    </a:cubicBezTo>
                    <a:lnTo>
                      <a:pt x="456842" y="95960"/>
                    </a:lnTo>
                    <a:lnTo>
                      <a:pt x="470357" y="82445"/>
                    </a:lnTo>
                    <a:lnTo>
                      <a:pt x="459161" y="71249"/>
                    </a:lnTo>
                    <a:lnTo>
                      <a:pt x="443328" y="87082"/>
                    </a:lnTo>
                    <a:cubicBezTo>
                      <a:pt x="441843" y="88567"/>
                      <a:pt x="441009" y="90580"/>
                      <a:pt x="441009" y="92680"/>
                    </a:cubicBezTo>
                    <a:lnTo>
                      <a:pt x="441009" y="163929"/>
                    </a:lnTo>
                    <a:cubicBezTo>
                      <a:pt x="440999" y="172669"/>
                      <a:pt x="433916" y="179752"/>
                      <a:pt x="425176" y="179762"/>
                    </a:cubicBezTo>
                    <a:lnTo>
                      <a:pt x="401426" y="179762"/>
                    </a:lnTo>
                    <a:lnTo>
                      <a:pt x="401426" y="159292"/>
                    </a:lnTo>
                    <a:lnTo>
                      <a:pt x="414941" y="145778"/>
                    </a:lnTo>
                    <a:lnTo>
                      <a:pt x="403745" y="134582"/>
                    </a:lnTo>
                    <a:lnTo>
                      <a:pt x="368120" y="170206"/>
                    </a:lnTo>
                    <a:cubicBezTo>
                      <a:pt x="364654" y="173673"/>
                      <a:pt x="359033" y="173673"/>
                      <a:pt x="355566" y="170206"/>
                    </a:cubicBezTo>
                    <a:cubicBezTo>
                      <a:pt x="352100" y="166740"/>
                      <a:pt x="352100" y="161119"/>
                      <a:pt x="355566" y="157652"/>
                    </a:cubicBezTo>
                    <a:lnTo>
                      <a:pt x="391191" y="122028"/>
                    </a:lnTo>
                    <a:cubicBezTo>
                      <a:pt x="394282" y="118936"/>
                      <a:pt x="394282" y="113924"/>
                      <a:pt x="391191" y="110832"/>
                    </a:cubicBezTo>
                    <a:cubicBezTo>
                      <a:pt x="391191" y="110832"/>
                      <a:pt x="391191" y="110832"/>
                      <a:pt x="391191" y="110832"/>
                    </a:cubicBezTo>
                    <a:cubicBezTo>
                      <a:pt x="376818" y="96425"/>
                      <a:pt x="376818" y="73103"/>
                      <a:pt x="391191" y="58695"/>
                    </a:cubicBezTo>
                    <a:lnTo>
                      <a:pt x="430774" y="19113"/>
                    </a:lnTo>
                    <a:lnTo>
                      <a:pt x="419578" y="7917"/>
                    </a:lnTo>
                    <a:lnTo>
                      <a:pt x="379995" y="47499"/>
                    </a:lnTo>
                    <a:cubicBezTo>
                      <a:pt x="361609" y="65934"/>
                      <a:pt x="359411" y="95022"/>
                      <a:pt x="374817" y="116010"/>
                    </a:cubicBezTo>
                    <a:lnTo>
                      <a:pt x="344370" y="146456"/>
                    </a:lnTo>
                    <a:cubicBezTo>
                      <a:pt x="334679" y="156065"/>
                      <a:pt x="334611" y="171710"/>
                      <a:pt x="344220" y="181402"/>
                    </a:cubicBezTo>
                    <a:cubicBezTo>
                      <a:pt x="353829" y="191094"/>
                      <a:pt x="369474" y="191161"/>
                      <a:pt x="379166" y="181553"/>
                    </a:cubicBezTo>
                    <a:cubicBezTo>
                      <a:pt x="379216" y="181503"/>
                      <a:pt x="379267" y="181453"/>
                      <a:pt x="379316" y="181402"/>
                    </a:cubicBezTo>
                    <a:lnTo>
                      <a:pt x="385593" y="175125"/>
                    </a:lnTo>
                    <a:lnTo>
                      <a:pt x="385593" y="227262"/>
                    </a:lnTo>
                    <a:lnTo>
                      <a:pt x="335277" y="227262"/>
                    </a:lnTo>
                    <a:cubicBezTo>
                      <a:pt x="330905" y="227262"/>
                      <a:pt x="327361" y="230805"/>
                      <a:pt x="327361" y="235177"/>
                    </a:cubicBezTo>
                    <a:cubicBezTo>
                      <a:pt x="327360" y="237450"/>
                      <a:pt x="328336" y="239613"/>
                      <a:pt x="330041" y="241116"/>
                    </a:cubicBezTo>
                    <a:cubicBezTo>
                      <a:pt x="339884" y="249784"/>
                      <a:pt x="340836" y="264792"/>
                      <a:pt x="332167" y="274635"/>
                    </a:cubicBezTo>
                    <a:cubicBezTo>
                      <a:pt x="323498" y="284479"/>
                      <a:pt x="308491" y="285431"/>
                      <a:pt x="298647" y="276762"/>
                    </a:cubicBezTo>
                    <a:cubicBezTo>
                      <a:pt x="288804" y="268093"/>
                      <a:pt x="287852" y="253086"/>
                      <a:pt x="296521" y="243242"/>
                    </a:cubicBezTo>
                    <a:cubicBezTo>
                      <a:pt x="297184" y="242489"/>
                      <a:pt x="297894" y="241779"/>
                      <a:pt x="298647" y="241116"/>
                    </a:cubicBezTo>
                    <a:cubicBezTo>
                      <a:pt x="301927" y="238224"/>
                      <a:pt x="302241" y="233221"/>
                      <a:pt x="299348" y="229942"/>
                    </a:cubicBezTo>
                    <a:cubicBezTo>
                      <a:pt x="297846" y="228237"/>
                      <a:pt x="295683" y="227262"/>
                      <a:pt x="293411" y="227262"/>
                    </a:cubicBezTo>
                    <a:lnTo>
                      <a:pt x="243095" y="227262"/>
                    </a:lnTo>
                    <a:lnTo>
                      <a:pt x="243095" y="192284"/>
                    </a:lnTo>
                    <a:cubicBezTo>
                      <a:pt x="263127" y="201037"/>
                      <a:pt x="286462" y="191894"/>
                      <a:pt x="295215" y="171861"/>
                    </a:cubicBezTo>
                    <a:cubicBezTo>
                      <a:pt x="303967" y="151829"/>
                      <a:pt x="294824" y="128494"/>
                      <a:pt x="274791" y="119741"/>
                    </a:cubicBezTo>
                    <a:cubicBezTo>
                      <a:pt x="264687" y="115327"/>
                      <a:pt x="253199" y="115327"/>
                      <a:pt x="243095" y="119741"/>
                    </a:cubicBezTo>
                    <a:lnTo>
                      <a:pt x="243095" y="84764"/>
                    </a:lnTo>
                    <a:lnTo>
                      <a:pt x="346010" y="84764"/>
                    </a:lnTo>
                    <a:lnTo>
                      <a:pt x="346010" y="68931"/>
                    </a:lnTo>
                    <a:lnTo>
                      <a:pt x="195596" y="68931"/>
                    </a:lnTo>
                    <a:lnTo>
                      <a:pt x="195596" y="45181"/>
                    </a:lnTo>
                    <a:cubicBezTo>
                      <a:pt x="195576" y="27700"/>
                      <a:pt x="181410" y="13534"/>
                      <a:pt x="163929" y="13515"/>
                    </a:cubicBezTo>
                    <a:lnTo>
                      <a:pt x="95959" y="13515"/>
                    </a:lnTo>
                    <a:lnTo>
                      <a:pt x="82445" y="0"/>
                    </a:lnTo>
                    <a:lnTo>
                      <a:pt x="71249" y="11196"/>
                    </a:lnTo>
                    <a:lnTo>
                      <a:pt x="87082" y="27029"/>
                    </a:lnTo>
                    <a:cubicBezTo>
                      <a:pt x="88567" y="28514"/>
                      <a:pt x="90580" y="29348"/>
                      <a:pt x="92680" y="29348"/>
                    </a:cubicBezTo>
                    <a:lnTo>
                      <a:pt x="163929" y="29348"/>
                    </a:lnTo>
                    <a:cubicBezTo>
                      <a:pt x="172669" y="29358"/>
                      <a:pt x="179752" y="36441"/>
                      <a:pt x="179762" y="45181"/>
                    </a:cubicBezTo>
                    <a:lnTo>
                      <a:pt x="179762" y="68931"/>
                    </a:lnTo>
                    <a:lnTo>
                      <a:pt x="159292" y="68931"/>
                    </a:lnTo>
                    <a:lnTo>
                      <a:pt x="145778" y="55416"/>
                    </a:lnTo>
                    <a:lnTo>
                      <a:pt x="134582" y="66612"/>
                    </a:lnTo>
                    <a:lnTo>
                      <a:pt x="170206" y="102236"/>
                    </a:lnTo>
                    <a:cubicBezTo>
                      <a:pt x="173673" y="105703"/>
                      <a:pt x="173673" y="111324"/>
                      <a:pt x="170206" y="114790"/>
                    </a:cubicBezTo>
                    <a:cubicBezTo>
                      <a:pt x="166740" y="118257"/>
                      <a:pt x="161119" y="118257"/>
                      <a:pt x="157652" y="114790"/>
                    </a:cubicBezTo>
                    <a:lnTo>
                      <a:pt x="122028" y="79166"/>
                    </a:lnTo>
                    <a:cubicBezTo>
                      <a:pt x="118936" y="76074"/>
                      <a:pt x="113924" y="76074"/>
                      <a:pt x="110832" y="79165"/>
                    </a:cubicBezTo>
                    <a:cubicBezTo>
                      <a:pt x="110832" y="79165"/>
                      <a:pt x="110832" y="79166"/>
                      <a:pt x="110832" y="79166"/>
                    </a:cubicBezTo>
                    <a:cubicBezTo>
                      <a:pt x="96436" y="93563"/>
                      <a:pt x="73093" y="93563"/>
                      <a:pt x="58696" y="79167"/>
                    </a:cubicBezTo>
                    <a:cubicBezTo>
                      <a:pt x="58696" y="79166"/>
                      <a:pt x="58696" y="79166"/>
                      <a:pt x="58695" y="79166"/>
                    </a:cubicBezTo>
                    <a:lnTo>
                      <a:pt x="19113" y="39583"/>
                    </a:lnTo>
                    <a:lnTo>
                      <a:pt x="7917" y="50779"/>
                    </a:lnTo>
                    <a:lnTo>
                      <a:pt x="47499" y="90362"/>
                    </a:lnTo>
                    <a:cubicBezTo>
                      <a:pt x="65922" y="108777"/>
                      <a:pt x="95031" y="110978"/>
                      <a:pt x="116015" y="95545"/>
                    </a:cubicBezTo>
                    <a:lnTo>
                      <a:pt x="146456" y="125986"/>
                    </a:lnTo>
                    <a:cubicBezTo>
                      <a:pt x="156148" y="135595"/>
                      <a:pt x="171793" y="135528"/>
                      <a:pt x="181402" y="125836"/>
                    </a:cubicBezTo>
                    <a:cubicBezTo>
                      <a:pt x="190952" y="116203"/>
                      <a:pt x="190952" y="100673"/>
                      <a:pt x="181402" y="91040"/>
                    </a:cubicBezTo>
                    <a:lnTo>
                      <a:pt x="175125" y="84764"/>
                    </a:lnTo>
                    <a:lnTo>
                      <a:pt x="227262" y="84764"/>
                    </a:lnTo>
                    <a:lnTo>
                      <a:pt x="227262" y="135078"/>
                    </a:lnTo>
                    <a:cubicBezTo>
                      <a:pt x="227262" y="139450"/>
                      <a:pt x="230805" y="142995"/>
                      <a:pt x="235177" y="142996"/>
                    </a:cubicBezTo>
                    <a:cubicBezTo>
                      <a:pt x="237450" y="142996"/>
                      <a:pt x="239613" y="142019"/>
                      <a:pt x="241116" y="140315"/>
                    </a:cubicBezTo>
                    <a:cubicBezTo>
                      <a:pt x="249785" y="130472"/>
                      <a:pt x="264792" y="129521"/>
                      <a:pt x="274635" y="138191"/>
                    </a:cubicBezTo>
                    <a:cubicBezTo>
                      <a:pt x="284479" y="146860"/>
                      <a:pt x="285430" y="161867"/>
                      <a:pt x="276760" y="171710"/>
                    </a:cubicBezTo>
                    <a:cubicBezTo>
                      <a:pt x="268090" y="181554"/>
                      <a:pt x="253084" y="182504"/>
                      <a:pt x="243240" y="173835"/>
                    </a:cubicBezTo>
                    <a:cubicBezTo>
                      <a:pt x="242488" y="173172"/>
                      <a:pt x="241779" y="172462"/>
                      <a:pt x="241116" y="171710"/>
                    </a:cubicBezTo>
                    <a:cubicBezTo>
                      <a:pt x="238224" y="168431"/>
                      <a:pt x="233221" y="168117"/>
                      <a:pt x="229942" y="171010"/>
                    </a:cubicBezTo>
                    <a:cubicBezTo>
                      <a:pt x="228237" y="172512"/>
                      <a:pt x="227262" y="174675"/>
                      <a:pt x="227262" y="176947"/>
                    </a:cubicBezTo>
                    <a:lnTo>
                      <a:pt x="227262" y="227262"/>
                    </a:lnTo>
                    <a:lnTo>
                      <a:pt x="192283" y="227262"/>
                    </a:lnTo>
                    <a:cubicBezTo>
                      <a:pt x="201037" y="207230"/>
                      <a:pt x="191895" y="183895"/>
                      <a:pt x="171863" y="175141"/>
                    </a:cubicBezTo>
                    <a:cubicBezTo>
                      <a:pt x="151832" y="166386"/>
                      <a:pt x="128496" y="175529"/>
                      <a:pt x="119742" y="195561"/>
                    </a:cubicBezTo>
                    <a:cubicBezTo>
                      <a:pt x="115326" y="205666"/>
                      <a:pt x="115326" y="217156"/>
                      <a:pt x="119742" y="227262"/>
                    </a:cubicBezTo>
                    <a:lnTo>
                      <a:pt x="84764" y="227262"/>
                    </a:lnTo>
                    <a:lnTo>
                      <a:pt x="84764" y="124346"/>
                    </a:lnTo>
                    <a:lnTo>
                      <a:pt x="68931" y="124346"/>
                    </a:lnTo>
                    <a:lnTo>
                      <a:pt x="68931" y="274761"/>
                    </a:lnTo>
                    <a:lnTo>
                      <a:pt x="45181" y="274761"/>
                    </a:lnTo>
                    <a:cubicBezTo>
                      <a:pt x="27700" y="274781"/>
                      <a:pt x="13534" y="288947"/>
                      <a:pt x="13515" y="306427"/>
                    </a:cubicBezTo>
                    <a:lnTo>
                      <a:pt x="13515" y="374397"/>
                    </a:lnTo>
                    <a:lnTo>
                      <a:pt x="0" y="387912"/>
                    </a:lnTo>
                    <a:lnTo>
                      <a:pt x="11196" y="399108"/>
                    </a:lnTo>
                    <a:lnTo>
                      <a:pt x="27029" y="383274"/>
                    </a:lnTo>
                    <a:cubicBezTo>
                      <a:pt x="28514" y="381790"/>
                      <a:pt x="29348" y="379776"/>
                      <a:pt x="29348" y="377676"/>
                    </a:cubicBezTo>
                    <a:lnTo>
                      <a:pt x="29348" y="306427"/>
                    </a:lnTo>
                    <a:cubicBezTo>
                      <a:pt x="29358" y="297688"/>
                      <a:pt x="36441" y="290604"/>
                      <a:pt x="45181" y="290594"/>
                    </a:cubicBezTo>
                    <a:lnTo>
                      <a:pt x="68931" y="290594"/>
                    </a:lnTo>
                    <a:lnTo>
                      <a:pt x="68931" y="311065"/>
                    </a:lnTo>
                    <a:lnTo>
                      <a:pt x="55416" y="324579"/>
                    </a:lnTo>
                    <a:lnTo>
                      <a:pt x="66612" y="335775"/>
                    </a:lnTo>
                    <a:lnTo>
                      <a:pt x="102236" y="300151"/>
                    </a:lnTo>
                    <a:cubicBezTo>
                      <a:pt x="105703" y="296684"/>
                      <a:pt x="111324" y="296684"/>
                      <a:pt x="114790" y="300151"/>
                    </a:cubicBezTo>
                    <a:cubicBezTo>
                      <a:pt x="118257" y="303617"/>
                      <a:pt x="118257" y="309238"/>
                      <a:pt x="114790" y="312704"/>
                    </a:cubicBezTo>
                    <a:lnTo>
                      <a:pt x="79166" y="348329"/>
                    </a:lnTo>
                    <a:cubicBezTo>
                      <a:pt x="76074" y="351420"/>
                      <a:pt x="76074" y="356432"/>
                      <a:pt x="79165" y="359525"/>
                    </a:cubicBezTo>
                    <a:cubicBezTo>
                      <a:pt x="79165" y="359525"/>
                      <a:pt x="79166" y="359525"/>
                      <a:pt x="79166" y="359525"/>
                    </a:cubicBezTo>
                    <a:cubicBezTo>
                      <a:pt x="93538" y="373932"/>
                      <a:pt x="93538" y="397254"/>
                      <a:pt x="79166" y="411661"/>
                    </a:cubicBezTo>
                    <a:lnTo>
                      <a:pt x="39583" y="451244"/>
                    </a:lnTo>
                    <a:lnTo>
                      <a:pt x="50779" y="462440"/>
                    </a:lnTo>
                    <a:lnTo>
                      <a:pt x="90362" y="422857"/>
                    </a:lnTo>
                    <a:cubicBezTo>
                      <a:pt x="108748" y="404423"/>
                      <a:pt x="110946" y="375335"/>
                      <a:pt x="95540" y="354346"/>
                    </a:cubicBezTo>
                    <a:lnTo>
                      <a:pt x="125986" y="323900"/>
                    </a:lnTo>
                    <a:cubicBezTo>
                      <a:pt x="135678" y="314291"/>
                      <a:pt x="135745" y="298646"/>
                      <a:pt x="126137" y="288955"/>
                    </a:cubicBezTo>
                    <a:cubicBezTo>
                      <a:pt x="116528" y="279263"/>
                      <a:pt x="100883" y="279195"/>
                      <a:pt x="91191" y="288804"/>
                    </a:cubicBezTo>
                    <a:cubicBezTo>
                      <a:pt x="91140" y="288854"/>
                      <a:pt x="91090" y="288904"/>
                      <a:pt x="91040" y="288955"/>
                    </a:cubicBezTo>
                    <a:lnTo>
                      <a:pt x="84764" y="295231"/>
                    </a:lnTo>
                    <a:lnTo>
                      <a:pt x="84764" y="243095"/>
                    </a:lnTo>
                    <a:lnTo>
                      <a:pt x="135079" y="243095"/>
                    </a:lnTo>
                    <a:cubicBezTo>
                      <a:pt x="139451" y="243095"/>
                      <a:pt x="142996" y="239551"/>
                      <a:pt x="142996" y="235178"/>
                    </a:cubicBezTo>
                    <a:cubicBezTo>
                      <a:pt x="142997" y="232906"/>
                      <a:pt x="142020" y="230744"/>
                      <a:pt x="140316" y="229241"/>
                    </a:cubicBezTo>
                    <a:cubicBezTo>
                      <a:pt x="130473" y="220572"/>
                      <a:pt x="129521" y="205564"/>
                      <a:pt x="138190" y="195721"/>
                    </a:cubicBezTo>
                    <a:cubicBezTo>
                      <a:pt x="146858" y="185878"/>
                      <a:pt x="161866" y="184926"/>
                      <a:pt x="171709" y="193595"/>
                    </a:cubicBezTo>
                    <a:cubicBezTo>
                      <a:pt x="181553" y="202263"/>
                      <a:pt x="182504" y="217271"/>
                      <a:pt x="173836" y="227114"/>
                    </a:cubicBezTo>
                    <a:cubicBezTo>
                      <a:pt x="173173" y="227867"/>
                      <a:pt x="172462" y="228578"/>
                      <a:pt x="171709" y="229241"/>
                    </a:cubicBezTo>
                    <a:cubicBezTo>
                      <a:pt x="168430" y="232132"/>
                      <a:pt x="168116" y="237136"/>
                      <a:pt x="171009" y="240414"/>
                    </a:cubicBezTo>
                    <a:cubicBezTo>
                      <a:pt x="172511" y="242119"/>
                      <a:pt x="174674" y="243095"/>
                      <a:pt x="176946" y="243095"/>
                    </a:cubicBezTo>
                    <a:lnTo>
                      <a:pt x="227262" y="243095"/>
                    </a:lnTo>
                    <a:lnTo>
                      <a:pt x="227262" y="278072"/>
                    </a:lnTo>
                    <a:cubicBezTo>
                      <a:pt x="207230" y="269319"/>
                      <a:pt x="183895" y="278463"/>
                      <a:pt x="175142" y="298496"/>
                    </a:cubicBezTo>
                    <a:cubicBezTo>
                      <a:pt x="166389" y="318528"/>
                      <a:pt x="175533" y="341863"/>
                      <a:pt x="195566" y="350616"/>
                    </a:cubicBezTo>
                    <a:cubicBezTo>
                      <a:pt x="205669" y="355030"/>
                      <a:pt x="217157" y="355030"/>
                      <a:pt x="227262" y="350616"/>
                    </a:cubicBezTo>
                    <a:lnTo>
                      <a:pt x="227262" y="385593"/>
                    </a:lnTo>
                    <a:lnTo>
                      <a:pt x="124346" y="385593"/>
                    </a:lnTo>
                    <a:lnTo>
                      <a:pt x="124346" y="401426"/>
                    </a:lnTo>
                    <a:lnTo>
                      <a:pt x="274761" y="401426"/>
                    </a:lnTo>
                    <a:lnTo>
                      <a:pt x="274761" y="425176"/>
                    </a:lnTo>
                    <a:cubicBezTo>
                      <a:pt x="274781" y="442657"/>
                      <a:pt x="288947" y="456822"/>
                      <a:pt x="306427" y="456842"/>
                    </a:cubicBezTo>
                    <a:lnTo>
                      <a:pt x="374398" y="456842"/>
                    </a:lnTo>
                    <a:lnTo>
                      <a:pt x="387912" y="470357"/>
                    </a:lnTo>
                    <a:lnTo>
                      <a:pt x="399108" y="459161"/>
                    </a:lnTo>
                    <a:lnTo>
                      <a:pt x="383274" y="443328"/>
                    </a:lnTo>
                    <a:cubicBezTo>
                      <a:pt x="381790" y="441843"/>
                      <a:pt x="379776" y="441009"/>
                      <a:pt x="377676" y="441009"/>
                    </a:cubicBezTo>
                    <a:lnTo>
                      <a:pt x="306427" y="441009"/>
                    </a:lnTo>
                    <a:cubicBezTo>
                      <a:pt x="297688" y="440999"/>
                      <a:pt x="290604" y="433916"/>
                      <a:pt x="290594" y="425176"/>
                    </a:cubicBezTo>
                    <a:lnTo>
                      <a:pt x="290594" y="401426"/>
                    </a:lnTo>
                    <a:lnTo>
                      <a:pt x="311065" y="401426"/>
                    </a:lnTo>
                    <a:lnTo>
                      <a:pt x="324579" y="414941"/>
                    </a:lnTo>
                    <a:lnTo>
                      <a:pt x="335775" y="403745"/>
                    </a:lnTo>
                    <a:lnTo>
                      <a:pt x="300151" y="368120"/>
                    </a:lnTo>
                    <a:cubicBezTo>
                      <a:pt x="296684" y="364654"/>
                      <a:pt x="296684" y="359033"/>
                      <a:pt x="300151" y="355566"/>
                    </a:cubicBezTo>
                    <a:cubicBezTo>
                      <a:pt x="303617" y="352100"/>
                      <a:pt x="309238" y="352100"/>
                      <a:pt x="312704" y="355566"/>
                    </a:cubicBezTo>
                    <a:lnTo>
                      <a:pt x="348329" y="391191"/>
                    </a:lnTo>
                    <a:cubicBezTo>
                      <a:pt x="351420" y="394282"/>
                      <a:pt x="356432" y="394282"/>
                      <a:pt x="359525" y="391191"/>
                    </a:cubicBezTo>
                    <a:cubicBezTo>
                      <a:pt x="359525" y="391191"/>
                      <a:pt x="359525" y="391191"/>
                      <a:pt x="359525" y="391191"/>
                    </a:cubicBezTo>
                    <a:cubicBezTo>
                      <a:pt x="373921" y="376794"/>
                      <a:pt x="397263" y="376794"/>
                      <a:pt x="411660" y="391190"/>
                    </a:cubicBezTo>
                    <a:cubicBezTo>
                      <a:pt x="411660" y="391190"/>
                      <a:pt x="411661" y="391191"/>
                      <a:pt x="411661" y="391191"/>
                    </a:cubicBezTo>
                    <a:lnTo>
                      <a:pt x="451244" y="430774"/>
                    </a:lnTo>
                    <a:lnTo>
                      <a:pt x="462440" y="419578"/>
                    </a:lnTo>
                    <a:lnTo>
                      <a:pt x="422857" y="379995"/>
                    </a:lnTo>
                    <a:cubicBezTo>
                      <a:pt x="412996" y="370080"/>
                      <a:pt x="399578" y="364522"/>
                      <a:pt x="385593" y="36456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600" name="Google Shape;8600;ge48d01fb7f_0_4229"/>
          <p:cNvGrpSpPr/>
          <p:nvPr/>
        </p:nvGrpSpPr>
        <p:grpSpPr>
          <a:xfrm>
            <a:off x="-812316" y="5754800"/>
            <a:ext cx="896700" cy="896700"/>
            <a:chOff x="-812316" y="5754800"/>
            <a:chExt cx="896700" cy="896700"/>
          </a:xfrm>
        </p:grpSpPr>
        <p:sp>
          <p:nvSpPr>
            <p:cNvPr id="8601" name="Google Shape;8601;ge48d01fb7f_0_4229"/>
            <p:cNvSpPr/>
            <p:nvPr/>
          </p:nvSpPr>
          <p:spPr>
            <a:xfrm>
              <a:off x="-812316" y="5754800"/>
              <a:ext cx="896700" cy="8967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2" name="Google Shape;8602;ge48d01fb7f_0_4229"/>
            <p:cNvSpPr/>
            <p:nvPr/>
          </p:nvSpPr>
          <p:spPr>
            <a:xfrm>
              <a:off x="-726564" y="5829711"/>
              <a:ext cx="746100" cy="746100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603" name="Google Shape;8603;ge48d01fb7f_0_4229"/>
            <p:cNvGrpSpPr/>
            <p:nvPr/>
          </p:nvGrpSpPr>
          <p:grpSpPr>
            <a:xfrm>
              <a:off x="-581864" y="5987758"/>
              <a:ext cx="441259" cy="441259"/>
              <a:chOff x="3733800" y="1066800"/>
              <a:chExt cx="4724400" cy="4724400"/>
            </a:xfrm>
          </p:grpSpPr>
          <p:grpSp>
            <p:nvGrpSpPr>
              <p:cNvPr id="8604" name="Google Shape;8604;ge48d01fb7f_0_4229"/>
              <p:cNvGrpSpPr/>
              <p:nvPr/>
            </p:nvGrpSpPr>
            <p:grpSpPr>
              <a:xfrm>
                <a:off x="3810000" y="1143000"/>
                <a:ext cx="4572000" cy="4572000"/>
                <a:chOff x="3810000" y="1143000"/>
                <a:chExt cx="4572000" cy="4572000"/>
              </a:xfrm>
            </p:grpSpPr>
            <p:sp>
              <p:nvSpPr>
                <p:cNvPr id="8605" name="Google Shape;8605;ge48d01fb7f_0_4229"/>
                <p:cNvSpPr/>
                <p:nvPr/>
              </p:nvSpPr>
              <p:spPr>
                <a:xfrm>
                  <a:off x="5334000" y="4800600"/>
                  <a:ext cx="30480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0" h="609600" extrusionOk="0">
                      <a:moveTo>
                        <a:pt x="2895600" y="0"/>
                      </a:moveTo>
                      <a:cubicBezTo>
                        <a:pt x="2979420" y="0"/>
                        <a:pt x="3048000" y="68580"/>
                        <a:pt x="3048000" y="152400"/>
                      </a:cubicBezTo>
                      <a:cubicBezTo>
                        <a:pt x="3048000" y="278892"/>
                        <a:pt x="2996946" y="393192"/>
                        <a:pt x="2913888" y="475488"/>
                      </a:cubicBezTo>
                      <a:cubicBezTo>
                        <a:pt x="2831592" y="558546"/>
                        <a:pt x="2717292" y="609600"/>
                        <a:pt x="2590800" y="609600"/>
                      </a:cubicBezTo>
                      <a:lnTo>
                        <a:pt x="0" y="609600"/>
                      </a:lnTo>
                      <a:lnTo>
                        <a:pt x="0" y="0"/>
                      </a:lnTo>
                      <a:lnTo>
                        <a:pt x="2590800" y="0"/>
                      </a:lnTo>
                      <a:close/>
                    </a:path>
                  </a:pathLst>
                </a:custGeom>
                <a:solidFill>
                  <a:srgbClr val="D8E2F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06" name="Google Shape;8606;ge48d01fb7f_0_4229"/>
                <p:cNvSpPr/>
                <p:nvPr/>
              </p:nvSpPr>
              <p:spPr>
                <a:xfrm>
                  <a:off x="6083808" y="2552700"/>
                  <a:ext cx="1231391" cy="41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1391" h="419100" extrusionOk="0">
                      <a:moveTo>
                        <a:pt x="1078992" y="266700"/>
                      </a:moveTo>
                      <a:cubicBezTo>
                        <a:pt x="1078992" y="350520"/>
                        <a:pt x="1147572" y="419100"/>
                        <a:pt x="1231392" y="419100"/>
                      </a:cubicBezTo>
                      <a:lnTo>
                        <a:pt x="1524" y="419100"/>
                      </a:lnTo>
                      <a:lnTo>
                        <a:pt x="0" y="418338"/>
                      </a:lnTo>
                      <a:cubicBezTo>
                        <a:pt x="54864" y="323850"/>
                        <a:pt x="97536" y="221742"/>
                        <a:pt x="124968" y="114300"/>
                      </a:cubicBezTo>
                      <a:lnTo>
                        <a:pt x="774192" y="114300"/>
                      </a:lnTo>
                      <a:lnTo>
                        <a:pt x="1078992" y="0"/>
                      </a:lnTo>
                      <a:close/>
                    </a:path>
                  </a:pathLst>
                </a:custGeom>
                <a:solidFill>
                  <a:srgbClr val="E6E9E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07" name="Google Shape;8607;ge48d01fb7f_0_4229"/>
                <p:cNvSpPr/>
                <p:nvPr/>
              </p:nvSpPr>
              <p:spPr>
                <a:xfrm>
                  <a:off x="5105400" y="2971800"/>
                  <a:ext cx="3124200" cy="182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4200" h="1828800" extrusionOk="0">
                      <a:moveTo>
                        <a:pt x="228600" y="1219200"/>
                      </a:moveTo>
                      <a:cubicBezTo>
                        <a:pt x="228600" y="1135380"/>
                        <a:pt x="160020" y="1066800"/>
                        <a:pt x="76200" y="1066800"/>
                      </a:cubicBezTo>
                      <a:lnTo>
                        <a:pt x="0" y="1066800"/>
                      </a:lnTo>
                      <a:cubicBezTo>
                        <a:pt x="83820" y="1066800"/>
                        <a:pt x="152400" y="998220"/>
                        <a:pt x="152400" y="914400"/>
                      </a:cubicBezTo>
                      <a:lnTo>
                        <a:pt x="152400" y="588264"/>
                      </a:lnTo>
                      <a:cubicBezTo>
                        <a:pt x="288798" y="562356"/>
                        <a:pt x="417576" y="513588"/>
                        <a:pt x="533400" y="445770"/>
                      </a:cubicBezTo>
                      <a:lnTo>
                        <a:pt x="533400" y="446532"/>
                      </a:lnTo>
                      <a:lnTo>
                        <a:pt x="533400" y="1447800"/>
                      </a:lnTo>
                      <a:cubicBezTo>
                        <a:pt x="533400" y="1489710"/>
                        <a:pt x="567690" y="1524000"/>
                        <a:pt x="609600" y="1524000"/>
                      </a:cubicBezTo>
                      <a:lnTo>
                        <a:pt x="990600" y="1524000"/>
                      </a:lnTo>
                      <a:lnTo>
                        <a:pt x="1295400" y="1524000"/>
                      </a:lnTo>
                      <a:lnTo>
                        <a:pt x="1600200" y="1524000"/>
                      </a:lnTo>
                      <a:lnTo>
                        <a:pt x="1905000" y="1524000"/>
                      </a:lnTo>
                      <a:lnTo>
                        <a:pt x="2209800" y="1524000"/>
                      </a:lnTo>
                      <a:lnTo>
                        <a:pt x="2514600" y="1524000"/>
                      </a:lnTo>
                      <a:lnTo>
                        <a:pt x="2743200" y="1524000"/>
                      </a:lnTo>
                      <a:cubicBezTo>
                        <a:pt x="2785110" y="1524000"/>
                        <a:pt x="2819400" y="1489710"/>
                        <a:pt x="2819400" y="1447800"/>
                      </a:cubicBezTo>
                      <a:lnTo>
                        <a:pt x="2819400" y="76200"/>
                      </a:lnTo>
                      <a:cubicBezTo>
                        <a:pt x="2819400" y="34290"/>
                        <a:pt x="2785110" y="0"/>
                        <a:pt x="2743200" y="0"/>
                      </a:cubicBezTo>
                      <a:lnTo>
                        <a:pt x="3124200" y="0"/>
                      </a:lnTo>
                      <a:lnTo>
                        <a:pt x="3124200" y="16764"/>
                      </a:lnTo>
                      <a:lnTo>
                        <a:pt x="3124200" y="1524000"/>
                      </a:lnTo>
                      <a:cubicBezTo>
                        <a:pt x="3124200" y="1692402"/>
                        <a:pt x="2987802" y="1828800"/>
                        <a:pt x="2819400" y="1828800"/>
                      </a:cubicBezTo>
                      <a:lnTo>
                        <a:pt x="228600" y="1828800"/>
                      </a:lnTo>
                      <a:close/>
                    </a:path>
                  </a:pathLst>
                </a:custGeom>
                <a:solidFill>
                  <a:srgbClr val="F6E2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08" name="Google Shape;8608;ge48d01fb7f_0_4229"/>
                <p:cNvSpPr/>
                <p:nvPr/>
              </p:nvSpPr>
              <p:spPr>
                <a:xfrm>
                  <a:off x="5638800" y="2971037"/>
                  <a:ext cx="2286000" cy="1524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6000" h="1524762" extrusionOk="0">
                      <a:moveTo>
                        <a:pt x="2286000" y="76962"/>
                      </a:moveTo>
                      <a:lnTo>
                        <a:pt x="2286000" y="1448562"/>
                      </a:lnTo>
                      <a:cubicBezTo>
                        <a:pt x="2286000" y="1490472"/>
                        <a:pt x="2251710" y="1524762"/>
                        <a:pt x="2209800" y="1524762"/>
                      </a:cubicBezTo>
                      <a:lnTo>
                        <a:pt x="1981200" y="1524762"/>
                      </a:lnTo>
                      <a:lnTo>
                        <a:pt x="1981200" y="305562"/>
                      </a:lnTo>
                      <a:lnTo>
                        <a:pt x="1676400" y="305562"/>
                      </a:lnTo>
                      <a:lnTo>
                        <a:pt x="1676400" y="1524762"/>
                      </a:lnTo>
                      <a:lnTo>
                        <a:pt x="1371600" y="1524762"/>
                      </a:lnTo>
                      <a:lnTo>
                        <a:pt x="1371600" y="457962"/>
                      </a:lnTo>
                      <a:lnTo>
                        <a:pt x="1066800" y="457962"/>
                      </a:lnTo>
                      <a:lnTo>
                        <a:pt x="1066800" y="1524762"/>
                      </a:lnTo>
                      <a:lnTo>
                        <a:pt x="762000" y="1524762"/>
                      </a:lnTo>
                      <a:lnTo>
                        <a:pt x="762000" y="762762"/>
                      </a:lnTo>
                      <a:lnTo>
                        <a:pt x="457200" y="762762"/>
                      </a:lnTo>
                      <a:lnTo>
                        <a:pt x="457200" y="1524762"/>
                      </a:lnTo>
                      <a:lnTo>
                        <a:pt x="76200" y="1524762"/>
                      </a:lnTo>
                      <a:cubicBezTo>
                        <a:pt x="34290" y="1524762"/>
                        <a:pt x="0" y="1490472"/>
                        <a:pt x="0" y="1448562"/>
                      </a:cubicBezTo>
                      <a:lnTo>
                        <a:pt x="0" y="447294"/>
                      </a:lnTo>
                      <a:lnTo>
                        <a:pt x="0" y="446532"/>
                      </a:lnTo>
                      <a:cubicBezTo>
                        <a:pt x="185166" y="339852"/>
                        <a:pt x="339090" y="185166"/>
                        <a:pt x="445008" y="0"/>
                      </a:cubicBezTo>
                      <a:lnTo>
                        <a:pt x="446532" y="762"/>
                      </a:lnTo>
                      <a:lnTo>
                        <a:pt x="1676400" y="762"/>
                      </a:lnTo>
                      <a:lnTo>
                        <a:pt x="2209800" y="762"/>
                      </a:lnTo>
                      <a:cubicBezTo>
                        <a:pt x="2251710" y="762"/>
                        <a:pt x="2286000" y="35052"/>
                        <a:pt x="2286000" y="76962"/>
                      </a:cubicBez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09" name="Google Shape;8609;ge48d01fb7f_0_4229"/>
                <p:cNvSpPr/>
                <p:nvPr/>
              </p:nvSpPr>
              <p:spPr>
                <a:xfrm>
                  <a:off x="7315200" y="3276600"/>
                  <a:ext cx="304800" cy="12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12192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1219200"/>
                      </a:lnTo>
                      <a:lnTo>
                        <a:pt x="0" y="12192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10" name="Google Shape;8610;ge48d01fb7f_0_4229"/>
                <p:cNvSpPr/>
                <p:nvPr/>
              </p:nvSpPr>
              <p:spPr>
                <a:xfrm>
                  <a:off x="6705600" y="3429000"/>
                  <a:ext cx="304800" cy="106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10668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1066800"/>
                      </a:lnTo>
                      <a:lnTo>
                        <a:pt x="0" y="10668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11" name="Google Shape;8611;ge48d01fb7f_0_4229"/>
                <p:cNvSpPr/>
                <p:nvPr/>
              </p:nvSpPr>
              <p:spPr>
                <a:xfrm>
                  <a:off x="6096000" y="3733800"/>
                  <a:ext cx="304800" cy="7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7620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762000"/>
                      </a:lnTo>
                      <a:lnTo>
                        <a:pt x="0" y="7620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12" name="Google Shape;8612;ge48d01fb7f_0_4229"/>
                <p:cNvSpPr/>
                <p:nvPr/>
              </p:nvSpPr>
              <p:spPr>
                <a:xfrm>
                  <a:off x="4724400" y="4038600"/>
                  <a:ext cx="609600" cy="167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1676400" extrusionOk="0">
                      <a:moveTo>
                        <a:pt x="457200" y="0"/>
                      </a:moveTo>
                      <a:cubicBezTo>
                        <a:pt x="541020" y="0"/>
                        <a:pt x="609600" y="68580"/>
                        <a:pt x="609600" y="152400"/>
                      </a:cubicBezTo>
                      <a:lnTo>
                        <a:pt x="609600" y="762000"/>
                      </a:lnTo>
                      <a:lnTo>
                        <a:pt x="609600" y="1371600"/>
                      </a:lnTo>
                      <a:cubicBezTo>
                        <a:pt x="609600" y="1455420"/>
                        <a:pt x="575310" y="1531620"/>
                        <a:pt x="520446" y="1587246"/>
                      </a:cubicBezTo>
                      <a:cubicBezTo>
                        <a:pt x="464820" y="1642110"/>
                        <a:pt x="388620" y="1676400"/>
                        <a:pt x="304800" y="1676400"/>
                      </a:cubicBezTo>
                      <a:cubicBezTo>
                        <a:pt x="136398" y="1676400"/>
                        <a:pt x="0" y="1540002"/>
                        <a:pt x="0" y="1371600"/>
                      </a:cubicBezTo>
                      <a:lnTo>
                        <a:pt x="0" y="152400"/>
                      </a:lnTo>
                      <a:cubicBezTo>
                        <a:pt x="0" y="68580"/>
                        <a:pt x="68580" y="0"/>
                        <a:pt x="152400" y="0"/>
                      </a:cubicBezTo>
                      <a:lnTo>
                        <a:pt x="228600" y="0"/>
                      </a:lnTo>
                      <a:lnTo>
                        <a:pt x="381000" y="0"/>
                      </a:ln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13" name="Google Shape;8613;ge48d01fb7f_0_4229"/>
                <p:cNvSpPr/>
                <p:nvPr/>
              </p:nvSpPr>
              <p:spPr>
                <a:xfrm>
                  <a:off x="4800600" y="3560064"/>
                  <a:ext cx="457200" cy="478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200" h="478535" extrusionOk="0">
                      <a:moveTo>
                        <a:pt x="457200" y="0"/>
                      </a:moveTo>
                      <a:lnTo>
                        <a:pt x="457200" y="326136"/>
                      </a:lnTo>
                      <a:cubicBezTo>
                        <a:pt x="457200" y="409956"/>
                        <a:pt x="388620" y="478536"/>
                        <a:pt x="304800" y="478536"/>
                      </a:cubicBezTo>
                      <a:lnTo>
                        <a:pt x="152400" y="478536"/>
                      </a:lnTo>
                      <a:cubicBezTo>
                        <a:pt x="68580" y="478536"/>
                        <a:pt x="0" y="409956"/>
                        <a:pt x="0" y="326136"/>
                      </a:cubicBezTo>
                      <a:lnTo>
                        <a:pt x="0" y="0"/>
                      </a:lnTo>
                      <a:cubicBezTo>
                        <a:pt x="73914" y="13716"/>
                        <a:pt x="150876" y="21336"/>
                        <a:pt x="228600" y="21336"/>
                      </a:cubicBezTo>
                      <a:cubicBezTo>
                        <a:pt x="307086" y="21336"/>
                        <a:pt x="383286" y="13716"/>
                        <a:pt x="457200" y="0"/>
                      </a:cubicBezTo>
                      <a:close/>
                    </a:path>
                  </a:pathLst>
                </a:custGeom>
                <a:solidFill>
                  <a:srgbClr val="CCD1D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14" name="Google Shape;8614;ge48d01fb7f_0_4229"/>
                <p:cNvSpPr/>
                <p:nvPr/>
              </p:nvSpPr>
              <p:spPr>
                <a:xfrm>
                  <a:off x="3810000" y="1143000"/>
                  <a:ext cx="2398775" cy="243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8775" h="2438400" extrusionOk="0">
                      <a:moveTo>
                        <a:pt x="1447800" y="2417064"/>
                      </a:moveTo>
                      <a:cubicBezTo>
                        <a:pt x="1373886" y="2430780"/>
                        <a:pt x="1297686" y="2438400"/>
                        <a:pt x="1219200" y="2438400"/>
                      </a:cubicBezTo>
                      <a:cubicBezTo>
                        <a:pt x="1141476" y="2438400"/>
                        <a:pt x="1064514" y="2430780"/>
                        <a:pt x="990600" y="2417064"/>
                      </a:cubicBezTo>
                      <a:cubicBezTo>
                        <a:pt x="426720" y="2310384"/>
                        <a:pt x="0" y="1815084"/>
                        <a:pt x="0" y="1219200"/>
                      </a:cubicBezTo>
                      <a:cubicBezTo>
                        <a:pt x="0" y="545592"/>
                        <a:pt x="545592" y="0"/>
                        <a:pt x="1219200" y="0"/>
                      </a:cubicBezTo>
                      <a:cubicBezTo>
                        <a:pt x="1786890" y="0"/>
                        <a:pt x="2263140" y="388620"/>
                        <a:pt x="2398776" y="914400"/>
                      </a:cubicBezTo>
                      <a:lnTo>
                        <a:pt x="2080260" y="914400"/>
                      </a:lnTo>
                      <a:cubicBezTo>
                        <a:pt x="1954530" y="559308"/>
                        <a:pt x="1616964" y="304800"/>
                        <a:pt x="1219200" y="304800"/>
                      </a:cubicBezTo>
                      <a:cubicBezTo>
                        <a:pt x="713994" y="304800"/>
                        <a:pt x="304800" y="713994"/>
                        <a:pt x="304800" y="1219200"/>
                      </a:cubicBezTo>
                      <a:cubicBezTo>
                        <a:pt x="304800" y="1724406"/>
                        <a:pt x="713994" y="2133600"/>
                        <a:pt x="1219200" y="2133600"/>
                      </a:cubicBezTo>
                      <a:cubicBezTo>
                        <a:pt x="1616964" y="2133600"/>
                        <a:pt x="1954530" y="1879092"/>
                        <a:pt x="2080260" y="1524000"/>
                      </a:cubicBezTo>
                      <a:lnTo>
                        <a:pt x="2398776" y="1524000"/>
                      </a:lnTo>
                      <a:cubicBezTo>
                        <a:pt x="2371344" y="1631442"/>
                        <a:pt x="2328672" y="1733550"/>
                        <a:pt x="2273808" y="1828038"/>
                      </a:cubicBezTo>
                      <a:cubicBezTo>
                        <a:pt x="2167890" y="2013204"/>
                        <a:pt x="2013966" y="2167890"/>
                        <a:pt x="1828800" y="2274570"/>
                      </a:cubicBezTo>
                      <a:cubicBezTo>
                        <a:pt x="1712976" y="2342388"/>
                        <a:pt x="1584198" y="2391156"/>
                        <a:pt x="1447800" y="2417064"/>
                      </a:cubicBezTo>
                      <a:close/>
                    </a:path>
                  </a:pathLst>
                </a:custGeom>
                <a:solidFill>
                  <a:srgbClr val="4A80A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15" name="Google Shape;8615;ge48d01fb7f_0_4229"/>
                <p:cNvSpPr/>
                <p:nvPr/>
              </p:nvSpPr>
              <p:spPr>
                <a:xfrm>
                  <a:off x="4114800" y="1447800"/>
                  <a:ext cx="1775459" cy="182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5459" h="1828800" extrusionOk="0">
                      <a:moveTo>
                        <a:pt x="1775460" y="609600"/>
                      </a:moveTo>
                      <a:lnTo>
                        <a:pt x="1066800" y="609600"/>
                      </a:lnTo>
                      <a:lnTo>
                        <a:pt x="762000" y="609600"/>
                      </a:lnTo>
                      <a:cubicBezTo>
                        <a:pt x="593598" y="609600"/>
                        <a:pt x="457200" y="745998"/>
                        <a:pt x="457200" y="914400"/>
                      </a:cubicBezTo>
                      <a:cubicBezTo>
                        <a:pt x="457200" y="998220"/>
                        <a:pt x="491490" y="1074420"/>
                        <a:pt x="546354" y="1130046"/>
                      </a:cubicBezTo>
                      <a:cubicBezTo>
                        <a:pt x="601980" y="1184910"/>
                        <a:pt x="678180" y="1219200"/>
                        <a:pt x="762000" y="1219200"/>
                      </a:cubicBezTo>
                      <a:lnTo>
                        <a:pt x="1066800" y="1219200"/>
                      </a:lnTo>
                      <a:lnTo>
                        <a:pt x="1775460" y="1219200"/>
                      </a:lnTo>
                      <a:cubicBezTo>
                        <a:pt x="1649730" y="1574292"/>
                        <a:pt x="1312164" y="1828800"/>
                        <a:pt x="914400" y="1828800"/>
                      </a:cubicBezTo>
                      <a:cubicBezTo>
                        <a:pt x="409194" y="1828800"/>
                        <a:pt x="0" y="1419606"/>
                        <a:pt x="0" y="914400"/>
                      </a:cubicBezTo>
                      <a:cubicBezTo>
                        <a:pt x="0" y="409194"/>
                        <a:pt x="409194" y="0"/>
                        <a:pt x="914400" y="0"/>
                      </a:cubicBezTo>
                      <a:cubicBezTo>
                        <a:pt x="1312164" y="0"/>
                        <a:pt x="1649730" y="254508"/>
                        <a:pt x="1775460" y="609600"/>
                      </a:cubicBezTo>
                      <a:close/>
                    </a:path>
                  </a:pathLst>
                </a:custGeom>
                <a:solidFill>
                  <a:srgbClr val="D8E2F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16" name="Google Shape;8616;ge48d01fb7f_0_4229"/>
                <p:cNvSpPr/>
                <p:nvPr/>
              </p:nvSpPr>
              <p:spPr>
                <a:xfrm>
                  <a:off x="5181600" y="2362200"/>
                  <a:ext cx="1676400" cy="3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400" h="304800" extrusionOk="0">
                      <a:moveTo>
                        <a:pt x="1676400" y="0"/>
                      </a:moveTo>
                      <a:lnTo>
                        <a:pt x="1676400" y="304800"/>
                      </a:lnTo>
                      <a:lnTo>
                        <a:pt x="1027176" y="304800"/>
                      </a:lnTo>
                      <a:lnTo>
                        <a:pt x="708660" y="3048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1645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17" name="Google Shape;8617;ge48d01fb7f_0_4229"/>
                <p:cNvSpPr/>
                <p:nvPr/>
              </p:nvSpPr>
              <p:spPr>
                <a:xfrm>
                  <a:off x="5181600" y="2057400"/>
                  <a:ext cx="1676400" cy="3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400" h="304800" extrusionOk="0">
                      <a:moveTo>
                        <a:pt x="1676400" y="0"/>
                      </a:moveTo>
                      <a:lnTo>
                        <a:pt x="1676400" y="3048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lnTo>
                        <a:pt x="708660" y="0"/>
                      </a:lnTo>
                      <a:lnTo>
                        <a:pt x="1027176" y="0"/>
                      </a:lnTo>
                      <a:close/>
                    </a:path>
                  </a:pathLst>
                </a:custGeom>
                <a:solidFill>
                  <a:srgbClr val="C3996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18" name="Google Shape;8618;ge48d01fb7f_0_4229"/>
                <p:cNvSpPr/>
                <p:nvPr/>
              </p:nvSpPr>
              <p:spPr>
                <a:xfrm>
                  <a:off x="4572000" y="2057400"/>
                  <a:ext cx="6096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609600" extrusionOk="0">
                      <a:moveTo>
                        <a:pt x="609600" y="304800"/>
                      </a:moveTo>
                      <a:lnTo>
                        <a:pt x="609600" y="609600"/>
                      </a:lnTo>
                      <a:lnTo>
                        <a:pt x="304800" y="609600"/>
                      </a:lnTo>
                      <a:cubicBezTo>
                        <a:pt x="220980" y="609600"/>
                        <a:pt x="144780" y="575310"/>
                        <a:pt x="89154" y="520446"/>
                      </a:cubicBezTo>
                      <a:cubicBezTo>
                        <a:pt x="34290" y="464820"/>
                        <a:pt x="0" y="388620"/>
                        <a:pt x="0" y="304800"/>
                      </a:cubicBezTo>
                      <a:cubicBezTo>
                        <a:pt x="0" y="136398"/>
                        <a:pt x="136398" y="0"/>
                        <a:pt x="304800" y="0"/>
                      </a:cubicBezTo>
                      <a:lnTo>
                        <a:pt x="609600" y="0"/>
                      </a:lnTo>
                      <a:close/>
                    </a:path>
                  </a:pathLst>
                </a:custGeom>
                <a:solidFill>
                  <a:srgbClr val="AAB2B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19" name="Google Shape;8619;ge48d01fb7f_0_4229"/>
                <p:cNvSpPr/>
                <p:nvPr/>
              </p:nvSpPr>
              <p:spPr>
                <a:xfrm>
                  <a:off x="6858000" y="2057400"/>
                  <a:ext cx="6096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609600" extrusionOk="0">
                      <a:moveTo>
                        <a:pt x="537972" y="201930"/>
                      </a:moveTo>
                      <a:cubicBezTo>
                        <a:pt x="581406" y="217932"/>
                        <a:pt x="609600" y="259080"/>
                        <a:pt x="609600" y="304800"/>
                      </a:cubicBezTo>
                      <a:cubicBezTo>
                        <a:pt x="609600" y="350520"/>
                        <a:pt x="581406" y="391668"/>
                        <a:pt x="537972" y="407670"/>
                      </a:cubicBezTo>
                      <a:lnTo>
                        <a:pt x="304800" y="495300"/>
                      </a:lnTo>
                      <a:lnTo>
                        <a:pt x="0" y="6096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lnTo>
                        <a:pt x="304800" y="114300"/>
                      </a:lnTo>
                      <a:close/>
                    </a:path>
                  </a:pathLst>
                </a:custGeom>
                <a:solidFill>
                  <a:srgbClr val="AAB2B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20" name="Google Shape;8620;ge48d01fb7f_0_4229"/>
                <p:cNvSpPr/>
                <p:nvPr/>
              </p:nvSpPr>
              <p:spPr>
                <a:xfrm>
                  <a:off x="7162800" y="1752600"/>
                  <a:ext cx="1219200" cy="12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9200" h="1219200" extrusionOk="0">
                      <a:moveTo>
                        <a:pt x="1219200" y="152400"/>
                      </a:moveTo>
                      <a:lnTo>
                        <a:pt x="1219200" y="1066800"/>
                      </a:lnTo>
                      <a:cubicBezTo>
                        <a:pt x="1219200" y="1150620"/>
                        <a:pt x="1150620" y="1219200"/>
                        <a:pt x="1066800" y="1219200"/>
                      </a:cubicBezTo>
                      <a:lnTo>
                        <a:pt x="685800" y="1219200"/>
                      </a:lnTo>
                      <a:lnTo>
                        <a:pt x="152400" y="1219200"/>
                      </a:lnTo>
                      <a:cubicBezTo>
                        <a:pt x="68580" y="1219200"/>
                        <a:pt x="0" y="1150620"/>
                        <a:pt x="0" y="1066800"/>
                      </a:cubicBezTo>
                      <a:lnTo>
                        <a:pt x="0" y="800100"/>
                      </a:lnTo>
                      <a:lnTo>
                        <a:pt x="233172" y="712470"/>
                      </a:lnTo>
                      <a:cubicBezTo>
                        <a:pt x="276606" y="696468"/>
                        <a:pt x="304800" y="655320"/>
                        <a:pt x="304800" y="609600"/>
                      </a:cubicBezTo>
                      <a:cubicBezTo>
                        <a:pt x="304800" y="563880"/>
                        <a:pt x="276606" y="522732"/>
                        <a:pt x="233172" y="506730"/>
                      </a:cubicBezTo>
                      <a:lnTo>
                        <a:pt x="0" y="419100"/>
                      </a:lnTo>
                      <a:lnTo>
                        <a:pt x="0" y="152400"/>
                      </a:lnTo>
                      <a:cubicBezTo>
                        <a:pt x="0" y="68580"/>
                        <a:pt x="68580" y="0"/>
                        <a:pt x="152400" y="0"/>
                      </a:cubicBezTo>
                      <a:lnTo>
                        <a:pt x="1066800" y="0"/>
                      </a:lnTo>
                      <a:cubicBezTo>
                        <a:pt x="1150620" y="0"/>
                        <a:pt x="1219200" y="68580"/>
                        <a:pt x="1219200" y="152400"/>
                      </a:cubicBezTo>
                      <a:close/>
                    </a:path>
                  </a:pathLst>
                </a:custGeom>
                <a:solidFill>
                  <a:srgbClr val="88BF4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621" name="Google Shape;8621;ge48d01fb7f_0_4229"/>
              <p:cNvGrpSpPr/>
              <p:nvPr/>
            </p:nvGrpSpPr>
            <p:grpSpPr>
              <a:xfrm>
                <a:off x="3733800" y="1066800"/>
                <a:ext cx="4724400" cy="4724400"/>
                <a:chOff x="3733800" y="1066800"/>
                <a:chExt cx="4724400" cy="4724400"/>
              </a:xfrm>
            </p:grpSpPr>
            <p:sp>
              <p:nvSpPr>
                <p:cNvPr id="8622" name="Google Shape;8622;ge48d01fb7f_0_4229"/>
                <p:cNvSpPr/>
                <p:nvPr/>
              </p:nvSpPr>
              <p:spPr>
                <a:xfrm>
                  <a:off x="3733800" y="1066800"/>
                  <a:ext cx="4724400" cy="472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4400" h="4724400" extrusionOk="0">
                      <a:moveTo>
                        <a:pt x="4572000" y="1967179"/>
                      </a:moveTo>
                      <a:cubicBezTo>
                        <a:pt x="4660468" y="1935632"/>
                        <a:pt x="4724400" y="1851812"/>
                        <a:pt x="4724400" y="1752600"/>
                      </a:cubicBezTo>
                      <a:lnTo>
                        <a:pt x="4724400" y="838200"/>
                      </a:lnTo>
                      <a:cubicBezTo>
                        <a:pt x="4724400" y="712165"/>
                        <a:pt x="4621835" y="609600"/>
                        <a:pt x="4495800" y="609600"/>
                      </a:cubicBezTo>
                      <a:lnTo>
                        <a:pt x="3581400" y="609600"/>
                      </a:lnTo>
                      <a:cubicBezTo>
                        <a:pt x="3455365" y="609600"/>
                        <a:pt x="3352800" y="712165"/>
                        <a:pt x="3352800" y="838200"/>
                      </a:cubicBezTo>
                      <a:lnTo>
                        <a:pt x="3352800" y="994943"/>
                      </a:lnTo>
                      <a:lnTo>
                        <a:pt x="3137992" y="914400"/>
                      </a:lnTo>
                      <a:lnTo>
                        <a:pt x="2531059" y="914400"/>
                      </a:lnTo>
                      <a:cubicBezTo>
                        <a:pt x="2364791" y="373380"/>
                        <a:pt x="1865605" y="0"/>
                        <a:pt x="1295400" y="0"/>
                      </a:cubicBezTo>
                      <a:cubicBezTo>
                        <a:pt x="581101" y="0"/>
                        <a:pt x="0" y="581101"/>
                        <a:pt x="0" y="1295400"/>
                      </a:cubicBezTo>
                      <a:cubicBezTo>
                        <a:pt x="0" y="1904543"/>
                        <a:pt x="423139" y="2415464"/>
                        <a:pt x="990600" y="2553081"/>
                      </a:cubicBezTo>
                      <a:lnTo>
                        <a:pt x="990600" y="2819400"/>
                      </a:lnTo>
                      <a:cubicBezTo>
                        <a:pt x="990600" y="2860319"/>
                        <a:pt x="1002259" y="2898191"/>
                        <a:pt x="1021156" y="2931490"/>
                      </a:cubicBezTo>
                      <a:cubicBezTo>
                        <a:pt x="957224" y="2972029"/>
                        <a:pt x="914400" y="3043047"/>
                        <a:pt x="914400" y="3124200"/>
                      </a:cubicBezTo>
                      <a:lnTo>
                        <a:pt x="914400" y="4343400"/>
                      </a:lnTo>
                      <a:cubicBezTo>
                        <a:pt x="914400" y="4553484"/>
                        <a:pt x="1085317" y="4724400"/>
                        <a:pt x="1295400" y="4724400"/>
                      </a:cubicBezTo>
                      <a:cubicBezTo>
                        <a:pt x="1479347" y="4724400"/>
                        <a:pt x="1633271" y="4593260"/>
                        <a:pt x="1668704" y="4419600"/>
                      </a:cubicBezTo>
                      <a:lnTo>
                        <a:pt x="4191000" y="4419600"/>
                      </a:lnTo>
                      <a:cubicBezTo>
                        <a:pt x="4485132" y="4419600"/>
                        <a:pt x="4724400" y="4180256"/>
                        <a:pt x="4724400" y="3886200"/>
                      </a:cubicBezTo>
                      <a:cubicBezTo>
                        <a:pt x="4724400" y="3760165"/>
                        <a:pt x="4621835" y="3657600"/>
                        <a:pt x="4495800" y="3657600"/>
                      </a:cubicBezTo>
                      <a:lnTo>
                        <a:pt x="4493819" y="3657600"/>
                      </a:lnTo>
                      <a:cubicBezTo>
                        <a:pt x="4542206" y="3593744"/>
                        <a:pt x="4572000" y="3515106"/>
                        <a:pt x="4572000" y="3429000"/>
                      </a:cubicBezTo>
                      <a:close/>
                      <a:moveTo>
                        <a:pt x="3505200" y="838200"/>
                      </a:moveTo>
                      <a:cubicBezTo>
                        <a:pt x="3505200" y="796138"/>
                        <a:pt x="3539414" y="762000"/>
                        <a:pt x="3581400" y="762000"/>
                      </a:cubicBezTo>
                      <a:lnTo>
                        <a:pt x="4495800" y="762000"/>
                      </a:lnTo>
                      <a:cubicBezTo>
                        <a:pt x="4537786" y="762000"/>
                        <a:pt x="4572000" y="796138"/>
                        <a:pt x="4572000" y="838200"/>
                      </a:cubicBezTo>
                      <a:lnTo>
                        <a:pt x="4572000" y="1752600"/>
                      </a:lnTo>
                      <a:cubicBezTo>
                        <a:pt x="4572000" y="1794662"/>
                        <a:pt x="4537786" y="1828800"/>
                        <a:pt x="4495800" y="1828800"/>
                      </a:cubicBezTo>
                      <a:lnTo>
                        <a:pt x="4114800" y="1828800"/>
                      </a:lnTo>
                      <a:lnTo>
                        <a:pt x="3581400" y="1828800"/>
                      </a:lnTo>
                      <a:cubicBezTo>
                        <a:pt x="3539414" y="1828800"/>
                        <a:pt x="3505200" y="1794662"/>
                        <a:pt x="3505200" y="1752600"/>
                      </a:cubicBezTo>
                      <a:lnTo>
                        <a:pt x="3505200" y="1538707"/>
                      </a:lnTo>
                      <a:lnTo>
                        <a:pt x="3603803" y="1501750"/>
                      </a:lnTo>
                      <a:lnTo>
                        <a:pt x="3810000" y="1707947"/>
                      </a:lnTo>
                      <a:lnTo>
                        <a:pt x="4473474" y="1044473"/>
                      </a:lnTo>
                      <a:lnTo>
                        <a:pt x="4365727" y="936727"/>
                      </a:lnTo>
                      <a:lnTo>
                        <a:pt x="3810000" y="1492453"/>
                      </a:lnTo>
                      <a:lnTo>
                        <a:pt x="3749421" y="1431874"/>
                      </a:lnTo>
                      <a:cubicBezTo>
                        <a:pt x="3786911" y="1397203"/>
                        <a:pt x="3810000" y="1348130"/>
                        <a:pt x="3810000" y="1295400"/>
                      </a:cubicBezTo>
                      <a:cubicBezTo>
                        <a:pt x="3810000" y="1218286"/>
                        <a:pt x="3761461" y="1148258"/>
                        <a:pt x="3689223" y="1121054"/>
                      </a:cubicBezTo>
                      <a:lnTo>
                        <a:pt x="3505200" y="1052093"/>
                      </a:lnTo>
                      <a:close/>
                      <a:moveTo>
                        <a:pt x="3810000" y="3352800"/>
                      </a:moveTo>
                      <a:lnTo>
                        <a:pt x="3657600" y="3352800"/>
                      </a:lnTo>
                      <a:lnTo>
                        <a:pt x="3657600" y="2286000"/>
                      </a:lnTo>
                      <a:lnTo>
                        <a:pt x="3810000" y="2286000"/>
                      </a:lnTo>
                      <a:close/>
                      <a:moveTo>
                        <a:pt x="3505200" y="2133600"/>
                      </a:moveTo>
                      <a:lnTo>
                        <a:pt x="3505200" y="3352800"/>
                      </a:lnTo>
                      <a:lnTo>
                        <a:pt x="3352800" y="3352800"/>
                      </a:lnTo>
                      <a:lnTo>
                        <a:pt x="3352800" y="2286000"/>
                      </a:lnTo>
                      <a:lnTo>
                        <a:pt x="2895600" y="2286000"/>
                      </a:lnTo>
                      <a:lnTo>
                        <a:pt x="2895600" y="3352800"/>
                      </a:lnTo>
                      <a:lnTo>
                        <a:pt x="2743200" y="3352800"/>
                      </a:lnTo>
                      <a:lnTo>
                        <a:pt x="2743200" y="2590800"/>
                      </a:lnTo>
                      <a:lnTo>
                        <a:pt x="2286000" y="2590800"/>
                      </a:lnTo>
                      <a:lnTo>
                        <a:pt x="2286000" y="3352800"/>
                      </a:lnTo>
                      <a:lnTo>
                        <a:pt x="1981200" y="3352800"/>
                      </a:lnTo>
                      <a:lnTo>
                        <a:pt x="1981200" y="2393137"/>
                      </a:lnTo>
                      <a:cubicBezTo>
                        <a:pt x="2146630" y="2289505"/>
                        <a:pt x="2287600" y="2149069"/>
                        <a:pt x="2392299" y="1981200"/>
                      </a:cubicBezTo>
                      <a:lnTo>
                        <a:pt x="3581400" y="1981200"/>
                      </a:lnTo>
                      <a:lnTo>
                        <a:pt x="4114800" y="1981200"/>
                      </a:lnTo>
                      <a:lnTo>
                        <a:pt x="4114800" y="3352800"/>
                      </a:lnTo>
                      <a:lnTo>
                        <a:pt x="3962400" y="3352800"/>
                      </a:lnTo>
                      <a:lnTo>
                        <a:pt x="3962400" y="2133600"/>
                      </a:lnTo>
                      <a:close/>
                      <a:moveTo>
                        <a:pt x="3200400" y="3352800"/>
                      </a:moveTo>
                      <a:lnTo>
                        <a:pt x="3048000" y="3352800"/>
                      </a:lnTo>
                      <a:lnTo>
                        <a:pt x="3048000" y="2438400"/>
                      </a:lnTo>
                      <a:lnTo>
                        <a:pt x="3200400" y="2438400"/>
                      </a:lnTo>
                      <a:close/>
                      <a:moveTo>
                        <a:pt x="2590800" y="3352800"/>
                      </a:moveTo>
                      <a:lnTo>
                        <a:pt x="2438400" y="3352800"/>
                      </a:lnTo>
                      <a:lnTo>
                        <a:pt x="2438400" y="2743200"/>
                      </a:lnTo>
                      <a:lnTo>
                        <a:pt x="2590800" y="2743200"/>
                      </a:lnTo>
                      <a:close/>
                      <a:moveTo>
                        <a:pt x="3635655" y="1327023"/>
                      </a:moveTo>
                      <a:lnTo>
                        <a:pt x="3200400" y="1490243"/>
                      </a:lnTo>
                      <a:lnTo>
                        <a:pt x="3200400" y="1100557"/>
                      </a:lnTo>
                      <a:lnTo>
                        <a:pt x="3635578" y="1263701"/>
                      </a:lnTo>
                      <a:cubicBezTo>
                        <a:pt x="3648761" y="1268654"/>
                        <a:pt x="3657600" y="1281379"/>
                        <a:pt x="3657600" y="1295400"/>
                      </a:cubicBezTo>
                      <a:cubicBezTo>
                        <a:pt x="3657600" y="1309421"/>
                        <a:pt x="3648761" y="1322146"/>
                        <a:pt x="3635655" y="1327023"/>
                      </a:cubicBezTo>
                      <a:close/>
                      <a:moveTo>
                        <a:pt x="3048000" y="1219200"/>
                      </a:moveTo>
                      <a:lnTo>
                        <a:pt x="1524000" y="1219200"/>
                      </a:lnTo>
                      <a:lnTo>
                        <a:pt x="1524000" y="1066800"/>
                      </a:lnTo>
                      <a:lnTo>
                        <a:pt x="3048000" y="1066800"/>
                      </a:lnTo>
                      <a:close/>
                      <a:moveTo>
                        <a:pt x="1143000" y="1524000"/>
                      </a:moveTo>
                      <a:cubicBezTo>
                        <a:pt x="1016965" y="1524000"/>
                        <a:pt x="914400" y="1421435"/>
                        <a:pt x="914400" y="1295400"/>
                      </a:cubicBezTo>
                      <a:cubicBezTo>
                        <a:pt x="914400" y="1169365"/>
                        <a:pt x="1016965" y="1066800"/>
                        <a:pt x="1143000" y="1066800"/>
                      </a:cubicBezTo>
                      <a:lnTo>
                        <a:pt x="1371600" y="1066800"/>
                      </a:lnTo>
                      <a:lnTo>
                        <a:pt x="1371600" y="1524000"/>
                      </a:lnTo>
                      <a:close/>
                      <a:moveTo>
                        <a:pt x="1143000" y="914400"/>
                      </a:moveTo>
                      <a:cubicBezTo>
                        <a:pt x="932917" y="914400"/>
                        <a:pt x="762000" y="1085317"/>
                        <a:pt x="762000" y="1295400"/>
                      </a:cubicBezTo>
                      <a:cubicBezTo>
                        <a:pt x="762000" y="1505483"/>
                        <a:pt x="932917" y="1676400"/>
                        <a:pt x="1143000" y="1676400"/>
                      </a:cubicBezTo>
                      <a:lnTo>
                        <a:pt x="2040484" y="1676400"/>
                      </a:lnTo>
                      <a:cubicBezTo>
                        <a:pt x="1898675" y="1953616"/>
                        <a:pt x="1611935" y="2133600"/>
                        <a:pt x="1295400" y="2133600"/>
                      </a:cubicBezTo>
                      <a:cubicBezTo>
                        <a:pt x="833247" y="2133600"/>
                        <a:pt x="457200" y="1757553"/>
                        <a:pt x="457200" y="1295400"/>
                      </a:cubicBezTo>
                      <a:cubicBezTo>
                        <a:pt x="457200" y="833247"/>
                        <a:pt x="833247" y="457200"/>
                        <a:pt x="1295400" y="457200"/>
                      </a:cubicBezTo>
                      <a:cubicBezTo>
                        <a:pt x="1611859" y="457200"/>
                        <a:pt x="1898675" y="637184"/>
                        <a:pt x="2040484" y="914400"/>
                      </a:cubicBezTo>
                      <a:close/>
                      <a:moveTo>
                        <a:pt x="1524000" y="1524000"/>
                      </a:moveTo>
                      <a:lnTo>
                        <a:pt x="1524000" y="1371600"/>
                      </a:lnTo>
                      <a:lnTo>
                        <a:pt x="3048000" y="1371600"/>
                      </a:lnTo>
                      <a:lnTo>
                        <a:pt x="3048000" y="1524000"/>
                      </a:lnTo>
                      <a:close/>
                      <a:moveTo>
                        <a:pt x="3137992" y="1676400"/>
                      </a:moveTo>
                      <a:lnTo>
                        <a:pt x="3352800" y="1595857"/>
                      </a:lnTo>
                      <a:lnTo>
                        <a:pt x="3352800" y="1752600"/>
                      </a:lnTo>
                      <a:cubicBezTo>
                        <a:pt x="3352800" y="1779422"/>
                        <a:pt x="3358286" y="1804873"/>
                        <a:pt x="3366821" y="1828800"/>
                      </a:cubicBezTo>
                      <a:lnTo>
                        <a:pt x="2474671" y="1828800"/>
                      </a:lnTo>
                      <a:cubicBezTo>
                        <a:pt x="2496769" y="1779803"/>
                        <a:pt x="2515057" y="1728673"/>
                        <a:pt x="2531135" y="1676400"/>
                      </a:cubicBezTo>
                      <a:close/>
                      <a:moveTo>
                        <a:pt x="152400" y="1295400"/>
                      </a:moveTo>
                      <a:cubicBezTo>
                        <a:pt x="152400" y="665150"/>
                        <a:pt x="665150" y="152400"/>
                        <a:pt x="1295400" y="152400"/>
                      </a:cubicBezTo>
                      <a:cubicBezTo>
                        <a:pt x="1782699" y="152400"/>
                        <a:pt x="2211934" y="461162"/>
                        <a:pt x="2371725" y="914400"/>
                      </a:cubicBezTo>
                      <a:lnTo>
                        <a:pt x="2208276" y="914400"/>
                      </a:lnTo>
                      <a:cubicBezTo>
                        <a:pt x="2055190" y="547802"/>
                        <a:pt x="1695374" y="304800"/>
                        <a:pt x="1295400" y="304800"/>
                      </a:cubicBezTo>
                      <a:cubicBezTo>
                        <a:pt x="749198" y="304800"/>
                        <a:pt x="304800" y="749198"/>
                        <a:pt x="304800" y="1295400"/>
                      </a:cubicBezTo>
                      <a:cubicBezTo>
                        <a:pt x="304800" y="1841602"/>
                        <a:pt x="749198" y="2286000"/>
                        <a:pt x="1295400" y="2286000"/>
                      </a:cubicBezTo>
                      <a:cubicBezTo>
                        <a:pt x="1695374" y="2286000"/>
                        <a:pt x="2055190" y="2042998"/>
                        <a:pt x="2208276" y="1676400"/>
                      </a:cubicBezTo>
                      <a:lnTo>
                        <a:pt x="2371725" y="1676400"/>
                      </a:lnTo>
                      <a:cubicBezTo>
                        <a:pt x="2211934" y="2129638"/>
                        <a:pt x="1782699" y="2438400"/>
                        <a:pt x="1295400" y="2438400"/>
                      </a:cubicBezTo>
                      <a:cubicBezTo>
                        <a:pt x="665150" y="2438400"/>
                        <a:pt x="152400" y="1925650"/>
                        <a:pt x="152400" y="1295400"/>
                      </a:cubicBezTo>
                      <a:close/>
                      <a:moveTo>
                        <a:pt x="1295400" y="2590800"/>
                      </a:moveTo>
                      <a:cubicBezTo>
                        <a:pt x="1346911" y="2590800"/>
                        <a:pt x="1397584" y="2586685"/>
                        <a:pt x="1447800" y="2580742"/>
                      </a:cubicBezTo>
                      <a:lnTo>
                        <a:pt x="1447800" y="2819400"/>
                      </a:lnTo>
                      <a:cubicBezTo>
                        <a:pt x="1447800" y="2861462"/>
                        <a:pt x="1413586" y="2895600"/>
                        <a:pt x="1371600" y="2895600"/>
                      </a:cubicBezTo>
                      <a:lnTo>
                        <a:pt x="1219200" y="2895600"/>
                      </a:lnTo>
                      <a:cubicBezTo>
                        <a:pt x="1177214" y="2895600"/>
                        <a:pt x="1143000" y="2861462"/>
                        <a:pt x="1143000" y="2819400"/>
                      </a:cubicBezTo>
                      <a:lnTo>
                        <a:pt x="1143000" y="2581047"/>
                      </a:lnTo>
                      <a:cubicBezTo>
                        <a:pt x="1193063" y="2586914"/>
                        <a:pt x="1243737" y="2590800"/>
                        <a:pt x="1295400" y="2590800"/>
                      </a:cubicBezTo>
                      <a:close/>
                      <a:moveTo>
                        <a:pt x="1524000" y="4343400"/>
                      </a:moveTo>
                      <a:cubicBezTo>
                        <a:pt x="1524000" y="4469435"/>
                        <a:pt x="1421435" y="4572000"/>
                        <a:pt x="1295400" y="4572000"/>
                      </a:cubicBezTo>
                      <a:cubicBezTo>
                        <a:pt x="1169365" y="4572000"/>
                        <a:pt x="1066800" y="4469435"/>
                        <a:pt x="1066800" y="4343400"/>
                      </a:cubicBezTo>
                      <a:lnTo>
                        <a:pt x="1066800" y="3124200"/>
                      </a:lnTo>
                      <a:cubicBezTo>
                        <a:pt x="1066800" y="3082138"/>
                        <a:pt x="1101014" y="3048000"/>
                        <a:pt x="1143000" y="3048000"/>
                      </a:cubicBezTo>
                      <a:lnTo>
                        <a:pt x="1219200" y="3048000"/>
                      </a:lnTo>
                      <a:lnTo>
                        <a:pt x="1371600" y="3048000"/>
                      </a:lnTo>
                      <a:lnTo>
                        <a:pt x="1447800" y="3048000"/>
                      </a:lnTo>
                      <a:cubicBezTo>
                        <a:pt x="1489786" y="3048000"/>
                        <a:pt x="1524000" y="3082138"/>
                        <a:pt x="1524000" y="3124200"/>
                      </a:cubicBezTo>
                      <a:close/>
                      <a:moveTo>
                        <a:pt x="4572000" y="3886200"/>
                      </a:moveTo>
                      <a:cubicBezTo>
                        <a:pt x="4572000" y="4096284"/>
                        <a:pt x="4401084" y="4267200"/>
                        <a:pt x="4191000" y="4267200"/>
                      </a:cubicBezTo>
                      <a:lnTo>
                        <a:pt x="1676400" y="4267200"/>
                      </a:lnTo>
                      <a:lnTo>
                        <a:pt x="1676400" y="3810000"/>
                      </a:lnTo>
                      <a:lnTo>
                        <a:pt x="4191000" y="3810000"/>
                      </a:lnTo>
                      <a:lnTo>
                        <a:pt x="4495800" y="3810000"/>
                      </a:lnTo>
                      <a:cubicBezTo>
                        <a:pt x="4537786" y="3810000"/>
                        <a:pt x="4572000" y="3844138"/>
                        <a:pt x="4572000" y="3886200"/>
                      </a:cubicBezTo>
                      <a:close/>
                      <a:moveTo>
                        <a:pt x="1676400" y="3657600"/>
                      </a:moveTo>
                      <a:lnTo>
                        <a:pt x="1676400" y="3124200"/>
                      </a:lnTo>
                      <a:cubicBezTo>
                        <a:pt x="1676400" y="3043047"/>
                        <a:pt x="1633576" y="2972029"/>
                        <a:pt x="1569644" y="2931490"/>
                      </a:cubicBezTo>
                      <a:cubicBezTo>
                        <a:pt x="1588541" y="2898191"/>
                        <a:pt x="1600200" y="2860319"/>
                        <a:pt x="1600200" y="2819400"/>
                      </a:cubicBezTo>
                      <a:lnTo>
                        <a:pt x="1600200" y="2553843"/>
                      </a:lnTo>
                      <a:cubicBezTo>
                        <a:pt x="1679296" y="2534641"/>
                        <a:pt x="1755724" y="2508428"/>
                        <a:pt x="1828800" y="2475281"/>
                      </a:cubicBezTo>
                      <a:lnTo>
                        <a:pt x="1828800" y="3352800"/>
                      </a:lnTo>
                      <a:cubicBezTo>
                        <a:pt x="1828800" y="3436849"/>
                        <a:pt x="1897151" y="3505200"/>
                        <a:pt x="1981200" y="3505200"/>
                      </a:cubicBezTo>
                      <a:lnTo>
                        <a:pt x="4114800" y="3505200"/>
                      </a:lnTo>
                      <a:cubicBezTo>
                        <a:pt x="4198849" y="3505200"/>
                        <a:pt x="4267200" y="3436849"/>
                        <a:pt x="4267200" y="3352800"/>
                      </a:cubicBezTo>
                      <a:lnTo>
                        <a:pt x="4267200" y="1981200"/>
                      </a:lnTo>
                      <a:lnTo>
                        <a:pt x="4419600" y="1981200"/>
                      </a:lnTo>
                      <a:lnTo>
                        <a:pt x="4419600" y="3429000"/>
                      </a:lnTo>
                      <a:cubicBezTo>
                        <a:pt x="4419600" y="3555035"/>
                        <a:pt x="4317035" y="3657600"/>
                        <a:pt x="4191000" y="365760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23" name="Google Shape;8623;ge48d01fb7f_0_4229"/>
                <p:cNvSpPr/>
                <p:nvPr/>
              </p:nvSpPr>
              <p:spPr>
                <a:xfrm>
                  <a:off x="72390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24" name="Google Shape;8624;ge48d01fb7f_0_4229"/>
                <p:cNvSpPr/>
                <p:nvPr/>
              </p:nvSpPr>
              <p:spPr>
                <a:xfrm>
                  <a:off x="78486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25" name="Google Shape;8625;ge48d01fb7f_0_4229"/>
                <p:cNvSpPr/>
                <p:nvPr/>
              </p:nvSpPr>
              <p:spPr>
                <a:xfrm>
                  <a:off x="75438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8626" name="Google Shape;8626;ge48d01fb7f_0_4229"/>
          <p:cNvGrpSpPr/>
          <p:nvPr/>
        </p:nvGrpSpPr>
        <p:grpSpPr>
          <a:xfrm>
            <a:off x="-812316" y="238814"/>
            <a:ext cx="896700" cy="896700"/>
            <a:chOff x="-812316" y="238814"/>
            <a:chExt cx="896700" cy="896700"/>
          </a:xfrm>
        </p:grpSpPr>
        <p:sp>
          <p:nvSpPr>
            <p:cNvPr id="8627" name="Google Shape;8627;ge48d01fb7f_0_4229"/>
            <p:cNvSpPr/>
            <p:nvPr/>
          </p:nvSpPr>
          <p:spPr>
            <a:xfrm>
              <a:off x="-812316" y="238814"/>
              <a:ext cx="896700" cy="8967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8" name="Google Shape;8628;ge48d01fb7f_0_4229"/>
            <p:cNvSpPr/>
            <p:nvPr/>
          </p:nvSpPr>
          <p:spPr>
            <a:xfrm>
              <a:off x="-726564" y="313725"/>
              <a:ext cx="746100" cy="746100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629" name="Google Shape;8629;ge48d01fb7f_0_4229"/>
            <p:cNvGrpSpPr/>
            <p:nvPr/>
          </p:nvGrpSpPr>
          <p:grpSpPr>
            <a:xfrm>
              <a:off x="-573553" y="396189"/>
              <a:ext cx="442606" cy="542464"/>
              <a:chOff x="4819650" y="1862137"/>
              <a:chExt cx="2558414" cy="3135630"/>
            </a:xfrm>
          </p:grpSpPr>
          <p:sp>
            <p:nvSpPr>
              <p:cNvPr id="8630" name="Google Shape;8630;ge48d01fb7f_0_4229"/>
              <p:cNvSpPr/>
              <p:nvPr/>
            </p:nvSpPr>
            <p:spPr>
              <a:xfrm>
                <a:off x="6353175" y="3360420"/>
                <a:ext cx="621029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621029" h="45720" extrusionOk="0">
                    <a:moveTo>
                      <a:pt x="38100" y="20002"/>
                    </a:moveTo>
                    <a:lnTo>
                      <a:pt x="0" y="32385"/>
                    </a:lnTo>
                    <a:cubicBezTo>
                      <a:pt x="11430" y="39052"/>
                      <a:pt x="27622" y="44767"/>
                      <a:pt x="50483" y="44767"/>
                    </a:cubicBezTo>
                    <a:cubicBezTo>
                      <a:pt x="51435" y="44767"/>
                      <a:pt x="53340" y="44767"/>
                      <a:pt x="54292" y="44767"/>
                    </a:cubicBezTo>
                    <a:cubicBezTo>
                      <a:pt x="58103" y="44767"/>
                      <a:pt x="60960" y="44767"/>
                      <a:pt x="63817" y="45720"/>
                    </a:cubicBezTo>
                    <a:lnTo>
                      <a:pt x="604838" y="45720"/>
                    </a:lnTo>
                    <a:cubicBezTo>
                      <a:pt x="610553" y="30480"/>
                      <a:pt x="616268" y="15240"/>
                      <a:pt x="621030" y="0"/>
                    </a:cubicBezTo>
                    <a:lnTo>
                      <a:pt x="83820" y="0"/>
                    </a:lnTo>
                    <a:cubicBezTo>
                      <a:pt x="70485" y="7620"/>
                      <a:pt x="55245" y="14288"/>
                      <a:pt x="38100" y="200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31" name="Google Shape;8631;ge48d01fb7f_0_4229"/>
              <p:cNvSpPr/>
              <p:nvPr/>
            </p:nvSpPr>
            <p:spPr>
              <a:xfrm>
                <a:off x="5218747" y="3360420"/>
                <a:ext cx="625792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625792" h="45720" extrusionOk="0">
                    <a:moveTo>
                      <a:pt x="570548" y="44767"/>
                    </a:moveTo>
                    <a:cubicBezTo>
                      <a:pt x="572453" y="44767"/>
                      <a:pt x="573405" y="44767"/>
                      <a:pt x="575310" y="44767"/>
                    </a:cubicBezTo>
                    <a:cubicBezTo>
                      <a:pt x="599123" y="44767"/>
                      <a:pt x="614363" y="39052"/>
                      <a:pt x="625793" y="32385"/>
                    </a:cubicBezTo>
                    <a:lnTo>
                      <a:pt x="587693" y="20002"/>
                    </a:lnTo>
                    <a:cubicBezTo>
                      <a:pt x="570548" y="14288"/>
                      <a:pt x="555307" y="7620"/>
                      <a:pt x="541020" y="0"/>
                    </a:cubicBezTo>
                    <a:lnTo>
                      <a:pt x="0" y="0"/>
                    </a:lnTo>
                    <a:cubicBezTo>
                      <a:pt x="4763" y="15240"/>
                      <a:pt x="10477" y="30480"/>
                      <a:pt x="16192" y="45720"/>
                    </a:cubicBezTo>
                    <a:lnTo>
                      <a:pt x="561023" y="45720"/>
                    </a:lnTo>
                    <a:cubicBezTo>
                      <a:pt x="563880" y="44767"/>
                      <a:pt x="566738" y="44767"/>
                      <a:pt x="570548" y="4476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32" name="Google Shape;8632;ge48d01fb7f_0_4229"/>
              <p:cNvSpPr/>
              <p:nvPr/>
            </p:nvSpPr>
            <p:spPr>
              <a:xfrm>
                <a:off x="6231254" y="3445192"/>
                <a:ext cx="710565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710565" h="45720" extrusionOk="0">
                    <a:moveTo>
                      <a:pt x="188595" y="953"/>
                    </a:moveTo>
                    <a:cubicBezTo>
                      <a:pt x="167640" y="14288"/>
                      <a:pt x="124778" y="27623"/>
                      <a:pt x="81915" y="27623"/>
                    </a:cubicBezTo>
                    <a:lnTo>
                      <a:pt x="80963" y="27623"/>
                    </a:lnTo>
                    <a:cubicBezTo>
                      <a:pt x="77153" y="27623"/>
                      <a:pt x="73342" y="26670"/>
                      <a:pt x="70485" y="25717"/>
                    </a:cubicBezTo>
                    <a:cubicBezTo>
                      <a:pt x="57150" y="33338"/>
                      <a:pt x="26670" y="41910"/>
                      <a:pt x="0" y="45720"/>
                    </a:cubicBezTo>
                    <a:lnTo>
                      <a:pt x="688658" y="45720"/>
                    </a:lnTo>
                    <a:cubicBezTo>
                      <a:pt x="696278" y="30480"/>
                      <a:pt x="703898" y="15240"/>
                      <a:pt x="710565" y="0"/>
                    </a:cubicBezTo>
                    <a:lnTo>
                      <a:pt x="189548" y="0"/>
                    </a:lnTo>
                    <a:cubicBezTo>
                      <a:pt x="189548" y="953"/>
                      <a:pt x="189548" y="953"/>
                      <a:pt x="188595" y="95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33" name="Google Shape;8633;ge48d01fb7f_0_4229"/>
              <p:cNvSpPr/>
              <p:nvPr/>
            </p:nvSpPr>
            <p:spPr>
              <a:xfrm>
                <a:off x="5252085" y="3446145"/>
                <a:ext cx="714374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714374" h="45720" extrusionOk="0">
                    <a:moveTo>
                      <a:pt x="643890" y="25717"/>
                    </a:moveTo>
                    <a:cubicBezTo>
                      <a:pt x="641032" y="26670"/>
                      <a:pt x="637223" y="27622"/>
                      <a:pt x="633413" y="27622"/>
                    </a:cubicBezTo>
                    <a:lnTo>
                      <a:pt x="632460" y="27622"/>
                    </a:lnTo>
                    <a:cubicBezTo>
                      <a:pt x="589598" y="27622"/>
                      <a:pt x="546735" y="14288"/>
                      <a:pt x="525780" y="952"/>
                    </a:cubicBezTo>
                    <a:cubicBezTo>
                      <a:pt x="525780" y="952"/>
                      <a:pt x="524828" y="0"/>
                      <a:pt x="523875" y="0"/>
                    </a:cubicBezTo>
                    <a:lnTo>
                      <a:pt x="0" y="0"/>
                    </a:lnTo>
                    <a:cubicBezTo>
                      <a:pt x="6667" y="15240"/>
                      <a:pt x="14288" y="30480"/>
                      <a:pt x="21907" y="45720"/>
                    </a:cubicBezTo>
                    <a:lnTo>
                      <a:pt x="714375" y="45720"/>
                    </a:lnTo>
                    <a:cubicBezTo>
                      <a:pt x="687705" y="41910"/>
                      <a:pt x="657225" y="33338"/>
                      <a:pt x="643890" y="2571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34" name="Google Shape;8634;ge48d01fb7f_0_4229"/>
              <p:cNvSpPr/>
              <p:nvPr/>
            </p:nvSpPr>
            <p:spPr>
              <a:xfrm>
                <a:off x="4989989" y="1862137"/>
                <a:ext cx="2212551" cy="2412682"/>
              </a:xfrm>
              <a:custGeom>
                <a:avLst/>
                <a:gdLst/>
                <a:ahLst/>
                <a:cxnLst/>
                <a:rect l="l" t="t" r="r" b="b"/>
                <a:pathLst>
                  <a:path w="2212551" h="2412682" extrusionOk="0">
                    <a:moveTo>
                      <a:pt x="78263" y="1206818"/>
                    </a:moveTo>
                    <a:cubicBezTo>
                      <a:pt x="54450" y="1213485"/>
                      <a:pt x="36353" y="1225868"/>
                      <a:pt x="23018" y="1245870"/>
                    </a:cubicBezTo>
                    <a:cubicBezTo>
                      <a:pt x="-23655" y="1316355"/>
                      <a:pt x="10635" y="1460183"/>
                      <a:pt x="38258" y="1575435"/>
                    </a:cubicBezTo>
                    <a:cubicBezTo>
                      <a:pt x="47783" y="1616393"/>
                      <a:pt x="57308" y="1655445"/>
                      <a:pt x="61118" y="1684973"/>
                    </a:cubicBezTo>
                    <a:cubicBezTo>
                      <a:pt x="62070" y="1689735"/>
                      <a:pt x="62070" y="1695450"/>
                      <a:pt x="63023" y="1701165"/>
                    </a:cubicBezTo>
                    <a:cubicBezTo>
                      <a:pt x="67785" y="1736408"/>
                      <a:pt x="73500" y="1777365"/>
                      <a:pt x="65880" y="1802130"/>
                    </a:cubicBezTo>
                    <a:lnTo>
                      <a:pt x="63023" y="1809750"/>
                    </a:lnTo>
                    <a:lnTo>
                      <a:pt x="70643" y="1811655"/>
                    </a:lnTo>
                    <a:cubicBezTo>
                      <a:pt x="96360" y="1817370"/>
                      <a:pt x="128745" y="1842135"/>
                      <a:pt x="157320" y="1864995"/>
                    </a:cubicBezTo>
                    <a:cubicBezTo>
                      <a:pt x="161130" y="1868805"/>
                      <a:pt x="165893" y="1871663"/>
                      <a:pt x="169703" y="1874520"/>
                    </a:cubicBezTo>
                    <a:cubicBezTo>
                      <a:pt x="192563" y="1892618"/>
                      <a:pt x="222090" y="1920240"/>
                      <a:pt x="252570" y="1948815"/>
                    </a:cubicBezTo>
                    <a:cubicBezTo>
                      <a:pt x="336390" y="2027873"/>
                      <a:pt x="441165" y="2126933"/>
                      <a:pt x="524985" y="2126933"/>
                    </a:cubicBezTo>
                    <a:cubicBezTo>
                      <a:pt x="526890" y="2126933"/>
                      <a:pt x="528795" y="2126933"/>
                      <a:pt x="530700" y="2126933"/>
                    </a:cubicBezTo>
                    <a:cubicBezTo>
                      <a:pt x="554513" y="2125980"/>
                      <a:pt x="575468" y="2115503"/>
                      <a:pt x="592613" y="2098358"/>
                    </a:cubicBezTo>
                    <a:cubicBezTo>
                      <a:pt x="585945" y="2122170"/>
                      <a:pt x="587850" y="2145030"/>
                      <a:pt x="599280" y="2165985"/>
                    </a:cubicBezTo>
                    <a:cubicBezTo>
                      <a:pt x="637380" y="2241233"/>
                      <a:pt x="778350" y="2284095"/>
                      <a:pt x="891698" y="2317433"/>
                    </a:cubicBezTo>
                    <a:cubicBezTo>
                      <a:pt x="932655" y="2329815"/>
                      <a:pt x="970755" y="2341245"/>
                      <a:pt x="997425" y="2352675"/>
                    </a:cubicBezTo>
                    <a:cubicBezTo>
                      <a:pt x="1002188" y="2354580"/>
                      <a:pt x="1006950" y="2356485"/>
                      <a:pt x="1011713" y="2358390"/>
                    </a:cubicBezTo>
                    <a:cubicBezTo>
                      <a:pt x="1045050" y="2371725"/>
                      <a:pt x="1083150" y="2386965"/>
                      <a:pt x="1101248" y="2406968"/>
                    </a:cubicBezTo>
                    <a:lnTo>
                      <a:pt x="1106963" y="2412683"/>
                    </a:lnTo>
                    <a:lnTo>
                      <a:pt x="1112678" y="2406968"/>
                    </a:lnTo>
                    <a:cubicBezTo>
                      <a:pt x="1130775" y="2387918"/>
                      <a:pt x="1168875" y="2372678"/>
                      <a:pt x="1202213" y="2358390"/>
                    </a:cubicBezTo>
                    <a:cubicBezTo>
                      <a:pt x="1206975" y="2356485"/>
                      <a:pt x="1211738" y="2354580"/>
                      <a:pt x="1216500" y="2352675"/>
                    </a:cubicBezTo>
                    <a:cubicBezTo>
                      <a:pt x="1243170" y="2341245"/>
                      <a:pt x="1282223" y="2329815"/>
                      <a:pt x="1322228" y="2317433"/>
                    </a:cubicBezTo>
                    <a:cubicBezTo>
                      <a:pt x="1435575" y="2283143"/>
                      <a:pt x="1576545" y="2241233"/>
                      <a:pt x="1614645" y="2165985"/>
                    </a:cubicBezTo>
                    <a:cubicBezTo>
                      <a:pt x="1625123" y="2145030"/>
                      <a:pt x="1627028" y="2121218"/>
                      <a:pt x="1620360" y="2097405"/>
                    </a:cubicBezTo>
                    <a:cubicBezTo>
                      <a:pt x="1637505" y="2114550"/>
                      <a:pt x="1658460" y="2124075"/>
                      <a:pt x="1682273" y="2125980"/>
                    </a:cubicBezTo>
                    <a:cubicBezTo>
                      <a:pt x="1684178" y="2125980"/>
                      <a:pt x="1686083" y="2125980"/>
                      <a:pt x="1687988" y="2125980"/>
                    </a:cubicBezTo>
                    <a:cubicBezTo>
                      <a:pt x="1771808" y="2125980"/>
                      <a:pt x="1875630" y="2027873"/>
                      <a:pt x="1960403" y="1947863"/>
                    </a:cubicBezTo>
                    <a:cubicBezTo>
                      <a:pt x="1990883" y="1918335"/>
                      <a:pt x="2020410" y="1891665"/>
                      <a:pt x="2043270" y="1873568"/>
                    </a:cubicBezTo>
                    <a:cubicBezTo>
                      <a:pt x="2047080" y="1870710"/>
                      <a:pt x="2051843" y="1866900"/>
                      <a:pt x="2055653" y="1864043"/>
                    </a:cubicBezTo>
                    <a:cubicBezTo>
                      <a:pt x="2084228" y="1842135"/>
                      <a:pt x="2116613" y="1816418"/>
                      <a:pt x="2142330" y="1810703"/>
                    </a:cubicBezTo>
                    <a:lnTo>
                      <a:pt x="2149950" y="1808798"/>
                    </a:lnTo>
                    <a:lnTo>
                      <a:pt x="2147093" y="1801178"/>
                    </a:lnTo>
                    <a:cubicBezTo>
                      <a:pt x="2139473" y="1776413"/>
                      <a:pt x="2145188" y="1735455"/>
                      <a:pt x="2149950" y="1700213"/>
                    </a:cubicBezTo>
                    <a:cubicBezTo>
                      <a:pt x="2150903" y="1694498"/>
                      <a:pt x="2151855" y="1689735"/>
                      <a:pt x="2151855" y="1684020"/>
                    </a:cubicBezTo>
                    <a:cubicBezTo>
                      <a:pt x="2155665" y="1655445"/>
                      <a:pt x="2165190" y="1616393"/>
                      <a:pt x="2174715" y="1574483"/>
                    </a:cubicBezTo>
                    <a:cubicBezTo>
                      <a:pt x="2202338" y="1459230"/>
                      <a:pt x="2235675" y="1315403"/>
                      <a:pt x="2189955" y="1244918"/>
                    </a:cubicBezTo>
                    <a:cubicBezTo>
                      <a:pt x="2176620" y="1224915"/>
                      <a:pt x="2157570" y="1211580"/>
                      <a:pt x="2133758" y="1205865"/>
                    </a:cubicBezTo>
                    <a:cubicBezTo>
                      <a:pt x="2157570" y="1199198"/>
                      <a:pt x="2175668" y="1186815"/>
                      <a:pt x="2189003" y="1166813"/>
                    </a:cubicBezTo>
                    <a:cubicBezTo>
                      <a:pt x="2235675" y="1096328"/>
                      <a:pt x="2201385" y="952500"/>
                      <a:pt x="2173763" y="837248"/>
                    </a:cubicBezTo>
                    <a:cubicBezTo>
                      <a:pt x="2164238" y="796290"/>
                      <a:pt x="2154713" y="757238"/>
                      <a:pt x="2150903" y="727710"/>
                    </a:cubicBezTo>
                    <a:cubicBezTo>
                      <a:pt x="2149950" y="722948"/>
                      <a:pt x="2149950" y="717233"/>
                      <a:pt x="2148998" y="711518"/>
                    </a:cubicBezTo>
                    <a:cubicBezTo>
                      <a:pt x="2144235" y="676275"/>
                      <a:pt x="2138520" y="635318"/>
                      <a:pt x="2146140" y="610553"/>
                    </a:cubicBezTo>
                    <a:lnTo>
                      <a:pt x="2148998" y="602933"/>
                    </a:lnTo>
                    <a:lnTo>
                      <a:pt x="2141378" y="601028"/>
                    </a:lnTo>
                    <a:cubicBezTo>
                      <a:pt x="2115660" y="595313"/>
                      <a:pt x="2083275" y="570548"/>
                      <a:pt x="2054700" y="547688"/>
                    </a:cubicBezTo>
                    <a:cubicBezTo>
                      <a:pt x="2049938" y="543878"/>
                      <a:pt x="2046128" y="541020"/>
                      <a:pt x="2042318" y="538163"/>
                    </a:cubicBezTo>
                    <a:cubicBezTo>
                      <a:pt x="2019458" y="520065"/>
                      <a:pt x="1989930" y="492443"/>
                      <a:pt x="1959450" y="463868"/>
                    </a:cubicBezTo>
                    <a:cubicBezTo>
                      <a:pt x="1875630" y="384810"/>
                      <a:pt x="1770855" y="285750"/>
                      <a:pt x="1687035" y="285750"/>
                    </a:cubicBezTo>
                    <a:cubicBezTo>
                      <a:pt x="1685130" y="285750"/>
                      <a:pt x="1683225" y="285750"/>
                      <a:pt x="1681320" y="285750"/>
                    </a:cubicBezTo>
                    <a:cubicBezTo>
                      <a:pt x="1657508" y="286703"/>
                      <a:pt x="1636553" y="297180"/>
                      <a:pt x="1619408" y="314325"/>
                    </a:cubicBezTo>
                    <a:cubicBezTo>
                      <a:pt x="1626075" y="290513"/>
                      <a:pt x="1624170" y="267653"/>
                      <a:pt x="1612740" y="246698"/>
                    </a:cubicBezTo>
                    <a:cubicBezTo>
                      <a:pt x="1574640" y="171450"/>
                      <a:pt x="1433670" y="128588"/>
                      <a:pt x="1319370" y="95250"/>
                    </a:cubicBezTo>
                    <a:cubicBezTo>
                      <a:pt x="1278413" y="82868"/>
                      <a:pt x="1240313" y="71438"/>
                      <a:pt x="1213643" y="60008"/>
                    </a:cubicBezTo>
                    <a:cubicBezTo>
                      <a:pt x="1208880" y="58103"/>
                      <a:pt x="1204118" y="56197"/>
                      <a:pt x="1199355" y="54293"/>
                    </a:cubicBezTo>
                    <a:cubicBezTo>
                      <a:pt x="1166018" y="40958"/>
                      <a:pt x="1127918" y="25717"/>
                      <a:pt x="1109820" y="5715"/>
                    </a:cubicBezTo>
                    <a:lnTo>
                      <a:pt x="1106010" y="0"/>
                    </a:lnTo>
                    <a:lnTo>
                      <a:pt x="1100295" y="5715"/>
                    </a:lnTo>
                    <a:cubicBezTo>
                      <a:pt x="1082198" y="24765"/>
                      <a:pt x="1044098" y="40005"/>
                      <a:pt x="1010760" y="54293"/>
                    </a:cubicBezTo>
                    <a:cubicBezTo>
                      <a:pt x="1005998" y="56197"/>
                      <a:pt x="1001235" y="58103"/>
                      <a:pt x="996473" y="60008"/>
                    </a:cubicBezTo>
                    <a:cubicBezTo>
                      <a:pt x="969803" y="71438"/>
                      <a:pt x="930750" y="82868"/>
                      <a:pt x="890745" y="95250"/>
                    </a:cubicBezTo>
                    <a:cubicBezTo>
                      <a:pt x="777398" y="129540"/>
                      <a:pt x="636428" y="171450"/>
                      <a:pt x="598328" y="246698"/>
                    </a:cubicBezTo>
                    <a:cubicBezTo>
                      <a:pt x="587850" y="267653"/>
                      <a:pt x="585945" y="291465"/>
                      <a:pt x="592613" y="315278"/>
                    </a:cubicBezTo>
                    <a:cubicBezTo>
                      <a:pt x="575468" y="298133"/>
                      <a:pt x="554513" y="288608"/>
                      <a:pt x="530700" y="286703"/>
                    </a:cubicBezTo>
                    <a:cubicBezTo>
                      <a:pt x="445928" y="281940"/>
                      <a:pt x="339248" y="382905"/>
                      <a:pt x="252570" y="464820"/>
                    </a:cubicBezTo>
                    <a:cubicBezTo>
                      <a:pt x="222090" y="494348"/>
                      <a:pt x="192563" y="521018"/>
                      <a:pt x="169703" y="539115"/>
                    </a:cubicBezTo>
                    <a:cubicBezTo>
                      <a:pt x="165893" y="541973"/>
                      <a:pt x="161130" y="545783"/>
                      <a:pt x="157320" y="548640"/>
                    </a:cubicBezTo>
                    <a:cubicBezTo>
                      <a:pt x="128745" y="570548"/>
                      <a:pt x="96360" y="596265"/>
                      <a:pt x="70643" y="601980"/>
                    </a:cubicBezTo>
                    <a:lnTo>
                      <a:pt x="63023" y="603885"/>
                    </a:lnTo>
                    <a:lnTo>
                      <a:pt x="65880" y="611505"/>
                    </a:lnTo>
                    <a:cubicBezTo>
                      <a:pt x="73500" y="636270"/>
                      <a:pt x="67785" y="677228"/>
                      <a:pt x="63023" y="712470"/>
                    </a:cubicBezTo>
                    <a:cubicBezTo>
                      <a:pt x="62070" y="718185"/>
                      <a:pt x="61118" y="722948"/>
                      <a:pt x="61118" y="728663"/>
                    </a:cubicBezTo>
                    <a:cubicBezTo>
                      <a:pt x="57308" y="757238"/>
                      <a:pt x="47783" y="796290"/>
                      <a:pt x="38258" y="838200"/>
                    </a:cubicBezTo>
                    <a:cubicBezTo>
                      <a:pt x="10635" y="953453"/>
                      <a:pt x="-22702" y="1097280"/>
                      <a:pt x="23018" y="1167765"/>
                    </a:cubicBezTo>
                    <a:cubicBezTo>
                      <a:pt x="35400" y="1187768"/>
                      <a:pt x="53498" y="1201103"/>
                      <a:pt x="78263" y="1206818"/>
                    </a:cubicBezTo>
                    <a:close/>
                    <a:moveTo>
                      <a:pt x="1106963" y="193358"/>
                    </a:moveTo>
                    <a:cubicBezTo>
                      <a:pt x="1663223" y="193358"/>
                      <a:pt x="2115660" y="647700"/>
                      <a:pt x="2115660" y="1206818"/>
                    </a:cubicBezTo>
                    <a:cubicBezTo>
                      <a:pt x="2115660" y="1765935"/>
                      <a:pt x="1663223" y="2220278"/>
                      <a:pt x="1106963" y="2220278"/>
                    </a:cubicBezTo>
                    <a:cubicBezTo>
                      <a:pt x="550703" y="2220278"/>
                      <a:pt x="98265" y="1765935"/>
                      <a:pt x="98265" y="1206818"/>
                    </a:cubicBezTo>
                    <a:cubicBezTo>
                      <a:pt x="98265" y="647700"/>
                      <a:pt x="550703" y="193358"/>
                      <a:pt x="1106963" y="1933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35" name="Google Shape;8635;ge48d01fb7f_0_4229"/>
              <p:cNvSpPr/>
              <p:nvPr/>
            </p:nvSpPr>
            <p:spPr>
              <a:xfrm>
                <a:off x="5638800" y="3871912"/>
                <a:ext cx="916304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916304" h="45720" extrusionOk="0">
                    <a:moveTo>
                      <a:pt x="90488" y="45720"/>
                    </a:moveTo>
                    <a:lnTo>
                      <a:pt x="825818" y="45720"/>
                    </a:lnTo>
                    <a:cubicBezTo>
                      <a:pt x="857250" y="32385"/>
                      <a:pt x="887730" y="17145"/>
                      <a:pt x="916305" y="0"/>
                    </a:cubicBezTo>
                    <a:lnTo>
                      <a:pt x="0" y="0"/>
                    </a:lnTo>
                    <a:cubicBezTo>
                      <a:pt x="28575" y="16192"/>
                      <a:pt x="59055" y="31433"/>
                      <a:pt x="90488" y="457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36" name="Google Shape;8636;ge48d01fb7f_0_4229"/>
              <p:cNvSpPr/>
              <p:nvPr/>
            </p:nvSpPr>
            <p:spPr>
              <a:xfrm>
                <a:off x="5838825" y="3957637"/>
                <a:ext cx="516254" cy="36195"/>
              </a:xfrm>
              <a:custGeom>
                <a:avLst/>
                <a:gdLst/>
                <a:ahLst/>
                <a:cxnLst/>
                <a:rect l="l" t="t" r="r" b="b"/>
                <a:pathLst>
                  <a:path w="516254" h="36195" extrusionOk="0">
                    <a:moveTo>
                      <a:pt x="258128" y="36195"/>
                    </a:moveTo>
                    <a:cubicBezTo>
                      <a:pt x="347663" y="36195"/>
                      <a:pt x="434340" y="23813"/>
                      <a:pt x="516255" y="0"/>
                    </a:cubicBezTo>
                    <a:lnTo>
                      <a:pt x="0" y="0"/>
                    </a:lnTo>
                    <a:cubicBezTo>
                      <a:pt x="81915" y="22860"/>
                      <a:pt x="168592" y="36195"/>
                      <a:pt x="258128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37" name="Google Shape;8637;ge48d01fb7f_0_4229"/>
              <p:cNvSpPr/>
              <p:nvPr/>
            </p:nvSpPr>
            <p:spPr>
              <a:xfrm>
                <a:off x="6180772" y="3058477"/>
                <a:ext cx="205999" cy="305752"/>
              </a:xfrm>
              <a:custGeom>
                <a:avLst/>
                <a:gdLst/>
                <a:ahLst/>
                <a:cxnLst/>
                <a:rect l="l" t="t" r="r" b="b"/>
                <a:pathLst>
                  <a:path w="205999" h="305752" extrusionOk="0">
                    <a:moveTo>
                      <a:pt x="140018" y="11430"/>
                    </a:moveTo>
                    <a:cubicBezTo>
                      <a:pt x="134303" y="5715"/>
                      <a:pt x="115253" y="0"/>
                      <a:pt x="92393" y="0"/>
                    </a:cubicBezTo>
                    <a:cubicBezTo>
                      <a:pt x="81915" y="0"/>
                      <a:pt x="72390" y="952"/>
                      <a:pt x="62865" y="3810"/>
                    </a:cubicBezTo>
                    <a:cubicBezTo>
                      <a:pt x="28575" y="12382"/>
                      <a:pt x="0" y="48577"/>
                      <a:pt x="0" y="66675"/>
                    </a:cubicBezTo>
                    <a:cubicBezTo>
                      <a:pt x="10478" y="80010"/>
                      <a:pt x="23813" y="94297"/>
                      <a:pt x="36195" y="106680"/>
                    </a:cubicBezTo>
                    <a:cubicBezTo>
                      <a:pt x="63818" y="133350"/>
                      <a:pt x="89535" y="160020"/>
                      <a:pt x="90488" y="196215"/>
                    </a:cubicBezTo>
                    <a:cubicBezTo>
                      <a:pt x="91440" y="213360"/>
                      <a:pt x="88583" y="228600"/>
                      <a:pt x="82868" y="243840"/>
                    </a:cubicBezTo>
                    <a:cubicBezTo>
                      <a:pt x="70485" y="276225"/>
                      <a:pt x="40958" y="295275"/>
                      <a:pt x="14288" y="305752"/>
                    </a:cubicBezTo>
                    <a:cubicBezTo>
                      <a:pt x="92393" y="301942"/>
                      <a:pt x="149543" y="284797"/>
                      <a:pt x="179070" y="253365"/>
                    </a:cubicBezTo>
                    <a:cubicBezTo>
                      <a:pt x="199073" y="233363"/>
                      <a:pt x="207645" y="206692"/>
                      <a:pt x="205740" y="174307"/>
                    </a:cubicBezTo>
                    <a:cubicBezTo>
                      <a:pt x="203835" y="152400"/>
                      <a:pt x="187643" y="130492"/>
                      <a:pt x="172403" y="108585"/>
                    </a:cubicBezTo>
                    <a:cubicBezTo>
                      <a:pt x="150495" y="79057"/>
                      <a:pt x="127635" y="47625"/>
                      <a:pt x="140018" y="11430"/>
                    </a:cubicBezTo>
                    <a:cubicBezTo>
                      <a:pt x="140970" y="11430"/>
                      <a:pt x="140018" y="11430"/>
                      <a:pt x="140018" y="1143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38" name="Google Shape;8638;ge48d01fb7f_0_4229"/>
              <p:cNvSpPr/>
              <p:nvPr/>
            </p:nvSpPr>
            <p:spPr>
              <a:xfrm>
                <a:off x="6236970" y="3089909"/>
                <a:ext cx="262116" cy="284797"/>
              </a:xfrm>
              <a:custGeom>
                <a:avLst/>
                <a:gdLst/>
                <a:ahLst/>
                <a:cxnLst/>
                <a:rect l="l" t="t" r="r" b="b"/>
                <a:pathLst>
                  <a:path w="262116" h="284797" extrusionOk="0">
                    <a:moveTo>
                      <a:pt x="190500" y="0"/>
                    </a:moveTo>
                    <a:cubicBezTo>
                      <a:pt x="178117" y="0"/>
                      <a:pt x="160020" y="953"/>
                      <a:pt x="142875" y="7620"/>
                    </a:cubicBezTo>
                    <a:cubicBezTo>
                      <a:pt x="121920" y="15240"/>
                      <a:pt x="109538" y="22860"/>
                      <a:pt x="104775" y="30480"/>
                    </a:cubicBezTo>
                    <a:cubicBezTo>
                      <a:pt x="111442" y="42863"/>
                      <a:pt x="120015" y="56198"/>
                      <a:pt x="129540" y="67628"/>
                    </a:cubicBezTo>
                    <a:cubicBezTo>
                      <a:pt x="146685" y="90488"/>
                      <a:pt x="163830" y="114300"/>
                      <a:pt x="165735" y="140970"/>
                    </a:cubicBezTo>
                    <a:cubicBezTo>
                      <a:pt x="168592" y="178118"/>
                      <a:pt x="158115" y="208598"/>
                      <a:pt x="135255" y="231458"/>
                    </a:cubicBezTo>
                    <a:cubicBezTo>
                      <a:pt x="107633" y="260033"/>
                      <a:pt x="61913" y="278130"/>
                      <a:pt x="0" y="284798"/>
                    </a:cubicBezTo>
                    <a:cubicBezTo>
                      <a:pt x="4763" y="284798"/>
                      <a:pt x="8572" y="284798"/>
                      <a:pt x="13335" y="284798"/>
                    </a:cubicBezTo>
                    <a:cubicBezTo>
                      <a:pt x="105727" y="284798"/>
                      <a:pt x="180975" y="263843"/>
                      <a:pt x="223838" y="225743"/>
                    </a:cubicBezTo>
                    <a:cubicBezTo>
                      <a:pt x="250508" y="201930"/>
                      <a:pt x="263842" y="173355"/>
                      <a:pt x="261938" y="140970"/>
                    </a:cubicBezTo>
                    <a:cubicBezTo>
                      <a:pt x="260985" y="119063"/>
                      <a:pt x="248602" y="101918"/>
                      <a:pt x="237172" y="84773"/>
                    </a:cubicBezTo>
                    <a:cubicBezTo>
                      <a:pt x="220980" y="61913"/>
                      <a:pt x="202883" y="36195"/>
                      <a:pt x="222885" y="953"/>
                    </a:cubicBezTo>
                    <a:cubicBezTo>
                      <a:pt x="216217" y="1905"/>
                      <a:pt x="204788" y="0"/>
                      <a:pt x="1905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39" name="Google Shape;8639;ge48d01fb7f_0_4229"/>
              <p:cNvSpPr/>
              <p:nvPr/>
            </p:nvSpPr>
            <p:spPr>
              <a:xfrm>
                <a:off x="5940559" y="3035617"/>
                <a:ext cx="315693" cy="330517"/>
              </a:xfrm>
              <a:custGeom>
                <a:avLst/>
                <a:gdLst/>
                <a:ahLst/>
                <a:cxnLst/>
                <a:rect l="l" t="t" r="r" b="b"/>
                <a:pathLst>
                  <a:path w="315693" h="330517" extrusionOk="0">
                    <a:moveTo>
                      <a:pt x="308793" y="260985"/>
                    </a:moveTo>
                    <a:cubicBezTo>
                      <a:pt x="314507" y="247650"/>
                      <a:pt x="316412" y="234315"/>
                      <a:pt x="315460" y="219075"/>
                    </a:cubicBezTo>
                    <a:cubicBezTo>
                      <a:pt x="313555" y="188595"/>
                      <a:pt x="290695" y="163830"/>
                      <a:pt x="265930" y="140017"/>
                    </a:cubicBezTo>
                    <a:cubicBezTo>
                      <a:pt x="257357" y="131445"/>
                      <a:pt x="212590" y="87630"/>
                      <a:pt x="196398" y="49530"/>
                    </a:cubicBezTo>
                    <a:lnTo>
                      <a:pt x="193540" y="43815"/>
                    </a:lnTo>
                    <a:cubicBezTo>
                      <a:pt x="183062" y="16192"/>
                      <a:pt x="175443" y="0"/>
                      <a:pt x="157345" y="0"/>
                    </a:cubicBezTo>
                    <a:cubicBezTo>
                      <a:pt x="140200" y="0"/>
                      <a:pt x="131628" y="18098"/>
                      <a:pt x="120198" y="45720"/>
                    </a:cubicBezTo>
                    <a:cubicBezTo>
                      <a:pt x="119245" y="46673"/>
                      <a:pt x="89718" y="102870"/>
                      <a:pt x="46855" y="143828"/>
                    </a:cubicBezTo>
                    <a:cubicBezTo>
                      <a:pt x="22090" y="166688"/>
                      <a:pt x="1135" y="190500"/>
                      <a:pt x="182" y="220028"/>
                    </a:cubicBezTo>
                    <a:cubicBezTo>
                      <a:pt x="-770" y="234315"/>
                      <a:pt x="2087" y="247650"/>
                      <a:pt x="6850" y="261938"/>
                    </a:cubicBezTo>
                    <a:cubicBezTo>
                      <a:pt x="24948" y="309563"/>
                      <a:pt x="94480" y="330517"/>
                      <a:pt x="155440" y="330517"/>
                    </a:cubicBezTo>
                    <a:lnTo>
                      <a:pt x="158298" y="330517"/>
                    </a:lnTo>
                    <a:lnTo>
                      <a:pt x="158298" y="330517"/>
                    </a:lnTo>
                    <a:lnTo>
                      <a:pt x="158298" y="330517"/>
                    </a:lnTo>
                    <a:lnTo>
                      <a:pt x="161155" y="330517"/>
                    </a:lnTo>
                    <a:cubicBezTo>
                      <a:pt x="221162" y="329565"/>
                      <a:pt x="290695" y="308610"/>
                      <a:pt x="308793" y="26098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40" name="Google Shape;8640;ge48d01fb7f_0_4229"/>
              <p:cNvSpPr/>
              <p:nvPr/>
            </p:nvSpPr>
            <p:spPr>
              <a:xfrm>
                <a:off x="5809990" y="3058477"/>
                <a:ext cx="205999" cy="305752"/>
              </a:xfrm>
              <a:custGeom>
                <a:avLst/>
                <a:gdLst/>
                <a:ahLst/>
                <a:cxnLst/>
                <a:rect l="l" t="t" r="r" b="b"/>
                <a:pathLst>
                  <a:path w="205999" h="305752" extrusionOk="0">
                    <a:moveTo>
                      <a:pt x="259" y="174307"/>
                    </a:moveTo>
                    <a:cubicBezTo>
                      <a:pt x="-1646" y="206692"/>
                      <a:pt x="6927" y="233363"/>
                      <a:pt x="26929" y="253365"/>
                    </a:cubicBezTo>
                    <a:cubicBezTo>
                      <a:pt x="56457" y="283845"/>
                      <a:pt x="113607" y="301942"/>
                      <a:pt x="191712" y="305752"/>
                    </a:cubicBezTo>
                    <a:cubicBezTo>
                      <a:pt x="165042" y="295275"/>
                      <a:pt x="135514" y="276225"/>
                      <a:pt x="123132" y="243840"/>
                    </a:cubicBezTo>
                    <a:cubicBezTo>
                      <a:pt x="117417" y="228600"/>
                      <a:pt x="114559" y="212407"/>
                      <a:pt x="115512" y="196215"/>
                    </a:cubicBezTo>
                    <a:cubicBezTo>
                      <a:pt x="117417" y="160020"/>
                      <a:pt x="142182" y="133350"/>
                      <a:pt x="169804" y="106680"/>
                    </a:cubicBezTo>
                    <a:cubicBezTo>
                      <a:pt x="182187" y="94297"/>
                      <a:pt x="195522" y="80010"/>
                      <a:pt x="205999" y="66675"/>
                    </a:cubicBezTo>
                    <a:cubicBezTo>
                      <a:pt x="205999" y="48577"/>
                      <a:pt x="177424" y="12382"/>
                      <a:pt x="143134" y="3810"/>
                    </a:cubicBezTo>
                    <a:cubicBezTo>
                      <a:pt x="133609" y="1905"/>
                      <a:pt x="124084" y="0"/>
                      <a:pt x="113607" y="0"/>
                    </a:cubicBezTo>
                    <a:cubicBezTo>
                      <a:pt x="90747" y="0"/>
                      <a:pt x="71697" y="5715"/>
                      <a:pt x="65982" y="11430"/>
                    </a:cubicBezTo>
                    <a:cubicBezTo>
                      <a:pt x="65982" y="11430"/>
                      <a:pt x="65029" y="12382"/>
                      <a:pt x="65029" y="12382"/>
                    </a:cubicBezTo>
                    <a:cubicBezTo>
                      <a:pt x="78364" y="48577"/>
                      <a:pt x="55504" y="79057"/>
                      <a:pt x="33597" y="109538"/>
                    </a:cubicBezTo>
                    <a:cubicBezTo>
                      <a:pt x="18357" y="130492"/>
                      <a:pt x="2164" y="152400"/>
                      <a:pt x="259" y="1743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41" name="Google Shape;8641;ge48d01fb7f_0_4229"/>
              <p:cNvSpPr/>
              <p:nvPr/>
            </p:nvSpPr>
            <p:spPr>
              <a:xfrm>
                <a:off x="5698628" y="3091815"/>
                <a:ext cx="262116" cy="284797"/>
              </a:xfrm>
              <a:custGeom>
                <a:avLst/>
                <a:gdLst/>
                <a:ahLst/>
                <a:cxnLst/>
                <a:rect l="l" t="t" r="r" b="b"/>
                <a:pathLst>
                  <a:path w="262116" h="284797" extrusionOk="0">
                    <a:moveTo>
                      <a:pt x="179" y="140970"/>
                    </a:moveTo>
                    <a:cubicBezTo>
                      <a:pt x="-1726" y="173355"/>
                      <a:pt x="11609" y="201930"/>
                      <a:pt x="38279" y="225742"/>
                    </a:cubicBezTo>
                    <a:cubicBezTo>
                      <a:pt x="81142" y="263842"/>
                      <a:pt x="156389" y="284797"/>
                      <a:pt x="248781" y="284797"/>
                    </a:cubicBezTo>
                    <a:cubicBezTo>
                      <a:pt x="253544" y="284797"/>
                      <a:pt x="257354" y="284797"/>
                      <a:pt x="262117" y="284797"/>
                    </a:cubicBezTo>
                    <a:cubicBezTo>
                      <a:pt x="199252" y="277177"/>
                      <a:pt x="154484" y="259080"/>
                      <a:pt x="126862" y="231457"/>
                    </a:cubicBezTo>
                    <a:cubicBezTo>
                      <a:pt x="104002" y="207645"/>
                      <a:pt x="93524" y="177165"/>
                      <a:pt x="96382" y="140970"/>
                    </a:cubicBezTo>
                    <a:cubicBezTo>
                      <a:pt x="98287" y="114300"/>
                      <a:pt x="115432" y="90488"/>
                      <a:pt x="132577" y="67627"/>
                    </a:cubicBezTo>
                    <a:cubicBezTo>
                      <a:pt x="142102" y="55245"/>
                      <a:pt x="150674" y="42863"/>
                      <a:pt x="157342" y="30480"/>
                    </a:cubicBezTo>
                    <a:cubicBezTo>
                      <a:pt x="152579" y="21907"/>
                      <a:pt x="140197" y="14288"/>
                      <a:pt x="119242" y="7620"/>
                    </a:cubicBezTo>
                    <a:cubicBezTo>
                      <a:pt x="102097" y="1905"/>
                      <a:pt x="83047" y="0"/>
                      <a:pt x="71617" y="0"/>
                    </a:cubicBezTo>
                    <a:cubicBezTo>
                      <a:pt x="57329" y="0"/>
                      <a:pt x="45899" y="1905"/>
                      <a:pt x="40184" y="3810"/>
                    </a:cubicBezTo>
                    <a:cubicBezTo>
                      <a:pt x="61139" y="39052"/>
                      <a:pt x="42089" y="64770"/>
                      <a:pt x="25897" y="87630"/>
                    </a:cubicBezTo>
                    <a:cubicBezTo>
                      <a:pt x="13514" y="101917"/>
                      <a:pt x="2084" y="119063"/>
                      <a:pt x="179" y="14097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42" name="Google Shape;8642;ge48d01fb7f_0_4229"/>
              <p:cNvSpPr/>
              <p:nvPr/>
            </p:nvSpPr>
            <p:spPr>
              <a:xfrm>
                <a:off x="5791200" y="3389947"/>
                <a:ext cx="150495" cy="61912"/>
              </a:xfrm>
              <a:custGeom>
                <a:avLst/>
                <a:gdLst/>
                <a:ahLst/>
                <a:cxnLst/>
                <a:rect l="l" t="t" r="r" b="b"/>
                <a:pathLst>
                  <a:path w="150495" h="61912" extrusionOk="0">
                    <a:moveTo>
                      <a:pt x="122873" y="25718"/>
                    </a:moveTo>
                    <a:cubicBezTo>
                      <a:pt x="126683" y="23813"/>
                      <a:pt x="129540" y="21908"/>
                      <a:pt x="131445" y="20003"/>
                    </a:cubicBezTo>
                    <a:cubicBezTo>
                      <a:pt x="137160" y="16193"/>
                      <a:pt x="140970" y="12383"/>
                      <a:pt x="144780" y="8573"/>
                    </a:cubicBezTo>
                    <a:cubicBezTo>
                      <a:pt x="146685" y="6668"/>
                      <a:pt x="148590" y="4763"/>
                      <a:pt x="150495" y="2858"/>
                    </a:cubicBezTo>
                    <a:cubicBezTo>
                      <a:pt x="132398" y="2858"/>
                      <a:pt x="115252" y="1905"/>
                      <a:pt x="98108" y="0"/>
                    </a:cubicBezTo>
                    <a:lnTo>
                      <a:pt x="98108" y="0"/>
                    </a:lnTo>
                    <a:cubicBezTo>
                      <a:pt x="96202" y="0"/>
                      <a:pt x="95250" y="953"/>
                      <a:pt x="94298" y="1905"/>
                    </a:cubicBezTo>
                    <a:cubicBezTo>
                      <a:pt x="92392" y="3810"/>
                      <a:pt x="89535" y="5715"/>
                      <a:pt x="87630" y="7620"/>
                    </a:cubicBezTo>
                    <a:cubicBezTo>
                      <a:pt x="73342" y="20003"/>
                      <a:pt x="49530" y="40005"/>
                      <a:pt x="1905" y="40005"/>
                    </a:cubicBezTo>
                    <a:lnTo>
                      <a:pt x="0" y="40005"/>
                    </a:lnTo>
                    <a:cubicBezTo>
                      <a:pt x="16192" y="48578"/>
                      <a:pt x="53340" y="60960"/>
                      <a:pt x="92392" y="61913"/>
                    </a:cubicBezTo>
                    <a:lnTo>
                      <a:pt x="92392" y="61913"/>
                    </a:lnTo>
                    <a:cubicBezTo>
                      <a:pt x="96202" y="61913"/>
                      <a:pt x="97155" y="60960"/>
                      <a:pt x="97155" y="59055"/>
                    </a:cubicBezTo>
                    <a:cubicBezTo>
                      <a:pt x="97155" y="56198"/>
                      <a:pt x="97155" y="54293"/>
                      <a:pt x="97155" y="52388"/>
                    </a:cubicBezTo>
                    <a:cubicBezTo>
                      <a:pt x="100013" y="40005"/>
                      <a:pt x="110490" y="33338"/>
                      <a:pt x="122873" y="257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43" name="Google Shape;8643;ge48d01fb7f_0_4229"/>
              <p:cNvSpPr/>
              <p:nvPr/>
            </p:nvSpPr>
            <p:spPr>
              <a:xfrm>
                <a:off x="5904547" y="3388995"/>
                <a:ext cx="103822" cy="80962"/>
              </a:xfrm>
              <a:custGeom>
                <a:avLst/>
                <a:gdLst/>
                <a:ahLst/>
                <a:cxnLst/>
                <a:rect l="l" t="t" r="r" b="b"/>
                <a:pathLst>
                  <a:path w="103822" h="80962" extrusionOk="0">
                    <a:moveTo>
                      <a:pt x="68580" y="80963"/>
                    </a:moveTo>
                    <a:cubicBezTo>
                      <a:pt x="78105" y="80963"/>
                      <a:pt x="87630" y="80010"/>
                      <a:pt x="94298" y="77152"/>
                    </a:cubicBezTo>
                    <a:cubicBezTo>
                      <a:pt x="99060" y="75247"/>
                      <a:pt x="102870" y="73342"/>
                      <a:pt x="103823" y="71438"/>
                    </a:cubicBezTo>
                    <a:cubicBezTo>
                      <a:pt x="101918" y="69533"/>
                      <a:pt x="100965" y="67627"/>
                      <a:pt x="99060" y="65722"/>
                    </a:cubicBezTo>
                    <a:cubicBezTo>
                      <a:pt x="88582" y="48577"/>
                      <a:pt x="81915" y="21908"/>
                      <a:pt x="101918" y="952"/>
                    </a:cubicBezTo>
                    <a:cubicBezTo>
                      <a:pt x="101918" y="952"/>
                      <a:pt x="101918" y="952"/>
                      <a:pt x="102870" y="0"/>
                    </a:cubicBezTo>
                    <a:cubicBezTo>
                      <a:pt x="97155" y="952"/>
                      <a:pt x="90487" y="952"/>
                      <a:pt x="84773" y="952"/>
                    </a:cubicBezTo>
                    <a:cubicBezTo>
                      <a:pt x="55245" y="4763"/>
                      <a:pt x="49530" y="10477"/>
                      <a:pt x="42862" y="19050"/>
                    </a:cubicBezTo>
                    <a:cubicBezTo>
                      <a:pt x="39052" y="22860"/>
                      <a:pt x="34290" y="27622"/>
                      <a:pt x="27623" y="33338"/>
                    </a:cubicBezTo>
                    <a:cubicBezTo>
                      <a:pt x="24765" y="35242"/>
                      <a:pt x="21907" y="37147"/>
                      <a:pt x="19050" y="39052"/>
                    </a:cubicBezTo>
                    <a:cubicBezTo>
                      <a:pt x="9525" y="44767"/>
                      <a:pt x="952" y="50483"/>
                      <a:pt x="0" y="55245"/>
                    </a:cubicBezTo>
                    <a:cubicBezTo>
                      <a:pt x="0" y="57150"/>
                      <a:pt x="0" y="58102"/>
                      <a:pt x="1905" y="60960"/>
                    </a:cubicBezTo>
                    <a:cubicBezTo>
                      <a:pt x="8573" y="71438"/>
                      <a:pt x="39052" y="80963"/>
                      <a:pt x="68580" y="8096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44" name="Google Shape;8644;ge48d01fb7f_0_4229"/>
              <p:cNvSpPr/>
              <p:nvPr/>
            </p:nvSpPr>
            <p:spPr>
              <a:xfrm>
                <a:off x="6010121" y="3382327"/>
                <a:ext cx="179377" cy="129539"/>
              </a:xfrm>
              <a:custGeom>
                <a:avLst/>
                <a:gdLst/>
                <a:ahLst/>
                <a:cxnLst/>
                <a:rect l="l" t="t" r="r" b="b"/>
                <a:pathLst>
                  <a:path w="179377" h="129539" extrusionOk="0">
                    <a:moveTo>
                      <a:pt x="88736" y="0"/>
                    </a:moveTo>
                    <a:lnTo>
                      <a:pt x="88736" y="0"/>
                    </a:lnTo>
                    <a:lnTo>
                      <a:pt x="87784" y="0"/>
                    </a:lnTo>
                    <a:cubicBezTo>
                      <a:pt x="44921" y="0"/>
                      <a:pt x="20156" y="5715"/>
                      <a:pt x="8726" y="19050"/>
                    </a:cubicBezTo>
                    <a:cubicBezTo>
                      <a:pt x="-4609" y="33338"/>
                      <a:pt x="-799" y="52388"/>
                      <a:pt x="7774" y="64770"/>
                    </a:cubicBezTo>
                    <a:cubicBezTo>
                      <a:pt x="9679" y="67627"/>
                      <a:pt x="11584" y="70485"/>
                      <a:pt x="14441" y="72390"/>
                    </a:cubicBezTo>
                    <a:lnTo>
                      <a:pt x="16346" y="74295"/>
                    </a:lnTo>
                    <a:cubicBezTo>
                      <a:pt x="23014" y="79057"/>
                      <a:pt x="30634" y="81915"/>
                      <a:pt x="38254" y="84772"/>
                    </a:cubicBezTo>
                    <a:cubicBezTo>
                      <a:pt x="56351" y="91440"/>
                      <a:pt x="76354" y="99060"/>
                      <a:pt x="89689" y="129540"/>
                    </a:cubicBezTo>
                    <a:cubicBezTo>
                      <a:pt x="103024" y="98107"/>
                      <a:pt x="123026" y="91440"/>
                      <a:pt x="141124" y="84772"/>
                    </a:cubicBezTo>
                    <a:cubicBezTo>
                      <a:pt x="148744" y="81915"/>
                      <a:pt x="156364" y="79057"/>
                      <a:pt x="163031" y="74295"/>
                    </a:cubicBezTo>
                    <a:lnTo>
                      <a:pt x="164936" y="72390"/>
                    </a:lnTo>
                    <a:cubicBezTo>
                      <a:pt x="167794" y="70485"/>
                      <a:pt x="169699" y="67627"/>
                      <a:pt x="171604" y="64770"/>
                    </a:cubicBezTo>
                    <a:cubicBezTo>
                      <a:pt x="180176" y="52388"/>
                      <a:pt x="183986" y="33338"/>
                      <a:pt x="170651" y="19050"/>
                    </a:cubicBezTo>
                    <a:cubicBezTo>
                      <a:pt x="157316" y="5715"/>
                      <a:pt x="131599" y="0"/>
                      <a:pt x="88736" y="0"/>
                    </a:cubicBezTo>
                    <a:lnTo>
                      <a:pt x="88736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45" name="Google Shape;8645;ge48d01fb7f_0_4229"/>
              <p:cNvSpPr/>
              <p:nvPr/>
            </p:nvSpPr>
            <p:spPr>
              <a:xfrm>
                <a:off x="6188392" y="3388995"/>
                <a:ext cx="104775" cy="81914"/>
              </a:xfrm>
              <a:custGeom>
                <a:avLst/>
                <a:gdLst/>
                <a:ahLst/>
                <a:cxnLst/>
                <a:rect l="l" t="t" r="r" b="b"/>
                <a:pathLst>
                  <a:path w="104775" h="81914" extrusionOk="0">
                    <a:moveTo>
                      <a:pt x="0" y="72390"/>
                    </a:moveTo>
                    <a:cubicBezTo>
                      <a:pt x="1905" y="74295"/>
                      <a:pt x="4763" y="77152"/>
                      <a:pt x="9525" y="78105"/>
                    </a:cubicBezTo>
                    <a:cubicBezTo>
                      <a:pt x="16192" y="80010"/>
                      <a:pt x="24765" y="81915"/>
                      <a:pt x="35242" y="81915"/>
                    </a:cubicBezTo>
                    <a:cubicBezTo>
                      <a:pt x="64770" y="81915"/>
                      <a:pt x="95250" y="72390"/>
                      <a:pt x="102870" y="60960"/>
                    </a:cubicBezTo>
                    <a:cubicBezTo>
                      <a:pt x="104775" y="59055"/>
                      <a:pt x="104775" y="57150"/>
                      <a:pt x="104775" y="55245"/>
                    </a:cubicBezTo>
                    <a:cubicBezTo>
                      <a:pt x="103823" y="50483"/>
                      <a:pt x="95250" y="44767"/>
                      <a:pt x="85725" y="39052"/>
                    </a:cubicBezTo>
                    <a:cubicBezTo>
                      <a:pt x="82867" y="37147"/>
                      <a:pt x="80010" y="35242"/>
                      <a:pt x="77153" y="33338"/>
                    </a:cubicBezTo>
                    <a:cubicBezTo>
                      <a:pt x="69533" y="28575"/>
                      <a:pt x="65723" y="23813"/>
                      <a:pt x="61913" y="19050"/>
                    </a:cubicBezTo>
                    <a:cubicBezTo>
                      <a:pt x="54292" y="11430"/>
                      <a:pt x="48578" y="4763"/>
                      <a:pt x="20003" y="952"/>
                    </a:cubicBezTo>
                    <a:cubicBezTo>
                      <a:pt x="14288" y="952"/>
                      <a:pt x="8573" y="0"/>
                      <a:pt x="1905" y="0"/>
                    </a:cubicBezTo>
                    <a:cubicBezTo>
                      <a:pt x="1905" y="0"/>
                      <a:pt x="1905" y="0"/>
                      <a:pt x="2858" y="952"/>
                    </a:cubicBezTo>
                    <a:cubicBezTo>
                      <a:pt x="21908" y="21908"/>
                      <a:pt x="16192" y="49530"/>
                      <a:pt x="5715" y="65722"/>
                    </a:cubicBezTo>
                    <a:cubicBezTo>
                      <a:pt x="3810" y="67627"/>
                      <a:pt x="1905" y="70485"/>
                      <a:pt x="0" y="7239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46" name="Google Shape;8646;ge48d01fb7f_0_4229"/>
              <p:cNvSpPr/>
              <p:nvPr/>
            </p:nvSpPr>
            <p:spPr>
              <a:xfrm>
                <a:off x="6255067" y="3388042"/>
                <a:ext cx="150495" cy="61912"/>
              </a:xfrm>
              <a:custGeom>
                <a:avLst/>
                <a:gdLst/>
                <a:ahLst/>
                <a:cxnLst/>
                <a:rect l="l" t="t" r="r" b="b"/>
                <a:pathLst>
                  <a:path w="150495" h="61912" extrusionOk="0">
                    <a:moveTo>
                      <a:pt x="58103" y="61913"/>
                    </a:moveTo>
                    <a:lnTo>
                      <a:pt x="58103" y="61913"/>
                    </a:lnTo>
                    <a:cubicBezTo>
                      <a:pt x="97155" y="61913"/>
                      <a:pt x="135255" y="49530"/>
                      <a:pt x="150495" y="40005"/>
                    </a:cubicBezTo>
                    <a:lnTo>
                      <a:pt x="148590" y="40005"/>
                    </a:lnTo>
                    <a:cubicBezTo>
                      <a:pt x="100965" y="40005"/>
                      <a:pt x="77153" y="20003"/>
                      <a:pt x="62865" y="7620"/>
                    </a:cubicBezTo>
                    <a:cubicBezTo>
                      <a:pt x="60960" y="5715"/>
                      <a:pt x="58103" y="3810"/>
                      <a:pt x="56198" y="1905"/>
                    </a:cubicBezTo>
                    <a:cubicBezTo>
                      <a:pt x="55245" y="953"/>
                      <a:pt x="54292" y="953"/>
                      <a:pt x="52388" y="0"/>
                    </a:cubicBezTo>
                    <a:lnTo>
                      <a:pt x="52388" y="0"/>
                    </a:lnTo>
                    <a:cubicBezTo>
                      <a:pt x="35242" y="1905"/>
                      <a:pt x="17145" y="2858"/>
                      <a:pt x="0" y="2858"/>
                    </a:cubicBezTo>
                    <a:cubicBezTo>
                      <a:pt x="1905" y="4763"/>
                      <a:pt x="3810" y="6667"/>
                      <a:pt x="5715" y="8573"/>
                    </a:cubicBezTo>
                    <a:cubicBezTo>
                      <a:pt x="9525" y="12383"/>
                      <a:pt x="12383" y="16192"/>
                      <a:pt x="19050" y="20003"/>
                    </a:cubicBezTo>
                    <a:cubicBezTo>
                      <a:pt x="21908" y="21908"/>
                      <a:pt x="24765" y="23813"/>
                      <a:pt x="27623" y="25717"/>
                    </a:cubicBezTo>
                    <a:cubicBezTo>
                      <a:pt x="40005" y="33338"/>
                      <a:pt x="50483" y="40005"/>
                      <a:pt x="52388" y="51435"/>
                    </a:cubicBezTo>
                    <a:cubicBezTo>
                      <a:pt x="52388" y="53340"/>
                      <a:pt x="53340" y="56198"/>
                      <a:pt x="52388" y="58103"/>
                    </a:cubicBezTo>
                    <a:cubicBezTo>
                      <a:pt x="53340" y="60960"/>
                      <a:pt x="54292" y="61913"/>
                      <a:pt x="58103" y="619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47" name="Google Shape;8647;ge48d01fb7f_0_4229"/>
              <p:cNvSpPr/>
              <p:nvPr/>
            </p:nvSpPr>
            <p:spPr>
              <a:xfrm>
                <a:off x="5622575" y="3664505"/>
                <a:ext cx="433339" cy="150232"/>
              </a:xfrm>
              <a:custGeom>
                <a:avLst/>
                <a:gdLst/>
                <a:ahLst/>
                <a:cxnLst/>
                <a:rect l="l" t="t" r="r" b="b"/>
                <a:pathLst>
                  <a:path w="433339" h="150232" extrusionOk="0">
                    <a:moveTo>
                      <a:pt x="281020" y="82629"/>
                    </a:moveTo>
                    <a:cubicBezTo>
                      <a:pt x="285782" y="84534"/>
                      <a:pt x="349600" y="103584"/>
                      <a:pt x="361982" y="104537"/>
                    </a:cubicBezTo>
                    <a:cubicBezTo>
                      <a:pt x="382937" y="107394"/>
                      <a:pt x="404845" y="106442"/>
                      <a:pt x="421037" y="92154"/>
                    </a:cubicBezTo>
                    <a:cubicBezTo>
                      <a:pt x="421990" y="91202"/>
                      <a:pt x="422942" y="90249"/>
                      <a:pt x="424847" y="89297"/>
                    </a:cubicBezTo>
                    <a:cubicBezTo>
                      <a:pt x="427705" y="85487"/>
                      <a:pt x="430562" y="82629"/>
                      <a:pt x="431515" y="78819"/>
                    </a:cubicBezTo>
                    <a:cubicBezTo>
                      <a:pt x="440087" y="56912"/>
                      <a:pt x="419132" y="30242"/>
                      <a:pt x="354362" y="15002"/>
                    </a:cubicBezTo>
                    <a:cubicBezTo>
                      <a:pt x="274352" y="-4048"/>
                      <a:pt x="153385" y="-6906"/>
                      <a:pt x="67660" y="17859"/>
                    </a:cubicBezTo>
                    <a:cubicBezTo>
                      <a:pt x="19082" y="32147"/>
                      <a:pt x="-920" y="52149"/>
                      <a:pt x="32" y="72152"/>
                    </a:cubicBezTo>
                    <a:cubicBezTo>
                      <a:pt x="32" y="77867"/>
                      <a:pt x="1937" y="82629"/>
                      <a:pt x="4795" y="88344"/>
                    </a:cubicBezTo>
                    <a:lnTo>
                      <a:pt x="4795" y="88344"/>
                    </a:lnTo>
                    <a:cubicBezTo>
                      <a:pt x="10510" y="97869"/>
                      <a:pt x="20035" y="107394"/>
                      <a:pt x="33370" y="115014"/>
                    </a:cubicBezTo>
                    <a:cubicBezTo>
                      <a:pt x="40037" y="118824"/>
                      <a:pt x="46705" y="122634"/>
                      <a:pt x="55277" y="125492"/>
                    </a:cubicBezTo>
                    <a:lnTo>
                      <a:pt x="55277" y="125492"/>
                    </a:lnTo>
                    <a:cubicBezTo>
                      <a:pt x="69565" y="131207"/>
                      <a:pt x="84805" y="135969"/>
                      <a:pt x="102902" y="138827"/>
                    </a:cubicBezTo>
                    <a:cubicBezTo>
                      <a:pt x="150527" y="148352"/>
                      <a:pt x="208630" y="152162"/>
                      <a:pt x="258160" y="149304"/>
                    </a:cubicBezTo>
                    <a:cubicBezTo>
                      <a:pt x="330550" y="145494"/>
                      <a:pt x="324835" y="123587"/>
                      <a:pt x="309595" y="114062"/>
                    </a:cubicBezTo>
                    <a:cubicBezTo>
                      <a:pt x="305785" y="112157"/>
                      <a:pt x="287687" y="102632"/>
                      <a:pt x="275305" y="93107"/>
                    </a:cubicBezTo>
                    <a:cubicBezTo>
                      <a:pt x="264827" y="86439"/>
                      <a:pt x="271495" y="78819"/>
                      <a:pt x="281020" y="8262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48" name="Google Shape;8648;ge48d01fb7f_0_4229"/>
              <p:cNvSpPr/>
              <p:nvPr/>
            </p:nvSpPr>
            <p:spPr>
              <a:xfrm>
                <a:off x="5892164" y="3782377"/>
                <a:ext cx="786764" cy="50482"/>
              </a:xfrm>
              <a:custGeom>
                <a:avLst/>
                <a:gdLst/>
                <a:ahLst/>
                <a:cxnLst/>
                <a:rect l="l" t="t" r="r" b="b"/>
                <a:pathLst>
                  <a:path w="786764" h="50482" extrusionOk="0">
                    <a:moveTo>
                      <a:pt x="64770" y="0"/>
                    </a:moveTo>
                    <a:cubicBezTo>
                      <a:pt x="65723" y="952"/>
                      <a:pt x="65723" y="2857"/>
                      <a:pt x="65723" y="4763"/>
                    </a:cubicBezTo>
                    <a:cubicBezTo>
                      <a:pt x="66675" y="8572"/>
                      <a:pt x="66675" y="13335"/>
                      <a:pt x="65723" y="17145"/>
                    </a:cubicBezTo>
                    <a:cubicBezTo>
                      <a:pt x="60007" y="40957"/>
                      <a:pt x="28575" y="47625"/>
                      <a:pt x="0" y="50482"/>
                    </a:cubicBezTo>
                    <a:lnTo>
                      <a:pt x="725805" y="50482"/>
                    </a:lnTo>
                    <a:cubicBezTo>
                      <a:pt x="746760" y="36195"/>
                      <a:pt x="766763" y="20955"/>
                      <a:pt x="786765" y="4763"/>
                    </a:cubicBezTo>
                    <a:lnTo>
                      <a:pt x="81915" y="4763"/>
                    </a:lnTo>
                    <a:cubicBezTo>
                      <a:pt x="78105" y="2857"/>
                      <a:pt x="72390" y="1905"/>
                      <a:pt x="647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49" name="Google Shape;8649;ge48d01fb7f_0_4229"/>
              <p:cNvSpPr/>
              <p:nvPr/>
            </p:nvSpPr>
            <p:spPr>
              <a:xfrm>
                <a:off x="5514022" y="3787140"/>
                <a:ext cx="279082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279082" h="45719" extrusionOk="0">
                    <a:moveTo>
                      <a:pt x="206692" y="35242"/>
                    </a:moveTo>
                    <a:cubicBezTo>
                      <a:pt x="187642" y="31432"/>
                      <a:pt x="171450" y="26670"/>
                      <a:pt x="157163" y="20955"/>
                    </a:cubicBezTo>
                    <a:lnTo>
                      <a:pt x="156210" y="20955"/>
                    </a:lnTo>
                    <a:lnTo>
                      <a:pt x="155257" y="20955"/>
                    </a:lnTo>
                    <a:cubicBezTo>
                      <a:pt x="146685" y="17145"/>
                      <a:pt x="139065" y="13335"/>
                      <a:pt x="131445" y="9525"/>
                    </a:cubicBezTo>
                    <a:cubicBezTo>
                      <a:pt x="126682" y="6667"/>
                      <a:pt x="121920" y="3810"/>
                      <a:pt x="118110" y="0"/>
                    </a:cubicBezTo>
                    <a:lnTo>
                      <a:pt x="0" y="0"/>
                    </a:lnTo>
                    <a:cubicBezTo>
                      <a:pt x="20002" y="16192"/>
                      <a:pt x="40005" y="31432"/>
                      <a:pt x="60960" y="45720"/>
                    </a:cubicBezTo>
                    <a:lnTo>
                      <a:pt x="279082" y="45720"/>
                    </a:lnTo>
                    <a:cubicBezTo>
                      <a:pt x="253365" y="42863"/>
                      <a:pt x="228600" y="40005"/>
                      <a:pt x="206692" y="3524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50" name="Google Shape;8650;ge48d01fb7f_0_4229"/>
              <p:cNvSpPr/>
              <p:nvPr/>
            </p:nvSpPr>
            <p:spPr>
              <a:xfrm>
                <a:off x="5295900" y="3529965"/>
                <a:ext cx="984884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984884" h="45719" extrusionOk="0">
                    <a:moveTo>
                      <a:pt x="950595" y="44767"/>
                    </a:moveTo>
                    <a:cubicBezTo>
                      <a:pt x="947738" y="36195"/>
                      <a:pt x="948690" y="26670"/>
                      <a:pt x="953453" y="19050"/>
                    </a:cubicBezTo>
                    <a:cubicBezTo>
                      <a:pt x="956310" y="14288"/>
                      <a:pt x="960120" y="11430"/>
                      <a:pt x="966788" y="7620"/>
                    </a:cubicBezTo>
                    <a:cubicBezTo>
                      <a:pt x="971550" y="4763"/>
                      <a:pt x="978218" y="2857"/>
                      <a:pt x="984885" y="0"/>
                    </a:cubicBezTo>
                    <a:lnTo>
                      <a:pt x="0" y="0"/>
                    </a:lnTo>
                    <a:cubicBezTo>
                      <a:pt x="8573" y="15240"/>
                      <a:pt x="18098" y="30480"/>
                      <a:pt x="28575" y="45720"/>
                    </a:cubicBezTo>
                    <a:lnTo>
                      <a:pt x="951547" y="45720"/>
                    </a:lnTo>
                    <a:cubicBezTo>
                      <a:pt x="950595" y="45720"/>
                      <a:pt x="950595" y="45720"/>
                      <a:pt x="950595" y="4476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51" name="Google Shape;8651;ge48d01fb7f_0_4229"/>
              <p:cNvSpPr/>
              <p:nvPr/>
            </p:nvSpPr>
            <p:spPr>
              <a:xfrm>
                <a:off x="6517957" y="3529965"/>
                <a:ext cx="381000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381000" h="45719" extrusionOk="0">
                    <a:moveTo>
                      <a:pt x="74295" y="15240"/>
                    </a:moveTo>
                    <a:cubicBezTo>
                      <a:pt x="111442" y="24765"/>
                      <a:pt x="139065" y="35242"/>
                      <a:pt x="159067" y="45720"/>
                    </a:cubicBezTo>
                    <a:lnTo>
                      <a:pt x="352425" y="45720"/>
                    </a:lnTo>
                    <a:cubicBezTo>
                      <a:pt x="361950" y="30480"/>
                      <a:pt x="371475" y="15240"/>
                      <a:pt x="381000" y="0"/>
                    </a:cubicBezTo>
                    <a:lnTo>
                      <a:pt x="0" y="0"/>
                    </a:lnTo>
                    <a:cubicBezTo>
                      <a:pt x="25717" y="4763"/>
                      <a:pt x="51435" y="9525"/>
                      <a:pt x="74295" y="1524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52" name="Google Shape;8652;ge48d01fb7f_0_4229"/>
              <p:cNvSpPr/>
              <p:nvPr/>
            </p:nvSpPr>
            <p:spPr>
              <a:xfrm>
                <a:off x="6681787" y="3615690"/>
                <a:ext cx="161925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161925" h="45719" extrusionOk="0">
                    <a:moveTo>
                      <a:pt x="28575" y="7620"/>
                    </a:moveTo>
                    <a:cubicBezTo>
                      <a:pt x="27622" y="17145"/>
                      <a:pt x="21908" y="26670"/>
                      <a:pt x="13335" y="35242"/>
                    </a:cubicBezTo>
                    <a:lnTo>
                      <a:pt x="10478" y="38100"/>
                    </a:lnTo>
                    <a:cubicBezTo>
                      <a:pt x="7620" y="40957"/>
                      <a:pt x="3810" y="43815"/>
                      <a:pt x="0" y="45720"/>
                    </a:cubicBezTo>
                    <a:lnTo>
                      <a:pt x="125730" y="45720"/>
                    </a:lnTo>
                    <a:cubicBezTo>
                      <a:pt x="138113" y="30480"/>
                      <a:pt x="150495" y="16192"/>
                      <a:pt x="161925" y="0"/>
                    </a:cubicBezTo>
                    <a:lnTo>
                      <a:pt x="29528" y="0"/>
                    </a:lnTo>
                    <a:cubicBezTo>
                      <a:pt x="28575" y="2857"/>
                      <a:pt x="28575" y="4763"/>
                      <a:pt x="28575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53" name="Google Shape;8653;ge48d01fb7f_0_4229"/>
              <p:cNvSpPr/>
              <p:nvPr/>
            </p:nvSpPr>
            <p:spPr>
              <a:xfrm>
                <a:off x="5352097" y="3615690"/>
                <a:ext cx="815339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815339" h="45719" extrusionOk="0">
                    <a:moveTo>
                      <a:pt x="344805" y="45720"/>
                    </a:moveTo>
                    <a:cubicBezTo>
                      <a:pt x="384810" y="35242"/>
                      <a:pt x="432435" y="30480"/>
                      <a:pt x="483870" y="30480"/>
                    </a:cubicBezTo>
                    <a:cubicBezTo>
                      <a:pt x="535305" y="30480"/>
                      <a:pt x="587693" y="36195"/>
                      <a:pt x="628650" y="45720"/>
                    </a:cubicBezTo>
                    <a:lnTo>
                      <a:pt x="805815" y="45720"/>
                    </a:lnTo>
                    <a:cubicBezTo>
                      <a:pt x="802005" y="35242"/>
                      <a:pt x="802957" y="26670"/>
                      <a:pt x="803910" y="20955"/>
                    </a:cubicBezTo>
                    <a:cubicBezTo>
                      <a:pt x="805815" y="12382"/>
                      <a:pt x="809625" y="5715"/>
                      <a:pt x="815340" y="0"/>
                    </a:cubicBezTo>
                    <a:lnTo>
                      <a:pt x="0" y="0"/>
                    </a:lnTo>
                    <a:cubicBezTo>
                      <a:pt x="11430" y="15240"/>
                      <a:pt x="23813" y="30480"/>
                      <a:pt x="36195" y="45720"/>
                    </a:cubicBezTo>
                    <a:lnTo>
                      <a:pt x="344805" y="4572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54" name="Google Shape;8654;ge48d01fb7f_0_4229"/>
              <p:cNvSpPr/>
              <p:nvPr/>
            </p:nvSpPr>
            <p:spPr>
              <a:xfrm>
                <a:off x="5422582" y="3701415"/>
                <a:ext cx="196214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196214" h="45719" extrusionOk="0">
                    <a:moveTo>
                      <a:pt x="181927" y="36195"/>
                    </a:moveTo>
                    <a:cubicBezTo>
                      <a:pt x="181927" y="25717"/>
                      <a:pt x="184785" y="12382"/>
                      <a:pt x="196215" y="0"/>
                    </a:cubicBezTo>
                    <a:lnTo>
                      <a:pt x="0" y="0"/>
                    </a:lnTo>
                    <a:cubicBezTo>
                      <a:pt x="14288" y="15240"/>
                      <a:pt x="30480" y="30480"/>
                      <a:pt x="45720" y="45720"/>
                    </a:cubicBezTo>
                    <a:lnTo>
                      <a:pt x="182880" y="45720"/>
                    </a:lnTo>
                    <a:cubicBezTo>
                      <a:pt x="181927" y="41910"/>
                      <a:pt x="181927" y="39052"/>
                      <a:pt x="181927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55" name="Google Shape;8655;ge48d01fb7f_0_4229"/>
              <p:cNvSpPr/>
              <p:nvPr/>
            </p:nvSpPr>
            <p:spPr>
              <a:xfrm>
                <a:off x="6060757" y="3701415"/>
                <a:ext cx="711517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711517" h="45719" extrusionOk="0">
                    <a:moveTo>
                      <a:pt x="472440" y="14288"/>
                    </a:moveTo>
                    <a:lnTo>
                      <a:pt x="465772" y="15240"/>
                    </a:lnTo>
                    <a:cubicBezTo>
                      <a:pt x="410527" y="26670"/>
                      <a:pt x="353377" y="32385"/>
                      <a:pt x="300038" y="32385"/>
                    </a:cubicBezTo>
                    <a:cubicBezTo>
                      <a:pt x="246697" y="32385"/>
                      <a:pt x="179070" y="26670"/>
                      <a:pt x="135255" y="0"/>
                    </a:cubicBezTo>
                    <a:lnTo>
                      <a:pt x="0" y="0"/>
                    </a:lnTo>
                    <a:cubicBezTo>
                      <a:pt x="2858" y="3810"/>
                      <a:pt x="6667" y="7620"/>
                      <a:pt x="8572" y="11430"/>
                    </a:cubicBezTo>
                    <a:cubicBezTo>
                      <a:pt x="14288" y="21907"/>
                      <a:pt x="15240" y="34290"/>
                      <a:pt x="12383" y="45720"/>
                    </a:cubicBezTo>
                    <a:lnTo>
                      <a:pt x="665797" y="45720"/>
                    </a:lnTo>
                    <a:cubicBezTo>
                      <a:pt x="681990" y="31432"/>
                      <a:pt x="697230" y="16192"/>
                      <a:pt x="711518" y="0"/>
                    </a:cubicBezTo>
                    <a:lnTo>
                      <a:pt x="529590" y="0"/>
                    </a:lnTo>
                    <a:cubicBezTo>
                      <a:pt x="510540" y="4763"/>
                      <a:pt x="492442" y="9525"/>
                      <a:pt x="472440" y="1428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56" name="Google Shape;8656;ge48d01fb7f_0_4229"/>
              <p:cNvSpPr/>
              <p:nvPr/>
            </p:nvSpPr>
            <p:spPr>
              <a:xfrm>
                <a:off x="6172094" y="3539490"/>
                <a:ext cx="520239" cy="177164"/>
              </a:xfrm>
              <a:custGeom>
                <a:avLst/>
                <a:gdLst/>
                <a:ahLst/>
                <a:cxnLst/>
                <a:rect l="l" t="t" r="r" b="b"/>
                <a:pathLst>
                  <a:path w="520239" h="177164" extrusionOk="0">
                    <a:moveTo>
                      <a:pt x="167746" y="80010"/>
                    </a:moveTo>
                    <a:cubicBezTo>
                      <a:pt x="158221" y="80010"/>
                      <a:pt x="146791" y="78105"/>
                      <a:pt x="134408" y="76200"/>
                    </a:cubicBezTo>
                    <a:cubicBezTo>
                      <a:pt x="121073" y="74295"/>
                      <a:pt x="105833" y="71438"/>
                      <a:pt x="90593" y="71438"/>
                    </a:cubicBezTo>
                    <a:cubicBezTo>
                      <a:pt x="86783" y="71438"/>
                      <a:pt x="82973" y="71438"/>
                      <a:pt x="79163" y="71438"/>
                    </a:cubicBezTo>
                    <a:cubicBezTo>
                      <a:pt x="60113" y="71438"/>
                      <a:pt x="42968" y="73342"/>
                      <a:pt x="29633" y="77152"/>
                    </a:cubicBezTo>
                    <a:cubicBezTo>
                      <a:pt x="10583" y="81915"/>
                      <a:pt x="-17992" y="106680"/>
                      <a:pt x="15346" y="134302"/>
                    </a:cubicBezTo>
                    <a:cubicBezTo>
                      <a:pt x="42968" y="161925"/>
                      <a:pt x="103928" y="177165"/>
                      <a:pt x="188701" y="177165"/>
                    </a:cubicBezTo>
                    <a:cubicBezTo>
                      <a:pt x="241088" y="177165"/>
                      <a:pt x="297286" y="171450"/>
                      <a:pt x="351578" y="160020"/>
                    </a:cubicBezTo>
                    <a:lnTo>
                      <a:pt x="357293" y="159067"/>
                    </a:lnTo>
                    <a:cubicBezTo>
                      <a:pt x="426826" y="144780"/>
                      <a:pt x="483023" y="122872"/>
                      <a:pt x="506836" y="101917"/>
                    </a:cubicBezTo>
                    <a:lnTo>
                      <a:pt x="509693" y="99060"/>
                    </a:lnTo>
                    <a:cubicBezTo>
                      <a:pt x="515408" y="93345"/>
                      <a:pt x="519218" y="87630"/>
                      <a:pt x="520171" y="81915"/>
                    </a:cubicBezTo>
                    <a:cubicBezTo>
                      <a:pt x="521123" y="72390"/>
                      <a:pt x="513503" y="48577"/>
                      <a:pt x="415396" y="23813"/>
                    </a:cubicBezTo>
                    <a:cubicBezTo>
                      <a:pt x="357293" y="9525"/>
                      <a:pt x="279188" y="0"/>
                      <a:pt x="211561" y="0"/>
                    </a:cubicBezTo>
                    <a:lnTo>
                      <a:pt x="207751" y="0"/>
                    </a:lnTo>
                    <a:cubicBezTo>
                      <a:pt x="146791" y="0"/>
                      <a:pt x="113453" y="6667"/>
                      <a:pt x="99166" y="15240"/>
                    </a:cubicBezTo>
                    <a:cubicBezTo>
                      <a:pt x="96308" y="17145"/>
                      <a:pt x="93451" y="19050"/>
                      <a:pt x="92498" y="20955"/>
                    </a:cubicBezTo>
                    <a:cubicBezTo>
                      <a:pt x="91546" y="22860"/>
                      <a:pt x="90593" y="26670"/>
                      <a:pt x="91546" y="30480"/>
                    </a:cubicBezTo>
                    <a:cubicBezTo>
                      <a:pt x="101071" y="53340"/>
                      <a:pt x="140123" y="59055"/>
                      <a:pt x="175366" y="59055"/>
                    </a:cubicBezTo>
                    <a:cubicBezTo>
                      <a:pt x="195368" y="60007"/>
                      <a:pt x="194416" y="68580"/>
                      <a:pt x="190606" y="72390"/>
                    </a:cubicBezTo>
                    <a:cubicBezTo>
                      <a:pt x="183938" y="79057"/>
                      <a:pt x="174413" y="80010"/>
                      <a:pt x="167746" y="8001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57" name="Google Shape;8657;ge48d01fb7f_0_4229"/>
              <p:cNvSpPr/>
              <p:nvPr/>
            </p:nvSpPr>
            <p:spPr>
              <a:xfrm>
                <a:off x="6639877" y="3308984"/>
                <a:ext cx="231457" cy="38100"/>
              </a:xfrm>
              <a:custGeom>
                <a:avLst/>
                <a:gdLst/>
                <a:ahLst/>
                <a:cxnLst/>
                <a:rect l="l" t="t" r="r" b="b"/>
                <a:pathLst>
                  <a:path w="231457" h="38100" extrusionOk="0">
                    <a:moveTo>
                      <a:pt x="231457" y="20003"/>
                    </a:moveTo>
                    <a:lnTo>
                      <a:pt x="1905" y="0"/>
                    </a:lnTo>
                    <a:cubicBezTo>
                      <a:pt x="952" y="5715"/>
                      <a:pt x="952" y="12383"/>
                      <a:pt x="0" y="18098"/>
                    </a:cubicBezTo>
                    <a:lnTo>
                      <a:pt x="229552" y="38100"/>
                    </a:lnTo>
                    <a:cubicBezTo>
                      <a:pt x="229552" y="32385"/>
                      <a:pt x="230505" y="25718"/>
                      <a:pt x="231457" y="2000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58" name="Google Shape;8658;ge48d01fb7f_0_4229"/>
              <p:cNvSpPr/>
              <p:nvPr/>
            </p:nvSpPr>
            <p:spPr>
              <a:xfrm>
                <a:off x="6636067" y="3126104"/>
                <a:ext cx="230504" cy="58102"/>
              </a:xfrm>
              <a:custGeom>
                <a:avLst/>
                <a:gdLst/>
                <a:ahLst/>
                <a:cxnLst/>
                <a:rect l="l" t="t" r="r" b="b"/>
                <a:pathLst>
                  <a:path w="230504" h="58102" extrusionOk="0">
                    <a:moveTo>
                      <a:pt x="227648" y="0"/>
                    </a:moveTo>
                    <a:lnTo>
                      <a:pt x="0" y="40005"/>
                    </a:lnTo>
                    <a:cubicBezTo>
                      <a:pt x="953" y="45720"/>
                      <a:pt x="1905" y="52388"/>
                      <a:pt x="2858" y="58103"/>
                    </a:cubicBezTo>
                    <a:lnTo>
                      <a:pt x="230505" y="17145"/>
                    </a:lnTo>
                    <a:cubicBezTo>
                      <a:pt x="229553" y="12383"/>
                      <a:pt x="228600" y="6667"/>
                      <a:pt x="2276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59" name="Google Shape;8659;ge48d01fb7f_0_4229"/>
              <p:cNvSpPr/>
              <p:nvPr/>
            </p:nvSpPr>
            <p:spPr>
              <a:xfrm>
                <a:off x="6594157" y="2932747"/>
                <a:ext cx="217170" cy="114299"/>
              </a:xfrm>
              <a:custGeom>
                <a:avLst/>
                <a:gdLst/>
                <a:ahLst/>
                <a:cxnLst/>
                <a:rect l="l" t="t" r="r" b="b"/>
                <a:pathLst>
                  <a:path w="217170" h="114299" extrusionOk="0">
                    <a:moveTo>
                      <a:pt x="0" y="98107"/>
                    </a:moveTo>
                    <a:cubicBezTo>
                      <a:pt x="2858" y="103823"/>
                      <a:pt x="4763" y="109537"/>
                      <a:pt x="7620" y="114300"/>
                    </a:cubicBezTo>
                    <a:lnTo>
                      <a:pt x="217170" y="16192"/>
                    </a:lnTo>
                    <a:cubicBezTo>
                      <a:pt x="214313" y="10477"/>
                      <a:pt x="212408" y="4763"/>
                      <a:pt x="209550" y="0"/>
                    </a:cubicBezTo>
                    <a:lnTo>
                      <a:pt x="0" y="9810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60" name="Google Shape;8660;ge48d01fb7f_0_4229"/>
              <p:cNvSpPr/>
              <p:nvPr/>
            </p:nvSpPr>
            <p:spPr>
              <a:xfrm>
                <a:off x="6518909" y="2761297"/>
                <a:ext cx="188595" cy="163829"/>
              </a:xfrm>
              <a:custGeom>
                <a:avLst/>
                <a:gdLst/>
                <a:ahLst/>
                <a:cxnLst/>
                <a:rect l="l" t="t" r="r" b="b"/>
                <a:pathLst>
                  <a:path w="188595" h="163829" extrusionOk="0">
                    <a:moveTo>
                      <a:pt x="188595" y="14288"/>
                    </a:moveTo>
                    <a:cubicBezTo>
                      <a:pt x="184785" y="9525"/>
                      <a:pt x="180975" y="4763"/>
                      <a:pt x="177165" y="0"/>
                    </a:cubicBezTo>
                    <a:lnTo>
                      <a:pt x="0" y="149542"/>
                    </a:lnTo>
                    <a:cubicBezTo>
                      <a:pt x="3810" y="154305"/>
                      <a:pt x="7620" y="159067"/>
                      <a:pt x="11430" y="163830"/>
                    </a:cubicBezTo>
                    <a:lnTo>
                      <a:pt x="188595" y="14288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61" name="Google Shape;8661;ge48d01fb7f_0_4229"/>
              <p:cNvSpPr/>
              <p:nvPr/>
            </p:nvSpPr>
            <p:spPr>
              <a:xfrm>
                <a:off x="6419850" y="2628900"/>
                <a:ext cx="149542" cy="200025"/>
              </a:xfrm>
              <a:custGeom>
                <a:avLst/>
                <a:gdLst/>
                <a:ahLst/>
                <a:cxnLst/>
                <a:rect l="l" t="t" r="r" b="b"/>
                <a:pathLst>
                  <a:path w="149542" h="200025" extrusionOk="0">
                    <a:moveTo>
                      <a:pt x="149542" y="10477"/>
                    </a:moveTo>
                    <a:cubicBezTo>
                      <a:pt x="144780" y="6667"/>
                      <a:pt x="140017" y="2858"/>
                      <a:pt x="135255" y="0"/>
                    </a:cubicBezTo>
                    <a:lnTo>
                      <a:pt x="0" y="188595"/>
                    </a:lnTo>
                    <a:cubicBezTo>
                      <a:pt x="4763" y="192405"/>
                      <a:pt x="9525" y="196215"/>
                      <a:pt x="14288" y="200025"/>
                    </a:cubicBezTo>
                    <a:lnTo>
                      <a:pt x="149542" y="1047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62" name="Google Shape;8662;ge48d01fb7f_0_4229"/>
              <p:cNvSpPr/>
              <p:nvPr/>
            </p:nvSpPr>
            <p:spPr>
              <a:xfrm>
                <a:off x="6299834" y="2535554"/>
                <a:ext cx="100965" cy="222885"/>
              </a:xfrm>
              <a:custGeom>
                <a:avLst/>
                <a:gdLst/>
                <a:ahLst/>
                <a:cxnLst/>
                <a:rect l="l" t="t" r="r" b="b"/>
                <a:pathLst>
                  <a:path w="100965" h="222885" extrusionOk="0">
                    <a:moveTo>
                      <a:pt x="17145" y="222885"/>
                    </a:moveTo>
                    <a:lnTo>
                      <a:pt x="100965" y="6668"/>
                    </a:lnTo>
                    <a:cubicBezTo>
                      <a:pt x="95250" y="4763"/>
                      <a:pt x="89535" y="1905"/>
                      <a:pt x="83820" y="0"/>
                    </a:cubicBezTo>
                    <a:lnTo>
                      <a:pt x="0" y="216218"/>
                    </a:lnTo>
                    <a:cubicBezTo>
                      <a:pt x="6668" y="218123"/>
                      <a:pt x="12383" y="220980"/>
                      <a:pt x="17145" y="22288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63" name="Google Shape;8663;ge48d01fb7f_0_4229"/>
              <p:cNvSpPr/>
              <p:nvPr/>
            </p:nvSpPr>
            <p:spPr>
              <a:xfrm>
                <a:off x="5330189" y="3309937"/>
                <a:ext cx="228600" cy="37147"/>
              </a:xfrm>
              <a:custGeom>
                <a:avLst/>
                <a:gdLst/>
                <a:ahLst/>
                <a:cxnLst/>
                <a:rect l="l" t="t" r="r" b="b"/>
                <a:pathLst>
                  <a:path w="228600" h="37147" extrusionOk="0">
                    <a:moveTo>
                      <a:pt x="1905" y="37147"/>
                    </a:moveTo>
                    <a:lnTo>
                      <a:pt x="228600" y="18097"/>
                    </a:lnTo>
                    <a:cubicBezTo>
                      <a:pt x="227648" y="12383"/>
                      <a:pt x="226695" y="5715"/>
                      <a:pt x="226695" y="0"/>
                    </a:cubicBezTo>
                    <a:lnTo>
                      <a:pt x="0" y="19050"/>
                    </a:lnTo>
                    <a:cubicBezTo>
                      <a:pt x="0" y="24765"/>
                      <a:pt x="952" y="30480"/>
                      <a:pt x="1905" y="3714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64" name="Google Shape;8664;ge48d01fb7f_0_4229"/>
              <p:cNvSpPr/>
              <p:nvPr/>
            </p:nvSpPr>
            <p:spPr>
              <a:xfrm>
                <a:off x="5334000" y="3127057"/>
                <a:ext cx="227647" cy="58102"/>
              </a:xfrm>
              <a:custGeom>
                <a:avLst/>
                <a:gdLst/>
                <a:ahLst/>
                <a:cxnLst/>
                <a:rect l="l" t="t" r="r" b="b"/>
                <a:pathLst>
                  <a:path w="227647" h="58102" extrusionOk="0">
                    <a:moveTo>
                      <a:pt x="227648" y="40005"/>
                    </a:moveTo>
                    <a:lnTo>
                      <a:pt x="2858" y="0"/>
                    </a:lnTo>
                    <a:cubicBezTo>
                      <a:pt x="1905" y="5715"/>
                      <a:pt x="952" y="12383"/>
                      <a:pt x="0" y="18097"/>
                    </a:cubicBezTo>
                    <a:lnTo>
                      <a:pt x="224790" y="58102"/>
                    </a:lnTo>
                    <a:cubicBezTo>
                      <a:pt x="225742" y="51435"/>
                      <a:pt x="226695" y="45720"/>
                      <a:pt x="227648" y="400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65" name="Google Shape;8665;ge48d01fb7f_0_4229"/>
              <p:cNvSpPr/>
              <p:nvPr/>
            </p:nvSpPr>
            <p:spPr>
              <a:xfrm>
                <a:off x="5389245" y="2933700"/>
                <a:ext cx="215264" cy="113347"/>
              </a:xfrm>
              <a:custGeom>
                <a:avLst/>
                <a:gdLst/>
                <a:ahLst/>
                <a:cxnLst/>
                <a:rect l="l" t="t" r="r" b="b"/>
                <a:pathLst>
                  <a:path w="215264" h="113347" extrusionOk="0">
                    <a:moveTo>
                      <a:pt x="0" y="16192"/>
                    </a:moveTo>
                    <a:lnTo>
                      <a:pt x="207645" y="113347"/>
                    </a:lnTo>
                    <a:cubicBezTo>
                      <a:pt x="209550" y="107633"/>
                      <a:pt x="212407" y="101917"/>
                      <a:pt x="215265" y="97155"/>
                    </a:cubicBezTo>
                    <a:lnTo>
                      <a:pt x="7620" y="0"/>
                    </a:lnTo>
                    <a:cubicBezTo>
                      <a:pt x="4763" y="4763"/>
                      <a:pt x="1905" y="10477"/>
                      <a:pt x="0" y="1619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66" name="Google Shape;8666;ge48d01fb7f_0_4229"/>
              <p:cNvSpPr/>
              <p:nvPr/>
            </p:nvSpPr>
            <p:spPr>
              <a:xfrm>
                <a:off x="5492114" y="2762250"/>
                <a:ext cx="187642" cy="161925"/>
              </a:xfrm>
              <a:custGeom>
                <a:avLst/>
                <a:gdLst/>
                <a:ahLst/>
                <a:cxnLst/>
                <a:rect l="l" t="t" r="r" b="b"/>
                <a:pathLst>
                  <a:path w="187642" h="161925" extrusionOk="0">
                    <a:moveTo>
                      <a:pt x="187643" y="147638"/>
                    </a:moveTo>
                    <a:lnTo>
                      <a:pt x="11430" y="0"/>
                    </a:lnTo>
                    <a:cubicBezTo>
                      <a:pt x="7620" y="4763"/>
                      <a:pt x="3810" y="9525"/>
                      <a:pt x="0" y="14288"/>
                    </a:cubicBezTo>
                    <a:lnTo>
                      <a:pt x="175260" y="161925"/>
                    </a:lnTo>
                    <a:cubicBezTo>
                      <a:pt x="180023" y="157163"/>
                      <a:pt x="183833" y="152400"/>
                      <a:pt x="187643" y="14763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67" name="Google Shape;8667;ge48d01fb7f_0_4229"/>
              <p:cNvSpPr/>
              <p:nvPr/>
            </p:nvSpPr>
            <p:spPr>
              <a:xfrm>
                <a:off x="5621654" y="2635567"/>
                <a:ext cx="151447" cy="197167"/>
              </a:xfrm>
              <a:custGeom>
                <a:avLst/>
                <a:gdLst/>
                <a:ahLst/>
                <a:cxnLst/>
                <a:rect l="l" t="t" r="r" b="b"/>
                <a:pathLst>
                  <a:path w="151447" h="197167" extrusionOk="0">
                    <a:moveTo>
                      <a:pt x="137160" y="197168"/>
                    </a:moveTo>
                    <a:cubicBezTo>
                      <a:pt x="141923" y="193358"/>
                      <a:pt x="146685" y="189548"/>
                      <a:pt x="151448" y="185738"/>
                    </a:cubicBezTo>
                    <a:lnTo>
                      <a:pt x="14288" y="0"/>
                    </a:lnTo>
                    <a:cubicBezTo>
                      <a:pt x="9525" y="3810"/>
                      <a:pt x="4763" y="7620"/>
                      <a:pt x="0" y="11430"/>
                    </a:cubicBezTo>
                    <a:lnTo>
                      <a:pt x="137160" y="197168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68" name="Google Shape;8668;ge48d01fb7f_0_4229"/>
              <p:cNvSpPr/>
              <p:nvPr/>
            </p:nvSpPr>
            <p:spPr>
              <a:xfrm>
                <a:off x="5765482" y="2550795"/>
                <a:ext cx="109537" cy="219075"/>
              </a:xfrm>
              <a:custGeom>
                <a:avLst/>
                <a:gdLst/>
                <a:ahLst/>
                <a:cxnLst/>
                <a:rect l="l" t="t" r="r" b="b"/>
                <a:pathLst>
                  <a:path w="109537" h="219075" extrusionOk="0">
                    <a:moveTo>
                      <a:pt x="109538" y="210502"/>
                    </a:moveTo>
                    <a:lnTo>
                      <a:pt x="16192" y="0"/>
                    </a:lnTo>
                    <a:cubicBezTo>
                      <a:pt x="10477" y="2857"/>
                      <a:pt x="4763" y="4763"/>
                      <a:pt x="0" y="7620"/>
                    </a:cubicBezTo>
                    <a:lnTo>
                      <a:pt x="93345" y="219075"/>
                    </a:lnTo>
                    <a:cubicBezTo>
                      <a:pt x="98107" y="215265"/>
                      <a:pt x="103822" y="212407"/>
                      <a:pt x="109538" y="2105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69" name="Google Shape;8669;ge48d01fb7f_0_4229"/>
              <p:cNvSpPr/>
              <p:nvPr/>
            </p:nvSpPr>
            <p:spPr>
              <a:xfrm>
                <a:off x="6642734" y="3220402"/>
                <a:ext cx="401955" cy="36194"/>
              </a:xfrm>
              <a:custGeom>
                <a:avLst/>
                <a:gdLst/>
                <a:ahLst/>
                <a:cxnLst/>
                <a:rect l="l" t="t" r="r" b="b"/>
                <a:pathLst>
                  <a:path w="401955" h="36194" extrusionOk="0">
                    <a:moveTo>
                      <a:pt x="953" y="36195"/>
                    </a:moveTo>
                    <a:lnTo>
                      <a:pt x="401955" y="18097"/>
                    </a:lnTo>
                    <a:cubicBezTo>
                      <a:pt x="401955" y="12382"/>
                      <a:pt x="401955" y="5715"/>
                      <a:pt x="401003" y="0"/>
                    </a:cubicBezTo>
                    <a:lnTo>
                      <a:pt x="0" y="18097"/>
                    </a:lnTo>
                    <a:cubicBezTo>
                      <a:pt x="953" y="23813"/>
                      <a:pt x="953" y="29527"/>
                      <a:pt x="953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70" name="Google Shape;8670;ge48d01fb7f_0_4229"/>
              <p:cNvSpPr/>
              <p:nvPr/>
            </p:nvSpPr>
            <p:spPr>
              <a:xfrm>
                <a:off x="6619875" y="2976562"/>
                <a:ext cx="388620" cy="138112"/>
              </a:xfrm>
              <a:custGeom>
                <a:avLst/>
                <a:gdLst/>
                <a:ahLst/>
                <a:cxnLst/>
                <a:rect l="l" t="t" r="r" b="b"/>
                <a:pathLst>
                  <a:path w="388620" h="138112" extrusionOk="0">
                    <a:moveTo>
                      <a:pt x="4763" y="138113"/>
                    </a:moveTo>
                    <a:lnTo>
                      <a:pt x="388620" y="17145"/>
                    </a:lnTo>
                    <a:cubicBezTo>
                      <a:pt x="386715" y="11430"/>
                      <a:pt x="384810" y="5715"/>
                      <a:pt x="383858" y="0"/>
                    </a:cubicBezTo>
                    <a:lnTo>
                      <a:pt x="0" y="120967"/>
                    </a:lnTo>
                    <a:cubicBezTo>
                      <a:pt x="1905" y="126683"/>
                      <a:pt x="3810" y="132397"/>
                      <a:pt x="4763" y="1381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71" name="Google Shape;8671;ge48d01fb7f_0_4229"/>
              <p:cNvSpPr/>
              <p:nvPr/>
            </p:nvSpPr>
            <p:spPr>
              <a:xfrm>
                <a:off x="6560820" y="2752725"/>
                <a:ext cx="348614" cy="231457"/>
              </a:xfrm>
              <a:custGeom>
                <a:avLst/>
                <a:gdLst/>
                <a:ahLst/>
                <a:cxnLst/>
                <a:rect l="l" t="t" r="r" b="b"/>
                <a:pathLst>
                  <a:path w="348614" h="231457" extrusionOk="0">
                    <a:moveTo>
                      <a:pt x="9525" y="231458"/>
                    </a:moveTo>
                    <a:lnTo>
                      <a:pt x="348615" y="15240"/>
                    </a:lnTo>
                    <a:cubicBezTo>
                      <a:pt x="345758" y="10477"/>
                      <a:pt x="341947" y="4763"/>
                      <a:pt x="339090" y="0"/>
                    </a:cubicBezTo>
                    <a:lnTo>
                      <a:pt x="0" y="216217"/>
                    </a:lnTo>
                    <a:cubicBezTo>
                      <a:pt x="2858" y="220980"/>
                      <a:pt x="5715" y="225742"/>
                      <a:pt x="9525" y="2314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72" name="Google Shape;8672;ge48d01fb7f_0_4229"/>
              <p:cNvSpPr/>
              <p:nvPr/>
            </p:nvSpPr>
            <p:spPr>
              <a:xfrm>
                <a:off x="6470332" y="2562225"/>
                <a:ext cx="284797" cy="309562"/>
              </a:xfrm>
              <a:custGeom>
                <a:avLst/>
                <a:gdLst/>
                <a:ahLst/>
                <a:cxnLst/>
                <a:rect l="l" t="t" r="r" b="b"/>
                <a:pathLst>
                  <a:path w="284797" h="309562" extrusionOk="0">
                    <a:moveTo>
                      <a:pt x="284797" y="12383"/>
                    </a:moveTo>
                    <a:cubicBezTo>
                      <a:pt x="280035" y="8573"/>
                      <a:pt x="276225" y="3810"/>
                      <a:pt x="271463" y="0"/>
                    </a:cubicBezTo>
                    <a:lnTo>
                      <a:pt x="0" y="297180"/>
                    </a:lnTo>
                    <a:cubicBezTo>
                      <a:pt x="4763" y="300990"/>
                      <a:pt x="8572" y="305753"/>
                      <a:pt x="13335" y="309563"/>
                    </a:cubicBezTo>
                    <a:lnTo>
                      <a:pt x="284797" y="12383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73" name="Google Shape;8673;ge48d01fb7f_0_4229"/>
              <p:cNvSpPr/>
              <p:nvPr/>
            </p:nvSpPr>
            <p:spPr>
              <a:xfrm>
                <a:off x="6357937" y="2423160"/>
                <a:ext cx="205740" cy="364807"/>
              </a:xfrm>
              <a:custGeom>
                <a:avLst/>
                <a:gdLst/>
                <a:ahLst/>
                <a:cxnLst/>
                <a:rect l="l" t="t" r="r" b="b"/>
                <a:pathLst>
                  <a:path w="205740" h="364807" extrusionOk="0">
                    <a:moveTo>
                      <a:pt x="205740" y="8573"/>
                    </a:moveTo>
                    <a:cubicBezTo>
                      <a:pt x="200025" y="5715"/>
                      <a:pt x="195263" y="2857"/>
                      <a:pt x="189547" y="0"/>
                    </a:cubicBezTo>
                    <a:lnTo>
                      <a:pt x="0" y="355282"/>
                    </a:lnTo>
                    <a:cubicBezTo>
                      <a:pt x="5715" y="358140"/>
                      <a:pt x="10478" y="360998"/>
                      <a:pt x="16192" y="364807"/>
                    </a:cubicBezTo>
                    <a:lnTo>
                      <a:pt x="205740" y="8573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74" name="Google Shape;8674;ge48d01fb7f_0_4229"/>
              <p:cNvSpPr/>
              <p:nvPr/>
            </p:nvSpPr>
            <p:spPr>
              <a:xfrm>
                <a:off x="5155882" y="3220402"/>
                <a:ext cx="398144" cy="35242"/>
              </a:xfrm>
              <a:custGeom>
                <a:avLst/>
                <a:gdLst/>
                <a:ahLst/>
                <a:cxnLst/>
                <a:rect l="l" t="t" r="r" b="b"/>
                <a:pathLst>
                  <a:path w="398144" h="35242" extrusionOk="0">
                    <a:moveTo>
                      <a:pt x="398145" y="17145"/>
                    </a:moveTo>
                    <a:lnTo>
                      <a:pt x="953" y="0"/>
                    </a:lnTo>
                    <a:cubicBezTo>
                      <a:pt x="953" y="5715"/>
                      <a:pt x="953" y="12382"/>
                      <a:pt x="0" y="18097"/>
                    </a:cubicBezTo>
                    <a:lnTo>
                      <a:pt x="398145" y="35242"/>
                    </a:lnTo>
                    <a:cubicBezTo>
                      <a:pt x="398145" y="29527"/>
                      <a:pt x="398145" y="23813"/>
                      <a:pt x="398145" y="1714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75" name="Google Shape;8675;ge48d01fb7f_0_4229"/>
              <p:cNvSpPr/>
              <p:nvPr/>
            </p:nvSpPr>
            <p:spPr>
              <a:xfrm>
                <a:off x="5193030" y="2977514"/>
                <a:ext cx="384809" cy="137160"/>
              </a:xfrm>
              <a:custGeom>
                <a:avLst/>
                <a:gdLst/>
                <a:ahLst/>
                <a:cxnLst/>
                <a:rect l="l" t="t" r="r" b="b"/>
                <a:pathLst>
                  <a:path w="384809" h="137160" extrusionOk="0">
                    <a:moveTo>
                      <a:pt x="384810" y="120015"/>
                    </a:moveTo>
                    <a:lnTo>
                      <a:pt x="4763" y="0"/>
                    </a:lnTo>
                    <a:cubicBezTo>
                      <a:pt x="2857" y="5715"/>
                      <a:pt x="952" y="11430"/>
                      <a:pt x="0" y="17145"/>
                    </a:cubicBezTo>
                    <a:lnTo>
                      <a:pt x="381000" y="137160"/>
                    </a:lnTo>
                    <a:cubicBezTo>
                      <a:pt x="381953" y="131445"/>
                      <a:pt x="382905" y="125730"/>
                      <a:pt x="384810" y="12001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76" name="Google Shape;8676;ge48d01fb7f_0_4229"/>
              <p:cNvSpPr/>
              <p:nvPr/>
            </p:nvSpPr>
            <p:spPr>
              <a:xfrm>
                <a:off x="5291137" y="2752725"/>
                <a:ext cx="346710" cy="230504"/>
              </a:xfrm>
              <a:custGeom>
                <a:avLst/>
                <a:gdLst/>
                <a:ahLst/>
                <a:cxnLst/>
                <a:rect l="l" t="t" r="r" b="b"/>
                <a:pathLst>
                  <a:path w="346710" h="230504" extrusionOk="0">
                    <a:moveTo>
                      <a:pt x="346710" y="215265"/>
                    </a:moveTo>
                    <a:lnTo>
                      <a:pt x="9525" y="0"/>
                    </a:lnTo>
                    <a:cubicBezTo>
                      <a:pt x="6668" y="4763"/>
                      <a:pt x="2857" y="10477"/>
                      <a:pt x="0" y="15240"/>
                    </a:cubicBezTo>
                    <a:lnTo>
                      <a:pt x="337185" y="230505"/>
                    </a:lnTo>
                    <a:cubicBezTo>
                      <a:pt x="340042" y="224790"/>
                      <a:pt x="342900" y="220027"/>
                      <a:pt x="346710" y="21526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77" name="Google Shape;8677;ge48d01fb7f_0_4229"/>
              <p:cNvSpPr/>
              <p:nvPr/>
            </p:nvSpPr>
            <p:spPr>
              <a:xfrm>
                <a:off x="5434012" y="2573654"/>
                <a:ext cx="288607" cy="302895"/>
              </a:xfrm>
              <a:custGeom>
                <a:avLst/>
                <a:gdLst/>
                <a:ahLst/>
                <a:cxnLst/>
                <a:rect l="l" t="t" r="r" b="b"/>
                <a:pathLst>
                  <a:path w="288607" h="302895" extrusionOk="0">
                    <a:moveTo>
                      <a:pt x="288608" y="290513"/>
                    </a:moveTo>
                    <a:lnTo>
                      <a:pt x="13335" y="0"/>
                    </a:lnTo>
                    <a:cubicBezTo>
                      <a:pt x="8573" y="3810"/>
                      <a:pt x="4763" y="8573"/>
                      <a:pt x="0" y="12383"/>
                    </a:cubicBezTo>
                    <a:lnTo>
                      <a:pt x="275273" y="302895"/>
                    </a:lnTo>
                    <a:cubicBezTo>
                      <a:pt x="279083" y="299085"/>
                      <a:pt x="283845" y="294323"/>
                      <a:pt x="288608" y="2905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78" name="Google Shape;8678;ge48d01fb7f_0_4229"/>
              <p:cNvSpPr/>
              <p:nvPr/>
            </p:nvSpPr>
            <p:spPr>
              <a:xfrm>
                <a:off x="5604510" y="2442210"/>
                <a:ext cx="217169" cy="356235"/>
              </a:xfrm>
              <a:custGeom>
                <a:avLst/>
                <a:gdLst/>
                <a:ahLst/>
                <a:cxnLst/>
                <a:rect l="l" t="t" r="r" b="b"/>
                <a:pathLst>
                  <a:path w="217169" h="356235" extrusionOk="0">
                    <a:moveTo>
                      <a:pt x="0" y="9525"/>
                    </a:moveTo>
                    <a:lnTo>
                      <a:pt x="201930" y="356235"/>
                    </a:lnTo>
                    <a:cubicBezTo>
                      <a:pt x="206692" y="353378"/>
                      <a:pt x="212407" y="349567"/>
                      <a:pt x="217170" y="346710"/>
                    </a:cubicBezTo>
                    <a:lnTo>
                      <a:pt x="16192" y="0"/>
                    </a:lnTo>
                    <a:cubicBezTo>
                      <a:pt x="10477" y="2857"/>
                      <a:pt x="5715" y="5715"/>
                      <a:pt x="0" y="952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79" name="Google Shape;8679;ge48d01fb7f_0_4229"/>
              <p:cNvSpPr/>
              <p:nvPr/>
            </p:nvSpPr>
            <p:spPr>
              <a:xfrm>
                <a:off x="5412104" y="2451735"/>
                <a:ext cx="70485" cy="72007"/>
              </a:xfrm>
              <a:custGeom>
                <a:avLst/>
                <a:gdLst/>
                <a:ahLst/>
                <a:cxnLst/>
                <a:rect l="l" t="t" r="r" b="b"/>
                <a:pathLst>
                  <a:path w="70485" h="72007" extrusionOk="0">
                    <a:moveTo>
                      <a:pt x="41910" y="11430"/>
                    </a:moveTo>
                    <a:lnTo>
                      <a:pt x="28575" y="0"/>
                    </a:lnTo>
                    <a:lnTo>
                      <a:pt x="6668" y="24765"/>
                    </a:lnTo>
                    <a:cubicBezTo>
                      <a:pt x="1905" y="29527"/>
                      <a:pt x="0" y="35242"/>
                      <a:pt x="0" y="41910"/>
                    </a:cubicBezTo>
                    <a:cubicBezTo>
                      <a:pt x="0" y="48577"/>
                      <a:pt x="2858" y="54292"/>
                      <a:pt x="7620" y="58102"/>
                    </a:cubicBezTo>
                    <a:cubicBezTo>
                      <a:pt x="13335" y="62865"/>
                      <a:pt x="21908" y="67627"/>
                      <a:pt x="32385" y="69532"/>
                    </a:cubicBezTo>
                    <a:cubicBezTo>
                      <a:pt x="42863" y="72390"/>
                      <a:pt x="55245" y="72390"/>
                      <a:pt x="69533" y="71438"/>
                    </a:cubicBezTo>
                    <a:lnTo>
                      <a:pt x="70485" y="63817"/>
                    </a:lnTo>
                    <a:cubicBezTo>
                      <a:pt x="61913" y="63817"/>
                      <a:pt x="53340" y="62865"/>
                      <a:pt x="46673" y="60960"/>
                    </a:cubicBezTo>
                    <a:cubicBezTo>
                      <a:pt x="40005" y="59055"/>
                      <a:pt x="34290" y="56198"/>
                      <a:pt x="30480" y="52388"/>
                    </a:cubicBezTo>
                    <a:cubicBezTo>
                      <a:pt x="26670" y="49530"/>
                      <a:pt x="24765" y="44767"/>
                      <a:pt x="23813" y="40005"/>
                    </a:cubicBezTo>
                    <a:cubicBezTo>
                      <a:pt x="22860" y="35242"/>
                      <a:pt x="24765" y="31432"/>
                      <a:pt x="27623" y="27623"/>
                    </a:cubicBezTo>
                    <a:lnTo>
                      <a:pt x="41910" y="1143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80" name="Google Shape;8680;ge48d01fb7f_0_4229"/>
              <p:cNvSpPr/>
              <p:nvPr/>
            </p:nvSpPr>
            <p:spPr>
              <a:xfrm>
                <a:off x="5534025" y="2244089"/>
                <a:ext cx="77033" cy="27622"/>
              </a:xfrm>
              <a:custGeom>
                <a:avLst/>
                <a:gdLst/>
                <a:ahLst/>
                <a:cxnLst/>
                <a:rect l="l" t="t" r="r" b="b"/>
                <a:pathLst>
                  <a:path w="77033" h="27622" extrusionOk="0">
                    <a:moveTo>
                      <a:pt x="24765" y="15240"/>
                    </a:moveTo>
                    <a:cubicBezTo>
                      <a:pt x="27623" y="13335"/>
                      <a:pt x="30480" y="12383"/>
                      <a:pt x="34290" y="12383"/>
                    </a:cubicBezTo>
                    <a:cubicBezTo>
                      <a:pt x="37148" y="12383"/>
                      <a:pt x="40005" y="12383"/>
                      <a:pt x="42863" y="13335"/>
                    </a:cubicBezTo>
                    <a:lnTo>
                      <a:pt x="75248" y="27623"/>
                    </a:lnTo>
                    <a:cubicBezTo>
                      <a:pt x="80010" y="24765"/>
                      <a:pt x="75248" y="20003"/>
                      <a:pt x="60960" y="12383"/>
                    </a:cubicBezTo>
                    <a:cubicBezTo>
                      <a:pt x="53340" y="8573"/>
                      <a:pt x="48577" y="6668"/>
                      <a:pt x="45720" y="5715"/>
                    </a:cubicBezTo>
                    <a:cubicBezTo>
                      <a:pt x="39052" y="2858"/>
                      <a:pt x="31433" y="953"/>
                      <a:pt x="23813" y="0"/>
                    </a:cubicBezTo>
                    <a:cubicBezTo>
                      <a:pt x="16192" y="0"/>
                      <a:pt x="10477" y="953"/>
                      <a:pt x="5715" y="3810"/>
                    </a:cubicBezTo>
                    <a:cubicBezTo>
                      <a:pt x="2858" y="5715"/>
                      <a:pt x="952" y="7620"/>
                      <a:pt x="0" y="9525"/>
                    </a:cubicBezTo>
                    <a:lnTo>
                      <a:pt x="17145" y="21908"/>
                    </a:lnTo>
                    <a:cubicBezTo>
                      <a:pt x="19050" y="18098"/>
                      <a:pt x="21908" y="16193"/>
                      <a:pt x="24765" y="1524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81" name="Google Shape;8681;ge48d01fb7f_0_4229"/>
              <p:cNvSpPr/>
              <p:nvPr/>
            </p:nvSpPr>
            <p:spPr>
              <a:xfrm>
                <a:off x="5629275" y="2180186"/>
                <a:ext cx="80010" cy="46758"/>
              </a:xfrm>
              <a:custGeom>
                <a:avLst/>
                <a:gdLst/>
                <a:ahLst/>
                <a:cxnLst/>
                <a:rect l="l" t="t" r="r" b="b"/>
                <a:pathLst>
                  <a:path w="80010" h="46758" extrusionOk="0">
                    <a:moveTo>
                      <a:pt x="20002" y="43901"/>
                    </a:moveTo>
                    <a:cubicBezTo>
                      <a:pt x="22860" y="41996"/>
                      <a:pt x="25717" y="41043"/>
                      <a:pt x="27623" y="40091"/>
                    </a:cubicBezTo>
                    <a:cubicBezTo>
                      <a:pt x="32385" y="38186"/>
                      <a:pt x="38100" y="37233"/>
                      <a:pt x="44767" y="37233"/>
                    </a:cubicBezTo>
                    <a:cubicBezTo>
                      <a:pt x="52388" y="37233"/>
                      <a:pt x="60008" y="39138"/>
                      <a:pt x="68580" y="41996"/>
                    </a:cubicBezTo>
                    <a:lnTo>
                      <a:pt x="80010" y="37233"/>
                    </a:lnTo>
                    <a:lnTo>
                      <a:pt x="50483" y="10563"/>
                    </a:lnTo>
                    <a:cubicBezTo>
                      <a:pt x="45720" y="5801"/>
                      <a:pt x="40958" y="2943"/>
                      <a:pt x="36195" y="1038"/>
                    </a:cubicBezTo>
                    <a:cubicBezTo>
                      <a:pt x="30480" y="-867"/>
                      <a:pt x="25717" y="86"/>
                      <a:pt x="20955" y="1991"/>
                    </a:cubicBezTo>
                    <a:cubicBezTo>
                      <a:pt x="15240" y="4848"/>
                      <a:pt x="11430" y="7706"/>
                      <a:pt x="9525" y="9611"/>
                    </a:cubicBezTo>
                    <a:lnTo>
                      <a:pt x="26670" y="21993"/>
                    </a:lnTo>
                    <a:cubicBezTo>
                      <a:pt x="26670" y="21041"/>
                      <a:pt x="27623" y="19136"/>
                      <a:pt x="28575" y="18183"/>
                    </a:cubicBezTo>
                    <a:cubicBezTo>
                      <a:pt x="30480" y="16278"/>
                      <a:pt x="32385" y="15326"/>
                      <a:pt x="34290" y="14373"/>
                    </a:cubicBezTo>
                    <a:cubicBezTo>
                      <a:pt x="37148" y="13421"/>
                      <a:pt x="40005" y="13421"/>
                      <a:pt x="43815" y="14373"/>
                    </a:cubicBezTo>
                    <a:cubicBezTo>
                      <a:pt x="47625" y="16278"/>
                      <a:pt x="51435" y="18183"/>
                      <a:pt x="55245" y="21993"/>
                    </a:cubicBezTo>
                    <a:lnTo>
                      <a:pt x="73342" y="35328"/>
                    </a:lnTo>
                    <a:lnTo>
                      <a:pt x="71438" y="36281"/>
                    </a:lnTo>
                    <a:cubicBezTo>
                      <a:pt x="54292" y="31518"/>
                      <a:pt x="40958" y="27708"/>
                      <a:pt x="31433" y="25803"/>
                    </a:cubicBezTo>
                    <a:cubicBezTo>
                      <a:pt x="20955" y="23898"/>
                      <a:pt x="13335" y="23898"/>
                      <a:pt x="9525" y="25803"/>
                    </a:cubicBezTo>
                    <a:cubicBezTo>
                      <a:pt x="7620" y="26756"/>
                      <a:pt x="5715" y="27708"/>
                      <a:pt x="3810" y="28661"/>
                    </a:cubicBezTo>
                    <a:cubicBezTo>
                      <a:pt x="1905" y="29613"/>
                      <a:pt x="952" y="30566"/>
                      <a:pt x="0" y="32471"/>
                    </a:cubicBezTo>
                    <a:lnTo>
                      <a:pt x="16192" y="46758"/>
                    </a:lnTo>
                    <a:cubicBezTo>
                      <a:pt x="16192" y="46758"/>
                      <a:pt x="18098" y="45806"/>
                      <a:pt x="20002" y="4390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82" name="Google Shape;8682;ge48d01fb7f_0_4229"/>
              <p:cNvSpPr/>
              <p:nvPr/>
            </p:nvSpPr>
            <p:spPr>
              <a:xfrm>
                <a:off x="5366385" y="2163127"/>
                <a:ext cx="518291" cy="331470"/>
              </a:xfrm>
              <a:custGeom>
                <a:avLst/>
                <a:gdLst/>
                <a:ahLst/>
                <a:cxnLst/>
                <a:rect l="l" t="t" r="r" b="b"/>
                <a:pathLst>
                  <a:path w="518291" h="331470" extrusionOk="0">
                    <a:moveTo>
                      <a:pt x="83820" y="260985"/>
                    </a:moveTo>
                    <a:cubicBezTo>
                      <a:pt x="84773" y="260985"/>
                      <a:pt x="85725" y="260985"/>
                      <a:pt x="86677" y="261938"/>
                    </a:cubicBezTo>
                    <a:cubicBezTo>
                      <a:pt x="87630" y="262890"/>
                      <a:pt x="89535" y="263843"/>
                      <a:pt x="90488" y="264795"/>
                    </a:cubicBezTo>
                    <a:cubicBezTo>
                      <a:pt x="93345" y="267653"/>
                      <a:pt x="94298" y="272415"/>
                      <a:pt x="92392" y="278130"/>
                    </a:cubicBezTo>
                    <a:cubicBezTo>
                      <a:pt x="90488" y="283845"/>
                      <a:pt x="87630" y="289560"/>
                      <a:pt x="81915" y="294323"/>
                    </a:cubicBezTo>
                    <a:cubicBezTo>
                      <a:pt x="93345" y="301943"/>
                      <a:pt x="105727" y="305753"/>
                      <a:pt x="118110" y="307658"/>
                    </a:cubicBezTo>
                    <a:cubicBezTo>
                      <a:pt x="129540" y="308610"/>
                      <a:pt x="139065" y="305753"/>
                      <a:pt x="145732" y="300038"/>
                    </a:cubicBezTo>
                    <a:cubicBezTo>
                      <a:pt x="148590" y="297180"/>
                      <a:pt x="151448" y="293370"/>
                      <a:pt x="152400" y="289560"/>
                    </a:cubicBezTo>
                    <a:cubicBezTo>
                      <a:pt x="154305" y="284798"/>
                      <a:pt x="156210" y="280988"/>
                      <a:pt x="156210" y="275273"/>
                    </a:cubicBezTo>
                    <a:lnTo>
                      <a:pt x="170498" y="289560"/>
                    </a:lnTo>
                    <a:lnTo>
                      <a:pt x="193357" y="284798"/>
                    </a:lnTo>
                    <a:lnTo>
                      <a:pt x="129540" y="218123"/>
                    </a:lnTo>
                    <a:cubicBezTo>
                      <a:pt x="139065" y="209550"/>
                      <a:pt x="148590" y="201930"/>
                      <a:pt x="158115" y="193358"/>
                    </a:cubicBezTo>
                    <a:lnTo>
                      <a:pt x="206692" y="255270"/>
                    </a:lnTo>
                    <a:lnTo>
                      <a:pt x="231457" y="253365"/>
                    </a:lnTo>
                    <a:lnTo>
                      <a:pt x="174307" y="180023"/>
                    </a:lnTo>
                    <a:cubicBezTo>
                      <a:pt x="184785" y="171450"/>
                      <a:pt x="196215" y="163830"/>
                      <a:pt x="206692" y="156210"/>
                    </a:cubicBezTo>
                    <a:lnTo>
                      <a:pt x="221932" y="180023"/>
                    </a:lnTo>
                    <a:lnTo>
                      <a:pt x="213360" y="185738"/>
                    </a:lnTo>
                    <a:cubicBezTo>
                      <a:pt x="212407" y="186690"/>
                      <a:pt x="211455" y="187643"/>
                      <a:pt x="211455" y="189548"/>
                    </a:cubicBezTo>
                    <a:cubicBezTo>
                      <a:pt x="210502" y="190500"/>
                      <a:pt x="211455" y="192405"/>
                      <a:pt x="212407" y="193358"/>
                    </a:cubicBezTo>
                    <a:cubicBezTo>
                      <a:pt x="215265" y="197168"/>
                      <a:pt x="220980" y="200025"/>
                      <a:pt x="231457" y="201930"/>
                    </a:cubicBezTo>
                    <a:cubicBezTo>
                      <a:pt x="241935" y="203835"/>
                      <a:pt x="248602" y="203835"/>
                      <a:pt x="252413" y="200978"/>
                    </a:cubicBezTo>
                    <a:cubicBezTo>
                      <a:pt x="254317" y="200025"/>
                      <a:pt x="255270" y="198120"/>
                      <a:pt x="255270" y="197168"/>
                    </a:cubicBezTo>
                    <a:cubicBezTo>
                      <a:pt x="255270" y="195263"/>
                      <a:pt x="255270" y="193358"/>
                      <a:pt x="254317" y="192405"/>
                    </a:cubicBezTo>
                    <a:lnTo>
                      <a:pt x="223838" y="145733"/>
                    </a:lnTo>
                    <a:cubicBezTo>
                      <a:pt x="231457" y="140970"/>
                      <a:pt x="239077" y="135255"/>
                      <a:pt x="246698" y="130493"/>
                    </a:cubicBezTo>
                    <a:lnTo>
                      <a:pt x="291465" y="199073"/>
                    </a:lnTo>
                    <a:lnTo>
                      <a:pt x="314325" y="197168"/>
                    </a:lnTo>
                    <a:lnTo>
                      <a:pt x="263842" y="119063"/>
                    </a:lnTo>
                    <a:cubicBezTo>
                      <a:pt x="286703" y="104775"/>
                      <a:pt x="310515" y="92393"/>
                      <a:pt x="335280" y="80010"/>
                    </a:cubicBezTo>
                    <a:lnTo>
                      <a:pt x="347663" y="105728"/>
                    </a:lnTo>
                    <a:lnTo>
                      <a:pt x="307657" y="125730"/>
                    </a:lnTo>
                    <a:cubicBezTo>
                      <a:pt x="305753" y="126683"/>
                      <a:pt x="303848" y="128588"/>
                      <a:pt x="302895" y="130493"/>
                    </a:cubicBezTo>
                    <a:cubicBezTo>
                      <a:pt x="301942" y="133350"/>
                      <a:pt x="301942" y="135255"/>
                      <a:pt x="302895" y="137160"/>
                    </a:cubicBezTo>
                    <a:cubicBezTo>
                      <a:pt x="305753" y="141923"/>
                      <a:pt x="310515" y="146685"/>
                      <a:pt x="317182" y="149543"/>
                    </a:cubicBezTo>
                    <a:cubicBezTo>
                      <a:pt x="323850" y="153353"/>
                      <a:pt x="329565" y="154305"/>
                      <a:pt x="333375" y="152400"/>
                    </a:cubicBezTo>
                    <a:cubicBezTo>
                      <a:pt x="334328" y="151448"/>
                      <a:pt x="335280" y="150495"/>
                      <a:pt x="335280" y="149543"/>
                    </a:cubicBezTo>
                    <a:cubicBezTo>
                      <a:pt x="336232" y="148590"/>
                      <a:pt x="336232" y="147638"/>
                      <a:pt x="335280" y="145733"/>
                    </a:cubicBezTo>
                    <a:lnTo>
                      <a:pt x="331470" y="139065"/>
                    </a:lnTo>
                    <a:cubicBezTo>
                      <a:pt x="330517" y="138113"/>
                      <a:pt x="330517" y="136208"/>
                      <a:pt x="331470" y="135255"/>
                    </a:cubicBezTo>
                    <a:cubicBezTo>
                      <a:pt x="331470" y="134303"/>
                      <a:pt x="332423" y="132398"/>
                      <a:pt x="333375" y="132398"/>
                    </a:cubicBezTo>
                    <a:lnTo>
                      <a:pt x="355282" y="120968"/>
                    </a:lnTo>
                    <a:lnTo>
                      <a:pt x="371475" y="153353"/>
                    </a:lnTo>
                    <a:lnTo>
                      <a:pt x="394335" y="154305"/>
                    </a:lnTo>
                    <a:lnTo>
                      <a:pt x="352425" y="71438"/>
                    </a:lnTo>
                    <a:cubicBezTo>
                      <a:pt x="378142" y="60008"/>
                      <a:pt x="403860" y="48578"/>
                      <a:pt x="431482" y="39053"/>
                    </a:cubicBezTo>
                    <a:lnTo>
                      <a:pt x="442913" y="69533"/>
                    </a:lnTo>
                    <a:cubicBezTo>
                      <a:pt x="436245" y="65723"/>
                      <a:pt x="429578" y="62865"/>
                      <a:pt x="422910" y="60960"/>
                    </a:cubicBezTo>
                    <a:cubicBezTo>
                      <a:pt x="417195" y="59055"/>
                      <a:pt x="411480" y="59055"/>
                      <a:pt x="408623" y="60960"/>
                    </a:cubicBezTo>
                    <a:cubicBezTo>
                      <a:pt x="401003" y="63818"/>
                      <a:pt x="395288" y="68580"/>
                      <a:pt x="391478" y="75248"/>
                    </a:cubicBezTo>
                    <a:cubicBezTo>
                      <a:pt x="387667" y="81915"/>
                      <a:pt x="387667" y="88583"/>
                      <a:pt x="389573" y="95250"/>
                    </a:cubicBezTo>
                    <a:cubicBezTo>
                      <a:pt x="392430" y="102870"/>
                      <a:pt x="399098" y="108585"/>
                      <a:pt x="408623" y="113348"/>
                    </a:cubicBezTo>
                    <a:cubicBezTo>
                      <a:pt x="418148" y="118110"/>
                      <a:pt x="427673" y="119063"/>
                      <a:pt x="434340" y="117158"/>
                    </a:cubicBezTo>
                    <a:cubicBezTo>
                      <a:pt x="437198" y="116205"/>
                      <a:pt x="441007" y="113348"/>
                      <a:pt x="443865" y="110490"/>
                    </a:cubicBezTo>
                    <a:cubicBezTo>
                      <a:pt x="446723" y="107633"/>
                      <a:pt x="450532" y="103823"/>
                      <a:pt x="453390" y="98108"/>
                    </a:cubicBezTo>
                    <a:lnTo>
                      <a:pt x="460057" y="116205"/>
                    </a:lnTo>
                    <a:lnTo>
                      <a:pt x="482917" y="120968"/>
                    </a:lnTo>
                    <a:lnTo>
                      <a:pt x="468630" y="80963"/>
                    </a:lnTo>
                    <a:cubicBezTo>
                      <a:pt x="470535" y="75248"/>
                      <a:pt x="473392" y="71438"/>
                      <a:pt x="476250" y="67628"/>
                    </a:cubicBezTo>
                    <a:cubicBezTo>
                      <a:pt x="480060" y="63818"/>
                      <a:pt x="482917" y="60960"/>
                      <a:pt x="486728" y="60008"/>
                    </a:cubicBezTo>
                    <a:cubicBezTo>
                      <a:pt x="488632" y="59055"/>
                      <a:pt x="490538" y="59055"/>
                      <a:pt x="492442" y="60960"/>
                    </a:cubicBezTo>
                    <a:cubicBezTo>
                      <a:pt x="494348" y="61913"/>
                      <a:pt x="496253" y="63818"/>
                      <a:pt x="497205" y="65723"/>
                    </a:cubicBezTo>
                    <a:cubicBezTo>
                      <a:pt x="499110" y="69533"/>
                      <a:pt x="499110" y="75248"/>
                      <a:pt x="499110" y="80963"/>
                    </a:cubicBezTo>
                    <a:cubicBezTo>
                      <a:pt x="498157" y="86678"/>
                      <a:pt x="497205" y="93345"/>
                      <a:pt x="495300" y="99060"/>
                    </a:cubicBezTo>
                    <a:lnTo>
                      <a:pt x="516255" y="104775"/>
                    </a:lnTo>
                    <a:cubicBezTo>
                      <a:pt x="519113" y="91440"/>
                      <a:pt x="519113" y="80010"/>
                      <a:pt x="515303" y="69533"/>
                    </a:cubicBezTo>
                    <a:cubicBezTo>
                      <a:pt x="512445" y="61913"/>
                      <a:pt x="506730" y="55245"/>
                      <a:pt x="498157" y="50483"/>
                    </a:cubicBezTo>
                    <a:cubicBezTo>
                      <a:pt x="489585" y="44768"/>
                      <a:pt x="481965" y="43815"/>
                      <a:pt x="476250" y="45720"/>
                    </a:cubicBezTo>
                    <a:cubicBezTo>
                      <a:pt x="473392" y="46673"/>
                      <a:pt x="470535" y="48578"/>
                      <a:pt x="467678" y="50483"/>
                    </a:cubicBezTo>
                    <a:cubicBezTo>
                      <a:pt x="464820" y="52388"/>
                      <a:pt x="461963" y="56198"/>
                      <a:pt x="459105" y="59055"/>
                    </a:cubicBezTo>
                    <a:lnTo>
                      <a:pt x="450532" y="34290"/>
                    </a:lnTo>
                    <a:cubicBezTo>
                      <a:pt x="470535" y="27623"/>
                      <a:pt x="490538" y="21908"/>
                      <a:pt x="511492" y="16193"/>
                    </a:cubicBezTo>
                    <a:lnTo>
                      <a:pt x="506730" y="12383"/>
                    </a:lnTo>
                    <a:lnTo>
                      <a:pt x="506730" y="12383"/>
                    </a:lnTo>
                    <a:lnTo>
                      <a:pt x="505778" y="11430"/>
                    </a:lnTo>
                    <a:lnTo>
                      <a:pt x="493395" y="0"/>
                    </a:lnTo>
                    <a:cubicBezTo>
                      <a:pt x="295275" y="52388"/>
                      <a:pt x="122873" y="168593"/>
                      <a:pt x="0" y="325755"/>
                    </a:cubicBezTo>
                    <a:lnTo>
                      <a:pt x="20955" y="331470"/>
                    </a:lnTo>
                    <a:cubicBezTo>
                      <a:pt x="40957" y="306705"/>
                      <a:pt x="61913" y="282893"/>
                      <a:pt x="83820" y="260985"/>
                    </a:cubicBezTo>
                    <a:close/>
                    <a:moveTo>
                      <a:pt x="436245" y="93345"/>
                    </a:moveTo>
                    <a:cubicBezTo>
                      <a:pt x="432435" y="97155"/>
                      <a:pt x="427673" y="100013"/>
                      <a:pt x="423863" y="101918"/>
                    </a:cubicBezTo>
                    <a:cubicBezTo>
                      <a:pt x="421005" y="102870"/>
                      <a:pt x="418148" y="102870"/>
                      <a:pt x="416242" y="101918"/>
                    </a:cubicBezTo>
                    <a:cubicBezTo>
                      <a:pt x="413385" y="100965"/>
                      <a:pt x="412432" y="99060"/>
                      <a:pt x="411480" y="97155"/>
                    </a:cubicBezTo>
                    <a:cubicBezTo>
                      <a:pt x="409575" y="92393"/>
                      <a:pt x="410528" y="88583"/>
                      <a:pt x="412432" y="84773"/>
                    </a:cubicBezTo>
                    <a:cubicBezTo>
                      <a:pt x="414338" y="80010"/>
                      <a:pt x="417195" y="77153"/>
                      <a:pt x="421957" y="76200"/>
                    </a:cubicBezTo>
                    <a:cubicBezTo>
                      <a:pt x="425767" y="75248"/>
                      <a:pt x="429578" y="74295"/>
                      <a:pt x="434340" y="75248"/>
                    </a:cubicBezTo>
                    <a:cubicBezTo>
                      <a:pt x="439103" y="75248"/>
                      <a:pt x="443865" y="77153"/>
                      <a:pt x="447675" y="79058"/>
                    </a:cubicBezTo>
                    <a:cubicBezTo>
                      <a:pt x="443865" y="83820"/>
                      <a:pt x="440055" y="89535"/>
                      <a:pt x="436245" y="93345"/>
                    </a:cubicBezTo>
                    <a:close/>
                    <a:moveTo>
                      <a:pt x="115252" y="231458"/>
                    </a:moveTo>
                    <a:lnTo>
                      <a:pt x="140970" y="258127"/>
                    </a:lnTo>
                    <a:cubicBezTo>
                      <a:pt x="140017" y="265748"/>
                      <a:pt x="138113" y="272415"/>
                      <a:pt x="136207" y="278130"/>
                    </a:cubicBezTo>
                    <a:cubicBezTo>
                      <a:pt x="134302" y="283845"/>
                      <a:pt x="131445" y="287655"/>
                      <a:pt x="128588" y="291465"/>
                    </a:cubicBezTo>
                    <a:cubicBezTo>
                      <a:pt x="125730" y="294323"/>
                      <a:pt x="121920" y="296228"/>
                      <a:pt x="118110" y="297180"/>
                    </a:cubicBezTo>
                    <a:cubicBezTo>
                      <a:pt x="114300" y="298133"/>
                      <a:pt x="110490" y="298133"/>
                      <a:pt x="106680" y="297180"/>
                    </a:cubicBezTo>
                    <a:cubicBezTo>
                      <a:pt x="106680" y="297180"/>
                      <a:pt x="105727" y="296228"/>
                      <a:pt x="105727" y="296228"/>
                    </a:cubicBezTo>
                    <a:cubicBezTo>
                      <a:pt x="105727" y="295275"/>
                      <a:pt x="105727" y="295275"/>
                      <a:pt x="105727" y="295275"/>
                    </a:cubicBezTo>
                    <a:cubicBezTo>
                      <a:pt x="110490" y="288608"/>
                      <a:pt x="113348" y="282893"/>
                      <a:pt x="115252" y="277178"/>
                    </a:cubicBezTo>
                    <a:cubicBezTo>
                      <a:pt x="117157" y="271463"/>
                      <a:pt x="116205" y="266700"/>
                      <a:pt x="114300" y="264795"/>
                    </a:cubicBezTo>
                    <a:cubicBezTo>
                      <a:pt x="112395" y="262890"/>
                      <a:pt x="109538" y="260985"/>
                      <a:pt x="104775" y="259080"/>
                    </a:cubicBezTo>
                    <a:cubicBezTo>
                      <a:pt x="100965" y="258127"/>
                      <a:pt x="96202" y="257175"/>
                      <a:pt x="91440" y="256223"/>
                    </a:cubicBezTo>
                    <a:cubicBezTo>
                      <a:pt x="98107" y="246698"/>
                      <a:pt x="106680" y="239077"/>
                      <a:pt x="115252" y="2314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83" name="Google Shape;8683;ge48d01fb7f_0_4229"/>
              <p:cNvSpPr/>
              <p:nvPr/>
            </p:nvSpPr>
            <p:spPr>
              <a:xfrm>
                <a:off x="5730239" y="2140743"/>
                <a:ext cx="72130" cy="40481"/>
              </a:xfrm>
              <a:custGeom>
                <a:avLst/>
                <a:gdLst/>
                <a:ahLst/>
                <a:cxnLst/>
                <a:rect l="l" t="t" r="r" b="b"/>
                <a:pathLst>
                  <a:path w="72130" h="40481" extrusionOk="0">
                    <a:moveTo>
                      <a:pt x="22860" y="17621"/>
                    </a:moveTo>
                    <a:cubicBezTo>
                      <a:pt x="25718" y="16669"/>
                      <a:pt x="29527" y="16669"/>
                      <a:pt x="32385" y="16669"/>
                    </a:cubicBezTo>
                    <a:cubicBezTo>
                      <a:pt x="35243" y="16669"/>
                      <a:pt x="38100" y="17621"/>
                      <a:pt x="40958" y="19526"/>
                    </a:cubicBezTo>
                    <a:lnTo>
                      <a:pt x="69533" y="40481"/>
                    </a:lnTo>
                    <a:cubicBezTo>
                      <a:pt x="75248" y="38576"/>
                      <a:pt x="71438" y="32861"/>
                      <a:pt x="59055" y="22384"/>
                    </a:cubicBezTo>
                    <a:cubicBezTo>
                      <a:pt x="52388" y="16669"/>
                      <a:pt x="48577" y="13811"/>
                      <a:pt x="45720" y="11906"/>
                    </a:cubicBezTo>
                    <a:cubicBezTo>
                      <a:pt x="40005" y="7144"/>
                      <a:pt x="33338" y="3334"/>
                      <a:pt x="25718" y="1429"/>
                    </a:cubicBezTo>
                    <a:cubicBezTo>
                      <a:pt x="19050" y="-476"/>
                      <a:pt x="12383" y="-476"/>
                      <a:pt x="7620" y="1429"/>
                    </a:cubicBezTo>
                    <a:cubicBezTo>
                      <a:pt x="4763" y="2381"/>
                      <a:pt x="1905" y="4286"/>
                      <a:pt x="0" y="5239"/>
                    </a:cubicBezTo>
                    <a:lnTo>
                      <a:pt x="14288" y="21431"/>
                    </a:lnTo>
                    <a:cubicBezTo>
                      <a:pt x="17145" y="20479"/>
                      <a:pt x="20002" y="18574"/>
                      <a:pt x="22860" y="176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84" name="Google Shape;8684;ge48d01fb7f_0_4229"/>
              <p:cNvSpPr/>
              <p:nvPr/>
            </p:nvSpPr>
            <p:spPr>
              <a:xfrm>
                <a:off x="6128204" y="2241841"/>
                <a:ext cx="60187" cy="55030"/>
              </a:xfrm>
              <a:custGeom>
                <a:avLst/>
                <a:gdLst/>
                <a:ahLst/>
                <a:cxnLst/>
                <a:rect l="l" t="t" r="r" b="b"/>
                <a:pathLst>
                  <a:path w="60187" h="55030" extrusionOk="0">
                    <a:moveTo>
                      <a:pt x="19230" y="17489"/>
                    </a:moveTo>
                    <a:cubicBezTo>
                      <a:pt x="23041" y="15584"/>
                      <a:pt x="27803" y="14631"/>
                      <a:pt x="32566" y="14631"/>
                    </a:cubicBezTo>
                    <a:lnTo>
                      <a:pt x="43996" y="15584"/>
                    </a:lnTo>
                    <a:lnTo>
                      <a:pt x="36375" y="1296"/>
                    </a:lnTo>
                    <a:lnTo>
                      <a:pt x="25898" y="344"/>
                    </a:lnTo>
                    <a:cubicBezTo>
                      <a:pt x="19230" y="-609"/>
                      <a:pt x="13516" y="344"/>
                      <a:pt x="8753" y="4154"/>
                    </a:cubicBezTo>
                    <a:cubicBezTo>
                      <a:pt x="3991" y="7011"/>
                      <a:pt x="1133" y="10821"/>
                      <a:pt x="180" y="16536"/>
                    </a:cubicBezTo>
                    <a:cubicBezTo>
                      <a:pt x="-772" y="25109"/>
                      <a:pt x="2086" y="33681"/>
                      <a:pt x="7800" y="41301"/>
                    </a:cubicBezTo>
                    <a:cubicBezTo>
                      <a:pt x="14468" y="48921"/>
                      <a:pt x="22088" y="53684"/>
                      <a:pt x="30661" y="54636"/>
                    </a:cubicBezTo>
                    <a:cubicBezTo>
                      <a:pt x="36375" y="55589"/>
                      <a:pt x="42091" y="54636"/>
                      <a:pt x="46853" y="53684"/>
                    </a:cubicBezTo>
                    <a:cubicBezTo>
                      <a:pt x="51616" y="52731"/>
                      <a:pt x="56378" y="50826"/>
                      <a:pt x="60188" y="47969"/>
                    </a:cubicBezTo>
                    <a:lnTo>
                      <a:pt x="52568" y="31776"/>
                    </a:lnTo>
                    <a:cubicBezTo>
                      <a:pt x="47805" y="34634"/>
                      <a:pt x="43043" y="37491"/>
                      <a:pt x="37328" y="39396"/>
                    </a:cubicBezTo>
                    <a:cubicBezTo>
                      <a:pt x="31613" y="41301"/>
                      <a:pt x="26850" y="41301"/>
                      <a:pt x="22088" y="41301"/>
                    </a:cubicBezTo>
                    <a:cubicBezTo>
                      <a:pt x="19230" y="41301"/>
                      <a:pt x="16373" y="39396"/>
                      <a:pt x="14468" y="36539"/>
                    </a:cubicBezTo>
                    <a:cubicBezTo>
                      <a:pt x="12563" y="33681"/>
                      <a:pt x="11611" y="30824"/>
                      <a:pt x="11611" y="27014"/>
                    </a:cubicBezTo>
                    <a:cubicBezTo>
                      <a:pt x="12563" y="23204"/>
                      <a:pt x="15421" y="20346"/>
                      <a:pt x="19230" y="1748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85" name="Google Shape;8685;ge48d01fb7f_0_4229"/>
              <p:cNvSpPr/>
              <p:nvPr/>
            </p:nvSpPr>
            <p:spPr>
              <a:xfrm>
                <a:off x="6304222" y="2196426"/>
                <a:ext cx="62287" cy="78143"/>
              </a:xfrm>
              <a:custGeom>
                <a:avLst/>
                <a:gdLst/>
                <a:ahLst/>
                <a:cxnLst/>
                <a:rect l="l" t="t" r="r" b="b"/>
                <a:pathLst>
                  <a:path w="62287" h="78143" extrusionOk="0">
                    <a:moveTo>
                      <a:pt x="23235" y="22899"/>
                    </a:moveTo>
                    <a:cubicBezTo>
                      <a:pt x="27045" y="20041"/>
                      <a:pt x="31808" y="19089"/>
                      <a:pt x="36570" y="20994"/>
                    </a:cubicBezTo>
                    <a:lnTo>
                      <a:pt x="57525" y="26709"/>
                    </a:lnTo>
                    <a:lnTo>
                      <a:pt x="62288" y="9564"/>
                    </a:lnTo>
                    <a:lnTo>
                      <a:pt x="30855" y="991"/>
                    </a:lnTo>
                    <a:cubicBezTo>
                      <a:pt x="24188" y="-914"/>
                      <a:pt x="18473" y="39"/>
                      <a:pt x="12758" y="2896"/>
                    </a:cubicBezTo>
                    <a:cubicBezTo>
                      <a:pt x="7043" y="5754"/>
                      <a:pt x="3233" y="10516"/>
                      <a:pt x="1328" y="16231"/>
                    </a:cubicBezTo>
                    <a:cubicBezTo>
                      <a:pt x="-577" y="23851"/>
                      <a:pt x="-577" y="33376"/>
                      <a:pt x="2280" y="43854"/>
                    </a:cubicBezTo>
                    <a:cubicBezTo>
                      <a:pt x="5138" y="54331"/>
                      <a:pt x="9900" y="65761"/>
                      <a:pt x="16568" y="78144"/>
                    </a:cubicBezTo>
                    <a:lnTo>
                      <a:pt x="24188" y="75286"/>
                    </a:lnTo>
                    <a:cubicBezTo>
                      <a:pt x="20378" y="67666"/>
                      <a:pt x="17520" y="60046"/>
                      <a:pt x="16568" y="52426"/>
                    </a:cubicBezTo>
                    <a:cubicBezTo>
                      <a:pt x="15615" y="44806"/>
                      <a:pt x="15615" y="39091"/>
                      <a:pt x="16568" y="33376"/>
                    </a:cubicBezTo>
                    <a:cubicBezTo>
                      <a:pt x="16568" y="29566"/>
                      <a:pt x="19425" y="25756"/>
                      <a:pt x="23235" y="2289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86" name="Google Shape;8686;ge48d01fb7f_0_4229"/>
              <p:cNvSpPr/>
              <p:nvPr/>
            </p:nvSpPr>
            <p:spPr>
              <a:xfrm>
                <a:off x="6667142" y="2388357"/>
                <a:ext cx="87539" cy="98620"/>
              </a:xfrm>
              <a:custGeom>
                <a:avLst/>
                <a:gdLst/>
                <a:ahLst/>
                <a:cxnLst/>
                <a:rect l="l" t="t" r="r" b="b"/>
                <a:pathLst>
                  <a:path w="87539" h="98620" extrusionOk="0">
                    <a:moveTo>
                      <a:pt x="52745" y="513"/>
                    </a:moveTo>
                    <a:cubicBezTo>
                      <a:pt x="45125" y="2418"/>
                      <a:pt x="41315" y="7180"/>
                      <a:pt x="39410" y="17658"/>
                    </a:cubicBezTo>
                    <a:cubicBezTo>
                      <a:pt x="37505" y="28135"/>
                      <a:pt x="38457" y="40518"/>
                      <a:pt x="43220" y="52900"/>
                    </a:cubicBezTo>
                    <a:cubicBezTo>
                      <a:pt x="34647" y="55758"/>
                      <a:pt x="26075" y="54805"/>
                      <a:pt x="18455" y="51948"/>
                    </a:cubicBezTo>
                    <a:cubicBezTo>
                      <a:pt x="20360" y="49090"/>
                      <a:pt x="20360" y="46233"/>
                      <a:pt x="20360" y="44328"/>
                    </a:cubicBezTo>
                    <a:cubicBezTo>
                      <a:pt x="20360" y="41470"/>
                      <a:pt x="20360" y="39565"/>
                      <a:pt x="19407" y="38613"/>
                    </a:cubicBezTo>
                    <a:cubicBezTo>
                      <a:pt x="17502" y="36708"/>
                      <a:pt x="14645" y="35755"/>
                      <a:pt x="11787" y="35755"/>
                    </a:cubicBezTo>
                    <a:cubicBezTo>
                      <a:pt x="8930" y="36708"/>
                      <a:pt x="5120" y="37660"/>
                      <a:pt x="3215" y="40518"/>
                    </a:cubicBezTo>
                    <a:cubicBezTo>
                      <a:pt x="357" y="43375"/>
                      <a:pt x="-595" y="47185"/>
                      <a:pt x="357" y="51948"/>
                    </a:cubicBezTo>
                    <a:cubicBezTo>
                      <a:pt x="1310" y="56710"/>
                      <a:pt x="4167" y="60520"/>
                      <a:pt x="7977" y="64330"/>
                    </a:cubicBezTo>
                    <a:lnTo>
                      <a:pt x="1310" y="95763"/>
                    </a:lnTo>
                    <a:lnTo>
                      <a:pt x="12740" y="98620"/>
                    </a:lnTo>
                    <a:lnTo>
                      <a:pt x="13692" y="67188"/>
                    </a:lnTo>
                    <a:cubicBezTo>
                      <a:pt x="27027" y="70998"/>
                      <a:pt x="39410" y="71950"/>
                      <a:pt x="50840" y="70045"/>
                    </a:cubicBezTo>
                    <a:cubicBezTo>
                      <a:pt x="62270" y="69093"/>
                      <a:pt x="70842" y="65283"/>
                      <a:pt x="76557" y="58615"/>
                    </a:cubicBezTo>
                    <a:cubicBezTo>
                      <a:pt x="87987" y="46233"/>
                      <a:pt x="93702" y="23373"/>
                      <a:pt x="77510" y="5275"/>
                    </a:cubicBezTo>
                    <a:cubicBezTo>
                      <a:pt x="72747" y="2418"/>
                      <a:pt x="65127" y="-1392"/>
                      <a:pt x="52745" y="513"/>
                    </a:cubicBezTo>
                    <a:close/>
                    <a:moveTo>
                      <a:pt x="70842" y="29088"/>
                    </a:moveTo>
                    <a:cubicBezTo>
                      <a:pt x="69890" y="33850"/>
                      <a:pt x="67985" y="37660"/>
                      <a:pt x="65127" y="41470"/>
                    </a:cubicBezTo>
                    <a:cubicBezTo>
                      <a:pt x="62270" y="44328"/>
                      <a:pt x="59412" y="47185"/>
                      <a:pt x="56555" y="48138"/>
                    </a:cubicBezTo>
                    <a:cubicBezTo>
                      <a:pt x="53697" y="50043"/>
                      <a:pt x="51792" y="50995"/>
                      <a:pt x="49887" y="50995"/>
                    </a:cubicBezTo>
                    <a:cubicBezTo>
                      <a:pt x="47982" y="44328"/>
                      <a:pt x="47982" y="37660"/>
                      <a:pt x="47982" y="32898"/>
                    </a:cubicBezTo>
                    <a:cubicBezTo>
                      <a:pt x="47982" y="27183"/>
                      <a:pt x="49887" y="23373"/>
                      <a:pt x="51792" y="21468"/>
                    </a:cubicBezTo>
                    <a:cubicBezTo>
                      <a:pt x="54650" y="18610"/>
                      <a:pt x="57507" y="16705"/>
                      <a:pt x="60365" y="16705"/>
                    </a:cubicBezTo>
                    <a:cubicBezTo>
                      <a:pt x="63222" y="15753"/>
                      <a:pt x="66080" y="16705"/>
                      <a:pt x="67985" y="18610"/>
                    </a:cubicBezTo>
                    <a:cubicBezTo>
                      <a:pt x="69890" y="21468"/>
                      <a:pt x="70842" y="25278"/>
                      <a:pt x="70842" y="2908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87" name="Google Shape;8687;ge48d01fb7f_0_4229"/>
              <p:cNvSpPr/>
              <p:nvPr/>
            </p:nvSpPr>
            <p:spPr>
              <a:xfrm>
                <a:off x="6644397" y="2477452"/>
                <a:ext cx="71922" cy="76930"/>
              </a:xfrm>
              <a:custGeom>
                <a:avLst/>
                <a:gdLst/>
                <a:ahLst/>
                <a:cxnLst/>
                <a:rect l="l" t="t" r="r" b="b"/>
                <a:pathLst>
                  <a:path w="71922" h="76930" extrusionOk="0">
                    <a:moveTo>
                      <a:pt x="47868" y="60008"/>
                    </a:moveTo>
                    <a:cubicBezTo>
                      <a:pt x="41200" y="59055"/>
                      <a:pt x="36438" y="56198"/>
                      <a:pt x="31675" y="50483"/>
                    </a:cubicBezTo>
                    <a:cubicBezTo>
                      <a:pt x="24055" y="40958"/>
                      <a:pt x="17388" y="32385"/>
                      <a:pt x="13578" y="23813"/>
                    </a:cubicBezTo>
                    <a:cubicBezTo>
                      <a:pt x="9768" y="15240"/>
                      <a:pt x="7863" y="7620"/>
                      <a:pt x="7863" y="952"/>
                    </a:cubicBezTo>
                    <a:lnTo>
                      <a:pt x="243" y="0"/>
                    </a:lnTo>
                    <a:cubicBezTo>
                      <a:pt x="-710" y="10477"/>
                      <a:pt x="1195" y="20955"/>
                      <a:pt x="5005" y="32385"/>
                    </a:cubicBezTo>
                    <a:cubicBezTo>
                      <a:pt x="8815" y="43815"/>
                      <a:pt x="15483" y="54293"/>
                      <a:pt x="23103" y="63818"/>
                    </a:cubicBezTo>
                    <a:cubicBezTo>
                      <a:pt x="28818" y="70485"/>
                      <a:pt x="36438" y="75248"/>
                      <a:pt x="44058" y="76200"/>
                    </a:cubicBezTo>
                    <a:cubicBezTo>
                      <a:pt x="51678" y="78105"/>
                      <a:pt x="58345" y="76200"/>
                      <a:pt x="64060" y="71438"/>
                    </a:cubicBezTo>
                    <a:cubicBezTo>
                      <a:pt x="68823" y="67627"/>
                      <a:pt x="71680" y="60960"/>
                      <a:pt x="71680" y="52388"/>
                    </a:cubicBezTo>
                    <a:cubicBezTo>
                      <a:pt x="72633" y="43815"/>
                      <a:pt x="70728" y="37148"/>
                      <a:pt x="66918" y="32385"/>
                    </a:cubicBezTo>
                    <a:cubicBezTo>
                      <a:pt x="65013" y="29527"/>
                      <a:pt x="62155" y="27623"/>
                      <a:pt x="58345" y="26670"/>
                    </a:cubicBezTo>
                    <a:cubicBezTo>
                      <a:pt x="54535" y="24765"/>
                      <a:pt x="50725" y="23813"/>
                      <a:pt x="45963" y="23813"/>
                    </a:cubicBezTo>
                    <a:lnTo>
                      <a:pt x="45010" y="41910"/>
                    </a:lnTo>
                    <a:cubicBezTo>
                      <a:pt x="48820" y="41910"/>
                      <a:pt x="51678" y="41910"/>
                      <a:pt x="55488" y="42863"/>
                    </a:cubicBezTo>
                    <a:cubicBezTo>
                      <a:pt x="59298" y="43815"/>
                      <a:pt x="61203" y="44768"/>
                      <a:pt x="63108" y="46673"/>
                    </a:cubicBezTo>
                    <a:cubicBezTo>
                      <a:pt x="65013" y="48577"/>
                      <a:pt x="65013" y="49530"/>
                      <a:pt x="65013" y="51435"/>
                    </a:cubicBezTo>
                    <a:cubicBezTo>
                      <a:pt x="65013" y="53340"/>
                      <a:pt x="65013" y="55245"/>
                      <a:pt x="63108" y="56198"/>
                    </a:cubicBezTo>
                    <a:cubicBezTo>
                      <a:pt x="59298" y="60008"/>
                      <a:pt x="54535" y="60960"/>
                      <a:pt x="47868" y="6000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88" name="Google Shape;8688;ge48d01fb7f_0_4229"/>
              <p:cNvSpPr/>
              <p:nvPr/>
            </p:nvSpPr>
            <p:spPr>
              <a:xfrm>
                <a:off x="5945504" y="2138362"/>
                <a:ext cx="782002" cy="306704"/>
              </a:xfrm>
              <a:custGeom>
                <a:avLst/>
                <a:gdLst/>
                <a:ahLst/>
                <a:cxnLst/>
                <a:rect l="l" t="t" r="r" b="b"/>
                <a:pathLst>
                  <a:path w="782002" h="306704" extrusionOk="0">
                    <a:moveTo>
                      <a:pt x="26670" y="97155"/>
                    </a:moveTo>
                    <a:cubicBezTo>
                      <a:pt x="37148" y="103823"/>
                      <a:pt x="46673" y="107632"/>
                      <a:pt x="56198" y="106680"/>
                    </a:cubicBezTo>
                    <a:cubicBezTo>
                      <a:pt x="62865" y="105727"/>
                      <a:pt x="68580" y="102870"/>
                      <a:pt x="73342" y="97155"/>
                    </a:cubicBezTo>
                    <a:cubicBezTo>
                      <a:pt x="78105" y="91440"/>
                      <a:pt x="80010" y="84773"/>
                      <a:pt x="79058" y="77152"/>
                    </a:cubicBezTo>
                    <a:cubicBezTo>
                      <a:pt x="79058" y="74295"/>
                      <a:pt x="78105" y="71438"/>
                      <a:pt x="77153" y="68580"/>
                    </a:cubicBezTo>
                    <a:cubicBezTo>
                      <a:pt x="76200" y="65723"/>
                      <a:pt x="74295" y="63818"/>
                      <a:pt x="72390" y="60960"/>
                    </a:cubicBezTo>
                    <a:cubicBezTo>
                      <a:pt x="77153" y="63818"/>
                      <a:pt x="80963" y="65723"/>
                      <a:pt x="84773" y="67627"/>
                    </a:cubicBezTo>
                    <a:cubicBezTo>
                      <a:pt x="88583" y="69532"/>
                      <a:pt x="92392" y="69532"/>
                      <a:pt x="96203" y="69532"/>
                    </a:cubicBezTo>
                    <a:cubicBezTo>
                      <a:pt x="100013" y="68580"/>
                      <a:pt x="102870" y="67627"/>
                      <a:pt x="104775" y="66675"/>
                    </a:cubicBezTo>
                    <a:lnTo>
                      <a:pt x="107633" y="98107"/>
                    </a:lnTo>
                    <a:lnTo>
                      <a:pt x="128588" y="107632"/>
                    </a:lnTo>
                    <a:lnTo>
                      <a:pt x="120015" y="15240"/>
                    </a:lnTo>
                    <a:cubicBezTo>
                      <a:pt x="132398" y="14288"/>
                      <a:pt x="143828" y="14288"/>
                      <a:pt x="156210" y="14288"/>
                    </a:cubicBezTo>
                    <a:cubicBezTo>
                      <a:pt x="158115" y="14288"/>
                      <a:pt x="160020" y="14288"/>
                      <a:pt x="161925" y="14288"/>
                    </a:cubicBezTo>
                    <a:lnTo>
                      <a:pt x="160020" y="51435"/>
                    </a:lnTo>
                    <a:lnTo>
                      <a:pt x="153353" y="51435"/>
                    </a:lnTo>
                    <a:cubicBezTo>
                      <a:pt x="151448" y="51435"/>
                      <a:pt x="150495" y="51435"/>
                      <a:pt x="149542" y="53340"/>
                    </a:cubicBezTo>
                    <a:cubicBezTo>
                      <a:pt x="148590" y="54293"/>
                      <a:pt x="147638" y="55245"/>
                      <a:pt x="147638" y="57150"/>
                    </a:cubicBezTo>
                    <a:cubicBezTo>
                      <a:pt x="147638" y="60960"/>
                      <a:pt x="151448" y="66675"/>
                      <a:pt x="158115" y="74295"/>
                    </a:cubicBezTo>
                    <a:cubicBezTo>
                      <a:pt x="165735" y="81915"/>
                      <a:pt x="170498" y="86677"/>
                      <a:pt x="174308" y="86677"/>
                    </a:cubicBezTo>
                    <a:cubicBezTo>
                      <a:pt x="175260" y="86677"/>
                      <a:pt x="176213" y="85725"/>
                      <a:pt x="177165" y="84773"/>
                    </a:cubicBezTo>
                    <a:cubicBezTo>
                      <a:pt x="178117" y="82868"/>
                      <a:pt x="179070" y="81915"/>
                      <a:pt x="179070" y="80010"/>
                    </a:cubicBezTo>
                    <a:lnTo>
                      <a:pt x="179070" y="71438"/>
                    </a:lnTo>
                    <a:lnTo>
                      <a:pt x="212408" y="73343"/>
                    </a:lnTo>
                    <a:lnTo>
                      <a:pt x="211455" y="98107"/>
                    </a:lnTo>
                    <a:lnTo>
                      <a:pt x="231458" y="112395"/>
                    </a:lnTo>
                    <a:lnTo>
                      <a:pt x="236220" y="19050"/>
                    </a:lnTo>
                    <a:cubicBezTo>
                      <a:pt x="264795" y="21907"/>
                      <a:pt x="292417" y="25718"/>
                      <a:pt x="320040" y="30480"/>
                    </a:cubicBezTo>
                    <a:lnTo>
                      <a:pt x="317183" y="45720"/>
                    </a:lnTo>
                    <a:lnTo>
                      <a:pt x="288608" y="40957"/>
                    </a:lnTo>
                    <a:cubicBezTo>
                      <a:pt x="281940" y="40005"/>
                      <a:pt x="275273" y="40957"/>
                      <a:pt x="269558" y="44768"/>
                    </a:cubicBezTo>
                    <a:cubicBezTo>
                      <a:pt x="263842" y="48577"/>
                      <a:pt x="260985" y="53340"/>
                      <a:pt x="260033" y="59055"/>
                    </a:cubicBezTo>
                    <a:cubicBezTo>
                      <a:pt x="258128" y="67627"/>
                      <a:pt x="259080" y="77152"/>
                      <a:pt x="262890" y="87630"/>
                    </a:cubicBezTo>
                    <a:cubicBezTo>
                      <a:pt x="265748" y="98107"/>
                      <a:pt x="271463" y="108585"/>
                      <a:pt x="278130" y="119063"/>
                    </a:cubicBezTo>
                    <a:lnTo>
                      <a:pt x="285750" y="116205"/>
                    </a:lnTo>
                    <a:cubicBezTo>
                      <a:pt x="280988" y="109538"/>
                      <a:pt x="277178" y="102870"/>
                      <a:pt x="275273" y="96202"/>
                    </a:cubicBezTo>
                    <a:cubicBezTo>
                      <a:pt x="273367" y="88582"/>
                      <a:pt x="273367" y="81915"/>
                      <a:pt x="274320" y="75248"/>
                    </a:cubicBezTo>
                    <a:cubicBezTo>
                      <a:pt x="275273" y="70485"/>
                      <a:pt x="277178" y="66675"/>
                      <a:pt x="281940" y="63818"/>
                    </a:cubicBezTo>
                    <a:cubicBezTo>
                      <a:pt x="285750" y="60960"/>
                      <a:pt x="290513" y="60007"/>
                      <a:pt x="295275" y="60960"/>
                    </a:cubicBezTo>
                    <a:lnTo>
                      <a:pt x="315278" y="64770"/>
                    </a:lnTo>
                    <a:lnTo>
                      <a:pt x="307658" y="111443"/>
                    </a:lnTo>
                    <a:lnTo>
                      <a:pt x="325755" y="128588"/>
                    </a:lnTo>
                    <a:lnTo>
                      <a:pt x="340995" y="36195"/>
                    </a:lnTo>
                    <a:cubicBezTo>
                      <a:pt x="393383" y="46673"/>
                      <a:pt x="444817" y="61913"/>
                      <a:pt x="494348" y="81915"/>
                    </a:cubicBezTo>
                    <a:lnTo>
                      <a:pt x="483870" y="109538"/>
                    </a:lnTo>
                    <a:cubicBezTo>
                      <a:pt x="481013" y="101918"/>
                      <a:pt x="477203" y="95250"/>
                      <a:pt x="472440" y="89535"/>
                    </a:cubicBezTo>
                    <a:cubicBezTo>
                      <a:pt x="467678" y="83820"/>
                      <a:pt x="461963" y="80010"/>
                      <a:pt x="457200" y="78105"/>
                    </a:cubicBezTo>
                    <a:cubicBezTo>
                      <a:pt x="448628" y="75248"/>
                      <a:pt x="441008" y="74295"/>
                      <a:pt x="433388" y="77152"/>
                    </a:cubicBezTo>
                    <a:cubicBezTo>
                      <a:pt x="425767" y="80010"/>
                      <a:pt x="421005" y="84773"/>
                      <a:pt x="418148" y="91440"/>
                    </a:cubicBezTo>
                    <a:cubicBezTo>
                      <a:pt x="415290" y="100013"/>
                      <a:pt x="416242" y="109538"/>
                      <a:pt x="421958" y="120968"/>
                    </a:cubicBezTo>
                    <a:cubicBezTo>
                      <a:pt x="427673" y="132398"/>
                      <a:pt x="434340" y="140018"/>
                      <a:pt x="441960" y="142875"/>
                    </a:cubicBezTo>
                    <a:cubicBezTo>
                      <a:pt x="446723" y="144780"/>
                      <a:pt x="451485" y="144780"/>
                      <a:pt x="456248" y="144780"/>
                    </a:cubicBezTo>
                    <a:cubicBezTo>
                      <a:pt x="461010" y="144780"/>
                      <a:pt x="466725" y="142875"/>
                      <a:pt x="471488" y="140970"/>
                    </a:cubicBezTo>
                    <a:lnTo>
                      <a:pt x="464820" y="158115"/>
                    </a:lnTo>
                    <a:lnTo>
                      <a:pt x="479108" y="178118"/>
                    </a:lnTo>
                    <a:lnTo>
                      <a:pt x="511492" y="90488"/>
                    </a:lnTo>
                    <a:cubicBezTo>
                      <a:pt x="523875" y="96202"/>
                      <a:pt x="537210" y="101918"/>
                      <a:pt x="549593" y="107632"/>
                    </a:cubicBezTo>
                    <a:lnTo>
                      <a:pt x="532448" y="140970"/>
                    </a:lnTo>
                    <a:lnTo>
                      <a:pt x="526733" y="138113"/>
                    </a:lnTo>
                    <a:cubicBezTo>
                      <a:pt x="524828" y="137160"/>
                      <a:pt x="523875" y="137160"/>
                      <a:pt x="522923" y="138113"/>
                    </a:cubicBezTo>
                    <a:cubicBezTo>
                      <a:pt x="521017" y="138113"/>
                      <a:pt x="520065" y="139065"/>
                      <a:pt x="519113" y="140970"/>
                    </a:cubicBezTo>
                    <a:cubicBezTo>
                      <a:pt x="517208" y="143827"/>
                      <a:pt x="518160" y="150495"/>
                      <a:pt x="521970" y="160973"/>
                    </a:cubicBezTo>
                    <a:cubicBezTo>
                      <a:pt x="524828" y="171450"/>
                      <a:pt x="528638" y="177165"/>
                      <a:pt x="531495" y="179070"/>
                    </a:cubicBezTo>
                    <a:cubicBezTo>
                      <a:pt x="532448" y="180023"/>
                      <a:pt x="533400" y="180023"/>
                      <a:pt x="535305" y="179070"/>
                    </a:cubicBezTo>
                    <a:cubicBezTo>
                      <a:pt x="537210" y="178118"/>
                      <a:pt x="538163" y="177165"/>
                      <a:pt x="539115" y="175260"/>
                    </a:cubicBezTo>
                    <a:lnTo>
                      <a:pt x="542925" y="167640"/>
                    </a:lnTo>
                    <a:lnTo>
                      <a:pt x="572453" y="183833"/>
                    </a:lnTo>
                    <a:lnTo>
                      <a:pt x="561023" y="205740"/>
                    </a:lnTo>
                    <a:lnTo>
                      <a:pt x="572453" y="226695"/>
                    </a:lnTo>
                    <a:lnTo>
                      <a:pt x="616268" y="143827"/>
                    </a:lnTo>
                    <a:cubicBezTo>
                      <a:pt x="626745" y="150495"/>
                      <a:pt x="638175" y="156210"/>
                      <a:pt x="648653" y="162877"/>
                    </a:cubicBezTo>
                    <a:lnTo>
                      <a:pt x="604838" y="230505"/>
                    </a:lnTo>
                    <a:lnTo>
                      <a:pt x="614363" y="253365"/>
                    </a:lnTo>
                    <a:lnTo>
                      <a:pt x="665798" y="174308"/>
                    </a:lnTo>
                    <a:cubicBezTo>
                      <a:pt x="687705" y="189548"/>
                      <a:pt x="709613" y="204788"/>
                      <a:pt x="729615" y="221933"/>
                    </a:cubicBezTo>
                    <a:lnTo>
                      <a:pt x="711518" y="244793"/>
                    </a:lnTo>
                    <a:lnTo>
                      <a:pt x="676275" y="217170"/>
                    </a:lnTo>
                    <a:cubicBezTo>
                      <a:pt x="674370" y="215265"/>
                      <a:pt x="672465" y="215265"/>
                      <a:pt x="669608" y="215265"/>
                    </a:cubicBezTo>
                    <a:cubicBezTo>
                      <a:pt x="666750" y="215265"/>
                      <a:pt x="664845" y="216218"/>
                      <a:pt x="663893" y="218123"/>
                    </a:cubicBezTo>
                    <a:cubicBezTo>
                      <a:pt x="660083" y="222885"/>
                      <a:pt x="658178" y="228600"/>
                      <a:pt x="658178" y="236220"/>
                    </a:cubicBezTo>
                    <a:cubicBezTo>
                      <a:pt x="658178" y="243840"/>
                      <a:pt x="660083" y="249555"/>
                      <a:pt x="662940" y="251460"/>
                    </a:cubicBezTo>
                    <a:cubicBezTo>
                      <a:pt x="663893" y="252413"/>
                      <a:pt x="664845" y="252413"/>
                      <a:pt x="665798" y="252413"/>
                    </a:cubicBezTo>
                    <a:cubicBezTo>
                      <a:pt x="666750" y="252413"/>
                      <a:pt x="667703" y="252413"/>
                      <a:pt x="668655" y="250508"/>
                    </a:cubicBezTo>
                    <a:lnTo>
                      <a:pt x="673418" y="243840"/>
                    </a:lnTo>
                    <a:cubicBezTo>
                      <a:pt x="674370" y="242888"/>
                      <a:pt x="675323" y="241935"/>
                      <a:pt x="677228" y="241935"/>
                    </a:cubicBezTo>
                    <a:cubicBezTo>
                      <a:pt x="678180" y="240983"/>
                      <a:pt x="680085" y="241935"/>
                      <a:pt x="681038" y="241935"/>
                    </a:cubicBezTo>
                    <a:lnTo>
                      <a:pt x="700088" y="257175"/>
                    </a:lnTo>
                    <a:lnTo>
                      <a:pt x="678180" y="285750"/>
                    </a:lnTo>
                    <a:lnTo>
                      <a:pt x="686753" y="306705"/>
                    </a:lnTo>
                    <a:lnTo>
                      <a:pt x="743903" y="233363"/>
                    </a:lnTo>
                    <a:cubicBezTo>
                      <a:pt x="752475" y="240030"/>
                      <a:pt x="761048" y="247650"/>
                      <a:pt x="768668" y="255270"/>
                    </a:cubicBezTo>
                    <a:lnTo>
                      <a:pt x="782003" y="240983"/>
                    </a:lnTo>
                    <a:cubicBezTo>
                      <a:pt x="616268" y="91440"/>
                      <a:pt x="396240" y="0"/>
                      <a:pt x="155258" y="0"/>
                    </a:cubicBezTo>
                    <a:cubicBezTo>
                      <a:pt x="127635" y="0"/>
                      <a:pt x="100013" y="952"/>
                      <a:pt x="72390" y="3810"/>
                    </a:cubicBezTo>
                    <a:lnTo>
                      <a:pt x="84773" y="22860"/>
                    </a:lnTo>
                    <a:cubicBezTo>
                      <a:pt x="89535" y="22860"/>
                      <a:pt x="93345" y="21907"/>
                      <a:pt x="98108" y="21907"/>
                    </a:cubicBezTo>
                    <a:lnTo>
                      <a:pt x="100965" y="48577"/>
                    </a:lnTo>
                    <a:cubicBezTo>
                      <a:pt x="99060" y="51435"/>
                      <a:pt x="97155" y="53340"/>
                      <a:pt x="94298" y="55245"/>
                    </a:cubicBezTo>
                    <a:cubicBezTo>
                      <a:pt x="91440" y="57150"/>
                      <a:pt x="88583" y="58102"/>
                      <a:pt x="85725" y="58102"/>
                    </a:cubicBezTo>
                    <a:cubicBezTo>
                      <a:pt x="80010" y="59055"/>
                      <a:pt x="75248" y="59055"/>
                      <a:pt x="72390" y="58102"/>
                    </a:cubicBezTo>
                    <a:cubicBezTo>
                      <a:pt x="68580" y="58102"/>
                      <a:pt x="65723" y="57150"/>
                      <a:pt x="64770" y="56198"/>
                    </a:cubicBezTo>
                    <a:cubicBezTo>
                      <a:pt x="67628" y="53340"/>
                      <a:pt x="69533" y="50482"/>
                      <a:pt x="71438" y="46673"/>
                    </a:cubicBezTo>
                    <a:cubicBezTo>
                      <a:pt x="73342" y="42863"/>
                      <a:pt x="73342" y="39052"/>
                      <a:pt x="73342" y="36195"/>
                    </a:cubicBezTo>
                    <a:cubicBezTo>
                      <a:pt x="72390" y="28575"/>
                      <a:pt x="67628" y="22860"/>
                      <a:pt x="59055" y="16193"/>
                    </a:cubicBezTo>
                    <a:cubicBezTo>
                      <a:pt x="50483" y="10477"/>
                      <a:pt x="40958" y="7620"/>
                      <a:pt x="32385" y="8573"/>
                    </a:cubicBezTo>
                    <a:cubicBezTo>
                      <a:pt x="27623" y="8573"/>
                      <a:pt x="23813" y="10477"/>
                      <a:pt x="19050" y="13335"/>
                    </a:cubicBezTo>
                    <a:cubicBezTo>
                      <a:pt x="14288" y="15240"/>
                      <a:pt x="10478" y="19050"/>
                      <a:pt x="6667" y="22860"/>
                    </a:cubicBezTo>
                    <a:lnTo>
                      <a:pt x="18098" y="36195"/>
                    </a:lnTo>
                    <a:cubicBezTo>
                      <a:pt x="21908" y="32385"/>
                      <a:pt x="26670" y="28575"/>
                      <a:pt x="31433" y="25718"/>
                    </a:cubicBezTo>
                    <a:cubicBezTo>
                      <a:pt x="36195" y="22860"/>
                      <a:pt x="40958" y="21907"/>
                      <a:pt x="44767" y="20955"/>
                    </a:cubicBezTo>
                    <a:cubicBezTo>
                      <a:pt x="48578" y="20955"/>
                      <a:pt x="51435" y="20955"/>
                      <a:pt x="54292" y="22860"/>
                    </a:cubicBezTo>
                    <a:cubicBezTo>
                      <a:pt x="57150" y="24765"/>
                      <a:pt x="59055" y="27623"/>
                      <a:pt x="59055" y="30480"/>
                    </a:cubicBezTo>
                    <a:cubicBezTo>
                      <a:pt x="59055" y="35243"/>
                      <a:pt x="59055" y="40005"/>
                      <a:pt x="57150" y="43815"/>
                    </a:cubicBezTo>
                    <a:cubicBezTo>
                      <a:pt x="56198" y="47625"/>
                      <a:pt x="53340" y="49530"/>
                      <a:pt x="48578" y="50482"/>
                    </a:cubicBezTo>
                    <a:cubicBezTo>
                      <a:pt x="45720" y="49530"/>
                      <a:pt x="42863" y="50482"/>
                      <a:pt x="39053" y="50482"/>
                    </a:cubicBezTo>
                    <a:cubicBezTo>
                      <a:pt x="35242" y="51435"/>
                      <a:pt x="31433" y="53340"/>
                      <a:pt x="27623" y="55245"/>
                    </a:cubicBezTo>
                    <a:lnTo>
                      <a:pt x="37148" y="71438"/>
                    </a:lnTo>
                    <a:cubicBezTo>
                      <a:pt x="44767" y="69532"/>
                      <a:pt x="51435" y="66675"/>
                      <a:pt x="59055" y="60960"/>
                    </a:cubicBezTo>
                    <a:cubicBezTo>
                      <a:pt x="60960" y="61913"/>
                      <a:pt x="61913" y="63818"/>
                      <a:pt x="62865" y="65723"/>
                    </a:cubicBezTo>
                    <a:cubicBezTo>
                      <a:pt x="63817" y="66675"/>
                      <a:pt x="64770" y="69532"/>
                      <a:pt x="64770" y="71438"/>
                    </a:cubicBezTo>
                    <a:cubicBezTo>
                      <a:pt x="65723" y="77152"/>
                      <a:pt x="63817" y="81915"/>
                      <a:pt x="60960" y="86677"/>
                    </a:cubicBezTo>
                    <a:cubicBezTo>
                      <a:pt x="57150" y="91440"/>
                      <a:pt x="52388" y="93345"/>
                      <a:pt x="46673" y="94298"/>
                    </a:cubicBezTo>
                    <a:cubicBezTo>
                      <a:pt x="40005" y="95250"/>
                      <a:pt x="32385" y="93345"/>
                      <a:pt x="25717" y="88582"/>
                    </a:cubicBezTo>
                    <a:cubicBezTo>
                      <a:pt x="18098" y="83820"/>
                      <a:pt x="12383" y="77152"/>
                      <a:pt x="6667" y="68580"/>
                    </a:cubicBezTo>
                    <a:lnTo>
                      <a:pt x="0" y="73343"/>
                    </a:lnTo>
                    <a:cubicBezTo>
                      <a:pt x="7620" y="80010"/>
                      <a:pt x="16192" y="89535"/>
                      <a:pt x="26670" y="97155"/>
                    </a:cubicBezTo>
                    <a:close/>
                    <a:moveTo>
                      <a:pt x="457200" y="121920"/>
                    </a:moveTo>
                    <a:cubicBezTo>
                      <a:pt x="449580" y="122873"/>
                      <a:pt x="443865" y="121920"/>
                      <a:pt x="438150" y="120015"/>
                    </a:cubicBezTo>
                    <a:cubicBezTo>
                      <a:pt x="434340" y="118110"/>
                      <a:pt x="431483" y="116205"/>
                      <a:pt x="428625" y="112395"/>
                    </a:cubicBezTo>
                    <a:cubicBezTo>
                      <a:pt x="426720" y="108585"/>
                      <a:pt x="426720" y="105727"/>
                      <a:pt x="427673" y="102870"/>
                    </a:cubicBezTo>
                    <a:cubicBezTo>
                      <a:pt x="429578" y="98107"/>
                      <a:pt x="433388" y="95250"/>
                      <a:pt x="441008" y="93345"/>
                    </a:cubicBezTo>
                    <a:cubicBezTo>
                      <a:pt x="448628" y="91440"/>
                      <a:pt x="456248" y="92393"/>
                      <a:pt x="462915" y="94298"/>
                    </a:cubicBezTo>
                    <a:cubicBezTo>
                      <a:pt x="466725" y="95250"/>
                      <a:pt x="469583" y="98107"/>
                      <a:pt x="472440" y="101918"/>
                    </a:cubicBezTo>
                    <a:cubicBezTo>
                      <a:pt x="475298" y="105727"/>
                      <a:pt x="478155" y="110490"/>
                      <a:pt x="480060" y="115252"/>
                    </a:cubicBezTo>
                    <a:cubicBezTo>
                      <a:pt x="472440" y="118110"/>
                      <a:pt x="464820" y="120968"/>
                      <a:pt x="457200" y="121920"/>
                    </a:cubicBezTo>
                    <a:close/>
                    <a:moveTo>
                      <a:pt x="567690" y="110490"/>
                    </a:moveTo>
                    <a:cubicBezTo>
                      <a:pt x="578168" y="115252"/>
                      <a:pt x="587693" y="120968"/>
                      <a:pt x="597218" y="126682"/>
                    </a:cubicBezTo>
                    <a:lnTo>
                      <a:pt x="579120" y="160020"/>
                    </a:lnTo>
                    <a:lnTo>
                      <a:pt x="549593" y="143827"/>
                    </a:lnTo>
                    <a:lnTo>
                      <a:pt x="567690" y="110490"/>
                    </a:lnTo>
                    <a:close/>
                    <a:moveTo>
                      <a:pt x="181928" y="13335"/>
                    </a:moveTo>
                    <a:cubicBezTo>
                      <a:pt x="193358" y="13335"/>
                      <a:pt x="204788" y="14288"/>
                      <a:pt x="215265" y="15240"/>
                    </a:cubicBezTo>
                    <a:lnTo>
                      <a:pt x="213360" y="53340"/>
                    </a:lnTo>
                    <a:lnTo>
                      <a:pt x="180023" y="51435"/>
                    </a:lnTo>
                    <a:lnTo>
                      <a:pt x="181928" y="13335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89" name="Google Shape;8689;ge48d01fb7f_0_4229"/>
              <p:cNvSpPr/>
              <p:nvPr/>
            </p:nvSpPr>
            <p:spPr>
              <a:xfrm>
                <a:off x="6714172" y="2412682"/>
                <a:ext cx="92392" cy="111442"/>
              </a:xfrm>
              <a:custGeom>
                <a:avLst/>
                <a:gdLst/>
                <a:ahLst/>
                <a:cxnLst/>
                <a:rect l="l" t="t" r="r" b="b"/>
                <a:pathLst>
                  <a:path w="92392" h="111442" extrusionOk="0">
                    <a:moveTo>
                      <a:pt x="0" y="89535"/>
                    </a:moveTo>
                    <a:lnTo>
                      <a:pt x="6668" y="111442"/>
                    </a:lnTo>
                    <a:lnTo>
                      <a:pt x="72390" y="46672"/>
                    </a:lnTo>
                    <a:cubicBezTo>
                      <a:pt x="77153" y="52388"/>
                      <a:pt x="81915" y="58102"/>
                      <a:pt x="86678" y="62865"/>
                    </a:cubicBezTo>
                    <a:lnTo>
                      <a:pt x="92393" y="39052"/>
                    </a:lnTo>
                    <a:cubicBezTo>
                      <a:pt x="80963" y="25717"/>
                      <a:pt x="68580" y="12382"/>
                      <a:pt x="56198" y="0"/>
                    </a:cubicBezTo>
                    <a:lnTo>
                      <a:pt x="41910" y="14288"/>
                    </a:lnTo>
                    <a:cubicBezTo>
                      <a:pt x="47625" y="20002"/>
                      <a:pt x="52388" y="25717"/>
                      <a:pt x="58103" y="31432"/>
                    </a:cubicBezTo>
                    <a:lnTo>
                      <a:pt x="0" y="89535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90" name="Google Shape;8690;ge48d01fb7f_0_4229"/>
              <p:cNvSpPr/>
              <p:nvPr/>
            </p:nvSpPr>
            <p:spPr>
              <a:xfrm>
                <a:off x="6755130" y="2518410"/>
                <a:ext cx="25717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25717" extrusionOk="0">
                    <a:moveTo>
                      <a:pt x="0" y="0"/>
                    </a:moveTo>
                    <a:lnTo>
                      <a:pt x="25717" y="0"/>
                    </a:lnTo>
                    <a:lnTo>
                      <a:pt x="25717" y="25717"/>
                    </a:lnTo>
                    <a:lnTo>
                      <a:pt x="0" y="2571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91" name="Google Shape;8691;ge48d01fb7f_0_4229"/>
              <p:cNvSpPr/>
              <p:nvPr/>
            </p:nvSpPr>
            <p:spPr>
              <a:xfrm>
                <a:off x="6782752" y="2489835"/>
                <a:ext cx="25717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25717" extrusionOk="0">
                    <a:moveTo>
                      <a:pt x="0" y="0"/>
                    </a:moveTo>
                    <a:lnTo>
                      <a:pt x="25718" y="0"/>
                    </a:lnTo>
                    <a:lnTo>
                      <a:pt x="25718" y="25717"/>
                    </a:lnTo>
                    <a:lnTo>
                      <a:pt x="0" y="2571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8692" name="Google Shape;8692;ge48d01fb7f_0_4229"/>
              <p:cNvGrpSpPr/>
              <p:nvPr/>
            </p:nvGrpSpPr>
            <p:grpSpPr>
              <a:xfrm>
                <a:off x="4819650" y="4612005"/>
                <a:ext cx="2558414" cy="385762"/>
                <a:chOff x="4819650" y="4612005"/>
                <a:chExt cx="2558414" cy="385762"/>
              </a:xfrm>
            </p:grpSpPr>
            <p:sp>
              <p:nvSpPr>
                <p:cNvPr id="8693" name="Google Shape;8693;ge48d01fb7f_0_4229"/>
                <p:cNvSpPr/>
                <p:nvPr/>
              </p:nvSpPr>
              <p:spPr>
                <a:xfrm>
                  <a:off x="4819650" y="4699634"/>
                  <a:ext cx="1013460" cy="262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3460" h="262890" extrusionOk="0">
                      <a:moveTo>
                        <a:pt x="942975" y="182880"/>
                      </a:moveTo>
                      <a:lnTo>
                        <a:pt x="978218" y="201930"/>
                      </a:lnTo>
                      <a:lnTo>
                        <a:pt x="978218" y="38100"/>
                      </a:lnTo>
                      <a:lnTo>
                        <a:pt x="1013460" y="38100"/>
                      </a:lnTo>
                      <a:lnTo>
                        <a:pt x="996315" y="6668"/>
                      </a:lnTo>
                      <a:lnTo>
                        <a:pt x="827723" y="6668"/>
                      </a:lnTo>
                      <a:lnTo>
                        <a:pt x="819150" y="6668"/>
                      </a:lnTo>
                      <a:lnTo>
                        <a:pt x="731520" y="6668"/>
                      </a:lnTo>
                      <a:lnTo>
                        <a:pt x="723900" y="6668"/>
                      </a:lnTo>
                      <a:lnTo>
                        <a:pt x="537210" y="6668"/>
                      </a:lnTo>
                      <a:lnTo>
                        <a:pt x="529590" y="6668"/>
                      </a:lnTo>
                      <a:lnTo>
                        <a:pt x="441960" y="6668"/>
                      </a:lnTo>
                      <a:lnTo>
                        <a:pt x="434340" y="6668"/>
                      </a:lnTo>
                      <a:lnTo>
                        <a:pt x="202883" y="6668"/>
                      </a:lnTo>
                      <a:lnTo>
                        <a:pt x="195263" y="6668"/>
                      </a:lnTo>
                      <a:lnTo>
                        <a:pt x="122873" y="6668"/>
                      </a:lnTo>
                      <a:lnTo>
                        <a:pt x="141923" y="38100"/>
                      </a:lnTo>
                      <a:lnTo>
                        <a:pt x="149543" y="38100"/>
                      </a:lnTo>
                      <a:lnTo>
                        <a:pt x="149543" y="110490"/>
                      </a:lnTo>
                      <a:lnTo>
                        <a:pt x="110490" y="93345"/>
                      </a:lnTo>
                      <a:cubicBezTo>
                        <a:pt x="114300" y="89535"/>
                        <a:pt x="117157" y="84772"/>
                        <a:pt x="119063" y="79058"/>
                      </a:cubicBezTo>
                      <a:cubicBezTo>
                        <a:pt x="120968" y="73343"/>
                        <a:pt x="121920" y="67628"/>
                        <a:pt x="121920" y="61913"/>
                      </a:cubicBezTo>
                      <a:cubicBezTo>
                        <a:pt x="121920" y="48578"/>
                        <a:pt x="115253" y="34290"/>
                        <a:pt x="102870" y="20955"/>
                      </a:cubicBezTo>
                      <a:cubicBezTo>
                        <a:pt x="89535" y="6668"/>
                        <a:pt x="76200" y="0"/>
                        <a:pt x="63818" y="0"/>
                      </a:cubicBezTo>
                      <a:cubicBezTo>
                        <a:pt x="51435" y="0"/>
                        <a:pt x="40958" y="3810"/>
                        <a:pt x="31433" y="11430"/>
                      </a:cubicBezTo>
                      <a:cubicBezTo>
                        <a:pt x="22860" y="19050"/>
                        <a:pt x="19050" y="28575"/>
                        <a:pt x="19050" y="39053"/>
                      </a:cubicBezTo>
                      <a:cubicBezTo>
                        <a:pt x="19050" y="47625"/>
                        <a:pt x="22860" y="57150"/>
                        <a:pt x="31433" y="66675"/>
                      </a:cubicBezTo>
                      <a:cubicBezTo>
                        <a:pt x="39053" y="75247"/>
                        <a:pt x="50482" y="82868"/>
                        <a:pt x="63818" y="90488"/>
                      </a:cubicBezTo>
                      <a:cubicBezTo>
                        <a:pt x="51435" y="99060"/>
                        <a:pt x="29528" y="110490"/>
                        <a:pt x="0" y="123825"/>
                      </a:cubicBezTo>
                      <a:lnTo>
                        <a:pt x="27622" y="147638"/>
                      </a:lnTo>
                      <a:cubicBezTo>
                        <a:pt x="60960" y="131445"/>
                        <a:pt x="84773" y="117158"/>
                        <a:pt x="100013" y="104775"/>
                      </a:cubicBezTo>
                      <a:lnTo>
                        <a:pt x="131445" y="120015"/>
                      </a:lnTo>
                      <a:lnTo>
                        <a:pt x="40005" y="176213"/>
                      </a:lnTo>
                      <a:lnTo>
                        <a:pt x="65723" y="197168"/>
                      </a:lnTo>
                      <a:lnTo>
                        <a:pt x="151448" y="139065"/>
                      </a:lnTo>
                      <a:lnTo>
                        <a:pt x="151448" y="183833"/>
                      </a:lnTo>
                      <a:lnTo>
                        <a:pt x="186690" y="202883"/>
                      </a:lnTo>
                      <a:lnTo>
                        <a:pt x="186690" y="39053"/>
                      </a:lnTo>
                      <a:lnTo>
                        <a:pt x="214313" y="39053"/>
                      </a:lnTo>
                      <a:lnTo>
                        <a:pt x="221933" y="39053"/>
                      </a:lnTo>
                      <a:lnTo>
                        <a:pt x="395288" y="39053"/>
                      </a:lnTo>
                      <a:lnTo>
                        <a:pt x="395288" y="66675"/>
                      </a:lnTo>
                      <a:lnTo>
                        <a:pt x="354330" y="66675"/>
                      </a:lnTo>
                      <a:cubicBezTo>
                        <a:pt x="340043" y="66675"/>
                        <a:pt x="327660" y="71438"/>
                        <a:pt x="318135" y="81915"/>
                      </a:cubicBezTo>
                      <a:cubicBezTo>
                        <a:pt x="308610" y="92393"/>
                        <a:pt x="302895" y="103822"/>
                        <a:pt x="302895" y="118110"/>
                      </a:cubicBezTo>
                      <a:cubicBezTo>
                        <a:pt x="302895" y="134303"/>
                        <a:pt x="311468" y="152400"/>
                        <a:pt x="329565" y="171450"/>
                      </a:cubicBezTo>
                      <a:cubicBezTo>
                        <a:pt x="347663" y="190500"/>
                        <a:pt x="364808" y="199072"/>
                        <a:pt x="381000" y="199072"/>
                      </a:cubicBezTo>
                      <a:cubicBezTo>
                        <a:pt x="381953" y="199072"/>
                        <a:pt x="383858" y="199072"/>
                        <a:pt x="387668" y="197168"/>
                      </a:cubicBezTo>
                      <a:lnTo>
                        <a:pt x="392430" y="195263"/>
                      </a:lnTo>
                      <a:cubicBezTo>
                        <a:pt x="387668" y="210503"/>
                        <a:pt x="381953" y="222885"/>
                        <a:pt x="373380" y="231458"/>
                      </a:cubicBezTo>
                      <a:cubicBezTo>
                        <a:pt x="365760" y="240983"/>
                        <a:pt x="357188" y="245745"/>
                        <a:pt x="347663" y="245745"/>
                      </a:cubicBezTo>
                      <a:cubicBezTo>
                        <a:pt x="342900" y="245745"/>
                        <a:pt x="339090" y="243840"/>
                        <a:pt x="337185" y="240983"/>
                      </a:cubicBezTo>
                      <a:cubicBezTo>
                        <a:pt x="334328" y="238125"/>
                        <a:pt x="332423" y="234315"/>
                        <a:pt x="332423" y="230505"/>
                      </a:cubicBezTo>
                      <a:cubicBezTo>
                        <a:pt x="332423" y="225743"/>
                        <a:pt x="334328" y="221933"/>
                        <a:pt x="339090" y="218122"/>
                      </a:cubicBezTo>
                      <a:cubicBezTo>
                        <a:pt x="343853" y="214313"/>
                        <a:pt x="349568" y="211455"/>
                        <a:pt x="356235" y="209550"/>
                      </a:cubicBezTo>
                      <a:lnTo>
                        <a:pt x="324803" y="190500"/>
                      </a:lnTo>
                      <a:cubicBezTo>
                        <a:pt x="320040" y="191453"/>
                        <a:pt x="316230" y="193358"/>
                        <a:pt x="312420" y="197168"/>
                      </a:cubicBezTo>
                      <a:cubicBezTo>
                        <a:pt x="308610" y="200025"/>
                        <a:pt x="306705" y="202883"/>
                        <a:pt x="305753" y="206693"/>
                      </a:cubicBezTo>
                      <a:cubicBezTo>
                        <a:pt x="292418" y="206693"/>
                        <a:pt x="282893" y="204788"/>
                        <a:pt x="276225" y="200978"/>
                      </a:cubicBezTo>
                      <a:cubicBezTo>
                        <a:pt x="282893" y="199072"/>
                        <a:pt x="288608" y="194310"/>
                        <a:pt x="291465" y="188595"/>
                      </a:cubicBezTo>
                      <a:cubicBezTo>
                        <a:pt x="295275" y="182880"/>
                        <a:pt x="297180" y="176213"/>
                        <a:pt x="297180" y="169545"/>
                      </a:cubicBezTo>
                      <a:cubicBezTo>
                        <a:pt x="297180" y="160020"/>
                        <a:pt x="294323" y="152400"/>
                        <a:pt x="287655" y="145733"/>
                      </a:cubicBezTo>
                      <a:cubicBezTo>
                        <a:pt x="281940" y="139065"/>
                        <a:pt x="274320" y="136208"/>
                        <a:pt x="265748" y="136208"/>
                      </a:cubicBezTo>
                      <a:cubicBezTo>
                        <a:pt x="255270" y="136208"/>
                        <a:pt x="245745" y="139065"/>
                        <a:pt x="238125" y="145733"/>
                      </a:cubicBezTo>
                      <a:cubicBezTo>
                        <a:pt x="230505" y="152400"/>
                        <a:pt x="226695" y="160972"/>
                        <a:pt x="226695" y="171450"/>
                      </a:cubicBezTo>
                      <a:cubicBezTo>
                        <a:pt x="226695" y="184785"/>
                        <a:pt x="234315" y="196215"/>
                        <a:pt x="248602" y="205740"/>
                      </a:cubicBezTo>
                      <a:cubicBezTo>
                        <a:pt x="263843" y="215265"/>
                        <a:pt x="280988" y="220028"/>
                        <a:pt x="301943" y="220028"/>
                      </a:cubicBezTo>
                      <a:cubicBezTo>
                        <a:pt x="299085" y="229553"/>
                        <a:pt x="303848" y="239078"/>
                        <a:pt x="317183" y="248603"/>
                      </a:cubicBezTo>
                      <a:cubicBezTo>
                        <a:pt x="330518" y="258128"/>
                        <a:pt x="345758" y="262890"/>
                        <a:pt x="361950" y="262890"/>
                      </a:cubicBezTo>
                      <a:cubicBezTo>
                        <a:pt x="371475" y="262890"/>
                        <a:pt x="381000" y="259080"/>
                        <a:pt x="390525" y="252413"/>
                      </a:cubicBezTo>
                      <a:cubicBezTo>
                        <a:pt x="400050" y="244793"/>
                        <a:pt x="406718" y="235268"/>
                        <a:pt x="412433" y="222885"/>
                      </a:cubicBezTo>
                      <a:lnTo>
                        <a:pt x="427673" y="256222"/>
                      </a:lnTo>
                      <a:lnTo>
                        <a:pt x="448628" y="246697"/>
                      </a:lnTo>
                      <a:lnTo>
                        <a:pt x="419100" y="198120"/>
                      </a:lnTo>
                      <a:cubicBezTo>
                        <a:pt x="424815" y="196215"/>
                        <a:pt x="428625" y="193358"/>
                        <a:pt x="431483" y="189547"/>
                      </a:cubicBezTo>
                      <a:cubicBezTo>
                        <a:pt x="435293" y="184785"/>
                        <a:pt x="436245" y="180022"/>
                        <a:pt x="436245" y="174308"/>
                      </a:cubicBezTo>
                      <a:cubicBezTo>
                        <a:pt x="436245" y="166688"/>
                        <a:pt x="433388" y="159068"/>
                        <a:pt x="426720" y="150495"/>
                      </a:cubicBezTo>
                      <a:cubicBezTo>
                        <a:pt x="420053" y="142875"/>
                        <a:pt x="413385" y="139065"/>
                        <a:pt x="407670" y="139065"/>
                      </a:cubicBezTo>
                      <a:cubicBezTo>
                        <a:pt x="401003" y="139065"/>
                        <a:pt x="394335" y="140970"/>
                        <a:pt x="389573" y="144780"/>
                      </a:cubicBezTo>
                      <a:cubicBezTo>
                        <a:pt x="384810" y="148590"/>
                        <a:pt x="381953" y="153353"/>
                        <a:pt x="381953" y="159068"/>
                      </a:cubicBezTo>
                      <a:cubicBezTo>
                        <a:pt x="381953" y="163830"/>
                        <a:pt x="383858" y="169545"/>
                        <a:pt x="387668" y="176213"/>
                      </a:cubicBezTo>
                      <a:cubicBezTo>
                        <a:pt x="381000" y="180022"/>
                        <a:pt x="375285" y="181928"/>
                        <a:pt x="370523" y="181928"/>
                      </a:cubicBezTo>
                      <a:cubicBezTo>
                        <a:pt x="359093" y="181928"/>
                        <a:pt x="349568" y="178118"/>
                        <a:pt x="341948" y="169545"/>
                      </a:cubicBezTo>
                      <a:cubicBezTo>
                        <a:pt x="334328" y="160972"/>
                        <a:pt x="329565" y="150495"/>
                        <a:pt x="329565" y="137160"/>
                      </a:cubicBezTo>
                      <a:cubicBezTo>
                        <a:pt x="329565" y="127635"/>
                        <a:pt x="332423" y="119063"/>
                        <a:pt x="339090" y="111443"/>
                      </a:cubicBezTo>
                      <a:cubicBezTo>
                        <a:pt x="344805" y="103822"/>
                        <a:pt x="352425" y="100965"/>
                        <a:pt x="360998" y="100965"/>
                      </a:cubicBezTo>
                      <a:lnTo>
                        <a:pt x="428625" y="100965"/>
                      </a:lnTo>
                      <a:lnTo>
                        <a:pt x="428625" y="42863"/>
                      </a:lnTo>
                      <a:lnTo>
                        <a:pt x="451485" y="42863"/>
                      </a:lnTo>
                      <a:lnTo>
                        <a:pt x="459105" y="42863"/>
                      </a:lnTo>
                      <a:lnTo>
                        <a:pt x="483870" y="42863"/>
                      </a:lnTo>
                      <a:lnTo>
                        <a:pt x="483870" y="182880"/>
                      </a:lnTo>
                      <a:lnTo>
                        <a:pt x="519113" y="206693"/>
                      </a:lnTo>
                      <a:lnTo>
                        <a:pt x="519113" y="42863"/>
                      </a:lnTo>
                      <a:lnTo>
                        <a:pt x="546735" y="42863"/>
                      </a:lnTo>
                      <a:lnTo>
                        <a:pt x="554355" y="42863"/>
                      </a:lnTo>
                      <a:lnTo>
                        <a:pt x="679133" y="42863"/>
                      </a:lnTo>
                      <a:lnTo>
                        <a:pt x="679133" y="95250"/>
                      </a:lnTo>
                      <a:cubicBezTo>
                        <a:pt x="670560" y="84772"/>
                        <a:pt x="660083" y="76200"/>
                        <a:pt x="649605" y="69533"/>
                      </a:cubicBezTo>
                      <a:cubicBezTo>
                        <a:pt x="638175" y="62865"/>
                        <a:pt x="626745" y="60008"/>
                        <a:pt x="617220" y="60008"/>
                      </a:cubicBezTo>
                      <a:cubicBezTo>
                        <a:pt x="601980" y="60008"/>
                        <a:pt x="588645" y="63818"/>
                        <a:pt x="579120" y="72390"/>
                      </a:cubicBezTo>
                      <a:cubicBezTo>
                        <a:pt x="568643" y="80963"/>
                        <a:pt x="562928" y="91440"/>
                        <a:pt x="562928" y="104775"/>
                      </a:cubicBezTo>
                      <a:cubicBezTo>
                        <a:pt x="562928" y="120015"/>
                        <a:pt x="570548" y="135255"/>
                        <a:pt x="586740" y="149543"/>
                      </a:cubicBezTo>
                      <a:cubicBezTo>
                        <a:pt x="602933" y="164783"/>
                        <a:pt x="618173" y="172403"/>
                        <a:pt x="633413" y="172403"/>
                      </a:cubicBezTo>
                      <a:cubicBezTo>
                        <a:pt x="641985" y="172403"/>
                        <a:pt x="649605" y="170497"/>
                        <a:pt x="658178" y="166688"/>
                      </a:cubicBezTo>
                      <a:cubicBezTo>
                        <a:pt x="665798" y="162878"/>
                        <a:pt x="673418" y="158115"/>
                        <a:pt x="680085" y="150495"/>
                      </a:cubicBezTo>
                      <a:lnTo>
                        <a:pt x="680085" y="181928"/>
                      </a:lnTo>
                      <a:lnTo>
                        <a:pt x="715328" y="205740"/>
                      </a:lnTo>
                      <a:lnTo>
                        <a:pt x="715328" y="41910"/>
                      </a:lnTo>
                      <a:lnTo>
                        <a:pt x="742950" y="41910"/>
                      </a:lnTo>
                      <a:lnTo>
                        <a:pt x="750570" y="41910"/>
                      </a:lnTo>
                      <a:lnTo>
                        <a:pt x="775335" y="41910"/>
                      </a:lnTo>
                      <a:lnTo>
                        <a:pt x="775335" y="181928"/>
                      </a:lnTo>
                      <a:lnTo>
                        <a:pt x="810578" y="205740"/>
                      </a:lnTo>
                      <a:lnTo>
                        <a:pt x="810578" y="41910"/>
                      </a:lnTo>
                      <a:lnTo>
                        <a:pt x="838200" y="41910"/>
                      </a:lnTo>
                      <a:lnTo>
                        <a:pt x="845820" y="41910"/>
                      </a:lnTo>
                      <a:lnTo>
                        <a:pt x="942975" y="41910"/>
                      </a:lnTo>
                      <a:lnTo>
                        <a:pt x="942975" y="92393"/>
                      </a:lnTo>
                      <a:lnTo>
                        <a:pt x="864870" y="92393"/>
                      </a:lnTo>
                      <a:cubicBezTo>
                        <a:pt x="860108" y="92393"/>
                        <a:pt x="857250" y="94297"/>
                        <a:pt x="854393" y="97155"/>
                      </a:cubicBezTo>
                      <a:cubicBezTo>
                        <a:pt x="851535" y="100013"/>
                        <a:pt x="849630" y="103822"/>
                        <a:pt x="849630" y="107633"/>
                      </a:cubicBezTo>
                      <a:cubicBezTo>
                        <a:pt x="849630" y="117158"/>
                        <a:pt x="853440" y="127635"/>
                        <a:pt x="862013" y="138113"/>
                      </a:cubicBezTo>
                      <a:cubicBezTo>
                        <a:pt x="870585" y="148590"/>
                        <a:pt x="878205" y="154305"/>
                        <a:pt x="884873" y="154305"/>
                      </a:cubicBezTo>
                      <a:cubicBezTo>
                        <a:pt x="886778" y="154305"/>
                        <a:pt x="888683" y="153353"/>
                        <a:pt x="889635" y="152400"/>
                      </a:cubicBezTo>
                      <a:cubicBezTo>
                        <a:pt x="891540" y="151447"/>
                        <a:pt x="892493" y="149543"/>
                        <a:pt x="892493" y="146685"/>
                      </a:cubicBezTo>
                      <a:lnTo>
                        <a:pt x="892493" y="133350"/>
                      </a:lnTo>
                      <a:cubicBezTo>
                        <a:pt x="892493" y="130493"/>
                        <a:pt x="893445" y="128588"/>
                        <a:pt x="895350" y="126683"/>
                      </a:cubicBezTo>
                      <a:cubicBezTo>
                        <a:pt x="896303" y="124778"/>
                        <a:pt x="898208" y="123825"/>
                        <a:pt x="900113" y="123825"/>
                      </a:cubicBezTo>
                      <a:lnTo>
                        <a:pt x="942975" y="123825"/>
                      </a:lnTo>
                      <a:lnTo>
                        <a:pt x="942975" y="182880"/>
                      </a:lnTo>
                      <a:close/>
                      <a:moveTo>
                        <a:pt x="90488" y="68580"/>
                      </a:moveTo>
                      <a:cubicBezTo>
                        <a:pt x="87630" y="75247"/>
                        <a:pt x="82868" y="79058"/>
                        <a:pt x="78105" y="81915"/>
                      </a:cubicBezTo>
                      <a:cubicBezTo>
                        <a:pt x="71438" y="80010"/>
                        <a:pt x="65723" y="75247"/>
                        <a:pt x="60960" y="69533"/>
                      </a:cubicBezTo>
                      <a:cubicBezTo>
                        <a:pt x="56197" y="63818"/>
                        <a:pt x="54293" y="57150"/>
                        <a:pt x="54293" y="50483"/>
                      </a:cubicBezTo>
                      <a:cubicBezTo>
                        <a:pt x="54293" y="44768"/>
                        <a:pt x="56197" y="40005"/>
                        <a:pt x="60960" y="35243"/>
                      </a:cubicBezTo>
                      <a:cubicBezTo>
                        <a:pt x="65723" y="30480"/>
                        <a:pt x="71438" y="28575"/>
                        <a:pt x="78105" y="28575"/>
                      </a:cubicBezTo>
                      <a:cubicBezTo>
                        <a:pt x="82868" y="28575"/>
                        <a:pt x="87630" y="30480"/>
                        <a:pt x="90488" y="33338"/>
                      </a:cubicBezTo>
                      <a:cubicBezTo>
                        <a:pt x="94298" y="37147"/>
                        <a:pt x="95250" y="40958"/>
                        <a:pt x="95250" y="45720"/>
                      </a:cubicBezTo>
                      <a:cubicBezTo>
                        <a:pt x="96203" y="54293"/>
                        <a:pt x="94298" y="61913"/>
                        <a:pt x="90488" y="68580"/>
                      </a:cubicBezTo>
                      <a:close/>
                      <a:moveTo>
                        <a:pt x="251460" y="181928"/>
                      </a:moveTo>
                      <a:cubicBezTo>
                        <a:pt x="247650" y="178118"/>
                        <a:pt x="246698" y="174308"/>
                        <a:pt x="246698" y="169545"/>
                      </a:cubicBezTo>
                      <a:cubicBezTo>
                        <a:pt x="246698" y="164783"/>
                        <a:pt x="248602" y="160020"/>
                        <a:pt x="251460" y="157163"/>
                      </a:cubicBezTo>
                      <a:cubicBezTo>
                        <a:pt x="255270" y="153353"/>
                        <a:pt x="259080" y="152400"/>
                        <a:pt x="263843" y="152400"/>
                      </a:cubicBezTo>
                      <a:cubicBezTo>
                        <a:pt x="268605" y="152400"/>
                        <a:pt x="273368" y="154305"/>
                        <a:pt x="276225" y="157163"/>
                      </a:cubicBezTo>
                      <a:cubicBezTo>
                        <a:pt x="280035" y="160972"/>
                        <a:pt x="280988" y="164783"/>
                        <a:pt x="280988" y="169545"/>
                      </a:cubicBezTo>
                      <a:cubicBezTo>
                        <a:pt x="280988" y="174308"/>
                        <a:pt x="279083" y="179070"/>
                        <a:pt x="276225" y="181928"/>
                      </a:cubicBezTo>
                      <a:cubicBezTo>
                        <a:pt x="272415" y="185738"/>
                        <a:pt x="268605" y="186690"/>
                        <a:pt x="263843" y="186690"/>
                      </a:cubicBezTo>
                      <a:cubicBezTo>
                        <a:pt x="259080" y="186690"/>
                        <a:pt x="254318" y="184785"/>
                        <a:pt x="251460" y="181928"/>
                      </a:cubicBezTo>
                      <a:close/>
                      <a:moveTo>
                        <a:pt x="648653" y="133350"/>
                      </a:moveTo>
                      <a:cubicBezTo>
                        <a:pt x="637223" y="139065"/>
                        <a:pt x="626745" y="141922"/>
                        <a:pt x="616268" y="141922"/>
                      </a:cubicBezTo>
                      <a:cubicBezTo>
                        <a:pt x="608648" y="141922"/>
                        <a:pt x="601980" y="139065"/>
                        <a:pt x="597218" y="135255"/>
                      </a:cubicBezTo>
                      <a:cubicBezTo>
                        <a:pt x="592455" y="130493"/>
                        <a:pt x="589598" y="125730"/>
                        <a:pt x="589598" y="120015"/>
                      </a:cubicBezTo>
                      <a:cubicBezTo>
                        <a:pt x="589598" y="111443"/>
                        <a:pt x="594360" y="103822"/>
                        <a:pt x="605790" y="96203"/>
                      </a:cubicBezTo>
                      <a:cubicBezTo>
                        <a:pt x="617220" y="88583"/>
                        <a:pt x="628650" y="85725"/>
                        <a:pt x="641985" y="85725"/>
                      </a:cubicBezTo>
                      <a:cubicBezTo>
                        <a:pt x="648653" y="85725"/>
                        <a:pt x="655320" y="87630"/>
                        <a:pt x="662940" y="92393"/>
                      </a:cubicBezTo>
                      <a:cubicBezTo>
                        <a:pt x="670560" y="96203"/>
                        <a:pt x="677228" y="101918"/>
                        <a:pt x="682943" y="109538"/>
                      </a:cubicBezTo>
                      <a:cubicBezTo>
                        <a:pt x="671513" y="119063"/>
                        <a:pt x="660083" y="127635"/>
                        <a:pt x="648653" y="13335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94" name="Google Shape;8694;ge48d01fb7f_0_4229"/>
                <p:cNvSpPr/>
                <p:nvPr/>
              </p:nvSpPr>
              <p:spPr>
                <a:xfrm>
                  <a:off x="5744527" y="4910137"/>
                  <a:ext cx="119062" cy="87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062" h="87630" extrusionOk="0">
                      <a:moveTo>
                        <a:pt x="54293" y="13335"/>
                      </a:moveTo>
                      <a:cubicBezTo>
                        <a:pt x="42863" y="3810"/>
                        <a:pt x="34290" y="0"/>
                        <a:pt x="27623" y="0"/>
                      </a:cubicBezTo>
                      <a:cubicBezTo>
                        <a:pt x="21908" y="0"/>
                        <a:pt x="17145" y="953"/>
                        <a:pt x="12383" y="1905"/>
                      </a:cubicBezTo>
                      <a:cubicBezTo>
                        <a:pt x="8573" y="2857"/>
                        <a:pt x="4763" y="5715"/>
                        <a:pt x="0" y="9525"/>
                      </a:cubicBezTo>
                      <a:lnTo>
                        <a:pt x="13335" y="30480"/>
                      </a:lnTo>
                      <a:cubicBezTo>
                        <a:pt x="17145" y="27622"/>
                        <a:pt x="20002" y="25718"/>
                        <a:pt x="22860" y="24765"/>
                      </a:cubicBezTo>
                      <a:cubicBezTo>
                        <a:pt x="26670" y="22860"/>
                        <a:pt x="29527" y="22860"/>
                        <a:pt x="33338" y="22860"/>
                      </a:cubicBezTo>
                      <a:cubicBezTo>
                        <a:pt x="41910" y="22860"/>
                        <a:pt x="60008" y="37147"/>
                        <a:pt x="86677" y="65722"/>
                      </a:cubicBezTo>
                      <a:lnTo>
                        <a:pt x="107633" y="87630"/>
                      </a:lnTo>
                      <a:lnTo>
                        <a:pt x="119063" y="78105"/>
                      </a:lnTo>
                      <a:cubicBezTo>
                        <a:pt x="103823" y="60007"/>
                        <a:pt x="82868" y="39053"/>
                        <a:pt x="54293" y="1333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95" name="Google Shape;8695;ge48d01fb7f_0_4229"/>
                <p:cNvSpPr/>
                <p:nvPr/>
              </p:nvSpPr>
              <p:spPr>
                <a:xfrm>
                  <a:off x="5934075" y="4693919"/>
                  <a:ext cx="635317" cy="20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17" h="209550" extrusionOk="0">
                      <a:moveTo>
                        <a:pt x="577215" y="13335"/>
                      </a:moveTo>
                      <a:lnTo>
                        <a:pt x="441008" y="13335"/>
                      </a:lnTo>
                      <a:lnTo>
                        <a:pt x="433388" y="13335"/>
                      </a:lnTo>
                      <a:lnTo>
                        <a:pt x="330517" y="13335"/>
                      </a:lnTo>
                      <a:lnTo>
                        <a:pt x="349567" y="44768"/>
                      </a:lnTo>
                      <a:lnTo>
                        <a:pt x="388620" y="44768"/>
                      </a:lnTo>
                      <a:lnTo>
                        <a:pt x="388620" y="110490"/>
                      </a:lnTo>
                      <a:lnTo>
                        <a:pt x="334328" y="110490"/>
                      </a:lnTo>
                      <a:lnTo>
                        <a:pt x="334328" y="54293"/>
                      </a:lnTo>
                      <a:cubicBezTo>
                        <a:pt x="334328" y="41910"/>
                        <a:pt x="328613" y="30480"/>
                        <a:pt x="316230" y="18098"/>
                      </a:cubicBezTo>
                      <a:cubicBezTo>
                        <a:pt x="303847" y="5715"/>
                        <a:pt x="291465" y="0"/>
                        <a:pt x="280035" y="0"/>
                      </a:cubicBezTo>
                      <a:cubicBezTo>
                        <a:pt x="269558" y="0"/>
                        <a:pt x="260985" y="2858"/>
                        <a:pt x="254317" y="9525"/>
                      </a:cubicBezTo>
                      <a:cubicBezTo>
                        <a:pt x="246697" y="17145"/>
                        <a:pt x="243840" y="24765"/>
                        <a:pt x="243840" y="35243"/>
                      </a:cubicBezTo>
                      <a:cubicBezTo>
                        <a:pt x="243840" y="38100"/>
                        <a:pt x="243840" y="41910"/>
                        <a:pt x="244792" y="44768"/>
                      </a:cubicBezTo>
                      <a:lnTo>
                        <a:pt x="227647" y="14288"/>
                      </a:lnTo>
                      <a:lnTo>
                        <a:pt x="0" y="14288"/>
                      </a:lnTo>
                      <a:lnTo>
                        <a:pt x="17145" y="45720"/>
                      </a:lnTo>
                      <a:lnTo>
                        <a:pt x="159067" y="45720"/>
                      </a:lnTo>
                      <a:lnTo>
                        <a:pt x="159067" y="71438"/>
                      </a:lnTo>
                      <a:cubicBezTo>
                        <a:pt x="154305" y="71438"/>
                        <a:pt x="149542" y="73343"/>
                        <a:pt x="143828" y="78105"/>
                      </a:cubicBezTo>
                      <a:cubicBezTo>
                        <a:pt x="138113" y="82868"/>
                        <a:pt x="132397" y="88583"/>
                        <a:pt x="126683" y="97155"/>
                      </a:cubicBezTo>
                      <a:cubicBezTo>
                        <a:pt x="119063" y="88583"/>
                        <a:pt x="111442" y="81915"/>
                        <a:pt x="103822" y="77153"/>
                      </a:cubicBezTo>
                      <a:cubicBezTo>
                        <a:pt x="96203" y="72390"/>
                        <a:pt x="88583" y="70485"/>
                        <a:pt x="81915" y="70485"/>
                      </a:cubicBezTo>
                      <a:cubicBezTo>
                        <a:pt x="69533" y="70485"/>
                        <a:pt x="58103" y="75248"/>
                        <a:pt x="48578" y="84773"/>
                      </a:cubicBezTo>
                      <a:cubicBezTo>
                        <a:pt x="39053" y="94298"/>
                        <a:pt x="35242" y="104775"/>
                        <a:pt x="35242" y="117158"/>
                      </a:cubicBezTo>
                      <a:cubicBezTo>
                        <a:pt x="35242" y="130493"/>
                        <a:pt x="40958" y="144780"/>
                        <a:pt x="52388" y="160020"/>
                      </a:cubicBezTo>
                      <a:cubicBezTo>
                        <a:pt x="63817" y="175260"/>
                        <a:pt x="80010" y="191453"/>
                        <a:pt x="100965" y="206693"/>
                      </a:cubicBezTo>
                      <a:lnTo>
                        <a:pt x="110490" y="195263"/>
                      </a:lnTo>
                      <a:cubicBezTo>
                        <a:pt x="97155" y="183833"/>
                        <a:pt x="86678" y="172403"/>
                        <a:pt x="79058" y="161925"/>
                      </a:cubicBezTo>
                      <a:cubicBezTo>
                        <a:pt x="71438" y="150495"/>
                        <a:pt x="68580" y="140018"/>
                        <a:pt x="68580" y="131445"/>
                      </a:cubicBezTo>
                      <a:cubicBezTo>
                        <a:pt x="68580" y="121920"/>
                        <a:pt x="71438" y="114300"/>
                        <a:pt x="76200" y="107633"/>
                      </a:cubicBezTo>
                      <a:cubicBezTo>
                        <a:pt x="80963" y="100965"/>
                        <a:pt x="87630" y="98108"/>
                        <a:pt x="95250" y="98108"/>
                      </a:cubicBezTo>
                      <a:cubicBezTo>
                        <a:pt x="100013" y="98108"/>
                        <a:pt x="103822" y="99060"/>
                        <a:pt x="107633" y="101918"/>
                      </a:cubicBezTo>
                      <a:cubicBezTo>
                        <a:pt x="111442" y="103823"/>
                        <a:pt x="115253" y="107633"/>
                        <a:pt x="118110" y="112395"/>
                      </a:cubicBezTo>
                      <a:cubicBezTo>
                        <a:pt x="110490" y="128588"/>
                        <a:pt x="105728" y="139065"/>
                        <a:pt x="104775" y="143828"/>
                      </a:cubicBezTo>
                      <a:lnTo>
                        <a:pt x="136208" y="157163"/>
                      </a:lnTo>
                      <a:cubicBezTo>
                        <a:pt x="140017" y="140018"/>
                        <a:pt x="146685" y="124778"/>
                        <a:pt x="155258" y="113348"/>
                      </a:cubicBezTo>
                      <a:cubicBezTo>
                        <a:pt x="163830" y="101918"/>
                        <a:pt x="173355" y="96203"/>
                        <a:pt x="182880" y="96203"/>
                      </a:cubicBezTo>
                      <a:cubicBezTo>
                        <a:pt x="188595" y="96203"/>
                        <a:pt x="193358" y="98108"/>
                        <a:pt x="197167" y="100965"/>
                      </a:cubicBezTo>
                      <a:cubicBezTo>
                        <a:pt x="200978" y="103823"/>
                        <a:pt x="202883" y="107633"/>
                        <a:pt x="202883" y="111443"/>
                      </a:cubicBezTo>
                      <a:cubicBezTo>
                        <a:pt x="203835" y="120015"/>
                        <a:pt x="199072" y="129540"/>
                        <a:pt x="190500" y="140018"/>
                      </a:cubicBezTo>
                      <a:cubicBezTo>
                        <a:pt x="181928" y="151448"/>
                        <a:pt x="170497" y="161925"/>
                        <a:pt x="156210" y="171450"/>
                      </a:cubicBezTo>
                      <a:lnTo>
                        <a:pt x="185738" y="199073"/>
                      </a:lnTo>
                      <a:cubicBezTo>
                        <a:pt x="198120" y="185738"/>
                        <a:pt x="207645" y="172403"/>
                        <a:pt x="214313" y="160020"/>
                      </a:cubicBezTo>
                      <a:cubicBezTo>
                        <a:pt x="220980" y="147638"/>
                        <a:pt x="224790" y="135255"/>
                        <a:pt x="224790" y="124778"/>
                      </a:cubicBezTo>
                      <a:cubicBezTo>
                        <a:pt x="224790" y="112395"/>
                        <a:pt x="221933" y="101918"/>
                        <a:pt x="216217" y="92393"/>
                      </a:cubicBezTo>
                      <a:cubicBezTo>
                        <a:pt x="211455" y="82868"/>
                        <a:pt x="203835" y="77153"/>
                        <a:pt x="195263" y="73343"/>
                      </a:cubicBezTo>
                      <a:lnTo>
                        <a:pt x="195263" y="45720"/>
                      </a:lnTo>
                      <a:lnTo>
                        <a:pt x="243840" y="45720"/>
                      </a:lnTo>
                      <a:cubicBezTo>
                        <a:pt x="245745" y="55245"/>
                        <a:pt x="250508" y="62865"/>
                        <a:pt x="259080" y="70485"/>
                      </a:cubicBezTo>
                      <a:cubicBezTo>
                        <a:pt x="270510" y="80963"/>
                        <a:pt x="283845" y="87630"/>
                        <a:pt x="300038" y="90488"/>
                      </a:cubicBezTo>
                      <a:lnTo>
                        <a:pt x="300038" y="111443"/>
                      </a:lnTo>
                      <a:lnTo>
                        <a:pt x="288608" y="111443"/>
                      </a:lnTo>
                      <a:cubicBezTo>
                        <a:pt x="284797" y="111443"/>
                        <a:pt x="281940" y="112395"/>
                        <a:pt x="279083" y="114300"/>
                      </a:cubicBezTo>
                      <a:cubicBezTo>
                        <a:pt x="276225" y="116205"/>
                        <a:pt x="275272" y="119063"/>
                        <a:pt x="275272" y="122873"/>
                      </a:cubicBezTo>
                      <a:cubicBezTo>
                        <a:pt x="275272" y="130493"/>
                        <a:pt x="281940" y="140018"/>
                        <a:pt x="294322" y="152400"/>
                      </a:cubicBezTo>
                      <a:cubicBezTo>
                        <a:pt x="306705" y="163830"/>
                        <a:pt x="316230" y="169545"/>
                        <a:pt x="323850" y="169545"/>
                      </a:cubicBezTo>
                      <a:cubicBezTo>
                        <a:pt x="327660" y="169545"/>
                        <a:pt x="330517" y="167640"/>
                        <a:pt x="332422" y="164783"/>
                      </a:cubicBezTo>
                      <a:cubicBezTo>
                        <a:pt x="334328" y="161925"/>
                        <a:pt x="335280" y="158115"/>
                        <a:pt x="335280" y="154305"/>
                      </a:cubicBezTo>
                      <a:lnTo>
                        <a:pt x="335280" y="142875"/>
                      </a:lnTo>
                      <a:lnTo>
                        <a:pt x="389572" y="142875"/>
                      </a:lnTo>
                      <a:lnTo>
                        <a:pt x="389572" y="189548"/>
                      </a:lnTo>
                      <a:lnTo>
                        <a:pt x="424815" y="208598"/>
                      </a:lnTo>
                      <a:lnTo>
                        <a:pt x="424815" y="44768"/>
                      </a:lnTo>
                      <a:lnTo>
                        <a:pt x="452438" y="44768"/>
                      </a:lnTo>
                      <a:lnTo>
                        <a:pt x="460058" y="44768"/>
                      </a:lnTo>
                      <a:lnTo>
                        <a:pt x="566738" y="44768"/>
                      </a:lnTo>
                      <a:lnTo>
                        <a:pt x="566738" y="72390"/>
                      </a:lnTo>
                      <a:lnTo>
                        <a:pt x="514350" y="72390"/>
                      </a:lnTo>
                      <a:cubicBezTo>
                        <a:pt x="501967" y="72390"/>
                        <a:pt x="491490" y="76200"/>
                        <a:pt x="481965" y="83820"/>
                      </a:cubicBezTo>
                      <a:cubicBezTo>
                        <a:pt x="473392" y="91440"/>
                        <a:pt x="469583" y="100965"/>
                        <a:pt x="469583" y="111443"/>
                      </a:cubicBezTo>
                      <a:cubicBezTo>
                        <a:pt x="469583" y="126683"/>
                        <a:pt x="473392" y="142875"/>
                        <a:pt x="481965" y="159068"/>
                      </a:cubicBezTo>
                      <a:cubicBezTo>
                        <a:pt x="489585" y="175260"/>
                        <a:pt x="501967" y="192405"/>
                        <a:pt x="518160" y="208598"/>
                      </a:cubicBezTo>
                      <a:lnTo>
                        <a:pt x="529590" y="200978"/>
                      </a:lnTo>
                      <a:cubicBezTo>
                        <a:pt x="519113" y="191453"/>
                        <a:pt x="511492" y="180975"/>
                        <a:pt x="505778" y="169545"/>
                      </a:cubicBezTo>
                      <a:cubicBezTo>
                        <a:pt x="501015" y="158115"/>
                        <a:pt x="498158" y="146685"/>
                        <a:pt x="498158" y="135255"/>
                      </a:cubicBezTo>
                      <a:cubicBezTo>
                        <a:pt x="498158" y="126683"/>
                        <a:pt x="501015" y="119063"/>
                        <a:pt x="507683" y="113348"/>
                      </a:cubicBezTo>
                      <a:cubicBezTo>
                        <a:pt x="513397" y="106680"/>
                        <a:pt x="521017" y="103823"/>
                        <a:pt x="529590" y="103823"/>
                      </a:cubicBezTo>
                      <a:lnTo>
                        <a:pt x="564833" y="103823"/>
                      </a:lnTo>
                      <a:lnTo>
                        <a:pt x="564833" y="185738"/>
                      </a:lnTo>
                      <a:lnTo>
                        <a:pt x="600075" y="209550"/>
                      </a:lnTo>
                      <a:lnTo>
                        <a:pt x="600075" y="45720"/>
                      </a:lnTo>
                      <a:lnTo>
                        <a:pt x="635318" y="45720"/>
                      </a:lnTo>
                      <a:lnTo>
                        <a:pt x="618172" y="14288"/>
                      </a:lnTo>
                      <a:lnTo>
                        <a:pt x="577215" y="14288"/>
                      </a:lnTo>
                      <a:close/>
                      <a:moveTo>
                        <a:pt x="299085" y="75248"/>
                      </a:moveTo>
                      <a:cubicBezTo>
                        <a:pt x="292417" y="73343"/>
                        <a:pt x="287655" y="69533"/>
                        <a:pt x="283845" y="63818"/>
                      </a:cubicBezTo>
                      <a:cubicBezTo>
                        <a:pt x="280035" y="58103"/>
                        <a:pt x="278130" y="51435"/>
                        <a:pt x="278130" y="42863"/>
                      </a:cubicBezTo>
                      <a:cubicBezTo>
                        <a:pt x="278130" y="37148"/>
                        <a:pt x="280035" y="31433"/>
                        <a:pt x="281940" y="27623"/>
                      </a:cubicBezTo>
                      <a:cubicBezTo>
                        <a:pt x="284797" y="23813"/>
                        <a:pt x="287655" y="20955"/>
                        <a:pt x="291465" y="20955"/>
                      </a:cubicBezTo>
                      <a:cubicBezTo>
                        <a:pt x="294322" y="20955"/>
                        <a:pt x="296228" y="22860"/>
                        <a:pt x="297180" y="25718"/>
                      </a:cubicBezTo>
                      <a:cubicBezTo>
                        <a:pt x="299085" y="28575"/>
                        <a:pt x="299085" y="32385"/>
                        <a:pt x="299085" y="36195"/>
                      </a:cubicBezTo>
                      <a:lnTo>
                        <a:pt x="299085" y="75248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96" name="Google Shape;8696;ge48d01fb7f_0_4229"/>
                <p:cNvSpPr/>
                <p:nvPr/>
              </p:nvSpPr>
              <p:spPr>
                <a:xfrm>
                  <a:off x="6413182" y="4612005"/>
                  <a:ext cx="104075" cy="94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5" h="94352" extrusionOk="0">
                      <a:moveTo>
                        <a:pt x="89535" y="60007"/>
                      </a:moveTo>
                      <a:cubicBezTo>
                        <a:pt x="81915" y="47625"/>
                        <a:pt x="76200" y="40005"/>
                        <a:pt x="72390" y="36195"/>
                      </a:cubicBezTo>
                      <a:cubicBezTo>
                        <a:pt x="64770" y="25717"/>
                        <a:pt x="55245" y="16192"/>
                        <a:pt x="44767" y="9525"/>
                      </a:cubicBezTo>
                      <a:cubicBezTo>
                        <a:pt x="34290" y="2857"/>
                        <a:pt x="23813" y="0"/>
                        <a:pt x="14288" y="0"/>
                      </a:cubicBezTo>
                      <a:cubicBezTo>
                        <a:pt x="8572" y="952"/>
                        <a:pt x="3810" y="1905"/>
                        <a:pt x="0" y="2857"/>
                      </a:cubicBezTo>
                      <a:lnTo>
                        <a:pt x="15240" y="36195"/>
                      </a:lnTo>
                      <a:cubicBezTo>
                        <a:pt x="20002" y="34290"/>
                        <a:pt x="25717" y="33338"/>
                        <a:pt x="31433" y="33338"/>
                      </a:cubicBezTo>
                      <a:cubicBezTo>
                        <a:pt x="37147" y="33338"/>
                        <a:pt x="42863" y="34290"/>
                        <a:pt x="47625" y="37147"/>
                      </a:cubicBezTo>
                      <a:cubicBezTo>
                        <a:pt x="52388" y="39052"/>
                        <a:pt x="57150" y="41910"/>
                        <a:pt x="60008" y="45720"/>
                      </a:cubicBezTo>
                      <a:lnTo>
                        <a:pt x="97155" y="94297"/>
                      </a:lnTo>
                      <a:cubicBezTo>
                        <a:pt x="108585" y="95250"/>
                        <a:pt x="105727" y="83820"/>
                        <a:pt x="89535" y="6000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97" name="Google Shape;8697;ge48d01fb7f_0_4229"/>
                <p:cNvSpPr/>
                <p:nvPr/>
              </p:nvSpPr>
              <p:spPr>
                <a:xfrm>
                  <a:off x="6671309" y="4707255"/>
                  <a:ext cx="676275" cy="2343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6275" h="234314" extrusionOk="0">
                      <a:moveTo>
                        <a:pt x="605790" y="171450"/>
                      </a:moveTo>
                      <a:lnTo>
                        <a:pt x="641033" y="195263"/>
                      </a:lnTo>
                      <a:lnTo>
                        <a:pt x="641033" y="31432"/>
                      </a:lnTo>
                      <a:lnTo>
                        <a:pt x="676275" y="31432"/>
                      </a:lnTo>
                      <a:lnTo>
                        <a:pt x="659130" y="0"/>
                      </a:lnTo>
                      <a:lnTo>
                        <a:pt x="467678" y="0"/>
                      </a:lnTo>
                      <a:lnTo>
                        <a:pt x="460058" y="0"/>
                      </a:lnTo>
                      <a:lnTo>
                        <a:pt x="299085" y="0"/>
                      </a:lnTo>
                      <a:lnTo>
                        <a:pt x="291465" y="0"/>
                      </a:lnTo>
                      <a:lnTo>
                        <a:pt x="203835" y="0"/>
                      </a:lnTo>
                      <a:lnTo>
                        <a:pt x="196215" y="0"/>
                      </a:lnTo>
                      <a:lnTo>
                        <a:pt x="0" y="0"/>
                      </a:lnTo>
                      <a:lnTo>
                        <a:pt x="17145" y="31432"/>
                      </a:lnTo>
                      <a:lnTo>
                        <a:pt x="151448" y="31432"/>
                      </a:lnTo>
                      <a:lnTo>
                        <a:pt x="151448" y="59055"/>
                      </a:lnTo>
                      <a:lnTo>
                        <a:pt x="43815" y="59055"/>
                      </a:lnTo>
                      <a:lnTo>
                        <a:pt x="38100" y="70485"/>
                      </a:lnTo>
                      <a:cubicBezTo>
                        <a:pt x="54293" y="75247"/>
                        <a:pt x="67628" y="82867"/>
                        <a:pt x="78105" y="92392"/>
                      </a:cubicBezTo>
                      <a:cubicBezTo>
                        <a:pt x="87630" y="102870"/>
                        <a:pt x="93345" y="113347"/>
                        <a:pt x="93345" y="124777"/>
                      </a:cubicBezTo>
                      <a:cubicBezTo>
                        <a:pt x="93345" y="129540"/>
                        <a:pt x="91440" y="134302"/>
                        <a:pt x="86678" y="138113"/>
                      </a:cubicBezTo>
                      <a:cubicBezTo>
                        <a:pt x="80963" y="142875"/>
                        <a:pt x="75248" y="144780"/>
                        <a:pt x="68580" y="146685"/>
                      </a:cubicBezTo>
                      <a:cubicBezTo>
                        <a:pt x="66675" y="142875"/>
                        <a:pt x="63818" y="140017"/>
                        <a:pt x="60008" y="137160"/>
                      </a:cubicBezTo>
                      <a:cubicBezTo>
                        <a:pt x="56198" y="134302"/>
                        <a:pt x="52388" y="133350"/>
                        <a:pt x="49530" y="133350"/>
                      </a:cubicBezTo>
                      <a:cubicBezTo>
                        <a:pt x="44768" y="133350"/>
                        <a:pt x="40005" y="135255"/>
                        <a:pt x="37148" y="139065"/>
                      </a:cubicBezTo>
                      <a:cubicBezTo>
                        <a:pt x="33338" y="142875"/>
                        <a:pt x="32385" y="147638"/>
                        <a:pt x="32385" y="153352"/>
                      </a:cubicBezTo>
                      <a:cubicBezTo>
                        <a:pt x="32385" y="160972"/>
                        <a:pt x="36195" y="168592"/>
                        <a:pt x="44768" y="173355"/>
                      </a:cubicBezTo>
                      <a:cubicBezTo>
                        <a:pt x="52388" y="179070"/>
                        <a:pt x="62865" y="181927"/>
                        <a:pt x="73343" y="181927"/>
                      </a:cubicBezTo>
                      <a:lnTo>
                        <a:pt x="97155" y="234315"/>
                      </a:lnTo>
                      <a:lnTo>
                        <a:pt x="114300" y="224790"/>
                      </a:lnTo>
                      <a:lnTo>
                        <a:pt x="82868" y="180022"/>
                      </a:lnTo>
                      <a:cubicBezTo>
                        <a:pt x="93345" y="178117"/>
                        <a:pt x="102870" y="173355"/>
                        <a:pt x="110490" y="166688"/>
                      </a:cubicBezTo>
                      <a:cubicBezTo>
                        <a:pt x="118110" y="160020"/>
                        <a:pt x="120968" y="152400"/>
                        <a:pt x="120968" y="142875"/>
                      </a:cubicBezTo>
                      <a:cubicBezTo>
                        <a:pt x="120968" y="133350"/>
                        <a:pt x="118110" y="123825"/>
                        <a:pt x="112395" y="114300"/>
                      </a:cubicBezTo>
                      <a:cubicBezTo>
                        <a:pt x="107633" y="104775"/>
                        <a:pt x="100013" y="97155"/>
                        <a:pt x="89535" y="90488"/>
                      </a:cubicBezTo>
                      <a:lnTo>
                        <a:pt x="151448" y="90488"/>
                      </a:lnTo>
                      <a:lnTo>
                        <a:pt x="151448" y="176213"/>
                      </a:lnTo>
                      <a:lnTo>
                        <a:pt x="186690" y="195263"/>
                      </a:lnTo>
                      <a:lnTo>
                        <a:pt x="186690" y="31432"/>
                      </a:lnTo>
                      <a:lnTo>
                        <a:pt x="214313" y="31432"/>
                      </a:lnTo>
                      <a:lnTo>
                        <a:pt x="221933" y="31432"/>
                      </a:lnTo>
                      <a:lnTo>
                        <a:pt x="246698" y="31432"/>
                      </a:lnTo>
                      <a:lnTo>
                        <a:pt x="246698" y="171450"/>
                      </a:lnTo>
                      <a:lnTo>
                        <a:pt x="281940" y="195263"/>
                      </a:lnTo>
                      <a:lnTo>
                        <a:pt x="281940" y="31432"/>
                      </a:lnTo>
                      <a:lnTo>
                        <a:pt x="309563" y="31432"/>
                      </a:lnTo>
                      <a:lnTo>
                        <a:pt x="317183" y="31432"/>
                      </a:lnTo>
                      <a:lnTo>
                        <a:pt x="415290" y="31432"/>
                      </a:lnTo>
                      <a:lnTo>
                        <a:pt x="415290" y="81915"/>
                      </a:lnTo>
                      <a:lnTo>
                        <a:pt x="337185" y="81915"/>
                      </a:lnTo>
                      <a:cubicBezTo>
                        <a:pt x="332423" y="81915"/>
                        <a:pt x="329565" y="83820"/>
                        <a:pt x="326708" y="86677"/>
                      </a:cubicBezTo>
                      <a:cubicBezTo>
                        <a:pt x="323850" y="89535"/>
                        <a:pt x="321945" y="93345"/>
                        <a:pt x="321945" y="97155"/>
                      </a:cubicBezTo>
                      <a:cubicBezTo>
                        <a:pt x="321945" y="106680"/>
                        <a:pt x="325755" y="117157"/>
                        <a:pt x="334328" y="127635"/>
                      </a:cubicBezTo>
                      <a:cubicBezTo>
                        <a:pt x="342900" y="138113"/>
                        <a:pt x="350520" y="143827"/>
                        <a:pt x="357188" y="143827"/>
                      </a:cubicBezTo>
                      <a:cubicBezTo>
                        <a:pt x="359093" y="143827"/>
                        <a:pt x="360998" y="142875"/>
                        <a:pt x="361950" y="141922"/>
                      </a:cubicBezTo>
                      <a:cubicBezTo>
                        <a:pt x="363855" y="140970"/>
                        <a:pt x="364808" y="139065"/>
                        <a:pt x="364808" y="136207"/>
                      </a:cubicBezTo>
                      <a:lnTo>
                        <a:pt x="364808" y="122872"/>
                      </a:lnTo>
                      <a:cubicBezTo>
                        <a:pt x="364808" y="120015"/>
                        <a:pt x="365760" y="118110"/>
                        <a:pt x="367665" y="116205"/>
                      </a:cubicBezTo>
                      <a:cubicBezTo>
                        <a:pt x="368618" y="114300"/>
                        <a:pt x="370523" y="113347"/>
                        <a:pt x="372428" y="113347"/>
                      </a:cubicBezTo>
                      <a:lnTo>
                        <a:pt x="415290" y="113347"/>
                      </a:lnTo>
                      <a:lnTo>
                        <a:pt x="415290" y="175260"/>
                      </a:lnTo>
                      <a:lnTo>
                        <a:pt x="450533" y="194310"/>
                      </a:lnTo>
                      <a:lnTo>
                        <a:pt x="450533" y="30480"/>
                      </a:lnTo>
                      <a:lnTo>
                        <a:pt x="478155" y="30480"/>
                      </a:lnTo>
                      <a:lnTo>
                        <a:pt x="485775" y="30480"/>
                      </a:lnTo>
                      <a:lnTo>
                        <a:pt x="513397" y="30480"/>
                      </a:lnTo>
                      <a:lnTo>
                        <a:pt x="513397" y="96202"/>
                      </a:lnTo>
                      <a:lnTo>
                        <a:pt x="501968" y="96202"/>
                      </a:lnTo>
                      <a:cubicBezTo>
                        <a:pt x="499110" y="96202"/>
                        <a:pt x="497205" y="97155"/>
                        <a:pt x="495300" y="99060"/>
                      </a:cubicBezTo>
                      <a:cubicBezTo>
                        <a:pt x="493395" y="100965"/>
                        <a:pt x="492443" y="102870"/>
                        <a:pt x="492443" y="105727"/>
                      </a:cubicBezTo>
                      <a:cubicBezTo>
                        <a:pt x="492443" y="111442"/>
                        <a:pt x="499110" y="120967"/>
                        <a:pt x="512445" y="134302"/>
                      </a:cubicBezTo>
                      <a:cubicBezTo>
                        <a:pt x="525780" y="147638"/>
                        <a:pt x="535305" y="154305"/>
                        <a:pt x="541020" y="154305"/>
                      </a:cubicBezTo>
                      <a:cubicBezTo>
                        <a:pt x="542925" y="154305"/>
                        <a:pt x="544830" y="153352"/>
                        <a:pt x="545783" y="151447"/>
                      </a:cubicBezTo>
                      <a:cubicBezTo>
                        <a:pt x="547688" y="148590"/>
                        <a:pt x="548640" y="145732"/>
                        <a:pt x="548640" y="142875"/>
                      </a:cubicBezTo>
                      <a:lnTo>
                        <a:pt x="548640" y="127635"/>
                      </a:lnTo>
                      <a:lnTo>
                        <a:pt x="606743" y="127635"/>
                      </a:lnTo>
                      <a:lnTo>
                        <a:pt x="606743" y="171450"/>
                      </a:lnTo>
                      <a:close/>
                      <a:moveTo>
                        <a:pt x="547688" y="97155"/>
                      </a:moveTo>
                      <a:lnTo>
                        <a:pt x="547688" y="31432"/>
                      </a:lnTo>
                      <a:lnTo>
                        <a:pt x="605790" y="31432"/>
                      </a:lnTo>
                      <a:lnTo>
                        <a:pt x="605790" y="97155"/>
                      </a:lnTo>
                      <a:lnTo>
                        <a:pt x="547688" y="97155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98" name="Google Shape;8698;ge48d01fb7f_0_4229"/>
                <p:cNvSpPr/>
                <p:nvPr/>
              </p:nvSpPr>
              <p:spPr>
                <a:xfrm>
                  <a:off x="7259002" y="4910137"/>
                  <a:ext cx="119062" cy="87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062" h="87630" extrusionOk="0">
                      <a:moveTo>
                        <a:pt x="54292" y="13335"/>
                      </a:moveTo>
                      <a:cubicBezTo>
                        <a:pt x="42863" y="3810"/>
                        <a:pt x="34290" y="0"/>
                        <a:pt x="27622" y="0"/>
                      </a:cubicBezTo>
                      <a:cubicBezTo>
                        <a:pt x="21907" y="0"/>
                        <a:pt x="17145" y="953"/>
                        <a:pt x="12382" y="1905"/>
                      </a:cubicBezTo>
                      <a:cubicBezTo>
                        <a:pt x="8572" y="2857"/>
                        <a:pt x="4763" y="5715"/>
                        <a:pt x="0" y="9525"/>
                      </a:cubicBezTo>
                      <a:lnTo>
                        <a:pt x="13335" y="30480"/>
                      </a:lnTo>
                      <a:cubicBezTo>
                        <a:pt x="17145" y="27622"/>
                        <a:pt x="20003" y="25718"/>
                        <a:pt x="22860" y="24765"/>
                      </a:cubicBezTo>
                      <a:cubicBezTo>
                        <a:pt x="26670" y="22860"/>
                        <a:pt x="29528" y="22860"/>
                        <a:pt x="33338" y="22860"/>
                      </a:cubicBezTo>
                      <a:cubicBezTo>
                        <a:pt x="41910" y="22860"/>
                        <a:pt x="60007" y="37147"/>
                        <a:pt x="86678" y="65722"/>
                      </a:cubicBezTo>
                      <a:lnTo>
                        <a:pt x="107632" y="87630"/>
                      </a:lnTo>
                      <a:lnTo>
                        <a:pt x="119063" y="78105"/>
                      </a:lnTo>
                      <a:cubicBezTo>
                        <a:pt x="103822" y="60007"/>
                        <a:pt x="81915" y="39053"/>
                        <a:pt x="54292" y="1333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699" name="Google Shape;8699;ge48d01fb7f_0_4229"/>
              <p:cNvSpPr/>
              <p:nvPr/>
            </p:nvSpPr>
            <p:spPr>
              <a:xfrm>
                <a:off x="5888982" y="2284094"/>
                <a:ext cx="406654" cy="721042"/>
              </a:xfrm>
              <a:custGeom>
                <a:avLst/>
                <a:gdLst/>
                <a:ahLst/>
                <a:cxnLst/>
                <a:rect l="l" t="t" r="r" b="b"/>
                <a:pathLst>
                  <a:path w="406654" h="721042" extrusionOk="0">
                    <a:moveTo>
                      <a:pt x="75573" y="576263"/>
                    </a:moveTo>
                    <a:cubicBezTo>
                      <a:pt x="75573" y="576263"/>
                      <a:pt x="75573" y="576263"/>
                      <a:pt x="75573" y="576263"/>
                    </a:cubicBezTo>
                    <a:cubicBezTo>
                      <a:pt x="67953" y="591503"/>
                      <a:pt x="69858" y="604838"/>
                      <a:pt x="74620" y="612458"/>
                    </a:cubicBezTo>
                    <a:cubicBezTo>
                      <a:pt x="80335" y="623888"/>
                      <a:pt x="91765" y="632460"/>
                      <a:pt x="108910" y="640080"/>
                    </a:cubicBezTo>
                    <a:cubicBezTo>
                      <a:pt x="108910" y="640080"/>
                      <a:pt x="108910" y="641033"/>
                      <a:pt x="108910" y="641033"/>
                    </a:cubicBezTo>
                    <a:cubicBezTo>
                      <a:pt x="108910" y="661035"/>
                      <a:pt x="127960" y="677228"/>
                      <a:pt x="160345" y="684848"/>
                    </a:cubicBezTo>
                    <a:cubicBezTo>
                      <a:pt x="162250" y="700088"/>
                      <a:pt x="177490" y="721043"/>
                      <a:pt x="210828" y="721043"/>
                    </a:cubicBezTo>
                    <a:cubicBezTo>
                      <a:pt x="214638" y="721043"/>
                      <a:pt x="219400" y="721043"/>
                      <a:pt x="226068" y="719138"/>
                    </a:cubicBezTo>
                    <a:cubicBezTo>
                      <a:pt x="244165" y="713423"/>
                      <a:pt x="256548" y="700088"/>
                      <a:pt x="257500" y="684848"/>
                    </a:cubicBezTo>
                    <a:cubicBezTo>
                      <a:pt x="289885" y="676275"/>
                      <a:pt x="308935" y="661035"/>
                      <a:pt x="308935" y="641033"/>
                    </a:cubicBezTo>
                    <a:cubicBezTo>
                      <a:pt x="308935" y="639128"/>
                      <a:pt x="308935" y="637223"/>
                      <a:pt x="307983" y="635318"/>
                    </a:cubicBezTo>
                    <a:cubicBezTo>
                      <a:pt x="329890" y="621983"/>
                      <a:pt x="342273" y="605790"/>
                      <a:pt x="342273" y="589598"/>
                    </a:cubicBezTo>
                    <a:cubicBezTo>
                      <a:pt x="342273" y="584835"/>
                      <a:pt x="340368" y="580073"/>
                      <a:pt x="338463" y="576263"/>
                    </a:cubicBezTo>
                    <a:cubicBezTo>
                      <a:pt x="371800" y="542925"/>
                      <a:pt x="389898" y="510540"/>
                      <a:pt x="399423" y="480060"/>
                    </a:cubicBezTo>
                    <a:lnTo>
                      <a:pt x="399423" y="480060"/>
                    </a:lnTo>
                    <a:cubicBezTo>
                      <a:pt x="400375" y="478155"/>
                      <a:pt x="400375" y="476250"/>
                      <a:pt x="401328" y="474345"/>
                    </a:cubicBezTo>
                    <a:cubicBezTo>
                      <a:pt x="404185" y="462915"/>
                      <a:pt x="406090" y="448628"/>
                      <a:pt x="406090" y="446722"/>
                    </a:cubicBezTo>
                    <a:cubicBezTo>
                      <a:pt x="407995" y="421005"/>
                      <a:pt x="405138" y="395288"/>
                      <a:pt x="396565" y="370522"/>
                    </a:cubicBezTo>
                    <a:lnTo>
                      <a:pt x="387993" y="350520"/>
                    </a:lnTo>
                    <a:cubicBezTo>
                      <a:pt x="380373" y="336233"/>
                      <a:pt x="370848" y="322897"/>
                      <a:pt x="360370" y="312420"/>
                    </a:cubicBezTo>
                    <a:cubicBezTo>
                      <a:pt x="357513" y="309563"/>
                      <a:pt x="354655" y="306705"/>
                      <a:pt x="351798" y="304800"/>
                    </a:cubicBezTo>
                    <a:lnTo>
                      <a:pt x="351798" y="304800"/>
                    </a:lnTo>
                    <a:lnTo>
                      <a:pt x="340368" y="294322"/>
                    </a:lnTo>
                    <a:cubicBezTo>
                      <a:pt x="337510" y="291465"/>
                      <a:pt x="334653" y="288608"/>
                      <a:pt x="331795" y="286703"/>
                    </a:cubicBezTo>
                    <a:cubicBezTo>
                      <a:pt x="292743" y="251460"/>
                      <a:pt x="264168" y="224790"/>
                      <a:pt x="272740" y="163830"/>
                    </a:cubicBezTo>
                    <a:cubicBezTo>
                      <a:pt x="283218" y="106680"/>
                      <a:pt x="265120" y="47625"/>
                      <a:pt x="241308" y="32385"/>
                    </a:cubicBezTo>
                    <a:cubicBezTo>
                      <a:pt x="239403" y="31432"/>
                      <a:pt x="238450" y="30480"/>
                      <a:pt x="236545" y="30480"/>
                    </a:cubicBezTo>
                    <a:cubicBezTo>
                      <a:pt x="235593" y="21907"/>
                      <a:pt x="234640" y="16193"/>
                      <a:pt x="233688" y="16193"/>
                    </a:cubicBezTo>
                    <a:cubicBezTo>
                      <a:pt x="227020" y="4763"/>
                      <a:pt x="217495" y="953"/>
                      <a:pt x="210828" y="0"/>
                    </a:cubicBezTo>
                    <a:cubicBezTo>
                      <a:pt x="208923" y="0"/>
                      <a:pt x="207970" y="0"/>
                      <a:pt x="206065" y="0"/>
                    </a:cubicBezTo>
                    <a:cubicBezTo>
                      <a:pt x="194635" y="0"/>
                      <a:pt x="174633" y="4763"/>
                      <a:pt x="166060" y="37148"/>
                    </a:cubicBezTo>
                    <a:cubicBezTo>
                      <a:pt x="160345" y="58103"/>
                      <a:pt x="161298" y="87630"/>
                      <a:pt x="161298" y="115253"/>
                    </a:cubicBezTo>
                    <a:cubicBezTo>
                      <a:pt x="161298" y="120968"/>
                      <a:pt x="161298" y="126682"/>
                      <a:pt x="161298" y="130493"/>
                    </a:cubicBezTo>
                    <a:cubicBezTo>
                      <a:pt x="159393" y="178118"/>
                      <a:pt x="114625" y="237172"/>
                      <a:pt x="81288" y="277178"/>
                    </a:cubicBezTo>
                    <a:cubicBezTo>
                      <a:pt x="81288" y="277178"/>
                      <a:pt x="55570" y="304800"/>
                      <a:pt x="33663" y="343853"/>
                    </a:cubicBezTo>
                    <a:cubicBezTo>
                      <a:pt x="14613" y="374333"/>
                      <a:pt x="-50157" y="493395"/>
                      <a:pt x="75573" y="576263"/>
                    </a:cubicBezTo>
                    <a:close/>
                    <a:moveTo>
                      <a:pt x="210828" y="696278"/>
                    </a:moveTo>
                    <a:cubicBezTo>
                      <a:pt x="197493" y="696278"/>
                      <a:pt x="186063" y="688658"/>
                      <a:pt x="186063" y="681038"/>
                    </a:cubicBezTo>
                    <a:cubicBezTo>
                      <a:pt x="186063" y="680085"/>
                      <a:pt x="186063" y="678180"/>
                      <a:pt x="187015" y="677228"/>
                    </a:cubicBezTo>
                    <a:cubicBezTo>
                      <a:pt x="190825" y="677228"/>
                      <a:pt x="194635" y="678180"/>
                      <a:pt x="198445" y="678180"/>
                    </a:cubicBezTo>
                    <a:cubicBezTo>
                      <a:pt x="202255" y="678180"/>
                      <a:pt x="206065" y="678180"/>
                      <a:pt x="210828" y="678180"/>
                    </a:cubicBezTo>
                    <a:cubicBezTo>
                      <a:pt x="218448" y="678180"/>
                      <a:pt x="227020" y="678180"/>
                      <a:pt x="233688" y="677228"/>
                    </a:cubicBezTo>
                    <a:cubicBezTo>
                      <a:pt x="234640" y="678180"/>
                      <a:pt x="234640" y="680085"/>
                      <a:pt x="234640" y="681038"/>
                    </a:cubicBezTo>
                    <a:cubicBezTo>
                      <a:pt x="235593" y="688658"/>
                      <a:pt x="224163" y="696278"/>
                      <a:pt x="210828" y="696278"/>
                    </a:cubicBezTo>
                    <a:close/>
                    <a:moveTo>
                      <a:pt x="236545" y="662940"/>
                    </a:moveTo>
                    <a:cubicBezTo>
                      <a:pt x="231783" y="663893"/>
                      <a:pt x="226068" y="663893"/>
                      <a:pt x="221305" y="664845"/>
                    </a:cubicBezTo>
                    <a:cubicBezTo>
                      <a:pt x="217495" y="664845"/>
                      <a:pt x="214638" y="664845"/>
                      <a:pt x="210828" y="664845"/>
                    </a:cubicBezTo>
                    <a:cubicBezTo>
                      <a:pt x="202255" y="664845"/>
                      <a:pt x="193683" y="663893"/>
                      <a:pt x="185110" y="662940"/>
                    </a:cubicBezTo>
                    <a:cubicBezTo>
                      <a:pt x="153678" y="659130"/>
                      <a:pt x="135580" y="647700"/>
                      <a:pt x="135580" y="639128"/>
                    </a:cubicBezTo>
                    <a:cubicBezTo>
                      <a:pt x="135580" y="638175"/>
                      <a:pt x="135580" y="638175"/>
                      <a:pt x="135580" y="637223"/>
                    </a:cubicBezTo>
                    <a:cubicBezTo>
                      <a:pt x="159393" y="641985"/>
                      <a:pt x="185110" y="642938"/>
                      <a:pt x="202255" y="642938"/>
                    </a:cubicBezTo>
                    <a:cubicBezTo>
                      <a:pt x="235593" y="642938"/>
                      <a:pt x="267025" y="639128"/>
                      <a:pt x="284170" y="633413"/>
                    </a:cubicBezTo>
                    <a:cubicBezTo>
                      <a:pt x="286075" y="635318"/>
                      <a:pt x="287028" y="637223"/>
                      <a:pt x="287028" y="639128"/>
                    </a:cubicBezTo>
                    <a:cubicBezTo>
                      <a:pt x="287028" y="647700"/>
                      <a:pt x="267978" y="659130"/>
                      <a:pt x="236545" y="662940"/>
                    </a:cubicBezTo>
                    <a:close/>
                    <a:moveTo>
                      <a:pt x="89860" y="304800"/>
                    </a:moveTo>
                    <a:lnTo>
                      <a:pt x="90813" y="302895"/>
                    </a:lnTo>
                    <a:cubicBezTo>
                      <a:pt x="132723" y="253365"/>
                      <a:pt x="181300" y="188595"/>
                      <a:pt x="184158" y="131445"/>
                    </a:cubicBezTo>
                    <a:cubicBezTo>
                      <a:pt x="184158" y="125730"/>
                      <a:pt x="184158" y="120015"/>
                      <a:pt x="184158" y="114300"/>
                    </a:cubicBezTo>
                    <a:cubicBezTo>
                      <a:pt x="184158" y="87630"/>
                      <a:pt x="183205" y="60960"/>
                      <a:pt x="187968" y="42863"/>
                    </a:cubicBezTo>
                    <a:cubicBezTo>
                      <a:pt x="191778" y="26670"/>
                      <a:pt x="198445" y="24765"/>
                      <a:pt x="202255" y="24765"/>
                    </a:cubicBezTo>
                    <a:cubicBezTo>
                      <a:pt x="203208" y="24765"/>
                      <a:pt x="204160" y="24765"/>
                      <a:pt x="204160" y="24765"/>
                    </a:cubicBezTo>
                    <a:cubicBezTo>
                      <a:pt x="207018" y="24765"/>
                      <a:pt x="208923" y="29528"/>
                      <a:pt x="209875" y="37148"/>
                    </a:cubicBezTo>
                    <a:cubicBezTo>
                      <a:pt x="209875" y="41910"/>
                      <a:pt x="209875" y="56198"/>
                      <a:pt x="208923" y="71438"/>
                    </a:cubicBezTo>
                    <a:cubicBezTo>
                      <a:pt x="207018" y="105728"/>
                      <a:pt x="205113" y="151447"/>
                      <a:pt x="209875" y="172403"/>
                    </a:cubicBezTo>
                    <a:cubicBezTo>
                      <a:pt x="215590" y="195263"/>
                      <a:pt x="226068" y="218122"/>
                      <a:pt x="235593" y="240030"/>
                    </a:cubicBezTo>
                    <a:cubicBezTo>
                      <a:pt x="248928" y="268605"/>
                      <a:pt x="261310" y="296228"/>
                      <a:pt x="262263" y="321945"/>
                    </a:cubicBezTo>
                    <a:cubicBezTo>
                      <a:pt x="264168" y="367665"/>
                      <a:pt x="241308" y="371475"/>
                      <a:pt x="225115" y="374333"/>
                    </a:cubicBezTo>
                    <a:cubicBezTo>
                      <a:pt x="217495" y="375285"/>
                      <a:pt x="208923" y="377190"/>
                      <a:pt x="208923" y="385763"/>
                    </a:cubicBezTo>
                    <a:cubicBezTo>
                      <a:pt x="208923" y="389572"/>
                      <a:pt x="211780" y="393383"/>
                      <a:pt x="216543" y="393383"/>
                    </a:cubicBezTo>
                    <a:cubicBezTo>
                      <a:pt x="218448" y="393383"/>
                      <a:pt x="220353" y="392430"/>
                      <a:pt x="224163" y="392430"/>
                    </a:cubicBezTo>
                    <a:cubicBezTo>
                      <a:pt x="228925" y="391478"/>
                      <a:pt x="237498" y="389572"/>
                      <a:pt x="246070" y="389572"/>
                    </a:cubicBezTo>
                    <a:cubicBezTo>
                      <a:pt x="251785" y="389572"/>
                      <a:pt x="256548" y="390525"/>
                      <a:pt x="261310" y="391478"/>
                    </a:cubicBezTo>
                    <a:cubicBezTo>
                      <a:pt x="275598" y="395288"/>
                      <a:pt x="286075" y="405765"/>
                      <a:pt x="290838" y="418147"/>
                    </a:cubicBezTo>
                    <a:cubicBezTo>
                      <a:pt x="294648" y="429578"/>
                      <a:pt x="294648" y="449580"/>
                      <a:pt x="273693" y="477203"/>
                    </a:cubicBezTo>
                    <a:cubicBezTo>
                      <a:pt x="269883" y="482918"/>
                      <a:pt x="259405" y="490538"/>
                      <a:pt x="238450" y="494347"/>
                    </a:cubicBezTo>
                    <a:cubicBezTo>
                      <a:pt x="231783" y="495300"/>
                      <a:pt x="231783" y="499110"/>
                      <a:pt x="231783" y="501968"/>
                    </a:cubicBezTo>
                    <a:cubicBezTo>
                      <a:pt x="231783" y="504825"/>
                      <a:pt x="234640" y="507683"/>
                      <a:pt x="239403" y="507683"/>
                    </a:cubicBezTo>
                    <a:cubicBezTo>
                      <a:pt x="241308" y="507683"/>
                      <a:pt x="243213" y="507683"/>
                      <a:pt x="245118" y="507683"/>
                    </a:cubicBezTo>
                    <a:cubicBezTo>
                      <a:pt x="277503" y="507683"/>
                      <a:pt x="302268" y="514350"/>
                      <a:pt x="313698" y="526733"/>
                    </a:cubicBezTo>
                    <a:cubicBezTo>
                      <a:pt x="319413" y="532448"/>
                      <a:pt x="321318" y="539115"/>
                      <a:pt x="321318" y="546735"/>
                    </a:cubicBezTo>
                    <a:cubicBezTo>
                      <a:pt x="320365" y="561023"/>
                      <a:pt x="301315" y="566738"/>
                      <a:pt x="287980" y="569595"/>
                    </a:cubicBezTo>
                    <a:cubicBezTo>
                      <a:pt x="278455" y="572453"/>
                      <a:pt x="272740" y="573405"/>
                      <a:pt x="272740" y="580073"/>
                    </a:cubicBezTo>
                    <a:lnTo>
                      <a:pt x="272740" y="582930"/>
                    </a:lnTo>
                    <a:lnTo>
                      <a:pt x="277503" y="586740"/>
                    </a:lnTo>
                    <a:lnTo>
                      <a:pt x="280360" y="586740"/>
                    </a:lnTo>
                    <a:cubicBezTo>
                      <a:pt x="282265" y="586740"/>
                      <a:pt x="284170" y="585788"/>
                      <a:pt x="287980" y="584835"/>
                    </a:cubicBezTo>
                    <a:cubicBezTo>
                      <a:pt x="296553" y="581978"/>
                      <a:pt x="304173" y="581025"/>
                      <a:pt x="309888" y="581025"/>
                    </a:cubicBezTo>
                    <a:cubicBezTo>
                      <a:pt x="312745" y="581025"/>
                      <a:pt x="314650" y="581025"/>
                      <a:pt x="315603" y="581978"/>
                    </a:cubicBezTo>
                    <a:cubicBezTo>
                      <a:pt x="320365" y="582930"/>
                      <a:pt x="320365" y="585788"/>
                      <a:pt x="320365" y="586740"/>
                    </a:cubicBezTo>
                    <a:cubicBezTo>
                      <a:pt x="320365" y="594360"/>
                      <a:pt x="308935" y="606743"/>
                      <a:pt x="283218" y="617220"/>
                    </a:cubicBezTo>
                    <a:lnTo>
                      <a:pt x="282265" y="617220"/>
                    </a:lnTo>
                    <a:lnTo>
                      <a:pt x="282265" y="617220"/>
                    </a:lnTo>
                    <a:cubicBezTo>
                      <a:pt x="269883" y="622935"/>
                      <a:pt x="241308" y="625793"/>
                      <a:pt x="210828" y="625793"/>
                    </a:cubicBezTo>
                    <a:cubicBezTo>
                      <a:pt x="163203" y="625793"/>
                      <a:pt x="107958" y="617220"/>
                      <a:pt x="98433" y="597218"/>
                    </a:cubicBezTo>
                    <a:cubicBezTo>
                      <a:pt x="96528" y="592455"/>
                      <a:pt x="96528" y="586740"/>
                      <a:pt x="101290" y="580073"/>
                    </a:cubicBezTo>
                    <a:cubicBezTo>
                      <a:pt x="102243" y="581025"/>
                      <a:pt x="104148" y="582930"/>
                      <a:pt x="106053" y="583883"/>
                    </a:cubicBezTo>
                    <a:cubicBezTo>
                      <a:pt x="137485" y="600075"/>
                      <a:pt x="178443" y="602933"/>
                      <a:pt x="201303" y="602933"/>
                    </a:cubicBezTo>
                    <a:cubicBezTo>
                      <a:pt x="216543" y="602933"/>
                      <a:pt x="227973" y="601980"/>
                      <a:pt x="232735" y="601028"/>
                    </a:cubicBezTo>
                    <a:cubicBezTo>
                      <a:pt x="238450" y="600075"/>
                      <a:pt x="247975" y="598170"/>
                      <a:pt x="247023" y="590550"/>
                    </a:cubicBezTo>
                    <a:cubicBezTo>
                      <a:pt x="247023" y="585788"/>
                      <a:pt x="243213" y="583883"/>
                      <a:pt x="236545" y="583883"/>
                    </a:cubicBezTo>
                    <a:cubicBezTo>
                      <a:pt x="235593" y="583883"/>
                      <a:pt x="234640" y="583883"/>
                      <a:pt x="232735" y="583883"/>
                    </a:cubicBezTo>
                    <a:cubicBezTo>
                      <a:pt x="227973" y="583883"/>
                      <a:pt x="221305" y="584835"/>
                      <a:pt x="212733" y="584835"/>
                    </a:cubicBezTo>
                    <a:cubicBezTo>
                      <a:pt x="183205" y="584835"/>
                      <a:pt x="153678" y="579120"/>
                      <a:pt x="120340" y="566738"/>
                    </a:cubicBezTo>
                    <a:cubicBezTo>
                      <a:pt x="104148" y="561975"/>
                      <a:pt x="71763" y="541973"/>
                      <a:pt x="65095" y="537210"/>
                    </a:cubicBezTo>
                    <a:cubicBezTo>
                      <a:pt x="40330" y="518160"/>
                      <a:pt x="26995" y="484822"/>
                      <a:pt x="26995" y="444818"/>
                    </a:cubicBezTo>
                    <a:cubicBezTo>
                      <a:pt x="24138" y="382905"/>
                      <a:pt x="69858" y="327660"/>
                      <a:pt x="89860" y="30480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00" name="Google Shape;8700;ge48d01fb7f_0_4229"/>
              <p:cNvSpPr/>
              <p:nvPr/>
            </p:nvSpPr>
            <p:spPr>
              <a:xfrm>
                <a:off x="6256972" y="2756535"/>
                <a:ext cx="368617" cy="631507"/>
              </a:xfrm>
              <a:custGeom>
                <a:avLst/>
                <a:gdLst/>
                <a:ahLst/>
                <a:cxnLst/>
                <a:rect l="l" t="t" r="r" b="b"/>
                <a:pathLst>
                  <a:path w="368617" h="631507" extrusionOk="0">
                    <a:moveTo>
                      <a:pt x="351473" y="631507"/>
                    </a:moveTo>
                    <a:lnTo>
                      <a:pt x="328613" y="625793"/>
                    </a:lnTo>
                    <a:cubicBezTo>
                      <a:pt x="339090" y="584835"/>
                      <a:pt x="344805" y="542925"/>
                      <a:pt x="344805" y="500062"/>
                    </a:cubicBezTo>
                    <a:cubicBezTo>
                      <a:pt x="344805" y="282893"/>
                      <a:pt x="206693" y="90488"/>
                      <a:pt x="0" y="22860"/>
                    </a:cubicBezTo>
                    <a:lnTo>
                      <a:pt x="7620" y="0"/>
                    </a:lnTo>
                    <a:cubicBezTo>
                      <a:pt x="223838" y="71438"/>
                      <a:pt x="368618" y="272415"/>
                      <a:pt x="368618" y="500062"/>
                    </a:cubicBezTo>
                    <a:cubicBezTo>
                      <a:pt x="368618" y="544830"/>
                      <a:pt x="362903" y="588645"/>
                      <a:pt x="351473" y="6315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01" name="Google Shape;8701;ge48d01fb7f_0_4229"/>
              <p:cNvSpPr/>
              <p:nvPr/>
            </p:nvSpPr>
            <p:spPr>
              <a:xfrm>
                <a:off x="5572125" y="2767964"/>
                <a:ext cx="337185" cy="621030"/>
              </a:xfrm>
              <a:custGeom>
                <a:avLst/>
                <a:gdLst/>
                <a:ahLst/>
                <a:cxnLst/>
                <a:rect l="l" t="t" r="r" b="b"/>
                <a:pathLst>
                  <a:path w="337185" h="621030" extrusionOk="0">
                    <a:moveTo>
                      <a:pt x="17145" y="621030"/>
                    </a:moveTo>
                    <a:cubicBezTo>
                      <a:pt x="5715" y="578168"/>
                      <a:pt x="0" y="533400"/>
                      <a:pt x="0" y="488632"/>
                    </a:cubicBezTo>
                    <a:cubicBezTo>
                      <a:pt x="0" y="273368"/>
                      <a:pt x="129540" y="80963"/>
                      <a:pt x="328613" y="0"/>
                    </a:cubicBezTo>
                    <a:lnTo>
                      <a:pt x="337185" y="21908"/>
                    </a:lnTo>
                    <a:cubicBezTo>
                      <a:pt x="146685" y="99060"/>
                      <a:pt x="22860" y="281940"/>
                      <a:pt x="22860" y="487680"/>
                    </a:cubicBezTo>
                    <a:cubicBezTo>
                      <a:pt x="22860" y="530543"/>
                      <a:pt x="28575" y="572453"/>
                      <a:pt x="39052" y="613410"/>
                    </a:cubicBezTo>
                    <a:lnTo>
                      <a:pt x="17145" y="62103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8702" name="Google Shape;8702;ge48d01fb7f_0_4229"/>
              <p:cNvGrpSpPr/>
              <p:nvPr/>
            </p:nvGrpSpPr>
            <p:grpSpPr>
              <a:xfrm>
                <a:off x="4910701" y="3818108"/>
                <a:ext cx="2376312" cy="776751"/>
                <a:chOff x="4910701" y="3818108"/>
                <a:chExt cx="2376312" cy="776751"/>
              </a:xfrm>
            </p:grpSpPr>
            <p:sp>
              <p:nvSpPr>
                <p:cNvPr id="8703" name="Google Shape;8703;ge48d01fb7f_0_4229"/>
                <p:cNvSpPr/>
                <p:nvPr/>
              </p:nvSpPr>
              <p:spPr>
                <a:xfrm>
                  <a:off x="5957887" y="4451032"/>
                  <a:ext cx="25717" cy="33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7" h="33337" extrusionOk="0">
                      <a:moveTo>
                        <a:pt x="12383" y="0"/>
                      </a:moveTo>
                      <a:cubicBezTo>
                        <a:pt x="9525" y="0"/>
                        <a:pt x="6667" y="953"/>
                        <a:pt x="3810" y="3810"/>
                      </a:cubicBezTo>
                      <a:cubicBezTo>
                        <a:pt x="953" y="5715"/>
                        <a:pt x="0" y="9525"/>
                        <a:pt x="0" y="12383"/>
                      </a:cubicBezTo>
                      <a:cubicBezTo>
                        <a:pt x="0" y="17145"/>
                        <a:pt x="1905" y="21908"/>
                        <a:pt x="5715" y="25718"/>
                      </a:cubicBezTo>
                      <a:cubicBezTo>
                        <a:pt x="9525" y="29528"/>
                        <a:pt x="14288" y="32385"/>
                        <a:pt x="20955" y="33338"/>
                      </a:cubicBezTo>
                      <a:cubicBezTo>
                        <a:pt x="21908" y="31433"/>
                        <a:pt x="23813" y="30480"/>
                        <a:pt x="23813" y="27623"/>
                      </a:cubicBezTo>
                      <a:cubicBezTo>
                        <a:pt x="24765" y="25718"/>
                        <a:pt x="24765" y="22860"/>
                        <a:pt x="25717" y="19050"/>
                      </a:cubicBezTo>
                      <a:cubicBezTo>
                        <a:pt x="25717" y="14288"/>
                        <a:pt x="24765" y="9525"/>
                        <a:pt x="21908" y="6668"/>
                      </a:cubicBezTo>
                      <a:cubicBezTo>
                        <a:pt x="19050" y="2858"/>
                        <a:pt x="16192" y="953"/>
                        <a:pt x="123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04" name="Google Shape;8704;ge48d01fb7f_0_4229"/>
                <p:cNvSpPr/>
                <p:nvPr/>
              </p:nvSpPr>
              <p:spPr>
                <a:xfrm>
                  <a:off x="6030277" y="4486275"/>
                  <a:ext cx="53339" cy="31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39" h="31432" extrusionOk="0">
                      <a:moveTo>
                        <a:pt x="26670" y="0"/>
                      </a:moveTo>
                      <a:cubicBezTo>
                        <a:pt x="19050" y="0"/>
                        <a:pt x="13335" y="1905"/>
                        <a:pt x="8572" y="4763"/>
                      </a:cubicBezTo>
                      <a:cubicBezTo>
                        <a:pt x="2857" y="8572"/>
                        <a:pt x="952" y="13335"/>
                        <a:pt x="0" y="18097"/>
                      </a:cubicBezTo>
                      <a:cubicBezTo>
                        <a:pt x="0" y="21907"/>
                        <a:pt x="952" y="24765"/>
                        <a:pt x="4763" y="27622"/>
                      </a:cubicBezTo>
                      <a:cubicBezTo>
                        <a:pt x="7620" y="30480"/>
                        <a:pt x="11430" y="31432"/>
                        <a:pt x="15240" y="31432"/>
                      </a:cubicBezTo>
                      <a:cubicBezTo>
                        <a:pt x="20955" y="31432"/>
                        <a:pt x="27622" y="30480"/>
                        <a:pt x="33338" y="27622"/>
                      </a:cubicBezTo>
                      <a:cubicBezTo>
                        <a:pt x="39052" y="24765"/>
                        <a:pt x="45720" y="20955"/>
                        <a:pt x="53340" y="15240"/>
                      </a:cubicBezTo>
                      <a:cubicBezTo>
                        <a:pt x="49530" y="10478"/>
                        <a:pt x="44767" y="6668"/>
                        <a:pt x="40005" y="3810"/>
                      </a:cubicBezTo>
                      <a:cubicBezTo>
                        <a:pt x="36195" y="1905"/>
                        <a:pt x="31432" y="953"/>
                        <a:pt x="2667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05" name="Google Shape;8705;ge48d01fb7f_0_4229"/>
                <p:cNvSpPr/>
                <p:nvPr/>
              </p:nvSpPr>
              <p:spPr>
                <a:xfrm rot="-4288464">
                  <a:off x="5514870" y="4359988"/>
                  <a:ext cx="37120" cy="361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147" h="36195" extrusionOk="0">
                      <a:moveTo>
                        <a:pt x="0" y="0"/>
                      </a:moveTo>
                      <a:lnTo>
                        <a:pt x="37148" y="0"/>
                      </a:lnTo>
                      <a:lnTo>
                        <a:pt x="37148" y="36195"/>
                      </a:lnTo>
                      <a:lnTo>
                        <a:pt x="0" y="36195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06" name="Google Shape;8706;ge48d01fb7f_0_4229"/>
                <p:cNvSpPr/>
                <p:nvPr/>
              </p:nvSpPr>
              <p:spPr>
                <a:xfrm>
                  <a:off x="5833809" y="4470677"/>
                  <a:ext cx="53593" cy="30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93" h="30258" extrusionOk="0">
                      <a:moveTo>
                        <a:pt x="28828" y="357"/>
                      </a:moveTo>
                      <a:cubicBezTo>
                        <a:pt x="21208" y="-595"/>
                        <a:pt x="15493" y="357"/>
                        <a:pt x="9778" y="3215"/>
                      </a:cubicBezTo>
                      <a:cubicBezTo>
                        <a:pt x="4063" y="6072"/>
                        <a:pt x="1206" y="10835"/>
                        <a:pt x="253" y="15597"/>
                      </a:cubicBezTo>
                      <a:cubicBezTo>
                        <a:pt x="-699" y="19407"/>
                        <a:pt x="1206" y="22265"/>
                        <a:pt x="3111" y="25122"/>
                      </a:cubicBezTo>
                      <a:cubicBezTo>
                        <a:pt x="5968" y="27980"/>
                        <a:pt x="8826" y="29885"/>
                        <a:pt x="13588" y="29885"/>
                      </a:cubicBezTo>
                      <a:cubicBezTo>
                        <a:pt x="19303" y="30837"/>
                        <a:pt x="25971" y="29885"/>
                        <a:pt x="32638" y="27980"/>
                      </a:cubicBezTo>
                      <a:cubicBezTo>
                        <a:pt x="39306" y="26075"/>
                        <a:pt x="45973" y="23217"/>
                        <a:pt x="53593" y="18455"/>
                      </a:cubicBezTo>
                      <a:cubicBezTo>
                        <a:pt x="49783" y="13692"/>
                        <a:pt x="45973" y="8930"/>
                        <a:pt x="42163" y="5120"/>
                      </a:cubicBezTo>
                      <a:cubicBezTo>
                        <a:pt x="37401" y="3215"/>
                        <a:pt x="32638" y="1310"/>
                        <a:pt x="28828" y="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07" name="Google Shape;8707;ge48d01fb7f_0_4229"/>
                <p:cNvSpPr/>
                <p:nvPr/>
              </p:nvSpPr>
              <p:spPr>
                <a:xfrm rot="-1451706">
                  <a:off x="6823932" y="4289955"/>
                  <a:ext cx="36210" cy="371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196" h="37148" extrusionOk="0">
                      <a:moveTo>
                        <a:pt x="0" y="0"/>
                      </a:moveTo>
                      <a:lnTo>
                        <a:pt x="36196" y="0"/>
                      </a:lnTo>
                      <a:lnTo>
                        <a:pt x="36196" y="37149"/>
                      </a:lnTo>
                      <a:lnTo>
                        <a:pt x="0" y="37149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08" name="Google Shape;8708;ge48d01fb7f_0_4229"/>
                <p:cNvSpPr/>
                <p:nvPr/>
              </p:nvSpPr>
              <p:spPr>
                <a:xfrm>
                  <a:off x="6727133" y="4373310"/>
                  <a:ext cx="54368" cy="467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68" h="46765" extrusionOk="0">
                      <a:moveTo>
                        <a:pt x="2279" y="24382"/>
                      </a:moveTo>
                      <a:cubicBezTo>
                        <a:pt x="374" y="28192"/>
                        <a:pt x="-579" y="31050"/>
                        <a:pt x="374" y="34859"/>
                      </a:cubicBezTo>
                      <a:cubicBezTo>
                        <a:pt x="2279" y="40575"/>
                        <a:pt x="6089" y="43432"/>
                        <a:pt x="11804" y="45337"/>
                      </a:cubicBezTo>
                      <a:cubicBezTo>
                        <a:pt x="17519" y="47242"/>
                        <a:pt x="24186" y="47242"/>
                        <a:pt x="29901" y="45337"/>
                      </a:cubicBezTo>
                      <a:cubicBezTo>
                        <a:pt x="39426" y="41527"/>
                        <a:pt x="46094" y="36765"/>
                        <a:pt x="49904" y="29145"/>
                      </a:cubicBezTo>
                      <a:cubicBezTo>
                        <a:pt x="54666" y="22477"/>
                        <a:pt x="55619" y="14857"/>
                        <a:pt x="52761" y="8190"/>
                      </a:cubicBezTo>
                      <a:cubicBezTo>
                        <a:pt x="50856" y="4380"/>
                        <a:pt x="47999" y="1522"/>
                        <a:pt x="42284" y="570"/>
                      </a:cubicBezTo>
                      <a:cubicBezTo>
                        <a:pt x="36569" y="-383"/>
                        <a:pt x="30854" y="-383"/>
                        <a:pt x="25139" y="2475"/>
                      </a:cubicBezTo>
                      <a:cubicBezTo>
                        <a:pt x="23234" y="5332"/>
                        <a:pt x="18471" y="9142"/>
                        <a:pt x="11804" y="13905"/>
                      </a:cubicBezTo>
                      <a:cubicBezTo>
                        <a:pt x="7994" y="16762"/>
                        <a:pt x="4184" y="20572"/>
                        <a:pt x="2279" y="2438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09" name="Google Shape;8709;ge48d01fb7f_0_4229"/>
                <p:cNvSpPr/>
                <p:nvPr/>
              </p:nvSpPr>
              <p:spPr>
                <a:xfrm>
                  <a:off x="6563677" y="4377690"/>
                  <a:ext cx="48577" cy="692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77" h="69294" extrusionOk="0">
                      <a:moveTo>
                        <a:pt x="0" y="11430"/>
                      </a:moveTo>
                      <a:lnTo>
                        <a:pt x="15240" y="63817"/>
                      </a:lnTo>
                      <a:cubicBezTo>
                        <a:pt x="16192" y="65722"/>
                        <a:pt x="17145" y="67628"/>
                        <a:pt x="19050" y="68580"/>
                      </a:cubicBezTo>
                      <a:cubicBezTo>
                        <a:pt x="20955" y="69532"/>
                        <a:pt x="22860" y="69532"/>
                        <a:pt x="24765" y="68580"/>
                      </a:cubicBezTo>
                      <a:cubicBezTo>
                        <a:pt x="30480" y="66675"/>
                        <a:pt x="36195" y="62865"/>
                        <a:pt x="40005" y="58103"/>
                      </a:cubicBezTo>
                      <a:cubicBezTo>
                        <a:pt x="44767" y="52388"/>
                        <a:pt x="46672" y="46672"/>
                        <a:pt x="48577" y="39053"/>
                      </a:cubicBezTo>
                      <a:lnTo>
                        <a:pt x="37147" y="0"/>
                      </a:lnTo>
                      <a:lnTo>
                        <a:pt x="0" y="1143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10" name="Google Shape;8710;ge48d01fb7f_0_4229"/>
                <p:cNvSpPr/>
                <p:nvPr/>
              </p:nvSpPr>
              <p:spPr>
                <a:xfrm>
                  <a:off x="6273165" y="4475797"/>
                  <a:ext cx="53339" cy="33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39" h="33337" extrusionOk="0">
                      <a:moveTo>
                        <a:pt x="23813" y="0"/>
                      </a:moveTo>
                      <a:cubicBezTo>
                        <a:pt x="16192" y="953"/>
                        <a:pt x="10477" y="3810"/>
                        <a:pt x="6667" y="7620"/>
                      </a:cubicBezTo>
                      <a:cubicBezTo>
                        <a:pt x="1905" y="12383"/>
                        <a:pt x="0" y="17145"/>
                        <a:pt x="0" y="21908"/>
                      </a:cubicBezTo>
                      <a:cubicBezTo>
                        <a:pt x="0" y="25718"/>
                        <a:pt x="1905" y="28575"/>
                        <a:pt x="5715" y="30480"/>
                      </a:cubicBezTo>
                      <a:cubicBezTo>
                        <a:pt x="8572" y="32385"/>
                        <a:pt x="12382" y="33338"/>
                        <a:pt x="17145" y="33338"/>
                      </a:cubicBezTo>
                      <a:cubicBezTo>
                        <a:pt x="22860" y="32385"/>
                        <a:pt x="28575" y="30480"/>
                        <a:pt x="35242" y="26670"/>
                      </a:cubicBezTo>
                      <a:cubicBezTo>
                        <a:pt x="40957" y="22860"/>
                        <a:pt x="46672" y="18097"/>
                        <a:pt x="53340" y="12383"/>
                      </a:cubicBezTo>
                      <a:cubicBezTo>
                        <a:pt x="48577" y="8572"/>
                        <a:pt x="43815" y="4763"/>
                        <a:pt x="39052" y="2858"/>
                      </a:cubicBezTo>
                      <a:cubicBezTo>
                        <a:pt x="33338" y="953"/>
                        <a:pt x="28575" y="0"/>
                        <a:pt x="2381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11" name="Google Shape;8711;ge48d01fb7f_0_4229"/>
                <p:cNvSpPr/>
                <p:nvPr/>
              </p:nvSpPr>
              <p:spPr>
                <a:xfrm>
                  <a:off x="6383654" y="4415790"/>
                  <a:ext cx="75247" cy="88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247" h="88024" extrusionOk="0">
                      <a:moveTo>
                        <a:pt x="39053" y="6667"/>
                      </a:moveTo>
                      <a:lnTo>
                        <a:pt x="44767" y="35242"/>
                      </a:lnTo>
                      <a:lnTo>
                        <a:pt x="7620" y="41910"/>
                      </a:lnTo>
                      <a:cubicBezTo>
                        <a:pt x="4763" y="41910"/>
                        <a:pt x="2858" y="43815"/>
                        <a:pt x="1905" y="45720"/>
                      </a:cubicBezTo>
                      <a:cubicBezTo>
                        <a:pt x="0" y="47625"/>
                        <a:pt x="0" y="49530"/>
                        <a:pt x="0" y="52388"/>
                      </a:cubicBezTo>
                      <a:cubicBezTo>
                        <a:pt x="0" y="54292"/>
                        <a:pt x="1905" y="56197"/>
                        <a:pt x="3810" y="58103"/>
                      </a:cubicBezTo>
                      <a:cubicBezTo>
                        <a:pt x="5715" y="60007"/>
                        <a:pt x="8573" y="60960"/>
                        <a:pt x="11430" y="61913"/>
                      </a:cubicBezTo>
                      <a:cubicBezTo>
                        <a:pt x="13335" y="60007"/>
                        <a:pt x="16192" y="58103"/>
                        <a:pt x="20003" y="56197"/>
                      </a:cubicBezTo>
                      <a:cubicBezTo>
                        <a:pt x="22860" y="55245"/>
                        <a:pt x="27623" y="53340"/>
                        <a:pt x="33338" y="52388"/>
                      </a:cubicBezTo>
                      <a:lnTo>
                        <a:pt x="45720" y="65722"/>
                      </a:lnTo>
                      <a:lnTo>
                        <a:pt x="34290" y="67628"/>
                      </a:lnTo>
                      <a:cubicBezTo>
                        <a:pt x="30480" y="68580"/>
                        <a:pt x="26670" y="70485"/>
                        <a:pt x="23813" y="72390"/>
                      </a:cubicBezTo>
                      <a:cubicBezTo>
                        <a:pt x="20955" y="75247"/>
                        <a:pt x="20003" y="78105"/>
                        <a:pt x="20955" y="80963"/>
                      </a:cubicBezTo>
                      <a:cubicBezTo>
                        <a:pt x="21908" y="83820"/>
                        <a:pt x="22860" y="85725"/>
                        <a:pt x="25717" y="86678"/>
                      </a:cubicBezTo>
                      <a:cubicBezTo>
                        <a:pt x="28575" y="87630"/>
                        <a:pt x="32385" y="88582"/>
                        <a:pt x="35242" y="87630"/>
                      </a:cubicBezTo>
                      <a:cubicBezTo>
                        <a:pt x="43815" y="85725"/>
                        <a:pt x="52388" y="81915"/>
                        <a:pt x="59055" y="75247"/>
                      </a:cubicBezTo>
                      <a:cubicBezTo>
                        <a:pt x="66675" y="68580"/>
                        <a:pt x="71438" y="60007"/>
                        <a:pt x="75248" y="49530"/>
                      </a:cubicBezTo>
                      <a:lnTo>
                        <a:pt x="65723" y="0"/>
                      </a:lnTo>
                      <a:lnTo>
                        <a:pt x="39053" y="6667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12" name="Google Shape;8712;ge48d01fb7f_0_4229"/>
                <p:cNvSpPr/>
                <p:nvPr/>
              </p:nvSpPr>
              <p:spPr>
                <a:xfrm>
                  <a:off x="4910701" y="3818108"/>
                  <a:ext cx="2376312" cy="776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6312" h="776751" extrusionOk="0">
                      <a:moveTo>
                        <a:pt x="2324489" y="401466"/>
                      </a:moveTo>
                      <a:cubicBezTo>
                        <a:pt x="2315916" y="384321"/>
                        <a:pt x="2307344" y="367176"/>
                        <a:pt x="2299724" y="350031"/>
                      </a:cubicBezTo>
                      <a:cubicBezTo>
                        <a:pt x="2316869" y="337649"/>
                        <a:pt x="2332109" y="325266"/>
                        <a:pt x="2348301" y="310979"/>
                      </a:cubicBezTo>
                      <a:cubicBezTo>
                        <a:pt x="2399736" y="264306"/>
                        <a:pt x="2369256" y="202394"/>
                        <a:pt x="2344491" y="152864"/>
                      </a:cubicBezTo>
                      <a:lnTo>
                        <a:pt x="2339729" y="142386"/>
                      </a:lnTo>
                      <a:cubicBezTo>
                        <a:pt x="2327346" y="116669"/>
                        <a:pt x="2329251" y="90951"/>
                        <a:pt x="2331156" y="69044"/>
                      </a:cubicBezTo>
                      <a:cubicBezTo>
                        <a:pt x="2333061" y="48089"/>
                        <a:pt x="2334966" y="28086"/>
                        <a:pt x="2321631" y="14751"/>
                      </a:cubicBezTo>
                      <a:cubicBezTo>
                        <a:pt x="2310201" y="2369"/>
                        <a:pt x="2288294" y="-1441"/>
                        <a:pt x="2253051" y="464"/>
                      </a:cubicBezTo>
                      <a:lnTo>
                        <a:pt x="2253051" y="464"/>
                      </a:lnTo>
                      <a:cubicBezTo>
                        <a:pt x="2253051" y="464"/>
                        <a:pt x="2252099" y="464"/>
                        <a:pt x="2252099" y="464"/>
                      </a:cubicBezTo>
                      <a:cubicBezTo>
                        <a:pt x="2175899" y="5226"/>
                        <a:pt x="2128274" y="68091"/>
                        <a:pt x="2118749" y="177629"/>
                      </a:cubicBezTo>
                      <a:cubicBezTo>
                        <a:pt x="2112081" y="180486"/>
                        <a:pt x="2106366" y="184296"/>
                        <a:pt x="2099699" y="187154"/>
                      </a:cubicBezTo>
                      <a:cubicBezTo>
                        <a:pt x="2052074" y="209061"/>
                        <a:pt x="1995876" y="226206"/>
                        <a:pt x="1943489" y="239541"/>
                      </a:cubicBezTo>
                      <a:lnTo>
                        <a:pt x="1943489" y="239541"/>
                      </a:lnTo>
                      <a:cubicBezTo>
                        <a:pt x="1932059" y="242399"/>
                        <a:pt x="1923486" y="244304"/>
                        <a:pt x="1915866" y="246209"/>
                      </a:cubicBezTo>
                      <a:cubicBezTo>
                        <a:pt x="1915866" y="246209"/>
                        <a:pt x="1915866" y="246209"/>
                        <a:pt x="1914914" y="246209"/>
                      </a:cubicBezTo>
                      <a:lnTo>
                        <a:pt x="1914914" y="246209"/>
                      </a:lnTo>
                      <a:cubicBezTo>
                        <a:pt x="1906341" y="249066"/>
                        <a:pt x="1900626" y="250971"/>
                        <a:pt x="1896816" y="253829"/>
                      </a:cubicBezTo>
                      <a:cubicBezTo>
                        <a:pt x="1866336" y="272879"/>
                        <a:pt x="1887291" y="351936"/>
                        <a:pt x="1896816" y="381464"/>
                      </a:cubicBezTo>
                      <a:cubicBezTo>
                        <a:pt x="1760609" y="478619"/>
                        <a:pt x="1504386" y="540531"/>
                        <a:pt x="1219589" y="540531"/>
                      </a:cubicBezTo>
                      <a:cubicBezTo>
                        <a:pt x="1209111" y="540531"/>
                        <a:pt x="1199586" y="540531"/>
                        <a:pt x="1189109" y="540531"/>
                      </a:cubicBezTo>
                      <a:lnTo>
                        <a:pt x="1189109" y="540531"/>
                      </a:lnTo>
                      <a:cubicBezTo>
                        <a:pt x="1189109" y="540531"/>
                        <a:pt x="1189109" y="540531"/>
                        <a:pt x="1188156" y="540531"/>
                      </a:cubicBezTo>
                      <a:cubicBezTo>
                        <a:pt x="1188156" y="540531"/>
                        <a:pt x="1188156" y="540531"/>
                        <a:pt x="1187204" y="540531"/>
                      </a:cubicBezTo>
                      <a:lnTo>
                        <a:pt x="1187204" y="540531"/>
                      </a:lnTo>
                      <a:cubicBezTo>
                        <a:pt x="1176726" y="540531"/>
                        <a:pt x="1167201" y="540531"/>
                        <a:pt x="1156724" y="540531"/>
                      </a:cubicBezTo>
                      <a:cubicBezTo>
                        <a:pt x="871926" y="540531"/>
                        <a:pt x="615704" y="479571"/>
                        <a:pt x="479496" y="381464"/>
                      </a:cubicBezTo>
                      <a:cubicBezTo>
                        <a:pt x="489021" y="351936"/>
                        <a:pt x="509976" y="272879"/>
                        <a:pt x="479496" y="253829"/>
                      </a:cubicBezTo>
                      <a:cubicBezTo>
                        <a:pt x="475686" y="250971"/>
                        <a:pt x="469019" y="249066"/>
                        <a:pt x="461399" y="246209"/>
                      </a:cubicBezTo>
                      <a:lnTo>
                        <a:pt x="461399" y="246209"/>
                      </a:lnTo>
                      <a:cubicBezTo>
                        <a:pt x="461399" y="246209"/>
                        <a:pt x="461399" y="246209"/>
                        <a:pt x="460446" y="246209"/>
                      </a:cubicBezTo>
                      <a:cubicBezTo>
                        <a:pt x="452826" y="244304"/>
                        <a:pt x="444254" y="241446"/>
                        <a:pt x="432824" y="239541"/>
                      </a:cubicBezTo>
                      <a:lnTo>
                        <a:pt x="432824" y="239541"/>
                      </a:lnTo>
                      <a:cubicBezTo>
                        <a:pt x="379484" y="226206"/>
                        <a:pt x="323286" y="208109"/>
                        <a:pt x="276614" y="187154"/>
                      </a:cubicBezTo>
                      <a:cubicBezTo>
                        <a:pt x="269946" y="184296"/>
                        <a:pt x="263279" y="181439"/>
                        <a:pt x="257564" y="177629"/>
                      </a:cubicBezTo>
                      <a:cubicBezTo>
                        <a:pt x="248039" y="68091"/>
                        <a:pt x="200414" y="6179"/>
                        <a:pt x="124214" y="464"/>
                      </a:cubicBezTo>
                      <a:cubicBezTo>
                        <a:pt x="124214" y="464"/>
                        <a:pt x="123261" y="464"/>
                        <a:pt x="123261" y="464"/>
                      </a:cubicBezTo>
                      <a:lnTo>
                        <a:pt x="123261" y="464"/>
                      </a:lnTo>
                      <a:cubicBezTo>
                        <a:pt x="87066" y="-1441"/>
                        <a:pt x="66111" y="3321"/>
                        <a:pt x="54681" y="14751"/>
                      </a:cubicBezTo>
                      <a:cubicBezTo>
                        <a:pt x="41346" y="28086"/>
                        <a:pt x="43251" y="48089"/>
                        <a:pt x="45156" y="69044"/>
                      </a:cubicBezTo>
                      <a:cubicBezTo>
                        <a:pt x="47061" y="91904"/>
                        <a:pt x="49919" y="116669"/>
                        <a:pt x="36584" y="142386"/>
                      </a:cubicBezTo>
                      <a:lnTo>
                        <a:pt x="31821" y="152864"/>
                      </a:lnTo>
                      <a:cubicBezTo>
                        <a:pt x="7056" y="202394"/>
                        <a:pt x="-23424" y="264306"/>
                        <a:pt x="28011" y="310979"/>
                      </a:cubicBezTo>
                      <a:cubicBezTo>
                        <a:pt x="43251" y="325266"/>
                        <a:pt x="59444" y="338601"/>
                        <a:pt x="76589" y="350031"/>
                      </a:cubicBezTo>
                      <a:cubicBezTo>
                        <a:pt x="69921" y="367176"/>
                        <a:pt x="60396" y="385274"/>
                        <a:pt x="51824" y="401466"/>
                      </a:cubicBezTo>
                      <a:cubicBezTo>
                        <a:pt x="36584" y="430041"/>
                        <a:pt x="21344" y="460521"/>
                        <a:pt x="13724" y="493859"/>
                      </a:cubicBezTo>
                      <a:cubicBezTo>
                        <a:pt x="10866" y="506241"/>
                        <a:pt x="4199" y="609111"/>
                        <a:pt x="25154" y="616731"/>
                      </a:cubicBezTo>
                      <a:cubicBezTo>
                        <a:pt x="28964" y="617684"/>
                        <a:pt x="36584" y="618636"/>
                        <a:pt x="42299" y="606254"/>
                      </a:cubicBezTo>
                      <a:cubicBezTo>
                        <a:pt x="64206" y="562439"/>
                        <a:pt x="100401" y="516719"/>
                        <a:pt x="123261" y="515766"/>
                      </a:cubicBezTo>
                      <a:cubicBezTo>
                        <a:pt x="127071" y="515766"/>
                        <a:pt x="133739" y="516719"/>
                        <a:pt x="140406" y="526244"/>
                      </a:cubicBezTo>
                      <a:cubicBezTo>
                        <a:pt x="146121" y="534816"/>
                        <a:pt x="150884" y="548151"/>
                        <a:pt x="155646" y="557676"/>
                      </a:cubicBezTo>
                      <a:cubicBezTo>
                        <a:pt x="162314" y="573869"/>
                        <a:pt x="165171" y="581489"/>
                        <a:pt x="173744" y="579584"/>
                      </a:cubicBezTo>
                      <a:cubicBezTo>
                        <a:pt x="182316" y="577679"/>
                        <a:pt x="182316" y="568154"/>
                        <a:pt x="182316" y="560534"/>
                      </a:cubicBezTo>
                      <a:cubicBezTo>
                        <a:pt x="182316" y="511004"/>
                        <a:pt x="196604" y="463379"/>
                        <a:pt x="211844" y="419564"/>
                      </a:cubicBezTo>
                      <a:cubicBezTo>
                        <a:pt x="247086" y="432899"/>
                        <a:pt x="281376" y="442424"/>
                        <a:pt x="315666" y="451949"/>
                      </a:cubicBezTo>
                      <a:cubicBezTo>
                        <a:pt x="316619" y="451949"/>
                        <a:pt x="317571" y="452901"/>
                        <a:pt x="318524" y="452901"/>
                      </a:cubicBezTo>
                      <a:lnTo>
                        <a:pt x="315666" y="455759"/>
                      </a:lnTo>
                      <a:cubicBezTo>
                        <a:pt x="305189" y="467189"/>
                        <a:pt x="289949" y="481476"/>
                        <a:pt x="289949" y="481476"/>
                      </a:cubicBezTo>
                      <a:cubicBezTo>
                        <a:pt x="279471" y="492906"/>
                        <a:pt x="273756" y="507194"/>
                        <a:pt x="275661" y="520529"/>
                      </a:cubicBezTo>
                      <a:cubicBezTo>
                        <a:pt x="276614" y="533864"/>
                        <a:pt x="284234" y="545294"/>
                        <a:pt x="296616" y="553866"/>
                      </a:cubicBezTo>
                      <a:cubicBezTo>
                        <a:pt x="492831" y="693884"/>
                        <a:pt x="814776" y="776751"/>
                        <a:pt x="1157676" y="776751"/>
                      </a:cubicBezTo>
                      <a:cubicBezTo>
                        <a:pt x="1167201" y="776751"/>
                        <a:pt x="1177679" y="776751"/>
                        <a:pt x="1189109" y="776751"/>
                      </a:cubicBezTo>
                      <a:cubicBezTo>
                        <a:pt x="1199586" y="776751"/>
                        <a:pt x="1210064" y="776751"/>
                        <a:pt x="1220541" y="776751"/>
                      </a:cubicBezTo>
                      <a:cubicBezTo>
                        <a:pt x="1563441" y="776751"/>
                        <a:pt x="1885386" y="692931"/>
                        <a:pt x="2081601" y="553866"/>
                      </a:cubicBezTo>
                      <a:cubicBezTo>
                        <a:pt x="2093984" y="545294"/>
                        <a:pt x="2100651" y="532911"/>
                        <a:pt x="2102556" y="520529"/>
                      </a:cubicBezTo>
                      <a:cubicBezTo>
                        <a:pt x="2103509" y="507194"/>
                        <a:pt x="2098746" y="492906"/>
                        <a:pt x="2088269" y="481476"/>
                      </a:cubicBezTo>
                      <a:cubicBezTo>
                        <a:pt x="2088269" y="481476"/>
                        <a:pt x="2073029" y="467189"/>
                        <a:pt x="2062551" y="455759"/>
                      </a:cubicBezTo>
                      <a:lnTo>
                        <a:pt x="2059694" y="452901"/>
                      </a:lnTo>
                      <a:cubicBezTo>
                        <a:pt x="2060646" y="452901"/>
                        <a:pt x="2061599" y="451949"/>
                        <a:pt x="2062551" y="451949"/>
                      </a:cubicBezTo>
                      <a:cubicBezTo>
                        <a:pt x="2096841" y="442424"/>
                        <a:pt x="2132084" y="431946"/>
                        <a:pt x="2166374" y="419564"/>
                      </a:cubicBezTo>
                      <a:cubicBezTo>
                        <a:pt x="2181614" y="463379"/>
                        <a:pt x="2195901" y="511004"/>
                        <a:pt x="2195901" y="560534"/>
                      </a:cubicBezTo>
                      <a:cubicBezTo>
                        <a:pt x="2195901" y="568154"/>
                        <a:pt x="2195901" y="577679"/>
                        <a:pt x="2204474" y="579584"/>
                      </a:cubicBezTo>
                      <a:cubicBezTo>
                        <a:pt x="2213046" y="581489"/>
                        <a:pt x="2215904" y="573869"/>
                        <a:pt x="2222571" y="557676"/>
                      </a:cubicBezTo>
                      <a:cubicBezTo>
                        <a:pt x="2226381" y="547199"/>
                        <a:pt x="2232096" y="534816"/>
                        <a:pt x="2237811" y="526244"/>
                      </a:cubicBezTo>
                      <a:cubicBezTo>
                        <a:pt x="2244479" y="516719"/>
                        <a:pt x="2250194" y="515766"/>
                        <a:pt x="2254956" y="515766"/>
                      </a:cubicBezTo>
                      <a:cubicBezTo>
                        <a:pt x="2277816" y="516719"/>
                        <a:pt x="2314011" y="563391"/>
                        <a:pt x="2335919" y="606254"/>
                      </a:cubicBezTo>
                      <a:cubicBezTo>
                        <a:pt x="2341634" y="618636"/>
                        <a:pt x="2349254" y="617684"/>
                        <a:pt x="2353064" y="616731"/>
                      </a:cubicBezTo>
                      <a:cubicBezTo>
                        <a:pt x="2374019" y="609111"/>
                        <a:pt x="2367351" y="506241"/>
                        <a:pt x="2364494" y="493859"/>
                      </a:cubicBezTo>
                      <a:cubicBezTo>
                        <a:pt x="2354969" y="459569"/>
                        <a:pt x="2339729" y="430041"/>
                        <a:pt x="2324489" y="401466"/>
                      </a:cubicBezTo>
                      <a:close/>
                      <a:moveTo>
                        <a:pt x="165171" y="538626"/>
                      </a:moveTo>
                      <a:cubicBezTo>
                        <a:pt x="162314" y="531006"/>
                        <a:pt x="158504" y="523386"/>
                        <a:pt x="153741" y="516719"/>
                      </a:cubicBezTo>
                      <a:cubicBezTo>
                        <a:pt x="143264" y="500526"/>
                        <a:pt x="130881" y="497669"/>
                        <a:pt x="121356" y="498621"/>
                      </a:cubicBezTo>
                      <a:cubicBezTo>
                        <a:pt x="87066" y="500526"/>
                        <a:pt x="48966" y="554819"/>
                        <a:pt x="29916" y="591966"/>
                      </a:cubicBezTo>
                      <a:cubicBezTo>
                        <a:pt x="26106" y="568154"/>
                        <a:pt x="26106" y="515766"/>
                        <a:pt x="29916" y="497669"/>
                      </a:cubicBezTo>
                      <a:cubicBezTo>
                        <a:pt x="37536" y="466236"/>
                        <a:pt x="51824" y="437661"/>
                        <a:pt x="67064" y="409086"/>
                      </a:cubicBezTo>
                      <a:cubicBezTo>
                        <a:pt x="75636" y="392894"/>
                        <a:pt x="84209" y="376701"/>
                        <a:pt x="90876" y="359556"/>
                      </a:cubicBezTo>
                      <a:cubicBezTo>
                        <a:pt x="122309" y="380511"/>
                        <a:pt x="156599" y="398609"/>
                        <a:pt x="194699" y="413849"/>
                      </a:cubicBezTo>
                      <a:cubicBezTo>
                        <a:pt x="181364" y="452901"/>
                        <a:pt x="168029" y="494811"/>
                        <a:pt x="165171" y="538626"/>
                      </a:cubicBezTo>
                      <a:close/>
                      <a:moveTo>
                        <a:pt x="103259" y="26181"/>
                      </a:moveTo>
                      <a:cubicBezTo>
                        <a:pt x="104211" y="23324"/>
                        <a:pt x="105164" y="16656"/>
                        <a:pt x="123261" y="16656"/>
                      </a:cubicBezTo>
                      <a:cubicBezTo>
                        <a:pt x="203271" y="22371"/>
                        <a:pt x="230894" y="97619"/>
                        <a:pt x="239466" y="166199"/>
                      </a:cubicBezTo>
                      <a:cubicBezTo>
                        <a:pt x="148979" y="115716"/>
                        <a:pt x="97544" y="50946"/>
                        <a:pt x="103259" y="26181"/>
                      </a:cubicBezTo>
                      <a:close/>
                      <a:moveTo>
                        <a:pt x="469019" y="345269"/>
                      </a:moveTo>
                      <a:cubicBezTo>
                        <a:pt x="467114" y="351936"/>
                        <a:pt x="465209" y="357651"/>
                        <a:pt x="464256" y="364319"/>
                      </a:cubicBezTo>
                      <a:cubicBezTo>
                        <a:pt x="462351" y="363366"/>
                        <a:pt x="461399" y="362414"/>
                        <a:pt x="459494" y="360509"/>
                      </a:cubicBezTo>
                      <a:cubicBezTo>
                        <a:pt x="441396" y="346221"/>
                        <a:pt x="431871" y="336696"/>
                        <a:pt x="435681" y="324314"/>
                      </a:cubicBezTo>
                      <a:cubicBezTo>
                        <a:pt x="438539" y="314789"/>
                        <a:pt x="444254" y="312884"/>
                        <a:pt x="452826" y="312884"/>
                      </a:cubicBezTo>
                      <a:cubicBezTo>
                        <a:pt x="456636" y="312884"/>
                        <a:pt x="460446" y="312884"/>
                        <a:pt x="465209" y="313836"/>
                      </a:cubicBezTo>
                      <a:cubicBezTo>
                        <a:pt x="469019" y="313836"/>
                        <a:pt x="471876" y="314789"/>
                        <a:pt x="475686" y="314789"/>
                      </a:cubicBezTo>
                      <a:moveTo>
                        <a:pt x="565221" y="589109"/>
                      </a:moveTo>
                      <a:cubicBezTo>
                        <a:pt x="560459" y="578631"/>
                        <a:pt x="559506" y="571011"/>
                        <a:pt x="561411" y="565296"/>
                      </a:cubicBezTo>
                      <a:cubicBezTo>
                        <a:pt x="561411" y="564344"/>
                        <a:pt x="563316" y="563391"/>
                        <a:pt x="564269" y="563391"/>
                      </a:cubicBezTo>
                      <a:cubicBezTo>
                        <a:pt x="566174" y="563391"/>
                        <a:pt x="568079" y="563391"/>
                        <a:pt x="569984" y="563391"/>
                      </a:cubicBezTo>
                      <a:lnTo>
                        <a:pt x="580461" y="567201"/>
                      </a:lnTo>
                      <a:lnTo>
                        <a:pt x="591891" y="531959"/>
                      </a:lnTo>
                      <a:lnTo>
                        <a:pt x="572841" y="525291"/>
                      </a:lnTo>
                      <a:lnTo>
                        <a:pt x="572841" y="526244"/>
                      </a:lnTo>
                      <a:lnTo>
                        <a:pt x="553791" y="518624"/>
                      </a:lnTo>
                      <a:lnTo>
                        <a:pt x="512834" y="615779"/>
                      </a:lnTo>
                      <a:lnTo>
                        <a:pt x="499499" y="597681"/>
                      </a:lnTo>
                      <a:lnTo>
                        <a:pt x="513786" y="564344"/>
                      </a:lnTo>
                      <a:cubicBezTo>
                        <a:pt x="511881" y="565296"/>
                        <a:pt x="509976" y="566249"/>
                        <a:pt x="507119" y="566249"/>
                      </a:cubicBezTo>
                      <a:cubicBezTo>
                        <a:pt x="505214" y="566249"/>
                        <a:pt x="503309" y="566249"/>
                        <a:pt x="501404" y="565296"/>
                      </a:cubicBezTo>
                      <a:cubicBezTo>
                        <a:pt x="499499" y="564344"/>
                        <a:pt x="498546" y="563391"/>
                        <a:pt x="496641" y="561486"/>
                      </a:cubicBezTo>
                      <a:cubicBezTo>
                        <a:pt x="494736" y="559581"/>
                        <a:pt x="492831" y="557676"/>
                        <a:pt x="491879" y="554819"/>
                      </a:cubicBezTo>
                      <a:cubicBezTo>
                        <a:pt x="491879" y="558629"/>
                        <a:pt x="490926" y="561486"/>
                        <a:pt x="489974" y="564344"/>
                      </a:cubicBezTo>
                      <a:cubicBezTo>
                        <a:pt x="487116" y="571011"/>
                        <a:pt x="482354" y="575774"/>
                        <a:pt x="475686" y="577679"/>
                      </a:cubicBezTo>
                      <a:cubicBezTo>
                        <a:pt x="469019" y="580536"/>
                        <a:pt x="463304" y="580536"/>
                        <a:pt x="456636" y="577679"/>
                      </a:cubicBezTo>
                      <a:cubicBezTo>
                        <a:pt x="447111" y="573869"/>
                        <a:pt x="440444" y="565296"/>
                        <a:pt x="435681" y="551961"/>
                      </a:cubicBezTo>
                      <a:cubicBezTo>
                        <a:pt x="430919" y="538626"/>
                        <a:pt x="429014" y="522434"/>
                        <a:pt x="429966" y="504336"/>
                      </a:cubicBezTo>
                      <a:lnTo>
                        <a:pt x="436634" y="503384"/>
                      </a:lnTo>
                      <a:cubicBezTo>
                        <a:pt x="435681" y="515766"/>
                        <a:pt x="438539" y="527196"/>
                        <a:pt x="442349" y="536721"/>
                      </a:cubicBezTo>
                      <a:cubicBezTo>
                        <a:pt x="446159" y="546246"/>
                        <a:pt x="452826" y="552914"/>
                        <a:pt x="460446" y="555771"/>
                      </a:cubicBezTo>
                      <a:cubicBezTo>
                        <a:pt x="465209" y="557676"/>
                        <a:pt x="469019" y="557676"/>
                        <a:pt x="473781" y="556724"/>
                      </a:cubicBezTo>
                      <a:cubicBezTo>
                        <a:pt x="478544" y="554819"/>
                        <a:pt x="481401" y="551961"/>
                        <a:pt x="483306" y="548151"/>
                      </a:cubicBezTo>
                      <a:cubicBezTo>
                        <a:pt x="484259" y="546246"/>
                        <a:pt x="484259" y="543389"/>
                        <a:pt x="484259" y="540531"/>
                      </a:cubicBezTo>
                      <a:cubicBezTo>
                        <a:pt x="484259" y="537674"/>
                        <a:pt x="483306" y="534816"/>
                        <a:pt x="482354" y="532911"/>
                      </a:cubicBezTo>
                      <a:cubicBezTo>
                        <a:pt x="476639" y="533864"/>
                        <a:pt x="469019" y="532911"/>
                        <a:pt x="459494" y="531006"/>
                      </a:cubicBezTo>
                      <a:lnTo>
                        <a:pt x="457589" y="511004"/>
                      </a:lnTo>
                      <a:cubicBezTo>
                        <a:pt x="465209" y="513861"/>
                        <a:pt x="472829" y="514814"/>
                        <a:pt x="480449" y="513861"/>
                      </a:cubicBezTo>
                      <a:cubicBezTo>
                        <a:pt x="487116" y="512909"/>
                        <a:pt x="491879" y="509099"/>
                        <a:pt x="494736" y="504336"/>
                      </a:cubicBezTo>
                      <a:cubicBezTo>
                        <a:pt x="495689" y="501479"/>
                        <a:pt x="495689" y="499574"/>
                        <a:pt x="494736" y="496716"/>
                      </a:cubicBezTo>
                      <a:cubicBezTo>
                        <a:pt x="493784" y="493859"/>
                        <a:pt x="491879" y="492906"/>
                        <a:pt x="489974" y="491954"/>
                      </a:cubicBezTo>
                      <a:cubicBezTo>
                        <a:pt x="484259" y="490049"/>
                        <a:pt x="478544" y="488144"/>
                        <a:pt x="472829" y="488144"/>
                      </a:cubicBezTo>
                      <a:cubicBezTo>
                        <a:pt x="467114" y="488144"/>
                        <a:pt x="461399" y="489096"/>
                        <a:pt x="456636" y="491954"/>
                      </a:cubicBezTo>
                      <a:lnTo>
                        <a:pt x="451874" y="471951"/>
                      </a:lnTo>
                      <a:cubicBezTo>
                        <a:pt x="456636" y="470046"/>
                        <a:pt x="462351" y="469094"/>
                        <a:pt x="468066" y="469094"/>
                      </a:cubicBezTo>
                      <a:cubicBezTo>
                        <a:pt x="473781" y="469094"/>
                        <a:pt x="479496" y="470999"/>
                        <a:pt x="486164" y="472904"/>
                      </a:cubicBezTo>
                      <a:cubicBezTo>
                        <a:pt x="491879" y="475761"/>
                        <a:pt x="497594" y="482429"/>
                        <a:pt x="501404" y="493859"/>
                      </a:cubicBezTo>
                      <a:cubicBezTo>
                        <a:pt x="505214" y="505289"/>
                        <a:pt x="506166" y="513861"/>
                        <a:pt x="504261" y="519576"/>
                      </a:cubicBezTo>
                      <a:cubicBezTo>
                        <a:pt x="503309" y="522434"/>
                        <a:pt x="501404" y="525291"/>
                        <a:pt x="498546" y="527196"/>
                      </a:cubicBezTo>
                      <a:cubicBezTo>
                        <a:pt x="495689" y="529101"/>
                        <a:pt x="492831" y="531006"/>
                        <a:pt x="489021" y="531959"/>
                      </a:cubicBezTo>
                      <a:cubicBezTo>
                        <a:pt x="490926" y="534816"/>
                        <a:pt x="491879" y="538626"/>
                        <a:pt x="492831" y="544341"/>
                      </a:cubicBezTo>
                      <a:cubicBezTo>
                        <a:pt x="494736" y="546246"/>
                        <a:pt x="497594" y="548151"/>
                        <a:pt x="500451" y="549104"/>
                      </a:cubicBezTo>
                      <a:cubicBezTo>
                        <a:pt x="504261" y="551009"/>
                        <a:pt x="508071" y="551009"/>
                        <a:pt x="511881" y="551009"/>
                      </a:cubicBezTo>
                      <a:cubicBezTo>
                        <a:pt x="515691" y="550056"/>
                        <a:pt x="519501" y="549104"/>
                        <a:pt x="522359" y="546246"/>
                      </a:cubicBezTo>
                      <a:lnTo>
                        <a:pt x="536646" y="511004"/>
                      </a:lnTo>
                      <a:lnTo>
                        <a:pt x="521406" y="504336"/>
                      </a:lnTo>
                      <a:lnTo>
                        <a:pt x="515691" y="486239"/>
                      </a:lnTo>
                      <a:lnTo>
                        <a:pt x="568079" y="508146"/>
                      </a:lnTo>
                      <a:lnTo>
                        <a:pt x="675711" y="544341"/>
                      </a:lnTo>
                      <a:lnTo>
                        <a:pt x="675711" y="545294"/>
                      </a:lnTo>
                      <a:lnTo>
                        <a:pt x="782391" y="573869"/>
                      </a:lnTo>
                      <a:lnTo>
                        <a:pt x="789059" y="590061"/>
                      </a:lnTo>
                      <a:lnTo>
                        <a:pt x="769056" y="585299"/>
                      </a:lnTo>
                      <a:lnTo>
                        <a:pt x="742386" y="686264"/>
                      </a:lnTo>
                      <a:lnTo>
                        <a:pt x="727146" y="670071"/>
                      </a:lnTo>
                      <a:lnTo>
                        <a:pt x="741434" y="616731"/>
                      </a:lnTo>
                      <a:lnTo>
                        <a:pt x="706191" y="607206"/>
                      </a:lnTo>
                      <a:cubicBezTo>
                        <a:pt x="703334" y="606254"/>
                        <a:pt x="700476" y="607206"/>
                        <a:pt x="697619" y="609111"/>
                      </a:cubicBezTo>
                      <a:cubicBezTo>
                        <a:pt x="694761" y="611969"/>
                        <a:pt x="692856" y="614826"/>
                        <a:pt x="691904" y="619589"/>
                      </a:cubicBezTo>
                      <a:cubicBezTo>
                        <a:pt x="689999" y="627209"/>
                        <a:pt x="689999" y="634829"/>
                        <a:pt x="691904" y="643401"/>
                      </a:cubicBezTo>
                      <a:cubicBezTo>
                        <a:pt x="693809" y="651974"/>
                        <a:pt x="697619" y="659594"/>
                        <a:pt x="702381" y="667214"/>
                      </a:cubicBezTo>
                      <a:lnTo>
                        <a:pt x="693809" y="671024"/>
                      </a:lnTo>
                      <a:cubicBezTo>
                        <a:pt x="686189" y="656736"/>
                        <a:pt x="680474" y="644354"/>
                        <a:pt x="677616" y="633876"/>
                      </a:cubicBezTo>
                      <a:cubicBezTo>
                        <a:pt x="673806" y="623399"/>
                        <a:pt x="673806" y="613874"/>
                        <a:pt x="674759" y="608159"/>
                      </a:cubicBezTo>
                      <a:cubicBezTo>
                        <a:pt x="676664" y="601491"/>
                        <a:pt x="680474" y="596729"/>
                        <a:pt x="685236" y="592919"/>
                      </a:cubicBezTo>
                      <a:cubicBezTo>
                        <a:pt x="690951" y="589109"/>
                        <a:pt x="695714" y="588156"/>
                        <a:pt x="701429" y="590061"/>
                      </a:cubicBezTo>
                      <a:lnTo>
                        <a:pt x="745244" y="601491"/>
                      </a:lnTo>
                      <a:lnTo>
                        <a:pt x="750959" y="580536"/>
                      </a:lnTo>
                      <a:lnTo>
                        <a:pt x="681426" y="562439"/>
                      </a:lnTo>
                      <a:lnTo>
                        <a:pt x="681426" y="562439"/>
                      </a:lnTo>
                      <a:lnTo>
                        <a:pt x="678569" y="561486"/>
                      </a:lnTo>
                      <a:lnTo>
                        <a:pt x="677616" y="561486"/>
                      </a:lnTo>
                      <a:lnTo>
                        <a:pt x="677616" y="561486"/>
                      </a:lnTo>
                      <a:lnTo>
                        <a:pt x="662376" y="556724"/>
                      </a:lnTo>
                      <a:lnTo>
                        <a:pt x="632849" y="645306"/>
                      </a:lnTo>
                      <a:lnTo>
                        <a:pt x="634754" y="646259"/>
                      </a:lnTo>
                      <a:lnTo>
                        <a:pt x="640469" y="661499"/>
                      </a:lnTo>
                      <a:lnTo>
                        <a:pt x="623324" y="656736"/>
                      </a:lnTo>
                      <a:cubicBezTo>
                        <a:pt x="619514" y="655784"/>
                        <a:pt x="614751" y="655784"/>
                        <a:pt x="610941" y="658641"/>
                      </a:cubicBezTo>
                      <a:cubicBezTo>
                        <a:pt x="607131" y="661499"/>
                        <a:pt x="604274" y="665309"/>
                        <a:pt x="603321" y="670071"/>
                      </a:cubicBezTo>
                      <a:cubicBezTo>
                        <a:pt x="602369" y="672929"/>
                        <a:pt x="602369" y="675786"/>
                        <a:pt x="604274" y="679596"/>
                      </a:cubicBezTo>
                      <a:cubicBezTo>
                        <a:pt x="606179" y="682454"/>
                        <a:pt x="608084" y="684359"/>
                        <a:pt x="610941" y="685311"/>
                      </a:cubicBezTo>
                      <a:cubicBezTo>
                        <a:pt x="615704" y="686264"/>
                        <a:pt x="620466" y="687216"/>
                        <a:pt x="625229" y="686264"/>
                      </a:cubicBezTo>
                      <a:cubicBezTo>
                        <a:pt x="630944" y="685311"/>
                        <a:pt x="635706" y="684359"/>
                        <a:pt x="640469" y="681501"/>
                      </a:cubicBezTo>
                      <a:lnTo>
                        <a:pt x="647136" y="698646"/>
                      </a:lnTo>
                      <a:cubicBezTo>
                        <a:pt x="642374" y="700551"/>
                        <a:pt x="637611" y="701504"/>
                        <a:pt x="631896" y="701504"/>
                      </a:cubicBezTo>
                      <a:cubicBezTo>
                        <a:pt x="626181" y="701504"/>
                        <a:pt x="620466" y="700551"/>
                        <a:pt x="613799" y="698646"/>
                      </a:cubicBezTo>
                      <a:cubicBezTo>
                        <a:pt x="607131" y="696741"/>
                        <a:pt x="602369" y="691026"/>
                        <a:pt x="598559" y="681501"/>
                      </a:cubicBezTo>
                      <a:cubicBezTo>
                        <a:pt x="594749" y="671976"/>
                        <a:pt x="593796" y="663404"/>
                        <a:pt x="595701" y="655784"/>
                      </a:cubicBezTo>
                      <a:cubicBezTo>
                        <a:pt x="597606" y="650069"/>
                        <a:pt x="600464" y="646259"/>
                        <a:pt x="606179" y="643401"/>
                      </a:cubicBezTo>
                      <a:cubicBezTo>
                        <a:pt x="609036" y="641496"/>
                        <a:pt x="612846" y="641496"/>
                        <a:pt x="616656" y="641496"/>
                      </a:cubicBezTo>
                      <a:lnTo>
                        <a:pt x="613799" y="638639"/>
                      </a:lnTo>
                      <a:lnTo>
                        <a:pt x="626181" y="601491"/>
                      </a:lnTo>
                      <a:lnTo>
                        <a:pt x="591891" y="590061"/>
                      </a:lnTo>
                      <a:lnTo>
                        <a:pt x="588081" y="601491"/>
                      </a:lnTo>
                      <a:cubicBezTo>
                        <a:pt x="587129" y="604349"/>
                        <a:pt x="586176" y="606254"/>
                        <a:pt x="584271" y="607206"/>
                      </a:cubicBezTo>
                      <a:cubicBezTo>
                        <a:pt x="582366" y="608159"/>
                        <a:pt x="580461" y="609111"/>
                        <a:pt x="578556" y="608159"/>
                      </a:cubicBezTo>
                      <a:moveTo>
                        <a:pt x="1193871" y="634829"/>
                      </a:moveTo>
                      <a:lnTo>
                        <a:pt x="1191966" y="739604"/>
                      </a:lnTo>
                      <a:lnTo>
                        <a:pt x="1172916" y="727221"/>
                      </a:lnTo>
                      <a:lnTo>
                        <a:pt x="1172916" y="703409"/>
                      </a:lnTo>
                      <a:cubicBezTo>
                        <a:pt x="1168154" y="707219"/>
                        <a:pt x="1163391" y="710076"/>
                        <a:pt x="1158629" y="711981"/>
                      </a:cubicBezTo>
                      <a:cubicBezTo>
                        <a:pt x="1153866" y="713886"/>
                        <a:pt x="1149104" y="714839"/>
                        <a:pt x="1144341" y="714839"/>
                      </a:cubicBezTo>
                      <a:cubicBezTo>
                        <a:pt x="1135769" y="714839"/>
                        <a:pt x="1126244" y="710076"/>
                        <a:pt x="1117671" y="701504"/>
                      </a:cubicBezTo>
                      <a:cubicBezTo>
                        <a:pt x="1109099" y="692931"/>
                        <a:pt x="1104336" y="684359"/>
                        <a:pt x="1104336" y="676739"/>
                      </a:cubicBezTo>
                      <a:cubicBezTo>
                        <a:pt x="1104336" y="670071"/>
                        <a:pt x="1107194" y="664356"/>
                        <a:pt x="1112909" y="659594"/>
                      </a:cubicBezTo>
                      <a:cubicBezTo>
                        <a:pt x="1118624" y="654831"/>
                        <a:pt x="1126244" y="652926"/>
                        <a:pt x="1133864" y="652926"/>
                      </a:cubicBezTo>
                      <a:cubicBezTo>
                        <a:pt x="1141484" y="652926"/>
                        <a:pt x="1148151" y="654831"/>
                        <a:pt x="1154819" y="659594"/>
                      </a:cubicBezTo>
                      <a:cubicBezTo>
                        <a:pt x="1161486" y="663404"/>
                        <a:pt x="1167201" y="669119"/>
                        <a:pt x="1172916" y="676739"/>
                      </a:cubicBezTo>
                      <a:lnTo>
                        <a:pt x="1173869" y="634829"/>
                      </a:lnTo>
                      <a:lnTo>
                        <a:pt x="1095764" y="632924"/>
                      </a:lnTo>
                      <a:lnTo>
                        <a:pt x="1095764" y="631971"/>
                      </a:lnTo>
                      <a:lnTo>
                        <a:pt x="1070999" y="630066"/>
                      </a:lnTo>
                      <a:cubicBezTo>
                        <a:pt x="1076714" y="634829"/>
                        <a:pt x="1080524" y="639591"/>
                        <a:pt x="1083381" y="646259"/>
                      </a:cubicBezTo>
                      <a:cubicBezTo>
                        <a:pt x="1086239" y="652926"/>
                        <a:pt x="1088144" y="658641"/>
                        <a:pt x="1087191" y="665309"/>
                      </a:cubicBezTo>
                      <a:cubicBezTo>
                        <a:pt x="1086239" y="672929"/>
                        <a:pt x="1083381" y="680549"/>
                        <a:pt x="1077666" y="688169"/>
                      </a:cubicBezTo>
                      <a:cubicBezTo>
                        <a:pt x="1071951" y="694836"/>
                        <a:pt x="1065284" y="700551"/>
                        <a:pt x="1056711" y="705314"/>
                      </a:cubicBezTo>
                      <a:lnTo>
                        <a:pt x="1079571" y="735794"/>
                      </a:lnTo>
                      <a:lnTo>
                        <a:pt x="1069094" y="743414"/>
                      </a:lnTo>
                      <a:lnTo>
                        <a:pt x="1049091" y="708171"/>
                      </a:lnTo>
                      <a:cubicBezTo>
                        <a:pt x="1048139" y="709124"/>
                        <a:pt x="1047186" y="709124"/>
                        <a:pt x="1045281" y="709124"/>
                      </a:cubicBezTo>
                      <a:cubicBezTo>
                        <a:pt x="1044329" y="709124"/>
                        <a:pt x="1042424" y="709124"/>
                        <a:pt x="1040519" y="709124"/>
                      </a:cubicBezTo>
                      <a:cubicBezTo>
                        <a:pt x="1036709" y="709124"/>
                        <a:pt x="1031946" y="706266"/>
                        <a:pt x="1028136" y="701504"/>
                      </a:cubicBezTo>
                      <a:cubicBezTo>
                        <a:pt x="1024326" y="696741"/>
                        <a:pt x="1022421" y="691979"/>
                        <a:pt x="1022421" y="688169"/>
                      </a:cubicBezTo>
                      <a:cubicBezTo>
                        <a:pt x="1022421" y="685311"/>
                        <a:pt x="1023374" y="682454"/>
                        <a:pt x="1026231" y="680549"/>
                      </a:cubicBezTo>
                      <a:cubicBezTo>
                        <a:pt x="1028136" y="678644"/>
                        <a:pt x="1030041" y="677691"/>
                        <a:pt x="1032899" y="677691"/>
                      </a:cubicBezTo>
                      <a:cubicBezTo>
                        <a:pt x="1035756" y="677691"/>
                        <a:pt x="1038614" y="678644"/>
                        <a:pt x="1041471" y="680549"/>
                      </a:cubicBezTo>
                      <a:cubicBezTo>
                        <a:pt x="1044329" y="682454"/>
                        <a:pt x="1046234" y="685311"/>
                        <a:pt x="1048139" y="688169"/>
                      </a:cubicBezTo>
                      <a:cubicBezTo>
                        <a:pt x="1050996" y="687216"/>
                        <a:pt x="1054806" y="685311"/>
                        <a:pt x="1057664" y="682454"/>
                      </a:cubicBezTo>
                      <a:cubicBezTo>
                        <a:pt x="1060521" y="679596"/>
                        <a:pt x="1063379" y="675786"/>
                        <a:pt x="1066236" y="671976"/>
                      </a:cubicBezTo>
                      <a:cubicBezTo>
                        <a:pt x="1053854" y="670071"/>
                        <a:pt x="1045281" y="665309"/>
                        <a:pt x="1038614" y="659594"/>
                      </a:cubicBezTo>
                      <a:cubicBezTo>
                        <a:pt x="1031946" y="652926"/>
                        <a:pt x="1028136" y="646259"/>
                        <a:pt x="1029089" y="638639"/>
                      </a:cubicBezTo>
                      <a:cubicBezTo>
                        <a:pt x="1029089" y="636734"/>
                        <a:pt x="1030041" y="634829"/>
                        <a:pt x="1030994" y="632924"/>
                      </a:cubicBezTo>
                      <a:cubicBezTo>
                        <a:pt x="1031946" y="631019"/>
                        <a:pt x="1033851" y="630066"/>
                        <a:pt x="1035756" y="628161"/>
                      </a:cubicBezTo>
                      <a:lnTo>
                        <a:pt x="1023374" y="627209"/>
                      </a:lnTo>
                      <a:lnTo>
                        <a:pt x="1023374" y="628161"/>
                      </a:lnTo>
                      <a:lnTo>
                        <a:pt x="1003371" y="625304"/>
                      </a:lnTo>
                      <a:lnTo>
                        <a:pt x="990036" y="729126"/>
                      </a:lnTo>
                      <a:lnTo>
                        <a:pt x="972891" y="714839"/>
                      </a:lnTo>
                      <a:lnTo>
                        <a:pt x="975749" y="691026"/>
                      </a:lnTo>
                      <a:cubicBezTo>
                        <a:pt x="970986" y="693884"/>
                        <a:pt x="966224" y="696741"/>
                        <a:pt x="960509" y="697694"/>
                      </a:cubicBezTo>
                      <a:cubicBezTo>
                        <a:pt x="955746" y="699599"/>
                        <a:pt x="950031" y="699599"/>
                        <a:pt x="946221" y="699599"/>
                      </a:cubicBezTo>
                      <a:cubicBezTo>
                        <a:pt x="937649" y="698646"/>
                        <a:pt x="929076" y="692931"/>
                        <a:pt x="921456" y="683406"/>
                      </a:cubicBezTo>
                      <a:cubicBezTo>
                        <a:pt x="913836" y="673881"/>
                        <a:pt x="910026" y="665309"/>
                        <a:pt x="910979" y="657689"/>
                      </a:cubicBezTo>
                      <a:cubicBezTo>
                        <a:pt x="911931" y="651021"/>
                        <a:pt x="915741" y="645306"/>
                        <a:pt x="921456" y="641496"/>
                      </a:cubicBezTo>
                      <a:cubicBezTo>
                        <a:pt x="928124" y="637686"/>
                        <a:pt x="935744" y="635781"/>
                        <a:pt x="943364" y="636734"/>
                      </a:cubicBezTo>
                      <a:cubicBezTo>
                        <a:pt x="950984" y="637686"/>
                        <a:pt x="957651" y="640544"/>
                        <a:pt x="963366" y="645306"/>
                      </a:cubicBezTo>
                      <a:cubicBezTo>
                        <a:pt x="970034" y="650069"/>
                        <a:pt x="974796" y="656736"/>
                        <a:pt x="979559" y="664356"/>
                      </a:cubicBezTo>
                      <a:lnTo>
                        <a:pt x="985274" y="623399"/>
                      </a:lnTo>
                      <a:lnTo>
                        <a:pt x="908121" y="613874"/>
                      </a:lnTo>
                      <a:lnTo>
                        <a:pt x="907169" y="612921"/>
                      </a:lnTo>
                      <a:lnTo>
                        <a:pt x="893834" y="610064"/>
                      </a:lnTo>
                      <a:lnTo>
                        <a:pt x="875736" y="712934"/>
                      </a:lnTo>
                      <a:lnTo>
                        <a:pt x="858591" y="697694"/>
                      </a:lnTo>
                      <a:lnTo>
                        <a:pt x="874784" y="606254"/>
                      </a:lnTo>
                      <a:lnTo>
                        <a:pt x="855734" y="603396"/>
                      </a:lnTo>
                      <a:lnTo>
                        <a:pt x="848114" y="587204"/>
                      </a:lnTo>
                      <a:lnTo>
                        <a:pt x="883356" y="593871"/>
                      </a:lnTo>
                      <a:cubicBezTo>
                        <a:pt x="881451" y="588156"/>
                        <a:pt x="880499" y="583394"/>
                        <a:pt x="879546" y="580536"/>
                      </a:cubicBezTo>
                      <a:cubicBezTo>
                        <a:pt x="878594" y="576726"/>
                        <a:pt x="878594" y="573869"/>
                        <a:pt x="878594" y="571011"/>
                      </a:cubicBezTo>
                      <a:cubicBezTo>
                        <a:pt x="880499" y="561486"/>
                        <a:pt x="885261" y="553866"/>
                        <a:pt x="893834" y="548151"/>
                      </a:cubicBezTo>
                      <a:cubicBezTo>
                        <a:pt x="902406" y="542436"/>
                        <a:pt x="911931" y="540531"/>
                        <a:pt x="922409" y="542436"/>
                      </a:cubicBezTo>
                      <a:cubicBezTo>
                        <a:pt x="930981" y="544341"/>
                        <a:pt x="939554" y="550056"/>
                        <a:pt x="948126" y="560534"/>
                      </a:cubicBezTo>
                      <a:cubicBezTo>
                        <a:pt x="957651" y="571964"/>
                        <a:pt x="967176" y="586251"/>
                        <a:pt x="975749" y="603396"/>
                      </a:cubicBezTo>
                      <a:lnTo>
                        <a:pt x="970034" y="606254"/>
                      </a:lnTo>
                      <a:cubicBezTo>
                        <a:pt x="964319" y="593871"/>
                        <a:pt x="957651" y="582441"/>
                        <a:pt x="949079" y="573869"/>
                      </a:cubicBezTo>
                      <a:cubicBezTo>
                        <a:pt x="941459" y="565296"/>
                        <a:pt x="932886" y="560534"/>
                        <a:pt x="924314" y="559581"/>
                      </a:cubicBezTo>
                      <a:cubicBezTo>
                        <a:pt x="916694" y="558629"/>
                        <a:pt x="909074" y="559581"/>
                        <a:pt x="902406" y="564344"/>
                      </a:cubicBezTo>
                      <a:cubicBezTo>
                        <a:pt x="895739" y="569106"/>
                        <a:pt x="891929" y="574821"/>
                        <a:pt x="890024" y="582441"/>
                      </a:cubicBezTo>
                      <a:cubicBezTo>
                        <a:pt x="889071" y="588156"/>
                        <a:pt x="889071" y="591966"/>
                        <a:pt x="889071" y="594824"/>
                      </a:cubicBezTo>
                      <a:lnTo>
                        <a:pt x="904311" y="597681"/>
                      </a:lnTo>
                      <a:lnTo>
                        <a:pt x="905264" y="598634"/>
                      </a:lnTo>
                      <a:lnTo>
                        <a:pt x="1013849" y="612921"/>
                      </a:lnTo>
                      <a:lnTo>
                        <a:pt x="1013849" y="612921"/>
                      </a:lnTo>
                      <a:lnTo>
                        <a:pt x="1092906" y="618636"/>
                      </a:lnTo>
                      <a:lnTo>
                        <a:pt x="1093859" y="619589"/>
                      </a:lnTo>
                      <a:lnTo>
                        <a:pt x="1204349" y="621494"/>
                      </a:lnTo>
                      <a:lnTo>
                        <a:pt x="1214826" y="635781"/>
                      </a:lnTo>
                      <a:lnTo>
                        <a:pt x="1193871" y="634829"/>
                      </a:lnTo>
                      <a:close/>
                      <a:moveTo>
                        <a:pt x="1911104" y="313836"/>
                      </a:moveTo>
                      <a:cubicBezTo>
                        <a:pt x="1915866" y="312884"/>
                        <a:pt x="1919676" y="312884"/>
                        <a:pt x="1923486" y="312884"/>
                      </a:cubicBezTo>
                      <a:cubicBezTo>
                        <a:pt x="1933011" y="312884"/>
                        <a:pt x="1937774" y="315741"/>
                        <a:pt x="1940631" y="324314"/>
                      </a:cubicBezTo>
                      <a:cubicBezTo>
                        <a:pt x="1945394" y="336696"/>
                        <a:pt x="1934916" y="346221"/>
                        <a:pt x="1916819" y="360509"/>
                      </a:cubicBezTo>
                      <a:cubicBezTo>
                        <a:pt x="1914914" y="361461"/>
                        <a:pt x="1913961" y="362414"/>
                        <a:pt x="1912056" y="364319"/>
                      </a:cubicBezTo>
                      <a:cubicBezTo>
                        <a:pt x="1911104" y="357651"/>
                        <a:pt x="1908246" y="351936"/>
                        <a:pt x="1907294" y="345269"/>
                      </a:cubicBezTo>
                      <a:cubicBezTo>
                        <a:pt x="1904436" y="334791"/>
                        <a:pt x="1900626" y="323361"/>
                        <a:pt x="1900626" y="314789"/>
                      </a:cubicBezTo>
                      <a:cubicBezTo>
                        <a:pt x="1903484" y="314789"/>
                        <a:pt x="1907294" y="313836"/>
                        <a:pt x="1911104" y="313836"/>
                      </a:cubicBezTo>
                      <a:close/>
                      <a:moveTo>
                        <a:pt x="1933964" y="540531"/>
                      </a:moveTo>
                      <a:cubicBezTo>
                        <a:pt x="1934916" y="543389"/>
                        <a:pt x="1935869" y="545294"/>
                        <a:pt x="1934916" y="547199"/>
                      </a:cubicBezTo>
                      <a:cubicBezTo>
                        <a:pt x="1933964" y="550056"/>
                        <a:pt x="1933011" y="551009"/>
                        <a:pt x="1931106" y="551961"/>
                      </a:cubicBezTo>
                      <a:cubicBezTo>
                        <a:pt x="1925391" y="554819"/>
                        <a:pt x="1917771" y="553866"/>
                        <a:pt x="1908246" y="549104"/>
                      </a:cubicBezTo>
                      <a:cubicBezTo>
                        <a:pt x="1898721" y="544341"/>
                        <a:pt x="1892054" y="539579"/>
                        <a:pt x="1889196" y="533864"/>
                      </a:cubicBezTo>
                      <a:cubicBezTo>
                        <a:pt x="1888244" y="532911"/>
                        <a:pt x="1889196" y="531006"/>
                        <a:pt x="1890149" y="530054"/>
                      </a:cubicBezTo>
                      <a:cubicBezTo>
                        <a:pt x="1891101" y="528149"/>
                        <a:pt x="1893006" y="527196"/>
                        <a:pt x="1894911" y="526244"/>
                      </a:cubicBezTo>
                      <a:lnTo>
                        <a:pt x="1904436" y="521481"/>
                      </a:lnTo>
                      <a:lnTo>
                        <a:pt x="1889196" y="488144"/>
                      </a:lnTo>
                      <a:lnTo>
                        <a:pt x="1871099" y="496716"/>
                      </a:lnTo>
                      <a:lnTo>
                        <a:pt x="1871099" y="496716"/>
                      </a:lnTo>
                      <a:lnTo>
                        <a:pt x="1867289" y="498621"/>
                      </a:lnTo>
                      <a:lnTo>
                        <a:pt x="1866336" y="499574"/>
                      </a:lnTo>
                      <a:lnTo>
                        <a:pt x="1866336" y="499574"/>
                      </a:lnTo>
                      <a:lnTo>
                        <a:pt x="1832999" y="511956"/>
                      </a:lnTo>
                      <a:cubicBezTo>
                        <a:pt x="1837761" y="514814"/>
                        <a:pt x="1841571" y="517671"/>
                        <a:pt x="1844429" y="520529"/>
                      </a:cubicBezTo>
                      <a:cubicBezTo>
                        <a:pt x="1847286" y="523386"/>
                        <a:pt x="1850144" y="527196"/>
                        <a:pt x="1851096" y="530054"/>
                      </a:cubicBezTo>
                      <a:cubicBezTo>
                        <a:pt x="1852049" y="532911"/>
                        <a:pt x="1852049" y="535769"/>
                        <a:pt x="1851096" y="539579"/>
                      </a:cubicBezTo>
                      <a:cubicBezTo>
                        <a:pt x="1850144" y="543389"/>
                        <a:pt x="1848239" y="546246"/>
                        <a:pt x="1846334" y="550056"/>
                      </a:cubicBezTo>
                      <a:cubicBezTo>
                        <a:pt x="1855859" y="548151"/>
                        <a:pt x="1865384" y="549104"/>
                        <a:pt x="1873004" y="551961"/>
                      </a:cubicBezTo>
                      <a:cubicBezTo>
                        <a:pt x="1880624" y="554819"/>
                        <a:pt x="1886339" y="560534"/>
                        <a:pt x="1889196" y="567201"/>
                      </a:cubicBezTo>
                      <a:cubicBezTo>
                        <a:pt x="1893006" y="575774"/>
                        <a:pt x="1892054" y="585299"/>
                        <a:pt x="1886339" y="593871"/>
                      </a:cubicBezTo>
                      <a:cubicBezTo>
                        <a:pt x="1880624" y="603396"/>
                        <a:pt x="1872051" y="610064"/>
                        <a:pt x="1861574" y="613874"/>
                      </a:cubicBezTo>
                      <a:cubicBezTo>
                        <a:pt x="1852049" y="617684"/>
                        <a:pt x="1840619" y="615779"/>
                        <a:pt x="1827284" y="609111"/>
                      </a:cubicBezTo>
                      <a:cubicBezTo>
                        <a:pt x="1813949" y="602444"/>
                        <a:pt x="1805376" y="593871"/>
                        <a:pt x="1801566" y="583394"/>
                      </a:cubicBezTo>
                      <a:cubicBezTo>
                        <a:pt x="1799661" y="578631"/>
                        <a:pt x="1800614" y="572916"/>
                        <a:pt x="1803471" y="567201"/>
                      </a:cubicBezTo>
                      <a:cubicBezTo>
                        <a:pt x="1807281" y="561486"/>
                        <a:pt x="1812044" y="556724"/>
                        <a:pt x="1818711" y="551961"/>
                      </a:cubicBezTo>
                      <a:cubicBezTo>
                        <a:pt x="1824426" y="549104"/>
                        <a:pt x="1828236" y="544341"/>
                        <a:pt x="1831094" y="539579"/>
                      </a:cubicBezTo>
                      <a:cubicBezTo>
                        <a:pt x="1833951" y="534816"/>
                        <a:pt x="1834904" y="531006"/>
                        <a:pt x="1832999" y="527196"/>
                      </a:cubicBezTo>
                      <a:cubicBezTo>
                        <a:pt x="1832046" y="524339"/>
                        <a:pt x="1830141" y="521481"/>
                        <a:pt x="1828236" y="519576"/>
                      </a:cubicBezTo>
                      <a:cubicBezTo>
                        <a:pt x="1826331" y="517671"/>
                        <a:pt x="1825379" y="515766"/>
                        <a:pt x="1822521" y="514814"/>
                      </a:cubicBezTo>
                      <a:lnTo>
                        <a:pt x="1772039" y="533864"/>
                      </a:lnTo>
                      <a:lnTo>
                        <a:pt x="1772039" y="533864"/>
                      </a:lnTo>
                      <a:lnTo>
                        <a:pt x="1757751" y="538626"/>
                      </a:lnTo>
                      <a:lnTo>
                        <a:pt x="1791089" y="637686"/>
                      </a:lnTo>
                      <a:lnTo>
                        <a:pt x="1769181" y="632924"/>
                      </a:lnTo>
                      <a:lnTo>
                        <a:pt x="1739654" y="545294"/>
                      </a:lnTo>
                      <a:lnTo>
                        <a:pt x="1726319" y="550056"/>
                      </a:lnTo>
                      <a:lnTo>
                        <a:pt x="1727271" y="551009"/>
                      </a:lnTo>
                      <a:lnTo>
                        <a:pt x="1708221" y="556724"/>
                      </a:lnTo>
                      <a:lnTo>
                        <a:pt x="1737749" y="657689"/>
                      </a:lnTo>
                      <a:lnTo>
                        <a:pt x="1715841" y="651974"/>
                      </a:lnTo>
                      <a:lnTo>
                        <a:pt x="1708221" y="627209"/>
                      </a:lnTo>
                      <a:cubicBezTo>
                        <a:pt x="1707269" y="630066"/>
                        <a:pt x="1705364" y="631971"/>
                        <a:pt x="1702506" y="633876"/>
                      </a:cubicBezTo>
                      <a:cubicBezTo>
                        <a:pt x="1699649" y="635781"/>
                        <a:pt x="1696791" y="637686"/>
                        <a:pt x="1693934" y="638639"/>
                      </a:cubicBezTo>
                      <a:cubicBezTo>
                        <a:pt x="1685361" y="641496"/>
                        <a:pt x="1675836" y="640544"/>
                        <a:pt x="1665359" y="635781"/>
                      </a:cubicBezTo>
                      <a:cubicBezTo>
                        <a:pt x="1654881" y="631971"/>
                        <a:pt x="1648214" y="626256"/>
                        <a:pt x="1646309" y="619589"/>
                      </a:cubicBezTo>
                      <a:lnTo>
                        <a:pt x="1633926" y="578631"/>
                      </a:lnTo>
                      <a:lnTo>
                        <a:pt x="1622496" y="582441"/>
                      </a:lnTo>
                      <a:lnTo>
                        <a:pt x="1621544" y="581489"/>
                      </a:lnTo>
                      <a:lnTo>
                        <a:pt x="1607256" y="585299"/>
                      </a:lnTo>
                      <a:lnTo>
                        <a:pt x="1632021" y="687216"/>
                      </a:lnTo>
                      <a:lnTo>
                        <a:pt x="1611066" y="680549"/>
                      </a:lnTo>
                      <a:lnTo>
                        <a:pt x="1589159" y="590061"/>
                      </a:lnTo>
                      <a:lnTo>
                        <a:pt x="1574871" y="593871"/>
                      </a:lnTo>
                      <a:lnTo>
                        <a:pt x="1575824" y="594824"/>
                      </a:lnTo>
                      <a:lnTo>
                        <a:pt x="1555821" y="598634"/>
                      </a:lnTo>
                      <a:lnTo>
                        <a:pt x="1574871" y="701504"/>
                      </a:lnTo>
                      <a:lnTo>
                        <a:pt x="1553916" y="692931"/>
                      </a:lnTo>
                      <a:lnTo>
                        <a:pt x="1551059" y="676739"/>
                      </a:lnTo>
                      <a:cubicBezTo>
                        <a:pt x="1548201" y="682454"/>
                        <a:pt x="1543439" y="686264"/>
                        <a:pt x="1537724" y="690074"/>
                      </a:cubicBezTo>
                      <a:cubicBezTo>
                        <a:pt x="1531056" y="693884"/>
                        <a:pt x="1524389" y="696741"/>
                        <a:pt x="1516769" y="697694"/>
                      </a:cubicBezTo>
                      <a:cubicBezTo>
                        <a:pt x="1508196" y="699599"/>
                        <a:pt x="1499624" y="697694"/>
                        <a:pt x="1490099" y="692931"/>
                      </a:cubicBezTo>
                      <a:cubicBezTo>
                        <a:pt x="1480574" y="688169"/>
                        <a:pt x="1474859" y="682454"/>
                        <a:pt x="1473906" y="676739"/>
                      </a:cubicBezTo>
                      <a:cubicBezTo>
                        <a:pt x="1473906" y="675786"/>
                        <a:pt x="1473906" y="673881"/>
                        <a:pt x="1474859" y="671976"/>
                      </a:cubicBezTo>
                      <a:cubicBezTo>
                        <a:pt x="1475811" y="670071"/>
                        <a:pt x="1476764" y="668166"/>
                        <a:pt x="1478669" y="666261"/>
                      </a:cubicBezTo>
                      <a:cubicBezTo>
                        <a:pt x="1472954" y="664356"/>
                        <a:pt x="1467239" y="661499"/>
                        <a:pt x="1463429" y="657689"/>
                      </a:cubicBezTo>
                      <a:cubicBezTo>
                        <a:pt x="1459619" y="653879"/>
                        <a:pt x="1456761" y="650069"/>
                        <a:pt x="1455809" y="646259"/>
                      </a:cubicBezTo>
                      <a:cubicBezTo>
                        <a:pt x="1454856" y="641496"/>
                        <a:pt x="1455809" y="636734"/>
                        <a:pt x="1459619" y="633876"/>
                      </a:cubicBezTo>
                      <a:cubicBezTo>
                        <a:pt x="1462476" y="630066"/>
                        <a:pt x="1466286" y="628161"/>
                        <a:pt x="1472001" y="626256"/>
                      </a:cubicBezTo>
                      <a:lnTo>
                        <a:pt x="1495814" y="621494"/>
                      </a:lnTo>
                      <a:lnTo>
                        <a:pt x="1493909" y="610064"/>
                      </a:lnTo>
                      <a:lnTo>
                        <a:pt x="1443426" y="619589"/>
                      </a:lnTo>
                      <a:lnTo>
                        <a:pt x="1443426" y="619589"/>
                      </a:lnTo>
                      <a:lnTo>
                        <a:pt x="1429139" y="621494"/>
                      </a:lnTo>
                      <a:lnTo>
                        <a:pt x="1441521" y="725316"/>
                      </a:lnTo>
                      <a:lnTo>
                        <a:pt x="1421519" y="715791"/>
                      </a:lnTo>
                      <a:lnTo>
                        <a:pt x="1418661" y="691979"/>
                      </a:lnTo>
                      <a:cubicBezTo>
                        <a:pt x="1414851" y="696741"/>
                        <a:pt x="1410089" y="699599"/>
                        <a:pt x="1405326" y="702456"/>
                      </a:cubicBezTo>
                      <a:cubicBezTo>
                        <a:pt x="1400564" y="705314"/>
                        <a:pt x="1395801" y="707219"/>
                        <a:pt x="1391991" y="707219"/>
                      </a:cubicBezTo>
                      <a:cubicBezTo>
                        <a:pt x="1383419" y="708171"/>
                        <a:pt x="1373894" y="705314"/>
                        <a:pt x="1363416" y="697694"/>
                      </a:cubicBezTo>
                      <a:cubicBezTo>
                        <a:pt x="1353891" y="690074"/>
                        <a:pt x="1348176" y="683406"/>
                        <a:pt x="1347224" y="674834"/>
                      </a:cubicBezTo>
                      <a:cubicBezTo>
                        <a:pt x="1346271" y="668166"/>
                        <a:pt x="1348176" y="661499"/>
                        <a:pt x="1353891" y="656736"/>
                      </a:cubicBezTo>
                      <a:cubicBezTo>
                        <a:pt x="1359606" y="651021"/>
                        <a:pt x="1366274" y="648164"/>
                        <a:pt x="1373894" y="647211"/>
                      </a:cubicBezTo>
                      <a:cubicBezTo>
                        <a:pt x="1381514" y="646259"/>
                        <a:pt x="1388181" y="647211"/>
                        <a:pt x="1395801" y="651021"/>
                      </a:cubicBezTo>
                      <a:cubicBezTo>
                        <a:pt x="1403421" y="653879"/>
                        <a:pt x="1410089" y="658641"/>
                        <a:pt x="1415804" y="665309"/>
                      </a:cubicBezTo>
                      <a:lnTo>
                        <a:pt x="1411041" y="624351"/>
                      </a:lnTo>
                      <a:lnTo>
                        <a:pt x="1333889" y="633876"/>
                      </a:lnTo>
                      <a:lnTo>
                        <a:pt x="1332936" y="632924"/>
                      </a:lnTo>
                      <a:lnTo>
                        <a:pt x="1318649" y="633876"/>
                      </a:lnTo>
                      <a:lnTo>
                        <a:pt x="1326269" y="738651"/>
                      </a:lnTo>
                      <a:lnTo>
                        <a:pt x="1306266" y="728174"/>
                      </a:lnTo>
                      <a:lnTo>
                        <a:pt x="1299599" y="635781"/>
                      </a:lnTo>
                      <a:lnTo>
                        <a:pt x="1280549" y="636734"/>
                      </a:lnTo>
                      <a:lnTo>
                        <a:pt x="1269119" y="623399"/>
                      </a:lnTo>
                      <a:lnTo>
                        <a:pt x="1304361" y="620541"/>
                      </a:lnTo>
                      <a:cubicBezTo>
                        <a:pt x="1301504" y="615779"/>
                        <a:pt x="1298646" y="611969"/>
                        <a:pt x="1297694" y="608159"/>
                      </a:cubicBezTo>
                      <a:cubicBezTo>
                        <a:pt x="1295789" y="604349"/>
                        <a:pt x="1294836" y="601491"/>
                        <a:pt x="1294836" y="599586"/>
                      </a:cubicBezTo>
                      <a:cubicBezTo>
                        <a:pt x="1293884" y="590061"/>
                        <a:pt x="1297694" y="581489"/>
                        <a:pt x="1304361" y="573869"/>
                      </a:cubicBezTo>
                      <a:cubicBezTo>
                        <a:pt x="1311029" y="566249"/>
                        <a:pt x="1319601" y="562439"/>
                        <a:pt x="1330079" y="561486"/>
                      </a:cubicBezTo>
                      <a:cubicBezTo>
                        <a:pt x="1338651" y="560534"/>
                        <a:pt x="1348176" y="564344"/>
                        <a:pt x="1359606" y="572916"/>
                      </a:cubicBezTo>
                      <a:cubicBezTo>
                        <a:pt x="1371989" y="581489"/>
                        <a:pt x="1384371" y="592919"/>
                        <a:pt x="1396754" y="608159"/>
                      </a:cubicBezTo>
                      <a:lnTo>
                        <a:pt x="1391991" y="611969"/>
                      </a:lnTo>
                      <a:cubicBezTo>
                        <a:pt x="1383419" y="600539"/>
                        <a:pt x="1373894" y="591966"/>
                        <a:pt x="1364369" y="585299"/>
                      </a:cubicBezTo>
                      <a:cubicBezTo>
                        <a:pt x="1354844" y="579584"/>
                        <a:pt x="1345319" y="576726"/>
                        <a:pt x="1337699" y="576726"/>
                      </a:cubicBezTo>
                      <a:cubicBezTo>
                        <a:pt x="1330079" y="577679"/>
                        <a:pt x="1322459" y="580536"/>
                        <a:pt x="1316744" y="587204"/>
                      </a:cubicBezTo>
                      <a:cubicBezTo>
                        <a:pt x="1311029" y="592919"/>
                        <a:pt x="1309124" y="599586"/>
                        <a:pt x="1309124" y="608159"/>
                      </a:cubicBezTo>
                      <a:cubicBezTo>
                        <a:pt x="1309124" y="613874"/>
                        <a:pt x="1310076" y="617684"/>
                        <a:pt x="1311029" y="619589"/>
                      </a:cubicBezTo>
                      <a:lnTo>
                        <a:pt x="1326269" y="618636"/>
                      </a:lnTo>
                      <a:lnTo>
                        <a:pt x="1327221" y="619589"/>
                      </a:lnTo>
                      <a:lnTo>
                        <a:pt x="1436759" y="607206"/>
                      </a:lnTo>
                      <a:lnTo>
                        <a:pt x="1437711" y="608159"/>
                      </a:lnTo>
                      <a:lnTo>
                        <a:pt x="1558679" y="585299"/>
                      </a:lnTo>
                      <a:lnTo>
                        <a:pt x="1558679" y="585299"/>
                      </a:lnTo>
                      <a:lnTo>
                        <a:pt x="1615829" y="571011"/>
                      </a:lnTo>
                      <a:lnTo>
                        <a:pt x="1616781" y="571964"/>
                      </a:lnTo>
                      <a:lnTo>
                        <a:pt x="1709174" y="545294"/>
                      </a:lnTo>
                      <a:lnTo>
                        <a:pt x="1744416" y="533864"/>
                      </a:lnTo>
                      <a:cubicBezTo>
                        <a:pt x="1737749" y="524339"/>
                        <a:pt x="1731081" y="516719"/>
                        <a:pt x="1722509" y="511956"/>
                      </a:cubicBezTo>
                      <a:cubicBezTo>
                        <a:pt x="1713936" y="507194"/>
                        <a:pt x="1706316" y="506241"/>
                        <a:pt x="1699649" y="509099"/>
                      </a:cubicBezTo>
                      <a:cubicBezTo>
                        <a:pt x="1694886" y="511004"/>
                        <a:pt x="1691076" y="513861"/>
                        <a:pt x="1689171" y="519576"/>
                      </a:cubicBezTo>
                      <a:cubicBezTo>
                        <a:pt x="1687266" y="524339"/>
                        <a:pt x="1687266" y="530054"/>
                        <a:pt x="1689171" y="535769"/>
                      </a:cubicBezTo>
                      <a:cubicBezTo>
                        <a:pt x="1690124" y="537674"/>
                        <a:pt x="1691076" y="540531"/>
                        <a:pt x="1692981" y="542436"/>
                      </a:cubicBezTo>
                      <a:cubicBezTo>
                        <a:pt x="1694886" y="544341"/>
                        <a:pt x="1696791" y="546246"/>
                        <a:pt x="1699649" y="548151"/>
                      </a:cubicBezTo>
                      <a:lnTo>
                        <a:pt x="1692981" y="550056"/>
                      </a:lnTo>
                      <a:cubicBezTo>
                        <a:pt x="1689171" y="548151"/>
                        <a:pt x="1685361" y="544341"/>
                        <a:pt x="1682504" y="540531"/>
                      </a:cubicBezTo>
                      <a:cubicBezTo>
                        <a:pt x="1679646" y="535769"/>
                        <a:pt x="1676789" y="531959"/>
                        <a:pt x="1675836" y="527196"/>
                      </a:cubicBezTo>
                      <a:cubicBezTo>
                        <a:pt x="1672979" y="519576"/>
                        <a:pt x="1673931" y="512909"/>
                        <a:pt x="1676789" y="505289"/>
                      </a:cubicBezTo>
                      <a:cubicBezTo>
                        <a:pt x="1679646" y="498621"/>
                        <a:pt x="1685361" y="493859"/>
                        <a:pt x="1692029" y="491001"/>
                      </a:cubicBezTo>
                      <a:cubicBezTo>
                        <a:pt x="1701554" y="488144"/>
                        <a:pt x="1712031" y="490049"/>
                        <a:pt x="1722509" y="497669"/>
                      </a:cubicBezTo>
                      <a:cubicBezTo>
                        <a:pt x="1733939" y="505289"/>
                        <a:pt x="1743464" y="516719"/>
                        <a:pt x="1752036" y="531006"/>
                      </a:cubicBezTo>
                      <a:lnTo>
                        <a:pt x="1765371" y="526244"/>
                      </a:lnTo>
                      <a:lnTo>
                        <a:pt x="1766324" y="526244"/>
                      </a:lnTo>
                      <a:lnTo>
                        <a:pt x="1859669" y="491001"/>
                      </a:lnTo>
                      <a:lnTo>
                        <a:pt x="1859669" y="491001"/>
                      </a:lnTo>
                      <a:lnTo>
                        <a:pt x="1962539" y="445281"/>
                      </a:lnTo>
                      <a:lnTo>
                        <a:pt x="1977779" y="453854"/>
                      </a:lnTo>
                      <a:lnTo>
                        <a:pt x="1959681" y="462426"/>
                      </a:lnTo>
                      <a:lnTo>
                        <a:pt x="2002544" y="557676"/>
                      </a:lnTo>
                      <a:lnTo>
                        <a:pt x="1980636" y="554819"/>
                      </a:lnTo>
                      <a:lnTo>
                        <a:pt x="1964444" y="518624"/>
                      </a:lnTo>
                      <a:lnTo>
                        <a:pt x="1932059" y="532911"/>
                      </a:lnTo>
                      <a:lnTo>
                        <a:pt x="1933964" y="540531"/>
                      </a:lnTo>
                      <a:close/>
                      <a:moveTo>
                        <a:pt x="2038739" y="575774"/>
                      </a:moveTo>
                      <a:lnTo>
                        <a:pt x="2006354" y="565296"/>
                      </a:lnTo>
                      <a:cubicBezTo>
                        <a:pt x="2004449" y="564344"/>
                        <a:pt x="2001591" y="564344"/>
                        <a:pt x="1999686" y="563391"/>
                      </a:cubicBezTo>
                      <a:cubicBezTo>
                        <a:pt x="1997781" y="563391"/>
                        <a:pt x="1995876" y="563391"/>
                        <a:pt x="1994924" y="563391"/>
                      </a:cubicBezTo>
                      <a:cubicBezTo>
                        <a:pt x="1993971" y="564344"/>
                        <a:pt x="1992066" y="565296"/>
                        <a:pt x="1991114" y="566249"/>
                      </a:cubicBezTo>
                      <a:cubicBezTo>
                        <a:pt x="1990161" y="567201"/>
                        <a:pt x="1988256" y="570059"/>
                        <a:pt x="1986351" y="572916"/>
                      </a:cubicBezTo>
                      <a:lnTo>
                        <a:pt x="1974921" y="566249"/>
                      </a:lnTo>
                      <a:cubicBezTo>
                        <a:pt x="1976826" y="564344"/>
                        <a:pt x="1978731" y="561486"/>
                        <a:pt x="1980636" y="559581"/>
                      </a:cubicBezTo>
                      <a:cubicBezTo>
                        <a:pt x="1982541" y="557676"/>
                        <a:pt x="1984446" y="556724"/>
                        <a:pt x="1985399" y="555771"/>
                      </a:cubicBezTo>
                      <a:cubicBezTo>
                        <a:pt x="1987304" y="554819"/>
                        <a:pt x="1988256" y="554819"/>
                        <a:pt x="1989209" y="554819"/>
                      </a:cubicBezTo>
                      <a:cubicBezTo>
                        <a:pt x="1990161" y="554819"/>
                        <a:pt x="1992066" y="554819"/>
                        <a:pt x="1993971" y="555771"/>
                      </a:cubicBezTo>
                      <a:lnTo>
                        <a:pt x="2041596" y="569106"/>
                      </a:lnTo>
                      <a:lnTo>
                        <a:pt x="2038739" y="575774"/>
                      </a:lnTo>
                      <a:close/>
                      <a:moveTo>
                        <a:pt x="2137799" y="166199"/>
                      </a:moveTo>
                      <a:cubicBezTo>
                        <a:pt x="2145419" y="97619"/>
                        <a:pt x="2173041" y="21419"/>
                        <a:pt x="2254004" y="16656"/>
                      </a:cubicBezTo>
                      <a:cubicBezTo>
                        <a:pt x="2271149" y="16656"/>
                        <a:pt x="2273054" y="24276"/>
                        <a:pt x="2274006" y="26181"/>
                      </a:cubicBezTo>
                      <a:cubicBezTo>
                        <a:pt x="2278769" y="50946"/>
                        <a:pt x="2227334" y="115716"/>
                        <a:pt x="2137799" y="166199"/>
                      </a:cubicBezTo>
                      <a:close/>
                      <a:moveTo>
                        <a:pt x="2346396" y="591014"/>
                      </a:moveTo>
                      <a:cubicBezTo>
                        <a:pt x="2327346" y="553866"/>
                        <a:pt x="2289246" y="499574"/>
                        <a:pt x="2254956" y="497669"/>
                      </a:cubicBezTo>
                      <a:cubicBezTo>
                        <a:pt x="2246384" y="496716"/>
                        <a:pt x="2233049" y="499574"/>
                        <a:pt x="2222571" y="515766"/>
                      </a:cubicBezTo>
                      <a:cubicBezTo>
                        <a:pt x="2218761" y="522434"/>
                        <a:pt x="2214951" y="530054"/>
                        <a:pt x="2211141" y="537674"/>
                      </a:cubicBezTo>
                      <a:cubicBezTo>
                        <a:pt x="2207331" y="493859"/>
                        <a:pt x="2194949" y="451949"/>
                        <a:pt x="2181614" y="412896"/>
                      </a:cubicBezTo>
                      <a:cubicBezTo>
                        <a:pt x="2219714" y="397656"/>
                        <a:pt x="2254004" y="379559"/>
                        <a:pt x="2285436" y="358604"/>
                      </a:cubicBezTo>
                      <a:cubicBezTo>
                        <a:pt x="2293056" y="375749"/>
                        <a:pt x="2300676" y="391941"/>
                        <a:pt x="2309249" y="408134"/>
                      </a:cubicBezTo>
                      <a:cubicBezTo>
                        <a:pt x="2323536" y="435756"/>
                        <a:pt x="2338776" y="465284"/>
                        <a:pt x="2346396" y="496716"/>
                      </a:cubicBezTo>
                      <a:cubicBezTo>
                        <a:pt x="2350206" y="515766"/>
                        <a:pt x="2350206" y="568154"/>
                        <a:pt x="2346396" y="59101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8713" name="Google Shape;8713;ge48d01fb7f_0_4229"/>
          <p:cNvSpPr/>
          <p:nvPr/>
        </p:nvSpPr>
        <p:spPr>
          <a:xfrm>
            <a:off x="-522" y="-3150568"/>
            <a:ext cx="794084" cy="14164521"/>
          </a:xfrm>
          <a:custGeom>
            <a:avLst/>
            <a:gdLst/>
            <a:ahLst/>
            <a:cxnLst/>
            <a:rect l="l" t="t" r="r" b="b"/>
            <a:pathLst>
              <a:path w="794084" h="14164521" extrusionOk="0">
                <a:moveTo>
                  <a:pt x="652655" y="7943935"/>
                </a:moveTo>
                <a:lnTo>
                  <a:pt x="650770" y="7944316"/>
                </a:lnTo>
                <a:lnTo>
                  <a:pt x="650770" y="7944316"/>
                </a:lnTo>
                <a:lnTo>
                  <a:pt x="652655" y="7943935"/>
                </a:lnTo>
                <a:close/>
                <a:moveTo>
                  <a:pt x="0" y="2381"/>
                </a:moveTo>
                <a:lnTo>
                  <a:pt x="794084" y="0"/>
                </a:lnTo>
                <a:lnTo>
                  <a:pt x="792386" y="6521110"/>
                </a:lnTo>
                <a:lnTo>
                  <a:pt x="792695" y="6521110"/>
                </a:lnTo>
                <a:lnTo>
                  <a:pt x="792695" y="6940210"/>
                </a:lnTo>
                <a:lnTo>
                  <a:pt x="792428" y="6940210"/>
                </a:lnTo>
                <a:cubicBezTo>
                  <a:pt x="792430" y="6950301"/>
                  <a:pt x="792433" y="6960393"/>
                  <a:pt x="792435" y="6970484"/>
                </a:cubicBezTo>
                <a:lnTo>
                  <a:pt x="785164" y="7006498"/>
                </a:lnTo>
                <a:cubicBezTo>
                  <a:pt x="777887" y="7023703"/>
                  <a:pt x="767356" y="7039198"/>
                  <a:pt x="754344" y="7052210"/>
                </a:cubicBezTo>
                <a:cubicBezTo>
                  <a:pt x="719662" y="7075911"/>
                  <a:pt x="708791" y="7075801"/>
                  <a:pt x="686015" y="7087596"/>
                </a:cubicBezTo>
                <a:lnTo>
                  <a:pt x="653151" y="7094231"/>
                </a:lnTo>
                <a:lnTo>
                  <a:pt x="653151" y="7094231"/>
                </a:lnTo>
                <a:lnTo>
                  <a:pt x="686015" y="7087596"/>
                </a:lnTo>
                <a:lnTo>
                  <a:pt x="620390" y="7107967"/>
                </a:lnTo>
                <a:cubicBezTo>
                  <a:pt x="460230" y="7175709"/>
                  <a:pt x="347851" y="7334297"/>
                  <a:pt x="347851" y="7519133"/>
                </a:cubicBezTo>
                <a:cubicBezTo>
                  <a:pt x="347851" y="7703969"/>
                  <a:pt x="460230" y="7862557"/>
                  <a:pt x="620390" y="7930299"/>
                </a:cubicBezTo>
                <a:lnTo>
                  <a:pt x="686015" y="7950670"/>
                </a:lnTo>
                <a:lnTo>
                  <a:pt x="704152" y="7956300"/>
                </a:lnTo>
                <a:lnTo>
                  <a:pt x="754344" y="7986056"/>
                </a:lnTo>
                <a:cubicBezTo>
                  <a:pt x="767356" y="7999068"/>
                  <a:pt x="777887" y="8014563"/>
                  <a:pt x="785164" y="8031768"/>
                </a:cubicBezTo>
                <a:lnTo>
                  <a:pt x="792687" y="8069030"/>
                </a:lnTo>
                <a:cubicBezTo>
                  <a:pt x="792690" y="8081493"/>
                  <a:pt x="792692" y="8093955"/>
                  <a:pt x="792695" y="8106418"/>
                </a:cubicBezTo>
                <a:lnTo>
                  <a:pt x="791819" y="8110756"/>
                </a:lnTo>
                <a:lnTo>
                  <a:pt x="791819" y="8110756"/>
                </a:lnTo>
                <a:lnTo>
                  <a:pt x="792695" y="8106418"/>
                </a:lnTo>
                <a:lnTo>
                  <a:pt x="794084" y="14164521"/>
                </a:lnTo>
                <a:lnTo>
                  <a:pt x="0" y="14164521"/>
                </a:lnTo>
                <a:lnTo>
                  <a:pt x="0" y="2381"/>
                </a:lnTo>
                <a:close/>
              </a:path>
            </a:pathLst>
          </a:custGeom>
          <a:solidFill>
            <a:srgbClr val="B8114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14" name="Google Shape;8714;ge48d01fb7f_0_4229"/>
          <p:cNvSpPr/>
          <p:nvPr/>
        </p:nvSpPr>
        <p:spPr>
          <a:xfrm>
            <a:off x="177277" y="4148453"/>
            <a:ext cx="470356" cy="470356"/>
          </a:xfrm>
          <a:custGeom>
            <a:avLst/>
            <a:gdLst/>
            <a:ahLst/>
            <a:cxnLst/>
            <a:rect l="l" t="t" r="r" b="b"/>
            <a:pathLst>
              <a:path w="470356" h="470356" extrusionOk="0">
                <a:moveTo>
                  <a:pt x="385593" y="364560"/>
                </a:moveTo>
                <a:cubicBezTo>
                  <a:pt x="374345" y="364528"/>
                  <a:pt x="363385" y="368123"/>
                  <a:pt x="354341" y="374812"/>
                </a:cubicBezTo>
                <a:lnTo>
                  <a:pt x="323900" y="344370"/>
                </a:lnTo>
                <a:cubicBezTo>
                  <a:pt x="314208" y="334762"/>
                  <a:pt x="298563" y="334829"/>
                  <a:pt x="288955" y="344521"/>
                </a:cubicBezTo>
                <a:cubicBezTo>
                  <a:pt x="279404" y="354153"/>
                  <a:pt x="279404" y="369684"/>
                  <a:pt x="288955" y="379316"/>
                </a:cubicBezTo>
                <a:lnTo>
                  <a:pt x="295231" y="385593"/>
                </a:lnTo>
                <a:lnTo>
                  <a:pt x="243095" y="385593"/>
                </a:lnTo>
                <a:lnTo>
                  <a:pt x="243095" y="335278"/>
                </a:lnTo>
                <a:cubicBezTo>
                  <a:pt x="243095" y="330906"/>
                  <a:pt x="239551" y="327362"/>
                  <a:pt x="235178" y="327362"/>
                </a:cubicBezTo>
                <a:cubicBezTo>
                  <a:pt x="232906" y="327361"/>
                  <a:pt x="230744" y="328337"/>
                  <a:pt x="229241" y="330042"/>
                </a:cubicBezTo>
                <a:cubicBezTo>
                  <a:pt x="220571" y="339885"/>
                  <a:pt x="205564" y="340836"/>
                  <a:pt x="195721" y="332166"/>
                </a:cubicBezTo>
                <a:cubicBezTo>
                  <a:pt x="185878" y="323496"/>
                  <a:pt x="184927" y="308490"/>
                  <a:pt x="193597" y="298646"/>
                </a:cubicBezTo>
                <a:cubicBezTo>
                  <a:pt x="202266" y="288803"/>
                  <a:pt x="217273" y="287852"/>
                  <a:pt x="227116" y="296522"/>
                </a:cubicBezTo>
                <a:cubicBezTo>
                  <a:pt x="227868" y="297185"/>
                  <a:pt x="228578" y="297894"/>
                  <a:pt x="229241" y="298646"/>
                </a:cubicBezTo>
                <a:cubicBezTo>
                  <a:pt x="232132" y="301926"/>
                  <a:pt x="237136" y="302240"/>
                  <a:pt x="240414" y="299348"/>
                </a:cubicBezTo>
                <a:cubicBezTo>
                  <a:pt x="242119" y="297845"/>
                  <a:pt x="243095" y="295682"/>
                  <a:pt x="243095" y="293410"/>
                </a:cubicBezTo>
                <a:lnTo>
                  <a:pt x="243095" y="243095"/>
                </a:lnTo>
                <a:lnTo>
                  <a:pt x="278073" y="243095"/>
                </a:lnTo>
                <a:cubicBezTo>
                  <a:pt x="269319" y="263127"/>
                  <a:pt x="278462" y="286462"/>
                  <a:pt x="298494" y="295216"/>
                </a:cubicBezTo>
                <a:cubicBezTo>
                  <a:pt x="318525" y="303970"/>
                  <a:pt x="341861" y="294828"/>
                  <a:pt x="350615" y="274796"/>
                </a:cubicBezTo>
                <a:cubicBezTo>
                  <a:pt x="355031" y="264690"/>
                  <a:pt x="355031" y="253200"/>
                  <a:pt x="350615" y="243095"/>
                </a:cubicBezTo>
                <a:lnTo>
                  <a:pt x="385593" y="243095"/>
                </a:lnTo>
                <a:lnTo>
                  <a:pt x="385593" y="346010"/>
                </a:lnTo>
                <a:lnTo>
                  <a:pt x="401426" y="346010"/>
                </a:lnTo>
                <a:lnTo>
                  <a:pt x="401426" y="195596"/>
                </a:lnTo>
                <a:lnTo>
                  <a:pt x="425176" y="195596"/>
                </a:lnTo>
                <a:cubicBezTo>
                  <a:pt x="442657" y="195576"/>
                  <a:pt x="456822" y="181410"/>
                  <a:pt x="456842" y="163929"/>
                </a:cubicBezTo>
                <a:lnTo>
                  <a:pt x="456842" y="95960"/>
                </a:lnTo>
                <a:lnTo>
                  <a:pt x="470357" y="82445"/>
                </a:lnTo>
                <a:lnTo>
                  <a:pt x="459161" y="71249"/>
                </a:lnTo>
                <a:lnTo>
                  <a:pt x="443328" y="87082"/>
                </a:lnTo>
                <a:cubicBezTo>
                  <a:pt x="441843" y="88567"/>
                  <a:pt x="441009" y="90580"/>
                  <a:pt x="441009" y="92680"/>
                </a:cubicBezTo>
                <a:lnTo>
                  <a:pt x="441009" y="163929"/>
                </a:lnTo>
                <a:cubicBezTo>
                  <a:pt x="440999" y="172669"/>
                  <a:pt x="433916" y="179752"/>
                  <a:pt x="425176" y="179762"/>
                </a:cubicBezTo>
                <a:lnTo>
                  <a:pt x="401426" y="179762"/>
                </a:lnTo>
                <a:lnTo>
                  <a:pt x="401426" y="159292"/>
                </a:lnTo>
                <a:lnTo>
                  <a:pt x="414941" y="145778"/>
                </a:lnTo>
                <a:lnTo>
                  <a:pt x="403745" y="134582"/>
                </a:lnTo>
                <a:lnTo>
                  <a:pt x="368120" y="170206"/>
                </a:lnTo>
                <a:cubicBezTo>
                  <a:pt x="364654" y="173673"/>
                  <a:pt x="359033" y="173673"/>
                  <a:pt x="355566" y="170206"/>
                </a:cubicBezTo>
                <a:cubicBezTo>
                  <a:pt x="352100" y="166740"/>
                  <a:pt x="352100" y="161119"/>
                  <a:pt x="355566" y="157652"/>
                </a:cubicBezTo>
                <a:lnTo>
                  <a:pt x="391191" y="122028"/>
                </a:lnTo>
                <a:cubicBezTo>
                  <a:pt x="394282" y="118936"/>
                  <a:pt x="394282" y="113924"/>
                  <a:pt x="391191" y="110832"/>
                </a:cubicBezTo>
                <a:cubicBezTo>
                  <a:pt x="391191" y="110832"/>
                  <a:pt x="391191" y="110832"/>
                  <a:pt x="391191" y="110832"/>
                </a:cubicBezTo>
                <a:cubicBezTo>
                  <a:pt x="376818" y="96425"/>
                  <a:pt x="376818" y="73103"/>
                  <a:pt x="391191" y="58695"/>
                </a:cubicBezTo>
                <a:lnTo>
                  <a:pt x="430774" y="19113"/>
                </a:lnTo>
                <a:lnTo>
                  <a:pt x="419578" y="7917"/>
                </a:lnTo>
                <a:lnTo>
                  <a:pt x="379995" y="47499"/>
                </a:lnTo>
                <a:cubicBezTo>
                  <a:pt x="361609" y="65934"/>
                  <a:pt x="359411" y="95022"/>
                  <a:pt x="374817" y="116010"/>
                </a:cubicBezTo>
                <a:lnTo>
                  <a:pt x="344370" y="146456"/>
                </a:lnTo>
                <a:cubicBezTo>
                  <a:pt x="334679" y="156065"/>
                  <a:pt x="334611" y="171710"/>
                  <a:pt x="344220" y="181402"/>
                </a:cubicBezTo>
                <a:cubicBezTo>
                  <a:pt x="353829" y="191094"/>
                  <a:pt x="369474" y="191161"/>
                  <a:pt x="379166" y="181553"/>
                </a:cubicBezTo>
                <a:cubicBezTo>
                  <a:pt x="379216" y="181503"/>
                  <a:pt x="379267" y="181453"/>
                  <a:pt x="379316" y="181402"/>
                </a:cubicBezTo>
                <a:lnTo>
                  <a:pt x="385593" y="175125"/>
                </a:lnTo>
                <a:lnTo>
                  <a:pt x="385593" y="227262"/>
                </a:lnTo>
                <a:lnTo>
                  <a:pt x="335277" y="227262"/>
                </a:lnTo>
                <a:cubicBezTo>
                  <a:pt x="330905" y="227262"/>
                  <a:pt x="327361" y="230805"/>
                  <a:pt x="327361" y="235177"/>
                </a:cubicBezTo>
                <a:cubicBezTo>
                  <a:pt x="327360" y="237450"/>
                  <a:pt x="328336" y="239613"/>
                  <a:pt x="330041" y="241116"/>
                </a:cubicBezTo>
                <a:cubicBezTo>
                  <a:pt x="339884" y="249784"/>
                  <a:pt x="340836" y="264792"/>
                  <a:pt x="332167" y="274635"/>
                </a:cubicBezTo>
                <a:cubicBezTo>
                  <a:pt x="323498" y="284479"/>
                  <a:pt x="308491" y="285431"/>
                  <a:pt x="298647" y="276762"/>
                </a:cubicBezTo>
                <a:cubicBezTo>
                  <a:pt x="288804" y="268093"/>
                  <a:pt x="287852" y="253086"/>
                  <a:pt x="296521" y="243242"/>
                </a:cubicBezTo>
                <a:cubicBezTo>
                  <a:pt x="297184" y="242489"/>
                  <a:pt x="297894" y="241779"/>
                  <a:pt x="298647" y="241116"/>
                </a:cubicBezTo>
                <a:cubicBezTo>
                  <a:pt x="301927" y="238224"/>
                  <a:pt x="302241" y="233221"/>
                  <a:pt x="299348" y="229942"/>
                </a:cubicBezTo>
                <a:cubicBezTo>
                  <a:pt x="297846" y="228237"/>
                  <a:pt x="295683" y="227262"/>
                  <a:pt x="293411" y="227262"/>
                </a:cubicBezTo>
                <a:lnTo>
                  <a:pt x="243095" y="227262"/>
                </a:lnTo>
                <a:lnTo>
                  <a:pt x="243095" y="192284"/>
                </a:lnTo>
                <a:cubicBezTo>
                  <a:pt x="263127" y="201037"/>
                  <a:pt x="286462" y="191894"/>
                  <a:pt x="295215" y="171861"/>
                </a:cubicBezTo>
                <a:cubicBezTo>
                  <a:pt x="303967" y="151829"/>
                  <a:pt x="294824" y="128494"/>
                  <a:pt x="274791" y="119741"/>
                </a:cubicBezTo>
                <a:cubicBezTo>
                  <a:pt x="264687" y="115327"/>
                  <a:pt x="253199" y="115327"/>
                  <a:pt x="243095" y="119741"/>
                </a:cubicBezTo>
                <a:lnTo>
                  <a:pt x="243095" y="84764"/>
                </a:lnTo>
                <a:lnTo>
                  <a:pt x="346010" y="84764"/>
                </a:lnTo>
                <a:lnTo>
                  <a:pt x="346010" y="68931"/>
                </a:lnTo>
                <a:lnTo>
                  <a:pt x="195596" y="68931"/>
                </a:lnTo>
                <a:lnTo>
                  <a:pt x="195596" y="45181"/>
                </a:lnTo>
                <a:cubicBezTo>
                  <a:pt x="195576" y="27700"/>
                  <a:pt x="181410" y="13534"/>
                  <a:pt x="163929" y="13515"/>
                </a:cubicBezTo>
                <a:lnTo>
                  <a:pt x="95959" y="13515"/>
                </a:lnTo>
                <a:lnTo>
                  <a:pt x="82445" y="0"/>
                </a:lnTo>
                <a:lnTo>
                  <a:pt x="71249" y="11196"/>
                </a:lnTo>
                <a:lnTo>
                  <a:pt x="87082" y="27029"/>
                </a:lnTo>
                <a:cubicBezTo>
                  <a:pt x="88567" y="28514"/>
                  <a:pt x="90580" y="29348"/>
                  <a:pt x="92680" y="29348"/>
                </a:cubicBezTo>
                <a:lnTo>
                  <a:pt x="163929" y="29348"/>
                </a:lnTo>
                <a:cubicBezTo>
                  <a:pt x="172669" y="29358"/>
                  <a:pt x="179752" y="36441"/>
                  <a:pt x="179762" y="45181"/>
                </a:cubicBezTo>
                <a:lnTo>
                  <a:pt x="179762" y="68931"/>
                </a:lnTo>
                <a:lnTo>
                  <a:pt x="159292" y="68931"/>
                </a:lnTo>
                <a:lnTo>
                  <a:pt x="145778" y="55416"/>
                </a:lnTo>
                <a:lnTo>
                  <a:pt x="134582" y="66612"/>
                </a:lnTo>
                <a:lnTo>
                  <a:pt x="170206" y="102236"/>
                </a:lnTo>
                <a:cubicBezTo>
                  <a:pt x="173673" y="105703"/>
                  <a:pt x="173673" y="111324"/>
                  <a:pt x="170206" y="114790"/>
                </a:cubicBezTo>
                <a:cubicBezTo>
                  <a:pt x="166740" y="118257"/>
                  <a:pt x="161119" y="118257"/>
                  <a:pt x="157652" y="114790"/>
                </a:cubicBezTo>
                <a:lnTo>
                  <a:pt x="122028" y="79166"/>
                </a:lnTo>
                <a:cubicBezTo>
                  <a:pt x="118936" y="76074"/>
                  <a:pt x="113924" y="76074"/>
                  <a:pt x="110832" y="79165"/>
                </a:cubicBezTo>
                <a:cubicBezTo>
                  <a:pt x="110832" y="79165"/>
                  <a:pt x="110832" y="79166"/>
                  <a:pt x="110832" y="79166"/>
                </a:cubicBezTo>
                <a:cubicBezTo>
                  <a:pt x="96436" y="93563"/>
                  <a:pt x="73093" y="93563"/>
                  <a:pt x="58696" y="79167"/>
                </a:cubicBezTo>
                <a:cubicBezTo>
                  <a:pt x="58696" y="79166"/>
                  <a:pt x="58696" y="79166"/>
                  <a:pt x="58695" y="79166"/>
                </a:cubicBezTo>
                <a:lnTo>
                  <a:pt x="19113" y="39583"/>
                </a:lnTo>
                <a:lnTo>
                  <a:pt x="7917" y="50779"/>
                </a:lnTo>
                <a:lnTo>
                  <a:pt x="47499" y="90362"/>
                </a:lnTo>
                <a:cubicBezTo>
                  <a:pt x="65922" y="108777"/>
                  <a:pt x="95031" y="110978"/>
                  <a:pt x="116015" y="95545"/>
                </a:cubicBezTo>
                <a:lnTo>
                  <a:pt x="146456" y="125986"/>
                </a:lnTo>
                <a:cubicBezTo>
                  <a:pt x="156148" y="135595"/>
                  <a:pt x="171793" y="135528"/>
                  <a:pt x="181402" y="125836"/>
                </a:cubicBezTo>
                <a:cubicBezTo>
                  <a:pt x="190952" y="116203"/>
                  <a:pt x="190952" y="100673"/>
                  <a:pt x="181402" y="91040"/>
                </a:cubicBezTo>
                <a:lnTo>
                  <a:pt x="175125" y="84764"/>
                </a:lnTo>
                <a:lnTo>
                  <a:pt x="227262" y="84764"/>
                </a:lnTo>
                <a:lnTo>
                  <a:pt x="227262" y="135078"/>
                </a:lnTo>
                <a:cubicBezTo>
                  <a:pt x="227262" y="139450"/>
                  <a:pt x="230805" y="142995"/>
                  <a:pt x="235177" y="142996"/>
                </a:cubicBezTo>
                <a:cubicBezTo>
                  <a:pt x="237450" y="142996"/>
                  <a:pt x="239613" y="142019"/>
                  <a:pt x="241116" y="140315"/>
                </a:cubicBezTo>
                <a:cubicBezTo>
                  <a:pt x="249785" y="130472"/>
                  <a:pt x="264792" y="129521"/>
                  <a:pt x="274635" y="138191"/>
                </a:cubicBezTo>
                <a:cubicBezTo>
                  <a:pt x="284479" y="146860"/>
                  <a:pt x="285430" y="161867"/>
                  <a:pt x="276760" y="171710"/>
                </a:cubicBezTo>
                <a:cubicBezTo>
                  <a:pt x="268090" y="181554"/>
                  <a:pt x="253084" y="182504"/>
                  <a:pt x="243240" y="173835"/>
                </a:cubicBezTo>
                <a:cubicBezTo>
                  <a:pt x="242488" y="173172"/>
                  <a:pt x="241779" y="172462"/>
                  <a:pt x="241116" y="171710"/>
                </a:cubicBezTo>
                <a:cubicBezTo>
                  <a:pt x="238224" y="168431"/>
                  <a:pt x="233221" y="168117"/>
                  <a:pt x="229942" y="171010"/>
                </a:cubicBezTo>
                <a:cubicBezTo>
                  <a:pt x="228237" y="172512"/>
                  <a:pt x="227262" y="174675"/>
                  <a:pt x="227262" y="176947"/>
                </a:cubicBezTo>
                <a:lnTo>
                  <a:pt x="227262" y="227262"/>
                </a:lnTo>
                <a:lnTo>
                  <a:pt x="192283" y="227262"/>
                </a:lnTo>
                <a:cubicBezTo>
                  <a:pt x="201037" y="207230"/>
                  <a:pt x="191895" y="183895"/>
                  <a:pt x="171863" y="175141"/>
                </a:cubicBezTo>
                <a:cubicBezTo>
                  <a:pt x="151832" y="166386"/>
                  <a:pt x="128496" y="175529"/>
                  <a:pt x="119742" y="195561"/>
                </a:cubicBezTo>
                <a:cubicBezTo>
                  <a:pt x="115326" y="205666"/>
                  <a:pt x="115326" y="217156"/>
                  <a:pt x="119742" y="227262"/>
                </a:cubicBezTo>
                <a:lnTo>
                  <a:pt x="84764" y="227262"/>
                </a:lnTo>
                <a:lnTo>
                  <a:pt x="84764" y="124346"/>
                </a:lnTo>
                <a:lnTo>
                  <a:pt x="68931" y="124346"/>
                </a:lnTo>
                <a:lnTo>
                  <a:pt x="68931" y="274761"/>
                </a:lnTo>
                <a:lnTo>
                  <a:pt x="45181" y="274761"/>
                </a:lnTo>
                <a:cubicBezTo>
                  <a:pt x="27700" y="274781"/>
                  <a:pt x="13534" y="288947"/>
                  <a:pt x="13515" y="306427"/>
                </a:cubicBezTo>
                <a:lnTo>
                  <a:pt x="13515" y="374397"/>
                </a:lnTo>
                <a:lnTo>
                  <a:pt x="0" y="387912"/>
                </a:lnTo>
                <a:lnTo>
                  <a:pt x="11196" y="399108"/>
                </a:lnTo>
                <a:lnTo>
                  <a:pt x="27029" y="383274"/>
                </a:lnTo>
                <a:cubicBezTo>
                  <a:pt x="28514" y="381790"/>
                  <a:pt x="29348" y="379776"/>
                  <a:pt x="29348" y="377676"/>
                </a:cubicBezTo>
                <a:lnTo>
                  <a:pt x="29348" y="306427"/>
                </a:lnTo>
                <a:cubicBezTo>
                  <a:pt x="29358" y="297688"/>
                  <a:pt x="36441" y="290604"/>
                  <a:pt x="45181" y="290594"/>
                </a:cubicBezTo>
                <a:lnTo>
                  <a:pt x="68931" y="290594"/>
                </a:lnTo>
                <a:lnTo>
                  <a:pt x="68931" y="311065"/>
                </a:lnTo>
                <a:lnTo>
                  <a:pt x="55416" y="324579"/>
                </a:lnTo>
                <a:lnTo>
                  <a:pt x="66612" y="335775"/>
                </a:lnTo>
                <a:lnTo>
                  <a:pt x="102236" y="300151"/>
                </a:lnTo>
                <a:cubicBezTo>
                  <a:pt x="105703" y="296684"/>
                  <a:pt x="111324" y="296684"/>
                  <a:pt x="114790" y="300151"/>
                </a:cubicBezTo>
                <a:cubicBezTo>
                  <a:pt x="118257" y="303617"/>
                  <a:pt x="118257" y="309238"/>
                  <a:pt x="114790" y="312704"/>
                </a:cubicBezTo>
                <a:lnTo>
                  <a:pt x="79166" y="348329"/>
                </a:lnTo>
                <a:cubicBezTo>
                  <a:pt x="76074" y="351420"/>
                  <a:pt x="76074" y="356432"/>
                  <a:pt x="79165" y="359525"/>
                </a:cubicBezTo>
                <a:cubicBezTo>
                  <a:pt x="79165" y="359525"/>
                  <a:pt x="79166" y="359525"/>
                  <a:pt x="79166" y="359525"/>
                </a:cubicBezTo>
                <a:cubicBezTo>
                  <a:pt x="93538" y="373932"/>
                  <a:pt x="93538" y="397254"/>
                  <a:pt x="79166" y="411661"/>
                </a:cubicBezTo>
                <a:lnTo>
                  <a:pt x="39583" y="451244"/>
                </a:lnTo>
                <a:lnTo>
                  <a:pt x="50779" y="462440"/>
                </a:lnTo>
                <a:lnTo>
                  <a:pt x="90362" y="422857"/>
                </a:lnTo>
                <a:cubicBezTo>
                  <a:pt x="108748" y="404423"/>
                  <a:pt x="110946" y="375335"/>
                  <a:pt x="95540" y="354346"/>
                </a:cubicBezTo>
                <a:lnTo>
                  <a:pt x="125986" y="323900"/>
                </a:lnTo>
                <a:cubicBezTo>
                  <a:pt x="135678" y="314291"/>
                  <a:pt x="135745" y="298646"/>
                  <a:pt x="126137" y="288955"/>
                </a:cubicBezTo>
                <a:cubicBezTo>
                  <a:pt x="116528" y="279263"/>
                  <a:pt x="100883" y="279195"/>
                  <a:pt x="91191" y="288804"/>
                </a:cubicBezTo>
                <a:cubicBezTo>
                  <a:pt x="91140" y="288854"/>
                  <a:pt x="91090" y="288904"/>
                  <a:pt x="91040" y="288955"/>
                </a:cubicBezTo>
                <a:lnTo>
                  <a:pt x="84764" y="295231"/>
                </a:lnTo>
                <a:lnTo>
                  <a:pt x="84764" y="243095"/>
                </a:lnTo>
                <a:lnTo>
                  <a:pt x="135079" y="243095"/>
                </a:lnTo>
                <a:cubicBezTo>
                  <a:pt x="139451" y="243095"/>
                  <a:pt x="142996" y="239551"/>
                  <a:pt x="142996" y="235178"/>
                </a:cubicBezTo>
                <a:cubicBezTo>
                  <a:pt x="142997" y="232906"/>
                  <a:pt x="142020" y="230744"/>
                  <a:pt x="140316" y="229241"/>
                </a:cubicBezTo>
                <a:cubicBezTo>
                  <a:pt x="130473" y="220572"/>
                  <a:pt x="129521" y="205564"/>
                  <a:pt x="138190" y="195721"/>
                </a:cubicBezTo>
                <a:cubicBezTo>
                  <a:pt x="146858" y="185878"/>
                  <a:pt x="161866" y="184926"/>
                  <a:pt x="171709" y="193595"/>
                </a:cubicBezTo>
                <a:cubicBezTo>
                  <a:pt x="181553" y="202263"/>
                  <a:pt x="182504" y="217271"/>
                  <a:pt x="173836" y="227114"/>
                </a:cubicBezTo>
                <a:cubicBezTo>
                  <a:pt x="173173" y="227867"/>
                  <a:pt x="172462" y="228578"/>
                  <a:pt x="171709" y="229241"/>
                </a:cubicBezTo>
                <a:cubicBezTo>
                  <a:pt x="168430" y="232132"/>
                  <a:pt x="168116" y="237136"/>
                  <a:pt x="171009" y="240414"/>
                </a:cubicBezTo>
                <a:cubicBezTo>
                  <a:pt x="172511" y="242119"/>
                  <a:pt x="174674" y="243095"/>
                  <a:pt x="176946" y="243095"/>
                </a:cubicBezTo>
                <a:lnTo>
                  <a:pt x="227262" y="243095"/>
                </a:lnTo>
                <a:lnTo>
                  <a:pt x="227262" y="278072"/>
                </a:lnTo>
                <a:cubicBezTo>
                  <a:pt x="207230" y="269319"/>
                  <a:pt x="183895" y="278463"/>
                  <a:pt x="175142" y="298496"/>
                </a:cubicBezTo>
                <a:cubicBezTo>
                  <a:pt x="166389" y="318528"/>
                  <a:pt x="175533" y="341863"/>
                  <a:pt x="195566" y="350616"/>
                </a:cubicBezTo>
                <a:cubicBezTo>
                  <a:pt x="205669" y="355030"/>
                  <a:pt x="217157" y="355030"/>
                  <a:pt x="227262" y="350616"/>
                </a:cubicBezTo>
                <a:lnTo>
                  <a:pt x="227262" y="385593"/>
                </a:lnTo>
                <a:lnTo>
                  <a:pt x="124346" y="385593"/>
                </a:lnTo>
                <a:lnTo>
                  <a:pt x="124346" y="401426"/>
                </a:lnTo>
                <a:lnTo>
                  <a:pt x="274761" y="401426"/>
                </a:lnTo>
                <a:lnTo>
                  <a:pt x="274761" y="425176"/>
                </a:lnTo>
                <a:cubicBezTo>
                  <a:pt x="274781" y="442657"/>
                  <a:pt x="288947" y="456822"/>
                  <a:pt x="306427" y="456842"/>
                </a:cubicBezTo>
                <a:lnTo>
                  <a:pt x="374398" y="456842"/>
                </a:lnTo>
                <a:lnTo>
                  <a:pt x="387912" y="470357"/>
                </a:lnTo>
                <a:lnTo>
                  <a:pt x="399108" y="459161"/>
                </a:lnTo>
                <a:lnTo>
                  <a:pt x="383274" y="443328"/>
                </a:lnTo>
                <a:cubicBezTo>
                  <a:pt x="381790" y="441843"/>
                  <a:pt x="379776" y="441009"/>
                  <a:pt x="377676" y="441009"/>
                </a:cubicBezTo>
                <a:lnTo>
                  <a:pt x="306427" y="441009"/>
                </a:lnTo>
                <a:cubicBezTo>
                  <a:pt x="297688" y="440999"/>
                  <a:pt x="290604" y="433916"/>
                  <a:pt x="290594" y="425176"/>
                </a:cubicBezTo>
                <a:lnTo>
                  <a:pt x="290594" y="401426"/>
                </a:lnTo>
                <a:lnTo>
                  <a:pt x="311065" y="401426"/>
                </a:lnTo>
                <a:lnTo>
                  <a:pt x="324579" y="414941"/>
                </a:lnTo>
                <a:lnTo>
                  <a:pt x="335775" y="403745"/>
                </a:lnTo>
                <a:lnTo>
                  <a:pt x="300151" y="368120"/>
                </a:lnTo>
                <a:cubicBezTo>
                  <a:pt x="296684" y="364654"/>
                  <a:pt x="296684" y="359033"/>
                  <a:pt x="300151" y="355566"/>
                </a:cubicBezTo>
                <a:cubicBezTo>
                  <a:pt x="303617" y="352100"/>
                  <a:pt x="309238" y="352100"/>
                  <a:pt x="312704" y="355566"/>
                </a:cubicBezTo>
                <a:lnTo>
                  <a:pt x="348329" y="391191"/>
                </a:lnTo>
                <a:cubicBezTo>
                  <a:pt x="351420" y="394282"/>
                  <a:pt x="356432" y="394282"/>
                  <a:pt x="359525" y="391191"/>
                </a:cubicBezTo>
                <a:cubicBezTo>
                  <a:pt x="359525" y="391191"/>
                  <a:pt x="359525" y="391191"/>
                  <a:pt x="359525" y="391191"/>
                </a:cubicBezTo>
                <a:cubicBezTo>
                  <a:pt x="373921" y="376794"/>
                  <a:pt x="397263" y="376794"/>
                  <a:pt x="411660" y="391190"/>
                </a:cubicBezTo>
                <a:cubicBezTo>
                  <a:pt x="411660" y="391190"/>
                  <a:pt x="411661" y="391191"/>
                  <a:pt x="411661" y="391191"/>
                </a:cubicBezTo>
                <a:lnTo>
                  <a:pt x="451244" y="430774"/>
                </a:lnTo>
                <a:lnTo>
                  <a:pt x="462440" y="419578"/>
                </a:lnTo>
                <a:lnTo>
                  <a:pt x="422857" y="379995"/>
                </a:lnTo>
                <a:cubicBezTo>
                  <a:pt x="412996" y="370080"/>
                  <a:pt x="399578" y="364522"/>
                  <a:pt x="385593" y="364560"/>
                </a:cubicBezTo>
                <a:close/>
              </a:path>
            </a:pathLst>
          </a:cu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715" name="Google Shape;8715;ge48d01fb7f_0_4229"/>
          <p:cNvGrpSpPr/>
          <p:nvPr/>
        </p:nvGrpSpPr>
        <p:grpSpPr>
          <a:xfrm>
            <a:off x="174261" y="3190310"/>
            <a:ext cx="477811" cy="492854"/>
            <a:chOff x="183129" y="3298366"/>
            <a:chExt cx="477811" cy="492854"/>
          </a:xfrm>
        </p:grpSpPr>
        <p:sp>
          <p:nvSpPr>
            <p:cNvPr id="8716" name="Google Shape;8716;ge48d01fb7f_0_4229"/>
            <p:cNvSpPr/>
            <p:nvPr/>
          </p:nvSpPr>
          <p:spPr>
            <a:xfrm>
              <a:off x="317679" y="3416778"/>
              <a:ext cx="12970" cy="56596"/>
            </a:xfrm>
            <a:custGeom>
              <a:avLst/>
              <a:gdLst/>
              <a:ahLst/>
              <a:cxnLst/>
              <a:rect l="l" t="t" r="r" b="b"/>
              <a:pathLst>
                <a:path w="12970" h="56596" extrusionOk="0">
                  <a:moveTo>
                    <a:pt x="6488" y="0"/>
                  </a:moveTo>
                  <a:cubicBezTo>
                    <a:pt x="6487" y="0"/>
                    <a:pt x="6486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4"/>
                  </a:cubicBezTo>
                  <a:lnTo>
                    <a:pt x="0" y="50112"/>
                  </a:lnTo>
                  <a:cubicBezTo>
                    <a:pt x="0" y="53693"/>
                    <a:pt x="2903" y="56597"/>
                    <a:pt x="6485" y="56597"/>
                  </a:cubicBezTo>
                  <a:cubicBezTo>
                    <a:pt x="10067" y="56597"/>
                    <a:pt x="12970" y="53693"/>
                    <a:pt x="12970" y="50112"/>
                  </a:cubicBezTo>
                  <a:lnTo>
                    <a:pt x="12970" y="6484"/>
                  </a:lnTo>
                  <a:cubicBezTo>
                    <a:pt x="12970" y="2905"/>
                    <a:pt x="10069" y="1"/>
                    <a:pt x="6488" y="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7" name="Google Shape;8717;ge48d01fb7f_0_4229"/>
            <p:cNvSpPr/>
            <p:nvPr/>
          </p:nvSpPr>
          <p:spPr>
            <a:xfrm>
              <a:off x="343617" y="3410547"/>
              <a:ext cx="12970" cy="37896"/>
            </a:xfrm>
            <a:custGeom>
              <a:avLst/>
              <a:gdLst/>
              <a:ahLst/>
              <a:cxnLst/>
              <a:rect l="l" t="t" r="r" b="b"/>
              <a:pathLst>
                <a:path w="12970" h="37896" extrusionOk="0">
                  <a:moveTo>
                    <a:pt x="6489" y="0"/>
                  </a:moveTo>
                  <a:cubicBezTo>
                    <a:pt x="6488" y="0"/>
                    <a:pt x="6487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4"/>
                  </a:cubicBezTo>
                  <a:lnTo>
                    <a:pt x="0" y="31411"/>
                  </a:lnTo>
                  <a:cubicBezTo>
                    <a:pt x="0" y="34993"/>
                    <a:pt x="2903" y="37896"/>
                    <a:pt x="6485" y="37896"/>
                  </a:cubicBezTo>
                  <a:cubicBezTo>
                    <a:pt x="10067" y="37896"/>
                    <a:pt x="12970" y="34993"/>
                    <a:pt x="12970" y="31411"/>
                  </a:cubicBezTo>
                  <a:lnTo>
                    <a:pt x="12970" y="6484"/>
                  </a:lnTo>
                  <a:cubicBezTo>
                    <a:pt x="12972" y="2904"/>
                    <a:pt x="10070" y="1"/>
                    <a:pt x="6489" y="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8" name="Google Shape;8718;ge48d01fb7f_0_4229"/>
            <p:cNvSpPr/>
            <p:nvPr/>
          </p:nvSpPr>
          <p:spPr>
            <a:xfrm>
              <a:off x="369559" y="3429242"/>
              <a:ext cx="12970" cy="44134"/>
            </a:xfrm>
            <a:custGeom>
              <a:avLst/>
              <a:gdLst/>
              <a:ahLst/>
              <a:cxnLst/>
              <a:rect l="l" t="t" r="r" b="b"/>
              <a:pathLst>
                <a:path w="12970" h="44134" extrusionOk="0">
                  <a:moveTo>
                    <a:pt x="6488" y="0"/>
                  </a:moveTo>
                  <a:cubicBezTo>
                    <a:pt x="6487" y="0"/>
                    <a:pt x="6486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5"/>
                  </a:cubicBezTo>
                  <a:lnTo>
                    <a:pt x="0" y="37650"/>
                  </a:lnTo>
                  <a:cubicBezTo>
                    <a:pt x="0" y="41231"/>
                    <a:pt x="2903" y="44135"/>
                    <a:pt x="6485" y="44135"/>
                  </a:cubicBezTo>
                  <a:cubicBezTo>
                    <a:pt x="10067" y="44135"/>
                    <a:pt x="12970" y="41231"/>
                    <a:pt x="12970" y="37650"/>
                  </a:cubicBezTo>
                  <a:lnTo>
                    <a:pt x="12970" y="6485"/>
                  </a:lnTo>
                  <a:cubicBezTo>
                    <a:pt x="12970" y="2904"/>
                    <a:pt x="10069" y="1"/>
                    <a:pt x="6488" y="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9" name="Google Shape;8719;ge48d01fb7f_0_4229"/>
            <p:cNvSpPr/>
            <p:nvPr/>
          </p:nvSpPr>
          <p:spPr>
            <a:xfrm>
              <a:off x="183129" y="3298366"/>
              <a:ext cx="477811" cy="492854"/>
            </a:xfrm>
            <a:custGeom>
              <a:avLst/>
              <a:gdLst/>
              <a:ahLst/>
              <a:cxnLst/>
              <a:rect l="l" t="t" r="r" b="b"/>
              <a:pathLst>
                <a:path w="477811" h="492854" extrusionOk="0">
                  <a:moveTo>
                    <a:pt x="476937" y="432666"/>
                  </a:moveTo>
                  <a:lnTo>
                    <a:pt x="446324" y="379811"/>
                  </a:lnTo>
                  <a:lnTo>
                    <a:pt x="476215" y="345562"/>
                  </a:lnTo>
                  <a:cubicBezTo>
                    <a:pt x="477656" y="343907"/>
                    <a:pt x="478163" y="341638"/>
                    <a:pt x="477565" y="339528"/>
                  </a:cubicBezTo>
                  <a:cubicBezTo>
                    <a:pt x="476963" y="337416"/>
                    <a:pt x="475337" y="335750"/>
                    <a:pt x="473240" y="335101"/>
                  </a:cubicBezTo>
                  <a:lnTo>
                    <a:pt x="472056" y="334746"/>
                  </a:lnTo>
                  <a:cubicBezTo>
                    <a:pt x="450787" y="328951"/>
                    <a:pt x="430431" y="320217"/>
                    <a:pt x="411576" y="308793"/>
                  </a:cubicBezTo>
                  <a:cubicBezTo>
                    <a:pt x="411415" y="308700"/>
                    <a:pt x="411226" y="308660"/>
                    <a:pt x="411056" y="308580"/>
                  </a:cubicBezTo>
                  <a:cubicBezTo>
                    <a:pt x="410867" y="308490"/>
                    <a:pt x="410672" y="308410"/>
                    <a:pt x="410474" y="308341"/>
                  </a:cubicBezTo>
                  <a:cubicBezTo>
                    <a:pt x="409813" y="308097"/>
                    <a:pt x="409118" y="307960"/>
                    <a:pt x="408414" y="307931"/>
                  </a:cubicBezTo>
                  <a:cubicBezTo>
                    <a:pt x="408373" y="307930"/>
                    <a:pt x="408338" y="307907"/>
                    <a:pt x="408296" y="307907"/>
                  </a:cubicBezTo>
                  <a:lnTo>
                    <a:pt x="408188" y="307907"/>
                  </a:lnTo>
                  <a:cubicBezTo>
                    <a:pt x="408035" y="307910"/>
                    <a:pt x="407909" y="307988"/>
                    <a:pt x="407759" y="308000"/>
                  </a:cubicBezTo>
                  <a:cubicBezTo>
                    <a:pt x="407109" y="308023"/>
                    <a:pt x="406468" y="308153"/>
                    <a:pt x="405860" y="308385"/>
                  </a:cubicBezTo>
                  <a:cubicBezTo>
                    <a:pt x="405802" y="308408"/>
                    <a:pt x="405738" y="308412"/>
                    <a:pt x="405681" y="308436"/>
                  </a:cubicBezTo>
                  <a:lnTo>
                    <a:pt x="405630" y="308451"/>
                  </a:lnTo>
                  <a:lnTo>
                    <a:pt x="387711" y="316307"/>
                  </a:lnTo>
                  <a:cubicBezTo>
                    <a:pt x="393954" y="286860"/>
                    <a:pt x="397354" y="256883"/>
                    <a:pt x="397863" y="226786"/>
                  </a:cubicBezTo>
                  <a:cubicBezTo>
                    <a:pt x="398027" y="226077"/>
                    <a:pt x="398068" y="225345"/>
                    <a:pt x="397981" y="224623"/>
                  </a:cubicBezTo>
                  <a:cubicBezTo>
                    <a:pt x="398209" y="223266"/>
                    <a:pt x="397996" y="221871"/>
                    <a:pt x="397371" y="220644"/>
                  </a:cubicBezTo>
                  <a:lnTo>
                    <a:pt x="335773" y="103731"/>
                  </a:lnTo>
                  <a:lnTo>
                    <a:pt x="335751" y="103644"/>
                  </a:lnTo>
                  <a:cubicBezTo>
                    <a:pt x="335731" y="103603"/>
                    <a:pt x="335693" y="103579"/>
                    <a:pt x="335673" y="103539"/>
                  </a:cubicBezTo>
                  <a:lnTo>
                    <a:pt x="335631" y="103460"/>
                  </a:lnTo>
                  <a:cubicBezTo>
                    <a:pt x="335316" y="102882"/>
                    <a:pt x="334915" y="102356"/>
                    <a:pt x="334439" y="101900"/>
                  </a:cubicBezTo>
                  <a:cubicBezTo>
                    <a:pt x="334215" y="101682"/>
                    <a:pt x="333975" y="101483"/>
                    <a:pt x="333721" y="101302"/>
                  </a:cubicBezTo>
                  <a:cubicBezTo>
                    <a:pt x="333598" y="101211"/>
                    <a:pt x="333500" y="101091"/>
                    <a:pt x="333370" y="101009"/>
                  </a:cubicBezTo>
                  <a:lnTo>
                    <a:pt x="176112" y="1012"/>
                  </a:lnTo>
                  <a:cubicBezTo>
                    <a:pt x="174205" y="-200"/>
                    <a:pt x="171805" y="-332"/>
                    <a:pt x="169776" y="664"/>
                  </a:cubicBezTo>
                  <a:lnTo>
                    <a:pt x="132799" y="18805"/>
                  </a:lnTo>
                  <a:cubicBezTo>
                    <a:pt x="131906" y="18912"/>
                    <a:pt x="131046" y="19207"/>
                    <a:pt x="130275" y="19669"/>
                  </a:cubicBezTo>
                  <a:lnTo>
                    <a:pt x="68474" y="58452"/>
                  </a:lnTo>
                  <a:cubicBezTo>
                    <a:pt x="66556" y="59656"/>
                    <a:pt x="65405" y="61773"/>
                    <a:pt x="65437" y="64038"/>
                  </a:cubicBezTo>
                  <a:cubicBezTo>
                    <a:pt x="65722" y="83732"/>
                    <a:pt x="67153" y="104513"/>
                    <a:pt x="69564" y="125885"/>
                  </a:cubicBezTo>
                  <a:cubicBezTo>
                    <a:pt x="55140" y="118987"/>
                    <a:pt x="38924" y="116758"/>
                    <a:pt x="23174" y="119508"/>
                  </a:cubicBezTo>
                  <a:cubicBezTo>
                    <a:pt x="18095" y="120297"/>
                    <a:pt x="12947" y="120545"/>
                    <a:pt x="7816" y="120249"/>
                  </a:cubicBezTo>
                  <a:lnTo>
                    <a:pt x="6971" y="120185"/>
                  </a:lnTo>
                  <a:cubicBezTo>
                    <a:pt x="3401" y="119916"/>
                    <a:pt x="288" y="122592"/>
                    <a:pt x="18" y="126163"/>
                  </a:cubicBezTo>
                  <a:cubicBezTo>
                    <a:pt x="-97" y="127697"/>
                    <a:pt x="336" y="129220"/>
                    <a:pt x="1240" y="130464"/>
                  </a:cubicBezTo>
                  <a:lnTo>
                    <a:pt x="37591" y="180479"/>
                  </a:lnTo>
                  <a:cubicBezTo>
                    <a:pt x="25873" y="200628"/>
                    <a:pt x="26365" y="231612"/>
                    <a:pt x="40397" y="261708"/>
                  </a:cubicBezTo>
                  <a:lnTo>
                    <a:pt x="48380" y="280055"/>
                  </a:lnTo>
                  <a:cubicBezTo>
                    <a:pt x="49199" y="281931"/>
                    <a:pt x="50855" y="283311"/>
                    <a:pt x="52848" y="283778"/>
                  </a:cubicBezTo>
                  <a:cubicBezTo>
                    <a:pt x="53859" y="284007"/>
                    <a:pt x="54909" y="283998"/>
                    <a:pt x="55917" y="283753"/>
                  </a:cubicBezTo>
                  <a:cubicBezTo>
                    <a:pt x="72614" y="282159"/>
                    <a:pt x="89459" y="284016"/>
                    <a:pt x="105407" y="289211"/>
                  </a:cubicBezTo>
                  <a:cubicBezTo>
                    <a:pt x="128141" y="361306"/>
                    <a:pt x="162476" y="429213"/>
                    <a:pt x="207062" y="490259"/>
                  </a:cubicBezTo>
                  <a:cubicBezTo>
                    <a:pt x="208288" y="491893"/>
                    <a:pt x="210212" y="492856"/>
                    <a:pt x="212255" y="492855"/>
                  </a:cubicBezTo>
                  <a:cubicBezTo>
                    <a:pt x="212395" y="492855"/>
                    <a:pt x="212537" y="492848"/>
                    <a:pt x="212680" y="492842"/>
                  </a:cubicBezTo>
                  <a:cubicBezTo>
                    <a:pt x="234960" y="491467"/>
                    <a:pt x="256371" y="483693"/>
                    <a:pt x="274342" y="470453"/>
                  </a:cubicBezTo>
                  <a:cubicBezTo>
                    <a:pt x="291363" y="465875"/>
                    <a:pt x="307133" y="457522"/>
                    <a:pt x="320484" y="446014"/>
                  </a:cubicBezTo>
                  <a:cubicBezTo>
                    <a:pt x="328547" y="448773"/>
                    <a:pt x="336995" y="450242"/>
                    <a:pt x="345516" y="450368"/>
                  </a:cubicBezTo>
                  <a:cubicBezTo>
                    <a:pt x="354903" y="450715"/>
                    <a:pt x="364179" y="448248"/>
                    <a:pt x="372153" y="443281"/>
                  </a:cubicBezTo>
                  <a:cubicBezTo>
                    <a:pt x="372446" y="443112"/>
                    <a:pt x="372699" y="442893"/>
                    <a:pt x="372987" y="442715"/>
                  </a:cubicBezTo>
                  <a:cubicBezTo>
                    <a:pt x="373105" y="442645"/>
                    <a:pt x="373235" y="442619"/>
                    <a:pt x="373350" y="442540"/>
                  </a:cubicBezTo>
                  <a:lnTo>
                    <a:pt x="409899" y="417317"/>
                  </a:lnTo>
                  <a:cubicBezTo>
                    <a:pt x="428218" y="428192"/>
                    <a:pt x="447967" y="436452"/>
                    <a:pt x="468572" y="441856"/>
                  </a:cubicBezTo>
                  <a:lnTo>
                    <a:pt x="469415" y="442115"/>
                  </a:lnTo>
                  <a:cubicBezTo>
                    <a:pt x="470035" y="442302"/>
                    <a:pt x="470679" y="442399"/>
                    <a:pt x="471327" y="442400"/>
                  </a:cubicBezTo>
                  <a:cubicBezTo>
                    <a:pt x="474908" y="442401"/>
                    <a:pt x="477811" y="439497"/>
                    <a:pt x="477811" y="435917"/>
                  </a:cubicBezTo>
                  <a:cubicBezTo>
                    <a:pt x="477811" y="434775"/>
                    <a:pt x="477509" y="433653"/>
                    <a:pt x="476937" y="432666"/>
                  </a:cubicBezTo>
                  <a:close/>
                  <a:moveTo>
                    <a:pt x="383389" y="221927"/>
                  </a:moveTo>
                  <a:lnTo>
                    <a:pt x="355697" y="234018"/>
                  </a:lnTo>
                  <a:lnTo>
                    <a:pt x="299868" y="128048"/>
                  </a:lnTo>
                  <a:lnTo>
                    <a:pt x="327055" y="115008"/>
                  </a:lnTo>
                  <a:lnTo>
                    <a:pt x="383389" y="221927"/>
                  </a:lnTo>
                  <a:close/>
                  <a:moveTo>
                    <a:pt x="384528" y="235577"/>
                  </a:moveTo>
                  <a:cubicBezTo>
                    <a:pt x="383602" y="262988"/>
                    <a:pt x="380193" y="290257"/>
                    <a:pt x="374343" y="317053"/>
                  </a:cubicBezTo>
                  <a:cubicBezTo>
                    <a:pt x="374312" y="317192"/>
                    <a:pt x="374287" y="317350"/>
                    <a:pt x="374261" y="317515"/>
                  </a:cubicBezTo>
                  <a:lnTo>
                    <a:pt x="372985" y="322764"/>
                  </a:lnTo>
                  <a:lnTo>
                    <a:pt x="366135" y="325767"/>
                  </a:lnTo>
                  <a:cubicBezTo>
                    <a:pt x="365899" y="325910"/>
                    <a:pt x="365673" y="326068"/>
                    <a:pt x="365459" y="326242"/>
                  </a:cubicBezTo>
                  <a:cubicBezTo>
                    <a:pt x="365191" y="326342"/>
                    <a:pt x="364930" y="326460"/>
                    <a:pt x="364679" y="326596"/>
                  </a:cubicBezTo>
                  <a:cubicBezTo>
                    <a:pt x="360089" y="329378"/>
                    <a:pt x="354866" y="330943"/>
                    <a:pt x="349503" y="331144"/>
                  </a:cubicBezTo>
                  <a:cubicBezTo>
                    <a:pt x="355154" y="303350"/>
                    <a:pt x="358310" y="275107"/>
                    <a:pt x="358936" y="246751"/>
                  </a:cubicBezTo>
                  <a:lnTo>
                    <a:pt x="384528" y="235577"/>
                  </a:lnTo>
                  <a:close/>
                  <a:moveTo>
                    <a:pt x="172221" y="13907"/>
                  </a:moveTo>
                  <a:lnTo>
                    <a:pt x="316536" y="105672"/>
                  </a:lnTo>
                  <a:lnTo>
                    <a:pt x="291445" y="117707"/>
                  </a:lnTo>
                  <a:lnTo>
                    <a:pt x="147304" y="26131"/>
                  </a:lnTo>
                  <a:lnTo>
                    <a:pt x="172221" y="13907"/>
                  </a:lnTo>
                  <a:close/>
                  <a:moveTo>
                    <a:pt x="133685" y="32842"/>
                  </a:moveTo>
                  <a:lnTo>
                    <a:pt x="286050" y="129641"/>
                  </a:lnTo>
                  <a:lnTo>
                    <a:pt x="346086" y="243597"/>
                  </a:lnTo>
                  <a:cubicBezTo>
                    <a:pt x="345611" y="272833"/>
                    <a:pt x="342368" y="301958"/>
                    <a:pt x="336401" y="330582"/>
                  </a:cubicBezTo>
                  <a:cubicBezTo>
                    <a:pt x="332168" y="329906"/>
                    <a:pt x="327998" y="328878"/>
                    <a:pt x="323934" y="327509"/>
                  </a:cubicBezTo>
                  <a:cubicBezTo>
                    <a:pt x="329381" y="301344"/>
                    <a:pt x="332439" y="274736"/>
                    <a:pt x="333072" y="248017"/>
                  </a:cubicBezTo>
                  <a:cubicBezTo>
                    <a:pt x="333099" y="246909"/>
                    <a:pt x="332842" y="245812"/>
                    <a:pt x="332325" y="244832"/>
                  </a:cubicBezTo>
                  <a:lnTo>
                    <a:pt x="276683" y="139261"/>
                  </a:lnTo>
                  <a:cubicBezTo>
                    <a:pt x="276156" y="138260"/>
                    <a:pt x="275377" y="137415"/>
                    <a:pt x="274422" y="136810"/>
                  </a:cubicBezTo>
                  <a:lnTo>
                    <a:pt x="137140" y="49522"/>
                  </a:lnTo>
                  <a:cubicBezTo>
                    <a:pt x="135031" y="48178"/>
                    <a:pt x="132337" y="48169"/>
                    <a:pt x="130218" y="49497"/>
                  </a:cubicBezTo>
                  <a:lnTo>
                    <a:pt x="94810" y="71675"/>
                  </a:lnTo>
                  <a:cubicBezTo>
                    <a:pt x="92841" y="72909"/>
                    <a:pt x="91682" y="75103"/>
                    <a:pt x="91773" y="77425"/>
                  </a:cubicBezTo>
                  <a:cubicBezTo>
                    <a:pt x="93111" y="107948"/>
                    <a:pt x="96463" y="138348"/>
                    <a:pt x="101808" y="168429"/>
                  </a:cubicBezTo>
                  <a:cubicBezTo>
                    <a:pt x="97007" y="167242"/>
                    <a:pt x="92463" y="166325"/>
                    <a:pt x="88216" y="165650"/>
                  </a:cubicBezTo>
                  <a:cubicBezTo>
                    <a:pt x="87717" y="162669"/>
                    <a:pt x="87221" y="159715"/>
                    <a:pt x="86757" y="156759"/>
                  </a:cubicBezTo>
                  <a:cubicBezTo>
                    <a:pt x="85665" y="149888"/>
                    <a:pt x="84700" y="143139"/>
                    <a:pt x="83863" y="136512"/>
                  </a:cubicBezTo>
                  <a:cubicBezTo>
                    <a:pt x="80827" y="113619"/>
                    <a:pt x="79027" y="90577"/>
                    <a:pt x="78470" y="67489"/>
                  </a:cubicBezTo>
                  <a:lnTo>
                    <a:pt x="133685" y="32842"/>
                  </a:lnTo>
                  <a:close/>
                  <a:moveTo>
                    <a:pt x="192933" y="193186"/>
                  </a:moveTo>
                  <a:cubicBezTo>
                    <a:pt x="192932" y="193186"/>
                    <a:pt x="192931" y="193186"/>
                    <a:pt x="192930" y="193186"/>
                  </a:cubicBezTo>
                  <a:cubicBezTo>
                    <a:pt x="189349" y="193185"/>
                    <a:pt x="186446" y="196087"/>
                    <a:pt x="186445" y="199667"/>
                  </a:cubicBezTo>
                  <a:cubicBezTo>
                    <a:pt x="186445" y="199668"/>
                    <a:pt x="186445" y="199669"/>
                    <a:pt x="186445" y="199670"/>
                  </a:cubicBezTo>
                  <a:lnTo>
                    <a:pt x="186445" y="211516"/>
                  </a:lnTo>
                  <a:cubicBezTo>
                    <a:pt x="182068" y="208101"/>
                    <a:pt x="177748" y="204945"/>
                    <a:pt x="173475" y="201986"/>
                  </a:cubicBezTo>
                  <a:lnTo>
                    <a:pt x="173475" y="174768"/>
                  </a:lnTo>
                  <a:cubicBezTo>
                    <a:pt x="173475" y="171186"/>
                    <a:pt x="170572" y="168283"/>
                    <a:pt x="166990" y="168283"/>
                  </a:cubicBezTo>
                  <a:cubicBezTo>
                    <a:pt x="163408" y="168283"/>
                    <a:pt x="160505" y="171186"/>
                    <a:pt x="160505" y="174768"/>
                  </a:cubicBezTo>
                  <a:lnTo>
                    <a:pt x="160505" y="193519"/>
                  </a:lnTo>
                  <a:cubicBezTo>
                    <a:pt x="146393" y="184829"/>
                    <a:pt x="131343" y="177762"/>
                    <a:pt x="115643" y="172454"/>
                  </a:cubicBezTo>
                  <a:cubicBezTo>
                    <a:pt x="110047" y="142128"/>
                    <a:pt x="106456" y="111466"/>
                    <a:pt x="104892" y="80667"/>
                  </a:cubicBezTo>
                  <a:lnTo>
                    <a:pt x="133634" y="62663"/>
                  </a:lnTo>
                  <a:lnTo>
                    <a:pt x="266012" y="146828"/>
                  </a:lnTo>
                  <a:lnTo>
                    <a:pt x="320058" y="249371"/>
                  </a:lnTo>
                  <a:cubicBezTo>
                    <a:pt x="319383" y="273942"/>
                    <a:pt x="316591" y="298409"/>
                    <a:pt x="311711" y="322500"/>
                  </a:cubicBezTo>
                  <a:cubicBezTo>
                    <a:pt x="291794" y="312954"/>
                    <a:pt x="266240" y="294007"/>
                    <a:pt x="234905" y="257945"/>
                  </a:cubicBezTo>
                  <a:cubicBezTo>
                    <a:pt x="223915" y="245236"/>
                    <a:pt x="212056" y="233305"/>
                    <a:pt x="199415" y="222236"/>
                  </a:cubicBezTo>
                  <a:lnTo>
                    <a:pt x="199415" y="199669"/>
                  </a:lnTo>
                  <a:cubicBezTo>
                    <a:pt x="199416" y="196090"/>
                    <a:pt x="196514" y="193187"/>
                    <a:pt x="192933" y="193186"/>
                  </a:cubicBezTo>
                  <a:close/>
                  <a:moveTo>
                    <a:pt x="19122" y="133004"/>
                  </a:moveTo>
                  <a:cubicBezTo>
                    <a:pt x="21006" y="132826"/>
                    <a:pt x="22862" y="132611"/>
                    <a:pt x="24699" y="132389"/>
                  </a:cubicBezTo>
                  <a:cubicBezTo>
                    <a:pt x="40878" y="129488"/>
                    <a:pt x="57558" y="132730"/>
                    <a:pt x="71473" y="141481"/>
                  </a:cubicBezTo>
                  <a:cubicBezTo>
                    <a:pt x="72024" y="145664"/>
                    <a:pt x="72640" y="149909"/>
                    <a:pt x="73289" y="154187"/>
                  </a:cubicBezTo>
                  <a:lnTo>
                    <a:pt x="68908" y="156511"/>
                  </a:lnTo>
                  <a:cubicBezTo>
                    <a:pt x="68418" y="156770"/>
                    <a:pt x="51344" y="165619"/>
                    <a:pt x="51344" y="165619"/>
                  </a:cubicBezTo>
                  <a:lnTo>
                    <a:pt x="51442" y="165807"/>
                  </a:lnTo>
                  <a:cubicBezTo>
                    <a:pt x="51166" y="165907"/>
                    <a:pt x="50882" y="166008"/>
                    <a:pt x="50680" y="166106"/>
                  </a:cubicBezTo>
                  <a:lnTo>
                    <a:pt x="50635" y="166042"/>
                  </a:lnTo>
                  <a:cubicBezTo>
                    <a:pt x="48975" y="167207"/>
                    <a:pt x="47401" y="168489"/>
                    <a:pt x="45925" y="169881"/>
                  </a:cubicBezTo>
                  <a:lnTo>
                    <a:pt x="19122" y="133004"/>
                  </a:lnTo>
                  <a:close/>
                  <a:moveTo>
                    <a:pt x="267653" y="459316"/>
                  </a:moveTo>
                  <a:cubicBezTo>
                    <a:pt x="252419" y="470792"/>
                    <a:pt x="234302" y="477818"/>
                    <a:pt x="215314" y="479612"/>
                  </a:cubicBezTo>
                  <a:cubicBezTo>
                    <a:pt x="174536" y="423103"/>
                    <a:pt x="142695" y="360657"/>
                    <a:pt x="120912" y="294463"/>
                  </a:cubicBezTo>
                  <a:cubicBezTo>
                    <a:pt x="125949" y="296429"/>
                    <a:pt x="131222" y="298771"/>
                    <a:pt x="136660" y="301447"/>
                  </a:cubicBezTo>
                  <a:cubicBezTo>
                    <a:pt x="156662" y="358842"/>
                    <a:pt x="184368" y="413255"/>
                    <a:pt x="219019" y="463191"/>
                  </a:cubicBezTo>
                  <a:cubicBezTo>
                    <a:pt x="220234" y="464914"/>
                    <a:pt x="222211" y="465938"/>
                    <a:pt x="224320" y="465939"/>
                  </a:cubicBezTo>
                  <a:cubicBezTo>
                    <a:pt x="224822" y="465939"/>
                    <a:pt x="225323" y="465881"/>
                    <a:pt x="225811" y="465762"/>
                  </a:cubicBezTo>
                  <a:cubicBezTo>
                    <a:pt x="248827" y="459699"/>
                    <a:pt x="268988" y="445758"/>
                    <a:pt x="282788" y="426366"/>
                  </a:cubicBezTo>
                  <a:cubicBezTo>
                    <a:pt x="286451" y="428931"/>
                    <a:pt x="289987" y="431209"/>
                    <a:pt x="293432" y="433288"/>
                  </a:cubicBezTo>
                  <a:cubicBezTo>
                    <a:pt x="286059" y="443092"/>
                    <a:pt x="277386" y="451848"/>
                    <a:pt x="267653" y="459316"/>
                  </a:cubicBezTo>
                  <a:close/>
                  <a:moveTo>
                    <a:pt x="153997" y="310953"/>
                  </a:moveTo>
                  <a:cubicBezTo>
                    <a:pt x="180755" y="327671"/>
                    <a:pt x="204748" y="348452"/>
                    <a:pt x="225114" y="372548"/>
                  </a:cubicBezTo>
                  <a:cubicBezTo>
                    <a:pt x="239410" y="389351"/>
                    <a:pt x="255240" y="404786"/>
                    <a:pt x="272397" y="418653"/>
                  </a:cubicBezTo>
                  <a:cubicBezTo>
                    <a:pt x="261180" y="434288"/>
                    <a:pt x="245299" y="445969"/>
                    <a:pt x="227032" y="452021"/>
                  </a:cubicBezTo>
                  <a:cubicBezTo>
                    <a:pt x="197037" y="408146"/>
                    <a:pt x="172509" y="360773"/>
                    <a:pt x="153997" y="310953"/>
                  </a:cubicBezTo>
                  <a:close/>
                  <a:moveTo>
                    <a:pt x="301477" y="444126"/>
                  </a:moveTo>
                  <a:cubicBezTo>
                    <a:pt x="302640" y="442680"/>
                    <a:pt x="303754" y="441138"/>
                    <a:pt x="304886" y="439631"/>
                  </a:cubicBezTo>
                  <a:cubicBezTo>
                    <a:pt x="305495" y="439932"/>
                    <a:pt x="306071" y="440170"/>
                    <a:pt x="306671" y="440456"/>
                  </a:cubicBezTo>
                  <a:cubicBezTo>
                    <a:pt x="304963" y="441737"/>
                    <a:pt x="303232" y="442960"/>
                    <a:pt x="301477" y="444126"/>
                  </a:cubicBezTo>
                  <a:close/>
                  <a:moveTo>
                    <a:pt x="365496" y="432141"/>
                  </a:moveTo>
                  <a:cubicBezTo>
                    <a:pt x="365211" y="432312"/>
                    <a:pt x="364937" y="432497"/>
                    <a:pt x="364672" y="432699"/>
                  </a:cubicBezTo>
                  <a:cubicBezTo>
                    <a:pt x="364242" y="433028"/>
                    <a:pt x="321558" y="463774"/>
                    <a:pt x="234904" y="364037"/>
                  </a:cubicBezTo>
                  <a:lnTo>
                    <a:pt x="234904" y="364037"/>
                  </a:lnTo>
                  <a:cubicBezTo>
                    <a:pt x="209926" y="334174"/>
                    <a:pt x="179425" y="309408"/>
                    <a:pt x="145070" y="291094"/>
                  </a:cubicBezTo>
                  <a:cubicBezTo>
                    <a:pt x="144758" y="290899"/>
                    <a:pt x="144430" y="290732"/>
                    <a:pt x="144089" y="290594"/>
                  </a:cubicBezTo>
                  <a:cubicBezTo>
                    <a:pt x="120448" y="277945"/>
                    <a:pt x="94203" y="270924"/>
                    <a:pt x="67403" y="270081"/>
                  </a:cubicBezTo>
                  <a:cubicBezTo>
                    <a:pt x="64389" y="270068"/>
                    <a:pt x="61377" y="270216"/>
                    <a:pt x="58378" y="270525"/>
                  </a:cubicBezTo>
                  <a:lnTo>
                    <a:pt x="52220" y="256377"/>
                  </a:lnTo>
                  <a:cubicBezTo>
                    <a:pt x="39304" y="228679"/>
                    <a:pt x="39179" y="199817"/>
                    <a:pt x="50772" y="183896"/>
                  </a:cubicBezTo>
                  <a:cubicBezTo>
                    <a:pt x="50883" y="183734"/>
                    <a:pt x="51000" y="183588"/>
                    <a:pt x="51094" y="183417"/>
                  </a:cubicBezTo>
                  <a:cubicBezTo>
                    <a:pt x="52753" y="181199"/>
                    <a:pt x="54704" y="179217"/>
                    <a:pt x="56896" y="177525"/>
                  </a:cubicBezTo>
                  <a:cubicBezTo>
                    <a:pt x="66645" y="176322"/>
                    <a:pt x="141925" y="170718"/>
                    <a:pt x="225112" y="266459"/>
                  </a:cubicBezTo>
                  <a:cubicBezTo>
                    <a:pt x="301652" y="354531"/>
                    <a:pt x="348535" y="348047"/>
                    <a:pt x="365602" y="340801"/>
                  </a:cubicBezTo>
                  <a:lnTo>
                    <a:pt x="370732" y="352581"/>
                  </a:lnTo>
                  <a:cubicBezTo>
                    <a:pt x="385933" y="388298"/>
                    <a:pt x="383736" y="421755"/>
                    <a:pt x="365496" y="432141"/>
                  </a:cubicBezTo>
                  <a:close/>
                  <a:moveTo>
                    <a:pt x="391877" y="413994"/>
                  </a:moveTo>
                  <a:cubicBezTo>
                    <a:pt x="395694" y="391391"/>
                    <a:pt x="392471" y="368161"/>
                    <a:pt x="382647" y="347450"/>
                  </a:cubicBezTo>
                  <a:lnTo>
                    <a:pt x="377253" y="335055"/>
                  </a:lnTo>
                  <a:lnTo>
                    <a:pt x="401969" y="324219"/>
                  </a:lnTo>
                  <a:lnTo>
                    <a:pt x="403311" y="406105"/>
                  </a:lnTo>
                  <a:lnTo>
                    <a:pt x="391877" y="413994"/>
                  </a:lnTo>
                  <a:close/>
                  <a:moveTo>
                    <a:pt x="416281" y="405988"/>
                  </a:moveTo>
                  <a:lnTo>
                    <a:pt x="414963" y="325481"/>
                  </a:lnTo>
                  <a:cubicBezTo>
                    <a:pt x="429222" y="333329"/>
                    <a:pt x="444203" y="339787"/>
                    <a:pt x="459699" y="344765"/>
                  </a:cubicBezTo>
                  <a:lnTo>
                    <a:pt x="433500" y="374783"/>
                  </a:lnTo>
                  <a:cubicBezTo>
                    <a:pt x="431675" y="376874"/>
                    <a:pt x="431385" y="379895"/>
                    <a:pt x="432778" y="382294"/>
                  </a:cubicBezTo>
                  <a:lnTo>
                    <a:pt x="457572" y="425099"/>
                  </a:lnTo>
                  <a:cubicBezTo>
                    <a:pt x="443213" y="420101"/>
                    <a:pt x="429383" y="413699"/>
                    <a:pt x="416281" y="40598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720" name="Google Shape;8720;ge48d01fb7f_0_4229"/>
          <p:cNvGrpSpPr/>
          <p:nvPr/>
        </p:nvGrpSpPr>
        <p:grpSpPr>
          <a:xfrm>
            <a:off x="144101" y="2319061"/>
            <a:ext cx="538134" cy="368676"/>
            <a:chOff x="153773" y="2457764"/>
            <a:chExt cx="538134" cy="368676"/>
          </a:xfrm>
        </p:grpSpPr>
        <p:sp>
          <p:nvSpPr>
            <p:cNvPr id="8721" name="Google Shape;8721;ge48d01fb7f_0_4229"/>
            <p:cNvSpPr/>
            <p:nvPr/>
          </p:nvSpPr>
          <p:spPr>
            <a:xfrm>
              <a:off x="415451" y="2595289"/>
              <a:ext cx="29221" cy="29973"/>
            </a:xfrm>
            <a:custGeom>
              <a:avLst/>
              <a:gdLst/>
              <a:ahLst/>
              <a:cxnLst/>
              <a:rect l="l" t="t" r="r" b="b"/>
              <a:pathLst>
                <a:path w="29221" h="29973" extrusionOk="0">
                  <a:moveTo>
                    <a:pt x="21401" y="14334"/>
                  </a:moveTo>
                  <a:lnTo>
                    <a:pt x="15640" y="14334"/>
                  </a:lnTo>
                  <a:lnTo>
                    <a:pt x="15640" y="7820"/>
                  </a:lnTo>
                  <a:cubicBezTo>
                    <a:pt x="15640" y="3501"/>
                    <a:pt x="12139" y="0"/>
                    <a:pt x="7820" y="0"/>
                  </a:cubicBezTo>
                  <a:cubicBezTo>
                    <a:pt x="3501" y="0"/>
                    <a:pt x="0" y="3501"/>
                    <a:pt x="0" y="7820"/>
                  </a:cubicBezTo>
                  <a:lnTo>
                    <a:pt x="0" y="22154"/>
                  </a:lnTo>
                  <a:cubicBezTo>
                    <a:pt x="0" y="26473"/>
                    <a:pt x="3501" y="29974"/>
                    <a:pt x="7820" y="29974"/>
                  </a:cubicBezTo>
                  <a:lnTo>
                    <a:pt x="21401" y="29974"/>
                  </a:lnTo>
                  <a:cubicBezTo>
                    <a:pt x="25720" y="29974"/>
                    <a:pt x="29221" y="26473"/>
                    <a:pt x="29221" y="22154"/>
                  </a:cubicBezTo>
                  <a:cubicBezTo>
                    <a:pt x="29221" y="17835"/>
                    <a:pt x="25720" y="14334"/>
                    <a:pt x="21401" y="14334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722" name="Google Shape;8722;ge48d01fb7f_0_4229"/>
            <p:cNvGrpSpPr/>
            <p:nvPr/>
          </p:nvGrpSpPr>
          <p:grpSpPr>
            <a:xfrm>
              <a:off x="153773" y="2457764"/>
              <a:ext cx="538134" cy="368676"/>
              <a:chOff x="153773" y="2457764"/>
              <a:chExt cx="538134" cy="368676"/>
            </a:xfrm>
          </p:grpSpPr>
          <p:sp>
            <p:nvSpPr>
              <p:cNvPr id="8723" name="Google Shape;8723;ge48d01fb7f_0_4229"/>
              <p:cNvSpPr/>
              <p:nvPr/>
            </p:nvSpPr>
            <p:spPr>
              <a:xfrm>
                <a:off x="366954" y="2492312"/>
                <a:ext cx="112633" cy="42222"/>
              </a:xfrm>
              <a:custGeom>
                <a:avLst/>
                <a:gdLst/>
                <a:ahLst/>
                <a:cxnLst/>
                <a:rect l="l" t="t" r="r" b="b"/>
                <a:pathLst>
                  <a:path w="112633" h="42222" extrusionOk="0">
                    <a:moveTo>
                      <a:pt x="107168" y="23465"/>
                    </a:moveTo>
                    <a:lnTo>
                      <a:pt x="107167" y="23465"/>
                    </a:lnTo>
                    <a:lnTo>
                      <a:pt x="64032" y="1818"/>
                    </a:lnTo>
                    <a:cubicBezTo>
                      <a:pt x="59202" y="-607"/>
                      <a:pt x="53432" y="-606"/>
                      <a:pt x="48601" y="1818"/>
                    </a:cubicBezTo>
                    <a:lnTo>
                      <a:pt x="5465" y="23465"/>
                    </a:lnTo>
                    <a:cubicBezTo>
                      <a:pt x="1344" y="25535"/>
                      <a:pt x="-792" y="30114"/>
                      <a:pt x="271" y="34601"/>
                    </a:cubicBezTo>
                    <a:cubicBezTo>
                      <a:pt x="1334" y="39088"/>
                      <a:pt x="5298" y="42222"/>
                      <a:pt x="9909" y="42222"/>
                    </a:cubicBezTo>
                    <a:lnTo>
                      <a:pt x="102725" y="42222"/>
                    </a:lnTo>
                    <a:cubicBezTo>
                      <a:pt x="107336" y="42222"/>
                      <a:pt x="111300" y="39088"/>
                      <a:pt x="112363" y="34601"/>
                    </a:cubicBezTo>
                    <a:cubicBezTo>
                      <a:pt x="113425" y="30114"/>
                      <a:pt x="111290" y="25535"/>
                      <a:pt x="107168" y="23465"/>
                    </a:cubicBezTo>
                    <a:close/>
                    <a:moveTo>
                      <a:pt x="34119" y="26583"/>
                    </a:moveTo>
                    <a:lnTo>
                      <a:pt x="55614" y="15796"/>
                    </a:lnTo>
                    <a:cubicBezTo>
                      <a:pt x="56055" y="15575"/>
                      <a:pt x="56580" y="15576"/>
                      <a:pt x="57017" y="15796"/>
                    </a:cubicBezTo>
                    <a:lnTo>
                      <a:pt x="78512" y="26583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24" name="Google Shape;8724;ge48d01fb7f_0_4229"/>
              <p:cNvSpPr/>
              <p:nvPr/>
            </p:nvSpPr>
            <p:spPr>
              <a:xfrm>
                <a:off x="153773" y="2457764"/>
                <a:ext cx="538134" cy="368676"/>
              </a:xfrm>
              <a:custGeom>
                <a:avLst/>
                <a:gdLst/>
                <a:ahLst/>
                <a:cxnLst/>
                <a:rect l="l" t="t" r="r" b="b"/>
                <a:pathLst>
                  <a:path w="538134" h="368676" extrusionOk="0">
                    <a:moveTo>
                      <a:pt x="530295" y="213227"/>
                    </a:moveTo>
                    <a:lnTo>
                      <a:pt x="530295" y="169151"/>
                    </a:lnTo>
                    <a:cubicBezTo>
                      <a:pt x="530295" y="164717"/>
                      <a:pt x="528654" y="160442"/>
                      <a:pt x="525687" y="157148"/>
                    </a:cubicBezTo>
                    <a:lnTo>
                      <a:pt x="508537" y="138107"/>
                    </a:lnTo>
                    <a:cubicBezTo>
                      <a:pt x="503802" y="132850"/>
                      <a:pt x="497028" y="129834"/>
                      <a:pt x="489952" y="129834"/>
                    </a:cubicBezTo>
                    <a:lnTo>
                      <a:pt x="384918" y="129834"/>
                    </a:lnTo>
                    <a:lnTo>
                      <a:pt x="384918" y="106563"/>
                    </a:lnTo>
                    <a:lnTo>
                      <a:pt x="400209" y="106563"/>
                    </a:lnTo>
                    <a:cubicBezTo>
                      <a:pt x="407406" y="106563"/>
                      <a:pt x="413242" y="100728"/>
                      <a:pt x="413242" y="93530"/>
                    </a:cubicBezTo>
                    <a:lnTo>
                      <a:pt x="413242" y="79308"/>
                    </a:lnTo>
                    <a:cubicBezTo>
                      <a:pt x="413242" y="73157"/>
                      <a:pt x="409827" y="67623"/>
                      <a:pt x="404329" y="64863"/>
                    </a:cubicBezTo>
                    <a:lnTo>
                      <a:pt x="280019" y="2480"/>
                    </a:lnTo>
                    <a:cubicBezTo>
                      <a:pt x="273431" y="-826"/>
                      <a:pt x="265564" y="-827"/>
                      <a:pt x="258975" y="2480"/>
                    </a:cubicBezTo>
                    <a:lnTo>
                      <a:pt x="134664" y="64863"/>
                    </a:lnTo>
                    <a:cubicBezTo>
                      <a:pt x="129167" y="67622"/>
                      <a:pt x="125752" y="73157"/>
                      <a:pt x="125752" y="79308"/>
                    </a:cubicBezTo>
                    <a:lnTo>
                      <a:pt x="125752" y="93530"/>
                    </a:lnTo>
                    <a:cubicBezTo>
                      <a:pt x="125752" y="100728"/>
                      <a:pt x="131587" y="106563"/>
                      <a:pt x="138785" y="106563"/>
                    </a:cubicBezTo>
                    <a:lnTo>
                      <a:pt x="154076" y="106563"/>
                    </a:lnTo>
                    <a:lnTo>
                      <a:pt x="154076" y="129834"/>
                    </a:lnTo>
                    <a:lnTo>
                      <a:pt x="49040" y="129834"/>
                    </a:lnTo>
                    <a:cubicBezTo>
                      <a:pt x="41952" y="129834"/>
                      <a:pt x="35198" y="132841"/>
                      <a:pt x="30456" y="138107"/>
                    </a:cubicBezTo>
                    <a:lnTo>
                      <a:pt x="13305" y="157150"/>
                    </a:lnTo>
                    <a:cubicBezTo>
                      <a:pt x="10339" y="160443"/>
                      <a:pt x="8697" y="164719"/>
                      <a:pt x="8697" y="169151"/>
                    </a:cubicBezTo>
                    <a:lnTo>
                      <a:pt x="8697" y="212825"/>
                    </a:lnTo>
                    <a:cubicBezTo>
                      <a:pt x="3598" y="214941"/>
                      <a:pt x="0" y="219970"/>
                      <a:pt x="0" y="225826"/>
                    </a:cubicBezTo>
                    <a:lnTo>
                      <a:pt x="0" y="247219"/>
                    </a:lnTo>
                    <a:cubicBezTo>
                      <a:pt x="0" y="253076"/>
                      <a:pt x="3598" y="258105"/>
                      <a:pt x="8697" y="260222"/>
                    </a:cubicBezTo>
                    <a:lnTo>
                      <a:pt x="8697" y="350430"/>
                    </a:lnTo>
                    <a:cubicBezTo>
                      <a:pt x="8697" y="360508"/>
                      <a:pt x="16866" y="368677"/>
                      <a:pt x="26943" y="368677"/>
                    </a:cubicBezTo>
                    <a:lnTo>
                      <a:pt x="512049" y="368677"/>
                    </a:lnTo>
                    <a:cubicBezTo>
                      <a:pt x="522127" y="368677"/>
                      <a:pt x="530295" y="360508"/>
                      <a:pt x="530295" y="350430"/>
                    </a:cubicBezTo>
                    <a:lnTo>
                      <a:pt x="530295" y="330087"/>
                    </a:lnTo>
                    <a:cubicBezTo>
                      <a:pt x="530295" y="325805"/>
                      <a:pt x="526996" y="322071"/>
                      <a:pt x="522716" y="321943"/>
                    </a:cubicBezTo>
                    <a:cubicBezTo>
                      <a:pt x="518288" y="321811"/>
                      <a:pt x="514656" y="325360"/>
                      <a:pt x="514656" y="329759"/>
                    </a:cubicBezTo>
                    <a:lnTo>
                      <a:pt x="514656" y="350430"/>
                    </a:lnTo>
                    <a:cubicBezTo>
                      <a:pt x="514656" y="351870"/>
                      <a:pt x="513489" y="353037"/>
                      <a:pt x="512049" y="353037"/>
                    </a:cubicBezTo>
                    <a:lnTo>
                      <a:pt x="493465" y="353037"/>
                    </a:lnTo>
                    <a:lnTo>
                      <a:pt x="493465" y="307138"/>
                    </a:lnTo>
                    <a:cubicBezTo>
                      <a:pt x="493465" y="287559"/>
                      <a:pt x="477443" y="271120"/>
                      <a:pt x="457867" y="271453"/>
                    </a:cubicBezTo>
                    <a:cubicBezTo>
                      <a:pt x="438849" y="271777"/>
                      <a:pt x="423480" y="287347"/>
                      <a:pt x="423480" y="306440"/>
                    </a:cubicBezTo>
                    <a:lnTo>
                      <a:pt x="423480" y="353036"/>
                    </a:lnTo>
                    <a:lnTo>
                      <a:pt x="398977" y="353036"/>
                    </a:lnTo>
                    <a:lnTo>
                      <a:pt x="398977" y="307137"/>
                    </a:lnTo>
                    <a:cubicBezTo>
                      <a:pt x="398977" y="287558"/>
                      <a:pt x="382955" y="271119"/>
                      <a:pt x="363379" y="271452"/>
                    </a:cubicBezTo>
                    <a:cubicBezTo>
                      <a:pt x="344363" y="271776"/>
                      <a:pt x="328991" y="287346"/>
                      <a:pt x="328991" y="306439"/>
                    </a:cubicBezTo>
                    <a:lnTo>
                      <a:pt x="328991" y="353035"/>
                    </a:lnTo>
                    <a:lnTo>
                      <a:pt x="304488" y="353035"/>
                    </a:lnTo>
                    <a:lnTo>
                      <a:pt x="304488" y="307136"/>
                    </a:lnTo>
                    <a:cubicBezTo>
                      <a:pt x="304488" y="287557"/>
                      <a:pt x="288466" y="271118"/>
                      <a:pt x="268890" y="271451"/>
                    </a:cubicBezTo>
                    <a:cubicBezTo>
                      <a:pt x="249873" y="271775"/>
                      <a:pt x="234503" y="287345"/>
                      <a:pt x="234503" y="306438"/>
                    </a:cubicBezTo>
                    <a:lnTo>
                      <a:pt x="234503" y="353034"/>
                    </a:lnTo>
                    <a:lnTo>
                      <a:pt x="210000" y="353034"/>
                    </a:lnTo>
                    <a:lnTo>
                      <a:pt x="210000" y="307135"/>
                    </a:lnTo>
                    <a:cubicBezTo>
                      <a:pt x="210000" y="287556"/>
                      <a:pt x="193978" y="271117"/>
                      <a:pt x="174403" y="271451"/>
                    </a:cubicBezTo>
                    <a:cubicBezTo>
                      <a:pt x="155386" y="271776"/>
                      <a:pt x="140016" y="287346"/>
                      <a:pt x="140016" y="306438"/>
                    </a:cubicBezTo>
                    <a:lnTo>
                      <a:pt x="140016" y="353034"/>
                    </a:lnTo>
                    <a:lnTo>
                      <a:pt x="115513" y="353034"/>
                    </a:lnTo>
                    <a:lnTo>
                      <a:pt x="115513" y="307135"/>
                    </a:lnTo>
                    <a:cubicBezTo>
                      <a:pt x="115513" y="287556"/>
                      <a:pt x="99491" y="271117"/>
                      <a:pt x="79915" y="271450"/>
                    </a:cubicBezTo>
                    <a:cubicBezTo>
                      <a:pt x="60897" y="271775"/>
                      <a:pt x="45528" y="287345"/>
                      <a:pt x="45528" y="306437"/>
                    </a:cubicBezTo>
                    <a:lnTo>
                      <a:pt x="45528" y="353033"/>
                    </a:lnTo>
                    <a:lnTo>
                      <a:pt x="26943" y="353033"/>
                    </a:lnTo>
                    <a:cubicBezTo>
                      <a:pt x="25504" y="353033"/>
                      <a:pt x="24337" y="351866"/>
                      <a:pt x="24337" y="350426"/>
                    </a:cubicBezTo>
                    <a:lnTo>
                      <a:pt x="24337" y="261290"/>
                    </a:lnTo>
                    <a:lnTo>
                      <a:pt x="397602" y="261290"/>
                    </a:lnTo>
                    <a:cubicBezTo>
                      <a:pt x="401921" y="261290"/>
                      <a:pt x="405422" y="257789"/>
                      <a:pt x="405422" y="253471"/>
                    </a:cubicBezTo>
                    <a:cubicBezTo>
                      <a:pt x="405422" y="249152"/>
                      <a:pt x="401921" y="245651"/>
                      <a:pt x="397602" y="245651"/>
                    </a:cubicBezTo>
                    <a:lnTo>
                      <a:pt x="15640" y="245651"/>
                    </a:lnTo>
                    <a:lnTo>
                      <a:pt x="15640" y="227386"/>
                    </a:lnTo>
                    <a:lnTo>
                      <a:pt x="188029" y="227386"/>
                    </a:lnTo>
                    <a:cubicBezTo>
                      <a:pt x="192311" y="227386"/>
                      <a:pt x="196045" y="224087"/>
                      <a:pt x="196173" y="219807"/>
                    </a:cubicBezTo>
                    <a:cubicBezTo>
                      <a:pt x="196305" y="215379"/>
                      <a:pt x="192755" y="211746"/>
                      <a:pt x="188357" y="211746"/>
                    </a:cubicBezTo>
                    <a:lnTo>
                      <a:pt x="169714" y="211746"/>
                    </a:lnTo>
                    <a:lnTo>
                      <a:pt x="169714" y="106563"/>
                    </a:lnTo>
                    <a:lnTo>
                      <a:pt x="248540" y="106563"/>
                    </a:lnTo>
                    <a:cubicBezTo>
                      <a:pt x="227388" y="114939"/>
                      <a:pt x="212381" y="135583"/>
                      <a:pt x="212381" y="159678"/>
                    </a:cubicBezTo>
                    <a:cubicBezTo>
                      <a:pt x="212381" y="182828"/>
                      <a:pt x="226234" y="202790"/>
                      <a:pt x="246078" y="211751"/>
                    </a:cubicBezTo>
                    <a:lnTo>
                      <a:pt x="227964" y="211751"/>
                    </a:lnTo>
                    <a:cubicBezTo>
                      <a:pt x="223682" y="211751"/>
                      <a:pt x="219949" y="215050"/>
                      <a:pt x="219820" y="219330"/>
                    </a:cubicBezTo>
                    <a:cubicBezTo>
                      <a:pt x="219688" y="223758"/>
                      <a:pt x="223238" y="227390"/>
                      <a:pt x="227636" y="227390"/>
                    </a:cubicBezTo>
                    <a:lnTo>
                      <a:pt x="522494" y="227390"/>
                    </a:lnTo>
                    <a:lnTo>
                      <a:pt x="522494" y="245655"/>
                    </a:lnTo>
                    <a:lnTo>
                      <a:pt x="435792" y="245655"/>
                    </a:lnTo>
                    <a:cubicBezTo>
                      <a:pt x="431473" y="245655"/>
                      <a:pt x="427972" y="249156"/>
                      <a:pt x="427972" y="253475"/>
                    </a:cubicBezTo>
                    <a:cubicBezTo>
                      <a:pt x="427972" y="257794"/>
                      <a:pt x="431473" y="261295"/>
                      <a:pt x="435792" y="261295"/>
                    </a:cubicBezTo>
                    <a:lnTo>
                      <a:pt x="514656" y="261295"/>
                    </a:lnTo>
                    <a:lnTo>
                      <a:pt x="514656" y="292065"/>
                    </a:lnTo>
                    <a:cubicBezTo>
                      <a:pt x="514656" y="296347"/>
                      <a:pt x="517955" y="300080"/>
                      <a:pt x="522235" y="300210"/>
                    </a:cubicBezTo>
                    <a:cubicBezTo>
                      <a:pt x="526663" y="300342"/>
                      <a:pt x="530295" y="296792"/>
                      <a:pt x="530295" y="292394"/>
                    </a:cubicBezTo>
                    <a:lnTo>
                      <a:pt x="530295" y="259819"/>
                    </a:lnTo>
                    <a:cubicBezTo>
                      <a:pt x="534933" y="257514"/>
                      <a:pt x="538134" y="252739"/>
                      <a:pt x="538134" y="247220"/>
                    </a:cubicBezTo>
                    <a:lnTo>
                      <a:pt x="538134" y="225827"/>
                    </a:lnTo>
                    <a:cubicBezTo>
                      <a:pt x="538134" y="220306"/>
                      <a:pt x="534933" y="215532"/>
                      <a:pt x="530295" y="213227"/>
                    </a:cubicBezTo>
                    <a:close/>
                    <a:moveTo>
                      <a:pt x="439119" y="306441"/>
                    </a:moveTo>
                    <a:cubicBezTo>
                      <a:pt x="439119" y="295770"/>
                      <a:pt x="447801" y="287088"/>
                      <a:pt x="458472" y="287088"/>
                    </a:cubicBezTo>
                    <a:cubicBezTo>
                      <a:pt x="469144" y="287088"/>
                      <a:pt x="477825" y="295770"/>
                      <a:pt x="477825" y="306441"/>
                    </a:cubicBezTo>
                    <a:lnTo>
                      <a:pt x="477825" y="353037"/>
                    </a:lnTo>
                    <a:lnTo>
                      <a:pt x="439118" y="353037"/>
                    </a:lnTo>
                    <a:lnTo>
                      <a:pt x="439118" y="306441"/>
                    </a:lnTo>
                    <a:close/>
                    <a:moveTo>
                      <a:pt x="344632" y="306441"/>
                    </a:moveTo>
                    <a:cubicBezTo>
                      <a:pt x="344632" y="295770"/>
                      <a:pt x="353313" y="287088"/>
                      <a:pt x="363985" y="287088"/>
                    </a:cubicBezTo>
                    <a:cubicBezTo>
                      <a:pt x="374656" y="287088"/>
                      <a:pt x="383337" y="295770"/>
                      <a:pt x="383337" y="306441"/>
                    </a:cubicBezTo>
                    <a:lnTo>
                      <a:pt x="383337" y="353037"/>
                    </a:lnTo>
                    <a:lnTo>
                      <a:pt x="344632" y="353037"/>
                    </a:lnTo>
                    <a:close/>
                    <a:moveTo>
                      <a:pt x="250143" y="306441"/>
                    </a:moveTo>
                    <a:cubicBezTo>
                      <a:pt x="250143" y="295770"/>
                      <a:pt x="258825" y="287088"/>
                      <a:pt x="269496" y="287088"/>
                    </a:cubicBezTo>
                    <a:cubicBezTo>
                      <a:pt x="280167" y="287088"/>
                      <a:pt x="288849" y="295770"/>
                      <a:pt x="288849" y="306441"/>
                    </a:cubicBezTo>
                    <a:lnTo>
                      <a:pt x="288849" y="353037"/>
                    </a:lnTo>
                    <a:lnTo>
                      <a:pt x="250142" y="353037"/>
                    </a:lnTo>
                    <a:lnTo>
                      <a:pt x="250142" y="306441"/>
                    </a:lnTo>
                    <a:close/>
                    <a:moveTo>
                      <a:pt x="155655" y="306441"/>
                    </a:moveTo>
                    <a:cubicBezTo>
                      <a:pt x="155655" y="295770"/>
                      <a:pt x="164337" y="287088"/>
                      <a:pt x="175008" y="287088"/>
                    </a:cubicBezTo>
                    <a:cubicBezTo>
                      <a:pt x="185679" y="287088"/>
                      <a:pt x="194361" y="295770"/>
                      <a:pt x="194361" y="306441"/>
                    </a:cubicBezTo>
                    <a:lnTo>
                      <a:pt x="194361" y="353037"/>
                    </a:lnTo>
                    <a:lnTo>
                      <a:pt x="155655" y="353037"/>
                    </a:lnTo>
                    <a:close/>
                    <a:moveTo>
                      <a:pt x="61168" y="306441"/>
                    </a:moveTo>
                    <a:cubicBezTo>
                      <a:pt x="61168" y="295770"/>
                      <a:pt x="69849" y="287088"/>
                      <a:pt x="80520" y="287088"/>
                    </a:cubicBezTo>
                    <a:cubicBezTo>
                      <a:pt x="91192" y="287088"/>
                      <a:pt x="99873" y="295770"/>
                      <a:pt x="99873" y="306441"/>
                    </a:cubicBezTo>
                    <a:lnTo>
                      <a:pt x="99873" y="353037"/>
                    </a:lnTo>
                    <a:lnTo>
                      <a:pt x="61168" y="353037"/>
                    </a:lnTo>
                    <a:close/>
                    <a:moveTo>
                      <a:pt x="96869" y="145474"/>
                    </a:moveTo>
                    <a:lnTo>
                      <a:pt x="117919" y="145474"/>
                    </a:lnTo>
                    <a:lnTo>
                      <a:pt x="117919" y="179956"/>
                    </a:lnTo>
                    <a:lnTo>
                      <a:pt x="96869" y="179956"/>
                    </a:lnTo>
                    <a:close/>
                    <a:moveTo>
                      <a:pt x="60720" y="145474"/>
                    </a:moveTo>
                    <a:lnTo>
                      <a:pt x="81104" y="145474"/>
                    </a:lnTo>
                    <a:lnTo>
                      <a:pt x="81104" y="179956"/>
                    </a:lnTo>
                    <a:lnTo>
                      <a:pt x="60720" y="179956"/>
                    </a:lnTo>
                    <a:close/>
                    <a:moveTo>
                      <a:pt x="24337" y="169150"/>
                    </a:moveTo>
                    <a:cubicBezTo>
                      <a:pt x="24337" y="168582"/>
                      <a:pt x="24546" y="168038"/>
                      <a:pt x="24927" y="167615"/>
                    </a:cubicBezTo>
                    <a:lnTo>
                      <a:pt x="42077" y="148573"/>
                    </a:lnTo>
                    <a:cubicBezTo>
                      <a:pt x="42894" y="147666"/>
                      <a:pt x="43878" y="146948"/>
                      <a:pt x="44954" y="146425"/>
                    </a:cubicBezTo>
                    <a:lnTo>
                      <a:pt x="44954" y="179954"/>
                    </a:lnTo>
                    <a:lnTo>
                      <a:pt x="24337" y="179954"/>
                    </a:lnTo>
                    <a:close/>
                    <a:moveTo>
                      <a:pt x="154074" y="211751"/>
                    </a:moveTo>
                    <a:lnTo>
                      <a:pt x="24337" y="211751"/>
                    </a:lnTo>
                    <a:lnTo>
                      <a:pt x="24337" y="195595"/>
                    </a:lnTo>
                    <a:lnTo>
                      <a:pt x="154074" y="195595"/>
                    </a:lnTo>
                    <a:close/>
                    <a:moveTo>
                      <a:pt x="154074" y="179956"/>
                    </a:moveTo>
                    <a:lnTo>
                      <a:pt x="133684" y="179956"/>
                    </a:lnTo>
                    <a:lnTo>
                      <a:pt x="133684" y="145474"/>
                    </a:lnTo>
                    <a:lnTo>
                      <a:pt x="154074" y="145474"/>
                    </a:lnTo>
                    <a:close/>
                    <a:moveTo>
                      <a:pt x="456365" y="145474"/>
                    </a:moveTo>
                    <a:lnTo>
                      <a:pt x="477414" y="145474"/>
                    </a:lnTo>
                    <a:lnTo>
                      <a:pt x="477414" y="179956"/>
                    </a:lnTo>
                    <a:lnTo>
                      <a:pt x="456365" y="179956"/>
                    </a:lnTo>
                    <a:close/>
                    <a:moveTo>
                      <a:pt x="419550" y="145474"/>
                    </a:moveTo>
                    <a:lnTo>
                      <a:pt x="440599" y="145474"/>
                    </a:lnTo>
                    <a:lnTo>
                      <a:pt x="440599" y="179956"/>
                    </a:lnTo>
                    <a:lnTo>
                      <a:pt x="419550" y="179956"/>
                    </a:lnTo>
                    <a:close/>
                    <a:moveTo>
                      <a:pt x="403784" y="145474"/>
                    </a:moveTo>
                    <a:lnTo>
                      <a:pt x="403784" y="179956"/>
                    </a:lnTo>
                    <a:lnTo>
                      <a:pt x="384918" y="179956"/>
                    </a:lnTo>
                    <a:lnTo>
                      <a:pt x="384918" y="145474"/>
                    </a:lnTo>
                    <a:close/>
                    <a:moveTo>
                      <a:pt x="141391" y="90924"/>
                    </a:moveTo>
                    <a:lnTo>
                      <a:pt x="141391" y="79308"/>
                    </a:lnTo>
                    <a:cubicBezTo>
                      <a:pt x="141391" y="79109"/>
                      <a:pt x="141501" y="78930"/>
                      <a:pt x="141679" y="78841"/>
                    </a:cubicBezTo>
                    <a:lnTo>
                      <a:pt x="265989" y="16457"/>
                    </a:lnTo>
                    <a:cubicBezTo>
                      <a:pt x="268184" y="15355"/>
                      <a:pt x="270808" y="15355"/>
                      <a:pt x="273004" y="16457"/>
                    </a:cubicBezTo>
                    <a:lnTo>
                      <a:pt x="397314" y="78841"/>
                    </a:lnTo>
                    <a:cubicBezTo>
                      <a:pt x="397492" y="78930"/>
                      <a:pt x="397602" y="79109"/>
                      <a:pt x="397602" y="79308"/>
                    </a:cubicBezTo>
                    <a:lnTo>
                      <a:pt x="397602" y="90924"/>
                    </a:lnTo>
                    <a:close/>
                    <a:moveTo>
                      <a:pt x="228021" y="159679"/>
                    </a:moveTo>
                    <a:cubicBezTo>
                      <a:pt x="228021" y="136809"/>
                      <a:pt x="246626" y="118204"/>
                      <a:pt x="269496" y="118204"/>
                    </a:cubicBezTo>
                    <a:cubicBezTo>
                      <a:pt x="292365" y="118204"/>
                      <a:pt x="310971" y="136809"/>
                      <a:pt x="310971" y="159679"/>
                    </a:cubicBezTo>
                    <a:cubicBezTo>
                      <a:pt x="310971" y="182548"/>
                      <a:pt x="292365" y="201154"/>
                      <a:pt x="269496" y="201154"/>
                    </a:cubicBezTo>
                    <a:cubicBezTo>
                      <a:pt x="246627" y="201154"/>
                      <a:pt x="228021" y="182548"/>
                      <a:pt x="228021" y="159679"/>
                    </a:cubicBezTo>
                    <a:close/>
                    <a:moveTo>
                      <a:pt x="369279" y="211751"/>
                    </a:moveTo>
                    <a:lnTo>
                      <a:pt x="292915" y="211751"/>
                    </a:lnTo>
                    <a:cubicBezTo>
                      <a:pt x="312759" y="202790"/>
                      <a:pt x="326612" y="182828"/>
                      <a:pt x="326612" y="159678"/>
                    </a:cubicBezTo>
                    <a:cubicBezTo>
                      <a:pt x="326612" y="135582"/>
                      <a:pt x="311605" y="114938"/>
                      <a:pt x="290453" y="106563"/>
                    </a:cubicBezTo>
                    <a:lnTo>
                      <a:pt x="369279" y="106563"/>
                    </a:lnTo>
                    <a:close/>
                    <a:moveTo>
                      <a:pt x="514656" y="211751"/>
                    </a:moveTo>
                    <a:lnTo>
                      <a:pt x="384918" y="211751"/>
                    </a:lnTo>
                    <a:lnTo>
                      <a:pt x="384918" y="195595"/>
                    </a:lnTo>
                    <a:lnTo>
                      <a:pt x="514656" y="195595"/>
                    </a:lnTo>
                    <a:close/>
                    <a:moveTo>
                      <a:pt x="514656" y="179956"/>
                    </a:moveTo>
                    <a:lnTo>
                      <a:pt x="493181" y="179956"/>
                    </a:lnTo>
                    <a:lnTo>
                      <a:pt x="493181" y="146061"/>
                    </a:lnTo>
                    <a:cubicBezTo>
                      <a:pt x="494597" y="146583"/>
                      <a:pt x="495887" y="147431"/>
                      <a:pt x="496916" y="148575"/>
                    </a:cubicBezTo>
                    <a:lnTo>
                      <a:pt x="514067" y="167616"/>
                    </a:lnTo>
                    <a:cubicBezTo>
                      <a:pt x="514448" y="168038"/>
                      <a:pt x="514657" y="168583"/>
                      <a:pt x="514657" y="169151"/>
                    </a:cubicBezTo>
                    <a:lnTo>
                      <a:pt x="514657" y="179956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725" name="Google Shape;8725;ge48d01fb7f_0_4229"/>
          <p:cNvGrpSpPr/>
          <p:nvPr/>
        </p:nvGrpSpPr>
        <p:grpSpPr>
          <a:xfrm>
            <a:off x="183580" y="5987469"/>
            <a:ext cx="441375" cy="441375"/>
            <a:chOff x="181853" y="6040218"/>
            <a:chExt cx="441375" cy="441375"/>
          </a:xfrm>
        </p:grpSpPr>
        <p:sp>
          <p:nvSpPr>
            <p:cNvPr id="8726" name="Google Shape;8726;ge48d01fb7f_0_4229"/>
            <p:cNvSpPr/>
            <p:nvPr/>
          </p:nvSpPr>
          <p:spPr>
            <a:xfrm>
              <a:off x="181853" y="6040218"/>
              <a:ext cx="441375" cy="441375"/>
            </a:xfrm>
            <a:custGeom>
              <a:avLst/>
              <a:gdLst/>
              <a:ahLst/>
              <a:cxnLst/>
              <a:rect l="l" t="t" r="r" b="b"/>
              <a:pathLst>
                <a:path w="441375" h="441375" extrusionOk="0">
                  <a:moveTo>
                    <a:pt x="427137" y="183783"/>
                  </a:moveTo>
                  <a:cubicBezTo>
                    <a:pt x="435402" y="180836"/>
                    <a:pt x="441375" y="173005"/>
                    <a:pt x="441375" y="163736"/>
                  </a:cubicBezTo>
                  <a:lnTo>
                    <a:pt x="441375" y="78308"/>
                  </a:lnTo>
                  <a:cubicBezTo>
                    <a:pt x="441375" y="66534"/>
                    <a:pt x="431793" y="56952"/>
                    <a:pt x="420018" y="56952"/>
                  </a:cubicBezTo>
                  <a:lnTo>
                    <a:pt x="334591" y="56952"/>
                  </a:lnTo>
                  <a:cubicBezTo>
                    <a:pt x="322816" y="56952"/>
                    <a:pt x="313234" y="66534"/>
                    <a:pt x="313234" y="78308"/>
                  </a:cubicBezTo>
                  <a:lnTo>
                    <a:pt x="313234" y="92952"/>
                  </a:lnTo>
                  <a:lnTo>
                    <a:pt x="293166" y="85427"/>
                  </a:lnTo>
                  <a:lnTo>
                    <a:pt x="236463" y="85427"/>
                  </a:lnTo>
                  <a:cubicBezTo>
                    <a:pt x="220930" y="34883"/>
                    <a:pt x="174293" y="0"/>
                    <a:pt x="121022" y="0"/>
                  </a:cubicBezTo>
                  <a:cubicBezTo>
                    <a:pt x="54289" y="0"/>
                    <a:pt x="0" y="54289"/>
                    <a:pt x="0" y="121022"/>
                  </a:cubicBezTo>
                  <a:cubicBezTo>
                    <a:pt x="0" y="177931"/>
                    <a:pt x="39532" y="225664"/>
                    <a:pt x="92546" y="238521"/>
                  </a:cubicBezTo>
                  <a:lnTo>
                    <a:pt x="92546" y="263401"/>
                  </a:lnTo>
                  <a:cubicBezTo>
                    <a:pt x="92546" y="267224"/>
                    <a:pt x="93636" y="270762"/>
                    <a:pt x="95401" y="273873"/>
                  </a:cubicBezTo>
                  <a:cubicBezTo>
                    <a:pt x="89428" y="277661"/>
                    <a:pt x="85427" y="284295"/>
                    <a:pt x="85427" y="291877"/>
                  </a:cubicBezTo>
                  <a:lnTo>
                    <a:pt x="85427" y="405780"/>
                  </a:lnTo>
                  <a:cubicBezTo>
                    <a:pt x="85427" y="425407"/>
                    <a:pt x="101395" y="441375"/>
                    <a:pt x="121022" y="441375"/>
                  </a:cubicBezTo>
                  <a:cubicBezTo>
                    <a:pt x="138207" y="441375"/>
                    <a:pt x="152588" y="429123"/>
                    <a:pt x="155898" y="412899"/>
                  </a:cubicBezTo>
                  <a:lnTo>
                    <a:pt x="391542" y="412899"/>
                  </a:lnTo>
                  <a:cubicBezTo>
                    <a:pt x="419022" y="412899"/>
                    <a:pt x="441375" y="390539"/>
                    <a:pt x="441375" y="363067"/>
                  </a:cubicBezTo>
                  <a:cubicBezTo>
                    <a:pt x="441375" y="351292"/>
                    <a:pt x="431793" y="341710"/>
                    <a:pt x="420018" y="341710"/>
                  </a:cubicBezTo>
                  <a:lnTo>
                    <a:pt x="419833" y="341710"/>
                  </a:lnTo>
                  <a:cubicBezTo>
                    <a:pt x="424354" y="335744"/>
                    <a:pt x="427137" y="328397"/>
                    <a:pt x="427137" y="320353"/>
                  </a:cubicBezTo>
                  <a:close/>
                  <a:moveTo>
                    <a:pt x="327472" y="78308"/>
                  </a:moveTo>
                  <a:cubicBezTo>
                    <a:pt x="327472" y="74379"/>
                    <a:pt x="330668" y="71190"/>
                    <a:pt x="334591" y="71190"/>
                  </a:cubicBezTo>
                  <a:lnTo>
                    <a:pt x="420018" y="71190"/>
                  </a:lnTo>
                  <a:cubicBezTo>
                    <a:pt x="423941" y="71190"/>
                    <a:pt x="427137" y="74379"/>
                    <a:pt x="427137" y="78308"/>
                  </a:cubicBezTo>
                  <a:lnTo>
                    <a:pt x="427137" y="163736"/>
                  </a:lnTo>
                  <a:cubicBezTo>
                    <a:pt x="427137" y="167666"/>
                    <a:pt x="423941" y="170855"/>
                    <a:pt x="420018" y="170855"/>
                  </a:cubicBezTo>
                  <a:lnTo>
                    <a:pt x="384423" y="170855"/>
                  </a:lnTo>
                  <a:lnTo>
                    <a:pt x="334591" y="170855"/>
                  </a:lnTo>
                  <a:cubicBezTo>
                    <a:pt x="330668" y="170855"/>
                    <a:pt x="327472" y="167666"/>
                    <a:pt x="327472" y="163736"/>
                  </a:cubicBezTo>
                  <a:lnTo>
                    <a:pt x="327472" y="143753"/>
                  </a:lnTo>
                  <a:lnTo>
                    <a:pt x="336684" y="140300"/>
                  </a:lnTo>
                  <a:lnTo>
                    <a:pt x="355948" y="159564"/>
                  </a:lnTo>
                  <a:lnTo>
                    <a:pt x="417932" y="97579"/>
                  </a:lnTo>
                  <a:lnTo>
                    <a:pt x="407866" y="87513"/>
                  </a:lnTo>
                  <a:lnTo>
                    <a:pt x="355948" y="139432"/>
                  </a:lnTo>
                  <a:lnTo>
                    <a:pt x="350288" y="133772"/>
                  </a:lnTo>
                  <a:cubicBezTo>
                    <a:pt x="353791" y="130533"/>
                    <a:pt x="355948" y="125949"/>
                    <a:pt x="355948" y="121022"/>
                  </a:cubicBezTo>
                  <a:cubicBezTo>
                    <a:pt x="355948" y="113818"/>
                    <a:pt x="351413" y="107276"/>
                    <a:pt x="344664" y="104734"/>
                  </a:cubicBezTo>
                  <a:lnTo>
                    <a:pt x="327472" y="98291"/>
                  </a:lnTo>
                  <a:close/>
                  <a:moveTo>
                    <a:pt x="355948" y="313234"/>
                  </a:moveTo>
                  <a:lnTo>
                    <a:pt x="341710" y="313234"/>
                  </a:lnTo>
                  <a:lnTo>
                    <a:pt x="341710" y="213569"/>
                  </a:lnTo>
                  <a:lnTo>
                    <a:pt x="355948" y="213569"/>
                  </a:lnTo>
                  <a:close/>
                  <a:moveTo>
                    <a:pt x="327472" y="199331"/>
                  </a:moveTo>
                  <a:lnTo>
                    <a:pt x="327472" y="313234"/>
                  </a:lnTo>
                  <a:lnTo>
                    <a:pt x="313234" y="313234"/>
                  </a:lnTo>
                  <a:lnTo>
                    <a:pt x="313234" y="213569"/>
                  </a:lnTo>
                  <a:lnTo>
                    <a:pt x="270520" y="213569"/>
                  </a:lnTo>
                  <a:lnTo>
                    <a:pt x="270520" y="313234"/>
                  </a:lnTo>
                  <a:lnTo>
                    <a:pt x="256282" y="313234"/>
                  </a:lnTo>
                  <a:lnTo>
                    <a:pt x="256282" y="242044"/>
                  </a:lnTo>
                  <a:lnTo>
                    <a:pt x="213569" y="242044"/>
                  </a:lnTo>
                  <a:lnTo>
                    <a:pt x="213569" y="313234"/>
                  </a:lnTo>
                  <a:lnTo>
                    <a:pt x="185093" y="313234"/>
                  </a:lnTo>
                  <a:lnTo>
                    <a:pt x="185093" y="223578"/>
                  </a:lnTo>
                  <a:cubicBezTo>
                    <a:pt x="200548" y="213896"/>
                    <a:pt x="213718" y="200776"/>
                    <a:pt x="223500" y="185093"/>
                  </a:cubicBezTo>
                  <a:lnTo>
                    <a:pt x="334591" y="185093"/>
                  </a:lnTo>
                  <a:lnTo>
                    <a:pt x="384423" y="185093"/>
                  </a:lnTo>
                  <a:lnTo>
                    <a:pt x="384423" y="313234"/>
                  </a:lnTo>
                  <a:lnTo>
                    <a:pt x="370186" y="313234"/>
                  </a:lnTo>
                  <a:lnTo>
                    <a:pt x="370186" y="199331"/>
                  </a:lnTo>
                  <a:close/>
                  <a:moveTo>
                    <a:pt x="298996" y="313234"/>
                  </a:moveTo>
                  <a:lnTo>
                    <a:pt x="284758" y="313234"/>
                  </a:lnTo>
                  <a:lnTo>
                    <a:pt x="284758" y="227807"/>
                  </a:lnTo>
                  <a:lnTo>
                    <a:pt x="298996" y="227807"/>
                  </a:lnTo>
                  <a:close/>
                  <a:moveTo>
                    <a:pt x="242044" y="313234"/>
                  </a:moveTo>
                  <a:lnTo>
                    <a:pt x="227807" y="313234"/>
                  </a:lnTo>
                  <a:lnTo>
                    <a:pt x="227807" y="256282"/>
                  </a:lnTo>
                  <a:lnTo>
                    <a:pt x="242044" y="256282"/>
                  </a:lnTo>
                  <a:close/>
                  <a:moveTo>
                    <a:pt x="339660" y="123977"/>
                  </a:moveTo>
                  <a:lnTo>
                    <a:pt x="298996" y="139225"/>
                  </a:lnTo>
                  <a:lnTo>
                    <a:pt x="298996" y="102819"/>
                  </a:lnTo>
                  <a:lnTo>
                    <a:pt x="339652" y="118061"/>
                  </a:lnTo>
                  <a:cubicBezTo>
                    <a:pt x="340884" y="118523"/>
                    <a:pt x="341710" y="119712"/>
                    <a:pt x="341710" y="121022"/>
                  </a:cubicBezTo>
                  <a:cubicBezTo>
                    <a:pt x="341710" y="122332"/>
                    <a:pt x="340884" y="123521"/>
                    <a:pt x="339660" y="123977"/>
                  </a:cubicBezTo>
                  <a:close/>
                  <a:moveTo>
                    <a:pt x="284758" y="113903"/>
                  </a:moveTo>
                  <a:lnTo>
                    <a:pt x="142379" y="113903"/>
                  </a:lnTo>
                  <a:lnTo>
                    <a:pt x="142379" y="99665"/>
                  </a:lnTo>
                  <a:lnTo>
                    <a:pt x="284758" y="99665"/>
                  </a:lnTo>
                  <a:close/>
                  <a:moveTo>
                    <a:pt x="106784" y="142379"/>
                  </a:moveTo>
                  <a:cubicBezTo>
                    <a:pt x="95010" y="142379"/>
                    <a:pt x="85427" y="132797"/>
                    <a:pt x="85427" y="121022"/>
                  </a:cubicBezTo>
                  <a:cubicBezTo>
                    <a:pt x="85427" y="109247"/>
                    <a:pt x="95010" y="99665"/>
                    <a:pt x="106784" y="99665"/>
                  </a:cubicBezTo>
                  <a:lnTo>
                    <a:pt x="128141" y="99665"/>
                  </a:lnTo>
                  <a:lnTo>
                    <a:pt x="128141" y="142379"/>
                  </a:lnTo>
                  <a:close/>
                  <a:moveTo>
                    <a:pt x="106784" y="85427"/>
                  </a:moveTo>
                  <a:cubicBezTo>
                    <a:pt x="87157" y="85427"/>
                    <a:pt x="71190" y="101395"/>
                    <a:pt x="71190" y="121022"/>
                  </a:cubicBezTo>
                  <a:cubicBezTo>
                    <a:pt x="71190" y="140649"/>
                    <a:pt x="87157" y="156617"/>
                    <a:pt x="106784" y="156617"/>
                  </a:cubicBezTo>
                  <a:lnTo>
                    <a:pt x="190631" y="156617"/>
                  </a:lnTo>
                  <a:cubicBezTo>
                    <a:pt x="177383" y="182516"/>
                    <a:pt x="150594" y="199331"/>
                    <a:pt x="121022" y="199331"/>
                  </a:cubicBezTo>
                  <a:cubicBezTo>
                    <a:pt x="77846" y="199331"/>
                    <a:pt x="42714" y="164199"/>
                    <a:pt x="42714" y="121022"/>
                  </a:cubicBezTo>
                  <a:cubicBezTo>
                    <a:pt x="42714" y="77846"/>
                    <a:pt x="77846" y="42714"/>
                    <a:pt x="121022" y="42714"/>
                  </a:cubicBezTo>
                  <a:cubicBezTo>
                    <a:pt x="150587" y="42714"/>
                    <a:pt x="177383" y="59529"/>
                    <a:pt x="190631" y="85427"/>
                  </a:cubicBezTo>
                  <a:close/>
                  <a:moveTo>
                    <a:pt x="142379" y="142379"/>
                  </a:moveTo>
                  <a:lnTo>
                    <a:pt x="142379" y="128141"/>
                  </a:lnTo>
                  <a:lnTo>
                    <a:pt x="284758" y="128141"/>
                  </a:lnTo>
                  <a:lnTo>
                    <a:pt x="284758" y="142379"/>
                  </a:lnTo>
                  <a:close/>
                  <a:moveTo>
                    <a:pt x="293166" y="156617"/>
                  </a:moveTo>
                  <a:lnTo>
                    <a:pt x="313234" y="149092"/>
                  </a:lnTo>
                  <a:lnTo>
                    <a:pt x="313234" y="163736"/>
                  </a:lnTo>
                  <a:cubicBezTo>
                    <a:pt x="313234" y="166242"/>
                    <a:pt x="313747" y="168620"/>
                    <a:pt x="314544" y="170855"/>
                  </a:cubicBezTo>
                  <a:lnTo>
                    <a:pt x="231195" y="170855"/>
                  </a:lnTo>
                  <a:cubicBezTo>
                    <a:pt x="233260" y="166277"/>
                    <a:pt x="234968" y="161501"/>
                    <a:pt x="236470" y="156617"/>
                  </a:cubicBezTo>
                  <a:close/>
                  <a:moveTo>
                    <a:pt x="14238" y="121022"/>
                  </a:moveTo>
                  <a:cubicBezTo>
                    <a:pt x="14238" y="62141"/>
                    <a:pt x="62141" y="14238"/>
                    <a:pt x="121022" y="14238"/>
                  </a:cubicBezTo>
                  <a:cubicBezTo>
                    <a:pt x="166548" y="14238"/>
                    <a:pt x="206649" y="43084"/>
                    <a:pt x="221577" y="85427"/>
                  </a:cubicBezTo>
                  <a:lnTo>
                    <a:pt x="206307" y="85427"/>
                  </a:lnTo>
                  <a:cubicBezTo>
                    <a:pt x="192005" y="51178"/>
                    <a:pt x="158390" y="28476"/>
                    <a:pt x="121022" y="28476"/>
                  </a:cubicBezTo>
                  <a:cubicBezTo>
                    <a:pt x="69994" y="28476"/>
                    <a:pt x="28476" y="69994"/>
                    <a:pt x="28476" y="121022"/>
                  </a:cubicBezTo>
                  <a:cubicBezTo>
                    <a:pt x="28476" y="172051"/>
                    <a:pt x="69994" y="213569"/>
                    <a:pt x="121022" y="213569"/>
                  </a:cubicBezTo>
                  <a:cubicBezTo>
                    <a:pt x="158390" y="213569"/>
                    <a:pt x="192005" y="190866"/>
                    <a:pt x="206307" y="156617"/>
                  </a:cubicBezTo>
                  <a:lnTo>
                    <a:pt x="221577" y="156617"/>
                  </a:lnTo>
                  <a:cubicBezTo>
                    <a:pt x="206649" y="198961"/>
                    <a:pt x="166548" y="227807"/>
                    <a:pt x="121022" y="227807"/>
                  </a:cubicBezTo>
                  <a:cubicBezTo>
                    <a:pt x="62141" y="227807"/>
                    <a:pt x="14238" y="179903"/>
                    <a:pt x="14238" y="121022"/>
                  </a:cubicBezTo>
                  <a:close/>
                  <a:moveTo>
                    <a:pt x="121022" y="242044"/>
                  </a:moveTo>
                  <a:cubicBezTo>
                    <a:pt x="125835" y="242044"/>
                    <a:pt x="130569" y="241660"/>
                    <a:pt x="135260" y="241105"/>
                  </a:cubicBezTo>
                  <a:lnTo>
                    <a:pt x="135260" y="263401"/>
                  </a:lnTo>
                  <a:cubicBezTo>
                    <a:pt x="135260" y="267331"/>
                    <a:pt x="132064" y="270520"/>
                    <a:pt x="128141" y="270520"/>
                  </a:cubicBezTo>
                  <a:lnTo>
                    <a:pt x="113903" y="270520"/>
                  </a:lnTo>
                  <a:cubicBezTo>
                    <a:pt x="109981" y="270520"/>
                    <a:pt x="106784" y="267331"/>
                    <a:pt x="106784" y="263401"/>
                  </a:cubicBezTo>
                  <a:lnTo>
                    <a:pt x="106784" y="241133"/>
                  </a:lnTo>
                  <a:cubicBezTo>
                    <a:pt x="111461" y="241681"/>
                    <a:pt x="116196" y="242044"/>
                    <a:pt x="121022" y="242044"/>
                  </a:cubicBezTo>
                  <a:close/>
                  <a:moveTo>
                    <a:pt x="142379" y="405780"/>
                  </a:moveTo>
                  <a:cubicBezTo>
                    <a:pt x="142379" y="417555"/>
                    <a:pt x="132797" y="427137"/>
                    <a:pt x="121022" y="427137"/>
                  </a:cubicBezTo>
                  <a:cubicBezTo>
                    <a:pt x="109247" y="427137"/>
                    <a:pt x="99665" y="417555"/>
                    <a:pt x="99665" y="405780"/>
                  </a:cubicBezTo>
                  <a:lnTo>
                    <a:pt x="99665" y="291877"/>
                  </a:lnTo>
                  <a:cubicBezTo>
                    <a:pt x="99665" y="287947"/>
                    <a:pt x="102862" y="284758"/>
                    <a:pt x="106784" y="284758"/>
                  </a:cubicBezTo>
                  <a:lnTo>
                    <a:pt x="113903" y="284758"/>
                  </a:lnTo>
                  <a:lnTo>
                    <a:pt x="128141" y="284758"/>
                  </a:lnTo>
                  <a:lnTo>
                    <a:pt x="135260" y="284758"/>
                  </a:lnTo>
                  <a:cubicBezTo>
                    <a:pt x="139183" y="284758"/>
                    <a:pt x="142379" y="287947"/>
                    <a:pt x="142379" y="291877"/>
                  </a:cubicBezTo>
                  <a:close/>
                  <a:moveTo>
                    <a:pt x="427137" y="363067"/>
                  </a:moveTo>
                  <a:cubicBezTo>
                    <a:pt x="427137" y="382694"/>
                    <a:pt x="411169" y="398661"/>
                    <a:pt x="391542" y="398661"/>
                  </a:cubicBezTo>
                  <a:lnTo>
                    <a:pt x="156617" y="398661"/>
                  </a:lnTo>
                  <a:lnTo>
                    <a:pt x="156617" y="355948"/>
                  </a:lnTo>
                  <a:lnTo>
                    <a:pt x="391542" y="355948"/>
                  </a:lnTo>
                  <a:lnTo>
                    <a:pt x="420018" y="355948"/>
                  </a:lnTo>
                  <a:cubicBezTo>
                    <a:pt x="423941" y="355948"/>
                    <a:pt x="427137" y="359137"/>
                    <a:pt x="427137" y="363067"/>
                  </a:cubicBezTo>
                  <a:close/>
                  <a:moveTo>
                    <a:pt x="156617" y="341710"/>
                  </a:moveTo>
                  <a:lnTo>
                    <a:pt x="156617" y="291877"/>
                  </a:lnTo>
                  <a:cubicBezTo>
                    <a:pt x="156617" y="284295"/>
                    <a:pt x="152616" y="277661"/>
                    <a:pt x="146643" y="273873"/>
                  </a:cubicBezTo>
                  <a:cubicBezTo>
                    <a:pt x="148409" y="270762"/>
                    <a:pt x="149498" y="267224"/>
                    <a:pt x="149498" y="263401"/>
                  </a:cubicBezTo>
                  <a:lnTo>
                    <a:pt x="149498" y="238592"/>
                  </a:lnTo>
                  <a:cubicBezTo>
                    <a:pt x="156887" y="236798"/>
                    <a:pt x="164028" y="234349"/>
                    <a:pt x="170855" y="231252"/>
                  </a:cubicBezTo>
                  <a:lnTo>
                    <a:pt x="170855" y="313234"/>
                  </a:lnTo>
                  <a:cubicBezTo>
                    <a:pt x="170855" y="321086"/>
                    <a:pt x="177241" y="327472"/>
                    <a:pt x="185093" y="327472"/>
                  </a:cubicBezTo>
                  <a:lnTo>
                    <a:pt x="384423" y="327472"/>
                  </a:lnTo>
                  <a:cubicBezTo>
                    <a:pt x="392276" y="327472"/>
                    <a:pt x="398661" y="321086"/>
                    <a:pt x="398661" y="313234"/>
                  </a:cubicBezTo>
                  <a:lnTo>
                    <a:pt x="398661" y="185093"/>
                  </a:lnTo>
                  <a:lnTo>
                    <a:pt x="412899" y="185093"/>
                  </a:lnTo>
                  <a:lnTo>
                    <a:pt x="412899" y="320353"/>
                  </a:lnTo>
                  <a:cubicBezTo>
                    <a:pt x="412899" y="332128"/>
                    <a:pt x="403317" y="341710"/>
                    <a:pt x="391542" y="34171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7" name="Google Shape;8727;ge48d01fb7f_0_4229"/>
            <p:cNvSpPr/>
            <p:nvPr/>
          </p:nvSpPr>
          <p:spPr>
            <a:xfrm>
              <a:off x="537801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8" name="Google Shape;8728;ge48d01fb7f_0_4229"/>
            <p:cNvSpPr/>
            <p:nvPr/>
          </p:nvSpPr>
          <p:spPr>
            <a:xfrm>
              <a:off x="509325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9" name="Google Shape;8729;ge48d01fb7f_0_4229"/>
            <p:cNvSpPr/>
            <p:nvPr/>
          </p:nvSpPr>
          <p:spPr>
            <a:xfrm>
              <a:off x="566277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730" name="Google Shape;8730;ge48d01fb7f_0_4229"/>
          <p:cNvGrpSpPr/>
          <p:nvPr/>
        </p:nvGrpSpPr>
        <p:grpSpPr>
          <a:xfrm>
            <a:off x="199593" y="396189"/>
            <a:ext cx="442606" cy="542464"/>
            <a:chOff x="4819650" y="1862137"/>
            <a:chExt cx="2558414" cy="3135630"/>
          </a:xfrm>
        </p:grpSpPr>
        <p:sp>
          <p:nvSpPr>
            <p:cNvPr id="8731" name="Google Shape;8731;ge48d01fb7f_0_4229"/>
            <p:cNvSpPr/>
            <p:nvPr/>
          </p:nvSpPr>
          <p:spPr>
            <a:xfrm>
              <a:off x="6353175" y="3360420"/>
              <a:ext cx="621029" cy="45720"/>
            </a:xfrm>
            <a:custGeom>
              <a:avLst/>
              <a:gdLst/>
              <a:ahLst/>
              <a:cxnLst/>
              <a:rect l="l" t="t" r="r" b="b"/>
              <a:pathLst>
                <a:path w="621029" h="45720" extrusionOk="0">
                  <a:moveTo>
                    <a:pt x="38100" y="20002"/>
                  </a:moveTo>
                  <a:lnTo>
                    <a:pt x="0" y="32385"/>
                  </a:lnTo>
                  <a:cubicBezTo>
                    <a:pt x="11430" y="39052"/>
                    <a:pt x="27622" y="44767"/>
                    <a:pt x="50483" y="44767"/>
                  </a:cubicBezTo>
                  <a:cubicBezTo>
                    <a:pt x="51435" y="44767"/>
                    <a:pt x="53340" y="44767"/>
                    <a:pt x="54292" y="44767"/>
                  </a:cubicBezTo>
                  <a:cubicBezTo>
                    <a:pt x="58103" y="44767"/>
                    <a:pt x="60960" y="44767"/>
                    <a:pt x="63817" y="45720"/>
                  </a:cubicBezTo>
                  <a:lnTo>
                    <a:pt x="604838" y="45720"/>
                  </a:lnTo>
                  <a:cubicBezTo>
                    <a:pt x="610553" y="30480"/>
                    <a:pt x="616268" y="15240"/>
                    <a:pt x="621030" y="0"/>
                  </a:cubicBezTo>
                  <a:lnTo>
                    <a:pt x="83820" y="0"/>
                  </a:lnTo>
                  <a:cubicBezTo>
                    <a:pt x="70485" y="7620"/>
                    <a:pt x="55245" y="14288"/>
                    <a:pt x="38100" y="20002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2" name="Google Shape;8732;ge48d01fb7f_0_4229"/>
            <p:cNvSpPr/>
            <p:nvPr/>
          </p:nvSpPr>
          <p:spPr>
            <a:xfrm>
              <a:off x="5218747" y="3360420"/>
              <a:ext cx="625792" cy="45720"/>
            </a:xfrm>
            <a:custGeom>
              <a:avLst/>
              <a:gdLst/>
              <a:ahLst/>
              <a:cxnLst/>
              <a:rect l="l" t="t" r="r" b="b"/>
              <a:pathLst>
                <a:path w="625792" h="45720" extrusionOk="0">
                  <a:moveTo>
                    <a:pt x="570548" y="44767"/>
                  </a:moveTo>
                  <a:cubicBezTo>
                    <a:pt x="572453" y="44767"/>
                    <a:pt x="573405" y="44767"/>
                    <a:pt x="575310" y="44767"/>
                  </a:cubicBezTo>
                  <a:cubicBezTo>
                    <a:pt x="599123" y="44767"/>
                    <a:pt x="614363" y="39052"/>
                    <a:pt x="625793" y="32385"/>
                  </a:cubicBezTo>
                  <a:lnTo>
                    <a:pt x="587693" y="20002"/>
                  </a:lnTo>
                  <a:cubicBezTo>
                    <a:pt x="570548" y="14288"/>
                    <a:pt x="555307" y="7620"/>
                    <a:pt x="541020" y="0"/>
                  </a:cubicBezTo>
                  <a:lnTo>
                    <a:pt x="0" y="0"/>
                  </a:lnTo>
                  <a:cubicBezTo>
                    <a:pt x="4763" y="15240"/>
                    <a:pt x="10477" y="30480"/>
                    <a:pt x="16192" y="45720"/>
                  </a:cubicBezTo>
                  <a:lnTo>
                    <a:pt x="561023" y="45720"/>
                  </a:lnTo>
                  <a:cubicBezTo>
                    <a:pt x="563880" y="44767"/>
                    <a:pt x="566738" y="44767"/>
                    <a:pt x="570548" y="44767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3" name="Google Shape;8733;ge48d01fb7f_0_4229"/>
            <p:cNvSpPr/>
            <p:nvPr/>
          </p:nvSpPr>
          <p:spPr>
            <a:xfrm>
              <a:off x="6231254" y="3445192"/>
              <a:ext cx="710565" cy="45720"/>
            </a:xfrm>
            <a:custGeom>
              <a:avLst/>
              <a:gdLst/>
              <a:ahLst/>
              <a:cxnLst/>
              <a:rect l="l" t="t" r="r" b="b"/>
              <a:pathLst>
                <a:path w="710565" h="45720" extrusionOk="0">
                  <a:moveTo>
                    <a:pt x="188595" y="953"/>
                  </a:moveTo>
                  <a:cubicBezTo>
                    <a:pt x="167640" y="14288"/>
                    <a:pt x="124778" y="27623"/>
                    <a:pt x="81915" y="27623"/>
                  </a:cubicBezTo>
                  <a:lnTo>
                    <a:pt x="80963" y="27623"/>
                  </a:lnTo>
                  <a:cubicBezTo>
                    <a:pt x="77153" y="27623"/>
                    <a:pt x="73342" y="26670"/>
                    <a:pt x="70485" y="25717"/>
                  </a:cubicBezTo>
                  <a:cubicBezTo>
                    <a:pt x="57150" y="33338"/>
                    <a:pt x="26670" y="41910"/>
                    <a:pt x="0" y="45720"/>
                  </a:cubicBezTo>
                  <a:lnTo>
                    <a:pt x="688658" y="45720"/>
                  </a:lnTo>
                  <a:cubicBezTo>
                    <a:pt x="696278" y="30480"/>
                    <a:pt x="703898" y="15240"/>
                    <a:pt x="710565" y="0"/>
                  </a:cubicBezTo>
                  <a:lnTo>
                    <a:pt x="189548" y="0"/>
                  </a:lnTo>
                  <a:cubicBezTo>
                    <a:pt x="189548" y="953"/>
                    <a:pt x="189548" y="953"/>
                    <a:pt x="188595" y="953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4" name="Google Shape;8734;ge48d01fb7f_0_4229"/>
            <p:cNvSpPr/>
            <p:nvPr/>
          </p:nvSpPr>
          <p:spPr>
            <a:xfrm>
              <a:off x="5252085" y="3446145"/>
              <a:ext cx="714374" cy="45720"/>
            </a:xfrm>
            <a:custGeom>
              <a:avLst/>
              <a:gdLst/>
              <a:ahLst/>
              <a:cxnLst/>
              <a:rect l="l" t="t" r="r" b="b"/>
              <a:pathLst>
                <a:path w="714374" h="45720" extrusionOk="0">
                  <a:moveTo>
                    <a:pt x="643890" y="25717"/>
                  </a:moveTo>
                  <a:cubicBezTo>
                    <a:pt x="641032" y="26670"/>
                    <a:pt x="637223" y="27622"/>
                    <a:pt x="633413" y="27622"/>
                  </a:cubicBezTo>
                  <a:lnTo>
                    <a:pt x="632460" y="27622"/>
                  </a:lnTo>
                  <a:cubicBezTo>
                    <a:pt x="589598" y="27622"/>
                    <a:pt x="546735" y="14288"/>
                    <a:pt x="525780" y="952"/>
                  </a:cubicBezTo>
                  <a:cubicBezTo>
                    <a:pt x="525780" y="952"/>
                    <a:pt x="524828" y="0"/>
                    <a:pt x="523875" y="0"/>
                  </a:cubicBezTo>
                  <a:lnTo>
                    <a:pt x="0" y="0"/>
                  </a:lnTo>
                  <a:cubicBezTo>
                    <a:pt x="6667" y="15240"/>
                    <a:pt x="14288" y="30480"/>
                    <a:pt x="21907" y="45720"/>
                  </a:cubicBezTo>
                  <a:lnTo>
                    <a:pt x="714375" y="45720"/>
                  </a:lnTo>
                  <a:cubicBezTo>
                    <a:pt x="687705" y="41910"/>
                    <a:pt x="657225" y="33338"/>
                    <a:pt x="643890" y="25717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5" name="Google Shape;8735;ge48d01fb7f_0_4229"/>
            <p:cNvSpPr/>
            <p:nvPr/>
          </p:nvSpPr>
          <p:spPr>
            <a:xfrm>
              <a:off x="4989989" y="1862137"/>
              <a:ext cx="2212551" cy="2412682"/>
            </a:xfrm>
            <a:custGeom>
              <a:avLst/>
              <a:gdLst/>
              <a:ahLst/>
              <a:cxnLst/>
              <a:rect l="l" t="t" r="r" b="b"/>
              <a:pathLst>
                <a:path w="2212551" h="2412682" extrusionOk="0">
                  <a:moveTo>
                    <a:pt x="78263" y="1206818"/>
                  </a:moveTo>
                  <a:cubicBezTo>
                    <a:pt x="54450" y="1213485"/>
                    <a:pt x="36353" y="1225868"/>
                    <a:pt x="23018" y="1245870"/>
                  </a:cubicBezTo>
                  <a:cubicBezTo>
                    <a:pt x="-23655" y="1316355"/>
                    <a:pt x="10635" y="1460183"/>
                    <a:pt x="38258" y="1575435"/>
                  </a:cubicBezTo>
                  <a:cubicBezTo>
                    <a:pt x="47783" y="1616393"/>
                    <a:pt x="57308" y="1655445"/>
                    <a:pt x="61118" y="1684973"/>
                  </a:cubicBezTo>
                  <a:cubicBezTo>
                    <a:pt x="62070" y="1689735"/>
                    <a:pt x="62070" y="1695450"/>
                    <a:pt x="63023" y="1701165"/>
                  </a:cubicBezTo>
                  <a:cubicBezTo>
                    <a:pt x="67785" y="1736408"/>
                    <a:pt x="73500" y="1777365"/>
                    <a:pt x="65880" y="1802130"/>
                  </a:cubicBezTo>
                  <a:lnTo>
                    <a:pt x="63023" y="1809750"/>
                  </a:lnTo>
                  <a:lnTo>
                    <a:pt x="70643" y="1811655"/>
                  </a:lnTo>
                  <a:cubicBezTo>
                    <a:pt x="96360" y="1817370"/>
                    <a:pt x="128745" y="1842135"/>
                    <a:pt x="157320" y="1864995"/>
                  </a:cubicBezTo>
                  <a:cubicBezTo>
                    <a:pt x="161130" y="1868805"/>
                    <a:pt x="165893" y="1871663"/>
                    <a:pt x="169703" y="1874520"/>
                  </a:cubicBezTo>
                  <a:cubicBezTo>
                    <a:pt x="192563" y="1892618"/>
                    <a:pt x="222090" y="1920240"/>
                    <a:pt x="252570" y="1948815"/>
                  </a:cubicBezTo>
                  <a:cubicBezTo>
                    <a:pt x="336390" y="2027873"/>
                    <a:pt x="441165" y="2126933"/>
                    <a:pt x="524985" y="2126933"/>
                  </a:cubicBezTo>
                  <a:cubicBezTo>
                    <a:pt x="526890" y="2126933"/>
                    <a:pt x="528795" y="2126933"/>
                    <a:pt x="530700" y="2126933"/>
                  </a:cubicBezTo>
                  <a:cubicBezTo>
                    <a:pt x="554513" y="2125980"/>
                    <a:pt x="575468" y="2115503"/>
                    <a:pt x="592613" y="2098358"/>
                  </a:cubicBezTo>
                  <a:cubicBezTo>
                    <a:pt x="585945" y="2122170"/>
                    <a:pt x="587850" y="2145030"/>
                    <a:pt x="599280" y="2165985"/>
                  </a:cubicBezTo>
                  <a:cubicBezTo>
                    <a:pt x="637380" y="2241233"/>
                    <a:pt x="778350" y="2284095"/>
                    <a:pt x="891698" y="2317433"/>
                  </a:cubicBezTo>
                  <a:cubicBezTo>
                    <a:pt x="932655" y="2329815"/>
                    <a:pt x="970755" y="2341245"/>
                    <a:pt x="997425" y="2352675"/>
                  </a:cubicBezTo>
                  <a:cubicBezTo>
                    <a:pt x="1002188" y="2354580"/>
                    <a:pt x="1006950" y="2356485"/>
                    <a:pt x="1011713" y="2358390"/>
                  </a:cubicBezTo>
                  <a:cubicBezTo>
                    <a:pt x="1045050" y="2371725"/>
                    <a:pt x="1083150" y="2386965"/>
                    <a:pt x="1101248" y="2406968"/>
                  </a:cubicBezTo>
                  <a:lnTo>
                    <a:pt x="1106963" y="2412683"/>
                  </a:lnTo>
                  <a:lnTo>
                    <a:pt x="1112678" y="2406968"/>
                  </a:lnTo>
                  <a:cubicBezTo>
                    <a:pt x="1130775" y="2387918"/>
                    <a:pt x="1168875" y="2372678"/>
                    <a:pt x="1202213" y="2358390"/>
                  </a:cubicBezTo>
                  <a:cubicBezTo>
                    <a:pt x="1206975" y="2356485"/>
                    <a:pt x="1211738" y="2354580"/>
                    <a:pt x="1216500" y="2352675"/>
                  </a:cubicBezTo>
                  <a:cubicBezTo>
                    <a:pt x="1243170" y="2341245"/>
                    <a:pt x="1282223" y="2329815"/>
                    <a:pt x="1322228" y="2317433"/>
                  </a:cubicBezTo>
                  <a:cubicBezTo>
                    <a:pt x="1435575" y="2283143"/>
                    <a:pt x="1576545" y="2241233"/>
                    <a:pt x="1614645" y="2165985"/>
                  </a:cubicBezTo>
                  <a:cubicBezTo>
                    <a:pt x="1625123" y="2145030"/>
                    <a:pt x="1627028" y="2121218"/>
                    <a:pt x="1620360" y="2097405"/>
                  </a:cubicBezTo>
                  <a:cubicBezTo>
                    <a:pt x="1637505" y="2114550"/>
                    <a:pt x="1658460" y="2124075"/>
                    <a:pt x="1682273" y="2125980"/>
                  </a:cubicBezTo>
                  <a:cubicBezTo>
                    <a:pt x="1684178" y="2125980"/>
                    <a:pt x="1686083" y="2125980"/>
                    <a:pt x="1687988" y="2125980"/>
                  </a:cubicBezTo>
                  <a:cubicBezTo>
                    <a:pt x="1771808" y="2125980"/>
                    <a:pt x="1875630" y="2027873"/>
                    <a:pt x="1960403" y="1947863"/>
                  </a:cubicBezTo>
                  <a:cubicBezTo>
                    <a:pt x="1990883" y="1918335"/>
                    <a:pt x="2020410" y="1891665"/>
                    <a:pt x="2043270" y="1873568"/>
                  </a:cubicBezTo>
                  <a:cubicBezTo>
                    <a:pt x="2047080" y="1870710"/>
                    <a:pt x="2051843" y="1866900"/>
                    <a:pt x="2055653" y="1864043"/>
                  </a:cubicBezTo>
                  <a:cubicBezTo>
                    <a:pt x="2084228" y="1842135"/>
                    <a:pt x="2116613" y="1816418"/>
                    <a:pt x="2142330" y="1810703"/>
                  </a:cubicBezTo>
                  <a:lnTo>
                    <a:pt x="2149950" y="1808798"/>
                  </a:lnTo>
                  <a:lnTo>
                    <a:pt x="2147093" y="1801178"/>
                  </a:lnTo>
                  <a:cubicBezTo>
                    <a:pt x="2139473" y="1776413"/>
                    <a:pt x="2145188" y="1735455"/>
                    <a:pt x="2149950" y="1700213"/>
                  </a:cubicBezTo>
                  <a:cubicBezTo>
                    <a:pt x="2150903" y="1694498"/>
                    <a:pt x="2151855" y="1689735"/>
                    <a:pt x="2151855" y="1684020"/>
                  </a:cubicBezTo>
                  <a:cubicBezTo>
                    <a:pt x="2155665" y="1655445"/>
                    <a:pt x="2165190" y="1616393"/>
                    <a:pt x="2174715" y="1574483"/>
                  </a:cubicBezTo>
                  <a:cubicBezTo>
                    <a:pt x="2202338" y="1459230"/>
                    <a:pt x="2235675" y="1315403"/>
                    <a:pt x="2189955" y="1244918"/>
                  </a:cubicBezTo>
                  <a:cubicBezTo>
                    <a:pt x="2176620" y="1224915"/>
                    <a:pt x="2157570" y="1211580"/>
                    <a:pt x="2133758" y="1205865"/>
                  </a:cubicBezTo>
                  <a:cubicBezTo>
                    <a:pt x="2157570" y="1199198"/>
                    <a:pt x="2175668" y="1186815"/>
                    <a:pt x="2189003" y="1166813"/>
                  </a:cubicBezTo>
                  <a:cubicBezTo>
                    <a:pt x="2235675" y="1096328"/>
                    <a:pt x="2201385" y="952500"/>
                    <a:pt x="2173763" y="837248"/>
                  </a:cubicBezTo>
                  <a:cubicBezTo>
                    <a:pt x="2164238" y="796290"/>
                    <a:pt x="2154713" y="757238"/>
                    <a:pt x="2150903" y="727710"/>
                  </a:cubicBezTo>
                  <a:cubicBezTo>
                    <a:pt x="2149950" y="722948"/>
                    <a:pt x="2149950" y="717233"/>
                    <a:pt x="2148998" y="711518"/>
                  </a:cubicBezTo>
                  <a:cubicBezTo>
                    <a:pt x="2144235" y="676275"/>
                    <a:pt x="2138520" y="635318"/>
                    <a:pt x="2146140" y="610553"/>
                  </a:cubicBezTo>
                  <a:lnTo>
                    <a:pt x="2148998" y="602933"/>
                  </a:lnTo>
                  <a:lnTo>
                    <a:pt x="2141378" y="601028"/>
                  </a:lnTo>
                  <a:cubicBezTo>
                    <a:pt x="2115660" y="595313"/>
                    <a:pt x="2083275" y="570548"/>
                    <a:pt x="2054700" y="547688"/>
                  </a:cubicBezTo>
                  <a:cubicBezTo>
                    <a:pt x="2049938" y="543878"/>
                    <a:pt x="2046128" y="541020"/>
                    <a:pt x="2042318" y="538163"/>
                  </a:cubicBezTo>
                  <a:cubicBezTo>
                    <a:pt x="2019458" y="520065"/>
                    <a:pt x="1989930" y="492443"/>
                    <a:pt x="1959450" y="463868"/>
                  </a:cubicBezTo>
                  <a:cubicBezTo>
                    <a:pt x="1875630" y="384810"/>
                    <a:pt x="1770855" y="285750"/>
                    <a:pt x="1687035" y="285750"/>
                  </a:cubicBezTo>
                  <a:cubicBezTo>
                    <a:pt x="1685130" y="285750"/>
                    <a:pt x="1683225" y="285750"/>
                    <a:pt x="1681320" y="285750"/>
                  </a:cubicBezTo>
                  <a:cubicBezTo>
                    <a:pt x="1657508" y="286703"/>
                    <a:pt x="1636553" y="297180"/>
                    <a:pt x="1619408" y="314325"/>
                  </a:cubicBezTo>
                  <a:cubicBezTo>
                    <a:pt x="1626075" y="290513"/>
                    <a:pt x="1624170" y="267653"/>
                    <a:pt x="1612740" y="246698"/>
                  </a:cubicBezTo>
                  <a:cubicBezTo>
                    <a:pt x="1574640" y="171450"/>
                    <a:pt x="1433670" y="128588"/>
                    <a:pt x="1319370" y="95250"/>
                  </a:cubicBezTo>
                  <a:cubicBezTo>
                    <a:pt x="1278413" y="82868"/>
                    <a:pt x="1240313" y="71438"/>
                    <a:pt x="1213643" y="60008"/>
                  </a:cubicBezTo>
                  <a:cubicBezTo>
                    <a:pt x="1208880" y="58103"/>
                    <a:pt x="1204118" y="56197"/>
                    <a:pt x="1199355" y="54293"/>
                  </a:cubicBezTo>
                  <a:cubicBezTo>
                    <a:pt x="1166018" y="40958"/>
                    <a:pt x="1127918" y="25717"/>
                    <a:pt x="1109820" y="5715"/>
                  </a:cubicBezTo>
                  <a:lnTo>
                    <a:pt x="1106010" y="0"/>
                  </a:lnTo>
                  <a:lnTo>
                    <a:pt x="1100295" y="5715"/>
                  </a:lnTo>
                  <a:cubicBezTo>
                    <a:pt x="1082198" y="24765"/>
                    <a:pt x="1044098" y="40005"/>
                    <a:pt x="1010760" y="54293"/>
                  </a:cubicBezTo>
                  <a:cubicBezTo>
                    <a:pt x="1005998" y="56197"/>
                    <a:pt x="1001235" y="58103"/>
                    <a:pt x="996473" y="60008"/>
                  </a:cubicBezTo>
                  <a:cubicBezTo>
                    <a:pt x="969803" y="71438"/>
                    <a:pt x="930750" y="82868"/>
                    <a:pt x="890745" y="95250"/>
                  </a:cubicBezTo>
                  <a:cubicBezTo>
                    <a:pt x="777398" y="129540"/>
                    <a:pt x="636428" y="171450"/>
                    <a:pt x="598328" y="246698"/>
                  </a:cubicBezTo>
                  <a:cubicBezTo>
                    <a:pt x="587850" y="267653"/>
                    <a:pt x="585945" y="291465"/>
                    <a:pt x="592613" y="315278"/>
                  </a:cubicBezTo>
                  <a:cubicBezTo>
                    <a:pt x="575468" y="298133"/>
                    <a:pt x="554513" y="288608"/>
                    <a:pt x="530700" y="286703"/>
                  </a:cubicBezTo>
                  <a:cubicBezTo>
                    <a:pt x="445928" y="281940"/>
                    <a:pt x="339248" y="382905"/>
                    <a:pt x="252570" y="464820"/>
                  </a:cubicBezTo>
                  <a:cubicBezTo>
                    <a:pt x="222090" y="494348"/>
                    <a:pt x="192563" y="521018"/>
                    <a:pt x="169703" y="539115"/>
                  </a:cubicBezTo>
                  <a:cubicBezTo>
                    <a:pt x="165893" y="541973"/>
                    <a:pt x="161130" y="545783"/>
                    <a:pt x="157320" y="548640"/>
                  </a:cubicBezTo>
                  <a:cubicBezTo>
                    <a:pt x="128745" y="570548"/>
                    <a:pt x="96360" y="596265"/>
                    <a:pt x="70643" y="601980"/>
                  </a:cubicBezTo>
                  <a:lnTo>
                    <a:pt x="63023" y="603885"/>
                  </a:lnTo>
                  <a:lnTo>
                    <a:pt x="65880" y="611505"/>
                  </a:lnTo>
                  <a:cubicBezTo>
                    <a:pt x="73500" y="636270"/>
                    <a:pt x="67785" y="677228"/>
                    <a:pt x="63023" y="712470"/>
                  </a:cubicBezTo>
                  <a:cubicBezTo>
                    <a:pt x="62070" y="718185"/>
                    <a:pt x="61118" y="722948"/>
                    <a:pt x="61118" y="728663"/>
                  </a:cubicBezTo>
                  <a:cubicBezTo>
                    <a:pt x="57308" y="757238"/>
                    <a:pt x="47783" y="796290"/>
                    <a:pt x="38258" y="838200"/>
                  </a:cubicBezTo>
                  <a:cubicBezTo>
                    <a:pt x="10635" y="953453"/>
                    <a:pt x="-22702" y="1097280"/>
                    <a:pt x="23018" y="1167765"/>
                  </a:cubicBezTo>
                  <a:cubicBezTo>
                    <a:pt x="35400" y="1187768"/>
                    <a:pt x="53498" y="1201103"/>
                    <a:pt x="78263" y="1206818"/>
                  </a:cubicBezTo>
                  <a:close/>
                  <a:moveTo>
                    <a:pt x="1106963" y="193358"/>
                  </a:moveTo>
                  <a:cubicBezTo>
                    <a:pt x="1663223" y="193358"/>
                    <a:pt x="2115660" y="647700"/>
                    <a:pt x="2115660" y="1206818"/>
                  </a:cubicBezTo>
                  <a:cubicBezTo>
                    <a:pt x="2115660" y="1765935"/>
                    <a:pt x="1663223" y="2220278"/>
                    <a:pt x="1106963" y="2220278"/>
                  </a:cubicBezTo>
                  <a:cubicBezTo>
                    <a:pt x="550703" y="2220278"/>
                    <a:pt x="98265" y="1765935"/>
                    <a:pt x="98265" y="1206818"/>
                  </a:cubicBezTo>
                  <a:cubicBezTo>
                    <a:pt x="98265" y="647700"/>
                    <a:pt x="550703" y="193358"/>
                    <a:pt x="1106963" y="19335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6" name="Google Shape;8736;ge48d01fb7f_0_4229"/>
            <p:cNvSpPr/>
            <p:nvPr/>
          </p:nvSpPr>
          <p:spPr>
            <a:xfrm>
              <a:off x="5638800" y="3871912"/>
              <a:ext cx="916304" cy="45720"/>
            </a:xfrm>
            <a:custGeom>
              <a:avLst/>
              <a:gdLst/>
              <a:ahLst/>
              <a:cxnLst/>
              <a:rect l="l" t="t" r="r" b="b"/>
              <a:pathLst>
                <a:path w="916304" h="45720" extrusionOk="0">
                  <a:moveTo>
                    <a:pt x="90488" y="45720"/>
                  </a:moveTo>
                  <a:lnTo>
                    <a:pt x="825818" y="45720"/>
                  </a:lnTo>
                  <a:cubicBezTo>
                    <a:pt x="857250" y="32385"/>
                    <a:pt x="887730" y="17145"/>
                    <a:pt x="916305" y="0"/>
                  </a:cubicBezTo>
                  <a:lnTo>
                    <a:pt x="0" y="0"/>
                  </a:lnTo>
                  <a:cubicBezTo>
                    <a:pt x="28575" y="16192"/>
                    <a:pt x="59055" y="31433"/>
                    <a:pt x="90488" y="4572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7" name="Google Shape;8737;ge48d01fb7f_0_4229"/>
            <p:cNvSpPr/>
            <p:nvPr/>
          </p:nvSpPr>
          <p:spPr>
            <a:xfrm>
              <a:off x="5838825" y="3957637"/>
              <a:ext cx="516254" cy="36195"/>
            </a:xfrm>
            <a:custGeom>
              <a:avLst/>
              <a:gdLst/>
              <a:ahLst/>
              <a:cxnLst/>
              <a:rect l="l" t="t" r="r" b="b"/>
              <a:pathLst>
                <a:path w="516254" h="36195" extrusionOk="0">
                  <a:moveTo>
                    <a:pt x="258128" y="36195"/>
                  </a:moveTo>
                  <a:cubicBezTo>
                    <a:pt x="347663" y="36195"/>
                    <a:pt x="434340" y="23813"/>
                    <a:pt x="516255" y="0"/>
                  </a:cubicBezTo>
                  <a:lnTo>
                    <a:pt x="0" y="0"/>
                  </a:lnTo>
                  <a:cubicBezTo>
                    <a:pt x="81915" y="22860"/>
                    <a:pt x="168592" y="36195"/>
                    <a:pt x="258128" y="3619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8" name="Google Shape;8738;ge48d01fb7f_0_4229"/>
            <p:cNvSpPr/>
            <p:nvPr/>
          </p:nvSpPr>
          <p:spPr>
            <a:xfrm>
              <a:off x="6180772" y="3058477"/>
              <a:ext cx="205999" cy="305752"/>
            </a:xfrm>
            <a:custGeom>
              <a:avLst/>
              <a:gdLst/>
              <a:ahLst/>
              <a:cxnLst/>
              <a:rect l="l" t="t" r="r" b="b"/>
              <a:pathLst>
                <a:path w="205999" h="305752" extrusionOk="0">
                  <a:moveTo>
                    <a:pt x="140018" y="11430"/>
                  </a:moveTo>
                  <a:cubicBezTo>
                    <a:pt x="134303" y="5715"/>
                    <a:pt x="115253" y="0"/>
                    <a:pt x="92393" y="0"/>
                  </a:cubicBezTo>
                  <a:cubicBezTo>
                    <a:pt x="81915" y="0"/>
                    <a:pt x="72390" y="952"/>
                    <a:pt x="62865" y="3810"/>
                  </a:cubicBezTo>
                  <a:cubicBezTo>
                    <a:pt x="28575" y="12382"/>
                    <a:pt x="0" y="48577"/>
                    <a:pt x="0" y="66675"/>
                  </a:cubicBezTo>
                  <a:cubicBezTo>
                    <a:pt x="10478" y="80010"/>
                    <a:pt x="23813" y="94297"/>
                    <a:pt x="36195" y="106680"/>
                  </a:cubicBezTo>
                  <a:cubicBezTo>
                    <a:pt x="63818" y="133350"/>
                    <a:pt x="89535" y="160020"/>
                    <a:pt x="90488" y="196215"/>
                  </a:cubicBezTo>
                  <a:cubicBezTo>
                    <a:pt x="91440" y="213360"/>
                    <a:pt x="88583" y="228600"/>
                    <a:pt x="82868" y="243840"/>
                  </a:cubicBezTo>
                  <a:cubicBezTo>
                    <a:pt x="70485" y="276225"/>
                    <a:pt x="40958" y="295275"/>
                    <a:pt x="14288" y="305752"/>
                  </a:cubicBezTo>
                  <a:cubicBezTo>
                    <a:pt x="92393" y="301942"/>
                    <a:pt x="149543" y="284797"/>
                    <a:pt x="179070" y="253365"/>
                  </a:cubicBezTo>
                  <a:cubicBezTo>
                    <a:pt x="199073" y="233363"/>
                    <a:pt x="207645" y="206692"/>
                    <a:pt x="205740" y="174307"/>
                  </a:cubicBezTo>
                  <a:cubicBezTo>
                    <a:pt x="203835" y="152400"/>
                    <a:pt x="187643" y="130492"/>
                    <a:pt x="172403" y="108585"/>
                  </a:cubicBezTo>
                  <a:cubicBezTo>
                    <a:pt x="150495" y="79057"/>
                    <a:pt x="127635" y="47625"/>
                    <a:pt x="140018" y="11430"/>
                  </a:cubicBezTo>
                  <a:cubicBezTo>
                    <a:pt x="140970" y="11430"/>
                    <a:pt x="140018" y="11430"/>
                    <a:pt x="140018" y="1143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9" name="Google Shape;8739;ge48d01fb7f_0_4229"/>
            <p:cNvSpPr/>
            <p:nvPr/>
          </p:nvSpPr>
          <p:spPr>
            <a:xfrm>
              <a:off x="6236970" y="3089909"/>
              <a:ext cx="262116" cy="284797"/>
            </a:xfrm>
            <a:custGeom>
              <a:avLst/>
              <a:gdLst/>
              <a:ahLst/>
              <a:cxnLst/>
              <a:rect l="l" t="t" r="r" b="b"/>
              <a:pathLst>
                <a:path w="262116" h="284797" extrusionOk="0">
                  <a:moveTo>
                    <a:pt x="190500" y="0"/>
                  </a:moveTo>
                  <a:cubicBezTo>
                    <a:pt x="178117" y="0"/>
                    <a:pt x="160020" y="953"/>
                    <a:pt x="142875" y="7620"/>
                  </a:cubicBezTo>
                  <a:cubicBezTo>
                    <a:pt x="121920" y="15240"/>
                    <a:pt x="109538" y="22860"/>
                    <a:pt x="104775" y="30480"/>
                  </a:cubicBezTo>
                  <a:cubicBezTo>
                    <a:pt x="111442" y="42863"/>
                    <a:pt x="120015" y="56198"/>
                    <a:pt x="129540" y="67628"/>
                  </a:cubicBezTo>
                  <a:cubicBezTo>
                    <a:pt x="146685" y="90488"/>
                    <a:pt x="163830" y="114300"/>
                    <a:pt x="165735" y="140970"/>
                  </a:cubicBezTo>
                  <a:cubicBezTo>
                    <a:pt x="168592" y="178118"/>
                    <a:pt x="158115" y="208598"/>
                    <a:pt x="135255" y="231458"/>
                  </a:cubicBezTo>
                  <a:cubicBezTo>
                    <a:pt x="107633" y="260033"/>
                    <a:pt x="61913" y="278130"/>
                    <a:pt x="0" y="284798"/>
                  </a:cubicBezTo>
                  <a:cubicBezTo>
                    <a:pt x="4763" y="284798"/>
                    <a:pt x="8572" y="284798"/>
                    <a:pt x="13335" y="284798"/>
                  </a:cubicBezTo>
                  <a:cubicBezTo>
                    <a:pt x="105727" y="284798"/>
                    <a:pt x="180975" y="263843"/>
                    <a:pt x="223838" y="225743"/>
                  </a:cubicBezTo>
                  <a:cubicBezTo>
                    <a:pt x="250508" y="201930"/>
                    <a:pt x="263842" y="173355"/>
                    <a:pt x="261938" y="140970"/>
                  </a:cubicBezTo>
                  <a:cubicBezTo>
                    <a:pt x="260985" y="119063"/>
                    <a:pt x="248602" y="101918"/>
                    <a:pt x="237172" y="84773"/>
                  </a:cubicBezTo>
                  <a:cubicBezTo>
                    <a:pt x="220980" y="61913"/>
                    <a:pt x="202883" y="36195"/>
                    <a:pt x="222885" y="953"/>
                  </a:cubicBezTo>
                  <a:cubicBezTo>
                    <a:pt x="216217" y="1905"/>
                    <a:pt x="204788" y="0"/>
                    <a:pt x="190500" y="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0" name="Google Shape;8740;ge48d01fb7f_0_4229"/>
            <p:cNvSpPr/>
            <p:nvPr/>
          </p:nvSpPr>
          <p:spPr>
            <a:xfrm>
              <a:off x="5940559" y="3035617"/>
              <a:ext cx="315693" cy="330517"/>
            </a:xfrm>
            <a:custGeom>
              <a:avLst/>
              <a:gdLst/>
              <a:ahLst/>
              <a:cxnLst/>
              <a:rect l="l" t="t" r="r" b="b"/>
              <a:pathLst>
                <a:path w="315693" h="330517" extrusionOk="0">
                  <a:moveTo>
                    <a:pt x="308793" y="260985"/>
                  </a:moveTo>
                  <a:cubicBezTo>
                    <a:pt x="314507" y="247650"/>
                    <a:pt x="316412" y="234315"/>
                    <a:pt x="315460" y="219075"/>
                  </a:cubicBezTo>
                  <a:cubicBezTo>
                    <a:pt x="313555" y="188595"/>
                    <a:pt x="290695" y="163830"/>
                    <a:pt x="265930" y="140017"/>
                  </a:cubicBezTo>
                  <a:cubicBezTo>
                    <a:pt x="257357" y="131445"/>
                    <a:pt x="212590" y="87630"/>
                    <a:pt x="196398" y="49530"/>
                  </a:cubicBezTo>
                  <a:lnTo>
                    <a:pt x="193540" y="43815"/>
                  </a:lnTo>
                  <a:cubicBezTo>
                    <a:pt x="183062" y="16192"/>
                    <a:pt x="175443" y="0"/>
                    <a:pt x="157345" y="0"/>
                  </a:cubicBezTo>
                  <a:cubicBezTo>
                    <a:pt x="140200" y="0"/>
                    <a:pt x="131628" y="18098"/>
                    <a:pt x="120198" y="45720"/>
                  </a:cubicBezTo>
                  <a:cubicBezTo>
                    <a:pt x="119245" y="46673"/>
                    <a:pt x="89718" y="102870"/>
                    <a:pt x="46855" y="143828"/>
                  </a:cubicBezTo>
                  <a:cubicBezTo>
                    <a:pt x="22090" y="166688"/>
                    <a:pt x="1135" y="190500"/>
                    <a:pt x="182" y="220028"/>
                  </a:cubicBezTo>
                  <a:cubicBezTo>
                    <a:pt x="-770" y="234315"/>
                    <a:pt x="2087" y="247650"/>
                    <a:pt x="6850" y="261938"/>
                  </a:cubicBezTo>
                  <a:cubicBezTo>
                    <a:pt x="24948" y="309563"/>
                    <a:pt x="94480" y="330517"/>
                    <a:pt x="155440" y="330517"/>
                  </a:cubicBezTo>
                  <a:lnTo>
                    <a:pt x="158298" y="330517"/>
                  </a:lnTo>
                  <a:lnTo>
                    <a:pt x="158298" y="330517"/>
                  </a:lnTo>
                  <a:lnTo>
                    <a:pt x="158298" y="330517"/>
                  </a:lnTo>
                  <a:lnTo>
                    <a:pt x="161155" y="330517"/>
                  </a:lnTo>
                  <a:cubicBezTo>
                    <a:pt x="221162" y="329565"/>
                    <a:pt x="290695" y="308610"/>
                    <a:pt x="308793" y="26098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1" name="Google Shape;8741;ge48d01fb7f_0_4229"/>
            <p:cNvSpPr/>
            <p:nvPr/>
          </p:nvSpPr>
          <p:spPr>
            <a:xfrm>
              <a:off x="5809990" y="3058477"/>
              <a:ext cx="205999" cy="305752"/>
            </a:xfrm>
            <a:custGeom>
              <a:avLst/>
              <a:gdLst/>
              <a:ahLst/>
              <a:cxnLst/>
              <a:rect l="l" t="t" r="r" b="b"/>
              <a:pathLst>
                <a:path w="205999" h="305752" extrusionOk="0">
                  <a:moveTo>
                    <a:pt x="259" y="174307"/>
                  </a:moveTo>
                  <a:cubicBezTo>
                    <a:pt x="-1646" y="206692"/>
                    <a:pt x="6927" y="233363"/>
                    <a:pt x="26929" y="253365"/>
                  </a:cubicBezTo>
                  <a:cubicBezTo>
                    <a:pt x="56457" y="283845"/>
                    <a:pt x="113607" y="301942"/>
                    <a:pt x="191712" y="305752"/>
                  </a:cubicBezTo>
                  <a:cubicBezTo>
                    <a:pt x="165042" y="295275"/>
                    <a:pt x="135514" y="276225"/>
                    <a:pt x="123132" y="243840"/>
                  </a:cubicBezTo>
                  <a:cubicBezTo>
                    <a:pt x="117417" y="228600"/>
                    <a:pt x="114559" y="212407"/>
                    <a:pt x="115512" y="196215"/>
                  </a:cubicBezTo>
                  <a:cubicBezTo>
                    <a:pt x="117417" y="160020"/>
                    <a:pt x="142182" y="133350"/>
                    <a:pt x="169804" y="106680"/>
                  </a:cubicBezTo>
                  <a:cubicBezTo>
                    <a:pt x="182187" y="94297"/>
                    <a:pt x="195522" y="80010"/>
                    <a:pt x="205999" y="66675"/>
                  </a:cubicBezTo>
                  <a:cubicBezTo>
                    <a:pt x="205999" y="48577"/>
                    <a:pt x="177424" y="12382"/>
                    <a:pt x="143134" y="3810"/>
                  </a:cubicBezTo>
                  <a:cubicBezTo>
                    <a:pt x="133609" y="1905"/>
                    <a:pt x="124084" y="0"/>
                    <a:pt x="113607" y="0"/>
                  </a:cubicBezTo>
                  <a:cubicBezTo>
                    <a:pt x="90747" y="0"/>
                    <a:pt x="71697" y="5715"/>
                    <a:pt x="65982" y="11430"/>
                  </a:cubicBezTo>
                  <a:cubicBezTo>
                    <a:pt x="65982" y="11430"/>
                    <a:pt x="65029" y="12382"/>
                    <a:pt x="65029" y="12382"/>
                  </a:cubicBezTo>
                  <a:cubicBezTo>
                    <a:pt x="78364" y="48577"/>
                    <a:pt x="55504" y="79057"/>
                    <a:pt x="33597" y="109538"/>
                  </a:cubicBezTo>
                  <a:cubicBezTo>
                    <a:pt x="18357" y="130492"/>
                    <a:pt x="2164" y="152400"/>
                    <a:pt x="259" y="174307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2" name="Google Shape;8742;ge48d01fb7f_0_4229"/>
            <p:cNvSpPr/>
            <p:nvPr/>
          </p:nvSpPr>
          <p:spPr>
            <a:xfrm>
              <a:off x="5698628" y="3091815"/>
              <a:ext cx="262116" cy="284797"/>
            </a:xfrm>
            <a:custGeom>
              <a:avLst/>
              <a:gdLst/>
              <a:ahLst/>
              <a:cxnLst/>
              <a:rect l="l" t="t" r="r" b="b"/>
              <a:pathLst>
                <a:path w="262116" h="284797" extrusionOk="0">
                  <a:moveTo>
                    <a:pt x="179" y="140970"/>
                  </a:moveTo>
                  <a:cubicBezTo>
                    <a:pt x="-1726" y="173355"/>
                    <a:pt x="11609" y="201930"/>
                    <a:pt x="38279" y="225742"/>
                  </a:cubicBezTo>
                  <a:cubicBezTo>
                    <a:pt x="81142" y="263842"/>
                    <a:pt x="156389" y="284797"/>
                    <a:pt x="248781" y="284797"/>
                  </a:cubicBezTo>
                  <a:cubicBezTo>
                    <a:pt x="253544" y="284797"/>
                    <a:pt x="257354" y="284797"/>
                    <a:pt x="262117" y="284797"/>
                  </a:cubicBezTo>
                  <a:cubicBezTo>
                    <a:pt x="199252" y="277177"/>
                    <a:pt x="154484" y="259080"/>
                    <a:pt x="126862" y="231457"/>
                  </a:cubicBezTo>
                  <a:cubicBezTo>
                    <a:pt x="104002" y="207645"/>
                    <a:pt x="93524" y="177165"/>
                    <a:pt x="96382" y="140970"/>
                  </a:cubicBezTo>
                  <a:cubicBezTo>
                    <a:pt x="98287" y="114300"/>
                    <a:pt x="115432" y="90488"/>
                    <a:pt x="132577" y="67627"/>
                  </a:cubicBezTo>
                  <a:cubicBezTo>
                    <a:pt x="142102" y="55245"/>
                    <a:pt x="150674" y="42863"/>
                    <a:pt x="157342" y="30480"/>
                  </a:cubicBezTo>
                  <a:cubicBezTo>
                    <a:pt x="152579" y="21907"/>
                    <a:pt x="140197" y="14288"/>
                    <a:pt x="119242" y="7620"/>
                  </a:cubicBezTo>
                  <a:cubicBezTo>
                    <a:pt x="102097" y="1905"/>
                    <a:pt x="83047" y="0"/>
                    <a:pt x="71617" y="0"/>
                  </a:cubicBezTo>
                  <a:cubicBezTo>
                    <a:pt x="57329" y="0"/>
                    <a:pt x="45899" y="1905"/>
                    <a:pt x="40184" y="3810"/>
                  </a:cubicBezTo>
                  <a:cubicBezTo>
                    <a:pt x="61139" y="39052"/>
                    <a:pt x="42089" y="64770"/>
                    <a:pt x="25897" y="87630"/>
                  </a:cubicBezTo>
                  <a:cubicBezTo>
                    <a:pt x="13514" y="101917"/>
                    <a:pt x="2084" y="119063"/>
                    <a:pt x="179" y="14097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3" name="Google Shape;8743;ge48d01fb7f_0_4229"/>
            <p:cNvSpPr/>
            <p:nvPr/>
          </p:nvSpPr>
          <p:spPr>
            <a:xfrm>
              <a:off x="5791200" y="3389947"/>
              <a:ext cx="150495" cy="61912"/>
            </a:xfrm>
            <a:custGeom>
              <a:avLst/>
              <a:gdLst/>
              <a:ahLst/>
              <a:cxnLst/>
              <a:rect l="l" t="t" r="r" b="b"/>
              <a:pathLst>
                <a:path w="150495" h="61912" extrusionOk="0">
                  <a:moveTo>
                    <a:pt x="122873" y="25718"/>
                  </a:moveTo>
                  <a:cubicBezTo>
                    <a:pt x="126683" y="23813"/>
                    <a:pt x="129540" y="21908"/>
                    <a:pt x="131445" y="20003"/>
                  </a:cubicBezTo>
                  <a:cubicBezTo>
                    <a:pt x="137160" y="16193"/>
                    <a:pt x="140970" y="12383"/>
                    <a:pt x="144780" y="8573"/>
                  </a:cubicBezTo>
                  <a:cubicBezTo>
                    <a:pt x="146685" y="6668"/>
                    <a:pt x="148590" y="4763"/>
                    <a:pt x="150495" y="2858"/>
                  </a:cubicBezTo>
                  <a:cubicBezTo>
                    <a:pt x="132398" y="2858"/>
                    <a:pt x="115252" y="1905"/>
                    <a:pt x="98108" y="0"/>
                  </a:cubicBezTo>
                  <a:lnTo>
                    <a:pt x="98108" y="0"/>
                  </a:lnTo>
                  <a:cubicBezTo>
                    <a:pt x="96202" y="0"/>
                    <a:pt x="95250" y="953"/>
                    <a:pt x="94298" y="1905"/>
                  </a:cubicBezTo>
                  <a:cubicBezTo>
                    <a:pt x="92392" y="3810"/>
                    <a:pt x="89535" y="5715"/>
                    <a:pt x="87630" y="7620"/>
                  </a:cubicBezTo>
                  <a:cubicBezTo>
                    <a:pt x="73342" y="20003"/>
                    <a:pt x="49530" y="40005"/>
                    <a:pt x="1905" y="40005"/>
                  </a:cubicBezTo>
                  <a:lnTo>
                    <a:pt x="0" y="40005"/>
                  </a:lnTo>
                  <a:cubicBezTo>
                    <a:pt x="16192" y="48578"/>
                    <a:pt x="53340" y="60960"/>
                    <a:pt x="92392" y="61913"/>
                  </a:cubicBezTo>
                  <a:lnTo>
                    <a:pt x="92392" y="61913"/>
                  </a:lnTo>
                  <a:cubicBezTo>
                    <a:pt x="96202" y="61913"/>
                    <a:pt x="97155" y="60960"/>
                    <a:pt x="97155" y="59055"/>
                  </a:cubicBezTo>
                  <a:cubicBezTo>
                    <a:pt x="97155" y="56198"/>
                    <a:pt x="97155" y="54293"/>
                    <a:pt x="97155" y="52388"/>
                  </a:cubicBezTo>
                  <a:cubicBezTo>
                    <a:pt x="100013" y="40005"/>
                    <a:pt x="110490" y="33338"/>
                    <a:pt x="122873" y="2571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4" name="Google Shape;8744;ge48d01fb7f_0_4229"/>
            <p:cNvSpPr/>
            <p:nvPr/>
          </p:nvSpPr>
          <p:spPr>
            <a:xfrm>
              <a:off x="5904547" y="3388995"/>
              <a:ext cx="103822" cy="80962"/>
            </a:xfrm>
            <a:custGeom>
              <a:avLst/>
              <a:gdLst/>
              <a:ahLst/>
              <a:cxnLst/>
              <a:rect l="l" t="t" r="r" b="b"/>
              <a:pathLst>
                <a:path w="103822" h="80962" extrusionOk="0">
                  <a:moveTo>
                    <a:pt x="68580" y="80963"/>
                  </a:moveTo>
                  <a:cubicBezTo>
                    <a:pt x="78105" y="80963"/>
                    <a:pt x="87630" y="80010"/>
                    <a:pt x="94298" y="77152"/>
                  </a:cubicBezTo>
                  <a:cubicBezTo>
                    <a:pt x="99060" y="75247"/>
                    <a:pt x="102870" y="73342"/>
                    <a:pt x="103823" y="71438"/>
                  </a:cubicBezTo>
                  <a:cubicBezTo>
                    <a:pt x="101918" y="69533"/>
                    <a:pt x="100965" y="67627"/>
                    <a:pt x="99060" y="65722"/>
                  </a:cubicBezTo>
                  <a:cubicBezTo>
                    <a:pt x="88582" y="48577"/>
                    <a:pt x="81915" y="21908"/>
                    <a:pt x="101918" y="952"/>
                  </a:cubicBezTo>
                  <a:cubicBezTo>
                    <a:pt x="101918" y="952"/>
                    <a:pt x="101918" y="952"/>
                    <a:pt x="102870" y="0"/>
                  </a:cubicBezTo>
                  <a:cubicBezTo>
                    <a:pt x="97155" y="952"/>
                    <a:pt x="90487" y="952"/>
                    <a:pt x="84773" y="952"/>
                  </a:cubicBezTo>
                  <a:cubicBezTo>
                    <a:pt x="55245" y="4763"/>
                    <a:pt x="49530" y="10477"/>
                    <a:pt x="42862" y="19050"/>
                  </a:cubicBezTo>
                  <a:cubicBezTo>
                    <a:pt x="39052" y="22860"/>
                    <a:pt x="34290" y="27622"/>
                    <a:pt x="27623" y="33338"/>
                  </a:cubicBezTo>
                  <a:cubicBezTo>
                    <a:pt x="24765" y="35242"/>
                    <a:pt x="21907" y="37147"/>
                    <a:pt x="19050" y="39052"/>
                  </a:cubicBezTo>
                  <a:cubicBezTo>
                    <a:pt x="9525" y="44767"/>
                    <a:pt x="952" y="50483"/>
                    <a:pt x="0" y="55245"/>
                  </a:cubicBezTo>
                  <a:cubicBezTo>
                    <a:pt x="0" y="57150"/>
                    <a:pt x="0" y="58102"/>
                    <a:pt x="1905" y="60960"/>
                  </a:cubicBezTo>
                  <a:cubicBezTo>
                    <a:pt x="8573" y="71438"/>
                    <a:pt x="39052" y="80963"/>
                    <a:pt x="68580" y="80963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5" name="Google Shape;8745;ge48d01fb7f_0_4229"/>
            <p:cNvSpPr/>
            <p:nvPr/>
          </p:nvSpPr>
          <p:spPr>
            <a:xfrm>
              <a:off x="6010121" y="3382327"/>
              <a:ext cx="179377" cy="129539"/>
            </a:xfrm>
            <a:custGeom>
              <a:avLst/>
              <a:gdLst/>
              <a:ahLst/>
              <a:cxnLst/>
              <a:rect l="l" t="t" r="r" b="b"/>
              <a:pathLst>
                <a:path w="179377" h="129539" extrusionOk="0">
                  <a:moveTo>
                    <a:pt x="88736" y="0"/>
                  </a:moveTo>
                  <a:lnTo>
                    <a:pt x="88736" y="0"/>
                  </a:lnTo>
                  <a:lnTo>
                    <a:pt x="87784" y="0"/>
                  </a:lnTo>
                  <a:cubicBezTo>
                    <a:pt x="44921" y="0"/>
                    <a:pt x="20156" y="5715"/>
                    <a:pt x="8726" y="19050"/>
                  </a:cubicBezTo>
                  <a:cubicBezTo>
                    <a:pt x="-4609" y="33338"/>
                    <a:pt x="-799" y="52388"/>
                    <a:pt x="7774" y="64770"/>
                  </a:cubicBezTo>
                  <a:cubicBezTo>
                    <a:pt x="9679" y="67627"/>
                    <a:pt x="11584" y="70485"/>
                    <a:pt x="14441" y="72390"/>
                  </a:cubicBezTo>
                  <a:lnTo>
                    <a:pt x="16346" y="74295"/>
                  </a:lnTo>
                  <a:cubicBezTo>
                    <a:pt x="23014" y="79057"/>
                    <a:pt x="30634" y="81915"/>
                    <a:pt x="38254" y="84772"/>
                  </a:cubicBezTo>
                  <a:cubicBezTo>
                    <a:pt x="56351" y="91440"/>
                    <a:pt x="76354" y="99060"/>
                    <a:pt x="89689" y="129540"/>
                  </a:cubicBezTo>
                  <a:cubicBezTo>
                    <a:pt x="103024" y="98107"/>
                    <a:pt x="123026" y="91440"/>
                    <a:pt x="141124" y="84772"/>
                  </a:cubicBezTo>
                  <a:cubicBezTo>
                    <a:pt x="148744" y="81915"/>
                    <a:pt x="156364" y="79057"/>
                    <a:pt x="163031" y="74295"/>
                  </a:cubicBezTo>
                  <a:lnTo>
                    <a:pt x="164936" y="72390"/>
                  </a:lnTo>
                  <a:cubicBezTo>
                    <a:pt x="167794" y="70485"/>
                    <a:pt x="169699" y="67627"/>
                    <a:pt x="171604" y="64770"/>
                  </a:cubicBezTo>
                  <a:cubicBezTo>
                    <a:pt x="180176" y="52388"/>
                    <a:pt x="183986" y="33338"/>
                    <a:pt x="170651" y="19050"/>
                  </a:cubicBezTo>
                  <a:cubicBezTo>
                    <a:pt x="157316" y="5715"/>
                    <a:pt x="131599" y="0"/>
                    <a:pt x="88736" y="0"/>
                  </a:cubicBezTo>
                  <a:lnTo>
                    <a:pt x="88736" y="0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6" name="Google Shape;8746;ge48d01fb7f_0_4229"/>
            <p:cNvSpPr/>
            <p:nvPr/>
          </p:nvSpPr>
          <p:spPr>
            <a:xfrm>
              <a:off x="6188392" y="3388995"/>
              <a:ext cx="104775" cy="81914"/>
            </a:xfrm>
            <a:custGeom>
              <a:avLst/>
              <a:gdLst/>
              <a:ahLst/>
              <a:cxnLst/>
              <a:rect l="l" t="t" r="r" b="b"/>
              <a:pathLst>
                <a:path w="104775" h="81914" extrusionOk="0">
                  <a:moveTo>
                    <a:pt x="0" y="72390"/>
                  </a:moveTo>
                  <a:cubicBezTo>
                    <a:pt x="1905" y="74295"/>
                    <a:pt x="4763" y="77152"/>
                    <a:pt x="9525" y="78105"/>
                  </a:cubicBezTo>
                  <a:cubicBezTo>
                    <a:pt x="16192" y="80010"/>
                    <a:pt x="24765" y="81915"/>
                    <a:pt x="35242" y="81915"/>
                  </a:cubicBezTo>
                  <a:cubicBezTo>
                    <a:pt x="64770" y="81915"/>
                    <a:pt x="95250" y="72390"/>
                    <a:pt x="102870" y="60960"/>
                  </a:cubicBezTo>
                  <a:cubicBezTo>
                    <a:pt x="104775" y="59055"/>
                    <a:pt x="104775" y="57150"/>
                    <a:pt x="104775" y="55245"/>
                  </a:cubicBezTo>
                  <a:cubicBezTo>
                    <a:pt x="103823" y="50483"/>
                    <a:pt x="95250" y="44767"/>
                    <a:pt x="85725" y="39052"/>
                  </a:cubicBezTo>
                  <a:cubicBezTo>
                    <a:pt x="82867" y="37147"/>
                    <a:pt x="80010" y="35242"/>
                    <a:pt x="77153" y="33338"/>
                  </a:cubicBezTo>
                  <a:cubicBezTo>
                    <a:pt x="69533" y="28575"/>
                    <a:pt x="65723" y="23813"/>
                    <a:pt x="61913" y="19050"/>
                  </a:cubicBezTo>
                  <a:cubicBezTo>
                    <a:pt x="54292" y="11430"/>
                    <a:pt x="48578" y="4763"/>
                    <a:pt x="20003" y="952"/>
                  </a:cubicBezTo>
                  <a:cubicBezTo>
                    <a:pt x="14288" y="952"/>
                    <a:pt x="8573" y="0"/>
                    <a:pt x="1905" y="0"/>
                  </a:cubicBezTo>
                  <a:cubicBezTo>
                    <a:pt x="1905" y="0"/>
                    <a:pt x="1905" y="0"/>
                    <a:pt x="2858" y="952"/>
                  </a:cubicBezTo>
                  <a:cubicBezTo>
                    <a:pt x="21908" y="21908"/>
                    <a:pt x="16192" y="49530"/>
                    <a:pt x="5715" y="65722"/>
                  </a:cubicBezTo>
                  <a:cubicBezTo>
                    <a:pt x="3810" y="67627"/>
                    <a:pt x="1905" y="70485"/>
                    <a:pt x="0" y="7239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7" name="Google Shape;8747;ge48d01fb7f_0_4229"/>
            <p:cNvSpPr/>
            <p:nvPr/>
          </p:nvSpPr>
          <p:spPr>
            <a:xfrm>
              <a:off x="6255067" y="3388042"/>
              <a:ext cx="150495" cy="61912"/>
            </a:xfrm>
            <a:custGeom>
              <a:avLst/>
              <a:gdLst/>
              <a:ahLst/>
              <a:cxnLst/>
              <a:rect l="l" t="t" r="r" b="b"/>
              <a:pathLst>
                <a:path w="150495" h="61912" extrusionOk="0">
                  <a:moveTo>
                    <a:pt x="58103" y="61913"/>
                  </a:moveTo>
                  <a:lnTo>
                    <a:pt x="58103" y="61913"/>
                  </a:lnTo>
                  <a:cubicBezTo>
                    <a:pt x="97155" y="61913"/>
                    <a:pt x="135255" y="49530"/>
                    <a:pt x="150495" y="40005"/>
                  </a:cubicBezTo>
                  <a:lnTo>
                    <a:pt x="148590" y="40005"/>
                  </a:lnTo>
                  <a:cubicBezTo>
                    <a:pt x="100965" y="40005"/>
                    <a:pt x="77153" y="20003"/>
                    <a:pt x="62865" y="7620"/>
                  </a:cubicBezTo>
                  <a:cubicBezTo>
                    <a:pt x="60960" y="5715"/>
                    <a:pt x="58103" y="3810"/>
                    <a:pt x="56198" y="1905"/>
                  </a:cubicBezTo>
                  <a:cubicBezTo>
                    <a:pt x="55245" y="953"/>
                    <a:pt x="54292" y="953"/>
                    <a:pt x="52388" y="0"/>
                  </a:cubicBezTo>
                  <a:lnTo>
                    <a:pt x="52388" y="0"/>
                  </a:lnTo>
                  <a:cubicBezTo>
                    <a:pt x="35242" y="1905"/>
                    <a:pt x="17145" y="2858"/>
                    <a:pt x="0" y="2858"/>
                  </a:cubicBezTo>
                  <a:cubicBezTo>
                    <a:pt x="1905" y="4763"/>
                    <a:pt x="3810" y="6667"/>
                    <a:pt x="5715" y="8573"/>
                  </a:cubicBezTo>
                  <a:cubicBezTo>
                    <a:pt x="9525" y="12383"/>
                    <a:pt x="12383" y="16192"/>
                    <a:pt x="19050" y="20003"/>
                  </a:cubicBezTo>
                  <a:cubicBezTo>
                    <a:pt x="21908" y="21908"/>
                    <a:pt x="24765" y="23813"/>
                    <a:pt x="27623" y="25717"/>
                  </a:cubicBezTo>
                  <a:cubicBezTo>
                    <a:pt x="40005" y="33338"/>
                    <a:pt x="50483" y="40005"/>
                    <a:pt x="52388" y="51435"/>
                  </a:cubicBezTo>
                  <a:cubicBezTo>
                    <a:pt x="52388" y="53340"/>
                    <a:pt x="53340" y="56198"/>
                    <a:pt x="52388" y="58103"/>
                  </a:cubicBezTo>
                  <a:cubicBezTo>
                    <a:pt x="53340" y="60960"/>
                    <a:pt x="54292" y="61913"/>
                    <a:pt x="58103" y="61913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8" name="Google Shape;8748;ge48d01fb7f_0_4229"/>
            <p:cNvSpPr/>
            <p:nvPr/>
          </p:nvSpPr>
          <p:spPr>
            <a:xfrm>
              <a:off x="5622575" y="3664505"/>
              <a:ext cx="433339" cy="150232"/>
            </a:xfrm>
            <a:custGeom>
              <a:avLst/>
              <a:gdLst/>
              <a:ahLst/>
              <a:cxnLst/>
              <a:rect l="l" t="t" r="r" b="b"/>
              <a:pathLst>
                <a:path w="433339" h="150232" extrusionOk="0">
                  <a:moveTo>
                    <a:pt x="281020" y="82629"/>
                  </a:moveTo>
                  <a:cubicBezTo>
                    <a:pt x="285782" y="84534"/>
                    <a:pt x="349600" y="103584"/>
                    <a:pt x="361982" y="104537"/>
                  </a:cubicBezTo>
                  <a:cubicBezTo>
                    <a:pt x="382937" y="107394"/>
                    <a:pt x="404845" y="106442"/>
                    <a:pt x="421037" y="92154"/>
                  </a:cubicBezTo>
                  <a:cubicBezTo>
                    <a:pt x="421990" y="91202"/>
                    <a:pt x="422942" y="90249"/>
                    <a:pt x="424847" y="89297"/>
                  </a:cubicBezTo>
                  <a:cubicBezTo>
                    <a:pt x="427705" y="85487"/>
                    <a:pt x="430562" y="82629"/>
                    <a:pt x="431515" y="78819"/>
                  </a:cubicBezTo>
                  <a:cubicBezTo>
                    <a:pt x="440087" y="56912"/>
                    <a:pt x="419132" y="30242"/>
                    <a:pt x="354362" y="15002"/>
                  </a:cubicBezTo>
                  <a:cubicBezTo>
                    <a:pt x="274352" y="-4048"/>
                    <a:pt x="153385" y="-6906"/>
                    <a:pt x="67660" y="17859"/>
                  </a:cubicBezTo>
                  <a:cubicBezTo>
                    <a:pt x="19082" y="32147"/>
                    <a:pt x="-920" y="52149"/>
                    <a:pt x="32" y="72152"/>
                  </a:cubicBezTo>
                  <a:cubicBezTo>
                    <a:pt x="32" y="77867"/>
                    <a:pt x="1937" y="82629"/>
                    <a:pt x="4795" y="88344"/>
                  </a:cubicBezTo>
                  <a:lnTo>
                    <a:pt x="4795" y="88344"/>
                  </a:lnTo>
                  <a:cubicBezTo>
                    <a:pt x="10510" y="97869"/>
                    <a:pt x="20035" y="107394"/>
                    <a:pt x="33370" y="115014"/>
                  </a:cubicBezTo>
                  <a:cubicBezTo>
                    <a:pt x="40037" y="118824"/>
                    <a:pt x="46705" y="122634"/>
                    <a:pt x="55277" y="125492"/>
                  </a:cubicBezTo>
                  <a:lnTo>
                    <a:pt x="55277" y="125492"/>
                  </a:lnTo>
                  <a:cubicBezTo>
                    <a:pt x="69565" y="131207"/>
                    <a:pt x="84805" y="135969"/>
                    <a:pt x="102902" y="138827"/>
                  </a:cubicBezTo>
                  <a:cubicBezTo>
                    <a:pt x="150527" y="148352"/>
                    <a:pt x="208630" y="152162"/>
                    <a:pt x="258160" y="149304"/>
                  </a:cubicBezTo>
                  <a:cubicBezTo>
                    <a:pt x="330550" y="145494"/>
                    <a:pt x="324835" y="123587"/>
                    <a:pt x="309595" y="114062"/>
                  </a:cubicBezTo>
                  <a:cubicBezTo>
                    <a:pt x="305785" y="112157"/>
                    <a:pt x="287687" y="102632"/>
                    <a:pt x="275305" y="93107"/>
                  </a:cubicBezTo>
                  <a:cubicBezTo>
                    <a:pt x="264827" y="86439"/>
                    <a:pt x="271495" y="78819"/>
                    <a:pt x="281020" y="82629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9" name="Google Shape;8749;ge48d01fb7f_0_4229"/>
            <p:cNvSpPr/>
            <p:nvPr/>
          </p:nvSpPr>
          <p:spPr>
            <a:xfrm>
              <a:off x="5892164" y="3782377"/>
              <a:ext cx="786764" cy="50482"/>
            </a:xfrm>
            <a:custGeom>
              <a:avLst/>
              <a:gdLst/>
              <a:ahLst/>
              <a:cxnLst/>
              <a:rect l="l" t="t" r="r" b="b"/>
              <a:pathLst>
                <a:path w="786764" h="50482" extrusionOk="0">
                  <a:moveTo>
                    <a:pt x="64770" y="0"/>
                  </a:moveTo>
                  <a:cubicBezTo>
                    <a:pt x="65723" y="952"/>
                    <a:pt x="65723" y="2857"/>
                    <a:pt x="65723" y="4763"/>
                  </a:cubicBezTo>
                  <a:cubicBezTo>
                    <a:pt x="66675" y="8572"/>
                    <a:pt x="66675" y="13335"/>
                    <a:pt x="65723" y="17145"/>
                  </a:cubicBezTo>
                  <a:cubicBezTo>
                    <a:pt x="60007" y="40957"/>
                    <a:pt x="28575" y="47625"/>
                    <a:pt x="0" y="50482"/>
                  </a:cubicBezTo>
                  <a:lnTo>
                    <a:pt x="725805" y="50482"/>
                  </a:lnTo>
                  <a:cubicBezTo>
                    <a:pt x="746760" y="36195"/>
                    <a:pt x="766763" y="20955"/>
                    <a:pt x="786765" y="4763"/>
                  </a:cubicBezTo>
                  <a:lnTo>
                    <a:pt x="81915" y="4763"/>
                  </a:lnTo>
                  <a:cubicBezTo>
                    <a:pt x="78105" y="2857"/>
                    <a:pt x="72390" y="1905"/>
                    <a:pt x="64770" y="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0" name="Google Shape;8750;ge48d01fb7f_0_4229"/>
            <p:cNvSpPr/>
            <p:nvPr/>
          </p:nvSpPr>
          <p:spPr>
            <a:xfrm>
              <a:off x="5514022" y="3787140"/>
              <a:ext cx="279082" cy="45719"/>
            </a:xfrm>
            <a:custGeom>
              <a:avLst/>
              <a:gdLst/>
              <a:ahLst/>
              <a:cxnLst/>
              <a:rect l="l" t="t" r="r" b="b"/>
              <a:pathLst>
                <a:path w="279082" h="45719" extrusionOk="0">
                  <a:moveTo>
                    <a:pt x="206692" y="35242"/>
                  </a:moveTo>
                  <a:cubicBezTo>
                    <a:pt x="187642" y="31432"/>
                    <a:pt x="171450" y="26670"/>
                    <a:pt x="157163" y="20955"/>
                  </a:cubicBezTo>
                  <a:lnTo>
                    <a:pt x="156210" y="20955"/>
                  </a:lnTo>
                  <a:lnTo>
                    <a:pt x="155257" y="20955"/>
                  </a:lnTo>
                  <a:cubicBezTo>
                    <a:pt x="146685" y="17145"/>
                    <a:pt x="139065" y="13335"/>
                    <a:pt x="131445" y="9525"/>
                  </a:cubicBezTo>
                  <a:cubicBezTo>
                    <a:pt x="126682" y="6667"/>
                    <a:pt x="121920" y="3810"/>
                    <a:pt x="118110" y="0"/>
                  </a:cubicBezTo>
                  <a:lnTo>
                    <a:pt x="0" y="0"/>
                  </a:lnTo>
                  <a:cubicBezTo>
                    <a:pt x="20002" y="16192"/>
                    <a:pt x="40005" y="31432"/>
                    <a:pt x="60960" y="45720"/>
                  </a:cubicBezTo>
                  <a:lnTo>
                    <a:pt x="279082" y="45720"/>
                  </a:lnTo>
                  <a:cubicBezTo>
                    <a:pt x="253365" y="42863"/>
                    <a:pt x="228600" y="40005"/>
                    <a:pt x="206692" y="35242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1" name="Google Shape;8751;ge48d01fb7f_0_4229"/>
            <p:cNvSpPr/>
            <p:nvPr/>
          </p:nvSpPr>
          <p:spPr>
            <a:xfrm>
              <a:off x="5295900" y="3529965"/>
              <a:ext cx="984884" cy="45719"/>
            </a:xfrm>
            <a:custGeom>
              <a:avLst/>
              <a:gdLst/>
              <a:ahLst/>
              <a:cxnLst/>
              <a:rect l="l" t="t" r="r" b="b"/>
              <a:pathLst>
                <a:path w="984884" h="45719" extrusionOk="0">
                  <a:moveTo>
                    <a:pt x="950595" y="44767"/>
                  </a:moveTo>
                  <a:cubicBezTo>
                    <a:pt x="947738" y="36195"/>
                    <a:pt x="948690" y="26670"/>
                    <a:pt x="953453" y="19050"/>
                  </a:cubicBezTo>
                  <a:cubicBezTo>
                    <a:pt x="956310" y="14288"/>
                    <a:pt x="960120" y="11430"/>
                    <a:pt x="966788" y="7620"/>
                  </a:cubicBezTo>
                  <a:cubicBezTo>
                    <a:pt x="971550" y="4763"/>
                    <a:pt x="978218" y="2857"/>
                    <a:pt x="984885" y="0"/>
                  </a:cubicBezTo>
                  <a:lnTo>
                    <a:pt x="0" y="0"/>
                  </a:lnTo>
                  <a:cubicBezTo>
                    <a:pt x="8573" y="15240"/>
                    <a:pt x="18098" y="30480"/>
                    <a:pt x="28575" y="45720"/>
                  </a:cubicBezTo>
                  <a:lnTo>
                    <a:pt x="951547" y="45720"/>
                  </a:lnTo>
                  <a:cubicBezTo>
                    <a:pt x="950595" y="45720"/>
                    <a:pt x="950595" y="45720"/>
                    <a:pt x="950595" y="44767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2" name="Google Shape;8752;ge48d01fb7f_0_4229"/>
            <p:cNvSpPr/>
            <p:nvPr/>
          </p:nvSpPr>
          <p:spPr>
            <a:xfrm>
              <a:off x="6517957" y="3529965"/>
              <a:ext cx="381000" cy="45719"/>
            </a:xfrm>
            <a:custGeom>
              <a:avLst/>
              <a:gdLst/>
              <a:ahLst/>
              <a:cxnLst/>
              <a:rect l="l" t="t" r="r" b="b"/>
              <a:pathLst>
                <a:path w="381000" h="45719" extrusionOk="0">
                  <a:moveTo>
                    <a:pt x="74295" y="15240"/>
                  </a:moveTo>
                  <a:cubicBezTo>
                    <a:pt x="111442" y="24765"/>
                    <a:pt x="139065" y="35242"/>
                    <a:pt x="159067" y="45720"/>
                  </a:cubicBezTo>
                  <a:lnTo>
                    <a:pt x="352425" y="45720"/>
                  </a:lnTo>
                  <a:cubicBezTo>
                    <a:pt x="361950" y="30480"/>
                    <a:pt x="371475" y="15240"/>
                    <a:pt x="381000" y="0"/>
                  </a:cubicBezTo>
                  <a:lnTo>
                    <a:pt x="0" y="0"/>
                  </a:lnTo>
                  <a:cubicBezTo>
                    <a:pt x="25717" y="4763"/>
                    <a:pt x="51435" y="9525"/>
                    <a:pt x="74295" y="1524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3" name="Google Shape;8753;ge48d01fb7f_0_4229"/>
            <p:cNvSpPr/>
            <p:nvPr/>
          </p:nvSpPr>
          <p:spPr>
            <a:xfrm>
              <a:off x="6681787" y="3615690"/>
              <a:ext cx="161925" cy="45719"/>
            </a:xfrm>
            <a:custGeom>
              <a:avLst/>
              <a:gdLst/>
              <a:ahLst/>
              <a:cxnLst/>
              <a:rect l="l" t="t" r="r" b="b"/>
              <a:pathLst>
                <a:path w="161925" h="45719" extrusionOk="0">
                  <a:moveTo>
                    <a:pt x="28575" y="7620"/>
                  </a:moveTo>
                  <a:cubicBezTo>
                    <a:pt x="27622" y="17145"/>
                    <a:pt x="21908" y="26670"/>
                    <a:pt x="13335" y="35242"/>
                  </a:cubicBezTo>
                  <a:lnTo>
                    <a:pt x="10478" y="38100"/>
                  </a:lnTo>
                  <a:cubicBezTo>
                    <a:pt x="7620" y="40957"/>
                    <a:pt x="3810" y="43815"/>
                    <a:pt x="0" y="45720"/>
                  </a:cubicBezTo>
                  <a:lnTo>
                    <a:pt x="125730" y="45720"/>
                  </a:lnTo>
                  <a:cubicBezTo>
                    <a:pt x="138113" y="30480"/>
                    <a:pt x="150495" y="16192"/>
                    <a:pt x="161925" y="0"/>
                  </a:cubicBezTo>
                  <a:lnTo>
                    <a:pt x="29528" y="0"/>
                  </a:lnTo>
                  <a:cubicBezTo>
                    <a:pt x="28575" y="2857"/>
                    <a:pt x="28575" y="4763"/>
                    <a:pt x="28575" y="762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4" name="Google Shape;8754;ge48d01fb7f_0_4229"/>
            <p:cNvSpPr/>
            <p:nvPr/>
          </p:nvSpPr>
          <p:spPr>
            <a:xfrm>
              <a:off x="5352097" y="3615690"/>
              <a:ext cx="815339" cy="45719"/>
            </a:xfrm>
            <a:custGeom>
              <a:avLst/>
              <a:gdLst/>
              <a:ahLst/>
              <a:cxnLst/>
              <a:rect l="l" t="t" r="r" b="b"/>
              <a:pathLst>
                <a:path w="815339" h="45719" extrusionOk="0">
                  <a:moveTo>
                    <a:pt x="344805" y="45720"/>
                  </a:moveTo>
                  <a:cubicBezTo>
                    <a:pt x="384810" y="35242"/>
                    <a:pt x="432435" y="30480"/>
                    <a:pt x="483870" y="30480"/>
                  </a:cubicBezTo>
                  <a:cubicBezTo>
                    <a:pt x="535305" y="30480"/>
                    <a:pt x="587693" y="36195"/>
                    <a:pt x="628650" y="45720"/>
                  </a:cubicBezTo>
                  <a:lnTo>
                    <a:pt x="805815" y="45720"/>
                  </a:lnTo>
                  <a:cubicBezTo>
                    <a:pt x="802005" y="35242"/>
                    <a:pt x="802957" y="26670"/>
                    <a:pt x="803910" y="20955"/>
                  </a:cubicBezTo>
                  <a:cubicBezTo>
                    <a:pt x="805815" y="12382"/>
                    <a:pt x="809625" y="5715"/>
                    <a:pt x="815340" y="0"/>
                  </a:cubicBezTo>
                  <a:lnTo>
                    <a:pt x="0" y="0"/>
                  </a:lnTo>
                  <a:cubicBezTo>
                    <a:pt x="11430" y="15240"/>
                    <a:pt x="23813" y="30480"/>
                    <a:pt x="36195" y="45720"/>
                  </a:cubicBezTo>
                  <a:lnTo>
                    <a:pt x="344805" y="45720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5" name="Google Shape;8755;ge48d01fb7f_0_4229"/>
            <p:cNvSpPr/>
            <p:nvPr/>
          </p:nvSpPr>
          <p:spPr>
            <a:xfrm>
              <a:off x="5422582" y="3701415"/>
              <a:ext cx="196214" cy="45719"/>
            </a:xfrm>
            <a:custGeom>
              <a:avLst/>
              <a:gdLst/>
              <a:ahLst/>
              <a:cxnLst/>
              <a:rect l="l" t="t" r="r" b="b"/>
              <a:pathLst>
                <a:path w="196214" h="45719" extrusionOk="0">
                  <a:moveTo>
                    <a:pt x="181927" y="36195"/>
                  </a:moveTo>
                  <a:cubicBezTo>
                    <a:pt x="181927" y="25717"/>
                    <a:pt x="184785" y="12382"/>
                    <a:pt x="196215" y="0"/>
                  </a:cubicBezTo>
                  <a:lnTo>
                    <a:pt x="0" y="0"/>
                  </a:lnTo>
                  <a:cubicBezTo>
                    <a:pt x="14288" y="15240"/>
                    <a:pt x="30480" y="30480"/>
                    <a:pt x="45720" y="45720"/>
                  </a:cubicBezTo>
                  <a:lnTo>
                    <a:pt x="182880" y="45720"/>
                  </a:lnTo>
                  <a:cubicBezTo>
                    <a:pt x="181927" y="41910"/>
                    <a:pt x="181927" y="39052"/>
                    <a:pt x="181927" y="3619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6" name="Google Shape;8756;ge48d01fb7f_0_4229"/>
            <p:cNvSpPr/>
            <p:nvPr/>
          </p:nvSpPr>
          <p:spPr>
            <a:xfrm>
              <a:off x="6060757" y="3701415"/>
              <a:ext cx="711517" cy="45719"/>
            </a:xfrm>
            <a:custGeom>
              <a:avLst/>
              <a:gdLst/>
              <a:ahLst/>
              <a:cxnLst/>
              <a:rect l="l" t="t" r="r" b="b"/>
              <a:pathLst>
                <a:path w="711517" h="45719" extrusionOk="0">
                  <a:moveTo>
                    <a:pt x="472440" y="14288"/>
                  </a:moveTo>
                  <a:lnTo>
                    <a:pt x="465772" y="15240"/>
                  </a:lnTo>
                  <a:cubicBezTo>
                    <a:pt x="410527" y="26670"/>
                    <a:pt x="353377" y="32385"/>
                    <a:pt x="300038" y="32385"/>
                  </a:cubicBezTo>
                  <a:cubicBezTo>
                    <a:pt x="246697" y="32385"/>
                    <a:pt x="179070" y="26670"/>
                    <a:pt x="135255" y="0"/>
                  </a:cubicBezTo>
                  <a:lnTo>
                    <a:pt x="0" y="0"/>
                  </a:lnTo>
                  <a:cubicBezTo>
                    <a:pt x="2858" y="3810"/>
                    <a:pt x="6667" y="7620"/>
                    <a:pt x="8572" y="11430"/>
                  </a:cubicBezTo>
                  <a:cubicBezTo>
                    <a:pt x="14288" y="21907"/>
                    <a:pt x="15240" y="34290"/>
                    <a:pt x="12383" y="45720"/>
                  </a:cubicBezTo>
                  <a:lnTo>
                    <a:pt x="665797" y="45720"/>
                  </a:lnTo>
                  <a:cubicBezTo>
                    <a:pt x="681990" y="31432"/>
                    <a:pt x="697230" y="16192"/>
                    <a:pt x="711518" y="0"/>
                  </a:cubicBezTo>
                  <a:lnTo>
                    <a:pt x="529590" y="0"/>
                  </a:lnTo>
                  <a:cubicBezTo>
                    <a:pt x="510540" y="4763"/>
                    <a:pt x="492442" y="9525"/>
                    <a:pt x="472440" y="1428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7" name="Google Shape;8757;ge48d01fb7f_0_4229"/>
            <p:cNvSpPr/>
            <p:nvPr/>
          </p:nvSpPr>
          <p:spPr>
            <a:xfrm>
              <a:off x="6172094" y="3539490"/>
              <a:ext cx="520239" cy="177164"/>
            </a:xfrm>
            <a:custGeom>
              <a:avLst/>
              <a:gdLst/>
              <a:ahLst/>
              <a:cxnLst/>
              <a:rect l="l" t="t" r="r" b="b"/>
              <a:pathLst>
                <a:path w="520239" h="177164" extrusionOk="0">
                  <a:moveTo>
                    <a:pt x="167746" y="80010"/>
                  </a:moveTo>
                  <a:cubicBezTo>
                    <a:pt x="158221" y="80010"/>
                    <a:pt x="146791" y="78105"/>
                    <a:pt x="134408" y="76200"/>
                  </a:cubicBezTo>
                  <a:cubicBezTo>
                    <a:pt x="121073" y="74295"/>
                    <a:pt x="105833" y="71438"/>
                    <a:pt x="90593" y="71438"/>
                  </a:cubicBezTo>
                  <a:cubicBezTo>
                    <a:pt x="86783" y="71438"/>
                    <a:pt x="82973" y="71438"/>
                    <a:pt x="79163" y="71438"/>
                  </a:cubicBezTo>
                  <a:cubicBezTo>
                    <a:pt x="60113" y="71438"/>
                    <a:pt x="42968" y="73342"/>
                    <a:pt x="29633" y="77152"/>
                  </a:cubicBezTo>
                  <a:cubicBezTo>
                    <a:pt x="10583" y="81915"/>
                    <a:pt x="-17992" y="106680"/>
                    <a:pt x="15346" y="134302"/>
                  </a:cubicBezTo>
                  <a:cubicBezTo>
                    <a:pt x="42968" y="161925"/>
                    <a:pt x="103928" y="177165"/>
                    <a:pt x="188701" y="177165"/>
                  </a:cubicBezTo>
                  <a:cubicBezTo>
                    <a:pt x="241088" y="177165"/>
                    <a:pt x="297286" y="171450"/>
                    <a:pt x="351578" y="160020"/>
                  </a:cubicBezTo>
                  <a:lnTo>
                    <a:pt x="357293" y="159067"/>
                  </a:lnTo>
                  <a:cubicBezTo>
                    <a:pt x="426826" y="144780"/>
                    <a:pt x="483023" y="122872"/>
                    <a:pt x="506836" y="101917"/>
                  </a:cubicBezTo>
                  <a:lnTo>
                    <a:pt x="509693" y="99060"/>
                  </a:lnTo>
                  <a:cubicBezTo>
                    <a:pt x="515408" y="93345"/>
                    <a:pt x="519218" y="87630"/>
                    <a:pt x="520171" y="81915"/>
                  </a:cubicBezTo>
                  <a:cubicBezTo>
                    <a:pt x="521123" y="72390"/>
                    <a:pt x="513503" y="48577"/>
                    <a:pt x="415396" y="23813"/>
                  </a:cubicBezTo>
                  <a:cubicBezTo>
                    <a:pt x="357293" y="9525"/>
                    <a:pt x="279188" y="0"/>
                    <a:pt x="211561" y="0"/>
                  </a:cubicBezTo>
                  <a:lnTo>
                    <a:pt x="207751" y="0"/>
                  </a:lnTo>
                  <a:cubicBezTo>
                    <a:pt x="146791" y="0"/>
                    <a:pt x="113453" y="6667"/>
                    <a:pt x="99166" y="15240"/>
                  </a:cubicBezTo>
                  <a:cubicBezTo>
                    <a:pt x="96308" y="17145"/>
                    <a:pt x="93451" y="19050"/>
                    <a:pt x="92498" y="20955"/>
                  </a:cubicBezTo>
                  <a:cubicBezTo>
                    <a:pt x="91546" y="22860"/>
                    <a:pt x="90593" y="26670"/>
                    <a:pt x="91546" y="30480"/>
                  </a:cubicBezTo>
                  <a:cubicBezTo>
                    <a:pt x="101071" y="53340"/>
                    <a:pt x="140123" y="59055"/>
                    <a:pt x="175366" y="59055"/>
                  </a:cubicBezTo>
                  <a:cubicBezTo>
                    <a:pt x="195368" y="60007"/>
                    <a:pt x="194416" y="68580"/>
                    <a:pt x="190606" y="72390"/>
                  </a:cubicBezTo>
                  <a:cubicBezTo>
                    <a:pt x="183938" y="79057"/>
                    <a:pt x="174413" y="80010"/>
                    <a:pt x="167746" y="8001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8" name="Google Shape;8758;ge48d01fb7f_0_4229"/>
            <p:cNvSpPr/>
            <p:nvPr/>
          </p:nvSpPr>
          <p:spPr>
            <a:xfrm>
              <a:off x="6639877" y="3308984"/>
              <a:ext cx="231457" cy="38100"/>
            </a:xfrm>
            <a:custGeom>
              <a:avLst/>
              <a:gdLst/>
              <a:ahLst/>
              <a:cxnLst/>
              <a:rect l="l" t="t" r="r" b="b"/>
              <a:pathLst>
                <a:path w="231457" h="38100" extrusionOk="0">
                  <a:moveTo>
                    <a:pt x="231457" y="20003"/>
                  </a:moveTo>
                  <a:lnTo>
                    <a:pt x="1905" y="0"/>
                  </a:lnTo>
                  <a:cubicBezTo>
                    <a:pt x="952" y="5715"/>
                    <a:pt x="952" y="12383"/>
                    <a:pt x="0" y="18098"/>
                  </a:cubicBezTo>
                  <a:lnTo>
                    <a:pt x="229552" y="38100"/>
                  </a:lnTo>
                  <a:cubicBezTo>
                    <a:pt x="229552" y="32385"/>
                    <a:pt x="230505" y="25718"/>
                    <a:pt x="231457" y="20003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9" name="Google Shape;8759;ge48d01fb7f_0_4229"/>
            <p:cNvSpPr/>
            <p:nvPr/>
          </p:nvSpPr>
          <p:spPr>
            <a:xfrm>
              <a:off x="6636067" y="3126104"/>
              <a:ext cx="230504" cy="58102"/>
            </a:xfrm>
            <a:custGeom>
              <a:avLst/>
              <a:gdLst/>
              <a:ahLst/>
              <a:cxnLst/>
              <a:rect l="l" t="t" r="r" b="b"/>
              <a:pathLst>
                <a:path w="230504" h="58102" extrusionOk="0">
                  <a:moveTo>
                    <a:pt x="227648" y="0"/>
                  </a:moveTo>
                  <a:lnTo>
                    <a:pt x="0" y="40005"/>
                  </a:lnTo>
                  <a:cubicBezTo>
                    <a:pt x="953" y="45720"/>
                    <a:pt x="1905" y="52388"/>
                    <a:pt x="2858" y="58103"/>
                  </a:cubicBezTo>
                  <a:lnTo>
                    <a:pt x="230505" y="17145"/>
                  </a:lnTo>
                  <a:cubicBezTo>
                    <a:pt x="229553" y="12383"/>
                    <a:pt x="228600" y="6667"/>
                    <a:pt x="227648" y="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0" name="Google Shape;8760;ge48d01fb7f_0_4229"/>
            <p:cNvSpPr/>
            <p:nvPr/>
          </p:nvSpPr>
          <p:spPr>
            <a:xfrm>
              <a:off x="6594157" y="2932747"/>
              <a:ext cx="217170" cy="114299"/>
            </a:xfrm>
            <a:custGeom>
              <a:avLst/>
              <a:gdLst/>
              <a:ahLst/>
              <a:cxnLst/>
              <a:rect l="l" t="t" r="r" b="b"/>
              <a:pathLst>
                <a:path w="217170" h="114299" extrusionOk="0">
                  <a:moveTo>
                    <a:pt x="0" y="98107"/>
                  </a:moveTo>
                  <a:cubicBezTo>
                    <a:pt x="2858" y="103823"/>
                    <a:pt x="4763" y="109537"/>
                    <a:pt x="7620" y="114300"/>
                  </a:cubicBezTo>
                  <a:lnTo>
                    <a:pt x="217170" y="16192"/>
                  </a:lnTo>
                  <a:cubicBezTo>
                    <a:pt x="214313" y="10477"/>
                    <a:pt x="212408" y="4763"/>
                    <a:pt x="209550" y="0"/>
                  </a:cubicBezTo>
                  <a:lnTo>
                    <a:pt x="0" y="98107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1" name="Google Shape;8761;ge48d01fb7f_0_4229"/>
            <p:cNvSpPr/>
            <p:nvPr/>
          </p:nvSpPr>
          <p:spPr>
            <a:xfrm>
              <a:off x="6518909" y="2761297"/>
              <a:ext cx="188595" cy="163829"/>
            </a:xfrm>
            <a:custGeom>
              <a:avLst/>
              <a:gdLst/>
              <a:ahLst/>
              <a:cxnLst/>
              <a:rect l="l" t="t" r="r" b="b"/>
              <a:pathLst>
                <a:path w="188595" h="163829" extrusionOk="0">
                  <a:moveTo>
                    <a:pt x="188595" y="14288"/>
                  </a:moveTo>
                  <a:cubicBezTo>
                    <a:pt x="184785" y="9525"/>
                    <a:pt x="180975" y="4763"/>
                    <a:pt x="177165" y="0"/>
                  </a:cubicBezTo>
                  <a:lnTo>
                    <a:pt x="0" y="149542"/>
                  </a:lnTo>
                  <a:cubicBezTo>
                    <a:pt x="3810" y="154305"/>
                    <a:pt x="7620" y="159067"/>
                    <a:pt x="11430" y="163830"/>
                  </a:cubicBezTo>
                  <a:lnTo>
                    <a:pt x="188595" y="14288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2" name="Google Shape;8762;ge48d01fb7f_0_4229"/>
            <p:cNvSpPr/>
            <p:nvPr/>
          </p:nvSpPr>
          <p:spPr>
            <a:xfrm>
              <a:off x="6419850" y="2628900"/>
              <a:ext cx="149542" cy="200025"/>
            </a:xfrm>
            <a:custGeom>
              <a:avLst/>
              <a:gdLst/>
              <a:ahLst/>
              <a:cxnLst/>
              <a:rect l="l" t="t" r="r" b="b"/>
              <a:pathLst>
                <a:path w="149542" h="200025" extrusionOk="0">
                  <a:moveTo>
                    <a:pt x="149542" y="10477"/>
                  </a:moveTo>
                  <a:cubicBezTo>
                    <a:pt x="144780" y="6667"/>
                    <a:pt x="140017" y="2858"/>
                    <a:pt x="135255" y="0"/>
                  </a:cubicBezTo>
                  <a:lnTo>
                    <a:pt x="0" y="188595"/>
                  </a:lnTo>
                  <a:cubicBezTo>
                    <a:pt x="4763" y="192405"/>
                    <a:pt x="9525" y="196215"/>
                    <a:pt x="14288" y="200025"/>
                  </a:cubicBezTo>
                  <a:lnTo>
                    <a:pt x="149542" y="10477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3" name="Google Shape;8763;ge48d01fb7f_0_4229"/>
            <p:cNvSpPr/>
            <p:nvPr/>
          </p:nvSpPr>
          <p:spPr>
            <a:xfrm>
              <a:off x="6299834" y="2535554"/>
              <a:ext cx="100965" cy="222885"/>
            </a:xfrm>
            <a:custGeom>
              <a:avLst/>
              <a:gdLst/>
              <a:ahLst/>
              <a:cxnLst/>
              <a:rect l="l" t="t" r="r" b="b"/>
              <a:pathLst>
                <a:path w="100965" h="222885" extrusionOk="0">
                  <a:moveTo>
                    <a:pt x="17145" y="222885"/>
                  </a:moveTo>
                  <a:lnTo>
                    <a:pt x="100965" y="6668"/>
                  </a:lnTo>
                  <a:cubicBezTo>
                    <a:pt x="95250" y="4763"/>
                    <a:pt x="89535" y="1905"/>
                    <a:pt x="83820" y="0"/>
                  </a:cubicBezTo>
                  <a:lnTo>
                    <a:pt x="0" y="216218"/>
                  </a:lnTo>
                  <a:cubicBezTo>
                    <a:pt x="6668" y="218123"/>
                    <a:pt x="12383" y="220980"/>
                    <a:pt x="17145" y="22288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4" name="Google Shape;8764;ge48d01fb7f_0_4229"/>
            <p:cNvSpPr/>
            <p:nvPr/>
          </p:nvSpPr>
          <p:spPr>
            <a:xfrm>
              <a:off x="5330189" y="3309937"/>
              <a:ext cx="228600" cy="37147"/>
            </a:xfrm>
            <a:custGeom>
              <a:avLst/>
              <a:gdLst/>
              <a:ahLst/>
              <a:cxnLst/>
              <a:rect l="l" t="t" r="r" b="b"/>
              <a:pathLst>
                <a:path w="228600" h="37147" extrusionOk="0">
                  <a:moveTo>
                    <a:pt x="1905" y="37147"/>
                  </a:moveTo>
                  <a:lnTo>
                    <a:pt x="228600" y="18097"/>
                  </a:lnTo>
                  <a:cubicBezTo>
                    <a:pt x="227648" y="12383"/>
                    <a:pt x="226695" y="5715"/>
                    <a:pt x="226695" y="0"/>
                  </a:cubicBezTo>
                  <a:lnTo>
                    <a:pt x="0" y="19050"/>
                  </a:lnTo>
                  <a:cubicBezTo>
                    <a:pt x="0" y="24765"/>
                    <a:pt x="952" y="30480"/>
                    <a:pt x="1905" y="37147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5" name="Google Shape;8765;ge48d01fb7f_0_4229"/>
            <p:cNvSpPr/>
            <p:nvPr/>
          </p:nvSpPr>
          <p:spPr>
            <a:xfrm>
              <a:off x="5334000" y="3127057"/>
              <a:ext cx="227647" cy="58102"/>
            </a:xfrm>
            <a:custGeom>
              <a:avLst/>
              <a:gdLst/>
              <a:ahLst/>
              <a:cxnLst/>
              <a:rect l="l" t="t" r="r" b="b"/>
              <a:pathLst>
                <a:path w="227647" h="58102" extrusionOk="0">
                  <a:moveTo>
                    <a:pt x="227648" y="40005"/>
                  </a:moveTo>
                  <a:lnTo>
                    <a:pt x="2858" y="0"/>
                  </a:lnTo>
                  <a:cubicBezTo>
                    <a:pt x="1905" y="5715"/>
                    <a:pt x="952" y="12383"/>
                    <a:pt x="0" y="18097"/>
                  </a:cubicBezTo>
                  <a:lnTo>
                    <a:pt x="224790" y="58102"/>
                  </a:lnTo>
                  <a:cubicBezTo>
                    <a:pt x="225742" y="51435"/>
                    <a:pt x="226695" y="45720"/>
                    <a:pt x="227648" y="4000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6" name="Google Shape;8766;ge48d01fb7f_0_4229"/>
            <p:cNvSpPr/>
            <p:nvPr/>
          </p:nvSpPr>
          <p:spPr>
            <a:xfrm>
              <a:off x="5389245" y="2933700"/>
              <a:ext cx="215264" cy="113347"/>
            </a:xfrm>
            <a:custGeom>
              <a:avLst/>
              <a:gdLst/>
              <a:ahLst/>
              <a:cxnLst/>
              <a:rect l="l" t="t" r="r" b="b"/>
              <a:pathLst>
                <a:path w="215264" h="113347" extrusionOk="0">
                  <a:moveTo>
                    <a:pt x="0" y="16192"/>
                  </a:moveTo>
                  <a:lnTo>
                    <a:pt x="207645" y="113347"/>
                  </a:lnTo>
                  <a:cubicBezTo>
                    <a:pt x="209550" y="107633"/>
                    <a:pt x="212407" y="101917"/>
                    <a:pt x="215265" y="97155"/>
                  </a:cubicBezTo>
                  <a:lnTo>
                    <a:pt x="7620" y="0"/>
                  </a:lnTo>
                  <a:cubicBezTo>
                    <a:pt x="4763" y="4763"/>
                    <a:pt x="1905" y="10477"/>
                    <a:pt x="0" y="16192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7" name="Google Shape;8767;ge48d01fb7f_0_4229"/>
            <p:cNvSpPr/>
            <p:nvPr/>
          </p:nvSpPr>
          <p:spPr>
            <a:xfrm>
              <a:off x="5492114" y="2762250"/>
              <a:ext cx="187642" cy="161925"/>
            </a:xfrm>
            <a:custGeom>
              <a:avLst/>
              <a:gdLst/>
              <a:ahLst/>
              <a:cxnLst/>
              <a:rect l="l" t="t" r="r" b="b"/>
              <a:pathLst>
                <a:path w="187642" h="161925" extrusionOk="0">
                  <a:moveTo>
                    <a:pt x="187643" y="147638"/>
                  </a:moveTo>
                  <a:lnTo>
                    <a:pt x="11430" y="0"/>
                  </a:lnTo>
                  <a:cubicBezTo>
                    <a:pt x="7620" y="4763"/>
                    <a:pt x="3810" y="9525"/>
                    <a:pt x="0" y="14288"/>
                  </a:cubicBezTo>
                  <a:lnTo>
                    <a:pt x="175260" y="161925"/>
                  </a:lnTo>
                  <a:cubicBezTo>
                    <a:pt x="180023" y="157163"/>
                    <a:pt x="183833" y="152400"/>
                    <a:pt x="187643" y="14763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8" name="Google Shape;8768;ge48d01fb7f_0_4229"/>
            <p:cNvSpPr/>
            <p:nvPr/>
          </p:nvSpPr>
          <p:spPr>
            <a:xfrm>
              <a:off x="5621654" y="2635567"/>
              <a:ext cx="151447" cy="197167"/>
            </a:xfrm>
            <a:custGeom>
              <a:avLst/>
              <a:gdLst/>
              <a:ahLst/>
              <a:cxnLst/>
              <a:rect l="l" t="t" r="r" b="b"/>
              <a:pathLst>
                <a:path w="151447" h="197167" extrusionOk="0">
                  <a:moveTo>
                    <a:pt x="137160" y="197168"/>
                  </a:moveTo>
                  <a:cubicBezTo>
                    <a:pt x="141923" y="193358"/>
                    <a:pt x="146685" y="189548"/>
                    <a:pt x="151448" y="185738"/>
                  </a:cubicBezTo>
                  <a:lnTo>
                    <a:pt x="14288" y="0"/>
                  </a:lnTo>
                  <a:cubicBezTo>
                    <a:pt x="9525" y="3810"/>
                    <a:pt x="4763" y="7620"/>
                    <a:pt x="0" y="11430"/>
                  </a:cubicBezTo>
                  <a:lnTo>
                    <a:pt x="137160" y="197168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9" name="Google Shape;8769;ge48d01fb7f_0_4229"/>
            <p:cNvSpPr/>
            <p:nvPr/>
          </p:nvSpPr>
          <p:spPr>
            <a:xfrm>
              <a:off x="5765482" y="2550795"/>
              <a:ext cx="109537" cy="219075"/>
            </a:xfrm>
            <a:custGeom>
              <a:avLst/>
              <a:gdLst/>
              <a:ahLst/>
              <a:cxnLst/>
              <a:rect l="l" t="t" r="r" b="b"/>
              <a:pathLst>
                <a:path w="109537" h="219075" extrusionOk="0">
                  <a:moveTo>
                    <a:pt x="109538" y="210502"/>
                  </a:moveTo>
                  <a:lnTo>
                    <a:pt x="16192" y="0"/>
                  </a:lnTo>
                  <a:cubicBezTo>
                    <a:pt x="10477" y="2857"/>
                    <a:pt x="4763" y="4763"/>
                    <a:pt x="0" y="7620"/>
                  </a:cubicBezTo>
                  <a:lnTo>
                    <a:pt x="93345" y="219075"/>
                  </a:lnTo>
                  <a:cubicBezTo>
                    <a:pt x="98107" y="215265"/>
                    <a:pt x="103822" y="212407"/>
                    <a:pt x="109538" y="210502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0" name="Google Shape;8770;ge48d01fb7f_0_4229"/>
            <p:cNvSpPr/>
            <p:nvPr/>
          </p:nvSpPr>
          <p:spPr>
            <a:xfrm>
              <a:off x="6642734" y="3220402"/>
              <a:ext cx="401955" cy="36194"/>
            </a:xfrm>
            <a:custGeom>
              <a:avLst/>
              <a:gdLst/>
              <a:ahLst/>
              <a:cxnLst/>
              <a:rect l="l" t="t" r="r" b="b"/>
              <a:pathLst>
                <a:path w="401955" h="36194" extrusionOk="0">
                  <a:moveTo>
                    <a:pt x="953" y="36195"/>
                  </a:moveTo>
                  <a:lnTo>
                    <a:pt x="401955" y="18097"/>
                  </a:lnTo>
                  <a:cubicBezTo>
                    <a:pt x="401955" y="12382"/>
                    <a:pt x="401955" y="5715"/>
                    <a:pt x="401003" y="0"/>
                  </a:cubicBezTo>
                  <a:lnTo>
                    <a:pt x="0" y="18097"/>
                  </a:lnTo>
                  <a:cubicBezTo>
                    <a:pt x="953" y="23813"/>
                    <a:pt x="953" y="29527"/>
                    <a:pt x="953" y="3619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1" name="Google Shape;8771;ge48d01fb7f_0_4229"/>
            <p:cNvSpPr/>
            <p:nvPr/>
          </p:nvSpPr>
          <p:spPr>
            <a:xfrm>
              <a:off x="6619875" y="2976562"/>
              <a:ext cx="388620" cy="138112"/>
            </a:xfrm>
            <a:custGeom>
              <a:avLst/>
              <a:gdLst/>
              <a:ahLst/>
              <a:cxnLst/>
              <a:rect l="l" t="t" r="r" b="b"/>
              <a:pathLst>
                <a:path w="388620" h="138112" extrusionOk="0">
                  <a:moveTo>
                    <a:pt x="4763" y="138113"/>
                  </a:moveTo>
                  <a:lnTo>
                    <a:pt x="388620" y="17145"/>
                  </a:lnTo>
                  <a:cubicBezTo>
                    <a:pt x="386715" y="11430"/>
                    <a:pt x="384810" y="5715"/>
                    <a:pt x="383858" y="0"/>
                  </a:cubicBezTo>
                  <a:lnTo>
                    <a:pt x="0" y="120967"/>
                  </a:lnTo>
                  <a:cubicBezTo>
                    <a:pt x="1905" y="126683"/>
                    <a:pt x="3810" y="132397"/>
                    <a:pt x="4763" y="138113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2" name="Google Shape;8772;ge48d01fb7f_0_4229"/>
            <p:cNvSpPr/>
            <p:nvPr/>
          </p:nvSpPr>
          <p:spPr>
            <a:xfrm>
              <a:off x="6560820" y="2752725"/>
              <a:ext cx="348614" cy="231457"/>
            </a:xfrm>
            <a:custGeom>
              <a:avLst/>
              <a:gdLst/>
              <a:ahLst/>
              <a:cxnLst/>
              <a:rect l="l" t="t" r="r" b="b"/>
              <a:pathLst>
                <a:path w="348614" h="231457" extrusionOk="0">
                  <a:moveTo>
                    <a:pt x="9525" y="231458"/>
                  </a:moveTo>
                  <a:lnTo>
                    <a:pt x="348615" y="15240"/>
                  </a:lnTo>
                  <a:cubicBezTo>
                    <a:pt x="345758" y="10477"/>
                    <a:pt x="341947" y="4763"/>
                    <a:pt x="339090" y="0"/>
                  </a:cubicBezTo>
                  <a:lnTo>
                    <a:pt x="0" y="216217"/>
                  </a:lnTo>
                  <a:cubicBezTo>
                    <a:pt x="2858" y="220980"/>
                    <a:pt x="5715" y="225742"/>
                    <a:pt x="9525" y="23145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3" name="Google Shape;8773;ge48d01fb7f_0_4229"/>
            <p:cNvSpPr/>
            <p:nvPr/>
          </p:nvSpPr>
          <p:spPr>
            <a:xfrm>
              <a:off x="6470332" y="2562225"/>
              <a:ext cx="284797" cy="309562"/>
            </a:xfrm>
            <a:custGeom>
              <a:avLst/>
              <a:gdLst/>
              <a:ahLst/>
              <a:cxnLst/>
              <a:rect l="l" t="t" r="r" b="b"/>
              <a:pathLst>
                <a:path w="284797" h="309562" extrusionOk="0">
                  <a:moveTo>
                    <a:pt x="284797" y="12383"/>
                  </a:moveTo>
                  <a:cubicBezTo>
                    <a:pt x="280035" y="8573"/>
                    <a:pt x="276225" y="3810"/>
                    <a:pt x="271463" y="0"/>
                  </a:cubicBezTo>
                  <a:lnTo>
                    <a:pt x="0" y="297180"/>
                  </a:lnTo>
                  <a:cubicBezTo>
                    <a:pt x="4763" y="300990"/>
                    <a:pt x="8572" y="305753"/>
                    <a:pt x="13335" y="309563"/>
                  </a:cubicBezTo>
                  <a:lnTo>
                    <a:pt x="284797" y="12383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4" name="Google Shape;8774;ge48d01fb7f_0_4229"/>
            <p:cNvSpPr/>
            <p:nvPr/>
          </p:nvSpPr>
          <p:spPr>
            <a:xfrm>
              <a:off x="6357937" y="2423160"/>
              <a:ext cx="205740" cy="364807"/>
            </a:xfrm>
            <a:custGeom>
              <a:avLst/>
              <a:gdLst/>
              <a:ahLst/>
              <a:cxnLst/>
              <a:rect l="l" t="t" r="r" b="b"/>
              <a:pathLst>
                <a:path w="205740" h="364807" extrusionOk="0">
                  <a:moveTo>
                    <a:pt x="205740" y="8573"/>
                  </a:moveTo>
                  <a:cubicBezTo>
                    <a:pt x="200025" y="5715"/>
                    <a:pt x="195263" y="2857"/>
                    <a:pt x="189547" y="0"/>
                  </a:cubicBezTo>
                  <a:lnTo>
                    <a:pt x="0" y="355282"/>
                  </a:lnTo>
                  <a:cubicBezTo>
                    <a:pt x="5715" y="358140"/>
                    <a:pt x="10478" y="360998"/>
                    <a:pt x="16192" y="364807"/>
                  </a:cubicBezTo>
                  <a:lnTo>
                    <a:pt x="205740" y="8573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5" name="Google Shape;8775;ge48d01fb7f_0_4229"/>
            <p:cNvSpPr/>
            <p:nvPr/>
          </p:nvSpPr>
          <p:spPr>
            <a:xfrm>
              <a:off x="5155882" y="3220402"/>
              <a:ext cx="398144" cy="35242"/>
            </a:xfrm>
            <a:custGeom>
              <a:avLst/>
              <a:gdLst/>
              <a:ahLst/>
              <a:cxnLst/>
              <a:rect l="l" t="t" r="r" b="b"/>
              <a:pathLst>
                <a:path w="398144" h="35242" extrusionOk="0">
                  <a:moveTo>
                    <a:pt x="398145" y="17145"/>
                  </a:moveTo>
                  <a:lnTo>
                    <a:pt x="953" y="0"/>
                  </a:lnTo>
                  <a:cubicBezTo>
                    <a:pt x="953" y="5715"/>
                    <a:pt x="953" y="12382"/>
                    <a:pt x="0" y="18097"/>
                  </a:cubicBezTo>
                  <a:lnTo>
                    <a:pt x="398145" y="35242"/>
                  </a:lnTo>
                  <a:cubicBezTo>
                    <a:pt x="398145" y="29527"/>
                    <a:pt x="398145" y="23813"/>
                    <a:pt x="398145" y="1714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6" name="Google Shape;8776;ge48d01fb7f_0_4229"/>
            <p:cNvSpPr/>
            <p:nvPr/>
          </p:nvSpPr>
          <p:spPr>
            <a:xfrm>
              <a:off x="5193030" y="2977514"/>
              <a:ext cx="384809" cy="137160"/>
            </a:xfrm>
            <a:custGeom>
              <a:avLst/>
              <a:gdLst/>
              <a:ahLst/>
              <a:cxnLst/>
              <a:rect l="l" t="t" r="r" b="b"/>
              <a:pathLst>
                <a:path w="384809" h="137160" extrusionOk="0">
                  <a:moveTo>
                    <a:pt x="384810" y="120015"/>
                  </a:moveTo>
                  <a:lnTo>
                    <a:pt x="4763" y="0"/>
                  </a:lnTo>
                  <a:cubicBezTo>
                    <a:pt x="2857" y="5715"/>
                    <a:pt x="952" y="11430"/>
                    <a:pt x="0" y="17145"/>
                  </a:cubicBezTo>
                  <a:lnTo>
                    <a:pt x="381000" y="137160"/>
                  </a:lnTo>
                  <a:cubicBezTo>
                    <a:pt x="381953" y="131445"/>
                    <a:pt x="382905" y="125730"/>
                    <a:pt x="384810" y="12001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7" name="Google Shape;8777;ge48d01fb7f_0_4229"/>
            <p:cNvSpPr/>
            <p:nvPr/>
          </p:nvSpPr>
          <p:spPr>
            <a:xfrm>
              <a:off x="5291137" y="2752725"/>
              <a:ext cx="346710" cy="230504"/>
            </a:xfrm>
            <a:custGeom>
              <a:avLst/>
              <a:gdLst/>
              <a:ahLst/>
              <a:cxnLst/>
              <a:rect l="l" t="t" r="r" b="b"/>
              <a:pathLst>
                <a:path w="346710" h="230504" extrusionOk="0">
                  <a:moveTo>
                    <a:pt x="346710" y="215265"/>
                  </a:moveTo>
                  <a:lnTo>
                    <a:pt x="9525" y="0"/>
                  </a:lnTo>
                  <a:cubicBezTo>
                    <a:pt x="6668" y="4763"/>
                    <a:pt x="2857" y="10477"/>
                    <a:pt x="0" y="15240"/>
                  </a:cubicBezTo>
                  <a:lnTo>
                    <a:pt x="337185" y="230505"/>
                  </a:lnTo>
                  <a:cubicBezTo>
                    <a:pt x="340042" y="224790"/>
                    <a:pt x="342900" y="220027"/>
                    <a:pt x="346710" y="21526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8" name="Google Shape;8778;ge48d01fb7f_0_4229"/>
            <p:cNvSpPr/>
            <p:nvPr/>
          </p:nvSpPr>
          <p:spPr>
            <a:xfrm>
              <a:off x="5434012" y="2573654"/>
              <a:ext cx="288607" cy="302895"/>
            </a:xfrm>
            <a:custGeom>
              <a:avLst/>
              <a:gdLst/>
              <a:ahLst/>
              <a:cxnLst/>
              <a:rect l="l" t="t" r="r" b="b"/>
              <a:pathLst>
                <a:path w="288607" h="302895" extrusionOk="0">
                  <a:moveTo>
                    <a:pt x="288608" y="290513"/>
                  </a:moveTo>
                  <a:lnTo>
                    <a:pt x="13335" y="0"/>
                  </a:lnTo>
                  <a:cubicBezTo>
                    <a:pt x="8573" y="3810"/>
                    <a:pt x="4763" y="8573"/>
                    <a:pt x="0" y="12383"/>
                  </a:cubicBezTo>
                  <a:lnTo>
                    <a:pt x="275273" y="302895"/>
                  </a:lnTo>
                  <a:cubicBezTo>
                    <a:pt x="279083" y="299085"/>
                    <a:pt x="283845" y="294323"/>
                    <a:pt x="288608" y="290513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9" name="Google Shape;8779;ge48d01fb7f_0_4229"/>
            <p:cNvSpPr/>
            <p:nvPr/>
          </p:nvSpPr>
          <p:spPr>
            <a:xfrm>
              <a:off x="5604510" y="2442210"/>
              <a:ext cx="217169" cy="356235"/>
            </a:xfrm>
            <a:custGeom>
              <a:avLst/>
              <a:gdLst/>
              <a:ahLst/>
              <a:cxnLst/>
              <a:rect l="l" t="t" r="r" b="b"/>
              <a:pathLst>
                <a:path w="217169" h="356235" extrusionOk="0">
                  <a:moveTo>
                    <a:pt x="0" y="9525"/>
                  </a:moveTo>
                  <a:lnTo>
                    <a:pt x="201930" y="356235"/>
                  </a:lnTo>
                  <a:cubicBezTo>
                    <a:pt x="206692" y="353378"/>
                    <a:pt x="212407" y="349567"/>
                    <a:pt x="217170" y="346710"/>
                  </a:cubicBezTo>
                  <a:lnTo>
                    <a:pt x="16192" y="0"/>
                  </a:lnTo>
                  <a:cubicBezTo>
                    <a:pt x="10477" y="2857"/>
                    <a:pt x="5715" y="5715"/>
                    <a:pt x="0" y="952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0" name="Google Shape;8780;ge48d01fb7f_0_4229"/>
            <p:cNvSpPr/>
            <p:nvPr/>
          </p:nvSpPr>
          <p:spPr>
            <a:xfrm>
              <a:off x="5412104" y="2451735"/>
              <a:ext cx="70485" cy="72007"/>
            </a:xfrm>
            <a:custGeom>
              <a:avLst/>
              <a:gdLst/>
              <a:ahLst/>
              <a:cxnLst/>
              <a:rect l="l" t="t" r="r" b="b"/>
              <a:pathLst>
                <a:path w="70485" h="72007" extrusionOk="0">
                  <a:moveTo>
                    <a:pt x="41910" y="11430"/>
                  </a:moveTo>
                  <a:lnTo>
                    <a:pt x="28575" y="0"/>
                  </a:lnTo>
                  <a:lnTo>
                    <a:pt x="6668" y="24765"/>
                  </a:lnTo>
                  <a:cubicBezTo>
                    <a:pt x="1905" y="29527"/>
                    <a:pt x="0" y="35242"/>
                    <a:pt x="0" y="41910"/>
                  </a:cubicBezTo>
                  <a:cubicBezTo>
                    <a:pt x="0" y="48577"/>
                    <a:pt x="2858" y="54292"/>
                    <a:pt x="7620" y="58102"/>
                  </a:cubicBezTo>
                  <a:cubicBezTo>
                    <a:pt x="13335" y="62865"/>
                    <a:pt x="21908" y="67627"/>
                    <a:pt x="32385" y="69532"/>
                  </a:cubicBezTo>
                  <a:cubicBezTo>
                    <a:pt x="42863" y="72390"/>
                    <a:pt x="55245" y="72390"/>
                    <a:pt x="69533" y="71438"/>
                  </a:cubicBezTo>
                  <a:lnTo>
                    <a:pt x="70485" y="63817"/>
                  </a:lnTo>
                  <a:cubicBezTo>
                    <a:pt x="61913" y="63817"/>
                    <a:pt x="53340" y="62865"/>
                    <a:pt x="46673" y="60960"/>
                  </a:cubicBezTo>
                  <a:cubicBezTo>
                    <a:pt x="40005" y="59055"/>
                    <a:pt x="34290" y="56198"/>
                    <a:pt x="30480" y="52388"/>
                  </a:cubicBezTo>
                  <a:cubicBezTo>
                    <a:pt x="26670" y="49530"/>
                    <a:pt x="24765" y="44767"/>
                    <a:pt x="23813" y="40005"/>
                  </a:cubicBezTo>
                  <a:cubicBezTo>
                    <a:pt x="22860" y="35242"/>
                    <a:pt x="24765" y="31432"/>
                    <a:pt x="27623" y="27623"/>
                  </a:cubicBezTo>
                  <a:lnTo>
                    <a:pt x="41910" y="11430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1" name="Google Shape;8781;ge48d01fb7f_0_4229"/>
            <p:cNvSpPr/>
            <p:nvPr/>
          </p:nvSpPr>
          <p:spPr>
            <a:xfrm>
              <a:off x="5534025" y="2244089"/>
              <a:ext cx="77033" cy="27622"/>
            </a:xfrm>
            <a:custGeom>
              <a:avLst/>
              <a:gdLst/>
              <a:ahLst/>
              <a:cxnLst/>
              <a:rect l="l" t="t" r="r" b="b"/>
              <a:pathLst>
                <a:path w="77033" h="27622" extrusionOk="0">
                  <a:moveTo>
                    <a:pt x="24765" y="15240"/>
                  </a:moveTo>
                  <a:cubicBezTo>
                    <a:pt x="27623" y="13335"/>
                    <a:pt x="30480" y="12383"/>
                    <a:pt x="34290" y="12383"/>
                  </a:cubicBezTo>
                  <a:cubicBezTo>
                    <a:pt x="37148" y="12383"/>
                    <a:pt x="40005" y="12383"/>
                    <a:pt x="42863" y="13335"/>
                  </a:cubicBezTo>
                  <a:lnTo>
                    <a:pt x="75248" y="27623"/>
                  </a:lnTo>
                  <a:cubicBezTo>
                    <a:pt x="80010" y="24765"/>
                    <a:pt x="75248" y="20003"/>
                    <a:pt x="60960" y="12383"/>
                  </a:cubicBezTo>
                  <a:cubicBezTo>
                    <a:pt x="53340" y="8573"/>
                    <a:pt x="48577" y="6668"/>
                    <a:pt x="45720" y="5715"/>
                  </a:cubicBezTo>
                  <a:cubicBezTo>
                    <a:pt x="39052" y="2858"/>
                    <a:pt x="31433" y="953"/>
                    <a:pt x="23813" y="0"/>
                  </a:cubicBezTo>
                  <a:cubicBezTo>
                    <a:pt x="16192" y="0"/>
                    <a:pt x="10477" y="953"/>
                    <a:pt x="5715" y="3810"/>
                  </a:cubicBezTo>
                  <a:cubicBezTo>
                    <a:pt x="2858" y="5715"/>
                    <a:pt x="952" y="7620"/>
                    <a:pt x="0" y="9525"/>
                  </a:cubicBezTo>
                  <a:lnTo>
                    <a:pt x="17145" y="21908"/>
                  </a:lnTo>
                  <a:cubicBezTo>
                    <a:pt x="19050" y="18098"/>
                    <a:pt x="21908" y="16193"/>
                    <a:pt x="24765" y="1524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2" name="Google Shape;8782;ge48d01fb7f_0_4229"/>
            <p:cNvSpPr/>
            <p:nvPr/>
          </p:nvSpPr>
          <p:spPr>
            <a:xfrm>
              <a:off x="5629275" y="2180186"/>
              <a:ext cx="80010" cy="46758"/>
            </a:xfrm>
            <a:custGeom>
              <a:avLst/>
              <a:gdLst/>
              <a:ahLst/>
              <a:cxnLst/>
              <a:rect l="l" t="t" r="r" b="b"/>
              <a:pathLst>
                <a:path w="80010" h="46758" extrusionOk="0">
                  <a:moveTo>
                    <a:pt x="20002" y="43901"/>
                  </a:moveTo>
                  <a:cubicBezTo>
                    <a:pt x="22860" y="41996"/>
                    <a:pt x="25717" y="41043"/>
                    <a:pt x="27623" y="40091"/>
                  </a:cubicBezTo>
                  <a:cubicBezTo>
                    <a:pt x="32385" y="38186"/>
                    <a:pt x="38100" y="37233"/>
                    <a:pt x="44767" y="37233"/>
                  </a:cubicBezTo>
                  <a:cubicBezTo>
                    <a:pt x="52388" y="37233"/>
                    <a:pt x="60008" y="39138"/>
                    <a:pt x="68580" y="41996"/>
                  </a:cubicBezTo>
                  <a:lnTo>
                    <a:pt x="80010" y="37233"/>
                  </a:lnTo>
                  <a:lnTo>
                    <a:pt x="50483" y="10563"/>
                  </a:lnTo>
                  <a:cubicBezTo>
                    <a:pt x="45720" y="5801"/>
                    <a:pt x="40958" y="2943"/>
                    <a:pt x="36195" y="1038"/>
                  </a:cubicBezTo>
                  <a:cubicBezTo>
                    <a:pt x="30480" y="-867"/>
                    <a:pt x="25717" y="86"/>
                    <a:pt x="20955" y="1991"/>
                  </a:cubicBezTo>
                  <a:cubicBezTo>
                    <a:pt x="15240" y="4848"/>
                    <a:pt x="11430" y="7706"/>
                    <a:pt x="9525" y="9611"/>
                  </a:cubicBezTo>
                  <a:lnTo>
                    <a:pt x="26670" y="21993"/>
                  </a:lnTo>
                  <a:cubicBezTo>
                    <a:pt x="26670" y="21041"/>
                    <a:pt x="27623" y="19136"/>
                    <a:pt x="28575" y="18183"/>
                  </a:cubicBezTo>
                  <a:cubicBezTo>
                    <a:pt x="30480" y="16278"/>
                    <a:pt x="32385" y="15326"/>
                    <a:pt x="34290" y="14373"/>
                  </a:cubicBezTo>
                  <a:cubicBezTo>
                    <a:pt x="37148" y="13421"/>
                    <a:pt x="40005" y="13421"/>
                    <a:pt x="43815" y="14373"/>
                  </a:cubicBezTo>
                  <a:cubicBezTo>
                    <a:pt x="47625" y="16278"/>
                    <a:pt x="51435" y="18183"/>
                    <a:pt x="55245" y="21993"/>
                  </a:cubicBezTo>
                  <a:lnTo>
                    <a:pt x="73342" y="35328"/>
                  </a:lnTo>
                  <a:lnTo>
                    <a:pt x="71438" y="36281"/>
                  </a:lnTo>
                  <a:cubicBezTo>
                    <a:pt x="54292" y="31518"/>
                    <a:pt x="40958" y="27708"/>
                    <a:pt x="31433" y="25803"/>
                  </a:cubicBezTo>
                  <a:cubicBezTo>
                    <a:pt x="20955" y="23898"/>
                    <a:pt x="13335" y="23898"/>
                    <a:pt x="9525" y="25803"/>
                  </a:cubicBezTo>
                  <a:cubicBezTo>
                    <a:pt x="7620" y="26756"/>
                    <a:pt x="5715" y="27708"/>
                    <a:pt x="3810" y="28661"/>
                  </a:cubicBezTo>
                  <a:cubicBezTo>
                    <a:pt x="1905" y="29613"/>
                    <a:pt x="952" y="30566"/>
                    <a:pt x="0" y="32471"/>
                  </a:cubicBezTo>
                  <a:lnTo>
                    <a:pt x="16192" y="46758"/>
                  </a:lnTo>
                  <a:cubicBezTo>
                    <a:pt x="16192" y="46758"/>
                    <a:pt x="18098" y="45806"/>
                    <a:pt x="20002" y="43901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3" name="Google Shape;8783;ge48d01fb7f_0_4229"/>
            <p:cNvSpPr/>
            <p:nvPr/>
          </p:nvSpPr>
          <p:spPr>
            <a:xfrm>
              <a:off x="5366385" y="2163127"/>
              <a:ext cx="518291" cy="331470"/>
            </a:xfrm>
            <a:custGeom>
              <a:avLst/>
              <a:gdLst/>
              <a:ahLst/>
              <a:cxnLst/>
              <a:rect l="l" t="t" r="r" b="b"/>
              <a:pathLst>
                <a:path w="518291" h="331470" extrusionOk="0">
                  <a:moveTo>
                    <a:pt x="83820" y="260985"/>
                  </a:moveTo>
                  <a:cubicBezTo>
                    <a:pt x="84773" y="260985"/>
                    <a:pt x="85725" y="260985"/>
                    <a:pt x="86677" y="261938"/>
                  </a:cubicBezTo>
                  <a:cubicBezTo>
                    <a:pt x="87630" y="262890"/>
                    <a:pt x="89535" y="263843"/>
                    <a:pt x="90488" y="264795"/>
                  </a:cubicBezTo>
                  <a:cubicBezTo>
                    <a:pt x="93345" y="267653"/>
                    <a:pt x="94298" y="272415"/>
                    <a:pt x="92392" y="278130"/>
                  </a:cubicBezTo>
                  <a:cubicBezTo>
                    <a:pt x="90488" y="283845"/>
                    <a:pt x="87630" y="289560"/>
                    <a:pt x="81915" y="294323"/>
                  </a:cubicBezTo>
                  <a:cubicBezTo>
                    <a:pt x="93345" y="301943"/>
                    <a:pt x="105727" y="305753"/>
                    <a:pt x="118110" y="307658"/>
                  </a:cubicBezTo>
                  <a:cubicBezTo>
                    <a:pt x="129540" y="308610"/>
                    <a:pt x="139065" y="305753"/>
                    <a:pt x="145732" y="300038"/>
                  </a:cubicBezTo>
                  <a:cubicBezTo>
                    <a:pt x="148590" y="297180"/>
                    <a:pt x="151448" y="293370"/>
                    <a:pt x="152400" y="289560"/>
                  </a:cubicBezTo>
                  <a:cubicBezTo>
                    <a:pt x="154305" y="284798"/>
                    <a:pt x="156210" y="280988"/>
                    <a:pt x="156210" y="275273"/>
                  </a:cubicBezTo>
                  <a:lnTo>
                    <a:pt x="170498" y="289560"/>
                  </a:lnTo>
                  <a:lnTo>
                    <a:pt x="193357" y="284798"/>
                  </a:lnTo>
                  <a:lnTo>
                    <a:pt x="129540" y="218123"/>
                  </a:lnTo>
                  <a:cubicBezTo>
                    <a:pt x="139065" y="209550"/>
                    <a:pt x="148590" y="201930"/>
                    <a:pt x="158115" y="193358"/>
                  </a:cubicBezTo>
                  <a:lnTo>
                    <a:pt x="206692" y="255270"/>
                  </a:lnTo>
                  <a:lnTo>
                    <a:pt x="231457" y="253365"/>
                  </a:lnTo>
                  <a:lnTo>
                    <a:pt x="174307" y="180023"/>
                  </a:lnTo>
                  <a:cubicBezTo>
                    <a:pt x="184785" y="171450"/>
                    <a:pt x="196215" y="163830"/>
                    <a:pt x="206692" y="156210"/>
                  </a:cubicBezTo>
                  <a:lnTo>
                    <a:pt x="221932" y="180023"/>
                  </a:lnTo>
                  <a:lnTo>
                    <a:pt x="213360" y="185738"/>
                  </a:lnTo>
                  <a:cubicBezTo>
                    <a:pt x="212407" y="186690"/>
                    <a:pt x="211455" y="187643"/>
                    <a:pt x="211455" y="189548"/>
                  </a:cubicBezTo>
                  <a:cubicBezTo>
                    <a:pt x="210502" y="190500"/>
                    <a:pt x="211455" y="192405"/>
                    <a:pt x="212407" y="193358"/>
                  </a:cubicBezTo>
                  <a:cubicBezTo>
                    <a:pt x="215265" y="197168"/>
                    <a:pt x="220980" y="200025"/>
                    <a:pt x="231457" y="201930"/>
                  </a:cubicBezTo>
                  <a:cubicBezTo>
                    <a:pt x="241935" y="203835"/>
                    <a:pt x="248602" y="203835"/>
                    <a:pt x="252413" y="200978"/>
                  </a:cubicBezTo>
                  <a:cubicBezTo>
                    <a:pt x="254317" y="200025"/>
                    <a:pt x="255270" y="198120"/>
                    <a:pt x="255270" y="197168"/>
                  </a:cubicBezTo>
                  <a:cubicBezTo>
                    <a:pt x="255270" y="195263"/>
                    <a:pt x="255270" y="193358"/>
                    <a:pt x="254317" y="192405"/>
                  </a:cubicBezTo>
                  <a:lnTo>
                    <a:pt x="223838" y="145733"/>
                  </a:lnTo>
                  <a:cubicBezTo>
                    <a:pt x="231457" y="140970"/>
                    <a:pt x="239077" y="135255"/>
                    <a:pt x="246698" y="130493"/>
                  </a:cubicBezTo>
                  <a:lnTo>
                    <a:pt x="291465" y="199073"/>
                  </a:lnTo>
                  <a:lnTo>
                    <a:pt x="314325" y="197168"/>
                  </a:lnTo>
                  <a:lnTo>
                    <a:pt x="263842" y="119063"/>
                  </a:lnTo>
                  <a:cubicBezTo>
                    <a:pt x="286703" y="104775"/>
                    <a:pt x="310515" y="92393"/>
                    <a:pt x="335280" y="80010"/>
                  </a:cubicBezTo>
                  <a:lnTo>
                    <a:pt x="347663" y="105728"/>
                  </a:lnTo>
                  <a:lnTo>
                    <a:pt x="307657" y="125730"/>
                  </a:lnTo>
                  <a:cubicBezTo>
                    <a:pt x="305753" y="126683"/>
                    <a:pt x="303848" y="128588"/>
                    <a:pt x="302895" y="130493"/>
                  </a:cubicBezTo>
                  <a:cubicBezTo>
                    <a:pt x="301942" y="133350"/>
                    <a:pt x="301942" y="135255"/>
                    <a:pt x="302895" y="137160"/>
                  </a:cubicBezTo>
                  <a:cubicBezTo>
                    <a:pt x="305753" y="141923"/>
                    <a:pt x="310515" y="146685"/>
                    <a:pt x="317182" y="149543"/>
                  </a:cubicBezTo>
                  <a:cubicBezTo>
                    <a:pt x="323850" y="153353"/>
                    <a:pt x="329565" y="154305"/>
                    <a:pt x="333375" y="152400"/>
                  </a:cubicBezTo>
                  <a:cubicBezTo>
                    <a:pt x="334328" y="151448"/>
                    <a:pt x="335280" y="150495"/>
                    <a:pt x="335280" y="149543"/>
                  </a:cubicBezTo>
                  <a:cubicBezTo>
                    <a:pt x="336232" y="148590"/>
                    <a:pt x="336232" y="147638"/>
                    <a:pt x="335280" y="145733"/>
                  </a:cubicBezTo>
                  <a:lnTo>
                    <a:pt x="331470" y="139065"/>
                  </a:lnTo>
                  <a:cubicBezTo>
                    <a:pt x="330517" y="138113"/>
                    <a:pt x="330517" y="136208"/>
                    <a:pt x="331470" y="135255"/>
                  </a:cubicBezTo>
                  <a:cubicBezTo>
                    <a:pt x="331470" y="134303"/>
                    <a:pt x="332423" y="132398"/>
                    <a:pt x="333375" y="132398"/>
                  </a:cubicBezTo>
                  <a:lnTo>
                    <a:pt x="355282" y="120968"/>
                  </a:lnTo>
                  <a:lnTo>
                    <a:pt x="371475" y="153353"/>
                  </a:lnTo>
                  <a:lnTo>
                    <a:pt x="394335" y="154305"/>
                  </a:lnTo>
                  <a:lnTo>
                    <a:pt x="352425" y="71438"/>
                  </a:lnTo>
                  <a:cubicBezTo>
                    <a:pt x="378142" y="60008"/>
                    <a:pt x="403860" y="48578"/>
                    <a:pt x="431482" y="39053"/>
                  </a:cubicBezTo>
                  <a:lnTo>
                    <a:pt x="442913" y="69533"/>
                  </a:lnTo>
                  <a:cubicBezTo>
                    <a:pt x="436245" y="65723"/>
                    <a:pt x="429578" y="62865"/>
                    <a:pt x="422910" y="60960"/>
                  </a:cubicBezTo>
                  <a:cubicBezTo>
                    <a:pt x="417195" y="59055"/>
                    <a:pt x="411480" y="59055"/>
                    <a:pt x="408623" y="60960"/>
                  </a:cubicBezTo>
                  <a:cubicBezTo>
                    <a:pt x="401003" y="63818"/>
                    <a:pt x="395288" y="68580"/>
                    <a:pt x="391478" y="75248"/>
                  </a:cubicBezTo>
                  <a:cubicBezTo>
                    <a:pt x="387667" y="81915"/>
                    <a:pt x="387667" y="88583"/>
                    <a:pt x="389573" y="95250"/>
                  </a:cubicBezTo>
                  <a:cubicBezTo>
                    <a:pt x="392430" y="102870"/>
                    <a:pt x="399098" y="108585"/>
                    <a:pt x="408623" y="113348"/>
                  </a:cubicBezTo>
                  <a:cubicBezTo>
                    <a:pt x="418148" y="118110"/>
                    <a:pt x="427673" y="119063"/>
                    <a:pt x="434340" y="117158"/>
                  </a:cubicBezTo>
                  <a:cubicBezTo>
                    <a:pt x="437198" y="116205"/>
                    <a:pt x="441007" y="113348"/>
                    <a:pt x="443865" y="110490"/>
                  </a:cubicBezTo>
                  <a:cubicBezTo>
                    <a:pt x="446723" y="107633"/>
                    <a:pt x="450532" y="103823"/>
                    <a:pt x="453390" y="98108"/>
                  </a:cubicBezTo>
                  <a:lnTo>
                    <a:pt x="460057" y="116205"/>
                  </a:lnTo>
                  <a:lnTo>
                    <a:pt x="482917" y="120968"/>
                  </a:lnTo>
                  <a:lnTo>
                    <a:pt x="468630" y="80963"/>
                  </a:lnTo>
                  <a:cubicBezTo>
                    <a:pt x="470535" y="75248"/>
                    <a:pt x="473392" y="71438"/>
                    <a:pt x="476250" y="67628"/>
                  </a:cubicBezTo>
                  <a:cubicBezTo>
                    <a:pt x="480060" y="63818"/>
                    <a:pt x="482917" y="60960"/>
                    <a:pt x="486728" y="60008"/>
                  </a:cubicBezTo>
                  <a:cubicBezTo>
                    <a:pt x="488632" y="59055"/>
                    <a:pt x="490538" y="59055"/>
                    <a:pt x="492442" y="60960"/>
                  </a:cubicBezTo>
                  <a:cubicBezTo>
                    <a:pt x="494348" y="61913"/>
                    <a:pt x="496253" y="63818"/>
                    <a:pt x="497205" y="65723"/>
                  </a:cubicBezTo>
                  <a:cubicBezTo>
                    <a:pt x="499110" y="69533"/>
                    <a:pt x="499110" y="75248"/>
                    <a:pt x="499110" y="80963"/>
                  </a:cubicBezTo>
                  <a:cubicBezTo>
                    <a:pt x="498157" y="86678"/>
                    <a:pt x="497205" y="93345"/>
                    <a:pt x="495300" y="99060"/>
                  </a:cubicBezTo>
                  <a:lnTo>
                    <a:pt x="516255" y="104775"/>
                  </a:lnTo>
                  <a:cubicBezTo>
                    <a:pt x="519113" y="91440"/>
                    <a:pt x="519113" y="80010"/>
                    <a:pt x="515303" y="69533"/>
                  </a:cubicBezTo>
                  <a:cubicBezTo>
                    <a:pt x="512445" y="61913"/>
                    <a:pt x="506730" y="55245"/>
                    <a:pt x="498157" y="50483"/>
                  </a:cubicBezTo>
                  <a:cubicBezTo>
                    <a:pt x="489585" y="44768"/>
                    <a:pt x="481965" y="43815"/>
                    <a:pt x="476250" y="45720"/>
                  </a:cubicBezTo>
                  <a:cubicBezTo>
                    <a:pt x="473392" y="46673"/>
                    <a:pt x="470535" y="48578"/>
                    <a:pt x="467678" y="50483"/>
                  </a:cubicBezTo>
                  <a:cubicBezTo>
                    <a:pt x="464820" y="52388"/>
                    <a:pt x="461963" y="56198"/>
                    <a:pt x="459105" y="59055"/>
                  </a:cubicBezTo>
                  <a:lnTo>
                    <a:pt x="450532" y="34290"/>
                  </a:lnTo>
                  <a:cubicBezTo>
                    <a:pt x="470535" y="27623"/>
                    <a:pt x="490538" y="21908"/>
                    <a:pt x="511492" y="16193"/>
                  </a:cubicBezTo>
                  <a:lnTo>
                    <a:pt x="506730" y="12383"/>
                  </a:lnTo>
                  <a:lnTo>
                    <a:pt x="506730" y="12383"/>
                  </a:lnTo>
                  <a:lnTo>
                    <a:pt x="505778" y="11430"/>
                  </a:lnTo>
                  <a:lnTo>
                    <a:pt x="493395" y="0"/>
                  </a:lnTo>
                  <a:cubicBezTo>
                    <a:pt x="295275" y="52388"/>
                    <a:pt x="122873" y="168593"/>
                    <a:pt x="0" y="325755"/>
                  </a:cubicBezTo>
                  <a:lnTo>
                    <a:pt x="20955" y="331470"/>
                  </a:lnTo>
                  <a:cubicBezTo>
                    <a:pt x="40957" y="306705"/>
                    <a:pt x="61913" y="282893"/>
                    <a:pt x="83820" y="260985"/>
                  </a:cubicBezTo>
                  <a:close/>
                  <a:moveTo>
                    <a:pt x="436245" y="93345"/>
                  </a:moveTo>
                  <a:cubicBezTo>
                    <a:pt x="432435" y="97155"/>
                    <a:pt x="427673" y="100013"/>
                    <a:pt x="423863" y="101918"/>
                  </a:cubicBezTo>
                  <a:cubicBezTo>
                    <a:pt x="421005" y="102870"/>
                    <a:pt x="418148" y="102870"/>
                    <a:pt x="416242" y="101918"/>
                  </a:cubicBezTo>
                  <a:cubicBezTo>
                    <a:pt x="413385" y="100965"/>
                    <a:pt x="412432" y="99060"/>
                    <a:pt x="411480" y="97155"/>
                  </a:cubicBezTo>
                  <a:cubicBezTo>
                    <a:pt x="409575" y="92393"/>
                    <a:pt x="410528" y="88583"/>
                    <a:pt x="412432" y="84773"/>
                  </a:cubicBezTo>
                  <a:cubicBezTo>
                    <a:pt x="414338" y="80010"/>
                    <a:pt x="417195" y="77153"/>
                    <a:pt x="421957" y="76200"/>
                  </a:cubicBezTo>
                  <a:cubicBezTo>
                    <a:pt x="425767" y="75248"/>
                    <a:pt x="429578" y="74295"/>
                    <a:pt x="434340" y="75248"/>
                  </a:cubicBezTo>
                  <a:cubicBezTo>
                    <a:pt x="439103" y="75248"/>
                    <a:pt x="443865" y="77153"/>
                    <a:pt x="447675" y="79058"/>
                  </a:cubicBezTo>
                  <a:cubicBezTo>
                    <a:pt x="443865" y="83820"/>
                    <a:pt x="440055" y="89535"/>
                    <a:pt x="436245" y="93345"/>
                  </a:cubicBezTo>
                  <a:close/>
                  <a:moveTo>
                    <a:pt x="115252" y="231458"/>
                  </a:moveTo>
                  <a:lnTo>
                    <a:pt x="140970" y="258127"/>
                  </a:lnTo>
                  <a:cubicBezTo>
                    <a:pt x="140017" y="265748"/>
                    <a:pt x="138113" y="272415"/>
                    <a:pt x="136207" y="278130"/>
                  </a:cubicBezTo>
                  <a:cubicBezTo>
                    <a:pt x="134302" y="283845"/>
                    <a:pt x="131445" y="287655"/>
                    <a:pt x="128588" y="291465"/>
                  </a:cubicBezTo>
                  <a:cubicBezTo>
                    <a:pt x="125730" y="294323"/>
                    <a:pt x="121920" y="296228"/>
                    <a:pt x="118110" y="297180"/>
                  </a:cubicBezTo>
                  <a:cubicBezTo>
                    <a:pt x="114300" y="298133"/>
                    <a:pt x="110490" y="298133"/>
                    <a:pt x="106680" y="297180"/>
                  </a:cubicBezTo>
                  <a:cubicBezTo>
                    <a:pt x="106680" y="297180"/>
                    <a:pt x="105727" y="296228"/>
                    <a:pt x="105727" y="296228"/>
                  </a:cubicBezTo>
                  <a:cubicBezTo>
                    <a:pt x="105727" y="295275"/>
                    <a:pt x="105727" y="295275"/>
                    <a:pt x="105727" y="295275"/>
                  </a:cubicBezTo>
                  <a:cubicBezTo>
                    <a:pt x="110490" y="288608"/>
                    <a:pt x="113348" y="282893"/>
                    <a:pt x="115252" y="277178"/>
                  </a:cubicBezTo>
                  <a:cubicBezTo>
                    <a:pt x="117157" y="271463"/>
                    <a:pt x="116205" y="266700"/>
                    <a:pt x="114300" y="264795"/>
                  </a:cubicBezTo>
                  <a:cubicBezTo>
                    <a:pt x="112395" y="262890"/>
                    <a:pt x="109538" y="260985"/>
                    <a:pt x="104775" y="259080"/>
                  </a:cubicBezTo>
                  <a:cubicBezTo>
                    <a:pt x="100965" y="258127"/>
                    <a:pt x="96202" y="257175"/>
                    <a:pt x="91440" y="256223"/>
                  </a:cubicBezTo>
                  <a:cubicBezTo>
                    <a:pt x="98107" y="246698"/>
                    <a:pt x="106680" y="239077"/>
                    <a:pt x="115252" y="23145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4" name="Google Shape;8784;ge48d01fb7f_0_4229"/>
            <p:cNvSpPr/>
            <p:nvPr/>
          </p:nvSpPr>
          <p:spPr>
            <a:xfrm>
              <a:off x="5730239" y="2140743"/>
              <a:ext cx="72130" cy="40481"/>
            </a:xfrm>
            <a:custGeom>
              <a:avLst/>
              <a:gdLst/>
              <a:ahLst/>
              <a:cxnLst/>
              <a:rect l="l" t="t" r="r" b="b"/>
              <a:pathLst>
                <a:path w="72130" h="40481" extrusionOk="0">
                  <a:moveTo>
                    <a:pt x="22860" y="17621"/>
                  </a:moveTo>
                  <a:cubicBezTo>
                    <a:pt x="25718" y="16669"/>
                    <a:pt x="29527" y="16669"/>
                    <a:pt x="32385" y="16669"/>
                  </a:cubicBezTo>
                  <a:cubicBezTo>
                    <a:pt x="35243" y="16669"/>
                    <a:pt x="38100" y="17621"/>
                    <a:pt x="40958" y="19526"/>
                  </a:cubicBezTo>
                  <a:lnTo>
                    <a:pt x="69533" y="40481"/>
                  </a:lnTo>
                  <a:cubicBezTo>
                    <a:pt x="75248" y="38576"/>
                    <a:pt x="71438" y="32861"/>
                    <a:pt x="59055" y="22384"/>
                  </a:cubicBezTo>
                  <a:cubicBezTo>
                    <a:pt x="52388" y="16669"/>
                    <a:pt x="48577" y="13811"/>
                    <a:pt x="45720" y="11906"/>
                  </a:cubicBezTo>
                  <a:cubicBezTo>
                    <a:pt x="40005" y="7144"/>
                    <a:pt x="33338" y="3334"/>
                    <a:pt x="25718" y="1429"/>
                  </a:cubicBezTo>
                  <a:cubicBezTo>
                    <a:pt x="19050" y="-476"/>
                    <a:pt x="12383" y="-476"/>
                    <a:pt x="7620" y="1429"/>
                  </a:cubicBezTo>
                  <a:cubicBezTo>
                    <a:pt x="4763" y="2381"/>
                    <a:pt x="1905" y="4286"/>
                    <a:pt x="0" y="5239"/>
                  </a:cubicBezTo>
                  <a:lnTo>
                    <a:pt x="14288" y="21431"/>
                  </a:lnTo>
                  <a:cubicBezTo>
                    <a:pt x="17145" y="20479"/>
                    <a:pt x="20002" y="18574"/>
                    <a:pt x="22860" y="17621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5" name="Google Shape;8785;ge48d01fb7f_0_4229"/>
            <p:cNvSpPr/>
            <p:nvPr/>
          </p:nvSpPr>
          <p:spPr>
            <a:xfrm>
              <a:off x="6128204" y="2241841"/>
              <a:ext cx="60187" cy="55030"/>
            </a:xfrm>
            <a:custGeom>
              <a:avLst/>
              <a:gdLst/>
              <a:ahLst/>
              <a:cxnLst/>
              <a:rect l="l" t="t" r="r" b="b"/>
              <a:pathLst>
                <a:path w="60187" h="55030" extrusionOk="0">
                  <a:moveTo>
                    <a:pt x="19230" y="17489"/>
                  </a:moveTo>
                  <a:cubicBezTo>
                    <a:pt x="23041" y="15584"/>
                    <a:pt x="27803" y="14631"/>
                    <a:pt x="32566" y="14631"/>
                  </a:cubicBezTo>
                  <a:lnTo>
                    <a:pt x="43996" y="15584"/>
                  </a:lnTo>
                  <a:lnTo>
                    <a:pt x="36375" y="1296"/>
                  </a:lnTo>
                  <a:lnTo>
                    <a:pt x="25898" y="344"/>
                  </a:lnTo>
                  <a:cubicBezTo>
                    <a:pt x="19230" y="-609"/>
                    <a:pt x="13516" y="344"/>
                    <a:pt x="8753" y="4154"/>
                  </a:cubicBezTo>
                  <a:cubicBezTo>
                    <a:pt x="3991" y="7011"/>
                    <a:pt x="1133" y="10821"/>
                    <a:pt x="180" y="16536"/>
                  </a:cubicBezTo>
                  <a:cubicBezTo>
                    <a:pt x="-772" y="25109"/>
                    <a:pt x="2086" y="33681"/>
                    <a:pt x="7800" y="41301"/>
                  </a:cubicBezTo>
                  <a:cubicBezTo>
                    <a:pt x="14468" y="48921"/>
                    <a:pt x="22088" y="53684"/>
                    <a:pt x="30661" y="54636"/>
                  </a:cubicBezTo>
                  <a:cubicBezTo>
                    <a:pt x="36375" y="55589"/>
                    <a:pt x="42091" y="54636"/>
                    <a:pt x="46853" y="53684"/>
                  </a:cubicBezTo>
                  <a:cubicBezTo>
                    <a:pt x="51616" y="52731"/>
                    <a:pt x="56378" y="50826"/>
                    <a:pt x="60188" y="47969"/>
                  </a:cubicBezTo>
                  <a:lnTo>
                    <a:pt x="52568" y="31776"/>
                  </a:lnTo>
                  <a:cubicBezTo>
                    <a:pt x="47805" y="34634"/>
                    <a:pt x="43043" y="37491"/>
                    <a:pt x="37328" y="39396"/>
                  </a:cubicBezTo>
                  <a:cubicBezTo>
                    <a:pt x="31613" y="41301"/>
                    <a:pt x="26850" y="41301"/>
                    <a:pt x="22088" y="41301"/>
                  </a:cubicBezTo>
                  <a:cubicBezTo>
                    <a:pt x="19230" y="41301"/>
                    <a:pt x="16373" y="39396"/>
                    <a:pt x="14468" y="36539"/>
                  </a:cubicBezTo>
                  <a:cubicBezTo>
                    <a:pt x="12563" y="33681"/>
                    <a:pt x="11611" y="30824"/>
                    <a:pt x="11611" y="27014"/>
                  </a:cubicBezTo>
                  <a:cubicBezTo>
                    <a:pt x="12563" y="23204"/>
                    <a:pt x="15421" y="20346"/>
                    <a:pt x="19230" y="17489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6" name="Google Shape;8786;ge48d01fb7f_0_4229"/>
            <p:cNvSpPr/>
            <p:nvPr/>
          </p:nvSpPr>
          <p:spPr>
            <a:xfrm>
              <a:off x="6304222" y="2196426"/>
              <a:ext cx="62287" cy="78143"/>
            </a:xfrm>
            <a:custGeom>
              <a:avLst/>
              <a:gdLst/>
              <a:ahLst/>
              <a:cxnLst/>
              <a:rect l="l" t="t" r="r" b="b"/>
              <a:pathLst>
                <a:path w="62287" h="78143" extrusionOk="0">
                  <a:moveTo>
                    <a:pt x="23235" y="22899"/>
                  </a:moveTo>
                  <a:cubicBezTo>
                    <a:pt x="27045" y="20041"/>
                    <a:pt x="31808" y="19089"/>
                    <a:pt x="36570" y="20994"/>
                  </a:cubicBezTo>
                  <a:lnTo>
                    <a:pt x="57525" y="26709"/>
                  </a:lnTo>
                  <a:lnTo>
                    <a:pt x="62288" y="9564"/>
                  </a:lnTo>
                  <a:lnTo>
                    <a:pt x="30855" y="991"/>
                  </a:lnTo>
                  <a:cubicBezTo>
                    <a:pt x="24188" y="-914"/>
                    <a:pt x="18473" y="39"/>
                    <a:pt x="12758" y="2896"/>
                  </a:cubicBezTo>
                  <a:cubicBezTo>
                    <a:pt x="7043" y="5754"/>
                    <a:pt x="3233" y="10516"/>
                    <a:pt x="1328" y="16231"/>
                  </a:cubicBezTo>
                  <a:cubicBezTo>
                    <a:pt x="-577" y="23851"/>
                    <a:pt x="-577" y="33376"/>
                    <a:pt x="2280" y="43854"/>
                  </a:cubicBezTo>
                  <a:cubicBezTo>
                    <a:pt x="5138" y="54331"/>
                    <a:pt x="9900" y="65761"/>
                    <a:pt x="16568" y="78144"/>
                  </a:cubicBezTo>
                  <a:lnTo>
                    <a:pt x="24188" y="75286"/>
                  </a:lnTo>
                  <a:cubicBezTo>
                    <a:pt x="20378" y="67666"/>
                    <a:pt x="17520" y="60046"/>
                    <a:pt x="16568" y="52426"/>
                  </a:cubicBezTo>
                  <a:cubicBezTo>
                    <a:pt x="15615" y="44806"/>
                    <a:pt x="15615" y="39091"/>
                    <a:pt x="16568" y="33376"/>
                  </a:cubicBezTo>
                  <a:cubicBezTo>
                    <a:pt x="16568" y="29566"/>
                    <a:pt x="19425" y="25756"/>
                    <a:pt x="23235" y="22899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7" name="Google Shape;8787;ge48d01fb7f_0_4229"/>
            <p:cNvSpPr/>
            <p:nvPr/>
          </p:nvSpPr>
          <p:spPr>
            <a:xfrm>
              <a:off x="6667142" y="2388357"/>
              <a:ext cx="87539" cy="98620"/>
            </a:xfrm>
            <a:custGeom>
              <a:avLst/>
              <a:gdLst/>
              <a:ahLst/>
              <a:cxnLst/>
              <a:rect l="l" t="t" r="r" b="b"/>
              <a:pathLst>
                <a:path w="87539" h="98620" extrusionOk="0">
                  <a:moveTo>
                    <a:pt x="52745" y="513"/>
                  </a:moveTo>
                  <a:cubicBezTo>
                    <a:pt x="45125" y="2418"/>
                    <a:pt x="41315" y="7180"/>
                    <a:pt x="39410" y="17658"/>
                  </a:cubicBezTo>
                  <a:cubicBezTo>
                    <a:pt x="37505" y="28135"/>
                    <a:pt x="38457" y="40518"/>
                    <a:pt x="43220" y="52900"/>
                  </a:cubicBezTo>
                  <a:cubicBezTo>
                    <a:pt x="34647" y="55758"/>
                    <a:pt x="26075" y="54805"/>
                    <a:pt x="18455" y="51948"/>
                  </a:cubicBezTo>
                  <a:cubicBezTo>
                    <a:pt x="20360" y="49090"/>
                    <a:pt x="20360" y="46233"/>
                    <a:pt x="20360" y="44328"/>
                  </a:cubicBezTo>
                  <a:cubicBezTo>
                    <a:pt x="20360" y="41470"/>
                    <a:pt x="20360" y="39565"/>
                    <a:pt x="19407" y="38613"/>
                  </a:cubicBezTo>
                  <a:cubicBezTo>
                    <a:pt x="17502" y="36708"/>
                    <a:pt x="14645" y="35755"/>
                    <a:pt x="11787" y="35755"/>
                  </a:cubicBezTo>
                  <a:cubicBezTo>
                    <a:pt x="8930" y="36708"/>
                    <a:pt x="5120" y="37660"/>
                    <a:pt x="3215" y="40518"/>
                  </a:cubicBezTo>
                  <a:cubicBezTo>
                    <a:pt x="357" y="43375"/>
                    <a:pt x="-595" y="47185"/>
                    <a:pt x="357" y="51948"/>
                  </a:cubicBezTo>
                  <a:cubicBezTo>
                    <a:pt x="1310" y="56710"/>
                    <a:pt x="4167" y="60520"/>
                    <a:pt x="7977" y="64330"/>
                  </a:cubicBezTo>
                  <a:lnTo>
                    <a:pt x="1310" y="95763"/>
                  </a:lnTo>
                  <a:lnTo>
                    <a:pt x="12740" y="98620"/>
                  </a:lnTo>
                  <a:lnTo>
                    <a:pt x="13692" y="67188"/>
                  </a:lnTo>
                  <a:cubicBezTo>
                    <a:pt x="27027" y="70998"/>
                    <a:pt x="39410" y="71950"/>
                    <a:pt x="50840" y="70045"/>
                  </a:cubicBezTo>
                  <a:cubicBezTo>
                    <a:pt x="62270" y="69093"/>
                    <a:pt x="70842" y="65283"/>
                    <a:pt x="76557" y="58615"/>
                  </a:cubicBezTo>
                  <a:cubicBezTo>
                    <a:pt x="87987" y="46233"/>
                    <a:pt x="93702" y="23373"/>
                    <a:pt x="77510" y="5275"/>
                  </a:cubicBezTo>
                  <a:cubicBezTo>
                    <a:pt x="72747" y="2418"/>
                    <a:pt x="65127" y="-1392"/>
                    <a:pt x="52745" y="513"/>
                  </a:cubicBezTo>
                  <a:close/>
                  <a:moveTo>
                    <a:pt x="70842" y="29088"/>
                  </a:moveTo>
                  <a:cubicBezTo>
                    <a:pt x="69890" y="33850"/>
                    <a:pt x="67985" y="37660"/>
                    <a:pt x="65127" y="41470"/>
                  </a:cubicBezTo>
                  <a:cubicBezTo>
                    <a:pt x="62270" y="44328"/>
                    <a:pt x="59412" y="47185"/>
                    <a:pt x="56555" y="48138"/>
                  </a:cubicBezTo>
                  <a:cubicBezTo>
                    <a:pt x="53697" y="50043"/>
                    <a:pt x="51792" y="50995"/>
                    <a:pt x="49887" y="50995"/>
                  </a:cubicBezTo>
                  <a:cubicBezTo>
                    <a:pt x="47982" y="44328"/>
                    <a:pt x="47982" y="37660"/>
                    <a:pt x="47982" y="32898"/>
                  </a:cubicBezTo>
                  <a:cubicBezTo>
                    <a:pt x="47982" y="27183"/>
                    <a:pt x="49887" y="23373"/>
                    <a:pt x="51792" y="21468"/>
                  </a:cubicBezTo>
                  <a:cubicBezTo>
                    <a:pt x="54650" y="18610"/>
                    <a:pt x="57507" y="16705"/>
                    <a:pt x="60365" y="16705"/>
                  </a:cubicBezTo>
                  <a:cubicBezTo>
                    <a:pt x="63222" y="15753"/>
                    <a:pt x="66080" y="16705"/>
                    <a:pt x="67985" y="18610"/>
                  </a:cubicBezTo>
                  <a:cubicBezTo>
                    <a:pt x="69890" y="21468"/>
                    <a:pt x="70842" y="25278"/>
                    <a:pt x="70842" y="2908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8" name="Google Shape;8788;ge48d01fb7f_0_4229"/>
            <p:cNvSpPr/>
            <p:nvPr/>
          </p:nvSpPr>
          <p:spPr>
            <a:xfrm>
              <a:off x="6644397" y="2477452"/>
              <a:ext cx="71922" cy="76930"/>
            </a:xfrm>
            <a:custGeom>
              <a:avLst/>
              <a:gdLst/>
              <a:ahLst/>
              <a:cxnLst/>
              <a:rect l="l" t="t" r="r" b="b"/>
              <a:pathLst>
                <a:path w="71922" h="76930" extrusionOk="0">
                  <a:moveTo>
                    <a:pt x="47868" y="60008"/>
                  </a:moveTo>
                  <a:cubicBezTo>
                    <a:pt x="41200" y="59055"/>
                    <a:pt x="36438" y="56198"/>
                    <a:pt x="31675" y="50483"/>
                  </a:cubicBezTo>
                  <a:cubicBezTo>
                    <a:pt x="24055" y="40958"/>
                    <a:pt x="17388" y="32385"/>
                    <a:pt x="13578" y="23813"/>
                  </a:cubicBezTo>
                  <a:cubicBezTo>
                    <a:pt x="9768" y="15240"/>
                    <a:pt x="7863" y="7620"/>
                    <a:pt x="7863" y="952"/>
                  </a:cubicBezTo>
                  <a:lnTo>
                    <a:pt x="243" y="0"/>
                  </a:lnTo>
                  <a:cubicBezTo>
                    <a:pt x="-710" y="10477"/>
                    <a:pt x="1195" y="20955"/>
                    <a:pt x="5005" y="32385"/>
                  </a:cubicBezTo>
                  <a:cubicBezTo>
                    <a:pt x="8815" y="43815"/>
                    <a:pt x="15483" y="54293"/>
                    <a:pt x="23103" y="63818"/>
                  </a:cubicBezTo>
                  <a:cubicBezTo>
                    <a:pt x="28818" y="70485"/>
                    <a:pt x="36438" y="75248"/>
                    <a:pt x="44058" y="76200"/>
                  </a:cubicBezTo>
                  <a:cubicBezTo>
                    <a:pt x="51678" y="78105"/>
                    <a:pt x="58345" y="76200"/>
                    <a:pt x="64060" y="71438"/>
                  </a:cubicBezTo>
                  <a:cubicBezTo>
                    <a:pt x="68823" y="67627"/>
                    <a:pt x="71680" y="60960"/>
                    <a:pt x="71680" y="52388"/>
                  </a:cubicBezTo>
                  <a:cubicBezTo>
                    <a:pt x="72633" y="43815"/>
                    <a:pt x="70728" y="37148"/>
                    <a:pt x="66918" y="32385"/>
                  </a:cubicBezTo>
                  <a:cubicBezTo>
                    <a:pt x="65013" y="29527"/>
                    <a:pt x="62155" y="27623"/>
                    <a:pt x="58345" y="26670"/>
                  </a:cubicBezTo>
                  <a:cubicBezTo>
                    <a:pt x="54535" y="24765"/>
                    <a:pt x="50725" y="23813"/>
                    <a:pt x="45963" y="23813"/>
                  </a:cubicBezTo>
                  <a:lnTo>
                    <a:pt x="45010" y="41910"/>
                  </a:lnTo>
                  <a:cubicBezTo>
                    <a:pt x="48820" y="41910"/>
                    <a:pt x="51678" y="41910"/>
                    <a:pt x="55488" y="42863"/>
                  </a:cubicBezTo>
                  <a:cubicBezTo>
                    <a:pt x="59298" y="43815"/>
                    <a:pt x="61203" y="44768"/>
                    <a:pt x="63108" y="46673"/>
                  </a:cubicBezTo>
                  <a:cubicBezTo>
                    <a:pt x="65013" y="48577"/>
                    <a:pt x="65013" y="49530"/>
                    <a:pt x="65013" y="51435"/>
                  </a:cubicBezTo>
                  <a:cubicBezTo>
                    <a:pt x="65013" y="53340"/>
                    <a:pt x="65013" y="55245"/>
                    <a:pt x="63108" y="56198"/>
                  </a:cubicBezTo>
                  <a:cubicBezTo>
                    <a:pt x="59298" y="60008"/>
                    <a:pt x="54535" y="60960"/>
                    <a:pt x="47868" y="6000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9" name="Google Shape;8789;ge48d01fb7f_0_4229"/>
            <p:cNvSpPr/>
            <p:nvPr/>
          </p:nvSpPr>
          <p:spPr>
            <a:xfrm>
              <a:off x="5945504" y="2138362"/>
              <a:ext cx="782002" cy="306704"/>
            </a:xfrm>
            <a:custGeom>
              <a:avLst/>
              <a:gdLst/>
              <a:ahLst/>
              <a:cxnLst/>
              <a:rect l="l" t="t" r="r" b="b"/>
              <a:pathLst>
                <a:path w="782002" h="306704" extrusionOk="0">
                  <a:moveTo>
                    <a:pt x="26670" y="97155"/>
                  </a:moveTo>
                  <a:cubicBezTo>
                    <a:pt x="37148" y="103823"/>
                    <a:pt x="46673" y="107632"/>
                    <a:pt x="56198" y="106680"/>
                  </a:cubicBezTo>
                  <a:cubicBezTo>
                    <a:pt x="62865" y="105727"/>
                    <a:pt x="68580" y="102870"/>
                    <a:pt x="73342" y="97155"/>
                  </a:cubicBezTo>
                  <a:cubicBezTo>
                    <a:pt x="78105" y="91440"/>
                    <a:pt x="80010" y="84773"/>
                    <a:pt x="79058" y="77152"/>
                  </a:cubicBezTo>
                  <a:cubicBezTo>
                    <a:pt x="79058" y="74295"/>
                    <a:pt x="78105" y="71438"/>
                    <a:pt x="77153" y="68580"/>
                  </a:cubicBezTo>
                  <a:cubicBezTo>
                    <a:pt x="76200" y="65723"/>
                    <a:pt x="74295" y="63818"/>
                    <a:pt x="72390" y="60960"/>
                  </a:cubicBezTo>
                  <a:cubicBezTo>
                    <a:pt x="77153" y="63818"/>
                    <a:pt x="80963" y="65723"/>
                    <a:pt x="84773" y="67627"/>
                  </a:cubicBezTo>
                  <a:cubicBezTo>
                    <a:pt x="88583" y="69532"/>
                    <a:pt x="92392" y="69532"/>
                    <a:pt x="96203" y="69532"/>
                  </a:cubicBezTo>
                  <a:cubicBezTo>
                    <a:pt x="100013" y="68580"/>
                    <a:pt x="102870" y="67627"/>
                    <a:pt x="104775" y="66675"/>
                  </a:cubicBezTo>
                  <a:lnTo>
                    <a:pt x="107633" y="98107"/>
                  </a:lnTo>
                  <a:lnTo>
                    <a:pt x="128588" y="107632"/>
                  </a:lnTo>
                  <a:lnTo>
                    <a:pt x="120015" y="15240"/>
                  </a:lnTo>
                  <a:cubicBezTo>
                    <a:pt x="132398" y="14288"/>
                    <a:pt x="143828" y="14288"/>
                    <a:pt x="156210" y="14288"/>
                  </a:cubicBezTo>
                  <a:cubicBezTo>
                    <a:pt x="158115" y="14288"/>
                    <a:pt x="160020" y="14288"/>
                    <a:pt x="161925" y="14288"/>
                  </a:cubicBezTo>
                  <a:lnTo>
                    <a:pt x="160020" y="51435"/>
                  </a:lnTo>
                  <a:lnTo>
                    <a:pt x="153353" y="51435"/>
                  </a:lnTo>
                  <a:cubicBezTo>
                    <a:pt x="151448" y="51435"/>
                    <a:pt x="150495" y="51435"/>
                    <a:pt x="149542" y="53340"/>
                  </a:cubicBezTo>
                  <a:cubicBezTo>
                    <a:pt x="148590" y="54293"/>
                    <a:pt x="147638" y="55245"/>
                    <a:pt x="147638" y="57150"/>
                  </a:cubicBezTo>
                  <a:cubicBezTo>
                    <a:pt x="147638" y="60960"/>
                    <a:pt x="151448" y="66675"/>
                    <a:pt x="158115" y="74295"/>
                  </a:cubicBezTo>
                  <a:cubicBezTo>
                    <a:pt x="165735" y="81915"/>
                    <a:pt x="170498" y="86677"/>
                    <a:pt x="174308" y="86677"/>
                  </a:cubicBezTo>
                  <a:cubicBezTo>
                    <a:pt x="175260" y="86677"/>
                    <a:pt x="176213" y="85725"/>
                    <a:pt x="177165" y="84773"/>
                  </a:cubicBezTo>
                  <a:cubicBezTo>
                    <a:pt x="178117" y="82868"/>
                    <a:pt x="179070" y="81915"/>
                    <a:pt x="179070" y="80010"/>
                  </a:cubicBezTo>
                  <a:lnTo>
                    <a:pt x="179070" y="71438"/>
                  </a:lnTo>
                  <a:lnTo>
                    <a:pt x="212408" y="73343"/>
                  </a:lnTo>
                  <a:lnTo>
                    <a:pt x="211455" y="98107"/>
                  </a:lnTo>
                  <a:lnTo>
                    <a:pt x="231458" y="112395"/>
                  </a:lnTo>
                  <a:lnTo>
                    <a:pt x="236220" y="19050"/>
                  </a:lnTo>
                  <a:cubicBezTo>
                    <a:pt x="264795" y="21907"/>
                    <a:pt x="292417" y="25718"/>
                    <a:pt x="320040" y="30480"/>
                  </a:cubicBezTo>
                  <a:lnTo>
                    <a:pt x="317183" y="45720"/>
                  </a:lnTo>
                  <a:lnTo>
                    <a:pt x="288608" y="40957"/>
                  </a:lnTo>
                  <a:cubicBezTo>
                    <a:pt x="281940" y="40005"/>
                    <a:pt x="275273" y="40957"/>
                    <a:pt x="269558" y="44768"/>
                  </a:cubicBezTo>
                  <a:cubicBezTo>
                    <a:pt x="263842" y="48577"/>
                    <a:pt x="260985" y="53340"/>
                    <a:pt x="260033" y="59055"/>
                  </a:cubicBezTo>
                  <a:cubicBezTo>
                    <a:pt x="258128" y="67627"/>
                    <a:pt x="259080" y="77152"/>
                    <a:pt x="262890" y="87630"/>
                  </a:cubicBezTo>
                  <a:cubicBezTo>
                    <a:pt x="265748" y="98107"/>
                    <a:pt x="271463" y="108585"/>
                    <a:pt x="278130" y="119063"/>
                  </a:cubicBezTo>
                  <a:lnTo>
                    <a:pt x="285750" y="116205"/>
                  </a:lnTo>
                  <a:cubicBezTo>
                    <a:pt x="280988" y="109538"/>
                    <a:pt x="277178" y="102870"/>
                    <a:pt x="275273" y="96202"/>
                  </a:cubicBezTo>
                  <a:cubicBezTo>
                    <a:pt x="273367" y="88582"/>
                    <a:pt x="273367" y="81915"/>
                    <a:pt x="274320" y="75248"/>
                  </a:cubicBezTo>
                  <a:cubicBezTo>
                    <a:pt x="275273" y="70485"/>
                    <a:pt x="277178" y="66675"/>
                    <a:pt x="281940" y="63818"/>
                  </a:cubicBezTo>
                  <a:cubicBezTo>
                    <a:pt x="285750" y="60960"/>
                    <a:pt x="290513" y="60007"/>
                    <a:pt x="295275" y="60960"/>
                  </a:cubicBezTo>
                  <a:lnTo>
                    <a:pt x="315278" y="64770"/>
                  </a:lnTo>
                  <a:lnTo>
                    <a:pt x="307658" y="111443"/>
                  </a:lnTo>
                  <a:lnTo>
                    <a:pt x="325755" y="128588"/>
                  </a:lnTo>
                  <a:lnTo>
                    <a:pt x="340995" y="36195"/>
                  </a:lnTo>
                  <a:cubicBezTo>
                    <a:pt x="393383" y="46673"/>
                    <a:pt x="444817" y="61913"/>
                    <a:pt x="494348" y="81915"/>
                  </a:cubicBezTo>
                  <a:lnTo>
                    <a:pt x="483870" y="109538"/>
                  </a:lnTo>
                  <a:cubicBezTo>
                    <a:pt x="481013" y="101918"/>
                    <a:pt x="477203" y="95250"/>
                    <a:pt x="472440" y="89535"/>
                  </a:cubicBezTo>
                  <a:cubicBezTo>
                    <a:pt x="467678" y="83820"/>
                    <a:pt x="461963" y="80010"/>
                    <a:pt x="457200" y="78105"/>
                  </a:cubicBezTo>
                  <a:cubicBezTo>
                    <a:pt x="448628" y="75248"/>
                    <a:pt x="441008" y="74295"/>
                    <a:pt x="433388" y="77152"/>
                  </a:cubicBezTo>
                  <a:cubicBezTo>
                    <a:pt x="425767" y="80010"/>
                    <a:pt x="421005" y="84773"/>
                    <a:pt x="418148" y="91440"/>
                  </a:cubicBezTo>
                  <a:cubicBezTo>
                    <a:pt x="415290" y="100013"/>
                    <a:pt x="416242" y="109538"/>
                    <a:pt x="421958" y="120968"/>
                  </a:cubicBezTo>
                  <a:cubicBezTo>
                    <a:pt x="427673" y="132398"/>
                    <a:pt x="434340" y="140018"/>
                    <a:pt x="441960" y="142875"/>
                  </a:cubicBezTo>
                  <a:cubicBezTo>
                    <a:pt x="446723" y="144780"/>
                    <a:pt x="451485" y="144780"/>
                    <a:pt x="456248" y="144780"/>
                  </a:cubicBezTo>
                  <a:cubicBezTo>
                    <a:pt x="461010" y="144780"/>
                    <a:pt x="466725" y="142875"/>
                    <a:pt x="471488" y="140970"/>
                  </a:cubicBezTo>
                  <a:lnTo>
                    <a:pt x="464820" y="158115"/>
                  </a:lnTo>
                  <a:lnTo>
                    <a:pt x="479108" y="178118"/>
                  </a:lnTo>
                  <a:lnTo>
                    <a:pt x="511492" y="90488"/>
                  </a:lnTo>
                  <a:cubicBezTo>
                    <a:pt x="523875" y="96202"/>
                    <a:pt x="537210" y="101918"/>
                    <a:pt x="549593" y="107632"/>
                  </a:cubicBezTo>
                  <a:lnTo>
                    <a:pt x="532448" y="140970"/>
                  </a:lnTo>
                  <a:lnTo>
                    <a:pt x="526733" y="138113"/>
                  </a:lnTo>
                  <a:cubicBezTo>
                    <a:pt x="524828" y="137160"/>
                    <a:pt x="523875" y="137160"/>
                    <a:pt x="522923" y="138113"/>
                  </a:cubicBezTo>
                  <a:cubicBezTo>
                    <a:pt x="521017" y="138113"/>
                    <a:pt x="520065" y="139065"/>
                    <a:pt x="519113" y="140970"/>
                  </a:cubicBezTo>
                  <a:cubicBezTo>
                    <a:pt x="517208" y="143827"/>
                    <a:pt x="518160" y="150495"/>
                    <a:pt x="521970" y="160973"/>
                  </a:cubicBezTo>
                  <a:cubicBezTo>
                    <a:pt x="524828" y="171450"/>
                    <a:pt x="528638" y="177165"/>
                    <a:pt x="531495" y="179070"/>
                  </a:cubicBezTo>
                  <a:cubicBezTo>
                    <a:pt x="532448" y="180023"/>
                    <a:pt x="533400" y="180023"/>
                    <a:pt x="535305" y="179070"/>
                  </a:cubicBezTo>
                  <a:cubicBezTo>
                    <a:pt x="537210" y="178118"/>
                    <a:pt x="538163" y="177165"/>
                    <a:pt x="539115" y="175260"/>
                  </a:cubicBezTo>
                  <a:lnTo>
                    <a:pt x="542925" y="167640"/>
                  </a:lnTo>
                  <a:lnTo>
                    <a:pt x="572453" y="183833"/>
                  </a:lnTo>
                  <a:lnTo>
                    <a:pt x="561023" y="205740"/>
                  </a:lnTo>
                  <a:lnTo>
                    <a:pt x="572453" y="226695"/>
                  </a:lnTo>
                  <a:lnTo>
                    <a:pt x="616268" y="143827"/>
                  </a:lnTo>
                  <a:cubicBezTo>
                    <a:pt x="626745" y="150495"/>
                    <a:pt x="638175" y="156210"/>
                    <a:pt x="648653" y="162877"/>
                  </a:cubicBezTo>
                  <a:lnTo>
                    <a:pt x="604838" y="230505"/>
                  </a:lnTo>
                  <a:lnTo>
                    <a:pt x="614363" y="253365"/>
                  </a:lnTo>
                  <a:lnTo>
                    <a:pt x="665798" y="174308"/>
                  </a:lnTo>
                  <a:cubicBezTo>
                    <a:pt x="687705" y="189548"/>
                    <a:pt x="709613" y="204788"/>
                    <a:pt x="729615" y="221933"/>
                  </a:cubicBezTo>
                  <a:lnTo>
                    <a:pt x="711518" y="244793"/>
                  </a:lnTo>
                  <a:lnTo>
                    <a:pt x="676275" y="217170"/>
                  </a:lnTo>
                  <a:cubicBezTo>
                    <a:pt x="674370" y="215265"/>
                    <a:pt x="672465" y="215265"/>
                    <a:pt x="669608" y="215265"/>
                  </a:cubicBezTo>
                  <a:cubicBezTo>
                    <a:pt x="666750" y="215265"/>
                    <a:pt x="664845" y="216218"/>
                    <a:pt x="663893" y="218123"/>
                  </a:cubicBezTo>
                  <a:cubicBezTo>
                    <a:pt x="660083" y="222885"/>
                    <a:pt x="658178" y="228600"/>
                    <a:pt x="658178" y="236220"/>
                  </a:cubicBezTo>
                  <a:cubicBezTo>
                    <a:pt x="658178" y="243840"/>
                    <a:pt x="660083" y="249555"/>
                    <a:pt x="662940" y="251460"/>
                  </a:cubicBezTo>
                  <a:cubicBezTo>
                    <a:pt x="663893" y="252413"/>
                    <a:pt x="664845" y="252413"/>
                    <a:pt x="665798" y="252413"/>
                  </a:cubicBezTo>
                  <a:cubicBezTo>
                    <a:pt x="666750" y="252413"/>
                    <a:pt x="667703" y="252413"/>
                    <a:pt x="668655" y="250508"/>
                  </a:cubicBezTo>
                  <a:lnTo>
                    <a:pt x="673418" y="243840"/>
                  </a:lnTo>
                  <a:cubicBezTo>
                    <a:pt x="674370" y="242888"/>
                    <a:pt x="675323" y="241935"/>
                    <a:pt x="677228" y="241935"/>
                  </a:cubicBezTo>
                  <a:cubicBezTo>
                    <a:pt x="678180" y="240983"/>
                    <a:pt x="680085" y="241935"/>
                    <a:pt x="681038" y="241935"/>
                  </a:cubicBezTo>
                  <a:lnTo>
                    <a:pt x="700088" y="257175"/>
                  </a:lnTo>
                  <a:lnTo>
                    <a:pt x="678180" y="285750"/>
                  </a:lnTo>
                  <a:lnTo>
                    <a:pt x="686753" y="306705"/>
                  </a:lnTo>
                  <a:lnTo>
                    <a:pt x="743903" y="233363"/>
                  </a:lnTo>
                  <a:cubicBezTo>
                    <a:pt x="752475" y="240030"/>
                    <a:pt x="761048" y="247650"/>
                    <a:pt x="768668" y="255270"/>
                  </a:cubicBezTo>
                  <a:lnTo>
                    <a:pt x="782003" y="240983"/>
                  </a:lnTo>
                  <a:cubicBezTo>
                    <a:pt x="616268" y="91440"/>
                    <a:pt x="396240" y="0"/>
                    <a:pt x="155258" y="0"/>
                  </a:cubicBezTo>
                  <a:cubicBezTo>
                    <a:pt x="127635" y="0"/>
                    <a:pt x="100013" y="952"/>
                    <a:pt x="72390" y="3810"/>
                  </a:cubicBezTo>
                  <a:lnTo>
                    <a:pt x="84773" y="22860"/>
                  </a:lnTo>
                  <a:cubicBezTo>
                    <a:pt x="89535" y="22860"/>
                    <a:pt x="93345" y="21907"/>
                    <a:pt x="98108" y="21907"/>
                  </a:cubicBezTo>
                  <a:lnTo>
                    <a:pt x="100965" y="48577"/>
                  </a:lnTo>
                  <a:cubicBezTo>
                    <a:pt x="99060" y="51435"/>
                    <a:pt x="97155" y="53340"/>
                    <a:pt x="94298" y="55245"/>
                  </a:cubicBezTo>
                  <a:cubicBezTo>
                    <a:pt x="91440" y="57150"/>
                    <a:pt x="88583" y="58102"/>
                    <a:pt x="85725" y="58102"/>
                  </a:cubicBezTo>
                  <a:cubicBezTo>
                    <a:pt x="80010" y="59055"/>
                    <a:pt x="75248" y="59055"/>
                    <a:pt x="72390" y="58102"/>
                  </a:cubicBezTo>
                  <a:cubicBezTo>
                    <a:pt x="68580" y="58102"/>
                    <a:pt x="65723" y="57150"/>
                    <a:pt x="64770" y="56198"/>
                  </a:cubicBezTo>
                  <a:cubicBezTo>
                    <a:pt x="67628" y="53340"/>
                    <a:pt x="69533" y="50482"/>
                    <a:pt x="71438" y="46673"/>
                  </a:cubicBezTo>
                  <a:cubicBezTo>
                    <a:pt x="73342" y="42863"/>
                    <a:pt x="73342" y="39052"/>
                    <a:pt x="73342" y="36195"/>
                  </a:cubicBezTo>
                  <a:cubicBezTo>
                    <a:pt x="72390" y="28575"/>
                    <a:pt x="67628" y="22860"/>
                    <a:pt x="59055" y="16193"/>
                  </a:cubicBezTo>
                  <a:cubicBezTo>
                    <a:pt x="50483" y="10477"/>
                    <a:pt x="40958" y="7620"/>
                    <a:pt x="32385" y="8573"/>
                  </a:cubicBezTo>
                  <a:cubicBezTo>
                    <a:pt x="27623" y="8573"/>
                    <a:pt x="23813" y="10477"/>
                    <a:pt x="19050" y="13335"/>
                  </a:cubicBezTo>
                  <a:cubicBezTo>
                    <a:pt x="14288" y="15240"/>
                    <a:pt x="10478" y="19050"/>
                    <a:pt x="6667" y="22860"/>
                  </a:cubicBezTo>
                  <a:lnTo>
                    <a:pt x="18098" y="36195"/>
                  </a:lnTo>
                  <a:cubicBezTo>
                    <a:pt x="21908" y="32385"/>
                    <a:pt x="26670" y="28575"/>
                    <a:pt x="31433" y="25718"/>
                  </a:cubicBezTo>
                  <a:cubicBezTo>
                    <a:pt x="36195" y="22860"/>
                    <a:pt x="40958" y="21907"/>
                    <a:pt x="44767" y="20955"/>
                  </a:cubicBezTo>
                  <a:cubicBezTo>
                    <a:pt x="48578" y="20955"/>
                    <a:pt x="51435" y="20955"/>
                    <a:pt x="54292" y="22860"/>
                  </a:cubicBezTo>
                  <a:cubicBezTo>
                    <a:pt x="57150" y="24765"/>
                    <a:pt x="59055" y="27623"/>
                    <a:pt x="59055" y="30480"/>
                  </a:cubicBezTo>
                  <a:cubicBezTo>
                    <a:pt x="59055" y="35243"/>
                    <a:pt x="59055" y="40005"/>
                    <a:pt x="57150" y="43815"/>
                  </a:cubicBezTo>
                  <a:cubicBezTo>
                    <a:pt x="56198" y="47625"/>
                    <a:pt x="53340" y="49530"/>
                    <a:pt x="48578" y="50482"/>
                  </a:cubicBezTo>
                  <a:cubicBezTo>
                    <a:pt x="45720" y="49530"/>
                    <a:pt x="42863" y="50482"/>
                    <a:pt x="39053" y="50482"/>
                  </a:cubicBezTo>
                  <a:cubicBezTo>
                    <a:pt x="35242" y="51435"/>
                    <a:pt x="31433" y="53340"/>
                    <a:pt x="27623" y="55245"/>
                  </a:cubicBezTo>
                  <a:lnTo>
                    <a:pt x="37148" y="71438"/>
                  </a:lnTo>
                  <a:cubicBezTo>
                    <a:pt x="44767" y="69532"/>
                    <a:pt x="51435" y="66675"/>
                    <a:pt x="59055" y="60960"/>
                  </a:cubicBezTo>
                  <a:cubicBezTo>
                    <a:pt x="60960" y="61913"/>
                    <a:pt x="61913" y="63818"/>
                    <a:pt x="62865" y="65723"/>
                  </a:cubicBezTo>
                  <a:cubicBezTo>
                    <a:pt x="63817" y="66675"/>
                    <a:pt x="64770" y="69532"/>
                    <a:pt x="64770" y="71438"/>
                  </a:cubicBezTo>
                  <a:cubicBezTo>
                    <a:pt x="65723" y="77152"/>
                    <a:pt x="63817" y="81915"/>
                    <a:pt x="60960" y="86677"/>
                  </a:cubicBezTo>
                  <a:cubicBezTo>
                    <a:pt x="57150" y="91440"/>
                    <a:pt x="52388" y="93345"/>
                    <a:pt x="46673" y="94298"/>
                  </a:cubicBezTo>
                  <a:cubicBezTo>
                    <a:pt x="40005" y="95250"/>
                    <a:pt x="32385" y="93345"/>
                    <a:pt x="25717" y="88582"/>
                  </a:cubicBezTo>
                  <a:cubicBezTo>
                    <a:pt x="18098" y="83820"/>
                    <a:pt x="12383" y="77152"/>
                    <a:pt x="6667" y="68580"/>
                  </a:cubicBezTo>
                  <a:lnTo>
                    <a:pt x="0" y="73343"/>
                  </a:lnTo>
                  <a:cubicBezTo>
                    <a:pt x="7620" y="80010"/>
                    <a:pt x="16192" y="89535"/>
                    <a:pt x="26670" y="97155"/>
                  </a:cubicBezTo>
                  <a:close/>
                  <a:moveTo>
                    <a:pt x="457200" y="121920"/>
                  </a:moveTo>
                  <a:cubicBezTo>
                    <a:pt x="449580" y="122873"/>
                    <a:pt x="443865" y="121920"/>
                    <a:pt x="438150" y="120015"/>
                  </a:cubicBezTo>
                  <a:cubicBezTo>
                    <a:pt x="434340" y="118110"/>
                    <a:pt x="431483" y="116205"/>
                    <a:pt x="428625" y="112395"/>
                  </a:cubicBezTo>
                  <a:cubicBezTo>
                    <a:pt x="426720" y="108585"/>
                    <a:pt x="426720" y="105727"/>
                    <a:pt x="427673" y="102870"/>
                  </a:cubicBezTo>
                  <a:cubicBezTo>
                    <a:pt x="429578" y="98107"/>
                    <a:pt x="433388" y="95250"/>
                    <a:pt x="441008" y="93345"/>
                  </a:cubicBezTo>
                  <a:cubicBezTo>
                    <a:pt x="448628" y="91440"/>
                    <a:pt x="456248" y="92393"/>
                    <a:pt x="462915" y="94298"/>
                  </a:cubicBezTo>
                  <a:cubicBezTo>
                    <a:pt x="466725" y="95250"/>
                    <a:pt x="469583" y="98107"/>
                    <a:pt x="472440" y="101918"/>
                  </a:cubicBezTo>
                  <a:cubicBezTo>
                    <a:pt x="475298" y="105727"/>
                    <a:pt x="478155" y="110490"/>
                    <a:pt x="480060" y="115252"/>
                  </a:cubicBezTo>
                  <a:cubicBezTo>
                    <a:pt x="472440" y="118110"/>
                    <a:pt x="464820" y="120968"/>
                    <a:pt x="457200" y="121920"/>
                  </a:cubicBezTo>
                  <a:close/>
                  <a:moveTo>
                    <a:pt x="567690" y="110490"/>
                  </a:moveTo>
                  <a:cubicBezTo>
                    <a:pt x="578168" y="115252"/>
                    <a:pt x="587693" y="120968"/>
                    <a:pt x="597218" y="126682"/>
                  </a:cubicBezTo>
                  <a:lnTo>
                    <a:pt x="579120" y="160020"/>
                  </a:lnTo>
                  <a:lnTo>
                    <a:pt x="549593" y="143827"/>
                  </a:lnTo>
                  <a:lnTo>
                    <a:pt x="567690" y="110490"/>
                  </a:lnTo>
                  <a:close/>
                  <a:moveTo>
                    <a:pt x="181928" y="13335"/>
                  </a:moveTo>
                  <a:cubicBezTo>
                    <a:pt x="193358" y="13335"/>
                    <a:pt x="204788" y="14288"/>
                    <a:pt x="215265" y="15240"/>
                  </a:cubicBezTo>
                  <a:lnTo>
                    <a:pt x="213360" y="53340"/>
                  </a:lnTo>
                  <a:lnTo>
                    <a:pt x="180023" y="51435"/>
                  </a:lnTo>
                  <a:lnTo>
                    <a:pt x="181928" y="13335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0" name="Google Shape;8790;ge48d01fb7f_0_4229"/>
            <p:cNvSpPr/>
            <p:nvPr/>
          </p:nvSpPr>
          <p:spPr>
            <a:xfrm>
              <a:off x="6714172" y="2412682"/>
              <a:ext cx="92392" cy="111442"/>
            </a:xfrm>
            <a:custGeom>
              <a:avLst/>
              <a:gdLst/>
              <a:ahLst/>
              <a:cxnLst/>
              <a:rect l="l" t="t" r="r" b="b"/>
              <a:pathLst>
                <a:path w="92392" h="111442" extrusionOk="0">
                  <a:moveTo>
                    <a:pt x="0" y="89535"/>
                  </a:moveTo>
                  <a:lnTo>
                    <a:pt x="6668" y="111442"/>
                  </a:lnTo>
                  <a:lnTo>
                    <a:pt x="72390" y="46672"/>
                  </a:lnTo>
                  <a:cubicBezTo>
                    <a:pt x="77153" y="52388"/>
                    <a:pt x="81915" y="58102"/>
                    <a:pt x="86678" y="62865"/>
                  </a:cubicBezTo>
                  <a:lnTo>
                    <a:pt x="92393" y="39052"/>
                  </a:lnTo>
                  <a:cubicBezTo>
                    <a:pt x="80963" y="25717"/>
                    <a:pt x="68580" y="12382"/>
                    <a:pt x="56198" y="0"/>
                  </a:cubicBezTo>
                  <a:lnTo>
                    <a:pt x="41910" y="14288"/>
                  </a:lnTo>
                  <a:cubicBezTo>
                    <a:pt x="47625" y="20002"/>
                    <a:pt x="52388" y="25717"/>
                    <a:pt x="58103" y="31432"/>
                  </a:cubicBezTo>
                  <a:lnTo>
                    <a:pt x="0" y="89535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1" name="Google Shape;8791;ge48d01fb7f_0_4229"/>
            <p:cNvSpPr/>
            <p:nvPr/>
          </p:nvSpPr>
          <p:spPr>
            <a:xfrm>
              <a:off x="6755130" y="2518410"/>
              <a:ext cx="25717" cy="25717"/>
            </a:xfrm>
            <a:custGeom>
              <a:avLst/>
              <a:gdLst/>
              <a:ahLst/>
              <a:cxnLst/>
              <a:rect l="l" t="t" r="r" b="b"/>
              <a:pathLst>
                <a:path w="25717" h="25717" extrusionOk="0">
                  <a:moveTo>
                    <a:pt x="0" y="0"/>
                  </a:moveTo>
                  <a:lnTo>
                    <a:pt x="25717" y="0"/>
                  </a:lnTo>
                  <a:lnTo>
                    <a:pt x="25717" y="25717"/>
                  </a:lnTo>
                  <a:lnTo>
                    <a:pt x="0" y="25717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2" name="Google Shape;8792;ge48d01fb7f_0_4229"/>
            <p:cNvSpPr/>
            <p:nvPr/>
          </p:nvSpPr>
          <p:spPr>
            <a:xfrm>
              <a:off x="6782752" y="2489835"/>
              <a:ext cx="25717" cy="25717"/>
            </a:xfrm>
            <a:custGeom>
              <a:avLst/>
              <a:gdLst/>
              <a:ahLst/>
              <a:cxnLst/>
              <a:rect l="l" t="t" r="r" b="b"/>
              <a:pathLst>
                <a:path w="25717" h="25717" extrusionOk="0">
                  <a:moveTo>
                    <a:pt x="0" y="0"/>
                  </a:moveTo>
                  <a:lnTo>
                    <a:pt x="25718" y="0"/>
                  </a:lnTo>
                  <a:lnTo>
                    <a:pt x="25718" y="25717"/>
                  </a:lnTo>
                  <a:lnTo>
                    <a:pt x="0" y="25717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793" name="Google Shape;8793;ge48d01fb7f_0_4229"/>
            <p:cNvGrpSpPr/>
            <p:nvPr/>
          </p:nvGrpSpPr>
          <p:grpSpPr>
            <a:xfrm>
              <a:off x="4819650" y="4612005"/>
              <a:ext cx="2558414" cy="385762"/>
              <a:chOff x="4819650" y="4612005"/>
              <a:chExt cx="2558414" cy="385762"/>
            </a:xfrm>
          </p:grpSpPr>
          <p:sp>
            <p:nvSpPr>
              <p:cNvPr id="8794" name="Google Shape;8794;ge48d01fb7f_0_4229"/>
              <p:cNvSpPr/>
              <p:nvPr/>
            </p:nvSpPr>
            <p:spPr>
              <a:xfrm>
                <a:off x="4819650" y="4699634"/>
                <a:ext cx="1013460" cy="262890"/>
              </a:xfrm>
              <a:custGeom>
                <a:avLst/>
                <a:gdLst/>
                <a:ahLst/>
                <a:cxnLst/>
                <a:rect l="l" t="t" r="r" b="b"/>
                <a:pathLst>
                  <a:path w="1013460" h="262890" extrusionOk="0">
                    <a:moveTo>
                      <a:pt x="942975" y="182880"/>
                    </a:moveTo>
                    <a:lnTo>
                      <a:pt x="978218" y="201930"/>
                    </a:lnTo>
                    <a:lnTo>
                      <a:pt x="978218" y="38100"/>
                    </a:lnTo>
                    <a:lnTo>
                      <a:pt x="1013460" y="38100"/>
                    </a:lnTo>
                    <a:lnTo>
                      <a:pt x="996315" y="6668"/>
                    </a:lnTo>
                    <a:lnTo>
                      <a:pt x="827723" y="6668"/>
                    </a:lnTo>
                    <a:lnTo>
                      <a:pt x="819150" y="6668"/>
                    </a:lnTo>
                    <a:lnTo>
                      <a:pt x="731520" y="6668"/>
                    </a:lnTo>
                    <a:lnTo>
                      <a:pt x="723900" y="6668"/>
                    </a:lnTo>
                    <a:lnTo>
                      <a:pt x="537210" y="6668"/>
                    </a:lnTo>
                    <a:lnTo>
                      <a:pt x="529590" y="6668"/>
                    </a:lnTo>
                    <a:lnTo>
                      <a:pt x="441960" y="6668"/>
                    </a:lnTo>
                    <a:lnTo>
                      <a:pt x="434340" y="6668"/>
                    </a:lnTo>
                    <a:lnTo>
                      <a:pt x="202883" y="6668"/>
                    </a:lnTo>
                    <a:lnTo>
                      <a:pt x="195263" y="6668"/>
                    </a:lnTo>
                    <a:lnTo>
                      <a:pt x="122873" y="6668"/>
                    </a:lnTo>
                    <a:lnTo>
                      <a:pt x="141923" y="38100"/>
                    </a:lnTo>
                    <a:lnTo>
                      <a:pt x="149543" y="38100"/>
                    </a:lnTo>
                    <a:lnTo>
                      <a:pt x="149543" y="110490"/>
                    </a:lnTo>
                    <a:lnTo>
                      <a:pt x="110490" y="93345"/>
                    </a:lnTo>
                    <a:cubicBezTo>
                      <a:pt x="114300" y="89535"/>
                      <a:pt x="117157" y="84772"/>
                      <a:pt x="119063" y="79058"/>
                    </a:cubicBezTo>
                    <a:cubicBezTo>
                      <a:pt x="120968" y="73343"/>
                      <a:pt x="121920" y="67628"/>
                      <a:pt x="121920" y="61913"/>
                    </a:cubicBezTo>
                    <a:cubicBezTo>
                      <a:pt x="121920" y="48578"/>
                      <a:pt x="115253" y="34290"/>
                      <a:pt x="102870" y="20955"/>
                    </a:cubicBezTo>
                    <a:cubicBezTo>
                      <a:pt x="89535" y="6668"/>
                      <a:pt x="76200" y="0"/>
                      <a:pt x="63818" y="0"/>
                    </a:cubicBezTo>
                    <a:cubicBezTo>
                      <a:pt x="51435" y="0"/>
                      <a:pt x="40958" y="3810"/>
                      <a:pt x="31433" y="11430"/>
                    </a:cubicBezTo>
                    <a:cubicBezTo>
                      <a:pt x="22860" y="19050"/>
                      <a:pt x="19050" y="28575"/>
                      <a:pt x="19050" y="39053"/>
                    </a:cubicBezTo>
                    <a:cubicBezTo>
                      <a:pt x="19050" y="47625"/>
                      <a:pt x="22860" y="57150"/>
                      <a:pt x="31433" y="66675"/>
                    </a:cubicBezTo>
                    <a:cubicBezTo>
                      <a:pt x="39053" y="75247"/>
                      <a:pt x="50482" y="82868"/>
                      <a:pt x="63818" y="90488"/>
                    </a:cubicBezTo>
                    <a:cubicBezTo>
                      <a:pt x="51435" y="99060"/>
                      <a:pt x="29528" y="110490"/>
                      <a:pt x="0" y="123825"/>
                    </a:cubicBezTo>
                    <a:lnTo>
                      <a:pt x="27622" y="147638"/>
                    </a:lnTo>
                    <a:cubicBezTo>
                      <a:pt x="60960" y="131445"/>
                      <a:pt x="84773" y="117158"/>
                      <a:pt x="100013" y="104775"/>
                    </a:cubicBezTo>
                    <a:lnTo>
                      <a:pt x="131445" y="120015"/>
                    </a:lnTo>
                    <a:lnTo>
                      <a:pt x="40005" y="176213"/>
                    </a:lnTo>
                    <a:lnTo>
                      <a:pt x="65723" y="197168"/>
                    </a:lnTo>
                    <a:lnTo>
                      <a:pt x="151448" y="139065"/>
                    </a:lnTo>
                    <a:lnTo>
                      <a:pt x="151448" y="183833"/>
                    </a:lnTo>
                    <a:lnTo>
                      <a:pt x="186690" y="202883"/>
                    </a:lnTo>
                    <a:lnTo>
                      <a:pt x="186690" y="39053"/>
                    </a:lnTo>
                    <a:lnTo>
                      <a:pt x="214313" y="39053"/>
                    </a:lnTo>
                    <a:lnTo>
                      <a:pt x="221933" y="39053"/>
                    </a:lnTo>
                    <a:lnTo>
                      <a:pt x="395288" y="39053"/>
                    </a:lnTo>
                    <a:lnTo>
                      <a:pt x="395288" y="66675"/>
                    </a:lnTo>
                    <a:lnTo>
                      <a:pt x="354330" y="66675"/>
                    </a:lnTo>
                    <a:cubicBezTo>
                      <a:pt x="340043" y="66675"/>
                      <a:pt x="327660" y="71438"/>
                      <a:pt x="318135" y="81915"/>
                    </a:cubicBezTo>
                    <a:cubicBezTo>
                      <a:pt x="308610" y="92393"/>
                      <a:pt x="302895" y="103822"/>
                      <a:pt x="302895" y="118110"/>
                    </a:cubicBezTo>
                    <a:cubicBezTo>
                      <a:pt x="302895" y="134303"/>
                      <a:pt x="311468" y="152400"/>
                      <a:pt x="329565" y="171450"/>
                    </a:cubicBezTo>
                    <a:cubicBezTo>
                      <a:pt x="347663" y="190500"/>
                      <a:pt x="364808" y="199072"/>
                      <a:pt x="381000" y="199072"/>
                    </a:cubicBezTo>
                    <a:cubicBezTo>
                      <a:pt x="381953" y="199072"/>
                      <a:pt x="383858" y="199072"/>
                      <a:pt x="387668" y="197168"/>
                    </a:cubicBezTo>
                    <a:lnTo>
                      <a:pt x="392430" y="195263"/>
                    </a:lnTo>
                    <a:cubicBezTo>
                      <a:pt x="387668" y="210503"/>
                      <a:pt x="381953" y="222885"/>
                      <a:pt x="373380" y="231458"/>
                    </a:cubicBezTo>
                    <a:cubicBezTo>
                      <a:pt x="365760" y="240983"/>
                      <a:pt x="357188" y="245745"/>
                      <a:pt x="347663" y="245745"/>
                    </a:cubicBezTo>
                    <a:cubicBezTo>
                      <a:pt x="342900" y="245745"/>
                      <a:pt x="339090" y="243840"/>
                      <a:pt x="337185" y="240983"/>
                    </a:cubicBezTo>
                    <a:cubicBezTo>
                      <a:pt x="334328" y="238125"/>
                      <a:pt x="332423" y="234315"/>
                      <a:pt x="332423" y="230505"/>
                    </a:cubicBezTo>
                    <a:cubicBezTo>
                      <a:pt x="332423" y="225743"/>
                      <a:pt x="334328" y="221933"/>
                      <a:pt x="339090" y="218122"/>
                    </a:cubicBezTo>
                    <a:cubicBezTo>
                      <a:pt x="343853" y="214313"/>
                      <a:pt x="349568" y="211455"/>
                      <a:pt x="356235" y="209550"/>
                    </a:cubicBezTo>
                    <a:lnTo>
                      <a:pt x="324803" y="190500"/>
                    </a:lnTo>
                    <a:cubicBezTo>
                      <a:pt x="320040" y="191453"/>
                      <a:pt x="316230" y="193358"/>
                      <a:pt x="312420" y="197168"/>
                    </a:cubicBezTo>
                    <a:cubicBezTo>
                      <a:pt x="308610" y="200025"/>
                      <a:pt x="306705" y="202883"/>
                      <a:pt x="305753" y="206693"/>
                    </a:cubicBezTo>
                    <a:cubicBezTo>
                      <a:pt x="292418" y="206693"/>
                      <a:pt x="282893" y="204788"/>
                      <a:pt x="276225" y="200978"/>
                    </a:cubicBezTo>
                    <a:cubicBezTo>
                      <a:pt x="282893" y="199072"/>
                      <a:pt x="288608" y="194310"/>
                      <a:pt x="291465" y="188595"/>
                    </a:cubicBezTo>
                    <a:cubicBezTo>
                      <a:pt x="295275" y="182880"/>
                      <a:pt x="297180" y="176213"/>
                      <a:pt x="297180" y="169545"/>
                    </a:cubicBezTo>
                    <a:cubicBezTo>
                      <a:pt x="297180" y="160020"/>
                      <a:pt x="294323" y="152400"/>
                      <a:pt x="287655" y="145733"/>
                    </a:cubicBezTo>
                    <a:cubicBezTo>
                      <a:pt x="281940" y="139065"/>
                      <a:pt x="274320" y="136208"/>
                      <a:pt x="265748" y="136208"/>
                    </a:cubicBezTo>
                    <a:cubicBezTo>
                      <a:pt x="255270" y="136208"/>
                      <a:pt x="245745" y="139065"/>
                      <a:pt x="238125" y="145733"/>
                    </a:cubicBezTo>
                    <a:cubicBezTo>
                      <a:pt x="230505" y="152400"/>
                      <a:pt x="226695" y="160972"/>
                      <a:pt x="226695" y="171450"/>
                    </a:cubicBezTo>
                    <a:cubicBezTo>
                      <a:pt x="226695" y="184785"/>
                      <a:pt x="234315" y="196215"/>
                      <a:pt x="248602" y="205740"/>
                    </a:cubicBezTo>
                    <a:cubicBezTo>
                      <a:pt x="263843" y="215265"/>
                      <a:pt x="280988" y="220028"/>
                      <a:pt x="301943" y="220028"/>
                    </a:cubicBezTo>
                    <a:cubicBezTo>
                      <a:pt x="299085" y="229553"/>
                      <a:pt x="303848" y="239078"/>
                      <a:pt x="317183" y="248603"/>
                    </a:cubicBezTo>
                    <a:cubicBezTo>
                      <a:pt x="330518" y="258128"/>
                      <a:pt x="345758" y="262890"/>
                      <a:pt x="361950" y="262890"/>
                    </a:cubicBezTo>
                    <a:cubicBezTo>
                      <a:pt x="371475" y="262890"/>
                      <a:pt x="381000" y="259080"/>
                      <a:pt x="390525" y="252413"/>
                    </a:cubicBezTo>
                    <a:cubicBezTo>
                      <a:pt x="400050" y="244793"/>
                      <a:pt x="406718" y="235268"/>
                      <a:pt x="412433" y="222885"/>
                    </a:cubicBezTo>
                    <a:lnTo>
                      <a:pt x="427673" y="256222"/>
                    </a:lnTo>
                    <a:lnTo>
                      <a:pt x="448628" y="246697"/>
                    </a:lnTo>
                    <a:lnTo>
                      <a:pt x="419100" y="198120"/>
                    </a:lnTo>
                    <a:cubicBezTo>
                      <a:pt x="424815" y="196215"/>
                      <a:pt x="428625" y="193358"/>
                      <a:pt x="431483" y="189547"/>
                    </a:cubicBezTo>
                    <a:cubicBezTo>
                      <a:pt x="435293" y="184785"/>
                      <a:pt x="436245" y="180022"/>
                      <a:pt x="436245" y="174308"/>
                    </a:cubicBezTo>
                    <a:cubicBezTo>
                      <a:pt x="436245" y="166688"/>
                      <a:pt x="433388" y="159068"/>
                      <a:pt x="426720" y="150495"/>
                    </a:cubicBezTo>
                    <a:cubicBezTo>
                      <a:pt x="420053" y="142875"/>
                      <a:pt x="413385" y="139065"/>
                      <a:pt x="407670" y="139065"/>
                    </a:cubicBezTo>
                    <a:cubicBezTo>
                      <a:pt x="401003" y="139065"/>
                      <a:pt x="394335" y="140970"/>
                      <a:pt x="389573" y="144780"/>
                    </a:cubicBezTo>
                    <a:cubicBezTo>
                      <a:pt x="384810" y="148590"/>
                      <a:pt x="381953" y="153353"/>
                      <a:pt x="381953" y="159068"/>
                    </a:cubicBezTo>
                    <a:cubicBezTo>
                      <a:pt x="381953" y="163830"/>
                      <a:pt x="383858" y="169545"/>
                      <a:pt x="387668" y="176213"/>
                    </a:cubicBezTo>
                    <a:cubicBezTo>
                      <a:pt x="381000" y="180022"/>
                      <a:pt x="375285" y="181928"/>
                      <a:pt x="370523" y="181928"/>
                    </a:cubicBezTo>
                    <a:cubicBezTo>
                      <a:pt x="359093" y="181928"/>
                      <a:pt x="349568" y="178118"/>
                      <a:pt x="341948" y="169545"/>
                    </a:cubicBezTo>
                    <a:cubicBezTo>
                      <a:pt x="334328" y="160972"/>
                      <a:pt x="329565" y="150495"/>
                      <a:pt x="329565" y="137160"/>
                    </a:cubicBezTo>
                    <a:cubicBezTo>
                      <a:pt x="329565" y="127635"/>
                      <a:pt x="332423" y="119063"/>
                      <a:pt x="339090" y="111443"/>
                    </a:cubicBezTo>
                    <a:cubicBezTo>
                      <a:pt x="344805" y="103822"/>
                      <a:pt x="352425" y="100965"/>
                      <a:pt x="360998" y="100965"/>
                    </a:cubicBezTo>
                    <a:lnTo>
                      <a:pt x="428625" y="100965"/>
                    </a:lnTo>
                    <a:lnTo>
                      <a:pt x="428625" y="42863"/>
                    </a:lnTo>
                    <a:lnTo>
                      <a:pt x="451485" y="42863"/>
                    </a:lnTo>
                    <a:lnTo>
                      <a:pt x="459105" y="42863"/>
                    </a:lnTo>
                    <a:lnTo>
                      <a:pt x="483870" y="42863"/>
                    </a:lnTo>
                    <a:lnTo>
                      <a:pt x="483870" y="182880"/>
                    </a:lnTo>
                    <a:lnTo>
                      <a:pt x="519113" y="206693"/>
                    </a:lnTo>
                    <a:lnTo>
                      <a:pt x="519113" y="42863"/>
                    </a:lnTo>
                    <a:lnTo>
                      <a:pt x="546735" y="42863"/>
                    </a:lnTo>
                    <a:lnTo>
                      <a:pt x="554355" y="42863"/>
                    </a:lnTo>
                    <a:lnTo>
                      <a:pt x="679133" y="42863"/>
                    </a:lnTo>
                    <a:lnTo>
                      <a:pt x="679133" y="95250"/>
                    </a:lnTo>
                    <a:cubicBezTo>
                      <a:pt x="670560" y="84772"/>
                      <a:pt x="660083" y="76200"/>
                      <a:pt x="649605" y="69533"/>
                    </a:cubicBezTo>
                    <a:cubicBezTo>
                      <a:pt x="638175" y="62865"/>
                      <a:pt x="626745" y="60008"/>
                      <a:pt x="617220" y="60008"/>
                    </a:cubicBezTo>
                    <a:cubicBezTo>
                      <a:pt x="601980" y="60008"/>
                      <a:pt x="588645" y="63818"/>
                      <a:pt x="579120" y="72390"/>
                    </a:cubicBezTo>
                    <a:cubicBezTo>
                      <a:pt x="568643" y="80963"/>
                      <a:pt x="562928" y="91440"/>
                      <a:pt x="562928" y="104775"/>
                    </a:cubicBezTo>
                    <a:cubicBezTo>
                      <a:pt x="562928" y="120015"/>
                      <a:pt x="570548" y="135255"/>
                      <a:pt x="586740" y="149543"/>
                    </a:cubicBezTo>
                    <a:cubicBezTo>
                      <a:pt x="602933" y="164783"/>
                      <a:pt x="618173" y="172403"/>
                      <a:pt x="633413" y="172403"/>
                    </a:cubicBezTo>
                    <a:cubicBezTo>
                      <a:pt x="641985" y="172403"/>
                      <a:pt x="649605" y="170497"/>
                      <a:pt x="658178" y="166688"/>
                    </a:cubicBezTo>
                    <a:cubicBezTo>
                      <a:pt x="665798" y="162878"/>
                      <a:pt x="673418" y="158115"/>
                      <a:pt x="680085" y="150495"/>
                    </a:cubicBezTo>
                    <a:lnTo>
                      <a:pt x="680085" y="181928"/>
                    </a:lnTo>
                    <a:lnTo>
                      <a:pt x="715328" y="205740"/>
                    </a:lnTo>
                    <a:lnTo>
                      <a:pt x="715328" y="41910"/>
                    </a:lnTo>
                    <a:lnTo>
                      <a:pt x="742950" y="41910"/>
                    </a:lnTo>
                    <a:lnTo>
                      <a:pt x="750570" y="41910"/>
                    </a:lnTo>
                    <a:lnTo>
                      <a:pt x="775335" y="41910"/>
                    </a:lnTo>
                    <a:lnTo>
                      <a:pt x="775335" y="181928"/>
                    </a:lnTo>
                    <a:lnTo>
                      <a:pt x="810578" y="205740"/>
                    </a:lnTo>
                    <a:lnTo>
                      <a:pt x="810578" y="41910"/>
                    </a:lnTo>
                    <a:lnTo>
                      <a:pt x="838200" y="41910"/>
                    </a:lnTo>
                    <a:lnTo>
                      <a:pt x="845820" y="41910"/>
                    </a:lnTo>
                    <a:lnTo>
                      <a:pt x="942975" y="41910"/>
                    </a:lnTo>
                    <a:lnTo>
                      <a:pt x="942975" y="92393"/>
                    </a:lnTo>
                    <a:lnTo>
                      <a:pt x="864870" y="92393"/>
                    </a:lnTo>
                    <a:cubicBezTo>
                      <a:pt x="860108" y="92393"/>
                      <a:pt x="857250" y="94297"/>
                      <a:pt x="854393" y="97155"/>
                    </a:cubicBezTo>
                    <a:cubicBezTo>
                      <a:pt x="851535" y="100013"/>
                      <a:pt x="849630" y="103822"/>
                      <a:pt x="849630" y="107633"/>
                    </a:cubicBezTo>
                    <a:cubicBezTo>
                      <a:pt x="849630" y="117158"/>
                      <a:pt x="853440" y="127635"/>
                      <a:pt x="862013" y="138113"/>
                    </a:cubicBezTo>
                    <a:cubicBezTo>
                      <a:pt x="870585" y="148590"/>
                      <a:pt x="878205" y="154305"/>
                      <a:pt x="884873" y="154305"/>
                    </a:cubicBezTo>
                    <a:cubicBezTo>
                      <a:pt x="886778" y="154305"/>
                      <a:pt x="888683" y="153353"/>
                      <a:pt x="889635" y="152400"/>
                    </a:cubicBezTo>
                    <a:cubicBezTo>
                      <a:pt x="891540" y="151447"/>
                      <a:pt x="892493" y="149543"/>
                      <a:pt x="892493" y="146685"/>
                    </a:cubicBezTo>
                    <a:lnTo>
                      <a:pt x="892493" y="133350"/>
                    </a:lnTo>
                    <a:cubicBezTo>
                      <a:pt x="892493" y="130493"/>
                      <a:pt x="893445" y="128588"/>
                      <a:pt x="895350" y="126683"/>
                    </a:cubicBezTo>
                    <a:cubicBezTo>
                      <a:pt x="896303" y="124778"/>
                      <a:pt x="898208" y="123825"/>
                      <a:pt x="900113" y="123825"/>
                    </a:cubicBezTo>
                    <a:lnTo>
                      <a:pt x="942975" y="123825"/>
                    </a:lnTo>
                    <a:lnTo>
                      <a:pt x="942975" y="182880"/>
                    </a:lnTo>
                    <a:close/>
                    <a:moveTo>
                      <a:pt x="90488" y="68580"/>
                    </a:moveTo>
                    <a:cubicBezTo>
                      <a:pt x="87630" y="75247"/>
                      <a:pt x="82868" y="79058"/>
                      <a:pt x="78105" y="81915"/>
                    </a:cubicBezTo>
                    <a:cubicBezTo>
                      <a:pt x="71438" y="80010"/>
                      <a:pt x="65723" y="75247"/>
                      <a:pt x="60960" y="69533"/>
                    </a:cubicBezTo>
                    <a:cubicBezTo>
                      <a:pt x="56197" y="63818"/>
                      <a:pt x="54293" y="57150"/>
                      <a:pt x="54293" y="50483"/>
                    </a:cubicBezTo>
                    <a:cubicBezTo>
                      <a:pt x="54293" y="44768"/>
                      <a:pt x="56197" y="40005"/>
                      <a:pt x="60960" y="35243"/>
                    </a:cubicBezTo>
                    <a:cubicBezTo>
                      <a:pt x="65723" y="30480"/>
                      <a:pt x="71438" y="28575"/>
                      <a:pt x="78105" y="28575"/>
                    </a:cubicBezTo>
                    <a:cubicBezTo>
                      <a:pt x="82868" y="28575"/>
                      <a:pt x="87630" y="30480"/>
                      <a:pt x="90488" y="33338"/>
                    </a:cubicBezTo>
                    <a:cubicBezTo>
                      <a:pt x="94298" y="37147"/>
                      <a:pt x="95250" y="40958"/>
                      <a:pt x="95250" y="45720"/>
                    </a:cubicBezTo>
                    <a:cubicBezTo>
                      <a:pt x="96203" y="54293"/>
                      <a:pt x="94298" y="61913"/>
                      <a:pt x="90488" y="68580"/>
                    </a:cubicBezTo>
                    <a:close/>
                    <a:moveTo>
                      <a:pt x="251460" y="181928"/>
                    </a:moveTo>
                    <a:cubicBezTo>
                      <a:pt x="247650" y="178118"/>
                      <a:pt x="246698" y="174308"/>
                      <a:pt x="246698" y="169545"/>
                    </a:cubicBezTo>
                    <a:cubicBezTo>
                      <a:pt x="246698" y="164783"/>
                      <a:pt x="248602" y="160020"/>
                      <a:pt x="251460" y="157163"/>
                    </a:cubicBezTo>
                    <a:cubicBezTo>
                      <a:pt x="255270" y="153353"/>
                      <a:pt x="259080" y="152400"/>
                      <a:pt x="263843" y="152400"/>
                    </a:cubicBezTo>
                    <a:cubicBezTo>
                      <a:pt x="268605" y="152400"/>
                      <a:pt x="273368" y="154305"/>
                      <a:pt x="276225" y="157163"/>
                    </a:cubicBezTo>
                    <a:cubicBezTo>
                      <a:pt x="280035" y="160972"/>
                      <a:pt x="280988" y="164783"/>
                      <a:pt x="280988" y="169545"/>
                    </a:cubicBezTo>
                    <a:cubicBezTo>
                      <a:pt x="280988" y="174308"/>
                      <a:pt x="279083" y="179070"/>
                      <a:pt x="276225" y="181928"/>
                    </a:cubicBezTo>
                    <a:cubicBezTo>
                      <a:pt x="272415" y="185738"/>
                      <a:pt x="268605" y="186690"/>
                      <a:pt x="263843" y="186690"/>
                    </a:cubicBezTo>
                    <a:cubicBezTo>
                      <a:pt x="259080" y="186690"/>
                      <a:pt x="254318" y="184785"/>
                      <a:pt x="251460" y="181928"/>
                    </a:cubicBezTo>
                    <a:close/>
                    <a:moveTo>
                      <a:pt x="648653" y="133350"/>
                    </a:moveTo>
                    <a:cubicBezTo>
                      <a:pt x="637223" y="139065"/>
                      <a:pt x="626745" y="141922"/>
                      <a:pt x="616268" y="141922"/>
                    </a:cubicBezTo>
                    <a:cubicBezTo>
                      <a:pt x="608648" y="141922"/>
                      <a:pt x="601980" y="139065"/>
                      <a:pt x="597218" y="135255"/>
                    </a:cubicBezTo>
                    <a:cubicBezTo>
                      <a:pt x="592455" y="130493"/>
                      <a:pt x="589598" y="125730"/>
                      <a:pt x="589598" y="120015"/>
                    </a:cubicBezTo>
                    <a:cubicBezTo>
                      <a:pt x="589598" y="111443"/>
                      <a:pt x="594360" y="103822"/>
                      <a:pt x="605790" y="96203"/>
                    </a:cubicBezTo>
                    <a:cubicBezTo>
                      <a:pt x="617220" y="88583"/>
                      <a:pt x="628650" y="85725"/>
                      <a:pt x="641985" y="85725"/>
                    </a:cubicBezTo>
                    <a:cubicBezTo>
                      <a:pt x="648653" y="85725"/>
                      <a:pt x="655320" y="87630"/>
                      <a:pt x="662940" y="92393"/>
                    </a:cubicBezTo>
                    <a:cubicBezTo>
                      <a:pt x="670560" y="96203"/>
                      <a:pt x="677228" y="101918"/>
                      <a:pt x="682943" y="109538"/>
                    </a:cubicBezTo>
                    <a:cubicBezTo>
                      <a:pt x="671513" y="119063"/>
                      <a:pt x="660083" y="127635"/>
                      <a:pt x="648653" y="133350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95" name="Google Shape;8795;ge48d01fb7f_0_4229"/>
              <p:cNvSpPr/>
              <p:nvPr/>
            </p:nvSpPr>
            <p:spPr>
              <a:xfrm>
                <a:off x="5744527" y="4910137"/>
                <a:ext cx="119062" cy="87630"/>
              </a:xfrm>
              <a:custGeom>
                <a:avLst/>
                <a:gdLst/>
                <a:ahLst/>
                <a:cxnLst/>
                <a:rect l="l" t="t" r="r" b="b"/>
                <a:pathLst>
                  <a:path w="119062" h="87630" extrusionOk="0">
                    <a:moveTo>
                      <a:pt x="54293" y="13335"/>
                    </a:moveTo>
                    <a:cubicBezTo>
                      <a:pt x="42863" y="3810"/>
                      <a:pt x="34290" y="0"/>
                      <a:pt x="27623" y="0"/>
                    </a:cubicBezTo>
                    <a:cubicBezTo>
                      <a:pt x="21908" y="0"/>
                      <a:pt x="17145" y="953"/>
                      <a:pt x="12383" y="1905"/>
                    </a:cubicBezTo>
                    <a:cubicBezTo>
                      <a:pt x="8573" y="2857"/>
                      <a:pt x="4763" y="5715"/>
                      <a:pt x="0" y="9525"/>
                    </a:cubicBezTo>
                    <a:lnTo>
                      <a:pt x="13335" y="30480"/>
                    </a:lnTo>
                    <a:cubicBezTo>
                      <a:pt x="17145" y="27622"/>
                      <a:pt x="20002" y="25718"/>
                      <a:pt x="22860" y="24765"/>
                    </a:cubicBezTo>
                    <a:cubicBezTo>
                      <a:pt x="26670" y="22860"/>
                      <a:pt x="29527" y="22860"/>
                      <a:pt x="33338" y="22860"/>
                    </a:cubicBezTo>
                    <a:cubicBezTo>
                      <a:pt x="41910" y="22860"/>
                      <a:pt x="60008" y="37147"/>
                      <a:pt x="86677" y="65722"/>
                    </a:cubicBezTo>
                    <a:lnTo>
                      <a:pt x="107633" y="87630"/>
                    </a:lnTo>
                    <a:lnTo>
                      <a:pt x="119063" y="78105"/>
                    </a:lnTo>
                    <a:cubicBezTo>
                      <a:pt x="103823" y="60007"/>
                      <a:pt x="82868" y="39053"/>
                      <a:pt x="54293" y="13335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96" name="Google Shape;8796;ge48d01fb7f_0_4229"/>
              <p:cNvSpPr/>
              <p:nvPr/>
            </p:nvSpPr>
            <p:spPr>
              <a:xfrm>
                <a:off x="5934075" y="4693919"/>
                <a:ext cx="635317" cy="209550"/>
              </a:xfrm>
              <a:custGeom>
                <a:avLst/>
                <a:gdLst/>
                <a:ahLst/>
                <a:cxnLst/>
                <a:rect l="l" t="t" r="r" b="b"/>
                <a:pathLst>
                  <a:path w="635317" h="209550" extrusionOk="0">
                    <a:moveTo>
                      <a:pt x="577215" y="13335"/>
                    </a:moveTo>
                    <a:lnTo>
                      <a:pt x="441008" y="13335"/>
                    </a:lnTo>
                    <a:lnTo>
                      <a:pt x="433388" y="13335"/>
                    </a:lnTo>
                    <a:lnTo>
                      <a:pt x="330517" y="13335"/>
                    </a:lnTo>
                    <a:lnTo>
                      <a:pt x="349567" y="44768"/>
                    </a:lnTo>
                    <a:lnTo>
                      <a:pt x="388620" y="44768"/>
                    </a:lnTo>
                    <a:lnTo>
                      <a:pt x="388620" y="110490"/>
                    </a:lnTo>
                    <a:lnTo>
                      <a:pt x="334328" y="110490"/>
                    </a:lnTo>
                    <a:lnTo>
                      <a:pt x="334328" y="54293"/>
                    </a:lnTo>
                    <a:cubicBezTo>
                      <a:pt x="334328" y="41910"/>
                      <a:pt x="328613" y="30480"/>
                      <a:pt x="316230" y="18098"/>
                    </a:cubicBezTo>
                    <a:cubicBezTo>
                      <a:pt x="303847" y="5715"/>
                      <a:pt x="291465" y="0"/>
                      <a:pt x="280035" y="0"/>
                    </a:cubicBezTo>
                    <a:cubicBezTo>
                      <a:pt x="269558" y="0"/>
                      <a:pt x="260985" y="2858"/>
                      <a:pt x="254317" y="9525"/>
                    </a:cubicBezTo>
                    <a:cubicBezTo>
                      <a:pt x="246697" y="17145"/>
                      <a:pt x="243840" y="24765"/>
                      <a:pt x="243840" y="35243"/>
                    </a:cubicBezTo>
                    <a:cubicBezTo>
                      <a:pt x="243840" y="38100"/>
                      <a:pt x="243840" y="41910"/>
                      <a:pt x="244792" y="44768"/>
                    </a:cubicBezTo>
                    <a:lnTo>
                      <a:pt x="227647" y="14288"/>
                    </a:lnTo>
                    <a:lnTo>
                      <a:pt x="0" y="14288"/>
                    </a:lnTo>
                    <a:lnTo>
                      <a:pt x="17145" y="45720"/>
                    </a:lnTo>
                    <a:lnTo>
                      <a:pt x="159067" y="45720"/>
                    </a:lnTo>
                    <a:lnTo>
                      <a:pt x="159067" y="71438"/>
                    </a:lnTo>
                    <a:cubicBezTo>
                      <a:pt x="154305" y="71438"/>
                      <a:pt x="149542" y="73343"/>
                      <a:pt x="143828" y="78105"/>
                    </a:cubicBezTo>
                    <a:cubicBezTo>
                      <a:pt x="138113" y="82868"/>
                      <a:pt x="132397" y="88583"/>
                      <a:pt x="126683" y="97155"/>
                    </a:cubicBezTo>
                    <a:cubicBezTo>
                      <a:pt x="119063" y="88583"/>
                      <a:pt x="111442" y="81915"/>
                      <a:pt x="103822" y="77153"/>
                    </a:cubicBezTo>
                    <a:cubicBezTo>
                      <a:pt x="96203" y="72390"/>
                      <a:pt x="88583" y="70485"/>
                      <a:pt x="81915" y="70485"/>
                    </a:cubicBezTo>
                    <a:cubicBezTo>
                      <a:pt x="69533" y="70485"/>
                      <a:pt x="58103" y="75248"/>
                      <a:pt x="48578" y="84773"/>
                    </a:cubicBezTo>
                    <a:cubicBezTo>
                      <a:pt x="39053" y="94298"/>
                      <a:pt x="35242" y="104775"/>
                      <a:pt x="35242" y="117158"/>
                    </a:cubicBezTo>
                    <a:cubicBezTo>
                      <a:pt x="35242" y="130493"/>
                      <a:pt x="40958" y="144780"/>
                      <a:pt x="52388" y="160020"/>
                    </a:cubicBezTo>
                    <a:cubicBezTo>
                      <a:pt x="63817" y="175260"/>
                      <a:pt x="80010" y="191453"/>
                      <a:pt x="100965" y="206693"/>
                    </a:cubicBezTo>
                    <a:lnTo>
                      <a:pt x="110490" y="195263"/>
                    </a:lnTo>
                    <a:cubicBezTo>
                      <a:pt x="97155" y="183833"/>
                      <a:pt x="86678" y="172403"/>
                      <a:pt x="79058" y="161925"/>
                    </a:cubicBezTo>
                    <a:cubicBezTo>
                      <a:pt x="71438" y="150495"/>
                      <a:pt x="68580" y="140018"/>
                      <a:pt x="68580" y="131445"/>
                    </a:cubicBezTo>
                    <a:cubicBezTo>
                      <a:pt x="68580" y="121920"/>
                      <a:pt x="71438" y="114300"/>
                      <a:pt x="76200" y="107633"/>
                    </a:cubicBezTo>
                    <a:cubicBezTo>
                      <a:pt x="80963" y="100965"/>
                      <a:pt x="87630" y="98108"/>
                      <a:pt x="95250" y="98108"/>
                    </a:cubicBezTo>
                    <a:cubicBezTo>
                      <a:pt x="100013" y="98108"/>
                      <a:pt x="103822" y="99060"/>
                      <a:pt x="107633" y="101918"/>
                    </a:cubicBezTo>
                    <a:cubicBezTo>
                      <a:pt x="111442" y="103823"/>
                      <a:pt x="115253" y="107633"/>
                      <a:pt x="118110" y="112395"/>
                    </a:cubicBezTo>
                    <a:cubicBezTo>
                      <a:pt x="110490" y="128588"/>
                      <a:pt x="105728" y="139065"/>
                      <a:pt x="104775" y="143828"/>
                    </a:cubicBezTo>
                    <a:lnTo>
                      <a:pt x="136208" y="157163"/>
                    </a:lnTo>
                    <a:cubicBezTo>
                      <a:pt x="140017" y="140018"/>
                      <a:pt x="146685" y="124778"/>
                      <a:pt x="155258" y="113348"/>
                    </a:cubicBezTo>
                    <a:cubicBezTo>
                      <a:pt x="163830" y="101918"/>
                      <a:pt x="173355" y="96203"/>
                      <a:pt x="182880" y="96203"/>
                    </a:cubicBezTo>
                    <a:cubicBezTo>
                      <a:pt x="188595" y="96203"/>
                      <a:pt x="193358" y="98108"/>
                      <a:pt x="197167" y="100965"/>
                    </a:cubicBezTo>
                    <a:cubicBezTo>
                      <a:pt x="200978" y="103823"/>
                      <a:pt x="202883" y="107633"/>
                      <a:pt x="202883" y="111443"/>
                    </a:cubicBezTo>
                    <a:cubicBezTo>
                      <a:pt x="203835" y="120015"/>
                      <a:pt x="199072" y="129540"/>
                      <a:pt x="190500" y="140018"/>
                    </a:cubicBezTo>
                    <a:cubicBezTo>
                      <a:pt x="181928" y="151448"/>
                      <a:pt x="170497" y="161925"/>
                      <a:pt x="156210" y="171450"/>
                    </a:cubicBezTo>
                    <a:lnTo>
                      <a:pt x="185738" y="199073"/>
                    </a:lnTo>
                    <a:cubicBezTo>
                      <a:pt x="198120" y="185738"/>
                      <a:pt x="207645" y="172403"/>
                      <a:pt x="214313" y="160020"/>
                    </a:cubicBezTo>
                    <a:cubicBezTo>
                      <a:pt x="220980" y="147638"/>
                      <a:pt x="224790" y="135255"/>
                      <a:pt x="224790" y="124778"/>
                    </a:cubicBezTo>
                    <a:cubicBezTo>
                      <a:pt x="224790" y="112395"/>
                      <a:pt x="221933" y="101918"/>
                      <a:pt x="216217" y="92393"/>
                    </a:cubicBezTo>
                    <a:cubicBezTo>
                      <a:pt x="211455" y="82868"/>
                      <a:pt x="203835" y="77153"/>
                      <a:pt x="195263" y="73343"/>
                    </a:cubicBezTo>
                    <a:lnTo>
                      <a:pt x="195263" y="45720"/>
                    </a:lnTo>
                    <a:lnTo>
                      <a:pt x="243840" y="45720"/>
                    </a:lnTo>
                    <a:cubicBezTo>
                      <a:pt x="245745" y="55245"/>
                      <a:pt x="250508" y="62865"/>
                      <a:pt x="259080" y="70485"/>
                    </a:cubicBezTo>
                    <a:cubicBezTo>
                      <a:pt x="270510" y="80963"/>
                      <a:pt x="283845" y="87630"/>
                      <a:pt x="300038" y="90488"/>
                    </a:cubicBezTo>
                    <a:lnTo>
                      <a:pt x="300038" y="111443"/>
                    </a:lnTo>
                    <a:lnTo>
                      <a:pt x="288608" y="111443"/>
                    </a:lnTo>
                    <a:cubicBezTo>
                      <a:pt x="284797" y="111443"/>
                      <a:pt x="281940" y="112395"/>
                      <a:pt x="279083" y="114300"/>
                    </a:cubicBezTo>
                    <a:cubicBezTo>
                      <a:pt x="276225" y="116205"/>
                      <a:pt x="275272" y="119063"/>
                      <a:pt x="275272" y="122873"/>
                    </a:cubicBezTo>
                    <a:cubicBezTo>
                      <a:pt x="275272" y="130493"/>
                      <a:pt x="281940" y="140018"/>
                      <a:pt x="294322" y="152400"/>
                    </a:cubicBezTo>
                    <a:cubicBezTo>
                      <a:pt x="306705" y="163830"/>
                      <a:pt x="316230" y="169545"/>
                      <a:pt x="323850" y="169545"/>
                    </a:cubicBezTo>
                    <a:cubicBezTo>
                      <a:pt x="327660" y="169545"/>
                      <a:pt x="330517" y="167640"/>
                      <a:pt x="332422" y="164783"/>
                    </a:cubicBezTo>
                    <a:cubicBezTo>
                      <a:pt x="334328" y="161925"/>
                      <a:pt x="335280" y="158115"/>
                      <a:pt x="335280" y="154305"/>
                    </a:cubicBezTo>
                    <a:lnTo>
                      <a:pt x="335280" y="142875"/>
                    </a:lnTo>
                    <a:lnTo>
                      <a:pt x="389572" y="142875"/>
                    </a:lnTo>
                    <a:lnTo>
                      <a:pt x="389572" y="189548"/>
                    </a:lnTo>
                    <a:lnTo>
                      <a:pt x="424815" y="208598"/>
                    </a:lnTo>
                    <a:lnTo>
                      <a:pt x="424815" y="44768"/>
                    </a:lnTo>
                    <a:lnTo>
                      <a:pt x="452438" y="44768"/>
                    </a:lnTo>
                    <a:lnTo>
                      <a:pt x="460058" y="44768"/>
                    </a:lnTo>
                    <a:lnTo>
                      <a:pt x="566738" y="44768"/>
                    </a:lnTo>
                    <a:lnTo>
                      <a:pt x="566738" y="72390"/>
                    </a:lnTo>
                    <a:lnTo>
                      <a:pt x="514350" y="72390"/>
                    </a:lnTo>
                    <a:cubicBezTo>
                      <a:pt x="501967" y="72390"/>
                      <a:pt x="491490" y="76200"/>
                      <a:pt x="481965" y="83820"/>
                    </a:cubicBezTo>
                    <a:cubicBezTo>
                      <a:pt x="473392" y="91440"/>
                      <a:pt x="469583" y="100965"/>
                      <a:pt x="469583" y="111443"/>
                    </a:cubicBezTo>
                    <a:cubicBezTo>
                      <a:pt x="469583" y="126683"/>
                      <a:pt x="473392" y="142875"/>
                      <a:pt x="481965" y="159068"/>
                    </a:cubicBezTo>
                    <a:cubicBezTo>
                      <a:pt x="489585" y="175260"/>
                      <a:pt x="501967" y="192405"/>
                      <a:pt x="518160" y="208598"/>
                    </a:cubicBezTo>
                    <a:lnTo>
                      <a:pt x="529590" y="200978"/>
                    </a:lnTo>
                    <a:cubicBezTo>
                      <a:pt x="519113" y="191453"/>
                      <a:pt x="511492" y="180975"/>
                      <a:pt x="505778" y="169545"/>
                    </a:cubicBezTo>
                    <a:cubicBezTo>
                      <a:pt x="501015" y="158115"/>
                      <a:pt x="498158" y="146685"/>
                      <a:pt x="498158" y="135255"/>
                    </a:cubicBezTo>
                    <a:cubicBezTo>
                      <a:pt x="498158" y="126683"/>
                      <a:pt x="501015" y="119063"/>
                      <a:pt x="507683" y="113348"/>
                    </a:cubicBezTo>
                    <a:cubicBezTo>
                      <a:pt x="513397" y="106680"/>
                      <a:pt x="521017" y="103823"/>
                      <a:pt x="529590" y="103823"/>
                    </a:cubicBezTo>
                    <a:lnTo>
                      <a:pt x="564833" y="103823"/>
                    </a:lnTo>
                    <a:lnTo>
                      <a:pt x="564833" y="185738"/>
                    </a:lnTo>
                    <a:lnTo>
                      <a:pt x="600075" y="209550"/>
                    </a:lnTo>
                    <a:lnTo>
                      <a:pt x="600075" y="45720"/>
                    </a:lnTo>
                    <a:lnTo>
                      <a:pt x="635318" y="45720"/>
                    </a:lnTo>
                    <a:lnTo>
                      <a:pt x="618172" y="14288"/>
                    </a:lnTo>
                    <a:lnTo>
                      <a:pt x="577215" y="14288"/>
                    </a:lnTo>
                    <a:close/>
                    <a:moveTo>
                      <a:pt x="299085" y="75248"/>
                    </a:moveTo>
                    <a:cubicBezTo>
                      <a:pt x="292417" y="73343"/>
                      <a:pt x="287655" y="69533"/>
                      <a:pt x="283845" y="63818"/>
                    </a:cubicBezTo>
                    <a:cubicBezTo>
                      <a:pt x="280035" y="58103"/>
                      <a:pt x="278130" y="51435"/>
                      <a:pt x="278130" y="42863"/>
                    </a:cubicBezTo>
                    <a:cubicBezTo>
                      <a:pt x="278130" y="37148"/>
                      <a:pt x="280035" y="31433"/>
                      <a:pt x="281940" y="27623"/>
                    </a:cubicBezTo>
                    <a:cubicBezTo>
                      <a:pt x="284797" y="23813"/>
                      <a:pt x="287655" y="20955"/>
                      <a:pt x="291465" y="20955"/>
                    </a:cubicBezTo>
                    <a:cubicBezTo>
                      <a:pt x="294322" y="20955"/>
                      <a:pt x="296228" y="22860"/>
                      <a:pt x="297180" y="25718"/>
                    </a:cubicBezTo>
                    <a:cubicBezTo>
                      <a:pt x="299085" y="28575"/>
                      <a:pt x="299085" y="32385"/>
                      <a:pt x="299085" y="36195"/>
                    </a:cubicBezTo>
                    <a:lnTo>
                      <a:pt x="299085" y="75248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97" name="Google Shape;8797;ge48d01fb7f_0_4229"/>
              <p:cNvSpPr/>
              <p:nvPr/>
            </p:nvSpPr>
            <p:spPr>
              <a:xfrm>
                <a:off x="6413182" y="4612005"/>
                <a:ext cx="104075" cy="94352"/>
              </a:xfrm>
              <a:custGeom>
                <a:avLst/>
                <a:gdLst/>
                <a:ahLst/>
                <a:cxnLst/>
                <a:rect l="l" t="t" r="r" b="b"/>
                <a:pathLst>
                  <a:path w="104075" h="94352" extrusionOk="0">
                    <a:moveTo>
                      <a:pt x="89535" y="60007"/>
                    </a:moveTo>
                    <a:cubicBezTo>
                      <a:pt x="81915" y="47625"/>
                      <a:pt x="76200" y="40005"/>
                      <a:pt x="72390" y="36195"/>
                    </a:cubicBezTo>
                    <a:cubicBezTo>
                      <a:pt x="64770" y="25717"/>
                      <a:pt x="55245" y="16192"/>
                      <a:pt x="44767" y="9525"/>
                    </a:cubicBezTo>
                    <a:cubicBezTo>
                      <a:pt x="34290" y="2857"/>
                      <a:pt x="23813" y="0"/>
                      <a:pt x="14288" y="0"/>
                    </a:cubicBezTo>
                    <a:cubicBezTo>
                      <a:pt x="8572" y="952"/>
                      <a:pt x="3810" y="1905"/>
                      <a:pt x="0" y="2857"/>
                    </a:cubicBezTo>
                    <a:lnTo>
                      <a:pt x="15240" y="36195"/>
                    </a:lnTo>
                    <a:cubicBezTo>
                      <a:pt x="20002" y="34290"/>
                      <a:pt x="25717" y="33338"/>
                      <a:pt x="31433" y="33338"/>
                    </a:cubicBezTo>
                    <a:cubicBezTo>
                      <a:pt x="37147" y="33338"/>
                      <a:pt x="42863" y="34290"/>
                      <a:pt x="47625" y="37147"/>
                    </a:cubicBezTo>
                    <a:cubicBezTo>
                      <a:pt x="52388" y="39052"/>
                      <a:pt x="57150" y="41910"/>
                      <a:pt x="60008" y="45720"/>
                    </a:cubicBezTo>
                    <a:lnTo>
                      <a:pt x="97155" y="94297"/>
                    </a:lnTo>
                    <a:cubicBezTo>
                      <a:pt x="108585" y="95250"/>
                      <a:pt x="105727" y="83820"/>
                      <a:pt x="89535" y="60007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98" name="Google Shape;8798;ge48d01fb7f_0_4229"/>
              <p:cNvSpPr/>
              <p:nvPr/>
            </p:nvSpPr>
            <p:spPr>
              <a:xfrm>
                <a:off x="6671309" y="4707255"/>
                <a:ext cx="676275" cy="234314"/>
              </a:xfrm>
              <a:custGeom>
                <a:avLst/>
                <a:gdLst/>
                <a:ahLst/>
                <a:cxnLst/>
                <a:rect l="l" t="t" r="r" b="b"/>
                <a:pathLst>
                  <a:path w="676275" h="234314" extrusionOk="0">
                    <a:moveTo>
                      <a:pt x="605790" y="171450"/>
                    </a:moveTo>
                    <a:lnTo>
                      <a:pt x="641033" y="195263"/>
                    </a:lnTo>
                    <a:lnTo>
                      <a:pt x="641033" y="31432"/>
                    </a:lnTo>
                    <a:lnTo>
                      <a:pt x="676275" y="31432"/>
                    </a:lnTo>
                    <a:lnTo>
                      <a:pt x="659130" y="0"/>
                    </a:lnTo>
                    <a:lnTo>
                      <a:pt x="467678" y="0"/>
                    </a:lnTo>
                    <a:lnTo>
                      <a:pt x="460058" y="0"/>
                    </a:lnTo>
                    <a:lnTo>
                      <a:pt x="299085" y="0"/>
                    </a:lnTo>
                    <a:lnTo>
                      <a:pt x="291465" y="0"/>
                    </a:lnTo>
                    <a:lnTo>
                      <a:pt x="203835" y="0"/>
                    </a:lnTo>
                    <a:lnTo>
                      <a:pt x="196215" y="0"/>
                    </a:lnTo>
                    <a:lnTo>
                      <a:pt x="0" y="0"/>
                    </a:lnTo>
                    <a:lnTo>
                      <a:pt x="17145" y="31432"/>
                    </a:lnTo>
                    <a:lnTo>
                      <a:pt x="151448" y="31432"/>
                    </a:lnTo>
                    <a:lnTo>
                      <a:pt x="151448" y="59055"/>
                    </a:lnTo>
                    <a:lnTo>
                      <a:pt x="43815" y="59055"/>
                    </a:lnTo>
                    <a:lnTo>
                      <a:pt x="38100" y="70485"/>
                    </a:lnTo>
                    <a:cubicBezTo>
                      <a:pt x="54293" y="75247"/>
                      <a:pt x="67628" y="82867"/>
                      <a:pt x="78105" y="92392"/>
                    </a:cubicBezTo>
                    <a:cubicBezTo>
                      <a:pt x="87630" y="102870"/>
                      <a:pt x="93345" y="113347"/>
                      <a:pt x="93345" y="124777"/>
                    </a:cubicBezTo>
                    <a:cubicBezTo>
                      <a:pt x="93345" y="129540"/>
                      <a:pt x="91440" y="134302"/>
                      <a:pt x="86678" y="138113"/>
                    </a:cubicBezTo>
                    <a:cubicBezTo>
                      <a:pt x="80963" y="142875"/>
                      <a:pt x="75248" y="144780"/>
                      <a:pt x="68580" y="146685"/>
                    </a:cubicBezTo>
                    <a:cubicBezTo>
                      <a:pt x="66675" y="142875"/>
                      <a:pt x="63818" y="140017"/>
                      <a:pt x="60008" y="137160"/>
                    </a:cubicBezTo>
                    <a:cubicBezTo>
                      <a:pt x="56198" y="134302"/>
                      <a:pt x="52388" y="133350"/>
                      <a:pt x="49530" y="133350"/>
                    </a:cubicBezTo>
                    <a:cubicBezTo>
                      <a:pt x="44768" y="133350"/>
                      <a:pt x="40005" y="135255"/>
                      <a:pt x="37148" y="139065"/>
                    </a:cubicBezTo>
                    <a:cubicBezTo>
                      <a:pt x="33338" y="142875"/>
                      <a:pt x="32385" y="147638"/>
                      <a:pt x="32385" y="153352"/>
                    </a:cubicBezTo>
                    <a:cubicBezTo>
                      <a:pt x="32385" y="160972"/>
                      <a:pt x="36195" y="168592"/>
                      <a:pt x="44768" y="173355"/>
                    </a:cubicBezTo>
                    <a:cubicBezTo>
                      <a:pt x="52388" y="179070"/>
                      <a:pt x="62865" y="181927"/>
                      <a:pt x="73343" y="181927"/>
                    </a:cubicBezTo>
                    <a:lnTo>
                      <a:pt x="97155" y="234315"/>
                    </a:lnTo>
                    <a:lnTo>
                      <a:pt x="114300" y="224790"/>
                    </a:lnTo>
                    <a:lnTo>
                      <a:pt x="82868" y="180022"/>
                    </a:lnTo>
                    <a:cubicBezTo>
                      <a:pt x="93345" y="178117"/>
                      <a:pt x="102870" y="173355"/>
                      <a:pt x="110490" y="166688"/>
                    </a:cubicBezTo>
                    <a:cubicBezTo>
                      <a:pt x="118110" y="160020"/>
                      <a:pt x="120968" y="152400"/>
                      <a:pt x="120968" y="142875"/>
                    </a:cubicBezTo>
                    <a:cubicBezTo>
                      <a:pt x="120968" y="133350"/>
                      <a:pt x="118110" y="123825"/>
                      <a:pt x="112395" y="114300"/>
                    </a:cubicBezTo>
                    <a:cubicBezTo>
                      <a:pt x="107633" y="104775"/>
                      <a:pt x="100013" y="97155"/>
                      <a:pt x="89535" y="90488"/>
                    </a:cubicBezTo>
                    <a:lnTo>
                      <a:pt x="151448" y="90488"/>
                    </a:lnTo>
                    <a:lnTo>
                      <a:pt x="151448" y="176213"/>
                    </a:lnTo>
                    <a:lnTo>
                      <a:pt x="186690" y="195263"/>
                    </a:lnTo>
                    <a:lnTo>
                      <a:pt x="186690" y="31432"/>
                    </a:lnTo>
                    <a:lnTo>
                      <a:pt x="214313" y="31432"/>
                    </a:lnTo>
                    <a:lnTo>
                      <a:pt x="221933" y="31432"/>
                    </a:lnTo>
                    <a:lnTo>
                      <a:pt x="246698" y="31432"/>
                    </a:lnTo>
                    <a:lnTo>
                      <a:pt x="246698" y="171450"/>
                    </a:lnTo>
                    <a:lnTo>
                      <a:pt x="281940" y="195263"/>
                    </a:lnTo>
                    <a:lnTo>
                      <a:pt x="281940" y="31432"/>
                    </a:lnTo>
                    <a:lnTo>
                      <a:pt x="309563" y="31432"/>
                    </a:lnTo>
                    <a:lnTo>
                      <a:pt x="317183" y="31432"/>
                    </a:lnTo>
                    <a:lnTo>
                      <a:pt x="415290" y="31432"/>
                    </a:lnTo>
                    <a:lnTo>
                      <a:pt x="415290" y="81915"/>
                    </a:lnTo>
                    <a:lnTo>
                      <a:pt x="337185" y="81915"/>
                    </a:lnTo>
                    <a:cubicBezTo>
                      <a:pt x="332423" y="81915"/>
                      <a:pt x="329565" y="83820"/>
                      <a:pt x="326708" y="86677"/>
                    </a:cubicBezTo>
                    <a:cubicBezTo>
                      <a:pt x="323850" y="89535"/>
                      <a:pt x="321945" y="93345"/>
                      <a:pt x="321945" y="97155"/>
                    </a:cubicBezTo>
                    <a:cubicBezTo>
                      <a:pt x="321945" y="106680"/>
                      <a:pt x="325755" y="117157"/>
                      <a:pt x="334328" y="127635"/>
                    </a:cubicBezTo>
                    <a:cubicBezTo>
                      <a:pt x="342900" y="138113"/>
                      <a:pt x="350520" y="143827"/>
                      <a:pt x="357188" y="143827"/>
                    </a:cubicBezTo>
                    <a:cubicBezTo>
                      <a:pt x="359093" y="143827"/>
                      <a:pt x="360998" y="142875"/>
                      <a:pt x="361950" y="141922"/>
                    </a:cubicBezTo>
                    <a:cubicBezTo>
                      <a:pt x="363855" y="140970"/>
                      <a:pt x="364808" y="139065"/>
                      <a:pt x="364808" y="136207"/>
                    </a:cubicBezTo>
                    <a:lnTo>
                      <a:pt x="364808" y="122872"/>
                    </a:lnTo>
                    <a:cubicBezTo>
                      <a:pt x="364808" y="120015"/>
                      <a:pt x="365760" y="118110"/>
                      <a:pt x="367665" y="116205"/>
                    </a:cubicBezTo>
                    <a:cubicBezTo>
                      <a:pt x="368618" y="114300"/>
                      <a:pt x="370523" y="113347"/>
                      <a:pt x="372428" y="113347"/>
                    </a:cubicBezTo>
                    <a:lnTo>
                      <a:pt x="415290" y="113347"/>
                    </a:lnTo>
                    <a:lnTo>
                      <a:pt x="415290" y="175260"/>
                    </a:lnTo>
                    <a:lnTo>
                      <a:pt x="450533" y="194310"/>
                    </a:lnTo>
                    <a:lnTo>
                      <a:pt x="450533" y="30480"/>
                    </a:lnTo>
                    <a:lnTo>
                      <a:pt x="478155" y="30480"/>
                    </a:lnTo>
                    <a:lnTo>
                      <a:pt x="485775" y="30480"/>
                    </a:lnTo>
                    <a:lnTo>
                      <a:pt x="513397" y="30480"/>
                    </a:lnTo>
                    <a:lnTo>
                      <a:pt x="513397" y="96202"/>
                    </a:lnTo>
                    <a:lnTo>
                      <a:pt x="501968" y="96202"/>
                    </a:lnTo>
                    <a:cubicBezTo>
                      <a:pt x="499110" y="96202"/>
                      <a:pt x="497205" y="97155"/>
                      <a:pt x="495300" y="99060"/>
                    </a:cubicBezTo>
                    <a:cubicBezTo>
                      <a:pt x="493395" y="100965"/>
                      <a:pt x="492443" y="102870"/>
                      <a:pt x="492443" y="105727"/>
                    </a:cubicBezTo>
                    <a:cubicBezTo>
                      <a:pt x="492443" y="111442"/>
                      <a:pt x="499110" y="120967"/>
                      <a:pt x="512445" y="134302"/>
                    </a:cubicBezTo>
                    <a:cubicBezTo>
                      <a:pt x="525780" y="147638"/>
                      <a:pt x="535305" y="154305"/>
                      <a:pt x="541020" y="154305"/>
                    </a:cubicBezTo>
                    <a:cubicBezTo>
                      <a:pt x="542925" y="154305"/>
                      <a:pt x="544830" y="153352"/>
                      <a:pt x="545783" y="151447"/>
                    </a:cubicBezTo>
                    <a:cubicBezTo>
                      <a:pt x="547688" y="148590"/>
                      <a:pt x="548640" y="145732"/>
                      <a:pt x="548640" y="142875"/>
                    </a:cubicBezTo>
                    <a:lnTo>
                      <a:pt x="548640" y="127635"/>
                    </a:lnTo>
                    <a:lnTo>
                      <a:pt x="606743" y="127635"/>
                    </a:lnTo>
                    <a:lnTo>
                      <a:pt x="606743" y="171450"/>
                    </a:lnTo>
                    <a:close/>
                    <a:moveTo>
                      <a:pt x="547688" y="97155"/>
                    </a:moveTo>
                    <a:lnTo>
                      <a:pt x="547688" y="31432"/>
                    </a:lnTo>
                    <a:lnTo>
                      <a:pt x="605790" y="31432"/>
                    </a:lnTo>
                    <a:lnTo>
                      <a:pt x="605790" y="97155"/>
                    </a:lnTo>
                    <a:lnTo>
                      <a:pt x="547688" y="97155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99" name="Google Shape;8799;ge48d01fb7f_0_4229"/>
              <p:cNvSpPr/>
              <p:nvPr/>
            </p:nvSpPr>
            <p:spPr>
              <a:xfrm>
                <a:off x="7259002" y="4910137"/>
                <a:ext cx="119062" cy="87630"/>
              </a:xfrm>
              <a:custGeom>
                <a:avLst/>
                <a:gdLst/>
                <a:ahLst/>
                <a:cxnLst/>
                <a:rect l="l" t="t" r="r" b="b"/>
                <a:pathLst>
                  <a:path w="119062" h="87630" extrusionOk="0">
                    <a:moveTo>
                      <a:pt x="54292" y="13335"/>
                    </a:moveTo>
                    <a:cubicBezTo>
                      <a:pt x="42863" y="3810"/>
                      <a:pt x="34290" y="0"/>
                      <a:pt x="27622" y="0"/>
                    </a:cubicBezTo>
                    <a:cubicBezTo>
                      <a:pt x="21907" y="0"/>
                      <a:pt x="17145" y="953"/>
                      <a:pt x="12382" y="1905"/>
                    </a:cubicBezTo>
                    <a:cubicBezTo>
                      <a:pt x="8572" y="2857"/>
                      <a:pt x="4763" y="5715"/>
                      <a:pt x="0" y="9525"/>
                    </a:cubicBezTo>
                    <a:lnTo>
                      <a:pt x="13335" y="30480"/>
                    </a:lnTo>
                    <a:cubicBezTo>
                      <a:pt x="17145" y="27622"/>
                      <a:pt x="20003" y="25718"/>
                      <a:pt x="22860" y="24765"/>
                    </a:cubicBezTo>
                    <a:cubicBezTo>
                      <a:pt x="26670" y="22860"/>
                      <a:pt x="29528" y="22860"/>
                      <a:pt x="33338" y="22860"/>
                    </a:cubicBezTo>
                    <a:cubicBezTo>
                      <a:pt x="41910" y="22860"/>
                      <a:pt x="60007" y="37147"/>
                      <a:pt x="86678" y="65722"/>
                    </a:cubicBezTo>
                    <a:lnTo>
                      <a:pt x="107632" y="87630"/>
                    </a:lnTo>
                    <a:lnTo>
                      <a:pt x="119063" y="78105"/>
                    </a:lnTo>
                    <a:cubicBezTo>
                      <a:pt x="103822" y="60007"/>
                      <a:pt x="81915" y="39053"/>
                      <a:pt x="54292" y="13335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800" name="Google Shape;8800;ge48d01fb7f_0_4229"/>
            <p:cNvSpPr/>
            <p:nvPr/>
          </p:nvSpPr>
          <p:spPr>
            <a:xfrm>
              <a:off x="5888982" y="2284094"/>
              <a:ext cx="406654" cy="721042"/>
            </a:xfrm>
            <a:custGeom>
              <a:avLst/>
              <a:gdLst/>
              <a:ahLst/>
              <a:cxnLst/>
              <a:rect l="l" t="t" r="r" b="b"/>
              <a:pathLst>
                <a:path w="406654" h="721042" extrusionOk="0">
                  <a:moveTo>
                    <a:pt x="75573" y="576263"/>
                  </a:moveTo>
                  <a:cubicBezTo>
                    <a:pt x="75573" y="576263"/>
                    <a:pt x="75573" y="576263"/>
                    <a:pt x="75573" y="576263"/>
                  </a:cubicBezTo>
                  <a:cubicBezTo>
                    <a:pt x="67953" y="591503"/>
                    <a:pt x="69858" y="604838"/>
                    <a:pt x="74620" y="612458"/>
                  </a:cubicBezTo>
                  <a:cubicBezTo>
                    <a:pt x="80335" y="623888"/>
                    <a:pt x="91765" y="632460"/>
                    <a:pt x="108910" y="640080"/>
                  </a:cubicBezTo>
                  <a:cubicBezTo>
                    <a:pt x="108910" y="640080"/>
                    <a:pt x="108910" y="641033"/>
                    <a:pt x="108910" y="641033"/>
                  </a:cubicBezTo>
                  <a:cubicBezTo>
                    <a:pt x="108910" y="661035"/>
                    <a:pt x="127960" y="677228"/>
                    <a:pt x="160345" y="684848"/>
                  </a:cubicBezTo>
                  <a:cubicBezTo>
                    <a:pt x="162250" y="700088"/>
                    <a:pt x="177490" y="721043"/>
                    <a:pt x="210828" y="721043"/>
                  </a:cubicBezTo>
                  <a:cubicBezTo>
                    <a:pt x="214638" y="721043"/>
                    <a:pt x="219400" y="721043"/>
                    <a:pt x="226068" y="719138"/>
                  </a:cubicBezTo>
                  <a:cubicBezTo>
                    <a:pt x="244165" y="713423"/>
                    <a:pt x="256548" y="700088"/>
                    <a:pt x="257500" y="684848"/>
                  </a:cubicBezTo>
                  <a:cubicBezTo>
                    <a:pt x="289885" y="676275"/>
                    <a:pt x="308935" y="661035"/>
                    <a:pt x="308935" y="641033"/>
                  </a:cubicBezTo>
                  <a:cubicBezTo>
                    <a:pt x="308935" y="639128"/>
                    <a:pt x="308935" y="637223"/>
                    <a:pt x="307983" y="635318"/>
                  </a:cubicBezTo>
                  <a:cubicBezTo>
                    <a:pt x="329890" y="621983"/>
                    <a:pt x="342273" y="605790"/>
                    <a:pt x="342273" y="589598"/>
                  </a:cubicBezTo>
                  <a:cubicBezTo>
                    <a:pt x="342273" y="584835"/>
                    <a:pt x="340368" y="580073"/>
                    <a:pt x="338463" y="576263"/>
                  </a:cubicBezTo>
                  <a:cubicBezTo>
                    <a:pt x="371800" y="542925"/>
                    <a:pt x="389898" y="510540"/>
                    <a:pt x="399423" y="480060"/>
                  </a:cubicBezTo>
                  <a:lnTo>
                    <a:pt x="399423" y="480060"/>
                  </a:lnTo>
                  <a:cubicBezTo>
                    <a:pt x="400375" y="478155"/>
                    <a:pt x="400375" y="476250"/>
                    <a:pt x="401328" y="474345"/>
                  </a:cubicBezTo>
                  <a:cubicBezTo>
                    <a:pt x="404185" y="462915"/>
                    <a:pt x="406090" y="448628"/>
                    <a:pt x="406090" y="446722"/>
                  </a:cubicBezTo>
                  <a:cubicBezTo>
                    <a:pt x="407995" y="421005"/>
                    <a:pt x="405138" y="395288"/>
                    <a:pt x="396565" y="370522"/>
                  </a:cubicBezTo>
                  <a:lnTo>
                    <a:pt x="387993" y="350520"/>
                  </a:lnTo>
                  <a:cubicBezTo>
                    <a:pt x="380373" y="336233"/>
                    <a:pt x="370848" y="322897"/>
                    <a:pt x="360370" y="312420"/>
                  </a:cubicBezTo>
                  <a:cubicBezTo>
                    <a:pt x="357513" y="309563"/>
                    <a:pt x="354655" y="306705"/>
                    <a:pt x="351798" y="304800"/>
                  </a:cubicBezTo>
                  <a:lnTo>
                    <a:pt x="351798" y="304800"/>
                  </a:lnTo>
                  <a:lnTo>
                    <a:pt x="340368" y="294322"/>
                  </a:lnTo>
                  <a:cubicBezTo>
                    <a:pt x="337510" y="291465"/>
                    <a:pt x="334653" y="288608"/>
                    <a:pt x="331795" y="286703"/>
                  </a:cubicBezTo>
                  <a:cubicBezTo>
                    <a:pt x="292743" y="251460"/>
                    <a:pt x="264168" y="224790"/>
                    <a:pt x="272740" y="163830"/>
                  </a:cubicBezTo>
                  <a:cubicBezTo>
                    <a:pt x="283218" y="106680"/>
                    <a:pt x="265120" y="47625"/>
                    <a:pt x="241308" y="32385"/>
                  </a:cubicBezTo>
                  <a:cubicBezTo>
                    <a:pt x="239403" y="31432"/>
                    <a:pt x="238450" y="30480"/>
                    <a:pt x="236545" y="30480"/>
                  </a:cubicBezTo>
                  <a:cubicBezTo>
                    <a:pt x="235593" y="21907"/>
                    <a:pt x="234640" y="16193"/>
                    <a:pt x="233688" y="16193"/>
                  </a:cubicBezTo>
                  <a:cubicBezTo>
                    <a:pt x="227020" y="4763"/>
                    <a:pt x="217495" y="953"/>
                    <a:pt x="210828" y="0"/>
                  </a:cubicBezTo>
                  <a:cubicBezTo>
                    <a:pt x="208923" y="0"/>
                    <a:pt x="207970" y="0"/>
                    <a:pt x="206065" y="0"/>
                  </a:cubicBezTo>
                  <a:cubicBezTo>
                    <a:pt x="194635" y="0"/>
                    <a:pt x="174633" y="4763"/>
                    <a:pt x="166060" y="37148"/>
                  </a:cubicBezTo>
                  <a:cubicBezTo>
                    <a:pt x="160345" y="58103"/>
                    <a:pt x="161298" y="87630"/>
                    <a:pt x="161298" y="115253"/>
                  </a:cubicBezTo>
                  <a:cubicBezTo>
                    <a:pt x="161298" y="120968"/>
                    <a:pt x="161298" y="126682"/>
                    <a:pt x="161298" y="130493"/>
                  </a:cubicBezTo>
                  <a:cubicBezTo>
                    <a:pt x="159393" y="178118"/>
                    <a:pt x="114625" y="237172"/>
                    <a:pt x="81288" y="277178"/>
                  </a:cubicBezTo>
                  <a:cubicBezTo>
                    <a:pt x="81288" y="277178"/>
                    <a:pt x="55570" y="304800"/>
                    <a:pt x="33663" y="343853"/>
                  </a:cubicBezTo>
                  <a:cubicBezTo>
                    <a:pt x="14613" y="374333"/>
                    <a:pt x="-50157" y="493395"/>
                    <a:pt x="75573" y="576263"/>
                  </a:cubicBezTo>
                  <a:close/>
                  <a:moveTo>
                    <a:pt x="210828" y="696278"/>
                  </a:moveTo>
                  <a:cubicBezTo>
                    <a:pt x="197493" y="696278"/>
                    <a:pt x="186063" y="688658"/>
                    <a:pt x="186063" y="681038"/>
                  </a:cubicBezTo>
                  <a:cubicBezTo>
                    <a:pt x="186063" y="680085"/>
                    <a:pt x="186063" y="678180"/>
                    <a:pt x="187015" y="677228"/>
                  </a:cubicBezTo>
                  <a:cubicBezTo>
                    <a:pt x="190825" y="677228"/>
                    <a:pt x="194635" y="678180"/>
                    <a:pt x="198445" y="678180"/>
                  </a:cubicBezTo>
                  <a:cubicBezTo>
                    <a:pt x="202255" y="678180"/>
                    <a:pt x="206065" y="678180"/>
                    <a:pt x="210828" y="678180"/>
                  </a:cubicBezTo>
                  <a:cubicBezTo>
                    <a:pt x="218448" y="678180"/>
                    <a:pt x="227020" y="678180"/>
                    <a:pt x="233688" y="677228"/>
                  </a:cubicBezTo>
                  <a:cubicBezTo>
                    <a:pt x="234640" y="678180"/>
                    <a:pt x="234640" y="680085"/>
                    <a:pt x="234640" y="681038"/>
                  </a:cubicBezTo>
                  <a:cubicBezTo>
                    <a:pt x="235593" y="688658"/>
                    <a:pt x="224163" y="696278"/>
                    <a:pt x="210828" y="696278"/>
                  </a:cubicBezTo>
                  <a:close/>
                  <a:moveTo>
                    <a:pt x="236545" y="662940"/>
                  </a:moveTo>
                  <a:cubicBezTo>
                    <a:pt x="231783" y="663893"/>
                    <a:pt x="226068" y="663893"/>
                    <a:pt x="221305" y="664845"/>
                  </a:cubicBezTo>
                  <a:cubicBezTo>
                    <a:pt x="217495" y="664845"/>
                    <a:pt x="214638" y="664845"/>
                    <a:pt x="210828" y="664845"/>
                  </a:cubicBezTo>
                  <a:cubicBezTo>
                    <a:pt x="202255" y="664845"/>
                    <a:pt x="193683" y="663893"/>
                    <a:pt x="185110" y="662940"/>
                  </a:cubicBezTo>
                  <a:cubicBezTo>
                    <a:pt x="153678" y="659130"/>
                    <a:pt x="135580" y="647700"/>
                    <a:pt x="135580" y="639128"/>
                  </a:cubicBezTo>
                  <a:cubicBezTo>
                    <a:pt x="135580" y="638175"/>
                    <a:pt x="135580" y="638175"/>
                    <a:pt x="135580" y="637223"/>
                  </a:cubicBezTo>
                  <a:cubicBezTo>
                    <a:pt x="159393" y="641985"/>
                    <a:pt x="185110" y="642938"/>
                    <a:pt x="202255" y="642938"/>
                  </a:cubicBezTo>
                  <a:cubicBezTo>
                    <a:pt x="235593" y="642938"/>
                    <a:pt x="267025" y="639128"/>
                    <a:pt x="284170" y="633413"/>
                  </a:cubicBezTo>
                  <a:cubicBezTo>
                    <a:pt x="286075" y="635318"/>
                    <a:pt x="287028" y="637223"/>
                    <a:pt x="287028" y="639128"/>
                  </a:cubicBezTo>
                  <a:cubicBezTo>
                    <a:pt x="287028" y="647700"/>
                    <a:pt x="267978" y="659130"/>
                    <a:pt x="236545" y="662940"/>
                  </a:cubicBezTo>
                  <a:close/>
                  <a:moveTo>
                    <a:pt x="89860" y="304800"/>
                  </a:moveTo>
                  <a:lnTo>
                    <a:pt x="90813" y="302895"/>
                  </a:lnTo>
                  <a:cubicBezTo>
                    <a:pt x="132723" y="253365"/>
                    <a:pt x="181300" y="188595"/>
                    <a:pt x="184158" y="131445"/>
                  </a:cubicBezTo>
                  <a:cubicBezTo>
                    <a:pt x="184158" y="125730"/>
                    <a:pt x="184158" y="120015"/>
                    <a:pt x="184158" y="114300"/>
                  </a:cubicBezTo>
                  <a:cubicBezTo>
                    <a:pt x="184158" y="87630"/>
                    <a:pt x="183205" y="60960"/>
                    <a:pt x="187968" y="42863"/>
                  </a:cubicBezTo>
                  <a:cubicBezTo>
                    <a:pt x="191778" y="26670"/>
                    <a:pt x="198445" y="24765"/>
                    <a:pt x="202255" y="24765"/>
                  </a:cubicBezTo>
                  <a:cubicBezTo>
                    <a:pt x="203208" y="24765"/>
                    <a:pt x="204160" y="24765"/>
                    <a:pt x="204160" y="24765"/>
                  </a:cubicBezTo>
                  <a:cubicBezTo>
                    <a:pt x="207018" y="24765"/>
                    <a:pt x="208923" y="29528"/>
                    <a:pt x="209875" y="37148"/>
                  </a:cubicBezTo>
                  <a:cubicBezTo>
                    <a:pt x="209875" y="41910"/>
                    <a:pt x="209875" y="56198"/>
                    <a:pt x="208923" y="71438"/>
                  </a:cubicBezTo>
                  <a:cubicBezTo>
                    <a:pt x="207018" y="105728"/>
                    <a:pt x="205113" y="151447"/>
                    <a:pt x="209875" y="172403"/>
                  </a:cubicBezTo>
                  <a:cubicBezTo>
                    <a:pt x="215590" y="195263"/>
                    <a:pt x="226068" y="218122"/>
                    <a:pt x="235593" y="240030"/>
                  </a:cubicBezTo>
                  <a:cubicBezTo>
                    <a:pt x="248928" y="268605"/>
                    <a:pt x="261310" y="296228"/>
                    <a:pt x="262263" y="321945"/>
                  </a:cubicBezTo>
                  <a:cubicBezTo>
                    <a:pt x="264168" y="367665"/>
                    <a:pt x="241308" y="371475"/>
                    <a:pt x="225115" y="374333"/>
                  </a:cubicBezTo>
                  <a:cubicBezTo>
                    <a:pt x="217495" y="375285"/>
                    <a:pt x="208923" y="377190"/>
                    <a:pt x="208923" y="385763"/>
                  </a:cubicBezTo>
                  <a:cubicBezTo>
                    <a:pt x="208923" y="389572"/>
                    <a:pt x="211780" y="393383"/>
                    <a:pt x="216543" y="393383"/>
                  </a:cubicBezTo>
                  <a:cubicBezTo>
                    <a:pt x="218448" y="393383"/>
                    <a:pt x="220353" y="392430"/>
                    <a:pt x="224163" y="392430"/>
                  </a:cubicBezTo>
                  <a:cubicBezTo>
                    <a:pt x="228925" y="391478"/>
                    <a:pt x="237498" y="389572"/>
                    <a:pt x="246070" y="389572"/>
                  </a:cubicBezTo>
                  <a:cubicBezTo>
                    <a:pt x="251785" y="389572"/>
                    <a:pt x="256548" y="390525"/>
                    <a:pt x="261310" y="391478"/>
                  </a:cubicBezTo>
                  <a:cubicBezTo>
                    <a:pt x="275598" y="395288"/>
                    <a:pt x="286075" y="405765"/>
                    <a:pt x="290838" y="418147"/>
                  </a:cubicBezTo>
                  <a:cubicBezTo>
                    <a:pt x="294648" y="429578"/>
                    <a:pt x="294648" y="449580"/>
                    <a:pt x="273693" y="477203"/>
                  </a:cubicBezTo>
                  <a:cubicBezTo>
                    <a:pt x="269883" y="482918"/>
                    <a:pt x="259405" y="490538"/>
                    <a:pt x="238450" y="494347"/>
                  </a:cubicBezTo>
                  <a:cubicBezTo>
                    <a:pt x="231783" y="495300"/>
                    <a:pt x="231783" y="499110"/>
                    <a:pt x="231783" y="501968"/>
                  </a:cubicBezTo>
                  <a:cubicBezTo>
                    <a:pt x="231783" y="504825"/>
                    <a:pt x="234640" y="507683"/>
                    <a:pt x="239403" y="507683"/>
                  </a:cubicBezTo>
                  <a:cubicBezTo>
                    <a:pt x="241308" y="507683"/>
                    <a:pt x="243213" y="507683"/>
                    <a:pt x="245118" y="507683"/>
                  </a:cubicBezTo>
                  <a:cubicBezTo>
                    <a:pt x="277503" y="507683"/>
                    <a:pt x="302268" y="514350"/>
                    <a:pt x="313698" y="526733"/>
                  </a:cubicBezTo>
                  <a:cubicBezTo>
                    <a:pt x="319413" y="532448"/>
                    <a:pt x="321318" y="539115"/>
                    <a:pt x="321318" y="546735"/>
                  </a:cubicBezTo>
                  <a:cubicBezTo>
                    <a:pt x="320365" y="561023"/>
                    <a:pt x="301315" y="566738"/>
                    <a:pt x="287980" y="569595"/>
                  </a:cubicBezTo>
                  <a:cubicBezTo>
                    <a:pt x="278455" y="572453"/>
                    <a:pt x="272740" y="573405"/>
                    <a:pt x="272740" y="580073"/>
                  </a:cubicBezTo>
                  <a:lnTo>
                    <a:pt x="272740" y="582930"/>
                  </a:lnTo>
                  <a:lnTo>
                    <a:pt x="277503" y="586740"/>
                  </a:lnTo>
                  <a:lnTo>
                    <a:pt x="280360" y="586740"/>
                  </a:lnTo>
                  <a:cubicBezTo>
                    <a:pt x="282265" y="586740"/>
                    <a:pt x="284170" y="585788"/>
                    <a:pt x="287980" y="584835"/>
                  </a:cubicBezTo>
                  <a:cubicBezTo>
                    <a:pt x="296553" y="581978"/>
                    <a:pt x="304173" y="581025"/>
                    <a:pt x="309888" y="581025"/>
                  </a:cubicBezTo>
                  <a:cubicBezTo>
                    <a:pt x="312745" y="581025"/>
                    <a:pt x="314650" y="581025"/>
                    <a:pt x="315603" y="581978"/>
                  </a:cubicBezTo>
                  <a:cubicBezTo>
                    <a:pt x="320365" y="582930"/>
                    <a:pt x="320365" y="585788"/>
                    <a:pt x="320365" y="586740"/>
                  </a:cubicBezTo>
                  <a:cubicBezTo>
                    <a:pt x="320365" y="594360"/>
                    <a:pt x="308935" y="606743"/>
                    <a:pt x="283218" y="617220"/>
                  </a:cubicBezTo>
                  <a:lnTo>
                    <a:pt x="282265" y="617220"/>
                  </a:lnTo>
                  <a:lnTo>
                    <a:pt x="282265" y="617220"/>
                  </a:lnTo>
                  <a:cubicBezTo>
                    <a:pt x="269883" y="622935"/>
                    <a:pt x="241308" y="625793"/>
                    <a:pt x="210828" y="625793"/>
                  </a:cubicBezTo>
                  <a:cubicBezTo>
                    <a:pt x="163203" y="625793"/>
                    <a:pt x="107958" y="617220"/>
                    <a:pt x="98433" y="597218"/>
                  </a:cubicBezTo>
                  <a:cubicBezTo>
                    <a:pt x="96528" y="592455"/>
                    <a:pt x="96528" y="586740"/>
                    <a:pt x="101290" y="580073"/>
                  </a:cubicBezTo>
                  <a:cubicBezTo>
                    <a:pt x="102243" y="581025"/>
                    <a:pt x="104148" y="582930"/>
                    <a:pt x="106053" y="583883"/>
                  </a:cubicBezTo>
                  <a:cubicBezTo>
                    <a:pt x="137485" y="600075"/>
                    <a:pt x="178443" y="602933"/>
                    <a:pt x="201303" y="602933"/>
                  </a:cubicBezTo>
                  <a:cubicBezTo>
                    <a:pt x="216543" y="602933"/>
                    <a:pt x="227973" y="601980"/>
                    <a:pt x="232735" y="601028"/>
                  </a:cubicBezTo>
                  <a:cubicBezTo>
                    <a:pt x="238450" y="600075"/>
                    <a:pt x="247975" y="598170"/>
                    <a:pt x="247023" y="590550"/>
                  </a:cubicBezTo>
                  <a:cubicBezTo>
                    <a:pt x="247023" y="585788"/>
                    <a:pt x="243213" y="583883"/>
                    <a:pt x="236545" y="583883"/>
                  </a:cubicBezTo>
                  <a:cubicBezTo>
                    <a:pt x="235593" y="583883"/>
                    <a:pt x="234640" y="583883"/>
                    <a:pt x="232735" y="583883"/>
                  </a:cubicBezTo>
                  <a:cubicBezTo>
                    <a:pt x="227973" y="583883"/>
                    <a:pt x="221305" y="584835"/>
                    <a:pt x="212733" y="584835"/>
                  </a:cubicBezTo>
                  <a:cubicBezTo>
                    <a:pt x="183205" y="584835"/>
                    <a:pt x="153678" y="579120"/>
                    <a:pt x="120340" y="566738"/>
                  </a:cubicBezTo>
                  <a:cubicBezTo>
                    <a:pt x="104148" y="561975"/>
                    <a:pt x="71763" y="541973"/>
                    <a:pt x="65095" y="537210"/>
                  </a:cubicBezTo>
                  <a:cubicBezTo>
                    <a:pt x="40330" y="518160"/>
                    <a:pt x="26995" y="484822"/>
                    <a:pt x="26995" y="444818"/>
                  </a:cubicBezTo>
                  <a:cubicBezTo>
                    <a:pt x="24138" y="382905"/>
                    <a:pt x="69858" y="327660"/>
                    <a:pt x="89860" y="30480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1" name="Google Shape;8801;ge48d01fb7f_0_4229"/>
            <p:cNvSpPr/>
            <p:nvPr/>
          </p:nvSpPr>
          <p:spPr>
            <a:xfrm>
              <a:off x="6256972" y="2756535"/>
              <a:ext cx="368617" cy="631507"/>
            </a:xfrm>
            <a:custGeom>
              <a:avLst/>
              <a:gdLst/>
              <a:ahLst/>
              <a:cxnLst/>
              <a:rect l="l" t="t" r="r" b="b"/>
              <a:pathLst>
                <a:path w="368617" h="631507" extrusionOk="0">
                  <a:moveTo>
                    <a:pt x="351473" y="631507"/>
                  </a:moveTo>
                  <a:lnTo>
                    <a:pt x="328613" y="625793"/>
                  </a:lnTo>
                  <a:cubicBezTo>
                    <a:pt x="339090" y="584835"/>
                    <a:pt x="344805" y="542925"/>
                    <a:pt x="344805" y="500062"/>
                  </a:cubicBezTo>
                  <a:cubicBezTo>
                    <a:pt x="344805" y="282893"/>
                    <a:pt x="206693" y="90488"/>
                    <a:pt x="0" y="22860"/>
                  </a:cubicBezTo>
                  <a:lnTo>
                    <a:pt x="7620" y="0"/>
                  </a:lnTo>
                  <a:cubicBezTo>
                    <a:pt x="223838" y="71438"/>
                    <a:pt x="368618" y="272415"/>
                    <a:pt x="368618" y="500062"/>
                  </a:cubicBezTo>
                  <a:cubicBezTo>
                    <a:pt x="368618" y="544830"/>
                    <a:pt x="362903" y="588645"/>
                    <a:pt x="351473" y="631507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2" name="Google Shape;8802;ge48d01fb7f_0_4229"/>
            <p:cNvSpPr/>
            <p:nvPr/>
          </p:nvSpPr>
          <p:spPr>
            <a:xfrm>
              <a:off x="5572125" y="2767964"/>
              <a:ext cx="337185" cy="621030"/>
            </a:xfrm>
            <a:custGeom>
              <a:avLst/>
              <a:gdLst/>
              <a:ahLst/>
              <a:cxnLst/>
              <a:rect l="l" t="t" r="r" b="b"/>
              <a:pathLst>
                <a:path w="337185" h="621030" extrusionOk="0">
                  <a:moveTo>
                    <a:pt x="17145" y="621030"/>
                  </a:moveTo>
                  <a:cubicBezTo>
                    <a:pt x="5715" y="578168"/>
                    <a:pt x="0" y="533400"/>
                    <a:pt x="0" y="488632"/>
                  </a:cubicBezTo>
                  <a:cubicBezTo>
                    <a:pt x="0" y="273368"/>
                    <a:pt x="129540" y="80963"/>
                    <a:pt x="328613" y="0"/>
                  </a:cubicBezTo>
                  <a:lnTo>
                    <a:pt x="337185" y="21908"/>
                  </a:lnTo>
                  <a:cubicBezTo>
                    <a:pt x="146685" y="99060"/>
                    <a:pt x="22860" y="281940"/>
                    <a:pt x="22860" y="487680"/>
                  </a:cubicBezTo>
                  <a:cubicBezTo>
                    <a:pt x="22860" y="530543"/>
                    <a:pt x="28575" y="572453"/>
                    <a:pt x="39052" y="613410"/>
                  </a:cubicBezTo>
                  <a:lnTo>
                    <a:pt x="17145" y="621030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803" name="Google Shape;8803;ge48d01fb7f_0_4229"/>
            <p:cNvGrpSpPr/>
            <p:nvPr/>
          </p:nvGrpSpPr>
          <p:grpSpPr>
            <a:xfrm>
              <a:off x="4910701" y="3818108"/>
              <a:ext cx="2376312" cy="776751"/>
              <a:chOff x="4910701" y="3818108"/>
              <a:chExt cx="2376312" cy="776751"/>
            </a:xfrm>
          </p:grpSpPr>
          <p:sp>
            <p:nvSpPr>
              <p:cNvPr id="8804" name="Google Shape;8804;ge48d01fb7f_0_4229"/>
              <p:cNvSpPr/>
              <p:nvPr/>
            </p:nvSpPr>
            <p:spPr>
              <a:xfrm>
                <a:off x="5957887" y="4451032"/>
                <a:ext cx="25717" cy="3333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33337" extrusionOk="0">
                    <a:moveTo>
                      <a:pt x="12383" y="0"/>
                    </a:moveTo>
                    <a:cubicBezTo>
                      <a:pt x="9525" y="0"/>
                      <a:pt x="6667" y="953"/>
                      <a:pt x="3810" y="3810"/>
                    </a:cubicBezTo>
                    <a:cubicBezTo>
                      <a:pt x="953" y="5715"/>
                      <a:pt x="0" y="9525"/>
                      <a:pt x="0" y="12383"/>
                    </a:cubicBezTo>
                    <a:cubicBezTo>
                      <a:pt x="0" y="17145"/>
                      <a:pt x="1905" y="21908"/>
                      <a:pt x="5715" y="25718"/>
                    </a:cubicBezTo>
                    <a:cubicBezTo>
                      <a:pt x="9525" y="29528"/>
                      <a:pt x="14288" y="32385"/>
                      <a:pt x="20955" y="33338"/>
                    </a:cubicBezTo>
                    <a:cubicBezTo>
                      <a:pt x="21908" y="31433"/>
                      <a:pt x="23813" y="30480"/>
                      <a:pt x="23813" y="27623"/>
                    </a:cubicBezTo>
                    <a:cubicBezTo>
                      <a:pt x="24765" y="25718"/>
                      <a:pt x="24765" y="22860"/>
                      <a:pt x="25717" y="19050"/>
                    </a:cubicBezTo>
                    <a:cubicBezTo>
                      <a:pt x="25717" y="14288"/>
                      <a:pt x="24765" y="9525"/>
                      <a:pt x="21908" y="6668"/>
                    </a:cubicBezTo>
                    <a:cubicBezTo>
                      <a:pt x="19050" y="2858"/>
                      <a:pt x="16192" y="953"/>
                      <a:pt x="12383" y="0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05" name="Google Shape;8805;ge48d01fb7f_0_4229"/>
              <p:cNvSpPr/>
              <p:nvPr/>
            </p:nvSpPr>
            <p:spPr>
              <a:xfrm>
                <a:off x="6030277" y="4486275"/>
                <a:ext cx="53339" cy="31432"/>
              </a:xfrm>
              <a:custGeom>
                <a:avLst/>
                <a:gdLst/>
                <a:ahLst/>
                <a:cxnLst/>
                <a:rect l="l" t="t" r="r" b="b"/>
                <a:pathLst>
                  <a:path w="53339" h="31432" extrusionOk="0">
                    <a:moveTo>
                      <a:pt x="26670" y="0"/>
                    </a:moveTo>
                    <a:cubicBezTo>
                      <a:pt x="19050" y="0"/>
                      <a:pt x="13335" y="1905"/>
                      <a:pt x="8572" y="4763"/>
                    </a:cubicBezTo>
                    <a:cubicBezTo>
                      <a:pt x="2857" y="8572"/>
                      <a:pt x="952" y="13335"/>
                      <a:pt x="0" y="18097"/>
                    </a:cubicBezTo>
                    <a:cubicBezTo>
                      <a:pt x="0" y="21907"/>
                      <a:pt x="952" y="24765"/>
                      <a:pt x="4763" y="27622"/>
                    </a:cubicBezTo>
                    <a:cubicBezTo>
                      <a:pt x="7620" y="30480"/>
                      <a:pt x="11430" y="31432"/>
                      <a:pt x="15240" y="31432"/>
                    </a:cubicBezTo>
                    <a:cubicBezTo>
                      <a:pt x="20955" y="31432"/>
                      <a:pt x="27622" y="30480"/>
                      <a:pt x="33338" y="27622"/>
                    </a:cubicBezTo>
                    <a:cubicBezTo>
                      <a:pt x="39052" y="24765"/>
                      <a:pt x="45720" y="20955"/>
                      <a:pt x="53340" y="15240"/>
                    </a:cubicBezTo>
                    <a:cubicBezTo>
                      <a:pt x="49530" y="10478"/>
                      <a:pt x="44767" y="6668"/>
                      <a:pt x="40005" y="3810"/>
                    </a:cubicBezTo>
                    <a:cubicBezTo>
                      <a:pt x="36195" y="1905"/>
                      <a:pt x="31432" y="953"/>
                      <a:pt x="26670" y="0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06" name="Google Shape;8806;ge48d01fb7f_0_4229"/>
              <p:cNvSpPr/>
              <p:nvPr/>
            </p:nvSpPr>
            <p:spPr>
              <a:xfrm rot="-4288464">
                <a:off x="5514870" y="4359988"/>
                <a:ext cx="37120" cy="36169"/>
              </a:xfrm>
              <a:custGeom>
                <a:avLst/>
                <a:gdLst/>
                <a:ahLst/>
                <a:cxnLst/>
                <a:rect l="l" t="t" r="r" b="b"/>
                <a:pathLst>
                  <a:path w="37147" h="36195" extrusionOk="0">
                    <a:moveTo>
                      <a:pt x="0" y="0"/>
                    </a:moveTo>
                    <a:lnTo>
                      <a:pt x="37148" y="0"/>
                    </a:lnTo>
                    <a:lnTo>
                      <a:pt x="37148" y="36195"/>
                    </a:lnTo>
                    <a:lnTo>
                      <a:pt x="0" y="36195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07" name="Google Shape;8807;ge48d01fb7f_0_4229"/>
              <p:cNvSpPr/>
              <p:nvPr/>
            </p:nvSpPr>
            <p:spPr>
              <a:xfrm>
                <a:off x="5833809" y="4470677"/>
                <a:ext cx="53593" cy="30258"/>
              </a:xfrm>
              <a:custGeom>
                <a:avLst/>
                <a:gdLst/>
                <a:ahLst/>
                <a:cxnLst/>
                <a:rect l="l" t="t" r="r" b="b"/>
                <a:pathLst>
                  <a:path w="53593" h="30258" extrusionOk="0">
                    <a:moveTo>
                      <a:pt x="28828" y="357"/>
                    </a:moveTo>
                    <a:cubicBezTo>
                      <a:pt x="21208" y="-595"/>
                      <a:pt x="15493" y="357"/>
                      <a:pt x="9778" y="3215"/>
                    </a:cubicBezTo>
                    <a:cubicBezTo>
                      <a:pt x="4063" y="6072"/>
                      <a:pt x="1206" y="10835"/>
                      <a:pt x="253" y="15597"/>
                    </a:cubicBezTo>
                    <a:cubicBezTo>
                      <a:pt x="-699" y="19407"/>
                      <a:pt x="1206" y="22265"/>
                      <a:pt x="3111" y="25122"/>
                    </a:cubicBezTo>
                    <a:cubicBezTo>
                      <a:pt x="5968" y="27980"/>
                      <a:pt x="8826" y="29885"/>
                      <a:pt x="13588" y="29885"/>
                    </a:cubicBezTo>
                    <a:cubicBezTo>
                      <a:pt x="19303" y="30837"/>
                      <a:pt x="25971" y="29885"/>
                      <a:pt x="32638" y="27980"/>
                    </a:cubicBezTo>
                    <a:cubicBezTo>
                      <a:pt x="39306" y="26075"/>
                      <a:pt x="45973" y="23217"/>
                      <a:pt x="53593" y="18455"/>
                    </a:cubicBezTo>
                    <a:cubicBezTo>
                      <a:pt x="49783" y="13692"/>
                      <a:pt x="45973" y="8930"/>
                      <a:pt x="42163" y="5120"/>
                    </a:cubicBezTo>
                    <a:cubicBezTo>
                      <a:pt x="37401" y="3215"/>
                      <a:pt x="32638" y="1310"/>
                      <a:pt x="28828" y="357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08" name="Google Shape;8808;ge48d01fb7f_0_4229"/>
              <p:cNvSpPr/>
              <p:nvPr/>
            </p:nvSpPr>
            <p:spPr>
              <a:xfrm rot="-1451706">
                <a:off x="6823932" y="4289955"/>
                <a:ext cx="36210" cy="37162"/>
              </a:xfrm>
              <a:custGeom>
                <a:avLst/>
                <a:gdLst/>
                <a:ahLst/>
                <a:cxnLst/>
                <a:rect l="l" t="t" r="r" b="b"/>
                <a:pathLst>
                  <a:path w="36196" h="37148" extrusionOk="0">
                    <a:moveTo>
                      <a:pt x="0" y="0"/>
                    </a:moveTo>
                    <a:lnTo>
                      <a:pt x="36196" y="0"/>
                    </a:lnTo>
                    <a:lnTo>
                      <a:pt x="36196" y="37149"/>
                    </a:lnTo>
                    <a:lnTo>
                      <a:pt x="0" y="37149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09" name="Google Shape;8809;ge48d01fb7f_0_4229"/>
              <p:cNvSpPr/>
              <p:nvPr/>
            </p:nvSpPr>
            <p:spPr>
              <a:xfrm>
                <a:off x="6727133" y="4373310"/>
                <a:ext cx="54368" cy="46765"/>
              </a:xfrm>
              <a:custGeom>
                <a:avLst/>
                <a:gdLst/>
                <a:ahLst/>
                <a:cxnLst/>
                <a:rect l="l" t="t" r="r" b="b"/>
                <a:pathLst>
                  <a:path w="54368" h="46765" extrusionOk="0">
                    <a:moveTo>
                      <a:pt x="2279" y="24382"/>
                    </a:moveTo>
                    <a:cubicBezTo>
                      <a:pt x="374" y="28192"/>
                      <a:pt x="-579" y="31050"/>
                      <a:pt x="374" y="34859"/>
                    </a:cubicBezTo>
                    <a:cubicBezTo>
                      <a:pt x="2279" y="40575"/>
                      <a:pt x="6089" y="43432"/>
                      <a:pt x="11804" y="45337"/>
                    </a:cubicBezTo>
                    <a:cubicBezTo>
                      <a:pt x="17519" y="47242"/>
                      <a:pt x="24186" y="47242"/>
                      <a:pt x="29901" y="45337"/>
                    </a:cubicBezTo>
                    <a:cubicBezTo>
                      <a:pt x="39426" y="41527"/>
                      <a:pt x="46094" y="36765"/>
                      <a:pt x="49904" y="29145"/>
                    </a:cubicBezTo>
                    <a:cubicBezTo>
                      <a:pt x="54666" y="22477"/>
                      <a:pt x="55619" y="14857"/>
                      <a:pt x="52761" y="8190"/>
                    </a:cubicBezTo>
                    <a:cubicBezTo>
                      <a:pt x="50856" y="4380"/>
                      <a:pt x="47999" y="1522"/>
                      <a:pt x="42284" y="570"/>
                    </a:cubicBezTo>
                    <a:cubicBezTo>
                      <a:pt x="36569" y="-383"/>
                      <a:pt x="30854" y="-383"/>
                      <a:pt x="25139" y="2475"/>
                    </a:cubicBezTo>
                    <a:cubicBezTo>
                      <a:pt x="23234" y="5332"/>
                      <a:pt x="18471" y="9142"/>
                      <a:pt x="11804" y="13905"/>
                    </a:cubicBezTo>
                    <a:cubicBezTo>
                      <a:pt x="7994" y="16762"/>
                      <a:pt x="4184" y="20572"/>
                      <a:pt x="2279" y="24382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10" name="Google Shape;8810;ge48d01fb7f_0_4229"/>
              <p:cNvSpPr/>
              <p:nvPr/>
            </p:nvSpPr>
            <p:spPr>
              <a:xfrm>
                <a:off x="6563677" y="4377690"/>
                <a:ext cx="48577" cy="69294"/>
              </a:xfrm>
              <a:custGeom>
                <a:avLst/>
                <a:gdLst/>
                <a:ahLst/>
                <a:cxnLst/>
                <a:rect l="l" t="t" r="r" b="b"/>
                <a:pathLst>
                  <a:path w="48577" h="69294" extrusionOk="0">
                    <a:moveTo>
                      <a:pt x="0" y="11430"/>
                    </a:moveTo>
                    <a:lnTo>
                      <a:pt x="15240" y="63817"/>
                    </a:lnTo>
                    <a:cubicBezTo>
                      <a:pt x="16192" y="65722"/>
                      <a:pt x="17145" y="67628"/>
                      <a:pt x="19050" y="68580"/>
                    </a:cubicBezTo>
                    <a:cubicBezTo>
                      <a:pt x="20955" y="69532"/>
                      <a:pt x="22860" y="69532"/>
                      <a:pt x="24765" y="68580"/>
                    </a:cubicBezTo>
                    <a:cubicBezTo>
                      <a:pt x="30480" y="66675"/>
                      <a:pt x="36195" y="62865"/>
                      <a:pt x="40005" y="58103"/>
                    </a:cubicBezTo>
                    <a:cubicBezTo>
                      <a:pt x="44767" y="52388"/>
                      <a:pt x="46672" y="46672"/>
                      <a:pt x="48577" y="39053"/>
                    </a:cubicBezTo>
                    <a:lnTo>
                      <a:pt x="37147" y="0"/>
                    </a:lnTo>
                    <a:lnTo>
                      <a:pt x="0" y="11430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11" name="Google Shape;8811;ge48d01fb7f_0_4229"/>
              <p:cNvSpPr/>
              <p:nvPr/>
            </p:nvSpPr>
            <p:spPr>
              <a:xfrm>
                <a:off x="6273165" y="4475797"/>
                <a:ext cx="53339" cy="33337"/>
              </a:xfrm>
              <a:custGeom>
                <a:avLst/>
                <a:gdLst/>
                <a:ahLst/>
                <a:cxnLst/>
                <a:rect l="l" t="t" r="r" b="b"/>
                <a:pathLst>
                  <a:path w="53339" h="33337" extrusionOk="0">
                    <a:moveTo>
                      <a:pt x="23813" y="0"/>
                    </a:moveTo>
                    <a:cubicBezTo>
                      <a:pt x="16192" y="953"/>
                      <a:pt x="10477" y="3810"/>
                      <a:pt x="6667" y="7620"/>
                    </a:cubicBezTo>
                    <a:cubicBezTo>
                      <a:pt x="1905" y="12383"/>
                      <a:pt x="0" y="17145"/>
                      <a:pt x="0" y="21908"/>
                    </a:cubicBezTo>
                    <a:cubicBezTo>
                      <a:pt x="0" y="25718"/>
                      <a:pt x="1905" y="28575"/>
                      <a:pt x="5715" y="30480"/>
                    </a:cubicBezTo>
                    <a:cubicBezTo>
                      <a:pt x="8572" y="32385"/>
                      <a:pt x="12382" y="33338"/>
                      <a:pt x="17145" y="33338"/>
                    </a:cubicBezTo>
                    <a:cubicBezTo>
                      <a:pt x="22860" y="32385"/>
                      <a:pt x="28575" y="30480"/>
                      <a:pt x="35242" y="26670"/>
                    </a:cubicBezTo>
                    <a:cubicBezTo>
                      <a:pt x="40957" y="22860"/>
                      <a:pt x="46672" y="18097"/>
                      <a:pt x="53340" y="12383"/>
                    </a:cubicBezTo>
                    <a:cubicBezTo>
                      <a:pt x="48577" y="8572"/>
                      <a:pt x="43815" y="4763"/>
                      <a:pt x="39052" y="2858"/>
                    </a:cubicBezTo>
                    <a:cubicBezTo>
                      <a:pt x="33338" y="953"/>
                      <a:pt x="28575" y="0"/>
                      <a:pt x="23813" y="0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12" name="Google Shape;8812;ge48d01fb7f_0_4229"/>
              <p:cNvSpPr/>
              <p:nvPr/>
            </p:nvSpPr>
            <p:spPr>
              <a:xfrm>
                <a:off x="6383654" y="4415790"/>
                <a:ext cx="75247" cy="88024"/>
              </a:xfrm>
              <a:custGeom>
                <a:avLst/>
                <a:gdLst/>
                <a:ahLst/>
                <a:cxnLst/>
                <a:rect l="l" t="t" r="r" b="b"/>
                <a:pathLst>
                  <a:path w="75247" h="88024" extrusionOk="0">
                    <a:moveTo>
                      <a:pt x="39053" y="6667"/>
                    </a:moveTo>
                    <a:lnTo>
                      <a:pt x="44767" y="35242"/>
                    </a:lnTo>
                    <a:lnTo>
                      <a:pt x="7620" y="41910"/>
                    </a:lnTo>
                    <a:cubicBezTo>
                      <a:pt x="4763" y="41910"/>
                      <a:pt x="2858" y="43815"/>
                      <a:pt x="1905" y="45720"/>
                    </a:cubicBezTo>
                    <a:cubicBezTo>
                      <a:pt x="0" y="47625"/>
                      <a:pt x="0" y="49530"/>
                      <a:pt x="0" y="52388"/>
                    </a:cubicBezTo>
                    <a:cubicBezTo>
                      <a:pt x="0" y="54292"/>
                      <a:pt x="1905" y="56197"/>
                      <a:pt x="3810" y="58103"/>
                    </a:cubicBezTo>
                    <a:cubicBezTo>
                      <a:pt x="5715" y="60007"/>
                      <a:pt x="8573" y="60960"/>
                      <a:pt x="11430" y="61913"/>
                    </a:cubicBezTo>
                    <a:cubicBezTo>
                      <a:pt x="13335" y="60007"/>
                      <a:pt x="16192" y="58103"/>
                      <a:pt x="20003" y="56197"/>
                    </a:cubicBezTo>
                    <a:cubicBezTo>
                      <a:pt x="22860" y="55245"/>
                      <a:pt x="27623" y="53340"/>
                      <a:pt x="33338" y="52388"/>
                    </a:cubicBezTo>
                    <a:lnTo>
                      <a:pt x="45720" y="65722"/>
                    </a:lnTo>
                    <a:lnTo>
                      <a:pt x="34290" y="67628"/>
                    </a:lnTo>
                    <a:cubicBezTo>
                      <a:pt x="30480" y="68580"/>
                      <a:pt x="26670" y="70485"/>
                      <a:pt x="23813" y="72390"/>
                    </a:cubicBezTo>
                    <a:cubicBezTo>
                      <a:pt x="20955" y="75247"/>
                      <a:pt x="20003" y="78105"/>
                      <a:pt x="20955" y="80963"/>
                    </a:cubicBezTo>
                    <a:cubicBezTo>
                      <a:pt x="21908" y="83820"/>
                      <a:pt x="22860" y="85725"/>
                      <a:pt x="25717" y="86678"/>
                    </a:cubicBezTo>
                    <a:cubicBezTo>
                      <a:pt x="28575" y="87630"/>
                      <a:pt x="32385" y="88582"/>
                      <a:pt x="35242" y="87630"/>
                    </a:cubicBezTo>
                    <a:cubicBezTo>
                      <a:pt x="43815" y="85725"/>
                      <a:pt x="52388" y="81915"/>
                      <a:pt x="59055" y="75247"/>
                    </a:cubicBezTo>
                    <a:cubicBezTo>
                      <a:pt x="66675" y="68580"/>
                      <a:pt x="71438" y="60007"/>
                      <a:pt x="75248" y="49530"/>
                    </a:cubicBezTo>
                    <a:lnTo>
                      <a:pt x="65723" y="0"/>
                    </a:lnTo>
                    <a:lnTo>
                      <a:pt x="39053" y="6667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13" name="Google Shape;8813;ge48d01fb7f_0_4229"/>
              <p:cNvSpPr/>
              <p:nvPr/>
            </p:nvSpPr>
            <p:spPr>
              <a:xfrm>
                <a:off x="4910701" y="3818108"/>
                <a:ext cx="2376312" cy="776751"/>
              </a:xfrm>
              <a:custGeom>
                <a:avLst/>
                <a:gdLst/>
                <a:ahLst/>
                <a:cxnLst/>
                <a:rect l="l" t="t" r="r" b="b"/>
                <a:pathLst>
                  <a:path w="2376312" h="776751" extrusionOk="0">
                    <a:moveTo>
                      <a:pt x="2324489" y="401466"/>
                    </a:moveTo>
                    <a:cubicBezTo>
                      <a:pt x="2315916" y="384321"/>
                      <a:pt x="2307344" y="367176"/>
                      <a:pt x="2299724" y="350031"/>
                    </a:cubicBezTo>
                    <a:cubicBezTo>
                      <a:pt x="2316869" y="337649"/>
                      <a:pt x="2332109" y="325266"/>
                      <a:pt x="2348301" y="310979"/>
                    </a:cubicBezTo>
                    <a:cubicBezTo>
                      <a:pt x="2399736" y="264306"/>
                      <a:pt x="2369256" y="202394"/>
                      <a:pt x="2344491" y="152864"/>
                    </a:cubicBezTo>
                    <a:lnTo>
                      <a:pt x="2339729" y="142386"/>
                    </a:lnTo>
                    <a:cubicBezTo>
                      <a:pt x="2327346" y="116669"/>
                      <a:pt x="2329251" y="90951"/>
                      <a:pt x="2331156" y="69044"/>
                    </a:cubicBezTo>
                    <a:cubicBezTo>
                      <a:pt x="2333061" y="48089"/>
                      <a:pt x="2334966" y="28086"/>
                      <a:pt x="2321631" y="14751"/>
                    </a:cubicBezTo>
                    <a:cubicBezTo>
                      <a:pt x="2310201" y="2369"/>
                      <a:pt x="2288294" y="-1441"/>
                      <a:pt x="2253051" y="464"/>
                    </a:cubicBezTo>
                    <a:lnTo>
                      <a:pt x="2253051" y="464"/>
                    </a:lnTo>
                    <a:cubicBezTo>
                      <a:pt x="2253051" y="464"/>
                      <a:pt x="2252099" y="464"/>
                      <a:pt x="2252099" y="464"/>
                    </a:cubicBezTo>
                    <a:cubicBezTo>
                      <a:pt x="2175899" y="5226"/>
                      <a:pt x="2128274" y="68091"/>
                      <a:pt x="2118749" y="177629"/>
                    </a:cubicBezTo>
                    <a:cubicBezTo>
                      <a:pt x="2112081" y="180486"/>
                      <a:pt x="2106366" y="184296"/>
                      <a:pt x="2099699" y="187154"/>
                    </a:cubicBezTo>
                    <a:cubicBezTo>
                      <a:pt x="2052074" y="209061"/>
                      <a:pt x="1995876" y="226206"/>
                      <a:pt x="1943489" y="239541"/>
                    </a:cubicBezTo>
                    <a:lnTo>
                      <a:pt x="1943489" y="239541"/>
                    </a:lnTo>
                    <a:cubicBezTo>
                      <a:pt x="1932059" y="242399"/>
                      <a:pt x="1923486" y="244304"/>
                      <a:pt x="1915866" y="246209"/>
                    </a:cubicBezTo>
                    <a:cubicBezTo>
                      <a:pt x="1915866" y="246209"/>
                      <a:pt x="1915866" y="246209"/>
                      <a:pt x="1914914" y="246209"/>
                    </a:cubicBezTo>
                    <a:lnTo>
                      <a:pt x="1914914" y="246209"/>
                    </a:lnTo>
                    <a:cubicBezTo>
                      <a:pt x="1906341" y="249066"/>
                      <a:pt x="1900626" y="250971"/>
                      <a:pt x="1896816" y="253829"/>
                    </a:cubicBezTo>
                    <a:cubicBezTo>
                      <a:pt x="1866336" y="272879"/>
                      <a:pt x="1887291" y="351936"/>
                      <a:pt x="1896816" y="381464"/>
                    </a:cubicBezTo>
                    <a:cubicBezTo>
                      <a:pt x="1760609" y="478619"/>
                      <a:pt x="1504386" y="540531"/>
                      <a:pt x="1219589" y="540531"/>
                    </a:cubicBezTo>
                    <a:cubicBezTo>
                      <a:pt x="1209111" y="540531"/>
                      <a:pt x="1199586" y="540531"/>
                      <a:pt x="1189109" y="540531"/>
                    </a:cubicBezTo>
                    <a:lnTo>
                      <a:pt x="1189109" y="540531"/>
                    </a:lnTo>
                    <a:cubicBezTo>
                      <a:pt x="1189109" y="540531"/>
                      <a:pt x="1189109" y="540531"/>
                      <a:pt x="1188156" y="540531"/>
                    </a:cubicBezTo>
                    <a:cubicBezTo>
                      <a:pt x="1188156" y="540531"/>
                      <a:pt x="1188156" y="540531"/>
                      <a:pt x="1187204" y="540531"/>
                    </a:cubicBezTo>
                    <a:lnTo>
                      <a:pt x="1187204" y="540531"/>
                    </a:lnTo>
                    <a:cubicBezTo>
                      <a:pt x="1176726" y="540531"/>
                      <a:pt x="1167201" y="540531"/>
                      <a:pt x="1156724" y="540531"/>
                    </a:cubicBezTo>
                    <a:cubicBezTo>
                      <a:pt x="871926" y="540531"/>
                      <a:pt x="615704" y="479571"/>
                      <a:pt x="479496" y="381464"/>
                    </a:cubicBezTo>
                    <a:cubicBezTo>
                      <a:pt x="489021" y="351936"/>
                      <a:pt x="509976" y="272879"/>
                      <a:pt x="479496" y="253829"/>
                    </a:cubicBezTo>
                    <a:cubicBezTo>
                      <a:pt x="475686" y="250971"/>
                      <a:pt x="469019" y="249066"/>
                      <a:pt x="461399" y="246209"/>
                    </a:cubicBezTo>
                    <a:lnTo>
                      <a:pt x="461399" y="246209"/>
                    </a:lnTo>
                    <a:cubicBezTo>
                      <a:pt x="461399" y="246209"/>
                      <a:pt x="461399" y="246209"/>
                      <a:pt x="460446" y="246209"/>
                    </a:cubicBezTo>
                    <a:cubicBezTo>
                      <a:pt x="452826" y="244304"/>
                      <a:pt x="444254" y="241446"/>
                      <a:pt x="432824" y="239541"/>
                    </a:cubicBezTo>
                    <a:lnTo>
                      <a:pt x="432824" y="239541"/>
                    </a:lnTo>
                    <a:cubicBezTo>
                      <a:pt x="379484" y="226206"/>
                      <a:pt x="323286" y="208109"/>
                      <a:pt x="276614" y="187154"/>
                    </a:cubicBezTo>
                    <a:cubicBezTo>
                      <a:pt x="269946" y="184296"/>
                      <a:pt x="263279" y="181439"/>
                      <a:pt x="257564" y="177629"/>
                    </a:cubicBezTo>
                    <a:cubicBezTo>
                      <a:pt x="248039" y="68091"/>
                      <a:pt x="200414" y="6179"/>
                      <a:pt x="124214" y="464"/>
                    </a:cubicBezTo>
                    <a:cubicBezTo>
                      <a:pt x="124214" y="464"/>
                      <a:pt x="123261" y="464"/>
                      <a:pt x="123261" y="464"/>
                    </a:cubicBezTo>
                    <a:lnTo>
                      <a:pt x="123261" y="464"/>
                    </a:lnTo>
                    <a:cubicBezTo>
                      <a:pt x="87066" y="-1441"/>
                      <a:pt x="66111" y="3321"/>
                      <a:pt x="54681" y="14751"/>
                    </a:cubicBezTo>
                    <a:cubicBezTo>
                      <a:pt x="41346" y="28086"/>
                      <a:pt x="43251" y="48089"/>
                      <a:pt x="45156" y="69044"/>
                    </a:cubicBezTo>
                    <a:cubicBezTo>
                      <a:pt x="47061" y="91904"/>
                      <a:pt x="49919" y="116669"/>
                      <a:pt x="36584" y="142386"/>
                    </a:cubicBezTo>
                    <a:lnTo>
                      <a:pt x="31821" y="152864"/>
                    </a:lnTo>
                    <a:cubicBezTo>
                      <a:pt x="7056" y="202394"/>
                      <a:pt x="-23424" y="264306"/>
                      <a:pt x="28011" y="310979"/>
                    </a:cubicBezTo>
                    <a:cubicBezTo>
                      <a:pt x="43251" y="325266"/>
                      <a:pt x="59444" y="338601"/>
                      <a:pt x="76589" y="350031"/>
                    </a:cubicBezTo>
                    <a:cubicBezTo>
                      <a:pt x="69921" y="367176"/>
                      <a:pt x="60396" y="385274"/>
                      <a:pt x="51824" y="401466"/>
                    </a:cubicBezTo>
                    <a:cubicBezTo>
                      <a:pt x="36584" y="430041"/>
                      <a:pt x="21344" y="460521"/>
                      <a:pt x="13724" y="493859"/>
                    </a:cubicBezTo>
                    <a:cubicBezTo>
                      <a:pt x="10866" y="506241"/>
                      <a:pt x="4199" y="609111"/>
                      <a:pt x="25154" y="616731"/>
                    </a:cubicBezTo>
                    <a:cubicBezTo>
                      <a:pt x="28964" y="617684"/>
                      <a:pt x="36584" y="618636"/>
                      <a:pt x="42299" y="606254"/>
                    </a:cubicBezTo>
                    <a:cubicBezTo>
                      <a:pt x="64206" y="562439"/>
                      <a:pt x="100401" y="516719"/>
                      <a:pt x="123261" y="515766"/>
                    </a:cubicBezTo>
                    <a:cubicBezTo>
                      <a:pt x="127071" y="515766"/>
                      <a:pt x="133739" y="516719"/>
                      <a:pt x="140406" y="526244"/>
                    </a:cubicBezTo>
                    <a:cubicBezTo>
                      <a:pt x="146121" y="534816"/>
                      <a:pt x="150884" y="548151"/>
                      <a:pt x="155646" y="557676"/>
                    </a:cubicBezTo>
                    <a:cubicBezTo>
                      <a:pt x="162314" y="573869"/>
                      <a:pt x="165171" y="581489"/>
                      <a:pt x="173744" y="579584"/>
                    </a:cubicBezTo>
                    <a:cubicBezTo>
                      <a:pt x="182316" y="577679"/>
                      <a:pt x="182316" y="568154"/>
                      <a:pt x="182316" y="560534"/>
                    </a:cubicBezTo>
                    <a:cubicBezTo>
                      <a:pt x="182316" y="511004"/>
                      <a:pt x="196604" y="463379"/>
                      <a:pt x="211844" y="419564"/>
                    </a:cubicBezTo>
                    <a:cubicBezTo>
                      <a:pt x="247086" y="432899"/>
                      <a:pt x="281376" y="442424"/>
                      <a:pt x="315666" y="451949"/>
                    </a:cubicBezTo>
                    <a:cubicBezTo>
                      <a:pt x="316619" y="451949"/>
                      <a:pt x="317571" y="452901"/>
                      <a:pt x="318524" y="452901"/>
                    </a:cubicBezTo>
                    <a:lnTo>
                      <a:pt x="315666" y="455759"/>
                    </a:lnTo>
                    <a:cubicBezTo>
                      <a:pt x="305189" y="467189"/>
                      <a:pt x="289949" y="481476"/>
                      <a:pt x="289949" y="481476"/>
                    </a:cubicBezTo>
                    <a:cubicBezTo>
                      <a:pt x="279471" y="492906"/>
                      <a:pt x="273756" y="507194"/>
                      <a:pt x="275661" y="520529"/>
                    </a:cubicBezTo>
                    <a:cubicBezTo>
                      <a:pt x="276614" y="533864"/>
                      <a:pt x="284234" y="545294"/>
                      <a:pt x="296616" y="553866"/>
                    </a:cubicBezTo>
                    <a:cubicBezTo>
                      <a:pt x="492831" y="693884"/>
                      <a:pt x="814776" y="776751"/>
                      <a:pt x="1157676" y="776751"/>
                    </a:cubicBezTo>
                    <a:cubicBezTo>
                      <a:pt x="1167201" y="776751"/>
                      <a:pt x="1177679" y="776751"/>
                      <a:pt x="1189109" y="776751"/>
                    </a:cubicBezTo>
                    <a:cubicBezTo>
                      <a:pt x="1199586" y="776751"/>
                      <a:pt x="1210064" y="776751"/>
                      <a:pt x="1220541" y="776751"/>
                    </a:cubicBezTo>
                    <a:cubicBezTo>
                      <a:pt x="1563441" y="776751"/>
                      <a:pt x="1885386" y="692931"/>
                      <a:pt x="2081601" y="553866"/>
                    </a:cubicBezTo>
                    <a:cubicBezTo>
                      <a:pt x="2093984" y="545294"/>
                      <a:pt x="2100651" y="532911"/>
                      <a:pt x="2102556" y="520529"/>
                    </a:cubicBezTo>
                    <a:cubicBezTo>
                      <a:pt x="2103509" y="507194"/>
                      <a:pt x="2098746" y="492906"/>
                      <a:pt x="2088269" y="481476"/>
                    </a:cubicBezTo>
                    <a:cubicBezTo>
                      <a:pt x="2088269" y="481476"/>
                      <a:pt x="2073029" y="467189"/>
                      <a:pt x="2062551" y="455759"/>
                    </a:cubicBezTo>
                    <a:lnTo>
                      <a:pt x="2059694" y="452901"/>
                    </a:lnTo>
                    <a:cubicBezTo>
                      <a:pt x="2060646" y="452901"/>
                      <a:pt x="2061599" y="451949"/>
                      <a:pt x="2062551" y="451949"/>
                    </a:cubicBezTo>
                    <a:cubicBezTo>
                      <a:pt x="2096841" y="442424"/>
                      <a:pt x="2132084" y="431946"/>
                      <a:pt x="2166374" y="419564"/>
                    </a:cubicBezTo>
                    <a:cubicBezTo>
                      <a:pt x="2181614" y="463379"/>
                      <a:pt x="2195901" y="511004"/>
                      <a:pt x="2195901" y="560534"/>
                    </a:cubicBezTo>
                    <a:cubicBezTo>
                      <a:pt x="2195901" y="568154"/>
                      <a:pt x="2195901" y="577679"/>
                      <a:pt x="2204474" y="579584"/>
                    </a:cubicBezTo>
                    <a:cubicBezTo>
                      <a:pt x="2213046" y="581489"/>
                      <a:pt x="2215904" y="573869"/>
                      <a:pt x="2222571" y="557676"/>
                    </a:cubicBezTo>
                    <a:cubicBezTo>
                      <a:pt x="2226381" y="547199"/>
                      <a:pt x="2232096" y="534816"/>
                      <a:pt x="2237811" y="526244"/>
                    </a:cubicBezTo>
                    <a:cubicBezTo>
                      <a:pt x="2244479" y="516719"/>
                      <a:pt x="2250194" y="515766"/>
                      <a:pt x="2254956" y="515766"/>
                    </a:cubicBezTo>
                    <a:cubicBezTo>
                      <a:pt x="2277816" y="516719"/>
                      <a:pt x="2314011" y="563391"/>
                      <a:pt x="2335919" y="606254"/>
                    </a:cubicBezTo>
                    <a:cubicBezTo>
                      <a:pt x="2341634" y="618636"/>
                      <a:pt x="2349254" y="617684"/>
                      <a:pt x="2353064" y="616731"/>
                    </a:cubicBezTo>
                    <a:cubicBezTo>
                      <a:pt x="2374019" y="609111"/>
                      <a:pt x="2367351" y="506241"/>
                      <a:pt x="2364494" y="493859"/>
                    </a:cubicBezTo>
                    <a:cubicBezTo>
                      <a:pt x="2354969" y="459569"/>
                      <a:pt x="2339729" y="430041"/>
                      <a:pt x="2324489" y="401466"/>
                    </a:cubicBezTo>
                    <a:close/>
                    <a:moveTo>
                      <a:pt x="165171" y="538626"/>
                    </a:moveTo>
                    <a:cubicBezTo>
                      <a:pt x="162314" y="531006"/>
                      <a:pt x="158504" y="523386"/>
                      <a:pt x="153741" y="516719"/>
                    </a:cubicBezTo>
                    <a:cubicBezTo>
                      <a:pt x="143264" y="500526"/>
                      <a:pt x="130881" y="497669"/>
                      <a:pt x="121356" y="498621"/>
                    </a:cubicBezTo>
                    <a:cubicBezTo>
                      <a:pt x="87066" y="500526"/>
                      <a:pt x="48966" y="554819"/>
                      <a:pt x="29916" y="591966"/>
                    </a:cubicBezTo>
                    <a:cubicBezTo>
                      <a:pt x="26106" y="568154"/>
                      <a:pt x="26106" y="515766"/>
                      <a:pt x="29916" y="497669"/>
                    </a:cubicBezTo>
                    <a:cubicBezTo>
                      <a:pt x="37536" y="466236"/>
                      <a:pt x="51824" y="437661"/>
                      <a:pt x="67064" y="409086"/>
                    </a:cubicBezTo>
                    <a:cubicBezTo>
                      <a:pt x="75636" y="392894"/>
                      <a:pt x="84209" y="376701"/>
                      <a:pt x="90876" y="359556"/>
                    </a:cubicBezTo>
                    <a:cubicBezTo>
                      <a:pt x="122309" y="380511"/>
                      <a:pt x="156599" y="398609"/>
                      <a:pt x="194699" y="413849"/>
                    </a:cubicBezTo>
                    <a:cubicBezTo>
                      <a:pt x="181364" y="452901"/>
                      <a:pt x="168029" y="494811"/>
                      <a:pt x="165171" y="538626"/>
                    </a:cubicBezTo>
                    <a:close/>
                    <a:moveTo>
                      <a:pt x="103259" y="26181"/>
                    </a:moveTo>
                    <a:cubicBezTo>
                      <a:pt x="104211" y="23324"/>
                      <a:pt x="105164" y="16656"/>
                      <a:pt x="123261" y="16656"/>
                    </a:cubicBezTo>
                    <a:cubicBezTo>
                      <a:pt x="203271" y="22371"/>
                      <a:pt x="230894" y="97619"/>
                      <a:pt x="239466" y="166199"/>
                    </a:cubicBezTo>
                    <a:cubicBezTo>
                      <a:pt x="148979" y="115716"/>
                      <a:pt x="97544" y="50946"/>
                      <a:pt x="103259" y="26181"/>
                    </a:cubicBezTo>
                    <a:close/>
                    <a:moveTo>
                      <a:pt x="469019" y="345269"/>
                    </a:moveTo>
                    <a:cubicBezTo>
                      <a:pt x="467114" y="351936"/>
                      <a:pt x="465209" y="357651"/>
                      <a:pt x="464256" y="364319"/>
                    </a:cubicBezTo>
                    <a:cubicBezTo>
                      <a:pt x="462351" y="363366"/>
                      <a:pt x="461399" y="362414"/>
                      <a:pt x="459494" y="360509"/>
                    </a:cubicBezTo>
                    <a:cubicBezTo>
                      <a:pt x="441396" y="346221"/>
                      <a:pt x="431871" y="336696"/>
                      <a:pt x="435681" y="324314"/>
                    </a:cubicBezTo>
                    <a:cubicBezTo>
                      <a:pt x="438539" y="314789"/>
                      <a:pt x="444254" y="312884"/>
                      <a:pt x="452826" y="312884"/>
                    </a:cubicBezTo>
                    <a:cubicBezTo>
                      <a:pt x="456636" y="312884"/>
                      <a:pt x="460446" y="312884"/>
                      <a:pt x="465209" y="313836"/>
                    </a:cubicBezTo>
                    <a:cubicBezTo>
                      <a:pt x="469019" y="313836"/>
                      <a:pt x="471876" y="314789"/>
                      <a:pt x="475686" y="314789"/>
                    </a:cubicBezTo>
                    <a:moveTo>
                      <a:pt x="565221" y="589109"/>
                    </a:moveTo>
                    <a:cubicBezTo>
                      <a:pt x="560459" y="578631"/>
                      <a:pt x="559506" y="571011"/>
                      <a:pt x="561411" y="565296"/>
                    </a:cubicBezTo>
                    <a:cubicBezTo>
                      <a:pt x="561411" y="564344"/>
                      <a:pt x="563316" y="563391"/>
                      <a:pt x="564269" y="563391"/>
                    </a:cubicBezTo>
                    <a:cubicBezTo>
                      <a:pt x="566174" y="563391"/>
                      <a:pt x="568079" y="563391"/>
                      <a:pt x="569984" y="563391"/>
                    </a:cubicBezTo>
                    <a:lnTo>
                      <a:pt x="580461" y="567201"/>
                    </a:lnTo>
                    <a:lnTo>
                      <a:pt x="591891" y="531959"/>
                    </a:lnTo>
                    <a:lnTo>
                      <a:pt x="572841" y="525291"/>
                    </a:lnTo>
                    <a:lnTo>
                      <a:pt x="572841" y="526244"/>
                    </a:lnTo>
                    <a:lnTo>
                      <a:pt x="553791" y="518624"/>
                    </a:lnTo>
                    <a:lnTo>
                      <a:pt x="512834" y="615779"/>
                    </a:lnTo>
                    <a:lnTo>
                      <a:pt x="499499" y="597681"/>
                    </a:lnTo>
                    <a:lnTo>
                      <a:pt x="513786" y="564344"/>
                    </a:lnTo>
                    <a:cubicBezTo>
                      <a:pt x="511881" y="565296"/>
                      <a:pt x="509976" y="566249"/>
                      <a:pt x="507119" y="566249"/>
                    </a:cubicBezTo>
                    <a:cubicBezTo>
                      <a:pt x="505214" y="566249"/>
                      <a:pt x="503309" y="566249"/>
                      <a:pt x="501404" y="565296"/>
                    </a:cubicBezTo>
                    <a:cubicBezTo>
                      <a:pt x="499499" y="564344"/>
                      <a:pt x="498546" y="563391"/>
                      <a:pt x="496641" y="561486"/>
                    </a:cubicBezTo>
                    <a:cubicBezTo>
                      <a:pt x="494736" y="559581"/>
                      <a:pt x="492831" y="557676"/>
                      <a:pt x="491879" y="554819"/>
                    </a:cubicBezTo>
                    <a:cubicBezTo>
                      <a:pt x="491879" y="558629"/>
                      <a:pt x="490926" y="561486"/>
                      <a:pt x="489974" y="564344"/>
                    </a:cubicBezTo>
                    <a:cubicBezTo>
                      <a:pt x="487116" y="571011"/>
                      <a:pt x="482354" y="575774"/>
                      <a:pt x="475686" y="577679"/>
                    </a:cubicBezTo>
                    <a:cubicBezTo>
                      <a:pt x="469019" y="580536"/>
                      <a:pt x="463304" y="580536"/>
                      <a:pt x="456636" y="577679"/>
                    </a:cubicBezTo>
                    <a:cubicBezTo>
                      <a:pt x="447111" y="573869"/>
                      <a:pt x="440444" y="565296"/>
                      <a:pt x="435681" y="551961"/>
                    </a:cubicBezTo>
                    <a:cubicBezTo>
                      <a:pt x="430919" y="538626"/>
                      <a:pt x="429014" y="522434"/>
                      <a:pt x="429966" y="504336"/>
                    </a:cubicBezTo>
                    <a:lnTo>
                      <a:pt x="436634" y="503384"/>
                    </a:lnTo>
                    <a:cubicBezTo>
                      <a:pt x="435681" y="515766"/>
                      <a:pt x="438539" y="527196"/>
                      <a:pt x="442349" y="536721"/>
                    </a:cubicBezTo>
                    <a:cubicBezTo>
                      <a:pt x="446159" y="546246"/>
                      <a:pt x="452826" y="552914"/>
                      <a:pt x="460446" y="555771"/>
                    </a:cubicBezTo>
                    <a:cubicBezTo>
                      <a:pt x="465209" y="557676"/>
                      <a:pt x="469019" y="557676"/>
                      <a:pt x="473781" y="556724"/>
                    </a:cubicBezTo>
                    <a:cubicBezTo>
                      <a:pt x="478544" y="554819"/>
                      <a:pt x="481401" y="551961"/>
                      <a:pt x="483306" y="548151"/>
                    </a:cubicBezTo>
                    <a:cubicBezTo>
                      <a:pt x="484259" y="546246"/>
                      <a:pt x="484259" y="543389"/>
                      <a:pt x="484259" y="540531"/>
                    </a:cubicBezTo>
                    <a:cubicBezTo>
                      <a:pt x="484259" y="537674"/>
                      <a:pt x="483306" y="534816"/>
                      <a:pt x="482354" y="532911"/>
                    </a:cubicBezTo>
                    <a:cubicBezTo>
                      <a:pt x="476639" y="533864"/>
                      <a:pt x="469019" y="532911"/>
                      <a:pt x="459494" y="531006"/>
                    </a:cubicBezTo>
                    <a:lnTo>
                      <a:pt x="457589" y="511004"/>
                    </a:lnTo>
                    <a:cubicBezTo>
                      <a:pt x="465209" y="513861"/>
                      <a:pt x="472829" y="514814"/>
                      <a:pt x="480449" y="513861"/>
                    </a:cubicBezTo>
                    <a:cubicBezTo>
                      <a:pt x="487116" y="512909"/>
                      <a:pt x="491879" y="509099"/>
                      <a:pt x="494736" y="504336"/>
                    </a:cubicBezTo>
                    <a:cubicBezTo>
                      <a:pt x="495689" y="501479"/>
                      <a:pt x="495689" y="499574"/>
                      <a:pt x="494736" y="496716"/>
                    </a:cubicBezTo>
                    <a:cubicBezTo>
                      <a:pt x="493784" y="493859"/>
                      <a:pt x="491879" y="492906"/>
                      <a:pt x="489974" y="491954"/>
                    </a:cubicBezTo>
                    <a:cubicBezTo>
                      <a:pt x="484259" y="490049"/>
                      <a:pt x="478544" y="488144"/>
                      <a:pt x="472829" y="488144"/>
                    </a:cubicBezTo>
                    <a:cubicBezTo>
                      <a:pt x="467114" y="488144"/>
                      <a:pt x="461399" y="489096"/>
                      <a:pt x="456636" y="491954"/>
                    </a:cubicBezTo>
                    <a:lnTo>
                      <a:pt x="451874" y="471951"/>
                    </a:lnTo>
                    <a:cubicBezTo>
                      <a:pt x="456636" y="470046"/>
                      <a:pt x="462351" y="469094"/>
                      <a:pt x="468066" y="469094"/>
                    </a:cubicBezTo>
                    <a:cubicBezTo>
                      <a:pt x="473781" y="469094"/>
                      <a:pt x="479496" y="470999"/>
                      <a:pt x="486164" y="472904"/>
                    </a:cubicBezTo>
                    <a:cubicBezTo>
                      <a:pt x="491879" y="475761"/>
                      <a:pt x="497594" y="482429"/>
                      <a:pt x="501404" y="493859"/>
                    </a:cubicBezTo>
                    <a:cubicBezTo>
                      <a:pt x="505214" y="505289"/>
                      <a:pt x="506166" y="513861"/>
                      <a:pt x="504261" y="519576"/>
                    </a:cubicBezTo>
                    <a:cubicBezTo>
                      <a:pt x="503309" y="522434"/>
                      <a:pt x="501404" y="525291"/>
                      <a:pt x="498546" y="527196"/>
                    </a:cubicBezTo>
                    <a:cubicBezTo>
                      <a:pt x="495689" y="529101"/>
                      <a:pt x="492831" y="531006"/>
                      <a:pt x="489021" y="531959"/>
                    </a:cubicBezTo>
                    <a:cubicBezTo>
                      <a:pt x="490926" y="534816"/>
                      <a:pt x="491879" y="538626"/>
                      <a:pt x="492831" y="544341"/>
                    </a:cubicBezTo>
                    <a:cubicBezTo>
                      <a:pt x="494736" y="546246"/>
                      <a:pt x="497594" y="548151"/>
                      <a:pt x="500451" y="549104"/>
                    </a:cubicBezTo>
                    <a:cubicBezTo>
                      <a:pt x="504261" y="551009"/>
                      <a:pt x="508071" y="551009"/>
                      <a:pt x="511881" y="551009"/>
                    </a:cubicBezTo>
                    <a:cubicBezTo>
                      <a:pt x="515691" y="550056"/>
                      <a:pt x="519501" y="549104"/>
                      <a:pt x="522359" y="546246"/>
                    </a:cubicBezTo>
                    <a:lnTo>
                      <a:pt x="536646" y="511004"/>
                    </a:lnTo>
                    <a:lnTo>
                      <a:pt x="521406" y="504336"/>
                    </a:lnTo>
                    <a:lnTo>
                      <a:pt x="515691" y="486239"/>
                    </a:lnTo>
                    <a:lnTo>
                      <a:pt x="568079" y="508146"/>
                    </a:lnTo>
                    <a:lnTo>
                      <a:pt x="675711" y="544341"/>
                    </a:lnTo>
                    <a:lnTo>
                      <a:pt x="675711" y="545294"/>
                    </a:lnTo>
                    <a:lnTo>
                      <a:pt x="782391" y="573869"/>
                    </a:lnTo>
                    <a:lnTo>
                      <a:pt x="789059" y="590061"/>
                    </a:lnTo>
                    <a:lnTo>
                      <a:pt x="769056" y="585299"/>
                    </a:lnTo>
                    <a:lnTo>
                      <a:pt x="742386" y="686264"/>
                    </a:lnTo>
                    <a:lnTo>
                      <a:pt x="727146" y="670071"/>
                    </a:lnTo>
                    <a:lnTo>
                      <a:pt x="741434" y="616731"/>
                    </a:lnTo>
                    <a:lnTo>
                      <a:pt x="706191" y="607206"/>
                    </a:lnTo>
                    <a:cubicBezTo>
                      <a:pt x="703334" y="606254"/>
                      <a:pt x="700476" y="607206"/>
                      <a:pt x="697619" y="609111"/>
                    </a:cubicBezTo>
                    <a:cubicBezTo>
                      <a:pt x="694761" y="611969"/>
                      <a:pt x="692856" y="614826"/>
                      <a:pt x="691904" y="619589"/>
                    </a:cubicBezTo>
                    <a:cubicBezTo>
                      <a:pt x="689999" y="627209"/>
                      <a:pt x="689999" y="634829"/>
                      <a:pt x="691904" y="643401"/>
                    </a:cubicBezTo>
                    <a:cubicBezTo>
                      <a:pt x="693809" y="651974"/>
                      <a:pt x="697619" y="659594"/>
                      <a:pt x="702381" y="667214"/>
                    </a:cubicBezTo>
                    <a:lnTo>
                      <a:pt x="693809" y="671024"/>
                    </a:lnTo>
                    <a:cubicBezTo>
                      <a:pt x="686189" y="656736"/>
                      <a:pt x="680474" y="644354"/>
                      <a:pt x="677616" y="633876"/>
                    </a:cubicBezTo>
                    <a:cubicBezTo>
                      <a:pt x="673806" y="623399"/>
                      <a:pt x="673806" y="613874"/>
                      <a:pt x="674759" y="608159"/>
                    </a:cubicBezTo>
                    <a:cubicBezTo>
                      <a:pt x="676664" y="601491"/>
                      <a:pt x="680474" y="596729"/>
                      <a:pt x="685236" y="592919"/>
                    </a:cubicBezTo>
                    <a:cubicBezTo>
                      <a:pt x="690951" y="589109"/>
                      <a:pt x="695714" y="588156"/>
                      <a:pt x="701429" y="590061"/>
                    </a:cubicBezTo>
                    <a:lnTo>
                      <a:pt x="745244" y="601491"/>
                    </a:lnTo>
                    <a:lnTo>
                      <a:pt x="750959" y="580536"/>
                    </a:lnTo>
                    <a:lnTo>
                      <a:pt x="681426" y="562439"/>
                    </a:lnTo>
                    <a:lnTo>
                      <a:pt x="681426" y="562439"/>
                    </a:lnTo>
                    <a:lnTo>
                      <a:pt x="678569" y="561486"/>
                    </a:lnTo>
                    <a:lnTo>
                      <a:pt x="677616" y="561486"/>
                    </a:lnTo>
                    <a:lnTo>
                      <a:pt x="677616" y="561486"/>
                    </a:lnTo>
                    <a:lnTo>
                      <a:pt x="662376" y="556724"/>
                    </a:lnTo>
                    <a:lnTo>
                      <a:pt x="632849" y="645306"/>
                    </a:lnTo>
                    <a:lnTo>
                      <a:pt x="634754" y="646259"/>
                    </a:lnTo>
                    <a:lnTo>
                      <a:pt x="640469" y="661499"/>
                    </a:lnTo>
                    <a:lnTo>
                      <a:pt x="623324" y="656736"/>
                    </a:lnTo>
                    <a:cubicBezTo>
                      <a:pt x="619514" y="655784"/>
                      <a:pt x="614751" y="655784"/>
                      <a:pt x="610941" y="658641"/>
                    </a:cubicBezTo>
                    <a:cubicBezTo>
                      <a:pt x="607131" y="661499"/>
                      <a:pt x="604274" y="665309"/>
                      <a:pt x="603321" y="670071"/>
                    </a:cubicBezTo>
                    <a:cubicBezTo>
                      <a:pt x="602369" y="672929"/>
                      <a:pt x="602369" y="675786"/>
                      <a:pt x="604274" y="679596"/>
                    </a:cubicBezTo>
                    <a:cubicBezTo>
                      <a:pt x="606179" y="682454"/>
                      <a:pt x="608084" y="684359"/>
                      <a:pt x="610941" y="685311"/>
                    </a:cubicBezTo>
                    <a:cubicBezTo>
                      <a:pt x="615704" y="686264"/>
                      <a:pt x="620466" y="687216"/>
                      <a:pt x="625229" y="686264"/>
                    </a:cubicBezTo>
                    <a:cubicBezTo>
                      <a:pt x="630944" y="685311"/>
                      <a:pt x="635706" y="684359"/>
                      <a:pt x="640469" y="681501"/>
                    </a:cubicBezTo>
                    <a:lnTo>
                      <a:pt x="647136" y="698646"/>
                    </a:lnTo>
                    <a:cubicBezTo>
                      <a:pt x="642374" y="700551"/>
                      <a:pt x="637611" y="701504"/>
                      <a:pt x="631896" y="701504"/>
                    </a:cubicBezTo>
                    <a:cubicBezTo>
                      <a:pt x="626181" y="701504"/>
                      <a:pt x="620466" y="700551"/>
                      <a:pt x="613799" y="698646"/>
                    </a:cubicBezTo>
                    <a:cubicBezTo>
                      <a:pt x="607131" y="696741"/>
                      <a:pt x="602369" y="691026"/>
                      <a:pt x="598559" y="681501"/>
                    </a:cubicBezTo>
                    <a:cubicBezTo>
                      <a:pt x="594749" y="671976"/>
                      <a:pt x="593796" y="663404"/>
                      <a:pt x="595701" y="655784"/>
                    </a:cubicBezTo>
                    <a:cubicBezTo>
                      <a:pt x="597606" y="650069"/>
                      <a:pt x="600464" y="646259"/>
                      <a:pt x="606179" y="643401"/>
                    </a:cubicBezTo>
                    <a:cubicBezTo>
                      <a:pt x="609036" y="641496"/>
                      <a:pt x="612846" y="641496"/>
                      <a:pt x="616656" y="641496"/>
                    </a:cubicBezTo>
                    <a:lnTo>
                      <a:pt x="613799" y="638639"/>
                    </a:lnTo>
                    <a:lnTo>
                      <a:pt x="626181" y="601491"/>
                    </a:lnTo>
                    <a:lnTo>
                      <a:pt x="591891" y="590061"/>
                    </a:lnTo>
                    <a:lnTo>
                      <a:pt x="588081" y="601491"/>
                    </a:lnTo>
                    <a:cubicBezTo>
                      <a:pt x="587129" y="604349"/>
                      <a:pt x="586176" y="606254"/>
                      <a:pt x="584271" y="607206"/>
                    </a:cubicBezTo>
                    <a:cubicBezTo>
                      <a:pt x="582366" y="608159"/>
                      <a:pt x="580461" y="609111"/>
                      <a:pt x="578556" y="608159"/>
                    </a:cubicBezTo>
                    <a:moveTo>
                      <a:pt x="1193871" y="634829"/>
                    </a:moveTo>
                    <a:lnTo>
                      <a:pt x="1191966" y="739604"/>
                    </a:lnTo>
                    <a:lnTo>
                      <a:pt x="1172916" y="727221"/>
                    </a:lnTo>
                    <a:lnTo>
                      <a:pt x="1172916" y="703409"/>
                    </a:lnTo>
                    <a:cubicBezTo>
                      <a:pt x="1168154" y="707219"/>
                      <a:pt x="1163391" y="710076"/>
                      <a:pt x="1158629" y="711981"/>
                    </a:cubicBezTo>
                    <a:cubicBezTo>
                      <a:pt x="1153866" y="713886"/>
                      <a:pt x="1149104" y="714839"/>
                      <a:pt x="1144341" y="714839"/>
                    </a:cubicBezTo>
                    <a:cubicBezTo>
                      <a:pt x="1135769" y="714839"/>
                      <a:pt x="1126244" y="710076"/>
                      <a:pt x="1117671" y="701504"/>
                    </a:cubicBezTo>
                    <a:cubicBezTo>
                      <a:pt x="1109099" y="692931"/>
                      <a:pt x="1104336" y="684359"/>
                      <a:pt x="1104336" y="676739"/>
                    </a:cubicBezTo>
                    <a:cubicBezTo>
                      <a:pt x="1104336" y="670071"/>
                      <a:pt x="1107194" y="664356"/>
                      <a:pt x="1112909" y="659594"/>
                    </a:cubicBezTo>
                    <a:cubicBezTo>
                      <a:pt x="1118624" y="654831"/>
                      <a:pt x="1126244" y="652926"/>
                      <a:pt x="1133864" y="652926"/>
                    </a:cubicBezTo>
                    <a:cubicBezTo>
                      <a:pt x="1141484" y="652926"/>
                      <a:pt x="1148151" y="654831"/>
                      <a:pt x="1154819" y="659594"/>
                    </a:cubicBezTo>
                    <a:cubicBezTo>
                      <a:pt x="1161486" y="663404"/>
                      <a:pt x="1167201" y="669119"/>
                      <a:pt x="1172916" y="676739"/>
                    </a:cubicBezTo>
                    <a:lnTo>
                      <a:pt x="1173869" y="634829"/>
                    </a:lnTo>
                    <a:lnTo>
                      <a:pt x="1095764" y="632924"/>
                    </a:lnTo>
                    <a:lnTo>
                      <a:pt x="1095764" y="631971"/>
                    </a:lnTo>
                    <a:lnTo>
                      <a:pt x="1070999" y="630066"/>
                    </a:lnTo>
                    <a:cubicBezTo>
                      <a:pt x="1076714" y="634829"/>
                      <a:pt x="1080524" y="639591"/>
                      <a:pt x="1083381" y="646259"/>
                    </a:cubicBezTo>
                    <a:cubicBezTo>
                      <a:pt x="1086239" y="652926"/>
                      <a:pt x="1088144" y="658641"/>
                      <a:pt x="1087191" y="665309"/>
                    </a:cubicBezTo>
                    <a:cubicBezTo>
                      <a:pt x="1086239" y="672929"/>
                      <a:pt x="1083381" y="680549"/>
                      <a:pt x="1077666" y="688169"/>
                    </a:cubicBezTo>
                    <a:cubicBezTo>
                      <a:pt x="1071951" y="694836"/>
                      <a:pt x="1065284" y="700551"/>
                      <a:pt x="1056711" y="705314"/>
                    </a:cubicBezTo>
                    <a:lnTo>
                      <a:pt x="1079571" y="735794"/>
                    </a:lnTo>
                    <a:lnTo>
                      <a:pt x="1069094" y="743414"/>
                    </a:lnTo>
                    <a:lnTo>
                      <a:pt x="1049091" y="708171"/>
                    </a:lnTo>
                    <a:cubicBezTo>
                      <a:pt x="1048139" y="709124"/>
                      <a:pt x="1047186" y="709124"/>
                      <a:pt x="1045281" y="709124"/>
                    </a:cubicBezTo>
                    <a:cubicBezTo>
                      <a:pt x="1044329" y="709124"/>
                      <a:pt x="1042424" y="709124"/>
                      <a:pt x="1040519" y="709124"/>
                    </a:cubicBezTo>
                    <a:cubicBezTo>
                      <a:pt x="1036709" y="709124"/>
                      <a:pt x="1031946" y="706266"/>
                      <a:pt x="1028136" y="701504"/>
                    </a:cubicBezTo>
                    <a:cubicBezTo>
                      <a:pt x="1024326" y="696741"/>
                      <a:pt x="1022421" y="691979"/>
                      <a:pt x="1022421" y="688169"/>
                    </a:cubicBezTo>
                    <a:cubicBezTo>
                      <a:pt x="1022421" y="685311"/>
                      <a:pt x="1023374" y="682454"/>
                      <a:pt x="1026231" y="680549"/>
                    </a:cubicBezTo>
                    <a:cubicBezTo>
                      <a:pt x="1028136" y="678644"/>
                      <a:pt x="1030041" y="677691"/>
                      <a:pt x="1032899" y="677691"/>
                    </a:cubicBezTo>
                    <a:cubicBezTo>
                      <a:pt x="1035756" y="677691"/>
                      <a:pt x="1038614" y="678644"/>
                      <a:pt x="1041471" y="680549"/>
                    </a:cubicBezTo>
                    <a:cubicBezTo>
                      <a:pt x="1044329" y="682454"/>
                      <a:pt x="1046234" y="685311"/>
                      <a:pt x="1048139" y="688169"/>
                    </a:cubicBezTo>
                    <a:cubicBezTo>
                      <a:pt x="1050996" y="687216"/>
                      <a:pt x="1054806" y="685311"/>
                      <a:pt x="1057664" y="682454"/>
                    </a:cubicBezTo>
                    <a:cubicBezTo>
                      <a:pt x="1060521" y="679596"/>
                      <a:pt x="1063379" y="675786"/>
                      <a:pt x="1066236" y="671976"/>
                    </a:cubicBezTo>
                    <a:cubicBezTo>
                      <a:pt x="1053854" y="670071"/>
                      <a:pt x="1045281" y="665309"/>
                      <a:pt x="1038614" y="659594"/>
                    </a:cubicBezTo>
                    <a:cubicBezTo>
                      <a:pt x="1031946" y="652926"/>
                      <a:pt x="1028136" y="646259"/>
                      <a:pt x="1029089" y="638639"/>
                    </a:cubicBezTo>
                    <a:cubicBezTo>
                      <a:pt x="1029089" y="636734"/>
                      <a:pt x="1030041" y="634829"/>
                      <a:pt x="1030994" y="632924"/>
                    </a:cubicBezTo>
                    <a:cubicBezTo>
                      <a:pt x="1031946" y="631019"/>
                      <a:pt x="1033851" y="630066"/>
                      <a:pt x="1035756" y="628161"/>
                    </a:cubicBezTo>
                    <a:lnTo>
                      <a:pt x="1023374" y="627209"/>
                    </a:lnTo>
                    <a:lnTo>
                      <a:pt x="1023374" y="628161"/>
                    </a:lnTo>
                    <a:lnTo>
                      <a:pt x="1003371" y="625304"/>
                    </a:lnTo>
                    <a:lnTo>
                      <a:pt x="990036" y="729126"/>
                    </a:lnTo>
                    <a:lnTo>
                      <a:pt x="972891" y="714839"/>
                    </a:lnTo>
                    <a:lnTo>
                      <a:pt x="975749" y="691026"/>
                    </a:lnTo>
                    <a:cubicBezTo>
                      <a:pt x="970986" y="693884"/>
                      <a:pt x="966224" y="696741"/>
                      <a:pt x="960509" y="697694"/>
                    </a:cubicBezTo>
                    <a:cubicBezTo>
                      <a:pt x="955746" y="699599"/>
                      <a:pt x="950031" y="699599"/>
                      <a:pt x="946221" y="699599"/>
                    </a:cubicBezTo>
                    <a:cubicBezTo>
                      <a:pt x="937649" y="698646"/>
                      <a:pt x="929076" y="692931"/>
                      <a:pt x="921456" y="683406"/>
                    </a:cubicBezTo>
                    <a:cubicBezTo>
                      <a:pt x="913836" y="673881"/>
                      <a:pt x="910026" y="665309"/>
                      <a:pt x="910979" y="657689"/>
                    </a:cubicBezTo>
                    <a:cubicBezTo>
                      <a:pt x="911931" y="651021"/>
                      <a:pt x="915741" y="645306"/>
                      <a:pt x="921456" y="641496"/>
                    </a:cubicBezTo>
                    <a:cubicBezTo>
                      <a:pt x="928124" y="637686"/>
                      <a:pt x="935744" y="635781"/>
                      <a:pt x="943364" y="636734"/>
                    </a:cubicBezTo>
                    <a:cubicBezTo>
                      <a:pt x="950984" y="637686"/>
                      <a:pt x="957651" y="640544"/>
                      <a:pt x="963366" y="645306"/>
                    </a:cubicBezTo>
                    <a:cubicBezTo>
                      <a:pt x="970034" y="650069"/>
                      <a:pt x="974796" y="656736"/>
                      <a:pt x="979559" y="664356"/>
                    </a:cubicBezTo>
                    <a:lnTo>
                      <a:pt x="985274" y="623399"/>
                    </a:lnTo>
                    <a:lnTo>
                      <a:pt x="908121" y="613874"/>
                    </a:lnTo>
                    <a:lnTo>
                      <a:pt x="907169" y="612921"/>
                    </a:lnTo>
                    <a:lnTo>
                      <a:pt x="893834" y="610064"/>
                    </a:lnTo>
                    <a:lnTo>
                      <a:pt x="875736" y="712934"/>
                    </a:lnTo>
                    <a:lnTo>
                      <a:pt x="858591" y="697694"/>
                    </a:lnTo>
                    <a:lnTo>
                      <a:pt x="874784" y="606254"/>
                    </a:lnTo>
                    <a:lnTo>
                      <a:pt x="855734" y="603396"/>
                    </a:lnTo>
                    <a:lnTo>
                      <a:pt x="848114" y="587204"/>
                    </a:lnTo>
                    <a:lnTo>
                      <a:pt x="883356" y="593871"/>
                    </a:lnTo>
                    <a:cubicBezTo>
                      <a:pt x="881451" y="588156"/>
                      <a:pt x="880499" y="583394"/>
                      <a:pt x="879546" y="580536"/>
                    </a:cubicBezTo>
                    <a:cubicBezTo>
                      <a:pt x="878594" y="576726"/>
                      <a:pt x="878594" y="573869"/>
                      <a:pt x="878594" y="571011"/>
                    </a:cubicBezTo>
                    <a:cubicBezTo>
                      <a:pt x="880499" y="561486"/>
                      <a:pt x="885261" y="553866"/>
                      <a:pt x="893834" y="548151"/>
                    </a:cubicBezTo>
                    <a:cubicBezTo>
                      <a:pt x="902406" y="542436"/>
                      <a:pt x="911931" y="540531"/>
                      <a:pt x="922409" y="542436"/>
                    </a:cubicBezTo>
                    <a:cubicBezTo>
                      <a:pt x="930981" y="544341"/>
                      <a:pt x="939554" y="550056"/>
                      <a:pt x="948126" y="560534"/>
                    </a:cubicBezTo>
                    <a:cubicBezTo>
                      <a:pt x="957651" y="571964"/>
                      <a:pt x="967176" y="586251"/>
                      <a:pt x="975749" y="603396"/>
                    </a:cubicBezTo>
                    <a:lnTo>
                      <a:pt x="970034" y="606254"/>
                    </a:lnTo>
                    <a:cubicBezTo>
                      <a:pt x="964319" y="593871"/>
                      <a:pt x="957651" y="582441"/>
                      <a:pt x="949079" y="573869"/>
                    </a:cubicBezTo>
                    <a:cubicBezTo>
                      <a:pt x="941459" y="565296"/>
                      <a:pt x="932886" y="560534"/>
                      <a:pt x="924314" y="559581"/>
                    </a:cubicBezTo>
                    <a:cubicBezTo>
                      <a:pt x="916694" y="558629"/>
                      <a:pt x="909074" y="559581"/>
                      <a:pt x="902406" y="564344"/>
                    </a:cubicBezTo>
                    <a:cubicBezTo>
                      <a:pt x="895739" y="569106"/>
                      <a:pt x="891929" y="574821"/>
                      <a:pt x="890024" y="582441"/>
                    </a:cubicBezTo>
                    <a:cubicBezTo>
                      <a:pt x="889071" y="588156"/>
                      <a:pt x="889071" y="591966"/>
                      <a:pt x="889071" y="594824"/>
                    </a:cubicBezTo>
                    <a:lnTo>
                      <a:pt x="904311" y="597681"/>
                    </a:lnTo>
                    <a:lnTo>
                      <a:pt x="905264" y="598634"/>
                    </a:lnTo>
                    <a:lnTo>
                      <a:pt x="1013849" y="612921"/>
                    </a:lnTo>
                    <a:lnTo>
                      <a:pt x="1013849" y="612921"/>
                    </a:lnTo>
                    <a:lnTo>
                      <a:pt x="1092906" y="618636"/>
                    </a:lnTo>
                    <a:lnTo>
                      <a:pt x="1093859" y="619589"/>
                    </a:lnTo>
                    <a:lnTo>
                      <a:pt x="1204349" y="621494"/>
                    </a:lnTo>
                    <a:lnTo>
                      <a:pt x="1214826" y="635781"/>
                    </a:lnTo>
                    <a:lnTo>
                      <a:pt x="1193871" y="634829"/>
                    </a:lnTo>
                    <a:close/>
                    <a:moveTo>
                      <a:pt x="1911104" y="313836"/>
                    </a:moveTo>
                    <a:cubicBezTo>
                      <a:pt x="1915866" y="312884"/>
                      <a:pt x="1919676" y="312884"/>
                      <a:pt x="1923486" y="312884"/>
                    </a:cubicBezTo>
                    <a:cubicBezTo>
                      <a:pt x="1933011" y="312884"/>
                      <a:pt x="1937774" y="315741"/>
                      <a:pt x="1940631" y="324314"/>
                    </a:cubicBezTo>
                    <a:cubicBezTo>
                      <a:pt x="1945394" y="336696"/>
                      <a:pt x="1934916" y="346221"/>
                      <a:pt x="1916819" y="360509"/>
                    </a:cubicBezTo>
                    <a:cubicBezTo>
                      <a:pt x="1914914" y="361461"/>
                      <a:pt x="1913961" y="362414"/>
                      <a:pt x="1912056" y="364319"/>
                    </a:cubicBezTo>
                    <a:cubicBezTo>
                      <a:pt x="1911104" y="357651"/>
                      <a:pt x="1908246" y="351936"/>
                      <a:pt x="1907294" y="345269"/>
                    </a:cubicBezTo>
                    <a:cubicBezTo>
                      <a:pt x="1904436" y="334791"/>
                      <a:pt x="1900626" y="323361"/>
                      <a:pt x="1900626" y="314789"/>
                    </a:cubicBezTo>
                    <a:cubicBezTo>
                      <a:pt x="1903484" y="314789"/>
                      <a:pt x="1907294" y="313836"/>
                      <a:pt x="1911104" y="313836"/>
                    </a:cubicBezTo>
                    <a:close/>
                    <a:moveTo>
                      <a:pt x="1933964" y="540531"/>
                    </a:moveTo>
                    <a:cubicBezTo>
                      <a:pt x="1934916" y="543389"/>
                      <a:pt x="1935869" y="545294"/>
                      <a:pt x="1934916" y="547199"/>
                    </a:cubicBezTo>
                    <a:cubicBezTo>
                      <a:pt x="1933964" y="550056"/>
                      <a:pt x="1933011" y="551009"/>
                      <a:pt x="1931106" y="551961"/>
                    </a:cubicBezTo>
                    <a:cubicBezTo>
                      <a:pt x="1925391" y="554819"/>
                      <a:pt x="1917771" y="553866"/>
                      <a:pt x="1908246" y="549104"/>
                    </a:cubicBezTo>
                    <a:cubicBezTo>
                      <a:pt x="1898721" y="544341"/>
                      <a:pt x="1892054" y="539579"/>
                      <a:pt x="1889196" y="533864"/>
                    </a:cubicBezTo>
                    <a:cubicBezTo>
                      <a:pt x="1888244" y="532911"/>
                      <a:pt x="1889196" y="531006"/>
                      <a:pt x="1890149" y="530054"/>
                    </a:cubicBezTo>
                    <a:cubicBezTo>
                      <a:pt x="1891101" y="528149"/>
                      <a:pt x="1893006" y="527196"/>
                      <a:pt x="1894911" y="526244"/>
                    </a:cubicBezTo>
                    <a:lnTo>
                      <a:pt x="1904436" y="521481"/>
                    </a:lnTo>
                    <a:lnTo>
                      <a:pt x="1889196" y="488144"/>
                    </a:lnTo>
                    <a:lnTo>
                      <a:pt x="1871099" y="496716"/>
                    </a:lnTo>
                    <a:lnTo>
                      <a:pt x="1871099" y="496716"/>
                    </a:lnTo>
                    <a:lnTo>
                      <a:pt x="1867289" y="498621"/>
                    </a:lnTo>
                    <a:lnTo>
                      <a:pt x="1866336" y="499574"/>
                    </a:lnTo>
                    <a:lnTo>
                      <a:pt x="1866336" y="499574"/>
                    </a:lnTo>
                    <a:lnTo>
                      <a:pt x="1832999" y="511956"/>
                    </a:lnTo>
                    <a:cubicBezTo>
                      <a:pt x="1837761" y="514814"/>
                      <a:pt x="1841571" y="517671"/>
                      <a:pt x="1844429" y="520529"/>
                    </a:cubicBezTo>
                    <a:cubicBezTo>
                      <a:pt x="1847286" y="523386"/>
                      <a:pt x="1850144" y="527196"/>
                      <a:pt x="1851096" y="530054"/>
                    </a:cubicBezTo>
                    <a:cubicBezTo>
                      <a:pt x="1852049" y="532911"/>
                      <a:pt x="1852049" y="535769"/>
                      <a:pt x="1851096" y="539579"/>
                    </a:cubicBezTo>
                    <a:cubicBezTo>
                      <a:pt x="1850144" y="543389"/>
                      <a:pt x="1848239" y="546246"/>
                      <a:pt x="1846334" y="550056"/>
                    </a:cubicBezTo>
                    <a:cubicBezTo>
                      <a:pt x="1855859" y="548151"/>
                      <a:pt x="1865384" y="549104"/>
                      <a:pt x="1873004" y="551961"/>
                    </a:cubicBezTo>
                    <a:cubicBezTo>
                      <a:pt x="1880624" y="554819"/>
                      <a:pt x="1886339" y="560534"/>
                      <a:pt x="1889196" y="567201"/>
                    </a:cubicBezTo>
                    <a:cubicBezTo>
                      <a:pt x="1893006" y="575774"/>
                      <a:pt x="1892054" y="585299"/>
                      <a:pt x="1886339" y="593871"/>
                    </a:cubicBezTo>
                    <a:cubicBezTo>
                      <a:pt x="1880624" y="603396"/>
                      <a:pt x="1872051" y="610064"/>
                      <a:pt x="1861574" y="613874"/>
                    </a:cubicBezTo>
                    <a:cubicBezTo>
                      <a:pt x="1852049" y="617684"/>
                      <a:pt x="1840619" y="615779"/>
                      <a:pt x="1827284" y="609111"/>
                    </a:cubicBezTo>
                    <a:cubicBezTo>
                      <a:pt x="1813949" y="602444"/>
                      <a:pt x="1805376" y="593871"/>
                      <a:pt x="1801566" y="583394"/>
                    </a:cubicBezTo>
                    <a:cubicBezTo>
                      <a:pt x="1799661" y="578631"/>
                      <a:pt x="1800614" y="572916"/>
                      <a:pt x="1803471" y="567201"/>
                    </a:cubicBezTo>
                    <a:cubicBezTo>
                      <a:pt x="1807281" y="561486"/>
                      <a:pt x="1812044" y="556724"/>
                      <a:pt x="1818711" y="551961"/>
                    </a:cubicBezTo>
                    <a:cubicBezTo>
                      <a:pt x="1824426" y="549104"/>
                      <a:pt x="1828236" y="544341"/>
                      <a:pt x="1831094" y="539579"/>
                    </a:cubicBezTo>
                    <a:cubicBezTo>
                      <a:pt x="1833951" y="534816"/>
                      <a:pt x="1834904" y="531006"/>
                      <a:pt x="1832999" y="527196"/>
                    </a:cubicBezTo>
                    <a:cubicBezTo>
                      <a:pt x="1832046" y="524339"/>
                      <a:pt x="1830141" y="521481"/>
                      <a:pt x="1828236" y="519576"/>
                    </a:cubicBezTo>
                    <a:cubicBezTo>
                      <a:pt x="1826331" y="517671"/>
                      <a:pt x="1825379" y="515766"/>
                      <a:pt x="1822521" y="514814"/>
                    </a:cubicBezTo>
                    <a:lnTo>
                      <a:pt x="1772039" y="533864"/>
                    </a:lnTo>
                    <a:lnTo>
                      <a:pt x="1772039" y="533864"/>
                    </a:lnTo>
                    <a:lnTo>
                      <a:pt x="1757751" y="538626"/>
                    </a:lnTo>
                    <a:lnTo>
                      <a:pt x="1791089" y="637686"/>
                    </a:lnTo>
                    <a:lnTo>
                      <a:pt x="1769181" y="632924"/>
                    </a:lnTo>
                    <a:lnTo>
                      <a:pt x="1739654" y="545294"/>
                    </a:lnTo>
                    <a:lnTo>
                      <a:pt x="1726319" y="550056"/>
                    </a:lnTo>
                    <a:lnTo>
                      <a:pt x="1727271" y="551009"/>
                    </a:lnTo>
                    <a:lnTo>
                      <a:pt x="1708221" y="556724"/>
                    </a:lnTo>
                    <a:lnTo>
                      <a:pt x="1737749" y="657689"/>
                    </a:lnTo>
                    <a:lnTo>
                      <a:pt x="1715841" y="651974"/>
                    </a:lnTo>
                    <a:lnTo>
                      <a:pt x="1708221" y="627209"/>
                    </a:lnTo>
                    <a:cubicBezTo>
                      <a:pt x="1707269" y="630066"/>
                      <a:pt x="1705364" y="631971"/>
                      <a:pt x="1702506" y="633876"/>
                    </a:cubicBezTo>
                    <a:cubicBezTo>
                      <a:pt x="1699649" y="635781"/>
                      <a:pt x="1696791" y="637686"/>
                      <a:pt x="1693934" y="638639"/>
                    </a:cubicBezTo>
                    <a:cubicBezTo>
                      <a:pt x="1685361" y="641496"/>
                      <a:pt x="1675836" y="640544"/>
                      <a:pt x="1665359" y="635781"/>
                    </a:cubicBezTo>
                    <a:cubicBezTo>
                      <a:pt x="1654881" y="631971"/>
                      <a:pt x="1648214" y="626256"/>
                      <a:pt x="1646309" y="619589"/>
                    </a:cubicBezTo>
                    <a:lnTo>
                      <a:pt x="1633926" y="578631"/>
                    </a:lnTo>
                    <a:lnTo>
                      <a:pt x="1622496" y="582441"/>
                    </a:lnTo>
                    <a:lnTo>
                      <a:pt x="1621544" y="581489"/>
                    </a:lnTo>
                    <a:lnTo>
                      <a:pt x="1607256" y="585299"/>
                    </a:lnTo>
                    <a:lnTo>
                      <a:pt x="1632021" y="687216"/>
                    </a:lnTo>
                    <a:lnTo>
                      <a:pt x="1611066" y="680549"/>
                    </a:lnTo>
                    <a:lnTo>
                      <a:pt x="1589159" y="590061"/>
                    </a:lnTo>
                    <a:lnTo>
                      <a:pt x="1574871" y="593871"/>
                    </a:lnTo>
                    <a:lnTo>
                      <a:pt x="1575824" y="594824"/>
                    </a:lnTo>
                    <a:lnTo>
                      <a:pt x="1555821" y="598634"/>
                    </a:lnTo>
                    <a:lnTo>
                      <a:pt x="1574871" y="701504"/>
                    </a:lnTo>
                    <a:lnTo>
                      <a:pt x="1553916" y="692931"/>
                    </a:lnTo>
                    <a:lnTo>
                      <a:pt x="1551059" y="676739"/>
                    </a:lnTo>
                    <a:cubicBezTo>
                      <a:pt x="1548201" y="682454"/>
                      <a:pt x="1543439" y="686264"/>
                      <a:pt x="1537724" y="690074"/>
                    </a:cubicBezTo>
                    <a:cubicBezTo>
                      <a:pt x="1531056" y="693884"/>
                      <a:pt x="1524389" y="696741"/>
                      <a:pt x="1516769" y="697694"/>
                    </a:cubicBezTo>
                    <a:cubicBezTo>
                      <a:pt x="1508196" y="699599"/>
                      <a:pt x="1499624" y="697694"/>
                      <a:pt x="1490099" y="692931"/>
                    </a:cubicBezTo>
                    <a:cubicBezTo>
                      <a:pt x="1480574" y="688169"/>
                      <a:pt x="1474859" y="682454"/>
                      <a:pt x="1473906" y="676739"/>
                    </a:cubicBezTo>
                    <a:cubicBezTo>
                      <a:pt x="1473906" y="675786"/>
                      <a:pt x="1473906" y="673881"/>
                      <a:pt x="1474859" y="671976"/>
                    </a:cubicBezTo>
                    <a:cubicBezTo>
                      <a:pt x="1475811" y="670071"/>
                      <a:pt x="1476764" y="668166"/>
                      <a:pt x="1478669" y="666261"/>
                    </a:cubicBezTo>
                    <a:cubicBezTo>
                      <a:pt x="1472954" y="664356"/>
                      <a:pt x="1467239" y="661499"/>
                      <a:pt x="1463429" y="657689"/>
                    </a:cubicBezTo>
                    <a:cubicBezTo>
                      <a:pt x="1459619" y="653879"/>
                      <a:pt x="1456761" y="650069"/>
                      <a:pt x="1455809" y="646259"/>
                    </a:cubicBezTo>
                    <a:cubicBezTo>
                      <a:pt x="1454856" y="641496"/>
                      <a:pt x="1455809" y="636734"/>
                      <a:pt x="1459619" y="633876"/>
                    </a:cubicBezTo>
                    <a:cubicBezTo>
                      <a:pt x="1462476" y="630066"/>
                      <a:pt x="1466286" y="628161"/>
                      <a:pt x="1472001" y="626256"/>
                    </a:cubicBezTo>
                    <a:lnTo>
                      <a:pt x="1495814" y="621494"/>
                    </a:lnTo>
                    <a:lnTo>
                      <a:pt x="1493909" y="610064"/>
                    </a:lnTo>
                    <a:lnTo>
                      <a:pt x="1443426" y="619589"/>
                    </a:lnTo>
                    <a:lnTo>
                      <a:pt x="1443426" y="619589"/>
                    </a:lnTo>
                    <a:lnTo>
                      <a:pt x="1429139" y="621494"/>
                    </a:lnTo>
                    <a:lnTo>
                      <a:pt x="1441521" y="725316"/>
                    </a:lnTo>
                    <a:lnTo>
                      <a:pt x="1421519" y="715791"/>
                    </a:lnTo>
                    <a:lnTo>
                      <a:pt x="1418661" y="691979"/>
                    </a:lnTo>
                    <a:cubicBezTo>
                      <a:pt x="1414851" y="696741"/>
                      <a:pt x="1410089" y="699599"/>
                      <a:pt x="1405326" y="702456"/>
                    </a:cubicBezTo>
                    <a:cubicBezTo>
                      <a:pt x="1400564" y="705314"/>
                      <a:pt x="1395801" y="707219"/>
                      <a:pt x="1391991" y="707219"/>
                    </a:cubicBezTo>
                    <a:cubicBezTo>
                      <a:pt x="1383419" y="708171"/>
                      <a:pt x="1373894" y="705314"/>
                      <a:pt x="1363416" y="697694"/>
                    </a:cubicBezTo>
                    <a:cubicBezTo>
                      <a:pt x="1353891" y="690074"/>
                      <a:pt x="1348176" y="683406"/>
                      <a:pt x="1347224" y="674834"/>
                    </a:cubicBezTo>
                    <a:cubicBezTo>
                      <a:pt x="1346271" y="668166"/>
                      <a:pt x="1348176" y="661499"/>
                      <a:pt x="1353891" y="656736"/>
                    </a:cubicBezTo>
                    <a:cubicBezTo>
                      <a:pt x="1359606" y="651021"/>
                      <a:pt x="1366274" y="648164"/>
                      <a:pt x="1373894" y="647211"/>
                    </a:cubicBezTo>
                    <a:cubicBezTo>
                      <a:pt x="1381514" y="646259"/>
                      <a:pt x="1388181" y="647211"/>
                      <a:pt x="1395801" y="651021"/>
                    </a:cubicBezTo>
                    <a:cubicBezTo>
                      <a:pt x="1403421" y="653879"/>
                      <a:pt x="1410089" y="658641"/>
                      <a:pt x="1415804" y="665309"/>
                    </a:cubicBezTo>
                    <a:lnTo>
                      <a:pt x="1411041" y="624351"/>
                    </a:lnTo>
                    <a:lnTo>
                      <a:pt x="1333889" y="633876"/>
                    </a:lnTo>
                    <a:lnTo>
                      <a:pt x="1332936" y="632924"/>
                    </a:lnTo>
                    <a:lnTo>
                      <a:pt x="1318649" y="633876"/>
                    </a:lnTo>
                    <a:lnTo>
                      <a:pt x="1326269" y="738651"/>
                    </a:lnTo>
                    <a:lnTo>
                      <a:pt x="1306266" y="728174"/>
                    </a:lnTo>
                    <a:lnTo>
                      <a:pt x="1299599" y="635781"/>
                    </a:lnTo>
                    <a:lnTo>
                      <a:pt x="1280549" y="636734"/>
                    </a:lnTo>
                    <a:lnTo>
                      <a:pt x="1269119" y="623399"/>
                    </a:lnTo>
                    <a:lnTo>
                      <a:pt x="1304361" y="620541"/>
                    </a:lnTo>
                    <a:cubicBezTo>
                      <a:pt x="1301504" y="615779"/>
                      <a:pt x="1298646" y="611969"/>
                      <a:pt x="1297694" y="608159"/>
                    </a:cubicBezTo>
                    <a:cubicBezTo>
                      <a:pt x="1295789" y="604349"/>
                      <a:pt x="1294836" y="601491"/>
                      <a:pt x="1294836" y="599586"/>
                    </a:cubicBezTo>
                    <a:cubicBezTo>
                      <a:pt x="1293884" y="590061"/>
                      <a:pt x="1297694" y="581489"/>
                      <a:pt x="1304361" y="573869"/>
                    </a:cubicBezTo>
                    <a:cubicBezTo>
                      <a:pt x="1311029" y="566249"/>
                      <a:pt x="1319601" y="562439"/>
                      <a:pt x="1330079" y="561486"/>
                    </a:cubicBezTo>
                    <a:cubicBezTo>
                      <a:pt x="1338651" y="560534"/>
                      <a:pt x="1348176" y="564344"/>
                      <a:pt x="1359606" y="572916"/>
                    </a:cubicBezTo>
                    <a:cubicBezTo>
                      <a:pt x="1371989" y="581489"/>
                      <a:pt x="1384371" y="592919"/>
                      <a:pt x="1396754" y="608159"/>
                    </a:cubicBezTo>
                    <a:lnTo>
                      <a:pt x="1391991" y="611969"/>
                    </a:lnTo>
                    <a:cubicBezTo>
                      <a:pt x="1383419" y="600539"/>
                      <a:pt x="1373894" y="591966"/>
                      <a:pt x="1364369" y="585299"/>
                    </a:cubicBezTo>
                    <a:cubicBezTo>
                      <a:pt x="1354844" y="579584"/>
                      <a:pt x="1345319" y="576726"/>
                      <a:pt x="1337699" y="576726"/>
                    </a:cubicBezTo>
                    <a:cubicBezTo>
                      <a:pt x="1330079" y="577679"/>
                      <a:pt x="1322459" y="580536"/>
                      <a:pt x="1316744" y="587204"/>
                    </a:cubicBezTo>
                    <a:cubicBezTo>
                      <a:pt x="1311029" y="592919"/>
                      <a:pt x="1309124" y="599586"/>
                      <a:pt x="1309124" y="608159"/>
                    </a:cubicBezTo>
                    <a:cubicBezTo>
                      <a:pt x="1309124" y="613874"/>
                      <a:pt x="1310076" y="617684"/>
                      <a:pt x="1311029" y="619589"/>
                    </a:cubicBezTo>
                    <a:lnTo>
                      <a:pt x="1326269" y="618636"/>
                    </a:lnTo>
                    <a:lnTo>
                      <a:pt x="1327221" y="619589"/>
                    </a:lnTo>
                    <a:lnTo>
                      <a:pt x="1436759" y="607206"/>
                    </a:lnTo>
                    <a:lnTo>
                      <a:pt x="1437711" y="608159"/>
                    </a:lnTo>
                    <a:lnTo>
                      <a:pt x="1558679" y="585299"/>
                    </a:lnTo>
                    <a:lnTo>
                      <a:pt x="1558679" y="585299"/>
                    </a:lnTo>
                    <a:lnTo>
                      <a:pt x="1615829" y="571011"/>
                    </a:lnTo>
                    <a:lnTo>
                      <a:pt x="1616781" y="571964"/>
                    </a:lnTo>
                    <a:lnTo>
                      <a:pt x="1709174" y="545294"/>
                    </a:lnTo>
                    <a:lnTo>
                      <a:pt x="1744416" y="533864"/>
                    </a:lnTo>
                    <a:cubicBezTo>
                      <a:pt x="1737749" y="524339"/>
                      <a:pt x="1731081" y="516719"/>
                      <a:pt x="1722509" y="511956"/>
                    </a:cubicBezTo>
                    <a:cubicBezTo>
                      <a:pt x="1713936" y="507194"/>
                      <a:pt x="1706316" y="506241"/>
                      <a:pt x="1699649" y="509099"/>
                    </a:cubicBezTo>
                    <a:cubicBezTo>
                      <a:pt x="1694886" y="511004"/>
                      <a:pt x="1691076" y="513861"/>
                      <a:pt x="1689171" y="519576"/>
                    </a:cubicBezTo>
                    <a:cubicBezTo>
                      <a:pt x="1687266" y="524339"/>
                      <a:pt x="1687266" y="530054"/>
                      <a:pt x="1689171" y="535769"/>
                    </a:cubicBezTo>
                    <a:cubicBezTo>
                      <a:pt x="1690124" y="537674"/>
                      <a:pt x="1691076" y="540531"/>
                      <a:pt x="1692981" y="542436"/>
                    </a:cubicBezTo>
                    <a:cubicBezTo>
                      <a:pt x="1694886" y="544341"/>
                      <a:pt x="1696791" y="546246"/>
                      <a:pt x="1699649" y="548151"/>
                    </a:cubicBezTo>
                    <a:lnTo>
                      <a:pt x="1692981" y="550056"/>
                    </a:lnTo>
                    <a:cubicBezTo>
                      <a:pt x="1689171" y="548151"/>
                      <a:pt x="1685361" y="544341"/>
                      <a:pt x="1682504" y="540531"/>
                    </a:cubicBezTo>
                    <a:cubicBezTo>
                      <a:pt x="1679646" y="535769"/>
                      <a:pt x="1676789" y="531959"/>
                      <a:pt x="1675836" y="527196"/>
                    </a:cubicBezTo>
                    <a:cubicBezTo>
                      <a:pt x="1672979" y="519576"/>
                      <a:pt x="1673931" y="512909"/>
                      <a:pt x="1676789" y="505289"/>
                    </a:cubicBezTo>
                    <a:cubicBezTo>
                      <a:pt x="1679646" y="498621"/>
                      <a:pt x="1685361" y="493859"/>
                      <a:pt x="1692029" y="491001"/>
                    </a:cubicBezTo>
                    <a:cubicBezTo>
                      <a:pt x="1701554" y="488144"/>
                      <a:pt x="1712031" y="490049"/>
                      <a:pt x="1722509" y="497669"/>
                    </a:cubicBezTo>
                    <a:cubicBezTo>
                      <a:pt x="1733939" y="505289"/>
                      <a:pt x="1743464" y="516719"/>
                      <a:pt x="1752036" y="531006"/>
                    </a:cubicBezTo>
                    <a:lnTo>
                      <a:pt x="1765371" y="526244"/>
                    </a:lnTo>
                    <a:lnTo>
                      <a:pt x="1766324" y="526244"/>
                    </a:lnTo>
                    <a:lnTo>
                      <a:pt x="1859669" y="491001"/>
                    </a:lnTo>
                    <a:lnTo>
                      <a:pt x="1859669" y="491001"/>
                    </a:lnTo>
                    <a:lnTo>
                      <a:pt x="1962539" y="445281"/>
                    </a:lnTo>
                    <a:lnTo>
                      <a:pt x="1977779" y="453854"/>
                    </a:lnTo>
                    <a:lnTo>
                      <a:pt x="1959681" y="462426"/>
                    </a:lnTo>
                    <a:lnTo>
                      <a:pt x="2002544" y="557676"/>
                    </a:lnTo>
                    <a:lnTo>
                      <a:pt x="1980636" y="554819"/>
                    </a:lnTo>
                    <a:lnTo>
                      <a:pt x="1964444" y="518624"/>
                    </a:lnTo>
                    <a:lnTo>
                      <a:pt x="1932059" y="532911"/>
                    </a:lnTo>
                    <a:lnTo>
                      <a:pt x="1933964" y="540531"/>
                    </a:lnTo>
                    <a:close/>
                    <a:moveTo>
                      <a:pt x="2038739" y="575774"/>
                    </a:moveTo>
                    <a:lnTo>
                      <a:pt x="2006354" y="565296"/>
                    </a:lnTo>
                    <a:cubicBezTo>
                      <a:pt x="2004449" y="564344"/>
                      <a:pt x="2001591" y="564344"/>
                      <a:pt x="1999686" y="563391"/>
                    </a:cubicBezTo>
                    <a:cubicBezTo>
                      <a:pt x="1997781" y="563391"/>
                      <a:pt x="1995876" y="563391"/>
                      <a:pt x="1994924" y="563391"/>
                    </a:cubicBezTo>
                    <a:cubicBezTo>
                      <a:pt x="1993971" y="564344"/>
                      <a:pt x="1992066" y="565296"/>
                      <a:pt x="1991114" y="566249"/>
                    </a:cubicBezTo>
                    <a:cubicBezTo>
                      <a:pt x="1990161" y="567201"/>
                      <a:pt x="1988256" y="570059"/>
                      <a:pt x="1986351" y="572916"/>
                    </a:cubicBezTo>
                    <a:lnTo>
                      <a:pt x="1974921" y="566249"/>
                    </a:lnTo>
                    <a:cubicBezTo>
                      <a:pt x="1976826" y="564344"/>
                      <a:pt x="1978731" y="561486"/>
                      <a:pt x="1980636" y="559581"/>
                    </a:cubicBezTo>
                    <a:cubicBezTo>
                      <a:pt x="1982541" y="557676"/>
                      <a:pt x="1984446" y="556724"/>
                      <a:pt x="1985399" y="555771"/>
                    </a:cubicBezTo>
                    <a:cubicBezTo>
                      <a:pt x="1987304" y="554819"/>
                      <a:pt x="1988256" y="554819"/>
                      <a:pt x="1989209" y="554819"/>
                    </a:cubicBezTo>
                    <a:cubicBezTo>
                      <a:pt x="1990161" y="554819"/>
                      <a:pt x="1992066" y="554819"/>
                      <a:pt x="1993971" y="555771"/>
                    </a:cubicBezTo>
                    <a:lnTo>
                      <a:pt x="2041596" y="569106"/>
                    </a:lnTo>
                    <a:lnTo>
                      <a:pt x="2038739" y="575774"/>
                    </a:lnTo>
                    <a:close/>
                    <a:moveTo>
                      <a:pt x="2137799" y="166199"/>
                    </a:moveTo>
                    <a:cubicBezTo>
                      <a:pt x="2145419" y="97619"/>
                      <a:pt x="2173041" y="21419"/>
                      <a:pt x="2254004" y="16656"/>
                    </a:cubicBezTo>
                    <a:cubicBezTo>
                      <a:pt x="2271149" y="16656"/>
                      <a:pt x="2273054" y="24276"/>
                      <a:pt x="2274006" y="26181"/>
                    </a:cubicBezTo>
                    <a:cubicBezTo>
                      <a:pt x="2278769" y="50946"/>
                      <a:pt x="2227334" y="115716"/>
                      <a:pt x="2137799" y="166199"/>
                    </a:cubicBezTo>
                    <a:close/>
                    <a:moveTo>
                      <a:pt x="2346396" y="591014"/>
                    </a:moveTo>
                    <a:cubicBezTo>
                      <a:pt x="2327346" y="553866"/>
                      <a:pt x="2289246" y="499574"/>
                      <a:pt x="2254956" y="497669"/>
                    </a:cubicBezTo>
                    <a:cubicBezTo>
                      <a:pt x="2246384" y="496716"/>
                      <a:pt x="2233049" y="499574"/>
                      <a:pt x="2222571" y="515766"/>
                    </a:cubicBezTo>
                    <a:cubicBezTo>
                      <a:pt x="2218761" y="522434"/>
                      <a:pt x="2214951" y="530054"/>
                      <a:pt x="2211141" y="537674"/>
                    </a:cubicBezTo>
                    <a:cubicBezTo>
                      <a:pt x="2207331" y="493859"/>
                      <a:pt x="2194949" y="451949"/>
                      <a:pt x="2181614" y="412896"/>
                    </a:cubicBezTo>
                    <a:cubicBezTo>
                      <a:pt x="2219714" y="397656"/>
                      <a:pt x="2254004" y="379559"/>
                      <a:pt x="2285436" y="358604"/>
                    </a:cubicBezTo>
                    <a:cubicBezTo>
                      <a:pt x="2293056" y="375749"/>
                      <a:pt x="2300676" y="391941"/>
                      <a:pt x="2309249" y="408134"/>
                    </a:cubicBezTo>
                    <a:cubicBezTo>
                      <a:pt x="2323536" y="435756"/>
                      <a:pt x="2338776" y="465284"/>
                      <a:pt x="2346396" y="496716"/>
                    </a:cubicBezTo>
                    <a:cubicBezTo>
                      <a:pt x="2350206" y="515766"/>
                      <a:pt x="2350206" y="568154"/>
                      <a:pt x="2346396" y="591014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814" name="Google Shape;8814;ge48d01fb7f_0_4229"/>
          <p:cNvGrpSpPr/>
          <p:nvPr/>
        </p:nvGrpSpPr>
        <p:grpSpPr>
          <a:xfrm>
            <a:off x="158293" y="1337240"/>
            <a:ext cx="522450" cy="489790"/>
            <a:chOff x="149196" y="1449049"/>
            <a:chExt cx="522450" cy="489790"/>
          </a:xfrm>
        </p:grpSpPr>
        <p:sp>
          <p:nvSpPr>
            <p:cNvPr id="8815" name="Google Shape;8815;ge48d01fb7f_0_4229"/>
            <p:cNvSpPr/>
            <p:nvPr/>
          </p:nvSpPr>
          <p:spPr>
            <a:xfrm>
              <a:off x="149196" y="1551804"/>
              <a:ext cx="391838" cy="387035"/>
            </a:xfrm>
            <a:custGeom>
              <a:avLst/>
              <a:gdLst/>
              <a:ahLst/>
              <a:cxnLst/>
              <a:rect l="l" t="t" r="r" b="b"/>
              <a:pathLst>
                <a:path w="391838" h="387035" extrusionOk="0">
                  <a:moveTo>
                    <a:pt x="123721" y="373192"/>
                  </a:moveTo>
                  <a:cubicBezTo>
                    <a:pt x="125404" y="373862"/>
                    <a:pt x="127069" y="374556"/>
                    <a:pt x="128767" y="375177"/>
                  </a:cubicBezTo>
                  <a:cubicBezTo>
                    <a:pt x="130728" y="375894"/>
                    <a:pt x="132710" y="376532"/>
                    <a:pt x="134686" y="377186"/>
                  </a:cubicBezTo>
                  <a:cubicBezTo>
                    <a:pt x="135950" y="377600"/>
                    <a:pt x="137210" y="378043"/>
                    <a:pt x="138489" y="378433"/>
                  </a:cubicBezTo>
                  <a:cubicBezTo>
                    <a:pt x="140530" y="379064"/>
                    <a:pt x="142594" y="379625"/>
                    <a:pt x="144656" y="380187"/>
                  </a:cubicBezTo>
                  <a:cubicBezTo>
                    <a:pt x="145903" y="380522"/>
                    <a:pt x="147142" y="380865"/>
                    <a:pt x="148403" y="381184"/>
                  </a:cubicBezTo>
                  <a:cubicBezTo>
                    <a:pt x="150467" y="381698"/>
                    <a:pt x="152548" y="382180"/>
                    <a:pt x="154628" y="382619"/>
                  </a:cubicBezTo>
                  <a:cubicBezTo>
                    <a:pt x="155952" y="382906"/>
                    <a:pt x="157275" y="383177"/>
                    <a:pt x="158607" y="383428"/>
                  </a:cubicBezTo>
                  <a:cubicBezTo>
                    <a:pt x="160627" y="383823"/>
                    <a:pt x="162645" y="384189"/>
                    <a:pt x="164685" y="384516"/>
                  </a:cubicBezTo>
                  <a:cubicBezTo>
                    <a:pt x="166196" y="384760"/>
                    <a:pt x="167722" y="384963"/>
                    <a:pt x="169249" y="385166"/>
                  </a:cubicBezTo>
                  <a:cubicBezTo>
                    <a:pt x="171126" y="385421"/>
                    <a:pt x="172996" y="385680"/>
                    <a:pt x="174881" y="385887"/>
                  </a:cubicBezTo>
                  <a:cubicBezTo>
                    <a:pt x="176826" y="386098"/>
                    <a:pt x="178783" y="386238"/>
                    <a:pt x="180745" y="386385"/>
                  </a:cubicBezTo>
                  <a:cubicBezTo>
                    <a:pt x="182255" y="386497"/>
                    <a:pt x="183754" y="386653"/>
                    <a:pt x="185272" y="386728"/>
                  </a:cubicBezTo>
                  <a:cubicBezTo>
                    <a:pt x="188800" y="386932"/>
                    <a:pt x="192344" y="387035"/>
                    <a:pt x="195919" y="387035"/>
                  </a:cubicBezTo>
                  <a:cubicBezTo>
                    <a:pt x="202025" y="387035"/>
                    <a:pt x="208049" y="386721"/>
                    <a:pt x="214015" y="386171"/>
                  </a:cubicBezTo>
                  <a:cubicBezTo>
                    <a:pt x="214458" y="386130"/>
                    <a:pt x="214901" y="386115"/>
                    <a:pt x="215330" y="386075"/>
                  </a:cubicBezTo>
                  <a:cubicBezTo>
                    <a:pt x="220971" y="385521"/>
                    <a:pt x="226531" y="384680"/>
                    <a:pt x="232016" y="383651"/>
                  </a:cubicBezTo>
                  <a:cubicBezTo>
                    <a:pt x="232825" y="383504"/>
                    <a:pt x="233635" y="383380"/>
                    <a:pt x="234432" y="383217"/>
                  </a:cubicBezTo>
                  <a:cubicBezTo>
                    <a:pt x="239602" y="382180"/>
                    <a:pt x="244680" y="380905"/>
                    <a:pt x="249690" y="379478"/>
                  </a:cubicBezTo>
                  <a:cubicBezTo>
                    <a:pt x="250826" y="379151"/>
                    <a:pt x="251970" y="378848"/>
                    <a:pt x="253094" y="378506"/>
                  </a:cubicBezTo>
                  <a:cubicBezTo>
                    <a:pt x="257798" y="377071"/>
                    <a:pt x="262417" y="375428"/>
                    <a:pt x="266965" y="373650"/>
                  </a:cubicBezTo>
                  <a:cubicBezTo>
                    <a:pt x="268345" y="373113"/>
                    <a:pt x="269732" y="372590"/>
                    <a:pt x="271095" y="372016"/>
                  </a:cubicBezTo>
                  <a:cubicBezTo>
                    <a:pt x="275419" y="370215"/>
                    <a:pt x="279649" y="368229"/>
                    <a:pt x="283814" y="366133"/>
                  </a:cubicBezTo>
                  <a:cubicBezTo>
                    <a:pt x="285293" y="365387"/>
                    <a:pt x="286759" y="364654"/>
                    <a:pt x="288223" y="363869"/>
                  </a:cubicBezTo>
                  <a:cubicBezTo>
                    <a:pt x="292288" y="361688"/>
                    <a:pt x="296254" y="359341"/>
                    <a:pt x="300149" y="356889"/>
                  </a:cubicBezTo>
                  <a:cubicBezTo>
                    <a:pt x="301544" y="356009"/>
                    <a:pt x="302931" y="355135"/>
                    <a:pt x="304302" y="354223"/>
                  </a:cubicBezTo>
                  <a:cubicBezTo>
                    <a:pt x="308236" y="351600"/>
                    <a:pt x="312051" y="348818"/>
                    <a:pt x="315782" y="345928"/>
                  </a:cubicBezTo>
                  <a:cubicBezTo>
                    <a:pt x="316974" y="345003"/>
                    <a:pt x="318166" y="344090"/>
                    <a:pt x="319333" y="343134"/>
                  </a:cubicBezTo>
                  <a:cubicBezTo>
                    <a:pt x="323136" y="340041"/>
                    <a:pt x="326810" y="336784"/>
                    <a:pt x="330371" y="333420"/>
                  </a:cubicBezTo>
                  <a:cubicBezTo>
                    <a:pt x="330965" y="332857"/>
                    <a:pt x="331618" y="332376"/>
                    <a:pt x="332212" y="331797"/>
                  </a:cubicBezTo>
                  <a:cubicBezTo>
                    <a:pt x="332328" y="331682"/>
                    <a:pt x="332368" y="331527"/>
                    <a:pt x="332483" y="331403"/>
                  </a:cubicBezTo>
                  <a:cubicBezTo>
                    <a:pt x="369055" y="295796"/>
                    <a:pt x="391838" y="246083"/>
                    <a:pt x="391838" y="191116"/>
                  </a:cubicBezTo>
                  <a:cubicBezTo>
                    <a:pt x="391838" y="142416"/>
                    <a:pt x="373845" y="95724"/>
                    <a:pt x="341184" y="59654"/>
                  </a:cubicBezTo>
                  <a:lnTo>
                    <a:pt x="329087" y="70620"/>
                  </a:lnTo>
                  <a:cubicBezTo>
                    <a:pt x="359022" y="103680"/>
                    <a:pt x="375512" y="146473"/>
                    <a:pt x="375512" y="191116"/>
                  </a:cubicBezTo>
                  <a:cubicBezTo>
                    <a:pt x="375512" y="234300"/>
                    <a:pt x="360182" y="273969"/>
                    <a:pt x="334695" y="304980"/>
                  </a:cubicBezTo>
                  <a:lnTo>
                    <a:pt x="334695" y="264586"/>
                  </a:lnTo>
                  <a:cubicBezTo>
                    <a:pt x="334695" y="255586"/>
                    <a:pt x="327373" y="248259"/>
                    <a:pt x="318369" y="248259"/>
                  </a:cubicBezTo>
                  <a:lnTo>
                    <a:pt x="290084" y="248259"/>
                  </a:lnTo>
                  <a:lnTo>
                    <a:pt x="262278" y="206554"/>
                  </a:lnTo>
                  <a:cubicBezTo>
                    <a:pt x="259241" y="201998"/>
                    <a:pt x="254162" y="199279"/>
                    <a:pt x="248694" y="199279"/>
                  </a:cubicBezTo>
                  <a:lnTo>
                    <a:pt x="212246" y="199279"/>
                  </a:lnTo>
                  <a:cubicBezTo>
                    <a:pt x="203242" y="199279"/>
                    <a:pt x="195919" y="206606"/>
                    <a:pt x="195919" y="215606"/>
                  </a:cubicBezTo>
                  <a:lnTo>
                    <a:pt x="195919" y="240096"/>
                  </a:lnTo>
                  <a:lnTo>
                    <a:pt x="212246" y="240096"/>
                  </a:lnTo>
                  <a:lnTo>
                    <a:pt x="212246" y="215606"/>
                  </a:lnTo>
                  <a:lnTo>
                    <a:pt x="248694" y="215606"/>
                  </a:lnTo>
                  <a:lnTo>
                    <a:pt x="276500" y="257315"/>
                  </a:lnTo>
                  <a:cubicBezTo>
                    <a:pt x="279537" y="261867"/>
                    <a:pt x="284615" y="264586"/>
                    <a:pt x="290084" y="264586"/>
                  </a:cubicBezTo>
                  <a:lnTo>
                    <a:pt x="318369" y="264586"/>
                  </a:lnTo>
                  <a:lnTo>
                    <a:pt x="318369" y="322327"/>
                  </a:lnTo>
                  <a:cubicBezTo>
                    <a:pt x="318018" y="322653"/>
                    <a:pt x="317675" y="322996"/>
                    <a:pt x="317325" y="323324"/>
                  </a:cubicBezTo>
                  <a:cubicBezTo>
                    <a:pt x="314052" y="326337"/>
                    <a:pt x="310663" y="329183"/>
                    <a:pt x="307200" y="331918"/>
                  </a:cubicBezTo>
                  <a:cubicBezTo>
                    <a:pt x="306155" y="332742"/>
                    <a:pt x="305127" y="333576"/>
                    <a:pt x="304067" y="334385"/>
                  </a:cubicBezTo>
                  <a:cubicBezTo>
                    <a:pt x="300687" y="336947"/>
                    <a:pt x="297219" y="339347"/>
                    <a:pt x="293684" y="341651"/>
                  </a:cubicBezTo>
                  <a:cubicBezTo>
                    <a:pt x="292436" y="342464"/>
                    <a:pt x="291184" y="343281"/>
                    <a:pt x="289912" y="344075"/>
                  </a:cubicBezTo>
                  <a:cubicBezTo>
                    <a:pt x="286401" y="346239"/>
                    <a:pt x="282817" y="348260"/>
                    <a:pt x="279179" y="350173"/>
                  </a:cubicBezTo>
                  <a:cubicBezTo>
                    <a:pt x="277824" y="350882"/>
                    <a:pt x="276468" y="351584"/>
                    <a:pt x="275097" y="352270"/>
                  </a:cubicBezTo>
                  <a:cubicBezTo>
                    <a:pt x="271366" y="354108"/>
                    <a:pt x="267576" y="355814"/>
                    <a:pt x="263725" y="357388"/>
                  </a:cubicBezTo>
                  <a:cubicBezTo>
                    <a:pt x="262409" y="357926"/>
                    <a:pt x="261094" y="358440"/>
                    <a:pt x="259762" y="358946"/>
                  </a:cubicBezTo>
                  <a:cubicBezTo>
                    <a:pt x="255717" y="360489"/>
                    <a:pt x="251619" y="361903"/>
                    <a:pt x="247462" y="363143"/>
                  </a:cubicBezTo>
                  <a:cubicBezTo>
                    <a:pt x="246334" y="363486"/>
                    <a:pt x="245194" y="363797"/>
                    <a:pt x="244058" y="364116"/>
                  </a:cubicBezTo>
                  <a:cubicBezTo>
                    <a:pt x="239634" y="365347"/>
                    <a:pt x="235161" y="366432"/>
                    <a:pt x="230637" y="367325"/>
                  </a:cubicBezTo>
                  <a:cubicBezTo>
                    <a:pt x="229772" y="367496"/>
                    <a:pt x="228899" y="367632"/>
                    <a:pt x="228035" y="367787"/>
                  </a:cubicBezTo>
                  <a:cubicBezTo>
                    <a:pt x="223199" y="368660"/>
                    <a:pt x="218337" y="369381"/>
                    <a:pt x="213414" y="369851"/>
                  </a:cubicBezTo>
                  <a:cubicBezTo>
                    <a:pt x="212892" y="369903"/>
                    <a:pt x="212369" y="369928"/>
                    <a:pt x="211847" y="369975"/>
                  </a:cubicBezTo>
                  <a:cubicBezTo>
                    <a:pt x="206590" y="370426"/>
                    <a:pt x="201272" y="370709"/>
                    <a:pt x="195919" y="370709"/>
                  </a:cubicBezTo>
                  <a:cubicBezTo>
                    <a:pt x="192810" y="370709"/>
                    <a:pt x="189705" y="370629"/>
                    <a:pt x="186620" y="370474"/>
                  </a:cubicBezTo>
                  <a:cubicBezTo>
                    <a:pt x="184164" y="370350"/>
                    <a:pt x="181725" y="370139"/>
                    <a:pt x="179289" y="369920"/>
                  </a:cubicBezTo>
                  <a:cubicBezTo>
                    <a:pt x="178704" y="369860"/>
                    <a:pt x="178106" y="369836"/>
                    <a:pt x="177520" y="369780"/>
                  </a:cubicBezTo>
                  <a:cubicBezTo>
                    <a:pt x="174710" y="369493"/>
                    <a:pt x="171927" y="369126"/>
                    <a:pt x="169161" y="368712"/>
                  </a:cubicBezTo>
                  <a:cubicBezTo>
                    <a:pt x="168966" y="368680"/>
                    <a:pt x="168759" y="368660"/>
                    <a:pt x="168563" y="368628"/>
                  </a:cubicBezTo>
                  <a:cubicBezTo>
                    <a:pt x="165829" y="368214"/>
                    <a:pt x="163118" y="367716"/>
                    <a:pt x="160432" y="367177"/>
                  </a:cubicBezTo>
                  <a:cubicBezTo>
                    <a:pt x="160181" y="367125"/>
                    <a:pt x="159926" y="367085"/>
                    <a:pt x="159682" y="367038"/>
                  </a:cubicBezTo>
                  <a:cubicBezTo>
                    <a:pt x="157152" y="366516"/>
                    <a:pt x="154653" y="365918"/>
                    <a:pt x="152157" y="365299"/>
                  </a:cubicBezTo>
                  <a:cubicBezTo>
                    <a:pt x="151723" y="365192"/>
                    <a:pt x="151284" y="365092"/>
                    <a:pt x="150850" y="364981"/>
                  </a:cubicBezTo>
                  <a:cubicBezTo>
                    <a:pt x="148606" y="364399"/>
                    <a:pt x="146385" y="363749"/>
                    <a:pt x="144173" y="363080"/>
                  </a:cubicBezTo>
                  <a:cubicBezTo>
                    <a:pt x="143464" y="362865"/>
                    <a:pt x="142742" y="362661"/>
                    <a:pt x="142025" y="362442"/>
                  </a:cubicBezTo>
                  <a:cubicBezTo>
                    <a:pt x="140068" y="361820"/>
                    <a:pt x="138130" y="361150"/>
                    <a:pt x="136197" y="360465"/>
                  </a:cubicBezTo>
                  <a:cubicBezTo>
                    <a:pt x="135225" y="360122"/>
                    <a:pt x="134252" y="359787"/>
                    <a:pt x="133291" y="359429"/>
                  </a:cubicBezTo>
                  <a:cubicBezTo>
                    <a:pt x="131570" y="358783"/>
                    <a:pt x="129864" y="358097"/>
                    <a:pt x="128166" y="357403"/>
                  </a:cubicBezTo>
                  <a:cubicBezTo>
                    <a:pt x="127014" y="356929"/>
                    <a:pt x="125870" y="356467"/>
                    <a:pt x="124725" y="355969"/>
                  </a:cubicBezTo>
                  <a:cubicBezTo>
                    <a:pt x="124032" y="355666"/>
                    <a:pt x="123355" y="355347"/>
                    <a:pt x="122669" y="355036"/>
                  </a:cubicBezTo>
                  <a:lnTo>
                    <a:pt x="144664" y="289076"/>
                  </a:lnTo>
                  <a:lnTo>
                    <a:pt x="158898" y="289076"/>
                  </a:lnTo>
                  <a:lnTo>
                    <a:pt x="170377" y="306295"/>
                  </a:lnTo>
                  <a:cubicBezTo>
                    <a:pt x="173414" y="310847"/>
                    <a:pt x="178493" y="313566"/>
                    <a:pt x="183961" y="313566"/>
                  </a:cubicBezTo>
                  <a:lnTo>
                    <a:pt x="195919" y="313566"/>
                  </a:lnTo>
                  <a:cubicBezTo>
                    <a:pt x="204923" y="313566"/>
                    <a:pt x="212246" y="306243"/>
                    <a:pt x="212246" y="297239"/>
                  </a:cubicBezTo>
                  <a:lnTo>
                    <a:pt x="212246" y="256422"/>
                  </a:lnTo>
                  <a:lnTo>
                    <a:pt x="195919" y="256422"/>
                  </a:lnTo>
                  <a:lnTo>
                    <a:pt x="195919" y="297239"/>
                  </a:lnTo>
                  <a:lnTo>
                    <a:pt x="183961" y="297239"/>
                  </a:lnTo>
                  <a:lnTo>
                    <a:pt x="172481" y="280024"/>
                  </a:lnTo>
                  <a:cubicBezTo>
                    <a:pt x="169445" y="275467"/>
                    <a:pt x="164366" y="272749"/>
                    <a:pt x="158898" y="272749"/>
                  </a:cubicBezTo>
                  <a:lnTo>
                    <a:pt x="144664" y="272749"/>
                  </a:lnTo>
                  <a:cubicBezTo>
                    <a:pt x="137624" y="272749"/>
                    <a:pt x="131398" y="277242"/>
                    <a:pt x="129186" y="283910"/>
                  </a:cubicBezTo>
                  <a:lnTo>
                    <a:pt x="107952" y="347602"/>
                  </a:lnTo>
                  <a:cubicBezTo>
                    <a:pt x="53313" y="316767"/>
                    <a:pt x="16327" y="258196"/>
                    <a:pt x="16327" y="191116"/>
                  </a:cubicBezTo>
                  <a:cubicBezTo>
                    <a:pt x="16327" y="142188"/>
                    <a:pt x="36767" y="96661"/>
                    <a:pt x="69994" y="63648"/>
                  </a:cubicBezTo>
                  <a:lnTo>
                    <a:pt x="80238" y="84129"/>
                  </a:lnTo>
                  <a:cubicBezTo>
                    <a:pt x="83012" y="89697"/>
                    <a:pt x="88604" y="93156"/>
                    <a:pt x="94843" y="93156"/>
                  </a:cubicBezTo>
                  <a:lnTo>
                    <a:pt x="114286" y="93156"/>
                  </a:lnTo>
                  <a:lnTo>
                    <a:pt x="114286" y="133973"/>
                  </a:lnTo>
                  <a:cubicBezTo>
                    <a:pt x="114286" y="142977"/>
                    <a:pt x="121609" y="150300"/>
                    <a:pt x="130613" y="150300"/>
                  </a:cubicBezTo>
                  <a:lnTo>
                    <a:pt x="182375" y="150300"/>
                  </a:lnTo>
                  <a:cubicBezTo>
                    <a:pt x="188924" y="150300"/>
                    <a:pt x="194807" y="146418"/>
                    <a:pt x="197382" y="140407"/>
                  </a:cubicBezTo>
                  <a:lnTo>
                    <a:pt x="217626" y="93156"/>
                  </a:lnTo>
                  <a:lnTo>
                    <a:pt x="253062" y="93156"/>
                  </a:lnTo>
                  <a:cubicBezTo>
                    <a:pt x="262066" y="93156"/>
                    <a:pt x="269389" y="85834"/>
                    <a:pt x="269389" y="76830"/>
                  </a:cubicBezTo>
                  <a:lnTo>
                    <a:pt x="269389" y="60503"/>
                  </a:lnTo>
                  <a:lnTo>
                    <a:pt x="253062" y="60503"/>
                  </a:lnTo>
                  <a:lnTo>
                    <a:pt x="253062" y="76830"/>
                  </a:lnTo>
                  <a:lnTo>
                    <a:pt x="217626" y="76830"/>
                  </a:lnTo>
                  <a:cubicBezTo>
                    <a:pt x="211077" y="76830"/>
                    <a:pt x="205195" y="80717"/>
                    <a:pt x="202619" y="86727"/>
                  </a:cubicBezTo>
                  <a:lnTo>
                    <a:pt x="182375" y="133973"/>
                  </a:lnTo>
                  <a:lnTo>
                    <a:pt x="130613" y="133973"/>
                  </a:lnTo>
                  <a:lnTo>
                    <a:pt x="130613" y="93156"/>
                  </a:lnTo>
                  <a:cubicBezTo>
                    <a:pt x="130613" y="84156"/>
                    <a:pt x="123290" y="76830"/>
                    <a:pt x="114286" y="76830"/>
                  </a:cubicBezTo>
                  <a:lnTo>
                    <a:pt x="94843" y="76830"/>
                  </a:lnTo>
                  <a:lnTo>
                    <a:pt x="82562" y="52285"/>
                  </a:lnTo>
                  <a:cubicBezTo>
                    <a:pt x="91729" y="44743"/>
                    <a:pt x="101583" y="37999"/>
                    <a:pt x="112166" y="32358"/>
                  </a:cubicBezTo>
                  <a:cubicBezTo>
                    <a:pt x="112883" y="31984"/>
                    <a:pt x="113592" y="31597"/>
                    <a:pt x="114318" y="31231"/>
                  </a:cubicBezTo>
                  <a:cubicBezTo>
                    <a:pt x="118384" y="29142"/>
                    <a:pt x="122513" y="27164"/>
                    <a:pt x="126759" y="25379"/>
                  </a:cubicBezTo>
                  <a:cubicBezTo>
                    <a:pt x="127185" y="25200"/>
                    <a:pt x="127631" y="25052"/>
                    <a:pt x="128058" y="24881"/>
                  </a:cubicBezTo>
                  <a:cubicBezTo>
                    <a:pt x="131733" y="23370"/>
                    <a:pt x="135487" y="22007"/>
                    <a:pt x="139282" y="20743"/>
                  </a:cubicBezTo>
                  <a:cubicBezTo>
                    <a:pt x="140645" y="20285"/>
                    <a:pt x="142017" y="19843"/>
                    <a:pt x="143395" y="19428"/>
                  </a:cubicBezTo>
                  <a:cubicBezTo>
                    <a:pt x="147322" y="18220"/>
                    <a:pt x="151300" y="17108"/>
                    <a:pt x="155337" y="16180"/>
                  </a:cubicBezTo>
                  <a:cubicBezTo>
                    <a:pt x="155649" y="16103"/>
                    <a:pt x="155960" y="16008"/>
                    <a:pt x="156271" y="15940"/>
                  </a:cubicBezTo>
                  <a:lnTo>
                    <a:pt x="155079" y="10666"/>
                  </a:lnTo>
                  <a:lnTo>
                    <a:pt x="152679" y="0"/>
                  </a:lnTo>
                  <a:cubicBezTo>
                    <a:pt x="152416" y="56"/>
                    <a:pt x="152165" y="148"/>
                    <a:pt x="151902" y="211"/>
                  </a:cubicBezTo>
                  <a:cubicBezTo>
                    <a:pt x="147354" y="1256"/>
                    <a:pt x="142858" y="2511"/>
                    <a:pt x="138393" y="3887"/>
                  </a:cubicBezTo>
                  <a:cubicBezTo>
                    <a:pt x="136807" y="4372"/>
                    <a:pt x="135240" y="4907"/>
                    <a:pt x="133674" y="5430"/>
                  </a:cubicBezTo>
                  <a:cubicBezTo>
                    <a:pt x="130207" y="6593"/>
                    <a:pt x="126766" y="7868"/>
                    <a:pt x="123363" y="9232"/>
                  </a:cubicBezTo>
                  <a:cubicBezTo>
                    <a:pt x="122123" y="9730"/>
                    <a:pt x="120867" y="10189"/>
                    <a:pt x="119639" y="10710"/>
                  </a:cubicBezTo>
                  <a:cubicBezTo>
                    <a:pt x="114980" y="12684"/>
                    <a:pt x="110392" y="14840"/>
                    <a:pt x="105895" y="17176"/>
                  </a:cubicBezTo>
                  <a:cubicBezTo>
                    <a:pt x="105688" y="17280"/>
                    <a:pt x="105493" y="17395"/>
                    <a:pt x="105290" y="17503"/>
                  </a:cubicBezTo>
                  <a:cubicBezTo>
                    <a:pt x="100630" y="19942"/>
                    <a:pt x="96082" y="22605"/>
                    <a:pt x="91618" y="25418"/>
                  </a:cubicBezTo>
                  <a:cubicBezTo>
                    <a:pt x="91542" y="25466"/>
                    <a:pt x="91462" y="25518"/>
                    <a:pt x="91387" y="25566"/>
                  </a:cubicBezTo>
                  <a:cubicBezTo>
                    <a:pt x="82793" y="31003"/>
                    <a:pt x="74546" y="37034"/>
                    <a:pt x="66857" y="43771"/>
                  </a:cubicBezTo>
                  <a:cubicBezTo>
                    <a:pt x="66482" y="44105"/>
                    <a:pt x="66227" y="44520"/>
                    <a:pt x="65928" y="44914"/>
                  </a:cubicBezTo>
                  <a:cubicBezTo>
                    <a:pt x="25275" y="81323"/>
                    <a:pt x="0" y="134157"/>
                    <a:pt x="0" y="191116"/>
                  </a:cubicBezTo>
                  <a:cubicBezTo>
                    <a:pt x="0" y="267818"/>
                    <a:pt x="44328" y="334329"/>
                    <a:pt x="108686" y="366476"/>
                  </a:cubicBezTo>
                  <a:cubicBezTo>
                    <a:pt x="108801" y="366539"/>
                    <a:pt x="108873" y="366647"/>
                    <a:pt x="108989" y="366702"/>
                  </a:cubicBezTo>
                  <a:cubicBezTo>
                    <a:pt x="109447" y="366930"/>
                    <a:pt x="109910" y="367118"/>
                    <a:pt x="110368" y="367340"/>
                  </a:cubicBezTo>
                  <a:cubicBezTo>
                    <a:pt x="112011" y="368138"/>
                    <a:pt x="113672" y="368875"/>
                    <a:pt x="115338" y="369633"/>
                  </a:cubicBezTo>
                  <a:cubicBezTo>
                    <a:pt x="118117" y="370880"/>
                    <a:pt x="120907" y="372072"/>
                    <a:pt x="123721" y="373192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6" name="Google Shape;8816;ge48d01fb7f_0_4229"/>
            <p:cNvSpPr/>
            <p:nvPr/>
          </p:nvSpPr>
          <p:spPr>
            <a:xfrm>
              <a:off x="190012" y="1718430"/>
              <a:ext cx="104356" cy="81632"/>
            </a:xfrm>
            <a:custGeom>
              <a:avLst/>
              <a:gdLst/>
              <a:ahLst/>
              <a:cxnLst/>
              <a:rect l="l" t="t" r="r" b="b"/>
              <a:pathLst>
                <a:path w="104356" h="81632" extrusionOk="0">
                  <a:moveTo>
                    <a:pt x="75176" y="17690"/>
                  </a:moveTo>
                  <a:lnTo>
                    <a:pt x="52579" y="23342"/>
                  </a:lnTo>
                  <a:lnTo>
                    <a:pt x="41869" y="7275"/>
                  </a:lnTo>
                  <a:cubicBezTo>
                    <a:pt x="38831" y="2718"/>
                    <a:pt x="33753" y="0"/>
                    <a:pt x="28285" y="0"/>
                  </a:cubicBezTo>
                  <a:lnTo>
                    <a:pt x="16327" y="0"/>
                  </a:lnTo>
                  <a:cubicBezTo>
                    <a:pt x="7322" y="0"/>
                    <a:pt x="0" y="7327"/>
                    <a:pt x="0" y="16327"/>
                  </a:cubicBezTo>
                  <a:lnTo>
                    <a:pt x="0" y="37441"/>
                  </a:lnTo>
                  <a:cubicBezTo>
                    <a:pt x="0" y="41797"/>
                    <a:pt x="1698" y="45895"/>
                    <a:pt x="4783" y="48980"/>
                  </a:cubicBezTo>
                  <a:lnTo>
                    <a:pt x="32653" y="76850"/>
                  </a:lnTo>
                  <a:cubicBezTo>
                    <a:pt x="35691" y="79895"/>
                    <a:pt x="39904" y="81633"/>
                    <a:pt x="44197" y="81633"/>
                  </a:cubicBezTo>
                  <a:lnTo>
                    <a:pt x="76587" y="81633"/>
                  </a:lnTo>
                  <a:cubicBezTo>
                    <a:pt x="82825" y="81633"/>
                    <a:pt x="88417" y="78174"/>
                    <a:pt x="91191" y="72613"/>
                  </a:cubicBezTo>
                  <a:lnTo>
                    <a:pt x="102627" y="49733"/>
                  </a:lnTo>
                  <a:cubicBezTo>
                    <a:pt x="105780" y="43439"/>
                    <a:pt x="104540" y="35862"/>
                    <a:pt x="99566" y="30884"/>
                  </a:cubicBezTo>
                  <a:lnTo>
                    <a:pt x="90677" y="21995"/>
                  </a:lnTo>
                  <a:cubicBezTo>
                    <a:pt x="86643" y="17945"/>
                    <a:pt x="80669" y="16303"/>
                    <a:pt x="75176" y="17690"/>
                  </a:cubicBezTo>
                  <a:close/>
                  <a:moveTo>
                    <a:pt x="76587" y="65306"/>
                  </a:moveTo>
                  <a:lnTo>
                    <a:pt x="44197" y="65306"/>
                  </a:lnTo>
                  <a:lnTo>
                    <a:pt x="16327" y="37441"/>
                  </a:lnTo>
                  <a:lnTo>
                    <a:pt x="16327" y="16327"/>
                  </a:lnTo>
                  <a:lnTo>
                    <a:pt x="28285" y="16327"/>
                  </a:lnTo>
                  <a:lnTo>
                    <a:pt x="38995" y="32394"/>
                  </a:lnTo>
                  <a:cubicBezTo>
                    <a:pt x="42817" y="38119"/>
                    <a:pt x="49845" y="40837"/>
                    <a:pt x="56529" y="39179"/>
                  </a:cubicBezTo>
                  <a:lnTo>
                    <a:pt x="79126" y="33531"/>
                  </a:lnTo>
                  <a:lnTo>
                    <a:pt x="88027" y="42427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7" name="Google Shape;8817;ge48d01fb7f_0_4229"/>
            <p:cNvSpPr/>
            <p:nvPr/>
          </p:nvSpPr>
          <p:spPr>
            <a:xfrm>
              <a:off x="404620" y="1669450"/>
              <a:ext cx="103760" cy="89796"/>
            </a:xfrm>
            <a:custGeom>
              <a:avLst/>
              <a:gdLst/>
              <a:ahLst/>
              <a:cxnLst/>
              <a:rect l="l" t="t" r="r" b="b"/>
              <a:pathLst>
                <a:path w="103760" h="89796" extrusionOk="0">
                  <a:moveTo>
                    <a:pt x="32767" y="0"/>
                  </a:moveTo>
                  <a:cubicBezTo>
                    <a:pt x="29534" y="0"/>
                    <a:pt x="26405" y="949"/>
                    <a:pt x="23711" y="2747"/>
                  </a:cubicBezTo>
                  <a:lnTo>
                    <a:pt x="7272" y="13700"/>
                  </a:lnTo>
                  <a:cubicBezTo>
                    <a:pt x="428" y="18256"/>
                    <a:pt x="-1956" y="27237"/>
                    <a:pt x="1720" y="34591"/>
                  </a:cubicBezTo>
                  <a:lnTo>
                    <a:pt x="13770" y="58670"/>
                  </a:lnTo>
                  <a:cubicBezTo>
                    <a:pt x="15157" y="61448"/>
                    <a:pt x="17304" y="63756"/>
                    <a:pt x="19972" y="65367"/>
                  </a:cubicBezTo>
                  <a:lnTo>
                    <a:pt x="56814" y="87473"/>
                  </a:lnTo>
                  <a:cubicBezTo>
                    <a:pt x="59345" y="88991"/>
                    <a:pt x="62251" y="89796"/>
                    <a:pt x="65205" y="89796"/>
                  </a:cubicBezTo>
                  <a:lnTo>
                    <a:pt x="87434" y="89796"/>
                  </a:lnTo>
                  <a:cubicBezTo>
                    <a:pt x="96438" y="89796"/>
                    <a:pt x="103761" y="82474"/>
                    <a:pt x="103761" y="73470"/>
                  </a:cubicBezTo>
                  <a:lnTo>
                    <a:pt x="103761" y="54868"/>
                  </a:lnTo>
                  <a:cubicBezTo>
                    <a:pt x="103761" y="47832"/>
                    <a:pt x="99273" y="41602"/>
                    <a:pt x="92600" y="39382"/>
                  </a:cubicBezTo>
                  <a:lnTo>
                    <a:pt x="76904" y="34148"/>
                  </a:lnTo>
                  <a:cubicBezTo>
                    <a:pt x="76904" y="34148"/>
                    <a:pt x="76896" y="34148"/>
                    <a:pt x="76887" y="34132"/>
                  </a:cubicBezTo>
                  <a:lnTo>
                    <a:pt x="64339" y="9041"/>
                  </a:lnTo>
                  <a:cubicBezTo>
                    <a:pt x="61565" y="3464"/>
                    <a:pt x="55973" y="0"/>
                    <a:pt x="49735" y="0"/>
                  </a:cubicBezTo>
                  <a:close/>
                  <a:moveTo>
                    <a:pt x="62290" y="41446"/>
                  </a:moveTo>
                  <a:cubicBezTo>
                    <a:pt x="62290" y="41446"/>
                    <a:pt x="62299" y="41454"/>
                    <a:pt x="62299" y="41454"/>
                  </a:cubicBezTo>
                  <a:cubicBezTo>
                    <a:pt x="64252" y="45349"/>
                    <a:pt x="67596" y="48246"/>
                    <a:pt x="71729" y="49626"/>
                  </a:cubicBezTo>
                  <a:lnTo>
                    <a:pt x="87434" y="54868"/>
                  </a:lnTo>
                  <a:lnTo>
                    <a:pt x="87434" y="73470"/>
                  </a:lnTo>
                  <a:lnTo>
                    <a:pt x="65205" y="73470"/>
                  </a:lnTo>
                  <a:lnTo>
                    <a:pt x="28366" y="51363"/>
                  </a:lnTo>
                  <a:lnTo>
                    <a:pt x="16317" y="27284"/>
                  </a:lnTo>
                  <a:lnTo>
                    <a:pt x="32767" y="16327"/>
                  </a:lnTo>
                  <a:lnTo>
                    <a:pt x="49735" y="16327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8" name="Google Shape;8818;ge48d01fb7f_0_4229"/>
            <p:cNvSpPr/>
            <p:nvPr/>
          </p:nvSpPr>
          <p:spPr>
            <a:xfrm>
              <a:off x="279804" y="1449049"/>
              <a:ext cx="359188" cy="163258"/>
            </a:xfrm>
            <a:custGeom>
              <a:avLst/>
              <a:gdLst/>
              <a:ahLst/>
              <a:cxnLst/>
              <a:rect l="l" t="t" r="r" b="b"/>
              <a:pathLst>
                <a:path w="359188" h="163258" extrusionOk="0">
                  <a:moveTo>
                    <a:pt x="4787" y="80893"/>
                  </a:moveTo>
                  <a:lnTo>
                    <a:pt x="89800" y="119537"/>
                  </a:lnTo>
                  <a:lnTo>
                    <a:pt x="89800" y="126903"/>
                  </a:lnTo>
                  <a:cubicBezTo>
                    <a:pt x="89800" y="130379"/>
                    <a:pt x="92012" y="133480"/>
                    <a:pt x="95301" y="134616"/>
                  </a:cubicBezTo>
                  <a:lnTo>
                    <a:pt x="176934" y="162820"/>
                  </a:lnTo>
                  <a:cubicBezTo>
                    <a:pt x="177790" y="163116"/>
                    <a:pt x="178699" y="163259"/>
                    <a:pt x="179596" y="163259"/>
                  </a:cubicBezTo>
                  <a:cubicBezTo>
                    <a:pt x="180493" y="163259"/>
                    <a:pt x="181402" y="163116"/>
                    <a:pt x="182259" y="162813"/>
                  </a:cubicBezTo>
                  <a:lnTo>
                    <a:pt x="263892" y="134608"/>
                  </a:lnTo>
                  <a:cubicBezTo>
                    <a:pt x="267180" y="133480"/>
                    <a:pt x="269393" y="130379"/>
                    <a:pt x="269393" y="126894"/>
                  </a:cubicBezTo>
                  <a:lnTo>
                    <a:pt x="269393" y="119529"/>
                  </a:lnTo>
                  <a:lnTo>
                    <a:pt x="342862" y="86134"/>
                  </a:lnTo>
                  <a:lnTo>
                    <a:pt x="342862" y="114279"/>
                  </a:lnTo>
                  <a:lnTo>
                    <a:pt x="359189" y="114279"/>
                  </a:lnTo>
                  <a:lnTo>
                    <a:pt x="359189" y="73463"/>
                  </a:lnTo>
                  <a:lnTo>
                    <a:pt x="359149" y="73463"/>
                  </a:lnTo>
                  <a:cubicBezTo>
                    <a:pt x="359149" y="73375"/>
                    <a:pt x="359181" y="73291"/>
                    <a:pt x="359181" y="73212"/>
                  </a:cubicBezTo>
                  <a:cubicBezTo>
                    <a:pt x="359082" y="69923"/>
                    <a:pt x="357008" y="67005"/>
                    <a:pt x="353932" y="65841"/>
                  </a:cubicBezTo>
                  <a:lnTo>
                    <a:pt x="182502" y="535"/>
                  </a:lnTo>
                  <a:cubicBezTo>
                    <a:pt x="180625" y="-178"/>
                    <a:pt x="178568" y="-178"/>
                    <a:pt x="176683" y="535"/>
                  </a:cubicBezTo>
                  <a:lnTo>
                    <a:pt x="5254" y="65841"/>
                  </a:lnTo>
                  <a:cubicBezTo>
                    <a:pt x="2176" y="67017"/>
                    <a:pt x="104" y="69923"/>
                    <a:pt x="4" y="73212"/>
                  </a:cubicBezTo>
                  <a:cubicBezTo>
                    <a:pt x="-96" y="76500"/>
                    <a:pt x="1794" y="79529"/>
                    <a:pt x="4787" y="80893"/>
                  </a:cubicBezTo>
                  <a:close/>
                  <a:moveTo>
                    <a:pt x="253066" y="121079"/>
                  </a:moveTo>
                  <a:lnTo>
                    <a:pt x="179596" y="146462"/>
                  </a:lnTo>
                  <a:lnTo>
                    <a:pt x="106127" y="121079"/>
                  </a:lnTo>
                  <a:lnTo>
                    <a:pt x="106127" y="79537"/>
                  </a:lnTo>
                  <a:lnTo>
                    <a:pt x="130338" y="72271"/>
                  </a:lnTo>
                  <a:cubicBezTo>
                    <a:pt x="142403" y="68648"/>
                    <a:pt x="154732" y="66388"/>
                    <a:pt x="167124" y="65483"/>
                  </a:cubicBezTo>
                  <a:cubicBezTo>
                    <a:pt x="167646" y="65439"/>
                    <a:pt x="168169" y="65455"/>
                    <a:pt x="168690" y="65423"/>
                  </a:cubicBezTo>
                  <a:cubicBezTo>
                    <a:pt x="169612" y="65367"/>
                    <a:pt x="170536" y="65367"/>
                    <a:pt x="171465" y="65327"/>
                  </a:cubicBezTo>
                  <a:lnTo>
                    <a:pt x="171433" y="122442"/>
                  </a:lnTo>
                  <a:lnTo>
                    <a:pt x="187760" y="122442"/>
                  </a:lnTo>
                  <a:lnTo>
                    <a:pt x="187791" y="65327"/>
                  </a:lnTo>
                  <a:cubicBezTo>
                    <a:pt x="188249" y="65351"/>
                    <a:pt x="188717" y="65351"/>
                    <a:pt x="189171" y="65375"/>
                  </a:cubicBezTo>
                  <a:cubicBezTo>
                    <a:pt x="189932" y="65415"/>
                    <a:pt x="190689" y="65407"/>
                    <a:pt x="191450" y="65455"/>
                  </a:cubicBezTo>
                  <a:cubicBezTo>
                    <a:pt x="203835" y="66340"/>
                    <a:pt x="216160" y="68576"/>
                    <a:pt x="228233" y="72167"/>
                  </a:cubicBezTo>
                  <a:lnTo>
                    <a:pt x="253066" y="79553"/>
                  </a:lnTo>
                  <a:close/>
                  <a:moveTo>
                    <a:pt x="179596" y="16894"/>
                  </a:moveTo>
                  <a:lnTo>
                    <a:pt x="329832" y="74124"/>
                  </a:lnTo>
                  <a:lnTo>
                    <a:pt x="269393" y="101604"/>
                  </a:lnTo>
                  <a:lnTo>
                    <a:pt x="269393" y="73463"/>
                  </a:lnTo>
                  <a:cubicBezTo>
                    <a:pt x="269393" y="72566"/>
                    <a:pt x="269245" y="71685"/>
                    <a:pt x="268970" y="70868"/>
                  </a:cubicBezTo>
                  <a:cubicBezTo>
                    <a:pt x="268778" y="70322"/>
                    <a:pt x="268464" y="69839"/>
                    <a:pt x="268177" y="69349"/>
                  </a:cubicBezTo>
                  <a:cubicBezTo>
                    <a:pt x="268029" y="69106"/>
                    <a:pt x="267950" y="68819"/>
                    <a:pt x="267774" y="68592"/>
                  </a:cubicBezTo>
                  <a:cubicBezTo>
                    <a:pt x="267452" y="68149"/>
                    <a:pt x="267009" y="67807"/>
                    <a:pt x="266595" y="67440"/>
                  </a:cubicBezTo>
                  <a:cubicBezTo>
                    <a:pt x="266363" y="67237"/>
                    <a:pt x="266183" y="66974"/>
                    <a:pt x="265932" y="66794"/>
                  </a:cubicBezTo>
                  <a:cubicBezTo>
                    <a:pt x="265614" y="66567"/>
                    <a:pt x="265211" y="66451"/>
                    <a:pt x="264853" y="66272"/>
                  </a:cubicBezTo>
                  <a:cubicBezTo>
                    <a:pt x="264430" y="66061"/>
                    <a:pt x="264040" y="65790"/>
                    <a:pt x="263573" y="65642"/>
                  </a:cubicBezTo>
                  <a:lnTo>
                    <a:pt x="233538" y="56630"/>
                  </a:lnTo>
                  <a:cubicBezTo>
                    <a:pt x="220086" y="52600"/>
                    <a:pt x="206346" y="50125"/>
                    <a:pt x="192535" y="49164"/>
                  </a:cubicBezTo>
                  <a:cubicBezTo>
                    <a:pt x="192412" y="49156"/>
                    <a:pt x="192291" y="49156"/>
                    <a:pt x="192160" y="49144"/>
                  </a:cubicBezTo>
                  <a:cubicBezTo>
                    <a:pt x="187971" y="48861"/>
                    <a:pt x="179318" y="48706"/>
                    <a:pt x="179182" y="48706"/>
                  </a:cubicBezTo>
                  <a:cubicBezTo>
                    <a:pt x="176257" y="48706"/>
                    <a:pt x="173342" y="48885"/>
                    <a:pt x="170429" y="49025"/>
                  </a:cubicBezTo>
                  <a:cubicBezTo>
                    <a:pt x="168902" y="49096"/>
                    <a:pt x="167368" y="49088"/>
                    <a:pt x="165841" y="49204"/>
                  </a:cubicBezTo>
                  <a:cubicBezTo>
                    <a:pt x="152069" y="50200"/>
                    <a:pt x="138374" y="52704"/>
                    <a:pt x="124969" y="56761"/>
                  </a:cubicBezTo>
                  <a:lnTo>
                    <a:pt x="95899" y="65562"/>
                  </a:lnTo>
                  <a:lnTo>
                    <a:pt x="95611" y="65642"/>
                  </a:lnTo>
                  <a:lnTo>
                    <a:pt x="95596" y="65654"/>
                  </a:lnTo>
                  <a:cubicBezTo>
                    <a:pt x="94910" y="65857"/>
                    <a:pt x="94316" y="66208"/>
                    <a:pt x="93727" y="66567"/>
                  </a:cubicBezTo>
                  <a:cubicBezTo>
                    <a:pt x="93579" y="66655"/>
                    <a:pt x="93392" y="66698"/>
                    <a:pt x="93252" y="66794"/>
                  </a:cubicBezTo>
                  <a:cubicBezTo>
                    <a:pt x="91132" y="68297"/>
                    <a:pt x="89800" y="70764"/>
                    <a:pt x="89800" y="73463"/>
                  </a:cubicBezTo>
                  <a:lnTo>
                    <a:pt x="89800" y="101604"/>
                  </a:lnTo>
                  <a:lnTo>
                    <a:pt x="29361" y="74132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9" name="Google Shape;8819;ge48d01fb7f_0_4229"/>
            <p:cNvSpPr/>
            <p:nvPr/>
          </p:nvSpPr>
          <p:spPr>
            <a:xfrm>
              <a:off x="606340" y="1571491"/>
              <a:ext cx="48979" cy="48979"/>
            </a:xfrm>
            <a:custGeom>
              <a:avLst/>
              <a:gdLst/>
              <a:ahLst/>
              <a:cxnLst/>
              <a:rect l="l" t="t" r="r" b="b"/>
              <a:pathLst>
                <a:path w="48979" h="48979" extrusionOk="0">
                  <a:moveTo>
                    <a:pt x="0" y="24490"/>
                  </a:moveTo>
                  <a:lnTo>
                    <a:pt x="0" y="48980"/>
                  </a:lnTo>
                  <a:lnTo>
                    <a:pt x="16327" y="48980"/>
                  </a:lnTo>
                  <a:lnTo>
                    <a:pt x="16327" y="24490"/>
                  </a:lnTo>
                  <a:cubicBezTo>
                    <a:pt x="16327" y="19994"/>
                    <a:pt x="19986" y="16327"/>
                    <a:pt x="24490" y="16327"/>
                  </a:cubicBezTo>
                  <a:cubicBezTo>
                    <a:pt x="28994" y="16327"/>
                    <a:pt x="32653" y="19994"/>
                    <a:pt x="32653" y="24490"/>
                  </a:cubicBezTo>
                  <a:lnTo>
                    <a:pt x="32653" y="48980"/>
                  </a:lnTo>
                  <a:lnTo>
                    <a:pt x="48980" y="48980"/>
                  </a:lnTo>
                  <a:lnTo>
                    <a:pt x="48980" y="24490"/>
                  </a:lnTo>
                  <a:cubicBezTo>
                    <a:pt x="48980" y="10990"/>
                    <a:pt x="37990" y="0"/>
                    <a:pt x="24490" y="0"/>
                  </a:cubicBezTo>
                  <a:cubicBezTo>
                    <a:pt x="10990" y="0"/>
                    <a:pt x="0" y="10990"/>
                    <a:pt x="0" y="2449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0" name="Google Shape;8820;ge48d01fb7f_0_4229"/>
            <p:cNvSpPr/>
            <p:nvPr/>
          </p:nvSpPr>
          <p:spPr>
            <a:xfrm>
              <a:off x="622667" y="1644960"/>
              <a:ext cx="16326" cy="24489"/>
            </a:xfrm>
            <a:custGeom>
              <a:avLst/>
              <a:gdLst/>
              <a:ahLst/>
              <a:cxnLst/>
              <a:rect l="l" t="t" r="r" b="b"/>
              <a:pathLst>
                <a:path w="16326" h="24489" extrusionOk="0">
                  <a:moveTo>
                    <a:pt x="0" y="0"/>
                  </a:moveTo>
                  <a:lnTo>
                    <a:pt x="16327" y="0"/>
                  </a:lnTo>
                  <a:lnTo>
                    <a:pt x="16327" y="24490"/>
                  </a:lnTo>
                  <a:lnTo>
                    <a:pt x="0" y="24490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1" name="Google Shape;8821;ge48d01fb7f_0_4229"/>
            <p:cNvSpPr/>
            <p:nvPr/>
          </p:nvSpPr>
          <p:spPr>
            <a:xfrm>
              <a:off x="642138" y="1634374"/>
              <a:ext cx="26383" cy="29372"/>
            </a:xfrm>
            <a:custGeom>
              <a:avLst/>
              <a:gdLst/>
              <a:ahLst/>
              <a:cxnLst/>
              <a:rect l="l" t="t" r="r" b="b"/>
              <a:pathLst>
                <a:path w="26383" h="29372" extrusionOk="0">
                  <a:moveTo>
                    <a:pt x="0" y="8163"/>
                  </a:moveTo>
                  <a:lnTo>
                    <a:pt x="14142" y="0"/>
                  </a:lnTo>
                  <a:lnTo>
                    <a:pt x="26384" y="21209"/>
                  </a:lnTo>
                  <a:lnTo>
                    <a:pt x="12241" y="29373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2" name="Google Shape;8822;ge48d01fb7f_0_4229"/>
            <p:cNvSpPr/>
            <p:nvPr/>
          </p:nvSpPr>
          <p:spPr>
            <a:xfrm>
              <a:off x="593146" y="1634342"/>
              <a:ext cx="26383" cy="29372"/>
            </a:xfrm>
            <a:custGeom>
              <a:avLst/>
              <a:gdLst/>
              <a:ahLst/>
              <a:cxnLst/>
              <a:rect l="l" t="t" r="r" b="b"/>
              <a:pathLst>
                <a:path w="26383" h="29372" extrusionOk="0">
                  <a:moveTo>
                    <a:pt x="0" y="21209"/>
                  </a:moveTo>
                  <a:lnTo>
                    <a:pt x="12241" y="0"/>
                  </a:lnTo>
                  <a:lnTo>
                    <a:pt x="26384" y="8159"/>
                  </a:lnTo>
                  <a:lnTo>
                    <a:pt x="14139" y="29373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3" name="Google Shape;8823;ge48d01fb7f_0_4229"/>
            <p:cNvSpPr/>
            <p:nvPr/>
          </p:nvSpPr>
          <p:spPr>
            <a:xfrm>
              <a:off x="443074" y="1693940"/>
              <a:ext cx="228572" cy="244898"/>
            </a:xfrm>
            <a:custGeom>
              <a:avLst/>
              <a:gdLst/>
              <a:ahLst/>
              <a:cxnLst/>
              <a:rect l="l" t="t" r="r" b="b"/>
              <a:pathLst>
                <a:path w="228572" h="244898" extrusionOk="0">
                  <a:moveTo>
                    <a:pt x="210448" y="82582"/>
                  </a:moveTo>
                  <a:cubicBezTo>
                    <a:pt x="211584" y="79755"/>
                    <a:pt x="212246" y="76694"/>
                    <a:pt x="212246" y="73470"/>
                  </a:cubicBezTo>
                  <a:lnTo>
                    <a:pt x="212246" y="24490"/>
                  </a:lnTo>
                  <a:cubicBezTo>
                    <a:pt x="212246" y="10990"/>
                    <a:pt x="201256" y="0"/>
                    <a:pt x="187756" y="0"/>
                  </a:cubicBezTo>
                  <a:lnTo>
                    <a:pt x="106123" y="0"/>
                  </a:lnTo>
                  <a:lnTo>
                    <a:pt x="106123" y="16327"/>
                  </a:lnTo>
                  <a:lnTo>
                    <a:pt x="114286" y="16327"/>
                  </a:lnTo>
                  <a:lnTo>
                    <a:pt x="114286" y="81633"/>
                  </a:lnTo>
                  <a:lnTo>
                    <a:pt x="106123" y="81633"/>
                  </a:lnTo>
                  <a:lnTo>
                    <a:pt x="106123" y="97960"/>
                  </a:lnTo>
                  <a:lnTo>
                    <a:pt x="138776" y="97960"/>
                  </a:lnTo>
                  <a:lnTo>
                    <a:pt x="138776" y="146939"/>
                  </a:lnTo>
                  <a:lnTo>
                    <a:pt x="81633" y="146939"/>
                  </a:lnTo>
                  <a:lnTo>
                    <a:pt x="81633" y="163266"/>
                  </a:lnTo>
                  <a:lnTo>
                    <a:pt x="114286" y="163266"/>
                  </a:lnTo>
                  <a:lnTo>
                    <a:pt x="114286" y="228572"/>
                  </a:lnTo>
                  <a:lnTo>
                    <a:pt x="0" y="228572"/>
                  </a:lnTo>
                  <a:lnTo>
                    <a:pt x="0" y="244899"/>
                  </a:lnTo>
                  <a:lnTo>
                    <a:pt x="179593" y="244899"/>
                  </a:lnTo>
                  <a:cubicBezTo>
                    <a:pt x="193093" y="244899"/>
                    <a:pt x="204082" y="233914"/>
                    <a:pt x="204082" y="220409"/>
                  </a:cubicBezTo>
                  <a:lnTo>
                    <a:pt x="204082" y="171429"/>
                  </a:lnTo>
                  <a:cubicBezTo>
                    <a:pt x="204082" y="168560"/>
                    <a:pt x="203497" y="165833"/>
                    <a:pt x="202579" y="163266"/>
                  </a:cubicBezTo>
                  <a:lnTo>
                    <a:pt x="204082" y="163266"/>
                  </a:lnTo>
                  <a:cubicBezTo>
                    <a:pt x="217582" y="163266"/>
                    <a:pt x="228572" y="152281"/>
                    <a:pt x="228572" y="138776"/>
                  </a:cubicBezTo>
                  <a:lnTo>
                    <a:pt x="228572" y="106123"/>
                  </a:lnTo>
                  <a:cubicBezTo>
                    <a:pt x="228572" y="94835"/>
                    <a:pt x="220859" y="85400"/>
                    <a:pt x="210448" y="82582"/>
                  </a:cubicBezTo>
                  <a:close/>
                  <a:moveTo>
                    <a:pt x="195919" y="24490"/>
                  </a:moveTo>
                  <a:lnTo>
                    <a:pt x="195919" y="73470"/>
                  </a:lnTo>
                  <a:cubicBezTo>
                    <a:pt x="195919" y="77970"/>
                    <a:pt x="192260" y="81633"/>
                    <a:pt x="187756" y="81633"/>
                  </a:cubicBezTo>
                  <a:lnTo>
                    <a:pt x="163266" y="81633"/>
                  </a:lnTo>
                  <a:lnTo>
                    <a:pt x="163266" y="16327"/>
                  </a:lnTo>
                  <a:lnTo>
                    <a:pt x="187756" y="16327"/>
                  </a:lnTo>
                  <a:cubicBezTo>
                    <a:pt x="192260" y="16327"/>
                    <a:pt x="195919" y="19994"/>
                    <a:pt x="195919" y="24490"/>
                  </a:cubicBezTo>
                  <a:close/>
                  <a:moveTo>
                    <a:pt x="130613" y="16327"/>
                  </a:moveTo>
                  <a:lnTo>
                    <a:pt x="146939" y="16327"/>
                  </a:lnTo>
                  <a:lnTo>
                    <a:pt x="146939" y="81633"/>
                  </a:lnTo>
                  <a:lnTo>
                    <a:pt x="130613" y="81633"/>
                  </a:lnTo>
                  <a:close/>
                  <a:moveTo>
                    <a:pt x="155103" y="97960"/>
                  </a:moveTo>
                  <a:lnTo>
                    <a:pt x="171429" y="97960"/>
                  </a:lnTo>
                  <a:lnTo>
                    <a:pt x="171429" y="146939"/>
                  </a:lnTo>
                  <a:lnTo>
                    <a:pt x="155103" y="146939"/>
                  </a:lnTo>
                  <a:close/>
                  <a:moveTo>
                    <a:pt x="130613" y="228572"/>
                  </a:moveTo>
                  <a:lnTo>
                    <a:pt x="130613" y="163266"/>
                  </a:lnTo>
                  <a:lnTo>
                    <a:pt x="146939" y="163266"/>
                  </a:lnTo>
                  <a:lnTo>
                    <a:pt x="146939" y="228572"/>
                  </a:lnTo>
                  <a:close/>
                  <a:moveTo>
                    <a:pt x="187756" y="171429"/>
                  </a:moveTo>
                  <a:lnTo>
                    <a:pt x="187756" y="220409"/>
                  </a:lnTo>
                  <a:cubicBezTo>
                    <a:pt x="187756" y="224909"/>
                    <a:pt x="184097" y="228572"/>
                    <a:pt x="179593" y="228572"/>
                  </a:cubicBezTo>
                  <a:lnTo>
                    <a:pt x="163266" y="228572"/>
                  </a:lnTo>
                  <a:lnTo>
                    <a:pt x="163266" y="163266"/>
                  </a:lnTo>
                  <a:lnTo>
                    <a:pt x="179593" y="163266"/>
                  </a:lnTo>
                  <a:cubicBezTo>
                    <a:pt x="184097" y="163266"/>
                    <a:pt x="187756" y="166933"/>
                    <a:pt x="187756" y="171429"/>
                  </a:cubicBezTo>
                  <a:close/>
                  <a:moveTo>
                    <a:pt x="212246" y="138776"/>
                  </a:moveTo>
                  <a:cubicBezTo>
                    <a:pt x="212246" y="143276"/>
                    <a:pt x="208587" y="146939"/>
                    <a:pt x="204082" y="146939"/>
                  </a:cubicBezTo>
                  <a:lnTo>
                    <a:pt x="187756" y="146939"/>
                  </a:lnTo>
                  <a:lnTo>
                    <a:pt x="187756" y="97960"/>
                  </a:lnTo>
                  <a:lnTo>
                    <a:pt x="204082" y="97960"/>
                  </a:lnTo>
                  <a:cubicBezTo>
                    <a:pt x="208587" y="97960"/>
                    <a:pt x="212246" y="101627"/>
                    <a:pt x="212246" y="106123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824" name="Google Shape;8824;ge48d01fb7f_0_4229"/>
          <p:cNvSpPr txBox="1"/>
          <p:nvPr/>
        </p:nvSpPr>
        <p:spPr>
          <a:xfrm>
            <a:off x="31626" y="2685099"/>
            <a:ext cx="763500" cy="1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THE UNIVESITY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25" name="Google Shape;8825;ge48d01fb7f_0_4229"/>
          <p:cNvSpPr txBox="1"/>
          <p:nvPr/>
        </p:nvSpPr>
        <p:spPr>
          <a:xfrm>
            <a:off x="31626" y="3648419"/>
            <a:ext cx="763500" cy="1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RECOGNITIONS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26" name="Google Shape;8826;ge48d01fb7f_0_4229"/>
          <p:cNvSpPr txBox="1"/>
          <p:nvPr/>
        </p:nvSpPr>
        <p:spPr>
          <a:xfrm>
            <a:off x="31626" y="5487969"/>
            <a:ext cx="763500" cy="1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INDUSTRY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27" name="Google Shape;8827;ge48d01fb7f_0_4229"/>
          <p:cNvSpPr txBox="1"/>
          <p:nvPr/>
        </p:nvSpPr>
        <p:spPr>
          <a:xfrm>
            <a:off x="31626" y="6407742"/>
            <a:ext cx="763500" cy="1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RESEARCH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8828" name="Google Shape;8828;ge48d01fb7f_0_4229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22509" y="4951242"/>
            <a:ext cx="565458" cy="565458"/>
          </a:xfrm>
          <a:prstGeom prst="rect">
            <a:avLst/>
          </a:prstGeom>
          <a:noFill/>
          <a:ln>
            <a:noFill/>
          </a:ln>
        </p:spPr>
      </p:pic>
      <p:sp>
        <p:nvSpPr>
          <p:cNvPr id="8829" name="Google Shape;8829;ge48d01fb7f_0_4229"/>
          <p:cNvSpPr txBox="1"/>
          <p:nvPr/>
        </p:nvSpPr>
        <p:spPr>
          <a:xfrm>
            <a:off x="31626" y="888367"/>
            <a:ext cx="763500" cy="1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DC88A7"/>
                </a:solidFill>
                <a:latin typeface="Arial"/>
                <a:ea typeface="Arial"/>
                <a:cs typeface="Arial"/>
                <a:sym typeface="Arial"/>
              </a:rPr>
              <a:t>AMRITA</a:t>
            </a:r>
            <a:endParaRPr sz="500" b="1" i="0" u="none" strike="noStrike" cap="none">
              <a:solidFill>
                <a:srgbClr val="DC88A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30" name="Google Shape;8830;ge48d01fb7f_0_4229"/>
          <p:cNvSpPr txBox="1"/>
          <p:nvPr/>
        </p:nvSpPr>
        <p:spPr>
          <a:xfrm>
            <a:off x="31626" y="1808869"/>
            <a:ext cx="763500" cy="1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DC88A7"/>
                </a:solidFill>
                <a:latin typeface="Arial"/>
                <a:ea typeface="Arial"/>
                <a:cs typeface="Arial"/>
                <a:sym typeface="Arial"/>
              </a:rPr>
              <a:t>MISSION &amp; VISION</a:t>
            </a:r>
            <a:endParaRPr sz="500" b="1" i="0" u="none" strike="noStrike" cap="none">
              <a:solidFill>
                <a:srgbClr val="DC88A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31" name="Google Shape;8831;ge48d01fb7f_0_4229">
            <a:hlinkClick r:id="rId4" action="ppaction://hlinksldjump"/>
          </p:cNvPr>
          <p:cNvSpPr/>
          <p:nvPr/>
        </p:nvSpPr>
        <p:spPr>
          <a:xfrm>
            <a:off x="22745" y="315776"/>
            <a:ext cx="746100" cy="7461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32" name="Google Shape;8832;ge48d01fb7f_0_4229">
            <a:hlinkClick r:id="rId5" action="ppaction://hlinksldjump"/>
          </p:cNvPr>
          <p:cNvSpPr/>
          <p:nvPr/>
        </p:nvSpPr>
        <p:spPr>
          <a:xfrm>
            <a:off x="22745" y="3993100"/>
            <a:ext cx="746100" cy="7461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33" name="Google Shape;8833;ge48d01fb7f_0_4229">
            <a:hlinkClick r:id="rId6" action="ppaction://hlinksldjump"/>
          </p:cNvPr>
          <p:cNvSpPr/>
          <p:nvPr/>
        </p:nvSpPr>
        <p:spPr>
          <a:xfrm>
            <a:off x="22745" y="1235107"/>
            <a:ext cx="746100" cy="7461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34" name="Google Shape;8834;ge48d01fb7f_0_4229">
            <a:hlinkClick r:id="rId7" action="ppaction://hlinksldjump"/>
          </p:cNvPr>
          <p:cNvSpPr/>
          <p:nvPr/>
        </p:nvSpPr>
        <p:spPr>
          <a:xfrm>
            <a:off x="22745" y="2154438"/>
            <a:ext cx="746100" cy="7461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35" name="Google Shape;8835;ge48d01fb7f_0_4229">
            <a:hlinkClick r:id="rId8" action="ppaction://hlinksldjump"/>
          </p:cNvPr>
          <p:cNvSpPr/>
          <p:nvPr/>
        </p:nvSpPr>
        <p:spPr>
          <a:xfrm>
            <a:off x="22745" y="3073769"/>
            <a:ext cx="746100" cy="7461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36" name="Google Shape;8836;ge48d01fb7f_0_4229">
            <a:hlinkClick r:id="rId9" action="ppaction://hlinksldjump"/>
          </p:cNvPr>
          <p:cNvSpPr/>
          <p:nvPr/>
        </p:nvSpPr>
        <p:spPr>
          <a:xfrm>
            <a:off x="22745" y="4912431"/>
            <a:ext cx="746100" cy="7461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37" name="Google Shape;8837;ge48d01fb7f_0_4229">
            <a:hlinkClick r:id="rId10" action="ppaction://hlinksldjump"/>
          </p:cNvPr>
          <p:cNvSpPr/>
          <p:nvPr/>
        </p:nvSpPr>
        <p:spPr>
          <a:xfrm>
            <a:off x="22745" y="5831762"/>
            <a:ext cx="746100" cy="7461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38" name="Google Shape;8838;ge48d01fb7f_0_4229"/>
          <p:cNvSpPr txBox="1">
            <a:spLocks noGrp="1"/>
          </p:cNvSpPr>
          <p:nvPr>
            <p:ph type="body" idx="1"/>
          </p:nvPr>
        </p:nvSpPr>
        <p:spPr>
          <a:xfrm>
            <a:off x="1695450" y="1212369"/>
            <a:ext cx="10547400" cy="46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</a:pPr>
            <a:r>
              <a:rPr lang="en-US"/>
              <a:t>Collaborations with World’s Leading 200+ Universities</a:t>
            </a:r>
            <a:endParaRPr/>
          </a:p>
        </p:txBody>
      </p:sp>
      <p:sp>
        <p:nvSpPr>
          <p:cNvPr id="8839" name="Google Shape;8839;ge48d01fb7f_0_4229"/>
          <p:cNvSpPr txBox="1">
            <a:spLocks noGrp="1"/>
          </p:cNvSpPr>
          <p:nvPr>
            <p:ph type="body" idx="2"/>
          </p:nvPr>
        </p:nvSpPr>
        <p:spPr>
          <a:xfrm>
            <a:off x="1682750" y="757655"/>
            <a:ext cx="10560000" cy="57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 lnSpcReduction="10000"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B8114F"/>
              </a:buClr>
              <a:buSzPts val="3600"/>
              <a:buNone/>
            </a:pPr>
            <a:r>
              <a:rPr lang="en-US"/>
              <a:t>International Collaborators</a:t>
            </a:r>
            <a:endParaRPr/>
          </a:p>
        </p:txBody>
      </p:sp>
      <p:sp>
        <p:nvSpPr>
          <p:cNvPr id="8840" name="Google Shape;8840;ge48d01fb7f_0_4229">
            <a:hlinkClick r:id="" action="ppaction://hlinkshowjump?jump=nextslide"/>
          </p:cNvPr>
          <p:cNvSpPr/>
          <p:nvPr/>
        </p:nvSpPr>
        <p:spPr>
          <a:xfrm>
            <a:off x="11774292" y="0"/>
            <a:ext cx="417300" cy="6858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41" name="Google Shape;8841;ge48d01fb7f_0_4229">
            <a:hlinkClick r:id="" action="ppaction://hlinkshowjump?jump=nextslide"/>
          </p:cNvPr>
          <p:cNvSpPr/>
          <p:nvPr/>
        </p:nvSpPr>
        <p:spPr>
          <a:xfrm>
            <a:off x="11929688" y="4087392"/>
            <a:ext cx="136545" cy="228254"/>
          </a:xfrm>
          <a:custGeom>
            <a:avLst/>
            <a:gdLst/>
            <a:ahLst/>
            <a:cxnLst/>
            <a:rect l="l" t="t" r="r" b="b"/>
            <a:pathLst>
              <a:path w="136545" h="228254" extrusionOk="0">
                <a:moveTo>
                  <a:pt x="50950" y="0"/>
                </a:moveTo>
                <a:lnTo>
                  <a:pt x="0" y="0"/>
                </a:lnTo>
                <a:lnTo>
                  <a:pt x="85596" y="114127"/>
                </a:lnTo>
                <a:lnTo>
                  <a:pt x="0" y="228255"/>
                </a:lnTo>
                <a:lnTo>
                  <a:pt x="50950" y="228255"/>
                </a:lnTo>
                <a:lnTo>
                  <a:pt x="136545" y="114127"/>
                </a:lnTo>
                <a:lnTo>
                  <a:pt x="50950" y="0"/>
                </a:lnTo>
                <a:close/>
              </a:path>
            </a:pathLst>
          </a:custGeom>
          <a:solidFill>
            <a:srgbClr val="B8114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42" name="Google Shape;8842;ge48d01fb7f_0_4229">
            <a:hlinkClick r:id="" action="ppaction://hlinkshowjump?jump=nextslide"/>
          </p:cNvPr>
          <p:cNvSpPr/>
          <p:nvPr/>
        </p:nvSpPr>
        <p:spPr>
          <a:xfrm>
            <a:off x="11831864" y="4087392"/>
            <a:ext cx="136545" cy="228254"/>
          </a:xfrm>
          <a:custGeom>
            <a:avLst/>
            <a:gdLst/>
            <a:ahLst/>
            <a:cxnLst/>
            <a:rect l="l" t="t" r="r" b="b"/>
            <a:pathLst>
              <a:path w="136545" h="228254" extrusionOk="0">
                <a:moveTo>
                  <a:pt x="0" y="228255"/>
                </a:moveTo>
                <a:lnTo>
                  <a:pt x="50950" y="228255"/>
                </a:lnTo>
                <a:lnTo>
                  <a:pt x="136545" y="114127"/>
                </a:lnTo>
                <a:lnTo>
                  <a:pt x="50950" y="0"/>
                </a:lnTo>
                <a:lnTo>
                  <a:pt x="0" y="0"/>
                </a:lnTo>
                <a:lnTo>
                  <a:pt x="85596" y="114127"/>
                </a:lnTo>
                <a:lnTo>
                  <a:pt x="0" y="228255"/>
                </a:lnTo>
                <a:close/>
              </a:path>
            </a:pathLst>
          </a:custGeom>
          <a:solidFill>
            <a:srgbClr val="B8114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43" name="Google Shape;8843;ge48d01fb7f_0_4229">
            <a:hlinkClick r:id="" action="ppaction://hlinkshowjump?jump=nextslide"/>
          </p:cNvPr>
          <p:cNvSpPr/>
          <p:nvPr/>
        </p:nvSpPr>
        <p:spPr>
          <a:xfrm>
            <a:off x="12027511" y="4087392"/>
            <a:ext cx="136545" cy="228254"/>
          </a:xfrm>
          <a:custGeom>
            <a:avLst/>
            <a:gdLst/>
            <a:ahLst/>
            <a:cxnLst/>
            <a:rect l="l" t="t" r="r" b="b"/>
            <a:pathLst>
              <a:path w="136545" h="228254" extrusionOk="0">
                <a:moveTo>
                  <a:pt x="50950" y="0"/>
                </a:moveTo>
                <a:lnTo>
                  <a:pt x="0" y="0"/>
                </a:lnTo>
                <a:lnTo>
                  <a:pt x="85596" y="114127"/>
                </a:lnTo>
                <a:lnTo>
                  <a:pt x="0" y="228255"/>
                </a:lnTo>
                <a:lnTo>
                  <a:pt x="50950" y="228255"/>
                </a:lnTo>
                <a:lnTo>
                  <a:pt x="136545" y="114127"/>
                </a:lnTo>
                <a:lnTo>
                  <a:pt x="50950" y="0"/>
                </a:lnTo>
                <a:close/>
              </a:path>
            </a:pathLst>
          </a:custGeom>
          <a:solidFill>
            <a:srgbClr val="B8114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844" name="Google Shape;8844;ge48d01fb7f_0_4229"/>
          <p:cNvGrpSpPr/>
          <p:nvPr/>
        </p:nvGrpSpPr>
        <p:grpSpPr>
          <a:xfrm>
            <a:off x="1718737" y="2260906"/>
            <a:ext cx="9867336" cy="3899968"/>
            <a:chOff x="1718753" y="2260927"/>
            <a:chExt cx="8754623" cy="3460179"/>
          </a:xfrm>
        </p:grpSpPr>
        <p:grpSp>
          <p:nvGrpSpPr>
            <p:cNvPr id="8845" name="Google Shape;8845;ge48d01fb7f_0_4229"/>
            <p:cNvGrpSpPr/>
            <p:nvPr/>
          </p:nvGrpSpPr>
          <p:grpSpPr>
            <a:xfrm>
              <a:off x="2347878" y="4217372"/>
              <a:ext cx="3176701" cy="1503734"/>
              <a:chOff x="2890156" y="4007628"/>
              <a:chExt cx="3176701" cy="1503734"/>
            </a:xfrm>
          </p:grpSpPr>
          <p:pic>
            <p:nvPicPr>
              <p:cNvPr id="8846" name="Google Shape;8846;ge48d01fb7f_0_4229"/>
              <p:cNvPicPr preferRelativeResize="0"/>
              <p:nvPr/>
            </p:nvPicPr>
            <p:blipFill rotWithShape="1">
              <a:blip r:embed="rId11" cstate="email">
                <a:alphaModFix/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2890156" y="4007628"/>
                <a:ext cx="2506761" cy="649668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8847" name="Google Shape;8847;ge48d01fb7f_0_4229"/>
              <p:cNvSpPr txBox="1"/>
              <p:nvPr/>
            </p:nvSpPr>
            <p:spPr>
              <a:xfrm>
                <a:off x="2890157" y="4626689"/>
                <a:ext cx="3176700" cy="677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121900" tIns="60925" rIns="121900" bIns="6092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300"/>
                  <a:buFont typeface="Arial"/>
                  <a:buNone/>
                </a:pPr>
                <a:r>
                  <a:rPr lang="en-US" sz="1300" b="0" i="0" u="none" strike="noStrike" cap="none">
                    <a:solidFill>
                      <a:srgbClr val="00206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Research, Student Exchange</a:t>
                </a: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300"/>
                  <a:buFont typeface="Arial"/>
                  <a:buNone/>
                </a:pPr>
                <a:r>
                  <a:rPr lang="en-US" sz="1300" b="0" i="0" u="none" strike="noStrike" cap="none">
                    <a:solidFill>
                      <a:srgbClr val="00206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Dual degree, Joint PhD, Live-In-Labs</a:t>
                </a:r>
                <a:r>
                  <a:rPr lang="en-US" sz="1300" b="0" i="0" u="none" strike="noStrike" cap="none" baseline="30000">
                    <a:solidFill>
                      <a:srgbClr val="00206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®</a:t>
                </a:r>
                <a:r>
                  <a:rPr lang="en-US" sz="1300" b="0" i="0" u="none" strike="noStrike" cap="none">
                    <a:solidFill>
                      <a:srgbClr val="00206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 </a:t>
                </a: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48" name="Google Shape;8848;ge48d01fb7f_0_4229"/>
              <p:cNvSpPr txBox="1"/>
              <p:nvPr/>
            </p:nvSpPr>
            <p:spPr>
              <a:xfrm>
                <a:off x="2890158" y="5063162"/>
                <a:ext cx="2388300" cy="448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121900" tIns="60925" rIns="121900" bIns="6092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E40427"/>
                  </a:buClr>
                  <a:buSzPts val="1300"/>
                  <a:buFont typeface="Georgia"/>
                  <a:buNone/>
                </a:pPr>
                <a:r>
                  <a:rPr lang="en-US" sz="1300" b="0" i="0" u="none" strike="noStrike" cap="none">
                    <a:solidFill>
                      <a:srgbClr val="E40427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T</a:t>
                </a:r>
                <a:r>
                  <a:rPr lang="en-US" sz="1300" b="0" i="0" u="none" strike="noStrike" cap="none">
                    <a:solidFill>
                      <a:srgbClr val="B70E8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H</a:t>
                </a:r>
                <a:r>
                  <a:rPr lang="en-US" sz="1300" b="0" i="0" u="none" strike="noStrike" cap="none">
                    <a:solidFill>
                      <a:srgbClr val="1B61AC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E</a:t>
                </a:r>
                <a:r>
                  <a:rPr lang="en-US" sz="1300" b="0" i="0" u="none" strike="noStrike" cap="none">
                    <a:solidFill>
                      <a:srgbClr val="75707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 World Rank</a:t>
                </a:r>
                <a:r>
                  <a:rPr lang="en-US" sz="1300" b="0" i="0" u="none" strike="noStrike" cap="none">
                    <a:solidFill>
                      <a:srgbClr val="757070"/>
                    </a:solidFill>
                    <a:latin typeface="Arial"/>
                    <a:ea typeface="Arial"/>
                    <a:cs typeface="Arial"/>
                    <a:sym typeface="Arial"/>
                  </a:rPr>
                  <a:t>: </a:t>
                </a:r>
                <a:r>
                  <a:rPr lang="en-US" sz="1600" b="0" i="0" u="none" strike="noStrike" cap="none">
                    <a:solidFill>
                      <a:srgbClr val="757070"/>
                    </a:solidFill>
                    <a:latin typeface="Arial"/>
                    <a:ea typeface="Arial"/>
                    <a:cs typeface="Arial"/>
                    <a:sym typeface="Arial"/>
                  </a:rPr>
                  <a:t>in </a:t>
                </a:r>
                <a:r>
                  <a:rPr lang="en-US" sz="1600" b="0" i="0" u="none" strike="noStrike" cap="none">
                    <a:solidFill>
                      <a:srgbClr val="A4123F"/>
                    </a:solidFill>
                    <a:latin typeface="Arial"/>
                    <a:ea typeface="Arial"/>
                    <a:cs typeface="Arial"/>
                    <a:sym typeface="Arial"/>
                  </a:rPr>
                  <a:t>157</a:t>
                </a:r>
                <a:endParaRPr sz="1300" b="0" i="0" u="none" strike="noStrike" cap="none">
                  <a:solidFill>
                    <a:srgbClr val="A4123F"/>
                  </a:solidFill>
                  <a:latin typeface="Georgia"/>
                  <a:ea typeface="Georgia"/>
                  <a:cs typeface="Georgia"/>
                  <a:sym typeface="Georgia"/>
                </a:endParaRPr>
              </a:p>
            </p:txBody>
          </p:sp>
        </p:grpSp>
        <p:grpSp>
          <p:nvGrpSpPr>
            <p:cNvPr id="8849" name="Google Shape;8849;ge48d01fb7f_0_4229"/>
            <p:cNvGrpSpPr/>
            <p:nvPr/>
          </p:nvGrpSpPr>
          <p:grpSpPr>
            <a:xfrm>
              <a:off x="1718753" y="2279412"/>
              <a:ext cx="2693848" cy="1554995"/>
              <a:chOff x="5069264" y="2015405"/>
              <a:chExt cx="2693848" cy="1554995"/>
            </a:xfrm>
          </p:grpSpPr>
          <p:pic>
            <p:nvPicPr>
              <p:cNvPr id="8850" name="Google Shape;8850;ge48d01fb7f_0_4229" descr="NEOVII Partners with Tel Aviv University to Develop Novel COVID-19 ...">
                <a:hlinkClick r:id="rId12"/>
              </p:cNvPr>
              <p:cNvPicPr preferRelativeResize="0"/>
              <p:nvPr/>
            </p:nvPicPr>
            <p:blipFill rotWithShape="1">
              <a:blip r:embed="rId13" cstate="email">
                <a:alphaModFix/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5069264" y="2015405"/>
                <a:ext cx="1666952" cy="693452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8851" name="Google Shape;8851;ge48d01fb7f_0_4229"/>
              <p:cNvSpPr txBox="1"/>
              <p:nvPr/>
            </p:nvSpPr>
            <p:spPr>
              <a:xfrm>
                <a:off x="5071512" y="2686967"/>
                <a:ext cx="2691600" cy="677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121900" tIns="60925" rIns="121900" bIns="6092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300"/>
                  <a:buFont typeface="Arial"/>
                  <a:buNone/>
                </a:pPr>
                <a:r>
                  <a:rPr lang="en-US" sz="1300" b="0" i="0" u="none" strike="noStrike" cap="none">
                    <a:solidFill>
                      <a:srgbClr val="00206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Joint Center, Visiting Lecture, Joint PhD, Live-In-Labs®</a:t>
                </a: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300"/>
                  <a:buFont typeface="Arial"/>
                  <a:buNone/>
                </a:pPr>
                <a:endParaRPr sz="1300" b="0" i="0" u="none" strike="noStrike" cap="none">
                  <a:solidFill>
                    <a:schemeClr val="dk1"/>
                  </a:solidFill>
                  <a:latin typeface="Georgia"/>
                  <a:ea typeface="Georgia"/>
                  <a:cs typeface="Georgia"/>
                  <a:sym typeface="Georgia"/>
                </a:endParaRPr>
              </a:p>
            </p:txBody>
          </p:sp>
          <p:sp>
            <p:nvSpPr>
              <p:cNvPr id="8852" name="Google Shape;8852;ge48d01fb7f_0_4229"/>
              <p:cNvSpPr txBox="1"/>
              <p:nvPr/>
            </p:nvSpPr>
            <p:spPr>
              <a:xfrm>
                <a:off x="5069264" y="3122200"/>
                <a:ext cx="2388300" cy="448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121900" tIns="60925" rIns="121900" bIns="6092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E40427"/>
                  </a:buClr>
                  <a:buSzPts val="1300"/>
                  <a:buFont typeface="Georgia"/>
                  <a:buNone/>
                </a:pPr>
                <a:r>
                  <a:rPr lang="en-US" sz="1300" b="0" i="0" u="none" strike="noStrike" cap="none">
                    <a:solidFill>
                      <a:srgbClr val="E40427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T</a:t>
                </a:r>
                <a:r>
                  <a:rPr lang="en-US" sz="1300" b="0" i="0" u="none" strike="noStrike" cap="none">
                    <a:solidFill>
                      <a:srgbClr val="B70E8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H</a:t>
                </a:r>
                <a:r>
                  <a:rPr lang="en-US" sz="1300" b="0" i="0" u="none" strike="noStrike" cap="none">
                    <a:solidFill>
                      <a:srgbClr val="1B61AC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E</a:t>
                </a:r>
                <a:r>
                  <a:rPr lang="en-US" sz="1300" b="0" i="0" u="none" strike="noStrike" cap="none">
                    <a:solidFill>
                      <a:srgbClr val="75707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 World Rank</a:t>
                </a:r>
                <a:r>
                  <a:rPr lang="en-US" sz="1300" b="0" i="0" u="none" strike="noStrike" cap="none">
                    <a:solidFill>
                      <a:srgbClr val="757070"/>
                    </a:solidFill>
                    <a:latin typeface="Arial"/>
                    <a:ea typeface="Arial"/>
                    <a:cs typeface="Arial"/>
                    <a:sym typeface="Arial"/>
                  </a:rPr>
                  <a:t>: </a:t>
                </a:r>
                <a:r>
                  <a:rPr lang="en-US" sz="1600" b="0" i="0" u="none" strike="noStrike" cap="none">
                    <a:solidFill>
                      <a:srgbClr val="A4123F"/>
                    </a:solidFill>
                    <a:latin typeface="Arial"/>
                    <a:ea typeface="Arial"/>
                    <a:cs typeface="Arial"/>
                    <a:sym typeface="Arial"/>
                  </a:rPr>
                  <a:t>143</a:t>
                </a:r>
                <a:endParaRPr sz="1300" b="0" i="0" u="none" strike="noStrike" cap="none">
                  <a:solidFill>
                    <a:srgbClr val="A4123F"/>
                  </a:solidFill>
                  <a:latin typeface="Georgia"/>
                  <a:ea typeface="Georgia"/>
                  <a:cs typeface="Georgia"/>
                  <a:sym typeface="Georgia"/>
                </a:endParaRPr>
              </a:p>
            </p:txBody>
          </p:sp>
        </p:grpSp>
        <p:grpSp>
          <p:nvGrpSpPr>
            <p:cNvPr id="8853" name="Google Shape;8853;ge48d01fb7f_0_4229"/>
            <p:cNvGrpSpPr/>
            <p:nvPr/>
          </p:nvGrpSpPr>
          <p:grpSpPr>
            <a:xfrm>
              <a:off x="6215403" y="4028250"/>
              <a:ext cx="3176701" cy="1539426"/>
              <a:chOff x="2890156" y="3971936"/>
              <a:chExt cx="3176701" cy="1539426"/>
            </a:xfrm>
          </p:grpSpPr>
          <p:pic>
            <p:nvPicPr>
              <p:cNvPr id="8854" name="Google Shape;8854;ge48d01fb7f_0_4229">
                <a:hlinkClick r:id="rId12"/>
              </p:cNvPr>
              <p:cNvPicPr preferRelativeResize="0"/>
              <p:nvPr/>
            </p:nvPicPr>
            <p:blipFill rotWithShape="1">
              <a:blip r:embed="rId14" cstate="email">
                <a:alphaModFix/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2890156" y="3971936"/>
                <a:ext cx="2506762" cy="721052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8855" name="Google Shape;8855;ge48d01fb7f_0_4229"/>
              <p:cNvSpPr txBox="1"/>
              <p:nvPr/>
            </p:nvSpPr>
            <p:spPr>
              <a:xfrm>
                <a:off x="2890157" y="4626689"/>
                <a:ext cx="3176700" cy="677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121900" tIns="60925" rIns="121900" bIns="6092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300"/>
                  <a:buFont typeface="Arial"/>
                  <a:buNone/>
                </a:pPr>
                <a:r>
                  <a:rPr lang="en-US" sz="1300" b="0" i="0" u="none" strike="noStrike" cap="none">
                    <a:solidFill>
                      <a:srgbClr val="00206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Research, Student Exchange</a:t>
                </a: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300"/>
                  <a:buFont typeface="Arial"/>
                  <a:buNone/>
                </a:pPr>
                <a:r>
                  <a:rPr lang="en-US" sz="1300" b="0" i="0" u="none" strike="noStrike" cap="none">
                    <a:solidFill>
                      <a:srgbClr val="00206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Dual degree, Joint PhD, Live-in-Labs</a:t>
                </a:r>
                <a:r>
                  <a:rPr lang="en-US" sz="1300" b="0" i="0" u="none" strike="noStrike" cap="none" baseline="30000">
                    <a:solidFill>
                      <a:srgbClr val="00206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®</a:t>
                </a:r>
                <a:endParaRPr sz="1300" b="0" i="0" u="none" strike="noStrike" cap="none">
                  <a:solidFill>
                    <a:srgbClr val="002060"/>
                  </a:solidFill>
                  <a:latin typeface="Georgia"/>
                  <a:ea typeface="Georgia"/>
                  <a:cs typeface="Georgia"/>
                  <a:sym typeface="Georgia"/>
                </a:endParaRPr>
              </a:p>
            </p:txBody>
          </p:sp>
          <p:sp>
            <p:nvSpPr>
              <p:cNvPr id="8856" name="Google Shape;8856;ge48d01fb7f_0_4229"/>
              <p:cNvSpPr txBox="1"/>
              <p:nvPr/>
            </p:nvSpPr>
            <p:spPr>
              <a:xfrm>
                <a:off x="2890158" y="5063162"/>
                <a:ext cx="2388300" cy="448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121900" tIns="60925" rIns="121900" bIns="6092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E40427"/>
                  </a:buClr>
                  <a:buSzPts val="1300"/>
                  <a:buFont typeface="Georgia"/>
                  <a:buNone/>
                </a:pPr>
                <a:r>
                  <a:rPr lang="en-US" sz="1300" b="0" i="0" u="none" strike="noStrike" cap="none">
                    <a:solidFill>
                      <a:srgbClr val="E40427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T</a:t>
                </a:r>
                <a:r>
                  <a:rPr lang="en-US" sz="1300" b="0" i="0" u="none" strike="noStrike" cap="none">
                    <a:solidFill>
                      <a:srgbClr val="B70E8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H</a:t>
                </a:r>
                <a:r>
                  <a:rPr lang="en-US" sz="1300" b="0" i="0" u="none" strike="noStrike" cap="none">
                    <a:solidFill>
                      <a:srgbClr val="1B61AC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E</a:t>
                </a:r>
                <a:r>
                  <a:rPr lang="en-US" sz="1300" b="0" i="0" u="none" strike="noStrike" cap="none">
                    <a:solidFill>
                      <a:srgbClr val="75707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 World Rank</a:t>
                </a:r>
                <a:r>
                  <a:rPr lang="en-US" sz="1300" b="0" i="0" u="none" strike="noStrike" cap="none">
                    <a:solidFill>
                      <a:srgbClr val="757070"/>
                    </a:solidFill>
                    <a:latin typeface="Arial"/>
                    <a:ea typeface="Arial"/>
                    <a:cs typeface="Arial"/>
                    <a:sym typeface="Arial"/>
                  </a:rPr>
                  <a:t>: </a:t>
                </a:r>
                <a:r>
                  <a:rPr lang="en-US" sz="1600" b="0" i="0" u="none" strike="noStrike" cap="none">
                    <a:solidFill>
                      <a:srgbClr val="757070"/>
                    </a:solidFill>
                    <a:latin typeface="Arial"/>
                    <a:ea typeface="Arial"/>
                    <a:cs typeface="Arial"/>
                    <a:sym typeface="Arial"/>
                  </a:rPr>
                  <a:t>in </a:t>
                </a:r>
                <a:r>
                  <a:rPr lang="en-US" sz="1600" b="0" i="0" u="none" strike="noStrike" cap="none">
                    <a:solidFill>
                      <a:srgbClr val="A4123F"/>
                    </a:solidFill>
                    <a:latin typeface="Arial"/>
                    <a:ea typeface="Arial"/>
                    <a:cs typeface="Arial"/>
                    <a:sym typeface="Arial"/>
                  </a:rPr>
                  <a:t>300</a:t>
                </a:r>
                <a:endParaRPr sz="1300" b="0" i="0" u="none" strike="noStrike" cap="none">
                  <a:solidFill>
                    <a:srgbClr val="A4123F"/>
                  </a:solidFill>
                  <a:latin typeface="Georgia"/>
                  <a:ea typeface="Georgia"/>
                  <a:cs typeface="Georgia"/>
                  <a:sym typeface="Georgia"/>
                </a:endParaRPr>
              </a:p>
            </p:txBody>
          </p:sp>
        </p:grpSp>
        <p:grpSp>
          <p:nvGrpSpPr>
            <p:cNvPr id="8857" name="Google Shape;8857;ge48d01fb7f_0_4229"/>
            <p:cNvGrpSpPr/>
            <p:nvPr/>
          </p:nvGrpSpPr>
          <p:grpSpPr>
            <a:xfrm>
              <a:off x="4616076" y="2260927"/>
              <a:ext cx="2693848" cy="1507421"/>
              <a:chOff x="7567781" y="2062371"/>
              <a:chExt cx="2693848" cy="1507421"/>
            </a:xfrm>
          </p:grpSpPr>
          <p:pic>
            <p:nvPicPr>
              <p:cNvPr id="8858" name="Google Shape;8858;ge48d01fb7f_0_4229">
                <a:hlinkClick r:id="rId12"/>
              </p:cNvPr>
              <p:cNvPicPr preferRelativeResize="0"/>
              <p:nvPr/>
            </p:nvPicPr>
            <p:blipFill rotWithShape="1">
              <a:blip r:embed="rId15" cstate="email">
                <a:alphaModFix/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 b="22875"/>
              <a:stretch/>
            </p:blipFill>
            <p:spPr>
              <a:xfrm>
                <a:off x="7626425" y="2062371"/>
                <a:ext cx="2011917" cy="594052"/>
              </a:xfrm>
              <a:prstGeom prst="rect">
                <a:avLst/>
              </a:prstGeom>
              <a:noFill/>
              <a:ln>
                <a:noFill/>
              </a:ln>
            </p:spPr>
          </p:pic>
          <p:grpSp>
            <p:nvGrpSpPr>
              <p:cNvPr id="8859" name="Google Shape;8859;ge48d01fb7f_0_4229"/>
              <p:cNvGrpSpPr/>
              <p:nvPr/>
            </p:nvGrpSpPr>
            <p:grpSpPr>
              <a:xfrm>
                <a:off x="7567781" y="2686359"/>
                <a:ext cx="2693848" cy="883433"/>
                <a:chOff x="7567781" y="2630604"/>
                <a:chExt cx="2693848" cy="883433"/>
              </a:xfrm>
            </p:grpSpPr>
            <p:sp>
              <p:nvSpPr>
                <p:cNvPr id="8860" name="Google Shape;8860;ge48d01fb7f_0_4229"/>
                <p:cNvSpPr txBox="1"/>
                <p:nvPr/>
              </p:nvSpPr>
              <p:spPr>
                <a:xfrm>
                  <a:off x="7570029" y="2630604"/>
                  <a:ext cx="2691600" cy="6771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121900" tIns="60925" rIns="121900" bIns="60925" anchor="t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300"/>
                    <a:buFont typeface="Arial"/>
                    <a:buNone/>
                  </a:pPr>
                  <a:r>
                    <a:rPr lang="en-US" sz="1300" b="0" i="0" u="none" strike="noStrike" cap="none">
                      <a:solidFill>
                        <a:srgbClr val="002060"/>
                      </a:solidFill>
                      <a:latin typeface="Georgia"/>
                      <a:ea typeface="Georgia"/>
                      <a:cs typeface="Georgia"/>
                      <a:sym typeface="Georgia"/>
                    </a:rPr>
                    <a:t>Joint Center, Visiting Lecture, Joint PhD, Live-In-Labs</a:t>
                  </a:r>
                  <a:r>
                    <a:rPr lang="en-US" sz="1300" b="0" i="0" u="none" strike="noStrike" cap="none" baseline="30000">
                      <a:solidFill>
                        <a:srgbClr val="002060"/>
                      </a:solidFill>
                      <a:latin typeface="Georgia"/>
                      <a:ea typeface="Georgia"/>
                      <a:cs typeface="Georgia"/>
                      <a:sym typeface="Georgia"/>
                    </a:rPr>
                    <a:t>®</a:t>
                  </a:r>
                  <a:endParaRPr sz="1300" b="0" i="0" u="none" strike="noStrike" cap="none">
                    <a:solidFill>
                      <a:srgbClr val="002060"/>
                    </a:solidFill>
                    <a:latin typeface="Georgia"/>
                    <a:ea typeface="Georgia"/>
                    <a:cs typeface="Georgia"/>
                    <a:sym typeface="Georgia"/>
                  </a:endParaRPr>
                </a:p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300"/>
                    <a:buFont typeface="Arial"/>
                    <a:buNone/>
                  </a:pPr>
                  <a:endParaRPr sz="1300" b="0" i="0" u="none" strike="noStrike" cap="none">
                    <a:solidFill>
                      <a:schemeClr val="dk1"/>
                    </a:solidFill>
                    <a:latin typeface="Georgia"/>
                    <a:ea typeface="Georgia"/>
                    <a:cs typeface="Georgia"/>
                    <a:sym typeface="Georgia"/>
                  </a:endParaRPr>
                </a:p>
              </p:txBody>
            </p:sp>
            <p:sp>
              <p:nvSpPr>
                <p:cNvPr id="8861" name="Google Shape;8861;ge48d01fb7f_0_4229"/>
                <p:cNvSpPr txBox="1"/>
                <p:nvPr/>
              </p:nvSpPr>
              <p:spPr>
                <a:xfrm>
                  <a:off x="7567781" y="3065837"/>
                  <a:ext cx="2388300" cy="4482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121900" tIns="60925" rIns="121900" bIns="60925" anchor="t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300"/>
                    <a:buFont typeface="Arial"/>
                    <a:buNone/>
                  </a:pPr>
                  <a:r>
                    <a:rPr lang="en-US" sz="1300" b="0" i="0" u="none" strike="noStrike" cap="none">
                      <a:solidFill>
                        <a:srgbClr val="E40427"/>
                      </a:solidFill>
                      <a:latin typeface="Georgia"/>
                      <a:ea typeface="Georgia"/>
                      <a:cs typeface="Georgia"/>
                      <a:sym typeface="Georgia"/>
                    </a:rPr>
                    <a:t>T</a:t>
                  </a:r>
                  <a:r>
                    <a:rPr lang="en-US" sz="1300" b="0" i="0" u="none" strike="noStrike" cap="none">
                      <a:solidFill>
                        <a:srgbClr val="B70E80"/>
                      </a:solidFill>
                      <a:latin typeface="Georgia"/>
                      <a:ea typeface="Georgia"/>
                      <a:cs typeface="Georgia"/>
                      <a:sym typeface="Georgia"/>
                    </a:rPr>
                    <a:t>H</a:t>
                  </a:r>
                  <a:r>
                    <a:rPr lang="en-US" sz="1300" b="0" i="0" u="none" strike="noStrike" cap="none">
                      <a:solidFill>
                        <a:srgbClr val="1B61AC"/>
                      </a:solidFill>
                      <a:latin typeface="Georgia"/>
                      <a:ea typeface="Georgia"/>
                      <a:cs typeface="Georgia"/>
                      <a:sym typeface="Georgia"/>
                    </a:rPr>
                    <a:t>E</a:t>
                  </a:r>
                  <a:r>
                    <a:rPr lang="en-US" sz="1300" b="0" i="0" u="none" strike="noStrike" cap="none">
                      <a:solidFill>
                        <a:srgbClr val="757070"/>
                      </a:solidFill>
                      <a:latin typeface="Georgia"/>
                      <a:ea typeface="Georgia"/>
                      <a:cs typeface="Georgia"/>
                      <a:sym typeface="Georgia"/>
                    </a:rPr>
                    <a:t> World Rank</a:t>
                  </a:r>
                  <a:r>
                    <a:rPr lang="en-US" sz="1300" b="0" i="0" u="none" strike="noStrike" cap="none">
                      <a:solidFill>
                        <a:srgbClr val="757070"/>
                      </a:solidFill>
                      <a:latin typeface="Arial"/>
                      <a:ea typeface="Arial"/>
                      <a:cs typeface="Arial"/>
                      <a:sym typeface="Arial"/>
                    </a:rPr>
                    <a:t>: </a:t>
                  </a:r>
                  <a:r>
                    <a:rPr lang="en-US" sz="1600" b="0" i="0" u="none" strike="noStrike" cap="none">
                      <a:solidFill>
                        <a:srgbClr val="757070"/>
                      </a:solidFill>
                      <a:latin typeface="Arial"/>
                      <a:ea typeface="Arial"/>
                      <a:cs typeface="Arial"/>
                      <a:sym typeface="Arial"/>
                    </a:rPr>
                    <a:t>in </a:t>
                  </a:r>
                  <a:r>
                    <a:rPr lang="en-US" sz="1600" b="0" i="0" u="none" strike="noStrike" cap="none">
                      <a:solidFill>
                        <a:srgbClr val="A4123F"/>
                      </a:solidFill>
                      <a:latin typeface="Arial"/>
                      <a:ea typeface="Arial"/>
                      <a:cs typeface="Arial"/>
                      <a:sym typeface="Arial"/>
                    </a:rPr>
                    <a:t>300</a:t>
                  </a:r>
                  <a:endParaRPr sz="1600" b="0" i="0" u="none" strike="noStrike" cap="none">
                    <a:solidFill>
                      <a:srgbClr val="A4123F"/>
                    </a:solidFill>
                    <a:latin typeface="Georgia"/>
                    <a:ea typeface="Georgia"/>
                    <a:cs typeface="Georgia"/>
                    <a:sym typeface="Georgia"/>
                  </a:endParaRPr>
                </a:p>
              </p:txBody>
            </p:sp>
          </p:grpSp>
        </p:grpSp>
        <p:grpSp>
          <p:nvGrpSpPr>
            <p:cNvPr id="8862" name="Google Shape;8862;ge48d01fb7f_0_4229"/>
            <p:cNvGrpSpPr/>
            <p:nvPr/>
          </p:nvGrpSpPr>
          <p:grpSpPr>
            <a:xfrm>
              <a:off x="7779528" y="2371778"/>
              <a:ext cx="2693848" cy="1429367"/>
              <a:chOff x="5069264" y="2141033"/>
              <a:chExt cx="2693848" cy="1429367"/>
            </a:xfrm>
          </p:grpSpPr>
          <p:pic>
            <p:nvPicPr>
              <p:cNvPr id="8863" name="Google Shape;8863;ge48d01fb7f_0_4229">
                <a:hlinkClick r:id="rId12"/>
              </p:cNvPr>
              <p:cNvPicPr preferRelativeResize="0"/>
              <p:nvPr/>
            </p:nvPicPr>
            <p:blipFill rotWithShape="1">
              <a:blip r:embed="rId16" cstate="email">
                <a:alphaModFix/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5128583" y="2141033"/>
                <a:ext cx="1630871" cy="576123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8864" name="Google Shape;8864;ge48d01fb7f_0_4229"/>
              <p:cNvSpPr txBox="1"/>
              <p:nvPr/>
            </p:nvSpPr>
            <p:spPr>
              <a:xfrm>
                <a:off x="5071512" y="2686967"/>
                <a:ext cx="2691600" cy="677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121900" tIns="60925" rIns="121900" bIns="6092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300"/>
                  <a:buFont typeface="Arial"/>
                  <a:buNone/>
                </a:pPr>
                <a:r>
                  <a:rPr lang="en-US" sz="1300" b="0" i="0" u="none" strike="noStrike" cap="none">
                    <a:solidFill>
                      <a:srgbClr val="00206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Phd Program, MoU, Workshop,</a:t>
                </a: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300"/>
                  <a:buFont typeface="Arial"/>
                  <a:buNone/>
                </a:pPr>
                <a:r>
                  <a:rPr lang="en-US" sz="1300" b="0" i="0" u="none" strike="noStrike" cap="none">
                    <a:solidFill>
                      <a:srgbClr val="00206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Conference, Adjunct Faculty</a:t>
                </a: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65" name="Google Shape;8865;ge48d01fb7f_0_4229"/>
              <p:cNvSpPr txBox="1"/>
              <p:nvPr/>
            </p:nvSpPr>
            <p:spPr>
              <a:xfrm>
                <a:off x="5069264" y="3122200"/>
                <a:ext cx="2388300" cy="448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121900" tIns="60925" rIns="121900" bIns="6092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E40427"/>
                  </a:buClr>
                  <a:buSzPts val="1300"/>
                  <a:buFont typeface="Georgia"/>
                  <a:buNone/>
                </a:pPr>
                <a:r>
                  <a:rPr lang="en-US" sz="1300" b="0" i="0" u="none" strike="noStrike" cap="none">
                    <a:solidFill>
                      <a:srgbClr val="E40427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T</a:t>
                </a:r>
                <a:r>
                  <a:rPr lang="en-US" sz="1300" b="0" i="0" u="none" strike="noStrike" cap="none">
                    <a:solidFill>
                      <a:srgbClr val="B70E8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H</a:t>
                </a:r>
                <a:r>
                  <a:rPr lang="en-US" sz="1300" b="0" i="0" u="none" strike="noStrike" cap="none">
                    <a:solidFill>
                      <a:srgbClr val="1B61AC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E</a:t>
                </a:r>
                <a:r>
                  <a:rPr lang="en-US" sz="1300" b="0" i="0" u="none" strike="noStrike" cap="none">
                    <a:solidFill>
                      <a:srgbClr val="757070"/>
                    </a:solidFill>
                    <a:latin typeface="Georgia"/>
                    <a:ea typeface="Georgia"/>
                    <a:cs typeface="Georgia"/>
                    <a:sym typeface="Georgia"/>
                  </a:rPr>
                  <a:t> World Rank</a:t>
                </a:r>
                <a:r>
                  <a:rPr lang="en-US" sz="1300" b="0" i="0" u="none" strike="noStrike" cap="none">
                    <a:solidFill>
                      <a:srgbClr val="757070"/>
                    </a:solidFill>
                    <a:latin typeface="Arial"/>
                    <a:ea typeface="Arial"/>
                    <a:cs typeface="Arial"/>
                    <a:sym typeface="Arial"/>
                  </a:rPr>
                  <a:t>: </a:t>
                </a:r>
                <a:r>
                  <a:rPr lang="en-US" sz="1600" b="0" i="0" u="none" strike="noStrike" cap="none">
                    <a:solidFill>
                      <a:srgbClr val="A4123F"/>
                    </a:solidFill>
                    <a:latin typeface="Arial"/>
                    <a:ea typeface="Arial"/>
                    <a:cs typeface="Arial"/>
                    <a:sym typeface="Arial"/>
                  </a:rPr>
                  <a:t>143</a:t>
                </a:r>
                <a:endParaRPr sz="1300" b="0" i="0" u="none" strike="noStrike" cap="none">
                  <a:solidFill>
                    <a:srgbClr val="A4123F"/>
                  </a:solidFill>
                  <a:latin typeface="Georgia"/>
                  <a:ea typeface="Georgia"/>
                  <a:cs typeface="Georgia"/>
                  <a:sym typeface="Georgia"/>
                </a:endParaRPr>
              </a:p>
            </p:txBody>
          </p:sp>
        </p:grp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70" name="Google Shape;8870;ge48d01fb7f_0_4998"/>
          <p:cNvSpPr txBox="1"/>
          <p:nvPr/>
        </p:nvSpPr>
        <p:spPr>
          <a:xfrm>
            <a:off x="31626" y="4568194"/>
            <a:ext cx="763500" cy="1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COLLABOATIONS</a:t>
            </a:r>
            <a:endParaRPr sz="500" b="1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871" name="Google Shape;8871;ge48d01fb7f_0_4998"/>
          <p:cNvGrpSpPr/>
          <p:nvPr/>
        </p:nvGrpSpPr>
        <p:grpSpPr>
          <a:xfrm>
            <a:off x="-812316" y="4835469"/>
            <a:ext cx="896700" cy="896700"/>
            <a:chOff x="-812316" y="4835469"/>
            <a:chExt cx="896700" cy="896700"/>
          </a:xfrm>
        </p:grpSpPr>
        <p:sp>
          <p:nvSpPr>
            <p:cNvPr id="8872" name="Google Shape;8872;ge48d01fb7f_0_4998"/>
            <p:cNvSpPr/>
            <p:nvPr/>
          </p:nvSpPr>
          <p:spPr>
            <a:xfrm>
              <a:off x="-812316" y="4835469"/>
              <a:ext cx="896700" cy="8967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3" name="Google Shape;8873;ge48d01fb7f_0_4998"/>
            <p:cNvSpPr/>
            <p:nvPr/>
          </p:nvSpPr>
          <p:spPr>
            <a:xfrm>
              <a:off x="-726564" y="4910380"/>
              <a:ext cx="746100" cy="746100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874" name="Google Shape;8874;ge48d01fb7f_0_4998"/>
            <p:cNvGrpSpPr/>
            <p:nvPr/>
          </p:nvGrpSpPr>
          <p:grpSpPr>
            <a:xfrm>
              <a:off x="-646724" y="4948860"/>
              <a:ext cx="573429" cy="573428"/>
              <a:chOff x="-646724" y="4948860"/>
              <a:chExt cx="573429" cy="573428"/>
            </a:xfrm>
          </p:grpSpPr>
          <p:sp>
            <p:nvSpPr>
              <p:cNvPr id="8875" name="Google Shape;8875;ge48d01fb7f_0_4998"/>
              <p:cNvSpPr/>
              <p:nvPr/>
            </p:nvSpPr>
            <p:spPr>
              <a:xfrm>
                <a:off x="-352393" y="5349364"/>
                <a:ext cx="131597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131597" h="37743" extrusionOk="0">
                    <a:moveTo>
                      <a:pt x="0" y="0"/>
                    </a:moveTo>
                    <a:lnTo>
                      <a:pt x="131597" y="0"/>
                    </a:lnTo>
                    <a:lnTo>
                      <a:pt x="131597" y="37743"/>
                    </a:lnTo>
                    <a:lnTo>
                      <a:pt x="0" y="377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65E7D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76" name="Google Shape;8876;ge48d01fb7f_0_4998"/>
              <p:cNvSpPr/>
              <p:nvPr/>
            </p:nvSpPr>
            <p:spPr>
              <a:xfrm>
                <a:off x="-281611" y="5349364"/>
                <a:ext cx="60926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60926" h="37743" extrusionOk="0">
                    <a:moveTo>
                      <a:pt x="0" y="37743"/>
                    </a:moveTo>
                    <a:lnTo>
                      <a:pt x="60927" y="37743"/>
                    </a:lnTo>
                    <a:lnTo>
                      <a:pt x="60927" y="0"/>
                    </a:lnTo>
                    <a:lnTo>
                      <a:pt x="3248" y="0"/>
                    </a:lnTo>
                    <a:lnTo>
                      <a:pt x="0" y="37743"/>
                    </a:lnTo>
                    <a:close/>
                  </a:path>
                </a:pathLst>
              </a:custGeom>
              <a:solidFill>
                <a:srgbClr val="2B4D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77" name="Google Shape;8877;ge48d01fb7f_0_4998"/>
              <p:cNvSpPr/>
              <p:nvPr/>
            </p:nvSpPr>
            <p:spPr>
              <a:xfrm>
                <a:off x="-619060" y="5208695"/>
                <a:ext cx="266666" cy="305194"/>
              </a:xfrm>
              <a:custGeom>
                <a:avLst/>
                <a:gdLst/>
                <a:ahLst/>
                <a:cxnLst/>
                <a:rect l="l" t="t" r="r" b="b"/>
                <a:pathLst>
                  <a:path w="266666" h="305194" extrusionOk="0">
                    <a:moveTo>
                      <a:pt x="266667" y="305194"/>
                    </a:moveTo>
                    <a:lnTo>
                      <a:pt x="0" y="305194"/>
                    </a:lnTo>
                    <a:lnTo>
                      <a:pt x="0" y="0"/>
                    </a:lnTo>
                    <a:lnTo>
                      <a:pt x="266667" y="103262"/>
                    </a:lnTo>
                    <a:lnTo>
                      <a:pt x="266667" y="305194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78" name="Google Shape;8878;ge48d01fb7f_0_4998"/>
              <p:cNvSpPr/>
              <p:nvPr/>
            </p:nvSpPr>
            <p:spPr>
              <a:xfrm>
                <a:off x="-619060" y="5208695"/>
                <a:ext cx="266666" cy="305194"/>
              </a:xfrm>
              <a:custGeom>
                <a:avLst/>
                <a:gdLst/>
                <a:ahLst/>
                <a:cxnLst/>
                <a:rect l="l" t="t" r="r" b="b"/>
                <a:pathLst>
                  <a:path w="266666" h="305194" extrusionOk="0">
                    <a:moveTo>
                      <a:pt x="0" y="0"/>
                    </a:moveTo>
                    <a:lnTo>
                      <a:pt x="0" y="27327"/>
                    </a:lnTo>
                    <a:lnTo>
                      <a:pt x="221308" y="113006"/>
                    </a:lnTo>
                    <a:cubicBezTo>
                      <a:pt x="233852" y="117822"/>
                      <a:pt x="242139" y="129918"/>
                      <a:pt x="242139" y="143469"/>
                    </a:cubicBezTo>
                    <a:lnTo>
                      <a:pt x="242139" y="305194"/>
                    </a:lnTo>
                    <a:lnTo>
                      <a:pt x="266667" y="305194"/>
                    </a:lnTo>
                    <a:lnTo>
                      <a:pt x="266667" y="1032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79" name="Google Shape;8879;ge48d01fb7f_0_4998"/>
              <p:cNvSpPr/>
              <p:nvPr/>
            </p:nvSpPr>
            <p:spPr>
              <a:xfrm>
                <a:off x="-574261" y="5273653"/>
                <a:ext cx="177068" cy="120845"/>
              </a:xfrm>
              <a:custGeom>
                <a:avLst/>
                <a:gdLst/>
                <a:ahLst/>
                <a:cxnLst/>
                <a:rect l="l" t="t" r="r" b="b"/>
                <a:pathLst>
                  <a:path w="177068" h="120845" extrusionOk="0">
                    <a:moveTo>
                      <a:pt x="177069" y="62383"/>
                    </a:moveTo>
                    <a:lnTo>
                      <a:pt x="177069" y="120846"/>
                    </a:lnTo>
                    <a:lnTo>
                      <a:pt x="0" y="120846"/>
                    </a:lnTo>
                    <a:lnTo>
                      <a:pt x="0" y="0"/>
                    </a:lnTo>
                    <a:lnTo>
                      <a:pt x="60031" y="21168"/>
                    </a:lnTo>
                    <a:lnTo>
                      <a:pt x="117038" y="41327"/>
                    </a:lnTo>
                    <a:lnTo>
                      <a:pt x="177069" y="62383"/>
                    </a:ln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80" name="Google Shape;8880;ge48d01fb7f_0_4998"/>
              <p:cNvSpPr/>
              <p:nvPr/>
            </p:nvSpPr>
            <p:spPr>
              <a:xfrm>
                <a:off x="-574261" y="5273653"/>
                <a:ext cx="177068" cy="120957"/>
              </a:xfrm>
              <a:custGeom>
                <a:avLst/>
                <a:gdLst/>
                <a:ahLst/>
                <a:cxnLst/>
                <a:rect l="l" t="t" r="r" b="b"/>
                <a:pathLst>
                  <a:path w="177068" h="120957" extrusionOk="0">
                    <a:moveTo>
                      <a:pt x="117150" y="41215"/>
                    </a:moveTo>
                    <a:lnTo>
                      <a:pt x="60143" y="21056"/>
                    </a:lnTo>
                    <a:lnTo>
                      <a:pt x="0" y="0"/>
                    </a:lnTo>
                    <a:lnTo>
                      <a:pt x="0" y="19264"/>
                    </a:lnTo>
                    <a:lnTo>
                      <a:pt x="35503" y="31807"/>
                    </a:lnTo>
                    <a:lnTo>
                      <a:pt x="92510" y="51967"/>
                    </a:lnTo>
                    <a:lnTo>
                      <a:pt x="141117" y="69103"/>
                    </a:lnTo>
                    <a:cubicBezTo>
                      <a:pt x="147949" y="71567"/>
                      <a:pt x="152541" y="77951"/>
                      <a:pt x="152541" y="85230"/>
                    </a:cubicBezTo>
                    <a:lnTo>
                      <a:pt x="152541" y="120958"/>
                    </a:lnTo>
                    <a:lnTo>
                      <a:pt x="177069" y="120958"/>
                    </a:lnTo>
                    <a:lnTo>
                      <a:pt x="177069" y="62495"/>
                    </a:lnTo>
                    <a:lnTo>
                      <a:pt x="117150" y="41215"/>
                    </a:ln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81" name="Google Shape;8881;ge48d01fb7f_0_4998"/>
              <p:cNvSpPr/>
              <p:nvPr/>
            </p:nvSpPr>
            <p:spPr>
              <a:xfrm>
                <a:off x="-261787" y="5175207"/>
                <a:ext cx="103598" cy="279098"/>
              </a:xfrm>
              <a:custGeom>
                <a:avLst/>
                <a:gdLst/>
                <a:ahLst/>
                <a:cxnLst/>
                <a:rect l="l" t="t" r="r" b="b"/>
                <a:pathLst>
                  <a:path w="103598" h="279098" extrusionOk="0">
                    <a:moveTo>
                      <a:pt x="103598" y="256699"/>
                    </a:moveTo>
                    <a:lnTo>
                      <a:pt x="85118" y="279099"/>
                    </a:lnTo>
                    <a:lnTo>
                      <a:pt x="18480" y="279099"/>
                    </a:lnTo>
                    <a:lnTo>
                      <a:pt x="0" y="256699"/>
                    </a:lnTo>
                    <a:lnTo>
                      <a:pt x="12320" y="111550"/>
                    </a:lnTo>
                    <a:lnTo>
                      <a:pt x="18480" y="38975"/>
                    </a:lnTo>
                    <a:lnTo>
                      <a:pt x="19600" y="26319"/>
                    </a:lnTo>
                    <a:lnTo>
                      <a:pt x="31695" y="4816"/>
                    </a:lnTo>
                    <a:cubicBezTo>
                      <a:pt x="31919" y="2128"/>
                      <a:pt x="33599" y="0"/>
                      <a:pt x="35503" y="0"/>
                    </a:cubicBezTo>
                    <a:lnTo>
                      <a:pt x="68207" y="0"/>
                    </a:lnTo>
                    <a:cubicBezTo>
                      <a:pt x="70223" y="0"/>
                      <a:pt x="71903" y="2128"/>
                      <a:pt x="72015" y="4816"/>
                    </a:cubicBezTo>
                    <a:lnTo>
                      <a:pt x="84222" y="27327"/>
                    </a:lnTo>
                    <a:lnTo>
                      <a:pt x="91390" y="111550"/>
                    </a:lnTo>
                    <a:lnTo>
                      <a:pt x="97550" y="184124"/>
                    </a:lnTo>
                    <a:lnTo>
                      <a:pt x="103598" y="256699"/>
                    </a:lnTo>
                    <a:close/>
                  </a:path>
                </a:pathLst>
              </a:custGeom>
              <a:solidFill>
                <a:srgbClr val="C3D5E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82" name="Google Shape;8882;ge48d01fb7f_0_4998"/>
              <p:cNvSpPr/>
              <p:nvPr/>
            </p:nvSpPr>
            <p:spPr>
              <a:xfrm>
                <a:off x="-208140" y="5141608"/>
                <a:ext cx="49951" cy="312697"/>
              </a:xfrm>
              <a:custGeom>
                <a:avLst/>
                <a:gdLst/>
                <a:ahLst/>
                <a:cxnLst/>
                <a:rect l="l" t="t" r="r" b="b"/>
                <a:pathLst>
                  <a:path w="49951" h="312697" extrusionOk="0">
                    <a:moveTo>
                      <a:pt x="43791" y="217724"/>
                    </a:moveTo>
                    <a:lnTo>
                      <a:pt x="37631" y="145149"/>
                    </a:lnTo>
                    <a:lnTo>
                      <a:pt x="25760" y="4816"/>
                    </a:lnTo>
                    <a:cubicBezTo>
                      <a:pt x="25535" y="2128"/>
                      <a:pt x="23184" y="0"/>
                      <a:pt x="20496" y="0"/>
                    </a:cubicBezTo>
                    <a:lnTo>
                      <a:pt x="0" y="0"/>
                    </a:lnTo>
                    <a:cubicBezTo>
                      <a:pt x="2800" y="0"/>
                      <a:pt x="5040" y="2128"/>
                      <a:pt x="5264" y="4816"/>
                    </a:cubicBezTo>
                    <a:lnTo>
                      <a:pt x="17136" y="145149"/>
                    </a:lnTo>
                    <a:lnTo>
                      <a:pt x="23296" y="217724"/>
                    </a:lnTo>
                    <a:lnTo>
                      <a:pt x="29455" y="312698"/>
                    </a:lnTo>
                    <a:lnTo>
                      <a:pt x="49951" y="290298"/>
                    </a:lnTo>
                    <a:lnTo>
                      <a:pt x="43791" y="217724"/>
                    </a:lnTo>
                    <a:close/>
                  </a:path>
                </a:pathLst>
              </a:custGeom>
              <a:solidFill>
                <a:srgbClr val="B7C8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83" name="Google Shape;8883;ge48d01fb7f_0_4998"/>
              <p:cNvSpPr/>
              <p:nvPr/>
            </p:nvSpPr>
            <p:spPr>
              <a:xfrm>
                <a:off x="-243307" y="5141496"/>
                <a:ext cx="66638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66638" h="72574" extrusionOk="0">
                    <a:moveTo>
                      <a:pt x="66639" y="72575"/>
                    </a:moveTo>
                    <a:lnTo>
                      <a:pt x="0" y="72575"/>
                    </a:lnTo>
                    <a:lnTo>
                      <a:pt x="5712" y="4816"/>
                    </a:lnTo>
                    <a:cubicBezTo>
                      <a:pt x="5936" y="2128"/>
                      <a:pt x="8288" y="0"/>
                      <a:pt x="10976" y="0"/>
                    </a:cubicBezTo>
                    <a:lnTo>
                      <a:pt x="55551" y="0"/>
                    </a:lnTo>
                    <a:cubicBezTo>
                      <a:pt x="58351" y="0"/>
                      <a:pt x="60591" y="2128"/>
                      <a:pt x="60815" y="4816"/>
                    </a:cubicBezTo>
                    <a:lnTo>
                      <a:pt x="66639" y="72575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84" name="Google Shape;8884;ge48d01fb7f_0_4998"/>
              <p:cNvSpPr/>
              <p:nvPr/>
            </p:nvSpPr>
            <p:spPr>
              <a:xfrm>
                <a:off x="-208140" y="5141604"/>
                <a:ext cx="31471" cy="72578"/>
              </a:xfrm>
              <a:custGeom>
                <a:avLst/>
                <a:gdLst/>
                <a:ahLst/>
                <a:cxnLst/>
                <a:rect l="l" t="t" r="r" b="b"/>
                <a:pathLst>
                  <a:path w="31471" h="72578" extrusionOk="0">
                    <a:moveTo>
                      <a:pt x="5264" y="4820"/>
                    </a:moveTo>
                    <a:lnTo>
                      <a:pt x="10976" y="72579"/>
                    </a:lnTo>
                    <a:lnTo>
                      <a:pt x="31471" y="72579"/>
                    </a:lnTo>
                    <a:lnTo>
                      <a:pt x="25760" y="4820"/>
                    </a:lnTo>
                    <a:cubicBezTo>
                      <a:pt x="25535" y="2132"/>
                      <a:pt x="23184" y="4"/>
                      <a:pt x="20496" y="4"/>
                    </a:cubicBezTo>
                    <a:lnTo>
                      <a:pt x="0" y="4"/>
                    </a:lnTo>
                    <a:cubicBezTo>
                      <a:pt x="2800" y="-108"/>
                      <a:pt x="5040" y="2020"/>
                      <a:pt x="5264" y="4820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85" name="Google Shape;8885;ge48d01fb7f_0_4998"/>
              <p:cNvSpPr/>
              <p:nvPr/>
            </p:nvSpPr>
            <p:spPr>
              <a:xfrm>
                <a:off x="-255627" y="5286757"/>
                <a:ext cx="91278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91278" h="72574" extrusionOk="0">
                    <a:moveTo>
                      <a:pt x="91278" y="72575"/>
                    </a:moveTo>
                    <a:lnTo>
                      <a:pt x="0" y="72575"/>
                    </a:lnTo>
                    <a:lnTo>
                      <a:pt x="6160" y="0"/>
                    </a:lnTo>
                    <a:lnTo>
                      <a:pt x="85118" y="0"/>
                    </a:lnTo>
                    <a:lnTo>
                      <a:pt x="91278" y="72575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86" name="Google Shape;8886;ge48d01fb7f_0_4998"/>
              <p:cNvSpPr/>
              <p:nvPr/>
            </p:nvSpPr>
            <p:spPr>
              <a:xfrm>
                <a:off x="-191004" y="5286757"/>
                <a:ext cx="26655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26655" h="72574" extrusionOk="0">
                    <a:moveTo>
                      <a:pt x="26656" y="72575"/>
                    </a:moveTo>
                    <a:lnTo>
                      <a:pt x="20496" y="0"/>
                    </a:lnTo>
                    <a:lnTo>
                      <a:pt x="0" y="0"/>
                    </a:lnTo>
                    <a:lnTo>
                      <a:pt x="6160" y="72575"/>
                    </a:lnTo>
                    <a:lnTo>
                      <a:pt x="26656" y="72575"/>
                    </a:ln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87" name="Google Shape;8887;ge48d01fb7f_0_4998"/>
              <p:cNvSpPr/>
              <p:nvPr/>
            </p:nvSpPr>
            <p:spPr>
              <a:xfrm>
                <a:off x="-541670" y="5457106"/>
                <a:ext cx="111885" cy="56782"/>
              </a:xfrm>
              <a:custGeom>
                <a:avLst/>
                <a:gdLst/>
                <a:ahLst/>
                <a:cxnLst/>
                <a:rect l="l" t="t" r="r" b="b"/>
                <a:pathLst>
                  <a:path w="111885" h="56782" extrusionOk="0">
                    <a:moveTo>
                      <a:pt x="0" y="0"/>
                    </a:moveTo>
                    <a:lnTo>
                      <a:pt x="111886" y="0"/>
                    </a:lnTo>
                    <a:lnTo>
                      <a:pt x="111886" y="56783"/>
                    </a:lnTo>
                    <a:lnTo>
                      <a:pt x="0" y="5678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88" name="Google Shape;8888;ge48d01fb7f_0_4998"/>
              <p:cNvSpPr/>
              <p:nvPr/>
            </p:nvSpPr>
            <p:spPr>
              <a:xfrm>
                <a:off x="-453415" y="5457106"/>
                <a:ext cx="23631" cy="56782"/>
              </a:xfrm>
              <a:custGeom>
                <a:avLst/>
                <a:gdLst/>
                <a:ahLst/>
                <a:cxnLst/>
                <a:rect l="l" t="t" r="r" b="b"/>
                <a:pathLst>
                  <a:path w="23631" h="56782" extrusionOk="0">
                    <a:moveTo>
                      <a:pt x="0" y="0"/>
                    </a:moveTo>
                    <a:lnTo>
                      <a:pt x="23632" y="0"/>
                    </a:lnTo>
                    <a:lnTo>
                      <a:pt x="23632" y="56783"/>
                    </a:lnTo>
                    <a:lnTo>
                      <a:pt x="0" y="5678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89" name="Google Shape;8889;ge48d01fb7f_0_4998"/>
              <p:cNvSpPr/>
              <p:nvPr/>
            </p:nvSpPr>
            <p:spPr>
              <a:xfrm>
                <a:off x="-352393" y="5431906"/>
                <a:ext cx="251435" cy="81982"/>
              </a:xfrm>
              <a:custGeom>
                <a:avLst/>
                <a:gdLst/>
                <a:ahLst/>
                <a:cxnLst/>
                <a:rect l="l" t="t" r="r" b="b"/>
                <a:pathLst>
                  <a:path w="251435" h="81982" extrusionOk="0">
                    <a:moveTo>
                      <a:pt x="251435" y="81982"/>
                    </a:moveTo>
                    <a:lnTo>
                      <a:pt x="0" y="81982"/>
                    </a:lnTo>
                    <a:lnTo>
                      <a:pt x="0" y="0"/>
                    </a:lnTo>
                    <a:lnTo>
                      <a:pt x="235308" y="0"/>
                    </a:lnTo>
                    <a:cubicBezTo>
                      <a:pt x="244155" y="0"/>
                      <a:pt x="251435" y="7168"/>
                      <a:pt x="251435" y="16128"/>
                    </a:cubicBezTo>
                    <a:lnTo>
                      <a:pt x="251435" y="81982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90" name="Google Shape;8890;ge48d01fb7f_0_4998"/>
              <p:cNvSpPr/>
              <p:nvPr/>
            </p:nvSpPr>
            <p:spPr>
              <a:xfrm>
                <a:off x="-141613" y="5431906"/>
                <a:ext cx="40655" cy="82094"/>
              </a:xfrm>
              <a:custGeom>
                <a:avLst/>
                <a:gdLst/>
                <a:ahLst/>
                <a:cxnLst/>
                <a:rect l="l" t="t" r="r" b="b"/>
                <a:pathLst>
                  <a:path w="40655" h="82094" extrusionOk="0">
                    <a:moveTo>
                      <a:pt x="24528" y="0"/>
                    </a:moveTo>
                    <a:lnTo>
                      <a:pt x="0" y="0"/>
                    </a:lnTo>
                    <a:cubicBezTo>
                      <a:pt x="8848" y="0"/>
                      <a:pt x="16128" y="7168"/>
                      <a:pt x="16128" y="16128"/>
                    </a:cubicBezTo>
                    <a:lnTo>
                      <a:pt x="16128" y="82094"/>
                    </a:lnTo>
                    <a:lnTo>
                      <a:pt x="40655" y="82094"/>
                    </a:lnTo>
                    <a:lnTo>
                      <a:pt x="40655" y="16128"/>
                    </a:lnTo>
                    <a:cubicBezTo>
                      <a:pt x="40655" y="7168"/>
                      <a:pt x="33375" y="0"/>
                      <a:pt x="24528" y="0"/>
                    </a:cubicBez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8891" name="Google Shape;8891;ge48d01fb7f_0_4998"/>
              <p:cNvGrpSpPr/>
              <p:nvPr/>
            </p:nvGrpSpPr>
            <p:grpSpPr>
              <a:xfrm>
                <a:off x="-646724" y="4948860"/>
                <a:ext cx="573429" cy="573428"/>
                <a:chOff x="-646724" y="4948860"/>
                <a:chExt cx="573429" cy="573428"/>
              </a:xfrm>
            </p:grpSpPr>
            <p:sp>
              <p:nvSpPr>
                <p:cNvPr id="8892" name="Google Shape;8892;ge48d01fb7f_0_4998"/>
                <p:cNvSpPr/>
                <p:nvPr/>
              </p:nvSpPr>
              <p:spPr>
                <a:xfrm>
                  <a:off x="-238827" y="4948860"/>
                  <a:ext cx="97998" cy="172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98" h="172924" extrusionOk="0">
                      <a:moveTo>
                        <a:pt x="29903" y="66527"/>
                      </a:moveTo>
                      <a:lnTo>
                        <a:pt x="59023" y="66527"/>
                      </a:lnTo>
                      <a:cubicBezTo>
                        <a:pt x="71231" y="66527"/>
                        <a:pt x="81198" y="76495"/>
                        <a:pt x="81198" y="88702"/>
                      </a:cubicBezTo>
                      <a:lnTo>
                        <a:pt x="81198" y="100462"/>
                      </a:lnTo>
                      <a:cubicBezTo>
                        <a:pt x="81198" y="112670"/>
                        <a:pt x="71231" y="122638"/>
                        <a:pt x="59023" y="122638"/>
                      </a:cubicBezTo>
                      <a:cubicBezTo>
                        <a:pt x="42671" y="122638"/>
                        <a:pt x="29455" y="135965"/>
                        <a:pt x="29455" y="152205"/>
                      </a:cubicBezTo>
                      <a:lnTo>
                        <a:pt x="29455" y="164525"/>
                      </a:lnTo>
                      <a:cubicBezTo>
                        <a:pt x="29455" y="169117"/>
                        <a:pt x="33263" y="172925"/>
                        <a:pt x="37855" y="172925"/>
                      </a:cubicBezTo>
                      <a:cubicBezTo>
                        <a:pt x="42447" y="172925"/>
                        <a:pt x="46255" y="169117"/>
                        <a:pt x="46255" y="164525"/>
                      </a:cubicBezTo>
                      <a:lnTo>
                        <a:pt x="46255" y="152205"/>
                      </a:lnTo>
                      <a:cubicBezTo>
                        <a:pt x="46255" y="145149"/>
                        <a:pt x="51967" y="139437"/>
                        <a:pt x="59023" y="139437"/>
                      </a:cubicBezTo>
                      <a:cubicBezTo>
                        <a:pt x="80526" y="139437"/>
                        <a:pt x="97998" y="121966"/>
                        <a:pt x="97998" y="100462"/>
                      </a:cubicBezTo>
                      <a:lnTo>
                        <a:pt x="97998" y="88814"/>
                      </a:lnTo>
                      <a:cubicBezTo>
                        <a:pt x="97998" y="67311"/>
                        <a:pt x="80526" y="49839"/>
                        <a:pt x="59023" y="49839"/>
                      </a:cubicBezTo>
                      <a:lnTo>
                        <a:pt x="29903" y="49839"/>
                      </a:lnTo>
                      <a:cubicBezTo>
                        <a:pt x="22624" y="49839"/>
                        <a:pt x="16800" y="43903"/>
                        <a:pt x="16800" y="36735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36623"/>
                      </a:lnTo>
                      <a:cubicBezTo>
                        <a:pt x="0" y="53199"/>
                        <a:pt x="13440" y="66527"/>
                        <a:pt x="29903" y="6652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93" name="Google Shape;8893;ge48d01fb7f_0_4998"/>
                <p:cNvSpPr/>
                <p:nvPr/>
              </p:nvSpPr>
              <p:spPr>
                <a:xfrm>
                  <a:off x="-279147" y="5027594"/>
                  <a:ext cx="54430" cy="8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30" h="86350" extrusionOk="0">
                      <a:moveTo>
                        <a:pt x="27215" y="53871"/>
                      </a:moveTo>
                      <a:cubicBezTo>
                        <a:pt x="32927" y="53871"/>
                        <a:pt x="37631" y="58575"/>
                        <a:pt x="37631" y="64287"/>
                      </a:cubicBezTo>
                      <a:lnTo>
                        <a:pt x="37631" y="77950"/>
                      </a:lnTo>
                      <a:cubicBezTo>
                        <a:pt x="37631" y="82542"/>
                        <a:pt x="41439" y="86350"/>
                        <a:pt x="46031" y="86350"/>
                      </a:cubicBezTo>
                      <a:cubicBezTo>
                        <a:pt x="50623" y="86350"/>
                        <a:pt x="54431" y="82542"/>
                        <a:pt x="54431" y="77950"/>
                      </a:cubicBezTo>
                      <a:lnTo>
                        <a:pt x="54431" y="64287"/>
                      </a:lnTo>
                      <a:cubicBezTo>
                        <a:pt x="54431" y="49279"/>
                        <a:pt x="42223" y="37071"/>
                        <a:pt x="27215" y="37071"/>
                      </a:cubicBezTo>
                      <a:cubicBezTo>
                        <a:pt x="21504" y="37071"/>
                        <a:pt x="16800" y="32367"/>
                        <a:pt x="16800" y="26655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26655"/>
                      </a:lnTo>
                      <a:cubicBezTo>
                        <a:pt x="0" y="41663"/>
                        <a:pt x="12208" y="53871"/>
                        <a:pt x="27215" y="5387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94" name="Google Shape;8894;ge48d01fb7f_0_4998"/>
                <p:cNvSpPr/>
                <p:nvPr/>
              </p:nvSpPr>
              <p:spPr>
                <a:xfrm>
                  <a:off x="-198284" y="4948971"/>
                  <a:ext cx="16799" cy="32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32703" extrusionOk="0">
                      <a:moveTo>
                        <a:pt x="8400" y="32703"/>
                      </a:moveTo>
                      <a:cubicBezTo>
                        <a:pt x="12992" y="32703"/>
                        <a:pt x="16800" y="28895"/>
                        <a:pt x="16800" y="24304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24416"/>
                      </a:lnTo>
                      <a:cubicBezTo>
                        <a:pt x="0" y="29007"/>
                        <a:pt x="3808" y="32703"/>
                        <a:pt x="8400" y="3270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95" name="Google Shape;8895;ge48d01fb7f_0_4998"/>
                <p:cNvSpPr/>
                <p:nvPr/>
              </p:nvSpPr>
              <p:spPr>
                <a:xfrm>
                  <a:off x="-313754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96" name="Google Shape;8896;ge48d01fb7f_0_4998"/>
                <p:cNvSpPr/>
                <p:nvPr/>
              </p:nvSpPr>
              <p:spPr>
                <a:xfrm>
                  <a:off x="-261339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3104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97" name="Google Shape;8897;ge48d01fb7f_0_4998"/>
                <p:cNvSpPr/>
                <p:nvPr/>
              </p:nvSpPr>
              <p:spPr>
                <a:xfrm>
                  <a:off x="-208812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98" name="Google Shape;8898;ge48d01fb7f_0_4998"/>
                <p:cNvSpPr/>
                <p:nvPr/>
              </p:nvSpPr>
              <p:spPr>
                <a:xfrm>
                  <a:off x="-156397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3104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99" name="Google Shape;8899;ge48d01fb7f_0_4998"/>
                <p:cNvSpPr/>
                <p:nvPr/>
              </p:nvSpPr>
              <p:spPr>
                <a:xfrm>
                  <a:off x="-646724" y="5133096"/>
                  <a:ext cx="573429" cy="3891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429" h="389192" extrusionOk="0">
                      <a:moveTo>
                        <a:pt x="565029" y="372393"/>
                      </a:moveTo>
                      <a:lnTo>
                        <a:pt x="554165" y="372393"/>
                      </a:lnTo>
                      <a:lnTo>
                        <a:pt x="554165" y="314826"/>
                      </a:lnTo>
                      <a:cubicBezTo>
                        <a:pt x="554165" y="301274"/>
                        <a:pt x="543190" y="290298"/>
                        <a:pt x="529638" y="290298"/>
                      </a:cubicBezTo>
                      <a:lnTo>
                        <a:pt x="496263" y="290298"/>
                      </a:lnTo>
                      <a:cubicBezTo>
                        <a:pt x="496263" y="290186"/>
                        <a:pt x="472743" y="12992"/>
                        <a:pt x="472743" y="12544"/>
                      </a:cubicBezTo>
                      <a:cubicBezTo>
                        <a:pt x="472183" y="5488"/>
                        <a:pt x="466135" y="0"/>
                        <a:pt x="459079" y="0"/>
                      </a:cubicBezTo>
                      <a:lnTo>
                        <a:pt x="414392" y="0"/>
                      </a:lnTo>
                      <a:cubicBezTo>
                        <a:pt x="407224" y="0"/>
                        <a:pt x="401400" y="5376"/>
                        <a:pt x="400728" y="12544"/>
                      </a:cubicBezTo>
                      <a:cubicBezTo>
                        <a:pt x="373401" y="334874"/>
                        <a:pt x="401288" y="6160"/>
                        <a:pt x="384153" y="207868"/>
                      </a:cubicBezTo>
                      <a:lnTo>
                        <a:pt x="302730" y="207868"/>
                      </a:lnTo>
                      <a:lnTo>
                        <a:pt x="302730" y="178861"/>
                      </a:lnTo>
                      <a:cubicBezTo>
                        <a:pt x="302730" y="175389"/>
                        <a:pt x="300602" y="172253"/>
                        <a:pt x="297354" y="171021"/>
                      </a:cubicBezTo>
                      <a:lnTo>
                        <a:pt x="281563" y="164861"/>
                      </a:lnTo>
                      <a:cubicBezTo>
                        <a:pt x="277195" y="163181"/>
                        <a:pt x="272379" y="165309"/>
                        <a:pt x="270699" y="169677"/>
                      </a:cubicBezTo>
                      <a:cubicBezTo>
                        <a:pt x="269019" y="174045"/>
                        <a:pt x="271147" y="178861"/>
                        <a:pt x="275515" y="180541"/>
                      </a:cubicBezTo>
                      <a:lnTo>
                        <a:pt x="285931" y="184572"/>
                      </a:lnTo>
                      <a:lnTo>
                        <a:pt x="285931" y="372393"/>
                      </a:lnTo>
                      <a:lnTo>
                        <a:pt x="225340" y="372393"/>
                      </a:lnTo>
                      <a:lnTo>
                        <a:pt x="225340" y="324010"/>
                      </a:lnTo>
                      <a:cubicBezTo>
                        <a:pt x="225340" y="319418"/>
                        <a:pt x="221532" y="315610"/>
                        <a:pt x="216940" y="315610"/>
                      </a:cubicBezTo>
                      <a:lnTo>
                        <a:pt x="105054" y="315610"/>
                      </a:lnTo>
                      <a:cubicBezTo>
                        <a:pt x="100462" y="315610"/>
                        <a:pt x="96654" y="319418"/>
                        <a:pt x="96654" y="324010"/>
                      </a:cubicBezTo>
                      <a:lnTo>
                        <a:pt x="96654" y="372393"/>
                      </a:lnTo>
                      <a:lnTo>
                        <a:pt x="36063" y="372393"/>
                      </a:lnTo>
                      <a:lnTo>
                        <a:pt x="36063" y="87806"/>
                      </a:lnTo>
                      <a:lnTo>
                        <a:pt x="241915" y="167549"/>
                      </a:lnTo>
                      <a:cubicBezTo>
                        <a:pt x="246283" y="169229"/>
                        <a:pt x="251099" y="167101"/>
                        <a:pt x="252779" y="162733"/>
                      </a:cubicBezTo>
                      <a:cubicBezTo>
                        <a:pt x="254459" y="158365"/>
                        <a:pt x="252331" y="153549"/>
                        <a:pt x="247963" y="151869"/>
                      </a:cubicBezTo>
                      <a:lnTo>
                        <a:pt x="90494" y="90830"/>
                      </a:lnTo>
                      <a:lnTo>
                        <a:pt x="90494" y="30687"/>
                      </a:lnTo>
                      <a:cubicBezTo>
                        <a:pt x="90494" y="26096"/>
                        <a:pt x="86686" y="22288"/>
                        <a:pt x="82094" y="22288"/>
                      </a:cubicBezTo>
                      <a:cubicBezTo>
                        <a:pt x="77503" y="22288"/>
                        <a:pt x="73695" y="26096"/>
                        <a:pt x="73695" y="30687"/>
                      </a:cubicBezTo>
                      <a:lnTo>
                        <a:pt x="73695" y="84334"/>
                      </a:lnTo>
                      <a:lnTo>
                        <a:pt x="30687" y="67759"/>
                      </a:lnTo>
                      <a:cubicBezTo>
                        <a:pt x="28111" y="66751"/>
                        <a:pt x="25200" y="67087"/>
                        <a:pt x="22960" y="68655"/>
                      </a:cubicBezTo>
                      <a:cubicBezTo>
                        <a:pt x="20720" y="70223"/>
                        <a:pt x="19264" y="72799"/>
                        <a:pt x="19264" y="75599"/>
                      </a:cubicBezTo>
                      <a:lnTo>
                        <a:pt x="19264" y="372393"/>
                      </a:lnTo>
                      <a:lnTo>
                        <a:pt x="8400" y="372393"/>
                      </a:lnTo>
                      <a:cubicBezTo>
                        <a:pt x="3808" y="372393"/>
                        <a:pt x="0" y="376201"/>
                        <a:pt x="0" y="380793"/>
                      </a:cubicBezTo>
                      <a:cubicBezTo>
                        <a:pt x="0" y="385385"/>
                        <a:pt x="3808" y="389193"/>
                        <a:pt x="8400" y="389193"/>
                      </a:cubicBezTo>
                      <a:lnTo>
                        <a:pt x="565029" y="389193"/>
                      </a:lnTo>
                      <a:cubicBezTo>
                        <a:pt x="569621" y="389193"/>
                        <a:pt x="573429" y="385385"/>
                        <a:pt x="573429" y="380793"/>
                      </a:cubicBezTo>
                      <a:cubicBezTo>
                        <a:pt x="573429" y="376201"/>
                        <a:pt x="569621" y="372393"/>
                        <a:pt x="565029" y="372393"/>
                      </a:cubicBezTo>
                      <a:lnTo>
                        <a:pt x="565029" y="372393"/>
                      </a:lnTo>
                      <a:close/>
                      <a:moveTo>
                        <a:pt x="302730" y="290410"/>
                      </a:moveTo>
                      <a:lnTo>
                        <a:pt x="302730" y="262523"/>
                      </a:lnTo>
                      <a:lnTo>
                        <a:pt x="379561" y="262523"/>
                      </a:lnTo>
                      <a:lnTo>
                        <a:pt x="377209" y="290410"/>
                      </a:lnTo>
                      <a:lnTo>
                        <a:pt x="302730" y="290410"/>
                      </a:lnTo>
                      <a:close/>
                      <a:moveTo>
                        <a:pt x="479351" y="290410"/>
                      </a:moveTo>
                      <a:lnTo>
                        <a:pt x="394008" y="290410"/>
                      </a:lnTo>
                      <a:cubicBezTo>
                        <a:pt x="395240" y="275627"/>
                        <a:pt x="397928" y="244043"/>
                        <a:pt x="398712" y="234636"/>
                      </a:cubicBezTo>
                      <a:lnTo>
                        <a:pt x="419880" y="234636"/>
                      </a:lnTo>
                      <a:cubicBezTo>
                        <a:pt x="424472" y="234636"/>
                        <a:pt x="428280" y="230828"/>
                        <a:pt x="428280" y="226236"/>
                      </a:cubicBezTo>
                      <a:cubicBezTo>
                        <a:pt x="428280" y="221644"/>
                        <a:pt x="424472" y="217836"/>
                        <a:pt x="419880" y="217836"/>
                      </a:cubicBezTo>
                      <a:lnTo>
                        <a:pt x="400168" y="217836"/>
                      </a:lnTo>
                      <a:cubicBezTo>
                        <a:pt x="400616" y="212796"/>
                        <a:pt x="404424" y="167213"/>
                        <a:pt x="404872" y="162061"/>
                      </a:cubicBezTo>
                      <a:lnTo>
                        <a:pt x="468375" y="162061"/>
                      </a:lnTo>
                      <a:lnTo>
                        <a:pt x="473079" y="217836"/>
                      </a:lnTo>
                      <a:lnTo>
                        <a:pt x="453367" y="217836"/>
                      </a:lnTo>
                      <a:cubicBezTo>
                        <a:pt x="448775" y="217836"/>
                        <a:pt x="444967" y="221644"/>
                        <a:pt x="444967" y="226236"/>
                      </a:cubicBezTo>
                      <a:cubicBezTo>
                        <a:pt x="444967" y="230828"/>
                        <a:pt x="448775" y="234636"/>
                        <a:pt x="453367" y="234636"/>
                      </a:cubicBezTo>
                      <a:lnTo>
                        <a:pt x="474535" y="234636"/>
                      </a:lnTo>
                      <a:lnTo>
                        <a:pt x="479351" y="290410"/>
                      </a:lnTo>
                      <a:close/>
                      <a:moveTo>
                        <a:pt x="467031" y="145149"/>
                      </a:moveTo>
                      <a:lnTo>
                        <a:pt x="406328" y="145149"/>
                      </a:lnTo>
                      <a:lnTo>
                        <a:pt x="411032" y="89374"/>
                      </a:lnTo>
                      <a:lnTo>
                        <a:pt x="462327" y="89374"/>
                      </a:lnTo>
                      <a:lnTo>
                        <a:pt x="467031" y="145149"/>
                      </a:lnTo>
                      <a:close/>
                      <a:moveTo>
                        <a:pt x="417304" y="16800"/>
                      </a:moveTo>
                      <a:lnTo>
                        <a:pt x="456279" y="16800"/>
                      </a:lnTo>
                      <a:lnTo>
                        <a:pt x="460983" y="72575"/>
                      </a:lnTo>
                      <a:lnTo>
                        <a:pt x="412600" y="72575"/>
                      </a:lnTo>
                      <a:lnTo>
                        <a:pt x="417304" y="16800"/>
                      </a:lnTo>
                      <a:close/>
                      <a:moveTo>
                        <a:pt x="382809" y="224668"/>
                      </a:moveTo>
                      <a:lnTo>
                        <a:pt x="381017" y="245611"/>
                      </a:lnTo>
                      <a:lnTo>
                        <a:pt x="302842" y="245611"/>
                      </a:lnTo>
                      <a:lnTo>
                        <a:pt x="302842" y="224668"/>
                      </a:lnTo>
                      <a:lnTo>
                        <a:pt x="382809" y="224668"/>
                      </a:lnTo>
                      <a:close/>
                      <a:moveTo>
                        <a:pt x="113454" y="372393"/>
                      </a:moveTo>
                      <a:lnTo>
                        <a:pt x="113454" y="332410"/>
                      </a:lnTo>
                      <a:lnTo>
                        <a:pt x="208540" y="332410"/>
                      </a:lnTo>
                      <a:lnTo>
                        <a:pt x="208540" y="372393"/>
                      </a:lnTo>
                      <a:lnTo>
                        <a:pt x="113454" y="372393"/>
                      </a:lnTo>
                      <a:close/>
                      <a:moveTo>
                        <a:pt x="302730" y="372393"/>
                      </a:moveTo>
                      <a:lnTo>
                        <a:pt x="302730" y="307210"/>
                      </a:lnTo>
                      <a:lnTo>
                        <a:pt x="529638" y="307210"/>
                      </a:lnTo>
                      <a:cubicBezTo>
                        <a:pt x="533894" y="307210"/>
                        <a:pt x="537366" y="310682"/>
                        <a:pt x="537366" y="314938"/>
                      </a:cubicBezTo>
                      <a:lnTo>
                        <a:pt x="537366" y="372393"/>
                      </a:lnTo>
                      <a:lnTo>
                        <a:pt x="302730" y="3723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00" name="Google Shape;8900;ge48d01fb7f_0_4998"/>
                <p:cNvSpPr/>
                <p:nvPr/>
              </p:nvSpPr>
              <p:spPr>
                <a:xfrm>
                  <a:off x="-582661" y="5265218"/>
                  <a:ext cx="193868" cy="1376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868" h="137680" extrusionOk="0">
                      <a:moveTo>
                        <a:pt x="11200" y="483"/>
                      </a:moveTo>
                      <a:cubicBezTo>
                        <a:pt x="8624" y="-413"/>
                        <a:pt x="5824" y="-77"/>
                        <a:pt x="3584" y="1603"/>
                      </a:cubicBezTo>
                      <a:cubicBezTo>
                        <a:pt x="1344" y="3171"/>
                        <a:pt x="0" y="5747"/>
                        <a:pt x="0" y="8435"/>
                      </a:cubicBezTo>
                      <a:lnTo>
                        <a:pt x="0" y="56482"/>
                      </a:lnTo>
                      <a:cubicBezTo>
                        <a:pt x="0" y="61074"/>
                        <a:pt x="3808" y="64882"/>
                        <a:pt x="8400" y="64882"/>
                      </a:cubicBezTo>
                      <a:cubicBezTo>
                        <a:pt x="12992" y="64882"/>
                        <a:pt x="16800" y="61074"/>
                        <a:pt x="16800" y="56482"/>
                      </a:cubicBezTo>
                      <a:lnTo>
                        <a:pt x="16800" y="20307"/>
                      </a:lnTo>
                      <a:lnTo>
                        <a:pt x="60031" y="35539"/>
                      </a:lnTo>
                      <a:lnTo>
                        <a:pt x="60031" y="120881"/>
                      </a:lnTo>
                      <a:lnTo>
                        <a:pt x="16800" y="120881"/>
                      </a:lnTo>
                      <a:lnTo>
                        <a:pt x="16800" y="90082"/>
                      </a:lnTo>
                      <a:cubicBezTo>
                        <a:pt x="16800" y="85490"/>
                        <a:pt x="12992" y="81682"/>
                        <a:pt x="8400" y="81682"/>
                      </a:cubicBezTo>
                      <a:cubicBezTo>
                        <a:pt x="3808" y="81682"/>
                        <a:pt x="0" y="85490"/>
                        <a:pt x="0" y="90082"/>
                      </a:cubicBezTo>
                      <a:lnTo>
                        <a:pt x="0" y="129281"/>
                      </a:lnTo>
                      <a:cubicBezTo>
                        <a:pt x="0" y="133873"/>
                        <a:pt x="3808" y="137681"/>
                        <a:pt x="8400" y="137681"/>
                      </a:cubicBezTo>
                      <a:lnTo>
                        <a:pt x="185468" y="137681"/>
                      </a:lnTo>
                      <a:cubicBezTo>
                        <a:pt x="190060" y="137681"/>
                        <a:pt x="193868" y="133873"/>
                        <a:pt x="193868" y="129281"/>
                      </a:cubicBezTo>
                      <a:lnTo>
                        <a:pt x="193868" y="70818"/>
                      </a:lnTo>
                      <a:cubicBezTo>
                        <a:pt x="193868" y="67234"/>
                        <a:pt x="191628" y="64098"/>
                        <a:pt x="188268" y="62866"/>
                      </a:cubicBezTo>
                      <a:lnTo>
                        <a:pt x="11200" y="483"/>
                      </a:lnTo>
                      <a:close/>
                      <a:moveTo>
                        <a:pt x="76831" y="41475"/>
                      </a:moveTo>
                      <a:lnTo>
                        <a:pt x="117038" y="55698"/>
                      </a:lnTo>
                      <a:lnTo>
                        <a:pt x="117038" y="120993"/>
                      </a:lnTo>
                      <a:lnTo>
                        <a:pt x="76831" y="120993"/>
                      </a:lnTo>
                      <a:lnTo>
                        <a:pt x="76831" y="41475"/>
                      </a:lnTo>
                      <a:close/>
                      <a:moveTo>
                        <a:pt x="177069" y="120881"/>
                      </a:moveTo>
                      <a:lnTo>
                        <a:pt x="133837" y="120881"/>
                      </a:lnTo>
                      <a:lnTo>
                        <a:pt x="133837" y="61522"/>
                      </a:lnTo>
                      <a:lnTo>
                        <a:pt x="177069" y="76754"/>
                      </a:lnTo>
                      <a:lnTo>
                        <a:pt x="177069" y="1208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8901" name="Google Shape;8901;ge48d01fb7f_0_4998"/>
          <p:cNvGrpSpPr/>
          <p:nvPr/>
        </p:nvGrpSpPr>
        <p:grpSpPr>
          <a:xfrm>
            <a:off x="-812316" y="1158145"/>
            <a:ext cx="896700" cy="896700"/>
            <a:chOff x="-812316" y="1158145"/>
            <a:chExt cx="896700" cy="896700"/>
          </a:xfrm>
        </p:grpSpPr>
        <p:sp>
          <p:nvSpPr>
            <p:cNvPr id="8902" name="Google Shape;8902;ge48d01fb7f_0_4998"/>
            <p:cNvSpPr/>
            <p:nvPr/>
          </p:nvSpPr>
          <p:spPr>
            <a:xfrm>
              <a:off x="-812316" y="1158145"/>
              <a:ext cx="896700" cy="8967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3" name="Google Shape;8903;ge48d01fb7f_0_4998"/>
            <p:cNvSpPr/>
            <p:nvPr/>
          </p:nvSpPr>
          <p:spPr>
            <a:xfrm>
              <a:off x="-726564" y="1233056"/>
              <a:ext cx="746100" cy="746100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904" name="Google Shape;8904;ge48d01fb7f_0_4998"/>
            <p:cNvGrpSpPr/>
            <p:nvPr/>
          </p:nvGrpSpPr>
          <p:grpSpPr>
            <a:xfrm>
              <a:off x="-605166" y="1341299"/>
              <a:ext cx="521272" cy="488616"/>
              <a:chOff x="995035" y="1466004"/>
              <a:chExt cx="521272" cy="488616"/>
            </a:xfrm>
          </p:grpSpPr>
          <p:sp>
            <p:nvSpPr>
              <p:cNvPr id="8905" name="Google Shape;8905;ge48d01fb7f_0_4998"/>
              <p:cNvSpPr/>
              <p:nvPr/>
            </p:nvSpPr>
            <p:spPr>
              <a:xfrm>
                <a:off x="1360842" y="1718419"/>
                <a:ext cx="131132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131132" h="81448" extrusionOk="0">
                    <a:moveTo>
                      <a:pt x="0" y="0"/>
                    </a:moveTo>
                    <a:lnTo>
                      <a:pt x="109243" y="0"/>
                    </a:lnTo>
                    <a:cubicBezTo>
                      <a:pt x="121359" y="0"/>
                      <a:pt x="131133" y="7330"/>
                      <a:pt x="131133" y="16290"/>
                    </a:cubicBezTo>
                    <a:lnTo>
                      <a:pt x="131133" y="65159"/>
                    </a:lnTo>
                    <a:cubicBezTo>
                      <a:pt x="131133" y="74118"/>
                      <a:pt x="121359" y="81449"/>
                      <a:pt x="109243" y="81449"/>
                    </a:cubicBez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06" name="Google Shape;8906;ge48d01fb7f_0_4998"/>
              <p:cNvSpPr/>
              <p:nvPr/>
            </p:nvSpPr>
            <p:spPr>
              <a:xfrm>
                <a:off x="1350457" y="1799868"/>
                <a:ext cx="157705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157705" h="65159" extrusionOk="0">
                    <a:moveTo>
                      <a:pt x="0" y="0"/>
                    </a:moveTo>
                    <a:lnTo>
                      <a:pt x="135205" y="0"/>
                    </a:lnTo>
                    <a:cubicBezTo>
                      <a:pt x="147626" y="0"/>
                      <a:pt x="157705" y="7330"/>
                      <a:pt x="157705" y="16290"/>
                    </a:cubicBezTo>
                    <a:lnTo>
                      <a:pt x="157705" y="48869"/>
                    </a:lnTo>
                    <a:cubicBezTo>
                      <a:pt x="157705" y="57829"/>
                      <a:pt x="147626" y="65159"/>
                      <a:pt x="135205" y="65159"/>
                    </a:cubicBezTo>
                    <a:lnTo>
                      <a:pt x="0" y="651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07" name="Google Shape;8907;ge48d01fb7f_0_4998"/>
              <p:cNvSpPr/>
              <p:nvPr/>
            </p:nvSpPr>
            <p:spPr>
              <a:xfrm>
                <a:off x="1249868" y="1865027"/>
                <a:ext cx="233860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233860" h="81448" extrusionOk="0">
                    <a:moveTo>
                      <a:pt x="0" y="81449"/>
                    </a:moveTo>
                    <a:lnTo>
                      <a:pt x="214414" y="81449"/>
                    </a:lnTo>
                    <a:cubicBezTo>
                      <a:pt x="225206" y="81449"/>
                      <a:pt x="233860" y="74118"/>
                      <a:pt x="233860" y="65159"/>
                    </a:cubicBezTo>
                    <a:lnTo>
                      <a:pt x="233860" y="16290"/>
                    </a:lnTo>
                    <a:cubicBezTo>
                      <a:pt x="233860" y="7330"/>
                      <a:pt x="225104" y="0"/>
                      <a:pt x="214414" y="0"/>
                    </a:cubicBezTo>
                    <a:lnTo>
                      <a:pt x="0" y="0"/>
                    </a:lnTo>
                    <a:lnTo>
                      <a:pt x="0" y="81449"/>
                    </a:lnTo>
                    <a:close/>
                  </a:path>
                </a:pathLst>
              </a:custGeom>
              <a:solidFill>
                <a:srgbClr val="B9CB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08" name="Google Shape;8908;ge48d01fb7f_0_4998"/>
              <p:cNvSpPr/>
              <p:nvPr/>
            </p:nvSpPr>
            <p:spPr>
              <a:xfrm>
                <a:off x="1003179" y="1568247"/>
                <a:ext cx="374664" cy="378330"/>
              </a:xfrm>
              <a:custGeom>
                <a:avLst/>
                <a:gdLst/>
                <a:ahLst/>
                <a:cxnLst/>
                <a:rect l="l" t="t" r="r" b="b"/>
                <a:pathLst>
                  <a:path w="374664" h="378330" extrusionOk="0">
                    <a:moveTo>
                      <a:pt x="374665" y="187332"/>
                    </a:moveTo>
                    <a:cubicBezTo>
                      <a:pt x="374665" y="83892"/>
                      <a:pt x="290773" y="0"/>
                      <a:pt x="187332" y="0"/>
                    </a:cubicBezTo>
                    <a:cubicBezTo>
                      <a:pt x="83892" y="0"/>
                      <a:pt x="0" y="83892"/>
                      <a:pt x="0" y="187332"/>
                    </a:cubicBezTo>
                    <a:cubicBezTo>
                      <a:pt x="0" y="187943"/>
                      <a:pt x="102" y="188554"/>
                      <a:pt x="102" y="189165"/>
                    </a:cubicBezTo>
                    <a:cubicBezTo>
                      <a:pt x="102" y="189776"/>
                      <a:pt x="0" y="190387"/>
                      <a:pt x="0" y="190998"/>
                    </a:cubicBezTo>
                    <a:cubicBezTo>
                      <a:pt x="0" y="294438"/>
                      <a:pt x="83892" y="378330"/>
                      <a:pt x="187332" y="378330"/>
                    </a:cubicBezTo>
                    <a:cubicBezTo>
                      <a:pt x="290773" y="378330"/>
                      <a:pt x="374665" y="294438"/>
                      <a:pt x="374665" y="190998"/>
                    </a:cubicBezTo>
                    <a:cubicBezTo>
                      <a:pt x="374665" y="190387"/>
                      <a:pt x="374563" y="189776"/>
                      <a:pt x="374563" y="189165"/>
                    </a:cubicBezTo>
                    <a:cubicBezTo>
                      <a:pt x="374563" y="188554"/>
                      <a:pt x="374665" y="187943"/>
                      <a:pt x="374665" y="187332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09" name="Google Shape;8909;ge48d01fb7f_0_4998"/>
              <p:cNvSpPr/>
              <p:nvPr/>
            </p:nvSpPr>
            <p:spPr>
              <a:xfrm>
                <a:off x="1107332" y="1775331"/>
                <a:ext cx="213497" cy="171144"/>
              </a:xfrm>
              <a:custGeom>
                <a:avLst/>
                <a:gdLst/>
                <a:ahLst/>
                <a:cxnLst/>
                <a:rect l="l" t="t" r="r" b="b"/>
                <a:pathLst>
                  <a:path w="213497" h="171144" extrusionOk="0">
                    <a:moveTo>
                      <a:pt x="91325" y="48971"/>
                    </a:moveTo>
                    <a:lnTo>
                      <a:pt x="91325" y="89696"/>
                    </a:lnTo>
                    <a:cubicBezTo>
                      <a:pt x="91325" y="94175"/>
                      <a:pt x="87659" y="97841"/>
                      <a:pt x="83180" y="97841"/>
                    </a:cubicBezTo>
                    <a:lnTo>
                      <a:pt x="71268" y="97841"/>
                    </a:lnTo>
                    <a:cubicBezTo>
                      <a:pt x="68519" y="97841"/>
                      <a:pt x="65974" y="96517"/>
                      <a:pt x="64446" y="94175"/>
                    </a:cubicBezTo>
                    <a:lnTo>
                      <a:pt x="52942" y="76969"/>
                    </a:lnTo>
                    <a:cubicBezTo>
                      <a:pt x="51415" y="74729"/>
                      <a:pt x="48869" y="73304"/>
                      <a:pt x="46120" y="73304"/>
                    </a:cubicBezTo>
                    <a:lnTo>
                      <a:pt x="31969" y="73304"/>
                    </a:lnTo>
                    <a:cubicBezTo>
                      <a:pt x="28507" y="73304"/>
                      <a:pt x="25351" y="75544"/>
                      <a:pt x="24231" y="78904"/>
                    </a:cubicBezTo>
                    <a:lnTo>
                      <a:pt x="0" y="151597"/>
                    </a:lnTo>
                    <a:cubicBezTo>
                      <a:pt x="25147" y="164120"/>
                      <a:pt x="53349" y="171145"/>
                      <a:pt x="83180" y="171145"/>
                    </a:cubicBezTo>
                    <a:cubicBezTo>
                      <a:pt x="133882" y="171145"/>
                      <a:pt x="179798" y="150986"/>
                      <a:pt x="213498" y="118305"/>
                    </a:cubicBezTo>
                    <a:lnTo>
                      <a:pt x="213498" y="57116"/>
                    </a:lnTo>
                    <a:cubicBezTo>
                      <a:pt x="213498" y="52636"/>
                      <a:pt x="209833" y="48971"/>
                      <a:pt x="205353" y="48971"/>
                    </a:cubicBezTo>
                    <a:lnTo>
                      <a:pt x="177151" y="48971"/>
                    </a:lnTo>
                    <a:cubicBezTo>
                      <a:pt x="174402" y="48971"/>
                      <a:pt x="171857" y="47648"/>
                      <a:pt x="170330" y="45306"/>
                    </a:cubicBezTo>
                    <a:lnTo>
                      <a:pt x="142536" y="3665"/>
                    </a:lnTo>
                    <a:cubicBezTo>
                      <a:pt x="141008" y="1425"/>
                      <a:pt x="138463" y="0"/>
                      <a:pt x="135714" y="0"/>
                    </a:cubicBezTo>
                    <a:lnTo>
                      <a:pt x="99469" y="0"/>
                    </a:lnTo>
                    <a:cubicBezTo>
                      <a:pt x="94990" y="0"/>
                      <a:pt x="91325" y="3665"/>
                      <a:pt x="91325" y="8145"/>
                    </a:cubicBezTo>
                    <a:lnTo>
                      <a:pt x="91325" y="32580"/>
                    </a:lnTo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10" name="Google Shape;8910;ge48d01fb7f_0_4998"/>
              <p:cNvSpPr/>
              <p:nvPr/>
            </p:nvSpPr>
            <p:spPr>
              <a:xfrm>
                <a:off x="1160783" y="1568451"/>
                <a:ext cx="20973" cy="2138"/>
              </a:xfrm>
              <a:custGeom>
                <a:avLst/>
                <a:gdLst/>
                <a:ahLst/>
                <a:cxnLst/>
                <a:rect l="l" t="t" r="r" b="b"/>
                <a:pathLst>
                  <a:path w="20973" h="2138" extrusionOk="0">
                    <a:moveTo>
                      <a:pt x="0" y="2138"/>
                    </a:moveTo>
                    <a:lnTo>
                      <a:pt x="20973" y="0"/>
                    </a:lnTo>
                    <a:cubicBezTo>
                      <a:pt x="13846" y="305"/>
                      <a:pt x="6821" y="1018"/>
                      <a:pt x="0" y="2138"/>
                    </a:cubicBezTo>
                    <a:close/>
                  </a:path>
                </a:pathLst>
              </a:custGeom>
              <a:solidFill>
                <a:srgbClr val="33C0D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11" name="Google Shape;8911;ge48d01fb7f_0_4998"/>
              <p:cNvSpPr/>
              <p:nvPr/>
            </p:nvSpPr>
            <p:spPr>
              <a:xfrm>
                <a:off x="1084526" y="1570691"/>
                <a:ext cx="76256" cy="30441"/>
              </a:xfrm>
              <a:custGeom>
                <a:avLst/>
                <a:gdLst/>
                <a:ahLst/>
                <a:cxnLst/>
                <a:rect l="l" t="t" r="r" b="b"/>
                <a:pathLst>
                  <a:path w="76256" h="30441" extrusionOk="0">
                    <a:moveTo>
                      <a:pt x="64650" y="1120"/>
                    </a:moveTo>
                    <a:cubicBezTo>
                      <a:pt x="41132" y="6618"/>
                      <a:pt x="19242" y="16697"/>
                      <a:pt x="0" y="30442"/>
                    </a:cubicBezTo>
                    <a:cubicBezTo>
                      <a:pt x="22398" y="15068"/>
                      <a:pt x="48258" y="4378"/>
                      <a:pt x="76257" y="0"/>
                    </a:cubicBezTo>
                    <a:lnTo>
                      <a:pt x="64650" y="1120"/>
                    </a:lnTo>
                    <a:close/>
                  </a:path>
                </a:pathLst>
              </a:custGeom>
              <a:solidFill>
                <a:srgbClr val="33C0D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12" name="Google Shape;8912;ge48d01fb7f_0_4998"/>
              <p:cNvSpPr/>
              <p:nvPr/>
            </p:nvSpPr>
            <p:spPr>
              <a:xfrm>
                <a:off x="1067117" y="1572931"/>
                <a:ext cx="188554" cy="137343"/>
              </a:xfrm>
              <a:custGeom>
                <a:avLst/>
                <a:gdLst/>
                <a:ahLst/>
                <a:cxnLst/>
                <a:rect l="l" t="t" r="r" b="b"/>
                <a:pathLst>
                  <a:path w="188554" h="137343" extrusionOk="0">
                    <a:moveTo>
                      <a:pt x="15272" y="75849"/>
                    </a:moveTo>
                    <a:cubicBezTo>
                      <a:pt x="16697" y="78598"/>
                      <a:pt x="19446" y="80329"/>
                      <a:pt x="22602" y="80329"/>
                    </a:cubicBezTo>
                    <a:lnTo>
                      <a:pt x="41946" y="80329"/>
                    </a:lnTo>
                    <a:cubicBezTo>
                      <a:pt x="46426" y="80329"/>
                      <a:pt x="50091" y="83994"/>
                      <a:pt x="50091" y="88474"/>
                    </a:cubicBezTo>
                    <a:lnTo>
                      <a:pt x="50091" y="129198"/>
                    </a:lnTo>
                    <a:cubicBezTo>
                      <a:pt x="50091" y="133678"/>
                      <a:pt x="53756" y="137343"/>
                      <a:pt x="58236" y="137343"/>
                    </a:cubicBezTo>
                    <a:lnTo>
                      <a:pt x="109854" y="137343"/>
                    </a:lnTo>
                    <a:cubicBezTo>
                      <a:pt x="113112" y="137343"/>
                      <a:pt x="116065" y="135409"/>
                      <a:pt x="117388" y="132456"/>
                    </a:cubicBezTo>
                    <a:lnTo>
                      <a:pt x="137547" y="85318"/>
                    </a:lnTo>
                    <a:cubicBezTo>
                      <a:pt x="138870" y="82365"/>
                      <a:pt x="141721" y="80329"/>
                      <a:pt x="145081" y="80329"/>
                    </a:cubicBezTo>
                    <a:lnTo>
                      <a:pt x="180409" y="80329"/>
                    </a:lnTo>
                    <a:cubicBezTo>
                      <a:pt x="184889" y="80329"/>
                      <a:pt x="188554" y="76664"/>
                      <a:pt x="188554" y="72184"/>
                    </a:cubicBezTo>
                    <a:lnTo>
                      <a:pt x="188554" y="11301"/>
                    </a:lnTo>
                    <a:cubicBezTo>
                      <a:pt x="168294" y="3971"/>
                      <a:pt x="146303" y="0"/>
                      <a:pt x="123395" y="0"/>
                    </a:cubicBezTo>
                    <a:cubicBezTo>
                      <a:pt x="120443" y="0"/>
                      <a:pt x="117490" y="102"/>
                      <a:pt x="114639" y="204"/>
                    </a:cubicBezTo>
                    <a:lnTo>
                      <a:pt x="93666" y="2240"/>
                    </a:lnTo>
                    <a:cubicBezTo>
                      <a:pt x="65668" y="6516"/>
                      <a:pt x="39808" y="16799"/>
                      <a:pt x="17410" y="31663"/>
                    </a:cubicBezTo>
                    <a:cubicBezTo>
                      <a:pt x="11301" y="35838"/>
                      <a:pt x="5498" y="40317"/>
                      <a:pt x="0" y="45204"/>
                    </a:cubicBezTo>
                    <a:lnTo>
                      <a:pt x="15272" y="75849"/>
                    </a:ln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13" name="Google Shape;8913;ge48d01fb7f_0_4998"/>
              <p:cNvSpPr/>
              <p:nvPr/>
            </p:nvSpPr>
            <p:spPr>
              <a:xfrm>
                <a:off x="995035" y="1568349"/>
                <a:ext cx="390954" cy="386169"/>
              </a:xfrm>
              <a:custGeom>
                <a:avLst/>
                <a:gdLst/>
                <a:ahLst/>
                <a:cxnLst/>
                <a:rect l="l" t="t" r="r" b="b"/>
                <a:pathLst>
                  <a:path w="390954" h="386169" extrusionOk="0">
                    <a:moveTo>
                      <a:pt x="390955" y="190794"/>
                    </a:moveTo>
                    <a:cubicBezTo>
                      <a:pt x="390955" y="145081"/>
                      <a:pt x="375072" y="101098"/>
                      <a:pt x="345954" y="66075"/>
                    </a:cubicBezTo>
                    <a:cubicBezTo>
                      <a:pt x="343002" y="62512"/>
                      <a:pt x="337606" y="62105"/>
                      <a:pt x="334246" y="65261"/>
                    </a:cubicBezTo>
                    <a:lnTo>
                      <a:pt x="334246" y="65261"/>
                    </a:lnTo>
                    <a:cubicBezTo>
                      <a:pt x="330988" y="68213"/>
                      <a:pt x="330683" y="73100"/>
                      <a:pt x="333431" y="76460"/>
                    </a:cubicBezTo>
                    <a:cubicBezTo>
                      <a:pt x="360106" y="108531"/>
                      <a:pt x="374665" y="148848"/>
                      <a:pt x="374665" y="190794"/>
                    </a:cubicBezTo>
                    <a:cubicBezTo>
                      <a:pt x="374665" y="233860"/>
                      <a:pt x="359393" y="273465"/>
                      <a:pt x="333941" y="304415"/>
                    </a:cubicBezTo>
                    <a:lnTo>
                      <a:pt x="333941" y="264098"/>
                    </a:lnTo>
                    <a:cubicBezTo>
                      <a:pt x="333941" y="255139"/>
                      <a:pt x="326610" y="247808"/>
                      <a:pt x="317651" y="247808"/>
                    </a:cubicBezTo>
                    <a:lnTo>
                      <a:pt x="289449" y="247808"/>
                    </a:lnTo>
                    <a:lnTo>
                      <a:pt x="261655" y="206168"/>
                    </a:lnTo>
                    <a:cubicBezTo>
                      <a:pt x="258600" y="201586"/>
                      <a:pt x="253510" y="198939"/>
                      <a:pt x="248114" y="198939"/>
                    </a:cubicBezTo>
                    <a:lnTo>
                      <a:pt x="211767" y="198939"/>
                    </a:lnTo>
                    <a:cubicBezTo>
                      <a:pt x="202808" y="198939"/>
                      <a:pt x="195477" y="206269"/>
                      <a:pt x="195477" y="215229"/>
                    </a:cubicBezTo>
                    <a:lnTo>
                      <a:pt x="195477" y="231519"/>
                    </a:lnTo>
                    <a:cubicBezTo>
                      <a:pt x="195477" y="235998"/>
                      <a:pt x="199143" y="239663"/>
                      <a:pt x="203622" y="239663"/>
                    </a:cubicBezTo>
                    <a:lnTo>
                      <a:pt x="203622" y="239663"/>
                    </a:lnTo>
                    <a:cubicBezTo>
                      <a:pt x="208102" y="239663"/>
                      <a:pt x="211767" y="235998"/>
                      <a:pt x="211767" y="231519"/>
                    </a:cubicBezTo>
                    <a:lnTo>
                      <a:pt x="211767" y="215229"/>
                    </a:lnTo>
                    <a:lnTo>
                      <a:pt x="248114" y="215229"/>
                    </a:lnTo>
                    <a:lnTo>
                      <a:pt x="275908" y="256869"/>
                    </a:lnTo>
                    <a:cubicBezTo>
                      <a:pt x="278963" y="261451"/>
                      <a:pt x="284053" y="264098"/>
                      <a:pt x="289449" y="264098"/>
                    </a:cubicBezTo>
                    <a:lnTo>
                      <a:pt x="317651" y="264098"/>
                    </a:lnTo>
                    <a:lnTo>
                      <a:pt x="317651" y="321723"/>
                    </a:lnTo>
                    <a:cubicBezTo>
                      <a:pt x="317651" y="321723"/>
                      <a:pt x="317651" y="321723"/>
                      <a:pt x="317651" y="321723"/>
                    </a:cubicBezTo>
                    <a:cubicBezTo>
                      <a:pt x="314087" y="325083"/>
                      <a:pt x="310320" y="328239"/>
                      <a:pt x="306553" y="331293"/>
                    </a:cubicBezTo>
                    <a:cubicBezTo>
                      <a:pt x="305535" y="332108"/>
                      <a:pt x="304517" y="332922"/>
                      <a:pt x="303397" y="333737"/>
                    </a:cubicBezTo>
                    <a:cubicBezTo>
                      <a:pt x="300037" y="336282"/>
                      <a:pt x="296576" y="338726"/>
                      <a:pt x="293012" y="340966"/>
                    </a:cubicBezTo>
                    <a:cubicBezTo>
                      <a:pt x="291791" y="341780"/>
                      <a:pt x="290569" y="342594"/>
                      <a:pt x="289245" y="343409"/>
                    </a:cubicBezTo>
                    <a:cubicBezTo>
                      <a:pt x="285784" y="345547"/>
                      <a:pt x="282119" y="347583"/>
                      <a:pt x="278555" y="349518"/>
                    </a:cubicBezTo>
                    <a:cubicBezTo>
                      <a:pt x="277232" y="350230"/>
                      <a:pt x="275806" y="350943"/>
                      <a:pt x="274483" y="351656"/>
                    </a:cubicBezTo>
                    <a:cubicBezTo>
                      <a:pt x="270716" y="353488"/>
                      <a:pt x="266949" y="355219"/>
                      <a:pt x="263182" y="356746"/>
                    </a:cubicBezTo>
                    <a:cubicBezTo>
                      <a:pt x="261858" y="357255"/>
                      <a:pt x="260535" y="357764"/>
                      <a:pt x="259211" y="358273"/>
                    </a:cubicBezTo>
                    <a:cubicBezTo>
                      <a:pt x="255139" y="359801"/>
                      <a:pt x="251066" y="361226"/>
                      <a:pt x="246892" y="362448"/>
                    </a:cubicBezTo>
                    <a:cubicBezTo>
                      <a:pt x="245772" y="362753"/>
                      <a:pt x="244652" y="363059"/>
                      <a:pt x="243532" y="363466"/>
                    </a:cubicBezTo>
                    <a:cubicBezTo>
                      <a:pt x="239154" y="364687"/>
                      <a:pt x="234675" y="365807"/>
                      <a:pt x="230093" y="366622"/>
                    </a:cubicBezTo>
                    <a:cubicBezTo>
                      <a:pt x="229279" y="366826"/>
                      <a:pt x="228362" y="366927"/>
                      <a:pt x="227446" y="367131"/>
                    </a:cubicBezTo>
                    <a:cubicBezTo>
                      <a:pt x="222661" y="368047"/>
                      <a:pt x="217774" y="368760"/>
                      <a:pt x="212887" y="369167"/>
                    </a:cubicBezTo>
                    <a:cubicBezTo>
                      <a:pt x="212378" y="369269"/>
                      <a:pt x="211869" y="369269"/>
                      <a:pt x="211360" y="369269"/>
                    </a:cubicBezTo>
                    <a:cubicBezTo>
                      <a:pt x="206066" y="369676"/>
                      <a:pt x="200772" y="369982"/>
                      <a:pt x="195477" y="369982"/>
                    </a:cubicBezTo>
                    <a:cubicBezTo>
                      <a:pt x="192423" y="369982"/>
                      <a:pt x="189267" y="369880"/>
                      <a:pt x="186213" y="369778"/>
                    </a:cubicBezTo>
                    <a:cubicBezTo>
                      <a:pt x="183769" y="369676"/>
                      <a:pt x="181326" y="369473"/>
                      <a:pt x="178882" y="369269"/>
                    </a:cubicBezTo>
                    <a:cubicBezTo>
                      <a:pt x="178271" y="369167"/>
                      <a:pt x="177660" y="369167"/>
                      <a:pt x="177151" y="369167"/>
                    </a:cubicBezTo>
                    <a:cubicBezTo>
                      <a:pt x="174301" y="368862"/>
                      <a:pt x="171552" y="368556"/>
                      <a:pt x="168803" y="368149"/>
                    </a:cubicBezTo>
                    <a:cubicBezTo>
                      <a:pt x="168599" y="368149"/>
                      <a:pt x="168396" y="368047"/>
                      <a:pt x="168192" y="368047"/>
                    </a:cubicBezTo>
                    <a:cubicBezTo>
                      <a:pt x="165443" y="367640"/>
                      <a:pt x="162796" y="367131"/>
                      <a:pt x="160047" y="366622"/>
                    </a:cubicBezTo>
                    <a:cubicBezTo>
                      <a:pt x="159843" y="366520"/>
                      <a:pt x="159538" y="366520"/>
                      <a:pt x="159334" y="366520"/>
                    </a:cubicBezTo>
                    <a:cubicBezTo>
                      <a:pt x="156789" y="366011"/>
                      <a:pt x="154346" y="365400"/>
                      <a:pt x="151800" y="364789"/>
                    </a:cubicBezTo>
                    <a:cubicBezTo>
                      <a:pt x="151393" y="364687"/>
                      <a:pt x="150884" y="364586"/>
                      <a:pt x="150477" y="364484"/>
                    </a:cubicBezTo>
                    <a:cubicBezTo>
                      <a:pt x="148237" y="363873"/>
                      <a:pt x="145997" y="363262"/>
                      <a:pt x="143859" y="362549"/>
                    </a:cubicBezTo>
                    <a:cubicBezTo>
                      <a:pt x="143146" y="362346"/>
                      <a:pt x="142434" y="362142"/>
                      <a:pt x="141721" y="361939"/>
                    </a:cubicBezTo>
                    <a:cubicBezTo>
                      <a:pt x="139787" y="361328"/>
                      <a:pt x="137852" y="360615"/>
                      <a:pt x="135918" y="360004"/>
                    </a:cubicBezTo>
                    <a:cubicBezTo>
                      <a:pt x="134900" y="359699"/>
                      <a:pt x="133983" y="359292"/>
                      <a:pt x="133067" y="358986"/>
                    </a:cubicBezTo>
                    <a:cubicBezTo>
                      <a:pt x="131336" y="358375"/>
                      <a:pt x="129606" y="357663"/>
                      <a:pt x="127977" y="356950"/>
                    </a:cubicBezTo>
                    <a:cubicBezTo>
                      <a:pt x="126857" y="356441"/>
                      <a:pt x="125635" y="356034"/>
                      <a:pt x="124515" y="355524"/>
                    </a:cubicBezTo>
                    <a:cubicBezTo>
                      <a:pt x="123802" y="355219"/>
                      <a:pt x="123191" y="354914"/>
                      <a:pt x="122479" y="354608"/>
                    </a:cubicBezTo>
                    <a:lnTo>
                      <a:pt x="144470" y="288838"/>
                    </a:lnTo>
                    <a:lnTo>
                      <a:pt x="158622" y="288838"/>
                    </a:lnTo>
                    <a:lnTo>
                      <a:pt x="170126" y="306044"/>
                    </a:lnTo>
                    <a:cubicBezTo>
                      <a:pt x="173181" y="310626"/>
                      <a:pt x="178271" y="313273"/>
                      <a:pt x="183667" y="313273"/>
                    </a:cubicBezTo>
                    <a:lnTo>
                      <a:pt x="195477" y="313273"/>
                    </a:lnTo>
                    <a:cubicBezTo>
                      <a:pt x="204437" y="313273"/>
                      <a:pt x="211767" y="305942"/>
                      <a:pt x="211767" y="296983"/>
                    </a:cubicBezTo>
                    <a:lnTo>
                      <a:pt x="211767" y="264404"/>
                    </a:lnTo>
                    <a:cubicBezTo>
                      <a:pt x="211767" y="259924"/>
                      <a:pt x="208102" y="256259"/>
                      <a:pt x="203622" y="256259"/>
                    </a:cubicBezTo>
                    <a:lnTo>
                      <a:pt x="203622" y="256259"/>
                    </a:lnTo>
                    <a:cubicBezTo>
                      <a:pt x="199143" y="256259"/>
                      <a:pt x="195477" y="259924"/>
                      <a:pt x="195477" y="264404"/>
                    </a:cubicBezTo>
                    <a:lnTo>
                      <a:pt x="195477" y="296983"/>
                    </a:lnTo>
                    <a:lnTo>
                      <a:pt x="183565" y="296983"/>
                    </a:lnTo>
                    <a:lnTo>
                      <a:pt x="172061" y="279472"/>
                    </a:lnTo>
                    <a:cubicBezTo>
                      <a:pt x="169006" y="274890"/>
                      <a:pt x="163916" y="272243"/>
                      <a:pt x="158520" y="272243"/>
                    </a:cubicBezTo>
                    <a:lnTo>
                      <a:pt x="144368" y="272243"/>
                    </a:lnTo>
                    <a:cubicBezTo>
                      <a:pt x="137343" y="272243"/>
                      <a:pt x="131133" y="276723"/>
                      <a:pt x="128893" y="283340"/>
                    </a:cubicBezTo>
                    <a:lnTo>
                      <a:pt x="107716" y="346871"/>
                    </a:lnTo>
                    <a:cubicBezTo>
                      <a:pt x="53145" y="316124"/>
                      <a:pt x="16290" y="257684"/>
                      <a:pt x="16290" y="190794"/>
                    </a:cubicBezTo>
                    <a:cubicBezTo>
                      <a:pt x="16290" y="142027"/>
                      <a:pt x="36652" y="96517"/>
                      <a:pt x="69842" y="63632"/>
                    </a:cubicBezTo>
                    <a:lnTo>
                      <a:pt x="80024" y="84096"/>
                    </a:lnTo>
                    <a:cubicBezTo>
                      <a:pt x="82772" y="89696"/>
                      <a:pt x="88372" y="93055"/>
                      <a:pt x="94583" y="93055"/>
                    </a:cubicBezTo>
                    <a:lnTo>
                      <a:pt x="114028" y="93055"/>
                    </a:lnTo>
                    <a:lnTo>
                      <a:pt x="114028" y="133780"/>
                    </a:lnTo>
                    <a:cubicBezTo>
                      <a:pt x="114028" y="142739"/>
                      <a:pt x="121359" y="150070"/>
                      <a:pt x="130318" y="150070"/>
                    </a:cubicBezTo>
                    <a:lnTo>
                      <a:pt x="181936" y="150070"/>
                    </a:lnTo>
                    <a:cubicBezTo>
                      <a:pt x="188452" y="150070"/>
                      <a:pt x="194357" y="146201"/>
                      <a:pt x="196903" y="140194"/>
                    </a:cubicBezTo>
                    <a:lnTo>
                      <a:pt x="217061" y="93055"/>
                    </a:lnTo>
                    <a:lnTo>
                      <a:pt x="252492" y="93055"/>
                    </a:lnTo>
                    <a:cubicBezTo>
                      <a:pt x="261451" y="93055"/>
                      <a:pt x="268781" y="85725"/>
                      <a:pt x="268781" y="76766"/>
                    </a:cubicBezTo>
                    <a:lnTo>
                      <a:pt x="268781" y="68621"/>
                    </a:lnTo>
                    <a:cubicBezTo>
                      <a:pt x="268781" y="64141"/>
                      <a:pt x="265116" y="60476"/>
                      <a:pt x="260637" y="60476"/>
                    </a:cubicBezTo>
                    <a:lnTo>
                      <a:pt x="260637" y="60476"/>
                    </a:lnTo>
                    <a:cubicBezTo>
                      <a:pt x="256157" y="60476"/>
                      <a:pt x="252492" y="64141"/>
                      <a:pt x="252492" y="68621"/>
                    </a:cubicBezTo>
                    <a:lnTo>
                      <a:pt x="252492" y="76766"/>
                    </a:lnTo>
                    <a:lnTo>
                      <a:pt x="217163" y="76766"/>
                    </a:lnTo>
                    <a:cubicBezTo>
                      <a:pt x="210647" y="76766"/>
                      <a:pt x="204742" y="80634"/>
                      <a:pt x="202197" y="86641"/>
                    </a:cubicBezTo>
                    <a:lnTo>
                      <a:pt x="181936" y="133780"/>
                    </a:lnTo>
                    <a:lnTo>
                      <a:pt x="130318" y="133780"/>
                    </a:lnTo>
                    <a:lnTo>
                      <a:pt x="130318" y="93055"/>
                    </a:lnTo>
                    <a:cubicBezTo>
                      <a:pt x="130318" y="84096"/>
                      <a:pt x="122988" y="76766"/>
                      <a:pt x="114028" y="76766"/>
                    </a:cubicBezTo>
                    <a:lnTo>
                      <a:pt x="94583" y="76766"/>
                    </a:lnTo>
                    <a:lnTo>
                      <a:pt x="82365" y="52229"/>
                    </a:lnTo>
                    <a:cubicBezTo>
                      <a:pt x="91528" y="44695"/>
                      <a:pt x="101302" y="37976"/>
                      <a:pt x="111890" y="32376"/>
                    </a:cubicBezTo>
                    <a:cubicBezTo>
                      <a:pt x="112603" y="31969"/>
                      <a:pt x="113316" y="31663"/>
                      <a:pt x="114028" y="31256"/>
                    </a:cubicBezTo>
                    <a:cubicBezTo>
                      <a:pt x="118101" y="29220"/>
                      <a:pt x="122173" y="27184"/>
                      <a:pt x="126449" y="25453"/>
                    </a:cubicBezTo>
                    <a:cubicBezTo>
                      <a:pt x="126857" y="25249"/>
                      <a:pt x="127366" y="25147"/>
                      <a:pt x="127773" y="24944"/>
                    </a:cubicBezTo>
                    <a:cubicBezTo>
                      <a:pt x="131438" y="23417"/>
                      <a:pt x="135205" y="22093"/>
                      <a:pt x="138972" y="20769"/>
                    </a:cubicBezTo>
                    <a:cubicBezTo>
                      <a:pt x="140296" y="20362"/>
                      <a:pt x="141721" y="19853"/>
                      <a:pt x="143045" y="19446"/>
                    </a:cubicBezTo>
                    <a:cubicBezTo>
                      <a:pt x="146913" y="18224"/>
                      <a:pt x="150884" y="17104"/>
                      <a:pt x="154957" y="16188"/>
                    </a:cubicBezTo>
                    <a:cubicBezTo>
                      <a:pt x="155262" y="16086"/>
                      <a:pt x="155567" y="15984"/>
                      <a:pt x="155873" y="15984"/>
                    </a:cubicBezTo>
                    <a:lnTo>
                      <a:pt x="154651" y="10690"/>
                    </a:lnTo>
                    <a:lnTo>
                      <a:pt x="152208" y="0"/>
                    </a:lnTo>
                    <a:cubicBezTo>
                      <a:pt x="151902" y="102"/>
                      <a:pt x="151699" y="102"/>
                      <a:pt x="151393" y="204"/>
                    </a:cubicBezTo>
                    <a:cubicBezTo>
                      <a:pt x="146812" y="1222"/>
                      <a:pt x="142332" y="2545"/>
                      <a:pt x="137954" y="3869"/>
                    </a:cubicBezTo>
                    <a:cubicBezTo>
                      <a:pt x="136325" y="4378"/>
                      <a:pt x="134798" y="4887"/>
                      <a:pt x="133271" y="5396"/>
                    </a:cubicBezTo>
                    <a:cubicBezTo>
                      <a:pt x="129809" y="6516"/>
                      <a:pt x="126348" y="7839"/>
                      <a:pt x="122988" y="9163"/>
                    </a:cubicBezTo>
                    <a:cubicBezTo>
                      <a:pt x="121766" y="9672"/>
                      <a:pt x="120544" y="10079"/>
                      <a:pt x="119323" y="10588"/>
                    </a:cubicBezTo>
                    <a:cubicBezTo>
                      <a:pt x="114639" y="12523"/>
                      <a:pt x="110058" y="14661"/>
                      <a:pt x="105578" y="17002"/>
                    </a:cubicBezTo>
                    <a:cubicBezTo>
                      <a:pt x="105375" y="17104"/>
                      <a:pt x="105171" y="17206"/>
                      <a:pt x="104967" y="17308"/>
                    </a:cubicBezTo>
                    <a:cubicBezTo>
                      <a:pt x="100284" y="19751"/>
                      <a:pt x="95804" y="22398"/>
                      <a:pt x="91325" y="25249"/>
                    </a:cubicBezTo>
                    <a:cubicBezTo>
                      <a:pt x="91223" y="25249"/>
                      <a:pt x="91121" y="25351"/>
                      <a:pt x="91121" y="25351"/>
                    </a:cubicBezTo>
                    <a:cubicBezTo>
                      <a:pt x="82569" y="30747"/>
                      <a:pt x="74322" y="36754"/>
                      <a:pt x="66686" y="43473"/>
                    </a:cubicBezTo>
                    <a:cubicBezTo>
                      <a:pt x="66279" y="43779"/>
                      <a:pt x="66075" y="44186"/>
                      <a:pt x="65770" y="44593"/>
                    </a:cubicBezTo>
                    <a:cubicBezTo>
                      <a:pt x="25249" y="81245"/>
                      <a:pt x="0" y="133983"/>
                      <a:pt x="0" y="190794"/>
                    </a:cubicBezTo>
                    <a:cubicBezTo>
                      <a:pt x="0" y="267356"/>
                      <a:pt x="44186" y="333635"/>
                      <a:pt x="108429" y="365807"/>
                    </a:cubicBezTo>
                    <a:cubicBezTo>
                      <a:pt x="108531" y="365909"/>
                      <a:pt x="108632" y="366011"/>
                      <a:pt x="108734" y="366011"/>
                    </a:cubicBezTo>
                    <a:cubicBezTo>
                      <a:pt x="109142" y="366215"/>
                      <a:pt x="109651" y="366418"/>
                      <a:pt x="110160" y="366622"/>
                    </a:cubicBezTo>
                    <a:cubicBezTo>
                      <a:pt x="111789" y="367436"/>
                      <a:pt x="113418" y="368149"/>
                      <a:pt x="115148" y="368862"/>
                    </a:cubicBezTo>
                    <a:cubicBezTo>
                      <a:pt x="117897" y="370083"/>
                      <a:pt x="120748" y="371305"/>
                      <a:pt x="123497" y="372425"/>
                    </a:cubicBezTo>
                    <a:cubicBezTo>
                      <a:pt x="125126" y="373138"/>
                      <a:pt x="126857" y="373749"/>
                      <a:pt x="128486" y="374360"/>
                    </a:cubicBezTo>
                    <a:cubicBezTo>
                      <a:pt x="130420" y="375072"/>
                      <a:pt x="132456" y="375683"/>
                      <a:pt x="134391" y="376396"/>
                    </a:cubicBezTo>
                    <a:cubicBezTo>
                      <a:pt x="135612" y="376803"/>
                      <a:pt x="136936" y="377210"/>
                      <a:pt x="138158" y="377618"/>
                    </a:cubicBezTo>
                    <a:cubicBezTo>
                      <a:pt x="140194" y="378228"/>
                      <a:pt x="142230" y="378839"/>
                      <a:pt x="144266" y="379348"/>
                    </a:cubicBezTo>
                    <a:cubicBezTo>
                      <a:pt x="145488" y="379654"/>
                      <a:pt x="146710" y="380061"/>
                      <a:pt x="148033" y="380366"/>
                    </a:cubicBezTo>
                    <a:cubicBezTo>
                      <a:pt x="150070" y="380875"/>
                      <a:pt x="152208" y="381385"/>
                      <a:pt x="154244" y="381792"/>
                    </a:cubicBezTo>
                    <a:cubicBezTo>
                      <a:pt x="155567" y="382097"/>
                      <a:pt x="156891" y="382301"/>
                      <a:pt x="158215" y="382606"/>
                    </a:cubicBezTo>
                    <a:cubicBezTo>
                      <a:pt x="160251" y="383013"/>
                      <a:pt x="162287" y="383319"/>
                      <a:pt x="164323" y="383726"/>
                    </a:cubicBezTo>
                    <a:cubicBezTo>
                      <a:pt x="165850" y="383930"/>
                      <a:pt x="167378" y="384133"/>
                      <a:pt x="168905" y="384337"/>
                    </a:cubicBezTo>
                    <a:cubicBezTo>
                      <a:pt x="170737" y="384541"/>
                      <a:pt x="172672" y="384846"/>
                      <a:pt x="174504" y="385050"/>
                    </a:cubicBezTo>
                    <a:cubicBezTo>
                      <a:pt x="176439" y="385253"/>
                      <a:pt x="178373" y="385355"/>
                      <a:pt x="180308" y="385559"/>
                    </a:cubicBezTo>
                    <a:cubicBezTo>
                      <a:pt x="181835" y="385661"/>
                      <a:pt x="183260" y="385864"/>
                      <a:pt x="184787" y="385864"/>
                    </a:cubicBezTo>
                    <a:cubicBezTo>
                      <a:pt x="188351" y="386068"/>
                      <a:pt x="191812" y="386170"/>
                      <a:pt x="195376" y="386170"/>
                    </a:cubicBezTo>
                    <a:cubicBezTo>
                      <a:pt x="201484" y="386170"/>
                      <a:pt x="207491" y="385864"/>
                      <a:pt x="213396" y="385355"/>
                    </a:cubicBezTo>
                    <a:cubicBezTo>
                      <a:pt x="213803" y="385355"/>
                      <a:pt x="214312" y="385253"/>
                      <a:pt x="214720" y="385253"/>
                    </a:cubicBezTo>
                    <a:cubicBezTo>
                      <a:pt x="220319" y="384744"/>
                      <a:pt x="225919" y="383828"/>
                      <a:pt x="231417" y="382810"/>
                    </a:cubicBezTo>
                    <a:cubicBezTo>
                      <a:pt x="232231" y="382708"/>
                      <a:pt x="233046" y="382504"/>
                      <a:pt x="233860" y="382403"/>
                    </a:cubicBezTo>
                    <a:cubicBezTo>
                      <a:pt x="239053" y="381385"/>
                      <a:pt x="244041" y="380061"/>
                      <a:pt x="249132" y="378636"/>
                    </a:cubicBezTo>
                    <a:cubicBezTo>
                      <a:pt x="250252" y="378330"/>
                      <a:pt x="251372" y="378025"/>
                      <a:pt x="252492" y="377618"/>
                    </a:cubicBezTo>
                    <a:cubicBezTo>
                      <a:pt x="257175" y="376192"/>
                      <a:pt x="261756" y="374563"/>
                      <a:pt x="266338" y="372731"/>
                    </a:cubicBezTo>
                    <a:cubicBezTo>
                      <a:pt x="267763" y="372222"/>
                      <a:pt x="269087" y="371712"/>
                      <a:pt x="270410" y="371102"/>
                    </a:cubicBezTo>
                    <a:cubicBezTo>
                      <a:pt x="274686" y="369269"/>
                      <a:pt x="278963" y="367335"/>
                      <a:pt x="283137" y="365197"/>
                    </a:cubicBezTo>
                    <a:cubicBezTo>
                      <a:pt x="284562" y="364484"/>
                      <a:pt x="286089" y="363771"/>
                      <a:pt x="287515" y="362957"/>
                    </a:cubicBezTo>
                    <a:cubicBezTo>
                      <a:pt x="291587" y="360819"/>
                      <a:pt x="295558" y="358477"/>
                      <a:pt x="299427" y="356034"/>
                    </a:cubicBezTo>
                    <a:cubicBezTo>
                      <a:pt x="300852" y="355117"/>
                      <a:pt x="302175" y="354303"/>
                      <a:pt x="303601" y="353386"/>
                    </a:cubicBezTo>
                    <a:cubicBezTo>
                      <a:pt x="307571" y="350739"/>
                      <a:pt x="311338" y="347990"/>
                      <a:pt x="315105" y="345140"/>
                    </a:cubicBezTo>
                    <a:cubicBezTo>
                      <a:pt x="316327" y="344223"/>
                      <a:pt x="317447" y="343307"/>
                      <a:pt x="318669" y="342391"/>
                    </a:cubicBezTo>
                    <a:cubicBezTo>
                      <a:pt x="322436" y="339337"/>
                      <a:pt x="326101" y="336079"/>
                      <a:pt x="329664" y="332719"/>
                    </a:cubicBezTo>
                    <a:cubicBezTo>
                      <a:pt x="330275" y="332108"/>
                      <a:pt x="330886" y="331701"/>
                      <a:pt x="331497" y="331090"/>
                    </a:cubicBezTo>
                    <a:cubicBezTo>
                      <a:pt x="331599" y="330988"/>
                      <a:pt x="331701" y="330784"/>
                      <a:pt x="331802" y="330683"/>
                    </a:cubicBezTo>
                    <a:cubicBezTo>
                      <a:pt x="368251" y="295252"/>
                      <a:pt x="390955" y="245670"/>
                      <a:pt x="390955" y="19079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14" name="Google Shape;8914;ge48d01fb7f_0_4998"/>
              <p:cNvSpPr/>
              <p:nvPr/>
            </p:nvSpPr>
            <p:spPr>
              <a:xfrm>
                <a:off x="1043904" y="1742854"/>
                <a:ext cx="87850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87850" h="65159" extrusionOk="0">
                    <a:moveTo>
                      <a:pt x="85420" y="28405"/>
                    </a:moveTo>
                    <a:lnTo>
                      <a:pt x="76562" y="19548"/>
                    </a:lnTo>
                    <a:cubicBezTo>
                      <a:pt x="74526" y="17512"/>
                      <a:pt x="71573" y="16697"/>
                      <a:pt x="68824" y="17410"/>
                    </a:cubicBezTo>
                    <a:lnTo>
                      <a:pt x="46324" y="23009"/>
                    </a:lnTo>
                    <a:cubicBezTo>
                      <a:pt x="42964" y="23824"/>
                      <a:pt x="39503" y="22500"/>
                      <a:pt x="37568" y="19650"/>
                    </a:cubicBezTo>
                    <a:lnTo>
                      <a:pt x="26878" y="3665"/>
                    </a:lnTo>
                    <a:cubicBezTo>
                      <a:pt x="25351" y="1425"/>
                      <a:pt x="22806" y="0"/>
                      <a:pt x="20159" y="0"/>
                    </a:cubicBezTo>
                    <a:lnTo>
                      <a:pt x="8145" y="0"/>
                    </a:lnTo>
                    <a:cubicBezTo>
                      <a:pt x="3665" y="0"/>
                      <a:pt x="0" y="3665"/>
                      <a:pt x="0" y="8145"/>
                    </a:cubicBezTo>
                    <a:lnTo>
                      <a:pt x="0" y="29220"/>
                    </a:lnTo>
                    <a:cubicBezTo>
                      <a:pt x="0" y="31358"/>
                      <a:pt x="814" y="33496"/>
                      <a:pt x="2342" y="35023"/>
                    </a:cubicBezTo>
                    <a:lnTo>
                      <a:pt x="30136" y="62817"/>
                    </a:lnTo>
                    <a:cubicBezTo>
                      <a:pt x="31663" y="64345"/>
                      <a:pt x="33699" y="65159"/>
                      <a:pt x="35939" y="65159"/>
                    </a:cubicBezTo>
                    <a:lnTo>
                      <a:pt x="68213" y="65159"/>
                    </a:lnTo>
                    <a:cubicBezTo>
                      <a:pt x="71268" y="65159"/>
                      <a:pt x="74119" y="63428"/>
                      <a:pt x="75544" y="60679"/>
                    </a:cubicBezTo>
                    <a:lnTo>
                      <a:pt x="86947" y="37874"/>
                    </a:lnTo>
                    <a:cubicBezTo>
                      <a:pt x="88576" y="34718"/>
                      <a:pt x="87965" y="30951"/>
                      <a:pt x="85420" y="2840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15" name="Google Shape;8915;ge48d01fb7f_0_4998"/>
              <p:cNvSpPr/>
              <p:nvPr/>
            </p:nvSpPr>
            <p:spPr>
              <a:xfrm>
                <a:off x="1035759" y="1734709"/>
                <a:ext cx="104056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104056" h="81448" extrusionOk="0">
                    <a:moveTo>
                      <a:pt x="76460" y="81449"/>
                    </a:moveTo>
                    <a:lnTo>
                      <a:pt x="44084" y="81449"/>
                    </a:lnTo>
                    <a:cubicBezTo>
                      <a:pt x="39808" y="81449"/>
                      <a:pt x="35634" y="79718"/>
                      <a:pt x="32580" y="76664"/>
                    </a:cubicBezTo>
                    <a:lnTo>
                      <a:pt x="4785" y="48869"/>
                    </a:lnTo>
                    <a:cubicBezTo>
                      <a:pt x="1731" y="45815"/>
                      <a:pt x="0" y="41743"/>
                      <a:pt x="0" y="37365"/>
                    </a:cubicBezTo>
                    <a:lnTo>
                      <a:pt x="0" y="16290"/>
                    </a:lnTo>
                    <a:cubicBezTo>
                      <a:pt x="0" y="7330"/>
                      <a:pt x="7330" y="0"/>
                      <a:pt x="16290" y="0"/>
                    </a:cubicBezTo>
                    <a:lnTo>
                      <a:pt x="28202" y="0"/>
                    </a:lnTo>
                    <a:cubicBezTo>
                      <a:pt x="33699" y="0"/>
                      <a:pt x="38688" y="2749"/>
                      <a:pt x="41743" y="7229"/>
                    </a:cubicBezTo>
                    <a:lnTo>
                      <a:pt x="52433" y="23213"/>
                    </a:lnTo>
                    <a:lnTo>
                      <a:pt x="74933" y="17613"/>
                    </a:lnTo>
                    <a:cubicBezTo>
                      <a:pt x="80431" y="16188"/>
                      <a:pt x="86336" y="17919"/>
                      <a:pt x="90408" y="21889"/>
                    </a:cubicBezTo>
                    <a:lnTo>
                      <a:pt x="99266" y="30747"/>
                    </a:lnTo>
                    <a:cubicBezTo>
                      <a:pt x="104255" y="35736"/>
                      <a:pt x="105476" y="43270"/>
                      <a:pt x="102320" y="49582"/>
                    </a:cubicBezTo>
                    <a:lnTo>
                      <a:pt x="90917" y="72388"/>
                    </a:lnTo>
                    <a:cubicBezTo>
                      <a:pt x="88168" y="77987"/>
                      <a:pt x="82671" y="81449"/>
                      <a:pt x="76460" y="81449"/>
                    </a:cubicBezTo>
                    <a:close/>
                    <a:moveTo>
                      <a:pt x="16290" y="16290"/>
                    </a:moveTo>
                    <a:lnTo>
                      <a:pt x="16290" y="37365"/>
                    </a:lnTo>
                    <a:lnTo>
                      <a:pt x="44084" y="65159"/>
                    </a:lnTo>
                    <a:lnTo>
                      <a:pt x="76358" y="65159"/>
                    </a:lnTo>
                    <a:lnTo>
                      <a:pt x="87761" y="42353"/>
                    </a:lnTo>
                    <a:lnTo>
                      <a:pt x="78904" y="33496"/>
                    </a:lnTo>
                    <a:lnTo>
                      <a:pt x="56403" y="39095"/>
                    </a:lnTo>
                    <a:cubicBezTo>
                      <a:pt x="49684" y="40724"/>
                      <a:pt x="42761" y="38077"/>
                      <a:pt x="38892" y="32376"/>
                    </a:cubicBezTo>
                    <a:lnTo>
                      <a:pt x="28202" y="16290"/>
                    </a:lnTo>
                    <a:lnTo>
                      <a:pt x="16290" y="162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16" name="Google Shape;8916;ge48d01fb7f_0_4998"/>
              <p:cNvSpPr/>
              <p:nvPr/>
            </p:nvSpPr>
            <p:spPr>
              <a:xfrm>
                <a:off x="1258057" y="1693984"/>
                <a:ext cx="87208" cy="73202"/>
              </a:xfrm>
              <a:custGeom>
                <a:avLst/>
                <a:gdLst/>
                <a:ahLst/>
                <a:cxnLst/>
                <a:rect l="l" t="t" r="r" b="b"/>
                <a:pathLst>
                  <a:path w="87208" h="73202" extrusionOk="0">
                    <a:moveTo>
                      <a:pt x="61246" y="29525"/>
                    </a:moveTo>
                    <a:lnTo>
                      <a:pt x="48724" y="4480"/>
                    </a:lnTo>
                    <a:cubicBezTo>
                      <a:pt x="47298" y="1731"/>
                      <a:pt x="44549" y="0"/>
                      <a:pt x="41393" y="0"/>
                    </a:cubicBezTo>
                    <a:lnTo>
                      <a:pt x="24492" y="0"/>
                    </a:lnTo>
                    <a:cubicBezTo>
                      <a:pt x="22863" y="0"/>
                      <a:pt x="21336" y="509"/>
                      <a:pt x="20013" y="1324"/>
                    </a:cubicBezTo>
                    <a:lnTo>
                      <a:pt x="3621" y="12217"/>
                    </a:lnTo>
                    <a:cubicBezTo>
                      <a:pt x="160" y="14457"/>
                      <a:pt x="-960" y="18937"/>
                      <a:pt x="872" y="22602"/>
                    </a:cubicBezTo>
                    <a:lnTo>
                      <a:pt x="12886" y="46629"/>
                    </a:lnTo>
                    <a:cubicBezTo>
                      <a:pt x="13599" y="48055"/>
                      <a:pt x="14617" y="49175"/>
                      <a:pt x="15940" y="49989"/>
                    </a:cubicBezTo>
                    <a:lnTo>
                      <a:pt x="52694" y="72082"/>
                    </a:lnTo>
                    <a:cubicBezTo>
                      <a:pt x="53916" y="72897"/>
                      <a:pt x="55443" y="73202"/>
                      <a:pt x="56868" y="73202"/>
                    </a:cubicBezTo>
                    <a:lnTo>
                      <a:pt x="79063" y="73202"/>
                    </a:lnTo>
                    <a:cubicBezTo>
                      <a:pt x="83543" y="73202"/>
                      <a:pt x="87208" y="69537"/>
                      <a:pt x="87208" y="65057"/>
                    </a:cubicBezTo>
                    <a:lnTo>
                      <a:pt x="87208" y="46528"/>
                    </a:lnTo>
                    <a:cubicBezTo>
                      <a:pt x="87208" y="43066"/>
                      <a:pt x="84968" y="39910"/>
                      <a:pt x="81609" y="38790"/>
                    </a:cubicBezTo>
                    <a:lnTo>
                      <a:pt x="65930" y="33598"/>
                    </a:lnTo>
                    <a:cubicBezTo>
                      <a:pt x="63893" y="32987"/>
                      <a:pt x="62264" y="31460"/>
                      <a:pt x="61246" y="2952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17" name="Google Shape;8917;ge48d01fb7f_0_4998"/>
              <p:cNvSpPr/>
              <p:nvPr/>
            </p:nvSpPr>
            <p:spPr>
              <a:xfrm>
                <a:off x="1249875" y="1685839"/>
                <a:ext cx="103433" cy="89593"/>
              </a:xfrm>
              <a:custGeom>
                <a:avLst/>
                <a:gdLst/>
                <a:ahLst/>
                <a:cxnLst/>
                <a:rect l="l" t="t" r="r" b="b"/>
                <a:pathLst>
                  <a:path w="103433" h="89593" extrusionOk="0">
                    <a:moveTo>
                      <a:pt x="87245" y="89594"/>
                    </a:moveTo>
                    <a:lnTo>
                      <a:pt x="65050" y="89594"/>
                    </a:lnTo>
                    <a:cubicBezTo>
                      <a:pt x="62097" y="89594"/>
                      <a:pt x="59145" y="88779"/>
                      <a:pt x="56701" y="87252"/>
                    </a:cubicBezTo>
                    <a:lnTo>
                      <a:pt x="19948" y="65159"/>
                    </a:lnTo>
                    <a:cubicBezTo>
                      <a:pt x="17300" y="63530"/>
                      <a:pt x="15162" y="61290"/>
                      <a:pt x="13737" y="58440"/>
                    </a:cubicBezTo>
                    <a:lnTo>
                      <a:pt x="1723" y="34514"/>
                    </a:lnTo>
                    <a:cubicBezTo>
                      <a:pt x="-1942" y="27184"/>
                      <a:pt x="400" y="18224"/>
                      <a:pt x="7221" y="13643"/>
                    </a:cubicBezTo>
                    <a:lnTo>
                      <a:pt x="23613" y="2749"/>
                    </a:lnTo>
                    <a:cubicBezTo>
                      <a:pt x="26260" y="916"/>
                      <a:pt x="29416" y="0"/>
                      <a:pt x="32674" y="0"/>
                    </a:cubicBezTo>
                    <a:lnTo>
                      <a:pt x="49575" y="0"/>
                    </a:lnTo>
                    <a:cubicBezTo>
                      <a:pt x="55785" y="0"/>
                      <a:pt x="61385" y="3462"/>
                      <a:pt x="64134" y="9061"/>
                    </a:cubicBezTo>
                    <a:lnTo>
                      <a:pt x="76656" y="34107"/>
                    </a:lnTo>
                    <a:cubicBezTo>
                      <a:pt x="76656" y="34107"/>
                      <a:pt x="76656" y="34107"/>
                      <a:pt x="76656" y="34107"/>
                    </a:cubicBezTo>
                    <a:lnTo>
                      <a:pt x="92335" y="39299"/>
                    </a:lnTo>
                    <a:cubicBezTo>
                      <a:pt x="98953" y="41539"/>
                      <a:pt x="103433" y="47749"/>
                      <a:pt x="103433" y="54774"/>
                    </a:cubicBezTo>
                    <a:lnTo>
                      <a:pt x="103433" y="73304"/>
                    </a:lnTo>
                    <a:cubicBezTo>
                      <a:pt x="103535" y="82263"/>
                      <a:pt x="96204" y="89594"/>
                      <a:pt x="87245" y="89594"/>
                    </a:cubicBezTo>
                    <a:close/>
                    <a:moveTo>
                      <a:pt x="49676" y="16290"/>
                    </a:moveTo>
                    <a:lnTo>
                      <a:pt x="32776" y="16290"/>
                    </a:lnTo>
                    <a:lnTo>
                      <a:pt x="16384" y="27184"/>
                    </a:lnTo>
                    <a:lnTo>
                      <a:pt x="28398" y="51211"/>
                    </a:lnTo>
                    <a:lnTo>
                      <a:pt x="65152" y="73304"/>
                    </a:lnTo>
                    <a:lnTo>
                      <a:pt x="87245" y="73304"/>
                    </a:lnTo>
                    <a:lnTo>
                      <a:pt x="87245" y="54774"/>
                    </a:lnTo>
                    <a:lnTo>
                      <a:pt x="71566" y="49582"/>
                    </a:lnTo>
                    <a:cubicBezTo>
                      <a:pt x="67392" y="48157"/>
                      <a:pt x="64134" y="45306"/>
                      <a:pt x="62199" y="41437"/>
                    </a:cubicBezTo>
                    <a:lnTo>
                      <a:pt x="62199" y="41437"/>
                    </a:lnTo>
                    <a:lnTo>
                      <a:pt x="49676" y="162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18" name="Google Shape;8918;ge48d01fb7f_0_4998"/>
              <p:cNvSpPr/>
              <p:nvPr/>
            </p:nvSpPr>
            <p:spPr>
              <a:xfrm>
                <a:off x="1223091" y="1522750"/>
                <a:ext cx="162897" cy="97930"/>
              </a:xfrm>
              <a:custGeom>
                <a:avLst/>
                <a:gdLst/>
                <a:ahLst/>
                <a:cxnLst/>
                <a:rect l="l" t="t" r="r" b="b"/>
                <a:pathLst>
                  <a:path w="162897" h="97930" extrusionOk="0">
                    <a:moveTo>
                      <a:pt x="0" y="69830"/>
                    </a:moveTo>
                    <a:lnTo>
                      <a:pt x="81449" y="97930"/>
                    </a:lnTo>
                    <a:lnTo>
                      <a:pt x="162898" y="69830"/>
                    </a:lnTo>
                    <a:lnTo>
                      <a:pt x="162898" y="16481"/>
                    </a:lnTo>
                    <a:lnTo>
                      <a:pt x="132253" y="7420"/>
                    </a:lnTo>
                    <a:cubicBezTo>
                      <a:pt x="98655" y="-2558"/>
                      <a:pt x="62817" y="-2456"/>
                      <a:pt x="29220" y="7624"/>
                    </a:cubicBezTo>
                    <a:lnTo>
                      <a:pt x="0" y="16481"/>
                    </a:lnTo>
                    <a:lnTo>
                      <a:pt x="0" y="69830"/>
                    </a:lnTo>
                    <a:close/>
                  </a:path>
                </a:pathLst>
              </a:custGeom>
              <a:solidFill>
                <a:srgbClr val="9C979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19" name="Google Shape;8919;ge48d01fb7f_0_4998"/>
              <p:cNvSpPr/>
              <p:nvPr/>
            </p:nvSpPr>
            <p:spPr>
              <a:xfrm>
                <a:off x="1133498" y="1474072"/>
                <a:ext cx="342085" cy="105883"/>
              </a:xfrm>
              <a:custGeom>
                <a:avLst/>
                <a:gdLst/>
                <a:ahLst/>
                <a:cxnLst/>
                <a:rect l="l" t="t" r="r" b="b"/>
                <a:pathLst>
                  <a:path w="342085" h="105883" extrusionOk="0">
                    <a:moveTo>
                      <a:pt x="171043" y="0"/>
                    </a:moveTo>
                    <a:lnTo>
                      <a:pt x="0" y="65159"/>
                    </a:lnTo>
                    <a:lnTo>
                      <a:pt x="89594" y="105884"/>
                    </a:lnTo>
                    <a:lnTo>
                      <a:pt x="89594" y="65159"/>
                    </a:lnTo>
                    <a:lnTo>
                      <a:pt x="119526" y="56200"/>
                    </a:lnTo>
                    <a:cubicBezTo>
                      <a:pt x="153124" y="46120"/>
                      <a:pt x="188961" y="46120"/>
                      <a:pt x="222457" y="56200"/>
                    </a:cubicBezTo>
                    <a:lnTo>
                      <a:pt x="252492" y="65159"/>
                    </a:lnTo>
                    <a:lnTo>
                      <a:pt x="252492" y="105884"/>
                    </a:lnTo>
                    <a:lnTo>
                      <a:pt x="342085" y="65159"/>
                    </a:lnTo>
                    <a:lnTo>
                      <a:pt x="171043" y="0"/>
                    </a:lnTo>
                    <a:close/>
                  </a:path>
                </a:pathLst>
              </a:custGeom>
              <a:solidFill>
                <a:srgbClr val="706D6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20" name="Google Shape;8920;ge48d01fb7f_0_4998"/>
              <p:cNvSpPr/>
              <p:nvPr/>
            </p:nvSpPr>
            <p:spPr>
              <a:xfrm>
                <a:off x="1459293" y="1596246"/>
                <a:ext cx="32579" cy="40724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40724" extrusionOk="0">
                    <a:moveTo>
                      <a:pt x="0" y="40724"/>
                    </a:moveTo>
                    <a:lnTo>
                      <a:pt x="0" y="16290"/>
                    </a:lnTo>
                    <a:cubicBezTo>
                      <a:pt x="0" y="7330"/>
                      <a:pt x="7330" y="0"/>
                      <a:pt x="16290" y="0"/>
                    </a:cubicBezTo>
                    <a:cubicBezTo>
                      <a:pt x="25249" y="0"/>
                      <a:pt x="32580" y="7330"/>
                      <a:pt x="32580" y="16290"/>
                    </a:cubicBezTo>
                    <a:lnTo>
                      <a:pt x="32580" y="40724"/>
                    </a:lnTo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21" name="Google Shape;8921;ge48d01fb7f_0_4998"/>
              <p:cNvSpPr/>
              <p:nvPr/>
            </p:nvSpPr>
            <p:spPr>
              <a:xfrm>
                <a:off x="1451148" y="1588101"/>
                <a:ext cx="48869" cy="48869"/>
              </a:xfrm>
              <a:custGeom>
                <a:avLst/>
                <a:gdLst/>
                <a:ahLst/>
                <a:cxnLst/>
                <a:rect l="l" t="t" r="r" b="b"/>
                <a:pathLst>
                  <a:path w="48869" h="48869" extrusionOk="0">
                    <a:moveTo>
                      <a:pt x="48869" y="48869"/>
                    </a:moveTo>
                    <a:lnTo>
                      <a:pt x="32580" y="48869"/>
                    </a:lnTo>
                    <a:lnTo>
                      <a:pt x="32580" y="24435"/>
                    </a:lnTo>
                    <a:cubicBezTo>
                      <a:pt x="32580" y="19955"/>
                      <a:pt x="28914" y="16290"/>
                      <a:pt x="24435" y="16290"/>
                    </a:cubicBezTo>
                    <a:cubicBezTo>
                      <a:pt x="19955" y="16290"/>
                      <a:pt x="16290" y="19955"/>
                      <a:pt x="16290" y="24435"/>
                    </a:cubicBezTo>
                    <a:lnTo>
                      <a:pt x="16290" y="48869"/>
                    </a:lnTo>
                    <a:lnTo>
                      <a:pt x="0" y="48869"/>
                    </a:lnTo>
                    <a:lnTo>
                      <a:pt x="0" y="24435"/>
                    </a:lnTo>
                    <a:cubicBezTo>
                      <a:pt x="0" y="10996"/>
                      <a:pt x="10996" y="0"/>
                      <a:pt x="24435" y="0"/>
                    </a:cubicBezTo>
                    <a:cubicBezTo>
                      <a:pt x="37874" y="0"/>
                      <a:pt x="48869" y="10996"/>
                      <a:pt x="48869" y="24435"/>
                    </a:cubicBezTo>
                    <a:lnTo>
                      <a:pt x="48869" y="488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22" name="Google Shape;8922;ge48d01fb7f_0_4998"/>
              <p:cNvSpPr/>
              <p:nvPr/>
            </p:nvSpPr>
            <p:spPr>
              <a:xfrm>
                <a:off x="1467438" y="1661405"/>
                <a:ext cx="16289" cy="24434"/>
              </a:xfrm>
              <a:custGeom>
                <a:avLst/>
                <a:gdLst/>
                <a:ahLst/>
                <a:cxnLst/>
                <a:rect l="l" t="t" r="r" b="b"/>
                <a:pathLst>
                  <a:path w="16289" h="24434" extrusionOk="0">
                    <a:moveTo>
                      <a:pt x="0" y="0"/>
                    </a:moveTo>
                    <a:lnTo>
                      <a:pt x="16290" y="0"/>
                    </a:lnTo>
                    <a:lnTo>
                      <a:pt x="16290" y="16290"/>
                    </a:lnTo>
                    <a:cubicBezTo>
                      <a:pt x="16290" y="20769"/>
                      <a:pt x="12625" y="24435"/>
                      <a:pt x="8145" y="24435"/>
                    </a:cubicBezTo>
                    <a:lnTo>
                      <a:pt x="8145" y="24435"/>
                    </a:lnTo>
                    <a:cubicBezTo>
                      <a:pt x="3665" y="24435"/>
                      <a:pt x="0" y="20769"/>
                      <a:pt x="0" y="1629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23" name="Google Shape;8923;ge48d01fb7f_0_4998"/>
              <p:cNvSpPr/>
              <p:nvPr/>
            </p:nvSpPr>
            <p:spPr>
              <a:xfrm>
                <a:off x="1486884" y="1650816"/>
                <a:ext cx="23386" cy="26339"/>
              </a:xfrm>
              <a:custGeom>
                <a:avLst/>
                <a:gdLst/>
                <a:ahLst/>
                <a:cxnLst/>
                <a:rect l="l" t="t" r="r" b="b"/>
                <a:pathLst>
                  <a:path w="23386" h="26339" extrusionOk="0">
                    <a:moveTo>
                      <a:pt x="0" y="8145"/>
                    </a:moveTo>
                    <a:lnTo>
                      <a:pt x="14152" y="0"/>
                    </a:lnTo>
                    <a:lnTo>
                      <a:pt x="22297" y="14152"/>
                    </a:lnTo>
                    <a:cubicBezTo>
                      <a:pt x="24536" y="18021"/>
                      <a:pt x="23213" y="23009"/>
                      <a:pt x="19344" y="25249"/>
                    </a:cubicBezTo>
                    <a:lnTo>
                      <a:pt x="19344" y="25249"/>
                    </a:lnTo>
                    <a:cubicBezTo>
                      <a:pt x="15475" y="27489"/>
                      <a:pt x="10487" y="26165"/>
                      <a:pt x="8247" y="22297"/>
                    </a:cubicBezTo>
                    <a:lnTo>
                      <a:pt x="0" y="81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24" name="Google Shape;8924;ge48d01fb7f_0_4998"/>
              <p:cNvSpPr/>
              <p:nvPr/>
            </p:nvSpPr>
            <p:spPr>
              <a:xfrm>
                <a:off x="1441001" y="1650714"/>
                <a:ext cx="23382" cy="26339"/>
              </a:xfrm>
              <a:custGeom>
                <a:avLst/>
                <a:gdLst/>
                <a:ahLst/>
                <a:cxnLst/>
                <a:rect l="l" t="t" r="r" b="b"/>
                <a:pathLst>
                  <a:path w="23382" h="26339" extrusionOk="0">
                    <a:moveTo>
                      <a:pt x="1086" y="14152"/>
                    </a:moveTo>
                    <a:lnTo>
                      <a:pt x="9231" y="0"/>
                    </a:lnTo>
                    <a:lnTo>
                      <a:pt x="23383" y="8145"/>
                    </a:lnTo>
                    <a:lnTo>
                      <a:pt x="15238" y="22297"/>
                    </a:lnTo>
                    <a:cubicBezTo>
                      <a:pt x="12998" y="26165"/>
                      <a:pt x="8009" y="27489"/>
                      <a:pt x="4141" y="25249"/>
                    </a:cubicBezTo>
                    <a:lnTo>
                      <a:pt x="4141" y="25249"/>
                    </a:lnTo>
                    <a:cubicBezTo>
                      <a:pt x="170" y="23111"/>
                      <a:pt x="-1154" y="18122"/>
                      <a:pt x="1086" y="1415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25" name="Google Shape;8925;ge48d01fb7f_0_4998"/>
              <p:cNvSpPr/>
              <p:nvPr/>
            </p:nvSpPr>
            <p:spPr>
              <a:xfrm>
                <a:off x="1125451" y="1466004"/>
                <a:ext cx="358379" cy="162821"/>
              </a:xfrm>
              <a:custGeom>
                <a:avLst/>
                <a:gdLst/>
                <a:ahLst/>
                <a:cxnLst/>
                <a:rect l="l" t="t" r="r" b="b"/>
                <a:pathLst>
                  <a:path w="358379" h="162821" extrusionOk="0">
                    <a:moveTo>
                      <a:pt x="358277" y="73228"/>
                    </a:moveTo>
                    <a:cubicBezTo>
                      <a:pt x="358277" y="73126"/>
                      <a:pt x="358277" y="73024"/>
                      <a:pt x="358277" y="73024"/>
                    </a:cubicBezTo>
                    <a:cubicBezTo>
                      <a:pt x="358176" y="69766"/>
                      <a:pt x="356139" y="66814"/>
                      <a:pt x="353085" y="65694"/>
                    </a:cubicBezTo>
                    <a:lnTo>
                      <a:pt x="182042" y="535"/>
                    </a:lnTo>
                    <a:cubicBezTo>
                      <a:pt x="180210" y="-178"/>
                      <a:pt x="178072" y="-178"/>
                      <a:pt x="176239" y="535"/>
                    </a:cubicBezTo>
                    <a:lnTo>
                      <a:pt x="5196" y="65694"/>
                    </a:lnTo>
                    <a:cubicBezTo>
                      <a:pt x="2142" y="66915"/>
                      <a:pt x="106" y="69766"/>
                      <a:pt x="4" y="73024"/>
                    </a:cubicBezTo>
                    <a:cubicBezTo>
                      <a:pt x="-98" y="76282"/>
                      <a:pt x="1735" y="79336"/>
                      <a:pt x="4789" y="80660"/>
                    </a:cubicBezTo>
                    <a:lnTo>
                      <a:pt x="89598" y="119246"/>
                    </a:lnTo>
                    <a:lnTo>
                      <a:pt x="89598" y="126577"/>
                    </a:lnTo>
                    <a:cubicBezTo>
                      <a:pt x="89598" y="130038"/>
                      <a:pt x="91838" y="133093"/>
                      <a:pt x="95096" y="134314"/>
                    </a:cubicBezTo>
                    <a:lnTo>
                      <a:pt x="176545" y="162414"/>
                    </a:lnTo>
                    <a:cubicBezTo>
                      <a:pt x="177359" y="162720"/>
                      <a:pt x="178275" y="162821"/>
                      <a:pt x="179192" y="162821"/>
                    </a:cubicBezTo>
                    <a:cubicBezTo>
                      <a:pt x="180108" y="162821"/>
                      <a:pt x="181024" y="162720"/>
                      <a:pt x="181839" y="162414"/>
                    </a:cubicBezTo>
                    <a:lnTo>
                      <a:pt x="263288" y="134314"/>
                    </a:lnTo>
                    <a:cubicBezTo>
                      <a:pt x="266546" y="133194"/>
                      <a:pt x="268785" y="130140"/>
                      <a:pt x="268785" y="126577"/>
                    </a:cubicBezTo>
                    <a:lnTo>
                      <a:pt x="268785" y="119246"/>
                    </a:lnTo>
                    <a:lnTo>
                      <a:pt x="342089" y="85954"/>
                    </a:lnTo>
                    <a:lnTo>
                      <a:pt x="342089" y="105807"/>
                    </a:lnTo>
                    <a:cubicBezTo>
                      <a:pt x="342089" y="110287"/>
                      <a:pt x="345755" y="113952"/>
                      <a:pt x="350234" y="113952"/>
                    </a:cubicBezTo>
                    <a:lnTo>
                      <a:pt x="350234" y="113952"/>
                    </a:lnTo>
                    <a:cubicBezTo>
                      <a:pt x="354714" y="113952"/>
                      <a:pt x="358379" y="110287"/>
                      <a:pt x="358379" y="105807"/>
                    </a:cubicBezTo>
                    <a:lnTo>
                      <a:pt x="358277" y="73228"/>
                    </a:lnTo>
                    <a:lnTo>
                      <a:pt x="358277" y="73228"/>
                    </a:lnTo>
                    <a:close/>
                    <a:moveTo>
                      <a:pt x="252394" y="120773"/>
                    </a:moveTo>
                    <a:lnTo>
                      <a:pt x="179090" y="146124"/>
                    </a:lnTo>
                    <a:lnTo>
                      <a:pt x="105786" y="120773"/>
                    </a:lnTo>
                    <a:lnTo>
                      <a:pt x="105786" y="79235"/>
                    </a:lnTo>
                    <a:lnTo>
                      <a:pt x="129915" y="72006"/>
                    </a:lnTo>
                    <a:cubicBezTo>
                      <a:pt x="141929" y="68341"/>
                      <a:pt x="154248" y="66101"/>
                      <a:pt x="166669" y="65185"/>
                    </a:cubicBezTo>
                    <a:cubicBezTo>
                      <a:pt x="167178" y="65185"/>
                      <a:pt x="167687" y="65185"/>
                      <a:pt x="168196" y="65083"/>
                    </a:cubicBezTo>
                    <a:cubicBezTo>
                      <a:pt x="169112" y="64981"/>
                      <a:pt x="170029" y="64981"/>
                      <a:pt x="170945" y="64981"/>
                    </a:cubicBezTo>
                    <a:lnTo>
                      <a:pt x="170945" y="113850"/>
                    </a:lnTo>
                    <a:cubicBezTo>
                      <a:pt x="170945" y="118330"/>
                      <a:pt x="174610" y="121995"/>
                      <a:pt x="179090" y="121995"/>
                    </a:cubicBezTo>
                    <a:lnTo>
                      <a:pt x="179090" y="121995"/>
                    </a:lnTo>
                    <a:cubicBezTo>
                      <a:pt x="183570" y="121995"/>
                      <a:pt x="187235" y="118330"/>
                      <a:pt x="187235" y="113850"/>
                    </a:cubicBezTo>
                    <a:lnTo>
                      <a:pt x="187235" y="64981"/>
                    </a:lnTo>
                    <a:cubicBezTo>
                      <a:pt x="187642" y="64981"/>
                      <a:pt x="188151" y="64981"/>
                      <a:pt x="188660" y="64981"/>
                    </a:cubicBezTo>
                    <a:cubicBezTo>
                      <a:pt x="189373" y="64981"/>
                      <a:pt x="190187" y="64981"/>
                      <a:pt x="190900" y="65083"/>
                    </a:cubicBezTo>
                    <a:cubicBezTo>
                      <a:pt x="203219" y="65999"/>
                      <a:pt x="215538" y="68239"/>
                      <a:pt x="227552" y="71802"/>
                    </a:cubicBezTo>
                    <a:lnTo>
                      <a:pt x="252394" y="79336"/>
                    </a:lnTo>
                    <a:lnTo>
                      <a:pt x="252394" y="120773"/>
                    </a:lnTo>
                    <a:close/>
                    <a:moveTo>
                      <a:pt x="268684" y="101328"/>
                    </a:moveTo>
                    <a:lnTo>
                      <a:pt x="268684" y="73228"/>
                    </a:lnTo>
                    <a:cubicBezTo>
                      <a:pt x="268684" y="72311"/>
                      <a:pt x="268582" y="71497"/>
                      <a:pt x="268276" y="70682"/>
                    </a:cubicBezTo>
                    <a:cubicBezTo>
                      <a:pt x="268073" y="70173"/>
                      <a:pt x="267767" y="69664"/>
                      <a:pt x="267462" y="69155"/>
                    </a:cubicBezTo>
                    <a:cubicBezTo>
                      <a:pt x="267360" y="68952"/>
                      <a:pt x="267258" y="68646"/>
                      <a:pt x="267055" y="68443"/>
                    </a:cubicBezTo>
                    <a:cubicBezTo>
                      <a:pt x="266749" y="68035"/>
                      <a:pt x="266240" y="67628"/>
                      <a:pt x="265833" y="67323"/>
                    </a:cubicBezTo>
                    <a:cubicBezTo>
                      <a:pt x="265629" y="67119"/>
                      <a:pt x="265426" y="66814"/>
                      <a:pt x="265222" y="66712"/>
                    </a:cubicBezTo>
                    <a:cubicBezTo>
                      <a:pt x="264917" y="66508"/>
                      <a:pt x="264509" y="66406"/>
                      <a:pt x="264102" y="66203"/>
                    </a:cubicBezTo>
                    <a:cubicBezTo>
                      <a:pt x="263695" y="65999"/>
                      <a:pt x="263288" y="65694"/>
                      <a:pt x="262779" y="65592"/>
                    </a:cubicBezTo>
                    <a:lnTo>
                      <a:pt x="232846" y="56632"/>
                    </a:lnTo>
                    <a:cubicBezTo>
                      <a:pt x="219407" y="52662"/>
                      <a:pt x="205764" y="50117"/>
                      <a:pt x="191918" y="49200"/>
                    </a:cubicBezTo>
                    <a:cubicBezTo>
                      <a:pt x="191816" y="49200"/>
                      <a:pt x="191714" y="49200"/>
                      <a:pt x="191511" y="49200"/>
                    </a:cubicBezTo>
                    <a:cubicBezTo>
                      <a:pt x="187337" y="48895"/>
                      <a:pt x="183162" y="48793"/>
                      <a:pt x="178988" y="48793"/>
                    </a:cubicBezTo>
                    <a:cubicBezTo>
                      <a:pt x="178784" y="48793"/>
                      <a:pt x="178479" y="48895"/>
                      <a:pt x="178275" y="48793"/>
                    </a:cubicBezTo>
                    <a:cubicBezTo>
                      <a:pt x="176748" y="48284"/>
                      <a:pt x="175221" y="48386"/>
                      <a:pt x="173694" y="48691"/>
                    </a:cubicBezTo>
                    <a:cubicBezTo>
                      <a:pt x="170945" y="49302"/>
                      <a:pt x="168094" y="49098"/>
                      <a:pt x="165345" y="49302"/>
                    </a:cubicBezTo>
                    <a:cubicBezTo>
                      <a:pt x="151601" y="50320"/>
                      <a:pt x="137958" y="52764"/>
                      <a:pt x="124519" y="56836"/>
                    </a:cubicBezTo>
                    <a:lnTo>
                      <a:pt x="95605" y="65388"/>
                    </a:lnTo>
                    <a:lnTo>
                      <a:pt x="95299" y="65490"/>
                    </a:lnTo>
                    <a:lnTo>
                      <a:pt x="95299" y="65490"/>
                    </a:lnTo>
                    <a:cubicBezTo>
                      <a:pt x="94587" y="65694"/>
                      <a:pt x="93976" y="65999"/>
                      <a:pt x="93467" y="66406"/>
                    </a:cubicBezTo>
                    <a:cubicBezTo>
                      <a:pt x="93365" y="66508"/>
                      <a:pt x="93161" y="66508"/>
                      <a:pt x="92958" y="66610"/>
                    </a:cubicBezTo>
                    <a:cubicBezTo>
                      <a:pt x="90820" y="68137"/>
                      <a:pt x="89496" y="70581"/>
                      <a:pt x="89496" y="73228"/>
                    </a:cubicBezTo>
                    <a:lnTo>
                      <a:pt x="89496" y="101328"/>
                    </a:lnTo>
                    <a:lnTo>
                      <a:pt x="29224" y="73940"/>
                    </a:lnTo>
                    <a:lnTo>
                      <a:pt x="179090" y="16824"/>
                    </a:lnTo>
                    <a:lnTo>
                      <a:pt x="328956" y="73940"/>
                    </a:lnTo>
                    <a:lnTo>
                      <a:pt x="268684" y="1013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26" name="Google Shape;8926;ge48d01fb7f_0_4998"/>
              <p:cNvSpPr/>
              <p:nvPr/>
            </p:nvSpPr>
            <p:spPr>
              <a:xfrm>
                <a:off x="1410424" y="1865027"/>
                <a:ext cx="32579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81448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81449"/>
                    </a:ln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27" name="Google Shape;8927;ge48d01fb7f_0_4998"/>
              <p:cNvSpPr/>
              <p:nvPr/>
            </p:nvSpPr>
            <p:spPr>
              <a:xfrm>
                <a:off x="1434859" y="1799868"/>
                <a:ext cx="32579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65159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65159"/>
                    </a:lnTo>
                    <a:lnTo>
                      <a:pt x="0" y="651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979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28" name="Google Shape;8928;ge48d01fb7f_0_4998"/>
              <p:cNvSpPr/>
              <p:nvPr/>
            </p:nvSpPr>
            <p:spPr>
              <a:xfrm>
                <a:off x="1410424" y="1718419"/>
                <a:ext cx="32579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81448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81449"/>
                    </a:ln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29" name="Google Shape;8929;ge48d01fb7f_0_4998"/>
              <p:cNvSpPr/>
              <p:nvPr/>
            </p:nvSpPr>
            <p:spPr>
              <a:xfrm>
                <a:off x="1191530" y="1710274"/>
                <a:ext cx="324777" cy="244346"/>
              </a:xfrm>
              <a:custGeom>
                <a:avLst/>
                <a:gdLst/>
                <a:ahLst/>
                <a:cxnLst/>
                <a:rect l="l" t="t" r="r" b="b"/>
                <a:pathLst>
                  <a:path w="324777" h="244346" extrusionOk="0">
                    <a:moveTo>
                      <a:pt x="306655" y="82365"/>
                    </a:moveTo>
                    <a:cubicBezTo>
                      <a:pt x="307775" y="79515"/>
                      <a:pt x="308488" y="76460"/>
                      <a:pt x="308488" y="73304"/>
                    </a:cubicBezTo>
                    <a:lnTo>
                      <a:pt x="308488" y="24435"/>
                    </a:lnTo>
                    <a:cubicBezTo>
                      <a:pt x="308488" y="10996"/>
                      <a:pt x="297492" y="0"/>
                      <a:pt x="284053" y="0"/>
                    </a:cubicBezTo>
                    <a:lnTo>
                      <a:pt x="186314" y="0"/>
                    </a:lnTo>
                    <a:lnTo>
                      <a:pt x="186314" y="16290"/>
                    </a:lnTo>
                    <a:lnTo>
                      <a:pt x="210749" y="16290"/>
                    </a:lnTo>
                    <a:lnTo>
                      <a:pt x="210749" y="81449"/>
                    </a:lnTo>
                    <a:lnTo>
                      <a:pt x="186314" y="81449"/>
                    </a:lnTo>
                    <a:lnTo>
                      <a:pt x="186314" y="97739"/>
                    </a:lnTo>
                    <a:lnTo>
                      <a:pt x="235184" y="97739"/>
                    </a:lnTo>
                    <a:lnTo>
                      <a:pt x="235184" y="146608"/>
                    </a:lnTo>
                    <a:lnTo>
                      <a:pt x="151597" y="146608"/>
                    </a:lnTo>
                    <a:lnTo>
                      <a:pt x="151597" y="162898"/>
                    </a:lnTo>
                    <a:lnTo>
                      <a:pt x="210749" y="162898"/>
                    </a:lnTo>
                    <a:lnTo>
                      <a:pt x="210749" y="228057"/>
                    </a:lnTo>
                    <a:lnTo>
                      <a:pt x="0" y="228057"/>
                    </a:lnTo>
                    <a:lnTo>
                      <a:pt x="0" y="244347"/>
                    </a:lnTo>
                    <a:lnTo>
                      <a:pt x="275908" y="244347"/>
                    </a:lnTo>
                    <a:cubicBezTo>
                      <a:pt x="289347" y="244347"/>
                      <a:pt x="300343" y="233351"/>
                      <a:pt x="300343" y="219912"/>
                    </a:cubicBezTo>
                    <a:lnTo>
                      <a:pt x="300343" y="171043"/>
                    </a:lnTo>
                    <a:cubicBezTo>
                      <a:pt x="300343" y="168192"/>
                      <a:pt x="299732" y="165443"/>
                      <a:pt x="298816" y="162898"/>
                    </a:cubicBezTo>
                    <a:lnTo>
                      <a:pt x="300343" y="162898"/>
                    </a:lnTo>
                    <a:cubicBezTo>
                      <a:pt x="313782" y="162898"/>
                      <a:pt x="324778" y="151902"/>
                      <a:pt x="324778" y="138463"/>
                    </a:cubicBezTo>
                    <a:lnTo>
                      <a:pt x="324778" y="105884"/>
                    </a:lnTo>
                    <a:cubicBezTo>
                      <a:pt x="324778" y="94583"/>
                      <a:pt x="317040" y="85216"/>
                      <a:pt x="306655" y="82365"/>
                    </a:cubicBezTo>
                    <a:close/>
                    <a:moveTo>
                      <a:pt x="292198" y="24435"/>
                    </a:moveTo>
                    <a:lnTo>
                      <a:pt x="292198" y="73304"/>
                    </a:lnTo>
                    <a:cubicBezTo>
                      <a:pt x="292198" y="77784"/>
                      <a:pt x="288533" y="81449"/>
                      <a:pt x="284053" y="81449"/>
                    </a:cubicBezTo>
                    <a:lnTo>
                      <a:pt x="259618" y="81449"/>
                    </a:lnTo>
                    <a:lnTo>
                      <a:pt x="259618" y="16290"/>
                    </a:lnTo>
                    <a:lnTo>
                      <a:pt x="284053" y="16290"/>
                    </a:lnTo>
                    <a:cubicBezTo>
                      <a:pt x="288533" y="16290"/>
                      <a:pt x="292198" y="19955"/>
                      <a:pt x="292198" y="24435"/>
                    </a:cubicBezTo>
                    <a:close/>
                    <a:moveTo>
                      <a:pt x="227039" y="16290"/>
                    </a:moveTo>
                    <a:lnTo>
                      <a:pt x="243329" y="16290"/>
                    </a:lnTo>
                    <a:lnTo>
                      <a:pt x="243329" y="81449"/>
                    </a:lnTo>
                    <a:lnTo>
                      <a:pt x="227039" y="81449"/>
                    </a:lnTo>
                    <a:lnTo>
                      <a:pt x="227039" y="16290"/>
                    </a:lnTo>
                    <a:close/>
                    <a:moveTo>
                      <a:pt x="251474" y="97739"/>
                    </a:moveTo>
                    <a:lnTo>
                      <a:pt x="267763" y="97739"/>
                    </a:lnTo>
                    <a:lnTo>
                      <a:pt x="267763" y="146608"/>
                    </a:lnTo>
                    <a:lnTo>
                      <a:pt x="251474" y="146608"/>
                    </a:lnTo>
                    <a:lnTo>
                      <a:pt x="251474" y="97739"/>
                    </a:lnTo>
                    <a:close/>
                    <a:moveTo>
                      <a:pt x="227039" y="228057"/>
                    </a:moveTo>
                    <a:lnTo>
                      <a:pt x="227039" y="162898"/>
                    </a:lnTo>
                    <a:lnTo>
                      <a:pt x="243329" y="162898"/>
                    </a:lnTo>
                    <a:lnTo>
                      <a:pt x="243329" y="228057"/>
                    </a:lnTo>
                    <a:lnTo>
                      <a:pt x="227039" y="228057"/>
                    </a:lnTo>
                    <a:close/>
                    <a:moveTo>
                      <a:pt x="284053" y="171043"/>
                    </a:moveTo>
                    <a:lnTo>
                      <a:pt x="284053" y="219912"/>
                    </a:lnTo>
                    <a:cubicBezTo>
                      <a:pt x="284053" y="224392"/>
                      <a:pt x="280388" y="228057"/>
                      <a:pt x="275908" y="228057"/>
                    </a:cubicBezTo>
                    <a:lnTo>
                      <a:pt x="259618" y="228057"/>
                    </a:lnTo>
                    <a:lnTo>
                      <a:pt x="259618" y="162898"/>
                    </a:lnTo>
                    <a:lnTo>
                      <a:pt x="275908" y="162898"/>
                    </a:lnTo>
                    <a:cubicBezTo>
                      <a:pt x="280388" y="162898"/>
                      <a:pt x="284053" y="166563"/>
                      <a:pt x="284053" y="171043"/>
                    </a:cubicBezTo>
                    <a:close/>
                    <a:moveTo>
                      <a:pt x="308488" y="138463"/>
                    </a:moveTo>
                    <a:cubicBezTo>
                      <a:pt x="308488" y="142943"/>
                      <a:pt x="304823" y="146608"/>
                      <a:pt x="300343" y="146608"/>
                    </a:cubicBezTo>
                    <a:lnTo>
                      <a:pt x="284053" y="146608"/>
                    </a:lnTo>
                    <a:lnTo>
                      <a:pt x="284053" y="97739"/>
                    </a:lnTo>
                    <a:lnTo>
                      <a:pt x="300343" y="97739"/>
                    </a:lnTo>
                    <a:cubicBezTo>
                      <a:pt x="304823" y="97739"/>
                      <a:pt x="308488" y="101404"/>
                      <a:pt x="308488" y="105884"/>
                    </a:cubicBezTo>
                    <a:lnTo>
                      <a:pt x="308488" y="1384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930" name="Google Shape;8930;ge48d01fb7f_0_4998"/>
          <p:cNvGrpSpPr/>
          <p:nvPr/>
        </p:nvGrpSpPr>
        <p:grpSpPr>
          <a:xfrm>
            <a:off x="-812316" y="2077476"/>
            <a:ext cx="896700" cy="896700"/>
            <a:chOff x="-812316" y="2077476"/>
            <a:chExt cx="896700" cy="896700"/>
          </a:xfrm>
        </p:grpSpPr>
        <p:sp>
          <p:nvSpPr>
            <p:cNvPr id="8931" name="Google Shape;8931;ge48d01fb7f_0_4998"/>
            <p:cNvSpPr/>
            <p:nvPr/>
          </p:nvSpPr>
          <p:spPr>
            <a:xfrm>
              <a:off x="-812316" y="2077476"/>
              <a:ext cx="896700" cy="8967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2" name="Google Shape;8932;ge48d01fb7f_0_4998"/>
            <p:cNvSpPr/>
            <p:nvPr/>
          </p:nvSpPr>
          <p:spPr>
            <a:xfrm>
              <a:off x="-726564" y="2152387"/>
              <a:ext cx="746100" cy="746100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933" name="Google Shape;8933;ge48d01fb7f_0_4998"/>
            <p:cNvGrpSpPr/>
            <p:nvPr/>
          </p:nvGrpSpPr>
          <p:grpSpPr>
            <a:xfrm>
              <a:off x="-613597" y="2317629"/>
              <a:ext cx="538134" cy="368676"/>
              <a:chOff x="992063" y="2434116"/>
              <a:chExt cx="538134" cy="368676"/>
            </a:xfrm>
          </p:grpSpPr>
          <p:sp>
            <p:nvSpPr>
              <p:cNvPr id="8934" name="Google Shape;8934;ge48d01fb7f_0_4998"/>
              <p:cNvSpPr/>
              <p:nvPr/>
            </p:nvSpPr>
            <p:spPr>
              <a:xfrm>
                <a:off x="1008580" y="2615194"/>
                <a:ext cx="505958" cy="179779"/>
              </a:xfrm>
              <a:custGeom>
                <a:avLst/>
                <a:gdLst/>
                <a:ahLst/>
                <a:cxnLst/>
                <a:rect l="l" t="t" r="r" b="b"/>
                <a:pathLst>
                  <a:path w="505958" h="179779" extrusionOk="0">
                    <a:moveTo>
                      <a:pt x="505958" y="0"/>
                    </a:moveTo>
                    <a:lnTo>
                      <a:pt x="0" y="0"/>
                    </a:lnTo>
                    <a:lnTo>
                      <a:pt x="0" y="169269"/>
                    </a:lnTo>
                    <a:cubicBezTo>
                      <a:pt x="0" y="175074"/>
                      <a:pt x="4706" y="179780"/>
                      <a:pt x="10510" y="179780"/>
                    </a:cubicBezTo>
                    <a:lnTo>
                      <a:pt x="495448" y="179780"/>
                    </a:lnTo>
                    <a:cubicBezTo>
                      <a:pt x="501253" y="179780"/>
                      <a:pt x="505958" y="175074"/>
                      <a:pt x="505958" y="169269"/>
                    </a:cubicBez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35" name="Google Shape;8935;ge48d01fb7f_0_4998"/>
              <p:cNvSpPr/>
              <p:nvPr/>
            </p:nvSpPr>
            <p:spPr>
              <a:xfrm>
                <a:off x="1487365" y="2615194"/>
                <a:ext cx="27172" cy="179779"/>
              </a:xfrm>
              <a:custGeom>
                <a:avLst/>
                <a:gdLst/>
                <a:ahLst/>
                <a:cxnLst/>
                <a:rect l="l" t="t" r="r" b="b"/>
                <a:pathLst>
                  <a:path w="27172" h="179779" extrusionOk="0">
                    <a:moveTo>
                      <a:pt x="0" y="0"/>
                    </a:moveTo>
                    <a:lnTo>
                      <a:pt x="0" y="179780"/>
                    </a:lnTo>
                    <a:lnTo>
                      <a:pt x="16746" y="179780"/>
                    </a:lnTo>
                    <a:cubicBezTo>
                      <a:pt x="22505" y="179780"/>
                      <a:pt x="27173" y="175112"/>
                      <a:pt x="27173" y="169354"/>
                    </a:cubicBezTo>
                    <a:lnTo>
                      <a:pt x="27173" y="0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36" name="Google Shape;8936;ge48d01fb7f_0_4998"/>
              <p:cNvSpPr/>
              <p:nvPr/>
            </p:nvSpPr>
            <p:spPr>
              <a:xfrm>
                <a:off x="1008581" y="2571770"/>
                <a:ext cx="505958" cy="50120"/>
              </a:xfrm>
              <a:custGeom>
                <a:avLst/>
                <a:gdLst/>
                <a:ahLst/>
                <a:cxnLst/>
                <a:rect l="l" t="t" r="r" b="b"/>
                <a:pathLst>
                  <a:path w="505958" h="50120" extrusionOk="0">
                    <a:moveTo>
                      <a:pt x="473434" y="0"/>
                    </a:moveTo>
                    <a:lnTo>
                      <a:pt x="32522" y="0"/>
                    </a:lnTo>
                    <a:cubicBezTo>
                      <a:pt x="27651" y="0"/>
                      <a:pt x="23008" y="2066"/>
                      <a:pt x="19748" y="5686"/>
                    </a:cubicBezTo>
                    <a:lnTo>
                      <a:pt x="2598" y="24728"/>
                    </a:lnTo>
                    <a:cubicBezTo>
                      <a:pt x="925" y="26585"/>
                      <a:pt x="0" y="28996"/>
                      <a:pt x="0" y="31496"/>
                    </a:cubicBezTo>
                    <a:lnTo>
                      <a:pt x="0" y="50120"/>
                    </a:lnTo>
                    <a:lnTo>
                      <a:pt x="505958" y="50120"/>
                    </a:lnTo>
                    <a:lnTo>
                      <a:pt x="505958" y="31496"/>
                    </a:lnTo>
                    <a:cubicBezTo>
                      <a:pt x="505958" y="28996"/>
                      <a:pt x="505032" y="26585"/>
                      <a:pt x="503360" y="24728"/>
                    </a:cubicBezTo>
                    <a:lnTo>
                      <a:pt x="486210" y="5686"/>
                    </a:lnTo>
                    <a:cubicBezTo>
                      <a:pt x="482948" y="2067"/>
                      <a:pt x="478305" y="0"/>
                      <a:pt x="473434" y="0"/>
                    </a:cubicBez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37" name="Google Shape;8937;ge48d01fb7f_0_4998"/>
              <p:cNvSpPr/>
              <p:nvPr/>
            </p:nvSpPr>
            <p:spPr>
              <a:xfrm>
                <a:off x="1455050" y="2571770"/>
                <a:ext cx="59487" cy="50121"/>
              </a:xfrm>
              <a:custGeom>
                <a:avLst/>
                <a:gdLst/>
                <a:ahLst/>
                <a:cxnLst/>
                <a:rect l="l" t="t" r="r" b="b"/>
                <a:pathLst>
                  <a:path w="59487" h="50121" extrusionOk="0">
                    <a:moveTo>
                      <a:pt x="56890" y="24728"/>
                    </a:moveTo>
                    <a:lnTo>
                      <a:pt x="39740" y="5686"/>
                    </a:lnTo>
                    <a:cubicBezTo>
                      <a:pt x="36480" y="2066"/>
                      <a:pt x="31837" y="0"/>
                      <a:pt x="26966" y="0"/>
                    </a:cubicBezTo>
                    <a:lnTo>
                      <a:pt x="0" y="0"/>
                    </a:lnTo>
                    <a:lnTo>
                      <a:pt x="26118" y="28998"/>
                    </a:lnTo>
                    <a:cubicBezTo>
                      <a:pt x="30107" y="33427"/>
                      <a:pt x="32315" y="39177"/>
                      <a:pt x="32315" y="45138"/>
                    </a:cubicBezTo>
                    <a:lnTo>
                      <a:pt x="32315" y="50121"/>
                    </a:lnTo>
                    <a:lnTo>
                      <a:pt x="59488" y="50121"/>
                    </a:lnTo>
                    <a:lnTo>
                      <a:pt x="59488" y="31496"/>
                    </a:lnTo>
                    <a:cubicBezTo>
                      <a:pt x="59488" y="28996"/>
                      <a:pt x="58562" y="26585"/>
                      <a:pt x="56890" y="24728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38" name="Google Shape;8938;ge48d01fb7f_0_4998"/>
              <p:cNvSpPr/>
              <p:nvPr/>
            </p:nvSpPr>
            <p:spPr>
              <a:xfrm>
                <a:off x="1153957" y="2510401"/>
                <a:ext cx="215203" cy="153006"/>
              </a:xfrm>
              <a:custGeom>
                <a:avLst/>
                <a:gdLst/>
                <a:ahLst/>
                <a:cxnLst/>
                <a:rect l="l" t="t" r="r" b="b"/>
                <a:pathLst>
                  <a:path w="215203" h="153006" extrusionOk="0">
                    <a:moveTo>
                      <a:pt x="0" y="0"/>
                    </a:moveTo>
                    <a:lnTo>
                      <a:pt x="215203" y="0"/>
                    </a:lnTo>
                    <a:lnTo>
                      <a:pt x="215203" y="153007"/>
                    </a:lnTo>
                    <a:lnTo>
                      <a:pt x="0" y="153007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39" name="Google Shape;8939;ge48d01fb7f_0_4998"/>
              <p:cNvSpPr/>
              <p:nvPr/>
            </p:nvSpPr>
            <p:spPr>
              <a:xfrm>
                <a:off x="1341988" y="2510401"/>
                <a:ext cx="27172" cy="153006"/>
              </a:xfrm>
              <a:custGeom>
                <a:avLst/>
                <a:gdLst/>
                <a:ahLst/>
                <a:cxnLst/>
                <a:rect l="l" t="t" r="r" b="b"/>
                <a:pathLst>
                  <a:path w="27172" h="153006" extrusionOk="0">
                    <a:moveTo>
                      <a:pt x="0" y="0"/>
                    </a:moveTo>
                    <a:lnTo>
                      <a:pt x="27173" y="0"/>
                    </a:lnTo>
                    <a:lnTo>
                      <a:pt x="27173" y="153007"/>
                    </a:lnTo>
                    <a:lnTo>
                      <a:pt x="0" y="153007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40" name="Google Shape;8940;ge48d01fb7f_0_4998"/>
              <p:cNvSpPr/>
              <p:nvPr/>
            </p:nvSpPr>
            <p:spPr>
              <a:xfrm>
                <a:off x="1045410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6" y="12166"/>
                      <a:pt x="42180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41" name="Google Shape;8941;ge48d01fb7f_0_4998"/>
              <p:cNvSpPr/>
              <p:nvPr/>
            </p:nvSpPr>
            <p:spPr>
              <a:xfrm>
                <a:off x="1139898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6" y="12166"/>
                      <a:pt x="42180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42" name="Google Shape;8942;ge48d01fb7f_0_4998"/>
              <p:cNvSpPr/>
              <p:nvPr/>
            </p:nvSpPr>
            <p:spPr>
              <a:xfrm>
                <a:off x="1234387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43" name="Google Shape;8943;ge48d01fb7f_0_4998"/>
              <p:cNvSpPr/>
              <p:nvPr/>
            </p:nvSpPr>
            <p:spPr>
              <a:xfrm>
                <a:off x="1328874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44" name="Google Shape;8944;ge48d01fb7f_0_4998"/>
              <p:cNvSpPr/>
              <p:nvPr/>
            </p:nvSpPr>
            <p:spPr>
              <a:xfrm>
                <a:off x="1423362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45" name="Google Shape;8945;ge48d01fb7f_0_4998"/>
              <p:cNvSpPr/>
              <p:nvPr/>
            </p:nvSpPr>
            <p:spPr>
              <a:xfrm>
                <a:off x="1061681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5" y="12165"/>
                      <a:pt x="25909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46" name="Google Shape;8946;ge48d01fb7f_0_4998"/>
              <p:cNvSpPr/>
              <p:nvPr/>
            </p:nvSpPr>
            <p:spPr>
              <a:xfrm>
                <a:off x="1156170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47" name="Google Shape;8947;ge48d01fb7f_0_4998"/>
              <p:cNvSpPr/>
              <p:nvPr/>
            </p:nvSpPr>
            <p:spPr>
              <a:xfrm>
                <a:off x="1250658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48" name="Google Shape;8948;ge48d01fb7f_0_4998"/>
              <p:cNvSpPr/>
              <p:nvPr/>
            </p:nvSpPr>
            <p:spPr>
              <a:xfrm>
                <a:off x="1345146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49" name="Google Shape;8949;ge48d01fb7f_0_4998"/>
              <p:cNvSpPr/>
              <p:nvPr/>
            </p:nvSpPr>
            <p:spPr>
              <a:xfrm>
                <a:off x="1441330" y="2713385"/>
                <a:ext cx="36377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6377" h="81588" extrusionOk="0">
                    <a:moveTo>
                      <a:pt x="9205" y="0"/>
                    </a:moveTo>
                    <a:cubicBezTo>
                      <a:pt x="5973" y="0"/>
                      <a:pt x="2875" y="567"/>
                      <a:pt x="0" y="1602"/>
                    </a:cubicBezTo>
                    <a:cubicBezTo>
                      <a:pt x="10476" y="5374"/>
                      <a:pt x="17968" y="15397"/>
                      <a:pt x="17968" y="27173"/>
                    </a:cubicBezTo>
                    <a:lnTo>
                      <a:pt x="17968" y="81588"/>
                    </a:lnTo>
                    <a:lnTo>
                      <a:pt x="36378" y="81588"/>
                    </a:lnTo>
                    <a:lnTo>
                      <a:pt x="36378" y="27173"/>
                    </a:lnTo>
                    <a:cubicBezTo>
                      <a:pt x="36378" y="12165"/>
                      <a:pt x="24212" y="0"/>
                      <a:pt x="9205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50" name="Google Shape;8950;ge48d01fb7f_0_4998"/>
              <p:cNvSpPr/>
              <p:nvPr/>
            </p:nvSpPr>
            <p:spPr>
              <a:xfrm>
                <a:off x="1125634" y="2441923"/>
                <a:ext cx="271850" cy="90937"/>
              </a:xfrm>
              <a:custGeom>
                <a:avLst/>
                <a:gdLst/>
                <a:ahLst/>
                <a:cxnLst/>
                <a:rect l="l" t="t" r="r" b="b"/>
                <a:pathLst>
                  <a:path w="271850" h="90937" extrusionOk="0">
                    <a:moveTo>
                      <a:pt x="271850" y="85723"/>
                    </a:moveTo>
                    <a:lnTo>
                      <a:pt x="271850" y="71500"/>
                    </a:lnTo>
                    <a:cubicBezTo>
                      <a:pt x="271850" y="68345"/>
                      <a:pt x="270070" y="65460"/>
                      <a:pt x="267251" y="64045"/>
                    </a:cubicBezTo>
                    <a:lnTo>
                      <a:pt x="142940" y="1662"/>
                    </a:lnTo>
                    <a:cubicBezTo>
                      <a:pt x="138525" y="-554"/>
                      <a:pt x="133325" y="-554"/>
                      <a:pt x="128910" y="1662"/>
                    </a:cubicBezTo>
                    <a:lnTo>
                      <a:pt x="4599" y="64046"/>
                    </a:lnTo>
                    <a:cubicBezTo>
                      <a:pt x="1779" y="65461"/>
                      <a:pt x="0" y="68346"/>
                      <a:pt x="0" y="71501"/>
                    </a:cubicBezTo>
                    <a:lnTo>
                      <a:pt x="0" y="85724"/>
                    </a:lnTo>
                    <a:cubicBezTo>
                      <a:pt x="0" y="88603"/>
                      <a:pt x="2334" y="90937"/>
                      <a:pt x="5213" y="90937"/>
                    </a:cubicBezTo>
                    <a:lnTo>
                      <a:pt x="266637" y="90937"/>
                    </a:lnTo>
                    <a:cubicBezTo>
                      <a:pt x="269516" y="90936"/>
                      <a:pt x="271850" y="88603"/>
                      <a:pt x="271850" y="85723"/>
                    </a:cubicBez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51" name="Google Shape;8951;ge48d01fb7f_0_4998"/>
              <p:cNvSpPr/>
              <p:nvPr/>
            </p:nvSpPr>
            <p:spPr>
              <a:xfrm>
                <a:off x="1125633" y="2500921"/>
                <a:ext cx="271850" cy="31940"/>
              </a:xfrm>
              <a:custGeom>
                <a:avLst/>
                <a:gdLst/>
                <a:ahLst/>
                <a:cxnLst/>
                <a:rect l="l" t="t" r="r" b="b"/>
                <a:pathLst>
                  <a:path w="271850" h="31940" extrusionOk="0">
                    <a:moveTo>
                      <a:pt x="267251" y="5049"/>
                    </a:moveTo>
                    <a:lnTo>
                      <a:pt x="257189" y="0"/>
                    </a:lnTo>
                    <a:lnTo>
                      <a:pt x="257189" y="10892"/>
                    </a:lnTo>
                    <a:cubicBezTo>
                      <a:pt x="257189" y="13771"/>
                      <a:pt x="254855" y="16105"/>
                      <a:pt x="251976" y="16105"/>
                    </a:cubicBezTo>
                    <a:lnTo>
                      <a:pt x="0" y="16105"/>
                    </a:lnTo>
                    <a:lnTo>
                      <a:pt x="0" y="26727"/>
                    </a:lnTo>
                    <a:cubicBezTo>
                      <a:pt x="0" y="29606"/>
                      <a:pt x="2334" y="31940"/>
                      <a:pt x="5213" y="31940"/>
                    </a:cubicBezTo>
                    <a:lnTo>
                      <a:pt x="266637" y="31940"/>
                    </a:lnTo>
                    <a:cubicBezTo>
                      <a:pt x="269516" y="31940"/>
                      <a:pt x="271850" y="29606"/>
                      <a:pt x="271850" y="26727"/>
                    </a:cubicBezTo>
                    <a:lnTo>
                      <a:pt x="271850" y="12503"/>
                    </a:lnTo>
                    <a:cubicBezTo>
                      <a:pt x="271851" y="9349"/>
                      <a:pt x="270071" y="6464"/>
                      <a:pt x="267251" y="5049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52" name="Google Shape;8952;ge48d01fb7f_0_4998"/>
              <p:cNvSpPr/>
              <p:nvPr/>
            </p:nvSpPr>
            <p:spPr>
              <a:xfrm>
                <a:off x="999882" y="2653687"/>
                <a:ext cx="522494" cy="33904"/>
              </a:xfrm>
              <a:custGeom>
                <a:avLst/>
                <a:gdLst/>
                <a:ahLst/>
                <a:cxnLst/>
                <a:rect l="l" t="t" r="r" b="b"/>
                <a:pathLst>
                  <a:path w="522494" h="33904" extrusionOk="0">
                    <a:moveTo>
                      <a:pt x="516239" y="33905"/>
                    </a:moveTo>
                    <a:lnTo>
                      <a:pt x="6256" y="33905"/>
                    </a:lnTo>
                    <a:cubicBezTo>
                      <a:pt x="2801" y="33905"/>
                      <a:pt x="0" y="31104"/>
                      <a:pt x="0" y="27649"/>
                    </a:cubicBezTo>
                    <a:lnTo>
                      <a:pt x="0" y="6256"/>
                    </a:lnTo>
                    <a:cubicBezTo>
                      <a:pt x="0" y="2801"/>
                      <a:pt x="2801" y="0"/>
                      <a:pt x="6256" y="0"/>
                    </a:cubicBezTo>
                    <a:lnTo>
                      <a:pt x="516239" y="0"/>
                    </a:lnTo>
                    <a:cubicBezTo>
                      <a:pt x="519693" y="0"/>
                      <a:pt x="522494" y="2801"/>
                      <a:pt x="522494" y="6256"/>
                    </a:cubicBezTo>
                    <a:lnTo>
                      <a:pt x="522494" y="27649"/>
                    </a:lnTo>
                    <a:cubicBezTo>
                      <a:pt x="522494" y="31105"/>
                      <a:pt x="519693" y="33905"/>
                      <a:pt x="516239" y="33905"/>
                    </a:cubicBez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53" name="Google Shape;8953;ge48d01fb7f_0_4998"/>
              <p:cNvSpPr/>
              <p:nvPr/>
            </p:nvSpPr>
            <p:spPr>
              <a:xfrm>
                <a:off x="999882" y="2653687"/>
                <a:ext cx="522494" cy="33904"/>
              </a:xfrm>
              <a:custGeom>
                <a:avLst/>
                <a:gdLst/>
                <a:ahLst/>
                <a:cxnLst/>
                <a:rect l="l" t="t" r="r" b="b"/>
                <a:pathLst>
                  <a:path w="522494" h="33904" extrusionOk="0">
                    <a:moveTo>
                      <a:pt x="516239" y="0"/>
                    </a:moveTo>
                    <a:lnTo>
                      <a:pt x="507538" y="0"/>
                    </a:lnTo>
                    <a:lnTo>
                      <a:pt x="507538" y="12692"/>
                    </a:lnTo>
                    <a:cubicBezTo>
                      <a:pt x="507538" y="16147"/>
                      <a:pt x="504737" y="18948"/>
                      <a:pt x="501282" y="18948"/>
                    </a:cubicBezTo>
                    <a:lnTo>
                      <a:pt x="0" y="18948"/>
                    </a:lnTo>
                    <a:lnTo>
                      <a:pt x="0" y="27649"/>
                    </a:lnTo>
                    <a:cubicBezTo>
                      <a:pt x="0" y="31104"/>
                      <a:pt x="2801" y="33905"/>
                      <a:pt x="6256" y="33905"/>
                    </a:cubicBezTo>
                    <a:lnTo>
                      <a:pt x="516239" y="33905"/>
                    </a:lnTo>
                    <a:cubicBezTo>
                      <a:pt x="519693" y="33905"/>
                      <a:pt x="522494" y="31104"/>
                      <a:pt x="522494" y="27649"/>
                    </a:cubicBezTo>
                    <a:lnTo>
                      <a:pt x="522494" y="6256"/>
                    </a:lnTo>
                    <a:cubicBezTo>
                      <a:pt x="522494" y="2801"/>
                      <a:pt x="519693" y="0"/>
                      <a:pt x="516239" y="0"/>
                    </a:cubicBezTo>
                    <a:close/>
                  </a:path>
                </a:pathLst>
              </a:custGeom>
              <a:solidFill>
                <a:srgbClr val="B9CB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54" name="Google Shape;8954;ge48d01fb7f_0_4998"/>
              <p:cNvSpPr/>
              <p:nvPr/>
            </p:nvSpPr>
            <p:spPr>
              <a:xfrm>
                <a:off x="1212264" y="2544500"/>
                <a:ext cx="98589" cy="98589"/>
              </a:xfrm>
              <a:custGeom>
                <a:avLst/>
                <a:gdLst/>
                <a:ahLst/>
                <a:cxnLst/>
                <a:rect l="l" t="t" r="r" b="b"/>
                <a:pathLst>
                  <a:path w="98589" h="98589" extrusionOk="0">
                    <a:moveTo>
                      <a:pt x="98590" y="49295"/>
                    </a:moveTo>
                    <a:cubicBezTo>
                      <a:pt x="98590" y="76520"/>
                      <a:pt x="76520" y="98590"/>
                      <a:pt x="49295" y="98590"/>
                    </a:cubicBezTo>
                    <a:cubicBezTo>
                      <a:pt x="22070" y="98590"/>
                      <a:pt x="0" y="76520"/>
                      <a:pt x="0" y="49295"/>
                    </a:cubicBezTo>
                    <a:cubicBezTo>
                      <a:pt x="0" y="22070"/>
                      <a:pt x="22070" y="0"/>
                      <a:pt x="49295" y="0"/>
                    </a:cubicBezTo>
                    <a:cubicBezTo>
                      <a:pt x="76520" y="0"/>
                      <a:pt x="98590" y="22070"/>
                      <a:pt x="98590" y="4929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55" name="Google Shape;8955;ge48d01fb7f_0_4998"/>
              <p:cNvSpPr/>
              <p:nvPr/>
            </p:nvSpPr>
            <p:spPr>
              <a:xfrm>
                <a:off x="1219699" y="2551935"/>
                <a:ext cx="91154" cy="91154"/>
              </a:xfrm>
              <a:custGeom>
                <a:avLst/>
                <a:gdLst/>
                <a:ahLst/>
                <a:cxnLst/>
                <a:rect l="l" t="t" r="r" b="b"/>
                <a:pathLst>
                  <a:path w="91154" h="91154" extrusionOk="0">
                    <a:moveTo>
                      <a:pt x="67887" y="0"/>
                    </a:moveTo>
                    <a:cubicBezTo>
                      <a:pt x="72594" y="7555"/>
                      <a:pt x="75322" y="16471"/>
                      <a:pt x="75322" y="26027"/>
                    </a:cubicBezTo>
                    <a:cubicBezTo>
                      <a:pt x="75322" y="53252"/>
                      <a:pt x="53252" y="75322"/>
                      <a:pt x="26027" y="75322"/>
                    </a:cubicBezTo>
                    <a:cubicBezTo>
                      <a:pt x="16470" y="75322"/>
                      <a:pt x="7554" y="72594"/>
                      <a:pt x="0" y="67887"/>
                    </a:cubicBezTo>
                    <a:cubicBezTo>
                      <a:pt x="8703" y="81854"/>
                      <a:pt x="24192" y="91155"/>
                      <a:pt x="41860" y="91155"/>
                    </a:cubicBezTo>
                    <a:cubicBezTo>
                      <a:pt x="69085" y="91155"/>
                      <a:pt x="91155" y="69084"/>
                      <a:pt x="91155" y="41860"/>
                    </a:cubicBezTo>
                    <a:cubicBezTo>
                      <a:pt x="91155" y="24192"/>
                      <a:pt x="81854" y="8703"/>
                      <a:pt x="67887" y="0"/>
                    </a:cubicBez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56" name="Google Shape;8956;ge48d01fb7f_0_4998"/>
              <p:cNvSpPr/>
              <p:nvPr/>
            </p:nvSpPr>
            <p:spPr>
              <a:xfrm>
                <a:off x="1213062" y="2476475"/>
                <a:ext cx="96993" cy="26592"/>
              </a:xfrm>
              <a:custGeom>
                <a:avLst/>
                <a:gdLst/>
                <a:ahLst/>
                <a:cxnLst/>
                <a:rect l="l" t="t" r="r" b="b"/>
                <a:pathLst>
                  <a:path w="96993" h="26592" extrusionOk="0">
                    <a:moveTo>
                      <a:pt x="95841" y="22643"/>
                    </a:moveTo>
                    <a:lnTo>
                      <a:pt x="52706" y="997"/>
                    </a:lnTo>
                    <a:cubicBezTo>
                      <a:pt x="50057" y="-332"/>
                      <a:pt x="46937" y="-332"/>
                      <a:pt x="44288" y="997"/>
                    </a:cubicBezTo>
                    <a:lnTo>
                      <a:pt x="1153" y="22643"/>
                    </a:lnTo>
                    <a:cubicBezTo>
                      <a:pt x="-812" y="23629"/>
                      <a:pt x="-110" y="26592"/>
                      <a:pt x="2089" y="26592"/>
                    </a:cubicBezTo>
                    <a:lnTo>
                      <a:pt x="94905" y="26592"/>
                    </a:lnTo>
                    <a:cubicBezTo>
                      <a:pt x="97104" y="26592"/>
                      <a:pt x="97806" y="23629"/>
                      <a:pt x="95841" y="22643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57" name="Google Shape;8957;ge48d01fb7f_0_4998"/>
              <p:cNvSpPr/>
              <p:nvPr/>
            </p:nvSpPr>
            <p:spPr>
              <a:xfrm>
                <a:off x="1244397" y="2476475"/>
                <a:ext cx="65658" cy="26592"/>
              </a:xfrm>
              <a:custGeom>
                <a:avLst/>
                <a:gdLst/>
                <a:ahLst/>
                <a:cxnLst/>
                <a:rect l="l" t="t" r="r" b="b"/>
                <a:pathLst>
                  <a:path w="65658" h="26592" extrusionOk="0">
                    <a:moveTo>
                      <a:pt x="38050" y="26592"/>
                    </a:moveTo>
                    <a:lnTo>
                      <a:pt x="63570" y="26592"/>
                    </a:lnTo>
                    <a:cubicBezTo>
                      <a:pt x="65769" y="26592"/>
                      <a:pt x="66471" y="23629"/>
                      <a:pt x="64506" y="22643"/>
                    </a:cubicBezTo>
                    <a:lnTo>
                      <a:pt x="21371" y="997"/>
                    </a:lnTo>
                    <a:cubicBezTo>
                      <a:pt x="18722" y="-332"/>
                      <a:pt x="15602" y="-332"/>
                      <a:pt x="12953" y="997"/>
                    </a:cubicBezTo>
                    <a:lnTo>
                      <a:pt x="0" y="7498"/>
                    </a:ln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8958" name="Google Shape;8958;ge48d01fb7f_0_4998"/>
              <p:cNvGrpSpPr/>
              <p:nvPr/>
            </p:nvGrpSpPr>
            <p:grpSpPr>
              <a:xfrm>
                <a:off x="992063" y="2434116"/>
                <a:ext cx="538134" cy="368676"/>
                <a:chOff x="992063" y="2434116"/>
                <a:chExt cx="538134" cy="368676"/>
              </a:xfrm>
            </p:grpSpPr>
            <p:sp>
              <p:nvSpPr>
                <p:cNvPr id="8959" name="Google Shape;8959;ge48d01fb7f_0_4998"/>
                <p:cNvSpPr/>
                <p:nvPr/>
              </p:nvSpPr>
              <p:spPr>
                <a:xfrm>
                  <a:off x="1253740" y="2571641"/>
                  <a:ext cx="29221" cy="29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21" h="29973" extrusionOk="0">
                      <a:moveTo>
                        <a:pt x="21401" y="14334"/>
                      </a:moveTo>
                      <a:lnTo>
                        <a:pt x="15640" y="14334"/>
                      </a:lnTo>
                      <a:lnTo>
                        <a:pt x="15640" y="7820"/>
                      </a:lnTo>
                      <a:cubicBezTo>
                        <a:pt x="15640" y="3501"/>
                        <a:pt x="12139" y="0"/>
                        <a:pt x="7820" y="0"/>
                      </a:cubicBezTo>
                      <a:cubicBezTo>
                        <a:pt x="3501" y="0"/>
                        <a:pt x="0" y="3501"/>
                        <a:pt x="0" y="7820"/>
                      </a:cubicBezTo>
                      <a:lnTo>
                        <a:pt x="0" y="22154"/>
                      </a:lnTo>
                      <a:cubicBezTo>
                        <a:pt x="0" y="26473"/>
                        <a:pt x="3501" y="29974"/>
                        <a:pt x="7820" y="29974"/>
                      </a:cubicBezTo>
                      <a:lnTo>
                        <a:pt x="21401" y="29974"/>
                      </a:lnTo>
                      <a:cubicBezTo>
                        <a:pt x="25720" y="29974"/>
                        <a:pt x="29221" y="26473"/>
                        <a:pt x="29221" y="22154"/>
                      </a:cubicBezTo>
                      <a:cubicBezTo>
                        <a:pt x="29221" y="17835"/>
                        <a:pt x="25720" y="14334"/>
                        <a:pt x="21401" y="1433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8960" name="Google Shape;8960;ge48d01fb7f_0_4998"/>
                <p:cNvGrpSpPr/>
                <p:nvPr/>
              </p:nvGrpSpPr>
              <p:grpSpPr>
                <a:xfrm>
                  <a:off x="992063" y="2434116"/>
                  <a:ext cx="538134" cy="368676"/>
                  <a:chOff x="992063" y="2434116"/>
                  <a:chExt cx="538134" cy="368676"/>
                </a:xfrm>
              </p:grpSpPr>
              <p:sp>
                <p:nvSpPr>
                  <p:cNvPr id="8961" name="Google Shape;8961;ge48d01fb7f_0_4998"/>
                  <p:cNvSpPr/>
                  <p:nvPr/>
                </p:nvSpPr>
                <p:spPr>
                  <a:xfrm>
                    <a:off x="1205243" y="2468664"/>
                    <a:ext cx="112633" cy="422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633" h="42222" extrusionOk="0">
                        <a:moveTo>
                          <a:pt x="107168" y="23465"/>
                        </a:moveTo>
                        <a:lnTo>
                          <a:pt x="107167" y="23465"/>
                        </a:lnTo>
                        <a:lnTo>
                          <a:pt x="64032" y="1818"/>
                        </a:lnTo>
                        <a:cubicBezTo>
                          <a:pt x="59202" y="-607"/>
                          <a:pt x="53432" y="-606"/>
                          <a:pt x="48601" y="1818"/>
                        </a:cubicBezTo>
                        <a:lnTo>
                          <a:pt x="5465" y="23465"/>
                        </a:lnTo>
                        <a:cubicBezTo>
                          <a:pt x="1344" y="25535"/>
                          <a:pt x="-792" y="30114"/>
                          <a:pt x="271" y="34601"/>
                        </a:cubicBezTo>
                        <a:cubicBezTo>
                          <a:pt x="1334" y="39088"/>
                          <a:pt x="5298" y="42222"/>
                          <a:pt x="9909" y="42222"/>
                        </a:cubicBezTo>
                        <a:lnTo>
                          <a:pt x="102725" y="42222"/>
                        </a:lnTo>
                        <a:cubicBezTo>
                          <a:pt x="107336" y="42222"/>
                          <a:pt x="111300" y="39088"/>
                          <a:pt x="112363" y="34601"/>
                        </a:cubicBezTo>
                        <a:cubicBezTo>
                          <a:pt x="113425" y="30114"/>
                          <a:pt x="111290" y="25535"/>
                          <a:pt x="107168" y="23465"/>
                        </a:cubicBezTo>
                        <a:close/>
                        <a:moveTo>
                          <a:pt x="34119" y="26583"/>
                        </a:moveTo>
                        <a:lnTo>
                          <a:pt x="55614" y="15796"/>
                        </a:lnTo>
                        <a:cubicBezTo>
                          <a:pt x="56055" y="15575"/>
                          <a:pt x="56580" y="15576"/>
                          <a:pt x="57017" y="15796"/>
                        </a:cubicBezTo>
                        <a:lnTo>
                          <a:pt x="78512" y="2658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62" name="Google Shape;8962;ge48d01fb7f_0_4998"/>
                  <p:cNvSpPr/>
                  <p:nvPr/>
                </p:nvSpPr>
                <p:spPr>
                  <a:xfrm>
                    <a:off x="992063" y="2434116"/>
                    <a:ext cx="538134" cy="3686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8134" h="368676" extrusionOk="0">
                        <a:moveTo>
                          <a:pt x="530295" y="213227"/>
                        </a:moveTo>
                        <a:lnTo>
                          <a:pt x="530295" y="169151"/>
                        </a:lnTo>
                        <a:cubicBezTo>
                          <a:pt x="530295" y="164717"/>
                          <a:pt x="528654" y="160442"/>
                          <a:pt x="525687" y="157148"/>
                        </a:cubicBezTo>
                        <a:lnTo>
                          <a:pt x="508537" y="138107"/>
                        </a:lnTo>
                        <a:cubicBezTo>
                          <a:pt x="503802" y="132850"/>
                          <a:pt x="497028" y="129834"/>
                          <a:pt x="489952" y="129834"/>
                        </a:cubicBezTo>
                        <a:lnTo>
                          <a:pt x="384918" y="129834"/>
                        </a:lnTo>
                        <a:lnTo>
                          <a:pt x="384918" y="106563"/>
                        </a:lnTo>
                        <a:lnTo>
                          <a:pt x="400209" y="106563"/>
                        </a:lnTo>
                        <a:cubicBezTo>
                          <a:pt x="407406" y="106563"/>
                          <a:pt x="413242" y="100728"/>
                          <a:pt x="413242" y="93530"/>
                        </a:cubicBezTo>
                        <a:lnTo>
                          <a:pt x="413242" y="79308"/>
                        </a:lnTo>
                        <a:cubicBezTo>
                          <a:pt x="413242" y="73157"/>
                          <a:pt x="409827" y="67623"/>
                          <a:pt x="404329" y="64863"/>
                        </a:cubicBezTo>
                        <a:lnTo>
                          <a:pt x="280019" y="2480"/>
                        </a:lnTo>
                        <a:cubicBezTo>
                          <a:pt x="273431" y="-826"/>
                          <a:pt x="265564" y="-827"/>
                          <a:pt x="258975" y="2480"/>
                        </a:cubicBezTo>
                        <a:lnTo>
                          <a:pt x="134664" y="64863"/>
                        </a:lnTo>
                        <a:cubicBezTo>
                          <a:pt x="129167" y="67622"/>
                          <a:pt x="125752" y="73157"/>
                          <a:pt x="125752" y="79308"/>
                        </a:cubicBezTo>
                        <a:lnTo>
                          <a:pt x="125752" y="93530"/>
                        </a:lnTo>
                        <a:cubicBezTo>
                          <a:pt x="125752" y="100728"/>
                          <a:pt x="131587" y="106563"/>
                          <a:pt x="138785" y="106563"/>
                        </a:cubicBezTo>
                        <a:lnTo>
                          <a:pt x="154076" y="106563"/>
                        </a:lnTo>
                        <a:lnTo>
                          <a:pt x="154076" y="129834"/>
                        </a:lnTo>
                        <a:lnTo>
                          <a:pt x="49040" y="129834"/>
                        </a:lnTo>
                        <a:cubicBezTo>
                          <a:pt x="41952" y="129834"/>
                          <a:pt x="35198" y="132841"/>
                          <a:pt x="30456" y="138107"/>
                        </a:cubicBezTo>
                        <a:lnTo>
                          <a:pt x="13305" y="157150"/>
                        </a:lnTo>
                        <a:cubicBezTo>
                          <a:pt x="10339" y="160443"/>
                          <a:pt x="8697" y="164719"/>
                          <a:pt x="8697" y="169151"/>
                        </a:cubicBezTo>
                        <a:lnTo>
                          <a:pt x="8697" y="212825"/>
                        </a:lnTo>
                        <a:cubicBezTo>
                          <a:pt x="3598" y="214941"/>
                          <a:pt x="0" y="219970"/>
                          <a:pt x="0" y="225826"/>
                        </a:cubicBezTo>
                        <a:lnTo>
                          <a:pt x="0" y="247219"/>
                        </a:lnTo>
                        <a:cubicBezTo>
                          <a:pt x="0" y="253076"/>
                          <a:pt x="3598" y="258105"/>
                          <a:pt x="8697" y="260222"/>
                        </a:cubicBezTo>
                        <a:lnTo>
                          <a:pt x="8697" y="350430"/>
                        </a:lnTo>
                        <a:cubicBezTo>
                          <a:pt x="8697" y="360508"/>
                          <a:pt x="16866" y="368677"/>
                          <a:pt x="26943" y="368677"/>
                        </a:cubicBezTo>
                        <a:lnTo>
                          <a:pt x="512049" y="368677"/>
                        </a:lnTo>
                        <a:cubicBezTo>
                          <a:pt x="522127" y="368677"/>
                          <a:pt x="530295" y="360508"/>
                          <a:pt x="530295" y="350430"/>
                        </a:cubicBezTo>
                        <a:lnTo>
                          <a:pt x="530295" y="330087"/>
                        </a:lnTo>
                        <a:cubicBezTo>
                          <a:pt x="530295" y="325805"/>
                          <a:pt x="526996" y="322071"/>
                          <a:pt x="522716" y="321943"/>
                        </a:cubicBezTo>
                        <a:cubicBezTo>
                          <a:pt x="518288" y="321811"/>
                          <a:pt x="514656" y="325360"/>
                          <a:pt x="514656" y="329759"/>
                        </a:cubicBezTo>
                        <a:lnTo>
                          <a:pt x="514656" y="350430"/>
                        </a:lnTo>
                        <a:cubicBezTo>
                          <a:pt x="514656" y="351870"/>
                          <a:pt x="513489" y="353037"/>
                          <a:pt x="512049" y="353037"/>
                        </a:cubicBezTo>
                        <a:lnTo>
                          <a:pt x="493465" y="353037"/>
                        </a:lnTo>
                        <a:lnTo>
                          <a:pt x="493465" y="307138"/>
                        </a:lnTo>
                        <a:cubicBezTo>
                          <a:pt x="493465" y="287559"/>
                          <a:pt x="477443" y="271120"/>
                          <a:pt x="457867" y="271453"/>
                        </a:cubicBezTo>
                        <a:cubicBezTo>
                          <a:pt x="438849" y="271777"/>
                          <a:pt x="423480" y="287347"/>
                          <a:pt x="423480" y="306440"/>
                        </a:cubicBezTo>
                        <a:lnTo>
                          <a:pt x="423480" y="353036"/>
                        </a:lnTo>
                        <a:lnTo>
                          <a:pt x="398977" y="353036"/>
                        </a:lnTo>
                        <a:lnTo>
                          <a:pt x="398977" y="307137"/>
                        </a:lnTo>
                        <a:cubicBezTo>
                          <a:pt x="398977" y="287558"/>
                          <a:pt x="382955" y="271119"/>
                          <a:pt x="363379" y="271452"/>
                        </a:cubicBezTo>
                        <a:cubicBezTo>
                          <a:pt x="344363" y="271776"/>
                          <a:pt x="328991" y="287346"/>
                          <a:pt x="328991" y="306439"/>
                        </a:cubicBezTo>
                        <a:lnTo>
                          <a:pt x="328991" y="353035"/>
                        </a:lnTo>
                        <a:lnTo>
                          <a:pt x="304488" y="353035"/>
                        </a:lnTo>
                        <a:lnTo>
                          <a:pt x="304488" y="307136"/>
                        </a:lnTo>
                        <a:cubicBezTo>
                          <a:pt x="304488" y="287557"/>
                          <a:pt x="288466" y="271118"/>
                          <a:pt x="268890" y="271451"/>
                        </a:cubicBezTo>
                        <a:cubicBezTo>
                          <a:pt x="249873" y="271775"/>
                          <a:pt x="234503" y="287345"/>
                          <a:pt x="234503" y="306438"/>
                        </a:cubicBezTo>
                        <a:lnTo>
                          <a:pt x="234503" y="353034"/>
                        </a:lnTo>
                        <a:lnTo>
                          <a:pt x="210000" y="353034"/>
                        </a:lnTo>
                        <a:lnTo>
                          <a:pt x="210000" y="307135"/>
                        </a:lnTo>
                        <a:cubicBezTo>
                          <a:pt x="210000" y="287556"/>
                          <a:pt x="193978" y="271117"/>
                          <a:pt x="174403" y="271451"/>
                        </a:cubicBezTo>
                        <a:cubicBezTo>
                          <a:pt x="155386" y="271776"/>
                          <a:pt x="140016" y="287346"/>
                          <a:pt x="140016" y="306438"/>
                        </a:cubicBezTo>
                        <a:lnTo>
                          <a:pt x="140016" y="353034"/>
                        </a:lnTo>
                        <a:lnTo>
                          <a:pt x="115513" y="353034"/>
                        </a:lnTo>
                        <a:lnTo>
                          <a:pt x="115513" y="307135"/>
                        </a:lnTo>
                        <a:cubicBezTo>
                          <a:pt x="115513" y="287556"/>
                          <a:pt x="99491" y="271117"/>
                          <a:pt x="79915" y="271450"/>
                        </a:cubicBezTo>
                        <a:cubicBezTo>
                          <a:pt x="60897" y="271775"/>
                          <a:pt x="45528" y="287345"/>
                          <a:pt x="45528" y="306437"/>
                        </a:cubicBezTo>
                        <a:lnTo>
                          <a:pt x="45528" y="353033"/>
                        </a:lnTo>
                        <a:lnTo>
                          <a:pt x="26943" y="353033"/>
                        </a:lnTo>
                        <a:cubicBezTo>
                          <a:pt x="25504" y="353033"/>
                          <a:pt x="24337" y="351866"/>
                          <a:pt x="24337" y="350426"/>
                        </a:cubicBezTo>
                        <a:lnTo>
                          <a:pt x="24337" y="261290"/>
                        </a:lnTo>
                        <a:lnTo>
                          <a:pt x="397602" y="261290"/>
                        </a:lnTo>
                        <a:cubicBezTo>
                          <a:pt x="401921" y="261290"/>
                          <a:pt x="405422" y="257789"/>
                          <a:pt x="405422" y="253471"/>
                        </a:cubicBezTo>
                        <a:cubicBezTo>
                          <a:pt x="405422" y="249152"/>
                          <a:pt x="401921" y="245651"/>
                          <a:pt x="397602" y="245651"/>
                        </a:cubicBezTo>
                        <a:lnTo>
                          <a:pt x="15640" y="245651"/>
                        </a:lnTo>
                        <a:lnTo>
                          <a:pt x="15640" y="227386"/>
                        </a:lnTo>
                        <a:lnTo>
                          <a:pt x="188029" y="227386"/>
                        </a:lnTo>
                        <a:cubicBezTo>
                          <a:pt x="192311" y="227386"/>
                          <a:pt x="196045" y="224087"/>
                          <a:pt x="196173" y="219807"/>
                        </a:cubicBezTo>
                        <a:cubicBezTo>
                          <a:pt x="196305" y="215379"/>
                          <a:pt x="192755" y="211746"/>
                          <a:pt x="188357" y="211746"/>
                        </a:cubicBezTo>
                        <a:lnTo>
                          <a:pt x="169714" y="211746"/>
                        </a:lnTo>
                        <a:lnTo>
                          <a:pt x="169714" y="106563"/>
                        </a:lnTo>
                        <a:lnTo>
                          <a:pt x="248540" y="106563"/>
                        </a:lnTo>
                        <a:cubicBezTo>
                          <a:pt x="227388" y="114939"/>
                          <a:pt x="212381" y="135583"/>
                          <a:pt x="212381" y="159678"/>
                        </a:cubicBezTo>
                        <a:cubicBezTo>
                          <a:pt x="212381" y="182828"/>
                          <a:pt x="226234" y="202790"/>
                          <a:pt x="246078" y="211751"/>
                        </a:cubicBezTo>
                        <a:lnTo>
                          <a:pt x="227964" y="211751"/>
                        </a:lnTo>
                        <a:cubicBezTo>
                          <a:pt x="223682" y="211751"/>
                          <a:pt x="219949" y="215050"/>
                          <a:pt x="219820" y="219330"/>
                        </a:cubicBezTo>
                        <a:cubicBezTo>
                          <a:pt x="219688" y="223758"/>
                          <a:pt x="223238" y="227390"/>
                          <a:pt x="227636" y="227390"/>
                        </a:cubicBezTo>
                        <a:lnTo>
                          <a:pt x="522494" y="227390"/>
                        </a:lnTo>
                        <a:lnTo>
                          <a:pt x="522494" y="245655"/>
                        </a:lnTo>
                        <a:lnTo>
                          <a:pt x="435792" y="245655"/>
                        </a:lnTo>
                        <a:cubicBezTo>
                          <a:pt x="431473" y="245655"/>
                          <a:pt x="427972" y="249156"/>
                          <a:pt x="427972" y="253475"/>
                        </a:cubicBezTo>
                        <a:cubicBezTo>
                          <a:pt x="427972" y="257794"/>
                          <a:pt x="431473" y="261295"/>
                          <a:pt x="435792" y="261295"/>
                        </a:cubicBezTo>
                        <a:lnTo>
                          <a:pt x="514656" y="261295"/>
                        </a:lnTo>
                        <a:lnTo>
                          <a:pt x="514656" y="292065"/>
                        </a:lnTo>
                        <a:cubicBezTo>
                          <a:pt x="514656" y="296347"/>
                          <a:pt x="517955" y="300080"/>
                          <a:pt x="522235" y="300210"/>
                        </a:cubicBezTo>
                        <a:cubicBezTo>
                          <a:pt x="526663" y="300342"/>
                          <a:pt x="530295" y="296792"/>
                          <a:pt x="530295" y="292394"/>
                        </a:cubicBezTo>
                        <a:lnTo>
                          <a:pt x="530295" y="259819"/>
                        </a:lnTo>
                        <a:cubicBezTo>
                          <a:pt x="534933" y="257514"/>
                          <a:pt x="538134" y="252739"/>
                          <a:pt x="538134" y="247220"/>
                        </a:cubicBezTo>
                        <a:lnTo>
                          <a:pt x="538134" y="225827"/>
                        </a:lnTo>
                        <a:cubicBezTo>
                          <a:pt x="538134" y="220306"/>
                          <a:pt x="534933" y="215532"/>
                          <a:pt x="530295" y="213227"/>
                        </a:cubicBezTo>
                        <a:close/>
                        <a:moveTo>
                          <a:pt x="439119" y="306441"/>
                        </a:moveTo>
                        <a:cubicBezTo>
                          <a:pt x="439119" y="295770"/>
                          <a:pt x="447801" y="287088"/>
                          <a:pt x="458472" y="287088"/>
                        </a:cubicBezTo>
                        <a:cubicBezTo>
                          <a:pt x="469144" y="287088"/>
                          <a:pt x="477825" y="295770"/>
                          <a:pt x="477825" y="306441"/>
                        </a:cubicBezTo>
                        <a:lnTo>
                          <a:pt x="477825" y="353037"/>
                        </a:lnTo>
                        <a:lnTo>
                          <a:pt x="439118" y="353037"/>
                        </a:lnTo>
                        <a:lnTo>
                          <a:pt x="439118" y="306441"/>
                        </a:lnTo>
                        <a:close/>
                        <a:moveTo>
                          <a:pt x="344632" y="306441"/>
                        </a:moveTo>
                        <a:cubicBezTo>
                          <a:pt x="344632" y="295770"/>
                          <a:pt x="353313" y="287088"/>
                          <a:pt x="363985" y="287088"/>
                        </a:cubicBezTo>
                        <a:cubicBezTo>
                          <a:pt x="374656" y="287088"/>
                          <a:pt x="383337" y="295770"/>
                          <a:pt x="383337" y="306441"/>
                        </a:cubicBezTo>
                        <a:lnTo>
                          <a:pt x="383337" y="353037"/>
                        </a:lnTo>
                        <a:lnTo>
                          <a:pt x="344632" y="353037"/>
                        </a:lnTo>
                        <a:close/>
                        <a:moveTo>
                          <a:pt x="250143" y="306441"/>
                        </a:moveTo>
                        <a:cubicBezTo>
                          <a:pt x="250143" y="295770"/>
                          <a:pt x="258825" y="287088"/>
                          <a:pt x="269496" y="287088"/>
                        </a:cubicBezTo>
                        <a:cubicBezTo>
                          <a:pt x="280167" y="287088"/>
                          <a:pt x="288849" y="295770"/>
                          <a:pt x="288849" y="306441"/>
                        </a:cubicBezTo>
                        <a:lnTo>
                          <a:pt x="288849" y="353037"/>
                        </a:lnTo>
                        <a:lnTo>
                          <a:pt x="250142" y="353037"/>
                        </a:lnTo>
                        <a:lnTo>
                          <a:pt x="250142" y="306441"/>
                        </a:lnTo>
                        <a:close/>
                        <a:moveTo>
                          <a:pt x="155655" y="306441"/>
                        </a:moveTo>
                        <a:cubicBezTo>
                          <a:pt x="155655" y="295770"/>
                          <a:pt x="164337" y="287088"/>
                          <a:pt x="175008" y="287088"/>
                        </a:cubicBezTo>
                        <a:cubicBezTo>
                          <a:pt x="185679" y="287088"/>
                          <a:pt x="194361" y="295770"/>
                          <a:pt x="194361" y="306441"/>
                        </a:cubicBezTo>
                        <a:lnTo>
                          <a:pt x="194361" y="353037"/>
                        </a:lnTo>
                        <a:lnTo>
                          <a:pt x="155655" y="353037"/>
                        </a:lnTo>
                        <a:close/>
                        <a:moveTo>
                          <a:pt x="61168" y="306441"/>
                        </a:moveTo>
                        <a:cubicBezTo>
                          <a:pt x="61168" y="295770"/>
                          <a:pt x="69849" y="287088"/>
                          <a:pt x="80520" y="287088"/>
                        </a:cubicBezTo>
                        <a:cubicBezTo>
                          <a:pt x="91192" y="287088"/>
                          <a:pt x="99873" y="295770"/>
                          <a:pt x="99873" y="306441"/>
                        </a:cubicBezTo>
                        <a:lnTo>
                          <a:pt x="99873" y="353037"/>
                        </a:lnTo>
                        <a:lnTo>
                          <a:pt x="61168" y="353037"/>
                        </a:lnTo>
                        <a:close/>
                        <a:moveTo>
                          <a:pt x="96869" y="145474"/>
                        </a:moveTo>
                        <a:lnTo>
                          <a:pt x="117919" y="145474"/>
                        </a:lnTo>
                        <a:lnTo>
                          <a:pt x="117919" y="179956"/>
                        </a:lnTo>
                        <a:lnTo>
                          <a:pt x="96869" y="179956"/>
                        </a:lnTo>
                        <a:close/>
                        <a:moveTo>
                          <a:pt x="60720" y="145474"/>
                        </a:moveTo>
                        <a:lnTo>
                          <a:pt x="81104" y="145474"/>
                        </a:lnTo>
                        <a:lnTo>
                          <a:pt x="81104" y="179956"/>
                        </a:lnTo>
                        <a:lnTo>
                          <a:pt x="60720" y="179956"/>
                        </a:lnTo>
                        <a:close/>
                        <a:moveTo>
                          <a:pt x="24337" y="169150"/>
                        </a:moveTo>
                        <a:cubicBezTo>
                          <a:pt x="24337" y="168582"/>
                          <a:pt x="24546" y="168038"/>
                          <a:pt x="24927" y="167615"/>
                        </a:cubicBezTo>
                        <a:lnTo>
                          <a:pt x="42077" y="148573"/>
                        </a:lnTo>
                        <a:cubicBezTo>
                          <a:pt x="42894" y="147666"/>
                          <a:pt x="43878" y="146948"/>
                          <a:pt x="44954" y="146425"/>
                        </a:cubicBezTo>
                        <a:lnTo>
                          <a:pt x="44954" y="179954"/>
                        </a:lnTo>
                        <a:lnTo>
                          <a:pt x="24337" y="179954"/>
                        </a:lnTo>
                        <a:close/>
                        <a:moveTo>
                          <a:pt x="154074" y="211751"/>
                        </a:moveTo>
                        <a:lnTo>
                          <a:pt x="24337" y="211751"/>
                        </a:lnTo>
                        <a:lnTo>
                          <a:pt x="24337" y="195595"/>
                        </a:lnTo>
                        <a:lnTo>
                          <a:pt x="154074" y="195595"/>
                        </a:lnTo>
                        <a:close/>
                        <a:moveTo>
                          <a:pt x="154074" y="179956"/>
                        </a:moveTo>
                        <a:lnTo>
                          <a:pt x="133684" y="179956"/>
                        </a:lnTo>
                        <a:lnTo>
                          <a:pt x="133684" y="145474"/>
                        </a:lnTo>
                        <a:lnTo>
                          <a:pt x="154074" y="145474"/>
                        </a:lnTo>
                        <a:close/>
                        <a:moveTo>
                          <a:pt x="456365" y="145474"/>
                        </a:moveTo>
                        <a:lnTo>
                          <a:pt x="477414" y="145474"/>
                        </a:lnTo>
                        <a:lnTo>
                          <a:pt x="477414" y="179956"/>
                        </a:lnTo>
                        <a:lnTo>
                          <a:pt x="456365" y="179956"/>
                        </a:lnTo>
                        <a:close/>
                        <a:moveTo>
                          <a:pt x="419550" y="145474"/>
                        </a:moveTo>
                        <a:lnTo>
                          <a:pt x="440599" y="145474"/>
                        </a:lnTo>
                        <a:lnTo>
                          <a:pt x="440599" y="179956"/>
                        </a:lnTo>
                        <a:lnTo>
                          <a:pt x="419550" y="179956"/>
                        </a:lnTo>
                        <a:close/>
                        <a:moveTo>
                          <a:pt x="403784" y="145474"/>
                        </a:moveTo>
                        <a:lnTo>
                          <a:pt x="403784" y="179956"/>
                        </a:lnTo>
                        <a:lnTo>
                          <a:pt x="384918" y="179956"/>
                        </a:lnTo>
                        <a:lnTo>
                          <a:pt x="384918" y="145474"/>
                        </a:lnTo>
                        <a:close/>
                        <a:moveTo>
                          <a:pt x="141391" y="90924"/>
                        </a:moveTo>
                        <a:lnTo>
                          <a:pt x="141391" y="79308"/>
                        </a:lnTo>
                        <a:cubicBezTo>
                          <a:pt x="141391" y="79109"/>
                          <a:pt x="141501" y="78930"/>
                          <a:pt x="141679" y="78841"/>
                        </a:cubicBezTo>
                        <a:lnTo>
                          <a:pt x="265989" y="16457"/>
                        </a:lnTo>
                        <a:cubicBezTo>
                          <a:pt x="268184" y="15355"/>
                          <a:pt x="270808" y="15355"/>
                          <a:pt x="273004" y="16457"/>
                        </a:cubicBezTo>
                        <a:lnTo>
                          <a:pt x="397314" y="78841"/>
                        </a:lnTo>
                        <a:cubicBezTo>
                          <a:pt x="397492" y="78930"/>
                          <a:pt x="397602" y="79109"/>
                          <a:pt x="397602" y="79308"/>
                        </a:cubicBezTo>
                        <a:lnTo>
                          <a:pt x="397602" y="90924"/>
                        </a:lnTo>
                        <a:close/>
                        <a:moveTo>
                          <a:pt x="228021" y="159679"/>
                        </a:moveTo>
                        <a:cubicBezTo>
                          <a:pt x="228021" y="136809"/>
                          <a:pt x="246626" y="118204"/>
                          <a:pt x="269496" y="118204"/>
                        </a:cubicBezTo>
                        <a:cubicBezTo>
                          <a:pt x="292365" y="118204"/>
                          <a:pt x="310971" y="136809"/>
                          <a:pt x="310971" y="159679"/>
                        </a:cubicBezTo>
                        <a:cubicBezTo>
                          <a:pt x="310971" y="182548"/>
                          <a:pt x="292365" y="201154"/>
                          <a:pt x="269496" y="201154"/>
                        </a:cubicBezTo>
                        <a:cubicBezTo>
                          <a:pt x="246627" y="201154"/>
                          <a:pt x="228021" y="182548"/>
                          <a:pt x="228021" y="159679"/>
                        </a:cubicBezTo>
                        <a:close/>
                        <a:moveTo>
                          <a:pt x="369279" y="211751"/>
                        </a:moveTo>
                        <a:lnTo>
                          <a:pt x="292915" y="211751"/>
                        </a:lnTo>
                        <a:cubicBezTo>
                          <a:pt x="312759" y="202790"/>
                          <a:pt x="326612" y="182828"/>
                          <a:pt x="326612" y="159678"/>
                        </a:cubicBezTo>
                        <a:cubicBezTo>
                          <a:pt x="326612" y="135582"/>
                          <a:pt x="311605" y="114938"/>
                          <a:pt x="290453" y="106563"/>
                        </a:cubicBezTo>
                        <a:lnTo>
                          <a:pt x="369279" y="106563"/>
                        </a:lnTo>
                        <a:close/>
                        <a:moveTo>
                          <a:pt x="514656" y="211751"/>
                        </a:moveTo>
                        <a:lnTo>
                          <a:pt x="384918" y="211751"/>
                        </a:lnTo>
                        <a:lnTo>
                          <a:pt x="384918" y="195595"/>
                        </a:lnTo>
                        <a:lnTo>
                          <a:pt x="514656" y="195595"/>
                        </a:lnTo>
                        <a:close/>
                        <a:moveTo>
                          <a:pt x="514656" y="179956"/>
                        </a:moveTo>
                        <a:lnTo>
                          <a:pt x="493181" y="179956"/>
                        </a:lnTo>
                        <a:lnTo>
                          <a:pt x="493181" y="146061"/>
                        </a:lnTo>
                        <a:cubicBezTo>
                          <a:pt x="494597" y="146583"/>
                          <a:pt x="495887" y="147431"/>
                          <a:pt x="496916" y="148575"/>
                        </a:cubicBezTo>
                        <a:lnTo>
                          <a:pt x="514067" y="167616"/>
                        </a:lnTo>
                        <a:cubicBezTo>
                          <a:pt x="514448" y="168038"/>
                          <a:pt x="514657" y="168583"/>
                          <a:pt x="514657" y="169151"/>
                        </a:cubicBezTo>
                        <a:lnTo>
                          <a:pt x="514657" y="17995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  <p:grpSp>
        <p:nvGrpSpPr>
          <p:cNvPr id="8963" name="Google Shape;8963;ge48d01fb7f_0_4998"/>
          <p:cNvGrpSpPr/>
          <p:nvPr/>
        </p:nvGrpSpPr>
        <p:grpSpPr>
          <a:xfrm>
            <a:off x="-812316" y="2996807"/>
            <a:ext cx="896700" cy="896700"/>
            <a:chOff x="-812316" y="2996807"/>
            <a:chExt cx="896700" cy="896700"/>
          </a:xfrm>
        </p:grpSpPr>
        <p:sp>
          <p:nvSpPr>
            <p:cNvPr id="8964" name="Google Shape;8964;ge48d01fb7f_0_4998"/>
            <p:cNvSpPr/>
            <p:nvPr/>
          </p:nvSpPr>
          <p:spPr>
            <a:xfrm>
              <a:off x="-812316" y="2996807"/>
              <a:ext cx="896700" cy="8967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5" name="Google Shape;8965;ge48d01fb7f_0_4998"/>
            <p:cNvSpPr/>
            <p:nvPr/>
          </p:nvSpPr>
          <p:spPr>
            <a:xfrm>
              <a:off x="-726564" y="3071718"/>
              <a:ext cx="746100" cy="746100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966" name="Google Shape;8966;ge48d01fb7f_0_4998"/>
            <p:cNvGrpSpPr/>
            <p:nvPr/>
          </p:nvGrpSpPr>
          <p:grpSpPr>
            <a:xfrm>
              <a:off x="-584419" y="3192970"/>
              <a:ext cx="479778" cy="493818"/>
              <a:chOff x="1038576" y="3298462"/>
              <a:chExt cx="479778" cy="493818"/>
            </a:xfrm>
          </p:grpSpPr>
          <p:grpSp>
            <p:nvGrpSpPr>
              <p:cNvPr id="8967" name="Google Shape;8967;ge48d01fb7f_0_4998"/>
              <p:cNvGrpSpPr/>
              <p:nvPr/>
            </p:nvGrpSpPr>
            <p:grpSpPr>
              <a:xfrm>
                <a:off x="1040708" y="3298462"/>
                <a:ext cx="477646" cy="492855"/>
                <a:chOff x="1040708" y="3298462"/>
                <a:chExt cx="477646" cy="492855"/>
              </a:xfrm>
            </p:grpSpPr>
            <p:sp>
              <p:nvSpPr>
                <p:cNvPr id="8968" name="Google Shape;8968;ge48d01fb7f_0_4998"/>
                <p:cNvSpPr/>
                <p:nvPr/>
              </p:nvSpPr>
              <p:spPr>
                <a:xfrm>
                  <a:off x="1107898" y="3298462"/>
                  <a:ext cx="328249" cy="4928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249" h="492855" extrusionOk="0">
                      <a:moveTo>
                        <a:pt x="265006" y="102710"/>
                      </a:moveTo>
                      <a:lnTo>
                        <a:pt x="184243" y="51403"/>
                      </a:lnTo>
                      <a:lnTo>
                        <a:pt x="103481" y="0"/>
                      </a:lnTo>
                      <a:lnTo>
                        <a:pt x="64399" y="19156"/>
                      </a:lnTo>
                      <a:lnTo>
                        <a:pt x="64110" y="19541"/>
                      </a:lnTo>
                      <a:lnTo>
                        <a:pt x="63532" y="19156"/>
                      </a:lnTo>
                      <a:lnTo>
                        <a:pt x="0" y="59008"/>
                      </a:lnTo>
                      <a:cubicBezTo>
                        <a:pt x="1636" y="175580"/>
                        <a:pt x="42355" y="356743"/>
                        <a:pt x="144103" y="492856"/>
                      </a:cubicBezTo>
                      <a:cubicBezTo>
                        <a:pt x="166146" y="491508"/>
                        <a:pt x="187324" y="483711"/>
                        <a:pt x="204940" y="470427"/>
                      </a:cubicBezTo>
                      <a:cubicBezTo>
                        <a:pt x="290997" y="448672"/>
                        <a:pt x="326325" y="330849"/>
                        <a:pt x="328057" y="224962"/>
                      </a:cubicBezTo>
                      <a:cubicBezTo>
                        <a:pt x="328154" y="224288"/>
                        <a:pt x="328154" y="223710"/>
                        <a:pt x="328154" y="223037"/>
                      </a:cubicBezTo>
                      <a:lnTo>
                        <a:pt x="328250" y="223133"/>
                      </a:lnTo>
                      <a:lnTo>
                        <a:pt x="265006" y="102710"/>
                      </a:lnTo>
                      <a:close/>
                    </a:path>
                  </a:pathLst>
                </a:custGeom>
                <a:solidFill>
                  <a:srgbClr val="F1D3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69" name="Google Shape;8969;ge48d01fb7f_0_4998"/>
                <p:cNvSpPr/>
                <p:nvPr/>
              </p:nvSpPr>
              <p:spPr>
                <a:xfrm>
                  <a:off x="1107898" y="3317714"/>
                  <a:ext cx="288494" cy="4736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494" h="473603" extrusionOk="0">
                      <a:moveTo>
                        <a:pt x="288494" y="223037"/>
                      </a:moveTo>
                      <a:lnTo>
                        <a:pt x="288302" y="222940"/>
                      </a:lnTo>
                      <a:cubicBezTo>
                        <a:pt x="287146" y="311212"/>
                        <a:pt x="262696" y="408050"/>
                        <a:pt x="205036" y="451175"/>
                      </a:cubicBezTo>
                      <a:cubicBezTo>
                        <a:pt x="187420" y="464459"/>
                        <a:pt x="166243" y="472256"/>
                        <a:pt x="144199" y="473604"/>
                      </a:cubicBezTo>
                      <a:cubicBezTo>
                        <a:pt x="42355" y="337587"/>
                        <a:pt x="1636" y="156328"/>
                        <a:pt x="0" y="39756"/>
                      </a:cubicBezTo>
                      <a:lnTo>
                        <a:pt x="63532" y="0"/>
                      </a:lnTo>
                      <a:lnTo>
                        <a:pt x="64110" y="385"/>
                      </a:lnTo>
                      <a:lnTo>
                        <a:pt x="144295" y="51307"/>
                      </a:lnTo>
                      <a:lnTo>
                        <a:pt x="225058" y="102614"/>
                      </a:lnTo>
                      <a:lnTo>
                        <a:pt x="288494" y="223037"/>
                      </a:lnTo>
                      <a:close/>
                    </a:path>
                  </a:pathLst>
                </a:custGeom>
                <a:solidFill>
                  <a:srgbClr val="F6E2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70" name="Google Shape;8970;ge48d01fb7f_0_4998"/>
                <p:cNvSpPr/>
                <p:nvPr/>
              </p:nvSpPr>
              <p:spPr>
                <a:xfrm>
                  <a:off x="1332956" y="3401172"/>
                  <a:ext cx="103288" cy="139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288" h="139674" extrusionOk="0">
                      <a:moveTo>
                        <a:pt x="103288" y="120422"/>
                      </a:moveTo>
                      <a:lnTo>
                        <a:pt x="103192" y="120326"/>
                      </a:lnTo>
                      <a:cubicBezTo>
                        <a:pt x="103192" y="121000"/>
                        <a:pt x="103192" y="121578"/>
                        <a:pt x="103095" y="122251"/>
                      </a:cubicBezTo>
                      <a:lnTo>
                        <a:pt x="63436" y="139675"/>
                      </a:lnTo>
                      <a:lnTo>
                        <a:pt x="0" y="19156"/>
                      </a:lnTo>
                      <a:lnTo>
                        <a:pt x="39948" y="0"/>
                      </a:lnTo>
                      <a:lnTo>
                        <a:pt x="103288" y="120422"/>
                      </a:lnTo>
                      <a:close/>
                    </a:path>
                  </a:pathLst>
                </a:custGeom>
                <a:solidFill>
                  <a:srgbClr val="EC913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71" name="Google Shape;8971;ge48d01fb7f_0_4998"/>
                <p:cNvSpPr/>
                <p:nvPr/>
              </p:nvSpPr>
              <p:spPr>
                <a:xfrm>
                  <a:off x="1312934" y="3523424"/>
                  <a:ext cx="123117" cy="245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117" h="245465" extrusionOk="0">
                      <a:moveTo>
                        <a:pt x="123118" y="0"/>
                      </a:moveTo>
                      <a:cubicBezTo>
                        <a:pt x="121385" y="105983"/>
                        <a:pt x="86057" y="223710"/>
                        <a:pt x="0" y="245465"/>
                      </a:cubicBezTo>
                      <a:cubicBezTo>
                        <a:pt x="57660" y="202340"/>
                        <a:pt x="82014" y="105502"/>
                        <a:pt x="83266" y="17231"/>
                      </a:cubicBezTo>
                      <a:lnTo>
                        <a:pt x="83458" y="17327"/>
                      </a:lnTo>
                      <a:lnTo>
                        <a:pt x="123118" y="0"/>
                      </a:lnTo>
                      <a:close/>
                    </a:path>
                  </a:pathLst>
                </a:custGeom>
                <a:solidFill>
                  <a:srgbClr val="DC6C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72" name="Google Shape;8972;ge48d01fb7f_0_4998"/>
                <p:cNvSpPr/>
                <p:nvPr/>
              </p:nvSpPr>
              <p:spPr>
                <a:xfrm>
                  <a:off x="1134947" y="3348325"/>
                  <a:ext cx="234491" cy="4153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491" h="415365" extrusionOk="0">
                      <a:moveTo>
                        <a:pt x="129567" y="415366"/>
                      </a:moveTo>
                      <a:cubicBezTo>
                        <a:pt x="40141" y="288687"/>
                        <a:pt x="4235" y="129278"/>
                        <a:pt x="0" y="22814"/>
                      </a:cubicBezTo>
                      <a:lnTo>
                        <a:pt x="36387" y="0"/>
                      </a:lnTo>
                      <a:lnTo>
                        <a:pt x="177409" y="89619"/>
                      </a:lnTo>
                      <a:lnTo>
                        <a:pt x="234492" y="198009"/>
                      </a:lnTo>
                      <a:cubicBezTo>
                        <a:pt x="231893" y="297928"/>
                        <a:pt x="198683" y="398905"/>
                        <a:pt x="129567" y="415366"/>
                      </a:cubicBezTo>
                      <a:close/>
                    </a:path>
                  </a:pathLst>
                </a:custGeom>
                <a:solidFill>
                  <a:srgbClr val="4A80A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73" name="Google Shape;8973;ge48d01fb7f_0_4998"/>
                <p:cNvSpPr/>
                <p:nvPr/>
              </p:nvSpPr>
              <p:spPr>
                <a:xfrm>
                  <a:off x="1040708" y="3420258"/>
                  <a:ext cx="477646" cy="327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646" h="327754" extrusionOk="0">
                      <a:moveTo>
                        <a:pt x="477454" y="222144"/>
                      </a:moveTo>
                      <a:lnTo>
                        <a:pt x="476588" y="221855"/>
                      </a:lnTo>
                      <a:cubicBezTo>
                        <a:pt x="454159" y="215694"/>
                        <a:pt x="432597" y="206550"/>
                        <a:pt x="412671" y="194517"/>
                      </a:cubicBezTo>
                      <a:lnTo>
                        <a:pt x="412574" y="194517"/>
                      </a:lnTo>
                      <a:lnTo>
                        <a:pt x="372049" y="212325"/>
                      </a:lnTo>
                      <a:cubicBezTo>
                        <a:pt x="363770" y="217620"/>
                        <a:pt x="353855" y="219834"/>
                        <a:pt x="344133" y="218678"/>
                      </a:cubicBezTo>
                      <a:cubicBezTo>
                        <a:pt x="320741" y="217235"/>
                        <a:pt x="282622" y="202025"/>
                        <a:pt x="229582" y="140996"/>
                      </a:cubicBezTo>
                      <a:cubicBezTo>
                        <a:pt x="168264" y="70437"/>
                        <a:pt x="111085" y="52051"/>
                        <a:pt x="78164" y="47912"/>
                      </a:cubicBezTo>
                      <a:cubicBezTo>
                        <a:pt x="77394" y="43099"/>
                        <a:pt x="76527" y="38382"/>
                        <a:pt x="75854" y="33761"/>
                      </a:cubicBezTo>
                      <a:cubicBezTo>
                        <a:pt x="74698" y="26638"/>
                        <a:pt x="73736" y="19611"/>
                        <a:pt x="72870" y="12776"/>
                      </a:cubicBezTo>
                      <a:cubicBezTo>
                        <a:pt x="37060" y="-8594"/>
                        <a:pt x="21081" y="3728"/>
                        <a:pt x="866" y="1899"/>
                      </a:cubicBezTo>
                      <a:lnTo>
                        <a:pt x="0" y="1803"/>
                      </a:lnTo>
                      <a:lnTo>
                        <a:pt x="40045" y="56864"/>
                      </a:lnTo>
                      <a:cubicBezTo>
                        <a:pt x="33210" y="67260"/>
                        <a:pt x="29745" y="79581"/>
                        <a:pt x="30226" y="92095"/>
                      </a:cubicBezTo>
                      <a:cubicBezTo>
                        <a:pt x="30418" y="107978"/>
                        <a:pt x="34173" y="123573"/>
                        <a:pt x="41007" y="137819"/>
                      </a:cubicBezTo>
                      <a:lnTo>
                        <a:pt x="49189" y="156686"/>
                      </a:lnTo>
                      <a:cubicBezTo>
                        <a:pt x="49286" y="156590"/>
                        <a:pt x="71907" y="152258"/>
                        <a:pt x="106753" y="163040"/>
                      </a:cubicBezTo>
                      <a:cubicBezTo>
                        <a:pt x="139675" y="173243"/>
                        <a:pt x="183473" y="196827"/>
                        <a:pt x="229679" y="249867"/>
                      </a:cubicBezTo>
                      <a:cubicBezTo>
                        <a:pt x="259231" y="283943"/>
                        <a:pt x="284162" y="303677"/>
                        <a:pt x="304473" y="314747"/>
                      </a:cubicBezTo>
                      <a:cubicBezTo>
                        <a:pt x="349523" y="339390"/>
                        <a:pt x="371952" y="321485"/>
                        <a:pt x="372145" y="321293"/>
                      </a:cubicBezTo>
                      <a:cubicBezTo>
                        <a:pt x="372434" y="321100"/>
                        <a:pt x="372819" y="320908"/>
                        <a:pt x="373107" y="320715"/>
                      </a:cubicBezTo>
                      <a:lnTo>
                        <a:pt x="376669" y="318212"/>
                      </a:lnTo>
                      <a:lnTo>
                        <a:pt x="414211" y="292414"/>
                      </a:lnTo>
                      <a:cubicBezTo>
                        <a:pt x="433656" y="304351"/>
                        <a:pt x="454737" y="313303"/>
                        <a:pt x="476780" y="319079"/>
                      </a:cubicBezTo>
                      <a:lnTo>
                        <a:pt x="477647" y="319367"/>
                      </a:lnTo>
                      <a:lnTo>
                        <a:pt x="443570" y="260841"/>
                      </a:lnTo>
                      <a:lnTo>
                        <a:pt x="477454" y="222144"/>
                      </a:lnTo>
                      <a:close/>
                    </a:path>
                  </a:pathLst>
                </a:custGeom>
                <a:solidFill>
                  <a:srgbClr val="DD636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74" name="Google Shape;8974;ge48d01fb7f_0_4998"/>
                <p:cNvSpPr/>
                <p:nvPr/>
              </p:nvSpPr>
              <p:spPr>
                <a:xfrm>
                  <a:off x="1070793" y="3466893"/>
                  <a:ext cx="360986" cy="2810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986" h="281023" extrusionOk="0">
                      <a:moveTo>
                        <a:pt x="346487" y="271481"/>
                      </a:moveTo>
                      <a:lnTo>
                        <a:pt x="342926" y="273984"/>
                      </a:lnTo>
                      <a:cubicBezTo>
                        <a:pt x="342637" y="274176"/>
                        <a:pt x="342348" y="274369"/>
                        <a:pt x="341963" y="274561"/>
                      </a:cubicBezTo>
                      <a:cubicBezTo>
                        <a:pt x="341770" y="274754"/>
                        <a:pt x="319342" y="292659"/>
                        <a:pt x="274292" y="268016"/>
                      </a:cubicBezTo>
                      <a:cubicBezTo>
                        <a:pt x="253981" y="256946"/>
                        <a:pt x="229049" y="237212"/>
                        <a:pt x="199497" y="203136"/>
                      </a:cubicBezTo>
                      <a:cubicBezTo>
                        <a:pt x="153388" y="150096"/>
                        <a:pt x="109493" y="126512"/>
                        <a:pt x="76572" y="116308"/>
                      </a:cubicBezTo>
                      <a:cubicBezTo>
                        <a:pt x="41725" y="105527"/>
                        <a:pt x="19200" y="109763"/>
                        <a:pt x="19008" y="109955"/>
                      </a:cubicBezTo>
                      <a:lnTo>
                        <a:pt x="10825" y="91088"/>
                      </a:lnTo>
                      <a:cubicBezTo>
                        <a:pt x="3991" y="76841"/>
                        <a:pt x="237" y="61151"/>
                        <a:pt x="44" y="45364"/>
                      </a:cubicBezTo>
                      <a:cubicBezTo>
                        <a:pt x="-437" y="32850"/>
                        <a:pt x="3028" y="20529"/>
                        <a:pt x="9863" y="10133"/>
                      </a:cubicBezTo>
                      <a:lnTo>
                        <a:pt x="19008" y="988"/>
                      </a:lnTo>
                      <a:cubicBezTo>
                        <a:pt x="28634" y="-360"/>
                        <a:pt x="38452" y="-360"/>
                        <a:pt x="48078" y="1180"/>
                      </a:cubicBezTo>
                      <a:cubicBezTo>
                        <a:pt x="81000" y="5223"/>
                        <a:pt x="138179" y="23705"/>
                        <a:pt x="199497" y="94265"/>
                      </a:cubicBezTo>
                      <a:cubicBezTo>
                        <a:pt x="252537" y="155294"/>
                        <a:pt x="290656" y="170503"/>
                        <a:pt x="314047" y="171947"/>
                      </a:cubicBezTo>
                      <a:cubicBezTo>
                        <a:pt x="323770" y="173102"/>
                        <a:pt x="333685" y="170888"/>
                        <a:pt x="341963" y="165594"/>
                      </a:cubicBezTo>
                      <a:lnTo>
                        <a:pt x="350145" y="184461"/>
                      </a:lnTo>
                      <a:cubicBezTo>
                        <a:pt x="365836" y="221233"/>
                        <a:pt x="364392" y="256561"/>
                        <a:pt x="346487" y="271481"/>
                      </a:cubicBezTo>
                      <a:close/>
                    </a:path>
                  </a:pathLst>
                </a:custGeom>
                <a:solidFill>
                  <a:srgbClr val="DD636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75" name="Google Shape;8975;ge48d01fb7f_0_4998"/>
                <p:cNvSpPr/>
                <p:nvPr/>
              </p:nvSpPr>
              <p:spPr>
                <a:xfrm>
                  <a:off x="1412756" y="3614583"/>
                  <a:ext cx="42258" cy="123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58" h="123695" extrusionOk="0">
                      <a:moveTo>
                        <a:pt x="42259" y="97801"/>
                      </a:moveTo>
                      <a:lnTo>
                        <a:pt x="41970" y="97897"/>
                      </a:lnTo>
                      <a:lnTo>
                        <a:pt x="4428" y="123695"/>
                      </a:lnTo>
                      <a:cubicBezTo>
                        <a:pt x="22333" y="108679"/>
                        <a:pt x="23776" y="73447"/>
                        <a:pt x="8182" y="36675"/>
                      </a:cubicBezTo>
                      <a:lnTo>
                        <a:pt x="0" y="17808"/>
                      </a:lnTo>
                      <a:lnTo>
                        <a:pt x="40526" y="0"/>
                      </a:lnTo>
                      <a:lnTo>
                        <a:pt x="40622" y="0"/>
                      </a:lnTo>
                      <a:lnTo>
                        <a:pt x="42259" y="97801"/>
                      </a:ln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976" name="Google Shape;8976;ge48d01fb7f_0_4998"/>
              <p:cNvSpPr/>
              <p:nvPr/>
            </p:nvSpPr>
            <p:spPr>
              <a:xfrm>
                <a:off x="1173163" y="3417633"/>
                <a:ext cx="12901" cy="56505"/>
              </a:xfrm>
              <a:custGeom>
                <a:avLst/>
                <a:gdLst/>
                <a:ahLst/>
                <a:cxnLst/>
                <a:rect l="l" t="t" r="r" b="b"/>
                <a:pathLst>
                  <a:path w="12901" h="56505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50056"/>
                    </a:lnTo>
                    <a:cubicBezTo>
                      <a:pt x="0" y="53617"/>
                      <a:pt x="2888" y="56505"/>
                      <a:pt x="6449" y="56505"/>
                    </a:cubicBezTo>
                    <a:cubicBezTo>
                      <a:pt x="10011" y="56505"/>
                      <a:pt x="12899" y="53617"/>
                      <a:pt x="12899" y="50056"/>
                    </a:cubicBezTo>
                    <a:lnTo>
                      <a:pt x="12899" y="6449"/>
                    </a:lnTo>
                    <a:cubicBezTo>
                      <a:pt x="12995" y="2888"/>
                      <a:pt x="10107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77" name="Google Shape;8977;ge48d01fb7f_0_4998"/>
              <p:cNvSpPr/>
              <p:nvPr/>
            </p:nvSpPr>
            <p:spPr>
              <a:xfrm>
                <a:off x="1199153" y="3411376"/>
                <a:ext cx="12898" cy="37830"/>
              </a:xfrm>
              <a:custGeom>
                <a:avLst/>
                <a:gdLst/>
                <a:ahLst/>
                <a:cxnLst/>
                <a:rect l="l" t="t" r="r" b="b"/>
                <a:pathLst>
                  <a:path w="12898" h="37830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31381"/>
                    </a:lnTo>
                    <a:cubicBezTo>
                      <a:pt x="0" y="34943"/>
                      <a:pt x="2888" y="37831"/>
                      <a:pt x="6449" y="37831"/>
                    </a:cubicBezTo>
                    <a:cubicBezTo>
                      <a:pt x="10011" y="37831"/>
                      <a:pt x="12899" y="34943"/>
                      <a:pt x="12899" y="31381"/>
                    </a:cubicBezTo>
                    <a:lnTo>
                      <a:pt x="12899" y="6449"/>
                    </a:lnTo>
                    <a:cubicBezTo>
                      <a:pt x="12899" y="2888"/>
                      <a:pt x="10011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78" name="Google Shape;8978;ge48d01fb7f_0_4998"/>
              <p:cNvSpPr/>
              <p:nvPr/>
            </p:nvSpPr>
            <p:spPr>
              <a:xfrm>
                <a:off x="1225048" y="3430050"/>
                <a:ext cx="12901" cy="44087"/>
              </a:xfrm>
              <a:custGeom>
                <a:avLst/>
                <a:gdLst/>
                <a:ahLst/>
                <a:cxnLst/>
                <a:rect l="l" t="t" r="r" b="b"/>
                <a:pathLst>
                  <a:path w="12901" h="44087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37638"/>
                    </a:lnTo>
                    <a:cubicBezTo>
                      <a:pt x="0" y="41200"/>
                      <a:pt x="2888" y="44088"/>
                      <a:pt x="6449" y="44088"/>
                    </a:cubicBezTo>
                    <a:cubicBezTo>
                      <a:pt x="10011" y="44088"/>
                      <a:pt x="12899" y="41200"/>
                      <a:pt x="12899" y="37638"/>
                    </a:cubicBezTo>
                    <a:lnTo>
                      <a:pt x="12899" y="6449"/>
                    </a:lnTo>
                    <a:cubicBezTo>
                      <a:pt x="12995" y="2888"/>
                      <a:pt x="10107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79" name="Google Shape;8979;ge48d01fb7f_0_4998"/>
              <p:cNvSpPr/>
              <p:nvPr/>
            </p:nvSpPr>
            <p:spPr>
              <a:xfrm>
                <a:off x="1038576" y="3299162"/>
                <a:ext cx="477949" cy="493118"/>
              </a:xfrm>
              <a:custGeom>
                <a:avLst/>
                <a:gdLst/>
                <a:ahLst/>
                <a:cxnLst/>
                <a:rect l="l" t="t" r="r" b="b"/>
                <a:pathLst>
                  <a:path w="477949" h="493118" extrusionOk="0">
                    <a:moveTo>
                      <a:pt x="476987" y="432667"/>
                    </a:moveTo>
                    <a:lnTo>
                      <a:pt x="446376" y="379819"/>
                    </a:lnTo>
                    <a:lnTo>
                      <a:pt x="476313" y="345550"/>
                    </a:lnTo>
                    <a:cubicBezTo>
                      <a:pt x="477757" y="343914"/>
                      <a:pt x="478239" y="341604"/>
                      <a:pt x="477661" y="339486"/>
                    </a:cubicBezTo>
                    <a:cubicBezTo>
                      <a:pt x="477084" y="337368"/>
                      <a:pt x="475447" y="335732"/>
                      <a:pt x="473329" y="335058"/>
                    </a:cubicBezTo>
                    <a:lnTo>
                      <a:pt x="472174" y="334673"/>
                    </a:lnTo>
                    <a:cubicBezTo>
                      <a:pt x="450901" y="328897"/>
                      <a:pt x="430590" y="320138"/>
                      <a:pt x="411722" y="308683"/>
                    </a:cubicBezTo>
                    <a:cubicBezTo>
                      <a:pt x="411530" y="308586"/>
                      <a:pt x="411337" y="308586"/>
                      <a:pt x="411241" y="308490"/>
                    </a:cubicBezTo>
                    <a:cubicBezTo>
                      <a:pt x="411049" y="308394"/>
                      <a:pt x="410856" y="308298"/>
                      <a:pt x="410664" y="308298"/>
                    </a:cubicBezTo>
                    <a:cubicBezTo>
                      <a:pt x="409990" y="308009"/>
                      <a:pt x="409316" y="307912"/>
                      <a:pt x="408642" y="307912"/>
                    </a:cubicBezTo>
                    <a:cubicBezTo>
                      <a:pt x="408642" y="307912"/>
                      <a:pt x="408546" y="307912"/>
                      <a:pt x="408546" y="307912"/>
                    </a:cubicBezTo>
                    <a:lnTo>
                      <a:pt x="408450" y="307912"/>
                    </a:lnTo>
                    <a:cubicBezTo>
                      <a:pt x="408257" y="307912"/>
                      <a:pt x="408161" y="308009"/>
                      <a:pt x="408064" y="308009"/>
                    </a:cubicBezTo>
                    <a:cubicBezTo>
                      <a:pt x="407391" y="308009"/>
                      <a:pt x="406813" y="308201"/>
                      <a:pt x="406139" y="308394"/>
                    </a:cubicBezTo>
                    <a:cubicBezTo>
                      <a:pt x="406043" y="308394"/>
                      <a:pt x="406043" y="308394"/>
                      <a:pt x="405947" y="308490"/>
                    </a:cubicBezTo>
                    <a:lnTo>
                      <a:pt x="405850" y="308490"/>
                    </a:lnTo>
                    <a:lnTo>
                      <a:pt x="387946" y="316383"/>
                    </a:lnTo>
                    <a:cubicBezTo>
                      <a:pt x="394203" y="286928"/>
                      <a:pt x="397572" y="256990"/>
                      <a:pt x="398053" y="226861"/>
                    </a:cubicBezTo>
                    <a:cubicBezTo>
                      <a:pt x="398246" y="226187"/>
                      <a:pt x="398246" y="225417"/>
                      <a:pt x="398150" y="224743"/>
                    </a:cubicBezTo>
                    <a:cubicBezTo>
                      <a:pt x="398342" y="223395"/>
                      <a:pt x="398150" y="221951"/>
                      <a:pt x="397572" y="220796"/>
                    </a:cubicBezTo>
                    <a:lnTo>
                      <a:pt x="335965" y="103839"/>
                    </a:lnTo>
                    <a:lnTo>
                      <a:pt x="335965" y="103743"/>
                    </a:lnTo>
                    <a:cubicBezTo>
                      <a:pt x="335965" y="103743"/>
                      <a:pt x="335869" y="103647"/>
                      <a:pt x="335869" y="103647"/>
                    </a:cubicBezTo>
                    <a:lnTo>
                      <a:pt x="335869" y="103551"/>
                    </a:lnTo>
                    <a:cubicBezTo>
                      <a:pt x="335580" y="102973"/>
                      <a:pt x="335195" y="102492"/>
                      <a:pt x="334714" y="102010"/>
                    </a:cubicBezTo>
                    <a:cubicBezTo>
                      <a:pt x="334521" y="101818"/>
                      <a:pt x="334232" y="101625"/>
                      <a:pt x="334040" y="101433"/>
                    </a:cubicBezTo>
                    <a:cubicBezTo>
                      <a:pt x="333944" y="101336"/>
                      <a:pt x="333847" y="101240"/>
                      <a:pt x="333655" y="101144"/>
                    </a:cubicBezTo>
                    <a:lnTo>
                      <a:pt x="176172" y="1033"/>
                    </a:lnTo>
                    <a:cubicBezTo>
                      <a:pt x="174247" y="-219"/>
                      <a:pt x="171840" y="-315"/>
                      <a:pt x="169819" y="648"/>
                    </a:cubicBezTo>
                    <a:lnTo>
                      <a:pt x="132854" y="18841"/>
                    </a:lnTo>
                    <a:cubicBezTo>
                      <a:pt x="131988" y="18937"/>
                      <a:pt x="131122" y="19226"/>
                      <a:pt x="130352" y="19707"/>
                    </a:cubicBezTo>
                    <a:lnTo>
                      <a:pt x="68552" y="58500"/>
                    </a:lnTo>
                    <a:cubicBezTo>
                      <a:pt x="66627" y="59752"/>
                      <a:pt x="65472" y="61773"/>
                      <a:pt x="65472" y="64084"/>
                    </a:cubicBezTo>
                    <a:cubicBezTo>
                      <a:pt x="65761" y="83817"/>
                      <a:pt x="67204" y="104513"/>
                      <a:pt x="69611" y="125883"/>
                    </a:cubicBezTo>
                    <a:cubicBezTo>
                      <a:pt x="55172" y="118952"/>
                      <a:pt x="39000" y="116738"/>
                      <a:pt x="23213" y="119530"/>
                    </a:cubicBezTo>
                    <a:cubicBezTo>
                      <a:pt x="18111" y="120300"/>
                      <a:pt x="13010" y="120589"/>
                      <a:pt x="7811" y="120300"/>
                    </a:cubicBezTo>
                    <a:lnTo>
                      <a:pt x="6945" y="120204"/>
                    </a:lnTo>
                    <a:cubicBezTo>
                      <a:pt x="3383" y="119915"/>
                      <a:pt x="303" y="122610"/>
                      <a:pt x="14" y="126172"/>
                    </a:cubicBezTo>
                    <a:cubicBezTo>
                      <a:pt x="-82" y="127712"/>
                      <a:pt x="303" y="129252"/>
                      <a:pt x="1266" y="130504"/>
                    </a:cubicBezTo>
                    <a:lnTo>
                      <a:pt x="37652" y="180559"/>
                    </a:lnTo>
                    <a:cubicBezTo>
                      <a:pt x="25909" y="200678"/>
                      <a:pt x="26390" y="231674"/>
                      <a:pt x="40444" y="261803"/>
                    </a:cubicBezTo>
                    <a:lnTo>
                      <a:pt x="48434" y="280189"/>
                    </a:lnTo>
                    <a:cubicBezTo>
                      <a:pt x="49300" y="282018"/>
                      <a:pt x="50936" y="283462"/>
                      <a:pt x="52862" y="283943"/>
                    </a:cubicBezTo>
                    <a:cubicBezTo>
                      <a:pt x="53824" y="284136"/>
                      <a:pt x="54883" y="284136"/>
                      <a:pt x="55942" y="283943"/>
                    </a:cubicBezTo>
                    <a:cubicBezTo>
                      <a:pt x="72595" y="282307"/>
                      <a:pt x="89441" y="284232"/>
                      <a:pt x="105420" y="289430"/>
                    </a:cubicBezTo>
                    <a:cubicBezTo>
                      <a:pt x="128138" y="361530"/>
                      <a:pt x="162503" y="429394"/>
                      <a:pt x="207072" y="490519"/>
                    </a:cubicBezTo>
                    <a:cubicBezTo>
                      <a:pt x="208323" y="492156"/>
                      <a:pt x="210248" y="493119"/>
                      <a:pt x="212270" y="493119"/>
                    </a:cubicBezTo>
                    <a:cubicBezTo>
                      <a:pt x="212366" y="493119"/>
                      <a:pt x="212559" y="493119"/>
                      <a:pt x="212655" y="493119"/>
                    </a:cubicBezTo>
                    <a:cubicBezTo>
                      <a:pt x="234891" y="491771"/>
                      <a:pt x="256357" y="483974"/>
                      <a:pt x="274358" y="470690"/>
                    </a:cubicBezTo>
                    <a:cubicBezTo>
                      <a:pt x="291396" y="466069"/>
                      <a:pt x="307183" y="457791"/>
                      <a:pt x="320467" y="446239"/>
                    </a:cubicBezTo>
                    <a:cubicBezTo>
                      <a:pt x="328553" y="449031"/>
                      <a:pt x="337024" y="450475"/>
                      <a:pt x="345495" y="450571"/>
                    </a:cubicBezTo>
                    <a:cubicBezTo>
                      <a:pt x="354928" y="450956"/>
                      <a:pt x="364169" y="448453"/>
                      <a:pt x="372159" y="443448"/>
                    </a:cubicBezTo>
                    <a:cubicBezTo>
                      <a:pt x="372448" y="443255"/>
                      <a:pt x="372737" y="443063"/>
                      <a:pt x="373025" y="442870"/>
                    </a:cubicBezTo>
                    <a:cubicBezTo>
                      <a:pt x="373122" y="442774"/>
                      <a:pt x="373314" y="442774"/>
                      <a:pt x="373411" y="442678"/>
                    </a:cubicBezTo>
                    <a:lnTo>
                      <a:pt x="409990" y="417457"/>
                    </a:lnTo>
                    <a:cubicBezTo>
                      <a:pt x="428279" y="428335"/>
                      <a:pt x="448013" y="436613"/>
                      <a:pt x="468709" y="442004"/>
                    </a:cubicBezTo>
                    <a:lnTo>
                      <a:pt x="469575" y="442293"/>
                    </a:lnTo>
                    <a:cubicBezTo>
                      <a:pt x="470153" y="442485"/>
                      <a:pt x="470827" y="442582"/>
                      <a:pt x="471500" y="442582"/>
                    </a:cubicBezTo>
                    <a:cubicBezTo>
                      <a:pt x="475062" y="442582"/>
                      <a:pt x="477950" y="439694"/>
                      <a:pt x="477950" y="436132"/>
                    </a:cubicBezTo>
                    <a:cubicBezTo>
                      <a:pt x="477854" y="434784"/>
                      <a:pt x="477565" y="433726"/>
                      <a:pt x="476987" y="432667"/>
                    </a:cubicBezTo>
                    <a:close/>
                    <a:moveTo>
                      <a:pt x="383422" y="221951"/>
                    </a:moveTo>
                    <a:lnTo>
                      <a:pt x="355699" y="234080"/>
                    </a:lnTo>
                    <a:lnTo>
                      <a:pt x="299867" y="128097"/>
                    </a:lnTo>
                    <a:lnTo>
                      <a:pt x="327013" y="115102"/>
                    </a:lnTo>
                    <a:lnTo>
                      <a:pt x="383422" y="221951"/>
                    </a:lnTo>
                    <a:close/>
                    <a:moveTo>
                      <a:pt x="384577" y="235621"/>
                    </a:moveTo>
                    <a:cubicBezTo>
                      <a:pt x="383614" y="263055"/>
                      <a:pt x="380245" y="290297"/>
                      <a:pt x="374373" y="317057"/>
                    </a:cubicBezTo>
                    <a:cubicBezTo>
                      <a:pt x="374373" y="317154"/>
                      <a:pt x="374277" y="317346"/>
                      <a:pt x="374277" y="317539"/>
                    </a:cubicBezTo>
                    <a:lnTo>
                      <a:pt x="373025" y="322833"/>
                    </a:lnTo>
                    <a:lnTo>
                      <a:pt x="366191" y="325817"/>
                    </a:lnTo>
                    <a:cubicBezTo>
                      <a:pt x="365998" y="325913"/>
                      <a:pt x="365710" y="326106"/>
                      <a:pt x="365517" y="326298"/>
                    </a:cubicBezTo>
                    <a:cubicBezTo>
                      <a:pt x="365228" y="326395"/>
                      <a:pt x="365036" y="326491"/>
                      <a:pt x="364747" y="326683"/>
                    </a:cubicBezTo>
                    <a:cubicBezTo>
                      <a:pt x="360127" y="329475"/>
                      <a:pt x="354928" y="331015"/>
                      <a:pt x="349538" y="331208"/>
                    </a:cubicBezTo>
                    <a:cubicBezTo>
                      <a:pt x="355217" y="303388"/>
                      <a:pt x="358298" y="275184"/>
                      <a:pt x="358971" y="246787"/>
                    </a:cubicBezTo>
                    <a:lnTo>
                      <a:pt x="384577" y="235621"/>
                    </a:lnTo>
                    <a:close/>
                    <a:moveTo>
                      <a:pt x="172225" y="13932"/>
                    </a:moveTo>
                    <a:lnTo>
                      <a:pt x="316520" y="105668"/>
                    </a:lnTo>
                    <a:lnTo>
                      <a:pt x="291396" y="117701"/>
                    </a:lnTo>
                    <a:lnTo>
                      <a:pt x="147294" y="26157"/>
                    </a:lnTo>
                    <a:lnTo>
                      <a:pt x="172225" y="13932"/>
                    </a:lnTo>
                    <a:close/>
                    <a:moveTo>
                      <a:pt x="133721" y="32895"/>
                    </a:moveTo>
                    <a:lnTo>
                      <a:pt x="286102" y="129733"/>
                    </a:lnTo>
                    <a:lnTo>
                      <a:pt x="346169" y="243706"/>
                    </a:lnTo>
                    <a:cubicBezTo>
                      <a:pt x="345687" y="272970"/>
                      <a:pt x="342415" y="302041"/>
                      <a:pt x="336446" y="330726"/>
                    </a:cubicBezTo>
                    <a:cubicBezTo>
                      <a:pt x="332211" y="330053"/>
                      <a:pt x="328072" y="328994"/>
                      <a:pt x="323932" y="327646"/>
                    </a:cubicBezTo>
                    <a:cubicBezTo>
                      <a:pt x="329419" y="301463"/>
                      <a:pt x="332403" y="274895"/>
                      <a:pt x="333077" y="248134"/>
                    </a:cubicBezTo>
                    <a:cubicBezTo>
                      <a:pt x="333077" y="246979"/>
                      <a:pt x="332885" y="245920"/>
                      <a:pt x="332307" y="244958"/>
                    </a:cubicBezTo>
                    <a:lnTo>
                      <a:pt x="276668" y="139360"/>
                    </a:lnTo>
                    <a:cubicBezTo>
                      <a:pt x="276187" y="138397"/>
                      <a:pt x="275321" y="137531"/>
                      <a:pt x="274454" y="136953"/>
                    </a:cubicBezTo>
                    <a:lnTo>
                      <a:pt x="137186" y="49548"/>
                    </a:lnTo>
                    <a:cubicBezTo>
                      <a:pt x="135068" y="48200"/>
                      <a:pt x="132373" y="48200"/>
                      <a:pt x="130255" y="49548"/>
                    </a:cubicBezTo>
                    <a:lnTo>
                      <a:pt x="94831" y="71688"/>
                    </a:lnTo>
                    <a:cubicBezTo>
                      <a:pt x="92906" y="72940"/>
                      <a:pt x="91655" y="75154"/>
                      <a:pt x="91751" y="77464"/>
                    </a:cubicBezTo>
                    <a:cubicBezTo>
                      <a:pt x="93099" y="107979"/>
                      <a:pt x="96468" y="138397"/>
                      <a:pt x="101762" y="168430"/>
                    </a:cubicBezTo>
                    <a:cubicBezTo>
                      <a:pt x="96949" y="167275"/>
                      <a:pt x="92425" y="166313"/>
                      <a:pt x="88189" y="165639"/>
                    </a:cubicBezTo>
                    <a:cubicBezTo>
                      <a:pt x="87708" y="162655"/>
                      <a:pt x="87227" y="159671"/>
                      <a:pt x="86745" y="156783"/>
                    </a:cubicBezTo>
                    <a:cubicBezTo>
                      <a:pt x="85687" y="149948"/>
                      <a:pt x="84724" y="143210"/>
                      <a:pt x="83858" y="136568"/>
                    </a:cubicBezTo>
                    <a:cubicBezTo>
                      <a:pt x="80874" y="113658"/>
                      <a:pt x="79045" y="90652"/>
                      <a:pt x="78467" y="67549"/>
                    </a:cubicBezTo>
                    <a:lnTo>
                      <a:pt x="133721" y="32895"/>
                    </a:lnTo>
                    <a:close/>
                    <a:moveTo>
                      <a:pt x="192921" y="193266"/>
                    </a:moveTo>
                    <a:cubicBezTo>
                      <a:pt x="192921" y="193266"/>
                      <a:pt x="192921" y="193266"/>
                      <a:pt x="192921" y="193266"/>
                    </a:cubicBezTo>
                    <a:cubicBezTo>
                      <a:pt x="189360" y="193266"/>
                      <a:pt x="186472" y="196154"/>
                      <a:pt x="186472" y="199715"/>
                    </a:cubicBezTo>
                    <a:cubicBezTo>
                      <a:pt x="186472" y="199715"/>
                      <a:pt x="186472" y="199715"/>
                      <a:pt x="186472" y="199715"/>
                    </a:cubicBezTo>
                    <a:lnTo>
                      <a:pt x="186472" y="211555"/>
                    </a:lnTo>
                    <a:cubicBezTo>
                      <a:pt x="182140" y="208186"/>
                      <a:pt x="177808" y="205010"/>
                      <a:pt x="173477" y="202025"/>
                    </a:cubicBezTo>
                    <a:lnTo>
                      <a:pt x="173477" y="174784"/>
                    </a:lnTo>
                    <a:cubicBezTo>
                      <a:pt x="173477" y="171222"/>
                      <a:pt x="170589" y="168334"/>
                      <a:pt x="167027" y="168334"/>
                    </a:cubicBezTo>
                    <a:cubicBezTo>
                      <a:pt x="163465" y="168334"/>
                      <a:pt x="160578" y="171222"/>
                      <a:pt x="160578" y="174784"/>
                    </a:cubicBezTo>
                    <a:lnTo>
                      <a:pt x="160578" y="193554"/>
                    </a:lnTo>
                    <a:cubicBezTo>
                      <a:pt x="146427" y="184891"/>
                      <a:pt x="131411" y="177768"/>
                      <a:pt x="115720" y="172473"/>
                    </a:cubicBezTo>
                    <a:cubicBezTo>
                      <a:pt x="110137" y="142151"/>
                      <a:pt x="106575" y="111444"/>
                      <a:pt x="104939" y="80640"/>
                    </a:cubicBezTo>
                    <a:lnTo>
                      <a:pt x="133625" y="62736"/>
                    </a:lnTo>
                    <a:lnTo>
                      <a:pt x="265983" y="146868"/>
                    </a:lnTo>
                    <a:lnTo>
                      <a:pt x="319986" y="249386"/>
                    </a:lnTo>
                    <a:cubicBezTo>
                      <a:pt x="319312" y="273932"/>
                      <a:pt x="316520" y="298383"/>
                      <a:pt x="311611" y="322544"/>
                    </a:cubicBezTo>
                    <a:cubicBezTo>
                      <a:pt x="291685" y="313014"/>
                      <a:pt x="266176" y="294051"/>
                      <a:pt x="234795" y="257953"/>
                    </a:cubicBezTo>
                    <a:cubicBezTo>
                      <a:pt x="223821" y="245247"/>
                      <a:pt x="211981" y="233310"/>
                      <a:pt x="199274" y="222240"/>
                    </a:cubicBezTo>
                    <a:lnTo>
                      <a:pt x="199274" y="199715"/>
                    </a:lnTo>
                    <a:cubicBezTo>
                      <a:pt x="199467" y="196154"/>
                      <a:pt x="196579" y="193266"/>
                      <a:pt x="192921" y="193266"/>
                    </a:cubicBezTo>
                    <a:close/>
                    <a:moveTo>
                      <a:pt x="19170" y="133006"/>
                    </a:moveTo>
                    <a:cubicBezTo>
                      <a:pt x="21095" y="132814"/>
                      <a:pt x="22924" y="132621"/>
                      <a:pt x="24753" y="132429"/>
                    </a:cubicBezTo>
                    <a:cubicBezTo>
                      <a:pt x="40925" y="129541"/>
                      <a:pt x="57578" y="132814"/>
                      <a:pt x="71536" y="141477"/>
                    </a:cubicBezTo>
                    <a:cubicBezTo>
                      <a:pt x="72114" y="145617"/>
                      <a:pt x="72691" y="149948"/>
                      <a:pt x="73365" y="154184"/>
                    </a:cubicBezTo>
                    <a:lnTo>
                      <a:pt x="68937" y="156494"/>
                    </a:lnTo>
                    <a:cubicBezTo>
                      <a:pt x="68456" y="156783"/>
                      <a:pt x="51418" y="165639"/>
                      <a:pt x="51418" y="165639"/>
                    </a:cubicBezTo>
                    <a:lnTo>
                      <a:pt x="51514" y="165831"/>
                    </a:lnTo>
                    <a:cubicBezTo>
                      <a:pt x="51225" y="165928"/>
                      <a:pt x="50936" y="166024"/>
                      <a:pt x="50744" y="166120"/>
                    </a:cubicBezTo>
                    <a:lnTo>
                      <a:pt x="50744" y="166024"/>
                    </a:lnTo>
                    <a:cubicBezTo>
                      <a:pt x="49107" y="167179"/>
                      <a:pt x="47471" y="168430"/>
                      <a:pt x="46027" y="169874"/>
                    </a:cubicBezTo>
                    <a:lnTo>
                      <a:pt x="19170" y="133006"/>
                    </a:lnTo>
                    <a:close/>
                    <a:moveTo>
                      <a:pt x="267716" y="459331"/>
                    </a:moveTo>
                    <a:cubicBezTo>
                      <a:pt x="252507" y="470786"/>
                      <a:pt x="234410" y="477813"/>
                      <a:pt x="215350" y="479642"/>
                    </a:cubicBezTo>
                    <a:cubicBezTo>
                      <a:pt x="174535" y="423137"/>
                      <a:pt x="142769" y="360663"/>
                      <a:pt x="120918" y="294532"/>
                    </a:cubicBezTo>
                    <a:cubicBezTo>
                      <a:pt x="125924" y="296457"/>
                      <a:pt x="131218" y="298864"/>
                      <a:pt x="136705" y="301559"/>
                    </a:cubicBezTo>
                    <a:cubicBezTo>
                      <a:pt x="156727" y="358931"/>
                      <a:pt x="184450" y="413414"/>
                      <a:pt x="219104" y="463278"/>
                    </a:cubicBezTo>
                    <a:cubicBezTo>
                      <a:pt x="220356" y="465010"/>
                      <a:pt x="222281" y="466069"/>
                      <a:pt x="224399" y="466069"/>
                    </a:cubicBezTo>
                    <a:cubicBezTo>
                      <a:pt x="224880" y="466069"/>
                      <a:pt x="225361" y="465973"/>
                      <a:pt x="225843" y="465877"/>
                    </a:cubicBezTo>
                    <a:cubicBezTo>
                      <a:pt x="248849" y="459812"/>
                      <a:pt x="269064" y="445854"/>
                      <a:pt x="282829" y="426506"/>
                    </a:cubicBezTo>
                    <a:cubicBezTo>
                      <a:pt x="286487" y="429105"/>
                      <a:pt x="290049" y="431319"/>
                      <a:pt x="293514" y="433437"/>
                    </a:cubicBezTo>
                    <a:cubicBezTo>
                      <a:pt x="286102" y="443159"/>
                      <a:pt x="277438" y="451919"/>
                      <a:pt x="267716" y="459331"/>
                    </a:cubicBezTo>
                    <a:close/>
                    <a:moveTo>
                      <a:pt x="154032" y="310993"/>
                    </a:moveTo>
                    <a:cubicBezTo>
                      <a:pt x="180792" y="327742"/>
                      <a:pt x="204761" y="348535"/>
                      <a:pt x="225169" y="372600"/>
                    </a:cubicBezTo>
                    <a:cubicBezTo>
                      <a:pt x="239512" y="389445"/>
                      <a:pt x="255298" y="404847"/>
                      <a:pt x="272433" y="418709"/>
                    </a:cubicBezTo>
                    <a:cubicBezTo>
                      <a:pt x="261170" y="434303"/>
                      <a:pt x="245287" y="446047"/>
                      <a:pt x="227094" y="452111"/>
                    </a:cubicBezTo>
                    <a:cubicBezTo>
                      <a:pt x="197060" y="408216"/>
                      <a:pt x="172514" y="360760"/>
                      <a:pt x="154032" y="310993"/>
                    </a:cubicBezTo>
                    <a:close/>
                    <a:moveTo>
                      <a:pt x="301504" y="444122"/>
                    </a:moveTo>
                    <a:cubicBezTo>
                      <a:pt x="302659" y="442678"/>
                      <a:pt x="303814" y="441138"/>
                      <a:pt x="304873" y="439597"/>
                    </a:cubicBezTo>
                    <a:cubicBezTo>
                      <a:pt x="305450" y="439886"/>
                      <a:pt x="306028" y="440175"/>
                      <a:pt x="306702" y="440464"/>
                    </a:cubicBezTo>
                    <a:cubicBezTo>
                      <a:pt x="304969" y="441811"/>
                      <a:pt x="303236" y="442967"/>
                      <a:pt x="301504" y="444122"/>
                    </a:cubicBezTo>
                    <a:close/>
                    <a:moveTo>
                      <a:pt x="365517" y="432185"/>
                    </a:moveTo>
                    <a:cubicBezTo>
                      <a:pt x="365228" y="432378"/>
                      <a:pt x="364940" y="432570"/>
                      <a:pt x="364651" y="432763"/>
                    </a:cubicBezTo>
                    <a:cubicBezTo>
                      <a:pt x="364266" y="433052"/>
                      <a:pt x="321526" y="463855"/>
                      <a:pt x="234891" y="364129"/>
                    </a:cubicBezTo>
                    <a:lnTo>
                      <a:pt x="234891" y="364129"/>
                    </a:lnTo>
                    <a:cubicBezTo>
                      <a:pt x="209959" y="334288"/>
                      <a:pt x="179445" y="309453"/>
                      <a:pt x="145080" y="291163"/>
                    </a:cubicBezTo>
                    <a:cubicBezTo>
                      <a:pt x="144791" y="290971"/>
                      <a:pt x="144406" y="290778"/>
                      <a:pt x="144117" y="290682"/>
                    </a:cubicBezTo>
                    <a:cubicBezTo>
                      <a:pt x="120437" y="278072"/>
                      <a:pt x="94254" y="271045"/>
                      <a:pt x="67397" y="270178"/>
                    </a:cubicBezTo>
                    <a:cubicBezTo>
                      <a:pt x="64413" y="270178"/>
                      <a:pt x="61333" y="270274"/>
                      <a:pt x="58348" y="270659"/>
                    </a:cubicBezTo>
                    <a:lnTo>
                      <a:pt x="52188" y="256509"/>
                    </a:lnTo>
                    <a:cubicBezTo>
                      <a:pt x="39289" y="228786"/>
                      <a:pt x="39193" y="199908"/>
                      <a:pt x="50744" y="184025"/>
                    </a:cubicBezTo>
                    <a:cubicBezTo>
                      <a:pt x="50840" y="183832"/>
                      <a:pt x="50936" y="183736"/>
                      <a:pt x="51033" y="183543"/>
                    </a:cubicBezTo>
                    <a:cubicBezTo>
                      <a:pt x="52669" y="181329"/>
                      <a:pt x="54691" y="179308"/>
                      <a:pt x="56808" y="177671"/>
                    </a:cubicBezTo>
                    <a:cubicBezTo>
                      <a:pt x="66531" y="176420"/>
                      <a:pt x="141807" y="170837"/>
                      <a:pt x="225072" y="266617"/>
                    </a:cubicBezTo>
                    <a:cubicBezTo>
                      <a:pt x="301600" y="354695"/>
                      <a:pt x="348479" y="348246"/>
                      <a:pt x="365517" y="340930"/>
                    </a:cubicBezTo>
                    <a:lnTo>
                      <a:pt x="370619" y="352674"/>
                    </a:lnTo>
                    <a:cubicBezTo>
                      <a:pt x="385924" y="388290"/>
                      <a:pt x="383807" y="421789"/>
                      <a:pt x="365517" y="432185"/>
                    </a:cubicBezTo>
                    <a:close/>
                    <a:moveTo>
                      <a:pt x="391893" y="413992"/>
                    </a:moveTo>
                    <a:cubicBezTo>
                      <a:pt x="395743" y="391371"/>
                      <a:pt x="392470" y="368172"/>
                      <a:pt x="382652" y="347476"/>
                    </a:cubicBezTo>
                    <a:lnTo>
                      <a:pt x="377261" y="335058"/>
                    </a:lnTo>
                    <a:lnTo>
                      <a:pt x="402000" y="324181"/>
                    </a:lnTo>
                    <a:lnTo>
                      <a:pt x="403348" y="406099"/>
                    </a:lnTo>
                    <a:lnTo>
                      <a:pt x="391893" y="413992"/>
                    </a:lnTo>
                    <a:close/>
                    <a:moveTo>
                      <a:pt x="416343" y="406002"/>
                    </a:moveTo>
                    <a:lnTo>
                      <a:pt x="414995" y="325528"/>
                    </a:lnTo>
                    <a:cubicBezTo>
                      <a:pt x="429242" y="333422"/>
                      <a:pt x="444259" y="339871"/>
                      <a:pt x="459757" y="344780"/>
                    </a:cubicBezTo>
                    <a:lnTo>
                      <a:pt x="433574" y="374814"/>
                    </a:lnTo>
                    <a:cubicBezTo>
                      <a:pt x="431745" y="376932"/>
                      <a:pt x="431456" y="379916"/>
                      <a:pt x="432804" y="382322"/>
                    </a:cubicBezTo>
                    <a:lnTo>
                      <a:pt x="457639" y="425158"/>
                    </a:lnTo>
                    <a:cubicBezTo>
                      <a:pt x="443296" y="420153"/>
                      <a:pt x="429434" y="413703"/>
                      <a:pt x="416343" y="40600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980" name="Google Shape;8980;ge48d01fb7f_0_4998"/>
          <p:cNvGrpSpPr/>
          <p:nvPr/>
        </p:nvGrpSpPr>
        <p:grpSpPr>
          <a:xfrm>
            <a:off x="347954" y="3916138"/>
            <a:ext cx="896700" cy="896700"/>
            <a:chOff x="-812316" y="3916138"/>
            <a:chExt cx="896700" cy="896700"/>
          </a:xfrm>
        </p:grpSpPr>
        <p:sp>
          <p:nvSpPr>
            <p:cNvPr id="8981" name="Google Shape;8981;ge48d01fb7f_0_4998"/>
            <p:cNvSpPr/>
            <p:nvPr/>
          </p:nvSpPr>
          <p:spPr>
            <a:xfrm>
              <a:off x="-812316" y="3916138"/>
              <a:ext cx="896700" cy="8967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2" name="Google Shape;8982;ge48d01fb7f_0_4998"/>
            <p:cNvSpPr/>
            <p:nvPr/>
          </p:nvSpPr>
          <p:spPr>
            <a:xfrm>
              <a:off x="-726564" y="3991049"/>
              <a:ext cx="746100" cy="746100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983" name="Google Shape;8983;ge48d01fb7f_0_4998"/>
            <p:cNvGrpSpPr/>
            <p:nvPr/>
          </p:nvGrpSpPr>
          <p:grpSpPr>
            <a:xfrm>
              <a:off x="-579708" y="4145347"/>
              <a:ext cx="470356" cy="470356"/>
              <a:chOff x="1033885" y="5142519"/>
              <a:chExt cx="470356" cy="470356"/>
            </a:xfrm>
          </p:grpSpPr>
          <p:sp>
            <p:nvSpPr>
              <p:cNvPr id="8984" name="Google Shape;8984;ge48d01fb7f_0_4998"/>
              <p:cNvSpPr/>
              <p:nvPr/>
            </p:nvSpPr>
            <p:spPr>
              <a:xfrm>
                <a:off x="1205731" y="5377698"/>
                <a:ext cx="221663" cy="158331"/>
              </a:xfrm>
              <a:custGeom>
                <a:avLst/>
                <a:gdLst/>
                <a:ahLst/>
                <a:cxnLst/>
                <a:rect l="l" t="t" r="r" b="b"/>
                <a:pathLst>
                  <a:path w="221663" h="158331" extrusionOk="0">
                    <a:moveTo>
                      <a:pt x="0" y="0"/>
                    </a:moveTo>
                    <a:lnTo>
                      <a:pt x="221664" y="0"/>
                    </a:lnTo>
                    <a:lnTo>
                      <a:pt x="221664" y="158331"/>
                    </a:lnTo>
                    <a:lnTo>
                      <a:pt x="0" y="158331"/>
                    </a:lnTo>
                    <a:close/>
                  </a:path>
                </a:pathLst>
              </a:custGeom>
              <a:solidFill>
                <a:srgbClr val="EF52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85" name="Google Shape;8985;ge48d01fb7f_0_4998"/>
              <p:cNvSpPr/>
              <p:nvPr/>
            </p:nvSpPr>
            <p:spPr>
              <a:xfrm>
                <a:off x="1110732" y="5219366"/>
                <a:ext cx="229580" cy="158331"/>
              </a:xfrm>
              <a:custGeom>
                <a:avLst/>
                <a:gdLst/>
                <a:ahLst/>
                <a:cxnLst/>
                <a:rect l="l" t="t" r="r" b="b"/>
                <a:pathLst>
                  <a:path w="229580" h="158331" extrusionOk="0">
                    <a:moveTo>
                      <a:pt x="0" y="0"/>
                    </a:moveTo>
                    <a:lnTo>
                      <a:pt x="229580" y="0"/>
                    </a:lnTo>
                    <a:lnTo>
                      <a:pt x="229580" y="158331"/>
                    </a:lnTo>
                    <a:lnTo>
                      <a:pt x="0" y="158331"/>
                    </a:lnTo>
                    <a:close/>
                  </a:path>
                </a:pathLst>
              </a:custGeom>
              <a:solidFill>
                <a:srgbClr val="88BF4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86" name="Google Shape;8986;ge48d01fb7f_0_4998"/>
              <p:cNvSpPr/>
              <p:nvPr/>
            </p:nvSpPr>
            <p:spPr>
              <a:xfrm>
                <a:off x="1110732" y="5322272"/>
                <a:ext cx="158331" cy="213757"/>
              </a:xfrm>
              <a:custGeom>
                <a:avLst/>
                <a:gdLst/>
                <a:ahLst/>
                <a:cxnLst/>
                <a:rect l="l" t="t" r="r" b="b"/>
                <a:pathLst>
                  <a:path w="158331" h="213757" extrusionOk="0">
                    <a:moveTo>
                      <a:pt x="0" y="55426"/>
                    </a:moveTo>
                    <a:lnTo>
                      <a:pt x="58231" y="55426"/>
                    </a:lnTo>
                    <a:cubicBezTo>
                      <a:pt x="45110" y="43864"/>
                      <a:pt x="43845" y="23854"/>
                      <a:pt x="55406" y="10732"/>
                    </a:cubicBezTo>
                    <a:cubicBezTo>
                      <a:pt x="66968" y="-2390"/>
                      <a:pt x="86978" y="-3654"/>
                      <a:pt x="100100" y="7908"/>
                    </a:cubicBezTo>
                    <a:cubicBezTo>
                      <a:pt x="113222" y="19469"/>
                      <a:pt x="114486" y="39479"/>
                      <a:pt x="102925" y="52601"/>
                    </a:cubicBezTo>
                    <a:cubicBezTo>
                      <a:pt x="102044" y="53601"/>
                      <a:pt x="101100" y="54544"/>
                      <a:pt x="100100" y="55426"/>
                    </a:cubicBezTo>
                    <a:lnTo>
                      <a:pt x="158331" y="55426"/>
                    </a:lnTo>
                    <a:lnTo>
                      <a:pt x="158331" y="113657"/>
                    </a:lnTo>
                    <a:cubicBezTo>
                      <a:pt x="146769" y="100535"/>
                      <a:pt x="126759" y="99271"/>
                      <a:pt x="113637" y="110832"/>
                    </a:cubicBezTo>
                    <a:cubicBezTo>
                      <a:pt x="100516" y="122394"/>
                      <a:pt x="99251" y="142404"/>
                      <a:pt x="110813" y="155526"/>
                    </a:cubicBezTo>
                    <a:cubicBezTo>
                      <a:pt x="122374" y="168648"/>
                      <a:pt x="142384" y="169912"/>
                      <a:pt x="155506" y="158351"/>
                    </a:cubicBezTo>
                    <a:cubicBezTo>
                      <a:pt x="156506" y="157469"/>
                      <a:pt x="157450" y="156526"/>
                      <a:pt x="158331" y="155526"/>
                    </a:cubicBezTo>
                    <a:lnTo>
                      <a:pt x="158331" y="213757"/>
                    </a:lnTo>
                    <a:lnTo>
                      <a:pt x="0" y="213757"/>
                    </a:lnTo>
                    <a:close/>
                  </a:path>
                </a:pathLst>
              </a:custGeom>
              <a:solidFill>
                <a:srgbClr val="0093B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87" name="Google Shape;8987;ge48d01fb7f_0_4998"/>
              <p:cNvSpPr/>
              <p:nvPr/>
            </p:nvSpPr>
            <p:spPr>
              <a:xfrm>
                <a:off x="1269064" y="5219366"/>
                <a:ext cx="158331" cy="213757"/>
              </a:xfrm>
              <a:custGeom>
                <a:avLst/>
                <a:gdLst/>
                <a:ahLst/>
                <a:cxnLst/>
                <a:rect l="l" t="t" r="r" b="b"/>
                <a:pathLst>
                  <a:path w="158331" h="213757" extrusionOk="0">
                    <a:moveTo>
                      <a:pt x="0" y="0"/>
                    </a:moveTo>
                    <a:lnTo>
                      <a:pt x="0" y="58231"/>
                    </a:lnTo>
                    <a:cubicBezTo>
                      <a:pt x="11562" y="45110"/>
                      <a:pt x="31572" y="43845"/>
                      <a:pt x="44694" y="55406"/>
                    </a:cubicBezTo>
                    <a:cubicBezTo>
                      <a:pt x="57816" y="66968"/>
                      <a:pt x="59080" y="86978"/>
                      <a:pt x="47518" y="100100"/>
                    </a:cubicBezTo>
                    <a:cubicBezTo>
                      <a:pt x="35957" y="113222"/>
                      <a:pt x="15947" y="114486"/>
                      <a:pt x="2825" y="102925"/>
                    </a:cubicBezTo>
                    <a:cubicBezTo>
                      <a:pt x="1825" y="102044"/>
                      <a:pt x="882" y="101100"/>
                      <a:pt x="0" y="100100"/>
                    </a:cubicBezTo>
                    <a:lnTo>
                      <a:pt x="0" y="158331"/>
                    </a:lnTo>
                    <a:lnTo>
                      <a:pt x="58231" y="158331"/>
                    </a:lnTo>
                    <a:cubicBezTo>
                      <a:pt x="45110" y="169893"/>
                      <a:pt x="43845" y="189903"/>
                      <a:pt x="55406" y="203025"/>
                    </a:cubicBezTo>
                    <a:cubicBezTo>
                      <a:pt x="66968" y="216147"/>
                      <a:pt x="86978" y="217412"/>
                      <a:pt x="100100" y="205849"/>
                    </a:cubicBezTo>
                    <a:cubicBezTo>
                      <a:pt x="113222" y="194288"/>
                      <a:pt x="114486" y="174278"/>
                      <a:pt x="102925" y="161156"/>
                    </a:cubicBezTo>
                    <a:cubicBezTo>
                      <a:pt x="102043" y="160156"/>
                      <a:pt x="101100" y="159213"/>
                      <a:pt x="100100" y="158331"/>
                    </a:cubicBezTo>
                    <a:lnTo>
                      <a:pt x="158331" y="158331"/>
                    </a:lnTo>
                    <a:lnTo>
                      <a:pt x="158331" y="0"/>
                    </a:lnTo>
                    <a:close/>
                  </a:path>
                </a:pathLst>
              </a:custGeom>
              <a:solidFill>
                <a:srgbClr val="FFC11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88" name="Google Shape;8988;ge48d01fb7f_0_4998"/>
              <p:cNvSpPr/>
              <p:nvPr/>
            </p:nvSpPr>
            <p:spPr>
              <a:xfrm>
                <a:off x="1323604" y="5472781"/>
                <a:ext cx="103790" cy="63247"/>
              </a:xfrm>
              <a:custGeom>
                <a:avLst/>
                <a:gdLst/>
                <a:ahLst/>
                <a:cxnLst/>
                <a:rect l="l" t="t" r="r" b="b"/>
                <a:pathLst>
                  <a:path w="103790" h="63247" extrusionOk="0">
                    <a:moveTo>
                      <a:pt x="24625" y="48375"/>
                    </a:moveTo>
                    <a:lnTo>
                      <a:pt x="41623" y="63247"/>
                    </a:lnTo>
                    <a:lnTo>
                      <a:pt x="103791" y="63247"/>
                    </a:lnTo>
                    <a:lnTo>
                      <a:pt x="103791" y="28053"/>
                    </a:lnTo>
                    <a:cubicBezTo>
                      <a:pt x="89361" y="25449"/>
                      <a:pt x="74571" y="30084"/>
                      <a:pt x="64208" y="40459"/>
                    </a:cubicBezTo>
                    <a:lnTo>
                      <a:pt x="28583" y="4834"/>
                    </a:lnTo>
                    <a:cubicBezTo>
                      <a:pt x="21978" y="-1677"/>
                      <a:pt x="11345" y="-1601"/>
                      <a:pt x="4834" y="5004"/>
                    </a:cubicBezTo>
                    <a:cubicBezTo>
                      <a:pt x="-1611" y="11543"/>
                      <a:pt x="-1611" y="22046"/>
                      <a:pt x="4834" y="28584"/>
                    </a:cubicBezTo>
                    <a:close/>
                  </a:path>
                </a:pathLst>
              </a:custGeom>
              <a:solidFill>
                <a:srgbClr val="E8493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89" name="Google Shape;8989;ge48d01fb7f_0_4998"/>
              <p:cNvSpPr/>
              <p:nvPr/>
            </p:nvSpPr>
            <p:spPr>
              <a:xfrm>
                <a:off x="1110732" y="5432238"/>
                <a:ext cx="63247" cy="103790"/>
              </a:xfrm>
              <a:custGeom>
                <a:avLst/>
                <a:gdLst/>
                <a:ahLst/>
                <a:cxnLst/>
                <a:rect l="l" t="t" r="r" b="b"/>
                <a:pathLst>
                  <a:path w="63247" h="103790" extrusionOk="0">
                    <a:moveTo>
                      <a:pt x="14872" y="24625"/>
                    </a:moveTo>
                    <a:lnTo>
                      <a:pt x="0" y="41623"/>
                    </a:lnTo>
                    <a:lnTo>
                      <a:pt x="0" y="103791"/>
                    </a:lnTo>
                    <a:lnTo>
                      <a:pt x="35194" y="103791"/>
                    </a:lnTo>
                    <a:cubicBezTo>
                      <a:pt x="37799" y="89361"/>
                      <a:pt x="33163" y="74571"/>
                      <a:pt x="22789" y="64208"/>
                    </a:cubicBezTo>
                    <a:lnTo>
                      <a:pt x="58413" y="28583"/>
                    </a:lnTo>
                    <a:cubicBezTo>
                      <a:pt x="64925" y="21978"/>
                      <a:pt x="64849" y="11345"/>
                      <a:pt x="58243" y="4834"/>
                    </a:cubicBezTo>
                    <a:cubicBezTo>
                      <a:pt x="51704" y="-1611"/>
                      <a:pt x="41202" y="-1611"/>
                      <a:pt x="34664" y="4834"/>
                    </a:cubicBezTo>
                    <a:close/>
                  </a:path>
                </a:pathLst>
              </a:custGeom>
              <a:solidFill>
                <a:srgbClr val="047FA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90" name="Google Shape;8990;ge48d01fb7f_0_4998"/>
              <p:cNvSpPr/>
              <p:nvPr/>
            </p:nvSpPr>
            <p:spPr>
              <a:xfrm>
                <a:off x="1110732" y="5219366"/>
                <a:ext cx="103790" cy="63247"/>
              </a:xfrm>
              <a:custGeom>
                <a:avLst/>
                <a:gdLst/>
                <a:ahLst/>
                <a:cxnLst/>
                <a:rect l="l" t="t" r="r" b="b"/>
                <a:pathLst>
                  <a:path w="103790" h="63247" extrusionOk="0">
                    <a:moveTo>
                      <a:pt x="79166" y="14872"/>
                    </a:moveTo>
                    <a:lnTo>
                      <a:pt x="62168" y="0"/>
                    </a:lnTo>
                    <a:lnTo>
                      <a:pt x="0" y="0"/>
                    </a:lnTo>
                    <a:lnTo>
                      <a:pt x="0" y="35194"/>
                    </a:lnTo>
                    <a:cubicBezTo>
                      <a:pt x="14430" y="37799"/>
                      <a:pt x="29220" y="33163"/>
                      <a:pt x="39583" y="22789"/>
                    </a:cubicBezTo>
                    <a:lnTo>
                      <a:pt x="75207" y="58413"/>
                    </a:lnTo>
                    <a:cubicBezTo>
                      <a:pt x="81813" y="64925"/>
                      <a:pt x="92446" y="64849"/>
                      <a:pt x="98957" y="58243"/>
                    </a:cubicBezTo>
                    <a:cubicBezTo>
                      <a:pt x="105402" y="51704"/>
                      <a:pt x="105402" y="41202"/>
                      <a:pt x="98957" y="34664"/>
                    </a:cubicBezTo>
                    <a:close/>
                  </a:path>
                </a:pathLst>
              </a:custGeom>
              <a:solidFill>
                <a:srgbClr val="7CA54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91" name="Google Shape;8991;ge48d01fb7f_0_4998"/>
              <p:cNvSpPr/>
              <p:nvPr/>
            </p:nvSpPr>
            <p:spPr>
              <a:xfrm>
                <a:off x="1364147" y="5219366"/>
                <a:ext cx="63247" cy="103790"/>
              </a:xfrm>
              <a:custGeom>
                <a:avLst/>
                <a:gdLst/>
                <a:ahLst/>
                <a:cxnLst/>
                <a:rect l="l" t="t" r="r" b="b"/>
                <a:pathLst>
                  <a:path w="63247" h="103790" extrusionOk="0">
                    <a:moveTo>
                      <a:pt x="48375" y="79166"/>
                    </a:moveTo>
                    <a:lnTo>
                      <a:pt x="63247" y="62168"/>
                    </a:lnTo>
                    <a:lnTo>
                      <a:pt x="63247" y="0"/>
                    </a:lnTo>
                    <a:lnTo>
                      <a:pt x="28053" y="0"/>
                    </a:lnTo>
                    <a:cubicBezTo>
                      <a:pt x="25449" y="14430"/>
                      <a:pt x="30084" y="29220"/>
                      <a:pt x="40459" y="39583"/>
                    </a:cubicBezTo>
                    <a:lnTo>
                      <a:pt x="4834" y="75207"/>
                    </a:lnTo>
                    <a:cubicBezTo>
                      <a:pt x="-1677" y="81813"/>
                      <a:pt x="-1601" y="92446"/>
                      <a:pt x="5004" y="98957"/>
                    </a:cubicBezTo>
                    <a:cubicBezTo>
                      <a:pt x="11543" y="105402"/>
                      <a:pt x="22046" y="105402"/>
                      <a:pt x="28584" y="98957"/>
                    </a:cubicBezTo>
                    <a:close/>
                  </a:path>
                </a:pathLst>
              </a:custGeom>
              <a:solidFill>
                <a:srgbClr val="FAAC2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8992" name="Google Shape;8992;ge48d01fb7f_0_4998"/>
              <p:cNvGrpSpPr/>
              <p:nvPr/>
            </p:nvGrpSpPr>
            <p:grpSpPr>
              <a:xfrm>
                <a:off x="1039483" y="5148117"/>
                <a:ext cx="459160" cy="459160"/>
                <a:chOff x="1039483" y="5148117"/>
                <a:chExt cx="459160" cy="459160"/>
              </a:xfrm>
            </p:grpSpPr>
            <p:sp>
              <p:nvSpPr>
                <p:cNvPr id="8993" name="Google Shape;8993;ge48d01fb7f_0_4998"/>
                <p:cNvSpPr/>
                <p:nvPr/>
              </p:nvSpPr>
              <p:spPr>
                <a:xfrm>
                  <a:off x="1039483" y="5425197"/>
                  <a:ext cx="119708" cy="174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08" h="174164" extrusionOk="0">
                      <a:moveTo>
                        <a:pt x="0" y="110832"/>
                      </a:moveTo>
                      <a:lnTo>
                        <a:pt x="15833" y="94999"/>
                      </a:lnTo>
                      <a:lnTo>
                        <a:pt x="15833" y="23750"/>
                      </a:lnTo>
                      <a:cubicBezTo>
                        <a:pt x="15833" y="10633"/>
                        <a:pt x="26466" y="0"/>
                        <a:pt x="39583" y="0"/>
                      </a:cubicBezTo>
                      <a:lnTo>
                        <a:pt x="71249" y="0"/>
                      </a:lnTo>
                      <a:lnTo>
                        <a:pt x="71249" y="31666"/>
                      </a:lnTo>
                      <a:lnTo>
                        <a:pt x="91040" y="11875"/>
                      </a:lnTo>
                      <a:cubicBezTo>
                        <a:pt x="97599" y="5317"/>
                        <a:pt x="108231" y="5317"/>
                        <a:pt x="114790" y="11875"/>
                      </a:cubicBezTo>
                      <a:cubicBezTo>
                        <a:pt x="121348" y="18434"/>
                        <a:pt x="121348" y="29066"/>
                        <a:pt x="114790" y="35625"/>
                      </a:cubicBezTo>
                      <a:lnTo>
                        <a:pt x="79166" y="71249"/>
                      </a:lnTo>
                      <a:cubicBezTo>
                        <a:pt x="96654" y="88738"/>
                        <a:pt x="96654" y="117093"/>
                        <a:pt x="79166" y="134582"/>
                      </a:cubicBezTo>
                      <a:lnTo>
                        <a:pt x="39583" y="174164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94" name="Google Shape;8994;ge48d01fb7f_0_4998"/>
                <p:cNvSpPr/>
                <p:nvPr/>
              </p:nvSpPr>
              <p:spPr>
                <a:xfrm>
                  <a:off x="1047400" y="5148117"/>
                  <a:ext cx="174164" cy="119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164" h="119708" extrusionOk="0">
                      <a:moveTo>
                        <a:pt x="63333" y="0"/>
                      </a:moveTo>
                      <a:lnTo>
                        <a:pt x="79166" y="15833"/>
                      </a:lnTo>
                      <a:lnTo>
                        <a:pt x="150415" y="15833"/>
                      </a:lnTo>
                      <a:cubicBezTo>
                        <a:pt x="163531" y="15833"/>
                        <a:pt x="174164" y="26466"/>
                        <a:pt x="174164" y="39583"/>
                      </a:cubicBezTo>
                      <a:lnTo>
                        <a:pt x="174164" y="71249"/>
                      </a:lnTo>
                      <a:lnTo>
                        <a:pt x="142498" y="71249"/>
                      </a:lnTo>
                      <a:lnTo>
                        <a:pt x="162290" y="91040"/>
                      </a:lnTo>
                      <a:cubicBezTo>
                        <a:pt x="168847" y="97599"/>
                        <a:pt x="168847" y="108231"/>
                        <a:pt x="162290" y="114790"/>
                      </a:cubicBezTo>
                      <a:cubicBezTo>
                        <a:pt x="155731" y="121348"/>
                        <a:pt x="145099" y="121348"/>
                        <a:pt x="138540" y="114790"/>
                      </a:cubicBezTo>
                      <a:lnTo>
                        <a:pt x="102915" y="79166"/>
                      </a:lnTo>
                      <a:cubicBezTo>
                        <a:pt x="85427" y="96654"/>
                        <a:pt x="57072" y="96654"/>
                        <a:pt x="39583" y="79166"/>
                      </a:cubicBezTo>
                      <a:lnTo>
                        <a:pt x="0" y="39583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95" name="Google Shape;8995;ge48d01fb7f_0_4998"/>
                <p:cNvSpPr/>
                <p:nvPr/>
              </p:nvSpPr>
              <p:spPr>
                <a:xfrm>
                  <a:off x="1378935" y="5156034"/>
                  <a:ext cx="119708" cy="174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08" h="174164" extrusionOk="0">
                      <a:moveTo>
                        <a:pt x="119709" y="63333"/>
                      </a:moveTo>
                      <a:lnTo>
                        <a:pt x="103875" y="79166"/>
                      </a:lnTo>
                      <a:lnTo>
                        <a:pt x="103875" y="150415"/>
                      </a:lnTo>
                      <a:cubicBezTo>
                        <a:pt x="103875" y="163531"/>
                        <a:pt x="93243" y="174164"/>
                        <a:pt x="80126" y="174164"/>
                      </a:cubicBezTo>
                      <a:lnTo>
                        <a:pt x="48460" y="174164"/>
                      </a:lnTo>
                      <a:lnTo>
                        <a:pt x="48460" y="142498"/>
                      </a:lnTo>
                      <a:lnTo>
                        <a:pt x="28668" y="162290"/>
                      </a:lnTo>
                      <a:cubicBezTo>
                        <a:pt x="22109" y="168847"/>
                        <a:pt x="11477" y="168847"/>
                        <a:pt x="4918" y="162290"/>
                      </a:cubicBezTo>
                      <a:cubicBezTo>
                        <a:pt x="-1639" y="155731"/>
                        <a:pt x="-1639" y="145099"/>
                        <a:pt x="4918" y="138540"/>
                      </a:cubicBezTo>
                      <a:lnTo>
                        <a:pt x="40543" y="102915"/>
                      </a:lnTo>
                      <a:cubicBezTo>
                        <a:pt x="23054" y="85427"/>
                        <a:pt x="23054" y="57072"/>
                        <a:pt x="40543" y="39583"/>
                      </a:cubicBezTo>
                      <a:lnTo>
                        <a:pt x="80126" y="0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96" name="Google Shape;8996;ge48d01fb7f_0_4998"/>
                <p:cNvSpPr/>
                <p:nvPr/>
              </p:nvSpPr>
              <p:spPr>
                <a:xfrm>
                  <a:off x="1316563" y="5487569"/>
                  <a:ext cx="174164" cy="119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164" h="119708" extrusionOk="0">
                      <a:moveTo>
                        <a:pt x="110832" y="119709"/>
                      </a:moveTo>
                      <a:lnTo>
                        <a:pt x="94999" y="103875"/>
                      </a:lnTo>
                      <a:lnTo>
                        <a:pt x="23750" y="103875"/>
                      </a:lnTo>
                      <a:cubicBezTo>
                        <a:pt x="10633" y="103875"/>
                        <a:pt x="0" y="93243"/>
                        <a:pt x="0" y="80126"/>
                      </a:cubicBezTo>
                      <a:lnTo>
                        <a:pt x="0" y="48460"/>
                      </a:lnTo>
                      <a:lnTo>
                        <a:pt x="31666" y="48460"/>
                      </a:lnTo>
                      <a:lnTo>
                        <a:pt x="11875" y="28668"/>
                      </a:lnTo>
                      <a:cubicBezTo>
                        <a:pt x="5317" y="22109"/>
                        <a:pt x="5317" y="11477"/>
                        <a:pt x="11875" y="4918"/>
                      </a:cubicBezTo>
                      <a:cubicBezTo>
                        <a:pt x="18434" y="-1639"/>
                        <a:pt x="29066" y="-1639"/>
                        <a:pt x="35625" y="4918"/>
                      </a:cubicBezTo>
                      <a:lnTo>
                        <a:pt x="71249" y="40543"/>
                      </a:lnTo>
                      <a:cubicBezTo>
                        <a:pt x="88738" y="23054"/>
                        <a:pt x="117093" y="23054"/>
                        <a:pt x="134582" y="40543"/>
                      </a:cubicBezTo>
                      <a:lnTo>
                        <a:pt x="174164" y="80126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997" name="Google Shape;8997;ge48d01fb7f_0_4998"/>
              <p:cNvSpPr/>
              <p:nvPr/>
            </p:nvSpPr>
            <p:spPr>
              <a:xfrm>
                <a:off x="1033885" y="5142519"/>
                <a:ext cx="470356" cy="470356"/>
              </a:xfrm>
              <a:custGeom>
                <a:avLst/>
                <a:gdLst/>
                <a:ahLst/>
                <a:cxnLst/>
                <a:rect l="l" t="t" r="r" b="b"/>
                <a:pathLst>
                  <a:path w="470356" h="470356" extrusionOk="0">
                    <a:moveTo>
                      <a:pt x="385593" y="364560"/>
                    </a:moveTo>
                    <a:cubicBezTo>
                      <a:pt x="374345" y="364528"/>
                      <a:pt x="363385" y="368123"/>
                      <a:pt x="354341" y="374812"/>
                    </a:cubicBezTo>
                    <a:lnTo>
                      <a:pt x="323900" y="344370"/>
                    </a:lnTo>
                    <a:cubicBezTo>
                      <a:pt x="314208" y="334762"/>
                      <a:pt x="298563" y="334829"/>
                      <a:pt x="288955" y="344521"/>
                    </a:cubicBezTo>
                    <a:cubicBezTo>
                      <a:pt x="279404" y="354153"/>
                      <a:pt x="279404" y="369684"/>
                      <a:pt x="288955" y="379316"/>
                    </a:cubicBezTo>
                    <a:lnTo>
                      <a:pt x="295231" y="385593"/>
                    </a:lnTo>
                    <a:lnTo>
                      <a:pt x="243095" y="385593"/>
                    </a:lnTo>
                    <a:lnTo>
                      <a:pt x="243095" y="335278"/>
                    </a:lnTo>
                    <a:cubicBezTo>
                      <a:pt x="243095" y="330906"/>
                      <a:pt x="239551" y="327362"/>
                      <a:pt x="235178" y="327362"/>
                    </a:cubicBezTo>
                    <a:cubicBezTo>
                      <a:pt x="232906" y="327361"/>
                      <a:pt x="230744" y="328337"/>
                      <a:pt x="229241" y="330042"/>
                    </a:cubicBezTo>
                    <a:cubicBezTo>
                      <a:pt x="220571" y="339885"/>
                      <a:pt x="205564" y="340836"/>
                      <a:pt x="195721" y="332166"/>
                    </a:cubicBezTo>
                    <a:cubicBezTo>
                      <a:pt x="185878" y="323496"/>
                      <a:pt x="184927" y="308490"/>
                      <a:pt x="193597" y="298646"/>
                    </a:cubicBezTo>
                    <a:cubicBezTo>
                      <a:pt x="202266" y="288803"/>
                      <a:pt x="217273" y="287852"/>
                      <a:pt x="227116" y="296522"/>
                    </a:cubicBezTo>
                    <a:cubicBezTo>
                      <a:pt x="227868" y="297185"/>
                      <a:pt x="228578" y="297894"/>
                      <a:pt x="229241" y="298646"/>
                    </a:cubicBezTo>
                    <a:cubicBezTo>
                      <a:pt x="232132" y="301926"/>
                      <a:pt x="237136" y="302240"/>
                      <a:pt x="240414" y="299348"/>
                    </a:cubicBezTo>
                    <a:cubicBezTo>
                      <a:pt x="242119" y="297845"/>
                      <a:pt x="243095" y="295682"/>
                      <a:pt x="243095" y="293410"/>
                    </a:cubicBezTo>
                    <a:lnTo>
                      <a:pt x="243095" y="243095"/>
                    </a:lnTo>
                    <a:lnTo>
                      <a:pt x="278073" y="243095"/>
                    </a:lnTo>
                    <a:cubicBezTo>
                      <a:pt x="269319" y="263127"/>
                      <a:pt x="278462" y="286462"/>
                      <a:pt x="298494" y="295216"/>
                    </a:cubicBezTo>
                    <a:cubicBezTo>
                      <a:pt x="318525" y="303970"/>
                      <a:pt x="341861" y="294828"/>
                      <a:pt x="350615" y="274796"/>
                    </a:cubicBezTo>
                    <a:cubicBezTo>
                      <a:pt x="355031" y="264690"/>
                      <a:pt x="355031" y="253200"/>
                      <a:pt x="350615" y="243095"/>
                    </a:cubicBezTo>
                    <a:lnTo>
                      <a:pt x="385593" y="243095"/>
                    </a:lnTo>
                    <a:lnTo>
                      <a:pt x="385593" y="346010"/>
                    </a:lnTo>
                    <a:lnTo>
                      <a:pt x="401426" y="346010"/>
                    </a:lnTo>
                    <a:lnTo>
                      <a:pt x="401426" y="195596"/>
                    </a:lnTo>
                    <a:lnTo>
                      <a:pt x="425176" y="195596"/>
                    </a:lnTo>
                    <a:cubicBezTo>
                      <a:pt x="442657" y="195576"/>
                      <a:pt x="456822" y="181410"/>
                      <a:pt x="456842" y="163929"/>
                    </a:cubicBezTo>
                    <a:lnTo>
                      <a:pt x="456842" y="95960"/>
                    </a:lnTo>
                    <a:lnTo>
                      <a:pt x="470357" y="82445"/>
                    </a:lnTo>
                    <a:lnTo>
                      <a:pt x="459161" y="71249"/>
                    </a:lnTo>
                    <a:lnTo>
                      <a:pt x="443328" y="87082"/>
                    </a:lnTo>
                    <a:cubicBezTo>
                      <a:pt x="441843" y="88567"/>
                      <a:pt x="441009" y="90580"/>
                      <a:pt x="441009" y="92680"/>
                    </a:cubicBezTo>
                    <a:lnTo>
                      <a:pt x="441009" y="163929"/>
                    </a:lnTo>
                    <a:cubicBezTo>
                      <a:pt x="440999" y="172669"/>
                      <a:pt x="433916" y="179752"/>
                      <a:pt x="425176" y="179762"/>
                    </a:cubicBezTo>
                    <a:lnTo>
                      <a:pt x="401426" y="179762"/>
                    </a:lnTo>
                    <a:lnTo>
                      <a:pt x="401426" y="159292"/>
                    </a:lnTo>
                    <a:lnTo>
                      <a:pt x="414941" y="145778"/>
                    </a:lnTo>
                    <a:lnTo>
                      <a:pt x="403745" y="134582"/>
                    </a:lnTo>
                    <a:lnTo>
                      <a:pt x="368120" y="170206"/>
                    </a:lnTo>
                    <a:cubicBezTo>
                      <a:pt x="364654" y="173673"/>
                      <a:pt x="359033" y="173673"/>
                      <a:pt x="355566" y="170206"/>
                    </a:cubicBezTo>
                    <a:cubicBezTo>
                      <a:pt x="352100" y="166740"/>
                      <a:pt x="352100" y="161119"/>
                      <a:pt x="355566" y="157652"/>
                    </a:cubicBezTo>
                    <a:lnTo>
                      <a:pt x="391191" y="122028"/>
                    </a:lnTo>
                    <a:cubicBezTo>
                      <a:pt x="394282" y="118936"/>
                      <a:pt x="394282" y="113924"/>
                      <a:pt x="391191" y="110832"/>
                    </a:cubicBezTo>
                    <a:cubicBezTo>
                      <a:pt x="391191" y="110832"/>
                      <a:pt x="391191" y="110832"/>
                      <a:pt x="391191" y="110832"/>
                    </a:cubicBezTo>
                    <a:cubicBezTo>
                      <a:pt x="376818" y="96425"/>
                      <a:pt x="376818" y="73103"/>
                      <a:pt x="391191" y="58695"/>
                    </a:cubicBezTo>
                    <a:lnTo>
                      <a:pt x="430774" y="19113"/>
                    </a:lnTo>
                    <a:lnTo>
                      <a:pt x="419578" y="7917"/>
                    </a:lnTo>
                    <a:lnTo>
                      <a:pt x="379995" y="47499"/>
                    </a:lnTo>
                    <a:cubicBezTo>
                      <a:pt x="361609" y="65934"/>
                      <a:pt x="359411" y="95022"/>
                      <a:pt x="374817" y="116010"/>
                    </a:cubicBezTo>
                    <a:lnTo>
                      <a:pt x="344370" y="146456"/>
                    </a:lnTo>
                    <a:cubicBezTo>
                      <a:pt x="334679" y="156065"/>
                      <a:pt x="334611" y="171710"/>
                      <a:pt x="344220" y="181402"/>
                    </a:cubicBezTo>
                    <a:cubicBezTo>
                      <a:pt x="353829" y="191094"/>
                      <a:pt x="369474" y="191161"/>
                      <a:pt x="379166" y="181553"/>
                    </a:cubicBezTo>
                    <a:cubicBezTo>
                      <a:pt x="379216" y="181503"/>
                      <a:pt x="379267" y="181453"/>
                      <a:pt x="379316" y="181402"/>
                    </a:cubicBezTo>
                    <a:lnTo>
                      <a:pt x="385593" y="175125"/>
                    </a:lnTo>
                    <a:lnTo>
                      <a:pt x="385593" y="227262"/>
                    </a:lnTo>
                    <a:lnTo>
                      <a:pt x="335277" y="227262"/>
                    </a:lnTo>
                    <a:cubicBezTo>
                      <a:pt x="330905" y="227262"/>
                      <a:pt x="327361" y="230805"/>
                      <a:pt x="327361" y="235177"/>
                    </a:cubicBezTo>
                    <a:cubicBezTo>
                      <a:pt x="327360" y="237450"/>
                      <a:pt x="328336" y="239613"/>
                      <a:pt x="330041" y="241116"/>
                    </a:cubicBezTo>
                    <a:cubicBezTo>
                      <a:pt x="339884" y="249784"/>
                      <a:pt x="340836" y="264792"/>
                      <a:pt x="332167" y="274635"/>
                    </a:cubicBezTo>
                    <a:cubicBezTo>
                      <a:pt x="323498" y="284479"/>
                      <a:pt x="308491" y="285431"/>
                      <a:pt x="298647" y="276762"/>
                    </a:cubicBezTo>
                    <a:cubicBezTo>
                      <a:pt x="288804" y="268093"/>
                      <a:pt x="287852" y="253086"/>
                      <a:pt x="296521" y="243242"/>
                    </a:cubicBezTo>
                    <a:cubicBezTo>
                      <a:pt x="297184" y="242489"/>
                      <a:pt x="297894" y="241779"/>
                      <a:pt x="298647" y="241116"/>
                    </a:cubicBezTo>
                    <a:cubicBezTo>
                      <a:pt x="301927" y="238224"/>
                      <a:pt x="302241" y="233221"/>
                      <a:pt x="299348" y="229942"/>
                    </a:cubicBezTo>
                    <a:cubicBezTo>
                      <a:pt x="297846" y="228237"/>
                      <a:pt x="295683" y="227262"/>
                      <a:pt x="293411" y="227262"/>
                    </a:cubicBezTo>
                    <a:lnTo>
                      <a:pt x="243095" y="227262"/>
                    </a:lnTo>
                    <a:lnTo>
                      <a:pt x="243095" y="192284"/>
                    </a:lnTo>
                    <a:cubicBezTo>
                      <a:pt x="263127" y="201037"/>
                      <a:pt x="286462" y="191894"/>
                      <a:pt x="295215" y="171861"/>
                    </a:cubicBezTo>
                    <a:cubicBezTo>
                      <a:pt x="303967" y="151829"/>
                      <a:pt x="294824" y="128494"/>
                      <a:pt x="274791" y="119741"/>
                    </a:cubicBezTo>
                    <a:cubicBezTo>
                      <a:pt x="264687" y="115327"/>
                      <a:pt x="253199" y="115327"/>
                      <a:pt x="243095" y="119741"/>
                    </a:cubicBezTo>
                    <a:lnTo>
                      <a:pt x="243095" y="84764"/>
                    </a:lnTo>
                    <a:lnTo>
                      <a:pt x="346010" y="84764"/>
                    </a:lnTo>
                    <a:lnTo>
                      <a:pt x="346010" y="68931"/>
                    </a:lnTo>
                    <a:lnTo>
                      <a:pt x="195596" y="68931"/>
                    </a:lnTo>
                    <a:lnTo>
                      <a:pt x="195596" y="45181"/>
                    </a:lnTo>
                    <a:cubicBezTo>
                      <a:pt x="195576" y="27700"/>
                      <a:pt x="181410" y="13534"/>
                      <a:pt x="163929" y="13515"/>
                    </a:cubicBezTo>
                    <a:lnTo>
                      <a:pt x="95959" y="13515"/>
                    </a:lnTo>
                    <a:lnTo>
                      <a:pt x="82445" y="0"/>
                    </a:lnTo>
                    <a:lnTo>
                      <a:pt x="71249" y="11196"/>
                    </a:lnTo>
                    <a:lnTo>
                      <a:pt x="87082" y="27029"/>
                    </a:lnTo>
                    <a:cubicBezTo>
                      <a:pt x="88567" y="28514"/>
                      <a:pt x="90580" y="29348"/>
                      <a:pt x="92680" y="29348"/>
                    </a:cubicBezTo>
                    <a:lnTo>
                      <a:pt x="163929" y="29348"/>
                    </a:lnTo>
                    <a:cubicBezTo>
                      <a:pt x="172669" y="29358"/>
                      <a:pt x="179752" y="36441"/>
                      <a:pt x="179762" y="45181"/>
                    </a:cubicBezTo>
                    <a:lnTo>
                      <a:pt x="179762" y="68931"/>
                    </a:lnTo>
                    <a:lnTo>
                      <a:pt x="159292" y="68931"/>
                    </a:lnTo>
                    <a:lnTo>
                      <a:pt x="145778" y="55416"/>
                    </a:lnTo>
                    <a:lnTo>
                      <a:pt x="134582" y="66612"/>
                    </a:lnTo>
                    <a:lnTo>
                      <a:pt x="170206" y="102236"/>
                    </a:lnTo>
                    <a:cubicBezTo>
                      <a:pt x="173673" y="105703"/>
                      <a:pt x="173673" y="111324"/>
                      <a:pt x="170206" y="114790"/>
                    </a:cubicBezTo>
                    <a:cubicBezTo>
                      <a:pt x="166740" y="118257"/>
                      <a:pt x="161119" y="118257"/>
                      <a:pt x="157652" y="114790"/>
                    </a:cubicBezTo>
                    <a:lnTo>
                      <a:pt x="122028" y="79166"/>
                    </a:lnTo>
                    <a:cubicBezTo>
                      <a:pt x="118936" y="76074"/>
                      <a:pt x="113924" y="76074"/>
                      <a:pt x="110832" y="79165"/>
                    </a:cubicBezTo>
                    <a:cubicBezTo>
                      <a:pt x="110832" y="79165"/>
                      <a:pt x="110832" y="79166"/>
                      <a:pt x="110832" y="79166"/>
                    </a:cubicBezTo>
                    <a:cubicBezTo>
                      <a:pt x="96436" y="93563"/>
                      <a:pt x="73093" y="93563"/>
                      <a:pt x="58696" y="79167"/>
                    </a:cubicBezTo>
                    <a:cubicBezTo>
                      <a:pt x="58696" y="79166"/>
                      <a:pt x="58696" y="79166"/>
                      <a:pt x="58695" y="79166"/>
                    </a:cubicBezTo>
                    <a:lnTo>
                      <a:pt x="19113" y="39583"/>
                    </a:lnTo>
                    <a:lnTo>
                      <a:pt x="7917" y="50779"/>
                    </a:lnTo>
                    <a:lnTo>
                      <a:pt x="47499" y="90362"/>
                    </a:lnTo>
                    <a:cubicBezTo>
                      <a:pt x="65922" y="108777"/>
                      <a:pt x="95031" y="110978"/>
                      <a:pt x="116015" y="95545"/>
                    </a:cubicBezTo>
                    <a:lnTo>
                      <a:pt x="146456" y="125986"/>
                    </a:lnTo>
                    <a:cubicBezTo>
                      <a:pt x="156148" y="135595"/>
                      <a:pt x="171793" y="135528"/>
                      <a:pt x="181402" y="125836"/>
                    </a:cubicBezTo>
                    <a:cubicBezTo>
                      <a:pt x="190952" y="116203"/>
                      <a:pt x="190952" y="100673"/>
                      <a:pt x="181402" y="91040"/>
                    </a:cubicBezTo>
                    <a:lnTo>
                      <a:pt x="175125" y="84764"/>
                    </a:lnTo>
                    <a:lnTo>
                      <a:pt x="227262" y="84764"/>
                    </a:lnTo>
                    <a:lnTo>
                      <a:pt x="227262" y="135078"/>
                    </a:lnTo>
                    <a:cubicBezTo>
                      <a:pt x="227262" y="139450"/>
                      <a:pt x="230805" y="142995"/>
                      <a:pt x="235177" y="142996"/>
                    </a:cubicBezTo>
                    <a:cubicBezTo>
                      <a:pt x="237450" y="142996"/>
                      <a:pt x="239613" y="142019"/>
                      <a:pt x="241116" y="140315"/>
                    </a:cubicBezTo>
                    <a:cubicBezTo>
                      <a:pt x="249785" y="130472"/>
                      <a:pt x="264792" y="129521"/>
                      <a:pt x="274635" y="138191"/>
                    </a:cubicBezTo>
                    <a:cubicBezTo>
                      <a:pt x="284479" y="146860"/>
                      <a:pt x="285430" y="161867"/>
                      <a:pt x="276760" y="171710"/>
                    </a:cubicBezTo>
                    <a:cubicBezTo>
                      <a:pt x="268090" y="181554"/>
                      <a:pt x="253084" y="182504"/>
                      <a:pt x="243240" y="173835"/>
                    </a:cubicBezTo>
                    <a:cubicBezTo>
                      <a:pt x="242488" y="173172"/>
                      <a:pt x="241779" y="172462"/>
                      <a:pt x="241116" y="171710"/>
                    </a:cubicBezTo>
                    <a:cubicBezTo>
                      <a:pt x="238224" y="168431"/>
                      <a:pt x="233221" y="168117"/>
                      <a:pt x="229942" y="171010"/>
                    </a:cubicBezTo>
                    <a:cubicBezTo>
                      <a:pt x="228237" y="172512"/>
                      <a:pt x="227262" y="174675"/>
                      <a:pt x="227262" y="176947"/>
                    </a:cubicBezTo>
                    <a:lnTo>
                      <a:pt x="227262" y="227262"/>
                    </a:lnTo>
                    <a:lnTo>
                      <a:pt x="192283" y="227262"/>
                    </a:lnTo>
                    <a:cubicBezTo>
                      <a:pt x="201037" y="207230"/>
                      <a:pt x="191895" y="183895"/>
                      <a:pt x="171863" y="175141"/>
                    </a:cubicBezTo>
                    <a:cubicBezTo>
                      <a:pt x="151832" y="166386"/>
                      <a:pt x="128496" y="175529"/>
                      <a:pt x="119742" y="195561"/>
                    </a:cubicBezTo>
                    <a:cubicBezTo>
                      <a:pt x="115326" y="205666"/>
                      <a:pt x="115326" y="217156"/>
                      <a:pt x="119742" y="227262"/>
                    </a:cubicBezTo>
                    <a:lnTo>
                      <a:pt x="84764" y="227262"/>
                    </a:lnTo>
                    <a:lnTo>
                      <a:pt x="84764" y="124346"/>
                    </a:lnTo>
                    <a:lnTo>
                      <a:pt x="68931" y="124346"/>
                    </a:lnTo>
                    <a:lnTo>
                      <a:pt x="68931" y="274761"/>
                    </a:lnTo>
                    <a:lnTo>
                      <a:pt x="45181" y="274761"/>
                    </a:lnTo>
                    <a:cubicBezTo>
                      <a:pt x="27700" y="274781"/>
                      <a:pt x="13534" y="288947"/>
                      <a:pt x="13515" y="306427"/>
                    </a:cubicBezTo>
                    <a:lnTo>
                      <a:pt x="13515" y="374397"/>
                    </a:lnTo>
                    <a:lnTo>
                      <a:pt x="0" y="387912"/>
                    </a:lnTo>
                    <a:lnTo>
                      <a:pt x="11196" y="399108"/>
                    </a:lnTo>
                    <a:lnTo>
                      <a:pt x="27029" y="383274"/>
                    </a:lnTo>
                    <a:cubicBezTo>
                      <a:pt x="28514" y="381790"/>
                      <a:pt x="29348" y="379776"/>
                      <a:pt x="29348" y="377676"/>
                    </a:cubicBezTo>
                    <a:lnTo>
                      <a:pt x="29348" y="306427"/>
                    </a:lnTo>
                    <a:cubicBezTo>
                      <a:pt x="29358" y="297688"/>
                      <a:pt x="36441" y="290604"/>
                      <a:pt x="45181" y="290594"/>
                    </a:cubicBezTo>
                    <a:lnTo>
                      <a:pt x="68931" y="290594"/>
                    </a:lnTo>
                    <a:lnTo>
                      <a:pt x="68931" y="311065"/>
                    </a:lnTo>
                    <a:lnTo>
                      <a:pt x="55416" y="324579"/>
                    </a:lnTo>
                    <a:lnTo>
                      <a:pt x="66612" y="335775"/>
                    </a:lnTo>
                    <a:lnTo>
                      <a:pt x="102236" y="300151"/>
                    </a:lnTo>
                    <a:cubicBezTo>
                      <a:pt x="105703" y="296684"/>
                      <a:pt x="111324" y="296684"/>
                      <a:pt x="114790" y="300151"/>
                    </a:cubicBezTo>
                    <a:cubicBezTo>
                      <a:pt x="118257" y="303617"/>
                      <a:pt x="118257" y="309238"/>
                      <a:pt x="114790" y="312704"/>
                    </a:cubicBezTo>
                    <a:lnTo>
                      <a:pt x="79166" y="348329"/>
                    </a:lnTo>
                    <a:cubicBezTo>
                      <a:pt x="76074" y="351420"/>
                      <a:pt x="76074" y="356432"/>
                      <a:pt x="79165" y="359525"/>
                    </a:cubicBezTo>
                    <a:cubicBezTo>
                      <a:pt x="79165" y="359525"/>
                      <a:pt x="79166" y="359525"/>
                      <a:pt x="79166" y="359525"/>
                    </a:cubicBezTo>
                    <a:cubicBezTo>
                      <a:pt x="93538" y="373932"/>
                      <a:pt x="93538" y="397254"/>
                      <a:pt x="79166" y="411661"/>
                    </a:cubicBezTo>
                    <a:lnTo>
                      <a:pt x="39583" y="451244"/>
                    </a:lnTo>
                    <a:lnTo>
                      <a:pt x="50779" y="462440"/>
                    </a:lnTo>
                    <a:lnTo>
                      <a:pt x="90362" y="422857"/>
                    </a:lnTo>
                    <a:cubicBezTo>
                      <a:pt x="108748" y="404423"/>
                      <a:pt x="110946" y="375335"/>
                      <a:pt x="95540" y="354346"/>
                    </a:cubicBezTo>
                    <a:lnTo>
                      <a:pt x="125986" y="323900"/>
                    </a:lnTo>
                    <a:cubicBezTo>
                      <a:pt x="135678" y="314291"/>
                      <a:pt x="135745" y="298646"/>
                      <a:pt x="126137" y="288955"/>
                    </a:cubicBezTo>
                    <a:cubicBezTo>
                      <a:pt x="116528" y="279263"/>
                      <a:pt x="100883" y="279195"/>
                      <a:pt x="91191" y="288804"/>
                    </a:cubicBezTo>
                    <a:cubicBezTo>
                      <a:pt x="91140" y="288854"/>
                      <a:pt x="91090" y="288904"/>
                      <a:pt x="91040" y="288955"/>
                    </a:cubicBezTo>
                    <a:lnTo>
                      <a:pt x="84764" y="295231"/>
                    </a:lnTo>
                    <a:lnTo>
                      <a:pt x="84764" y="243095"/>
                    </a:lnTo>
                    <a:lnTo>
                      <a:pt x="135079" y="243095"/>
                    </a:lnTo>
                    <a:cubicBezTo>
                      <a:pt x="139451" y="243095"/>
                      <a:pt x="142996" y="239551"/>
                      <a:pt x="142996" y="235178"/>
                    </a:cubicBezTo>
                    <a:cubicBezTo>
                      <a:pt x="142997" y="232906"/>
                      <a:pt x="142020" y="230744"/>
                      <a:pt x="140316" y="229241"/>
                    </a:cubicBezTo>
                    <a:cubicBezTo>
                      <a:pt x="130473" y="220572"/>
                      <a:pt x="129521" y="205564"/>
                      <a:pt x="138190" y="195721"/>
                    </a:cubicBezTo>
                    <a:cubicBezTo>
                      <a:pt x="146858" y="185878"/>
                      <a:pt x="161866" y="184926"/>
                      <a:pt x="171709" y="193595"/>
                    </a:cubicBezTo>
                    <a:cubicBezTo>
                      <a:pt x="181553" y="202263"/>
                      <a:pt x="182504" y="217271"/>
                      <a:pt x="173836" y="227114"/>
                    </a:cubicBezTo>
                    <a:cubicBezTo>
                      <a:pt x="173173" y="227867"/>
                      <a:pt x="172462" y="228578"/>
                      <a:pt x="171709" y="229241"/>
                    </a:cubicBezTo>
                    <a:cubicBezTo>
                      <a:pt x="168430" y="232132"/>
                      <a:pt x="168116" y="237136"/>
                      <a:pt x="171009" y="240414"/>
                    </a:cubicBezTo>
                    <a:cubicBezTo>
                      <a:pt x="172511" y="242119"/>
                      <a:pt x="174674" y="243095"/>
                      <a:pt x="176946" y="243095"/>
                    </a:cubicBezTo>
                    <a:lnTo>
                      <a:pt x="227262" y="243095"/>
                    </a:lnTo>
                    <a:lnTo>
                      <a:pt x="227262" y="278072"/>
                    </a:lnTo>
                    <a:cubicBezTo>
                      <a:pt x="207230" y="269319"/>
                      <a:pt x="183895" y="278463"/>
                      <a:pt x="175142" y="298496"/>
                    </a:cubicBezTo>
                    <a:cubicBezTo>
                      <a:pt x="166389" y="318528"/>
                      <a:pt x="175533" y="341863"/>
                      <a:pt x="195566" y="350616"/>
                    </a:cubicBezTo>
                    <a:cubicBezTo>
                      <a:pt x="205669" y="355030"/>
                      <a:pt x="217157" y="355030"/>
                      <a:pt x="227262" y="350616"/>
                    </a:cubicBezTo>
                    <a:lnTo>
                      <a:pt x="227262" y="385593"/>
                    </a:lnTo>
                    <a:lnTo>
                      <a:pt x="124346" y="385593"/>
                    </a:lnTo>
                    <a:lnTo>
                      <a:pt x="124346" y="401426"/>
                    </a:lnTo>
                    <a:lnTo>
                      <a:pt x="274761" y="401426"/>
                    </a:lnTo>
                    <a:lnTo>
                      <a:pt x="274761" y="425176"/>
                    </a:lnTo>
                    <a:cubicBezTo>
                      <a:pt x="274781" y="442657"/>
                      <a:pt x="288947" y="456822"/>
                      <a:pt x="306427" y="456842"/>
                    </a:cubicBezTo>
                    <a:lnTo>
                      <a:pt x="374398" y="456842"/>
                    </a:lnTo>
                    <a:lnTo>
                      <a:pt x="387912" y="470357"/>
                    </a:lnTo>
                    <a:lnTo>
                      <a:pt x="399108" y="459161"/>
                    </a:lnTo>
                    <a:lnTo>
                      <a:pt x="383274" y="443328"/>
                    </a:lnTo>
                    <a:cubicBezTo>
                      <a:pt x="381790" y="441843"/>
                      <a:pt x="379776" y="441009"/>
                      <a:pt x="377676" y="441009"/>
                    </a:cubicBezTo>
                    <a:lnTo>
                      <a:pt x="306427" y="441009"/>
                    </a:lnTo>
                    <a:cubicBezTo>
                      <a:pt x="297688" y="440999"/>
                      <a:pt x="290604" y="433916"/>
                      <a:pt x="290594" y="425176"/>
                    </a:cubicBezTo>
                    <a:lnTo>
                      <a:pt x="290594" y="401426"/>
                    </a:lnTo>
                    <a:lnTo>
                      <a:pt x="311065" y="401426"/>
                    </a:lnTo>
                    <a:lnTo>
                      <a:pt x="324579" y="414941"/>
                    </a:lnTo>
                    <a:lnTo>
                      <a:pt x="335775" y="403745"/>
                    </a:lnTo>
                    <a:lnTo>
                      <a:pt x="300151" y="368120"/>
                    </a:lnTo>
                    <a:cubicBezTo>
                      <a:pt x="296684" y="364654"/>
                      <a:pt x="296684" y="359033"/>
                      <a:pt x="300151" y="355566"/>
                    </a:cubicBezTo>
                    <a:cubicBezTo>
                      <a:pt x="303617" y="352100"/>
                      <a:pt x="309238" y="352100"/>
                      <a:pt x="312704" y="355566"/>
                    </a:cubicBezTo>
                    <a:lnTo>
                      <a:pt x="348329" y="391191"/>
                    </a:lnTo>
                    <a:cubicBezTo>
                      <a:pt x="351420" y="394282"/>
                      <a:pt x="356432" y="394282"/>
                      <a:pt x="359525" y="391191"/>
                    </a:cubicBezTo>
                    <a:cubicBezTo>
                      <a:pt x="359525" y="391191"/>
                      <a:pt x="359525" y="391191"/>
                      <a:pt x="359525" y="391191"/>
                    </a:cubicBezTo>
                    <a:cubicBezTo>
                      <a:pt x="373921" y="376794"/>
                      <a:pt x="397263" y="376794"/>
                      <a:pt x="411660" y="391190"/>
                    </a:cubicBezTo>
                    <a:cubicBezTo>
                      <a:pt x="411660" y="391190"/>
                      <a:pt x="411661" y="391191"/>
                      <a:pt x="411661" y="391191"/>
                    </a:cubicBezTo>
                    <a:lnTo>
                      <a:pt x="451244" y="430774"/>
                    </a:lnTo>
                    <a:lnTo>
                      <a:pt x="462440" y="419578"/>
                    </a:lnTo>
                    <a:lnTo>
                      <a:pt x="422857" y="379995"/>
                    </a:lnTo>
                    <a:cubicBezTo>
                      <a:pt x="412996" y="370080"/>
                      <a:pt x="399578" y="364522"/>
                      <a:pt x="385593" y="36456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998" name="Google Shape;8998;ge48d01fb7f_0_4998"/>
          <p:cNvGrpSpPr/>
          <p:nvPr/>
        </p:nvGrpSpPr>
        <p:grpSpPr>
          <a:xfrm>
            <a:off x="-812316" y="5754800"/>
            <a:ext cx="896700" cy="896700"/>
            <a:chOff x="-812316" y="5754800"/>
            <a:chExt cx="896700" cy="896700"/>
          </a:xfrm>
        </p:grpSpPr>
        <p:sp>
          <p:nvSpPr>
            <p:cNvPr id="8999" name="Google Shape;8999;ge48d01fb7f_0_4998"/>
            <p:cNvSpPr/>
            <p:nvPr/>
          </p:nvSpPr>
          <p:spPr>
            <a:xfrm>
              <a:off x="-812316" y="5754800"/>
              <a:ext cx="896700" cy="8967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0" name="Google Shape;9000;ge48d01fb7f_0_4998"/>
            <p:cNvSpPr/>
            <p:nvPr/>
          </p:nvSpPr>
          <p:spPr>
            <a:xfrm>
              <a:off x="-726564" y="5829711"/>
              <a:ext cx="746100" cy="746100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001" name="Google Shape;9001;ge48d01fb7f_0_4998"/>
            <p:cNvGrpSpPr/>
            <p:nvPr/>
          </p:nvGrpSpPr>
          <p:grpSpPr>
            <a:xfrm>
              <a:off x="-581864" y="5987758"/>
              <a:ext cx="441259" cy="441259"/>
              <a:chOff x="3733800" y="1066800"/>
              <a:chExt cx="4724400" cy="4724400"/>
            </a:xfrm>
          </p:grpSpPr>
          <p:grpSp>
            <p:nvGrpSpPr>
              <p:cNvPr id="9002" name="Google Shape;9002;ge48d01fb7f_0_4998"/>
              <p:cNvGrpSpPr/>
              <p:nvPr/>
            </p:nvGrpSpPr>
            <p:grpSpPr>
              <a:xfrm>
                <a:off x="3810000" y="1143000"/>
                <a:ext cx="4572000" cy="4572000"/>
                <a:chOff x="3810000" y="1143000"/>
                <a:chExt cx="4572000" cy="4572000"/>
              </a:xfrm>
            </p:grpSpPr>
            <p:sp>
              <p:nvSpPr>
                <p:cNvPr id="9003" name="Google Shape;9003;ge48d01fb7f_0_4998"/>
                <p:cNvSpPr/>
                <p:nvPr/>
              </p:nvSpPr>
              <p:spPr>
                <a:xfrm>
                  <a:off x="5334000" y="4800600"/>
                  <a:ext cx="30480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0" h="609600" extrusionOk="0">
                      <a:moveTo>
                        <a:pt x="2895600" y="0"/>
                      </a:moveTo>
                      <a:cubicBezTo>
                        <a:pt x="2979420" y="0"/>
                        <a:pt x="3048000" y="68580"/>
                        <a:pt x="3048000" y="152400"/>
                      </a:cubicBezTo>
                      <a:cubicBezTo>
                        <a:pt x="3048000" y="278892"/>
                        <a:pt x="2996946" y="393192"/>
                        <a:pt x="2913888" y="475488"/>
                      </a:cubicBezTo>
                      <a:cubicBezTo>
                        <a:pt x="2831592" y="558546"/>
                        <a:pt x="2717292" y="609600"/>
                        <a:pt x="2590800" y="609600"/>
                      </a:cubicBezTo>
                      <a:lnTo>
                        <a:pt x="0" y="609600"/>
                      </a:lnTo>
                      <a:lnTo>
                        <a:pt x="0" y="0"/>
                      </a:lnTo>
                      <a:lnTo>
                        <a:pt x="2590800" y="0"/>
                      </a:lnTo>
                      <a:close/>
                    </a:path>
                  </a:pathLst>
                </a:custGeom>
                <a:solidFill>
                  <a:srgbClr val="D8E2F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04" name="Google Shape;9004;ge48d01fb7f_0_4998"/>
                <p:cNvSpPr/>
                <p:nvPr/>
              </p:nvSpPr>
              <p:spPr>
                <a:xfrm>
                  <a:off x="6083808" y="2552700"/>
                  <a:ext cx="1231391" cy="41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1391" h="419100" extrusionOk="0">
                      <a:moveTo>
                        <a:pt x="1078992" y="266700"/>
                      </a:moveTo>
                      <a:cubicBezTo>
                        <a:pt x="1078992" y="350520"/>
                        <a:pt x="1147572" y="419100"/>
                        <a:pt x="1231392" y="419100"/>
                      </a:cubicBezTo>
                      <a:lnTo>
                        <a:pt x="1524" y="419100"/>
                      </a:lnTo>
                      <a:lnTo>
                        <a:pt x="0" y="418338"/>
                      </a:lnTo>
                      <a:cubicBezTo>
                        <a:pt x="54864" y="323850"/>
                        <a:pt x="97536" y="221742"/>
                        <a:pt x="124968" y="114300"/>
                      </a:cubicBezTo>
                      <a:lnTo>
                        <a:pt x="774192" y="114300"/>
                      </a:lnTo>
                      <a:lnTo>
                        <a:pt x="1078992" y="0"/>
                      </a:lnTo>
                      <a:close/>
                    </a:path>
                  </a:pathLst>
                </a:custGeom>
                <a:solidFill>
                  <a:srgbClr val="E6E9E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05" name="Google Shape;9005;ge48d01fb7f_0_4998"/>
                <p:cNvSpPr/>
                <p:nvPr/>
              </p:nvSpPr>
              <p:spPr>
                <a:xfrm>
                  <a:off x="5105400" y="2971800"/>
                  <a:ext cx="3124200" cy="182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4200" h="1828800" extrusionOk="0">
                      <a:moveTo>
                        <a:pt x="228600" y="1219200"/>
                      </a:moveTo>
                      <a:cubicBezTo>
                        <a:pt x="228600" y="1135380"/>
                        <a:pt x="160020" y="1066800"/>
                        <a:pt x="76200" y="1066800"/>
                      </a:cubicBezTo>
                      <a:lnTo>
                        <a:pt x="0" y="1066800"/>
                      </a:lnTo>
                      <a:cubicBezTo>
                        <a:pt x="83820" y="1066800"/>
                        <a:pt x="152400" y="998220"/>
                        <a:pt x="152400" y="914400"/>
                      </a:cubicBezTo>
                      <a:lnTo>
                        <a:pt x="152400" y="588264"/>
                      </a:lnTo>
                      <a:cubicBezTo>
                        <a:pt x="288798" y="562356"/>
                        <a:pt x="417576" y="513588"/>
                        <a:pt x="533400" y="445770"/>
                      </a:cubicBezTo>
                      <a:lnTo>
                        <a:pt x="533400" y="446532"/>
                      </a:lnTo>
                      <a:lnTo>
                        <a:pt x="533400" y="1447800"/>
                      </a:lnTo>
                      <a:cubicBezTo>
                        <a:pt x="533400" y="1489710"/>
                        <a:pt x="567690" y="1524000"/>
                        <a:pt x="609600" y="1524000"/>
                      </a:cubicBezTo>
                      <a:lnTo>
                        <a:pt x="990600" y="1524000"/>
                      </a:lnTo>
                      <a:lnTo>
                        <a:pt x="1295400" y="1524000"/>
                      </a:lnTo>
                      <a:lnTo>
                        <a:pt x="1600200" y="1524000"/>
                      </a:lnTo>
                      <a:lnTo>
                        <a:pt x="1905000" y="1524000"/>
                      </a:lnTo>
                      <a:lnTo>
                        <a:pt x="2209800" y="1524000"/>
                      </a:lnTo>
                      <a:lnTo>
                        <a:pt x="2514600" y="1524000"/>
                      </a:lnTo>
                      <a:lnTo>
                        <a:pt x="2743200" y="1524000"/>
                      </a:lnTo>
                      <a:cubicBezTo>
                        <a:pt x="2785110" y="1524000"/>
                        <a:pt x="2819400" y="1489710"/>
                        <a:pt x="2819400" y="1447800"/>
                      </a:cubicBezTo>
                      <a:lnTo>
                        <a:pt x="2819400" y="76200"/>
                      </a:lnTo>
                      <a:cubicBezTo>
                        <a:pt x="2819400" y="34290"/>
                        <a:pt x="2785110" y="0"/>
                        <a:pt x="2743200" y="0"/>
                      </a:cubicBezTo>
                      <a:lnTo>
                        <a:pt x="3124200" y="0"/>
                      </a:lnTo>
                      <a:lnTo>
                        <a:pt x="3124200" y="16764"/>
                      </a:lnTo>
                      <a:lnTo>
                        <a:pt x="3124200" y="1524000"/>
                      </a:lnTo>
                      <a:cubicBezTo>
                        <a:pt x="3124200" y="1692402"/>
                        <a:pt x="2987802" y="1828800"/>
                        <a:pt x="2819400" y="1828800"/>
                      </a:cubicBezTo>
                      <a:lnTo>
                        <a:pt x="228600" y="1828800"/>
                      </a:lnTo>
                      <a:close/>
                    </a:path>
                  </a:pathLst>
                </a:custGeom>
                <a:solidFill>
                  <a:srgbClr val="F6E2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06" name="Google Shape;9006;ge48d01fb7f_0_4998"/>
                <p:cNvSpPr/>
                <p:nvPr/>
              </p:nvSpPr>
              <p:spPr>
                <a:xfrm>
                  <a:off x="5638800" y="2971037"/>
                  <a:ext cx="2286000" cy="1524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6000" h="1524762" extrusionOk="0">
                      <a:moveTo>
                        <a:pt x="2286000" y="76962"/>
                      </a:moveTo>
                      <a:lnTo>
                        <a:pt x="2286000" y="1448562"/>
                      </a:lnTo>
                      <a:cubicBezTo>
                        <a:pt x="2286000" y="1490472"/>
                        <a:pt x="2251710" y="1524762"/>
                        <a:pt x="2209800" y="1524762"/>
                      </a:cubicBezTo>
                      <a:lnTo>
                        <a:pt x="1981200" y="1524762"/>
                      </a:lnTo>
                      <a:lnTo>
                        <a:pt x="1981200" y="305562"/>
                      </a:lnTo>
                      <a:lnTo>
                        <a:pt x="1676400" y="305562"/>
                      </a:lnTo>
                      <a:lnTo>
                        <a:pt x="1676400" y="1524762"/>
                      </a:lnTo>
                      <a:lnTo>
                        <a:pt x="1371600" y="1524762"/>
                      </a:lnTo>
                      <a:lnTo>
                        <a:pt x="1371600" y="457962"/>
                      </a:lnTo>
                      <a:lnTo>
                        <a:pt x="1066800" y="457962"/>
                      </a:lnTo>
                      <a:lnTo>
                        <a:pt x="1066800" y="1524762"/>
                      </a:lnTo>
                      <a:lnTo>
                        <a:pt x="762000" y="1524762"/>
                      </a:lnTo>
                      <a:lnTo>
                        <a:pt x="762000" y="762762"/>
                      </a:lnTo>
                      <a:lnTo>
                        <a:pt x="457200" y="762762"/>
                      </a:lnTo>
                      <a:lnTo>
                        <a:pt x="457200" y="1524762"/>
                      </a:lnTo>
                      <a:lnTo>
                        <a:pt x="76200" y="1524762"/>
                      </a:lnTo>
                      <a:cubicBezTo>
                        <a:pt x="34290" y="1524762"/>
                        <a:pt x="0" y="1490472"/>
                        <a:pt x="0" y="1448562"/>
                      </a:cubicBezTo>
                      <a:lnTo>
                        <a:pt x="0" y="447294"/>
                      </a:lnTo>
                      <a:lnTo>
                        <a:pt x="0" y="446532"/>
                      </a:lnTo>
                      <a:cubicBezTo>
                        <a:pt x="185166" y="339852"/>
                        <a:pt x="339090" y="185166"/>
                        <a:pt x="445008" y="0"/>
                      </a:cubicBezTo>
                      <a:lnTo>
                        <a:pt x="446532" y="762"/>
                      </a:lnTo>
                      <a:lnTo>
                        <a:pt x="1676400" y="762"/>
                      </a:lnTo>
                      <a:lnTo>
                        <a:pt x="2209800" y="762"/>
                      </a:lnTo>
                      <a:cubicBezTo>
                        <a:pt x="2251710" y="762"/>
                        <a:pt x="2286000" y="35052"/>
                        <a:pt x="2286000" y="76962"/>
                      </a:cubicBez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07" name="Google Shape;9007;ge48d01fb7f_0_4998"/>
                <p:cNvSpPr/>
                <p:nvPr/>
              </p:nvSpPr>
              <p:spPr>
                <a:xfrm>
                  <a:off x="7315200" y="3276600"/>
                  <a:ext cx="304800" cy="12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12192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1219200"/>
                      </a:lnTo>
                      <a:lnTo>
                        <a:pt x="0" y="12192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08" name="Google Shape;9008;ge48d01fb7f_0_4998"/>
                <p:cNvSpPr/>
                <p:nvPr/>
              </p:nvSpPr>
              <p:spPr>
                <a:xfrm>
                  <a:off x="6705600" y="3429000"/>
                  <a:ext cx="304800" cy="106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10668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1066800"/>
                      </a:lnTo>
                      <a:lnTo>
                        <a:pt x="0" y="10668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09" name="Google Shape;9009;ge48d01fb7f_0_4998"/>
                <p:cNvSpPr/>
                <p:nvPr/>
              </p:nvSpPr>
              <p:spPr>
                <a:xfrm>
                  <a:off x="6096000" y="3733800"/>
                  <a:ext cx="304800" cy="7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7620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762000"/>
                      </a:lnTo>
                      <a:lnTo>
                        <a:pt x="0" y="7620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10" name="Google Shape;9010;ge48d01fb7f_0_4998"/>
                <p:cNvSpPr/>
                <p:nvPr/>
              </p:nvSpPr>
              <p:spPr>
                <a:xfrm>
                  <a:off x="4724400" y="4038600"/>
                  <a:ext cx="609600" cy="167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1676400" extrusionOk="0">
                      <a:moveTo>
                        <a:pt x="457200" y="0"/>
                      </a:moveTo>
                      <a:cubicBezTo>
                        <a:pt x="541020" y="0"/>
                        <a:pt x="609600" y="68580"/>
                        <a:pt x="609600" y="152400"/>
                      </a:cubicBezTo>
                      <a:lnTo>
                        <a:pt x="609600" y="762000"/>
                      </a:lnTo>
                      <a:lnTo>
                        <a:pt x="609600" y="1371600"/>
                      </a:lnTo>
                      <a:cubicBezTo>
                        <a:pt x="609600" y="1455420"/>
                        <a:pt x="575310" y="1531620"/>
                        <a:pt x="520446" y="1587246"/>
                      </a:cubicBezTo>
                      <a:cubicBezTo>
                        <a:pt x="464820" y="1642110"/>
                        <a:pt x="388620" y="1676400"/>
                        <a:pt x="304800" y="1676400"/>
                      </a:cubicBezTo>
                      <a:cubicBezTo>
                        <a:pt x="136398" y="1676400"/>
                        <a:pt x="0" y="1540002"/>
                        <a:pt x="0" y="1371600"/>
                      </a:cubicBezTo>
                      <a:lnTo>
                        <a:pt x="0" y="152400"/>
                      </a:lnTo>
                      <a:cubicBezTo>
                        <a:pt x="0" y="68580"/>
                        <a:pt x="68580" y="0"/>
                        <a:pt x="152400" y="0"/>
                      </a:cubicBezTo>
                      <a:lnTo>
                        <a:pt x="228600" y="0"/>
                      </a:lnTo>
                      <a:lnTo>
                        <a:pt x="381000" y="0"/>
                      </a:ln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11" name="Google Shape;9011;ge48d01fb7f_0_4998"/>
                <p:cNvSpPr/>
                <p:nvPr/>
              </p:nvSpPr>
              <p:spPr>
                <a:xfrm>
                  <a:off x="4800600" y="3560064"/>
                  <a:ext cx="457200" cy="478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200" h="478535" extrusionOk="0">
                      <a:moveTo>
                        <a:pt x="457200" y="0"/>
                      </a:moveTo>
                      <a:lnTo>
                        <a:pt x="457200" y="326136"/>
                      </a:lnTo>
                      <a:cubicBezTo>
                        <a:pt x="457200" y="409956"/>
                        <a:pt x="388620" y="478536"/>
                        <a:pt x="304800" y="478536"/>
                      </a:cubicBezTo>
                      <a:lnTo>
                        <a:pt x="152400" y="478536"/>
                      </a:lnTo>
                      <a:cubicBezTo>
                        <a:pt x="68580" y="478536"/>
                        <a:pt x="0" y="409956"/>
                        <a:pt x="0" y="326136"/>
                      </a:cubicBezTo>
                      <a:lnTo>
                        <a:pt x="0" y="0"/>
                      </a:lnTo>
                      <a:cubicBezTo>
                        <a:pt x="73914" y="13716"/>
                        <a:pt x="150876" y="21336"/>
                        <a:pt x="228600" y="21336"/>
                      </a:cubicBezTo>
                      <a:cubicBezTo>
                        <a:pt x="307086" y="21336"/>
                        <a:pt x="383286" y="13716"/>
                        <a:pt x="457200" y="0"/>
                      </a:cubicBezTo>
                      <a:close/>
                    </a:path>
                  </a:pathLst>
                </a:custGeom>
                <a:solidFill>
                  <a:srgbClr val="CCD1D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12" name="Google Shape;9012;ge48d01fb7f_0_4998"/>
                <p:cNvSpPr/>
                <p:nvPr/>
              </p:nvSpPr>
              <p:spPr>
                <a:xfrm>
                  <a:off x="3810000" y="1143000"/>
                  <a:ext cx="2398775" cy="243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8775" h="2438400" extrusionOk="0">
                      <a:moveTo>
                        <a:pt x="1447800" y="2417064"/>
                      </a:moveTo>
                      <a:cubicBezTo>
                        <a:pt x="1373886" y="2430780"/>
                        <a:pt x="1297686" y="2438400"/>
                        <a:pt x="1219200" y="2438400"/>
                      </a:cubicBezTo>
                      <a:cubicBezTo>
                        <a:pt x="1141476" y="2438400"/>
                        <a:pt x="1064514" y="2430780"/>
                        <a:pt x="990600" y="2417064"/>
                      </a:cubicBezTo>
                      <a:cubicBezTo>
                        <a:pt x="426720" y="2310384"/>
                        <a:pt x="0" y="1815084"/>
                        <a:pt x="0" y="1219200"/>
                      </a:cubicBezTo>
                      <a:cubicBezTo>
                        <a:pt x="0" y="545592"/>
                        <a:pt x="545592" y="0"/>
                        <a:pt x="1219200" y="0"/>
                      </a:cubicBezTo>
                      <a:cubicBezTo>
                        <a:pt x="1786890" y="0"/>
                        <a:pt x="2263140" y="388620"/>
                        <a:pt x="2398776" y="914400"/>
                      </a:cubicBezTo>
                      <a:lnTo>
                        <a:pt x="2080260" y="914400"/>
                      </a:lnTo>
                      <a:cubicBezTo>
                        <a:pt x="1954530" y="559308"/>
                        <a:pt x="1616964" y="304800"/>
                        <a:pt x="1219200" y="304800"/>
                      </a:cubicBezTo>
                      <a:cubicBezTo>
                        <a:pt x="713994" y="304800"/>
                        <a:pt x="304800" y="713994"/>
                        <a:pt x="304800" y="1219200"/>
                      </a:cubicBezTo>
                      <a:cubicBezTo>
                        <a:pt x="304800" y="1724406"/>
                        <a:pt x="713994" y="2133600"/>
                        <a:pt x="1219200" y="2133600"/>
                      </a:cubicBezTo>
                      <a:cubicBezTo>
                        <a:pt x="1616964" y="2133600"/>
                        <a:pt x="1954530" y="1879092"/>
                        <a:pt x="2080260" y="1524000"/>
                      </a:cubicBezTo>
                      <a:lnTo>
                        <a:pt x="2398776" y="1524000"/>
                      </a:lnTo>
                      <a:cubicBezTo>
                        <a:pt x="2371344" y="1631442"/>
                        <a:pt x="2328672" y="1733550"/>
                        <a:pt x="2273808" y="1828038"/>
                      </a:cubicBezTo>
                      <a:cubicBezTo>
                        <a:pt x="2167890" y="2013204"/>
                        <a:pt x="2013966" y="2167890"/>
                        <a:pt x="1828800" y="2274570"/>
                      </a:cubicBezTo>
                      <a:cubicBezTo>
                        <a:pt x="1712976" y="2342388"/>
                        <a:pt x="1584198" y="2391156"/>
                        <a:pt x="1447800" y="2417064"/>
                      </a:cubicBezTo>
                      <a:close/>
                    </a:path>
                  </a:pathLst>
                </a:custGeom>
                <a:solidFill>
                  <a:srgbClr val="4A80A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13" name="Google Shape;9013;ge48d01fb7f_0_4998"/>
                <p:cNvSpPr/>
                <p:nvPr/>
              </p:nvSpPr>
              <p:spPr>
                <a:xfrm>
                  <a:off x="4114800" y="1447800"/>
                  <a:ext cx="1775459" cy="182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5459" h="1828800" extrusionOk="0">
                      <a:moveTo>
                        <a:pt x="1775460" y="609600"/>
                      </a:moveTo>
                      <a:lnTo>
                        <a:pt x="1066800" y="609600"/>
                      </a:lnTo>
                      <a:lnTo>
                        <a:pt x="762000" y="609600"/>
                      </a:lnTo>
                      <a:cubicBezTo>
                        <a:pt x="593598" y="609600"/>
                        <a:pt x="457200" y="745998"/>
                        <a:pt x="457200" y="914400"/>
                      </a:cubicBezTo>
                      <a:cubicBezTo>
                        <a:pt x="457200" y="998220"/>
                        <a:pt x="491490" y="1074420"/>
                        <a:pt x="546354" y="1130046"/>
                      </a:cubicBezTo>
                      <a:cubicBezTo>
                        <a:pt x="601980" y="1184910"/>
                        <a:pt x="678180" y="1219200"/>
                        <a:pt x="762000" y="1219200"/>
                      </a:cubicBezTo>
                      <a:lnTo>
                        <a:pt x="1066800" y="1219200"/>
                      </a:lnTo>
                      <a:lnTo>
                        <a:pt x="1775460" y="1219200"/>
                      </a:lnTo>
                      <a:cubicBezTo>
                        <a:pt x="1649730" y="1574292"/>
                        <a:pt x="1312164" y="1828800"/>
                        <a:pt x="914400" y="1828800"/>
                      </a:cubicBezTo>
                      <a:cubicBezTo>
                        <a:pt x="409194" y="1828800"/>
                        <a:pt x="0" y="1419606"/>
                        <a:pt x="0" y="914400"/>
                      </a:cubicBezTo>
                      <a:cubicBezTo>
                        <a:pt x="0" y="409194"/>
                        <a:pt x="409194" y="0"/>
                        <a:pt x="914400" y="0"/>
                      </a:cubicBezTo>
                      <a:cubicBezTo>
                        <a:pt x="1312164" y="0"/>
                        <a:pt x="1649730" y="254508"/>
                        <a:pt x="1775460" y="609600"/>
                      </a:cubicBezTo>
                      <a:close/>
                    </a:path>
                  </a:pathLst>
                </a:custGeom>
                <a:solidFill>
                  <a:srgbClr val="D8E2F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14" name="Google Shape;9014;ge48d01fb7f_0_4998"/>
                <p:cNvSpPr/>
                <p:nvPr/>
              </p:nvSpPr>
              <p:spPr>
                <a:xfrm>
                  <a:off x="5181600" y="2362200"/>
                  <a:ext cx="1676400" cy="3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400" h="304800" extrusionOk="0">
                      <a:moveTo>
                        <a:pt x="1676400" y="0"/>
                      </a:moveTo>
                      <a:lnTo>
                        <a:pt x="1676400" y="304800"/>
                      </a:lnTo>
                      <a:lnTo>
                        <a:pt x="1027176" y="304800"/>
                      </a:lnTo>
                      <a:lnTo>
                        <a:pt x="708660" y="3048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1645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15" name="Google Shape;9015;ge48d01fb7f_0_4998"/>
                <p:cNvSpPr/>
                <p:nvPr/>
              </p:nvSpPr>
              <p:spPr>
                <a:xfrm>
                  <a:off x="5181600" y="2057400"/>
                  <a:ext cx="1676400" cy="3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400" h="304800" extrusionOk="0">
                      <a:moveTo>
                        <a:pt x="1676400" y="0"/>
                      </a:moveTo>
                      <a:lnTo>
                        <a:pt x="1676400" y="3048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lnTo>
                        <a:pt x="708660" y="0"/>
                      </a:lnTo>
                      <a:lnTo>
                        <a:pt x="1027176" y="0"/>
                      </a:lnTo>
                      <a:close/>
                    </a:path>
                  </a:pathLst>
                </a:custGeom>
                <a:solidFill>
                  <a:srgbClr val="C3996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16" name="Google Shape;9016;ge48d01fb7f_0_4998"/>
                <p:cNvSpPr/>
                <p:nvPr/>
              </p:nvSpPr>
              <p:spPr>
                <a:xfrm>
                  <a:off x="4572000" y="2057400"/>
                  <a:ext cx="6096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609600" extrusionOk="0">
                      <a:moveTo>
                        <a:pt x="609600" y="304800"/>
                      </a:moveTo>
                      <a:lnTo>
                        <a:pt x="609600" y="609600"/>
                      </a:lnTo>
                      <a:lnTo>
                        <a:pt x="304800" y="609600"/>
                      </a:lnTo>
                      <a:cubicBezTo>
                        <a:pt x="220980" y="609600"/>
                        <a:pt x="144780" y="575310"/>
                        <a:pt x="89154" y="520446"/>
                      </a:cubicBezTo>
                      <a:cubicBezTo>
                        <a:pt x="34290" y="464820"/>
                        <a:pt x="0" y="388620"/>
                        <a:pt x="0" y="304800"/>
                      </a:cubicBezTo>
                      <a:cubicBezTo>
                        <a:pt x="0" y="136398"/>
                        <a:pt x="136398" y="0"/>
                        <a:pt x="304800" y="0"/>
                      </a:cubicBezTo>
                      <a:lnTo>
                        <a:pt x="609600" y="0"/>
                      </a:lnTo>
                      <a:close/>
                    </a:path>
                  </a:pathLst>
                </a:custGeom>
                <a:solidFill>
                  <a:srgbClr val="AAB2B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17" name="Google Shape;9017;ge48d01fb7f_0_4998"/>
                <p:cNvSpPr/>
                <p:nvPr/>
              </p:nvSpPr>
              <p:spPr>
                <a:xfrm>
                  <a:off x="6858000" y="2057400"/>
                  <a:ext cx="6096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609600" extrusionOk="0">
                      <a:moveTo>
                        <a:pt x="537972" y="201930"/>
                      </a:moveTo>
                      <a:cubicBezTo>
                        <a:pt x="581406" y="217932"/>
                        <a:pt x="609600" y="259080"/>
                        <a:pt x="609600" y="304800"/>
                      </a:cubicBezTo>
                      <a:cubicBezTo>
                        <a:pt x="609600" y="350520"/>
                        <a:pt x="581406" y="391668"/>
                        <a:pt x="537972" y="407670"/>
                      </a:cubicBezTo>
                      <a:lnTo>
                        <a:pt x="304800" y="495300"/>
                      </a:lnTo>
                      <a:lnTo>
                        <a:pt x="0" y="6096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lnTo>
                        <a:pt x="304800" y="114300"/>
                      </a:lnTo>
                      <a:close/>
                    </a:path>
                  </a:pathLst>
                </a:custGeom>
                <a:solidFill>
                  <a:srgbClr val="AAB2B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18" name="Google Shape;9018;ge48d01fb7f_0_4998"/>
                <p:cNvSpPr/>
                <p:nvPr/>
              </p:nvSpPr>
              <p:spPr>
                <a:xfrm>
                  <a:off x="7162800" y="1752600"/>
                  <a:ext cx="1219200" cy="12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9200" h="1219200" extrusionOk="0">
                      <a:moveTo>
                        <a:pt x="1219200" y="152400"/>
                      </a:moveTo>
                      <a:lnTo>
                        <a:pt x="1219200" y="1066800"/>
                      </a:lnTo>
                      <a:cubicBezTo>
                        <a:pt x="1219200" y="1150620"/>
                        <a:pt x="1150620" y="1219200"/>
                        <a:pt x="1066800" y="1219200"/>
                      </a:cubicBezTo>
                      <a:lnTo>
                        <a:pt x="685800" y="1219200"/>
                      </a:lnTo>
                      <a:lnTo>
                        <a:pt x="152400" y="1219200"/>
                      </a:lnTo>
                      <a:cubicBezTo>
                        <a:pt x="68580" y="1219200"/>
                        <a:pt x="0" y="1150620"/>
                        <a:pt x="0" y="1066800"/>
                      </a:cubicBezTo>
                      <a:lnTo>
                        <a:pt x="0" y="800100"/>
                      </a:lnTo>
                      <a:lnTo>
                        <a:pt x="233172" y="712470"/>
                      </a:lnTo>
                      <a:cubicBezTo>
                        <a:pt x="276606" y="696468"/>
                        <a:pt x="304800" y="655320"/>
                        <a:pt x="304800" y="609600"/>
                      </a:cubicBezTo>
                      <a:cubicBezTo>
                        <a:pt x="304800" y="563880"/>
                        <a:pt x="276606" y="522732"/>
                        <a:pt x="233172" y="506730"/>
                      </a:cubicBezTo>
                      <a:lnTo>
                        <a:pt x="0" y="419100"/>
                      </a:lnTo>
                      <a:lnTo>
                        <a:pt x="0" y="152400"/>
                      </a:lnTo>
                      <a:cubicBezTo>
                        <a:pt x="0" y="68580"/>
                        <a:pt x="68580" y="0"/>
                        <a:pt x="152400" y="0"/>
                      </a:cubicBezTo>
                      <a:lnTo>
                        <a:pt x="1066800" y="0"/>
                      </a:lnTo>
                      <a:cubicBezTo>
                        <a:pt x="1150620" y="0"/>
                        <a:pt x="1219200" y="68580"/>
                        <a:pt x="1219200" y="152400"/>
                      </a:cubicBezTo>
                      <a:close/>
                    </a:path>
                  </a:pathLst>
                </a:custGeom>
                <a:solidFill>
                  <a:srgbClr val="88BF4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019" name="Google Shape;9019;ge48d01fb7f_0_4998"/>
              <p:cNvGrpSpPr/>
              <p:nvPr/>
            </p:nvGrpSpPr>
            <p:grpSpPr>
              <a:xfrm>
                <a:off x="3733800" y="1066800"/>
                <a:ext cx="4724400" cy="4724400"/>
                <a:chOff x="3733800" y="1066800"/>
                <a:chExt cx="4724400" cy="4724400"/>
              </a:xfrm>
            </p:grpSpPr>
            <p:sp>
              <p:nvSpPr>
                <p:cNvPr id="9020" name="Google Shape;9020;ge48d01fb7f_0_4998"/>
                <p:cNvSpPr/>
                <p:nvPr/>
              </p:nvSpPr>
              <p:spPr>
                <a:xfrm>
                  <a:off x="3733800" y="1066800"/>
                  <a:ext cx="4724400" cy="472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4400" h="4724400" extrusionOk="0">
                      <a:moveTo>
                        <a:pt x="4572000" y="1967179"/>
                      </a:moveTo>
                      <a:cubicBezTo>
                        <a:pt x="4660468" y="1935632"/>
                        <a:pt x="4724400" y="1851812"/>
                        <a:pt x="4724400" y="1752600"/>
                      </a:cubicBezTo>
                      <a:lnTo>
                        <a:pt x="4724400" y="838200"/>
                      </a:lnTo>
                      <a:cubicBezTo>
                        <a:pt x="4724400" y="712165"/>
                        <a:pt x="4621835" y="609600"/>
                        <a:pt x="4495800" y="609600"/>
                      </a:cubicBezTo>
                      <a:lnTo>
                        <a:pt x="3581400" y="609600"/>
                      </a:lnTo>
                      <a:cubicBezTo>
                        <a:pt x="3455365" y="609600"/>
                        <a:pt x="3352800" y="712165"/>
                        <a:pt x="3352800" y="838200"/>
                      </a:cubicBezTo>
                      <a:lnTo>
                        <a:pt x="3352800" y="994943"/>
                      </a:lnTo>
                      <a:lnTo>
                        <a:pt x="3137992" y="914400"/>
                      </a:lnTo>
                      <a:lnTo>
                        <a:pt x="2531059" y="914400"/>
                      </a:lnTo>
                      <a:cubicBezTo>
                        <a:pt x="2364791" y="373380"/>
                        <a:pt x="1865605" y="0"/>
                        <a:pt x="1295400" y="0"/>
                      </a:cubicBezTo>
                      <a:cubicBezTo>
                        <a:pt x="581101" y="0"/>
                        <a:pt x="0" y="581101"/>
                        <a:pt x="0" y="1295400"/>
                      </a:cubicBezTo>
                      <a:cubicBezTo>
                        <a:pt x="0" y="1904543"/>
                        <a:pt x="423139" y="2415464"/>
                        <a:pt x="990600" y="2553081"/>
                      </a:cubicBezTo>
                      <a:lnTo>
                        <a:pt x="990600" y="2819400"/>
                      </a:lnTo>
                      <a:cubicBezTo>
                        <a:pt x="990600" y="2860319"/>
                        <a:pt x="1002259" y="2898191"/>
                        <a:pt x="1021156" y="2931490"/>
                      </a:cubicBezTo>
                      <a:cubicBezTo>
                        <a:pt x="957224" y="2972029"/>
                        <a:pt x="914400" y="3043047"/>
                        <a:pt x="914400" y="3124200"/>
                      </a:cubicBezTo>
                      <a:lnTo>
                        <a:pt x="914400" y="4343400"/>
                      </a:lnTo>
                      <a:cubicBezTo>
                        <a:pt x="914400" y="4553484"/>
                        <a:pt x="1085317" y="4724400"/>
                        <a:pt x="1295400" y="4724400"/>
                      </a:cubicBezTo>
                      <a:cubicBezTo>
                        <a:pt x="1479347" y="4724400"/>
                        <a:pt x="1633271" y="4593260"/>
                        <a:pt x="1668704" y="4419600"/>
                      </a:cubicBezTo>
                      <a:lnTo>
                        <a:pt x="4191000" y="4419600"/>
                      </a:lnTo>
                      <a:cubicBezTo>
                        <a:pt x="4485132" y="4419600"/>
                        <a:pt x="4724400" y="4180256"/>
                        <a:pt x="4724400" y="3886200"/>
                      </a:cubicBezTo>
                      <a:cubicBezTo>
                        <a:pt x="4724400" y="3760165"/>
                        <a:pt x="4621835" y="3657600"/>
                        <a:pt x="4495800" y="3657600"/>
                      </a:cubicBezTo>
                      <a:lnTo>
                        <a:pt x="4493819" y="3657600"/>
                      </a:lnTo>
                      <a:cubicBezTo>
                        <a:pt x="4542206" y="3593744"/>
                        <a:pt x="4572000" y="3515106"/>
                        <a:pt x="4572000" y="3429000"/>
                      </a:cubicBezTo>
                      <a:close/>
                      <a:moveTo>
                        <a:pt x="3505200" y="838200"/>
                      </a:moveTo>
                      <a:cubicBezTo>
                        <a:pt x="3505200" y="796138"/>
                        <a:pt x="3539414" y="762000"/>
                        <a:pt x="3581400" y="762000"/>
                      </a:cubicBezTo>
                      <a:lnTo>
                        <a:pt x="4495800" y="762000"/>
                      </a:lnTo>
                      <a:cubicBezTo>
                        <a:pt x="4537786" y="762000"/>
                        <a:pt x="4572000" y="796138"/>
                        <a:pt x="4572000" y="838200"/>
                      </a:cubicBezTo>
                      <a:lnTo>
                        <a:pt x="4572000" y="1752600"/>
                      </a:lnTo>
                      <a:cubicBezTo>
                        <a:pt x="4572000" y="1794662"/>
                        <a:pt x="4537786" y="1828800"/>
                        <a:pt x="4495800" y="1828800"/>
                      </a:cubicBezTo>
                      <a:lnTo>
                        <a:pt x="4114800" y="1828800"/>
                      </a:lnTo>
                      <a:lnTo>
                        <a:pt x="3581400" y="1828800"/>
                      </a:lnTo>
                      <a:cubicBezTo>
                        <a:pt x="3539414" y="1828800"/>
                        <a:pt x="3505200" y="1794662"/>
                        <a:pt x="3505200" y="1752600"/>
                      </a:cubicBezTo>
                      <a:lnTo>
                        <a:pt x="3505200" y="1538707"/>
                      </a:lnTo>
                      <a:lnTo>
                        <a:pt x="3603803" y="1501750"/>
                      </a:lnTo>
                      <a:lnTo>
                        <a:pt x="3810000" y="1707947"/>
                      </a:lnTo>
                      <a:lnTo>
                        <a:pt x="4473474" y="1044473"/>
                      </a:lnTo>
                      <a:lnTo>
                        <a:pt x="4365727" y="936727"/>
                      </a:lnTo>
                      <a:lnTo>
                        <a:pt x="3810000" y="1492453"/>
                      </a:lnTo>
                      <a:lnTo>
                        <a:pt x="3749421" y="1431874"/>
                      </a:lnTo>
                      <a:cubicBezTo>
                        <a:pt x="3786911" y="1397203"/>
                        <a:pt x="3810000" y="1348130"/>
                        <a:pt x="3810000" y="1295400"/>
                      </a:cubicBezTo>
                      <a:cubicBezTo>
                        <a:pt x="3810000" y="1218286"/>
                        <a:pt x="3761461" y="1148258"/>
                        <a:pt x="3689223" y="1121054"/>
                      </a:cubicBezTo>
                      <a:lnTo>
                        <a:pt x="3505200" y="1052093"/>
                      </a:lnTo>
                      <a:close/>
                      <a:moveTo>
                        <a:pt x="3810000" y="3352800"/>
                      </a:moveTo>
                      <a:lnTo>
                        <a:pt x="3657600" y="3352800"/>
                      </a:lnTo>
                      <a:lnTo>
                        <a:pt x="3657600" y="2286000"/>
                      </a:lnTo>
                      <a:lnTo>
                        <a:pt x="3810000" y="2286000"/>
                      </a:lnTo>
                      <a:close/>
                      <a:moveTo>
                        <a:pt x="3505200" y="2133600"/>
                      </a:moveTo>
                      <a:lnTo>
                        <a:pt x="3505200" y="3352800"/>
                      </a:lnTo>
                      <a:lnTo>
                        <a:pt x="3352800" y="3352800"/>
                      </a:lnTo>
                      <a:lnTo>
                        <a:pt x="3352800" y="2286000"/>
                      </a:lnTo>
                      <a:lnTo>
                        <a:pt x="2895600" y="2286000"/>
                      </a:lnTo>
                      <a:lnTo>
                        <a:pt x="2895600" y="3352800"/>
                      </a:lnTo>
                      <a:lnTo>
                        <a:pt x="2743200" y="3352800"/>
                      </a:lnTo>
                      <a:lnTo>
                        <a:pt x="2743200" y="2590800"/>
                      </a:lnTo>
                      <a:lnTo>
                        <a:pt x="2286000" y="2590800"/>
                      </a:lnTo>
                      <a:lnTo>
                        <a:pt x="2286000" y="3352800"/>
                      </a:lnTo>
                      <a:lnTo>
                        <a:pt x="1981200" y="3352800"/>
                      </a:lnTo>
                      <a:lnTo>
                        <a:pt x="1981200" y="2393137"/>
                      </a:lnTo>
                      <a:cubicBezTo>
                        <a:pt x="2146630" y="2289505"/>
                        <a:pt x="2287600" y="2149069"/>
                        <a:pt x="2392299" y="1981200"/>
                      </a:cubicBezTo>
                      <a:lnTo>
                        <a:pt x="3581400" y="1981200"/>
                      </a:lnTo>
                      <a:lnTo>
                        <a:pt x="4114800" y="1981200"/>
                      </a:lnTo>
                      <a:lnTo>
                        <a:pt x="4114800" y="3352800"/>
                      </a:lnTo>
                      <a:lnTo>
                        <a:pt x="3962400" y="3352800"/>
                      </a:lnTo>
                      <a:lnTo>
                        <a:pt x="3962400" y="2133600"/>
                      </a:lnTo>
                      <a:close/>
                      <a:moveTo>
                        <a:pt x="3200400" y="3352800"/>
                      </a:moveTo>
                      <a:lnTo>
                        <a:pt x="3048000" y="3352800"/>
                      </a:lnTo>
                      <a:lnTo>
                        <a:pt x="3048000" y="2438400"/>
                      </a:lnTo>
                      <a:lnTo>
                        <a:pt x="3200400" y="2438400"/>
                      </a:lnTo>
                      <a:close/>
                      <a:moveTo>
                        <a:pt x="2590800" y="3352800"/>
                      </a:moveTo>
                      <a:lnTo>
                        <a:pt x="2438400" y="3352800"/>
                      </a:lnTo>
                      <a:lnTo>
                        <a:pt x="2438400" y="2743200"/>
                      </a:lnTo>
                      <a:lnTo>
                        <a:pt x="2590800" y="2743200"/>
                      </a:lnTo>
                      <a:close/>
                      <a:moveTo>
                        <a:pt x="3635655" y="1327023"/>
                      </a:moveTo>
                      <a:lnTo>
                        <a:pt x="3200400" y="1490243"/>
                      </a:lnTo>
                      <a:lnTo>
                        <a:pt x="3200400" y="1100557"/>
                      </a:lnTo>
                      <a:lnTo>
                        <a:pt x="3635578" y="1263701"/>
                      </a:lnTo>
                      <a:cubicBezTo>
                        <a:pt x="3648761" y="1268654"/>
                        <a:pt x="3657600" y="1281379"/>
                        <a:pt x="3657600" y="1295400"/>
                      </a:cubicBezTo>
                      <a:cubicBezTo>
                        <a:pt x="3657600" y="1309421"/>
                        <a:pt x="3648761" y="1322146"/>
                        <a:pt x="3635655" y="1327023"/>
                      </a:cubicBezTo>
                      <a:close/>
                      <a:moveTo>
                        <a:pt x="3048000" y="1219200"/>
                      </a:moveTo>
                      <a:lnTo>
                        <a:pt x="1524000" y="1219200"/>
                      </a:lnTo>
                      <a:lnTo>
                        <a:pt x="1524000" y="1066800"/>
                      </a:lnTo>
                      <a:lnTo>
                        <a:pt x="3048000" y="1066800"/>
                      </a:lnTo>
                      <a:close/>
                      <a:moveTo>
                        <a:pt x="1143000" y="1524000"/>
                      </a:moveTo>
                      <a:cubicBezTo>
                        <a:pt x="1016965" y="1524000"/>
                        <a:pt x="914400" y="1421435"/>
                        <a:pt x="914400" y="1295400"/>
                      </a:cubicBezTo>
                      <a:cubicBezTo>
                        <a:pt x="914400" y="1169365"/>
                        <a:pt x="1016965" y="1066800"/>
                        <a:pt x="1143000" y="1066800"/>
                      </a:cubicBezTo>
                      <a:lnTo>
                        <a:pt x="1371600" y="1066800"/>
                      </a:lnTo>
                      <a:lnTo>
                        <a:pt x="1371600" y="1524000"/>
                      </a:lnTo>
                      <a:close/>
                      <a:moveTo>
                        <a:pt x="1143000" y="914400"/>
                      </a:moveTo>
                      <a:cubicBezTo>
                        <a:pt x="932917" y="914400"/>
                        <a:pt x="762000" y="1085317"/>
                        <a:pt x="762000" y="1295400"/>
                      </a:cubicBezTo>
                      <a:cubicBezTo>
                        <a:pt x="762000" y="1505483"/>
                        <a:pt x="932917" y="1676400"/>
                        <a:pt x="1143000" y="1676400"/>
                      </a:cubicBezTo>
                      <a:lnTo>
                        <a:pt x="2040484" y="1676400"/>
                      </a:lnTo>
                      <a:cubicBezTo>
                        <a:pt x="1898675" y="1953616"/>
                        <a:pt x="1611935" y="2133600"/>
                        <a:pt x="1295400" y="2133600"/>
                      </a:cubicBezTo>
                      <a:cubicBezTo>
                        <a:pt x="833247" y="2133600"/>
                        <a:pt x="457200" y="1757553"/>
                        <a:pt x="457200" y="1295400"/>
                      </a:cubicBezTo>
                      <a:cubicBezTo>
                        <a:pt x="457200" y="833247"/>
                        <a:pt x="833247" y="457200"/>
                        <a:pt x="1295400" y="457200"/>
                      </a:cubicBezTo>
                      <a:cubicBezTo>
                        <a:pt x="1611859" y="457200"/>
                        <a:pt x="1898675" y="637184"/>
                        <a:pt x="2040484" y="914400"/>
                      </a:cubicBezTo>
                      <a:close/>
                      <a:moveTo>
                        <a:pt x="1524000" y="1524000"/>
                      </a:moveTo>
                      <a:lnTo>
                        <a:pt x="1524000" y="1371600"/>
                      </a:lnTo>
                      <a:lnTo>
                        <a:pt x="3048000" y="1371600"/>
                      </a:lnTo>
                      <a:lnTo>
                        <a:pt x="3048000" y="1524000"/>
                      </a:lnTo>
                      <a:close/>
                      <a:moveTo>
                        <a:pt x="3137992" y="1676400"/>
                      </a:moveTo>
                      <a:lnTo>
                        <a:pt x="3352800" y="1595857"/>
                      </a:lnTo>
                      <a:lnTo>
                        <a:pt x="3352800" y="1752600"/>
                      </a:lnTo>
                      <a:cubicBezTo>
                        <a:pt x="3352800" y="1779422"/>
                        <a:pt x="3358286" y="1804873"/>
                        <a:pt x="3366821" y="1828800"/>
                      </a:cubicBezTo>
                      <a:lnTo>
                        <a:pt x="2474671" y="1828800"/>
                      </a:lnTo>
                      <a:cubicBezTo>
                        <a:pt x="2496769" y="1779803"/>
                        <a:pt x="2515057" y="1728673"/>
                        <a:pt x="2531135" y="1676400"/>
                      </a:cubicBezTo>
                      <a:close/>
                      <a:moveTo>
                        <a:pt x="152400" y="1295400"/>
                      </a:moveTo>
                      <a:cubicBezTo>
                        <a:pt x="152400" y="665150"/>
                        <a:pt x="665150" y="152400"/>
                        <a:pt x="1295400" y="152400"/>
                      </a:cubicBezTo>
                      <a:cubicBezTo>
                        <a:pt x="1782699" y="152400"/>
                        <a:pt x="2211934" y="461162"/>
                        <a:pt x="2371725" y="914400"/>
                      </a:cubicBezTo>
                      <a:lnTo>
                        <a:pt x="2208276" y="914400"/>
                      </a:lnTo>
                      <a:cubicBezTo>
                        <a:pt x="2055190" y="547802"/>
                        <a:pt x="1695374" y="304800"/>
                        <a:pt x="1295400" y="304800"/>
                      </a:cubicBezTo>
                      <a:cubicBezTo>
                        <a:pt x="749198" y="304800"/>
                        <a:pt x="304800" y="749198"/>
                        <a:pt x="304800" y="1295400"/>
                      </a:cubicBezTo>
                      <a:cubicBezTo>
                        <a:pt x="304800" y="1841602"/>
                        <a:pt x="749198" y="2286000"/>
                        <a:pt x="1295400" y="2286000"/>
                      </a:cubicBezTo>
                      <a:cubicBezTo>
                        <a:pt x="1695374" y="2286000"/>
                        <a:pt x="2055190" y="2042998"/>
                        <a:pt x="2208276" y="1676400"/>
                      </a:cubicBezTo>
                      <a:lnTo>
                        <a:pt x="2371725" y="1676400"/>
                      </a:lnTo>
                      <a:cubicBezTo>
                        <a:pt x="2211934" y="2129638"/>
                        <a:pt x="1782699" y="2438400"/>
                        <a:pt x="1295400" y="2438400"/>
                      </a:cubicBezTo>
                      <a:cubicBezTo>
                        <a:pt x="665150" y="2438400"/>
                        <a:pt x="152400" y="1925650"/>
                        <a:pt x="152400" y="1295400"/>
                      </a:cubicBezTo>
                      <a:close/>
                      <a:moveTo>
                        <a:pt x="1295400" y="2590800"/>
                      </a:moveTo>
                      <a:cubicBezTo>
                        <a:pt x="1346911" y="2590800"/>
                        <a:pt x="1397584" y="2586685"/>
                        <a:pt x="1447800" y="2580742"/>
                      </a:cubicBezTo>
                      <a:lnTo>
                        <a:pt x="1447800" y="2819400"/>
                      </a:lnTo>
                      <a:cubicBezTo>
                        <a:pt x="1447800" y="2861462"/>
                        <a:pt x="1413586" y="2895600"/>
                        <a:pt x="1371600" y="2895600"/>
                      </a:cubicBezTo>
                      <a:lnTo>
                        <a:pt x="1219200" y="2895600"/>
                      </a:lnTo>
                      <a:cubicBezTo>
                        <a:pt x="1177214" y="2895600"/>
                        <a:pt x="1143000" y="2861462"/>
                        <a:pt x="1143000" y="2819400"/>
                      </a:cubicBezTo>
                      <a:lnTo>
                        <a:pt x="1143000" y="2581047"/>
                      </a:lnTo>
                      <a:cubicBezTo>
                        <a:pt x="1193063" y="2586914"/>
                        <a:pt x="1243737" y="2590800"/>
                        <a:pt x="1295400" y="2590800"/>
                      </a:cubicBezTo>
                      <a:close/>
                      <a:moveTo>
                        <a:pt x="1524000" y="4343400"/>
                      </a:moveTo>
                      <a:cubicBezTo>
                        <a:pt x="1524000" y="4469435"/>
                        <a:pt x="1421435" y="4572000"/>
                        <a:pt x="1295400" y="4572000"/>
                      </a:cubicBezTo>
                      <a:cubicBezTo>
                        <a:pt x="1169365" y="4572000"/>
                        <a:pt x="1066800" y="4469435"/>
                        <a:pt x="1066800" y="4343400"/>
                      </a:cubicBezTo>
                      <a:lnTo>
                        <a:pt x="1066800" y="3124200"/>
                      </a:lnTo>
                      <a:cubicBezTo>
                        <a:pt x="1066800" y="3082138"/>
                        <a:pt x="1101014" y="3048000"/>
                        <a:pt x="1143000" y="3048000"/>
                      </a:cubicBezTo>
                      <a:lnTo>
                        <a:pt x="1219200" y="3048000"/>
                      </a:lnTo>
                      <a:lnTo>
                        <a:pt x="1371600" y="3048000"/>
                      </a:lnTo>
                      <a:lnTo>
                        <a:pt x="1447800" y="3048000"/>
                      </a:lnTo>
                      <a:cubicBezTo>
                        <a:pt x="1489786" y="3048000"/>
                        <a:pt x="1524000" y="3082138"/>
                        <a:pt x="1524000" y="3124200"/>
                      </a:cubicBezTo>
                      <a:close/>
                      <a:moveTo>
                        <a:pt x="4572000" y="3886200"/>
                      </a:moveTo>
                      <a:cubicBezTo>
                        <a:pt x="4572000" y="4096284"/>
                        <a:pt x="4401084" y="4267200"/>
                        <a:pt x="4191000" y="4267200"/>
                      </a:cubicBezTo>
                      <a:lnTo>
                        <a:pt x="1676400" y="4267200"/>
                      </a:lnTo>
                      <a:lnTo>
                        <a:pt x="1676400" y="3810000"/>
                      </a:lnTo>
                      <a:lnTo>
                        <a:pt x="4191000" y="3810000"/>
                      </a:lnTo>
                      <a:lnTo>
                        <a:pt x="4495800" y="3810000"/>
                      </a:lnTo>
                      <a:cubicBezTo>
                        <a:pt x="4537786" y="3810000"/>
                        <a:pt x="4572000" y="3844138"/>
                        <a:pt x="4572000" y="3886200"/>
                      </a:cubicBezTo>
                      <a:close/>
                      <a:moveTo>
                        <a:pt x="1676400" y="3657600"/>
                      </a:moveTo>
                      <a:lnTo>
                        <a:pt x="1676400" y="3124200"/>
                      </a:lnTo>
                      <a:cubicBezTo>
                        <a:pt x="1676400" y="3043047"/>
                        <a:pt x="1633576" y="2972029"/>
                        <a:pt x="1569644" y="2931490"/>
                      </a:cubicBezTo>
                      <a:cubicBezTo>
                        <a:pt x="1588541" y="2898191"/>
                        <a:pt x="1600200" y="2860319"/>
                        <a:pt x="1600200" y="2819400"/>
                      </a:cubicBezTo>
                      <a:lnTo>
                        <a:pt x="1600200" y="2553843"/>
                      </a:lnTo>
                      <a:cubicBezTo>
                        <a:pt x="1679296" y="2534641"/>
                        <a:pt x="1755724" y="2508428"/>
                        <a:pt x="1828800" y="2475281"/>
                      </a:cubicBezTo>
                      <a:lnTo>
                        <a:pt x="1828800" y="3352800"/>
                      </a:lnTo>
                      <a:cubicBezTo>
                        <a:pt x="1828800" y="3436849"/>
                        <a:pt x="1897151" y="3505200"/>
                        <a:pt x="1981200" y="3505200"/>
                      </a:cubicBezTo>
                      <a:lnTo>
                        <a:pt x="4114800" y="3505200"/>
                      </a:lnTo>
                      <a:cubicBezTo>
                        <a:pt x="4198849" y="3505200"/>
                        <a:pt x="4267200" y="3436849"/>
                        <a:pt x="4267200" y="3352800"/>
                      </a:cubicBezTo>
                      <a:lnTo>
                        <a:pt x="4267200" y="1981200"/>
                      </a:lnTo>
                      <a:lnTo>
                        <a:pt x="4419600" y="1981200"/>
                      </a:lnTo>
                      <a:lnTo>
                        <a:pt x="4419600" y="3429000"/>
                      </a:lnTo>
                      <a:cubicBezTo>
                        <a:pt x="4419600" y="3555035"/>
                        <a:pt x="4317035" y="3657600"/>
                        <a:pt x="4191000" y="365760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21" name="Google Shape;9021;ge48d01fb7f_0_4998"/>
                <p:cNvSpPr/>
                <p:nvPr/>
              </p:nvSpPr>
              <p:spPr>
                <a:xfrm>
                  <a:off x="72390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22" name="Google Shape;9022;ge48d01fb7f_0_4998"/>
                <p:cNvSpPr/>
                <p:nvPr/>
              </p:nvSpPr>
              <p:spPr>
                <a:xfrm>
                  <a:off x="78486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23" name="Google Shape;9023;ge48d01fb7f_0_4998"/>
                <p:cNvSpPr/>
                <p:nvPr/>
              </p:nvSpPr>
              <p:spPr>
                <a:xfrm>
                  <a:off x="75438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9024" name="Google Shape;9024;ge48d01fb7f_0_4998"/>
          <p:cNvGrpSpPr/>
          <p:nvPr/>
        </p:nvGrpSpPr>
        <p:grpSpPr>
          <a:xfrm>
            <a:off x="-812316" y="238814"/>
            <a:ext cx="896700" cy="896700"/>
            <a:chOff x="-812316" y="238814"/>
            <a:chExt cx="896700" cy="896700"/>
          </a:xfrm>
        </p:grpSpPr>
        <p:sp>
          <p:nvSpPr>
            <p:cNvPr id="9025" name="Google Shape;9025;ge48d01fb7f_0_4998"/>
            <p:cNvSpPr/>
            <p:nvPr/>
          </p:nvSpPr>
          <p:spPr>
            <a:xfrm>
              <a:off x="-812316" y="238814"/>
              <a:ext cx="896700" cy="8967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6" name="Google Shape;9026;ge48d01fb7f_0_4998"/>
            <p:cNvSpPr/>
            <p:nvPr/>
          </p:nvSpPr>
          <p:spPr>
            <a:xfrm>
              <a:off x="-726564" y="313725"/>
              <a:ext cx="746100" cy="746100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027" name="Google Shape;9027;ge48d01fb7f_0_4998"/>
            <p:cNvGrpSpPr/>
            <p:nvPr/>
          </p:nvGrpSpPr>
          <p:grpSpPr>
            <a:xfrm>
              <a:off x="-573553" y="396189"/>
              <a:ext cx="442606" cy="542464"/>
              <a:chOff x="4819650" y="1862137"/>
              <a:chExt cx="2558414" cy="3135630"/>
            </a:xfrm>
          </p:grpSpPr>
          <p:sp>
            <p:nvSpPr>
              <p:cNvPr id="9028" name="Google Shape;9028;ge48d01fb7f_0_4998"/>
              <p:cNvSpPr/>
              <p:nvPr/>
            </p:nvSpPr>
            <p:spPr>
              <a:xfrm>
                <a:off x="6353175" y="3360420"/>
                <a:ext cx="621029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621029" h="45720" extrusionOk="0">
                    <a:moveTo>
                      <a:pt x="38100" y="20002"/>
                    </a:moveTo>
                    <a:lnTo>
                      <a:pt x="0" y="32385"/>
                    </a:lnTo>
                    <a:cubicBezTo>
                      <a:pt x="11430" y="39052"/>
                      <a:pt x="27622" y="44767"/>
                      <a:pt x="50483" y="44767"/>
                    </a:cubicBezTo>
                    <a:cubicBezTo>
                      <a:pt x="51435" y="44767"/>
                      <a:pt x="53340" y="44767"/>
                      <a:pt x="54292" y="44767"/>
                    </a:cubicBezTo>
                    <a:cubicBezTo>
                      <a:pt x="58103" y="44767"/>
                      <a:pt x="60960" y="44767"/>
                      <a:pt x="63817" y="45720"/>
                    </a:cubicBezTo>
                    <a:lnTo>
                      <a:pt x="604838" y="45720"/>
                    </a:lnTo>
                    <a:cubicBezTo>
                      <a:pt x="610553" y="30480"/>
                      <a:pt x="616268" y="15240"/>
                      <a:pt x="621030" y="0"/>
                    </a:cubicBezTo>
                    <a:lnTo>
                      <a:pt x="83820" y="0"/>
                    </a:lnTo>
                    <a:cubicBezTo>
                      <a:pt x="70485" y="7620"/>
                      <a:pt x="55245" y="14288"/>
                      <a:pt x="38100" y="200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29" name="Google Shape;9029;ge48d01fb7f_0_4998"/>
              <p:cNvSpPr/>
              <p:nvPr/>
            </p:nvSpPr>
            <p:spPr>
              <a:xfrm>
                <a:off x="5218747" y="3360420"/>
                <a:ext cx="625792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625792" h="45720" extrusionOk="0">
                    <a:moveTo>
                      <a:pt x="570548" y="44767"/>
                    </a:moveTo>
                    <a:cubicBezTo>
                      <a:pt x="572453" y="44767"/>
                      <a:pt x="573405" y="44767"/>
                      <a:pt x="575310" y="44767"/>
                    </a:cubicBezTo>
                    <a:cubicBezTo>
                      <a:pt x="599123" y="44767"/>
                      <a:pt x="614363" y="39052"/>
                      <a:pt x="625793" y="32385"/>
                    </a:cubicBezTo>
                    <a:lnTo>
                      <a:pt x="587693" y="20002"/>
                    </a:lnTo>
                    <a:cubicBezTo>
                      <a:pt x="570548" y="14288"/>
                      <a:pt x="555307" y="7620"/>
                      <a:pt x="541020" y="0"/>
                    </a:cubicBezTo>
                    <a:lnTo>
                      <a:pt x="0" y="0"/>
                    </a:lnTo>
                    <a:cubicBezTo>
                      <a:pt x="4763" y="15240"/>
                      <a:pt x="10477" y="30480"/>
                      <a:pt x="16192" y="45720"/>
                    </a:cubicBezTo>
                    <a:lnTo>
                      <a:pt x="561023" y="45720"/>
                    </a:lnTo>
                    <a:cubicBezTo>
                      <a:pt x="563880" y="44767"/>
                      <a:pt x="566738" y="44767"/>
                      <a:pt x="570548" y="4476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30" name="Google Shape;9030;ge48d01fb7f_0_4998"/>
              <p:cNvSpPr/>
              <p:nvPr/>
            </p:nvSpPr>
            <p:spPr>
              <a:xfrm>
                <a:off x="6231254" y="3445192"/>
                <a:ext cx="710565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710565" h="45720" extrusionOk="0">
                    <a:moveTo>
                      <a:pt x="188595" y="953"/>
                    </a:moveTo>
                    <a:cubicBezTo>
                      <a:pt x="167640" y="14288"/>
                      <a:pt x="124778" y="27623"/>
                      <a:pt x="81915" y="27623"/>
                    </a:cubicBezTo>
                    <a:lnTo>
                      <a:pt x="80963" y="27623"/>
                    </a:lnTo>
                    <a:cubicBezTo>
                      <a:pt x="77153" y="27623"/>
                      <a:pt x="73342" y="26670"/>
                      <a:pt x="70485" y="25717"/>
                    </a:cubicBezTo>
                    <a:cubicBezTo>
                      <a:pt x="57150" y="33338"/>
                      <a:pt x="26670" y="41910"/>
                      <a:pt x="0" y="45720"/>
                    </a:cubicBezTo>
                    <a:lnTo>
                      <a:pt x="688658" y="45720"/>
                    </a:lnTo>
                    <a:cubicBezTo>
                      <a:pt x="696278" y="30480"/>
                      <a:pt x="703898" y="15240"/>
                      <a:pt x="710565" y="0"/>
                    </a:cubicBezTo>
                    <a:lnTo>
                      <a:pt x="189548" y="0"/>
                    </a:lnTo>
                    <a:cubicBezTo>
                      <a:pt x="189548" y="953"/>
                      <a:pt x="189548" y="953"/>
                      <a:pt x="188595" y="95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31" name="Google Shape;9031;ge48d01fb7f_0_4998"/>
              <p:cNvSpPr/>
              <p:nvPr/>
            </p:nvSpPr>
            <p:spPr>
              <a:xfrm>
                <a:off x="5252085" y="3446145"/>
                <a:ext cx="714374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714374" h="45720" extrusionOk="0">
                    <a:moveTo>
                      <a:pt x="643890" y="25717"/>
                    </a:moveTo>
                    <a:cubicBezTo>
                      <a:pt x="641032" y="26670"/>
                      <a:pt x="637223" y="27622"/>
                      <a:pt x="633413" y="27622"/>
                    </a:cubicBezTo>
                    <a:lnTo>
                      <a:pt x="632460" y="27622"/>
                    </a:lnTo>
                    <a:cubicBezTo>
                      <a:pt x="589598" y="27622"/>
                      <a:pt x="546735" y="14288"/>
                      <a:pt x="525780" y="952"/>
                    </a:cubicBezTo>
                    <a:cubicBezTo>
                      <a:pt x="525780" y="952"/>
                      <a:pt x="524828" y="0"/>
                      <a:pt x="523875" y="0"/>
                    </a:cubicBezTo>
                    <a:lnTo>
                      <a:pt x="0" y="0"/>
                    </a:lnTo>
                    <a:cubicBezTo>
                      <a:pt x="6667" y="15240"/>
                      <a:pt x="14288" y="30480"/>
                      <a:pt x="21907" y="45720"/>
                    </a:cubicBezTo>
                    <a:lnTo>
                      <a:pt x="714375" y="45720"/>
                    </a:lnTo>
                    <a:cubicBezTo>
                      <a:pt x="687705" y="41910"/>
                      <a:pt x="657225" y="33338"/>
                      <a:pt x="643890" y="2571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32" name="Google Shape;9032;ge48d01fb7f_0_4998"/>
              <p:cNvSpPr/>
              <p:nvPr/>
            </p:nvSpPr>
            <p:spPr>
              <a:xfrm>
                <a:off x="4989989" y="1862137"/>
                <a:ext cx="2212551" cy="2412682"/>
              </a:xfrm>
              <a:custGeom>
                <a:avLst/>
                <a:gdLst/>
                <a:ahLst/>
                <a:cxnLst/>
                <a:rect l="l" t="t" r="r" b="b"/>
                <a:pathLst>
                  <a:path w="2212551" h="2412682" extrusionOk="0">
                    <a:moveTo>
                      <a:pt x="78263" y="1206818"/>
                    </a:moveTo>
                    <a:cubicBezTo>
                      <a:pt x="54450" y="1213485"/>
                      <a:pt x="36353" y="1225868"/>
                      <a:pt x="23018" y="1245870"/>
                    </a:cubicBezTo>
                    <a:cubicBezTo>
                      <a:pt x="-23655" y="1316355"/>
                      <a:pt x="10635" y="1460183"/>
                      <a:pt x="38258" y="1575435"/>
                    </a:cubicBezTo>
                    <a:cubicBezTo>
                      <a:pt x="47783" y="1616393"/>
                      <a:pt x="57308" y="1655445"/>
                      <a:pt x="61118" y="1684973"/>
                    </a:cubicBezTo>
                    <a:cubicBezTo>
                      <a:pt x="62070" y="1689735"/>
                      <a:pt x="62070" y="1695450"/>
                      <a:pt x="63023" y="1701165"/>
                    </a:cubicBezTo>
                    <a:cubicBezTo>
                      <a:pt x="67785" y="1736408"/>
                      <a:pt x="73500" y="1777365"/>
                      <a:pt x="65880" y="1802130"/>
                    </a:cubicBezTo>
                    <a:lnTo>
                      <a:pt x="63023" y="1809750"/>
                    </a:lnTo>
                    <a:lnTo>
                      <a:pt x="70643" y="1811655"/>
                    </a:lnTo>
                    <a:cubicBezTo>
                      <a:pt x="96360" y="1817370"/>
                      <a:pt x="128745" y="1842135"/>
                      <a:pt x="157320" y="1864995"/>
                    </a:cubicBezTo>
                    <a:cubicBezTo>
                      <a:pt x="161130" y="1868805"/>
                      <a:pt x="165893" y="1871663"/>
                      <a:pt x="169703" y="1874520"/>
                    </a:cubicBezTo>
                    <a:cubicBezTo>
                      <a:pt x="192563" y="1892618"/>
                      <a:pt x="222090" y="1920240"/>
                      <a:pt x="252570" y="1948815"/>
                    </a:cubicBezTo>
                    <a:cubicBezTo>
                      <a:pt x="336390" y="2027873"/>
                      <a:pt x="441165" y="2126933"/>
                      <a:pt x="524985" y="2126933"/>
                    </a:cubicBezTo>
                    <a:cubicBezTo>
                      <a:pt x="526890" y="2126933"/>
                      <a:pt x="528795" y="2126933"/>
                      <a:pt x="530700" y="2126933"/>
                    </a:cubicBezTo>
                    <a:cubicBezTo>
                      <a:pt x="554513" y="2125980"/>
                      <a:pt x="575468" y="2115503"/>
                      <a:pt x="592613" y="2098358"/>
                    </a:cubicBezTo>
                    <a:cubicBezTo>
                      <a:pt x="585945" y="2122170"/>
                      <a:pt x="587850" y="2145030"/>
                      <a:pt x="599280" y="2165985"/>
                    </a:cubicBezTo>
                    <a:cubicBezTo>
                      <a:pt x="637380" y="2241233"/>
                      <a:pt x="778350" y="2284095"/>
                      <a:pt x="891698" y="2317433"/>
                    </a:cubicBezTo>
                    <a:cubicBezTo>
                      <a:pt x="932655" y="2329815"/>
                      <a:pt x="970755" y="2341245"/>
                      <a:pt x="997425" y="2352675"/>
                    </a:cubicBezTo>
                    <a:cubicBezTo>
                      <a:pt x="1002188" y="2354580"/>
                      <a:pt x="1006950" y="2356485"/>
                      <a:pt x="1011713" y="2358390"/>
                    </a:cubicBezTo>
                    <a:cubicBezTo>
                      <a:pt x="1045050" y="2371725"/>
                      <a:pt x="1083150" y="2386965"/>
                      <a:pt x="1101248" y="2406968"/>
                    </a:cubicBezTo>
                    <a:lnTo>
                      <a:pt x="1106963" y="2412683"/>
                    </a:lnTo>
                    <a:lnTo>
                      <a:pt x="1112678" y="2406968"/>
                    </a:lnTo>
                    <a:cubicBezTo>
                      <a:pt x="1130775" y="2387918"/>
                      <a:pt x="1168875" y="2372678"/>
                      <a:pt x="1202213" y="2358390"/>
                    </a:cubicBezTo>
                    <a:cubicBezTo>
                      <a:pt x="1206975" y="2356485"/>
                      <a:pt x="1211738" y="2354580"/>
                      <a:pt x="1216500" y="2352675"/>
                    </a:cubicBezTo>
                    <a:cubicBezTo>
                      <a:pt x="1243170" y="2341245"/>
                      <a:pt x="1282223" y="2329815"/>
                      <a:pt x="1322228" y="2317433"/>
                    </a:cubicBezTo>
                    <a:cubicBezTo>
                      <a:pt x="1435575" y="2283143"/>
                      <a:pt x="1576545" y="2241233"/>
                      <a:pt x="1614645" y="2165985"/>
                    </a:cubicBezTo>
                    <a:cubicBezTo>
                      <a:pt x="1625123" y="2145030"/>
                      <a:pt x="1627028" y="2121218"/>
                      <a:pt x="1620360" y="2097405"/>
                    </a:cubicBezTo>
                    <a:cubicBezTo>
                      <a:pt x="1637505" y="2114550"/>
                      <a:pt x="1658460" y="2124075"/>
                      <a:pt x="1682273" y="2125980"/>
                    </a:cubicBezTo>
                    <a:cubicBezTo>
                      <a:pt x="1684178" y="2125980"/>
                      <a:pt x="1686083" y="2125980"/>
                      <a:pt x="1687988" y="2125980"/>
                    </a:cubicBezTo>
                    <a:cubicBezTo>
                      <a:pt x="1771808" y="2125980"/>
                      <a:pt x="1875630" y="2027873"/>
                      <a:pt x="1960403" y="1947863"/>
                    </a:cubicBezTo>
                    <a:cubicBezTo>
                      <a:pt x="1990883" y="1918335"/>
                      <a:pt x="2020410" y="1891665"/>
                      <a:pt x="2043270" y="1873568"/>
                    </a:cubicBezTo>
                    <a:cubicBezTo>
                      <a:pt x="2047080" y="1870710"/>
                      <a:pt x="2051843" y="1866900"/>
                      <a:pt x="2055653" y="1864043"/>
                    </a:cubicBezTo>
                    <a:cubicBezTo>
                      <a:pt x="2084228" y="1842135"/>
                      <a:pt x="2116613" y="1816418"/>
                      <a:pt x="2142330" y="1810703"/>
                    </a:cubicBezTo>
                    <a:lnTo>
                      <a:pt x="2149950" y="1808798"/>
                    </a:lnTo>
                    <a:lnTo>
                      <a:pt x="2147093" y="1801178"/>
                    </a:lnTo>
                    <a:cubicBezTo>
                      <a:pt x="2139473" y="1776413"/>
                      <a:pt x="2145188" y="1735455"/>
                      <a:pt x="2149950" y="1700213"/>
                    </a:cubicBezTo>
                    <a:cubicBezTo>
                      <a:pt x="2150903" y="1694498"/>
                      <a:pt x="2151855" y="1689735"/>
                      <a:pt x="2151855" y="1684020"/>
                    </a:cubicBezTo>
                    <a:cubicBezTo>
                      <a:pt x="2155665" y="1655445"/>
                      <a:pt x="2165190" y="1616393"/>
                      <a:pt x="2174715" y="1574483"/>
                    </a:cubicBezTo>
                    <a:cubicBezTo>
                      <a:pt x="2202338" y="1459230"/>
                      <a:pt x="2235675" y="1315403"/>
                      <a:pt x="2189955" y="1244918"/>
                    </a:cubicBezTo>
                    <a:cubicBezTo>
                      <a:pt x="2176620" y="1224915"/>
                      <a:pt x="2157570" y="1211580"/>
                      <a:pt x="2133758" y="1205865"/>
                    </a:cubicBezTo>
                    <a:cubicBezTo>
                      <a:pt x="2157570" y="1199198"/>
                      <a:pt x="2175668" y="1186815"/>
                      <a:pt x="2189003" y="1166813"/>
                    </a:cubicBezTo>
                    <a:cubicBezTo>
                      <a:pt x="2235675" y="1096328"/>
                      <a:pt x="2201385" y="952500"/>
                      <a:pt x="2173763" y="837248"/>
                    </a:cubicBezTo>
                    <a:cubicBezTo>
                      <a:pt x="2164238" y="796290"/>
                      <a:pt x="2154713" y="757238"/>
                      <a:pt x="2150903" y="727710"/>
                    </a:cubicBezTo>
                    <a:cubicBezTo>
                      <a:pt x="2149950" y="722948"/>
                      <a:pt x="2149950" y="717233"/>
                      <a:pt x="2148998" y="711518"/>
                    </a:cubicBezTo>
                    <a:cubicBezTo>
                      <a:pt x="2144235" y="676275"/>
                      <a:pt x="2138520" y="635318"/>
                      <a:pt x="2146140" y="610553"/>
                    </a:cubicBezTo>
                    <a:lnTo>
                      <a:pt x="2148998" y="602933"/>
                    </a:lnTo>
                    <a:lnTo>
                      <a:pt x="2141378" y="601028"/>
                    </a:lnTo>
                    <a:cubicBezTo>
                      <a:pt x="2115660" y="595313"/>
                      <a:pt x="2083275" y="570548"/>
                      <a:pt x="2054700" y="547688"/>
                    </a:cubicBezTo>
                    <a:cubicBezTo>
                      <a:pt x="2049938" y="543878"/>
                      <a:pt x="2046128" y="541020"/>
                      <a:pt x="2042318" y="538163"/>
                    </a:cubicBezTo>
                    <a:cubicBezTo>
                      <a:pt x="2019458" y="520065"/>
                      <a:pt x="1989930" y="492443"/>
                      <a:pt x="1959450" y="463868"/>
                    </a:cubicBezTo>
                    <a:cubicBezTo>
                      <a:pt x="1875630" y="384810"/>
                      <a:pt x="1770855" y="285750"/>
                      <a:pt x="1687035" y="285750"/>
                    </a:cubicBezTo>
                    <a:cubicBezTo>
                      <a:pt x="1685130" y="285750"/>
                      <a:pt x="1683225" y="285750"/>
                      <a:pt x="1681320" y="285750"/>
                    </a:cubicBezTo>
                    <a:cubicBezTo>
                      <a:pt x="1657508" y="286703"/>
                      <a:pt x="1636553" y="297180"/>
                      <a:pt x="1619408" y="314325"/>
                    </a:cubicBezTo>
                    <a:cubicBezTo>
                      <a:pt x="1626075" y="290513"/>
                      <a:pt x="1624170" y="267653"/>
                      <a:pt x="1612740" y="246698"/>
                    </a:cubicBezTo>
                    <a:cubicBezTo>
                      <a:pt x="1574640" y="171450"/>
                      <a:pt x="1433670" y="128588"/>
                      <a:pt x="1319370" y="95250"/>
                    </a:cubicBezTo>
                    <a:cubicBezTo>
                      <a:pt x="1278413" y="82868"/>
                      <a:pt x="1240313" y="71438"/>
                      <a:pt x="1213643" y="60008"/>
                    </a:cubicBezTo>
                    <a:cubicBezTo>
                      <a:pt x="1208880" y="58103"/>
                      <a:pt x="1204118" y="56197"/>
                      <a:pt x="1199355" y="54293"/>
                    </a:cubicBezTo>
                    <a:cubicBezTo>
                      <a:pt x="1166018" y="40958"/>
                      <a:pt x="1127918" y="25717"/>
                      <a:pt x="1109820" y="5715"/>
                    </a:cubicBezTo>
                    <a:lnTo>
                      <a:pt x="1106010" y="0"/>
                    </a:lnTo>
                    <a:lnTo>
                      <a:pt x="1100295" y="5715"/>
                    </a:lnTo>
                    <a:cubicBezTo>
                      <a:pt x="1082198" y="24765"/>
                      <a:pt x="1044098" y="40005"/>
                      <a:pt x="1010760" y="54293"/>
                    </a:cubicBezTo>
                    <a:cubicBezTo>
                      <a:pt x="1005998" y="56197"/>
                      <a:pt x="1001235" y="58103"/>
                      <a:pt x="996473" y="60008"/>
                    </a:cubicBezTo>
                    <a:cubicBezTo>
                      <a:pt x="969803" y="71438"/>
                      <a:pt x="930750" y="82868"/>
                      <a:pt x="890745" y="95250"/>
                    </a:cubicBezTo>
                    <a:cubicBezTo>
                      <a:pt x="777398" y="129540"/>
                      <a:pt x="636428" y="171450"/>
                      <a:pt x="598328" y="246698"/>
                    </a:cubicBezTo>
                    <a:cubicBezTo>
                      <a:pt x="587850" y="267653"/>
                      <a:pt x="585945" y="291465"/>
                      <a:pt x="592613" y="315278"/>
                    </a:cubicBezTo>
                    <a:cubicBezTo>
                      <a:pt x="575468" y="298133"/>
                      <a:pt x="554513" y="288608"/>
                      <a:pt x="530700" y="286703"/>
                    </a:cubicBezTo>
                    <a:cubicBezTo>
                      <a:pt x="445928" y="281940"/>
                      <a:pt x="339248" y="382905"/>
                      <a:pt x="252570" y="464820"/>
                    </a:cubicBezTo>
                    <a:cubicBezTo>
                      <a:pt x="222090" y="494348"/>
                      <a:pt x="192563" y="521018"/>
                      <a:pt x="169703" y="539115"/>
                    </a:cubicBezTo>
                    <a:cubicBezTo>
                      <a:pt x="165893" y="541973"/>
                      <a:pt x="161130" y="545783"/>
                      <a:pt x="157320" y="548640"/>
                    </a:cubicBezTo>
                    <a:cubicBezTo>
                      <a:pt x="128745" y="570548"/>
                      <a:pt x="96360" y="596265"/>
                      <a:pt x="70643" y="601980"/>
                    </a:cubicBezTo>
                    <a:lnTo>
                      <a:pt x="63023" y="603885"/>
                    </a:lnTo>
                    <a:lnTo>
                      <a:pt x="65880" y="611505"/>
                    </a:lnTo>
                    <a:cubicBezTo>
                      <a:pt x="73500" y="636270"/>
                      <a:pt x="67785" y="677228"/>
                      <a:pt x="63023" y="712470"/>
                    </a:cubicBezTo>
                    <a:cubicBezTo>
                      <a:pt x="62070" y="718185"/>
                      <a:pt x="61118" y="722948"/>
                      <a:pt x="61118" y="728663"/>
                    </a:cubicBezTo>
                    <a:cubicBezTo>
                      <a:pt x="57308" y="757238"/>
                      <a:pt x="47783" y="796290"/>
                      <a:pt x="38258" y="838200"/>
                    </a:cubicBezTo>
                    <a:cubicBezTo>
                      <a:pt x="10635" y="953453"/>
                      <a:pt x="-22702" y="1097280"/>
                      <a:pt x="23018" y="1167765"/>
                    </a:cubicBezTo>
                    <a:cubicBezTo>
                      <a:pt x="35400" y="1187768"/>
                      <a:pt x="53498" y="1201103"/>
                      <a:pt x="78263" y="1206818"/>
                    </a:cubicBezTo>
                    <a:close/>
                    <a:moveTo>
                      <a:pt x="1106963" y="193358"/>
                    </a:moveTo>
                    <a:cubicBezTo>
                      <a:pt x="1663223" y="193358"/>
                      <a:pt x="2115660" y="647700"/>
                      <a:pt x="2115660" y="1206818"/>
                    </a:cubicBezTo>
                    <a:cubicBezTo>
                      <a:pt x="2115660" y="1765935"/>
                      <a:pt x="1663223" y="2220278"/>
                      <a:pt x="1106963" y="2220278"/>
                    </a:cubicBezTo>
                    <a:cubicBezTo>
                      <a:pt x="550703" y="2220278"/>
                      <a:pt x="98265" y="1765935"/>
                      <a:pt x="98265" y="1206818"/>
                    </a:cubicBezTo>
                    <a:cubicBezTo>
                      <a:pt x="98265" y="647700"/>
                      <a:pt x="550703" y="193358"/>
                      <a:pt x="1106963" y="1933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33" name="Google Shape;9033;ge48d01fb7f_0_4998"/>
              <p:cNvSpPr/>
              <p:nvPr/>
            </p:nvSpPr>
            <p:spPr>
              <a:xfrm>
                <a:off x="5638800" y="3871912"/>
                <a:ext cx="916304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916304" h="45720" extrusionOk="0">
                    <a:moveTo>
                      <a:pt x="90488" y="45720"/>
                    </a:moveTo>
                    <a:lnTo>
                      <a:pt x="825818" y="45720"/>
                    </a:lnTo>
                    <a:cubicBezTo>
                      <a:pt x="857250" y="32385"/>
                      <a:pt x="887730" y="17145"/>
                      <a:pt x="916305" y="0"/>
                    </a:cubicBezTo>
                    <a:lnTo>
                      <a:pt x="0" y="0"/>
                    </a:lnTo>
                    <a:cubicBezTo>
                      <a:pt x="28575" y="16192"/>
                      <a:pt x="59055" y="31433"/>
                      <a:pt x="90488" y="457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34" name="Google Shape;9034;ge48d01fb7f_0_4998"/>
              <p:cNvSpPr/>
              <p:nvPr/>
            </p:nvSpPr>
            <p:spPr>
              <a:xfrm>
                <a:off x="5838825" y="3957637"/>
                <a:ext cx="516254" cy="36195"/>
              </a:xfrm>
              <a:custGeom>
                <a:avLst/>
                <a:gdLst/>
                <a:ahLst/>
                <a:cxnLst/>
                <a:rect l="l" t="t" r="r" b="b"/>
                <a:pathLst>
                  <a:path w="516254" h="36195" extrusionOk="0">
                    <a:moveTo>
                      <a:pt x="258128" y="36195"/>
                    </a:moveTo>
                    <a:cubicBezTo>
                      <a:pt x="347663" y="36195"/>
                      <a:pt x="434340" y="23813"/>
                      <a:pt x="516255" y="0"/>
                    </a:cubicBezTo>
                    <a:lnTo>
                      <a:pt x="0" y="0"/>
                    </a:lnTo>
                    <a:cubicBezTo>
                      <a:pt x="81915" y="22860"/>
                      <a:pt x="168592" y="36195"/>
                      <a:pt x="258128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35" name="Google Shape;9035;ge48d01fb7f_0_4998"/>
              <p:cNvSpPr/>
              <p:nvPr/>
            </p:nvSpPr>
            <p:spPr>
              <a:xfrm>
                <a:off x="6180772" y="3058477"/>
                <a:ext cx="205999" cy="305752"/>
              </a:xfrm>
              <a:custGeom>
                <a:avLst/>
                <a:gdLst/>
                <a:ahLst/>
                <a:cxnLst/>
                <a:rect l="l" t="t" r="r" b="b"/>
                <a:pathLst>
                  <a:path w="205999" h="305752" extrusionOk="0">
                    <a:moveTo>
                      <a:pt x="140018" y="11430"/>
                    </a:moveTo>
                    <a:cubicBezTo>
                      <a:pt x="134303" y="5715"/>
                      <a:pt x="115253" y="0"/>
                      <a:pt x="92393" y="0"/>
                    </a:cubicBezTo>
                    <a:cubicBezTo>
                      <a:pt x="81915" y="0"/>
                      <a:pt x="72390" y="952"/>
                      <a:pt x="62865" y="3810"/>
                    </a:cubicBezTo>
                    <a:cubicBezTo>
                      <a:pt x="28575" y="12382"/>
                      <a:pt x="0" y="48577"/>
                      <a:pt x="0" y="66675"/>
                    </a:cubicBezTo>
                    <a:cubicBezTo>
                      <a:pt x="10478" y="80010"/>
                      <a:pt x="23813" y="94297"/>
                      <a:pt x="36195" y="106680"/>
                    </a:cubicBezTo>
                    <a:cubicBezTo>
                      <a:pt x="63818" y="133350"/>
                      <a:pt x="89535" y="160020"/>
                      <a:pt x="90488" y="196215"/>
                    </a:cubicBezTo>
                    <a:cubicBezTo>
                      <a:pt x="91440" y="213360"/>
                      <a:pt x="88583" y="228600"/>
                      <a:pt x="82868" y="243840"/>
                    </a:cubicBezTo>
                    <a:cubicBezTo>
                      <a:pt x="70485" y="276225"/>
                      <a:pt x="40958" y="295275"/>
                      <a:pt x="14288" y="305752"/>
                    </a:cubicBezTo>
                    <a:cubicBezTo>
                      <a:pt x="92393" y="301942"/>
                      <a:pt x="149543" y="284797"/>
                      <a:pt x="179070" y="253365"/>
                    </a:cubicBezTo>
                    <a:cubicBezTo>
                      <a:pt x="199073" y="233363"/>
                      <a:pt x="207645" y="206692"/>
                      <a:pt x="205740" y="174307"/>
                    </a:cubicBezTo>
                    <a:cubicBezTo>
                      <a:pt x="203835" y="152400"/>
                      <a:pt x="187643" y="130492"/>
                      <a:pt x="172403" y="108585"/>
                    </a:cubicBezTo>
                    <a:cubicBezTo>
                      <a:pt x="150495" y="79057"/>
                      <a:pt x="127635" y="47625"/>
                      <a:pt x="140018" y="11430"/>
                    </a:cubicBezTo>
                    <a:cubicBezTo>
                      <a:pt x="140970" y="11430"/>
                      <a:pt x="140018" y="11430"/>
                      <a:pt x="140018" y="1143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36" name="Google Shape;9036;ge48d01fb7f_0_4998"/>
              <p:cNvSpPr/>
              <p:nvPr/>
            </p:nvSpPr>
            <p:spPr>
              <a:xfrm>
                <a:off x="6236970" y="3089909"/>
                <a:ext cx="262116" cy="284797"/>
              </a:xfrm>
              <a:custGeom>
                <a:avLst/>
                <a:gdLst/>
                <a:ahLst/>
                <a:cxnLst/>
                <a:rect l="l" t="t" r="r" b="b"/>
                <a:pathLst>
                  <a:path w="262116" h="284797" extrusionOk="0">
                    <a:moveTo>
                      <a:pt x="190500" y="0"/>
                    </a:moveTo>
                    <a:cubicBezTo>
                      <a:pt x="178117" y="0"/>
                      <a:pt x="160020" y="953"/>
                      <a:pt x="142875" y="7620"/>
                    </a:cubicBezTo>
                    <a:cubicBezTo>
                      <a:pt x="121920" y="15240"/>
                      <a:pt x="109538" y="22860"/>
                      <a:pt x="104775" y="30480"/>
                    </a:cubicBezTo>
                    <a:cubicBezTo>
                      <a:pt x="111442" y="42863"/>
                      <a:pt x="120015" y="56198"/>
                      <a:pt x="129540" y="67628"/>
                    </a:cubicBezTo>
                    <a:cubicBezTo>
                      <a:pt x="146685" y="90488"/>
                      <a:pt x="163830" y="114300"/>
                      <a:pt x="165735" y="140970"/>
                    </a:cubicBezTo>
                    <a:cubicBezTo>
                      <a:pt x="168592" y="178118"/>
                      <a:pt x="158115" y="208598"/>
                      <a:pt x="135255" y="231458"/>
                    </a:cubicBezTo>
                    <a:cubicBezTo>
                      <a:pt x="107633" y="260033"/>
                      <a:pt x="61913" y="278130"/>
                      <a:pt x="0" y="284798"/>
                    </a:cubicBezTo>
                    <a:cubicBezTo>
                      <a:pt x="4763" y="284798"/>
                      <a:pt x="8572" y="284798"/>
                      <a:pt x="13335" y="284798"/>
                    </a:cubicBezTo>
                    <a:cubicBezTo>
                      <a:pt x="105727" y="284798"/>
                      <a:pt x="180975" y="263843"/>
                      <a:pt x="223838" y="225743"/>
                    </a:cubicBezTo>
                    <a:cubicBezTo>
                      <a:pt x="250508" y="201930"/>
                      <a:pt x="263842" y="173355"/>
                      <a:pt x="261938" y="140970"/>
                    </a:cubicBezTo>
                    <a:cubicBezTo>
                      <a:pt x="260985" y="119063"/>
                      <a:pt x="248602" y="101918"/>
                      <a:pt x="237172" y="84773"/>
                    </a:cubicBezTo>
                    <a:cubicBezTo>
                      <a:pt x="220980" y="61913"/>
                      <a:pt x="202883" y="36195"/>
                      <a:pt x="222885" y="953"/>
                    </a:cubicBezTo>
                    <a:cubicBezTo>
                      <a:pt x="216217" y="1905"/>
                      <a:pt x="204788" y="0"/>
                      <a:pt x="1905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37" name="Google Shape;9037;ge48d01fb7f_0_4998"/>
              <p:cNvSpPr/>
              <p:nvPr/>
            </p:nvSpPr>
            <p:spPr>
              <a:xfrm>
                <a:off x="5940559" y="3035617"/>
                <a:ext cx="315693" cy="330517"/>
              </a:xfrm>
              <a:custGeom>
                <a:avLst/>
                <a:gdLst/>
                <a:ahLst/>
                <a:cxnLst/>
                <a:rect l="l" t="t" r="r" b="b"/>
                <a:pathLst>
                  <a:path w="315693" h="330517" extrusionOk="0">
                    <a:moveTo>
                      <a:pt x="308793" y="260985"/>
                    </a:moveTo>
                    <a:cubicBezTo>
                      <a:pt x="314507" y="247650"/>
                      <a:pt x="316412" y="234315"/>
                      <a:pt x="315460" y="219075"/>
                    </a:cubicBezTo>
                    <a:cubicBezTo>
                      <a:pt x="313555" y="188595"/>
                      <a:pt x="290695" y="163830"/>
                      <a:pt x="265930" y="140017"/>
                    </a:cubicBezTo>
                    <a:cubicBezTo>
                      <a:pt x="257357" y="131445"/>
                      <a:pt x="212590" y="87630"/>
                      <a:pt x="196398" y="49530"/>
                    </a:cubicBezTo>
                    <a:lnTo>
                      <a:pt x="193540" y="43815"/>
                    </a:lnTo>
                    <a:cubicBezTo>
                      <a:pt x="183062" y="16192"/>
                      <a:pt x="175443" y="0"/>
                      <a:pt x="157345" y="0"/>
                    </a:cubicBezTo>
                    <a:cubicBezTo>
                      <a:pt x="140200" y="0"/>
                      <a:pt x="131628" y="18098"/>
                      <a:pt x="120198" y="45720"/>
                    </a:cubicBezTo>
                    <a:cubicBezTo>
                      <a:pt x="119245" y="46673"/>
                      <a:pt x="89718" y="102870"/>
                      <a:pt x="46855" y="143828"/>
                    </a:cubicBezTo>
                    <a:cubicBezTo>
                      <a:pt x="22090" y="166688"/>
                      <a:pt x="1135" y="190500"/>
                      <a:pt x="182" y="220028"/>
                    </a:cubicBezTo>
                    <a:cubicBezTo>
                      <a:pt x="-770" y="234315"/>
                      <a:pt x="2087" y="247650"/>
                      <a:pt x="6850" y="261938"/>
                    </a:cubicBezTo>
                    <a:cubicBezTo>
                      <a:pt x="24948" y="309563"/>
                      <a:pt x="94480" y="330517"/>
                      <a:pt x="155440" y="330517"/>
                    </a:cubicBezTo>
                    <a:lnTo>
                      <a:pt x="158298" y="330517"/>
                    </a:lnTo>
                    <a:lnTo>
                      <a:pt x="158298" y="330517"/>
                    </a:lnTo>
                    <a:lnTo>
                      <a:pt x="158298" y="330517"/>
                    </a:lnTo>
                    <a:lnTo>
                      <a:pt x="161155" y="330517"/>
                    </a:lnTo>
                    <a:cubicBezTo>
                      <a:pt x="221162" y="329565"/>
                      <a:pt x="290695" y="308610"/>
                      <a:pt x="308793" y="26098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38" name="Google Shape;9038;ge48d01fb7f_0_4998"/>
              <p:cNvSpPr/>
              <p:nvPr/>
            </p:nvSpPr>
            <p:spPr>
              <a:xfrm>
                <a:off x="5809990" y="3058477"/>
                <a:ext cx="205999" cy="305752"/>
              </a:xfrm>
              <a:custGeom>
                <a:avLst/>
                <a:gdLst/>
                <a:ahLst/>
                <a:cxnLst/>
                <a:rect l="l" t="t" r="r" b="b"/>
                <a:pathLst>
                  <a:path w="205999" h="305752" extrusionOk="0">
                    <a:moveTo>
                      <a:pt x="259" y="174307"/>
                    </a:moveTo>
                    <a:cubicBezTo>
                      <a:pt x="-1646" y="206692"/>
                      <a:pt x="6927" y="233363"/>
                      <a:pt x="26929" y="253365"/>
                    </a:cubicBezTo>
                    <a:cubicBezTo>
                      <a:pt x="56457" y="283845"/>
                      <a:pt x="113607" y="301942"/>
                      <a:pt x="191712" y="305752"/>
                    </a:cubicBezTo>
                    <a:cubicBezTo>
                      <a:pt x="165042" y="295275"/>
                      <a:pt x="135514" y="276225"/>
                      <a:pt x="123132" y="243840"/>
                    </a:cubicBezTo>
                    <a:cubicBezTo>
                      <a:pt x="117417" y="228600"/>
                      <a:pt x="114559" y="212407"/>
                      <a:pt x="115512" y="196215"/>
                    </a:cubicBezTo>
                    <a:cubicBezTo>
                      <a:pt x="117417" y="160020"/>
                      <a:pt x="142182" y="133350"/>
                      <a:pt x="169804" y="106680"/>
                    </a:cubicBezTo>
                    <a:cubicBezTo>
                      <a:pt x="182187" y="94297"/>
                      <a:pt x="195522" y="80010"/>
                      <a:pt x="205999" y="66675"/>
                    </a:cubicBezTo>
                    <a:cubicBezTo>
                      <a:pt x="205999" y="48577"/>
                      <a:pt x="177424" y="12382"/>
                      <a:pt x="143134" y="3810"/>
                    </a:cubicBezTo>
                    <a:cubicBezTo>
                      <a:pt x="133609" y="1905"/>
                      <a:pt x="124084" y="0"/>
                      <a:pt x="113607" y="0"/>
                    </a:cubicBezTo>
                    <a:cubicBezTo>
                      <a:pt x="90747" y="0"/>
                      <a:pt x="71697" y="5715"/>
                      <a:pt x="65982" y="11430"/>
                    </a:cubicBezTo>
                    <a:cubicBezTo>
                      <a:pt x="65982" y="11430"/>
                      <a:pt x="65029" y="12382"/>
                      <a:pt x="65029" y="12382"/>
                    </a:cubicBezTo>
                    <a:cubicBezTo>
                      <a:pt x="78364" y="48577"/>
                      <a:pt x="55504" y="79057"/>
                      <a:pt x="33597" y="109538"/>
                    </a:cubicBezTo>
                    <a:cubicBezTo>
                      <a:pt x="18357" y="130492"/>
                      <a:pt x="2164" y="152400"/>
                      <a:pt x="259" y="1743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39" name="Google Shape;9039;ge48d01fb7f_0_4998"/>
              <p:cNvSpPr/>
              <p:nvPr/>
            </p:nvSpPr>
            <p:spPr>
              <a:xfrm>
                <a:off x="5698628" y="3091815"/>
                <a:ext cx="262116" cy="284797"/>
              </a:xfrm>
              <a:custGeom>
                <a:avLst/>
                <a:gdLst/>
                <a:ahLst/>
                <a:cxnLst/>
                <a:rect l="l" t="t" r="r" b="b"/>
                <a:pathLst>
                  <a:path w="262116" h="284797" extrusionOk="0">
                    <a:moveTo>
                      <a:pt x="179" y="140970"/>
                    </a:moveTo>
                    <a:cubicBezTo>
                      <a:pt x="-1726" y="173355"/>
                      <a:pt x="11609" y="201930"/>
                      <a:pt x="38279" y="225742"/>
                    </a:cubicBezTo>
                    <a:cubicBezTo>
                      <a:pt x="81142" y="263842"/>
                      <a:pt x="156389" y="284797"/>
                      <a:pt x="248781" y="284797"/>
                    </a:cubicBezTo>
                    <a:cubicBezTo>
                      <a:pt x="253544" y="284797"/>
                      <a:pt x="257354" y="284797"/>
                      <a:pt x="262117" y="284797"/>
                    </a:cubicBezTo>
                    <a:cubicBezTo>
                      <a:pt x="199252" y="277177"/>
                      <a:pt x="154484" y="259080"/>
                      <a:pt x="126862" y="231457"/>
                    </a:cubicBezTo>
                    <a:cubicBezTo>
                      <a:pt x="104002" y="207645"/>
                      <a:pt x="93524" y="177165"/>
                      <a:pt x="96382" y="140970"/>
                    </a:cubicBezTo>
                    <a:cubicBezTo>
                      <a:pt x="98287" y="114300"/>
                      <a:pt x="115432" y="90488"/>
                      <a:pt x="132577" y="67627"/>
                    </a:cubicBezTo>
                    <a:cubicBezTo>
                      <a:pt x="142102" y="55245"/>
                      <a:pt x="150674" y="42863"/>
                      <a:pt x="157342" y="30480"/>
                    </a:cubicBezTo>
                    <a:cubicBezTo>
                      <a:pt x="152579" y="21907"/>
                      <a:pt x="140197" y="14288"/>
                      <a:pt x="119242" y="7620"/>
                    </a:cubicBezTo>
                    <a:cubicBezTo>
                      <a:pt x="102097" y="1905"/>
                      <a:pt x="83047" y="0"/>
                      <a:pt x="71617" y="0"/>
                    </a:cubicBezTo>
                    <a:cubicBezTo>
                      <a:pt x="57329" y="0"/>
                      <a:pt x="45899" y="1905"/>
                      <a:pt x="40184" y="3810"/>
                    </a:cubicBezTo>
                    <a:cubicBezTo>
                      <a:pt x="61139" y="39052"/>
                      <a:pt x="42089" y="64770"/>
                      <a:pt x="25897" y="87630"/>
                    </a:cubicBezTo>
                    <a:cubicBezTo>
                      <a:pt x="13514" y="101917"/>
                      <a:pt x="2084" y="119063"/>
                      <a:pt x="179" y="14097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40" name="Google Shape;9040;ge48d01fb7f_0_4998"/>
              <p:cNvSpPr/>
              <p:nvPr/>
            </p:nvSpPr>
            <p:spPr>
              <a:xfrm>
                <a:off x="5791200" y="3389947"/>
                <a:ext cx="150495" cy="61912"/>
              </a:xfrm>
              <a:custGeom>
                <a:avLst/>
                <a:gdLst/>
                <a:ahLst/>
                <a:cxnLst/>
                <a:rect l="l" t="t" r="r" b="b"/>
                <a:pathLst>
                  <a:path w="150495" h="61912" extrusionOk="0">
                    <a:moveTo>
                      <a:pt x="122873" y="25718"/>
                    </a:moveTo>
                    <a:cubicBezTo>
                      <a:pt x="126683" y="23813"/>
                      <a:pt x="129540" y="21908"/>
                      <a:pt x="131445" y="20003"/>
                    </a:cubicBezTo>
                    <a:cubicBezTo>
                      <a:pt x="137160" y="16193"/>
                      <a:pt x="140970" y="12383"/>
                      <a:pt x="144780" y="8573"/>
                    </a:cubicBezTo>
                    <a:cubicBezTo>
                      <a:pt x="146685" y="6668"/>
                      <a:pt x="148590" y="4763"/>
                      <a:pt x="150495" y="2858"/>
                    </a:cubicBezTo>
                    <a:cubicBezTo>
                      <a:pt x="132398" y="2858"/>
                      <a:pt x="115252" y="1905"/>
                      <a:pt x="98108" y="0"/>
                    </a:cubicBezTo>
                    <a:lnTo>
                      <a:pt x="98108" y="0"/>
                    </a:lnTo>
                    <a:cubicBezTo>
                      <a:pt x="96202" y="0"/>
                      <a:pt x="95250" y="953"/>
                      <a:pt x="94298" y="1905"/>
                    </a:cubicBezTo>
                    <a:cubicBezTo>
                      <a:pt x="92392" y="3810"/>
                      <a:pt x="89535" y="5715"/>
                      <a:pt x="87630" y="7620"/>
                    </a:cubicBezTo>
                    <a:cubicBezTo>
                      <a:pt x="73342" y="20003"/>
                      <a:pt x="49530" y="40005"/>
                      <a:pt x="1905" y="40005"/>
                    </a:cubicBezTo>
                    <a:lnTo>
                      <a:pt x="0" y="40005"/>
                    </a:lnTo>
                    <a:cubicBezTo>
                      <a:pt x="16192" y="48578"/>
                      <a:pt x="53340" y="60960"/>
                      <a:pt x="92392" y="61913"/>
                    </a:cubicBezTo>
                    <a:lnTo>
                      <a:pt x="92392" y="61913"/>
                    </a:lnTo>
                    <a:cubicBezTo>
                      <a:pt x="96202" y="61913"/>
                      <a:pt x="97155" y="60960"/>
                      <a:pt x="97155" y="59055"/>
                    </a:cubicBezTo>
                    <a:cubicBezTo>
                      <a:pt x="97155" y="56198"/>
                      <a:pt x="97155" y="54293"/>
                      <a:pt x="97155" y="52388"/>
                    </a:cubicBezTo>
                    <a:cubicBezTo>
                      <a:pt x="100013" y="40005"/>
                      <a:pt x="110490" y="33338"/>
                      <a:pt x="122873" y="257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41" name="Google Shape;9041;ge48d01fb7f_0_4998"/>
              <p:cNvSpPr/>
              <p:nvPr/>
            </p:nvSpPr>
            <p:spPr>
              <a:xfrm>
                <a:off x="5904547" y="3388995"/>
                <a:ext cx="103822" cy="80962"/>
              </a:xfrm>
              <a:custGeom>
                <a:avLst/>
                <a:gdLst/>
                <a:ahLst/>
                <a:cxnLst/>
                <a:rect l="l" t="t" r="r" b="b"/>
                <a:pathLst>
                  <a:path w="103822" h="80962" extrusionOk="0">
                    <a:moveTo>
                      <a:pt x="68580" y="80963"/>
                    </a:moveTo>
                    <a:cubicBezTo>
                      <a:pt x="78105" y="80963"/>
                      <a:pt x="87630" y="80010"/>
                      <a:pt x="94298" y="77152"/>
                    </a:cubicBezTo>
                    <a:cubicBezTo>
                      <a:pt x="99060" y="75247"/>
                      <a:pt x="102870" y="73342"/>
                      <a:pt x="103823" y="71438"/>
                    </a:cubicBezTo>
                    <a:cubicBezTo>
                      <a:pt x="101918" y="69533"/>
                      <a:pt x="100965" y="67627"/>
                      <a:pt x="99060" y="65722"/>
                    </a:cubicBezTo>
                    <a:cubicBezTo>
                      <a:pt x="88582" y="48577"/>
                      <a:pt x="81915" y="21908"/>
                      <a:pt x="101918" y="952"/>
                    </a:cubicBezTo>
                    <a:cubicBezTo>
                      <a:pt x="101918" y="952"/>
                      <a:pt x="101918" y="952"/>
                      <a:pt x="102870" y="0"/>
                    </a:cubicBezTo>
                    <a:cubicBezTo>
                      <a:pt x="97155" y="952"/>
                      <a:pt x="90487" y="952"/>
                      <a:pt x="84773" y="952"/>
                    </a:cubicBezTo>
                    <a:cubicBezTo>
                      <a:pt x="55245" y="4763"/>
                      <a:pt x="49530" y="10477"/>
                      <a:pt x="42862" y="19050"/>
                    </a:cubicBezTo>
                    <a:cubicBezTo>
                      <a:pt x="39052" y="22860"/>
                      <a:pt x="34290" y="27622"/>
                      <a:pt x="27623" y="33338"/>
                    </a:cubicBezTo>
                    <a:cubicBezTo>
                      <a:pt x="24765" y="35242"/>
                      <a:pt x="21907" y="37147"/>
                      <a:pt x="19050" y="39052"/>
                    </a:cubicBezTo>
                    <a:cubicBezTo>
                      <a:pt x="9525" y="44767"/>
                      <a:pt x="952" y="50483"/>
                      <a:pt x="0" y="55245"/>
                    </a:cubicBezTo>
                    <a:cubicBezTo>
                      <a:pt x="0" y="57150"/>
                      <a:pt x="0" y="58102"/>
                      <a:pt x="1905" y="60960"/>
                    </a:cubicBezTo>
                    <a:cubicBezTo>
                      <a:pt x="8573" y="71438"/>
                      <a:pt x="39052" y="80963"/>
                      <a:pt x="68580" y="8096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42" name="Google Shape;9042;ge48d01fb7f_0_4998"/>
              <p:cNvSpPr/>
              <p:nvPr/>
            </p:nvSpPr>
            <p:spPr>
              <a:xfrm>
                <a:off x="6010121" y="3382327"/>
                <a:ext cx="179377" cy="129539"/>
              </a:xfrm>
              <a:custGeom>
                <a:avLst/>
                <a:gdLst/>
                <a:ahLst/>
                <a:cxnLst/>
                <a:rect l="l" t="t" r="r" b="b"/>
                <a:pathLst>
                  <a:path w="179377" h="129539" extrusionOk="0">
                    <a:moveTo>
                      <a:pt x="88736" y="0"/>
                    </a:moveTo>
                    <a:lnTo>
                      <a:pt x="88736" y="0"/>
                    </a:lnTo>
                    <a:lnTo>
                      <a:pt x="87784" y="0"/>
                    </a:lnTo>
                    <a:cubicBezTo>
                      <a:pt x="44921" y="0"/>
                      <a:pt x="20156" y="5715"/>
                      <a:pt x="8726" y="19050"/>
                    </a:cubicBezTo>
                    <a:cubicBezTo>
                      <a:pt x="-4609" y="33338"/>
                      <a:pt x="-799" y="52388"/>
                      <a:pt x="7774" y="64770"/>
                    </a:cubicBezTo>
                    <a:cubicBezTo>
                      <a:pt x="9679" y="67627"/>
                      <a:pt x="11584" y="70485"/>
                      <a:pt x="14441" y="72390"/>
                    </a:cubicBezTo>
                    <a:lnTo>
                      <a:pt x="16346" y="74295"/>
                    </a:lnTo>
                    <a:cubicBezTo>
                      <a:pt x="23014" y="79057"/>
                      <a:pt x="30634" y="81915"/>
                      <a:pt x="38254" y="84772"/>
                    </a:cubicBezTo>
                    <a:cubicBezTo>
                      <a:pt x="56351" y="91440"/>
                      <a:pt x="76354" y="99060"/>
                      <a:pt x="89689" y="129540"/>
                    </a:cubicBezTo>
                    <a:cubicBezTo>
                      <a:pt x="103024" y="98107"/>
                      <a:pt x="123026" y="91440"/>
                      <a:pt x="141124" y="84772"/>
                    </a:cubicBezTo>
                    <a:cubicBezTo>
                      <a:pt x="148744" y="81915"/>
                      <a:pt x="156364" y="79057"/>
                      <a:pt x="163031" y="74295"/>
                    </a:cubicBezTo>
                    <a:lnTo>
                      <a:pt x="164936" y="72390"/>
                    </a:lnTo>
                    <a:cubicBezTo>
                      <a:pt x="167794" y="70485"/>
                      <a:pt x="169699" y="67627"/>
                      <a:pt x="171604" y="64770"/>
                    </a:cubicBezTo>
                    <a:cubicBezTo>
                      <a:pt x="180176" y="52388"/>
                      <a:pt x="183986" y="33338"/>
                      <a:pt x="170651" y="19050"/>
                    </a:cubicBezTo>
                    <a:cubicBezTo>
                      <a:pt x="157316" y="5715"/>
                      <a:pt x="131599" y="0"/>
                      <a:pt x="88736" y="0"/>
                    </a:cubicBezTo>
                    <a:lnTo>
                      <a:pt x="88736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43" name="Google Shape;9043;ge48d01fb7f_0_4998"/>
              <p:cNvSpPr/>
              <p:nvPr/>
            </p:nvSpPr>
            <p:spPr>
              <a:xfrm>
                <a:off x="6188392" y="3388995"/>
                <a:ext cx="104775" cy="81914"/>
              </a:xfrm>
              <a:custGeom>
                <a:avLst/>
                <a:gdLst/>
                <a:ahLst/>
                <a:cxnLst/>
                <a:rect l="l" t="t" r="r" b="b"/>
                <a:pathLst>
                  <a:path w="104775" h="81914" extrusionOk="0">
                    <a:moveTo>
                      <a:pt x="0" y="72390"/>
                    </a:moveTo>
                    <a:cubicBezTo>
                      <a:pt x="1905" y="74295"/>
                      <a:pt x="4763" y="77152"/>
                      <a:pt x="9525" y="78105"/>
                    </a:cubicBezTo>
                    <a:cubicBezTo>
                      <a:pt x="16192" y="80010"/>
                      <a:pt x="24765" y="81915"/>
                      <a:pt x="35242" y="81915"/>
                    </a:cubicBezTo>
                    <a:cubicBezTo>
                      <a:pt x="64770" y="81915"/>
                      <a:pt x="95250" y="72390"/>
                      <a:pt x="102870" y="60960"/>
                    </a:cubicBezTo>
                    <a:cubicBezTo>
                      <a:pt x="104775" y="59055"/>
                      <a:pt x="104775" y="57150"/>
                      <a:pt x="104775" y="55245"/>
                    </a:cubicBezTo>
                    <a:cubicBezTo>
                      <a:pt x="103823" y="50483"/>
                      <a:pt x="95250" y="44767"/>
                      <a:pt x="85725" y="39052"/>
                    </a:cubicBezTo>
                    <a:cubicBezTo>
                      <a:pt x="82867" y="37147"/>
                      <a:pt x="80010" y="35242"/>
                      <a:pt x="77153" y="33338"/>
                    </a:cubicBezTo>
                    <a:cubicBezTo>
                      <a:pt x="69533" y="28575"/>
                      <a:pt x="65723" y="23813"/>
                      <a:pt x="61913" y="19050"/>
                    </a:cubicBezTo>
                    <a:cubicBezTo>
                      <a:pt x="54292" y="11430"/>
                      <a:pt x="48578" y="4763"/>
                      <a:pt x="20003" y="952"/>
                    </a:cubicBezTo>
                    <a:cubicBezTo>
                      <a:pt x="14288" y="952"/>
                      <a:pt x="8573" y="0"/>
                      <a:pt x="1905" y="0"/>
                    </a:cubicBezTo>
                    <a:cubicBezTo>
                      <a:pt x="1905" y="0"/>
                      <a:pt x="1905" y="0"/>
                      <a:pt x="2858" y="952"/>
                    </a:cubicBezTo>
                    <a:cubicBezTo>
                      <a:pt x="21908" y="21908"/>
                      <a:pt x="16192" y="49530"/>
                      <a:pt x="5715" y="65722"/>
                    </a:cubicBezTo>
                    <a:cubicBezTo>
                      <a:pt x="3810" y="67627"/>
                      <a:pt x="1905" y="70485"/>
                      <a:pt x="0" y="7239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44" name="Google Shape;9044;ge48d01fb7f_0_4998"/>
              <p:cNvSpPr/>
              <p:nvPr/>
            </p:nvSpPr>
            <p:spPr>
              <a:xfrm>
                <a:off x="6255067" y="3388042"/>
                <a:ext cx="150495" cy="61912"/>
              </a:xfrm>
              <a:custGeom>
                <a:avLst/>
                <a:gdLst/>
                <a:ahLst/>
                <a:cxnLst/>
                <a:rect l="l" t="t" r="r" b="b"/>
                <a:pathLst>
                  <a:path w="150495" h="61912" extrusionOk="0">
                    <a:moveTo>
                      <a:pt x="58103" y="61913"/>
                    </a:moveTo>
                    <a:lnTo>
                      <a:pt x="58103" y="61913"/>
                    </a:lnTo>
                    <a:cubicBezTo>
                      <a:pt x="97155" y="61913"/>
                      <a:pt x="135255" y="49530"/>
                      <a:pt x="150495" y="40005"/>
                    </a:cubicBezTo>
                    <a:lnTo>
                      <a:pt x="148590" y="40005"/>
                    </a:lnTo>
                    <a:cubicBezTo>
                      <a:pt x="100965" y="40005"/>
                      <a:pt x="77153" y="20003"/>
                      <a:pt x="62865" y="7620"/>
                    </a:cubicBezTo>
                    <a:cubicBezTo>
                      <a:pt x="60960" y="5715"/>
                      <a:pt x="58103" y="3810"/>
                      <a:pt x="56198" y="1905"/>
                    </a:cubicBezTo>
                    <a:cubicBezTo>
                      <a:pt x="55245" y="953"/>
                      <a:pt x="54292" y="953"/>
                      <a:pt x="52388" y="0"/>
                    </a:cubicBezTo>
                    <a:lnTo>
                      <a:pt x="52388" y="0"/>
                    </a:lnTo>
                    <a:cubicBezTo>
                      <a:pt x="35242" y="1905"/>
                      <a:pt x="17145" y="2858"/>
                      <a:pt x="0" y="2858"/>
                    </a:cubicBezTo>
                    <a:cubicBezTo>
                      <a:pt x="1905" y="4763"/>
                      <a:pt x="3810" y="6667"/>
                      <a:pt x="5715" y="8573"/>
                    </a:cubicBezTo>
                    <a:cubicBezTo>
                      <a:pt x="9525" y="12383"/>
                      <a:pt x="12383" y="16192"/>
                      <a:pt x="19050" y="20003"/>
                    </a:cubicBezTo>
                    <a:cubicBezTo>
                      <a:pt x="21908" y="21908"/>
                      <a:pt x="24765" y="23813"/>
                      <a:pt x="27623" y="25717"/>
                    </a:cubicBezTo>
                    <a:cubicBezTo>
                      <a:pt x="40005" y="33338"/>
                      <a:pt x="50483" y="40005"/>
                      <a:pt x="52388" y="51435"/>
                    </a:cubicBezTo>
                    <a:cubicBezTo>
                      <a:pt x="52388" y="53340"/>
                      <a:pt x="53340" y="56198"/>
                      <a:pt x="52388" y="58103"/>
                    </a:cubicBezTo>
                    <a:cubicBezTo>
                      <a:pt x="53340" y="60960"/>
                      <a:pt x="54292" y="61913"/>
                      <a:pt x="58103" y="619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45" name="Google Shape;9045;ge48d01fb7f_0_4998"/>
              <p:cNvSpPr/>
              <p:nvPr/>
            </p:nvSpPr>
            <p:spPr>
              <a:xfrm>
                <a:off x="5622575" y="3664505"/>
                <a:ext cx="433339" cy="150232"/>
              </a:xfrm>
              <a:custGeom>
                <a:avLst/>
                <a:gdLst/>
                <a:ahLst/>
                <a:cxnLst/>
                <a:rect l="l" t="t" r="r" b="b"/>
                <a:pathLst>
                  <a:path w="433339" h="150232" extrusionOk="0">
                    <a:moveTo>
                      <a:pt x="281020" y="82629"/>
                    </a:moveTo>
                    <a:cubicBezTo>
                      <a:pt x="285782" y="84534"/>
                      <a:pt x="349600" y="103584"/>
                      <a:pt x="361982" y="104537"/>
                    </a:cubicBezTo>
                    <a:cubicBezTo>
                      <a:pt x="382937" y="107394"/>
                      <a:pt x="404845" y="106442"/>
                      <a:pt x="421037" y="92154"/>
                    </a:cubicBezTo>
                    <a:cubicBezTo>
                      <a:pt x="421990" y="91202"/>
                      <a:pt x="422942" y="90249"/>
                      <a:pt x="424847" y="89297"/>
                    </a:cubicBezTo>
                    <a:cubicBezTo>
                      <a:pt x="427705" y="85487"/>
                      <a:pt x="430562" y="82629"/>
                      <a:pt x="431515" y="78819"/>
                    </a:cubicBezTo>
                    <a:cubicBezTo>
                      <a:pt x="440087" y="56912"/>
                      <a:pt x="419132" y="30242"/>
                      <a:pt x="354362" y="15002"/>
                    </a:cubicBezTo>
                    <a:cubicBezTo>
                      <a:pt x="274352" y="-4048"/>
                      <a:pt x="153385" y="-6906"/>
                      <a:pt x="67660" y="17859"/>
                    </a:cubicBezTo>
                    <a:cubicBezTo>
                      <a:pt x="19082" y="32147"/>
                      <a:pt x="-920" y="52149"/>
                      <a:pt x="32" y="72152"/>
                    </a:cubicBezTo>
                    <a:cubicBezTo>
                      <a:pt x="32" y="77867"/>
                      <a:pt x="1937" y="82629"/>
                      <a:pt x="4795" y="88344"/>
                    </a:cubicBezTo>
                    <a:lnTo>
                      <a:pt x="4795" y="88344"/>
                    </a:lnTo>
                    <a:cubicBezTo>
                      <a:pt x="10510" y="97869"/>
                      <a:pt x="20035" y="107394"/>
                      <a:pt x="33370" y="115014"/>
                    </a:cubicBezTo>
                    <a:cubicBezTo>
                      <a:pt x="40037" y="118824"/>
                      <a:pt x="46705" y="122634"/>
                      <a:pt x="55277" y="125492"/>
                    </a:cubicBezTo>
                    <a:lnTo>
                      <a:pt x="55277" y="125492"/>
                    </a:lnTo>
                    <a:cubicBezTo>
                      <a:pt x="69565" y="131207"/>
                      <a:pt x="84805" y="135969"/>
                      <a:pt x="102902" y="138827"/>
                    </a:cubicBezTo>
                    <a:cubicBezTo>
                      <a:pt x="150527" y="148352"/>
                      <a:pt x="208630" y="152162"/>
                      <a:pt x="258160" y="149304"/>
                    </a:cubicBezTo>
                    <a:cubicBezTo>
                      <a:pt x="330550" y="145494"/>
                      <a:pt x="324835" y="123587"/>
                      <a:pt x="309595" y="114062"/>
                    </a:cubicBezTo>
                    <a:cubicBezTo>
                      <a:pt x="305785" y="112157"/>
                      <a:pt x="287687" y="102632"/>
                      <a:pt x="275305" y="93107"/>
                    </a:cubicBezTo>
                    <a:cubicBezTo>
                      <a:pt x="264827" y="86439"/>
                      <a:pt x="271495" y="78819"/>
                      <a:pt x="281020" y="8262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46" name="Google Shape;9046;ge48d01fb7f_0_4998"/>
              <p:cNvSpPr/>
              <p:nvPr/>
            </p:nvSpPr>
            <p:spPr>
              <a:xfrm>
                <a:off x="5892164" y="3782377"/>
                <a:ext cx="786764" cy="50482"/>
              </a:xfrm>
              <a:custGeom>
                <a:avLst/>
                <a:gdLst/>
                <a:ahLst/>
                <a:cxnLst/>
                <a:rect l="l" t="t" r="r" b="b"/>
                <a:pathLst>
                  <a:path w="786764" h="50482" extrusionOk="0">
                    <a:moveTo>
                      <a:pt x="64770" y="0"/>
                    </a:moveTo>
                    <a:cubicBezTo>
                      <a:pt x="65723" y="952"/>
                      <a:pt x="65723" y="2857"/>
                      <a:pt x="65723" y="4763"/>
                    </a:cubicBezTo>
                    <a:cubicBezTo>
                      <a:pt x="66675" y="8572"/>
                      <a:pt x="66675" y="13335"/>
                      <a:pt x="65723" y="17145"/>
                    </a:cubicBezTo>
                    <a:cubicBezTo>
                      <a:pt x="60007" y="40957"/>
                      <a:pt x="28575" y="47625"/>
                      <a:pt x="0" y="50482"/>
                    </a:cubicBezTo>
                    <a:lnTo>
                      <a:pt x="725805" y="50482"/>
                    </a:lnTo>
                    <a:cubicBezTo>
                      <a:pt x="746760" y="36195"/>
                      <a:pt x="766763" y="20955"/>
                      <a:pt x="786765" y="4763"/>
                    </a:cubicBezTo>
                    <a:lnTo>
                      <a:pt x="81915" y="4763"/>
                    </a:lnTo>
                    <a:cubicBezTo>
                      <a:pt x="78105" y="2857"/>
                      <a:pt x="72390" y="1905"/>
                      <a:pt x="647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47" name="Google Shape;9047;ge48d01fb7f_0_4998"/>
              <p:cNvSpPr/>
              <p:nvPr/>
            </p:nvSpPr>
            <p:spPr>
              <a:xfrm>
                <a:off x="5514022" y="3787140"/>
                <a:ext cx="279082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279082" h="45719" extrusionOk="0">
                    <a:moveTo>
                      <a:pt x="206692" y="35242"/>
                    </a:moveTo>
                    <a:cubicBezTo>
                      <a:pt x="187642" y="31432"/>
                      <a:pt x="171450" y="26670"/>
                      <a:pt x="157163" y="20955"/>
                    </a:cubicBezTo>
                    <a:lnTo>
                      <a:pt x="156210" y="20955"/>
                    </a:lnTo>
                    <a:lnTo>
                      <a:pt x="155257" y="20955"/>
                    </a:lnTo>
                    <a:cubicBezTo>
                      <a:pt x="146685" y="17145"/>
                      <a:pt x="139065" y="13335"/>
                      <a:pt x="131445" y="9525"/>
                    </a:cubicBezTo>
                    <a:cubicBezTo>
                      <a:pt x="126682" y="6667"/>
                      <a:pt x="121920" y="3810"/>
                      <a:pt x="118110" y="0"/>
                    </a:cubicBezTo>
                    <a:lnTo>
                      <a:pt x="0" y="0"/>
                    </a:lnTo>
                    <a:cubicBezTo>
                      <a:pt x="20002" y="16192"/>
                      <a:pt x="40005" y="31432"/>
                      <a:pt x="60960" y="45720"/>
                    </a:cubicBezTo>
                    <a:lnTo>
                      <a:pt x="279082" y="45720"/>
                    </a:lnTo>
                    <a:cubicBezTo>
                      <a:pt x="253365" y="42863"/>
                      <a:pt x="228600" y="40005"/>
                      <a:pt x="206692" y="3524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48" name="Google Shape;9048;ge48d01fb7f_0_4998"/>
              <p:cNvSpPr/>
              <p:nvPr/>
            </p:nvSpPr>
            <p:spPr>
              <a:xfrm>
                <a:off x="5295900" y="3529965"/>
                <a:ext cx="984884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984884" h="45719" extrusionOk="0">
                    <a:moveTo>
                      <a:pt x="950595" y="44767"/>
                    </a:moveTo>
                    <a:cubicBezTo>
                      <a:pt x="947738" y="36195"/>
                      <a:pt x="948690" y="26670"/>
                      <a:pt x="953453" y="19050"/>
                    </a:cubicBezTo>
                    <a:cubicBezTo>
                      <a:pt x="956310" y="14288"/>
                      <a:pt x="960120" y="11430"/>
                      <a:pt x="966788" y="7620"/>
                    </a:cubicBezTo>
                    <a:cubicBezTo>
                      <a:pt x="971550" y="4763"/>
                      <a:pt x="978218" y="2857"/>
                      <a:pt x="984885" y="0"/>
                    </a:cubicBezTo>
                    <a:lnTo>
                      <a:pt x="0" y="0"/>
                    </a:lnTo>
                    <a:cubicBezTo>
                      <a:pt x="8573" y="15240"/>
                      <a:pt x="18098" y="30480"/>
                      <a:pt x="28575" y="45720"/>
                    </a:cubicBezTo>
                    <a:lnTo>
                      <a:pt x="951547" y="45720"/>
                    </a:lnTo>
                    <a:cubicBezTo>
                      <a:pt x="950595" y="45720"/>
                      <a:pt x="950595" y="45720"/>
                      <a:pt x="950595" y="4476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49" name="Google Shape;9049;ge48d01fb7f_0_4998"/>
              <p:cNvSpPr/>
              <p:nvPr/>
            </p:nvSpPr>
            <p:spPr>
              <a:xfrm>
                <a:off x="6517957" y="3529965"/>
                <a:ext cx="381000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381000" h="45719" extrusionOk="0">
                    <a:moveTo>
                      <a:pt x="74295" y="15240"/>
                    </a:moveTo>
                    <a:cubicBezTo>
                      <a:pt x="111442" y="24765"/>
                      <a:pt x="139065" y="35242"/>
                      <a:pt x="159067" y="45720"/>
                    </a:cubicBezTo>
                    <a:lnTo>
                      <a:pt x="352425" y="45720"/>
                    </a:lnTo>
                    <a:cubicBezTo>
                      <a:pt x="361950" y="30480"/>
                      <a:pt x="371475" y="15240"/>
                      <a:pt x="381000" y="0"/>
                    </a:cubicBezTo>
                    <a:lnTo>
                      <a:pt x="0" y="0"/>
                    </a:lnTo>
                    <a:cubicBezTo>
                      <a:pt x="25717" y="4763"/>
                      <a:pt x="51435" y="9525"/>
                      <a:pt x="74295" y="1524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50" name="Google Shape;9050;ge48d01fb7f_0_4998"/>
              <p:cNvSpPr/>
              <p:nvPr/>
            </p:nvSpPr>
            <p:spPr>
              <a:xfrm>
                <a:off x="6681787" y="3615690"/>
                <a:ext cx="161925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161925" h="45719" extrusionOk="0">
                    <a:moveTo>
                      <a:pt x="28575" y="7620"/>
                    </a:moveTo>
                    <a:cubicBezTo>
                      <a:pt x="27622" y="17145"/>
                      <a:pt x="21908" y="26670"/>
                      <a:pt x="13335" y="35242"/>
                    </a:cubicBezTo>
                    <a:lnTo>
                      <a:pt x="10478" y="38100"/>
                    </a:lnTo>
                    <a:cubicBezTo>
                      <a:pt x="7620" y="40957"/>
                      <a:pt x="3810" y="43815"/>
                      <a:pt x="0" y="45720"/>
                    </a:cubicBezTo>
                    <a:lnTo>
                      <a:pt x="125730" y="45720"/>
                    </a:lnTo>
                    <a:cubicBezTo>
                      <a:pt x="138113" y="30480"/>
                      <a:pt x="150495" y="16192"/>
                      <a:pt x="161925" y="0"/>
                    </a:cubicBezTo>
                    <a:lnTo>
                      <a:pt x="29528" y="0"/>
                    </a:lnTo>
                    <a:cubicBezTo>
                      <a:pt x="28575" y="2857"/>
                      <a:pt x="28575" y="4763"/>
                      <a:pt x="28575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51" name="Google Shape;9051;ge48d01fb7f_0_4998"/>
              <p:cNvSpPr/>
              <p:nvPr/>
            </p:nvSpPr>
            <p:spPr>
              <a:xfrm>
                <a:off x="5352097" y="3615690"/>
                <a:ext cx="815339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815339" h="45719" extrusionOk="0">
                    <a:moveTo>
                      <a:pt x="344805" y="45720"/>
                    </a:moveTo>
                    <a:cubicBezTo>
                      <a:pt x="384810" y="35242"/>
                      <a:pt x="432435" y="30480"/>
                      <a:pt x="483870" y="30480"/>
                    </a:cubicBezTo>
                    <a:cubicBezTo>
                      <a:pt x="535305" y="30480"/>
                      <a:pt x="587693" y="36195"/>
                      <a:pt x="628650" y="45720"/>
                    </a:cubicBezTo>
                    <a:lnTo>
                      <a:pt x="805815" y="45720"/>
                    </a:lnTo>
                    <a:cubicBezTo>
                      <a:pt x="802005" y="35242"/>
                      <a:pt x="802957" y="26670"/>
                      <a:pt x="803910" y="20955"/>
                    </a:cubicBezTo>
                    <a:cubicBezTo>
                      <a:pt x="805815" y="12382"/>
                      <a:pt x="809625" y="5715"/>
                      <a:pt x="815340" y="0"/>
                    </a:cubicBezTo>
                    <a:lnTo>
                      <a:pt x="0" y="0"/>
                    </a:lnTo>
                    <a:cubicBezTo>
                      <a:pt x="11430" y="15240"/>
                      <a:pt x="23813" y="30480"/>
                      <a:pt x="36195" y="45720"/>
                    </a:cubicBezTo>
                    <a:lnTo>
                      <a:pt x="344805" y="4572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52" name="Google Shape;9052;ge48d01fb7f_0_4998"/>
              <p:cNvSpPr/>
              <p:nvPr/>
            </p:nvSpPr>
            <p:spPr>
              <a:xfrm>
                <a:off x="5422582" y="3701415"/>
                <a:ext cx="196214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196214" h="45719" extrusionOk="0">
                    <a:moveTo>
                      <a:pt x="181927" y="36195"/>
                    </a:moveTo>
                    <a:cubicBezTo>
                      <a:pt x="181927" y="25717"/>
                      <a:pt x="184785" y="12382"/>
                      <a:pt x="196215" y="0"/>
                    </a:cubicBezTo>
                    <a:lnTo>
                      <a:pt x="0" y="0"/>
                    </a:lnTo>
                    <a:cubicBezTo>
                      <a:pt x="14288" y="15240"/>
                      <a:pt x="30480" y="30480"/>
                      <a:pt x="45720" y="45720"/>
                    </a:cubicBezTo>
                    <a:lnTo>
                      <a:pt x="182880" y="45720"/>
                    </a:lnTo>
                    <a:cubicBezTo>
                      <a:pt x="181927" y="41910"/>
                      <a:pt x="181927" y="39052"/>
                      <a:pt x="181927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53" name="Google Shape;9053;ge48d01fb7f_0_4998"/>
              <p:cNvSpPr/>
              <p:nvPr/>
            </p:nvSpPr>
            <p:spPr>
              <a:xfrm>
                <a:off x="6060757" y="3701415"/>
                <a:ext cx="711517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711517" h="45719" extrusionOk="0">
                    <a:moveTo>
                      <a:pt x="472440" y="14288"/>
                    </a:moveTo>
                    <a:lnTo>
                      <a:pt x="465772" y="15240"/>
                    </a:lnTo>
                    <a:cubicBezTo>
                      <a:pt x="410527" y="26670"/>
                      <a:pt x="353377" y="32385"/>
                      <a:pt x="300038" y="32385"/>
                    </a:cubicBezTo>
                    <a:cubicBezTo>
                      <a:pt x="246697" y="32385"/>
                      <a:pt x="179070" y="26670"/>
                      <a:pt x="135255" y="0"/>
                    </a:cubicBezTo>
                    <a:lnTo>
                      <a:pt x="0" y="0"/>
                    </a:lnTo>
                    <a:cubicBezTo>
                      <a:pt x="2858" y="3810"/>
                      <a:pt x="6667" y="7620"/>
                      <a:pt x="8572" y="11430"/>
                    </a:cubicBezTo>
                    <a:cubicBezTo>
                      <a:pt x="14288" y="21907"/>
                      <a:pt x="15240" y="34290"/>
                      <a:pt x="12383" y="45720"/>
                    </a:cubicBezTo>
                    <a:lnTo>
                      <a:pt x="665797" y="45720"/>
                    </a:lnTo>
                    <a:cubicBezTo>
                      <a:pt x="681990" y="31432"/>
                      <a:pt x="697230" y="16192"/>
                      <a:pt x="711518" y="0"/>
                    </a:cubicBezTo>
                    <a:lnTo>
                      <a:pt x="529590" y="0"/>
                    </a:lnTo>
                    <a:cubicBezTo>
                      <a:pt x="510540" y="4763"/>
                      <a:pt x="492442" y="9525"/>
                      <a:pt x="472440" y="1428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54" name="Google Shape;9054;ge48d01fb7f_0_4998"/>
              <p:cNvSpPr/>
              <p:nvPr/>
            </p:nvSpPr>
            <p:spPr>
              <a:xfrm>
                <a:off x="6172094" y="3539490"/>
                <a:ext cx="520239" cy="177164"/>
              </a:xfrm>
              <a:custGeom>
                <a:avLst/>
                <a:gdLst/>
                <a:ahLst/>
                <a:cxnLst/>
                <a:rect l="l" t="t" r="r" b="b"/>
                <a:pathLst>
                  <a:path w="520239" h="177164" extrusionOk="0">
                    <a:moveTo>
                      <a:pt x="167746" y="80010"/>
                    </a:moveTo>
                    <a:cubicBezTo>
                      <a:pt x="158221" y="80010"/>
                      <a:pt x="146791" y="78105"/>
                      <a:pt x="134408" y="76200"/>
                    </a:cubicBezTo>
                    <a:cubicBezTo>
                      <a:pt x="121073" y="74295"/>
                      <a:pt x="105833" y="71438"/>
                      <a:pt x="90593" y="71438"/>
                    </a:cubicBezTo>
                    <a:cubicBezTo>
                      <a:pt x="86783" y="71438"/>
                      <a:pt x="82973" y="71438"/>
                      <a:pt x="79163" y="71438"/>
                    </a:cubicBezTo>
                    <a:cubicBezTo>
                      <a:pt x="60113" y="71438"/>
                      <a:pt x="42968" y="73342"/>
                      <a:pt x="29633" y="77152"/>
                    </a:cubicBezTo>
                    <a:cubicBezTo>
                      <a:pt x="10583" y="81915"/>
                      <a:pt x="-17992" y="106680"/>
                      <a:pt x="15346" y="134302"/>
                    </a:cubicBezTo>
                    <a:cubicBezTo>
                      <a:pt x="42968" y="161925"/>
                      <a:pt x="103928" y="177165"/>
                      <a:pt x="188701" y="177165"/>
                    </a:cubicBezTo>
                    <a:cubicBezTo>
                      <a:pt x="241088" y="177165"/>
                      <a:pt x="297286" y="171450"/>
                      <a:pt x="351578" y="160020"/>
                    </a:cubicBezTo>
                    <a:lnTo>
                      <a:pt x="357293" y="159067"/>
                    </a:lnTo>
                    <a:cubicBezTo>
                      <a:pt x="426826" y="144780"/>
                      <a:pt x="483023" y="122872"/>
                      <a:pt x="506836" y="101917"/>
                    </a:cubicBezTo>
                    <a:lnTo>
                      <a:pt x="509693" y="99060"/>
                    </a:lnTo>
                    <a:cubicBezTo>
                      <a:pt x="515408" y="93345"/>
                      <a:pt x="519218" y="87630"/>
                      <a:pt x="520171" y="81915"/>
                    </a:cubicBezTo>
                    <a:cubicBezTo>
                      <a:pt x="521123" y="72390"/>
                      <a:pt x="513503" y="48577"/>
                      <a:pt x="415396" y="23813"/>
                    </a:cubicBezTo>
                    <a:cubicBezTo>
                      <a:pt x="357293" y="9525"/>
                      <a:pt x="279188" y="0"/>
                      <a:pt x="211561" y="0"/>
                    </a:cubicBezTo>
                    <a:lnTo>
                      <a:pt x="207751" y="0"/>
                    </a:lnTo>
                    <a:cubicBezTo>
                      <a:pt x="146791" y="0"/>
                      <a:pt x="113453" y="6667"/>
                      <a:pt x="99166" y="15240"/>
                    </a:cubicBezTo>
                    <a:cubicBezTo>
                      <a:pt x="96308" y="17145"/>
                      <a:pt x="93451" y="19050"/>
                      <a:pt x="92498" y="20955"/>
                    </a:cubicBezTo>
                    <a:cubicBezTo>
                      <a:pt x="91546" y="22860"/>
                      <a:pt x="90593" y="26670"/>
                      <a:pt x="91546" y="30480"/>
                    </a:cubicBezTo>
                    <a:cubicBezTo>
                      <a:pt x="101071" y="53340"/>
                      <a:pt x="140123" y="59055"/>
                      <a:pt x="175366" y="59055"/>
                    </a:cubicBezTo>
                    <a:cubicBezTo>
                      <a:pt x="195368" y="60007"/>
                      <a:pt x="194416" y="68580"/>
                      <a:pt x="190606" y="72390"/>
                    </a:cubicBezTo>
                    <a:cubicBezTo>
                      <a:pt x="183938" y="79057"/>
                      <a:pt x="174413" y="80010"/>
                      <a:pt x="167746" y="8001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55" name="Google Shape;9055;ge48d01fb7f_0_4998"/>
              <p:cNvSpPr/>
              <p:nvPr/>
            </p:nvSpPr>
            <p:spPr>
              <a:xfrm>
                <a:off x="6639877" y="3308984"/>
                <a:ext cx="231457" cy="38100"/>
              </a:xfrm>
              <a:custGeom>
                <a:avLst/>
                <a:gdLst/>
                <a:ahLst/>
                <a:cxnLst/>
                <a:rect l="l" t="t" r="r" b="b"/>
                <a:pathLst>
                  <a:path w="231457" h="38100" extrusionOk="0">
                    <a:moveTo>
                      <a:pt x="231457" y="20003"/>
                    </a:moveTo>
                    <a:lnTo>
                      <a:pt x="1905" y="0"/>
                    </a:lnTo>
                    <a:cubicBezTo>
                      <a:pt x="952" y="5715"/>
                      <a:pt x="952" y="12383"/>
                      <a:pt x="0" y="18098"/>
                    </a:cubicBezTo>
                    <a:lnTo>
                      <a:pt x="229552" y="38100"/>
                    </a:lnTo>
                    <a:cubicBezTo>
                      <a:pt x="229552" y="32385"/>
                      <a:pt x="230505" y="25718"/>
                      <a:pt x="231457" y="2000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56" name="Google Shape;9056;ge48d01fb7f_0_4998"/>
              <p:cNvSpPr/>
              <p:nvPr/>
            </p:nvSpPr>
            <p:spPr>
              <a:xfrm>
                <a:off x="6636067" y="3126104"/>
                <a:ext cx="230504" cy="58102"/>
              </a:xfrm>
              <a:custGeom>
                <a:avLst/>
                <a:gdLst/>
                <a:ahLst/>
                <a:cxnLst/>
                <a:rect l="l" t="t" r="r" b="b"/>
                <a:pathLst>
                  <a:path w="230504" h="58102" extrusionOk="0">
                    <a:moveTo>
                      <a:pt x="227648" y="0"/>
                    </a:moveTo>
                    <a:lnTo>
                      <a:pt x="0" y="40005"/>
                    </a:lnTo>
                    <a:cubicBezTo>
                      <a:pt x="953" y="45720"/>
                      <a:pt x="1905" y="52388"/>
                      <a:pt x="2858" y="58103"/>
                    </a:cubicBezTo>
                    <a:lnTo>
                      <a:pt x="230505" y="17145"/>
                    </a:lnTo>
                    <a:cubicBezTo>
                      <a:pt x="229553" y="12383"/>
                      <a:pt x="228600" y="6667"/>
                      <a:pt x="2276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57" name="Google Shape;9057;ge48d01fb7f_0_4998"/>
              <p:cNvSpPr/>
              <p:nvPr/>
            </p:nvSpPr>
            <p:spPr>
              <a:xfrm>
                <a:off x="6594157" y="2932747"/>
                <a:ext cx="217170" cy="114299"/>
              </a:xfrm>
              <a:custGeom>
                <a:avLst/>
                <a:gdLst/>
                <a:ahLst/>
                <a:cxnLst/>
                <a:rect l="l" t="t" r="r" b="b"/>
                <a:pathLst>
                  <a:path w="217170" h="114299" extrusionOk="0">
                    <a:moveTo>
                      <a:pt x="0" y="98107"/>
                    </a:moveTo>
                    <a:cubicBezTo>
                      <a:pt x="2858" y="103823"/>
                      <a:pt x="4763" y="109537"/>
                      <a:pt x="7620" y="114300"/>
                    </a:cubicBezTo>
                    <a:lnTo>
                      <a:pt x="217170" y="16192"/>
                    </a:lnTo>
                    <a:cubicBezTo>
                      <a:pt x="214313" y="10477"/>
                      <a:pt x="212408" y="4763"/>
                      <a:pt x="209550" y="0"/>
                    </a:cubicBezTo>
                    <a:lnTo>
                      <a:pt x="0" y="9810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58" name="Google Shape;9058;ge48d01fb7f_0_4998"/>
              <p:cNvSpPr/>
              <p:nvPr/>
            </p:nvSpPr>
            <p:spPr>
              <a:xfrm>
                <a:off x="6518909" y="2761297"/>
                <a:ext cx="188595" cy="163829"/>
              </a:xfrm>
              <a:custGeom>
                <a:avLst/>
                <a:gdLst/>
                <a:ahLst/>
                <a:cxnLst/>
                <a:rect l="l" t="t" r="r" b="b"/>
                <a:pathLst>
                  <a:path w="188595" h="163829" extrusionOk="0">
                    <a:moveTo>
                      <a:pt x="188595" y="14288"/>
                    </a:moveTo>
                    <a:cubicBezTo>
                      <a:pt x="184785" y="9525"/>
                      <a:pt x="180975" y="4763"/>
                      <a:pt x="177165" y="0"/>
                    </a:cubicBezTo>
                    <a:lnTo>
                      <a:pt x="0" y="149542"/>
                    </a:lnTo>
                    <a:cubicBezTo>
                      <a:pt x="3810" y="154305"/>
                      <a:pt x="7620" y="159067"/>
                      <a:pt x="11430" y="163830"/>
                    </a:cubicBezTo>
                    <a:lnTo>
                      <a:pt x="188595" y="14288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59" name="Google Shape;9059;ge48d01fb7f_0_4998"/>
              <p:cNvSpPr/>
              <p:nvPr/>
            </p:nvSpPr>
            <p:spPr>
              <a:xfrm>
                <a:off x="6419850" y="2628900"/>
                <a:ext cx="149542" cy="200025"/>
              </a:xfrm>
              <a:custGeom>
                <a:avLst/>
                <a:gdLst/>
                <a:ahLst/>
                <a:cxnLst/>
                <a:rect l="l" t="t" r="r" b="b"/>
                <a:pathLst>
                  <a:path w="149542" h="200025" extrusionOk="0">
                    <a:moveTo>
                      <a:pt x="149542" y="10477"/>
                    </a:moveTo>
                    <a:cubicBezTo>
                      <a:pt x="144780" y="6667"/>
                      <a:pt x="140017" y="2858"/>
                      <a:pt x="135255" y="0"/>
                    </a:cubicBezTo>
                    <a:lnTo>
                      <a:pt x="0" y="188595"/>
                    </a:lnTo>
                    <a:cubicBezTo>
                      <a:pt x="4763" y="192405"/>
                      <a:pt x="9525" y="196215"/>
                      <a:pt x="14288" y="200025"/>
                    </a:cubicBezTo>
                    <a:lnTo>
                      <a:pt x="149542" y="1047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60" name="Google Shape;9060;ge48d01fb7f_0_4998"/>
              <p:cNvSpPr/>
              <p:nvPr/>
            </p:nvSpPr>
            <p:spPr>
              <a:xfrm>
                <a:off x="6299834" y="2535554"/>
                <a:ext cx="100965" cy="222885"/>
              </a:xfrm>
              <a:custGeom>
                <a:avLst/>
                <a:gdLst/>
                <a:ahLst/>
                <a:cxnLst/>
                <a:rect l="l" t="t" r="r" b="b"/>
                <a:pathLst>
                  <a:path w="100965" h="222885" extrusionOk="0">
                    <a:moveTo>
                      <a:pt x="17145" y="222885"/>
                    </a:moveTo>
                    <a:lnTo>
                      <a:pt x="100965" y="6668"/>
                    </a:lnTo>
                    <a:cubicBezTo>
                      <a:pt x="95250" y="4763"/>
                      <a:pt x="89535" y="1905"/>
                      <a:pt x="83820" y="0"/>
                    </a:cubicBezTo>
                    <a:lnTo>
                      <a:pt x="0" y="216218"/>
                    </a:lnTo>
                    <a:cubicBezTo>
                      <a:pt x="6668" y="218123"/>
                      <a:pt x="12383" y="220980"/>
                      <a:pt x="17145" y="22288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61" name="Google Shape;9061;ge48d01fb7f_0_4998"/>
              <p:cNvSpPr/>
              <p:nvPr/>
            </p:nvSpPr>
            <p:spPr>
              <a:xfrm>
                <a:off x="5330189" y="3309937"/>
                <a:ext cx="228600" cy="37147"/>
              </a:xfrm>
              <a:custGeom>
                <a:avLst/>
                <a:gdLst/>
                <a:ahLst/>
                <a:cxnLst/>
                <a:rect l="l" t="t" r="r" b="b"/>
                <a:pathLst>
                  <a:path w="228600" h="37147" extrusionOk="0">
                    <a:moveTo>
                      <a:pt x="1905" y="37147"/>
                    </a:moveTo>
                    <a:lnTo>
                      <a:pt x="228600" y="18097"/>
                    </a:lnTo>
                    <a:cubicBezTo>
                      <a:pt x="227648" y="12383"/>
                      <a:pt x="226695" y="5715"/>
                      <a:pt x="226695" y="0"/>
                    </a:cubicBezTo>
                    <a:lnTo>
                      <a:pt x="0" y="19050"/>
                    </a:lnTo>
                    <a:cubicBezTo>
                      <a:pt x="0" y="24765"/>
                      <a:pt x="952" y="30480"/>
                      <a:pt x="1905" y="3714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62" name="Google Shape;9062;ge48d01fb7f_0_4998"/>
              <p:cNvSpPr/>
              <p:nvPr/>
            </p:nvSpPr>
            <p:spPr>
              <a:xfrm>
                <a:off x="5334000" y="3127057"/>
                <a:ext cx="227647" cy="58102"/>
              </a:xfrm>
              <a:custGeom>
                <a:avLst/>
                <a:gdLst/>
                <a:ahLst/>
                <a:cxnLst/>
                <a:rect l="l" t="t" r="r" b="b"/>
                <a:pathLst>
                  <a:path w="227647" h="58102" extrusionOk="0">
                    <a:moveTo>
                      <a:pt x="227648" y="40005"/>
                    </a:moveTo>
                    <a:lnTo>
                      <a:pt x="2858" y="0"/>
                    </a:lnTo>
                    <a:cubicBezTo>
                      <a:pt x="1905" y="5715"/>
                      <a:pt x="952" y="12383"/>
                      <a:pt x="0" y="18097"/>
                    </a:cubicBezTo>
                    <a:lnTo>
                      <a:pt x="224790" y="58102"/>
                    </a:lnTo>
                    <a:cubicBezTo>
                      <a:pt x="225742" y="51435"/>
                      <a:pt x="226695" y="45720"/>
                      <a:pt x="227648" y="400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63" name="Google Shape;9063;ge48d01fb7f_0_4998"/>
              <p:cNvSpPr/>
              <p:nvPr/>
            </p:nvSpPr>
            <p:spPr>
              <a:xfrm>
                <a:off x="5389245" y="2933700"/>
                <a:ext cx="215264" cy="113347"/>
              </a:xfrm>
              <a:custGeom>
                <a:avLst/>
                <a:gdLst/>
                <a:ahLst/>
                <a:cxnLst/>
                <a:rect l="l" t="t" r="r" b="b"/>
                <a:pathLst>
                  <a:path w="215264" h="113347" extrusionOk="0">
                    <a:moveTo>
                      <a:pt x="0" y="16192"/>
                    </a:moveTo>
                    <a:lnTo>
                      <a:pt x="207645" y="113347"/>
                    </a:lnTo>
                    <a:cubicBezTo>
                      <a:pt x="209550" y="107633"/>
                      <a:pt x="212407" y="101917"/>
                      <a:pt x="215265" y="97155"/>
                    </a:cubicBezTo>
                    <a:lnTo>
                      <a:pt x="7620" y="0"/>
                    </a:lnTo>
                    <a:cubicBezTo>
                      <a:pt x="4763" y="4763"/>
                      <a:pt x="1905" y="10477"/>
                      <a:pt x="0" y="1619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64" name="Google Shape;9064;ge48d01fb7f_0_4998"/>
              <p:cNvSpPr/>
              <p:nvPr/>
            </p:nvSpPr>
            <p:spPr>
              <a:xfrm>
                <a:off x="5492114" y="2762250"/>
                <a:ext cx="187642" cy="161925"/>
              </a:xfrm>
              <a:custGeom>
                <a:avLst/>
                <a:gdLst/>
                <a:ahLst/>
                <a:cxnLst/>
                <a:rect l="l" t="t" r="r" b="b"/>
                <a:pathLst>
                  <a:path w="187642" h="161925" extrusionOk="0">
                    <a:moveTo>
                      <a:pt x="187643" y="147638"/>
                    </a:moveTo>
                    <a:lnTo>
                      <a:pt x="11430" y="0"/>
                    </a:lnTo>
                    <a:cubicBezTo>
                      <a:pt x="7620" y="4763"/>
                      <a:pt x="3810" y="9525"/>
                      <a:pt x="0" y="14288"/>
                    </a:cubicBezTo>
                    <a:lnTo>
                      <a:pt x="175260" y="161925"/>
                    </a:lnTo>
                    <a:cubicBezTo>
                      <a:pt x="180023" y="157163"/>
                      <a:pt x="183833" y="152400"/>
                      <a:pt x="187643" y="14763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65" name="Google Shape;9065;ge48d01fb7f_0_4998"/>
              <p:cNvSpPr/>
              <p:nvPr/>
            </p:nvSpPr>
            <p:spPr>
              <a:xfrm>
                <a:off x="5621654" y="2635567"/>
                <a:ext cx="151447" cy="197167"/>
              </a:xfrm>
              <a:custGeom>
                <a:avLst/>
                <a:gdLst/>
                <a:ahLst/>
                <a:cxnLst/>
                <a:rect l="l" t="t" r="r" b="b"/>
                <a:pathLst>
                  <a:path w="151447" h="197167" extrusionOk="0">
                    <a:moveTo>
                      <a:pt x="137160" y="197168"/>
                    </a:moveTo>
                    <a:cubicBezTo>
                      <a:pt x="141923" y="193358"/>
                      <a:pt x="146685" y="189548"/>
                      <a:pt x="151448" y="185738"/>
                    </a:cubicBezTo>
                    <a:lnTo>
                      <a:pt x="14288" y="0"/>
                    </a:lnTo>
                    <a:cubicBezTo>
                      <a:pt x="9525" y="3810"/>
                      <a:pt x="4763" y="7620"/>
                      <a:pt x="0" y="11430"/>
                    </a:cubicBezTo>
                    <a:lnTo>
                      <a:pt x="137160" y="197168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66" name="Google Shape;9066;ge48d01fb7f_0_4998"/>
              <p:cNvSpPr/>
              <p:nvPr/>
            </p:nvSpPr>
            <p:spPr>
              <a:xfrm>
                <a:off x="5765482" y="2550795"/>
                <a:ext cx="109537" cy="219075"/>
              </a:xfrm>
              <a:custGeom>
                <a:avLst/>
                <a:gdLst/>
                <a:ahLst/>
                <a:cxnLst/>
                <a:rect l="l" t="t" r="r" b="b"/>
                <a:pathLst>
                  <a:path w="109537" h="219075" extrusionOk="0">
                    <a:moveTo>
                      <a:pt x="109538" y="210502"/>
                    </a:moveTo>
                    <a:lnTo>
                      <a:pt x="16192" y="0"/>
                    </a:lnTo>
                    <a:cubicBezTo>
                      <a:pt x="10477" y="2857"/>
                      <a:pt x="4763" y="4763"/>
                      <a:pt x="0" y="7620"/>
                    </a:cubicBezTo>
                    <a:lnTo>
                      <a:pt x="93345" y="219075"/>
                    </a:lnTo>
                    <a:cubicBezTo>
                      <a:pt x="98107" y="215265"/>
                      <a:pt x="103822" y="212407"/>
                      <a:pt x="109538" y="2105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67" name="Google Shape;9067;ge48d01fb7f_0_4998"/>
              <p:cNvSpPr/>
              <p:nvPr/>
            </p:nvSpPr>
            <p:spPr>
              <a:xfrm>
                <a:off x="6642734" y="3220402"/>
                <a:ext cx="401955" cy="36194"/>
              </a:xfrm>
              <a:custGeom>
                <a:avLst/>
                <a:gdLst/>
                <a:ahLst/>
                <a:cxnLst/>
                <a:rect l="l" t="t" r="r" b="b"/>
                <a:pathLst>
                  <a:path w="401955" h="36194" extrusionOk="0">
                    <a:moveTo>
                      <a:pt x="953" y="36195"/>
                    </a:moveTo>
                    <a:lnTo>
                      <a:pt x="401955" y="18097"/>
                    </a:lnTo>
                    <a:cubicBezTo>
                      <a:pt x="401955" y="12382"/>
                      <a:pt x="401955" y="5715"/>
                      <a:pt x="401003" y="0"/>
                    </a:cubicBezTo>
                    <a:lnTo>
                      <a:pt x="0" y="18097"/>
                    </a:lnTo>
                    <a:cubicBezTo>
                      <a:pt x="953" y="23813"/>
                      <a:pt x="953" y="29527"/>
                      <a:pt x="953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68" name="Google Shape;9068;ge48d01fb7f_0_4998"/>
              <p:cNvSpPr/>
              <p:nvPr/>
            </p:nvSpPr>
            <p:spPr>
              <a:xfrm>
                <a:off x="6619875" y="2976562"/>
                <a:ext cx="388620" cy="138112"/>
              </a:xfrm>
              <a:custGeom>
                <a:avLst/>
                <a:gdLst/>
                <a:ahLst/>
                <a:cxnLst/>
                <a:rect l="l" t="t" r="r" b="b"/>
                <a:pathLst>
                  <a:path w="388620" h="138112" extrusionOk="0">
                    <a:moveTo>
                      <a:pt x="4763" y="138113"/>
                    </a:moveTo>
                    <a:lnTo>
                      <a:pt x="388620" y="17145"/>
                    </a:lnTo>
                    <a:cubicBezTo>
                      <a:pt x="386715" y="11430"/>
                      <a:pt x="384810" y="5715"/>
                      <a:pt x="383858" y="0"/>
                    </a:cubicBezTo>
                    <a:lnTo>
                      <a:pt x="0" y="120967"/>
                    </a:lnTo>
                    <a:cubicBezTo>
                      <a:pt x="1905" y="126683"/>
                      <a:pt x="3810" y="132397"/>
                      <a:pt x="4763" y="1381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69" name="Google Shape;9069;ge48d01fb7f_0_4998"/>
              <p:cNvSpPr/>
              <p:nvPr/>
            </p:nvSpPr>
            <p:spPr>
              <a:xfrm>
                <a:off x="6560820" y="2752725"/>
                <a:ext cx="348614" cy="231457"/>
              </a:xfrm>
              <a:custGeom>
                <a:avLst/>
                <a:gdLst/>
                <a:ahLst/>
                <a:cxnLst/>
                <a:rect l="l" t="t" r="r" b="b"/>
                <a:pathLst>
                  <a:path w="348614" h="231457" extrusionOk="0">
                    <a:moveTo>
                      <a:pt x="9525" y="231458"/>
                    </a:moveTo>
                    <a:lnTo>
                      <a:pt x="348615" y="15240"/>
                    </a:lnTo>
                    <a:cubicBezTo>
                      <a:pt x="345758" y="10477"/>
                      <a:pt x="341947" y="4763"/>
                      <a:pt x="339090" y="0"/>
                    </a:cubicBezTo>
                    <a:lnTo>
                      <a:pt x="0" y="216217"/>
                    </a:lnTo>
                    <a:cubicBezTo>
                      <a:pt x="2858" y="220980"/>
                      <a:pt x="5715" y="225742"/>
                      <a:pt x="9525" y="2314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70" name="Google Shape;9070;ge48d01fb7f_0_4998"/>
              <p:cNvSpPr/>
              <p:nvPr/>
            </p:nvSpPr>
            <p:spPr>
              <a:xfrm>
                <a:off x="6470332" y="2562225"/>
                <a:ext cx="284797" cy="309562"/>
              </a:xfrm>
              <a:custGeom>
                <a:avLst/>
                <a:gdLst/>
                <a:ahLst/>
                <a:cxnLst/>
                <a:rect l="l" t="t" r="r" b="b"/>
                <a:pathLst>
                  <a:path w="284797" h="309562" extrusionOk="0">
                    <a:moveTo>
                      <a:pt x="284797" y="12383"/>
                    </a:moveTo>
                    <a:cubicBezTo>
                      <a:pt x="280035" y="8573"/>
                      <a:pt x="276225" y="3810"/>
                      <a:pt x="271463" y="0"/>
                    </a:cubicBezTo>
                    <a:lnTo>
                      <a:pt x="0" y="297180"/>
                    </a:lnTo>
                    <a:cubicBezTo>
                      <a:pt x="4763" y="300990"/>
                      <a:pt x="8572" y="305753"/>
                      <a:pt x="13335" y="309563"/>
                    </a:cubicBezTo>
                    <a:lnTo>
                      <a:pt x="284797" y="12383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71" name="Google Shape;9071;ge48d01fb7f_0_4998"/>
              <p:cNvSpPr/>
              <p:nvPr/>
            </p:nvSpPr>
            <p:spPr>
              <a:xfrm>
                <a:off x="6357937" y="2423160"/>
                <a:ext cx="205740" cy="364807"/>
              </a:xfrm>
              <a:custGeom>
                <a:avLst/>
                <a:gdLst/>
                <a:ahLst/>
                <a:cxnLst/>
                <a:rect l="l" t="t" r="r" b="b"/>
                <a:pathLst>
                  <a:path w="205740" h="364807" extrusionOk="0">
                    <a:moveTo>
                      <a:pt x="205740" y="8573"/>
                    </a:moveTo>
                    <a:cubicBezTo>
                      <a:pt x="200025" y="5715"/>
                      <a:pt x="195263" y="2857"/>
                      <a:pt x="189547" y="0"/>
                    </a:cubicBezTo>
                    <a:lnTo>
                      <a:pt x="0" y="355282"/>
                    </a:lnTo>
                    <a:cubicBezTo>
                      <a:pt x="5715" y="358140"/>
                      <a:pt x="10478" y="360998"/>
                      <a:pt x="16192" y="364807"/>
                    </a:cubicBezTo>
                    <a:lnTo>
                      <a:pt x="205740" y="8573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72" name="Google Shape;9072;ge48d01fb7f_0_4998"/>
              <p:cNvSpPr/>
              <p:nvPr/>
            </p:nvSpPr>
            <p:spPr>
              <a:xfrm>
                <a:off x="5155882" y="3220402"/>
                <a:ext cx="398144" cy="35242"/>
              </a:xfrm>
              <a:custGeom>
                <a:avLst/>
                <a:gdLst/>
                <a:ahLst/>
                <a:cxnLst/>
                <a:rect l="l" t="t" r="r" b="b"/>
                <a:pathLst>
                  <a:path w="398144" h="35242" extrusionOk="0">
                    <a:moveTo>
                      <a:pt x="398145" y="17145"/>
                    </a:moveTo>
                    <a:lnTo>
                      <a:pt x="953" y="0"/>
                    </a:lnTo>
                    <a:cubicBezTo>
                      <a:pt x="953" y="5715"/>
                      <a:pt x="953" y="12382"/>
                      <a:pt x="0" y="18097"/>
                    </a:cubicBezTo>
                    <a:lnTo>
                      <a:pt x="398145" y="35242"/>
                    </a:lnTo>
                    <a:cubicBezTo>
                      <a:pt x="398145" y="29527"/>
                      <a:pt x="398145" y="23813"/>
                      <a:pt x="398145" y="1714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73" name="Google Shape;9073;ge48d01fb7f_0_4998"/>
              <p:cNvSpPr/>
              <p:nvPr/>
            </p:nvSpPr>
            <p:spPr>
              <a:xfrm>
                <a:off x="5193030" y="2977514"/>
                <a:ext cx="384809" cy="137160"/>
              </a:xfrm>
              <a:custGeom>
                <a:avLst/>
                <a:gdLst/>
                <a:ahLst/>
                <a:cxnLst/>
                <a:rect l="l" t="t" r="r" b="b"/>
                <a:pathLst>
                  <a:path w="384809" h="137160" extrusionOk="0">
                    <a:moveTo>
                      <a:pt x="384810" y="120015"/>
                    </a:moveTo>
                    <a:lnTo>
                      <a:pt x="4763" y="0"/>
                    </a:lnTo>
                    <a:cubicBezTo>
                      <a:pt x="2857" y="5715"/>
                      <a:pt x="952" y="11430"/>
                      <a:pt x="0" y="17145"/>
                    </a:cubicBezTo>
                    <a:lnTo>
                      <a:pt x="381000" y="137160"/>
                    </a:lnTo>
                    <a:cubicBezTo>
                      <a:pt x="381953" y="131445"/>
                      <a:pt x="382905" y="125730"/>
                      <a:pt x="384810" y="12001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74" name="Google Shape;9074;ge48d01fb7f_0_4998"/>
              <p:cNvSpPr/>
              <p:nvPr/>
            </p:nvSpPr>
            <p:spPr>
              <a:xfrm>
                <a:off x="5291137" y="2752725"/>
                <a:ext cx="346710" cy="230504"/>
              </a:xfrm>
              <a:custGeom>
                <a:avLst/>
                <a:gdLst/>
                <a:ahLst/>
                <a:cxnLst/>
                <a:rect l="l" t="t" r="r" b="b"/>
                <a:pathLst>
                  <a:path w="346710" h="230504" extrusionOk="0">
                    <a:moveTo>
                      <a:pt x="346710" y="215265"/>
                    </a:moveTo>
                    <a:lnTo>
                      <a:pt x="9525" y="0"/>
                    </a:lnTo>
                    <a:cubicBezTo>
                      <a:pt x="6668" y="4763"/>
                      <a:pt x="2857" y="10477"/>
                      <a:pt x="0" y="15240"/>
                    </a:cubicBezTo>
                    <a:lnTo>
                      <a:pt x="337185" y="230505"/>
                    </a:lnTo>
                    <a:cubicBezTo>
                      <a:pt x="340042" y="224790"/>
                      <a:pt x="342900" y="220027"/>
                      <a:pt x="346710" y="21526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75" name="Google Shape;9075;ge48d01fb7f_0_4998"/>
              <p:cNvSpPr/>
              <p:nvPr/>
            </p:nvSpPr>
            <p:spPr>
              <a:xfrm>
                <a:off x="5434012" y="2573654"/>
                <a:ext cx="288607" cy="302895"/>
              </a:xfrm>
              <a:custGeom>
                <a:avLst/>
                <a:gdLst/>
                <a:ahLst/>
                <a:cxnLst/>
                <a:rect l="l" t="t" r="r" b="b"/>
                <a:pathLst>
                  <a:path w="288607" h="302895" extrusionOk="0">
                    <a:moveTo>
                      <a:pt x="288608" y="290513"/>
                    </a:moveTo>
                    <a:lnTo>
                      <a:pt x="13335" y="0"/>
                    </a:lnTo>
                    <a:cubicBezTo>
                      <a:pt x="8573" y="3810"/>
                      <a:pt x="4763" y="8573"/>
                      <a:pt x="0" y="12383"/>
                    </a:cubicBezTo>
                    <a:lnTo>
                      <a:pt x="275273" y="302895"/>
                    </a:lnTo>
                    <a:cubicBezTo>
                      <a:pt x="279083" y="299085"/>
                      <a:pt x="283845" y="294323"/>
                      <a:pt x="288608" y="2905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76" name="Google Shape;9076;ge48d01fb7f_0_4998"/>
              <p:cNvSpPr/>
              <p:nvPr/>
            </p:nvSpPr>
            <p:spPr>
              <a:xfrm>
                <a:off x="5604510" y="2442210"/>
                <a:ext cx="217169" cy="356235"/>
              </a:xfrm>
              <a:custGeom>
                <a:avLst/>
                <a:gdLst/>
                <a:ahLst/>
                <a:cxnLst/>
                <a:rect l="l" t="t" r="r" b="b"/>
                <a:pathLst>
                  <a:path w="217169" h="356235" extrusionOk="0">
                    <a:moveTo>
                      <a:pt x="0" y="9525"/>
                    </a:moveTo>
                    <a:lnTo>
                      <a:pt x="201930" y="356235"/>
                    </a:lnTo>
                    <a:cubicBezTo>
                      <a:pt x="206692" y="353378"/>
                      <a:pt x="212407" y="349567"/>
                      <a:pt x="217170" y="346710"/>
                    </a:cubicBezTo>
                    <a:lnTo>
                      <a:pt x="16192" y="0"/>
                    </a:lnTo>
                    <a:cubicBezTo>
                      <a:pt x="10477" y="2857"/>
                      <a:pt x="5715" y="5715"/>
                      <a:pt x="0" y="952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77" name="Google Shape;9077;ge48d01fb7f_0_4998"/>
              <p:cNvSpPr/>
              <p:nvPr/>
            </p:nvSpPr>
            <p:spPr>
              <a:xfrm>
                <a:off x="5412104" y="2451735"/>
                <a:ext cx="70485" cy="72007"/>
              </a:xfrm>
              <a:custGeom>
                <a:avLst/>
                <a:gdLst/>
                <a:ahLst/>
                <a:cxnLst/>
                <a:rect l="l" t="t" r="r" b="b"/>
                <a:pathLst>
                  <a:path w="70485" h="72007" extrusionOk="0">
                    <a:moveTo>
                      <a:pt x="41910" y="11430"/>
                    </a:moveTo>
                    <a:lnTo>
                      <a:pt x="28575" y="0"/>
                    </a:lnTo>
                    <a:lnTo>
                      <a:pt x="6668" y="24765"/>
                    </a:lnTo>
                    <a:cubicBezTo>
                      <a:pt x="1905" y="29527"/>
                      <a:pt x="0" y="35242"/>
                      <a:pt x="0" y="41910"/>
                    </a:cubicBezTo>
                    <a:cubicBezTo>
                      <a:pt x="0" y="48577"/>
                      <a:pt x="2858" y="54292"/>
                      <a:pt x="7620" y="58102"/>
                    </a:cubicBezTo>
                    <a:cubicBezTo>
                      <a:pt x="13335" y="62865"/>
                      <a:pt x="21908" y="67627"/>
                      <a:pt x="32385" y="69532"/>
                    </a:cubicBezTo>
                    <a:cubicBezTo>
                      <a:pt x="42863" y="72390"/>
                      <a:pt x="55245" y="72390"/>
                      <a:pt x="69533" y="71438"/>
                    </a:cubicBezTo>
                    <a:lnTo>
                      <a:pt x="70485" y="63817"/>
                    </a:lnTo>
                    <a:cubicBezTo>
                      <a:pt x="61913" y="63817"/>
                      <a:pt x="53340" y="62865"/>
                      <a:pt x="46673" y="60960"/>
                    </a:cubicBezTo>
                    <a:cubicBezTo>
                      <a:pt x="40005" y="59055"/>
                      <a:pt x="34290" y="56198"/>
                      <a:pt x="30480" y="52388"/>
                    </a:cubicBezTo>
                    <a:cubicBezTo>
                      <a:pt x="26670" y="49530"/>
                      <a:pt x="24765" y="44767"/>
                      <a:pt x="23813" y="40005"/>
                    </a:cubicBezTo>
                    <a:cubicBezTo>
                      <a:pt x="22860" y="35242"/>
                      <a:pt x="24765" y="31432"/>
                      <a:pt x="27623" y="27623"/>
                    </a:cubicBezTo>
                    <a:lnTo>
                      <a:pt x="41910" y="1143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78" name="Google Shape;9078;ge48d01fb7f_0_4998"/>
              <p:cNvSpPr/>
              <p:nvPr/>
            </p:nvSpPr>
            <p:spPr>
              <a:xfrm>
                <a:off x="5534025" y="2244089"/>
                <a:ext cx="77033" cy="27622"/>
              </a:xfrm>
              <a:custGeom>
                <a:avLst/>
                <a:gdLst/>
                <a:ahLst/>
                <a:cxnLst/>
                <a:rect l="l" t="t" r="r" b="b"/>
                <a:pathLst>
                  <a:path w="77033" h="27622" extrusionOk="0">
                    <a:moveTo>
                      <a:pt x="24765" y="15240"/>
                    </a:moveTo>
                    <a:cubicBezTo>
                      <a:pt x="27623" y="13335"/>
                      <a:pt x="30480" y="12383"/>
                      <a:pt x="34290" y="12383"/>
                    </a:cubicBezTo>
                    <a:cubicBezTo>
                      <a:pt x="37148" y="12383"/>
                      <a:pt x="40005" y="12383"/>
                      <a:pt x="42863" y="13335"/>
                    </a:cubicBezTo>
                    <a:lnTo>
                      <a:pt x="75248" y="27623"/>
                    </a:lnTo>
                    <a:cubicBezTo>
                      <a:pt x="80010" y="24765"/>
                      <a:pt x="75248" y="20003"/>
                      <a:pt x="60960" y="12383"/>
                    </a:cubicBezTo>
                    <a:cubicBezTo>
                      <a:pt x="53340" y="8573"/>
                      <a:pt x="48577" y="6668"/>
                      <a:pt x="45720" y="5715"/>
                    </a:cubicBezTo>
                    <a:cubicBezTo>
                      <a:pt x="39052" y="2858"/>
                      <a:pt x="31433" y="953"/>
                      <a:pt x="23813" y="0"/>
                    </a:cubicBezTo>
                    <a:cubicBezTo>
                      <a:pt x="16192" y="0"/>
                      <a:pt x="10477" y="953"/>
                      <a:pt x="5715" y="3810"/>
                    </a:cubicBezTo>
                    <a:cubicBezTo>
                      <a:pt x="2858" y="5715"/>
                      <a:pt x="952" y="7620"/>
                      <a:pt x="0" y="9525"/>
                    </a:cubicBezTo>
                    <a:lnTo>
                      <a:pt x="17145" y="21908"/>
                    </a:lnTo>
                    <a:cubicBezTo>
                      <a:pt x="19050" y="18098"/>
                      <a:pt x="21908" y="16193"/>
                      <a:pt x="24765" y="1524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79" name="Google Shape;9079;ge48d01fb7f_0_4998"/>
              <p:cNvSpPr/>
              <p:nvPr/>
            </p:nvSpPr>
            <p:spPr>
              <a:xfrm>
                <a:off x="5629275" y="2180186"/>
                <a:ext cx="80010" cy="46758"/>
              </a:xfrm>
              <a:custGeom>
                <a:avLst/>
                <a:gdLst/>
                <a:ahLst/>
                <a:cxnLst/>
                <a:rect l="l" t="t" r="r" b="b"/>
                <a:pathLst>
                  <a:path w="80010" h="46758" extrusionOk="0">
                    <a:moveTo>
                      <a:pt x="20002" y="43901"/>
                    </a:moveTo>
                    <a:cubicBezTo>
                      <a:pt x="22860" y="41996"/>
                      <a:pt x="25717" y="41043"/>
                      <a:pt x="27623" y="40091"/>
                    </a:cubicBezTo>
                    <a:cubicBezTo>
                      <a:pt x="32385" y="38186"/>
                      <a:pt x="38100" y="37233"/>
                      <a:pt x="44767" y="37233"/>
                    </a:cubicBezTo>
                    <a:cubicBezTo>
                      <a:pt x="52388" y="37233"/>
                      <a:pt x="60008" y="39138"/>
                      <a:pt x="68580" y="41996"/>
                    </a:cubicBezTo>
                    <a:lnTo>
                      <a:pt x="80010" y="37233"/>
                    </a:lnTo>
                    <a:lnTo>
                      <a:pt x="50483" y="10563"/>
                    </a:lnTo>
                    <a:cubicBezTo>
                      <a:pt x="45720" y="5801"/>
                      <a:pt x="40958" y="2943"/>
                      <a:pt x="36195" y="1038"/>
                    </a:cubicBezTo>
                    <a:cubicBezTo>
                      <a:pt x="30480" y="-867"/>
                      <a:pt x="25717" y="86"/>
                      <a:pt x="20955" y="1991"/>
                    </a:cubicBezTo>
                    <a:cubicBezTo>
                      <a:pt x="15240" y="4848"/>
                      <a:pt x="11430" y="7706"/>
                      <a:pt x="9525" y="9611"/>
                    </a:cubicBezTo>
                    <a:lnTo>
                      <a:pt x="26670" y="21993"/>
                    </a:lnTo>
                    <a:cubicBezTo>
                      <a:pt x="26670" y="21041"/>
                      <a:pt x="27623" y="19136"/>
                      <a:pt x="28575" y="18183"/>
                    </a:cubicBezTo>
                    <a:cubicBezTo>
                      <a:pt x="30480" y="16278"/>
                      <a:pt x="32385" y="15326"/>
                      <a:pt x="34290" y="14373"/>
                    </a:cubicBezTo>
                    <a:cubicBezTo>
                      <a:pt x="37148" y="13421"/>
                      <a:pt x="40005" y="13421"/>
                      <a:pt x="43815" y="14373"/>
                    </a:cubicBezTo>
                    <a:cubicBezTo>
                      <a:pt x="47625" y="16278"/>
                      <a:pt x="51435" y="18183"/>
                      <a:pt x="55245" y="21993"/>
                    </a:cubicBezTo>
                    <a:lnTo>
                      <a:pt x="73342" y="35328"/>
                    </a:lnTo>
                    <a:lnTo>
                      <a:pt x="71438" y="36281"/>
                    </a:lnTo>
                    <a:cubicBezTo>
                      <a:pt x="54292" y="31518"/>
                      <a:pt x="40958" y="27708"/>
                      <a:pt x="31433" y="25803"/>
                    </a:cubicBezTo>
                    <a:cubicBezTo>
                      <a:pt x="20955" y="23898"/>
                      <a:pt x="13335" y="23898"/>
                      <a:pt x="9525" y="25803"/>
                    </a:cubicBezTo>
                    <a:cubicBezTo>
                      <a:pt x="7620" y="26756"/>
                      <a:pt x="5715" y="27708"/>
                      <a:pt x="3810" y="28661"/>
                    </a:cubicBezTo>
                    <a:cubicBezTo>
                      <a:pt x="1905" y="29613"/>
                      <a:pt x="952" y="30566"/>
                      <a:pt x="0" y="32471"/>
                    </a:cubicBezTo>
                    <a:lnTo>
                      <a:pt x="16192" y="46758"/>
                    </a:lnTo>
                    <a:cubicBezTo>
                      <a:pt x="16192" y="46758"/>
                      <a:pt x="18098" y="45806"/>
                      <a:pt x="20002" y="4390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80" name="Google Shape;9080;ge48d01fb7f_0_4998"/>
              <p:cNvSpPr/>
              <p:nvPr/>
            </p:nvSpPr>
            <p:spPr>
              <a:xfrm>
                <a:off x="5366385" y="2163127"/>
                <a:ext cx="518291" cy="331470"/>
              </a:xfrm>
              <a:custGeom>
                <a:avLst/>
                <a:gdLst/>
                <a:ahLst/>
                <a:cxnLst/>
                <a:rect l="l" t="t" r="r" b="b"/>
                <a:pathLst>
                  <a:path w="518291" h="331470" extrusionOk="0">
                    <a:moveTo>
                      <a:pt x="83820" y="260985"/>
                    </a:moveTo>
                    <a:cubicBezTo>
                      <a:pt x="84773" y="260985"/>
                      <a:pt x="85725" y="260985"/>
                      <a:pt x="86677" y="261938"/>
                    </a:cubicBezTo>
                    <a:cubicBezTo>
                      <a:pt x="87630" y="262890"/>
                      <a:pt x="89535" y="263843"/>
                      <a:pt x="90488" y="264795"/>
                    </a:cubicBezTo>
                    <a:cubicBezTo>
                      <a:pt x="93345" y="267653"/>
                      <a:pt x="94298" y="272415"/>
                      <a:pt x="92392" y="278130"/>
                    </a:cubicBezTo>
                    <a:cubicBezTo>
                      <a:pt x="90488" y="283845"/>
                      <a:pt x="87630" y="289560"/>
                      <a:pt x="81915" y="294323"/>
                    </a:cubicBezTo>
                    <a:cubicBezTo>
                      <a:pt x="93345" y="301943"/>
                      <a:pt x="105727" y="305753"/>
                      <a:pt x="118110" y="307658"/>
                    </a:cubicBezTo>
                    <a:cubicBezTo>
                      <a:pt x="129540" y="308610"/>
                      <a:pt x="139065" y="305753"/>
                      <a:pt x="145732" y="300038"/>
                    </a:cubicBezTo>
                    <a:cubicBezTo>
                      <a:pt x="148590" y="297180"/>
                      <a:pt x="151448" y="293370"/>
                      <a:pt x="152400" y="289560"/>
                    </a:cubicBezTo>
                    <a:cubicBezTo>
                      <a:pt x="154305" y="284798"/>
                      <a:pt x="156210" y="280988"/>
                      <a:pt x="156210" y="275273"/>
                    </a:cubicBezTo>
                    <a:lnTo>
                      <a:pt x="170498" y="289560"/>
                    </a:lnTo>
                    <a:lnTo>
                      <a:pt x="193357" y="284798"/>
                    </a:lnTo>
                    <a:lnTo>
                      <a:pt x="129540" y="218123"/>
                    </a:lnTo>
                    <a:cubicBezTo>
                      <a:pt x="139065" y="209550"/>
                      <a:pt x="148590" y="201930"/>
                      <a:pt x="158115" y="193358"/>
                    </a:cubicBezTo>
                    <a:lnTo>
                      <a:pt x="206692" y="255270"/>
                    </a:lnTo>
                    <a:lnTo>
                      <a:pt x="231457" y="253365"/>
                    </a:lnTo>
                    <a:lnTo>
                      <a:pt x="174307" y="180023"/>
                    </a:lnTo>
                    <a:cubicBezTo>
                      <a:pt x="184785" y="171450"/>
                      <a:pt x="196215" y="163830"/>
                      <a:pt x="206692" y="156210"/>
                    </a:cubicBezTo>
                    <a:lnTo>
                      <a:pt x="221932" y="180023"/>
                    </a:lnTo>
                    <a:lnTo>
                      <a:pt x="213360" y="185738"/>
                    </a:lnTo>
                    <a:cubicBezTo>
                      <a:pt x="212407" y="186690"/>
                      <a:pt x="211455" y="187643"/>
                      <a:pt x="211455" y="189548"/>
                    </a:cubicBezTo>
                    <a:cubicBezTo>
                      <a:pt x="210502" y="190500"/>
                      <a:pt x="211455" y="192405"/>
                      <a:pt x="212407" y="193358"/>
                    </a:cubicBezTo>
                    <a:cubicBezTo>
                      <a:pt x="215265" y="197168"/>
                      <a:pt x="220980" y="200025"/>
                      <a:pt x="231457" y="201930"/>
                    </a:cubicBezTo>
                    <a:cubicBezTo>
                      <a:pt x="241935" y="203835"/>
                      <a:pt x="248602" y="203835"/>
                      <a:pt x="252413" y="200978"/>
                    </a:cubicBezTo>
                    <a:cubicBezTo>
                      <a:pt x="254317" y="200025"/>
                      <a:pt x="255270" y="198120"/>
                      <a:pt x="255270" y="197168"/>
                    </a:cubicBezTo>
                    <a:cubicBezTo>
                      <a:pt x="255270" y="195263"/>
                      <a:pt x="255270" y="193358"/>
                      <a:pt x="254317" y="192405"/>
                    </a:cubicBezTo>
                    <a:lnTo>
                      <a:pt x="223838" y="145733"/>
                    </a:lnTo>
                    <a:cubicBezTo>
                      <a:pt x="231457" y="140970"/>
                      <a:pt x="239077" y="135255"/>
                      <a:pt x="246698" y="130493"/>
                    </a:cubicBezTo>
                    <a:lnTo>
                      <a:pt x="291465" y="199073"/>
                    </a:lnTo>
                    <a:lnTo>
                      <a:pt x="314325" y="197168"/>
                    </a:lnTo>
                    <a:lnTo>
                      <a:pt x="263842" y="119063"/>
                    </a:lnTo>
                    <a:cubicBezTo>
                      <a:pt x="286703" y="104775"/>
                      <a:pt x="310515" y="92393"/>
                      <a:pt x="335280" y="80010"/>
                    </a:cubicBezTo>
                    <a:lnTo>
                      <a:pt x="347663" y="105728"/>
                    </a:lnTo>
                    <a:lnTo>
                      <a:pt x="307657" y="125730"/>
                    </a:lnTo>
                    <a:cubicBezTo>
                      <a:pt x="305753" y="126683"/>
                      <a:pt x="303848" y="128588"/>
                      <a:pt x="302895" y="130493"/>
                    </a:cubicBezTo>
                    <a:cubicBezTo>
                      <a:pt x="301942" y="133350"/>
                      <a:pt x="301942" y="135255"/>
                      <a:pt x="302895" y="137160"/>
                    </a:cubicBezTo>
                    <a:cubicBezTo>
                      <a:pt x="305753" y="141923"/>
                      <a:pt x="310515" y="146685"/>
                      <a:pt x="317182" y="149543"/>
                    </a:cubicBezTo>
                    <a:cubicBezTo>
                      <a:pt x="323850" y="153353"/>
                      <a:pt x="329565" y="154305"/>
                      <a:pt x="333375" y="152400"/>
                    </a:cubicBezTo>
                    <a:cubicBezTo>
                      <a:pt x="334328" y="151448"/>
                      <a:pt x="335280" y="150495"/>
                      <a:pt x="335280" y="149543"/>
                    </a:cubicBezTo>
                    <a:cubicBezTo>
                      <a:pt x="336232" y="148590"/>
                      <a:pt x="336232" y="147638"/>
                      <a:pt x="335280" y="145733"/>
                    </a:cubicBezTo>
                    <a:lnTo>
                      <a:pt x="331470" y="139065"/>
                    </a:lnTo>
                    <a:cubicBezTo>
                      <a:pt x="330517" y="138113"/>
                      <a:pt x="330517" y="136208"/>
                      <a:pt x="331470" y="135255"/>
                    </a:cubicBezTo>
                    <a:cubicBezTo>
                      <a:pt x="331470" y="134303"/>
                      <a:pt x="332423" y="132398"/>
                      <a:pt x="333375" y="132398"/>
                    </a:cubicBezTo>
                    <a:lnTo>
                      <a:pt x="355282" y="120968"/>
                    </a:lnTo>
                    <a:lnTo>
                      <a:pt x="371475" y="153353"/>
                    </a:lnTo>
                    <a:lnTo>
                      <a:pt x="394335" y="154305"/>
                    </a:lnTo>
                    <a:lnTo>
                      <a:pt x="352425" y="71438"/>
                    </a:lnTo>
                    <a:cubicBezTo>
                      <a:pt x="378142" y="60008"/>
                      <a:pt x="403860" y="48578"/>
                      <a:pt x="431482" y="39053"/>
                    </a:cubicBezTo>
                    <a:lnTo>
                      <a:pt x="442913" y="69533"/>
                    </a:lnTo>
                    <a:cubicBezTo>
                      <a:pt x="436245" y="65723"/>
                      <a:pt x="429578" y="62865"/>
                      <a:pt x="422910" y="60960"/>
                    </a:cubicBezTo>
                    <a:cubicBezTo>
                      <a:pt x="417195" y="59055"/>
                      <a:pt x="411480" y="59055"/>
                      <a:pt x="408623" y="60960"/>
                    </a:cubicBezTo>
                    <a:cubicBezTo>
                      <a:pt x="401003" y="63818"/>
                      <a:pt x="395288" y="68580"/>
                      <a:pt x="391478" y="75248"/>
                    </a:cubicBezTo>
                    <a:cubicBezTo>
                      <a:pt x="387667" y="81915"/>
                      <a:pt x="387667" y="88583"/>
                      <a:pt x="389573" y="95250"/>
                    </a:cubicBezTo>
                    <a:cubicBezTo>
                      <a:pt x="392430" y="102870"/>
                      <a:pt x="399098" y="108585"/>
                      <a:pt x="408623" y="113348"/>
                    </a:cubicBezTo>
                    <a:cubicBezTo>
                      <a:pt x="418148" y="118110"/>
                      <a:pt x="427673" y="119063"/>
                      <a:pt x="434340" y="117158"/>
                    </a:cubicBezTo>
                    <a:cubicBezTo>
                      <a:pt x="437198" y="116205"/>
                      <a:pt x="441007" y="113348"/>
                      <a:pt x="443865" y="110490"/>
                    </a:cubicBezTo>
                    <a:cubicBezTo>
                      <a:pt x="446723" y="107633"/>
                      <a:pt x="450532" y="103823"/>
                      <a:pt x="453390" y="98108"/>
                    </a:cubicBezTo>
                    <a:lnTo>
                      <a:pt x="460057" y="116205"/>
                    </a:lnTo>
                    <a:lnTo>
                      <a:pt x="482917" y="120968"/>
                    </a:lnTo>
                    <a:lnTo>
                      <a:pt x="468630" y="80963"/>
                    </a:lnTo>
                    <a:cubicBezTo>
                      <a:pt x="470535" y="75248"/>
                      <a:pt x="473392" y="71438"/>
                      <a:pt x="476250" y="67628"/>
                    </a:cubicBezTo>
                    <a:cubicBezTo>
                      <a:pt x="480060" y="63818"/>
                      <a:pt x="482917" y="60960"/>
                      <a:pt x="486728" y="60008"/>
                    </a:cubicBezTo>
                    <a:cubicBezTo>
                      <a:pt x="488632" y="59055"/>
                      <a:pt x="490538" y="59055"/>
                      <a:pt x="492442" y="60960"/>
                    </a:cubicBezTo>
                    <a:cubicBezTo>
                      <a:pt x="494348" y="61913"/>
                      <a:pt x="496253" y="63818"/>
                      <a:pt x="497205" y="65723"/>
                    </a:cubicBezTo>
                    <a:cubicBezTo>
                      <a:pt x="499110" y="69533"/>
                      <a:pt x="499110" y="75248"/>
                      <a:pt x="499110" y="80963"/>
                    </a:cubicBezTo>
                    <a:cubicBezTo>
                      <a:pt x="498157" y="86678"/>
                      <a:pt x="497205" y="93345"/>
                      <a:pt x="495300" y="99060"/>
                    </a:cubicBezTo>
                    <a:lnTo>
                      <a:pt x="516255" y="104775"/>
                    </a:lnTo>
                    <a:cubicBezTo>
                      <a:pt x="519113" y="91440"/>
                      <a:pt x="519113" y="80010"/>
                      <a:pt x="515303" y="69533"/>
                    </a:cubicBezTo>
                    <a:cubicBezTo>
                      <a:pt x="512445" y="61913"/>
                      <a:pt x="506730" y="55245"/>
                      <a:pt x="498157" y="50483"/>
                    </a:cubicBezTo>
                    <a:cubicBezTo>
                      <a:pt x="489585" y="44768"/>
                      <a:pt x="481965" y="43815"/>
                      <a:pt x="476250" y="45720"/>
                    </a:cubicBezTo>
                    <a:cubicBezTo>
                      <a:pt x="473392" y="46673"/>
                      <a:pt x="470535" y="48578"/>
                      <a:pt x="467678" y="50483"/>
                    </a:cubicBezTo>
                    <a:cubicBezTo>
                      <a:pt x="464820" y="52388"/>
                      <a:pt x="461963" y="56198"/>
                      <a:pt x="459105" y="59055"/>
                    </a:cubicBezTo>
                    <a:lnTo>
                      <a:pt x="450532" y="34290"/>
                    </a:lnTo>
                    <a:cubicBezTo>
                      <a:pt x="470535" y="27623"/>
                      <a:pt x="490538" y="21908"/>
                      <a:pt x="511492" y="16193"/>
                    </a:cubicBezTo>
                    <a:lnTo>
                      <a:pt x="506730" y="12383"/>
                    </a:lnTo>
                    <a:lnTo>
                      <a:pt x="506730" y="12383"/>
                    </a:lnTo>
                    <a:lnTo>
                      <a:pt x="505778" y="11430"/>
                    </a:lnTo>
                    <a:lnTo>
                      <a:pt x="493395" y="0"/>
                    </a:lnTo>
                    <a:cubicBezTo>
                      <a:pt x="295275" y="52388"/>
                      <a:pt x="122873" y="168593"/>
                      <a:pt x="0" y="325755"/>
                    </a:cubicBezTo>
                    <a:lnTo>
                      <a:pt x="20955" y="331470"/>
                    </a:lnTo>
                    <a:cubicBezTo>
                      <a:pt x="40957" y="306705"/>
                      <a:pt x="61913" y="282893"/>
                      <a:pt x="83820" y="260985"/>
                    </a:cubicBezTo>
                    <a:close/>
                    <a:moveTo>
                      <a:pt x="436245" y="93345"/>
                    </a:moveTo>
                    <a:cubicBezTo>
                      <a:pt x="432435" y="97155"/>
                      <a:pt x="427673" y="100013"/>
                      <a:pt x="423863" y="101918"/>
                    </a:cubicBezTo>
                    <a:cubicBezTo>
                      <a:pt x="421005" y="102870"/>
                      <a:pt x="418148" y="102870"/>
                      <a:pt x="416242" y="101918"/>
                    </a:cubicBezTo>
                    <a:cubicBezTo>
                      <a:pt x="413385" y="100965"/>
                      <a:pt x="412432" y="99060"/>
                      <a:pt x="411480" y="97155"/>
                    </a:cubicBezTo>
                    <a:cubicBezTo>
                      <a:pt x="409575" y="92393"/>
                      <a:pt x="410528" y="88583"/>
                      <a:pt x="412432" y="84773"/>
                    </a:cubicBezTo>
                    <a:cubicBezTo>
                      <a:pt x="414338" y="80010"/>
                      <a:pt x="417195" y="77153"/>
                      <a:pt x="421957" y="76200"/>
                    </a:cubicBezTo>
                    <a:cubicBezTo>
                      <a:pt x="425767" y="75248"/>
                      <a:pt x="429578" y="74295"/>
                      <a:pt x="434340" y="75248"/>
                    </a:cubicBezTo>
                    <a:cubicBezTo>
                      <a:pt x="439103" y="75248"/>
                      <a:pt x="443865" y="77153"/>
                      <a:pt x="447675" y="79058"/>
                    </a:cubicBezTo>
                    <a:cubicBezTo>
                      <a:pt x="443865" y="83820"/>
                      <a:pt x="440055" y="89535"/>
                      <a:pt x="436245" y="93345"/>
                    </a:cubicBezTo>
                    <a:close/>
                    <a:moveTo>
                      <a:pt x="115252" y="231458"/>
                    </a:moveTo>
                    <a:lnTo>
                      <a:pt x="140970" y="258127"/>
                    </a:lnTo>
                    <a:cubicBezTo>
                      <a:pt x="140017" y="265748"/>
                      <a:pt x="138113" y="272415"/>
                      <a:pt x="136207" y="278130"/>
                    </a:cubicBezTo>
                    <a:cubicBezTo>
                      <a:pt x="134302" y="283845"/>
                      <a:pt x="131445" y="287655"/>
                      <a:pt x="128588" y="291465"/>
                    </a:cubicBezTo>
                    <a:cubicBezTo>
                      <a:pt x="125730" y="294323"/>
                      <a:pt x="121920" y="296228"/>
                      <a:pt x="118110" y="297180"/>
                    </a:cubicBezTo>
                    <a:cubicBezTo>
                      <a:pt x="114300" y="298133"/>
                      <a:pt x="110490" y="298133"/>
                      <a:pt x="106680" y="297180"/>
                    </a:cubicBezTo>
                    <a:cubicBezTo>
                      <a:pt x="106680" y="297180"/>
                      <a:pt x="105727" y="296228"/>
                      <a:pt x="105727" y="296228"/>
                    </a:cubicBezTo>
                    <a:cubicBezTo>
                      <a:pt x="105727" y="295275"/>
                      <a:pt x="105727" y="295275"/>
                      <a:pt x="105727" y="295275"/>
                    </a:cubicBezTo>
                    <a:cubicBezTo>
                      <a:pt x="110490" y="288608"/>
                      <a:pt x="113348" y="282893"/>
                      <a:pt x="115252" y="277178"/>
                    </a:cubicBezTo>
                    <a:cubicBezTo>
                      <a:pt x="117157" y="271463"/>
                      <a:pt x="116205" y="266700"/>
                      <a:pt x="114300" y="264795"/>
                    </a:cubicBezTo>
                    <a:cubicBezTo>
                      <a:pt x="112395" y="262890"/>
                      <a:pt x="109538" y="260985"/>
                      <a:pt x="104775" y="259080"/>
                    </a:cubicBezTo>
                    <a:cubicBezTo>
                      <a:pt x="100965" y="258127"/>
                      <a:pt x="96202" y="257175"/>
                      <a:pt x="91440" y="256223"/>
                    </a:cubicBezTo>
                    <a:cubicBezTo>
                      <a:pt x="98107" y="246698"/>
                      <a:pt x="106680" y="239077"/>
                      <a:pt x="115252" y="2314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81" name="Google Shape;9081;ge48d01fb7f_0_4998"/>
              <p:cNvSpPr/>
              <p:nvPr/>
            </p:nvSpPr>
            <p:spPr>
              <a:xfrm>
                <a:off x="5730239" y="2140743"/>
                <a:ext cx="72130" cy="40481"/>
              </a:xfrm>
              <a:custGeom>
                <a:avLst/>
                <a:gdLst/>
                <a:ahLst/>
                <a:cxnLst/>
                <a:rect l="l" t="t" r="r" b="b"/>
                <a:pathLst>
                  <a:path w="72130" h="40481" extrusionOk="0">
                    <a:moveTo>
                      <a:pt x="22860" y="17621"/>
                    </a:moveTo>
                    <a:cubicBezTo>
                      <a:pt x="25718" y="16669"/>
                      <a:pt x="29527" y="16669"/>
                      <a:pt x="32385" y="16669"/>
                    </a:cubicBezTo>
                    <a:cubicBezTo>
                      <a:pt x="35243" y="16669"/>
                      <a:pt x="38100" y="17621"/>
                      <a:pt x="40958" y="19526"/>
                    </a:cubicBezTo>
                    <a:lnTo>
                      <a:pt x="69533" y="40481"/>
                    </a:lnTo>
                    <a:cubicBezTo>
                      <a:pt x="75248" y="38576"/>
                      <a:pt x="71438" y="32861"/>
                      <a:pt x="59055" y="22384"/>
                    </a:cubicBezTo>
                    <a:cubicBezTo>
                      <a:pt x="52388" y="16669"/>
                      <a:pt x="48577" y="13811"/>
                      <a:pt x="45720" y="11906"/>
                    </a:cubicBezTo>
                    <a:cubicBezTo>
                      <a:pt x="40005" y="7144"/>
                      <a:pt x="33338" y="3334"/>
                      <a:pt x="25718" y="1429"/>
                    </a:cubicBezTo>
                    <a:cubicBezTo>
                      <a:pt x="19050" y="-476"/>
                      <a:pt x="12383" y="-476"/>
                      <a:pt x="7620" y="1429"/>
                    </a:cubicBezTo>
                    <a:cubicBezTo>
                      <a:pt x="4763" y="2381"/>
                      <a:pt x="1905" y="4286"/>
                      <a:pt x="0" y="5239"/>
                    </a:cubicBezTo>
                    <a:lnTo>
                      <a:pt x="14288" y="21431"/>
                    </a:lnTo>
                    <a:cubicBezTo>
                      <a:pt x="17145" y="20479"/>
                      <a:pt x="20002" y="18574"/>
                      <a:pt x="22860" y="176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82" name="Google Shape;9082;ge48d01fb7f_0_4998"/>
              <p:cNvSpPr/>
              <p:nvPr/>
            </p:nvSpPr>
            <p:spPr>
              <a:xfrm>
                <a:off x="6128204" y="2241841"/>
                <a:ext cx="60187" cy="55030"/>
              </a:xfrm>
              <a:custGeom>
                <a:avLst/>
                <a:gdLst/>
                <a:ahLst/>
                <a:cxnLst/>
                <a:rect l="l" t="t" r="r" b="b"/>
                <a:pathLst>
                  <a:path w="60187" h="55030" extrusionOk="0">
                    <a:moveTo>
                      <a:pt x="19230" y="17489"/>
                    </a:moveTo>
                    <a:cubicBezTo>
                      <a:pt x="23041" y="15584"/>
                      <a:pt x="27803" y="14631"/>
                      <a:pt x="32566" y="14631"/>
                    </a:cubicBezTo>
                    <a:lnTo>
                      <a:pt x="43996" y="15584"/>
                    </a:lnTo>
                    <a:lnTo>
                      <a:pt x="36375" y="1296"/>
                    </a:lnTo>
                    <a:lnTo>
                      <a:pt x="25898" y="344"/>
                    </a:lnTo>
                    <a:cubicBezTo>
                      <a:pt x="19230" y="-609"/>
                      <a:pt x="13516" y="344"/>
                      <a:pt x="8753" y="4154"/>
                    </a:cubicBezTo>
                    <a:cubicBezTo>
                      <a:pt x="3991" y="7011"/>
                      <a:pt x="1133" y="10821"/>
                      <a:pt x="180" y="16536"/>
                    </a:cubicBezTo>
                    <a:cubicBezTo>
                      <a:pt x="-772" y="25109"/>
                      <a:pt x="2086" y="33681"/>
                      <a:pt x="7800" y="41301"/>
                    </a:cubicBezTo>
                    <a:cubicBezTo>
                      <a:pt x="14468" y="48921"/>
                      <a:pt x="22088" y="53684"/>
                      <a:pt x="30661" y="54636"/>
                    </a:cubicBezTo>
                    <a:cubicBezTo>
                      <a:pt x="36375" y="55589"/>
                      <a:pt x="42091" y="54636"/>
                      <a:pt x="46853" y="53684"/>
                    </a:cubicBezTo>
                    <a:cubicBezTo>
                      <a:pt x="51616" y="52731"/>
                      <a:pt x="56378" y="50826"/>
                      <a:pt x="60188" y="47969"/>
                    </a:cubicBezTo>
                    <a:lnTo>
                      <a:pt x="52568" y="31776"/>
                    </a:lnTo>
                    <a:cubicBezTo>
                      <a:pt x="47805" y="34634"/>
                      <a:pt x="43043" y="37491"/>
                      <a:pt x="37328" y="39396"/>
                    </a:cubicBezTo>
                    <a:cubicBezTo>
                      <a:pt x="31613" y="41301"/>
                      <a:pt x="26850" y="41301"/>
                      <a:pt x="22088" y="41301"/>
                    </a:cubicBezTo>
                    <a:cubicBezTo>
                      <a:pt x="19230" y="41301"/>
                      <a:pt x="16373" y="39396"/>
                      <a:pt x="14468" y="36539"/>
                    </a:cubicBezTo>
                    <a:cubicBezTo>
                      <a:pt x="12563" y="33681"/>
                      <a:pt x="11611" y="30824"/>
                      <a:pt x="11611" y="27014"/>
                    </a:cubicBezTo>
                    <a:cubicBezTo>
                      <a:pt x="12563" y="23204"/>
                      <a:pt x="15421" y="20346"/>
                      <a:pt x="19230" y="1748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83" name="Google Shape;9083;ge48d01fb7f_0_4998"/>
              <p:cNvSpPr/>
              <p:nvPr/>
            </p:nvSpPr>
            <p:spPr>
              <a:xfrm>
                <a:off x="6304222" y="2196426"/>
                <a:ext cx="62287" cy="78143"/>
              </a:xfrm>
              <a:custGeom>
                <a:avLst/>
                <a:gdLst/>
                <a:ahLst/>
                <a:cxnLst/>
                <a:rect l="l" t="t" r="r" b="b"/>
                <a:pathLst>
                  <a:path w="62287" h="78143" extrusionOk="0">
                    <a:moveTo>
                      <a:pt x="23235" y="22899"/>
                    </a:moveTo>
                    <a:cubicBezTo>
                      <a:pt x="27045" y="20041"/>
                      <a:pt x="31808" y="19089"/>
                      <a:pt x="36570" y="20994"/>
                    </a:cubicBezTo>
                    <a:lnTo>
                      <a:pt x="57525" y="26709"/>
                    </a:lnTo>
                    <a:lnTo>
                      <a:pt x="62288" y="9564"/>
                    </a:lnTo>
                    <a:lnTo>
                      <a:pt x="30855" y="991"/>
                    </a:lnTo>
                    <a:cubicBezTo>
                      <a:pt x="24188" y="-914"/>
                      <a:pt x="18473" y="39"/>
                      <a:pt x="12758" y="2896"/>
                    </a:cubicBezTo>
                    <a:cubicBezTo>
                      <a:pt x="7043" y="5754"/>
                      <a:pt x="3233" y="10516"/>
                      <a:pt x="1328" y="16231"/>
                    </a:cubicBezTo>
                    <a:cubicBezTo>
                      <a:pt x="-577" y="23851"/>
                      <a:pt x="-577" y="33376"/>
                      <a:pt x="2280" y="43854"/>
                    </a:cubicBezTo>
                    <a:cubicBezTo>
                      <a:pt x="5138" y="54331"/>
                      <a:pt x="9900" y="65761"/>
                      <a:pt x="16568" y="78144"/>
                    </a:cubicBezTo>
                    <a:lnTo>
                      <a:pt x="24188" y="75286"/>
                    </a:lnTo>
                    <a:cubicBezTo>
                      <a:pt x="20378" y="67666"/>
                      <a:pt x="17520" y="60046"/>
                      <a:pt x="16568" y="52426"/>
                    </a:cubicBezTo>
                    <a:cubicBezTo>
                      <a:pt x="15615" y="44806"/>
                      <a:pt x="15615" y="39091"/>
                      <a:pt x="16568" y="33376"/>
                    </a:cubicBezTo>
                    <a:cubicBezTo>
                      <a:pt x="16568" y="29566"/>
                      <a:pt x="19425" y="25756"/>
                      <a:pt x="23235" y="2289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84" name="Google Shape;9084;ge48d01fb7f_0_4998"/>
              <p:cNvSpPr/>
              <p:nvPr/>
            </p:nvSpPr>
            <p:spPr>
              <a:xfrm>
                <a:off x="6667142" y="2388357"/>
                <a:ext cx="87539" cy="98620"/>
              </a:xfrm>
              <a:custGeom>
                <a:avLst/>
                <a:gdLst/>
                <a:ahLst/>
                <a:cxnLst/>
                <a:rect l="l" t="t" r="r" b="b"/>
                <a:pathLst>
                  <a:path w="87539" h="98620" extrusionOk="0">
                    <a:moveTo>
                      <a:pt x="52745" y="513"/>
                    </a:moveTo>
                    <a:cubicBezTo>
                      <a:pt x="45125" y="2418"/>
                      <a:pt x="41315" y="7180"/>
                      <a:pt x="39410" y="17658"/>
                    </a:cubicBezTo>
                    <a:cubicBezTo>
                      <a:pt x="37505" y="28135"/>
                      <a:pt x="38457" y="40518"/>
                      <a:pt x="43220" y="52900"/>
                    </a:cubicBezTo>
                    <a:cubicBezTo>
                      <a:pt x="34647" y="55758"/>
                      <a:pt x="26075" y="54805"/>
                      <a:pt x="18455" y="51948"/>
                    </a:cubicBezTo>
                    <a:cubicBezTo>
                      <a:pt x="20360" y="49090"/>
                      <a:pt x="20360" y="46233"/>
                      <a:pt x="20360" y="44328"/>
                    </a:cubicBezTo>
                    <a:cubicBezTo>
                      <a:pt x="20360" y="41470"/>
                      <a:pt x="20360" y="39565"/>
                      <a:pt x="19407" y="38613"/>
                    </a:cubicBezTo>
                    <a:cubicBezTo>
                      <a:pt x="17502" y="36708"/>
                      <a:pt x="14645" y="35755"/>
                      <a:pt x="11787" y="35755"/>
                    </a:cubicBezTo>
                    <a:cubicBezTo>
                      <a:pt x="8930" y="36708"/>
                      <a:pt x="5120" y="37660"/>
                      <a:pt x="3215" y="40518"/>
                    </a:cubicBezTo>
                    <a:cubicBezTo>
                      <a:pt x="357" y="43375"/>
                      <a:pt x="-595" y="47185"/>
                      <a:pt x="357" y="51948"/>
                    </a:cubicBezTo>
                    <a:cubicBezTo>
                      <a:pt x="1310" y="56710"/>
                      <a:pt x="4167" y="60520"/>
                      <a:pt x="7977" y="64330"/>
                    </a:cubicBezTo>
                    <a:lnTo>
                      <a:pt x="1310" y="95763"/>
                    </a:lnTo>
                    <a:lnTo>
                      <a:pt x="12740" y="98620"/>
                    </a:lnTo>
                    <a:lnTo>
                      <a:pt x="13692" y="67188"/>
                    </a:lnTo>
                    <a:cubicBezTo>
                      <a:pt x="27027" y="70998"/>
                      <a:pt x="39410" y="71950"/>
                      <a:pt x="50840" y="70045"/>
                    </a:cubicBezTo>
                    <a:cubicBezTo>
                      <a:pt x="62270" y="69093"/>
                      <a:pt x="70842" y="65283"/>
                      <a:pt x="76557" y="58615"/>
                    </a:cubicBezTo>
                    <a:cubicBezTo>
                      <a:pt x="87987" y="46233"/>
                      <a:pt x="93702" y="23373"/>
                      <a:pt x="77510" y="5275"/>
                    </a:cubicBezTo>
                    <a:cubicBezTo>
                      <a:pt x="72747" y="2418"/>
                      <a:pt x="65127" y="-1392"/>
                      <a:pt x="52745" y="513"/>
                    </a:cubicBezTo>
                    <a:close/>
                    <a:moveTo>
                      <a:pt x="70842" y="29088"/>
                    </a:moveTo>
                    <a:cubicBezTo>
                      <a:pt x="69890" y="33850"/>
                      <a:pt x="67985" y="37660"/>
                      <a:pt x="65127" y="41470"/>
                    </a:cubicBezTo>
                    <a:cubicBezTo>
                      <a:pt x="62270" y="44328"/>
                      <a:pt x="59412" y="47185"/>
                      <a:pt x="56555" y="48138"/>
                    </a:cubicBezTo>
                    <a:cubicBezTo>
                      <a:pt x="53697" y="50043"/>
                      <a:pt x="51792" y="50995"/>
                      <a:pt x="49887" y="50995"/>
                    </a:cubicBezTo>
                    <a:cubicBezTo>
                      <a:pt x="47982" y="44328"/>
                      <a:pt x="47982" y="37660"/>
                      <a:pt x="47982" y="32898"/>
                    </a:cubicBezTo>
                    <a:cubicBezTo>
                      <a:pt x="47982" y="27183"/>
                      <a:pt x="49887" y="23373"/>
                      <a:pt x="51792" y="21468"/>
                    </a:cubicBezTo>
                    <a:cubicBezTo>
                      <a:pt x="54650" y="18610"/>
                      <a:pt x="57507" y="16705"/>
                      <a:pt x="60365" y="16705"/>
                    </a:cubicBezTo>
                    <a:cubicBezTo>
                      <a:pt x="63222" y="15753"/>
                      <a:pt x="66080" y="16705"/>
                      <a:pt x="67985" y="18610"/>
                    </a:cubicBezTo>
                    <a:cubicBezTo>
                      <a:pt x="69890" y="21468"/>
                      <a:pt x="70842" y="25278"/>
                      <a:pt x="70842" y="2908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85" name="Google Shape;9085;ge48d01fb7f_0_4998"/>
              <p:cNvSpPr/>
              <p:nvPr/>
            </p:nvSpPr>
            <p:spPr>
              <a:xfrm>
                <a:off x="6644397" y="2477452"/>
                <a:ext cx="71922" cy="76930"/>
              </a:xfrm>
              <a:custGeom>
                <a:avLst/>
                <a:gdLst/>
                <a:ahLst/>
                <a:cxnLst/>
                <a:rect l="l" t="t" r="r" b="b"/>
                <a:pathLst>
                  <a:path w="71922" h="76930" extrusionOk="0">
                    <a:moveTo>
                      <a:pt x="47868" y="60008"/>
                    </a:moveTo>
                    <a:cubicBezTo>
                      <a:pt x="41200" y="59055"/>
                      <a:pt x="36438" y="56198"/>
                      <a:pt x="31675" y="50483"/>
                    </a:cubicBezTo>
                    <a:cubicBezTo>
                      <a:pt x="24055" y="40958"/>
                      <a:pt x="17388" y="32385"/>
                      <a:pt x="13578" y="23813"/>
                    </a:cubicBezTo>
                    <a:cubicBezTo>
                      <a:pt x="9768" y="15240"/>
                      <a:pt x="7863" y="7620"/>
                      <a:pt x="7863" y="952"/>
                    </a:cubicBezTo>
                    <a:lnTo>
                      <a:pt x="243" y="0"/>
                    </a:lnTo>
                    <a:cubicBezTo>
                      <a:pt x="-710" y="10477"/>
                      <a:pt x="1195" y="20955"/>
                      <a:pt x="5005" y="32385"/>
                    </a:cubicBezTo>
                    <a:cubicBezTo>
                      <a:pt x="8815" y="43815"/>
                      <a:pt x="15483" y="54293"/>
                      <a:pt x="23103" y="63818"/>
                    </a:cubicBezTo>
                    <a:cubicBezTo>
                      <a:pt x="28818" y="70485"/>
                      <a:pt x="36438" y="75248"/>
                      <a:pt x="44058" y="76200"/>
                    </a:cubicBezTo>
                    <a:cubicBezTo>
                      <a:pt x="51678" y="78105"/>
                      <a:pt x="58345" y="76200"/>
                      <a:pt x="64060" y="71438"/>
                    </a:cubicBezTo>
                    <a:cubicBezTo>
                      <a:pt x="68823" y="67627"/>
                      <a:pt x="71680" y="60960"/>
                      <a:pt x="71680" y="52388"/>
                    </a:cubicBezTo>
                    <a:cubicBezTo>
                      <a:pt x="72633" y="43815"/>
                      <a:pt x="70728" y="37148"/>
                      <a:pt x="66918" y="32385"/>
                    </a:cubicBezTo>
                    <a:cubicBezTo>
                      <a:pt x="65013" y="29527"/>
                      <a:pt x="62155" y="27623"/>
                      <a:pt x="58345" y="26670"/>
                    </a:cubicBezTo>
                    <a:cubicBezTo>
                      <a:pt x="54535" y="24765"/>
                      <a:pt x="50725" y="23813"/>
                      <a:pt x="45963" y="23813"/>
                    </a:cubicBezTo>
                    <a:lnTo>
                      <a:pt x="45010" y="41910"/>
                    </a:lnTo>
                    <a:cubicBezTo>
                      <a:pt x="48820" y="41910"/>
                      <a:pt x="51678" y="41910"/>
                      <a:pt x="55488" y="42863"/>
                    </a:cubicBezTo>
                    <a:cubicBezTo>
                      <a:pt x="59298" y="43815"/>
                      <a:pt x="61203" y="44768"/>
                      <a:pt x="63108" y="46673"/>
                    </a:cubicBezTo>
                    <a:cubicBezTo>
                      <a:pt x="65013" y="48577"/>
                      <a:pt x="65013" y="49530"/>
                      <a:pt x="65013" y="51435"/>
                    </a:cubicBezTo>
                    <a:cubicBezTo>
                      <a:pt x="65013" y="53340"/>
                      <a:pt x="65013" y="55245"/>
                      <a:pt x="63108" y="56198"/>
                    </a:cubicBezTo>
                    <a:cubicBezTo>
                      <a:pt x="59298" y="60008"/>
                      <a:pt x="54535" y="60960"/>
                      <a:pt x="47868" y="6000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86" name="Google Shape;9086;ge48d01fb7f_0_4998"/>
              <p:cNvSpPr/>
              <p:nvPr/>
            </p:nvSpPr>
            <p:spPr>
              <a:xfrm>
                <a:off x="5945504" y="2138362"/>
                <a:ext cx="782002" cy="306704"/>
              </a:xfrm>
              <a:custGeom>
                <a:avLst/>
                <a:gdLst/>
                <a:ahLst/>
                <a:cxnLst/>
                <a:rect l="l" t="t" r="r" b="b"/>
                <a:pathLst>
                  <a:path w="782002" h="306704" extrusionOk="0">
                    <a:moveTo>
                      <a:pt x="26670" y="97155"/>
                    </a:moveTo>
                    <a:cubicBezTo>
                      <a:pt x="37148" y="103823"/>
                      <a:pt x="46673" y="107632"/>
                      <a:pt x="56198" y="106680"/>
                    </a:cubicBezTo>
                    <a:cubicBezTo>
                      <a:pt x="62865" y="105727"/>
                      <a:pt x="68580" y="102870"/>
                      <a:pt x="73342" y="97155"/>
                    </a:cubicBezTo>
                    <a:cubicBezTo>
                      <a:pt x="78105" y="91440"/>
                      <a:pt x="80010" y="84773"/>
                      <a:pt x="79058" y="77152"/>
                    </a:cubicBezTo>
                    <a:cubicBezTo>
                      <a:pt x="79058" y="74295"/>
                      <a:pt x="78105" y="71438"/>
                      <a:pt x="77153" y="68580"/>
                    </a:cubicBezTo>
                    <a:cubicBezTo>
                      <a:pt x="76200" y="65723"/>
                      <a:pt x="74295" y="63818"/>
                      <a:pt x="72390" y="60960"/>
                    </a:cubicBezTo>
                    <a:cubicBezTo>
                      <a:pt x="77153" y="63818"/>
                      <a:pt x="80963" y="65723"/>
                      <a:pt x="84773" y="67627"/>
                    </a:cubicBezTo>
                    <a:cubicBezTo>
                      <a:pt x="88583" y="69532"/>
                      <a:pt x="92392" y="69532"/>
                      <a:pt x="96203" y="69532"/>
                    </a:cubicBezTo>
                    <a:cubicBezTo>
                      <a:pt x="100013" y="68580"/>
                      <a:pt x="102870" y="67627"/>
                      <a:pt x="104775" y="66675"/>
                    </a:cubicBezTo>
                    <a:lnTo>
                      <a:pt x="107633" y="98107"/>
                    </a:lnTo>
                    <a:lnTo>
                      <a:pt x="128588" y="107632"/>
                    </a:lnTo>
                    <a:lnTo>
                      <a:pt x="120015" y="15240"/>
                    </a:lnTo>
                    <a:cubicBezTo>
                      <a:pt x="132398" y="14288"/>
                      <a:pt x="143828" y="14288"/>
                      <a:pt x="156210" y="14288"/>
                    </a:cubicBezTo>
                    <a:cubicBezTo>
                      <a:pt x="158115" y="14288"/>
                      <a:pt x="160020" y="14288"/>
                      <a:pt x="161925" y="14288"/>
                    </a:cubicBezTo>
                    <a:lnTo>
                      <a:pt x="160020" y="51435"/>
                    </a:lnTo>
                    <a:lnTo>
                      <a:pt x="153353" y="51435"/>
                    </a:lnTo>
                    <a:cubicBezTo>
                      <a:pt x="151448" y="51435"/>
                      <a:pt x="150495" y="51435"/>
                      <a:pt x="149542" y="53340"/>
                    </a:cubicBezTo>
                    <a:cubicBezTo>
                      <a:pt x="148590" y="54293"/>
                      <a:pt x="147638" y="55245"/>
                      <a:pt x="147638" y="57150"/>
                    </a:cubicBezTo>
                    <a:cubicBezTo>
                      <a:pt x="147638" y="60960"/>
                      <a:pt x="151448" y="66675"/>
                      <a:pt x="158115" y="74295"/>
                    </a:cubicBezTo>
                    <a:cubicBezTo>
                      <a:pt x="165735" y="81915"/>
                      <a:pt x="170498" y="86677"/>
                      <a:pt x="174308" y="86677"/>
                    </a:cubicBezTo>
                    <a:cubicBezTo>
                      <a:pt x="175260" y="86677"/>
                      <a:pt x="176213" y="85725"/>
                      <a:pt x="177165" y="84773"/>
                    </a:cubicBezTo>
                    <a:cubicBezTo>
                      <a:pt x="178117" y="82868"/>
                      <a:pt x="179070" y="81915"/>
                      <a:pt x="179070" y="80010"/>
                    </a:cubicBezTo>
                    <a:lnTo>
                      <a:pt x="179070" y="71438"/>
                    </a:lnTo>
                    <a:lnTo>
                      <a:pt x="212408" y="73343"/>
                    </a:lnTo>
                    <a:lnTo>
                      <a:pt x="211455" y="98107"/>
                    </a:lnTo>
                    <a:lnTo>
                      <a:pt x="231458" y="112395"/>
                    </a:lnTo>
                    <a:lnTo>
                      <a:pt x="236220" y="19050"/>
                    </a:lnTo>
                    <a:cubicBezTo>
                      <a:pt x="264795" y="21907"/>
                      <a:pt x="292417" y="25718"/>
                      <a:pt x="320040" y="30480"/>
                    </a:cubicBezTo>
                    <a:lnTo>
                      <a:pt x="317183" y="45720"/>
                    </a:lnTo>
                    <a:lnTo>
                      <a:pt x="288608" y="40957"/>
                    </a:lnTo>
                    <a:cubicBezTo>
                      <a:pt x="281940" y="40005"/>
                      <a:pt x="275273" y="40957"/>
                      <a:pt x="269558" y="44768"/>
                    </a:cubicBezTo>
                    <a:cubicBezTo>
                      <a:pt x="263842" y="48577"/>
                      <a:pt x="260985" y="53340"/>
                      <a:pt x="260033" y="59055"/>
                    </a:cubicBezTo>
                    <a:cubicBezTo>
                      <a:pt x="258128" y="67627"/>
                      <a:pt x="259080" y="77152"/>
                      <a:pt x="262890" y="87630"/>
                    </a:cubicBezTo>
                    <a:cubicBezTo>
                      <a:pt x="265748" y="98107"/>
                      <a:pt x="271463" y="108585"/>
                      <a:pt x="278130" y="119063"/>
                    </a:cubicBezTo>
                    <a:lnTo>
                      <a:pt x="285750" y="116205"/>
                    </a:lnTo>
                    <a:cubicBezTo>
                      <a:pt x="280988" y="109538"/>
                      <a:pt x="277178" y="102870"/>
                      <a:pt x="275273" y="96202"/>
                    </a:cubicBezTo>
                    <a:cubicBezTo>
                      <a:pt x="273367" y="88582"/>
                      <a:pt x="273367" y="81915"/>
                      <a:pt x="274320" y="75248"/>
                    </a:cubicBezTo>
                    <a:cubicBezTo>
                      <a:pt x="275273" y="70485"/>
                      <a:pt x="277178" y="66675"/>
                      <a:pt x="281940" y="63818"/>
                    </a:cubicBezTo>
                    <a:cubicBezTo>
                      <a:pt x="285750" y="60960"/>
                      <a:pt x="290513" y="60007"/>
                      <a:pt x="295275" y="60960"/>
                    </a:cubicBezTo>
                    <a:lnTo>
                      <a:pt x="315278" y="64770"/>
                    </a:lnTo>
                    <a:lnTo>
                      <a:pt x="307658" y="111443"/>
                    </a:lnTo>
                    <a:lnTo>
                      <a:pt x="325755" y="128588"/>
                    </a:lnTo>
                    <a:lnTo>
                      <a:pt x="340995" y="36195"/>
                    </a:lnTo>
                    <a:cubicBezTo>
                      <a:pt x="393383" y="46673"/>
                      <a:pt x="444817" y="61913"/>
                      <a:pt x="494348" y="81915"/>
                    </a:cubicBezTo>
                    <a:lnTo>
                      <a:pt x="483870" y="109538"/>
                    </a:lnTo>
                    <a:cubicBezTo>
                      <a:pt x="481013" y="101918"/>
                      <a:pt x="477203" y="95250"/>
                      <a:pt x="472440" y="89535"/>
                    </a:cubicBezTo>
                    <a:cubicBezTo>
                      <a:pt x="467678" y="83820"/>
                      <a:pt x="461963" y="80010"/>
                      <a:pt x="457200" y="78105"/>
                    </a:cubicBezTo>
                    <a:cubicBezTo>
                      <a:pt x="448628" y="75248"/>
                      <a:pt x="441008" y="74295"/>
                      <a:pt x="433388" y="77152"/>
                    </a:cubicBezTo>
                    <a:cubicBezTo>
                      <a:pt x="425767" y="80010"/>
                      <a:pt x="421005" y="84773"/>
                      <a:pt x="418148" y="91440"/>
                    </a:cubicBezTo>
                    <a:cubicBezTo>
                      <a:pt x="415290" y="100013"/>
                      <a:pt x="416242" y="109538"/>
                      <a:pt x="421958" y="120968"/>
                    </a:cubicBezTo>
                    <a:cubicBezTo>
                      <a:pt x="427673" y="132398"/>
                      <a:pt x="434340" y="140018"/>
                      <a:pt x="441960" y="142875"/>
                    </a:cubicBezTo>
                    <a:cubicBezTo>
                      <a:pt x="446723" y="144780"/>
                      <a:pt x="451485" y="144780"/>
                      <a:pt x="456248" y="144780"/>
                    </a:cubicBezTo>
                    <a:cubicBezTo>
                      <a:pt x="461010" y="144780"/>
                      <a:pt x="466725" y="142875"/>
                      <a:pt x="471488" y="140970"/>
                    </a:cubicBezTo>
                    <a:lnTo>
                      <a:pt x="464820" y="158115"/>
                    </a:lnTo>
                    <a:lnTo>
                      <a:pt x="479108" y="178118"/>
                    </a:lnTo>
                    <a:lnTo>
                      <a:pt x="511492" y="90488"/>
                    </a:lnTo>
                    <a:cubicBezTo>
                      <a:pt x="523875" y="96202"/>
                      <a:pt x="537210" y="101918"/>
                      <a:pt x="549593" y="107632"/>
                    </a:cubicBezTo>
                    <a:lnTo>
                      <a:pt x="532448" y="140970"/>
                    </a:lnTo>
                    <a:lnTo>
                      <a:pt x="526733" y="138113"/>
                    </a:lnTo>
                    <a:cubicBezTo>
                      <a:pt x="524828" y="137160"/>
                      <a:pt x="523875" y="137160"/>
                      <a:pt x="522923" y="138113"/>
                    </a:cubicBezTo>
                    <a:cubicBezTo>
                      <a:pt x="521017" y="138113"/>
                      <a:pt x="520065" y="139065"/>
                      <a:pt x="519113" y="140970"/>
                    </a:cubicBezTo>
                    <a:cubicBezTo>
                      <a:pt x="517208" y="143827"/>
                      <a:pt x="518160" y="150495"/>
                      <a:pt x="521970" y="160973"/>
                    </a:cubicBezTo>
                    <a:cubicBezTo>
                      <a:pt x="524828" y="171450"/>
                      <a:pt x="528638" y="177165"/>
                      <a:pt x="531495" y="179070"/>
                    </a:cubicBezTo>
                    <a:cubicBezTo>
                      <a:pt x="532448" y="180023"/>
                      <a:pt x="533400" y="180023"/>
                      <a:pt x="535305" y="179070"/>
                    </a:cubicBezTo>
                    <a:cubicBezTo>
                      <a:pt x="537210" y="178118"/>
                      <a:pt x="538163" y="177165"/>
                      <a:pt x="539115" y="175260"/>
                    </a:cubicBezTo>
                    <a:lnTo>
                      <a:pt x="542925" y="167640"/>
                    </a:lnTo>
                    <a:lnTo>
                      <a:pt x="572453" y="183833"/>
                    </a:lnTo>
                    <a:lnTo>
                      <a:pt x="561023" y="205740"/>
                    </a:lnTo>
                    <a:lnTo>
                      <a:pt x="572453" y="226695"/>
                    </a:lnTo>
                    <a:lnTo>
                      <a:pt x="616268" y="143827"/>
                    </a:lnTo>
                    <a:cubicBezTo>
                      <a:pt x="626745" y="150495"/>
                      <a:pt x="638175" y="156210"/>
                      <a:pt x="648653" y="162877"/>
                    </a:cubicBezTo>
                    <a:lnTo>
                      <a:pt x="604838" y="230505"/>
                    </a:lnTo>
                    <a:lnTo>
                      <a:pt x="614363" y="253365"/>
                    </a:lnTo>
                    <a:lnTo>
                      <a:pt x="665798" y="174308"/>
                    </a:lnTo>
                    <a:cubicBezTo>
                      <a:pt x="687705" y="189548"/>
                      <a:pt x="709613" y="204788"/>
                      <a:pt x="729615" y="221933"/>
                    </a:cubicBezTo>
                    <a:lnTo>
                      <a:pt x="711518" y="244793"/>
                    </a:lnTo>
                    <a:lnTo>
                      <a:pt x="676275" y="217170"/>
                    </a:lnTo>
                    <a:cubicBezTo>
                      <a:pt x="674370" y="215265"/>
                      <a:pt x="672465" y="215265"/>
                      <a:pt x="669608" y="215265"/>
                    </a:cubicBezTo>
                    <a:cubicBezTo>
                      <a:pt x="666750" y="215265"/>
                      <a:pt x="664845" y="216218"/>
                      <a:pt x="663893" y="218123"/>
                    </a:cubicBezTo>
                    <a:cubicBezTo>
                      <a:pt x="660083" y="222885"/>
                      <a:pt x="658178" y="228600"/>
                      <a:pt x="658178" y="236220"/>
                    </a:cubicBezTo>
                    <a:cubicBezTo>
                      <a:pt x="658178" y="243840"/>
                      <a:pt x="660083" y="249555"/>
                      <a:pt x="662940" y="251460"/>
                    </a:cubicBezTo>
                    <a:cubicBezTo>
                      <a:pt x="663893" y="252413"/>
                      <a:pt x="664845" y="252413"/>
                      <a:pt x="665798" y="252413"/>
                    </a:cubicBezTo>
                    <a:cubicBezTo>
                      <a:pt x="666750" y="252413"/>
                      <a:pt x="667703" y="252413"/>
                      <a:pt x="668655" y="250508"/>
                    </a:cubicBezTo>
                    <a:lnTo>
                      <a:pt x="673418" y="243840"/>
                    </a:lnTo>
                    <a:cubicBezTo>
                      <a:pt x="674370" y="242888"/>
                      <a:pt x="675323" y="241935"/>
                      <a:pt x="677228" y="241935"/>
                    </a:cubicBezTo>
                    <a:cubicBezTo>
                      <a:pt x="678180" y="240983"/>
                      <a:pt x="680085" y="241935"/>
                      <a:pt x="681038" y="241935"/>
                    </a:cubicBezTo>
                    <a:lnTo>
                      <a:pt x="700088" y="257175"/>
                    </a:lnTo>
                    <a:lnTo>
                      <a:pt x="678180" y="285750"/>
                    </a:lnTo>
                    <a:lnTo>
                      <a:pt x="686753" y="306705"/>
                    </a:lnTo>
                    <a:lnTo>
                      <a:pt x="743903" y="233363"/>
                    </a:lnTo>
                    <a:cubicBezTo>
                      <a:pt x="752475" y="240030"/>
                      <a:pt x="761048" y="247650"/>
                      <a:pt x="768668" y="255270"/>
                    </a:cubicBezTo>
                    <a:lnTo>
                      <a:pt x="782003" y="240983"/>
                    </a:lnTo>
                    <a:cubicBezTo>
                      <a:pt x="616268" y="91440"/>
                      <a:pt x="396240" y="0"/>
                      <a:pt x="155258" y="0"/>
                    </a:cubicBezTo>
                    <a:cubicBezTo>
                      <a:pt x="127635" y="0"/>
                      <a:pt x="100013" y="952"/>
                      <a:pt x="72390" y="3810"/>
                    </a:cubicBezTo>
                    <a:lnTo>
                      <a:pt x="84773" y="22860"/>
                    </a:lnTo>
                    <a:cubicBezTo>
                      <a:pt x="89535" y="22860"/>
                      <a:pt x="93345" y="21907"/>
                      <a:pt x="98108" y="21907"/>
                    </a:cubicBezTo>
                    <a:lnTo>
                      <a:pt x="100965" y="48577"/>
                    </a:lnTo>
                    <a:cubicBezTo>
                      <a:pt x="99060" y="51435"/>
                      <a:pt x="97155" y="53340"/>
                      <a:pt x="94298" y="55245"/>
                    </a:cubicBezTo>
                    <a:cubicBezTo>
                      <a:pt x="91440" y="57150"/>
                      <a:pt x="88583" y="58102"/>
                      <a:pt x="85725" y="58102"/>
                    </a:cubicBezTo>
                    <a:cubicBezTo>
                      <a:pt x="80010" y="59055"/>
                      <a:pt x="75248" y="59055"/>
                      <a:pt x="72390" y="58102"/>
                    </a:cubicBezTo>
                    <a:cubicBezTo>
                      <a:pt x="68580" y="58102"/>
                      <a:pt x="65723" y="57150"/>
                      <a:pt x="64770" y="56198"/>
                    </a:cubicBezTo>
                    <a:cubicBezTo>
                      <a:pt x="67628" y="53340"/>
                      <a:pt x="69533" y="50482"/>
                      <a:pt x="71438" y="46673"/>
                    </a:cubicBezTo>
                    <a:cubicBezTo>
                      <a:pt x="73342" y="42863"/>
                      <a:pt x="73342" y="39052"/>
                      <a:pt x="73342" y="36195"/>
                    </a:cubicBezTo>
                    <a:cubicBezTo>
                      <a:pt x="72390" y="28575"/>
                      <a:pt x="67628" y="22860"/>
                      <a:pt x="59055" y="16193"/>
                    </a:cubicBezTo>
                    <a:cubicBezTo>
                      <a:pt x="50483" y="10477"/>
                      <a:pt x="40958" y="7620"/>
                      <a:pt x="32385" y="8573"/>
                    </a:cubicBezTo>
                    <a:cubicBezTo>
                      <a:pt x="27623" y="8573"/>
                      <a:pt x="23813" y="10477"/>
                      <a:pt x="19050" y="13335"/>
                    </a:cubicBezTo>
                    <a:cubicBezTo>
                      <a:pt x="14288" y="15240"/>
                      <a:pt x="10478" y="19050"/>
                      <a:pt x="6667" y="22860"/>
                    </a:cubicBezTo>
                    <a:lnTo>
                      <a:pt x="18098" y="36195"/>
                    </a:lnTo>
                    <a:cubicBezTo>
                      <a:pt x="21908" y="32385"/>
                      <a:pt x="26670" y="28575"/>
                      <a:pt x="31433" y="25718"/>
                    </a:cubicBezTo>
                    <a:cubicBezTo>
                      <a:pt x="36195" y="22860"/>
                      <a:pt x="40958" y="21907"/>
                      <a:pt x="44767" y="20955"/>
                    </a:cubicBezTo>
                    <a:cubicBezTo>
                      <a:pt x="48578" y="20955"/>
                      <a:pt x="51435" y="20955"/>
                      <a:pt x="54292" y="22860"/>
                    </a:cubicBezTo>
                    <a:cubicBezTo>
                      <a:pt x="57150" y="24765"/>
                      <a:pt x="59055" y="27623"/>
                      <a:pt x="59055" y="30480"/>
                    </a:cubicBezTo>
                    <a:cubicBezTo>
                      <a:pt x="59055" y="35243"/>
                      <a:pt x="59055" y="40005"/>
                      <a:pt x="57150" y="43815"/>
                    </a:cubicBezTo>
                    <a:cubicBezTo>
                      <a:pt x="56198" y="47625"/>
                      <a:pt x="53340" y="49530"/>
                      <a:pt x="48578" y="50482"/>
                    </a:cubicBezTo>
                    <a:cubicBezTo>
                      <a:pt x="45720" y="49530"/>
                      <a:pt x="42863" y="50482"/>
                      <a:pt x="39053" y="50482"/>
                    </a:cubicBezTo>
                    <a:cubicBezTo>
                      <a:pt x="35242" y="51435"/>
                      <a:pt x="31433" y="53340"/>
                      <a:pt x="27623" y="55245"/>
                    </a:cubicBezTo>
                    <a:lnTo>
                      <a:pt x="37148" y="71438"/>
                    </a:lnTo>
                    <a:cubicBezTo>
                      <a:pt x="44767" y="69532"/>
                      <a:pt x="51435" y="66675"/>
                      <a:pt x="59055" y="60960"/>
                    </a:cubicBezTo>
                    <a:cubicBezTo>
                      <a:pt x="60960" y="61913"/>
                      <a:pt x="61913" y="63818"/>
                      <a:pt x="62865" y="65723"/>
                    </a:cubicBezTo>
                    <a:cubicBezTo>
                      <a:pt x="63817" y="66675"/>
                      <a:pt x="64770" y="69532"/>
                      <a:pt x="64770" y="71438"/>
                    </a:cubicBezTo>
                    <a:cubicBezTo>
                      <a:pt x="65723" y="77152"/>
                      <a:pt x="63817" y="81915"/>
                      <a:pt x="60960" y="86677"/>
                    </a:cubicBezTo>
                    <a:cubicBezTo>
                      <a:pt x="57150" y="91440"/>
                      <a:pt x="52388" y="93345"/>
                      <a:pt x="46673" y="94298"/>
                    </a:cubicBezTo>
                    <a:cubicBezTo>
                      <a:pt x="40005" y="95250"/>
                      <a:pt x="32385" y="93345"/>
                      <a:pt x="25717" y="88582"/>
                    </a:cubicBezTo>
                    <a:cubicBezTo>
                      <a:pt x="18098" y="83820"/>
                      <a:pt x="12383" y="77152"/>
                      <a:pt x="6667" y="68580"/>
                    </a:cubicBezTo>
                    <a:lnTo>
                      <a:pt x="0" y="73343"/>
                    </a:lnTo>
                    <a:cubicBezTo>
                      <a:pt x="7620" y="80010"/>
                      <a:pt x="16192" y="89535"/>
                      <a:pt x="26670" y="97155"/>
                    </a:cubicBezTo>
                    <a:close/>
                    <a:moveTo>
                      <a:pt x="457200" y="121920"/>
                    </a:moveTo>
                    <a:cubicBezTo>
                      <a:pt x="449580" y="122873"/>
                      <a:pt x="443865" y="121920"/>
                      <a:pt x="438150" y="120015"/>
                    </a:cubicBezTo>
                    <a:cubicBezTo>
                      <a:pt x="434340" y="118110"/>
                      <a:pt x="431483" y="116205"/>
                      <a:pt x="428625" y="112395"/>
                    </a:cubicBezTo>
                    <a:cubicBezTo>
                      <a:pt x="426720" y="108585"/>
                      <a:pt x="426720" y="105727"/>
                      <a:pt x="427673" y="102870"/>
                    </a:cubicBezTo>
                    <a:cubicBezTo>
                      <a:pt x="429578" y="98107"/>
                      <a:pt x="433388" y="95250"/>
                      <a:pt x="441008" y="93345"/>
                    </a:cubicBezTo>
                    <a:cubicBezTo>
                      <a:pt x="448628" y="91440"/>
                      <a:pt x="456248" y="92393"/>
                      <a:pt x="462915" y="94298"/>
                    </a:cubicBezTo>
                    <a:cubicBezTo>
                      <a:pt x="466725" y="95250"/>
                      <a:pt x="469583" y="98107"/>
                      <a:pt x="472440" y="101918"/>
                    </a:cubicBezTo>
                    <a:cubicBezTo>
                      <a:pt x="475298" y="105727"/>
                      <a:pt x="478155" y="110490"/>
                      <a:pt x="480060" y="115252"/>
                    </a:cubicBezTo>
                    <a:cubicBezTo>
                      <a:pt x="472440" y="118110"/>
                      <a:pt x="464820" y="120968"/>
                      <a:pt x="457200" y="121920"/>
                    </a:cubicBezTo>
                    <a:close/>
                    <a:moveTo>
                      <a:pt x="567690" y="110490"/>
                    </a:moveTo>
                    <a:cubicBezTo>
                      <a:pt x="578168" y="115252"/>
                      <a:pt x="587693" y="120968"/>
                      <a:pt x="597218" y="126682"/>
                    </a:cubicBezTo>
                    <a:lnTo>
                      <a:pt x="579120" y="160020"/>
                    </a:lnTo>
                    <a:lnTo>
                      <a:pt x="549593" y="143827"/>
                    </a:lnTo>
                    <a:lnTo>
                      <a:pt x="567690" y="110490"/>
                    </a:lnTo>
                    <a:close/>
                    <a:moveTo>
                      <a:pt x="181928" y="13335"/>
                    </a:moveTo>
                    <a:cubicBezTo>
                      <a:pt x="193358" y="13335"/>
                      <a:pt x="204788" y="14288"/>
                      <a:pt x="215265" y="15240"/>
                    </a:cubicBezTo>
                    <a:lnTo>
                      <a:pt x="213360" y="53340"/>
                    </a:lnTo>
                    <a:lnTo>
                      <a:pt x="180023" y="51435"/>
                    </a:lnTo>
                    <a:lnTo>
                      <a:pt x="181928" y="13335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87" name="Google Shape;9087;ge48d01fb7f_0_4998"/>
              <p:cNvSpPr/>
              <p:nvPr/>
            </p:nvSpPr>
            <p:spPr>
              <a:xfrm>
                <a:off x="6714172" y="2412682"/>
                <a:ext cx="92392" cy="111442"/>
              </a:xfrm>
              <a:custGeom>
                <a:avLst/>
                <a:gdLst/>
                <a:ahLst/>
                <a:cxnLst/>
                <a:rect l="l" t="t" r="r" b="b"/>
                <a:pathLst>
                  <a:path w="92392" h="111442" extrusionOk="0">
                    <a:moveTo>
                      <a:pt x="0" y="89535"/>
                    </a:moveTo>
                    <a:lnTo>
                      <a:pt x="6668" y="111442"/>
                    </a:lnTo>
                    <a:lnTo>
                      <a:pt x="72390" y="46672"/>
                    </a:lnTo>
                    <a:cubicBezTo>
                      <a:pt x="77153" y="52388"/>
                      <a:pt x="81915" y="58102"/>
                      <a:pt x="86678" y="62865"/>
                    </a:cubicBezTo>
                    <a:lnTo>
                      <a:pt x="92393" y="39052"/>
                    </a:lnTo>
                    <a:cubicBezTo>
                      <a:pt x="80963" y="25717"/>
                      <a:pt x="68580" y="12382"/>
                      <a:pt x="56198" y="0"/>
                    </a:cubicBezTo>
                    <a:lnTo>
                      <a:pt x="41910" y="14288"/>
                    </a:lnTo>
                    <a:cubicBezTo>
                      <a:pt x="47625" y="20002"/>
                      <a:pt x="52388" y="25717"/>
                      <a:pt x="58103" y="31432"/>
                    </a:cubicBezTo>
                    <a:lnTo>
                      <a:pt x="0" y="89535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88" name="Google Shape;9088;ge48d01fb7f_0_4998"/>
              <p:cNvSpPr/>
              <p:nvPr/>
            </p:nvSpPr>
            <p:spPr>
              <a:xfrm>
                <a:off x="6755130" y="2518410"/>
                <a:ext cx="25717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25717" extrusionOk="0">
                    <a:moveTo>
                      <a:pt x="0" y="0"/>
                    </a:moveTo>
                    <a:lnTo>
                      <a:pt x="25717" y="0"/>
                    </a:lnTo>
                    <a:lnTo>
                      <a:pt x="25717" y="25717"/>
                    </a:lnTo>
                    <a:lnTo>
                      <a:pt x="0" y="2571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89" name="Google Shape;9089;ge48d01fb7f_0_4998"/>
              <p:cNvSpPr/>
              <p:nvPr/>
            </p:nvSpPr>
            <p:spPr>
              <a:xfrm>
                <a:off x="6782752" y="2489835"/>
                <a:ext cx="25717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25717" extrusionOk="0">
                    <a:moveTo>
                      <a:pt x="0" y="0"/>
                    </a:moveTo>
                    <a:lnTo>
                      <a:pt x="25718" y="0"/>
                    </a:lnTo>
                    <a:lnTo>
                      <a:pt x="25718" y="25717"/>
                    </a:lnTo>
                    <a:lnTo>
                      <a:pt x="0" y="2571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9090" name="Google Shape;9090;ge48d01fb7f_0_4998"/>
              <p:cNvGrpSpPr/>
              <p:nvPr/>
            </p:nvGrpSpPr>
            <p:grpSpPr>
              <a:xfrm>
                <a:off x="4819650" y="4612005"/>
                <a:ext cx="2558414" cy="385762"/>
                <a:chOff x="4819650" y="4612005"/>
                <a:chExt cx="2558414" cy="385762"/>
              </a:xfrm>
            </p:grpSpPr>
            <p:sp>
              <p:nvSpPr>
                <p:cNvPr id="9091" name="Google Shape;9091;ge48d01fb7f_0_4998"/>
                <p:cNvSpPr/>
                <p:nvPr/>
              </p:nvSpPr>
              <p:spPr>
                <a:xfrm>
                  <a:off x="4819650" y="4699634"/>
                  <a:ext cx="1013460" cy="262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3460" h="262890" extrusionOk="0">
                      <a:moveTo>
                        <a:pt x="942975" y="182880"/>
                      </a:moveTo>
                      <a:lnTo>
                        <a:pt x="978218" y="201930"/>
                      </a:lnTo>
                      <a:lnTo>
                        <a:pt x="978218" y="38100"/>
                      </a:lnTo>
                      <a:lnTo>
                        <a:pt x="1013460" y="38100"/>
                      </a:lnTo>
                      <a:lnTo>
                        <a:pt x="996315" y="6668"/>
                      </a:lnTo>
                      <a:lnTo>
                        <a:pt x="827723" y="6668"/>
                      </a:lnTo>
                      <a:lnTo>
                        <a:pt x="819150" y="6668"/>
                      </a:lnTo>
                      <a:lnTo>
                        <a:pt x="731520" y="6668"/>
                      </a:lnTo>
                      <a:lnTo>
                        <a:pt x="723900" y="6668"/>
                      </a:lnTo>
                      <a:lnTo>
                        <a:pt x="537210" y="6668"/>
                      </a:lnTo>
                      <a:lnTo>
                        <a:pt x="529590" y="6668"/>
                      </a:lnTo>
                      <a:lnTo>
                        <a:pt x="441960" y="6668"/>
                      </a:lnTo>
                      <a:lnTo>
                        <a:pt x="434340" y="6668"/>
                      </a:lnTo>
                      <a:lnTo>
                        <a:pt x="202883" y="6668"/>
                      </a:lnTo>
                      <a:lnTo>
                        <a:pt x="195263" y="6668"/>
                      </a:lnTo>
                      <a:lnTo>
                        <a:pt x="122873" y="6668"/>
                      </a:lnTo>
                      <a:lnTo>
                        <a:pt x="141923" y="38100"/>
                      </a:lnTo>
                      <a:lnTo>
                        <a:pt x="149543" y="38100"/>
                      </a:lnTo>
                      <a:lnTo>
                        <a:pt x="149543" y="110490"/>
                      </a:lnTo>
                      <a:lnTo>
                        <a:pt x="110490" y="93345"/>
                      </a:lnTo>
                      <a:cubicBezTo>
                        <a:pt x="114300" y="89535"/>
                        <a:pt x="117157" y="84772"/>
                        <a:pt x="119063" y="79058"/>
                      </a:cubicBezTo>
                      <a:cubicBezTo>
                        <a:pt x="120968" y="73343"/>
                        <a:pt x="121920" y="67628"/>
                        <a:pt x="121920" y="61913"/>
                      </a:cubicBezTo>
                      <a:cubicBezTo>
                        <a:pt x="121920" y="48578"/>
                        <a:pt x="115253" y="34290"/>
                        <a:pt x="102870" y="20955"/>
                      </a:cubicBezTo>
                      <a:cubicBezTo>
                        <a:pt x="89535" y="6668"/>
                        <a:pt x="76200" y="0"/>
                        <a:pt x="63818" y="0"/>
                      </a:cubicBezTo>
                      <a:cubicBezTo>
                        <a:pt x="51435" y="0"/>
                        <a:pt x="40958" y="3810"/>
                        <a:pt x="31433" y="11430"/>
                      </a:cubicBezTo>
                      <a:cubicBezTo>
                        <a:pt x="22860" y="19050"/>
                        <a:pt x="19050" y="28575"/>
                        <a:pt x="19050" y="39053"/>
                      </a:cubicBezTo>
                      <a:cubicBezTo>
                        <a:pt x="19050" y="47625"/>
                        <a:pt x="22860" y="57150"/>
                        <a:pt x="31433" y="66675"/>
                      </a:cubicBezTo>
                      <a:cubicBezTo>
                        <a:pt x="39053" y="75247"/>
                        <a:pt x="50482" y="82868"/>
                        <a:pt x="63818" y="90488"/>
                      </a:cubicBezTo>
                      <a:cubicBezTo>
                        <a:pt x="51435" y="99060"/>
                        <a:pt x="29528" y="110490"/>
                        <a:pt x="0" y="123825"/>
                      </a:cubicBezTo>
                      <a:lnTo>
                        <a:pt x="27622" y="147638"/>
                      </a:lnTo>
                      <a:cubicBezTo>
                        <a:pt x="60960" y="131445"/>
                        <a:pt x="84773" y="117158"/>
                        <a:pt x="100013" y="104775"/>
                      </a:cubicBezTo>
                      <a:lnTo>
                        <a:pt x="131445" y="120015"/>
                      </a:lnTo>
                      <a:lnTo>
                        <a:pt x="40005" y="176213"/>
                      </a:lnTo>
                      <a:lnTo>
                        <a:pt x="65723" y="197168"/>
                      </a:lnTo>
                      <a:lnTo>
                        <a:pt x="151448" y="139065"/>
                      </a:lnTo>
                      <a:lnTo>
                        <a:pt x="151448" y="183833"/>
                      </a:lnTo>
                      <a:lnTo>
                        <a:pt x="186690" y="202883"/>
                      </a:lnTo>
                      <a:lnTo>
                        <a:pt x="186690" y="39053"/>
                      </a:lnTo>
                      <a:lnTo>
                        <a:pt x="214313" y="39053"/>
                      </a:lnTo>
                      <a:lnTo>
                        <a:pt x="221933" y="39053"/>
                      </a:lnTo>
                      <a:lnTo>
                        <a:pt x="395288" y="39053"/>
                      </a:lnTo>
                      <a:lnTo>
                        <a:pt x="395288" y="66675"/>
                      </a:lnTo>
                      <a:lnTo>
                        <a:pt x="354330" y="66675"/>
                      </a:lnTo>
                      <a:cubicBezTo>
                        <a:pt x="340043" y="66675"/>
                        <a:pt x="327660" y="71438"/>
                        <a:pt x="318135" y="81915"/>
                      </a:cubicBezTo>
                      <a:cubicBezTo>
                        <a:pt x="308610" y="92393"/>
                        <a:pt x="302895" y="103822"/>
                        <a:pt x="302895" y="118110"/>
                      </a:cubicBezTo>
                      <a:cubicBezTo>
                        <a:pt x="302895" y="134303"/>
                        <a:pt x="311468" y="152400"/>
                        <a:pt x="329565" y="171450"/>
                      </a:cubicBezTo>
                      <a:cubicBezTo>
                        <a:pt x="347663" y="190500"/>
                        <a:pt x="364808" y="199072"/>
                        <a:pt x="381000" y="199072"/>
                      </a:cubicBezTo>
                      <a:cubicBezTo>
                        <a:pt x="381953" y="199072"/>
                        <a:pt x="383858" y="199072"/>
                        <a:pt x="387668" y="197168"/>
                      </a:cubicBezTo>
                      <a:lnTo>
                        <a:pt x="392430" y="195263"/>
                      </a:lnTo>
                      <a:cubicBezTo>
                        <a:pt x="387668" y="210503"/>
                        <a:pt x="381953" y="222885"/>
                        <a:pt x="373380" y="231458"/>
                      </a:cubicBezTo>
                      <a:cubicBezTo>
                        <a:pt x="365760" y="240983"/>
                        <a:pt x="357188" y="245745"/>
                        <a:pt x="347663" y="245745"/>
                      </a:cubicBezTo>
                      <a:cubicBezTo>
                        <a:pt x="342900" y="245745"/>
                        <a:pt x="339090" y="243840"/>
                        <a:pt x="337185" y="240983"/>
                      </a:cubicBezTo>
                      <a:cubicBezTo>
                        <a:pt x="334328" y="238125"/>
                        <a:pt x="332423" y="234315"/>
                        <a:pt x="332423" y="230505"/>
                      </a:cubicBezTo>
                      <a:cubicBezTo>
                        <a:pt x="332423" y="225743"/>
                        <a:pt x="334328" y="221933"/>
                        <a:pt x="339090" y="218122"/>
                      </a:cubicBezTo>
                      <a:cubicBezTo>
                        <a:pt x="343853" y="214313"/>
                        <a:pt x="349568" y="211455"/>
                        <a:pt x="356235" y="209550"/>
                      </a:cubicBezTo>
                      <a:lnTo>
                        <a:pt x="324803" y="190500"/>
                      </a:lnTo>
                      <a:cubicBezTo>
                        <a:pt x="320040" y="191453"/>
                        <a:pt x="316230" y="193358"/>
                        <a:pt x="312420" y="197168"/>
                      </a:cubicBezTo>
                      <a:cubicBezTo>
                        <a:pt x="308610" y="200025"/>
                        <a:pt x="306705" y="202883"/>
                        <a:pt x="305753" y="206693"/>
                      </a:cubicBezTo>
                      <a:cubicBezTo>
                        <a:pt x="292418" y="206693"/>
                        <a:pt x="282893" y="204788"/>
                        <a:pt x="276225" y="200978"/>
                      </a:cubicBezTo>
                      <a:cubicBezTo>
                        <a:pt x="282893" y="199072"/>
                        <a:pt x="288608" y="194310"/>
                        <a:pt x="291465" y="188595"/>
                      </a:cubicBezTo>
                      <a:cubicBezTo>
                        <a:pt x="295275" y="182880"/>
                        <a:pt x="297180" y="176213"/>
                        <a:pt x="297180" y="169545"/>
                      </a:cubicBezTo>
                      <a:cubicBezTo>
                        <a:pt x="297180" y="160020"/>
                        <a:pt x="294323" y="152400"/>
                        <a:pt x="287655" y="145733"/>
                      </a:cubicBezTo>
                      <a:cubicBezTo>
                        <a:pt x="281940" y="139065"/>
                        <a:pt x="274320" y="136208"/>
                        <a:pt x="265748" y="136208"/>
                      </a:cubicBezTo>
                      <a:cubicBezTo>
                        <a:pt x="255270" y="136208"/>
                        <a:pt x="245745" y="139065"/>
                        <a:pt x="238125" y="145733"/>
                      </a:cubicBezTo>
                      <a:cubicBezTo>
                        <a:pt x="230505" y="152400"/>
                        <a:pt x="226695" y="160972"/>
                        <a:pt x="226695" y="171450"/>
                      </a:cubicBezTo>
                      <a:cubicBezTo>
                        <a:pt x="226695" y="184785"/>
                        <a:pt x="234315" y="196215"/>
                        <a:pt x="248602" y="205740"/>
                      </a:cubicBezTo>
                      <a:cubicBezTo>
                        <a:pt x="263843" y="215265"/>
                        <a:pt x="280988" y="220028"/>
                        <a:pt x="301943" y="220028"/>
                      </a:cubicBezTo>
                      <a:cubicBezTo>
                        <a:pt x="299085" y="229553"/>
                        <a:pt x="303848" y="239078"/>
                        <a:pt x="317183" y="248603"/>
                      </a:cubicBezTo>
                      <a:cubicBezTo>
                        <a:pt x="330518" y="258128"/>
                        <a:pt x="345758" y="262890"/>
                        <a:pt x="361950" y="262890"/>
                      </a:cubicBezTo>
                      <a:cubicBezTo>
                        <a:pt x="371475" y="262890"/>
                        <a:pt x="381000" y="259080"/>
                        <a:pt x="390525" y="252413"/>
                      </a:cubicBezTo>
                      <a:cubicBezTo>
                        <a:pt x="400050" y="244793"/>
                        <a:pt x="406718" y="235268"/>
                        <a:pt x="412433" y="222885"/>
                      </a:cubicBezTo>
                      <a:lnTo>
                        <a:pt x="427673" y="256222"/>
                      </a:lnTo>
                      <a:lnTo>
                        <a:pt x="448628" y="246697"/>
                      </a:lnTo>
                      <a:lnTo>
                        <a:pt x="419100" y="198120"/>
                      </a:lnTo>
                      <a:cubicBezTo>
                        <a:pt x="424815" y="196215"/>
                        <a:pt x="428625" y="193358"/>
                        <a:pt x="431483" y="189547"/>
                      </a:cubicBezTo>
                      <a:cubicBezTo>
                        <a:pt x="435293" y="184785"/>
                        <a:pt x="436245" y="180022"/>
                        <a:pt x="436245" y="174308"/>
                      </a:cubicBezTo>
                      <a:cubicBezTo>
                        <a:pt x="436245" y="166688"/>
                        <a:pt x="433388" y="159068"/>
                        <a:pt x="426720" y="150495"/>
                      </a:cubicBezTo>
                      <a:cubicBezTo>
                        <a:pt x="420053" y="142875"/>
                        <a:pt x="413385" y="139065"/>
                        <a:pt x="407670" y="139065"/>
                      </a:cubicBezTo>
                      <a:cubicBezTo>
                        <a:pt x="401003" y="139065"/>
                        <a:pt x="394335" y="140970"/>
                        <a:pt x="389573" y="144780"/>
                      </a:cubicBezTo>
                      <a:cubicBezTo>
                        <a:pt x="384810" y="148590"/>
                        <a:pt x="381953" y="153353"/>
                        <a:pt x="381953" y="159068"/>
                      </a:cubicBezTo>
                      <a:cubicBezTo>
                        <a:pt x="381953" y="163830"/>
                        <a:pt x="383858" y="169545"/>
                        <a:pt x="387668" y="176213"/>
                      </a:cubicBezTo>
                      <a:cubicBezTo>
                        <a:pt x="381000" y="180022"/>
                        <a:pt x="375285" y="181928"/>
                        <a:pt x="370523" y="181928"/>
                      </a:cubicBezTo>
                      <a:cubicBezTo>
                        <a:pt x="359093" y="181928"/>
                        <a:pt x="349568" y="178118"/>
                        <a:pt x="341948" y="169545"/>
                      </a:cubicBezTo>
                      <a:cubicBezTo>
                        <a:pt x="334328" y="160972"/>
                        <a:pt x="329565" y="150495"/>
                        <a:pt x="329565" y="137160"/>
                      </a:cubicBezTo>
                      <a:cubicBezTo>
                        <a:pt x="329565" y="127635"/>
                        <a:pt x="332423" y="119063"/>
                        <a:pt x="339090" y="111443"/>
                      </a:cubicBezTo>
                      <a:cubicBezTo>
                        <a:pt x="344805" y="103822"/>
                        <a:pt x="352425" y="100965"/>
                        <a:pt x="360998" y="100965"/>
                      </a:cubicBezTo>
                      <a:lnTo>
                        <a:pt x="428625" y="100965"/>
                      </a:lnTo>
                      <a:lnTo>
                        <a:pt x="428625" y="42863"/>
                      </a:lnTo>
                      <a:lnTo>
                        <a:pt x="451485" y="42863"/>
                      </a:lnTo>
                      <a:lnTo>
                        <a:pt x="459105" y="42863"/>
                      </a:lnTo>
                      <a:lnTo>
                        <a:pt x="483870" y="42863"/>
                      </a:lnTo>
                      <a:lnTo>
                        <a:pt x="483870" y="182880"/>
                      </a:lnTo>
                      <a:lnTo>
                        <a:pt x="519113" y="206693"/>
                      </a:lnTo>
                      <a:lnTo>
                        <a:pt x="519113" y="42863"/>
                      </a:lnTo>
                      <a:lnTo>
                        <a:pt x="546735" y="42863"/>
                      </a:lnTo>
                      <a:lnTo>
                        <a:pt x="554355" y="42863"/>
                      </a:lnTo>
                      <a:lnTo>
                        <a:pt x="679133" y="42863"/>
                      </a:lnTo>
                      <a:lnTo>
                        <a:pt x="679133" y="95250"/>
                      </a:lnTo>
                      <a:cubicBezTo>
                        <a:pt x="670560" y="84772"/>
                        <a:pt x="660083" y="76200"/>
                        <a:pt x="649605" y="69533"/>
                      </a:cubicBezTo>
                      <a:cubicBezTo>
                        <a:pt x="638175" y="62865"/>
                        <a:pt x="626745" y="60008"/>
                        <a:pt x="617220" y="60008"/>
                      </a:cubicBezTo>
                      <a:cubicBezTo>
                        <a:pt x="601980" y="60008"/>
                        <a:pt x="588645" y="63818"/>
                        <a:pt x="579120" y="72390"/>
                      </a:cubicBezTo>
                      <a:cubicBezTo>
                        <a:pt x="568643" y="80963"/>
                        <a:pt x="562928" y="91440"/>
                        <a:pt x="562928" y="104775"/>
                      </a:cubicBezTo>
                      <a:cubicBezTo>
                        <a:pt x="562928" y="120015"/>
                        <a:pt x="570548" y="135255"/>
                        <a:pt x="586740" y="149543"/>
                      </a:cubicBezTo>
                      <a:cubicBezTo>
                        <a:pt x="602933" y="164783"/>
                        <a:pt x="618173" y="172403"/>
                        <a:pt x="633413" y="172403"/>
                      </a:cubicBezTo>
                      <a:cubicBezTo>
                        <a:pt x="641985" y="172403"/>
                        <a:pt x="649605" y="170497"/>
                        <a:pt x="658178" y="166688"/>
                      </a:cubicBezTo>
                      <a:cubicBezTo>
                        <a:pt x="665798" y="162878"/>
                        <a:pt x="673418" y="158115"/>
                        <a:pt x="680085" y="150495"/>
                      </a:cubicBezTo>
                      <a:lnTo>
                        <a:pt x="680085" y="181928"/>
                      </a:lnTo>
                      <a:lnTo>
                        <a:pt x="715328" y="205740"/>
                      </a:lnTo>
                      <a:lnTo>
                        <a:pt x="715328" y="41910"/>
                      </a:lnTo>
                      <a:lnTo>
                        <a:pt x="742950" y="41910"/>
                      </a:lnTo>
                      <a:lnTo>
                        <a:pt x="750570" y="41910"/>
                      </a:lnTo>
                      <a:lnTo>
                        <a:pt x="775335" y="41910"/>
                      </a:lnTo>
                      <a:lnTo>
                        <a:pt x="775335" y="181928"/>
                      </a:lnTo>
                      <a:lnTo>
                        <a:pt x="810578" y="205740"/>
                      </a:lnTo>
                      <a:lnTo>
                        <a:pt x="810578" y="41910"/>
                      </a:lnTo>
                      <a:lnTo>
                        <a:pt x="838200" y="41910"/>
                      </a:lnTo>
                      <a:lnTo>
                        <a:pt x="845820" y="41910"/>
                      </a:lnTo>
                      <a:lnTo>
                        <a:pt x="942975" y="41910"/>
                      </a:lnTo>
                      <a:lnTo>
                        <a:pt x="942975" y="92393"/>
                      </a:lnTo>
                      <a:lnTo>
                        <a:pt x="864870" y="92393"/>
                      </a:lnTo>
                      <a:cubicBezTo>
                        <a:pt x="860108" y="92393"/>
                        <a:pt x="857250" y="94297"/>
                        <a:pt x="854393" y="97155"/>
                      </a:cubicBezTo>
                      <a:cubicBezTo>
                        <a:pt x="851535" y="100013"/>
                        <a:pt x="849630" y="103822"/>
                        <a:pt x="849630" y="107633"/>
                      </a:cubicBezTo>
                      <a:cubicBezTo>
                        <a:pt x="849630" y="117158"/>
                        <a:pt x="853440" y="127635"/>
                        <a:pt x="862013" y="138113"/>
                      </a:cubicBezTo>
                      <a:cubicBezTo>
                        <a:pt x="870585" y="148590"/>
                        <a:pt x="878205" y="154305"/>
                        <a:pt x="884873" y="154305"/>
                      </a:cubicBezTo>
                      <a:cubicBezTo>
                        <a:pt x="886778" y="154305"/>
                        <a:pt x="888683" y="153353"/>
                        <a:pt x="889635" y="152400"/>
                      </a:cubicBezTo>
                      <a:cubicBezTo>
                        <a:pt x="891540" y="151447"/>
                        <a:pt x="892493" y="149543"/>
                        <a:pt x="892493" y="146685"/>
                      </a:cubicBezTo>
                      <a:lnTo>
                        <a:pt x="892493" y="133350"/>
                      </a:lnTo>
                      <a:cubicBezTo>
                        <a:pt x="892493" y="130493"/>
                        <a:pt x="893445" y="128588"/>
                        <a:pt x="895350" y="126683"/>
                      </a:cubicBezTo>
                      <a:cubicBezTo>
                        <a:pt x="896303" y="124778"/>
                        <a:pt x="898208" y="123825"/>
                        <a:pt x="900113" y="123825"/>
                      </a:cubicBezTo>
                      <a:lnTo>
                        <a:pt x="942975" y="123825"/>
                      </a:lnTo>
                      <a:lnTo>
                        <a:pt x="942975" y="182880"/>
                      </a:lnTo>
                      <a:close/>
                      <a:moveTo>
                        <a:pt x="90488" y="68580"/>
                      </a:moveTo>
                      <a:cubicBezTo>
                        <a:pt x="87630" y="75247"/>
                        <a:pt x="82868" y="79058"/>
                        <a:pt x="78105" y="81915"/>
                      </a:cubicBezTo>
                      <a:cubicBezTo>
                        <a:pt x="71438" y="80010"/>
                        <a:pt x="65723" y="75247"/>
                        <a:pt x="60960" y="69533"/>
                      </a:cubicBezTo>
                      <a:cubicBezTo>
                        <a:pt x="56197" y="63818"/>
                        <a:pt x="54293" y="57150"/>
                        <a:pt x="54293" y="50483"/>
                      </a:cubicBezTo>
                      <a:cubicBezTo>
                        <a:pt x="54293" y="44768"/>
                        <a:pt x="56197" y="40005"/>
                        <a:pt x="60960" y="35243"/>
                      </a:cubicBezTo>
                      <a:cubicBezTo>
                        <a:pt x="65723" y="30480"/>
                        <a:pt x="71438" y="28575"/>
                        <a:pt x="78105" y="28575"/>
                      </a:cubicBezTo>
                      <a:cubicBezTo>
                        <a:pt x="82868" y="28575"/>
                        <a:pt x="87630" y="30480"/>
                        <a:pt x="90488" y="33338"/>
                      </a:cubicBezTo>
                      <a:cubicBezTo>
                        <a:pt x="94298" y="37147"/>
                        <a:pt x="95250" y="40958"/>
                        <a:pt x="95250" y="45720"/>
                      </a:cubicBezTo>
                      <a:cubicBezTo>
                        <a:pt x="96203" y="54293"/>
                        <a:pt x="94298" y="61913"/>
                        <a:pt x="90488" y="68580"/>
                      </a:cubicBezTo>
                      <a:close/>
                      <a:moveTo>
                        <a:pt x="251460" y="181928"/>
                      </a:moveTo>
                      <a:cubicBezTo>
                        <a:pt x="247650" y="178118"/>
                        <a:pt x="246698" y="174308"/>
                        <a:pt x="246698" y="169545"/>
                      </a:cubicBezTo>
                      <a:cubicBezTo>
                        <a:pt x="246698" y="164783"/>
                        <a:pt x="248602" y="160020"/>
                        <a:pt x="251460" y="157163"/>
                      </a:cubicBezTo>
                      <a:cubicBezTo>
                        <a:pt x="255270" y="153353"/>
                        <a:pt x="259080" y="152400"/>
                        <a:pt x="263843" y="152400"/>
                      </a:cubicBezTo>
                      <a:cubicBezTo>
                        <a:pt x="268605" y="152400"/>
                        <a:pt x="273368" y="154305"/>
                        <a:pt x="276225" y="157163"/>
                      </a:cubicBezTo>
                      <a:cubicBezTo>
                        <a:pt x="280035" y="160972"/>
                        <a:pt x="280988" y="164783"/>
                        <a:pt x="280988" y="169545"/>
                      </a:cubicBezTo>
                      <a:cubicBezTo>
                        <a:pt x="280988" y="174308"/>
                        <a:pt x="279083" y="179070"/>
                        <a:pt x="276225" y="181928"/>
                      </a:cubicBezTo>
                      <a:cubicBezTo>
                        <a:pt x="272415" y="185738"/>
                        <a:pt x="268605" y="186690"/>
                        <a:pt x="263843" y="186690"/>
                      </a:cubicBezTo>
                      <a:cubicBezTo>
                        <a:pt x="259080" y="186690"/>
                        <a:pt x="254318" y="184785"/>
                        <a:pt x="251460" y="181928"/>
                      </a:cubicBezTo>
                      <a:close/>
                      <a:moveTo>
                        <a:pt x="648653" y="133350"/>
                      </a:moveTo>
                      <a:cubicBezTo>
                        <a:pt x="637223" y="139065"/>
                        <a:pt x="626745" y="141922"/>
                        <a:pt x="616268" y="141922"/>
                      </a:cubicBezTo>
                      <a:cubicBezTo>
                        <a:pt x="608648" y="141922"/>
                        <a:pt x="601980" y="139065"/>
                        <a:pt x="597218" y="135255"/>
                      </a:cubicBezTo>
                      <a:cubicBezTo>
                        <a:pt x="592455" y="130493"/>
                        <a:pt x="589598" y="125730"/>
                        <a:pt x="589598" y="120015"/>
                      </a:cubicBezTo>
                      <a:cubicBezTo>
                        <a:pt x="589598" y="111443"/>
                        <a:pt x="594360" y="103822"/>
                        <a:pt x="605790" y="96203"/>
                      </a:cubicBezTo>
                      <a:cubicBezTo>
                        <a:pt x="617220" y="88583"/>
                        <a:pt x="628650" y="85725"/>
                        <a:pt x="641985" y="85725"/>
                      </a:cubicBezTo>
                      <a:cubicBezTo>
                        <a:pt x="648653" y="85725"/>
                        <a:pt x="655320" y="87630"/>
                        <a:pt x="662940" y="92393"/>
                      </a:cubicBezTo>
                      <a:cubicBezTo>
                        <a:pt x="670560" y="96203"/>
                        <a:pt x="677228" y="101918"/>
                        <a:pt x="682943" y="109538"/>
                      </a:cubicBezTo>
                      <a:cubicBezTo>
                        <a:pt x="671513" y="119063"/>
                        <a:pt x="660083" y="127635"/>
                        <a:pt x="648653" y="13335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92" name="Google Shape;9092;ge48d01fb7f_0_4998"/>
                <p:cNvSpPr/>
                <p:nvPr/>
              </p:nvSpPr>
              <p:spPr>
                <a:xfrm>
                  <a:off x="5744527" y="4910137"/>
                  <a:ext cx="119062" cy="87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062" h="87630" extrusionOk="0">
                      <a:moveTo>
                        <a:pt x="54293" y="13335"/>
                      </a:moveTo>
                      <a:cubicBezTo>
                        <a:pt x="42863" y="3810"/>
                        <a:pt x="34290" y="0"/>
                        <a:pt x="27623" y="0"/>
                      </a:cubicBezTo>
                      <a:cubicBezTo>
                        <a:pt x="21908" y="0"/>
                        <a:pt x="17145" y="953"/>
                        <a:pt x="12383" y="1905"/>
                      </a:cubicBezTo>
                      <a:cubicBezTo>
                        <a:pt x="8573" y="2857"/>
                        <a:pt x="4763" y="5715"/>
                        <a:pt x="0" y="9525"/>
                      </a:cubicBezTo>
                      <a:lnTo>
                        <a:pt x="13335" y="30480"/>
                      </a:lnTo>
                      <a:cubicBezTo>
                        <a:pt x="17145" y="27622"/>
                        <a:pt x="20002" y="25718"/>
                        <a:pt x="22860" y="24765"/>
                      </a:cubicBezTo>
                      <a:cubicBezTo>
                        <a:pt x="26670" y="22860"/>
                        <a:pt x="29527" y="22860"/>
                        <a:pt x="33338" y="22860"/>
                      </a:cubicBezTo>
                      <a:cubicBezTo>
                        <a:pt x="41910" y="22860"/>
                        <a:pt x="60008" y="37147"/>
                        <a:pt x="86677" y="65722"/>
                      </a:cubicBezTo>
                      <a:lnTo>
                        <a:pt x="107633" y="87630"/>
                      </a:lnTo>
                      <a:lnTo>
                        <a:pt x="119063" y="78105"/>
                      </a:lnTo>
                      <a:cubicBezTo>
                        <a:pt x="103823" y="60007"/>
                        <a:pt x="82868" y="39053"/>
                        <a:pt x="54293" y="1333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93" name="Google Shape;9093;ge48d01fb7f_0_4998"/>
                <p:cNvSpPr/>
                <p:nvPr/>
              </p:nvSpPr>
              <p:spPr>
                <a:xfrm>
                  <a:off x="5934075" y="4693919"/>
                  <a:ext cx="635317" cy="20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17" h="209550" extrusionOk="0">
                      <a:moveTo>
                        <a:pt x="577215" y="13335"/>
                      </a:moveTo>
                      <a:lnTo>
                        <a:pt x="441008" y="13335"/>
                      </a:lnTo>
                      <a:lnTo>
                        <a:pt x="433388" y="13335"/>
                      </a:lnTo>
                      <a:lnTo>
                        <a:pt x="330517" y="13335"/>
                      </a:lnTo>
                      <a:lnTo>
                        <a:pt x="349567" y="44768"/>
                      </a:lnTo>
                      <a:lnTo>
                        <a:pt x="388620" y="44768"/>
                      </a:lnTo>
                      <a:lnTo>
                        <a:pt x="388620" y="110490"/>
                      </a:lnTo>
                      <a:lnTo>
                        <a:pt x="334328" y="110490"/>
                      </a:lnTo>
                      <a:lnTo>
                        <a:pt x="334328" y="54293"/>
                      </a:lnTo>
                      <a:cubicBezTo>
                        <a:pt x="334328" y="41910"/>
                        <a:pt x="328613" y="30480"/>
                        <a:pt x="316230" y="18098"/>
                      </a:cubicBezTo>
                      <a:cubicBezTo>
                        <a:pt x="303847" y="5715"/>
                        <a:pt x="291465" y="0"/>
                        <a:pt x="280035" y="0"/>
                      </a:cubicBezTo>
                      <a:cubicBezTo>
                        <a:pt x="269558" y="0"/>
                        <a:pt x="260985" y="2858"/>
                        <a:pt x="254317" y="9525"/>
                      </a:cubicBezTo>
                      <a:cubicBezTo>
                        <a:pt x="246697" y="17145"/>
                        <a:pt x="243840" y="24765"/>
                        <a:pt x="243840" y="35243"/>
                      </a:cubicBezTo>
                      <a:cubicBezTo>
                        <a:pt x="243840" y="38100"/>
                        <a:pt x="243840" y="41910"/>
                        <a:pt x="244792" y="44768"/>
                      </a:cubicBezTo>
                      <a:lnTo>
                        <a:pt x="227647" y="14288"/>
                      </a:lnTo>
                      <a:lnTo>
                        <a:pt x="0" y="14288"/>
                      </a:lnTo>
                      <a:lnTo>
                        <a:pt x="17145" y="45720"/>
                      </a:lnTo>
                      <a:lnTo>
                        <a:pt x="159067" y="45720"/>
                      </a:lnTo>
                      <a:lnTo>
                        <a:pt x="159067" y="71438"/>
                      </a:lnTo>
                      <a:cubicBezTo>
                        <a:pt x="154305" y="71438"/>
                        <a:pt x="149542" y="73343"/>
                        <a:pt x="143828" y="78105"/>
                      </a:cubicBezTo>
                      <a:cubicBezTo>
                        <a:pt x="138113" y="82868"/>
                        <a:pt x="132397" y="88583"/>
                        <a:pt x="126683" y="97155"/>
                      </a:cubicBezTo>
                      <a:cubicBezTo>
                        <a:pt x="119063" y="88583"/>
                        <a:pt x="111442" y="81915"/>
                        <a:pt x="103822" y="77153"/>
                      </a:cubicBezTo>
                      <a:cubicBezTo>
                        <a:pt x="96203" y="72390"/>
                        <a:pt x="88583" y="70485"/>
                        <a:pt x="81915" y="70485"/>
                      </a:cubicBezTo>
                      <a:cubicBezTo>
                        <a:pt x="69533" y="70485"/>
                        <a:pt x="58103" y="75248"/>
                        <a:pt x="48578" y="84773"/>
                      </a:cubicBezTo>
                      <a:cubicBezTo>
                        <a:pt x="39053" y="94298"/>
                        <a:pt x="35242" y="104775"/>
                        <a:pt x="35242" y="117158"/>
                      </a:cubicBezTo>
                      <a:cubicBezTo>
                        <a:pt x="35242" y="130493"/>
                        <a:pt x="40958" y="144780"/>
                        <a:pt x="52388" y="160020"/>
                      </a:cubicBezTo>
                      <a:cubicBezTo>
                        <a:pt x="63817" y="175260"/>
                        <a:pt x="80010" y="191453"/>
                        <a:pt x="100965" y="206693"/>
                      </a:cubicBezTo>
                      <a:lnTo>
                        <a:pt x="110490" y="195263"/>
                      </a:lnTo>
                      <a:cubicBezTo>
                        <a:pt x="97155" y="183833"/>
                        <a:pt x="86678" y="172403"/>
                        <a:pt x="79058" y="161925"/>
                      </a:cubicBezTo>
                      <a:cubicBezTo>
                        <a:pt x="71438" y="150495"/>
                        <a:pt x="68580" y="140018"/>
                        <a:pt x="68580" y="131445"/>
                      </a:cubicBezTo>
                      <a:cubicBezTo>
                        <a:pt x="68580" y="121920"/>
                        <a:pt x="71438" y="114300"/>
                        <a:pt x="76200" y="107633"/>
                      </a:cubicBezTo>
                      <a:cubicBezTo>
                        <a:pt x="80963" y="100965"/>
                        <a:pt x="87630" y="98108"/>
                        <a:pt x="95250" y="98108"/>
                      </a:cubicBezTo>
                      <a:cubicBezTo>
                        <a:pt x="100013" y="98108"/>
                        <a:pt x="103822" y="99060"/>
                        <a:pt x="107633" y="101918"/>
                      </a:cubicBezTo>
                      <a:cubicBezTo>
                        <a:pt x="111442" y="103823"/>
                        <a:pt x="115253" y="107633"/>
                        <a:pt x="118110" y="112395"/>
                      </a:cubicBezTo>
                      <a:cubicBezTo>
                        <a:pt x="110490" y="128588"/>
                        <a:pt x="105728" y="139065"/>
                        <a:pt x="104775" y="143828"/>
                      </a:cubicBezTo>
                      <a:lnTo>
                        <a:pt x="136208" y="157163"/>
                      </a:lnTo>
                      <a:cubicBezTo>
                        <a:pt x="140017" y="140018"/>
                        <a:pt x="146685" y="124778"/>
                        <a:pt x="155258" y="113348"/>
                      </a:cubicBezTo>
                      <a:cubicBezTo>
                        <a:pt x="163830" y="101918"/>
                        <a:pt x="173355" y="96203"/>
                        <a:pt x="182880" y="96203"/>
                      </a:cubicBezTo>
                      <a:cubicBezTo>
                        <a:pt x="188595" y="96203"/>
                        <a:pt x="193358" y="98108"/>
                        <a:pt x="197167" y="100965"/>
                      </a:cubicBezTo>
                      <a:cubicBezTo>
                        <a:pt x="200978" y="103823"/>
                        <a:pt x="202883" y="107633"/>
                        <a:pt x="202883" y="111443"/>
                      </a:cubicBezTo>
                      <a:cubicBezTo>
                        <a:pt x="203835" y="120015"/>
                        <a:pt x="199072" y="129540"/>
                        <a:pt x="190500" y="140018"/>
                      </a:cubicBezTo>
                      <a:cubicBezTo>
                        <a:pt x="181928" y="151448"/>
                        <a:pt x="170497" y="161925"/>
                        <a:pt x="156210" y="171450"/>
                      </a:cubicBezTo>
                      <a:lnTo>
                        <a:pt x="185738" y="199073"/>
                      </a:lnTo>
                      <a:cubicBezTo>
                        <a:pt x="198120" y="185738"/>
                        <a:pt x="207645" y="172403"/>
                        <a:pt x="214313" y="160020"/>
                      </a:cubicBezTo>
                      <a:cubicBezTo>
                        <a:pt x="220980" y="147638"/>
                        <a:pt x="224790" y="135255"/>
                        <a:pt x="224790" y="124778"/>
                      </a:cubicBezTo>
                      <a:cubicBezTo>
                        <a:pt x="224790" y="112395"/>
                        <a:pt x="221933" y="101918"/>
                        <a:pt x="216217" y="92393"/>
                      </a:cubicBezTo>
                      <a:cubicBezTo>
                        <a:pt x="211455" y="82868"/>
                        <a:pt x="203835" y="77153"/>
                        <a:pt x="195263" y="73343"/>
                      </a:cubicBezTo>
                      <a:lnTo>
                        <a:pt x="195263" y="45720"/>
                      </a:lnTo>
                      <a:lnTo>
                        <a:pt x="243840" y="45720"/>
                      </a:lnTo>
                      <a:cubicBezTo>
                        <a:pt x="245745" y="55245"/>
                        <a:pt x="250508" y="62865"/>
                        <a:pt x="259080" y="70485"/>
                      </a:cubicBezTo>
                      <a:cubicBezTo>
                        <a:pt x="270510" y="80963"/>
                        <a:pt x="283845" y="87630"/>
                        <a:pt x="300038" y="90488"/>
                      </a:cubicBezTo>
                      <a:lnTo>
                        <a:pt x="300038" y="111443"/>
                      </a:lnTo>
                      <a:lnTo>
                        <a:pt x="288608" y="111443"/>
                      </a:lnTo>
                      <a:cubicBezTo>
                        <a:pt x="284797" y="111443"/>
                        <a:pt x="281940" y="112395"/>
                        <a:pt x="279083" y="114300"/>
                      </a:cubicBezTo>
                      <a:cubicBezTo>
                        <a:pt x="276225" y="116205"/>
                        <a:pt x="275272" y="119063"/>
                        <a:pt x="275272" y="122873"/>
                      </a:cubicBezTo>
                      <a:cubicBezTo>
                        <a:pt x="275272" y="130493"/>
                        <a:pt x="281940" y="140018"/>
                        <a:pt x="294322" y="152400"/>
                      </a:cubicBezTo>
                      <a:cubicBezTo>
                        <a:pt x="306705" y="163830"/>
                        <a:pt x="316230" y="169545"/>
                        <a:pt x="323850" y="169545"/>
                      </a:cubicBezTo>
                      <a:cubicBezTo>
                        <a:pt x="327660" y="169545"/>
                        <a:pt x="330517" y="167640"/>
                        <a:pt x="332422" y="164783"/>
                      </a:cubicBezTo>
                      <a:cubicBezTo>
                        <a:pt x="334328" y="161925"/>
                        <a:pt x="335280" y="158115"/>
                        <a:pt x="335280" y="154305"/>
                      </a:cubicBezTo>
                      <a:lnTo>
                        <a:pt x="335280" y="142875"/>
                      </a:lnTo>
                      <a:lnTo>
                        <a:pt x="389572" y="142875"/>
                      </a:lnTo>
                      <a:lnTo>
                        <a:pt x="389572" y="189548"/>
                      </a:lnTo>
                      <a:lnTo>
                        <a:pt x="424815" y="208598"/>
                      </a:lnTo>
                      <a:lnTo>
                        <a:pt x="424815" y="44768"/>
                      </a:lnTo>
                      <a:lnTo>
                        <a:pt x="452438" y="44768"/>
                      </a:lnTo>
                      <a:lnTo>
                        <a:pt x="460058" y="44768"/>
                      </a:lnTo>
                      <a:lnTo>
                        <a:pt x="566738" y="44768"/>
                      </a:lnTo>
                      <a:lnTo>
                        <a:pt x="566738" y="72390"/>
                      </a:lnTo>
                      <a:lnTo>
                        <a:pt x="514350" y="72390"/>
                      </a:lnTo>
                      <a:cubicBezTo>
                        <a:pt x="501967" y="72390"/>
                        <a:pt x="491490" y="76200"/>
                        <a:pt x="481965" y="83820"/>
                      </a:cubicBezTo>
                      <a:cubicBezTo>
                        <a:pt x="473392" y="91440"/>
                        <a:pt x="469583" y="100965"/>
                        <a:pt x="469583" y="111443"/>
                      </a:cubicBezTo>
                      <a:cubicBezTo>
                        <a:pt x="469583" y="126683"/>
                        <a:pt x="473392" y="142875"/>
                        <a:pt x="481965" y="159068"/>
                      </a:cubicBezTo>
                      <a:cubicBezTo>
                        <a:pt x="489585" y="175260"/>
                        <a:pt x="501967" y="192405"/>
                        <a:pt x="518160" y="208598"/>
                      </a:cubicBezTo>
                      <a:lnTo>
                        <a:pt x="529590" y="200978"/>
                      </a:lnTo>
                      <a:cubicBezTo>
                        <a:pt x="519113" y="191453"/>
                        <a:pt x="511492" y="180975"/>
                        <a:pt x="505778" y="169545"/>
                      </a:cubicBezTo>
                      <a:cubicBezTo>
                        <a:pt x="501015" y="158115"/>
                        <a:pt x="498158" y="146685"/>
                        <a:pt x="498158" y="135255"/>
                      </a:cubicBezTo>
                      <a:cubicBezTo>
                        <a:pt x="498158" y="126683"/>
                        <a:pt x="501015" y="119063"/>
                        <a:pt x="507683" y="113348"/>
                      </a:cubicBezTo>
                      <a:cubicBezTo>
                        <a:pt x="513397" y="106680"/>
                        <a:pt x="521017" y="103823"/>
                        <a:pt x="529590" y="103823"/>
                      </a:cubicBezTo>
                      <a:lnTo>
                        <a:pt x="564833" y="103823"/>
                      </a:lnTo>
                      <a:lnTo>
                        <a:pt x="564833" y="185738"/>
                      </a:lnTo>
                      <a:lnTo>
                        <a:pt x="600075" y="209550"/>
                      </a:lnTo>
                      <a:lnTo>
                        <a:pt x="600075" y="45720"/>
                      </a:lnTo>
                      <a:lnTo>
                        <a:pt x="635318" y="45720"/>
                      </a:lnTo>
                      <a:lnTo>
                        <a:pt x="618172" y="14288"/>
                      </a:lnTo>
                      <a:lnTo>
                        <a:pt x="577215" y="14288"/>
                      </a:lnTo>
                      <a:close/>
                      <a:moveTo>
                        <a:pt x="299085" y="75248"/>
                      </a:moveTo>
                      <a:cubicBezTo>
                        <a:pt x="292417" y="73343"/>
                        <a:pt x="287655" y="69533"/>
                        <a:pt x="283845" y="63818"/>
                      </a:cubicBezTo>
                      <a:cubicBezTo>
                        <a:pt x="280035" y="58103"/>
                        <a:pt x="278130" y="51435"/>
                        <a:pt x="278130" y="42863"/>
                      </a:cubicBezTo>
                      <a:cubicBezTo>
                        <a:pt x="278130" y="37148"/>
                        <a:pt x="280035" y="31433"/>
                        <a:pt x="281940" y="27623"/>
                      </a:cubicBezTo>
                      <a:cubicBezTo>
                        <a:pt x="284797" y="23813"/>
                        <a:pt x="287655" y="20955"/>
                        <a:pt x="291465" y="20955"/>
                      </a:cubicBezTo>
                      <a:cubicBezTo>
                        <a:pt x="294322" y="20955"/>
                        <a:pt x="296228" y="22860"/>
                        <a:pt x="297180" y="25718"/>
                      </a:cubicBezTo>
                      <a:cubicBezTo>
                        <a:pt x="299085" y="28575"/>
                        <a:pt x="299085" y="32385"/>
                        <a:pt x="299085" y="36195"/>
                      </a:cubicBezTo>
                      <a:lnTo>
                        <a:pt x="299085" y="75248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94" name="Google Shape;9094;ge48d01fb7f_0_4998"/>
                <p:cNvSpPr/>
                <p:nvPr/>
              </p:nvSpPr>
              <p:spPr>
                <a:xfrm>
                  <a:off x="6413182" y="4612005"/>
                  <a:ext cx="104075" cy="94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5" h="94352" extrusionOk="0">
                      <a:moveTo>
                        <a:pt x="89535" y="60007"/>
                      </a:moveTo>
                      <a:cubicBezTo>
                        <a:pt x="81915" y="47625"/>
                        <a:pt x="76200" y="40005"/>
                        <a:pt x="72390" y="36195"/>
                      </a:cubicBezTo>
                      <a:cubicBezTo>
                        <a:pt x="64770" y="25717"/>
                        <a:pt x="55245" y="16192"/>
                        <a:pt x="44767" y="9525"/>
                      </a:cubicBezTo>
                      <a:cubicBezTo>
                        <a:pt x="34290" y="2857"/>
                        <a:pt x="23813" y="0"/>
                        <a:pt x="14288" y="0"/>
                      </a:cubicBezTo>
                      <a:cubicBezTo>
                        <a:pt x="8572" y="952"/>
                        <a:pt x="3810" y="1905"/>
                        <a:pt x="0" y="2857"/>
                      </a:cubicBezTo>
                      <a:lnTo>
                        <a:pt x="15240" y="36195"/>
                      </a:lnTo>
                      <a:cubicBezTo>
                        <a:pt x="20002" y="34290"/>
                        <a:pt x="25717" y="33338"/>
                        <a:pt x="31433" y="33338"/>
                      </a:cubicBezTo>
                      <a:cubicBezTo>
                        <a:pt x="37147" y="33338"/>
                        <a:pt x="42863" y="34290"/>
                        <a:pt x="47625" y="37147"/>
                      </a:cubicBezTo>
                      <a:cubicBezTo>
                        <a:pt x="52388" y="39052"/>
                        <a:pt x="57150" y="41910"/>
                        <a:pt x="60008" y="45720"/>
                      </a:cubicBezTo>
                      <a:lnTo>
                        <a:pt x="97155" y="94297"/>
                      </a:lnTo>
                      <a:cubicBezTo>
                        <a:pt x="108585" y="95250"/>
                        <a:pt x="105727" y="83820"/>
                        <a:pt x="89535" y="6000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95" name="Google Shape;9095;ge48d01fb7f_0_4998"/>
                <p:cNvSpPr/>
                <p:nvPr/>
              </p:nvSpPr>
              <p:spPr>
                <a:xfrm>
                  <a:off x="6671309" y="4707255"/>
                  <a:ext cx="676275" cy="2343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6275" h="234314" extrusionOk="0">
                      <a:moveTo>
                        <a:pt x="605790" y="171450"/>
                      </a:moveTo>
                      <a:lnTo>
                        <a:pt x="641033" y="195263"/>
                      </a:lnTo>
                      <a:lnTo>
                        <a:pt x="641033" y="31432"/>
                      </a:lnTo>
                      <a:lnTo>
                        <a:pt x="676275" y="31432"/>
                      </a:lnTo>
                      <a:lnTo>
                        <a:pt x="659130" y="0"/>
                      </a:lnTo>
                      <a:lnTo>
                        <a:pt x="467678" y="0"/>
                      </a:lnTo>
                      <a:lnTo>
                        <a:pt x="460058" y="0"/>
                      </a:lnTo>
                      <a:lnTo>
                        <a:pt x="299085" y="0"/>
                      </a:lnTo>
                      <a:lnTo>
                        <a:pt x="291465" y="0"/>
                      </a:lnTo>
                      <a:lnTo>
                        <a:pt x="203835" y="0"/>
                      </a:lnTo>
                      <a:lnTo>
                        <a:pt x="196215" y="0"/>
                      </a:lnTo>
                      <a:lnTo>
                        <a:pt x="0" y="0"/>
                      </a:lnTo>
                      <a:lnTo>
                        <a:pt x="17145" y="31432"/>
                      </a:lnTo>
                      <a:lnTo>
                        <a:pt x="151448" y="31432"/>
                      </a:lnTo>
                      <a:lnTo>
                        <a:pt x="151448" y="59055"/>
                      </a:lnTo>
                      <a:lnTo>
                        <a:pt x="43815" y="59055"/>
                      </a:lnTo>
                      <a:lnTo>
                        <a:pt x="38100" y="70485"/>
                      </a:lnTo>
                      <a:cubicBezTo>
                        <a:pt x="54293" y="75247"/>
                        <a:pt x="67628" y="82867"/>
                        <a:pt x="78105" y="92392"/>
                      </a:cubicBezTo>
                      <a:cubicBezTo>
                        <a:pt x="87630" y="102870"/>
                        <a:pt x="93345" y="113347"/>
                        <a:pt x="93345" y="124777"/>
                      </a:cubicBezTo>
                      <a:cubicBezTo>
                        <a:pt x="93345" y="129540"/>
                        <a:pt x="91440" y="134302"/>
                        <a:pt x="86678" y="138113"/>
                      </a:cubicBezTo>
                      <a:cubicBezTo>
                        <a:pt x="80963" y="142875"/>
                        <a:pt x="75248" y="144780"/>
                        <a:pt x="68580" y="146685"/>
                      </a:cubicBezTo>
                      <a:cubicBezTo>
                        <a:pt x="66675" y="142875"/>
                        <a:pt x="63818" y="140017"/>
                        <a:pt x="60008" y="137160"/>
                      </a:cubicBezTo>
                      <a:cubicBezTo>
                        <a:pt x="56198" y="134302"/>
                        <a:pt x="52388" y="133350"/>
                        <a:pt x="49530" y="133350"/>
                      </a:cubicBezTo>
                      <a:cubicBezTo>
                        <a:pt x="44768" y="133350"/>
                        <a:pt x="40005" y="135255"/>
                        <a:pt x="37148" y="139065"/>
                      </a:cubicBezTo>
                      <a:cubicBezTo>
                        <a:pt x="33338" y="142875"/>
                        <a:pt x="32385" y="147638"/>
                        <a:pt x="32385" y="153352"/>
                      </a:cubicBezTo>
                      <a:cubicBezTo>
                        <a:pt x="32385" y="160972"/>
                        <a:pt x="36195" y="168592"/>
                        <a:pt x="44768" y="173355"/>
                      </a:cubicBezTo>
                      <a:cubicBezTo>
                        <a:pt x="52388" y="179070"/>
                        <a:pt x="62865" y="181927"/>
                        <a:pt x="73343" y="181927"/>
                      </a:cubicBezTo>
                      <a:lnTo>
                        <a:pt x="97155" y="234315"/>
                      </a:lnTo>
                      <a:lnTo>
                        <a:pt x="114300" y="224790"/>
                      </a:lnTo>
                      <a:lnTo>
                        <a:pt x="82868" y="180022"/>
                      </a:lnTo>
                      <a:cubicBezTo>
                        <a:pt x="93345" y="178117"/>
                        <a:pt x="102870" y="173355"/>
                        <a:pt x="110490" y="166688"/>
                      </a:cubicBezTo>
                      <a:cubicBezTo>
                        <a:pt x="118110" y="160020"/>
                        <a:pt x="120968" y="152400"/>
                        <a:pt x="120968" y="142875"/>
                      </a:cubicBezTo>
                      <a:cubicBezTo>
                        <a:pt x="120968" y="133350"/>
                        <a:pt x="118110" y="123825"/>
                        <a:pt x="112395" y="114300"/>
                      </a:cubicBezTo>
                      <a:cubicBezTo>
                        <a:pt x="107633" y="104775"/>
                        <a:pt x="100013" y="97155"/>
                        <a:pt x="89535" y="90488"/>
                      </a:cubicBezTo>
                      <a:lnTo>
                        <a:pt x="151448" y="90488"/>
                      </a:lnTo>
                      <a:lnTo>
                        <a:pt x="151448" y="176213"/>
                      </a:lnTo>
                      <a:lnTo>
                        <a:pt x="186690" y="195263"/>
                      </a:lnTo>
                      <a:lnTo>
                        <a:pt x="186690" y="31432"/>
                      </a:lnTo>
                      <a:lnTo>
                        <a:pt x="214313" y="31432"/>
                      </a:lnTo>
                      <a:lnTo>
                        <a:pt x="221933" y="31432"/>
                      </a:lnTo>
                      <a:lnTo>
                        <a:pt x="246698" y="31432"/>
                      </a:lnTo>
                      <a:lnTo>
                        <a:pt x="246698" y="171450"/>
                      </a:lnTo>
                      <a:lnTo>
                        <a:pt x="281940" y="195263"/>
                      </a:lnTo>
                      <a:lnTo>
                        <a:pt x="281940" y="31432"/>
                      </a:lnTo>
                      <a:lnTo>
                        <a:pt x="309563" y="31432"/>
                      </a:lnTo>
                      <a:lnTo>
                        <a:pt x="317183" y="31432"/>
                      </a:lnTo>
                      <a:lnTo>
                        <a:pt x="415290" y="31432"/>
                      </a:lnTo>
                      <a:lnTo>
                        <a:pt x="415290" y="81915"/>
                      </a:lnTo>
                      <a:lnTo>
                        <a:pt x="337185" y="81915"/>
                      </a:lnTo>
                      <a:cubicBezTo>
                        <a:pt x="332423" y="81915"/>
                        <a:pt x="329565" y="83820"/>
                        <a:pt x="326708" y="86677"/>
                      </a:cubicBezTo>
                      <a:cubicBezTo>
                        <a:pt x="323850" y="89535"/>
                        <a:pt x="321945" y="93345"/>
                        <a:pt x="321945" y="97155"/>
                      </a:cubicBezTo>
                      <a:cubicBezTo>
                        <a:pt x="321945" y="106680"/>
                        <a:pt x="325755" y="117157"/>
                        <a:pt x="334328" y="127635"/>
                      </a:cubicBezTo>
                      <a:cubicBezTo>
                        <a:pt x="342900" y="138113"/>
                        <a:pt x="350520" y="143827"/>
                        <a:pt x="357188" y="143827"/>
                      </a:cubicBezTo>
                      <a:cubicBezTo>
                        <a:pt x="359093" y="143827"/>
                        <a:pt x="360998" y="142875"/>
                        <a:pt x="361950" y="141922"/>
                      </a:cubicBezTo>
                      <a:cubicBezTo>
                        <a:pt x="363855" y="140970"/>
                        <a:pt x="364808" y="139065"/>
                        <a:pt x="364808" y="136207"/>
                      </a:cubicBezTo>
                      <a:lnTo>
                        <a:pt x="364808" y="122872"/>
                      </a:lnTo>
                      <a:cubicBezTo>
                        <a:pt x="364808" y="120015"/>
                        <a:pt x="365760" y="118110"/>
                        <a:pt x="367665" y="116205"/>
                      </a:cubicBezTo>
                      <a:cubicBezTo>
                        <a:pt x="368618" y="114300"/>
                        <a:pt x="370523" y="113347"/>
                        <a:pt x="372428" y="113347"/>
                      </a:cubicBezTo>
                      <a:lnTo>
                        <a:pt x="415290" y="113347"/>
                      </a:lnTo>
                      <a:lnTo>
                        <a:pt x="415290" y="175260"/>
                      </a:lnTo>
                      <a:lnTo>
                        <a:pt x="450533" y="194310"/>
                      </a:lnTo>
                      <a:lnTo>
                        <a:pt x="450533" y="30480"/>
                      </a:lnTo>
                      <a:lnTo>
                        <a:pt x="478155" y="30480"/>
                      </a:lnTo>
                      <a:lnTo>
                        <a:pt x="485775" y="30480"/>
                      </a:lnTo>
                      <a:lnTo>
                        <a:pt x="513397" y="30480"/>
                      </a:lnTo>
                      <a:lnTo>
                        <a:pt x="513397" y="96202"/>
                      </a:lnTo>
                      <a:lnTo>
                        <a:pt x="501968" y="96202"/>
                      </a:lnTo>
                      <a:cubicBezTo>
                        <a:pt x="499110" y="96202"/>
                        <a:pt x="497205" y="97155"/>
                        <a:pt x="495300" y="99060"/>
                      </a:cubicBezTo>
                      <a:cubicBezTo>
                        <a:pt x="493395" y="100965"/>
                        <a:pt x="492443" y="102870"/>
                        <a:pt x="492443" y="105727"/>
                      </a:cubicBezTo>
                      <a:cubicBezTo>
                        <a:pt x="492443" y="111442"/>
                        <a:pt x="499110" y="120967"/>
                        <a:pt x="512445" y="134302"/>
                      </a:cubicBezTo>
                      <a:cubicBezTo>
                        <a:pt x="525780" y="147638"/>
                        <a:pt x="535305" y="154305"/>
                        <a:pt x="541020" y="154305"/>
                      </a:cubicBezTo>
                      <a:cubicBezTo>
                        <a:pt x="542925" y="154305"/>
                        <a:pt x="544830" y="153352"/>
                        <a:pt x="545783" y="151447"/>
                      </a:cubicBezTo>
                      <a:cubicBezTo>
                        <a:pt x="547688" y="148590"/>
                        <a:pt x="548640" y="145732"/>
                        <a:pt x="548640" y="142875"/>
                      </a:cubicBezTo>
                      <a:lnTo>
                        <a:pt x="548640" y="127635"/>
                      </a:lnTo>
                      <a:lnTo>
                        <a:pt x="606743" y="127635"/>
                      </a:lnTo>
                      <a:lnTo>
                        <a:pt x="606743" y="171450"/>
                      </a:lnTo>
                      <a:close/>
                      <a:moveTo>
                        <a:pt x="547688" y="97155"/>
                      </a:moveTo>
                      <a:lnTo>
                        <a:pt x="547688" y="31432"/>
                      </a:lnTo>
                      <a:lnTo>
                        <a:pt x="605790" y="31432"/>
                      </a:lnTo>
                      <a:lnTo>
                        <a:pt x="605790" y="97155"/>
                      </a:lnTo>
                      <a:lnTo>
                        <a:pt x="547688" y="97155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96" name="Google Shape;9096;ge48d01fb7f_0_4998"/>
                <p:cNvSpPr/>
                <p:nvPr/>
              </p:nvSpPr>
              <p:spPr>
                <a:xfrm>
                  <a:off x="7259002" y="4910137"/>
                  <a:ext cx="119062" cy="87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062" h="87630" extrusionOk="0">
                      <a:moveTo>
                        <a:pt x="54292" y="13335"/>
                      </a:moveTo>
                      <a:cubicBezTo>
                        <a:pt x="42863" y="3810"/>
                        <a:pt x="34290" y="0"/>
                        <a:pt x="27622" y="0"/>
                      </a:cubicBezTo>
                      <a:cubicBezTo>
                        <a:pt x="21907" y="0"/>
                        <a:pt x="17145" y="953"/>
                        <a:pt x="12382" y="1905"/>
                      </a:cubicBezTo>
                      <a:cubicBezTo>
                        <a:pt x="8572" y="2857"/>
                        <a:pt x="4763" y="5715"/>
                        <a:pt x="0" y="9525"/>
                      </a:cubicBezTo>
                      <a:lnTo>
                        <a:pt x="13335" y="30480"/>
                      </a:lnTo>
                      <a:cubicBezTo>
                        <a:pt x="17145" y="27622"/>
                        <a:pt x="20003" y="25718"/>
                        <a:pt x="22860" y="24765"/>
                      </a:cubicBezTo>
                      <a:cubicBezTo>
                        <a:pt x="26670" y="22860"/>
                        <a:pt x="29528" y="22860"/>
                        <a:pt x="33338" y="22860"/>
                      </a:cubicBezTo>
                      <a:cubicBezTo>
                        <a:pt x="41910" y="22860"/>
                        <a:pt x="60007" y="37147"/>
                        <a:pt x="86678" y="65722"/>
                      </a:cubicBezTo>
                      <a:lnTo>
                        <a:pt x="107632" y="87630"/>
                      </a:lnTo>
                      <a:lnTo>
                        <a:pt x="119063" y="78105"/>
                      </a:lnTo>
                      <a:cubicBezTo>
                        <a:pt x="103822" y="60007"/>
                        <a:pt x="81915" y="39053"/>
                        <a:pt x="54292" y="1333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9097" name="Google Shape;9097;ge48d01fb7f_0_4998"/>
              <p:cNvSpPr/>
              <p:nvPr/>
            </p:nvSpPr>
            <p:spPr>
              <a:xfrm>
                <a:off x="5888982" y="2284094"/>
                <a:ext cx="406654" cy="721042"/>
              </a:xfrm>
              <a:custGeom>
                <a:avLst/>
                <a:gdLst/>
                <a:ahLst/>
                <a:cxnLst/>
                <a:rect l="l" t="t" r="r" b="b"/>
                <a:pathLst>
                  <a:path w="406654" h="721042" extrusionOk="0">
                    <a:moveTo>
                      <a:pt x="75573" y="576263"/>
                    </a:moveTo>
                    <a:cubicBezTo>
                      <a:pt x="75573" y="576263"/>
                      <a:pt x="75573" y="576263"/>
                      <a:pt x="75573" y="576263"/>
                    </a:cubicBezTo>
                    <a:cubicBezTo>
                      <a:pt x="67953" y="591503"/>
                      <a:pt x="69858" y="604838"/>
                      <a:pt x="74620" y="612458"/>
                    </a:cubicBezTo>
                    <a:cubicBezTo>
                      <a:pt x="80335" y="623888"/>
                      <a:pt x="91765" y="632460"/>
                      <a:pt x="108910" y="640080"/>
                    </a:cubicBezTo>
                    <a:cubicBezTo>
                      <a:pt x="108910" y="640080"/>
                      <a:pt x="108910" y="641033"/>
                      <a:pt x="108910" y="641033"/>
                    </a:cubicBezTo>
                    <a:cubicBezTo>
                      <a:pt x="108910" y="661035"/>
                      <a:pt x="127960" y="677228"/>
                      <a:pt x="160345" y="684848"/>
                    </a:cubicBezTo>
                    <a:cubicBezTo>
                      <a:pt x="162250" y="700088"/>
                      <a:pt x="177490" y="721043"/>
                      <a:pt x="210828" y="721043"/>
                    </a:cubicBezTo>
                    <a:cubicBezTo>
                      <a:pt x="214638" y="721043"/>
                      <a:pt x="219400" y="721043"/>
                      <a:pt x="226068" y="719138"/>
                    </a:cubicBezTo>
                    <a:cubicBezTo>
                      <a:pt x="244165" y="713423"/>
                      <a:pt x="256548" y="700088"/>
                      <a:pt x="257500" y="684848"/>
                    </a:cubicBezTo>
                    <a:cubicBezTo>
                      <a:pt x="289885" y="676275"/>
                      <a:pt x="308935" y="661035"/>
                      <a:pt x="308935" y="641033"/>
                    </a:cubicBezTo>
                    <a:cubicBezTo>
                      <a:pt x="308935" y="639128"/>
                      <a:pt x="308935" y="637223"/>
                      <a:pt x="307983" y="635318"/>
                    </a:cubicBezTo>
                    <a:cubicBezTo>
                      <a:pt x="329890" y="621983"/>
                      <a:pt x="342273" y="605790"/>
                      <a:pt x="342273" y="589598"/>
                    </a:cubicBezTo>
                    <a:cubicBezTo>
                      <a:pt x="342273" y="584835"/>
                      <a:pt x="340368" y="580073"/>
                      <a:pt x="338463" y="576263"/>
                    </a:cubicBezTo>
                    <a:cubicBezTo>
                      <a:pt x="371800" y="542925"/>
                      <a:pt x="389898" y="510540"/>
                      <a:pt x="399423" y="480060"/>
                    </a:cubicBezTo>
                    <a:lnTo>
                      <a:pt x="399423" y="480060"/>
                    </a:lnTo>
                    <a:cubicBezTo>
                      <a:pt x="400375" y="478155"/>
                      <a:pt x="400375" y="476250"/>
                      <a:pt x="401328" y="474345"/>
                    </a:cubicBezTo>
                    <a:cubicBezTo>
                      <a:pt x="404185" y="462915"/>
                      <a:pt x="406090" y="448628"/>
                      <a:pt x="406090" y="446722"/>
                    </a:cubicBezTo>
                    <a:cubicBezTo>
                      <a:pt x="407995" y="421005"/>
                      <a:pt x="405138" y="395288"/>
                      <a:pt x="396565" y="370522"/>
                    </a:cubicBezTo>
                    <a:lnTo>
                      <a:pt x="387993" y="350520"/>
                    </a:lnTo>
                    <a:cubicBezTo>
                      <a:pt x="380373" y="336233"/>
                      <a:pt x="370848" y="322897"/>
                      <a:pt x="360370" y="312420"/>
                    </a:cubicBezTo>
                    <a:cubicBezTo>
                      <a:pt x="357513" y="309563"/>
                      <a:pt x="354655" y="306705"/>
                      <a:pt x="351798" y="304800"/>
                    </a:cubicBezTo>
                    <a:lnTo>
                      <a:pt x="351798" y="304800"/>
                    </a:lnTo>
                    <a:lnTo>
                      <a:pt x="340368" y="294322"/>
                    </a:lnTo>
                    <a:cubicBezTo>
                      <a:pt x="337510" y="291465"/>
                      <a:pt x="334653" y="288608"/>
                      <a:pt x="331795" y="286703"/>
                    </a:cubicBezTo>
                    <a:cubicBezTo>
                      <a:pt x="292743" y="251460"/>
                      <a:pt x="264168" y="224790"/>
                      <a:pt x="272740" y="163830"/>
                    </a:cubicBezTo>
                    <a:cubicBezTo>
                      <a:pt x="283218" y="106680"/>
                      <a:pt x="265120" y="47625"/>
                      <a:pt x="241308" y="32385"/>
                    </a:cubicBezTo>
                    <a:cubicBezTo>
                      <a:pt x="239403" y="31432"/>
                      <a:pt x="238450" y="30480"/>
                      <a:pt x="236545" y="30480"/>
                    </a:cubicBezTo>
                    <a:cubicBezTo>
                      <a:pt x="235593" y="21907"/>
                      <a:pt x="234640" y="16193"/>
                      <a:pt x="233688" y="16193"/>
                    </a:cubicBezTo>
                    <a:cubicBezTo>
                      <a:pt x="227020" y="4763"/>
                      <a:pt x="217495" y="953"/>
                      <a:pt x="210828" y="0"/>
                    </a:cubicBezTo>
                    <a:cubicBezTo>
                      <a:pt x="208923" y="0"/>
                      <a:pt x="207970" y="0"/>
                      <a:pt x="206065" y="0"/>
                    </a:cubicBezTo>
                    <a:cubicBezTo>
                      <a:pt x="194635" y="0"/>
                      <a:pt x="174633" y="4763"/>
                      <a:pt x="166060" y="37148"/>
                    </a:cubicBezTo>
                    <a:cubicBezTo>
                      <a:pt x="160345" y="58103"/>
                      <a:pt x="161298" y="87630"/>
                      <a:pt x="161298" y="115253"/>
                    </a:cubicBezTo>
                    <a:cubicBezTo>
                      <a:pt x="161298" y="120968"/>
                      <a:pt x="161298" y="126682"/>
                      <a:pt x="161298" y="130493"/>
                    </a:cubicBezTo>
                    <a:cubicBezTo>
                      <a:pt x="159393" y="178118"/>
                      <a:pt x="114625" y="237172"/>
                      <a:pt x="81288" y="277178"/>
                    </a:cubicBezTo>
                    <a:cubicBezTo>
                      <a:pt x="81288" y="277178"/>
                      <a:pt x="55570" y="304800"/>
                      <a:pt x="33663" y="343853"/>
                    </a:cubicBezTo>
                    <a:cubicBezTo>
                      <a:pt x="14613" y="374333"/>
                      <a:pt x="-50157" y="493395"/>
                      <a:pt x="75573" y="576263"/>
                    </a:cubicBezTo>
                    <a:close/>
                    <a:moveTo>
                      <a:pt x="210828" y="696278"/>
                    </a:moveTo>
                    <a:cubicBezTo>
                      <a:pt x="197493" y="696278"/>
                      <a:pt x="186063" y="688658"/>
                      <a:pt x="186063" y="681038"/>
                    </a:cubicBezTo>
                    <a:cubicBezTo>
                      <a:pt x="186063" y="680085"/>
                      <a:pt x="186063" y="678180"/>
                      <a:pt x="187015" y="677228"/>
                    </a:cubicBezTo>
                    <a:cubicBezTo>
                      <a:pt x="190825" y="677228"/>
                      <a:pt x="194635" y="678180"/>
                      <a:pt x="198445" y="678180"/>
                    </a:cubicBezTo>
                    <a:cubicBezTo>
                      <a:pt x="202255" y="678180"/>
                      <a:pt x="206065" y="678180"/>
                      <a:pt x="210828" y="678180"/>
                    </a:cubicBezTo>
                    <a:cubicBezTo>
                      <a:pt x="218448" y="678180"/>
                      <a:pt x="227020" y="678180"/>
                      <a:pt x="233688" y="677228"/>
                    </a:cubicBezTo>
                    <a:cubicBezTo>
                      <a:pt x="234640" y="678180"/>
                      <a:pt x="234640" y="680085"/>
                      <a:pt x="234640" y="681038"/>
                    </a:cubicBezTo>
                    <a:cubicBezTo>
                      <a:pt x="235593" y="688658"/>
                      <a:pt x="224163" y="696278"/>
                      <a:pt x="210828" y="696278"/>
                    </a:cubicBezTo>
                    <a:close/>
                    <a:moveTo>
                      <a:pt x="236545" y="662940"/>
                    </a:moveTo>
                    <a:cubicBezTo>
                      <a:pt x="231783" y="663893"/>
                      <a:pt x="226068" y="663893"/>
                      <a:pt x="221305" y="664845"/>
                    </a:cubicBezTo>
                    <a:cubicBezTo>
                      <a:pt x="217495" y="664845"/>
                      <a:pt x="214638" y="664845"/>
                      <a:pt x="210828" y="664845"/>
                    </a:cubicBezTo>
                    <a:cubicBezTo>
                      <a:pt x="202255" y="664845"/>
                      <a:pt x="193683" y="663893"/>
                      <a:pt x="185110" y="662940"/>
                    </a:cubicBezTo>
                    <a:cubicBezTo>
                      <a:pt x="153678" y="659130"/>
                      <a:pt x="135580" y="647700"/>
                      <a:pt x="135580" y="639128"/>
                    </a:cubicBezTo>
                    <a:cubicBezTo>
                      <a:pt x="135580" y="638175"/>
                      <a:pt x="135580" y="638175"/>
                      <a:pt x="135580" y="637223"/>
                    </a:cubicBezTo>
                    <a:cubicBezTo>
                      <a:pt x="159393" y="641985"/>
                      <a:pt x="185110" y="642938"/>
                      <a:pt x="202255" y="642938"/>
                    </a:cubicBezTo>
                    <a:cubicBezTo>
                      <a:pt x="235593" y="642938"/>
                      <a:pt x="267025" y="639128"/>
                      <a:pt x="284170" y="633413"/>
                    </a:cubicBezTo>
                    <a:cubicBezTo>
                      <a:pt x="286075" y="635318"/>
                      <a:pt x="287028" y="637223"/>
                      <a:pt x="287028" y="639128"/>
                    </a:cubicBezTo>
                    <a:cubicBezTo>
                      <a:pt x="287028" y="647700"/>
                      <a:pt x="267978" y="659130"/>
                      <a:pt x="236545" y="662940"/>
                    </a:cubicBezTo>
                    <a:close/>
                    <a:moveTo>
                      <a:pt x="89860" y="304800"/>
                    </a:moveTo>
                    <a:lnTo>
                      <a:pt x="90813" y="302895"/>
                    </a:lnTo>
                    <a:cubicBezTo>
                      <a:pt x="132723" y="253365"/>
                      <a:pt x="181300" y="188595"/>
                      <a:pt x="184158" y="131445"/>
                    </a:cubicBezTo>
                    <a:cubicBezTo>
                      <a:pt x="184158" y="125730"/>
                      <a:pt x="184158" y="120015"/>
                      <a:pt x="184158" y="114300"/>
                    </a:cubicBezTo>
                    <a:cubicBezTo>
                      <a:pt x="184158" y="87630"/>
                      <a:pt x="183205" y="60960"/>
                      <a:pt x="187968" y="42863"/>
                    </a:cubicBezTo>
                    <a:cubicBezTo>
                      <a:pt x="191778" y="26670"/>
                      <a:pt x="198445" y="24765"/>
                      <a:pt x="202255" y="24765"/>
                    </a:cubicBezTo>
                    <a:cubicBezTo>
                      <a:pt x="203208" y="24765"/>
                      <a:pt x="204160" y="24765"/>
                      <a:pt x="204160" y="24765"/>
                    </a:cubicBezTo>
                    <a:cubicBezTo>
                      <a:pt x="207018" y="24765"/>
                      <a:pt x="208923" y="29528"/>
                      <a:pt x="209875" y="37148"/>
                    </a:cubicBezTo>
                    <a:cubicBezTo>
                      <a:pt x="209875" y="41910"/>
                      <a:pt x="209875" y="56198"/>
                      <a:pt x="208923" y="71438"/>
                    </a:cubicBezTo>
                    <a:cubicBezTo>
                      <a:pt x="207018" y="105728"/>
                      <a:pt x="205113" y="151447"/>
                      <a:pt x="209875" y="172403"/>
                    </a:cubicBezTo>
                    <a:cubicBezTo>
                      <a:pt x="215590" y="195263"/>
                      <a:pt x="226068" y="218122"/>
                      <a:pt x="235593" y="240030"/>
                    </a:cubicBezTo>
                    <a:cubicBezTo>
                      <a:pt x="248928" y="268605"/>
                      <a:pt x="261310" y="296228"/>
                      <a:pt x="262263" y="321945"/>
                    </a:cubicBezTo>
                    <a:cubicBezTo>
                      <a:pt x="264168" y="367665"/>
                      <a:pt x="241308" y="371475"/>
                      <a:pt x="225115" y="374333"/>
                    </a:cubicBezTo>
                    <a:cubicBezTo>
                      <a:pt x="217495" y="375285"/>
                      <a:pt x="208923" y="377190"/>
                      <a:pt x="208923" y="385763"/>
                    </a:cubicBezTo>
                    <a:cubicBezTo>
                      <a:pt x="208923" y="389572"/>
                      <a:pt x="211780" y="393383"/>
                      <a:pt x="216543" y="393383"/>
                    </a:cubicBezTo>
                    <a:cubicBezTo>
                      <a:pt x="218448" y="393383"/>
                      <a:pt x="220353" y="392430"/>
                      <a:pt x="224163" y="392430"/>
                    </a:cubicBezTo>
                    <a:cubicBezTo>
                      <a:pt x="228925" y="391478"/>
                      <a:pt x="237498" y="389572"/>
                      <a:pt x="246070" y="389572"/>
                    </a:cubicBezTo>
                    <a:cubicBezTo>
                      <a:pt x="251785" y="389572"/>
                      <a:pt x="256548" y="390525"/>
                      <a:pt x="261310" y="391478"/>
                    </a:cubicBezTo>
                    <a:cubicBezTo>
                      <a:pt x="275598" y="395288"/>
                      <a:pt x="286075" y="405765"/>
                      <a:pt x="290838" y="418147"/>
                    </a:cubicBezTo>
                    <a:cubicBezTo>
                      <a:pt x="294648" y="429578"/>
                      <a:pt x="294648" y="449580"/>
                      <a:pt x="273693" y="477203"/>
                    </a:cubicBezTo>
                    <a:cubicBezTo>
                      <a:pt x="269883" y="482918"/>
                      <a:pt x="259405" y="490538"/>
                      <a:pt x="238450" y="494347"/>
                    </a:cubicBezTo>
                    <a:cubicBezTo>
                      <a:pt x="231783" y="495300"/>
                      <a:pt x="231783" y="499110"/>
                      <a:pt x="231783" y="501968"/>
                    </a:cubicBezTo>
                    <a:cubicBezTo>
                      <a:pt x="231783" y="504825"/>
                      <a:pt x="234640" y="507683"/>
                      <a:pt x="239403" y="507683"/>
                    </a:cubicBezTo>
                    <a:cubicBezTo>
                      <a:pt x="241308" y="507683"/>
                      <a:pt x="243213" y="507683"/>
                      <a:pt x="245118" y="507683"/>
                    </a:cubicBezTo>
                    <a:cubicBezTo>
                      <a:pt x="277503" y="507683"/>
                      <a:pt x="302268" y="514350"/>
                      <a:pt x="313698" y="526733"/>
                    </a:cubicBezTo>
                    <a:cubicBezTo>
                      <a:pt x="319413" y="532448"/>
                      <a:pt x="321318" y="539115"/>
                      <a:pt x="321318" y="546735"/>
                    </a:cubicBezTo>
                    <a:cubicBezTo>
                      <a:pt x="320365" y="561023"/>
                      <a:pt x="301315" y="566738"/>
                      <a:pt x="287980" y="569595"/>
                    </a:cubicBezTo>
                    <a:cubicBezTo>
                      <a:pt x="278455" y="572453"/>
                      <a:pt x="272740" y="573405"/>
                      <a:pt x="272740" y="580073"/>
                    </a:cubicBezTo>
                    <a:lnTo>
                      <a:pt x="272740" y="582930"/>
                    </a:lnTo>
                    <a:lnTo>
                      <a:pt x="277503" y="586740"/>
                    </a:lnTo>
                    <a:lnTo>
                      <a:pt x="280360" y="586740"/>
                    </a:lnTo>
                    <a:cubicBezTo>
                      <a:pt x="282265" y="586740"/>
                      <a:pt x="284170" y="585788"/>
                      <a:pt x="287980" y="584835"/>
                    </a:cubicBezTo>
                    <a:cubicBezTo>
                      <a:pt x="296553" y="581978"/>
                      <a:pt x="304173" y="581025"/>
                      <a:pt x="309888" y="581025"/>
                    </a:cubicBezTo>
                    <a:cubicBezTo>
                      <a:pt x="312745" y="581025"/>
                      <a:pt x="314650" y="581025"/>
                      <a:pt x="315603" y="581978"/>
                    </a:cubicBezTo>
                    <a:cubicBezTo>
                      <a:pt x="320365" y="582930"/>
                      <a:pt x="320365" y="585788"/>
                      <a:pt x="320365" y="586740"/>
                    </a:cubicBezTo>
                    <a:cubicBezTo>
                      <a:pt x="320365" y="594360"/>
                      <a:pt x="308935" y="606743"/>
                      <a:pt x="283218" y="617220"/>
                    </a:cubicBezTo>
                    <a:lnTo>
                      <a:pt x="282265" y="617220"/>
                    </a:lnTo>
                    <a:lnTo>
                      <a:pt x="282265" y="617220"/>
                    </a:lnTo>
                    <a:cubicBezTo>
                      <a:pt x="269883" y="622935"/>
                      <a:pt x="241308" y="625793"/>
                      <a:pt x="210828" y="625793"/>
                    </a:cubicBezTo>
                    <a:cubicBezTo>
                      <a:pt x="163203" y="625793"/>
                      <a:pt x="107958" y="617220"/>
                      <a:pt x="98433" y="597218"/>
                    </a:cubicBezTo>
                    <a:cubicBezTo>
                      <a:pt x="96528" y="592455"/>
                      <a:pt x="96528" y="586740"/>
                      <a:pt x="101290" y="580073"/>
                    </a:cubicBezTo>
                    <a:cubicBezTo>
                      <a:pt x="102243" y="581025"/>
                      <a:pt x="104148" y="582930"/>
                      <a:pt x="106053" y="583883"/>
                    </a:cubicBezTo>
                    <a:cubicBezTo>
                      <a:pt x="137485" y="600075"/>
                      <a:pt x="178443" y="602933"/>
                      <a:pt x="201303" y="602933"/>
                    </a:cubicBezTo>
                    <a:cubicBezTo>
                      <a:pt x="216543" y="602933"/>
                      <a:pt x="227973" y="601980"/>
                      <a:pt x="232735" y="601028"/>
                    </a:cubicBezTo>
                    <a:cubicBezTo>
                      <a:pt x="238450" y="600075"/>
                      <a:pt x="247975" y="598170"/>
                      <a:pt x="247023" y="590550"/>
                    </a:cubicBezTo>
                    <a:cubicBezTo>
                      <a:pt x="247023" y="585788"/>
                      <a:pt x="243213" y="583883"/>
                      <a:pt x="236545" y="583883"/>
                    </a:cubicBezTo>
                    <a:cubicBezTo>
                      <a:pt x="235593" y="583883"/>
                      <a:pt x="234640" y="583883"/>
                      <a:pt x="232735" y="583883"/>
                    </a:cubicBezTo>
                    <a:cubicBezTo>
                      <a:pt x="227973" y="583883"/>
                      <a:pt x="221305" y="584835"/>
                      <a:pt x="212733" y="584835"/>
                    </a:cubicBezTo>
                    <a:cubicBezTo>
                      <a:pt x="183205" y="584835"/>
                      <a:pt x="153678" y="579120"/>
                      <a:pt x="120340" y="566738"/>
                    </a:cubicBezTo>
                    <a:cubicBezTo>
                      <a:pt x="104148" y="561975"/>
                      <a:pt x="71763" y="541973"/>
                      <a:pt x="65095" y="537210"/>
                    </a:cubicBezTo>
                    <a:cubicBezTo>
                      <a:pt x="40330" y="518160"/>
                      <a:pt x="26995" y="484822"/>
                      <a:pt x="26995" y="444818"/>
                    </a:cubicBezTo>
                    <a:cubicBezTo>
                      <a:pt x="24138" y="382905"/>
                      <a:pt x="69858" y="327660"/>
                      <a:pt x="89860" y="30480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98" name="Google Shape;9098;ge48d01fb7f_0_4998"/>
              <p:cNvSpPr/>
              <p:nvPr/>
            </p:nvSpPr>
            <p:spPr>
              <a:xfrm>
                <a:off x="6256972" y="2756535"/>
                <a:ext cx="368617" cy="631507"/>
              </a:xfrm>
              <a:custGeom>
                <a:avLst/>
                <a:gdLst/>
                <a:ahLst/>
                <a:cxnLst/>
                <a:rect l="l" t="t" r="r" b="b"/>
                <a:pathLst>
                  <a:path w="368617" h="631507" extrusionOk="0">
                    <a:moveTo>
                      <a:pt x="351473" y="631507"/>
                    </a:moveTo>
                    <a:lnTo>
                      <a:pt x="328613" y="625793"/>
                    </a:lnTo>
                    <a:cubicBezTo>
                      <a:pt x="339090" y="584835"/>
                      <a:pt x="344805" y="542925"/>
                      <a:pt x="344805" y="500062"/>
                    </a:cubicBezTo>
                    <a:cubicBezTo>
                      <a:pt x="344805" y="282893"/>
                      <a:pt x="206693" y="90488"/>
                      <a:pt x="0" y="22860"/>
                    </a:cubicBezTo>
                    <a:lnTo>
                      <a:pt x="7620" y="0"/>
                    </a:lnTo>
                    <a:cubicBezTo>
                      <a:pt x="223838" y="71438"/>
                      <a:pt x="368618" y="272415"/>
                      <a:pt x="368618" y="500062"/>
                    </a:cubicBezTo>
                    <a:cubicBezTo>
                      <a:pt x="368618" y="544830"/>
                      <a:pt x="362903" y="588645"/>
                      <a:pt x="351473" y="6315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99" name="Google Shape;9099;ge48d01fb7f_0_4998"/>
              <p:cNvSpPr/>
              <p:nvPr/>
            </p:nvSpPr>
            <p:spPr>
              <a:xfrm>
                <a:off x="5572125" y="2767964"/>
                <a:ext cx="337185" cy="621030"/>
              </a:xfrm>
              <a:custGeom>
                <a:avLst/>
                <a:gdLst/>
                <a:ahLst/>
                <a:cxnLst/>
                <a:rect l="l" t="t" r="r" b="b"/>
                <a:pathLst>
                  <a:path w="337185" h="621030" extrusionOk="0">
                    <a:moveTo>
                      <a:pt x="17145" y="621030"/>
                    </a:moveTo>
                    <a:cubicBezTo>
                      <a:pt x="5715" y="578168"/>
                      <a:pt x="0" y="533400"/>
                      <a:pt x="0" y="488632"/>
                    </a:cubicBezTo>
                    <a:cubicBezTo>
                      <a:pt x="0" y="273368"/>
                      <a:pt x="129540" y="80963"/>
                      <a:pt x="328613" y="0"/>
                    </a:cubicBezTo>
                    <a:lnTo>
                      <a:pt x="337185" y="21908"/>
                    </a:lnTo>
                    <a:cubicBezTo>
                      <a:pt x="146685" y="99060"/>
                      <a:pt x="22860" y="281940"/>
                      <a:pt x="22860" y="487680"/>
                    </a:cubicBezTo>
                    <a:cubicBezTo>
                      <a:pt x="22860" y="530543"/>
                      <a:pt x="28575" y="572453"/>
                      <a:pt x="39052" y="613410"/>
                    </a:cubicBezTo>
                    <a:lnTo>
                      <a:pt x="17145" y="62103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9100" name="Google Shape;9100;ge48d01fb7f_0_4998"/>
              <p:cNvGrpSpPr/>
              <p:nvPr/>
            </p:nvGrpSpPr>
            <p:grpSpPr>
              <a:xfrm>
                <a:off x="4910701" y="3818108"/>
                <a:ext cx="2376312" cy="776751"/>
                <a:chOff x="4910701" y="3818108"/>
                <a:chExt cx="2376312" cy="776751"/>
              </a:xfrm>
            </p:grpSpPr>
            <p:sp>
              <p:nvSpPr>
                <p:cNvPr id="9101" name="Google Shape;9101;ge48d01fb7f_0_4998"/>
                <p:cNvSpPr/>
                <p:nvPr/>
              </p:nvSpPr>
              <p:spPr>
                <a:xfrm>
                  <a:off x="5957887" y="4451032"/>
                  <a:ext cx="25717" cy="33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7" h="33337" extrusionOk="0">
                      <a:moveTo>
                        <a:pt x="12383" y="0"/>
                      </a:moveTo>
                      <a:cubicBezTo>
                        <a:pt x="9525" y="0"/>
                        <a:pt x="6667" y="953"/>
                        <a:pt x="3810" y="3810"/>
                      </a:cubicBezTo>
                      <a:cubicBezTo>
                        <a:pt x="953" y="5715"/>
                        <a:pt x="0" y="9525"/>
                        <a:pt x="0" y="12383"/>
                      </a:cubicBezTo>
                      <a:cubicBezTo>
                        <a:pt x="0" y="17145"/>
                        <a:pt x="1905" y="21908"/>
                        <a:pt x="5715" y="25718"/>
                      </a:cubicBezTo>
                      <a:cubicBezTo>
                        <a:pt x="9525" y="29528"/>
                        <a:pt x="14288" y="32385"/>
                        <a:pt x="20955" y="33338"/>
                      </a:cubicBezTo>
                      <a:cubicBezTo>
                        <a:pt x="21908" y="31433"/>
                        <a:pt x="23813" y="30480"/>
                        <a:pt x="23813" y="27623"/>
                      </a:cubicBezTo>
                      <a:cubicBezTo>
                        <a:pt x="24765" y="25718"/>
                        <a:pt x="24765" y="22860"/>
                        <a:pt x="25717" y="19050"/>
                      </a:cubicBezTo>
                      <a:cubicBezTo>
                        <a:pt x="25717" y="14288"/>
                        <a:pt x="24765" y="9525"/>
                        <a:pt x="21908" y="6668"/>
                      </a:cubicBezTo>
                      <a:cubicBezTo>
                        <a:pt x="19050" y="2858"/>
                        <a:pt x="16192" y="953"/>
                        <a:pt x="123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02" name="Google Shape;9102;ge48d01fb7f_0_4998"/>
                <p:cNvSpPr/>
                <p:nvPr/>
              </p:nvSpPr>
              <p:spPr>
                <a:xfrm>
                  <a:off x="6030277" y="4486275"/>
                  <a:ext cx="53339" cy="31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39" h="31432" extrusionOk="0">
                      <a:moveTo>
                        <a:pt x="26670" y="0"/>
                      </a:moveTo>
                      <a:cubicBezTo>
                        <a:pt x="19050" y="0"/>
                        <a:pt x="13335" y="1905"/>
                        <a:pt x="8572" y="4763"/>
                      </a:cubicBezTo>
                      <a:cubicBezTo>
                        <a:pt x="2857" y="8572"/>
                        <a:pt x="952" y="13335"/>
                        <a:pt x="0" y="18097"/>
                      </a:cubicBezTo>
                      <a:cubicBezTo>
                        <a:pt x="0" y="21907"/>
                        <a:pt x="952" y="24765"/>
                        <a:pt x="4763" y="27622"/>
                      </a:cubicBezTo>
                      <a:cubicBezTo>
                        <a:pt x="7620" y="30480"/>
                        <a:pt x="11430" y="31432"/>
                        <a:pt x="15240" y="31432"/>
                      </a:cubicBezTo>
                      <a:cubicBezTo>
                        <a:pt x="20955" y="31432"/>
                        <a:pt x="27622" y="30480"/>
                        <a:pt x="33338" y="27622"/>
                      </a:cubicBezTo>
                      <a:cubicBezTo>
                        <a:pt x="39052" y="24765"/>
                        <a:pt x="45720" y="20955"/>
                        <a:pt x="53340" y="15240"/>
                      </a:cubicBezTo>
                      <a:cubicBezTo>
                        <a:pt x="49530" y="10478"/>
                        <a:pt x="44767" y="6668"/>
                        <a:pt x="40005" y="3810"/>
                      </a:cubicBezTo>
                      <a:cubicBezTo>
                        <a:pt x="36195" y="1905"/>
                        <a:pt x="31432" y="953"/>
                        <a:pt x="2667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03" name="Google Shape;9103;ge48d01fb7f_0_4998"/>
                <p:cNvSpPr/>
                <p:nvPr/>
              </p:nvSpPr>
              <p:spPr>
                <a:xfrm rot="-4288464">
                  <a:off x="5514870" y="4359988"/>
                  <a:ext cx="37120" cy="361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147" h="36195" extrusionOk="0">
                      <a:moveTo>
                        <a:pt x="0" y="0"/>
                      </a:moveTo>
                      <a:lnTo>
                        <a:pt x="37148" y="0"/>
                      </a:lnTo>
                      <a:lnTo>
                        <a:pt x="37148" y="36195"/>
                      </a:lnTo>
                      <a:lnTo>
                        <a:pt x="0" y="36195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04" name="Google Shape;9104;ge48d01fb7f_0_4998"/>
                <p:cNvSpPr/>
                <p:nvPr/>
              </p:nvSpPr>
              <p:spPr>
                <a:xfrm>
                  <a:off x="5833809" y="4470677"/>
                  <a:ext cx="53593" cy="30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93" h="30258" extrusionOk="0">
                      <a:moveTo>
                        <a:pt x="28828" y="357"/>
                      </a:moveTo>
                      <a:cubicBezTo>
                        <a:pt x="21208" y="-595"/>
                        <a:pt x="15493" y="357"/>
                        <a:pt x="9778" y="3215"/>
                      </a:cubicBezTo>
                      <a:cubicBezTo>
                        <a:pt x="4063" y="6072"/>
                        <a:pt x="1206" y="10835"/>
                        <a:pt x="253" y="15597"/>
                      </a:cubicBezTo>
                      <a:cubicBezTo>
                        <a:pt x="-699" y="19407"/>
                        <a:pt x="1206" y="22265"/>
                        <a:pt x="3111" y="25122"/>
                      </a:cubicBezTo>
                      <a:cubicBezTo>
                        <a:pt x="5968" y="27980"/>
                        <a:pt x="8826" y="29885"/>
                        <a:pt x="13588" y="29885"/>
                      </a:cubicBezTo>
                      <a:cubicBezTo>
                        <a:pt x="19303" y="30837"/>
                        <a:pt x="25971" y="29885"/>
                        <a:pt x="32638" y="27980"/>
                      </a:cubicBezTo>
                      <a:cubicBezTo>
                        <a:pt x="39306" y="26075"/>
                        <a:pt x="45973" y="23217"/>
                        <a:pt x="53593" y="18455"/>
                      </a:cubicBezTo>
                      <a:cubicBezTo>
                        <a:pt x="49783" y="13692"/>
                        <a:pt x="45973" y="8930"/>
                        <a:pt x="42163" y="5120"/>
                      </a:cubicBezTo>
                      <a:cubicBezTo>
                        <a:pt x="37401" y="3215"/>
                        <a:pt x="32638" y="1310"/>
                        <a:pt x="28828" y="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05" name="Google Shape;9105;ge48d01fb7f_0_4998"/>
                <p:cNvSpPr/>
                <p:nvPr/>
              </p:nvSpPr>
              <p:spPr>
                <a:xfrm rot="-1451706">
                  <a:off x="6823932" y="4289955"/>
                  <a:ext cx="36210" cy="371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196" h="37148" extrusionOk="0">
                      <a:moveTo>
                        <a:pt x="0" y="0"/>
                      </a:moveTo>
                      <a:lnTo>
                        <a:pt x="36196" y="0"/>
                      </a:lnTo>
                      <a:lnTo>
                        <a:pt x="36196" y="37149"/>
                      </a:lnTo>
                      <a:lnTo>
                        <a:pt x="0" y="37149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06" name="Google Shape;9106;ge48d01fb7f_0_4998"/>
                <p:cNvSpPr/>
                <p:nvPr/>
              </p:nvSpPr>
              <p:spPr>
                <a:xfrm>
                  <a:off x="6727133" y="4373310"/>
                  <a:ext cx="54368" cy="467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68" h="46765" extrusionOk="0">
                      <a:moveTo>
                        <a:pt x="2279" y="24382"/>
                      </a:moveTo>
                      <a:cubicBezTo>
                        <a:pt x="374" y="28192"/>
                        <a:pt x="-579" y="31050"/>
                        <a:pt x="374" y="34859"/>
                      </a:cubicBezTo>
                      <a:cubicBezTo>
                        <a:pt x="2279" y="40575"/>
                        <a:pt x="6089" y="43432"/>
                        <a:pt x="11804" y="45337"/>
                      </a:cubicBezTo>
                      <a:cubicBezTo>
                        <a:pt x="17519" y="47242"/>
                        <a:pt x="24186" y="47242"/>
                        <a:pt x="29901" y="45337"/>
                      </a:cubicBezTo>
                      <a:cubicBezTo>
                        <a:pt x="39426" y="41527"/>
                        <a:pt x="46094" y="36765"/>
                        <a:pt x="49904" y="29145"/>
                      </a:cubicBezTo>
                      <a:cubicBezTo>
                        <a:pt x="54666" y="22477"/>
                        <a:pt x="55619" y="14857"/>
                        <a:pt x="52761" y="8190"/>
                      </a:cubicBezTo>
                      <a:cubicBezTo>
                        <a:pt x="50856" y="4380"/>
                        <a:pt x="47999" y="1522"/>
                        <a:pt x="42284" y="570"/>
                      </a:cubicBezTo>
                      <a:cubicBezTo>
                        <a:pt x="36569" y="-383"/>
                        <a:pt x="30854" y="-383"/>
                        <a:pt x="25139" y="2475"/>
                      </a:cubicBezTo>
                      <a:cubicBezTo>
                        <a:pt x="23234" y="5332"/>
                        <a:pt x="18471" y="9142"/>
                        <a:pt x="11804" y="13905"/>
                      </a:cubicBezTo>
                      <a:cubicBezTo>
                        <a:pt x="7994" y="16762"/>
                        <a:pt x="4184" y="20572"/>
                        <a:pt x="2279" y="2438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07" name="Google Shape;9107;ge48d01fb7f_0_4998"/>
                <p:cNvSpPr/>
                <p:nvPr/>
              </p:nvSpPr>
              <p:spPr>
                <a:xfrm>
                  <a:off x="6563677" y="4377690"/>
                  <a:ext cx="48577" cy="692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77" h="69294" extrusionOk="0">
                      <a:moveTo>
                        <a:pt x="0" y="11430"/>
                      </a:moveTo>
                      <a:lnTo>
                        <a:pt x="15240" y="63817"/>
                      </a:lnTo>
                      <a:cubicBezTo>
                        <a:pt x="16192" y="65722"/>
                        <a:pt x="17145" y="67628"/>
                        <a:pt x="19050" y="68580"/>
                      </a:cubicBezTo>
                      <a:cubicBezTo>
                        <a:pt x="20955" y="69532"/>
                        <a:pt x="22860" y="69532"/>
                        <a:pt x="24765" y="68580"/>
                      </a:cubicBezTo>
                      <a:cubicBezTo>
                        <a:pt x="30480" y="66675"/>
                        <a:pt x="36195" y="62865"/>
                        <a:pt x="40005" y="58103"/>
                      </a:cubicBezTo>
                      <a:cubicBezTo>
                        <a:pt x="44767" y="52388"/>
                        <a:pt x="46672" y="46672"/>
                        <a:pt x="48577" y="39053"/>
                      </a:cubicBezTo>
                      <a:lnTo>
                        <a:pt x="37147" y="0"/>
                      </a:lnTo>
                      <a:lnTo>
                        <a:pt x="0" y="1143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08" name="Google Shape;9108;ge48d01fb7f_0_4998"/>
                <p:cNvSpPr/>
                <p:nvPr/>
              </p:nvSpPr>
              <p:spPr>
                <a:xfrm>
                  <a:off x="6273165" y="4475797"/>
                  <a:ext cx="53339" cy="33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39" h="33337" extrusionOk="0">
                      <a:moveTo>
                        <a:pt x="23813" y="0"/>
                      </a:moveTo>
                      <a:cubicBezTo>
                        <a:pt x="16192" y="953"/>
                        <a:pt x="10477" y="3810"/>
                        <a:pt x="6667" y="7620"/>
                      </a:cubicBezTo>
                      <a:cubicBezTo>
                        <a:pt x="1905" y="12383"/>
                        <a:pt x="0" y="17145"/>
                        <a:pt x="0" y="21908"/>
                      </a:cubicBezTo>
                      <a:cubicBezTo>
                        <a:pt x="0" y="25718"/>
                        <a:pt x="1905" y="28575"/>
                        <a:pt x="5715" y="30480"/>
                      </a:cubicBezTo>
                      <a:cubicBezTo>
                        <a:pt x="8572" y="32385"/>
                        <a:pt x="12382" y="33338"/>
                        <a:pt x="17145" y="33338"/>
                      </a:cubicBezTo>
                      <a:cubicBezTo>
                        <a:pt x="22860" y="32385"/>
                        <a:pt x="28575" y="30480"/>
                        <a:pt x="35242" y="26670"/>
                      </a:cubicBezTo>
                      <a:cubicBezTo>
                        <a:pt x="40957" y="22860"/>
                        <a:pt x="46672" y="18097"/>
                        <a:pt x="53340" y="12383"/>
                      </a:cubicBezTo>
                      <a:cubicBezTo>
                        <a:pt x="48577" y="8572"/>
                        <a:pt x="43815" y="4763"/>
                        <a:pt x="39052" y="2858"/>
                      </a:cubicBezTo>
                      <a:cubicBezTo>
                        <a:pt x="33338" y="953"/>
                        <a:pt x="28575" y="0"/>
                        <a:pt x="2381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09" name="Google Shape;9109;ge48d01fb7f_0_4998"/>
                <p:cNvSpPr/>
                <p:nvPr/>
              </p:nvSpPr>
              <p:spPr>
                <a:xfrm>
                  <a:off x="6383654" y="4415790"/>
                  <a:ext cx="75247" cy="88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247" h="88024" extrusionOk="0">
                      <a:moveTo>
                        <a:pt x="39053" y="6667"/>
                      </a:moveTo>
                      <a:lnTo>
                        <a:pt x="44767" y="35242"/>
                      </a:lnTo>
                      <a:lnTo>
                        <a:pt x="7620" y="41910"/>
                      </a:lnTo>
                      <a:cubicBezTo>
                        <a:pt x="4763" y="41910"/>
                        <a:pt x="2858" y="43815"/>
                        <a:pt x="1905" y="45720"/>
                      </a:cubicBezTo>
                      <a:cubicBezTo>
                        <a:pt x="0" y="47625"/>
                        <a:pt x="0" y="49530"/>
                        <a:pt x="0" y="52388"/>
                      </a:cubicBezTo>
                      <a:cubicBezTo>
                        <a:pt x="0" y="54292"/>
                        <a:pt x="1905" y="56197"/>
                        <a:pt x="3810" y="58103"/>
                      </a:cubicBezTo>
                      <a:cubicBezTo>
                        <a:pt x="5715" y="60007"/>
                        <a:pt x="8573" y="60960"/>
                        <a:pt x="11430" y="61913"/>
                      </a:cubicBezTo>
                      <a:cubicBezTo>
                        <a:pt x="13335" y="60007"/>
                        <a:pt x="16192" y="58103"/>
                        <a:pt x="20003" y="56197"/>
                      </a:cubicBezTo>
                      <a:cubicBezTo>
                        <a:pt x="22860" y="55245"/>
                        <a:pt x="27623" y="53340"/>
                        <a:pt x="33338" y="52388"/>
                      </a:cubicBezTo>
                      <a:lnTo>
                        <a:pt x="45720" y="65722"/>
                      </a:lnTo>
                      <a:lnTo>
                        <a:pt x="34290" y="67628"/>
                      </a:lnTo>
                      <a:cubicBezTo>
                        <a:pt x="30480" y="68580"/>
                        <a:pt x="26670" y="70485"/>
                        <a:pt x="23813" y="72390"/>
                      </a:cubicBezTo>
                      <a:cubicBezTo>
                        <a:pt x="20955" y="75247"/>
                        <a:pt x="20003" y="78105"/>
                        <a:pt x="20955" y="80963"/>
                      </a:cubicBezTo>
                      <a:cubicBezTo>
                        <a:pt x="21908" y="83820"/>
                        <a:pt x="22860" y="85725"/>
                        <a:pt x="25717" y="86678"/>
                      </a:cubicBezTo>
                      <a:cubicBezTo>
                        <a:pt x="28575" y="87630"/>
                        <a:pt x="32385" y="88582"/>
                        <a:pt x="35242" y="87630"/>
                      </a:cubicBezTo>
                      <a:cubicBezTo>
                        <a:pt x="43815" y="85725"/>
                        <a:pt x="52388" y="81915"/>
                        <a:pt x="59055" y="75247"/>
                      </a:cubicBezTo>
                      <a:cubicBezTo>
                        <a:pt x="66675" y="68580"/>
                        <a:pt x="71438" y="60007"/>
                        <a:pt x="75248" y="49530"/>
                      </a:cubicBezTo>
                      <a:lnTo>
                        <a:pt x="65723" y="0"/>
                      </a:lnTo>
                      <a:lnTo>
                        <a:pt x="39053" y="6667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10" name="Google Shape;9110;ge48d01fb7f_0_4998"/>
                <p:cNvSpPr/>
                <p:nvPr/>
              </p:nvSpPr>
              <p:spPr>
                <a:xfrm>
                  <a:off x="4910701" y="3818108"/>
                  <a:ext cx="2376312" cy="776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6312" h="776751" extrusionOk="0">
                      <a:moveTo>
                        <a:pt x="2324489" y="401466"/>
                      </a:moveTo>
                      <a:cubicBezTo>
                        <a:pt x="2315916" y="384321"/>
                        <a:pt x="2307344" y="367176"/>
                        <a:pt x="2299724" y="350031"/>
                      </a:cubicBezTo>
                      <a:cubicBezTo>
                        <a:pt x="2316869" y="337649"/>
                        <a:pt x="2332109" y="325266"/>
                        <a:pt x="2348301" y="310979"/>
                      </a:cubicBezTo>
                      <a:cubicBezTo>
                        <a:pt x="2399736" y="264306"/>
                        <a:pt x="2369256" y="202394"/>
                        <a:pt x="2344491" y="152864"/>
                      </a:cubicBezTo>
                      <a:lnTo>
                        <a:pt x="2339729" y="142386"/>
                      </a:lnTo>
                      <a:cubicBezTo>
                        <a:pt x="2327346" y="116669"/>
                        <a:pt x="2329251" y="90951"/>
                        <a:pt x="2331156" y="69044"/>
                      </a:cubicBezTo>
                      <a:cubicBezTo>
                        <a:pt x="2333061" y="48089"/>
                        <a:pt x="2334966" y="28086"/>
                        <a:pt x="2321631" y="14751"/>
                      </a:cubicBezTo>
                      <a:cubicBezTo>
                        <a:pt x="2310201" y="2369"/>
                        <a:pt x="2288294" y="-1441"/>
                        <a:pt x="2253051" y="464"/>
                      </a:cubicBezTo>
                      <a:lnTo>
                        <a:pt x="2253051" y="464"/>
                      </a:lnTo>
                      <a:cubicBezTo>
                        <a:pt x="2253051" y="464"/>
                        <a:pt x="2252099" y="464"/>
                        <a:pt x="2252099" y="464"/>
                      </a:cubicBezTo>
                      <a:cubicBezTo>
                        <a:pt x="2175899" y="5226"/>
                        <a:pt x="2128274" y="68091"/>
                        <a:pt x="2118749" y="177629"/>
                      </a:cubicBezTo>
                      <a:cubicBezTo>
                        <a:pt x="2112081" y="180486"/>
                        <a:pt x="2106366" y="184296"/>
                        <a:pt x="2099699" y="187154"/>
                      </a:cubicBezTo>
                      <a:cubicBezTo>
                        <a:pt x="2052074" y="209061"/>
                        <a:pt x="1995876" y="226206"/>
                        <a:pt x="1943489" y="239541"/>
                      </a:cubicBezTo>
                      <a:lnTo>
                        <a:pt x="1943489" y="239541"/>
                      </a:lnTo>
                      <a:cubicBezTo>
                        <a:pt x="1932059" y="242399"/>
                        <a:pt x="1923486" y="244304"/>
                        <a:pt x="1915866" y="246209"/>
                      </a:cubicBezTo>
                      <a:cubicBezTo>
                        <a:pt x="1915866" y="246209"/>
                        <a:pt x="1915866" y="246209"/>
                        <a:pt x="1914914" y="246209"/>
                      </a:cubicBezTo>
                      <a:lnTo>
                        <a:pt x="1914914" y="246209"/>
                      </a:lnTo>
                      <a:cubicBezTo>
                        <a:pt x="1906341" y="249066"/>
                        <a:pt x="1900626" y="250971"/>
                        <a:pt x="1896816" y="253829"/>
                      </a:cubicBezTo>
                      <a:cubicBezTo>
                        <a:pt x="1866336" y="272879"/>
                        <a:pt x="1887291" y="351936"/>
                        <a:pt x="1896816" y="381464"/>
                      </a:cubicBezTo>
                      <a:cubicBezTo>
                        <a:pt x="1760609" y="478619"/>
                        <a:pt x="1504386" y="540531"/>
                        <a:pt x="1219589" y="540531"/>
                      </a:cubicBezTo>
                      <a:cubicBezTo>
                        <a:pt x="1209111" y="540531"/>
                        <a:pt x="1199586" y="540531"/>
                        <a:pt x="1189109" y="540531"/>
                      </a:cubicBezTo>
                      <a:lnTo>
                        <a:pt x="1189109" y="540531"/>
                      </a:lnTo>
                      <a:cubicBezTo>
                        <a:pt x="1189109" y="540531"/>
                        <a:pt x="1189109" y="540531"/>
                        <a:pt x="1188156" y="540531"/>
                      </a:cubicBezTo>
                      <a:cubicBezTo>
                        <a:pt x="1188156" y="540531"/>
                        <a:pt x="1188156" y="540531"/>
                        <a:pt x="1187204" y="540531"/>
                      </a:cubicBezTo>
                      <a:lnTo>
                        <a:pt x="1187204" y="540531"/>
                      </a:lnTo>
                      <a:cubicBezTo>
                        <a:pt x="1176726" y="540531"/>
                        <a:pt x="1167201" y="540531"/>
                        <a:pt x="1156724" y="540531"/>
                      </a:cubicBezTo>
                      <a:cubicBezTo>
                        <a:pt x="871926" y="540531"/>
                        <a:pt x="615704" y="479571"/>
                        <a:pt x="479496" y="381464"/>
                      </a:cubicBezTo>
                      <a:cubicBezTo>
                        <a:pt x="489021" y="351936"/>
                        <a:pt x="509976" y="272879"/>
                        <a:pt x="479496" y="253829"/>
                      </a:cubicBezTo>
                      <a:cubicBezTo>
                        <a:pt x="475686" y="250971"/>
                        <a:pt x="469019" y="249066"/>
                        <a:pt x="461399" y="246209"/>
                      </a:cubicBezTo>
                      <a:lnTo>
                        <a:pt x="461399" y="246209"/>
                      </a:lnTo>
                      <a:cubicBezTo>
                        <a:pt x="461399" y="246209"/>
                        <a:pt x="461399" y="246209"/>
                        <a:pt x="460446" y="246209"/>
                      </a:cubicBezTo>
                      <a:cubicBezTo>
                        <a:pt x="452826" y="244304"/>
                        <a:pt x="444254" y="241446"/>
                        <a:pt x="432824" y="239541"/>
                      </a:cubicBezTo>
                      <a:lnTo>
                        <a:pt x="432824" y="239541"/>
                      </a:lnTo>
                      <a:cubicBezTo>
                        <a:pt x="379484" y="226206"/>
                        <a:pt x="323286" y="208109"/>
                        <a:pt x="276614" y="187154"/>
                      </a:cubicBezTo>
                      <a:cubicBezTo>
                        <a:pt x="269946" y="184296"/>
                        <a:pt x="263279" y="181439"/>
                        <a:pt x="257564" y="177629"/>
                      </a:cubicBezTo>
                      <a:cubicBezTo>
                        <a:pt x="248039" y="68091"/>
                        <a:pt x="200414" y="6179"/>
                        <a:pt x="124214" y="464"/>
                      </a:cubicBezTo>
                      <a:cubicBezTo>
                        <a:pt x="124214" y="464"/>
                        <a:pt x="123261" y="464"/>
                        <a:pt x="123261" y="464"/>
                      </a:cubicBezTo>
                      <a:lnTo>
                        <a:pt x="123261" y="464"/>
                      </a:lnTo>
                      <a:cubicBezTo>
                        <a:pt x="87066" y="-1441"/>
                        <a:pt x="66111" y="3321"/>
                        <a:pt x="54681" y="14751"/>
                      </a:cubicBezTo>
                      <a:cubicBezTo>
                        <a:pt x="41346" y="28086"/>
                        <a:pt x="43251" y="48089"/>
                        <a:pt x="45156" y="69044"/>
                      </a:cubicBezTo>
                      <a:cubicBezTo>
                        <a:pt x="47061" y="91904"/>
                        <a:pt x="49919" y="116669"/>
                        <a:pt x="36584" y="142386"/>
                      </a:cubicBezTo>
                      <a:lnTo>
                        <a:pt x="31821" y="152864"/>
                      </a:lnTo>
                      <a:cubicBezTo>
                        <a:pt x="7056" y="202394"/>
                        <a:pt x="-23424" y="264306"/>
                        <a:pt x="28011" y="310979"/>
                      </a:cubicBezTo>
                      <a:cubicBezTo>
                        <a:pt x="43251" y="325266"/>
                        <a:pt x="59444" y="338601"/>
                        <a:pt x="76589" y="350031"/>
                      </a:cubicBezTo>
                      <a:cubicBezTo>
                        <a:pt x="69921" y="367176"/>
                        <a:pt x="60396" y="385274"/>
                        <a:pt x="51824" y="401466"/>
                      </a:cubicBezTo>
                      <a:cubicBezTo>
                        <a:pt x="36584" y="430041"/>
                        <a:pt x="21344" y="460521"/>
                        <a:pt x="13724" y="493859"/>
                      </a:cubicBezTo>
                      <a:cubicBezTo>
                        <a:pt x="10866" y="506241"/>
                        <a:pt x="4199" y="609111"/>
                        <a:pt x="25154" y="616731"/>
                      </a:cubicBezTo>
                      <a:cubicBezTo>
                        <a:pt x="28964" y="617684"/>
                        <a:pt x="36584" y="618636"/>
                        <a:pt x="42299" y="606254"/>
                      </a:cubicBezTo>
                      <a:cubicBezTo>
                        <a:pt x="64206" y="562439"/>
                        <a:pt x="100401" y="516719"/>
                        <a:pt x="123261" y="515766"/>
                      </a:cubicBezTo>
                      <a:cubicBezTo>
                        <a:pt x="127071" y="515766"/>
                        <a:pt x="133739" y="516719"/>
                        <a:pt x="140406" y="526244"/>
                      </a:cubicBezTo>
                      <a:cubicBezTo>
                        <a:pt x="146121" y="534816"/>
                        <a:pt x="150884" y="548151"/>
                        <a:pt x="155646" y="557676"/>
                      </a:cubicBezTo>
                      <a:cubicBezTo>
                        <a:pt x="162314" y="573869"/>
                        <a:pt x="165171" y="581489"/>
                        <a:pt x="173744" y="579584"/>
                      </a:cubicBezTo>
                      <a:cubicBezTo>
                        <a:pt x="182316" y="577679"/>
                        <a:pt x="182316" y="568154"/>
                        <a:pt x="182316" y="560534"/>
                      </a:cubicBezTo>
                      <a:cubicBezTo>
                        <a:pt x="182316" y="511004"/>
                        <a:pt x="196604" y="463379"/>
                        <a:pt x="211844" y="419564"/>
                      </a:cubicBezTo>
                      <a:cubicBezTo>
                        <a:pt x="247086" y="432899"/>
                        <a:pt x="281376" y="442424"/>
                        <a:pt x="315666" y="451949"/>
                      </a:cubicBezTo>
                      <a:cubicBezTo>
                        <a:pt x="316619" y="451949"/>
                        <a:pt x="317571" y="452901"/>
                        <a:pt x="318524" y="452901"/>
                      </a:cubicBezTo>
                      <a:lnTo>
                        <a:pt x="315666" y="455759"/>
                      </a:lnTo>
                      <a:cubicBezTo>
                        <a:pt x="305189" y="467189"/>
                        <a:pt x="289949" y="481476"/>
                        <a:pt x="289949" y="481476"/>
                      </a:cubicBezTo>
                      <a:cubicBezTo>
                        <a:pt x="279471" y="492906"/>
                        <a:pt x="273756" y="507194"/>
                        <a:pt x="275661" y="520529"/>
                      </a:cubicBezTo>
                      <a:cubicBezTo>
                        <a:pt x="276614" y="533864"/>
                        <a:pt x="284234" y="545294"/>
                        <a:pt x="296616" y="553866"/>
                      </a:cubicBezTo>
                      <a:cubicBezTo>
                        <a:pt x="492831" y="693884"/>
                        <a:pt x="814776" y="776751"/>
                        <a:pt x="1157676" y="776751"/>
                      </a:cubicBezTo>
                      <a:cubicBezTo>
                        <a:pt x="1167201" y="776751"/>
                        <a:pt x="1177679" y="776751"/>
                        <a:pt x="1189109" y="776751"/>
                      </a:cubicBezTo>
                      <a:cubicBezTo>
                        <a:pt x="1199586" y="776751"/>
                        <a:pt x="1210064" y="776751"/>
                        <a:pt x="1220541" y="776751"/>
                      </a:cubicBezTo>
                      <a:cubicBezTo>
                        <a:pt x="1563441" y="776751"/>
                        <a:pt x="1885386" y="692931"/>
                        <a:pt x="2081601" y="553866"/>
                      </a:cubicBezTo>
                      <a:cubicBezTo>
                        <a:pt x="2093984" y="545294"/>
                        <a:pt x="2100651" y="532911"/>
                        <a:pt x="2102556" y="520529"/>
                      </a:cubicBezTo>
                      <a:cubicBezTo>
                        <a:pt x="2103509" y="507194"/>
                        <a:pt x="2098746" y="492906"/>
                        <a:pt x="2088269" y="481476"/>
                      </a:cubicBezTo>
                      <a:cubicBezTo>
                        <a:pt x="2088269" y="481476"/>
                        <a:pt x="2073029" y="467189"/>
                        <a:pt x="2062551" y="455759"/>
                      </a:cubicBezTo>
                      <a:lnTo>
                        <a:pt x="2059694" y="452901"/>
                      </a:lnTo>
                      <a:cubicBezTo>
                        <a:pt x="2060646" y="452901"/>
                        <a:pt x="2061599" y="451949"/>
                        <a:pt x="2062551" y="451949"/>
                      </a:cubicBezTo>
                      <a:cubicBezTo>
                        <a:pt x="2096841" y="442424"/>
                        <a:pt x="2132084" y="431946"/>
                        <a:pt x="2166374" y="419564"/>
                      </a:cubicBezTo>
                      <a:cubicBezTo>
                        <a:pt x="2181614" y="463379"/>
                        <a:pt x="2195901" y="511004"/>
                        <a:pt x="2195901" y="560534"/>
                      </a:cubicBezTo>
                      <a:cubicBezTo>
                        <a:pt x="2195901" y="568154"/>
                        <a:pt x="2195901" y="577679"/>
                        <a:pt x="2204474" y="579584"/>
                      </a:cubicBezTo>
                      <a:cubicBezTo>
                        <a:pt x="2213046" y="581489"/>
                        <a:pt x="2215904" y="573869"/>
                        <a:pt x="2222571" y="557676"/>
                      </a:cubicBezTo>
                      <a:cubicBezTo>
                        <a:pt x="2226381" y="547199"/>
                        <a:pt x="2232096" y="534816"/>
                        <a:pt x="2237811" y="526244"/>
                      </a:cubicBezTo>
                      <a:cubicBezTo>
                        <a:pt x="2244479" y="516719"/>
                        <a:pt x="2250194" y="515766"/>
                        <a:pt x="2254956" y="515766"/>
                      </a:cubicBezTo>
                      <a:cubicBezTo>
                        <a:pt x="2277816" y="516719"/>
                        <a:pt x="2314011" y="563391"/>
                        <a:pt x="2335919" y="606254"/>
                      </a:cubicBezTo>
                      <a:cubicBezTo>
                        <a:pt x="2341634" y="618636"/>
                        <a:pt x="2349254" y="617684"/>
                        <a:pt x="2353064" y="616731"/>
                      </a:cubicBezTo>
                      <a:cubicBezTo>
                        <a:pt x="2374019" y="609111"/>
                        <a:pt x="2367351" y="506241"/>
                        <a:pt x="2364494" y="493859"/>
                      </a:cubicBezTo>
                      <a:cubicBezTo>
                        <a:pt x="2354969" y="459569"/>
                        <a:pt x="2339729" y="430041"/>
                        <a:pt x="2324489" y="401466"/>
                      </a:cubicBezTo>
                      <a:close/>
                      <a:moveTo>
                        <a:pt x="165171" y="538626"/>
                      </a:moveTo>
                      <a:cubicBezTo>
                        <a:pt x="162314" y="531006"/>
                        <a:pt x="158504" y="523386"/>
                        <a:pt x="153741" y="516719"/>
                      </a:cubicBezTo>
                      <a:cubicBezTo>
                        <a:pt x="143264" y="500526"/>
                        <a:pt x="130881" y="497669"/>
                        <a:pt x="121356" y="498621"/>
                      </a:cubicBezTo>
                      <a:cubicBezTo>
                        <a:pt x="87066" y="500526"/>
                        <a:pt x="48966" y="554819"/>
                        <a:pt x="29916" y="591966"/>
                      </a:cubicBezTo>
                      <a:cubicBezTo>
                        <a:pt x="26106" y="568154"/>
                        <a:pt x="26106" y="515766"/>
                        <a:pt x="29916" y="497669"/>
                      </a:cubicBezTo>
                      <a:cubicBezTo>
                        <a:pt x="37536" y="466236"/>
                        <a:pt x="51824" y="437661"/>
                        <a:pt x="67064" y="409086"/>
                      </a:cubicBezTo>
                      <a:cubicBezTo>
                        <a:pt x="75636" y="392894"/>
                        <a:pt x="84209" y="376701"/>
                        <a:pt x="90876" y="359556"/>
                      </a:cubicBezTo>
                      <a:cubicBezTo>
                        <a:pt x="122309" y="380511"/>
                        <a:pt x="156599" y="398609"/>
                        <a:pt x="194699" y="413849"/>
                      </a:cubicBezTo>
                      <a:cubicBezTo>
                        <a:pt x="181364" y="452901"/>
                        <a:pt x="168029" y="494811"/>
                        <a:pt x="165171" y="538626"/>
                      </a:cubicBezTo>
                      <a:close/>
                      <a:moveTo>
                        <a:pt x="103259" y="26181"/>
                      </a:moveTo>
                      <a:cubicBezTo>
                        <a:pt x="104211" y="23324"/>
                        <a:pt x="105164" y="16656"/>
                        <a:pt x="123261" y="16656"/>
                      </a:cubicBezTo>
                      <a:cubicBezTo>
                        <a:pt x="203271" y="22371"/>
                        <a:pt x="230894" y="97619"/>
                        <a:pt x="239466" y="166199"/>
                      </a:cubicBezTo>
                      <a:cubicBezTo>
                        <a:pt x="148979" y="115716"/>
                        <a:pt x="97544" y="50946"/>
                        <a:pt x="103259" y="26181"/>
                      </a:cubicBezTo>
                      <a:close/>
                      <a:moveTo>
                        <a:pt x="469019" y="345269"/>
                      </a:moveTo>
                      <a:cubicBezTo>
                        <a:pt x="467114" y="351936"/>
                        <a:pt x="465209" y="357651"/>
                        <a:pt x="464256" y="364319"/>
                      </a:cubicBezTo>
                      <a:cubicBezTo>
                        <a:pt x="462351" y="363366"/>
                        <a:pt x="461399" y="362414"/>
                        <a:pt x="459494" y="360509"/>
                      </a:cubicBezTo>
                      <a:cubicBezTo>
                        <a:pt x="441396" y="346221"/>
                        <a:pt x="431871" y="336696"/>
                        <a:pt x="435681" y="324314"/>
                      </a:cubicBezTo>
                      <a:cubicBezTo>
                        <a:pt x="438539" y="314789"/>
                        <a:pt x="444254" y="312884"/>
                        <a:pt x="452826" y="312884"/>
                      </a:cubicBezTo>
                      <a:cubicBezTo>
                        <a:pt x="456636" y="312884"/>
                        <a:pt x="460446" y="312884"/>
                        <a:pt x="465209" y="313836"/>
                      </a:cubicBezTo>
                      <a:cubicBezTo>
                        <a:pt x="469019" y="313836"/>
                        <a:pt x="471876" y="314789"/>
                        <a:pt x="475686" y="314789"/>
                      </a:cubicBezTo>
                      <a:moveTo>
                        <a:pt x="565221" y="589109"/>
                      </a:moveTo>
                      <a:cubicBezTo>
                        <a:pt x="560459" y="578631"/>
                        <a:pt x="559506" y="571011"/>
                        <a:pt x="561411" y="565296"/>
                      </a:cubicBezTo>
                      <a:cubicBezTo>
                        <a:pt x="561411" y="564344"/>
                        <a:pt x="563316" y="563391"/>
                        <a:pt x="564269" y="563391"/>
                      </a:cubicBezTo>
                      <a:cubicBezTo>
                        <a:pt x="566174" y="563391"/>
                        <a:pt x="568079" y="563391"/>
                        <a:pt x="569984" y="563391"/>
                      </a:cubicBezTo>
                      <a:lnTo>
                        <a:pt x="580461" y="567201"/>
                      </a:lnTo>
                      <a:lnTo>
                        <a:pt x="591891" y="531959"/>
                      </a:lnTo>
                      <a:lnTo>
                        <a:pt x="572841" y="525291"/>
                      </a:lnTo>
                      <a:lnTo>
                        <a:pt x="572841" y="526244"/>
                      </a:lnTo>
                      <a:lnTo>
                        <a:pt x="553791" y="518624"/>
                      </a:lnTo>
                      <a:lnTo>
                        <a:pt x="512834" y="615779"/>
                      </a:lnTo>
                      <a:lnTo>
                        <a:pt x="499499" y="597681"/>
                      </a:lnTo>
                      <a:lnTo>
                        <a:pt x="513786" y="564344"/>
                      </a:lnTo>
                      <a:cubicBezTo>
                        <a:pt x="511881" y="565296"/>
                        <a:pt x="509976" y="566249"/>
                        <a:pt x="507119" y="566249"/>
                      </a:cubicBezTo>
                      <a:cubicBezTo>
                        <a:pt x="505214" y="566249"/>
                        <a:pt x="503309" y="566249"/>
                        <a:pt x="501404" y="565296"/>
                      </a:cubicBezTo>
                      <a:cubicBezTo>
                        <a:pt x="499499" y="564344"/>
                        <a:pt x="498546" y="563391"/>
                        <a:pt x="496641" y="561486"/>
                      </a:cubicBezTo>
                      <a:cubicBezTo>
                        <a:pt x="494736" y="559581"/>
                        <a:pt x="492831" y="557676"/>
                        <a:pt x="491879" y="554819"/>
                      </a:cubicBezTo>
                      <a:cubicBezTo>
                        <a:pt x="491879" y="558629"/>
                        <a:pt x="490926" y="561486"/>
                        <a:pt x="489974" y="564344"/>
                      </a:cubicBezTo>
                      <a:cubicBezTo>
                        <a:pt x="487116" y="571011"/>
                        <a:pt x="482354" y="575774"/>
                        <a:pt x="475686" y="577679"/>
                      </a:cubicBezTo>
                      <a:cubicBezTo>
                        <a:pt x="469019" y="580536"/>
                        <a:pt x="463304" y="580536"/>
                        <a:pt x="456636" y="577679"/>
                      </a:cubicBezTo>
                      <a:cubicBezTo>
                        <a:pt x="447111" y="573869"/>
                        <a:pt x="440444" y="565296"/>
                        <a:pt x="435681" y="551961"/>
                      </a:cubicBezTo>
                      <a:cubicBezTo>
                        <a:pt x="430919" y="538626"/>
                        <a:pt x="429014" y="522434"/>
                        <a:pt x="429966" y="504336"/>
                      </a:cubicBezTo>
                      <a:lnTo>
                        <a:pt x="436634" y="503384"/>
                      </a:lnTo>
                      <a:cubicBezTo>
                        <a:pt x="435681" y="515766"/>
                        <a:pt x="438539" y="527196"/>
                        <a:pt x="442349" y="536721"/>
                      </a:cubicBezTo>
                      <a:cubicBezTo>
                        <a:pt x="446159" y="546246"/>
                        <a:pt x="452826" y="552914"/>
                        <a:pt x="460446" y="555771"/>
                      </a:cubicBezTo>
                      <a:cubicBezTo>
                        <a:pt x="465209" y="557676"/>
                        <a:pt x="469019" y="557676"/>
                        <a:pt x="473781" y="556724"/>
                      </a:cubicBezTo>
                      <a:cubicBezTo>
                        <a:pt x="478544" y="554819"/>
                        <a:pt x="481401" y="551961"/>
                        <a:pt x="483306" y="548151"/>
                      </a:cubicBezTo>
                      <a:cubicBezTo>
                        <a:pt x="484259" y="546246"/>
                        <a:pt x="484259" y="543389"/>
                        <a:pt x="484259" y="540531"/>
                      </a:cubicBezTo>
                      <a:cubicBezTo>
                        <a:pt x="484259" y="537674"/>
                        <a:pt x="483306" y="534816"/>
                        <a:pt x="482354" y="532911"/>
                      </a:cubicBezTo>
                      <a:cubicBezTo>
                        <a:pt x="476639" y="533864"/>
                        <a:pt x="469019" y="532911"/>
                        <a:pt x="459494" y="531006"/>
                      </a:cubicBezTo>
                      <a:lnTo>
                        <a:pt x="457589" y="511004"/>
                      </a:lnTo>
                      <a:cubicBezTo>
                        <a:pt x="465209" y="513861"/>
                        <a:pt x="472829" y="514814"/>
                        <a:pt x="480449" y="513861"/>
                      </a:cubicBezTo>
                      <a:cubicBezTo>
                        <a:pt x="487116" y="512909"/>
                        <a:pt x="491879" y="509099"/>
                        <a:pt x="494736" y="504336"/>
                      </a:cubicBezTo>
                      <a:cubicBezTo>
                        <a:pt x="495689" y="501479"/>
                        <a:pt x="495689" y="499574"/>
                        <a:pt x="494736" y="496716"/>
                      </a:cubicBezTo>
                      <a:cubicBezTo>
                        <a:pt x="493784" y="493859"/>
                        <a:pt x="491879" y="492906"/>
                        <a:pt x="489974" y="491954"/>
                      </a:cubicBezTo>
                      <a:cubicBezTo>
                        <a:pt x="484259" y="490049"/>
                        <a:pt x="478544" y="488144"/>
                        <a:pt x="472829" y="488144"/>
                      </a:cubicBezTo>
                      <a:cubicBezTo>
                        <a:pt x="467114" y="488144"/>
                        <a:pt x="461399" y="489096"/>
                        <a:pt x="456636" y="491954"/>
                      </a:cubicBezTo>
                      <a:lnTo>
                        <a:pt x="451874" y="471951"/>
                      </a:lnTo>
                      <a:cubicBezTo>
                        <a:pt x="456636" y="470046"/>
                        <a:pt x="462351" y="469094"/>
                        <a:pt x="468066" y="469094"/>
                      </a:cubicBezTo>
                      <a:cubicBezTo>
                        <a:pt x="473781" y="469094"/>
                        <a:pt x="479496" y="470999"/>
                        <a:pt x="486164" y="472904"/>
                      </a:cubicBezTo>
                      <a:cubicBezTo>
                        <a:pt x="491879" y="475761"/>
                        <a:pt x="497594" y="482429"/>
                        <a:pt x="501404" y="493859"/>
                      </a:cubicBezTo>
                      <a:cubicBezTo>
                        <a:pt x="505214" y="505289"/>
                        <a:pt x="506166" y="513861"/>
                        <a:pt x="504261" y="519576"/>
                      </a:cubicBezTo>
                      <a:cubicBezTo>
                        <a:pt x="503309" y="522434"/>
                        <a:pt x="501404" y="525291"/>
                        <a:pt x="498546" y="527196"/>
                      </a:cubicBezTo>
                      <a:cubicBezTo>
                        <a:pt x="495689" y="529101"/>
                        <a:pt x="492831" y="531006"/>
                        <a:pt x="489021" y="531959"/>
                      </a:cubicBezTo>
                      <a:cubicBezTo>
                        <a:pt x="490926" y="534816"/>
                        <a:pt x="491879" y="538626"/>
                        <a:pt x="492831" y="544341"/>
                      </a:cubicBezTo>
                      <a:cubicBezTo>
                        <a:pt x="494736" y="546246"/>
                        <a:pt x="497594" y="548151"/>
                        <a:pt x="500451" y="549104"/>
                      </a:cubicBezTo>
                      <a:cubicBezTo>
                        <a:pt x="504261" y="551009"/>
                        <a:pt x="508071" y="551009"/>
                        <a:pt x="511881" y="551009"/>
                      </a:cubicBezTo>
                      <a:cubicBezTo>
                        <a:pt x="515691" y="550056"/>
                        <a:pt x="519501" y="549104"/>
                        <a:pt x="522359" y="546246"/>
                      </a:cubicBezTo>
                      <a:lnTo>
                        <a:pt x="536646" y="511004"/>
                      </a:lnTo>
                      <a:lnTo>
                        <a:pt x="521406" y="504336"/>
                      </a:lnTo>
                      <a:lnTo>
                        <a:pt x="515691" y="486239"/>
                      </a:lnTo>
                      <a:lnTo>
                        <a:pt x="568079" y="508146"/>
                      </a:lnTo>
                      <a:lnTo>
                        <a:pt x="675711" y="544341"/>
                      </a:lnTo>
                      <a:lnTo>
                        <a:pt x="675711" y="545294"/>
                      </a:lnTo>
                      <a:lnTo>
                        <a:pt x="782391" y="573869"/>
                      </a:lnTo>
                      <a:lnTo>
                        <a:pt x="789059" y="590061"/>
                      </a:lnTo>
                      <a:lnTo>
                        <a:pt x="769056" y="585299"/>
                      </a:lnTo>
                      <a:lnTo>
                        <a:pt x="742386" y="686264"/>
                      </a:lnTo>
                      <a:lnTo>
                        <a:pt x="727146" y="670071"/>
                      </a:lnTo>
                      <a:lnTo>
                        <a:pt x="741434" y="616731"/>
                      </a:lnTo>
                      <a:lnTo>
                        <a:pt x="706191" y="607206"/>
                      </a:lnTo>
                      <a:cubicBezTo>
                        <a:pt x="703334" y="606254"/>
                        <a:pt x="700476" y="607206"/>
                        <a:pt x="697619" y="609111"/>
                      </a:cubicBezTo>
                      <a:cubicBezTo>
                        <a:pt x="694761" y="611969"/>
                        <a:pt x="692856" y="614826"/>
                        <a:pt x="691904" y="619589"/>
                      </a:cubicBezTo>
                      <a:cubicBezTo>
                        <a:pt x="689999" y="627209"/>
                        <a:pt x="689999" y="634829"/>
                        <a:pt x="691904" y="643401"/>
                      </a:cubicBezTo>
                      <a:cubicBezTo>
                        <a:pt x="693809" y="651974"/>
                        <a:pt x="697619" y="659594"/>
                        <a:pt x="702381" y="667214"/>
                      </a:cubicBezTo>
                      <a:lnTo>
                        <a:pt x="693809" y="671024"/>
                      </a:lnTo>
                      <a:cubicBezTo>
                        <a:pt x="686189" y="656736"/>
                        <a:pt x="680474" y="644354"/>
                        <a:pt x="677616" y="633876"/>
                      </a:cubicBezTo>
                      <a:cubicBezTo>
                        <a:pt x="673806" y="623399"/>
                        <a:pt x="673806" y="613874"/>
                        <a:pt x="674759" y="608159"/>
                      </a:cubicBezTo>
                      <a:cubicBezTo>
                        <a:pt x="676664" y="601491"/>
                        <a:pt x="680474" y="596729"/>
                        <a:pt x="685236" y="592919"/>
                      </a:cubicBezTo>
                      <a:cubicBezTo>
                        <a:pt x="690951" y="589109"/>
                        <a:pt x="695714" y="588156"/>
                        <a:pt x="701429" y="590061"/>
                      </a:cubicBezTo>
                      <a:lnTo>
                        <a:pt x="745244" y="601491"/>
                      </a:lnTo>
                      <a:lnTo>
                        <a:pt x="750959" y="580536"/>
                      </a:lnTo>
                      <a:lnTo>
                        <a:pt x="681426" y="562439"/>
                      </a:lnTo>
                      <a:lnTo>
                        <a:pt x="681426" y="562439"/>
                      </a:lnTo>
                      <a:lnTo>
                        <a:pt x="678569" y="561486"/>
                      </a:lnTo>
                      <a:lnTo>
                        <a:pt x="677616" y="561486"/>
                      </a:lnTo>
                      <a:lnTo>
                        <a:pt x="677616" y="561486"/>
                      </a:lnTo>
                      <a:lnTo>
                        <a:pt x="662376" y="556724"/>
                      </a:lnTo>
                      <a:lnTo>
                        <a:pt x="632849" y="645306"/>
                      </a:lnTo>
                      <a:lnTo>
                        <a:pt x="634754" y="646259"/>
                      </a:lnTo>
                      <a:lnTo>
                        <a:pt x="640469" y="661499"/>
                      </a:lnTo>
                      <a:lnTo>
                        <a:pt x="623324" y="656736"/>
                      </a:lnTo>
                      <a:cubicBezTo>
                        <a:pt x="619514" y="655784"/>
                        <a:pt x="614751" y="655784"/>
                        <a:pt x="610941" y="658641"/>
                      </a:cubicBezTo>
                      <a:cubicBezTo>
                        <a:pt x="607131" y="661499"/>
                        <a:pt x="604274" y="665309"/>
                        <a:pt x="603321" y="670071"/>
                      </a:cubicBezTo>
                      <a:cubicBezTo>
                        <a:pt x="602369" y="672929"/>
                        <a:pt x="602369" y="675786"/>
                        <a:pt x="604274" y="679596"/>
                      </a:cubicBezTo>
                      <a:cubicBezTo>
                        <a:pt x="606179" y="682454"/>
                        <a:pt x="608084" y="684359"/>
                        <a:pt x="610941" y="685311"/>
                      </a:cubicBezTo>
                      <a:cubicBezTo>
                        <a:pt x="615704" y="686264"/>
                        <a:pt x="620466" y="687216"/>
                        <a:pt x="625229" y="686264"/>
                      </a:cubicBezTo>
                      <a:cubicBezTo>
                        <a:pt x="630944" y="685311"/>
                        <a:pt x="635706" y="684359"/>
                        <a:pt x="640469" y="681501"/>
                      </a:cubicBezTo>
                      <a:lnTo>
                        <a:pt x="647136" y="698646"/>
                      </a:lnTo>
                      <a:cubicBezTo>
                        <a:pt x="642374" y="700551"/>
                        <a:pt x="637611" y="701504"/>
                        <a:pt x="631896" y="701504"/>
                      </a:cubicBezTo>
                      <a:cubicBezTo>
                        <a:pt x="626181" y="701504"/>
                        <a:pt x="620466" y="700551"/>
                        <a:pt x="613799" y="698646"/>
                      </a:cubicBezTo>
                      <a:cubicBezTo>
                        <a:pt x="607131" y="696741"/>
                        <a:pt x="602369" y="691026"/>
                        <a:pt x="598559" y="681501"/>
                      </a:cubicBezTo>
                      <a:cubicBezTo>
                        <a:pt x="594749" y="671976"/>
                        <a:pt x="593796" y="663404"/>
                        <a:pt x="595701" y="655784"/>
                      </a:cubicBezTo>
                      <a:cubicBezTo>
                        <a:pt x="597606" y="650069"/>
                        <a:pt x="600464" y="646259"/>
                        <a:pt x="606179" y="643401"/>
                      </a:cubicBezTo>
                      <a:cubicBezTo>
                        <a:pt x="609036" y="641496"/>
                        <a:pt x="612846" y="641496"/>
                        <a:pt x="616656" y="641496"/>
                      </a:cubicBezTo>
                      <a:lnTo>
                        <a:pt x="613799" y="638639"/>
                      </a:lnTo>
                      <a:lnTo>
                        <a:pt x="626181" y="601491"/>
                      </a:lnTo>
                      <a:lnTo>
                        <a:pt x="591891" y="590061"/>
                      </a:lnTo>
                      <a:lnTo>
                        <a:pt x="588081" y="601491"/>
                      </a:lnTo>
                      <a:cubicBezTo>
                        <a:pt x="587129" y="604349"/>
                        <a:pt x="586176" y="606254"/>
                        <a:pt x="584271" y="607206"/>
                      </a:cubicBezTo>
                      <a:cubicBezTo>
                        <a:pt x="582366" y="608159"/>
                        <a:pt x="580461" y="609111"/>
                        <a:pt x="578556" y="608159"/>
                      </a:cubicBezTo>
                      <a:moveTo>
                        <a:pt x="1193871" y="634829"/>
                      </a:moveTo>
                      <a:lnTo>
                        <a:pt x="1191966" y="739604"/>
                      </a:lnTo>
                      <a:lnTo>
                        <a:pt x="1172916" y="727221"/>
                      </a:lnTo>
                      <a:lnTo>
                        <a:pt x="1172916" y="703409"/>
                      </a:lnTo>
                      <a:cubicBezTo>
                        <a:pt x="1168154" y="707219"/>
                        <a:pt x="1163391" y="710076"/>
                        <a:pt x="1158629" y="711981"/>
                      </a:cubicBezTo>
                      <a:cubicBezTo>
                        <a:pt x="1153866" y="713886"/>
                        <a:pt x="1149104" y="714839"/>
                        <a:pt x="1144341" y="714839"/>
                      </a:cubicBezTo>
                      <a:cubicBezTo>
                        <a:pt x="1135769" y="714839"/>
                        <a:pt x="1126244" y="710076"/>
                        <a:pt x="1117671" y="701504"/>
                      </a:cubicBezTo>
                      <a:cubicBezTo>
                        <a:pt x="1109099" y="692931"/>
                        <a:pt x="1104336" y="684359"/>
                        <a:pt x="1104336" y="676739"/>
                      </a:cubicBezTo>
                      <a:cubicBezTo>
                        <a:pt x="1104336" y="670071"/>
                        <a:pt x="1107194" y="664356"/>
                        <a:pt x="1112909" y="659594"/>
                      </a:cubicBezTo>
                      <a:cubicBezTo>
                        <a:pt x="1118624" y="654831"/>
                        <a:pt x="1126244" y="652926"/>
                        <a:pt x="1133864" y="652926"/>
                      </a:cubicBezTo>
                      <a:cubicBezTo>
                        <a:pt x="1141484" y="652926"/>
                        <a:pt x="1148151" y="654831"/>
                        <a:pt x="1154819" y="659594"/>
                      </a:cubicBezTo>
                      <a:cubicBezTo>
                        <a:pt x="1161486" y="663404"/>
                        <a:pt x="1167201" y="669119"/>
                        <a:pt x="1172916" y="676739"/>
                      </a:cubicBezTo>
                      <a:lnTo>
                        <a:pt x="1173869" y="634829"/>
                      </a:lnTo>
                      <a:lnTo>
                        <a:pt x="1095764" y="632924"/>
                      </a:lnTo>
                      <a:lnTo>
                        <a:pt x="1095764" y="631971"/>
                      </a:lnTo>
                      <a:lnTo>
                        <a:pt x="1070999" y="630066"/>
                      </a:lnTo>
                      <a:cubicBezTo>
                        <a:pt x="1076714" y="634829"/>
                        <a:pt x="1080524" y="639591"/>
                        <a:pt x="1083381" y="646259"/>
                      </a:cubicBezTo>
                      <a:cubicBezTo>
                        <a:pt x="1086239" y="652926"/>
                        <a:pt x="1088144" y="658641"/>
                        <a:pt x="1087191" y="665309"/>
                      </a:cubicBezTo>
                      <a:cubicBezTo>
                        <a:pt x="1086239" y="672929"/>
                        <a:pt x="1083381" y="680549"/>
                        <a:pt x="1077666" y="688169"/>
                      </a:cubicBezTo>
                      <a:cubicBezTo>
                        <a:pt x="1071951" y="694836"/>
                        <a:pt x="1065284" y="700551"/>
                        <a:pt x="1056711" y="705314"/>
                      </a:cubicBezTo>
                      <a:lnTo>
                        <a:pt x="1079571" y="735794"/>
                      </a:lnTo>
                      <a:lnTo>
                        <a:pt x="1069094" y="743414"/>
                      </a:lnTo>
                      <a:lnTo>
                        <a:pt x="1049091" y="708171"/>
                      </a:lnTo>
                      <a:cubicBezTo>
                        <a:pt x="1048139" y="709124"/>
                        <a:pt x="1047186" y="709124"/>
                        <a:pt x="1045281" y="709124"/>
                      </a:cubicBezTo>
                      <a:cubicBezTo>
                        <a:pt x="1044329" y="709124"/>
                        <a:pt x="1042424" y="709124"/>
                        <a:pt x="1040519" y="709124"/>
                      </a:cubicBezTo>
                      <a:cubicBezTo>
                        <a:pt x="1036709" y="709124"/>
                        <a:pt x="1031946" y="706266"/>
                        <a:pt x="1028136" y="701504"/>
                      </a:cubicBezTo>
                      <a:cubicBezTo>
                        <a:pt x="1024326" y="696741"/>
                        <a:pt x="1022421" y="691979"/>
                        <a:pt x="1022421" y="688169"/>
                      </a:cubicBezTo>
                      <a:cubicBezTo>
                        <a:pt x="1022421" y="685311"/>
                        <a:pt x="1023374" y="682454"/>
                        <a:pt x="1026231" y="680549"/>
                      </a:cubicBezTo>
                      <a:cubicBezTo>
                        <a:pt x="1028136" y="678644"/>
                        <a:pt x="1030041" y="677691"/>
                        <a:pt x="1032899" y="677691"/>
                      </a:cubicBezTo>
                      <a:cubicBezTo>
                        <a:pt x="1035756" y="677691"/>
                        <a:pt x="1038614" y="678644"/>
                        <a:pt x="1041471" y="680549"/>
                      </a:cubicBezTo>
                      <a:cubicBezTo>
                        <a:pt x="1044329" y="682454"/>
                        <a:pt x="1046234" y="685311"/>
                        <a:pt x="1048139" y="688169"/>
                      </a:cubicBezTo>
                      <a:cubicBezTo>
                        <a:pt x="1050996" y="687216"/>
                        <a:pt x="1054806" y="685311"/>
                        <a:pt x="1057664" y="682454"/>
                      </a:cubicBezTo>
                      <a:cubicBezTo>
                        <a:pt x="1060521" y="679596"/>
                        <a:pt x="1063379" y="675786"/>
                        <a:pt x="1066236" y="671976"/>
                      </a:cubicBezTo>
                      <a:cubicBezTo>
                        <a:pt x="1053854" y="670071"/>
                        <a:pt x="1045281" y="665309"/>
                        <a:pt x="1038614" y="659594"/>
                      </a:cubicBezTo>
                      <a:cubicBezTo>
                        <a:pt x="1031946" y="652926"/>
                        <a:pt x="1028136" y="646259"/>
                        <a:pt x="1029089" y="638639"/>
                      </a:cubicBezTo>
                      <a:cubicBezTo>
                        <a:pt x="1029089" y="636734"/>
                        <a:pt x="1030041" y="634829"/>
                        <a:pt x="1030994" y="632924"/>
                      </a:cubicBezTo>
                      <a:cubicBezTo>
                        <a:pt x="1031946" y="631019"/>
                        <a:pt x="1033851" y="630066"/>
                        <a:pt x="1035756" y="628161"/>
                      </a:cubicBezTo>
                      <a:lnTo>
                        <a:pt x="1023374" y="627209"/>
                      </a:lnTo>
                      <a:lnTo>
                        <a:pt x="1023374" y="628161"/>
                      </a:lnTo>
                      <a:lnTo>
                        <a:pt x="1003371" y="625304"/>
                      </a:lnTo>
                      <a:lnTo>
                        <a:pt x="990036" y="729126"/>
                      </a:lnTo>
                      <a:lnTo>
                        <a:pt x="972891" y="714839"/>
                      </a:lnTo>
                      <a:lnTo>
                        <a:pt x="975749" y="691026"/>
                      </a:lnTo>
                      <a:cubicBezTo>
                        <a:pt x="970986" y="693884"/>
                        <a:pt x="966224" y="696741"/>
                        <a:pt x="960509" y="697694"/>
                      </a:cubicBezTo>
                      <a:cubicBezTo>
                        <a:pt x="955746" y="699599"/>
                        <a:pt x="950031" y="699599"/>
                        <a:pt x="946221" y="699599"/>
                      </a:cubicBezTo>
                      <a:cubicBezTo>
                        <a:pt x="937649" y="698646"/>
                        <a:pt x="929076" y="692931"/>
                        <a:pt x="921456" y="683406"/>
                      </a:cubicBezTo>
                      <a:cubicBezTo>
                        <a:pt x="913836" y="673881"/>
                        <a:pt x="910026" y="665309"/>
                        <a:pt x="910979" y="657689"/>
                      </a:cubicBezTo>
                      <a:cubicBezTo>
                        <a:pt x="911931" y="651021"/>
                        <a:pt x="915741" y="645306"/>
                        <a:pt x="921456" y="641496"/>
                      </a:cubicBezTo>
                      <a:cubicBezTo>
                        <a:pt x="928124" y="637686"/>
                        <a:pt x="935744" y="635781"/>
                        <a:pt x="943364" y="636734"/>
                      </a:cubicBezTo>
                      <a:cubicBezTo>
                        <a:pt x="950984" y="637686"/>
                        <a:pt x="957651" y="640544"/>
                        <a:pt x="963366" y="645306"/>
                      </a:cubicBezTo>
                      <a:cubicBezTo>
                        <a:pt x="970034" y="650069"/>
                        <a:pt x="974796" y="656736"/>
                        <a:pt x="979559" y="664356"/>
                      </a:cubicBezTo>
                      <a:lnTo>
                        <a:pt x="985274" y="623399"/>
                      </a:lnTo>
                      <a:lnTo>
                        <a:pt x="908121" y="613874"/>
                      </a:lnTo>
                      <a:lnTo>
                        <a:pt x="907169" y="612921"/>
                      </a:lnTo>
                      <a:lnTo>
                        <a:pt x="893834" y="610064"/>
                      </a:lnTo>
                      <a:lnTo>
                        <a:pt x="875736" y="712934"/>
                      </a:lnTo>
                      <a:lnTo>
                        <a:pt x="858591" y="697694"/>
                      </a:lnTo>
                      <a:lnTo>
                        <a:pt x="874784" y="606254"/>
                      </a:lnTo>
                      <a:lnTo>
                        <a:pt x="855734" y="603396"/>
                      </a:lnTo>
                      <a:lnTo>
                        <a:pt x="848114" y="587204"/>
                      </a:lnTo>
                      <a:lnTo>
                        <a:pt x="883356" y="593871"/>
                      </a:lnTo>
                      <a:cubicBezTo>
                        <a:pt x="881451" y="588156"/>
                        <a:pt x="880499" y="583394"/>
                        <a:pt x="879546" y="580536"/>
                      </a:cubicBezTo>
                      <a:cubicBezTo>
                        <a:pt x="878594" y="576726"/>
                        <a:pt x="878594" y="573869"/>
                        <a:pt x="878594" y="571011"/>
                      </a:cubicBezTo>
                      <a:cubicBezTo>
                        <a:pt x="880499" y="561486"/>
                        <a:pt x="885261" y="553866"/>
                        <a:pt x="893834" y="548151"/>
                      </a:cubicBezTo>
                      <a:cubicBezTo>
                        <a:pt x="902406" y="542436"/>
                        <a:pt x="911931" y="540531"/>
                        <a:pt x="922409" y="542436"/>
                      </a:cubicBezTo>
                      <a:cubicBezTo>
                        <a:pt x="930981" y="544341"/>
                        <a:pt x="939554" y="550056"/>
                        <a:pt x="948126" y="560534"/>
                      </a:cubicBezTo>
                      <a:cubicBezTo>
                        <a:pt x="957651" y="571964"/>
                        <a:pt x="967176" y="586251"/>
                        <a:pt x="975749" y="603396"/>
                      </a:cubicBezTo>
                      <a:lnTo>
                        <a:pt x="970034" y="606254"/>
                      </a:lnTo>
                      <a:cubicBezTo>
                        <a:pt x="964319" y="593871"/>
                        <a:pt x="957651" y="582441"/>
                        <a:pt x="949079" y="573869"/>
                      </a:cubicBezTo>
                      <a:cubicBezTo>
                        <a:pt x="941459" y="565296"/>
                        <a:pt x="932886" y="560534"/>
                        <a:pt x="924314" y="559581"/>
                      </a:cubicBezTo>
                      <a:cubicBezTo>
                        <a:pt x="916694" y="558629"/>
                        <a:pt x="909074" y="559581"/>
                        <a:pt x="902406" y="564344"/>
                      </a:cubicBezTo>
                      <a:cubicBezTo>
                        <a:pt x="895739" y="569106"/>
                        <a:pt x="891929" y="574821"/>
                        <a:pt x="890024" y="582441"/>
                      </a:cubicBezTo>
                      <a:cubicBezTo>
                        <a:pt x="889071" y="588156"/>
                        <a:pt x="889071" y="591966"/>
                        <a:pt x="889071" y="594824"/>
                      </a:cubicBezTo>
                      <a:lnTo>
                        <a:pt x="904311" y="597681"/>
                      </a:lnTo>
                      <a:lnTo>
                        <a:pt x="905264" y="598634"/>
                      </a:lnTo>
                      <a:lnTo>
                        <a:pt x="1013849" y="612921"/>
                      </a:lnTo>
                      <a:lnTo>
                        <a:pt x="1013849" y="612921"/>
                      </a:lnTo>
                      <a:lnTo>
                        <a:pt x="1092906" y="618636"/>
                      </a:lnTo>
                      <a:lnTo>
                        <a:pt x="1093859" y="619589"/>
                      </a:lnTo>
                      <a:lnTo>
                        <a:pt x="1204349" y="621494"/>
                      </a:lnTo>
                      <a:lnTo>
                        <a:pt x="1214826" y="635781"/>
                      </a:lnTo>
                      <a:lnTo>
                        <a:pt x="1193871" y="634829"/>
                      </a:lnTo>
                      <a:close/>
                      <a:moveTo>
                        <a:pt x="1911104" y="313836"/>
                      </a:moveTo>
                      <a:cubicBezTo>
                        <a:pt x="1915866" y="312884"/>
                        <a:pt x="1919676" y="312884"/>
                        <a:pt x="1923486" y="312884"/>
                      </a:cubicBezTo>
                      <a:cubicBezTo>
                        <a:pt x="1933011" y="312884"/>
                        <a:pt x="1937774" y="315741"/>
                        <a:pt x="1940631" y="324314"/>
                      </a:cubicBezTo>
                      <a:cubicBezTo>
                        <a:pt x="1945394" y="336696"/>
                        <a:pt x="1934916" y="346221"/>
                        <a:pt x="1916819" y="360509"/>
                      </a:cubicBezTo>
                      <a:cubicBezTo>
                        <a:pt x="1914914" y="361461"/>
                        <a:pt x="1913961" y="362414"/>
                        <a:pt x="1912056" y="364319"/>
                      </a:cubicBezTo>
                      <a:cubicBezTo>
                        <a:pt x="1911104" y="357651"/>
                        <a:pt x="1908246" y="351936"/>
                        <a:pt x="1907294" y="345269"/>
                      </a:cubicBezTo>
                      <a:cubicBezTo>
                        <a:pt x="1904436" y="334791"/>
                        <a:pt x="1900626" y="323361"/>
                        <a:pt x="1900626" y="314789"/>
                      </a:cubicBezTo>
                      <a:cubicBezTo>
                        <a:pt x="1903484" y="314789"/>
                        <a:pt x="1907294" y="313836"/>
                        <a:pt x="1911104" y="313836"/>
                      </a:cubicBezTo>
                      <a:close/>
                      <a:moveTo>
                        <a:pt x="1933964" y="540531"/>
                      </a:moveTo>
                      <a:cubicBezTo>
                        <a:pt x="1934916" y="543389"/>
                        <a:pt x="1935869" y="545294"/>
                        <a:pt x="1934916" y="547199"/>
                      </a:cubicBezTo>
                      <a:cubicBezTo>
                        <a:pt x="1933964" y="550056"/>
                        <a:pt x="1933011" y="551009"/>
                        <a:pt x="1931106" y="551961"/>
                      </a:cubicBezTo>
                      <a:cubicBezTo>
                        <a:pt x="1925391" y="554819"/>
                        <a:pt x="1917771" y="553866"/>
                        <a:pt x="1908246" y="549104"/>
                      </a:cubicBezTo>
                      <a:cubicBezTo>
                        <a:pt x="1898721" y="544341"/>
                        <a:pt x="1892054" y="539579"/>
                        <a:pt x="1889196" y="533864"/>
                      </a:cubicBezTo>
                      <a:cubicBezTo>
                        <a:pt x="1888244" y="532911"/>
                        <a:pt x="1889196" y="531006"/>
                        <a:pt x="1890149" y="530054"/>
                      </a:cubicBezTo>
                      <a:cubicBezTo>
                        <a:pt x="1891101" y="528149"/>
                        <a:pt x="1893006" y="527196"/>
                        <a:pt x="1894911" y="526244"/>
                      </a:cubicBezTo>
                      <a:lnTo>
                        <a:pt x="1904436" y="521481"/>
                      </a:lnTo>
                      <a:lnTo>
                        <a:pt x="1889196" y="488144"/>
                      </a:lnTo>
                      <a:lnTo>
                        <a:pt x="1871099" y="496716"/>
                      </a:lnTo>
                      <a:lnTo>
                        <a:pt x="1871099" y="496716"/>
                      </a:lnTo>
                      <a:lnTo>
                        <a:pt x="1867289" y="498621"/>
                      </a:lnTo>
                      <a:lnTo>
                        <a:pt x="1866336" y="499574"/>
                      </a:lnTo>
                      <a:lnTo>
                        <a:pt x="1866336" y="499574"/>
                      </a:lnTo>
                      <a:lnTo>
                        <a:pt x="1832999" y="511956"/>
                      </a:lnTo>
                      <a:cubicBezTo>
                        <a:pt x="1837761" y="514814"/>
                        <a:pt x="1841571" y="517671"/>
                        <a:pt x="1844429" y="520529"/>
                      </a:cubicBezTo>
                      <a:cubicBezTo>
                        <a:pt x="1847286" y="523386"/>
                        <a:pt x="1850144" y="527196"/>
                        <a:pt x="1851096" y="530054"/>
                      </a:cubicBezTo>
                      <a:cubicBezTo>
                        <a:pt x="1852049" y="532911"/>
                        <a:pt x="1852049" y="535769"/>
                        <a:pt x="1851096" y="539579"/>
                      </a:cubicBezTo>
                      <a:cubicBezTo>
                        <a:pt x="1850144" y="543389"/>
                        <a:pt x="1848239" y="546246"/>
                        <a:pt x="1846334" y="550056"/>
                      </a:cubicBezTo>
                      <a:cubicBezTo>
                        <a:pt x="1855859" y="548151"/>
                        <a:pt x="1865384" y="549104"/>
                        <a:pt x="1873004" y="551961"/>
                      </a:cubicBezTo>
                      <a:cubicBezTo>
                        <a:pt x="1880624" y="554819"/>
                        <a:pt x="1886339" y="560534"/>
                        <a:pt x="1889196" y="567201"/>
                      </a:cubicBezTo>
                      <a:cubicBezTo>
                        <a:pt x="1893006" y="575774"/>
                        <a:pt x="1892054" y="585299"/>
                        <a:pt x="1886339" y="593871"/>
                      </a:cubicBezTo>
                      <a:cubicBezTo>
                        <a:pt x="1880624" y="603396"/>
                        <a:pt x="1872051" y="610064"/>
                        <a:pt x="1861574" y="613874"/>
                      </a:cubicBezTo>
                      <a:cubicBezTo>
                        <a:pt x="1852049" y="617684"/>
                        <a:pt x="1840619" y="615779"/>
                        <a:pt x="1827284" y="609111"/>
                      </a:cubicBezTo>
                      <a:cubicBezTo>
                        <a:pt x="1813949" y="602444"/>
                        <a:pt x="1805376" y="593871"/>
                        <a:pt x="1801566" y="583394"/>
                      </a:cubicBezTo>
                      <a:cubicBezTo>
                        <a:pt x="1799661" y="578631"/>
                        <a:pt x="1800614" y="572916"/>
                        <a:pt x="1803471" y="567201"/>
                      </a:cubicBezTo>
                      <a:cubicBezTo>
                        <a:pt x="1807281" y="561486"/>
                        <a:pt x="1812044" y="556724"/>
                        <a:pt x="1818711" y="551961"/>
                      </a:cubicBezTo>
                      <a:cubicBezTo>
                        <a:pt x="1824426" y="549104"/>
                        <a:pt x="1828236" y="544341"/>
                        <a:pt x="1831094" y="539579"/>
                      </a:cubicBezTo>
                      <a:cubicBezTo>
                        <a:pt x="1833951" y="534816"/>
                        <a:pt x="1834904" y="531006"/>
                        <a:pt x="1832999" y="527196"/>
                      </a:cubicBezTo>
                      <a:cubicBezTo>
                        <a:pt x="1832046" y="524339"/>
                        <a:pt x="1830141" y="521481"/>
                        <a:pt x="1828236" y="519576"/>
                      </a:cubicBezTo>
                      <a:cubicBezTo>
                        <a:pt x="1826331" y="517671"/>
                        <a:pt x="1825379" y="515766"/>
                        <a:pt x="1822521" y="514814"/>
                      </a:cubicBezTo>
                      <a:lnTo>
                        <a:pt x="1772039" y="533864"/>
                      </a:lnTo>
                      <a:lnTo>
                        <a:pt x="1772039" y="533864"/>
                      </a:lnTo>
                      <a:lnTo>
                        <a:pt x="1757751" y="538626"/>
                      </a:lnTo>
                      <a:lnTo>
                        <a:pt x="1791089" y="637686"/>
                      </a:lnTo>
                      <a:lnTo>
                        <a:pt x="1769181" y="632924"/>
                      </a:lnTo>
                      <a:lnTo>
                        <a:pt x="1739654" y="545294"/>
                      </a:lnTo>
                      <a:lnTo>
                        <a:pt x="1726319" y="550056"/>
                      </a:lnTo>
                      <a:lnTo>
                        <a:pt x="1727271" y="551009"/>
                      </a:lnTo>
                      <a:lnTo>
                        <a:pt x="1708221" y="556724"/>
                      </a:lnTo>
                      <a:lnTo>
                        <a:pt x="1737749" y="657689"/>
                      </a:lnTo>
                      <a:lnTo>
                        <a:pt x="1715841" y="651974"/>
                      </a:lnTo>
                      <a:lnTo>
                        <a:pt x="1708221" y="627209"/>
                      </a:lnTo>
                      <a:cubicBezTo>
                        <a:pt x="1707269" y="630066"/>
                        <a:pt x="1705364" y="631971"/>
                        <a:pt x="1702506" y="633876"/>
                      </a:cubicBezTo>
                      <a:cubicBezTo>
                        <a:pt x="1699649" y="635781"/>
                        <a:pt x="1696791" y="637686"/>
                        <a:pt x="1693934" y="638639"/>
                      </a:cubicBezTo>
                      <a:cubicBezTo>
                        <a:pt x="1685361" y="641496"/>
                        <a:pt x="1675836" y="640544"/>
                        <a:pt x="1665359" y="635781"/>
                      </a:cubicBezTo>
                      <a:cubicBezTo>
                        <a:pt x="1654881" y="631971"/>
                        <a:pt x="1648214" y="626256"/>
                        <a:pt x="1646309" y="619589"/>
                      </a:cubicBezTo>
                      <a:lnTo>
                        <a:pt x="1633926" y="578631"/>
                      </a:lnTo>
                      <a:lnTo>
                        <a:pt x="1622496" y="582441"/>
                      </a:lnTo>
                      <a:lnTo>
                        <a:pt x="1621544" y="581489"/>
                      </a:lnTo>
                      <a:lnTo>
                        <a:pt x="1607256" y="585299"/>
                      </a:lnTo>
                      <a:lnTo>
                        <a:pt x="1632021" y="687216"/>
                      </a:lnTo>
                      <a:lnTo>
                        <a:pt x="1611066" y="680549"/>
                      </a:lnTo>
                      <a:lnTo>
                        <a:pt x="1589159" y="590061"/>
                      </a:lnTo>
                      <a:lnTo>
                        <a:pt x="1574871" y="593871"/>
                      </a:lnTo>
                      <a:lnTo>
                        <a:pt x="1575824" y="594824"/>
                      </a:lnTo>
                      <a:lnTo>
                        <a:pt x="1555821" y="598634"/>
                      </a:lnTo>
                      <a:lnTo>
                        <a:pt x="1574871" y="701504"/>
                      </a:lnTo>
                      <a:lnTo>
                        <a:pt x="1553916" y="692931"/>
                      </a:lnTo>
                      <a:lnTo>
                        <a:pt x="1551059" y="676739"/>
                      </a:lnTo>
                      <a:cubicBezTo>
                        <a:pt x="1548201" y="682454"/>
                        <a:pt x="1543439" y="686264"/>
                        <a:pt x="1537724" y="690074"/>
                      </a:cubicBezTo>
                      <a:cubicBezTo>
                        <a:pt x="1531056" y="693884"/>
                        <a:pt x="1524389" y="696741"/>
                        <a:pt x="1516769" y="697694"/>
                      </a:cubicBezTo>
                      <a:cubicBezTo>
                        <a:pt x="1508196" y="699599"/>
                        <a:pt x="1499624" y="697694"/>
                        <a:pt x="1490099" y="692931"/>
                      </a:cubicBezTo>
                      <a:cubicBezTo>
                        <a:pt x="1480574" y="688169"/>
                        <a:pt x="1474859" y="682454"/>
                        <a:pt x="1473906" y="676739"/>
                      </a:cubicBezTo>
                      <a:cubicBezTo>
                        <a:pt x="1473906" y="675786"/>
                        <a:pt x="1473906" y="673881"/>
                        <a:pt x="1474859" y="671976"/>
                      </a:cubicBezTo>
                      <a:cubicBezTo>
                        <a:pt x="1475811" y="670071"/>
                        <a:pt x="1476764" y="668166"/>
                        <a:pt x="1478669" y="666261"/>
                      </a:cubicBezTo>
                      <a:cubicBezTo>
                        <a:pt x="1472954" y="664356"/>
                        <a:pt x="1467239" y="661499"/>
                        <a:pt x="1463429" y="657689"/>
                      </a:cubicBezTo>
                      <a:cubicBezTo>
                        <a:pt x="1459619" y="653879"/>
                        <a:pt x="1456761" y="650069"/>
                        <a:pt x="1455809" y="646259"/>
                      </a:cubicBezTo>
                      <a:cubicBezTo>
                        <a:pt x="1454856" y="641496"/>
                        <a:pt x="1455809" y="636734"/>
                        <a:pt x="1459619" y="633876"/>
                      </a:cubicBezTo>
                      <a:cubicBezTo>
                        <a:pt x="1462476" y="630066"/>
                        <a:pt x="1466286" y="628161"/>
                        <a:pt x="1472001" y="626256"/>
                      </a:cubicBezTo>
                      <a:lnTo>
                        <a:pt x="1495814" y="621494"/>
                      </a:lnTo>
                      <a:lnTo>
                        <a:pt x="1493909" y="610064"/>
                      </a:lnTo>
                      <a:lnTo>
                        <a:pt x="1443426" y="619589"/>
                      </a:lnTo>
                      <a:lnTo>
                        <a:pt x="1443426" y="619589"/>
                      </a:lnTo>
                      <a:lnTo>
                        <a:pt x="1429139" y="621494"/>
                      </a:lnTo>
                      <a:lnTo>
                        <a:pt x="1441521" y="725316"/>
                      </a:lnTo>
                      <a:lnTo>
                        <a:pt x="1421519" y="715791"/>
                      </a:lnTo>
                      <a:lnTo>
                        <a:pt x="1418661" y="691979"/>
                      </a:lnTo>
                      <a:cubicBezTo>
                        <a:pt x="1414851" y="696741"/>
                        <a:pt x="1410089" y="699599"/>
                        <a:pt x="1405326" y="702456"/>
                      </a:cubicBezTo>
                      <a:cubicBezTo>
                        <a:pt x="1400564" y="705314"/>
                        <a:pt x="1395801" y="707219"/>
                        <a:pt x="1391991" y="707219"/>
                      </a:cubicBezTo>
                      <a:cubicBezTo>
                        <a:pt x="1383419" y="708171"/>
                        <a:pt x="1373894" y="705314"/>
                        <a:pt x="1363416" y="697694"/>
                      </a:cubicBezTo>
                      <a:cubicBezTo>
                        <a:pt x="1353891" y="690074"/>
                        <a:pt x="1348176" y="683406"/>
                        <a:pt x="1347224" y="674834"/>
                      </a:cubicBezTo>
                      <a:cubicBezTo>
                        <a:pt x="1346271" y="668166"/>
                        <a:pt x="1348176" y="661499"/>
                        <a:pt x="1353891" y="656736"/>
                      </a:cubicBezTo>
                      <a:cubicBezTo>
                        <a:pt x="1359606" y="651021"/>
                        <a:pt x="1366274" y="648164"/>
                        <a:pt x="1373894" y="647211"/>
                      </a:cubicBezTo>
                      <a:cubicBezTo>
                        <a:pt x="1381514" y="646259"/>
                        <a:pt x="1388181" y="647211"/>
                        <a:pt x="1395801" y="651021"/>
                      </a:cubicBezTo>
                      <a:cubicBezTo>
                        <a:pt x="1403421" y="653879"/>
                        <a:pt x="1410089" y="658641"/>
                        <a:pt x="1415804" y="665309"/>
                      </a:cubicBezTo>
                      <a:lnTo>
                        <a:pt x="1411041" y="624351"/>
                      </a:lnTo>
                      <a:lnTo>
                        <a:pt x="1333889" y="633876"/>
                      </a:lnTo>
                      <a:lnTo>
                        <a:pt x="1332936" y="632924"/>
                      </a:lnTo>
                      <a:lnTo>
                        <a:pt x="1318649" y="633876"/>
                      </a:lnTo>
                      <a:lnTo>
                        <a:pt x="1326269" y="738651"/>
                      </a:lnTo>
                      <a:lnTo>
                        <a:pt x="1306266" y="728174"/>
                      </a:lnTo>
                      <a:lnTo>
                        <a:pt x="1299599" y="635781"/>
                      </a:lnTo>
                      <a:lnTo>
                        <a:pt x="1280549" y="636734"/>
                      </a:lnTo>
                      <a:lnTo>
                        <a:pt x="1269119" y="623399"/>
                      </a:lnTo>
                      <a:lnTo>
                        <a:pt x="1304361" y="620541"/>
                      </a:lnTo>
                      <a:cubicBezTo>
                        <a:pt x="1301504" y="615779"/>
                        <a:pt x="1298646" y="611969"/>
                        <a:pt x="1297694" y="608159"/>
                      </a:cubicBezTo>
                      <a:cubicBezTo>
                        <a:pt x="1295789" y="604349"/>
                        <a:pt x="1294836" y="601491"/>
                        <a:pt x="1294836" y="599586"/>
                      </a:cubicBezTo>
                      <a:cubicBezTo>
                        <a:pt x="1293884" y="590061"/>
                        <a:pt x="1297694" y="581489"/>
                        <a:pt x="1304361" y="573869"/>
                      </a:cubicBezTo>
                      <a:cubicBezTo>
                        <a:pt x="1311029" y="566249"/>
                        <a:pt x="1319601" y="562439"/>
                        <a:pt x="1330079" y="561486"/>
                      </a:cubicBezTo>
                      <a:cubicBezTo>
                        <a:pt x="1338651" y="560534"/>
                        <a:pt x="1348176" y="564344"/>
                        <a:pt x="1359606" y="572916"/>
                      </a:cubicBezTo>
                      <a:cubicBezTo>
                        <a:pt x="1371989" y="581489"/>
                        <a:pt x="1384371" y="592919"/>
                        <a:pt x="1396754" y="608159"/>
                      </a:cubicBezTo>
                      <a:lnTo>
                        <a:pt x="1391991" y="611969"/>
                      </a:lnTo>
                      <a:cubicBezTo>
                        <a:pt x="1383419" y="600539"/>
                        <a:pt x="1373894" y="591966"/>
                        <a:pt x="1364369" y="585299"/>
                      </a:cubicBezTo>
                      <a:cubicBezTo>
                        <a:pt x="1354844" y="579584"/>
                        <a:pt x="1345319" y="576726"/>
                        <a:pt x="1337699" y="576726"/>
                      </a:cubicBezTo>
                      <a:cubicBezTo>
                        <a:pt x="1330079" y="577679"/>
                        <a:pt x="1322459" y="580536"/>
                        <a:pt x="1316744" y="587204"/>
                      </a:cubicBezTo>
                      <a:cubicBezTo>
                        <a:pt x="1311029" y="592919"/>
                        <a:pt x="1309124" y="599586"/>
                        <a:pt x="1309124" y="608159"/>
                      </a:cubicBezTo>
                      <a:cubicBezTo>
                        <a:pt x="1309124" y="613874"/>
                        <a:pt x="1310076" y="617684"/>
                        <a:pt x="1311029" y="619589"/>
                      </a:cubicBezTo>
                      <a:lnTo>
                        <a:pt x="1326269" y="618636"/>
                      </a:lnTo>
                      <a:lnTo>
                        <a:pt x="1327221" y="619589"/>
                      </a:lnTo>
                      <a:lnTo>
                        <a:pt x="1436759" y="607206"/>
                      </a:lnTo>
                      <a:lnTo>
                        <a:pt x="1437711" y="608159"/>
                      </a:lnTo>
                      <a:lnTo>
                        <a:pt x="1558679" y="585299"/>
                      </a:lnTo>
                      <a:lnTo>
                        <a:pt x="1558679" y="585299"/>
                      </a:lnTo>
                      <a:lnTo>
                        <a:pt x="1615829" y="571011"/>
                      </a:lnTo>
                      <a:lnTo>
                        <a:pt x="1616781" y="571964"/>
                      </a:lnTo>
                      <a:lnTo>
                        <a:pt x="1709174" y="545294"/>
                      </a:lnTo>
                      <a:lnTo>
                        <a:pt x="1744416" y="533864"/>
                      </a:lnTo>
                      <a:cubicBezTo>
                        <a:pt x="1737749" y="524339"/>
                        <a:pt x="1731081" y="516719"/>
                        <a:pt x="1722509" y="511956"/>
                      </a:cubicBezTo>
                      <a:cubicBezTo>
                        <a:pt x="1713936" y="507194"/>
                        <a:pt x="1706316" y="506241"/>
                        <a:pt x="1699649" y="509099"/>
                      </a:cubicBezTo>
                      <a:cubicBezTo>
                        <a:pt x="1694886" y="511004"/>
                        <a:pt x="1691076" y="513861"/>
                        <a:pt x="1689171" y="519576"/>
                      </a:cubicBezTo>
                      <a:cubicBezTo>
                        <a:pt x="1687266" y="524339"/>
                        <a:pt x="1687266" y="530054"/>
                        <a:pt x="1689171" y="535769"/>
                      </a:cubicBezTo>
                      <a:cubicBezTo>
                        <a:pt x="1690124" y="537674"/>
                        <a:pt x="1691076" y="540531"/>
                        <a:pt x="1692981" y="542436"/>
                      </a:cubicBezTo>
                      <a:cubicBezTo>
                        <a:pt x="1694886" y="544341"/>
                        <a:pt x="1696791" y="546246"/>
                        <a:pt x="1699649" y="548151"/>
                      </a:cubicBezTo>
                      <a:lnTo>
                        <a:pt x="1692981" y="550056"/>
                      </a:lnTo>
                      <a:cubicBezTo>
                        <a:pt x="1689171" y="548151"/>
                        <a:pt x="1685361" y="544341"/>
                        <a:pt x="1682504" y="540531"/>
                      </a:cubicBezTo>
                      <a:cubicBezTo>
                        <a:pt x="1679646" y="535769"/>
                        <a:pt x="1676789" y="531959"/>
                        <a:pt x="1675836" y="527196"/>
                      </a:cubicBezTo>
                      <a:cubicBezTo>
                        <a:pt x="1672979" y="519576"/>
                        <a:pt x="1673931" y="512909"/>
                        <a:pt x="1676789" y="505289"/>
                      </a:cubicBezTo>
                      <a:cubicBezTo>
                        <a:pt x="1679646" y="498621"/>
                        <a:pt x="1685361" y="493859"/>
                        <a:pt x="1692029" y="491001"/>
                      </a:cubicBezTo>
                      <a:cubicBezTo>
                        <a:pt x="1701554" y="488144"/>
                        <a:pt x="1712031" y="490049"/>
                        <a:pt x="1722509" y="497669"/>
                      </a:cubicBezTo>
                      <a:cubicBezTo>
                        <a:pt x="1733939" y="505289"/>
                        <a:pt x="1743464" y="516719"/>
                        <a:pt x="1752036" y="531006"/>
                      </a:cubicBezTo>
                      <a:lnTo>
                        <a:pt x="1765371" y="526244"/>
                      </a:lnTo>
                      <a:lnTo>
                        <a:pt x="1766324" y="526244"/>
                      </a:lnTo>
                      <a:lnTo>
                        <a:pt x="1859669" y="491001"/>
                      </a:lnTo>
                      <a:lnTo>
                        <a:pt x="1859669" y="491001"/>
                      </a:lnTo>
                      <a:lnTo>
                        <a:pt x="1962539" y="445281"/>
                      </a:lnTo>
                      <a:lnTo>
                        <a:pt x="1977779" y="453854"/>
                      </a:lnTo>
                      <a:lnTo>
                        <a:pt x="1959681" y="462426"/>
                      </a:lnTo>
                      <a:lnTo>
                        <a:pt x="2002544" y="557676"/>
                      </a:lnTo>
                      <a:lnTo>
                        <a:pt x="1980636" y="554819"/>
                      </a:lnTo>
                      <a:lnTo>
                        <a:pt x="1964444" y="518624"/>
                      </a:lnTo>
                      <a:lnTo>
                        <a:pt x="1932059" y="532911"/>
                      </a:lnTo>
                      <a:lnTo>
                        <a:pt x="1933964" y="540531"/>
                      </a:lnTo>
                      <a:close/>
                      <a:moveTo>
                        <a:pt x="2038739" y="575774"/>
                      </a:moveTo>
                      <a:lnTo>
                        <a:pt x="2006354" y="565296"/>
                      </a:lnTo>
                      <a:cubicBezTo>
                        <a:pt x="2004449" y="564344"/>
                        <a:pt x="2001591" y="564344"/>
                        <a:pt x="1999686" y="563391"/>
                      </a:cubicBezTo>
                      <a:cubicBezTo>
                        <a:pt x="1997781" y="563391"/>
                        <a:pt x="1995876" y="563391"/>
                        <a:pt x="1994924" y="563391"/>
                      </a:cubicBezTo>
                      <a:cubicBezTo>
                        <a:pt x="1993971" y="564344"/>
                        <a:pt x="1992066" y="565296"/>
                        <a:pt x="1991114" y="566249"/>
                      </a:cubicBezTo>
                      <a:cubicBezTo>
                        <a:pt x="1990161" y="567201"/>
                        <a:pt x="1988256" y="570059"/>
                        <a:pt x="1986351" y="572916"/>
                      </a:cubicBezTo>
                      <a:lnTo>
                        <a:pt x="1974921" y="566249"/>
                      </a:lnTo>
                      <a:cubicBezTo>
                        <a:pt x="1976826" y="564344"/>
                        <a:pt x="1978731" y="561486"/>
                        <a:pt x="1980636" y="559581"/>
                      </a:cubicBezTo>
                      <a:cubicBezTo>
                        <a:pt x="1982541" y="557676"/>
                        <a:pt x="1984446" y="556724"/>
                        <a:pt x="1985399" y="555771"/>
                      </a:cubicBezTo>
                      <a:cubicBezTo>
                        <a:pt x="1987304" y="554819"/>
                        <a:pt x="1988256" y="554819"/>
                        <a:pt x="1989209" y="554819"/>
                      </a:cubicBezTo>
                      <a:cubicBezTo>
                        <a:pt x="1990161" y="554819"/>
                        <a:pt x="1992066" y="554819"/>
                        <a:pt x="1993971" y="555771"/>
                      </a:cubicBezTo>
                      <a:lnTo>
                        <a:pt x="2041596" y="569106"/>
                      </a:lnTo>
                      <a:lnTo>
                        <a:pt x="2038739" y="575774"/>
                      </a:lnTo>
                      <a:close/>
                      <a:moveTo>
                        <a:pt x="2137799" y="166199"/>
                      </a:moveTo>
                      <a:cubicBezTo>
                        <a:pt x="2145419" y="97619"/>
                        <a:pt x="2173041" y="21419"/>
                        <a:pt x="2254004" y="16656"/>
                      </a:cubicBezTo>
                      <a:cubicBezTo>
                        <a:pt x="2271149" y="16656"/>
                        <a:pt x="2273054" y="24276"/>
                        <a:pt x="2274006" y="26181"/>
                      </a:cubicBezTo>
                      <a:cubicBezTo>
                        <a:pt x="2278769" y="50946"/>
                        <a:pt x="2227334" y="115716"/>
                        <a:pt x="2137799" y="166199"/>
                      </a:cubicBezTo>
                      <a:close/>
                      <a:moveTo>
                        <a:pt x="2346396" y="591014"/>
                      </a:moveTo>
                      <a:cubicBezTo>
                        <a:pt x="2327346" y="553866"/>
                        <a:pt x="2289246" y="499574"/>
                        <a:pt x="2254956" y="497669"/>
                      </a:cubicBezTo>
                      <a:cubicBezTo>
                        <a:pt x="2246384" y="496716"/>
                        <a:pt x="2233049" y="499574"/>
                        <a:pt x="2222571" y="515766"/>
                      </a:cubicBezTo>
                      <a:cubicBezTo>
                        <a:pt x="2218761" y="522434"/>
                        <a:pt x="2214951" y="530054"/>
                        <a:pt x="2211141" y="537674"/>
                      </a:cubicBezTo>
                      <a:cubicBezTo>
                        <a:pt x="2207331" y="493859"/>
                        <a:pt x="2194949" y="451949"/>
                        <a:pt x="2181614" y="412896"/>
                      </a:cubicBezTo>
                      <a:cubicBezTo>
                        <a:pt x="2219714" y="397656"/>
                        <a:pt x="2254004" y="379559"/>
                        <a:pt x="2285436" y="358604"/>
                      </a:cubicBezTo>
                      <a:cubicBezTo>
                        <a:pt x="2293056" y="375749"/>
                        <a:pt x="2300676" y="391941"/>
                        <a:pt x="2309249" y="408134"/>
                      </a:cubicBezTo>
                      <a:cubicBezTo>
                        <a:pt x="2323536" y="435756"/>
                        <a:pt x="2338776" y="465284"/>
                        <a:pt x="2346396" y="496716"/>
                      </a:cubicBezTo>
                      <a:cubicBezTo>
                        <a:pt x="2350206" y="515766"/>
                        <a:pt x="2350206" y="568154"/>
                        <a:pt x="2346396" y="59101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9111" name="Google Shape;9111;ge48d01fb7f_0_4998"/>
          <p:cNvSpPr/>
          <p:nvPr/>
        </p:nvSpPr>
        <p:spPr>
          <a:xfrm>
            <a:off x="-522" y="-3150568"/>
            <a:ext cx="794084" cy="14164521"/>
          </a:xfrm>
          <a:custGeom>
            <a:avLst/>
            <a:gdLst/>
            <a:ahLst/>
            <a:cxnLst/>
            <a:rect l="l" t="t" r="r" b="b"/>
            <a:pathLst>
              <a:path w="794084" h="14164521" extrusionOk="0">
                <a:moveTo>
                  <a:pt x="652655" y="7943935"/>
                </a:moveTo>
                <a:lnTo>
                  <a:pt x="650770" y="7944316"/>
                </a:lnTo>
                <a:lnTo>
                  <a:pt x="650770" y="7944316"/>
                </a:lnTo>
                <a:lnTo>
                  <a:pt x="652655" y="7943935"/>
                </a:lnTo>
                <a:close/>
                <a:moveTo>
                  <a:pt x="0" y="2381"/>
                </a:moveTo>
                <a:lnTo>
                  <a:pt x="794084" y="0"/>
                </a:lnTo>
                <a:lnTo>
                  <a:pt x="792386" y="6521110"/>
                </a:lnTo>
                <a:lnTo>
                  <a:pt x="792695" y="6521110"/>
                </a:lnTo>
                <a:lnTo>
                  <a:pt x="792695" y="6940210"/>
                </a:lnTo>
                <a:lnTo>
                  <a:pt x="792428" y="6940210"/>
                </a:lnTo>
                <a:cubicBezTo>
                  <a:pt x="792430" y="6950301"/>
                  <a:pt x="792433" y="6960393"/>
                  <a:pt x="792435" y="6970484"/>
                </a:cubicBezTo>
                <a:lnTo>
                  <a:pt x="785164" y="7006498"/>
                </a:lnTo>
                <a:cubicBezTo>
                  <a:pt x="777887" y="7023703"/>
                  <a:pt x="767356" y="7039198"/>
                  <a:pt x="754344" y="7052210"/>
                </a:cubicBezTo>
                <a:cubicBezTo>
                  <a:pt x="719662" y="7075911"/>
                  <a:pt x="708791" y="7075801"/>
                  <a:pt x="686015" y="7087596"/>
                </a:cubicBezTo>
                <a:lnTo>
                  <a:pt x="653151" y="7094231"/>
                </a:lnTo>
                <a:lnTo>
                  <a:pt x="653151" y="7094231"/>
                </a:lnTo>
                <a:lnTo>
                  <a:pt x="686015" y="7087596"/>
                </a:lnTo>
                <a:lnTo>
                  <a:pt x="620390" y="7107967"/>
                </a:lnTo>
                <a:cubicBezTo>
                  <a:pt x="460230" y="7175709"/>
                  <a:pt x="347851" y="7334297"/>
                  <a:pt x="347851" y="7519133"/>
                </a:cubicBezTo>
                <a:cubicBezTo>
                  <a:pt x="347851" y="7703969"/>
                  <a:pt x="460230" y="7862557"/>
                  <a:pt x="620390" y="7930299"/>
                </a:cubicBezTo>
                <a:lnTo>
                  <a:pt x="686015" y="7950670"/>
                </a:lnTo>
                <a:lnTo>
                  <a:pt x="704152" y="7956300"/>
                </a:lnTo>
                <a:lnTo>
                  <a:pt x="754344" y="7986056"/>
                </a:lnTo>
                <a:cubicBezTo>
                  <a:pt x="767356" y="7999068"/>
                  <a:pt x="777887" y="8014563"/>
                  <a:pt x="785164" y="8031768"/>
                </a:cubicBezTo>
                <a:lnTo>
                  <a:pt x="792687" y="8069030"/>
                </a:lnTo>
                <a:cubicBezTo>
                  <a:pt x="792690" y="8081493"/>
                  <a:pt x="792692" y="8093955"/>
                  <a:pt x="792695" y="8106418"/>
                </a:cubicBezTo>
                <a:lnTo>
                  <a:pt x="791819" y="8110756"/>
                </a:lnTo>
                <a:lnTo>
                  <a:pt x="791819" y="8110756"/>
                </a:lnTo>
                <a:lnTo>
                  <a:pt x="792695" y="8106418"/>
                </a:lnTo>
                <a:lnTo>
                  <a:pt x="794084" y="14164521"/>
                </a:lnTo>
                <a:lnTo>
                  <a:pt x="0" y="14164521"/>
                </a:lnTo>
                <a:lnTo>
                  <a:pt x="0" y="2381"/>
                </a:lnTo>
                <a:close/>
              </a:path>
            </a:pathLst>
          </a:custGeom>
          <a:solidFill>
            <a:srgbClr val="B8114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12" name="Google Shape;9112;ge48d01fb7f_0_4998"/>
          <p:cNvSpPr/>
          <p:nvPr/>
        </p:nvSpPr>
        <p:spPr>
          <a:xfrm>
            <a:off x="177277" y="4148453"/>
            <a:ext cx="470356" cy="470356"/>
          </a:xfrm>
          <a:custGeom>
            <a:avLst/>
            <a:gdLst/>
            <a:ahLst/>
            <a:cxnLst/>
            <a:rect l="l" t="t" r="r" b="b"/>
            <a:pathLst>
              <a:path w="470356" h="470356" extrusionOk="0">
                <a:moveTo>
                  <a:pt x="385593" y="364560"/>
                </a:moveTo>
                <a:cubicBezTo>
                  <a:pt x="374345" y="364528"/>
                  <a:pt x="363385" y="368123"/>
                  <a:pt x="354341" y="374812"/>
                </a:cubicBezTo>
                <a:lnTo>
                  <a:pt x="323900" y="344370"/>
                </a:lnTo>
                <a:cubicBezTo>
                  <a:pt x="314208" y="334762"/>
                  <a:pt x="298563" y="334829"/>
                  <a:pt x="288955" y="344521"/>
                </a:cubicBezTo>
                <a:cubicBezTo>
                  <a:pt x="279404" y="354153"/>
                  <a:pt x="279404" y="369684"/>
                  <a:pt x="288955" y="379316"/>
                </a:cubicBezTo>
                <a:lnTo>
                  <a:pt x="295231" y="385593"/>
                </a:lnTo>
                <a:lnTo>
                  <a:pt x="243095" y="385593"/>
                </a:lnTo>
                <a:lnTo>
                  <a:pt x="243095" y="335278"/>
                </a:lnTo>
                <a:cubicBezTo>
                  <a:pt x="243095" y="330906"/>
                  <a:pt x="239551" y="327362"/>
                  <a:pt x="235178" y="327362"/>
                </a:cubicBezTo>
                <a:cubicBezTo>
                  <a:pt x="232906" y="327361"/>
                  <a:pt x="230744" y="328337"/>
                  <a:pt x="229241" y="330042"/>
                </a:cubicBezTo>
                <a:cubicBezTo>
                  <a:pt x="220571" y="339885"/>
                  <a:pt x="205564" y="340836"/>
                  <a:pt x="195721" y="332166"/>
                </a:cubicBezTo>
                <a:cubicBezTo>
                  <a:pt x="185878" y="323496"/>
                  <a:pt x="184927" y="308490"/>
                  <a:pt x="193597" y="298646"/>
                </a:cubicBezTo>
                <a:cubicBezTo>
                  <a:pt x="202266" y="288803"/>
                  <a:pt x="217273" y="287852"/>
                  <a:pt x="227116" y="296522"/>
                </a:cubicBezTo>
                <a:cubicBezTo>
                  <a:pt x="227868" y="297185"/>
                  <a:pt x="228578" y="297894"/>
                  <a:pt x="229241" y="298646"/>
                </a:cubicBezTo>
                <a:cubicBezTo>
                  <a:pt x="232132" y="301926"/>
                  <a:pt x="237136" y="302240"/>
                  <a:pt x="240414" y="299348"/>
                </a:cubicBezTo>
                <a:cubicBezTo>
                  <a:pt x="242119" y="297845"/>
                  <a:pt x="243095" y="295682"/>
                  <a:pt x="243095" y="293410"/>
                </a:cubicBezTo>
                <a:lnTo>
                  <a:pt x="243095" y="243095"/>
                </a:lnTo>
                <a:lnTo>
                  <a:pt x="278073" y="243095"/>
                </a:lnTo>
                <a:cubicBezTo>
                  <a:pt x="269319" y="263127"/>
                  <a:pt x="278462" y="286462"/>
                  <a:pt x="298494" y="295216"/>
                </a:cubicBezTo>
                <a:cubicBezTo>
                  <a:pt x="318525" y="303970"/>
                  <a:pt x="341861" y="294828"/>
                  <a:pt x="350615" y="274796"/>
                </a:cubicBezTo>
                <a:cubicBezTo>
                  <a:pt x="355031" y="264690"/>
                  <a:pt x="355031" y="253200"/>
                  <a:pt x="350615" y="243095"/>
                </a:cubicBezTo>
                <a:lnTo>
                  <a:pt x="385593" y="243095"/>
                </a:lnTo>
                <a:lnTo>
                  <a:pt x="385593" y="346010"/>
                </a:lnTo>
                <a:lnTo>
                  <a:pt x="401426" y="346010"/>
                </a:lnTo>
                <a:lnTo>
                  <a:pt x="401426" y="195596"/>
                </a:lnTo>
                <a:lnTo>
                  <a:pt x="425176" y="195596"/>
                </a:lnTo>
                <a:cubicBezTo>
                  <a:pt x="442657" y="195576"/>
                  <a:pt x="456822" y="181410"/>
                  <a:pt x="456842" y="163929"/>
                </a:cubicBezTo>
                <a:lnTo>
                  <a:pt x="456842" y="95960"/>
                </a:lnTo>
                <a:lnTo>
                  <a:pt x="470357" y="82445"/>
                </a:lnTo>
                <a:lnTo>
                  <a:pt x="459161" y="71249"/>
                </a:lnTo>
                <a:lnTo>
                  <a:pt x="443328" y="87082"/>
                </a:lnTo>
                <a:cubicBezTo>
                  <a:pt x="441843" y="88567"/>
                  <a:pt x="441009" y="90580"/>
                  <a:pt x="441009" y="92680"/>
                </a:cubicBezTo>
                <a:lnTo>
                  <a:pt x="441009" y="163929"/>
                </a:lnTo>
                <a:cubicBezTo>
                  <a:pt x="440999" y="172669"/>
                  <a:pt x="433916" y="179752"/>
                  <a:pt x="425176" y="179762"/>
                </a:cubicBezTo>
                <a:lnTo>
                  <a:pt x="401426" y="179762"/>
                </a:lnTo>
                <a:lnTo>
                  <a:pt x="401426" y="159292"/>
                </a:lnTo>
                <a:lnTo>
                  <a:pt x="414941" y="145778"/>
                </a:lnTo>
                <a:lnTo>
                  <a:pt x="403745" y="134582"/>
                </a:lnTo>
                <a:lnTo>
                  <a:pt x="368120" y="170206"/>
                </a:lnTo>
                <a:cubicBezTo>
                  <a:pt x="364654" y="173673"/>
                  <a:pt x="359033" y="173673"/>
                  <a:pt x="355566" y="170206"/>
                </a:cubicBezTo>
                <a:cubicBezTo>
                  <a:pt x="352100" y="166740"/>
                  <a:pt x="352100" y="161119"/>
                  <a:pt x="355566" y="157652"/>
                </a:cubicBezTo>
                <a:lnTo>
                  <a:pt x="391191" y="122028"/>
                </a:lnTo>
                <a:cubicBezTo>
                  <a:pt x="394282" y="118936"/>
                  <a:pt x="394282" y="113924"/>
                  <a:pt x="391191" y="110832"/>
                </a:cubicBezTo>
                <a:cubicBezTo>
                  <a:pt x="391191" y="110832"/>
                  <a:pt x="391191" y="110832"/>
                  <a:pt x="391191" y="110832"/>
                </a:cubicBezTo>
                <a:cubicBezTo>
                  <a:pt x="376818" y="96425"/>
                  <a:pt x="376818" y="73103"/>
                  <a:pt x="391191" y="58695"/>
                </a:cubicBezTo>
                <a:lnTo>
                  <a:pt x="430774" y="19113"/>
                </a:lnTo>
                <a:lnTo>
                  <a:pt x="419578" y="7917"/>
                </a:lnTo>
                <a:lnTo>
                  <a:pt x="379995" y="47499"/>
                </a:lnTo>
                <a:cubicBezTo>
                  <a:pt x="361609" y="65934"/>
                  <a:pt x="359411" y="95022"/>
                  <a:pt x="374817" y="116010"/>
                </a:cubicBezTo>
                <a:lnTo>
                  <a:pt x="344370" y="146456"/>
                </a:lnTo>
                <a:cubicBezTo>
                  <a:pt x="334679" y="156065"/>
                  <a:pt x="334611" y="171710"/>
                  <a:pt x="344220" y="181402"/>
                </a:cubicBezTo>
                <a:cubicBezTo>
                  <a:pt x="353829" y="191094"/>
                  <a:pt x="369474" y="191161"/>
                  <a:pt x="379166" y="181553"/>
                </a:cubicBezTo>
                <a:cubicBezTo>
                  <a:pt x="379216" y="181503"/>
                  <a:pt x="379267" y="181453"/>
                  <a:pt x="379316" y="181402"/>
                </a:cubicBezTo>
                <a:lnTo>
                  <a:pt x="385593" y="175125"/>
                </a:lnTo>
                <a:lnTo>
                  <a:pt x="385593" y="227262"/>
                </a:lnTo>
                <a:lnTo>
                  <a:pt x="335277" y="227262"/>
                </a:lnTo>
                <a:cubicBezTo>
                  <a:pt x="330905" y="227262"/>
                  <a:pt x="327361" y="230805"/>
                  <a:pt x="327361" y="235177"/>
                </a:cubicBezTo>
                <a:cubicBezTo>
                  <a:pt x="327360" y="237450"/>
                  <a:pt x="328336" y="239613"/>
                  <a:pt x="330041" y="241116"/>
                </a:cubicBezTo>
                <a:cubicBezTo>
                  <a:pt x="339884" y="249784"/>
                  <a:pt x="340836" y="264792"/>
                  <a:pt x="332167" y="274635"/>
                </a:cubicBezTo>
                <a:cubicBezTo>
                  <a:pt x="323498" y="284479"/>
                  <a:pt x="308491" y="285431"/>
                  <a:pt x="298647" y="276762"/>
                </a:cubicBezTo>
                <a:cubicBezTo>
                  <a:pt x="288804" y="268093"/>
                  <a:pt x="287852" y="253086"/>
                  <a:pt x="296521" y="243242"/>
                </a:cubicBezTo>
                <a:cubicBezTo>
                  <a:pt x="297184" y="242489"/>
                  <a:pt x="297894" y="241779"/>
                  <a:pt x="298647" y="241116"/>
                </a:cubicBezTo>
                <a:cubicBezTo>
                  <a:pt x="301927" y="238224"/>
                  <a:pt x="302241" y="233221"/>
                  <a:pt x="299348" y="229942"/>
                </a:cubicBezTo>
                <a:cubicBezTo>
                  <a:pt x="297846" y="228237"/>
                  <a:pt x="295683" y="227262"/>
                  <a:pt x="293411" y="227262"/>
                </a:cubicBezTo>
                <a:lnTo>
                  <a:pt x="243095" y="227262"/>
                </a:lnTo>
                <a:lnTo>
                  <a:pt x="243095" y="192284"/>
                </a:lnTo>
                <a:cubicBezTo>
                  <a:pt x="263127" y="201037"/>
                  <a:pt x="286462" y="191894"/>
                  <a:pt x="295215" y="171861"/>
                </a:cubicBezTo>
                <a:cubicBezTo>
                  <a:pt x="303967" y="151829"/>
                  <a:pt x="294824" y="128494"/>
                  <a:pt x="274791" y="119741"/>
                </a:cubicBezTo>
                <a:cubicBezTo>
                  <a:pt x="264687" y="115327"/>
                  <a:pt x="253199" y="115327"/>
                  <a:pt x="243095" y="119741"/>
                </a:cubicBezTo>
                <a:lnTo>
                  <a:pt x="243095" y="84764"/>
                </a:lnTo>
                <a:lnTo>
                  <a:pt x="346010" y="84764"/>
                </a:lnTo>
                <a:lnTo>
                  <a:pt x="346010" y="68931"/>
                </a:lnTo>
                <a:lnTo>
                  <a:pt x="195596" y="68931"/>
                </a:lnTo>
                <a:lnTo>
                  <a:pt x="195596" y="45181"/>
                </a:lnTo>
                <a:cubicBezTo>
                  <a:pt x="195576" y="27700"/>
                  <a:pt x="181410" y="13534"/>
                  <a:pt x="163929" y="13515"/>
                </a:cubicBezTo>
                <a:lnTo>
                  <a:pt x="95959" y="13515"/>
                </a:lnTo>
                <a:lnTo>
                  <a:pt x="82445" y="0"/>
                </a:lnTo>
                <a:lnTo>
                  <a:pt x="71249" y="11196"/>
                </a:lnTo>
                <a:lnTo>
                  <a:pt x="87082" y="27029"/>
                </a:lnTo>
                <a:cubicBezTo>
                  <a:pt x="88567" y="28514"/>
                  <a:pt x="90580" y="29348"/>
                  <a:pt x="92680" y="29348"/>
                </a:cubicBezTo>
                <a:lnTo>
                  <a:pt x="163929" y="29348"/>
                </a:lnTo>
                <a:cubicBezTo>
                  <a:pt x="172669" y="29358"/>
                  <a:pt x="179752" y="36441"/>
                  <a:pt x="179762" y="45181"/>
                </a:cubicBezTo>
                <a:lnTo>
                  <a:pt x="179762" y="68931"/>
                </a:lnTo>
                <a:lnTo>
                  <a:pt x="159292" y="68931"/>
                </a:lnTo>
                <a:lnTo>
                  <a:pt x="145778" y="55416"/>
                </a:lnTo>
                <a:lnTo>
                  <a:pt x="134582" y="66612"/>
                </a:lnTo>
                <a:lnTo>
                  <a:pt x="170206" y="102236"/>
                </a:lnTo>
                <a:cubicBezTo>
                  <a:pt x="173673" y="105703"/>
                  <a:pt x="173673" y="111324"/>
                  <a:pt x="170206" y="114790"/>
                </a:cubicBezTo>
                <a:cubicBezTo>
                  <a:pt x="166740" y="118257"/>
                  <a:pt x="161119" y="118257"/>
                  <a:pt x="157652" y="114790"/>
                </a:cubicBezTo>
                <a:lnTo>
                  <a:pt x="122028" y="79166"/>
                </a:lnTo>
                <a:cubicBezTo>
                  <a:pt x="118936" y="76074"/>
                  <a:pt x="113924" y="76074"/>
                  <a:pt x="110832" y="79165"/>
                </a:cubicBezTo>
                <a:cubicBezTo>
                  <a:pt x="110832" y="79165"/>
                  <a:pt x="110832" y="79166"/>
                  <a:pt x="110832" y="79166"/>
                </a:cubicBezTo>
                <a:cubicBezTo>
                  <a:pt x="96436" y="93563"/>
                  <a:pt x="73093" y="93563"/>
                  <a:pt x="58696" y="79167"/>
                </a:cubicBezTo>
                <a:cubicBezTo>
                  <a:pt x="58696" y="79166"/>
                  <a:pt x="58696" y="79166"/>
                  <a:pt x="58695" y="79166"/>
                </a:cubicBezTo>
                <a:lnTo>
                  <a:pt x="19113" y="39583"/>
                </a:lnTo>
                <a:lnTo>
                  <a:pt x="7917" y="50779"/>
                </a:lnTo>
                <a:lnTo>
                  <a:pt x="47499" y="90362"/>
                </a:lnTo>
                <a:cubicBezTo>
                  <a:pt x="65922" y="108777"/>
                  <a:pt x="95031" y="110978"/>
                  <a:pt x="116015" y="95545"/>
                </a:cubicBezTo>
                <a:lnTo>
                  <a:pt x="146456" y="125986"/>
                </a:lnTo>
                <a:cubicBezTo>
                  <a:pt x="156148" y="135595"/>
                  <a:pt x="171793" y="135528"/>
                  <a:pt x="181402" y="125836"/>
                </a:cubicBezTo>
                <a:cubicBezTo>
                  <a:pt x="190952" y="116203"/>
                  <a:pt x="190952" y="100673"/>
                  <a:pt x="181402" y="91040"/>
                </a:cubicBezTo>
                <a:lnTo>
                  <a:pt x="175125" y="84764"/>
                </a:lnTo>
                <a:lnTo>
                  <a:pt x="227262" y="84764"/>
                </a:lnTo>
                <a:lnTo>
                  <a:pt x="227262" y="135078"/>
                </a:lnTo>
                <a:cubicBezTo>
                  <a:pt x="227262" y="139450"/>
                  <a:pt x="230805" y="142995"/>
                  <a:pt x="235177" y="142996"/>
                </a:cubicBezTo>
                <a:cubicBezTo>
                  <a:pt x="237450" y="142996"/>
                  <a:pt x="239613" y="142019"/>
                  <a:pt x="241116" y="140315"/>
                </a:cubicBezTo>
                <a:cubicBezTo>
                  <a:pt x="249785" y="130472"/>
                  <a:pt x="264792" y="129521"/>
                  <a:pt x="274635" y="138191"/>
                </a:cubicBezTo>
                <a:cubicBezTo>
                  <a:pt x="284479" y="146860"/>
                  <a:pt x="285430" y="161867"/>
                  <a:pt x="276760" y="171710"/>
                </a:cubicBezTo>
                <a:cubicBezTo>
                  <a:pt x="268090" y="181554"/>
                  <a:pt x="253084" y="182504"/>
                  <a:pt x="243240" y="173835"/>
                </a:cubicBezTo>
                <a:cubicBezTo>
                  <a:pt x="242488" y="173172"/>
                  <a:pt x="241779" y="172462"/>
                  <a:pt x="241116" y="171710"/>
                </a:cubicBezTo>
                <a:cubicBezTo>
                  <a:pt x="238224" y="168431"/>
                  <a:pt x="233221" y="168117"/>
                  <a:pt x="229942" y="171010"/>
                </a:cubicBezTo>
                <a:cubicBezTo>
                  <a:pt x="228237" y="172512"/>
                  <a:pt x="227262" y="174675"/>
                  <a:pt x="227262" y="176947"/>
                </a:cubicBezTo>
                <a:lnTo>
                  <a:pt x="227262" y="227262"/>
                </a:lnTo>
                <a:lnTo>
                  <a:pt x="192283" y="227262"/>
                </a:lnTo>
                <a:cubicBezTo>
                  <a:pt x="201037" y="207230"/>
                  <a:pt x="191895" y="183895"/>
                  <a:pt x="171863" y="175141"/>
                </a:cubicBezTo>
                <a:cubicBezTo>
                  <a:pt x="151832" y="166386"/>
                  <a:pt x="128496" y="175529"/>
                  <a:pt x="119742" y="195561"/>
                </a:cubicBezTo>
                <a:cubicBezTo>
                  <a:pt x="115326" y="205666"/>
                  <a:pt x="115326" y="217156"/>
                  <a:pt x="119742" y="227262"/>
                </a:cubicBezTo>
                <a:lnTo>
                  <a:pt x="84764" y="227262"/>
                </a:lnTo>
                <a:lnTo>
                  <a:pt x="84764" y="124346"/>
                </a:lnTo>
                <a:lnTo>
                  <a:pt x="68931" y="124346"/>
                </a:lnTo>
                <a:lnTo>
                  <a:pt x="68931" y="274761"/>
                </a:lnTo>
                <a:lnTo>
                  <a:pt x="45181" y="274761"/>
                </a:lnTo>
                <a:cubicBezTo>
                  <a:pt x="27700" y="274781"/>
                  <a:pt x="13534" y="288947"/>
                  <a:pt x="13515" y="306427"/>
                </a:cubicBezTo>
                <a:lnTo>
                  <a:pt x="13515" y="374397"/>
                </a:lnTo>
                <a:lnTo>
                  <a:pt x="0" y="387912"/>
                </a:lnTo>
                <a:lnTo>
                  <a:pt x="11196" y="399108"/>
                </a:lnTo>
                <a:lnTo>
                  <a:pt x="27029" y="383274"/>
                </a:lnTo>
                <a:cubicBezTo>
                  <a:pt x="28514" y="381790"/>
                  <a:pt x="29348" y="379776"/>
                  <a:pt x="29348" y="377676"/>
                </a:cubicBezTo>
                <a:lnTo>
                  <a:pt x="29348" y="306427"/>
                </a:lnTo>
                <a:cubicBezTo>
                  <a:pt x="29358" y="297688"/>
                  <a:pt x="36441" y="290604"/>
                  <a:pt x="45181" y="290594"/>
                </a:cubicBezTo>
                <a:lnTo>
                  <a:pt x="68931" y="290594"/>
                </a:lnTo>
                <a:lnTo>
                  <a:pt x="68931" y="311065"/>
                </a:lnTo>
                <a:lnTo>
                  <a:pt x="55416" y="324579"/>
                </a:lnTo>
                <a:lnTo>
                  <a:pt x="66612" y="335775"/>
                </a:lnTo>
                <a:lnTo>
                  <a:pt x="102236" y="300151"/>
                </a:lnTo>
                <a:cubicBezTo>
                  <a:pt x="105703" y="296684"/>
                  <a:pt x="111324" y="296684"/>
                  <a:pt x="114790" y="300151"/>
                </a:cubicBezTo>
                <a:cubicBezTo>
                  <a:pt x="118257" y="303617"/>
                  <a:pt x="118257" y="309238"/>
                  <a:pt x="114790" y="312704"/>
                </a:cubicBezTo>
                <a:lnTo>
                  <a:pt x="79166" y="348329"/>
                </a:lnTo>
                <a:cubicBezTo>
                  <a:pt x="76074" y="351420"/>
                  <a:pt x="76074" y="356432"/>
                  <a:pt x="79165" y="359525"/>
                </a:cubicBezTo>
                <a:cubicBezTo>
                  <a:pt x="79165" y="359525"/>
                  <a:pt x="79166" y="359525"/>
                  <a:pt x="79166" y="359525"/>
                </a:cubicBezTo>
                <a:cubicBezTo>
                  <a:pt x="93538" y="373932"/>
                  <a:pt x="93538" y="397254"/>
                  <a:pt x="79166" y="411661"/>
                </a:cubicBezTo>
                <a:lnTo>
                  <a:pt x="39583" y="451244"/>
                </a:lnTo>
                <a:lnTo>
                  <a:pt x="50779" y="462440"/>
                </a:lnTo>
                <a:lnTo>
                  <a:pt x="90362" y="422857"/>
                </a:lnTo>
                <a:cubicBezTo>
                  <a:pt x="108748" y="404423"/>
                  <a:pt x="110946" y="375335"/>
                  <a:pt x="95540" y="354346"/>
                </a:cubicBezTo>
                <a:lnTo>
                  <a:pt x="125986" y="323900"/>
                </a:lnTo>
                <a:cubicBezTo>
                  <a:pt x="135678" y="314291"/>
                  <a:pt x="135745" y="298646"/>
                  <a:pt x="126137" y="288955"/>
                </a:cubicBezTo>
                <a:cubicBezTo>
                  <a:pt x="116528" y="279263"/>
                  <a:pt x="100883" y="279195"/>
                  <a:pt x="91191" y="288804"/>
                </a:cubicBezTo>
                <a:cubicBezTo>
                  <a:pt x="91140" y="288854"/>
                  <a:pt x="91090" y="288904"/>
                  <a:pt x="91040" y="288955"/>
                </a:cubicBezTo>
                <a:lnTo>
                  <a:pt x="84764" y="295231"/>
                </a:lnTo>
                <a:lnTo>
                  <a:pt x="84764" y="243095"/>
                </a:lnTo>
                <a:lnTo>
                  <a:pt x="135079" y="243095"/>
                </a:lnTo>
                <a:cubicBezTo>
                  <a:pt x="139451" y="243095"/>
                  <a:pt x="142996" y="239551"/>
                  <a:pt x="142996" y="235178"/>
                </a:cubicBezTo>
                <a:cubicBezTo>
                  <a:pt x="142997" y="232906"/>
                  <a:pt x="142020" y="230744"/>
                  <a:pt x="140316" y="229241"/>
                </a:cubicBezTo>
                <a:cubicBezTo>
                  <a:pt x="130473" y="220572"/>
                  <a:pt x="129521" y="205564"/>
                  <a:pt x="138190" y="195721"/>
                </a:cubicBezTo>
                <a:cubicBezTo>
                  <a:pt x="146858" y="185878"/>
                  <a:pt x="161866" y="184926"/>
                  <a:pt x="171709" y="193595"/>
                </a:cubicBezTo>
                <a:cubicBezTo>
                  <a:pt x="181553" y="202263"/>
                  <a:pt x="182504" y="217271"/>
                  <a:pt x="173836" y="227114"/>
                </a:cubicBezTo>
                <a:cubicBezTo>
                  <a:pt x="173173" y="227867"/>
                  <a:pt x="172462" y="228578"/>
                  <a:pt x="171709" y="229241"/>
                </a:cubicBezTo>
                <a:cubicBezTo>
                  <a:pt x="168430" y="232132"/>
                  <a:pt x="168116" y="237136"/>
                  <a:pt x="171009" y="240414"/>
                </a:cubicBezTo>
                <a:cubicBezTo>
                  <a:pt x="172511" y="242119"/>
                  <a:pt x="174674" y="243095"/>
                  <a:pt x="176946" y="243095"/>
                </a:cubicBezTo>
                <a:lnTo>
                  <a:pt x="227262" y="243095"/>
                </a:lnTo>
                <a:lnTo>
                  <a:pt x="227262" y="278072"/>
                </a:lnTo>
                <a:cubicBezTo>
                  <a:pt x="207230" y="269319"/>
                  <a:pt x="183895" y="278463"/>
                  <a:pt x="175142" y="298496"/>
                </a:cubicBezTo>
                <a:cubicBezTo>
                  <a:pt x="166389" y="318528"/>
                  <a:pt x="175533" y="341863"/>
                  <a:pt x="195566" y="350616"/>
                </a:cubicBezTo>
                <a:cubicBezTo>
                  <a:pt x="205669" y="355030"/>
                  <a:pt x="217157" y="355030"/>
                  <a:pt x="227262" y="350616"/>
                </a:cubicBezTo>
                <a:lnTo>
                  <a:pt x="227262" y="385593"/>
                </a:lnTo>
                <a:lnTo>
                  <a:pt x="124346" y="385593"/>
                </a:lnTo>
                <a:lnTo>
                  <a:pt x="124346" y="401426"/>
                </a:lnTo>
                <a:lnTo>
                  <a:pt x="274761" y="401426"/>
                </a:lnTo>
                <a:lnTo>
                  <a:pt x="274761" y="425176"/>
                </a:lnTo>
                <a:cubicBezTo>
                  <a:pt x="274781" y="442657"/>
                  <a:pt x="288947" y="456822"/>
                  <a:pt x="306427" y="456842"/>
                </a:cubicBezTo>
                <a:lnTo>
                  <a:pt x="374398" y="456842"/>
                </a:lnTo>
                <a:lnTo>
                  <a:pt x="387912" y="470357"/>
                </a:lnTo>
                <a:lnTo>
                  <a:pt x="399108" y="459161"/>
                </a:lnTo>
                <a:lnTo>
                  <a:pt x="383274" y="443328"/>
                </a:lnTo>
                <a:cubicBezTo>
                  <a:pt x="381790" y="441843"/>
                  <a:pt x="379776" y="441009"/>
                  <a:pt x="377676" y="441009"/>
                </a:cubicBezTo>
                <a:lnTo>
                  <a:pt x="306427" y="441009"/>
                </a:lnTo>
                <a:cubicBezTo>
                  <a:pt x="297688" y="440999"/>
                  <a:pt x="290604" y="433916"/>
                  <a:pt x="290594" y="425176"/>
                </a:cubicBezTo>
                <a:lnTo>
                  <a:pt x="290594" y="401426"/>
                </a:lnTo>
                <a:lnTo>
                  <a:pt x="311065" y="401426"/>
                </a:lnTo>
                <a:lnTo>
                  <a:pt x="324579" y="414941"/>
                </a:lnTo>
                <a:lnTo>
                  <a:pt x="335775" y="403745"/>
                </a:lnTo>
                <a:lnTo>
                  <a:pt x="300151" y="368120"/>
                </a:lnTo>
                <a:cubicBezTo>
                  <a:pt x="296684" y="364654"/>
                  <a:pt x="296684" y="359033"/>
                  <a:pt x="300151" y="355566"/>
                </a:cubicBezTo>
                <a:cubicBezTo>
                  <a:pt x="303617" y="352100"/>
                  <a:pt x="309238" y="352100"/>
                  <a:pt x="312704" y="355566"/>
                </a:cubicBezTo>
                <a:lnTo>
                  <a:pt x="348329" y="391191"/>
                </a:lnTo>
                <a:cubicBezTo>
                  <a:pt x="351420" y="394282"/>
                  <a:pt x="356432" y="394282"/>
                  <a:pt x="359525" y="391191"/>
                </a:cubicBezTo>
                <a:cubicBezTo>
                  <a:pt x="359525" y="391191"/>
                  <a:pt x="359525" y="391191"/>
                  <a:pt x="359525" y="391191"/>
                </a:cubicBezTo>
                <a:cubicBezTo>
                  <a:pt x="373921" y="376794"/>
                  <a:pt x="397263" y="376794"/>
                  <a:pt x="411660" y="391190"/>
                </a:cubicBezTo>
                <a:cubicBezTo>
                  <a:pt x="411660" y="391190"/>
                  <a:pt x="411661" y="391191"/>
                  <a:pt x="411661" y="391191"/>
                </a:cubicBezTo>
                <a:lnTo>
                  <a:pt x="451244" y="430774"/>
                </a:lnTo>
                <a:lnTo>
                  <a:pt x="462440" y="419578"/>
                </a:lnTo>
                <a:lnTo>
                  <a:pt x="422857" y="379995"/>
                </a:lnTo>
                <a:cubicBezTo>
                  <a:pt x="412996" y="370080"/>
                  <a:pt x="399578" y="364522"/>
                  <a:pt x="385593" y="364560"/>
                </a:cubicBezTo>
                <a:close/>
              </a:path>
            </a:pathLst>
          </a:cu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113" name="Google Shape;9113;ge48d01fb7f_0_4998"/>
          <p:cNvGrpSpPr/>
          <p:nvPr/>
        </p:nvGrpSpPr>
        <p:grpSpPr>
          <a:xfrm>
            <a:off x="174261" y="3190310"/>
            <a:ext cx="477811" cy="492854"/>
            <a:chOff x="183129" y="3298366"/>
            <a:chExt cx="477811" cy="492854"/>
          </a:xfrm>
        </p:grpSpPr>
        <p:sp>
          <p:nvSpPr>
            <p:cNvPr id="9114" name="Google Shape;9114;ge48d01fb7f_0_4998"/>
            <p:cNvSpPr/>
            <p:nvPr/>
          </p:nvSpPr>
          <p:spPr>
            <a:xfrm>
              <a:off x="317679" y="3416778"/>
              <a:ext cx="12970" cy="56596"/>
            </a:xfrm>
            <a:custGeom>
              <a:avLst/>
              <a:gdLst/>
              <a:ahLst/>
              <a:cxnLst/>
              <a:rect l="l" t="t" r="r" b="b"/>
              <a:pathLst>
                <a:path w="12970" h="56596" extrusionOk="0">
                  <a:moveTo>
                    <a:pt x="6488" y="0"/>
                  </a:moveTo>
                  <a:cubicBezTo>
                    <a:pt x="6487" y="0"/>
                    <a:pt x="6486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4"/>
                  </a:cubicBezTo>
                  <a:lnTo>
                    <a:pt x="0" y="50112"/>
                  </a:lnTo>
                  <a:cubicBezTo>
                    <a:pt x="0" y="53693"/>
                    <a:pt x="2903" y="56597"/>
                    <a:pt x="6485" y="56597"/>
                  </a:cubicBezTo>
                  <a:cubicBezTo>
                    <a:pt x="10067" y="56597"/>
                    <a:pt x="12970" y="53693"/>
                    <a:pt x="12970" y="50112"/>
                  </a:cubicBezTo>
                  <a:lnTo>
                    <a:pt x="12970" y="6484"/>
                  </a:lnTo>
                  <a:cubicBezTo>
                    <a:pt x="12970" y="2905"/>
                    <a:pt x="10069" y="1"/>
                    <a:pt x="6488" y="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5" name="Google Shape;9115;ge48d01fb7f_0_4998"/>
            <p:cNvSpPr/>
            <p:nvPr/>
          </p:nvSpPr>
          <p:spPr>
            <a:xfrm>
              <a:off x="343617" y="3410547"/>
              <a:ext cx="12970" cy="37896"/>
            </a:xfrm>
            <a:custGeom>
              <a:avLst/>
              <a:gdLst/>
              <a:ahLst/>
              <a:cxnLst/>
              <a:rect l="l" t="t" r="r" b="b"/>
              <a:pathLst>
                <a:path w="12970" h="37896" extrusionOk="0">
                  <a:moveTo>
                    <a:pt x="6489" y="0"/>
                  </a:moveTo>
                  <a:cubicBezTo>
                    <a:pt x="6488" y="0"/>
                    <a:pt x="6487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4"/>
                  </a:cubicBezTo>
                  <a:lnTo>
                    <a:pt x="0" y="31411"/>
                  </a:lnTo>
                  <a:cubicBezTo>
                    <a:pt x="0" y="34993"/>
                    <a:pt x="2903" y="37896"/>
                    <a:pt x="6485" y="37896"/>
                  </a:cubicBezTo>
                  <a:cubicBezTo>
                    <a:pt x="10067" y="37896"/>
                    <a:pt x="12970" y="34993"/>
                    <a:pt x="12970" y="31411"/>
                  </a:cubicBezTo>
                  <a:lnTo>
                    <a:pt x="12970" y="6484"/>
                  </a:lnTo>
                  <a:cubicBezTo>
                    <a:pt x="12972" y="2904"/>
                    <a:pt x="10070" y="1"/>
                    <a:pt x="6489" y="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6" name="Google Shape;9116;ge48d01fb7f_0_4998"/>
            <p:cNvSpPr/>
            <p:nvPr/>
          </p:nvSpPr>
          <p:spPr>
            <a:xfrm>
              <a:off x="369559" y="3429242"/>
              <a:ext cx="12970" cy="44134"/>
            </a:xfrm>
            <a:custGeom>
              <a:avLst/>
              <a:gdLst/>
              <a:ahLst/>
              <a:cxnLst/>
              <a:rect l="l" t="t" r="r" b="b"/>
              <a:pathLst>
                <a:path w="12970" h="44134" extrusionOk="0">
                  <a:moveTo>
                    <a:pt x="6488" y="0"/>
                  </a:moveTo>
                  <a:cubicBezTo>
                    <a:pt x="6487" y="0"/>
                    <a:pt x="6486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5"/>
                  </a:cubicBezTo>
                  <a:lnTo>
                    <a:pt x="0" y="37650"/>
                  </a:lnTo>
                  <a:cubicBezTo>
                    <a:pt x="0" y="41231"/>
                    <a:pt x="2903" y="44135"/>
                    <a:pt x="6485" y="44135"/>
                  </a:cubicBezTo>
                  <a:cubicBezTo>
                    <a:pt x="10067" y="44135"/>
                    <a:pt x="12970" y="41231"/>
                    <a:pt x="12970" y="37650"/>
                  </a:cubicBezTo>
                  <a:lnTo>
                    <a:pt x="12970" y="6485"/>
                  </a:lnTo>
                  <a:cubicBezTo>
                    <a:pt x="12970" y="2904"/>
                    <a:pt x="10069" y="1"/>
                    <a:pt x="6488" y="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7" name="Google Shape;9117;ge48d01fb7f_0_4998"/>
            <p:cNvSpPr/>
            <p:nvPr/>
          </p:nvSpPr>
          <p:spPr>
            <a:xfrm>
              <a:off x="183129" y="3298366"/>
              <a:ext cx="477811" cy="492854"/>
            </a:xfrm>
            <a:custGeom>
              <a:avLst/>
              <a:gdLst/>
              <a:ahLst/>
              <a:cxnLst/>
              <a:rect l="l" t="t" r="r" b="b"/>
              <a:pathLst>
                <a:path w="477811" h="492854" extrusionOk="0">
                  <a:moveTo>
                    <a:pt x="476937" y="432666"/>
                  </a:moveTo>
                  <a:lnTo>
                    <a:pt x="446324" y="379811"/>
                  </a:lnTo>
                  <a:lnTo>
                    <a:pt x="476215" y="345562"/>
                  </a:lnTo>
                  <a:cubicBezTo>
                    <a:pt x="477656" y="343907"/>
                    <a:pt x="478163" y="341638"/>
                    <a:pt x="477565" y="339528"/>
                  </a:cubicBezTo>
                  <a:cubicBezTo>
                    <a:pt x="476963" y="337416"/>
                    <a:pt x="475337" y="335750"/>
                    <a:pt x="473240" y="335101"/>
                  </a:cubicBezTo>
                  <a:lnTo>
                    <a:pt x="472056" y="334746"/>
                  </a:lnTo>
                  <a:cubicBezTo>
                    <a:pt x="450787" y="328951"/>
                    <a:pt x="430431" y="320217"/>
                    <a:pt x="411576" y="308793"/>
                  </a:cubicBezTo>
                  <a:cubicBezTo>
                    <a:pt x="411415" y="308700"/>
                    <a:pt x="411226" y="308660"/>
                    <a:pt x="411056" y="308580"/>
                  </a:cubicBezTo>
                  <a:cubicBezTo>
                    <a:pt x="410867" y="308490"/>
                    <a:pt x="410672" y="308410"/>
                    <a:pt x="410474" y="308341"/>
                  </a:cubicBezTo>
                  <a:cubicBezTo>
                    <a:pt x="409813" y="308097"/>
                    <a:pt x="409118" y="307960"/>
                    <a:pt x="408414" y="307931"/>
                  </a:cubicBezTo>
                  <a:cubicBezTo>
                    <a:pt x="408373" y="307930"/>
                    <a:pt x="408338" y="307907"/>
                    <a:pt x="408296" y="307907"/>
                  </a:cubicBezTo>
                  <a:lnTo>
                    <a:pt x="408188" y="307907"/>
                  </a:lnTo>
                  <a:cubicBezTo>
                    <a:pt x="408035" y="307910"/>
                    <a:pt x="407909" y="307988"/>
                    <a:pt x="407759" y="308000"/>
                  </a:cubicBezTo>
                  <a:cubicBezTo>
                    <a:pt x="407109" y="308023"/>
                    <a:pt x="406468" y="308153"/>
                    <a:pt x="405860" y="308385"/>
                  </a:cubicBezTo>
                  <a:cubicBezTo>
                    <a:pt x="405802" y="308408"/>
                    <a:pt x="405738" y="308412"/>
                    <a:pt x="405681" y="308436"/>
                  </a:cubicBezTo>
                  <a:lnTo>
                    <a:pt x="405630" y="308451"/>
                  </a:lnTo>
                  <a:lnTo>
                    <a:pt x="387711" y="316307"/>
                  </a:lnTo>
                  <a:cubicBezTo>
                    <a:pt x="393954" y="286860"/>
                    <a:pt x="397354" y="256883"/>
                    <a:pt x="397863" y="226786"/>
                  </a:cubicBezTo>
                  <a:cubicBezTo>
                    <a:pt x="398027" y="226077"/>
                    <a:pt x="398068" y="225345"/>
                    <a:pt x="397981" y="224623"/>
                  </a:cubicBezTo>
                  <a:cubicBezTo>
                    <a:pt x="398209" y="223266"/>
                    <a:pt x="397996" y="221871"/>
                    <a:pt x="397371" y="220644"/>
                  </a:cubicBezTo>
                  <a:lnTo>
                    <a:pt x="335773" y="103731"/>
                  </a:lnTo>
                  <a:lnTo>
                    <a:pt x="335751" y="103644"/>
                  </a:lnTo>
                  <a:cubicBezTo>
                    <a:pt x="335731" y="103603"/>
                    <a:pt x="335693" y="103579"/>
                    <a:pt x="335673" y="103539"/>
                  </a:cubicBezTo>
                  <a:lnTo>
                    <a:pt x="335631" y="103460"/>
                  </a:lnTo>
                  <a:cubicBezTo>
                    <a:pt x="335316" y="102882"/>
                    <a:pt x="334915" y="102356"/>
                    <a:pt x="334439" y="101900"/>
                  </a:cubicBezTo>
                  <a:cubicBezTo>
                    <a:pt x="334215" y="101682"/>
                    <a:pt x="333975" y="101483"/>
                    <a:pt x="333721" y="101302"/>
                  </a:cubicBezTo>
                  <a:cubicBezTo>
                    <a:pt x="333598" y="101211"/>
                    <a:pt x="333500" y="101091"/>
                    <a:pt x="333370" y="101009"/>
                  </a:cubicBezTo>
                  <a:lnTo>
                    <a:pt x="176112" y="1012"/>
                  </a:lnTo>
                  <a:cubicBezTo>
                    <a:pt x="174205" y="-200"/>
                    <a:pt x="171805" y="-332"/>
                    <a:pt x="169776" y="664"/>
                  </a:cubicBezTo>
                  <a:lnTo>
                    <a:pt x="132799" y="18805"/>
                  </a:lnTo>
                  <a:cubicBezTo>
                    <a:pt x="131906" y="18912"/>
                    <a:pt x="131046" y="19207"/>
                    <a:pt x="130275" y="19669"/>
                  </a:cubicBezTo>
                  <a:lnTo>
                    <a:pt x="68474" y="58452"/>
                  </a:lnTo>
                  <a:cubicBezTo>
                    <a:pt x="66556" y="59656"/>
                    <a:pt x="65405" y="61773"/>
                    <a:pt x="65437" y="64038"/>
                  </a:cubicBezTo>
                  <a:cubicBezTo>
                    <a:pt x="65722" y="83732"/>
                    <a:pt x="67153" y="104513"/>
                    <a:pt x="69564" y="125885"/>
                  </a:cubicBezTo>
                  <a:cubicBezTo>
                    <a:pt x="55140" y="118987"/>
                    <a:pt x="38924" y="116758"/>
                    <a:pt x="23174" y="119508"/>
                  </a:cubicBezTo>
                  <a:cubicBezTo>
                    <a:pt x="18095" y="120297"/>
                    <a:pt x="12947" y="120545"/>
                    <a:pt x="7816" y="120249"/>
                  </a:cubicBezTo>
                  <a:lnTo>
                    <a:pt x="6971" y="120185"/>
                  </a:lnTo>
                  <a:cubicBezTo>
                    <a:pt x="3401" y="119916"/>
                    <a:pt x="288" y="122592"/>
                    <a:pt x="18" y="126163"/>
                  </a:cubicBezTo>
                  <a:cubicBezTo>
                    <a:pt x="-97" y="127697"/>
                    <a:pt x="336" y="129220"/>
                    <a:pt x="1240" y="130464"/>
                  </a:cubicBezTo>
                  <a:lnTo>
                    <a:pt x="37591" y="180479"/>
                  </a:lnTo>
                  <a:cubicBezTo>
                    <a:pt x="25873" y="200628"/>
                    <a:pt x="26365" y="231612"/>
                    <a:pt x="40397" y="261708"/>
                  </a:cubicBezTo>
                  <a:lnTo>
                    <a:pt x="48380" y="280055"/>
                  </a:lnTo>
                  <a:cubicBezTo>
                    <a:pt x="49199" y="281931"/>
                    <a:pt x="50855" y="283311"/>
                    <a:pt x="52848" y="283778"/>
                  </a:cubicBezTo>
                  <a:cubicBezTo>
                    <a:pt x="53859" y="284007"/>
                    <a:pt x="54909" y="283998"/>
                    <a:pt x="55917" y="283753"/>
                  </a:cubicBezTo>
                  <a:cubicBezTo>
                    <a:pt x="72614" y="282159"/>
                    <a:pt x="89459" y="284016"/>
                    <a:pt x="105407" y="289211"/>
                  </a:cubicBezTo>
                  <a:cubicBezTo>
                    <a:pt x="128141" y="361306"/>
                    <a:pt x="162476" y="429213"/>
                    <a:pt x="207062" y="490259"/>
                  </a:cubicBezTo>
                  <a:cubicBezTo>
                    <a:pt x="208288" y="491893"/>
                    <a:pt x="210212" y="492856"/>
                    <a:pt x="212255" y="492855"/>
                  </a:cubicBezTo>
                  <a:cubicBezTo>
                    <a:pt x="212395" y="492855"/>
                    <a:pt x="212537" y="492848"/>
                    <a:pt x="212680" y="492842"/>
                  </a:cubicBezTo>
                  <a:cubicBezTo>
                    <a:pt x="234960" y="491467"/>
                    <a:pt x="256371" y="483693"/>
                    <a:pt x="274342" y="470453"/>
                  </a:cubicBezTo>
                  <a:cubicBezTo>
                    <a:pt x="291363" y="465875"/>
                    <a:pt x="307133" y="457522"/>
                    <a:pt x="320484" y="446014"/>
                  </a:cubicBezTo>
                  <a:cubicBezTo>
                    <a:pt x="328547" y="448773"/>
                    <a:pt x="336995" y="450242"/>
                    <a:pt x="345516" y="450368"/>
                  </a:cubicBezTo>
                  <a:cubicBezTo>
                    <a:pt x="354903" y="450715"/>
                    <a:pt x="364179" y="448248"/>
                    <a:pt x="372153" y="443281"/>
                  </a:cubicBezTo>
                  <a:cubicBezTo>
                    <a:pt x="372446" y="443112"/>
                    <a:pt x="372699" y="442893"/>
                    <a:pt x="372987" y="442715"/>
                  </a:cubicBezTo>
                  <a:cubicBezTo>
                    <a:pt x="373105" y="442645"/>
                    <a:pt x="373235" y="442619"/>
                    <a:pt x="373350" y="442540"/>
                  </a:cubicBezTo>
                  <a:lnTo>
                    <a:pt x="409899" y="417317"/>
                  </a:lnTo>
                  <a:cubicBezTo>
                    <a:pt x="428218" y="428192"/>
                    <a:pt x="447967" y="436452"/>
                    <a:pt x="468572" y="441856"/>
                  </a:cubicBezTo>
                  <a:lnTo>
                    <a:pt x="469415" y="442115"/>
                  </a:lnTo>
                  <a:cubicBezTo>
                    <a:pt x="470035" y="442302"/>
                    <a:pt x="470679" y="442399"/>
                    <a:pt x="471327" y="442400"/>
                  </a:cubicBezTo>
                  <a:cubicBezTo>
                    <a:pt x="474908" y="442401"/>
                    <a:pt x="477811" y="439497"/>
                    <a:pt x="477811" y="435917"/>
                  </a:cubicBezTo>
                  <a:cubicBezTo>
                    <a:pt x="477811" y="434775"/>
                    <a:pt x="477509" y="433653"/>
                    <a:pt x="476937" y="432666"/>
                  </a:cubicBezTo>
                  <a:close/>
                  <a:moveTo>
                    <a:pt x="383389" y="221927"/>
                  </a:moveTo>
                  <a:lnTo>
                    <a:pt x="355697" y="234018"/>
                  </a:lnTo>
                  <a:lnTo>
                    <a:pt x="299868" y="128048"/>
                  </a:lnTo>
                  <a:lnTo>
                    <a:pt x="327055" y="115008"/>
                  </a:lnTo>
                  <a:lnTo>
                    <a:pt x="383389" y="221927"/>
                  </a:lnTo>
                  <a:close/>
                  <a:moveTo>
                    <a:pt x="384528" y="235577"/>
                  </a:moveTo>
                  <a:cubicBezTo>
                    <a:pt x="383602" y="262988"/>
                    <a:pt x="380193" y="290257"/>
                    <a:pt x="374343" y="317053"/>
                  </a:cubicBezTo>
                  <a:cubicBezTo>
                    <a:pt x="374312" y="317192"/>
                    <a:pt x="374287" y="317350"/>
                    <a:pt x="374261" y="317515"/>
                  </a:cubicBezTo>
                  <a:lnTo>
                    <a:pt x="372985" y="322764"/>
                  </a:lnTo>
                  <a:lnTo>
                    <a:pt x="366135" y="325767"/>
                  </a:lnTo>
                  <a:cubicBezTo>
                    <a:pt x="365899" y="325910"/>
                    <a:pt x="365673" y="326068"/>
                    <a:pt x="365459" y="326242"/>
                  </a:cubicBezTo>
                  <a:cubicBezTo>
                    <a:pt x="365191" y="326342"/>
                    <a:pt x="364930" y="326460"/>
                    <a:pt x="364679" y="326596"/>
                  </a:cubicBezTo>
                  <a:cubicBezTo>
                    <a:pt x="360089" y="329378"/>
                    <a:pt x="354866" y="330943"/>
                    <a:pt x="349503" y="331144"/>
                  </a:cubicBezTo>
                  <a:cubicBezTo>
                    <a:pt x="355154" y="303350"/>
                    <a:pt x="358310" y="275107"/>
                    <a:pt x="358936" y="246751"/>
                  </a:cubicBezTo>
                  <a:lnTo>
                    <a:pt x="384528" y="235577"/>
                  </a:lnTo>
                  <a:close/>
                  <a:moveTo>
                    <a:pt x="172221" y="13907"/>
                  </a:moveTo>
                  <a:lnTo>
                    <a:pt x="316536" y="105672"/>
                  </a:lnTo>
                  <a:lnTo>
                    <a:pt x="291445" y="117707"/>
                  </a:lnTo>
                  <a:lnTo>
                    <a:pt x="147304" y="26131"/>
                  </a:lnTo>
                  <a:lnTo>
                    <a:pt x="172221" y="13907"/>
                  </a:lnTo>
                  <a:close/>
                  <a:moveTo>
                    <a:pt x="133685" y="32842"/>
                  </a:moveTo>
                  <a:lnTo>
                    <a:pt x="286050" y="129641"/>
                  </a:lnTo>
                  <a:lnTo>
                    <a:pt x="346086" y="243597"/>
                  </a:lnTo>
                  <a:cubicBezTo>
                    <a:pt x="345611" y="272833"/>
                    <a:pt x="342368" y="301958"/>
                    <a:pt x="336401" y="330582"/>
                  </a:cubicBezTo>
                  <a:cubicBezTo>
                    <a:pt x="332168" y="329906"/>
                    <a:pt x="327998" y="328878"/>
                    <a:pt x="323934" y="327509"/>
                  </a:cubicBezTo>
                  <a:cubicBezTo>
                    <a:pt x="329381" y="301344"/>
                    <a:pt x="332439" y="274736"/>
                    <a:pt x="333072" y="248017"/>
                  </a:cubicBezTo>
                  <a:cubicBezTo>
                    <a:pt x="333099" y="246909"/>
                    <a:pt x="332842" y="245812"/>
                    <a:pt x="332325" y="244832"/>
                  </a:cubicBezTo>
                  <a:lnTo>
                    <a:pt x="276683" y="139261"/>
                  </a:lnTo>
                  <a:cubicBezTo>
                    <a:pt x="276156" y="138260"/>
                    <a:pt x="275377" y="137415"/>
                    <a:pt x="274422" y="136810"/>
                  </a:cubicBezTo>
                  <a:lnTo>
                    <a:pt x="137140" y="49522"/>
                  </a:lnTo>
                  <a:cubicBezTo>
                    <a:pt x="135031" y="48178"/>
                    <a:pt x="132337" y="48169"/>
                    <a:pt x="130218" y="49497"/>
                  </a:cubicBezTo>
                  <a:lnTo>
                    <a:pt x="94810" y="71675"/>
                  </a:lnTo>
                  <a:cubicBezTo>
                    <a:pt x="92841" y="72909"/>
                    <a:pt x="91682" y="75103"/>
                    <a:pt x="91773" y="77425"/>
                  </a:cubicBezTo>
                  <a:cubicBezTo>
                    <a:pt x="93111" y="107948"/>
                    <a:pt x="96463" y="138348"/>
                    <a:pt x="101808" y="168429"/>
                  </a:cubicBezTo>
                  <a:cubicBezTo>
                    <a:pt x="97007" y="167242"/>
                    <a:pt x="92463" y="166325"/>
                    <a:pt x="88216" y="165650"/>
                  </a:cubicBezTo>
                  <a:cubicBezTo>
                    <a:pt x="87717" y="162669"/>
                    <a:pt x="87221" y="159715"/>
                    <a:pt x="86757" y="156759"/>
                  </a:cubicBezTo>
                  <a:cubicBezTo>
                    <a:pt x="85665" y="149888"/>
                    <a:pt x="84700" y="143139"/>
                    <a:pt x="83863" y="136512"/>
                  </a:cubicBezTo>
                  <a:cubicBezTo>
                    <a:pt x="80827" y="113619"/>
                    <a:pt x="79027" y="90577"/>
                    <a:pt x="78470" y="67489"/>
                  </a:cubicBezTo>
                  <a:lnTo>
                    <a:pt x="133685" y="32842"/>
                  </a:lnTo>
                  <a:close/>
                  <a:moveTo>
                    <a:pt x="192933" y="193186"/>
                  </a:moveTo>
                  <a:cubicBezTo>
                    <a:pt x="192932" y="193186"/>
                    <a:pt x="192931" y="193186"/>
                    <a:pt x="192930" y="193186"/>
                  </a:cubicBezTo>
                  <a:cubicBezTo>
                    <a:pt x="189349" y="193185"/>
                    <a:pt x="186446" y="196087"/>
                    <a:pt x="186445" y="199667"/>
                  </a:cubicBezTo>
                  <a:cubicBezTo>
                    <a:pt x="186445" y="199668"/>
                    <a:pt x="186445" y="199669"/>
                    <a:pt x="186445" y="199670"/>
                  </a:cubicBezTo>
                  <a:lnTo>
                    <a:pt x="186445" y="211516"/>
                  </a:lnTo>
                  <a:cubicBezTo>
                    <a:pt x="182068" y="208101"/>
                    <a:pt x="177748" y="204945"/>
                    <a:pt x="173475" y="201986"/>
                  </a:cubicBezTo>
                  <a:lnTo>
                    <a:pt x="173475" y="174768"/>
                  </a:lnTo>
                  <a:cubicBezTo>
                    <a:pt x="173475" y="171186"/>
                    <a:pt x="170572" y="168283"/>
                    <a:pt x="166990" y="168283"/>
                  </a:cubicBezTo>
                  <a:cubicBezTo>
                    <a:pt x="163408" y="168283"/>
                    <a:pt x="160505" y="171186"/>
                    <a:pt x="160505" y="174768"/>
                  </a:cubicBezTo>
                  <a:lnTo>
                    <a:pt x="160505" y="193519"/>
                  </a:lnTo>
                  <a:cubicBezTo>
                    <a:pt x="146393" y="184829"/>
                    <a:pt x="131343" y="177762"/>
                    <a:pt x="115643" y="172454"/>
                  </a:cubicBezTo>
                  <a:cubicBezTo>
                    <a:pt x="110047" y="142128"/>
                    <a:pt x="106456" y="111466"/>
                    <a:pt x="104892" y="80667"/>
                  </a:cubicBezTo>
                  <a:lnTo>
                    <a:pt x="133634" y="62663"/>
                  </a:lnTo>
                  <a:lnTo>
                    <a:pt x="266012" y="146828"/>
                  </a:lnTo>
                  <a:lnTo>
                    <a:pt x="320058" y="249371"/>
                  </a:lnTo>
                  <a:cubicBezTo>
                    <a:pt x="319383" y="273942"/>
                    <a:pt x="316591" y="298409"/>
                    <a:pt x="311711" y="322500"/>
                  </a:cubicBezTo>
                  <a:cubicBezTo>
                    <a:pt x="291794" y="312954"/>
                    <a:pt x="266240" y="294007"/>
                    <a:pt x="234905" y="257945"/>
                  </a:cubicBezTo>
                  <a:cubicBezTo>
                    <a:pt x="223915" y="245236"/>
                    <a:pt x="212056" y="233305"/>
                    <a:pt x="199415" y="222236"/>
                  </a:cubicBezTo>
                  <a:lnTo>
                    <a:pt x="199415" y="199669"/>
                  </a:lnTo>
                  <a:cubicBezTo>
                    <a:pt x="199416" y="196090"/>
                    <a:pt x="196514" y="193187"/>
                    <a:pt x="192933" y="193186"/>
                  </a:cubicBezTo>
                  <a:close/>
                  <a:moveTo>
                    <a:pt x="19122" y="133004"/>
                  </a:moveTo>
                  <a:cubicBezTo>
                    <a:pt x="21006" y="132826"/>
                    <a:pt x="22862" y="132611"/>
                    <a:pt x="24699" y="132389"/>
                  </a:cubicBezTo>
                  <a:cubicBezTo>
                    <a:pt x="40878" y="129488"/>
                    <a:pt x="57558" y="132730"/>
                    <a:pt x="71473" y="141481"/>
                  </a:cubicBezTo>
                  <a:cubicBezTo>
                    <a:pt x="72024" y="145664"/>
                    <a:pt x="72640" y="149909"/>
                    <a:pt x="73289" y="154187"/>
                  </a:cubicBezTo>
                  <a:lnTo>
                    <a:pt x="68908" y="156511"/>
                  </a:lnTo>
                  <a:cubicBezTo>
                    <a:pt x="68418" y="156770"/>
                    <a:pt x="51344" y="165619"/>
                    <a:pt x="51344" y="165619"/>
                  </a:cubicBezTo>
                  <a:lnTo>
                    <a:pt x="51442" y="165807"/>
                  </a:lnTo>
                  <a:cubicBezTo>
                    <a:pt x="51166" y="165907"/>
                    <a:pt x="50882" y="166008"/>
                    <a:pt x="50680" y="166106"/>
                  </a:cubicBezTo>
                  <a:lnTo>
                    <a:pt x="50635" y="166042"/>
                  </a:lnTo>
                  <a:cubicBezTo>
                    <a:pt x="48975" y="167207"/>
                    <a:pt x="47401" y="168489"/>
                    <a:pt x="45925" y="169881"/>
                  </a:cubicBezTo>
                  <a:lnTo>
                    <a:pt x="19122" y="133004"/>
                  </a:lnTo>
                  <a:close/>
                  <a:moveTo>
                    <a:pt x="267653" y="459316"/>
                  </a:moveTo>
                  <a:cubicBezTo>
                    <a:pt x="252419" y="470792"/>
                    <a:pt x="234302" y="477818"/>
                    <a:pt x="215314" y="479612"/>
                  </a:cubicBezTo>
                  <a:cubicBezTo>
                    <a:pt x="174536" y="423103"/>
                    <a:pt x="142695" y="360657"/>
                    <a:pt x="120912" y="294463"/>
                  </a:cubicBezTo>
                  <a:cubicBezTo>
                    <a:pt x="125949" y="296429"/>
                    <a:pt x="131222" y="298771"/>
                    <a:pt x="136660" y="301447"/>
                  </a:cubicBezTo>
                  <a:cubicBezTo>
                    <a:pt x="156662" y="358842"/>
                    <a:pt x="184368" y="413255"/>
                    <a:pt x="219019" y="463191"/>
                  </a:cubicBezTo>
                  <a:cubicBezTo>
                    <a:pt x="220234" y="464914"/>
                    <a:pt x="222211" y="465938"/>
                    <a:pt x="224320" y="465939"/>
                  </a:cubicBezTo>
                  <a:cubicBezTo>
                    <a:pt x="224822" y="465939"/>
                    <a:pt x="225323" y="465881"/>
                    <a:pt x="225811" y="465762"/>
                  </a:cubicBezTo>
                  <a:cubicBezTo>
                    <a:pt x="248827" y="459699"/>
                    <a:pt x="268988" y="445758"/>
                    <a:pt x="282788" y="426366"/>
                  </a:cubicBezTo>
                  <a:cubicBezTo>
                    <a:pt x="286451" y="428931"/>
                    <a:pt x="289987" y="431209"/>
                    <a:pt x="293432" y="433288"/>
                  </a:cubicBezTo>
                  <a:cubicBezTo>
                    <a:pt x="286059" y="443092"/>
                    <a:pt x="277386" y="451848"/>
                    <a:pt x="267653" y="459316"/>
                  </a:cubicBezTo>
                  <a:close/>
                  <a:moveTo>
                    <a:pt x="153997" y="310953"/>
                  </a:moveTo>
                  <a:cubicBezTo>
                    <a:pt x="180755" y="327671"/>
                    <a:pt x="204748" y="348452"/>
                    <a:pt x="225114" y="372548"/>
                  </a:cubicBezTo>
                  <a:cubicBezTo>
                    <a:pt x="239410" y="389351"/>
                    <a:pt x="255240" y="404786"/>
                    <a:pt x="272397" y="418653"/>
                  </a:cubicBezTo>
                  <a:cubicBezTo>
                    <a:pt x="261180" y="434288"/>
                    <a:pt x="245299" y="445969"/>
                    <a:pt x="227032" y="452021"/>
                  </a:cubicBezTo>
                  <a:cubicBezTo>
                    <a:pt x="197037" y="408146"/>
                    <a:pt x="172509" y="360773"/>
                    <a:pt x="153997" y="310953"/>
                  </a:cubicBezTo>
                  <a:close/>
                  <a:moveTo>
                    <a:pt x="301477" y="444126"/>
                  </a:moveTo>
                  <a:cubicBezTo>
                    <a:pt x="302640" y="442680"/>
                    <a:pt x="303754" y="441138"/>
                    <a:pt x="304886" y="439631"/>
                  </a:cubicBezTo>
                  <a:cubicBezTo>
                    <a:pt x="305495" y="439932"/>
                    <a:pt x="306071" y="440170"/>
                    <a:pt x="306671" y="440456"/>
                  </a:cubicBezTo>
                  <a:cubicBezTo>
                    <a:pt x="304963" y="441737"/>
                    <a:pt x="303232" y="442960"/>
                    <a:pt x="301477" y="444126"/>
                  </a:cubicBezTo>
                  <a:close/>
                  <a:moveTo>
                    <a:pt x="365496" y="432141"/>
                  </a:moveTo>
                  <a:cubicBezTo>
                    <a:pt x="365211" y="432312"/>
                    <a:pt x="364937" y="432497"/>
                    <a:pt x="364672" y="432699"/>
                  </a:cubicBezTo>
                  <a:cubicBezTo>
                    <a:pt x="364242" y="433028"/>
                    <a:pt x="321558" y="463774"/>
                    <a:pt x="234904" y="364037"/>
                  </a:cubicBezTo>
                  <a:lnTo>
                    <a:pt x="234904" y="364037"/>
                  </a:lnTo>
                  <a:cubicBezTo>
                    <a:pt x="209926" y="334174"/>
                    <a:pt x="179425" y="309408"/>
                    <a:pt x="145070" y="291094"/>
                  </a:cubicBezTo>
                  <a:cubicBezTo>
                    <a:pt x="144758" y="290899"/>
                    <a:pt x="144430" y="290732"/>
                    <a:pt x="144089" y="290594"/>
                  </a:cubicBezTo>
                  <a:cubicBezTo>
                    <a:pt x="120448" y="277945"/>
                    <a:pt x="94203" y="270924"/>
                    <a:pt x="67403" y="270081"/>
                  </a:cubicBezTo>
                  <a:cubicBezTo>
                    <a:pt x="64389" y="270068"/>
                    <a:pt x="61377" y="270216"/>
                    <a:pt x="58378" y="270525"/>
                  </a:cubicBezTo>
                  <a:lnTo>
                    <a:pt x="52220" y="256377"/>
                  </a:lnTo>
                  <a:cubicBezTo>
                    <a:pt x="39304" y="228679"/>
                    <a:pt x="39179" y="199817"/>
                    <a:pt x="50772" y="183896"/>
                  </a:cubicBezTo>
                  <a:cubicBezTo>
                    <a:pt x="50883" y="183734"/>
                    <a:pt x="51000" y="183588"/>
                    <a:pt x="51094" y="183417"/>
                  </a:cubicBezTo>
                  <a:cubicBezTo>
                    <a:pt x="52753" y="181199"/>
                    <a:pt x="54704" y="179217"/>
                    <a:pt x="56896" y="177525"/>
                  </a:cubicBezTo>
                  <a:cubicBezTo>
                    <a:pt x="66645" y="176322"/>
                    <a:pt x="141925" y="170718"/>
                    <a:pt x="225112" y="266459"/>
                  </a:cubicBezTo>
                  <a:cubicBezTo>
                    <a:pt x="301652" y="354531"/>
                    <a:pt x="348535" y="348047"/>
                    <a:pt x="365602" y="340801"/>
                  </a:cubicBezTo>
                  <a:lnTo>
                    <a:pt x="370732" y="352581"/>
                  </a:lnTo>
                  <a:cubicBezTo>
                    <a:pt x="385933" y="388298"/>
                    <a:pt x="383736" y="421755"/>
                    <a:pt x="365496" y="432141"/>
                  </a:cubicBezTo>
                  <a:close/>
                  <a:moveTo>
                    <a:pt x="391877" y="413994"/>
                  </a:moveTo>
                  <a:cubicBezTo>
                    <a:pt x="395694" y="391391"/>
                    <a:pt x="392471" y="368161"/>
                    <a:pt x="382647" y="347450"/>
                  </a:cubicBezTo>
                  <a:lnTo>
                    <a:pt x="377253" y="335055"/>
                  </a:lnTo>
                  <a:lnTo>
                    <a:pt x="401969" y="324219"/>
                  </a:lnTo>
                  <a:lnTo>
                    <a:pt x="403311" y="406105"/>
                  </a:lnTo>
                  <a:lnTo>
                    <a:pt x="391877" y="413994"/>
                  </a:lnTo>
                  <a:close/>
                  <a:moveTo>
                    <a:pt x="416281" y="405988"/>
                  </a:moveTo>
                  <a:lnTo>
                    <a:pt x="414963" y="325481"/>
                  </a:lnTo>
                  <a:cubicBezTo>
                    <a:pt x="429222" y="333329"/>
                    <a:pt x="444203" y="339787"/>
                    <a:pt x="459699" y="344765"/>
                  </a:cubicBezTo>
                  <a:lnTo>
                    <a:pt x="433500" y="374783"/>
                  </a:lnTo>
                  <a:cubicBezTo>
                    <a:pt x="431675" y="376874"/>
                    <a:pt x="431385" y="379895"/>
                    <a:pt x="432778" y="382294"/>
                  </a:cubicBezTo>
                  <a:lnTo>
                    <a:pt x="457572" y="425099"/>
                  </a:lnTo>
                  <a:cubicBezTo>
                    <a:pt x="443213" y="420101"/>
                    <a:pt x="429383" y="413699"/>
                    <a:pt x="416281" y="40598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118" name="Google Shape;9118;ge48d01fb7f_0_4998"/>
          <p:cNvGrpSpPr/>
          <p:nvPr/>
        </p:nvGrpSpPr>
        <p:grpSpPr>
          <a:xfrm>
            <a:off x="144101" y="2319061"/>
            <a:ext cx="538134" cy="368676"/>
            <a:chOff x="153773" y="2457764"/>
            <a:chExt cx="538134" cy="368676"/>
          </a:xfrm>
        </p:grpSpPr>
        <p:sp>
          <p:nvSpPr>
            <p:cNvPr id="9119" name="Google Shape;9119;ge48d01fb7f_0_4998"/>
            <p:cNvSpPr/>
            <p:nvPr/>
          </p:nvSpPr>
          <p:spPr>
            <a:xfrm>
              <a:off x="415451" y="2595289"/>
              <a:ext cx="29221" cy="29973"/>
            </a:xfrm>
            <a:custGeom>
              <a:avLst/>
              <a:gdLst/>
              <a:ahLst/>
              <a:cxnLst/>
              <a:rect l="l" t="t" r="r" b="b"/>
              <a:pathLst>
                <a:path w="29221" h="29973" extrusionOk="0">
                  <a:moveTo>
                    <a:pt x="21401" y="14334"/>
                  </a:moveTo>
                  <a:lnTo>
                    <a:pt x="15640" y="14334"/>
                  </a:lnTo>
                  <a:lnTo>
                    <a:pt x="15640" y="7820"/>
                  </a:lnTo>
                  <a:cubicBezTo>
                    <a:pt x="15640" y="3501"/>
                    <a:pt x="12139" y="0"/>
                    <a:pt x="7820" y="0"/>
                  </a:cubicBezTo>
                  <a:cubicBezTo>
                    <a:pt x="3501" y="0"/>
                    <a:pt x="0" y="3501"/>
                    <a:pt x="0" y="7820"/>
                  </a:cubicBezTo>
                  <a:lnTo>
                    <a:pt x="0" y="22154"/>
                  </a:lnTo>
                  <a:cubicBezTo>
                    <a:pt x="0" y="26473"/>
                    <a:pt x="3501" y="29974"/>
                    <a:pt x="7820" y="29974"/>
                  </a:cubicBezTo>
                  <a:lnTo>
                    <a:pt x="21401" y="29974"/>
                  </a:lnTo>
                  <a:cubicBezTo>
                    <a:pt x="25720" y="29974"/>
                    <a:pt x="29221" y="26473"/>
                    <a:pt x="29221" y="22154"/>
                  </a:cubicBezTo>
                  <a:cubicBezTo>
                    <a:pt x="29221" y="17835"/>
                    <a:pt x="25720" y="14334"/>
                    <a:pt x="21401" y="14334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120" name="Google Shape;9120;ge48d01fb7f_0_4998"/>
            <p:cNvGrpSpPr/>
            <p:nvPr/>
          </p:nvGrpSpPr>
          <p:grpSpPr>
            <a:xfrm>
              <a:off x="153773" y="2457764"/>
              <a:ext cx="538134" cy="368676"/>
              <a:chOff x="153773" y="2457764"/>
              <a:chExt cx="538134" cy="368676"/>
            </a:xfrm>
          </p:grpSpPr>
          <p:sp>
            <p:nvSpPr>
              <p:cNvPr id="9121" name="Google Shape;9121;ge48d01fb7f_0_4998"/>
              <p:cNvSpPr/>
              <p:nvPr/>
            </p:nvSpPr>
            <p:spPr>
              <a:xfrm>
                <a:off x="366954" y="2492312"/>
                <a:ext cx="112633" cy="42222"/>
              </a:xfrm>
              <a:custGeom>
                <a:avLst/>
                <a:gdLst/>
                <a:ahLst/>
                <a:cxnLst/>
                <a:rect l="l" t="t" r="r" b="b"/>
                <a:pathLst>
                  <a:path w="112633" h="42222" extrusionOk="0">
                    <a:moveTo>
                      <a:pt x="107168" y="23465"/>
                    </a:moveTo>
                    <a:lnTo>
                      <a:pt x="107167" y="23465"/>
                    </a:lnTo>
                    <a:lnTo>
                      <a:pt x="64032" y="1818"/>
                    </a:lnTo>
                    <a:cubicBezTo>
                      <a:pt x="59202" y="-607"/>
                      <a:pt x="53432" y="-606"/>
                      <a:pt x="48601" y="1818"/>
                    </a:cubicBezTo>
                    <a:lnTo>
                      <a:pt x="5465" y="23465"/>
                    </a:lnTo>
                    <a:cubicBezTo>
                      <a:pt x="1344" y="25535"/>
                      <a:pt x="-792" y="30114"/>
                      <a:pt x="271" y="34601"/>
                    </a:cubicBezTo>
                    <a:cubicBezTo>
                      <a:pt x="1334" y="39088"/>
                      <a:pt x="5298" y="42222"/>
                      <a:pt x="9909" y="42222"/>
                    </a:cubicBezTo>
                    <a:lnTo>
                      <a:pt x="102725" y="42222"/>
                    </a:lnTo>
                    <a:cubicBezTo>
                      <a:pt x="107336" y="42222"/>
                      <a:pt x="111300" y="39088"/>
                      <a:pt x="112363" y="34601"/>
                    </a:cubicBezTo>
                    <a:cubicBezTo>
                      <a:pt x="113425" y="30114"/>
                      <a:pt x="111290" y="25535"/>
                      <a:pt x="107168" y="23465"/>
                    </a:cubicBezTo>
                    <a:close/>
                    <a:moveTo>
                      <a:pt x="34119" y="26583"/>
                    </a:moveTo>
                    <a:lnTo>
                      <a:pt x="55614" y="15796"/>
                    </a:lnTo>
                    <a:cubicBezTo>
                      <a:pt x="56055" y="15575"/>
                      <a:pt x="56580" y="15576"/>
                      <a:pt x="57017" y="15796"/>
                    </a:cubicBezTo>
                    <a:lnTo>
                      <a:pt x="78512" y="26583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22" name="Google Shape;9122;ge48d01fb7f_0_4998"/>
              <p:cNvSpPr/>
              <p:nvPr/>
            </p:nvSpPr>
            <p:spPr>
              <a:xfrm>
                <a:off x="153773" y="2457764"/>
                <a:ext cx="538134" cy="368676"/>
              </a:xfrm>
              <a:custGeom>
                <a:avLst/>
                <a:gdLst/>
                <a:ahLst/>
                <a:cxnLst/>
                <a:rect l="l" t="t" r="r" b="b"/>
                <a:pathLst>
                  <a:path w="538134" h="368676" extrusionOk="0">
                    <a:moveTo>
                      <a:pt x="530295" y="213227"/>
                    </a:moveTo>
                    <a:lnTo>
                      <a:pt x="530295" y="169151"/>
                    </a:lnTo>
                    <a:cubicBezTo>
                      <a:pt x="530295" y="164717"/>
                      <a:pt x="528654" y="160442"/>
                      <a:pt x="525687" y="157148"/>
                    </a:cubicBezTo>
                    <a:lnTo>
                      <a:pt x="508537" y="138107"/>
                    </a:lnTo>
                    <a:cubicBezTo>
                      <a:pt x="503802" y="132850"/>
                      <a:pt x="497028" y="129834"/>
                      <a:pt x="489952" y="129834"/>
                    </a:cubicBezTo>
                    <a:lnTo>
                      <a:pt x="384918" y="129834"/>
                    </a:lnTo>
                    <a:lnTo>
                      <a:pt x="384918" y="106563"/>
                    </a:lnTo>
                    <a:lnTo>
                      <a:pt x="400209" y="106563"/>
                    </a:lnTo>
                    <a:cubicBezTo>
                      <a:pt x="407406" y="106563"/>
                      <a:pt x="413242" y="100728"/>
                      <a:pt x="413242" y="93530"/>
                    </a:cubicBezTo>
                    <a:lnTo>
                      <a:pt x="413242" y="79308"/>
                    </a:lnTo>
                    <a:cubicBezTo>
                      <a:pt x="413242" y="73157"/>
                      <a:pt x="409827" y="67623"/>
                      <a:pt x="404329" y="64863"/>
                    </a:cubicBezTo>
                    <a:lnTo>
                      <a:pt x="280019" y="2480"/>
                    </a:lnTo>
                    <a:cubicBezTo>
                      <a:pt x="273431" y="-826"/>
                      <a:pt x="265564" y="-827"/>
                      <a:pt x="258975" y="2480"/>
                    </a:cubicBezTo>
                    <a:lnTo>
                      <a:pt x="134664" y="64863"/>
                    </a:lnTo>
                    <a:cubicBezTo>
                      <a:pt x="129167" y="67622"/>
                      <a:pt x="125752" y="73157"/>
                      <a:pt x="125752" y="79308"/>
                    </a:cubicBezTo>
                    <a:lnTo>
                      <a:pt x="125752" y="93530"/>
                    </a:lnTo>
                    <a:cubicBezTo>
                      <a:pt x="125752" y="100728"/>
                      <a:pt x="131587" y="106563"/>
                      <a:pt x="138785" y="106563"/>
                    </a:cubicBezTo>
                    <a:lnTo>
                      <a:pt x="154076" y="106563"/>
                    </a:lnTo>
                    <a:lnTo>
                      <a:pt x="154076" y="129834"/>
                    </a:lnTo>
                    <a:lnTo>
                      <a:pt x="49040" y="129834"/>
                    </a:lnTo>
                    <a:cubicBezTo>
                      <a:pt x="41952" y="129834"/>
                      <a:pt x="35198" y="132841"/>
                      <a:pt x="30456" y="138107"/>
                    </a:cubicBezTo>
                    <a:lnTo>
                      <a:pt x="13305" y="157150"/>
                    </a:lnTo>
                    <a:cubicBezTo>
                      <a:pt x="10339" y="160443"/>
                      <a:pt x="8697" y="164719"/>
                      <a:pt x="8697" y="169151"/>
                    </a:cubicBezTo>
                    <a:lnTo>
                      <a:pt x="8697" y="212825"/>
                    </a:lnTo>
                    <a:cubicBezTo>
                      <a:pt x="3598" y="214941"/>
                      <a:pt x="0" y="219970"/>
                      <a:pt x="0" y="225826"/>
                    </a:cubicBezTo>
                    <a:lnTo>
                      <a:pt x="0" y="247219"/>
                    </a:lnTo>
                    <a:cubicBezTo>
                      <a:pt x="0" y="253076"/>
                      <a:pt x="3598" y="258105"/>
                      <a:pt x="8697" y="260222"/>
                    </a:cubicBezTo>
                    <a:lnTo>
                      <a:pt x="8697" y="350430"/>
                    </a:lnTo>
                    <a:cubicBezTo>
                      <a:pt x="8697" y="360508"/>
                      <a:pt x="16866" y="368677"/>
                      <a:pt x="26943" y="368677"/>
                    </a:cubicBezTo>
                    <a:lnTo>
                      <a:pt x="512049" y="368677"/>
                    </a:lnTo>
                    <a:cubicBezTo>
                      <a:pt x="522127" y="368677"/>
                      <a:pt x="530295" y="360508"/>
                      <a:pt x="530295" y="350430"/>
                    </a:cubicBezTo>
                    <a:lnTo>
                      <a:pt x="530295" y="330087"/>
                    </a:lnTo>
                    <a:cubicBezTo>
                      <a:pt x="530295" y="325805"/>
                      <a:pt x="526996" y="322071"/>
                      <a:pt x="522716" y="321943"/>
                    </a:cubicBezTo>
                    <a:cubicBezTo>
                      <a:pt x="518288" y="321811"/>
                      <a:pt x="514656" y="325360"/>
                      <a:pt x="514656" y="329759"/>
                    </a:cubicBezTo>
                    <a:lnTo>
                      <a:pt x="514656" y="350430"/>
                    </a:lnTo>
                    <a:cubicBezTo>
                      <a:pt x="514656" y="351870"/>
                      <a:pt x="513489" y="353037"/>
                      <a:pt x="512049" y="353037"/>
                    </a:cubicBezTo>
                    <a:lnTo>
                      <a:pt x="493465" y="353037"/>
                    </a:lnTo>
                    <a:lnTo>
                      <a:pt x="493465" y="307138"/>
                    </a:lnTo>
                    <a:cubicBezTo>
                      <a:pt x="493465" y="287559"/>
                      <a:pt x="477443" y="271120"/>
                      <a:pt x="457867" y="271453"/>
                    </a:cubicBezTo>
                    <a:cubicBezTo>
                      <a:pt x="438849" y="271777"/>
                      <a:pt x="423480" y="287347"/>
                      <a:pt x="423480" y="306440"/>
                    </a:cubicBezTo>
                    <a:lnTo>
                      <a:pt x="423480" y="353036"/>
                    </a:lnTo>
                    <a:lnTo>
                      <a:pt x="398977" y="353036"/>
                    </a:lnTo>
                    <a:lnTo>
                      <a:pt x="398977" y="307137"/>
                    </a:lnTo>
                    <a:cubicBezTo>
                      <a:pt x="398977" y="287558"/>
                      <a:pt x="382955" y="271119"/>
                      <a:pt x="363379" y="271452"/>
                    </a:cubicBezTo>
                    <a:cubicBezTo>
                      <a:pt x="344363" y="271776"/>
                      <a:pt x="328991" y="287346"/>
                      <a:pt x="328991" y="306439"/>
                    </a:cubicBezTo>
                    <a:lnTo>
                      <a:pt x="328991" y="353035"/>
                    </a:lnTo>
                    <a:lnTo>
                      <a:pt x="304488" y="353035"/>
                    </a:lnTo>
                    <a:lnTo>
                      <a:pt x="304488" y="307136"/>
                    </a:lnTo>
                    <a:cubicBezTo>
                      <a:pt x="304488" y="287557"/>
                      <a:pt x="288466" y="271118"/>
                      <a:pt x="268890" y="271451"/>
                    </a:cubicBezTo>
                    <a:cubicBezTo>
                      <a:pt x="249873" y="271775"/>
                      <a:pt x="234503" y="287345"/>
                      <a:pt x="234503" y="306438"/>
                    </a:cubicBezTo>
                    <a:lnTo>
                      <a:pt x="234503" y="353034"/>
                    </a:lnTo>
                    <a:lnTo>
                      <a:pt x="210000" y="353034"/>
                    </a:lnTo>
                    <a:lnTo>
                      <a:pt x="210000" y="307135"/>
                    </a:lnTo>
                    <a:cubicBezTo>
                      <a:pt x="210000" y="287556"/>
                      <a:pt x="193978" y="271117"/>
                      <a:pt x="174403" y="271451"/>
                    </a:cubicBezTo>
                    <a:cubicBezTo>
                      <a:pt x="155386" y="271776"/>
                      <a:pt x="140016" y="287346"/>
                      <a:pt x="140016" y="306438"/>
                    </a:cubicBezTo>
                    <a:lnTo>
                      <a:pt x="140016" y="353034"/>
                    </a:lnTo>
                    <a:lnTo>
                      <a:pt x="115513" y="353034"/>
                    </a:lnTo>
                    <a:lnTo>
                      <a:pt x="115513" y="307135"/>
                    </a:lnTo>
                    <a:cubicBezTo>
                      <a:pt x="115513" y="287556"/>
                      <a:pt x="99491" y="271117"/>
                      <a:pt x="79915" y="271450"/>
                    </a:cubicBezTo>
                    <a:cubicBezTo>
                      <a:pt x="60897" y="271775"/>
                      <a:pt x="45528" y="287345"/>
                      <a:pt x="45528" y="306437"/>
                    </a:cubicBezTo>
                    <a:lnTo>
                      <a:pt x="45528" y="353033"/>
                    </a:lnTo>
                    <a:lnTo>
                      <a:pt x="26943" y="353033"/>
                    </a:lnTo>
                    <a:cubicBezTo>
                      <a:pt x="25504" y="353033"/>
                      <a:pt x="24337" y="351866"/>
                      <a:pt x="24337" y="350426"/>
                    </a:cubicBezTo>
                    <a:lnTo>
                      <a:pt x="24337" y="261290"/>
                    </a:lnTo>
                    <a:lnTo>
                      <a:pt x="397602" y="261290"/>
                    </a:lnTo>
                    <a:cubicBezTo>
                      <a:pt x="401921" y="261290"/>
                      <a:pt x="405422" y="257789"/>
                      <a:pt x="405422" y="253471"/>
                    </a:cubicBezTo>
                    <a:cubicBezTo>
                      <a:pt x="405422" y="249152"/>
                      <a:pt x="401921" y="245651"/>
                      <a:pt x="397602" y="245651"/>
                    </a:cubicBezTo>
                    <a:lnTo>
                      <a:pt x="15640" y="245651"/>
                    </a:lnTo>
                    <a:lnTo>
                      <a:pt x="15640" y="227386"/>
                    </a:lnTo>
                    <a:lnTo>
                      <a:pt x="188029" y="227386"/>
                    </a:lnTo>
                    <a:cubicBezTo>
                      <a:pt x="192311" y="227386"/>
                      <a:pt x="196045" y="224087"/>
                      <a:pt x="196173" y="219807"/>
                    </a:cubicBezTo>
                    <a:cubicBezTo>
                      <a:pt x="196305" y="215379"/>
                      <a:pt x="192755" y="211746"/>
                      <a:pt x="188357" y="211746"/>
                    </a:cubicBezTo>
                    <a:lnTo>
                      <a:pt x="169714" y="211746"/>
                    </a:lnTo>
                    <a:lnTo>
                      <a:pt x="169714" y="106563"/>
                    </a:lnTo>
                    <a:lnTo>
                      <a:pt x="248540" y="106563"/>
                    </a:lnTo>
                    <a:cubicBezTo>
                      <a:pt x="227388" y="114939"/>
                      <a:pt x="212381" y="135583"/>
                      <a:pt x="212381" y="159678"/>
                    </a:cubicBezTo>
                    <a:cubicBezTo>
                      <a:pt x="212381" y="182828"/>
                      <a:pt x="226234" y="202790"/>
                      <a:pt x="246078" y="211751"/>
                    </a:cubicBezTo>
                    <a:lnTo>
                      <a:pt x="227964" y="211751"/>
                    </a:lnTo>
                    <a:cubicBezTo>
                      <a:pt x="223682" y="211751"/>
                      <a:pt x="219949" y="215050"/>
                      <a:pt x="219820" y="219330"/>
                    </a:cubicBezTo>
                    <a:cubicBezTo>
                      <a:pt x="219688" y="223758"/>
                      <a:pt x="223238" y="227390"/>
                      <a:pt x="227636" y="227390"/>
                    </a:cubicBezTo>
                    <a:lnTo>
                      <a:pt x="522494" y="227390"/>
                    </a:lnTo>
                    <a:lnTo>
                      <a:pt x="522494" y="245655"/>
                    </a:lnTo>
                    <a:lnTo>
                      <a:pt x="435792" y="245655"/>
                    </a:lnTo>
                    <a:cubicBezTo>
                      <a:pt x="431473" y="245655"/>
                      <a:pt x="427972" y="249156"/>
                      <a:pt x="427972" y="253475"/>
                    </a:cubicBezTo>
                    <a:cubicBezTo>
                      <a:pt x="427972" y="257794"/>
                      <a:pt x="431473" y="261295"/>
                      <a:pt x="435792" y="261295"/>
                    </a:cubicBezTo>
                    <a:lnTo>
                      <a:pt x="514656" y="261295"/>
                    </a:lnTo>
                    <a:lnTo>
                      <a:pt x="514656" y="292065"/>
                    </a:lnTo>
                    <a:cubicBezTo>
                      <a:pt x="514656" y="296347"/>
                      <a:pt x="517955" y="300080"/>
                      <a:pt x="522235" y="300210"/>
                    </a:cubicBezTo>
                    <a:cubicBezTo>
                      <a:pt x="526663" y="300342"/>
                      <a:pt x="530295" y="296792"/>
                      <a:pt x="530295" y="292394"/>
                    </a:cubicBezTo>
                    <a:lnTo>
                      <a:pt x="530295" y="259819"/>
                    </a:lnTo>
                    <a:cubicBezTo>
                      <a:pt x="534933" y="257514"/>
                      <a:pt x="538134" y="252739"/>
                      <a:pt x="538134" y="247220"/>
                    </a:cubicBezTo>
                    <a:lnTo>
                      <a:pt x="538134" y="225827"/>
                    </a:lnTo>
                    <a:cubicBezTo>
                      <a:pt x="538134" y="220306"/>
                      <a:pt x="534933" y="215532"/>
                      <a:pt x="530295" y="213227"/>
                    </a:cubicBezTo>
                    <a:close/>
                    <a:moveTo>
                      <a:pt x="439119" y="306441"/>
                    </a:moveTo>
                    <a:cubicBezTo>
                      <a:pt x="439119" y="295770"/>
                      <a:pt x="447801" y="287088"/>
                      <a:pt x="458472" y="287088"/>
                    </a:cubicBezTo>
                    <a:cubicBezTo>
                      <a:pt x="469144" y="287088"/>
                      <a:pt x="477825" y="295770"/>
                      <a:pt x="477825" y="306441"/>
                    </a:cubicBezTo>
                    <a:lnTo>
                      <a:pt x="477825" y="353037"/>
                    </a:lnTo>
                    <a:lnTo>
                      <a:pt x="439118" y="353037"/>
                    </a:lnTo>
                    <a:lnTo>
                      <a:pt x="439118" y="306441"/>
                    </a:lnTo>
                    <a:close/>
                    <a:moveTo>
                      <a:pt x="344632" y="306441"/>
                    </a:moveTo>
                    <a:cubicBezTo>
                      <a:pt x="344632" y="295770"/>
                      <a:pt x="353313" y="287088"/>
                      <a:pt x="363985" y="287088"/>
                    </a:cubicBezTo>
                    <a:cubicBezTo>
                      <a:pt x="374656" y="287088"/>
                      <a:pt x="383337" y="295770"/>
                      <a:pt x="383337" y="306441"/>
                    </a:cubicBezTo>
                    <a:lnTo>
                      <a:pt x="383337" y="353037"/>
                    </a:lnTo>
                    <a:lnTo>
                      <a:pt x="344632" y="353037"/>
                    </a:lnTo>
                    <a:close/>
                    <a:moveTo>
                      <a:pt x="250143" y="306441"/>
                    </a:moveTo>
                    <a:cubicBezTo>
                      <a:pt x="250143" y="295770"/>
                      <a:pt x="258825" y="287088"/>
                      <a:pt x="269496" y="287088"/>
                    </a:cubicBezTo>
                    <a:cubicBezTo>
                      <a:pt x="280167" y="287088"/>
                      <a:pt x="288849" y="295770"/>
                      <a:pt x="288849" y="306441"/>
                    </a:cubicBezTo>
                    <a:lnTo>
                      <a:pt x="288849" y="353037"/>
                    </a:lnTo>
                    <a:lnTo>
                      <a:pt x="250142" y="353037"/>
                    </a:lnTo>
                    <a:lnTo>
                      <a:pt x="250142" y="306441"/>
                    </a:lnTo>
                    <a:close/>
                    <a:moveTo>
                      <a:pt x="155655" y="306441"/>
                    </a:moveTo>
                    <a:cubicBezTo>
                      <a:pt x="155655" y="295770"/>
                      <a:pt x="164337" y="287088"/>
                      <a:pt x="175008" y="287088"/>
                    </a:cubicBezTo>
                    <a:cubicBezTo>
                      <a:pt x="185679" y="287088"/>
                      <a:pt x="194361" y="295770"/>
                      <a:pt x="194361" y="306441"/>
                    </a:cubicBezTo>
                    <a:lnTo>
                      <a:pt x="194361" y="353037"/>
                    </a:lnTo>
                    <a:lnTo>
                      <a:pt x="155655" y="353037"/>
                    </a:lnTo>
                    <a:close/>
                    <a:moveTo>
                      <a:pt x="61168" y="306441"/>
                    </a:moveTo>
                    <a:cubicBezTo>
                      <a:pt x="61168" y="295770"/>
                      <a:pt x="69849" y="287088"/>
                      <a:pt x="80520" y="287088"/>
                    </a:cubicBezTo>
                    <a:cubicBezTo>
                      <a:pt x="91192" y="287088"/>
                      <a:pt x="99873" y="295770"/>
                      <a:pt x="99873" y="306441"/>
                    </a:cubicBezTo>
                    <a:lnTo>
                      <a:pt x="99873" y="353037"/>
                    </a:lnTo>
                    <a:lnTo>
                      <a:pt x="61168" y="353037"/>
                    </a:lnTo>
                    <a:close/>
                    <a:moveTo>
                      <a:pt x="96869" y="145474"/>
                    </a:moveTo>
                    <a:lnTo>
                      <a:pt x="117919" y="145474"/>
                    </a:lnTo>
                    <a:lnTo>
                      <a:pt x="117919" y="179956"/>
                    </a:lnTo>
                    <a:lnTo>
                      <a:pt x="96869" y="179956"/>
                    </a:lnTo>
                    <a:close/>
                    <a:moveTo>
                      <a:pt x="60720" y="145474"/>
                    </a:moveTo>
                    <a:lnTo>
                      <a:pt x="81104" y="145474"/>
                    </a:lnTo>
                    <a:lnTo>
                      <a:pt x="81104" y="179956"/>
                    </a:lnTo>
                    <a:lnTo>
                      <a:pt x="60720" y="179956"/>
                    </a:lnTo>
                    <a:close/>
                    <a:moveTo>
                      <a:pt x="24337" y="169150"/>
                    </a:moveTo>
                    <a:cubicBezTo>
                      <a:pt x="24337" y="168582"/>
                      <a:pt x="24546" y="168038"/>
                      <a:pt x="24927" y="167615"/>
                    </a:cubicBezTo>
                    <a:lnTo>
                      <a:pt x="42077" y="148573"/>
                    </a:lnTo>
                    <a:cubicBezTo>
                      <a:pt x="42894" y="147666"/>
                      <a:pt x="43878" y="146948"/>
                      <a:pt x="44954" y="146425"/>
                    </a:cubicBezTo>
                    <a:lnTo>
                      <a:pt x="44954" y="179954"/>
                    </a:lnTo>
                    <a:lnTo>
                      <a:pt x="24337" y="179954"/>
                    </a:lnTo>
                    <a:close/>
                    <a:moveTo>
                      <a:pt x="154074" y="211751"/>
                    </a:moveTo>
                    <a:lnTo>
                      <a:pt x="24337" y="211751"/>
                    </a:lnTo>
                    <a:lnTo>
                      <a:pt x="24337" y="195595"/>
                    </a:lnTo>
                    <a:lnTo>
                      <a:pt x="154074" y="195595"/>
                    </a:lnTo>
                    <a:close/>
                    <a:moveTo>
                      <a:pt x="154074" y="179956"/>
                    </a:moveTo>
                    <a:lnTo>
                      <a:pt x="133684" y="179956"/>
                    </a:lnTo>
                    <a:lnTo>
                      <a:pt x="133684" y="145474"/>
                    </a:lnTo>
                    <a:lnTo>
                      <a:pt x="154074" y="145474"/>
                    </a:lnTo>
                    <a:close/>
                    <a:moveTo>
                      <a:pt x="456365" y="145474"/>
                    </a:moveTo>
                    <a:lnTo>
                      <a:pt x="477414" y="145474"/>
                    </a:lnTo>
                    <a:lnTo>
                      <a:pt x="477414" y="179956"/>
                    </a:lnTo>
                    <a:lnTo>
                      <a:pt x="456365" y="179956"/>
                    </a:lnTo>
                    <a:close/>
                    <a:moveTo>
                      <a:pt x="419550" y="145474"/>
                    </a:moveTo>
                    <a:lnTo>
                      <a:pt x="440599" y="145474"/>
                    </a:lnTo>
                    <a:lnTo>
                      <a:pt x="440599" y="179956"/>
                    </a:lnTo>
                    <a:lnTo>
                      <a:pt x="419550" y="179956"/>
                    </a:lnTo>
                    <a:close/>
                    <a:moveTo>
                      <a:pt x="403784" y="145474"/>
                    </a:moveTo>
                    <a:lnTo>
                      <a:pt x="403784" y="179956"/>
                    </a:lnTo>
                    <a:lnTo>
                      <a:pt x="384918" y="179956"/>
                    </a:lnTo>
                    <a:lnTo>
                      <a:pt x="384918" y="145474"/>
                    </a:lnTo>
                    <a:close/>
                    <a:moveTo>
                      <a:pt x="141391" y="90924"/>
                    </a:moveTo>
                    <a:lnTo>
                      <a:pt x="141391" y="79308"/>
                    </a:lnTo>
                    <a:cubicBezTo>
                      <a:pt x="141391" y="79109"/>
                      <a:pt x="141501" y="78930"/>
                      <a:pt x="141679" y="78841"/>
                    </a:cubicBezTo>
                    <a:lnTo>
                      <a:pt x="265989" y="16457"/>
                    </a:lnTo>
                    <a:cubicBezTo>
                      <a:pt x="268184" y="15355"/>
                      <a:pt x="270808" y="15355"/>
                      <a:pt x="273004" y="16457"/>
                    </a:cubicBezTo>
                    <a:lnTo>
                      <a:pt x="397314" y="78841"/>
                    </a:lnTo>
                    <a:cubicBezTo>
                      <a:pt x="397492" y="78930"/>
                      <a:pt x="397602" y="79109"/>
                      <a:pt x="397602" y="79308"/>
                    </a:cubicBezTo>
                    <a:lnTo>
                      <a:pt x="397602" y="90924"/>
                    </a:lnTo>
                    <a:close/>
                    <a:moveTo>
                      <a:pt x="228021" y="159679"/>
                    </a:moveTo>
                    <a:cubicBezTo>
                      <a:pt x="228021" y="136809"/>
                      <a:pt x="246626" y="118204"/>
                      <a:pt x="269496" y="118204"/>
                    </a:cubicBezTo>
                    <a:cubicBezTo>
                      <a:pt x="292365" y="118204"/>
                      <a:pt x="310971" y="136809"/>
                      <a:pt x="310971" y="159679"/>
                    </a:cubicBezTo>
                    <a:cubicBezTo>
                      <a:pt x="310971" y="182548"/>
                      <a:pt x="292365" y="201154"/>
                      <a:pt x="269496" y="201154"/>
                    </a:cubicBezTo>
                    <a:cubicBezTo>
                      <a:pt x="246627" y="201154"/>
                      <a:pt x="228021" y="182548"/>
                      <a:pt x="228021" y="159679"/>
                    </a:cubicBezTo>
                    <a:close/>
                    <a:moveTo>
                      <a:pt x="369279" y="211751"/>
                    </a:moveTo>
                    <a:lnTo>
                      <a:pt x="292915" y="211751"/>
                    </a:lnTo>
                    <a:cubicBezTo>
                      <a:pt x="312759" y="202790"/>
                      <a:pt x="326612" y="182828"/>
                      <a:pt x="326612" y="159678"/>
                    </a:cubicBezTo>
                    <a:cubicBezTo>
                      <a:pt x="326612" y="135582"/>
                      <a:pt x="311605" y="114938"/>
                      <a:pt x="290453" y="106563"/>
                    </a:cubicBezTo>
                    <a:lnTo>
                      <a:pt x="369279" y="106563"/>
                    </a:lnTo>
                    <a:close/>
                    <a:moveTo>
                      <a:pt x="514656" y="211751"/>
                    </a:moveTo>
                    <a:lnTo>
                      <a:pt x="384918" y="211751"/>
                    </a:lnTo>
                    <a:lnTo>
                      <a:pt x="384918" y="195595"/>
                    </a:lnTo>
                    <a:lnTo>
                      <a:pt x="514656" y="195595"/>
                    </a:lnTo>
                    <a:close/>
                    <a:moveTo>
                      <a:pt x="514656" y="179956"/>
                    </a:moveTo>
                    <a:lnTo>
                      <a:pt x="493181" y="179956"/>
                    </a:lnTo>
                    <a:lnTo>
                      <a:pt x="493181" y="146061"/>
                    </a:lnTo>
                    <a:cubicBezTo>
                      <a:pt x="494597" y="146583"/>
                      <a:pt x="495887" y="147431"/>
                      <a:pt x="496916" y="148575"/>
                    </a:cubicBezTo>
                    <a:lnTo>
                      <a:pt x="514067" y="167616"/>
                    </a:lnTo>
                    <a:cubicBezTo>
                      <a:pt x="514448" y="168038"/>
                      <a:pt x="514657" y="168583"/>
                      <a:pt x="514657" y="169151"/>
                    </a:cubicBezTo>
                    <a:lnTo>
                      <a:pt x="514657" y="179956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123" name="Google Shape;9123;ge48d01fb7f_0_4998"/>
          <p:cNvGrpSpPr/>
          <p:nvPr/>
        </p:nvGrpSpPr>
        <p:grpSpPr>
          <a:xfrm>
            <a:off x="183580" y="5987469"/>
            <a:ext cx="441375" cy="441375"/>
            <a:chOff x="181853" y="6040218"/>
            <a:chExt cx="441375" cy="441375"/>
          </a:xfrm>
        </p:grpSpPr>
        <p:sp>
          <p:nvSpPr>
            <p:cNvPr id="9124" name="Google Shape;9124;ge48d01fb7f_0_4998"/>
            <p:cNvSpPr/>
            <p:nvPr/>
          </p:nvSpPr>
          <p:spPr>
            <a:xfrm>
              <a:off x="181853" y="6040218"/>
              <a:ext cx="441375" cy="441375"/>
            </a:xfrm>
            <a:custGeom>
              <a:avLst/>
              <a:gdLst/>
              <a:ahLst/>
              <a:cxnLst/>
              <a:rect l="l" t="t" r="r" b="b"/>
              <a:pathLst>
                <a:path w="441375" h="441375" extrusionOk="0">
                  <a:moveTo>
                    <a:pt x="427137" y="183783"/>
                  </a:moveTo>
                  <a:cubicBezTo>
                    <a:pt x="435402" y="180836"/>
                    <a:pt x="441375" y="173005"/>
                    <a:pt x="441375" y="163736"/>
                  </a:cubicBezTo>
                  <a:lnTo>
                    <a:pt x="441375" y="78308"/>
                  </a:lnTo>
                  <a:cubicBezTo>
                    <a:pt x="441375" y="66534"/>
                    <a:pt x="431793" y="56952"/>
                    <a:pt x="420018" y="56952"/>
                  </a:cubicBezTo>
                  <a:lnTo>
                    <a:pt x="334591" y="56952"/>
                  </a:lnTo>
                  <a:cubicBezTo>
                    <a:pt x="322816" y="56952"/>
                    <a:pt x="313234" y="66534"/>
                    <a:pt x="313234" y="78308"/>
                  </a:cubicBezTo>
                  <a:lnTo>
                    <a:pt x="313234" y="92952"/>
                  </a:lnTo>
                  <a:lnTo>
                    <a:pt x="293166" y="85427"/>
                  </a:lnTo>
                  <a:lnTo>
                    <a:pt x="236463" y="85427"/>
                  </a:lnTo>
                  <a:cubicBezTo>
                    <a:pt x="220930" y="34883"/>
                    <a:pt x="174293" y="0"/>
                    <a:pt x="121022" y="0"/>
                  </a:cubicBezTo>
                  <a:cubicBezTo>
                    <a:pt x="54289" y="0"/>
                    <a:pt x="0" y="54289"/>
                    <a:pt x="0" y="121022"/>
                  </a:cubicBezTo>
                  <a:cubicBezTo>
                    <a:pt x="0" y="177931"/>
                    <a:pt x="39532" y="225664"/>
                    <a:pt x="92546" y="238521"/>
                  </a:cubicBezTo>
                  <a:lnTo>
                    <a:pt x="92546" y="263401"/>
                  </a:lnTo>
                  <a:cubicBezTo>
                    <a:pt x="92546" y="267224"/>
                    <a:pt x="93636" y="270762"/>
                    <a:pt x="95401" y="273873"/>
                  </a:cubicBezTo>
                  <a:cubicBezTo>
                    <a:pt x="89428" y="277661"/>
                    <a:pt x="85427" y="284295"/>
                    <a:pt x="85427" y="291877"/>
                  </a:cubicBezTo>
                  <a:lnTo>
                    <a:pt x="85427" y="405780"/>
                  </a:lnTo>
                  <a:cubicBezTo>
                    <a:pt x="85427" y="425407"/>
                    <a:pt x="101395" y="441375"/>
                    <a:pt x="121022" y="441375"/>
                  </a:cubicBezTo>
                  <a:cubicBezTo>
                    <a:pt x="138207" y="441375"/>
                    <a:pt x="152588" y="429123"/>
                    <a:pt x="155898" y="412899"/>
                  </a:cubicBezTo>
                  <a:lnTo>
                    <a:pt x="391542" y="412899"/>
                  </a:lnTo>
                  <a:cubicBezTo>
                    <a:pt x="419022" y="412899"/>
                    <a:pt x="441375" y="390539"/>
                    <a:pt x="441375" y="363067"/>
                  </a:cubicBezTo>
                  <a:cubicBezTo>
                    <a:pt x="441375" y="351292"/>
                    <a:pt x="431793" y="341710"/>
                    <a:pt x="420018" y="341710"/>
                  </a:cubicBezTo>
                  <a:lnTo>
                    <a:pt x="419833" y="341710"/>
                  </a:lnTo>
                  <a:cubicBezTo>
                    <a:pt x="424354" y="335744"/>
                    <a:pt x="427137" y="328397"/>
                    <a:pt x="427137" y="320353"/>
                  </a:cubicBezTo>
                  <a:close/>
                  <a:moveTo>
                    <a:pt x="327472" y="78308"/>
                  </a:moveTo>
                  <a:cubicBezTo>
                    <a:pt x="327472" y="74379"/>
                    <a:pt x="330668" y="71190"/>
                    <a:pt x="334591" y="71190"/>
                  </a:cubicBezTo>
                  <a:lnTo>
                    <a:pt x="420018" y="71190"/>
                  </a:lnTo>
                  <a:cubicBezTo>
                    <a:pt x="423941" y="71190"/>
                    <a:pt x="427137" y="74379"/>
                    <a:pt x="427137" y="78308"/>
                  </a:cubicBezTo>
                  <a:lnTo>
                    <a:pt x="427137" y="163736"/>
                  </a:lnTo>
                  <a:cubicBezTo>
                    <a:pt x="427137" y="167666"/>
                    <a:pt x="423941" y="170855"/>
                    <a:pt x="420018" y="170855"/>
                  </a:cubicBezTo>
                  <a:lnTo>
                    <a:pt x="384423" y="170855"/>
                  </a:lnTo>
                  <a:lnTo>
                    <a:pt x="334591" y="170855"/>
                  </a:lnTo>
                  <a:cubicBezTo>
                    <a:pt x="330668" y="170855"/>
                    <a:pt x="327472" y="167666"/>
                    <a:pt x="327472" y="163736"/>
                  </a:cubicBezTo>
                  <a:lnTo>
                    <a:pt x="327472" y="143753"/>
                  </a:lnTo>
                  <a:lnTo>
                    <a:pt x="336684" y="140300"/>
                  </a:lnTo>
                  <a:lnTo>
                    <a:pt x="355948" y="159564"/>
                  </a:lnTo>
                  <a:lnTo>
                    <a:pt x="417932" y="97579"/>
                  </a:lnTo>
                  <a:lnTo>
                    <a:pt x="407866" y="87513"/>
                  </a:lnTo>
                  <a:lnTo>
                    <a:pt x="355948" y="139432"/>
                  </a:lnTo>
                  <a:lnTo>
                    <a:pt x="350288" y="133772"/>
                  </a:lnTo>
                  <a:cubicBezTo>
                    <a:pt x="353791" y="130533"/>
                    <a:pt x="355948" y="125949"/>
                    <a:pt x="355948" y="121022"/>
                  </a:cubicBezTo>
                  <a:cubicBezTo>
                    <a:pt x="355948" y="113818"/>
                    <a:pt x="351413" y="107276"/>
                    <a:pt x="344664" y="104734"/>
                  </a:cubicBezTo>
                  <a:lnTo>
                    <a:pt x="327472" y="98291"/>
                  </a:lnTo>
                  <a:close/>
                  <a:moveTo>
                    <a:pt x="355948" y="313234"/>
                  </a:moveTo>
                  <a:lnTo>
                    <a:pt x="341710" y="313234"/>
                  </a:lnTo>
                  <a:lnTo>
                    <a:pt x="341710" y="213569"/>
                  </a:lnTo>
                  <a:lnTo>
                    <a:pt x="355948" y="213569"/>
                  </a:lnTo>
                  <a:close/>
                  <a:moveTo>
                    <a:pt x="327472" y="199331"/>
                  </a:moveTo>
                  <a:lnTo>
                    <a:pt x="327472" y="313234"/>
                  </a:lnTo>
                  <a:lnTo>
                    <a:pt x="313234" y="313234"/>
                  </a:lnTo>
                  <a:lnTo>
                    <a:pt x="313234" y="213569"/>
                  </a:lnTo>
                  <a:lnTo>
                    <a:pt x="270520" y="213569"/>
                  </a:lnTo>
                  <a:lnTo>
                    <a:pt x="270520" y="313234"/>
                  </a:lnTo>
                  <a:lnTo>
                    <a:pt x="256282" y="313234"/>
                  </a:lnTo>
                  <a:lnTo>
                    <a:pt x="256282" y="242044"/>
                  </a:lnTo>
                  <a:lnTo>
                    <a:pt x="213569" y="242044"/>
                  </a:lnTo>
                  <a:lnTo>
                    <a:pt x="213569" y="313234"/>
                  </a:lnTo>
                  <a:lnTo>
                    <a:pt x="185093" y="313234"/>
                  </a:lnTo>
                  <a:lnTo>
                    <a:pt x="185093" y="223578"/>
                  </a:lnTo>
                  <a:cubicBezTo>
                    <a:pt x="200548" y="213896"/>
                    <a:pt x="213718" y="200776"/>
                    <a:pt x="223500" y="185093"/>
                  </a:cubicBezTo>
                  <a:lnTo>
                    <a:pt x="334591" y="185093"/>
                  </a:lnTo>
                  <a:lnTo>
                    <a:pt x="384423" y="185093"/>
                  </a:lnTo>
                  <a:lnTo>
                    <a:pt x="384423" y="313234"/>
                  </a:lnTo>
                  <a:lnTo>
                    <a:pt x="370186" y="313234"/>
                  </a:lnTo>
                  <a:lnTo>
                    <a:pt x="370186" y="199331"/>
                  </a:lnTo>
                  <a:close/>
                  <a:moveTo>
                    <a:pt x="298996" y="313234"/>
                  </a:moveTo>
                  <a:lnTo>
                    <a:pt x="284758" y="313234"/>
                  </a:lnTo>
                  <a:lnTo>
                    <a:pt x="284758" y="227807"/>
                  </a:lnTo>
                  <a:lnTo>
                    <a:pt x="298996" y="227807"/>
                  </a:lnTo>
                  <a:close/>
                  <a:moveTo>
                    <a:pt x="242044" y="313234"/>
                  </a:moveTo>
                  <a:lnTo>
                    <a:pt x="227807" y="313234"/>
                  </a:lnTo>
                  <a:lnTo>
                    <a:pt x="227807" y="256282"/>
                  </a:lnTo>
                  <a:lnTo>
                    <a:pt x="242044" y="256282"/>
                  </a:lnTo>
                  <a:close/>
                  <a:moveTo>
                    <a:pt x="339660" y="123977"/>
                  </a:moveTo>
                  <a:lnTo>
                    <a:pt x="298996" y="139225"/>
                  </a:lnTo>
                  <a:lnTo>
                    <a:pt x="298996" y="102819"/>
                  </a:lnTo>
                  <a:lnTo>
                    <a:pt x="339652" y="118061"/>
                  </a:lnTo>
                  <a:cubicBezTo>
                    <a:pt x="340884" y="118523"/>
                    <a:pt x="341710" y="119712"/>
                    <a:pt x="341710" y="121022"/>
                  </a:cubicBezTo>
                  <a:cubicBezTo>
                    <a:pt x="341710" y="122332"/>
                    <a:pt x="340884" y="123521"/>
                    <a:pt x="339660" y="123977"/>
                  </a:cubicBezTo>
                  <a:close/>
                  <a:moveTo>
                    <a:pt x="284758" y="113903"/>
                  </a:moveTo>
                  <a:lnTo>
                    <a:pt x="142379" y="113903"/>
                  </a:lnTo>
                  <a:lnTo>
                    <a:pt x="142379" y="99665"/>
                  </a:lnTo>
                  <a:lnTo>
                    <a:pt x="284758" y="99665"/>
                  </a:lnTo>
                  <a:close/>
                  <a:moveTo>
                    <a:pt x="106784" y="142379"/>
                  </a:moveTo>
                  <a:cubicBezTo>
                    <a:pt x="95010" y="142379"/>
                    <a:pt x="85427" y="132797"/>
                    <a:pt x="85427" y="121022"/>
                  </a:cubicBezTo>
                  <a:cubicBezTo>
                    <a:pt x="85427" y="109247"/>
                    <a:pt x="95010" y="99665"/>
                    <a:pt x="106784" y="99665"/>
                  </a:cubicBezTo>
                  <a:lnTo>
                    <a:pt x="128141" y="99665"/>
                  </a:lnTo>
                  <a:lnTo>
                    <a:pt x="128141" y="142379"/>
                  </a:lnTo>
                  <a:close/>
                  <a:moveTo>
                    <a:pt x="106784" y="85427"/>
                  </a:moveTo>
                  <a:cubicBezTo>
                    <a:pt x="87157" y="85427"/>
                    <a:pt x="71190" y="101395"/>
                    <a:pt x="71190" y="121022"/>
                  </a:cubicBezTo>
                  <a:cubicBezTo>
                    <a:pt x="71190" y="140649"/>
                    <a:pt x="87157" y="156617"/>
                    <a:pt x="106784" y="156617"/>
                  </a:cubicBezTo>
                  <a:lnTo>
                    <a:pt x="190631" y="156617"/>
                  </a:lnTo>
                  <a:cubicBezTo>
                    <a:pt x="177383" y="182516"/>
                    <a:pt x="150594" y="199331"/>
                    <a:pt x="121022" y="199331"/>
                  </a:cubicBezTo>
                  <a:cubicBezTo>
                    <a:pt x="77846" y="199331"/>
                    <a:pt x="42714" y="164199"/>
                    <a:pt x="42714" y="121022"/>
                  </a:cubicBezTo>
                  <a:cubicBezTo>
                    <a:pt x="42714" y="77846"/>
                    <a:pt x="77846" y="42714"/>
                    <a:pt x="121022" y="42714"/>
                  </a:cubicBezTo>
                  <a:cubicBezTo>
                    <a:pt x="150587" y="42714"/>
                    <a:pt x="177383" y="59529"/>
                    <a:pt x="190631" y="85427"/>
                  </a:cubicBezTo>
                  <a:close/>
                  <a:moveTo>
                    <a:pt x="142379" y="142379"/>
                  </a:moveTo>
                  <a:lnTo>
                    <a:pt x="142379" y="128141"/>
                  </a:lnTo>
                  <a:lnTo>
                    <a:pt x="284758" y="128141"/>
                  </a:lnTo>
                  <a:lnTo>
                    <a:pt x="284758" y="142379"/>
                  </a:lnTo>
                  <a:close/>
                  <a:moveTo>
                    <a:pt x="293166" y="156617"/>
                  </a:moveTo>
                  <a:lnTo>
                    <a:pt x="313234" y="149092"/>
                  </a:lnTo>
                  <a:lnTo>
                    <a:pt x="313234" y="163736"/>
                  </a:lnTo>
                  <a:cubicBezTo>
                    <a:pt x="313234" y="166242"/>
                    <a:pt x="313747" y="168620"/>
                    <a:pt x="314544" y="170855"/>
                  </a:cubicBezTo>
                  <a:lnTo>
                    <a:pt x="231195" y="170855"/>
                  </a:lnTo>
                  <a:cubicBezTo>
                    <a:pt x="233260" y="166277"/>
                    <a:pt x="234968" y="161501"/>
                    <a:pt x="236470" y="156617"/>
                  </a:cubicBezTo>
                  <a:close/>
                  <a:moveTo>
                    <a:pt x="14238" y="121022"/>
                  </a:moveTo>
                  <a:cubicBezTo>
                    <a:pt x="14238" y="62141"/>
                    <a:pt x="62141" y="14238"/>
                    <a:pt x="121022" y="14238"/>
                  </a:cubicBezTo>
                  <a:cubicBezTo>
                    <a:pt x="166548" y="14238"/>
                    <a:pt x="206649" y="43084"/>
                    <a:pt x="221577" y="85427"/>
                  </a:cubicBezTo>
                  <a:lnTo>
                    <a:pt x="206307" y="85427"/>
                  </a:lnTo>
                  <a:cubicBezTo>
                    <a:pt x="192005" y="51178"/>
                    <a:pt x="158390" y="28476"/>
                    <a:pt x="121022" y="28476"/>
                  </a:cubicBezTo>
                  <a:cubicBezTo>
                    <a:pt x="69994" y="28476"/>
                    <a:pt x="28476" y="69994"/>
                    <a:pt x="28476" y="121022"/>
                  </a:cubicBezTo>
                  <a:cubicBezTo>
                    <a:pt x="28476" y="172051"/>
                    <a:pt x="69994" y="213569"/>
                    <a:pt x="121022" y="213569"/>
                  </a:cubicBezTo>
                  <a:cubicBezTo>
                    <a:pt x="158390" y="213569"/>
                    <a:pt x="192005" y="190866"/>
                    <a:pt x="206307" y="156617"/>
                  </a:cubicBezTo>
                  <a:lnTo>
                    <a:pt x="221577" y="156617"/>
                  </a:lnTo>
                  <a:cubicBezTo>
                    <a:pt x="206649" y="198961"/>
                    <a:pt x="166548" y="227807"/>
                    <a:pt x="121022" y="227807"/>
                  </a:cubicBezTo>
                  <a:cubicBezTo>
                    <a:pt x="62141" y="227807"/>
                    <a:pt x="14238" y="179903"/>
                    <a:pt x="14238" y="121022"/>
                  </a:cubicBezTo>
                  <a:close/>
                  <a:moveTo>
                    <a:pt x="121022" y="242044"/>
                  </a:moveTo>
                  <a:cubicBezTo>
                    <a:pt x="125835" y="242044"/>
                    <a:pt x="130569" y="241660"/>
                    <a:pt x="135260" y="241105"/>
                  </a:cubicBezTo>
                  <a:lnTo>
                    <a:pt x="135260" y="263401"/>
                  </a:lnTo>
                  <a:cubicBezTo>
                    <a:pt x="135260" y="267331"/>
                    <a:pt x="132064" y="270520"/>
                    <a:pt x="128141" y="270520"/>
                  </a:cubicBezTo>
                  <a:lnTo>
                    <a:pt x="113903" y="270520"/>
                  </a:lnTo>
                  <a:cubicBezTo>
                    <a:pt x="109981" y="270520"/>
                    <a:pt x="106784" y="267331"/>
                    <a:pt x="106784" y="263401"/>
                  </a:cubicBezTo>
                  <a:lnTo>
                    <a:pt x="106784" y="241133"/>
                  </a:lnTo>
                  <a:cubicBezTo>
                    <a:pt x="111461" y="241681"/>
                    <a:pt x="116196" y="242044"/>
                    <a:pt x="121022" y="242044"/>
                  </a:cubicBezTo>
                  <a:close/>
                  <a:moveTo>
                    <a:pt x="142379" y="405780"/>
                  </a:moveTo>
                  <a:cubicBezTo>
                    <a:pt x="142379" y="417555"/>
                    <a:pt x="132797" y="427137"/>
                    <a:pt x="121022" y="427137"/>
                  </a:cubicBezTo>
                  <a:cubicBezTo>
                    <a:pt x="109247" y="427137"/>
                    <a:pt x="99665" y="417555"/>
                    <a:pt x="99665" y="405780"/>
                  </a:cubicBezTo>
                  <a:lnTo>
                    <a:pt x="99665" y="291877"/>
                  </a:lnTo>
                  <a:cubicBezTo>
                    <a:pt x="99665" y="287947"/>
                    <a:pt x="102862" y="284758"/>
                    <a:pt x="106784" y="284758"/>
                  </a:cubicBezTo>
                  <a:lnTo>
                    <a:pt x="113903" y="284758"/>
                  </a:lnTo>
                  <a:lnTo>
                    <a:pt x="128141" y="284758"/>
                  </a:lnTo>
                  <a:lnTo>
                    <a:pt x="135260" y="284758"/>
                  </a:lnTo>
                  <a:cubicBezTo>
                    <a:pt x="139183" y="284758"/>
                    <a:pt x="142379" y="287947"/>
                    <a:pt x="142379" y="291877"/>
                  </a:cubicBezTo>
                  <a:close/>
                  <a:moveTo>
                    <a:pt x="427137" y="363067"/>
                  </a:moveTo>
                  <a:cubicBezTo>
                    <a:pt x="427137" y="382694"/>
                    <a:pt x="411169" y="398661"/>
                    <a:pt x="391542" y="398661"/>
                  </a:cubicBezTo>
                  <a:lnTo>
                    <a:pt x="156617" y="398661"/>
                  </a:lnTo>
                  <a:lnTo>
                    <a:pt x="156617" y="355948"/>
                  </a:lnTo>
                  <a:lnTo>
                    <a:pt x="391542" y="355948"/>
                  </a:lnTo>
                  <a:lnTo>
                    <a:pt x="420018" y="355948"/>
                  </a:lnTo>
                  <a:cubicBezTo>
                    <a:pt x="423941" y="355948"/>
                    <a:pt x="427137" y="359137"/>
                    <a:pt x="427137" y="363067"/>
                  </a:cubicBezTo>
                  <a:close/>
                  <a:moveTo>
                    <a:pt x="156617" y="341710"/>
                  </a:moveTo>
                  <a:lnTo>
                    <a:pt x="156617" y="291877"/>
                  </a:lnTo>
                  <a:cubicBezTo>
                    <a:pt x="156617" y="284295"/>
                    <a:pt x="152616" y="277661"/>
                    <a:pt x="146643" y="273873"/>
                  </a:cubicBezTo>
                  <a:cubicBezTo>
                    <a:pt x="148409" y="270762"/>
                    <a:pt x="149498" y="267224"/>
                    <a:pt x="149498" y="263401"/>
                  </a:cubicBezTo>
                  <a:lnTo>
                    <a:pt x="149498" y="238592"/>
                  </a:lnTo>
                  <a:cubicBezTo>
                    <a:pt x="156887" y="236798"/>
                    <a:pt x="164028" y="234349"/>
                    <a:pt x="170855" y="231252"/>
                  </a:cubicBezTo>
                  <a:lnTo>
                    <a:pt x="170855" y="313234"/>
                  </a:lnTo>
                  <a:cubicBezTo>
                    <a:pt x="170855" y="321086"/>
                    <a:pt x="177241" y="327472"/>
                    <a:pt x="185093" y="327472"/>
                  </a:cubicBezTo>
                  <a:lnTo>
                    <a:pt x="384423" y="327472"/>
                  </a:lnTo>
                  <a:cubicBezTo>
                    <a:pt x="392276" y="327472"/>
                    <a:pt x="398661" y="321086"/>
                    <a:pt x="398661" y="313234"/>
                  </a:cubicBezTo>
                  <a:lnTo>
                    <a:pt x="398661" y="185093"/>
                  </a:lnTo>
                  <a:lnTo>
                    <a:pt x="412899" y="185093"/>
                  </a:lnTo>
                  <a:lnTo>
                    <a:pt x="412899" y="320353"/>
                  </a:lnTo>
                  <a:cubicBezTo>
                    <a:pt x="412899" y="332128"/>
                    <a:pt x="403317" y="341710"/>
                    <a:pt x="391542" y="34171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5" name="Google Shape;9125;ge48d01fb7f_0_4998"/>
            <p:cNvSpPr/>
            <p:nvPr/>
          </p:nvSpPr>
          <p:spPr>
            <a:xfrm>
              <a:off x="537801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6" name="Google Shape;9126;ge48d01fb7f_0_4998"/>
            <p:cNvSpPr/>
            <p:nvPr/>
          </p:nvSpPr>
          <p:spPr>
            <a:xfrm>
              <a:off x="509325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7" name="Google Shape;9127;ge48d01fb7f_0_4998"/>
            <p:cNvSpPr/>
            <p:nvPr/>
          </p:nvSpPr>
          <p:spPr>
            <a:xfrm>
              <a:off x="566277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128" name="Google Shape;9128;ge48d01fb7f_0_4998"/>
          <p:cNvGrpSpPr/>
          <p:nvPr/>
        </p:nvGrpSpPr>
        <p:grpSpPr>
          <a:xfrm>
            <a:off x="199593" y="396189"/>
            <a:ext cx="442606" cy="542464"/>
            <a:chOff x="4819650" y="1862137"/>
            <a:chExt cx="2558414" cy="3135630"/>
          </a:xfrm>
        </p:grpSpPr>
        <p:sp>
          <p:nvSpPr>
            <p:cNvPr id="9129" name="Google Shape;9129;ge48d01fb7f_0_4998"/>
            <p:cNvSpPr/>
            <p:nvPr/>
          </p:nvSpPr>
          <p:spPr>
            <a:xfrm>
              <a:off x="6353175" y="3360420"/>
              <a:ext cx="621029" cy="45720"/>
            </a:xfrm>
            <a:custGeom>
              <a:avLst/>
              <a:gdLst/>
              <a:ahLst/>
              <a:cxnLst/>
              <a:rect l="l" t="t" r="r" b="b"/>
              <a:pathLst>
                <a:path w="621029" h="45720" extrusionOk="0">
                  <a:moveTo>
                    <a:pt x="38100" y="20002"/>
                  </a:moveTo>
                  <a:lnTo>
                    <a:pt x="0" y="32385"/>
                  </a:lnTo>
                  <a:cubicBezTo>
                    <a:pt x="11430" y="39052"/>
                    <a:pt x="27622" y="44767"/>
                    <a:pt x="50483" y="44767"/>
                  </a:cubicBezTo>
                  <a:cubicBezTo>
                    <a:pt x="51435" y="44767"/>
                    <a:pt x="53340" y="44767"/>
                    <a:pt x="54292" y="44767"/>
                  </a:cubicBezTo>
                  <a:cubicBezTo>
                    <a:pt x="58103" y="44767"/>
                    <a:pt x="60960" y="44767"/>
                    <a:pt x="63817" y="45720"/>
                  </a:cubicBezTo>
                  <a:lnTo>
                    <a:pt x="604838" y="45720"/>
                  </a:lnTo>
                  <a:cubicBezTo>
                    <a:pt x="610553" y="30480"/>
                    <a:pt x="616268" y="15240"/>
                    <a:pt x="621030" y="0"/>
                  </a:cubicBezTo>
                  <a:lnTo>
                    <a:pt x="83820" y="0"/>
                  </a:lnTo>
                  <a:cubicBezTo>
                    <a:pt x="70485" y="7620"/>
                    <a:pt x="55245" y="14288"/>
                    <a:pt x="38100" y="20002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0" name="Google Shape;9130;ge48d01fb7f_0_4998"/>
            <p:cNvSpPr/>
            <p:nvPr/>
          </p:nvSpPr>
          <p:spPr>
            <a:xfrm>
              <a:off x="5218747" y="3360420"/>
              <a:ext cx="625792" cy="45720"/>
            </a:xfrm>
            <a:custGeom>
              <a:avLst/>
              <a:gdLst/>
              <a:ahLst/>
              <a:cxnLst/>
              <a:rect l="l" t="t" r="r" b="b"/>
              <a:pathLst>
                <a:path w="625792" h="45720" extrusionOk="0">
                  <a:moveTo>
                    <a:pt x="570548" y="44767"/>
                  </a:moveTo>
                  <a:cubicBezTo>
                    <a:pt x="572453" y="44767"/>
                    <a:pt x="573405" y="44767"/>
                    <a:pt x="575310" y="44767"/>
                  </a:cubicBezTo>
                  <a:cubicBezTo>
                    <a:pt x="599123" y="44767"/>
                    <a:pt x="614363" y="39052"/>
                    <a:pt x="625793" y="32385"/>
                  </a:cubicBezTo>
                  <a:lnTo>
                    <a:pt x="587693" y="20002"/>
                  </a:lnTo>
                  <a:cubicBezTo>
                    <a:pt x="570548" y="14288"/>
                    <a:pt x="555307" y="7620"/>
                    <a:pt x="541020" y="0"/>
                  </a:cubicBezTo>
                  <a:lnTo>
                    <a:pt x="0" y="0"/>
                  </a:lnTo>
                  <a:cubicBezTo>
                    <a:pt x="4763" y="15240"/>
                    <a:pt x="10477" y="30480"/>
                    <a:pt x="16192" y="45720"/>
                  </a:cubicBezTo>
                  <a:lnTo>
                    <a:pt x="561023" y="45720"/>
                  </a:lnTo>
                  <a:cubicBezTo>
                    <a:pt x="563880" y="44767"/>
                    <a:pt x="566738" y="44767"/>
                    <a:pt x="570548" y="44767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1" name="Google Shape;9131;ge48d01fb7f_0_4998"/>
            <p:cNvSpPr/>
            <p:nvPr/>
          </p:nvSpPr>
          <p:spPr>
            <a:xfrm>
              <a:off x="6231254" y="3445192"/>
              <a:ext cx="710565" cy="45720"/>
            </a:xfrm>
            <a:custGeom>
              <a:avLst/>
              <a:gdLst/>
              <a:ahLst/>
              <a:cxnLst/>
              <a:rect l="l" t="t" r="r" b="b"/>
              <a:pathLst>
                <a:path w="710565" h="45720" extrusionOk="0">
                  <a:moveTo>
                    <a:pt x="188595" y="953"/>
                  </a:moveTo>
                  <a:cubicBezTo>
                    <a:pt x="167640" y="14288"/>
                    <a:pt x="124778" y="27623"/>
                    <a:pt x="81915" y="27623"/>
                  </a:cubicBezTo>
                  <a:lnTo>
                    <a:pt x="80963" y="27623"/>
                  </a:lnTo>
                  <a:cubicBezTo>
                    <a:pt x="77153" y="27623"/>
                    <a:pt x="73342" y="26670"/>
                    <a:pt x="70485" y="25717"/>
                  </a:cubicBezTo>
                  <a:cubicBezTo>
                    <a:pt x="57150" y="33338"/>
                    <a:pt x="26670" y="41910"/>
                    <a:pt x="0" y="45720"/>
                  </a:cubicBezTo>
                  <a:lnTo>
                    <a:pt x="688658" y="45720"/>
                  </a:lnTo>
                  <a:cubicBezTo>
                    <a:pt x="696278" y="30480"/>
                    <a:pt x="703898" y="15240"/>
                    <a:pt x="710565" y="0"/>
                  </a:cubicBezTo>
                  <a:lnTo>
                    <a:pt x="189548" y="0"/>
                  </a:lnTo>
                  <a:cubicBezTo>
                    <a:pt x="189548" y="953"/>
                    <a:pt x="189548" y="953"/>
                    <a:pt x="188595" y="953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2" name="Google Shape;9132;ge48d01fb7f_0_4998"/>
            <p:cNvSpPr/>
            <p:nvPr/>
          </p:nvSpPr>
          <p:spPr>
            <a:xfrm>
              <a:off x="5252085" y="3446145"/>
              <a:ext cx="714374" cy="45720"/>
            </a:xfrm>
            <a:custGeom>
              <a:avLst/>
              <a:gdLst/>
              <a:ahLst/>
              <a:cxnLst/>
              <a:rect l="l" t="t" r="r" b="b"/>
              <a:pathLst>
                <a:path w="714374" h="45720" extrusionOk="0">
                  <a:moveTo>
                    <a:pt x="643890" y="25717"/>
                  </a:moveTo>
                  <a:cubicBezTo>
                    <a:pt x="641032" y="26670"/>
                    <a:pt x="637223" y="27622"/>
                    <a:pt x="633413" y="27622"/>
                  </a:cubicBezTo>
                  <a:lnTo>
                    <a:pt x="632460" y="27622"/>
                  </a:lnTo>
                  <a:cubicBezTo>
                    <a:pt x="589598" y="27622"/>
                    <a:pt x="546735" y="14288"/>
                    <a:pt x="525780" y="952"/>
                  </a:cubicBezTo>
                  <a:cubicBezTo>
                    <a:pt x="525780" y="952"/>
                    <a:pt x="524828" y="0"/>
                    <a:pt x="523875" y="0"/>
                  </a:cubicBezTo>
                  <a:lnTo>
                    <a:pt x="0" y="0"/>
                  </a:lnTo>
                  <a:cubicBezTo>
                    <a:pt x="6667" y="15240"/>
                    <a:pt x="14288" y="30480"/>
                    <a:pt x="21907" y="45720"/>
                  </a:cubicBezTo>
                  <a:lnTo>
                    <a:pt x="714375" y="45720"/>
                  </a:lnTo>
                  <a:cubicBezTo>
                    <a:pt x="687705" y="41910"/>
                    <a:pt x="657225" y="33338"/>
                    <a:pt x="643890" y="25717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3" name="Google Shape;9133;ge48d01fb7f_0_4998"/>
            <p:cNvSpPr/>
            <p:nvPr/>
          </p:nvSpPr>
          <p:spPr>
            <a:xfrm>
              <a:off x="4989989" y="1862137"/>
              <a:ext cx="2212551" cy="2412682"/>
            </a:xfrm>
            <a:custGeom>
              <a:avLst/>
              <a:gdLst/>
              <a:ahLst/>
              <a:cxnLst/>
              <a:rect l="l" t="t" r="r" b="b"/>
              <a:pathLst>
                <a:path w="2212551" h="2412682" extrusionOk="0">
                  <a:moveTo>
                    <a:pt x="78263" y="1206818"/>
                  </a:moveTo>
                  <a:cubicBezTo>
                    <a:pt x="54450" y="1213485"/>
                    <a:pt x="36353" y="1225868"/>
                    <a:pt x="23018" y="1245870"/>
                  </a:cubicBezTo>
                  <a:cubicBezTo>
                    <a:pt x="-23655" y="1316355"/>
                    <a:pt x="10635" y="1460183"/>
                    <a:pt x="38258" y="1575435"/>
                  </a:cubicBezTo>
                  <a:cubicBezTo>
                    <a:pt x="47783" y="1616393"/>
                    <a:pt x="57308" y="1655445"/>
                    <a:pt x="61118" y="1684973"/>
                  </a:cubicBezTo>
                  <a:cubicBezTo>
                    <a:pt x="62070" y="1689735"/>
                    <a:pt x="62070" y="1695450"/>
                    <a:pt x="63023" y="1701165"/>
                  </a:cubicBezTo>
                  <a:cubicBezTo>
                    <a:pt x="67785" y="1736408"/>
                    <a:pt x="73500" y="1777365"/>
                    <a:pt x="65880" y="1802130"/>
                  </a:cubicBezTo>
                  <a:lnTo>
                    <a:pt x="63023" y="1809750"/>
                  </a:lnTo>
                  <a:lnTo>
                    <a:pt x="70643" y="1811655"/>
                  </a:lnTo>
                  <a:cubicBezTo>
                    <a:pt x="96360" y="1817370"/>
                    <a:pt x="128745" y="1842135"/>
                    <a:pt x="157320" y="1864995"/>
                  </a:cubicBezTo>
                  <a:cubicBezTo>
                    <a:pt x="161130" y="1868805"/>
                    <a:pt x="165893" y="1871663"/>
                    <a:pt x="169703" y="1874520"/>
                  </a:cubicBezTo>
                  <a:cubicBezTo>
                    <a:pt x="192563" y="1892618"/>
                    <a:pt x="222090" y="1920240"/>
                    <a:pt x="252570" y="1948815"/>
                  </a:cubicBezTo>
                  <a:cubicBezTo>
                    <a:pt x="336390" y="2027873"/>
                    <a:pt x="441165" y="2126933"/>
                    <a:pt x="524985" y="2126933"/>
                  </a:cubicBezTo>
                  <a:cubicBezTo>
                    <a:pt x="526890" y="2126933"/>
                    <a:pt x="528795" y="2126933"/>
                    <a:pt x="530700" y="2126933"/>
                  </a:cubicBezTo>
                  <a:cubicBezTo>
                    <a:pt x="554513" y="2125980"/>
                    <a:pt x="575468" y="2115503"/>
                    <a:pt x="592613" y="2098358"/>
                  </a:cubicBezTo>
                  <a:cubicBezTo>
                    <a:pt x="585945" y="2122170"/>
                    <a:pt x="587850" y="2145030"/>
                    <a:pt x="599280" y="2165985"/>
                  </a:cubicBezTo>
                  <a:cubicBezTo>
                    <a:pt x="637380" y="2241233"/>
                    <a:pt x="778350" y="2284095"/>
                    <a:pt x="891698" y="2317433"/>
                  </a:cubicBezTo>
                  <a:cubicBezTo>
                    <a:pt x="932655" y="2329815"/>
                    <a:pt x="970755" y="2341245"/>
                    <a:pt x="997425" y="2352675"/>
                  </a:cubicBezTo>
                  <a:cubicBezTo>
                    <a:pt x="1002188" y="2354580"/>
                    <a:pt x="1006950" y="2356485"/>
                    <a:pt x="1011713" y="2358390"/>
                  </a:cubicBezTo>
                  <a:cubicBezTo>
                    <a:pt x="1045050" y="2371725"/>
                    <a:pt x="1083150" y="2386965"/>
                    <a:pt x="1101248" y="2406968"/>
                  </a:cubicBezTo>
                  <a:lnTo>
                    <a:pt x="1106963" y="2412683"/>
                  </a:lnTo>
                  <a:lnTo>
                    <a:pt x="1112678" y="2406968"/>
                  </a:lnTo>
                  <a:cubicBezTo>
                    <a:pt x="1130775" y="2387918"/>
                    <a:pt x="1168875" y="2372678"/>
                    <a:pt x="1202213" y="2358390"/>
                  </a:cubicBezTo>
                  <a:cubicBezTo>
                    <a:pt x="1206975" y="2356485"/>
                    <a:pt x="1211738" y="2354580"/>
                    <a:pt x="1216500" y="2352675"/>
                  </a:cubicBezTo>
                  <a:cubicBezTo>
                    <a:pt x="1243170" y="2341245"/>
                    <a:pt x="1282223" y="2329815"/>
                    <a:pt x="1322228" y="2317433"/>
                  </a:cubicBezTo>
                  <a:cubicBezTo>
                    <a:pt x="1435575" y="2283143"/>
                    <a:pt x="1576545" y="2241233"/>
                    <a:pt x="1614645" y="2165985"/>
                  </a:cubicBezTo>
                  <a:cubicBezTo>
                    <a:pt x="1625123" y="2145030"/>
                    <a:pt x="1627028" y="2121218"/>
                    <a:pt x="1620360" y="2097405"/>
                  </a:cubicBezTo>
                  <a:cubicBezTo>
                    <a:pt x="1637505" y="2114550"/>
                    <a:pt x="1658460" y="2124075"/>
                    <a:pt x="1682273" y="2125980"/>
                  </a:cubicBezTo>
                  <a:cubicBezTo>
                    <a:pt x="1684178" y="2125980"/>
                    <a:pt x="1686083" y="2125980"/>
                    <a:pt x="1687988" y="2125980"/>
                  </a:cubicBezTo>
                  <a:cubicBezTo>
                    <a:pt x="1771808" y="2125980"/>
                    <a:pt x="1875630" y="2027873"/>
                    <a:pt x="1960403" y="1947863"/>
                  </a:cubicBezTo>
                  <a:cubicBezTo>
                    <a:pt x="1990883" y="1918335"/>
                    <a:pt x="2020410" y="1891665"/>
                    <a:pt x="2043270" y="1873568"/>
                  </a:cubicBezTo>
                  <a:cubicBezTo>
                    <a:pt x="2047080" y="1870710"/>
                    <a:pt x="2051843" y="1866900"/>
                    <a:pt x="2055653" y="1864043"/>
                  </a:cubicBezTo>
                  <a:cubicBezTo>
                    <a:pt x="2084228" y="1842135"/>
                    <a:pt x="2116613" y="1816418"/>
                    <a:pt x="2142330" y="1810703"/>
                  </a:cubicBezTo>
                  <a:lnTo>
                    <a:pt x="2149950" y="1808798"/>
                  </a:lnTo>
                  <a:lnTo>
                    <a:pt x="2147093" y="1801178"/>
                  </a:lnTo>
                  <a:cubicBezTo>
                    <a:pt x="2139473" y="1776413"/>
                    <a:pt x="2145188" y="1735455"/>
                    <a:pt x="2149950" y="1700213"/>
                  </a:cubicBezTo>
                  <a:cubicBezTo>
                    <a:pt x="2150903" y="1694498"/>
                    <a:pt x="2151855" y="1689735"/>
                    <a:pt x="2151855" y="1684020"/>
                  </a:cubicBezTo>
                  <a:cubicBezTo>
                    <a:pt x="2155665" y="1655445"/>
                    <a:pt x="2165190" y="1616393"/>
                    <a:pt x="2174715" y="1574483"/>
                  </a:cubicBezTo>
                  <a:cubicBezTo>
                    <a:pt x="2202338" y="1459230"/>
                    <a:pt x="2235675" y="1315403"/>
                    <a:pt x="2189955" y="1244918"/>
                  </a:cubicBezTo>
                  <a:cubicBezTo>
                    <a:pt x="2176620" y="1224915"/>
                    <a:pt x="2157570" y="1211580"/>
                    <a:pt x="2133758" y="1205865"/>
                  </a:cubicBezTo>
                  <a:cubicBezTo>
                    <a:pt x="2157570" y="1199198"/>
                    <a:pt x="2175668" y="1186815"/>
                    <a:pt x="2189003" y="1166813"/>
                  </a:cubicBezTo>
                  <a:cubicBezTo>
                    <a:pt x="2235675" y="1096328"/>
                    <a:pt x="2201385" y="952500"/>
                    <a:pt x="2173763" y="837248"/>
                  </a:cubicBezTo>
                  <a:cubicBezTo>
                    <a:pt x="2164238" y="796290"/>
                    <a:pt x="2154713" y="757238"/>
                    <a:pt x="2150903" y="727710"/>
                  </a:cubicBezTo>
                  <a:cubicBezTo>
                    <a:pt x="2149950" y="722948"/>
                    <a:pt x="2149950" y="717233"/>
                    <a:pt x="2148998" y="711518"/>
                  </a:cubicBezTo>
                  <a:cubicBezTo>
                    <a:pt x="2144235" y="676275"/>
                    <a:pt x="2138520" y="635318"/>
                    <a:pt x="2146140" y="610553"/>
                  </a:cubicBezTo>
                  <a:lnTo>
                    <a:pt x="2148998" y="602933"/>
                  </a:lnTo>
                  <a:lnTo>
                    <a:pt x="2141378" y="601028"/>
                  </a:lnTo>
                  <a:cubicBezTo>
                    <a:pt x="2115660" y="595313"/>
                    <a:pt x="2083275" y="570548"/>
                    <a:pt x="2054700" y="547688"/>
                  </a:cubicBezTo>
                  <a:cubicBezTo>
                    <a:pt x="2049938" y="543878"/>
                    <a:pt x="2046128" y="541020"/>
                    <a:pt x="2042318" y="538163"/>
                  </a:cubicBezTo>
                  <a:cubicBezTo>
                    <a:pt x="2019458" y="520065"/>
                    <a:pt x="1989930" y="492443"/>
                    <a:pt x="1959450" y="463868"/>
                  </a:cubicBezTo>
                  <a:cubicBezTo>
                    <a:pt x="1875630" y="384810"/>
                    <a:pt x="1770855" y="285750"/>
                    <a:pt x="1687035" y="285750"/>
                  </a:cubicBezTo>
                  <a:cubicBezTo>
                    <a:pt x="1685130" y="285750"/>
                    <a:pt x="1683225" y="285750"/>
                    <a:pt x="1681320" y="285750"/>
                  </a:cubicBezTo>
                  <a:cubicBezTo>
                    <a:pt x="1657508" y="286703"/>
                    <a:pt x="1636553" y="297180"/>
                    <a:pt x="1619408" y="314325"/>
                  </a:cubicBezTo>
                  <a:cubicBezTo>
                    <a:pt x="1626075" y="290513"/>
                    <a:pt x="1624170" y="267653"/>
                    <a:pt x="1612740" y="246698"/>
                  </a:cubicBezTo>
                  <a:cubicBezTo>
                    <a:pt x="1574640" y="171450"/>
                    <a:pt x="1433670" y="128588"/>
                    <a:pt x="1319370" y="95250"/>
                  </a:cubicBezTo>
                  <a:cubicBezTo>
                    <a:pt x="1278413" y="82868"/>
                    <a:pt x="1240313" y="71438"/>
                    <a:pt x="1213643" y="60008"/>
                  </a:cubicBezTo>
                  <a:cubicBezTo>
                    <a:pt x="1208880" y="58103"/>
                    <a:pt x="1204118" y="56197"/>
                    <a:pt x="1199355" y="54293"/>
                  </a:cubicBezTo>
                  <a:cubicBezTo>
                    <a:pt x="1166018" y="40958"/>
                    <a:pt x="1127918" y="25717"/>
                    <a:pt x="1109820" y="5715"/>
                  </a:cubicBezTo>
                  <a:lnTo>
                    <a:pt x="1106010" y="0"/>
                  </a:lnTo>
                  <a:lnTo>
                    <a:pt x="1100295" y="5715"/>
                  </a:lnTo>
                  <a:cubicBezTo>
                    <a:pt x="1082198" y="24765"/>
                    <a:pt x="1044098" y="40005"/>
                    <a:pt x="1010760" y="54293"/>
                  </a:cubicBezTo>
                  <a:cubicBezTo>
                    <a:pt x="1005998" y="56197"/>
                    <a:pt x="1001235" y="58103"/>
                    <a:pt x="996473" y="60008"/>
                  </a:cubicBezTo>
                  <a:cubicBezTo>
                    <a:pt x="969803" y="71438"/>
                    <a:pt x="930750" y="82868"/>
                    <a:pt x="890745" y="95250"/>
                  </a:cubicBezTo>
                  <a:cubicBezTo>
                    <a:pt x="777398" y="129540"/>
                    <a:pt x="636428" y="171450"/>
                    <a:pt x="598328" y="246698"/>
                  </a:cubicBezTo>
                  <a:cubicBezTo>
                    <a:pt x="587850" y="267653"/>
                    <a:pt x="585945" y="291465"/>
                    <a:pt x="592613" y="315278"/>
                  </a:cubicBezTo>
                  <a:cubicBezTo>
                    <a:pt x="575468" y="298133"/>
                    <a:pt x="554513" y="288608"/>
                    <a:pt x="530700" y="286703"/>
                  </a:cubicBezTo>
                  <a:cubicBezTo>
                    <a:pt x="445928" y="281940"/>
                    <a:pt x="339248" y="382905"/>
                    <a:pt x="252570" y="464820"/>
                  </a:cubicBezTo>
                  <a:cubicBezTo>
                    <a:pt x="222090" y="494348"/>
                    <a:pt x="192563" y="521018"/>
                    <a:pt x="169703" y="539115"/>
                  </a:cubicBezTo>
                  <a:cubicBezTo>
                    <a:pt x="165893" y="541973"/>
                    <a:pt x="161130" y="545783"/>
                    <a:pt x="157320" y="548640"/>
                  </a:cubicBezTo>
                  <a:cubicBezTo>
                    <a:pt x="128745" y="570548"/>
                    <a:pt x="96360" y="596265"/>
                    <a:pt x="70643" y="601980"/>
                  </a:cubicBezTo>
                  <a:lnTo>
                    <a:pt x="63023" y="603885"/>
                  </a:lnTo>
                  <a:lnTo>
                    <a:pt x="65880" y="611505"/>
                  </a:lnTo>
                  <a:cubicBezTo>
                    <a:pt x="73500" y="636270"/>
                    <a:pt x="67785" y="677228"/>
                    <a:pt x="63023" y="712470"/>
                  </a:cubicBezTo>
                  <a:cubicBezTo>
                    <a:pt x="62070" y="718185"/>
                    <a:pt x="61118" y="722948"/>
                    <a:pt x="61118" y="728663"/>
                  </a:cubicBezTo>
                  <a:cubicBezTo>
                    <a:pt x="57308" y="757238"/>
                    <a:pt x="47783" y="796290"/>
                    <a:pt x="38258" y="838200"/>
                  </a:cubicBezTo>
                  <a:cubicBezTo>
                    <a:pt x="10635" y="953453"/>
                    <a:pt x="-22702" y="1097280"/>
                    <a:pt x="23018" y="1167765"/>
                  </a:cubicBezTo>
                  <a:cubicBezTo>
                    <a:pt x="35400" y="1187768"/>
                    <a:pt x="53498" y="1201103"/>
                    <a:pt x="78263" y="1206818"/>
                  </a:cubicBezTo>
                  <a:close/>
                  <a:moveTo>
                    <a:pt x="1106963" y="193358"/>
                  </a:moveTo>
                  <a:cubicBezTo>
                    <a:pt x="1663223" y="193358"/>
                    <a:pt x="2115660" y="647700"/>
                    <a:pt x="2115660" y="1206818"/>
                  </a:cubicBezTo>
                  <a:cubicBezTo>
                    <a:pt x="2115660" y="1765935"/>
                    <a:pt x="1663223" y="2220278"/>
                    <a:pt x="1106963" y="2220278"/>
                  </a:cubicBezTo>
                  <a:cubicBezTo>
                    <a:pt x="550703" y="2220278"/>
                    <a:pt x="98265" y="1765935"/>
                    <a:pt x="98265" y="1206818"/>
                  </a:cubicBezTo>
                  <a:cubicBezTo>
                    <a:pt x="98265" y="647700"/>
                    <a:pt x="550703" y="193358"/>
                    <a:pt x="1106963" y="19335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4" name="Google Shape;9134;ge48d01fb7f_0_4998"/>
            <p:cNvSpPr/>
            <p:nvPr/>
          </p:nvSpPr>
          <p:spPr>
            <a:xfrm>
              <a:off x="5638800" y="3871912"/>
              <a:ext cx="916304" cy="45720"/>
            </a:xfrm>
            <a:custGeom>
              <a:avLst/>
              <a:gdLst/>
              <a:ahLst/>
              <a:cxnLst/>
              <a:rect l="l" t="t" r="r" b="b"/>
              <a:pathLst>
                <a:path w="916304" h="45720" extrusionOk="0">
                  <a:moveTo>
                    <a:pt x="90488" y="45720"/>
                  </a:moveTo>
                  <a:lnTo>
                    <a:pt x="825818" y="45720"/>
                  </a:lnTo>
                  <a:cubicBezTo>
                    <a:pt x="857250" y="32385"/>
                    <a:pt x="887730" y="17145"/>
                    <a:pt x="916305" y="0"/>
                  </a:cubicBezTo>
                  <a:lnTo>
                    <a:pt x="0" y="0"/>
                  </a:lnTo>
                  <a:cubicBezTo>
                    <a:pt x="28575" y="16192"/>
                    <a:pt x="59055" y="31433"/>
                    <a:pt x="90488" y="4572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5" name="Google Shape;9135;ge48d01fb7f_0_4998"/>
            <p:cNvSpPr/>
            <p:nvPr/>
          </p:nvSpPr>
          <p:spPr>
            <a:xfrm>
              <a:off x="5838825" y="3957637"/>
              <a:ext cx="516254" cy="36195"/>
            </a:xfrm>
            <a:custGeom>
              <a:avLst/>
              <a:gdLst/>
              <a:ahLst/>
              <a:cxnLst/>
              <a:rect l="l" t="t" r="r" b="b"/>
              <a:pathLst>
                <a:path w="516254" h="36195" extrusionOk="0">
                  <a:moveTo>
                    <a:pt x="258128" y="36195"/>
                  </a:moveTo>
                  <a:cubicBezTo>
                    <a:pt x="347663" y="36195"/>
                    <a:pt x="434340" y="23813"/>
                    <a:pt x="516255" y="0"/>
                  </a:cubicBezTo>
                  <a:lnTo>
                    <a:pt x="0" y="0"/>
                  </a:lnTo>
                  <a:cubicBezTo>
                    <a:pt x="81915" y="22860"/>
                    <a:pt x="168592" y="36195"/>
                    <a:pt x="258128" y="3619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6" name="Google Shape;9136;ge48d01fb7f_0_4998"/>
            <p:cNvSpPr/>
            <p:nvPr/>
          </p:nvSpPr>
          <p:spPr>
            <a:xfrm>
              <a:off x="6180772" y="3058477"/>
              <a:ext cx="205999" cy="305752"/>
            </a:xfrm>
            <a:custGeom>
              <a:avLst/>
              <a:gdLst/>
              <a:ahLst/>
              <a:cxnLst/>
              <a:rect l="l" t="t" r="r" b="b"/>
              <a:pathLst>
                <a:path w="205999" h="305752" extrusionOk="0">
                  <a:moveTo>
                    <a:pt x="140018" y="11430"/>
                  </a:moveTo>
                  <a:cubicBezTo>
                    <a:pt x="134303" y="5715"/>
                    <a:pt x="115253" y="0"/>
                    <a:pt x="92393" y="0"/>
                  </a:cubicBezTo>
                  <a:cubicBezTo>
                    <a:pt x="81915" y="0"/>
                    <a:pt x="72390" y="952"/>
                    <a:pt x="62865" y="3810"/>
                  </a:cubicBezTo>
                  <a:cubicBezTo>
                    <a:pt x="28575" y="12382"/>
                    <a:pt x="0" y="48577"/>
                    <a:pt x="0" y="66675"/>
                  </a:cubicBezTo>
                  <a:cubicBezTo>
                    <a:pt x="10478" y="80010"/>
                    <a:pt x="23813" y="94297"/>
                    <a:pt x="36195" y="106680"/>
                  </a:cubicBezTo>
                  <a:cubicBezTo>
                    <a:pt x="63818" y="133350"/>
                    <a:pt x="89535" y="160020"/>
                    <a:pt x="90488" y="196215"/>
                  </a:cubicBezTo>
                  <a:cubicBezTo>
                    <a:pt x="91440" y="213360"/>
                    <a:pt x="88583" y="228600"/>
                    <a:pt x="82868" y="243840"/>
                  </a:cubicBezTo>
                  <a:cubicBezTo>
                    <a:pt x="70485" y="276225"/>
                    <a:pt x="40958" y="295275"/>
                    <a:pt x="14288" y="305752"/>
                  </a:cubicBezTo>
                  <a:cubicBezTo>
                    <a:pt x="92393" y="301942"/>
                    <a:pt x="149543" y="284797"/>
                    <a:pt x="179070" y="253365"/>
                  </a:cubicBezTo>
                  <a:cubicBezTo>
                    <a:pt x="199073" y="233363"/>
                    <a:pt x="207645" y="206692"/>
                    <a:pt x="205740" y="174307"/>
                  </a:cubicBezTo>
                  <a:cubicBezTo>
                    <a:pt x="203835" y="152400"/>
                    <a:pt x="187643" y="130492"/>
                    <a:pt x="172403" y="108585"/>
                  </a:cubicBezTo>
                  <a:cubicBezTo>
                    <a:pt x="150495" y="79057"/>
                    <a:pt x="127635" y="47625"/>
                    <a:pt x="140018" y="11430"/>
                  </a:cubicBezTo>
                  <a:cubicBezTo>
                    <a:pt x="140970" y="11430"/>
                    <a:pt x="140018" y="11430"/>
                    <a:pt x="140018" y="1143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7" name="Google Shape;9137;ge48d01fb7f_0_4998"/>
            <p:cNvSpPr/>
            <p:nvPr/>
          </p:nvSpPr>
          <p:spPr>
            <a:xfrm>
              <a:off x="6236970" y="3089909"/>
              <a:ext cx="262116" cy="284797"/>
            </a:xfrm>
            <a:custGeom>
              <a:avLst/>
              <a:gdLst/>
              <a:ahLst/>
              <a:cxnLst/>
              <a:rect l="l" t="t" r="r" b="b"/>
              <a:pathLst>
                <a:path w="262116" h="284797" extrusionOk="0">
                  <a:moveTo>
                    <a:pt x="190500" y="0"/>
                  </a:moveTo>
                  <a:cubicBezTo>
                    <a:pt x="178117" y="0"/>
                    <a:pt x="160020" y="953"/>
                    <a:pt x="142875" y="7620"/>
                  </a:cubicBezTo>
                  <a:cubicBezTo>
                    <a:pt x="121920" y="15240"/>
                    <a:pt x="109538" y="22860"/>
                    <a:pt x="104775" y="30480"/>
                  </a:cubicBezTo>
                  <a:cubicBezTo>
                    <a:pt x="111442" y="42863"/>
                    <a:pt x="120015" y="56198"/>
                    <a:pt x="129540" y="67628"/>
                  </a:cubicBezTo>
                  <a:cubicBezTo>
                    <a:pt x="146685" y="90488"/>
                    <a:pt x="163830" y="114300"/>
                    <a:pt x="165735" y="140970"/>
                  </a:cubicBezTo>
                  <a:cubicBezTo>
                    <a:pt x="168592" y="178118"/>
                    <a:pt x="158115" y="208598"/>
                    <a:pt x="135255" y="231458"/>
                  </a:cubicBezTo>
                  <a:cubicBezTo>
                    <a:pt x="107633" y="260033"/>
                    <a:pt x="61913" y="278130"/>
                    <a:pt x="0" y="284798"/>
                  </a:cubicBezTo>
                  <a:cubicBezTo>
                    <a:pt x="4763" y="284798"/>
                    <a:pt x="8572" y="284798"/>
                    <a:pt x="13335" y="284798"/>
                  </a:cubicBezTo>
                  <a:cubicBezTo>
                    <a:pt x="105727" y="284798"/>
                    <a:pt x="180975" y="263843"/>
                    <a:pt x="223838" y="225743"/>
                  </a:cubicBezTo>
                  <a:cubicBezTo>
                    <a:pt x="250508" y="201930"/>
                    <a:pt x="263842" y="173355"/>
                    <a:pt x="261938" y="140970"/>
                  </a:cubicBezTo>
                  <a:cubicBezTo>
                    <a:pt x="260985" y="119063"/>
                    <a:pt x="248602" y="101918"/>
                    <a:pt x="237172" y="84773"/>
                  </a:cubicBezTo>
                  <a:cubicBezTo>
                    <a:pt x="220980" y="61913"/>
                    <a:pt x="202883" y="36195"/>
                    <a:pt x="222885" y="953"/>
                  </a:cubicBezTo>
                  <a:cubicBezTo>
                    <a:pt x="216217" y="1905"/>
                    <a:pt x="204788" y="0"/>
                    <a:pt x="190500" y="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8" name="Google Shape;9138;ge48d01fb7f_0_4998"/>
            <p:cNvSpPr/>
            <p:nvPr/>
          </p:nvSpPr>
          <p:spPr>
            <a:xfrm>
              <a:off x="5940559" y="3035617"/>
              <a:ext cx="315693" cy="330517"/>
            </a:xfrm>
            <a:custGeom>
              <a:avLst/>
              <a:gdLst/>
              <a:ahLst/>
              <a:cxnLst/>
              <a:rect l="l" t="t" r="r" b="b"/>
              <a:pathLst>
                <a:path w="315693" h="330517" extrusionOk="0">
                  <a:moveTo>
                    <a:pt x="308793" y="260985"/>
                  </a:moveTo>
                  <a:cubicBezTo>
                    <a:pt x="314507" y="247650"/>
                    <a:pt x="316412" y="234315"/>
                    <a:pt x="315460" y="219075"/>
                  </a:cubicBezTo>
                  <a:cubicBezTo>
                    <a:pt x="313555" y="188595"/>
                    <a:pt x="290695" y="163830"/>
                    <a:pt x="265930" y="140017"/>
                  </a:cubicBezTo>
                  <a:cubicBezTo>
                    <a:pt x="257357" y="131445"/>
                    <a:pt x="212590" y="87630"/>
                    <a:pt x="196398" y="49530"/>
                  </a:cubicBezTo>
                  <a:lnTo>
                    <a:pt x="193540" y="43815"/>
                  </a:lnTo>
                  <a:cubicBezTo>
                    <a:pt x="183062" y="16192"/>
                    <a:pt x="175443" y="0"/>
                    <a:pt x="157345" y="0"/>
                  </a:cubicBezTo>
                  <a:cubicBezTo>
                    <a:pt x="140200" y="0"/>
                    <a:pt x="131628" y="18098"/>
                    <a:pt x="120198" y="45720"/>
                  </a:cubicBezTo>
                  <a:cubicBezTo>
                    <a:pt x="119245" y="46673"/>
                    <a:pt x="89718" y="102870"/>
                    <a:pt x="46855" y="143828"/>
                  </a:cubicBezTo>
                  <a:cubicBezTo>
                    <a:pt x="22090" y="166688"/>
                    <a:pt x="1135" y="190500"/>
                    <a:pt x="182" y="220028"/>
                  </a:cubicBezTo>
                  <a:cubicBezTo>
                    <a:pt x="-770" y="234315"/>
                    <a:pt x="2087" y="247650"/>
                    <a:pt x="6850" y="261938"/>
                  </a:cubicBezTo>
                  <a:cubicBezTo>
                    <a:pt x="24948" y="309563"/>
                    <a:pt x="94480" y="330517"/>
                    <a:pt x="155440" y="330517"/>
                  </a:cubicBezTo>
                  <a:lnTo>
                    <a:pt x="158298" y="330517"/>
                  </a:lnTo>
                  <a:lnTo>
                    <a:pt x="158298" y="330517"/>
                  </a:lnTo>
                  <a:lnTo>
                    <a:pt x="158298" y="330517"/>
                  </a:lnTo>
                  <a:lnTo>
                    <a:pt x="161155" y="330517"/>
                  </a:lnTo>
                  <a:cubicBezTo>
                    <a:pt x="221162" y="329565"/>
                    <a:pt x="290695" y="308610"/>
                    <a:pt x="308793" y="26098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9" name="Google Shape;9139;ge48d01fb7f_0_4998"/>
            <p:cNvSpPr/>
            <p:nvPr/>
          </p:nvSpPr>
          <p:spPr>
            <a:xfrm>
              <a:off x="5809990" y="3058477"/>
              <a:ext cx="205999" cy="305752"/>
            </a:xfrm>
            <a:custGeom>
              <a:avLst/>
              <a:gdLst/>
              <a:ahLst/>
              <a:cxnLst/>
              <a:rect l="l" t="t" r="r" b="b"/>
              <a:pathLst>
                <a:path w="205999" h="305752" extrusionOk="0">
                  <a:moveTo>
                    <a:pt x="259" y="174307"/>
                  </a:moveTo>
                  <a:cubicBezTo>
                    <a:pt x="-1646" y="206692"/>
                    <a:pt x="6927" y="233363"/>
                    <a:pt x="26929" y="253365"/>
                  </a:cubicBezTo>
                  <a:cubicBezTo>
                    <a:pt x="56457" y="283845"/>
                    <a:pt x="113607" y="301942"/>
                    <a:pt x="191712" y="305752"/>
                  </a:cubicBezTo>
                  <a:cubicBezTo>
                    <a:pt x="165042" y="295275"/>
                    <a:pt x="135514" y="276225"/>
                    <a:pt x="123132" y="243840"/>
                  </a:cubicBezTo>
                  <a:cubicBezTo>
                    <a:pt x="117417" y="228600"/>
                    <a:pt x="114559" y="212407"/>
                    <a:pt x="115512" y="196215"/>
                  </a:cubicBezTo>
                  <a:cubicBezTo>
                    <a:pt x="117417" y="160020"/>
                    <a:pt x="142182" y="133350"/>
                    <a:pt x="169804" y="106680"/>
                  </a:cubicBezTo>
                  <a:cubicBezTo>
                    <a:pt x="182187" y="94297"/>
                    <a:pt x="195522" y="80010"/>
                    <a:pt x="205999" y="66675"/>
                  </a:cubicBezTo>
                  <a:cubicBezTo>
                    <a:pt x="205999" y="48577"/>
                    <a:pt x="177424" y="12382"/>
                    <a:pt x="143134" y="3810"/>
                  </a:cubicBezTo>
                  <a:cubicBezTo>
                    <a:pt x="133609" y="1905"/>
                    <a:pt x="124084" y="0"/>
                    <a:pt x="113607" y="0"/>
                  </a:cubicBezTo>
                  <a:cubicBezTo>
                    <a:pt x="90747" y="0"/>
                    <a:pt x="71697" y="5715"/>
                    <a:pt x="65982" y="11430"/>
                  </a:cubicBezTo>
                  <a:cubicBezTo>
                    <a:pt x="65982" y="11430"/>
                    <a:pt x="65029" y="12382"/>
                    <a:pt x="65029" y="12382"/>
                  </a:cubicBezTo>
                  <a:cubicBezTo>
                    <a:pt x="78364" y="48577"/>
                    <a:pt x="55504" y="79057"/>
                    <a:pt x="33597" y="109538"/>
                  </a:cubicBezTo>
                  <a:cubicBezTo>
                    <a:pt x="18357" y="130492"/>
                    <a:pt x="2164" y="152400"/>
                    <a:pt x="259" y="174307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0" name="Google Shape;9140;ge48d01fb7f_0_4998"/>
            <p:cNvSpPr/>
            <p:nvPr/>
          </p:nvSpPr>
          <p:spPr>
            <a:xfrm>
              <a:off x="5698628" y="3091815"/>
              <a:ext cx="262116" cy="284797"/>
            </a:xfrm>
            <a:custGeom>
              <a:avLst/>
              <a:gdLst/>
              <a:ahLst/>
              <a:cxnLst/>
              <a:rect l="l" t="t" r="r" b="b"/>
              <a:pathLst>
                <a:path w="262116" h="284797" extrusionOk="0">
                  <a:moveTo>
                    <a:pt x="179" y="140970"/>
                  </a:moveTo>
                  <a:cubicBezTo>
                    <a:pt x="-1726" y="173355"/>
                    <a:pt x="11609" y="201930"/>
                    <a:pt x="38279" y="225742"/>
                  </a:cubicBezTo>
                  <a:cubicBezTo>
                    <a:pt x="81142" y="263842"/>
                    <a:pt x="156389" y="284797"/>
                    <a:pt x="248781" y="284797"/>
                  </a:cubicBezTo>
                  <a:cubicBezTo>
                    <a:pt x="253544" y="284797"/>
                    <a:pt x="257354" y="284797"/>
                    <a:pt x="262117" y="284797"/>
                  </a:cubicBezTo>
                  <a:cubicBezTo>
                    <a:pt x="199252" y="277177"/>
                    <a:pt x="154484" y="259080"/>
                    <a:pt x="126862" y="231457"/>
                  </a:cubicBezTo>
                  <a:cubicBezTo>
                    <a:pt x="104002" y="207645"/>
                    <a:pt x="93524" y="177165"/>
                    <a:pt x="96382" y="140970"/>
                  </a:cubicBezTo>
                  <a:cubicBezTo>
                    <a:pt x="98287" y="114300"/>
                    <a:pt x="115432" y="90488"/>
                    <a:pt x="132577" y="67627"/>
                  </a:cubicBezTo>
                  <a:cubicBezTo>
                    <a:pt x="142102" y="55245"/>
                    <a:pt x="150674" y="42863"/>
                    <a:pt x="157342" y="30480"/>
                  </a:cubicBezTo>
                  <a:cubicBezTo>
                    <a:pt x="152579" y="21907"/>
                    <a:pt x="140197" y="14288"/>
                    <a:pt x="119242" y="7620"/>
                  </a:cubicBezTo>
                  <a:cubicBezTo>
                    <a:pt x="102097" y="1905"/>
                    <a:pt x="83047" y="0"/>
                    <a:pt x="71617" y="0"/>
                  </a:cubicBezTo>
                  <a:cubicBezTo>
                    <a:pt x="57329" y="0"/>
                    <a:pt x="45899" y="1905"/>
                    <a:pt x="40184" y="3810"/>
                  </a:cubicBezTo>
                  <a:cubicBezTo>
                    <a:pt x="61139" y="39052"/>
                    <a:pt x="42089" y="64770"/>
                    <a:pt x="25897" y="87630"/>
                  </a:cubicBezTo>
                  <a:cubicBezTo>
                    <a:pt x="13514" y="101917"/>
                    <a:pt x="2084" y="119063"/>
                    <a:pt x="179" y="14097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1" name="Google Shape;9141;ge48d01fb7f_0_4998"/>
            <p:cNvSpPr/>
            <p:nvPr/>
          </p:nvSpPr>
          <p:spPr>
            <a:xfrm>
              <a:off x="5791200" y="3389947"/>
              <a:ext cx="150495" cy="61912"/>
            </a:xfrm>
            <a:custGeom>
              <a:avLst/>
              <a:gdLst/>
              <a:ahLst/>
              <a:cxnLst/>
              <a:rect l="l" t="t" r="r" b="b"/>
              <a:pathLst>
                <a:path w="150495" h="61912" extrusionOk="0">
                  <a:moveTo>
                    <a:pt x="122873" y="25718"/>
                  </a:moveTo>
                  <a:cubicBezTo>
                    <a:pt x="126683" y="23813"/>
                    <a:pt x="129540" y="21908"/>
                    <a:pt x="131445" y="20003"/>
                  </a:cubicBezTo>
                  <a:cubicBezTo>
                    <a:pt x="137160" y="16193"/>
                    <a:pt x="140970" y="12383"/>
                    <a:pt x="144780" y="8573"/>
                  </a:cubicBezTo>
                  <a:cubicBezTo>
                    <a:pt x="146685" y="6668"/>
                    <a:pt x="148590" y="4763"/>
                    <a:pt x="150495" y="2858"/>
                  </a:cubicBezTo>
                  <a:cubicBezTo>
                    <a:pt x="132398" y="2858"/>
                    <a:pt x="115252" y="1905"/>
                    <a:pt x="98108" y="0"/>
                  </a:cubicBezTo>
                  <a:lnTo>
                    <a:pt x="98108" y="0"/>
                  </a:lnTo>
                  <a:cubicBezTo>
                    <a:pt x="96202" y="0"/>
                    <a:pt x="95250" y="953"/>
                    <a:pt x="94298" y="1905"/>
                  </a:cubicBezTo>
                  <a:cubicBezTo>
                    <a:pt x="92392" y="3810"/>
                    <a:pt x="89535" y="5715"/>
                    <a:pt x="87630" y="7620"/>
                  </a:cubicBezTo>
                  <a:cubicBezTo>
                    <a:pt x="73342" y="20003"/>
                    <a:pt x="49530" y="40005"/>
                    <a:pt x="1905" y="40005"/>
                  </a:cubicBezTo>
                  <a:lnTo>
                    <a:pt x="0" y="40005"/>
                  </a:lnTo>
                  <a:cubicBezTo>
                    <a:pt x="16192" y="48578"/>
                    <a:pt x="53340" y="60960"/>
                    <a:pt x="92392" y="61913"/>
                  </a:cubicBezTo>
                  <a:lnTo>
                    <a:pt x="92392" y="61913"/>
                  </a:lnTo>
                  <a:cubicBezTo>
                    <a:pt x="96202" y="61913"/>
                    <a:pt x="97155" y="60960"/>
                    <a:pt x="97155" y="59055"/>
                  </a:cubicBezTo>
                  <a:cubicBezTo>
                    <a:pt x="97155" y="56198"/>
                    <a:pt x="97155" y="54293"/>
                    <a:pt x="97155" y="52388"/>
                  </a:cubicBezTo>
                  <a:cubicBezTo>
                    <a:pt x="100013" y="40005"/>
                    <a:pt x="110490" y="33338"/>
                    <a:pt x="122873" y="2571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2" name="Google Shape;9142;ge48d01fb7f_0_4998"/>
            <p:cNvSpPr/>
            <p:nvPr/>
          </p:nvSpPr>
          <p:spPr>
            <a:xfrm>
              <a:off x="5904547" y="3388995"/>
              <a:ext cx="103822" cy="80962"/>
            </a:xfrm>
            <a:custGeom>
              <a:avLst/>
              <a:gdLst/>
              <a:ahLst/>
              <a:cxnLst/>
              <a:rect l="l" t="t" r="r" b="b"/>
              <a:pathLst>
                <a:path w="103822" h="80962" extrusionOk="0">
                  <a:moveTo>
                    <a:pt x="68580" y="80963"/>
                  </a:moveTo>
                  <a:cubicBezTo>
                    <a:pt x="78105" y="80963"/>
                    <a:pt x="87630" y="80010"/>
                    <a:pt x="94298" y="77152"/>
                  </a:cubicBezTo>
                  <a:cubicBezTo>
                    <a:pt x="99060" y="75247"/>
                    <a:pt x="102870" y="73342"/>
                    <a:pt x="103823" y="71438"/>
                  </a:cubicBezTo>
                  <a:cubicBezTo>
                    <a:pt x="101918" y="69533"/>
                    <a:pt x="100965" y="67627"/>
                    <a:pt x="99060" y="65722"/>
                  </a:cubicBezTo>
                  <a:cubicBezTo>
                    <a:pt x="88582" y="48577"/>
                    <a:pt x="81915" y="21908"/>
                    <a:pt x="101918" y="952"/>
                  </a:cubicBezTo>
                  <a:cubicBezTo>
                    <a:pt x="101918" y="952"/>
                    <a:pt x="101918" y="952"/>
                    <a:pt x="102870" y="0"/>
                  </a:cubicBezTo>
                  <a:cubicBezTo>
                    <a:pt x="97155" y="952"/>
                    <a:pt x="90487" y="952"/>
                    <a:pt x="84773" y="952"/>
                  </a:cubicBezTo>
                  <a:cubicBezTo>
                    <a:pt x="55245" y="4763"/>
                    <a:pt x="49530" y="10477"/>
                    <a:pt x="42862" y="19050"/>
                  </a:cubicBezTo>
                  <a:cubicBezTo>
                    <a:pt x="39052" y="22860"/>
                    <a:pt x="34290" y="27622"/>
                    <a:pt x="27623" y="33338"/>
                  </a:cubicBezTo>
                  <a:cubicBezTo>
                    <a:pt x="24765" y="35242"/>
                    <a:pt x="21907" y="37147"/>
                    <a:pt x="19050" y="39052"/>
                  </a:cubicBezTo>
                  <a:cubicBezTo>
                    <a:pt x="9525" y="44767"/>
                    <a:pt x="952" y="50483"/>
                    <a:pt x="0" y="55245"/>
                  </a:cubicBezTo>
                  <a:cubicBezTo>
                    <a:pt x="0" y="57150"/>
                    <a:pt x="0" y="58102"/>
                    <a:pt x="1905" y="60960"/>
                  </a:cubicBezTo>
                  <a:cubicBezTo>
                    <a:pt x="8573" y="71438"/>
                    <a:pt x="39052" y="80963"/>
                    <a:pt x="68580" y="80963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3" name="Google Shape;9143;ge48d01fb7f_0_4998"/>
            <p:cNvSpPr/>
            <p:nvPr/>
          </p:nvSpPr>
          <p:spPr>
            <a:xfrm>
              <a:off x="6010121" y="3382327"/>
              <a:ext cx="179377" cy="129539"/>
            </a:xfrm>
            <a:custGeom>
              <a:avLst/>
              <a:gdLst/>
              <a:ahLst/>
              <a:cxnLst/>
              <a:rect l="l" t="t" r="r" b="b"/>
              <a:pathLst>
                <a:path w="179377" h="129539" extrusionOk="0">
                  <a:moveTo>
                    <a:pt x="88736" y="0"/>
                  </a:moveTo>
                  <a:lnTo>
                    <a:pt x="88736" y="0"/>
                  </a:lnTo>
                  <a:lnTo>
                    <a:pt x="87784" y="0"/>
                  </a:lnTo>
                  <a:cubicBezTo>
                    <a:pt x="44921" y="0"/>
                    <a:pt x="20156" y="5715"/>
                    <a:pt x="8726" y="19050"/>
                  </a:cubicBezTo>
                  <a:cubicBezTo>
                    <a:pt x="-4609" y="33338"/>
                    <a:pt x="-799" y="52388"/>
                    <a:pt x="7774" y="64770"/>
                  </a:cubicBezTo>
                  <a:cubicBezTo>
                    <a:pt x="9679" y="67627"/>
                    <a:pt x="11584" y="70485"/>
                    <a:pt x="14441" y="72390"/>
                  </a:cubicBezTo>
                  <a:lnTo>
                    <a:pt x="16346" y="74295"/>
                  </a:lnTo>
                  <a:cubicBezTo>
                    <a:pt x="23014" y="79057"/>
                    <a:pt x="30634" y="81915"/>
                    <a:pt x="38254" y="84772"/>
                  </a:cubicBezTo>
                  <a:cubicBezTo>
                    <a:pt x="56351" y="91440"/>
                    <a:pt x="76354" y="99060"/>
                    <a:pt x="89689" y="129540"/>
                  </a:cubicBezTo>
                  <a:cubicBezTo>
                    <a:pt x="103024" y="98107"/>
                    <a:pt x="123026" y="91440"/>
                    <a:pt x="141124" y="84772"/>
                  </a:cubicBezTo>
                  <a:cubicBezTo>
                    <a:pt x="148744" y="81915"/>
                    <a:pt x="156364" y="79057"/>
                    <a:pt x="163031" y="74295"/>
                  </a:cubicBezTo>
                  <a:lnTo>
                    <a:pt x="164936" y="72390"/>
                  </a:lnTo>
                  <a:cubicBezTo>
                    <a:pt x="167794" y="70485"/>
                    <a:pt x="169699" y="67627"/>
                    <a:pt x="171604" y="64770"/>
                  </a:cubicBezTo>
                  <a:cubicBezTo>
                    <a:pt x="180176" y="52388"/>
                    <a:pt x="183986" y="33338"/>
                    <a:pt x="170651" y="19050"/>
                  </a:cubicBezTo>
                  <a:cubicBezTo>
                    <a:pt x="157316" y="5715"/>
                    <a:pt x="131599" y="0"/>
                    <a:pt x="88736" y="0"/>
                  </a:cubicBezTo>
                  <a:lnTo>
                    <a:pt x="88736" y="0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4" name="Google Shape;9144;ge48d01fb7f_0_4998"/>
            <p:cNvSpPr/>
            <p:nvPr/>
          </p:nvSpPr>
          <p:spPr>
            <a:xfrm>
              <a:off x="6188392" y="3388995"/>
              <a:ext cx="104775" cy="81914"/>
            </a:xfrm>
            <a:custGeom>
              <a:avLst/>
              <a:gdLst/>
              <a:ahLst/>
              <a:cxnLst/>
              <a:rect l="l" t="t" r="r" b="b"/>
              <a:pathLst>
                <a:path w="104775" h="81914" extrusionOk="0">
                  <a:moveTo>
                    <a:pt x="0" y="72390"/>
                  </a:moveTo>
                  <a:cubicBezTo>
                    <a:pt x="1905" y="74295"/>
                    <a:pt x="4763" y="77152"/>
                    <a:pt x="9525" y="78105"/>
                  </a:cubicBezTo>
                  <a:cubicBezTo>
                    <a:pt x="16192" y="80010"/>
                    <a:pt x="24765" y="81915"/>
                    <a:pt x="35242" y="81915"/>
                  </a:cubicBezTo>
                  <a:cubicBezTo>
                    <a:pt x="64770" y="81915"/>
                    <a:pt x="95250" y="72390"/>
                    <a:pt x="102870" y="60960"/>
                  </a:cubicBezTo>
                  <a:cubicBezTo>
                    <a:pt x="104775" y="59055"/>
                    <a:pt x="104775" y="57150"/>
                    <a:pt x="104775" y="55245"/>
                  </a:cubicBezTo>
                  <a:cubicBezTo>
                    <a:pt x="103823" y="50483"/>
                    <a:pt x="95250" y="44767"/>
                    <a:pt x="85725" y="39052"/>
                  </a:cubicBezTo>
                  <a:cubicBezTo>
                    <a:pt x="82867" y="37147"/>
                    <a:pt x="80010" y="35242"/>
                    <a:pt x="77153" y="33338"/>
                  </a:cubicBezTo>
                  <a:cubicBezTo>
                    <a:pt x="69533" y="28575"/>
                    <a:pt x="65723" y="23813"/>
                    <a:pt x="61913" y="19050"/>
                  </a:cubicBezTo>
                  <a:cubicBezTo>
                    <a:pt x="54292" y="11430"/>
                    <a:pt x="48578" y="4763"/>
                    <a:pt x="20003" y="952"/>
                  </a:cubicBezTo>
                  <a:cubicBezTo>
                    <a:pt x="14288" y="952"/>
                    <a:pt x="8573" y="0"/>
                    <a:pt x="1905" y="0"/>
                  </a:cubicBezTo>
                  <a:cubicBezTo>
                    <a:pt x="1905" y="0"/>
                    <a:pt x="1905" y="0"/>
                    <a:pt x="2858" y="952"/>
                  </a:cubicBezTo>
                  <a:cubicBezTo>
                    <a:pt x="21908" y="21908"/>
                    <a:pt x="16192" y="49530"/>
                    <a:pt x="5715" y="65722"/>
                  </a:cubicBezTo>
                  <a:cubicBezTo>
                    <a:pt x="3810" y="67627"/>
                    <a:pt x="1905" y="70485"/>
                    <a:pt x="0" y="7239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5" name="Google Shape;9145;ge48d01fb7f_0_4998"/>
            <p:cNvSpPr/>
            <p:nvPr/>
          </p:nvSpPr>
          <p:spPr>
            <a:xfrm>
              <a:off x="6255067" y="3388042"/>
              <a:ext cx="150495" cy="61912"/>
            </a:xfrm>
            <a:custGeom>
              <a:avLst/>
              <a:gdLst/>
              <a:ahLst/>
              <a:cxnLst/>
              <a:rect l="l" t="t" r="r" b="b"/>
              <a:pathLst>
                <a:path w="150495" h="61912" extrusionOk="0">
                  <a:moveTo>
                    <a:pt x="58103" y="61913"/>
                  </a:moveTo>
                  <a:lnTo>
                    <a:pt x="58103" y="61913"/>
                  </a:lnTo>
                  <a:cubicBezTo>
                    <a:pt x="97155" y="61913"/>
                    <a:pt x="135255" y="49530"/>
                    <a:pt x="150495" y="40005"/>
                  </a:cubicBezTo>
                  <a:lnTo>
                    <a:pt x="148590" y="40005"/>
                  </a:lnTo>
                  <a:cubicBezTo>
                    <a:pt x="100965" y="40005"/>
                    <a:pt x="77153" y="20003"/>
                    <a:pt x="62865" y="7620"/>
                  </a:cubicBezTo>
                  <a:cubicBezTo>
                    <a:pt x="60960" y="5715"/>
                    <a:pt x="58103" y="3810"/>
                    <a:pt x="56198" y="1905"/>
                  </a:cubicBezTo>
                  <a:cubicBezTo>
                    <a:pt x="55245" y="953"/>
                    <a:pt x="54292" y="953"/>
                    <a:pt x="52388" y="0"/>
                  </a:cubicBezTo>
                  <a:lnTo>
                    <a:pt x="52388" y="0"/>
                  </a:lnTo>
                  <a:cubicBezTo>
                    <a:pt x="35242" y="1905"/>
                    <a:pt x="17145" y="2858"/>
                    <a:pt x="0" y="2858"/>
                  </a:cubicBezTo>
                  <a:cubicBezTo>
                    <a:pt x="1905" y="4763"/>
                    <a:pt x="3810" y="6667"/>
                    <a:pt x="5715" y="8573"/>
                  </a:cubicBezTo>
                  <a:cubicBezTo>
                    <a:pt x="9525" y="12383"/>
                    <a:pt x="12383" y="16192"/>
                    <a:pt x="19050" y="20003"/>
                  </a:cubicBezTo>
                  <a:cubicBezTo>
                    <a:pt x="21908" y="21908"/>
                    <a:pt x="24765" y="23813"/>
                    <a:pt x="27623" y="25717"/>
                  </a:cubicBezTo>
                  <a:cubicBezTo>
                    <a:pt x="40005" y="33338"/>
                    <a:pt x="50483" y="40005"/>
                    <a:pt x="52388" y="51435"/>
                  </a:cubicBezTo>
                  <a:cubicBezTo>
                    <a:pt x="52388" y="53340"/>
                    <a:pt x="53340" y="56198"/>
                    <a:pt x="52388" y="58103"/>
                  </a:cubicBezTo>
                  <a:cubicBezTo>
                    <a:pt x="53340" y="60960"/>
                    <a:pt x="54292" y="61913"/>
                    <a:pt x="58103" y="61913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6" name="Google Shape;9146;ge48d01fb7f_0_4998"/>
            <p:cNvSpPr/>
            <p:nvPr/>
          </p:nvSpPr>
          <p:spPr>
            <a:xfrm>
              <a:off x="5622575" y="3664505"/>
              <a:ext cx="433339" cy="150232"/>
            </a:xfrm>
            <a:custGeom>
              <a:avLst/>
              <a:gdLst/>
              <a:ahLst/>
              <a:cxnLst/>
              <a:rect l="l" t="t" r="r" b="b"/>
              <a:pathLst>
                <a:path w="433339" h="150232" extrusionOk="0">
                  <a:moveTo>
                    <a:pt x="281020" y="82629"/>
                  </a:moveTo>
                  <a:cubicBezTo>
                    <a:pt x="285782" y="84534"/>
                    <a:pt x="349600" y="103584"/>
                    <a:pt x="361982" y="104537"/>
                  </a:cubicBezTo>
                  <a:cubicBezTo>
                    <a:pt x="382937" y="107394"/>
                    <a:pt x="404845" y="106442"/>
                    <a:pt x="421037" y="92154"/>
                  </a:cubicBezTo>
                  <a:cubicBezTo>
                    <a:pt x="421990" y="91202"/>
                    <a:pt x="422942" y="90249"/>
                    <a:pt x="424847" y="89297"/>
                  </a:cubicBezTo>
                  <a:cubicBezTo>
                    <a:pt x="427705" y="85487"/>
                    <a:pt x="430562" y="82629"/>
                    <a:pt x="431515" y="78819"/>
                  </a:cubicBezTo>
                  <a:cubicBezTo>
                    <a:pt x="440087" y="56912"/>
                    <a:pt x="419132" y="30242"/>
                    <a:pt x="354362" y="15002"/>
                  </a:cubicBezTo>
                  <a:cubicBezTo>
                    <a:pt x="274352" y="-4048"/>
                    <a:pt x="153385" y="-6906"/>
                    <a:pt x="67660" y="17859"/>
                  </a:cubicBezTo>
                  <a:cubicBezTo>
                    <a:pt x="19082" y="32147"/>
                    <a:pt x="-920" y="52149"/>
                    <a:pt x="32" y="72152"/>
                  </a:cubicBezTo>
                  <a:cubicBezTo>
                    <a:pt x="32" y="77867"/>
                    <a:pt x="1937" y="82629"/>
                    <a:pt x="4795" y="88344"/>
                  </a:cubicBezTo>
                  <a:lnTo>
                    <a:pt x="4795" y="88344"/>
                  </a:lnTo>
                  <a:cubicBezTo>
                    <a:pt x="10510" y="97869"/>
                    <a:pt x="20035" y="107394"/>
                    <a:pt x="33370" y="115014"/>
                  </a:cubicBezTo>
                  <a:cubicBezTo>
                    <a:pt x="40037" y="118824"/>
                    <a:pt x="46705" y="122634"/>
                    <a:pt x="55277" y="125492"/>
                  </a:cubicBezTo>
                  <a:lnTo>
                    <a:pt x="55277" y="125492"/>
                  </a:lnTo>
                  <a:cubicBezTo>
                    <a:pt x="69565" y="131207"/>
                    <a:pt x="84805" y="135969"/>
                    <a:pt x="102902" y="138827"/>
                  </a:cubicBezTo>
                  <a:cubicBezTo>
                    <a:pt x="150527" y="148352"/>
                    <a:pt x="208630" y="152162"/>
                    <a:pt x="258160" y="149304"/>
                  </a:cubicBezTo>
                  <a:cubicBezTo>
                    <a:pt x="330550" y="145494"/>
                    <a:pt x="324835" y="123587"/>
                    <a:pt x="309595" y="114062"/>
                  </a:cubicBezTo>
                  <a:cubicBezTo>
                    <a:pt x="305785" y="112157"/>
                    <a:pt x="287687" y="102632"/>
                    <a:pt x="275305" y="93107"/>
                  </a:cubicBezTo>
                  <a:cubicBezTo>
                    <a:pt x="264827" y="86439"/>
                    <a:pt x="271495" y="78819"/>
                    <a:pt x="281020" y="82629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7" name="Google Shape;9147;ge48d01fb7f_0_4998"/>
            <p:cNvSpPr/>
            <p:nvPr/>
          </p:nvSpPr>
          <p:spPr>
            <a:xfrm>
              <a:off x="5892164" y="3782377"/>
              <a:ext cx="786764" cy="50482"/>
            </a:xfrm>
            <a:custGeom>
              <a:avLst/>
              <a:gdLst/>
              <a:ahLst/>
              <a:cxnLst/>
              <a:rect l="l" t="t" r="r" b="b"/>
              <a:pathLst>
                <a:path w="786764" h="50482" extrusionOk="0">
                  <a:moveTo>
                    <a:pt x="64770" y="0"/>
                  </a:moveTo>
                  <a:cubicBezTo>
                    <a:pt x="65723" y="952"/>
                    <a:pt x="65723" y="2857"/>
                    <a:pt x="65723" y="4763"/>
                  </a:cubicBezTo>
                  <a:cubicBezTo>
                    <a:pt x="66675" y="8572"/>
                    <a:pt x="66675" y="13335"/>
                    <a:pt x="65723" y="17145"/>
                  </a:cubicBezTo>
                  <a:cubicBezTo>
                    <a:pt x="60007" y="40957"/>
                    <a:pt x="28575" y="47625"/>
                    <a:pt x="0" y="50482"/>
                  </a:cubicBezTo>
                  <a:lnTo>
                    <a:pt x="725805" y="50482"/>
                  </a:lnTo>
                  <a:cubicBezTo>
                    <a:pt x="746760" y="36195"/>
                    <a:pt x="766763" y="20955"/>
                    <a:pt x="786765" y="4763"/>
                  </a:cubicBezTo>
                  <a:lnTo>
                    <a:pt x="81915" y="4763"/>
                  </a:lnTo>
                  <a:cubicBezTo>
                    <a:pt x="78105" y="2857"/>
                    <a:pt x="72390" y="1905"/>
                    <a:pt x="64770" y="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8" name="Google Shape;9148;ge48d01fb7f_0_4998"/>
            <p:cNvSpPr/>
            <p:nvPr/>
          </p:nvSpPr>
          <p:spPr>
            <a:xfrm>
              <a:off x="5514022" y="3787140"/>
              <a:ext cx="279082" cy="45719"/>
            </a:xfrm>
            <a:custGeom>
              <a:avLst/>
              <a:gdLst/>
              <a:ahLst/>
              <a:cxnLst/>
              <a:rect l="l" t="t" r="r" b="b"/>
              <a:pathLst>
                <a:path w="279082" h="45719" extrusionOk="0">
                  <a:moveTo>
                    <a:pt x="206692" y="35242"/>
                  </a:moveTo>
                  <a:cubicBezTo>
                    <a:pt x="187642" y="31432"/>
                    <a:pt x="171450" y="26670"/>
                    <a:pt x="157163" y="20955"/>
                  </a:cubicBezTo>
                  <a:lnTo>
                    <a:pt x="156210" y="20955"/>
                  </a:lnTo>
                  <a:lnTo>
                    <a:pt x="155257" y="20955"/>
                  </a:lnTo>
                  <a:cubicBezTo>
                    <a:pt x="146685" y="17145"/>
                    <a:pt x="139065" y="13335"/>
                    <a:pt x="131445" y="9525"/>
                  </a:cubicBezTo>
                  <a:cubicBezTo>
                    <a:pt x="126682" y="6667"/>
                    <a:pt x="121920" y="3810"/>
                    <a:pt x="118110" y="0"/>
                  </a:cubicBezTo>
                  <a:lnTo>
                    <a:pt x="0" y="0"/>
                  </a:lnTo>
                  <a:cubicBezTo>
                    <a:pt x="20002" y="16192"/>
                    <a:pt x="40005" y="31432"/>
                    <a:pt x="60960" y="45720"/>
                  </a:cubicBezTo>
                  <a:lnTo>
                    <a:pt x="279082" y="45720"/>
                  </a:lnTo>
                  <a:cubicBezTo>
                    <a:pt x="253365" y="42863"/>
                    <a:pt x="228600" y="40005"/>
                    <a:pt x="206692" y="35242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9" name="Google Shape;9149;ge48d01fb7f_0_4998"/>
            <p:cNvSpPr/>
            <p:nvPr/>
          </p:nvSpPr>
          <p:spPr>
            <a:xfrm>
              <a:off x="5295900" y="3529965"/>
              <a:ext cx="984884" cy="45719"/>
            </a:xfrm>
            <a:custGeom>
              <a:avLst/>
              <a:gdLst/>
              <a:ahLst/>
              <a:cxnLst/>
              <a:rect l="l" t="t" r="r" b="b"/>
              <a:pathLst>
                <a:path w="984884" h="45719" extrusionOk="0">
                  <a:moveTo>
                    <a:pt x="950595" y="44767"/>
                  </a:moveTo>
                  <a:cubicBezTo>
                    <a:pt x="947738" y="36195"/>
                    <a:pt x="948690" y="26670"/>
                    <a:pt x="953453" y="19050"/>
                  </a:cubicBezTo>
                  <a:cubicBezTo>
                    <a:pt x="956310" y="14288"/>
                    <a:pt x="960120" y="11430"/>
                    <a:pt x="966788" y="7620"/>
                  </a:cubicBezTo>
                  <a:cubicBezTo>
                    <a:pt x="971550" y="4763"/>
                    <a:pt x="978218" y="2857"/>
                    <a:pt x="984885" y="0"/>
                  </a:cubicBezTo>
                  <a:lnTo>
                    <a:pt x="0" y="0"/>
                  </a:lnTo>
                  <a:cubicBezTo>
                    <a:pt x="8573" y="15240"/>
                    <a:pt x="18098" y="30480"/>
                    <a:pt x="28575" y="45720"/>
                  </a:cubicBezTo>
                  <a:lnTo>
                    <a:pt x="951547" y="45720"/>
                  </a:lnTo>
                  <a:cubicBezTo>
                    <a:pt x="950595" y="45720"/>
                    <a:pt x="950595" y="45720"/>
                    <a:pt x="950595" y="44767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0" name="Google Shape;9150;ge48d01fb7f_0_4998"/>
            <p:cNvSpPr/>
            <p:nvPr/>
          </p:nvSpPr>
          <p:spPr>
            <a:xfrm>
              <a:off x="6517957" y="3529965"/>
              <a:ext cx="381000" cy="45719"/>
            </a:xfrm>
            <a:custGeom>
              <a:avLst/>
              <a:gdLst/>
              <a:ahLst/>
              <a:cxnLst/>
              <a:rect l="l" t="t" r="r" b="b"/>
              <a:pathLst>
                <a:path w="381000" h="45719" extrusionOk="0">
                  <a:moveTo>
                    <a:pt x="74295" y="15240"/>
                  </a:moveTo>
                  <a:cubicBezTo>
                    <a:pt x="111442" y="24765"/>
                    <a:pt x="139065" y="35242"/>
                    <a:pt x="159067" y="45720"/>
                  </a:cubicBezTo>
                  <a:lnTo>
                    <a:pt x="352425" y="45720"/>
                  </a:lnTo>
                  <a:cubicBezTo>
                    <a:pt x="361950" y="30480"/>
                    <a:pt x="371475" y="15240"/>
                    <a:pt x="381000" y="0"/>
                  </a:cubicBezTo>
                  <a:lnTo>
                    <a:pt x="0" y="0"/>
                  </a:lnTo>
                  <a:cubicBezTo>
                    <a:pt x="25717" y="4763"/>
                    <a:pt x="51435" y="9525"/>
                    <a:pt x="74295" y="1524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1" name="Google Shape;9151;ge48d01fb7f_0_4998"/>
            <p:cNvSpPr/>
            <p:nvPr/>
          </p:nvSpPr>
          <p:spPr>
            <a:xfrm>
              <a:off x="6681787" y="3615690"/>
              <a:ext cx="161925" cy="45719"/>
            </a:xfrm>
            <a:custGeom>
              <a:avLst/>
              <a:gdLst/>
              <a:ahLst/>
              <a:cxnLst/>
              <a:rect l="l" t="t" r="r" b="b"/>
              <a:pathLst>
                <a:path w="161925" h="45719" extrusionOk="0">
                  <a:moveTo>
                    <a:pt x="28575" y="7620"/>
                  </a:moveTo>
                  <a:cubicBezTo>
                    <a:pt x="27622" y="17145"/>
                    <a:pt x="21908" y="26670"/>
                    <a:pt x="13335" y="35242"/>
                  </a:cubicBezTo>
                  <a:lnTo>
                    <a:pt x="10478" y="38100"/>
                  </a:lnTo>
                  <a:cubicBezTo>
                    <a:pt x="7620" y="40957"/>
                    <a:pt x="3810" y="43815"/>
                    <a:pt x="0" y="45720"/>
                  </a:cubicBezTo>
                  <a:lnTo>
                    <a:pt x="125730" y="45720"/>
                  </a:lnTo>
                  <a:cubicBezTo>
                    <a:pt x="138113" y="30480"/>
                    <a:pt x="150495" y="16192"/>
                    <a:pt x="161925" y="0"/>
                  </a:cubicBezTo>
                  <a:lnTo>
                    <a:pt x="29528" y="0"/>
                  </a:lnTo>
                  <a:cubicBezTo>
                    <a:pt x="28575" y="2857"/>
                    <a:pt x="28575" y="4763"/>
                    <a:pt x="28575" y="762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2" name="Google Shape;9152;ge48d01fb7f_0_4998"/>
            <p:cNvSpPr/>
            <p:nvPr/>
          </p:nvSpPr>
          <p:spPr>
            <a:xfrm>
              <a:off x="5352097" y="3615690"/>
              <a:ext cx="815339" cy="45719"/>
            </a:xfrm>
            <a:custGeom>
              <a:avLst/>
              <a:gdLst/>
              <a:ahLst/>
              <a:cxnLst/>
              <a:rect l="l" t="t" r="r" b="b"/>
              <a:pathLst>
                <a:path w="815339" h="45719" extrusionOk="0">
                  <a:moveTo>
                    <a:pt x="344805" y="45720"/>
                  </a:moveTo>
                  <a:cubicBezTo>
                    <a:pt x="384810" y="35242"/>
                    <a:pt x="432435" y="30480"/>
                    <a:pt x="483870" y="30480"/>
                  </a:cubicBezTo>
                  <a:cubicBezTo>
                    <a:pt x="535305" y="30480"/>
                    <a:pt x="587693" y="36195"/>
                    <a:pt x="628650" y="45720"/>
                  </a:cubicBezTo>
                  <a:lnTo>
                    <a:pt x="805815" y="45720"/>
                  </a:lnTo>
                  <a:cubicBezTo>
                    <a:pt x="802005" y="35242"/>
                    <a:pt x="802957" y="26670"/>
                    <a:pt x="803910" y="20955"/>
                  </a:cubicBezTo>
                  <a:cubicBezTo>
                    <a:pt x="805815" y="12382"/>
                    <a:pt x="809625" y="5715"/>
                    <a:pt x="815340" y="0"/>
                  </a:cubicBezTo>
                  <a:lnTo>
                    <a:pt x="0" y="0"/>
                  </a:lnTo>
                  <a:cubicBezTo>
                    <a:pt x="11430" y="15240"/>
                    <a:pt x="23813" y="30480"/>
                    <a:pt x="36195" y="45720"/>
                  </a:cubicBezTo>
                  <a:lnTo>
                    <a:pt x="344805" y="45720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3" name="Google Shape;9153;ge48d01fb7f_0_4998"/>
            <p:cNvSpPr/>
            <p:nvPr/>
          </p:nvSpPr>
          <p:spPr>
            <a:xfrm>
              <a:off x="5422582" y="3701415"/>
              <a:ext cx="196214" cy="45719"/>
            </a:xfrm>
            <a:custGeom>
              <a:avLst/>
              <a:gdLst/>
              <a:ahLst/>
              <a:cxnLst/>
              <a:rect l="l" t="t" r="r" b="b"/>
              <a:pathLst>
                <a:path w="196214" h="45719" extrusionOk="0">
                  <a:moveTo>
                    <a:pt x="181927" y="36195"/>
                  </a:moveTo>
                  <a:cubicBezTo>
                    <a:pt x="181927" y="25717"/>
                    <a:pt x="184785" y="12382"/>
                    <a:pt x="196215" y="0"/>
                  </a:cubicBezTo>
                  <a:lnTo>
                    <a:pt x="0" y="0"/>
                  </a:lnTo>
                  <a:cubicBezTo>
                    <a:pt x="14288" y="15240"/>
                    <a:pt x="30480" y="30480"/>
                    <a:pt x="45720" y="45720"/>
                  </a:cubicBezTo>
                  <a:lnTo>
                    <a:pt x="182880" y="45720"/>
                  </a:lnTo>
                  <a:cubicBezTo>
                    <a:pt x="181927" y="41910"/>
                    <a:pt x="181927" y="39052"/>
                    <a:pt x="181927" y="3619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4" name="Google Shape;9154;ge48d01fb7f_0_4998"/>
            <p:cNvSpPr/>
            <p:nvPr/>
          </p:nvSpPr>
          <p:spPr>
            <a:xfrm>
              <a:off x="6060757" y="3701415"/>
              <a:ext cx="711517" cy="45719"/>
            </a:xfrm>
            <a:custGeom>
              <a:avLst/>
              <a:gdLst/>
              <a:ahLst/>
              <a:cxnLst/>
              <a:rect l="l" t="t" r="r" b="b"/>
              <a:pathLst>
                <a:path w="711517" h="45719" extrusionOk="0">
                  <a:moveTo>
                    <a:pt x="472440" y="14288"/>
                  </a:moveTo>
                  <a:lnTo>
                    <a:pt x="465772" y="15240"/>
                  </a:lnTo>
                  <a:cubicBezTo>
                    <a:pt x="410527" y="26670"/>
                    <a:pt x="353377" y="32385"/>
                    <a:pt x="300038" y="32385"/>
                  </a:cubicBezTo>
                  <a:cubicBezTo>
                    <a:pt x="246697" y="32385"/>
                    <a:pt x="179070" y="26670"/>
                    <a:pt x="135255" y="0"/>
                  </a:cubicBezTo>
                  <a:lnTo>
                    <a:pt x="0" y="0"/>
                  </a:lnTo>
                  <a:cubicBezTo>
                    <a:pt x="2858" y="3810"/>
                    <a:pt x="6667" y="7620"/>
                    <a:pt x="8572" y="11430"/>
                  </a:cubicBezTo>
                  <a:cubicBezTo>
                    <a:pt x="14288" y="21907"/>
                    <a:pt x="15240" y="34290"/>
                    <a:pt x="12383" y="45720"/>
                  </a:cubicBezTo>
                  <a:lnTo>
                    <a:pt x="665797" y="45720"/>
                  </a:lnTo>
                  <a:cubicBezTo>
                    <a:pt x="681990" y="31432"/>
                    <a:pt x="697230" y="16192"/>
                    <a:pt x="711518" y="0"/>
                  </a:cubicBezTo>
                  <a:lnTo>
                    <a:pt x="529590" y="0"/>
                  </a:lnTo>
                  <a:cubicBezTo>
                    <a:pt x="510540" y="4763"/>
                    <a:pt x="492442" y="9525"/>
                    <a:pt x="472440" y="1428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5" name="Google Shape;9155;ge48d01fb7f_0_4998"/>
            <p:cNvSpPr/>
            <p:nvPr/>
          </p:nvSpPr>
          <p:spPr>
            <a:xfrm>
              <a:off x="6172094" y="3539490"/>
              <a:ext cx="520239" cy="177164"/>
            </a:xfrm>
            <a:custGeom>
              <a:avLst/>
              <a:gdLst/>
              <a:ahLst/>
              <a:cxnLst/>
              <a:rect l="l" t="t" r="r" b="b"/>
              <a:pathLst>
                <a:path w="520239" h="177164" extrusionOk="0">
                  <a:moveTo>
                    <a:pt x="167746" y="80010"/>
                  </a:moveTo>
                  <a:cubicBezTo>
                    <a:pt x="158221" y="80010"/>
                    <a:pt x="146791" y="78105"/>
                    <a:pt x="134408" y="76200"/>
                  </a:cubicBezTo>
                  <a:cubicBezTo>
                    <a:pt x="121073" y="74295"/>
                    <a:pt x="105833" y="71438"/>
                    <a:pt x="90593" y="71438"/>
                  </a:cubicBezTo>
                  <a:cubicBezTo>
                    <a:pt x="86783" y="71438"/>
                    <a:pt x="82973" y="71438"/>
                    <a:pt x="79163" y="71438"/>
                  </a:cubicBezTo>
                  <a:cubicBezTo>
                    <a:pt x="60113" y="71438"/>
                    <a:pt x="42968" y="73342"/>
                    <a:pt x="29633" y="77152"/>
                  </a:cubicBezTo>
                  <a:cubicBezTo>
                    <a:pt x="10583" y="81915"/>
                    <a:pt x="-17992" y="106680"/>
                    <a:pt x="15346" y="134302"/>
                  </a:cubicBezTo>
                  <a:cubicBezTo>
                    <a:pt x="42968" y="161925"/>
                    <a:pt x="103928" y="177165"/>
                    <a:pt x="188701" y="177165"/>
                  </a:cubicBezTo>
                  <a:cubicBezTo>
                    <a:pt x="241088" y="177165"/>
                    <a:pt x="297286" y="171450"/>
                    <a:pt x="351578" y="160020"/>
                  </a:cubicBezTo>
                  <a:lnTo>
                    <a:pt x="357293" y="159067"/>
                  </a:lnTo>
                  <a:cubicBezTo>
                    <a:pt x="426826" y="144780"/>
                    <a:pt x="483023" y="122872"/>
                    <a:pt x="506836" y="101917"/>
                  </a:cubicBezTo>
                  <a:lnTo>
                    <a:pt x="509693" y="99060"/>
                  </a:lnTo>
                  <a:cubicBezTo>
                    <a:pt x="515408" y="93345"/>
                    <a:pt x="519218" y="87630"/>
                    <a:pt x="520171" y="81915"/>
                  </a:cubicBezTo>
                  <a:cubicBezTo>
                    <a:pt x="521123" y="72390"/>
                    <a:pt x="513503" y="48577"/>
                    <a:pt x="415396" y="23813"/>
                  </a:cubicBezTo>
                  <a:cubicBezTo>
                    <a:pt x="357293" y="9525"/>
                    <a:pt x="279188" y="0"/>
                    <a:pt x="211561" y="0"/>
                  </a:cubicBezTo>
                  <a:lnTo>
                    <a:pt x="207751" y="0"/>
                  </a:lnTo>
                  <a:cubicBezTo>
                    <a:pt x="146791" y="0"/>
                    <a:pt x="113453" y="6667"/>
                    <a:pt x="99166" y="15240"/>
                  </a:cubicBezTo>
                  <a:cubicBezTo>
                    <a:pt x="96308" y="17145"/>
                    <a:pt x="93451" y="19050"/>
                    <a:pt x="92498" y="20955"/>
                  </a:cubicBezTo>
                  <a:cubicBezTo>
                    <a:pt x="91546" y="22860"/>
                    <a:pt x="90593" y="26670"/>
                    <a:pt x="91546" y="30480"/>
                  </a:cubicBezTo>
                  <a:cubicBezTo>
                    <a:pt x="101071" y="53340"/>
                    <a:pt x="140123" y="59055"/>
                    <a:pt x="175366" y="59055"/>
                  </a:cubicBezTo>
                  <a:cubicBezTo>
                    <a:pt x="195368" y="60007"/>
                    <a:pt x="194416" y="68580"/>
                    <a:pt x="190606" y="72390"/>
                  </a:cubicBezTo>
                  <a:cubicBezTo>
                    <a:pt x="183938" y="79057"/>
                    <a:pt x="174413" y="80010"/>
                    <a:pt x="167746" y="8001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6" name="Google Shape;9156;ge48d01fb7f_0_4998"/>
            <p:cNvSpPr/>
            <p:nvPr/>
          </p:nvSpPr>
          <p:spPr>
            <a:xfrm>
              <a:off x="6639877" y="3308984"/>
              <a:ext cx="231457" cy="38100"/>
            </a:xfrm>
            <a:custGeom>
              <a:avLst/>
              <a:gdLst/>
              <a:ahLst/>
              <a:cxnLst/>
              <a:rect l="l" t="t" r="r" b="b"/>
              <a:pathLst>
                <a:path w="231457" h="38100" extrusionOk="0">
                  <a:moveTo>
                    <a:pt x="231457" y="20003"/>
                  </a:moveTo>
                  <a:lnTo>
                    <a:pt x="1905" y="0"/>
                  </a:lnTo>
                  <a:cubicBezTo>
                    <a:pt x="952" y="5715"/>
                    <a:pt x="952" y="12383"/>
                    <a:pt x="0" y="18098"/>
                  </a:cubicBezTo>
                  <a:lnTo>
                    <a:pt x="229552" y="38100"/>
                  </a:lnTo>
                  <a:cubicBezTo>
                    <a:pt x="229552" y="32385"/>
                    <a:pt x="230505" y="25718"/>
                    <a:pt x="231457" y="20003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7" name="Google Shape;9157;ge48d01fb7f_0_4998"/>
            <p:cNvSpPr/>
            <p:nvPr/>
          </p:nvSpPr>
          <p:spPr>
            <a:xfrm>
              <a:off x="6636067" y="3126104"/>
              <a:ext cx="230504" cy="58102"/>
            </a:xfrm>
            <a:custGeom>
              <a:avLst/>
              <a:gdLst/>
              <a:ahLst/>
              <a:cxnLst/>
              <a:rect l="l" t="t" r="r" b="b"/>
              <a:pathLst>
                <a:path w="230504" h="58102" extrusionOk="0">
                  <a:moveTo>
                    <a:pt x="227648" y="0"/>
                  </a:moveTo>
                  <a:lnTo>
                    <a:pt x="0" y="40005"/>
                  </a:lnTo>
                  <a:cubicBezTo>
                    <a:pt x="953" y="45720"/>
                    <a:pt x="1905" y="52388"/>
                    <a:pt x="2858" y="58103"/>
                  </a:cubicBezTo>
                  <a:lnTo>
                    <a:pt x="230505" y="17145"/>
                  </a:lnTo>
                  <a:cubicBezTo>
                    <a:pt x="229553" y="12383"/>
                    <a:pt x="228600" y="6667"/>
                    <a:pt x="227648" y="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8" name="Google Shape;9158;ge48d01fb7f_0_4998"/>
            <p:cNvSpPr/>
            <p:nvPr/>
          </p:nvSpPr>
          <p:spPr>
            <a:xfrm>
              <a:off x="6594157" y="2932747"/>
              <a:ext cx="217170" cy="114299"/>
            </a:xfrm>
            <a:custGeom>
              <a:avLst/>
              <a:gdLst/>
              <a:ahLst/>
              <a:cxnLst/>
              <a:rect l="l" t="t" r="r" b="b"/>
              <a:pathLst>
                <a:path w="217170" h="114299" extrusionOk="0">
                  <a:moveTo>
                    <a:pt x="0" y="98107"/>
                  </a:moveTo>
                  <a:cubicBezTo>
                    <a:pt x="2858" y="103823"/>
                    <a:pt x="4763" y="109537"/>
                    <a:pt x="7620" y="114300"/>
                  </a:cubicBezTo>
                  <a:lnTo>
                    <a:pt x="217170" y="16192"/>
                  </a:lnTo>
                  <a:cubicBezTo>
                    <a:pt x="214313" y="10477"/>
                    <a:pt x="212408" y="4763"/>
                    <a:pt x="209550" y="0"/>
                  </a:cubicBezTo>
                  <a:lnTo>
                    <a:pt x="0" y="98107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9" name="Google Shape;9159;ge48d01fb7f_0_4998"/>
            <p:cNvSpPr/>
            <p:nvPr/>
          </p:nvSpPr>
          <p:spPr>
            <a:xfrm>
              <a:off x="6518909" y="2761297"/>
              <a:ext cx="188595" cy="163829"/>
            </a:xfrm>
            <a:custGeom>
              <a:avLst/>
              <a:gdLst/>
              <a:ahLst/>
              <a:cxnLst/>
              <a:rect l="l" t="t" r="r" b="b"/>
              <a:pathLst>
                <a:path w="188595" h="163829" extrusionOk="0">
                  <a:moveTo>
                    <a:pt x="188595" y="14288"/>
                  </a:moveTo>
                  <a:cubicBezTo>
                    <a:pt x="184785" y="9525"/>
                    <a:pt x="180975" y="4763"/>
                    <a:pt x="177165" y="0"/>
                  </a:cubicBezTo>
                  <a:lnTo>
                    <a:pt x="0" y="149542"/>
                  </a:lnTo>
                  <a:cubicBezTo>
                    <a:pt x="3810" y="154305"/>
                    <a:pt x="7620" y="159067"/>
                    <a:pt x="11430" y="163830"/>
                  </a:cubicBezTo>
                  <a:lnTo>
                    <a:pt x="188595" y="14288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0" name="Google Shape;9160;ge48d01fb7f_0_4998"/>
            <p:cNvSpPr/>
            <p:nvPr/>
          </p:nvSpPr>
          <p:spPr>
            <a:xfrm>
              <a:off x="6419850" y="2628900"/>
              <a:ext cx="149542" cy="200025"/>
            </a:xfrm>
            <a:custGeom>
              <a:avLst/>
              <a:gdLst/>
              <a:ahLst/>
              <a:cxnLst/>
              <a:rect l="l" t="t" r="r" b="b"/>
              <a:pathLst>
                <a:path w="149542" h="200025" extrusionOk="0">
                  <a:moveTo>
                    <a:pt x="149542" y="10477"/>
                  </a:moveTo>
                  <a:cubicBezTo>
                    <a:pt x="144780" y="6667"/>
                    <a:pt x="140017" y="2858"/>
                    <a:pt x="135255" y="0"/>
                  </a:cubicBezTo>
                  <a:lnTo>
                    <a:pt x="0" y="188595"/>
                  </a:lnTo>
                  <a:cubicBezTo>
                    <a:pt x="4763" y="192405"/>
                    <a:pt x="9525" y="196215"/>
                    <a:pt x="14288" y="200025"/>
                  </a:cubicBezTo>
                  <a:lnTo>
                    <a:pt x="149542" y="10477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1" name="Google Shape;9161;ge48d01fb7f_0_4998"/>
            <p:cNvSpPr/>
            <p:nvPr/>
          </p:nvSpPr>
          <p:spPr>
            <a:xfrm>
              <a:off x="6299834" y="2535554"/>
              <a:ext cx="100965" cy="222885"/>
            </a:xfrm>
            <a:custGeom>
              <a:avLst/>
              <a:gdLst/>
              <a:ahLst/>
              <a:cxnLst/>
              <a:rect l="l" t="t" r="r" b="b"/>
              <a:pathLst>
                <a:path w="100965" h="222885" extrusionOk="0">
                  <a:moveTo>
                    <a:pt x="17145" y="222885"/>
                  </a:moveTo>
                  <a:lnTo>
                    <a:pt x="100965" y="6668"/>
                  </a:lnTo>
                  <a:cubicBezTo>
                    <a:pt x="95250" y="4763"/>
                    <a:pt x="89535" y="1905"/>
                    <a:pt x="83820" y="0"/>
                  </a:cubicBezTo>
                  <a:lnTo>
                    <a:pt x="0" y="216218"/>
                  </a:lnTo>
                  <a:cubicBezTo>
                    <a:pt x="6668" y="218123"/>
                    <a:pt x="12383" y="220980"/>
                    <a:pt x="17145" y="22288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2" name="Google Shape;9162;ge48d01fb7f_0_4998"/>
            <p:cNvSpPr/>
            <p:nvPr/>
          </p:nvSpPr>
          <p:spPr>
            <a:xfrm>
              <a:off x="5330189" y="3309937"/>
              <a:ext cx="228600" cy="37147"/>
            </a:xfrm>
            <a:custGeom>
              <a:avLst/>
              <a:gdLst/>
              <a:ahLst/>
              <a:cxnLst/>
              <a:rect l="l" t="t" r="r" b="b"/>
              <a:pathLst>
                <a:path w="228600" h="37147" extrusionOk="0">
                  <a:moveTo>
                    <a:pt x="1905" y="37147"/>
                  </a:moveTo>
                  <a:lnTo>
                    <a:pt x="228600" y="18097"/>
                  </a:lnTo>
                  <a:cubicBezTo>
                    <a:pt x="227648" y="12383"/>
                    <a:pt x="226695" y="5715"/>
                    <a:pt x="226695" y="0"/>
                  </a:cubicBezTo>
                  <a:lnTo>
                    <a:pt x="0" y="19050"/>
                  </a:lnTo>
                  <a:cubicBezTo>
                    <a:pt x="0" y="24765"/>
                    <a:pt x="952" y="30480"/>
                    <a:pt x="1905" y="37147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3" name="Google Shape;9163;ge48d01fb7f_0_4998"/>
            <p:cNvSpPr/>
            <p:nvPr/>
          </p:nvSpPr>
          <p:spPr>
            <a:xfrm>
              <a:off x="5334000" y="3127057"/>
              <a:ext cx="227647" cy="58102"/>
            </a:xfrm>
            <a:custGeom>
              <a:avLst/>
              <a:gdLst/>
              <a:ahLst/>
              <a:cxnLst/>
              <a:rect l="l" t="t" r="r" b="b"/>
              <a:pathLst>
                <a:path w="227647" h="58102" extrusionOk="0">
                  <a:moveTo>
                    <a:pt x="227648" y="40005"/>
                  </a:moveTo>
                  <a:lnTo>
                    <a:pt x="2858" y="0"/>
                  </a:lnTo>
                  <a:cubicBezTo>
                    <a:pt x="1905" y="5715"/>
                    <a:pt x="952" y="12383"/>
                    <a:pt x="0" y="18097"/>
                  </a:cubicBezTo>
                  <a:lnTo>
                    <a:pt x="224790" y="58102"/>
                  </a:lnTo>
                  <a:cubicBezTo>
                    <a:pt x="225742" y="51435"/>
                    <a:pt x="226695" y="45720"/>
                    <a:pt x="227648" y="4000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4" name="Google Shape;9164;ge48d01fb7f_0_4998"/>
            <p:cNvSpPr/>
            <p:nvPr/>
          </p:nvSpPr>
          <p:spPr>
            <a:xfrm>
              <a:off x="5389245" y="2933700"/>
              <a:ext cx="215264" cy="113347"/>
            </a:xfrm>
            <a:custGeom>
              <a:avLst/>
              <a:gdLst/>
              <a:ahLst/>
              <a:cxnLst/>
              <a:rect l="l" t="t" r="r" b="b"/>
              <a:pathLst>
                <a:path w="215264" h="113347" extrusionOk="0">
                  <a:moveTo>
                    <a:pt x="0" y="16192"/>
                  </a:moveTo>
                  <a:lnTo>
                    <a:pt x="207645" y="113347"/>
                  </a:lnTo>
                  <a:cubicBezTo>
                    <a:pt x="209550" y="107633"/>
                    <a:pt x="212407" y="101917"/>
                    <a:pt x="215265" y="97155"/>
                  </a:cubicBezTo>
                  <a:lnTo>
                    <a:pt x="7620" y="0"/>
                  </a:lnTo>
                  <a:cubicBezTo>
                    <a:pt x="4763" y="4763"/>
                    <a:pt x="1905" y="10477"/>
                    <a:pt x="0" y="16192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5" name="Google Shape;9165;ge48d01fb7f_0_4998"/>
            <p:cNvSpPr/>
            <p:nvPr/>
          </p:nvSpPr>
          <p:spPr>
            <a:xfrm>
              <a:off x="5492114" y="2762250"/>
              <a:ext cx="187642" cy="161925"/>
            </a:xfrm>
            <a:custGeom>
              <a:avLst/>
              <a:gdLst/>
              <a:ahLst/>
              <a:cxnLst/>
              <a:rect l="l" t="t" r="r" b="b"/>
              <a:pathLst>
                <a:path w="187642" h="161925" extrusionOk="0">
                  <a:moveTo>
                    <a:pt x="187643" y="147638"/>
                  </a:moveTo>
                  <a:lnTo>
                    <a:pt x="11430" y="0"/>
                  </a:lnTo>
                  <a:cubicBezTo>
                    <a:pt x="7620" y="4763"/>
                    <a:pt x="3810" y="9525"/>
                    <a:pt x="0" y="14288"/>
                  </a:cubicBezTo>
                  <a:lnTo>
                    <a:pt x="175260" y="161925"/>
                  </a:lnTo>
                  <a:cubicBezTo>
                    <a:pt x="180023" y="157163"/>
                    <a:pt x="183833" y="152400"/>
                    <a:pt x="187643" y="14763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6" name="Google Shape;9166;ge48d01fb7f_0_4998"/>
            <p:cNvSpPr/>
            <p:nvPr/>
          </p:nvSpPr>
          <p:spPr>
            <a:xfrm>
              <a:off x="5621654" y="2635567"/>
              <a:ext cx="151447" cy="197167"/>
            </a:xfrm>
            <a:custGeom>
              <a:avLst/>
              <a:gdLst/>
              <a:ahLst/>
              <a:cxnLst/>
              <a:rect l="l" t="t" r="r" b="b"/>
              <a:pathLst>
                <a:path w="151447" h="197167" extrusionOk="0">
                  <a:moveTo>
                    <a:pt x="137160" y="197168"/>
                  </a:moveTo>
                  <a:cubicBezTo>
                    <a:pt x="141923" y="193358"/>
                    <a:pt x="146685" y="189548"/>
                    <a:pt x="151448" y="185738"/>
                  </a:cubicBezTo>
                  <a:lnTo>
                    <a:pt x="14288" y="0"/>
                  </a:lnTo>
                  <a:cubicBezTo>
                    <a:pt x="9525" y="3810"/>
                    <a:pt x="4763" y="7620"/>
                    <a:pt x="0" y="11430"/>
                  </a:cubicBezTo>
                  <a:lnTo>
                    <a:pt x="137160" y="197168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7" name="Google Shape;9167;ge48d01fb7f_0_4998"/>
            <p:cNvSpPr/>
            <p:nvPr/>
          </p:nvSpPr>
          <p:spPr>
            <a:xfrm>
              <a:off x="5765482" y="2550795"/>
              <a:ext cx="109537" cy="219075"/>
            </a:xfrm>
            <a:custGeom>
              <a:avLst/>
              <a:gdLst/>
              <a:ahLst/>
              <a:cxnLst/>
              <a:rect l="l" t="t" r="r" b="b"/>
              <a:pathLst>
                <a:path w="109537" h="219075" extrusionOk="0">
                  <a:moveTo>
                    <a:pt x="109538" y="210502"/>
                  </a:moveTo>
                  <a:lnTo>
                    <a:pt x="16192" y="0"/>
                  </a:lnTo>
                  <a:cubicBezTo>
                    <a:pt x="10477" y="2857"/>
                    <a:pt x="4763" y="4763"/>
                    <a:pt x="0" y="7620"/>
                  </a:cubicBezTo>
                  <a:lnTo>
                    <a:pt x="93345" y="219075"/>
                  </a:lnTo>
                  <a:cubicBezTo>
                    <a:pt x="98107" y="215265"/>
                    <a:pt x="103822" y="212407"/>
                    <a:pt x="109538" y="210502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8" name="Google Shape;9168;ge48d01fb7f_0_4998"/>
            <p:cNvSpPr/>
            <p:nvPr/>
          </p:nvSpPr>
          <p:spPr>
            <a:xfrm>
              <a:off x="6642734" y="3220402"/>
              <a:ext cx="401955" cy="36194"/>
            </a:xfrm>
            <a:custGeom>
              <a:avLst/>
              <a:gdLst/>
              <a:ahLst/>
              <a:cxnLst/>
              <a:rect l="l" t="t" r="r" b="b"/>
              <a:pathLst>
                <a:path w="401955" h="36194" extrusionOk="0">
                  <a:moveTo>
                    <a:pt x="953" y="36195"/>
                  </a:moveTo>
                  <a:lnTo>
                    <a:pt x="401955" y="18097"/>
                  </a:lnTo>
                  <a:cubicBezTo>
                    <a:pt x="401955" y="12382"/>
                    <a:pt x="401955" y="5715"/>
                    <a:pt x="401003" y="0"/>
                  </a:cubicBezTo>
                  <a:lnTo>
                    <a:pt x="0" y="18097"/>
                  </a:lnTo>
                  <a:cubicBezTo>
                    <a:pt x="953" y="23813"/>
                    <a:pt x="953" y="29527"/>
                    <a:pt x="953" y="3619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9" name="Google Shape;9169;ge48d01fb7f_0_4998"/>
            <p:cNvSpPr/>
            <p:nvPr/>
          </p:nvSpPr>
          <p:spPr>
            <a:xfrm>
              <a:off x="6619875" y="2976562"/>
              <a:ext cx="388620" cy="138112"/>
            </a:xfrm>
            <a:custGeom>
              <a:avLst/>
              <a:gdLst/>
              <a:ahLst/>
              <a:cxnLst/>
              <a:rect l="l" t="t" r="r" b="b"/>
              <a:pathLst>
                <a:path w="388620" h="138112" extrusionOk="0">
                  <a:moveTo>
                    <a:pt x="4763" y="138113"/>
                  </a:moveTo>
                  <a:lnTo>
                    <a:pt x="388620" y="17145"/>
                  </a:lnTo>
                  <a:cubicBezTo>
                    <a:pt x="386715" y="11430"/>
                    <a:pt x="384810" y="5715"/>
                    <a:pt x="383858" y="0"/>
                  </a:cubicBezTo>
                  <a:lnTo>
                    <a:pt x="0" y="120967"/>
                  </a:lnTo>
                  <a:cubicBezTo>
                    <a:pt x="1905" y="126683"/>
                    <a:pt x="3810" y="132397"/>
                    <a:pt x="4763" y="138113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0" name="Google Shape;9170;ge48d01fb7f_0_4998"/>
            <p:cNvSpPr/>
            <p:nvPr/>
          </p:nvSpPr>
          <p:spPr>
            <a:xfrm>
              <a:off x="6560820" y="2752725"/>
              <a:ext cx="348614" cy="231457"/>
            </a:xfrm>
            <a:custGeom>
              <a:avLst/>
              <a:gdLst/>
              <a:ahLst/>
              <a:cxnLst/>
              <a:rect l="l" t="t" r="r" b="b"/>
              <a:pathLst>
                <a:path w="348614" h="231457" extrusionOk="0">
                  <a:moveTo>
                    <a:pt x="9525" y="231458"/>
                  </a:moveTo>
                  <a:lnTo>
                    <a:pt x="348615" y="15240"/>
                  </a:lnTo>
                  <a:cubicBezTo>
                    <a:pt x="345758" y="10477"/>
                    <a:pt x="341947" y="4763"/>
                    <a:pt x="339090" y="0"/>
                  </a:cubicBezTo>
                  <a:lnTo>
                    <a:pt x="0" y="216217"/>
                  </a:lnTo>
                  <a:cubicBezTo>
                    <a:pt x="2858" y="220980"/>
                    <a:pt x="5715" y="225742"/>
                    <a:pt x="9525" y="23145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1" name="Google Shape;9171;ge48d01fb7f_0_4998"/>
            <p:cNvSpPr/>
            <p:nvPr/>
          </p:nvSpPr>
          <p:spPr>
            <a:xfrm>
              <a:off x="6470332" y="2562225"/>
              <a:ext cx="284797" cy="309562"/>
            </a:xfrm>
            <a:custGeom>
              <a:avLst/>
              <a:gdLst/>
              <a:ahLst/>
              <a:cxnLst/>
              <a:rect l="l" t="t" r="r" b="b"/>
              <a:pathLst>
                <a:path w="284797" h="309562" extrusionOk="0">
                  <a:moveTo>
                    <a:pt x="284797" y="12383"/>
                  </a:moveTo>
                  <a:cubicBezTo>
                    <a:pt x="280035" y="8573"/>
                    <a:pt x="276225" y="3810"/>
                    <a:pt x="271463" y="0"/>
                  </a:cubicBezTo>
                  <a:lnTo>
                    <a:pt x="0" y="297180"/>
                  </a:lnTo>
                  <a:cubicBezTo>
                    <a:pt x="4763" y="300990"/>
                    <a:pt x="8572" y="305753"/>
                    <a:pt x="13335" y="309563"/>
                  </a:cubicBezTo>
                  <a:lnTo>
                    <a:pt x="284797" y="12383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2" name="Google Shape;9172;ge48d01fb7f_0_4998"/>
            <p:cNvSpPr/>
            <p:nvPr/>
          </p:nvSpPr>
          <p:spPr>
            <a:xfrm>
              <a:off x="6357937" y="2423160"/>
              <a:ext cx="205740" cy="364807"/>
            </a:xfrm>
            <a:custGeom>
              <a:avLst/>
              <a:gdLst/>
              <a:ahLst/>
              <a:cxnLst/>
              <a:rect l="l" t="t" r="r" b="b"/>
              <a:pathLst>
                <a:path w="205740" h="364807" extrusionOk="0">
                  <a:moveTo>
                    <a:pt x="205740" y="8573"/>
                  </a:moveTo>
                  <a:cubicBezTo>
                    <a:pt x="200025" y="5715"/>
                    <a:pt x="195263" y="2857"/>
                    <a:pt x="189547" y="0"/>
                  </a:cubicBezTo>
                  <a:lnTo>
                    <a:pt x="0" y="355282"/>
                  </a:lnTo>
                  <a:cubicBezTo>
                    <a:pt x="5715" y="358140"/>
                    <a:pt x="10478" y="360998"/>
                    <a:pt x="16192" y="364807"/>
                  </a:cubicBezTo>
                  <a:lnTo>
                    <a:pt x="205740" y="8573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3" name="Google Shape;9173;ge48d01fb7f_0_4998"/>
            <p:cNvSpPr/>
            <p:nvPr/>
          </p:nvSpPr>
          <p:spPr>
            <a:xfrm>
              <a:off x="5155882" y="3220402"/>
              <a:ext cx="398144" cy="35242"/>
            </a:xfrm>
            <a:custGeom>
              <a:avLst/>
              <a:gdLst/>
              <a:ahLst/>
              <a:cxnLst/>
              <a:rect l="l" t="t" r="r" b="b"/>
              <a:pathLst>
                <a:path w="398144" h="35242" extrusionOk="0">
                  <a:moveTo>
                    <a:pt x="398145" y="17145"/>
                  </a:moveTo>
                  <a:lnTo>
                    <a:pt x="953" y="0"/>
                  </a:lnTo>
                  <a:cubicBezTo>
                    <a:pt x="953" y="5715"/>
                    <a:pt x="953" y="12382"/>
                    <a:pt x="0" y="18097"/>
                  </a:cubicBezTo>
                  <a:lnTo>
                    <a:pt x="398145" y="35242"/>
                  </a:lnTo>
                  <a:cubicBezTo>
                    <a:pt x="398145" y="29527"/>
                    <a:pt x="398145" y="23813"/>
                    <a:pt x="398145" y="1714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4" name="Google Shape;9174;ge48d01fb7f_0_4998"/>
            <p:cNvSpPr/>
            <p:nvPr/>
          </p:nvSpPr>
          <p:spPr>
            <a:xfrm>
              <a:off x="5193030" y="2977514"/>
              <a:ext cx="384809" cy="137160"/>
            </a:xfrm>
            <a:custGeom>
              <a:avLst/>
              <a:gdLst/>
              <a:ahLst/>
              <a:cxnLst/>
              <a:rect l="l" t="t" r="r" b="b"/>
              <a:pathLst>
                <a:path w="384809" h="137160" extrusionOk="0">
                  <a:moveTo>
                    <a:pt x="384810" y="120015"/>
                  </a:moveTo>
                  <a:lnTo>
                    <a:pt x="4763" y="0"/>
                  </a:lnTo>
                  <a:cubicBezTo>
                    <a:pt x="2857" y="5715"/>
                    <a:pt x="952" y="11430"/>
                    <a:pt x="0" y="17145"/>
                  </a:cubicBezTo>
                  <a:lnTo>
                    <a:pt x="381000" y="137160"/>
                  </a:lnTo>
                  <a:cubicBezTo>
                    <a:pt x="381953" y="131445"/>
                    <a:pt x="382905" y="125730"/>
                    <a:pt x="384810" y="12001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5" name="Google Shape;9175;ge48d01fb7f_0_4998"/>
            <p:cNvSpPr/>
            <p:nvPr/>
          </p:nvSpPr>
          <p:spPr>
            <a:xfrm>
              <a:off x="5291137" y="2752725"/>
              <a:ext cx="346710" cy="230504"/>
            </a:xfrm>
            <a:custGeom>
              <a:avLst/>
              <a:gdLst/>
              <a:ahLst/>
              <a:cxnLst/>
              <a:rect l="l" t="t" r="r" b="b"/>
              <a:pathLst>
                <a:path w="346710" h="230504" extrusionOk="0">
                  <a:moveTo>
                    <a:pt x="346710" y="215265"/>
                  </a:moveTo>
                  <a:lnTo>
                    <a:pt x="9525" y="0"/>
                  </a:lnTo>
                  <a:cubicBezTo>
                    <a:pt x="6668" y="4763"/>
                    <a:pt x="2857" y="10477"/>
                    <a:pt x="0" y="15240"/>
                  </a:cubicBezTo>
                  <a:lnTo>
                    <a:pt x="337185" y="230505"/>
                  </a:lnTo>
                  <a:cubicBezTo>
                    <a:pt x="340042" y="224790"/>
                    <a:pt x="342900" y="220027"/>
                    <a:pt x="346710" y="21526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6" name="Google Shape;9176;ge48d01fb7f_0_4998"/>
            <p:cNvSpPr/>
            <p:nvPr/>
          </p:nvSpPr>
          <p:spPr>
            <a:xfrm>
              <a:off x="5434012" y="2573654"/>
              <a:ext cx="288607" cy="302895"/>
            </a:xfrm>
            <a:custGeom>
              <a:avLst/>
              <a:gdLst/>
              <a:ahLst/>
              <a:cxnLst/>
              <a:rect l="l" t="t" r="r" b="b"/>
              <a:pathLst>
                <a:path w="288607" h="302895" extrusionOk="0">
                  <a:moveTo>
                    <a:pt x="288608" y="290513"/>
                  </a:moveTo>
                  <a:lnTo>
                    <a:pt x="13335" y="0"/>
                  </a:lnTo>
                  <a:cubicBezTo>
                    <a:pt x="8573" y="3810"/>
                    <a:pt x="4763" y="8573"/>
                    <a:pt x="0" y="12383"/>
                  </a:cubicBezTo>
                  <a:lnTo>
                    <a:pt x="275273" y="302895"/>
                  </a:lnTo>
                  <a:cubicBezTo>
                    <a:pt x="279083" y="299085"/>
                    <a:pt x="283845" y="294323"/>
                    <a:pt x="288608" y="290513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7" name="Google Shape;9177;ge48d01fb7f_0_4998"/>
            <p:cNvSpPr/>
            <p:nvPr/>
          </p:nvSpPr>
          <p:spPr>
            <a:xfrm>
              <a:off x="5604510" y="2442210"/>
              <a:ext cx="217169" cy="356235"/>
            </a:xfrm>
            <a:custGeom>
              <a:avLst/>
              <a:gdLst/>
              <a:ahLst/>
              <a:cxnLst/>
              <a:rect l="l" t="t" r="r" b="b"/>
              <a:pathLst>
                <a:path w="217169" h="356235" extrusionOk="0">
                  <a:moveTo>
                    <a:pt x="0" y="9525"/>
                  </a:moveTo>
                  <a:lnTo>
                    <a:pt x="201930" y="356235"/>
                  </a:lnTo>
                  <a:cubicBezTo>
                    <a:pt x="206692" y="353378"/>
                    <a:pt x="212407" y="349567"/>
                    <a:pt x="217170" y="346710"/>
                  </a:cubicBezTo>
                  <a:lnTo>
                    <a:pt x="16192" y="0"/>
                  </a:lnTo>
                  <a:cubicBezTo>
                    <a:pt x="10477" y="2857"/>
                    <a:pt x="5715" y="5715"/>
                    <a:pt x="0" y="952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8" name="Google Shape;9178;ge48d01fb7f_0_4998"/>
            <p:cNvSpPr/>
            <p:nvPr/>
          </p:nvSpPr>
          <p:spPr>
            <a:xfrm>
              <a:off x="5412104" y="2451735"/>
              <a:ext cx="70485" cy="72007"/>
            </a:xfrm>
            <a:custGeom>
              <a:avLst/>
              <a:gdLst/>
              <a:ahLst/>
              <a:cxnLst/>
              <a:rect l="l" t="t" r="r" b="b"/>
              <a:pathLst>
                <a:path w="70485" h="72007" extrusionOk="0">
                  <a:moveTo>
                    <a:pt x="41910" y="11430"/>
                  </a:moveTo>
                  <a:lnTo>
                    <a:pt x="28575" y="0"/>
                  </a:lnTo>
                  <a:lnTo>
                    <a:pt x="6668" y="24765"/>
                  </a:lnTo>
                  <a:cubicBezTo>
                    <a:pt x="1905" y="29527"/>
                    <a:pt x="0" y="35242"/>
                    <a:pt x="0" y="41910"/>
                  </a:cubicBezTo>
                  <a:cubicBezTo>
                    <a:pt x="0" y="48577"/>
                    <a:pt x="2858" y="54292"/>
                    <a:pt x="7620" y="58102"/>
                  </a:cubicBezTo>
                  <a:cubicBezTo>
                    <a:pt x="13335" y="62865"/>
                    <a:pt x="21908" y="67627"/>
                    <a:pt x="32385" y="69532"/>
                  </a:cubicBezTo>
                  <a:cubicBezTo>
                    <a:pt x="42863" y="72390"/>
                    <a:pt x="55245" y="72390"/>
                    <a:pt x="69533" y="71438"/>
                  </a:cubicBezTo>
                  <a:lnTo>
                    <a:pt x="70485" y="63817"/>
                  </a:lnTo>
                  <a:cubicBezTo>
                    <a:pt x="61913" y="63817"/>
                    <a:pt x="53340" y="62865"/>
                    <a:pt x="46673" y="60960"/>
                  </a:cubicBezTo>
                  <a:cubicBezTo>
                    <a:pt x="40005" y="59055"/>
                    <a:pt x="34290" y="56198"/>
                    <a:pt x="30480" y="52388"/>
                  </a:cubicBezTo>
                  <a:cubicBezTo>
                    <a:pt x="26670" y="49530"/>
                    <a:pt x="24765" y="44767"/>
                    <a:pt x="23813" y="40005"/>
                  </a:cubicBezTo>
                  <a:cubicBezTo>
                    <a:pt x="22860" y="35242"/>
                    <a:pt x="24765" y="31432"/>
                    <a:pt x="27623" y="27623"/>
                  </a:cubicBezTo>
                  <a:lnTo>
                    <a:pt x="41910" y="11430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9" name="Google Shape;9179;ge48d01fb7f_0_4998"/>
            <p:cNvSpPr/>
            <p:nvPr/>
          </p:nvSpPr>
          <p:spPr>
            <a:xfrm>
              <a:off x="5534025" y="2244089"/>
              <a:ext cx="77033" cy="27622"/>
            </a:xfrm>
            <a:custGeom>
              <a:avLst/>
              <a:gdLst/>
              <a:ahLst/>
              <a:cxnLst/>
              <a:rect l="l" t="t" r="r" b="b"/>
              <a:pathLst>
                <a:path w="77033" h="27622" extrusionOk="0">
                  <a:moveTo>
                    <a:pt x="24765" y="15240"/>
                  </a:moveTo>
                  <a:cubicBezTo>
                    <a:pt x="27623" y="13335"/>
                    <a:pt x="30480" y="12383"/>
                    <a:pt x="34290" y="12383"/>
                  </a:cubicBezTo>
                  <a:cubicBezTo>
                    <a:pt x="37148" y="12383"/>
                    <a:pt x="40005" y="12383"/>
                    <a:pt x="42863" y="13335"/>
                  </a:cubicBezTo>
                  <a:lnTo>
                    <a:pt x="75248" y="27623"/>
                  </a:lnTo>
                  <a:cubicBezTo>
                    <a:pt x="80010" y="24765"/>
                    <a:pt x="75248" y="20003"/>
                    <a:pt x="60960" y="12383"/>
                  </a:cubicBezTo>
                  <a:cubicBezTo>
                    <a:pt x="53340" y="8573"/>
                    <a:pt x="48577" y="6668"/>
                    <a:pt x="45720" y="5715"/>
                  </a:cubicBezTo>
                  <a:cubicBezTo>
                    <a:pt x="39052" y="2858"/>
                    <a:pt x="31433" y="953"/>
                    <a:pt x="23813" y="0"/>
                  </a:cubicBezTo>
                  <a:cubicBezTo>
                    <a:pt x="16192" y="0"/>
                    <a:pt x="10477" y="953"/>
                    <a:pt x="5715" y="3810"/>
                  </a:cubicBezTo>
                  <a:cubicBezTo>
                    <a:pt x="2858" y="5715"/>
                    <a:pt x="952" y="7620"/>
                    <a:pt x="0" y="9525"/>
                  </a:cubicBezTo>
                  <a:lnTo>
                    <a:pt x="17145" y="21908"/>
                  </a:lnTo>
                  <a:cubicBezTo>
                    <a:pt x="19050" y="18098"/>
                    <a:pt x="21908" y="16193"/>
                    <a:pt x="24765" y="1524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0" name="Google Shape;9180;ge48d01fb7f_0_4998"/>
            <p:cNvSpPr/>
            <p:nvPr/>
          </p:nvSpPr>
          <p:spPr>
            <a:xfrm>
              <a:off x="5629275" y="2180186"/>
              <a:ext cx="80010" cy="46758"/>
            </a:xfrm>
            <a:custGeom>
              <a:avLst/>
              <a:gdLst/>
              <a:ahLst/>
              <a:cxnLst/>
              <a:rect l="l" t="t" r="r" b="b"/>
              <a:pathLst>
                <a:path w="80010" h="46758" extrusionOk="0">
                  <a:moveTo>
                    <a:pt x="20002" y="43901"/>
                  </a:moveTo>
                  <a:cubicBezTo>
                    <a:pt x="22860" y="41996"/>
                    <a:pt x="25717" y="41043"/>
                    <a:pt x="27623" y="40091"/>
                  </a:cubicBezTo>
                  <a:cubicBezTo>
                    <a:pt x="32385" y="38186"/>
                    <a:pt x="38100" y="37233"/>
                    <a:pt x="44767" y="37233"/>
                  </a:cubicBezTo>
                  <a:cubicBezTo>
                    <a:pt x="52388" y="37233"/>
                    <a:pt x="60008" y="39138"/>
                    <a:pt x="68580" y="41996"/>
                  </a:cubicBezTo>
                  <a:lnTo>
                    <a:pt x="80010" y="37233"/>
                  </a:lnTo>
                  <a:lnTo>
                    <a:pt x="50483" y="10563"/>
                  </a:lnTo>
                  <a:cubicBezTo>
                    <a:pt x="45720" y="5801"/>
                    <a:pt x="40958" y="2943"/>
                    <a:pt x="36195" y="1038"/>
                  </a:cubicBezTo>
                  <a:cubicBezTo>
                    <a:pt x="30480" y="-867"/>
                    <a:pt x="25717" y="86"/>
                    <a:pt x="20955" y="1991"/>
                  </a:cubicBezTo>
                  <a:cubicBezTo>
                    <a:pt x="15240" y="4848"/>
                    <a:pt x="11430" y="7706"/>
                    <a:pt x="9525" y="9611"/>
                  </a:cubicBezTo>
                  <a:lnTo>
                    <a:pt x="26670" y="21993"/>
                  </a:lnTo>
                  <a:cubicBezTo>
                    <a:pt x="26670" y="21041"/>
                    <a:pt x="27623" y="19136"/>
                    <a:pt x="28575" y="18183"/>
                  </a:cubicBezTo>
                  <a:cubicBezTo>
                    <a:pt x="30480" y="16278"/>
                    <a:pt x="32385" y="15326"/>
                    <a:pt x="34290" y="14373"/>
                  </a:cubicBezTo>
                  <a:cubicBezTo>
                    <a:pt x="37148" y="13421"/>
                    <a:pt x="40005" y="13421"/>
                    <a:pt x="43815" y="14373"/>
                  </a:cubicBezTo>
                  <a:cubicBezTo>
                    <a:pt x="47625" y="16278"/>
                    <a:pt x="51435" y="18183"/>
                    <a:pt x="55245" y="21993"/>
                  </a:cubicBezTo>
                  <a:lnTo>
                    <a:pt x="73342" y="35328"/>
                  </a:lnTo>
                  <a:lnTo>
                    <a:pt x="71438" y="36281"/>
                  </a:lnTo>
                  <a:cubicBezTo>
                    <a:pt x="54292" y="31518"/>
                    <a:pt x="40958" y="27708"/>
                    <a:pt x="31433" y="25803"/>
                  </a:cubicBezTo>
                  <a:cubicBezTo>
                    <a:pt x="20955" y="23898"/>
                    <a:pt x="13335" y="23898"/>
                    <a:pt x="9525" y="25803"/>
                  </a:cubicBezTo>
                  <a:cubicBezTo>
                    <a:pt x="7620" y="26756"/>
                    <a:pt x="5715" y="27708"/>
                    <a:pt x="3810" y="28661"/>
                  </a:cubicBezTo>
                  <a:cubicBezTo>
                    <a:pt x="1905" y="29613"/>
                    <a:pt x="952" y="30566"/>
                    <a:pt x="0" y="32471"/>
                  </a:cubicBezTo>
                  <a:lnTo>
                    <a:pt x="16192" y="46758"/>
                  </a:lnTo>
                  <a:cubicBezTo>
                    <a:pt x="16192" y="46758"/>
                    <a:pt x="18098" y="45806"/>
                    <a:pt x="20002" y="43901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1" name="Google Shape;9181;ge48d01fb7f_0_4998"/>
            <p:cNvSpPr/>
            <p:nvPr/>
          </p:nvSpPr>
          <p:spPr>
            <a:xfrm>
              <a:off x="5366385" y="2163127"/>
              <a:ext cx="518291" cy="331470"/>
            </a:xfrm>
            <a:custGeom>
              <a:avLst/>
              <a:gdLst/>
              <a:ahLst/>
              <a:cxnLst/>
              <a:rect l="l" t="t" r="r" b="b"/>
              <a:pathLst>
                <a:path w="518291" h="331470" extrusionOk="0">
                  <a:moveTo>
                    <a:pt x="83820" y="260985"/>
                  </a:moveTo>
                  <a:cubicBezTo>
                    <a:pt x="84773" y="260985"/>
                    <a:pt x="85725" y="260985"/>
                    <a:pt x="86677" y="261938"/>
                  </a:cubicBezTo>
                  <a:cubicBezTo>
                    <a:pt x="87630" y="262890"/>
                    <a:pt x="89535" y="263843"/>
                    <a:pt x="90488" y="264795"/>
                  </a:cubicBezTo>
                  <a:cubicBezTo>
                    <a:pt x="93345" y="267653"/>
                    <a:pt x="94298" y="272415"/>
                    <a:pt x="92392" y="278130"/>
                  </a:cubicBezTo>
                  <a:cubicBezTo>
                    <a:pt x="90488" y="283845"/>
                    <a:pt x="87630" y="289560"/>
                    <a:pt x="81915" y="294323"/>
                  </a:cubicBezTo>
                  <a:cubicBezTo>
                    <a:pt x="93345" y="301943"/>
                    <a:pt x="105727" y="305753"/>
                    <a:pt x="118110" y="307658"/>
                  </a:cubicBezTo>
                  <a:cubicBezTo>
                    <a:pt x="129540" y="308610"/>
                    <a:pt x="139065" y="305753"/>
                    <a:pt x="145732" y="300038"/>
                  </a:cubicBezTo>
                  <a:cubicBezTo>
                    <a:pt x="148590" y="297180"/>
                    <a:pt x="151448" y="293370"/>
                    <a:pt x="152400" y="289560"/>
                  </a:cubicBezTo>
                  <a:cubicBezTo>
                    <a:pt x="154305" y="284798"/>
                    <a:pt x="156210" y="280988"/>
                    <a:pt x="156210" y="275273"/>
                  </a:cubicBezTo>
                  <a:lnTo>
                    <a:pt x="170498" y="289560"/>
                  </a:lnTo>
                  <a:lnTo>
                    <a:pt x="193357" y="284798"/>
                  </a:lnTo>
                  <a:lnTo>
                    <a:pt x="129540" y="218123"/>
                  </a:lnTo>
                  <a:cubicBezTo>
                    <a:pt x="139065" y="209550"/>
                    <a:pt x="148590" y="201930"/>
                    <a:pt x="158115" y="193358"/>
                  </a:cubicBezTo>
                  <a:lnTo>
                    <a:pt x="206692" y="255270"/>
                  </a:lnTo>
                  <a:lnTo>
                    <a:pt x="231457" y="253365"/>
                  </a:lnTo>
                  <a:lnTo>
                    <a:pt x="174307" y="180023"/>
                  </a:lnTo>
                  <a:cubicBezTo>
                    <a:pt x="184785" y="171450"/>
                    <a:pt x="196215" y="163830"/>
                    <a:pt x="206692" y="156210"/>
                  </a:cubicBezTo>
                  <a:lnTo>
                    <a:pt x="221932" y="180023"/>
                  </a:lnTo>
                  <a:lnTo>
                    <a:pt x="213360" y="185738"/>
                  </a:lnTo>
                  <a:cubicBezTo>
                    <a:pt x="212407" y="186690"/>
                    <a:pt x="211455" y="187643"/>
                    <a:pt x="211455" y="189548"/>
                  </a:cubicBezTo>
                  <a:cubicBezTo>
                    <a:pt x="210502" y="190500"/>
                    <a:pt x="211455" y="192405"/>
                    <a:pt x="212407" y="193358"/>
                  </a:cubicBezTo>
                  <a:cubicBezTo>
                    <a:pt x="215265" y="197168"/>
                    <a:pt x="220980" y="200025"/>
                    <a:pt x="231457" y="201930"/>
                  </a:cubicBezTo>
                  <a:cubicBezTo>
                    <a:pt x="241935" y="203835"/>
                    <a:pt x="248602" y="203835"/>
                    <a:pt x="252413" y="200978"/>
                  </a:cubicBezTo>
                  <a:cubicBezTo>
                    <a:pt x="254317" y="200025"/>
                    <a:pt x="255270" y="198120"/>
                    <a:pt x="255270" y="197168"/>
                  </a:cubicBezTo>
                  <a:cubicBezTo>
                    <a:pt x="255270" y="195263"/>
                    <a:pt x="255270" y="193358"/>
                    <a:pt x="254317" y="192405"/>
                  </a:cubicBezTo>
                  <a:lnTo>
                    <a:pt x="223838" y="145733"/>
                  </a:lnTo>
                  <a:cubicBezTo>
                    <a:pt x="231457" y="140970"/>
                    <a:pt x="239077" y="135255"/>
                    <a:pt x="246698" y="130493"/>
                  </a:cubicBezTo>
                  <a:lnTo>
                    <a:pt x="291465" y="199073"/>
                  </a:lnTo>
                  <a:lnTo>
                    <a:pt x="314325" y="197168"/>
                  </a:lnTo>
                  <a:lnTo>
                    <a:pt x="263842" y="119063"/>
                  </a:lnTo>
                  <a:cubicBezTo>
                    <a:pt x="286703" y="104775"/>
                    <a:pt x="310515" y="92393"/>
                    <a:pt x="335280" y="80010"/>
                  </a:cubicBezTo>
                  <a:lnTo>
                    <a:pt x="347663" y="105728"/>
                  </a:lnTo>
                  <a:lnTo>
                    <a:pt x="307657" y="125730"/>
                  </a:lnTo>
                  <a:cubicBezTo>
                    <a:pt x="305753" y="126683"/>
                    <a:pt x="303848" y="128588"/>
                    <a:pt x="302895" y="130493"/>
                  </a:cubicBezTo>
                  <a:cubicBezTo>
                    <a:pt x="301942" y="133350"/>
                    <a:pt x="301942" y="135255"/>
                    <a:pt x="302895" y="137160"/>
                  </a:cubicBezTo>
                  <a:cubicBezTo>
                    <a:pt x="305753" y="141923"/>
                    <a:pt x="310515" y="146685"/>
                    <a:pt x="317182" y="149543"/>
                  </a:cubicBezTo>
                  <a:cubicBezTo>
                    <a:pt x="323850" y="153353"/>
                    <a:pt x="329565" y="154305"/>
                    <a:pt x="333375" y="152400"/>
                  </a:cubicBezTo>
                  <a:cubicBezTo>
                    <a:pt x="334328" y="151448"/>
                    <a:pt x="335280" y="150495"/>
                    <a:pt x="335280" y="149543"/>
                  </a:cubicBezTo>
                  <a:cubicBezTo>
                    <a:pt x="336232" y="148590"/>
                    <a:pt x="336232" y="147638"/>
                    <a:pt x="335280" y="145733"/>
                  </a:cubicBezTo>
                  <a:lnTo>
                    <a:pt x="331470" y="139065"/>
                  </a:lnTo>
                  <a:cubicBezTo>
                    <a:pt x="330517" y="138113"/>
                    <a:pt x="330517" y="136208"/>
                    <a:pt x="331470" y="135255"/>
                  </a:cubicBezTo>
                  <a:cubicBezTo>
                    <a:pt x="331470" y="134303"/>
                    <a:pt x="332423" y="132398"/>
                    <a:pt x="333375" y="132398"/>
                  </a:cubicBezTo>
                  <a:lnTo>
                    <a:pt x="355282" y="120968"/>
                  </a:lnTo>
                  <a:lnTo>
                    <a:pt x="371475" y="153353"/>
                  </a:lnTo>
                  <a:lnTo>
                    <a:pt x="394335" y="154305"/>
                  </a:lnTo>
                  <a:lnTo>
                    <a:pt x="352425" y="71438"/>
                  </a:lnTo>
                  <a:cubicBezTo>
                    <a:pt x="378142" y="60008"/>
                    <a:pt x="403860" y="48578"/>
                    <a:pt x="431482" y="39053"/>
                  </a:cubicBezTo>
                  <a:lnTo>
                    <a:pt x="442913" y="69533"/>
                  </a:lnTo>
                  <a:cubicBezTo>
                    <a:pt x="436245" y="65723"/>
                    <a:pt x="429578" y="62865"/>
                    <a:pt x="422910" y="60960"/>
                  </a:cubicBezTo>
                  <a:cubicBezTo>
                    <a:pt x="417195" y="59055"/>
                    <a:pt x="411480" y="59055"/>
                    <a:pt x="408623" y="60960"/>
                  </a:cubicBezTo>
                  <a:cubicBezTo>
                    <a:pt x="401003" y="63818"/>
                    <a:pt x="395288" y="68580"/>
                    <a:pt x="391478" y="75248"/>
                  </a:cubicBezTo>
                  <a:cubicBezTo>
                    <a:pt x="387667" y="81915"/>
                    <a:pt x="387667" y="88583"/>
                    <a:pt x="389573" y="95250"/>
                  </a:cubicBezTo>
                  <a:cubicBezTo>
                    <a:pt x="392430" y="102870"/>
                    <a:pt x="399098" y="108585"/>
                    <a:pt x="408623" y="113348"/>
                  </a:cubicBezTo>
                  <a:cubicBezTo>
                    <a:pt x="418148" y="118110"/>
                    <a:pt x="427673" y="119063"/>
                    <a:pt x="434340" y="117158"/>
                  </a:cubicBezTo>
                  <a:cubicBezTo>
                    <a:pt x="437198" y="116205"/>
                    <a:pt x="441007" y="113348"/>
                    <a:pt x="443865" y="110490"/>
                  </a:cubicBezTo>
                  <a:cubicBezTo>
                    <a:pt x="446723" y="107633"/>
                    <a:pt x="450532" y="103823"/>
                    <a:pt x="453390" y="98108"/>
                  </a:cubicBezTo>
                  <a:lnTo>
                    <a:pt x="460057" y="116205"/>
                  </a:lnTo>
                  <a:lnTo>
                    <a:pt x="482917" y="120968"/>
                  </a:lnTo>
                  <a:lnTo>
                    <a:pt x="468630" y="80963"/>
                  </a:lnTo>
                  <a:cubicBezTo>
                    <a:pt x="470535" y="75248"/>
                    <a:pt x="473392" y="71438"/>
                    <a:pt x="476250" y="67628"/>
                  </a:cubicBezTo>
                  <a:cubicBezTo>
                    <a:pt x="480060" y="63818"/>
                    <a:pt x="482917" y="60960"/>
                    <a:pt x="486728" y="60008"/>
                  </a:cubicBezTo>
                  <a:cubicBezTo>
                    <a:pt x="488632" y="59055"/>
                    <a:pt x="490538" y="59055"/>
                    <a:pt x="492442" y="60960"/>
                  </a:cubicBezTo>
                  <a:cubicBezTo>
                    <a:pt x="494348" y="61913"/>
                    <a:pt x="496253" y="63818"/>
                    <a:pt x="497205" y="65723"/>
                  </a:cubicBezTo>
                  <a:cubicBezTo>
                    <a:pt x="499110" y="69533"/>
                    <a:pt x="499110" y="75248"/>
                    <a:pt x="499110" y="80963"/>
                  </a:cubicBezTo>
                  <a:cubicBezTo>
                    <a:pt x="498157" y="86678"/>
                    <a:pt x="497205" y="93345"/>
                    <a:pt x="495300" y="99060"/>
                  </a:cubicBezTo>
                  <a:lnTo>
                    <a:pt x="516255" y="104775"/>
                  </a:lnTo>
                  <a:cubicBezTo>
                    <a:pt x="519113" y="91440"/>
                    <a:pt x="519113" y="80010"/>
                    <a:pt x="515303" y="69533"/>
                  </a:cubicBezTo>
                  <a:cubicBezTo>
                    <a:pt x="512445" y="61913"/>
                    <a:pt x="506730" y="55245"/>
                    <a:pt x="498157" y="50483"/>
                  </a:cubicBezTo>
                  <a:cubicBezTo>
                    <a:pt x="489585" y="44768"/>
                    <a:pt x="481965" y="43815"/>
                    <a:pt x="476250" y="45720"/>
                  </a:cubicBezTo>
                  <a:cubicBezTo>
                    <a:pt x="473392" y="46673"/>
                    <a:pt x="470535" y="48578"/>
                    <a:pt x="467678" y="50483"/>
                  </a:cubicBezTo>
                  <a:cubicBezTo>
                    <a:pt x="464820" y="52388"/>
                    <a:pt x="461963" y="56198"/>
                    <a:pt x="459105" y="59055"/>
                  </a:cubicBezTo>
                  <a:lnTo>
                    <a:pt x="450532" y="34290"/>
                  </a:lnTo>
                  <a:cubicBezTo>
                    <a:pt x="470535" y="27623"/>
                    <a:pt x="490538" y="21908"/>
                    <a:pt x="511492" y="16193"/>
                  </a:cubicBezTo>
                  <a:lnTo>
                    <a:pt x="506730" y="12383"/>
                  </a:lnTo>
                  <a:lnTo>
                    <a:pt x="506730" y="12383"/>
                  </a:lnTo>
                  <a:lnTo>
                    <a:pt x="505778" y="11430"/>
                  </a:lnTo>
                  <a:lnTo>
                    <a:pt x="493395" y="0"/>
                  </a:lnTo>
                  <a:cubicBezTo>
                    <a:pt x="295275" y="52388"/>
                    <a:pt x="122873" y="168593"/>
                    <a:pt x="0" y="325755"/>
                  </a:cubicBezTo>
                  <a:lnTo>
                    <a:pt x="20955" y="331470"/>
                  </a:lnTo>
                  <a:cubicBezTo>
                    <a:pt x="40957" y="306705"/>
                    <a:pt x="61913" y="282893"/>
                    <a:pt x="83820" y="260985"/>
                  </a:cubicBezTo>
                  <a:close/>
                  <a:moveTo>
                    <a:pt x="436245" y="93345"/>
                  </a:moveTo>
                  <a:cubicBezTo>
                    <a:pt x="432435" y="97155"/>
                    <a:pt x="427673" y="100013"/>
                    <a:pt x="423863" y="101918"/>
                  </a:cubicBezTo>
                  <a:cubicBezTo>
                    <a:pt x="421005" y="102870"/>
                    <a:pt x="418148" y="102870"/>
                    <a:pt x="416242" y="101918"/>
                  </a:cubicBezTo>
                  <a:cubicBezTo>
                    <a:pt x="413385" y="100965"/>
                    <a:pt x="412432" y="99060"/>
                    <a:pt x="411480" y="97155"/>
                  </a:cubicBezTo>
                  <a:cubicBezTo>
                    <a:pt x="409575" y="92393"/>
                    <a:pt x="410528" y="88583"/>
                    <a:pt x="412432" y="84773"/>
                  </a:cubicBezTo>
                  <a:cubicBezTo>
                    <a:pt x="414338" y="80010"/>
                    <a:pt x="417195" y="77153"/>
                    <a:pt x="421957" y="76200"/>
                  </a:cubicBezTo>
                  <a:cubicBezTo>
                    <a:pt x="425767" y="75248"/>
                    <a:pt x="429578" y="74295"/>
                    <a:pt x="434340" y="75248"/>
                  </a:cubicBezTo>
                  <a:cubicBezTo>
                    <a:pt x="439103" y="75248"/>
                    <a:pt x="443865" y="77153"/>
                    <a:pt x="447675" y="79058"/>
                  </a:cubicBezTo>
                  <a:cubicBezTo>
                    <a:pt x="443865" y="83820"/>
                    <a:pt x="440055" y="89535"/>
                    <a:pt x="436245" y="93345"/>
                  </a:cubicBezTo>
                  <a:close/>
                  <a:moveTo>
                    <a:pt x="115252" y="231458"/>
                  </a:moveTo>
                  <a:lnTo>
                    <a:pt x="140970" y="258127"/>
                  </a:lnTo>
                  <a:cubicBezTo>
                    <a:pt x="140017" y="265748"/>
                    <a:pt x="138113" y="272415"/>
                    <a:pt x="136207" y="278130"/>
                  </a:cubicBezTo>
                  <a:cubicBezTo>
                    <a:pt x="134302" y="283845"/>
                    <a:pt x="131445" y="287655"/>
                    <a:pt x="128588" y="291465"/>
                  </a:cubicBezTo>
                  <a:cubicBezTo>
                    <a:pt x="125730" y="294323"/>
                    <a:pt x="121920" y="296228"/>
                    <a:pt x="118110" y="297180"/>
                  </a:cubicBezTo>
                  <a:cubicBezTo>
                    <a:pt x="114300" y="298133"/>
                    <a:pt x="110490" y="298133"/>
                    <a:pt x="106680" y="297180"/>
                  </a:cubicBezTo>
                  <a:cubicBezTo>
                    <a:pt x="106680" y="297180"/>
                    <a:pt x="105727" y="296228"/>
                    <a:pt x="105727" y="296228"/>
                  </a:cubicBezTo>
                  <a:cubicBezTo>
                    <a:pt x="105727" y="295275"/>
                    <a:pt x="105727" y="295275"/>
                    <a:pt x="105727" y="295275"/>
                  </a:cubicBezTo>
                  <a:cubicBezTo>
                    <a:pt x="110490" y="288608"/>
                    <a:pt x="113348" y="282893"/>
                    <a:pt x="115252" y="277178"/>
                  </a:cubicBezTo>
                  <a:cubicBezTo>
                    <a:pt x="117157" y="271463"/>
                    <a:pt x="116205" y="266700"/>
                    <a:pt x="114300" y="264795"/>
                  </a:cubicBezTo>
                  <a:cubicBezTo>
                    <a:pt x="112395" y="262890"/>
                    <a:pt x="109538" y="260985"/>
                    <a:pt x="104775" y="259080"/>
                  </a:cubicBezTo>
                  <a:cubicBezTo>
                    <a:pt x="100965" y="258127"/>
                    <a:pt x="96202" y="257175"/>
                    <a:pt x="91440" y="256223"/>
                  </a:cubicBezTo>
                  <a:cubicBezTo>
                    <a:pt x="98107" y="246698"/>
                    <a:pt x="106680" y="239077"/>
                    <a:pt x="115252" y="23145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2" name="Google Shape;9182;ge48d01fb7f_0_4998"/>
            <p:cNvSpPr/>
            <p:nvPr/>
          </p:nvSpPr>
          <p:spPr>
            <a:xfrm>
              <a:off x="5730239" y="2140743"/>
              <a:ext cx="72130" cy="40481"/>
            </a:xfrm>
            <a:custGeom>
              <a:avLst/>
              <a:gdLst/>
              <a:ahLst/>
              <a:cxnLst/>
              <a:rect l="l" t="t" r="r" b="b"/>
              <a:pathLst>
                <a:path w="72130" h="40481" extrusionOk="0">
                  <a:moveTo>
                    <a:pt x="22860" y="17621"/>
                  </a:moveTo>
                  <a:cubicBezTo>
                    <a:pt x="25718" y="16669"/>
                    <a:pt x="29527" y="16669"/>
                    <a:pt x="32385" y="16669"/>
                  </a:cubicBezTo>
                  <a:cubicBezTo>
                    <a:pt x="35243" y="16669"/>
                    <a:pt x="38100" y="17621"/>
                    <a:pt x="40958" y="19526"/>
                  </a:cubicBezTo>
                  <a:lnTo>
                    <a:pt x="69533" y="40481"/>
                  </a:lnTo>
                  <a:cubicBezTo>
                    <a:pt x="75248" y="38576"/>
                    <a:pt x="71438" y="32861"/>
                    <a:pt x="59055" y="22384"/>
                  </a:cubicBezTo>
                  <a:cubicBezTo>
                    <a:pt x="52388" y="16669"/>
                    <a:pt x="48577" y="13811"/>
                    <a:pt x="45720" y="11906"/>
                  </a:cubicBezTo>
                  <a:cubicBezTo>
                    <a:pt x="40005" y="7144"/>
                    <a:pt x="33338" y="3334"/>
                    <a:pt x="25718" y="1429"/>
                  </a:cubicBezTo>
                  <a:cubicBezTo>
                    <a:pt x="19050" y="-476"/>
                    <a:pt x="12383" y="-476"/>
                    <a:pt x="7620" y="1429"/>
                  </a:cubicBezTo>
                  <a:cubicBezTo>
                    <a:pt x="4763" y="2381"/>
                    <a:pt x="1905" y="4286"/>
                    <a:pt x="0" y="5239"/>
                  </a:cubicBezTo>
                  <a:lnTo>
                    <a:pt x="14288" y="21431"/>
                  </a:lnTo>
                  <a:cubicBezTo>
                    <a:pt x="17145" y="20479"/>
                    <a:pt x="20002" y="18574"/>
                    <a:pt x="22860" y="17621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3" name="Google Shape;9183;ge48d01fb7f_0_4998"/>
            <p:cNvSpPr/>
            <p:nvPr/>
          </p:nvSpPr>
          <p:spPr>
            <a:xfrm>
              <a:off x="6128204" y="2241841"/>
              <a:ext cx="60187" cy="55030"/>
            </a:xfrm>
            <a:custGeom>
              <a:avLst/>
              <a:gdLst/>
              <a:ahLst/>
              <a:cxnLst/>
              <a:rect l="l" t="t" r="r" b="b"/>
              <a:pathLst>
                <a:path w="60187" h="55030" extrusionOk="0">
                  <a:moveTo>
                    <a:pt x="19230" y="17489"/>
                  </a:moveTo>
                  <a:cubicBezTo>
                    <a:pt x="23041" y="15584"/>
                    <a:pt x="27803" y="14631"/>
                    <a:pt x="32566" y="14631"/>
                  </a:cubicBezTo>
                  <a:lnTo>
                    <a:pt x="43996" y="15584"/>
                  </a:lnTo>
                  <a:lnTo>
                    <a:pt x="36375" y="1296"/>
                  </a:lnTo>
                  <a:lnTo>
                    <a:pt x="25898" y="344"/>
                  </a:lnTo>
                  <a:cubicBezTo>
                    <a:pt x="19230" y="-609"/>
                    <a:pt x="13516" y="344"/>
                    <a:pt x="8753" y="4154"/>
                  </a:cubicBezTo>
                  <a:cubicBezTo>
                    <a:pt x="3991" y="7011"/>
                    <a:pt x="1133" y="10821"/>
                    <a:pt x="180" y="16536"/>
                  </a:cubicBezTo>
                  <a:cubicBezTo>
                    <a:pt x="-772" y="25109"/>
                    <a:pt x="2086" y="33681"/>
                    <a:pt x="7800" y="41301"/>
                  </a:cubicBezTo>
                  <a:cubicBezTo>
                    <a:pt x="14468" y="48921"/>
                    <a:pt x="22088" y="53684"/>
                    <a:pt x="30661" y="54636"/>
                  </a:cubicBezTo>
                  <a:cubicBezTo>
                    <a:pt x="36375" y="55589"/>
                    <a:pt x="42091" y="54636"/>
                    <a:pt x="46853" y="53684"/>
                  </a:cubicBezTo>
                  <a:cubicBezTo>
                    <a:pt x="51616" y="52731"/>
                    <a:pt x="56378" y="50826"/>
                    <a:pt x="60188" y="47969"/>
                  </a:cubicBezTo>
                  <a:lnTo>
                    <a:pt x="52568" y="31776"/>
                  </a:lnTo>
                  <a:cubicBezTo>
                    <a:pt x="47805" y="34634"/>
                    <a:pt x="43043" y="37491"/>
                    <a:pt x="37328" y="39396"/>
                  </a:cubicBezTo>
                  <a:cubicBezTo>
                    <a:pt x="31613" y="41301"/>
                    <a:pt x="26850" y="41301"/>
                    <a:pt x="22088" y="41301"/>
                  </a:cubicBezTo>
                  <a:cubicBezTo>
                    <a:pt x="19230" y="41301"/>
                    <a:pt x="16373" y="39396"/>
                    <a:pt x="14468" y="36539"/>
                  </a:cubicBezTo>
                  <a:cubicBezTo>
                    <a:pt x="12563" y="33681"/>
                    <a:pt x="11611" y="30824"/>
                    <a:pt x="11611" y="27014"/>
                  </a:cubicBezTo>
                  <a:cubicBezTo>
                    <a:pt x="12563" y="23204"/>
                    <a:pt x="15421" y="20346"/>
                    <a:pt x="19230" y="17489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4" name="Google Shape;9184;ge48d01fb7f_0_4998"/>
            <p:cNvSpPr/>
            <p:nvPr/>
          </p:nvSpPr>
          <p:spPr>
            <a:xfrm>
              <a:off x="6304222" y="2196426"/>
              <a:ext cx="62287" cy="78143"/>
            </a:xfrm>
            <a:custGeom>
              <a:avLst/>
              <a:gdLst/>
              <a:ahLst/>
              <a:cxnLst/>
              <a:rect l="l" t="t" r="r" b="b"/>
              <a:pathLst>
                <a:path w="62287" h="78143" extrusionOk="0">
                  <a:moveTo>
                    <a:pt x="23235" y="22899"/>
                  </a:moveTo>
                  <a:cubicBezTo>
                    <a:pt x="27045" y="20041"/>
                    <a:pt x="31808" y="19089"/>
                    <a:pt x="36570" y="20994"/>
                  </a:cubicBezTo>
                  <a:lnTo>
                    <a:pt x="57525" y="26709"/>
                  </a:lnTo>
                  <a:lnTo>
                    <a:pt x="62288" y="9564"/>
                  </a:lnTo>
                  <a:lnTo>
                    <a:pt x="30855" y="991"/>
                  </a:lnTo>
                  <a:cubicBezTo>
                    <a:pt x="24188" y="-914"/>
                    <a:pt x="18473" y="39"/>
                    <a:pt x="12758" y="2896"/>
                  </a:cubicBezTo>
                  <a:cubicBezTo>
                    <a:pt x="7043" y="5754"/>
                    <a:pt x="3233" y="10516"/>
                    <a:pt x="1328" y="16231"/>
                  </a:cubicBezTo>
                  <a:cubicBezTo>
                    <a:pt x="-577" y="23851"/>
                    <a:pt x="-577" y="33376"/>
                    <a:pt x="2280" y="43854"/>
                  </a:cubicBezTo>
                  <a:cubicBezTo>
                    <a:pt x="5138" y="54331"/>
                    <a:pt x="9900" y="65761"/>
                    <a:pt x="16568" y="78144"/>
                  </a:cubicBezTo>
                  <a:lnTo>
                    <a:pt x="24188" y="75286"/>
                  </a:lnTo>
                  <a:cubicBezTo>
                    <a:pt x="20378" y="67666"/>
                    <a:pt x="17520" y="60046"/>
                    <a:pt x="16568" y="52426"/>
                  </a:cubicBezTo>
                  <a:cubicBezTo>
                    <a:pt x="15615" y="44806"/>
                    <a:pt x="15615" y="39091"/>
                    <a:pt x="16568" y="33376"/>
                  </a:cubicBezTo>
                  <a:cubicBezTo>
                    <a:pt x="16568" y="29566"/>
                    <a:pt x="19425" y="25756"/>
                    <a:pt x="23235" y="22899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5" name="Google Shape;9185;ge48d01fb7f_0_4998"/>
            <p:cNvSpPr/>
            <p:nvPr/>
          </p:nvSpPr>
          <p:spPr>
            <a:xfrm>
              <a:off x="6667142" y="2388357"/>
              <a:ext cx="87539" cy="98620"/>
            </a:xfrm>
            <a:custGeom>
              <a:avLst/>
              <a:gdLst/>
              <a:ahLst/>
              <a:cxnLst/>
              <a:rect l="l" t="t" r="r" b="b"/>
              <a:pathLst>
                <a:path w="87539" h="98620" extrusionOk="0">
                  <a:moveTo>
                    <a:pt x="52745" y="513"/>
                  </a:moveTo>
                  <a:cubicBezTo>
                    <a:pt x="45125" y="2418"/>
                    <a:pt x="41315" y="7180"/>
                    <a:pt x="39410" y="17658"/>
                  </a:cubicBezTo>
                  <a:cubicBezTo>
                    <a:pt x="37505" y="28135"/>
                    <a:pt x="38457" y="40518"/>
                    <a:pt x="43220" y="52900"/>
                  </a:cubicBezTo>
                  <a:cubicBezTo>
                    <a:pt x="34647" y="55758"/>
                    <a:pt x="26075" y="54805"/>
                    <a:pt x="18455" y="51948"/>
                  </a:cubicBezTo>
                  <a:cubicBezTo>
                    <a:pt x="20360" y="49090"/>
                    <a:pt x="20360" y="46233"/>
                    <a:pt x="20360" y="44328"/>
                  </a:cubicBezTo>
                  <a:cubicBezTo>
                    <a:pt x="20360" y="41470"/>
                    <a:pt x="20360" y="39565"/>
                    <a:pt x="19407" y="38613"/>
                  </a:cubicBezTo>
                  <a:cubicBezTo>
                    <a:pt x="17502" y="36708"/>
                    <a:pt x="14645" y="35755"/>
                    <a:pt x="11787" y="35755"/>
                  </a:cubicBezTo>
                  <a:cubicBezTo>
                    <a:pt x="8930" y="36708"/>
                    <a:pt x="5120" y="37660"/>
                    <a:pt x="3215" y="40518"/>
                  </a:cubicBezTo>
                  <a:cubicBezTo>
                    <a:pt x="357" y="43375"/>
                    <a:pt x="-595" y="47185"/>
                    <a:pt x="357" y="51948"/>
                  </a:cubicBezTo>
                  <a:cubicBezTo>
                    <a:pt x="1310" y="56710"/>
                    <a:pt x="4167" y="60520"/>
                    <a:pt x="7977" y="64330"/>
                  </a:cubicBezTo>
                  <a:lnTo>
                    <a:pt x="1310" y="95763"/>
                  </a:lnTo>
                  <a:lnTo>
                    <a:pt x="12740" y="98620"/>
                  </a:lnTo>
                  <a:lnTo>
                    <a:pt x="13692" y="67188"/>
                  </a:lnTo>
                  <a:cubicBezTo>
                    <a:pt x="27027" y="70998"/>
                    <a:pt x="39410" y="71950"/>
                    <a:pt x="50840" y="70045"/>
                  </a:cubicBezTo>
                  <a:cubicBezTo>
                    <a:pt x="62270" y="69093"/>
                    <a:pt x="70842" y="65283"/>
                    <a:pt x="76557" y="58615"/>
                  </a:cubicBezTo>
                  <a:cubicBezTo>
                    <a:pt x="87987" y="46233"/>
                    <a:pt x="93702" y="23373"/>
                    <a:pt x="77510" y="5275"/>
                  </a:cubicBezTo>
                  <a:cubicBezTo>
                    <a:pt x="72747" y="2418"/>
                    <a:pt x="65127" y="-1392"/>
                    <a:pt x="52745" y="513"/>
                  </a:cubicBezTo>
                  <a:close/>
                  <a:moveTo>
                    <a:pt x="70842" y="29088"/>
                  </a:moveTo>
                  <a:cubicBezTo>
                    <a:pt x="69890" y="33850"/>
                    <a:pt x="67985" y="37660"/>
                    <a:pt x="65127" y="41470"/>
                  </a:cubicBezTo>
                  <a:cubicBezTo>
                    <a:pt x="62270" y="44328"/>
                    <a:pt x="59412" y="47185"/>
                    <a:pt x="56555" y="48138"/>
                  </a:cubicBezTo>
                  <a:cubicBezTo>
                    <a:pt x="53697" y="50043"/>
                    <a:pt x="51792" y="50995"/>
                    <a:pt x="49887" y="50995"/>
                  </a:cubicBezTo>
                  <a:cubicBezTo>
                    <a:pt x="47982" y="44328"/>
                    <a:pt x="47982" y="37660"/>
                    <a:pt x="47982" y="32898"/>
                  </a:cubicBezTo>
                  <a:cubicBezTo>
                    <a:pt x="47982" y="27183"/>
                    <a:pt x="49887" y="23373"/>
                    <a:pt x="51792" y="21468"/>
                  </a:cubicBezTo>
                  <a:cubicBezTo>
                    <a:pt x="54650" y="18610"/>
                    <a:pt x="57507" y="16705"/>
                    <a:pt x="60365" y="16705"/>
                  </a:cubicBezTo>
                  <a:cubicBezTo>
                    <a:pt x="63222" y="15753"/>
                    <a:pt x="66080" y="16705"/>
                    <a:pt x="67985" y="18610"/>
                  </a:cubicBezTo>
                  <a:cubicBezTo>
                    <a:pt x="69890" y="21468"/>
                    <a:pt x="70842" y="25278"/>
                    <a:pt x="70842" y="2908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6" name="Google Shape;9186;ge48d01fb7f_0_4998"/>
            <p:cNvSpPr/>
            <p:nvPr/>
          </p:nvSpPr>
          <p:spPr>
            <a:xfrm>
              <a:off x="6644397" y="2477452"/>
              <a:ext cx="71922" cy="76930"/>
            </a:xfrm>
            <a:custGeom>
              <a:avLst/>
              <a:gdLst/>
              <a:ahLst/>
              <a:cxnLst/>
              <a:rect l="l" t="t" r="r" b="b"/>
              <a:pathLst>
                <a:path w="71922" h="76930" extrusionOk="0">
                  <a:moveTo>
                    <a:pt x="47868" y="60008"/>
                  </a:moveTo>
                  <a:cubicBezTo>
                    <a:pt x="41200" y="59055"/>
                    <a:pt x="36438" y="56198"/>
                    <a:pt x="31675" y="50483"/>
                  </a:cubicBezTo>
                  <a:cubicBezTo>
                    <a:pt x="24055" y="40958"/>
                    <a:pt x="17388" y="32385"/>
                    <a:pt x="13578" y="23813"/>
                  </a:cubicBezTo>
                  <a:cubicBezTo>
                    <a:pt x="9768" y="15240"/>
                    <a:pt x="7863" y="7620"/>
                    <a:pt x="7863" y="952"/>
                  </a:cubicBezTo>
                  <a:lnTo>
                    <a:pt x="243" y="0"/>
                  </a:lnTo>
                  <a:cubicBezTo>
                    <a:pt x="-710" y="10477"/>
                    <a:pt x="1195" y="20955"/>
                    <a:pt x="5005" y="32385"/>
                  </a:cubicBezTo>
                  <a:cubicBezTo>
                    <a:pt x="8815" y="43815"/>
                    <a:pt x="15483" y="54293"/>
                    <a:pt x="23103" y="63818"/>
                  </a:cubicBezTo>
                  <a:cubicBezTo>
                    <a:pt x="28818" y="70485"/>
                    <a:pt x="36438" y="75248"/>
                    <a:pt x="44058" y="76200"/>
                  </a:cubicBezTo>
                  <a:cubicBezTo>
                    <a:pt x="51678" y="78105"/>
                    <a:pt x="58345" y="76200"/>
                    <a:pt x="64060" y="71438"/>
                  </a:cubicBezTo>
                  <a:cubicBezTo>
                    <a:pt x="68823" y="67627"/>
                    <a:pt x="71680" y="60960"/>
                    <a:pt x="71680" y="52388"/>
                  </a:cubicBezTo>
                  <a:cubicBezTo>
                    <a:pt x="72633" y="43815"/>
                    <a:pt x="70728" y="37148"/>
                    <a:pt x="66918" y="32385"/>
                  </a:cubicBezTo>
                  <a:cubicBezTo>
                    <a:pt x="65013" y="29527"/>
                    <a:pt x="62155" y="27623"/>
                    <a:pt x="58345" y="26670"/>
                  </a:cubicBezTo>
                  <a:cubicBezTo>
                    <a:pt x="54535" y="24765"/>
                    <a:pt x="50725" y="23813"/>
                    <a:pt x="45963" y="23813"/>
                  </a:cubicBezTo>
                  <a:lnTo>
                    <a:pt x="45010" y="41910"/>
                  </a:lnTo>
                  <a:cubicBezTo>
                    <a:pt x="48820" y="41910"/>
                    <a:pt x="51678" y="41910"/>
                    <a:pt x="55488" y="42863"/>
                  </a:cubicBezTo>
                  <a:cubicBezTo>
                    <a:pt x="59298" y="43815"/>
                    <a:pt x="61203" y="44768"/>
                    <a:pt x="63108" y="46673"/>
                  </a:cubicBezTo>
                  <a:cubicBezTo>
                    <a:pt x="65013" y="48577"/>
                    <a:pt x="65013" y="49530"/>
                    <a:pt x="65013" y="51435"/>
                  </a:cubicBezTo>
                  <a:cubicBezTo>
                    <a:pt x="65013" y="53340"/>
                    <a:pt x="65013" y="55245"/>
                    <a:pt x="63108" y="56198"/>
                  </a:cubicBezTo>
                  <a:cubicBezTo>
                    <a:pt x="59298" y="60008"/>
                    <a:pt x="54535" y="60960"/>
                    <a:pt x="47868" y="6000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7" name="Google Shape;9187;ge48d01fb7f_0_4998"/>
            <p:cNvSpPr/>
            <p:nvPr/>
          </p:nvSpPr>
          <p:spPr>
            <a:xfrm>
              <a:off x="5945504" y="2138362"/>
              <a:ext cx="782002" cy="306704"/>
            </a:xfrm>
            <a:custGeom>
              <a:avLst/>
              <a:gdLst/>
              <a:ahLst/>
              <a:cxnLst/>
              <a:rect l="l" t="t" r="r" b="b"/>
              <a:pathLst>
                <a:path w="782002" h="306704" extrusionOk="0">
                  <a:moveTo>
                    <a:pt x="26670" y="97155"/>
                  </a:moveTo>
                  <a:cubicBezTo>
                    <a:pt x="37148" y="103823"/>
                    <a:pt x="46673" y="107632"/>
                    <a:pt x="56198" y="106680"/>
                  </a:cubicBezTo>
                  <a:cubicBezTo>
                    <a:pt x="62865" y="105727"/>
                    <a:pt x="68580" y="102870"/>
                    <a:pt x="73342" y="97155"/>
                  </a:cubicBezTo>
                  <a:cubicBezTo>
                    <a:pt x="78105" y="91440"/>
                    <a:pt x="80010" y="84773"/>
                    <a:pt x="79058" y="77152"/>
                  </a:cubicBezTo>
                  <a:cubicBezTo>
                    <a:pt x="79058" y="74295"/>
                    <a:pt x="78105" y="71438"/>
                    <a:pt x="77153" y="68580"/>
                  </a:cubicBezTo>
                  <a:cubicBezTo>
                    <a:pt x="76200" y="65723"/>
                    <a:pt x="74295" y="63818"/>
                    <a:pt x="72390" y="60960"/>
                  </a:cubicBezTo>
                  <a:cubicBezTo>
                    <a:pt x="77153" y="63818"/>
                    <a:pt x="80963" y="65723"/>
                    <a:pt x="84773" y="67627"/>
                  </a:cubicBezTo>
                  <a:cubicBezTo>
                    <a:pt x="88583" y="69532"/>
                    <a:pt x="92392" y="69532"/>
                    <a:pt x="96203" y="69532"/>
                  </a:cubicBezTo>
                  <a:cubicBezTo>
                    <a:pt x="100013" y="68580"/>
                    <a:pt x="102870" y="67627"/>
                    <a:pt x="104775" y="66675"/>
                  </a:cubicBezTo>
                  <a:lnTo>
                    <a:pt x="107633" y="98107"/>
                  </a:lnTo>
                  <a:lnTo>
                    <a:pt x="128588" y="107632"/>
                  </a:lnTo>
                  <a:lnTo>
                    <a:pt x="120015" y="15240"/>
                  </a:lnTo>
                  <a:cubicBezTo>
                    <a:pt x="132398" y="14288"/>
                    <a:pt x="143828" y="14288"/>
                    <a:pt x="156210" y="14288"/>
                  </a:cubicBezTo>
                  <a:cubicBezTo>
                    <a:pt x="158115" y="14288"/>
                    <a:pt x="160020" y="14288"/>
                    <a:pt x="161925" y="14288"/>
                  </a:cubicBezTo>
                  <a:lnTo>
                    <a:pt x="160020" y="51435"/>
                  </a:lnTo>
                  <a:lnTo>
                    <a:pt x="153353" y="51435"/>
                  </a:lnTo>
                  <a:cubicBezTo>
                    <a:pt x="151448" y="51435"/>
                    <a:pt x="150495" y="51435"/>
                    <a:pt x="149542" y="53340"/>
                  </a:cubicBezTo>
                  <a:cubicBezTo>
                    <a:pt x="148590" y="54293"/>
                    <a:pt x="147638" y="55245"/>
                    <a:pt x="147638" y="57150"/>
                  </a:cubicBezTo>
                  <a:cubicBezTo>
                    <a:pt x="147638" y="60960"/>
                    <a:pt x="151448" y="66675"/>
                    <a:pt x="158115" y="74295"/>
                  </a:cubicBezTo>
                  <a:cubicBezTo>
                    <a:pt x="165735" y="81915"/>
                    <a:pt x="170498" y="86677"/>
                    <a:pt x="174308" y="86677"/>
                  </a:cubicBezTo>
                  <a:cubicBezTo>
                    <a:pt x="175260" y="86677"/>
                    <a:pt x="176213" y="85725"/>
                    <a:pt x="177165" y="84773"/>
                  </a:cubicBezTo>
                  <a:cubicBezTo>
                    <a:pt x="178117" y="82868"/>
                    <a:pt x="179070" y="81915"/>
                    <a:pt x="179070" y="80010"/>
                  </a:cubicBezTo>
                  <a:lnTo>
                    <a:pt x="179070" y="71438"/>
                  </a:lnTo>
                  <a:lnTo>
                    <a:pt x="212408" y="73343"/>
                  </a:lnTo>
                  <a:lnTo>
                    <a:pt x="211455" y="98107"/>
                  </a:lnTo>
                  <a:lnTo>
                    <a:pt x="231458" y="112395"/>
                  </a:lnTo>
                  <a:lnTo>
                    <a:pt x="236220" y="19050"/>
                  </a:lnTo>
                  <a:cubicBezTo>
                    <a:pt x="264795" y="21907"/>
                    <a:pt x="292417" y="25718"/>
                    <a:pt x="320040" y="30480"/>
                  </a:cubicBezTo>
                  <a:lnTo>
                    <a:pt x="317183" y="45720"/>
                  </a:lnTo>
                  <a:lnTo>
                    <a:pt x="288608" y="40957"/>
                  </a:lnTo>
                  <a:cubicBezTo>
                    <a:pt x="281940" y="40005"/>
                    <a:pt x="275273" y="40957"/>
                    <a:pt x="269558" y="44768"/>
                  </a:cubicBezTo>
                  <a:cubicBezTo>
                    <a:pt x="263842" y="48577"/>
                    <a:pt x="260985" y="53340"/>
                    <a:pt x="260033" y="59055"/>
                  </a:cubicBezTo>
                  <a:cubicBezTo>
                    <a:pt x="258128" y="67627"/>
                    <a:pt x="259080" y="77152"/>
                    <a:pt x="262890" y="87630"/>
                  </a:cubicBezTo>
                  <a:cubicBezTo>
                    <a:pt x="265748" y="98107"/>
                    <a:pt x="271463" y="108585"/>
                    <a:pt x="278130" y="119063"/>
                  </a:cubicBezTo>
                  <a:lnTo>
                    <a:pt x="285750" y="116205"/>
                  </a:lnTo>
                  <a:cubicBezTo>
                    <a:pt x="280988" y="109538"/>
                    <a:pt x="277178" y="102870"/>
                    <a:pt x="275273" y="96202"/>
                  </a:cubicBezTo>
                  <a:cubicBezTo>
                    <a:pt x="273367" y="88582"/>
                    <a:pt x="273367" y="81915"/>
                    <a:pt x="274320" y="75248"/>
                  </a:cubicBezTo>
                  <a:cubicBezTo>
                    <a:pt x="275273" y="70485"/>
                    <a:pt x="277178" y="66675"/>
                    <a:pt x="281940" y="63818"/>
                  </a:cubicBezTo>
                  <a:cubicBezTo>
                    <a:pt x="285750" y="60960"/>
                    <a:pt x="290513" y="60007"/>
                    <a:pt x="295275" y="60960"/>
                  </a:cubicBezTo>
                  <a:lnTo>
                    <a:pt x="315278" y="64770"/>
                  </a:lnTo>
                  <a:lnTo>
                    <a:pt x="307658" y="111443"/>
                  </a:lnTo>
                  <a:lnTo>
                    <a:pt x="325755" y="128588"/>
                  </a:lnTo>
                  <a:lnTo>
                    <a:pt x="340995" y="36195"/>
                  </a:lnTo>
                  <a:cubicBezTo>
                    <a:pt x="393383" y="46673"/>
                    <a:pt x="444817" y="61913"/>
                    <a:pt x="494348" y="81915"/>
                  </a:cubicBezTo>
                  <a:lnTo>
                    <a:pt x="483870" y="109538"/>
                  </a:lnTo>
                  <a:cubicBezTo>
                    <a:pt x="481013" y="101918"/>
                    <a:pt x="477203" y="95250"/>
                    <a:pt x="472440" y="89535"/>
                  </a:cubicBezTo>
                  <a:cubicBezTo>
                    <a:pt x="467678" y="83820"/>
                    <a:pt x="461963" y="80010"/>
                    <a:pt x="457200" y="78105"/>
                  </a:cubicBezTo>
                  <a:cubicBezTo>
                    <a:pt x="448628" y="75248"/>
                    <a:pt x="441008" y="74295"/>
                    <a:pt x="433388" y="77152"/>
                  </a:cubicBezTo>
                  <a:cubicBezTo>
                    <a:pt x="425767" y="80010"/>
                    <a:pt x="421005" y="84773"/>
                    <a:pt x="418148" y="91440"/>
                  </a:cubicBezTo>
                  <a:cubicBezTo>
                    <a:pt x="415290" y="100013"/>
                    <a:pt x="416242" y="109538"/>
                    <a:pt x="421958" y="120968"/>
                  </a:cubicBezTo>
                  <a:cubicBezTo>
                    <a:pt x="427673" y="132398"/>
                    <a:pt x="434340" y="140018"/>
                    <a:pt x="441960" y="142875"/>
                  </a:cubicBezTo>
                  <a:cubicBezTo>
                    <a:pt x="446723" y="144780"/>
                    <a:pt x="451485" y="144780"/>
                    <a:pt x="456248" y="144780"/>
                  </a:cubicBezTo>
                  <a:cubicBezTo>
                    <a:pt x="461010" y="144780"/>
                    <a:pt x="466725" y="142875"/>
                    <a:pt x="471488" y="140970"/>
                  </a:cubicBezTo>
                  <a:lnTo>
                    <a:pt x="464820" y="158115"/>
                  </a:lnTo>
                  <a:lnTo>
                    <a:pt x="479108" y="178118"/>
                  </a:lnTo>
                  <a:lnTo>
                    <a:pt x="511492" y="90488"/>
                  </a:lnTo>
                  <a:cubicBezTo>
                    <a:pt x="523875" y="96202"/>
                    <a:pt x="537210" y="101918"/>
                    <a:pt x="549593" y="107632"/>
                  </a:cubicBezTo>
                  <a:lnTo>
                    <a:pt x="532448" y="140970"/>
                  </a:lnTo>
                  <a:lnTo>
                    <a:pt x="526733" y="138113"/>
                  </a:lnTo>
                  <a:cubicBezTo>
                    <a:pt x="524828" y="137160"/>
                    <a:pt x="523875" y="137160"/>
                    <a:pt x="522923" y="138113"/>
                  </a:cubicBezTo>
                  <a:cubicBezTo>
                    <a:pt x="521017" y="138113"/>
                    <a:pt x="520065" y="139065"/>
                    <a:pt x="519113" y="140970"/>
                  </a:cubicBezTo>
                  <a:cubicBezTo>
                    <a:pt x="517208" y="143827"/>
                    <a:pt x="518160" y="150495"/>
                    <a:pt x="521970" y="160973"/>
                  </a:cubicBezTo>
                  <a:cubicBezTo>
                    <a:pt x="524828" y="171450"/>
                    <a:pt x="528638" y="177165"/>
                    <a:pt x="531495" y="179070"/>
                  </a:cubicBezTo>
                  <a:cubicBezTo>
                    <a:pt x="532448" y="180023"/>
                    <a:pt x="533400" y="180023"/>
                    <a:pt x="535305" y="179070"/>
                  </a:cubicBezTo>
                  <a:cubicBezTo>
                    <a:pt x="537210" y="178118"/>
                    <a:pt x="538163" y="177165"/>
                    <a:pt x="539115" y="175260"/>
                  </a:cubicBezTo>
                  <a:lnTo>
                    <a:pt x="542925" y="167640"/>
                  </a:lnTo>
                  <a:lnTo>
                    <a:pt x="572453" y="183833"/>
                  </a:lnTo>
                  <a:lnTo>
                    <a:pt x="561023" y="205740"/>
                  </a:lnTo>
                  <a:lnTo>
                    <a:pt x="572453" y="226695"/>
                  </a:lnTo>
                  <a:lnTo>
                    <a:pt x="616268" y="143827"/>
                  </a:lnTo>
                  <a:cubicBezTo>
                    <a:pt x="626745" y="150495"/>
                    <a:pt x="638175" y="156210"/>
                    <a:pt x="648653" y="162877"/>
                  </a:cubicBezTo>
                  <a:lnTo>
                    <a:pt x="604838" y="230505"/>
                  </a:lnTo>
                  <a:lnTo>
                    <a:pt x="614363" y="253365"/>
                  </a:lnTo>
                  <a:lnTo>
                    <a:pt x="665798" y="174308"/>
                  </a:lnTo>
                  <a:cubicBezTo>
                    <a:pt x="687705" y="189548"/>
                    <a:pt x="709613" y="204788"/>
                    <a:pt x="729615" y="221933"/>
                  </a:cubicBezTo>
                  <a:lnTo>
                    <a:pt x="711518" y="244793"/>
                  </a:lnTo>
                  <a:lnTo>
                    <a:pt x="676275" y="217170"/>
                  </a:lnTo>
                  <a:cubicBezTo>
                    <a:pt x="674370" y="215265"/>
                    <a:pt x="672465" y="215265"/>
                    <a:pt x="669608" y="215265"/>
                  </a:cubicBezTo>
                  <a:cubicBezTo>
                    <a:pt x="666750" y="215265"/>
                    <a:pt x="664845" y="216218"/>
                    <a:pt x="663893" y="218123"/>
                  </a:cubicBezTo>
                  <a:cubicBezTo>
                    <a:pt x="660083" y="222885"/>
                    <a:pt x="658178" y="228600"/>
                    <a:pt x="658178" y="236220"/>
                  </a:cubicBezTo>
                  <a:cubicBezTo>
                    <a:pt x="658178" y="243840"/>
                    <a:pt x="660083" y="249555"/>
                    <a:pt x="662940" y="251460"/>
                  </a:cubicBezTo>
                  <a:cubicBezTo>
                    <a:pt x="663893" y="252413"/>
                    <a:pt x="664845" y="252413"/>
                    <a:pt x="665798" y="252413"/>
                  </a:cubicBezTo>
                  <a:cubicBezTo>
                    <a:pt x="666750" y="252413"/>
                    <a:pt x="667703" y="252413"/>
                    <a:pt x="668655" y="250508"/>
                  </a:cubicBezTo>
                  <a:lnTo>
                    <a:pt x="673418" y="243840"/>
                  </a:lnTo>
                  <a:cubicBezTo>
                    <a:pt x="674370" y="242888"/>
                    <a:pt x="675323" y="241935"/>
                    <a:pt x="677228" y="241935"/>
                  </a:cubicBezTo>
                  <a:cubicBezTo>
                    <a:pt x="678180" y="240983"/>
                    <a:pt x="680085" y="241935"/>
                    <a:pt x="681038" y="241935"/>
                  </a:cubicBezTo>
                  <a:lnTo>
                    <a:pt x="700088" y="257175"/>
                  </a:lnTo>
                  <a:lnTo>
                    <a:pt x="678180" y="285750"/>
                  </a:lnTo>
                  <a:lnTo>
                    <a:pt x="686753" y="306705"/>
                  </a:lnTo>
                  <a:lnTo>
                    <a:pt x="743903" y="233363"/>
                  </a:lnTo>
                  <a:cubicBezTo>
                    <a:pt x="752475" y="240030"/>
                    <a:pt x="761048" y="247650"/>
                    <a:pt x="768668" y="255270"/>
                  </a:cubicBezTo>
                  <a:lnTo>
                    <a:pt x="782003" y="240983"/>
                  </a:lnTo>
                  <a:cubicBezTo>
                    <a:pt x="616268" y="91440"/>
                    <a:pt x="396240" y="0"/>
                    <a:pt x="155258" y="0"/>
                  </a:cubicBezTo>
                  <a:cubicBezTo>
                    <a:pt x="127635" y="0"/>
                    <a:pt x="100013" y="952"/>
                    <a:pt x="72390" y="3810"/>
                  </a:cubicBezTo>
                  <a:lnTo>
                    <a:pt x="84773" y="22860"/>
                  </a:lnTo>
                  <a:cubicBezTo>
                    <a:pt x="89535" y="22860"/>
                    <a:pt x="93345" y="21907"/>
                    <a:pt x="98108" y="21907"/>
                  </a:cubicBezTo>
                  <a:lnTo>
                    <a:pt x="100965" y="48577"/>
                  </a:lnTo>
                  <a:cubicBezTo>
                    <a:pt x="99060" y="51435"/>
                    <a:pt x="97155" y="53340"/>
                    <a:pt x="94298" y="55245"/>
                  </a:cubicBezTo>
                  <a:cubicBezTo>
                    <a:pt x="91440" y="57150"/>
                    <a:pt x="88583" y="58102"/>
                    <a:pt x="85725" y="58102"/>
                  </a:cubicBezTo>
                  <a:cubicBezTo>
                    <a:pt x="80010" y="59055"/>
                    <a:pt x="75248" y="59055"/>
                    <a:pt x="72390" y="58102"/>
                  </a:cubicBezTo>
                  <a:cubicBezTo>
                    <a:pt x="68580" y="58102"/>
                    <a:pt x="65723" y="57150"/>
                    <a:pt x="64770" y="56198"/>
                  </a:cubicBezTo>
                  <a:cubicBezTo>
                    <a:pt x="67628" y="53340"/>
                    <a:pt x="69533" y="50482"/>
                    <a:pt x="71438" y="46673"/>
                  </a:cubicBezTo>
                  <a:cubicBezTo>
                    <a:pt x="73342" y="42863"/>
                    <a:pt x="73342" y="39052"/>
                    <a:pt x="73342" y="36195"/>
                  </a:cubicBezTo>
                  <a:cubicBezTo>
                    <a:pt x="72390" y="28575"/>
                    <a:pt x="67628" y="22860"/>
                    <a:pt x="59055" y="16193"/>
                  </a:cubicBezTo>
                  <a:cubicBezTo>
                    <a:pt x="50483" y="10477"/>
                    <a:pt x="40958" y="7620"/>
                    <a:pt x="32385" y="8573"/>
                  </a:cubicBezTo>
                  <a:cubicBezTo>
                    <a:pt x="27623" y="8573"/>
                    <a:pt x="23813" y="10477"/>
                    <a:pt x="19050" y="13335"/>
                  </a:cubicBezTo>
                  <a:cubicBezTo>
                    <a:pt x="14288" y="15240"/>
                    <a:pt x="10478" y="19050"/>
                    <a:pt x="6667" y="22860"/>
                  </a:cubicBezTo>
                  <a:lnTo>
                    <a:pt x="18098" y="36195"/>
                  </a:lnTo>
                  <a:cubicBezTo>
                    <a:pt x="21908" y="32385"/>
                    <a:pt x="26670" y="28575"/>
                    <a:pt x="31433" y="25718"/>
                  </a:cubicBezTo>
                  <a:cubicBezTo>
                    <a:pt x="36195" y="22860"/>
                    <a:pt x="40958" y="21907"/>
                    <a:pt x="44767" y="20955"/>
                  </a:cubicBezTo>
                  <a:cubicBezTo>
                    <a:pt x="48578" y="20955"/>
                    <a:pt x="51435" y="20955"/>
                    <a:pt x="54292" y="22860"/>
                  </a:cubicBezTo>
                  <a:cubicBezTo>
                    <a:pt x="57150" y="24765"/>
                    <a:pt x="59055" y="27623"/>
                    <a:pt x="59055" y="30480"/>
                  </a:cubicBezTo>
                  <a:cubicBezTo>
                    <a:pt x="59055" y="35243"/>
                    <a:pt x="59055" y="40005"/>
                    <a:pt x="57150" y="43815"/>
                  </a:cubicBezTo>
                  <a:cubicBezTo>
                    <a:pt x="56198" y="47625"/>
                    <a:pt x="53340" y="49530"/>
                    <a:pt x="48578" y="50482"/>
                  </a:cubicBezTo>
                  <a:cubicBezTo>
                    <a:pt x="45720" y="49530"/>
                    <a:pt x="42863" y="50482"/>
                    <a:pt x="39053" y="50482"/>
                  </a:cubicBezTo>
                  <a:cubicBezTo>
                    <a:pt x="35242" y="51435"/>
                    <a:pt x="31433" y="53340"/>
                    <a:pt x="27623" y="55245"/>
                  </a:cubicBezTo>
                  <a:lnTo>
                    <a:pt x="37148" y="71438"/>
                  </a:lnTo>
                  <a:cubicBezTo>
                    <a:pt x="44767" y="69532"/>
                    <a:pt x="51435" y="66675"/>
                    <a:pt x="59055" y="60960"/>
                  </a:cubicBezTo>
                  <a:cubicBezTo>
                    <a:pt x="60960" y="61913"/>
                    <a:pt x="61913" y="63818"/>
                    <a:pt x="62865" y="65723"/>
                  </a:cubicBezTo>
                  <a:cubicBezTo>
                    <a:pt x="63817" y="66675"/>
                    <a:pt x="64770" y="69532"/>
                    <a:pt x="64770" y="71438"/>
                  </a:cubicBezTo>
                  <a:cubicBezTo>
                    <a:pt x="65723" y="77152"/>
                    <a:pt x="63817" y="81915"/>
                    <a:pt x="60960" y="86677"/>
                  </a:cubicBezTo>
                  <a:cubicBezTo>
                    <a:pt x="57150" y="91440"/>
                    <a:pt x="52388" y="93345"/>
                    <a:pt x="46673" y="94298"/>
                  </a:cubicBezTo>
                  <a:cubicBezTo>
                    <a:pt x="40005" y="95250"/>
                    <a:pt x="32385" y="93345"/>
                    <a:pt x="25717" y="88582"/>
                  </a:cubicBezTo>
                  <a:cubicBezTo>
                    <a:pt x="18098" y="83820"/>
                    <a:pt x="12383" y="77152"/>
                    <a:pt x="6667" y="68580"/>
                  </a:cubicBezTo>
                  <a:lnTo>
                    <a:pt x="0" y="73343"/>
                  </a:lnTo>
                  <a:cubicBezTo>
                    <a:pt x="7620" y="80010"/>
                    <a:pt x="16192" y="89535"/>
                    <a:pt x="26670" y="97155"/>
                  </a:cubicBezTo>
                  <a:close/>
                  <a:moveTo>
                    <a:pt x="457200" y="121920"/>
                  </a:moveTo>
                  <a:cubicBezTo>
                    <a:pt x="449580" y="122873"/>
                    <a:pt x="443865" y="121920"/>
                    <a:pt x="438150" y="120015"/>
                  </a:cubicBezTo>
                  <a:cubicBezTo>
                    <a:pt x="434340" y="118110"/>
                    <a:pt x="431483" y="116205"/>
                    <a:pt x="428625" y="112395"/>
                  </a:cubicBezTo>
                  <a:cubicBezTo>
                    <a:pt x="426720" y="108585"/>
                    <a:pt x="426720" y="105727"/>
                    <a:pt x="427673" y="102870"/>
                  </a:cubicBezTo>
                  <a:cubicBezTo>
                    <a:pt x="429578" y="98107"/>
                    <a:pt x="433388" y="95250"/>
                    <a:pt x="441008" y="93345"/>
                  </a:cubicBezTo>
                  <a:cubicBezTo>
                    <a:pt x="448628" y="91440"/>
                    <a:pt x="456248" y="92393"/>
                    <a:pt x="462915" y="94298"/>
                  </a:cubicBezTo>
                  <a:cubicBezTo>
                    <a:pt x="466725" y="95250"/>
                    <a:pt x="469583" y="98107"/>
                    <a:pt x="472440" y="101918"/>
                  </a:cubicBezTo>
                  <a:cubicBezTo>
                    <a:pt x="475298" y="105727"/>
                    <a:pt x="478155" y="110490"/>
                    <a:pt x="480060" y="115252"/>
                  </a:cubicBezTo>
                  <a:cubicBezTo>
                    <a:pt x="472440" y="118110"/>
                    <a:pt x="464820" y="120968"/>
                    <a:pt x="457200" y="121920"/>
                  </a:cubicBezTo>
                  <a:close/>
                  <a:moveTo>
                    <a:pt x="567690" y="110490"/>
                  </a:moveTo>
                  <a:cubicBezTo>
                    <a:pt x="578168" y="115252"/>
                    <a:pt x="587693" y="120968"/>
                    <a:pt x="597218" y="126682"/>
                  </a:cubicBezTo>
                  <a:lnTo>
                    <a:pt x="579120" y="160020"/>
                  </a:lnTo>
                  <a:lnTo>
                    <a:pt x="549593" y="143827"/>
                  </a:lnTo>
                  <a:lnTo>
                    <a:pt x="567690" y="110490"/>
                  </a:lnTo>
                  <a:close/>
                  <a:moveTo>
                    <a:pt x="181928" y="13335"/>
                  </a:moveTo>
                  <a:cubicBezTo>
                    <a:pt x="193358" y="13335"/>
                    <a:pt x="204788" y="14288"/>
                    <a:pt x="215265" y="15240"/>
                  </a:cubicBezTo>
                  <a:lnTo>
                    <a:pt x="213360" y="53340"/>
                  </a:lnTo>
                  <a:lnTo>
                    <a:pt x="180023" y="51435"/>
                  </a:lnTo>
                  <a:lnTo>
                    <a:pt x="181928" y="13335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8" name="Google Shape;9188;ge48d01fb7f_0_4998"/>
            <p:cNvSpPr/>
            <p:nvPr/>
          </p:nvSpPr>
          <p:spPr>
            <a:xfrm>
              <a:off x="6714172" y="2412682"/>
              <a:ext cx="92392" cy="111442"/>
            </a:xfrm>
            <a:custGeom>
              <a:avLst/>
              <a:gdLst/>
              <a:ahLst/>
              <a:cxnLst/>
              <a:rect l="l" t="t" r="r" b="b"/>
              <a:pathLst>
                <a:path w="92392" h="111442" extrusionOk="0">
                  <a:moveTo>
                    <a:pt x="0" y="89535"/>
                  </a:moveTo>
                  <a:lnTo>
                    <a:pt x="6668" y="111442"/>
                  </a:lnTo>
                  <a:lnTo>
                    <a:pt x="72390" y="46672"/>
                  </a:lnTo>
                  <a:cubicBezTo>
                    <a:pt x="77153" y="52388"/>
                    <a:pt x="81915" y="58102"/>
                    <a:pt x="86678" y="62865"/>
                  </a:cubicBezTo>
                  <a:lnTo>
                    <a:pt x="92393" y="39052"/>
                  </a:lnTo>
                  <a:cubicBezTo>
                    <a:pt x="80963" y="25717"/>
                    <a:pt x="68580" y="12382"/>
                    <a:pt x="56198" y="0"/>
                  </a:cubicBezTo>
                  <a:lnTo>
                    <a:pt x="41910" y="14288"/>
                  </a:lnTo>
                  <a:cubicBezTo>
                    <a:pt x="47625" y="20002"/>
                    <a:pt x="52388" y="25717"/>
                    <a:pt x="58103" y="31432"/>
                  </a:cubicBezTo>
                  <a:lnTo>
                    <a:pt x="0" y="89535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9" name="Google Shape;9189;ge48d01fb7f_0_4998"/>
            <p:cNvSpPr/>
            <p:nvPr/>
          </p:nvSpPr>
          <p:spPr>
            <a:xfrm>
              <a:off x="6755130" y="2518410"/>
              <a:ext cx="25717" cy="25717"/>
            </a:xfrm>
            <a:custGeom>
              <a:avLst/>
              <a:gdLst/>
              <a:ahLst/>
              <a:cxnLst/>
              <a:rect l="l" t="t" r="r" b="b"/>
              <a:pathLst>
                <a:path w="25717" h="25717" extrusionOk="0">
                  <a:moveTo>
                    <a:pt x="0" y="0"/>
                  </a:moveTo>
                  <a:lnTo>
                    <a:pt x="25717" y="0"/>
                  </a:lnTo>
                  <a:lnTo>
                    <a:pt x="25717" y="25717"/>
                  </a:lnTo>
                  <a:lnTo>
                    <a:pt x="0" y="25717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0" name="Google Shape;9190;ge48d01fb7f_0_4998"/>
            <p:cNvSpPr/>
            <p:nvPr/>
          </p:nvSpPr>
          <p:spPr>
            <a:xfrm>
              <a:off x="6782752" y="2489835"/>
              <a:ext cx="25717" cy="25717"/>
            </a:xfrm>
            <a:custGeom>
              <a:avLst/>
              <a:gdLst/>
              <a:ahLst/>
              <a:cxnLst/>
              <a:rect l="l" t="t" r="r" b="b"/>
              <a:pathLst>
                <a:path w="25717" h="25717" extrusionOk="0">
                  <a:moveTo>
                    <a:pt x="0" y="0"/>
                  </a:moveTo>
                  <a:lnTo>
                    <a:pt x="25718" y="0"/>
                  </a:lnTo>
                  <a:lnTo>
                    <a:pt x="25718" y="25717"/>
                  </a:lnTo>
                  <a:lnTo>
                    <a:pt x="0" y="25717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191" name="Google Shape;9191;ge48d01fb7f_0_4998"/>
            <p:cNvGrpSpPr/>
            <p:nvPr/>
          </p:nvGrpSpPr>
          <p:grpSpPr>
            <a:xfrm>
              <a:off x="4819650" y="4612005"/>
              <a:ext cx="2558414" cy="385762"/>
              <a:chOff x="4819650" y="4612005"/>
              <a:chExt cx="2558414" cy="385762"/>
            </a:xfrm>
          </p:grpSpPr>
          <p:sp>
            <p:nvSpPr>
              <p:cNvPr id="9192" name="Google Shape;9192;ge48d01fb7f_0_4998"/>
              <p:cNvSpPr/>
              <p:nvPr/>
            </p:nvSpPr>
            <p:spPr>
              <a:xfrm>
                <a:off x="4819650" y="4699634"/>
                <a:ext cx="1013460" cy="262890"/>
              </a:xfrm>
              <a:custGeom>
                <a:avLst/>
                <a:gdLst/>
                <a:ahLst/>
                <a:cxnLst/>
                <a:rect l="l" t="t" r="r" b="b"/>
                <a:pathLst>
                  <a:path w="1013460" h="262890" extrusionOk="0">
                    <a:moveTo>
                      <a:pt x="942975" y="182880"/>
                    </a:moveTo>
                    <a:lnTo>
                      <a:pt x="978218" y="201930"/>
                    </a:lnTo>
                    <a:lnTo>
                      <a:pt x="978218" y="38100"/>
                    </a:lnTo>
                    <a:lnTo>
                      <a:pt x="1013460" y="38100"/>
                    </a:lnTo>
                    <a:lnTo>
                      <a:pt x="996315" y="6668"/>
                    </a:lnTo>
                    <a:lnTo>
                      <a:pt x="827723" y="6668"/>
                    </a:lnTo>
                    <a:lnTo>
                      <a:pt x="819150" y="6668"/>
                    </a:lnTo>
                    <a:lnTo>
                      <a:pt x="731520" y="6668"/>
                    </a:lnTo>
                    <a:lnTo>
                      <a:pt x="723900" y="6668"/>
                    </a:lnTo>
                    <a:lnTo>
                      <a:pt x="537210" y="6668"/>
                    </a:lnTo>
                    <a:lnTo>
                      <a:pt x="529590" y="6668"/>
                    </a:lnTo>
                    <a:lnTo>
                      <a:pt x="441960" y="6668"/>
                    </a:lnTo>
                    <a:lnTo>
                      <a:pt x="434340" y="6668"/>
                    </a:lnTo>
                    <a:lnTo>
                      <a:pt x="202883" y="6668"/>
                    </a:lnTo>
                    <a:lnTo>
                      <a:pt x="195263" y="6668"/>
                    </a:lnTo>
                    <a:lnTo>
                      <a:pt x="122873" y="6668"/>
                    </a:lnTo>
                    <a:lnTo>
                      <a:pt x="141923" y="38100"/>
                    </a:lnTo>
                    <a:lnTo>
                      <a:pt x="149543" y="38100"/>
                    </a:lnTo>
                    <a:lnTo>
                      <a:pt x="149543" y="110490"/>
                    </a:lnTo>
                    <a:lnTo>
                      <a:pt x="110490" y="93345"/>
                    </a:lnTo>
                    <a:cubicBezTo>
                      <a:pt x="114300" y="89535"/>
                      <a:pt x="117157" y="84772"/>
                      <a:pt x="119063" y="79058"/>
                    </a:cubicBezTo>
                    <a:cubicBezTo>
                      <a:pt x="120968" y="73343"/>
                      <a:pt x="121920" y="67628"/>
                      <a:pt x="121920" y="61913"/>
                    </a:cubicBezTo>
                    <a:cubicBezTo>
                      <a:pt x="121920" y="48578"/>
                      <a:pt x="115253" y="34290"/>
                      <a:pt x="102870" y="20955"/>
                    </a:cubicBezTo>
                    <a:cubicBezTo>
                      <a:pt x="89535" y="6668"/>
                      <a:pt x="76200" y="0"/>
                      <a:pt x="63818" y="0"/>
                    </a:cubicBezTo>
                    <a:cubicBezTo>
                      <a:pt x="51435" y="0"/>
                      <a:pt x="40958" y="3810"/>
                      <a:pt x="31433" y="11430"/>
                    </a:cubicBezTo>
                    <a:cubicBezTo>
                      <a:pt x="22860" y="19050"/>
                      <a:pt x="19050" y="28575"/>
                      <a:pt x="19050" y="39053"/>
                    </a:cubicBezTo>
                    <a:cubicBezTo>
                      <a:pt x="19050" y="47625"/>
                      <a:pt x="22860" y="57150"/>
                      <a:pt x="31433" y="66675"/>
                    </a:cubicBezTo>
                    <a:cubicBezTo>
                      <a:pt x="39053" y="75247"/>
                      <a:pt x="50482" y="82868"/>
                      <a:pt x="63818" y="90488"/>
                    </a:cubicBezTo>
                    <a:cubicBezTo>
                      <a:pt x="51435" y="99060"/>
                      <a:pt x="29528" y="110490"/>
                      <a:pt x="0" y="123825"/>
                    </a:cubicBezTo>
                    <a:lnTo>
                      <a:pt x="27622" y="147638"/>
                    </a:lnTo>
                    <a:cubicBezTo>
                      <a:pt x="60960" y="131445"/>
                      <a:pt x="84773" y="117158"/>
                      <a:pt x="100013" y="104775"/>
                    </a:cubicBezTo>
                    <a:lnTo>
                      <a:pt x="131445" y="120015"/>
                    </a:lnTo>
                    <a:lnTo>
                      <a:pt x="40005" y="176213"/>
                    </a:lnTo>
                    <a:lnTo>
                      <a:pt x="65723" y="197168"/>
                    </a:lnTo>
                    <a:lnTo>
                      <a:pt x="151448" y="139065"/>
                    </a:lnTo>
                    <a:lnTo>
                      <a:pt x="151448" y="183833"/>
                    </a:lnTo>
                    <a:lnTo>
                      <a:pt x="186690" y="202883"/>
                    </a:lnTo>
                    <a:lnTo>
                      <a:pt x="186690" y="39053"/>
                    </a:lnTo>
                    <a:lnTo>
                      <a:pt x="214313" y="39053"/>
                    </a:lnTo>
                    <a:lnTo>
                      <a:pt x="221933" y="39053"/>
                    </a:lnTo>
                    <a:lnTo>
                      <a:pt x="395288" y="39053"/>
                    </a:lnTo>
                    <a:lnTo>
                      <a:pt x="395288" y="66675"/>
                    </a:lnTo>
                    <a:lnTo>
                      <a:pt x="354330" y="66675"/>
                    </a:lnTo>
                    <a:cubicBezTo>
                      <a:pt x="340043" y="66675"/>
                      <a:pt x="327660" y="71438"/>
                      <a:pt x="318135" y="81915"/>
                    </a:cubicBezTo>
                    <a:cubicBezTo>
                      <a:pt x="308610" y="92393"/>
                      <a:pt x="302895" y="103822"/>
                      <a:pt x="302895" y="118110"/>
                    </a:cubicBezTo>
                    <a:cubicBezTo>
                      <a:pt x="302895" y="134303"/>
                      <a:pt x="311468" y="152400"/>
                      <a:pt x="329565" y="171450"/>
                    </a:cubicBezTo>
                    <a:cubicBezTo>
                      <a:pt x="347663" y="190500"/>
                      <a:pt x="364808" y="199072"/>
                      <a:pt x="381000" y="199072"/>
                    </a:cubicBezTo>
                    <a:cubicBezTo>
                      <a:pt x="381953" y="199072"/>
                      <a:pt x="383858" y="199072"/>
                      <a:pt x="387668" y="197168"/>
                    </a:cubicBezTo>
                    <a:lnTo>
                      <a:pt x="392430" y="195263"/>
                    </a:lnTo>
                    <a:cubicBezTo>
                      <a:pt x="387668" y="210503"/>
                      <a:pt x="381953" y="222885"/>
                      <a:pt x="373380" y="231458"/>
                    </a:cubicBezTo>
                    <a:cubicBezTo>
                      <a:pt x="365760" y="240983"/>
                      <a:pt x="357188" y="245745"/>
                      <a:pt x="347663" y="245745"/>
                    </a:cubicBezTo>
                    <a:cubicBezTo>
                      <a:pt x="342900" y="245745"/>
                      <a:pt x="339090" y="243840"/>
                      <a:pt x="337185" y="240983"/>
                    </a:cubicBezTo>
                    <a:cubicBezTo>
                      <a:pt x="334328" y="238125"/>
                      <a:pt x="332423" y="234315"/>
                      <a:pt x="332423" y="230505"/>
                    </a:cubicBezTo>
                    <a:cubicBezTo>
                      <a:pt x="332423" y="225743"/>
                      <a:pt x="334328" y="221933"/>
                      <a:pt x="339090" y="218122"/>
                    </a:cubicBezTo>
                    <a:cubicBezTo>
                      <a:pt x="343853" y="214313"/>
                      <a:pt x="349568" y="211455"/>
                      <a:pt x="356235" y="209550"/>
                    </a:cubicBezTo>
                    <a:lnTo>
                      <a:pt x="324803" y="190500"/>
                    </a:lnTo>
                    <a:cubicBezTo>
                      <a:pt x="320040" y="191453"/>
                      <a:pt x="316230" y="193358"/>
                      <a:pt x="312420" y="197168"/>
                    </a:cubicBezTo>
                    <a:cubicBezTo>
                      <a:pt x="308610" y="200025"/>
                      <a:pt x="306705" y="202883"/>
                      <a:pt x="305753" y="206693"/>
                    </a:cubicBezTo>
                    <a:cubicBezTo>
                      <a:pt x="292418" y="206693"/>
                      <a:pt x="282893" y="204788"/>
                      <a:pt x="276225" y="200978"/>
                    </a:cubicBezTo>
                    <a:cubicBezTo>
                      <a:pt x="282893" y="199072"/>
                      <a:pt x="288608" y="194310"/>
                      <a:pt x="291465" y="188595"/>
                    </a:cubicBezTo>
                    <a:cubicBezTo>
                      <a:pt x="295275" y="182880"/>
                      <a:pt x="297180" y="176213"/>
                      <a:pt x="297180" y="169545"/>
                    </a:cubicBezTo>
                    <a:cubicBezTo>
                      <a:pt x="297180" y="160020"/>
                      <a:pt x="294323" y="152400"/>
                      <a:pt x="287655" y="145733"/>
                    </a:cubicBezTo>
                    <a:cubicBezTo>
                      <a:pt x="281940" y="139065"/>
                      <a:pt x="274320" y="136208"/>
                      <a:pt x="265748" y="136208"/>
                    </a:cubicBezTo>
                    <a:cubicBezTo>
                      <a:pt x="255270" y="136208"/>
                      <a:pt x="245745" y="139065"/>
                      <a:pt x="238125" y="145733"/>
                    </a:cubicBezTo>
                    <a:cubicBezTo>
                      <a:pt x="230505" y="152400"/>
                      <a:pt x="226695" y="160972"/>
                      <a:pt x="226695" y="171450"/>
                    </a:cubicBezTo>
                    <a:cubicBezTo>
                      <a:pt x="226695" y="184785"/>
                      <a:pt x="234315" y="196215"/>
                      <a:pt x="248602" y="205740"/>
                    </a:cubicBezTo>
                    <a:cubicBezTo>
                      <a:pt x="263843" y="215265"/>
                      <a:pt x="280988" y="220028"/>
                      <a:pt x="301943" y="220028"/>
                    </a:cubicBezTo>
                    <a:cubicBezTo>
                      <a:pt x="299085" y="229553"/>
                      <a:pt x="303848" y="239078"/>
                      <a:pt x="317183" y="248603"/>
                    </a:cubicBezTo>
                    <a:cubicBezTo>
                      <a:pt x="330518" y="258128"/>
                      <a:pt x="345758" y="262890"/>
                      <a:pt x="361950" y="262890"/>
                    </a:cubicBezTo>
                    <a:cubicBezTo>
                      <a:pt x="371475" y="262890"/>
                      <a:pt x="381000" y="259080"/>
                      <a:pt x="390525" y="252413"/>
                    </a:cubicBezTo>
                    <a:cubicBezTo>
                      <a:pt x="400050" y="244793"/>
                      <a:pt x="406718" y="235268"/>
                      <a:pt x="412433" y="222885"/>
                    </a:cubicBezTo>
                    <a:lnTo>
                      <a:pt x="427673" y="256222"/>
                    </a:lnTo>
                    <a:lnTo>
                      <a:pt x="448628" y="246697"/>
                    </a:lnTo>
                    <a:lnTo>
                      <a:pt x="419100" y="198120"/>
                    </a:lnTo>
                    <a:cubicBezTo>
                      <a:pt x="424815" y="196215"/>
                      <a:pt x="428625" y="193358"/>
                      <a:pt x="431483" y="189547"/>
                    </a:cubicBezTo>
                    <a:cubicBezTo>
                      <a:pt x="435293" y="184785"/>
                      <a:pt x="436245" y="180022"/>
                      <a:pt x="436245" y="174308"/>
                    </a:cubicBezTo>
                    <a:cubicBezTo>
                      <a:pt x="436245" y="166688"/>
                      <a:pt x="433388" y="159068"/>
                      <a:pt x="426720" y="150495"/>
                    </a:cubicBezTo>
                    <a:cubicBezTo>
                      <a:pt x="420053" y="142875"/>
                      <a:pt x="413385" y="139065"/>
                      <a:pt x="407670" y="139065"/>
                    </a:cubicBezTo>
                    <a:cubicBezTo>
                      <a:pt x="401003" y="139065"/>
                      <a:pt x="394335" y="140970"/>
                      <a:pt x="389573" y="144780"/>
                    </a:cubicBezTo>
                    <a:cubicBezTo>
                      <a:pt x="384810" y="148590"/>
                      <a:pt x="381953" y="153353"/>
                      <a:pt x="381953" y="159068"/>
                    </a:cubicBezTo>
                    <a:cubicBezTo>
                      <a:pt x="381953" y="163830"/>
                      <a:pt x="383858" y="169545"/>
                      <a:pt x="387668" y="176213"/>
                    </a:cubicBezTo>
                    <a:cubicBezTo>
                      <a:pt x="381000" y="180022"/>
                      <a:pt x="375285" y="181928"/>
                      <a:pt x="370523" y="181928"/>
                    </a:cubicBezTo>
                    <a:cubicBezTo>
                      <a:pt x="359093" y="181928"/>
                      <a:pt x="349568" y="178118"/>
                      <a:pt x="341948" y="169545"/>
                    </a:cubicBezTo>
                    <a:cubicBezTo>
                      <a:pt x="334328" y="160972"/>
                      <a:pt x="329565" y="150495"/>
                      <a:pt x="329565" y="137160"/>
                    </a:cubicBezTo>
                    <a:cubicBezTo>
                      <a:pt x="329565" y="127635"/>
                      <a:pt x="332423" y="119063"/>
                      <a:pt x="339090" y="111443"/>
                    </a:cubicBezTo>
                    <a:cubicBezTo>
                      <a:pt x="344805" y="103822"/>
                      <a:pt x="352425" y="100965"/>
                      <a:pt x="360998" y="100965"/>
                    </a:cubicBezTo>
                    <a:lnTo>
                      <a:pt x="428625" y="100965"/>
                    </a:lnTo>
                    <a:lnTo>
                      <a:pt x="428625" y="42863"/>
                    </a:lnTo>
                    <a:lnTo>
                      <a:pt x="451485" y="42863"/>
                    </a:lnTo>
                    <a:lnTo>
                      <a:pt x="459105" y="42863"/>
                    </a:lnTo>
                    <a:lnTo>
                      <a:pt x="483870" y="42863"/>
                    </a:lnTo>
                    <a:lnTo>
                      <a:pt x="483870" y="182880"/>
                    </a:lnTo>
                    <a:lnTo>
                      <a:pt x="519113" y="206693"/>
                    </a:lnTo>
                    <a:lnTo>
                      <a:pt x="519113" y="42863"/>
                    </a:lnTo>
                    <a:lnTo>
                      <a:pt x="546735" y="42863"/>
                    </a:lnTo>
                    <a:lnTo>
                      <a:pt x="554355" y="42863"/>
                    </a:lnTo>
                    <a:lnTo>
                      <a:pt x="679133" y="42863"/>
                    </a:lnTo>
                    <a:lnTo>
                      <a:pt x="679133" y="95250"/>
                    </a:lnTo>
                    <a:cubicBezTo>
                      <a:pt x="670560" y="84772"/>
                      <a:pt x="660083" y="76200"/>
                      <a:pt x="649605" y="69533"/>
                    </a:cubicBezTo>
                    <a:cubicBezTo>
                      <a:pt x="638175" y="62865"/>
                      <a:pt x="626745" y="60008"/>
                      <a:pt x="617220" y="60008"/>
                    </a:cubicBezTo>
                    <a:cubicBezTo>
                      <a:pt x="601980" y="60008"/>
                      <a:pt x="588645" y="63818"/>
                      <a:pt x="579120" y="72390"/>
                    </a:cubicBezTo>
                    <a:cubicBezTo>
                      <a:pt x="568643" y="80963"/>
                      <a:pt x="562928" y="91440"/>
                      <a:pt x="562928" y="104775"/>
                    </a:cubicBezTo>
                    <a:cubicBezTo>
                      <a:pt x="562928" y="120015"/>
                      <a:pt x="570548" y="135255"/>
                      <a:pt x="586740" y="149543"/>
                    </a:cubicBezTo>
                    <a:cubicBezTo>
                      <a:pt x="602933" y="164783"/>
                      <a:pt x="618173" y="172403"/>
                      <a:pt x="633413" y="172403"/>
                    </a:cubicBezTo>
                    <a:cubicBezTo>
                      <a:pt x="641985" y="172403"/>
                      <a:pt x="649605" y="170497"/>
                      <a:pt x="658178" y="166688"/>
                    </a:cubicBezTo>
                    <a:cubicBezTo>
                      <a:pt x="665798" y="162878"/>
                      <a:pt x="673418" y="158115"/>
                      <a:pt x="680085" y="150495"/>
                    </a:cubicBezTo>
                    <a:lnTo>
                      <a:pt x="680085" y="181928"/>
                    </a:lnTo>
                    <a:lnTo>
                      <a:pt x="715328" y="205740"/>
                    </a:lnTo>
                    <a:lnTo>
                      <a:pt x="715328" y="41910"/>
                    </a:lnTo>
                    <a:lnTo>
                      <a:pt x="742950" y="41910"/>
                    </a:lnTo>
                    <a:lnTo>
                      <a:pt x="750570" y="41910"/>
                    </a:lnTo>
                    <a:lnTo>
                      <a:pt x="775335" y="41910"/>
                    </a:lnTo>
                    <a:lnTo>
                      <a:pt x="775335" y="181928"/>
                    </a:lnTo>
                    <a:lnTo>
                      <a:pt x="810578" y="205740"/>
                    </a:lnTo>
                    <a:lnTo>
                      <a:pt x="810578" y="41910"/>
                    </a:lnTo>
                    <a:lnTo>
                      <a:pt x="838200" y="41910"/>
                    </a:lnTo>
                    <a:lnTo>
                      <a:pt x="845820" y="41910"/>
                    </a:lnTo>
                    <a:lnTo>
                      <a:pt x="942975" y="41910"/>
                    </a:lnTo>
                    <a:lnTo>
                      <a:pt x="942975" y="92393"/>
                    </a:lnTo>
                    <a:lnTo>
                      <a:pt x="864870" y="92393"/>
                    </a:lnTo>
                    <a:cubicBezTo>
                      <a:pt x="860108" y="92393"/>
                      <a:pt x="857250" y="94297"/>
                      <a:pt x="854393" y="97155"/>
                    </a:cubicBezTo>
                    <a:cubicBezTo>
                      <a:pt x="851535" y="100013"/>
                      <a:pt x="849630" y="103822"/>
                      <a:pt x="849630" y="107633"/>
                    </a:cubicBezTo>
                    <a:cubicBezTo>
                      <a:pt x="849630" y="117158"/>
                      <a:pt x="853440" y="127635"/>
                      <a:pt x="862013" y="138113"/>
                    </a:cubicBezTo>
                    <a:cubicBezTo>
                      <a:pt x="870585" y="148590"/>
                      <a:pt x="878205" y="154305"/>
                      <a:pt x="884873" y="154305"/>
                    </a:cubicBezTo>
                    <a:cubicBezTo>
                      <a:pt x="886778" y="154305"/>
                      <a:pt x="888683" y="153353"/>
                      <a:pt x="889635" y="152400"/>
                    </a:cubicBezTo>
                    <a:cubicBezTo>
                      <a:pt x="891540" y="151447"/>
                      <a:pt x="892493" y="149543"/>
                      <a:pt x="892493" y="146685"/>
                    </a:cubicBezTo>
                    <a:lnTo>
                      <a:pt x="892493" y="133350"/>
                    </a:lnTo>
                    <a:cubicBezTo>
                      <a:pt x="892493" y="130493"/>
                      <a:pt x="893445" y="128588"/>
                      <a:pt x="895350" y="126683"/>
                    </a:cubicBezTo>
                    <a:cubicBezTo>
                      <a:pt x="896303" y="124778"/>
                      <a:pt x="898208" y="123825"/>
                      <a:pt x="900113" y="123825"/>
                    </a:cubicBezTo>
                    <a:lnTo>
                      <a:pt x="942975" y="123825"/>
                    </a:lnTo>
                    <a:lnTo>
                      <a:pt x="942975" y="182880"/>
                    </a:lnTo>
                    <a:close/>
                    <a:moveTo>
                      <a:pt x="90488" y="68580"/>
                    </a:moveTo>
                    <a:cubicBezTo>
                      <a:pt x="87630" y="75247"/>
                      <a:pt x="82868" y="79058"/>
                      <a:pt x="78105" y="81915"/>
                    </a:cubicBezTo>
                    <a:cubicBezTo>
                      <a:pt x="71438" y="80010"/>
                      <a:pt x="65723" y="75247"/>
                      <a:pt x="60960" y="69533"/>
                    </a:cubicBezTo>
                    <a:cubicBezTo>
                      <a:pt x="56197" y="63818"/>
                      <a:pt x="54293" y="57150"/>
                      <a:pt x="54293" y="50483"/>
                    </a:cubicBezTo>
                    <a:cubicBezTo>
                      <a:pt x="54293" y="44768"/>
                      <a:pt x="56197" y="40005"/>
                      <a:pt x="60960" y="35243"/>
                    </a:cubicBezTo>
                    <a:cubicBezTo>
                      <a:pt x="65723" y="30480"/>
                      <a:pt x="71438" y="28575"/>
                      <a:pt x="78105" y="28575"/>
                    </a:cubicBezTo>
                    <a:cubicBezTo>
                      <a:pt x="82868" y="28575"/>
                      <a:pt x="87630" y="30480"/>
                      <a:pt x="90488" y="33338"/>
                    </a:cubicBezTo>
                    <a:cubicBezTo>
                      <a:pt x="94298" y="37147"/>
                      <a:pt x="95250" y="40958"/>
                      <a:pt x="95250" y="45720"/>
                    </a:cubicBezTo>
                    <a:cubicBezTo>
                      <a:pt x="96203" y="54293"/>
                      <a:pt x="94298" y="61913"/>
                      <a:pt x="90488" y="68580"/>
                    </a:cubicBezTo>
                    <a:close/>
                    <a:moveTo>
                      <a:pt x="251460" y="181928"/>
                    </a:moveTo>
                    <a:cubicBezTo>
                      <a:pt x="247650" y="178118"/>
                      <a:pt x="246698" y="174308"/>
                      <a:pt x="246698" y="169545"/>
                    </a:cubicBezTo>
                    <a:cubicBezTo>
                      <a:pt x="246698" y="164783"/>
                      <a:pt x="248602" y="160020"/>
                      <a:pt x="251460" y="157163"/>
                    </a:cubicBezTo>
                    <a:cubicBezTo>
                      <a:pt x="255270" y="153353"/>
                      <a:pt x="259080" y="152400"/>
                      <a:pt x="263843" y="152400"/>
                    </a:cubicBezTo>
                    <a:cubicBezTo>
                      <a:pt x="268605" y="152400"/>
                      <a:pt x="273368" y="154305"/>
                      <a:pt x="276225" y="157163"/>
                    </a:cubicBezTo>
                    <a:cubicBezTo>
                      <a:pt x="280035" y="160972"/>
                      <a:pt x="280988" y="164783"/>
                      <a:pt x="280988" y="169545"/>
                    </a:cubicBezTo>
                    <a:cubicBezTo>
                      <a:pt x="280988" y="174308"/>
                      <a:pt x="279083" y="179070"/>
                      <a:pt x="276225" y="181928"/>
                    </a:cubicBezTo>
                    <a:cubicBezTo>
                      <a:pt x="272415" y="185738"/>
                      <a:pt x="268605" y="186690"/>
                      <a:pt x="263843" y="186690"/>
                    </a:cubicBezTo>
                    <a:cubicBezTo>
                      <a:pt x="259080" y="186690"/>
                      <a:pt x="254318" y="184785"/>
                      <a:pt x="251460" y="181928"/>
                    </a:cubicBezTo>
                    <a:close/>
                    <a:moveTo>
                      <a:pt x="648653" y="133350"/>
                    </a:moveTo>
                    <a:cubicBezTo>
                      <a:pt x="637223" y="139065"/>
                      <a:pt x="626745" y="141922"/>
                      <a:pt x="616268" y="141922"/>
                    </a:cubicBezTo>
                    <a:cubicBezTo>
                      <a:pt x="608648" y="141922"/>
                      <a:pt x="601980" y="139065"/>
                      <a:pt x="597218" y="135255"/>
                    </a:cubicBezTo>
                    <a:cubicBezTo>
                      <a:pt x="592455" y="130493"/>
                      <a:pt x="589598" y="125730"/>
                      <a:pt x="589598" y="120015"/>
                    </a:cubicBezTo>
                    <a:cubicBezTo>
                      <a:pt x="589598" y="111443"/>
                      <a:pt x="594360" y="103822"/>
                      <a:pt x="605790" y="96203"/>
                    </a:cubicBezTo>
                    <a:cubicBezTo>
                      <a:pt x="617220" y="88583"/>
                      <a:pt x="628650" y="85725"/>
                      <a:pt x="641985" y="85725"/>
                    </a:cubicBezTo>
                    <a:cubicBezTo>
                      <a:pt x="648653" y="85725"/>
                      <a:pt x="655320" y="87630"/>
                      <a:pt x="662940" y="92393"/>
                    </a:cubicBezTo>
                    <a:cubicBezTo>
                      <a:pt x="670560" y="96203"/>
                      <a:pt x="677228" y="101918"/>
                      <a:pt x="682943" y="109538"/>
                    </a:cubicBezTo>
                    <a:cubicBezTo>
                      <a:pt x="671513" y="119063"/>
                      <a:pt x="660083" y="127635"/>
                      <a:pt x="648653" y="133350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93" name="Google Shape;9193;ge48d01fb7f_0_4998"/>
              <p:cNvSpPr/>
              <p:nvPr/>
            </p:nvSpPr>
            <p:spPr>
              <a:xfrm>
                <a:off x="5744527" y="4910137"/>
                <a:ext cx="119062" cy="87630"/>
              </a:xfrm>
              <a:custGeom>
                <a:avLst/>
                <a:gdLst/>
                <a:ahLst/>
                <a:cxnLst/>
                <a:rect l="l" t="t" r="r" b="b"/>
                <a:pathLst>
                  <a:path w="119062" h="87630" extrusionOk="0">
                    <a:moveTo>
                      <a:pt x="54293" y="13335"/>
                    </a:moveTo>
                    <a:cubicBezTo>
                      <a:pt x="42863" y="3810"/>
                      <a:pt x="34290" y="0"/>
                      <a:pt x="27623" y="0"/>
                    </a:cubicBezTo>
                    <a:cubicBezTo>
                      <a:pt x="21908" y="0"/>
                      <a:pt x="17145" y="953"/>
                      <a:pt x="12383" y="1905"/>
                    </a:cubicBezTo>
                    <a:cubicBezTo>
                      <a:pt x="8573" y="2857"/>
                      <a:pt x="4763" y="5715"/>
                      <a:pt x="0" y="9525"/>
                    </a:cubicBezTo>
                    <a:lnTo>
                      <a:pt x="13335" y="30480"/>
                    </a:lnTo>
                    <a:cubicBezTo>
                      <a:pt x="17145" y="27622"/>
                      <a:pt x="20002" y="25718"/>
                      <a:pt x="22860" y="24765"/>
                    </a:cubicBezTo>
                    <a:cubicBezTo>
                      <a:pt x="26670" y="22860"/>
                      <a:pt x="29527" y="22860"/>
                      <a:pt x="33338" y="22860"/>
                    </a:cubicBezTo>
                    <a:cubicBezTo>
                      <a:pt x="41910" y="22860"/>
                      <a:pt x="60008" y="37147"/>
                      <a:pt x="86677" y="65722"/>
                    </a:cubicBezTo>
                    <a:lnTo>
                      <a:pt x="107633" y="87630"/>
                    </a:lnTo>
                    <a:lnTo>
                      <a:pt x="119063" y="78105"/>
                    </a:lnTo>
                    <a:cubicBezTo>
                      <a:pt x="103823" y="60007"/>
                      <a:pt x="82868" y="39053"/>
                      <a:pt x="54293" y="13335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94" name="Google Shape;9194;ge48d01fb7f_0_4998"/>
              <p:cNvSpPr/>
              <p:nvPr/>
            </p:nvSpPr>
            <p:spPr>
              <a:xfrm>
                <a:off x="5934075" y="4693919"/>
                <a:ext cx="635317" cy="209550"/>
              </a:xfrm>
              <a:custGeom>
                <a:avLst/>
                <a:gdLst/>
                <a:ahLst/>
                <a:cxnLst/>
                <a:rect l="l" t="t" r="r" b="b"/>
                <a:pathLst>
                  <a:path w="635317" h="209550" extrusionOk="0">
                    <a:moveTo>
                      <a:pt x="577215" y="13335"/>
                    </a:moveTo>
                    <a:lnTo>
                      <a:pt x="441008" y="13335"/>
                    </a:lnTo>
                    <a:lnTo>
                      <a:pt x="433388" y="13335"/>
                    </a:lnTo>
                    <a:lnTo>
                      <a:pt x="330517" y="13335"/>
                    </a:lnTo>
                    <a:lnTo>
                      <a:pt x="349567" y="44768"/>
                    </a:lnTo>
                    <a:lnTo>
                      <a:pt x="388620" y="44768"/>
                    </a:lnTo>
                    <a:lnTo>
                      <a:pt x="388620" y="110490"/>
                    </a:lnTo>
                    <a:lnTo>
                      <a:pt x="334328" y="110490"/>
                    </a:lnTo>
                    <a:lnTo>
                      <a:pt x="334328" y="54293"/>
                    </a:lnTo>
                    <a:cubicBezTo>
                      <a:pt x="334328" y="41910"/>
                      <a:pt x="328613" y="30480"/>
                      <a:pt x="316230" y="18098"/>
                    </a:cubicBezTo>
                    <a:cubicBezTo>
                      <a:pt x="303847" y="5715"/>
                      <a:pt x="291465" y="0"/>
                      <a:pt x="280035" y="0"/>
                    </a:cubicBezTo>
                    <a:cubicBezTo>
                      <a:pt x="269558" y="0"/>
                      <a:pt x="260985" y="2858"/>
                      <a:pt x="254317" y="9525"/>
                    </a:cubicBezTo>
                    <a:cubicBezTo>
                      <a:pt x="246697" y="17145"/>
                      <a:pt x="243840" y="24765"/>
                      <a:pt x="243840" y="35243"/>
                    </a:cubicBezTo>
                    <a:cubicBezTo>
                      <a:pt x="243840" y="38100"/>
                      <a:pt x="243840" y="41910"/>
                      <a:pt x="244792" y="44768"/>
                    </a:cubicBezTo>
                    <a:lnTo>
                      <a:pt x="227647" y="14288"/>
                    </a:lnTo>
                    <a:lnTo>
                      <a:pt x="0" y="14288"/>
                    </a:lnTo>
                    <a:lnTo>
                      <a:pt x="17145" y="45720"/>
                    </a:lnTo>
                    <a:lnTo>
                      <a:pt x="159067" y="45720"/>
                    </a:lnTo>
                    <a:lnTo>
                      <a:pt x="159067" y="71438"/>
                    </a:lnTo>
                    <a:cubicBezTo>
                      <a:pt x="154305" y="71438"/>
                      <a:pt x="149542" y="73343"/>
                      <a:pt x="143828" y="78105"/>
                    </a:cubicBezTo>
                    <a:cubicBezTo>
                      <a:pt x="138113" y="82868"/>
                      <a:pt x="132397" y="88583"/>
                      <a:pt x="126683" y="97155"/>
                    </a:cubicBezTo>
                    <a:cubicBezTo>
                      <a:pt x="119063" y="88583"/>
                      <a:pt x="111442" y="81915"/>
                      <a:pt x="103822" y="77153"/>
                    </a:cubicBezTo>
                    <a:cubicBezTo>
                      <a:pt x="96203" y="72390"/>
                      <a:pt x="88583" y="70485"/>
                      <a:pt x="81915" y="70485"/>
                    </a:cubicBezTo>
                    <a:cubicBezTo>
                      <a:pt x="69533" y="70485"/>
                      <a:pt x="58103" y="75248"/>
                      <a:pt x="48578" y="84773"/>
                    </a:cubicBezTo>
                    <a:cubicBezTo>
                      <a:pt x="39053" y="94298"/>
                      <a:pt x="35242" y="104775"/>
                      <a:pt x="35242" y="117158"/>
                    </a:cubicBezTo>
                    <a:cubicBezTo>
                      <a:pt x="35242" y="130493"/>
                      <a:pt x="40958" y="144780"/>
                      <a:pt x="52388" y="160020"/>
                    </a:cubicBezTo>
                    <a:cubicBezTo>
                      <a:pt x="63817" y="175260"/>
                      <a:pt x="80010" y="191453"/>
                      <a:pt x="100965" y="206693"/>
                    </a:cubicBezTo>
                    <a:lnTo>
                      <a:pt x="110490" y="195263"/>
                    </a:lnTo>
                    <a:cubicBezTo>
                      <a:pt x="97155" y="183833"/>
                      <a:pt x="86678" y="172403"/>
                      <a:pt x="79058" y="161925"/>
                    </a:cubicBezTo>
                    <a:cubicBezTo>
                      <a:pt x="71438" y="150495"/>
                      <a:pt x="68580" y="140018"/>
                      <a:pt x="68580" y="131445"/>
                    </a:cubicBezTo>
                    <a:cubicBezTo>
                      <a:pt x="68580" y="121920"/>
                      <a:pt x="71438" y="114300"/>
                      <a:pt x="76200" y="107633"/>
                    </a:cubicBezTo>
                    <a:cubicBezTo>
                      <a:pt x="80963" y="100965"/>
                      <a:pt x="87630" y="98108"/>
                      <a:pt x="95250" y="98108"/>
                    </a:cubicBezTo>
                    <a:cubicBezTo>
                      <a:pt x="100013" y="98108"/>
                      <a:pt x="103822" y="99060"/>
                      <a:pt x="107633" y="101918"/>
                    </a:cubicBezTo>
                    <a:cubicBezTo>
                      <a:pt x="111442" y="103823"/>
                      <a:pt x="115253" y="107633"/>
                      <a:pt x="118110" y="112395"/>
                    </a:cubicBezTo>
                    <a:cubicBezTo>
                      <a:pt x="110490" y="128588"/>
                      <a:pt x="105728" y="139065"/>
                      <a:pt x="104775" y="143828"/>
                    </a:cubicBezTo>
                    <a:lnTo>
                      <a:pt x="136208" y="157163"/>
                    </a:lnTo>
                    <a:cubicBezTo>
                      <a:pt x="140017" y="140018"/>
                      <a:pt x="146685" y="124778"/>
                      <a:pt x="155258" y="113348"/>
                    </a:cubicBezTo>
                    <a:cubicBezTo>
                      <a:pt x="163830" y="101918"/>
                      <a:pt x="173355" y="96203"/>
                      <a:pt x="182880" y="96203"/>
                    </a:cubicBezTo>
                    <a:cubicBezTo>
                      <a:pt x="188595" y="96203"/>
                      <a:pt x="193358" y="98108"/>
                      <a:pt x="197167" y="100965"/>
                    </a:cubicBezTo>
                    <a:cubicBezTo>
                      <a:pt x="200978" y="103823"/>
                      <a:pt x="202883" y="107633"/>
                      <a:pt x="202883" y="111443"/>
                    </a:cubicBezTo>
                    <a:cubicBezTo>
                      <a:pt x="203835" y="120015"/>
                      <a:pt x="199072" y="129540"/>
                      <a:pt x="190500" y="140018"/>
                    </a:cubicBezTo>
                    <a:cubicBezTo>
                      <a:pt x="181928" y="151448"/>
                      <a:pt x="170497" y="161925"/>
                      <a:pt x="156210" y="171450"/>
                    </a:cubicBezTo>
                    <a:lnTo>
                      <a:pt x="185738" y="199073"/>
                    </a:lnTo>
                    <a:cubicBezTo>
                      <a:pt x="198120" y="185738"/>
                      <a:pt x="207645" y="172403"/>
                      <a:pt x="214313" y="160020"/>
                    </a:cubicBezTo>
                    <a:cubicBezTo>
                      <a:pt x="220980" y="147638"/>
                      <a:pt x="224790" y="135255"/>
                      <a:pt x="224790" y="124778"/>
                    </a:cubicBezTo>
                    <a:cubicBezTo>
                      <a:pt x="224790" y="112395"/>
                      <a:pt x="221933" y="101918"/>
                      <a:pt x="216217" y="92393"/>
                    </a:cubicBezTo>
                    <a:cubicBezTo>
                      <a:pt x="211455" y="82868"/>
                      <a:pt x="203835" y="77153"/>
                      <a:pt x="195263" y="73343"/>
                    </a:cubicBezTo>
                    <a:lnTo>
                      <a:pt x="195263" y="45720"/>
                    </a:lnTo>
                    <a:lnTo>
                      <a:pt x="243840" y="45720"/>
                    </a:lnTo>
                    <a:cubicBezTo>
                      <a:pt x="245745" y="55245"/>
                      <a:pt x="250508" y="62865"/>
                      <a:pt x="259080" y="70485"/>
                    </a:cubicBezTo>
                    <a:cubicBezTo>
                      <a:pt x="270510" y="80963"/>
                      <a:pt x="283845" y="87630"/>
                      <a:pt x="300038" y="90488"/>
                    </a:cubicBezTo>
                    <a:lnTo>
                      <a:pt x="300038" y="111443"/>
                    </a:lnTo>
                    <a:lnTo>
                      <a:pt x="288608" y="111443"/>
                    </a:lnTo>
                    <a:cubicBezTo>
                      <a:pt x="284797" y="111443"/>
                      <a:pt x="281940" y="112395"/>
                      <a:pt x="279083" y="114300"/>
                    </a:cubicBezTo>
                    <a:cubicBezTo>
                      <a:pt x="276225" y="116205"/>
                      <a:pt x="275272" y="119063"/>
                      <a:pt x="275272" y="122873"/>
                    </a:cubicBezTo>
                    <a:cubicBezTo>
                      <a:pt x="275272" y="130493"/>
                      <a:pt x="281940" y="140018"/>
                      <a:pt x="294322" y="152400"/>
                    </a:cubicBezTo>
                    <a:cubicBezTo>
                      <a:pt x="306705" y="163830"/>
                      <a:pt x="316230" y="169545"/>
                      <a:pt x="323850" y="169545"/>
                    </a:cubicBezTo>
                    <a:cubicBezTo>
                      <a:pt x="327660" y="169545"/>
                      <a:pt x="330517" y="167640"/>
                      <a:pt x="332422" y="164783"/>
                    </a:cubicBezTo>
                    <a:cubicBezTo>
                      <a:pt x="334328" y="161925"/>
                      <a:pt x="335280" y="158115"/>
                      <a:pt x="335280" y="154305"/>
                    </a:cubicBezTo>
                    <a:lnTo>
                      <a:pt x="335280" y="142875"/>
                    </a:lnTo>
                    <a:lnTo>
                      <a:pt x="389572" y="142875"/>
                    </a:lnTo>
                    <a:lnTo>
                      <a:pt x="389572" y="189548"/>
                    </a:lnTo>
                    <a:lnTo>
                      <a:pt x="424815" y="208598"/>
                    </a:lnTo>
                    <a:lnTo>
                      <a:pt x="424815" y="44768"/>
                    </a:lnTo>
                    <a:lnTo>
                      <a:pt x="452438" y="44768"/>
                    </a:lnTo>
                    <a:lnTo>
                      <a:pt x="460058" y="44768"/>
                    </a:lnTo>
                    <a:lnTo>
                      <a:pt x="566738" y="44768"/>
                    </a:lnTo>
                    <a:lnTo>
                      <a:pt x="566738" y="72390"/>
                    </a:lnTo>
                    <a:lnTo>
                      <a:pt x="514350" y="72390"/>
                    </a:lnTo>
                    <a:cubicBezTo>
                      <a:pt x="501967" y="72390"/>
                      <a:pt x="491490" y="76200"/>
                      <a:pt x="481965" y="83820"/>
                    </a:cubicBezTo>
                    <a:cubicBezTo>
                      <a:pt x="473392" y="91440"/>
                      <a:pt x="469583" y="100965"/>
                      <a:pt x="469583" y="111443"/>
                    </a:cubicBezTo>
                    <a:cubicBezTo>
                      <a:pt x="469583" y="126683"/>
                      <a:pt x="473392" y="142875"/>
                      <a:pt x="481965" y="159068"/>
                    </a:cubicBezTo>
                    <a:cubicBezTo>
                      <a:pt x="489585" y="175260"/>
                      <a:pt x="501967" y="192405"/>
                      <a:pt x="518160" y="208598"/>
                    </a:cubicBezTo>
                    <a:lnTo>
                      <a:pt x="529590" y="200978"/>
                    </a:lnTo>
                    <a:cubicBezTo>
                      <a:pt x="519113" y="191453"/>
                      <a:pt x="511492" y="180975"/>
                      <a:pt x="505778" y="169545"/>
                    </a:cubicBezTo>
                    <a:cubicBezTo>
                      <a:pt x="501015" y="158115"/>
                      <a:pt x="498158" y="146685"/>
                      <a:pt x="498158" y="135255"/>
                    </a:cubicBezTo>
                    <a:cubicBezTo>
                      <a:pt x="498158" y="126683"/>
                      <a:pt x="501015" y="119063"/>
                      <a:pt x="507683" y="113348"/>
                    </a:cubicBezTo>
                    <a:cubicBezTo>
                      <a:pt x="513397" y="106680"/>
                      <a:pt x="521017" y="103823"/>
                      <a:pt x="529590" y="103823"/>
                    </a:cubicBezTo>
                    <a:lnTo>
                      <a:pt x="564833" y="103823"/>
                    </a:lnTo>
                    <a:lnTo>
                      <a:pt x="564833" y="185738"/>
                    </a:lnTo>
                    <a:lnTo>
                      <a:pt x="600075" y="209550"/>
                    </a:lnTo>
                    <a:lnTo>
                      <a:pt x="600075" y="45720"/>
                    </a:lnTo>
                    <a:lnTo>
                      <a:pt x="635318" y="45720"/>
                    </a:lnTo>
                    <a:lnTo>
                      <a:pt x="618172" y="14288"/>
                    </a:lnTo>
                    <a:lnTo>
                      <a:pt x="577215" y="14288"/>
                    </a:lnTo>
                    <a:close/>
                    <a:moveTo>
                      <a:pt x="299085" y="75248"/>
                    </a:moveTo>
                    <a:cubicBezTo>
                      <a:pt x="292417" y="73343"/>
                      <a:pt x="287655" y="69533"/>
                      <a:pt x="283845" y="63818"/>
                    </a:cubicBezTo>
                    <a:cubicBezTo>
                      <a:pt x="280035" y="58103"/>
                      <a:pt x="278130" y="51435"/>
                      <a:pt x="278130" y="42863"/>
                    </a:cubicBezTo>
                    <a:cubicBezTo>
                      <a:pt x="278130" y="37148"/>
                      <a:pt x="280035" y="31433"/>
                      <a:pt x="281940" y="27623"/>
                    </a:cubicBezTo>
                    <a:cubicBezTo>
                      <a:pt x="284797" y="23813"/>
                      <a:pt x="287655" y="20955"/>
                      <a:pt x="291465" y="20955"/>
                    </a:cubicBezTo>
                    <a:cubicBezTo>
                      <a:pt x="294322" y="20955"/>
                      <a:pt x="296228" y="22860"/>
                      <a:pt x="297180" y="25718"/>
                    </a:cubicBezTo>
                    <a:cubicBezTo>
                      <a:pt x="299085" y="28575"/>
                      <a:pt x="299085" y="32385"/>
                      <a:pt x="299085" y="36195"/>
                    </a:cubicBezTo>
                    <a:lnTo>
                      <a:pt x="299085" y="75248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95" name="Google Shape;9195;ge48d01fb7f_0_4998"/>
              <p:cNvSpPr/>
              <p:nvPr/>
            </p:nvSpPr>
            <p:spPr>
              <a:xfrm>
                <a:off x="6413182" y="4612005"/>
                <a:ext cx="104075" cy="94352"/>
              </a:xfrm>
              <a:custGeom>
                <a:avLst/>
                <a:gdLst/>
                <a:ahLst/>
                <a:cxnLst/>
                <a:rect l="l" t="t" r="r" b="b"/>
                <a:pathLst>
                  <a:path w="104075" h="94352" extrusionOk="0">
                    <a:moveTo>
                      <a:pt x="89535" y="60007"/>
                    </a:moveTo>
                    <a:cubicBezTo>
                      <a:pt x="81915" y="47625"/>
                      <a:pt x="76200" y="40005"/>
                      <a:pt x="72390" y="36195"/>
                    </a:cubicBezTo>
                    <a:cubicBezTo>
                      <a:pt x="64770" y="25717"/>
                      <a:pt x="55245" y="16192"/>
                      <a:pt x="44767" y="9525"/>
                    </a:cubicBezTo>
                    <a:cubicBezTo>
                      <a:pt x="34290" y="2857"/>
                      <a:pt x="23813" y="0"/>
                      <a:pt x="14288" y="0"/>
                    </a:cubicBezTo>
                    <a:cubicBezTo>
                      <a:pt x="8572" y="952"/>
                      <a:pt x="3810" y="1905"/>
                      <a:pt x="0" y="2857"/>
                    </a:cubicBezTo>
                    <a:lnTo>
                      <a:pt x="15240" y="36195"/>
                    </a:lnTo>
                    <a:cubicBezTo>
                      <a:pt x="20002" y="34290"/>
                      <a:pt x="25717" y="33338"/>
                      <a:pt x="31433" y="33338"/>
                    </a:cubicBezTo>
                    <a:cubicBezTo>
                      <a:pt x="37147" y="33338"/>
                      <a:pt x="42863" y="34290"/>
                      <a:pt x="47625" y="37147"/>
                    </a:cubicBezTo>
                    <a:cubicBezTo>
                      <a:pt x="52388" y="39052"/>
                      <a:pt x="57150" y="41910"/>
                      <a:pt x="60008" y="45720"/>
                    </a:cubicBezTo>
                    <a:lnTo>
                      <a:pt x="97155" y="94297"/>
                    </a:lnTo>
                    <a:cubicBezTo>
                      <a:pt x="108585" y="95250"/>
                      <a:pt x="105727" y="83820"/>
                      <a:pt x="89535" y="60007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96" name="Google Shape;9196;ge48d01fb7f_0_4998"/>
              <p:cNvSpPr/>
              <p:nvPr/>
            </p:nvSpPr>
            <p:spPr>
              <a:xfrm>
                <a:off x="6671309" y="4707255"/>
                <a:ext cx="676275" cy="234314"/>
              </a:xfrm>
              <a:custGeom>
                <a:avLst/>
                <a:gdLst/>
                <a:ahLst/>
                <a:cxnLst/>
                <a:rect l="l" t="t" r="r" b="b"/>
                <a:pathLst>
                  <a:path w="676275" h="234314" extrusionOk="0">
                    <a:moveTo>
                      <a:pt x="605790" y="171450"/>
                    </a:moveTo>
                    <a:lnTo>
                      <a:pt x="641033" y="195263"/>
                    </a:lnTo>
                    <a:lnTo>
                      <a:pt x="641033" y="31432"/>
                    </a:lnTo>
                    <a:lnTo>
                      <a:pt x="676275" y="31432"/>
                    </a:lnTo>
                    <a:lnTo>
                      <a:pt x="659130" y="0"/>
                    </a:lnTo>
                    <a:lnTo>
                      <a:pt x="467678" y="0"/>
                    </a:lnTo>
                    <a:lnTo>
                      <a:pt x="460058" y="0"/>
                    </a:lnTo>
                    <a:lnTo>
                      <a:pt x="299085" y="0"/>
                    </a:lnTo>
                    <a:lnTo>
                      <a:pt x="291465" y="0"/>
                    </a:lnTo>
                    <a:lnTo>
                      <a:pt x="203835" y="0"/>
                    </a:lnTo>
                    <a:lnTo>
                      <a:pt x="196215" y="0"/>
                    </a:lnTo>
                    <a:lnTo>
                      <a:pt x="0" y="0"/>
                    </a:lnTo>
                    <a:lnTo>
                      <a:pt x="17145" y="31432"/>
                    </a:lnTo>
                    <a:lnTo>
                      <a:pt x="151448" y="31432"/>
                    </a:lnTo>
                    <a:lnTo>
                      <a:pt x="151448" y="59055"/>
                    </a:lnTo>
                    <a:lnTo>
                      <a:pt x="43815" y="59055"/>
                    </a:lnTo>
                    <a:lnTo>
                      <a:pt x="38100" y="70485"/>
                    </a:lnTo>
                    <a:cubicBezTo>
                      <a:pt x="54293" y="75247"/>
                      <a:pt x="67628" y="82867"/>
                      <a:pt x="78105" y="92392"/>
                    </a:cubicBezTo>
                    <a:cubicBezTo>
                      <a:pt x="87630" y="102870"/>
                      <a:pt x="93345" y="113347"/>
                      <a:pt x="93345" y="124777"/>
                    </a:cubicBezTo>
                    <a:cubicBezTo>
                      <a:pt x="93345" y="129540"/>
                      <a:pt x="91440" y="134302"/>
                      <a:pt x="86678" y="138113"/>
                    </a:cubicBezTo>
                    <a:cubicBezTo>
                      <a:pt x="80963" y="142875"/>
                      <a:pt x="75248" y="144780"/>
                      <a:pt x="68580" y="146685"/>
                    </a:cubicBezTo>
                    <a:cubicBezTo>
                      <a:pt x="66675" y="142875"/>
                      <a:pt x="63818" y="140017"/>
                      <a:pt x="60008" y="137160"/>
                    </a:cubicBezTo>
                    <a:cubicBezTo>
                      <a:pt x="56198" y="134302"/>
                      <a:pt x="52388" y="133350"/>
                      <a:pt x="49530" y="133350"/>
                    </a:cubicBezTo>
                    <a:cubicBezTo>
                      <a:pt x="44768" y="133350"/>
                      <a:pt x="40005" y="135255"/>
                      <a:pt x="37148" y="139065"/>
                    </a:cubicBezTo>
                    <a:cubicBezTo>
                      <a:pt x="33338" y="142875"/>
                      <a:pt x="32385" y="147638"/>
                      <a:pt x="32385" y="153352"/>
                    </a:cubicBezTo>
                    <a:cubicBezTo>
                      <a:pt x="32385" y="160972"/>
                      <a:pt x="36195" y="168592"/>
                      <a:pt x="44768" y="173355"/>
                    </a:cubicBezTo>
                    <a:cubicBezTo>
                      <a:pt x="52388" y="179070"/>
                      <a:pt x="62865" y="181927"/>
                      <a:pt x="73343" y="181927"/>
                    </a:cubicBezTo>
                    <a:lnTo>
                      <a:pt x="97155" y="234315"/>
                    </a:lnTo>
                    <a:lnTo>
                      <a:pt x="114300" y="224790"/>
                    </a:lnTo>
                    <a:lnTo>
                      <a:pt x="82868" y="180022"/>
                    </a:lnTo>
                    <a:cubicBezTo>
                      <a:pt x="93345" y="178117"/>
                      <a:pt x="102870" y="173355"/>
                      <a:pt x="110490" y="166688"/>
                    </a:cubicBezTo>
                    <a:cubicBezTo>
                      <a:pt x="118110" y="160020"/>
                      <a:pt x="120968" y="152400"/>
                      <a:pt x="120968" y="142875"/>
                    </a:cubicBezTo>
                    <a:cubicBezTo>
                      <a:pt x="120968" y="133350"/>
                      <a:pt x="118110" y="123825"/>
                      <a:pt x="112395" y="114300"/>
                    </a:cubicBezTo>
                    <a:cubicBezTo>
                      <a:pt x="107633" y="104775"/>
                      <a:pt x="100013" y="97155"/>
                      <a:pt x="89535" y="90488"/>
                    </a:cubicBezTo>
                    <a:lnTo>
                      <a:pt x="151448" y="90488"/>
                    </a:lnTo>
                    <a:lnTo>
                      <a:pt x="151448" y="176213"/>
                    </a:lnTo>
                    <a:lnTo>
                      <a:pt x="186690" y="195263"/>
                    </a:lnTo>
                    <a:lnTo>
                      <a:pt x="186690" y="31432"/>
                    </a:lnTo>
                    <a:lnTo>
                      <a:pt x="214313" y="31432"/>
                    </a:lnTo>
                    <a:lnTo>
                      <a:pt x="221933" y="31432"/>
                    </a:lnTo>
                    <a:lnTo>
                      <a:pt x="246698" y="31432"/>
                    </a:lnTo>
                    <a:lnTo>
                      <a:pt x="246698" y="171450"/>
                    </a:lnTo>
                    <a:lnTo>
                      <a:pt x="281940" y="195263"/>
                    </a:lnTo>
                    <a:lnTo>
                      <a:pt x="281940" y="31432"/>
                    </a:lnTo>
                    <a:lnTo>
                      <a:pt x="309563" y="31432"/>
                    </a:lnTo>
                    <a:lnTo>
                      <a:pt x="317183" y="31432"/>
                    </a:lnTo>
                    <a:lnTo>
                      <a:pt x="415290" y="31432"/>
                    </a:lnTo>
                    <a:lnTo>
                      <a:pt x="415290" y="81915"/>
                    </a:lnTo>
                    <a:lnTo>
                      <a:pt x="337185" y="81915"/>
                    </a:lnTo>
                    <a:cubicBezTo>
                      <a:pt x="332423" y="81915"/>
                      <a:pt x="329565" y="83820"/>
                      <a:pt x="326708" y="86677"/>
                    </a:cubicBezTo>
                    <a:cubicBezTo>
                      <a:pt x="323850" y="89535"/>
                      <a:pt x="321945" y="93345"/>
                      <a:pt x="321945" y="97155"/>
                    </a:cubicBezTo>
                    <a:cubicBezTo>
                      <a:pt x="321945" y="106680"/>
                      <a:pt x="325755" y="117157"/>
                      <a:pt x="334328" y="127635"/>
                    </a:cubicBezTo>
                    <a:cubicBezTo>
                      <a:pt x="342900" y="138113"/>
                      <a:pt x="350520" y="143827"/>
                      <a:pt x="357188" y="143827"/>
                    </a:cubicBezTo>
                    <a:cubicBezTo>
                      <a:pt x="359093" y="143827"/>
                      <a:pt x="360998" y="142875"/>
                      <a:pt x="361950" y="141922"/>
                    </a:cubicBezTo>
                    <a:cubicBezTo>
                      <a:pt x="363855" y="140970"/>
                      <a:pt x="364808" y="139065"/>
                      <a:pt x="364808" y="136207"/>
                    </a:cubicBezTo>
                    <a:lnTo>
                      <a:pt x="364808" y="122872"/>
                    </a:lnTo>
                    <a:cubicBezTo>
                      <a:pt x="364808" y="120015"/>
                      <a:pt x="365760" y="118110"/>
                      <a:pt x="367665" y="116205"/>
                    </a:cubicBezTo>
                    <a:cubicBezTo>
                      <a:pt x="368618" y="114300"/>
                      <a:pt x="370523" y="113347"/>
                      <a:pt x="372428" y="113347"/>
                    </a:cubicBezTo>
                    <a:lnTo>
                      <a:pt x="415290" y="113347"/>
                    </a:lnTo>
                    <a:lnTo>
                      <a:pt x="415290" y="175260"/>
                    </a:lnTo>
                    <a:lnTo>
                      <a:pt x="450533" y="194310"/>
                    </a:lnTo>
                    <a:lnTo>
                      <a:pt x="450533" y="30480"/>
                    </a:lnTo>
                    <a:lnTo>
                      <a:pt x="478155" y="30480"/>
                    </a:lnTo>
                    <a:lnTo>
                      <a:pt x="485775" y="30480"/>
                    </a:lnTo>
                    <a:lnTo>
                      <a:pt x="513397" y="30480"/>
                    </a:lnTo>
                    <a:lnTo>
                      <a:pt x="513397" y="96202"/>
                    </a:lnTo>
                    <a:lnTo>
                      <a:pt x="501968" y="96202"/>
                    </a:lnTo>
                    <a:cubicBezTo>
                      <a:pt x="499110" y="96202"/>
                      <a:pt x="497205" y="97155"/>
                      <a:pt x="495300" y="99060"/>
                    </a:cubicBezTo>
                    <a:cubicBezTo>
                      <a:pt x="493395" y="100965"/>
                      <a:pt x="492443" y="102870"/>
                      <a:pt x="492443" y="105727"/>
                    </a:cubicBezTo>
                    <a:cubicBezTo>
                      <a:pt x="492443" y="111442"/>
                      <a:pt x="499110" y="120967"/>
                      <a:pt x="512445" y="134302"/>
                    </a:cubicBezTo>
                    <a:cubicBezTo>
                      <a:pt x="525780" y="147638"/>
                      <a:pt x="535305" y="154305"/>
                      <a:pt x="541020" y="154305"/>
                    </a:cubicBezTo>
                    <a:cubicBezTo>
                      <a:pt x="542925" y="154305"/>
                      <a:pt x="544830" y="153352"/>
                      <a:pt x="545783" y="151447"/>
                    </a:cubicBezTo>
                    <a:cubicBezTo>
                      <a:pt x="547688" y="148590"/>
                      <a:pt x="548640" y="145732"/>
                      <a:pt x="548640" y="142875"/>
                    </a:cubicBezTo>
                    <a:lnTo>
                      <a:pt x="548640" y="127635"/>
                    </a:lnTo>
                    <a:lnTo>
                      <a:pt x="606743" y="127635"/>
                    </a:lnTo>
                    <a:lnTo>
                      <a:pt x="606743" y="171450"/>
                    </a:lnTo>
                    <a:close/>
                    <a:moveTo>
                      <a:pt x="547688" y="97155"/>
                    </a:moveTo>
                    <a:lnTo>
                      <a:pt x="547688" y="31432"/>
                    </a:lnTo>
                    <a:lnTo>
                      <a:pt x="605790" y="31432"/>
                    </a:lnTo>
                    <a:lnTo>
                      <a:pt x="605790" y="97155"/>
                    </a:lnTo>
                    <a:lnTo>
                      <a:pt x="547688" y="97155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97" name="Google Shape;9197;ge48d01fb7f_0_4998"/>
              <p:cNvSpPr/>
              <p:nvPr/>
            </p:nvSpPr>
            <p:spPr>
              <a:xfrm>
                <a:off x="7259002" y="4910137"/>
                <a:ext cx="119062" cy="87630"/>
              </a:xfrm>
              <a:custGeom>
                <a:avLst/>
                <a:gdLst/>
                <a:ahLst/>
                <a:cxnLst/>
                <a:rect l="l" t="t" r="r" b="b"/>
                <a:pathLst>
                  <a:path w="119062" h="87630" extrusionOk="0">
                    <a:moveTo>
                      <a:pt x="54292" y="13335"/>
                    </a:moveTo>
                    <a:cubicBezTo>
                      <a:pt x="42863" y="3810"/>
                      <a:pt x="34290" y="0"/>
                      <a:pt x="27622" y="0"/>
                    </a:cubicBezTo>
                    <a:cubicBezTo>
                      <a:pt x="21907" y="0"/>
                      <a:pt x="17145" y="953"/>
                      <a:pt x="12382" y="1905"/>
                    </a:cubicBezTo>
                    <a:cubicBezTo>
                      <a:pt x="8572" y="2857"/>
                      <a:pt x="4763" y="5715"/>
                      <a:pt x="0" y="9525"/>
                    </a:cubicBezTo>
                    <a:lnTo>
                      <a:pt x="13335" y="30480"/>
                    </a:lnTo>
                    <a:cubicBezTo>
                      <a:pt x="17145" y="27622"/>
                      <a:pt x="20003" y="25718"/>
                      <a:pt x="22860" y="24765"/>
                    </a:cubicBezTo>
                    <a:cubicBezTo>
                      <a:pt x="26670" y="22860"/>
                      <a:pt x="29528" y="22860"/>
                      <a:pt x="33338" y="22860"/>
                    </a:cubicBezTo>
                    <a:cubicBezTo>
                      <a:pt x="41910" y="22860"/>
                      <a:pt x="60007" y="37147"/>
                      <a:pt x="86678" y="65722"/>
                    </a:cubicBezTo>
                    <a:lnTo>
                      <a:pt x="107632" y="87630"/>
                    </a:lnTo>
                    <a:lnTo>
                      <a:pt x="119063" y="78105"/>
                    </a:lnTo>
                    <a:cubicBezTo>
                      <a:pt x="103822" y="60007"/>
                      <a:pt x="81915" y="39053"/>
                      <a:pt x="54292" y="13335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198" name="Google Shape;9198;ge48d01fb7f_0_4998"/>
            <p:cNvSpPr/>
            <p:nvPr/>
          </p:nvSpPr>
          <p:spPr>
            <a:xfrm>
              <a:off x="5888982" y="2284094"/>
              <a:ext cx="406654" cy="721042"/>
            </a:xfrm>
            <a:custGeom>
              <a:avLst/>
              <a:gdLst/>
              <a:ahLst/>
              <a:cxnLst/>
              <a:rect l="l" t="t" r="r" b="b"/>
              <a:pathLst>
                <a:path w="406654" h="721042" extrusionOk="0">
                  <a:moveTo>
                    <a:pt x="75573" y="576263"/>
                  </a:moveTo>
                  <a:cubicBezTo>
                    <a:pt x="75573" y="576263"/>
                    <a:pt x="75573" y="576263"/>
                    <a:pt x="75573" y="576263"/>
                  </a:cubicBezTo>
                  <a:cubicBezTo>
                    <a:pt x="67953" y="591503"/>
                    <a:pt x="69858" y="604838"/>
                    <a:pt x="74620" y="612458"/>
                  </a:cubicBezTo>
                  <a:cubicBezTo>
                    <a:pt x="80335" y="623888"/>
                    <a:pt x="91765" y="632460"/>
                    <a:pt x="108910" y="640080"/>
                  </a:cubicBezTo>
                  <a:cubicBezTo>
                    <a:pt x="108910" y="640080"/>
                    <a:pt x="108910" y="641033"/>
                    <a:pt x="108910" y="641033"/>
                  </a:cubicBezTo>
                  <a:cubicBezTo>
                    <a:pt x="108910" y="661035"/>
                    <a:pt x="127960" y="677228"/>
                    <a:pt x="160345" y="684848"/>
                  </a:cubicBezTo>
                  <a:cubicBezTo>
                    <a:pt x="162250" y="700088"/>
                    <a:pt x="177490" y="721043"/>
                    <a:pt x="210828" y="721043"/>
                  </a:cubicBezTo>
                  <a:cubicBezTo>
                    <a:pt x="214638" y="721043"/>
                    <a:pt x="219400" y="721043"/>
                    <a:pt x="226068" y="719138"/>
                  </a:cubicBezTo>
                  <a:cubicBezTo>
                    <a:pt x="244165" y="713423"/>
                    <a:pt x="256548" y="700088"/>
                    <a:pt x="257500" y="684848"/>
                  </a:cubicBezTo>
                  <a:cubicBezTo>
                    <a:pt x="289885" y="676275"/>
                    <a:pt x="308935" y="661035"/>
                    <a:pt x="308935" y="641033"/>
                  </a:cubicBezTo>
                  <a:cubicBezTo>
                    <a:pt x="308935" y="639128"/>
                    <a:pt x="308935" y="637223"/>
                    <a:pt x="307983" y="635318"/>
                  </a:cubicBezTo>
                  <a:cubicBezTo>
                    <a:pt x="329890" y="621983"/>
                    <a:pt x="342273" y="605790"/>
                    <a:pt x="342273" y="589598"/>
                  </a:cubicBezTo>
                  <a:cubicBezTo>
                    <a:pt x="342273" y="584835"/>
                    <a:pt x="340368" y="580073"/>
                    <a:pt x="338463" y="576263"/>
                  </a:cubicBezTo>
                  <a:cubicBezTo>
                    <a:pt x="371800" y="542925"/>
                    <a:pt x="389898" y="510540"/>
                    <a:pt x="399423" y="480060"/>
                  </a:cubicBezTo>
                  <a:lnTo>
                    <a:pt x="399423" y="480060"/>
                  </a:lnTo>
                  <a:cubicBezTo>
                    <a:pt x="400375" y="478155"/>
                    <a:pt x="400375" y="476250"/>
                    <a:pt x="401328" y="474345"/>
                  </a:cubicBezTo>
                  <a:cubicBezTo>
                    <a:pt x="404185" y="462915"/>
                    <a:pt x="406090" y="448628"/>
                    <a:pt x="406090" y="446722"/>
                  </a:cubicBezTo>
                  <a:cubicBezTo>
                    <a:pt x="407995" y="421005"/>
                    <a:pt x="405138" y="395288"/>
                    <a:pt x="396565" y="370522"/>
                  </a:cubicBezTo>
                  <a:lnTo>
                    <a:pt x="387993" y="350520"/>
                  </a:lnTo>
                  <a:cubicBezTo>
                    <a:pt x="380373" y="336233"/>
                    <a:pt x="370848" y="322897"/>
                    <a:pt x="360370" y="312420"/>
                  </a:cubicBezTo>
                  <a:cubicBezTo>
                    <a:pt x="357513" y="309563"/>
                    <a:pt x="354655" y="306705"/>
                    <a:pt x="351798" y="304800"/>
                  </a:cubicBezTo>
                  <a:lnTo>
                    <a:pt x="351798" y="304800"/>
                  </a:lnTo>
                  <a:lnTo>
                    <a:pt x="340368" y="294322"/>
                  </a:lnTo>
                  <a:cubicBezTo>
                    <a:pt x="337510" y="291465"/>
                    <a:pt x="334653" y="288608"/>
                    <a:pt x="331795" y="286703"/>
                  </a:cubicBezTo>
                  <a:cubicBezTo>
                    <a:pt x="292743" y="251460"/>
                    <a:pt x="264168" y="224790"/>
                    <a:pt x="272740" y="163830"/>
                  </a:cubicBezTo>
                  <a:cubicBezTo>
                    <a:pt x="283218" y="106680"/>
                    <a:pt x="265120" y="47625"/>
                    <a:pt x="241308" y="32385"/>
                  </a:cubicBezTo>
                  <a:cubicBezTo>
                    <a:pt x="239403" y="31432"/>
                    <a:pt x="238450" y="30480"/>
                    <a:pt x="236545" y="30480"/>
                  </a:cubicBezTo>
                  <a:cubicBezTo>
                    <a:pt x="235593" y="21907"/>
                    <a:pt x="234640" y="16193"/>
                    <a:pt x="233688" y="16193"/>
                  </a:cubicBezTo>
                  <a:cubicBezTo>
                    <a:pt x="227020" y="4763"/>
                    <a:pt x="217495" y="953"/>
                    <a:pt x="210828" y="0"/>
                  </a:cubicBezTo>
                  <a:cubicBezTo>
                    <a:pt x="208923" y="0"/>
                    <a:pt x="207970" y="0"/>
                    <a:pt x="206065" y="0"/>
                  </a:cubicBezTo>
                  <a:cubicBezTo>
                    <a:pt x="194635" y="0"/>
                    <a:pt x="174633" y="4763"/>
                    <a:pt x="166060" y="37148"/>
                  </a:cubicBezTo>
                  <a:cubicBezTo>
                    <a:pt x="160345" y="58103"/>
                    <a:pt x="161298" y="87630"/>
                    <a:pt x="161298" y="115253"/>
                  </a:cubicBezTo>
                  <a:cubicBezTo>
                    <a:pt x="161298" y="120968"/>
                    <a:pt x="161298" y="126682"/>
                    <a:pt x="161298" y="130493"/>
                  </a:cubicBezTo>
                  <a:cubicBezTo>
                    <a:pt x="159393" y="178118"/>
                    <a:pt x="114625" y="237172"/>
                    <a:pt x="81288" y="277178"/>
                  </a:cubicBezTo>
                  <a:cubicBezTo>
                    <a:pt x="81288" y="277178"/>
                    <a:pt x="55570" y="304800"/>
                    <a:pt x="33663" y="343853"/>
                  </a:cubicBezTo>
                  <a:cubicBezTo>
                    <a:pt x="14613" y="374333"/>
                    <a:pt x="-50157" y="493395"/>
                    <a:pt x="75573" y="576263"/>
                  </a:cubicBezTo>
                  <a:close/>
                  <a:moveTo>
                    <a:pt x="210828" y="696278"/>
                  </a:moveTo>
                  <a:cubicBezTo>
                    <a:pt x="197493" y="696278"/>
                    <a:pt x="186063" y="688658"/>
                    <a:pt x="186063" y="681038"/>
                  </a:cubicBezTo>
                  <a:cubicBezTo>
                    <a:pt x="186063" y="680085"/>
                    <a:pt x="186063" y="678180"/>
                    <a:pt x="187015" y="677228"/>
                  </a:cubicBezTo>
                  <a:cubicBezTo>
                    <a:pt x="190825" y="677228"/>
                    <a:pt x="194635" y="678180"/>
                    <a:pt x="198445" y="678180"/>
                  </a:cubicBezTo>
                  <a:cubicBezTo>
                    <a:pt x="202255" y="678180"/>
                    <a:pt x="206065" y="678180"/>
                    <a:pt x="210828" y="678180"/>
                  </a:cubicBezTo>
                  <a:cubicBezTo>
                    <a:pt x="218448" y="678180"/>
                    <a:pt x="227020" y="678180"/>
                    <a:pt x="233688" y="677228"/>
                  </a:cubicBezTo>
                  <a:cubicBezTo>
                    <a:pt x="234640" y="678180"/>
                    <a:pt x="234640" y="680085"/>
                    <a:pt x="234640" y="681038"/>
                  </a:cubicBezTo>
                  <a:cubicBezTo>
                    <a:pt x="235593" y="688658"/>
                    <a:pt x="224163" y="696278"/>
                    <a:pt x="210828" y="696278"/>
                  </a:cubicBezTo>
                  <a:close/>
                  <a:moveTo>
                    <a:pt x="236545" y="662940"/>
                  </a:moveTo>
                  <a:cubicBezTo>
                    <a:pt x="231783" y="663893"/>
                    <a:pt x="226068" y="663893"/>
                    <a:pt x="221305" y="664845"/>
                  </a:cubicBezTo>
                  <a:cubicBezTo>
                    <a:pt x="217495" y="664845"/>
                    <a:pt x="214638" y="664845"/>
                    <a:pt x="210828" y="664845"/>
                  </a:cubicBezTo>
                  <a:cubicBezTo>
                    <a:pt x="202255" y="664845"/>
                    <a:pt x="193683" y="663893"/>
                    <a:pt x="185110" y="662940"/>
                  </a:cubicBezTo>
                  <a:cubicBezTo>
                    <a:pt x="153678" y="659130"/>
                    <a:pt x="135580" y="647700"/>
                    <a:pt x="135580" y="639128"/>
                  </a:cubicBezTo>
                  <a:cubicBezTo>
                    <a:pt x="135580" y="638175"/>
                    <a:pt x="135580" y="638175"/>
                    <a:pt x="135580" y="637223"/>
                  </a:cubicBezTo>
                  <a:cubicBezTo>
                    <a:pt x="159393" y="641985"/>
                    <a:pt x="185110" y="642938"/>
                    <a:pt x="202255" y="642938"/>
                  </a:cubicBezTo>
                  <a:cubicBezTo>
                    <a:pt x="235593" y="642938"/>
                    <a:pt x="267025" y="639128"/>
                    <a:pt x="284170" y="633413"/>
                  </a:cubicBezTo>
                  <a:cubicBezTo>
                    <a:pt x="286075" y="635318"/>
                    <a:pt x="287028" y="637223"/>
                    <a:pt x="287028" y="639128"/>
                  </a:cubicBezTo>
                  <a:cubicBezTo>
                    <a:pt x="287028" y="647700"/>
                    <a:pt x="267978" y="659130"/>
                    <a:pt x="236545" y="662940"/>
                  </a:cubicBezTo>
                  <a:close/>
                  <a:moveTo>
                    <a:pt x="89860" y="304800"/>
                  </a:moveTo>
                  <a:lnTo>
                    <a:pt x="90813" y="302895"/>
                  </a:lnTo>
                  <a:cubicBezTo>
                    <a:pt x="132723" y="253365"/>
                    <a:pt x="181300" y="188595"/>
                    <a:pt x="184158" y="131445"/>
                  </a:cubicBezTo>
                  <a:cubicBezTo>
                    <a:pt x="184158" y="125730"/>
                    <a:pt x="184158" y="120015"/>
                    <a:pt x="184158" y="114300"/>
                  </a:cubicBezTo>
                  <a:cubicBezTo>
                    <a:pt x="184158" y="87630"/>
                    <a:pt x="183205" y="60960"/>
                    <a:pt x="187968" y="42863"/>
                  </a:cubicBezTo>
                  <a:cubicBezTo>
                    <a:pt x="191778" y="26670"/>
                    <a:pt x="198445" y="24765"/>
                    <a:pt x="202255" y="24765"/>
                  </a:cubicBezTo>
                  <a:cubicBezTo>
                    <a:pt x="203208" y="24765"/>
                    <a:pt x="204160" y="24765"/>
                    <a:pt x="204160" y="24765"/>
                  </a:cubicBezTo>
                  <a:cubicBezTo>
                    <a:pt x="207018" y="24765"/>
                    <a:pt x="208923" y="29528"/>
                    <a:pt x="209875" y="37148"/>
                  </a:cubicBezTo>
                  <a:cubicBezTo>
                    <a:pt x="209875" y="41910"/>
                    <a:pt x="209875" y="56198"/>
                    <a:pt x="208923" y="71438"/>
                  </a:cubicBezTo>
                  <a:cubicBezTo>
                    <a:pt x="207018" y="105728"/>
                    <a:pt x="205113" y="151447"/>
                    <a:pt x="209875" y="172403"/>
                  </a:cubicBezTo>
                  <a:cubicBezTo>
                    <a:pt x="215590" y="195263"/>
                    <a:pt x="226068" y="218122"/>
                    <a:pt x="235593" y="240030"/>
                  </a:cubicBezTo>
                  <a:cubicBezTo>
                    <a:pt x="248928" y="268605"/>
                    <a:pt x="261310" y="296228"/>
                    <a:pt x="262263" y="321945"/>
                  </a:cubicBezTo>
                  <a:cubicBezTo>
                    <a:pt x="264168" y="367665"/>
                    <a:pt x="241308" y="371475"/>
                    <a:pt x="225115" y="374333"/>
                  </a:cubicBezTo>
                  <a:cubicBezTo>
                    <a:pt x="217495" y="375285"/>
                    <a:pt x="208923" y="377190"/>
                    <a:pt x="208923" y="385763"/>
                  </a:cubicBezTo>
                  <a:cubicBezTo>
                    <a:pt x="208923" y="389572"/>
                    <a:pt x="211780" y="393383"/>
                    <a:pt x="216543" y="393383"/>
                  </a:cubicBezTo>
                  <a:cubicBezTo>
                    <a:pt x="218448" y="393383"/>
                    <a:pt x="220353" y="392430"/>
                    <a:pt x="224163" y="392430"/>
                  </a:cubicBezTo>
                  <a:cubicBezTo>
                    <a:pt x="228925" y="391478"/>
                    <a:pt x="237498" y="389572"/>
                    <a:pt x="246070" y="389572"/>
                  </a:cubicBezTo>
                  <a:cubicBezTo>
                    <a:pt x="251785" y="389572"/>
                    <a:pt x="256548" y="390525"/>
                    <a:pt x="261310" y="391478"/>
                  </a:cubicBezTo>
                  <a:cubicBezTo>
                    <a:pt x="275598" y="395288"/>
                    <a:pt x="286075" y="405765"/>
                    <a:pt x="290838" y="418147"/>
                  </a:cubicBezTo>
                  <a:cubicBezTo>
                    <a:pt x="294648" y="429578"/>
                    <a:pt x="294648" y="449580"/>
                    <a:pt x="273693" y="477203"/>
                  </a:cubicBezTo>
                  <a:cubicBezTo>
                    <a:pt x="269883" y="482918"/>
                    <a:pt x="259405" y="490538"/>
                    <a:pt x="238450" y="494347"/>
                  </a:cubicBezTo>
                  <a:cubicBezTo>
                    <a:pt x="231783" y="495300"/>
                    <a:pt x="231783" y="499110"/>
                    <a:pt x="231783" y="501968"/>
                  </a:cubicBezTo>
                  <a:cubicBezTo>
                    <a:pt x="231783" y="504825"/>
                    <a:pt x="234640" y="507683"/>
                    <a:pt x="239403" y="507683"/>
                  </a:cubicBezTo>
                  <a:cubicBezTo>
                    <a:pt x="241308" y="507683"/>
                    <a:pt x="243213" y="507683"/>
                    <a:pt x="245118" y="507683"/>
                  </a:cubicBezTo>
                  <a:cubicBezTo>
                    <a:pt x="277503" y="507683"/>
                    <a:pt x="302268" y="514350"/>
                    <a:pt x="313698" y="526733"/>
                  </a:cubicBezTo>
                  <a:cubicBezTo>
                    <a:pt x="319413" y="532448"/>
                    <a:pt x="321318" y="539115"/>
                    <a:pt x="321318" y="546735"/>
                  </a:cubicBezTo>
                  <a:cubicBezTo>
                    <a:pt x="320365" y="561023"/>
                    <a:pt x="301315" y="566738"/>
                    <a:pt x="287980" y="569595"/>
                  </a:cubicBezTo>
                  <a:cubicBezTo>
                    <a:pt x="278455" y="572453"/>
                    <a:pt x="272740" y="573405"/>
                    <a:pt x="272740" y="580073"/>
                  </a:cubicBezTo>
                  <a:lnTo>
                    <a:pt x="272740" y="582930"/>
                  </a:lnTo>
                  <a:lnTo>
                    <a:pt x="277503" y="586740"/>
                  </a:lnTo>
                  <a:lnTo>
                    <a:pt x="280360" y="586740"/>
                  </a:lnTo>
                  <a:cubicBezTo>
                    <a:pt x="282265" y="586740"/>
                    <a:pt x="284170" y="585788"/>
                    <a:pt x="287980" y="584835"/>
                  </a:cubicBezTo>
                  <a:cubicBezTo>
                    <a:pt x="296553" y="581978"/>
                    <a:pt x="304173" y="581025"/>
                    <a:pt x="309888" y="581025"/>
                  </a:cubicBezTo>
                  <a:cubicBezTo>
                    <a:pt x="312745" y="581025"/>
                    <a:pt x="314650" y="581025"/>
                    <a:pt x="315603" y="581978"/>
                  </a:cubicBezTo>
                  <a:cubicBezTo>
                    <a:pt x="320365" y="582930"/>
                    <a:pt x="320365" y="585788"/>
                    <a:pt x="320365" y="586740"/>
                  </a:cubicBezTo>
                  <a:cubicBezTo>
                    <a:pt x="320365" y="594360"/>
                    <a:pt x="308935" y="606743"/>
                    <a:pt x="283218" y="617220"/>
                  </a:cubicBezTo>
                  <a:lnTo>
                    <a:pt x="282265" y="617220"/>
                  </a:lnTo>
                  <a:lnTo>
                    <a:pt x="282265" y="617220"/>
                  </a:lnTo>
                  <a:cubicBezTo>
                    <a:pt x="269883" y="622935"/>
                    <a:pt x="241308" y="625793"/>
                    <a:pt x="210828" y="625793"/>
                  </a:cubicBezTo>
                  <a:cubicBezTo>
                    <a:pt x="163203" y="625793"/>
                    <a:pt x="107958" y="617220"/>
                    <a:pt x="98433" y="597218"/>
                  </a:cubicBezTo>
                  <a:cubicBezTo>
                    <a:pt x="96528" y="592455"/>
                    <a:pt x="96528" y="586740"/>
                    <a:pt x="101290" y="580073"/>
                  </a:cubicBezTo>
                  <a:cubicBezTo>
                    <a:pt x="102243" y="581025"/>
                    <a:pt x="104148" y="582930"/>
                    <a:pt x="106053" y="583883"/>
                  </a:cubicBezTo>
                  <a:cubicBezTo>
                    <a:pt x="137485" y="600075"/>
                    <a:pt x="178443" y="602933"/>
                    <a:pt x="201303" y="602933"/>
                  </a:cubicBezTo>
                  <a:cubicBezTo>
                    <a:pt x="216543" y="602933"/>
                    <a:pt x="227973" y="601980"/>
                    <a:pt x="232735" y="601028"/>
                  </a:cubicBezTo>
                  <a:cubicBezTo>
                    <a:pt x="238450" y="600075"/>
                    <a:pt x="247975" y="598170"/>
                    <a:pt x="247023" y="590550"/>
                  </a:cubicBezTo>
                  <a:cubicBezTo>
                    <a:pt x="247023" y="585788"/>
                    <a:pt x="243213" y="583883"/>
                    <a:pt x="236545" y="583883"/>
                  </a:cubicBezTo>
                  <a:cubicBezTo>
                    <a:pt x="235593" y="583883"/>
                    <a:pt x="234640" y="583883"/>
                    <a:pt x="232735" y="583883"/>
                  </a:cubicBezTo>
                  <a:cubicBezTo>
                    <a:pt x="227973" y="583883"/>
                    <a:pt x="221305" y="584835"/>
                    <a:pt x="212733" y="584835"/>
                  </a:cubicBezTo>
                  <a:cubicBezTo>
                    <a:pt x="183205" y="584835"/>
                    <a:pt x="153678" y="579120"/>
                    <a:pt x="120340" y="566738"/>
                  </a:cubicBezTo>
                  <a:cubicBezTo>
                    <a:pt x="104148" y="561975"/>
                    <a:pt x="71763" y="541973"/>
                    <a:pt x="65095" y="537210"/>
                  </a:cubicBezTo>
                  <a:cubicBezTo>
                    <a:pt x="40330" y="518160"/>
                    <a:pt x="26995" y="484822"/>
                    <a:pt x="26995" y="444818"/>
                  </a:cubicBezTo>
                  <a:cubicBezTo>
                    <a:pt x="24138" y="382905"/>
                    <a:pt x="69858" y="327660"/>
                    <a:pt x="89860" y="30480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9" name="Google Shape;9199;ge48d01fb7f_0_4998"/>
            <p:cNvSpPr/>
            <p:nvPr/>
          </p:nvSpPr>
          <p:spPr>
            <a:xfrm>
              <a:off x="6256972" y="2756535"/>
              <a:ext cx="368617" cy="631507"/>
            </a:xfrm>
            <a:custGeom>
              <a:avLst/>
              <a:gdLst/>
              <a:ahLst/>
              <a:cxnLst/>
              <a:rect l="l" t="t" r="r" b="b"/>
              <a:pathLst>
                <a:path w="368617" h="631507" extrusionOk="0">
                  <a:moveTo>
                    <a:pt x="351473" y="631507"/>
                  </a:moveTo>
                  <a:lnTo>
                    <a:pt x="328613" y="625793"/>
                  </a:lnTo>
                  <a:cubicBezTo>
                    <a:pt x="339090" y="584835"/>
                    <a:pt x="344805" y="542925"/>
                    <a:pt x="344805" y="500062"/>
                  </a:cubicBezTo>
                  <a:cubicBezTo>
                    <a:pt x="344805" y="282893"/>
                    <a:pt x="206693" y="90488"/>
                    <a:pt x="0" y="22860"/>
                  </a:cubicBezTo>
                  <a:lnTo>
                    <a:pt x="7620" y="0"/>
                  </a:lnTo>
                  <a:cubicBezTo>
                    <a:pt x="223838" y="71438"/>
                    <a:pt x="368618" y="272415"/>
                    <a:pt x="368618" y="500062"/>
                  </a:cubicBezTo>
                  <a:cubicBezTo>
                    <a:pt x="368618" y="544830"/>
                    <a:pt x="362903" y="588645"/>
                    <a:pt x="351473" y="631507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0" name="Google Shape;9200;ge48d01fb7f_0_4998"/>
            <p:cNvSpPr/>
            <p:nvPr/>
          </p:nvSpPr>
          <p:spPr>
            <a:xfrm>
              <a:off x="5572125" y="2767964"/>
              <a:ext cx="337185" cy="621030"/>
            </a:xfrm>
            <a:custGeom>
              <a:avLst/>
              <a:gdLst/>
              <a:ahLst/>
              <a:cxnLst/>
              <a:rect l="l" t="t" r="r" b="b"/>
              <a:pathLst>
                <a:path w="337185" h="621030" extrusionOk="0">
                  <a:moveTo>
                    <a:pt x="17145" y="621030"/>
                  </a:moveTo>
                  <a:cubicBezTo>
                    <a:pt x="5715" y="578168"/>
                    <a:pt x="0" y="533400"/>
                    <a:pt x="0" y="488632"/>
                  </a:cubicBezTo>
                  <a:cubicBezTo>
                    <a:pt x="0" y="273368"/>
                    <a:pt x="129540" y="80963"/>
                    <a:pt x="328613" y="0"/>
                  </a:cubicBezTo>
                  <a:lnTo>
                    <a:pt x="337185" y="21908"/>
                  </a:lnTo>
                  <a:cubicBezTo>
                    <a:pt x="146685" y="99060"/>
                    <a:pt x="22860" y="281940"/>
                    <a:pt x="22860" y="487680"/>
                  </a:cubicBezTo>
                  <a:cubicBezTo>
                    <a:pt x="22860" y="530543"/>
                    <a:pt x="28575" y="572453"/>
                    <a:pt x="39052" y="613410"/>
                  </a:cubicBezTo>
                  <a:lnTo>
                    <a:pt x="17145" y="621030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201" name="Google Shape;9201;ge48d01fb7f_0_4998"/>
            <p:cNvGrpSpPr/>
            <p:nvPr/>
          </p:nvGrpSpPr>
          <p:grpSpPr>
            <a:xfrm>
              <a:off x="4910701" y="3818108"/>
              <a:ext cx="2376312" cy="776751"/>
              <a:chOff x="4910701" y="3818108"/>
              <a:chExt cx="2376312" cy="776751"/>
            </a:xfrm>
          </p:grpSpPr>
          <p:sp>
            <p:nvSpPr>
              <p:cNvPr id="9202" name="Google Shape;9202;ge48d01fb7f_0_4998"/>
              <p:cNvSpPr/>
              <p:nvPr/>
            </p:nvSpPr>
            <p:spPr>
              <a:xfrm>
                <a:off x="5957887" y="4451032"/>
                <a:ext cx="25717" cy="3333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33337" extrusionOk="0">
                    <a:moveTo>
                      <a:pt x="12383" y="0"/>
                    </a:moveTo>
                    <a:cubicBezTo>
                      <a:pt x="9525" y="0"/>
                      <a:pt x="6667" y="953"/>
                      <a:pt x="3810" y="3810"/>
                    </a:cubicBezTo>
                    <a:cubicBezTo>
                      <a:pt x="953" y="5715"/>
                      <a:pt x="0" y="9525"/>
                      <a:pt x="0" y="12383"/>
                    </a:cubicBezTo>
                    <a:cubicBezTo>
                      <a:pt x="0" y="17145"/>
                      <a:pt x="1905" y="21908"/>
                      <a:pt x="5715" y="25718"/>
                    </a:cubicBezTo>
                    <a:cubicBezTo>
                      <a:pt x="9525" y="29528"/>
                      <a:pt x="14288" y="32385"/>
                      <a:pt x="20955" y="33338"/>
                    </a:cubicBezTo>
                    <a:cubicBezTo>
                      <a:pt x="21908" y="31433"/>
                      <a:pt x="23813" y="30480"/>
                      <a:pt x="23813" y="27623"/>
                    </a:cubicBezTo>
                    <a:cubicBezTo>
                      <a:pt x="24765" y="25718"/>
                      <a:pt x="24765" y="22860"/>
                      <a:pt x="25717" y="19050"/>
                    </a:cubicBezTo>
                    <a:cubicBezTo>
                      <a:pt x="25717" y="14288"/>
                      <a:pt x="24765" y="9525"/>
                      <a:pt x="21908" y="6668"/>
                    </a:cubicBezTo>
                    <a:cubicBezTo>
                      <a:pt x="19050" y="2858"/>
                      <a:pt x="16192" y="953"/>
                      <a:pt x="12383" y="0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03" name="Google Shape;9203;ge48d01fb7f_0_4998"/>
              <p:cNvSpPr/>
              <p:nvPr/>
            </p:nvSpPr>
            <p:spPr>
              <a:xfrm>
                <a:off x="6030277" y="4486275"/>
                <a:ext cx="53339" cy="31432"/>
              </a:xfrm>
              <a:custGeom>
                <a:avLst/>
                <a:gdLst/>
                <a:ahLst/>
                <a:cxnLst/>
                <a:rect l="l" t="t" r="r" b="b"/>
                <a:pathLst>
                  <a:path w="53339" h="31432" extrusionOk="0">
                    <a:moveTo>
                      <a:pt x="26670" y="0"/>
                    </a:moveTo>
                    <a:cubicBezTo>
                      <a:pt x="19050" y="0"/>
                      <a:pt x="13335" y="1905"/>
                      <a:pt x="8572" y="4763"/>
                    </a:cubicBezTo>
                    <a:cubicBezTo>
                      <a:pt x="2857" y="8572"/>
                      <a:pt x="952" y="13335"/>
                      <a:pt x="0" y="18097"/>
                    </a:cubicBezTo>
                    <a:cubicBezTo>
                      <a:pt x="0" y="21907"/>
                      <a:pt x="952" y="24765"/>
                      <a:pt x="4763" y="27622"/>
                    </a:cubicBezTo>
                    <a:cubicBezTo>
                      <a:pt x="7620" y="30480"/>
                      <a:pt x="11430" y="31432"/>
                      <a:pt x="15240" y="31432"/>
                    </a:cubicBezTo>
                    <a:cubicBezTo>
                      <a:pt x="20955" y="31432"/>
                      <a:pt x="27622" y="30480"/>
                      <a:pt x="33338" y="27622"/>
                    </a:cubicBezTo>
                    <a:cubicBezTo>
                      <a:pt x="39052" y="24765"/>
                      <a:pt x="45720" y="20955"/>
                      <a:pt x="53340" y="15240"/>
                    </a:cubicBezTo>
                    <a:cubicBezTo>
                      <a:pt x="49530" y="10478"/>
                      <a:pt x="44767" y="6668"/>
                      <a:pt x="40005" y="3810"/>
                    </a:cubicBezTo>
                    <a:cubicBezTo>
                      <a:pt x="36195" y="1905"/>
                      <a:pt x="31432" y="953"/>
                      <a:pt x="26670" y="0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04" name="Google Shape;9204;ge48d01fb7f_0_4998"/>
              <p:cNvSpPr/>
              <p:nvPr/>
            </p:nvSpPr>
            <p:spPr>
              <a:xfrm rot="-4288464">
                <a:off x="5514870" y="4359988"/>
                <a:ext cx="37120" cy="36169"/>
              </a:xfrm>
              <a:custGeom>
                <a:avLst/>
                <a:gdLst/>
                <a:ahLst/>
                <a:cxnLst/>
                <a:rect l="l" t="t" r="r" b="b"/>
                <a:pathLst>
                  <a:path w="37147" h="36195" extrusionOk="0">
                    <a:moveTo>
                      <a:pt x="0" y="0"/>
                    </a:moveTo>
                    <a:lnTo>
                      <a:pt x="37148" y="0"/>
                    </a:lnTo>
                    <a:lnTo>
                      <a:pt x="37148" y="36195"/>
                    </a:lnTo>
                    <a:lnTo>
                      <a:pt x="0" y="36195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05" name="Google Shape;9205;ge48d01fb7f_0_4998"/>
              <p:cNvSpPr/>
              <p:nvPr/>
            </p:nvSpPr>
            <p:spPr>
              <a:xfrm>
                <a:off x="5833809" y="4470677"/>
                <a:ext cx="53593" cy="30258"/>
              </a:xfrm>
              <a:custGeom>
                <a:avLst/>
                <a:gdLst/>
                <a:ahLst/>
                <a:cxnLst/>
                <a:rect l="l" t="t" r="r" b="b"/>
                <a:pathLst>
                  <a:path w="53593" h="30258" extrusionOk="0">
                    <a:moveTo>
                      <a:pt x="28828" y="357"/>
                    </a:moveTo>
                    <a:cubicBezTo>
                      <a:pt x="21208" y="-595"/>
                      <a:pt x="15493" y="357"/>
                      <a:pt x="9778" y="3215"/>
                    </a:cubicBezTo>
                    <a:cubicBezTo>
                      <a:pt x="4063" y="6072"/>
                      <a:pt x="1206" y="10835"/>
                      <a:pt x="253" y="15597"/>
                    </a:cubicBezTo>
                    <a:cubicBezTo>
                      <a:pt x="-699" y="19407"/>
                      <a:pt x="1206" y="22265"/>
                      <a:pt x="3111" y="25122"/>
                    </a:cubicBezTo>
                    <a:cubicBezTo>
                      <a:pt x="5968" y="27980"/>
                      <a:pt x="8826" y="29885"/>
                      <a:pt x="13588" y="29885"/>
                    </a:cubicBezTo>
                    <a:cubicBezTo>
                      <a:pt x="19303" y="30837"/>
                      <a:pt x="25971" y="29885"/>
                      <a:pt x="32638" y="27980"/>
                    </a:cubicBezTo>
                    <a:cubicBezTo>
                      <a:pt x="39306" y="26075"/>
                      <a:pt x="45973" y="23217"/>
                      <a:pt x="53593" y="18455"/>
                    </a:cubicBezTo>
                    <a:cubicBezTo>
                      <a:pt x="49783" y="13692"/>
                      <a:pt x="45973" y="8930"/>
                      <a:pt x="42163" y="5120"/>
                    </a:cubicBezTo>
                    <a:cubicBezTo>
                      <a:pt x="37401" y="3215"/>
                      <a:pt x="32638" y="1310"/>
                      <a:pt x="28828" y="357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06" name="Google Shape;9206;ge48d01fb7f_0_4998"/>
              <p:cNvSpPr/>
              <p:nvPr/>
            </p:nvSpPr>
            <p:spPr>
              <a:xfrm rot="-1451706">
                <a:off x="6823932" y="4289955"/>
                <a:ext cx="36210" cy="37162"/>
              </a:xfrm>
              <a:custGeom>
                <a:avLst/>
                <a:gdLst/>
                <a:ahLst/>
                <a:cxnLst/>
                <a:rect l="l" t="t" r="r" b="b"/>
                <a:pathLst>
                  <a:path w="36196" h="37148" extrusionOk="0">
                    <a:moveTo>
                      <a:pt x="0" y="0"/>
                    </a:moveTo>
                    <a:lnTo>
                      <a:pt x="36196" y="0"/>
                    </a:lnTo>
                    <a:lnTo>
                      <a:pt x="36196" y="37149"/>
                    </a:lnTo>
                    <a:lnTo>
                      <a:pt x="0" y="37149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07" name="Google Shape;9207;ge48d01fb7f_0_4998"/>
              <p:cNvSpPr/>
              <p:nvPr/>
            </p:nvSpPr>
            <p:spPr>
              <a:xfrm>
                <a:off x="6727133" y="4373310"/>
                <a:ext cx="54368" cy="46765"/>
              </a:xfrm>
              <a:custGeom>
                <a:avLst/>
                <a:gdLst/>
                <a:ahLst/>
                <a:cxnLst/>
                <a:rect l="l" t="t" r="r" b="b"/>
                <a:pathLst>
                  <a:path w="54368" h="46765" extrusionOk="0">
                    <a:moveTo>
                      <a:pt x="2279" y="24382"/>
                    </a:moveTo>
                    <a:cubicBezTo>
                      <a:pt x="374" y="28192"/>
                      <a:pt x="-579" y="31050"/>
                      <a:pt x="374" y="34859"/>
                    </a:cubicBezTo>
                    <a:cubicBezTo>
                      <a:pt x="2279" y="40575"/>
                      <a:pt x="6089" y="43432"/>
                      <a:pt x="11804" y="45337"/>
                    </a:cubicBezTo>
                    <a:cubicBezTo>
                      <a:pt x="17519" y="47242"/>
                      <a:pt x="24186" y="47242"/>
                      <a:pt x="29901" y="45337"/>
                    </a:cubicBezTo>
                    <a:cubicBezTo>
                      <a:pt x="39426" y="41527"/>
                      <a:pt x="46094" y="36765"/>
                      <a:pt x="49904" y="29145"/>
                    </a:cubicBezTo>
                    <a:cubicBezTo>
                      <a:pt x="54666" y="22477"/>
                      <a:pt x="55619" y="14857"/>
                      <a:pt x="52761" y="8190"/>
                    </a:cubicBezTo>
                    <a:cubicBezTo>
                      <a:pt x="50856" y="4380"/>
                      <a:pt x="47999" y="1522"/>
                      <a:pt x="42284" y="570"/>
                    </a:cubicBezTo>
                    <a:cubicBezTo>
                      <a:pt x="36569" y="-383"/>
                      <a:pt x="30854" y="-383"/>
                      <a:pt x="25139" y="2475"/>
                    </a:cubicBezTo>
                    <a:cubicBezTo>
                      <a:pt x="23234" y="5332"/>
                      <a:pt x="18471" y="9142"/>
                      <a:pt x="11804" y="13905"/>
                    </a:cubicBezTo>
                    <a:cubicBezTo>
                      <a:pt x="7994" y="16762"/>
                      <a:pt x="4184" y="20572"/>
                      <a:pt x="2279" y="24382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08" name="Google Shape;9208;ge48d01fb7f_0_4998"/>
              <p:cNvSpPr/>
              <p:nvPr/>
            </p:nvSpPr>
            <p:spPr>
              <a:xfrm>
                <a:off x="6563677" y="4377690"/>
                <a:ext cx="48577" cy="69294"/>
              </a:xfrm>
              <a:custGeom>
                <a:avLst/>
                <a:gdLst/>
                <a:ahLst/>
                <a:cxnLst/>
                <a:rect l="l" t="t" r="r" b="b"/>
                <a:pathLst>
                  <a:path w="48577" h="69294" extrusionOk="0">
                    <a:moveTo>
                      <a:pt x="0" y="11430"/>
                    </a:moveTo>
                    <a:lnTo>
                      <a:pt x="15240" y="63817"/>
                    </a:lnTo>
                    <a:cubicBezTo>
                      <a:pt x="16192" y="65722"/>
                      <a:pt x="17145" y="67628"/>
                      <a:pt x="19050" y="68580"/>
                    </a:cubicBezTo>
                    <a:cubicBezTo>
                      <a:pt x="20955" y="69532"/>
                      <a:pt x="22860" y="69532"/>
                      <a:pt x="24765" y="68580"/>
                    </a:cubicBezTo>
                    <a:cubicBezTo>
                      <a:pt x="30480" y="66675"/>
                      <a:pt x="36195" y="62865"/>
                      <a:pt x="40005" y="58103"/>
                    </a:cubicBezTo>
                    <a:cubicBezTo>
                      <a:pt x="44767" y="52388"/>
                      <a:pt x="46672" y="46672"/>
                      <a:pt x="48577" y="39053"/>
                    </a:cubicBezTo>
                    <a:lnTo>
                      <a:pt x="37147" y="0"/>
                    </a:lnTo>
                    <a:lnTo>
                      <a:pt x="0" y="11430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09" name="Google Shape;9209;ge48d01fb7f_0_4998"/>
              <p:cNvSpPr/>
              <p:nvPr/>
            </p:nvSpPr>
            <p:spPr>
              <a:xfrm>
                <a:off x="6273165" y="4475797"/>
                <a:ext cx="53339" cy="33337"/>
              </a:xfrm>
              <a:custGeom>
                <a:avLst/>
                <a:gdLst/>
                <a:ahLst/>
                <a:cxnLst/>
                <a:rect l="l" t="t" r="r" b="b"/>
                <a:pathLst>
                  <a:path w="53339" h="33337" extrusionOk="0">
                    <a:moveTo>
                      <a:pt x="23813" y="0"/>
                    </a:moveTo>
                    <a:cubicBezTo>
                      <a:pt x="16192" y="953"/>
                      <a:pt x="10477" y="3810"/>
                      <a:pt x="6667" y="7620"/>
                    </a:cubicBezTo>
                    <a:cubicBezTo>
                      <a:pt x="1905" y="12383"/>
                      <a:pt x="0" y="17145"/>
                      <a:pt x="0" y="21908"/>
                    </a:cubicBezTo>
                    <a:cubicBezTo>
                      <a:pt x="0" y="25718"/>
                      <a:pt x="1905" y="28575"/>
                      <a:pt x="5715" y="30480"/>
                    </a:cubicBezTo>
                    <a:cubicBezTo>
                      <a:pt x="8572" y="32385"/>
                      <a:pt x="12382" y="33338"/>
                      <a:pt x="17145" y="33338"/>
                    </a:cubicBezTo>
                    <a:cubicBezTo>
                      <a:pt x="22860" y="32385"/>
                      <a:pt x="28575" y="30480"/>
                      <a:pt x="35242" y="26670"/>
                    </a:cubicBezTo>
                    <a:cubicBezTo>
                      <a:pt x="40957" y="22860"/>
                      <a:pt x="46672" y="18097"/>
                      <a:pt x="53340" y="12383"/>
                    </a:cubicBezTo>
                    <a:cubicBezTo>
                      <a:pt x="48577" y="8572"/>
                      <a:pt x="43815" y="4763"/>
                      <a:pt x="39052" y="2858"/>
                    </a:cubicBezTo>
                    <a:cubicBezTo>
                      <a:pt x="33338" y="953"/>
                      <a:pt x="28575" y="0"/>
                      <a:pt x="23813" y="0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10" name="Google Shape;9210;ge48d01fb7f_0_4998"/>
              <p:cNvSpPr/>
              <p:nvPr/>
            </p:nvSpPr>
            <p:spPr>
              <a:xfrm>
                <a:off x="6383654" y="4415790"/>
                <a:ext cx="75247" cy="88024"/>
              </a:xfrm>
              <a:custGeom>
                <a:avLst/>
                <a:gdLst/>
                <a:ahLst/>
                <a:cxnLst/>
                <a:rect l="l" t="t" r="r" b="b"/>
                <a:pathLst>
                  <a:path w="75247" h="88024" extrusionOk="0">
                    <a:moveTo>
                      <a:pt x="39053" y="6667"/>
                    </a:moveTo>
                    <a:lnTo>
                      <a:pt x="44767" y="35242"/>
                    </a:lnTo>
                    <a:lnTo>
                      <a:pt x="7620" y="41910"/>
                    </a:lnTo>
                    <a:cubicBezTo>
                      <a:pt x="4763" y="41910"/>
                      <a:pt x="2858" y="43815"/>
                      <a:pt x="1905" y="45720"/>
                    </a:cubicBezTo>
                    <a:cubicBezTo>
                      <a:pt x="0" y="47625"/>
                      <a:pt x="0" y="49530"/>
                      <a:pt x="0" y="52388"/>
                    </a:cubicBezTo>
                    <a:cubicBezTo>
                      <a:pt x="0" y="54292"/>
                      <a:pt x="1905" y="56197"/>
                      <a:pt x="3810" y="58103"/>
                    </a:cubicBezTo>
                    <a:cubicBezTo>
                      <a:pt x="5715" y="60007"/>
                      <a:pt x="8573" y="60960"/>
                      <a:pt x="11430" y="61913"/>
                    </a:cubicBezTo>
                    <a:cubicBezTo>
                      <a:pt x="13335" y="60007"/>
                      <a:pt x="16192" y="58103"/>
                      <a:pt x="20003" y="56197"/>
                    </a:cubicBezTo>
                    <a:cubicBezTo>
                      <a:pt x="22860" y="55245"/>
                      <a:pt x="27623" y="53340"/>
                      <a:pt x="33338" y="52388"/>
                    </a:cubicBezTo>
                    <a:lnTo>
                      <a:pt x="45720" y="65722"/>
                    </a:lnTo>
                    <a:lnTo>
                      <a:pt x="34290" y="67628"/>
                    </a:lnTo>
                    <a:cubicBezTo>
                      <a:pt x="30480" y="68580"/>
                      <a:pt x="26670" y="70485"/>
                      <a:pt x="23813" y="72390"/>
                    </a:cubicBezTo>
                    <a:cubicBezTo>
                      <a:pt x="20955" y="75247"/>
                      <a:pt x="20003" y="78105"/>
                      <a:pt x="20955" y="80963"/>
                    </a:cubicBezTo>
                    <a:cubicBezTo>
                      <a:pt x="21908" y="83820"/>
                      <a:pt x="22860" y="85725"/>
                      <a:pt x="25717" y="86678"/>
                    </a:cubicBezTo>
                    <a:cubicBezTo>
                      <a:pt x="28575" y="87630"/>
                      <a:pt x="32385" y="88582"/>
                      <a:pt x="35242" y="87630"/>
                    </a:cubicBezTo>
                    <a:cubicBezTo>
                      <a:pt x="43815" y="85725"/>
                      <a:pt x="52388" y="81915"/>
                      <a:pt x="59055" y="75247"/>
                    </a:cubicBezTo>
                    <a:cubicBezTo>
                      <a:pt x="66675" y="68580"/>
                      <a:pt x="71438" y="60007"/>
                      <a:pt x="75248" y="49530"/>
                    </a:cubicBezTo>
                    <a:lnTo>
                      <a:pt x="65723" y="0"/>
                    </a:lnTo>
                    <a:lnTo>
                      <a:pt x="39053" y="6667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11" name="Google Shape;9211;ge48d01fb7f_0_4998"/>
              <p:cNvSpPr/>
              <p:nvPr/>
            </p:nvSpPr>
            <p:spPr>
              <a:xfrm>
                <a:off x="4910701" y="3818108"/>
                <a:ext cx="2376312" cy="776751"/>
              </a:xfrm>
              <a:custGeom>
                <a:avLst/>
                <a:gdLst/>
                <a:ahLst/>
                <a:cxnLst/>
                <a:rect l="l" t="t" r="r" b="b"/>
                <a:pathLst>
                  <a:path w="2376312" h="776751" extrusionOk="0">
                    <a:moveTo>
                      <a:pt x="2324489" y="401466"/>
                    </a:moveTo>
                    <a:cubicBezTo>
                      <a:pt x="2315916" y="384321"/>
                      <a:pt x="2307344" y="367176"/>
                      <a:pt x="2299724" y="350031"/>
                    </a:cubicBezTo>
                    <a:cubicBezTo>
                      <a:pt x="2316869" y="337649"/>
                      <a:pt x="2332109" y="325266"/>
                      <a:pt x="2348301" y="310979"/>
                    </a:cubicBezTo>
                    <a:cubicBezTo>
                      <a:pt x="2399736" y="264306"/>
                      <a:pt x="2369256" y="202394"/>
                      <a:pt x="2344491" y="152864"/>
                    </a:cubicBezTo>
                    <a:lnTo>
                      <a:pt x="2339729" y="142386"/>
                    </a:lnTo>
                    <a:cubicBezTo>
                      <a:pt x="2327346" y="116669"/>
                      <a:pt x="2329251" y="90951"/>
                      <a:pt x="2331156" y="69044"/>
                    </a:cubicBezTo>
                    <a:cubicBezTo>
                      <a:pt x="2333061" y="48089"/>
                      <a:pt x="2334966" y="28086"/>
                      <a:pt x="2321631" y="14751"/>
                    </a:cubicBezTo>
                    <a:cubicBezTo>
                      <a:pt x="2310201" y="2369"/>
                      <a:pt x="2288294" y="-1441"/>
                      <a:pt x="2253051" y="464"/>
                    </a:cubicBezTo>
                    <a:lnTo>
                      <a:pt x="2253051" y="464"/>
                    </a:lnTo>
                    <a:cubicBezTo>
                      <a:pt x="2253051" y="464"/>
                      <a:pt x="2252099" y="464"/>
                      <a:pt x="2252099" y="464"/>
                    </a:cubicBezTo>
                    <a:cubicBezTo>
                      <a:pt x="2175899" y="5226"/>
                      <a:pt x="2128274" y="68091"/>
                      <a:pt x="2118749" y="177629"/>
                    </a:cubicBezTo>
                    <a:cubicBezTo>
                      <a:pt x="2112081" y="180486"/>
                      <a:pt x="2106366" y="184296"/>
                      <a:pt x="2099699" y="187154"/>
                    </a:cubicBezTo>
                    <a:cubicBezTo>
                      <a:pt x="2052074" y="209061"/>
                      <a:pt x="1995876" y="226206"/>
                      <a:pt x="1943489" y="239541"/>
                    </a:cubicBezTo>
                    <a:lnTo>
                      <a:pt x="1943489" y="239541"/>
                    </a:lnTo>
                    <a:cubicBezTo>
                      <a:pt x="1932059" y="242399"/>
                      <a:pt x="1923486" y="244304"/>
                      <a:pt x="1915866" y="246209"/>
                    </a:cubicBezTo>
                    <a:cubicBezTo>
                      <a:pt x="1915866" y="246209"/>
                      <a:pt x="1915866" y="246209"/>
                      <a:pt x="1914914" y="246209"/>
                    </a:cubicBezTo>
                    <a:lnTo>
                      <a:pt x="1914914" y="246209"/>
                    </a:lnTo>
                    <a:cubicBezTo>
                      <a:pt x="1906341" y="249066"/>
                      <a:pt x="1900626" y="250971"/>
                      <a:pt x="1896816" y="253829"/>
                    </a:cubicBezTo>
                    <a:cubicBezTo>
                      <a:pt x="1866336" y="272879"/>
                      <a:pt x="1887291" y="351936"/>
                      <a:pt x="1896816" y="381464"/>
                    </a:cubicBezTo>
                    <a:cubicBezTo>
                      <a:pt x="1760609" y="478619"/>
                      <a:pt x="1504386" y="540531"/>
                      <a:pt x="1219589" y="540531"/>
                    </a:cubicBezTo>
                    <a:cubicBezTo>
                      <a:pt x="1209111" y="540531"/>
                      <a:pt x="1199586" y="540531"/>
                      <a:pt x="1189109" y="540531"/>
                    </a:cubicBezTo>
                    <a:lnTo>
                      <a:pt x="1189109" y="540531"/>
                    </a:lnTo>
                    <a:cubicBezTo>
                      <a:pt x="1189109" y="540531"/>
                      <a:pt x="1189109" y="540531"/>
                      <a:pt x="1188156" y="540531"/>
                    </a:cubicBezTo>
                    <a:cubicBezTo>
                      <a:pt x="1188156" y="540531"/>
                      <a:pt x="1188156" y="540531"/>
                      <a:pt x="1187204" y="540531"/>
                    </a:cubicBezTo>
                    <a:lnTo>
                      <a:pt x="1187204" y="540531"/>
                    </a:lnTo>
                    <a:cubicBezTo>
                      <a:pt x="1176726" y="540531"/>
                      <a:pt x="1167201" y="540531"/>
                      <a:pt x="1156724" y="540531"/>
                    </a:cubicBezTo>
                    <a:cubicBezTo>
                      <a:pt x="871926" y="540531"/>
                      <a:pt x="615704" y="479571"/>
                      <a:pt x="479496" y="381464"/>
                    </a:cubicBezTo>
                    <a:cubicBezTo>
                      <a:pt x="489021" y="351936"/>
                      <a:pt x="509976" y="272879"/>
                      <a:pt x="479496" y="253829"/>
                    </a:cubicBezTo>
                    <a:cubicBezTo>
                      <a:pt x="475686" y="250971"/>
                      <a:pt x="469019" y="249066"/>
                      <a:pt x="461399" y="246209"/>
                    </a:cubicBezTo>
                    <a:lnTo>
                      <a:pt x="461399" y="246209"/>
                    </a:lnTo>
                    <a:cubicBezTo>
                      <a:pt x="461399" y="246209"/>
                      <a:pt x="461399" y="246209"/>
                      <a:pt x="460446" y="246209"/>
                    </a:cubicBezTo>
                    <a:cubicBezTo>
                      <a:pt x="452826" y="244304"/>
                      <a:pt x="444254" y="241446"/>
                      <a:pt x="432824" y="239541"/>
                    </a:cubicBezTo>
                    <a:lnTo>
                      <a:pt x="432824" y="239541"/>
                    </a:lnTo>
                    <a:cubicBezTo>
                      <a:pt x="379484" y="226206"/>
                      <a:pt x="323286" y="208109"/>
                      <a:pt x="276614" y="187154"/>
                    </a:cubicBezTo>
                    <a:cubicBezTo>
                      <a:pt x="269946" y="184296"/>
                      <a:pt x="263279" y="181439"/>
                      <a:pt x="257564" y="177629"/>
                    </a:cubicBezTo>
                    <a:cubicBezTo>
                      <a:pt x="248039" y="68091"/>
                      <a:pt x="200414" y="6179"/>
                      <a:pt x="124214" y="464"/>
                    </a:cubicBezTo>
                    <a:cubicBezTo>
                      <a:pt x="124214" y="464"/>
                      <a:pt x="123261" y="464"/>
                      <a:pt x="123261" y="464"/>
                    </a:cubicBezTo>
                    <a:lnTo>
                      <a:pt x="123261" y="464"/>
                    </a:lnTo>
                    <a:cubicBezTo>
                      <a:pt x="87066" y="-1441"/>
                      <a:pt x="66111" y="3321"/>
                      <a:pt x="54681" y="14751"/>
                    </a:cubicBezTo>
                    <a:cubicBezTo>
                      <a:pt x="41346" y="28086"/>
                      <a:pt x="43251" y="48089"/>
                      <a:pt x="45156" y="69044"/>
                    </a:cubicBezTo>
                    <a:cubicBezTo>
                      <a:pt x="47061" y="91904"/>
                      <a:pt x="49919" y="116669"/>
                      <a:pt x="36584" y="142386"/>
                    </a:cubicBezTo>
                    <a:lnTo>
                      <a:pt x="31821" y="152864"/>
                    </a:lnTo>
                    <a:cubicBezTo>
                      <a:pt x="7056" y="202394"/>
                      <a:pt x="-23424" y="264306"/>
                      <a:pt x="28011" y="310979"/>
                    </a:cubicBezTo>
                    <a:cubicBezTo>
                      <a:pt x="43251" y="325266"/>
                      <a:pt x="59444" y="338601"/>
                      <a:pt x="76589" y="350031"/>
                    </a:cubicBezTo>
                    <a:cubicBezTo>
                      <a:pt x="69921" y="367176"/>
                      <a:pt x="60396" y="385274"/>
                      <a:pt x="51824" y="401466"/>
                    </a:cubicBezTo>
                    <a:cubicBezTo>
                      <a:pt x="36584" y="430041"/>
                      <a:pt x="21344" y="460521"/>
                      <a:pt x="13724" y="493859"/>
                    </a:cubicBezTo>
                    <a:cubicBezTo>
                      <a:pt x="10866" y="506241"/>
                      <a:pt x="4199" y="609111"/>
                      <a:pt x="25154" y="616731"/>
                    </a:cubicBezTo>
                    <a:cubicBezTo>
                      <a:pt x="28964" y="617684"/>
                      <a:pt x="36584" y="618636"/>
                      <a:pt x="42299" y="606254"/>
                    </a:cubicBezTo>
                    <a:cubicBezTo>
                      <a:pt x="64206" y="562439"/>
                      <a:pt x="100401" y="516719"/>
                      <a:pt x="123261" y="515766"/>
                    </a:cubicBezTo>
                    <a:cubicBezTo>
                      <a:pt x="127071" y="515766"/>
                      <a:pt x="133739" y="516719"/>
                      <a:pt x="140406" y="526244"/>
                    </a:cubicBezTo>
                    <a:cubicBezTo>
                      <a:pt x="146121" y="534816"/>
                      <a:pt x="150884" y="548151"/>
                      <a:pt x="155646" y="557676"/>
                    </a:cubicBezTo>
                    <a:cubicBezTo>
                      <a:pt x="162314" y="573869"/>
                      <a:pt x="165171" y="581489"/>
                      <a:pt x="173744" y="579584"/>
                    </a:cubicBezTo>
                    <a:cubicBezTo>
                      <a:pt x="182316" y="577679"/>
                      <a:pt x="182316" y="568154"/>
                      <a:pt x="182316" y="560534"/>
                    </a:cubicBezTo>
                    <a:cubicBezTo>
                      <a:pt x="182316" y="511004"/>
                      <a:pt x="196604" y="463379"/>
                      <a:pt x="211844" y="419564"/>
                    </a:cubicBezTo>
                    <a:cubicBezTo>
                      <a:pt x="247086" y="432899"/>
                      <a:pt x="281376" y="442424"/>
                      <a:pt x="315666" y="451949"/>
                    </a:cubicBezTo>
                    <a:cubicBezTo>
                      <a:pt x="316619" y="451949"/>
                      <a:pt x="317571" y="452901"/>
                      <a:pt x="318524" y="452901"/>
                    </a:cubicBezTo>
                    <a:lnTo>
                      <a:pt x="315666" y="455759"/>
                    </a:lnTo>
                    <a:cubicBezTo>
                      <a:pt x="305189" y="467189"/>
                      <a:pt x="289949" y="481476"/>
                      <a:pt x="289949" y="481476"/>
                    </a:cubicBezTo>
                    <a:cubicBezTo>
                      <a:pt x="279471" y="492906"/>
                      <a:pt x="273756" y="507194"/>
                      <a:pt x="275661" y="520529"/>
                    </a:cubicBezTo>
                    <a:cubicBezTo>
                      <a:pt x="276614" y="533864"/>
                      <a:pt x="284234" y="545294"/>
                      <a:pt x="296616" y="553866"/>
                    </a:cubicBezTo>
                    <a:cubicBezTo>
                      <a:pt x="492831" y="693884"/>
                      <a:pt x="814776" y="776751"/>
                      <a:pt x="1157676" y="776751"/>
                    </a:cubicBezTo>
                    <a:cubicBezTo>
                      <a:pt x="1167201" y="776751"/>
                      <a:pt x="1177679" y="776751"/>
                      <a:pt x="1189109" y="776751"/>
                    </a:cubicBezTo>
                    <a:cubicBezTo>
                      <a:pt x="1199586" y="776751"/>
                      <a:pt x="1210064" y="776751"/>
                      <a:pt x="1220541" y="776751"/>
                    </a:cubicBezTo>
                    <a:cubicBezTo>
                      <a:pt x="1563441" y="776751"/>
                      <a:pt x="1885386" y="692931"/>
                      <a:pt x="2081601" y="553866"/>
                    </a:cubicBezTo>
                    <a:cubicBezTo>
                      <a:pt x="2093984" y="545294"/>
                      <a:pt x="2100651" y="532911"/>
                      <a:pt x="2102556" y="520529"/>
                    </a:cubicBezTo>
                    <a:cubicBezTo>
                      <a:pt x="2103509" y="507194"/>
                      <a:pt x="2098746" y="492906"/>
                      <a:pt x="2088269" y="481476"/>
                    </a:cubicBezTo>
                    <a:cubicBezTo>
                      <a:pt x="2088269" y="481476"/>
                      <a:pt x="2073029" y="467189"/>
                      <a:pt x="2062551" y="455759"/>
                    </a:cubicBezTo>
                    <a:lnTo>
                      <a:pt x="2059694" y="452901"/>
                    </a:lnTo>
                    <a:cubicBezTo>
                      <a:pt x="2060646" y="452901"/>
                      <a:pt x="2061599" y="451949"/>
                      <a:pt x="2062551" y="451949"/>
                    </a:cubicBezTo>
                    <a:cubicBezTo>
                      <a:pt x="2096841" y="442424"/>
                      <a:pt x="2132084" y="431946"/>
                      <a:pt x="2166374" y="419564"/>
                    </a:cubicBezTo>
                    <a:cubicBezTo>
                      <a:pt x="2181614" y="463379"/>
                      <a:pt x="2195901" y="511004"/>
                      <a:pt x="2195901" y="560534"/>
                    </a:cubicBezTo>
                    <a:cubicBezTo>
                      <a:pt x="2195901" y="568154"/>
                      <a:pt x="2195901" y="577679"/>
                      <a:pt x="2204474" y="579584"/>
                    </a:cubicBezTo>
                    <a:cubicBezTo>
                      <a:pt x="2213046" y="581489"/>
                      <a:pt x="2215904" y="573869"/>
                      <a:pt x="2222571" y="557676"/>
                    </a:cubicBezTo>
                    <a:cubicBezTo>
                      <a:pt x="2226381" y="547199"/>
                      <a:pt x="2232096" y="534816"/>
                      <a:pt x="2237811" y="526244"/>
                    </a:cubicBezTo>
                    <a:cubicBezTo>
                      <a:pt x="2244479" y="516719"/>
                      <a:pt x="2250194" y="515766"/>
                      <a:pt x="2254956" y="515766"/>
                    </a:cubicBezTo>
                    <a:cubicBezTo>
                      <a:pt x="2277816" y="516719"/>
                      <a:pt x="2314011" y="563391"/>
                      <a:pt x="2335919" y="606254"/>
                    </a:cubicBezTo>
                    <a:cubicBezTo>
                      <a:pt x="2341634" y="618636"/>
                      <a:pt x="2349254" y="617684"/>
                      <a:pt x="2353064" y="616731"/>
                    </a:cubicBezTo>
                    <a:cubicBezTo>
                      <a:pt x="2374019" y="609111"/>
                      <a:pt x="2367351" y="506241"/>
                      <a:pt x="2364494" y="493859"/>
                    </a:cubicBezTo>
                    <a:cubicBezTo>
                      <a:pt x="2354969" y="459569"/>
                      <a:pt x="2339729" y="430041"/>
                      <a:pt x="2324489" y="401466"/>
                    </a:cubicBezTo>
                    <a:close/>
                    <a:moveTo>
                      <a:pt x="165171" y="538626"/>
                    </a:moveTo>
                    <a:cubicBezTo>
                      <a:pt x="162314" y="531006"/>
                      <a:pt x="158504" y="523386"/>
                      <a:pt x="153741" y="516719"/>
                    </a:cubicBezTo>
                    <a:cubicBezTo>
                      <a:pt x="143264" y="500526"/>
                      <a:pt x="130881" y="497669"/>
                      <a:pt x="121356" y="498621"/>
                    </a:cubicBezTo>
                    <a:cubicBezTo>
                      <a:pt x="87066" y="500526"/>
                      <a:pt x="48966" y="554819"/>
                      <a:pt x="29916" y="591966"/>
                    </a:cubicBezTo>
                    <a:cubicBezTo>
                      <a:pt x="26106" y="568154"/>
                      <a:pt x="26106" y="515766"/>
                      <a:pt x="29916" y="497669"/>
                    </a:cubicBezTo>
                    <a:cubicBezTo>
                      <a:pt x="37536" y="466236"/>
                      <a:pt x="51824" y="437661"/>
                      <a:pt x="67064" y="409086"/>
                    </a:cubicBezTo>
                    <a:cubicBezTo>
                      <a:pt x="75636" y="392894"/>
                      <a:pt x="84209" y="376701"/>
                      <a:pt x="90876" y="359556"/>
                    </a:cubicBezTo>
                    <a:cubicBezTo>
                      <a:pt x="122309" y="380511"/>
                      <a:pt x="156599" y="398609"/>
                      <a:pt x="194699" y="413849"/>
                    </a:cubicBezTo>
                    <a:cubicBezTo>
                      <a:pt x="181364" y="452901"/>
                      <a:pt x="168029" y="494811"/>
                      <a:pt x="165171" y="538626"/>
                    </a:cubicBezTo>
                    <a:close/>
                    <a:moveTo>
                      <a:pt x="103259" y="26181"/>
                    </a:moveTo>
                    <a:cubicBezTo>
                      <a:pt x="104211" y="23324"/>
                      <a:pt x="105164" y="16656"/>
                      <a:pt x="123261" y="16656"/>
                    </a:cubicBezTo>
                    <a:cubicBezTo>
                      <a:pt x="203271" y="22371"/>
                      <a:pt x="230894" y="97619"/>
                      <a:pt x="239466" y="166199"/>
                    </a:cubicBezTo>
                    <a:cubicBezTo>
                      <a:pt x="148979" y="115716"/>
                      <a:pt x="97544" y="50946"/>
                      <a:pt x="103259" y="26181"/>
                    </a:cubicBezTo>
                    <a:close/>
                    <a:moveTo>
                      <a:pt x="469019" y="345269"/>
                    </a:moveTo>
                    <a:cubicBezTo>
                      <a:pt x="467114" y="351936"/>
                      <a:pt x="465209" y="357651"/>
                      <a:pt x="464256" y="364319"/>
                    </a:cubicBezTo>
                    <a:cubicBezTo>
                      <a:pt x="462351" y="363366"/>
                      <a:pt x="461399" y="362414"/>
                      <a:pt x="459494" y="360509"/>
                    </a:cubicBezTo>
                    <a:cubicBezTo>
                      <a:pt x="441396" y="346221"/>
                      <a:pt x="431871" y="336696"/>
                      <a:pt x="435681" y="324314"/>
                    </a:cubicBezTo>
                    <a:cubicBezTo>
                      <a:pt x="438539" y="314789"/>
                      <a:pt x="444254" y="312884"/>
                      <a:pt x="452826" y="312884"/>
                    </a:cubicBezTo>
                    <a:cubicBezTo>
                      <a:pt x="456636" y="312884"/>
                      <a:pt x="460446" y="312884"/>
                      <a:pt x="465209" y="313836"/>
                    </a:cubicBezTo>
                    <a:cubicBezTo>
                      <a:pt x="469019" y="313836"/>
                      <a:pt x="471876" y="314789"/>
                      <a:pt x="475686" y="314789"/>
                    </a:cubicBezTo>
                    <a:moveTo>
                      <a:pt x="565221" y="589109"/>
                    </a:moveTo>
                    <a:cubicBezTo>
                      <a:pt x="560459" y="578631"/>
                      <a:pt x="559506" y="571011"/>
                      <a:pt x="561411" y="565296"/>
                    </a:cubicBezTo>
                    <a:cubicBezTo>
                      <a:pt x="561411" y="564344"/>
                      <a:pt x="563316" y="563391"/>
                      <a:pt x="564269" y="563391"/>
                    </a:cubicBezTo>
                    <a:cubicBezTo>
                      <a:pt x="566174" y="563391"/>
                      <a:pt x="568079" y="563391"/>
                      <a:pt x="569984" y="563391"/>
                    </a:cubicBezTo>
                    <a:lnTo>
                      <a:pt x="580461" y="567201"/>
                    </a:lnTo>
                    <a:lnTo>
                      <a:pt x="591891" y="531959"/>
                    </a:lnTo>
                    <a:lnTo>
                      <a:pt x="572841" y="525291"/>
                    </a:lnTo>
                    <a:lnTo>
                      <a:pt x="572841" y="526244"/>
                    </a:lnTo>
                    <a:lnTo>
                      <a:pt x="553791" y="518624"/>
                    </a:lnTo>
                    <a:lnTo>
                      <a:pt x="512834" y="615779"/>
                    </a:lnTo>
                    <a:lnTo>
                      <a:pt x="499499" y="597681"/>
                    </a:lnTo>
                    <a:lnTo>
                      <a:pt x="513786" y="564344"/>
                    </a:lnTo>
                    <a:cubicBezTo>
                      <a:pt x="511881" y="565296"/>
                      <a:pt x="509976" y="566249"/>
                      <a:pt x="507119" y="566249"/>
                    </a:cubicBezTo>
                    <a:cubicBezTo>
                      <a:pt x="505214" y="566249"/>
                      <a:pt x="503309" y="566249"/>
                      <a:pt x="501404" y="565296"/>
                    </a:cubicBezTo>
                    <a:cubicBezTo>
                      <a:pt x="499499" y="564344"/>
                      <a:pt x="498546" y="563391"/>
                      <a:pt x="496641" y="561486"/>
                    </a:cubicBezTo>
                    <a:cubicBezTo>
                      <a:pt x="494736" y="559581"/>
                      <a:pt x="492831" y="557676"/>
                      <a:pt x="491879" y="554819"/>
                    </a:cubicBezTo>
                    <a:cubicBezTo>
                      <a:pt x="491879" y="558629"/>
                      <a:pt x="490926" y="561486"/>
                      <a:pt x="489974" y="564344"/>
                    </a:cubicBezTo>
                    <a:cubicBezTo>
                      <a:pt x="487116" y="571011"/>
                      <a:pt x="482354" y="575774"/>
                      <a:pt x="475686" y="577679"/>
                    </a:cubicBezTo>
                    <a:cubicBezTo>
                      <a:pt x="469019" y="580536"/>
                      <a:pt x="463304" y="580536"/>
                      <a:pt x="456636" y="577679"/>
                    </a:cubicBezTo>
                    <a:cubicBezTo>
                      <a:pt x="447111" y="573869"/>
                      <a:pt x="440444" y="565296"/>
                      <a:pt x="435681" y="551961"/>
                    </a:cubicBezTo>
                    <a:cubicBezTo>
                      <a:pt x="430919" y="538626"/>
                      <a:pt x="429014" y="522434"/>
                      <a:pt x="429966" y="504336"/>
                    </a:cubicBezTo>
                    <a:lnTo>
                      <a:pt x="436634" y="503384"/>
                    </a:lnTo>
                    <a:cubicBezTo>
                      <a:pt x="435681" y="515766"/>
                      <a:pt x="438539" y="527196"/>
                      <a:pt x="442349" y="536721"/>
                    </a:cubicBezTo>
                    <a:cubicBezTo>
                      <a:pt x="446159" y="546246"/>
                      <a:pt x="452826" y="552914"/>
                      <a:pt x="460446" y="555771"/>
                    </a:cubicBezTo>
                    <a:cubicBezTo>
                      <a:pt x="465209" y="557676"/>
                      <a:pt x="469019" y="557676"/>
                      <a:pt x="473781" y="556724"/>
                    </a:cubicBezTo>
                    <a:cubicBezTo>
                      <a:pt x="478544" y="554819"/>
                      <a:pt x="481401" y="551961"/>
                      <a:pt x="483306" y="548151"/>
                    </a:cubicBezTo>
                    <a:cubicBezTo>
                      <a:pt x="484259" y="546246"/>
                      <a:pt x="484259" y="543389"/>
                      <a:pt x="484259" y="540531"/>
                    </a:cubicBezTo>
                    <a:cubicBezTo>
                      <a:pt x="484259" y="537674"/>
                      <a:pt x="483306" y="534816"/>
                      <a:pt x="482354" y="532911"/>
                    </a:cubicBezTo>
                    <a:cubicBezTo>
                      <a:pt x="476639" y="533864"/>
                      <a:pt x="469019" y="532911"/>
                      <a:pt x="459494" y="531006"/>
                    </a:cubicBezTo>
                    <a:lnTo>
                      <a:pt x="457589" y="511004"/>
                    </a:lnTo>
                    <a:cubicBezTo>
                      <a:pt x="465209" y="513861"/>
                      <a:pt x="472829" y="514814"/>
                      <a:pt x="480449" y="513861"/>
                    </a:cubicBezTo>
                    <a:cubicBezTo>
                      <a:pt x="487116" y="512909"/>
                      <a:pt x="491879" y="509099"/>
                      <a:pt x="494736" y="504336"/>
                    </a:cubicBezTo>
                    <a:cubicBezTo>
                      <a:pt x="495689" y="501479"/>
                      <a:pt x="495689" y="499574"/>
                      <a:pt x="494736" y="496716"/>
                    </a:cubicBezTo>
                    <a:cubicBezTo>
                      <a:pt x="493784" y="493859"/>
                      <a:pt x="491879" y="492906"/>
                      <a:pt x="489974" y="491954"/>
                    </a:cubicBezTo>
                    <a:cubicBezTo>
                      <a:pt x="484259" y="490049"/>
                      <a:pt x="478544" y="488144"/>
                      <a:pt x="472829" y="488144"/>
                    </a:cubicBezTo>
                    <a:cubicBezTo>
                      <a:pt x="467114" y="488144"/>
                      <a:pt x="461399" y="489096"/>
                      <a:pt x="456636" y="491954"/>
                    </a:cubicBezTo>
                    <a:lnTo>
                      <a:pt x="451874" y="471951"/>
                    </a:lnTo>
                    <a:cubicBezTo>
                      <a:pt x="456636" y="470046"/>
                      <a:pt x="462351" y="469094"/>
                      <a:pt x="468066" y="469094"/>
                    </a:cubicBezTo>
                    <a:cubicBezTo>
                      <a:pt x="473781" y="469094"/>
                      <a:pt x="479496" y="470999"/>
                      <a:pt x="486164" y="472904"/>
                    </a:cubicBezTo>
                    <a:cubicBezTo>
                      <a:pt x="491879" y="475761"/>
                      <a:pt x="497594" y="482429"/>
                      <a:pt x="501404" y="493859"/>
                    </a:cubicBezTo>
                    <a:cubicBezTo>
                      <a:pt x="505214" y="505289"/>
                      <a:pt x="506166" y="513861"/>
                      <a:pt x="504261" y="519576"/>
                    </a:cubicBezTo>
                    <a:cubicBezTo>
                      <a:pt x="503309" y="522434"/>
                      <a:pt x="501404" y="525291"/>
                      <a:pt x="498546" y="527196"/>
                    </a:cubicBezTo>
                    <a:cubicBezTo>
                      <a:pt x="495689" y="529101"/>
                      <a:pt x="492831" y="531006"/>
                      <a:pt x="489021" y="531959"/>
                    </a:cubicBezTo>
                    <a:cubicBezTo>
                      <a:pt x="490926" y="534816"/>
                      <a:pt x="491879" y="538626"/>
                      <a:pt x="492831" y="544341"/>
                    </a:cubicBezTo>
                    <a:cubicBezTo>
                      <a:pt x="494736" y="546246"/>
                      <a:pt x="497594" y="548151"/>
                      <a:pt x="500451" y="549104"/>
                    </a:cubicBezTo>
                    <a:cubicBezTo>
                      <a:pt x="504261" y="551009"/>
                      <a:pt x="508071" y="551009"/>
                      <a:pt x="511881" y="551009"/>
                    </a:cubicBezTo>
                    <a:cubicBezTo>
                      <a:pt x="515691" y="550056"/>
                      <a:pt x="519501" y="549104"/>
                      <a:pt x="522359" y="546246"/>
                    </a:cubicBezTo>
                    <a:lnTo>
                      <a:pt x="536646" y="511004"/>
                    </a:lnTo>
                    <a:lnTo>
                      <a:pt x="521406" y="504336"/>
                    </a:lnTo>
                    <a:lnTo>
                      <a:pt x="515691" y="486239"/>
                    </a:lnTo>
                    <a:lnTo>
                      <a:pt x="568079" y="508146"/>
                    </a:lnTo>
                    <a:lnTo>
                      <a:pt x="675711" y="544341"/>
                    </a:lnTo>
                    <a:lnTo>
                      <a:pt x="675711" y="545294"/>
                    </a:lnTo>
                    <a:lnTo>
                      <a:pt x="782391" y="573869"/>
                    </a:lnTo>
                    <a:lnTo>
                      <a:pt x="789059" y="590061"/>
                    </a:lnTo>
                    <a:lnTo>
                      <a:pt x="769056" y="585299"/>
                    </a:lnTo>
                    <a:lnTo>
                      <a:pt x="742386" y="686264"/>
                    </a:lnTo>
                    <a:lnTo>
                      <a:pt x="727146" y="670071"/>
                    </a:lnTo>
                    <a:lnTo>
                      <a:pt x="741434" y="616731"/>
                    </a:lnTo>
                    <a:lnTo>
                      <a:pt x="706191" y="607206"/>
                    </a:lnTo>
                    <a:cubicBezTo>
                      <a:pt x="703334" y="606254"/>
                      <a:pt x="700476" y="607206"/>
                      <a:pt x="697619" y="609111"/>
                    </a:cubicBezTo>
                    <a:cubicBezTo>
                      <a:pt x="694761" y="611969"/>
                      <a:pt x="692856" y="614826"/>
                      <a:pt x="691904" y="619589"/>
                    </a:cubicBezTo>
                    <a:cubicBezTo>
                      <a:pt x="689999" y="627209"/>
                      <a:pt x="689999" y="634829"/>
                      <a:pt x="691904" y="643401"/>
                    </a:cubicBezTo>
                    <a:cubicBezTo>
                      <a:pt x="693809" y="651974"/>
                      <a:pt x="697619" y="659594"/>
                      <a:pt x="702381" y="667214"/>
                    </a:cubicBezTo>
                    <a:lnTo>
                      <a:pt x="693809" y="671024"/>
                    </a:lnTo>
                    <a:cubicBezTo>
                      <a:pt x="686189" y="656736"/>
                      <a:pt x="680474" y="644354"/>
                      <a:pt x="677616" y="633876"/>
                    </a:cubicBezTo>
                    <a:cubicBezTo>
                      <a:pt x="673806" y="623399"/>
                      <a:pt x="673806" y="613874"/>
                      <a:pt x="674759" y="608159"/>
                    </a:cubicBezTo>
                    <a:cubicBezTo>
                      <a:pt x="676664" y="601491"/>
                      <a:pt x="680474" y="596729"/>
                      <a:pt x="685236" y="592919"/>
                    </a:cubicBezTo>
                    <a:cubicBezTo>
                      <a:pt x="690951" y="589109"/>
                      <a:pt x="695714" y="588156"/>
                      <a:pt x="701429" y="590061"/>
                    </a:cubicBezTo>
                    <a:lnTo>
                      <a:pt x="745244" y="601491"/>
                    </a:lnTo>
                    <a:lnTo>
                      <a:pt x="750959" y="580536"/>
                    </a:lnTo>
                    <a:lnTo>
                      <a:pt x="681426" y="562439"/>
                    </a:lnTo>
                    <a:lnTo>
                      <a:pt x="681426" y="562439"/>
                    </a:lnTo>
                    <a:lnTo>
                      <a:pt x="678569" y="561486"/>
                    </a:lnTo>
                    <a:lnTo>
                      <a:pt x="677616" y="561486"/>
                    </a:lnTo>
                    <a:lnTo>
                      <a:pt x="677616" y="561486"/>
                    </a:lnTo>
                    <a:lnTo>
                      <a:pt x="662376" y="556724"/>
                    </a:lnTo>
                    <a:lnTo>
                      <a:pt x="632849" y="645306"/>
                    </a:lnTo>
                    <a:lnTo>
                      <a:pt x="634754" y="646259"/>
                    </a:lnTo>
                    <a:lnTo>
                      <a:pt x="640469" y="661499"/>
                    </a:lnTo>
                    <a:lnTo>
                      <a:pt x="623324" y="656736"/>
                    </a:lnTo>
                    <a:cubicBezTo>
                      <a:pt x="619514" y="655784"/>
                      <a:pt x="614751" y="655784"/>
                      <a:pt x="610941" y="658641"/>
                    </a:cubicBezTo>
                    <a:cubicBezTo>
                      <a:pt x="607131" y="661499"/>
                      <a:pt x="604274" y="665309"/>
                      <a:pt x="603321" y="670071"/>
                    </a:cubicBezTo>
                    <a:cubicBezTo>
                      <a:pt x="602369" y="672929"/>
                      <a:pt x="602369" y="675786"/>
                      <a:pt x="604274" y="679596"/>
                    </a:cubicBezTo>
                    <a:cubicBezTo>
                      <a:pt x="606179" y="682454"/>
                      <a:pt x="608084" y="684359"/>
                      <a:pt x="610941" y="685311"/>
                    </a:cubicBezTo>
                    <a:cubicBezTo>
                      <a:pt x="615704" y="686264"/>
                      <a:pt x="620466" y="687216"/>
                      <a:pt x="625229" y="686264"/>
                    </a:cubicBezTo>
                    <a:cubicBezTo>
                      <a:pt x="630944" y="685311"/>
                      <a:pt x="635706" y="684359"/>
                      <a:pt x="640469" y="681501"/>
                    </a:cubicBezTo>
                    <a:lnTo>
                      <a:pt x="647136" y="698646"/>
                    </a:lnTo>
                    <a:cubicBezTo>
                      <a:pt x="642374" y="700551"/>
                      <a:pt x="637611" y="701504"/>
                      <a:pt x="631896" y="701504"/>
                    </a:cubicBezTo>
                    <a:cubicBezTo>
                      <a:pt x="626181" y="701504"/>
                      <a:pt x="620466" y="700551"/>
                      <a:pt x="613799" y="698646"/>
                    </a:cubicBezTo>
                    <a:cubicBezTo>
                      <a:pt x="607131" y="696741"/>
                      <a:pt x="602369" y="691026"/>
                      <a:pt x="598559" y="681501"/>
                    </a:cubicBezTo>
                    <a:cubicBezTo>
                      <a:pt x="594749" y="671976"/>
                      <a:pt x="593796" y="663404"/>
                      <a:pt x="595701" y="655784"/>
                    </a:cubicBezTo>
                    <a:cubicBezTo>
                      <a:pt x="597606" y="650069"/>
                      <a:pt x="600464" y="646259"/>
                      <a:pt x="606179" y="643401"/>
                    </a:cubicBezTo>
                    <a:cubicBezTo>
                      <a:pt x="609036" y="641496"/>
                      <a:pt x="612846" y="641496"/>
                      <a:pt x="616656" y="641496"/>
                    </a:cubicBezTo>
                    <a:lnTo>
                      <a:pt x="613799" y="638639"/>
                    </a:lnTo>
                    <a:lnTo>
                      <a:pt x="626181" y="601491"/>
                    </a:lnTo>
                    <a:lnTo>
                      <a:pt x="591891" y="590061"/>
                    </a:lnTo>
                    <a:lnTo>
                      <a:pt x="588081" y="601491"/>
                    </a:lnTo>
                    <a:cubicBezTo>
                      <a:pt x="587129" y="604349"/>
                      <a:pt x="586176" y="606254"/>
                      <a:pt x="584271" y="607206"/>
                    </a:cubicBezTo>
                    <a:cubicBezTo>
                      <a:pt x="582366" y="608159"/>
                      <a:pt x="580461" y="609111"/>
                      <a:pt x="578556" y="608159"/>
                    </a:cubicBezTo>
                    <a:moveTo>
                      <a:pt x="1193871" y="634829"/>
                    </a:moveTo>
                    <a:lnTo>
                      <a:pt x="1191966" y="739604"/>
                    </a:lnTo>
                    <a:lnTo>
                      <a:pt x="1172916" y="727221"/>
                    </a:lnTo>
                    <a:lnTo>
                      <a:pt x="1172916" y="703409"/>
                    </a:lnTo>
                    <a:cubicBezTo>
                      <a:pt x="1168154" y="707219"/>
                      <a:pt x="1163391" y="710076"/>
                      <a:pt x="1158629" y="711981"/>
                    </a:cubicBezTo>
                    <a:cubicBezTo>
                      <a:pt x="1153866" y="713886"/>
                      <a:pt x="1149104" y="714839"/>
                      <a:pt x="1144341" y="714839"/>
                    </a:cubicBezTo>
                    <a:cubicBezTo>
                      <a:pt x="1135769" y="714839"/>
                      <a:pt x="1126244" y="710076"/>
                      <a:pt x="1117671" y="701504"/>
                    </a:cubicBezTo>
                    <a:cubicBezTo>
                      <a:pt x="1109099" y="692931"/>
                      <a:pt x="1104336" y="684359"/>
                      <a:pt x="1104336" y="676739"/>
                    </a:cubicBezTo>
                    <a:cubicBezTo>
                      <a:pt x="1104336" y="670071"/>
                      <a:pt x="1107194" y="664356"/>
                      <a:pt x="1112909" y="659594"/>
                    </a:cubicBezTo>
                    <a:cubicBezTo>
                      <a:pt x="1118624" y="654831"/>
                      <a:pt x="1126244" y="652926"/>
                      <a:pt x="1133864" y="652926"/>
                    </a:cubicBezTo>
                    <a:cubicBezTo>
                      <a:pt x="1141484" y="652926"/>
                      <a:pt x="1148151" y="654831"/>
                      <a:pt x="1154819" y="659594"/>
                    </a:cubicBezTo>
                    <a:cubicBezTo>
                      <a:pt x="1161486" y="663404"/>
                      <a:pt x="1167201" y="669119"/>
                      <a:pt x="1172916" y="676739"/>
                    </a:cubicBezTo>
                    <a:lnTo>
                      <a:pt x="1173869" y="634829"/>
                    </a:lnTo>
                    <a:lnTo>
                      <a:pt x="1095764" y="632924"/>
                    </a:lnTo>
                    <a:lnTo>
                      <a:pt x="1095764" y="631971"/>
                    </a:lnTo>
                    <a:lnTo>
                      <a:pt x="1070999" y="630066"/>
                    </a:lnTo>
                    <a:cubicBezTo>
                      <a:pt x="1076714" y="634829"/>
                      <a:pt x="1080524" y="639591"/>
                      <a:pt x="1083381" y="646259"/>
                    </a:cubicBezTo>
                    <a:cubicBezTo>
                      <a:pt x="1086239" y="652926"/>
                      <a:pt x="1088144" y="658641"/>
                      <a:pt x="1087191" y="665309"/>
                    </a:cubicBezTo>
                    <a:cubicBezTo>
                      <a:pt x="1086239" y="672929"/>
                      <a:pt x="1083381" y="680549"/>
                      <a:pt x="1077666" y="688169"/>
                    </a:cubicBezTo>
                    <a:cubicBezTo>
                      <a:pt x="1071951" y="694836"/>
                      <a:pt x="1065284" y="700551"/>
                      <a:pt x="1056711" y="705314"/>
                    </a:cubicBezTo>
                    <a:lnTo>
                      <a:pt x="1079571" y="735794"/>
                    </a:lnTo>
                    <a:lnTo>
                      <a:pt x="1069094" y="743414"/>
                    </a:lnTo>
                    <a:lnTo>
                      <a:pt x="1049091" y="708171"/>
                    </a:lnTo>
                    <a:cubicBezTo>
                      <a:pt x="1048139" y="709124"/>
                      <a:pt x="1047186" y="709124"/>
                      <a:pt x="1045281" y="709124"/>
                    </a:cubicBezTo>
                    <a:cubicBezTo>
                      <a:pt x="1044329" y="709124"/>
                      <a:pt x="1042424" y="709124"/>
                      <a:pt x="1040519" y="709124"/>
                    </a:cubicBezTo>
                    <a:cubicBezTo>
                      <a:pt x="1036709" y="709124"/>
                      <a:pt x="1031946" y="706266"/>
                      <a:pt x="1028136" y="701504"/>
                    </a:cubicBezTo>
                    <a:cubicBezTo>
                      <a:pt x="1024326" y="696741"/>
                      <a:pt x="1022421" y="691979"/>
                      <a:pt x="1022421" y="688169"/>
                    </a:cubicBezTo>
                    <a:cubicBezTo>
                      <a:pt x="1022421" y="685311"/>
                      <a:pt x="1023374" y="682454"/>
                      <a:pt x="1026231" y="680549"/>
                    </a:cubicBezTo>
                    <a:cubicBezTo>
                      <a:pt x="1028136" y="678644"/>
                      <a:pt x="1030041" y="677691"/>
                      <a:pt x="1032899" y="677691"/>
                    </a:cubicBezTo>
                    <a:cubicBezTo>
                      <a:pt x="1035756" y="677691"/>
                      <a:pt x="1038614" y="678644"/>
                      <a:pt x="1041471" y="680549"/>
                    </a:cubicBezTo>
                    <a:cubicBezTo>
                      <a:pt x="1044329" y="682454"/>
                      <a:pt x="1046234" y="685311"/>
                      <a:pt x="1048139" y="688169"/>
                    </a:cubicBezTo>
                    <a:cubicBezTo>
                      <a:pt x="1050996" y="687216"/>
                      <a:pt x="1054806" y="685311"/>
                      <a:pt x="1057664" y="682454"/>
                    </a:cubicBezTo>
                    <a:cubicBezTo>
                      <a:pt x="1060521" y="679596"/>
                      <a:pt x="1063379" y="675786"/>
                      <a:pt x="1066236" y="671976"/>
                    </a:cubicBezTo>
                    <a:cubicBezTo>
                      <a:pt x="1053854" y="670071"/>
                      <a:pt x="1045281" y="665309"/>
                      <a:pt x="1038614" y="659594"/>
                    </a:cubicBezTo>
                    <a:cubicBezTo>
                      <a:pt x="1031946" y="652926"/>
                      <a:pt x="1028136" y="646259"/>
                      <a:pt x="1029089" y="638639"/>
                    </a:cubicBezTo>
                    <a:cubicBezTo>
                      <a:pt x="1029089" y="636734"/>
                      <a:pt x="1030041" y="634829"/>
                      <a:pt x="1030994" y="632924"/>
                    </a:cubicBezTo>
                    <a:cubicBezTo>
                      <a:pt x="1031946" y="631019"/>
                      <a:pt x="1033851" y="630066"/>
                      <a:pt x="1035756" y="628161"/>
                    </a:cubicBezTo>
                    <a:lnTo>
                      <a:pt x="1023374" y="627209"/>
                    </a:lnTo>
                    <a:lnTo>
                      <a:pt x="1023374" y="628161"/>
                    </a:lnTo>
                    <a:lnTo>
                      <a:pt x="1003371" y="625304"/>
                    </a:lnTo>
                    <a:lnTo>
                      <a:pt x="990036" y="729126"/>
                    </a:lnTo>
                    <a:lnTo>
                      <a:pt x="972891" y="714839"/>
                    </a:lnTo>
                    <a:lnTo>
                      <a:pt x="975749" y="691026"/>
                    </a:lnTo>
                    <a:cubicBezTo>
                      <a:pt x="970986" y="693884"/>
                      <a:pt x="966224" y="696741"/>
                      <a:pt x="960509" y="697694"/>
                    </a:cubicBezTo>
                    <a:cubicBezTo>
                      <a:pt x="955746" y="699599"/>
                      <a:pt x="950031" y="699599"/>
                      <a:pt x="946221" y="699599"/>
                    </a:cubicBezTo>
                    <a:cubicBezTo>
                      <a:pt x="937649" y="698646"/>
                      <a:pt x="929076" y="692931"/>
                      <a:pt x="921456" y="683406"/>
                    </a:cubicBezTo>
                    <a:cubicBezTo>
                      <a:pt x="913836" y="673881"/>
                      <a:pt x="910026" y="665309"/>
                      <a:pt x="910979" y="657689"/>
                    </a:cubicBezTo>
                    <a:cubicBezTo>
                      <a:pt x="911931" y="651021"/>
                      <a:pt x="915741" y="645306"/>
                      <a:pt x="921456" y="641496"/>
                    </a:cubicBezTo>
                    <a:cubicBezTo>
                      <a:pt x="928124" y="637686"/>
                      <a:pt x="935744" y="635781"/>
                      <a:pt x="943364" y="636734"/>
                    </a:cubicBezTo>
                    <a:cubicBezTo>
                      <a:pt x="950984" y="637686"/>
                      <a:pt x="957651" y="640544"/>
                      <a:pt x="963366" y="645306"/>
                    </a:cubicBezTo>
                    <a:cubicBezTo>
                      <a:pt x="970034" y="650069"/>
                      <a:pt x="974796" y="656736"/>
                      <a:pt x="979559" y="664356"/>
                    </a:cubicBezTo>
                    <a:lnTo>
                      <a:pt x="985274" y="623399"/>
                    </a:lnTo>
                    <a:lnTo>
                      <a:pt x="908121" y="613874"/>
                    </a:lnTo>
                    <a:lnTo>
                      <a:pt x="907169" y="612921"/>
                    </a:lnTo>
                    <a:lnTo>
                      <a:pt x="893834" y="610064"/>
                    </a:lnTo>
                    <a:lnTo>
                      <a:pt x="875736" y="712934"/>
                    </a:lnTo>
                    <a:lnTo>
                      <a:pt x="858591" y="697694"/>
                    </a:lnTo>
                    <a:lnTo>
                      <a:pt x="874784" y="606254"/>
                    </a:lnTo>
                    <a:lnTo>
                      <a:pt x="855734" y="603396"/>
                    </a:lnTo>
                    <a:lnTo>
                      <a:pt x="848114" y="587204"/>
                    </a:lnTo>
                    <a:lnTo>
                      <a:pt x="883356" y="593871"/>
                    </a:lnTo>
                    <a:cubicBezTo>
                      <a:pt x="881451" y="588156"/>
                      <a:pt x="880499" y="583394"/>
                      <a:pt x="879546" y="580536"/>
                    </a:cubicBezTo>
                    <a:cubicBezTo>
                      <a:pt x="878594" y="576726"/>
                      <a:pt x="878594" y="573869"/>
                      <a:pt x="878594" y="571011"/>
                    </a:cubicBezTo>
                    <a:cubicBezTo>
                      <a:pt x="880499" y="561486"/>
                      <a:pt x="885261" y="553866"/>
                      <a:pt x="893834" y="548151"/>
                    </a:cubicBezTo>
                    <a:cubicBezTo>
                      <a:pt x="902406" y="542436"/>
                      <a:pt x="911931" y="540531"/>
                      <a:pt x="922409" y="542436"/>
                    </a:cubicBezTo>
                    <a:cubicBezTo>
                      <a:pt x="930981" y="544341"/>
                      <a:pt x="939554" y="550056"/>
                      <a:pt x="948126" y="560534"/>
                    </a:cubicBezTo>
                    <a:cubicBezTo>
                      <a:pt x="957651" y="571964"/>
                      <a:pt x="967176" y="586251"/>
                      <a:pt x="975749" y="603396"/>
                    </a:cubicBezTo>
                    <a:lnTo>
                      <a:pt x="970034" y="606254"/>
                    </a:lnTo>
                    <a:cubicBezTo>
                      <a:pt x="964319" y="593871"/>
                      <a:pt x="957651" y="582441"/>
                      <a:pt x="949079" y="573869"/>
                    </a:cubicBezTo>
                    <a:cubicBezTo>
                      <a:pt x="941459" y="565296"/>
                      <a:pt x="932886" y="560534"/>
                      <a:pt x="924314" y="559581"/>
                    </a:cubicBezTo>
                    <a:cubicBezTo>
                      <a:pt x="916694" y="558629"/>
                      <a:pt x="909074" y="559581"/>
                      <a:pt x="902406" y="564344"/>
                    </a:cubicBezTo>
                    <a:cubicBezTo>
                      <a:pt x="895739" y="569106"/>
                      <a:pt x="891929" y="574821"/>
                      <a:pt x="890024" y="582441"/>
                    </a:cubicBezTo>
                    <a:cubicBezTo>
                      <a:pt x="889071" y="588156"/>
                      <a:pt x="889071" y="591966"/>
                      <a:pt x="889071" y="594824"/>
                    </a:cubicBezTo>
                    <a:lnTo>
                      <a:pt x="904311" y="597681"/>
                    </a:lnTo>
                    <a:lnTo>
                      <a:pt x="905264" y="598634"/>
                    </a:lnTo>
                    <a:lnTo>
                      <a:pt x="1013849" y="612921"/>
                    </a:lnTo>
                    <a:lnTo>
                      <a:pt x="1013849" y="612921"/>
                    </a:lnTo>
                    <a:lnTo>
                      <a:pt x="1092906" y="618636"/>
                    </a:lnTo>
                    <a:lnTo>
                      <a:pt x="1093859" y="619589"/>
                    </a:lnTo>
                    <a:lnTo>
                      <a:pt x="1204349" y="621494"/>
                    </a:lnTo>
                    <a:lnTo>
                      <a:pt x="1214826" y="635781"/>
                    </a:lnTo>
                    <a:lnTo>
                      <a:pt x="1193871" y="634829"/>
                    </a:lnTo>
                    <a:close/>
                    <a:moveTo>
                      <a:pt x="1911104" y="313836"/>
                    </a:moveTo>
                    <a:cubicBezTo>
                      <a:pt x="1915866" y="312884"/>
                      <a:pt x="1919676" y="312884"/>
                      <a:pt x="1923486" y="312884"/>
                    </a:cubicBezTo>
                    <a:cubicBezTo>
                      <a:pt x="1933011" y="312884"/>
                      <a:pt x="1937774" y="315741"/>
                      <a:pt x="1940631" y="324314"/>
                    </a:cubicBezTo>
                    <a:cubicBezTo>
                      <a:pt x="1945394" y="336696"/>
                      <a:pt x="1934916" y="346221"/>
                      <a:pt x="1916819" y="360509"/>
                    </a:cubicBezTo>
                    <a:cubicBezTo>
                      <a:pt x="1914914" y="361461"/>
                      <a:pt x="1913961" y="362414"/>
                      <a:pt x="1912056" y="364319"/>
                    </a:cubicBezTo>
                    <a:cubicBezTo>
                      <a:pt x="1911104" y="357651"/>
                      <a:pt x="1908246" y="351936"/>
                      <a:pt x="1907294" y="345269"/>
                    </a:cubicBezTo>
                    <a:cubicBezTo>
                      <a:pt x="1904436" y="334791"/>
                      <a:pt x="1900626" y="323361"/>
                      <a:pt x="1900626" y="314789"/>
                    </a:cubicBezTo>
                    <a:cubicBezTo>
                      <a:pt x="1903484" y="314789"/>
                      <a:pt x="1907294" y="313836"/>
                      <a:pt x="1911104" y="313836"/>
                    </a:cubicBezTo>
                    <a:close/>
                    <a:moveTo>
                      <a:pt x="1933964" y="540531"/>
                    </a:moveTo>
                    <a:cubicBezTo>
                      <a:pt x="1934916" y="543389"/>
                      <a:pt x="1935869" y="545294"/>
                      <a:pt x="1934916" y="547199"/>
                    </a:cubicBezTo>
                    <a:cubicBezTo>
                      <a:pt x="1933964" y="550056"/>
                      <a:pt x="1933011" y="551009"/>
                      <a:pt x="1931106" y="551961"/>
                    </a:cubicBezTo>
                    <a:cubicBezTo>
                      <a:pt x="1925391" y="554819"/>
                      <a:pt x="1917771" y="553866"/>
                      <a:pt x="1908246" y="549104"/>
                    </a:cubicBezTo>
                    <a:cubicBezTo>
                      <a:pt x="1898721" y="544341"/>
                      <a:pt x="1892054" y="539579"/>
                      <a:pt x="1889196" y="533864"/>
                    </a:cubicBezTo>
                    <a:cubicBezTo>
                      <a:pt x="1888244" y="532911"/>
                      <a:pt x="1889196" y="531006"/>
                      <a:pt x="1890149" y="530054"/>
                    </a:cubicBezTo>
                    <a:cubicBezTo>
                      <a:pt x="1891101" y="528149"/>
                      <a:pt x="1893006" y="527196"/>
                      <a:pt x="1894911" y="526244"/>
                    </a:cubicBezTo>
                    <a:lnTo>
                      <a:pt x="1904436" y="521481"/>
                    </a:lnTo>
                    <a:lnTo>
                      <a:pt x="1889196" y="488144"/>
                    </a:lnTo>
                    <a:lnTo>
                      <a:pt x="1871099" y="496716"/>
                    </a:lnTo>
                    <a:lnTo>
                      <a:pt x="1871099" y="496716"/>
                    </a:lnTo>
                    <a:lnTo>
                      <a:pt x="1867289" y="498621"/>
                    </a:lnTo>
                    <a:lnTo>
                      <a:pt x="1866336" y="499574"/>
                    </a:lnTo>
                    <a:lnTo>
                      <a:pt x="1866336" y="499574"/>
                    </a:lnTo>
                    <a:lnTo>
                      <a:pt x="1832999" y="511956"/>
                    </a:lnTo>
                    <a:cubicBezTo>
                      <a:pt x="1837761" y="514814"/>
                      <a:pt x="1841571" y="517671"/>
                      <a:pt x="1844429" y="520529"/>
                    </a:cubicBezTo>
                    <a:cubicBezTo>
                      <a:pt x="1847286" y="523386"/>
                      <a:pt x="1850144" y="527196"/>
                      <a:pt x="1851096" y="530054"/>
                    </a:cubicBezTo>
                    <a:cubicBezTo>
                      <a:pt x="1852049" y="532911"/>
                      <a:pt x="1852049" y="535769"/>
                      <a:pt x="1851096" y="539579"/>
                    </a:cubicBezTo>
                    <a:cubicBezTo>
                      <a:pt x="1850144" y="543389"/>
                      <a:pt x="1848239" y="546246"/>
                      <a:pt x="1846334" y="550056"/>
                    </a:cubicBezTo>
                    <a:cubicBezTo>
                      <a:pt x="1855859" y="548151"/>
                      <a:pt x="1865384" y="549104"/>
                      <a:pt x="1873004" y="551961"/>
                    </a:cubicBezTo>
                    <a:cubicBezTo>
                      <a:pt x="1880624" y="554819"/>
                      <a:pt x="1886339" y="560534"/>
                      <a:pt x="1889196" y="567201"/>
                    </a:cubicBezTo>
                    <a:cubicBezTo>
                      <a:pt x="1893006" y="575774"/>
                      <a:pt x="1892054" y="585299"/>
                      <a:pt x="1886339" y="593871"/>
                    </a:cubicBezTo>
                    <a:cubicBezTo>
                      <a:pt x="1880624" y="603396"/>
                      <a:pt x="1872051" y="610064"/>
                      <a:pt x="1861574" y="613874"/>
                    </a:cubicBezTo>
                    <a:cubicBezTo>
                      <a:pt x="1852049" y="617684"/>
                      <a:pt x="1840619" y="615779"/>
                      <a:pt x="1827284" y="609111"/>
                    </a:cubicBezTo>
                    <a:cubicBezTo>
                      <a:pt x="1813949" y="602444"/>
                      <a:pt x="1805376" y="593871"/>
                      <a:pt x="1801566" y="583394"/>
                    </a:cubicBezTo>
                    <a:cubicBezTo>
                      <a:pt x="1799661" y="578631"/>
                      <a:pt x="1800614" y="572916"/>
                      <a:pt x="1803471" y="567201"/>
                    </a:cubicBezTo>
                    <a:cubicBezTo>
                      <a:pt x="1807281" y="561486"/>
                      <a:pt x="1812044" y="556724"/>
                      <a:pt x="1818711" y="551961"/>
                    </a:cubicBezTo>
                    <a:cubicBezTo>
                      <a:pt x="1824426" y="549104"/>
                      <a:pt x="1828236" y="544341"/>
                      <a:pt x="1831094" y="539579"/>
                    </a:cubicBezTo>
                    <a:cubicBezTo>
                      <a:pt x="1833951" y="534816"/>
                      <a:pt x="1834904" y="531006"/>
                      <a:pt x="1832999" y="527196"/>
                    </a:cubicBezTo>
                    <a:cubicBezTo>
                      <a:pt x="1832046" y="524339"/>
                      <a:pt x="1830141" y="521481"/>
                      <a:pt x="1828236" y="519576"/>
                    </a:cubicBezTo>
                    <a:cubicBezTo>
                      <a:pt x="1826331" y="517671"/>
                      <a:pt x="1825379" y="515766"/>
                      <a:pt x="1822521" y="514814"/>
                    </a:cubicBezTo>
                    <a:lnTo>
                      <a:pt x="1772039" y="533864"/>
                    </a:lnTo>
                    <a:lnTo>
                      <a:pt x="1772039" y="533864"/>
                    </a:lnTo>
                    <a:lnTo>
                      <a:pt x="1757751" y="538626"/>
                    </a:lnTo>
                    <a:lnTo>
                      <a:pt x="1791089" y="637686"/>
                    </a:lnTo>
                    <a:lnTo>
                      <a:pt x="1769181" y="632924"/>
                    </a:lnTo>
                    <a:lnTo>
                      <a:pt x="1739654" y="545294"/>
                    </a:lnTo>
                    <a:lnTo>
                      <a:pt x="1726319" y="550056"/>
                    </a:lnTo>
                    <a:lnTo>
                      <a:pt x="1727271" y="551009"/>
                    </a:lnTo>
                    <a:lnTo>
                      <a:pt x="1708221" y="556724"/>
                    </a:lnTo>
                    <a:lnTo>
                      <a:pt x="1737749" y="657689"/>
                    </a:lnTo>
                    <a:lnTo>
                      <a:pt x="1715841" y="651974"/>
                    </a:lnTo>
                    <a:lnTo>
                      <a:pt x="1708221" y="627209"/>
                    </a:lnTo>
                    <a:cubicBezTo>
                      <a:pt x="1707269" y="630066"/>
                      <a:pt x="1705364" y="631971"/>
                      <a:pt x="1702506" y="633876"/>
                    </a:cubicBezTo>
                    <a:cubicBezTo>
                      <a:pt x="1699649" y="635781"/>
                      <a:pt x="1696791" y="637686"/>
                      <a:pt x="1693934" y="638639"/>
                    </a:cubicBezTo>
                    <a:cubicBezTo>
                      <a:pt x="1685361" y="641496"/>
                      <a:pt x="1675836" y="640544"/>
                      <a:pt x="1665359" y="635781"/>
                    </a:cubicBezTo>
                    <a:cubicBezTo>
                      <a:pt x="1654881" y="631971"/>
                      <a:pt x="1648214" y="626256"/>
                      <a:pt x="1646309" y="619589"/>
                    </a:cubicBezTo>
                    <a:lnTo>
                      <a:pt x="1633926" y="578631"/>
                    </a:lnTo>
                    <a:lnTo>
                      <a:pt x="1622496" y="582441"/>
                    </a:lnTo>
                    <a:lnTo>
                      <a:pt x="1621544" y="581489"/>
                    </a:lnTo>
                    <a:lnTo>
                      <a:pt x="1607256" y="585299"/>
                    </a:lnTo>
                    <a:lnTo>
                      <a:pt x="1632021" y="687216"/>
                    </a:lnTo>
                    <a:lnTo>
                      <a:pt x="1611066" y="680549"/>
                    </a:lnTo>
                    <a:lnTo>
                      <a:pt x="1589159" y="590061"/>
                    </a:lnTo>
                    <a:lnTo>
                      <a:pt x="1574871" y="593871"/>
                    </a:lnTo>
                    <a:lnTo>
                      <a:pt x="1575824" y="594824"/>
                    </a:lnTo>
                    <a:lnTo>
                      <a:pt x="1555821" y="598634"/>
                    </a:lnTo>
                    <a:lnTo>
                      <a:pt x="1574871" y="701504"/>
                    </a:lnTo>
                    <a:lnTo>
                      <a:pt x="1553916" y="692931"/>
                    </a:lnTo>
                    <a:lnTo>
                      <a:pt x="1551059" y="676739"/>
                    </a:lnTo>
                    <a:cubicBezTo>
                      <a:pt x="1548201" y="682454"/>
                      <a:pt x="1543439" y="686264"/>
                      <a:pt x="1537724" y="690074"/>
                    </a:cubicBezTo>
                    <a:cubicBezTo>
                      <a:pt x="1531056" y="693884"/>
                      <a:pt x="1524389" y="696741"/>
                      <a:pt x="1516769" y="697694"/>
                    </a:cubicBezTo>
                    <a:cubicBezTo>
                      <a:pt x="1508196" y="699599"/>
                      <a:pt x="1499624" y="697694"/>
                      <a:pt x="1490099" y="692931"/>
                    </a:cubicBezTo>
                    <a:cubicBezTo>
                      <a:pt x="1480574" y="688169"/>
                      <a:pt x="1474859" y="682454"/>
                      <a:pt x="1473906" y="676739"/>
                    </a:cubicBezTo>
                    <a:cubicBezTo>
                      <a:pt x="1473906" y="675786"/>
                      <a:pt x="1473906" y="673881"/>
                      <a:pt x="1474859" y="671976"/>
                    </a:cubicBezTo>
                    <a:cubicBezTo>
                      <a:pt x="1475811" y="670071"/>
                      <a:pt x="1476764" y="668166"/>
                      <a:pt x="1478669" y="666261"/>
                    </a:cubicBezTo>
                    <a:cubicBezTo>
                      <a:pt x="1472954" y="664356"/>
                      <a:pt x="1467239" y="661499"/>
                      <a:pt x="1463429" y="657689"/>
                    </a:cubicBezTo>
                    <a:cubicBezTo>
                      <a:pt x="1459619" y="653879"/>
                      <a:pt x="1456761" y="650069"/>
                      <a:pt x="1455809" y="646259"/>
                    </a:cubicBezTo>
                    <a:cubicBezTo>
                      <a:pt x="1454856" y="641496"/>
                      <a:pt x="1455809" y="636734"/>
                      <a:pt x="1459619" y="633876"/>
                    </a:cubicBezTo>
                    <a:cubicBezTo>
                      <a:pt x="1462476" y="630066"/>
                      <a:pt x="1466286" y="628161"/>
                      <a:pt x="1472001" y="626256"/>
                    </a:cubicBezTo>
                    <a:lnTo>
                      <a:pt x="1495814" y="621494"/>
                    </a:lnTo>
                    <a:lnTo>
                      <a:pt x="1493909" y="610064"/>
                    </a:lnTo>
                    <a:lnTo>
                      <a:pt x="1443426" y="619589"/>
                    </a:lnTo>
                    <a:lnTo>
                      <a:pt x="1443426" y="619589"/>
                    </a:lnTo>
                    <a:lnTo>
                      <a:pt x="1429139" y="621494"/>
                    </a:lnTo>
                    <a:lnTo>
                      <a:pt x="1441521" y="725316"/>
                    </a:lnTo>
                    <a:lnTo>
                      <a:pt x="1421519" y="715791"/>
                    </a:lnTo>
                    <a:lnTo>
                      <a:pt x="1418661" y="691979"/>
                    </a:lnTo>
                    <a:cubicBezTo>
                      <a:pt x="1414851" y="696741"/>
                      <a:pt x="1410089" y="699599"/>
                      <a:pt x="1405326" y="702456"/>
                    </a:cubicBezTo>
                    <a:cubicBezTo>
                      <a:pt x="1400564" y="705314"/>
                      <a:pt x="1395801" y="707219"/>
                      <a:pt x="1391991" y="707219"/>
                    </a:cubicBezTo>
                    <a:cubicBezTo>
                      <a:pt x="1383419" y="708171"/>
                      <a:pt x="1373894" y="705314"/>
                      <a:pt x="1363416" y="697694"/>
                    </a:cubicBezTo>
                    <a:cubicBezTo>
                      <a:pt x="1353891" y="690074"/>
                      <a:pt x="1348176" y="683406"/>
                      <a:pt x="1347224" y="674834"/>
                    </a:cubicBezTo>
                    <a:cubicBezTo>
                      <a:pt x="1346271" y="668166"/>
                      <a:pt x="1348176" y="661499"/>
                      <a:pt x="1353891" y="656736"/>
                    </a:cubicBezTo>
                    <a:cubicBezTo>
                      <a:pt x="1359606" y="651021"/>
                      <a:pt x="1366274" y="648164"/>
                      <a:pt x="1373894" y="647211"/>
                    </a:cubicBezTo>
                    <a:cubicBezTo>
                      <a:pt x="1381514" y="646259"/>
                      <a:pt x="1388181" y="647211"/>
                      <a:pt x="1395801" y="651021"/>
                    </a:cubicBezTo>
                    <a:cubicBezTo>
                      <a:pt x="1403421" y="653879"/>
                      <a:pt x="1410089" y="658641"/>
                      <a:pt x="1415804" y="665309"/>
                    </a:cubicBezTo>
                    <a:lnTo>
                      <a:pt x="1411041" y="624351"/>
                    </a:lnTo>
                    <a:lnTo>
                      <a:pt x="1333889" y="633876"/>
                    </a:lnTo>
                    <a:lnTo>
                      <a:pt x="1332936" y="632924"/>
                    </a:lnTo>
                    <a:lnTo>
                      <a:pt x="1318649" y="633876"/>
                    </a:lnTo>
                    <a:lnTo>
                      <a:pt x="1326269" y="738651"/>
                    </a:lnTo>
                    <a:lnTo>
                      <a:pt x="1306266" y="728174"/>
                    </a:lnTo>
                    <a:lnTo>
                      <a:pt x="1299599" y="635781"/>
                    </a:lnTo>
                    <a:lnTo>
                      <a:pt x="1280549" y="636734"/>
                    </a:lnTo>
                    <a:lnTo>
                      <a:pt x="1269119" y="623399"/>
                    </a:lnTo>
                    <a:lnTo>
                      <a:pt x="1304361" y="620541"/>
                    </a:lnTo>
                    <a:cubicBezTo>
                      <a:pt x="1301504" y="615779"/>
                      <a:pt x="1298646" y="611969"/>
                      <a:pt x="1297694" y="608159"/>
                    </a:cubicBezTo>
                    <a:cubicBezTo>
                      <a:pt x="1295789" y="604349"/>
                      <a:pt x="1294836" y="601491"/>
                      <a:pt x="1294836" y="599586"/>
                    </a:cubicBezTo>
                    <a:cubicBezTo>
                      <a:pt x="1293884" y="590061"/>
                      <a:pt x="1297694" y="581489"/>
                      <a:pt x="1304361" y="573869"/>
                    </a:cubicBezTo>
                    <a:cubicBezTo>
                      <a:pt x="1311029" y="566249"/>
                      <a:pt x="1319601" y="562439"/>
                      <a:pt x="1330079" y="561486"/>
                    </a:cubicBezTo>
                    <a:cubicBezTo>
                      <a:pt x="1338651" y="560534"/>
                      <a:pt x="1348176" y="564344"/>
                      <a:pt x="1359606" y="572916"/>
                    </a:cubicBezTo>
                    <a:cubicBezTo>
                      <a:pt x="1371989" y="581489"/>
                      <a:pt x="1384371" y="592919"/>
                      <a:pt x="1396754" y="608159"/>
                    </a:cubicBezTo>
                    <a:lnTo>
                      <a:pt x="1391991" y="611969"/>
                    </a:lnTo>
                    <a:cubicBezTo>
                      <a:pt x="1383419" y="600539"/>
                      <a:pt x="1373894" y="591966"/>
                      <a:pt x="1364369" y="585299"/>
                    </a:cubicBezTo>
                    <a:cubicBezTo>
                      <a:pt x="1354844" y="579584"/>
                      <a:pt x="1345319" y="576726"/>
                      <a:pt x="1337699" y="576726"/>
                    </a:cubicBezTo>
                    <a:cubicBezTo>
                      <a:pt x="1330079" y="577679"/>
                      <a:pt x="1322459" y="580536"/>
                      <a:pt x="1316744" y="587204"/>
                    </a:cubicBezTo>
                    <a:cubicBezTo>
                      <a:pt x="1311029" y="592919"/>
                      <a:pt x="1309124" y="599586"/>
                      <a:pt x="1309124" y="608159"/>
                    </a:cubicBezTo>
                    <a:cubicBezTo>
                      <a:pt x="1309124" y="613874"/>
                      <a:pt x="1310076" y="617684"/>
                      <a:pt x="1311029" y="619589"/>
                    </a:cubicBezTo>
                    <a:lnTo>
                      <a:pt x="1326269" y="618636"/>
                    </a:lnTo>
                    <a:lnTo>
                      <a:pt x="1327221" y="619589"/>
                    </a:lnTo>
                    <a:lnTo>
                      <a:pt x="1436759" y="607206"/>
                    </a:lnTo>
                    <a:lnTo>
                      <a:pt x="1437711" y="608159"/>
                    </a:lnTo>
                    <a:lnTo>
                      <a:pt x="1558679" y="585299"/>
                    </a:lnTo>
                    <a:lnTo>
                      <a:pt x="1558679" y="585299"/>
                    </a:lnTo>
                    <a:lnTo>
                      <a:pt x="1615829" y="571011"/>
                    </a:lnTo>
                    <a:lnTo>
                      <a:pt x="1616781" y="571964"/>
                    </a:lnTo>
                    <a:lnTo>
                      <a:pt x="1709174" y="545294"/>
                    </a:lnTo>
                    <a:lnTo>
                      <a:pt x="1744416" y="533864"/>
                    </a:lnTo>
                    <a:cubicBezTo>
                      <a:pt x="1737749" y="524339"/>
                      <a:pt x="1731081" y="516719"/>
                      <a:pt x="1722509" y="511956"/>
                    </a:cubicBezTo>
                    <a:cubicBezTo>
                      <a:pt x="1713936" y="507194"/>
                      <a:pt x="1706316" y="506241"/>
                      <a:pt x="1699649" y="509099"/>
                    </a:cubicBezTo>
                    <a:cubicBezTo>
                      <a:pt x="1694886" y="511004"/>
                      <a:pt x="1691076" y="513861"/>
                      <a:pt x="1689171" y="519576"/>
                    </a:cubicBezTo>
                    <a:cubicBezTo>
                      <a:pt x="1687266" y="524339"/>
                      <a:pt x="1687266" y="530054"/>
                      <a:pt x="1689171" y="535769"/>
                    </a:cubicBezTo>
                    <a:cubicBezTo>
                      <a:pt x="1690124" y="537674"/>
                      <a:pt x="1691076" y="540531"/>
                      <a:pt x="1692981" y="542436"/>
                    </a:cubicBezTo>
                    <a:cubicBezTo>
                      <a:pt x="1694886" y="544341"/>
                      <a:pt x="1696791" y="546246"/>
                      <a:pt x="1699649" y="548151"/>
                    </a:cubicBezTo>
                    <a:lnTo>
                      <a:pt x="1692981" y="550056"/>
                    </a:lnTo>
                    <a:cubicBezTo>
                      <a:pt x="1689171" y="548151"/>
                      <a:pt x="1685361" y="544341"/>
                      <a:pt x="1682504" y="540531"/>
                    </a:cubicBezTo>
                    <a:cubicBezTo>
                      <a:pt x="1679646" y="535769"/>
                      <a:pt x="1676789" y="531959"/>
                      <a:pt x="1675836" y="527196"/>
                    </a:cubicBezTo>
                    <a:cubicBezTo>
                      <a:pt x="1672979" y="519576"/>
                      <a:pt x="1673931" y="512909"/>
                      <a:pt x="1676789" y="505289"/>
                    </a:cubicBezTo>
                    <a:cubicBezTo>
                      <a:pt x="1679646" y="498621"/>
                      <a:pt x="1685361" y="493859"/>
                      <a:pt x="1692029" y="491001"/>
                    </a:cubicBezTo>
                    <a:cubicBezTo>
                      <a:pt x="1701554" y="488144"/>
                      <a:pt x="1712031" y="490049"/>
                      <a:pt x="1722509" y="497669"/>
                    </a:cubicBezTo>
                    <a:cubicBezTo>
                      <a:pt x="1733939" y="505289"/>
                      <a:pt x="1743464" y="516719"/>
                      <a:pt x="1752036" y="531006"/>
                    </a:cubicBezTo>
                    <a:lnTo>
                      <a:pt x="1765371" y="526244"/>
                    </a:lnTo>
                    <a:lnTo>
                      <a:pt x="1766324" y="526244"/>
                    </a:lnTo>
                    <a:lnTo>
                      <a:pt x="1859669" y="491001"/>
                    </a:lnTo>
                    <a:lnTo>
                      <a:pt x="1859669" y="491001"/>
                    </a:lnTo>
                    <a:lnTo>
                      <a:pt x="1962539" y="445281"/>
                    </a:lnTo>
                    <a:lnTo>
                      <a:pt x="1977779" y="453854"/>
                    </a:lnTo>
                    <a:lnTo>
                      <a:pt x="1959681" y="462426"/>
                    </a:lnTo>
                    <a:lnTo>
                      <a:pt x="2002544" y="557676"/>
                    </a:lnTo>
                    <a:lnTo>
                      <a:pt x="1980636" y="554819"/>
                    </a:lnTo>
                    <a:lnTo>
                      <a:pt x="1964444" y="518624"/>
                    </a:lnTo>
                    <a:lnTo>
                      <a:pt x="1932059" y="532911"/>
                    </a:lnTo>
                    <a:lnTo>
                      <a:pt x="1933964" y="540531"/>
                    </a:lnTo>
                    <a:close/>
                    <a:moveTo>
                      <a:pt x="2038739" y="575774"/>
                    </a:moveTo>
                    <a:lnTo>
                      <a:pt x="2006354" y="565296"/>
                    </a:lnTo>
                    <a:cubicBezTo>
                      <a:pt x="2004449" y="564344"/>
                      <a:pt x="2001591" y="564344"/>
                      <a:pt x="1999686" y="563391"/>
                    </a:cubicBezTo>
                    <a:cubicBezTo>
                      <a:pt x="1997781" y="563391"/>
                      <a:pt x="1995876" y="563391"/>
                      <a:pt x="1994924" y="563391"/>
                    </a:cubicBezTo>
                    <a:cubicBezTo>
                      <a:pt x="1993971" y="564344"/>
                      <a:pt x="1992066" y="565296"/>
                      <a:pt x="1991114" y="566249"/>
                    </a:cubicBezTo>
                    <a:cubicBezTo>
                      <a:pt x="1990161" y="567201"/>
                      <a:pt x="1988256" y="570059"/>
                      <a:pt x="1986351" y="572916"/>
                    </a:cubicBezTo>
                    <a:lnTo>
                      <a:pt x="1974921" y="566249"/>
                    </a:lnTo>
                    <a:cubicBezTo>
                      <a:pt x="1976826" y="564344"/>
                      <a:pt x="1978731" y="561486"/>
                      <a:pt x="1980636" y="559581"/>
                    </a:cubicBezTo>
                    <a:cubicBezTo>
                      <a:pt x="1982541" y="557676"/>
                      <a:pt x="1984446" y="556724"/>
                      <a:pt x="1985399" y="555771"/>
                    </a:cubicBezTo>
                    <a:cubicBezTo>
                      <a:pt x="1987304" y="554819"/>
                      <a:pt x="1988256" y="554819"/>
                      <a:pt x="1989209" y="554819"/>
                    </a:cubicBezTo>
                    <a:cubicBezTo>
                      <a:pt x="1990161" y="554819"/>
                      <a:pt x="1992066" y="554819"/>
                      <a:pt x="1993971" y="555771"/>
                    </a:cubicBezTo>
                    <a:lnTo>
                      <a:pt x="2041596" y="569106"/>
                    </a:lnTo>
                    <a:lnTo>
                      <a:pt x="2038739" y="575774"/>
                    </a:lnTo>
                    <a:close/>
                    <a:moveTo>
                      <a:pt x="2137799" y="166199"/>
                    </a:moveTo>
                    <a:cubicBezTo>
                      <a:pt x="2145419" y="97619"/>
                      <a:pt x="2173041" y="21419"/>
                      <a:pt x="2254004" y="16656"/>
                    </a:cubicBezTo>
                    <a:cubicBezTo>
                      <a:pt x="2271149" y="16656"/>
                      <a:pt x="2273054" y="24276"/>
                      <a:pt x="2274006" y="26181"/>
                    </a:cubicBezTo>
                    <a:cubicBezTo>
                      <a:pt x="2278769" y="50946"/>
                      <a:pt x="2227334" y="115716"/>
                      <a:pt x="2137799" y="166199"/>
                    </a:cubicBezTo>
                    <a:close/>
                    <a:moveTo>
                      <a:pt x="2346396" y="591014"/>
                    </a:moveTo>
                    <a:cubicBezTo>
                      <a:pt x="2327346" y="553866"/>
                      <a:pt x="2289246" y="499574"/>
                      <a:pt x="2254956" y="497669"/>
                    </a:cubicBezTo>
                    <a:cubicBezTo>
                      <a:pt x="2246384" y="496716"/>
                      <a:pt x="2233049" y="499574"/>
                      <a:pt x="2222571" y="515766"/>
                    </a:cubicBezTo>
                    <a:cubicBezTo>
                      <a:pt x="2218761" y="522434"/>
                      <a:pt x="2214951" y="530054"/>
                      <a:pt x="2211141" y="537674"/>
                    </a:cubicBezTo>
                    <a:cubicBezTo>
                      <a:pt x="2207331" y="493859"/>
                      <a:pt x="2194949" y="451949"/>
                      <a:pt x="2181614" y="412896"/>
                    </a:cubicBezTo>
                    <a:cubicBezTo>
                      <a:pt x="2219714" y="397656"/>
                      <a:pt x="2254004" y="379559"/>
                      <a:pt x="2285436" y="358604"/>
                    </a:cubicBezTo>
                    <a:cubicBezTo>
                      <a:pt x="2293056" y="375749"/>
                      <a:pt x="2300676" y="391941"/>
                      <a:pt x="2309249" y="408134"/>
                    </a:cubicBezTo>
                    <a:cubicBezTo>
                      <a:pt x="2323536" y="435756"/>
                      <a:pt x="2338776" y="465284"/>
                      <a:pt x="2346396" y="496716"/>
                    </a:cubicBezTo>
                    <a:cubicBezTo>
                      <a:pt x="2350206" y="515766"/>
                      <a:pt x="2350206" y="568154"/>
                      <a:pt x="2346396" y="591014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212" name="Google Shape;9212;ge48d01fb7f_0_4998"/>
          <p:cNvGrpSpPr/>
          <p:nvPr/>
        </p:nvGrpSpPr>
        <p:grpSpPr>
          <a:xfrm>
            <a:off x="158293" y="1337240"/>
            <a:ext cx="522450" cy="489790"/>
            <a:chOff x="149196" y="1449049"/>
            <a:chExt cx="522450" cy="489790"/>
          </a:xfrm>
        </p:grpSpPr>
        <p:sp>
          <p:nvSpPr>
            <p:cNvPr id="9213" name="Google Shape;9213;ge48d01fb7f_0_4998"/>
            <p:cNvSpPr/>
            <p:nvPr/>
          </p:nvSpPr>
          <p:spPr>
            <a:xfrm>
              <a:off x="149196" y="1551804"/>
              <a:ext cx="391838" cy="387035"/>
            </a:xfrm>
            <a:custGeom>
              <a:avLst/>
              <a:gdLst/>
              <a:ahLst/>
              <a:cxnLst/>
              <a:rect l="l" t="t" r="r" b="b"/>
              <a:pathLst>
                <a:path w="391838" h="387035" extrusionOk="0">
                  <a:moveTo>
                    <a:pt x="123721" y="373192"/>
                  </a:moveTo>
                  <a:cubicBezTo>
                    <a:pt x="125404" y="373862"/>
                    <a:pt x="127069" y="374556"/>
                    <a:pt x="128767" y="375177"/>
                  </a:cubicBezTo>
                  <a:cubicBezTo>
                    <a:pt x="130728" y="375894"/>
                    <a:pt x="132710" y="376532"/>
                    <a:pt x="134686" y="377186"/>
                  </a:cubicBezTo>
                  <a:cubicBezTo>
                    <a:pt x="135950" y="377600"/>
                    <a:pt x="137210" y="378043"/>
                    <a:pt x="138489" y="378433"/>
                  </a:cubicBezTo>
                  <a:cubicBezTo>
                    <a:pt x="140530" y="379064"/>
                    <a:pt x="142594" y="379625"/>
                    <a:pt x="144656" y="380187"/>
                  </a:cubicBezTo>
                  <a:cubicBezTo>
                    <a:pt x="145903" y="380522"/>
                    <a:pt x="147142" y="380865"/>
                    <a:pt x="148403" y="381184"/>
                  </a:cubicBezTo>
                  <a:cubicBezTo>
                    <a:pt x="150467" y="381698"/>
                    <a:pt x="152548" y="382180"/>
                    <a:pt x="154628" y="382619"/>
                  </a:cubicBezTo>
                  <a:cubicBezTo>
                    <a:pt x="155952" y="382906"/>
                    <a:pt x="157275" y="383177"/>
                    <a:pt x="158607" y="383428"/>
                  </a:cubicBezTo>
                  <a:cubicBezTo>
                    <a:pt x="160627" y="383823"/>
                    <a:pt x="162645" y="384189"/>
                    <a:pt x="164685" y="384516"/>
                  </a:cubicBezTo>
                  <a:cubicBezTo>
                    <a:pt x="166196" y="384760"/>
                    <a:pt x="167722" y="384963"/>
                    <a:pt x="169249" y="385166"/>
                  </a:cubicBezTo>
                  <a:cubicBezTo>
                    <a:pt x="171126" y="385421"/>
                    <a:pt x="172996" y="385680"/>
                    <a:pt x="174881" y="385887"/>
                  </a:cubicBezTo>
                  <a:cubicBezTo>
                    <a:pt x="176826" y="386098"/>
                    <a:pt x="178783" y="386238"/>
                    <a:pt x="180745" y="386385"/>
                  </a:cubicBezTo>
                  <a:cubicBezTo>
                    <a:pt x="182255" y="386497"/>
                    <a:pt x="183754" y="386653"/>
                    <a:pt x="185272" y="386728"/>
                  </a:cubicBezTo>
                  <a:cubicBezTo>
                    <a:pt x="188800" y="386932"/>
                    <a:pt x="192344" y="387035"/>
                    <a:pt x="195919" y="387035"/>
                  </a:cubicBezTo>
                  <a:cubicBezTo>
                    <a:pt x="202025" y="387035"/>
                    <a:pt x="208049" y="386721"/>
                    <a:pt x="214015" y="386171"/>
                  </a:cubicBezTo>
                  <a:cubicBezTo>
                    <a:pt x="214458" y="386130"/>
                    <a:pt x="214901" y="386115"/>
                    <a:pt x="215330" y="386075"/>
                  </a:cubicBezTo>
                  <a:cubicBezTo>
                    <a:pt x="220971" y="385521"/>
                    <a:pt x="226531" y="384680"/>
                    <a:pt x="232016" y="383651"/>
                  </a:cubicBezTo>
                  <a:cubicBezTo>
                    <a:pt x="232825" y="383504"/>
                    <a:pt x="233635" y="383380"/>
                    <a:pt x="234432" y="383217"/>
                  </a:cubicBezTo>
                  <a:cubicBezTo>
                    <a:pt x="239602" y="382180"/>
                    <a:pt x="244680" y="380905"/>
                    <a:pt x="249690" y="379478"/>
                  </a:cubicBezTo>
                  <a:cubicBezTo>
                    <a:pt x="250826" y="379151"/>
                    <a:pt x="251970" y="378848"/>
                    <a:pt x="253094" y="378506"/>
                  </a:cubicBezTo>
                  <a:cubicBezTo>
                    <a:pt x="257798" y="377071"/>
                    <a:pt x="262417" y="375428"/>
                    <a:pt x="266965" y="373650"/>
                  </a:cubicBezTo>
                  <a:cubicBezTo>
                    <a:pt x="268345" y="373113"/>
                    <a:pt x="269732" y="372590"/>
                    <a:pt x="271095" y="372016"/>
                  </a:cubicBezTo>
                  <a:cubicBezTo>
                    <a:pt x="275419" y="370215"/>
                    <a:pt x="279649" y="368229"/>
                    <a:pt x="283814" y="366133"/>
                  </a:cubicBezTo>
                  <a:cubicBezTo>
                    <a:pt x="285293" y="365387"/>
                    <a:pt x="286759" y="364654"/>
                    <a:pt x="288223" y="363869"/>
                  </a:cubicBezTo>
                  <a:cubicBezTo>
                    <a:pt x="292288" y="361688"/>
                    <a:pt x="296254" y="359341"/>
                    <a:pt x="300149" y="356889"/>
                  </a:cubicBezTo>
                  <a:cubicBezTo>
                    <a:pt x="301544" y="356009"/>
                    <a:pt x="302931" y="355135"/>
                    <a:pt x="304302" y="354223"/>
                  </a:cubicBezTo>
                  <a:cubicBezTo>
                    <a:pt x="308236" y="351600"/>
                    <a:pt x="312051" y="348818"/>
                    <a:pt x="315782" y="345928"/>
                  </a:cubicBezTo>
                  <a:cubicBezTo>
                    <a:pt x="316974" y="345003"/>
                    <a:pt x="318166" y="344090"/>
                    <a:pt x="319333" y="343134"/>
                  </a:cubicBezTo>
                  <a:cubicBezTo>
                    <a:pt x="323136" y="340041"/>
                    <a:pt x="326810" y="336784"/>
                    <a:pt x="330371" y="333420"/>
                  </a:cubicBezTo>
                  <a:cubicBezTo>
                    <a:pt x="330965" y="332857"/>
                    <a:pt x="331618" y="332376"/>
                    <a:pt x="332212" y="331797"/>
                  </a:cubicBezTo>
                  <a:cubicBezTo>
                    <a:pt x="332328" y="331682"/>
                    <a:pt x="332368" y="331527"/>
                    <a:pt x="332483" y="331403"/>
                  </a:cubicBezTo>
                  <a:cubicBezTo>
                    <a:pt x="369055" y="295796"/>
                    <a:pt x="391838" y="246083"/>
                    <a:pt x="391838" y="191116"/>
                  </a:cubicBezTo>
                  <a:cubicBezTo>
                    <a:pt x="391838" y="142416"/>
                    <a:pt x="373845" y="95724"/>
                    <a:pt x="341184" y="59654"/>
                  </a:cubicBezTo>
                  <a:lnTo>
                    <a:pt x="329087" y="70620"/>
                  </a:lnTo>
                  <a:cubicBezTo>
                    <a:pt x="359022" y="103680"/>
                    <a:pt x="375512" y="146473"/>
                    <a:pt x="375512" y="191116"/>
                  </a:cubicBezTo>
                  <a:cubicBezTo>
                    <a:pt x="375512" y="234300"/>
                    <a:pt x="360182" y="273969"/>
                    <a:pt x="334695" y="304980"/>
                  </a:cubicBezTo>
                  <a:lnTo>
                    <a:pt x="334695" y="264586"/>
                  </a:lnTo>
                  <a:cubicBezTo>
                    <a:pt x="334695" y="255586"/>
                    <a:pt x="327373" y="248259"/>
                    <a:pt x="318369" y="248259"/>
                  </a:cubicBezTo>
                  <a:lnTo>
                    <a:pt x="290084" y="248259"/>
                  </a:lnTo>
                  <a:lnTo>
                    <a:pt x="262278" y="206554"/>
                  </a:lnTo>
                  <a:cubicBezTo>
                    <a:pt x="259241" y="201998"/>
                    <a:pt x="254162" y="199279"/>
                    <a:pt x="248694" y="199279"/>
                  </a:cubicBezTo>
                  <a:lnTo>
                    <a:pt x="212246" y="199279"/>
                  </a:lnTo>
                  <a:cubicBezTo>
                    <a:pt x="203242" y="199279"/>
                    <a:pt x="195919" y="206606"/>
                    <a:pt x="195919" y="215606"/>
                  </a:cubicBezTo>
                  <a:lnTo>
                    <a:pt x="195919" y="240096"/>
                  </a:lnTo>
                  <a:lnTo>
                    <a:pt x="212246" y="240096"/>
                  </a:lnTo>
                  <a:lnTo>
                    <a:pt x="212246" y="215606"/>
                  </a:lnTo>
                  <a:lnTo>
                    <a:pt x="248694" y="215606"/>
                  </a:lnTo>
                  <a:lnTo>
                    <a:pt x="276500" y="257315"/>
                  </a:lnTo>
                  <a:cubicBezTo>
                    <a:pt x="279537" y="261867"/>
                    <a:pt x="284615" y="264586"/>
                    <a:pt x="290084" y="264586"/>
                  </a:cubicBezTo>
                  <a:lnTo>
                    <a:pt x="318369" y="264586"/>
                  </a:lnTo>
                  <a:lnTo>
                    <a:pt x="318369" y="322327"/>
                  </a:lnTo>
                  <a:cubicBezTo>
                    <a:pt x="318018" y="322653"/>
                    <a:pt x="317675" y="322996"/>
                    <a:pt x="317325" y="323324"/>
                  </a:cubicBezTo>
                  <a:cubicBezTo>
                    <a:pt x="314052" y="326337"/>
                    <a:pt x="310663" y="329183"/>
                    <a:pt x="307200" y="331918"/>
                  </a:cubicBezTo>
                  <a:cubicBezTo>
                    <a:pt x="306155" y="332742"/>
                    <a:pt x="305127" y="333576"/>
                    <a:pt x="304067" y="334385"/>
                  </a:cubicBezTo>
                  <a:cubicBezTo>
                    <a:pt x="300687" y="336947"/>
                    <a:pt x="297219" y="339347"/>
                    <a:pt x="293684" y="341651"/>
                  </a:cubicBezTo>
                  <a:cubicBezTo>
                    <a:pt x="292436" y="342464"/>
                    <a:pt x="291184" y="343281"/>
                    <a:pt x="289912" y="344075"/>
                  </a:cubicBezTo>
                  <a:cubicBezTo>
                    <a:pt x="286401" y="346239"/>
                    <a:pt x="282817" y="348260"/>
                    <a:pt x="279179" y="350173"/>
                  </a:cubicBezTo>
                  <a:cubicBezTo>
                    <a:pt x="277824" y="350882"/>
                    <a:pt x="276468" y="351584"/>
                    <a:pt x="275097" y="352270"/>
                  </a:cubicBezTo>
                  <a:cubicBezTo>
                    <a:pt x="271366" y="354108"/>
                    <a:pt x="267576" y="355814"/>
                    <a:pt x="263725" y="357388"/>
                  </a:cubicBezTo>
                  <a:cubicBezTo>
                    <a:pt x="262409" y="357926"/>
                    <a:pt x="261094" y="358440"/>
                    <a:pt x="259762" y="358946"/>
                  </a:cubicBezTo>
                  <a:cubicBezTo>
                    <a:pt x="255717" y="360489"/>
                    <a:pt x="251619" y="361903"/>
                    <a:pt x="247462" y="363143"/>
                  </a:cubicBezTo>
                  <a:cubicBezTo>
                    <a:pt x="246334" y="363486"/>
                    <a:pt x="245194" y="363797"/>
                    <a:pt x="244058" y="364116"/>
                  </a:cubicBezTo>
                  <a:cubicBezTo>
                    <a:pt x="239634" y="365347"/>
                    <a:pt x="235161" y="366432"/>
                    <a:pt x="230637" y="367325"/>
                  </a:cubicBezTo>
                  <a:cubicBezTo>
                    <a:pt x="229772" y="367496"/>
                    <a:pt x="228899" y="367632"/>
                    <a:pt x="228035" y="367787"/>
                  </a:cubicBezTo>
                  <a:cubicBezTo>
                    <a:pt x="223199" y="368660"/>
                    <a:pt x="218337" y="369381"/>
                    <a:pt x="213414" y="369851"/>
                  </a:cubicBezTo>
                  <a:cubicBezTo>
                    <a:pt x="212892" y="369903"/>
                    <a:pt x="212369" y="369928"/>
                    <a:pt x="211847" y="369975"/>
                  </a:cubicBezTo>
                  <a:cubicBezTo>
                    <a:pt x="206590" y="370426"/>
                    <a:pt x="201272" y="370709"/>
                    <a:pt x="195919" y="370709"/>
                  </a:cubicBezTo>
                  <a:cubicBezTo>
                    <a:pt x="192810" y="370709"/>
                    <a:pt x="189705" y="370629"/>
                    <a:pt x="186620" y="370474"/>
                  </a:cubicBezTo>
                  <a:cubicBezTo>
                    <a:pt x="184164" y="370350"/>
                    <a:pt x="181725" y="370139"/>
                    <a:pt x="179289" y="369920"/>
                  </a:cubicBezTo>
                  <a:cubicBezTo>
                    <a:pt x="178704" y="369860"/>
                    <a:pt x="178106" y="369836"/>
                    <a:pt x="177520" y="369780"/>
                  </a:cubicBezTo>
                  <a:cubicBezTo>
                    <a:pt x="174710" y="369493"/>
                    <a:pt x="171927" y="369126"/>
                    <a:pt x="169161" y="368712"/>
                  </a:cubicBezTo>
                  <a:cubicBezTo>
                    <a:pt x="168966" y="368680"/>
                    <a:pt x="168759" y="368660"/>
                    <a:pt x="168563" y="368628"/>
                  </a:cubicBezTo>
                  <a:cubicBezTo>
                    <a:pt x="165829" y="368214"/>
                    <a:pt x="163118" y="367716"/>
                    <a:pt x="160432" y="367177"/>
                  </a:cubicBezTo>
                  <a:cubicBezTo>
                    <a:pt x="160181" y="367125"/>
                    <a:pt x="159926" y="367085"/>
                    <a:pt x="159682" y="367038"/>
                  </a:cubicBezTo>
                  <a:cubicBezTo>
                    <a:pt x="157152" y="366516"/>
                    <a:pt x="154653" y="365918"/>
                    <a:pt x="152157" y="365299"/>
                  </a:cubicBezTo>
                  <a:cubicBezTo>
                    <a:pt x="151723" y="365192"/>
                    <a:pt x="151284" y="365092"/>
                    <a:pt x="150850" y="364981"/>
                  </a:cubicBezTo>
                  <a:cubicBezTo>
                    <a:pt x="148606" y="364399"/>
                    <a:pt x="146385" y="363749"/>
                    <a:pt x="144173" y="363080"/>
                  </a:cubicBezTo>
                  <a:cubicBezTo>
                    <a:pt x="143464" y="362865"/>
                    <a:pt x="142742" y="362661"/>
                    <a:pt x="142025" y="362442"/>
                  </a:cubicBezTo>
                  <a:cubicBezTo>
                    <a:pt x="140068" y="361820"/>
                    <a:pt x="138130" y="361150"/>
                    <a:pt x="136197" y="360465"/>
                  </a:cubicBezTo>
                  <a:cubicBezTo>
                    <a:pt x="135225" y="360122"/>
                    <a:pt x="134252" y="359787"/>
                    <a:pt x="133291" y="359429"/>
                  </a:cubicBezTo>
                  <a:cubicBezTo>
                    <a:pt x="131570" y="358783"/>
                    <a:pt x="129864" y="358097"/>
                    <a:pt x="128166" y="357403"/>
                  </a:cubicBezTo>
                  <a:cubicBezTo>
                    <a:pt x="127014" y="356929"/>
                    <a:pt x="125870" y="356467"/>
                    <a:pt x="124725" y="355969"/>
                  </a:cubicBezTo>
                  <a:cubicBezTo>
                    <a:pt x="124032" y="355666"/>
                    <a:pt x="123355" y="355347"/>
                    <a:pt x="122669" y="355036"/>
                  </a:cubicBezTo>
                  <a:lnTo>
                    <a:pt x="144664" y="289076"/>
                  </a:lnTo>
                  <a:lnTo>
                    <a:pt x="158898" y="289076"/>
                  </a:lnTo>
                  <a:lnTo>
                    <a:pt x="170377" y="306295"/>
                  </a:lnTo>
                  <a:cubicBezTo>
                    <a:pt x="173414" y="310847"/>
                    <a:pt x="178493" y="313566"/>
                    <a:pt x="183961" y="313566"/>
                  </a:cubicBezTo>
                  <a:lnTo>
                    <a:pt x="195919" y="313566"/>
                  </a:lnTo>
                  <a:cubicBezTo>
                    <a:pt x="204923" y="313566"/>
                    <a:pt x="212246" y="306243"/>
                    <a:pt x="212246" y="297239"/>
                  </a:cubicBezTo>
                  <a:lnTo>
                    <a:pt x="212246" y="256422"/>
                  </a:lnTo>
                  <a:lnTo>
                    <a:pt x="195919" y="256422"/>
                  </a:lnTo>
                  <a:lnTo>
                    <a:pt x="195919" y="297239"/>
                  </a:lnTo>
                  <a:lnTo>
                    <a:pt x="183961" y="297239"/>
                  </a:lnTo>
                  <a:lnTo>
                    <a:pt x="172481" y="280024"/>
                  </a:lnTo>
                  <a:cubicBezTo>
                    <a:pt x="169445" y="275467"/>
                    <a:pt x="164366" y="272749"/>
                    <a:pt x="158898" y="272749"/>
                  </a:cubicBezTo>
                  <a:lnTo>
                    <a:pt x="144664" y="272749"/>
                  </a:lnTo>
                  <a:cubicBezTo>
                    <a:pt x="137624" y="272749"/>
                    <a:pt x="131398" y="277242"/>
                    <a:pt x="129186" y="283910"/>
                  </a:cubicBezTo>
                  <a:lnTo>
                    <a:pt x="107952" y="347602"/>
                  </a:lnTo>
                  <a:cubicBezTo>
                    <a:pt x="53313" y="316767"/>
                    <a:pt x="16327" y="258196"/>
                    <a:pt x="16327" y="191116"/>
                  </a:cubicBezTo>
                  <a:cubicBezTo>
                    <a:pt x="16327" y="142188"/>
                    <a:pt x="36767" y="96661"/>
                    <a:pt x="69994" y="63648"/>
                  </a:cubicBezTo>
                  <a:lnTo>
                    <a:pt x="80238" y="84129"/>
                  </a:lnTo>
                  <a:cubicBezTo>
                    <a:pt x="83012" y="89697"/>
                    <a:pt x="88604" y="93156"/>
                    <a:pt x="94843" y="93156"/>
                  </a:cubicBezTo>
                  <a:lnTo>
                    <a:pt x="114286" y="93156"/>
                  </a:lnTo>
                  <a:lnTo>
                    <a:pt x="114286" y="133973"/>
                  </a:lnTo>
                  <a:cubicBezTo>
                    <a:pt x="114286" y="142977"/>
                    <a:pt x="121609" y="150300"/>
                    <a:pt x="130613" y="150300"/>
                  </a:cubicBezTo>
                  <a:lnTo>
                    <a:pt x="182375" y="150300"/>
                  </a:lnTo>
                  <a:cubicBezTo>
                    <a:pt x="188924" y="150300"/>
                    <a:pt x="194807" y="146418"/>
                    <a:pt x="197382" y="140407"/>
                  </a:cubicBezTo>
                  <a:lnTo>
                    <a:pt x="217626" y="93156"/>
                  </a:lnTo>
                  <a:lnTo>
                    <a:pt x="253062" y="93156"/>
                  </a:lnTo>
                  <a:cubicBezTo>
                    <a:pt x="262066" y="93156"/>
                    <a:pt x="269389" y="85834"/>
                    <a:pt x="269389" y="76830"/>
                  </a:cubicBezTo>
                  <a:lnTo>
                    <a:pt x="269389" y="60503"/>
                  </a:lnTo>
                  <a:lnTo>
                    <a:pt x="253062" y="60503"/>
                  </a:lnTo>
                  <a:lnTo>
                    <a:pt x="253062" y="76830"/>
                  </a:lnTo>
                  <a:lnTo>
                    <a:pt x="217626" y="76830"/>
                  </a:lnTo>
                  <a:cubicBezTo>
                    <a:pt x="211077" y="76830"/>
                    <a:pt x="205195" y="80717"/>
                    <a:pt x="202619" y="86727"/>
                  </a:cubicBezTo>
                  <a:lnTo>
                    <a:pt x="182375" y="133973"/>
                  </a:lnTo>
                  <a:lnTo>
                    <a:pt x="130613" y="133973"/>
                  </a:lnTo>
                  <a:lnTo>
                    <a:pt x="130613" y="93156"/>
                  </a:lnTo>
                  <a:cubicBezTo>
                    <a:pt x="130613" y="84156"/>
                    <a:pt x="123290" y="76830"/>
                    <a:pt x="114286" y="76830"/>
                  </a:cubicBezTo>
                  <a:lnTo>
                    <a:pt x="94843" y="76830"/>
                  </a:lnTo>
                  <a:lnTo>
                    <a:pt x="82562" y="52285"/>
                  </a:lnTo>
                  <a:cubicBezTo>
                    <a:pt x="91729" y="44743"/>
                    <a:pt x="101583" y="37999"/>
                    <a:pt x="112166" y="32358"/>
                  </a:cubicBezTo>
                  <a:cubicBezTo>
                    <a:pt x="112883" y="31984"/>
                    <a:pt x="113592" y="31597"/>
                    <a:pt x="114318" y="31231"/>
                  </a:cubicBezTo>
                  <a:cubicBezTo>
                    <a:pt x="118384" y="29142"/>
                    <a:pt x="122513" y="27164"/>
                    <a:pt x="126759" y="25379"/>
                  </a:cubicBezTo>
                  <a:cubicBezTo>
                    <a:pt x="127185" y="25200"/>
                    <a:pt x="127631" y="25052"/>
                    <a:pt x="128058" y="24881"/>
                  </a:cubicBezTo>
                  <a:cubicBezTo>
                    <a:pt x="131733" y="23370"/>
                    <a:pt x="135487" y="22007"/>
                    <a:pt x="139282" y="20743"/>
                  </a:cubicBezTo>
                  <a:cubicBezTo>
                    <a:pt x="140645" y="20285"/>
                    <a:pt x="142017" y="19843"/>
                    <a:pt x="143395" y="19428"/>
                  </a:cubicBezTo>
                  <a:cubicBezTo>
                    <a:pt x="147322" y="18220"/>
                    <a:pt x="151300" y="17108"/>
                    <a:pt x="155337" y="16180"/>
                  </a:cubicBezTo>
                  <a:cubicBezTo>
                    <a:pt x="155649" y="16103"/>
                    <a:pt x="155960" y="16008"/>
                    <a:pt x="156271" y="15940"/>
                  </a:cubicBezTo>
                  <a:lnTo>
                    <a:pt x="155079" y="10666"/>
                  </a:lnTo>
                  <a:lnTo>
                    <a:pt x="152679" y="0"/>
                  </a:lnTo>
                  <a:cubicBezTo>
                    <a:pt x="152416" y="56"/>
                    <a:pt x="152165" y="148"/>
                    <a:pt x="151902" y="211"/>
                  </a:cubicBezTo>
                  <a:cubicBezTo>
                    <a:pt x="147354" y="1256"/>
                    <a:pt x="142858" y="2511"/>
                    <a:pt x="138393" y="3887"/>
                  </a:cubicBezTo>
                  <a:cubicBezTo>
                    <a:pt x="136807" y="4372"/>
                    <a:pt x="135240" y="4907"/>
                    <a:pt x="133674" y="5430"/>
                  </a:cubicBezTo>
                  <a:cubicBezTo>
                    <a:pt x="130207" y="6593"/>
                    <a:pt x="126766" y="7868"/>
                    <a:pt x="123363" y="9232"/>
                  </a:cubicBezTo>
                  <a:cubicBezTo>
                    <a:pt x="122123" y="9730"/>
                    <a:pt x="120867" y="10189"/>
                    <a:pt x="119639" y="10710"/>
                  </a:cubicBezTo>
                  <a:cubicBezTo>
                    <a:pt x="114980" y="12684"/>
                    <a:pt x="110392" y="14840"/>
                    <a:pt x="105895" y="17176"/>
                  </a:cubicBezTo>
                  <a:cubicBezTo>
                    <a:pt x="105688" y="17280"/>
                    <a:pt x="105493" y="17395"/>
                    <a:pt x="105290" y="17503"/>
                  </a:cubicBezTo>
                  <a:cubicBezTo>
                    <a:pt x="100630" y="19942"/>
                    <a:pt x="96082" y="22605"/>
                    <a:pt x="91618" y="25418"/>
                  </a:cubicBezTo>
                  <a:cubicBezTo>
                    <a:pt x="91542" y="25466"/>
                    <a:pt x="91462" y="25518"/>
                    <a:pt x="91387" y="25566"/>
                  </a:cubicBezTo>
                  <a:cubicBezTo>
                    <a:pt x="82793" y="31003"/>
                    <a:pt x="74546" y="37034"/>
                    <a:pt x="66857" y="43771"/>
                  </a:cubicBezTo>
                  <a:cubicBezTo>
                    <a:pt x="66482" y="44105"/>
                    <a:pt x="66227" y="44520"/>
                    <a:pt x="65928" y="44914"/>
                  </a:cubicBezTo>
                  <a:cubicBezTo>
                    <a:pt x="25275" y="81323"/>
                    <a:pt x="0" y="134157"/>
                    <a:pt x="0" y="191116"/>
                  </a:cubicBezTo>
                  <a:cubicBezTo>
                    <a:pt x="0" y="267818"/>
                    <a:pt x="44328" y="334329"/>
                    <a:pt x="108686" y="366476"/>
                  </a:cubicBezTo>
                  <a:cubicBezTo>
                    <a:pt x="108801" y="366539"/>
                    <a:pt x="108873" y="366647"/>
                    <a:pt x="108989" y="366702"/>
                  </a:cubicBezTo>
                  <a:cubicBezTo>
                    <a:pt x="109447" y="366930"/>
                    <a:pt x="109910" y="367118"/>
                    <a:pt x="110368" y="367340"/>
                  </a:cubicBezTo>
                  <a:cubicBezTo>
                    <a:pt x="112011" y="368138"/>
                    <a:pt x="113672" y="368875"/>
                    <a:pt x="115338" y="369633"/>
                  </a:cubicBezTo>
                  <a:cubicBezTo>
                    <a:pt x="118117" y="370880"/>
                    <a:pt x="120907" y="372072"/>
                    <a:pt x="123721" y="373192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4" name="Google Shape;9214;ge48d01fb7f_0_4998"/>
            <p:cNvSpPr/>
            <p:nvPr/>
          </p:nvSpPr>
          <p:spPr>
            <a:xfrm>
              <a:off x="190012" y="1718430"/>
              <a:ext cx="104356" cy="81632"/>
            </a:xfrm>
            <a:custGeom>
              <a:avLst/>
              <a:gdLst/>
              <a:ahLst/>
              <a:cxnLst/>
              <a:rect l="l" t="t" r="r" b="b"/>
              <a:pathLst>
                <a:path w="104356" h="81632" extrusionOk="0">
                  <a:moveTo>
                    <a:pt x="75176" y="17690"/>
                  </a:moveTo>
                  <a:lnTo>
                    <a:pt x="52579" y="23342"/>
                  </a:lnTo>
                  <a:lnTo>
                    <a:pt x="41869" y="7275"/>
                  </a:lnTo>
                  <a:cubicBezTo>
                    <a:pt x="38831" y="2718"/>
                    <a:pt x="33753" y="0"/>
                    <a:pt x="28285" y="0"/>
                  </a:cubicBezTo>
                  <a:lnTo>
                    <a:pt x="16327" y="0"/>
                  </a:lnTo>
                  <a:cubicBezTo>
                    <a:pt x="7322" y="0"/>
                    <a:pt x="0" y="7327"/>
                    <a:pt x="0" y="16327"/>
                  </a:cubicBezTo>
                  <a:lnTo>
                    <a:pt x="0" y="37441"/>
                  </a:lnTo>
                  <a:cubicBezTo>
                    <a:pt x="0" y="41797"/>
                    <a:pt x="1698" y="45895"/>
                    <a:pt x="4783" y="48980"/>
                  </a:cubicBezTo>
                  <a:lnTo>
                    <a:pt x="32653" y="76850"/>
                  </a:lnTo>
                  <a:cubicBezTo>
                    <a:pt x="35691" y="79895"/>
                    <a:pt x="39904" y="81633"/>
                    <a:pt x="44197" y="81633"/>
                  </a:cubicBezTo>
                  <a:lnTo>
                    <a:pt x="76587" y="81633"/>
                  </a:lnTo>
                  <a:cubicBezTo>
                    <a:pt x="82825" y="81633"/>
                    <a:pt x="88417" y="78174"/>
                    <a:pt x="91191" y="72613"/>
                  </a:cubicBezTo>
                  <a:lnTo>
                    <a:pt x="102627" y="49733"/>
                  </a:lnTo>
                  <a:cubicBezTo>
                    <a:pt x="105780" y="43439"/>
                    <a:pt x="104540" y="35862"/>
                    <a:pt x="99566" y="30884"/>
                  </a:cubicBezTo>
                  <a:lnTo>
                    <a:pt x="90677" y="21995"/>
                  </a:lnTo>
                  <a:cubicBezTo>
                    <a:pt x="86643" y="17945"/>
                    <a:pt x="80669" y="16303"/>
                    <a:pt x="75176" y="17690"/>
                  </a:cubicBezTo>
                  <a:close/>
                  <a:moveTo>
                    <a:pt x="76587" y="65306"/>
                  </a:moveTo>
                  <a:lnTo>
                    <a:pt x="44197" y="65306"/>
                  </a:lnTo>
                  <a:lnTo>
                    <a:pt x="16327" y="37441"/>
                  </a:lnTo>
                  <a:lnTo>
                    <a:pt x="16327" y="16327"/>
                  </a:lnTo>
                  <a:lnTo>
                    <a:pt x="28285" y="16327"/>
                  </a:lnTo>
                  <a:lnTo>
                    <a:pt x="38995" y="32394"/>
                  </a:lnTo>
                  <a:cubicBezTo>
                    <a:pt x="42817" y="38119"/>
                    <a:pt x="49845" y="40837"/>
                    <a:pt x="56529" y="39179"/>
                  </a:cubicBezTo>
                  <a:lnTo>
                    <a:pt x="79126" y="33531"/>
                  </a:lnTo>
                  <a:lnTo>
                    <a:pt x="88027" y="42427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5" name="Google Shape;9215;ge48d01fb7f_0_4998"/>
            <p:cNvSpPr/>
            <p:nvPr/>
          </p:nvSpPr>
          <p:spPr>
            <a:xfrm>
              <a:off x="404620" y="1669450"/>
              <a:ext cx="103760" cy="89796"/>
            </a:xfrm>
            <a:custGeom>
              <a:avLst/>
              <a:gdLst/>
              <a:ahLst/>
              <a:cxnLst/>
              <a:rect l="l" t="t" r="r" b="b"/>
              <a:pathLst>
                <a:path w="103760" h="89796" extrusionOk="0">
                  <a:moveTo>
                    <a:pt x="32767" y="0"/>
                  </a:moveTo>
                  <a:cubicBezTo>
                    <a:pt x="29534" y="0"/>
                    <a:pt x="26405" y="949"/>
                    <a:pt x="23711" y="2747"/>
                  </a:cubicBezTo>
                  <a:lnTo>
                    <a:pt x="7272" y="13700"/>
                  </a:lnTo>
                  <a:cubicBezTo>
                    <a:pt x="428" y="18256"/>
                    <a:pt x="-1956" y="27237"/>
                    <a:pt x="1720" y="34591"/>
                  </a:cubicBezTo>
                  <a:lnTo>
                    <a:pt x="13770" y="58670"/>
                  </a:lnTo>
                  <a:cubicBezTo>
                    <a:pt x="15157" y="61448"/>
                    <a:pt x="17304" y="63756"/>
                    <a:pt x="19972" y="65367"/>
                  </a:cubicBezTo>
                  <a:lnTo>
                    <a:pt x="56814" y="87473"/>
                  </a:lnTo>
                  <a:cubicBezTo>
                    <a:pt x="59345" y="88991"/>
                    <a:pt x="62251" y="89796"/>
                    <a:pt x="65205" y="89796"/>
                  </a:cubicBezTo>
                  <a:lnTo>
                    <a:pt x="87434" y="89796"/>
                  </a:lnTo>
                  <a:cubicBezTo>
                    <a:pt x="96438" y="89796"/>
                    <a:pt x="103761" y="82474"/>
                    <a:pt x="103761" y="73470"/>
                  </a:cubicBezTo>
                  <a:lnTo>
                    <a:pt x="103761" y="54868"/>
                  </a:lnTo>
                  <a:cubicBezTo>
                    <a:pt x="103761" y="47832"/>
                    <a:pt x="99273" y="41602"/>
                    <a:pt x="92600" y="39382"/>
                  </a:cubicBezTo>
                  <a:lnTo>
                    <a:pt x="76904" y="34148"/>
                  </a:lnTo>
                  <a:cubicBezTo>
                    <a:pt x="76904" y="34148"/>
                    <a:pt x="76896" y="34148"/>
                    <a:pt x="76887" y="34132"/>
                  </a:cubicBezTo>
                  <a:lnTo>
                    <a:pt x="64339" y="9041"/>
                  </a:lnTo>
                  <a:cubicBezTo>
                    <a:pt x="61565" y="3464"/>
                    <a:pt x="55973" y="0"/>
                    <a:pt x="49735" y="0"/>
                  </a:cubicBezTo>
                  <a:close/>
                  <a:moveTo>
                    <a:pt x="62290" y="41446"/>
                  </a:moveTo>
                  <a:cubicBezTo>
                    <a:pt x="62290" y="41446"/>
                    <a:pt x="62299" y="41454"/>
                    <a:pt x="62299" y="41454"/>
                  </a:cubicBezTo>
                  <a:cubicBezTo>
                    <a:pt x="64252" y="45349"/>
                    <a:pt x="67596" y="48246"/>
                    <a:pt x="71729" y="49626"/>
                  </a:cubicBezTo>
                  <a:lnTo>
                    <a:pt x="87434" y="54868"/>
                  </a:lnTo>
                  <a:lnTo>
                    <a:pt x="87434" y="73470"/>
                  </a:lnTo>
                  <a:lnTo>
                    <a:pt x="65205" y="73470"/>
                  </a:lnTo>
                  <a:lnTo>
                    <a:pt x="28366" y="51363"/>
                  </a:lnTo>
                  <a:lnTo>
                    <a:pt x="16317" y="27284"/>
                  </a:lnTo>
                  <a:lnTo>
                    <a:pt x="32767" y="16327"/>
                  </a:lnTo>
                  <a:lnTo>
                    <a:pt x="49735" y="16327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6" name="Google Shape;9216;ge48d01fb7f_0_4998"/>
            <p:cNvSpPr/>
            <p:nvPr/>
          </p:nvSpPr>
          <p:spPr>
            <a:xfrm>
              <a:off x="279804" y="1449049"/>
              <a:ext cx="359188" cy="163258"/>
            </a:xfrm>
            <a:custGeom>
              <a:avLst/>
              <a:gdLst/>
              <a:ahLst/>
              <a:cxnLst/>
              <a:rect l="l" t="t" r="r" b="b"/>
              <a:pathLst>
                <a:path w="359188" h="163258" extrusionOk="0">
                  <a:moveTo>
                    <a:pt x="4787" y="80893"/>
                  </a:moveTo>
                  <a:lnTo>
                    <a:pt x="89800" y="119537"/>
                  </a:lnTo>
                  <a:lnTo>
                    <a:pt x="89800" y="126903"/>
                  </a:lnTo>
                  <a:cubicBezTo>
                    <a:pt x="89800" y="130379"/>
                    <a:pt x="92012" y="133480"/>
                    <a:pt x="95301" y="134616"/>
                  </a:cubicBezTo>
                  <a:lnTo>
                    <a:pt x="176934" y="162820"/>
                  </a:lnTo>
                  <a:cubicBezTo>
                    <a:pt x="177790" y="163116"/>
                    <a:pt x="178699" y="163259"/>
                    <a:pt x="179596" y="163259"/>
                  </a:cubicBezTo>
                  <a:cubicBezTo>
                    <a:pt x="180493" y="163259"/>
                    <a:pt x="181402" y="163116"/>
                    <a:pt x="182259" y="162813"/>
                  </a:cubicBezTo>
                  <a:lnTo>
                    <a:pt x="263892" y="134608"/>
                  </a:lnTo>
                  <a:cubicBezTo>
                    <a:pt x="267180" y="133480"/>
                    <a:pt x="269393" y="130379"/>
                    <a:pt x="269393" y="126894"/>
                  </a:cubicBezTo>
                  <a:lnTo>
                    <a:pt x="269393" y="119529"/>
                  </a:lnTo>
                  <a:lnTo>
                    <a:pt x="342862" y="86134"/>
                  </a:lnTo>
                  <a:lnTo>
                    <a:pt x="342862" y="114279"/>
                  </a:lnTo>
                  <a:lnTo>
                    <a:pt x="359189" y="114279"/>
                  </a:lnTo>
                  <a:lnTo>
                    <a:pt x="359189" y="73463"/>
                  </a:lnTo>
                  <a:lnTo>
                    <a:pt x="359149" y="73463"/>
                  </a:lnTo>
                  <a:cubicBezTo>
                    <a:pt x="359149" y="73375"/>
                    <a:pt x="359181" y="73291"/>
                    <a:pt x="359181" y="73212"/>
                  </a:cubicBezTo>
                  <a:cubicBezTo>
                    <a:pt x="359082" y="69923"/>
                    <a:pt x="357008" y="67005"/>
                    <a:pt x="353932" y="65841"/>
                  </a:cubicBezTo>
                  <a:lnTo>
                    <a:pt x="182502" y="535"/>
                  </a:lnTo>
                  <a:cubicBezTo>
                    <a:pt x="180625" y="-178"/>
                    <a:pt x="178568" y="-178"/>
                    <a:pt x="176683" y="535"/>
                  </a:cubicBezTo>
                  <a:lnTo>
                    <a:pt x="5254" y="65841"/>
                  </a:lnTo>
                  <a:cubicBezTo>
                    <a:pt x="2176" y="67017"/>
                    <a:pt x="104" y="69923"/>
                    <a:pt x="4" y="73212"/>
                  </a:cubicBezTo>
                  <a:cubicBezTo>
                    <a:pt x="-96" y="76500"/>
                    <a:pt x="1794" y="79529"/>
                    <a:pt x="4787" y="80893"/>
                  </a:cubicBezTo>
                  <a:close/>
                  <a:moveTo>
                    <a:pt x="253066" y="121079"/>
                  </a:moveTo>
                  <a:lnTo>
                    <a:pt x="179596" y="146462"/>
                  </a:lnTo>
                  <a:lnTo>
                    <a:pt x="106127" y="121079"/>
                  </a:lnTo>
                  <a:lnTo>
                    <a:pt x="106127" y="79537"/>
                  </a:lnTo>
                  <a:lnTo>
                    <a:pt x="130338" y="72271"/>
                  </a:lnTo>
                  <a:cubicBezTo>
                    <a:pt x="142403" y="68648"/>
                    <a:pt x="154732" y="66388"/>
                    <a:pt x="167124" y="65483"/>
                  </a:cubicBezTo>
                  <a:cubicBezTo>
                    <a:pt x="167646" y="65439"/>
                    <a:pt x="168169" y="65455"/>
                    <a:pt x="168690" y="65423"/>
                  </a:cubicBezTo>
                  <a:cubicBezTo>
                    <a:pt x="169612" y="65367"/>
                    <a:pt x="170536" y="65367"/>
                    <a:pt x="171465" y="65327"/>
                  </a:cubicBezTo>
                  <a:lnTo>
                    <a:pt x="171433" y="122442"/>
                  </a:lnTo>
                  <a:lnTo>
                    <a:pt x="187760" y="122442"/>
                  </a:lnTo>
                  <a:lnTo>
                    <a:pt x="187791" y="65327"/>
                  </a:lnTo>
                  <a:cubicBezTo>
                    <a:pt x="188249" y="65351"/>
                    <a:pt x="188717" y="65351"/>
                    <a:pt x="189171" y="65375"/>
                  </a:cubicBezTo>
                  <a:cubicBezTo>
                    <a:pt x="189932" y="65415"/>
                    <a:pt x="190689" y="65407"/>
                    <a:pt x="191450" y="65455"/>
                  </a:cubicBezTo>
                  <a:cubicBezTo>
                    <a:pt x="203835" y="66340"/>
                    <a:pt x="216160" y="68576"/>
                    <a:pt x="228233" y="72167"/>
                  </a:cubicBezTo>
                  <a:lnTo>
                    <a:pt x="253066" y="79553"/>
                  </a:lnTo>
                  <a:close/>
                  <a:moveTo>
                    <a:pt x="179596" y="16894"/>
                  </a:moveTo>
                  <a:lnTo>
                    <a:pt x="329832" y="74124"/>
                  </a:lnTo>
                  <a:lnTo>
                    <a:pt x="269393" y="101604"/>
                  </a:lnTo>
                  <a:lnTo>
                    <a:pt x="269393" y="73463"/>
                  </a:lnTo>
                  <a:cubicBezTo>
                    <a:pt x="269393" y="72566"/>
                    <a:pt x="269245" y="71685"/>
                    <a:pt x="268970" y="70868"/>
                  </a:cubicBezTo>
                  <a:cubicBezTo>
                    <a:pt x="268778" y="70322"/>
                    <a:pt x="268464" y="69839"/>
                    <a:pt x="268177" y="69349"/>
                  </a:cubicBezTo>
                  <a:cubicBezTo>
                    <a:pt x="268029" y="69106"/>
                    <a:pt x="267950" y="68819"/>
                    <a:pt x="267774" y="68592"/>
                  </a:cubicBezTo>
                  <a:cubicBezTo>
                    <a:pt x="267452" y="68149"/>
                    <a:pt x="267009" y="67807"/>
                    <a:pt x="266595" y="67440"/>
                  </a:cubicBezTo>
                  <a:cubicBezTo>
                    <a:pt x="266363" y="67237"/>
                    <a:pt x="266183" y="66974"/>
                    <a:pt x="265932" y="66794"/>
                  </a:cubicBezTo>
                  <a:cubicBezTo>
                    <a:pt x="265614" y="66567"/>
                    <a:pt x="265211" y="66451"/>
                    <a:pt x="264853" y="66272"/>
                  </a:cubicBezTo>
                  <a:cubicBezTo>
                    <a:pt x="264430" y="66061"/>
                    <a:pt x="264040" y="65790"/>
                    <a:pt x="263573" y="65642"/>
                  </a:cubicBezTo>
                  <a:lnTo>
                    <a:pt x="233538" y="56630"/>
                  </a:lnTo>
                  <a:cubicBezTo>
                    <a:pt x="220086" y="52600"/>
                    <a:pt x="206346" y="50125"/>
                    <a:pt x="192535" y="49164"/>
                  </a:cubicBezTo>
                  <a:cubicBezTo>
                    <a:pt x="192412" y="49156"/>
                    <a:pt x="192291" y="49156"/>
                    <a:pt x="192160" y="49144"/>
                  </a:cubicBezTo>
                  <a:cubicBezTo>
                    <a:pt x="187971" y="48861"/>
                    <a:pt x="179318" y="48706"/>
                    <a:pt x="179182" y="48706"/>
                  </a:cubicBezTo>
                  <a:cubicBezTo>
                    <a:pt x="176257" y="48706"/>
                    <a:pt x="173342" y="48885"/>
                    <a:pt x="170429" y="49025"/>
                  </a:cubicBezTo>
                  <a:cubicBezTo>
                    <a:pt x="168902" y="49096"/>
                    <a:pt x="167368" y="49088"/>
                    <a:pt x="165841" y="49204"/>
                  </a:cubicBezTo>
                  <a:cubicBezTo>
                    <a:pt x="152069" y="50200"/>
                    <a:pt x="138374" y="52704"/>
                    <a:pt x="124969" y="56761"/>
                  </a:cubicBezTo>
                  <a:lnTo>
                    <a:pt x="95899" y="65562"/>
                  </a:lnTo>
                  <a:lnTo>
                    <a:pt x="95611" y="65642"/>
                  </a:lnTo>
                  <a:lnTo>
                    <a:pt x="95596" y="65654"/>
                  </a:lnTo>
                  <a:cubicBezTo>
                    <a:pt x="94910" y="65857"/>
                    <a:pt x="94316" y="66208"/>
                    <a:pt x="93727" y="66567"/>
                  </a:cubicBezTo>
                  <a:cubicBezTo>
                    <a:pt x="93579" y="66655"/>
                    <a:pt x="93392" y="66698"/>
                    <a:pt x="93252" y="66794"/>
                  </a:cubicBezTo>
                  <a:cubicBezTo>
                    <a:pt x="91132" y="68297"/>
                    <a:pt x="89800" y="70764"/>
                    <a:pt x="89800" y="73463"/>
                  </a:cubicBezTo>
                  <a:lnTo>
                    <a:pt x="89800" y="101604"/>
                  </a:lnTo>
                  <a:lnTo>
                    <a:pt x="29361" y="74132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7" name="Google Shape;9217;ge48d01fb7f_0_4998"/>
            <p:cNvSpPr/>
            <p:nvPr/>
          </p:nvSpPr>
          <p:spPr>
            <a:xfrm>
              <a:off x="606340" y="1571491"/>
              <a:ext cx="48979" cy="48979"/>
            </a:xfrm>
            <a:custGeom>
              <a:avLst/>
              <a:gdLst/>
              <a:ahLst/>
              <a:cxnLst/>
              <a:rect l="l" t="t" r="r" b="b"/>
              <a:pathLst>
                <a:path w="48979" h="48979" extrusionOk="0">
                  <a:moveTo>
                    <a:pt x="0" y="24490"/>
                  </a:moveTo>
                  <a:lnTo>
                    <a:pt x="0" y="48980"/>
                  </a:lnTo>
                  <a:lnTo>
                    <a:pt x="16327" y="48980"/>
                  </a:lnTo>
                  <a:lnTo>
                    <a:pt x="16327" y="24490"/>
                  </a:lnTo>
                  <a:cubicBezTo>
                    <a:pt x="16327" y="19994"/>
                    <a:pt x="19986" y="16327"/>
                    <a:pt x="24490" y="16327"/>
                  </a:cubicBezTo>
                  <a:cubicBezTo>
                    <a:pt x="28994" y="16327"/>
                    <a:pt x="32653" y="19994"/>
                    <a:pt x="32653" y="24490"/>
                  </a:cubicBezTo>
                  <a:lnTo>
                    <a:pt x="32653" y="48980"/>
                  </a:lnTo>
                  <a:lnTo>
                    <a:pt x="48980" y="48980"/>
                  </a:lnTo>
                  <a:lnTo>
                    <a:pt x="48980" y="24490"/>
                  </a:lnTo>
                  <a:cubicBezTo>
                    <a:pt x="48980" y="10990"/>
                    <a:pt x="37990" y="0"/>
                    <a:pt x="24490" y="0"/>
                  </a:cubicBezTo>
                  <a:cubicBezTo>
                    <a:pt x="10990" y="0"/>
                    <a:pt x="0" y="10990"/>
                    <a:pt x="0" y="2449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8" name="Google Shape;9218;ge48d01fb7f_0_4998"/>
            <p:cNvSpPr/>
            <p:nvPr/>
          </p:nvSpPr>
          <p:spPr>
            <a:xfrm>
              <a:off x="622667" y="1644960"/>
              <a:ext cx="16326" cy="24489"/>
            </a:xfrm>
            <a:custGeom>
              <a:avLst/>
              <a:gdLst/>
              <a:ahLst/>
              <a:cxnLst/>
              <a:rect l="l" t="t" r="r" b="b"/>
              <a:pathLst>
                <a:path w="16326" h="24489" extrusionOk="0">
                  <a:moveTo>
                    <a:pt x="0" y="0"/>
                  </a:moveTo>
                  <a:lnTo>
                    <a:pt x="16327" y="0"/>
                  </a:lnTo>
                  <a:lnTo>
                    <a:pt x="16327" y="24490"/>
                  </a:lnTo>
                  <a:lnTo>
                    <a:pt x="0" y="24490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9" name="Google Shape;9219;ge48d01fb7f_0_4998"/>
            <p:cNvSpPr/>
            <p:nvPr/>
          </p:nvSpPr>
          <p:spPr>
            <a:xfrm>
              <a:off x="642138" y="1634374"/>
              <a:ext cx="26383" cy="29372"/>
            </a:xfrm>
            <a:custGeom>
              <a:avLst/>
              <a:gdLst/>
              <a:ahLst/>
              <a:cxnLst/>
              <a:rect l="l" t="t" r="r" b="b"/>
              <a:pathLst>
                <a:path w="26383" h="29372" extrusionOk="0">
                  <a:moveTo>
                    <a:pt x="0" y="8163"/>
                  </a:moveTo>
                  <a:lnTo>
                    <a:pt x="14142" y="0"/>
                  </a:lnTo>
                  <a:lnTo>
                    <a:pt x="26384" y="21209"/>
                  </a:lnTo>
                  <a:lnTo>
                    <a:pt x="12241" y="29373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0" name="Google Shape;9220;ge48d01fb7f_0_4998"/>
            <p:cNvSpPr/>
            <p:nvPr/>
          </p:nvSpPr>
          <p:spPr>
            <a:xfrm>
              <a:off x="593146" y="1634342"/>
              <a:ext cx="26383" cy="29372"/>
            </a:xfrm>
            <a:custGeom>
              <a:avLst/>
              <a:gdLst/>
              <a:ahLst/>
              <a:cxnLst/>
              <a:rect l="l" t="t" r="r" b="b"/>
              <a:pathLst>
                <a:path w="26383" h="29372" extrusionOk="0">
                  <a:moveTo>
                    <a:pt x="0" y="21209"/>
                  </a:moveTo>
                  <a:lnTo>
                    <a:pt x="12241" y="0"/>
                  </a:lnTo>
                  <a:lnTo>
                    <a:pt x="26384" y="8159"/>
                  </a:lnTo>
                  <a:lnTo>
                    <a:pt x="14139" y="29373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1" name="Google Shape;9221;ge48d01fb7f_0_4998"/>
            <p:cNvSpPr/>
            <p:nvPr/>
          </p:nvSpPr>
          <p:spPr>
            <a:xfrm>
              <a:off x="443074" y="1693940"/>
              <a:ext cx="228572" cy="244898"/>
            </a:xfrm>
            <a:custGeom>
              <a:avLst/>
              <a:gdLst/>
              <a:ahLst/>
              <a:cxnLst/>
              <a:rect l="l" t="t" r="r" b="b"/>
              <a:pathLst>
                <a:path w="228572" h="244898" extrusionOk="0">
                  <a:moveTo>
                    <a:pt x="210448" y="82582"/>
                  </a:moveTo>
                  <a:cubicBezTo>
                    <a:pt x="211584" y="79755"/>
                    <a:pt x="212246" y="76694"/>
                    <a:pt x="212246" y="73470"/>
                  </a:cubicBezTo>
                  <a:lnTo>
                    <a:pt x="212246" y="24490"/>
                  </a:lnTo>
                  <a:cubicBezTo>
                    <a:pt x="212246" y="10990"/>
                    <a:pt x="201256" y="0"/>
                    <a:pt x="187756" y="0"/>
                  </a:cubicBezTo>
                  <a:lnTo>
                    <a:pt x="106123" y="0"/>
                  </a:lnTo>
                  <a:lnTo>
                    <a:pt x="106123" y="16327"/>
                  </a:lnTo>
                  <a:lnTo>
                    <a:pt x="114286" y="16327"/>
                  </a:lnTo>
                  <a:lnTo>
                    <a:pt x="114286" y="81633"/>
                  </a:lnTo>
                  <a:lnTo>
                    <a:pt x="106123" y="81633"/>
                  </a:lnTo>
                  <a:lnTo>
                    <a:pt x="106123" y="97960"/>
                  </a:lnTo>
                  <a:lnTo>
                    <a:pt x="138776" y="97960"/>
                  </a:lnTo>
                  <a:lnTo>
                    <a:pt x="138776" y="146939"/>
                  </a:lnTo>
                  <a:lnTo>
                    <a:pt x="81633" y="146939"/>
                  </a:lnTo>
                  <a:lnTo>
                    <a:pt x="81633" y="163266"/>
                  </a:lnTo>
                  <a:lnTo>
                    <a:pt x="114286" y="163266"/>
                  </a:lnTo>
                  <a:lnTo>
                    <a:pt x="114286" y="228572"/>
                  </a:lnTo>
                  <a:lnTo>
                    <a:pt x="0" y="228572"/>
                  </a:lnTo>
                  <a:lnTo>
                    <a:pt x="0" y="244899"/>
                  </a:lnTo>
                  <a:lnTo>
                    <a:pt x="179593" y="244899"/>
                  </a:lnTo>
                  <a:cubicBezTo>
                    <a:pt x="193093" y="244899"/>
                    <a:pt x="204082" y="233914"/>
                    <a:pt x="204082" y="220409"/>
                  </a:cubicBezTo>
                  <a:lnTo>
                    <a:pt x="204082" y="171429"/>
                  </a:lnTo>
                  <a:cubicBezTo>
                    <a:pt x="204082" y="168560"/>
                    <a:pt x="203497" y="165833"/>
                    <a:pt x="202579" y="163266"/>
                  </a:cubicBezTo>
                  <a:lnTo>
                    <a:pt x="204082" y="163266"/>
                  </a:lnTo>
                  <a:cubicBezTo>
                    <a:pt x="217582" y="163266"/>
                    <a:pt x="228572" y="152281"/>
                    <a:pt x="228572" y="138776"/>
                  </a:cubicBezTo>
                  <a:lnTo>
                    <a:pt x="228572" y="106123"/>
                  </a:lnTo>
                  <a:cubicBezTo>
                    <a:pt x="228572" y="94835"/>
                    <a:pt x="220859" y="85400"/>
                    <a:pt x="210448" y="82582"/>
                  </a:cubicBezTo>
                  <a:close/>
                  <a:moveTo>
                    <a:pt x="195919" y="24490"/>
                  </a:moveTo>
                  <a:lnTo>
                    <a:pt x="195919" y="73470"/>
                  </a:lnTo>
                  <a:cubicBezTo>
                    <a:pt x="195919" y="77970"/>
                    <a:pt x="192260" y="81633"/>
                    <a:pt x="187756" y="81633"/>
                  </a:cubicBezTo>
                  <a:lnTo>
                    <a:pt x="163266" y="81633"/>
                  </a:lnTo>
                  <a:lnTo>
                    <a:pt x="163266" y="16327"/>
                  </a:lnTo>
                  <a:lnTo>
                    <a:pt x="187756" y="16327"/>
                  </a:lnTo>
                  <a:cubicBezTo>
                    <a:pt x="192260" y="16327"/>
                    <a:pt x="195919" y="19994"/>
                    <a:pt x="195919" y="24490"/>
                  </a:cubicBezTo>
                  <a:close/>
                  <a:moveTo>
                    <a:pt x="130613" y="16327"/>
                  </a:moveTo>
                  <a:lnTo>
                    <a:pt x="146939" y="16327"/>
                  </a:lnTo>
                  <a:lnTo>
                    <a:pt x="146939" y="81633"/>
                  </a:lnTo>
                  <a:lnTo>
                    <a:pt x="130613" y="81633"/>
                  </a:lnTo>
                  <a:close/>
                  <a:moveTo>
                    <a:pt x="155103" y="97960"/>
                  </a:moveTo>
                  <a:lnTo>
                    <a:pt x="171429" y="97960"/>
                  </a:lnTo>
                  <a:lnTo>
                    <a:pt x="171429" y="146939"/>
                  </a:lnTo>
                  <a:lnTo>
                    <a:pt x="155103" y="146939"/>
                  </a:lnTo>
                  <a:close/>
                  <a:moveTo>
                    <a:pt x="130613" y="228572"/>
                  </a:moveTo>
                  <a:lnTo>
                    <a:pt x="130613" y="163266"/>
                  </a:lnTo>
                  <a:lnTo>
                    <a:pt x="146939" y="163266"/>
                  </a:lnTo>
                  <a:lnTo>
                    <a:pt x="146939" y="228572"/>
                  </a:lnTo>
                  <a:close/>
                  <a:moveTo>
                    <a:pt x="187756" y="171429"/>
                  </a:moveTo>
                  <a:lnTo>
                    <a:pt x="187756" y="220409"/>
                  </a:lnTo>
                  <a:cubicBezTo>
                    <a:pt x="187756" y="224909"/>
                    <a:pt x="184097" y="228572"/>
                    <a:pt x="179593" y="228572"/>
                  </a:cubicBezTo>
                  <a:lnTo>
                    <a:pt x="163266" y="228572"/>
                  </a:lnTo>
                  <a:lnTo>
                    <a:pt x="163266" y="163266"/>
                  </a:lnTo>
                  <a:lnTo>
                    <a:pt x="179593" y="163266"/>
                  </a:lnTo>
                  <a:cubicBezTo>
                    <a:pt x="184097" y="163266"/>
                    <a:pt x="187756" y="166933"/>
                    <a:pt x="187756" y="171429"/>
                  </a:cubicBezTo>
                  <a:close/>
                  <a:moveTo>
                    <a:pt x="212246" y="138776"/>
                  </a:moveTo>
                  <a:cubicBezTo>
                    <a:pt x="212246" y="143276"/>
                    <a:pt x="208587" y="146939"/>
                    <a:pt x="204082" y="146939"/>
                  </a:cubicBezTo>
                  <a:lnTo>
                    <a:pt x="187756" y="146939"/>
                  </a:lnTo>
                  <a:lnTo>
                    <a:pt x="187756" y="97960"/>
                  </a:lnTo>
                  <a:lnTo>
                    <a:pt x="204082" y="97960"/>
                  </a:lnTo>
                  <a:cubicBezTo>
                    <a:pt x="208587" y="97960"/>
                    <a:pt x="212246" y="101627"/>
                    <a:pt x="212246" y="106123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222" name="Google Shape;9222;ge48d01fb7f_0_4998"/>
          <p:cNvSpPr txBox="1"/>
          <p:nvPr/>
        </p:nvSpPr>
        <p:spPr>
          <a:xfrm>
            <a:off x="31626" y="2685099"/>
            <a:ext cx="763500" cy="1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THE UNIVESITY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23" name="Google Shape;9223;ge48d01fb7f_0_4998"/>
          <p:cNvSpPr txBox="1"/>
          <p:nvPr/>
        </p:nvSpPr>
        <p:spPr>
          <a:xfrm>
            <a:off x="31626" y="3648419"/>
            <a:ext cx="763500" cy="1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RECOGNITIONS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24" name="Google Shape;9224;ge48d01fb7f_0_4998"/>
          <p:cNvSpPr txBox="1"/>
          <p:nvPr/>
        </p:nvSpPr>
        <p:spPr>
          <a:xfrm>
            <a:off x="31626" y="5487969"/>
            <a:ext cx="763500" cy="1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INDUSTRY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25" name="Google Shape;9225;ge48d01fb7f_0_4998"/>
          <p:cNvSpPr txBox="1"/>
          <p:nvPr/>
        </p:nvSpPr>
        <p:spPr>
          <a:xfrm>
            <a:off x="31626" y="6407742"/>
            <a:ext cx="763500" cy="1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RESEARCH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9226" name="Google Shape;9226;ge48d01fb7f_0_4998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22509" y="4951242"/>
            <a:ext cx="565458" cy="565458"/>
          </a:xfrm>
          <a:prstGeom prst="rect">
            <a:avLst/>
          </a:prstGeom>
          <a:noFill/>
          <a:ln>
            <a:noFill/>
          </a:ln>
        </p:spPr>
      </p:pic>
      <p:sp>
        <p:nvSpPr>
          <p:cNvPr id="9227" name="Google Shape;9227;ge48d01fb7f_0_4998"/>
          <p:cNvSpPr txBox="1"/>
          <p:nvPr/>
        </p:nvSpPr>
        <p:spPr>
          <a:xfrm>
            <a:off x="31626" y="888367"/>
            <a:ext cx="763500" cy="1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DC88A7"/>
                </a:solidFill>
                <a:latin typeface="Arial"/>
                <a:ea typeface="Arial"/>
                <a:cs typeface="Arial"/>
                <a:sym typeface="Arial"/>
              </a:rPr>
              <a:t>AMRITA</a:t>
            </a:r>
            <a:endParaRPr sz="500" b="1" i="0" u="none" strike="noStrike" cap="none">
              <a:solidFill>
                <a:srgbClr val="DC88A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28" name="Google Shape;9228;ge48d01fb7f_0_4998"/>
          <p:cNvSpPr txBox="1"/>
          <p:nvPr/>
        </p:nvSpPr>
        <p:spPr>
          <a:xfrm>
            <a:off x="31626" y="1808869"/>
            <a:ext cx="763500" cy="1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DC88A7"/>
                </a:solidFill>
                <a:latin typeface="Arial"/>
                <a:ea typeface="Arial"/>
                <a:cs typeface="Arial"/>
                <a:sym typeface="Arial"/>
              </a:rPr>
              <a:t>MISSION &amp; VISION</a:t>
            </a:r>
            <a:endParaRPr sz="500" b="1" i="0" u="none" strike="noStrike" cap="none">
              <a:solidFill>
                <a:srgbClr val="DC88A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29" name="Google Shape;9229;ge48d01fb7f_0_4998">
            <a:hlinkClick r:id="rId4" action="ppaction://hlinksldjump"/>
          </p:cNvPr>
          <p:cNvSpPr/>
          <p:nvPr/>
        </p:nvSpPr>
        <p:spPr>
          <a:xfrm>
            <a:off x="22745" y="315776"/>
            <a:ext cx="746100" cy="7461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30" name="Google Shape;9230;ge48d01fb7f_0_4998">
            <a:hlinkClick r:id="rId5" action="ppaction://hlinksldjump"/>
          </p:cNvPr>
          <p:cNvSpPr/>
          <p:nvPr/>
        </p:nvSpPr>
        <p:spPr>
          <a:xfrm>
            <a:off x="22745" y="3993100"/>
            <a:ext cx="746100" cy="7461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31" name="Google Shape;9231;ge48d01fb7f_0_4998">
            <a:hlinkClick r:id="rId6" action="ppaction://hlinksldjump"/>
          </p:cNvPr>
          <p:cNvSpPr/>
          <p:nvPr/>
        </p:nvSpPr>
        <p:spPr>
          <a:xfrm>
            <a:off x="22745" y="1235107"/>
            <a:ext cx="746100" cy="7461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32" name="Google Shape;9232;ge48d01fb7f_0_4998">
            <a:hlinkClick r:id="rId7" action="ppaction://hlinksldjump"/>
          </p:cNvPr>
          <p:cNvSpPr/>
          <p:nvPr/>
        </p:nvSpPr>
        <p:spPr>
          <a:xfrm>
            <a:off x="22745" y="2154438"/>
            <a:ext cx="746100" cy="7461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33" name="Google Shape;9233;ge48d01fb7f_0_4998">
            <a:hlinkClick r:id="rId8" action="ppaction://hlinksldjump"/>
          </p:cNvPr>
          <p:cNvSpPr/>
          <p:nvPr/>
        </p:nvSpPr>
        <p:spPr>
          <a:xfrm>
            <a:off x="22745" y="3073769"/>
            <a:ext cx="746100" cy="7461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34" name="Google Shape;9234;ge48d01fb7f_0_4998">
            <a:hlinkClick r:id="rId9" action="ppaction://hlinksldjump"/>
          </p:cNvPr>
          <p:cNvSpPr/>
          <p:nvPr/>
        </p:nvSpPr>
        <p:spPr>
          <a:xfrm>
            <a:off x="22745" y="4912431"/>
            <a:ext cx="746100" cy="7461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35" name="Google Shape;9235;ge48d01fb7f_0_4998">
            <a:hlinkClick r:id="rId10" action="ppaction://hlinksldjump"/>
          </p:cNvPr>
          <p:cNvSpPr/>
          <p:nvPr/>
        </p:nvSpPr>
        <p:spPr>
          <a:xfrm>
            <a:off x="22745" y="5831762"/>
            <a:ext cx="746100" cy="7461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36" name="Google Shape;9236;ge48d01fb7f_0_4998"/>
          <p:cNvSpPr txBox="1">
            <a:spLocks noGrp="1"/>
          </p:cNvSpPr>
          <p:nvPr>
            <p:ph type="body" idx="1"/>
          </p:nvPr>
        </p:nvSpPr>
        <p:spPr>
          <a:xfrm>
            <a:off x="1695450" y="1212369"/>
            <a:ext cx="10547400" cy="46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</a:pPr>
            <a:r>
              <a:rPr lang="en-US"/>
              <a:t>Collaborations with World’s Leading 200+ Universities</a:t>
            </a:r>
            <a:endParaRPr/>
          </a:p>
        </p:txBody>
      </p:sp>
      <p:sp>
        <p:nvSpPr>
          <p:cNvPr id="9237" name="Google Shape;9237;ge48d01fb7f_0_4998"/>
          <p:cNvSpPr txBox="1">
            <a:spLocks noGrp="1"/>
          </p:cNvSpPr>
          <p:nvPr>
            <p:ph type="body" idx="2"/>
          </p:nvPr>
        </p:nvSpPr>
        <p:spPr>
          <a:xfrm>
            <a:off x="1682750" y="757655"/>
            <a:ext cx="10560000" cy="57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 lnSpcReduction="10000"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B8114F"/>
              </a:buClr>
              <a:buSzPts val="3600"/>
              <a:buNone/>
            </a:pPr>
            <a:r>
              <a:rPr lang="en-US"/>
              <a:t>European Collaborators</a:t>
            </a:r>
            <a:endParaRPr/>
          </a:p>
        </p:txBody>
      </p:sp>
      <p:pic>
        <p:nvPicPr>
          <p:cNvPr id="9238" name="Google Shape;9238;ge48d01fb7f_0_4998"/>
          <p:cNvPicPr preferRelativeResize="0"/>
          <p:nvPr/>
        </p:nvPicPr>
        <p:blipFill rotWithShape="1">
          <a:blip r:embed="rId11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508220" y="2031398"/>
            <a:ext cx="1590927" cy="689851"/>
          </a:xfrm>
          <a:prstGeom prst="rect">
            <a:avLst/>
          </a:prstGeom>
          <a:noFill/>
          <a:ln>
            <a:noFill/>
          </a:ln>
        </p:spPr>
      </p:pic>
      <p:pic>
        <p:nvPicPr>
          <p:cNvPr id="9239" name="Google Shape;9239;ge48d01fb7f_0_4998"/>
          <p:cNvPicPr preferRelativeResize="0"/>
          <p:nvPr/>
        </p:nvPicPr>
        <p:blipFill rotWithShape="1">
          <a:blip r:embed="rId1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201399" y="2031395"/>
            <a:ext cx="2253525" cy="689858"/>
          </a:xfrm>
          <a:prstGeom prst="rect">
            <a:avLst/>
          </a:prstGeom>
          <a:noFill/>
          <a:ln>
            <a:noFill/>
          </a:ln>
        </p:spPr>
      </p:pic>
      <p:pic>
        <p:nvPicPr>
          <p:cNvPr id="9240" name="Google Shape;9240;ge48d01fb7f_0_4998"/>
          <p:cNvPicPr preferRelativeResize="0"/>
          <p:nvPr/>
        </p:nvPicPr>
        <p:blipFill>
          <a:blip r:embed="rId1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598802" y="4276317"/>
            <a:ext cx="2459299" cy="746831"/>
          </a:xfrm>
          <a:prstGeom prst="rect">
            <a:avLst/>
          </a:prstGeom>
          <a:noFill/>
          <a:ln>
            <a:noFill/>
          </a:ln>
        </p:spPr>
      </p:pic>
      <p:pic>
        <p:nvPicPr>
          <p:cNvPr id="9241" name="Google Shape;9241;ge48d01fb7f_0_4998"/>
          <p:cNvPicPr preferRelativeResize="0"/>
          <p:nvPr/>
        </p:nvPicPr>
        <p:blipFill rotWithShape="1">
          <a:blip r:embed="rId1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572561" y="4063531"/>
            <a:ext cx="2459297" cy="980033"/>
          </a:xfrm>
          <a:prstGeom prst="rect">
            <a:avLst/>
          </a:prstGeom>
          <a:noFill/>
          <a:ln>
            <a:noFill/>
          </a:ln>
        </p:spPr>
      </p:pic>
      <p:pic>
        <p:nvPicPr>
          <p:cNvPr id="9242" name="Google Shape;9242;ge48d01fb7f_0_4998"/>
          <p:cNvPicPr preferRelativeResize="0"/>
          <p:nvPr/>
        </p:nvPicPr>
        <p:blipFill>
          <a:blip r:embed="rId15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39175" y="3073769"/>
            <a:ext cx="2643492" cy="980040"/>
          </a:xfrm>
          <a:prstGeom prst="rect">
            <a:avLst/>
          </a:prstGeom>
          <a:noFill/>
          <a:ln>
            <a:noFill/>
          </a:ln>
        </p:spPr>
      </p:pic>
      <p:pic>
        <p:nvPicPr>
          <p:cNvPr id="9243" name="Google Shape;9243;ge48d01fb7f_0_4998"/>
          <p:cNvPicPr preferRelativeResize="0"/>
          <p:nvPr/>
        </p:nvPicPr>
        <p:blipFill>
          <a:blip r:embed="rId16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245634" y="5245657"/>
            <a:ext cx="1736373" cy="871629"/>
          </a:xfrm>
          <a:prstGeom prst="rect">
            <a:avLst/>
          </a:prstGeom>
          <a:noFill/>
          <a:ln>
            <a:noFill/>
          </a:ln>
        </p:spPr>
      </p:pic>
      <p:pic>
        <p:nvPicPr>
          <p:cNvPr id="9244" name="Google Shape;9244;ge48d01fb7f_0_4998"/>
          <p:cNvPicPr preferRelativeResize="0"/>
          <p:nvPr/>
        </p:nvPicPr>
        <p:blipFill>
          <a:blip r:embed="rId17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174586" y="1841711"/>
            <a:ext cx="1184554" cy="1158357"/>
          </a:xfrm>
          <a:prstGeom prst="rect">
            <a:avLst/>
          </a:prstGeom>
          <a:noFill/>
          <a:ln>
            <a:noFill/>
          </a:ln>
        </p:spPr>
      </p:pic>
      <p:pic>
        <p:nvPicPr>
          <p:cNvPr id="9245" name="Google Shape;9245;ge48d01fb7f_0_4998"/>
          <p:cNvPicPr preferRelativeResize="0"/>
          <p:nvPr/>
        </p:nvPicPr>
        <p:blipFill>
          <a:blip r:embed="rId18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52229" y="1875247"/>
            <a:ext cx="1463265" cy="1091277"/>
          </a:xfrm>
          <a:prstGeom prst="rect">
            <a:avLst/>
          </a:prstGeom>
          <a:noFill/>
          <a:ln>
            <a:noFill/>
          </a:ln>
        </p:spPr>
      </p:pic>
      <p:pic>
        <p:nvPicPr>
          <p:cNvPr id="9246" name="Google Shape;9246;ge48d01fb7f_0_4998"/>
          <p:cNvPicPr preferRelativeResize="0"/>
          <p:nvPr/>
        </p:nvPicPr>
        <p:blipFill rotWithShape="1">
          <a:blip r:embed="rId19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245631" y="3341587"/>
            <a:ext cx="2026895" cy="911751"/>
          </a:xfrm>
          <a:prstGeom prst="rect">
            <a:avLst/>
          </a:prstGeom>
          <a:noFill/>
          <a:ln>
            <a:noFill/>
          </a:ln>
        </p:spPr>
      </p:pic>
      <p:pic>
        <p:nvPicPr>
          <p:cNvPr id="9247" name="Google Shape;9247;ge48d01fb7f_0_4998"/>
          <p:cNvPicPr preferRelativeResize="0"/>
          <p:nvPr/>
        </p:nvPicPr>
        <p:blipFill>
          <a:blip r:embed="rId20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210247" y="5245655"/>
            <a:ext cx="1184554" cy="1014620"/>
          </a:xfrm>
          <a:prstGeom prst="rect">
            <a:avLst/>
          </a:prstGeom>
          <a:noFill/>
          <a:ln>
            <a:noFill/>
          </a:ln>
        </p:spPr>
      </p:pic>
      <p:pic>
        <p:nvPicPr>
          <p:cNvPr id="9248" name="Google Shape;9248;ge48d01fb7f_0_4998"/>
          <p:cNvPicPr preferRelativeResize="0"/>
          <p:nvPr/>
        </p:nvPicPr>
        <p:blipFill>
          <a:blip r:embed="rId21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92667" y="2966514"/>
            <a:ext cx="1590927" cy="1158362"/>
          </a:xfrm>
          <a:prstGeom prst="rect">
            <a:avLst/>
          </a:prstGeom>
          <a:noFill/>
          <a:ln>
            <a:noFill/>
          </a:ln>
        </p:spPr>
      </p:pic>
      <p:sp>
        <p:nvSpPr>
          <p:cNvPr id="9249" name="Google Shape;9249;ge48d01fb7f_0_4998"/>
          <p:cNvSpPr txBox="1"/>
          <p:nvPr/>
        </p:nvSpPr>
        <p:spPr>
          <a:xfrm>
            <a:off x="1119150" y="2154475"/>
            <a:ext cx="6365700" cy="446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Char char="●"/>
            </a:pPr>
            <a:r>
              <a:rPr lang="en-US" sz="1700">
                <a:solidFill>
                  <a:srgbClr val="434343"/>
                </a:solidFill>
                <a:latin typeface="Calibri"/>
                <a:ea typeface="Calibri"/>
                <a:cs typeface="Calibri"/>
                <a:sym typeface="Calibri"/>
              </a:rPr>
              <a:t>STUDENT &amp; FACULTY EXCHANGE</a:t>
            </a:r>
            <a:endParaRPr sz="1700">
              <a:solidFill>
                <a:srgbClr val="434343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4572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700">
              <a:solidFill>
                <a:srgbClr val="434343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</a:pPr>
            <a:r>
              <a:rPr lang="en-US" sz="1700">
                <a:solidFill>
                  <a:srgbClr val="434343"/>
                </a:solidFill>
                <a:latin typeface="Calibri"/>
                <a:ea typeface="Calibri"/>
                <a:cs typeface="Calibri"/>
                <a:sym typeface="Calibri"/>
              </a:rPr>
              <a:t>INTERNATIONAL PROGRAMS</a:t>
            </a:r>
            <a:endParaRPr sz="1700">
              <a:solidFill>
                <a:srgbClr val="434343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914400" marR="0" lvl="1" indent="-2921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Char char="○"/>
            </a:pPr>
            <a:r>
              <a:rPr lang="en-US" sz="1500">
                <a:solidFill>
                  <a:srgbClr val="434343"/>
                </a:solidFill>
                <a:latin typeface="Calibri"/>
                <a:ea typeface="Calibri"/>
                <a:cs typeface="Calibri"/>
                <a:sym typeface="Calibri"/>
              </a:rPr>
              <a:t>Internship</a:t>
            </a:r>
            <a:endParaRPr sz="1500">
              <a:solidFill>
                <a:srgbClr val="434343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914400" marR="0" lvl="1" indent="-2921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Char char="○"/>
            </a:pPr>
            <a:r>
              <a:rPr lang="en-US" sz="1500">
                <a:solidFill>
                  <a:srgbClr val="434343"/>
                </a:solidFill>
                <a:latin typeface="Calibri"/>
                <a:ea typeface="Calibri"/>
                <a:cs typeface="Calibri"/>
                <a:sym typeface="Calibri"/>
              </a:rPr>
              <a:t>3+2</a:t>
            </a:r>
            <a:endParaRPr sz="1500">
              <a:solidFill>
                <a:srgbClr val="434343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914400" marR="0" lvl="1" indent="-2921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Char char="○"/>
            </a:pPr>
            <a:r>
              <a:rPr lang="en-US" sz="1500">
                <a:solidFill>
                  <a:srgbClr val="434343"/>
                </a:solidFill>
                <a:latin typeface="Calibri"/>
                <a:ea typeface="Calibri"/>
                <a:cs typeface="Calibri"/>
                <a:sym typeface="Calibri"/>
              </a:rPr>
              <a:t>4+1</a:t>
            </a:r>
            <a:endParaRPr sz="1500">
              <a:solidFill>
                <a:srgbClr val="434343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914400" marR="0" lvl="1" indent="-2921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Char char="○"/>
            </a:pPr>
            <a:r>
              <a:rPr lang="en-US" sz="1500">
                <a:solidFill>
                  <a:srgbClr val="434343"/>
                </a:solidFill>
                <a:latin typeface="Calibri"/>
                <a:ea typeface="Calibri"/>
                <a:cs typeface="Calibri"/>
                <a:sym typeface="Calibri"/>
              </a:rPr>
              <a:t>Double Masters</a:t>
            </a:r>
            <a:endParaRPr sz="1500">
              <a:solidFill>
                <a:srgbClr val="434343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914400" marR="0" lvl="1" indent="-2921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Char char="○"/>
            </a:pPr>
            <a:r>
              <a:rPr lang="en-US" sz="1500">
                <a:solidFill>
                  <a:srgbClr val="434343"/>
                </a:solidFill>
                <a:latin typeface="Calibri"/>
                <a:ea typeface="Calibri"/>
                <a:cs typeface="Calibri"/>
                <a:sym typeface="Calibri"/>
              </a:rPr>
              <a:t>Double/Cotutelle  PhD</a:t>
            </a:r>
            <a:endParaRPr sz="1500">
              <a:solidFill>
                <a:srgbClr val="434343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9144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700">
              <a:solidFill>
                <a:srgbClr val="434343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</a:pPr>
            <a:r>
              <a:rPr lang="en-US" sz="1700">
                <a:solidFill>
                  <a:srgbClr val="434343"/>
                </a:solidFill>
                <a:latin typeface="Calibri"/>
                <a:ea typeface="Calibri"/>
                <a:cs typeface="Calibri"/>
                <a:sym typeface="Calibri"/>
              </a:rPr>
              <a:t>RESEARCH COLLABORATIONS</a:t>
            </a:r>
            <a:endParaRPr sz="1700">
              <a:solidFill>
                <a:srgbClr val="434343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914400" marR="0" lvl="1" indent="-2921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Char char="○"/>
            </a:pPr>
            <a:r>
              <a:rPr lang="en-US" sz="1500">
                <a:solidFill>
                  <a:srgbClr val="434343"/>
                </a:solidFill>
                <a:latin typeface="Calibri"/>
                <a:ea typeface="Calibri"/>
                <a:cs typeface="Calibri"/>
                <a:sym typeface="Calibri"/>
              </a:rPr>
              <a:t>Research Initiatives: Joint Publications &amp; Co-Guiding</a:t>
            </a:r>
            <a:endParaRPr sz="1500">
              <a:solidFill>
                <a:srgbClr val="434343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914400" marR="0" lvl="1" indent="-2921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Char char="○"/>
            </a:pPr>
            <a:r>
              <a:rPr lang="en-US" sz="1500">
                <a:solidFill>
                  <a:srgbClr val="434343"/>
                </a:solidFill>
                <a:latin typeface="Calibri"/>
                <a:ea typeface="Calibri"/>
                <a:cs typeface="Calibri"/>
                <a:sym typeface="Calibri"/>
              </a:rPr>
              <a:t>Joint Centers</a:t>
            </a:r>
            <a:endParaRPr sz="1500">
              <a:solidFill>
                <a:srgbClr val="434343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914400" lvl="1" indent="-323850" algn="l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500"/>
              <a:buFont typeface="Calibri"/>
              <a:buChar char="○"/>
            </a:pPr>
            <a:r>
              <a:rPr lang="en-US" sz="1500">
                <a:solidFill>
                  <a:srgbClr val="434343"/>
                </a:solidFill>
                <a:latin typeface="Calibri"/>
                <a:ea typeface="Calibri"/>
                <a:cs typeface="Calibri"/>
                <a:sym typeface="Calibri"/>
              </a:rPr>
              <a:t>Post Doctoral Research</a:t>
            </a:r>
            <a:endParaRPr sz="1500">
              <a:solidFill>
                <a:srgbClr val="434343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914400" lvl="1" indent="-323850" algn="l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500"/>
              <a:buFont typeface="Calibri"/>
              <a:buChar char="○"/>
            </a:pPr>
            <a:r>
              <a:rPr lang="en-US" sz="1500">
                <a:solidFill>
                  <a:srgbClr val="434343"/>
                </a:solidFill>
                <a:latin typeface="Calibri"/>
                <a:ea typeface="Calibri"/>
                <a:cs typeface="Calibri"/>
                <a:sym typeface="Calibri"/>
              </a:rPr>
              <a:t>Research Exchange</a:t>
            </a:r>
            <a:endParaRPr sz="1500">
              <a:solidFill>
                <a:srgbClr val="434343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91440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700">
              <a:solidFill>
                <a:srgbClr val="434343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457200" lvl="0" indent="-336550" algn="l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700"/>
              <a:buFont typeface="Calibri"/>
              <a:buChar char="●"/>
            </a:pPr>
            <a:r>
              <a:rPr lang="en-US" sz="1700">
                <a:solidFill>
                  <a:srgbClr val="434343"/>
                </a:solidFill>
                <a:latin typeface="Calibri"/>
                <a:ea typeface="Calibri"/>
                <a:cs typeface="Calibri"/>
                <a:sym typeface="Calibri"/>
              </a:rPr>
              <a:t>Live-in-Labs® </a:t>
            </a:r>
            <a:endParaRPr sz="1700">
              <a:solidFill>
                <a:srgbClr val="434343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914400" marR="0" lvl="1" indent="-3238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500"/>
              <a:buFont typeface="Calibri"/>
              <a:buChar char="○"/>
            </a:pPr>
            <a:r>
              <a:rPr lang="en-US" sz="1500">
                <a:solidFill>
                  <a:srgbClr val="434343"/>
                </a:solidFill>
                <a:latin typeface="Calibri"/>
                <a:ea typeface="Calibri"/>
                <a:cs typeface="Calibri"/>
                <a:sym typeface="Calibri"/>
              </a:rPr>
              <a:t>Immersion Program, Internship, Masters Thesis , PhD Thesis</a:t>
            </a:r>
            <a:endParaRPr sz="1500">
              <a:solidFill>
                <a:srgbClr val="434343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500">
              <a:solidFill>
                <a:srgbClr val="434343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50" name="Google Shape;9250;ge48d01fb7f_0_4998"/>
          <p:cNvSpPr/>
          <p:nvPr/>
        </p:nvSpPr>
        <p:spPr>
          <a:xfrm>
            <a:off x="1256150" y="1705125"/>
            <a:ext cx="3710400" cy="3774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68575" tIns="68575" rIns="68575" bIns="6857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900"/>
              <a:buFont typeface="Arial"/>
              <a:buNone/>
            </a:pPr>
            <a:r>
              <a:rPr lang="en-US" sz="1700">
                <a:solidFill>
                  <a:srgbClr val="434343"/>
                </a:solidFill>
                <a:latin typeface="Calibri"/>
                <a:ea typeface="Calibri"/>
                <a:cs typeface="Calibri"/>
                <a:sym typeface="Calibri"/>
              </a:rPr>
              <a:t>Collaborative Programs</a:t>
            </a:r>
            <a:endParaRPr sz="1700" b="0" i="0" u="none" strike="noStrike" cap="none">
              <a:solidFill>
                <a:srgbClr val="434343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cxnSp>
        <p:nvCxnSpPr>
          <p:cNvPr id="9251" name="Google Shape;9251;ge48d01fb7f_0_4998"/>
          <p:cNvCxnSpPr/>
          <p:nvPr/>
        </p:nvCxnSpPr>
        <p:spPr>
          <a:xfrm>
            <a:off x="2245013" y="2134857"/>
            <a:ext cx="1875600" cy="0"/>
          </a:xfrm>
          <a:prstGeom prst="straightConnector1">
            <a:avLst/>
          </a:prstGeom>
          <a:noFill/>
          <a:ln w="19050" cap="flat" cmpd="sng">
            <a:solidFill>
              <a:srgbClr val="434343"/>
            </a:solidFill>
            <a:prstDash val="solid"/>
            <a:round/>
            <a:headEnd type="none" w="sm" len="sm"/>
            <a:tailEnd type="none" w="sm" len="sm"/>
          </a:ln>
        </p:spPr>
      </p:cxnSp>
      <p:pic>
        <p:nvPicPr>
          <p:cNvPr id="9252" name="Google Shape;9252;ge48d01fb7f_0_4998"/>
          <p:cNvPicPr preferRelativeResize="0"/>
          <p:nvPr/>
        </p:nvPicPr>
        <p:blipFill rotWithShape="1">
          <a:blip r:embed="rId2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825201" y="6335617"/>
            <a:ext cx="1047275" cy="448838"/>
          </a:xfrm>
          <a:prstGeom prst="rect">
            <a:avLst/>
          </a:prstGeom>
          <a:noFill/>
          <a:ln>
            <a:noFill/>
          </a:ln>
        </p:spPr>
      </p:pic>
      <p:pic>
        <p:nvPicPr>
          <p:cNvPr id="9253" name="Google Shape;9253;ge48d01fb7f_0_4998"/>
          <p:cNvPicPr preferRelativeResize="0"/>
          <p:nvPr/>
        </p:nvPicPr>
        <p:blipFill rotWithShape="1">
          <a:blip r:embed="rId2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967633" y="6271667"/>
            <a:ext cx="1029861" cy="441375"/>
          </a:xfrm>
          <a:prstGeom prst="rect">
            <a:avLst/>
          </a:prstGeom>
          <a:noFill/>
          <a:ln>
            <a:noFill/>
          </a:ln>
        </p:spPr>
      </p:pic>
      <p:pic>
        <p:nvPicPr>
          <p:cNvPr id="9254" name="Google Shape;9254;ge48d01fb7f_0_4998"/>
          <p:cNvPicPr preferRelativeResize="0"/>
          <p:nvPr/>
        </p:nvPicPr>
        <p:blipFill rotWithShape="1">
          <a:blip r:embed="rId2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744090" y="6339350"/>
            <a:ext cx="1592836" cy="441375"/>
          </a:xfrm>
          <a:prstGeom prst="rect">
            <a:avLst/>
          </a:prstGeom>
          <a:noFill/>
          <a:ln>
            <a:noFill/>
          </a:ln>
        </p:spPr>
      </p:pic>
      <p:pic>
        <p:nvPicPr>
          <p:cNvPr id="9255" name="Google Shape;9255;ge48d01fb7f_0_4998"/>
          <p:cNvPicPr preferRelativeResize="0"/>
          <p:nvPr/>
        </p:nvPicPr>
        <p:blipFill rotWithShape="1">
          <a:blip r:embed="rId25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711165" y="5318868"/>
            <a:ext cx="725175" cy="725175"/>
          </a:xfrm>
          <a:prstGeom prst="rect">
            <a:avLst/>
          </a:prstGeom>
          <a:noFill/>
          <a:ln>
            <a:noFill/>
          </a:ln>
        </p:spPr>
      </p:pic>
      <p:pic>
        <p:nvPicPr>
          <p:cNvPr id="9256" name="Google Shape;9256;ge48d01fb7f_0_4998"/>
          <p:cNvPicPr preferRelativeResize="0"/>
          <p:nvPr/>
        </p:nvPicPr>
        <p:blipFill rotWithShape="1">
          <a:blip r:embed="rId26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584325" y="5293525"/>
            <a:ext cx="558713" cy="647587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61" name="Google Shape;9261;ge48d01fb7f_0_5388"/>
          <p:cNvSpPr txBox="1"/>
          <p:nvPr/>
        </p:nvSpPr>
        <p:spPr>
          <a:xfrm>
            <a:off x="31626" y="4568194"/>
            <a:ext cx="763500" cy="1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COLLABOATIONS</a:t>
            </a:r>
            <a:endParaRPr sz="500" b="1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262" name="Google Shape;9262;ge48d01fb7f_0_5388"/>
          <p:cNvGrpSpPr/>
          <p:nvPr/>
        </p:nvGrpSpPr>
        <p:grpSpPr>
          <a:xfrm>
            <a:off x="-812316" y="4835469"/>
            <a:ext cx="896700" cy="896700"/>
            <a:chOff x="-812316" y="4835469"/>
            <a:chExt cx="896700" cy="896700"/>
          </a:xfrm>
        </p:grpSpPr>
        <p:sp>
          <p:nvSpPr>
            <p:cNvPr id="9263" name="Google Shape;9263;ge48d01fb7f_0_5388"/>
            <p:cNvSpPr/>
            <p:nvPr/>
          </p:nvSpPr>
          <p:spPr>
            <a:xfrm>
              <a:off x="-812316" y="4835469"/>
              <a:ext cx="896700" cy="8967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4" name="Google Shape;9264;ge48d01fb7f_0_5388"/>
            <p:cNvSpPr/>
            <p:nvPr/>
          </p:nvSpPr>
          <p:spPr>
            <a:xfrm>
              <a:off x="-726564" y="4910380"/>
              <a:ext cx="746100" cy="746100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265" name="Google Shape;9265;ge48d01fb7f_0_5388"/>
            <p:cNvGrpSpPr/>
            <p:nvPr/>
          </p:nvGrpSpPr>
          <p:grpSpPr>
            <a:xfrm>
              <a:off x="-646724" y="4948860"/>
              <a:ext cx="573429" cy="573428"/>
              <a:chOff x="-646724" y="4948860"/>
              <a:chExt cx="573429" cy="573428"/>
            </a:xfrm>
          </p:grpSpPr>
          <p:sp>
            <p:nvSpPr>
              <p:cNvPr id="9266" name="Google Shape;9266;ge48d01fb7f_0_5388"/>
              <p:cNvSpPr/>
              <p:nvPr/>
            </p:nvSpPr>
            <p:spPr>
              <a:xfrm>
                <a:off x="-352393" y="5349364"/>
                <a:ext cx="131597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131597" h="37743" extrusionOk="0">
                    <a:moveTo>
                      <a:pt x="0" y="0"/>
                    </a:moveTo>
                    <a:lnTo>
                      <a:pt x="131597" y="0"/>
                    </a:lnTo>
                    <a:lnTo>
                      <a:pt x="131597" y="37743"/>
                    </a:lnTo>
                    <a:lnTo>
                      <a:pt x="0" y="377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65E7D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67" name="Google Shape;9267;ge48d01fb7f_0_5388"/>
              <p:cNvSpPr/>
              <p:nvPr/>
            </p:nvSpPr>
            <p:spPr>
              <a:xfrm>
                <a:off x="-281611" y="5349364"/>
                <a:ext cx="60926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60926" h="37743" extrusionOk="0">
                    <a:moveTo>
                      <a:pt x="0" y="37743"/>
                    </a:moveTo>
                    <a:lnTo>
                      <a:pt x="60927" y="37743"/>
                    </a:lnTo>
                    <a:lnTo>
                      <a:pt x="60927" y="0"/>
                    </a:lnTo>
                    <a:lnTo>
                      <a:pt x="3248" y="0"/>
                    </a:lnTo>
                    <a:lnTo>
                      <a:pt x="0" y="37743"/>
                    </a:lnTo>
                    <a:close/>
                  </a:path>
                </a:pathLst>
              </a:custGeom>
              <a:solidFill>
                <a:srgbClr val="2B4D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68" name="Google Shape;9268;ge48d01fb7f_0_5388"/>
              <p:cNvSpPr/>
              <p:nvPr/>
            </p:nvSpPr>
            <p:spPr>
              <a:xfrm>
                <a:off x="-619060" y="5208695"/>
                <a:ext cx="266666" cy="305194"/>
              </a:xfrm>
              <a:custGeom>
                <a:avLst/>
                <a:gdLst/>
                <a:ahLst/>
                <a:cxnLst/>
                <a:rect l="l" t="t" r="r" b="b"/>
                <a:pathLst>
                  <a:path w="266666" h="305194" extrusionOk="0">
                    <a:moveTo>
                      <a:pt x="266667" y="305194"/>
                    </a:moveTo>
                    <a:lnTo>
                      <a:pt x="0" y="305194"/>
                    </a:lnTo>
                    <a:lnTo>
                      <a:pt x="0" y="0"/>
                    </a:lnTo>
                    <a:lnTo>
                      <a:pt x="266667" y="103262"/>
                    </a:lnTo>
                    <a:lnTo>
                      <a:pt x="266667" y="305194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69" name="Google Shape;9269;ge48d01fb7f_0_5388"/>
              <p:cNvSpPr/>
              <p:nvPr/>
            </p:nvSpPr>
            <p:spPr>
              <a:xfrm>
                <a:off x="-619060" y="5208695"/>
                <a:ext cx="266666" cy="305194"/>
              </a:xfrm>
              <a:custGeom>
                <a:avLst/>
                <a:gdLst/>
                <a:ahLst/>
                <a:cxnLst/>
                <a:rect l="l" t="t" r="r" b="b"/>
                <a:pathLst>
                  <a:path w="266666" h="305194" extrusionOk="0">
                    <a:moveTo>
                      <a:pt x="0" y="0"/>
                    </a:moveTo>
                    <a:lnTo>
                      <a:pt x="0" y="27327"/>
                    </a:lnTo>
                    <a:lnTo>
                      <a:pt x="221308" y="113006"/>
                    </a:lnTo>
                    <a:cubicBezTo>
                      <a:pt x="233852" y="117822"/>
                      <a:pt x="242139" y="129918"/>
                      <a:pt x="242139" y="143469"/>
                    </a:cubicBezTo>
                    <a:lnTo>
                      <a:pt x="242139" y="305194"/>
                    </a:lnTo>
                    <a:lnTo>
                      <a:pt x="266667" y="305194"/>
                    </a:lnTo>
                    <a:lnTo>
                      <a:pt x="266667" y="1032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70" name="Google Shape;9270;ge48d01fb7f_0_5388"/>
              <p:cNvSpPr/>
              <p:nvPr/>
            </p:nvSpPr>
            <p:spPr>
              <a:xfrm>
                <a:off x="-574261" y="5273653"/>
                <a:ext cx="177068" cy="120845"/>
              </a:xfrm>
              <a:custGeom>
                <a:avLst/>
                <a:gdLst/>
                <a:ahLst/>
                <a:cxnLst/>
                <a:rect l="l" t="t" r="r" b="b"/>
                <a:pathLst>
                  <a:path w="177068" h="120845" extrusionOk="0">
                    <a:moveTo>
                      <a:pt x="177069" y="62383"/>
                    </a:moveTo>
                    <a:lnTo>
                      <a:pt x="177069" y="120846"/>
                    </a:lnTo>
                    <a:lnTo>
                      <a:pt x="0" y="120846"/>
                    </a:lnTo>
                    <a:lnTo>
                      <a:pt x="0" y="0"/>
                    </a:lnTo>
                    <a:lnTo>
                      <a:pt x="60031" y="21168"/>
                    </a:lnTo>
                    <a:lnTo>
                      <a:pt x="117038" y="41327"/>
                    </a:lnTo>
                    <a:lnTo>
                      <a:pt x="177069" y="62383"/>
                    </a:ln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71" name="Google Shape;9271;ge48d01fb7f_0_5388"/>
              <p:cNvSpPr/>
              <p:nvPr/>
            </p:nvSpPr>
            <p:spPr>
              <a:xfrm>
                <a:off x="-574261" y="5273653"/>
                <a:ext cx="177068" cy="120957"/>
              </a:xfrm>
              <a:custGeom>
                <a:avLst/>
                <a:gdLst/>
                <a:ahLst/>
                <a:cxnLst/>
                <a:rect l="l" t="t" r="r" b="b"/>
                <a:pathLst>
                  <a:path w="177068" h="120957" extrusionOk="0">
                    <a:moveTo>
                      <a:pt x="117150" y="41215"/>
                    </a:moveTo>
                    <a:lnTo>
                      <a:pt x="60143" y="21056"/>
                    </a:lnTo>
                    <a:lnTo>
                      <a:pt x="0" y="0"/>
                    </a:lnTo>
                    <a:lnTo>
                      <a:pt x="0" y="19264"/>
                    </a:lnTo>
                    <a:lnTo>
                      <a:pt x="35503" y="31807"/>
                    </a:lnTo>
                    <a:lnTo>
                      <a:pt x="92510" y="51967"/>
                    </a:lnTo>
                    <a:lnTo>
                      <a:pt x="141117" y="69103"/>
                    </a:lnTo>
                    <a:cubicBezTo>
                      <a:pt x="147949" y="71567"/>
                      <a:pt x="152541" y="77951"/>
                      <a:pt x="152541" y="85230"/>
                    </a:cubicBezTo>
                    <a:lnTo>
                      <a:pt x="152541" y="120958"/>
                    </a:lnTo>
                    <a:lnTo>
                      <a:pt x="177069" y="120958"/>
                    </a:lnTo>
                    <a:lnTo>
                      <a:pt x="177069" y="62495"/>
                    </a:lnTo>
                    <a:lnTo>
                      <a:pt x="117150" y="41215"/>
                    </a:ln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72" name="Google Shape;9272;ge48d01fb7f_0_5388"/>
              <p:cNvSpPr/>
              <p:nvPr/>
            </p:nvSpPr>
            <p:spPr>
              <a:xfrm>
                <a:off x="-261787" y="5175207"/>
                <a:ext cx="103598" cy="279098"/>
              </a:xfrm>
              <a:custGeom>
                <a:avLst/>
                <a:gdLst/>
                <a:ahLst/>
                <a:cxnLst/>
                <a:rect l="l" t="t" r="r" b="b"/>
                <a:pathLst>
                  <a:path w="103598" h="279098" extrusionOk="0">
                    <a:moveTo>
                      <a:pt x="103598" y="256699"/>
                    </a:moveTo>
                    <a:lnTo>
                      <a:pt x="85118" y="279099"/>
                    </a:lnTo>
                    <a:lnTo>
                      <a:pt x="18480" y="279099"/>
                    </a:lnTo>
                    <a:lnTo>
                      <a:pt x="0" y="256699"/>
                    </a:lnTo>
                    <a:lnTo>
                      <a:pt x="12320" y="111550"/>
                    </a:lnTo>
                    <a:lnTo>
                      <a:pt x="18480" y="38975"/>
                    </a:lnTo>
                    <a:lnTo>
                      <a:pt x="19600" y="26319"/>
                    </a:lnTo>
                    <a:lnTo>
                      <a:pt x="31695" y="4816"/>
                    </a:lnTo>
                    <a:cubicBezTo>
                      <a:pt x="31919" y="2128"/>
                      <a:pt x="33599" y="0"/>
                      <a:pt x="35503" y="0"/>
                    </a:cubicBezTo>
                    <a:lnTo>
                      <a:pt x="68207" y="0"/>
                    </a:lnTo>
                    <a:cubicBezTo>
                      <a:pt x="70223" y="0"/>
                      <a:pt x="71903" y="2128"/>
                      <a:pt x="72015" y="4816"/>
                    </a:cubicBezTo>
                    <a:lnTo>
                      <a:pt x="84222" y="27327"/>
                    </a:lnTo>
                    <a:lnTo>
                      <a:pt x="91390" y="111550"/>
                    </a:lnTo>
                    <a:lnTo>
                      <a:pt x="97550" y="184124"/>
                    </a:lnTo>
                    <a:lnTo>
                      <a:pt x="103598" y="256699"/>
                    </a:lnTo>
                    <a:close/>
                  </a:path>
                </a:pathLst>
              </a:custGeom>
              <a:solidFill>
                <a:srgbClr val="C3D5E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73" name="Google Shape;9273;ge48d01fb7f_0_5388"/>
              <p:cNvSpPr/>
              <p:nvPr/>
            </p:nvSpPr>
            <p:spPr>
              <a:xfrm>
                <a:off x="-208140" y="5141608"/>
                <a:ext cx="49951" cy="312697"/>
              </a:xfrm>
              <a:custGeom>
                <a:avLst/>
                <a:gdLst/>
                <a:ahLst/>
                <a:cxnLst/>
                <a:rect l="l" t="t" r="r" b="b"/>
                <a:pathLst>
                  <a:path w="49951" h="312697" extrusionOk="0">
                    <a:moveTo>
                      <a:pt x="43791" y="217724"/>
                    </a:moveTo>
                    <a:lnTo>
                      <a:pt x="37631" y="145149"/>
                    </a:lnTo>
                    <a:lnTo>
                      <a:pt x="25760" y="4816"/>
                    </a:lnTo>
                    <a:cubicBezTo>
                      <a:pt x="25535" y="2128"/>
                      <a:pt x="23184" y="0"/>
                      <a:pt x="20496" y="0"/>
                    </a:cubicBezTo>
                    <a:lnTo>
                      <a:pt x="0" y="0"/>
                    </a:lnTo>
                    <a:cubicBezTo>
                      <a:pt x="2800" y="0"/>
                      <a:pt x="5040" y="2128"/>
                      <a:pt x="5264" y="4816"/>
                    </a:cubicBezTo>
                    <a:lnTo>
                      <a:pt x="17136" y="145149"/>
                    </a:lnTo>
                    <a:lnTo>
                      <a:pt x="23296" y="217724"/>
                    </a:lnTo>
                    <a:lnTo>
                      <a:pt x="29455" y="312698"/>
                    </a:lnTo>
                    <a:lnTo>
                      <a:pt x="49951" y="290298"/>
                    </a:lnTo>
                    <a:lnTo>
                      <a:pt x="43791" y="217724"/>
                    </a:lnTo>
                    <a:close/>
                  </a:path>
                </a:pathLst>
              </a:custGeom>
              <a:solidFill>
                <a:srgbClr val="B7C8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74" name="Google Shape;9274;ge48d01fb7f_0_5388"/>
              <p:cNvSpPr/>
              <p:nvPr/>
            </p:nvSpPr>
            <p:spPr>
              <a:xfrm>
                <a:off x="-243307" y="5141496"/>
                <a:ext cx="66638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66638" h="72574" extrusionOk="0">
                    <a:moveTo>
                      <a:pt x="66639" y="72575"/>
                    </a:moveTo>
                    <a:lnTo>
                      <a:pt x="0" y="72575"/>
                    </a:lnTo>
                    <a:lnTo>
                      <a:pt x="5712" y="4816"/>
                    </a:lnTo>
                    <a:cubicBezTo>
                      <a:pt x="5936" y="2128"/>
                      <a:pt x="8288" y="0"/>
                      <a:pt x="10976" y="0"/>
                    </a:cubicBezTo>
                    <a:lnTo>
                      <a:pt x="55551" y="0"/>
                    </a:lnTo>
                    <a:cubicBezTo>
                      <a:pt x="58351" y="0"/>
                      <a:pt x="60591" y="2128"/>
                      <a:pt x="60815" y="4816"/>
                    </a:cubicBezTo>
                    <a:lnTo>
                      <a:pt x="66639" y="72575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75" name="Google Shape;9275;ge48d01fb7f_0_5388"/>
              <p:cNvSpPr/>
              <p:nvPr/>
            </p:nvSpPr>
            <p:spPr>
              <a:xfrm>
                <a:off x="-208140" y="5141604"/>
                <a:ext cx="31471" cy="72578"/>
              </a:xfrm>
              <a:custGeom>
                <a:avLst/>
                <a:gdLst/>
                <a:ahLst/>
                <a:cxnLst/>
                <a:rect l="l" t="t" r="r" b="b"/>
                <a:pathLst>
                  <a:path w="31471" h="72578" extrusionOk="0">
                    <a:moveTo>
                      <a:pt x="5264" y="4820"/>
                    </a:moveTo>
                    <a:lnTo>
                      <a:pt x="10976" y="72579"/>
                    </a:lnTo>
                    <a:lnTo>
                      <a:pt x="31471" y="72579"/>
                    </a:lnTo>
                    <a:lnTo>
                      <a:pt x="25760" y="4820"/>
                    </a:lnTo>
                    <a:cubicBezTo>
                      <a:pt x="25535" y="2132"/>
                      <a:pt x="23184" y="4"/>
                      <a:pt x="20496" y="4"/>
                    </a:cubicBezTo>
                    <a:lnTo>
                      <a:pt x="0" y="4"/>
                    </a:lnTo>
                    <a:cubicBezTo>
                      <a:pt x="2800" y="-108"/>
                      <a:pt x="5040" y="2020"/>
                      <a:pt x="5264" y="4820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76" name="Google Shape;9276;ge48d01fb7f_0_5388"/>
              <p:cNvSpPr/>
              <p:nvPr/>
            </p:nvSpPr>
            <p:spPr>
              <a:xfrm>
                <a:off x="-255627" y="5286757"/>
                <a:ext cx="91278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91278" h="72574" extrusionOk="0">
                    <a:moveTo>
                      <a:pt x="91278" y="72575"/>
                    </a:moveTo>
                    <a:lnTo>
                      <a:pt x="0" y="72575"/>
                    </a:lnTo>
                    <a:lnTo>
                      <a:pt x="6160" y="0"/>
                    </a:lnTo>
                    <a:lnTo>
                      <a:pt x="85118" y="0"/>
                    </a:lnTo>
                    <a:lnTo>
                      <a:pt x="91278" y="72575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77" name="Google Shape;9277;ge48d01fb7f_0_5388"/>
              <p:cNvSpPr/>
              <p:nvPr/>
            </p:nvSpPr>
            <p:spPr>
              <a:xfrm>
                <a:off x="-191004" y="5286757"/>
                <a:ext cx="26655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26655" h="72574" extrusionOk="0">
                    <a:moveTo>
                      <a:pt x="26656" y="72575"/>
                    </a:moveTo>
                    <a:lnTo>
                      <a:pt x="20496" y="0"/>
                    </a:lnTo>
                    <a:lnTo>
                      <a:pt x="0" y="0"/>
                    </a:lnTo>
                    <a:lnTo>
                      <a:pt x="6160" y="72575"/>
                    </a:lnTo>
                    <a:lnTo>
                      <a:pt x="26656" y="72575"/>
                    </a:ln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78" name="Google Shape;9278;ge48d01fb7f_0_5388"/>
              <p:cNvSpPr/>
              <p:nvPr/>
            </p:nvSpPr>
            <p:spPr>
              <a:xfrm>
                <a:off x="-541670" y="5457106"/>
                <a:ext cx="111885" cy="56782"/>
              </a:xfrm>
              <a:custGeom>
                <a:avLst/>
                <a:gdLst/>
                <a:ahLst/>
                <a:cxnLst/>
                <a:rect l="l" t="t" r="r" b="b"/>
                <a:pathLst>
                  <a:path w="111885" h="56782" extrusionOk="0">
                    <a:moveTo>
                      <a:pt x="0" y="0"/>
                    </a:moveTo>
                    <a:lnTo>
                      <a:pt x="111886" y="0"/>
                    </a:lnTo>
                    <a:lnTo>
                      <a:pt x="111886" y="56783"/>
                    </a:lnTo>
                    <a:lnTo>
                      <a:pt x="0" y="5678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79" name="Google Shape;9279;ge48d01fb7f_0_5388"/>
              <p:cNvSpPr/>
              <p:nvPr/>
            </p:nvSpPr>
            <p:spPr>
              <a:xfrm>
                <a:off x="-453415" y="5457106"/>
                <a:ext cx="23631" cy="56782"/>
              </a:xfrm>
              <a:custGeom>
                <a:avLst/>
                <a:gdLst/>
                <a:ahLst/>
                <a:cxnLst/>
                <a:rect l="l" t="t" r="r" b="b"/>
                <a:pathLst>
                  <a:path w="23631" h="56782" extrusionOk="0">
                    <a:moveTo>
                      <a:pt x="0" y="0"/>
                    </a:moveTo>
                    <a:lnTo>
                      <a:pt x="23632" y="0"/>
                    </a:lnTo>
                    <a:lnTo>
                      <a:pt x="23632" y="56783"/>
                    </a:lnTo>
                    <a:lnTo>
                      <a:pt x="0" y="5678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80" name="Google Shape;9280;ge48d01fb7f_0_5388"/>
              <p:cNvSpPr/>
              <p:nvPr/>
            </p:nvSpPr>
            <p:spPr>
              <a:xfrm>
                <a:off x="-352393" y="5431906"/>
                <a:ext cx="251435" cy="81982"/>
              </a:xfrm>
              <a:custGeom>
                <a:avLst/>
                <a:gdLst/>
                <a:ahLst/>
                <a:cxnLst/>
                <a:rect l="l" t="t" r="r" b="b"/>
                <a:pathLst>
                  <a:path w="251435" h="81982" extrusionOk="0">
                    <a:moveTo>
                      <a:pt x="251435" y="81982"/>
                    </a:moveTo>
                    <a:lnTo>
                      <a:pt x="0" y="81982"/>
                    </a:lnTo>
                    <a:lnTo>
                      <a:pt x="0" y="0"/>
                    </a:lnTo>
                    <a:lnTo>
                      <a:pt x="235308" y="0"/>
                    </a:lnTo>
                    <a:cubicBezTo>
                      <a:pt x="244155" y="0"/>
                      <a:pt x="251435" y="7168"/>
                      <a:pt x="251435" y="16128"/>
                    </a:cubicBezTo>
                    <a:lnTo>
                      <a:pt x="251435" y="81982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81" name="Google Shape;9281;ge48d01fb7f_0_5388"/>
              <p:cNvSpPr/>
              <p:nvPr/>
            </p:nvSpPr>
            <p:spPr>
              <a:xfrm>
                <a:off x="-141613" y="5431906"/>
                <a:ext cx="40655" cy="82094"/>
              </a:xfrm>
              <a:custGeom>
                <a:avLst/>
                <a:gdLst/>
                <a:ahLst/>
                <a:cxnLst/>
                <a:rect l="l" t="t" r="r" b="b"/>
                <a:pathLst>
                  <a:path w="40655" h="82094" extrusionOk="0">
                    <a:moveTo>
                      <a:pt x="24528" y="0"/>
                    </a:moveTo>
                    <a:lnTo>
                      <a:pt x="0" y="0"/>
                    </a:lnTo>
                    <a:cubicBezTo>
                      <a:pt x="8848" y="0"/>
                      <a:pt x="16128" y="7168"/>
                      <a:pt x="16128" y="16128"/>
                    </a:cubicBezTo>
                    <a:lnTo>
                      <a:pt x="16128" y="82094"/>
                    </a:lnTo>
                    <a:lnTo>
                      <a:pt x="40655" y="82094"/>
                    </a:lnTo>
                    <a:lnTo>
                      <a:pt x="40655" y="16128"/>
                    </a:lnTo>
                    <a:cubicBezTo>
                      <a:pt x="40655" y="7168"/>
                      <a:pt x="33375" y="0"/>
                      <a:pt x="24528" y="0"/>
                    </a:cubicBez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9282" name="Google Shape;9282;ge48d01fb7f_0_5388"/>
              <p:cNvGrpSpPr/>
              <p:nvPr/>
            </p:nvGrpSpPr>
            <p:grpSpPr>
              <a:xfrm>
                <a:off x="-646724" y="4948860"/>
                <a:ext cx="573429" cy="573428"/>
                <a:chOff x="-646724" y="4948860"/>
                <a:chExt cx="573429" cy="573428"/>
              </a:xfrm>
            </p:grpSpPr>
            <p:sp>
              <p:nvSpPr>
                <p:cNvPr id="9283" name="Google Shape;9283;ge48d01fb7f_0_5388"/>
                <p:cNvSpPr/>
                <p:nvPr/>
              </p:nvSpPr>
              <p:spPr>
                <a:xfrm>
                  <a:off x="-238827" y="4948860"/>
                  <a:ext cx="97998" cy="172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98" h="172924" extrusionOk="0">
                      <a:moveTo>
                        <a:pt x="29903" y="66527"/>
                      </a:moveTo>
                      <a:lnTo>
                        <a:pt x="59023" y="66527"/>
                      </a:lnTo>
                      <a:cubicBezTo>
                        <a:pt x="71231" y="66527"/>
                        <a:pt x="81198" y="76495"/>
                        <a:pt x="81198" y="88702"/>
                      </a:cubicBezTo>
                      <a:lnTo>
                        <a:pt x="81198" y="100462"/>
                      </a:lnTo>
                      <a:cubicBezTo>
                        <a:pt x="81198" y="112670"/>
                        <a:pt x="71231" y="122638"/>
                        <a:pt x="59023" y="122638"/>
                      </a:cubicBezTo>
                      <a:cubicBezTo>
                        <a:pt x="42671" y="122638"/>
                        <a:pt x="29455" y="135965"/>
                        <a:pt x="29455" y="152205"/>
                      </a:cubicBezTo>
                      <a:lnTo>
                        <a:pt x="29455" y="164525"/>
                      </a:lnTo>
                      <a:cubicBezTo>
                        <a:pt x="29455" y="169117"/>
                        <a:pt x="33263" y="172925"/>
                        <a:pt x="37855" y="172925"/>
                      </a:cubicBezTo>
                      <a:cubicBezTo>
                        <a:pt x="42447" y="172925"/>
                        <a:pt x="46255" y="169117"/>
                        <a:pt x="46255" y="164525"/>
                      </a:cubicBezTo>
                      <a:lnTo>
                        <a:pt x="46255" y="152205"/>
                      </a:lnTo>
                      <a:cubicBezTo>
                        <a:pt x="46255" y="145149"/>
                        <a:pt x="51967" y="139437"/>
                        <a:pt x="59023" y="139437"/>
                      </a:cubicBezTo>
                      <a:cubicBezTo>
                        <a:pt x="80526" y="139437"/>
                        <a:pt x="97998" y="121966"/>
                        <a:pt x="97998" y="100462"/>
                      </a:cubicBezTo>
                      <a:lnTo>
                        <a:pt x="97998" y="88814"/>
                      </a:lnTo>
                      <a:cubicBezTo>
                        <a:pt x="97998" y="67311"/>
                        <a:pt x="80526" y="49839"/>
                        <a:pt x="59023" y="49839"/>
                      </a:cubicBezTo>
                      <a:lnTo>
                        <a:pt x="29903" y="49839"/>
                      </a:lnTo>
                      <a:cubicBezTo>
                        <a:pt x="22624" y="49839"/>
                        <a:pt x="16800" y="43903"/>
                        <a:pt x="16800" y="36735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36623"/>
                      </a:lnTo>
                      <a:cubicBezTo>
                        <a:pt x="0" y="53199"/>
                        <a:pt x="13440" y="66527"/>
                        <a:pt x="29903" y="6652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84" name="Google Shape;9284;ge48d01fb7f_0_5388"/>
                <p:cNvSpPr/>
                <p:nvPr/>
              </p:nvSpPr>
              <p:spPr>
                <a:xfrm>
                  <a:off x="-279147" y="5027594"/>
                  <a:ext cx="54430" cy="8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30" h="86350" extrusionOk="0">
                      <a:moveTo>
                        <a:pt x="27215" y="53871"/>
                      </a:moveTo>
                      <a:cubicBezTo>
                        <a:pt x="32927" y="53871"/>
                        <a:pt x="37631" y="58575"/>
                        <a:pt x="37631" y="64287"/>
                      </a:cubicBezTo>
                      <a:lnTo>
                        <a:pt x="37631" y="77950"/>
                      </a:lnTo>
                      <a:cubicBezTo>
                        <a:pt x="37631" y="82542"/>
                        <a:pt x="41439" y="86350"/>
                        <a:pt x="46031" y="86350"/>
                      </a:cubicBezTo>
                      <a:cubicBezTo>
                        <a:pt x="50623" y="86350"/>
                        <a:pt x="54431" y="82542"/>
                        <a:pt x="54431" y="77950"/>
                      </a:cubicBezTo>
                      <a:lnTo>
                        <a:pt x="54431" y="64287"/>
                      </a:lnTo>
                      <a:cubicBezTo>
                        <a:pt x="54431" y="49279"/>
                        <a:pt x="42223" y="37071"/>
                        <a:pt x="27215" y="37071"/>
                      </a:cubicBezTo>
                      <a:cubicBezTo>
                        <a:pt x="21504" y="37071"/>
                        <a:pt x="16800" y="32367"/>
                        <a:pt x="16800" y="26655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26655"/>
                      </a:lnTo>
                      <a:cubicBezTo>
                        <a:pt x="0" y="41663"/>
                        <a:pt x="12208" y="53871"/>
                        <a:pt x="27215" y="5387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85" name="Google Shape;9285;ge48d01fb7f_0_5388"/>
                <p:cNvSpPr/>
                <p:nvPr/>
              </p:nvSpPr>
              <p:spPr>
                <a:xfrm>
                  <a:off x="-198284" y="4948971"/>
                  <a:ext cx="16799" cy="32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32703" extrusionOk="0">
                      <a:moveTo>
                        <a:pt x="8400" y="32703"/>
                      </a:moveTo>
                      <a:cubicBezTo>
                        <a:pt x="12992" y="32703"/>
                        <a:pt x="16800" y="28895"/>
                        <a:pt x="16800" y="24304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24416"/>
                      </a:lnTo>
                      <a:cubicBezTo>
                        <a:pt x="0" y="29007"/>
                        <a:pt x="3808" y="32703"/>
                        <a:pt x="8400" y="3270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86" name="Google Shape;9286;ge48d01fb7f_0_5388"/>
                <p:cNvSpPr/>
                <p:nvPr/>
              </p:nvSpPr>
              <p:spPr>
                <a:xfrm>
                  <a:off x="-313754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87" name="Google Shape;9287;ge48d01fb7f_0_5388"/>
                <p:cNvSpPr/>
                <p:nvPr/>
              </p:nvSpPr>
              <p:spPr>
                <a:xfrm>
                  <a:off x="-261339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3104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88" name="Google Shape;9288;ge48d01fb7f_0_5388"/>
                <p:cNvSpPr/>
                <p:nvPr/>
              </p:nvSpPr>
              <p:spPr>
                <a:xfrm>
                  <a:off x="-208812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89" name="Google Shape;9289;ge48d01fb7f_0_5388"/>
                <p:cNvSpPr/>
                <p:nvPr/>
              </p:nvSpPr>
              <p:spPr>
                <a:xfrm>
                  <a:off x="-156397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3104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90" name="Google Shape;9290;ge48d01fb7f_0_5388"/>
                <p:cNvSpPr/>
                <p:nvPr/>
              </p:nvSpPr>
              <p:spPr>
                <a:xfrm>
                  <a:off x="-646724" y="5133096"/>
                  <a:ext cx="573429" cy="3891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429" h="389192" extrusionOk="0">
                      <a:moveTo>
                        <a:pt x="565029" y="372393"/>
                      </a:moveTo>
                      <a:lnTo>
                        <a:pt x="554165" y="372393"/>
                      </a:lnTo>
                      <a:lnTo>
                        <a:pt x="554165" y="314826"/>
                      </a:lnTo>
                      <a:cubicBezTo>
                        <a:pt x="554165" y="301274"/>
                        <a:pt x="543190" y="290298"/>
                        <a:pt x="529638" y="290298"/>
                      </a:cubicBezTo>
                      <a:lnTo>
                        <a:pt x="496263" y="290298"/>
                      </a:lnTo>
                      <a:cubicBezTo>
                        <a:pt x="496263" y="290186"/>
                        <a:pt x="472743" y="12992"/>
                        <a:pt x="472743" y="12544"/>
                      </a:cubicBezTo>
                      <a:cubicBezTo>
                        <a:pt x="472183" y="5488"/>
                        <a:pt x="466135" y="0"/>
                        <a:pt x="459079" y="0"/>
                      </a:cubicBezTo>
                      <a:lnTo>
                        <a:pt x="414392" y="0"/>
                      </a:lnTo>
                      <a:cubicBezTo>
                        <a:pt x="407224" y="0"/>
                        <a:pt x="401400" y="5376"/>
                        <a:pt x="400728" y="12544"/>
                      </a:cubicBezTo>
                      <a:cubicBezTo>
                        <a:pt x="373401" y="334874"/>
                        <a:pt x="401288" y="6160"/>
                        <a:pt x="384153" y="207868"/>
                      </a:cubicBezTo>
                      <a:lnTo>
                        <a:pt x="302730" y="207868"/>
                      </a:lnTo>
                      <a:lnTo>
                        <a:pt x="302730" y="178861"/>
                      </a:lnTo>
                      <a:cubicBezTo>
                        <a:pt x="302730" y="175389"/>
                        <a:pt x="300602" y="172253"/>
                        <a:pt x="297354" y="171021"/>
                      </a:cubicBezTo>
                      <a:lnTo>
                        <a:pt x="281563" y="164861"/>
                      </a:lnTo>
                      <a:cubicBezTo>
                        <a:pt x="277195" y="163181"/>
                        <a:pt x="272379" y="165309"/>
                        <a:pt x="270699" y="169677"/>
                      </a:cubicBezTo>
                      <a:cubicBezTo>
                        <a:pt x="269019" y="174045"/>
                        <a:pt x="271147" y="178861"/>
                        <a:pt x="275515" y="180541"/>
                      </a:cubicBezTo>
                      <a:lnTo>
                        <a:pt x="285931" y="184572"/>
                      </a:lnTo>
                      <a:lnTo>
                        <a:pt x="285931" y="372393"/>
                      </a:lnTo>
                      <a:lnTo>
                        <a:pt x="225340" y="372393"/>
                      </a:lnTo>
                      <a:lnTo>
                        <a:pt x="225340" y="324010"/>
                      </a:lnTo>
                      <a:cubicBezTo>
                        <a:pt x="225340" y="319418"/>
                        <a:pt x="221532" y="315610"/>
                        <a:pt x="216940" y="315610"/>
                      </a:cubicBezTo>
                      <a:lnTo>
                        <a:pt x="105054" y="315610"/>
                      </a:lnTo>
                      <a:cubicBezTo>
                        <a:pt x="100462" y="315610"/>
                        <a:pt x="96654" y="319418"/>
                        <a:pt x="96654" y="324010"/>
                      </a:cubicBezTo>
                      <a:lnTo>
                        <a:pt x="96654" y="372393"/>
                      </a:lnTo>
                      <a:lnTo>
                        <a:pt x="36063" y="372393"/>
                      </a:lnTo>
                      <a:lnTo>
                        <a:pt x="36063" y="87806"/>
                      </a:lnTo>
                      <a:lnTo>
                        <a:pt x="241915" y="167549"/>
                      </a:lnTo>
                      <a:cubicBezTo>
                        <a:pt x="246283" y="169229"/>
                        <a:pt x="251099" y="167101"/>
                        <a:pt x="252779" y="162733"/>
                      </a:cubicBezTo>
                      <a:cubicBezTo>
                        <a:pt x="254459" y="158365"/>
                        <a:pt x="252331" y="153549"/>
                        <a:pt x="247963" y="151869"/>
                      </a:cubicBezTo>
                      <a:lnTo>
                        <a:pt x="90494" y="90830"/>
                      </a:lnTo>
                      <a:lnTo>
                        <a:pt x="90494" y="30687"/>
                      </a:lnTo>
                      <a:cubicBezTo>
                        <a:pt x="90494" y="26096"/>
                        <a:pt x="86686" y="22288"/>
                        <a:pt x="82094" y="22288"/>
                      </a:cubicBezTo>
                      <a:cubicBezTo>
                        <a:pt x="77503" y="22288"/>
                        <a:pt x="73695" y="26096"/>
                        <a:pt x="73695" y="30687"/>
                      </a:cubicBezTo>
                      <a:lnTo>
                        <a:pt x="73695" y="84334"/>
                      </a:lnTo>
                      <a:lnTo>
                        <a:pt x="30687" y="67759"/>
                      </a:lnTo>
                      <a:cubicBezTo>
                        <a:pt x="28111" y="66751"/>
                        <a:pt x="25200" y="67087"/>
                        <a:pt x="22960" y="68655"/>
                      </a:cubicBezTo>
                      <a:cubicBezTo>
                        <a:pt x="20720" y="70223"/>
                        <a:pt x="19264" y="72799"/>
                        <a:pt x="19264" y="75599"/>
                      </a:cubicBezTo>
                      <a:lnTo>
                        <a:pt x="19264" y="372393"/>
                      </a:lnTo>
                      <a:lnTo>
                        <a:pt x="8400" y="372393"/>
                      </a:lnTo>
                      <a:cubicBezTo>
                        <a:pt x="3808" y="372393"/>
                        <a:pt x="0" y="376201"/>
                        <a:pt x="0" y="380793"/>
                      </a:cubicBezTo>
                      <a:cubicBezTo>
                        <a:pt x="0" y="385385"/>
                        <a:pt x="3808" y="389193"/>
                        <a:pt x="8400" y="389193"/>
                      </a:cubicBezTo>
                      <a:lnTo>
                        <a:pt x="565029" y="389193"/>
                      </a:lnTo>
                      <a:cubicBezTo>
                        <a:pt x="569621" y="389193"/>
                        <a:pt x="573429" y="385385"/>
                        <a:pt x="573429" y="380793"/>
                      </a:cubicBezTo>
                      <a:cubicBezTo>
                        <a:pt x="573429" y="376201"/>
                        <a:pt x="569621" y="372393"/>
                        <a:pt x="565029" y="372393"/>
                      </a:cubicBezTo>
                      <a:lnTo>
                        <a:pt x="565029" y="372393"/>
                      </a:lnTo>
                      <a:close/>
                      <a:moveTo>
                        <a:pt x="302730" y="290410"/>
                      </a:moveTo>
                      <a:lnTo>
                        <a:pt x="302730" y="262523"/>
                      </a:lnTo>
                      <a:lnTo>
                        <a:pt x="379561" y="262523"/>
                      </a:lnTo>
                      <a:lnTo>
                        <a:pt x="377209" y="290410"/>
                      </a:lnTo>
                      <a:lnTo>
                        <a:pt x="302730" y="290410"/>
                      </a:lnTo>
                      <a:close/>
                      <a:moveTo>
                        <a:pt x="479351" y="290410"/>
                      </a:moveTo>
                      <a:lnTo>
                        <a:pt x="394008" y="290410"/>
                      </a:lnTo>
                      <a:cubicBezTo>
                        <a:pt x="395240" y="275627"/>
                        <a:pt x="397928" y="244043"/>
                        <a:pt x="398712" y="234636"/>
                      </a:cubicBezTo>
                      <a:lnTo>
                        <a:pt x="419880" y="234636"/>
                      </a:lnTo>
                      <a:cubicBezTo>
                        <a:pt x="424472" y="234636"/>
                        <a:pt x="428280" y="230828"/>
                        <a:pt x="428280" y="226236"/>
                      </a:cubicBezTo>
                      <a:cubicBezTo>
                        <a:pt x="428280" y="221644"/>
                        <a:pt x="424472" y="217836"/>
                        <a:pt x="419880" y="217836"/>
                      </a:cubicBezTo>
                      <a:lnTo>
                        <a:pt x="400168" y="217836"/>
                      </a:lnTo>
                      <a:cubicBezTo>
                        <a:pt x="400616" y="212796"/>
                        <a:pt x="404424" y="167213"/>
                        <a:pt x="404872" y="162061"/>
                      </a:cubicBezTo>
                      <a:lnTo>
                        <a:pt x="468375" y="162061"/>
                      </a:lnTo>
                      <a:lnTo>
                        <a:pt x="473079" y="217836"/>
                      </a:lnTo>
                      <a:lnTo>
                        <a:pt x="453367" y="217836"/>
                      </a:lnTo>
                      <a:cubicBezTo>
                        <a:pt x="448775" y="217836"/>
                        <a:pt x="444967" y="221644"/>
                        <a:pt x="444967" y="226236"/>
                      </a:cubicBezTo>
                      <a:cubicBezTo>
                        <a:pt x="444967" y="230828"/>
                        <a:pt x="448775" y="234636"/>
                        <a:pt x="453367" y="234636"/>
                      </a:cubicBezTo>
                      <a:lnTo>
                        <a:pt x="474535" y="234636"/>
                      </a:lnTo>
                      <a:lnTo>
                        <a:pt x="479351" y="290410"/>
                      </a:lnTo>
                      <a:close/>
                      <a:moveTo>
                        <a:pt x="467031" y="145149"/>
                      </a:moveTo>
                      <a:lnTo>
                        <a:pt x="406328" y="145149"/>
                      </a:lnTo>
                      <a:lnTo>
                        <a:pt x="411032" y="89374"/>
                      </a:lnTo>
                      <a:lnTo>
                        <a:pt x="462327" y="89374"/>
                      </a:lnTo>
                      <a:lnTo>
                        <a:pt x="467031" y="145149"/>
                      </a:lnTo>
                      <a:close/>
                      <a:moveTo>
                        <a:pt x="417304" y="16800"/>
                      </a:moveTo>
                      <a:lnTo>
                        <a:pt x="456279" y="16800"/>
                      </a:lnTo>
                      <a:lnTo>
                        <a:pt x="460983" y="72575"/>
                      </a:lnTo>
                      <a:lnTo>
                        <a:pt x="412600" y="72575"/>
                      </a:lnTo>
                      <a:lnTo>
                        <a:pt x="417304" y="16800"/>
                      </a:lnTo>
                      <a:close/>
                      <a:moveTo>
                        <a:pt x="382809" y="224668"/>
                      </a:moveTo>
                      <a:lnTo>
                        <a:pt x="381017" y="245611"/>
                      </a:lnTo>
                      <a:lnTo>
                        <a:pt x="302842" y="245611"/>
                      </a:lnTo>
                      <a:lnTo>
                        <a:pt x="302842" y="224668"/>
                      </a:lnTo>
                      <a:lnTo>
                        <a:pt x="382809" y="224668"/>
                      </a:lnTo>
                      <a:close/>
                      <a:moveTo>
                        <a:pt x="113454" y="372393"/>
                      </a:moveTo>
                      <a:lnTo>
                        <a:pt x="113454" y="332410"/>
                      </a:lnTo>
                      <a:lnTo>
                        <a:pt x="208540" y="332410"/>
                      </a:lnTo>
                      <a:lnTo>
                        <a:pt x="208540" y="372393"/>
                      </a:lnTo>
                      <a:lnTo>
                        <a:pt x="113454" y="372393"/>
                      </a:lnTo>
                      <a:close/>
                      <a:moveTo>
                        <a:pt x="302730" y="372393"/>
                      </a:moveTo>
                      <a:lnTo>
                        <a:pt x="302730" y="307210"/>
                      </a:lnTo>
                      <a:lnTo>
                        <a:pt x="529638" y="307210"/>
                      </a:lnTo>
                      <a:cubicBezTo>
                        <a:pt x="533894" y="307210"/>
                        <a:pt x="537366" y="310682"/>
                        <a:pt x="537366" y="314938"/>
                      </a:cubicBezTo>
                      <a:lnTo>
                        <a:pt x="537366" y="372393"/>
                      </a:lnTo>
                      <a:lnTo>
                        <a:pt x="302730" y="3723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91" name="Google Shape;9291;ge48d01fb7f_0_5388"/>
                <p:cNvSpPr/>
                <p:nvPr/>
              </p:nvSpPr>
              <p:spPr>
                <a:xfrm>
                  <a:off x="-582661" y="5265218"/>
                  <a:ext cx="193868" cy="1376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868" h="137680" extrusionOk="0">
                      <a:moveTo>
                        <a:pt x="11200" y="483"/>
                      </a:moveTo>
                      <a:cubicBezTo>
                        <a:pt x="8624" y="-413"/>
                        <a:pt x="5824" y="-77"/>
                        <a:pt x="3584" y="1603"/>
                      </a:cubicBezTo>
                      <a:cubicBezTo>
                        <a:pt x="1344" y="3171"/>
                        <a:pt x="0" y="5747"/>
                        <a:pt x="0" y="8435"/>
                      </a:cubicBezTo>
                      <a:lnTo>
                        <a:pt x="0" y="56482"/>
                      </a:lnTo>
                      <a:cubicBezTo>
                        <a:pt x="0" y="61074"/>
                        <a:pt x="3808" y="64882"/>
                        <a:pt x="8400" y="64882"/>
                      </a:cubicBezTo>
                      <a:cubicBezTo>
                        <a:pt x="12992" y="64882"/>
                        <a:pt x="16800" y="61074"/>
                        <a:pt x="16800" y="56482"/>
                      </a:cubicBezTo>
                      <a:lnTo>
                        <a:pt x="16800" y="20307"/>
                      </a:lnTo>
                      <a:lnTo>
                        <a:pt x="60031" y="35539"/>
                      </a:lnTo>
                      <a:lnTo>
                        <a:pt x="60031" y="120881"/>
                      </a:lnTo>
                      <a:lnTo>
                        <a:pt x="16800" y="120881"/>
                      </a:lnTo>
                      <a:lnTo>
                        <a:pt x="16800" y="90082"/>
                      </a:lnTo>
                      <a:cubicBezTo>
                        <a:pt x="16800" y="85490"/>
                        <a:pt x="12992" y="81682"/>
                        <a:pt x="8400" y="81682"/>
                      </a:cubicBezTo>
                      <a:cubicBezTo>
                        <a:pt x="3808" y="81682"/>
                        <a:pt x="0" y="85490"/>
                        <a:pt x="0" y="90082"/>
                      </a:cubicBezTo>
                      <a:lnTo>
                        <a:pt x="0" y="129281"/>
                      </a:lnTo>
                      <a:cubicBezTo>
                        <a:pt x="0" y="133873"/>
                        <a:pt x="3808" y="137681"/>
                        <a:pt x="8400" y="137681"/>
                      </a:cubicBezTo>
                      <a:lnTo>
                        <a:pt x="185468" y="137681"/>
                      </a:lnTo>
                      <a:cubicBezTo>
                        <a:pt x="190060" y="137681"/>
                        <a:pt x="193868" y="133873"/>
                        <a:pt x="193868" y="129281"/>
                      </a:cubicBezTo>
                      <a:lnTo>
                        <a:pt x="193868" y="70818"/>
                      </a:lnTo>
                      <a:cubicBezTo>
                        <a:pt x="193868" y="67234"/>
                        <a:pt x="191628" y="64098"/>
                        <a:pt x="188268" y="62866"/>
                      </a:cubicBezTo>
                      <a:lnTo>
                        <a:pt x="11200" y="483"/>
                      </a:lnTo>
                      <a:close/>
                      <a:moveTo>
                        <a:pt x="76831" y="41475"/>
                      </a:moveTo>
                      <a:lnTo>
                        <a:pt x="117038" y="55698"/>
                      </a:lnTo>
                      <a:lnTo>
                        <a:pt x="117038" y="120993"/>
                      </a:lnTo>
                      <a:lnTo>
                        <a:pt x="76831" y="120993"/>
                      </a:lnTo>
                      <a:lnTo>
                        <a:pt x="76831" y="41475"/>
                      </a:lnTo>
                      <a:close/>
                      <a:moveTo>
                        <a:pt x="177069" y="120881"/>
                      </a:moveTo>
                      <a:lnTo>
                        <a:pt x="133837" y="120881"/>
                      </a:lnTo>
                      <a:lnTo>
                        <a:pt x="133837" y="61522"/>
                      </a:lnTo>
                      <a:lnTo>
                        <a:pt x="177069" y="76754"/>
                      </a:lnTo>
                      <a:lnTo>
                        <a:pt x="177069" y="1208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9292" name="Google Shape;9292;ge48d01fb7f_0_5388"/>
          <p:cNvGrpSpPr/>
          <p:nvPr/>
        </p:nvGrpSpPr>
        <p:grpSpPr>
          <a:xfrm>
            <a:off x="-812316" y="1158145"/>
            <a:ext cx="896700" cy="896700"/>
            <a:chOff x="-812316" y="1158145"/>
            <a:chExt cx="896700" cy="896700"/>
          </a:xfrm>
        </p:grpSpPr>
        <p:sp>
          <p:nvSpPr>
            <p:cNvPr id="9293" name="Google Shape;9293;ge48d01fb7f_0_5388"/>
            <p:cNvSpPr/>
            <p:nvPr/>
          </p:nvSpPr>
          <p:spPr>
            <a:xfrm>
              <a:off x="-812316" y="1158145"/>
              <a:ext cx="896700" cy="8967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4" name="Google Shape;9294;ge48d01fb7f_0_5388"/>
            <p:cNvSpPr/>
            <p:nvPr/>
          </p:nvSpPr>
          <p:spPr>
            <a:xfrm>
              <a:off x="-726564" y="1233056"/>
              <a:ext cx="746100" cy="746100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295" name="Google Shape;9295;ge48d01fb7f_0_5388"/>
            <p:cNvGrpSpPr/>
            <p:nvPr/>
          </p:nvGrpSpPr>
          <p:grpSpPr>
            <a:xfrm>
              <a:off x="-605166" y="1341299"/>
              <a:ext cx="521272" cy="488616"/>
              <a:chOff x="995035" y="1466004"/>
              <a:chExt cx="521272" cy="488616"/>
            </a:xfrm>
          </p:grpSpPr>
          <p:sp>
            <p:nvSpPr>
              <p:cNvPr id="9296" name="Google Shape;9296;ge48d01fb7f_0_5388"/>
              <p:cNvSpPr/>
              <p:nvPr/>
            </p:nvSpPr>
            <p:spPr>
              <a:xfrm>
                <a:off x="1360842" y="1718419"/>
                <a:ext cx="131132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131132" h="81448" extrusionOk="0">
                    <a:moveTo>
                      <a:pt x="0" y="0"/>
                    </a:moveTo>
                    <a:lnTo>
                      <a:pt x="109243" y="0"/>
                    </a:lnTo>
                    <a:cubicBezTo>
                      <a:pt x="121359" y="0"/>
                      <a:pt x="131133" y="7330"/>
                      <a:pt x="131133" y="16290"/>
                    </a:cubicBezTo>
                    <a:lnTo>
                      <a:pt x="131133" y="65159"/>
                    </a:lnTo>
                    <a:cubicBezTo>
                      <a:pt x="131133" y="74118"/>
                      <a:pt x="121359" y="81449"/>
                      <a:pt x="109243" y="81449"/>
                    </a:cubicBez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97" name="Google Shape;9297;ge48d01fb7f_0_5388"/>
              <p:cNvSpPr/>
              <p:nvPr/>
            </p:nvSpPr>
            <p:spPr>
              <a:xfrm>
                <a:off x="1350457" y="1799868"/>
                <a:ext cx="157705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157705" h="65159" extrusionOk="0">
                    <a:moveTo>
                      <a:pt x="0" y="0"/>
                    </a:moveTo>
                    <a:lnTo>
                      <a:pt x="135205" y="0"/>
                    </a:lnTo>
                    <a:cubicBezTo>
                      <a:pt x="147626" y="0"/>
                      <a:pt x="157705" y="7330"/>
                      <a:pt x="157705" y="16290"/>
                    </a:cubicBezTo>
                    <a:lnTo>
                      <a:pt x="157705" y="48869"/>
                    </a:lnTo>
                    <a:cubicBezTo>
                      <a:pt x="157705" y="57829"/>
                      <a:pt x="147626" y="65159"/>
                      <a:pt x="135205" y="65159"/>
                    </a:cubicBezTo>
                    <a:lnTo>
                      <a:pt x="0" y="651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98" name="Google Shape;9298;ge48d01fb7f_0_5388"/>
              <p:cNvSpPr/>
              <p:nvPr/>
            </p:nvSpPr>
            <p:spPr>
              <a:xfrm>
                <a:off x="1249868" y="1865027"/>
                <a:ext cx="233860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233860" h="81448" extrusionOk="0">
                    <a:moveTo>
                      <a:pt x="0" y="81449"/>
                    </a:moveTo>
                    <a:lnTo>
                      <a:pt x="214414" y="81449"/>
                    </a:lnTo>
                    <a:cubicBezTo>
                      <a:pt x="225206" y="81449"/>
                      <a:pt x="233860" y="74118"/>
                      <a:pt x="233860" y="65159"/>
                    </a:cubicBezTo>
                    <a:lnTo>
                      <a:pt x="233860" y="16290"/>
                    </a:lnTo>
                    <a:cubicBezTo>
                      <a:pt x="233860" y="7330"/>
                      <a:pt x="225104" y="0"/>
                      <a:pt x="214414" y="0"/>
                    </a:cubicBezTo>
                    <a:lnTo>
                      <a:pt x="0" y="0"/>
                    </a:lnTo>
                    <a:lnTo>
                      <a:pt x="0" y="81449"/>
                    </a:lnTo>
                    <a:close/>
                  </a:path>
                </a:pathLst>
              </a:custGeom>
              <a:solidFill>
                <a:srgbClr val="B9CB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99" name="Google Shape;9299;ge48d01fb7f_0_5388"/>
              <p:cNvSpPr/>
              <p:nvPr/>
            </p:nvSpPr>
            <p:spPr>
              <a:xfrm>
                <a:off x="1003179" y="1568247"/>
                <a:ext cx="374664" cy="378330"/>
              </a:xfrm>
              <a:custGeom>
                <a:avLst/>
                <a:gdLst/>
                <a:ahLst/>
                <a:cxnLst/>
                <a:rect l="l" t="t" r="r" b="b"/>
                <a:pathLst>
                  <a:path w="374664" h="378330" extrusionOk="0">
                    <a:moveTo>
                      <a:pt x="374665" y="187332"/>
                    </a:moveTo>
                    <a:cubicBezTo>
                      <a:pt x="374665" y="83892"/>
                      <a:pt x="290773" y="0"/>
                      <a:pt x="187332" y="0"/>
                    </a:cubicBezTo>
                    <a:cubicBezTo>
                      <a:pt x="83892" y="0"/>
                      <a:pt x="0" y="83892"/>
                      <a:pt x="0" y="187332"/>
                    </a:cubicBezTo>
                    <a:cubicBezTo>
                      <a:pt x="0" y="187943"/>
                      <a:pt x="102" y="188554"/>
                      <a:pt x="102" y="189165"/>
                    </a:cubicBezTo>
                    <a:cubicBezTo>
                      <a:pt x="102" y="189776"/>
                      <a:pt x="0" y="190387"/>
                      <a:pt x="0" y="190998"/>
                    </a:cubicBezTo>
                    <a:cubicBezTo>
                      <a:pt x="0" y="294438"/>
                      <a:pt x="83892" y="378330"/>
                      <a:pt x="187332" y="378330"/>
                    </a:cubicBezTo>
                    <a:cubicBezTo>
                      <a:pt x="290773" y="378330"/>
                      <a:pt x="374665" y="294438"/>
                      <a:pt x="374665" y="190998"/>
                    </a:cubicBezTo>
                    <a:cubicBezTo>
                      <a:pt x="374665" y="190387"/>
                      <a:pt x="374563" y="189776"/>
                      <a:pt x="374563" y="189165"/>
                    </a:cubicBezTo>
                    <a:cubicBezTo>
                      <a:pt x="374563" y="188554"/>
                      <a:pt x="374665" y="187943"/>
                      <a:pt x="374665" y="187332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00" name="Google Shape;9300;ge48d01fb7f_0_5388"/>
              <p:cNvSpPr/>
              <p:nvPr/>
            </p:nvSpPr>
            <p:spPr>
              <a:xfrm>
                <a:off x="1107332" y="1775331"/>
                <a:ext cx="213497" cy="171144"/>
              </a:xfrm>
              <a:custGeom>
                <a:avLst/>
                <a:gdLst/>
                <a:ahLst/>
                <a:cxnLst/>
                <a:rect l="l" t="t" r="r" b="b"/>
                <a:pathLst>
                  <a:path w="213497" h="171144" extrusionOk="0">
                    <a:moveTo>
                      <a:pt x="91325" y="48971"/>
                    </a:moveTo>
                    <a:lnTo>
                      <a:pt x="91325" y="89696"/>
                    </a:lnTo>
                    <a:cubicBezTo>
                      <a:pt x="91325" y="94175"/>
                      <a:pt x="87659" y="97841"/>
                      <a:pt x="83180" y="97841"/>
                    </a:cubicBezTo>
                    <a:lnTo>
                      <a:pt x="71268" y="97841"/>
                    </a:lnTo>
                    <a:cubicBezTo>
                      <a:pt x="68519" y="97841"/>
                      <a:pt x="65974" y="96517"/>
                      <a:pt x="64446" y="94175"/>
                    </a:cubicBezTo>
                    <a:lnTo>
                      <a:pt x="52942" y="76969"/>
                    </a:lnTo>
                    <a:cubicBezTo>
                      <a:pt x="51415" y="74729"/>
                      <a:pt x="48869" y="73304"/>
                      <a:pt x="46120" y="73304"/>
                    </a:cubicBezTo>
                    <a:lnTo>
                      <a:pt x="31969" y="73304"/>
                    </a:lnTo>
                    <a:cubicBezTo>
                      <a:pt x="28507" y="73304"/>
                      <a:pt x="25351" y="75544"/>
                      <a:pt x="24231" y="78904"/>
                    </a:cubicBezTo>
                    <a:lnTo>
                      <a:pt x="0" y="151597"/>
                    </a:lnTo>
                    <a:cubicBezTo>
                      <a:pt x="25147" y="164120"/>
                      <a:pt x="53349" y="171145"/>
                      <a:pt x="83180" y="171145"/>
                    </a:cubicBezTo>
                    <a:cubicBezTo>
                      <a:pt x="133882" y="171145"/>
                      <a:pt x="179798" y="150986"/>
                      <a:pt x="213498" y="118305"/>
                    </a:cubicBezTo>
                    <a:lnTo>
                      <a:pt x="213498" y="57116"/>
                    </a:lnTo>
                    <a:cubicBezTo>
                      <a:pt x="213498" y="52636"/>
                      <a:pt x="209833" y="48971"/>
                      <a:pt x="205353" y="48971"/>
                    </a:cubicBezTo>
                    <a:lnTo>
                      <a:pt x="177151" y="48971"/>
                    </a:lnTo>
                    <a:cubicBezTo>
                      <a:pt x="174402" y="48971"/>
                      <a:pt x="171857" y="47648"/>
                      <a:pt x="170330" y="45306"/>
                    </a:cubicBezTo>
                    <a:lnTo>
                      <a:pt x="142536" y="3665"/>
                    </a:lnTo>
                    <a:cubicBezTo>
                      <a:pt x="141008" y="1425"/>
                      <a:pt x="138463" y="0"/>
                      <a:pt x="135714" y="0"/>
                    </a:cubicBezTo>
                    <a:lnTo>
                      <a:pt x="99469" y="0"/>
                    </a:lnTo>
                    <a:cubicBezTo>
                      <a:pt x="94990" y="0"/>
                      <a:pt x="91325" y="3665"/>
                      <a:pt x="91325" y="8145"/>
                    </a:cubicBezTo>
                    <a:lnTo>
                      <a:pt x="91325" y="32580"/>
                    </a:lnTo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01" name="Google Shape;9301;ge48d01fb7f_0_5388"/>
              <p:cNvSpPr/>
              <p:nvPr/>
            </p:nvSpPr>
            <p:spPr>
              <a:xfrm>
                <a:off x="1160783" y="1568451"/>
                <a:ext cx="20973" cy="2138"/>
              </a:xfrm>
              <a:custGeom>
                <a:avLst/>
                <a:gdLst/>
                <a:ahLst/>
                <a:cxnLst/>
                <a:rect l="l" t="t" r="r" b="b"/>
                <a:pathLst>
                  <a:path w="20973" h="2138" extrusionOk="0">
                    <a:moveTo>
                      <a:pt x="0" y="2138"/>
                    </a:moveTo>
                    <a:lnTo>
                      <a:pt x="20973" y="0"/>
                    </a:lnTo>
                    <a:cubicBezTo>
                      <a:pt x="13846" y="305"/>
                      <a:pt x="6821" y="1018"/>
                      <a:pt x="0" y="2138"/>
                    </a:cubicBezTo>
                    <a:close/>
                  </a:path>
                </a:pathLst>
              </a:custGeom>
              <a:solidFill>
                <a:srgbClr val="33C0D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02" name="Google Shape;9302;ge48d01fb7f_0_5388"/>
              <p:cNvSpPr/>
              <p:nvPr/>
            </p:nvSpPr>
            <p:spPr>
              <a:xfrm>
                <a:off x="1084526" y="1570691"/>
                <a:ext cx="76256" cy="30441"/>
              </a:xfrm>
              <a:custGeom>
                <a:avLst/>
                <a:gdLst/>
                <a:ahLst/>
                <a:cxnLst/>
                <a:rect l="l" t="t" r="r" b="b"/>
                <a:pathLst>
                  <a:path w="76256" h="30441" extrusionOk="0">
                    <a:moveTo>
                      <a:pt x="64650" y="1120"/>
                    </a:moveTo>
                    <a:cubicBezTo>
                      <a:pt x="41132" y="6618"/>
                      <a:pt x="19242" y="16697"/>
                      <a:pt x="0" y="30442"/>
                    </a:cubicBezTo>
                    <a:cubicBezTo>
                      <a:pt x="22398" y="15068"/>
                      <a:pt x="48258" y="4378"/>
                      <a:pt x="76257" y="0"/>
                    </a:cubicBezTo>
                    <a:lnTo>
                      <a:pt x="64650" y="1120"/>
                    </a:lnTo>
                    <a:close/>
                  </a:path>
                </a:pathLst>
              </a:custGeom>
              <a:solidFill>
                <a:srgbClr val="33C0D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03" name="Google Shape;9303;ge48d01fb7f_0_5388"/>
              <p:cNvSpPr/>
              <p:nvPr/>
            </p:nvSpPr>
            <p:spPr>
              <a:xfrm>
                <a:off x="1067117" y="1572931"/>
                <a:ext cx="188554" cy="137343"/>
              </a:xfrm>
              <a:custGeom>
                <a:avLst/>
                <a:gdLst/>
                <a:ahLst/>
                <a:cxnLst/>
                <a:rect l="l" t="t" r="r" b="b"/>
                <a:pathLst>
                  <a:path w="188554" h="137343" extrusionOk="0">
                    <a:moveTo>
                      <a:pt x="15272" y="75849"/>
                    </a:moveTo>
                    <a:cubicBezTo>
                      <a:pt x="16697" y="78598"/>
                      <a:pt x="19446" y="80329"/>
                      <a:pt x="22602" y="80329"/>
                    </a:cubicBezTo>
                    <a:lnTo>
                      <a:pt x="41946" y="80329"/>
                    </a:lnTo>
                    <a:cubicBezTo>
                      <a:pt x="46426" y="80329"/>
                      <a:pt x="50091" y="83994"/>
                      <a:pt x="50091" y="88474"/>
                    </a:cubicBezTo>
                    <a:lnTo>
                      <a:pt x="50091" y="129198"/>
                    </a:lnTo>
                    <a:cubicBezTo>
                      <a:pt x="50091" y="133678"/>
                      <a:pt x="53756" y="137343"/>
                      <a:pt x="58236" y="137343"/>
                    </a:cubicBezTo>
                    <a:lnTo>
                      <a:pt x="109854" y="137343"/>
                    </a:lnTo>
                    <a:cubicBezTo>
                      <a:pt x="113112" y="137343"/>
                      <a:pt x="116065" y="135409"/>
                      <a:pt x="117388" y="132456"/>
                    </a:cubicBezTo>
                    <a:lnTo>
                      <a:pt x="137547" y="85318"/>
                    </a:lnTo>
                    <a:cubicBezTo>
                      <a:pt x="138870" y="82365"/>
                      <a:pt x="141721" y="80329"/>
                      <a:pt x="145081" y="80329"/>
                    </a:cubicBezTo>
                    <a:lnTo>
                      <a:pt x="180409" y="80329"/>
                    </a:lnTo>
                    <a:cubicBezTo>
                      <a:pt x="184889" y="80329"/>
                      <a:pt x="188554" y="76664"/>
                      <a:pt x="188554" y="72184"/>
                    </a:cubicBezTo>
                    <a:lnTo>
                      <a:pt x="188554" y="11301"/>
                    </a:lnTo>
                    <a:cubicBezTo>
                      <a:pt x="168294" y="3971"/>
                      <a:pt x="146303" y="0"/>
                      <a:pt x="123395" y="0"/>
                    </a:cubicBezTo>
                    <a:cubicBezTo>
                      <a:pt x="120443" y="0"/>
                      <a:pt x="117490" y="102"/>
                      <a:pt x="114639" y="204"/>
                    </a:cubicBezTo>
                    <a:lnTo>
                      <a:pt x="93666" y="2240"/>
                    </a:lnTo>
                    <a:cubicBezTo>
                      <a:pt x="65668" y="6516"/>
                      <a:pt x="39808" y="16799"/>
                      <a:pt x="17410" y="31663"/>
                    </a:cubicBezTo>
                    <a:cubicBezTo>
                      <a:pt x="11301" y="35838"/>
                      <a:pt x="5498" y="40317"/>
                      <a:pt x="0" y="45204"/>
                    </a:cubicBezTo>
                    <a:lnTo>
                      <a:pt x="15272" y="75849"/>
                    </a:ln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04" name="Google Shape;9304;ge48d01fb7f_0_5388"/>
              <p:cNvSpPr/>
              <p:nvPr/>
            </p:nvSpPr>
            <p:spPr>
              <a:xfrm>
                <a:off x="995035" y="1568349"/>
                <a:ext cx="390954" cy="386169"/>
              </a:xfrm>
              <a:custGeom>
                <a:avLst/>
                <a:gdLst/>
                <a:ahLst/>
                <a:cxnLst/>
                <a:rect l="l" t="t" r="r" b="b"/>
                <a:pathLst>
                  <a:path w="390954" h="386169" extrusionOk="0">
                    <a:moveTo>
                      <a:pt x="390955" y="190794"/>
                    </a:moveTo>
                    <a:cubicBezTo>
                      <a:pt x="390955" y="145081"/>
                      <a:pt x="375072" y="101098"/>
                      <a:pt x="345954" y="66075"/>
                    </a:cubicBezTo>
                    <a:cubicBezTo>
                      <a:pt x="343002" y="62512"/>
                      <a:pt x="337606" y="62105"/>
                      <a:pt x="334246" y="65261"/>
                    </a:cubicBezTo>
                    <a:lnTo>
                      <a:pt x="334246" y="65261"/>
                    </a:lnTo>
                    <a:cubicBezTo>
                      <a:pt x="330988" y="68213"/>
                      <a:pt x="330683" y="73100"/>
                      <a:pt x="333431" y="76460"/>
                    </a:cubicBezTo>
                    <a:cubicBezTo>
                      <a:pt x="360106" y="108531"/>
                      <a:pt x="374665" y="148848"/>
                      <a:pt x="374665" y="190794"/>
                    </a:cubicBezTo>
                    <a:cubicBezTo>
                      <a:pt x="374665" y="233860"/>
                      <a:pt x="359393" y="273465"/>
                      <a:pt x="333941" y="304415"/>
                    </a:cubicBezTo>
                    <a:lnTo>
                      <a:pt x="333941" y="264098"/>
                    </a:lnTo>
                    <a:cubicBezTo>
                      <a:pt x="333941" y="255139"/>
                      <a:pt x="326610" y="247808"/>
                      <a:pt x="317651" y="247808"/>
                    </a:cubicBezTo>
                    <a:lnTo>
                      <a:pt x="289449" y="247808"/>
                    </a:lnTo>
                    <a:lnTo>
                      <a:pt x="261655" y="206168"/>
                    </a:lnTo>
                    <a:cubicBezTo>
                      <a:pt x="258600" y="201586"/>
                      <a:pt x="253510" y="198939"/>
                      <a:pt x="248114" y="198939"/>
                    </a:cubicBezTo>
                    <a:lnTo>
                      <a:pt x="211767" y="198939"/>
                    </a:lnTo>
                    <a:cubicBezTo>
                      <a:pt x="202808" y="198939"/>
                      <a:pt x="195477" y="206269"/>
                      <a:pt x="195477" y="215229"/>
                    </a:cubicBezTo>
                    <a:lnTo>
                      <a:pt x="195477" y="231519"/>
                    </a:lnTo>
                    <a:cubicBezTo>
                      <a:pt x="195477" y="235998"/>
                      <a:pt x="199143" y="239663"/>
                      <a:pt x="203622" y="239663"/>
                    </a:cubicBezTo>
                    <a:lnTo>
                      <a:pt x="203622" y="239663"/>
                    </a:lnTo>
                    <a:cubicBezTo>
                      <a:pt x="208102" y="239663"/>
                      <a:pt x="211767" y="235998"/>
                      <a:pt x="211767" y="231519"/>
                    </a:cubicBezTo>
                    <a:lnTo>
                      <a:pt x="211767" y="215229"/>
                    </a:lnTo>
                    <a:lnTo>
                      <a:pt x="248114" y="215229"/>
                    </a:lnTo>
                    <a:lnTo>
                      <a:pt x="275908" y="256869"/>
                    </a:lnTo>
                    <a:cubicBezTo>
                      <a:pt x="278963" y="261451"/>
                      <a:pt x="284053" y="264098"/>
                      <a:pt x="289449" y="264098"/>
                    </a:cubicBezTo>
                    <a:lnTo>
                      <a:pt x="317651" y="264098"/>
                    </a:lnTo>
                    <a:lnTo>
                      <a:pt x="317651" y="321723"/>
                    </a:lnTo>
                    <a:cubicBezTo>
                      <a:pt x="317651" y="321723"/>
                      <a:pt x="317651" y="321723"/>
                      <a:pt x="317651" y="321723"/>
                    </a:cubicBezTo>
                    <a:cubicBezTo>
                      <a:pt x="314087" y="325083"/>
                      <a:pt x="310320" y="328239"/>
                      <a:pt x="306553" y="331293"/>
                    </a:cubicBezTo>
                    <a:cubicBezTo>
                      <a:pt x="305535" y="332108"/>
                      <a:pt x="304517" y="332922"/>
                      <a:pt x="303397" y="333737"/>
                    </a:cubicBezTo>
                    <a:cubicBezTo>
                      <a:pt x="300037" y="336282"/>
                      <a:pt x="296576" y="338726"/>
                      <a:pt x="293012" y="340966"/>
                    </a:cubicBezTo>
                    <a:cubicBezTo>
                      <a:pt x="291791" y="341780"/>
                      <a:pt x="290569" y="342594"/>
                      <a:pt x="289245" y="343409"/>
                    </a:cubicBezTo>
                    <a:cubicBezTo>
                      <a:pt x="285784" y="345547"/>
                      <a:pt x="282119" y="347583"/>
                      <a:pt x="278555" y="349518"/>
                    </a:cubicBezTo>
                    <a:cubicBezTo>
                      <a:pt x="277232" y="350230"/>
                      <a:pt x="275806" y="350943"/>
                      <a:pt x="274483" y="351656"/>
                    </a:cubicBezTo>
                    <a:cubicBezTo>
                      <a:pt x="270716" y="353488"/>
                      <a:pt x="266949" y="355219"/>
                      <a:pt x="263182" y="356746"/>
                    </a:cubicBezTo>
                    <a:cubicBezTo>
                      <a:pt x="261858" y="357255"/>
                      <a:pt x="260535" y="357764"/>
                      <a:pt x="259211" y="358273"/>
                    </a:cubicBezTo>
                    <a:cubicBezTo>
                      <a:pt x="255139" y="359801"/>
                      <a:pt x="251066" y="361226"/>
                      <a:pt x="246892" y="362448"/>
                    </a:cubicBezTo>
                    <a:cubicBezTo>
                      <a:pt x="245772" y="362753"/>
                      <a:pt x="244652" y="363059"/>
                      <a:pt x="243532" y="363466"/>
                    </a:cubicBezTo>
                    <a:cubicBezTo>
                      <a:pt x="239154" y="364687"/>
                      <a:pt x="234675" y="365807"/>
                      <a:pt x="230093" y="366622"/>
                    </a:cubicBezTo>
                    <a:cubicBezTo>
                      <a:pt x="229279" y="366826"/>
                      <a:pt x="228362" y="366927"/>
                      <a:pt x="227446" y="367131"/>
                    </a:cubicBezTo>
                    <a:cubicBezTo>
                      <a:pt x="222661" y="368047"/>
                      <a:pt x="217774" y="368760"/>
                      <a:pt x="212887" y="369167"/>
                    </a:cubicBezTo>
                    <a:cubicBezTo>
                      <a:pt x="212378" y="369269"/>
                      <a:pt x="211869" y="369269"/>
                      <a:pt x="211360" y="369269"/>
                    </a:cubicBezTo>
                    <a:cubicBezTo>
                      <a:pt x="206066" y="369676"/>
                      <a:pt x="200772" y="369982"/>
                      <a:pt x="195477" y="369982"/>
                    </a:cubicBezTo>
                    <a:cubicBezTo>
                      <a:pt x="192423" y="369982"/>
                      <a:pt x="189267" y="369880"/>
                      <a:pt x="186213" y="369778"/>
                    </a:cubicBezTo>
                    <a:cubicBezTo>
                      <a:pt x="183769" y="369676"/>
                      <a:pt x="181326" y="369473"/>
                      <a:pt x="178882" y="369269"/>
                    </a:cubicBezTo>
                    <a:cubicBezTo>
                      <a:pt x="178271" y="369167"/>
                      <a:pt x="177660" y="369167"/>
                      <a:pt x="177151" y="369167"/>
                    </a:cubicBezTo>
                    <a:cubicBezTo>
                      <a:pt x="174301" y="368862"/>
                      <a:pt x="171552" y="368556"/>
                      <a:pt x="168803" y="368149"/>
                    </a:cubicBezTo>
                    <a:cubicBezTo>
                      <a:pt x="168599" y="368149"/>
                      <a:pt x="168396" y="368047"/>
                      <a:pt x="168192" y="368047"/>
                    </a:cubicBezTo>
                    <a:cubicBezTo>
                      <a:pt x="165443" y="367640"/>
                      <a:pt x="162796" y="367131"/>
                      <a:pt x="160047" y="366622"/>
                    </a:cubicBezTo>
                    <a:cubicBezTo>
                      <a:pt x="159843" y="366520"/>
                      <a:pt x="159538" y="366520"/>
                      <a:pt x="159334" y="366520"/>
                    </a:cubicBezTo>
                    <a:cubicBezTo>
                      <a:pt x="156789" y="366011"/>
                      <a:pt x="154346" y="365400"/>
                      <a:pt x="151800" y="364789"/>
                    </a:cubicBezTo>
                    <a:cubicBezTo>
                      <a:pt x="151393" y="364687"/>
                      <a:pt x="150884" y="364586"/>
                      <a:pt x="150477" y="364484"/>
                    </a:cubicBezTo>
                    <a:cubicBezTo>
                      <a:pt x="148237" y="363873"/>
                      <a:pt x="145997" y="363262"/>
                      <a:pt x="143859" y="362549"/>
                    </a:cubicBezTo>
                    <a:cubicBezTo>
                      <a:pt x="143146" y="362346"/>
                      <a:pt x="142434" y="362142"/>
                      <a:pt x="141721" y="361939"/>
                    </a:cubicBezTo>
                    <a:cubicBezTo>
                      <a:pt x="139787" y="361328"/>
                      <a:pt x="137852" y="360615"/>
                      <a:pt x="135918" y="360004"/>
                    </a:cubicBezTo>
                    <a:cubicBezTo>
                      <a:pt x="134900" y="359699"/>
                      <a:pt x="133983" y="359292"/>
                      <a:pt x="133067" y="358986"/>
                    </a:cubicBezTo>
                    <a:cubicBezTo>
                      <a:pt x="131336" y="358375"/>
                      <a:pt x="129606" y="357663"/>
                      <a:pt x="127977" y="356950"/>
                    </a:cubicBezTo>
                    <a:cubicBezTo>
                      <a:pt x="126857" y="356441"/>
                      <a:pt x="125635" y="356034"/>
                      <a:pt x="124515" y="355524"/>
                    </a:cubicBezTo>
                    <a:cubicBezTo>
                      <a:pt x="123802" y="355219"/>
                      <a:pt x="123191" y="354914"/>
                      <a:pt x="122479" y="354608"/>
                    </a:cubicBezTo>
                    <a:lnTo>
                      <a:pt x="144470" y="288838"/>
                    </a:lnTo>
                    <a:lnTo>
                      <a:pt x="158622" y="288838"/>
                    </a:lnTo>
                    <a:lnTo>
                      <a:pt x="170126" y="306044"/>
                    </a:lnTo>
                    <a:cubicBezTo>
                      <a:pt x="173181" y="310626"/>
                      <a:pt x="178271" y="313273"/>
                      <a:pt x="183667" y="313273"/>
                    </a:cubicBezTo>
                    <a:lnTo>
                      <a:pt x="195477" y="313273"/>
                    </a:lnTo>
                    <a:cubicBezTo>
                      <a:pt x="204437" y="313273"/>
                      <a:pt x="211767" y="305942"/>
                      <a:pt x="211767" y="296983"/>
                    </a:cubicBezTo>
                    <a:lnTo>
                      <a:pt x="211767" y="264404"/>
                    </a:lnTo>
                    <a:cubicBezTo>
                      <a:pt x="211767" y="259924"/>
                      <a:pt x="208102" y="256259"/>
                      <a:pt x="203622" y="256259"/>
                    </a:cubicBezTo>
                    <a:lnTo>
                      <a:pt x="203622" y="256259"/>
                    </a:lnTo>
                    <a:cubicBezTo>
                      <a:pt x="199143" y="256259"/>
                      <a:pt x="195477" y="259924"/>
                      <a:pt x="195477" y="264404"/>
                    </a:cubicBezTo>
                    <a:lnTo>
                      <a:pt x="195477" y="296983"/>
                    </a:lnTo>
                    <a:lnTo>
                      <a:pt x="183565" y="296983"/>
                    </a:lnTo>
                    <a:lnTo>
                      <a:pt x="172061" y="279472"/>
                    </a:lnTo>
                    <a:cubicBezTo>
                      <a:pt x="169006" y="274890"/>
                      <a:pt x="163916" y="272243"/>
                      <a:pt x="158520" y="272243"/>
                    </a:cubicBezTo>
                    <a:lnTo>
                      <a:pt x="144368" y="272243"/>
                    </a:lnTo>
                    <a:cubicBezTo>
                      <a:pt x="137343" y="272243"/>
                      <a:pt x="131133" y="276723"/>
                      <a:pt x="128893" y="283340"/>
                    </a:cubicBezTo>
                    <a:lnTo>
                      <a:pt x="107716" y="346871"/>
                    </a:lnTo>
                    <a:cubicBezTo>
                      <a:pt x="53145" y="316124"/>
                      <a:pt x="16290" y="257684"/>
                      <a:pt x="16290" y="190794"/>
                    </a:cubicBezTo>
                    <a:cubicBezTo>
                      <a:pt x="16290" y="142027"/>
                      <a:pt x="36652" y="96517"/>
                      <a:pt x="69842" y="63632"/>
                    </a:cubicBezTo>
                    <a:lnTo>
                      <a:pt x="80024" y="84096"/>
                    </a:lnTo>
                    <a:cubicBezTo>
                      <a:pt x="82772" y="89696"/>
                      <a:pt x="88372" y="93055"/>
                      <a:pt x="94583" y="93055"/>
                    </a:cubicBezTo>
                    <a:lnTo>
                      <a:pt x="114028" y="93055"/>
                    </a:lnTo>
                    <a:lnTo>
                      <a:pt x="114028" y="133780"/>
                    </a:lnTo>
                    <a:cubicBezTo>
                      <a:pt x="114028" y="142739"/>
                      <a:pt x="121359" y="150070"/>
                      <a:pt x="130318" y="150070"/>
                    </a:cubicBezTo>
                    <a:lnTo>
                      <a:pt x="181936" y="150070"/>
                    </a:lnTo>
                    <a:cubicBezTo>
                      <a:pt x="188452" y="150070"/>
                      <a:pt x="194357" y="146201"/>
                      <a:pt x="196903" y="140194"/>
                    </a:cubicBezTo>
                    <a:lnTo>
                      <a:pt x="217061" y="93055"/>
                    </a:lnTo>
                    <a:lnTo>
                      <a:pt x="252492" y="93055"/>
                    </a:lnTo>
                    <a:cubicBezTo>
                      <a:pt x="261451" y="93055"/>
                      <a:pt x="268781" y="85725"/>
                      <a:pt x="268781" y="76766"/>
                    </a:cubicBezTo>
                    <a:lnTo>
                      <a:pt x="268781" y="68621"/>
                    </a:lnTo>
                    <a:cubicBezTo>
                      <a:pt x="268781" y="64141"/>
                      <a:pt x="265116" y="60476"/>
                      <a:pt x="260637" y="60476"/>
                    </a:cubicBezTo>
                    <a:lnTo>
                      <a:pt x="260637" y="60476"/>
                    </a:lnTo>
                    <a:cubicBezTo>
                      <a:pt x="256157" y="60476"/>
                      <a:pt x="252492" y="64141"/>
                      <a:pt x="252492" y="68621"/>
                    </a:cubicBezTo>
                    <a:lnTo>
                      <a:pt x="252492" y="76766"/>
                    </a:lnTo>
                    <a:lnTo>
                      <a:pt x="217163" y="76766"/>
                    </a:lnTo>
                    <a:cubicBezTo>
                      <a:pt x="210647" y="76766"/>
                      <a:pt x="204742" y="80634"/>
                      <a:pt x="202197" y="86641"/>
                    </a:cubicBezTo>
                    <a:lnTo>
                      <a:pt x="181936" y="133780"/>
                    </a:lnTo>
                    <a:lnTo>
                      <a:pt x="130318" y="133780"/>
                    </a:lnTo>
                    <a:lnTo>
                      <a:pt x="130318" y="93055"/>
                    </a:lnTo>
                    <a:cubicBezTo>
                      <a:pt x="130318" y="84096"/>
                      <a:pt x="122988" y="76766"/>
                      <a:pt x="114028" y="76766"/>
                    </a:cubicBezTo>
                    <a:lnTo>
                      <a:pt x="94583" y="76766"/>
                    </a:lnTo>
                    <a:lnTo>
                      <a:pt x="82365" y="52229"/>
                    </a:lnTo>
                    <a:cubicBezTo>
                      <a:pt x="91528" y="44695"/>
                      <a:pt x="101302" y="37976"/>
                      <a:pt x="111890" y="32376"/>
                    </a:cubicBezTo>
                    <a:cubicBezTo>
                      <a:pt x="112603" y="31969"/>
                      <a:pt x="113316" y="31663"/>
                      <a:pt x="114028" y="31256"/>
                    </a:cubicBezTo>
                    <a:cubicBezTo>
                      <a:pt x="118101" y="29220"/>
                      <a:pt x="122173" y="27184"/>
                      <a:pt x="126449" y="25453"/>
                    </a:cubicBezTo>
                    <a:cubicBezTo>
                      <a:pt x="126857" y="25249"/>
                      <a:pt x="127366" y="25147"/>
                      <a:pt x="127773" y="24944"/>
                    </a:cubicBezTo>
                    <a:cubicBezTo>
                      <a:pt x="131438" y="23417"/>
                      <a:pt x="135205" y="22093"/>
                      <a:pt x="138972" y="20769"/>
                    </a:cubicBezTo>
                    <a:cubicBezTo>
                      <a:pt x="140296" y="20362"/>
                      <a:pt x="141721" y="19853"/>
                      <a:pt x="143045" y="19446"/>
                    </a:cubicBezTo>
                    <a:cubicBezTo>
                      <a:pt x="146913" y="18224"/>
                      <a:pt x="150884" y="17104"/>
                      <a:pt x="154957" y="16188"/>
                    </a:cubicBezTo>
                    <a:cubicBezTo>
                      <a:pt x="155262" y="16086"/>
                      <a:pt x="155567" y="15984"/>
                      <a:pt x="155873" y="15984"/>
                    </a:cubicBezTo>
                    <a:lnTo>
                      <a:pt x="154651" y="10690"/>
                    </a:lnTo>
                    <a:lnTo>
                      <a:pt x="152208" y="0"/>
                    </a:lnTo>
                    <a:cubicBezTo>
                      <a:pt x="151902" y="102"/>
                      <a:pt x="151699" y="102"/>
                      <a:pt x="151393" y="204"/>
                    </a:cubicBezTo>
                    <a:cubicBezTo>
                      <a:pt x="146812" y="1222"/>
                      <a:pt x="142332" y="2545"/>
                      <a:pt x="137954" y="3869"/>
                    </a:cubicBezTo>
                    <a:cubicBezTo>
                      <a:pt x="136325" y="4378"/>
                      <a:pt x="134798" y="4887"/>
                      <a:pt x="133271" y="5396"/>
                    </a:cubicBezTo>
                    <a:cubicBezTo>
                      <a:pt x="129809" y="6516"/>
                      <a:pt x="126348" y="7839"/>
                      <a:pt x="122988" y="9163"/>
                    </a:cubicBezTo>
                    <a:cubicBezTo>
                      <a:pt x="121766" y="9672"/>
                      <a:pt x="120544" y="10079"/>
                      <a:pt x="119323" y="10588"/>
                    </a:cubicBezTo>
                    <a:cubicBezTo>
                      <a:pt x="114639" y="12523"/>
                      <a:pt x="110058" y="14661"/>
                      <a:pt x="105578" y="17002"/>
                    </a:cubicBezTo>
                    <a:cubicBezTo>
                      <a:pt x="105375" y="17104"/>
                      <a:pt x="105171" y="17206"/>
                      <a:pt x="104967" y="17308"/>
                    </a:cubicBezTo>
                    <a:cubicBezTo>
                      <a:pt x="100284" y="19751"/>
                      <a:pt x="95804" y="22398"/>
                      <a:pt x="91325" y="25249"/>
                    </a:cubicBezTo>
                    <a:cubicBezTo>
                      <a:pt x="91223" y="25249"/>
                      <a:pt x="91121" y="25351"/>
                      <a:pt x="91121" y="25351"/>
                    </a:cubicBezTo>
                    <a:cubicBezTo>
                      <a:pt x="82569" y="30747"/>
                      <a:pt x="74322" y="36754"/>
                      <a:pt x="66686" y="43473"/>
                    </a:cubicBezTo>
                    <a:cubicBezTo>
                      <a:pt x="66279" y="43779"/>
                      <a:pt x="66075" y="44186"/>
                      <a:pt x="65770" y="44593"/>
                    </a:cubicBezTo>
                    <a:cubicBezTo>
                      <a:pt x="25249" y="81245"/>
                      <a:pt x="0" y="133983"/>
                      <a:pt x="0" y="190794"/>
                    </a:cubicBezTo>
                    <a:cubicBezTo>
                      <a:pt x="0" y="267356"/>
                      <a:pt x="44186" y="333635"/>
                      <a:pt x="108429" y="365807"/>
                    </a:cubicBezTo>
                    <a:cubicBezTo>
                      <a:pt x="108531" y="365909"/>
                      <a:pt x="108632" y="366011"/>
                      <a:pt x="108734" y="366011"/>
                    </a:cubicBezTo>
                    <a:cubicBezTo>
                      <a:pt x="109142" y="366215"/>
                      <a:pt x="109651" y="366418"/>
                      <a:pt x="110160" y="366622"/>
                    </a:cubicBezTo>
                    <a:cubicBezTo>
                      <a:pt x="111789" y="367436"/>
                      <a:pt x="113418" y="368149"/>
                      <a:pt x="115148" y="368862"/>
                    </a:cubicBezTo>
                    <a:cubicBezTo>
                      <a:pt x="117897" y="370083"/>
                      <a:pt x="120748" y="371305"/>
                      <a:pt x="123497" y="372425"/>
                    </a:cubicBezTo>
                    <a:cubicBezTo>
                      <a:pt x="125126" y="373138"/>
                      <a:pt x="126857" y="373749"/>
                      <a:pt x="128486" y="374360"/>
                    </a:cubicBezTo>
                    <a:cubicBezTo>
                      <a:pt x="130420" y="375072"/>
                      <a:pt x="132456" y="375683"/>
                      <a:pt x="134391" y="376396"/>
                    </a:cubicBezTo>
                    <a:cubicBezTo>
                      <a:pt x="135612" y="376803"/>
                      <a:pt x="136936" y="377210"/>
                      <a:pt x="138158" y="377618"/>
                    </a:cubicBezTo>
                    <a:cubicBezTo>
                      <a:pt x="140194" y="378228"/>
                      <a:pt x="142230" y="378839"/>
                      <a:pt x="144266" y="379348"/>
                    </a:cubicBezTo>
                    <a:cubicBezTo>
                      <a:pt x="145488" y="379654"/>
                      <a:pt x="146710" y="380061"/>
                      <a:pt x="148033" y="380366"/>
                    </a:cubicBezTo>
                    <a:cubicBezTo>
                      <a:pt x="150070" y="380875"/>
                      <a:pt x="152208" y="381385"/>
                      <a:pt x="154244" y="381792"/>
                    </a:cubicBezTo>
                    <a:cubicBezTo>
                      <a:pt x="155567" y="382097"/>
                      <a:pt x="156891" y="382301"/>
                      <a:pt x="158215" y="382606"/>
                    </a:cubicBezTo>
                    <a:cubicBezTo>
                      <a:pt x="160251" y="383013"/>
                      <a:pt x="162287" y="383319"/>
                      <a:pt x="164323" y="383726"/>
                    </a:cubicBezTo>
                    <a:cubicBezTo>
                      <a:pt x="165850" y="383930"/>
                      <a:pt x="167378" y="384133"/>
                      <a:pt x="168905" y="384337"/>
                    </a:cubicBezTo>
                    <a:cubicBezTo>
                      <a:pt x="170737" y="384541"/>
                      <a:pt x="172672" y="384846"/>
                      <a:pt x="174504" y="385050"/>
                    </a:cubicBezTo>
                    <a:cubicBezTo>
                      <a:pt x="176439" y="385253"/>
                      <a:pt x="178373" y="385355"/>
                      <a:pt x="180308" y="385559"/>
                    </a:cubicBezTo>
                    <a:cubicBezTo>
                      <a:pt x="181835" y="385661"/>
                      <a:pt x="183260" y="385864"/>
                      <a:pt x="184787" y="385864"/>
                    </a:cubicBezTo>
                    <a:cubicBezTo>
                      <a:pt x="188351" y="386068"/>
                      <a:pt x="191812" y="386170"/>
                      <a:pt x="195376" y="386170"/>
                    </a:cubicBezTo>
                    <a:cubicBezTo>
                      <a:pt x="201484" y="386170"/>
                      <a:pt x="207491" y="385864"/>
                      <a:pt x="213396" y="385355"/>
                    </a:cubicBezTo>
                    <a:cubicBezTo>
                      <a:pt x="213803" y="385355"/>
                      <a:pt x="214312" y="385253"/>
                      <a:pt x="214720" y="385253"/>
                    </a:cubicBezTo>
                    <a:cubicBezTo>
                      <a:pt x="220319" y="384744"/>
                      <a:pt x="225919" y="383828"/>
                      <a:pt x="231417" y="382810"/>
                    </a:cubicBezTo>
                    <a:cubicBezTo>
                      <a:pt x="232231" y="382708"/>
                      <a:pt x="233046" y="382504"/>
                      <a:pt x="233860" y="382403"/>
                    </a:cubicBezTo>
                    <a:cubicBezTo>
                      <a:pt x="239053" y="381385"/>
                      <a:pt x="244041" y="380061"/>
                      <a:pt x="249132" y="378636"/>
                    </a:cubicBezTo>
                    <a:cubicBezTo>
                      <a:pt x="250252" y="378330"/>
                      <a:pt x="251372" y="378025"/>
                      <a:pt x="252492" y="377618"/>
                    </a:cubicBezTo>
                    <a:cubicBezTo>
                      <a:pt x="257175" y="376192"/>
                      <a:pt x="261756" y="374563"/>
                      <a:pt x="266338" y="372731"/>
                    </a:cubicBezTo>
                    <a:cubicBezTo>
                      <a:pt x="267763" y="372222"/>
                      <a:pt x="269087" y="371712"/>
                      <a:pt x="270410" y="371102"/>
                    </a:cubicBezTo>
                    <a:cubicBezTo>
                      <a:pt x="274686" y="369269"/>
                      <a:pt x="278963" y="367335"/>
                      <a:pt x="283137" y="365197"/>
                    </a:cubicBezTo>
                    <a:cubicBezTo>
                      <a:pt x="284562" y="364484"/>
                      <a:pt x="286089" y="363771"/>
                      <a:pt x="287515" y="362957"/>
                    </a:cubicBezTo>
                    <a:cubicBezTo>
                      <a:pt x="291587" y="360819"/>
                      <a:pt x="295558" y="358477"/>
                      <a:pt x="299427" y="356034"/>
                    </a:cubicBezTo>
                    <a:cubicBezTo>
                      <a:pt x="300852" y="355117"/>
                      <a:pt x="302175" y="354303"/>
                      <a:pt x="303601" y="353386"/>
                    </a:cubicBezTo>
                    <a:cubicBezTo>
                      <a:pt x="307571" y="350739"/>
                      <a:pt x="311338" y="347990"/>
                      <a:pt x="315105" y="345140"/>
                    </a:cubicBezTo>
                    <a:cubicBezTo>
                      <a:pt x="316327" y="344223"/>
                      <a:pt x="317447" y="343307"/>
                      <a:pt x="318669" y="342391"/>
                    </a:cubicBezTo>
                    <a:cubicBezTo>
                      <a:pt x="322436" y="339337"/>
                      <a:pt x="326101" y="336079"/>
                      <a:pt x="329664" y="332719"/>
                    </a:cubicBezTo>
                    <a:cubicBezTo>
                      <a:pt x="330275" y="332108"/>
                      <a:pt x="330886" y="331701"/>
                      <a:pt x="331497" y="331090"/>
                    </a:cubicBezTo>
                    <a:cubicBezTo>
                      <a:pt x="331599" y="330988"/>
                      <a:pt x="331701" y="330784"/>
                      <a:pt x="331802" y="330683"/>
                    </a:cubicBezTo>
                    <a:cubicBezTo>
                      <a:pt x="368251" y="295252"/>
                      <a:pt x="390955" y="245670"/>
                      <a:pt x="390955" y="19079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05" name="Google Shape;9305;ge48d01fb7f_0_5388"/>
              <p:cNvSpPr/>
              <p:nvPr/>
            </p:nvSpPr>
            <p:spPr>
              <a:xfrm>
                <a:off x="1043904" y="1742854"/>
                <a:ext cx="87850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87850" h="65159" extrusionOk="0">
                    <a:moveTo>
                      <a:pt x="85420" y="28405"/>
                    </a:moveTo>
                    <a:lnTo>
                      <a:pt x="76562" y="19548"/>
                    </a:lnTo>
                    <a:cubicBezTo>
                      <a:pt x="74526" y="17512"/>
                      <a:pt x="71573" y="16697"/>
                      <a:pt x="68824" y="17410"/>
                    </a:cubicBezTo>
                    <a:lnTo>
                      <a:pt x="46324" y="23009"/>
                    </a:lnTo>
                    <a:cubicBezTo>
                      <a:pt x="42964" y="23824"/>
                      <a:pt x="39503" y="22500"/>
                      <a:pt x="37568" y="19650"/>
                    </a:cubicBezTo>
                    <a:lnTo>
                      <a:pt x="26878" y="3665"/>
                    </a:lnTo>
                    <a:cubicBezTo>
                      <a:pt x="25351" y="1425"/>
                      <a:pt x="22806" y="0"/>
                      <a:pt x="20159" y="0"/>
                    </a:cubicBezTo>
                    <a:lnTo>
                      <a:pt x="8145" y="0"/>
                    </a:lnTo>
                    <a:cubicBezTo>
                      <a:pt x="3665" y="0"/>
                      <a:pt x="0" y="3665"/>
                      <a:pt x="0" y="8145"/>
                    </a:cubicBezTo>
                    <a:lnTo>
                      <a:pt x="0" y="29220"/>
                    </a:lnTo>
                    <a:cubicBezTo>
                      <a:pt x="0" y="31358"/>
                      <a:pt x="814" y="33496"/>
                      <a:pt x="2342" y="35023"/>
                    </a:cubicBezTo>
                    <a:lnTo>
                      <a:pt x="30136" y="62817"/>
                    </a:lnTo>
                    <a:cubicBezTo>
                      <a:pt x="31663" y="64345"/>
                      <a:pt x="33699" y="65159"/>
                      <a:pt x="35939" y="65159"/>
                    </a:cubicBezTo>
                    <a:lnTo>
                      <a:pt x="68213" y="65159"/>
                    </a:lnTo>
                    <a:cubicBezTo>
                      <a:pt x="71268" y="65159"/>
                      <a:pt x="74119" y="63428"/>
                      <a:pt x="75544" y="60679"/>
                    </a:cubicBezTo>
                    <a:lnTo>
                      <a:pt x="86947" y="37874"/>
                    </a:lnTo>
                    <a:cubicBezTo>
                      <a:pt x="88576" y="34718"/>
                      <a:pt x="87965" y="30951"/>
                      <a:pt x="85420" y="2840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06" name="Google Shape;9306;ge48d01fb7f_0_5388"/>
              <p:cNvSpPr/>
              <p:nvPr/>
            </p:nvSpPr>
            <p:spPr>
              <a:xfrm>
                <a:off x="1035759" y="1734709"/>
                <a:ext cx="104056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104056" h="81448" extrusionOk="0">
                    <a:moveTo>
                      <a:pt x="76460" y="81449"/>
                    </a:moveTo>
                    <a:lnTo>
                      <a:pt x="44084" y="81449"/>
                    </a:lnTo>
                    <a:cubicBezTo>
                      <a:pt x="39808" y="81449"/>
                      <a:pt x="35634" y="79718"/>
                      <a:pt x="32580" y="76664"/>
                    </a:cubicBezTo>
                    <a:lnTo>
                      <a:pt x="4785" y="48869"/>
                    </a:lnTo>
                    <a:cubicBezTo>
                      <a:pt x="1731" y="45815"/>
                      <a:pt x="0" y="41743"/>
                      <a:pt x="0" y="37365"/>
                    </a:cubicBezTo>
                    <a:lnTo>
                      <a:pt x="0" y="16290"/>
                    </a:lnTo>
                    <a:cubicBezTo>
                      <a:pt x="0" y="7330"/>
                      <a:pt x="7330" y="0"/>
                      <a:pt x="16290" y="0"/>
                    </a:cubicBezTo>
                    <a:lnTo>
                      <a:pt x="28202" y="0"/>
                    </a:lnTo>
                    <a:cubicBezTo>
                      <a:pt x="33699" y="0"/>
                      <a:pt x="38688" y="2749"/>
                      <a:pt x="41743" y="7229"/>
                    </a:cubicBezTo>
                    <a:lnTo>
                      <a:pt x="52433" y="23213"/>
                    </a:lnTo>
                    <a:lnTo>
                      <a:pt x="74933" y="17613"/>
                    </a:lnTo>
                    <a:cubicBezTo>
                      <a:pt x="80431" y="16188"/>
                      <a:pt x="86336" y="17919"/>
                      <a:pt x="90408" y="21889"/>
                    </a:cubicBezTo>
                    <a:lnTo>
                      <a:pt x="99266" y="30747"/>
                    </a:lnTo>
                    <a:cubicBezTo>
                      <a:pt x="104255" y="35736"/>
                      <a:pt x="105476" y="43270"/>
                      <a:pt x="102320" y="49582"/>
                    </a:cubicBezTo>
                    <a:lnTo>
                      <a:pt x="90917" y="72388"/>
                    </a:lnTo>
                    <a:cubicBezTo>
                      <a:pt x="88168" y="77987"/>
                      <a:pt x="82671" y="81449"/>
                      <a:pt x="76460" y="81449"/>
                    </a:cubicBezTo>
                    <a:close/>
                    <a:moveTo>
                      <a:pt x="16290" y="16290"/>
                    </a:moveTo>
                    <a:lnTo>
                      <a:pt x="16290" y="37365"/>
                    </a:lnTo>
                    <a:lnTo>
                      <a:pt x="44084" y="65159"/>
                    </a:lnTo>
                    <a:lnTo>
                      <a:pt x="76358" y="65159"/>
                    </a:lnTo>
                    <a:lnTo>
                      <a:pt x="87761" y="42353"/>
                    </a:lnTo>
                    <a:lnTo>
                      <a:pt x="78904" y="33496"/>
                    </a:lnTo>
                    <a:lnTo>
                      <a:pt x="56403" y="39095"/>
                    </a:lnTo>
                    <a:cubicBezTo>
                      <a:pt x="49684" y="40724"/>
                      <a:pt x="42761" y="38077"/>
                      <a:pt x="38892" y="32376"/>
                    </a:cubicBezTo>
                    <a:lnTo>
                      <a:pt x="28202" y="16290"/>
                    </a:lnTo>
                    <a:lnTo>
                      <a:pt x="16290" y="162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07" name="Google Shape;9307;ge48d01fb7f_0_5388"/>
              <p:cNvSpPr/>
              <p:nvPr/>
            </p:nvSpPr>
            <p:spPr>
              <a:xfrm>
                <a:off x="1258057" y="1693984"/>
                <a:ext cx="87208" cy="73202"/>
              </a:xfrm>
              <a:custGeom>
                <a:avLst/>
                <a:gdLst/>
                <a:ahLst/>
                <a:cxnLst/>
                <a:rect l="l" t="t" r="r" b="b"/>
                <a:pathLst>
                  <a:path w="87208" h="73202" extrusionOk="0">
                    <a:moveTo>
                      <a:pt x="61246" y="29525"/>
                    </a:moveTo>
                    <a:lnTo>
                      <a:pt x="48724" y="4480"/>
                    </a:lnTo>
                    <a:cubicBezTo>
                      <a:pt x="47298" y="1731"/>
                      <a:pt x="44549" y="0"/>
                      <a:pt x="41393" y="0"/>
                    </a:cubicBezTo>
                    <a:lnTo>
                      <a:pt x="24492" y="0"/>
                    </a:lnTo>
                    <a:cubicBezTo>
                      <a:pt x="22863" y="0"/>
                      <a:pt x="21336" y="509"/>
                      <a:pt x="20013" y="1324"/>
                    </a:cubicBezTo>
                    <a:lnTo>
                      <a:pt x="3621" y="12217"/>
                    </a:lnTo>
                    <a:cubicBezTo>
                      <a:pt x="160" y="14457"/>
                      <a:pt x="-960" y="18937"/>
                      <a:pt x="872" y="22602"/>
                    </a:cubicBezTo>
                    <a:lnTo>
                      <a:pt x="12886" y="46629"/>
                    </a:lnTo>
                    <a:cubicBezTo>
                      <a:pt x="13599" y="48055"/>
                      <a:pt x="14617" y="49175"/>
                      <a:pt x="15940" y="49989"/>
                    </a:cubicBezTo>
                    <a:lnTo>
                      <a:pt x="52694" y="72082"/>
                    </a:lnTo>
                    <a:cubicBezTo>
                      <a:pt x="53916" y="72897"/>
                      <a:pt x="55443" y="73202"/>
                      <a:pt x="56868" y="73202"/>
                    </a:cubicBezTo>
                    <a:lnTo>
                      <a:pt x="79063" y="73202"/>
                    </a:lnTo>
                    <a:cubicBezTo>
                      <a:pt x="83543" y="73202"/>
                      <a:pt x="87208" y="69537"/>
                      <a:pt x="87208" y="65057"/>
                    </a:cubicBezTo>
                    <a:lnTo>
                      <a:pt x="87208" y="46528"/>
                    </a:lnTo>
                    <a:cubicBezTo>
                      <a:pt x="87208" y="43066"/>
                      <a:pt x="84968" y="39910"/>
                      <a:pt x="81609" y="38790"/>
                    </a:cubicBezTo>
                    <a:lnTo>
                      <a:pt x="65930" y="33598"/>
                    </a:lnTo>
                    <a:cubicBezTo>
                      <a:pt x="63893" y="32987"/>
                      <a:pt x="62264" y="31460"/>
                      <a:pt x="61246" y="2952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08" name="Google Shape;9308;ge48d01fb7f_0_5388"/>
              <p:cNvSpPr/>
              <p:nvPr/>
            </p:nvSpPr>
            <p:spPr>
              <a:xfrm>
                <a:off x="1249875" y="1685839"/>
                <a:ext cx="103433" cy="89593"/>
              </a:xfrm>
              <a:custGeom>
                <a:avLst/>
                <a:gdLst/>
                <a:ahLst/>
                <a:cxnLst/>
                <a:rect l="l" t="t" r="r" b="b"/>
                <a:pathLst>
                  <a:path w="103433" h="89593" extrusionOk="0">
                    <a:moveTo>
                      <a:pt x="87245" y="89594"/>
                    </a:moveTo>
                    <a:lnTo>
                      <a:pt x="65050" y="89594"/>
                    </a:lnTo>
                    <a:cubicBezTo>
                      <a:pt x="62097" y="89594"/>
                      <a:pt x="59145" y="88779"/>
                      <a:pt x="56701" y="87252"/>
                    </a:cubicBezTo>
                    <a:lnTo>
                      <a:pt x="19948" y="65159"/>
                    </a:lnTo>
                    <a:cubicBezTo>
                      <a:pt x="17300" y="63530"/>
                      <a:pt x="15162" y="61290"/>
                      <a:pt x="13737" y="58440"/>
                    </a:cubicBezTo>
                    <a:lnTo>
                      <a:pt x="1723" y="34514"/>
                    </a:lnTo>
                    <a:cubicBezTo>
                      <a:pt x="-1942" y="27184"/>
                      <a:pt x="400" y="18224"/>
                      <a:pt x="7221" y="13643"/>
                    </a:cubicBezTo>
                    <a:lnTo>
                      <a:pt x="23613" y="2749"/>
                    </a:lnTo>
                    <a:cubicBezTo>
                      <a:pt x="26260" y="916"/>
                      <a:pt x="29416" y="0"/>
                      <a:pt x="32674" y="0"/>
                    </a:cubicBezTo>
                    <a:lnTo>
                      <a:pt x="49575" y="0"/>
                    </a:lnTo>
                    <a:cubicBezTo>
                      <a:pt x="55785" y="0"/>
                      <a:pt x="61385" y="3462"/>
                      <a:pt x="64134" y="9061"/>
                    </a:cubicBezTo>
                    <a:lnTo>
                      <a:pt x="76656" y="34107"/>
                    </a:lnTo>
                    <a:cubicBezTo>
                      <a:pt x="76656" y="34107"/>
                      <a:pt x="76656" y="34107"/>
                      <a:pt x="76656" y="34107"/>
                    </a:cubicBezTo>
                    <a:lnTo>
                      <a:pt x="92335" y="39299"/>
                    </a:lnTo>
                    <a:cubicBezTo>
                      <a:pt x="98953" y="41539"/>
                      <a:pt x="103433" y="47749"/>
                      <a:pt x="103433" y="54774"/>
                    </a:cubicBezTo>
                    <a:lnTo>
                      <a:pt x="103433" y="73304"/>
                    </a:lnTo>
                    <a:cubicBezTo>
                      <a:pt x="103535" y="82263"/>
                      <a:pt x="96204" y="89594"/>
                      <a:pt x="87245" y="89594"/>
                    </a:cubicBezTo>
                    <a:close/>
                    <a:moveTo>
                      <a:pt x="49676" y="16290"/>
                    </a:moveTo>
                    <a:lnTo>
                      <a:pt x="32776" y="16290"/>
                    </a:lnTo>
                    <a:lnTo>
                      <a:pt x="16384" y="27184"/>
                    </a:lnTo>
                    <a:lnTo>
                      <a:pt x="28398" y="51211"/>
                    </a:lnTo>
                    <a:lnTo>
                      <a:pt x="65152" y="73304"/>
                    </a:lnTo>
                    <a:lnTo>
                      <a:pt x="87245" y="73304"/>
                    </a:lnTo>
                    <a:lnTo>
                      <a:pt x="87245" y="54774"/>
                    </a:lnTo>
                    <a:lnTo>
                      <a:pt x="71566" y="49582"/>
                    </a:lnTo>
                    <a:cubicBezTo>
                      <a:pt x="67392" y="48157"/>
                      <a:pt x="64134" y="45306"/>
                      <a:pt x="62199" y="41437"/>
                    </a:cubicBezTo>
                    <a:lnTo>
                      <a:pt x="62199" y="41437"/>
                    </a:lnTo>
                    <a:lnTo>
                      <a:pt x="49676" y="162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09" name="Google Shape;9309;ge48d01fb7f_0_5388"/>
              <p:cNvSpPr/>
              <p:nvPr/>
            </p:nvSpPr>
            <p:spPr>
              <a:xfrm>
                <a:off x="1223091" y="1522750"/>
                <a:ext cx="162897" cy="97930"/>
              </a:xfrm>
              <a:custGeom>
                <a:avLst/>
                <a:gdLst/>
                <a:ahLst/>
                <a:cxnLst/>
                <a:rect l="l" t="t" r="r" b="b"/>
                <a:pathLst>
                  <a:path w="162897" h="97930" extrusionOk="0">
                    <a:moveTo>
                      <a:pt x="0" y="69830"/>
                    </a:moveTo>
                    <a:lnTo>
                      <a:pt x="81449" y="97930"/>
                    </a:lnTo>
                    <a:lnTo>
                      <a:pt x="162898" y="69830"/>
                    </a:lnTo>
                    <a:lnTo>
                      <a:pt x="162898" y="16481"/>
                    </a:lnTo>
                    <a:lnTo>
                      <a:pt x="132253" y="7420"/>
                    </a:lnTo>
                    <a:cubicBezTo>
                      <a:pt x="98655" y="-2558"/>
                      <a:pt x="62817" y="-2456"/>
                      <a:pt x="29220" y="7624"/>
                    </a:cubicBezTo>
                    <a:lnTo>
                      <a:pt x="0" y="16481"/>
                    </a:lnTo>
                    <a:lnTo>
                      <a:pt x="0" y="69830"/>
                    </a:lnTo>
                    <a:close/>
                  </a:path>
                </a:pathLst>
              </a:custGeom>
              <a:solidFill>
                <a:srgbClr val="9C979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10" name="Google Shape;9310;ge48d01fb7f_0_5388"/>
              <p:cNvSpPr/>
              <p:nvPr/>
            </p:nvSpPr>
            <p:spPr>
              <a:xfrm>
                <a:off x="1133498" y="1474072"/>
                <a:ext cx="342085" cy="105883"/>
              </a:xfrm>
              <a:custGeom>
                <a:avLst/>
                <a:gdLst/>
                <a:ahLst/>
                <a:cxnLst/>
                <a:rect l="l" t="t" r="r" b="b"/>
                <a:pathLst>
                  <a:path w="342085" h="105883" extrusionOk="0">
                    <a:moveTo>
                      <a:pt x="171043" y="0"/>
                    </a:moveTo>
                    <a:lnTo>
                      <a:pt x="0" y="65159"/>
                    </a:lnTo>
                    <a:lnTo>
                      <a:pt x="89594" y="105884"/>
                    </a:lnTo>
                    <a:lnTo>
                      <a:pt x="89594" y="65159"/>
                    </a:lnTo>
                    <a:lnTo>
                      <a:pt x="119526" y="56200"/>
                    </a:lnTo>
                    <a:cubicBezTo>
                      <a:pt x="153124" y="46120"/>
                      <a:pt x="188961" y="46120"/>
                      <a:pt x="222457" y="56200"/>
                    </a:cubicBezTo>
                    <a:lnTo>
                      <a:pt x="252492" y="65159"/>
                    </a:lnTo>
                    <a:lnTo>
                      <a:pt x="252492" y="105884"/>
                    </a:lnTo>
                    <a:lnTo>
                      <a:pt x="342085" y="65159"/>
                    </a:lnTo>
                    <a:lnTo>
                      <a:pt x="171043" y="0"/>
                    </a:lnTo>
                    <a:close/>
                  </a:path>
                </a:pathLst>
              </a:custGeom>
              <a:solidFill>
                <a:srgbClr val="706D6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11" name="Google Shape;9311;ge48d01fb7f_0_5388"/>
              <p:cNvSpPr/>
              <p:nvPr/>
            </p:nvSpPr>
            <p:spPr>
              <a:xfrm>
                <a:off x="1459293" y="1596246"/>
                <a:ext cx="32579" cy="40724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40724" extrusionOk="0">
                    <a:moveTo>
                      <a:pt x="0" y="40724"/>
                    </a:moveTo>
                    <a:lnTo>
                      <a:pt x="0" y="16290"/>
                    </a:lnTo>
                    <a:cubicBezTo>
                      <a:pt x="0" y="7330"/>
                      <a:pt x="7330" y="0"/>
                      <a:pt x="16290" y="0"/>
                    </a:cubicBezTo>
                    <a:cubicBezTo>
                      <a:pt x="25249" y="0"/>
                      <a:pt x="32580" y="7330"/>
                      <a:pt x="32580" y="16290"/>
                    </a:cubicBezTo>
                    <a:lnTo>
                      <a:pt x="32580" y="40724"/>
                    </a:lnTo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12" name="Google Shape;9312;ge48d01fb7f_0_5388"/>
              <p:cNvSpPr/>
              <p:nvPr/>
            </p:nvSpPr>
            <p:spPr>
              <a:xfrm>
                <a:off x="1451148" y="1588101"/>
                <a:ext cx="48869" cy="48869"/>
              </a:xfrm>
              <a:custGeom>
                <a:avLst/>
                <a:gdLst/>
                <a:ahLst/>
                <a:cxnLst/>
                <a:rect l="l" t="t" r="r" b="b"/>
                <a:pathLst>
                  <a:path w="48869" h="48869" extrusionOk="0">
                    <a:moveTo>
                      <a:pt x="48869" y="48869"/>
                    </a:moveTo>
                    <a:lnTo>
                      <a:pt x="32580" y="48869"/>
                    </a:lnTo>
                    <a:lnTo>
                      <a:pt x="32580" y="24435"/>
                    </a:lnTo>
                    <a:cubicBezTo>
                      <a:pt x="32580" y="19955"/>
                      <a:pt x="28914" y="16290"/>
                      <a:pt x="24435" y="16290"/>
                    </a:cubicBezTo>
                    <a:cubicBezTo>
                      <a:pt x="19955" y="16290"/>
                      <a:pt x="16290" y="19955"/>
                      <a:pt x="16290" y="24435"/>
                    </a:cubicBezTo>
                    <a:lnTo>
                      <a:pt x="16290" y="48869"/>
                    </a:lnTo>
                    <a:lnTo>
                      <a:pt x="0" y="48869"/>
                    </a:lnTo>
                    <a:lnTo>
                      <a:pt x="0" y="24435"/>
                    </a:lnTo>
                    <a:cubicBezTo>
                      <a:pt x="0" y="10996"/>
                      <a:pt x="10996" y="0"/>
                      <a:pt x="24435" y="0"/>
                    </a:cubicBezTo>
                    <a:cubicBezTo>
                      <a:pt x="37874" y="0"/>
                      <a:pt x="48869" y="10996"/>
                      <a:pt x="48869" y="24435"/>
                    </a:cubicBezTo>
                    <a:lnTo>
                      <a:pt x="48869" y="488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13" name="Google Shape;9313;ge48d01fb7f_0_5388"/>
              <p:cNvSpPr/>
              <p:nvPr/>
            </p:nvSpPr>
            <p:spPr>
              <a:xfrm>
                <a:off x="1467438" y="1661405"/>
                <a:ext cx="16289" cy="24434"/>
              </a:xfrm>
              <a:custGeom>
                <a:avLst/>
                <a:gdLst/>
                <a:ahLst/>
                <a:cxnLst/>
                <a:rect l="l" t="t" r="r" b="b"/>
                <a:pathLst>
                  <a:path w="16289" h="24434" extrusionOk="0">
                    <a:moveTo>
                      <a:pt x="0" y="0"/>
                    </a:moveTo>
                    <a:lnTo>
                      <a:pt x="16290" y="0"/>
                    </a:lnTo>
                    <a:lnTo>
                      <a:pt x="16290" y="16290"/>
                    </a:lnTo>
                    <a:cubicBezTo>
                      <a:pt x="16290" y="20769"/>
                      <a:pt x="12625" y="24435"/>
                      <a:pt x="8145" y="24435"/>
                    </a:cubicBezTo>
                    <a:lnTo>
                      <a:pt x="8145" y="24435"/>
                    </a:lnTo>
                    <a:cubicBezTo>
                      <a:pt x="3665" y="24435"/>
                      <a:pt x="0" y="20769"/>
                      <a:pt x="0" y="1629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14" name="Google Shape;9314;ge48d01fb7f_0_5388"/>
              <p:cNvSpPr/>
              <p:nvPr/>
            </p:nvSpPr>
            <p:spPr>
              <a:xfrm>
                <a:off x="1486884" y="1650816"/>
                <a:ext cx="23386" cy="26339"/>
              </a:xfrm>
              <a:custGeom>
                <a:avLst/>
                <a:gdLst/>
                <a:ahLst/>
                <a:cxnLst/>
                <a:rect l="l" t="t" r="r" b="b"/>
                <a:pathLst>
                  <a:path w="23386" h="26339" extrusionOk="0">
                    <a:moveTo>
                      <a:pt x="0" y="8145"/>
                    </a:moveTo>
                    <a:lnTo>
                      <a:pt x="14152" y="0"/>
                    </a:lnTo>
                    <a:lnTo>
                      <a:pt x="22297" y="14152"/>
                    </a:lnTo>
                    <a:cubicBezTo>
                      <a:pt x="24536" y="18021"/>
                      <a:pt x="23213" y="23009"/>
                      <a:pt x="19344" y="25249"/>
                    </a:cubicBezTo>
                    <a:lnTo>
                      <a:pt x="19344" y="25249"/>
                    </a:lnTo>
                    <a:cubicBezTo>
                      <a:pt x="15475" y="27489"/>
                      <a:pt x="10487" y="26165"/>
                      <a:pt x="8247" y="22297"/>
                    </a:cubicBezTo>
                    <a:lnTo>
                      <a:pt x="0" y="81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15" name="Google Shape;9315;ge48d01fb7f_0_5388"/>
              <p:cNvSpPr/>
              <p:nvPr/>
            </p:nvSpPr>
            <p:spPr>
              <a:xfrm>
                <a:off x="1441001" y="1650714"/>
                <a:ext cx="23382" cy="26339"/>
              </a:xfrm>
              <a:custGeom>
                <a:avLst/>
                <a:gdLst/>
                <a:ahLst/>
                <a:cxnLst/>
                <a:rect l="l" t="t" r="r" b="b"/>
                <a:pathLst>
                  <a:path w="23382" h="26339" extrusionOk="0">
                    <a:moveTo>
                      <a:pt x="1086" y="14152"/>
                    </a:moveTo>
                    <a:lnTo>
                      <a:pt x="9231" y="0"/>
                    </a:lnTo>
                    <a:lnTo>
                      <a:pt x="23383" y="8145"/>
                    </a:lnTo>
                    <a:lnTo>
                      <a:pt x="15238" y="22297"/>
                    </a:lnTo>
                    <a:cubicBezTo>
                      <a:pt x="12998" y="26165"/>
                      <a:pt x="8009" y="27489"/>
                      <a:pt x="4141" y="25249"/>
                    </a:cubicBezTo>
                    <a:lnTo>
                      <a:pt x="4141" y="25249"/>
                    </a:lnTo>
                    <a:cubicBezTo>
                      <a:pt x="170" y="23111"/>
                      <a:pt x="-1154" y="18122"/>
                      <a:pt x="1086" y="1415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16" name="Google Shape;9316;ge48d01fb7f_0_5388"/>
              <p:cNvSpPr/>
              <p:nvPr/>
            </p:nvSpPr>
            <p:spPr>
              <a:xfrm>
                <a:off x="1125451" y="1466004"/>
                <a:ext cx="358379" cy="162821"/>
              </a:xfrm>
              <a:custGeom>
                <a:avLst/>
                <a:gdLst/>
                <a:ahLst/>
                <a:cxnLst/>
                <a:rect l="l" t="t" r="r" b="b"/>
                <a:pathLst>
                  <a:path w="358379" h="162821" extrusionOk="0">
                    <a:moveTo>
                      <a:pt x="358277" y="73228"/>
                    </a:moveTo>
                    <a:cubicBezTo>
                      <a:pt x="358277" y="73126"/>
                      <a:pt x="358277" y="73024"/>
                      <a:pt x="358277" y="73024"/>
                    </a:cubicBezTo>
                    <a:cubicBezTo>
                      <a:pt x="358176" y="69766"/>
                      <a:pt x="356139" y="66814"/>
                      <a:pt x="353085" y="65694"/>
                    </a:cubicBezTo>
                    <a:lnTo>
                      <a:pt x="182042" y="535"/>
                    </a:lnTo>
                    <a:cubicBezTo>
                      <a:pt x="180210" y="-178"/>
                      <a:pt x="178072" y="-178"/>
                      <a:pt x="176239" y="535"/>
                    </a:cubicBezTo>
                    <a:lnTo>
                      <a:pt x="5196" y="65694"/>
                    </a:lnTo>
                    <a:cubicBezTo>
                      <a:pt x="2142" y="66915"/>
                      <a:pt x="106" y="69766"/>
                      <a:pt x="4" y="73024"/>
                    </a:cubicBezTo>
                    <a:cubicBezTo>
                      <a:pt x="-98" y="76282"/>
                      <a:pt x="1735" y="79336"/>
                      <a:pt x="4789" y="80660"/>
                    </a:cubicBezTo>
                    <a:lnTo>
                      <a:pt x="89598" y="119246"/>
                    </a:lnTo>
                    <a:lnTo>
                      <a:pt x="89598" y="126577"/>
                    </a:lnTo>
                    <a:cubicBezTo>
                      <a:pt x="89598" y="130038"/>
                      <a:pt x="91838" y="133093"/>
                      <a:pt x="95096" y="134314"/>
                    </a:cubicBezTo>
                    <a:lnTo>
                      <a:pt x="176545" y="162414"/>
                    </a:lnTo>
                    <a:cubicBezTo>
                      <a:pt x="177359" y="162720"/>
                      <a:pt x="178275" y="162821"/>
                      <a:pt x="179192" y="162821"/>
                    </a:cubicBezTo>
                    <a:cubicBezTo>
                      <a:pt x="180108" y="162821"/>
                      <a:pt x="181024" y="162720"/>
                      <a:pt x="181839" y="162414"/>
                    </a:cubicBezTo>
                    <a:lnTo>
                      <a:pt x="263288" y="134314"/>
                    </a:lnTo>
                    <a:cubicBezTo>
                      <a:pt x="266546" y="133194"/>
                      <a:pt x="268785" y="130140"/>
                      <a:pt x="268785" y="126577"/>
                    </a:cubicBezTo>
                    <a:lnTo>
                      <a:pt x="268785" y="119246"/>
                    </a:lnTo>
                    <a:lnTo>
                      <a:pt x="342089" y="85954"/>
                    </a:lnTo>
                    <a:lnTo>
                      <a:pt x="342089" y="105807"/>
                    </a:lnTo>
                    <a:cubicBezTo>
                      <a:pt x="342089" y="110287"/>
                      <a:pt x="345755" y="113952"/>
                      <a:pt x="350234" y="113952"/>
                    </a:cubicBezTo>
                    <a:lnTo>
                      <a:pt x="350234" y="113952"/>
                    </a:lnTo>
                    <a:cubicBezTo>
                      <a:pt x="354714" y="113952"/>
                      <a:pt x="358379" y="110287"/>
                      <a:pt x="358379" y="105807"/>
                    </a:cubicBezTo>
                    <a:lnTo>
                      <a:pt x="358277" y="73228"/>
                    </a:lnTo>
                    <a:lnTo>
                      <a:pt x="358277" y="73228"/>
                    </a:lnTo>
                    <a:close/>
                    <a:moveTo>
                      <a:pt x="252394" y="120773"/>
                    </a:moveTo>
                    <a:lnTo>
                      <a:pt x="179090" y="146124"/>
                    </a:lnTo>
                    <a:lnTo>
                      <a:pt x="105786" y="120773"/>
                    </a:lnTo>
                    <a:lnTo>
                      <a:pt x="105786" y="79235"/>
                    </a:lnTo>
                    <a:lnTo>
                      <a:pt x="129915" y="72006"/>
                    </a:lnTo>
                    <a:cubicBezTo>
                      <a:pt x="141929" y="68341"/>
                      <a:pt x="154248" y="66101"/>
                      <a:pt x="166669" y="65185"/>
                    </a:cubicBezTo>
                    <a:cubicBezTo>
                      <a:pt x="167178" y="65185"/>
                      <a:pt x="167687" y="65185"/>
                      <a:pt x="168196" y="65083"/>
                    </a:cubicBezTo>
                    <a:cubicBezTo>
                      <a:pt x="169112" y="64981"/>
                      <a:pt x="170029" y="64981"/>
                      <a:pt x="170945" y="64981"/>
                    </a:cubicBezTo>
                    <a:lnTo>
                      <a:pt x="170945" y="113850"/>
                    </a:lnTo>
                    <a:cubicBezTo>
                      <a:pt x="170945" y="118330"/>
                      <a:pt x="174610" y="121995"/>
                      <a:pt x="179090" y="121995"/>
                    </a:cubicBezTo>
                    <a:lnTo>
                      <a:pt x="179090" y="121995"/>
                    </a:lnTo>
                    <a:cubicBezTo>
                      <a:pt x="183570" y="121995"/>
                      <a:pt x="187235" y="118330"/>
                      <a:pt x="187235" y="113850"/>
                    </a:cubicBezTo>
                    <a:lnTo>
                      <a:pt x="187235" y="64981"/>
                    </a:lnTo>
                    <a:cubicBezTo>
                      <a:pt x="187642" y="64981"/>
                      <a:pt x="188151" y="64981"/>
                      <a:pt x="188660" y="64981"/>
                    </a:cubicBezTo>
                    <a:cubicBezTo>
                      <a:pt x="189373" y="64981"/>
                      <a:pt x="190187" y="64981"/>
                      <a:pt x="190900" y="65083"/>
                    </a:cubicBezTo>
                    <a:cubicBezTo>
                      <a:pt x="203219" y="65999"/>
                      <a:pt x="215538" y="68239"/>
                      <a:pt x="227552" y="71802"/>
                    </a:cubicBezTo>
                    <a:lnTo>
                      <a:pt x="252394" y="79336"/>
                    </a:lnTo>
                    <a:lnTo>
                      <a:pt x="252394" y="120773"/>
                    </a:lnTo>
                    <a:close/>
                    <a:moveTo>
                      <a:pt x="268684" y="101328"/>
                    </a:moveTo>
                    <a:lnTo>
                      <a:pt x="268684" y="73228"/>
                    </a:lnTo>
                    <a:cubicBezTo>
                      <a:pt x="268684" y="72311"/>
                      <a:pt x="268582" y="71497"/>
                      <a:pt x="268276" y="70682"/>
                    </a:cubicBezTo>
                    <a:cubicBezTo>
                      <a:pt x="268073" y="70173"/>
                      <a:pt x="267767" y="69664"/>
                      <a:pt x="267462" y="69155"/>
                    </a:cubicBezTo>
                    <a:cubicBezTo>
                      <a:pt x="267360" y="68952"/>
                      <a:pt x="267258" y="68646"/>
                      <a:pt x="267055" y="68443"/>
                    </a:cubicBezTo>
                    <a:cubicBezTo>
                      <a:pt x="266749" y="68035"/>
                      <a:pt x="266240" y="67628"/>
                      <a:pt x="265833" y="67323"/>
                    </a:cubicBezTo>
                    <a:cubicBezTo>
                      <a:pt x="265629" y="67119"/>
                      <a:pt x="265426" y="66814"/>
                      <a:pt x="265222" y="66712"/>
                    </a:cubicBezTo>
                    <a:cubicBezTo>
                      <a:pt x="264917" y="66508"/>
                      <a:pt x="264509" y="66406"/>
                      <a:pt x="264102" y="66203"/>
                    </a:cubicBezTo>
                    <a:cubicBezTo>
                      <a:pt x="263695" y="65999"/>
                      <a:pt x="263288" y="65694"/>
                      <a:pt x="262779" y="65592"/>
                    </a:cubicBezTo>
                    <a:lnTo>
                      <a:pt x="232846" y="56632"/>
                    </a:lnTo>
                    <a:cubicBezTo>
                      <a:pt x="219407" y="52662"/>
                      <a:pt x="205764" y="50117"/>
                      <a:pt x="191918" y="49200"/>
                    </a:cubicBezTo>
                    <a:cubicBezTo>
                      <a:pt x="191816" y="49200"/>
                      <a:pt x="191714" y="49200"/>
                      <a:pt x="191511" y="49200"/>
                    </a:cubicBezTo>
                    <a:cubicBezTo>
                      <a:pt x="187337" y="48895"/>
                      <a:pt x="183162" y="48793"/>
                      <a:pt x="178988" y="48793"/>
                    </a:cubicBezTo>
                    <a:cubicBezTo>
                      <a:pt x="178784" y="48793"/>
                      <a:pt x="178479" y="48895"/>
                      <a:pt x="178275" y="48793"/>
                    </a:cubicBezTo>
                    <a:cubicBezTo>
                      <a:pt x="176748" y="48284"/>
                      <a:pt x="175221" y="48386"/>
                      <a:pt x="173694" y="48691"/>
                    </a:cubicBezTo>
                    <a:cubicBezTo>
                      <a:pt x="170945" y="49302"/>
                      <a:pt x="168094" y="49098"/>
                      <a:pt x="165345" y="49302"/>
                    </a:cubicBezTo>
                    <a:cubicBezTo>
                      <a:pt x="151601" y="50320"/>
                      <a:pt x="137958" y="52764"/>
                      <a:pt x="124519" y="56836"/>
                    </a:cubicBezTo>
                    <a:lnTo>
                      <a:pt x="95605" y="65388"/>
                    </a:lnTo>
                    <a:lnTo>
                      <a:pt x="95299" y="65490"/>
                    </a:lnTo>
                    <a:lnTo>
                      <a:pt x="95299" y="65490"/>
                    </a:lnTo>
                    <a:cubicBezTo>
                      <a:pt x="94587" y="65694"/>
                      <a:pt x="93976" y="65999"/>
                      <a:pt x="93467" y="66406"/>
                    </a:cubicBezTo>
                    <a:cubicBezTo>
                      <a:pt x="93365" y="66508"/>
                      <a:pt x="93161" y="66508"/>
                      <a:pt x="92958" y="66610"/>
                    </a:cubicBezTo>
                    <a:cubicBezTo>
                      <a:pt x="90820" y="68137"/>
                      <a:pt x="89496" y="70581"/>
                      <a:pt x="89496" y="73228"/>
                    </a:cubicBezTo>
                    <a:lnTo>
                      <a:pt x="89496" y="101328"/>
                    </a:lnTo>
                    <a:lnTo>
                      <a:pt x="29224" y="73940"/>
                    </a:lnTo>
                    <a:lnTo>
                      <a:pt x="179090" y="16824"/>
                    </a:lnTo>
                    <a:lnTo>
                      <a:pt x="328956" y="73940"/>
                    </a:lnTo>
                    <a:lnTo>
                      <a:pt x="268684" y="1013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17" name="Google Shape;9317;ge48d01fb7f_0_5388"/>
              <p:cNvSpPr/>
              <p:nvPr/>
            </p:nvSpPr>
            <p:spPr>
              <a:xfrm>
                <a:off x="1410424" y="1865027"/>
                <a:ext cx="32579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81448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81449"/>
                    </a:ln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18" name="Google Shape;9318;ge48d01fb7f_0_5388"/>
              <p:cNvSpPr/>
              <p:nvPr/>
            </p:nvSpPr>
            <p:spPr>
              <a:xfrm>
                <a:off x="1434859" y="1799868"/>
                <a:ext cx="32579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65159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65159"/>
                    </a:lnTo>
                    <a:lnTo>
                      <a:pt x="0" y="651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979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19" name="Google Shape;9319;ge48d01fb7f_0_5388"/>
              <p:cNvSpPr/>
              <p:nvPr/>
            </p:nvSpPr>
            <p:spPr>
              <a:xfrm>
                <a:off x="1410424" y="1718419"/>
                <a:ext cx="32579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81448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81449"/>
                    </a:ln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20" name="Google Shape;9320;ge48d01fb7f_0_5388"/>
              <p:cNvSpPr/>
              <p:nvPr/>
            </p:nvSpPr>
            <p:spPr>
              <a:xfrm>
                <a:off x="1191530" y="1710274"/>
                <a:ext cx="324777" cy="244346"/>
              </a:xfrm>
              <a:custGeom>
                <a:avLst/>
                <a:gdLst/>
                <a:ahLst/>
                <a:cxnLst/>
                <a:rect l="l" t="t" r="r" b="b"/>
                <a:pathLst>
                  <a:path w="324777" h="244346" extrusionOk="0">
                    <a:moveTo>
                      <a:pt x="306655" y="82365"/>
                    </a:moveTo>
                    <a:cubicBezTo>
                      <a:pt x="307775" y="79515"/>
                      <a:pt x="308488" y="76460"/>
                      <a:pt x="308488" y="73304"/>
                    </a:cubicBezTo>
                    <a:lnTo>
                      <a:pt x="308488" y="24435"/>
                    </a:lnTo>
                    <a:cubicBezTo>
                      <a:pt x="308488" y="10996"/>
                      <a:pt x="297492" y="0"/>
                      <a:pt x="284053" y="0"/>
                    </a:cubicBezTo>
                    <a:lnTo>
                      <a:pt x="186314" y="0"/>
                    </a:lnTo>
                    <a:lnTo>
                      <a:pt x="186314" y="16290"/>
                    </a:lnTo>
                    <a:lnTo>
                      <a:pt x="210749" y="16290"/>
                    </a:lnTo>
                    <a:lnTo>
                      <a:pt x="210749" y="81449"/>
                    </a:lnTo>
                    <a:lnTo>
                      <a:pt x="186314" y="81449"/>
                    </a:lnTo>
                    <a:lnTo>
                      <a:pt x="186314" y="97739"/>
                    </a:lnTo>
                    <a:lnTo>
                      <a:pt x="235184" y="97739"/>
                    </a:lnTo>
                    <a:lnTo>
                      <a:pt x="235184" y="146608"/>
                    </a:lnTo>
                    <a:lnTo>
                      <a:pt x="151597" y="146608"/>
                    </a:lnTo>
                    <a:lnTo>
                      <a:pt x="151597" y="162898"/>
                    </a:lnTo>
                    <a:lnTo>
                      <a:pt x="210749" y="162898"/>
                    </a:lnTo>
                    <a:lnTo>
                      <a:pt x="210749" y="228057"/>
                    </a:lnTo>
                    <a:lnTo>
                      <a:pt x="0" y="228057"/>
                    </a:lnTo>
                    <a:lnTo>
                      <a:pt x="0" y="244347"/>
                    </a:lnTo>
                    <a:lnTo>
                      <a:pt x="275908" y="244347"/>
                    </a:lnTo>
                    <a:cubicBezTo>
                      <a:pt x="289347" y="244347"/>
                      <a:pt x="300343" y="233351"/>
                      <a:pt x="300343" y="219912"/>
                    </a:cubicBezTo>
                    <a:lnTo>
                      <a:pt x="300343" y="171043"/>
                    </a:lnTo>
                    <a:cubicBezTo>
                      <a:pt x="300343" y="168192"/>
                      <a:pt x="299732" y="165443"/>
                      <a:pt x="298816" y="162898"/>
                    </a:cubicBezTo>
                    <a:lnTo>
                      <a:pt x="300343" y="162898"/>
                    </a:lnTo>
                    <a:cubicBezTo>
                      <a:pt x="313782" y="162898"/>
                      <a:pt x="324778" y="151902"/>
                      <a:pt x="324778" y="138463"/>
                    </a:cubicBezTo>
                    <a:lnTo>
                      <a:pt x="324778" y="105884"/>
                    </a:lnTo>
                    <a:cubicBezTo>
                      <a:pt x="324778" y="94583"/>
                      <a:pt x="317040" y="85216"/>
                      <a:pt x="306655" y="82365"/>
                    </a:cubicBezTo>
                    <a:close/>
                    <a:moveTo>
                      <a:pt x="292198" y="24435"/>
                    </a:moveTo>
                    <a:lnTo>
                      <a:pt x="292198" y="73304"/>
                    </a:lnTo>
                    <a:cubicBezTo>
                      <a:pt x="292198" y="77784"/>
                      <a:pt x="288533" y="81449"/>
                      <a:pt x="284053" y="81449"/>
                    </a:cubicBezTo>
                    <a:lnTo>
                      <a:pt x="259618" y="81449"/>
                    </a:lnTo>
                    <a:lnTo>
                      <a:pt x="259618" y="16290"/>
                    </a:lnTo>
                    <a:lnTo>
                      <a:pt x="284053" y="16290"/>
                    </a:lnTo>
                    <a:cubicBezTo>
                      <a:pt x="288533" y="16290"/>
                      <a:pt x="292198" y="19955"/>
                      <a:pt x="292198" y="24435"/>
                    </a:cubicBezTo>
                    <a:close/>
                    <a:moveTo>
                      <a:pt x="227039" y="16290"/>
                    </a:moveTo>
                    <a:lnTo>
                      <a:pt x="243329" y="16290"/>
                    </a:lnTo>
                    <a:lnTo>
                      <a:pt x="243329" y="81449"/>
                    </a:lnTo>
                    <a:lnTo>
                      <a:pt x="227039" y="81449"/>
                    </a:lnTo>
                    <a:lnTo>
                      <a:pt x="227039" y="16290"/>
                    </a:lnTo>
                    <a:close/>
                    <a:moveTo>
                      <a:pt x="251474" y="97739"/>
                    </a:moveTo>
                    <a:lnTo>
                      <a:pt x="267763" y="97739"/>
                    </a:lnTo>
                    <a:lnTo>
                      <a:pt x="267763" y="146608"/>
                    </a:lnTo>
                    <a:lnTo>
                      <a:pt x="251474" y="146608"/>
                    </a:lnTo>
                    <a:lnTo>
                      <a:pt x="251474" y="97739"/>
                    </a:lnTo>
                    <a:close/>
                    <a:moveTo>
                      <a:pt x="227039" y="228057"/>
                    </a:moveTo>
                    <a:lnTo>
                      <a:pt x="227039" y="162898"/>
                    </a:lnTo>
                    <a:lnTo>
                      <a:pt x="243329" y="162898"/>
                    </a:lnTo>
                    <a:lnTo>
                      <a:pt x="243329" y="228057"/>
                    </a:lnTo>
                    <a:lnTo>
                      <a:pt x="227039" y="228057"/>
                    </a:lnTo>
                    <a:close/>
                    <a:moveTo>
                      <a:pt x="284053" y="171043"/>
                    </a:moveTo>
                    <a:lnTo>
                      <a:pt x="284053" y="219912"/>
                    </a:lnTo>
                    <a:cubicBezTo>
                      <a:pt x="284053" y="224392"/>
                      <a:pt x="280388" y="228057"/>
                      <a:pt x="275908" y="228057"/>
                    </a:cubicBezTo>
                    <a:lnTo>
                      <a:pt x="259618" y="228057"/>
                    </a:lnTo>
                    <a:lnTo>
                      <a:pt x="259618" y="162898"/>
                    </a:lnTo>
                    <a:lnTo>
                      <a:pt x="275908" y="162898"/>
                    </a:lnTo>
                    <a:cubicBezTo>
                      <a:pt x="280388" y="162898"/>
                      <a:pt x="284053" y="166563"/>
                      <a:pt x="284053" y="171043"/>
                    </a:cubicBezTo>
                    <a:close/>
                    <a:moveTo>
                      <a:pt x="308488" y="138463"/>
                    </a:moveTo>
                    <a:cubicBezTo>
                      <a:pt x="308488" y="142943"/>
                      <a:pt x="304823" y="146608"/>
                      <a:pt x="300343" y="146608"/>
                    </a:cubicBezTo>
                    <a:lnTo>
                      <a:pt x="284053" y="146608"/>
                    </a:lnTo>
                    <a:lnTo>
                      <a:pt x="284053" y="97739"/>
                    </a:lnTo>
                    <a:lnTo>
                      <a:pt x="300343" y="97739"/>
                    </a:lnTo>
                    <a:cubicBezTo>
                      <a:pt x="304823" y="97739"/>
                      <a:pt x="308488" y="101404"/>
                      <a:pt x="308488" y="105884"/>
                    </a:cubicBezTo>
                    <a:lnTo>
                      <a:pt x="308488" y="1384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321" name="Google Shape;9321;ge48d01fb7f_0_5388"/>
          <p:cNvGrpSpPr/>
          <p:nvPr/>
        </p:nvGrpSpPr>
        <p:grpSpPr>
          <a:xfrm>
            <a:off x="-812316" y="2077476"/>
            <a:ext cx="896700" cy="896700"/>
            <a:chOff x="-812316" y="2077476"/>
            <a:chExt cx="896700" cy="896700"/>
          </a:xfrm>
        </p:grpSpPr>
        <p:sp>
          <p:nvSpPr>
            <p:cNvPr id="9322" name="Google Shape;9322;ge48d01fb7f_0_5388"/>
            <p:cNvSpPr/>
            <p:nvPr/>
          </p:nvSpPr>
          <p:spPr>
            <a:xfrm>
              <a:off x="-812316" y="2077476"/>
              <a:ext cx="896700" cy="8967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3" name="Google Shape;9323;ge48d01fb7f_0_5388"/>
            <p:cNvSpPr/>
            <p:nvPr/>
          </p:nvSpPr>
          <p:spPr>
            <a:xfrm>
              <a:off x="-726564" y="2152387"/>
              <a:ext cx="746100" cy="746100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324" name="Google Shape;9324;ge48d01fb7f_0_5388"/>
            <p:cNvGrpSpPr/>
            <p:nvPr/>
          </p:nvGrpSpPr>
          <p:grpSpPr>
            <a:xfrm>
              <a:off x="-613597" y="2317629"/>
              <a:ext cx="538134" cy="368676"/>
              <a:chOff x="992063" y="2434116"/>
              <a:chExt cx="538134" cy="368676"/>
            </a:xfrm>
          </p:grpSpPr>
          <p:sp>
            <p:nvSpPr>
              <p:cNvPr id="9325" name="Google Shape;9325;ge48d01fb7f_0_5388"/>
              <p:cNvSpPr/>
              <p:nvPr/>
            </p:nvSpPr>
            <p:spPr>
              <a:xfrm>
                <a:off x="1008580" y="2615194"/>
                <a:ext cx="505958" cy="179779"/>
              </a:xfrm>
              <a:custGeom>
                <a:avLst/>
                <a:gdLst/>
                <a:ahLst/>
                <a:cxnLst/>
                <a:rect l="l" t="t" r="r" b="b"/>
                <a:pathLst>
                  <a:path w="505958" h="179779" extrusionOk="0">
                    <a:moveTo>
                      <a:pt x="505958" y="0"/>
                    </a:moveTo>
                    <a:lnTo>
                      <a:pt x="0" y="0"/>
                    </a:lnTo>
                    <a:lnTo>
                      <a:pt x="0" y="169269"/>
                    </a:lnTo>
                    <a:cubicBezTo>
                      <a:pt x="0" y="175074"/>
                      <a:pt x="4706" y="179780"/>
                      <a:pt x="10510" y="179780"/>
                    </a:cubicBezTo>
                    <a:lnTo>
                      <a:pt x="495448" y="179780"/>
                    </a:lnTo>
                    <a:cubicBezTo>
                      <a:pt x="501253" y="179780"/>
                      <a:pt x="505958" y="175074"/>
                      <a:pt x="505958" y="169269"/>
                    </a:cubicBez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26" name="Google Shape;9326;ge48d01fb7f_0_5388"/>
              <p:cNvSpPr/>
              <p:nvPr/>
            </p:nvSpPr>
            <p:spPr>
              <a:xfrm>
                <a:off x="1487365" y="2615194"/>
                <a:ext cx="27172" cy="179779"/>
              </a:xfrm>
              <a:custGeom>
                <a:avLst/>
                <a:gdLst/>
                <a:ahLst/>
                <a:cxnLst/>
                <a:rect l="l" t="t" r="r" b="b"/>
                <a:pathLst>
                  <a:path w="27172" h="179779" extrusionOk="0">
                    <a:moveTo>
                      <a:pt x="0" y="0"/>
                    </a:moveTo>
                    <a:lnTo>
                      <a:pt x="0" y="179780"/>
                    </a:lnTo>
                    <a:lnTo>
                      <a:pt x="16746" y="179780"/>
                    </a:lnTo>
                    <a:cubicBezTo>
                      <a:pt x="22505" y="179780"/>
                      <a:pt x="27173" y="175112"/>
                      <a:pt x="27173" y="169354"/>
                    </a:cubicBezTo>
                    <a:lnTo>
                      <a:pt x="27173" y="0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27" name="Google Shape;9327;ge48d01fb7f_0_5388"/>
              <p:cNvSpPr/>
              <p:nvPr/>
            </p:nvSpPr>
            <p:spPr>
              <a:xfrm>
                <a:off x="1008581" y="2571770"/>
                <a:ext cx="505958" cy="50120"/>
              </a:xfrm>
              <a:custGeom>
                <a:avLst/>
                <a:gdLst/>
                <a:ahLst/>
                <a:cxnLst/>
                <a:rect l="l" t="t" r="r" b="b"/>
                <a:pathLst>
                  <a:path w="505958" h="50120" extrusionOk="0">
                    <a:moveTo>
                      <a:pt x="473434" y="0"/>
                    </a:moveTo>
                    <a:lnTo>
                      <a:pt x="32522" y="0"/>
                    </a:lnTo>
                    <a:cubicBezTo>
                      <a:pt x="27651" y="0"/>
                      <a:pt x="23008" y="2066"/>
                      <a:pt x="19748" y="5686"/>
                    </a:cubicBezTo>
                    <a:lnTo>
                      <a:pt x="2598" y="24728"/>
                    </a:lnTo>
                    <a:cubicBezTo>
                      <a:pt x="925" y="26585"/>
                      <a:pt x="0" y="28996"/>
                      <a:pt x="0" y="31496"/>
                    </a:cubicBezTo>
                    <a:lnTo>
                      <a:pt x="0" y="50120"/>
                    </a:lnTo>
                    <a:lnTo>
                      <a:pt x="505958" y="50120"/>
                    </a:lnTo>
                    <a:lnTo>
                      <a:pt x="505958" y="31496"/>
                    </a:lnTo>
                    <a:cubicBezTo>
                      <a:pt x="505958" y="28996"/>
                      <a:pt x="505032" y="26585"/>
                      <a:pt x="503360" y="24728"/>
                    </a:cubicBezTo>
                    <a:lnTo>
                      <a:pt x="486210" y="5686"/>
                    </a:lnTo>
                    <a:cubicBezTo>
                      <a:pt x="482948" y="2067"/>
                      <a:pt x="478305" y="0"/>
                      <a:pt x="473434" y="0"/>
                    </a:cubicBez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28" name="Google Shape;9328;ge48d01fb7f_0_5388"/>
              <p:cNvSpPr/>
              <p:nvPr/>
            </p:nvSpPr>
            <p:spPr>
              <a:xfrm>
                <a:off x="1455050" y="2571770"/>
                <a:ext cx="59487" cy="50121"/>
              </a:xfrm>
              <a:custGeom>
                <a:avLst/>
                <a:gdLst/>
                <a:ahLst/>
                <a:cxnLst/>
                <a:rect l="l" t="t" r="r" b="b"/>
                <a:pathLst>
                  <a:path w="59487" h="50121" extrusionOk="0">
                    <a:moveTo>
                      <a:pt x="56890" y="24728"/>
                    </a:moveTo>
                    <a:lnTo>
                      <a:pt x="39740" y="5686"/>
                    </a:lnTo>
                    <a:cubicBezTo>
                      <a:pt x="36480" y="2066"/>
                      <a:pt x="31837" y="0"/>
                      <a:pt x="26966" y="0"/>
                    </a:cubicBezTo>
                    <a:lnTo>
                      <a:pt x="0" y="0"/>
                    </a:lnTo>
                    <a:lnTo>
                      <a:pt x="26118" y="28998"/>
                    </a:lnTo>
                    <a:cubicBezTo>
                      <a:pt x="30107" y="33427"/>
                      <a:pt x="32315" y="39177"/>
                      <a:pt x="32315" y="45138"/>
                    </a:cubicBezTo>
                    <a:lnTo>
                      <a:pt x="32315" y="50121"/>
                    </a:lnTo>
                    <a:lnTo>
                      <a:pt x="59488" y="50121"/>
                    </a:lnTo>
                    <a:lnTo>
                      <a:pt x="59488" y="31496"/>
                    </a:lnTo>
                    <a:cubicBezTo>
                      <a:pt x="59488" y="28996"/>
                      <a:pt x="58562" y="26585"/>
                      <a:pt x="56890" y="24728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29" name="Google Shape;9329;ge48d01fb7f_0_5388"/>
              <p:cNvSpPr/>
              <p:nvPr/>
            </p:nvSpPr>
            <p:spPr>
              <a:xfrm>
                <a:off x="1153957" y="2510401"/>
                <a:ext cx="215203" cy="153006"/>
              </a:xfrm>
              <a:custGeom>
                <a:avLst/>
                <a:gdLst/>
                <a:ahLst/>
                <a:cxnLst/>
                <a:rect l="l" t="t" r="r" b="b"/>
                <a:pathLst>
                  <a:path w="215203" h="153006" extrusionOk="0">
                    <a:moveTo>
                      <a:pt x="0" y="0"/>
                    </a:moveTo>
                    <a:lnTo>
                      <a:pt x="215203" y="0"/>
                    </a:lnTo>
                    <a:lnTo>
                      <a:pt x="215203" y="153007"/>
                    </a:lnTo>
                    <a:lnTo>
                      <a:pt x="0" y="153007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30" name="Google Shape;9330;ge48d01fb7f_0_5388"/>
              <p:cNvSpPr/>
              <p:nvPr/>
            </p:nvSpPr>
            <p:spPr>
              <a:xfrm>
                <a:off x="1341988" y="2510401"/>
                <a:ext cx="27172" cy="153006"/>
              </a:xfrm>
              <a:custGeom>
                <a:avLst/>
                <a:gdLst/>
                <a:ahLst/>
                <a:cxnLst/>
                <a:rect l="l" t="t" r="r" b="b"/>
                <a:pathLst>
                  <a:path w="27172" h="153006" extrusionOk="0">
                    <a:moveTo>
                      <a:pt x="0" y="0"/>
                    </a:moveTo>
                    <a:lnTo>
                      <a:pt x="27173" y="0"/>
                    </a:lnTo>
                    <a:lnTo>
                      <a:pt x="27173" y="153007"/>
                    </a:lnTo>
                    <a:lnTo>
                      <a:pt x="0" y="153007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31" name="Google Shape;9331;ge48d01fb7f_0_5388"/>
              <p:cNvSpPr/>
              <p:nvPr/>
            </p:nvSpPr>
            <p:spPr>
              <a:xfrm>
                <a:off x="1045410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6" y="12166"/>
                      <a:pt x="42180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32" name="Google Shape;9332;ge48d01fb7f_0_5388"/>
              <p:cNvSpPr/>
              <p:nvPr/>
            </p:nvSpPr>
            <p:spPr>
              <a:xfrm>
                <a:off x="1139898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6" y="12166"/>
                      <a:pt x="42180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33" name="Google Shape;9333;ge48d01fb7f_0_5388"/>
              <p:cNvSpPr/>
              <p:nvPr/>
            </p:nvSpPr>
            <p:spPr>
              <a:xfrm>
                <a:off x="1234387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34" name="Google Shape;9334;ge48d01fb7f_0_5388"/>
              <p:cNvSpPr/>
              <p:nvPr/>
            </p:nvSpPr>
            <p:spPr>
              <a:xfrm>
                <a:off x="1328874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35" name="Google Shape;9335;ge48d01fb7f_0_5388"/>
              <p:cNvSpPr/>
              <p:nvPr/>
            </p:nvSpPr>
            <p:spPr>
              <a:xfrm>
                <a:off x="1423362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36" name="Google Shape;9336;ge48d01fb7f_0_5388"/>
              <p:cNvSpPr/>
              <p:nvPr/>
            </p:nvSpPr>
            <p:spPr>
              <a:xfrm>
                <a:off x="1061681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5" y="12165"/>
                      <a:pt x="25909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37" name="Google Shape;9337;ge48d01fb7f_0_5388"/>
              <p:cNvSpPr/>
              <p:nvPr/>
            </p:nvSpPr>
            <p:spPr>
              <a:xfrm>
                <a:off x="1156170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38" name="Google Shape;9338;ge48d01fb7f_0_5388"/>
              <p:cNvSpPr/>
              <p:nvPr/>
            </p:nvSpPr>
            <p:spPr>
              <a:xfrm>
                <a:off x="1250658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39" name="Google Shape;9339;ge48d01fb7f_0_5388"/>
              <p:cNvSpPr/>
              <p:nvPr/>
            </p:nvSpPr>
            <p:spPr>
              <a:xfrm>
                <a:off x="1345146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40" name="Google Shape;9340;ge48d01fb7f_0_5388"/>
              <p:cNvSpPr/>
              <p:nvPr/>
            </p:nvSpPr>
            <p:spPr>
              <a:xfrm>
                <a:off x="1441330" y="2713385"/>
                <a:ext cx="36377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6377" h="81588" extrusionOk="0">
                    <a:moveTo>
                      <a:pt x="9205" y="0"/>
                    </a:moveTo>
                    <a:cubicBezTo>
                      <a:pt x="5973" y="0"/>
                      <a:pt x="2875" y="567"/>
                      <a:pt x="0" y="1602"/>
                    </a:cubicBezTo>
                    <a:cubicBezTo>
                      <a:pt x="10476" y="5374"/>
                      <a:pt x="17968" y="15397"/>
                      <a:pt x="17968" y="27173"/>
                    </a:cubicBezTo>
                    <a:lnTo>
                      <a:pt x="17968" y="81588"/>
                    </a:lnTo>
                    <a:lnTo>
                      <a:pt x="36378" y="81588"/>
                    </a:lnTo>
                    <a:lnTo>
                      <a:pt x="36378" y="27173"/>
                    </a:lnTo>
                    <a:cubicBezTo>
                      <a:pt x="36378" y="12165"/>
                      <a:pt x="24212" y="0"/>
                      <a:pt x="9205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41" name="Google Shape;9341;ge48d01fb7f_0_5388"/>
              <p:cNvSpPr/>
              <p:nvPr/>
            </p:nvSpPr>
            <p:spPr>
              <a:xfrm>
                <a:off x="1125634" y="2441923"/>
                <a:ext cx="271850" cy="90937"/>
              </a:xfrm>
              <a:custGeom>
                <a:avLst/>
                <a:gdLst/>
                <a:ahLst/>
                <a:cxnLst/>
                <a:rect l="l" t="t" r="r" b="b"/>
                <a:pathLst>
                  <a:path w="271850" h="90937" extrusionOk="0">
                    <a:moveTo>
                      <a:pt x="271850" y="85723"/>
                    </a:moveTo>
                    <a:lnTo>
                      <a:pt x="271850" y="71500"/>
                    </a:lnTo>
                    <a:cubicBezTo>
                      <a:pt x="271850" y="68345"/>
                      <a:pt x="270070" y="65460"/>
                      <a:pt x="267251" y="64045"/>
                    </a:cubicBezTo>
                    <a:lnTo>
                      <a:pt x="142940" y="1662"/>
                    </a:lnTo>
                    <a:cubicBezTo>
                      <a:pt x="138525" y="-554"/>
                      <a:pt x="133325" y="-554"/>
                      <a:pt x="128910" y="1662"/>
                    </a:cubicBezTo>
                    <a:lnTo>
                      <a:pt x="4599" y="64046"/>
                    </a:lnTo>
                    <a:cubicBezTo>
                      <a:pt x="1779" y="65461"/>
                      <a:pt x="0" y="68346"/>
                      <a:pt x="0" y="71501"/>
                    </a:cubicBezTo>
                    <a:lnTo>
                      <a:pt x="0" y="85724"/>
                    </a:lnTo>
                    <a:cubicBezTo>
                      <a:pt x="0" y="88603"/>
                      <a:pt x="2334" y="90937"/>
                      <a:pt x="5213" y="90937"/>
                    </a:cubicBezTo>
                    <a:lnTo>
                      <a:pt x="266637" y="90937"/>
                    </a:lnTo>
                    <a:cubicBezTo>
                      <a:pt x="269516" y="90936"/>
                      <a:pt x="271850" y="88603"/>
                      <a:pt x="271850" y="85723"/>
                    </a:cubicBez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42" name="Google Shape;9342;ge48d01fb7f_0_5388"/>
              <p:cNvSpPr/>
              <p:nvPr/>
            </p:nvSpPr>
            <p:spPr>
              <a:xfrm>
                <a:off x="1125633" y="2500921"/>
                <a:ext cx="271850" cy="31940"/>
              </a:xfrm>
              <a:custGeom>
                <a:avLst/>
                <a:gdLst/>
                <a:ahLst/>
                <a:cxnLst/>
                <a:rect l="l" t="t" r="r" b="b"/>
                <a:pathLst>
                  <a:path w="271850" h="31940" extrusionOk="0">
                    <a:moveTo>
                      <a:pt x="267251" y="5049"/>
                    </a:moveTo>
                    <a:lnTo>
                      <a:pt x="257189" y="0"/>
                    </a:lnTo>
                    <a:lnTo>
                      <a:pt x="257189" y="10892"/>
                    </a:lnTo>
                    <a:cubicBezTo>
                      <a:pt x="257189" y="13771"/>
                      <a:pt x="254855" y="16105"/>
                      <a:pt x="251976" y="16105"/>
                    </a:cubicBezTo>
                    <a:lnTo>
                      <a:pt x="0" y="16105"/>
                    </a:lnTo>
                    <a:lnTo>
                      <a:pt x="0" y="26727"/>
                    </a:lnTo>
                    <a:cubicBezTo>
                      <a:pt x="0" y="29606"/>
                      <a:pt x="2334" y="31940"/>
                      <a:pt x="5213" y="31940"/>
                    </a:cubicBezTo>
                    <a:lnTo>
                      <a:pt x="266637" y="31940"/>
                    </a:lnTo>
                    <a:cubicBezTo>
                      <a:pt x="269516" y="31940"/>
                      <a:pt x="271850" y="29606"/>
                      <a:pt x="271850" y="26727"/>
                    </a:cubicBezTo>
                    <a:lnTo>
                      <a:pt x="271850" y="12503"/>
                    </a:lnTo>
                    <a:cubicBezTo>
                      <a:pt x="271851" y="9349"/>
                      <a:pt x="270071" y="6464"/>
                      <a:pt x="267251" y="5049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43" name="Google Shape;9343;ge48d01fb7f_0_5388"/>
              <p:cNvSpPr/>
              <p:nvPr/>
            </p:nvSpPr>
            <p:spPr>
              <a:xfrm>
                <a:off x="999882" y="2653687"/>
                <a:ext cx="522494" cy="33904"/>
              </a:xfrm>
              <a:custGeom>
                <a:avLst/>
                <a:gdLst/>
                <a:ahLst/>
                <a:cxnLst/>
                <a:rect l="l" t="t" r="r" b="b"/>
                <a:pathLst>
                  <a:path w="522494" h="33904" extrusionOk="0">
                    <a:moveTo>
                      <a:pt x="516239" y="33905"/>
                    </a:moveTo>
                    <a:lnTo>
                      <a:pt x="6256" y="33905"/>
                    </a:lnTo>
                    <a:cubicBezTo>
                      <a:pt x="2801" y="33905"/>
                      <a:pt x="0" y="31104"/>
                      <a:pt x="0" y="27649"/>
                    </a:cubicBezTo>
                    <a:lnTo>
                      <a:pt x="0" y="6256"/>
                    </a:lnTo>
                    <a:cubicBezTo>
                      <a:pt x="0" y="2801"/>
                      <a:pt x="2801" y="0"/>
                      <a:pt x="6256" y="0"/>
                    </a:cubicBezTo>
                    <a:lnTo>
                      <a:pt x="516239" y="0"/>
                    </a:lnTo>
                    <a:cubicBezTo>
                      <a:pt x="519693" y="0"/>
                      <a:pt x="522494" y="2801"/>
                      <a:pt x="522494" y="6256"/>
                    </a:cubicBezTo>
                    <a:lnTo>
                      <a:pt x="522494" y="27649"/>
                    </a:lnTo>
                    <a:cubicBezTo>
                      <a:pt x="522494" y="31105"/>
                      <a:pt x="519693" y="33905"/>
                      <a:pt x="516239" y="33905"/>
                    </a:cubicBez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44" name="Google Shape;9344;ge48d01fb7f_0_5388"/>
              <p:cNvSpPr/>
              <p:nvPr/>
            </p:nvSpPr>
            <p:spPr>
              <a:xfrm>
                <a:off x="999882" y="2653687"/>
                <a:ext cx="522494" cy="33904"/>
              </a:xfrm>
              <a:custGeom>
                <a:avLst/>
                <a:gdLst/>
                <a:ahLst/>
                <a:cxnLst/>
                <a:rect l="l" t="t" r="r" b="b"/>
                <a:pathLst>
                  <a:path w="522494" h="33904" extrusionOk="0">
                    <a:moveTo>
                      <a:pt x="516239" y="0"/>
                    </a:moveTo>
                    <a:lnTo>
                      <a:pt x="507538" y="0"/>
                    </a:lnTo>
                    <a:lnTo>
                      <a:pt x="507538" y="12692"/>
                    </a:lnTo>
                    <a:cubicBezTo>
                      <a:pt x="507538" y="16147"/>
                      <a:pt x="504737" y="18948"/>
                      <a:pt x="501282" y="18948"/>
                    </a:cubicBezTo>
                    <a:lnTo>
                      <a:pt x="0" y="18948"/>
                    </a:lnTo>
                    <a:lnTo>
                      <a:pt x="0" y="27649"/>
                    </a:lnTo>
                    <a:cubicBezTo>
                      <a:pt x="0" y="31104"/>
                      <a:pt x="2801" y="33905"/>
                      <a:pt x="6256" y="33905"/>
                    </a:cubicBezTo>
                    <a:lnTo>
                      <a:pt x="516239" y="33905"/>
                    </a:lnTo>
                    <a:cubicBezTo>
                      <a:pt x="519693" y="33905"/>
                      <a:pt x="522494" y="31104"/>
                      <a:pt x="522494" y="27649"/>
                    </a:cubicBezTo>
                    <a:lnTo>
                      <a:pt x="522494" y="6256"/>
                    </a:lnTo>
                    <a:cubicBezTo>
                      <a:pt x="522494" y="2801"/>
                      <a:pt x="519693" y="0"/>
                      <a:pt x="516239" y="0"/>
                    </a:cubicBezTo>
                    <a:close/>
                  </a:path>
                </a:pathLst>
              </a:custGeom>
              <a:solidFill>
                <a:srgbClr val="B9CB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45" name="Google Shape;9345;ge48d01fb7f_0_5388"/>
              <p:cNvSpPr/>
              <p:nvPr/>
            </p:nvSpPr>
            <p:spPr>
              <a:xfrm>
                <a:off x="1212264" y="2544500"/>
                <a:ext cx="98589" cy="98589"/>
              </a:xfrm>
              <a:custGeom>
                <a:avLst/>
                <a:gdLst/>
                <a:ahLst/>
                <a:cxnLst/>
                <a:rect l="l" t="t" r="r" b="b"/>
                <a:pathLst>
                  <a:path w="98589" h="98589" extrusionOk="0">
                    <a:moveTo>
                      <a:pt x="98590" y="49295"/>
                    </a:moveTo>
                    <a:cubicBezTo>
                      <a:pt x="98590" y="76520"/>
                      <a:pt x="76520" y="98590"/>
                      <a:pt x="49295" y="98590"/>
                    </a:cubicBezTo>
                    <a:cubicBezTo>
                      <a:pt x="22070" y="98590"/>
                      <a:pt x="0" y="76520"/>
                      <a:pt x="0" y="49295"/>
                    </a:cubicBezTo>
                    <a:cubicBezTo>
                      <a:pt x="0" y="22070"/>
                      <a:pt x="22070" y="0"/>
                      <a:pt x="49295" y="0"/>
                    </a:cubicBezTo>
                    <a:cubicBezTo>
                      <a:pt x="76520" y="0"/>
                      <a:pt x="98590" y="22070"/>
                      <a:pt x="98590" y="4929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46" name="Google Shape;9346;ge48d01fb7f_0_5388"/>
              <p:cNvSpPr/>
              <p:nvPr/>
            </p:nvSpPr>
            <p:spPr>
              <a:xfrm>
                <a:off x="1219699" y="2551935"/>
                <a:ext cx="91154" cy="91154"/>
              </a:xfrm>
              <a:custGeom>
                <a:avLst/>
                <a:gdLst/>
                <a:ahLst/>
                <a:cxnLst/>
                <a:rect l="l" t="t" r="r" b="b"/>
                <a:pathLst>
                  <a:path w="91154" h="91154" extrusionOk="0">
                    <a:moveTo>
                      <a:pt x="67887" y="0"/>
                    </a:moveTo>
                    <a:cubicBezTo>
                      <a:pt x="72594" y="7555"/>
                      <a:pt x="75322" y="16471"/>
                      <a:pt x="75322" y="26027"/>
                    </a:cubicBezTo>
                    <a:cubicBezTo>
                      <a:pt x="75322" y="53252"/>
                      <a:pt x="53252" y="75322"/>
                      <a:pt x="26027" y="75322"/>
                    </a:cubicBezTo>
                    <a:cubicBezTo>
                      <a:pt x="16470" y="75322"/>
                      <a:pt x="7554" y="72594"/>
                      <a:pt x="0" y="67887"/>
                    </a:cubicBezTo>
                    <a:cubicBezTo>
                      <a:pt x="8703" y="81854"/>
                      <a:pt x="24192" y="91155"/>
                      <a:pt x="41860" y="91155"/>
                    </a:cubicBezTo>
                    <a:cubicBezTo>
                      <a:pt x="69085" y="91155"/>
                      <a:pt x="91155" y="69084"/>
                      <a:pt x="91155" y="41860"/>
                    </a:cubicBezTo>
                    <a:cubicBezTo>
                      <a:pt x="91155" y="24192"/>
                      <a:pt x="81854" y="8703"/>
                      <a:pt x="67887" y="0"/>
                    </a:cubicBez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47" name="Google Shape;9347;ge48d01fb7f_0_5388"/>
              <p:cNvSpPr/>
              <p:nvPr/>
            </p:nvSpPr>
            <p:spPr>
              <a:xfrm>
                <a:off x="1213062" y="2476475"/>
                <a:ext cx="96993" cy="26592"/>
              </a:xfrm>
              <a:custGeom>
                <a:avLst/>
                <a:gdLst/>
                <a:ahLst/>
                <a:cxnLst/>
                <a:rect l="l" t="t" r="r" b="b"/>
                <a:pathLst>
                  <a:path w="96993" h="26592" extrusionOk="0">
                    <a:moveTo>
                      <a:pt x="95841" y="22643"/>
                    </a:moveTo>
                    <a:lnTo>
                      <a:pt x="52706" y="997"/>
                    </a:lnTo>
                    <a:cubicBezTo>
                      <a:pt x="50057" y="-332"/>
                      <a:pt x="46937" y="-332"/>
                      <a:pt x="44288" y="997"/>
                    </a:cubicBezTo>
                    <a:lnTo>
                      <a:pt x="1153" y="22643"/>
                    </a:lnTo>
                    <a:cubicBezTo>
                      <a:pt x="-812" y="23629"/>
                      <a:pt x="-110" y="26592"/>
                      <a:pt x="2089" y="26592"/>
                    </a:cubicBezTo>
                    <a:lnTo>
                      <a:pt x="94905" y="26592"/>
                    </a:lnTo>
                    <a:cubicBezTo>
                      <a:pt x="97104" y="26592"/>
                      <a:pt x="97806" y="23629"/>
                      <a:pt x="95841" y="22643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48" name="Google Shape;9348;ge48d01fb7f_0_5388"/>
              <p:cNvSpPr/>
              <p:nvPr/>
            </p:nvSpPr>
            <p:spPr>
              <a:xfrm>
                <a:off x="1244397" y="2476475"/>
                <a:ext cx="65658" cy="26592"/>
              </a:xfrm>
              <a:custGeom>
                <a:avLst/>
                <a:gdLst/>
                <a:ahLst/>
                <a:cxnLst/>
                <a:rect l="l" t="t" r="r" b="b"/>
                <a:pathLst>
                  <a:path w="65658" h="26592" extrusionOk="0">
                    <a:moveTo>
                      <a:pt x="38050" y="26592"/>
                    </a:moveTo>
                    <a:lnTo>
                      <a:pt x="63570" y="26592"/>
                    </a:lnTo>
                    <a:cubicBezTo>
                      <a:pt x="65769" y="26592"/>
                      <a:pt x="66471" y="23629"/>
                      <a:pt x="64506" y="22643"/>
                    </a:cubicBezTo>
                    <a:lnTo>
                      <a:pt x="21371" y="997"/>
                    </a:lnTo>
                    <a:cubicBezTo>
                      <a:pt x="18722" y="-332"/>
                      <a:pt x="15602" y="-332"/>
                      <a:pt x="12953" y="997"/>
                    </a:cubicBezTo>
                    <a:lnTo>
                      <a:pt x="0" y="7498"/>
                    </a:ln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9349" name="Google Shape;9349;ge48d01fb7f_0_5388"/>
              <p:cNvGrpSpPr/>
              <p:nvPr/>
            </p:nvGrpSpPr>
            <p:grpSpPr>
              <a:xfrm>
                <a:off x="992063" y="2434116"/>
                <a:ext cx="538134" cy="368676"/>
                <a:chOff x="992063" y="2434116"/>
                <a:chExt cx="538134" cy="368676"/>
              </a:xfrm>
            </p:grpSpPr>
            <p:sp>
              <p:nvSpPr>
                <p:cNvPr id="9350" name="Google Shape;9350;ge48d01fb7f_0_5388"/>
                <p:cNvSpPr/>
                <p:nvPr/>
              </p:nvSpPr>
              <p:spPr>
                <a:xfrm>
                  <a:off x="1253740" y="2571641"/>
                  <a:ext cx="29221" cy="29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21" h="29973" extrusionOk="0">
                      <a:moveTo>
                        <a:pt x="21401" y="14334"/>
                      </a:moveTo>
                      <a:lnTo>
                        <a:pt x="15640" y="14334"/>
                      </a:lnTo>
                      <a:lnTo>
                        <a:pt x="15640" y="7820"/>
                      </a:lnTo>
                      <a:cubicBezTo>
                        <a:pt x="15640" y="3501"/>
                        <a:pt x="12139" y="0"/>
                        <a:pt x="7820" y="0"/>
                      </a:cubicBezTo>
                      <a:cubicBezTo>
                        <a:pt x="3501" y="0"/>
                        <a:pt x="0" y="3501"/>
                        <a:pt x="0" y="7820"/>
                      </a:cubicBezTo>
                      <a:lnTo>
                        <a:pt x="0" y="22154"/>
                      </a:lnTo>
                      <a:cubicBezTo>
                        <a:pt x="0" y="26473"/>
                        <a:pt x="3501" y="29974"/>
                        <a:pt x="7820" y="29974"/>
                      </a:cubicBezTo>
                      <a:lnTo>
                        <a:pt x="21401" y="29974"/>
                      </a:lnTo>
                      <a:cubicBezTo>
                        <a:pt x="25720" y="29974"/>
                        <a:pt x="29221" y="26473"/>
                        <a:pt x="29221" y="22154"/>
                      </a:cubicBezTo>
                      <a:cubicBezTo>
                        <a:pt x="29221" y="17835"/>
                        <a:pt x="25720" y="14334"/>
                        <a:pt x="21401" y="1433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9351" name="Google Shape;9351;ge48d01fb7f_0_5388"/>
                <p:cNvGrpSpPr/>
                <p:nvPr/>
              </p:nvGrpSpPr>
              <p:grpSpPr>
                <a:xfrm>
                  <a:off x="992063" y="2434116"/>
                  <a:ext cx="538134" cy="368676"/>
                  <a:chOff x="992063" y="2434116"/>
                  <a:chExt cx="538134" cy="368676"/>
                </a:xfrm>
              </p:grpSpPr>
              <p:sp>
                <p:nvSpPr>
                  <p:cNvPr id="9352" name="Google Shape;9352;ge48d01fb7f_0_5388"/>
                  <p:cNvSpPr/>
                  <p:nvPr/>
                </p:nvSpPr>
                <p:spPr>
                  <a:xfrm>
                    <a:off x="1205243" y="2468664"/>
                    <a:ext cx="112633" cy="422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633" h="42222" extrusionOk="0">
                        <a:moveTo>
                          <a:pt x="107168" y="23465"/>
                        </a:moveTo>
                        <a:lnTo>
                          <a:pt x="107167" y="23465"/>
                        </a:lnTo>
                        <a:lnTo>
                          <a:pt x="64032" y="1818"/>
                        </a:lnTo>
                        <a:cubicBezTo>
                          <a:pt x="59202" y="-607"/>
                          <a:pt x="53432" y="-606"/>
                          <a:pt x="48601" y="1818"/>
                        </a:cubicBezTo>
                        <a:lnTo>
                          <a:pt x="5465" y="23465"/>
                        </a:lnTo>
                        <a:cubicBezTo>
                          <a:pt x="1344" y="25535"/>
                          <a:pt x="-792" y="30114"/>
                          <a:pt x="271" y="34601"/>
                        </a:cubicBezTo>
                        <a:cubicBezTo>
                          <a:pt x="1334" y="39088"/>
                          <a:pt x="5298" y="42222"/>
                          <a:pt x="9909" y="42222"/>
                        </a:cubicBezTo>
                        <a:lnTo>
                          <a:pt x="102725" y="42222"/>
                        </a:lnTo>
                        <a:cubicBezTo>
                          <a:pt x="107336" y="42222"/>
                          <a:pt x="111300" y="39088"/>
                          <a:pt x="112363" y="34601"/>
                        </a:cubicBezTo>
                        <a:cubicBezTo>
                          <a:pt x="113425" y="30114"/>
                          <a:pt x="111290" y="25535"/>
                          <a:pt x="107168" y="23465"/>
                        </a:cubicBezTo>
                        <a:close/>
                        <a:moveTo>
                          <a:pt x="34119" y="26583"/>
                        </a:moveTo>
                        <a:lnTo>
                          <a:pt x="55614" y="15796"/>
                        </a:lnTo>
                        <a:cubicBezTo>
                          <a:pt x="56055" y="15575"/>
                          <a:pt x="56580" y="15576"/>
                          <a:pt x="57017" y="15796"/>
                        </a:cubicBezTo>
                        <a:lnTo>
                          <a:pt x="78512" y="2658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353" name="Google Shape;9353;ge48d01fb7f_0_5388"/>
                  <p:cNvSpPr/>
                  <p:nvPr/>
                </p:nvSpPr>
                <p:spPr>
                  <a:xfrm>
                    <a:off x="992063" y="2434116"/>
                    <a:ext cx="538134" cy="3686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8134" h="368676" extrusionOk="0">
                        <a:moveTo>
                          <a:pt x="530295" y="213227"/>
                        </a:moveTo>
                        <a:lnTo>
                          <a:pt x="530295" y="169151"/>
                        </a:lnTo>
                        <a:cubicBezTo>
                          <a:pt x="530295" y="164717"/>
                          <a:pt x="528654" y="160442"/>
                          <a:pt x="525687" y="157148"/>
                        </a:cubicBezTo>
                        <a:lnTo>
                          <a:pt x="508537" y="138107"/>
                        </a:lnTo>
                        <a:cubicBezTo>
                          <a:pt x="503802" y="132850"/>
                          <a:pt x="497028" y="129834"/>
                          <a:pt x="489952" y="129834"/>
                        </a:cubicBezTo>
                        <a:lnTo>
                          <a:pt x="384918" y="129834"/>
                        </a:lnTo>
                        <a:lnTo>
                          <a:pt x="384918" y="106563"/>
                        </a:lnTo>
                        <a:lnTo>
                          <a:pt x="400209" y="106563"/>
                        </a:lnTo>
                        <a:cubicBezTo>
                          <a:pt x="407406" y="106563"/>
                          <a:pt x="413242" y="100728"/>
                          <a:pt x="413242" y="93530"/>
                        </a:cubicBezTo>
                        <a:lnTo>
                          <a:pt x="413242" y="79308"/>
                        </a:lnTo>
                        <a:cubicBezTo>
                          <a:pt x="413242" y="73157"/>
                          <a:pt x="409827" y="67623"/>
                          <a:pt x="404329" y="64863"/>
                        </a:cubicBezTo>
                        <a:lnTo>
                          <a:pt x="280019" y="2480"/>
                        </a:lnTo>
                        <a:cubicBezTo>
                          <a:pt x="273431" y="-826"/>
                          <a:pt x="265564" y="-827"/>
                          <a:pt x="258975" y="2480"/>
                        </a:cubicBezTo>
                        <a:lnTo>
                          <a:pt x="134664" y="64863"/>
                        </a:lnTo>
                        <a:cubicBezTo>
                          <a:pt x="129167" y="67622"/>
                          <a:pt x="125752" y="73157"/>
                          <a:pt x="125752" y="79308"/>
                        </a:cubicBezTo>
                        <a:lnTo>
                          <a:pt x="125752" y="93530"/>
                        </a:lnTo>
                        <a:cubicBezTo>
                          <a:pt x="125752" y="100728"/>
                          <a:pt x="131587" y="106563"/>
                          <a:pt x="138785" y="106563"/>
                        </a:cubicBezTo>
                        <a:lnTo>
                          <a:pt x="154076" y="106563"/>
                        </a:lnTo>
                        <a:lnTo>
                          <a:pt x="154076" y="129834"/>
                        </a:lnTo>
                        <a:lnTo>
                          <a:pt x="49040" y="129834"/>
                        </a:lnTo>
                        <a:cubicBezTo>
                          <a:pt x="41952" y="129834"/>
                          <a:pt x="35198" y="132841"/>
                          <a:pt x="30456" y="138107"/>
                        </a:cubicBezTo>
                        <a:lnTo>
                          <a:pt x="13305" y="157150"/>
                        </a:lnTo>
                        <a:cubicBezTo>
                          <a:pt x="10339" y="160443"/>
                          <a:pt x="8697" y="164719"/>
                          <a:pt x="8697" y="169151"/>
                        </a:cubicBezTo>
                        <a:lnTo>
                          <a:pt x="8697" y="212825"/>
                        </a:lnTo>
                        <a:cubicBezTo>
                          <a:pt x="3598" y="214941"/>
                          <a:pt x="0" y="219970"/>
                          <a:pt x="0" y="225826"/>
                        </a:cubicBezTo>
                        <a:lnTo>
                          <a:pt x="0" y="247219"/>
                        </a:lnTo>
                        <a:cubicBezTo>
                          <a:pt x="0" y="253076"/>
                          <a:pt x="3598" y="258105"/>
                          <a:pt x="8697" y="260222"/>
                        </a:cubicBezTo>
                        <a:lnTo>
                          <a:pt x="8697" y="350430"/>
                        </a:lnTo>
                        <a:cubicBezTo>
                          <a:pt x="8697" y="360508"/>
                          <a:pt x="16866" y="368677"/>
                          <a:pt x="26943" y="368677"/>
                        </a:cubicBezTo>
                        <a:lnTo>
                          <a:pt x="512049" y="368677"/>
                        </a:lnTo>
                        <a:cubicBezTo>
                          <a:pt x="522127" y="368677"/>
                          <a:pt x="530295" y="360508"/>
                          <a:pt x="530295" y="350430"/>
                        </a:cubicBezTo>
                        <a:lnTo>
                          <a:pt x="530295" y="330087"/>
                        </a:lnTo>
                        <a:cubicBezTo>
                          <a:pt x="530295" y="325805"/>
                          <a:pt x="526996" y="322071"/>
                          <a:pt x="522716" y="321943"/>
                        </a:cubicBezTo>
                        <a:cubicBezTo>
                          <a:pt x="518288" y="321811"/>
                          <a:pt x="514656" y="325360"/>
                          <a:pt x="514656" y="329759"/>
                        </a:cubicBezTo>
                        <a:lnTo>
                          <a:pt x="514656" y="350430"/>
                        </a:lnTo>
                        <a:cubicBezTo>
                          <a:pt x="514656" y="351870"/>
                          <a:pt x="513489" y="353037"/>
                          <a:pt x="512049" y="353037"/>
                        </a:cubicBezTo>
                        <a:lnTo>
                          <a:pt x="493465" y="353037"/>
                        </a:lnTo>
                        <a:lnTo>
                          <a:pt x="493465" y="307138"/>
                        </a:lnTo>
                        <a:cubicBezTo>
                          <a:pt x="493465" y="287559"/>
                          <a:pt x="477443" y="271120"/>
                          <a:pt x="457867" y="271453"/>
                        </a:cubicBezTo>
                        <a:cubicBezTo>
                          <a:pt x="438849" y="271777"/>
                          <a:pt x="423480" y="287347"/>
                          <a:pt x="423480" y="306440"/>
                        </a:cubicBezTo>
                        <a:lnTo>
                          <a:pt x="423480" y="353036"/>
                        </a:lnTo>
                        <a:lnTo>
                          <a:pt x="398977" y="353036"/>
                        </a:lnTo>
                        <a:lnTo>
                          <a:pt x="398977" y="307137"/>
                        </a:lnTo>
                        <a:cubicBezTo>
                          <a:pt x="398977" y="287558"/>
                          <a:pt x="382955" y="271119"/>
                          <a:pt x="363379" y="271452"/>
                        </a:cubicBezTo>
                        <a:cubicBezTo>
                          <a:pt x="344363" y="271776"/>
                          <a:pt x="328991" y="287346"/>
                          <a:pt x="328991" y="306439"/>
                        </a:cubicBezTo>
                        <a:lnTo>
                          <a:pt x="328991" y="353035"/>
                        </a:lnTo>
                        <a:lnTo>
                          <a:pt x="304488" y="353035"/>
                        </a:lnTo>
                        <a:lnTo>
                          <a:pt x="304488" y="307136"/>
                        </a:lnTo>
                        <a:cubicBezTo>
                          <a:pt x="304488" y="287557"/>
                          <a:pt x="288466" y="271118"/>
                          <a:pt x="268890" y="271451"/>
                        </a:cubicBezTo>
                        <a:cubicBezTo>
                          <a:pt x="249873" y="271775"/>
                          <a:pt x="234503" y="287345"/>
                          <a:pt x="234503" y="306438"/>
                        </a:cubicBezTo>
                        <a:lnTo>
                          <a:pt x="234503" y="353034"/>
                        </a:lnTo>
                        <a:lnTo>
                          <a:pt x="210000" y="353034"/>
                        </a:lnTo>
                        <a:lnTo>
                          <a:pt x="210000" y="307135"/>
                        </a:lnTo>
                        <a:cubicBezTo>
                          <a:pt x="210000" y="287556"/>
                          <a:pt x="193978" y="271117"/>
                          <a:pt x="174403" y="271451"/>
                        </a:cubicBezTo>
                        <a:cubicBezTo>
                          <a:pt x="155386" y="271776"/>
                          <a:pt x="140016" y="287346"/>
                          <a:pt x="140016" y="306438"/>
                        </a:cubicBezTo>
                        <a:lnTo>
                          <a:pt x="140016" y="353034"/>
                        </a:lnTo>
                        <a:lnTo>
                          <a:pt x="115513" y="353034"/>
                        </a:lnTo>
                        <a:lnTo>
                          <a:pt x="115513" y="307135"/>
                        </a:lnTo>
                        <a:cubicBezTo>
                          <a:pt x="115513" y="287556"/>
                          <a:pt x="99491" y="271117"/>
                          <a:pt x="79915" y="271450"/>
                        </a:cubicBezTo>
                        <a:cubicBezTo>
                          <a:pt x="60897" y="271775"/>
                          <a:pt x="45528" y="287345"/>
                          <a:pt x="45528" y="306437"/>
                        </a:cubicBezTo>
                        <a:lnTo>
                          <a:pt x="45528" y="353033"/>
                        </a:lnTo>
                        <a:lnTo>
                          <a:pt x="26943" y="353033"/>
                        </a:lnTo>
                        <a:cubicBezTo>
                          <a:pt x="25504" y="353033"/>
                          <a:pt x="24337" y="351866"/>
                          <a:pt x="24337" y="350426"/>
                        </a:cubicBezTo>
                        <a:lnTo>
                          <a:pt x="24337" y="261290"/>
                        </a:lnTo>
                        <a:lnTo>
                          <a:pt x="397602" y="261290"/>
                        </a:lnTo>
                        <a:cubicBezTo>
                          <a:pt x="401921" y="261290"/>
                          <a:pt x="405422" y="257789"/>
                          <a:pt x="405422" y="253471"/>
                        </a:cubicBezTo>
                        <a:cubicBezTo>
                          <a:pt x="405422" y="249152"/>
                          <a:pt x="401921" y="245651"/>
                          <a:pt x="397602" y="245651"/>
                        </a:cubicBezTo>
                        <a:lnTo>
                          <a:pt x="15640" y="245651"/>
                        </a:lnTo>
                        <a:lnTo>
                          <a:pt x="15640" y="227386"/>
                        </a:lnTo>
                        <a:lnTo>
                          <a:pt x="188029" y="227386"/>
                        </a:lnTo>
                        <a:cubicBezTo>
                          <a:pt x="192311" y="227386"/>
                          <a:pt x="196045" y="224087"/>
                          <a:pt x="196173" y="219807"/>
                        </a:cubicBezTo>
                        <a:cubicBezTo>
                          <a:pt x="196305" y="215379"/>
                          <a:pt x="192755" y="211746"/>
                          <a:pt x="188357" y="211746"/>
                        </a:cubicBezTo>
                        <a:lnTo>
                          <a:pt x="169714" y="211746"/>
                        </a:lnTo>
                        <a:lnTo>
                          <a:pt x="169714" y="106563"/>
                        </a:lnTo>
                        <a:lnTo>
                          <a:pt x="248540" y="106563"/>
                        </a:lnTo>
                        <a:cubicBezTo>
                          <a:pt x="227388" y="114939"/>
                          <a:pt x="212381" y="135583"/>
                          <a:pt x="212381" y="159678"/>
                        </a:cubicBezTo>
                        <a:cubicBezTo>
                          <a:pt x="212381" y="182828"/>
                          <a:pt x="226234" y="202790"/>
                          <a:pt x="246078" y="211751"/>
                        </a:cubicBezTo>
                        <a:lnTo>
                          <a:pt x="227964" y="211751"/>
                        </a:lnTo>
                        <a:cubicBezTo>
                          <a:pt x="223682" y="211751"/>
                          <a:pt x="219949" y="215050"/>
                          <a:pt x="219820" y="219330"/>
                        </a:cubicBezTo>
                        <a:cubicBezTo>
                          <a:pt x="219688" y="223758"/>
                          <a:pt x="223238" y="227390"/>
                          <a:pt x="227636" y="227390"/>
                        </a:cubicBezTo>
                        <a:lnTo>
                          <a:pt x="522494" y="227390"/>
                        </a:lnTo>
                        <a:lnTo>
                          <a:pt x="522494" y="245655"/>
                        </a:lnTo>
                        <a:lnTo>
                          <a:pt x="435792" y="245655"/>
                        </a:lnTo>
                        <a:cubicBezTo>
                          <a:pt x="431473" y="245655"/>
                          <a:pt x="427972" y="249156"/>
                          <a:pt x="427972" y="253475"/>
                        </a:cubicBezTo>
                        <a:cubicBezTo>
                          <a:pt x="427972" y="257794"/>
                          <a:pt x="431473" y="261295"/>
                          <a:pt x="435792" y="261295"/>
                        </a:cubicBezTo>
                        <a:lnTo>
                          <a:pt x="514656" y="261295"/>
                        </a:lnTo>
                        <a:lnTo>
                          <a:pt x="514656" y="292065"/>
                        </a:lnTo>
                        <a:cubicBezTo>
                          <a:pt x="514656" y="296347"/>
                          <a:pt x="517955" y="300080"/>
                          <a:pt x="522235" y="300210"/>
                        </a:cubicBezTo>
                        <a:cubicBezTo>
                          <a:pt x="526663" y="300342"/>
                          <a:pt x="530295" y="296792"/>
                          <a:pt x="530295" y="292394"/>
                        </a:cubicBezTo>
                        <a:lnTo>
                          <a:pt x="530295" y="259819"/>
                        </a:lnTo>
                        <a:cubicBezTo>
                          <a:pt x="534933" y="257514"/>
                          <a:pt x="538134" y="252739"/>
                          <a:pt x="538134" y="247220"/>
                        </a:cubicBezTo>
                        <a:lnTo>
                          <a:pt x="538134" y="225827"/>
                        </a:lnTo>
                        <a:cubicBezTo>
                          <a:pt x="538134" y="220306"/>
                          <a:pt x="534933" y="215532"/>
                          <a:pt x="530295" y="213227"/>
                        </a:cubicBezTo>
                        <a:close/>
                        <a:moveTo>
                          <a:pt x="439119" y="306441"/>
                        </a:moveTo>
                        <a:cubicBezTo>
                          <a:pt x="439119" y="295770"/>
                          <a:pt x="447801" y="287088"/>
                          <a:pt x="458472" y="287088"/>
                        </a:cubicBezTo>
                        <a:cubicBezTo>
                          <a:pt x="469144" y="287088"/>
                          <a:pt x="477825" y="295770"/>
                          <a:pt x="477825" y="306441"/>
                        </a:cubicBezTo>
                        <a:lnTo>
                          <a:pt x="477825" y="353037"/>
                        </a:lnTo>
                        <a:lnTo>
                          <a:pt x="439118" y="353037"/>
                        </a:lnTo>
                        <a:lnTo>
                          <a:pt x="439118" y="306441"/>
                        </a:lnTo>
                        <a:close/>
                        <a:moveTo>
                          <a:pt x="344632" y="306441"/>
                        </a:moveTo>
                        <a:cubicBezTo>
                          <a:pt x="344632" y="295770"/>
                          <a:pt x="353313" y="287088"/>
                          <a:pt x="363985" y="287088"/>
                        </a:cubicBezTo>
                        <a:cubicBezTo>
                          <a:pt x="374656" y="287088"/>
                          <a:pt x="383337" y="295770"/>
                          <a:pt x="383337" y="306441"/>
                        </a:cubicBezTo>
                        <a:lnTo>
                          <a:pt x="383337" y="353037"/>
                        </a:lnTo>
                        <a:lnTo>
                          <a:pt x="344632" y="353037"/>
                        </a:lnTo>
                        <a:close/>
                        <a:moveTo>
                          <a:pt x="250143" y="306441"/>
                        </a:moveTo>
                        <a:cubicBezTo>
                          <a:pt x="250143" y="295770"/>
                          <a:pt x="258825" y="287088"/>
                          <a:pt x="269496" y="287088"/>
                        </a:cubicBezTo>
                        <a:cubicBezTo>
                          <a:pt x="280167" y="287088"/>
                          <a:pt x="288849" y="295770"/>
                          <a:pt x="288849" y="306441"/>
                        </a:cubicBezTo>
                        <a:lnTo>
                          <a:pt x="288849" y="353037"/>
                        </a:lnTo>
                        <a:lnTo>
                          <a:pt x="250142" y="353037"/>
                        </a:lnTo>
                        <a:lnTo>
                          <a:pt x="250142" y="306441"/>
                        </a:lnTo>
                        <a:close/>
                        <a:moveTo>
                          <a:pt x="155655" y="306441"/>
                        </a:moveTo>
                        <a:cubicBezTo>
                          <a:pt x="155655" y="295770"/>
                          <a:pt x="164337" y="287088"/>
                          <a:pt x="175008" y="287088"/>
                        </a:cubicBezTo>
                        <a:cubicBezTo>
                          <a:pt x="185679" y="287088"/>
                          <a:pt x="194361" y="295770"/>
                          <a:pt x="194361" y="306441"/>
                        </a:cubicBezTo>
                        <a:lnTo>
                          <a:pt x="194361" y="353037"/>
                        </a:lnTo>
                        <a:lnTo>
                          <a:pt x="155655" y="353037"/>
                        </a:lnTo>
                        <a:close/>
                        <a:moveTo>
                          <a:pt x="61168" y="306441"/>
                        </a:moveTo>
                        <a:cubicBezTo>
                          <a:pt x="61168" y="295770"/>
                          <a:pt x="69849" y="287088"/>
                          <a:pt x="80520" y="287088"/>
                        </a:cubicBezTo>
                        <a:cubicBezTo>
                          <a:pt x="91192" y="287088"/>
                          <a:pt x="99873" y="295770"/>
                          <a:pt x="99873" y="306441"/>
                        </a:cubicBezTo>
                        <a:lnTo>
                          <a:pt x="99873" y="353037"/>
                        </a:lnTo>
                        <a:lnTo>
                          <a:pt x="61168" y="353037"/>
                        </a:lnTo>
                        <a:close/>
                        <a:moveTo>
                          <a:pt x="96869" y="145474"/>
                        </a:moveTo>
                        <a:lnTo>
                          <a:pt x="117919" y="145474"/>
                        </a:lnTo>
                        <a:lnTo>
                          <a:pt x="117919" y="179956"/>
                        </a:lnTo>
                        <a:lnTo>
                          <a:pt x="96869" y="179956"/>
                        </a:lnTo>
                        <a:close/>
                        <a:moveTo>
                          <a:pt x="60720" y="145474"/>
                        </a:moveTo>
                        <a:lnTo>
                          <a:pt x="81104" y="145474"/>
                        </a:lnTo>
                        <a:lnTo>
                          <a:pt x="81104" y="179956"/>
                        </a:lnTo>
                        <a:lnTo>
                          <a:pt x="60720" y="179956"/>
                        </a:lnTo>
                        <a:close/>
                        <a:moveTo>
                          <a:pt x="24337" y="169150"/>
                        </a:moveTo>
                        <a:cubicBezTo>
                          <a:pt x="24337" y="168582"/>
                          <a:pt x="24546" y="168038"/>
                          <a:pt x="24927" y="167615"/>
                        </a:cubicBezTo>
                        <a:lnTo>
                          <a:pt x="42077" y="148573"/>
                        </a:lnTo>
                        <a:cubicBezTo>
                          <a:pt x="42894" y="147666"/>
                          <a:pt x="43878" y="146948"/>
                          <a:pt x="44954" y="146425"/>
                        </a:cubicBezTo>
                        <a:lnTo>
                          <a:pt x="44954" y="179954"/>
                        </a:lnTo>
                        <a:lnTo>
                          <a:pt x="24337" y="179954"/>
                        </a:lnTo>
                        <a:close/>
                        <a:moveTo>
                          <a:pt x="154074" y="211751"/>
                        </a:moveTo>
                        <a:lnTo>
                          <a:pt x="24337" y="211751"/>
                        </a:lnTo>
                        <a:lnTo>
                          <a:pt x="24337" y="195595"/>
                        </a:lnTo>
                        <a:lnTo>
                          <a:pt x="154074" y="195595"/>
                        </a:lnTo>
                        <a:close/>
                        <a:moveTo>
                          <a:pt x="154074" y="179956"/>
                        </a:moveTo>
                        <a:lnTo>
                          <a:pt x="133684" y="179956"/>
                        </a:lnTo>
                        <a:lnTo>
                          <a:pt x="133684" y="145474"/>
                        </a:lnTo>
                        <a:lnTo>
                          <a:pt x="154074" y="145474"/>
                        </a:lnTo>
                        <a:close/>
                        <a:moveTo>
                          <a:pt x="456365" y="145474"/>
                        </a:moveTo>
                        <a:lnTo>
                          <a:pt x="477414" y="145474"/>
                        </a:lnTo>
                        <a:lnTo>
                          <a:pt x="477414" y="179956"/>
                        </a:lnTo>
                        <a:lnTo>
                          <a:pt x="456365" y="179956"/>
                        </a:lnTo>
                        <a:close/>
                        <a:moveTo>
                          <a:pt x="419550" y="145474"/>
                        </a:moveTo>
                        <a:lnTo>
                          <a:pt x="440599" y="145474"/>
                        </a:lnTo>
                        <a:lnTo>
                          <a:pt x="440599" y="179956"/>
                        </a:lnTo>
                        <a:lnTo>
                          <a:pt x="419550" y="179956"/>
                        </a:lnTo>
                        <a:close/>
                        <a:moveTo>
                          <a:pt x="403784" y="145474"/>
                        </a:moveTo>
                        <a:lnTo>
                          <a:pt x="403784" y="179956"/>
                        </a:lnTo>
                        <a:lnTo>
                          <a:pt x="384918" y="179956"/>
                        </a:lnTo>
                        <a:lnTo>
                          <a:pt x="384918" y="145474"/>
                        </a:lnTo>
                        <a:close/>
                        <a:moveTo>
                          <a:pt x="141391" y="90924"/>
                        </a:moveTo>
                        <a:lnTo>
                          <a:pt x="141391" y="79308"/>
                        </a:lnTo>
                        <a:cubicBezTo>
                          <a:pt x="141391" y="79109"/>
                          <a:pt x="141501" y="78930"/>
                          <a:pt x="141679" y="78841"/>
                        </a:cubicBezTo>
                        <a:lnTo>
                          <a:pt x="265989" y="16457"/>
                        </a:lnTo>
                        <a:cubicBezTo>
                          <a:pt x="268184" y="15355"/>
                          <a:pt x="270808" y="15355"/>
                          <a:pt x="273004" y="16457"/>
                        </a:cubicBezTo>
                        <a:lnTo>
                          <a:pt x="397314" y="78841"/>
                        </a:lnTo>
                        <a:cubicBezTo>
                          <a:pt x="397492" y="78930"/>
                          <a:pt x="397602" y="79109"/>
                          <a:pt x="397602" y="79308"/>
                        </a:cubicBezTo>
                        <a:lnTo>
                          <a:pt x="397602" y="90924"/>
                        </a:lnTo>
                        <a:close/>
                        <a:moveTo>
                          <a:pt x="228021" y="159679"/>
                        </a:moveTo>
                        <a:cubicBezTo>
                          <a:pt x="228021" y="136809"/>
                          <a:pt x="246626" y="118204"/>
                          <a:pt x="269496" y="118204"/>
                        </a:cubicBezTo>
                        <a:cubicBezTo>
                          <a:pt x="292365" y="118204"/>
                          <a:pt x="310971" y="136809"/>
                          <a:pt x="310971" y="159679"/>
                        </a:cubicBezTo>
                        <a:cubicBezTo>
                          <a:pt x="310971" y="182548"/>
                          <a:pt x="292365" y="201154"/>
                          <a:pt x="269496" y="201154"/>
                        </a:cubicBezTo>
                        <a:cubicBezTo>
                          <a:pt x="246627" y="201154"/>
                          <a:pt x="228021" y="182548"/>
                          <a:pt x="228021" y="159679"/>
                        </a:cubicBezTo>
                        <a:close/>
                        <a:moveTo>
                          <a:pt x="369279" y="211751"/>
                        </a:moveTo>
                        <a:lnTo>
                          <a:pt x="292915" y="211751"/>
                        </a:lnTo>
                        <a:cubicBezTo>
                          <a:pt x="312759" y="202790"/>
                          <a:pt x="326612" y="182828"/>
                          <a:pt x="326612" y="159678"/>
                        </a:cubicBezTo>
                        <a:cubicBezTo>
                          <a:pt x="326612" y="135582"/>
                          <a:pt x="311605" y="114938"/>
                          <a:pt x="290453" y="106563"/>
                        </a:cubicBezTo>
                        <a:lnTo>
                          <a:pt x="369279" y="106563"/>
                        </a:lnTo>
                        <a:close/>
                        <a:moveTo>
                          <a:pt x="514656" y="211751"/>
                        </a:moveTo>
                        <a:lnTo>
                          <a:pt x="384918" y="211751"/>
                        </a:lnTo>
                        <a:lnTo>
                          <a:pt x="384918" y="195595"/>
                        </a:lnTo>
                        <a:lnTo>
                          <a:pt x="514656" y="195595"/>
                        </a:lnTo>
                        <a:close/>
                        <a:moveTo>
                          <a:pt x="514656" y="179956"/>
                        </a:moveTo>
                        <a:lnTo>
                          <a:pt x="493181" y="179956"/>
                        </a:lnTo>
                        <a:lnTo>
                          <a:pt x="493181" y="146061"/>
                        </a:lnTo>
                        <a:cubicBezTo>
                          <a:pt x="494597" y="146583"/>
                          <a:pt x="495887" y="147431"/>
                          <a:pt x="496916" y="148575"/>
                        </a:cubicBezTo>
                        <a:lnTo>
                          <a:pt x="514067" y="167616"/>
                        </a:lnTo>
                        <a:cubicBezTo>
                          <a:pt x="514448" y="168038"/>
                          <a:pt x="514657" y="168583"/>
                          <a:pt x="514657" y="169151"/>
                        </a:cubicBezTo>
                        <a:lnTo>
                          <a:pt x="514657" y="17995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  <p:grpSp>
        <p:nvGrpSpPr>
          <p:cNvPr id="9354" name="Google Shape;9354;ge48d01fb7f_0_5388"/>
          <p:cNvGrpSpPr/>
          <p:nvPr/>
        </p:nvGrpSpPr>
        <p:grpSpPr>
          <a:xfrm>
            <a:off x="-812316" y="2996807"/>
            <a:ext cx="896700" cy="896700"/>
            <a:chOff x="-812316" y="2996807"/>
            <a:chExt cx="896700" cy="896700"/>
          </a:xfrm>
        </p:grpSpPr>
        <p:sp>
          <p:nvSpPr>
            <p:cNvPr id="9355" name="Google Shape;9355;ge48d01fb7f_0_5388"/>
            <p:cNvSpPr/>
            <p:nvPr/>
          </p:nvSpPr>
          <p:spPr>
            <a:xfrm>
              <a:off x="-812316" y="2996807"/>
              <a:ext cx="896700" cy="8967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6" name="Google Shape;9356;ge48d01fb7f_0_5388"/>
            <p:cNvSpPr/>
            <p:nvPr/>
          </p:nvSpPr>
          <p:spPr>
            <a:xfrm>
              <a:off x="-726564" y="3071718"/>
              <a:ext cx="746100" cy="746100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357" name="Google Shape;9357;ge48d01fb7f_0_5388"/>
            <p:cNvGrpSpPr/>
            <p:nvPr/>
          </p:nvGrpSpPr>
          <p:grpSpPr>
            <a:xfrm>
              <a:off x="-584419" y="3192970"/>
              <a:ext cx="479778" cy="493818"/>
              <a:chOff x="1038576" y="3298462"/>
              <a:chExt cx="479778" cy="493818"/>
            </a:xfrm>
          </p:grpSpPr>
          <p:grpSp>
            <p:nvGrpSpPr>
              <p:cNvPr id="9358" name="Google Shape;9358;ge48d01fb7f_0_5388"/>
              <p:cNvGrpSpPr/>
              <p:nvPr/>
            </p:nvGrpSpPr>
            <p:grpSpPr>
              <a:xfrm>
                <a:off x="1040708" y="3298462"/>
                <a:ext cx="477646" cy="492855"/>
                <a:chOff x="1040708" y="3298462"/>
                <a:chExt cx="477646" cy="492855"/>
              </a:xfrm>
            </p:grpSpPr>
            <p:sp>
              <p:nvSpPr>
                <p:cNvPr id="9359" name="Google Shape;9359;ge48d01fb7f_0_5388"/>
                <p:cNvSpPr/>
                <p:nvPr/>
              </p:nvSpPr>
              <p:spPr>
                <a:xfrm>
                  <a:off x="1107898" y="3298462"/>
                  <a:ext cx="328249" cy="4928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249" h="492855" extrusionOk="0">
                      <a:moveTo>
                        <a:pt x="265006" y="102710"/>
                      </a:moveTo>
                      <a:lnTo>
                        <a:pt x="184243" y="51403"/>
                      </a:lnTo>
                      <a:lnTo>
                        <a:pt x="103481" y="0"/>
                      </a:lnTo>
                      <a:lnTo>
                        <a:pt x="64399" y="19156"/>
                      </a:lnTo>
                      <a:lnTo>
                        <a:pt x="64110" y="19541"/>
                      </a:lnTo>
                      <a:lnTo>
                        <a:pt x="63532" y="19156"/>
                      </a:lnTo>
                      <a:lnTo>
                        <a:pt x="0" y="59008"/>
                      </a:lnTo>
                      <a:cubicBezTo>
                        <a:pt x="1636" y="175580"/>
                        <a:pt x="42355" y="356743"/>
                        <a:pt x="144103" y="492856"/>
                      </a:cubicBezTo>
                      <a:cubicBezTo>
                        <a:pt x="166146" y="491508"/>
                        <a:pt x="187324" y="483711"/>
                        <a:pt x="204940" y="470427"/>
                      </a:cubicBezTo>
                      <a:cubicBezTo>
                        <a:pt x="290997" y="448672"/>
                        <a:pt x="326325" y="330849"/>
                        <a:pt x="328057" y="224962"/>
                      </a:cubicBezTo>
                      <a:cubicBezTo>
                        <a:pt x="328154" y="224288"/>
                        <a:pt x="328154" y="223710"/>
                        <a:pt x="328154" y="223037"/>
                      </a:cubicBezTo>
                      <a:lnTo>
                        <a:pt x="328250" y="223133"/>
                      </a:lnTo>
                      <a:lnTo>
                        <a:pt x="265006" y="102710"/>
                      </a:lnTo>
                      <a:close/>
                    </a:path>
                  </a:pathLst>
                </a:custGeom>
                <a:solidFill>
                  <a:srgbClr val="F1D3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60" name="Google Shape;9360;ge48d01fb7f_0_5388"/>
                <p:cNvSpPr/>
                <p:nvPr/>
              </p:nvSpPr>
              <p:spPr>
                <a:xfrm>
                  <a:off x="1107898" y="3317714"/>
                  <a:ext cx="288494" cy="4736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494" h="473603" extrusionOk="0">
                      <a:moveTo>
                        <a:pt x="288494" y="223037"/>
                      </a:moveTo>
                      <a:lnTo>
                        <a:pt x="288302" y="222940"/>
                      </a:lnTo>
                      <a:cubicBezTo>
                        <a:pt x="287146" y="311212"/>
                        <a:pt x="262696" y="408050"/>
                        <a:pt x="205036" y="451175"/>
                      </a:cubicBezTo>
                      <a:cubicBezTo>
                        <a:pt x="187420" y="464459"/>
                        <a:pt x="166243" y="472256"/>
                        <a:pt x="144199" y="473604"/>
                      </a:cubicBezTo>
                      <a:cubicBezTo>
                        <a:pt x="42355" y="337587"/>
                        <a:pt x="1636" y="156328"/>
                        <a:pt x="0" y="39756"/>
                      </a:cubicBezTo>
                      <a:lnTo>
                        <a:pt x="63532" y="0"/>
                      </a:lnTo>
                      <a:lnTo>
                        <a:pt x="64110" y="385"/>
                      </a:lnTo>
                      <a:lnTo>
                        <a:pt x="144295" y="51307"/>
                      </a:lnTo>
                      <a:lnTo>
                        <a:pt x="225058" y="102614"/>
                      </a:lnTo>
                      <a:lnTo>
                        <a:pt x="288494" y="223037"/>
                      </a:lnTo>
                      <a:close/>
                    </a:path>
                  </a:pathLst>
                </a:custGeom>
                <a:solidFill>
                  <a:srgbClr val="F6E2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61" name="Google Shape;9361;ge48d01fb7f_0_5388"/>
                <p:cNvSpPr/>
                <p:nvPr/>
              </p:nvSpPr>
              <p:spPr>
                <a:xfrm>
                  <a:off x="1332956" y="3401172"/>
                  <a:ext cx="103288" cy="139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288" h="139674" extrusionOk="0">
                      <a:moveTo>
                        <a:pt x="103288" y="120422"/>
                      </a:moveTo>
                      <a:lnTo>
                        <a:pt x="103192" y="120326"/>
                      </a:lnTo>
                      <a:cubicBezTo>
                        <a:pt x="103192" y="121000"/>
                        <a:pt x="103192" y="121578"/>
                        <a:pt x="103095" y="122251"/>
                      </a:cubicBezTo>
                      <a:lnTo>
                        <a:pt x="63436" y="139675"/>
                      </a:lnTo>
                      <a:lnTo>
                        <a:pt x="0" y="19156"/>
                      </a:lnTo>
                      <a:lnTo>
                        <a:pt x="39948" y="0"/>
                      </a:lnTo>
                      <a:lnTo>
                        <a:pt x="103288" y="120422"/>
                      </a:lnTo>
                      <a:close/>
                    </a:path>
                  </a:pathLst>
                </a:custGeom>
                <a:solidFill>
                  <a:srgbClr val="EC913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62" name="Google Shape;9362;ge48d01fb7f_0_5388"/>
                <p:cNvSpPr/>
                <p:nvPr/>
              </p:nvSpPr>
              <p:spPr>
                <a:xfrm>
                  <a:off x="1312934" y="3523424"/>
                  <a:ext cx="123117" cy="245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117" h="245465" extrusionOk="0">
                      <a:moveTo>
                        <a:pt x="123118" y="0"/>
                      </a:moveTo>
                      <a:cubicBezTo>
                        <a:pt x="121385" y="105983"/>
                        <a:pt x="86057" y="223710"/>
                        <a:pt x="0" y="245465"/>
                      </a:cubicBezTo>
                      <a:cubicBezTo>
                        <a:pt x="57660" y="202340"/>
                        <a:pt x="82014" y="105502"/>
                        <a:pt x="83266" y="17231"/>
                      </a:cubicBezTo>
                      <a:lnTo>
                        <a:pt x="83458" y="17327"/>
                      </a:lnTo>
                      <a:lnTo>
                        <a:pt x="123118" y="0"/>
                      </a:lnTo>
                      <a:close/>
                    </a:path>
                  </a:pathLst>
                </a:custGeom>
                <a:solidFill>
                  <a:srgbClr val="DC6C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63" name="Google Shape;9363;ge48d01fb7f_0_5388"/>
                <p:cNvSpPr/>
                <p:nvPr/>
              </p:nvSpPr>
              <p:spPr>
                <a:xfrm>
                  <a:off x="1134947" y="3348325"/>
                  <a:ext cx="234491" cy="4153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491" h="415365" extrusionOk="0">
                      <a:moveTo>
                        <a:pt x="129567" y="415366"/>
                      </a:moveTo>
                      <a:cubicBezTo>
                        <a:pt x="40141" y="288687"/>
                        <a:pt x="4235" y="129278"/>
                        <a:pt x="0" y="22814"/>
                      </a:cubicBezTo>
                      <a:lnTo>
                        <a:pt x="36387" y="0"/>
                      </a:lnTo>
                      <a:lnTo>
                        <a:pt x="177409" y="89619"/>
                      </a:lnTo>
                      <a:lnTo>
                        <a:pt x="234492" y="198009"/>
                      </a:lnTo>
                      <a:cubicBezTo>
                        <a:pt x="231893" y="297928"/>
                        <a:pt x="198683" y="398905"/>
                        <a:pt x="129567" y="415366"/>
                      </a:cubicBezTo>
                      <a:close/>
                    </a:path>
                  </a:pathLst>
                </a:custGeom>
                <a:solidFill>
                  <a:srgbClr val="4A80A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64" name="Google Shape;9364;ge48d01fb7f_0_5388"/>
                <p:cNvSpPr/>
                <p:nvPr/>
              </p:nvSpPr>
              <p:spPr>
                <a:xfrm>
                  <a:off x="1040708" y="3420258"/>
                  <a:ext cx="477646" cy="327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646" h="327754" extrusionOk="0">
                      <a:moveTo>
                        <a:pt x="477454" y="222144"/>
                      </a:moveTo>
                      <a:lnTo>
                        <a:pt x="476588" y="221855"/>
                      </a:lnTo>
                      <a:cubicBezTo>
                        <a:pt x="454159" y="215694"/>
                        <a:pt x="432597" y="206550"/>
                        <a:pt x="412671" y="194517"/>
                      </a:cubicBezTo>
                      <a:lnTo>
                        <a:pt x="412574" y="194517"/>
                      </a:lnTo>
                      <a:lnTo>
                        <a:pt x="372049" y="212325"/>
                      </a:lnTo>
                      <a:cubicBezTo>
                        <a:pt x="363770" y="217620"/>
                        <a:pt x="353855" y="219834"/>
                        <a:pt x="344133" y="218678"/>
                      </a:cubicBezTo>
                      <a:cubicBezTo>
                        <a:pt x="320741" y="217235"/>
                        <a:pt x="282622" y="202025"/>
                        <a:pt x="229582" y="140996"/>
                      </a:cubicBezTo>
                      <a:cubicBezTo>
                        <a:pt x="168264" y="70437"/>
                        <a:pt x="111085" y="52051"/>
                        <a:pt x="78164" y="47912"/>
                      </a:cubicBezTo>
                      <a:cubicBezTo>
                        <a:pt x="77394" y="43099"/>
                        <a:pt x="76527" y="38382"/>
                        <a:pt x="75854" y="33761"/>
                      </a:cubicBezTo>
                      <a:cubicBezTo>
                        <a:pt x="74698" y="26638"/>
                        <a:pt x="73736" y="19611"/>
                        <a:pt x="72870" y="12776"/>
                      </a:cubicBezTo>
                      <a:cubicBezTo>
                        <a:pt x="37060" y="-8594"/>
                        <a:pt x="21081" y="3728"/>
                        <a:pt x="866" y="1899"/>
                      </a:cubicBezTo>
                      <a:lnTo>
                        <a:pt x="0" y="1803"/>
                      </a:lnTo>
                      <a:lnTo>
                        <a:pt x="40045" y="56864"/>
                      </a:lnTo>
                      <a:cubicBezTo>
                        <a:pt x="33210" y="67260"/>
                        <a:pt x="29745" y="79581"/>
                        <a:pt x="30226" y="92095"/>
                      </a:cubicBezTo>
                      <a:cubicBezTo>
                        <a:pt x="30418" y="107978"/>
                        <a:pt x="34173" y="123573"/>
                        <a:pt x="41007" y="137819"/>
                      </a:cubicBezTo>
                      <a:lnTo>
                        <a:pt x="49189" y="156686"/>
                      </a:lnTo>
                      <a:cubicBezTo>
                        <a:pt x="49286" y="156590"/>
                        <a:pt x="71907" y="152258"/>
                        <a:pt x="106753" y="163040"/>
                      </a:cubicBezTo>
                      <a:cubicBezTo>
                        <a:pt x="139675" y="173243"/>
                        <a:pt x="183473" y="196827"/>
                        <a:pt x="229679" y="249867"/>
                      </a:cubicBezTo>
                      <a:cubicBezTo>
                        <a:pt x="259231" y="283943"/>
                        <a:pt x="284162" y="303677"/>
                        <a:pt x="304473" y="314747"/>
                      </a:cubicBezTo>
                      <a:cubicBezTo>
                        <a:pt x="349523" y="339390"/>
                        <a:pt x="371952" y="321485"/>
                        <a:pt x="372145" y="321293"/>
                      </a:cubicBezTo>
                      <a:cubicBezTo>
                        <a:pt x="372434" y="321100"/>
                        <a:pt x="372819" y="320908"/>
                        <a:pt x="373107" y="320715"/>
                      </a:cubicBezTo>
                      <a:lnTo>
                        <a:pt x="376669" y="318212"/>
                      </a:lnTo>
                      <a:lnTo>
                        <a:pt x="414211" y="292414"/>
                      </a:lnTo>
                      <a:cubicBezTo>
                        <a:pt x="433656" y="304351"/>
                        <a:pt x="454737" y="313303"/>
                        <a:pt x="476780" y="319079"/>
                      </a:cubicBezTo>
                      <a:lnTo>
                        <a:pt x="477647" y="319367"/>
                      </a:lnTo>
                      <a:lnTo>
                        <a:pt x="443570" y="260841"/>
                      </a:lnTo>
                      <a:lnTo>
                        <a:pt x="477454" y="222144"/>
                      </a:lnTo>
                      <a:close/>
                    </a:path>
                  </a:pathLst>
                </a:custGeom>
                <a:solidFill>
                  <a:srgbClr val="DD636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65" name="Google Shape;9365;ge48d01fb7f_0_5388"/>
                <p:cNvSpPr/>
                <p:nvPr/>
              </p:nvSpPr>
              <p:spPr>
                <a:xfrm>
                  <a:off x="1070793" y="3466893"/>
                  <a:ext cx="360986" cy="2810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986" h="281023" extrusionOk="0">
                      <a:moveTo>
                        <a:pt x="346487" y="271481"/>
                      </a:moveTo>
                      <a:lnTo>
                        <a:pt x="342926" y="273984"/>
                      </a:lnTo>
                      <a:cubicBezTo>
                        <a:pt x="342637" y="274176"/>
                        <a:pt x="342348" y="274369"/>
                        <a:pt x="341963" y="274561"/>
                      </a:cubicBezTo>
                      <a:cubicBezTo>
                        <a:pt x="341770" y="274754"/>
                        <a:pt x="319342" y="292659"/>
                        <a:pt x="274292" y="268016"/>
                      </a:cubicBezTo>
                      <a:cubicBezTo>
                        <a:pt x="253981" y="256946"/>
                        <a:pt x="229049" y="237212"/>
                        <a:pt x="199497" y="203136"/>
                      </a:cubicBezTo>
                      <a:cubicBezTo>
                        <a:pt x="153388" y="150096"/>
                        <a:pt x="109493" y="126512"/>
                        <a:pt x="76572" y="116308"/>
                      </a:cubicBezTo>
                      <a:cubicBezTo>
                        <a:pt x="41725" y="105527"/>
                        <a:pt x="19200" y="109763"/>
                        <a:pt x="19008" y="109955"/>
                      </a:cubicBezTo>
                      <a:lnTo>
                        <a:pt x="10825" y="91088"/>
                      </a:lnTo>
                      <a:cubicBezTo>
                        <a:pt x="3991" y="76841"/>
                        <a:pt x="237" y="61151"/>
                        <a:pt x="44" y="45364"/>
                      </a:cubicBezTo>
                      <a:cubicBezTo>
                        <a:pt x="-437" y="32850"/>
                        <a:pt x="3028" y="20529"/>
                        <a:pt x="9863" y="10133"/>
                      </a:cubicBezTo>
                      <a:lnTo>
                        <a:pt x="19008" y="988"/>
                      </a:lnTo>
                      <a:cubicBezTo>
                        <a:pt x="28634" y="-360"/>
                        <a:pt x="38452" y="-360"/>
                        <a:pt x="48078" y="1180"/>
                      </a:cubicBezTo>
                      <a:cubicBezTo>
                        <a:pt x="81000" y="5223"/>
                        <a:pt x="138179" y="23705"/>
                        <a:pt x="199497" y="94265"/>
                      </a:cubicBezTo>
                      <a:cubicBezTo>
                        <a:pt x="252537" y="155294"/>
                        <a:pt x="290656" y="170503"/>
                        <a:pt x="314047" y="171947"/>
                      </a:cubicBezTo>
                      <a:cubicBezTo>
                        <a:pt x="323770" y="173102"/>
                        <a:pt x="333685" y="170888"/>
                        <a:pt x="341963" y="165594"/>
                      </a:cubicBezTo>
                      <a:lnTo>
                        <a:pt x="350145" y="184461"/>
                      </a:lnTo>
                      <a:cubicBezTo>
                        <a:pt x="365836" y="221233"/>
                        <a:pt x="364392" y="256561"/>
                        <a:pt x="346487" y="271481"/>
                      </a:cubicBezTo>
                      <a:close/>
                    </a:path>
                  </a:pathLst>
                </a:custGeom>
                <a:solidFill>
                  <a:srgbClr val="DD636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66" name="Google Shape;9366;ge48d01fb7f_0_5388"/>
                <p:cNvSpPr/>
                <p:nvPr/>
              </p:nvSpPr>
              <p:spPr>
                <a:xfrm>
                  <a:off x="1412756" y="3614583"/>
                  <a:ext cx="42258" cy="123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58" h="123695" extrusionOk="0">
                      <a:moveTo>
                        <a:pt x="42259" y="97801"/>
                      </a:moveTo>
                      <a:lnTo>
                        <a:pt x="41970" y="97897"/>
                      </a:lnTo>
                      <a:lnTo>
                        <a:pt x="4428" y="123695"/>
                      </a:lnTo>
                      <a:cubicBezTo>
                        <a:pt x="22333" y="108679"/>
                        <a:pt x="23776" y="73447"/>
                        <a:pt x="8182" y="36675"/>
                      </a:cubicBezTo>
                      <a:lnTo>
                        <a:pt x="0" y="17808"/>
                      </a:lnTo>
                      <a:lnTo>
                        <a:pt x="40526" y="0"/>
                      </a:lnTo>
                      <a:lnTo>
                        <a:pt x="40622" y="0"/>
                      </a:lnTo>
                      <a:lnTo>
                        <a:pt x="42259" y="97801"/>
                      </a:ln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9367" name="Google Shape;9367;ge48d01fb7f_0_5388"/>
              <p:cNvSpPr/>
              <p:nvPr/>
            </p:nvSpPr>
            <p:spPr>
              <a:xfrm>
                <a:off x="1173163" y="3417633"/>
                <a:ext cx="12901" cy="56505"/>
              </a:xfrm>
              <a:custGeom>
                <a:avLst/>
                <a:gdLst/>
                <a:ahLst/>
                <a:cxnLst/>
                <a:rect l="l" t="t" r="r" b="b"/>
                <a:pathLst>
                  <a:path w="12901" h="56505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50056"/>
                    </a:lnTo>
                    <a:cubicBezTo>
                      <a:pt x="0" y="53617"/>
                      <a:pt x="2888" y="56505"/>
                      <a:pt x="6449" y="56505"/>
                    </a:cubicBezTo>
                    <a:cubicBezTo>
                      <a:pt x="10011" y="56505"/>
                      <a:pt x="12899" y="53617"/>
                      <a:pt x="12899" y="50056"/>
                    </a:cubicBezTo>
                    <a:lnTo>
                      <a:pt x="12899" y="6449"/>
                    </a:lnTo>
                    <a:cubicBezTo>
                      <a:pt x="12995" y="2888"/>
                      <a:pt x="10107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68" name="Google Shape;9368;ge48d01fb7f_0_5388"/>
              <p:cNvSpPr/>
              <p:nvPr/>
            </p:nvSpPr>
            <p:spPr>
              <a:xfrm>
                <a:off x="1199153" y="3411376"/>
                <a:ext cx="12898" cy="37830"/>
              </a:xfrm>
              <a:custGeom>
                <a:avLst/>
                <a:gdLst/>
                <a:ahLst/>
                <a:cxnLst/>
                <a:rect l="l" t="t" r="r" b="b"/>
                <a:pathLst>
                  <a:path w="12898" h="37830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31381"/>
                    </a:lnTo>
                    <a:cubicBezTo>
                      <a:pt x="0" y="34943"/>
                      <a:pt x="2888" y="37831"/>
                      <a:pt x="6449" y="37831"/>
                    </a:cubicBezTo>
                    <a:cubicBezTo>
                      <a:pt x="10011" y="37831"/>
                      <a:pt x="12899" y="34943"/>
                      <a:pt x="12899" y="31381"/>
                    </a:cubicBezTo>
                    <a:lnTo>
                      <a:pt x="12899" y="6449"/>
                    </a:lnTo>
                    <a:cubicBezTo>
                      <a:pt x="12899" y="2888"/>
                      <a:pt x="10011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69" name="Google Shape;9369;ge48d01fb7f_0_5388"/>
              <p:cNvSpPr/>
              <p:nvPr/>
            </p:nvSpPr>
            <p:spPr>
              <a:xfrm>
                <a:off x="1225048" y="3430050"/>
                <a:ext cx="12901" cy="44087"/>
              </a:xfrm>
              <a:custGeom>
                <a:avLst/>
                <a:gdLst/>
                <a:ahLst/>
                <a:cxnLst/>
                <a:rect l="l" t="t" r="r" b="b"/>
                <a:pathLst>
                  <a:path w="12901" h="44087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37638"/>
                    </a:lnTo>
                    <a:cubicBezTo>
                      <a:pt x="0" y="41200"/>
                      <a:pt x="2888" y="44088"/>
                      <a:pt x="6449" y="44088"/>
                    </a:cubicBezTo>
                    <a:cubicBezTo>
                      <a:pt x="10011" y="44088"/>
                      <a:pt x="12899" y="41200"/>
                      <a:pt x="12899" y="37638"/>
                    </a:cubicBezTo>
                    <a:lnTo>
                      <a:pt x="12899" y="6449"/>
                    </a:lnTo>
                    <a:cubicBezTo>
                      <a:pt x="12995" y="2888"/>
                      <a:pt x="10107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70" name="Google Shape;9370;ge48d01fb7f_0_5388"/>
              <p:cNvSpPr/>
              <p:nvPr/>
            </p:nvSpPr>
            <p:spPr>
              <a:xfrm>
                <a:off x="1038576" y="3299162"/>
                <a:ext cx="477949" cy="493118"/>
              </a:xfrm>
              <a:custGeom>
                <a:avLst/>
                <a:gdLst/>
                <a:ahLst/>
                <a:cxnLst/>
                <a:rect l="l" t="t" r="r" b="b"/>
                <a:pathLst>
                  <a:path w="477949" h="493118" extrusionOk="0">
                    <a:moveTo>
                      <a:pt x="476987" y="432667"/>
                    </a:moveTo>
                    <a:lnTo>
                      <a:pt x="446376" y="379819"/>
                    </a:lnTo>
                    <a:lnTo>
                      <a:pt x="476313" y="345550"/>
                    </a:lnTo>
                    <a:cubicBezTo>
                      <a:pt x="477757" y="343914"/>
                      <a:pt x="478239" y="341604"/>
                      <a:pt x="477661" y="339486"/>
                    </a:cubicBezTo>
                    <a:cubicBezTo>
                      <a:pt x="477084" y="337368"/>
                      <a:pt x="475447" y="335732"/>
                      <a:pt x="473329" y="335058"/>
                    </a:cubicBezTo>
                    <a:lnTo>
                      <a:pt x="472174" y="334673"/>
                    </a:lnTo>
                    <a:cubicBezTo>
                      <a:pt x="450901" y="328897"/>
                      <a:pt x="430590" y="320138"/>
                      <a:pt x="411722" y="308683"/>
                    </a:cubicBezTo>
                    <a:cubicBezTo>
                      <a:pt x="411530" y="308586"/>
                      <a:pt x="411337" y="308586"/>
                      <a:pt x="411241" y="308490"/>
                    </a:cubicBezTo>
                    <a:cubicBezTo>
                      <a:pt x="411049" y="308394"/>
                      <a:pt x="410856" y="308298"/>
                      <a:pt x="410664" y="308298"/>
                    </a:cubicBezTo>
                    <a:cubicBezTo>
                      <a:pt x="409990" y="308009"/>
                      <a:pt x="409316" y="307912"/>
                      <a:pt x="408642" y="307912"/>
                    </a:cubicBezTo>
                    <a:cubicBezTo>
                      <a:pt x="408642" y="307912"/>
                      <a:pt x="408546" y="307912"/>
                      <a:pt x="408546" y="307912"/>
                    </a:cubicBezTo>
                    <a:lnTo>
                      <a:pt x="408450" y="307912"/>
                    </a:lnTo>
                    <a:cubicBezTo>
                      <a:pt x="408257" y="307912"/>
                      <a:pt x="408161" y="308009"/>
                      <a:pt x="408064" y="308009"/>
                    </a:cubicBezTo>
                    <a:cubicBezTo>
                      <a:pt x="407391" y="308009"/>
                      <a:pt x="406813" y="308201"/>
                      <a:pt x="406139" y="308394"/>
                    </a:cubicBezTo>
                    <a:cubicBezTo>
                      <a:pt x="406043" y="308394"/>
                      <a:pt x="406043" y="308394"/>
                      <a:pt x="405947" y="308490"/>
                    </a:cubicBezTo>
                    <a:lnTo>
                      <a:pt x="405850" y="308490"/>
                    </a:lnTo>
                    <a:lnTo>
                      <a:pt x="387946" y="316383"/>
                    </a:lnTo>
                    <a:cubicBezTo>
                      <a:pt x="394203" y="286928"/>
                      <a:pt x="397572" y="256990"/>
                      <a:pt x="398053" y="226861"/>
                    </a:cubicBezTo>
                    <a:cubicBezTo>
                      <a:pt x="398246" y="226187"/>
                      <a:pt x="398246" y="225417"/>
                      <a:pt x="398150" y="224743"/>
                    </a:cubicBezTo>
                    <a:cubicBezTo>
                      <a:pt x="398342" y="223395"/>
                      <a:pt x="398150" y="221951"/>
                      <a:pt x="397572" y="220796"/>
                    </a:cubicBezTo>
                    <a:lnTo>
                      <a:pt x="335965" y="103839"/>
                    </a:lnTo>
                    <a:lnTo>
                      <a:pt x="335965" y="103743"/>
                    </a:lnTo>
                    <a:cubicBezTo>
                      <a:pt x="335965" y="103743"/>
                      <a:pt x="335869" y="103647"/>
                      <a:pt x="335869" y="103647"/>
                    </a:cubicBezTo>
                    <a:lnTo>
                      <a:pt x="335869" y="103551"/>
                    </a:lnTo>
                    <a:cubicBezTo>
                      <a:pt x="335580" y="102973"/>
                      <a:pt x="335195" y="102492"/>
                      <a:pt x="334714" y="102010"/>
                    </a:cubicBezTo>
                    <a:cubicBezTo>
                      <a:pt x="334521" y="101818"/>
                      <a:pt x="334232" y="101625"/>
                      <a:pt x="334040" y="101433"/>
                    </a:cubicBezTo>
                    <a:cubicBezTo>
                      <a:pt x="333944" y="101336"/>
                      <a:pt x="333847" y="101240"/>
                      <a:pt x="333655" y="101144"/>
                    </a:cubicBezTo>
                    <a:lnTo>
                      <a:pt x="176172" y="1033"/>
                    </a:lnTo>
                    <a:cubicBezTo>
                      <a:pt x="174247" y="-219"/>
                      <a:pt x="171840" y="-315"/>
                      <a:pt x="169819" y="648"/>
                    </a:cubicBezTo>
                    <a:lnTo>
                      <a:pt x="132854" y="18841"/>
                    </a:lnTo>
                    <a:cubicBezTo>
                      <a:pt x="131988" y="18937"/>
                      <a:pt x="131122" y="19226"/>
                      <a:pt x="130352" y="19707"/>
                    </a:cubicBezTo>
                    <a:lnTo>
                      <a:pt x="68552" y="58500"/>
                    </a:lnTo>
                    <a:cubicBezTo>
                      <a:pt x="66627" y="59752"/>
                      <a:pt x="65472" y="61773"/>
                      <a:pt x="65472" y="64084"/>
                    </a:cubicBezTo>
                    <a:cubicBezTo>
                      <a:pt x="65761" y="83817"/>
                      <a:pt x="67204" y="104513"/>
                      <a:pt x="69611" y="125883"/>
                    </a:cubicBezTo>
                    <a:cubicBezTo>
                      <a:pt x="55172" y="118952"/>
                      <a:pt x="39000" y="116738"/>
                      <a:pt x="23213" y="119530"/>
                    </a:cubicBezTo>
                    <a:cubicBezTo>
                      <a:pt x="18111" y="120300"/>
                      <a:pt x="13010" y="120589"/>
                      <a:pt x="7811" y="120300"/>
                    </a:cubicBezTo>
                    <a:lnTo>
                      <a:pt x="6945" y="120204"/>
                    </a:lnTo>
                    <a:cubicBezTo>
                      <a:pt x="3383" y="119915"/>
                      <a:pt x="303" y="122610"/>
                      <a:pt x="14" y="126172"/>
                    </a:cubicBezTo>
                    <a:cubicBezTo>
                      <a:pt x="-82" y="127712"/>
                      <a:pt x="303" y="129252"/>
                      <a:pt x="1266" y="130504"/>
                    </a:cubicBezTo>
                    <a:lnTo>
                      <a:pt x="37652" y="180559"/>
                    </a:lnTo>
                    <a:cubicBezTo>
                      <a:pt x="25909" y="200678"/>
                      <a:pt x="26390" y="231674"/>
                      <a:pt x="40444" y="261803"/>
                    </a:cubicBezTo>
                    <a:lnTo>
                      <a:pt x="48434" y="280189"/>
                    </a:lnTo>
                    <a:cubicBezTo>
                      <a:pt x="49300" y="282018"/>
                      <a:pt x="50936" y="283462"/>
                      <a:pt x="52862" y="283943"/>
                    </a:cubicBezTo>
                    <a:cubicBezTo>
                      <a:pt x="53824" y="284136"/>
                      <a:pt x="54883" y="284136"/>
                      <a:pt x="55942" y="283943"/>
                    </a:cubicBezTo>
                    <a:cubicBezTo>
                      <a:pt x="72595" y="282307"/>
                      <a:pt x="89441" y="284232"/>
                      <a:pt x="105420" y="289430"/>
                    </a:cubicBezTo>
                    <a:cubicBezTo>
                      <a:pt x="128138" y="361530"/>
                      <a:pt x="162503" y="429394"/>
                      <a:pt x="207072" y="490519"/>
                    </a:cubicBezTo>
                    <a:cubicBezTo>
                      <a:pt x="208323" y="492156"/>
                      <a:pt x="210248" y="493119"/>
                      <a:pt x="212270" y="493119"/>
                    </a:cubicBezTo>
                    <a:cubicBezTo>
                      <a:pt x="212366" y="493119"/>
                      <a:pt x="212559" y="493119"/>
                      <a:pt x="212655" y="493119"/>
                    </a:cubicBezTo>
                    <a:cubicBezTo>
                      <a:pt x="234891" y="491771"/>
                      <a:pt x="256357" y="483974"/>
                      <a:pt x="274358" y="470690"/>
                    </a:cubicBezTo>
                    <a:cubicBezTo>
                      <a:pt x="291396" y="466069"/>
                      <a:pt x="307183" y="457791"/>
                      <a:pt x="320467" y="446239"/>
                    </a:cubicBezTo>
                    <a:cubicBezTo>
                      <a:pt x="328553" y="449031"/>
                      <a:pt x="337024" y="450475"/>
                      <a:pt x="345495" y="450571"/>
                    </a:cubicBezTo>
                    <a:cubicBezTo>
                      <a:pt x="354928" y="450956"/>
                      <a:pt x="364169" y="448453"/>
                      <a:pt x="372159" y="443448"/>
                    </a:cubicBezTo>
                    <a:cubicBezTo>
                      <a:pt x="372448" y="443255"/>
                      <a:pt x="372737" y="443063"/>
                      <a:pt x="373025" y="442870"/>
                    </a:cubicBezTo>
                    <a:cubicBezTo>
                      <a:pt x="373122" y="442774"/>
                      <a:pt x="373314" y="442774"/>
                      <a:pt x="373411" y="442678"/>
                    </a:cubicBezTo>
                    <a:lnTo>
                      <a:pt x="409990" y="417457"/>
                    </a:lnTo>
                    <a:cubicBezTo>
                      <a:pt x="428279" y="428335"/>
                      <a:pt x="448013" y="436613"/>
                      <a:pt x="468709" y="442004"/>
                    </a:cubicBezTo>
                    <a:lnTo>
                      <a:pt x="469575" y="442293"/>
                    </a:lnTo>
                    <a:cubicBezTo>
                      <a:pt x="470153" y="442485"/>
                      <a:pt x="470827" y="442582"/>
                      <a:pt x="471500" y="442582"/>
                    </a:cubicBezTo>
                    <a:cubicBezTo>
                      <a:pt x="475062" y="442582"/>
                      <a:pt x="477950" y="439694"/>
                      <a:pt x="477950" y="436132"/>
                    </a:cubicBezTo>
                    <a:cubicBezTo>
                      <a:pt x="477854" y="434784"/>
                      <a:pt x="477565" y="433726"/>
                      <a:pt x="476987" y="432667"/>
                    </a:cubicBezTo>
                    <a:close/>
                    <a:moveTo>
                      <a:pt x="383422" y="221951"/>
                    </a:moveTo>
                    <a:lnTo>
                      <a:pt x="355699" y="234080"/>
                    </a:lnTo>
                    <a:lnTo>
                      <a:pt x="299867" y="128097"/>
                    </a:lnTo>
                    <a:lnTo>
                      <a:pt x="327013" y="115102"/>
                    </a:lnTo>
                    <a:lnTo>
                      <a:pt x="383422" y="221951"/>
                    </a:lnTo>
                    <a:close/>
                    <a:moveTo>
                      <a:pt x="384577" y="235621"/>
                    </a:moveTo>
                    <a:cubicBezTo>
                      <a:pt x="383614" y="263055"/>
                      <a:pt x="380245" y="290297"/>
                      <a:pt x="374373" y="317057"/>
                    </a:cubicBezTo>
                    <a:cubicBezTo>
                      <a:pt x="374373" y="317154"/>
                      <a:pt x="374277" y="317346"/>
                      <a:pt x="374277" y="317539"/>
                    </a:cubicBezTo>
                    <a:lnTo>
                      <a:pt x="373025" y="322833"/>
                    </a:lnTo>
                    <a:lnTo>
                      <a:pt x="366191" y="325817"/>
                    </a:lnTo>
                    <a:cubicBezTo>
                      <a:pt x="365998" y="325913"/>
                      <a:pt x="365710" y="326106"/>
                      <a:pt x="365517" y="326298"/>
                    </a:cubicBezTo>
                    <a:cubicBezTo>
                      <a:pt x="365228" y="326395"/>
                      <a:pt x="365036" y="326491"/>
                      <a:pt x="364747" y="326683"/>
                    </a:cubicBezTo>
                    <a:cubicBezTo>
                      <a:pt x="360127" y="329475"/>
                      <a:pt x="354928" y="331015"/>
                      <a:pt x="349538" y="331208"/>
                    </a:cubicBezTo>
                    <a:cubicBezTo>
                      <a:pt x="355217" y="303388"/>
                      <a:pt x="358298" y="275184"/>
                      <a:pt x="358971" y="246787"/>
                    </a:cubicBezTo>
                    <a:lnTo>
                      <a:pt x="384577" y="235621"/>
                    </a:lnTo>
                    <a:close/>
                    <a:moveTo>
                      <a:pt x="172225" y="13932"/>
                    </a:moveTo>
                    <a:lnTo>
                      <a:pt x="316520" y="105668"/>
                    </a:lnTo>
                    <a:lnTo>
                      <a:pt x="291396" y="117701"/>
                    </a:lnTo>
                    <a:lnTo>
                      <a:pt x="147294" y="26157"/>
                    </a:lnTo>
                    <a:lnTo>
                      <a:pt x="172225" y="13932"/>
                    </a:lnTo>
                    <a:close/>
                    <a:moveTo>
                      <a:pt x="133721" y="32895"/>
                    </a:moveTo>
                    <a:lnTo>
                      <a:pt x="286102" y="129733"/>
                    </a:lnTo>
                    <a:lnTo>
                      <a:pt x="346169" y="243706"/>
                    </a:lnTo>
                    <a:cubicBezTo>
                      <a:pt x="345687" y="272970"/>
                      <a:pt x="342415" y="302041"/>
                      <a:pt x="336446" y="330726"/>
                    </a:cubicBezTo>
                    <a:cubicBezTo>
                      <a:pt x="332211" y="330053"/>
                      <a:pt x="328072" y="328994"/>
                      <a:pt x="323932" y="327646"/>
                    </a:cubicBezTo>
                    <a:cubicBezTo>
                      <a:pt x="329419" y="301463"/>
                      <a:pt x="332403" y="274895"/>
                      <a:pt x="333077" y="248134"/>
                    </a:cubicBezTo>
                    <a:cubicBezTo>
                      <a:pt x="333077" y="246979"/>
                      <a:pt x="332885" y="245920"/>
                      <a:pt x="332307" y="244958"/>
                    </a:cubicBezTo>
                    <a:lnTo>
                      <a:pt x="276668" y="139360"/>
                    </a:lnTo>
                    <a:cubicBezTo>
                      <a:pt x="276187" y="138397"/>
                      <a:pt x="275321" y="137531"/>
                      <a:pt x="274454" y="136953"/>
                    </a:cubicBezTo>
                    <a:lnTo>
                      <a:pt x="137186" y="49548"/>
                    </a:lnTo>
                    <a:cubicBezTo>
                      <a:pt x="135068" y="48200"/>
                      <a:pt x="132373" y="48200"/>
                      <a:pt x="130255" y="49548"/>
                    </a:cubicBezTo>
                    <a:lnTo>
                      <a:pt x="94831" y="71688"/>
                    </a:lnTo>
                    <a:cubicBezTo>
                      <a:pt x="92906" y="72940"/>
                      <a:pt x="91655" y="75154"/>
                      <a:pt x="91751" y="77464"/>
                    </a:cubicBezTo>
                    <a:cubicBezTo>
                      <a:pt x="93099" y="107979"/>
                      <a:pt x="96468" y="138397"/>
                      <a:pt x="101762" y="168430"/>
                    </a:cubicBezTo>
                    <a:cubicBezTo>
                      <a:pt x="96949" y="167275"/>
                      <a:pt x="92425" y="166313"/>
                      <a:pt x="88189" y="165639"/>
                    </a:cubicBezTo>
                    <a:cubicBezTo>
                      <a:pt x="87708" y="162655"/>
                      <a:pt x="87227" y="159671"/>
                      <a:pt x="86745" y="156783"/>
                    </a:cubicBezTo>
                    <a:cubicBezTo>
                      <a:pt x="85687" y="149948"/>
                      <a:pt x="84724" y="143210"/>
                      <a:pt x="83858" y="136568"/>
                    </a:cubicBezTo>
                    <a:cubicBezTo>
                      <a:pt x="80874" y="113658"/>
                      <a:pt x="79045" y="90652"/>
                      <a:pt x="78467" y="67549"/>
                    </a:cubicBezTo>
                    <a:lnTo>
                      <a:pt x="133721" y="32895"/>
                    </a:lnTo>
                    <a:close/>
                    <a:moveTo>
                      <a:pt x="192921" y="193266"/>
                    </a:moveTo>
                    <a:cubicBezTo>
                      <a:pt x="192921" y="193266"/>
                      <a:pt x="192921" y="193266"/>
                      <a:pt x="192921" y="193266"/>
                    </a:cubicBezTo>
                    <a:cubicBezTo>
                      <a:pt x="189360" y="193266"/>
                      <a:pt x="186472" y="196154"/>
                      <a:pt x="186472" y="199715"/>
                    </a:cubicBezTo>
                    <a:cubicBezTo>
                      <a:pt x="186472" y="199715"/>
                      <a:pt x="186472" y="199715"/>
                      <a:pt x="186472" y="199715"/>
                    </a:cubicBezTo>
                    <a:lnTo>
                      <a:pt x="186472" y="211555"/>
                    </a:lnTo>
                    <a:cubicBezTo>
                      <a:pt x="182140" y="208186"/>
                      <a:pt x="177808" y="205010"/>
                      <a:pt x="173477" y="202025"/>
                    </a:cubicBezTo>
                    <a:lnTo>
                      <a:pt x="173477" y="174784"/>
                    </a:lnTo>
                    <a:cubicBezTo>
                      <a:pt x="173477" y="171222"/>
                      <a:pt x="170589" y="168334"/>
                      <a:pt x="167027" y="168334"/>
                    </a:cubicBezTo>
                    <a:cubicBezTo>
                      <a:pt x="163465" y="168334"/>
                      <a:pt x="160578" y="171222"/>
                      <a:pt x="160578" y="174784"/>
                    </a:cubicBezTo>
                    <a:lnTo>
                      <a:pt x="160578" y="193554"/>
                    </a:lnTo>
                    <a:cubicBezTo>
                      <a:pt x="146427" y="184891"/>
                      <a:pt x="131411" y="177768"/>
                      <a:pt x="115720" y="172473"/>
                    </a:cubicBezTo>
                    <a:cubicBezTo>
                      <a:pt x="110137" y="142151"/>
                      <a:pt x="106575" y="111444"/>
                      <a:pt x="104939" y="80640"/>
                    </a:cubicBezTo>
                    <a:lnTo>
                      <a:pt x="133625" y="62736"/>
                    </a:lnTo>
                    <a:lnTo>
                      <a:pt x="265983" y="146868"/>
                    </a:lnTo>
                    <a:lnTo>
                      <a:pt x="319986" y="249386"/>
                    </a:lnTo>
                    <a:cubicBezTo>
                      <a:pt x="319312" y="273932"/>
                      <a:pt x="316520" y="298383"/>
                      <a:pt x="311611" y="322544"/>
                    </a:cubicBezTo>
                    <a:cubicBezTo>
                      <a:pt x="291685" y="313014"/>
                      <a:pt x="266176" y="294051"/>
                      <a:pt x="234795" y="257953"/>
                    </a:cubicBezTo>
                    <a:cubicBezTo>
                      <a:pt x="223821" y="245247"/>
                      <a:pt x="211981" y="233310"/>
                      <a:pt x="199274" y="222240"/>
                    </a:cubicBezTo>
                    <a:lnTo>
                      <a:pt x="199274" y="199715"/>
                    </a:lnTo>
                    <a:cubicBezTo>
                      <a:pt x="199467" y="196154"/>
                      <a:pt x="196579" y="193266"/>
                      <a:pt x="192921" y="193266"/>
                    </a:cubicBezTo>
                    <a:close/>
                    <a:moveTo>
                      <a:pt x="19170" y="133006"/>
                    </a:moveTo>
                    <a:cubicBezTo>
                      <a:pt x="21095" y="132814"/>
                      <a:pt x="22924" y="132621"/>
                      <a:pt x="24753" y="132429"/>
                    </a:cubicBezTo>
                    <a:cubicBezTo>
                      <a:pt x="40925" y="129541"/>
                      <a:pt x="57578" y="132814"/>
                      <a:pt x="71536" y="141477"/>
                    </a:cubicBezTo>
                    <a:cubicBezTo>
                      <a:pt x="72114" y="145617"/>
                      <a:pt x="72691" y="149948"/>
                      <a:pt x="73365" y="154184"/>
                    </a:cubicBezTo>
                    <a:lnTo>
                      <a:pt x="68937" y="156494"/>
                    </a:lnTo>
                    <a:cubicBezTo>
                      <a:pt x="68456" y="156783"/>
                      <a:pt x="51418" y="165639"/>
                      <a:pt x="51418" y="165639"/>
                    </a:cubicBezTo>
                    <a:lnTo>
                      <a:pt x="51514" y="165831"/>
                    </a:lnTo>
                    <a:cubicBezTo>
                      <a:pt x="51225" y="165928"/>
                      <a:pt x="50936" y="166024"/>
                      <a:pt x="50744" y="166120"/>
                    </a:cubicBezTo>
                    <a:lnTo>
                      <a:pt x="50744" y="166024"/>
                    </a:lnTo>
                    <a:cubicBezTo>
                      <a:pt x="49107" y="167179"/>
                      <a:pt x="47471" y="168430"/>
                      <a:pt x="46027" y="169874"/>
                    </a:cubicBezTo>
                    <a:lnTo>
                      <a:pt x="19170" y="133006"/>
                    </a:lnTo>
                    <a:close/>
                    <a:moveTo>
                      <a:pt x="267716" y="459331"/>
                    </a:moveTo>
                    <a:cubicBezTo>
                      <a:pt x="252507" y="470786"/>
                      <a:pt x="234410" y="477813"/>
                      <a:pt x="215350" y="479642"/>
                    </a:cubicBezTo>
                    <a:cubicBezTo>
                      <a:pt x="174535" y="423137"/>
                      <a:pt x="142769" y="360663"/>
                      <a:pt x="120918" y="294532"/>
                    </a:cubicBezTo>
                    <a:cubicBezTo>
                      <a:pt x="125924" y="296457"/>
                      <a:pt x="131218" y="298864"/>
                      <a:pt x="136705" y="301559"/>
                    </a:cubicBezTo>
                    <a:cubicBezTo>
                      <a:pt x="156727" y="358931"/>
                      <a:pt x="184450" y="413414"/>
                      <a:pt x="219104" y="463278"/>
                    </a:cubicBezTo>
                    <a:cubicBezTo>
                      <a:pt x="220356" y="465010"/>
                      <a:pt x="222281" y="466069"/>
                      <a:pt x="224399" y="466069"/>
                    </a:cubicBezTo>
                    <a:cubicBezTo>
                      <a:pt x="224880" y="466069"/>
                      <a:pt x="225361" y="465973"/>
                      <a:pt x="225843" y="465877"/>
                    </a:cubicBezTo>
                    <a:cubicBezTo>
                      <a:pt x="248849" y="459812"/>
                      <a:pt x="269064" y="445854"/>
                      <a:pt x="282829" y="426506"/>
                    </a:cubicBezTo>
                    <a:cubicBezTo>
                      <a:pt x="286487" y="429105"/>
                      <a:pt x="290049" y="431319"/>
                      <a:pt x="293514" y="433437"/>
                    </a:cubicBezTo>
                    <a:cubicBezTo>
                      <a:pt x="286102" y="443159"/>
                      <a:pt x="277438" y="451919"/>
                      <a:pt x="267716" y="459331"/>
                    </a:cubicBezTo>
                    <a:close/>
                    <a:moveTo>
                      <a:pt x="154032" y="310993"/>
                    </a:moveTo>
                    <a:cubicBezTo>
                      <a:pt x="180792" y="327742"/>
                      <a:pt x="204761" y="348535"/>
                      <a:pt x="225169" y="372600"/>
                    </a:cubicBezTo>
                    <a:cubicBezTo>
                      <a:pt x="239512" y="389445"/>
                      <a:pt x="255298" y="404847"/>
                      <a:pt x="272433" y="418709"/>
                    </a:cubicBezTo>
                    <a:cubicBezTo>
                      <a:pt x="261170" y="434303"/>
                      <a:pt x="245287" y="446047"/>
                      <a:pt x="227094" y="452111"/>
                    </a:cubicBezTo>
                    <a:cubicBezTo>
                      <a:pt x="197060" y="408216"/>
                      <a:pt x="172514" y="360760"/>
                      <a:pt x="154032" y="310993"/>
                    </a:cubicBezTo>
                    <a:close/>
                    <a:moveTo>
                      <a:pt x="301504" y="444122"/>
                    </a:moveTo>
                    <a:cubicBezTo>
                      <a:pt x="302659" y="442678"/>
                      <a:pt x="303814" y="441138"/>
                      <a:pt x="304873" y="439597"/>
                    </a:cubicBezTo>
                    <a:cubicBezTo>
                      <a:pt x="305450" y="439886"/>
                      <a:pt x="306028" y="440175"/>
                      <a:pt x="306702" y="440464"/>
                    </a:cubicBezTo>
                    <a:cubicBezTo>
                      <a:pt x="304969" y="441811"/>
                      <a:pt x="303236" y="442967"/>
                      <a:pt x="301504" y="444122"/>
                    </a:cubicBezTo>
                    <a:close/>
                    <a:moveTo>
                      <a:pt x="365517" y="432185"/>
                    </a:moveTo>
                    <a:cubicBezTo>
                      <a:pt x="365228" y="432378"/>
                      <a:pt x="364940" y="432570"/>
                      <a:pt x="364651" y="432763"/>
                    </a:cubicBezTo>
                    <a:cubicBezTo>
                      <a:pt x="364266" y="433052"/>
                      <a:pt x="321526" y="463855"/>
                      <a:pt x="234891" y="364129"/>
                    </a:cubicBezTo>
                    <a:lnTo>
                      <a:pt x="234891" y="364129"/>
                    </a:lnTo>
                    <a:cubicBezTo>
                      <a:pt x="209959" y="334288"/>
                      <a:pt x="179445" y="309453"/>
                      <a:pt x="145080" y="291163"/>
                    </a:cubicBezTo>
                    <a:cubicBezTo>
                      <a:pt x="144791" y="290971"/>
                      <a:pt x="144406" y="290778"/>
                      <a:pt x="144117" y="290682"/>
                    </a:cubicBezTo>
                    <a:cubicBezTo>
                      <a:pt x="120437" y="278072"/>
                      <a:pt x="94254" y="271045"/>
                      <a:pt x="67397" y="270178"/>
                    </a:cubicBezTo>
                    <a:cubicBezTo>
                      <a:pt x="64413" y="270178"/>
                      <a:pt x="61333" y="270274"/>
                      <a:pt x="58348" y="270659"/>
                    </a:cubicBezTo>
                    <a:lnTo>
                      <a:pt x="52188" y="256509"/>
                    </a:lnTo>
                    <a:cubicBezTo>
                      <a:pt x="39289" y="228786"/>
                      <a:pt x="39193" y="199908"/>
                      <a:pt x="50744" y="184025"/>
                    </a:cubicBezTo>
                    <a:cubicBezTo>
                      <a:pt x="50840" y="183832"/>
                      <a:pt x="50936" y="183736"/>
                      <a:pt x="51033" y="183543"/>
                    </a:cubicBezTo>
                    <a:cubicBezTo>
                      <a:pt x="52669" y="181329"/>
                      <a:pt x="54691" y="179308"/>
                      <a:pt x="56808" y="177671"/>
                    </a:cubicBezTo>
                    <a:cubicBezTo>
                      <a:pt x="66531" y="176420"/>
                      <a:pt x="141807" y="170837"/>
                      <a:pt x="225072" y="266617"/>
                    </a:cubicBezTo>
                    <a:cubicBezTo>
                      <a:pt x="301600" y="354695"/>
                      <a:pt x="348479" y="348246"/>
                      <a:pt x="365517" y="340930"/>
                    </a:cubicBezTo>
                    <a:lnTo>
                      <a:pt x="370619" y="352674"/>
                    </a:lnTo>
                    <a:cubicBezTo>
                      <a:pt x="385924" y="388290"/>
                      <a:pt x="383807" y="421789"/>
                      <a:pt x="365517" y="432185"/>
                    </a:cubicBezTo>
                    <a:close/>
                    <a:moveTo>
                      <a:pt x="391893" y="413992"/>
                    </a:moveTo>
                    <a:cubicBezTo>
                      <a:pt x="395743" y="391371"/>
                      <a:pt x="392470" y="368172"/>
                      <a:pt x="382652" y="347476"/>
                    </a:cubicBezTo>
                    <a:lnTo>
                      <a:pt x="377261" y="335058"/>
                    </a:lnTo>
                    <a:lnTo>
                      <a:pt x="402000" y="324181"/>
                    </a:lnTo>
                    <a:lnTo>
                      <a:pt x="403348" y="406099"/>
                    </a:lnTo>
                    <a:lnTo>
                      <a:pt x="391893" y="413992"/>
                    </a:lnTo>
                    <a:close/>
                    <a:moveTo>
                      <a:pt x="416343" y="406002"/>
                    </a:moveTo>
                    <a:lnTo>
                      <a:pt x="414995" y="325528"/>
                    </a:lnTo>
                    <a:cubicBezTo>
                      <a:pt x="429242" y="333422"/>
                      <a:pt x="444259" y="339871"/>
                      <a:pt x="459757" y="344780"/>
                    </a:cubicBezTo>
                    <a:lnTo>
                      <a:pt x="433574" y="374814"/>
                    </a:lnTo>
                    <a:cubicBezTo>
                      <a:pt x="431745" y="376932"/>
                      <a:pt x="431456" y="379916"/>
                      <a:pt x="432804" y="382322"/>
                    </a:cubicBezTo>
                    <a:lnTo>
                      <a:pt x="457639" y="425158"/>
                    </a:lnTo>
                    <a:cubicBezTo>
                      <a:pt x="443296" y="420153"/>
                      <a:pt x="429434" y="413703"/>
                      <a:pt x="416343" y="40600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371" name="Google Shape;9371;ge48d01fb7f_0_5388"/>
          <p:cNvGrpSpPr/>
          <p:nvPr/>
        </p:nvGrpSpPr>
        <p:grpSpPr>
          <a:xfrm>
            <a:off x="347954" y="3916138"/>
            <a:ext cx="896700" cy="896700"/>
            <a:chOff x="-812316" y="3916138"/>
            <a:chExt cx="896700" cy="896700"/>
          </a:xfrm>
        </p:grpSpPr>
        <p:sp>
          <p:nvSpPr>
            <p:cNvPr id="9372" name="Google Shape;9372;ge48d01fb7f_0_5388"/>
            <p:cNvSpPr/>
            <p:nvPr/>
          </p:nvSpPr>
          <p:spPr>
            <a:xfrm>
              <a:off x="-812316" y="3916138"/>
              <a:ext cx="896700" cy="8967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3" name="Google Shape;9373;ge48d01fb7f_0_5388"/>
            <p:cNvSpPr/>
            <p:nvPr/>
          </p:nvSpPr>
          <p:spPr>
            <a:xfrm>
              <a:off x="-726564" y="3991049"/>
              <a:ext cx="746100" cy="746100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374" name="Google Shape;9374;ge48d01fb7f_0_5388"/>
            <p:cNvGrpSpPr/>
            <p:nvPr/>
          </p:nvGrpSpPr>
          <p:grpSpPr>
            <a:xfrm>
              <a:off x="-579708" y="4145347"/>
              <a:ext cx="470356" cy="470356"/>
              <a:chOff x="1033885" y="5142519"/>
              <a:chExt cx="470356" cy="470356"/>
            </a:xfrm>
          </p:grpSpPr>
          <p:sp>
            <p:nvSpPr>
              <p:cNvPr id="9375" name="Google Shape;9375;ge48d01fb7f_0_5388"/>
              <p:cNvSpPr/>
              <p:nvPr/>
            </p:nvSpPr>
            <p:spPr>
              <a:xfrm>
                <a:off x="1205731" y="5377698"/>
                <a:ext cx="221663" cy="158331"/>
              </a:xfrm>
              <a:custGeom>
                <a:avLst/>
                <a:gdLst/>
                <a:ahLst/>
                <a:cxnLst/>
                <a:rect l="l" t="t" r="r" b="b"/>
                <a:pathLst>
                  <a:path w="221663" h="158331" extrusionOk="0">
                    <a:moveTo>
                      <a:pt x="0" y="0"/>
                    </a:moveTo>
                    <a:lnTo>
                      <a:pt x="221664" y="0"/>
                    </a:lnTo>
                    <a:lnTo>
                      <a:pt x="221664" y="158331"/>
                    </a:lnTo>
                    <a:lnTo>
                      <a:pt x="0" y="158331"/>
                    </a:lnTo>
                    <a:close/>
                  </a:path>
                </a:pathLst>
              </a:custGeom>
              <a:solidFill>
                <a:srgbClr val="EF52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76" name="Google Shape;9376;ge48d01fb7f_0_5388"/>
              <p:cNvSpPr/>
              <p:nvPr/>
            </p:nvSpPr>
            <p:spPr>
              <a:xfrm>
                <a:off x="1110732" y="5219366"/>
                <a:ext cx="229580" cy="158331"/>
              </a:xfrm>
              <a:custGeom>
                <a:avLst/>
                <a:gdLst/>
                <a:ahLst/>
                <a:cxnLst/>
                <a:rect l="l" t="t" r="r" b="b"/>
                <a:pathLst>
                  <a:path w="229580" h="158331" extrusionOk="0">
                    <a:moveTo>
                      <a:pt x="0" y="0"/>
                    </a:moveTo>
                    <a:lnTo>
                      <a:pt x="229580" y="0"/>
                    </a:lnTo>
                    <a:lnTo>
                      <a:pt x="229580" y="158331"/>
                    </a:lnTo>
                    <a:lnTo>
                      <a:pt x="0" y="158331"/>
                    </a:lnTo>
                    <a:close/>
                  </a:path>
                </a:pathLst>
              </a:custGeom>
              <a:solidFill>
                <a:srgbClr val="88BF4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77" name="Google Shape;9377;ge48d01fb7f_0_5388"/>
              <p:cNvSpPr/>
              <p:nvPr/>
            </p:nvSpPr>
            <p:spPr>
              <a:xfrm>
                <a:off x="1110732" y="5322272"/>
                <a:ext cx="158331" cy="213757"/>
              </a:xfrm>
              <a:custGeom>
                <a:avLst/>
                <a:gdLst/>
                <a:ahLst/>
                <a:cxnLst/>
                <a:rect l="l" t="t" r="r" b="b"/>
                <a:pathLst>
                  <a:path w="158331" h="213757" extrusionOk="0">
                    <a:moveTo>
                      <a:pt x="0" y="55426"/>
                    </a:moveTo>
                    <a:lnTo>
                      <a:pt x="58231" y="55426"/>
                    </a:lnTo>
                    <a:cubicBezTo>
                      <a:pt x="45110" y="43864"/>
                      <a:pt x="43845" y="23854"/>
                      <a:pt x="55406" y="10732"/>
                    </a:cubicBezTo>
                    <a:cubicBezTo>
                      <a:pt x="66968" y="-2390"/>
                      <a:pt x="86978" y="-3654"/>
                      <a:pt x="100100" y="7908"/>
                    </a:cubicBezTo>
                    <a:cubicBezTo>
                      <a:pt x="113222" y="19469"/>
                      <a:pt x="114486" y="39479"/>
                      <a:pt x="102925" y="52601"/>
                    </a:cubicBezTo>
                    <a:cubicBezTo>
                      <a:pt x="102044" y="53601"/>
                      <a:pt x="101100" y="54544"/>
                      <a:pt x="100100" y="55426"/>
                    </a:cubicBezTo>
                    <a:lnTo>
                      <a:pt x="158331" y="55426"/>
                    </a:lnTo>
                    <a:lnTo>
                      <a:pt x="158331" y="113657"/>
                    </a:lnTo>
                    <a:cubicBezTo>
                      <a:pt x="146769" y="100535"/>
                      <a:pt x="126759" y="99271"/>
                      <a:pt x="113637" y="110832"/>
                    </a:cubicBezTo>
                    <a:cubicBezTo>
                      <a:pt x="100516" y="122394"/>
                      <a:pt x="99251" y="142404"/>
                      <a:pt x="110813" y="155526"/>
                    </a:cubicBezTo>
                    <a:cubicBezTo>
                      <a:pt x="122374" y="168648"/>
                      <a:pt x="142384" y="169912"/>
                      <a:pt x="155506" y="158351"/>
                    </a:cubicBezTo>
                    <a:cubicBezTo>
                      <a:pt x="156506" y="157469"/>
                      <a:pt x="157450" y="156526"/>
                      <a:pt x="158331" y="155526"/>
                    </a:cubicBezTo>
                    <a:lnTo>
                      <a:pt x="158331" y="213757"/>
                    </a:lnTo>
                    <a:lnTo>
                      <a:pt x="0" y="213757"/>
                    </a:lnTo>
                    <a:close/>
                  </a:path>
                </a:pathLst>
              </a:custGeom>
              <a:solidFill>
                <a:srgbClr val="0093B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78" name="Google Shape;9378;ge48d01fb7f_0_5388"/>
              <p:cNvSpPr/>
              <p:nvPr/>
            </p:nvSpPr>
            <p:spPr>
              <a:xfrm>
                <a:off x="1269064" y="5219366"/>
                <a:ext cx="158331" cy="213757"/>
              </a:xfrm>
              <a:custGeom>
                <a:avLst/>
                <a:gdLst/>
                <a:ahLst/>
                <a:cxnLst/>
                <a:rect l="l" t="t" r="r" b="b"/>
                <a:pathLst>
                  <a:path w="158331" h="213757" extrusionOk="0">
                    <a:moveTo>
                      <a:pt x="0" y="0"/>
                    </a:moveTo>
                    <a:lnTo>
                      <a:pt x="0" y="58231"/>
                    </a:lnTo>
                    <a:cubicBezTo>
                      <a:pt x="11562" y="45110"/>
                      <a:pt x="31572" y="43845"/>
                      <a:pt x="44694" y="55406"/>
                    </a:cubicBezTo>
                    <a:cubicBezTo>
                      <a:pt x="57816" y="66968"/>
                      <a:pt x="59080" y="86978"/>
                      <a:pt x="47518" y="100100"/>
                    </a:cubicBezTo>
                    <a:cubicBezTo>
                      <a:pt x="35957" y="113222"/>
                      <a:pt x="15947" y="114486"/>
                      <a:pt x="2825" y="102925"/>
                    </a:cubicBezTo>
                    <a:cubicBezTo>
                      <a:pt x="1825" y="102044"/>
                      <a:pt x="882" y="101100"/>
                      <a:pt x="0" y="100100"/>
                    </a:cubicBezTo>
                    <a:lnTo>
                      <a:pt x="0" y="158331"/>
                    </a:lnTo>
                    <a:lnTo>
                      <a:pt x="58231" y="158331"/>
                    </a:lnTo>
                    <a:cubicBezTo>
                      <a:pt x="45110" y="169893"/>
                      <a:pt x="43845" y="189903"/>
                      <a:pt x="55406" y="203025"/>
                    </a:cubicBezTo>
                    <a:cubicBezTo>
                      <a:pt x="66968" y="216147"/>
                      <a:pt x="86978" y="217412"/>
                      <a:pt x="100100" y="205849"/>
                    </a:cubicBezTo>
                    <a:cubicBezTo>
                      <a:pt x="113222" y="194288"/>
                      <a:pt x="114486" y="174278"/>
                      <a:pt x="102925" y="161156"/>
                    </a:cubicBezTo>
                    <a:cubicBezTo>
                      <a:pt x="102043" y="160156"/>
                      <a:pt x="101100" y="159213"/>
                      <a:pt x="100100" y="158331"/>
                    </a:cubicBezTo>
                    <a:lnTo>
                      <a:pt x="158331" y="158331"/>
                    </a:lnTo>
                    <a:lnTo>
                      <a:pt x="158331" y="0"/>
                    </a:lnTo>
                    <a:close/>
                  </a:path>
                </a:pathLst>
              </a:custGeom>
              <a:solidFill>
                <a:srgbClr val="FFC11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79" name="Google Shape;9379;ge48d01fb7f_0_5388"/>
              <p:cNvSpPr/>
              <p:nvPr/>
            </p:nvSpPr>
            <p:spPr>
              <a:xfrm>
                <a:off x="1323604" y="5472781"/>
                <a:ext cx="103790" cy="63247"/>
              </a:xfrm>
              <a:custGeom>
                <a:avLst/>
                <a:gdLst/>
                <a:ahLst/>
                <a:cxnLst/>
                <a:rect l="l" t="t" r="r" b="b"/>
                <a:pathLst>
                  <a:path w="103790" h="63247" extrusionOk="0">
                    <a:moveTo>
                      <a:pt x="24625" y="48375"/>
                    </a:moveTo>
                    <a:lnTo>
                      <a:pt x="41623" y="63247"/>
                    </a:lnTo>
                    <a:lnTo>
                      <a:pt x="103791" y="63247"/>
                    </a:lnTo>
                    <a:lnTo>
                      <a:pt x="103791" y="28053"/>
                    </a:lnTo>
                    <a:cubicBezTo>
                      <a:pt x="89361" y="25449"/>
                      <a:pt x="74571" y="30084"/>
                      <a:pt x="64208" y="40459"/>
                    </a:cubicBezTo>
                    <a:lnTo>
                      <a:pt x="28583" y="4834"/>
                    </a:lnTo>
                    <a:cubicBezTo>
                      <a:pt x="21978" y="-1677"/>
                      <a:pt x="11345" y="-1601"/>
                      <a:pt x="4834" y="5004"/>
                    </a:cubicBezTo>
                    <a:cubicBezTo>
                      <a:pt x="-1611" y="11543"/>
                      <a:pt x="-1611" y="22046"/>
                      <a:pt x="4834" y="28584"/>
                    </a:cubicBezTo>
                    <a:close/>
                  </a:path>
                </a:pathLst>
              </a:custGeom>
              <a:solidFill>
                <a:srgbClr val="E8493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80" name="Google Shape;9380;ge48d01fb7f_0_5388"/>
              <p:cNvSpPr/>
              <p:nvPr/>
            </p:nvSpPr>
            <p:spPr>
              <a:xfrm>
                <a:off x="1110732" y="5432238"/>
                <a:ext cx="63247" cy="103790"/>
              </a:xfrm>
              <a:custGeom>
                <a:avLst/>
                <a:gdLst/>
                <a:ahLst/>
                <a:cxnLst/>
                <a:rect l="l" t="t" r="r" b="b"/>
                <a:pathLst>
                  <a:path w="63247" h="103790" extrusionOk="0">
                    <a:moveTo>
                      <a:pt x="14872" y="24625"/>
                    </a:moveTo>
                    <a:lnTo>
                      <a:pt x="0" y="41623"/>
                    </a:lnTo>
                    <a:lnTo>
                      <a:pt x="0" y="103791"/>
                    </a:lnTo>
                    <a:lnTo>
                      <a:pt x="35194" y="103791"/>
                    </a:lnTo>
                    <a:cubicBezTo>
                      <a:pt x="37799" y="89361"/>
                      <a:pt x="33163" y="74571"/>
                      <a:pt x="22789" y="64208"/>
                    </a:cubicBezTo>
                    <a:lnTo>
                      <a:pt x="58413" y="28583"/>
                    </a:lnTo>
                    <a:cubicBezTo>
                      <a:pt x="64925" y="21978"/>
                      <a:pt x="64849" y="11345"/>
                      <a:pt x="58243" y="4834"/>
                    </a:cubicBezTo>
                    <a:cubicBezTo>
                      <a:pt x="51704" y="-1611"/>
                      <a:pt x="41202" y="-1611"/>
                      <a:pt x="34664" y="4834"/>
                    </a:cubicBezTo>
                    <a:close/>
                  </a:path>
                </a:pathLst>
              </a:custGeom>
              <a:solidFill>
                <a:srgbClr val="047FA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81" name="Google Shape;9381;ge48d01fb7f_0_5388"/>
              <p:cNvSpPr/>
              <p:nvPr/>
            </p:nvSpPr>
            <p:spPr>
              <a:xfrm>
                <a:off x="1110732" y="5219366"/>
                <a:ext cx="103790" cy="63247"/>
              </a:xfrm>
              <a:custGeom>
                <a:avLst/>
                <a:gdLst/>
                <a:ahLst/>
                <a:cxnLst/>
                <a:rect l="l" t="t" r="r" b="b"/>
                <a:pathLst>
                  <a:path w="103790" h="63247" extrusionOk="0">
                    <a:moveTo>
                      <a:pt x="79166" y="14872"/>
                    </a:moveTo>
                    <a:lnTo>
                      <a:pt x="62168" y="0"/>
                    </a:lnTo>
                    <a:lnTo>
                      <a:pt x="0" y="0"/>
                    </a:lnTo>
                    <a:lnTo>
                      <a:pt x="0" y="35194"/>
                    </a:lnTo>
                    <a:cubicBezTo>
                      <a:pt x="14430" y="37799"/>
                      <a:pt x="29220" y="33163"/>
                      <a:pt x="39583" y="22789"/>
                    </a:cubicBezTo>
                    <a:lnTo>
                      <a:pt x="75207" y="58413"/>
                    </a:lnTo>
                    <a:cubicBezTo>
                      <a:pt x="81813" y="64925"/>
                      <a:pt x="92446" y="64849"/>
                      <a:pt x="98957" y="58243"/>
                    </a:cubicBezTo>
                    <a:cubicBezTo>
                      <a:pt x="105402" y="51704"/>
                      <a:pt x="105402" y="41202"/>
                      <a:pt x="98957" y="34664"/>
                    </a:cubicBezTo>
                    <a:close/>
                  </a:path>
                </a:pathLst>
              </a:custGeom>
              <a:solidFill>
                <a:srgbClr val="7CA54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82" name="Google Shape;9382;ge48d01fb7f_0_5388"/>
              <p:cNvSpPr/>
              <p:nvPr/>
            </p:nvSpPr>
            <p:spPr>
              <a:xfrm>
                <a:off x="1364147" y="5219366"/>
                <a:ext cx="63247" cy="103790"/>
              </a:xfrm>
              <a:custGeom>
                <a:avLst/>
                <a:gdLst/>
                <a:ahLst/>
                <a:cxnLst/>
                <a:rect l="l" t="t" r="r" b="b"/>
                <a:pathLst>
                  <a:path w="63247" h="103790" extrusionOk="0">
                    <a:moveTo>
                      <a:pt x="48375" y="79166"/>
                    </a:moveTo>
                    <a:lnTo>
                      <a:pt x="63247" y="62168"/>
                    </a:lnTo>
                    <a:lnTo>
                      <a:pt x="63247" y="0"/>
                    </a:lnTo>
                    <a:lnTo>
                      <a:pt x="28053" y="0"/>
                    </a:lnTo>
                    <a:cubicBezTo>
                      <a:pt x="25449" y="14430"/>
                      <a:pt x="30084" y="29220"/>
                      <a:pt x="40459" y="39583"/>
                    </a:cubicBezTo>
                    <a:lnTo>
                      <a:pt x="4834" y="75207"/>
                    </a:lnTo>
                    <a:cubicBezTo>
                      <a:pt x="-1677" y="81813"/>
                      <a:pt x="-1601" y="92446"/>
                      <a:pt x="5004" y="98957"/>
                    </a:cubicBezTo>
                    <a:cubicBezTo>
                      <a:pt x="11543" y="105402"/>
                      <a:pt x="22046" y="105402"/>
                      <a:pt x="28584" y="98957"/>
                    </a:cubicBezTo>
                    <a:close/>
                  </a:path>
                </a:pathLst>
              </a:custGeom>
              <a:solidFill>
                <a:srgbClr val="FAAC2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9383" name="Google Shape;9383;ge48d01fb7f_0_5388"/>
              <p:cNvGrpSpPr/>
              <p:nvPr/>
            </p:nvGrpSpPr>
            <p:grpSpPr>
              <a:xfrm>
                <a:off x="1039483" y="5148117"/>
                <a:ext cx="459160" cy="459160"/>
                <a:chOff x="1039483" y="5148117"/>
                <a:chExt cx="459160" cy="459160"/>
              </a:xfrm>
            </p:grpSpPr>
            <p:sp>
              <p:nvSpPr>
                <p:cNvPr id="9384" name="Google Shape;9384;ge48d01fb7f_0_5388"/>
                <p:cNvSpPr/>
                <p:nvPr/>
              </p:nvSpPr>
              <p:spPr>
                <a:xfrm>
                  <a:off x="1039483" y="5425197"/>
                  <a:ext cx="119708" cy="174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08" h="174164" extrusionOk="0">
                      <a:moveTo>
                        <a:pt x="0" y="110832"/>
                      </a:moveTo>
                      <a:lnTo>
                        <a:pt x="15833" y="94999"/>
                      </a:lnTo>
                      <a:lnTo>
                        <a:pt x="15833" y="23750"/>
                      </a:lnTo>
                      <a:cubicBezTo>
                        <a:pt x="15833" y="10633"/>
                        <a:pt x="26466" y="0"/>
                        <a:pt x="39583" y="0"/>
                      </a:cubicBezTo>
                      <a:lnTo>
                        <a:pt x="71249" y="0"/>
                      </a:lnTo>
                      <a:lnTo>
                        <a:pt x="71249" y="31666"/>
                      </a:lnTo>
                      <a:lnTo>
                        <a:pt x="91040" y="11875"/>
                      </a:lnTo>
                      <a:cubicBezTo>
                        <a:pt x="97599" y="5317"/>
                        <a:pt x="108231" y="5317"/>
                        <a:pt x="114790" y="11875"/>
                      </a:cubicBezTo>
                      <a:cubicBezTo>
                        <a:pt x="121348" y="18434"/>
                        <a:pt x="121348" y="29066"/>
                        <a:pt x="114790" y="35625"/>
                      </a:cubicBezTo>
                      <a:lnTo>
                        <a:pt x="79166" y="71249"/>
                      </a:lnTo>
                      <a:cubicBezTo>
                        <a:pt x="96654" y="88738"/>
                        <a:pt x="96654" y="117093"/>
                        <a:pt x="79166" y="134582"/>
                      </a:cubicBezTo>
                      <a:lnTo>
                        <a:pt x="39583" y="174164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85" name="Google Shape;9385;ge48d01fb7f_0_5388"/>
                <p:cNvSpPr/>
                <p:nvPr/>
              </p:nvSpPr>
              <p:spPr>
                <a:xfrm>
                  <a:off x="1047400" y="5148117"/>
                  <a:ext cx="174164" cy="119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164" h="119708" extrusionOk="0">
                      <a:moveTo>
                        <a:pt x="63333" y="0"/>
                      </a:moveTo>
                      <a:lnTo>
                        <a:pt x="79166" y="15833"/>
                      </a:lnTo>
                      <a:lnTo>
                        <a:pt x="150415" y="15833"/>
                      </a:lnTo>
                      <a:cubicBezTo>
                        <a:pt x="163531" y="15833"/>
                        <a:pt x="174164" y="26466"/>
                        <a:pt x="174164" y="39583"/>
                      </a:cubicBezTo>
                      <a:lnTo>
                        <a:pt x="174164" y="71249"/>
                      </a:lnTo>
                      <a:lnTo>
                        <a:pt x="142498" y="71249"/>
                      </a:lnTo>
                      <a:lnTo>
                        <a:pt x="162290" y="91040"/>
                      </a:lnTo>
                      <a:cubicBezTo>
                        <a:pt x="168847" y="97599"/>
                        <a:pt x="168847" y="108231"/>
                        <a:pt x="162290" y="114790"/>
                      </a:cubicBezTo>
                      <a:cubicBezTo>
                        <a:pt x="155731" y="121348"/>
                        <a:pt x="145099" y="121348"/>
                        <a:pt x="138540" y="114790"/>
                      </a:cubicBezTo>
                      <a:lnTo>
                        <a:pt x="102915" y="79166"/>
                      </a:lnTo>
                      <a:cubicBezTo>
                        <a:pt x="85427" y="96654"/>
                        <a:pt x="57072" y="96654"/>
                        <a:pt x="39583" y="79166"/>
                      </a:cubicBezTo>
                      <a:lnTo>
                        <a:pt x="0" y="39583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86" name="Google Shape;9386;ge48d01fb7f_0_5388"/>
                <p:cNvSpPr/>
                <p:nvPr/>
              </p:nvSpPr>
              <p:spPr>
                <a:xfrm>
                  <a:off x="1378935" y="5156034"/>
                  <a:ext cx="119708" cy="174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08" h="174164" extrusionOk="0">
                      <a:moveTo>
                        <a:pt x="119709" y="63333"/>
                      </a:moveTo>
                      <a:lnTo>
                        <a:pt x="103875" y="79166"/>
                      </a:lnTo>
                      <a:lnTo>
                        <a:pt x="103875" y="150415"/>
                      </a:lnTo>
                      <a:cubicBezTo>
                        <a:pt x="103875" y="163531"/>
                        <a:pt x="93243" y="174164"/>
                        <a:pt x="80126" y="174164"/>
                      </a:cubicBezTo>
                      <a:lnTo>
                        <a:pt x="48460" y="174164"/>
                      </a:lnTo>
                      <a:lnTo>
                        <a:pt x="48460" y="142498"/>
                      </a:lnTo>
                      <a:lnTo>
                        <a:pt x="28668" y="162290"/>
                      </a:lnTo>
                      <a:cubicBezTo>
                        <a:pt x="22109" y="168847"/>
                        <a:pt x="11477" y="168847"/>
                        <a:pt x="4918" y="162290"/>
                      </a:cubicBezTo>
                      <a:cubicBezTo>
                        <a:pt x="-1639" y="155731"/>
                        <a:pt x="-1639" y="145099"/>
                        <a:pt x="4918" y="138540"/>
                      </a:cubicBezTo>
                      <a:lnTo>
                        <a:pt x="40543" y="102915"/>
                      </a:lnTo>
                      <a:cubicBezTo>
                        <a:pt x="23054" y="85427"/>
                        <a:pt x="23054" y="57072"/>
                        <a:pt x="40543" y="39583"/>
                      </a:cubicBezTo>
                      <a:lnTo>
                        <a:pt x="80126" y="0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87" name="Google Shape;9387;ge48d01fb7f_0_5388"/>
                <p:cNvSpPr/>
                <p:nvPr/>
              </p:nvSpPr>
              <p:spPr>
                <a:xfrm>
                  <a:off x="1316563" y="5487569"/>
                  <a:ext cx="174164" cy="119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164" h="119708" extrusionOk="0">
                      <a:moveTo>
                        <a:pt x="110832" y="119709"/>
                      </a:moveTo>
                      <a:lnTo>
                        <a:pt x="94999" y="103875"/>
                      </a:lnTo>
                      <a:lnTo>
                        <a:pt x="23750" y="103875"/>
                      </a:lnTo>
                      <a:cubicBezTo>
                        <a:pt x="10633" y="103875"/>
                        <a:pt x="0" y="93243"/>
                        <a:pt x="0" y="80126"/>
                      </a:cubicBezTo>
                      <a:lnTo>
                        <a:pt x="0" y="48460"/>
                      </a:lnTo>
                      <a:lnTo>
                        <a:pt x="31666" y="48460"/>
                      </a:lnTo>
                      <a:lnTo>
                        <a:pt x="11875" y="28668"/>
                      </a:lnTo>
                      <a:cubicBezTo>
                        <a:pt x="5317" y="22109"/>
                        <a:pt x="5317" y="11477"/>
                        <a:pt x="11875" y="4918"/>
                      </a:cubicBezTo>
                      <a:cubicBezTo>
                        <a:pt x="18434" y="-1639"/>
                        <a:pt x="29066" y="-1639"/>
                        <a:pt x="35625" y="4918"/>
                      </a:cubicBezTo>
                      <a:lnTo>
                        <a:pt x="71249" y="40543"/>
                      </a:lnTo>
                      <a:cubicBezTo>
                        <a:pt x="88738" y="23054"/>
                        <a:pt x="117093" y="23054"/>
                        <a:pt x="134582" y="40543"/>
                      </a:cubicBezTo>
                      <a:lnTo>
                        <a:pt x="174164" y="80126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9388" name="Google Shape;9388;ge48d01fb7f_0_5388"/>
              <p:cNvSpPr/>
              <p:nvPr/>
            </p:nvSpPr>
            <p:spPr>
              <a:xfrm>
                <a:off x="1033885" y="5142519"/>
                <a:ext cx="470356" cy="470356"/>
              </a:xfrm>
              <a:custGeom>
                <a:avLst/>
                <a:gdLst/>
                <a:ahLst/>
                <a:cxnLst/>
                <a:rect l="l" t="t" r="r" b="b"/>
                <a:pathLst>
                  <a:path w="470356" h="470356" extrusionOk="0">
                    <a:moveTo>
                      <a:pt x="385593" y="364560"/>
                    </a:moveTo>
                    <a:cubicBezTo>
                      <a:pt x="374345" y="364528"/>
                      <a:pt x="363385" y="368123"/>
                      <a:pt x="354341" y="374812"/>
                    </a:cubicBezTo>
                    <a:lnTo>
                      <a:pt x="323900" y="344370"/>
                    </a:lnTo>
                    <a:cubicBezTo>
                      <a:pt x="314208" y="334762"/>
                      <a:pt x="298563" y="334829"/>
                      <a:pt x="288955" y="344521"/>
                    </a:cubicBezTo>
                    <a:cubicBezTo>
                      <a:pt x="279404" y="354153"/>
                      <a:pt x="279404" y="369684"/>
                      <a:pt x="288955" y="379316"/>
                    </a:cubicBezTo>
                    <a:lnTo>
                      <a:pt x="295231" y="385593"/>
                    </a:lnTo>
                    <a:lnTo>
                      <a:pt x="243095" y="385593"/>
                    </a:lnTo>
                    <a:lnTo>
                      <a:pt x="243095" y="335278"/>
                    </a:lnTo>
                    <a:cubicBezTo>
                      <a:pt x="243095" y="330906"/>
                      <a:pt x="239551" y="327362"/>
                      <a:pt x="235178" y="327362"/>
                    </a:cubicBezTo>
                    <a:cubicBezTo>
                      <a:pt x="232906" y="327361"/>
                      <a:pt x="230744" y="328337"/>
                      <a:pt x="229241" y="330042"/>
                    </a:cubicBezTo>
                    <a:cubicBezTo>
                      <a:pt x="220571" y="339885"/>
                      <a:pt x="205564" y="340836"/>
                      <a:pt x="195721" y="332166"/>
                    </a:cubicBezTo>
                    <a:cubicBezTo>
                      <a:pt x="185878" y="323496"/>
                      <a:pt x="184927" y="308490"/>
                      <a:pt x="193597" y="298646"/>
                    </a:cubicBezTo>
                    <a:cubicBezTo>
                      <a:pt x="202266" y="288803"/>
                      <a:pt x="217273" y="287852"/>
                      <a:pt x="227116" y="296522"/>
                    </a:cubicBezTo>
                    <a:cubicBezTo>
                      <a:pt x="227868" y="297185"/>
                      <a:pt x="228578" y="297894"/>
                      <a:pt x="229241" y="298646"/>
                    </a:cubicBezTo>
                    <a:cubicBezTo>
                      <a:pt x="232132" y="301926"/>
                      <a:pt x="237136" y="302240"/>
                      <a:pt x="240414" y="299348"/>
                    </a:cubicBezTo>
                    <a:cubicBezTo>
                      <a:pt x="242119" y="297845"/>
                      <a:pt x="243095" y="295682"/>
                      <a:pt x="243095" y="293410"/>
                    </a:cubicBezTo>
                    <a:lnTo>
                      <a:pt x="243095" y="243095"/>
                    </a:lnTo>
                    <a:lnTo>
                      <a:pt x="278073" y="243095"/>
                    </a:lnTo>
                    <a:cubicBezTo>
                      <a:pt x="269319" y="263127"/>
                      <a:pt x="278462" y="286462"/>
                      <a:pt x="298494" y="295216"/>
                    </a:cubicBezTo>
                    <a:cubicBezTo>
                      <a:pt x="318525" y="303970"/>
                      <a:pt x="341861" y="294828"/>
                      <a:pt x="350615" y="274796"/>
                    </a:cubicBezTo>
                    <a:cubicBezTo>
                      <a:pt x="355031" y="264690"/>
                      <a:pt x="355031" y="253200"/>
                      <a:pt x="350615" y="243095"/>
                    </a:cubicBezTo>
                    <a:lnTo>
                      <a:pt x="385593" y="243095"/>
                    </a:lnTo>
                    <a:lnTo>
                      <a:pt x="385593" y="346010"/>
                    </a:lnTo>
                    <a:lnTo>
                      <a:pt x="401426" y="346010"/>
                    </a:lnTo>
                    <a:lnTo>
                      <a:pt x="401426" y="195596"/>
                    </a:lnTo>
                    <a:lnTo>
                      <a:pt x="425176" y="195596"/>
                    </a:lnTo>
                    <a:cubicBezTo>
                      <a:pt x="442657" y="195576"/>
                      <a:pt x="456822" y="181410"/>
                      <a:pt x="456842" y="163929"/>
                    </a:cubicBezTo>
                    <a:lnTo>
                      <a:pt x="456842" y="95960"/>
                    </a:lnTo>
                    <a:lnTo>
                      <a:pt x="470357" y="82445"/>
                    </a:lnTo>
                    <a:lnTo>
                      <a:pt x="459161" y="71249"/>
                    </a:lnTo>
                    <a:lnTo>
                      <a:pt x="443328" y="87082"/>
                    </a:lnTo>
                    <a:cubicBezTo>
                      <a:pt x="441843" y="88567"/>
                      <a:pt x="441009" y="90580"/>
                      <a:pt x="441009" y="92680"/>
                    </a:cubicBezTo>
                    <a:lnTo>
                      <a:pt x="441009" y="163929"/>
                    </a:lnTo>
                    <a:cubicBezTo>
                      <a:pt x="440999" y="172669"/>
                      <a:pt x="433916" y="179752"/>
                      <a:pt x="425176" y="179762"/>
                    </a:cubicBezTo>
                    <a:lnTo>
                      <a:pt x="401426" y="179762"/>
                    </a:lnTo>
                    <a:lnTo>
                      <a:pt x="401426" y="159292"/>
                    </a:lnTo>
                    <a:lnTo>
                      <a:pt x="414941" y="145778"/>
                    </a:lnTo>
                    <a:lnTo>
                      <a:pt x="403745" y="134582"/>
                    </a:lnTo>
                    <a:lnTo>
                      <a:pt x="368120" y="170206"/>
                    </a:lnTo>
                    <a:cubicBezTo>
                      <a:pt x="364654" y="173673"/>
                      <a:pt x="359033" y="173673"/>
                      <a:pt x="355566" y="170206"/>
                    </a:cubicBezTo>
                    <a:cubicBezTo>
                      <a:pt x="352100" y="166740"/>
                      <a:pt x="352100" y="161119"/>
                      <a:pt x="355566" y="157652"/>
                    </a:cubicBezTo>
                    <a:lnTo>
                      <a:pt x="391191" y="122028"/>
                    </a:lnTo>
                    <a:cubicBezTo>
                      <a:pt x="394282" y="118936"/>
                      <a:pt x="394282" y="113924"/>
                      <a:pt x="391191" y="110832"/>
                    </a:cubicBezTo>
                    <a:cubicBezTo>
                      <a:pt x="391191" y="110832"/>
                      <a:pt x="391191" y="110832"/>
                      <a:pt x="391191" y="110832"/>
                    </a:cubicBezTo>
                    <a:cubicBezTo>
                      <a:pt x="376818" y="96425"/>
                      <a:pt x="376818" y="73103"/>
                      <a:pt x="391191" y="58695"/>
                    </a:cubicBezTo>
                    <a:lnTo>
                      <a:pt x="430774" y="19113"/>
                    </a:lnTo>
                    <a:lnTo>
                      <a:pt x="419578" y="7917"/>
                    </a:lnTo>
                    <a:lnTo>
                      <a:pt x="379995" y="47499"/>
                    </a:lnTo>
                    <a:cubicBezTo>
                      <a:pt x="361609" y="65934"/>
                      <a:pt x="359411" y="95022"/>
                      <a:pt x="374817" y="116010"/>
                    </a:cubicBezTo>
                    <a:lnTo>
                      <a:pt x="344370" y="146456"/>
                    </a:lnTo>
                    <a:cubicBezTo>
                      <a:pt x="334679" y="156065"/>
                      <a:pt x="334611" y="171710"/>
                      <a:pt x="344220" y="181402"/>
                    </a:cubicBezTo>
                    <a:cubicBezTo>
                      <a:pt x="353829" y="191094"/>
                      <a:pt x="369474" y="191161"/>
                      <a:pt x="379166" y="181553"/>
                    </a:cubicBezTo>
                    <a:cubicBezTo>
                      <a:pt x="379216" y="181503"/>
                      <a:pt x="379267" y="181453"/>
                      <a:pt x="379316" y="181402"/>
                    </a:cubicBezTo>
                    <a:lnTo>
                      <a:pt x="385593" y="175125"/>
                    </a:lnTo>
                    <a:lnTo>
                      <a:pt x="385593" y="227262"/>
                    </a:lnTo>
                    <a:lnTo>
                      <a:pt x="335277" y="227262"/>
                    </a:lnTo>
                    <a:cubicBezTo>
                      <a:pt x="330905" y="227262"/>
                      <a:pt x="327361" y="230805"/>
                      <a:pt x="327361" y="235177"/>
                    </a:cubicBezTo>
                    <a:cubicBezTo>
                      <a:pt x="327360" y="237450"/>
                      <a:pt x="328336" y="239613"/>
                      <a:pt x="330041" y="241116"/>
                    </a:cubicBezTo>
                    <a:cubicBezTo>
                      <a:pt x="339884" y="249784"/>
                      <a:pt x="340836" y="264792"/>
                      <a:pt x="332167" y="274635"/>
                    </a:cubicBezTo>
                    <a:cubicBezTo>
                      <a:pt x="323498" y="284479"/>
                      <a:pt x="308491" y="285431"/>
                      <a:pt x="298647" y="276762"/>
                    </a:cubicBezTo>
                    <a:cubicBezTo>
                      <a:pt x="288804" y="268093"/>
                      <a:pt x="287852" y="253086"/>
                      <a:pt x="296521" y="243242"/>
                    </a:cubicBezTo>
                    <a:cubicBezTo>
                      <a:pt x="297184" y="242489"/>
                      <a:pt x="297894" y="241779"/>
                      <a:pt x="298647" y="241116"/>
                    </a:cubicBezTo>
                    <a:cubicBezTo>
                      <a:pt x="301927" y="238224"/>
                      <a:pt x="302241" y="233221"/>
                      <a:pt x="299348" y="229942"/>
                    </a:cubicBezTo>
                    <a:cubicBezTo>
                      <a:pt x="297846" y="228237"/>
                      <a:pt x="295683" y="227262"/>
                      <a:pt x="293411" y="227262"/>
                    </a:cubicBezTo>
                    <a:lnTo>
                      <a:pt x="243095" y="227262"/>
                    </a:lnTo>
                    <a:lnTo>
                      <a:pt x="243095" y="192284"/>
                    </a:lnTo>
                    <a:cubicBezTo>
                      <a:pt x="263127" y="201037"/>
                      <a:pt x="286462" y="191894"/>
                      <a:pt x="295215" y="171861"/>
                    </a:cubicBezTo>
                    <a:cubicBezTo>
                      <a:pt x="303967" y="151829"/>
                      <a:pt x="294824" y="128494"/>
                      <a:pt x="274791" y="119741"/>
                    </a:cubicBezTo>
                    <a:cubicBezTo>
                      <a:pt x="264687" y="115327"/>
                      <a:pt x="253199" y="115327"/>
                      <a:pt x="243095" y="119741"/>
                    </a:cubicBezTo>
                    <a:lnTo>
                      <a:pt x="243095" y="84764"/>
                    </a:lnTo>
                    <a:lnTo>
                      <a:pt x="346010" y="84764"/>
                    </a:lnTo>
                    <a:lnTo>
                      <a:pt x="346010" y="68931"/>
                    </a:lnTo>
                    <a:lnTo>
                      <a:pt x="195596" y="68931"/>
                    </a:lnTo>
                    <a:lnTo>
                      <a:pt x="195596" y="45181"/>
                    </a:lnTo>
                    <a:cubicBezTo>
                      <a:pt x="195576" y="27700"/>
                      <a:pt x="181410" y="13534"/>
                      <a:pt x="163929" y="13515"/>
                    </a:cubicBezTo>
                    <a:lnTo>
                      <a:pt x="95959" y="13515"/>
                    </a:lnTo>
                    <a:lnTo>
                      <a:pt x="82445" y="0"/>
                    </a:lnTo>
                    <a:lnTo>
                      <a:pt x="71249" y="11196"/>
                    </a:lnTo>
                    <a:lnTo>
                      <a:pt x="87082" y="27029"/>
                    </a:lnTo>
                    <a:cubicBezTo>
                      <a:pt x="88567" y="28514"/>
                      <a:pt x="90580" y="29348"/>
                      <a:pt x="92680" y="29348"/>
                    </a:cubicBezTo>
                    <a:lnTo>
                      <a:pt x="163929" y="29348"/>
                    </a:lnTo>
                    <a:cubicBezTo>
                      <a:pt x="172669" y="29358"/>
                      <a:pt x="179752" y="36441"/>
                      <a:pt x="179762" y="45181"/>
                    </a:cubicBezTo>
                    <a:lnTo>
                      <a:pt x="179762" y="68931"/>
                    </a:lnTo>
                    <a:lnTo>
                      <a:pt x="159292" y="68931"/>
                    </a:lnTo>
                    <a:lnTo>
                      <a:pt x="145778" y="55416"/>
                    </a:lnTo>
                    <a:lnTo>
                      <a:pt x="134582" y="66612"/>
                    </a:lnTo>
                    <a:lnTo>
                      <a:pt x="170206" y="102236"/>
                    </a:lnTo>
                    <a:cubicBezTo>
                      <a:pt x="173673" y="105703"/>
                      <a:pt x="173673" y="111324"/>
                      <a:pt x="170206" y="114790"/>
                    </a:cubicBezTo>
                    <a:cubicBezTo>
                      <a:pt x="166740" y="118257"/>
                      <a:pt x="161119" y="118257"/>
                      <a:pt x="157652" y="114790"/>
                    </a:cubicBezTo>
                    <a:lnTo>
                      <a:pt x="122028" y="79166"/>
                    </a:lnTo>
                    <a:cubicBezTo>
                      <a:pt x="118936" y="76074"/>
                      <a:pt x="113924" y="76074"/>
                      <a:pt x="110832" y="79165"/>
                    </a:cubicBezTo>
                    <a:cubicBezTo>
                      <a:pt x="110832" y="79165"/>
                      <a:pt x="110832" y="79166"/>
                      <a:pt x="110832" y="79166"/>
                    </a:cubicBezTo>
                    <a:cubicBezTo>
                      <a:pt x="96436" y="93563"/>
                      <a:pt x="73093" y="93563"/>
                      <a:pt x="58696" y="79167"/>
                    </a:cubicBezTo>
                    <a:cubicBezTo>
                      <a:pt x="58696" y="79166"/>
                      <a:pt x="58696" y="79166"/>
                      <a:pt x="58695" y="79166"/>
                    </a:cubicBezTo>
                    <a:lnTo>
                      <a:pt x="19113" y="39583"/>
                    </a:lnTo>
                    <a:lnTo>
                      <a:pt x="7917" y="50779"/>
                    </a:lnTo>
                    <a:lnTo>
                      <a:pt x="47499" y="90362"/>
                    </a:lnTo>
                    <a:cubicBezTo>
                      <a:pt x="65922" y="108777"/>
                      <a:pt x="95031" y="110978"/>
                      <a:pt x="116015" y="95545"/>
                    </a:cubicBezTo>
                    <a:lnTo>
                      <a:pt x="146456" y="125986"/>
                    </a:lnTo>
                    <a:cubicBezTo>
                      <a:pt x="156148" y="135595"/>
                      <a:pt x="171793" y="135528"/>
                      <a:pt x="181402" y="125836"/>
                    </a:cubicBezTo>
                    <a:cubicBezTo>
                      <a:pt x="190952" y="116203"/>
                      <a:pt x="190952" y="100673"/>
                      <a:pt x="181402" y="91040"/>
                    </a:cubicBezTo>
                    <a:lnTo>
                      <a:pt x="175125" y="84764"/>
                    </a:lnTo>
                    <a:lnTo>
                      <a:pt x="227262" y="84764"/>
                    </a:lnTo>
                    <a:lnTo>
                      <a:pt x="227262" y="135078"/>
                    </a:lnTo>
                    <a:cubicBezTo>
                      <a:pt x="227262" y="139450"/>
                      <a:pt x="230805" y="142995"/>
                      <a:pt x="235177" y="142996"/>
                    </a:cubicBezTo>
                    <a:cubicBezTo>
                      <a:pt x="237450" y="142996"/>
                      <a:pt x="239613" y="142019"/>
                      <a:pt x="241116" y="140315"/>
                    </a:cubicBezTo>
                    <a:cubicBezTo>
                      <a:pt x="249785" y="130472"/>
                      <a:pt x="264792" y="129521"/>
                      <a:pt x="274635" y="138191"/>
                    </a:cubicBezTo>
                    <a:cubicBezTo>
                      <a:pt x="284479" y="146860"/>
                      <a:pt x="285430" y="161867"/>
                      <a:pt x="276760" y="171710"/>
                    </a:cubicBezTo>
                    <a:cubicBezTo>
                      <a:pt x="268090" y="181554"/>
                      <a:pt x="253084" y="182504"/>
                      <a:pt x="243240" y="173835"/>
                    </a:cubicBezTo>
                    <a:cubicBezTo>
                      <a:pt x="242488" y="173172"/>
                      <a:pt x="241779" y="172462"/>
                      <a:pt x="241116" y="171710"/>
                    </a:cubicBezTo>
                    <a:cubicBezTo>
                      <a:pt x="238224" y="168431"/>
                      <a:pt x="233221" y="168117"/>
                      <a:pt x="229942" y="171010"/>
                    </a:cubicBezTo>
                    <a:cubicBezTo>
                      <a:pt x="228237" y="172512"/>
                      <a:pt x="227262" y="174675"/>
                      <a:pt x="227262" y="176947"/>
                    </a:cubicBezTo>
                    <a:lnTo>
                      <a:pt x="227262" y="227262"/>
                    </a:lnTo>
                    <a:lnTo>
                      <a:pt x="192283" y="227262"/>
                    </a:lnTo>
                    <a:cubicBezTo>
                      <a:pt x="201037" y="207230"/>
                      <a:pt x="191895" y="183895"/>
                      <a:pt x="171863" y="175141"/>
                    </a:cubicBezTo>
                    <a:cubicBezTo>
                      <a:pt x="151832" y="166386"/>
                      <a:pt x="128496" y="175529"/>
                      <a:pt x="119742" y="195561"/>
                    </a:cubicBezTo>
                    <a:cubicBezTo>
                      <a:pt x="115326" y="205666"/>
                      <a:pt x="115326" y="217156"/>
                      <a:pt x="119742" y="227262"/>
                    </a:cubicBezTo>
                    <a:lnTo>
                      <a:pt x="84764" y="227262"/>
                    </a:lnTo>
                    <a:lnTo>
                      <a:pt x="84764" y="124346"/>
                    </a:lnTo>
                    <a:lnTo>
                      <a:pt x="68931" y="124346"/>
                    </a:lnTo>
                    <a:lnTo>
                      <a:pt x="68931" y="274761"/>
                    </a:lnTo>
                    <a:lnTo>
                      <a:pt x="45181" y="274761"/>
                    </a:lnTo>
                    <a:cubicBezTo>
                      <a:pt x="27700" y="274781"/>
                      <a:pt x="13534" y="288947"/>
                      <a:pt x="13515" y="306427"/>
                    </a:cubicBezTo>
                    <a:lnTo>
                      <a:pt x="13515" y="374397"/>
                    </a:lnTo>
                    <a:lnTo>
                      <a:pt x="0" y="387912"/>
                    </a:lnTo>
                    <a:lnTo>
                      <a:pt x="11196" y="399108"/>
                    </a:lnTo>
                    <a:lnTo>
                      <a:pt x="27029" y="383274"/>
                    </a:lnTo>
                    <a:cubicBezTo>
                      <a:pt x="28514" y="381790"/>
                      <a:pt x="29348" y="379776"/>
                      <a:pt x="29348" y="377676"/>
                    </a:cubicBezTo>
                    <a:lnTo>
                      <a:pt x="29348" y="306427"/>
                    </a:lnTo>
                    <a:cubicBezTo>
                      <a:pt x="29358" y="297688"/>
                      <a:pt x="36441" y="290604"/>
                      <a:pt x="45181" y="290594"/>
                    </a:cubicBezTo>
                    <a:lnTo>
                      <a:pt x="68931" y="290594"/>
                    </a:lnTo>
                    <a:lnTo>
                      <a:pt x="68931" y="311065"/>
                    </a:lnTo>
                    <a:lnTo>
                      <a:pt x="55416" y="324579"/>
                    </a:lnTo>
                    <a:lnTo>
                      <a:pt x="66612" y="335775"/>
                    </a:lnTo>
                    <a:lnTo>
                      <a:pt x="102236" y="300151"/>
                    </a:lnTo>
                    <a:cubicBezTo>
                      <a:pt x="105703" y="296684"/>
                      <a:pt x="111324" y="296684"/>
                      <a:pt x="114790" y="300151"/>
                    </a:cubicBezTo>
                    <a:cubicBezTo>
                      <a:pt x="118257" y="303617"/>
                      <a:pt x="118257" y="309238"/>
                      <a:pt x="114790" y="312704"/>
                    </a:cubicBezTo>
                    <a:lnTo>
                      <a:pt x="79166" y="348329"/>
                    </a:lnTo>
                    <a:cubicBezTo>
                      <a:pt x="76074" y="351420"/>
                      <a:pt x="76074" y="356432"/>
                      <a:pt x="79165" y="359525"/>
                    </a:cubicBezTo>
                    <a:cubicBezTo>
                      <a:pt x="79165" y="359525"/>
                      <a:pt x="79166" y="359525"/>
                      <a:pt x="79166" y="359525"/>
                    </a:cubicBezTo>
                    <a:cubicBezTo>
                      <a:pt x="93538" y="373932"/>
                      <a:pt x="93538" y="397254"/>
                      <a:pt x="79166" y="411661"/>
                    </a:cubicBezTo>
                    <a:lnTo>
                      <a:pt x="39583" y="451244"/>
                    </a:lnTo>
                    <a:lnTo>
                      <a:pt x="50779" y="462440"/>
                    </a:lnTo>
                    <a:lnTo>
                      <a:pt x="90362" y="422857"/>
                    </a:lnTo>
                    <a:cubicBezTo>
                      <a:pt x="108748" y="404423"/>
                      <a:pt x="110946" y="375335"/>
                      <a:pt x="95540" y="354346"/>
                    </a:cubicBezTo>
                    <a:lnTo>
                      <a:pt x="125986" y="323900"/>
                    </a:lnTo>
                    <a:cubicBezTo>
                      <a:pt x="135678" y="314291"/>
                      <a:pt x="135745" y="298646"/>
                      <a:pt x="126137" y="288955"/>
                    </a:cubicBezTo>
                    <a:cubicBezTo>
                      <a:pt x="116528" y="279263"/>
                      <a:pt x="100883" y="279195"/>
                      <a:pt x="91191" y="288804"/>
                    </a:cubicBezTo>
                    <a:cubicBezTo>
                      <a:pt x="91140" y="288854"/>
                      <a:pt x="91090" y="288904"/>
                      <a:pt x="91040" y="288955"/>
                    </a:cubicBezTo>
                    <a:lnTo>
                      <a:pt x="84764" y="295231"/>
                    </a:lnTo>
                    <a:lnTo>
                      <a:pt x="84764" y="243095"/>
                    </a:lnTo>
                    <a:lnTo>
                      <a:pt x="135079" y="243095"/>
                    </a:lnTo>
                    <a:cubicBezTo>
                      <a:pt x="139451" y="243095"/>
                      <a:pt x="142996" y="239551"/>
                      <a:pt x="142996" y="235178"/>
                    </a:cubicBezTo>
                    <a:cubicBezTo>
                      <a:pt x="142997" y="232906"/>
                      <a:pt x="142020" y="230744"/>
                      <a:pt x="140316" y="229241"/>
                    </a:cubicBezTo>
                    <a:cubicBezTo>
                      <a:pt x="130473" y="220572"/>
                      <a:pt x="129521" y="205564"/>
                      <a:pt x="138190" y="195721"/>
                    </a:cubicBezTo>
                    <a:cubicBezTo>
                      <a:pt x="146858" y="185878"/>
                      <a:pt x="161866" y="184926"/>
                      <a:pt x="171709" y="193595"/>
                    </a:cubicBezTo>
                    <a:cubicBezTo>
                      <a:pt x="181553" y="202263"/>
                      <a:pt x="182504" y="217271"/>
                      <a:pt x="173836" y="227114"/>
                    </a:cubicBezTo>
                    <a:cubicBezTo>
                      <a:pt x="173173" y="227867"/>
                      <a:pt x="172462" y="228578"/>
                      <a:pt x="171709" y="229241"/>
                    </a:cubicBezTo>
                    <a:cubicBezTo>
                      <a:pt x="168430" y="232132"/>
                      <a:pt x="168116" y="237136"/>
                      <a:pt x="171009" y="240414"/>
                    </a:cubicBezTo>
                    <a:cubicBezTo>
                      <a:pt x="172511" y="242119"/>
                      <a:pt x="174674" y="243095"/>
                      <a:pt x="176946" y="243095"/>
                    </a:cubicBezTo>
                    <a:lnTo>
                      <a:pt x="227262" y="243095"/>
                    </a:lnTo>
                    <a:lnTo>
                      <a:pt x="227262" y="278072"/>
                    </a:lnTo>
                    <a:cubicBezTo>
                      <a:pt x="207230" y="269319"/>
                      <a:pt x="183895" y="278463"/>
                      <a:pt x="175142" y="298496"/>
                    </a:cubicBezTo>
                    <a:cubicBezTo>
                      <a:pt x="166389" y="318528"/>
                      <a:pt x="175533" y="341863"/>
                      <a:pt x="195566" y="350616"/>
                    </a:cubicBezTo>
                    <a:cubicBezTo>
                      <a:pt x="205669" y="355030"/>
                      <a:pt x="217157" y="355030"/>
                      <a:pt x="227262" y="350616"/>
                    </a:cubicBezTo>
                    <a:lnTo>
                      <a:pt x="227262" y="385593"/>
                    </a:lnTo>
                    <a:lnTo>
                      <a:pt x="124346" y="385593"/>
                    </a:lnTo>
                    <a:lnTo>
                      <a:pt x="124346" y="401426"/>
                    </a:lnTo>
                    <a:lnTo>
                      <a:pt x="274761" y="401426"/>
                    </a:lnTo>
                    <a:lnTo>
                      <a:pt x="274761" y="425176"/>
                    </a:lnTo>
                    <a:cubicBezTo>
                      <a:pt x="274781" y="442657"/>
                      <a:pt x="288947" y="456822"/>
                      <a:pt x="306427" y="456842"/>
                    </a:cubicBezTo>
                    <a:lnTo>
                      <a:pt x="374398" y="456842"/>
                    </a:lnTo>
                    <a:lnTo>
                      <a:pt x="387912" y="470357"/>
                    </a:lnTo>
                    <a:lnTo>
                      <a:pt x="399108" y="459161"/>
                    </a:lnTo>
                    <a:lnTo>
                      <a:pt x="383274" y="443328"/>
                    </a:lnTo>
                    <a:cubicBezTo>
                      <a:pt x="381790" y="441843"/>
                      <a:pt x="379776" y="441009"/>
                      <a:pt x="377676" y="441009"/>
                    </a:cubicBezTo>
                    <a:lnTo>
                      <a:pt x="306427" y="441009"/>
                    </a:lnTo>
                    <a:cubicBezTo>
                      <a:pt x="297688" y="440999"/>
                      <a:pt x="290604" y="433916"/>
                      <a:pt x="290594" y="425176"/>
                    </a:cubicBezTo>
                    <a:lnTo>
                      <a:pt x="290594" y="401426"/>
                    </a:lnTo>
                    <a:lnTo>
                      <a:pt x="311065" y="401426"/>
                    </a:lnTo>
                    <a:lnTo>
                      <a:pt x="324579" y="414941"/>
                    </a:lnTo>
                    <a:lnTo>
                      <a:pt x="335775" y="403745"/>
                    </a:lnTo>
                    <a:lnTo>
                      <a:pt x="300151" y="368120"/>
                    </a:lnTo>
                    <a:cubicBezTo>
                      <a:pt x="296684" y="364654"/>
                      <a:pt x="296684" y="359033"/>
                      <a:pt x="300151" y="355566"/>
                    </a:cubicBezTo>
                    <a:cubicBezTo>
                      <a:pt x="303617" y="352100"/>
                      <a:pt x="309238" y="352100"/>
                      <a:pt x="312704" y="355566"/>
                    </a:cubicBezTo>
                    <a:lnTo>
                      <a:pt x="348329" y="391191"/>
                    </a:lnTo>
                    <a:cubicBezTo>
                      <a:pt x="351420" y="394282"/>
                      <a:pt x="356432" y="394282"/>
                      <a:pt x="359525" y="391191"/>
                    </a:cubicBezTo>
                    <a:cubicBezTo>
                      <a:pt x="359525" y="391191"/>
                      <a:pt x="359525" y="391191"/>
                      <a:pt x="359525" y="391191"/>
                    </a:cubicBezTo>
                    <a:cubicBezTo>
                      <a:pt x="373921" y="376794"/>
                      <a:pt x="397263" y="376794"/>
                      <a:pt x="411660" y="391190"/>
                    </a:cubicBezTo>
                    <a:cubicBezTo>
                      <a:pt x="411660" y="391190"/>
                      <a:pt x="411661" y="391191"/>
                      <a:pt x="411661" y="391191"/>
                    </a:cubicBezTo>
                    <a:lnTo>
                      <a:pt x="451244" y="430774"/>
                    </a:lnTo>
                    <a:lnTo>
                      <a:pt x="462440" y="419578"/>
                    </a:lnTo>
                    <a:lnTo>
                      <a:pt x="422857" y="379995"/>
                    </a:lnTo>
                    <a:cubicBezTo>
                      <a:pt x="412996" y="370080"/>
                      <a:pt x="399578" y="364522"/>
                      <a:pt x="385593" y="36456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389" name="Google Shape;9389;ge48d01fb7f_0_5388"/>
          <p:cNvGrpSpPr/>
          <p:nvPr/>
        </p:nvGrpSpPr>
        <p:grpSpPr>
          <a:xfrm>
            <a:off x="-812316" y="5754800"/>
            <a:ext cx="896700" cy="896700"/>
            <a:chOff x="-812316" y="5754800"/>
            <a:chExt cx="896700" cy="896700"/>
          </a:xfrm>
        </p:grpSpPr>
        <p:sp>
          <p:nvSpPr>
            <p:cNvPr id="9390" name="Google Shape;9390;ge48d01fb7f_0_5388"/>
            <p:cNvSpPr/>
            <p:nvPr/>
          </p:nvSpPr>
          <p:spPr>
            <a:xfrm>
              <a:off x="-812316" y="5754800"/>
              <a:ext cx="896700" cy="8967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1" name="Google Shape;9391;ge48d01fb7f_0_5388"/>
            <p:cNvSpPr/>
            <p:nvPr/>
          </p:nvSpPr>
          <p:spPr>
            <a:xfrm>
              <a:off x="-726564" y="5829711"/>
              <a:ext cx="746100" cy="746100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392" name="Google Shape;9392;ge48d01fb7f_0_5388"/>
            <p:cNvGrpSpPr/>
            <p:nvPr/>
          </p:nvGrpSpPr>
          <p:grpSpPr>
            <a:xfrm>
              <a:off x="-581864" y="5987758"/>
              <a:ext cx="441259" cy="441259"/>
              <a:chOff x="3733800" y="1066800"/>
              <a:chExt cx="4724400" cy="4724400"/>
            </a:xfrm>
          </p:grpSpPr>
          <p:grpSp>
            <p:nvGrpSpPr>
              <p:cNvPr id="9393" name="Google Shape;9393;ge48d01fb7f_0_5388"/>
              <p:cNvGrpSpPr/>
              <p:nvPr/>
            </p:nvGrpSpPr>
            <p:grpSpPr>
              <a:xfrm>
                <a:off x="3810000" y="1143000"/>
                <a:ext cx="4572000" cy="4572000"/>
                <a:chOff x="3810000" y="1143000"/>
                <a:chExt cx="4572000" cy="4572000"/>
              </a:xfrm>
            </p:grpSpPr>
            <p:sp>
              <p:nvSpPr>
                <p:cNvPr id="9394" name="Google Shape;9394;ge48d01fb7f_0_5388"/>
                <p:cNvSpPr/>
                <p:nvPr/>
              </p:nvSpPr>
              <p:spPr>
                <a:xfrm>
                  <a:off x="5334000" y="4800600"/>
                  <a:ext cx="30480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0" h="609600" extrusionOk="0">
                      <a:moveTo>
                        <a:pt x="2895600" y="0"/>
                      </a:moveTo>
                      <a:cubicBezTo>
                        <a:pt x="2979420" y="0"/>
                        <a:pt x="3048000" y="68580"/>
                        <a:pt x="3048000" y="152400"/>
                      </a:cubicBezTo>
                      <a:cubicBezTo>
                        <a:pt x="3048000" y="278892"/>
                        <a:pt x="2996946" y="393192"/>
                        <a:pt x="2913888" y="475488"/>
                      </a:cubicBezTo>
                      <a:cubicBezTo>
                        <a:pt x="2831592" y="558546"/>
                        <a:pt x="2717292" y="609600"/>
                        <a:pt x="2590800" y="609600"/>
                      </a:cubicBezTo>
                      <a:lnTo>
                        <a:pt x="0" y="609600"/>
                      </a:lnTo>
                      <a:lnTo>
                        <a:pt x="0" y="0"/>
                      </a:lnTo>
                      <a:lnTo>
                        <a:pt x="2590800" y="0"/>
                      </a:lnTo>
                      <a:close/>
                    </a:path>
                  </a:pathLst>
                </a:custGeom>
                <a:solidFill>
                  <a:srgbClr val="D8E2F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95" name="Google Shape;9395;ge48d01fb7f_0_5388"/>
                <p:cNvSpPr/>
                <p:nvPr/>
              </p:nvSpPr>
              <p:spPr>
                <a:xfrm>
                  <a:off x="6083808" y="2552700"/>
                  <a:ext cx="1231391" cy="41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1391" h="419100" extrusionOk="0">
                      <a:moveTo>
                        <a:pt x="1078992" y="266700"/>
                      </a:moveTo>
                      <a:cubicBezTo>
                        <a:pt x="1078992" y="350520"/>
                        <a:pt x="1147572" y="419100"/>
                        <a:pt x="1231392" y="419100"/>
                      </a:cubicBezTo>
                      <a:lnTo>
                        <a:pt x="1524" y="419100"/>
                      </a:lnTo>
                      <a:lnTo>
                        <a:pt x="0" y="418338"/>
                      </a:lnTo>
                      <a:cubicBezTo>
                        <a:pt x="54864" y="323850"/>
                        <a:pt x="97536" y="221742"/>
                        <a:pt x="124968" y="114300"/>
                      </a:cubicBezTo>
                      <a:lnTo>
                        <a:pt x="774192" y="114300"/>
                      </a:lnTo>
                      <a:lnTo>
                        <a:pt x="1078992" y="0"/>
                      </a:lnTo>
                      <a:close/>
                    </a:path>
                  </a:pathLst>
                </a:custGeom>
                <a:solidFill>
                  <a:srgbClr val="E6E9E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96" name="Google Shape;9396;ge48d01fb7f_0_5388"/>
                <p:cNvSpPr/>
                <p:nvPr/>
              </p:nvSpPr>
              <p:spPr>
                <a:xfrm>
                  <a:off x="5105400" y="2971800"/>
                  <a:ext cx="3124200" cy="182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4200" h="1828800" extrusionOk="0">
                      <a:moveTo>
                        <a:pt x="228600" y="1219200"/>
                      </a:moveTo>
                      <a:cubicBezTo>
                        <a:pt x="228600" y="1135380"/>
                        <a:pt x="160020" y="1066800"/>
                        <a:pt x="76200" y="1066800"/>
                      </a:cubicBezTo>
                      <a:lnTo>
                        <a:pt x="0" y="1066800"/>
                      </a:lnTo>
                      <a:cubicBezTo>
                        <a:pt x="83820" y="1066800"/>
                        <a:pt x="152400" y="998220"/>
                        <a:pt x="152400" y="914400"/>
                      </a:cubicBezTo>
                      <a:lnTo>
                        <a:pt x="152400" y="588264"/>
                      </a:lnTo>
                      <a:cubicBezTo>
                        <a:pt x="288798" y="562356"/>
                        <a:pt x="417576" y="513588"/>
                        <a:pt x="533400" y="445770"/>
                      </a:cubicBezTo>
                      <a:lnTo>
                        <a:pt x="533400" y="446532"/>
                      </a:lnTo>
                      <a:lnTo>
                        <a:pt x="533400" y="1447800"/>
                      </a:lnTo>
                      <a:cubicBezTo>
                        <a:pt x="533400" y="1489710"/>
                        <a:pt x="567690" y="1524000"/>
                        <a:pt x="609600" y="1524000"/>
                      </a:cubicBezTo>
                      <a:lnTo>
                        <a:pt x="990600" y="1524000"/>
                      </a:lnTo>
                      <a:lnTo>
                        <a:pt x="1295400" y="1524000"/>
                      </a:lnTo>
                      <a:lnTo>
                        <a:pt x="1600200" y="1524000"/>
                      </a:lnTo>
                      <a:lnTo>
                        <a:pt x="1905000" y="1524000"/>
                      </a:lnTo>
                      <a:lnTo>
                        <a:pt x="2209800" y="1524000"/>
                      </a:lnTo>
                      <a:lnTo>
                        <a:pt x="2514600" y="1524000"/>
                      </a:lnTo>
                      <a:lnTo>
                        <a:pt x="2743200" y="1524000"/>
                      </a:lnTo>
                      <a:cubicBezTo>
                        <a:pt x="2785110" y="1524000"/>
                        <a:pt x="2819400" y="1489710"/>
                        <a:pt x="2819400" y="1447800"/>
                      </a:cubicBezTo>
                      <a:lnTo>
                        <a:pt x="2819400" y="76200"/>
                      </a:lnTo>
                      <a:cubicBezTo>
                        <a:pt x="2819400" y="34290"/>
                        <a:pt x="2785110" y="0"/>
                        <a:pt x="2743200" y="0"/>
                      </a:cubicBezTo>
                      <a:lnTo>
                        <a:pt x="3124200" y="0"/>
                      </a:lnTo>
                      <a:lnTo>
                        <a:pt x="3124200" y="16764"/>
                      </a:lnTo>
                      <a:lnTo>
                        <a:pt x="3124200" y="1524000"/>
                      </a:lnTo>
                      <a:cubicBezTo>
                        <a:pt x="3124200" y="1692402"/>
                        <a:pt x="2987802" y="1828800"/>
                        <a:pt x="2819400" y="1828800"/>
                      </a:cubicBezTo>
                      <a:lnTo>
                        <a:pt x="228600" y="1828800"/>
                      </a:lnTo>
                      <a:close/>
                    </a:path>
                  </a:pathLst>
                </a:custGeom>
                <a:solidFill>
                  <a:srgbClr val="F6E2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97" name="Google Shape;9397;ge48d01fb7f_0_5388"/>
                <p:cNvSpPr/>
                <p:nvPr/>
              </p:nvSpPr>
              <p:spPr>
                <a:xfrm>
                  <a:off x="5638800" y="2971037"/>
                  <a:ext cx="2286000" cy="1524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6000" h="1524762" extrusionOk="0">
                      <a:moveTo>
                        <a:pt x="2286000" y="76962"/>
                      </a:moveTo>
                      <a:lnTo>
                        <a:pt x="2286000" y="1448562"/>
                      </a:lnTo>
                      <a:cubicBezTo>
                        <a:pt x="2286000" y="1490472"/>
                        <a:pt x="2251710" y="1524762"/>
                        <a:pt x="2209800" y="1524762"/>
                      </a:cubicBezTo>
                      <a:lnTo>
                        <a:pt x="1981200" y="1524762"/>
                      </a:lnTo>
                      <a:lnTo>
                        <a:pt x="1981200" y="305562"/>
                      </a:lnTo>
                      <a:lnTo>
                        <a:pt x="1676400" y="305562"/>
                      </a:lnTo>
                      <a:lnTo>
                        <a:pt x="1676400" y="1524762"/>
                      </a:lnTo>
                      <a:lnTo>
                        <a:pt x="1371600" y="1524762"/>
                      </a:lnTo>
                      <a:lnTo>
                        <a:pt x="1371600" y="457962"/>
                      </a:lnTo>
                      <a:lnTo>
                        <a:pt x="1066800" y="457962"/>
                      </a:lnTo>
                      <a:lnTo>
                        <a:pt x="1066800" y="1524762"/>
                      </a:lnTo>
                      <a:lnTo>
                        <a:pt x="762000" y="1524762"/>
                      </a:lnTo>
                      <a:lnTo>
                        <a:pt x="762000" y="762762"/>
                      </a:lnTo>
                      <a:lnTo>
                        <a:pt x="457200" y="762762"/>
                      </a:lnTo>
                      <a:lnTo>
                        <a:pt x="457200" y="1524762"/>
                      </a:lnTo>
                      <a:lnTo>
                        <a:pt x="76200" y="1524762"/>
                      </a:lnTo>
                      <a:cubicBezTo>
                        <a:pt x="34290" y="1524762"/>
                        <a:pt x="0" y="1490472"/>
                        <a:pt x="0" y="1448562"/>
                      </a:cubicBezTo>
                      <a:lnTo>
                        <a:pt x="0" y="447294"/>
                      </a:lnTo>
                      <a:lnTo>
                        <a:pt x="0" y="446532"/>
                      </a:lnTo>
                      <a:cubicBezTo>
                        <a:pt x="185166" y="339852"/>
                        <a:pt x="339090" y="185166"/>
                        <a:pt x="445008" y="0"/>
                      </a:cubicBezTo>
                      <a:lnTo>
                        <a:pt x="446532" y="762"/>
                      </a:lnTo>
                      <a:lnTo>
                        <a:pt x="1676400" y="762"/>
                      </a:lnTo>
                      <a:lnTo>
                        <a:pt x="2209800" y="762"/>
                      </a:lnTo>
                      <a:cubicBezTo>
                        <a:pt x="2251710" y="762"/>
                        <a:pt x="2286000" y="35052"/>
                        <a:pt x="2286000" y="76962"/>
                      </a:cubicBez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98" name="Google Shape;9398;ge48d01fb7f_0_5388"/>
                <p:cNvSpPr/>
                <p:nvPr/>
              </p:nvSpPr>
              <p:spPr>
                <a:xfrm>
                  <a:off x="7315200" y="3276600"/>
                  <a:ext cx="304800" cy="12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12192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1219200"/>
                      </a:lnTo>
                      <a:lnTo>
                        <a:pt x="0" y="12192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99" name="Google Shape;9399;ge48d01fb7f_0_5388"/>
                <p:cNvSpPr/>
                <p:nvPr/>
              </p:nvSpPr>
              <p:spPr>
                <a:xfrm>
                  <a:off x="6705600" y="3429000"/>
                  <a:ext cx="304800" cy="106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10668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1066800"/>
                      </a:lnTo>
                      <a:lnTo>
                        <a:pt x="0" y="10668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00" name="Google Shape;9400;ge48d01fb7f_0_5388"/>
                <p:cNvSpPr/>
                <p:nvPr/>
              </p:nvSpPr>
              <p:spPr>
                <a:xfrm>
                  <a:off x="6096000" y="3733800"/>
                  <a:ext cx="304800" cy="7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7620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762000"/>
                      </a:lnTo>
                      <a:lnTo>
                        <a:pt x="0" y="7620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01" name="Google Shape;9401;ge48d01fb7f_0_5388"/>
                <p:cNvSpPr/>
                <p:nvPr/>
              </p:nvSpPr>
              <p:spPr>
                <a:xfrm>
                  <a:off x="4724400" y="4038600"/>
                  <a:ext cx="609600" cy="167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1676400" extrusionOk="0">
                      <a:moveTo>
                        <a:pt x="457200" y="0"/>
                      </a:moveTo>
                      <a:cubicBezTo>
                        <a:pt x="541020" y="0"/>
                        <a:pt x="609600" y="68580"/>
                        <a:pt x="609600" y="152400"/>
                      </a:cubicBezTo>
                      <a:lnTo>
                        <a:pt x="609600" y="762000"/>
                      </a:lnTo>
                      <a:lnTo>
                        <a:pt x="609600" y="1371600"/>
                      </a:lnTo>
                      <a:cubicBezTo>
                        <a:pt x="609600" y="1455420"/>
                        <a:pt x="575310" y="1531620"/>
                        <a:pt x="520446" y="1587246"/>
                      </a:cubicBezTo>
                      <a:cubicBezTo>
                        <a:pt x="464820" y="1642110"/>
                        <a:pt x="388620" y="1676400"/>
                        <a:pt x="304800" y="1676400"/>
                      </a:cubicBezTo>
                      <a:cubicBezTo>
                        <a:pt x="136398" y="1676400"/>
                        <a:pt x="0" y="1540002"/>
                        <a:pt x="0" y="1371600"/>
                      </a:cubicBezTo>
                      <a:lnTo>
                        <a:pt x="0" y="152400"/>
                      </a:lnTo>
                      <a:cubicBezTo>
                        <a:pt x="0" y="68580"/>
                        <a:pt x="68580" y="0"/>
                        <a:pt x="152400" y="0"/>
                      </a:cubicBezTo>
                      <a:lnTo>
                        <a:pt x="228600" y="0"/>
                      </a:lnTo>
                      <a:lnTo>
                        <a:pt x="381000" y="0"/>
                      </a:ln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02" name="Google Shape;9402;ge48d01fb7f_0_5388"/>
                <p:cNvSpPr/>
                <p:nvPr/>
              </p:nvSpPr>
              <p:spPr>
                <a:xfrm>
                  <a:off x="4800600" y="3560064"/>
                  <a:ext cx="457200" cy="478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200" h="478535" extrusionOk="0">
                      <a:moveTo>
                        <a:pt x="457200" y="0"/>
                      </a:moveTo>
                      <a:lnTo>
                        <a:pt x="457200" y="326136"/>
                      </a:lnTo>
                      <a:cubicBezTo>
                        <a:pt x="457200" y="409956"/>
                        <a:pt x="388620" y="478536"/>
                        <a:pt x="304800" y="478536"/>
                      </a:cubicBezTo>
                      <a:lnTo>
                        <a:pt x="152400" y="478536"/>
                      </a:lnTo>
                      <a:cubicBezTo>
                        <a:pt x="68580" y="478536"/>
                        <a:pt x="0" y="409956"/>
                        <a:pt x="0" y="326136"/>
                      </a:cubicBezTo>
                      <a:lnTo>
                        <a:pt x="0" y="0"/>
                      </a:lnTo>
                      <a:cubicBezTo>
                        <a:pt x="73914" y="13716"/>
                        <a:pt x="150876" y="21336"/>
                        <a:pt x="228600" y="21336"/>
                      </a:cubicBezTo>
                      <a:cubicBezTo>
                        <a:pt x="307086" y="21336"/>
                        <a:pt x="383286" y="13716"/>
                        <a:pt x="457200" y="0"/>
                      </a:cubicBezTo>
                      <a:close/>
                    </a:path>
                  </a:pathLst>
                </a:custGeom>
                <a:solidFill>
                  <a:srgbClr val="CCD1D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03" name="Google Shape;9403;ge48d01fb7f_0_5388"/>
                <p:cNvSpPr/>
                <p:nvPr/>
              </p:nvSpPr>
              <p:spPr>
                <a:xfrm>
                  <a:off x="3810000" y="1143000"/>
                  <a:ext cx="2398775" cy="243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8775" h="2438400" extrusionOk="0">
                      <a:moveTo>
                        <a:pt x="1447800" y="2417064"/>
                      </a:moveTo>
                      <a:cubicBezTo>
                        <a:pt x="1373886" y="2430780"/>
                        <a:pt x="1297686" y="2438400"/>
                        <a:pt x="1219200" y="2438400"/>
                      </a:cubicBezTo>
                      <a:cubicBezTo>
                        <a:pt x="1141476" y="2438400"/>
                        <a:pt x="1064514" y="2430780"/>
                        <a:pt x="990600" y="2417064"/>
                      </a:cubicBezTo>
                      <a:cubicBezTo>
                        <a:pt x="426720" y="2310384"/>
                        <a:pt x="0" y="1815084"/>
                        <a:pt x="0" y="1219200"/>
                      </a:cubicBezTo>
                      <a:cubicBezTo>
                        <a:pt x="0" y="545592"/>
                        <a:pt x="545592" y="0"/>
                        <a:pt x="1219200" y="0"/>
                      </a:cubicBezTo>
                      <a:cubicBezTo>
                        <a:pt x="1786890" y="0"/>
                        <a:pt x="2263140" y="388620"/>
                        <a:pt x="2398776" y="914400"/>
                      </a:cubicBezTo>
                      <a:lnTo>
                        <a:pt x="2080260" y="914400"/>
                      </a:lnTo>
                      <a:cubicBezTo>
                        <a:pt x="1954530" y="559308"/>
                        <a:pt x="1616964" y="304800"/>
                        <a:pt x="1219200" y="304800"/>
                      </a:cubicBezTo>
                      <a:cubicBezTo>
                        <a:pt x="713994" y="304800"/>
                        <a:pt x="304800" y="713994"/>
                        <a:pt x="304800" y="1219200"/>
                      </a:cubicBezTo>
                      <a:cubicBezTo>
                        <a:pt x="304800" y="1724406"/>
                        <a:pt x="713994" y="2133600"/>
                        <a:pt x="1219200" y="2133600"/>
                      </a:cubicBezTo>
                      <a:cubicBezTo>
                        <a:pt x="1616964" y="2133600"/>
                        <a:pt x="1954530" y="1879092"/>
                        <a:pt x="2080260" y="1524000"/>
                      </a:cubicBezTo>
                      <a:lnTo>
                        <a:pt x="2398776" y="1524000"/>
                      </a:lnTo>
                      <a:cubicBezTo>
                        <a:pt x="2371344" y="1631442"/>
                        <a:pt x="2328672" y="1733550"/>
                        <a:pt x="2273808" y="1828038"/>
                      </a:cubicBezTo>
                      <a:cubicBezTo>
                        <a:pt x="2167890" y="2013204"/>
                        <a:pt x="2013966" y="2167890"/>
                        <a:pt x="1828800" y="2274570"/>
                      </a:cubicBezTo>
                      <a:cubicBezTo>
                        <a:pt x="1712976" y="2342388"/>
                        <a:pt x="1584198" y="2391156"/>
                        <a:pt x="1447800" y="2417064"/>
                      </a:cubicBezTo>
                      <a:close/>
                    </a:path>
                  </a:pathLst>
                </a:custGeom>
                <a:solidFill>
                  <a:srgbClr val="4A80A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04" name="Google Shape;9404;ge48d01fb7f_0_5388"/>
                <p:cNvSpPr/>
                <p:nvPr/>
              </p:nvSpPr>
              <p:spPr>
                <a:xfrm>
                  <a:off x="4114800" y="1447800"/>
                  <a:ext cx="1775459" cy="182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5459" h="1828800" extrusionOk="0">
                      <a:moveTo>
                        <a:pt x="1775460" y="609600"/>
                      </a:moveTo>
                      <a:lnTo>
                        <a:pt x="1066800" y="609600"/>
                      </a:lnTo>
                      <a:lnTo>
                        <a:pt x="762000" y="609600"/>
                      </a:lnTo>
                      <a:cubicBezTo>
                        <a:pt x="593598" y="609600"/>
                        <a:pt x="457200" y="745998"/>
                        <a:pt x="457200" y="914400"/>
                      </a:cubicBezTo>
                      <a:cubicBezTo>
                        <a:pt x="457200" y="998220"/>
                        <a:pt x="491490" y="1074420"/>
                        <a:pt x="546354" y="1130046"/>
                      </a:cubicBezTo>
                      <a:cubicBezTo>
                        <a:pt x="601980" y="1184910"/>
                        <a:pt x="678180" y="1219200"/>
                        <a:pt x="762000" y="1219200"/>
                      </a:cubicBezTo>
                      <a:lnTo>
                        <a:pt x="1066800" y="1219200"/>
                      </a:lnTo>
                      <a:lnTo>
                        <a:pt x="1775460" y="1219200"/>
                      </a:lnTo>
                      <a:cubicBezTo>
                        <a:pt x="1649730" y="1574292"/>
                        <a:pt x="1312164" y="1828800"/>
                        <a:pt x="914400" y="1828800"/>
                      </a:cubicBezTo>
                      <a:cubicBezTo>
                        <a:pt x="409194" y="1828800"/>
                        <a:pt x="0" y="1419606"/>
                        <a:pt x="0" y="914400"/>
                      </a:cubicBezTo>
                      <a:cubicBezTo>
                        <a:pt x="0" y="409194"/>
                        <a:pt x="409194" y="0"/>
                        <a:pt x="914400" y="0"/>
                      </a:cubicBezTo>
                      <a:cubicBezTo>
                        <a:pt x="1312164" y="0"/>
                        <a:pt x="1649730" y="254508"/>
                        <a:pt x="1775460" y="609600"/>
                      </a:cubicBezTo>
                      <a:close/>
                    </a:path>
                  </a:pathLst>
                </a:custGeom>
                <a:solidFill>
                  <a:srgbClr val="D8E2F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05" name="Google Shape;9405;ge48d01fb7f_0_5388"/>
                <p:cNvSpPr/>
                <p:nvPr/>
              </p:nvSpPr>
              <p:spPr>
                <a:xfrm>
                  <a:off x="5181600" y="2362200"/>
                  <a:ext cx="1676400" cy="3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400" h="304800" extrusionOk="0">
                      <a:moveTo>
                        <a:pt x="1676400" y="0"/>
                      </a:moveTo>
                      <a:lnTo>
                        <a:pt x="1676400" y="304800"/>
                      </a:lnTo>
                      <a:lnTo>
                        <a:pt x="1027176" y="304800"/>
                      </a:lnTo>
                      <a:lnTo>
                        <a:pt x="708660" y="3048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1645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06" name="Google Shape;9406;ge48d01fb7f_0_5388"/>
                <p:cNvSpPr/>
                <p:nvPr/>
              </p:nvSpPr>
              <p:spPr>
                <a:xfrm>
                  <a:off x="5181600" y="2057400"/>
                  <a:ext cx="1676400" cy="3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400" h="304800" extrusionOk="0">
                      <a:moveTo>
                        <a:pt x="1676400" y="0"/>
                      </a:moveTo>
                      <a:lnTo>
                        <a:pt x="1676400" y="3048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lnTo>
                        <a:pt x="708660" y="0"/>
                      </a:lnTo>
                      <a:lnTo>
                        <a:pt x="1027176" y="0"/>
                      </a:lnTo>
                      <a:close/>
                    </a:path>
                  </a:pathLst>
                </a:custGeom>
                <a:solidFill>
                  <a:srgbClr val="C3996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07" name="Google Shape;9407;ge48d01fb7f_0_5388"/>
                <p:cNvSpPr/>
                <p:nvPr/>
              </p:nvSpPr>
              <p:spPr>
                <a:xfrm>
                  <a:off x="4572000" y="2057400"/>
                  <a:ext cx="6096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609600" extrusionOk="0">
                      <a:moveTo>
                        <a:pt x="609600" y="304800"/>
                      </a:moveTo>
                      <a:lnTo>
                        <a:pt x="609600" y="609600"/>
                      </a:lnTo>
                      <a:lnTo>
                        <a:pt x="304800" y="609600"/>
                      </a:lnTo>
                      <a:cubicBezTo>
                        <a:pt x="220980" y="609600"/>
                        <a:pt x="144780" y="575310"/>
                        <a:pt x="89154" y="520446"/>
                      </a:cubicBezTo>
                      <a:cubicBezTo>
                        <a:pt x="34290" y="464820"/>
                        <a:pt x="0" y="388620"/>
                        <a:pt x="0" y="304800"/>
                      </a:cubicBezTo>
                      <a:cubicBezTo>
                        <a:pt x="0" y="136398"/>
                        <a:pt x="136398" y="0"/>
                        <a:pt x="304800" y="0"/>
                      </a:cubicBezTo>
                      <a:lnTo>
                        <a:pt x="609600" y="0"/>
                      </a:lnTo>
                      <a:close/>
                    </a:path>
                  </a:pathLst>
                </a:custGeom>
                <a:solidFill>
                  <a:srgbClr val="AAB2B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08" name="Google Shape;9408;ge48d01fb7f_0_5388"/>
                <p:cNvSpPr/>
                <p:nvPr/>
              </p:nvSpPr>
              <p:spPr>
                <a:xfrm>
                  <a:off x="6858000" y="2057400"/>
                  <a:ext cx="6096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609600" extrusionOk="0">
                      <a:moveTo>
                        <a:pt x="537972" y="201930"/>
                      </a:moveTo>
                      <a:cubicBezTo>
                        <a:pt x="581406" y="217932"/>
                        <a:pt x="609600" y="259080"/>
                        <a:pt x="609600" y="304800"/>
                      </a:cubicBezTo>
                      <a:cubicBezTo>
                        <a:pt x="609600" y="350520"/>
                        <a:pt x="581406" y="391668"/>
                        <a:pt x="537972" y="407670"/>
                      </a:cubicBezTo>
                      <a:lnTo>
                        <a:pt x="304800" y="495300"/>
                      </a:lnTo>
                      <a:lnTo>
                        <a:pt x="0" y="6096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lnTo>
                        <a:pt x="304800" y="114300"/>
                      </a:lnTo>
                      <a:close/>
                    </a:path>
                  </a:pathLst>
                </a:custGeom>
                <a:solidFill>
                  <a:srgbClr val="AAB2B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09" name="Google Shape;9409;ge48d01fb7f_0_5388"/>
                <p:cNvSpPr/>
                <p:nvPr/>
              </p:nvSpPr>
              <p:spPr>
                <a:xfrm>
                  <a:off x="7162800" y="1752600"/>
                  <a:ext cx="1219200" cy="12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9200" h="1219200" extrusionOk="0">
                      <a:moveTo>
                        <a:pt x="1219200" y="152400"/>
                      </a:moveTo>
                      <a:lnTo>
                        <a:pt x="1219200" y="1066800"/>
                      </a:lnTo>
                      <a:cubicBezTo>
                        <a:pt x="1219200" y="1150620"/>
                        <a:pt x="1150620" y="1219200"/>
                        <a:pt x="1066800" y="1219200"/>
                      </a:cubicBezTo>
                      <a:lnTo>
                        <a:pt x="685800" y="1219200"/>
                      </a:lnTo>
                      <a:lnTo>
                        <a:pt x="152400" y="1219200"/>
                      </a:lnTo>
                      <a:cubicBezTo>
                        <a:pt x="68580" y="1219200"/>
                        <a:pt x="0" y="1150620"/>
                        <a:pt x="0" y="1066800"/>
                      </a:cubicBezTo>
                      <a:lnTo>
                        <a:pt x="0" y="800100"/>
                      </a:lnTo>
                      <a:lnTo>
                        <a:pt x="233172" y="712470"/>
                      </a:lnTo>
                      <a:cubicBezTo>
                        <a:pt x="276606" y="696468"/>
                        <a:pt x="304800" y="655320"/>
                        <a:pt x="304800" y="609600"/>
                      </a:cubicBezTo>
                      <a:cubicBezTo>
                        <a:pt x="304800" y="563880"/>
                        <a:pt x="276606" y="522732"/>
                        <a:pt x="233172" y="506730"/>
                      </a:cubicBezTo>
                      <a:lnTo>
                        <a:pt x="0" y="419100"/>
                      </a:lnTo>
                      <a:lnTo>
                        <a:pt x="0" y="152400"/>
                      </a:lnTo>
                      <a:cubicBezTo>
                        <a:pt x="0" y="68580"/>
                        <a:pt x="68580" y="0"/>
                        <a:pt x="152400" y="0"/>
                      </a:cubicBezTo>
                      <a:lnTo>
                        <a:pt x="1066800" y="0"/>
                      </a:lnTo>
                      <a:cubicBezTo>
                        <a:pt x="1150620" y="0"/>
                        <a:pt x="1219200" y="68580"/>
                        <a:pt x="1219200" y="152400"/>
                      </a:cubicBezTo>
                      <a:close/>
                    </a:path>
                  </a:pathLst>
                </a:custGeom>
                <a:solidFill>
                  <a:srgbClr val="88BF4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410" name="Google Shape;9410;ge48d01fb7f_0_5388"/>
              <p:cNvGrpSpPr/>
              <p:nvPr/>
            </p:nvGrpSpPr>
            <p:grpSpPr>
              <a:xfrm>
                <a:off x="3733800" y="1066800"/>
                <a:ext cx="4724400" cy="4724400"/>
                <a:chOff x="3733800" y="1066800"/>
                <a:chExt cx="4724400" cy="4724400"/>
              </a:xfrm>
            </p:grpSpPr>
            <p:sp>
              <p:nvSpPr>
                <p:cNvPr id="9411" name="Google Shape;9411;ge48d01fb7f_0_5388"/>
                <p:cNvSpPr/>
                <p:nvPr/>
              </p:nvSpPr>
              <p:spPr>
                <a:xfrm>
                  <a:off x="3733800" y="1066800"/>
                  <a:ext cx="4724400" cy="472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4400" h="4724400" extrusionOk="0">
                      <a:moveTo>
                        <a:pt x="4572000" y="1967179"/>
                      </a:moveTo>
                      <a:cubicBezTo>
                        <a:pt x="4660468" y="1935632"/>
                        <a:pt x="4724400" y="1851812"/>
                        <a:pt x="4724400" y="1752600"/>
                      </a:cubicBezTo>
                      <a:lnTo>
                        <a:pt x="4724400" y="838200"/>
                      </a:lnTo>
                      <a:cubicBezTo>
                        <a:pt x="4724400" y="712165"/>
                        <a:pt x="4621835" y="609600"/>
                        <a:pt x="4495800" y="609600"/>
                      </a:cubicBezTo>
                      <a:lnTo>
                        <a:pt x="3581400" y="609600"/>
                      </a:lnTo>
                      <a:cubicBezTo>
                        <a:pt x="3455365" y="609600"/>
                        <a:pt x="3352800" y="712165"/>
                        <a:pt x="3352800" y="838200"/>
                      </a:cubicBezTo>
                      <a:lnTo>
                        <a:pt x="3352800" y="994943"/>
                      </a:lnTo>
                      <a:lnTo>
                        <a:pt x="3137992" y="914400"/>
                      </a:lnTo>
                      <a:lnTo>
                        <a:pt x="2531059" y="914400"/>
                      </a:lnTo>
                      <a:cubicBezTo>
                        <a:pt x="2364791" y="373380"/>
                        <a:pt x="1865605" y="0"/>
                        <a:pt x="1295400" y="0"/>
                      </a:cubicBezTo>
                      <a:cubicBezTo>
                        <a:pt x="581101" y="0"/>
                        <a:pt x="0" y="581101"/>
                        <a:pt x="0" y="1295400"/>
                      </a:cubicBezTo>
                      <a:cubicBezTo>
                        <a:pt x="0" y="1904543"/>
                        <a:pt x="423139" y="2415464"/>
                        <a:pt x="990600" y="2553081"/>
                      </a:cubicBezTo>
                      <a:lnTo>
                        <a:pt x="990600" y="2819400"/>
                      </a:lnTo>
                      <a:cubicBezTo>
                        <a:pt x="990600" y="2860319"/>
                        <a:pt x="1002259" y="2898191"/>
                        <a:pt x="1021156" y="2931490"/>
                      </a:cubicBezTo>
                      <a:cubicBezTo>
                        <a:pt x="957224" y="2972029"/>
                        <a:pt x="914400" y="3043047"/>
                        <a:pt x="914400" y="3124200"/>
                      </a:cubicBezTo>
                      <a:lnTo>
                        <a:pt x="914400" y="4343400"/>
                      </a:lnTo>
                      <a:cubicBezTo>
                        <a:pt x="914400" y="4553484"/>
                        <a:pt x="1085317" y="4724400"/>
                        <a:pt x="1295400" y="4724400"/>
                      </a:cubicBezTo>
                      <a:cubicBezTo>
                        <a:pt x="1479347" y="4724400"/>
                        <a:pt x="1633271" y="4593260"/>
                        <a:pt x="1668704" y="4419600"/>
                      </a:cubicBezTo>
                      <a:lnTo>
                        <a:pt x="4191000" y="4419600"/>
                      </a:lnTo>
                      <a:cubicBezTo>
                        <a:pt x="4485132" y="4419600"/>
                        <a:pt x="4724400" y="4180256"/>
                        <a:pt x="4724400" y="3886200"/>
                      </a:cubicBezTo>
                      <a:cubicBezTo>
                        <a:pt x="4724400" y="3760165"/>
                        <a:pt x="4621835" y="3657600"/>
                        <a:pt x="4495800" y="3657600"/>
                      </a:cubicBezTo>
                      <a:lnTo>
                        <a:pt x="4493819" y="3657600"/>
                      </a:lnTo>
                      <a:cubicBezTo>
                        <a:pt x="4542206" y="3593744"/>
                        <a:pt x="4572000" y="3515106"/>
                        <a:pt x="4572000" y="3429000"/>
                      </a:cubicBezTo>
                      <a:close/>
                      <a:moveTo>
                        <a:pt x="3505200" y="838200"/>
                      </a:moveTo>
                      <a:cubicBezTo>
                        <a:pt x="3505200" y="796138"/>
                        <a:pt x="3539414" y="762000"/>
                        <a:pt x="3581400" y="762000"/>
                      </a:cubicBezTo>
                      <a:lnTo>
                        <a:pt x="4495800" y="762000"/>
                      </a:lnTo>
                      <a:cubicBezTo>
                        <a:pt x="4537786" y="762000"/>
                        <a:pt x="4572000" y="796138"/>
                        <a:pt x="4572000" y="838200"/>
                      </a:cubicBezTo>
                      <a:lnTo>
                        <a:pt x="4572000" y="1752600"/>
                      </a:lnTo>
                      <a:cubicBezTo>
                        <a:pt x="4572000" y="1794662"/>
                        <a:pt x="4537786" y="1828800"/>
                        <a:pt x="4495800" y="1828800"/>
                      </a:cubicBezTo>
                      <a:lnTo>
                        <a:pt x="4114800" y="1828800"/>
                      </a:lnTo>
                      <a:lnTo>
                        <a:pt x="3581400" y="1828800"/>
                      </a:lnTo>
                      <a:cubicBezTo>
                        <a:pt x="3539414" y="1828800"/>
                        <a:pt x="3505200" y="1794662"/>
                        <a:pt x="3505200" y="1752600"/>
                      </a:cubicBezTo>
                      <a:lnTo>
                        <a:pt x="3505200" y="1538707"/>
                      </a:lnTo>
                      <a:lnTo>
                        <a:pt x="3603803" y="1501750"/>
                      </a:lnTo>
                      <a:lnTo>
                        <a:pt x="3810000" y="1707947"/>
                      </a:lnTo>
                      <a:lnTo>
                        <a:pt x="4473474" y="1044473"/>
                      </a:lnTo>
                      <a:lnTo>
                        <a:pt x="4365727" y="936727"/>
                      </a:lnTo>
                      <a:lnTo>
                        <a:pt x="3810000" y="1492453"/>
                      </a:lnTo>
                      <a:lnTo>
                        <a:pt x="3749421" y="1431874"/>
                      </a:lnTo>
                      <a:cubicBezTo>
                        <a:pt x="3786911" y="1397203"/>
                        <a:pt x="3810000" y="1348130"/>
                        <a:pt x="3810000" y="1295400"/>
                      </a:cubicBezTo>
                      <a:cubicBezTo>
                        <a:pt x="3810000" y="1218286"/>
                        <a:pt x="3761461" y="1148258"/>
                        <a:pt x="3689223" y="1121054"/>
                      </a:cubicBezTo>
                      <a:lnTo>
                        <a:pt x="3505200" y="1052093"/>
                      </a:lnTo>
                      <a:close/>
                      <a:moveTo>
                        <a:pt x="3810000" y="3352800"/>
                      </a:moveTo>
                      <a:lnTo>
                        <a:pt x="3657600" y="3352800"/>
                      </a:lnTo>
                      <a:lnTo>
                        <a:pt x="3657600" y="2286000"/>
                      </a:lnTo>
                      <a:lnTo>
                        <a:pt x="3810000" y="2286000"/>
                      </a:lnTo>
                      <a:close/>
                      <a:moveTo>
                        <a:pt x="3505200" y="2133600"/>
                      </a:moveTo>
                      <a:lnTo>
                        <a:pt x="3505200" y="3352800"/>
                      </a:lnTo>
                      <a:lnTo>
                        <a:pt x="3352800" y="3352800"/>
                      </a:lnTo>
                      <a:lnTo>
                        <a:pt x="3352800" y="2286000"/>
                      </a:lnTo>
                      <a:lnTo>
                        <a:pt x="2895600" y="2286000"/>
                      </a:lnTo>
                      <a:lnTo>
                        <a:pt x="2895600" y="3352800"/>
                      </a:lnTo>
                      <a:lnTo>
                        <a:pt x="2743200" y="3352800"/>
                      </a:lnTo>
                      <a:lnTo>
                        <a:pt x="2743200" y="2590800"/>
                      </a:lnTo>
                      <a:lnTo>
                        <a:pt x="2286000" y="2590800"/>
                      </a:lnTo>
                      <a:lnTo>
                        <a:pt x="2286000" y="3352800"/>
                      </a:lnTo>
                      <a:lnTo>
                        <a:pt x="1981200" y="3352800"/>
                      </a:lnTo>
                      <a:lnTo>
                        <a:pt x="1981200" y="2393137"/>
                      </a:lnTo>
                      <a:cubicBezTo>
                        <a:pt x="2146630" y="2289505"/>
                        <a:pt x="2287600" y="2149069"/>
                        <a:pt x="2392299" y="1981200"/>
                      </a:cubicBezTo>
                      <a:lnTo>
                        <a:pt x="3581400" y="1981200"/>
                      </a:lnTo>
                      <a:lnTo>
                        <a:pt x="4114800" y="1981200"/>
                      </a:lnTo>
                      <a:lnTo>
                        <a:pt x="4114800" y="3352800"/>
                      </a:lnTo>
                      <a:lnTo>
                        <a:pt x="3962400" y="3352800"/>
                      </a:lnTo>
                      <a:lnTo>
                        <a:pt x="3962400" y="2133600"/>
                      </a:lnTo>
                      <a:close/>
                      <a:moveTo>
                        <a:pt x="3200400" y="3352800"/>
                      </a:moveTo>
                      <a:lnTo>
                        <a:pt x="3048000" y="3352800"/>
                      </a:lnTo>
                      <a:lnTo>
                        <a:pt x="3048000" y="2438400"/>
                      </a:lnTo>
                      <a:lnTo>
                        <a:pt x="3200400" y="2438400"/>
                      </a:lnTo>
                      <a:close/>
                      <a:moveTo>
                        <a:pt x="2590800" y="3352800"/>
                      </a:moveTo>
                      <a:lnTo>
                        <a:pt x="2438400" y="3352800"/>
                      </a:lnTo>
                      <a:lnTo>
                        <a:pt x="2438400" y="2743200"/>
                      </a:lnTo>
                      <a:lnTo>
                        <a:pt x="2590800" y="2743200"/>
                      </a:lnTo>
                      <a:close/>
                      <a:moveTo>
                        <a:pt x="3635655" y="1327023"/>
                      </a:moveTo>
                      <a:lnTo>
                        <a:pt x="3200400" y="1490243"/>
                      </a:lnTo>
                      <a:lnTo>
                        <a:pt x="3200400" y="1100557"/>
                      </a:lnTo>
                      <a:lnTo>
                        <a:pt x="3635578" y="1263701"/>
                      </a:lnTo>
                      <a:cubicBezTo>
                        <a:pt x="3648761" y="1268654"/>
                        <a:pt x="3657600" y="1281379"/>
                        <a:pt x="3657600" y="1295400"/>
                      </a:cubicBezTo>
                      <a:cubicBezTo>
                        <a:pt x="3657600" y="1309421"/>
                        <a:pt x="3648761" y="1322146"/>
                        <a:pt x="3635655" y="1327023"/>
                      </a:cubicBezTo>
                      <a:close/>
                      <a:moveTo>
                        <a:pt x="3048000" y="1219200"/>
                      </a:moveTo>
                      <a:lnTo>
                        <a:pt x="1524000" y="1219200"/>
                      </a:lnTo>
                      <a:lnTo>
                        <a:pt x="1524000" y="1066800"/>
                      </a:lnTo>
                      <a:lnTo>
                        <a:pt x="3048000" y="1066800"/>
                      </a:lnTo>
                      <a:close/>
                      <a:moveTo>
                        <a:pt x="1143000" y="1524000"/>
                      </a:moveTo>
                      <a:cubicBezTo>
                        <a:pt x="1016965" y="1524000"/>
                        <a:pt x="914400" y="1421435"/>
                        <a:pt x="914400" y="1295400"/>
                      </a:cubicBezTo>
                      <a:cubicBezTo>
                        <a:pt x="914400" y="1169365"/>
                        <a:pt x="1016965" y="1066800"/>
                        <a:pt x="1143000" y="1066800"/>
                      </a:cubicBezTo>
                      <a:lnTo>
                        <a:pt x="1371600" y="1066800"/>
                      </a:lnTo>
                      <a:lnTo>
                        <a:pt x="1371600" y="1524000"/>
                      </a:lnTo>
                      <a:close/>
                      <a:moveTo>
                        <a:pt x="1143000" y="914400"/>
                      </a:moveTo>
                      <a:cubicBezTo>
                        <a:pt x="932917" y="914400"/>
                        <a:pt x="762000" y="1085317"/>
                        <a:pt x="762000" y="1295400"/>
                      </a:cubicBezTo>
                      <a:cubicBezTo>
                        <a:pt x="762000" y="1505483"/>
                        <a:pt x="932917" y="1676400"/>
                        <a:pt x="1143000" y="1676400"/>
                      </a:cubicBezTo>
                      <a:lnTo>
                        <a:pt x="2040484" y="1676400"/>
                      </a:lnTo>
                      <a:cubicBezTo>
                        <a:pt x="1898675" y="1953616"/>
                        <a:pt x="1611935" y="2133600"/>
                        <a:pt x="1295400" y="2133600"/>
                      </a:cubicBezTo>
                      <a:cubicBezTo>
                        <a:pt x="833247" y="2133600"/>
                        <a:pt x="457200" y="1757553"/>
                        <a:pt x="457200" y="1295400"/>
                      </a:cubicBezTo>
                      <a:cubicBezTo>
                        <a:pt x="457200" y="833247"/>
                        <a:pt x="833247" y="457200"/>
                        <a:pt x="1295400" y="457200"/>
                      </a:cubicBezTo>
                      <a:cubicBezTo>
                        <a:pt x="1611859" y="457200"/>
                        <a:pt x="1898675" y="637184"/>
                        <a:pt x="2040484" y="914400"/>
                      </a:cubicBezTo>
                      <a:close/>
                      <a:moveTo>
                        <a:pt x="1524000" y="1524000"/>
                      </a:moveTo>
                      <a:lnTo>
                        <a:pt x="1524000" y="1371600"/>
                      </a:lnTo>
                      <a:lnTo>
                        <a:pt x="3048000" y="1371600"/>
                      </a:lnTo>
                      <a:lnTo>
                        <a:pt x="3048000" y="1524000"/>
                      </a:lnTo>
                      <a:close/>
                      <a:moveTo>
                        <a:pt x="3137992" y="1676400"/>
                      </a:moveTo>
                      <a:lnTo>
                        <a:pt x="3352800" y="1595857"/>
                      </a:lnTo>
                      <a:lnTo>
                        <a:pt x="3352800" y="1752600"/>
                      </a:lnTo>
                      <a:cubicBezTo>
                        <a:pt x="3352800" y="1779422"/>
                        <a:pt x="3358286" y="1804873"/>
                        <a:pt x="3366821" y="1828800"/>
                      </a:cubicBezTo>
                      <a:lnTo>
                        <a:pt x="2474671" y="1828800"/>
                      </a:lnTo>
                      <a:cubicBezTo>
                        <a:pt x="2496769" y="1779803"/>
                        <a:pt x="2515057" y="1728673"/>
                        <a:pt x="2531135" y="1676400"/>
                      </a:cubicBezTo>
                      <a:close/>
                      <a:moveTo>
                        <a:pt x="152400" y="1295400"/>
                      </a:moveTo>
                      <a:cubicBezTo>
                        <a:pt x="152400" y="665150"/>
                        <a:pt x="665150" y="152400"/>
                        <a:pt x="1295400" y="152400"/>
                      </a:cubicBezTo>
                      <a:cubicBezTo>
                        <a:pt x="1782699" y="152400"/>
                        <a:pt x="2211934" y="461162"/>
                        <a:pt x="2371725" y="914400"/>
                      </a:cubicBezTo>
                      <a:lnTo>
                        <a:pt x="2208276" y="914400"/>
                      </a:lnTo>
                      <a:cubicBezTo>
                        <a:pt x="2055190" y="547802"/>
                        <a:pt x="1695374" y="304800"/>
                        <a:pt x="1295400" y="304800"/>
                      </a:cubicBezTo>
                      <a:cubicBezTo>
                        <a:pt x="749198" y="304800"/>
                        <a:pt x="304800" y="749198"/>
                        <a:pt x="304800" y="1295400"/>
                      </a:cubicBezTo>
                      <a:cubicBezTo>
                        <a:pt x="304800" y="1841602"/>
                        <a:pt x="749198" y="2286000"/>
                        <a:pt x="1295400" y="2286000"/>
                      </a:cubicBezTo>
                      <a:cubicBezTo>
                        <a:pt x="1695374" y="2286000"/>
                        <a:pt x="2055190" y="2042998"/>
                        <a:pt x="2208276" y="1676400"/>
                      </a:cubicBezTo>
                      <a:lnTo>
                        <a:pt x="2371725" y="1676400"/>
                      </a:lnTo>
                      <a:cubicBezTo>
                        <a:pt x="2211934" y="2129638"/>
                        <a:pt x="1782699" y="2438400"/>
                        <a:pt x="1295400" y="2438400"/>
                      </a:cubicBezTo>
                      <a:cubicBezTo>
                        <a:pt x="665150" y="2438400"/>
                        <a:pt x="152400" y="1925650"/>
                        <a:pt x="152400" y="1295400"/>
                      </a:cubicBezTo>
                      <a:close/>
                      <a:moveTo>
                        <a:pt x="1295400" y="2590800"/>
                      </a:moveTo>
                      <a:cubicBezTo>
                        <a:pt x="1346911" y="2590800"/>
                        <a:pt x="1397584" y="2586685"/>
                        <a:pt x="1447800" y="2580742"/>
                      </a:cubicBezTo>
                      <a:lnTo>
                        <a:pt x="1447800" y="2819400"/>
                      </a:lnTo>
                      <a:cubicBezTo>
                        <a:pt x="1447800" y="2861462"/>
                        <a:pt x="1413586" y="2895600"/>
                        <a:pt x="1371600" y="2895600"/>
                      </a:cubicBezTo>
                      <a:lnTo>
                        <a:pt x="1219200" y="2895600"/>
                      </a:lnTo>
                      <a:cubicBezTo>
                        <a:pt x="1177214" y="2895600"/>
                        <a:pt x="1143000" y="2861462"/>
                        <a:pt x="1143000" y="2819400"/>
                      </a:cubicBezTo>
                      <a:lnTo>
                        <a:pt x="1143000" y="2581047"/>
                      </a:lnTo>
                      <a:cubicBezTo>
                        <a:pt x="1193063" y="2586914"/>
                        <a:pt x="1243737" y="2590800"/>
                        <a:pt x="1295400" y="2590800"/>
                      </a:cubicBezTo>
                      <a:close/>
                      <a:moveTo>
                        <a:pt x="1524000" y="4343400"/>
                      </a:moveTo>
                      <a:cubicBezTo>
                        <a:pt x="1524000" y="4469435"/>
                        <a:pt x="1421435" y="4572000"/>
                        <a:pt x="1295400" y="4572000"/>
                      </a:cubicBezTo>
                      <a:cubicBezTo>
                        <a:pt x="1169365" y="4572000"/>
                        <a:pt x="1066800" y="4469435"/>
                        <a:pt x="1066800" y="4343400"/>
                      </a:cubicBezTo>
                      <a:lnTo>
                        <a:pt x="1066800" y="3124200"/>
                      </a:lnTo>
                      <a:cubicBezTo>
                        <a:pt x="1066800" y="3082138"/>
                        <a:pt x="1101014" y="3048000"/>
                        <a:pt x="1143000" y="3048000"/>
                      </a:cubicBezTo>
                      <a:lnTo>
                        <a:pt x="1219200" y="3048000"/>
                      </a:lnTo>
                      <a:lnTo>
                        <a:pt x="1371600" y="3048000"/>
                      </a:lnTo>
                      <a:lnTo>
                        <a:pt x="1447800" y="3048000"/>
                      </a:lnTo>
                      <a:cubicBezTo>
                        <a:pt x="1489786" y="3048000"/>
                        <a:pt x="1524000" y="3082138"/>
                        <a:pt x="1524000" y="3124200"/>
                      </a:cubicBezTo>
                      <a:close/>
                      <a:moveTo>
                        <a:pt x="4572000" y="3886200"/>
                      </a:moveTo>
                      <a:cubicBezTo>
                        <a:pt x="4572000" y="4096284"/>
                        <a:pt x="4401084" y="4267200"/>
                        <a:pt x="4191000" y="4267200"/>
                      </a:cubicBezTo>
                      <a:lnTo>
                        <a:pt x="1676400" y="4267200"/>
                      </a:lnTo>
                      <a:lnTo>
                        <a:pt x="1676400" y="3810000"/>
                      </a:lnTo>
                      <a:lnTo>
                        <a:pt x="4191000" y="3810000"/>
                      </a:lnTo>
                      <a:lnTo>
                        <a:pt x="4495800" y="3810000"/>
                      </a:lnTo>
                      <a:cubicBezTo>
                        <a:pt x="4537786" y="3810000"/>
                        <a:pt x="4572000" y="3844138"/>
                        <a:pt x="4572000" y="3886200"/>
                      </a:cubicBezTo>
                      <a:close/>
                      <a:moveTo>
                        <a:pt x="1676400" y="3657600"/>
                      </a:moveTo>
                      <a:lnTo>
                        <a:pt x="1676400" y="3124200"/>
                      </a:lnTo>
                      <a:cubicBezTo>
                        <a:pt x="1676400" y="3043047"/>
                        <a:pt x="1633576" y="2972029"/>
                        <a:pt x="1569644" y="2931490"/>
                      </a:cubicBezTo>
                      <a:cubicBezTo>
                        <a:pt x="1588541" y="2898191"/>
                        <a:pt x="1600200" y="2860319"/>
                        <a:pt x="1600200" y="2819400"/>
                      </a:cubicBezTo>
                      <a:lnTo>
                        <a:pt x="1600200" y="2553843"/>
                      </a:lnTo>
                      <a:cubicBezTo>
                        <a:pt x="1679296" y="2534641"/>
                        <a:pt x="1755724" y="2508428"/>
                        <a:pt x="1828800" y="2475281"/>
                      </a:cubicBezTo>
                      <a:lnTo>
                        <a:pt x="1828800" y="3352800"/>
                      </a:lnTo>
                      <a:cubicBezTo>
                        <a:pt x="1828800" y="3436849"/>
                        <a:pt x="1897151" y="3505200"/>
                        <a:pt x="1981200" y="3505200"/>
                      </a:cubicBezTo>
                      <a:lnTo>
                        <a:pt x="4114800" y="3505200"/>
                      </a:lnTo>
                      <a:cubicBezTo>
                        <a:pt x="4198849" y="3505200"/>
                        <a:pt x="4267200" y="3436849"/>
                        <a:pt x="4267200" y="3352800"/>
                      </a:cubicBezTo>
                      <a:lnTo>
                        <a:pt x="4267200" y="1981200"/>
                      </a:lnTo>
                      <a:lnTo>
                        <a:pt x="4419600" y="1981200"/>
                      </a:lnTo>
                      <a:lnTo>
                        <a:pt x="4419600" y="3429000"/>
                      </a:lnTo>
                      <a:cubicBezTo>
                        <a:pt x="4419600" y="3555035"/>
                        <a:pt x="4317035" y="3657600"/>
                        <a:pt x="4191000" y="365760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12" name="Google Shape;9412;ge48d01fb7f_0_5388"/>
                <p:cNvSpPr/>
                <p:nvPr/>
              </p:nvSpPr>
              <p:spPr>
                <a:xfrm>
                  <a:off x="72390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13" name="Google Shape;9413;ge48d01fb7f_0_5388"/>
                <p:cNvSpPr/>
                <p:nvPr/>
              </p:nvSpPr>
              <p:spPr>
                <a:xfrm>
                  <a:off x="78486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14" name="Google Shape;9414;ge48d01fb7f_0_5388"/>
                <p:cNvSpPr/>
                <p:nvPr/>
              </p:nvSpPr>
              <p:spPr>
                <a:xfrm>
                  <a:off x="75438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9415" name="Google Shape;9415;ge48d01fb7f_0_5388"/>
          <p:cNvGrpSpPr/>
          <p:nvPr/>
        </p:nvGrpSpPr>
        <p:grpSpPr>
          <a:xfrm>
            <a:off x="-812316" y="238814"/>
            <a:ext cx="896700" cy="896700"/>
            <a:chOff x="-812316" y="238814"/>
            <a:chExt cx="896700" cy="896700"/>
          </a:xfrm>
        </p:grpSpPr>
        <p:sp>
          <p:nvSpPr>
            <p:cNvPr id="9416" name="Google Shape;9416;ge48d01fb7f_0_5388"/>
            <p:cNvSpPr/>
            <p:nvPr/>
          </p:nvSpPr>
          <p:spPr>
            <a:xfrm>
              <a:off x="-812316" y="238814"/>
              <a:ext cx="896700" cy="8967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7" name="Google Shape;9417;ge48d01fb7f_0_5388"/>
            <p:cNvSpPr/>
            <p:nvPr/>
          </p:nvSpPr>
          <p:spPr>
            <a:xfrm>
              <a:off x="-726564" y="313725"/>
              <a:ext cx="746100" cy="746100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418" name="Google Shape;9418;ge48d01fb7f_0_5388"/>
            <p:cNvGrpSpPr/>
            <p:nvPr/>
          </p:nvGrpSpPr>
          <p:grpSpPr>
            <a:xfrm>
              <a:off x="-573553" y="396189"/>
              <a:ext cx="442606" cy="542464"/>
              <a:chOff x="4819650" y="1862137"/>
              <a:chExt cx="2558414" cy="3135630"/>
            </a:xfrm>
          </p:grpSpPr>
          <p:sp>
            <p:nvSpPr>
              <p:cNvPr id="9419" name="Google Shape;9419;ge48d01fb7f_0_5388"/>
              <p:cNvSpPr/>
              <p:nvPr/>
            </p:nvSpPr>
            <p:spPr>
              <a:xfrm>
                <a:off x="6353175" y="3360420"/>
                <a:ext cx="621029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621029" h="45720" extrusionOk="0">
                    <a:moveTo>
                      <a:pt x="38100" y="20002"/>
                    </a:moveTo>
                    <a:lnTo>
                      <a:pt x="0" y="32385"/>
                    </a:lnTo>
                    <a:cubicBezTo>
                      <a:pt x="11430" y="39052"/>
                      <a:pt x="27622" y="44767"/>
                      <a:pt x="50483" y="44767"/>
                    </a:cubicBezTo>
                    <a:cubicBezTo>
                      <a:pt x="51435" y="44767"/>
                      <a:pt x="53340" y="44767"/>
                      <a:pt x="54292" y="44767"/>
                    </a:cubicBezTo>
                    <a:cubicBezTo>
                      <a:pt x="58103" y="44767"/>
                      <a:pt x="60960" y="44767"/>
                      <a:pt x="63817" y="45720"/>
                    </a:cubicBezTo>
                    <a:lnTo>
                      <a:pt x="604838" y="45720"/>
                    </a:lnTo>
                    <a:cubicBezTo>
                      <a:pt x="610553" y="30480"/>
                      <a:pt x="616268" y="15240"/>
                      <a:pt x="621030" y="0"/>
                    </a:cubicBezTo>
                    <a:lnTo>
                      <a:pt x="83820" y="0"/>
                    </a:lnTo>
                    <a:cubicBezTo>
                      <a:pt x="70485" y="7620"/>
                      <a:pt x="55245" y="14288"/>
                      <a:pt x="38100" y="200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20" name="Google Shape;9420;ge48d01fb7f_0_5388"/>
              <p:cNvSpPr/>
              <p:nvPr/>
            </p:nvSpPr>
            <p:spPr>
              <a:xfrm>
                <a:off x="5218747" y="3360420"/>
                <a:ext cx="625792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625792" h="45720" extrusionOk="0">
                    <a:moveTo>
                      <a:pt x="570548" y="44767"/>
                    </a:moveTo>
                    <a:cubicBezTo>
                      <a:pt x="572453" y="44767"/>
                      <a:pt x="573405" y="44767"/>
                      <a:pt x="575310" y="44767"/>
                    </a:cubicBezTo>
                    <a:cubicBezTo>
                      <a:pt x="599123" y="44767"/>
                      <a:pt x="614363" y="39052"/>
                      <a:pt x="625793" y="32385"/>
                    </a:cubicBezTo>
                    <a:lnTo>
                      <a:pt x="587693" y="20002"/>
                    </a:lnTo>
                    <a:cubicBezTo>
                      <a:pt x="570548" y="14288"/>
                      <a:pt x="555307" y="7620"/>
                      <a:pt x="541020" y="0"/>
                    </a:cubicBezTo>
                    <a:lnTo>
                      <a:pt x="0" y="0"/>
                    </a:lnTo>
                    <a:cubicBezTo>
                      <a:pt x="4763" y="15240"/>
                      <a:pt x="10477" y="30480"/>
                      <a:pt x="16192" y="45720"/>
                    </a:cubicBezTo>
                    <a:lnTo>
                      <a:pt x="561023" y="45720"/>
                    </a:lnTo>
                    <a:cubicBezTo>
                      <a:pt x="563880" y="44767"/>
                      <a:pt x="566738" y="44767"/>
                      <a:pt x="570548" y="4476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21" name="Google Shape;9421;ge48d01fb7f_0_5388"/>
              <p:cNvSpPr/>
              <p:nvPr/>
            </p:nvSpPr>
            <p:spPr>
              <a:xfrm>
                <a:off x="6231254" y="3445192"/>
                <a:ext cx="710565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710565" h="45720" extrusionOk="0">
                    <a:moveTo>
                      <a:pt x="188595" y="953"/>
                    </a:moveTo>
                    <a:cubicBezTo>
                      <a:pt x="167640" y="14288"/>
                      <a:pt x="124778" y="27623"/>
                      <a:pt x="81915" y="27623"/>
                    </a:cubicBezTo>
                    <a:lnTo>
                      <a:pt x="80963" y="27623"/>
                    </a:lnTo>
                    <a:cubicBezTo>
                      <a:pt x="77153" y="27623"/>
                      <a:pt x="73342" y="26670"/>
                      <a:pt x="70485" y="25717"/>
                    </a:cubicBezTo>
                    <a:cubicBezTo>
                      <a:pt x="57150" y="33338"/>
                      <a:pt x="26670" y="41910"/>
                      <a:pt x="0" y="45720"/>
                    </a:cubicBezTo>
                    <a:lnTo>
                      <a:pt x="688658" y="45720"/>
                    </a:lnTo>
                    <a:cubicBezTo>
                      <a:pt x="696278" y="30480"/>
                      <a:pt x="703898" y="15240"/>
                      <a:pt x="710565" y="0"/>
                    </a:cubicBezTo>
                    <a:lnTo>
                      <a:pt x="189548" y="0"/>
                    </a:lnTo>
                    <a:cubicBezTo>
                      <a:pt x="189548" y="953"/>
                      <a:pt x="189548" y="953"/>
                      <a:pt x="188595" y="95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22" name="Google Shape;9422;ge48d01fb7f_0_5388"/>
              <p:cNvSpPr/>
              <p:nvPr/>
            </p:nvSpPr>
            <p:spPr>
              <a:xfrm>
                <a:off x="5252085" y="3446145"/>
                <a:ext cx="714374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714374" h="45720" extrusionOk="0">
                    <a:moveTo>
                      <a:pt x="643890" y="25717"/>
                    </a:moveTo>
                    <a:cubicBezTo>
                      <a:pt x="641032" y="26670"/>
                      <a:pt x="637223" y="27622"/>
                      <a:pt x="633413" y="27622"/>
                    </a:cubicBezTo>
                    <a:lnTo>
                      <a:pt x="632460" y="27622"/>
                    </a:lnTo>
                    <a:cubicBezTo>
                      <a:pt x="589598" y="27622"/>
                      <a:pt x="546735" y="14288"/>
                      <a:pt x="525780" y="952"/>
                    </a:cubicBezTo>
                    <a:cubicBezTo>
                      <a:pt x="525780" y="952"/>
                      <a:pt x="524828" y="0"/>
                      <a:pt x="523875" y="0"/>
                    </a:cubicBezTo>
                    <a:lnTo>
                      <a:pt x="0" y="0"/>
                    </a:lnTo>
                    <a:cubicBezTo>
                      <a:pt x="6667" y="15240"/>
                      <a:pt x="14288" y="30480"/>
                      <a:pt x="21907" y="45720"/>
                    </a:cubicBezTo>
                    <a:lnTo>
                      <a:pt x="714375" y="45720"/>
                    </a:lnTo>
                    <a:cubicBezTo>
                      <a:pt x="687705" y="41910"/>
                      <a:pt x="657225" y="33338"/>
                      <a:pt x="643890" y="2571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23" name="Google Shape;9423;ge48d01fb7f_0_5388"/>
              <p:cNvSpPr/>
              <p:nvPr/>
            </p:nvSpPr>
            <p:spPr>
              <a:xfrm>
                <a:off x="4989989" y="1862137"/>
                <a:ext cx="2212551" cy="2412682"/>
              </a:xfrm>
              <a:custGeom>
                <a:avLst/>
                <a:gdLst/>
                <a:ahLst/>
                <a:cxnLst/>
                <a:rect l="l" t="t" r="r" b="b"/>
                <a:pathLst>
                  <a:path w="2212551" h="2412682" extrusionOk="0">
                    <a:moveTo>
                      <a:pt x="78263" y="1206818"/>
                    </a:moveTo>
                    <a:cubicBezTo>
                      <a:pt x="54450" y="1213485"/>
                      <a:pt x="36353" y="1225868"/>
                      <a:pt x="23018" y="1245870"/>
                    </a:cubicBezTo>
                    <a:cubicBezTo>
                      <a:pt x="-23655" y="1316355"/>
                      <a:pt x="10635" y="1460183"/>
                      <a:pt x="38258" y="1575435"/>
                    </a:cubicBezTo>
                    <a:cubicBezTo>
                      <a:pt x="47783" y="1616393"/>
                      <a:pt x="57308" y="1655445"/>
                      <a:pt x="61118" y="1684973"/>
                    </a:cubicBezTo>
                    <a:cubicBezTo>
                      <a:pt x="62070" y="1689735"/>
                      <a:pt x="62070" y="1695450"/>
                      <a:pt x="63023" y="1701165"/>
                    </a:cubicBezTo>
                    <a:cubicBezTo>
                      <a:pt x="67785" y="1736408"/>
                      <a:pt x="73500" y="1777365"/>
                      <a:pt x="65880" y="1802130"/>
                    </a:cubicBezTo>
                    <a:lnTo>
                      <a:pt x="63023" y="1809750"/>
                    </a:lnTo>
                    <a:lnTo>
                      <a:pt x="70643" y="1811655"/>
                    </a:lnTo>
                    <a:cubicBezTo>
                      <a:pt x="96360" y="1817370"/>
                      <a:pt x="128745" y="1842135"/>
                      <a:pt x="157320" y="1864995"/>
                    </a:cubicBezTo>
                    <a:cubicBezTo>
                      <a:pt x="161130" y="1868805"/>
                      <a:pt x="165893" y="1871663"/>
                      <a:pt x="169703" y="1874520"/>
                    </a:cubicBezTo>
                    <a:cubicBezTo>
                      <a:pt x="192563" y="1892618"/>
                      <a:pt x="222090" y="1920240"/>
                      <a:pt x="252570" y="1948815"/>
                    </a:cubicBezTo>
                    <a:cubicBezTo>
                      <a:pt x="336390" y="2027873"/>
                      <a:pt x="441165" y="2126933"/>
                      <a:pt x="524985" y="2126933"/>
                    </a:cubicBezTo>
                    <a:cubicBezTo>
                      <a:pt x="526890" y="2126933"/>
                      <a:pt x="528795" y="2126933"/>
                      <a:pt x="530700" y="2126933"/>
                    </a:cubicBezTo>
                    <a:cubicBezTo>
                      <a:pt x="554513" y="2125980"/>
                      <a:pt x="575468" y="2115503"/>
                      <a:pt x="592613" y="2098358"/>
                    </a:cubicBezTo>
                    <a:cubicBezTo>
                      <a:pt x="585945" y="2122170"/>
                      <a:pt x="587850" y="2145030"/>
                      <a:pt x="599280" y="2165985"/>
                    </a:cubicBezTo>
                    <a:cubicBezTo>
                      <a:pt x="637380" y="2241233"/>
                      <a:pt x="778350" y="2284095"/>
                      <a:pt x="891698" y="2317433"/>
                    </a:cubicBezTo>
                    <a:cubicBezTo>
                      <a:pt x="932655" y="2329815"/>
                      <a:pt x="970755" y="2341245"/>
                      <a:pt x="997425" y="2352675"/>
                    </a:cubicBezTo>
                    <a:cubicBezTo>
                      <a:pt x="1002188" y="2354580"/>
                      <a:pt x="1006950" y="2356485"/>
                      <a:pt x="1011713" y="2358390"/>
                    </a:cubicBezTo>
                    <a:cubicBezTo>
                      <a:pt x="1045050" y="2371725"/>
                      <a:pt x="1083150" y="2386965"/>
                      <a:pt x="1101248" y="2406968"/>
                    </a:cubicBezTo>
                    <a:lnTo>
                      <a:pt x="1106963" y="2412683"/>
                    </a:lnTo>
                    <a:lnTo>
                      <a:pt x="1112678" y="2406968"/>
                    </a:lnTo>
                    <a:cubicBezTo>
                      <a:pt x="1130775" y="2387918"/>
                      <a:pt x="1168875" y="2372678"/>
                      <a:pt x="1202213" y="2358390"/>
                    </a:cubicBezTo>
                    <a:cubicBezTo>
                      <a:pt x="1206975" y="2356485"/>
                      <a:pt x="1211738" y="2354580"/>
                      <a:pt x="1216500" y="2352675"/>
                    </a:cubicBezTo>
                    <a:cubicBezTo>
                      <a:pt x="1243170" y="2341245"/>
                      <a:pt x="1282223" y="2329815"/>
                      <a:pt x="1322228" y="2317433"/>
                    </a:cubicBezTo>
                    <a:cubicBezTo>
                      <a:pt x="1435575" y="2283143"/>
                      <a:pt x="1576545" y="2241233"/>
                      <a:pt x="1614645" y="2165985"/>
                    </a:cubicBezTo>
                    <a:cubicBezTo>
                      <a:pt x="1625123" y="2145030"/>
                      <a:pt x="1627028" y="2121218"/>
                      <a:pt x="1620360" y="2097405"/>
                    </a:cubicBezTo>
                    <a:cubicBezTo>
                      <a:pt x="1637505" y="2114550"/>
                      <a:pt x="1658460" y="2124075"/>
                      <a:pt x="1682273" y="2125980"/>
                    </a:cubicBezTo>
                    <a:cubicBezTo>
                      <a:pt x="1684178" y="2125980"/>
                      <a:pt x="1686083" y="2125980"/>
                      <a:pt x="1687988" y="2125980"/>
                    </a:cubicBezTo>
                    <a:cubicBezTo>
                      <a:pt x="1771808" y="2125980"/>
                      <a:pt x="1875630" y="2027873"/>
                      <a:pt x="1960403" y="1947863"/>
                    </a:cubicBezTo>
                    <a:cubicBezTo>
                      <a:pt x="1990883" y="1918335"/>
                      <a:pt x="2020410" y="1891665"/>
                      <a:pt x="2043270" y="1873568"/>
                    </a:cubicBezTo>
                    <a:cubicBezTo>
                      <a:pt x="2047080" y="1870710"/>
                      <a:pt x="2051843" y="1866900"/>
                      <a:pt x="2055653" y="1864043"/>
                    </a:cubicBezTo>
                    <a:cubicBezTo>
                      <a:pt x="2084228" y="1842135"/>
                      <a:pt x="2116613" y="1816418"/>
                      <a:pt x="2142330" y="1810703"/>
                    </a:cubicBezTo>
                    <a:lnTo>
                      <a:pt x="2149950" y="1808798"/>
                    </a:lnTo>
                    <a:lnTo>
                      <a:pt x="2147093" y="1801178"/>
                    </a:lnTo>
                    <a:cubicBezTo>
                      <a:pt x="2139473" y="1776413"/>
                      <a:pt x="2145188" y="1735455"/>
                      <a:pt x="2149950" y="1700213"/>
                    </a:cubicBezTo>
                    <a:cubicBezTo>
                      <a:pt x="2150903" y="1694498"/>
                      <a:pt x="2151855" y="1689735"/>
                      <a:pt x="2151855" y="1684020"/>
                    </a:cubicBezTo>
                    <a:cubicBezTo>
                      <a:pt x="2155665" y="1655445"/>
                      <a:pt x="2165190" y="1616393"/>
                      <a:pt x="2174715" y="1574483"/>
                    </a:cubicBezTo>
                    <a:cubicBezTo>
                      <a:pt x="2202338" y="1459230"/>
                      <a:pt x="2235675" y="1315403"/>
                      <a:pt x="2189955" y="1244918"/>
                    </a:cubicBezTo>
                    <a:cubicBezTo>
                      <a:pt x="2176620" y="1224915"/>
                      <a:pt x="2157570" y="1211580"/>
                      <a:pt x="2133758" y="1205865"/>
                    </a:cubicBezTo>
                    <a:cubicBezTo>
                      <a:pt x="2157570" y="1199198"/>
                      <a:pt x="2175668" y="1186815"/>
                      <a:pt x="2189003" y="1166813"/>
                    </a:cubicBezTo>
                    <a:cubicBezTo>
                      <a:pt x="2235675" y="1096328"/>
                      <a:pt x="2201385" y="952500"/>
                      <a:pt x="2173763" y="837248"/>
                    </a:cubicBezTo>
                    <a:cubicBezTo>
                      <a:pt x="2164238" y="796290"/>
                      <a:pt x="2154713" y="757238"/>
                      <a:pt x="2150903" y="727710"/>
                    </a:cubicBezTo>
                    <a:cubicBezTo>
                      <a:pt x="2149950" y="722948"/>
                      <a:pt x="2149950" y="717233"/>
                      <a:pt x="2148998" y="711518"/>
                    </a:cubicBezTo>
                    <a:cubicBezTo>
                      <a:pt x="2144235" y="676275"/>
                      <a:pt x="2138520" y="635318"/>
                      <a:pt x="2146140" y="610553"/>
                    </a:cubicBezTo>
                    <a:lnTo>
                      <a:pt x="2148998" y="602933"/>
                    </a:lnTo>
                    <a:lnTo>
                      <a:pt x="2141378" y="601028"/>
                    </a:lnTo>
                    <a:cubicBezTo>
                      <a:pt x="2115660" y="595313"/>
                      <a:pt x="2083275" y="570548"/>
                      <a:pt x="2054700" y="547688"/>
                    </a:cubicBezTo>
                    <a:cubicBezTo>
                      <a:pt x="2049938" y="543878"/>
                      <a:pt x="2046128" y="541020"/>
                      <a:pt x="2042318" y="538163"/>
                    </a:cubicBezTo>
                    <a:cubicBezTo>
                      <a:pt x="2019458" y="520065"/>
                      <a:pt x="1989930" y="492443"/>
                      <a:pt x="1959450" y="463868"/>
                    </a:cubicBezTo>
                    <a:cubicBezTo>
                      <a:pt x="1875630" y="384810"/>
                      <a:pt x="1770855" y="285750"/>
                      <a:pt x="1687035" y="285750"/>
                    </a:cubicBezTo>
                    <a:cubicBezTo>
                      <a:pt x="1685130" y="285750"/>
                      <a:pt x="1683225" y="285750"/>
                      <a:pt x="1681320" y="285750"/>
                    </a:cubicBezTo>
                    <a:cubicBezTo>
                      <a:pt x="1657508" y="286703"/>
                      <a:pt x="1636553" y="297180"/>
                      <a:pt x="1619408" y="314325"/>
                    </a:cubicBezTo>
                    <a:cubicBezTo>
                      <a:pt x="1626075" y="290513"/>
                      <a:pt x="1624170" y="267653"/>
                      <a:pt x="1612740" y="246698"/>
                    </a:cubicBezTo>
                    <a:cubicBezTo>
                      <a:pt x="1574640" y="171450"/>
                      <a:pt x="1433670" y="128588"/>
                      <a:pt x="1319370" y="95250"/>
                    </a:cubicBezTo>
                    <a:cubicBezTo>
                      <a:pt x="1278413" y="82868"/>
                      <a:pt x="1240313" y="71438"/>
                      <a:pt x="1213643" y="60008"/>
                    </a:cubicBezTo>
                    <a:cubicBezTo>
                      <a:pt x="1208880" y="58103"/>
                      <a:pt x="1204118" y="56197"/>
                      <a:pt x="1199355" y="54293"/>
                    </a:cubicBezTo>
                    <a:cubicBezTo>
                      <a:pt x="1166018" y="40958"/>
                      <a:pt x="1127918" y="25717"/>
                      <a:pt x="1109820" y="5715"/>
                    </a:cubicBezTo>
                    <a:lnTo>
                      <a:pt x="1106010" y="0"/>
                    </a:lnTo>
                    <a:lnTo>
                      <a:pt x="1100295" y="5715"/>
                    </a:lnTo>
                    <a:cubicBezTo>
                      <a:pt x="1082198" y="24765"/>
                      <a:pt x="1044098" y="40005"/>
                      <a:pt x="1010760" y="54293"/>
                    </a:cubicBezTo>
                    <a:cubicBezTo>
                      <a:pt x="1005998" y="56197"/>
                      <a:pt x="1001235" y="58103"/>
                      <a:pt x="996473" y="60008"/>
                    </a:cubicBezTo>
                    <a:cubicBezTo>
                      <a:pt x="969803" y="71438"/>
                      <a:pt x="930750" y="82868"/>
                      <a:pt x="890745" y="95250"/>
                    </a:cubicBezTo>
                    <a:cubicBezTo>
                      <a:pt x="777398" y="129540"/>
                      <a:pt x="636428" y="171450"/>
                      <a:pt x="598328" y="246698"/>
                    </a:cubicBezTo>
                    <a:cubicBezTo>
                      <a:pt x="587850" y="267653"/>
                      <a:pt x="585945" y="291465"/>
                      <a:pt x="592613" y="315278"/>
                    </a:cubicBezTo>
                    <a:cubicBezTo>
                      <a:pt x="575468" y="298133"/>
                      <a:pt x="554513" y="288608"/>
                      <a:pt x="530700" y="286703"/>
                    </a:cubicBezTo>
                    <a:cubicBezTo>
                      <a:pt x="445928" y="281940"/>
                      <a:pt x="339248" y="382905"/>
                      <a:pt x="252570" y="464820"/>
                    </a:cubicBezTo>
                    <a:cubicBezTo>
                      <a:pt x="222090" y="494348"/>
                      <a:pt x="192563" y="521018"/>
                      <a:pt x="169703" y="539115"/>
                    </a:cubicBezTo>
                    <a:cubicBezTo>
                      <a:pt x="165893" y="541973"/>
                      <a:pt x="161130" y="545783"/>
                      <a:pt x="157320" y="548640"/>
                    </a:cubicBezTo>
                    <a:cubicBezTo>
                      <a:pt x="128745" y="570548"/>
                      <a:pt x="96360" y="596265"/>
                      <a:pt x="70643" y="601980"/>
                    </a:cubicBezTo>
                    <a:lnTo>
                      <a:pt x="63023" y="603885"/>
                    </a:lnTo>
                    <a:lnTo>
                      <a:pt x="65880" y="611505"/>
                    </a:lnTo>
                    <a:cubicBezTo>
                      <a:pt x="73500" y="636270"/>
                      <a:pt x="67785" y="677228"/>
                      <a:pt x="63023" y="712470"/>
                    </a:cubicBezTo>
                    <a:cubicBezTo>
                      <a:pt x="62070" y="718185"/>
                      <a:pt x="61118" y="722948"/>
                      <a:pt x="61118" y="728663"/>
                    </a:cubicBezTo>
                    <a:cubicBezTo>
                      <a:pt x="57308" y="757238"/>
                      <a:pt x="47783" y="796290"/>
                      <a:pt x="38258" y="838200"/>
                    </a:cubicBezTo>
                    <a:cubicBezTo>
                      <a:pt x="10635" y="953453"/>
                      <a:pt x="-22702" y="1097280"/>
                      <a:pt x="23018" y="1167765"/>
                    </a:cubicBezTo>
                    <a:cubicBezTo>
                      <a:pt x="35400" y="1187768"/>
                      <a:pt x="53498" y="1201103"/>
                      <a:pt x="78263" y="1206818"/>
                    </a:cubicBezTo>
                    <a:close/>
                    <a:moveTo>
                      <a:pt x="1106963" y="193358"/>
                    </a:moveTo>
                    <a:cubicBezTo>
                      <a:pt x="1663223" y="193358"/>
                      <a:pt x="2115660" y="647700"/>
                      <a:pt x="2115660" y="1206818"/>
                    </a:cubicBezTo>
                    <a:cubicBezTo>
                      <a:pt x="2115660" y="1765935"/>
                      <a:pt x="1663223" y="2220278"/>
                      <a:pt x="1106963" y="2220278"/>
                    </a:cubicBezTo>
                    <a:cubicBezTo>
                      <a:pt x="550703" y="2220278"/>
                      <a:pt x="98265" y="1765935"/>
                      <a:pt x="98265" y="1206818"/>
                    </a:cubicBezTo>
                    <a:cubicBezTo>
                      <a:pt x="98265" y="647700"/>
                      <a:pt x="550703" y="193358"/>
                      <a:pt x="1106963" y="1933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24" name="Google Shape;9424;ge48d01fb7f_0_5388"/>
              <p:cNvSpPr/>
              <p:nvPr/>
            </p:nvSpPr>
            <p:spPr>
              <a:xfrm>
                <a:off x="5638800" y="3871912"/>
                <a:ext cx="916304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916304" h="45720" extrusionOk="0">
                    <a:moveTo>
                      <a:pt x="90488" y="45720"/>
                    </a:moveTo>
                    <a:lnTo>
                      <a:pt x="825818" y="45720"/>
                    </a:lnTo>
                    <a:cubicBezTo>
                      <a:pt x="857250" y="32385"/>
                      <a:pt x="887730" y="17145"/>
                      <a:pt x="916305" y="0"/>
                    </a:cubicBezTo>
                    <a:lnTo>
                      <a:pt x="0" y="0"/>
                    </a:lnTo>
                    <a:cubicBezTo>
                      <a:pt x="28575" y="16192"/>
                      <a:pt x="59055" y="31433"/>
                      <a:pt x="90488" y="457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25" name="Google Shape;9425;ge48d01fb7f_0_5388"/>
              <p:cNvSpPr/>
              <p:nvPr/>
            </p:nvSpPr>
            <p:spPr>
              <a:xfrm>
                <a:off x="5838825" y="3957637"/>
                <a:ext cx="516254" cy="36195"/>
              </a:xfrm>
              <a:custGeom>
                <a:avLst/>
                <a:gdLst/>
                <a:ahLst/>
                <a:cxnLst/>
                <a:rect l="l" t="t" r="r" b="b"/>
                <a:pathLst>
                  <a:path w="516254" h="36195" extrusionOk="0">
                    <a:moveTo>
                      <a:pt x="258128" y="36195"/>
                    </a:moveTo>
                    <a:cubicBezTo>
                      <a:pt x="347663" y="36195"/>
                      <a:pt x="434340" y="23813"/>
                      <a:pt x="516255" y="0"/>
                    </a:cubicBezTo>
                    <a:lnTo>
                      <a:pt x="0" y="0"/>
                    </a:lnTo>
                    <a:cubicBezTo>
                      <a:pt x="81915" y="22860"/>
                      <a:pt x="168592" y="36195"/>
                      <a:pt x="258128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26" name="Google Shape;9426;ge48d01fb7f_0_5388"/>
              <p:cNvSpPr/>
              <p:nvPr/>
            </p:nvSpPr>
            <p:spPr>
              <a:xfrm>
                <a:off x="6180772" y="3058477"/>
                <a:ext cx="205999" cy="305752"/>
              </a:xfrm>
              <a:custGeom>
                <a:avLst/>
                <a:gdLst/>
                <a:ahLst/>
                <a:cxnLst/>
                <a:rect l="l" t="t" r="r" b="b"/>
                <a:pathLst>
                  <a:path w="205999" h="305752" extrusionOk="0">
                    <a:moveTo>
                      <a:pt x="140018" y="11430"/>
                    </a:moveTo>
                    <a:cubicBezTo>
                      <a:pt x="134303" y="5715"/>
                      <a:pt x="115253" y="0"/>
                      <a:pt x="92393" y="0"/>
                    </a:cubicBezTo>
                    <a:cubicBezTo>
                      <a:pt x="81915" y="0"/>
                      <a:pt x="72390" y="952"/>
                      <a:pt x="62865" y="3810"/>
                    </a:cubicBezTo>
                    <a:cubicBezTo>
                      <a:pt x="28575" y="12382"/>
                      <a:pt x="0" y="48577"/>
                      <a:pt x="0" y="66675"/>
                    </a:cubicBezTo>
                    <a:cubicBezTo>
                      <a:pt x="10478" y="80010"/>
                      <a:pt x="23813" y="94297"/>
                      <a:pt x="36195" y="106680"/>
                    </a:cubicBezTo>
                    <a:cubicBezTo>
                      <a:pt x="63818" y="133350"/>
                      <a:pt x="89535" y="160020"/>
                      <a:pt x="90488" y="196215"/>
                    </a:cubicBezTo>
                    <a:cubicBezTo>
                      <a:pt x="91440" y="213360"/>
                      <a:pt x="88583" y="228600"/>
                      <a:pt x="82868" y="243840"/>
                    </a:cubicBezTo>
                    <a:cubicBezTo>
                      <a:pt x="70485" y="276225"/>
                      <a:pt x="40958" y="295275"/>
                      <a:pt x="14288" y="305752"/>
                    </a:cubicBezTo>
                    <a:cubicBezTo>
                      <a:pt x="92393" y="301942"/>
                      <a:pt x="149543" y="284797"/>
                      <a:pt x="179070" y="253365"/>
                    </a:cubicBezTo>
                    <a:cubicBezTo>
                      <a:pt x="199073" y="233363"/>
                      <a:pt x="207645" y="206692"/>
                      <a:pt x="205740" y="174307"/>
                    </a:cubicBezTo>
                    <a:cubicBezTo>
                      <a:pt x="203835" y="152400"/>
                      <a:pt x="187643" y="130492"/>
                      <a:pt x="172403" y="108585"/>
                    </a:cubicBezTo>
                    <a:cubicBezTo>
                      <a:pt x="150495" y="79057"/>
                      <a:pt x="127635" y="47625"/>
                      <a:pt x="140018" y="11430"/>
                    </a:cubicBezTo>
                    <a:cubicBezTo>
                      <a:pt x="140970" y="11430"/>
                      <a:pt x="140018" y="11430"/>
                      <a:pt x="140018" y="1143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27" name="Google Shape;9427;ge48d01fb7f_0_5388"/>
              <p:cNvSpPr/>
              <p:nvPr/>
            </p:nvSpPr>
            <p:spPr>
              <a:xfrm>
                <a:off x="6236970" y="3089909"/>
                <a:ext cx="262116" cy="284797"/>
              </a:xfrm>
              <a:custGeom>
                <a:avLst/>
                <a:gdLst/>
                <a:ahLst/>
                <a:cxnLst/>
                <a:rect l="l" t="t" r="r" b="b"/>
                <a:pathLst>
                  <a:path w="262116" h="284797" extrusionOk="0">
                    <a:moveTo>
                      <a:pt x="190500" y="0"/>
                    </a:moveTo>
                    <a:cubicBezTo>
                      <a:pt x="178117" y="0"/>
                      <a:pt x="160020" y="953"/>
                      <a:pt x="142875" y="7620"/>
                    </a:cubicBezTo>
                    <a:cubicBezTo>
                      <a:pt x="121920" y="15240"/>
                      <a:pt x="109538" y="22860"/>
                      <a:pt x="104775" y="30480"/>
                    </a:cubicBezTo>
                    <a:cubicBezTo>
                      <a:pt x="111442" y="42863"/>
                      <a:pt x="120015" y="56198"/>
                      <a:pt x="129540" y="67628"/>
                    </a:cubicBezTo>
                    <a:cubicBezTo>
                      <a:pt x="146685" y="90488"/>
                      <a:pt x="163830" y="114300"/>
                      <a:pt x="165735" y="140970"/>
                    </a:cubicBezTo>
                    <a:cubicBezTo>
                      <a:pt x="168592" y="178118"/>
                      <a:pt x="158115" y="208598"/>
                      <a:pt x="135255" y="231458"/>
                    </a:cubicBezTo>
                    <a:cubicBezTo>
                      <a:pt x="107633" y="260033"/>
                      <a:pt x="61913" y="278130"/>
                      <a:pt x="0" y="284798"/>
                    </a:cubicBezTo>
                    <a:cubicBezTo>
                      <a:pt x="4763" y="284798"/>
                      <a:pt x="8572" y="284798"/>
                      <a:pt x="13335" y="284798"/>
                    </a:cubicBezTo>
                    <a:cubicBezTo>
                      <a:pt x="105727" y="284798"/>
                      <a:pt x="180975" y="263843"/>
                      <a:pt x="223838" y="225743"/>
                    </a:cubicBezTo>
                    <a:cubicBezTo>
                      <a:pt x="250508" y="201930"/>
                      <a:pt x="263842" y="173355"/>
                      <a:pt x="261938" y="140970"/>
                    </a:cubicBezTo>
                    <a:cubicBezTo>
                      <a:pt x="260985" y="119063"/>
                      <a:pt x="248602" y="101918"/>
                      <a:pt x="237172" y="84773"/>
                    </a:cubicBezTo>
                    <a:cubicBezTo>
                      <a:pt x="220980" y="61913"/>
                      <a:pt x="202883" y="36195"/>
                      <a:pt x="222885" y="953"/>
                    </a:cubicBezTo>
                    <a:cubicBezTo>
                      <a:pt x="216217" y="1905"/>
                      <a:pt x="204788" y="0"/>
                      <a:pt x="1905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28" name="Google Shape;9428;ge48d01fb7f_0_5388"/>
              <p:cNvSpPr/>
              <p:nvPr/>
            </p:nvSpPr>
            <p:spPr>
              <a:xfrm>
                <a:off x="5940559" y="3035617"/>
                <a:ext cx="315693" cy="330517"/>
              </a:xfrm>
              <a:custGeom>
                <a:avLst/>
                <a:gdLst/>
                <a:ahLst/>
                <a:cxnLst/>
                <a:rect l="l" t="t" r="r" b="b"/>
                <a:pathLst>
                  <a:path w="315693" h="330517" extrusionOk="0">
                    <a:moveTo>
                      <a:pt x="308793" y="260985"/>
                    </a:moveTo>
                    <a:cubicBezTo>
                      <a:pt x="314507" y="247650"/>
                      <a:pt x="316412" y="234315"/>
                      <a:pt x="315460" y="219075"/>
                    </a:cubicBezTo>
                    <a:cubicBezTo>
                      <a:pt x="313555" y="188595"/>
                      <a:pt x="290695" y="163830"/>
                      <a:pt x="265930" y="140017"/>
                    </a:cubicBezTo>
                    <a:cubicBezTo>
                      <a:pt x="257357" y="131445"/>
                      <a:pt x="212590" y="87630"/>
                      <a:pt x="196398" y="49530"/>
                    </a:cubicBezTo>
                    <a:lnTo>
                      <a:pt x="193540" y="43815"/>
                    </a:lnTo>
                    <a:cubicBezTo>
                      <a:pt x="183062" y="16192"/>
                      <a:pt x="175443" y="0"/>
                      <a:pt x="157345" y="0"/>
                    </a:cubicBezTo>
                    <a:cubicBezTo>
                      <a:pt x="140200" y="0"/>
                      <a:pt x="131628" y="18098"/>
                      <a:pt x="120198" y="45720"/>
                    </a:cubicBezTo>
                    <a:cubicBezTo>
                      <a:pt x="119245" y="46673"/>
                      <a:pt x="89718" y="102870"/>
                      <a:pt x="46855" y="143828"/>
                    </a:cubicBezTo>
                    <a:cubicBezTo>
                      <a:pt x="22090" y="166688"/>
                      <a:pt x="1135" y="190500"/>
                      <a:pt x="182" y="220028"/>
                    </a:cubicBezTo>
                    <a:cubicBezTo>
                      <a:pt x="-770" y="234315"/>
                      <a:pt x="2087" y="247650"/>
                      <a:pt x="6850" y="261938"/>
                    </a:cubicBezTo>
                    <a:cubicBezTo>
                      <a:pt x="24948" y="309563"/>
                      <a:pt x="94480" y="330517"/>
                      <a:pt x="155440" y="330517"/>
                    </a:cubicBezTo>
                    <a:lnTo>
                      <a:pt x="158298" y="330517"/>
                    </a:lnTo>
                    <a:lnTo>
                      <a:pt x="158298" y="330517"/>
                    </a:lnTo>
                    <a:lnTo>
                      <a:pt x="158298" y="330517"/>
                    </a:lnTo>
                    <a:lnTo>
                      <a:pt x="161155" y="330517"/>
                    </a:lnTo>
                    <a:cubicBezTo>
                      <a:pt x="221162" y="329565"/>
                      <a:pt x="290695" y="308610"/>
                      <a:pt x="308793" y="26098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29" name="Google Shape;9429;ge48d01fb7f_0_5388"/>
              <p:cNvSpPr/>
              <p:nvPr/>
            </p:nvSpPr>
            <p:spPr>
              <a:xfrm>
                <a:off x="5809990" y="3058477"/>
                <a:ext cx="205999" cy="305752"/>
              </a:xfrm>
              <a:custGeom>
                <a:avLst/>
                <a:gdLst/>
                <a:ahLst/>
                <a:cxnLst/>
                <a:rect l="l" t="t" r="r" b="b"/>
                <a:pathLst>
                  <a:path w="205999" h="305752" extrusionOk="0">
                    <a:moveTo>
                      <a:pt x="259" y="174307"/>
                    </a:moveTo>
                    <a:cubicBezTo>
                      <a:pt x="-1646" y="206692"/>
                      <a:pt x="6927" y="233363"/>
                      <a:pt x="26929" y="253365"/>
                    </a:cubicBezTo>
                    <a:cubicBezTo>
                      <a:pt x="56457" y="283845"/>
                      <a:pt x="113607" y="301942"/>
                      <a:pt x="191712" y="305752"/>
                    </a:cubicBezTo>
                    <a:cubicBezTo>
                      <a:pt x="165042" y="295275"/>
                      <a:pt x="135514" y="276225"/>
                      <a:pt x="123132" y="243840"/>
                    </a:cubicBezTo>
                    <a:cubicBezTo>
                      <a:pt x="117417" y="228600"/>
                      <a:pt x="114559" y="212407"/>
                      <a:pt x="115512" y="196215"/>
                    </a:cubicBezTo>
                    <a:cubicBezTo>
                      <a:pt x="117417" y="160020"/>
                      <a:pt x="142182" y="133350"/>
                      <a:pt x="169804" y="106680"/>
                    </a:cubicBezTo>
                    <a:cubicBezTo>
                      <a:pt x="182187" y="94297"/>
                      <a:pt x="195522" y="80010"/>
                      <a:pt x="205999" y="66675"/>
                    </a:cubicBezTo>
                    <a:cubicBezTo>
                      <a:pt x="205999" y="48577"/>
                      <a:pt x="177424" y="12382"/>
                      <a:pt x="143134" y="3810"/>
                    </a:cubicBezTo>
                    <a:cubicBezTo>
                      <a:pt x="133609" y="1905"/>
                      <a:pt x="124084" y="0"/>
                      <a:pt x="113607" y="0"/>
                    </a:cubicBezTo>
                    <a:cubicBezTo>
                      <a:pt x="90747" y="0"/>
                      <a:pt x="71697" y="5715"/>
                      <a:pt x="65982" y="11430"/>
                    </a:cubicBezTo>
                    <a:cubicBezTo>
                      <a:pt x="65982" y="11430"/>
                      <a:pt x="65029" y="12382"/>
                      <a:pt x="65029" y="12382"/>
                    </a:cubicBezTo>
                    <a:cubicBezTo>
                      <a:pt x="78364" y="48577"/>
                      <a:pt x="55504" y="79057"/>
                      <a:pt x="33597" y="109538"/>
                    </a:cubicBezTo>
                    <a:cubicBezTo>
                      <a:pt x="18357" y="130492"/>
                      <a:pt x="2164" y="152400"/>
                      <a:pt x="259" y="1743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30" name="Google Shape;9430;ge48d01fb7f_0_5388"/>
              <p:cNvSpPr/>
              <p:nvPr/>
            </p:nvSpPr>
            <p:spPr>
              <a:xfrm>
                <a:off x="5698628" y="3091815"/>
                <a:ext cx="262116" cy="284797"/>
              </a:xfrm>
              <a:custGeom>
                <a:avLst/>
                <a:gdLst/>
                <a:ahLst/>
                <a:cxnLst/>
                <a:rect l="l" t="t" r="r" b="b"/>
                <a:pathLst>
                  <a:path w="262116" h="284797" extrusionOk="0">
                    <a:moveTo>
                      <a:pt x="179" y="140970"/>
                    </a:moveTo>
                    <a:cubicBezTo>
                      <a:pt x="-1726" y="173355"/>
                      <a:pt x="11609" y="201930"/>
                      <a:pt x="38279" y="225742"/>
                    </a:cubicBezTo>
                    <a:cubicBezTo>
                      <a:pt x="81142" y="263842"/>
                      <a:pt x="156389" y="284797"/>
                      <a:pt x="248781" y="284797"/>
                    </a:cubicBezTo>
                    <a:cubicBezTo>
                      <a:pt x="253544" y="284797"/>
                      <a:pt x="257354" y="284797"/>
                      <a:pt x="262117" y="284797"/>
                    </a:cubicBezTo>
                    <a:cubicBezTo>
                      <a:pt x="199252" y="277177"/>
                      <a:pt x="154484" y="259080"/>
                      <a:pt x="126862" y="231457"/>
                    </a:cubicBezTo>
                    <a:cubicBezTo>
                      <a:pt x="104002" y="207645"/>
                      <a:pt x="93524" y="177165"/>
                      <a:pt x="96382" y="140970"/>
                    </a:cubicBezTo>
                    <a:cubicBezTo>
                      <a:pt x="98287" y="114300"/>
                      <a:pt x="115432" y="90488"/>
                      <a:pt x="132577" y="67627"/>
                    </a:cubicBezTo>
                    <a:cubicBezTo>
                      <a:pt x="142102" y="55245"/>
                      <a:pt x="150674" y="42863"/>
                      <a:pt x="157342" y="30480"/>
                    </a:cubicBezTo>
                    <a:cubicBezTo>
                      <a:pt x="152579" y="21907"/>
                      <a:pt x="140197" y="14288"/>
                      <a:pt x="119242" y="7620"/>
                    </a:cubicBezTo>
                    <a:cubicBezTo>
                      <a:pt x="102097" y="1905"/>
                      <a:pt x="83047" y="0"/>
                      <a:pt x="71617" y="0"/>
                    </a:cubicBezTo>
                    <a:cubicBezTo>
                      <a:pt x="57329" y="0"/>
                      <a:pt x="45899" y="1905"/>
                      <a:pt x="40184" y="3810"/>
                    </a:cubicBezTo>
                    <a:cubicBezTo>
                      <a:pt x="61139" y="39052"/>
                      <a:pt x="42089" y="64770"/>
                      <a:pt x="25897" y="87630"/>
                    </a:cubicBezTo>
                    <a:cubicBezTo>
                      <a:pt x="13514" y="101917"/>
                      <a:pt x="2084" y="119063"/>
                      <a:pt x="179" y="14097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31" name="Google Shape;9431;ge48d01fb7f_0_5388"/>
              <p:cNvSpPr/>
              <p:nvPr/>
            </p:nvSpPr>
            <p:spPr>
              <a:xfrm>
                <a:off x="5791200" y="3389947"/>
                <a:ext cx="150495" cy="61912"/>
              </a:xfrm>
              <a:custGeom>
                <a:avLst/>
                <a:gdLst/>
                <a:ahLst/>
                <a:cxnLst/>
                <a:rect l="l" t="t" r="r" b="b"/>
                <a:pathLst>
                  <a:path w="150495" h="61912" extrusionOk="0">
                    <a:moveTo>
                      <a:pt x="122873" y="25718"/>
                    </a:moveTo>
                    <a:cubicBezTo>
                      <a:pt x="126683" y="23813"/>
                      <a:pt x="129540" y="21908"/>
                      <a:pt x="131445" y="20003"/>
                    </a:cubicBezTo>
                    <a:cubicBezTo>
                      <a:pt x="137160" y="16193"/>
                      <a:pt x="140970" y="12383"/>
                      <a:pt x="144780" y="8573"/>
                    </a:cubicBezTo>
                    <a:cubicBezTo>
                      <a:pt x="146685" y="6668"/>
                      <a:pt x="148590" y="4763"/>
                      <a:pt x="150495" y="2858"/>
                    </a:cubicBezTo>
                    <a:cubicBezTo>
                      <a:pt x="132398" y="2858"/>
                      <a:pt x="115252" y="1905"/>
                      <a:pt x="98108" y="0"/>
                    </a:cubicBezTo>
                    <a:lnTo>
                      <a:pt x="98108" y="0"/>
                    </a:lnTo>
                    <a:cubicBezTo>
                      <a:pt x="96202" y="0"/>
                      <a:pt x="95250" y="953"/>
                      <a:pt x="94298" y="1905"/>
                    </a:cubicBezTo>
                    <a:cubicBezTo>
                      <a:pt x="92392" y="3810"/>
                      <a:pt x="89535" y="5715"/>
                      <a:pt x="87630" y="7620"/>
                    </a:cubicBezTo>
                    <a:cubicBezTo>
                      <a:pt x="73342" y="20003"/>
                      <a:pt x="49530" y="40005"/>
                      <a:pt x="1905" y="40005"/>
                    </a:cubicBezTo>
                    <a:lnTo>
                      <a:pt x="0" y="40005"/>
                    </a:lnTo>
                    <a:cubicBezTo>
                      <a:pt x="16192" y="48578"/>
                      <a:pt x="53340" y="60960"/>
                      <a:pt x="92392" y="61913"/>
                    </a:cubicBezTo>
                    <a:lnTo>
                      <a:pt x="92392" y="61913"/>
                    </a:lnTo>
                    <a:cubicBezTo>
                      <a:pt x="96202" y="61913"/>
                      <a:pt x="97155" y="60960"/>
                      <a:pt x="97155" y="59055"/>
                    </a:cubicBezTo>
                    <a:cubicBezTo>
                      <a:pt x="97155" y="56198"/>
                      <a:pt x="97155" y="54293"/>
                      <a:pt x="97155" y="52388"/>
                    </a:cubicBezTo>
                    <a:cubicBezTo>
                      <a:pt x="100013" y="40005"/>
                      <a:pt x="110490" y="33338"/>
                      <a:pt x="122873" y="257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32" name="Google Shape;9432;ge48d01fb7f_0_5388"/>
              <p:cNvSpPr/>
              <p:nvPr/>
            </p:nvSpPr>
            <p:spPr>
              <a:xfrm>
                <a:off x="5904547" y="3388995"/>
                <a:ext cx="103822" cy="80962"/>
              </a:xfrm>
              <a:custGeom>
                <a:avLst/>
                <a:gdLst/>
                <a:ahLst/>
                <a:cxnLst/>
                <a:rect l="l" t="t" r="r" b="b"/>
                <a:pathLst>
                  <a:path w="103822" h="80962" extrusionOk="0">
                    <a:moveTo>
                      <a:pt x="68580" y="80963"/>
                    </a:moveTo>
                    <a:cubicBezTo>
                      <a:pt x="78105" y="80963"/>
                      <a:pt x="87630" y="80010"/>
                      <a:pt x="94298" y="77152"/>
                    </a:cubicBezTo>
                    <a:cubicBezTo>
                      <a:pt x="99060" y="75247"/>
                      <a:pt x="102870" y="73342"/>
                      <a:pt x="103823" y="71438"/>
                    </a:cubicBezTo>
                    <a:cubicBezTo>
                      <a:pt x="101918" y="69533"/>
                      <a:pt x="100965" y="67627"/>
                      <a:pt x="99060" y="65722"/>
                    </a:cubicBezTo>
                    <a:cubicBezTo>
                      <a:pt x="88582" y="48577"/>
                      <a:pt x="81915" y="21908"/>
                      <a:pt x="101918" y="952"/>
                    </a:cubicBezTo>
                    <a:cubicBezTo>
                      <a:pt x="101918" y="952"/>
                      <a:pt x="101918" y="952"/>
                      <a:pt x="102870" y="0"/>
                    </a:cubicBezTo>
                    <a:cubicBezTo>
                      <a:pt x="97155" y="952"/>
                      <a:pt x="90487" y="952"/>
                      <a:pt x="84773" y="952"/>
                    </a:cubicBezTo>
                    <a:cubicBezTo>
                      <a:pt x="55245" y="4763"/>
                      <a:pt x="49530" y="10477"/>
                      <a:pt x="42862" y="19050"/>
                    </a:cubicBezTo>
                    <a:cubicBezTo>
                      <a:pt x="39052" y="22860"/>
                      <a:pt x="34290" y="27622"/>
                      <a:pt x="27623" y="33338"/>
                    </a:cubicBezTo>
                    <a:cubicBezTo>
                      <a:pt x="24765" y="35242"/>
                      <a:pt x="21907" y="37147"/>
                      <a:pt x="19050" y="39052"/>
                    </a:cubicBezTo>
                    <a:cubicBezTo>
                      <a:pt x="9525" y="44767"/>
                      <a:pt x="952" y="50483"/>
                      <a:pt x="0" y="55245"/>
                    </a:cubicBezTo>
                    <a:cubicBezTo>
                      <a:pt x="0" y="57150"/>
                      <a:pt x="0" y="58102"/>
                      <a:pt x="1905" y="60960"/>
                    </a:cubicBezTo>
                    <a:cubicBezTo>
                      <a:pt x="8573" y="71438"/>
                      <a:pt x="39052" y="80963"/>
                      <a:pt x="68580" y="8096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33" name="Google Shape;9433;ge48d01fb7f_0_5388"/>
              <p:cNvSpPr/>
              <p:nvPr/>
            </p:nvSpPr>
            <p:spPr>
              <a:xfrm>
                <a:off x="6010121" y="3382327"/>
                <a:ext cx="179377" cy="129539"/>
              </a:xfrm>
              <a:custGeom>
                <a:avLst/>
                <a:gdLst/>
                <a:ahLst/>
                <a:cxnLst/>
                <a:rect l="l" t="t" r="r" b="b"/>
                <a:pathLst>
                  <a:path w="179377" h="129539" extrusionOk="0">
                    <a:moveTo>
                      <a:pt x="88736" y="0"/>
                    </a:moveTo>
                    <a:lnTo>
                      <a:pt x="88736" y="0"/>
                    </a:lnTo>
                    <a:lnTo>
                      <a:pt x="87784" y="0"/>
                    </a:lnTo>
                    <a:cubicBezTo>
                      <a:pt x="44921" y="0"/>
                      <a:pt x="20156" y="5715"/>
                      <a:pt x="8726" y="19050"/>
                    </a:cubicBezTo>
                    <a:cubicBezTo>
                      <a:pt x="-4609" y="33338"/>
                      <a:pt x="-799" y="52388"/>
                      <a:pt x="7774" y="64770"/>
                    </a:cubicBezTo>
                    <a:cubicBezTo>
                      <a:pt x="9679" y="67627"/>
                      <a:pt x="11584" y="70485"/>
                      <a:pt x="14441" y="72390"/>
                    </a:cubicBezTo>
                    <a:lnTo>
                      <a:pt x="16346" y="74295"/>
                    </a:lnTo>
                    <a:cubicBezTo>
                      <a:pt x="23014" y="79057"/>
                      <a:pt x="30634" y="81915"/>
                      <a:pt x="38254" y="84772"/>
                    </a:cubicBezTo>
                    <a:cubicBezTo>
                      <a:pt x="56351" y="91440"/>
                      <a:pt x="76354" y="99060"/>
                      <a:pt x="89689" y="129540"/>
                    </a:cubicBezTo>
                    <a:cubicBezTo>
                      <a:pt x="103024" y="98107"/>
                      <a:pt x="123026" y="91440"/>
                      <a:pt x="141124" y="84772"/>
                    </a:cubicBezTo>
                    <a:cubicBezTo>
                      <a:pt x="148744" y="81915"/>
                      <a:pt x="156364" y="79057"/>
                      <a:pt x="163031" y="74295"/>
                    </a:cubicBezTo>
                    <a:lnTo>
                      <a:pt x="164936" y="72390"/>
                    </a:lnTo>
                    <a:cubicBezTo>
                      <a:pt x="167794" y="70485"/>
                      <a:pt x="169699" y="67627"/>
                      <a:pt x="171604" y="64770"/>
                    </a:cubicBezTo>
                    <a:cubicBezTo>
                      <a:pt x="180176" y="52388"/>
                      <a:pt x="183986" y="33338"/>
                      <a:pt x="170651" y="19050"/>
                    </a:cubicBezTo>
                    <a:cubicBezTo>
                      <a:pt x="157316" y="5715"/>
                      <a:pt x="131599" y="0"/>
                      <a:pt x="88736" y="0"/>
                    </a:cubicBezTo>
                    <a:lnTo>
                      <a:pt x="88736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34" name="Google Shape;9434;ge48d01fb7f_0_5388"/>
              <p:cNvSpPr/>
              <p:nvPr/>
            </p:nvSpPr>
            <p:spPr>
              <a:xfrm>
                <a:off x="6188392" y="3388995"/>
                <a:ext cx="104775" cy="81914"/>
              </a:xfrm>
              <a:custGeom>
                <a:avLst/>
                <a:gdLst/>
                <a:ahLst/>
                <a:cxnLst/>
                <a:rect l="l" t="t" r="r" b="b"/>
                <a:pathLst>
                  <a:path w="104775" h="81914" extrusionOk="0">
                    <a:moveTo>
                      <a:pt x="0" y="72390"/>
                    </a:moveTo>
                    <a:cubicBezTo>
                      <a:pt x="1905" y="74295"/>
                      <a:pt x="4763" y="77152"/>
                      <a:pt x="9525" y="78105"/>
                    </a:cubicBezTo>
                    <a:cubicBezTo>
                      <a:pt x="16192" y="80010"/>
                      <a:pt x="24765" y="81915"/>
                      <a:pt x="35242" y="81915"/>
                    </a:cubicBezTo>
                    <a:cubicBezTo>
                      <a:pt x="64770" y="81915"/>
                      <a:pt x="95250" y="72390"/>
                      <a:pt x="102870" y="60960"/>
                    </a:cubicBezTo>
                    <a:cubicBezTo>
                      <a:pt x="104775" y="59055"/>
                      <a:pt x="104775" y="57150"/>
                      <a:pt x="104775" y="55245"/>
                    </a:cubicBezTo>
                    <a:cubicBezTo>
                      <a:pt x="103823" y="50483"/>
                      <a:pt x="95250" y="44767"/>
                      <a:pt x="85725" y="39052"/>
                    </a:cubicBezTo>
                    <a:cubicBezTo>
                      <a:pt x="82867" y="37147"/>
                      <a:pt x="80010" y="35242"/>
                      <a:pt x="77153" y="33338"/>
                    </a:cubicBezTo>
                    <a:cubicBezTo>
                      <a:pt x="69533" y="28575"/>
                      <a:pt x="65723" y="23813"/>
                      <a:pt x="61913" y="19050"/>
                    </a:cubicBezTo>
                    <a:cubicBezTo>
                      <a:pt x="54292" y="11430"/>
                      <a:pt x="48578" y="4763"/>
                      <a:pt x="20003" y="952"/>
                    </a:cubicBezTo>
                    <a:cubicBezTo>
                      <a:pt x="14288" y="952"/>
                      <a:pt x="8573" y="0"/>
                      <a:pt x="1905" y="0"/>
                    </a:cubicBezTo>
                    <a:cubicBezTo>
                      <a:pt x="1905" y="0"/>
                      <a:pt x="1905" y="0"/>
                      <a:pt x="2858" y="952"/>
                    </a:cubicBezTo>
                    <a:cubicBezTo>
                      <a:pt x="21908" y="21908"/>
                      <a:pt x="16192" y="49530"/>
                      <a:pt x="5715" y="65722"/>
                    </a:cubicBezTo>
                    <a:cubicBezTo>
                      <a:pt x="3810" y="67627"/>
                      <a:pt x="1905" y="70485"/>
                      <a:pt x="0" y="7239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35" name="Google Shape;9435;ge48d01fb7f_0_5388"/>
              <p:cNvSpPr/>
              <p:nvPr/>
            </p:nvSpPr>
            <p:spPr>
              <a:xfrm>
                <a:off x="6255067" y="3388042"/>
                <a:ext cx="150495" cy="61912"/>
              </a:xfrm>
              <a:custGeom>
                <a:avLst/>
                <a:gdLst/>
                <a:ahLst/>
                <a:cxnLst/>
                <a:rect l="l" t="t" r="r" b="b"/>
                <a:pathLst>
                  <a:path w="150495" h="61912" extrusionOk="0">
                    <a:moveTo>
                      <a:pt x="58103" y="61913"/>
                    </a:moveTo>
                    <a:lnTo>
                      <a:pt x="58103" y="61913"/>
                    </a:lnTo>
                    <a:cubicBezTo>
                      <a:pt x="97155" y="61913"/>
                      <a:pt x="135255" y="49530"/>
                      <a:pt x="150495" y="40005"/>
                    </a:cubicBezTo>
                    <a:lnTo>
                      <a:pt x="148590" y="40005"/>
                    </a:lnTo>
                    <a:cubicBezTo>
                      <a:pt x="100965" y="40005"/>
                      <a:pt x="77153" y="20003"/>
                      <a:pt x="62865" y="7620"/>
                    </a:cubicBezTo>
                    <a:cubicBezTo>
                      <a:pt x="60960" y="5715"/>
                      <a:pt x="58103" y="3810"/>
                      <a:pt x="56198" y="1905"/>
                    </a:cubicBezTo>
                    <a:cubicBezTo>
                      <a:pt x="55245" y="953"/>
                      <a:pt x="54292" y="953"/>
                      <a:pt x="52388" y="0"/>
                    </a:cubicBezTo>
                    <a:lnTo>
                      <a:pt x="52388" y="0"/>
                    </a:lnTo>
                    <a:cubicBezTo>
                      <a:pt x="35242" y="1905"/>
                      <a:pt x="17145" y="2858"/>
                      <a:pt x="0" y="2858"/>
                    </a:cubicBezTo>
                    <a:cubicBezTo>
                      <a:pt x="1905" y="4763"/>
                      <a:pt x="3810" y="6667"/>
                      <a:pt x="5715" y="8573"/>
                    </a:cubicBezTo>
                    <a:cubicBezTo>
                      <a:pt x="9525" y="12383"/>
                      <a:pt x="12383" y="16192"/>
                      <a:pt x="19050" y="20003"/>
                    </a:cubicBezTo>
                    <a:cubicBezTo>
                      <a:pt x="21908" y="21908"/>
                      <a:pt x="24765" y="23813"/>
                      <a:pt x="27623" y="25717"/>
                    </a:cubicBezTo>
                    <a:cubicBezTo>
                      <a:pt x="40005" y="33338"/>
                      <a:pt x="50483" y="40005"/>
                      <a:pt x="52388" y="51435"/>
                    </a:cubicBezTo>
                    <a:cubicBezTo>
                      <a:pt x="52388" y="53340"/>
                      <a:pt x="53340" y="56198"/>
                      <a:pt x="52388" y="58103"/>
                    </a:cubicBezTo>
                    <a:cubicBezTo>
                      <a:pt x="53340" y="60960"/>
                      <a:pt x="54292" y="61913"/>
                      <a:pt x="58103" y="619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36" name="Google Shape;9436;ge48d01fb7f_0_5388"/>
              <p:cNvSpPr/>
              <p:nvPr/>
            </p:nvSpPr>
            <p:spPr>
              <a:xfrm>
                <a:off x="5622575" y="3664505"/>
                <a:ext cx="433339" cy="150232"/>
              </a:xfrm>
              <a:custGeom>
                <a:avLst/>
                <a:gdLst/>
                <a:ahLst/>
                <a:cxnLst/>
                <a:rect l="l" t="t" r="r" b="b"/>
                <a:pathLst>
                  <a:path w="433339" h="150232" extrusionOk="0">
                    <a:moveTo>
                      <a:pt x="281020" y="82629"/>
                    </a:moveTo>
                    <a:cubicBezTo>
                      <a:pt x="285782" y="84534"/>
                      <a:pt x="349600" y="103584"/>
                      <a:pt x="361982" y="104537"/>
                    </a:cubicBezTo>
                    <a:cubicBezTo>
                      <a:pt x="382937" y="107394"/>
                      <a:pt x="404845" y="106442"/>
                      <a:pt x="421037" y="92154"/>
                    </a:cubicBezTo>
                    <a:cubicBezTo>
                      <a:pt x="421990" y="91202"/>
                      <a:pt x="422942" y="90249"/>
                      <a:pt x="424847" y="89297"/>
                    </a:cubicBezTo>
                    <a:cubicBezTo>
                      <a:pt x="427705" y="85487"/>
                      <a:pt x="430562" y="82629"/>
                      <a:pt x="431515" y="78819"/>
                    </a:cubicBezTo>
                    <a:cubicBezTo>
                      <a:pt x="440087" y="56912"/>
                      <a:pt x="419132" y="30242"/>
                      <a:pt x="354362" y="15002"/>
                    </a:cubicBezTo>
                    <a:cubicBezTo>
                      <a:pt x="274352" y="-4048"/>
                      <a:pt x="153385" y="-6906"/>
                      <a:pt x="67660" y="17859"/>
                    </a:cubicBezTo>
                    <a:cubicBezTo>
                      <a:pt x="19082" y="32147"/>
                      <a:pt x="-920" y="52149"/>
                      <a:pt x="32" y="72152"/>
                    </a:cubicBezTo>
                    <a:cubicBezTo>
                      <a:pt x="32" y="77867"/>
                      <a:pt x="1937" y="82629"/>
                      <a:pt x="4795" y="88344"/>
                    </a:cubicBezTo>
                    <a:lnTo>
                      <a:pt x="4795" y="88344"/>
                    </a:lnTo>
                    <a:cubicBezTo>
                      <a:pt x="10510" y="97869"/>
                      <a:pt x="20035" y="107394"/>
                      <a:pt x="33370" y="115014"/>
                    </a:cubicBezTo>
                    <a:cubicBezTo>
                      <a:pt x="40037" y="118824"/>
                      <a:pt x="46705" y="122634"/>
                      <a:pt x="55277" y="125492"/>
                    </a:cubicBezTo>
                    <a:lnTo>
                      <a:pt x="55277" y="125492"/>
                    </a:lnTo>
                    <a:cubicBezTo>
                      <a:pt x="69565" y="131207"/>
                      <a:pt x="84805" y="135969"/>
                      <a:pt x="102902" y="138827"/>
                    </a:cubicBezTo>
                    <a:cubicBezTo>
                      <a:pt x="150527" y="148352"/>
                      <a:pt x="208630" y="152162"/>
                      <a:pt x="258160" y="149304"/>
                    </a:cubicBezTo>
                    <a:cubicBezTo>
                      <a:pt x="330550" y="145494"/>
                      <a:pt x="324835" y="123587"/>
                      <a:pt x="309595" y="114062"/>
                    </a:cubicBezTo>
                    <a:cubicBezTo>
                      <a:pt x="305785" y="112157"/>
                      <a:pt x="287687" y="102632"/>
                      <a:pt x="275305" y="93107"/>
                    </a:cubicBezTo>
                    <a:cubicBezTo>
                      <a:pt x="264827" y="86439"/>
                      <a:pt x="271495" y="78819"/>
                      <a:pt x="281020" y="8262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37" name="Google Shape;9437;ge48d01fb7f_0_5388"/>
              <p:cNvSpPr/>
              <p:nvPr/>
            </p:nvSpPr>
            <p:spPr>
              <a:xfrm>
                <a:off x="5892164" y="3782377"/>
                <a:ext cx="786764" cy="50482"/>
              </a:xfrm>
              <a:custGeom>
                <a:avLst/>
                <a:gdLst/>
                <a:ahLst/>
                <a:cxnLst/>
                <a:rect l="l" t="t" r="r" b="b"/>
                <a:pathLst>
                  <a:path w="786764" h="50482" extrusionOk="0">
                    <a:moveTo>
                      <a:pt x="64770" y="0"/>
                    </a:moveTo>
                    <a:cubicBezTo>
                      <a:pt x="65723" y="952"/>
                      <a:pt x="65723" y="2857"/>
                      <a:pt x="65723" y="4763"/>
                    </a:cubicBezTo>
                    <a:cubicBezTo>
                      <a:pt x="66675" y="8572"/>
                      <a:pt x="66675" y="13335"/>
                      <a:pt x="65723" y="17145"/>
                    </a:cubicBezTo>
                    <a:cubicBezTo>
                      <a:pt x="60007" y="40957"/>
                      <a:pt x="28575" y="47625"/>
                      <a:pt x="0" y="50482"/>
                    </a:cubicBezTo>
                    <a:lnTo>
                      <a:pt x="725805" y="50482"/>
                    </a:lnTo>
                    <a:cubicBezTo>
                      <a:pt x="746760" y="36195"/>
                      <a:pt x="766763" y="20955"/>
                      <a:pt x="786765" y="4763"/>
                    </a:cubicBezTo>
                    <a:lnTo>
                      <a:pt x="81915" y="4763"/>
                    </a:lnTo>
                    <a:cubicBezTo>
                      <a:pt x="78105" y="2857"/>
                      <a:pt x="72390" y="1905"/>
                      <a:pt x="647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38" name="Google Shape;9438;ge48d01fb7f_0_5388"/>
              <p:cNvSpPr/>
              <p:nvPr/>
            </p:nvSpPr>
            <p:spPr>
              <a:xfrm>
                <a:off x="5514022" y="3787140"/>
                <a:ext cx="279082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279082" h="45719" extrusionOk="0">
                    <a:moveTo>
                      <a:pt x="206692" y="35242"/>
                    </a:moveTo>
                    <a:cubicBezTo>
                      <a:pt x="187642" y="31432"/>
                      <a:pt x="171450" y="26670"/>
                      <a:pt x="157163" y="20955"/>
                    </a:cubicBezTo>
                    <a:lnTo>
                      <a:pt x="156210" y="20955"/>
                    </a:lnTo>
                    <a:lnTo>
                      <a:pt x="155257" y="20955"/>
                    </a:lnTo>
                    <a:cubicBezTo>
                      <a:pt x="146685" y="17145"/>
                      <a:pt x="139065" y="13335"/>
                      <a:pt x="131445" y="9525"/>
                    </a:cubicBezTo>
                    <a:cubicBezTo>
                      <a:pt x="126682" y="6667"/>
                      <a:pt x="121920" y="3810"/>
                      <a:pt x="118110" y="0"/>
                    </a:cubicBezTo>
                    <a:lnTo>
                      <a:pt x="0" y="0"/>
                    </a:lnTo>
                    <a:cubicBezTo>
                      <a:pt x="20002" y="16192"/>
                      <a:pt x="40005" y="31432"/>
                      <a:pt x="60960" y="45720"/>
                    </a:cubicBezTo>
                    <a:lnTo>
                      <a:pt x="279082" y="45720"/>
                    </a:lnTo>
                    <a:cubicBezTo>
                      <a:pt x="253365" y="42863"/>
                      <a:pt x="228600" y="40005"/>
                      <a:pt x="206692" y="3524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39" name="Google Shape;9439;ge48d01fb7f_0_5388"/>
              <p:cNvSpPr/>
              <p:nvPr/>
            </p:nvSpPr>
            <p:spPr>
              <a:xfrm>
                <a:off x="5295900" y="3529965"/>
                <a:ext cx="984884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984884" h="45719" extrusionOk="0">
                    <a:moveTo>
                      <a:pt x="950595" y="44767"/>
                    </a:moveTo>
                    <a:cubicBezTo>
                      <a:pt x="947738" y="36195"/>
                      <a:pt x="948690" y="26670"/>
                      <a:pt x="953453" y="19050"/>
                    </a:cubicBezTo>
                    <a:cubicBezTo>
                      <a:pt x="956310" y="14288"/>
                      <a:pt x="960120" y="11430"/>
                      <a:pt x="966788" y="7620"/>
                    </a:cubicBezTo>
                    <a:cubicBezTo>
                      <a:pt x="971550" y="4763"/>
                      <a:pt x="978218" y="2857"/>
                      <a:pt x="984885" y="0"/>
                    </a:cubicBezTo>
                    <a:lnTo>
                      <a:pt x="0" y="0"/>
                    </a:lnTo>
                    <a:cubicBezTo>
                      <a:pt x="8573" y="15240"/>
                      <a:pt x="18098" y="30480"/>
                      <a:pt x="28575" y="45720"/>
                    </a:cubicBezTo>
                    <a:lnTo>
                      <a:pt x="951547" y="45720"/>
                    </a:lnTo>
                    <a:cubicBezTo>
                      <a:pt x="950595" y="45720"/>
                      <a:pt x="950595" y="45720"/>
                      <a:pt x="950595" y="4476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40" name="Google Shape;9440;ge48d01fb7f_0_5388"/>
              <p:cNvSpPr/>
              <p:nvPr/>
            </p:nvSpPr>
            <p:spPr>
              <a:xfrm>
                <a:off x="6517957" y="3529965"/>
                <a:ext cx="381000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381000" h="45719" extrusionOk="0">
                    <a:moveTo>
                      <a:pt x="74295" y="15240"/>
                    </a:moveTo>
                    <a:cubicBezTo>
                      <a:pt x="111442" y="24765"/>
                      <a:pt x="139065" y="35242"/>
                      <a:pt x="159067" y="45720"/>
                    </a:cubicBezTo>
                    <a:lnTo>
                      <a:pt x="352425" y="45720"/>
                    </a:lnTo>
                    <a:cubicBezTo>
                      <a:pt x="361950" y="30480"/>
                      <a:pt x="371475" y="15240"/>
                      <a:pt x="381000" y="0"/>
                    </a:cubicBezTo>
                    <a:lnTo>
                      <a:pt x="0" y="0"/>
                    </a:lnTo>
                    <a:cubicBezTo>
                      <a:pt x="25717" y="4763"/>
                      <a:pt x="51435" y="9525"/>
                      <a:pt x="74295" y="1524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41" name="Google Shape;9441;ge48d01fb7f_0_5388"/>
              <p:cNvSpPr/>
              <p:nvPr/>
            </p:nvSpPr>
            <p:spPr>
              <a:xfrm>
                <a:off x="6681787" y="3615690"/>
                <a:ext cx="161925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161925" h="45719" extrusionOk="0">
                    <a:moveTo>
                      <a:pt x="28575" y="7620"/>
                    </a:moveTo>
                    <a:cubicBezTo>
                      <a:pt x="27622" y="17145"/>
                      <a:pt x="21908" y="26670"/>
                      <a:pt x="13335" y="35242"/>
                    </a:cubicBezTo>
                    <a:lnTo>
                      <a:pt x="10478" y="38100"/>
                    </a:lnTo>
                    <a:cubicBezTo>
                      <a:pt x="7620" y="40957"/>
                      <a:pt x="3810" y="43815"/>
                      <a:pt x="0" y="45720"/>
                    </a:cubicBezTo>
                    <a:lnTo>
                      <a:pt x="125730" y="45720"/>
                    </a:lnTo>
                    <a:cubicBezTo>
                      <a:pt x="138113" y="30480"/>
                      <a:pt x="150495" y="16192"/>
                      <a:pt x="161925" y="0"/>
                    </a:cubicBezTo>
                    <a:lnTo>
                      <a:pt x="29528" y="0"/>
                    </a:lnTo>
                    <a:cubicBezTo>
                      <a:pt x="28575" y="2857"/>
                      <a:pt x="28575" y="4763"/>
                      <a:pt x="28575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42" name="Google Shape;9442;ge48d01fb7f_0_5388"/>
              <p:cNvSpPr/>
              <p:nvPr/>
            </p:nvSpPr>
            <p:spPr>
              <a:xfrm>
                <a:off x="5352097" y="3615690"/>
                <a:ext cx="815339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815339" h="45719" extrusionOk="0">
                    <a:moveTo>
                      <a:pt x="344805" y="45720"/>
                    </a:moveTo>
                    <a:cubicBezTo>
                      <a:pt x="384810" y="35242"/>
                      <a:pt x="432435" y="30480"/>
                      <a:pt x="483870" y="30480"/>
                    </a:cubicBezTo>
                    <a:cubicBezTo>
                      <a:pt x="535305" y="30480"/>
                      <a:pt x="587693" y="36195"/>
                      <a:pt x="628650" y="45720"/>
                    </a:cubicBezTo>
                    <a:lnTo>
                      <a:pt x="805815" y="45720"/>
                    </a:lnTo>
                    <a:cubicBezTo>
                      <a:pt x="802005" y="35242"/>
                      <a:pt x="802957" y="26670"/>
                      <a:pt x="803910" y="20955"/>
                    </a:cubicBezTo>
                    <a:cubicBezTo>
                      <a:pt x="805815" y="12382"/>
                      <a:pt x="809625" y="5715"/>
                      <a:pt x="815340" y="0"/>
                    </a:cubicBezTo>
                    <a:lnTo>
                      <a:pt x="0" y="0"/>
                    </a:lnTo>
                    <a:cubicBezTo>
                      <a:pt x="11430" y="15240"/>
                      <a:pt x="23813" y="30480"/>
                      <a:pt x="36195" y="45720"/>
                    </a:cubicBezTo>
                    <a:lnTo>
                      <a:pt x="344805" y="4572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43" name="Google Shape;9443;ge48d01fb7f_0_5388"/>
              <p:cNvSpPr/>
              <p:nvPr/>
            </p:nvSpPr>
            <p:spPr>
              <a:xfrm>
                <a:off x="5422582" y="3701415"/>
                <a:ext cx="196214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196214" h="45719" extrusionOk="0">
                    <a:moveTo>
                      <a:pt x="181927" y="36195"/>
                    </a:moveTo>
                    <a:cubicBezTo>
                      <a:pt x="181927" y="25717"/>
                      <a:pt x="184785" y="12382"/>
                      <a:pt x="196215" y="0"/>
                    </a:cubicBezTo>
                    <a:lnTo>
                      <a:pt x="0" y="0"/>
                    </a:lnTo>
                    <a:cubicBezTo>
                      <a:pt x="14288" y="15240"/>
                      <a:pt x="30480" y="30480"/>
                      <a:pt x="45720" y="45720"/>
                    </a:cubicBezTo>
                    <a:lnTo>
                      <a:pt x="182880" y="45720"/>
                    </a:lnTo>
                    <a:cubicBezTo>
                      <a:pt x="181927" y="41910"/>
                      <a:pt x="181927" y="39052"/>
                      <a:pt x="181927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44" name="Google Shape;9444;ge48d01fb7f_0_5388"/>
              <p:cNvSpPr/>
              <p:nvPr/>
            </p:nvSpPr>
            <p:spPr>
              <a:xfrm>
                <a:off x="6060757" y="3701415"/>
                <a:ext cx="711517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711517" h="45719" extrusionOk="0">
                    <a:moveTo>
                      <a:pt x="472440" y="14288"/>
                    </a:moveTo>
                    <a:lnTo>
                      <a:pt x="465772" y="15240"/>
                    </a:lnTo>
                    <a:cubicBezTo>
                      <a:pt x="410527" y="26670"/>
                      <a:pt x="353377" y="32385"/>
                      <a:pt x="300038" y="32385"/>
                    </a:cubicBezTo>
                    <a:cubicBezTo>
                      <a:pt x="246697" y="32385"/>
                      <a:pt x="179070" y="26670"/>
                      <a:pt x="135255" y="0"/>
                    </a:cubicBezTo>
                    <a:lnTo>
                      <a:pt x="0" y="0"/>
                    </a:lnTo>
                    <a:cubicBezTo>
                      <a:pt x="2858" y="3810"/>
                      <a:pt x="6667" y="7620"/>
                      <a:pt x="8572" y="11430"/>
                    </a:cubicBezTo>
                    <a:cubicBezTo>
                      <a:pt x="14288" y="21907"/>
                      <a:pt x="15240" y="34290"/>
                      <a:pt x="12383" y="45720"/>
                    </a:cubicBezTo>
                    <a:lnTo>
                      <a:pt x="665797" y="45720"/>
                    </a:lnTo>
                    <a:cubicBezTo>
                      <a:pt x="681990" y="31432"/>
                      <a:pt x="697230" y="16192"/>
                      <a:pt x="711518" y="0"/>
                    </a:cubicBezTo>
                    <a:lnTo>
                      <a:pt x="529590" y="0"/>
                    </a:lnTo>
                    <a:cubicBezTo>
                      <a:pt x="510540" y="4763"/>
                      <a:pt x="492442" y="9525"/>
                      <a:pt x="472440" y="1428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45" name="Google Shape;9445;ge48d01fb7f_0_5388"/>
              <p:cNvSpPr/>
              <p:nvPr/>
            </p:nvSpPr>
            <p:spPr>
              <a:xfrm>
                <a:off x="6172094" y="3539490"/>
                <a:ext cx="520239" cy="177164"/>
              </a:xfrm>
              <a:custGeom>
                <a:avLst/>
                <a:gdLst/>
                <a:ahLst/>
                <a:cxnLst/>
                <a:rect l="l" t="t" r="r" b="b"/>
                <a:pathLst>
                  <a:path w="520239" h="177164" extrusionOk="0">
                    <a:moveTo>
                      <a:pt x="167746" y="80010"/>
                    </a:moveTo>
                    <a:cubicBezTo>
                      <a:pt x="158221" y="80010"/>
                      <a:pt x="146791" y="78105"/>
                      <a:pt x="134408" y="76200"/>
                    </a:cubicBezTo>
                    <a:cubicBezTo>
                      <a:pt x="121073" y="74295"/>
                      <a:pt x="105833" y="71438"/>
                      <a:pt x="90593" y="71438"/>
                    </a:cubicBezTo>
                    <a:cubicBezTo>
                      <a:pt x="86783" y="71438"/>
                      <a:pt x="82973" y="71438"/>
                      <a:pt x="79163" y="71438"/>
                    </a:cubicBezTo>
                    <a:cubicBezTo>
                      <a:pt x="60113" y="71438"/>
                      <a:pt x="42968" y="73342"/>
                      <a:pt x="29633" y="77152"/>
                    </a:cubicBezTo>
                    <a:cubicBezTo>
                      <a:pt x="10583" y="81915"/>
                      <a:pt x="-17992" y="106680"/>
                      <a:pt x="15346" y="134302"/>
                    </a:cubicBezTo>
                    <a:cubicBezTo>
                      <a:pt x="42968" y="161925"/>
                      <a:pt x="103928" y="177165"/>
                      <a:pt x="188701" y="177165"/>
                    </a:cubicBezTo>
                    <a:cubicBezTo>
                      <a:pt x="241088" y="177165"/>
                      <a:pt x="297286" y="171450"/>
                      <a:pt x="351578" y="160020"/>
                    </a:cubicBezTo>
                    <a:lnTo>
                      <a:pt x="357293" y="159067"/>
                    </a:lnTo>
                    <a:cubicBezTo>
                      <a:pt x="426826" y="144780"/>
                      <a:pt x="483023" y="122872"/>
                      <a:pt x="506836" y="101917"/>
                    </a:cubicBezTo>
                    <a:lnTo>
                      <a:pt x="509693" y="99060"/>
                    </a:lnTo>
                    <a:cubicBezTo>
                      <a:pt x="515408" y="93345"/>
                      <a:pt x="519218" y="87630"/>
                      <a:pt x="520171" y="81915"/>
                    </a:cubicBezTo>
                    <a:cubicBezTo>
                      <a:pt x="521123" y="72390"/>
                      <a:pt x="513503" y="48577"/>
                      <a:pt x="415396" y="23813"/>
                    </a:cubicBezTo>
                    <a:cubicBezTo>
                      <a:pt x="357293" y="9525"/>
                      <a:pt x="279188" y="0"/>
                      <a:pt x="211561" y="0"/>
                    </a:cubicBezTo>
                    <a:lnTo>
                      <a:pt x="207751" y="0"/>
                    </a:lnTo>
                    <a:cubicBezTo>
                      <a:pt x="146791" y="0"/>
                      <a:pt x="113453" y="6667"/>
                      <a:pt x="99166" y="15240"/>
                    </a:cubicBezTo>
                    <a:cubicBezTo>
                      <a:pt x="96308" y="17145"/>
                      <a:pt x="93451" y="19050"/>
                      <a:pt x="92498" y="20955"/>
                    </a:cubicBezTo>
                    <a:cubicBezTo>
                      <a:pt x="91546" y="22860"/>
                      <a:pt x="90593" y="26670"/>
                      <a:pt x="91546" y="30480"/>
                    </a:cubicBezTo>
                    <a:cubicBezTo>
                      <a:pt x="101071" y="53340"/>
                      <a:pt x="140123" y="59055"/>
                      <a:pt x="175366" y="59055"/>
                    </a:cubicBezTo>
                    <a:cubicBezTo>
                      <a:pt x="195368" y="60007"/>
                      <a:pt x="194416" y="68580"/>
                      <a:pt x="190606" y="72390"/>
                    </a:cubicBezTo>
                    <a:cubicBezTo>
                      <a:pt x="183938" y="79057"/>
                      <a:pt x="174413" y="80010"/>
                      <a:pt x="167746" y="8001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46" name="Google Shape;9446;ge48d01fb7f_0_5388"/>
              <p:cNvSpPr/>
              <p:nvPr/>
            </p:nvSpPr>
            <p:spPr>
              <a:xfrm>
                <a:off x="6639877" y="3308984"/>
                <a:ext cx="231457" cy="38100"/>
              </a:xfrm>
              <a:custGeom>
                <a:avLst/>
                <a:gdLst/>
                <a:ahLst/>
                <a:cxnLst/>
                <a:rect l="l" t="t" r="r" b="b"/>
                <a:pathLst>
                  <a:path w="231457" h="38100" extrusionOk="0">
                    <a:moveTo>
                      <a:pt x="231457" y="20003"/>
                    </a:moveTo>
                    <a:lnTo>
                      <a:pt x="1905" y="0"/>
                    </a:lnTo>
                    <a:cubicBezTo>
                      <a:pt x="952" y="5715"/>
                      <a:pt x="952" y="12383"/>
                      <a:pt x="0" y="18098"/>
                    </a:cubicBezTo>
                    <a:lnTo>
                      <a:pt x="229552" y="38100"/>
                    </a:lnTo>
                    <a:cubicBezTo>
                      <a:pt x="229552" y="32385"/>
                      <a:pt x="230505" y="25718"/>
                      <a:pt x="231457" y="2000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47" name="Google Shape;9447;ge48d01fb7f_0_5388"/>
              <p:cNvSpPr/>
              <p:nvPr/>
            </p:nvSpPr>
            <p:spPr>
              <a:xfrm>
                <a:off x="6636067" y="3126104"/>
                <a:ext cx="230504" cy="58102"/>
              </a:xfrm>
              <a:custGeom>
                <a:avLst/>
                <a:gdLst/>
                <a:ahLst/>
                <a:cxnLst/>
                <a:rect l="l" t="t" r="r" b="b"/>
                <a:pathLst>
                  <a:path w="230504" h="58102" extrusionOk="0">
                    <a:moveTo>
                      <a:pt x="227648" y="0"/>
                    </a:moveTo>
                    <a:lnTo>
                      <a:pt x="0" y="40005"/>
                    </a:lnTo>
                    <a:cubicBezTo>
                      <a:pt x="953" y="45720"/>
                      <a:pt x="1905" y="52388"/>
                      <a:pt x="2858" y="58103"/>
                    </a:cubicBezTo>
                    <a:lnTo>
                      <a:pt x="230505" y="17145"/>
                    </a:lnTo>
                    <a:cubicBezTo>
                      <a:pt x="229553" y="12383"/>
                      <a:pt x="228600" y="6667"/>
                      <a:pt x="2276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48" name="Google Shape;9448;ge48d01fb7f_0_5388"/>
              <p:cNvSpPr/>
              <p:nvPr/>
            </p:nvSpPr>
            <p:spPr>
              <a:xfrm>
                <a:off x="6594157" y="2932747"/>
                <a:ext cx="217170" cy="114299"/>
              </a:xfrm>
              <a:custGeom>
                <a:avLst/>
                <a:gdLst/>
                <a:ahLst/>
                <a:cxnLst/>
                <a:rect l="l" t="t" r="r" b="b"/>
                <a:pathLst>
                  <a:path w="217170" h="114299" extrusionOk="0">
                    <a:moveTo>
                      <a:pt x="0" y="98107"/>
                    </a:moveTo>
                    <a:cubicBezTo>
                      <a:pt x="2858" y="103823"/>
                      <a:pt x="4763" y="109537"/>
                      <a:pt x="7620" y="114300"/>
                    </a:cubicBezTo>
                    <a:lnTo>
                      <a:pt x="217170" y="16192"/>
                    </a:lnTo>
                    <a:cubicBezTo>
                      <a:pt x="214313" y="10477"/>
                      <a:pt x="212408" y="4763"/>
                      <a:pt x="209550" y="0"/>
                    </a:cubicBezTo>
                    <a:lnTo>
                      <a:pt x="0" y="9810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49" name="Google Shape;9449;ge48d01fb7f_0_5388"/>
              <p:cNvSpPr/>
              <p:nvPr/>
            </p:nvSpPr>
            <p:spPr>
              <a:xfrm>
                <a:off x="6518909" y="2761297"/>
                <a:ext cx="188595" cy="163829"/>
              </a:xfrm>
              <a:custGeom>
                <a:avLst/>
                <a:gdLst/>
                <a:ahLst/>
                <a:cxnLst/>
                <a:rect l="l" t="t" r="r" b="b"/>
                <a:pathLst>
                  <a:path w="188595" h="163829" extrusionOk="0">
                    <a:moveTo>
                      <a:pt x="188595" y="14288"/>
                    </a:moveTo>
                    <a:cubicBezTo>
                      <a:pt x="184785" y="9525"/>
                      <a:pt x="180975" y="4763"/>
                      <a:pt x="177165" y="0"/>
                    </a:cubicBezTo>
                    <a:lnTo>
                      <a:pt x="0" y="149542"/>
                    </a:lnTo>
                    <a:cubicBezTo>
                      <a:pt x="3810" y="154305"/>
                      <a:pt x="7620" y="159067"/>
                      <a:pt x="11430" y="163830"/>
                    </a:cubicBezTo>
                    <a:lnTo>
                      <a:pt x="188595" y="14288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50" name="Google Shape;9450;ge48d01fb7f_0_5388"/>
              <p:cNvSpPr/>
              <p:nvPr/>
            </p:nvSpPr>
            <p:spPr>
              <a:xfrm>
                <a:off x="6419850" y="2628900"/>
                <a:ext cx="149542" cy="200025"/>
              </a:xfrm>
              <a:custGeom>
                <a:avLst/>
                <a:gdLst/>
                <a:ahLst/>
                <a:cxnLst/>
                <a:rect l="l" t="t" r="r" b="b"/>
                <a:pathLst>
                  <a:path w="149542" h="200025" extrusionOk="0">
                    <a:moveTo>
                      <a:pt x="149542" y="10477"/>
                    </a:moveTo>
                    <a:cubicBezTo>
                      <a:pt x="144780" y="6667"/>
                      <a:pt x="140017" y="2858"/>
                      <a:pt x="135255" y="0"/>
                    </a:cubicBezTo>
                    <a:lnTo>
                      <a:pt x="0" y="188595"/>
                    </a:lnTo>
                    <a:cubicBezTo>
                      <a:pt x="4763" y="192405"/>
                      <a:pt x="9525" y="196215"/>
                      <a:pt x="14288" y="200025"/>
                    </a:cubicBezTo>
                    <a:lnTo>
                      <a:pt x="149542" y="1047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51" name="Google Shape;9451;ge48d01fb7f_0_5388"/>
              <p:cNvSpPr/>
              <p:nvPr/>
            </p:nvSpPr>
            <p:spPr>
              <a:xfrm>
                <a:off x="6299834" y="2535554"/>
                <a:ext cx="100965" cy="222885"/>
              </a:xfrm>
              <a:custGeom>
                <a:avLst/>
                <a:gdLst/>
                <a:ahLst/>
                <a:cxnLst/>
                <a:rect l="l" t="t" r="r" b="b"/>
                <a:pathLst>
                  <a:path w="100965" h="222885" extrusionOk="0">
                    <a:moveTo>
                      <a:pt x="17145" y="222885"/>
                    </a:moveTo>
                    <a:lnTo>
                      <a:pt x="100965" y="6668"/>
                    </a:lnTo>
                    <a:cubicBezTo>
                      <a:pt x="95250" y="4763"/>
                      <a:pt x="89535" y="1905"/>
                      <a:pt x="83820" y="0"/>
                    </a:cubicBezTo>
                    <a:lnTo>
                      <a:pt x="0" y="216218"/>
                    </a:lnTo>
                    <a:cubicBezTo>
                      <a:pt x="6668" y="218123"/>
                      <a:pt x="12383" y="220980"/>
                      <a:pt x="17145" y="22288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52" name="Google Shape;9452;ge48d01fb7f_0_5388"/>
              <p:cNvSpPr/>
              <p:nvPr/>
            </p:nvSpPr>
            <p:spPr>
              <a:xfrm>
                <a:off x="5330189" y="3309937"/>
                <a:ext cx="228600" cy="37147"/>
              </a:xfrm>
              <a:custGeom>
                <a:avLst/>
                <a:gdLst/>
                <a:ahLst/>
                <a:cxnLst/>
                <a:rect l="l" t="t" r="r" b="b"/>
                <a:pathLst>
                  <a:path w="228600" h="37147" extrusionOk="0">
                    <a:moveTo>
                      <a:pt x="1905" y="37147"/>
                    </a:moveTo>
                    <a:lnTo>
                      <a:pt x="228600" y="18097"/>
                    </a:lnTo>
                    <a:cubicBezTo>
                      <a:pt x="227648" y="12383"/>
                      <a:pt x="226695" y="5715"/>
                      <a:pt x="226695" y="0"/>
                    </a:cubicBezTo>
                    <a:lnTo>
                      <a:pt x="0" y="19050"/>
                    </a:lnTo>
                    <a:cubicBezTo>
                      <a:pt x="0" y="24765"/>
                      <a:pt x="952" y="30480"/>
                      <a:pt x="1905" y="3714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53" name="Google Shape;9453;ge48d01fb7f_0_5388"/>
              <p:cNvSpPr/>
              <p:nvPr/>
            </p:nvSpPr>
            <p:spPr>
              <a:xfrm>
                <a:off x="5334000" y="3127057"/>
                <a:ext cx="227647" cy="58102"/>
              </a:xfrm>
              <a:custGeom>
                <a:avLst/>
                <a:gdLst/>
                <a:ahLst/>
                <a:cxnLst/>
                <a:rect l="l" t="t" r="r" b="b"/>
                <a:pathLst>
                  <a:path w="227647" h="58102" extrusionOk="0">
                    <a:moveTo>
                      <a:pt x="227648" y="40005"/>
                    </a:moveTo>
                    <a:lnTo>
                      <a:pt x="2858" y="0"/>
                    </a:lnTo>
                    <a:cubicBezTo>
                      <a:pt x="1905" y="5715"/>
                      <a:pt x="952" y="12383"/>
                      <a:pt x="0" y="18097"/>
                    </a:cubicBezTo>
                    <a:lnTo>
                      <a:pt x="224790" y="58102"/>
                    </a:lnTo>
                    <a:cubicBezTo>
                      <a:pt x="225742" y="51435"/>
                      <a:pt x="226695" y="45720"/>
                      <a:pt x="227648" y="400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54" name="Google Shape;9454;ge48d01fb7f_0_5388"/>
              <p:cNvSpPr/>
              <p:nvPr/>
            </p:nvSpPr>
            <p:spPr>
              <a:xfrm>
                <a:off x="5389245" y="2933700"/>
                <a:ext cx="215264" cy="113347"/>
              </a:xfrm>
              <a:custGeom>
                <a:avLst/>
                <a:gdLst/>
                <a:ahLst/>
                <a:cxnLst/>
                <a:rect l="l" t="t" r="r" b="b"/>
                <a:pathLst>
                  <a:path w="215264" h="113347" extrusionOk="0">
                    <a:moveTo>
                      <a:pt x="0" y="16192"/>
                    </a:moveTo>
                    <a:lnTo>
                      <a:pt x="207645" y="113347"/>
                    </a:lnTo>
                    <a:cubicBezTo>
                      <a:pt x="209550" y="107633"/>
                      <a:pt x="212407" y="101917"/>
                      <a:pt x="215265" y="97155"/>
                    </a:cubicBezTo>
                    <a:lnTo>
                      <a:pt x="7620" y="0"/>
                    </a:lnTo>
                    <a:cubicBezTo>
                      <a:pt x="4763" y="4763"/>
                      <a:pt x="1905" y="10477"/>
                      <a:pt x="0" y="1619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55" name="Google Shape;9455;ge48d01fb7f_0_5388"/>
              <p:cNvSpPr/>
              <p:nvPr/>
            </p:nvSpPr>
            <p:spPr>
              <a:xfrm>
                <a:off x="5492114" y="2762250"/>
                <a:ext cx="187642" cy="161925"/>
              </a:xfrm>
              <a:custGeom>
                <a:avLst/>
                <a:gdLst/>
                <a:ahLst/>
                <a:cxnLst/>
                <a:rect l="l" t="t" r="r" b="b"/>
                <a:pathLst>
                  <a:path w="187642" h="161925" extrusionOk="0">
                    <a:moveTo>
                      <a:pt x="187643" y="147638"/>
                    </a:moveTo>
                    <a:lnTo>
                      <a:pt x="11430" y="0"/>
                    </a:lnTo>
                    <a:cubicBezTo>
                      <a:pt x="7620" y="4763"/>
                      <a:pt x="3810" y="9525"/>
                      <a:pt x="0" y="14288"/>
                    </a:cubicBezTo>
                    <a:lnTo>
                      <a:pt x="175260" y="161925"/>
                    </a:lnTo>
                    <a:cubicBezTo>
                      <a:pt x="180023" y="157163"/>
                      <a:pt x="183833" y="152400"/>
                      <a:pt x="187643" y="14763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56" name="Google Shape;9456;ge48d01fb7f_0_5388"/>
              <p:cNvSpPr/>
              <p:nvPr/>
            </p:nvSpPr>
            <p:spPr>
              <a:xfrm>
                <a:off x="5621654" y="2635567"/>
                <a:ext cx="151447" cy="197167"/>
              </a:xfrm>
              <a:custGeom>
                <a:avLst/>
                <a:gdLst/>
                <a:ahLst/>
                <a:cxnLst/>
                <a:rect l="l" t="t" r="r" b="b"/>
                <a:pathLst>
                  <a:path w="151447" h="197167" extrusionOk="0">
                    <a:moveTo>
                      <a:pt x="137160" y="197168"/>
                    </a:moveTo>
                    <a:cubicBezTo>
                      <a:pt x="141923" y="193358"/>
                      <a:pt x="146685" y="189548"/>
                      <a:pt x="151448" y="185738"/>
                    </a:cubicBezTo>
                    <a:lnTo>
                      <a:pt x="14288" y="0"/>
                    </a:lnTo>
                    <a:cubicBezTo>
                      <a:pt x="9525" y="3810"/>
                      <a:pt x="4763" y="7620"/>
                      <a:pt x="0" y="11430"/>
                    </a:cubicBezTo>
                    <a:lnTo>
                      <a:pt x="137160" y="197168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57" name="Google Shape;9457;ge48d01fb7f_0_5388"/>
              <p:cNvSpPr/>
              <p:nvPr/>
            </p:nvSpPr>
            <p:spPr>
              <a:xfrm>
                <a:off x="5765482" y="2550795"/>
                <a:ext cx="109537" cy="219075"/>
              </a:xfrm>
              <a:custGeom>
                <a:avLst/>
                <a:gdLst/>
                <a:ahLst/>
                <a:cxnLst/>
                <a:rect l="l" t="t" r="r" b="b"/>
                <a:pathLst>
                  <a:path w="109537" h="219075" extrusionOk="0">
                    <a:moveTo>
                      <a:pt x="109538" y="210502"/>
                    </a:moveTo>
                    <a:lnTo>
                      <a:pt x="16192" y="0"/>
                    </a:lnTo>
                    <a:cubicBezTo>
                      <a:pt x="10477" y="2857"/>
                      <a:pt x="4763" y="4763"/>
                      <a:pt x="0" y="7620"/>
                    </a:cubicBezTo>
                    <a:lnTo>
                      <a:pt x="93345" y="219075"/>
                    </a:lnTo>
                    <a:cubicBezTo>
                      <a:pt x="98107" y="215265"/>
                      <a:pt x="103822" y="212407"/>
                      <a:pt x="109538" y="2105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58" name="Google Shape;9458;ge48d01fb7f_0_5388"/>
              <p:cNvSpPr/>
              <p:nvPr/>
            </p:nvSpPr>
            <p:spPr>
              <a:xfrm>
                <a:off x="6642734" y="3220402"/>
                <a:ext cx="401955" cy="36194"/>
              </a:xfrm>
              <a:custGeom>
                <a:avLst/>
                <a:gdLst/>
                <a:ahLst/>
                <a:cxnLst/>
                <a:rect l="l" t="t" r="r" b="b"/>
                <a:pathLst>
                  <a:path w="401955" h="36194" extrusionOk="0">
                    <a:moveTo>
                      <a:pt x="953" y="36195"/>
                    </a:moveTo>
                    <a:lnTo>
                      <a:pt x="401955" y="18097"/>
                    </a:lnTo>
                    <a:cubicBezTo>
                      <a:pt x="401955" y="12382"/>
                      <a:pt x="401955" y="5715"/>
                      <a:pt x="401003" y="0"/>
                    </a:cubicBezTo>
                    <a:lnTo>
                      <a:pt x="0" y="18097"/>
                    </a:lnTo>
                    <a:cubicBezTo>
                      <a:pt x="953" y="23813"/>
                      <a:pt x="953" y="29527"/>
                      <a:pt x="953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59" name="Google Shape;9459;ge48d01fb7f_0_5388"/>
              <p:cNvSpPr/>
              <p:nvPr/>
            </p:nvSpPr>
            <p:spPr>
              <a:xfrm>
                <a:off x="6619875" y="2976562"/>
                <a:ext cx="388620" cy="138112"/>
              </a:xfrm>
              <a:custGeom>
                <a:avLst/>
                <a:gdLst/>
                <a:ahLst/>
                <a:cxnLst/>
                <a:rect l="l" t="t" r="r" b="b"/>
                <a:pathLst>
                  <a:path w="388620" h="138112" extrusionOk="0">
                    <a:moveTo>
                      <a:pt x="4763" y="138113"/>
                    </a:moveTo>
                    <a:lnTo>
                      <a:pt x="388620" y="17145"/>
                    </a:lnTo>
                    <a:cubicBezTo>
                      <a:pt x="386715" y="11430"/>
                      <a:pt x="384810" y="5715"/>
                      <a:pt x="383858" y="0"/>
                    </a:cubicBezTo>
                    <a:lnTo>
                      <a:pt x="0" y="120967"/>
                    </a:lnTo>
                    <a:cubicBezTo>
                      <a:pt x="1905" y="126683"/>
                      <a:pt x="3810" y="132397"/>
                      <a:pt x="4763" y="1381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60" name="Google Shape;9460;ge48d01fb7f_0_5388"/>
              <p:cNvSpPr/>
              <p:nvPr/>
            </p:nvSpPr>
            <p:spPr>
              <a:xfrm>
                <a:off x="6560820" y="2752725"/>
                <a:ext cx="348614" cy="231457"/>
              </a:xfrm>
              <a:custGeom>
                <a:avLst/>
                <a:gdLst/>
                <a:ahLst/>
                <a:cxnLst/>
                <a:rect l="l" t="t" r="r" b="b"/>
                <a:pathLst>
                  <a:path w="348614" h="231457" extrusionOk="0">
                    <a:moveTo>
                      <a:pt x="9525" y="231458"/>
                    </a:moveTo>
                    <a:lnTo>
                      <a:pt x="348615" y="15240"/>
                    </a:lnTo>
                    <a:cubicBezTo>
                      <a:pt x="345758" y="10477"/>
                      <a:pt x="341947" y="4763"/>
                      <a:pt x="339090" y="0"/>
                    </a:cubicBezTo>
                    <a:lnTo>
                      <a:pt x="0" y="216217"/>
                    </a:lnTo>
                    <a:cubicBezTo>
                      <a:pt x="2858" y="220980"/>
                      <a:pt x="5715" y="225742"/>
                      <a:pt x="9525" y="2314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61" name="Google Shape;9461;ge48d01fb7f_0_5388"/>
              <p:cNvSpPr/>
              <p:nvPr/>
            </p:nvSpPr>
            <p:spPr>
              <a:xfrm>
                <a:off x="6470332" y="2562225"/>
                <a:ext cx="284797" cy="309562"/>
              </a:xfrm>
              <a:custGeom>
                <a:avLst/>
                <a:gdLst/>
                <a:ahLst/>
                <a:cxnLst/>
                <a:rect l="l" t="t" r="r" b="b"/>
                <a:pathLst>
                  <a:path w="284797" h="309562" extrusionOk="0">
                    <a:moveTo>
                      <a:pt x="284797" y="12383"/>
                    </a:moveTo>
                    <a:cubicBezTo>
                      <a:pt x="280035" y="8573"/>
                      <a:pt x="276225" y="3810"/>
                      <a:pt x="271463" y="0"/>
                    </a:cubicBezTo>
                    <a:lnTo>
                      <a:pt x="0" y="297180"/>
                    </a:lnTo>
                    <a:cubicBezTo>
                      <a:pt x="4763" y="300990"/>
                      <a:pt x="8572" y="305753"/>
                      <a:pt x="13335" y="309563"/>
                    </a:cubicBezTo>
                    <a:lnTo>
                      <a:pt x="284797" y="12383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62" name="Google Shape;9462;ge48d01fb7f_0_5388"/>
              <p:cNvSpPr/>
              <p:nvPr/>
            </p:nvSpPr>
            <p:spPr>
              <a:xfrm>
                <a:off x="6357937" y="2423160"/>
                <a:ext cx="205740" cy="364807"/>
              </a:xfrm>
              <a:custGeom>
                <a:avLst/>
                <a:gdLst/>
                <a:ahLst/>
                <a:cxnLst/>
                <a:rect l="l" t="t" r="r" b="b"/>
                <a:pathLst>
                  <a:path w="205740" h="364807" extrusionOk="0">
                    <a:moveTo>
                      <a:pt x="205740" y="8573"/>
                    </a:moveTo>
                    <a:cubicBezTo>
                      <a:pt x="200025" y="5715"/>
                      <a:pt x="195263" y="2857"/>
                      <a:pt x="189547" y="0"/>
                    </a:cubicBezTo>
                    <a:lnTo>
                      <a:pt x="0" y="355282"/>
                    </a:lnTo>
                    <a:cubicBezTo>
                      <a:pt x="5715" y="358140"/>
                      <a:pt x="10478" y="360998"/>
                      <a:pt x="16192" y="364807"/>
                    </a:cubicBezTo>
                    <a:lnTo>
                      <a:pt x="205740" y="8573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63" name="Google Shape;9463;ge48d01fb7f_0_5388"/>
              <p:cNvSpPr/>
              <p:nvPr/>
            </p:nvSpPr>
            <p:spPr>
              <a:xfrm>
                <a:off x="5155882" y="3220402"/>
                <a:ext cx="398144" cy="35242"/>
              </a:xfrm>
              <a:custGeom>
                <a:avLst/>
                <a:gdLst/>
                <a:ahLst/>
                <a:cxnLst/>
                <a:rect l="l" t="t" r="r" b="b"/>
                <a:pathLst>
                  <a:path w="398144" h="35242" extrusionOk="0">
                    <a:moveTo>
                      <a:pt x="398145" y="17145"/>
                    </a:moveTo>
                    <a:lnTo>
                      <a:pt x="953" y="0"/>
                    </a:lnTo>
                    <a:cubicBezTo>
                      <a:pt x="953" y="5715"/>
                      <a:pt x="953" y="12382"/>
                      <a:pt x="0" y="18097"/>
                    </a:cubicBezTo>
                    <a:lnTo>
                      <a:pt x="398145" y="35242"/>
                    </a:lnTo>
                    <a:cubicBezTo>
                      <a:pt x="398145" y="29527"/>
                      <a:pt x="398145" y="23813"/>
                      <a:pt x="398145" y="1714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64" name="Google Shape;9464;ge48d01fb7f_0_5388"/>
              <p:cNvSpPr/>
              <p:nvPr/>
            </p:nvSpPr>
            <p:spPr>
              <a:xfrm>
                <a:off x="5193030" y="2977514"/>
                <a:ext cx="384809" cy="137160"/>
              </a:xfrm>
              <a:custGeom>
                <a:avLst/>
                <a:gdLst/>
                <a:ahLst/>
                <a:cxnLst/>
                <a:rect l="l" t="t" r="r" b="b"/>
                <a:pathLst>
                  <a:path w="384809" h="137160" extrusionOk="0">
                    <a:moveTo>
                      <a:pt x="384810" y="120015"/>
                    </a:moveTo>
                    <a:lnTo>
                      <a:pt x="4763" y="0"/>
                    </a:lnTo>
                    <a:cubicBezTo>
                      <a:pt x="2857" y="5715"/>
                      <a:pt x="952" y="11430"/>
                      <a:pt x="0" y="17145"/>
                    </a:cubicBezTo>
                    <a:lnTo>
                      <a:pt x="381000" y="137160"/>
                    </a:lnTo>
                    <a:cubicBezTo>
                      <a:pt x="381953" y="131445"/>
                      <a:pt x="382905" y="125730"/>
                      <a:pt x="384810" y="12001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65" name="Google Shape;9465;ge48d01fb7f_0_5388"/>
              <p:cNvSpPr/>
              <p:nvPr/>
            </p:nvSpPr>
            <p:spPr>
              <a:xfrm>
                <a:off x="5291137" y="2752725"/>
                <a:ext cx="346710" cy="230504"/>
              </a:xfrm>
              <a:custGeom>
                <a:avLst/>
                <a:gdLst/>
                <a:ahLst/>
                <a:cxnLst/>
                <a:rect l="l" t="t" r="r" b="b"/>
                <a:pathLst>
                  <a:path w="346710" h="230504" extrusionOk="0">
                    <a:moveTo>
                      <a:pt x="346710" y="215265"/>
                    </a:moveTo>
                    <a:lnTo>
                      <a:pt x="9525" y="0"/>
                    </a:lnTo>
                    <a:cubicBezTo>
                      <a:pt x="6668" y="4763"/>
                      <a:pt x="2857" y="10477"/>
                      <a:pt x="0" y="15240"/>
                    </a:cubicBezTo>
                    <a:lnTo>
                      <a:pt x="337185" y="230505"/>
                    </a:lnTo>
                    <a:cubicBezTo>
                      <a:pt x="340042" y="224790"/>
                      <a:pt x="342900" y="220027"/>
                      <a:pt x="346710" y="21526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66" name="Google Shape;9466;ge48d01fb7f_0_5388"/>
              <p:cNvSpPr/>
              <p:nvPr/>
            </p:nvSpPr>
            <p:spPr>
              <a:xfrm>
                <a:off x="5434012" y="2573654"/>
                <a:ext cx="288607" cy="302895"/>
              </a:xfrm>
              <a:custGeom>
                <a:avLst/>
                <a:gdLst/>
                <a:ahLst/>
                <a:cxnLst/>
                <a:rect l="l" t="t" r="r" b="b"/>
                <a:pathLst>
                  <a:path w="288607" h="302895" extrusionOk="0">
                    <a:moveTo>
                      <a:pt x="288608" y="290513"/>
                    </a:moveTo>
                    <a:lnTo>
                      <a:pt x="13335" y="0"/>
                    </a:lnTo>
                    <a:cubicBezTo>
                      <a:pt x="8573" y="3810"/>
                      <a:pt x="4763" y="8573"/>
                      <a:pt x="0" y="12383"/>
                    </a:cubicBezTo>
                    <a:lnTo>
                      <a:pt x="275273" y="302895"/>
                    </a:lnTo>
                    <a:cubicBezTo>
                      <a:pt x="279083" y="299085"/>
                      <a:pt x="283845" y="294323"/>
                      <a:pt x="288608" y="2905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67" name="Google Shape;9467;ge48d01fb7f_0_5388"/>
              <p:cNvSpPr/>
              <p:nvPr/>
            </p:nvSpPr>
            <p:spPr>
              <a:xfrm>
                <a:off x="5604510" y="2442210"/>
                <a:ext cx="217169" cy="356235"/>
              </a:xfrm>
              <a:custGeom>
                <a:avLst/>
                <a:gdLst/>
                <a:ahLst/>
                <a:cxnLst/>
                <a:rect l="l" t="t" r="r" b="b"/>
                <a:pathLst>
                  <a:path w="217169" h="356235" extrusionOk="0">
                    <a:moveTo>
                      <a:pt x="0" y="9525"/>
                    </a:moveTo>
                    <a:lnTo>
                      <a:pt x="201930" y="356235"/>
                    </a:lnTo>
                    <a:cubicBezTo>
                      <a:pt x="206692" y="353378"/>
                      <a:pt x="212407" y="349567"/>
                      <a:pt x="217170" y="346710"/>
                    </a:cubicBezTo>
                    <a:lnTo>
                      <a:pt x="16192" y="0"/>
                    </a:lnTo>
                    <a:cubicBezTo>
                      <a:pt x="10477" y="2857"/>
                      <a:pt x="5715" y="5715"/>
                      <a:pt x="0" y="952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68" name="Google Shape;9468;ge48d01fb7f_0_5388"/>
              <p:cNvSpPr/>
              <p:nvPr/>
            </p:nvSpPr>
            <p:spPr>
              <a:xfrm>
                <a:off x="5412104" y="2451735"/>
                <a:ext cx="70485" cy="72007"/>
              </a:xfrm>
              <a:custGeom>
                <a:avLst/>
                <a:gdLst/>
                <a:ahLst/>
                <a:cxnLst/>
                <a:rect l="l" t="t" r="r" b="b"/>
                <a:pathLst>
                  <a:path w="70485" h="72007" extrusionOk="0">
                    <a:moveTo>
                      <a:pt x="41910" y="11430"/>
                    </a:moveTo>
                    <a:lnTo>
                      <a:pt x="28575" y="0"/>
                    </a:lnTo>
                    <a:lnTo>
                      <a:pt x="6668" y="24765"/>
                    </a:lnTo>
                    <a:cubicBezTo>
                      <a:pt x="1905" y="29527"/>
                      <a:pt x="0" y="35242"/>
                      <a:pt x="0" y="41910"/>
                    </a:cubicBezTo>
                    <a:cubicBezTo>
                      <a:pt x="0" y="48577"/>
                      <a:pt x="2858" y="54292"/>
                      <a:pt x="7620" y="58102"/>
                    </a:cubicBezTo>
                    <a:cubicBezTo>
                      <a:pt x="13335" y="62865"/>
                      <a:pt x="21908" y="67627"/>
                      <a:pt x="32385" y="69532"/>
                    </a:cubicBezTo>
                    <a:cubicBezTo>
                      <a:pt x="42863" y="72390"/>
                      <a:pt x="55245" y="72390"/>
                      <a:pt x="69533" y="71438"/>
                    </a:cubicBezTo>
                    <a:lnTo>
                      <a:pt x="70485" y="63817"/>
                    </a:lnTo>
                    <a:cubicBezTo>
                      <a:pt x="61913" y="63817"/>
                      <a:pt x="53340" y="62865"/>
                      <a:pt x="46673" y="60960"/>
                    </a:cubicBezTo>
                    <a:cubicBezTo>
                      <a:pt x="40005" y="59055"/>
                      <a:pt x="34290" y="56198"/>
                      <a:pt x="30480" y="52388"/>
                    </a:cubicBezTo>
                    <a:cubicBezTo>
                      <a:pt x="26670" y="49530"/>
                      <a:pt x="24765" y="44767"/>
                      <a:pt x="23813" y="40005"/>
                    </a:cubicBezTo>
                    <a:cubicBezTo>
                      <a:pt x="22860" y="35242"/>
                      <a:pt x="24765" y="31432"/>
                      <a:pt x="27623" y="27623"/>
                    </a:cubicBezTo>
                    <a:lnTo>
                      <a:pt x="41910" y="1143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69" name="Google Shape;9469;ge48d01fb7f_0_5388"/>
              <p:cNvSpPr/>
              <p:nvPr/>
            </p:nvSpPr>
            <p:spPr>
              <a:xfrm>
                <a:off x="5534025" y="2244089"/>
                <a:ext cx="77033" cy="27622"/>
              </a:xfrm>
              <a:custGeom>
                <a:avLst/>
                <a:gdLst/>
                <a:ahLst/>
                <a:cxnLst/>
                <a:rect l="l" t="t" r="r" b="b"/>
                <a:pathLst>
                  <a:path w="77033" h="27622" extrusionOk="0">
                    <a:moveTo>
                      <a:pt x="24765" y="15240"/>
                    </a:moveTo>
                    <a:cubicBezTo>
                      <a:pt x="27623" y="13335"/>
                      <a:pt x="30480" y="12383"/>
                      <a:pt x="34290" y="12383"/>
                    </a:cubicBezTo>
                    <a:cubicBezTo>
                      <a:pt x="37148" y="12383"/>
                      <a:pt x="40005" y="12383"/>
                      <a:pt x="42863" y="13335"/>
                    </a:cubicBezTo>
                    <a:lnTo>
                      <a:pt x="75248" y="27623"/>
                    </a:lnTo>
                    <a:cubicBezTo>
                      <a:pt x="80010" y="24765"/>
                      <a:pt x="75248" y="20003"/>
                      <a:pt x="60960" y="12383"/>
                    </a:cubicBezTo>
                    <a:cubicBezTo>
                      <a:pt x="53340" y="8573"/>
                      <a:pt x="48577" y="6668"/>
                      <a:pt x="45720" y="5715"/>
                    </a:cubicBezTo>
                    <a:cubicBezTo>
                      <a:pt x="39052" y="2858"/>
                      <a:pt x="31433" y="953"/>
                      <a:pt x="23813" y="0"/>
                    </a:cubicBezTo>
                    <a:cubicBezTo>
                      <a:pt x="16192" y="0"/>
                      <a:pt x="10477" y="953"/>
                      <a:pt x="5715" y="3810"/>
                    </a:cubicBezTo>
                    <a:cubicBezTo>
                      <a:pt x="2858" y="5715"/>
                      <a:pt x="952" y="7620"/>
                      <a:pt x="0" y="9525"/>
                    </a:cubicBezTo>
                    <a:lnTo>
                      <a:pt x="17145" y="21908"/>
                    </a:lnTo>
                    <a:cubicBezTo>
                      <a:pt x="19050" y="18098"/>
                      <a:pt x="21908" y="16193"/>
                      <a:pt x="24765" y="1524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70" name="Google Shape;9470;ge48d01fb7f_0_5388"/>
              <p:cNvSpPr/>
              <p:nvPr/>
            </p:nvSpPr>
            <p:spPr>
              <a:xfrm>
                <a:off x="5629275" y="2180186"/>
                <a:ext cx="80010" cy="46758"/>
              </a:xfrm>
              <a:custGeom>
                <a:avLst/>
                <a:gdLst/>
                <a:ahLst/>
                <a:cxnLst/>
                <a:rect l="l" t="t" r="r" b="b"/>
                <a:pathLst>
                  <a:path w="80010" h="46758" extrusionOk="0">
                    <a:moveTo>
                      <a:pt x="20002" y="43901"/>
                    </a:moveTo>
                    <a:cubicBezTo>
                      <a:pt x="22860" y="41996"/>
                      <a:pt x="25717" y="41043"/>
                      <a:pt x="27623" y="40091"/>
                    </a:cubicBezTo>
                    <a:cubicBezTo>
                      <a:pt x="32385" y="38186"/>
                      <a:pt x="38100" y="37233"/>
                      <a:pt x="44767" y="37233"/>
                    </a:cubicBezTo>
                    <a:cubicBezTo>
                      <a:pt x="52388" y="37233"/>
                      <a:pt x="60008" y="39138"/>
                      <a:pt x="68580" y="41996"/>
                    </a:cubicBezTo>
                    <a:lnTo>
                      <a:pt x="80010" y="37233"/>
                    </a:lnTo>
                    <a:lnTo>
                      <a:pt x="50483" y="10563"/>
                    </a:lnTo>
                    <a:cubicBezTo>
                      <a:pt x="45720" y="5801"/>
                      <a:pt x="40958" y="2943"/>
                      <a:pt x="36195" y="1038"/>
                    </a:cubicBezTo>
                    <a:cubicBezTo>
                      <a:pt x="30480" y="-867"/>
                      <a:pt x="25717" y="86"/>
                      <a:pt x="20955" y="1991"/>
                    </a:cubicBezTo>
                    <a:cubicBezTo>
                      <a:pt x="15240" y="4848"/>
                      <a:pt x="11430" y="7706"/>
                      <a:pt x="9525" y="9611"/>
                    </a:cubicBezTo>
                    <a:lnTo>
                      <a:pt x="26670" y="21993"/>
                    </a:lnTo>
                    <a:cubicBezTo>
                      <a:pt x="26670" y="21041"/>
                      <a:pt x="27623" y="19136"/>
                      <a:pt x="28575" y="18183"/>
                    </a:cubicBezTo>
                    <a:cubicBezTo>
                      <a:pt x="30480" y="16278"/>
                      <a:pt x="32385" y="15326"/>
                      <a:pt x="34290" y="14373"/>
                    </a:cubicBezTo>
                    <a:cubicBezTo>
                      <a:pt x="37148" y="13421"/>
                      <a:pt x="40005" y="13421"/>
                      <a:pt x="43815" y="14373"/>
                    </a:cubicBezTo>
                    <a:cubicBezTo>
                      <a:pt x="47625" y="16278"/>
                      <a:pt x="51435" y="18183"/>
                      <a:pt x="55245" y="21993"/>
                    </a:cubicBezTo>
                    <a:lnTo>
                      <a:pt x="73342" y="35328"/>
                    </a:lnTo>
                    <a:lnTo>
                      <a:pt x="71438" y="36281"/>
                    </a:lnTo>
                    <a:cubicBezTo>
                      <a:pt x="54292" y="31518"/>
                      <a:pt x="40958" y="27708"/>
                      <a:pt x="31433" y="25803"/>
                    </a:cubicBezTo>
                    <a:cubicBezTo>
                      <a:pt x="20955" y="23898"/>
                      <a:pt x="13335" y="23898"/>
                      <a:pt x="9525" y="25803"/>
                    </a:cubicBezTo>
                    <a:cubicBezTo>
                      <a:pt x="7620" y="26756"/>
                      <a:pt x="5715" y="27708"/>
                      <a:pt x="3810" y="28661"/>
                    </a:cubicBezTo>
                    <a:cubicBezTo>
                      <a:pt x="1905" y="29613"/>
                      <a:pt x="952" y="30566"/>
                      <a:pt x="0" y="32471"/>
                    </a:cubicBezTo>
                    <a:lnTo>
                      <a:pt x="16192" y="46758"/>
                    </a:lnTo>
                    <a:cubicBezTo>
                      <a:pt x="16192" y="46758"/>
                      <a:pt x="18098" y="45806"/>
                      <a:pt x="20002" y="4390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71" name="Google Shape;9471;ge48d01fb7f_0_5388"/>
              <p:cNvSpPr/>
              <p:nvPr/>
            </p:nvSpPr>
            <p:spPr>
              <a:xfrm>
                <a:off x="5366385" y="2163127"/>
                <a:ext cx="518291" cy="331470"/>
              </a:xfrm>
              <a:custGeom>
                <a:avLst/>
                <a:gdLst/>
                <a:ahLst/>
                <a:cxnLst/>
                <a:rect l="l" t="t" r="r" b="b"/>
                <a:pathLst>
                  <a:path w="518291" h="331470" extrusionOk="0">
                    <a:moveTo>
                      <a:pt x="83820" y="260985"/>
                    </a:moveTo>
                    <a:cubicBezTo>
                      <a:pt x="84773" y="260985"/>
                      <a:pt x="85725" y="260985"/>
                      <a:pt x="86677" y="261938"/>
                    </a:cubicBezTo>
                    <a:cubicBezTo>
                      <a:pt x="87630" y="262890"/>
                      <a:pt x="89535" y="263843"/>
                      <a:pt x="90488" y="264795"/>
                    </a:cubicBezTo>
                    <a:cubicBezTo>
                      <a:pt x="93345" y="267653"/>
                      <a:pt x="94298" y="272415"/>
                      <a:pt x="92392" y="278130"/>
                    </a:cubicBezTo>
                    <a:cubicBezTo>
                      <a:pt x="90488" y="283845"/>
                      <a:pt x="87630" y="289560"/>
                      <a:pt x="81915" y="294323"/>
                    </a:cubicBezTo>
                    <a:cubicBezTo>
                      <a:pt x="93345" y="301943"/>
                      <a:pt x="105727" y="305753"/>
                      <a:pt x="118110" y="307658"/>
                    </a:cubicBezTo>
                    <a:cubicBezTo>
                      <a:pt x="129540" y="308610"/>
                      <a:pt x="139065" y="305753"/>
                      <a:pt x="145732" y="300038"/>
                    </a:cubicBezTo>
                    <a:cubicBezTo>
                      <a:pt x="148590" y="297180"/>
                      <a:pt x="151448" y="293370"/>
                      <a:pt x="152400" y="289560"/>
                    </a:cubicBezTo>
                    <a:cubicBezTo>
                      <a:pt x="154305" y="284798"/>
                      <a:pt x="156210" y="280988"/>
                      <a:pt x="156210" y="275273"/>
                    </a:cubicBezTo>
                    <a:lnTo>
                      <a:pt x="170498" y="289560"/>
                    </a:lnTo>
                    <a:lnTo>
                      <a:pt x="193357" y="284798"/>
                    </a:lnTo>
                    <a:lnTo>
                      <a:pt x="129540" y="218123"/>
                    </a:lnTo>
                    <a:cubicBezTo>
                      <a:pt x="139065" y="209550"/>
                      <a:pt x="148590" y="201930"/>
                      <a:pt x="158115" y="193358"/>
                    </a:cubicBezTo>
                    <a:lnTo>
                      <a:pt x="206692" y="255270"/>
                    </a:lnTo>
                    <a:lnTo>
                      <a:pt x="231457" y="253365"/>
                    </a:lnTo>
                    <a:lnTo>
                      <a:pt x="174307" y="180023"/>
                    </a:lnTo>
                    <a:cubicBezTo>
                      <a:pt x="184785" y="171450"/>
                      <a:pt x="196215" y="163830"/>
                      <a:pt x="206692" y="156210"/>
                    </a:cubicBezTo>
                    <a:lnTo>
                      <a:pt x="221932" y="180023"/>
                    </a:lnTo>
                    <a:lnTo>
                      <a:pt x="213360" y="185738"/>
                    </a:lnTo>
                    <a:cubicBezTo>
                      <a:pt x="212407" y="186690"/>
                      <a:pt x="211455" y="187643"/>
                      <a:pt x="211455" y="189548"/>
                    </a:cubicBezTo>
                    <a:cubicBezTo>
                      <a:pt x="210502" y="190500"/>
                      <a:pt x="211455" y="192405"/>
                      <a:pt x="212407" y="193358"/>
                    </a:cubicBezTo>
                    <a:cubicBezTo>
                      <a:pt x="215265" y="197168"/>
                      <a:pt x="220980" y="200025"/>
                      <a:pt x="231457" y="201930"/>
                    </a:cubicBezTo>
                    <a:cubicBezTo>
                      <a:pt x="241935" y="203835"/>
                      <a:pt x="248602" y="203835"/>
                      <a:pt x="252413" y="200978"/>
                    </a:cubicBezTo>
                    <a:cubicBezTo>
                      <a:pt x="254317" y="200025"/>
                      <a:pt x="255270" y="198120"/>
                      <a:pt x="255270" y="197168"/>
                    </a:cubicBezTo>
                    <a:cubicBezTo>
                      <a:pt x="255270" y="195263"/>
                      <a:pt x="255270" y="193358"/>
                      <a:pt x="254317" y="192405"/>
                    </a:cubicBezTo>
                    <a:lnTo>
                      <a:pt x="223838" y="145733"/>
                    </a:lnTo>
                    <a:cubicBezTo>
                      <a:pt x="231457" y="140970"/>
                      <a:pt x="239077" y="135255"/>
                      <a:pt x="246698" y="130493"/>
                    </a:cubicBezTo>
                    <a:lnTo>
                      <a:pt x="291465" y="199073"/>
                    </a:lnTo>
                    <a:lnTo>
                      <a:pt x="314325" y="197168"/>
                    </a:lnTo>
                    <a:lnTo>
                      <a:pt x="263842" y="119063"/>
                    </a:lnTo>
                    <a:cubicBezTo>
                      <a:pt x="286703" y="104775"/>
                      <a:pt x="310515" y="92393"/>
                      <a:pt x="335280" y="80010"/>
                    </a:cubicBezTo>
                    <a:lnTo>
                      <a:pt x="347663" y="105728"/>
                    </a:lnTo>
                    <a:lnTo>
                      <a:pt x="307657" y="125730"/>
                    </a:lnTo>
                    <a:cubicBezTo>
                      <a:pt x="305753" y="126683"/>
                      <a:pt x="303848" y="128588"/>
                      <a:pt x="302895" y="130493"/>
                    </a:cubicBezTo>
                    <a:cubicBezTo>
                      <a:pt x="301942" y="133350"/>
                      <a:pt x="301942" y="135255"/>
                      <a:pt x="302895" y="137160"/>
                    </a:cubicBezTo>
                    <a:cubicBezTo>
                      <a:pt x="305753" y="141923"/>
                      <a:pt x="310515" y="146685"/>
                      <a:pt x="317182" y="149543"/>
                    </a:cubicBezTo>
                    <a:cubicBezTo>
                      <a:pt x="323850" y="153353"/>
                      <a:pt x="329565" y="154305"/>
                      <a:pt x="333375" y="152400"/>
                    </a:cubicBezTo>
                    <a:cubicBezTo>
                      <a:pt x="334328" y="151448"/>
                      <a:pt x="335280" y="150495"/>
                      <a:pt x="335280" y="149543"/>
                    </a:cubicBezTo>
                    <a:cubicBezTo>
                      <a:pt x="336232" y="148590"/>
                      <a:pt x="336232" y="147638"/>
                      <a:pt x="335280" y="145733"/>
                    </a:cubicBezTo>
                    <a:lnTo>
                      <a:pt x="331470" y="139065"/>
                    </a:lnTo>
                    <a:cubicBezTo>
                      <a:pt x="330517" y="138113"/>
                      <a:pt x="330517" y="136208"/>
                      <a:pt x="331470" y="135255"/>
                    </a:cubicBezTo>
                    <a:cubicBezTo>
                      <a:pt x="331470" y="134303"/>
                      <a:pt x="332423" y="132398"/>
                      <a:pt x="333375" y="132398"/>
                    </a:cubicBezTo>
                    <a:lnTo>
                      <a:pt x="355282" y="120968"/>
                    </a:lnTo>
                    <a:lnTo>
                      <a:pt x="371475" y="153353"/>
                    </a:lnTo>
                    <a:lnTo>
                      <a:pt x="394335" y="154305"/>
                    </a:lnTo>
                    <a:lnTo>
                      <a:pt x="352425" y="71438"/>
                    </a:lnTo>
                    <a:cubicBezTo>
                      <a:pt x="378142" y="60008"/>
                      <a:pt x="403860" y="48578"/>
                      <a:pt x="431482" y="39053"/>
                    </a:cubicBezTo>
                    <a:lnTo>
                      <a:pt x="442913" y="69533"/>
                    </a:lnTo>
                    <a:cubicBezTo>
                      <a:pt x="436245" y="65723"/>
                      <a:pt x="429578" y="62865"/>
                      <a:pt x="422910" y="60960"/>
                    </a:cubicBezTo>
                    <a:cubicBezTo>
                      <a:pt x="417195" y="59055"/>
                      <a:pt x="411480" y="59055"/>
                      <a:pt x="408623" y="60960"/>
                    </a:cubicBezTo>
                    <a:cubicBezTo>
                      <a:pt x="401003" y="63818"/>
                      <a:pt x="395288" y="68580"/>
                      <a:pt x="391478" y="75248"/>
                    </a:cubicBezTo>
                    <a:cubicBezTo>
                      <a:pt x="387667" y="81915"/>
                      <a:pt x="387667" y="88583"/>
                      <a:pt x="389573" y="95250"/>
                    </a:cubicBezTo>
                    <a:cubicBezTo>
                      <a:pt x="392430" y="102870"/>
                      <a:pt x="399098" y="108585"/>
                      <a:pt x="408623" y="113348"/>
                    </a:cubicBezTo>
                    <a:cubicBezTo>
                      <a:pt x="418148" y="118110"/>
                      <a:pt x="427673" y="119063"/>
                      <a:pt x="434340" y="117158"/>
                    </a:cubicBezTo>
                    <a:cubicBezTo>
                      <a:pt x="437198" y="116205"/>
                      <a:pt x="441007" y="113348"/>
                      <a:pt x="443865" y="110490"/>
                    </a:cubicBezTo>
                    <a:cubicBezTo>
                      <a:pt x="446723" y="107633"/>
                      <a:pt x="450532" y="103823"/>
                      <a:pt x="453390" y="98108"/>
                    </a:cubicBezTo>
                    <a:lnTo>
                      <a:pt x="460057" y="116205"/>
                    </a:lnTo>
                    <a:lnTo>
                      <a:pt x="482917" y="120968"/>
                    </a:lnTo>
                    <a:lnTo>
                      <a:pt x="468630" y="80963"/>
                    </a:lnTo>
                    <a:cubicBezTo>
                      <a:pt x="470535" y="75248"/>
                      <a:pt x="473392" y="71438"/>
                      <a:pt x="476250" y="67628"/>
                    </a:cubicBezTo>
                    <a:cubicBezTo>
                      <a:pt x="480060" y="63818"/>
                      <a:pt x="482917" y="60960"/>
                      <a:pt x="486728" y="60008"/>
                    </a:cubicBezTo>
                    <a:cubicBezTo>
                      <a:pt x="488632" y="59055"/>
                      <a:pt x="490538" y="59055"/>
                      <a:pt x="492442" y="60960"/>
                    </a:cubicBezTo>
                    <a:cubicBezTo>
                      <a:pt x="494348" y="61913"/>
                      <a:pt x="496253" y="63818"/>
                      <a:pt x="497205" y="65723"/>
                    </a:cubicBezTo>
                    <a:cubicBezTo>
                      <a:pt x="499110" y="69533"/>
                      <a:pt x="499110" y="75248"/>
                      <a:pt x="499110" y="80963"/>
                    </a:cubicBezTo>
                    <a:cubicBezTo>
                      <a:pt x="498157" y="86678"/>
                      <a:pt x="497205" y="93345"/>
                      <a:pt x="495300" y="99060"/>
                    </a:cubicBezTo>
                    <a:lnTo>
                      <a:pt x="516255" y="104775"/>
                    </a:lnTo>
                    <a:cubicBezTo>
                      <a:pt x="519113" y="91440"/>
                      <a:pt x="519113" y="80010"/>
                      <a:pt x="515303" y="69533"/>
                    </a:cubicBezTo>
                    <a:cubicBezTo>
                      <a:pt x="512445" y="61913"/>
                      <a:pt x="506730" y="55245"/>
                      <a:pt x="498157" y="50483"/>
                    </a:cubicBezTo>
                    <a:cubicBezTo>
                      <a:pt x="489585" y="44768"/>
                      <a:pt x="481965" y="43815"/>
                      <a:pt x="476250" y="45720"/>
                    </a:cubicBezTo>
                    <a:cubicBezTo>
                      <a:pt x="473392" y="46673"/>
                      <a:pt x="470535" y="48578"/>
                      <a:pt x="467678" y="50483"/>
                    </a:cubicBezTo>
                    <a:cubicBezTo>
                      <a:pt x="464820" y="52388"/>
                      <a:pt x="461963" y="56198"/>
                      <a:pt x="459105" y="59055"/>
                    </a:cubicBezTo>
                    <a:lnTo>
                      <a:pt x="450532" y="34290"/>
                    </a:lnTo>
                    <a:cubicBezTo>
                      <a:pt x="470535" y="27623"/>
                      <a:pt x="490538" y="21908"/>
                      <a:pt x="511492" y="16193"/>
                    </a:cubicBezTo>
                    <a:lnTo>
                      <a:pt x="506730" y="12383"/>
                    </a:lnTo>
                    <a:lnTo>
                      <a:pt x="506730" y="12383"/>
                    </a:lnTo>
                    <a:lnTo>
                      <a:pt x="505778" y="11430"/>
                    </a:lnTo>
                    <a:lnTo>
                      <a:pt x="493395" y="0"/>
                    </a:lnTo>
                    <a:cubicBezTo>
                      <a:pt x="295275" y="52388"/>
                      <a:pt x="122873" y="168593"/>
                      <a:pt x="0" y="325755"/>
                    </a:cubicBezTo>
                    <a:lnTo>
                      <a:pt x="20955" y="331470"/>
                    </a:lnTo>
                    <a:cubicBezTo>
                      <a:pt x="40957" y="306705"/>
                      <a:pt x="61913" y="282893"/>
                      <a:pt x="83820" y="260985"/>
                    </a:cubicBezTo>
                    <a:close/>
                    <a:moveTo>
                      <a:pt x="436245" y="93345"/>
                    </a:moveTo>
                    <a:cubicBezTo>
                      <a:pt x="432435" y="97155"/>
                      <a:pt x="427673" y="100013"/>
                      <a:pt x="423863" y="101918"/>
                    </a:cubicBezTo>
                    <a:cubicBezTo>
                      <a:pt x="421005" y="102870"/>
                      <a:pt x="418148" y="102870"/>
                      <a:pt x="416242" y="101918"/>
                    </a:cubicBezTo>
                    <a:cubicBezTo>
                      <a:pt x="413385" y="100965"/>
                      <a:pt x="412432" y="99060"/>
                      <a:pt x="411480" y="97155"/>
                    </a:cubicBezTo>
                    <a:cubicBezTo>
                      <a:pt x="409575" y="92393"/>
                      <a:pt x="410528" y="88583"/>
                      <a:pt x="412432" y="84773"/>
                    </a:cubicBezTo>
                    <a:cubicBezTo>
                      <a:pt x="414338" y="80010"/>
                      <a:pt x="417195" y="77153"/>
                      <a:pt x="421957" y="76200"/>
                    </a:cubicBezTo>
                    <a:cubicBezTo>
                      <a:pt x="425767" y="75248"/>
                      <a:pt x="429578" y="74295"/>
                      <a:pt x="434340" y="75248"/>
                    </a:cubicBezTo>
                    <a:cubicBezTo>
                      <a:pt x="439103" y="75248"/>
                      <a:pt x="443865" y="77153"/>
                      <a:pt x="447675" y="79058"/>
                    </a:cubicBezTo>
                    <a:cubicBezTo>
                      <a:pt x="443865" y="83820"/>
                      <a:pt x="440055" y="89535"/>
                      <a:pt x="436245" y="93345"/>
                    </a:cubicBezTo>
                    <a:close/>
                    <a:moveTo>
                      <a:pt x="115252" y="231458"/>
                    </a:moveTo>
                    <a:lnTo>
                      <a:pt x="140970" y="258127"/>
                    </a:lnTo>
                    <a:cubicBezTo>
                      <a:pt x="140017" y="265748"/>
                      <a:pt x="138113" y="272415"/>
                      <a:pt x="136207" y="278130"/>
                    </a:cubicBezTo>
                    <a:cubicBezTo>
                      <a:pt x="134302" y="283845"/>
                      <a:pt x="131445" y="287655"/>
                      <a:pt x="128588" y="291465"/>
                    </a:cubicBezTo>
                    <a:cubicBezTo>
                      <a:pt x="125730" y="294323"/>
                      <a:pt x="121920" y="296228"/>
                      <a:pt x="118110" y="297180"/>
                    </a:cubicBezTo>
                    <a:cubicBezTo>
                      <a:pt x="114300" y="298133"/>
                      <a:pt x="110490" y="298133"/>
                      <a:pt x="106680" y="297180"/>
                    </a:cubicBezTo>
                    <a:cubicBezTo>
                      <a:pt x="106680" y="297180"/>
                      <a:pt x="105727" y="296228"/>
                      <a:pt x="105727" y="296228"/>
                    </a:cubicBezTo>
                    <a:cubicBezTo>
                      <a:pt x="105727" y="295275"/>
                      <a:pt x="105727" y="295275"/>
                      <a:pt x="105727" y="295275"/>
                    </a:cubicBezTo>
                    <a:cubicBezTo>
                      <a:pt x="110490" y="288608"/>
                      <a:pt x="113348" y="282893"/>
                      <a:pt x="115252" y="277178"/>
                    </a:cubicBezTo>
                    <a:cubicBezTo>
                      <a:pt x="117157" y="271463"/>
                      <a:pt x="116205" y="266700"/>
                      <a:pt x="114300" y="264795"/>
                    </a:cubicBezTo>
                    <a:cubicBezTo>
                      <a:pt x="112395" y="262890"/>
                      <a:pt x="109538" y="260985"/>
                      <a:pt x="104775" y="259080"/>
                    </a:cubicBezTo>
                    <a:cubicBezTo>
                      <a:pt x="100965" y="258127"/>
                      <a:pt x="96202" y="257175"/>
                      <a:pt x="91440" y="256223"/>
                    </a:cubicBezTo>
                    <a:cubicBezTo>
                      <a:pt x="98107" y="246698"/>
                      <a:pt x="106680" y="239077"/>
                      <a:pt x="115252" y="2314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72" name="Google Shape;9472;ge48d01fb7f_0_5388"/>
              <p:cNvSpPr/>
              <p:nvPr/>
            </p:nvSpPr>
            <p:spPr>
              <a:xfrm>
                <a:off x="5730239" y="2140743"/>
                <a:ext cx="72130" cy="40481"/>
              </a:xfrm>
              <a:custGeom>
                <a:avLst/>
                <a:gdLst/>
                <a:ahLst/>
                <a:cxnLst/>
                <a:rect l="l" t="t" r="r" b="b"/>
                <a:pathLst>
                  <a:path w="72130" h="40481" extrusionOk="0">
                    <a:moveTo>
                      <a:pt x="22860" y="17621"/>
                    </a:moveTo>
                    <a:cubicBezTo>
                      <a:pt x="25718" y="16669"/>
                      <a:pt x="29527" y="16669"/>
                      <a:pt x="32385" y="16669"/>
                    </a:cubicBezTo>
                    <a:cubicBezTo>
                      <a:pt x="35243" y="16669"/>
                      <a:pt x="38100" y="17621"/>
                      <a:pt x="40958" y="19526"/>
                    </a:cubicBezTo>
                    <a:lnTo>
                      <a:pt x="69533" y="40481"/>
                    </a:lnTo>
                    <a:cubicBezTo>
                      <a:pt x="75248" y="38576"/>
                      <a:pt x="71438" y="32861"/>
                      <a:pt x="59055" y="22384"/>
                    </a:cubicBezTo>
                    <a:cubicBezTo>
                      <a:pt x="52388" y="16669"/>
                      <a:pt x="48577" y="13811"/>
                      <a:pt x="45720" y="11906"/>
                    </a:cubicBezTo>
                    <a:cubicBezTo>
                      <a:pt x="40005" y="7144"/>
                      <a:pt x="33338" y="3334"/>
                      <a:pt x="25718" y="1429"/>
                    </a:cubicBezTo>
                    <a:cubicBezTo>
                      <a:pt x="19050" y="-476"/>
                      <a:pt x="12383" y="-476"/>
                      <a:pt x="7620" y="1429"/>
                    </a:cubicBezTo>
                    <a:cubicBezTo>
                      <a:pt x="4763" y="2381"/>
                      <a:pt x="1905" y="4286"/>
                      <a:pt x="0" y="5239"/>
                    </a:cubicBezTo>
                    <a:lnTo>
                      <a:pt x="14288" y="21431"/>
                    </a:lnTo>
                    <a:cubicBezTo>
                      <a:pt x="17145" y="20479"/>
                      <a:pt x="20002" y="18574"/>
                      <a:pt x="22860" y="176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73" name="Google Shape;9473;ge48d01fb7f_0_5388"/>
              <p:cNvSpPr/>
              <p:nvPr/>
            </p:nvSpPr>
            <p:spPr>
              <a:xfrm>
                <a:off x="6128204" y="2241841"/>
                <a:ext cx="60187" cy="55030"/>
              </a:xfrm>
              <a:custGeom>
                <a:avLst/>
                <a:gdLst/>
                <a:ahLst/>
                <a:cxnLst/>
                <a:rect l="l" t="t" r="r" b="b"/>
                <a:pathLst>
                  <a:path w="60187" h="55030" extrusionOk="0">
                    <a:moveTo>
                      <a:pt x="19230" y="17489"/>
                    </a:moveTo>
                    <a:cubicBezTo>
                      <a:pt x="23041" y="15584"/>
                      <a:pt x="27803" y="14631"/>
                      <a:pt x="32566" y="14631"/>
                    </a:cubicBezTo>
                    <a:lnTo>
                      <a:pt x="43996" y="15584"/>
                    </a:lnTo>
                    <a:lnTo>
                      <a:pt x="36375" y="1296"/>
                    </a:lnTo>
                    <a:lnTo>
                      <a:pt x="25898" y="344"/>
                    </a:lnTo>
                    <a:cubicBezTo>
                      <a:pt x="19230" y="-609"/>
                      <a:pt x="13516" y="344"/>
                      <a:pt x="8753" y="4154"/>
                    </a:cubicBezTo>
                    <a:cubicBezTo>
                      <a:pt x="3991" y="7011"/>
                      <a:pt x="1133" y="10821"/>
                      <a:pt x="180" y="16536"/>
                    </a:cubicBezTo>
                    <a:cubicBezTo>
                      <a:pt x="-772" y="25109"/>
                      <a:pt x="2086" y="33681"/>
                      <a:pt x="7800" y="41301"/>
                    </a:cubicBezTo>
                    <a:cubicBezTo>
                      <a:pt x="14468" y="48921"/>
                      <a:pt x="22088" y="53684"/>
                      <a:pt x="30661" y="54636"/>
                    </a:cubicBezTo>
                    <a:cubicBezTo>
                      <a:pt x="36375" y="55589"/>
                      <a:pt x="42091" y="54636"/>
                      <a:pt x="46853" y="53684"/>
                    </a:cubicBezTo>
                    <a:cubicBezTo>
                      <a:pt x="51616" y="52731"/>
                      <a:pt x="56378" y="50826"/>
                      <a:pt x="60188" y="47969"/>
                    </a:cubicBezTo>
                    <a:lnTo>
                      <a:pt x="52568" y="31776"/>
                    </a:lnTo>
                    <a:cubicBezTo>
                      <a:pt x="47805" y="34634"/>
                      <a:pt x="43043" y="37491"/>
                      <a:pt x="37328" y="39396"/>
                    </a:cubicBezTo>
                    <a:cubicBezTo>
                      <a:pt x="31613" y="41301"/>
                      <a:pt x="26850" y="41301"/>
                      <a:pt x="22088" y="41301"/>
                    </a:cubicBezTo>
                    <a:cubicBezTo>
                      <a:pt x="19230" y="41301"/>
                      <a:pt x="16373" y="39396"/>
                      <a:pt x="14468" y="36539"/>
                    </a:cubicBezTo>
                    <a:cubicBezTo>
                      <a:pt x="12563" y="33681"/>
                      <a:pt x="11611" y="30824"/>
                      <a:pt x="11611" y="27014"/>
                    </a:cubicBezTo>
                    <a:cubicBezTo>
                      <a:pt x="12563" y="23204"/>
                      <a:pt x="15421" y="20346"/>
                      <a:pt x="19230" y="1748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74" name="Google Shape;9474;ge48d01fb7f_0_5388"/>
              <p:cNvSpPr/>
              <p:nvPr/>
            </p:nvSpPr>
            <p:spPr>
              <a:xfrm>
                <a:off x="6304222" y="2196426"/>
                <a:ext cx="62287" cy="78143"/>
              </a:xfrm>
              <a:custGeom>
                <a:avLst/>
                <a:gdLst/>
                <a:ahLst/>
                <a:cxnLst/>
                <a:rect l="l" t="t" r="r" b="b"/>
                <a:pathLst>
                  <a:path w="62287" h="78143" extrusionOk="0">
                    <a:moveTo>
                      <a:pt x="23235" y="22899"/>
                    </a:moveTo>
                    <a:cubicBezTo>
                      <a:pt x="27045" y="20041"/>
                      <a:pt x="31808" y="19089"/>
                      <a:pt x="36570" y="20994"/>
                    </a:cubicBezTo>
                    <a:lnTo>
                      <a:pt x="57525" y="26709"/>
                    </a:lnTo>
                    <a:lnTo>
                      <a:pt x="62288" y="9564"/>
                    </a:lnTo>
                    <a:lnTo>
                      <a:pt x="30855" y="991"/>
                    </a:lnTo>
                    <a:cubicBezTo>
                      <a:pt x="24188" y="-914"/>
                      <a:pt x="18473" y="39"/>
                      <a:pt x="12758" y="2896"/>
                    </a:cubicBezTo>
                    <a:cubicBezTo>
                      <a:pt x="7043" y="5754"/>
                      <a:pt x="3233" y="10516"/>
                      <a:pt x="1328" y="16231"/>
                    </a:cubicBezTo>
                    <a:cubicBezTo>
                      <a:pt x="-577" y="23851"/>
                      <a:pt x="-577" y="33376"/>
                      <a:pt x="2280" y="43854"/>
                    </a:cubicBezTo>
                    <a:cubicBezTo>
                      <a:pt x="5138" y="54331"/>
                      <a:pt x="9900" y="65761"/>
                      <a:pt x="16568" y="78144"/>
                    </a:cubicBezTo>
                    <a:lnTo>
                      <a:pt x="24188" y="75286"/>
                    </a:lnTo>
                    <a:cubicBezTo>
                      <a:pt x="20378" y="67666"/>
                      <a:pt x="17520" y="60046"/>
                      <a:pt x="16568" y="52426"/>
                    </a:cubicBezTo>
                    <a:cubicBezTo>
                      <a:pt x="15615" y="44806"/>
                      <a:pt x="15615" y="39091"/>
                      <a:pt x="16568" y="33376"/>
                    </a:cubicBezTo>
                    <a:cubicBezTo>
                      <a:pt x="16568" y="29566"/>
                      <a:pt x="19425" y="25756"/>
                      <a:pt x="23235" y="2289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75" name="Google Shape;9475;ge48d01fb7f_0_5388"/>
              <p:cNvSpPr/>
              <p:nvPr/>
            </p:nvSpPr>
            <p:spPr>
              <a:xfrm>
                <a:off x="6667142" y="2388357"/>
                <a:ext cx="87539" cy="98620"/>
              </a:xfrm>
              <a:custGeom>
                <a:avLst/>
                <a:gdLst/>
                <a:ahLst/>
                <a:cxnLst/>
                <a:rect l="l" t="t" r="r" b="b"/>
                <a:pathLst>
                  <a:path w="87539" h="98620" extrusionOk="0">
                    <a:moveTo>
                      <a:pt x="52745" y="513"/>
                    </a:moveTo>
                    <a:cubicBezTo>
                      <a:pt x="45125" y="2418"/>
                      <a:pt x="41315" y="7180"/>
                      <a:pt x="39410" y="17658"/>
                    </a:cubicBezTo>
                    <a:cubicBezTo>
                      <a:pt x="37505" y="28135"/>
                      <a:pt x="38457" y="40518"/>
                      <a:pt x="43220" y="52900"/>
                    </a:cubicBezTo>
                    <a:cubicBezTo>
                      <a:pt x="34647" y="55758"/>
                      <a:pt x="26075" y="54805"/>
                      <a:pt x="18455" y="51948"/>
                    </a:cubicBezTo>
                    <a:cubicBezTo>
                      <a:pt x="20360" y="49090"/>
                      <a:pt x="20360" y="46233"/>
                      <a:pt x="20360" y="44328"/>
                    </a:cubicBezTo>
                    <a:cubicBezTo>
                      <a:pt x="20360" y="41470"/>
                      <a:pt x="20360" y="39565"/>
                      <a:pt x="19407" y="38613"/>
                    </a:cubicBezTo>
                    <a:cubicBezTo>
                      <a:pt x="17502" y="36708"/>
                      <a:pt x="14645" y="35755"/>
                      <a:pt x="11787" y="35755"/>
                    </a:cubicBezTo>
                    <a:cubicBezTo>
                      <a:pt x="8930" y="36708"/>
                      <a:pt x="5120" y="37660"/>
                      <a:pt x="3215" y="40518"/>
                    </a:cubicBezTo>
                    <a:cubicBezTo>
                      <a:pt x="357" y="43375"/>
                      <a:pt x="-595" y="47185"/>
                      <a:pt x="357" y="51948"/>
                    </a:cubicBezTo>
                    <a:cubicBezTo>
                      <a:pt x="1310" y="56710"/>
                      <a:pt x="4167" y="60520"/>
                      <a:pt x="7977" y="64330"/>
                    </a:cubicBezTo>
                    <a:lnTo>
                      <a:pt x="1310" y="95763"/>
                    </a:lnTo>
                    <a:lnTo>
                      <a:pt x="12740" y="98620"/>
                    </a:lnTo>
                    <a:lnTo>
                      <a:pt x="13692" y="67188"/>
                    </a:lnTo>
                    <a:cubicBezTo>
                      <a:pt x="27027" y="70998"/>
                      <a:pt x="39410" y="71950"/>
                      <a:pt x="50840" y="70045"/>
                    </a:cubicBezTo>
                    <a:cubicBezTo>
                      <a:pt x="62270" y="69093"/>
                      <a:pt x="70842" y="65283"/>
                      <a:pt x="76557" y="58615"/>
                    </a:cubicBezTo>
                    <a:cubicBezTo>
                      <a:pt x="87987" y="46233"/>
                      <a:pt x="93702" y="23373"/>
                      <a:pt x="77510" y="5275"/>
                    </a:cubicBezTo>
                    <a:cubicBezTo>
                      <a:pt x="72747" y="2418"/>
                      <a:pt x="65127" y="-1392"/>
                      <a:pt x="52745" y="513"/>
                    </a:cubicBezTo>
                    <a:close/>
                    <a:moveTo>
                      <a:pt x="70842" y="29088"/>
                    </a:moveTo>
                    <a:cubicBezTo>
                      <a:pt x="69890" y="33850"/>
                      <a:pt x="67985" y="37660"/>
                      <a:pt x="65127" y="41470"/>
                    </a:cubicBezTo>
                    <a:cubicBezTo>
                      <a:pt x="62270" y="44328"/>
                      <a:pt x="59412" y="47185"/>
                      <a:pt x="56555" y="48138"/>
                    </a:cubicBezTo>
                    <a:cubicBezTo>
                      <a:pt x="53697" y="50043"/>
                      <a:pt x="51792" y="50995"/>
                      <a:pt x="49887" y="50995"/>
                    </a:cubicBezTo>
                    <a:cubicBezTo>
                      <a:pt x="47982" y="44328"/>
                      <a:pt x="47982" y="37660"/>
                      <a:pt x="47982" y="32898"/>
                    </a:cubicBezTo>
                    <a:cubicBezTo>
                      <a:pt x="47982" y="27183"/>
                      <a:pt x="49887" y="23373"/>
                      <a:pt x="51792" y="21468"/>
                    </a:cubicBezTo>
                    <a:cubicBezTo>
                      <a:pt x="54650" y="18610"/>
                      <a:pt x="57507" y="16705"/>
                      <a:pt x="60365" y="16705"/>
                    </a:cubicBezTo>
                    <a:cubicBezTo>
                      <a:pt x="63222" y="15753"/>
                      <a:pt x="66080" y="16705"/>
                      <a:pt x="67985" y="18610"/>
                    </a:cubicBezTo>
                    <a:cubicBezTo>
                      <a:pt x="69890" y="21468"/>
                      <a:pt x="70842" y="25278"/>
                      <a:pt x="70842" y="2908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76" name="Google Shape;9476;ge48d01fb7f_0_5388"/>
              <p:cNvSpPr/>
              <p:nvPr/>
            </p:nvSpPr>
            <p:spPr>
              <a:xfrm>
                <a:off x="6644397" y="2477452"/>
                <a:ext cx="71922" cy="76930"/>
              </a:xfrm>
              <a:custGeom>
                <a:avLst/>
                <a:gdLst/>
                <a:ahLst/>
                <a:cxnLst/>
                <a:rect l="l" t="t" r="r" b="b"/>
                <a:pathLst>
                  <a:path w="71922" h="76930" extrusionOk="0">
                    <a:moveTo>
                      <a:pt x="47868" y="60008"/>
                    </a:moveTo>
                    <a:cubicBezTo>
                      <a:pt x="41200" y="59055"/>
                      <a:pt x="36438" y="56198"/>
                      <a:pt x="31675" y="50483"/>
                    </a:cubicBezTo>
                    <a:cubicBezTo>
                      <a:pt x="24055" y="40958"/>
                      <a:pt x="17388" y="32385"/>
                      <a:pt x="13578" y="23813"/>
                    </a:cubicBezTo>
                    <a:cubicBezTo>
                      <a:pt x="9768" y="15240"/>
                      <a:pt x="7863" y="7620"/>
                      <a:pt x="7863" y="952"/>
                    </a:cubicBezTo>
                    <a:lnTo>
                      <a:pt x="243" y="0"/>
                    </a:lnTo>
                    <a:cubicBezTo>
                      <a:pt x="-710" y="10477"/>
                      <a:pt x="1195" y="20955"/>
                      <a:pt x="5005" y="32385"/>
                    </a:cubicBezTo>
                    <a:cubicBezTo>
                      <a:pt x="8815" y="43815"/>
                      <a:pt x="15483" y="54293"/>
                      <a:pt x="23103" y="63818"/>
                    </a:cubicBezTo>
                    <a:cubicBezTo>
                      <a:pt x="28818" y="70485"/>
                      <a:pt x="36438" y="75248"/>
                      <a:pt x="44058" y="76200"/>
                    </a:cubicBezTo>
                    <a:cubicBezTo>
                      <a:pt x="51678" y="78105"/>
                      <a:pt x="58345" y="76200"/>
                      <a:pt x="64060" y="71438"/>
                    </a:cubicBezTo>
                    <a:cubicBezTo>
                      <a:pt x="68823" y="67627"/>
                      <a:pt x="71680" y="60960"/>
                      <a:pt x="71680" y="52388"/>
                    </a:cubicBezTo>
                    <a:cubicBezTo>
                      <a:pt x="72633" y="43815"/>
                      <a:pt x="70728" y="37148"/>
                      <a:pt x="66918" y="32385"/>
                    </a:cubicBezTo>
                    <a:cubicBezTo>
                      <a:pt x="65013" y="29527"/>
                      <a:pt x="62155" y="27623"/>
                      <a:pt x="58345" y="26670"/>
                    </a:cubicBezTo>
                    <a:cubicBezTo>
                      <a:pt x="54535" y="24765"/>
                      <a:pt x="50725" y="23813"/>
                      <a:pt x="45963" y="23813"/>
                    </a:cubicBezTo>
                    <a:lnTo>
                      <a:pt x="45010" y="41910"/>
                    </a:lnTo>
                    <a:cubicBezTo>
                      <a:pt x="48820" y="41910"/>
                      <a:pt x="51678" y="41910"/>
                      <a:pt x="55488" y="42863"/>
                    </a:cubicBezTo>
                    <a:cubicBezTo>
                      <a:pt x="59298" y="43815"/>
                      <a:pt x="61203" y="44768"/>
                      <a:pt x="63108" y="46673"/>
                    </a:cubicBezTo>
                    <a:cubicBezTo>
                      <a:pt x="65013" y="48577"/>
                      <a:pt x="65013" y="49530"/>
                      <a:pt x="65013" y="51435"/>
                    </a:cubicBezTo>
                    <a:cubicBezTo>
                      <a:pt x="65013" y="53340"/>
                      <a:pt x="65013" y="55245"/>
                      <a:pt x="63108" y="56198"/>
                    </a:cubicBezTo>
                    <a:cubicBezTo>
                      <a:pt x="59298" y="60008"/>
                      <a:pt x="54535" y="60960"/>
                      <a:pt x="47868" y="6000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77" name="Google Shape;9477;ge48d01fb7f_0_5388"/>
              <p:cNvSpPr/>
              <p:nvPr/>
            </p:nvSpPr>
            <p:spPr>
              <a:xfrm>
                <a:off x="5945504" y="2138362"/>
                <a:ext cx="782002" cy="306704"/>
              </a:xfrm>
              <a:custGeom>
                <a:avLst/>
                <a:gdLst/>
                <a:ahLst/>
                <a:cxnLst/>
                <a:rect l="l" t="t" r="r" b="b"/>
                <a:pathLst>
                  <a:path w="782002" h="306704" extrusionOk="0">
                    <a:moveTo>
                      <a:pt x="26670" y="97155"/>
                    </a:moveTo>
                    <a:cubicBezTo>
                      <a:pt x="37148" y="103823"/>
                      <a:pt x="46673" y="107632"/>
                      <a:pt x="56198" y="106680"/>
                    </a:cubicBezTo>
                    <a:cubicBezTo>
                      <a:pt x="62865" y="105727"/>
                      <a:pt x="68580" y="102870"/>
                      <a:pt x="73342" y="97155"/>
                    </a:cubicBezTo>
                    <a:cubicBezTo>
                      <a:pt x="78105" y="91440"/>
                      <a:pt x="80010" y="84773"/>
                      <a:pt x="79058" y="77152"/>
                    </a:cubicBezTo>
                    <a:cubicBezTo>
                      <a:pt x="79058" y="74295"/>
                      <a:pt x="78105" y="71438"/>
                      <a:pt x="77153" y="68580"/>
                    </a:cubicBezTo>
                    <a:cubicBezTo>
                      <a:pt x="76200" y="65723"/>
                      <a:pt x="74295" y="63818"/>
                      <a:pt x="72390" y="60960"/>
                    </a:cubicBezTo>
                    <a:cubicBezTo>
                      <a:pt x="77153" y="63818"/>
                      <a:pt x="80963" y="65723"/>
                      <a:pt x="84773" y="67627"/>
                    </a:cubicBezTo>
                    <a:cubicBezTo>
                      <a:pt x="88583" y="69532"/>
                      <a:pt x="92392" y="69532"/>
                      <a:pt x="96203" y="69532"/>
                    </a:cubicBezTo>
                    <a:cubicBezTo>
                      <a:pt x="100013" y="68580"/>
                      <a:pt x="102870" y="67627"/>
                      <a:pt x="104775" y="66675"/>
                    </a:cubicBezTo>
                    <a:lnTo>
                      <a:pt x="107633" y="98107"/>
                    </a:lnTo>
                    <a:lnTo>
                      <a:pt x="128588" y="107632"/>
                    </a:lnTo>
                    <a:lnTo>
                      <a:pt x="120015" y="15240"/>
                    </a:lnTo>
                    <a:cubicBezTo>
                      <a:pt x="132398" y="14288"/>
                      <a:pt x="143828" y="14288"/>
                      <a:pt x="156210" y="14288"/>
                    </a:cubicBezTo>
                    <a:cubicBezTo>
                      <a:pt x="158115" y="14288"/>
                      <a:pt x="160020" y="14288"/>
                      <a:pt x="161925" y="14288"/>
                    </a:cubicBezTo>
                    <a:lnTo>
                      <a:pt x="160020" y="51435"/>
                    </a:lnTo>
                    <a:lnTo>
                      <a:pt x="153353" y="51435"/>
                    </a:lnTo>
                    <a:cubicBezTo>
                      <a:pt x="151448" y="51435"/>
                      <a:pt x="150495" y="51435"/>
                      <a:pt x="149542" y="53340"/>
                    </a:cubicBezTo>
                    <a:cubicBezTo>
                      <a:pt x="148590" y="54293"/>
                      <a:pt x="147638" y="55245"/>
                      <a:pt x="147638" y="57150"/>
                    </a:cubicBezTo>
                    <a:cubicBezTo>
                      <a:pt x="147638" y="60960"/>
                      <a:pt x="151448" y="66675"/>
                      <a:pt x="158115" y="74295"/>
                    </a:cubicBezTo>
                    <a:cubicBezTo>
                      <a:pt x="165735" y="81915"/>
                      <a:pt x="170498" y="86677"/>
                      <a:pt x="174308" y="86677"/>
                    </a:cubicBezTo>
                    <a:cubicBezTo>
                      <a:pt x="175260" y="86677"/>
                      <a:pt x="176213" y="85725"/>
                      <a:pt x="177165" y="84773"/>
                    </a:cubicBezTo>
                    <a:cubicBezTo>
                      <a:pt x="178117" y="82868"/>
                      <a:pt x="179070" y="81915"/>
                      <a:pt x="179070" y="80010"/>
                    </a:cubicBezTo>
                    <a:lnTo>
                      <a:pt x="179070" y="71438"/>
                    </a:lnTo>
                    <a:lnTo>
                      <a:pt x="212408" y="73343"/>
                    </a:lnTo>
                    <a:lnTo>
                      <a:pt x="211455" y="98107"/>
                    </a:lnTo>
                    <a:lnTo>
                      <a:pt x="231458" y="112395"/>
                    </a:lnTo>
                    <a:lnTo>
                      <a:pt x="236220" y="19050"/>
                    </a:lnTo>
                    <a:cubicBezTo>
                      <a:pt x="264795" y="21907"/>
                      <a:pt x="292417" y="25718"/>
                      <a:pt x="320040" y="30480"/>
                    </a:cubicBezTo>
                    <a:lnTo>
                      <a:pt x="317183" y="45720"/>
                    </a:lnTo>
                    <a:lnTo>
                      <a:pt x="288608" y="40957"/>
                    </a:lnTo>
                    <a:cubicBezTo>
                      <a:pt x="281940" y="40005"/>
                      <a:pt x="275273" y="40957"/>
                      <a:pt x="269558" y="44768"/>
                    </a:cubicBezTo>
                    <a:cubicBezTo>
                      <a:pt x="263842" y="48577"/>
                      <a:pt x="260985" y="53340"/>
                      <a:pt x="260033" y="59055"/>
                    </a:cubicBezTo>
                    <a:cubicBezTo>
                      <a:pt x="258128" y="67627"/>
                      <a:pt x="259080" y="77152"/>
                      <a:pt x="262890" y="87630"/>
                    </a:cubicBezTo>
                    <a:cubicBezTo>
                      <a:pt x="265748" y="98107"/>
                      <a:pt x="271463" y="108585"/>
                      <a:pt x="278130" y="119063"/>
                    </a:cubicBezTo>
                    <a:lnTo>
                      <a:pt x="285750" y="116205"/>
                    </a:lnTo>
                    <a:cubicBezTo>
                      <a:pt x="280988" y="109538"/>
                      <a:pt x="277178" y="102870"/>
                      <a:pt x="275273" y="96202"/>
                    </a:cubicBezTo>
                    <a:cubicBezTo>
                      <a:pt x="273367" y="88582"/>
                      <a:pt x="273367" y="81915"/>
                      <a:pt x="274320" y="75248"/>
                    </a:cubicBezTo>
                    <a:cubicBezTo>
                      <a:pt x="275273" y="70485"/>
                      <a:pt x="277178" y="66675"/>
                      <a:pt x="281940" y="63818"/>
                    </a:cubicBezTo>
                    <a:cubicBezTo>
                      <a:pt x="285750" y="60960"/>
                      <a:pt x="290513" y="60007"/>
                      <a:pt x="295275" y="60960"/>
                    </a:cubicBezTo>
                    <a:lnTo>
                      <a:pt x="315278" y="64770"/>
                    </a:lnTo>
                    <a:lnTo>
                      <a:pt x="307658" y="111443"/>
                    </a:lnTo>
                    <a:lnTo>
                      <a:pt x="325755" y="128588"/>
                    </a:lnTo>
                    <a:lnTo>
                      <a:pt x="340995" y="36195"/>
                    </a:lnTo>
                    <a:cubicBezTo>
                      <a:pt x="393383" y="46673"/>
                      <a:pt x="444817" y="61913"/>
                      <a:pt x="494348" y="81915"/>
                    </a:cubicBezTo>
                    <a:lnTo>
                      <a:pt x="483870" y="109538"/>
                    </a:lnTo>
                    <a:cubicBezTo>
                      <a:pt x="481013" y="101918"/>
                      <a:pt x="477203" y="95250"/>
                      <a:pt x="472440" y="89535"/>
                    </a:cubicBezTo>
                    <a:cubicBezTo>
                      <a:pt x="467678" y="83820"/>
                      <a:pt x="461963" y="80010"/>
                      <a:pt x="457200" y="78105"/>
                    </a:cubicBezTo>
                    <a:cubicBezTo>
                      <a:pt x="448628" y="75248"/>
                      <a:pt x="441008" y="74295"/>
                      <a:pt x="433388" y="77152"/>
                    </a:cubicBezTo>
                    <a:cubicBezTo>
                      <a:pt x="425767" y="80010"/>
                      <a:pt x="421005" y="84773"/>
                      <a:pt x="418148" y="91440"/>
                    </a:cubicBezTo>
                    <a:cubicBezTo>
                      <a:pt x="415290" y="100013"/>
                      <a:pt x="416242" y="109538"/>
                      <a:pt x="421958" y="120968"/>
                    </a:cubicBezTo>
                    <a:cubicBezTo>
                      <a:pt x="427673" y="132398"/>
                      <a:pt x="434340" y="140018"/>
                      <a:pt x="441960" y="142875"/>
                    </a:cubicBezTo>
                    <a:cubicBezTo>
                      <a:pt x="446723" y="144780"/>
                      <a:pt x="451485" y="144780"/>
                      <a:pt x="456248" y="144780"/>
                    </a:cubicBezTo>
                    <a:cubicBezTo>
                      <a:pt x="461010" y="144780"/>
                      <a:pt x="466725" y="142875"/>
                      <a:pt x="471488" y="140970"/>
                    </a:cubicBezTo>
                    <a:lnTo>
                      <a:pt x="464820" y="158115"/>
                    </a:lnTo>
                    <a:lnTo>
                      <a:pt x="479108" y="178118"/>
                    </a:lnTo>
                    <a:lnTo>
                      <a:pt x="511492" y="90488"/>
                    </a:lnTo>
                    <a:cubicBezTo>
                      <a:pt x="523875" y="96202"/>
                      <a:pt x="537210" y="101918"/>
                      <a:pt x="549593" y="107632"/>
                    </a:cubicBezTo>
                    <a:lnTo>
                      <a:pt x="532448" y="140970"/>
                    </a:lnTo>
                    <a:lnTo>
                      <a:pt x="526733" y="138113"/>
                    </a:lnTo>
                    <a:cubicBezTo>
                      <a:pt x="524828" y="137160"/>
                      <a:pt x="523875" y="137160"/>
                      <a:pt x="522923" y="138113"/>
                    </a:cubicBezTo>
                    <a:cubicBezTo>
                      <a:pt x="521017" y="138113"/>
                      <a:pt x="520065" y="139065"/>
                      <a:pt x="519113" y="140970"/>
                    </a:cubicBezTo>
                    <a:cubicBezTo>
                      <a:pt x="517208" y="143827"/>
                      <a:pt x="518160" y="150495"/>
                      <a:pt x="521970" y="160973"/>
                    </a:cubicBezTo>
                    <a:cubicBezTo>
                      <a:pt x="524828" y="171450"/>
                      <a:pt x="528638" y="177165"/>
                      <a:pt x="531495" y="179070"/>
                    </a:cubicBezTo>
                    <a:cubicBezTo>
                      <a:pt x="532448" y="180023"/>
                      <a:pt x="533400" y="180023"/>
                      <a:pt x="535305" y="179070"/>
                    </a:cubicBezTo>
                    <a:cubicBezTo>
                      <a:pt x="537210" y="178118"/>
                      <a:pt x="538163" y="177165"/>
                      <a:pt x="539115" y="175260"/>
                    </a:cubicBezTo>
                    <a:lnTo>
                      <a:pt x="542925" y="167640"/>
                    </a:lnTo>
                    <a:lnTo>
                      <a:pt x="572453" y="183833"/>
                    </a:lnTo>
                    <a:lnTo>
                      <a:pt x="561023" y="205740"/>
                    </a:lnTo>
                    <a:lnTo>
                      <a:pt x="572453" y="226695"/>
                    </a:lnTo>
                    <a:lnTo>
                      <a:pt x="616268" y="143827"/>
                    </a:lnTo>
                    <a:cubicBezTo>
                      <a:pt x="626745" y="150495"/>
                      <a:pt x="638175" y="156210"/>
                      <a:pt x="648653" y="162877"/>
                    </a:cubicBezTo>
                    <a:lnTo>
                      <a:pt x="604838" y="230505"/>
                    </a:lnTo>
                    <a:lnTo>
                      <a:pt x="614363" y="253365"/>
                    </a:lnTo>
                    <a:lnTo>
                      <a:pt x="665798" y="174308"/>
                    </a:lnTo>
                    <a:cubicBezTo>
                      <a:pt x="687705" y="189548"/>
                      <a:pt x="709613" y="204788"/>
                      <a:pt x="729615" y="221933"/>
                    </a:cubicBezTo>
                    <a:lnTo>
                      <a:pt x="711518" y="244793"/>
                    </a:lnTo>
                    <a:lnTo>
                      <a:pt x="676275" y="217170"/>
                    </a:lnTo>
                    <a:cubicBezTo>
                      <a:pt x="674370" y="215265"/>
                      <a:pt x="672465" y="215265"/>
                      <a:pt x="669608" y="215265"/>
                    </a:cubicBezTo>
                    <a:cubicBezTo>
                      <a:pt x="666750" y="215265"/>
                      <a:pt x="664845" y="216218"/>
                      <a:pt x="663893" y="218123"/>
                    </a:cubicBezTo>
                    <a:cubicBezTo>
                      <a:pt x="660083" y="222885"/>
                      <a:pt x="658178" y="228600"/>
                      <a:pt x="658178" y="236220"/>
                    </a:cubicBezTo>
                    <a:cubicBezTo>
                      <a:pt x="658178" y="243840"/>
                      <a:pt x="660083" y="249555"/>
                      <a:pt x="662940" y="251460"/>
                    </a:cubicBezTo>
                    <a:cubicBezTo>
                      <a:pt x="663893" y="252413"/>
                      <a:pt x="664845" y="252413"/>
                      <a:pt x="665798" y="252413"/>
                    </a:cubicBezTo>
                    <a:cubicBezTo>
                      <a:pt x="666750" y="252413"/>
                      <a:pt x="667703" y="252413"/>
                      <a:pt x="668655" y="250508"/>
                    </a:cubicBezTo>
                    <a:lnTo>
                      <a:pt x="673418" y="243840"/>
                    </a:lnTo>
                    <a:cubicBezTo>
                      <a:pt x="674370" y="242888"/>
                      <a:pt x="675323" y="241935"/>
                      <a:pt x="677228" y="241935"/>
                    </a:cubicBezTo>
                    <a:cubicBezTo>
                      <a:pt x="678180" y="240983"/>
                      <a:pt x="680085" y="241935"/>
                      <a:pt x="681038" y="241935"/>
                    </a:cubicBezTo>
                    <a:lnTo>
                      <a:pt x="700088" y="257175"/>
                    </a:lnTo>
                    <a:lnTo>
                      <a:pt x="678180" y="285750"/>
                    </a:lnTo>
                    <a:lnTo>
                      <a:pt x="686753" y="306705"/>
                    </a:lnTo>
                    <a:lnTo>
                      <a:pt x="743903" y="233363"/>
                    </a:lnTo>
                    <a:cubicBezTo>
                      <a:pt x="752475" y="240030"/>
                      <a:pt x="761048" y="247650"/>
                      <a:pt x="768668" y="255270"/>
                    </a:cubicBezTo>
                    <a:lnTo>
                      <a:pt x="782003" y="240983"/>
                    </a:lnTo>
                    <a:cubicBezTo>
                      <a:pt x="616268" y="91440"/>
                      <a:pt x="396240" y="0"/>
                      <a:pt x="155258" y="0"/>
                    </a:cubicBezTo>
                    <a:cubicBezTo>
                      <a:pt x="127635" y="0"/>
                      <a:pt x="100013" y="952"/>
                      <a:pt x="72390" y="3810"/>
                    </a:cubicBezTo>
                    <a:lnTo>
                      <a:pt x="84773" y="22860"/>
                    </a:lnTo>
                    <a:cubicBezTo>
                      <a:pt x="89535" y="22860"/>
                      <a:pt x="93345" y="21907"/>
                      <a:pt x="98108" y="21907"/>
                    </a:cubicBezTo>
                    <a:lnTo>
                      <a:pt x="100965" y="48577"/>
                    </a:lnTo>
                    <a:cubicBezTo>
                      <a:pt x="99060" y="51435"/>
                      <a:pt x="97155" y="53340"/>
                      <a:pt x="94298" y="55245"/>
                    </a:cubicBezTo>
                    <a:cubicBezTo>
                      <a:pt x="91440" y="57150"/>
                      <a:pt x="88583" y="58102"/>
                      <a:pt x="85725" y="58102"/>
                    </a:cubicBezTo>
                    <a:cubicBezTo>
                      <a:pt x="80010" y="59055"/>
                      <a:pt x="75248" y="59055"/>
                      <a:pt x="72390" y="58102"/>
                    </a:cubicBezTo>
                    <a:cubicBezTo>
                      <a:pt x="68580" y="58102"/>
                      <a:pt x="65723" y="57150"/>
                      <a:pt x="64770" y="56198"/>
                    </a:cubicBezTo>
                    <a:cubicBezTo>
                      <a:pt x="67628" y="53340"/>
                      <a:pt x="69533" y="50482"/>
                      <a:pt x="71438" y="46673"/>
                    </a:cubicBezTo>
                    <a:cubicBezTo>
                      <a:pt x="73342" y="42863"/>
                      <a:pt x="73342" y="39052"/>
                      <a:pt x="73342" y="36195"/>
                    </a:cubicBezTo>
                    <a:cubicBezTo>
                      <a:pt x="72390" y="28575"/>
                      <a:pt x="67628" y="22860"/>
                      <a:pt x="59055" y="16193"/>
                    </a:cubicBezTo>
                    <a:cubicBezTo>
                      <a:pt x="50483" y="10477"/>
                      <a:pt x="40958" y="7620"/>
                      <a:pt x="32385" y="8573"/>
                    </a:cubicBezTo>
                    <a:cubicBezTo>
                      <a:pt x="27623" y="8573"/>
                      <a:pt x="23813" y="10477"/>
                      <a:pt x="19050" y="13335"/>
                    </a:cubicBezTo>
                    <a:cubicBezTo>
                      <a:pt x="14288" y="15240"/>
                      <a:pt x="10478" y="19050"/>
                      <a:pt x="6667" y="22860"/>
                    </a:cubicBezTo>
                    <a:lnTo>
                      <a:pt x="18098" y="36195"/>
                    </a:lnTo>
                    <a:cubicBezTo>
                      <a:pt x="21908" y="32385"/>
                      <a:pt x="26670" y="28575"/>
                      <a:pt x="31433" y="25718"/>
                    </a:cubicBezTo>
                    <a:cubicBezTo>
                      <a:pt x="36195" y="22860"/>
                      <a:pt x="40958" y="21907"/>
                      <a:pt x="44767" y="20955"/>
                    </a:cubicBezTo>
                    <a:cubicBezTo>
                      <a:pt x="48578" y="20955"/>
                      <a:pt x="51435" y="20955"/>
                      <a:pt x="54292" y="22860"/>
                    </a:cubicBezTo>
                    <a:cubicBezTo>
                      <a:pt x="57150" y="24765"/>
                      <a:pt x="59055" y="27623"/>
                      <a:pt x="59055" y="30480"/>
                    </a:cubicBezTo>
                    <a:cubicBezTo>
                      <a:pt x="59055" y="35243"/>
                      <a:pt x="59055" y="40005"/>
                      <a:pt x="57150" y="43815"/>
                    </a:cubicBezTo>
                    <a:cubicBezTo>
                      <a:pt x="56198" y="47625"/>
                      <a:pt x="53340" y="49530"/>
                      <a:pt x="48578" y="50482"/>
                    </a:cubicBezTo>
                    <a:cubicBezTo>
                      <a:pt x="45720" y="49530"/>
                      <a:pt x="42863" y="50482"/>
                      <a:pt x="39053" y="50482"/>
                    </a:cubicBezTo>
                    <a:cubicBezTo>
                      <a:pt x="35242" y="51435"/>
                      <a:pt x="31433" y="53340"/>
                      <a:pt x="27623" y="55245"/>
                    </a:cubicBezTo>
                    <a:lnTo>
                      <a:pt x="37148" y="71438"/>
                    </a:lnTo>
                    <a:cubicBezTo>
                      <a:pt x="44767" y="69532"/>
                      <a:pt x="51435" y="66675"/>
                      <a:pt x="59055" y="60960"/>
                    </a:cubicBezTo>
                    <a:cubicBezTo>
                      <a:pt x="60960" y="61913"/>
                      <a:pt x="61913" y="63818"/>
                      <a:pt x="62865" y="65723"/>
                    </a:cubicBezTo>
                    <a:cubicBezTo>
                      <a:pt x="63817" y="66675"/>
                      <a:pt x="64770" y="69532"/>
                      <a:pt x="64770" y="71438"/>
                    </a:cubicBezTo>
                    <a:cubicBezTo>
                      <a:pt x="65723" y="77152"/>
                      <a:pt x="63817" y="81915"/>
                      <a:pt x="60960" y="86677"/>
                    </a:cubicBezTo>
                    <a:cubicBezTo>
                      <a:pt x="57150" y="91440"/>
                      <a:pt x="52388" y="93345"/>
                      <a:pt x="46673" y="94298"/>
                    </a:cubicBezTo>
                    <a:cubicBezTo>
                      <a:pt x="40005" y="95250"/>
                      <a:pt x="32385" y="93345"/>
                      <a:pt x="25717" y="88582"/>
                    </a:cubicBezTo>
                    <a:cubicBezTo>
                      <a:pt x="18098" y="83820"/>
                      <a:pt x="12383" y="77152"/>
                      <a:pt x="6667" y="68580"/>
                    </a:cubicBezTo>
                    <a:lnTo>
                      <a:pt x="0" y="73343"/>
                    </a:lnTo>
                    <a:cubicBezTo>
                      <a:pt x="7620" y="80010"/>
                      <a:pt x="16192" y="89535"/>
                      <a:pt x="26670" y="97155"/>
                    </a:cubicBezTo>
                    <a:close/>
                    <a:moveTo>
                      <a:pt x="457200" y="121920"/>
                    </a:moveTo>
                    <a:cubicBezTo>
                      <a:pt x="449580" y="122873"/>
                      <a:pt x="443865" y="121920"/>
                      <a:pt x="438150" y="120015"/>
                    </a:cubicBezTo>
                    <a:cubicBezTo>
                      <a:pt x="434340" y="118110"/>
                      <a:pt x="431483" y="116205"/>
                      <a:pt x="428625" y="112395"/>
                    </a:cubicBezTo>
                    <a:cubicBezTo>
                      <a:pt x="426720" y="108585"/>
                      <a:pt x="426720" y="105727"/>
                      <a:pt x="427673" y="102870"/>
                    </a:cubicBezTo>
                    <a:cubicBezTo>
                      <a:pt x="429578" y="98107"/>
                      <a:pt x="433388" y="95250"/>
                      <a:pt x="441008" y="93345"/>
                    </a:cubicBezTo>
                    <a:cubicBezTo>
                      <a:pt x="448628" y="91440"/>
                      <a:pt x="456248" y="92393"/>
                      <a:pt x="462915" y="94298"/>
                    </a:cubicBezTo>
                    <a:cubicBezTo>
                      <a:pt x="466725" y="95250"/>
                      <a:pt x="469583" y="98107"/>
                      <a:pt x="472440" y="101918"/>
                    </a:cubicBezTo>
                    <a:cubicBezTo>
                      <a:pt x="475298" y="105727"/>
                      <a:pt x="478155" y="110490"/>
                      <a:pt x="480060" y="115252"/>
                    </a:cubicBezTo>
                    <a:cubicBezTo>
                      <a:pt x="472440" y="118110"/>
                      <a:pt x="464820" y="120968"/>
                      <a:pt x="457200" y="121920"/>
                    </a:cubicBezTo>
                    <a:close/>
                    <a:moveTo>
                      <a:pt x="567690" y="110490"/>
                    </a:moveTo>
                    <a:cubicBezTo>
                      <a:pt x="578168" y="115252"/>
                      <a:pt x="587693" y="120968"/>
                      <a:pt x="597218" y="126682"/>
                    </a:cubicBezTo>
                    <a:lnTo>
                      <a:pt x="579120" y="160020"/>
                    </a:lnTo>
                    <a:lnTo>
                      <a:pt x="549593" y="143827"/>
                    </a:lnTo>
                    <a:lnTo>
                      <a:pt x="567690" y="110490"/>
                    </a:lnTo>
                    <a:close/>
                    <a:moveTo>
                      <a:pt x="181928" y="13335"/>
                    </a:moveTo>
                    <a:cubicBezTo>
                      <a:pt x="193358" y="13335"/>
                      <a:pt x="204788" y="14288"/>
                      <a:pt x="215265" y="15240"/>
                    </a:cubicBezTo>
                    <a:lnTo>
                      <a:pt x="213360" y="53340"/>
                    </a:lnTo>
                    <a:lnTo>
                      <a:pt x="180023" y="51435"/>
                    </a:lnTo>
                    <a:lnTo>
                      <a:pt x="181928" y="13335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78" name="Google Shape;9478;ge48d01fb7f_0_5388"/>
              <p:cNvSpPr/>
              <p:nvPr/>
            </p:nvSpPr>
            <p:spPr>
              <a:xfrm>
                <a:off x="6714172" y="2412682"/>
                <a:ext cx="92392" cy="111442"/>
              </a:xfrm>
              <a:custGeom>
                <a:avLst/>
                <a:gdLst/>
                <a:ahLst/>
                <a:cxnLst/>
                <a:rect l="l" t="t" r="r" b="b"/>
                <a:pathLst>
                  <a:path w="92392" h="111442" extrusionOk="0">
                    <a:moveTo>
                      <a:pt x="0" y="89535"/>
                    </a:moveTo>
                    <a:lnTo>
                      <a:pt x="6668" y="111442"/>
                    </a:lnTo>
                    <a:lnTo>
                      <a:pt x="72390" y="46672"/>
                    </a:lnTo>
                    <a:cubicBezTo>
                      <a:pt x="77153" y="52388"/>
                      <a:pt x="81915" y="58102"/>
                      <a:pt x="86678" y="62865"/>
                    </a:cubicBezTo>
                    <a:lnTo>
                      <a:pt x="92393" y="39052"/>
                    </a:lnTo>
                    <a:cubicBezTo>
                      <a:pt x="80963" y="25717"/>
                      <a:pt x="68580" y="12382"/>
                      <a:pt x="56198" y="0"/>
                    </a:cubicBezTo>
                    <a:lnTo>
                      <a:pt x="41910" y="14288"/>
                    </a:lnTo>
                    <a:cubicBezTo>
                      <a:pt x="47625" y="20002"/>
                      <a:pt x="52388" y="25717"/>
                      <a:pt x="58103" y="31432"/>
                    </a:cubicBezTo>
                    <a:lnTo>
                      <a:pt x="0" y="89535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79" name="Google Shape;9479;ge48d01fb7f_0_5388"/>
              <p:cNvSpPr/>
              <p:nvPr/>
            </p:nvSpPr>
            <p:spPr>
              <a:xfrm>
                <a:off x="6755130" y="2518410"/>
                <a:ext cx="25717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25717" extrusionOk="0">
                    <a:moveTo>
                      <a:pt x="0" y="0"/>
                    </a:moveTo>
                    <a:lnTo>
                      <a:pt x="25717" y="0"/>
                    </a:lnTo>
                    <a:lnTo>
                      <a:pt x="25717" y="25717"/>
                    </a:lnTo>
                    <a:lnTo>
                      <a:pt x="0" y="2571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80" name="Google Shape;9480;ge48d01fb7f_0_5388"/>
              <p:cNvSpPr/>
              <p:nvPr/>
            </p:nvSpPr>
            <p:spPr>
              <a:xfrm>
                <a:off x="6782752" y="2489835"/>
                <a:ext cx="25717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25717" extrusionOk="0">
                    <a:moveTo>
                      <a:pt x="0" y="0"/>
                    </a:moveTo>
                    <a:lnTo>
                      <a:pt x="25718" y="0"/>
                    </a:lnTo>
                    <a:lnTo>
                      <a:pt x="25718" y="25717"/>
                    </a:lnTo>
                    <a:lnTo>
                      <a:pt x="0" y="2571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9481" name="Google Shape;9481;ge48d01fb7f_0_5388"/>
              <p:cNvGrpSpPr/>
              <p:nvPr/>
            </p:nvGrpSpPr>
            <p:grpSpPr>
              <a:xfrm>
                <a:off x="4819650" y="4612005"/>
                <a:ext cx="2558414" cy="385762"/>
                <a:chOff x="4819650" y="4612005"/>
                <a:chExt cx="2558414" cy="385762"/>
              </a:xfrm>
            </p:grpSpPr>
            <p:sp>
              <p:nvSpPr>
                <p:cNvPr id="9482" name="Google Shape;9482;ge48d01fb7f_0_5388"/>
                <p:cNvSpPr/>
                <p:nvPr/>
              </p:nvSpPr>
              <p:spPr>
                <a:xfrm>
                  <a:off x="4819650" y="4699634"/>
                  <a:ext cx="1013460" cy="262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3460" h="262890" extrusionOk="0">
                      <a:moveTo>
                        <a:pt x="942975" y="182880"/>
                      </a:moveTo>
                      <a:lnTo>
                        <a:pt x="978218" y="201930"/>
                      </a:lnTo>
                      <a:lnTo>
                        <a:pt x="978218" y="38100"/>
                      </a:lnTo>
                      <a:lnTo>
                        <a:pt x="1013460" y="38100"/>
                      </a:lnTo>
                      <a:lnTo>
                        <a:pt x="996315" y="6668"/>
                      </a:lnTo>
                      <a:lnTo>
                        <a:pt x="827723" y="6668"/>
                      </a:lnTo>
                      <a:lnTo>
                        <a:pt x="819150" y="6668"/>
                      </a:lnTo>
                      <a:lnTo>
                        <a:pt x="731520" y="6668"/>
                      </a:lnTo>
                      <a:lnTo>
                        <a:pt x="723900" y="6668"/>
                      </a:lnTo>
                      <a:lnTo>
                        <a:pt x="537210" y="6668"/>
                      </a:lnTo>
                      <a:lnTo>
                        <a:pt x="529590" y="6668"/>
                      </a:lnTo>
                      <a:lnTo>
                        <a:pt x="441960" y="6668"/>
                      </a:lnTo>
                      <a:lnTo>
                        <a:pt x="434340" y="6668"/>
                      </a:lnTo>
                      <a:lnTo>
                        <a:pt x="202883" y="6668"/>
                      </a:lnTo>
                      <a:lnTo>
                        <a:pt x="195263" y="6668"/>
                      </a:lnTo>
                      <a:lnTo>
                        <a:pt x="122873" y="6668"/>
                      </a:lnTo>
                      <a:lnTo>
                        <a:pt x="141923" y="38100"/>
                      </a:lnTo>
                      <a:lnTo>
                        <a:pt x="149543" y="38100"/>
                      </a:lnTo>
                      <a:lnTo>
                        <a:pt x="149543" y="110490"/>
                      </a:lnTo>
                      <a:lnTo>
                        <a:pt x="110490" y="93345"/>
                      </a:lnTo>
                      <a:cubicBezTo>
                        <a:pt x="114300" y="89535"/>
                        <a:pt x="117157" y="84772"/>
                        <a:pt x="119063" y="79058"/>
                      </a:cubicBezTo>
                      <a:cubicBezTo>
                        <a:pt x="120968" y="73343"/>
                        <a:pt x="121920" y="67628"/>
                        <a:pt x="121920" y="61913"/>
                      </a:cubicBezTo>
                      <a:cubicBezTo>
                        <a:pt x="121920" y="48578"/>
                        <a:pt x="115253" y="34290"/>
                        <a:pt x="102870" y="20955"/>
                      </a:cubicBezTo>
                      <a:cubicBezTo>
                        <a:pt x="89535" y="6668"/>
                        <a:pt x="76200" y="0"/>
                        <a:pt x="63818" y="0"/>
                      </a:cubicBezTo>
                      <a:cubicBezTo>
                        <a:pt x="51435" y="0"/>
                        <a:pt x="40958" y="3810"/>
                        <a:pt x="31433" y="11430"/>
                      </a:cubicBezTo>
                      <a:cubicBezTo>
                        <a:pt x="22860" y="19050"/>
                        <a:pt x="19050" y="28575"/>
                        <a:pt x="19050" y="39053"/>
                      </a:cubicBezTo>
                      <a:cubicBezTo>
                        <a:pt x="19050" y="47625"/>
                        <a:pt x="22860" y="57150"/>
                        <a:pt x="31433" y="66675"/>
                      </a:cubicBezTo>
                      <a:cubicBezTo>
                        <a:pt x="39053" y="75247"/>
                        <a:pt x="50482" y="82868"/>
                        <a:pt x="63818" y="90488"/>
                      </a:cubicBezTo>
                      <a:cubicBezTo>
                        <a:pt x="51435" y="99060"/>
                        <a:pt x="29528" y="110490"/>
                        <a:pt x="0" y="123825"/>
                      </a:cubicBezTo>
                      <a:lnTo>
                        <a:pt x="27622" y="147638"/>
                      </a:lnTo>
                      <a:cubicBezTo>
                        <a:pt x="60960" y="131445"/>
                        <a:pt x="84773" y="117158"/>
                        <a:pt x="100013" y="104775"/>
                      </a:cubicBezTo>
                      <a:lnTo>
                        <a:pt x="131445" y="120015"/>
                      </a:lnTo>
                      <a:lnTo>
                        <a:pt x="40005" y="176213"/>
                      </a:lnTo>
                      <a:lnTo>
                        <a:pt x="65723" y="197168"/>
                      </a:lnTo>
                      <a:lnTo>
                        <a:pt x="151448" y="139065"/>
                      </a:lnTo>
                      <a:lnTo>
                        <a:pt x="151448" y="183833"/>
                      </a:lnTo>
                      <a:lnTo>
                        <a:pt x="186690" y="202883"/>
                      </a:lnTo>
                      <a:lnTo>
                        <a:pt x="186690" y="39053"/>
                      </a:lnTo>
                      <a:lnTo>
                        <a:pt x="214313" y="39053"/>
                      </a:lnTo>
                      <a:lnTo>
                        <a:pt x="221933" y="39053"/>
                      </a:lnTo>
                      <a:lnTo>
                        <a:pt x="395288" y="39053"/>
                      </a:lnTo>
                      <a:lnTo>
                        <a:pt x="395288" y="66675"/>
                      </a:lnTo>
                      <a:lnTo>
                        <a:pt x="354330" y="66675"/>
                      </a:lnTo>
                      <a:cubicBezTo>
                        <a:pt x="340043" y="66675"/>
                        <a:pt x="327660" y="71438"/>
                        <a:pt x="318135" y="81915"/>
                      </a:cubicBezTo>
                      <a:cubicBezTo>
                        <a:pt x="308610" y="92393"/>
                        <a:pt x="302895" y="103822"/>
                        <a:pt x="302895" y="118110"/>
                      </a:cubicBezTo>
                      <a:cubicBezTo>
                        <a:pt x="302895" y="134303"/>
                        <a:pt x="311468" y="152400"/>
                        <a:pt x="329565" y="171450"/>
                      </a:cubicBezTo>
                      <a:cubicBezTo>
                        <a:pt x="347663" y="190500"/>
                        <a:pt x="364808" y="199072"/>
                        <a:pt x="381000" y="199072"/>
                      </a:cubicBezTo>
                      <a:cubicBezTo>
                        <a:pt x="381953" y="199072"/>
                        <a:pt x="383858" y="199072"/>
                        <a:pt x="387668" y="197168"/>
                      </a:cubicBezTo>
                      <a:lnTo>
                        <a:pt x="392430" y="195263"/>
                      </a:lnTo>
                      <a:cubicBezTo>
                        <a:pt x="387668" y="210503"/>
                        <a:pt x="381953" y="222885"/>
                        <a:pt x="373380" y="231458"/>
                      </a:cubicBezTo>
                      <a:cubicBezTo>
                        <a:pt x="365760" y="240983"/>
                        <a:pt x="357188" y="245745"/>
                        <a:pt x="347663" y="245745"/>
                      </a:cubicBezTo>
                      <a:cubicBezTo>
                        <a:pt x="342900" y="245745"/>
                        <a:pt x="339090" y="243840"/>
                        <a:pt x="337185" y="240983"/>
                      </a:cubicBezTo>
                      <a:cubicBezTo>
                        <a:pt x="334328" y="238125"/>
                        <a:pt x="332423" y="234315"/>
                        <a:pt x="332423" y="230505"/>
                      </a:cubicBezTo>
                      <a:cubicBezTo>
                        <a:pt x="332423" y="225743"/>
                        <a:pt x="334328" y="221933"/>
                        <a:pt x="339090" y="218122"/>
                      </a:cubicBezTo>
                      <a:cubicBezTo>
                        <a:pt x="343853" y="214313"/>
                        <a:pt x="349568" y="211455"/>
                        <a:pt x="356235" y="209550"/>
                      </a:cubicBezTo>
                      <a:lnTo>
                        <a:pt x="324803" y="190500"/>
                      </a:lnTo>
                      <a:cubicBezTo>
                        <a:pt x="320040" y="191453"/>
                        <a:pt x="316230" y="193358"/>
                        <a:pt x="312420" y="197168"/>
                      </a:cubicBezTo>
                      <a:cubicBezTo>
                        <a:pt x="308610" y="200025"/>
                        <a:pt x="306705" y="202883"/>
                        <a:pt x="305753" y="206693"/>
                      </a:cubicBezTo>
                      <a:cubicBezTo>
                        <a:pt x="292418" y="206693"/>
                        <a:pt x="282893" y="204788"/>
                        <a:pt x="276225" y="200978"/>
                      </a:cubicBezTo>
                      <a:cubicBezTo>
                        <a:pt x="282893" y="199072"/>
                        <a:pt x="288608" y="194310"/>
                        <a:pt x="291465" y="188595"/>
                      </a:cubicBezTo>
                      <a:cubicBezTo>
                        <a:pt x="295275" y="182880"/>
                        <a:pt x="297180" y="176213"/>
                        <a:pt x="297180" y="169545"/>
                      </a:cubicBezTo>
                      <a:cubicBezTo>
                        <a:pt x="297180" y="160020"/>
                        <a:pt x="294323" y="152400"/>
                        <a:pt x="287655" y="145733"/>
                      </a:cubicBezTo>
                      <a:cubicBezTo>
                        <a:pt x="281940" y="139065"/>
                        <a:pt x="274320" y="136208"/>
                        <a:pt x="265748" y="136208"/>
                      </a:cubicBezTo>
                      <a:cubicBezTo>
                        <a:pt x="255270" y="136208"/>
                        <a:pt x="245745" y="139065"/>
                        <a:pt x="238125" y="145733"/>
                      </a:cubicBezTo>
                      <a:cubicBezTo>
                        <a:pt x="230505" y="152400"/>
                        <a:pt x="226695" y="160972"/>
                        <a:pt x="226695" y="171450"/>
                      </a:cubicBezTo>
                      <a:cubicBezTo>
                        <a:pt x="226695" y="184785"/>
                        <a:pt x="234315" y="196215"/>
                        <a:pt x="248602" y="205740"/>
                      </a:cubicBezTo>
                      <a:cubicBezTo>
                        <a:pt x="263843" y="215265"/>
                        <a:pt x="280988" y="220028"/>
                        <a:pt x="301943" y="220028"/>
                      </a:cubicBezTo>
                      <a:cubicBezTo>
                        <a:pt x="299085" y="229553"/>
                        <a:pt x="303848" y="239078"/>
                        <a:pt x="317183" y="248603"/>
                      </a:cubicBezTo>
                      <a:cubicBezTo>
                        <a:pt x="330518" y="258128"/>
                        <a:pt x="345758" y="262890"/>
                        <a:pt x="361950" y="262890"/>
                      </a:cubicBezTo>
                      <a:cubicBezTo>
                        <a:pt x="371475" y="262890"/>
                        <a:pt x="381000" y="259080"/>
                        <a:pt x="390525" y="252413"/>
                      </a:cubicBezTo>
                      <a:cubicBezTo>
                        <a:pt x="400050" y="244793"/>
                        <a:pt x="406718" y="235268"/>
                        <a:pt x="412433" y="222885"/>
                      </a:cubicBezTo>
                      <a:lnTo>
                        <a:pt x="427673" y="256222"/>
                      </a:lnTo>
                      <a:lnTo>
                        <a:pt x="448628" y="246697"/>
                      </a:lnTo>
                      <a:lnTo>
                        <a:pt x="419100" y="198120"/>
                      </a:lnTo>
                      <a:cubicBezTo>
                        <a:pt x="424815" y="196215"/>
                        <a:pt x="428625" y="193358"/>
                        <a:pt x="431483" y="189547"/>
                      </a:cubicBezTo>
                      <a:cubicBezTo>
                        <a:pt x="435293" y="184785"/>
                        <a:pt x="436245" y="180022"/>
                        <a:pt x="436245" y="174308"/>
                      </a:cubicBezTo>
                      <a:cubicBezTo>
                        <a:pt x="436245" y="166688"/>
                        <a:pt x="433388" y="159068"/>
                        <a:pt x="426720" y="150495"/>
                      </a:cubicBezTo>
                      <a:cubicBezTo>
                        <a:pt x="420053" y="142875"/>
                        <a:pt x="413385" y="139065"/>
                        <a:pt x="407670" y="139065"/>
                      </a:cubicBezTo>
                      <a:cubicBezTo>
                        <a:pt x="401003" y="139065"/>
                        <a:pt x="394335" y="140970"/>
                        <a:pt x="389573" y="144780"/>
                      </a:cubicBezTo>
                      <a:cubicBezTo>
                        <a:pt x="384810" y="148590"/>
                        <a:pt x="381953" y="153353"/>
                        <a:pt x="381953" y="159068"/>
                      </a:cubicBezTo>
                      <a:cubicBezTo>
                        <a:pt x="381953" y="163830"/>
                        <a:pt x="383858" y="169545"/>
                        <a:pt x="387668" y="176213"/>
                      </a:cubicBezTo>
                      <a:cubicBezTo>
                        <a:pt x="381000" y="180022"/>
                        <a:pt x="375285" y="181928"/>
                        <a:pt x="370523" y="181928"/>
                      </a:cubicBezTo>
                      <a:cubicBezTo>
                        <a:pt x="359093" y="181928"/>
                        <a:pt x="349568" y="178118"/>
                        <a:pt x="341948" y="169545"/>
                      </a:cubicBezTo>
                      <a:cubicBezTo>
                        <a:pt x="334328" y="160972"/>
                        <a:pt x="329565" y="150495"/>
                        <a:pt x="329565" y="137160"/>
                      </a:cubicBezTo>
                      <a:cubicBezTo>
                        <a:pt x="329565" y="127635"/>
                        <a:pt x="332423" y="119063"/>
                        <a:pt x="339090" y="111443"/>
                      </a:cubicBezTo>
                      <a:cubicBezTo>
                        <a:pt x="344805" y="103822"/>
                        <a:pt x="352425" y="100965"/>
                        <a:pt x="360998" y="100965"/>
                      </a:cubicBezTo>
                      <a:lnTo>
                        <a:pt x="428625" y="100965"/>
                      </a:lnTo>
                      <a:lnTo>
                        <a:pt x="428625" y="42863"/>
                      </a:lnTo>
                      <a:lnTo>
                        <a:pt x="451485" y="42863"/>
                      </a:lnTo>
                      <a:lnTo>
                        <a:pt x="459105" y="42863"/>
                      </a:lnTo>
                      <a:lnTo>
                        <a:pt x="483870" y="42863"/>
                      </a:lnTo>
                      <a:lnTo>
                        <a:pt x="483870" y="182880"/>
                      </a:lnTo>
                      <a:lnTo>
                        <a:pt x="519113" y="206693"/>
                      </a:lnTo>
                      <a:lnTo>
                        <a:pt x="519113" y="42863"/>
                      </a:lnTo>
                      <a:lnTo>
                        <a:pt x="546735" y="42863"/>
                      </a:lnTo>
                      <a:lnTo>
                        <a:pt x="554355" y="42863"/>
                      </a:lnTo>
                      <a:lnTo>
                        <a:pt x="679133" y="42863"/>
                      </a:lnTo>
                      <a:lnTo>
                        <a:pt x="679133" y="95250"/>
                      </a:lnTo>
                      <a:cubicBezTo>
                        <a:pt x="670560" y="84772"/>
                        <a:pt x="660083" y="76200"/>
                        <a:pt x="649605" y="69533"/>
                      </a:cubicBezTo>
                      <a:cubicBezTo>
                        <a:pt x="638175" y="62865"/>
                        <a:pt x="626745" y="60008"/>
                        <a:pt x="617220" y="60008"/>
                      </a:cubicBezTo>
                      <a:cubicBezTo>
                        <a:pt x="601980" y="60008"/>
                        <a:pt x="588645" y="63818"/>
                        <a:pt x="579120" y="72390"/>
                      </a:cubicBezTo>
                      <a:cubicBezTo>
                        <a:pt x="568643" y="80963"/>
                        <a:pt x="562928" y="91440"/>
                        <a:pt x="562928" y="104775"/>
                      </a:cubicBezTo>
                      <a:cubicBezTo>
                        <a:pt x="562928" y="120015"/>
                        <a:pt x="570548" y="135255"/>
                        <a:pt x="586740" y="149543"/>
                      </a:cubicBezTo>
                      <a:cubicBezTo>
                        <a:pt x="602933" y="164783"/>
                        <a:pt x="618173" y="172403"/>
                        <a:pt x="633413" y="172403"/>
                      </a:cubicBezTo>
                      <a:cubicBezTo>
                        <a:pt x="641985" y="172403"/>
                        <a:pt x="649605" y="170497"/>
                        <a:pt x="658178" y="166688"/>
                      </a:cubicBezTo>
                      <a:cubicBezTo>
                        <a:pt x="665798" y="162878"/>
                        <a:pt x="673418" y="158115"/>
                        <a:pt x="680085" y="150495"/>
                      </a:cubicBezTo>
                      <a:lnTo>
                        <a:pt x="680085" y="181928"/>
                      </a:lnTo>
                      <a:lnTo>
                        <a:pt x="715328" y="205740"/>
                      </a:lnTo>
                      <a:lnTo>
                        <a:pt x="715328" y="41910"/>
                      </a:lnTo>
                      <a:lnTo>
                        <a:pt x="742950" y="41910"/>
                      </a:lnTo>
                      <a:lnTo>
                        <a:pt x="750570" y="41910"/>
                      </a:lnTo>
                      <a:lnTo>
                        <a:pt x="775335" y="41910"/>
                      </a:lnTo>
                      <a:lnTo>
                        <a:pt x="775335" y="181928"/>
                      </a:lnTo>
                      <a:lnTo>
                        <a:pt x="810578" y="205740"/>
                      </a:lnTo>
                      <a:lnTo>
                        <a:pt x="810578" y="41910"/>
                      </a:lnTo>
                      <a:lnTo>
                        <a:pt x="838200" y="41910"/>
                      </a:lnTo>
                      <a:lnTo>
                        <a:pt x="845820" y="41910"/>
                      </a:lnTo>
                      <a:lnTo>
                        <a:pt x="942975" y="41910"/>
                      </a:lnTo>
                      <a:lnTo>
                        <a:pt x="942975" y="92393"/>
                      </a:lnTo>
                      <a:lnTo>
                        <a:pt x="864870" y="92393"/>
                      </a:lnTo>
                      <a:cubicBezTo>
                        <a:pt x="860108" y="92393"/>
                        <a:pt x="857250" y="94297"/>
                        <a:pt x="854393" y="97155"/>
                      </a:cubicBezTo>
                      <a:cubicBezTo>
                        <a:pt x="851535" y="100013"/>
                        <a:pt x="849630" y="103822"/>
                        <a:pt x="849630" y="107633"/>
                      </a:cubicBezTo>
                      <a:cubicBezTo>
                        <a:pt x="849630" y="117158"/>
                        <a:pt x="853440" y="127635"/>
                        <a:pt x="862013" y="138113"/>
                      </a:cubicBezTo>
                      <a:cubicBezTo>
                        <a:pt x="870585" y="148590"/>
                        <a:pt x="878205" y="154305"/>
                        <a:pt x="884873" y="154305"/>
                      </a:cubicBezTo>
                      <a:cubicBezTo>
                        <a:pt x="886778" y="154305"/>
                        <a:pt x="888683" y="153353"/>
                        <a:pt x="889635" y="152400"/>
                      </a:cubicBezTo>
                      <a:cubicBezTo>
                        <a:pt x="891540" y="151447"/>
                        <a:pt x="892493" y="149543"/>
                        <a:pt x="892493" y="146685"/>
                      </a:cubicBezTo>
                      <a:lnTo>
                        <a:pt x="892493" y="133350"/>
                      </a:lnTo>
                      <a:cubicBezTo>
                        <a:pt x="892493" y="130493"/>
                        <a:pt x="893445" y="128588"/>
                        <a:pt x="895350" y="126683"/>
                      </a:cubicBezTo>
                      <a:cubicBezTo>
                        <a:pt x="896303" y="124778"/>
                        <a:pt x="898208" y="123825"/>
                        <a:pt x="900113" y="123825"/>
                      </a:cubicBezTo>
                      <a:lnTo>
                        <a:pt x="942975" y="123825"/>
                      </a:lnTo>
                      <a:lnTo>
                        <a:pt x="942975" y="182880"/>
                      </a:lnTo>
                      <a:close/>
                      <a:moveTo>
                        <a:pt x="90488" y="68580"/>
                      </a:moveTo>
                      <a:cubicBezTo>
                        <a:pt x="87630" y="75247"/>
                        <a:pt x="82868" y="79058"/>
                        <a:pt x="78105" y="81915"/>
                      </a:cubicBezTo>
                      <a:cubicBezTo>
                        <a:pt x="71438" y="80010"/>
                        <a:pt x="65723" y="75247"/>
                        <a:pt x="60960" y="69533"/>
                      </a:cubicBezTo>
                      <a:cubicBezTo>
                        <a:pt x="56197" y="63818"/>
                        <a:pt x="54293" y="57150"/>
                        <a:pt x="54293" y="50483"/>
                      </a:cubicBezTo>
                      <a:cubicBezTo>
                        <a:pt x="54293" y="44768"/>
                        <a:pt x="56197" y="40005"/>
                        <a:pt x="60960" y="35243"/>
                      </a:cubicBezTo>
                      <a:cubicBezTo>
                        <a:pt x="65723" y="30480"/>
                        <a:pt x="71438" y="28575"/>
                        <a:pt x="78105" y="28575"/>
                      </a:cubicBezTo>
                      <a:cubicBezTo>
                        <a:pt x="82868" y="28575"/>
                        <a:pt x="87630" y="30480"/>
                        <a:pt x="90488" y="33338"/>
                      </a:cubicBezTo>
                      <a:cubicBezTo>
                        <a:pt x="94298" y="37147"/>
                        <a:pt x="95250" y="40958"/>
                        <a:pt x="95250" y="45720"/>
                      </a:cubicBezTo>
                      <a:cubicBezTo>
                        <a:pt x="96203" y="54293"/>
                        <a:pt x="94298" y="61913"/>
                        <a:pt x="90488" y="68580"/>
                      </a:cubicBezTo>
                      <a:close/>
                      <a:moveTo>
                        <a:pt x="251460" y="181928"/>
                      </a:moveTo>
                      <a:cubicBezTo>
                        <a:pt x="247650" y="178118"/>
                        <a:pt x="246698" y="174308"/>
                        <a:pt x="246698" y="169545"/>
                      </a:cubicBezTo>
                      <a:cubicBezTo>
                        <a:pt x="246698" y="164783"/>
                        <a:pt x="248602" y="160020"/>
                        <a:pt x="251460" y="157163"/>
                      </a:cubicBezTo>
                      <a:cubicBezTo>
                        <a:pt x="255270" y="153353"/>
                        <a:pt x="259080" y="152400"/>
                        <a:pt x="263843" y="152400"/>
                      </a:cubicBezTo>
                      <a:cubicBezTo>
                        <a:pt x="268605" y="152400"/>
                        <a:pt x="273368" y="154305"/>
                        <a:pt x="276225" y="157163"/>
                      </a:cubicBezTo>
                      <a:cubicBezTo>
                        <a:pt x="280035" y="160972"/>
                        <a:pt x="280988" y="164783"/>
                        <a:pt x="280988" y="169545"/>
                      </a:cubicBezTo>
                      <a:cubicBezTo>
                        <a:pt x="280988" y="174308"/>
                        <a:pt x="279083" y="179070"/>
                        <a:pt x="276225" y="181928"/>
                      </a:cubicBezTo>
                      <a:cubicBezTo>
                        <a:pt x="272415" y="185738"/>
                        <a:pt x="268605" y="186690"/>
                        <a:pt x="263843" y="186690"/>
                      </a:cubicBezTo>
                      <a:cubicBezTo>
                        <a:pt x="259080" y="186690"/>
                        <a:pt x="254318" y="184785"/>
                        <a:pt x="251460" y="181928"/>
                      </a:cubicBezTo>
                      <a:close/>
                      <a:moveTo>
                        <a:pt x="648653" y="133350"/>
                      </a:moveTo>
                      <a:cubicBezTo>
                        <a:pt x="637223" y="139065"/>
                        <a:pt x="626745" y="141922"/>
                        <a:pt x="616268" y="141922"/>
                      </a:cubicBezTo>
                      <a:cubicBezTo>
                        <a:pt x="608648" y="141922"/>
                        <a:pt x="601980" y="139065"/>
                        <a:pt x="597218" y="135255"/>
                      </a:cubicBezTo>
                      <a:cubicBezTo>
                        <a:pt x="592455" y="130493"/>
                        <a:pt x="589598" y="125730"/>
                        <a:pt x="589598" y="120015"/>
                      </a:cubicBezTo>
                      <a:cubicBezTo>
                        <a:pt x="589598" y="111443"/>
                        <a:pt x="594360" y="103822"/>
                        <a:pt x="605790" y="96203"/>
                      </a:cubicBezTo>
                      <a:cubicBezTo>
                        <a:pt x="617220" y="88583"/>
                        <a:pt x="628650" y="85725"/>
                        <a:pt x="641985" y="85725"/>
                      </a:cubicBezTo>
                      <a:cubicBezTo>
                        <a:pt x="648653" y="85725"/>
                        <a:pt x="655320" y="87630"/>
                        <a:pt x="662940" y="92393"/>
                      </a:cubicBezTo>
                      <a:cubicBezTo>
                        <a:pt x="670560" y="96203"/>
                        <a:pt x="677228" y="101918"/>
                        <a:pt x="682943" y="109538"/>
                      </a:cubicBezTo>
                      <a:cubicBezTo>
                        <a:pt x="671513" y="119063"/>
                        <a:pt x="660083" y="127635"/>
                        <a:pt x="648653" y="13335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83" name="Google Shape;9483;ge48d01fb7f_0_5388"/>
                <p:cNvSpPr/>
                <p:nvPr/>
              </p:nvSpPr>
              <p:spPr>
                <a:xfrm>
                  <a:off x="5744527" y="4910137"/>
                  <a:ext cx="119062" cy="87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062" h="87630" extrusionOk="0">
                      <a:moveTo>
                        <a:pt x="54293" y="13335"/>
                      </a:moveTo>
                      <a:cubicBezTo>
                        <a:pt x="42863" y="3810"/>
                        <a:pt x="34290" y="0"/>
                        <a:pt x="27623" y="0"/>
                      </a:cubicBezTo>
                      <a:cubicBezTo>
                        <a:pt x="21908" y="0"/>
                        <a:pt x="17145" y="953"/>
                        <a:pt x="12383" y="1905"/>
                      </a:cubicBezTo>
                      <a:cubicBezTo>
                        <a:pt x="8573" y="2857"/>
                        <a:pt x="4763" y="5715"/>
                        <a:pt x="0" y="9525"/>
                      </a:cubicBezTo>
                      <a:lnTo>
                        <a:pt x="13335" y="30480"/>
                      </a:lnTo>
                      <a:cubicBezTo>
                        <a:pt x="17145" y="27622"/>
                        <a:pt x="20002" y="25718"/>
                        <a:pt x="22860" y="24765"/>
                      </a:cubicBezTo>
                      <a:cubicBezTo>
                        <a:pt x="26670" y="22860"/>
                        <a:pt x="29527" y="22860"/>
                        <a:pt x="33338" y="22860"/>
                      </a:cubicBezTo>
                      <a:cubicBezTo>
                        <a:pt x="41910" y="22860"/>
                        <a:pt x="60008" y="37147"/>
                        <a:pt x="86677" y="65722"/>
                      </a:cubicBezTo>
                      <a:lnTo>
                        <a:pt x="107633" y="87630"/>
                      </a:lnTo>
                      <a:lnTo>
                        <a:pt x="119063" y="78105"/>
                      </a:lnTo>
                      <a:cubicBezTo>
                        <a:pt x="103823" y="60007"/>
                        <a:pt x="82868" y="39053"/>
                        <a:pt x="54293" y="1333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84" name="Google Shape;9484;ge48d01fb7f_0_5388"/>
                <p:cNvSpPr/>
                <p:nvPr/>
              </p:nvSpPr>
              <p:spPr>
                <a:xfrm>
                  <a:off x="5934075" y="4693919"/>
                  <a:ext cx="635317" cy="20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17" h="209550" extrusionOk="0">
                      <a:moveTo>
                        <a:pt x="577215" y="13335"/>
                      </a:moveTo>
                      <a:lnTo>
                        <a:pt x="441008" y="13335"/>
                      </a:lnTo>
                      <a:lnTo>
                        <a:pt x="433388" y="13335"/>
                      </a:lnTo>
                      <a:lnTo>
                        <a:pt x="330517" y="13335"/>
                      </a:lnTo>
                      <a:lnTo>
                        <a:pt x="349567" y="44768"/>
                      </a:lnTo>
                      <a:lnTo>
                        <a:pt x="388620" y="44768"/>
                      </a:lnTo>
                      <a:lnTo>
                        <a:pt x="388620" y="110490"/>
                      </a:lnTo>
                      <a:lnTo>
                        <a:pt x="334328" y="110490"/>
                      </a:lnTo>
                      <a:lnTo>
                        <a:pt x="334328" y="54293"/>
                      </a:lnTo>
                      <a:cubicBezTo>
                        <a:pt x="334328" y="41910"/>
                        <a:pt x="328613" y="30480"/>
                        <a:pt x="316230" y="18098"/>
                      </a:cubicBezTo>
                      <a:cubicBezTo>
                        <a:pt x="303847" y="5715"/>
                        <a:pt x="291465" y="0"/>
                        <a:pt x="280035" y="0"/>
                      </a:cubicBezTo>
                      <a:cubicBezTo>
                        <a:pt x="269558" y="0"/>
                        <a:pt x="260985" y="2858"/>
                        <a:pt x="254317" y="9525"/>
                      </a:cubicBezTo>
                      <a:cubicBezTo>
                        <a:pt x="246697" y="17145"/>
                        <a:pt x="243840" y="24765"/>
                        <a:pt x="243840" y="35243"/>
                      </a:cubicBezTo>
                      <a:cubicBezTo>
                        <a:pt x="243840" y="38100"/>
                        <a:pt x="243840" y="41910"/>
                        <a:pt x="244792" y="44768"/>
                      </a:cubicBezTo>
                      <a:lnTo>
                        <a:pt x="227647" y="14288"/>
                      </a:lnTo>
                      <a:lnTo>
                        <a:pt x="0" y="14288"/>
                      </a:lnTo>
                      <a:lnTo>
                        <a:pt x="17145" y="45720"/>
                      </a:lnTo>
                      <a:lnTo>
                        <a:pt x="159067" y="45720"/>
                      </a:lnTo>
                      <a:lnTo>
                        <a:pt x="159067" y="71438"/>
                      </a:lnTo>
                      <a:cubicBezTo>
                        <a:pt x="154305" y="71438"/>
                        <a:pt x="149542" y="73343"/>
                        <a:pt x="143828" y="78105"/>
                      </a:cubicBezTo>
                      <a:cubicBezTo>
                        <a:pt x="138113" y="82868"/>
                        <a:pt x="132397" y="88583"/>
                        <a:pt x="126683" y="97155"/>
                      </a:cubicBezTo>
                      <a:cubicBezTo>
                        <a:pt x="119063" y="88583"/>
                        <a:pt x="111442" y="81915"/>
                        <a:pt x="103822" y="77153"/>
                      </a:cubicBezTo>
                      <a:cubicBezTo>
                        <a:pt x="96203" y="72390"/>
                        <a:pt x="88583" y="70485"/>
                        <a:pt x="81915" y="70485"/>
                      </a:cubicBezTo>
                      <a:cubicBezTo>
                        <a:pt x="69533" y="70485"/>
                        <a:pt x="58103" y="75248"/>
                        <a:pt x="48578" y="84773"/>
                      </a:cubicBezTo>
                      <a:cubicBezTo>
                        <a:pt x="39053" y="94298"/>
                        <a:pt x="35242" y="104775"/>
                        <a:pt x="35242" y="117158"/>
                      </a:cubicBezTo>
                      <a:cubicBezTo>
                        <a:pt x="35242" y="130493"/>
                        <a:pt x="40958" y="144780"/>
                        <a:pt x="52388" y="160020"/>
                      </a:cubicBezTo>
                      <a:cubicBezTo>
                        <a:pt x="63817" y="175260"/>
                        <a:pt x="80010" y="191453"/>
                        <a:pt x="100965" y="206693"/>
                      </a:cubicBezTo>
                      <a:lnTo>
                        <a:pt x="110490" y="195263"/>
                      </a:lnTo>
                      <a:cubicBezTo>
                        <a:pt x="97155" y="183833"/>
                        <a:pt x="86678" y="172403"/>
                        <a:pt x="79058" y="161925"/>
                      </a:cubicBezTo>
                      <a:cubicBezTo>
                        <a:pt x="71438" y="150495"/>
                        <a:pt x="68580" y="140018"/>
                        <a:pt x="68580" y="131445"/>
                      </a:cubicBezTo>
                      <a:cubicBezTo>
                        <a:pt x="68580" y="121920"/>
                        <a:pt x="71438" y="114300"/>
                        <a:pt x="76200" y="107633"/>
                      </a:cubicBezTo>
                      <a:cubicBezTo>
                        <a:pt x="80963" y="100965"/>
                        <a:pt x="87630" y="98108"/>
                        <a:pt x="95250" y="98108"/>
                      </a:cubicBezTo>
                      <a:cubicBezTo>
                        <a:pt x="100013" y="98108"/>
                        <a:pt x="103822" y="99060"/>
                        <a:pt x="107633" y="101918"/>
                      </a:cubicBezTo>
                      <a:cubicBezTo>
                        <a:pt x="111442" y="103823"/>
                        <a:pt x="115253" y="107633"/>
                        <a:pt x="118110" y="112395"/>
                      </a:cubicBezTo>
                      <a:cubicBezTo>
                        <a:pt x="110490" y="128588"/>
                        <a:pt x="105728" y="139065"/>
                        <a:pt x="104775" y="143828"/>
                      </a:cubicBezTo>
                      <a:lnTo>
                        <a:pt x="136208" y="157163"/>
                      </a:lnTo>
                      <a:cubicBezTo>
                        <a:pt x="140017" y="140018"/>
                        <a:pt x="146685" y="124778"/>
                        <a:pt x="155258" y="113348"/>
                      </a:cubicBezTo>
                      <a:cubicBezTo>
                        <a:pt x="163830" y="101918"/>
                        <a:pt x="173355" y="96203"/>
                        <a:pt x="182880" y="96203"/>
                      </a:cubicBezTo>
                      <a:cubicBezTo>
                        <a:pt x="188595" y="96203"/>
                        <a:pt x="193358" y="98108"/>
                        <a:pt x="197167" y="100965"/>
                      </a:cubicBezTo>
                      <a:cubicBezTo>
                        <a:pt x="200978" y="103823"/>
                        <a:pt x="202883" y="107633"/>
                        <a:pt x="202883" y="111443"/>
                      </a:cubicBezTo>
                      <a:cubicBezTo>
                        <a:pt x="203835" y="120015"/>
                        <a:pt x="199072" y="129540"/>
                        <a:pt x="190500" y="140018"/>
                      </a:cubicBezTo>
                      <a:cubicBezTo>
                        <a:pt x="181928" y="151448"/>
                        <a:pt x="170497" y="161925"/>
                        <a:pt x="156210" y="171450"/>
                      </a:cubicBezTo>
                      <a:lnTo>
                        <a:pt x="185738" y="199073"/>
                      </a:lnTo>
                      <a:cubicBezTo>
                        <a:pt x="198120" y="185738"/>
                        <a:pt x="207645" y="172403"/>
                        <a:pt x="214313" y="160020"/>
                      </a:cubicBezTo>
                      <a:cubicBezTo>
                        <a:pt x="220980" y="147638"/>
                        <a:pt x="224790" y="135255"/>
                        <a:pt x="224790" y="124778"/>
                      </a:cubicBezTo>
                      <a:cubicBezTo>
                        <a:pt x="224790" y="112395"/>
                        <a:pt x="221933" y="101918"/>
                        <a:pt x="216217" y="92393"/>
                      </a:cubicBezTo>
                      <a:cubicBezTo>
                        <a:pt x="211455" y="82868"/>
                        <a:pt x="203835" y="77153"/>
                        <a:pt x="195263" y="73343"/>
                      </a:cubicBezTo>
                      <a:lnTo>
                        <a:pt x="195263" y="45720"/>
                      </a:lnTo>
                      <a:lnTo>
                        <a:pt x="243840" y="45720"/>
                      </a:lnTo>
                      <a:cubicBezTo>
                        <a:pt x="245745" y="55245"/>
                        <a:pt x="250508" y="62865"/>
                        <a:pt x="259080" y="70485"/>
                      </a:cubicBezTo>
                      <a:cubicBezTo>
                        <a:pt x="270510" y="80963"/>
                        <a:pt x="283845" y="87630"/>
                        <a:pt x="300038" y="90488"/>
                      </a:cubicBezTo>
                      <a:lnTo>
                        <a:pt x="300038" y="111443"/>
                      </a:lnTo>
                      <a:lnTo>
                        <a:pt x="288608" y="111443"/>
                      </a:lnTo>
                      <a:cubicBezTo>
                        <a:pt x="284797" y="111443"/>
                        <a:pt x="281940" y="112395"/>
                        <a:pt x="279083" y="114300"/>
                      </a:cubicBezTo>
                      <a:cubicBezTo>
                        <a:pt x="276225" y="116205"/>
                        <a:pt x="275272" y="119063"/>
                        <a:pt x="275272" y="122873"/>
                      </a:cubicBezTo>
                      <a:cubicBezTo>
                        <a:pt x="275272" y="130493"/>
                        <a:pt x="281940" y="140018"/>
                        <a:pt x="294322" y="152400"/>
                      </a:cubicBezTo>
                      <a:cubicBezTo>
                        <a:pt x="306705" y="163830"/>
                        <a:pt x="316230" y="169545"/>
                        <a:pt x="323850" y="169545"/>
                      </a:cubicBezTo>
                      <a:cubicBezTo>
                        <a:pt x="327660" y="169545"/>
                        <a:pt x="330517" y="167640"/>
                        <a:pt x="332422" y="164783"/>
                      </a:cubicBezTo>
                      <a:cubicBezTo>
                        <a:pt x="334328" y="161925"/>
                        <a:pt x="335280" y="158115"/>
                        <a:pt x="335280" y="154305"/>
                      </a:cubicBezTo>
                      <a:lnTo>
                        <a:pt x="335280" y="142875"/>
                      </a:lnTo>
                      <a:lnTo>
                        <a:pt x="389572" y="142875"/>
                      </a:lnTo>
                      <a:lnTo>
                        <a:pt x="389572" y="189548"/>
                      </a:lnTo>
                      <a:lnTo>
                        <a:pt x="424815" y="208598"/>
                      </a:lnTo>
                      <a:lnTo>
                        <a:pt x="424815" y="44768"/>
                      </a:lnTo>
                      <a:lnTo>
                        <a:pt x="452438" y="44768"/>
                      </a:lnTo>
                      <a:lnTo>
                        <a:pt x="460058" y="44768"/>
                      </a:lnTo>
                      <a:lnTo>
                        <a:pt x="566738" y="44768"/>
                      </a:lnTo>
                      <a:lnTo>
                        <a:pt x="566738" y="72390"/>
                      </a:lnTo>
                      <a:lnTo>
                        <a:pt x="514350" y="72390"/>
                      </a:lnTo>
                      <a:cubicBezTo>
                        <a:pt x="501967" y="72390"/>
                        <a:pt x="491490" y="76200"/>
                        <a:pt x="481965" y="83820"/>
                      </a:cubicBezTo>
                      <a:cubicBezTo>
                        <a:pt x="473392" y="91440"/>
                        <a:pt x="469583" y="100965"/>
                        <a:pt x="469583" y="111443"/>
                      </a:cubicBezTo>
                      <a:cubicBezTo>
                        <a:pt x="469583" y="126683"/>
                        <a:pt x="473392" y="142875"/>
                        <a:pt x="481965" y="159068"/>
                      </a:cubicBezTo>
                      <a:cubicBezTo>
                        <a:pt x="489585" y="175260"/>
                        <a:pt x="501967" y="192405"/>
                        <a:pt x="518160" y="208598"/>
                      </a:cubicBezTo>
                      <a:lnTo>
                        <a:pt x="529590" y="200978"/>
                      </a:lnTo>
                      <a:cubicBezTo>
                        <a:pt x="519113" y="191453"/>
                        <a:pt x="511492" y="180975"/>
                        <a:pt x="505778" y="169545"/>
                      </a:cubicBezTo>
                      <a:cubicBezTo>
                        <a:pt x="501015" y="158115"/>
                        <a:pt x="498158" y="146685"/>
                        <a:pt x="498158" y="135255"/>
                      </a:cubicBezTo>
                      <a:cubicBezTo>
                        <a:pt x="498158" y="126683"/>
                        <a:pt x="501015" y="119063"/>
                        <a:pt x="507683" y="113348"/>
                      </a:cubicBezTo>
                      <a:cubicBezTo>
                        <a:pt x="513397" y="106680"/>
                        <a:pt x="521017" y="103823"/>
                        <a:pt x="529590" y="103823"/>
                      </a:cubicBezTo>
                      <a:lnTo>
                        <a:pt x="564833" y="103823"/>
                      </a:lnTo>
                      <a:lnTo>
                        <a:pt x="564833" y="185738"/>
                      </a:lnTo>
                      <a:lnTo>
                        <a:pt x="600075" y="209550"/>
                      </a:lnTo>
                      <a:lnTo>
                        <a:pt x="600075" y="45720"/>
                      </a:lnTo>
                      <a:lnTo>
                        <a:pt x="635318" y="45720"/>
                      </a:lnTo>
                      <a:lnTo>
                        <a:pt x="618172" y="14288"/>
                      </a:lnTo>
                      <a:lnTo>
                        <a:pt x="577215" y="14288"/>
                      </a:lnTo>
                      <a:close/>
                      <a:moveTo>
                        <a:pt x="299085" y="75248"/>
                      </a:moveTo>
                      <a:cubicBezTo>
                        <a:pt x="292417" y="73343"/>
                        <a:pt x="287655" y="69533"/>
                        <a:pt x="283845" y="63818"/>
                      </a:cubicBezTo>
                      <a:cubicBezTo>
                        <a:pt x="280035" y="58103"/>
                        <a:pt x="278130" y="51435"/>
                        <a:pt x="278130" y="42863"/>
                      </a:cubicBezTo>
                      <a:cubicBezTo>
                        <a:pt x="278130" y="37148"/>
                        <a:pt x="280035" y="31433"/>
                        <a:pt x="281940" y="27623"/>
                      </a:cubicBezTo>
                      <a:cubicBezTo>
                        <a:pt x="284797" y="23813"/>
                        <a:pt x="287655" y="20955"/>
                        <a:pt x="291465" y="20955"/>
                      </a:cubicBezTo>
                      <a:cubicBezTo>
                        <a:pt x="294322" y="20955"/>
                        <a:pt x="296228" y="22860"/>
                        <a:pt x="297180" y="25718"/>
                      </a:cubicBezTo>
                      <a:cubicBezTo>
                        <a:pt x="299085" y="28575"/>
                        <a:pt x="299085" y="32385"/>
                        <a:pt x="299085" y="36195"/>
                      </a:cubicBezTo>
                      <a:lnTo>
                        <a:pt x="299085" y="75248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85" name="Google Shape;9485;ge48d01fb7f_0_5388"/>
                <p:cNvSpPr/>
                <p:nvPr/>
              </p:nvSpPr>
              <p:spPr>
                <a:xfrm>
                  <a:off x="6413182" y="4612005"/>
                  <a:ext cx="104075" cy="94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5" h="94352" extrusionOk="0">
                      <a:moveTo>
                        <a:pt x="89535" y="60007"/>
                      </a:moveTo>
                      <a:cubicBezTo>
                        <a:pt x="81915" y="47625"/>
                        <a:pt x="76200" y="40005"/>
                        <a:pt x="72390" y="36195"/>
                      </a:cubicBezTo>
                      <a:cubicBezTo>
                        <a:pt x="64770" y="25717"/>
                        <a:pt x="55245" y="16192"/>
                        <a:pt x="44767" y="9525"/>
                      </a:cubicBezTo>
                      <a:cubicBezTo>
                        <a:pt x="34290" y="2857"/>
                        <a:pt x="23813" y="0"/>
                        <a:pt x="14288" y="0"/>
                      </a:cubicBezTo>
                      <a:cubicBezTo>
                        <a:pt x="8572" y="952"/>
                        <a:pt x="3810" y="1905"/>
                        <a:pt x="0" y="2857"/>
                      </a:cubicBezTo>
                      <a:lnTo>
                        <a:pt x="15240" y="36195"/>
                      </a:lnTo>
                      <a:cubicBezTo>
                        <a:pt x="20002" y="34290"/>
                        <a:pt x="25717" y="33338"/>
                        <a:pt x="31433" y="33338"/>
                      </a:cubicBezTo>
                      <a:cubicBezTo>
                        <a:pt x="37147" y="33338"/>
                        <a:pt x="42863" y="34290"/>
                        <a:pt x="47625" y="37147"/>
                      </a:cubicBezTo>
                      <a:cubicBezTo>
                        <a:pt x="52388" y="39052"/>
                        <a:pt x="57150" y="41910"/>
                        <a:pt x="60008" y="45720"/>
                      </a:cubicBezTo>
                      <a:lnTo>
                        <a:pt x="97155" y="94297"/>
                      </a:lnTo>
                      <a:cubicBezTo>
                        <a:pt x="108585" y="95250"/>
                        <a:pt x="105727" y="83820"/>
                        <a:pt x="89535" y="6000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86" name="Google Shape;9486;ge48d01fb7f_0_5388"/>
                <p:cNvSpPr/>
                <p:nvPr/>
              </p:nvSpPr>
              <p:spPr>
                <a:xfrm>
                  <a:off x="6671309" y="4707255"/>
                  <a:ext cx="676275" cy="2343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6275" h="234314" extrusionOk="0">
                      <a:moveTo>
                        <a:pt x="605790" y="171450"/>
                      </a:moveTo>
                      <a:lnTo>
                        <a:pt x="641033" y="195263"/>
                      </a:lnTo>
                      <a:lnTo>
                        <a:pt x="641033" y="31432"/>
                      </a:lnTo>
                      <a:lnTo>
                        <a:pt x="676275" y="31432"/>
                      </a:lnTo>
                      <a:lnTo>
                        <a:pt x="659130" y="0"/>
                      </a:lnTo>
                      <a:lnTo>
                        <a:pt x="467678" y="0"/>
                      </a:lnTo>
                      <a:lnTo>
                        <a:pt x="460058" y="0"/>
                      </a:lnTo>
                      <a:lnTo>
                        <a:pt x="299085" y="0"/>
                      </a:lnTo>
                      <a:lnTo>
                        <a:pt x="291465" y="0"/>
                      </a:lnTo>
                      <a:lnTo>
                        <a:pt x="203835" y="0"/>
                      </a:lnTo>
                      <a:lnTo>
                        <a:pt x="196215" y="0"/>
                      </a:lnTo>
                      <a:lnTo>
                        <a:pt x="0" y="0"/>
                      </a:lnTo>
                      <a:lnTo>
                        <a:pt x="17145" y="31432"/>
                      </a:lnTo>
                      <a:lnTo>
                        <a:pt x="151448" y="31432"/>
                      </a:lnTo>
                      <a:lnTo>
                        <a:pt x="151448" y="59055"/>
                      </a:lnTo>
                      <a:lnTo>
                        <a:pt x="43815" y="59055"/>
                      </a:lnTo>
                      <a:lnTo>
                        <a:pt x="38100" y="70485"/>
                      </a:lnTo>
                      <a:cubicBezTo>
                        <a:pt x="54293" y="75247"/>
                        <a:pt x="67628" y="82867"/>
                        <a:pt x="78105" y="92392"/>
                      </a:cubicBezTo>
                      <a:cubicBezTo>
                        <a:pt x="87630" y="102870"/>
                        <a:pt x="93345" y="113347"/>
                        <a:pt x="93345" y="124777"/>
                      </a:cubicBezTo>
                      <a:cubicBezTo>
                        <a:pt x="93345" y="129540"/>
                        <a:pt x="91440" y="134302"/>
                        <a:pt x="86678" y="138113"/>
                      </a:cubicBezTo>
                      <a:cubicBezTo>
                        <a:pt x="80963" y="142875"/>
                        <a:pt x="75248" y="144780"/>
                        <a:pt x="68580" y="146685"/>
                      </a:cubicBezTo>
                      <a:cubicBezTo>
                        <a:pt x="66675" y="142875"/>
                        <a:pt x="63818" y="140017"/>
                        <a:pt x="60008" y="137160"/>
                      </a:cubicBezTo>
                      <a:cubicBezTo>
                        <a:pt x="56198" y="134302"/>
                        <a:pt x="52388" y="133350"/>
                        <a:pt x="49530" y="133350"/>
                      </a:cubicBezTo>
                      <a:cubicBezTo>
                        <a:pt x="44768" y="133350"/>
                        <a:pt x="40005" y="135255"/>
                        <a:pt x="37148" y="139065"/>
                      </a:cubicBezTo>
                      <a:cubicBezTo>
                        <a:pt x="33338" y="142875"/>
                        <a:pt x="32385" y="147638"/>
                        <a:pt x="32385" y="153352"/>
                      </a:cubicBezTo>
                      <a:cubicBezTo>
                        <a:pt x="32385" y="160972"/>
                        <a:pt x="36195" y="168592"/>
                        <a:pt x="44768" y="173355"/>
                      </a:cubicBezTo>
                      <a:cubicBezTo>
                        <a:pt x="52388" y="179070"/>
                        <a:pt x="62865" y="181927"/>
                        <a:pt x="73343" y="181927"/>
                      </a:cubicBezTo>
                      <a:lnTo>
                        <a:pt x="97155" y="234315"/>
                      </a:lnTo>
                      <a:lnTo>
                        <a:pt x="114300" y="224790"/>
                      </a:lnTo>
                      <a:lnTo>
                        <a:pt x="82868" y="180022"/>
                      </a:lnTo>
                      <a:cubicBezTo>
                        <a:pt x="93345" y="178117"/>
                        <a:pt x="102870" y="173355"/>
                        <a:pt x="110490" y="166688"/>
                      </a:cubicBezTo>
                      <a:cubicBezTo>
                        <a:pt x="118110" y="160020"/>
                        <a:pt x="120968" y="152400"/>
                        <a:pt x="120968" y="142875"/>
                      </a:cubicBezTo>
                      <a:cubicBezTo>
                        <a:pt x="120968" y="133350"/>
                        <a:pt x="118110" y="123825"/>
                        <a:pt x="112395" y="114300"/>
                      </a:cubicBezTo>
                      <a:cubicBezTo>
                        <a:pt x="107633" y="104775"/>
                        <a:pt x="100013" y="97155"/>
                        <a:pt x="89535" y="90488"/>
                      </a:cubicBezTo>
                      <a:lnTo>
                        <a:pt x="151448" y="90488"/>
                      </a:lnTo>
                      <a:lnTo>
                        <a:pt x="151448" y="176213"/>
                      </a:lnTo>
                      <a:lnTo>
                        <a:pt x="186690" y="195263"/>
                      </a:lnTo>
                      <a:lnTo>
                        <a:pt x="186690" y="31432"/>
                      </a:lnTo>
                      <a:lnTo>
                        <a:pt x="214313" y="31432"/>
                      </a:lnTo>
                      <a:lnTo>
                        <a:pt x="221933" y="31432"/>
                      </a:lnTo>
                      <a:lnTo>
                        <a:pt x="246698" y="31432"/>
                      </a:lnTo>
                      <a:lnTo>
                        <a:pt x="246698" y="171450"/>
                      </a:lnTo>
                      <a:lnTo>
                        <a:pt x="281940" y="195263"/>
                      </a:lnTo>
                      <a:lnTo>
                        <a:pt x="281940" y="31432"/>
                      </a:lnTo>
                      <a:lnTo>
                        <a:pt x="309563" y="31432"/>
                      </a:lnTo>
                      <a:lnTo>
                        <a:pt x="317183" y="31432"/>
                      </a:lnTo>
                      <a:lnTo>
                        <a:pt x="415290" y="31432"/>
                      </a:lnTo>
                      <a:lnTo>
                        <a:pt x="415290" y="81915"/>
                      </a:lnTo>
                      <a:lnTo>
                        <a:pt x="337185" y="81915"/>
                      </a:lnTo>
                      <a:cubicBezTo>
                        <a:pt x="332423" y="81915"/>
                        <a:pt x="329565" y="83820"/>
                        <a:pt x="326708" y="86677"/>
                      </a:cubicBezTo>
                      <a:cubicBezTo>
                        <a:pt x="323850" y="89535"/>
                        <a:pt x="321945" y="93345"/>
                        <a:pt x="321945" y="97155"/>
                      </a:cubicBezTo>
                      <a:cubicBezTo>
                        <a:pt x="321945" y="106680"/>
                        <a:pt x="325755" y="117157"/>
                        <a:pt x="334328" y="127635"/>
                      </a:cubicBezTo>
                      <a:cubicBezTo>
                        <a:pt x="342900" y="138113"/>
                        <a:pt x="350520" y="143827"/>
                        <a:pt x="357188" y="143827"/>
                      </a:cubicBezTo>
                      <a:cubicBezTo>
                        <a:pt x="359093" y="143827"/>
                        <a:pt x="360998" y="142875"/>
                        <a:pt x="361950" y="141922"/>
                      </a:cubicBezTo>
                      <a:cubicBezTo>
                        <a:pt x="363855" y="140970"/>
                        <a:pt x="364808" y="139065"/>
                        <a:pt x="364808" y="136207"/>
                      </a:cubicBezTo>
                      <a:lnTo>
                        <a:pt x="364808" y="122872"/>
                      </a:lnTo>
                      <a:cubicBezTo>
                        <a:pt x="364808" y="120015"/>
                        <a:pt x="365760" y="118110"/>
                        <a:pt x="367665" y="116205"/>
                      </a:cubicBezTo>
                      <a:cubicBezTo>
                        <a:pt x="368618" y="114300"/>
                        <a:pt x="370523" y="113347"/>
                        <a:pt x="372428" y="113347"/>
                      </a:cubicBezTo>
                      <a:lnTo>
                        <a:pt x="415290" y="113347"/>
                      </a:lnTo>
                      <a:lnTo>
                        <a:pt x="415290" y="175260"/>
                      </a:lnTo>
                      <a:lnTo>
                        <a:pt x="450533" y="194310"/>
                      </a:lnTo>
                      <a:lnTo>
                        <a:pt x="450533" y="30480"/>
                      </a:lnTo>
                      <a:lnTo>
                        <a:pt x="478155" y="30480"/>
                      </a:lnTo>
                      <a:lnTo>
                        <a:pt x="485775" y="30480"/>
                      </a:lnTo>
                      <a:lnTo>
                        <a:pt x="513397" y="30480"/>
                      </a:lnTo>
                      <a:lnTo>
                        <a:pt x="513397" y="96202"/>
                      </a:lnTo>
                      <a:lnTo>
                        <a:pt x="501968" y="96202"/>
                      </a:lnTo>
                      <a:cubicBezTo>
                        <a:pt x="499110" y="96202"/>
                        <a:pt x="497205" y="97155"/>
                        <a:pt x="495300" y="99060"/>
                      </a:cubicBezTo>
                      <a:cubicBezTo>
                        <a:pt x="493395" y="100965"/>
                        <a:pt x="492443" y="102870"/>
                        <a:pt x="492443" y="105727"/>
                      </a:cubicBezTo>
                      <a:cubicBezTo>
                        <a:pt x="492443" y="111442"/>
                        <a:pt x="499110" y="120967"/>
                        <a:pt x="512445" y="134302"/>
                      </a:cubicBezTo>
                      <a:cubicBezTo>
                        <a:pt x="525780" y="147638"/>
                        <a:pt x="535305" y="154305"/>
                        <a:pt x="541020" y="154305"/>
                      </a:cubicBezTo>
                      <a:cubicBezTo>
                        <a:pt x="542925" y="154305"/>
                        <a:pt x="544830" y="153352"/>
                        <a:pt x="545783" y="151447"/>
                      </a:cubicBezTo>
                      <a:cubicBezTo>
                        <a:pt x="547688" y="148590"/>
                        <a:pt x="548640" y="145732"/>
                        <a:pt x="548640" y="142875"/>
                      </a:cubicBezTo>
                      <a:lnTo>
                        <a:pt x="548640" y="127635"/>
                      </a:lnTo>
                      <a:lnTo>
                        <a:pt x="606743" y="127635"/>
                      </a:lnTo>
                      <a:lnTo>
                        <a:pt x="606743" y="171450"/>
                      </a:lnTo>
                      <a:close/>
                      <a:moveTo>
                        <a:pt x="547688" y="97155"/>
                      </a:moveTo>
                      <a:lnTo>
                        <a:pt x="547688" y="31432"/>
                      </a:lnTo>
                      <a:lnTo>
                        <a:pt x="605790" y="31432"/>
                      </a:lnTo>
                      <a:lnTo>
                        <a:pt x="605790" y="97155"/>
                      </a:lnTo>
                      <a:lnTo>
                        <a:pt x="547688" y="97155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87" name="Google Shape;9487;ge48d01fb7f_0_5388"/>
                <p:cNvSpPr/>
                <p:nvPr/>
              </p:nvSpPr>
              <p:spPr>
                <a:xfrm>
                  <a:off x="7259002" y="4910137"/>
                  <a:ext cx="119062" cy="87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062" h="87630" extrusionOk="0">
                      <a:moveTo>
                        <a:pt x="54292" y="13335"/>
                      </a:moveTo>
                      <a:cubicBezTo>
                        <a:pt x="42863" y="3810"/>
                        <a:pt x="34290" y="0"/>
                        <a:pt x="27622" y="0"/>
                      </a:cubicBezTo>
                      <a:cubicBezTo>
                        <a:pt x="21907" y="0"/>
                        <a:pt x="17145" y="953"/>
                        <a:pt x="12382" y="1905"/>
                      </a:cubicBezTo>
                      <a:cubicBezTo>
                        <a:pt x="8572" y="2857"/>
                        <a:pt x="4763" y="5715"/>
                        <a:pt x="0" y="9525"/>
                      </a:cubicBezTo>
                      <a:lnTo>
                        <a:pt x="13335" y="30480"/>
                      </a:lnTo>
                      <a:cubicBezTo>
                        <a:pt x="17145" y="27622"/>
                        <a:pt x="20003" y="25718"/>
                        <a:pt x="22860" y="24765"/>
                      </a:cubicBezTo>
                      <a:cubicBezTo>
                        <a:pt x="26670" y="22860"/>
                        <a:pt x="29528" y="22860"/>
                        <a:pt x="33338" y="22860"/>
                      </a:cubicBezTo>
                      <a:cubicBezTo>
                        <a:pt x="41910" y="22860"/>
                        <a:pt x="60007" y="37147"/>
                        <a:pt x="86678" y="65722"/>
                      </a:cubicBezTo>
                      <a:lnTo>
                        <a:pt x="107632" y="87630"/>
                      </a:lnTo>
                      <a:lnTo>
                        <a:pt x="119063" y="78105"/>
                      </a:lnTo>
                      <a:cubicBezTo>
                        <a:pt x="103822" y="60007"/>
                        <a:pt x="81915" y="39053"/>
                        <a:pt x="54292" y="1333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9488" name="Google Shape;9488;ge48d01fb7f_0_5388"/>
              <p:cNvSpPr/>
              <p:nvPr/>
            </p:nvSpPr>
            <p:spPr>
              <a:xfrm>
                <a:off x="5888982" y="2284094"/>
                <a:ext cx="406654" cy="721042"/>
              </a:xfrm>
              <a:custGeom>
                <a:avLst/>
                <a:gdLst/>
                <a:ahLst/>
                <a:cxnLst/>
                <a:rect l="l" t="t" r="r" b="b"/>
                <a:pathLst>
                  <a:path w="406654" h="721042" extrusionOk="0">
                    <a:moveTo>
                      <a:pt x="75573" y="576263"/>
                    </a:moveTo>
                    <a:cubicBezTo>
                      <a:pt x="75573" y="576263"/>
                      <a:pt x="75573" y="576263"/>
                      <a:pt x="75573" y="576263"/>
                    </a:cubicBezTo>
                    <a:cubicBezTo>
                      <a:pt x="67953" y="591503"/>
                      <a:pt x="69858" y="604838"/>
                      <a:pt x="74620" y="612458"/>
                    </a:cubicBezTo>
                    <a:cubicBezTo>
                      <a:pt x="80335" y="623888"/>
                      <a:pt x="91765" y="632460"/>
                      <a:pt x="108910" y="640080"/>
                    </a:cubicBezTo>
                    <a:cubicBezTo>
                      <a:pt x="108910" y="640080"/>
                      <a:pt x="108910" y="641033"/>
                      <a:pt x="108910" y="641033"/>
                    </a:cubicBezTo>
                    <a:cubicBezTo>
                      <a:pt x="108910" y="661035"/>
                      <a:pt x="127960" y="677228"/>
                      <a:pt x="160345" y="684848"/>
                    </a:cubicBezTo>
                    <a:cubicBezTo>
                      <a:pt x="162250" y="700088"/>
                      <a:pt x="177490" y="721043"/>
                      <a:pt x="210828" y="721043"/>
                    </a:cubicBezTo>
                    <a:cubicBezTo>
                      <a:pt x="214638" y="721043"/>
                      <a:pt x="219400" y="721043"/>
                      <a:pt x="226068" y="719138"/>
                    </a:cubicBezTo>
                    <a:cubicBezTo>
                      <a:pt x="244165" y="713423"/>
                      <a:pt x="256548" y="700088"/>
                      <a:pt x="257500" y="684848"/>
                    </a:cubicBezTo>
                    <a:cubicBezTo>
                      <a:pt x="289885" y="676275"/>
                      <a:pt x="308935" y="661035"/>
                      <a:pt x="308935" y="641033"/>
                    </a:cubicBezTo>
                    <a:cubicBezTo>
                      <a:pt x="308935" y="639128"/>
                      <a:pt x="308935" y="637223"/>
                      <a:pt x="307983" y="635318"/>
                    </a:cubicBezTo>
                    <a:cubicBezTo>
                      <a:pt x="329890" y="621983"/>
                      <a:pt x="342273" y="605790"/>
                      <a:pt x="342273" y="589598"/>
                    </a:cubicBezTo>
                    <a:cubicBezTo>
                      <a:pt x="342273" y="584835"/>
                      <a:pt x="340368" y="580073"/>
                      <a:pt x="338463" y="576263"/>
                    </a:cubicBezTo>
                    <a:cubicBezTo>
                      <a:pt x="371800" y="542925"/>
                      <a:pt x="389898" y="510540"/>
                      <a:pt x="399423" y="480060"/>
                    </a:cubicBezTo>
                    <a:lnTo>
                      <a:pt x="399423" y="480060"/>
                    </a:lnTo>
                    <a:cubicBezTo>
                      <a:pt x="400375" y="478155"/>
                      <a:pt x="400375" y="476250"/>
                      <a:pt x="401328" y="474345"/>
                    </a:cubicBezTo>
                    <a:cubicBezTo>
                      <a:pt x="404185" y="462915"/>
                      <a:pt x="406090" y="448628"/>
                      <a:pt x="406090" y="446722"/>
                    </a:cubicBezTo>
                    <a:cubicBezTo>
                      <a:pt x="407995" y="421005"/>
                      <a:pt x="405138" y="395288"/>
                      <a:pt x="396565" y="370522"/>
                    </a:cubicBezTo>
                    <a:lnTo>
                      <a:pt x="387993" y="350520"/>
                    </a:lnTo>
                    <a:cubicBezTo>
                      <a:pt x="380373" y="336233"/>
                      <a:pt x="370848" y="322897"/>
                      <a:pt x="360370" y="312420"/>
                    </a:cubicBezTo>
                    <a:cubicBezTo>
                      <a:pt x="357513" y="309563"/>
                      <a:pt x="354655" y="306705"/>
                      <a:pt x="351798" y="304800"/>
                    </a:cubicBezTo>
                    <a:lnTo>
                      <a:pt x="351798" y="304800"/>
                    </a:lnTo>
                    <a:lnTo>
                      <a:pt x="340368" y="294322"/>
                    </a:lnTo>
                    <a:cubicBezTo>
                      <a:pt x="337510" y="291465"/>
                      <a:pt x="334653" y="288608"/>
                      <a:pt x="331795" y="286703"/>
                    </a:cubicBezTo>
                    <a:cubicBezTo>
                      <a:pt x="292743" y="251460"/>
                      <a:pt x="264168" y="224790"/>
                      <a:pt x="272740" y="163830"/>
                    </a:cubicBezTo>
                    <a:cubicBezTo>
                      <a:pt x="283218" y="106680"/>
                      <a:pt x="265120" y="47625"/>
                      <a:pt x="241308" y="32385"/>
                    </a:cubicBezTo>
                    <a:cubicBezTo>
                      <a:pt x="239403" y="31432"/>
                      <a:pt x="238450" y="30480"/>
                      <a:pt x="236545" y="30480"/>
                    </a:cubicBezTo>
                    <a:cubicBezTo>
                      <a:pt x="235593" y="21907"/>
                      <a:pt x="234640" y="16193"/>
                      <a:pt x="233688" y="16193"/>
                    </a:cubicBezTo>
                    <a:cubicBezTo>
                      <a:pt x="227020" y="4763"/>
                      <a:pt x="217495" y="953"/>
                      <a:pt x="210828" y="0"/>
                    </a:cubicBezTo>
                    <a:cubicBezTo>
                      <a:pt x="208923" y="0"/>
                      <a:pt x="207970" y="0"/>
                      <a:pt x="206065" y="0"/>
                    </a:cubicBezTo>
                    <a:cubicBezTo>
                      <a:pt x="194635" y="0"/>
                      <a:pt x="174633" y="4763"/>
                      <a:pt x="166060" y="37148"/>
                    </a:cubicBezTo>
                    <a:cubicBezTo>
                      <a:pt x="160345" y="58103"/>
                      <a:pt x="161298" y="87630"/>
                      <a:pt x="161298" y="115253"/>
                    </a:cubicBezTo>
                    <a:cubicBezTo>
                      <a:pt x="161298" y="120968"/>
                      <a:pt x="161298" y="126682"/>
                      <a:pt x="161298" y="130493"/>
                    </a:cubicBezTo>
                    <a:cubicBezTo>
                      <a:pt x="159393" y="178118"/>
                      <a:pt x="114625" y="237172"/>
                      <a:pt x="81288" y="277178"/>
                    </a:cubicBezTo>
                    <a:cubicBezTo>
                      <a:pt x="81288" y="277178"/>
                      <a:pt x="55570" y="304800"/>
                      <a:pt x="33663" y="343853"/>
                    </a:cubicBezTo>
                    <a:cubicBezTo>
                      <a:pt x="14613" y="374333"/>
                      <a:pt x="-50157" y="493395"/>
                      <a:pt x="75573" y="576263"/>
                    </a:cubicBezTo>
                    <a:close/>
                    <a:moveTo>
                      <a:pt x="210828" y="696278"/>
                    </a:moveTo>
                    <a:cubicBezTo>
                      <a:pt x="197493" y="696278"/>
                      <a:pt x="186063" y="688658"/>
                      <a:pt x="186063" y="681038"/>
                    </a:cubicBezTo>
                    <a:cubicBezTo>
                      <a:pt x="186063" y="680085"/>
                      <a:pt x="186063" y="678180"/>
                      <a:pt x="187015" y="677228"/>
                    </a:cubicBezTo>
                    <a:cubicBezTo>
                      <a:pt x="190825" y="677228"/>
                      <a:pt x="194635" y="678180"/>
                      <a:pt x="198445" y="678180"/>
                    </a:cubicBezTo>
                    <a:cubicBezTo>
                      <a:pt x="202255" y="678180"/>
                      <a:pt x="206065" y="678180"/>
                      <a:pt x="210828" y="678180"/>
                    </a:cubicBezTo>
                    <a:cubicBezTo>
                      <a:pt x="218448" y="678180"/>
                      <a:pt x="227020" y="678180"/>
                      <a:pt x="233688" y="677228"/>
                    </a:cubicBezTo>
                    <a:cubicBezTo>
                      <a:pt x="234640" y="678180"/>
                      <a:pt x="234640" y="680085"/>
                      <a:pt x="234640" y="681038"/>
                    </a:cubicBezTo>
                    <a:cubicBezTo>
                      <a:pt x="235593" y="688658"/>
                      <a:pt x="224163" y="696278"/>
                      <a:pt x="210828" y="696278"/>
                    </a:cubicBezTo>
                    <a:close/>
                    <a:moveTo>
                      <a:pt x="236545" y="662940"/>
                    </a:moveTo>
                    <a:cubicBezTo>
                      <a:pt x="231783" y="663893"/>
                      <a:pt x="226068" y="663893"/>
                      <a:pt x="221305" y="664845"/>
                    </a:cubicBezTo>
                    <a:cubicBezTo>
                      <a:pt x="217495" y="664845"/>
                      <a:pt x="214638" y="664845"/>
                      <a:pt x="210828" y="664845"/>
                    </a:cubicBezTo>
                    <a:cubicBezTo>
                      <a:pt x="202255" y="664845"/>
                      <a:pt x="193683" y="663893"/>
                      <a:pt x="185110" y="662940"/>
                    </a:cubicBezTo>
                    <a:cubicBezTo>
                      <a:pt x="153678" y="659130"/>
                      <a:pt x="135580" y="647700"/>
                      <a:pt x="135580" y="639128"/>
                    </a:cubicBezTo>
                    <a:cubicBezTo>
                      <a:pt x="135580" y="638175"/>
                      <a:pt x="135580" y="638175"/>
                      <a:pt x="135580" y="637223"/>
                    </a:cubicBezTo>
                    <a:cubicBezTo>
                      <a:pt x="159393" y="641985"/>
                      <a:pt x="185110" y="642938"/>
                      <a:pt x="202255" y="642938"/>
                    </a:cubicBezTo>
                    <a:cubicBezTo>
                      <a:pt x="235593" y="642938"/>
                      <a:pt x="267025" y="639128"/>
                      <a:pt x="284170" y="633413"/>
                    </a:cubicBezTo>
                    <a:cubicBezTo>
                      <a:pt x="286075" y="635318"/>
                      <a:pt x="287028" y="637223"/>
                      <a:pt x="287028" y="639128"/>
                    </a:cubicBezTo>
                    <a:cubicBezTo>
                      <a:pt x="287028" y="647700"/>
                      <a:pt x="267978" y="659130"/>
                      <a:pt x="236545" y="662940"/>
                    </a:cubicBezTo>
                    <a:close/>
                    <a:moveTo>
                      <a:pt x="89860" y="304800"/>
                    </a:moveTo>
                    <a:lnTo>
                      <a:pt x="90813" y="302895"/>
                    </a:lnTo>
                    <a:cubicBezTo>
                      <a:pt x="132723" y="253365"/>
                      <a:pt x="181300" y="188595"/>
                      <a:pt x="184158" y="131445"/>
                    </a:cubicBezTo>
                    <a:cubicBezTo>
                      <a:pt x="184158" y="125730"/>
                      <a:pt x="184158" y="120015"/>
                      <a:pt x="184158" y="114300"/>
                    </a:cubicBezTo>
                    <a:cubicBezTo>
                      <a:pt x="184158" y="87630"/>
                      <a:pt x="183205" y="60960"/>
                      <a:pt x="187968" y="42863"/>
                    </a:cubicBezTo>
                    <a:cubicBezTo>
                      <a:pt x="191778" y="26670"/>
                      <a:pt x="198445" y="24765"/>
                      <a:pt x="202255" y="24765"/>
                    </a:cubicBezTo>
                    <a:cubicBezTo>
                      <a:pt x="203208" y="24765"/>
                      <a:pt x="204160" y="24765"/>
                      <a:pt x="204160" y="24765"/>
                    </a:cubicBezTo>
                    <a:cubicBezTo>
                      <a:pt x="207018" y="24765"/>
                      <a:pt x="208923" y="29528"/>
                      <a:pt x="209875" y="37148"/>
                    </a:cubicBezTo>
                    <a:cubicBezTo>
                      <a:pt x="209875" y="41910"/>
                      <a:pt x="209875" y="56198"/>
                      <a:pt x="208923" y="71438"/>
                    </a:cubicBezTo>
                    <a:cubicBezTo>
                      <a:pt x="207018" y="105728"/>
                      <a:pt x="205113" y="151447"/>
                      <a:pt x="209875" y="172403"/>
                    </a:cubicBezTo>
                    <a:cubicBezTo>
                      <a:pt x="215590" y="195263"/>
                      <a:pt x="226068" y="218122"/>
                      <a:pt x="235593" y="240030"/>
                    </a:cubicBezTo>
                    <a:cubicBezTo>
                      <a:pt x="248928" y="268605"/>
                      <a:pt x="261310" y="296228"/>
                      <a:pt x="262263" y="321945"/>
                    </a:cubicBezTo>
                    <a:cubicBezTo>
                      <a:pt x="264168" y="367665"/>
                      <a:pt x="241308" y="371475"/>
                      <a:pt x="225115" y="374333"/>
                    </a:cubicBezTo>
                    <a:cubicBezTo>
                      <a:pt x="217495" y="375285"/>
                      <a:pt x="208923" y="377190"/>
                      <a:pt x="208923" y="385763"/>
                    </a:cubicBezTo>
                    <a:cubicBezTo>
                      <a:pt x="208923" y="389572"/>
                      <a:pt x="211780" y="393383"/>
                      <a:pt x="216543" y="393383"/>
                    </a:cubicBezTo>
                    <a:cubicBezTo>
                      <a:pt x="218448" y="393383"/>
                      <a:pt x="220353" y="392430"/>
                      <a:pt x="224163" y="392430"/>
                    </a:cubicBezTo>
                    <a:cubicBezTo>
                      <a:pt x="228925" y="391478"/>
                      <a:pt x="237498" y="389572"/>
                      <a:pt x="246070" y="389572"/>
                    </a:cubicBezTo>
                    <a:cubicBezTo>
                      <a:pt x="251785" y="389572"/>
                      <a:pt x="256548" y="390525"/>
                      <a:pt x="261310" y="391478"/>
                    </a:cubicBezTo>
                    <a:cubicBezTo>
                      <a:pt x="275598" y="395288"/>
                      <a:pt x="286075" y="405765"/>
                      <a:pt x="290838" y="418147"/>
                    </a:cubicBezTo>
                    <a:cubicBezTo>
                      <a:pt x="294648" y="429578"/>
                      <a:pt x="294648" y="449580"/>
                      <a:pt x="273693" y="477203"/>
                    </a:cubicBezTo>
                    <a:cubicBezTo>
                      <a:pt x="269883" y="482918"/>
                      <a:pt x="259405" y="490538"/>
                      <a:pt x="238450" y="494347"/>
                    </a:cubicBezTo>
                    <a:cubicBezTo>
                      <a:pt x="231783" y="495300"/>
                      <a:pt x="231783" y="499110"/>
                      <a:pt x="231783" y="501968"/>
                    </a:cubicBezTo>
                    <a:cubicBezTo>
                      <a:pt x="231783" y="504825"/>
                      <a:pt x="234640" y="507683"/>
                      <a:pt x="239403" y="507683"/>
                    </a:cubicBezTo>
                    <a:cubicBezTo>
                      <a:pt x="241308" y="507683"/>
                      <a:pt x="243213" y="507683"/>
                      <a:pt x="245118" y="507683"/>
                    </a:cubicBezTo>
                    <a:cubicBezTo>
                      <a:pt x="277503" y="507683"/>
                      <a:pt x="302268" y="514350"/>
                      <a:pt x="313698" y="526733"/>
                    </a:cubicBezTo>
                    <a:cubicBezTo>
                      <a:pt x="319413" y="532448"/>
                      <a:pt x="321318" y="539115"/>
                      <a:pt x="321318" y="546735"/>
                    </a:cubicBezTo>
                    <a:cubicBezTo>
                      <a:pt x="320365" y="561023"/>
                      <a:pt x="301315" y="566738"/>
                      <a:pt x="287980" y="569595"/>
                    </a:cubicBezTo>
                    <a:cubicBezTo>
                      <a:pt x="278455" y="572453"/>
                      <a:pt x="272740" y="573405"/>
                      <a:pt x="272740" y="580073"/>
                    </a:cubicBezTo>
                    <a:lnTo>
                      <a:pt x="272740" y="582930"/>
                    </a:lnTo>
                    <a:lnTo>
                      <a:pt x="277503" y="586740"/>
                    </a:lnTo>
                    <a:lnTo>
                      <a:pt x="280360" y="586740"/>
                    </a:lnTo>
                    <a:cubicBezTo>
                      <a:pt x="282265" y="586740"/>
                      <a:pt x="284170" y="585788"/>
                      <a:pt x="287980" y="584835"/>
                    </a:cubicBezTo>
                    <a:cubicBezTo>
                      <a:pt x="296553" y="581978"/>
                      <a:pt x="304173" y="581025"/>
                      <a:pt x="309888" y="581025"/>
                    </a:cubicBezTo>
                    <a:cubicBezTo>
                      <a:pt x="312745" y="581025"/>
                      <a:pt x="314650" y="581025"/>
                      <a:pt x="315603" y="581978"/>
                    </a:cubicBezTo>
                    <a:cubicBezTo>
                      <a:pt x="320365" y="582930"/>
                      <a:pt x="320365" y="585788"/>
                      <a:pt x="320365" y="586740"/>
                    </a:cubicBezTo>
                    <a:cubicBezTo>
                      <a:pt x="320365" y="594360"/>
                      <a:pt x="308935" y="606743"/>
                      <a:pt x="283218" y="617220"/>
                    </a:cubicBezTo>
                    <a:lnTo>
                      <a:pt x="282265" y="617220"/>
                    </a:lnTo>
                    <a:lnTo>
                      <a:pt x="282265" y="617220"/>
                    </a:lnTo>
                    <a:cubicBezTo>
                      <a:pt x="269883" y="622935"/>
                      <a:pt x="241308" y="625793"/>
                      <a:pt x="210828" y="625793"/>
                    </a:cubicBezTo>
                    <a:cubicBezTo>
                      <a:pt x="163203" y="625793"/>
                      <a:pt x="107958" y="617220"/>
                      <a:pt x="98433" y="597218"/>
                    </a:cubicBezTo>
                    <a:cubicBezTo>
                      <a:pt x="96528" y="592455"/>
                      <a:pt x="96528" y="586740"/>
                      <a:pt x="101290" y="580073"/>
                    </a:cubicBezTo>
                    <a:cubicBezTo>
                      <a:pt x="102243" y="581025"/>
                      <a:pt x="104148" y="582930"/>
                      <a:pt x="106053" y="583883"/>
                    </a:cubicBezTo>
                    <a:cubicBezTo>
                      <a:pt x="137485" y="600075"/>
                      <a:pt x="178443" y="602933"/>
                      <a:pt x="201303" y="602933"/>
                    </a:cubicBezTo>
                    <a:cubicBezTo>
                      <a:pt x="216543" y="602933"/>
                      <a:pt x="227973" y="601980"/>
                      <a:pt x="232735" y="601028"/>
                    </a:cubicBezTo>
                    <a:cubicBezTo>
                      <a:pt x="238450" y="600075"/>
                      <a:pt x="247975" y="598170"/>
                      <a:pt x="247023" y="590550"/>
                    </a:cubicBezTo>
                    <a:cubicBezTo>
                      <a:pt x="247023" y="585788"/>
                      <a:pt x="243213" y="583883"/>
                      <a:pt x="236545" y="583883"/>
                    </a:cubicBezTo>
                    <a:cubicBezTo>
                      <a:pt x="235593" y="583883"/>
                      <a:pt x="234640" y="583883"/>
                      <a:pt x="232735" y="583883"/>
                    </a:cubicBezTo>
                    <a:cubicBezTo>
                      <a:pt x="227973" y="583883"/>
                      <a:pt x="221305" y="584835"/>
                      <a:pt x="212733" y="584835"/>
                    </a:cubicBezTo>
                    <a:cubicBezTo>
                      <a:pt x="183205" y="584835"/>
                      <a:pt x="153678" y="579120"/>
                      <a:pt x="120340" y="566738"/>
                    </a:cubicBezTo>
                    <a:cubicBezTo>
                      <a:pt x="104148" y="561975"/>
                      <a:pt x="71763" y="541973"/>
                      <a:pt x="65095" y="537210"/>
                    </a:cubicBezTo>
                    <a:cubicBezTo>
                      <a:pt x="40330" y="518160"/>
                      <a:pt x="26995" y="484822"/>
                      <a:pt x="26995" y="444818"/>
                    </a:cubicBezTo>
                    <a:cubicBezTo>
                      <a:pt x="24138" y="382905"/>
                      <a:pt x="69858" y="327660"/>
                      <a:pt x="89860" y="30480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89" name="Google Shape;9489;ge48d01fb7f_0_5388"/>
              <p:cNvSpPr/>
              <p:nvPr/>
            </p:nvSpPr>
            <p:spPr>
              <a:xfrm>
                <a:off x="6256972" y="2756535"/>
                <a:ext cx="368617" cy="631507"/>
              </a:xfrm>
              <a:custGeom>
                <a:avLst/>
                <a:gdLst/>
                <a:ahLst/>
                <a:cxnLst/>
                <a:rect l="l" t="t" r="r" b="b"/>
                <a:pathLst>
                  <a:path w="368617" h="631507" extrusionOk="0">
                    <a:moveTo>
                      <a:pt x="351473" y="631507"/>
                    </a:moveTo>
                    <a:lnTo>
                      <a:pt x="328613" y="625793"/>
                    </a:lnTo>
                    <a:cubicBezTo>
                      <a:pt x="339090" y="584835"/>
                      <a:pt x="344805" y="542925"/>
                      <a:pt x="344805" y="500062"/>
                    </a:cubicBezTo>
                    <a:cubicBezTo>
                      <a:pt x="344805" y="282893"/>
                      <a:pt x="206693" y="90488"/>
                      <a:pt x="0" y="22860"/>
                    </a:cubicBezTo>
                    <a:lnTo>
                      <a:pt x="7620" y="0"/>
                    </a:lnTo>
                    <a:cubicBezTo>
                      <a:pt x="223838" y="71438"/>
                      <a:pt x="368618" y="272415"/>
                      <a:pt x="368618" y="500062"/>
                    </a:cubicBezTo>
                    <a:cubicBezTo>
                      <a:pt x="368618" y="544830"/>
                      <a:pt x="362903" y="588645"/>
                      <a:pt x="351473" y="6315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90" name="Google Shape;9490;ge48d01fb7f_0_5388"/>
              <p:cNvSpPr/>
              <p:nvPr/>
            </p:nvSpPr>
            <p:spPr>
              <a:xfrm>
                <a:off x="5572125" y="2767964"/>
                <a:ext cx="337185" cy="621030"/>
              </a:xfrm>
              <a:custGeom>
                <a:avLst/>
                <a:gdLst/>
                <a:ahLst/>
                <a:cxnLst/>
                <a:rect l="l" t="t" r="r" b="b"/>
                <a:pathLst>
                  <a:path w="337185" h="621030" extrusionOk="0">
                    <a:moveTo>
                      <a:pt x="17145" y="621030"/>
                    </a:moveTo>
                    <a:cubicBezTo>
                      <a:pt x="5715" y="578168"/>
                      <a:pt x="0" y="533400"/>
                      <a:pt x="0" y="488632"/>
                    </a:cubicBezTo>
                    <a:cubicBezTo>
                      <a:pt x="0" y="273368"/>
                      <a:pt x="129540" y="80963"/>
                      <a:pt x="328613" y="0"/>
                    </a:cubicBezTo>
                    <a:lnTo>
                      <a:pt x="337185" y="21908"/>
                    </a:lnTo>
                    <a:cubicBezTo>
                      <a:pt x="146685" y="99060"/>
                      <a:pt x="22860" y="281940"/>
                      <a:pt x="22860" y="487680"/>
                    </a:cubicBezTo>
                    <a:cubicBezTo>
                      <a:pt x="22860" y="530543"/>
                      <a:pt x="28575" y="572453"/>
                      <a:pt x="39052" y="613410"/>
                    </a:cubicBezTo>
                    <a:lnTo>
                      <a:pt x="17145" y="62103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9491" name="Google Shape;9491;ge48d01fb7f_0_5388"/>
              <p:cNvGrpSpPr/>
              <p:nvPr/>
            </p:nvGrpSpPr>
            <p:grpSpPr>
              <a:xfrm>
                <a:off x="4910701" y="3818108"/>
                <a:ext cx="2376312" cy="776751"/>
                <a:chOff x="4910701" y="3818108"/>
                <a:chExt cx="2376312" cy="776751"/>
              </a:xfrm>
            </p:grpSpPr>
            <p:sp>
              <p:nvSpPr>
                <p:cNvPr id="9492" name="Google Shape;9492;ge48d01fb7f_0_5388"/>
                <p:cNvSpPr/>
                <p:nvPr/>
              </p:nvSpPr>
              <p:spPr>
                <a:xfrm>
                  <a:off x="5957887" y="4451032"/>
                  <a:ext cx="25717" cy="33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7" h="33337" extrusionOk="0">
                      <a:moveTo>
                        <a:pt x="12383" y="0"/>
                      </a:moveTo>
                      <a:cubicBezTo>
                        <a:pt x="9525" y="0"/>
                        <a:pt x="6667" y="953"/>
                        <a:pt x="3810" y="3810"/>
                      </a:cubicBezTo>
                      <a:cubicBezTo>
                        <a:pt x="953" y="5715"/>
                        <a:pt x="0" y="9525"/>
                        <a:pt x="0" y="12383"/>
                      </a:cubicBezTo>
                      <a:cubicBezTo>
                        <a:pt x="0" y="17145"/>
                        <a:pt x="1905" y="21908"/>
                        <a:pt x="5715" y="25718"/>
                      </a:cubicBezTo>
                      <a:cubicBezTo>
                        <a:pt x="9525" y="29528"/>
                        <a:pt x="14288" y="32385"/>
                        <a:pt x="20955" y="33338"/>
                      </a:cubicBezTo>
                      <a:cubicBezTo>
                        <a:pt x="21908" y="31433"/>
                        <a:pt x="23813" y="30480"/>
                        <a:pt x="23813" y="27623"/>
                      </a:cubicBezTo>
                      <a:cubicBezTo>
                        <a:pt x="24765" y="25718"/>
                        <a:pt x="24765" y="22860"/>
                        <a:pt x="25717" y="19050"/>
                      </a:cubicBezTo>
                      <a:cubicBezTo>
                        <a:pt x="25717" y="14288"/>
                        <a:pt x="24765" y="9525"/>
                        <a:pt x="21908" y="6668"/>
                      </a:cubicBezTo>
                      <a:cubicBezTo>
                        <a:pt x="19050" y="2858"/>
                        <a:pt x="16192" y="953"/>
                        <a:pt x="123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93" name="Google Shape;9493;ge48d01fb7f_0_5388"/>
                <p:cNvSpPr/>
                <p:nvPr/>
              </p:nvSpPr>
              <p:spPr>
                <a:xfrm>
                  <a:off x="6030277" y="4486275"/>
                  <a:ext cx="53339" cy="31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39" h="31432" extrusionOk="0">
                      <a:moveTo>
                        <a:pt x="26670" y="0"/>
                      </a:moveTo>
                      <a:cubicBezTo>
                        <a:pt x="19050" y="0"/>
                        <a:pt x="13335" y="1905"/>
                        <a:pt x="8572" y="4763"/>
                      </a:cubicBezTo>
                      <a:cubicBezTo>
                        <a:pt x="2857" y="8572"/>
                        <a:pt x="952" y="13335"/>
                        <a:pt x="0" y="18097"/>
                      </a:cubicBezTo>
                      <a:cubicBezTo>
                        <a:pt x="0" y="21907"/>
                        <a:pt x="952" y="24765"/>
                        <a:pt x="4763" y="27622"/>
                      </a:cubicBezTo>
                      <a:cubicBezTo>
                        <a:pt x="7620" y="30480"/>
                        <a:pt x="11430" y="31432"/>
                        <a:pt x="15240" y="31432"/>
                      </a:cubicBezTo>
                      <a:cubicBezTo>
                        <a:pt x="20955" y="31432"/>
                        <a:pt x="27622" y="30480"/>
                        <a:pt x="33338" y="27622"/>
                      </a:cubicBezTo>
                      <a:cubicBezTo>
                        <a:pt x="39052" y="24765"/>
                        <a:pt x="45720" y="20955"/>
                        <a:pt x="53340" y="15240"/>
                      </a:cubicBezTo>
                      <a:cubicBezTo>
                        <a:pt x="49530" y="10478"/>
                        <a:pt x="44767" y="6668"/>
                        <a:pt x="40005" y="3810"/>
                      </a:cubicBezTo>
                      <a:cubicBezTo>
                        <a:pt x="36195" y="1905"/>
                        <a:pt x="31432" y="953"/>
                        <a:pt x="2667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94" name="Google Shape;9494;ge48d01fb7f_0_5388"/>
                <p:cNvSpPr/>
                <p:nvPr/>
              </p:nvSpPr>
              <p:spPr>
                <a:xfrm rot="-4288464">
                  <a:off x="5514870" y="4359988"/>
                  <a:ext cx="37120" cy="361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147" h="36195" extrusionOk="0">
                      <a:moveTo>
                        <a:pt x="0" y="0"/>
                      </a:moveTo>
                      <a:lnTo>
                        <a:pt x="37148" y="0"/>
                      </a:lnTo>
                      <a:lnTo>
                        <a:pt x="37148" y="36195"/>
                      </a:lnTo>
                      <a:lnTo>
                        <a:pt x="0" y="36195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95" name="Google Shape;9495;ge48d01fb7f_0_5388"/>
                <p:cNvSpPr/>
                <p:nvPr/>
              </p:nvSpPr>
              <p:spPr>
                <a:xfrm>
                  <a:off x="5833809" y="4470677"/>
                  <a:ext cx="53593" cy="30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93" h="30258" extrusionOk="0">
                      <a:moveTo>
                        <a:pt x="28828" y="357"/>
                      </a:moveTo>
                      <a:cubicBezTo>
                        <a:pt x="21208" y="-595"/>
                        <a:pt x="15493" y="357"/>
                        <a:pt x="9778" y="3215"/>
                      </a:cubicBezTo>
                      <a:cubicBezTo>
                        <a:pt x="4063" y="6072"/>
                        <a:pt x="1206" y="10835"/>
                        <a:pt x="253" y="15597"/>
                      </a:cubicBezTo>
                      <a:cubicBezTo>
                        <a:pt x="-699" y="19407"/>
                        <a:pt x="1206" y="22265"/>
                        <a:pt x="3111" y="25122"/>
                      </a:cubicBezTo>
                      <a:cubicBezTo>
                        <a:pt x="5968" y="27980"/>
                        <a:pt x="8826" y="29885"/>
                        <a:pt x="13588" y="29885"/>
                      </a:cubicBezTo>
                      <a:cubicBezTo>
                        <a:pt x="19303" y="30837"/>
                        <a:pt x="25971" y="29885"/>
                        <a:pt x="32638" y="27980"/>
                      </a:cubicBezTo>
                      <a:cubicBezTo>
                        <a:pt x="39306" y="26075"/>
                        <a:pt x="45973" y="23217"/>
                        <a:pt x="53593" y="18455"/>
                      </a:cubicBezTo>
                      <a:cubicBezTo>
                        <a:pt x="49783" y="13692"/>
                        <a:pt x="45973" y="8930"/>
                        <a:pt x="42163" y="5120"/>
                      </a:cubicBezTo>
                      <a:cubicBezTo>
                        <a:pt x="37401" y="3215"/>
                        <a:pt x="32638" y="1310"/>
                        <a:pt x="28828" y="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96" name="Google Shape;9496;ge48d01fb7f_0_5388"/>
                <p:cNvSpPr/>
                <p:nvPr/>
              </p:nvSpPr>
              <p:spPr>
                <a:xfrm rot="-1451706">
                  <a:off x="6823932" y="4289955"/>
                  <a:ext cx="36210" cy="371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196" h="37148" extrusionOk="0">
                      <a:moveTo>
                        <a:pt x="0" y="0"/>
                      </a:moveTo>
                      <a:lnTo>
                        <a:pt x="36196" y="0"/>
                      </a:lnTo>
                      <a:lnTo>
                        <a:pt x="36196" y="37149"/>
                      </a:lnTo>
                      <a:lnTo>
                        <a:pt x="0" y="37149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97" name="Google Shape;9497;ge48d01fb7f_0_5388"/>
                <p:cNvSpPr/>
                <p:nvPr/>
              </p:nvSpPr>
              <p:spPr>
                <a:xfrm>
                  <a:off x="6727133" y="4373310"/>
                  <a:ext cx="54368" cy="467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68" h="46765" extrusionOk="0">
                      <a:moveTo>
                        <a:pt x="2279" y="24382"/>
                      </a:moveTo>
                      <a:cubicBezTo>
                        <a:pt x="374" y="28192"/>
                        <a:pt x="-579" y="31050"/>
                        <a:pt x="374" y="34859"/>
                      </a:cubicBezTo>
                      <a:cubicBezTo>
                        <a:pt x="2279" y="40575"/>
                        <a:pt x="6089" y="43432"/>
                        <a:pt x="11804" y="45337"/>
                      </a:cubicBezTo>
                      <a:cubicBezTo>
                        <a:pt x="17519" y="47242"/>
                        <a:pt x="24186" y="47242"/>
                        <a:pt x="29901" y="45337"/>
                      </a:cubicBezTo>
                      <a:cubicBezTo>
                        <a:pt x="39426" y="41527"/>
                        <a:pt x="46094" y="36765"/>
                        <a:pt x="49904" y="29145"/>
                      </a:cubicBezTo>
                      <a:cubicBezTo>
                        <a:pt x="54666" y="22477"/>
                        <a:pt x="55619" y="14857"/>
                        <a:pt x="52761" y="8190"/>
                      </a:cubicBezTo>
                      <a:cubicBezTo>
                        <a:pt x="50856" y="4380"/>
                        <a:pt x="47999" y="1522"/>
                        <a:pt x="42284" y="570"/>
                      </a:cubicBezTo>
                      <a:cubicBezTo>
                        <a:pt x="36569" y="-383"/>
                        <a:pt x="30854" y="-383"/>
                        <a:pt x="25139" y="2475"/>
                      </a:cubicBezTo>
                      <a:cubicBezTo>
                        <a:pt x="23234" y="5332"/>
                        <a:pt x="18471" y="9142"/>
                        <a:pt x="11804" y="13905"/>
                      </a:cubicBezTo>
                      <a:cubicBezTo>
                        <a:pt x="7994" y="16762"/>
                        <a:pt x="4184" y="20572"/>
                        <a:pt x="2279" y="2438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98" name="Google Shape;9498;ge48d01fb7f_0_5388"/>
                <p:cNvSpPr/>
                <p:nvPr/>
              </p:nvSpPr>
              <p:spPr>
                <a:xfrm>
                  <a:off x="6563677" y="4377690"/>
                  <a:ext cx="48577" cy="692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77" h="69294" extrusionOk="0">
                      <a:moveTo>
                        <a:pt x="0" y="11430"/>
                      </a:moveTo>
                      <a:lnTo>
                        <a:pt x="15240" y="63817"/>
                      </a:lnTo>
                      <a:cubicBezTo>
                        <a:pt x="16192" y="65722"/>
                        <a:pt x="17145" y="67628"/>
                        <a:pt x="19050" y="68580"/>
                      </a:cubicBezTo>
                      <a:cubicBezTo>
                        <a:pt x="20955" y="69532"/>
                        <a:pt x="22860" y="69532"/>
                        <a:pt x="24765" y="68580"/>
                      </a:cubicBezTo>
                      <a:cubicBezTo>
                        <a:pt x="30480" y="66675"/>
                        <a:pt x="36195" y="62865"/>
                        <a:pt x="40005" y="58103"/>
                      </a:cubicBezTo>
                      <a:cubicBezTo>
                        <a:pt x="44767" y="52388"/>
                        <a:pt x="46672" y="46672"/>
                        <a:pt x="48577" y="39053"/>
                      </a:cubicBezTo>
                      <a:lnTo>
                        <a:pt x="37147" y="0"/>
                      </a:lnTo>
                      <a:lnTo>
                        <a:pt x="0" y="1143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99" name="Google Shape;9499;ge48d01fb7f_0_5388"/>
                <p:cNvSpPr/>
                <p:nvPr/>
              </p:nvSpPr>
              <p:spPr>
                <a:xfrm>
                  <a:off x="6273165" y="4475797"/>
                  <a:ext cx="53339" cy="33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39" h="33337" extrusionOk="0">
                      <a:moveTo>
                        <a:pt x="23813" y="0"/>
                      </a:moveTo>
                      <a:cubicBezTo>
                        <a:pt x="16192" y="953"/>
                        <a:pt x="10477" y="3810"/>
                        <a:pt x="6667" y="7620"/>
                      </a:cubicBezTo>
                      <a:cubicBezTo>
                        <a:pt x="1905" y="12383"/>
                        <a:pt x="0" y="17145"/>
                        <a:pt x="0" y="21908"/>
                      </a:cubicBezTo>
                      <a:cubicBezTo>
                        <a:pt x="0" y="25718"/>
                        <a:pt x="1905" y="28575"/>
                        <a:pt x="5715" y="30480"/>
                      </a:cubicBezTo>
                      <a:cubicBezTo>
                        <a:pt x="8572" y="32385"/>
                        <a:pt x="12382" y="33338"/>
                        <a:pt x="17145" y="33338"/>
                      </a:cubicBezTo>
                      <a:cubicBezTo>
                        <a:pt x="22860" y="32385"/>
                        <a:pt x="28575" y="30480"/>
                        <a:pt x="35242" y="26670"/>
                      </a:cubicBezTo>
                      <a:cubicBezTo>
                        <a:pt x="40957" y="22860"/>
                        <a:pt x="46672" y="18097"/>
                        <a:pt x="53340" y="12383"/>
                      </a:cubicBezTo>
                      <a:cubicBezTo>
                        <a:pt x="48577" y="8572"/>
                        <a:pt x="43815" y="4763"/>
                        <a:pt x="39052" y="2858"/>
                      </a:cubicBezTo>
                      <a:cubicBezTo>
                        <a:pt x="33338" y="953"/>
                        <a:pt x="28575" y="0"/>
                        <a:pt x="2381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00" name="Google Shape;9500;ge48d01fb7f_0_5388"/>
                <p:cNvSpPr/>
                <p:nvPr/>
              </p:nvSpPr>
              <p:spPr>
                <a:xfrm>
                  <a:off x="6383654" y="4415790"/>
                  <a:ext cx="75247" cy="88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247" h="88024" extrusionOk="0">
                      <a:moveTo>
                        <a:pt x="39053" y="6667"/>
                      </a:moveTo>
                      <a:lnTo>
                        <a:pt x="44767" y="35242"/>
                      </a:lnTo>
                      <a:lnTo>
                        <a:pt x="7620" y="41910"/>
                      </a:lnTo>
                      <a:cubicBezTo>
                        <a:pt x="4763" y="41910"/>
                        <a:pt x="2858" y="43815"/>
                        <a:pt x="1905" y="45720"/>
                      </a:cubicBezTo>
                      <a:cubicBezTo>
                        <a:pt x="0" y="47625"/>
                        <a:pt x="0" y="49530"/>
                        <a:pt x="0" y="52388"/>
                      </a:cubicBezTo>
                      <a:cubicBezTo>
                        <a:pt x="0" y="54292"/>
                        <a:pt x="1905" y="56197"/>
                        <a:pt x="3810" y="58103"/>
                      </a:cubicBezTo>
                      <a:cubicBezTo>
                        <a:pt x="5715" y="60007"/>
                        <a:pt x="8573" y="60960"/>
                        <a:pt x="11430" y="61913"/>
                      </a:cubicBezTo>
                      <a:cubicBezTo>
                        <a:pt x="13335" y="60007"/>
                        <a:pt x="16192" y="58103"/>
                        <a:pt x="20003" y="56197"/>
                      </a:cubicBezTo>
                      <a:cubicBezTo>
                        <a:pt x="22860" y="55245"/>
                        <a:pt x="27623" y="53340"/>
                        <a:pt x="33338" y="52388"/>
                      </a:cubicBezTo>
                      <a:lnTo>
                        <a:pt x="45720" y="65722"/>
                      </a:lnTo>
                      <a:lnTo>
                        <a:pt x="34290" y="67628"/>
                      </a:lnTo>
                      <a:cubicBezTo>
                        <a:pt x="30480" y="68580"/>
                        <a:pt x="26670" y="70485"/>
                        <a:pt x="23813" y="72390"/>
                      </a:cubicBezTo>
                      <a:cubicBezTo>
                        <a:pt x="20955" y="75247"/>
                        <a:pt x="20003" y="78105"/>
                        <a:pt x="20955" y="80963"/>
                      </a:cubicBezTo>
                      <a:cubicBezTo>
                        <a:pt x="21908" y="83820"/>
                        <a:pt x="22860" y="85725"/>
                        <a:pt x="25717" y="86678"/>
                      </a:cubicBezTo>
                      <a:cubicBezTo>
                        <a:pt x="28575" y="87630"/>
                        <a:pt x="32385" y="88582"/>
                        <a:pt x="35242" y="87630"/>
                      </a:cubicBezTo>
                      <a:cubicBezTo>
                        <a:pt x="43815" y="85725"/>
                        <a:pt x="52388" y="81915"/>
                        <a:pt x="59055" y="75247"/>
                      </a:cubicBezTo>
                      <a:cubicBezTo>
                        <a:pt x="66675" y="68580"/>
                        <a:pt x="71438" y="60007"/>
                        <a:pt x="75248" y="49530"/>
                      </a:cubicBezTo>
                      <a:lnTo>
                        <a:pt x="65723" y="0"/>
                      </a:lnTo>
                      <a:lnTo>
                        <a:pt x="39053" y="6667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01" name="Google Shape;9501;ge48d01fb7f_0_5388"/>
                <p:cNvSpPr/>
                <p:nvPr/>
              </p:nvSpPr>
              <p:spPr>
                <a:xfrm>
                  <a:off x="4910701" y="3818108"/>
                  <a:ext cx="2376312" cy="776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6312" h="776751" extrusionOk="0">
                      <a:moveTo>
                        <a:pt x="2324489" y="401466"/>
                      </a:moveTo>
                      <a:cubicBezTo>
                        <a:pt x="2315916" y="384321"/>
                        <a:pt x="2307344" y="367176"/>
                        <a:pt x="2299724" y="350031"/>
                      </a:cubicBezTo>
                      <a:cubicBezTo>
                        <a:pt x="2316869" y="337649"/>
                        <a:pt x="2332109" y="325266"/>
                        <a:pt x="2348301" y="310979"/>
                      </a:cubicBezTo>
                      <a:cubicBezTo>
                        <a:pt x="2399736" y="264306"/>
                        <a:pt x="2369256" y="202394"/>
                        <a:pt x="2344491" y="152864"/>
                      </a:cubicBezTo>
                      <a:lnTo>
                        <a:pt x="2339729" y="142386"/>
                      </a:lnTo>
                      <a:cubicBezTo>
                        <a:pt x="2327346" y="116669"/>
                        <a:pt x="2329251" y="90951"/>
                        <a:pt x="2331156" y="69044"/>
                      </a:cubicBezTo>
                      <a:cubicBezTo>
                        <a:pt x="2333061" y="48089"/>
                        <a:pt x="2334966" y="28086"/>
                        <a:pt x="2321631" y="14751"/>
                      </a:cubicBezTo>
                      <a:cubicBezTo>
                        <a:pt x="2310201" y="2369"/>
                        <a:pt x="2288294" y="-1441"/>
                        <a:pt x="2253051" y="464"/>
                      </a:cubicBezTo>
                      <a:lnTo>
                        <a:pt x="2253051" y="464"/>
                      </a:lnTo>
                      <a:cubicBezTo>
                        <a:pt x="2253051" y="464"/>
                        <a:pt x="2252099" y="464"/>
                        <a:pt x="2252099" y="464"/>
                      </a:cubicBezTo>
                      <a:cubicBezTo>
                        <a:pt x="2175899" y="5226"/>
                        <a:pt x="2128274" y="68091"/>
                        <a:pt x="2118749" y="177629"/>
                      </a:cubicBezTo>
                      <a:cubicBezTo>
                        <a:pt x="2112081" y="180486"/>
                        <a:pt x="2106366" y="184296"/>
                        <a:pt x="2099699" y="187154"/>
                      </a:cubicBezTo>
                      <a:cubicBezTo>
                        <a:pt x="2052074" y="209061"/>
                        <a:pt x="1995876" y="226206"/>
                        <a:pt x="1943489" y="239541"/>
                      </a:cubicBezTo>
                      <a:lnTo>
                        <a:pt x="1943489" y="239541"/>
                      </a:lnTo>
                      <a:cubicBezTo>
                        <a:pt x="1932059" y="242399"/>
                        <a:pt x="1923486" y="244304"/>
                        <a:pt x="1915866" y="246209"/>
                      </a:cubicBezTo>
                      <a:cubicBezTo>
                        <a:pt x="1915866" y="246209"/>
                        <a:pt x="1915866" y="246209"/>
                        <a:pt x="1914914" y="246209"/>
                      </a:cubicBezTo>
                      <a:lnTo>
                        <a:pt x="1914914" y="246209"/>
                      </a:lnTo>
                      <a:cubicBezTo>
                        <a:pt x="1906341" y="249066"/>
                        <a:pt x="1900626" y="250971"/>
                        <a:pt x="1896816" y="253829"/>
                      </a:cubicBezTo>
                      <a:cubicBezTo>
                        <a:pt x="1866336" y="272879"/>
                        <a:pt x="1887291" y="351936"/>
                        <a:pt x="1896816" y="381464"/>
                      </a:cubicBezTo>
                      <a:cubicBezTo>
                        <a:pt x="1760609" y="478619"/>
                        <a:pt x="1504386" y="540531"/>
                        <a:pt x="1219589" y="540531"/>
                      </a:cubicBezTo>
                      <a:cubicBezTo>
                        <a:pt x="1209111" y="540531"/>
                        <a:pt x="1199586" y="540531"/>
                        <a:pt x="1189109" y="540531"/>
                      </a:cubicBezTo>
                      <a:lnTo>
                        <a:pt x="1189109" y="540531"/>
                      </a:lnTo>
                      <a:cubicBezTo>
                        <a:pt x="1189109" y="540531"/>
                        <a:pt x="1189109" y="540531"/>
                        <a:pt x="1188156" y="540531"/>
                      </a:cubicBezTo>
                      <a:cubicBezTo>
                        <a:pt x="1188156" y="540531"/>
                        <a:pt x="1188156" y="540531"/>
                        <a:pt x="1187204" y="540531"/>
                      </a:cubicBezTo>
                      <a:lnTo>
                        <a:pt x="1187204" y="540531"/>
                      </a:lnTo>
                      <a:cubicBezTo>
                        <a:pt x="1176726" y="540531"/>
                        <a:pt x="1167201" y="540531"/>
                        <a:pt x="1156724" y="540531"/>
                      </a:cubicBezTo>
                      <a:cubicBezTo>
                        <a:pt x="871926" y="540531"/>
                        <a:pt x="615704" y="479571"/>
                        <a:pt x="479496" y="381464"/>
                      </a:cubicBezTo>
                      <a:cubicBezTo>
                        <a:pt x="489021" y="351936"/>
                        <a:pt x="509976" y="272879"/>
                        <a:pt x="479496" y="253829"/>
                      </a:cubicBezTo>
                      <a:cubicBezTo>
                        <a:pt x="475686" y="250971"/>
                        <a:pt x="469019" y="249066"/>
                        <a:pt x="461399" y="246209"/>
                      </a:cubicBezTo>
                      <a:lnTo>
                        <a:pt x="461399" y="246209"/>
                      </a:lnTo>
                      <a:cubicBezTo>
                        <a:pt x="461399" y="246209"/>
                        <a:pt x="461399" y="246209"/>
                        <a:pt x="460446" y="246209"/>
                      </a:cubicBezTo>
                      <a:cubicBezTo>
                        <a:pt x="452826" y="244304"/>
                        <a:pt x="444254" y="241446"/>
                        <a:pt x="432824" y="239541"/>
                      </a:cubicBezTo>
                      <a:lnTo>
                        <a:pt x="432824" y="239541"/>
                      </a:lnTo>
                      <a:cubicBezTo>
                        <a:pt x="379484" y="226206"/>
                        <a:pt x="323286" y="208109"/>
                        <a:pt x="276614" y="187154"/>
                      </a:cubicBezTo>
                      <a:cubicBezTo>
                        <a:pt x="269946" y="184296"/>
                        <a:pt x="263279" y="181439"/>
                        <a:pt x="257564" y="177629"/>
                      </a:cubicBezTo>
                      <a:cubicBezTo>
                        <a:pt x="248039" y="68091"/>
                        <a:pt x="200414" y="6179"/>
                        <a:pt x="124214" y="464"/>
                      </a:cubicBezTo>
                      <a:cubicBezTo>
                        <a:pt x="124214" y="464"/>
                        <a:pt x="123261" y="464"/>
                        <a:pt x="123261" y="464"/>
                      </a:cubicBezTo>
                      <a:lnTo>
                        <a:pt x="123261" y="464"/>
                      </a:lnTo>
                      <a:cubicBezTo>
                        <a:pt x="87066" y="-1441"/>
                        <a:pt x="66111" y="3321"/>
                        <a:pt x="54681" y="14751"/>
                      </a:cubicBezTo>
                      <a:cubicBezTo>
                        <a:pt x="41346" y="28086"/>
                        <a:pt x="43251" y="48089"/>
                        <a:pt x="45156" y="69044"/>
                      </a:cubicBezTo>
                      <a:cubicBezTo>
                        <a:pt x="47061" y="91904"/>
                        <a:pt x="49919" y="116669"/>
                        <a:pt x="36584" y="142386"/>
                      </a:cubicBezTo>
                      <a:lnTo>
                        <a:pt x="31821" y="152864"/>
                      </a:lnTo>
                      <a:cubicBezTo>
                        <a:pt x="7056" y="202394"/>
                        <a:pt x="-23424" y="264306"/>
                        <a:pt x="28011" y="310979"/>
                      </a:cubicBezTo>
                      <a:cubicBezTo>
                        <a:pt x="43251" y="325266"/>
                        <a:pt x="59444" y="338601"/>
                        <a:pt x="76589" y="350031"/>
                      </a:cubicBezTo>
                      <a:cubicBezTo>
                        <a:pt x="69921" y="367176"/>
                        <a:pt x="60396" y="385274"/>
                        <a:pt x="51824" y="401466"/>
                      </a:cubicBezTo>
                      <a:cubicBezTo>
                        <a:pt x="36584" y="430041"/>
                        <a:pt x="21344" y="460521"/>
                        <a:pt x="13724" y="493859"/>
                      </a:cubicBezTo>
                      <a:cubicBezTo>
                        <a:pt x="10866" y="506241"/>
                        <a:pt x="4199" y="609111"/>
                        <a:pt x="25154" y="616731"/>
                      </a:cubicBezTo>
                      <a:cubicBezTo>
                        <a:pt x="28964" y="617684"/>
                        <a:pt x="36584" y="618636"/>
                        <a:pt x="42299" y="606254"/>
                      </a:cubicBezTo>
                      <a:cubicBezTo>
                        <a:pt x="64206" y="562439"/>
                        <a:pt x="100401" y="516719"/>
                        <a:pt x="123261" y="515766"/>
                      </a:cubicBezTo>
                      <a:cubicBezTo>
                        <a:pt x="127071" y="515766"/>
                        <a:pt x="133739" y="516719"/>
                        <a:pt x="140406" y="526244"/>
                      </a:cubicBezTo>
                      <a:cubicBezTo>
                        <a:pt x="146121" y="534816"/>
                        <a:pt x="150884" y="548151"/>
                        <a:pt x="155646" y="557676"/>
                      </a:cubicBezTo>
                      <a:cubicBezTo>
                        <a:pt x="162314" y="573869"/>
                        <a:pt x="165171" y="581489"/>
                        <a:pt x="173744" y="579584"/>
                      </a:cubicBezTo>
                      <a:cubicBezTo>
                        <a:pt x="182316" y="577679"/>
                        <a:pt x="182316" y="568154"/>
                        <a:pt x="182316" y="560534"/>
                      </a:cubicBezTo>
                      <a:cubicBezTo>
                        <a:pt x="182316" y="511004"/>
                        <a:pt x="196604" y="463379"/>
                        <a:pt x="211844" y="419564"/>
                      </a:cubicBezTo>
                      <a:cubicBezTo>
                        <a:pt x="247086" y="432899"/>
                        <a:pt x="281376" y="442424"/>
                        <a:pt x="315666" y="451949"/>
                      </a:cubicBezTo>
                      <a:cubicBezTo>
                        <a:pt x="316619" y="451949"/>
                        <a:pt x="317571" y="452901"/>
                        <a:pt x="318524" y="452901"/>
                      </a:cubicBezTo>
                      <a:lnTo>
                        <a:pt x="315666" y="455759"/>
                      </a:lnTo>
                      <a:cubicBezTo>
                        <a:pt x="305189" y="467189"/>
                        <a:pt x="289949" y="481476"/>
                        <a:pt x="289949" y="481476"/>
                      </a:cubicBezTo>
                      <a:cubicBezTo>
                        <a:pt x="279471" y="492906"/>
                        <a:pt x="273756" y="507194"/>
                        <a:pt x="275661" y="520529"/>
                      </a:cubicBezTo>
                      <a:cubicBezTo>
                        <a:pt x="276614" y="533864"/>
                        <a:pt x="284234" y="545294"/>
                        <a:pt x="296616" y="553866"/>
                      </a:cubicBezTo>
                      <a:cubicBezTo>
                        <a:pt x="492831" y="693884"/>
                        <a:pt x="814776" y="776751"/>
                        <a:pt x="1157676" y="776751"/>
                      </a:cubicBezTo>
                      <a:cubicBezTo>
                        <a:pt x="1167201" y="776751"/>
                        <a:pt x="1177679" y="776751"/>
                        <a:pt x="1189109" y="776751"/>
                      </a:cubicBezTo>
                      <a:cubicBezTo>
                        <a:pt x="1199586" y="776751"/>
                        <a:pt x="1210064" y="776751"/>
                        <a:pt x="1220541" y="776751"/>
                      </a:cubicBezTo>
                      <a:cubicBezTo>
                        <a:pt x="1563441" y="776751"/>
                        <a:pt x="1885386" y="692931"/>
                        <a:pt x="2081601" y="553866"/>
                      </a:cubicBezTo>
                      <a:cubicBezTo>
                        <a:pt x="2093984" y="545294"/>
                        <a:pt x="2100651" y="532911"/>
                        <a:pt x="2102556" y="520529"/>
                      </a:cubicBezTo>
                      <a:cubicBezTo>
                        <a:pt x="2103509" y="507194"/>
                        <a:pt x="2098746" y="492906"/>
                        <a:pt x="2088269" y="481476"/>
                      </a:cubicBezTo>
                      <a:cubicBezTo>
                        <a:pt x="2088269" y="481476"/>
                        <a:pt x="2073029" y="467189"/>
                        <a:pt x="2062551" y="455759"/>
                      </a:cubicBezTo>
                      <a:lnTo>
                        <a:pt x="2059694" y="452901"/>
                      </a:lnTo>
                      <a:cubicBezTo>
                        <a:pt x="2060646" y="452901"/>
                        <a:pt x="2061599" y="451949"/>
                        <a:pt x="2062551" y="451949"/>
                      </a:cubicBezTo>
                      <a:cubicBezTo>
                        <a:pt x="2096841" y="442424"/>
                        <a:pt x="2132084" y="431946"/>
                        <a:pt x="2166374" y="419564"/>
                      </a:cubicBezTo>
                      <a:cubicBezTo>
                        <a:pt x="2181614" y="463379"/>
                        <a:pt x="2195901" y="511004"/>
                        <a:pt x="2195901" y="560534"/>
                      </a:cubicBezTo>
                      <a:cubicBezTo>
                        <a:pt x="2195901" y="568154"/>
                        <a:pt x="2195901" y="577679"/>
                        <a:pt x="2204474" y="579584"/>
                      </a:cubicBezTo>
                      <a:cubicBezTo>
                        <a:pt x="2213046" y="581489"/>
                        <a:pt x="2215904" y="573869"/>
                        <a:pt x="2222571" y="557676"/>
                      </a:cubicBezTo>
                      <a:cubicBezTo>
                        <a:pt x="2226381" y="547199"/>
                        <a:pt x="2232096" y="534816"/>
                        <a:pt x="2237811" y="526244"/>
                      </a:cubicBezTo>
                      <a:cubicBezTo>
                        <a:pt x="2244479" y="516719"/>
                        <a:pt x="2250194" y="515766"/>
                        <a:pt x="2254956" y="515766"/>
                      </a:cubicBezTo>
                      <a:cubicBezTo>
                        <a:pt x="2277816" y="516719"/>
                        <a:pt x="2314011" y="563391"/>
                        <a:pt x="2335919" y="606254"/>
                      </a:cubicBezTo>
                      <a:cubicBezTo>
                        <a:pt x="2341634" y="618636"/>
                        <a:pt x="2349254" y="617684"/>
                        <a:pt x="2353064" y="616731"/>
                      </a:cubicBezTo>
                      <a:cubicBezTo>
                        <a:pt x="2374019" y="609111"/>
                        <a:pt x="2367351" y="506241"/>
                        <a:pt x="2364494" y="493859"/>
                      </a:cubicBezTo>
                      <a:cubicBezTo>
                        <a:pt x="2354969" y="459569"/>
                        <a:pt x="2339729" y="430041"/>
                        <a:pt x="2324489" y="401466"/>
                      </a:cubicBezTo>
                      <a:close/>
                      <a:moveTo>
                        <a:pt x="165171" y="538626"/>
                      </a:moveTo>
                      <a:cubicBezTo>
                        <a:pt x="162314" y="531006"/>
                        <a:pt x="158504" y="523386"/>
                        <a:pt x="153741" y="516719"/>
                      </a:cubicBezTo>
                      <a:cubicBezTo>
                        <a:pt x="143264" y="500526"/>
                        <a:pt x="130881" y="497669"/>
                        <a:pt x="121356" y="498621"/>
                      </a:cubicBezTo>
                      <a:cubicBezTo>
                        <a:pt x="87066" y="500526"/>
                        <a:pt x="48966" y="554819"/>
                        <a:pt x="29916" y="591966"/>
                      </a:cubicBezTo>
                      <a:cubicBezTo>
                        <a:pt x="26106" y="568154"/>
                        <a:pt x="26106" y="515766"/>
                        <a:pt x="29916" y="497669"/>
                      </a:cubicBezTo>
                      <a:cubicBezTo>
                        <a:pt x="37536" y="466236"/>
                        <a:pt x="51824" y="437661"/>
                        <a:pt x="67064" y="409086"/>
                      </a:cubicBezTo>
                      <a:cubicBezTo>
                        <a:pt x="75636" y="392894"/>
                        <a:pt x="84209" y="376701"/>
                        <a:pt x="90876" y="359556"/>
                      </a:cubicBezTo>
                      <a:cubicBezTo>
                        <a:pt x="122309" y="380511"/>
                        <a:pt x="156599" y="398609"/>
                        <a:pt x="194699" y="413849"/>
                      </a:cubicBezTo>
                      <a:cubicBezTo>
                        <a:pt x="181364" y="452901"/>
                        <a:pt x="168029" y="494811"/>
                        <a:pt x="165171" y="538626"/>
                      </a:cubicBezTo>
                      <a:close/>
                      <a:moveTo>
                        <a:pt x="103259" y="26181"/>
                      </a:moveTo>
                      <a:cubicBezTo>
                        <a:pt x="104211" y="23324"/>
                        <a:pt x="105164" y="16656"/>
                        <a:pt x="123261" y="16656"/>
                      </a:cubicBezTo>
                      <a:cubicBezTo>
                        <a:pt x="203271" y="22371"/>
                        <a:pt x="230894" y="97619"/>
                        <a:pt x="239466" y="166199"/>
                      </a:cubicBezTo>
                      <a:cubicBezTo>
                        <a:pt x="148979" y="115716"/>
                        <a:pt x="97544" y="50946"/>
                        <a:pt x="103259" y="26181"/>
                      </a:cubicBezTo>
                      <a:close/>
                      <a:moveTo>
                        <a:pt x="469019" y="345269"/>
                      </a:moveTo>
                      <a:cubicBezTo>
                        <a:pt x="467114" y="351936"/>
                        <a:pt x="465209" y="357651"/>
                        <a:pt x="464256" y="364319"/>
                      </a:cubicBezTo>
                      <a:cubicBezTo>
                        <a:pt x="462351" y="363366"/>
                        <a:pt x="461399" y="362414"/>
                        <a:pt x="459494" y="360509"/>
                      </a:cubicBezTo>
                      <a:cubicBezTo>
                        <a:pt x="441396" y="346221"/>
                        <a:pt x="431871" y="336696"/>
                        <a:pt x="435681" y="324314"/>
                      </a:cubicBezTo>
                      <a:cubicBezTo>
                        <a:pt x="438539" y="314789"/>
                        <a:pt x="444254" y="312884"/>
                        <a:pt x="452826" y="312884"/>
                      </a:cubicBezTo>
                      <a:cubicBezTo>
                        <a:pt x="456636" y="312884"/>
                        <a:pt x="460446" y="312884"/>
                        <a:pt x="465209" y="313836"/>
                      </a:cubicBezTo>
                      <a:cubicBezTo>
                        <a:pt x="469019" y="313836"/>
                        <a:pt x="471876" y="314789"/>
                        <a:pt x="475686" y="314789"/>
                      </a:cubicBezTo>
                      <a:moveTo>
                        <a:pt x="565221" y="589109"/>
                      </a:moveTo>
                      <a:cubicBezTo>
                        <a:pt x="560459" y="578631"/>
                        <a:pt x="559506" y="571011"/>
                        <a:pt x="561411" y="565296"/>
                      </a:cubicBezTo>
                      <a:cubicBezTo>
                        <a:pt x="561411" y="564344"/>
                        <a:pt x="563316" y="563391"/>
                        <a:pt x="564269" y="563391"/>
                      </a:cubicBezTo>
                      <a:cubicBezTo>
                        <a:pt x="566174" y="563391"/>
                        <a:pt x="568079" y="563391"/>
                        <a:pt x="569984" y="563391"/>
                      </a:cubicBezTo>
                      <a:lnTo>
                        <a:pt x="580461" y="567201"/>
                      </a:lnTo>
                      <a:lnTo>
                        <a:pt x="591891" y="531959"/>
                      </a:lnTo>
                      <a:lnTo>
                        <a:pt x="572841" y="525291"/>
                      </a:lnTo>
                      <a:lnTo>
                        <a:pt x="572841" y="526244"/>
                      </a:lnTo>
                      <a:lnTo>
                        <a:pt x="553791" y="518624"/>
                      </a:lnTo>
                      <a:lnTo>
                        <a:pt x="512834" y="615779"/>
                      </a:lnTo>
                      <a:lnTo>
                        <a:pt x="499499" y="597681"/>
                      </a:lnTo>
                      <a:lnTo>
                        <a:pt x="513786" y="564344"/>
                      </a:lnTo>
                      <a:cubicBezTo>
                        <a:pt x="511881" y="565296"/>
                        <a:pt x="509976" y="566249"/>
                        <a:pt x="507119" y="566249"/>
                      </a:cubicBezTo>
                      <a:cubicBezTo>
                        <a:pt x="505214" y="566249"/>
                        <a:pt x="503309" y="566249"/>
                        <a:pt x="501404" y="565296"/>
                      </a:cubicBezTo>
                      <a:cubicBezTo>
                        <a:pt x="499499" y="564344"/>
                        <a:pt x="498546" y="563391"/>
                        <a:pt x="496641" y="561486"/>
                      </a:cubicBezTo>
                      <a:cubicBezTo>
                        <a:pt x="494736" y="559581"/>
                        <a:pt x="492831" y="557676"/>
                        <a:pt x="491879" y="554819"/>
                      </a:cubicBezTo>
                      <a:cubicBezTo>
                        <a:pt x="491879" y="558629"/>
                        <a:pt x="490926" y="561486"/>
                        <a:pt x="489974" y="564344"/>
                      </a:cubicBezTo>
                      <a:cubicBezTo>
                        <a:pt x="487116" y="571011"/>
                        <a:pt x="482354" y="575774"/>
                        <a:pt x="475686" y="577679"/>
                      </a:cubicBezTo>
                      <a:cubicBezTo>
                        <a:pt x="469019" y="580536"/>
                        <a:pt x="463304" y="580536"/>
                        <a:pt x="456636" y="577679"/>
                      </a:cubicBezTo>
                      <a:cubicBezTo>
                        <a:pt x="447111" y="573869"/>
                        <a:pt x="440444" y="565296"/>
                        <a:pt x="435681" y="551961"/>
                      </a:cubicBezTo>
                      <a:cubicBezTo>
                        <a:pt x="430919" y="538626"/>
                        <a:pt x="429014" y="522434"/>
                        <a:pt x="429966" y="504336"/>
                      </a:cubicBezTo>
                      <a:lnTo>
                        <a:pt x="436634" y="503384"/>
                      </a:lnTo>
                      <a:cubicBezTo>
                        <a:pt x="435681" y="515766"/>
                        <a:pt x="438539" y="527196"/>
                        <a:pt x="442349" y="536721"/>
                      </a:cubicBezTo>
                      <a:cubicBezTo>
                        <a:pt x="446159" y="546246"/>
                        <a:pt x="452826" y="552914"/>
                        <a:pt x="460446" y="555771"/>
                      </a:cubicBezTo>
                      <a:cubicBezTo>
                        <a:pt x="465209" y="557676"/>
                        <a:pt x="469019" y="557676"/>
                        <a:pt x="473781" y="556724"/>
                      </a:cubicBezTo>
                      <a:cubicBezTo>
                        <a:pt x="478544" y="554819"/>
                        <a:pt x="481401" y="551961"/>
                        <a:pt x="483306" y="548151"/>
                      </a:cubicBezTo>
                      <a:cubicBezTo>
                        <a:pt x="484259" y="546246"/>
                        <a:pt x="484259" y="543389"/>
                        <a:pt x="484259" y="540531"/>
                      </a:cubicBezTo>
                      <a:cubicBezTo>
                        <a:pt x="484259" y="537674"/>
                        <a:pt x="483306" y="534816"/>
                        <a:pt x="482354" y="532911"/>
                      </a:cubicBezTo>
                      <a:cubicBezTo>
                        <a:pt x="476639" y="533864"/>
                        <a:pt x="469019" y="532911"/>
                        <a:pt x="459494" y="531006"/>
                      </a:cubicBezTo>
                      <a:lnTo>
                        <a:pt x="457589" y="511004"/>
                      </a:lnTo>
                      <a:cubicBezTo>
                        <a:pt x="465209" y="513861"/>
                        <a:pt x="472829" y="514814"/>
                        <a:pt x="480449" y="513861"/>
                      </a:cubicBezTo>
                      <a:cubicBezTo>
                        <a:pt x="487116" y="512909"/>
                        <a:pt x="491879" y="509099"/>
                        <a:pt x="494736" y="504336"/>
                      </a:cubicBezTo>
                      <a:cubicBezTo>
                        <a:pt x="495689" y="501479"/>
                        <a:pt x="495689" y="499574"/>
                        <a:pt x="494736" y="496716"/>
                      </a:cubicBezTo>
                      <a:cubicBezTo>
                        <a:pt x="493784" y="493859"/>
                        <a:pt x="491879" y="492906"/>
                        <a:pt x="489974" y="491954"/>
                      </a:cubicBezTo>
                      <a:cubicBezTo>
                        <a:pt x="484259" y="490049"/>
                        <a:pt x="478544" y="488144"/>
                        <a:pt x="472829" y="488144"/>
                      </a:cubicBezTo>
                      <a:cubicBezTo>
                        <a:pt x="467114" y="488144"/>
                        <a:pt x="461399" y="489096"/>
                        <a:pt x="456636" y="491954"/>
                      </a:cubicBezTo>
                      <a:lnTo>
                        <a:pt x="451874" y="471951"/>
                      </a:lnTo>
                      <a:cubicBezTo>
                        <a:pt x="456636" y="470046"/>
                        <a:pt x="462351" y="469094"/>
                        <a:pt x="468066" y="469094"/>
                      </a:cubicBezTo>
                      <a:cubicBezTo>
                        <a:pt x="473781" y="469094"/>
                        <a:pt x="479496" y="470999"/>
                        <a:pt x="486164" y="472904"/>
                      </a:cubicBezTo>
                      <a:cubicBezTo>
                        <a:pt x="491879" y="475761"/>
                        <a:pt x="497594" y="482429"/>
                        <a:pt x="501404" y="493859"/>
                      </a:cubicBezTo>
                      <a:cubicBezTo>
                        <a:pt x="505214" y="505289"/>
                        <a:pt x="506166" y="513861"/>
                        <a:pt x="504261" y="519576"/>
                      </a:cubicBezTo>
                      <a:cubicBezTo>
                        <a:pt x="503309" y="522434"/>
                        <a:pt x="501404" y="525291"/>
                        <a:pt x="498546" y="527196"/>
                      </a:cubicBezTo>
                      <a:cubicBezTo>
                        <a:pt x="495689" y="529101"/>
                        <a:pt x="492831" y="531006"/>
                        <a:pt x="489021" y="531959"/>
                      </a:cubicBezTo>
                      <a:cubicBezTo>
                        <a:pt x="490926" y="534816"/>
                        <a:pt x="491879" y="538626"/>
                        <a:pt x="492831" y="544341"/>
                      </a:cubicBezTo>
                      <a:cubicBezTo>
                        <a:pt x="494736" y="546246"/>
                        <a:pt x="497594" y="548151"/>
                        <a:pt x="500451" y="549104"/>
                      </a:cubicBezTo>
                      <a:cubicBezTo>
                        <a:pt x="504261" y="551009"/>
                        <a:pt x="508071" y="551009"/>
                        <a:pt x="511881" y="551009"/>
                      </a:cubicBezTo>
                      <a:cubicBezTo>
                        <a:pt x="515691" y="550056"/>
                        <a:pt x="519501" y="549104"/>
                        <a:pt x="522359" y="546246"/>
                      </a:cubicBezTo>
                      <a:lnTo>
                        <a:pt x="536646" y="511004"/>
                      </a:lnTo>
                      <a:lnTo>
                        <a:pt x="521406" y="504336"/>
                      </a:lnTo>
                      <a:lnTo>
                        <a:pt x="515691" y="486239"/>
                      </a:lnTo>
                      <a:lnTo>
                        <a:pt x="568079" y="508146"/>
                      </a:lnTo>
                      <a:lnTo>
                        <a:pt x="675711" y="544341"/>
                      </a:lnTo>
                      <a:lnTo>
                        <a:pt x="675711" y="545294"/>
                      </a:lnTo>
                      <a:lnTo>
                        <a:pt x="782391" y="573869"/>
                      </a:lnTo>
                      <a:lnTo>
                        <a:pt x="789059" y="590061"/>
                      </a:lnTo>
                      <a:lnTo>
                        <a:pt x="769056" y="585299"/>
                      </a:lnTo>
                      <a:lnTo>
                        <a:pt x="742386" y="686264"/>
                      </a:lnTo>
                      <a:lnTo>
                        <a:pt x="727146" y="670071"/>
                      </a:lnTo>
                      <a:lnTo>
                        <a:pt x="741434" y="616731"/>
                      </a:lnTo>
                      <a:lnTo>
                        <a:pt x="706191" y="607206"/>
                      </a:lnTo>
                      <a:cubicBezTo>
                        <a:pt x="703334" y="606254"/>
                        <a:pt x="700476" y="607206"/>
                        <a:pt x="697619" y="609111"/>
                      </a:cubicBezTo>
                      <a:cubicBezTo>
                        <a:pt x="694761" y="611969"/>
                        <a:pt x="692856" y="614826"/>
                        <a:pt x="691904" y="619589"/>
                      </a:cubicBezTo>
                      <a:cubicBezTo>
                        <a:pt x="689999" y="627209"/>
                        <a:pt x="689999" y="634829"/>
                        <a:pt x="691904" y="643401"/>
                      </a:cubicBezTo>
                      <a:cubicBezTo>
                        <a:pt x="693809" y="651974"/>
                        <a:pt x="697619" y="659594"/>
                        <a:pt x="702381" y="667214"/>
                      </a:cubicBezTo>
                      <a:lnTo>
                        <a:pt x="693809" y="671024"/>
                      </a:lnTo>
                      <a:cubicBezTo>
                        <a:pt x="686189" y="656736"/>
                        <a:pt x="680474" y="644354"/>
                        <a:pt x="677616" y="633876"/>
                      </a:cubicBezTo>
                      <a:cubicBezTo>
                        <a:pt x="673806" y="623399"/>
                        <a:pt x="673806" y="613874"/>
                        <a:pt x="674759" y="608159"/>
                      </a:cubicBezTo>
                      <a:cubicBezTo>
                        <a:pt x="676664" y="601491"/>
                        <a:pt x="680474" y="596729"/>
                        <a:pt x="685236" y="592919"/>
                      </a:cubicBezTo>
                      <a:cubicBezTo>
                        <a:pt x="690951" y="589109"/>
                        <a:pt x="695714" y="588156"/>
                        <a:pt x="701429" y="590061"/>
                      </a:cubicBezTo>
                      <a:lnTo>
                        <a:pt x="745244" y="601491"/>
                      </a:lnTo>
                      <a:lnTo>
                        <a:pt x="750959" y="580536"/>
                      </a:lnTo>
                      <a:lnTo>
                        <a:pt x="681426" y="562439"/>
                      </a:lnTo>
                      <a:lnTo>
                        <a:pt x="681426" y="562439"/>
                      </a:lnTo>
                      <a:lnTo>
                        <a:pt x="678569" y="561486"/>
                      </a:lnTo>
                      <a:lnTo>
                        <a:pt x="677616" y="561486"/>
                      </a:lnTo>
                      <a:lnTo>
                        <a:pt x="677616" y="561486"/>
                      </a:lnTo>
                      <a:lnTo>
                        <a:pt x="662376" y="556724"/>
                      </a:lnTo>
                      <a:lnTo>
                        <a:pt x="632849" y="645306"/>
                      </a:lnTo>
                      <a:lnTo>
                        <a:pt x="634754" y="646259"/>
                      </a:lnTo>
                      <a:lnTo>
                        <a:pt x="640469" y="661499"/>
                      </a:lnTo>
                      <a:lnTo>
                        <a:pt x="623324" y="656736"/>
                      </a:lnTo>
                      <a:cubicBezTo>
                        <a:pt x="619514" y="655784"/>
                        <a:pt x="614751" y="655784"/>
                        <a:pt x="610941" y="658641"/>
                      </a:cubicBezTo>
                      <a:cubicBezTo>
                        <a:pt x="607131" y="661499"/>
                        <a:pt x="604274" y="665309"/>
                        <a:pt x="603321" y="670071"/>
                      </a:cubicBezTo>
                      <a:cubicBezTo>
                        <a:pt x="602369" y="672929"/>
                        <a:pt x="602369" y="675786"/>
                        <a:pt x="604274" y="679596"/>
                      </a:cubicBezTo>
                      <a:cubicBezTo>
                        <a:pt x="606179" y="682454"/>
                        <a:pt x="608084" y="684359"/>
                        <a:pt x="610941" y="685311"/>
                      </a:cubicBezTo>
                      <a:cubicBezTo>
                        <a:pt x="615704" y="686264"/>
                        <a:pt x="620466" y="687216"/>
                        <a:pt x="625229" y="686264"/>
                      </a:cubicBezTo>
                      <a:cubicBezTo>
                        <a:pt x="630944" y="685311"/>
                        <a:pt x="635706" y="684359"/>
                        <a:pt x="640469" y="681501"/>
                      </a:cubicBezTo>
                      <a:lnTo>
                        <a:pt x="647136" y="698646"/>
                      </a:lnTo>
                      <a:cubicBezTo>
                        <a:pt x="642374" y="700551"/>
                        <a:pt x="637611" y="701504"/>
                        <a:pt x="631896" y="701504"/>
                      </a:cubicBezTo>
                      <a:cubicBezTo>
                        <a:pt x="626181" y="701504"/>
                        <a:pt x="620466" y="700551"/>
                        <a:pt x="613799" y="698646"/>
                      </a:cubicBezTo>
                      <a:cubicBezTo>
                        <a:pt x="607131" y="696741"/>
                        <a:pt x="602369" y="691026"/>
                        <a:pt x="598559" y="681501"/>
                      </a:cubicBezTo>
                      <a:cubicBezTo>
                        <a:pt x="594749" y="671976"/>
                        <a:pt x="593796" y="663404"/>
                        <a:pt x="595701" y="655784"/>
                      </a:cubicBezTo>
                      <a:cubicBezTo>
                        <a:pt x="597606" y="650069"/>
                        <a:pt x="600464" y="646259"/>
                        <a:pt x="606179" y="643401"/>
                      </a:cubicBezTo>
                      <a:cubicBezTo>
                        <a:pt x="609036" y="641496"/>
                        <a:pt x="612846" y="641496"/>
                        <a:pt x="616656" y="641496"/>
                      </a:cubicBezTo>
                      <a:lnTo>
                        <a:pt x="613799" y="638639"/>
                      </a:lnTo>
                      <a:lnTo>
                        <a:pt x="626181" y="601491"/>
                      </a:lnTo>
                      <a:lnTo>
                        <a:pt x="591891" y="590061"/>
                      </a:lnTo>
                      <a:lnTo>
                        <a:pt x="588081" y="601491"/>
                      </a:lnTo>
                      <a:cubicBezTo>
                        <a:pt x="587129" y="604349"/>
                        <a:pt x="586176" y="606254"/>
                        <a:pt x="584271" y="607206"/>
                      </a:cubicBezTo>
                      <a:cubicBezTo>
                        <a:pt x="582366" y="608159"/>
                        <a:pt x="580461" y="609111"/>
                        <a:pt x="578556" y="608159"/>
                      </a:cubicBezTo>
                      <a:moveTo>
                        <a:pt x="1193871" y="634829"/>
                      </a:moveTo>
                      <a:lnTo>
                        <a:pt x="1191966" y="739604"/>
                      </a:lnTo>
                      <a:lnTo>
                        <a:pt x="1172916" y="727221"/>
                      </a:lnTo>
                      <a:lnTo>
                        <a:pt x="1172916" y="703409"/>
                      </a:lnTo>
                      <a:cubicBezTo>
                        <a:pt x="1168154" y="707219"/>
                        <a:pt x="1163391" y="710076"/>
                        <a:pt x="1158629" y="711981"/>
                      </a:cubicBezTo>
                      <a:cubicBezTo>
                        <a:pt x="1153866" y="713886"/>
                        <a:pt x="1149104" y="714839"/>
                        <a:pt x="1144341" y="714839"/>
                      </a:cubicBezTo>
                      <a:cubicBezTo>
                        <a:pt x="1135769" y="714839"/>
                        <a:pt x="1126244" y="710076"/>
                        <a:pt x="1117671" y="701504"/>
                      </a:cubicBezTo>
                      <a:cubicBezTo>
                        <a:pt x="1109099" y="692931"/>
                        <a:pt x="1104336" y="684359"/>
                        <a:pt x="1104336" y="676739"/>
                      </a:cubicBezTo>
                      <a:cubicBezTo>
                        <a:pt x="1104336" y="670071"/>
                        <a:pt x="1107194" y="664356"/>
                        <a:pt x="1112909" y="659594"/>
                      </a:cubicBezTo>
                      <a:cubicBezTo>
                        <a:pt x="1118624" y="654831"/>
                        <a:pt x="1126244" y="652926"/>
                        <a:pt x="1133864" y="652926"/>
                      </a:cubicBezTo>
                      <a:cubicBezTo>
                        <a:pt x="1141484" y="652926"/>
                        <a:pt x="1148151" y="654831"/>
                        <a:pt x="1154819" y="659594"/>
                      </a:cubicBezTo>
                      <a:cubicBezTo>
                        <a:pt x="1161486" y="663404"/>
                        <a:pt x="1167201" y="669119"/>
                        <a:pt x="1172916" y="676739"/>
                      </a:cubicBezTo>
                      <a:lnTo>
                        <a:pt x="1173869" y="634829"/>
                      </a:lnTo>
                      <a:lnTo>
                        <a:pt x="1095764" y="632924"/>
                      </a:lnTo>
                      <a:lnTo>
                        <a:pt x="1095764" y="631971"/>
                      </a:lnTo>
                      <a:lnTo>
                        <a:pt x="1070999" y="630066"/>
                      </a:lnTo>
                      <a:cubicBezTo>
                        <a:pt x="1076714" y="634829"/>
                        <a:pt x="1080524" y="639591"/>
                        <a:pt x="1083381" y="646259"/>
                      </a:cubicBezTo>
                      <a:cubicBezTo>
                        <a:pt x="1086239" y="652926"/>
                        <a:pt x="1088144" y="658641"/>
                        <a:pt x="1087191" y="665309"/>
                      </a:cubicBezTo>
                      <a:cubicBezTo>
                        <a:pt x="1086239" y="672929"/>
                        <a:pt x="1083381" y="680549"/>
                        <a:pt x="1077666" y="688169"/>
                      </a:cubicBezTo>
                      <a:cubicBezTo>
                        <a:pt x="1071951" y="694836"/>
                        <a:pt x="1065284" y="700551"/>
                        <a:pt x="1056711" y="705314"/>
                      </a:cubicBezTo>
                      <a:lnTo>
                        <a:pt x="1079571" y="735794"/>
                      </a:lnTo>
                      <a:lnTo>
                        <a:pt x="1069094" y="743414"/>
                      </a:lnTo>
                      <a:lnTo>
                        <a:pt x="1049091" y="708171"/>
                      </a:lnTo>
                      <a:cubicBezTo>
                        <a:pt x="1048139" y="709124"/>
                        <a:pt x="1047186" y="709124"/>
                        <a:pt x="1045281" y="709124"/>
                      </a:cubicBezTo>
                      <a:cubicBezTo>
                        <a:pt x="1044329" y="709124"/>
                        <a:pt x="1042424" y="709124"/>
                        <a:pt x="1040519" y="709124"/>
                      </a:cubicBezTo>
                      <a:cubicBezTo>
                        <a:pt x="1036709" y="709124"/>
                        <a:pt x="1031946" y="706266"/>
                        <a:pt x="1028136" y="701504"/>
                      </a:cubicBezTo>
                      <a:cubicBezTo>
                        <a:pt x="1024326" y="696741"/>
                        <a:pt x="1022421" y="691979"/>
                        <a:pt x="1022421" y="688169"/>
                      </a:cubicBezTo>
                      <a:cubicBezTo>
                        <a:pt x="1022421" y="685311"/>
                        <a:pt x="1023374" y="682454"/>
                        <a:pt x="1026231" y="680549"/>
                      </a:cubicBezTo>
                      <a:cubicBezTo>
                        <a:pt x="1028136" y="678644"/>
                        <a:pt x="1030041" y="677691"/>
                        <a:pt x="1032899" y="677691"/>
                      </a:cubicBezTo>
                      <a:cubicBezTo>
                        <a:pt x="1035756" y="677691"/>
                        <a:pt x="1038614" y="678644"/>
                        <a:pt x="1041471" y="680549"/>
                      </a:cubicBezTo>
                      <a:cubicBezTo>
                        <a:pt x="1044329" y="682454"/>
                        <a:pt x="1046234" y="685311"/>
                        <a:pt x="1048139" y="688169"/>
                      </a:cubicBezTo>
                      <a:cubicBezTo>
                        <a:pt x="1050996" y="687216"/>
                        <a:pt x="1054806" y="685311"/>
                        <a:pt x="1057664" y="682454"/>
                      </a:cubicBezTo>
                      <a:cubicBezTo>
                        <a:pt x="1060521" y="679596"/>
                        <a:pt x="1063379" y="675786"/>
                        <a:pt x="1066236" y="671976"/>
                      </a:cubicBezTo>
                      <a:cubicBezTo>
                        <a:pt x="1053854" y="670071"/>
                        <a:pt x="1045281" y="665309"/>
                        <a:pt x="1038614" y="659594"/>
                      </a:cubicBezTo>
                      <a:cubicBezTo>
                        <a:pt x="1031946" y="652926"/>
                        <a:pt x="1028136" y="646259"/>
                        <a:pt x="1029089" y="638639"/>
                      </a:cubicBezTo>
                      <a:cubicBezTo>
                        <a:pt x="1029089" y="636734"/>
                        <a:pt x="1030041" y="634829"/>
                        <a:pt x="1030994" y="632924"/>
                      </a:cubicBezTo>
                      <a:cubicBezTo>
                        <a:pt x="1031946" y="631019"/>
                        <a:pt x="1033851" y="630066"/>
                        <a:pt x="1035756" y="628161"/>
                      </a:cubicBezTo>
                      <a:lnTo>
                        <a:pt x="1023374" y="627209"/>
                      </a:lnTo>
                      <a:lnTo>
                        <a:pt x="1023374" y="628161"/>
                      </a:lnTo>
                      <a:lnTo>
                        <a:pt x="1003371" y="625304"/>
                      </a:lnTo>
                      <a:lnTo>
                        <a:pt x="990036" y="729126"/>
                      </a:lnTo>
                      <a:lnTo>
                        <a:pt x="972891" y="714839"/>
                      </a:lnTo>
                      <a:lnTo>
                        <a:pt x="975749" y="691026"/>
                      </a:lnTo>
                      <a:cubicBezTo>
                        <a:pt x="970986" y="693884"/>
                        <a:pt x="966224" y="696741"/>
                        <a:pt x="960509" y="697694"/>
                      </a:cubicBezTo>
                      <a:cubicBezTo>
                        <a:pt x="955746" y="699599"/>
                        <a:pt x="950031" y="699599"/>
                        <a:pt x="946221" y="699599"/>
                      </a:cubicBezTo>
                      <a:cubicBezTo>
                        <a:pt x="937649" y="698646"/>
                        <a:pt x="929076" y="692931"/>
                        <a:pt x="921456" y="683406"/>
                      </a:cubicBezTo>
                      <a:cubicBezTo>
                        <a:pt x="913836" y="673881"/>
                        <a:pt x="910026" y="665309"/>
                        <a:pt x="910979" y="657689"/>
                      </a:cubicBezTo>
                      <a:cubicBezTo>
                        <a:pt x="911931" y="651021"/>
                        <a:pt x="915741" y="645306"/>
                        <a:pt x="921456" y="641496"/>
                      </a:cubicBezTo>
                      <a:cubicBezTo>
                        <a:pt x="928124" y="637686"/>
                        <a:pt x="935744" y="635781"/>
                        <a:pt x="943364" y="636734"/>
                      </a:cubicBezTo>
                      <a:cubicBezTo>
                        <a:pt x="950984" y="637686"/>
                        <a:pt x="957651" y="640544"/>
                        <a:pt x="963366" y="645306"/>
                      </a:cubicBezTo>
                      <a:cubicBezTo>
                        <a:pt x="970034" y="650069"/>
                        <a:pt x="974796" y="656736"/>
                        <a:pt x="979559" y="664356"/>
                      </a:cubicBezTo>
                      <a:lnTo>
                        <a:pt x="985274" y="623399"/>
                      </a:lnTo>
                      <a:lnTo>
                        <a:pt x="908121" y="613874"/>
                      </a:lnTo>
                      <a:lnTo>
                        <a:pt x="907169" y="612921"/>
                      </a:lnTo>
                      <a:lnTo>
                        <a:pt x="893834" y="610064"/>
                      </a:lnTo>
                      <a:lnTo>
                        <a:pt x="875736" y="712934"/>
                      </a:lnTo>
                      <a:lnTo>
                        <a:pt x="858591" y="697694"/>
                      </a:lnTo>
                      <a:lnTo>
                        <a:pt x="874784" y="606254"/>
                      </a:lnTo>
                      <a:lnTo>
                        <a:pt x="855734" y="603396"/>
                      </a:lnTo>
                      <a:lnTo>
                        <a:pt x="848114" y="587204"/>
                      </a:lnTo>
                      <a:lnTo>
                        <a:pt x="883356" y="593871"/>
                      </a:lnTo>
                      <a:cubicBezTo>
                        <a:pt x="881451" y="588156"/>
                        <a:pt x="880499" y="583394"/>
                        <a:pt x="879546" y="580536"/>
                      </a:cubicBezTo>
                      <a:cubicBezTo>
                        <a:pt x="878594" y="576726"/>
                        <a:pt x="878594" y="573869"/>
                        <a:pt x="878594" y="571011"/>
                      </a:cubicBezTo>
                      <a:cubicBezTo>
                        <a:pt x="880499" y="561486"/>
                        <a:pt x="885261" y="553866"/>
                        <a:pt x="893834" y="548151"/>
                      </a:cubicBezTo>
                      <a:cubicBezTo>
                        <a:pt x="902406" y="542436"/>
                        <a:pt x="911931" y="540531"/>
                        <a:pt x="922409" y="542436"/>
                      </a:cubicBezTo>
                      <a:cubicBezTo>
                        <a:pt x="930981" y="544341"/>
                        <a:pt x="939554" y="550056"/>
                        <a:pt x="948126" y="560534"/>
                      </a:cubicBezTo>
                      <a:cubicBezTo>
                        <a:pt x="957651" y="571964"/>
                        <a:pt x="967176" y="586251"/>
                        <a:pt x="975749" y="603396"/>
                      </a:cubicBezTo>
                      <a:lnTo>
                        <a:pt x="970034" y="606254"/>
                      </a:lnTo>
                      <a:cubicBezTo>
                        <a:pt x="964319" y="593871"/>
                        <a:pt x="957651" y="582441"/>
                        <a:pt x="949079" y="573869"/>
                      </a:cubicBezTo>
                      <a:cubicBezTo>
                        <a:pt x="941459" y="565296"/>
                        <a:pt x="932886" y="560534"/>
                        <a:pt x="924314" y="559581"/>
                      </a:cubicBezTo>
                      <a:cubicBezTo>
                        <a:pt x="916694" y="558629"/>
                        <a:pt x="909074" y="559581"/>
                        <a:pt x="902406" y="564344"/>
                      </a:cubicBezTo>
                      <a:cubicBezTo>
                        <a:pt x="895739" y="569106"/>
                        <a:pt x="891929" y="574821"/>
                        <a:pt x="890024" y="582441"/>
                      </a:cubicBezTo>
                      <a:cubicBezTo>
                        <a:pt x="889071" y="588156"/>
                        <a:pt x="889071" y="591966"/>
                        <a:pt x="889071" y="594824"/>
                      </a:cubicBezTo>
                      <a:lnTo>
                        <a:pt x="904311" y="597681"/>
                      </a:lnTo>
                      <a:lnTo>
                        <a:pt x="905264" y="598634"/>
                      </a:lnTo>
                      <a:lnTo>
                        <a:pt x="1013849" y="612921"/>
                      </a:lnTo>
                      <a:lnTo>
                        <a:pt x="1013849" y="612921"/>
                      </a:lnTo>
                      <a:lnTo>
                        <a:pt x="1092906" y="618636"/>
                      </a:lnTo>
                      <a:lnTo>
                        <a:pt x="1093859" y="619589"/>
                      </a:lnTo>
                      <a:lnTo>
                        <a:pt x="1204349" y="621494"/>
                      </a:lnTo>
                      <a:lnTo>
                        <a:pt x="1214826" y="635781"/>
                      </a:lnTo>
                      <a:lnTo>
                        <a:pt x="1193871" y="634829"/>
                      </a:lnTo>
                      <a:close/>
                      <a:moveTo>
                        <a:pt x="1911104" y="313836"/>
                      </a:moveTo>
                      <a:cubicBezTo>
                        <a:pt x="1915866" y="312884"/>
                        <a:pt x="1919676" y="312884"/>
                        <a:pt x="1923486" y="312884"/>
                      </a:cubicBezTo>
                      <a:cubicBezTo>
                        <a:pt x="1933011" y="312884"/>
                        <a:pt x="1937774" y="315741"/>
                        <a:pt x="1940631" y="324314"/>
                      </a:cubicBezTo>
                      <a:cubicBezTo>
                        <a:pt x="1945394" y="336696"/>
                        <a:pt x="1934916" y="346221"/>
                        <a:pt x="1916819" y="360509"/>
                      </a:cubicBezTo>
                      <a:cubicBezTo>
                        <a:pt x="1914914" y="361461"/>
                        <a:pt x="1913961" y="362414"/>
                        <a:pt x="1912056" y="364319"/>
                      </a:cubicBezTo>
                      <a:cubicBezTo>
                        <a:pt x="1911104" y="357651"/>
                        <a:pt x="1908246" y="351936"/>
                        <a:pt x="1907294" y="345269"/>
                      </a:cubicBezTo>
                      <a:cubicBezTo>
                        <a:pt x="1904436" y="334791"/>
                        <a:pt x="1900626" y="323361"/>
                        <a:pt x="1900626" y="314789"/>
                      </a:cubicBezTo>
                      <a:cubicBezTo>
                        <a:pt x="1903484" y="314789"/>
                        <a:pt x="1907294" y="313836"/>
                        <a:pt x="1911104" y="313836"/>
                      </a:cubicBezTo>
                      <a:close/>
                      <a:moveTo>
                        <a:pt x="1933964" y="540531"/>
                      </a:moveTo>
                      <a:cubicBezTo>
                        <a:pt x="1934916" y="543389"/>
                        <a:pt x="1935869" y="545294"/>
                        <a:pt x="1934916" y="547199"/>
                      </a:cubicBezTo>
                      <a:cubicBezTo>
                        <a:pt x="1933964" y="550056"/>
                        <a:pt x="1933011" y="551009"/>
                        <a:pt x="1931106" y="551961"/>
                      </a:cubicBezTo>
                      <a:cubicBezTo>
                        <a:pt x="1925391" y="554819"/>
                        <a:pt x="1917771" y="553866"/>
                        <a:pt x="1908246" y="549104"/>
                      </a:cubicBezTo>
                      <a:cubicBezTo>
                        <a:pt x="1898721" y="544341"/>
                        <a:pt x="1892054" y="539579"/>
                        <a:pt x="1889196" y="533864"/>
                      </a:cubicBezTo>
                      <a:cubicBezTo>
                        <a:pt x="1888244" y="532911"/>
                        <a:pt x="1889196" y="531006"/>
                        <a:pt x="1890149" y="530054"/>
                      </a:cubicBezTo>
                      <a:cubicBezTo>
                        <a:pt x="1891101" y="528149"/>
                        <a:pt x="1893006" y="527196"/>
                        <a:pt x="1894911" y="526244"/>
                      </a:cubicBezTo>
                      <a:lnTo>
                        <a:pt x="1904436" y="521481"/>
                      </a:lnTo>
                      <a:lnTo>
                        <a:pt x="1889196" y="488144"/>
                      </a:lnTo>
                      <a:lnTo>
                        <a:pt x="1871099" y="496716"/>
                      </a:lnTo>
                      <a:lnTo>
                        <a:pt x="1871099" y="496716"/>
                      </a:lnTo>
                      <a:lnTo>
                        <a:pt x="1867289" y="498621"/>
                      </a:lnTo>
                      <a:lnTo>
                        <a:pt x="1866336" y="499574"/>
                      </a:lnTo>
                      <a:lnTo>
                        <a:pt x="1866336" y="499574"/>
                      </a:lnTo>
                      <a:lnTo>
                        <a:pt x="1832999" y="511956"/>
                      </a:lnTo>
                      <a:cubicBezTo>
                        <a:pt x="1837761" y="514814"/>
                        <a:pt x="1841571" y="517671"/>
                        <a:pt x="1844429" y="520529"/>
                      </a:cubicBezTo>
                      <a:cubicBezTo>
                        <a:pt x="1847286" y="523386"/>
                        <a:pt x="1850144" y="527196"/>
                        <a:pt x="1851096" y="530054"/>
                      </a:cubicBezTo>
                      <a:cubicBezTo>
                        <a:pt x="1852049" y="532911"/>
                        <a:pt x="1852049" y="535769"/>
                        <a:pt x="1851096" y="539579"/>
                      </a:cubicBezTo>
                      <a:cubicBezTo>
                        <a:pt x="1850144" y="543389"/>
                        <a:pt x="1848239" y="546246"/>
                        <a:pt x="1846334" y="550056"/>
                      </a:cubicBezTo>
                      <a:cubicBezTo>
                        <a:pt x="1855859" y="548151"/>
                        <a:pt x="1865384" y="549104"/>
                        <a:pt x="1873004" y="551961"/>
                      </a:cubicBezTo>
                      <a:cubicBezTo>
                        <a:pt x="1880624" y="554819"/>
                        <a:pt x="1886339" y="560534"/>
                        <a:pt x="1889196" y="567201"/>
                      </a:cubicBezTo>
                      <a:cubicBezTo>
                        <a:pt x="1893006" y="575774"/>
                        <a:pt x="1892054" y="585299"/>
                        <a:pt x="1886339" y="593871"/>
                      </a:cubicBezTo>
                      <a:cubicBezTo>
                        <a:pt x="1880624" y="603396"/>
                        <a:pt x="1872051" y="610064"/>
                        <a:pt x="1861574" y="613874"/>
                      </a:cubicBezTo>
                      <a:cubicBezTo>
                        <a:pt x="1852049" y="617684"/>
                        <a:pt x="1840619" y="615779"/>
                        <a:pt x="1827284" y="609111"/>
                      </a:cubicBezTo>
                      <a:cubicBezTo>
                        <a:pt x="1813949" y="602444"/>
                        <a:pt x="1805376" y="593871"/>
                        <a:pt x="1801566" y="583394"/>
                      </a:cubicBezTo>
                      <a:cubicBezTo>
                        <a:pt x="1799661" y="578631"/>
                        <a:pt x="1800614" y="572916"/>
                        <a:pt x="1803471" y="567201"/>
                      </a:cubicBezTo>
                      <a:cubicBezTo>
                        <a:pt x="1807281" y="561486"/>
                        <a:pt x="1812044" y="556724"/>
                        <a:pt x="1818711" y="551961"/>
                      </a:cubicBezTo>
                      <a:cubicBezTo>
                        <a:pt x="1824426" y="549104"/>
                        <a:pt x="1828236" y="544341"/>
                        <a:pt x="1831094" y="539579"/>
                      </a:cubicBezTo>
                      <a:cubicBezTo>
                        <a:pt x="1833951" y="534816"/>
                        <a:pt x="1834904" y="531006"/>
                        <a:pt x="1832999" y="527196"/>
                      </a:cubicBezTo>
                      <a:cubicBezTo>
                        <a:pt x="1832046" y="524339"/>
                        <a:pt x="1830141" y="521481"/>
                        <a:pt x="1828236" y="519576"/>
                      </a:cubicBezTo>
                      <a:cubicBezTo>
                        <a:pt x="1826331" y="517671"/>
                        <a:pt x="1825379" y="515766"/>
                        <a:pt x="1822521" y="514814"/>
                      </a:cubicBezTo>
                      <a:lnTo>
                        <a:pt x="1772039" y="533864"/>
                      </a:lnTo>
                      <a:lnTo>
                        <a:pt x="1772039" y="533864"/>
                      </a:lnTo>
                      <a:lnTo>
                        <a:pt x="1757751" y="538626"/>
                      </a:lnTo>
                      <a:lnTo>
                        <a:pt x="1791089" y="637686"/>
                      </a:lnTo>
                      <a:lnTo>
                        <a:pt x="1769181" y="632924"/>
                      </a:lnTo>
                      <a:lnTo>
                        <a:pt x="1739654" y="545294"/>
                      </a:lnTo>
                      <a:lnTo>
                        <a:pt x="1726319" y="550056"/>
                      </a:lnTo>
                      <a:lnTo>
                        <a:pt x="1727271" y="551009"/>
                      </a:lnTo>
                      <a:lnTo>
                        <a:pt x="1708221" y="556724"/>
                      </a:lnTo>
                      <a:lnTo>
                        <a:pt x="1737749" y="657689"/>
                      </a:lnTo>
                      <a:lnTo>
                        <a:pt x="1715841" y="651974"/>
                      </a:lnTo>
                      <a:lnTo>
                        <a:pt x="1708221" y="627209"/>
                      </a:lnTo>
                      <a:cubicBezTo>
                        <a:pt x="1707269" y="630066"/>
                        <a:pt x="1705364" y="631971"/>
                        <a:pt x="1702506" y="633876"/>
                      </a:cubicBezTo>
                      <a:cubicBezTo>
                        <a:pt x="1699649" y="635781"/>
                        <a:pt x="1696791" y="637686"/>
                        <a:pt x="1693934" y="638639"/>
                      </a:cubicBezTo>
                      <a:cubicBezTo>
                        <a:pt x="1685361" y="641496"/>
                        <a:pt x="1675836" y="640544"/>
                        <a:pt x="1665359" y="635781"/>
                      </a:cubicBezTo>
                      <a:cubicBezTo>
                        <a:pt x="1654881" y="631971"/>
                        <a:pt x="1648214" y="626256"/>
                        <a:pt x="1646309" y="619589"/>
                      </a:cubicBezTo>
                      <a:lnTo>
                        <a:pt x="1633926" y="578631"/>
                      </a:lnTo>
                      <a:lnTo>
                        <a:pt x="1622496" y="582441"/>
                      </a:lnTo>
                      <a:lnTo>
                        <a:pt x="1621544" y="581489"/>
                      </a:lnTo>
                      <a:lnTo>
                        <a:pt x="1607256" y="585299"/>
                      </a:lnTo>
                      <a:lnTo>
                        <a:pt x="1632021" y="687216"/>
                      </a:lnTo>
                      <a:lnTo>
                        <a:pt x="1611066" y="680549"/>
                      </a:lnTo>
                      <a:lnTo>
                        <a:pt x="1589159" y="590061"/>
                      </a:lnTo>
                      <a:lnTo>
                        <a:pt x="1574871" y="593871"/>
                      </a:lnTo>
                      <a:lnTo>
                        <a:pt x="1575824" y="594824"/>
                      </a:lnTo>
                      <a:lnTo>
                        <a:pt x="1555821" y="598634"/>
                      </a:lnTo>
                      <a:lnTo>
                        <a:pt x="1574871" y="701504"/>
                      </a:lnTo>
                      <a:lnTo>
                        <a:pt x="1553916" y="692931"/>
                      </a:lnTo>
                      <a:lnTo>
                        <a:pt x="1551059" y="676739"/>
                      </a:lnTo>
                      <a:cubicBezTo>
                        <a:pt x="1548201" y="682454"/>
                        <a:pt x="1543439" y="686264"/>
                        <a:pt x="1537724" y="690074"/>
                      </a:cubicBezTo>
                      <a:cubicBezTo>
                        <a:pt x="1531056" y="693884"/>
                        <a:pt x="1524389" y="696741"/>
                        <a:pt x="1516769" y="697694"/>
                      </a:cubicBezTo>
                      <a:cubicBezTo>
                        <a:pt x="1508196" y="699599"/>
                        <a:pt x="1499624" y="697694"/>
                        <a:pt x="1490099" y="692931"/>
                      </a:cubicBezTo>
                      <a:cubicBezTo>
                        <a:pt x="1480574" y="688169"/>
                        <a:pt x="1474859" y="682454"/>
                        <a:pt x="1473906" y="676739"/>
                      </a:cubicBezTo>
                      <a:cubicBezTo>
                        <a:pt x="1473906" y="675786"/>
                        <a:pt x="1473906" y="673881"/>
                        <a:pt x="1474859" y="671976"/>
                      </a:cubicBezTo>
                      <a:cubicBezTo>
                        <a:pt x="1475811" y="670071"/>
                        <a:pt x="1476764" y="668166"/>
                        <a:pt x="1478669" y="666261"/>
                      </a:cubicBezTo>
                      <a:cubicBezTo>
                        <a:pt x="1472954" y="664356"/>
                        <a:pt x="1467239" y="661499"/>
                        <a:pt x="1463429" y="657689"/>
                      </a:cubicBezTo>
                      <a:cubicBezTo>
                        <a:pt x="1459619" y="653879"/>
                        <a:pt x="1456761" y="650069"/>
                        <a:pt x="1455809" y="646259"/>
                      </a:cubicBezTo>
                      <a:cubicBezTo>
                        <a:pt x="1454856" y="641496"/>
                        <a:pt x="1455809" y="636734"/>
                        <a:pt x="1459619" y="633876"/>
                      </a:cubicBezTo>
                      <a:cubicBezTo>
                        <a:pt x="1462476" y="630066"/>
                        <a:pt x="1466286" y="628161"/>
                        <a:pt x="1472001" y="626256"/>
                      </a:cubicBezTo>
                      <a:lnTo>
                        <a:pt x="1495814" y="621494"/>
                      </a:lnTo>
                      <a:lnTo>
                        <a:pt x="1493909" y="610064"/>
                      </a:lnTo>
                      <a:lnTo>
                        <a:pt x="1443426" y="619589"/>
                      </a:lnTo>
                      <a:lnTo>
                        <a:pt x="1443426" y="619589"/>
                      </a:lnTo>
                      <a:lnTo>
                        <a:pt x="1429139" y="621494"/>
                      </a:lnTo>
                      <a:lnTo>
                        <a:pt x="1441521" y="725316"/>
                      </a:lnTo>
                      <a:lnTo>
                        <a:pt x="1421519" y="715791"/>
                      </a:lnTo>
                      <a:lnTo>
                        <a:pt x="1418661" y="691979"/>
                      </a:lnTo>
                      <a:cubicBezTo>
                        <a:pt x="1414851" y="696741"/>
                        <a:pt x="1410089" y="699599"/>
                        <a:pt x="1405326" y="702456"/>
                      </a:cubicBezTo>
                      <a:cubicBezTo>
                        <a:pt x="1400564" y="705314"/>
                        <a:pt x="1395801" y="707219"/>
                        <a:pt x="1391991" y="707219"/>
                      </a:cubicBezTo>
                      <a:cubicBezTo>
                        <a:pt x="1383419" y="708171"/>
                        <a:pt x="1373894" y="705314"/>
                        <a:pt x="1363416" y="697694"/>
                      </a:cubicBezTo>
                      <a:cubicBezTo>
                        <a:pt x="1353891" y="690074"/>
                        <a:pt x="1348176" y="683406"/>
                        <a:pt x="1347224" y="674834"/>
                      </a:cubicBezTo>
                      <a:cubicBezTo>
                        <a:pt x="1346271" y="668166"/>
                        <a:pt x="1348176" y="661499"/>
                        <a:pt x="1353891" y="656736"/>
                      </a:cubicBezTo>
                      <a:cubicBezTo>
                        <a:pt x="1359606" y="651021"/>
                        <a:pt x="1366274" y="648164"/>
                        <a:pt x="1373894" y="647211"/>
                      </a:cubicBezTo>
                      <a:cubicBezTo>
                        <a:pt x="1381514" y="646259"/>
                        <a:pt x="1388181" y="647211"/>
                        <a:pt x="1395801" y="651021"/>
                      </a:cubicBezTo>
                      <a:cubicBezTo>
                        <a:pt x="1403421" y="653879"/>
                        <a:pt x="1410089" y="658641"/>
                        <a:pt x="1415804" y="665309"/>
                      </a:cubicBezTo>
                      <a:lnTo>
                        <a:pt x="1411041" y="624351"/>
                      </a:lnTo>
                      <a:lnTo>
                        <a:pt x="1333889" y="633876"/>
                      </a:lnTo>
                      <a:lnTo>
                        <a:pt x="1332936" y="632924"/>
                      </a:lnTo>
                      <a:lnTo>
                        <a:pt x="1318649" y="633876"/>
                      </a:lnTo>
                      <a:lnTo>
                        <a:pt x="1326269" y="738651"/>
                      </a:lnTo>
                      <a:lnTo>
                        <a:pt x="1306266" y="728174"/>
                      </a:lnTo>
                      <a:lnTo>
                        <a:pt x="1299599" y="635781"/>
                      </a:lnTo>
                      <a:lnTo>
                        <a:pt x="1280549" y="636734"/>
                      </a:lnTo>
                      <a:lnTo>
                        <a:pt x="1269119" y="623399"/>
                      </a:lnTo>
                      <a:lnTo>
                        <a:pt x="1304361" y="620541"/>
                      </a:lnTo>
                      <a:cubicBezTo>
                        <a:pt x="1301504" y="615779"/>
                        <a:pt x="1298646" y="611969"/>
                        <a:pt x="1297694" y="608159"/>
                      </a:cubicBezTo>
                      <a:cubicBezTo>
                        <a:pt x="1295789" y="604349"/>
                        <a:pt x="1294836" y="601491"/>
                        <a:pt x="1294836" y="599586"/>
                      </a:cubicBezTo>
                      <a:cubicBezTo>
                        <a:pt x="1293884" y="590061"/>
                        <a:pt x="1297694" y="581489"/>
                        <a:pt x="1304361" y="573869"/>
                      </a:cubicBezTo>
                      <a:cubicBezTo>
                        <a:pt x="1311029" y="566249"/>
                        <a:pt x="1319601" y="562439"/>
                        <a:pt x="1330079" y="561486"/>
                      </a:cubicBezTo>
                      <a:cubicBezTo>
                        <a:pt x="1338651" y="560534"/>
                        <a:pt x="1348176" y="564344"/>
                        <a:pt x="1359606" y="572916"/>
                      </a:cubicBezTo>
                      <a:cubicBezTo>
                        <a:pt x="1371989" y="581489"/>
                        <a:pt x="1384371" y="592919"/>
                        <a:pt x="1396754" y="608159"/>
                      </a:cubicBezTo>
                      <a:lnTo>
                        <a:pt x="1391991" y="611969"/>
                      </a:lnTo>
                      <a:cubicBezTo>
                        <a:pt x="1383419" y="600539"/>
                        <a:pt x="1373894" y="591966"/>
                        <a:pt x="1364369" y="585299"/>
                      </a:cubicBezTo>
                      <a:cubicBezTo>
                        <a:pt x="1354844" y="579584"/>
                        <a:pt x="1345319" y="576726"/>
                        <a:pt x="1337699" y="576726"/>
                      </a:cubicBezTo>
                      <a:cubicBezTo>
                        <a:pt x="1330079" y="577679"/>
                        <a:pt x="1322459" y="580536"/>
                        <a:pt x="1316744" y="587204"/>
                      </a:cubicBezTo>
                      <a:cubicBezTo>
                        <a:pt x="1311029" y="592919"/>
                        <a:pt x="1309124" y="599586"/>
                        <a:pt x="1309124" y="608159"/>
                      </a:cubicBezTo>
                      <a:cubicBezTo>
                        <a:pt x="1309124" y="613874"/>
                        <a:pt x="1310076" y="617684"/>
                        <a:pt x="1311029" y="619589"/>
                      </a:cubicBezTo>
                      <a:lnTo>
                        <a:pt x="1326269" y="618636"/>
                      </a:lnTo>
                      <a:lnTo>
                        <a:pt x="1327221" y="619589"/>
                      </a:lnTo>
                      <a:lnTo>
                        <a:pt x="1436759" y="607206"/>
                      </a:lnTo>
                      <a:lnTo>
                        <a:pt x="1437711" y="608159"/>
                      </a:lnTo>
                      <a:lnTo>
                        <a:pt x="1558679" y="585299"/>
                      </a:lnTo>
                      <a:lnTo>
                        <a:pt x="1558679" y="585299"/>
                      </a:lnTo>
                      <a:lnTo>
                        <a:pt x="1615829" y="571011"/>
                      </a:lnTo>
                      <a:lnTo>
                        <a:pt x="1616781" y="571964"/>
                      </a:lnTo>
                      <a:lnTo>
                        <a:pt x="1709174" y="545294"/>
                      </a:lnTo>
                      <a:lnTo>
                        <a:pt x="1744416" y="533864"/>
                      </a:lnTo>
                      <a:cubicBezTo>
                        <a:pt x="1737749" y="524339"/>
                        <a:pt x="1731081" y="516719"/>
                        <a:pt x="1722509" y="511956"/>
                      </a:cubicBezTo>
                      <a:cubicBezTo>
                        <a:pt x="1713936" y="507194"/>
                        <a:pt x="1706316" y="506241"/>
                        <a:pt x="1699649" y="509099"/>
                      </a:cubicBezTo>
                      <a:cubicBezTo>
                        <a:pt x="1694886" y="511004"/>
                        <a:pt x="1691076" y="513861"/>
                        <a:pt x="1689171" y="519576"/>
                      </a:cubicBezTo>
                      <a:cubicBezTo>
                        <a:pt x="1687266" y="524339"/>
                        <a:pt x="1687266" y="530054"/>
                        <a:pt x="1689171" y="535769"/>
                      </a:cubicBezTo>
                      <a:cubicBezTo>
                        <a:pt x="1690124" y="537674"/>
                        <a:pt x="1691076" y="540531"/>
                        <a:pt x="1692981" y="542436"/>
                      </a:cubicBezTo>
                      <a:cubicBezTo>
                        <a:pt x="1694886" y="544341"/>
                        <a:pt x="1696791" y="546246"/>
                        <a:pt x="1699649" y="548151"/>
                      </a:cubicBezTo>
                      <a:lnTo>
                        <a:pt x="1692981" y="550056"/>
                      </a:lnTo>
                      <a:cubicBezTo>
                        <a:pt x="1689171" y="548151"/>
                        <a:pt x="1685361" y="544341"/>
                        <a:pt x="1682504" y="540531"/>
                      </a:cubicBezTo>
                      <a:cubicBezTo>
                        <a:pt x="1679646" y="535769"/>
                        <a:pt x="1676789" y="531959"/>
                        <a:pt x="1675836" y="527196"/>
                      </a:cubicBezTo>
                      <a:cubicBezTo>
                        <a:pt x="1672979" y="519576"/>
                        <a:pt x="1673931" y="512909"/>
                        <a:pt x="1676789" y="505289"/>
                      </a:cubicBezTo>
                      <a:cubicBezTo>
                        <a:pt x="1679646" y="498621"/>
                        <a:pt x="1685361" y="493859"/>
                        <a:pt x="1692029" y="491001"/>
                      </a:cubicBezTo>
                      <a:cubicBezTo>
                        <a:pt x="1701554" y="488144"/>
                        <a:pt x="1712031" y="490049"/>
                        <a:pt x="1722509" y="497669"/>
                      </a:cubicBezTo>
                      <a:cubicBezTo>
                        <a:pt x="1733939" y="505289"/>
                        <a:pt x="1743464" y="516719"/>
                        <a:pt x="1752036" y="531006"/>
                      </a:cubicBezTo>
                      <a:lnTo>
                        <a:pt x="1765371" y="526244"/>
                      </a:lnTo>
                      <a:lnTo>
                        <a:pt x="1766324" y="526244"/>
                      </a:lnTo>
                      <a:lnTo>
                        <a:pt x="1859669" y="491001"/>
                      </a:lnTo>
                      <a:lnTo>
                        <a:pt x="1859669" y="491001"/>
                      </a:lnTo>
                      <a:lnTo>
                        <a:pt x="1962539" y="445281"/>
                      </a:lnTo>
                      <a:lnTo>
                        <a:pt x="1977779" y="453854"/>
                      </a:lnTo>
                      <a:lnTo>
                        <a:pt x="1959681" y="462426"/>
                      </a:lnTo>
                      <a:lnTo>
                        <a:pt x="2002544" y="557676"/>
                      </a:lnTo>
                      <a:lnTo>
                        <a:pt x="1980636" y="554819"/>
                      </a:lnTo>
                      <a:lnTo>
                        <a:pt x="1964444" y="518624"/>
                      </a:lnTo>
                      <a:lnTo>
                        <a:pt x="1932059" y="532911"/>
                      </a:lnTo>
                      <a:lnTo>
                        <a:pt x="1933964" y="540531"/>
                      </a:lnTo>
                      <a:close/>
                      <a:moveTo>
                        <a:pt x="2038739" y="575774"/>
                      </a:moveTo>
                      <a:lnTo>
                        <a:pt x="2006354" y="565296"/>
                      </a:lnTo>
                      <a:cubicBezTo>
                        <a:pt x="2004449" y="564344"/>
                        <a:pt x="2001591" y="564344"/>
                        <a:pt x="1999686" y="563391"/>
                      </a:cubicBezTo>
                      <a:cubicBezTo>
                        <a:pt x="1997781" y="563391"/>
                        <a:pt x="1995876" y="563391"/>
                        <a:pt x="1994924" y="563391"/>
                      </a:cubicBezTo>
                      <a:cubicBezTo>
                        <a:pt x="1993971" y="564344"/>
                        <a:pt x="1992066" y="565296"/>
                        <a:pt x="1991114" y="566249"/>
                      </a:cubicBezTo>
                      <a:cubicBezTo>
                        <a:pt x="1990161" y="567201"/>
                        <a:pt x="1988256" y="570059"/>
                        <a:pt x="1986351" y="572916"/>
                      </a:cubicBezTo>
                      <a:lnTo>
                        <a:pt x="1974921" y="566249"/>
                      </a:lnTo>
                      <a:cubicBezTo>
                        <a:pt x="1976826" y="564344"/>
                        <a:pt x="1978731" y="561486"/>
                        <a:pt x="1980636" y="559581"/>
                      </a:cubicBezTo>
                      <a:cubicBezTo>
                        <a:pt x="1982541" y="557676"/>
                        <a:pt x="1984446" y="556724"/>
                        <a:pt x="1985399" y="555771"/>
                      </a:cubicBezTo>
                      <a:cubicBezTo>
                        <a:pt x="1987304" y="554819"/>
                        <a:pt x="1988256" y="554819"/>
                        <a:pt x="1989209" y="554819"/>
                      </a:cubicBezTo>
                      <a:cubicBezTo>
                        <a:pt x="1990161" y="554819"/>
                        <a:pt x="1992066" y="554819"/>
                        <a:pt x="1993971" y="555771"/>
                      </a:cubicBezTo>
                      <a:lnTo>
                        <a:pt x="2041596" y="569106"/>
                      </a:lnTo>
                      <a:lnTo>
                        <a:pt x="2038739" y="575774"/>
                      </a:lnTo>
                      <a:close/>
                      <a:moveTo>
                        <a:pt x="2137799" y="166199"/>
                      </a:moveTo>
                      <a:cubicBezTo>
                        <a:pt x="2145419" y="97619"/>
                        <a:pt x="2173041" y="21419"/>
                        <a:pt x="2254004" y="16656"/>
                      </a:cubicBezTo>
                      <a:cubicBezTo>
                        <a:pt x="2271149" y="16656"/>
                        <a:pt x="2273054" y="24276"/>
                        <a:pt x="2274006" y="26181"/>
                      </a:cubicBezTo>
                      <a:cubicBezTo>
                        <a:pt x="2278769" y="50946"/>
                        <a:pt x="2227334" y="115716"/>
                        <a:pt x="2137799" y="166199"/>
                      </a:cubicBezTo>
                      <a:close/>
                      <a:moveTo>
                        <a:pt x="2346396" y="591014"/>
                      </a:moveTo>
                      <a:cubicBezTo>
                        <a:pt x="2327346" y="553866"/>
                        <a:pt x="2289246" y="499574"/>
                        <a:pt x="2254956" y="497669"/>
                      </a:cubicBezTo>
                      <a:cubicBezTo>
                        <a:pt x="2246384" y="496716"/>
                        <a:pt x="2233049" y="499574"/>
                        <a:pt x="2222571" y="515766"/>
                      </a:cubicBezTo>
                      <a:cubicBezTo>
                        <a:pt x="2218761" y="522434"/>
                        <a:pt x="2214951" y="530054"/>
                        <a:pt x="2211141" y="537674"/>
                      </a:cubicBezTo>
                      <a:cubicBezTo>
                        <a:pt x="2207331" y="493859"/>
                        <a:pt x="2194949" y="451949"/>
                        <a:pt x="2181614" y="412896"/>
                      </a:cubicBezTo>
                      <a:cubicBezTo>
                        <a:pt x="2219714" y="397656"/>
                        <a:pt x="2254004" y="379559"/>
                        <a:pt x="2285436" y="358604"/>
                      </a:cubicBezTo>
                      <a:cubicBezTo>
                        <a:pt x="2293056" y="375749"/>
                        <a:pt x="2300676" y="391941"/>
                        <a:pt x="2309249" y="408134"/>
                      </a:cubicBezTo>
                      <a:cubicBezTo>
                        <a:pt x="2323536" y="435756"/>
                        <a:pt x="2338776" y="465284"/>
                        <a:pt x="2346396" y="496716"/>
                      </a:cubicBezTo>
                      <a:cubicBezTo>
                        <a:pt x="2350206" y="515766"/>
                        <a:pt x="2350206" y="568154"/>
                        <a:pt x="2346396" y="59101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9502" name="Google Shape;9502;ge48d01fb7f_0_5388"/>
          <p:cNvSpPr/>
          <p:nvPr/>
        </p:nvSpPr>
        <p:spPr>
          <a:xfrm>
            <a:off x="-522" y="-3150568"/>
            <a:ext cx="794084" cy="14164521"/>
          </a:xfrm>
          <a:custGeom>
            <a:avLst/>
            <a:gdLst/>
            <a:ahLst/>
            <a:cxnLst/>
            <a:rect l="l" t="t" r="r" b="b"/>
            <a:pathLst>
              <a:path w="794084" h="14164521" extrusionOk="0">
                <a:moveTo>
                  <a:pt x="652655" y="7943935"/>
                </a:moveTo>
                <a:lnTo>
                  <a:pt x="650770" y="7944316"/>
                </a:lnTo>
                <a:lnTo>
                  <a:pt x="650770" y="7944316"/>
                </a:lnTo>
                <a:lnTo>
                  <a:pt x="652655" y="7943935"/>
                </a:lnTo>
                <a:close/>
                <a:moveTo>
                  <a:pt x="0" y="2381"/>
                </a:moveTo>
                <a:lnTo>
                  <a:pt x="794084" y="0"/>
                </a:lnTo>
                <a:lnTo>
                  <a:pt x="792386" y="6521110"/>
                </a:lnTo>
                <a:lnTo>
                  <a:pt x="792695" y="6521110"/>
                </a:lnTo>
                <a:lnTo>
                  <a:pt x="792695" y="6940210"/>
                </a:lnTo>
                <a:lnTo>
                  <a:pt x="792428" y="6940210"/>
                </a:lnTo>
                <a:cubicBezTo>
                  <a:pt x="792430" y="6950301"/>
                  <a:pt x="792433" y="6960393"/>
                  <a:pt x="792435" y="6970484"/>
                </a:cubicBezTo>
                <a:lnTo>
                  <a:pt x="785164" y="7006498"/>
                </a:lnTo>
                <a:cubicBezTo>
                  <a:pt x="777887" y="7023703"/>
                  <a:pt x="767356" y="7039198"/>
                  <a:pt x="754344" y="7052210"/>
                </a:cubicBezTo>
                <a:cubicBezTo>
                  <a:pt x="719662" y="7075911"/>
                  <a:pt x="708791" y="7075801"/>
                  <a:pt x="686015" y="7087596"/>
                </a:cubicBezTo>
                <a:lnTo>
                  <a:pt x="653151" y="7094231"/>
                </a:lnTo>
                <a:lnTo>
                  <a:pt x="653151" y="7094231"/>
                </a:lnTo>
                <a:lnTo>
                  <a:pt x="686015" y="7087596"/>
                </a:lnTo>
                <a:lnTo>
                  <a:pt x="620390" y="7107967"/>
                </a:lnTo>
                <a:cubicBezTo>
                  <a:pt x="460230" y="7175709"/>
                  <a:pt x="347851" y="7334297"/>
                  <a:pt x="347851" y="7519133"/>
                </a:cubicBezTo>
                <a:cubicBezTo>
                  <a:pt x="347851" y="7703969"/>
                  <a:pt x="460230" y="7862557"/>
                  <a:pt x="620390" y="7930299"/>
                </a:cubicBezTo>
                <a:lnTo>
                  <a:pt x="686015" y="7950670"/>
                </a:lnTo>
                <a:lnTo>
                  <a:pt x="704152" y="7956300"/>
                </a:lnTo>
                <a:lnTo>
                  <a:pt x="754344" y="7986056"/>
                </a:lnTo>
                <a:cubicBezTo>
                  <a:pt x="767356" y="7999068"/>
                  <a:pt x="777887" y="8014563"/>
                  <a:pt x="785164" y="8031768"/>
                </a:cubicBezTo>
                <a:lnTo>
                  <a:pt x="792687" y="8069030"/>
                </a:lnTo>
                <a:cubicBezTo>
                  <a:pt x="792690" y="8081493"/>
                  <a:pt x="792692" y="8093955"/>
                  <a:pt x="792695" y="8106418"/>
                </a:cubicBezTo>
                <a:lnTo>
                  <a:pt x="791819" y="8110756"/>
                </a:lnTo>
                <a:lnTo>
                  <a:pt x="791819" y="8110756"/>
                </a:lnTo>
                <a:lnTo>
                  <a:pt x="792695" y="8106418"/>
                </a:lnTo>
                <a:lnTo>
                  <a:pt x="794084" y="14164521"/>
                </a:lnTo>
                <a:lnTo>
                  <a:pt x="0" y="14164521"/>
                </a:lnTo>
                <a:lnTo>
                  <a:pt x="0" y="2381"/>
                </a:lnTo>
                <a:close/>
              </a:path>
            </a:pathLst>
          </a:custGeom>
          <a:solidFill>
            <a:srgbClr val="B8114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03" name="Google Shape;9503;ge48d01fb7f_0_5388"/>
          <p:cNvSpPr/>
          <p:nvPr/>
        </p:nvSpPr>
        <p:spPr>
          <a:xfrm>
            <a:off x="177277" y="4148453"/>
            <a:ext cx="470356" cy="470356"/>
          </a:xfrm>
          <a:custGeom>
            <a:avLst/>
            <a:gdLst/>
            <a:ahLst/>
            <a:cxnLst/>
            <a:rect l="l" t="t" r="r" b="b"/>
            <a:pathLst>
              <a:path w="470356" h="470356" extrusionOk="0">
                <a:moveTo>
                  <a:pt x="385593" y="364560"/>
                </a:moveTo>
                <a:cubicBezTo>
                  <a:pt x="374345" y="364528"/>
                  <a:pt x="363385" y="368123"/>
                  <a:pt x="354341" y="374812"/>
                </a:cubicBezTo>
                <a:lnTo>
                  <a:pt x="323900" y="344370"/>
                </a:lnTo>
                <a:cubicBezTo>
                  <a:pt x="314208" y="334762"/>
                  <a:pt x="298563" y="334829"/>
                  <a:pt x="288955" y="344521"/>
                </a:cubicBezTo>
                <a:cubicBezTo>
                  <a:pt x="279404" y="354153"/>
                  <a:pt x="279404" y="369684"/>
                  <a:pt x="288955" y="379316"/>
                </a:cubicBezTo>
                <a:lnTo>
                  <a:pt x="295231" y="385593"/>
                </a:lnTo>
                <a:lnTo>
                  <a:pt x="243095" y="385593"/>
                </a:lnTo>
                <a:lnTo>
                  <a:pt x="243095" y="335278"/>
                </a:lnTo>
                <a:cubicBezTo>
                  <a:pt x="243095" y="330906"/>
                  <a:pt x="239551" y="327362"/>
                  <a:pt x="235178" y="327362"/>
                </a:cubicBezTo>
                <a:cubicBezTo>
                  <a:pt x="232906" y="327361"/>
                  <a:pt x="230744" y="328337"/>
                  <a:pt x="229241" y="330042"/>
                </a:cubicBezTo>
                <a:cubicBezTo>
                  <a:pt x="220571" y="339885"/>
                  <a:pt x="205564" y="340836"/>
                  <a:pt x="195721" y="332166"/>
                </a:cubicBezTo>
                <a:cubicBezTo>
                  <a:pt x="185878" y="323496"/>
                  <a:pt x="184927" y="308490"/>
                  <a:pt x="193597" y="298646"/>
                </a:cubicBezTo>
                <a:cubicBezTo>
                  <a:pt x="202266" y="288803"/>
                  <a:pt x="217273" y="287852"/>
                  <a:pt x="227116" y="296522"/>
                </a:cubicBezTo>
                <a:cubicBezTo>
                  <a:pt x="227868" y="297185"/>
                  <a:pt x="228578" y="297894"/>
                  <a:pt x="229241" y="298646"/>
                </a:cubicBezTo>
                <a:cubicBezTo>
                  <a:pt x="232132" y="301926"/>
                  <a:pt x="237136" y="302240"/>
                  <a:pt x="240414" y="299348"/>
                </a:cubicBezTo>
                <a:cubicBezTo>
                  <a:pt x="242119" y="297845"/>
                  <a:pt x="243095" y="295682"/>
                  <a:pt x="243095" y="293410"/>
                </a:cubicBezTo>
                <a:lnTo>
                  <a:pt x="243095" y="243095"/>
                </a:lnTo>
                <a:lnTo>
                  <a:pt x="278073" y="243095"/>
                </a:lnTo>
                <a:cubicBezTo>
                  <a:pt x="269319" y="263127"/>
                  <a:pt x="278462" y="286462"/>
                  <a:pt x="298494" y="295216"/>
                </a:cubicBezTo>
                <a:cubicBezTo>
                  <a:pt x="318525" y="303970"/>
                  <a:pt x="341861" y="294828"/>
                  <a:pt x="350615" y="274796"/>
                </a:cubicBezTo>
                <a:cubicBezTo>
                  <a:pt x="355031" y="264690"/>
                  <a:pt x="355031" y="253200"/>
                  <a:pt x="350615" y="243095"/>
                </a:cubicBezTo>
                <a:lnTo>
                  <a:pt x="385593" y="243095"/>
                </a:lnTo>
                <a:lnTo>
                  <a:pt x="385593" y="346010"/>
                </a:lnTo>
                <a:lnTo>
                  <a:pt x="401426" y="346010"/>
                </a:lnTo>
                <a:lnTo>
                  <a:pt x="401426" y="195596"/>
                </a:lnTo>
                <a:lnTo>
                  <a:pt x="425176" y="195596"/>
                </a:lnTo>
                <a:cubicBezTo>
                  <a:pt x="442657" y="195576"/>
                  <a:pt x="456822" y="181410"/>
                  <a:pt x="456842" y="163929"/>
                </a:cubicBezTo>
                <a:lnTo>
                  <a:pt x="456842" y="95960"/>
                </a:lnTo>
                <a:lnTo>
                  <a:pt x="470357" y="82445"/>
                </a:lnTo>
                <a:lnTo>
                  <a:pt x="459161" y="71249"/>
                </a:lnTo>
                <a:lnTo>
                  <a:pt x="443328" y="87082"/>
                </a:lnTo>
                <a:cubicBezTo>
                  <a:pt x="441843" y="88567"/>
                  <a:pt x="441009" y="90580"/>
                  <a:pt x="441009" y="92680"/>
                </a:cubicBezTo>
                <a:lnTo>
                  <a:pt x="441009" y="163929"/>
                </a:lnTo>
                <a:cubicBezTo>
                  <a:pt x="440999" y="172669"/>
                  <a:pt x="433916" y="179752"/>
                  <a:pt x="425176" y="179762"/>
                </a:cubicBezTo>
                <a:lnTo>
                  <a:pt x="401426" y="179762"/>
                </a:lnTo>
                <a:lnTo>
                  <a:pt x="401426" y="159292"/>
                </a:lnTo>
                <a:lnTo>
                  <a:pt x="414941" y="145778"/>
                </a:lnTo>
                <a:lnTo>
                  <a:pt x="403745" y="134582"/>
                </a:lnTo>
                <a:lnTo>
                  <a:pt x="368120" y="170206"/>
                </a:lnTo>
                <a:cubicBezTo>
                  <a:pt x="364654" y="173673"/>
                  <a:pt x="359033" y="173673"/>
                  <a:pt x="355566" y="170206"/>
                </a:cubicBezTo>
                <a:cubicBezTo>
                  <a:pt x="352100" y="166740"/>
                  <a:pt x="352100" y="161119"/>
                  <a:pt x="355566" y="157652"/>
                </a:cubicBezTo>
                <a:lnTo>
                  <a:pt x="391191" y="122028"/>
                </a:lnTo>
                <a:cubicBezTo>
                  <a:pt x="394282" y="118936"/>
                  <a:pt x="394282" y="113924"/>
                  <a:pt x="391191" y="110832"/>
                </a:cubicBezTo>
                <a:cubicBezTo>
                  <a:pt x="391191" y="110832"/>
                  <a:pt x="391191" y="110832"/>
                  <a:pt x="391191" y="110832"/>
                </a:cubicBezTo>
                <a:cubicBezTo>
                  <a:pt x="376818" y="96425"/>
                  <a:pt x="376818" y="73103"/>
                  <a:pt x="391191" y="58695"/>
                </a:cubicBezTo>
                <a:lnTo>
                  <a:pt x="430774" y="19113"/>
                </a:lnTo>
                <a:lnTo>
                  <a:pt x="419578" y="7917"/>
                </a:lnTo>
                <a:lnTo>
                  <a:pt x="379995" y="47499"/>
                </a:lnTo>
                <a:cubicBezTo>
                  <a:pt x="361609" y="65934"/>
                  <a:pt x="359411" y="95022"/>
                  <a:pt x="374817" y="116010"/>
                </a:cubicBezTo>
                <a:lnTo>
                  <a:pt x="344370" y="146456"/>
                </a:lnTo>
                <a:cubicBezTo>
                  <a:pt x="334679" y="156065"/>
                  <a:pt x="334611" y="171710"/>
                  <a:pt x="344220" y="181402"/>
                </a:cubicBezTo>
                <a:cubicBezTo>
                  <a:pt x="353829" y="191094"/>
                  <a:pt x="369474" y="191161"/>
                  <a:pt x="379166" y="181553"/>
                </a:cubicBezTo>
                <a:cubicBezTo>
                  <a:pt x="379216" y="181503"/>
                  <a:pt x="379267" y="181453"/>
                  <a:pt x="379316" y="181402"/>
                </a:cubicBezTo>
                <a:lnTo>
                  <a:pt x="385593" y="175125"/>
                </a:lnTo>
                <a:lnTo>
                  <a:pt x="385593" y="227262"/>
                </a:lnTo>
                <a:lnTo>
                  <a:pt x="335277" y="227262"/>
                </a:lnTo>
                <a:cubicBezTo>
                  <a:pt x="330905" y="227262"/>
                  <a:pt x="327361" y="230805"/>
                  <a:pt x="327361" y="235177"/>
                </a:cubicBezTo>
                <a:cubicBezTo>
                  <a:pt x="327360" y="237450"/>
                  <a:pt x="328336" y="239613"/>
                  <a:pt x="330041" y="241116"/>
                </a:cubicBezTo>
                <a:cubicBezTo>
                  <a:pt x="339884" y="249784"/>
                  <a:pt x="340836" y="264792"/>
                  <a:pt x="332167" y="274635"/>
                </a:cubicBezTo>
                <a:cubicBezTo>
                  <a:pt x="323498" y="284479"/>
                  <a:pt x="308491" y="285431"/>
                  <a:pt x="298647" y="276762"/>
                </a:cubicBezTo>
                <a:cubicBezTo>
                  <a:pt x="288804" y="268093"/>
                  <a:pt x="287852" y="253086"/>
                  <a:pt x="296521" y="243242"/>
                </a:cubicBezTo>
                <a:cubicBezTo>
                  <a:pt x="297184" y="242489"/>
                  <a:pt x="297894" y="241779"/>
                  <a:pt x="298647" y="241116"/>
                </a:cubicBezTo>
                <a:cubicBezTo>
                  <a:pt x="301927" y="238224"/>
                  <a:pt x="302241" y="233221"/>
                  <a:pt x="299348" y="229942"/>
                </a:cubicBezTo>
                <a:cubicBezTo>
                  <a:pt x="297846" y="228237"/>
                  <a:pt x="295683" y="227262"/>
                  <a:pt x="293411" y="227262"/>
                </a:cubicBezTo>
                <a:lnTo>
                  <a:pt x="243095" y="227262"/>
                </a:lnTo>
                <a:lnTo>
                  <a:pt x="243095" y="192284"/>
                </a:lnTo>
                <a:cubicBezTo>
                  <a:pt x="263127" y="201037"/>
                  <a:pt x="286462" y="191894"/>
                  <a:pt x="295215" y="171861"/>
                </a:cubicBezTo>
                <a:cubicBezTo>
                  <a:pt x="303967" y="151829"/>
                  <a:pt x="294824" y="128494"/>
                  <a:pt x="274791" y="119741"/>
                </a:cubicBezTo>
                <a:cubicBezTo>
                  <a:pt x="264687" y="115327"/>
                  <a:pt x="253199" y="115327"/>
                  <a:pt x="243095" y="119741"/>
                </a:cubicBezTo>
                <a:lnTo>
                  <a:pt x="243095" y="84764"/>
                </a:lnTo>
                <a:lnTo>
                  <a:pt x="346010" y="84764"/>
                </a:lnTo>
                <a:lnTo>
                  <a:pt x="346010" y="68931"/>
                </a:lnTo>
                <a:lnTo>
                  <a:pt x="195596" y="68931"/>
                </a:lnTo>
                <a:lnTo>
                  <a:pt x="195596" y="45181"/>
                </a:lnTo>
                <a:cubicBezTo>
                  <a:pt x="195576" y="27700"/>
                  <a:pt x="181410" y="13534"/>
                  <a:pt x="163929" y="13515"/>
                </a:cubicBezTo>
                <a:lnTo>
                  <a:pt x="95959" y="13515"/>
                </a:lnTo>
                <a:lnTo>
                  <a:pt x="82445" y="0"/>
                </a:lnTo>
                <a:lnTo>
                  <a:pt x="71249" y="11196"/>
                </a:lnTo>
                <a:lnTo>
                  <a:pt x="87082" y="27029"/>
                </a:lnTo>
                <a:cubicBezTo>
                  <a:pt x="88567" y="28514"/>
                  <a:pt x="90580" y="29348"/>
                  <a:pt x="92680" y="29348"/>
                </a:cubicBezTo>
                <a:lnTo>
                  <a:pt x="163929" y="29348"/>
                </a:lnTo>
                <a:cubicBezTo>
                  <a:pt x="172669" y="29358"/>
                  <a:pt x="179752" y="36441"/>
                  <a:pt x="179762" y="45181"/>
                </a:cubicBezTo>
                <a:lnTo>
                  <a:pt x="179762" y="68931"/>
                </a:lnTo>
                <a:lnTo>
                  <a:pt x="159292" y="68931"/>
                </a:lnTo>
                <a:lnTo>
                  <a:pt x="145778" y="55416"/>
                </a:lnTo>
                <a:lnTo>
                  <a:pt x="134582" y="66612"/>
                </a:lnTo>
                <a:lnTo>
                  <a:pt x="170206" y="102236"/>
                </a:lnTo>
                <a:cubicBezTo>
                  <a:pt x="173673" y="105703"/>
                  <a:pt x="173673" y="111324"/>
                  <a:pt x="170206" y="114790"/>
                </a:cubicBezTo>
                <a:cubicBezTo>
                  <a:pt x="166740" y="118257"/>
                  <a:pt x="161119" y="118257"/>
                  <a:pt x="157652" y="114790"/>
                </a:cubicBezTo>
                <a:lnTo>
                  <a:pt x="122028" y="79166"/>
                </a:lnTo>
                <a:cubicBezTo>
                  <a:pt x="118936" y="76074"/>
                  <a:pt x="113924" y="76074"/>
                  <a:pt x="110832" y="79165"/>
                </a:cubicBezTo>
                <a:cubicBezTo>
                  <a:pt x="110832" y="79165"/>
                  <a:pt x="110832" y="79166"/>
                  <a:pt x="110832" y="79166"/>
                </a:cubicBezTo>
                <a:cubicBezTo>
                  <a:pt x="96436" y="93563"/>
                  <a:pt x="73093" y="93563"/>
                  <a:pt x="58696" y="79167"/>
                </a:cubicBezTo>
                <a:cubicBezTo>
                  <a:pt x="58696" y="79166"/>
                  <a:pt x="58696" y="79166"/>
                  <a:pt x="58695" y="79166"/>
                </a:cubicBezTo>
                <a:lnTo>
                  <a:pt x="19113" y="39583"/>
                </a:lnTo>
                <a:lnTo>
                  <a:pt x="7917" y="50779"/>
                </a:lnTo>
                <a:lnTo>
                  <a:pt x="47499" y="90362"/>
                </a:lnTo>
                <a:cubicBezTo>
                  <a:pt x="65922" y="108777"/>
                  <a:pt x="95031" y="110978"/>
                  <a:pt x="116015" y="95545"/>
                </a:cubicBezTo>
                <a:lnTo>
                  <a:pt x="146456" y="125986"/>
                </a:lnTo>
                <a:cubicBezTo>
                  <a:pt x="156148" y="135595"/>
                  <a:pt x="171793" y="135528"/>
                  <a:pt x="181402" y="125836"/>
                </a:cubicBezTo>
                <a:cubicBezTo>
                  <a:pt x="190952" y="116203"/>
                  <a:pt x="190952" y="100673"/>
                  <a:pt x="181402" y="91040"/>
                </a:cubicBezTo>
                <a:lnTo>
                  <a:pt x="175125" y="84764"/>
                </a:lnTo>
                <a:lnTo>
                  <a:pt x="227262" y="84764"/>
                </a:lnTo>
                <a:lnTo>
                  <a:pt x="227262" y="135078"/>
                </a:lnTo>
                <a:cubicBezTo>
                  <a:pt x="227262" y="139450"/>
                  <a:pt x="230805" y="142995"/>
                  <a:pt x="235177" y="142996"/>
                </a:cubicBezTo>
                <a:cubicBezTo>
                  <a:pt x="237450" y="142996"/>
                  <a:pt x="239613" y="142019"/>
                  <a:pt x="241116" y="140315"/>
                </a:cubicBezTo>
                <a:cubicBezTo>
                  <a:pt x="249785" y="130472"/>
                  <a:pt x="264792" y="129521"/>
                  <a:pt x="274635" y="138191"/>
                </a:cubicBezTo>
                <a:cubicBezTo>
                  <a:pt x="284479" y="146860"/>
                  <a:pt x="285430" y="161867"/>
                  <a:pt x="276760" y="171710"/>
                </a:cubicBezTo>
                <a:cubicBezTo>
                  <a:pt x="268090" y="181554"/>
                  <a:pt x="253084" y="182504"/>
                  <a:pt x="243240" y="173835"/>
                </a:cubicBezTo>
                <a:cubicBezTo>
                  <a:pt x="242488" y="173172"/>
                  <a:pt x="241779" y="172462"/>
                  <a:pt x="241116" y="171710"/>
                </a:cubicBezTo>
                <a:cubicBezTo>
                  <a:pt x="238224" y="168431"/>
                  <a:pt x="233221" y="168117"/>
                  <a:pt x="229942" y="171010"/>
                </a:cubicBezTo>
                <a:cubicBezTo>
                  <a:pt x="228237" y="172512"/>
                  <a:pt x="227262" y="174675"/>
                  <a:pt x="227262" y="176947"/>
                </a:cubicBezTo>
                <a:lnTo>
                  <a:pt x="227262" y="227262"/>
                </a:lnTo>
                <a:lnTo>
                  <a:pt x="192283" y="227262"/>
                </a:lnTo>
                <a:cubicBezTo>
                  <a:pt x="201037" y="207230"/>
                  <a:pt x="191895" y="183895"/>
                  <a:pt x="171863" y="175141"/>
                </a:cubicBezTo>
                <a:cubicBezTo>
                  <a:pt x="151832" y="166386"/>
                  <a:pt x="128496" y="175529"/>
                  <a:pt x="119742" y="195561"/>
                </a:cubicBezTo>
                <a:cubicBezTo>
                  <a:pt x="115326" y="205666"/>
                  <a:pt x="115326" y="217156"/>
                  <a:pt x="119742" y="227262"/>
                </a:cubicBezTo>
                <a:lnTo>
                  <a:pt x="84764" y="227262"/>
                </a:lnTo>
                <a:lnTo>
                  <a:pt x="84764" y="124346"/>
                </a:lnTo>
                <a:lnTo>
                  <a:pt x="68931" y="124346"/>
                </a:lnTo>
                <a:lnTo>
                  <a:pt x="68931" y="274761"/>
                </a:lnTo>
                <a:lnTo>
                  <a:pt x="45181" y="274761"/>
                </a:lnTo>
                <a:cubicBezTo>
                  <a:pt x="27700" y="274781"/>
                  <a:pt x="13534" y="288947"/>
                  <a:pt x="13515" y="306427"/>
                </a:cubicBezTo>
                <a:lnTo>
                  <a:pt x="13515" y="374397"/>
                </a:lnTo>
                <a:lnTo>
                  <a:pt x="0" y="387912"/>
                </a:lnTo>
                <a:lnTo>
                  <a:pt x="11196" y="399108"/>
                </a:lnTo>
                <a:lnTo>
                  <a:pt x="27029" y="383274"/>
                </a:lnTo>
                <a:cubicBezTo>
                  <a:pt x="28514" y="381790"/>
                  <a:pt x="29348" y="379776"/>
                  <a:pt x="29348" y="377676"/>
                </a:cubicBezTo>
                <a:lnTo>
                  <a:pt x="29348" y="306427"/>
                </a:lnTo>
                <a:cubicBezTo>
                  <a:pt x="29358" y="297688"/>
                  <a:pt x="36441" y="290604"/>
                  <a:pt x="45181" y="290594"/>
                </a:cubicBezTo>
                <a:lnTo>
                  <a:pt x="68931" y="290594"/>
                </a:lnTo>
                <a:lnTo>
                  <a:pt x="68931" y="311065"/>
                </a:lnTo>
                <a:lnTo>
                  <a:pt x="55416" y="324579"/>
                </a:lnTo>
                <a:lnTo>
                  <a:pt x="66612" y="335775"/>
                </a:lnTo>
                <a:lnTo>
                  <a:pt x="102236" y="300151"/>
                </a:lnTo>
                <a:cubicBezTo>
                  <a:pt x="105703" y="296684"/>
                  <a:pt x="111324" y="296684"/>
                  <a:pt x="114790" y="300151"/>
                </a:cubicBezTo>
                <a:cubicBezTo>
                  <a:pt x="118257" y="303617"/>
                  <a:pt x="118257" y="309238"/>
                  <a:pt x="114790" y="312704"/>
                </a:cubicBezTo>
                <a:lnTo>
                  <a:pt x="79166" y="348329"/>
                </a:lnTo>
                <a:cubicBezTo>
                  <a:pt x="76074" y="351420"/>
                  <a:pt x="76074" y="356432"/>
                  <a:pt x="79165" y="359525"/>
                </a:cubicBezTo>
                <a:cubicBezTo>
                  <a:pt x="79165" y="359525"/>
                  <a:pt x="79166" y="359525"/>
                  <a:pt x="79166" y="359525"/>
                </a:cubicBezTo>
                <a:cubicBezTo>
                  <a:pt x="93538" y="373932"/>
                  <a:pt x="93538" y="397254"/>
                  <a:pt x="79166" y="411661"/>
                </a:cubicBezTo>
                <a:lnTo>
                  <a:pt x="39583" y="451244"/>
                </a:lnTo>
                <a:lnTo>
                  <a:pt x="50779" y="462440"/>
                </a:lnTo>
                <a:lnTo>
                  <a:pt x="90362" y="422857"/>
                </a:lnTo>
                <a:cubicBezTo>
                  <a:pt x="108748" y="404423"/>
                  <a:pt x="110946" y="375335"/>
                  <a:pt x="95540" y="354346"/>
                </a:cubicBezTo>
                <a:lnTo>
                  <a:pt x="125986" y="323900"/>
                </a:lnTo>
                <a:cubicBezTo>
                  <a:pt x="135678" y="314291"/>
                  <a:pt x="135745" y="298646"/>
                  <a:pt x="126137" y="288955"/>
                </a:cubicBezTo>
                <a:cubicBezTo>
                  <a:pt x="116528" y="279263"/>
                  <a:pt x="100883" y="279195"/>
                  <a:pt x="91191" y="288804"/>
                </a:cubicBezTo>
                <a:cubicBezTo>
                  <a:pt x="91140" y="288854"/>
                  <a:pt x="91090" y="288904"/>
                  <a:pt x="91040" y="288955"/>
                </a:cubicBezTo>
                <a:lnTo>
                  <a:pt x="84764" y="295231"/>
                </a:lnTo>
                <a:lnTo>
                  <a:pt x="84764" y="243095"/>
                </a:lnTo>
                <a:lnTo>
                  <a:pt x="135079" y="243095"/>
                </a:lnTo>
                <a:cubicBezTo>
                  <a:pt x="139451" y="243095"/>
                  <a:pt x="142996" y="239551"/>
                  <a:pt x="142996" y="235178"/>
                </a:cubicBezTo>
                <a:cubicBezTo>
                  <a:pt x="142997" y="232906"/>
                  <a:pt x="142020" y="230744"/>
                  <a:pt x="140316" y="229241"/>
                </a:cubicBezTo>
                <a:cubicBezTo>
                  <a:pt x="130473" y="220572"/>
                  <a:pt x="129521" y="205564"/>
                  <a:pt x="138190" y="195721"/>
                </a:cubicBezTo>
                <a:cubicBezTo>
                  <a:pt x="146858" y="185878"/>
                  <a:pt x="161866" y="184926"/>
                  <a:pt x="171709" y="193595"/>
                </a:cubicBezTo>
                <a:cubicBezTo>
                  <a:pt x="181553" y="202263"/>
                  <a:pt x="182504" y="217271"/>
                  <a:pt x="173836" y="227114"/>
                </a:cubicBezTo>
                <a:cubicBezTo>
                  <a:pt x="173173" y="227867"/>
                  <a:pt x="172462" y="228578"/>
                  <a:pt x="171709" y="229241"/>
                </a:cubicBezTo>
                <a:cubicBezTo>
                  <a:pt x="168430" y="232132"/>
                  <a:pt x="168116" y="237136"/>
                  <a:pt x="171009" y="240414"/>
                </a:cubicBezTo>
                <a:cubicBezTo>
                  <a:pt x="172511" y="242119"/>
                  <a:pt x="174674" y="243095"/>
                  <a:pt x="176946" y="243095"/>
                </a:cubicBezTo>
                <a:lnTo>
                  <a:pt x="227262" y="243095"/>
                </a:lnTo>
                <a:lnTo>
                  <a:pt x="227262" y="278072"/>
                </a:lnTo>
                <a:cubicBezTo>
                  <a:pt x="207230" y="269319"/>
                  <a:pt x="183895" y="278463"/>
                  <a:pt x="175142" y="298496"/>
                </a:cubicBezTo>
                <a:cubicBezTo>
                  <a:pt x="166389" y="318528"/>
                  <a:pt x="175533" y="341863"/>
                  <a:pt x="195566" y="350616"/>
                </a:cubicBezTo>
                <a:cubicBezTo>
                  <a:pt x="205669" y="355030"/>
                  <a:pt x="217157" y="355030"/>
                  <a:pt x="227262" y="350616"/>
                </a:cubicBezTo>
                <a:lnTo>
                  <a:pt x="227262" y="385593"/>
                </a:lnTo>
                <a:lnTo>
                  <a:pt x="124346" y="385593"/>
                </a:lnTo>
                <a:lnTo>
                  <a:pt x="124346" y="401426"/>
                </a:lnTo>
                <a:lnTo>
                  <a:pt x="274761" y="401426"/>
                </a:lnTo>
                <a:lnTo>
                  <a:pt x="274761" y="425176"/>
                </a:lnTo>
                <a:cubicBezTo>
                  <a:pt x="274781" y="442657"/>
                  <a:pt x="288947" y="456822"/>
                  <a:pt x="306427" y="456842"/>
                </a:cubicBezTo>
                <a:lnTo>
                  <a:pt x="374398" y="456842"/>
                </a:lnTo>
                <a:lnTo>
                  <a:pt x="387912" y="470357"/>
                </a:lnTo>
                <a:lnTo>
                  <a:pt x="399108" y="459161"/>
                </a:lnTo>
                <a:lnTo>
                  <a:pt x="383274" y="443328"/>
                </a:lnTo>
                <a:cubicBezTo>
                  <a:pt x="381790" y="441843"/>
                  <a:pt x="379776" y="441009"/>
                  <a:pt x="377676" y="441009"/>
                </a:cubicBezTo>
                <a:lnTo>
                  <a:pt x="306427" y="441009"/>
                </a:lnTo>
                <a:cubicBezTo>
                  <a:pt x="297688" y="440999"/>
                  <a:pt x="290604" y="433916"/>
                  <a:pt x="290594" y="425176"/>
                </a:cubicBezTo>
                <a:lnTo>
                  <a:pt x="290594" y="401426"/>
                </a:lnTo>
                <a:lnTo>
                  <a:pt x="311065" y="401426"/>
                </a:lnTo>
                <a:lnTo>
                  <a:pt x="324579" y="414941"/>
                </a:lnTo>
                <a:lnTo>
                  <a:pt x="335775" y="403745"/>
                </a:lnTo>
                <a:lnTo>
                  <a:pt x="300151" y="368120"/>
                </a:lnTo>
                <a:cubicBezTo>
                  <a:pt x="296684" y="364654"/>
                  <a:pt x="296684" y="359033"/>
                  <a:pt x="300151" y="355566"/>
                </a:cubicBezTo>
                <a:cubicBezTo>
                  <a:pt x="303617" y="352100"/>
                  <a:pt x="309238" y="352100"/>
                  <a:pt x="312704" y="355566"/>
                </a:cubicBezTo>
                <a:lnTo>
                  <a:pt x="348329" y="391191"/>
                </a:lnTo>
                <a:cubicBezTo>
                  <a:pt x="351420" y="394282"/>
                  <a:pt x="356432" y="394282"/>
                  <a:pt x="359525" y="391191"/>
                </a:cubicBezTo>
                <a:cubicBezTo>
                  <a:pt x="359525" y="391191"/>
                  <a:pt x="359525" y="391191"/>
                  <a:pt x="359525" y="391191"/>
                </a:cubicBezTo>
                <a:cubicBezTo>
                  <a:pt x="373921" y="376794"/>
                  <a:pt x="397263" y="376794"/>
                  <a:pt x="411660" y="391190"/>
                </a:cubicBezTo>
                <a:cubicBezTo>
                  <a:pt x="411660" y="391190"/>
                  <a:pt x="411661" y="391191"/>
                  <a:pt x="411661" y="391191"/>
                </a:cubicBezTo>
                <a:lnTo>
                  <a:pt x="451244" y="430774"/>
                </a:lnTo>
                <a:lnTo>
                  <a:pt x="462440" y="419578"/>
                </a:lnTo>
                <a:lnTo>
                  <a:pt x="422857" y="379995"/>
                </a:lnTo>
                <a:cubicBezTo>
                  <a:pt x="412996" y="370080"/>
                  <a:pt x="399578" y="364522"/>
                  <a:pt x="385593" y="364560"/>
                </a:cubicBezTo>
                <a:close/>
              </a:path>
            </a:pathLst>
          </a:cu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504" name="Google Shape;9504;ge48d01fb7f_0_5388"/>
          <p:cNvGrpSpPr/>
          <p:nvPr/>
        </p:nvGrpSpPr>
        <p:grpSpPr>
          <a:xfrm>
            <a:off x="174261" y="3190310"/>
            <a:ext cx="477811" cy="492854"/>
            <a:chOff x="183129" y="3298366"/>
            <a:chExt cx="477811" cy="492854"/>
          </a:xfrm>
        </p:grpSpPr>
        <p:sp>
          <p:nvSpPr>
            <p:cNvPr id="9505" name="Google Shape;9505;ge48d01fb7f_0_5388"/>
            <p:cNvSpPr/>
            <p:nvPr/>
          </p:nvSpPr>
          <p:spPr>
            <a:xfrm>
              <a:off x="317679" y="3416778"/>
              <a:ext cx="12970" cy="56596"/>
            </a:xfrm>
            <a:custGeom>
              <a:avLst/>
              <a:gdLst/>
              <a:ahLst/>
              <a:cxnLst/>
              <a:rect l="l" t="t" r="r" b="b"/>
              <a:pathLst>
                <a:path w="12970" h="56596" extrusionOk="0">
                  <a:moveTo>
                    <a:pt x="6488" y="0"/>
                  </a:moveTo>
                  <a:cubicBezTo>
                    <a:pt x="6487" y="0"/>
                    <a:pt x="6486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4"/>
                  </a:cubicBezTo>
                  <a:lnTo>
                    <a:pt x="0" y="50112"/>
                  </a:lnTo>
                  <a:cubicBezTo>
                    <a:pt x="0" y="53693"/>
                    <a:pt x="2903" y="56597"/>
                    <a:pt x="6485" y="56597"/>
                  </a:cubicBezTo>
                  <a:cubicBezTo>
                    <a:pt x="10067" y="56597"/>
                    <a:pt x="12970" y="53693"/>
                    <a:pt x="12970" y="50112"/>
                  </a:cubicBezTo>
                  <a:lnTo>
                    <a:pt x="12970" y="6484"/>
                  </a:lnTo>
                  <a:cubicBezTo>
                    <a:pt x="12970" y="2905"/>
                    <a:pt x="10069" y="1"/>
                    <a:pt x="6488" y="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6" name="Google Shape;9506;ge48d01fb7f_0_5388"/>
            <p:cNvSpPr/>
            <p:nvPr/>
          </p:nvSpPr>
          <p:spPr>
            <a:xfrm>
              <a:off x="343617" y="3410547"/>
              <a:ext cx="12970" cy="37896"/>
            </a:xfrm>
            <a:custGeom>
              <a:avLst/>
              <a:gdLst/>
              <a:ahLst/>
              <a:cxnLst/>
              <a:rect l="l" t="t" r="r" b="b"/>
              <a:pathLst>
                <a:path w="12970" h="37896" extrusionOk="0">
                  <a:moveTo>
                    <a:pt x="6489" y="0"/>
                  </a:moveTo>
                  <a:cubicBezTo>
                    <a:pt x="6488" y="0"/>
                    <a:pt x="6487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4"/>
                  </a:cubicBezTo>
                  <a:lnTo>
                    <a:pt x="0" y="31411"/>
                  </a:lnTo>
                  <a:cubicBezTo>
                    <a:pt x="0" y="34993"/>
                    <a:pt x="2903" y="37896"/>
                    <a:pt x="6485" y="37896"/>
                  </a:cubicBezTo>
                  <a:cubicBezTo>
                    <a:pt x="10067" y="37896"/>
                    <a:pt x="12970" y="34993"/>
                    <a:pt x="12970" y="31411"/>
                  </a:cubicBezTo>
                  <a:lnTo>
                    <a:pt x="12970" y="6484"/>
                  </a:lnTo>
                  <a:cubicBezTo>
                    <a:pt x="12972" y="2904"/>
                    <a:pt x="10070" y="1"/>
                    <a:pt x="6489" y="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7" name="Google Shape;9507;ge48d01fb7f_0_5388"/>
            <p:cNvSpPr/>
            <p:nvPr/>
          </p:nvSpPr>
          <p:spPr>
            <a:xfrm>
              <a:off x="369559" y="3429242"/>
              <a:ext cx="12970" cy="44134"/>
            </a:xfrm>
            <a:custGeom>
              <a:avLst/>
              <a:gdLst/>
              <a:ahLst/>
              <a:cxnLst/>
              <a:rect l="l" t="t" r="r" b="b"/>
              <a:pathLst>
                <a:path w="12970" h="44134" extrusionOk="0">
                  <a:moveTo>
                    <a:pt x="6488" y="0"/>
                  </a:moveTo>
                  <a:cubicBezTo>
                    <a:pt x="6487" y="0"/>
                    <a:pt x="6486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5"/>
                  </a:cubicBezTo>
                  <a:lnTo>
                    <a:pt x="0" y="37650"/>
                  </a:lnTo>
                  <a:cubicBezTo>
                    <a:pt x="0" y="41231"/>
                    <a:pt x="2903" y="44135"/>
                    <a:pt x="6485" y="44135"/>
                  </a:cubicBezTo>
                  <a:cubicBezTo>
                    <a:pt x="10067" y="44135"/>
                    <a:pt x="12970" y="41231"/>
                    <a:pt x="12970" y="37650"/>
                  </a:cubicBezTo>
                  <a:lnTo>
                    <a:pt x="12970" y="6485"/>
                  </a:lnTo>
                  <a:cubicBezTo>
                    <a:pt x="12970" y="2904"/>
                    <a:pt x="10069" y="1"/>
                    <a:pt x="6488" y="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8" name="Google Shape;9508;ge48d01fb7f_0_5388"/>
            <p:cNvSpPr/>
            <p:nvPr/>
          </p:nvSpPr>
          <p:spPr>
            <a:xfrm>
              <a:off x="183129" y="3298366"/>
              <a:ext cx="477811" cy="492854"/>
            </a:xfrm>
            <a:custGeom>
              <a:avLst/>
              <a:gdLst/>
              <a:ahLst/>
              <a:cxnLst/>
              <a:rect l="l" t="t" r="r" b="b"/>
              <a:pathLst>
                <a:path w="477811" h="492854" extrusionOk="0">
                  <a:moveTo>
                    <a:pt x="476937" y="432666"/>
                  </a:moveTo>
                  <a:lnTo>
                    <a:pt x="446324" y="379811"/>
                  </a:lnTo>
                  <a:lnTo>
                    <a:pt x="476215" y="345562"/>
                  </a:lnTo>
                  <a:cubicBezTo>
                    <a:pt x="477656" y="343907"/>
                    <a:pt x="478163" y="341638"/>
                    <a:pt x="477565" y="339528"/>
                  </a:cubicBezTo>
                  <a:cubicBezTo>
                    <a:pt x="476963" y="337416"/>
                    <a:pt x="475337" y="335750"/>
                    <a:pt x="473240" y="335101"/>
                  </a:cubicBezTo>
                  <a:lnTo>
                    <a:pt x="472056" y="334746"/>
                  </a:lnTo>
                  <a:cubicBezTo>
                    <a:pt x="450787" y="328951"/>
                    <a:pt x="430431" y="320217"/>
                    <a:pt x="411576" y="308793"/>
                  </a:cubicBezTo>
                  <a:cubicBezTo>
                    <a:pt x="411415" y="308700"/>
                    <a:pt x="411226" y="308660"/>
                    <a:pt x="411056" y="308580"/>
                  </a:cubicBezTo>
                  <a:cubicBezTo>
                    <a:pt x="410867" y="308490"/>
                    <a:pt x="410672" y="308410"/>
                    <a:pt x="410474" y="308341"/>
                  </a:cubicBezTo>
                  <a:cubicBezTo>
                    <a:pt x="409813" y="308097"/>
                    <a:pt x="409118" y="307960"/>
                    <a:pt x="408414" y="307931"/>
                  </a:cubicBezTo>
                  <a:cubicBezTo>
                    <a:pt x="408373" y="307930"/>
                    <a:pt x="408338" y="307907"/>
                    <a:pt x="408296" y="307907"/>
                  </a:cubicBezTo>
                  <a:lnTo>
                    <a:pt x="408188" y="307907"/>
                  </a:lnTo>
                  <a:cubicBezTo>
                    <a:pt x="408035" y="307910"/>
                    <a:pt x="407909" y="307988"/>
                    <a:pt x="407759" y="308000"/>
                  </a:cubicBezTo>
                  <a:cubicBezTo>
                    <a:pt x="407109" y="308023"/>
                    <a:pt x="406468" y="308153"/>
                    <a:pt x="405860" y="308385"/>
                  </a:cubicBezTo>
                  <a:cubicBezTo>
                    <a:pt x="405802" y="308408"/>
                    <a:pt x="405738" y="308412"/>
                    <a:pt x="405681" y="308436"/>
                  </a:cubicBezTo>
                  <a:lnTo>
                    <a:pt x="405630" y="308451"/>
                  </a:lnTo>
                  <a:lnTo>
                    <a:pt x="387711" y="316307"/>
                  </a:lnTo>
                  <a:cubicBezTo>
                    <a:pt x="393954" y="286860"/>
                    <a:pt x="397354" y="256883"/>
                    <a:pt x="397863" y="226786"/>
                  </a:cubicBezTo>
                  <a:cubicBezTo>
                    <a:pt x="398027" y="226077"/>
                    <a:pt x="398068" y="225345"/>
                    <a:pt x="397981" y="224623"/>
                  </a:cubicBezTo>
                  <a:cubicBezTo>
                    <a:pt x="398209" y="223266"/>
                    <a:pt x="397996" y="221871"/>
                    <a:pt x="397371" y="220644"/>
                  </a:cubicBezTo>
                  <a:lnTo>
                    <a:pt x="335773" y="103731"/>
                  </a:lnTo>
                  <a:lnTo>
                    <a:pt x="335751" y="103644"/>
                  </a:lnTo>
                  <a:cubicBezTo>
                    <a:pt x="335731" y="103603"/>
                    <a:pt x="335693" y="103579"/>
                    <a:pt x="335673" y="103539"/>
                  </a:cubicBezTo>
                  <a:lnTo>
                    <a:pt x="335631" y="103460"/>
                  </a:lnTo>
                  <a:cubicBezTo>
                    <a:pt x="335316" y="102882"/>
                    <a:pt x="334915" y="102356"/>
                    <a:pt x="334439" y="101900"/>
                  </a:cubicBezTo>
                  <a:cubicBezTo>
                    <a:pt x="334215" y="101682"/>
                    <a:pt x="333975" y="101483"/>
                    <a:pt x="333721" y="101302"/>
                  </a:cubicBezTo>
                  <a:cubicBezTo>
                    <a:pt x="333598" y="101211"/>
                    <a:pt x="333500" y="101091"/>
                    <a:pt x="333370" y="101009"/>
                  </a:cubicBezTo>
                  <a:lnTo>
                    <a:pt x="176112" y="1012"/>
                  </a:lnTo>
                  <a:cubicBezTo>
                    <a:pt x="174205" y="-200"/>
                    <a:pt x="171805" y="-332"/>
                    <a:pt x="169776" y="664"/>
                  </a:cubicBezTo>
                  <a:lnTo>
                    <a:pt x="132799" y="18805"/>
                  </a:lnTo>
                  <a:cubicBezTo>
                    <a:pt x="131906" y="18912"/>
                    <a:pt x="131046" y="19207"/>
                    <a:pt x="130275" y="19669"/>
                  </a:cubicBezTo>
                  <a:lnTo>
                    <a:pt x="68474" y="58452"/>
                  </a:lnTo>
                  <a:cubicBezTo>
                    <a:pt x="66556" y="59656"/>
                    <a:pt x="65405" y="61773"/>
                    <a:pt x="65437" y="64038"/>
                  </a:cubicBezTo>
                  <a:cubicBezTo>
                    <a:pt x="65722" y="83732"/>
                    <a:pt x="67153" y="104513"/>
                    <a:pt x="69564" y="125885"/>
                  </a:cubicBezTo>
                  <a:cubicBezTo>
                    <a:pt x="55140" y="118987"/>
                    <a:pt x="38924" y="116758"/>
                    <a:pt x="23174" y="119508"/>
                  </a:cubicBezTo>
                  <a:cubicBezTo>
                    <a:pt x="18095" y="120297"/>
                    <a:pt x="12947" y="120545"/>
                    <a:pt x="7816" y="120249"/>
                  </a:cubicBezTo>
                  <a:lnTo>
                    <a:pt x="6971" y="120185"/>
                  </a:lnTo>
                  <a:cubicBezTo>
                    <a:pt x="3401" y="119916"/>
                    <a:pt x="288" y="122592"/>
                    <a:pt x="18" y="126163"/>
                  </a:cubicBezTo>
                  <a:cubicBezTo>
                    <a:pt x="-97" y="127697"/>
                    <a:pt x="336" y="129220"/>
                    <a:pt x="1240" y="130464"/>
                  </a:cubicBezTo>
                  <a:lnTo>
                    <a:pt x="37591" y="180479"/>
                  </a:lnTo>
                  <a:cubicBezTo>
                    <a:pt x="25873" y="200628"/>
                    <a:pt x="26365" y="231612"/>
                    <a:pt x="40397" y="261708"/>
                  </a:cubicBezTo>
                  <a:lnTo>
                    <a:pt x="48380" y="280055"/>
                  </a:lnTo>
                  <a:cubicBezTo>
                    <a:pt x="49199" y="281931"/>
                    <a:pt x="50855" y="283311"/>
                    <a:pt x="52848" y="283778"/>
                  </a:cubicBezTo>
                  <a:cubicBezTo>
                    <a:pt x="53859" y="284007"/>
                    <a:pt x="54909" y="283998"/>
                    <a:pt x="55917" y="283753"/>
                  </a:cubicBezTo>
                  <a:cubicBezTo>
                    <a:pt x="72614" y="282159"/>
                    <a:pt x="89459" y="284016"/>
                    <a:pt x="105407" y="289211"/>
                  </a:cubicBezTo>
                  <a:cubicBezTo>
                    <a:pt x="128141" y="361306"/>
                    <a:pt x="162476" y="429213"/>
                    <a:pt x="207062" y="490259"/>
                  </a:cubicBezTo>
                  <a:cubicBezTo>
                    <a:pt x="208288" y="491893"/>
                    <a:pt x="210212" y="492856"/>
                    <a:pt x="212255" y="492855"/>
                  </a:cubicBezTo>
                  <a:cubicBezTo>
                    <a:pt x="212395" y="492855"/>
                    <a:pt x="212537" y="492848"/>
                    <a:pt x="212680" y="492842"/>
                  </a:cubicBezTo>
                  <a:cubicBezTo>
                    <a:pt x="234960" y="491467"/>
                    <a:pt x="256371" y="483693"/>
                    <a:pt x="274342" y="470453"/>
                  </a:cubicBezTo>
                  <a:cubicBezTo>
                    <a:pt x="291363" y="465875"/>
                    <a:pt x="307133" y="457522"/>
                    <a:pt x="320484" y="446014"/>
                  </a:cubicBezTo>
                  <a:cubicBezTo>
                    <a:pt x="328547" y="448773"/>
                    <a:pt x="336995" y="450242"/>
                    <a:pt x="345516" y="450368"/>
                  </a:cubicBezTo>
                  <a:cubicBezTo>
                    <a:pt x="354903" y="450715"/>
                    <a:pt x="364179" y="448248"/>
                    <a:pt x="372153" y="443281"/>
                  </a:cubicBezTo>
                  <a:cubicBezTo>
                    <a:pt x="372446" y="443112"/>
                    <a:pt x="372699" y="442893"/>
                    <a:pt x="372987" y="442715"/>
                  </a:cubicBezTo>
                  <a:cubicBezTo>
                    <a:pt x="373105" y="442645"/>
                    <a:pt x="373235" y="442619"/>
                    <a:pt x="373350" y="442540"/>
                  </a:cubicBezTo>
                  <a:lnTo>
                    <a:pt x="409899" y="417317"/>
                  </a:lnTo>
                  <a:cubicBezTo>
                    <a:pt x="428218" y="428192"/>
                    <a:pt x="447967" y="436452"/>
                    <a:pt x="468572" y="441856"/>
                  </a:cubicBezTo>
                  <a:lnTo>
                    <a:pt x="469415" y="442115"/>
                  </a:lnTo>
                  <a:cubicBezTo>
                    <a:pt x="470035" y="442302"/>
                    <a:pt x="470679" y="442399"/>
                    <a:pt x="471327" y="442400"/>
                  </a:cubicBezTo>
                  <a:cubicBezTo>
                    <a:pt x="474908" y="442401"/>
                    <a:pt x="477811" y="439497"/>
                    <a:pt x="477811" y="435917"/>
                  </a:cubicBezTo>
                  <a:cubicBezTo>
                    <a:pt x="477811" y="434775"/>
                    <a:pt x="477509" y="433653"/>
                    <a:pt x="476937" y="432666"/>
                  </a:cubicBezTo>
                  <a:close/>
                  <a:moveTo>
                    <a:pt x="383389" y="221927"/>
                  </a:moveTo>
                  <a:lnTo>
                    <a:pt x="355697" y="234018"/>
                  </a:lnTo>
                  <a:lnTo>
                    <a:pt x="299868" y="128048"/>
                  </a:lnTo>
                  <a:lnTo>
                    <a:pt x="327055" y="115008"/>
                  </a:lnTo>
                  <a:lnTo>
                    <a:pt x="383389" y="221927"/>
                  </a:lnTo>
                  <a:close/>
                  <a:moveTo>
                    <a:pt x="384528" y="235577"/>
                  </a:moveTo>
                  <a:cubicBezTo>
                    <a:pt x="383602" y="262988"/>
                    <a:pt x="380193" y="290257"/>
                    <a:pt x="374343" y="317053"/>
                  </a:cubicBezTo>
                  <a:cubicBezTo>
                    <a:pt x="374312" y="317192"/>
                    <a:pt x="374287" y="317350"/>
                    <a:pt x="374261" y="317515"/>
                  </a:cubicBezTo>
                  <a:lnTo>
                    <a:pt x="372985" y="322764"/>
                  </a:lnTo>
                  <a:lnTo>
                    <a:pt x="366135" y="325767"/>
                  </a:lnTo>
                  <a:cubicBezTo>
                    <a:pt x="365899" y="325910"/>
                    <a:pt x="365673" y="326068"/>
                    <a:pt x="365459" y="326242"/>
                  </a:cubicBezTo>
                  <a:cubicBezTo>
                    <a:pt x="365191" y="326342"/>
                    <a:pt x="364930" y="326460"/>
                    <a:pt x="364679" y="326596"/>
                  </a:cubicBezTo>
                  <a:cubicBezTo>
                    <a:pt x="360089" y="329378"/>
                    <a:pt x="354866" y="330943"/>
                    <a:pt x="349503" y="331144"/>
                  </a:cubicBezTo>
                  <a:cubicBezTo>
                    <a:pt x="355154" y="303350"/>
                    <a:pt x="358310" y="275107"/>
                    <a:pt x="358936" y="246751"/>
                  </a:cubicBezTo>
                  <a:lnTo>
                    <a:pt x="384528" y="235577"/>
                  </a:lnTo>
                  <a:close/>
                  <a:moveTo>
                    <a:pt x="172221" y="13907"/>
                  </a:moveTo>
                  <a:lnTo>
                    <a:pt x="316536" y="105672"/>
                  </a:lnTo>
                  <a:lnTo>
                    <a:pt x="291445" y="117707"/>
                  </a:lnTo>
                  <a:lnTo>
                    <a:pt x="147304" y="26131"/>
                  </a:lnTo>
                  <a:lnTo>
                    <a:pt x="172221" y="13907"/>
                  </a:lnTo>
                  <a:close/>
                  <a:moveTo>
                    <a:pt x="133685" y="32842"/>
                  </a:moveTo>
                  <a:lnTo>
                    <a:pt x="286050" y="129641"/>
                  </a:lnTo>
                  <a:lnTo>
                    <a:pt x="346086" y="243597"/>
                  </a:lnTo>
                  <a:cubicBezTo>
                    <a:pt x="345611" y="272833"/>
                    <a:pt x="342368" y="301958"/>
                    <a:pt x="336401" y="330582"/>
                  </a:cubicBezTo>
                  <a:cubicBezTo>
                    <a:pt x="332168" y="329906"/>
                    <a:pt x="327998" y="328878"/>
                    <a:pt x="323934" y="327509"/>
                  </a:cubicBezTo>
                  <a:cubicBezTo>
                    <a:pt x="329381" y="301344"/>
                    <a:pt x="332439" y="274736"/>
                    <a:pt x="333072" y="248017"/>
                  </a:cubicBezTo>
                  <a:cubicBezTo>
                    <a:pt x="333099" y="246909"/>
                    <a:pt x="332842" y="245812"/>
                    <a:pt x="332325" y="244832"/>
                  </a:cubicBezTo>
                  <a:lnTo>
                    <a:pt x="276683" y="139261"/>
                  </a:lnTo>
                  <a:cubicBezTo>
                    <a:pt x="276156" y="138260"/>
                    <a:pt x="275377" y="137415"/>
                    <a:pt x="274422" y="136810"/>
                  </a:cubicBezTo>
                  <a:lnTo>
                    <a:pt x="137140" y="49522"/>
                  </a:lnTo>
                  <a:cubicBezTo>
                    <a:pt x="135031" y="48178"/>
                    <a:pt x="132337" y="48169"/>
                    <a:pt x="130218" y="49497"/>
                  </a:cubicBezTo>
                  <a:lnTo>
                    <a:pt x="94810" y="71675"/>
                  </a:lnTo>
                  <a:cubicBezTo>
                    <a:pt x="92841" y="72909"/>
                    <a:pt x="91682" y="75103"/>
                    <a:pt x="91773" y="77425"/>
                  </a:cubicBezTo>
                  <a:cubicBezTo>
                    <a:pt x="93111" y="107948"/>
                    <a:pt x="96463" y="138348"/>
                    <a:pt x="101808" y="168429"/>
                  </a:cubicBezTo>
                  <a:cubicBezTo>
                    <a:pt x="97007" y="167242"/>
                    <a:pt x="92463" y="166325"/>
                    <a:pt x="88216" y="165650"/>
                  </a:cubicBezTo>
                  <a:cubicBezTo>
                    <a:pt x="87717" y="162669"/>
                    <a:pt x="87221" y="159715"/>
                    <a:pt x="86757" y="156759"/>
                  </a:cubicBezTo>
                  <a:cubicBezTo>
                    <a:pt x="85665" y="149888"/>
                    <a:pt x="84700" y="143139"/>
                    <a:pt x="83863" y="136512"/>
                  </a:cubicBezTo>
                  <a:cubicBezTo>
                    <a:pt x="80827" y="113619"/>
                    <a:pt x="79027" y="90577"/>
                    <a:pt x="78470" y="67489"/>
                  </a:cubicBezTo>
                  <a:lnTo>
                    <a:pt x="133685" y="32842"/>
                  </a:lnTo>
                  <a:close/>
                  <a:moveTo>
                    <a:pt x="192933" y="193186"/>
                  </a:moveTo>
                  <a:cubicBezTo>
                    <a:pt x="192932" y="193186"/>
                    <a:pt x="192931" y="193186"/>
                    <a:pt x="192930" y="193186"/>
                  </a:cubicBezTo>
                  <a:cubicBezTo>
                    <a:pt x="189349" y="193185"/>
                    <a:pt x="186446" y="196087"/>
                    <a:pt x="186445" y="199667"/>
                  </a:cubicBezTo>
                  <a:cubicBezTo>
                    <a:pt x="186445" y="199668"/>
                    <a:pt x="186445" y="199669"/>
                    <a:pt x="186445" y="199670"/>
                  </a:cubicBezTo>
                  <a:lnTo>
                    <a:pt x="186445" y="211516"/>
                  </a:lnTo>
                  <a:cubicBezTo>
                    <a:pt x="182068" y="208101"/>
                    <a:pt x="177748" y="204945"/>
                    <a:pt x="173475" y="201986"/>
                  </a:cubicBezTo>
                  <a:lnTo>
                    <a:pt x="173475" y="174768"/>
                  </a:lnTo>
                  <a:cubicBezTo>
                    <a:pt x="173475" y="171186"/>
                    <a:pt x="170572" y="168283"/>
                    <a:pt x="166990" y="168283"/>
                  </a:cubicBezTo>
                  <a:cubicBezTo>
                    <a:pt x="163408" y="168283"/>
                    <a:pt x="160505" y="171186"/>
                    <a:pt x="160505" y="174768"/>
                  </a:cubicBezTo>
                  <a:lnTo>
                    <a:pt x="160505" y="193519"/>
                  </a:lnTo>
                  <a:cubicBezTo>
                    <a:pt x="146393" y="184829"/>
                    <a:pt x="131343" y="177762"/>
                    <a:pt x="115643" y="172454"/>
                  </a:cubicBezTo>
                  <a:cubicBezTo>
                    <a:pt x="110047" y="142128"/>
                    <a:pt x="106456" y="111466"/>
                    <a:pt x="104892" y="80667"/>
                  </a:cubicBezTo>
                  <a:lnTo>
                    <a:pt x="133634" y="62663"/>
                  </a:lnTo>
                  <a:lnTo>
                    <a:pt x="266012" y="146828"/>
                  </a:lnTo>
                  <a:lnTo>
                    <a:pt x="320058" y="249371"/>
                  </a:lnTo>
                  <a:cubicBezTo>
                    <a:pt x="319383" y="273942"/>
                    <a:pt x="316591" y="298409"/>
                    <a:pt x="311711" y="322500"/>
                  </a:cubicBezTo>
                  <a:cubicBezTo>
                    <a:pt x="291794" y="312954"/>
                    <a:pt x="266240" y="294007"/>
                    <a:pt x="234905" y="257945"/>
                  </a:cubicBezTo>
                  <a:cubicBezTo>
                    <a:pt x="223915" y="245236"/>
                    <a:pt x="212056" y="233305"/>
                    <a:pt x="199415" y="222236"/>
                  </a:cubicBezTo>
                  <a:lnTo>
                    <a:pt x="199415" y="199669"/>
                  </a:lnTo>
                  <a:cubicBezTo>
                    <a:pt x="199416" y="196090"/>
                    <a:pt x="196514" y="193187"/>
                    <a:pt x="192933" y="193186"/>
                  </a:cubicBezTo>
                  <a:close/>
                  <a:moveTo>
                    <a:pt x="19122" y="133004"/>
                  </a:moveTo>
                  <a:cubicBezTo>
                    <a:pt x="21006" y="132826"/>
                    <a:pt x="22862" y="132611"/>
                    <a:pt x="24699" y="132389"/>
                  </a:cubicBezTo>
                  <a:cubicBezTo>
                    <a:pt x="40878" y="129488"/>
                    <a:pt x="57558" y="132730"/>
                    <a:pt x="71473" y="141481"/>
                  </a:cubicBezTo>
                  <a:cubicBezTo>
                    <a:pt x="72024" y="145664"/>
                    <a:pt x="72640" y="149909"/>
                    <a:pt x="73289" y="154187"/>
                  </a:cubicBezTo>
                  <a:lnTo>
                    <a:pt x="68908" y="156511"/>
                  </a:lnTo>
                  <a:cubicBezTo>
                    <a:pt x="68418" y="156770"/>
                    <a:pt x="51344" y="165619"/>
                    <a:pt x="51344" y="165619"/>
                  </a:cubicBezTo>
                  <a:lnTo>
                    <a:pt x="51442" y="165807"/>
                  </a:lnTo>
                  <a:cubicBezTo>
                    <a:pt x="51166" y="165907"/>
                    <a:pt x="50882" y="166008"/>
                    <a:pt x="50680" y="166106"/>
                  </a:cubicBezTo>
                  <a:lnTo>
                    <a:pt x="50635" y="166042"/>
                  </a:lnTo>
                  <a:cubicBezTo>
                    <a:pt x="48975" y="167207"/>
                    <a:pt x="47401" y="168489"/>
                    <a:pt x="45925" y="169881"/>
                  </a:cubicBezTo>
                  <a:lnTo>
                    <a:pt x="19122" y="133004"/>
                  </a:lnTo>
                  <a:close/>
                  <a:moveTo>
                    <a:pt x="267653" y="459316"/>
                  </a:moveTo>
                  <a:cubicBezTo>
                    <a:pt x="252419" y="470792"/>
                    <a:pt x="234302" y="477818"/>
                    <a:pt x="215314" y="479612"/>
                  </a:cubicBezTo>
                  <a:cubicBezTo>
                    <a:pt x="174536" y="423103"/>
                    <a:pt x="142695" y="360657"/>
                    <a:pt x="120912" y="294463"/>
                  </a:cubicBezTo>
                  <a:cubicBezTo>
                    <a:pt x="125949" y="296429"/>
                    <a:pt x="131222" y="298771"/>
                    <a:pt x="136660" y="301447"/>
                  </a:cubicBezTo>
                  <a:cubicBezTo>
                    <a:pt x="156662" y="358842"/>
                    <a:pt x="184368" y="413255"/>
                    <a:pt x="219019" y="463191"/>
                  </a:cubicBezTo>
                  <a:cubicBezTo>
                    <a:pt x="220234" y="464914"/>
                    <a:pt x="222211" y="465938"/>
                    <a:pt x="224320" y="465939"/>
                  </a:cubicBezTo>
                  <a:cubicBezTo>
                    <a:pt x="224822" y="465939"/>
                    <a:pt x="225323" y="465881"/>
                    <a:pt x="225811" y="465762"/>
                  </a:cubicBezTo>
                  <a:cubicBezTo>
                    <a:pt x="248827" y="459699"/>
                    <a:pt x="268988" y="445758"/>
                    <a:pt x="282788" y="426366"/>
                  </a:cubicBezTo>
                  <a:cubicBezTo>
                    <a:pt x="286451" y="428931"/>
                    <a:pt x="289987" y="431209"/>
                    <a:pt x="293432" y="433288"/>
                  </a:cubicBezTo>
                  <a:cubicBezTo>
                    <a:pt x="286059" y="443092"/>
                    <a:pt x="277386" y="451848"/>
                    <a:pt x="267653" y="459316"/>
                  </a:cubicBezTo>
                  <a:close/>
                  <a:moveTo>
                    <a:pt x="153997" y="310953"/>
                  </a:moveTo>
                  <a:cubicBezTo>
                    <a:pt x="180755" y="327671"/>
                    <a:pt x="204748" y="348452"/>
                    <a:pt x="225114" y="372548"/>
                  </a:cubicBezTo>
                  <a:cubicBezTo>
                    <a:pt x="239410" y="389351"/>
                    <a:pt x="255240" y="404786"/>
                    <a:pt x="272397" y="418653"/>
                  </a:cubicBezTo>
                  <a:cubicBezTo>
                    <a:pt x="261180" y="434288"/>
                    <a:pt x="245299" y="445969"/>
                    <a:pt x="227032" y="452021"/>
                  </a:cubicBezTo>
                  <a:cubicBezTo>
                    <a:pt x="197037" y="408146"/>
                    <a:pt x="172509" y="360773"/>
                    <a:pt x="153997" y="310953"/>
                  </a:cubicBezTo>
                  <a:close/>
                  <a:moveTo>
                    <a:pt x="301477" y="444126"/>
                  </a:moveTo>
                  <a:cubicBezTo>
                    <a:pt x="302640" y="442680"/>
                    <a:pt x="303754" y="441138"/>
                    <a:pt x="304886" y="439631"/>
                  </a:cubicBezTo>
                  <a:cubicBezTo>
                    <a:pt x="305495" y="439932"/>
                    <a:pt x="306071" y="440170"/>
                    <a:pt x="306671" y="440456"/>
                  </a:cubicBezTo>
                  <a:cubicBezTo>
                    <a:pt x="304963" y="441737"/>
                    <a:pt x="303232" y="442960"/>
                    <a:pt x="301477" y="444126"/>
                  </a:cubicBezTo>
                  <a:close/>
                  <a:moveTo>
                    <a:pt x="365496" y="432141"/>
                  </a:moveTo>
                  <a:cubicBezTo>
                    <a:pt x="365211" y="432312"/>
                    <a:pt x="364937" y="432497"/>
                    <a:pt x="364672" y="432699"/>
                  </a:cubicBezTo>
                  <a:cubicBezTo>
                    <a:pt x="364242" y="433028"/>
                    <a:pt x="321558" y="463774"/>
                    <a:pt x="234904" y="364037"/>
                  </a:cubicBezTo>
                  <a:lnTo>
                    <a:pt x="234904" y="364037"/>
                  </a:lnTo>
                  <a:cubicBezTo>
                    <a:pt x="209926" y="334174"/>
                    <a:pt x="179425" y="309408"/>
                    <a:pt x="145070" y="291094"/>
                  </a:cubicBezTo>
                  <a:cubicBezTo>
                    <a:pt x="144758" y="290899"/>
                    <a:pt x="144430" y="290732"/>
                    <a:pt x="144089" y="290594"/>
                  </a:cubicBezTo>
                  <a:cubicBezTo>
                    <a:pt x="120448" y="277945"/>
                    <a:pt x="94203" y="270924"/>
                    <a:pt x="67403" y="270081"/>
                  </a:cubicBezTo>
                  <a:cubicBezTo>
                    <a:pt x="64389" y="270068"/>
                    <a:pt x="61377" y="270216"/>
                    <a:pt x="58378" y="270525"/>
                  </a:cubicBezTo>
                  <a:lnTo>
                    <a:pt x="52220" y="256377"/>
                  </a:lnTo>
                  <a:cubicBezTo>
                    <a:pt x="39304" y="228679"/>
                    <a:pt x="39179" y="199817"/>
                    <a:pt x="50772" y="183896"/>
                  </a:cubicBezTo>
                  <a:cubicBezTo>
                    <a:pt x="50883" y="183734"/>
                    <a:pt x="51000" y="183588"/>
                    <a:pt x="51094" y="183417"/>
                  </a:cubicBezTo>
                  <a:cubicBezTo>
                    <a:pt x="52753" y="181199"/>
                    <a:pt x="54704" y="179217"/>
                    <a:pt x="56896" y="177525"/>
                  </a:cubicBezTo>
                  <a:cubicBezTo>
                    <a:pt x="66645" y="176322"/>
                    <a:pt x="141925" y="170718"/>
                    <a:pt x="225112" y="266459"/>
                  </a:cubicBezTo>
                  <a:cubicBezTo>
                    <a:pt x="301652" y="354531"/>
                    <a:pt x="348535" y="348047"/>
                    <a:pt x="365602" y="340801"/>
                  </a:cubicBezTo>
                  <a:lnTo>
                    <a:pt x="370732" y="352581"/>
                  </a:lnTo>
                  <a:cubicBezTo>
                    <a:pt x="385933" y="388298"/>
                    <a:pt x="383736" y="421755"/>
                    <a:pt x="365496" y="432141"/>
                  </a:cubicBezTo>
                  <a:close/>
                  <a:moveTo>
                    <a:pt x="391877" y="413994"/>
                  </a:moveTo>
                  <a:cubicBezTo>
                    <a:pt x="395694" y="391391"/>
                    <a:pt x="392471" y="368161"/>
                    <a:pt x="382647" y="347450"/>
                  </a:cubicBezTo>
                  <a:lnTo>
                    <a:pt x="377253" y="335055"/>
                  </a:lnTo>
                  <a:lnTo>
                    <a:pt x="401969" y="324219"/>
                  </a:lnTo>
                  <a:lnTo>
                    <a:pt x="403311" y="406105"/>
                  </a:lnTo>
                  <a:lnTo>
                    <a:pt x="391877" y="413994"/>
                  </a:lnTo>
                  <a:close/>
                  <a:moveTo>
                    <a:pt x="416281" y="405988"/>
                  </a:moveTo>
                  <a:lnTo>
                    <a:pt x="414963" y="325481"/>
                  </a:lnTo>
                  <a:cubicBezTo>
                    <a:pt x="429222" y="333329"/>
                    <a:pt x="444203" y="339787"/>
                    <a:pt x="459699" y="344765"/>
                  </a:cubicBezTo>
                  <a:lnTo>
                    <a:pt x="433500" y="374783"/>
                  </a:lnTo>
                  <a:cubicBezTo>
                    <a:pt x="431675" y="376874"/>
                    <a:pt x="431385" y="379895"/>
                    <a:pt x="432778" y="382294"/>
                  </a:cubicBezTo>
                  <a:lnTo>
                    <a:pt x="457572" y="425099"/>
                  </a:lnTo>
                  <a:cubicBezTo>
                    <a:pt x="443213" y="420101"/>
                    <a:pt x="429383" y="413699"/>
                    <a:pt x="416281" y="40598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509" name="Google Shape;9509;ge48d01fb7f_0_5388"/>
          <p:cNvGrpSpPr/>
          <p:nvPr/>
        </p:nvGrpSpPr>
        <p:grpSpPr>
          <a:xfrm>
            <a:off x="144101" y="2319061"/>
            <a:ext cx="538134" cy="368676"/>
            <a:chOff x="153773" y="2457764"/>
            <a:chExt cx="538134" cy="368676"/>
          </a:xfrm>
        </p:grpSpPr>
        <p:sp>
          <p:nvSpPr>
            <p:cNvPr id="9510" name="Google Shape;9510;ge48d01fb7f_0_5388"/>
            <p:cNvSpPr/>
            <p:nvPr/>
          </p:nvSpPr>
          <p:spPr>
            <a:xfrm>
              <a:off x="415451" y="2595289"/>
              <a:ext cx="29221" cy="29973"/>
            </a:xfrm>
            <a:custGeom>
              <a:avLst/>
              <a:gdLst/>
              <a:ahLst/>
              <a:cxnLst/>
              <a:rect l="l" t="t" r="r" b="b"/>
              <a:pathLst>
                <a:path w="29221" h="29973" extrusionOk="0">
                  <a:moveTo>
                    <a:pt x="21401" y="14334"/>
                  </a:moveTo>
                  <a:lnTo>
                    <a:pt x="15640" y="14334"/>
                  </a:lnTo>
                  <a:lnTo>
                    <a:pt x="15640" y="7820"/>
                  </a:lnTo>
                  <a:cubicBezTo>
                    <a:pt x="15640" y="3501"/>
                    <a:pt x="12139" y="0"/>
                    <a:pt x="7820" y="0"/>
                  </a:cubicBezTo>
                  <a:cubicBezTo>
                    <a:pt x="3501" y="0"/>
                    <a:pt x="0" y="3501"/>
                    <a:pt x="0" y="7820"/>
                  </a:cubicBezTo>
                  <a:lnTo>
                    <a:pt x="0" y="22154"/>
                  </a:lnTo>
                  <a:cubicBezTo>
                    <a:pt x="0" y="26473"/>
                    <a:pt x="3501" y="29974"/>
                    <a:pt x="7820" y="29974"/>
                  </a:cubicBezTo>
                  <a:lnTo>
                    <a:pt x="21401" y="29974"/>
                  </a:lnTo>
                  <a:cubicBezTo>
                    <a:pt x="25720" y="29974"/>
                    <a:pt x="29221" y="26473"/>
                    <a:pt x="29221" y="22154"/>
                  </a:cubicBezTo>
                  <a:cubicBezTo>
                    <a:pt x="29221" y="17835"/>
                    <a:pt x="25720" y="14334"/>
                    <a:pt x="21401" y="14334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511" name="Google Shape;9511;ge48d01fb7f_0_5388"/>
            <p:cNvGrpSpPr/>
            <p:nvPr/>
          </p:nvGrpSpPr>
          <p:grpSpPr>
            <a:xfrm>
              <a:off x="153773" y="2457764"/>
              <a:ext cx="538134" cy="368676"/>
              <a:chOff x="153773" y="2457764"/>
              <a:chExt cx="538134" cy="368676"/>
            </a:xfrm>
          </p:grpSpPr>
          <p:sp>
            <p:nvSpPr>
              <p:cNvPr id="9512" name="Google Shape;9512;ge48d01fb7f_0_5388"/>
              <p:cNvSpPr/>
              <p:nvPr/>
            </p:nvSpPr>
            <p:spPr>
              <a:xfrm>
                <a:off x="366954" y="2492312"/>
                <a:ext cx="112633" cy="42222"/>
              </a:xfrm>
              <a:custGeom>
                <a:avLst/>
                <a:gdLst/>
                <a:ahLst/>
                <a:cxnLst/>
                <a:rect l="l" t="t" r="r" b="b"/>
                <a:pathLst>
                  <a:path w="112633" h="42222" extrusionOk="0">
                    <a:moveTo>
                      <a:pt x="107168" y="23465"/>
                    </a:moveTo>
                    <a:lnTo>
                      <a:pt x="107167" y="23465"/>
                    </a:lnTo>
                    <a:lnTo>
                      <a:pt x="64032" y="1818"/>
                    </a:lnTo>
                    <a:cubicBezTo>
                      <a:pt x="59202" y="-607"/>
                      <a:pt x="53432" y="-606"/>
                      <a:pt x="48601" y="1818"/>
                    </a:cubicBezTo>
                    <a:lnTo>
                      <a:pt x="5465" y="23465"/>
                    </a:lnTo>
                    <a:cubicBezTo>
                      <a:pt x="1344" y="25535"/>
                      <a:pt x="-792" y="30114"/>
                      <a:pt x="271" y="34601"/>
                    </a:cubicBezTo>
                    <a:cubicBezTo>
                      <a:pt x="1334" y="39088"/>
                      <a:pt x="5298" y="42222"/>
                      <a:pt x="9909" y="42222"/>
                    </a:cubicBezTo>
                    <a:lnTo>
                      <a:pt x="102725" y="42222"/>
                    </a:lnTo>
                    <a:cubicBezTo>
                      <a:pt x="107336" y="42222"/>
                      <a:pt x="111300" y="39088"/>
                      <a:pt x="112363" y="34601"/>
                    </a:cubicBezTo>
                    <a:cubicBezTo>
                      <a:pt x="113425" y="30114"/>
                      <a:pt x="111290" y="25535"/>
                      <a:pt x="107168" y="23465"/>
                    </a:cubicBezTo>
                    <a:close/>
                    <a:moveTo>
                      <a:pt x="34119" y="26583"/>
                    </a:moveTo>
                    <a:lnTo>
                      <a:pt x="55614" y="15796"/>
                    </a:lnTo>
                    <a:cubicBezTo>
                      <a:pt x="56055" y="15575"/>
                      <a:pt x="56580" y="15576"/>
                      <a:pt x="57017" y="15796"/>
                    </a:cubicBezTo>
                    <a:lnTo>
                      <a:pt x="78512" y="26583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13" name="Google Shape;9513;ge48d01fb7f_0_5388"/>
              <p:cNvSpPr/>
              <p:nvPr/>
            </p:nvSpPr>
            <p:spPr>
              <a:xfrm>
                <a:off x="153773" y="2457764"/>
                <a:ext cx="538134" cy="368676"/>
              </a:xfrm>
              <a:custGeom>
                <a:avLst/>
                <a:gdLst/>
                <a:ahLst/>
                <a:cxnLst/>
                <a:rect l="l" t="t" r="r" b="b"/>
                <a:pathLst>
                  <a:path w="538134" h="368676" extrusionOk="0">
                    <a:moveTo>
                      <a:pt x="530295" y="213227"/>
                    </a:moveTo>
                    <a:lnTo>
                      <a:pt x="530295" y="169151"/>
                    </a:lnTo>
                    <a:cubicBezTo>
                      <a:pt x="530295" y="164717"/>
                      <a:pt x="528654" y="160442"/>
                      <a:pt x="525687" y="157148"/>
                    </a:cubicBezTo>
                    <a:lnTo>
                      <a:pt x="508537" y="138107"/>
                    </a:lnTo>
                    <a:cubicBezTo>
                      <a:pt x="503802" y="132850"/>
                      <a:pt x="497028" y="129834"/>
                      <a:pt x="489952" y="129834"/>
                    </a:cubicBezTo>
                    <a:lnTo>
                      <a:pt x="384918" y="129834"/>
                    </a:lnTo>
                    <a:lnTo>
                      <a:pt x="384918" y="106563"/>
                    </a:lnTo>
                    <a:lnTo>
                      <a:pt x="400209" y="106563"/>
                    </a:lnTo>
                    <a:cubicBezTo>
                      <a:pt x="407406" y="106563"/>
                      <a:pt x="413242" y="100728"/>
                      <a:pt x="413242" y="93530"/>
                    </a:cubicBezTo>
                    <a:lnTo>
                      <a:pt x="413242" y="79308"/>
                    </a:lnTo>
                    <a:cubicBezTo>
                      <a:pt x="413242" y="73157"/>
                      <a:pt x="409827" y="67623"/>
                      <a:pt x="404329" y="64863"/>
                    </a:cubicBezTo>
                    <a:lnTo>
                      <a:pt x="280019" y="2480"/>
                    </a:lnTo>
                    <a:cubicBezTo>
                      <a:pt x="273431" y="-826"/>
                      <a:pt x="265564" y="-827"/>
                      <a:pt x="258975" y="2480"/>
                    </a:cubicBezTo>
                    <a:lnTo>
                      <a:pt x="134664" y="64863"/>
                    </a:lnTo>
                    <a:cubicBezTo>
                      <a:pt x="129167" y="67622"/>
                      <a:pt x="125752" y="73157"/>
                      <a:pt x="125752" y="79308"/>
                    </a:cubicBezTo>
                    <a:lnTo>
                      <a:pt x="125752" y="93530"/>
                    </a:lnTo>
                    <a:cubicBezTo>
                      <a:pt x="125752" y="100728"/>
                      <a:pt x="131587" y="106563"/>
                      <a:pt x="138785" y="106563"/>
                    </a:cubicBezTo>
                    <a:lnTo>
                      <a:pt x="154076" y="106563"/>
                    </a:lnTo>
                    <a:lnTo>
                      <a:pt x="154076" y="129834"/>
                    </a:lnTo>
                    <a:lnTo>
                      <a:pt x="49040" y="129834"/>
                    </a:lnTo>
                    <a:cubicBezTo>
                      <a:pt x="41952" y="129834"/>
                      <a:pt x="35198" y="132841"/>
                      <a:pt x="30456" y="138107"/>
                    </a:cubicBezTo>
                    <a:lnTo>
                      <a:pt x="13305" y="157150"/>
                    </a:lnTo>
                    <a:cubicBezTo>
                      <a:pt x="10339" y="160443"/>
                      <a:pt x="8697" y="164719"/>
                      <a:pt x="8697" y="169151"/>
                    </a:cubicBezTo>
                    <a:lnTo>
                      <a:pt x="8697" y="212825"/>
                    </a:lnTo>
                    <a:cubicBezTo>
                      <a:pt x="3598" y="214941"/>
                      <a:pt x="0" y="219970"/>
                      <a:pt x="0" y="225826"/>
                    </a:cubicBezTo>
                    <a:lnTo>
                      <a:pt x="0" y="247219"/>
                    </a:lnTo>
                    <a:cubicBezTo>
                      <a:pt x="0" y="253076"/>
                      <a:pt x="3598" y="258105"/>
                      <a:pt x="8697" y="260222"/>
                    </a:cubicBezTo>
                    <a:lnTo>
                      <a:pt x="8697" y="350430"/>
                    </a:lnTo>
                    <a:cubicBezTo>
                      <a:pt x="8697" y="360508"/>
                      <a:pt x="16866" y="368677"/>
                      <a:pt x="26943" y="368677"/>
                    </a:cubicBezTo>
                    <a:lnTo>
                      <a:pt x="512049" y="368677"/>
                    </a:lnTo>
                    <a:cubicBezTo>
                      <a:pt x="522127" y="368677"/>
                      <a:pt x="530295" y="360508"/>
                      <a:pt x="530295" y="350430"/>
                    </a:cubicBezTo>
                    <a:lnTo>
                      <a:pt x="530295" y="330087"/>
                    </a:lnTo>
                    <a:cubicBezTo>
                      <a:pt x="530295" y="325805"/>
                      <a:pt x="526996" y="322071"/>
                      <a:pt x="522716" y="321943"/>
                    </a:cubicBezTo>
                    <a:cubicBezTo>
                      <a:pt x="518288" y="321811"/>
                      <a:pt x="514656" y="325360"/>
                      <a:pt x="514656" y="329759"/>
                    </a:cubicBezTo>
                    <a:lnTo>
                      <a:pt x="514656" y="350430"/>
                    </a:lnTo>
                    <a:cubicBezTo>
                      <a:pt x="514656" y="351870"/>
                      <a:pt x="513489" y="353037"/>
                      <a:pt x="512049" y="353037"/>
                    </a:cubicBezTo>
                    <a:lnTo>
                      <a:pt x="493465" y="353037"/>
                    </a:lnTo>
                    <a:lnTo>
                      <a:pt x="493465" y="307138"/>
                    </a:lnTo>
                    <a:cubicBezTo>
                      <a:pt x="493465" y="287559"/>
                      <a:pt x="477443" y="271120"/>
                      <a:pt x="457867" y="271453"/>
                    </a:cubicBezTo>
                    <a:cubicBezTo>
                      <a:pt x="438849" y="271777"/>
                      <a:pt x="423480" y="287347"/>
                      <a:pt x="423480" y="306440"/>
                    </a:cubicBezTo>
                    <a:lnTo>
                      <a:pt x="423480" y="353036"/>
                    </a:lnTo>
                    <a:lnTo>
                      <a:pt x="398977" y="353036"/>
                    </a:lnTo>
                    <a:lnTo>
                      <a:pt x="398977" y="307137"/>
                    </a:lnTo>
                    <a:cubicBezTo>
                      <a:pt x="398977" y="287558"/>
                      <a:pt x="382955" y="271119"/>
                      <a:pt x="363379" y="271452"/>
                    </a:cubicBezTo>
                    <a:cubicBezTo>
                      <a:pt x="344363" y="271776"/>
                      <a:pt x="328991" y="287346"/>
                      <a:pt x="328991" y="306439"/>
                    </a:cubicBezTo>
                    <a:lnTo>
                      <a:pt x="328991" y="353035"/>
                    </a:lnTo>
                    <a:lnTo>
                      <a:pt x="304488" y="353035"/>
                    </a:lnTo>
                    <a:lnTo>
                      <a:pt x="304488" y="307136"/>
                    </a:lnTo>
                    <a:cubicBezTo>
                      <a:pt x="304488" y="287557"/>
                      <a:pt x="288466" y="271118"/>
                      <a:pt x="268890" y="271451"/>
                    </a:cubicBezTo>
                    <a:cubicBezTo>
                      <a:pt x="249873" y="271775"/>
                      <a:pt x="234503" y="287345"/>
                      <a:pt x="234503" y="306438"/>
                    </a:cubicBezTo>
                    <a:lnTo>
                      <a:pt x="234503" y="353034"/>
                    </a:lnTo>
                    <a:lnTo>
                      <a:pt x="210000" y="353034"/>
                    </a:lnTo>
                    <a:lnTo>
                      <a:pt x="210000" y="307135"/>
                    </a:lnTo>
                    <a:cubicBezTo>
                      <a:pt x="210000" y="287556"/>
                      <a:pt x="193978" y="271117"/>
                      <a:pt x="174403" y="271451"/>
                    </a:cubicBezTo>
                    <a:cubicBezTo>
                      <a:pt x="155386" y="271776"/>
                      <a:pt x="140016" y="287346"/>
                      <a:pt x="140016" y="306438"/>
                    </a:cubicBezTo>
                    <a:lnTo>
                      <a:pt x="140016" y="353034"/>
                    </a:lnTo>
                    <a:lnTo>
                      <a:pt x="115513" y="353034"/>
                    </a:lnTo>
                    <a:lnTo>
                      <a:pt x="115513" y="307135"/>
                    </a:lnTo>
                    <a:cubicBezTo>
                      <a:pt x="115513" y="287556"/>
                      <a:pt x="99491" y="271117"/>
                      <a:pt x="79915" y="271450"/>
                    </a:cubicBezTo>
                    <a:cubicBezTo>
                      <a:pt x="60897" y="271775"/>
                      <a:pt x="45528" y="287345"/>
                      <a:pt x="45528" y="306437"/>
                    </a:cubicBezTo>
                    <a:lnTo>
                      <a:pt x="45528" y="353033"/>
                    </a:lnTo>
                    <a:lnTo>
                      <a:pt x="26943" y="353033"/>
                    </a:lnTo>
                    <a:cubicBezTo>
                      <a:pt x="25504" y="353033"/>
                      <a:pt x="24337" y="351866"/>
                      <a:pt x="24337" y="350426"/>
                    </a:cubicBezTo>
                    <a:lnTo>
                      <a:pt x="24337" y="261290"/>
                    </a:lnTo>
                    <a:lnTo>
                      <a:pt x="397602" y="261290"/>
                    </a:lnTo>
                    <a:cubicBezTo>
                      <a:pt x="401921" y="261290"/>
                      <a:pt x="405422" y="257789"/>
                      <a:pt x="405422" y="253471"/>
                    </a:cubicBezTo>
                    <a:cubicBezTo>
                      <a:pt x="405422" y="249152"/>
                      <a:pt x="401921" y="245651"/>
                      <a:pt x="397602" y="245651"/>
                    </a:cubicBezTo>
                    <a:lnTo>
                      <a:pt x="15640" y="245651"/>
                    </a:lnTo>
                    <a:lnTo>
                      <a:pt x="15640" y="227386"/>
                    </a:lnTo>
                    <a:lnTo>
                      <a:pt x="188029" y="227386"/>
                    </a:lnTo>
                    <a:cubicBezTo>
                      <a:pt x="192311" y="227386"/>
                      <a:pt x="196045" y="224087"/>
                      <a:pt x="196173" y="219807"/>
                    </a:cubicBezTo>
                    <a:cubicBezTo>
                      <a:pt x="196305" y="215379"/>
                      <a:pt x="192755" y="211746"/>
                      <a:pt x="188357" y="211746"/>
                    </a:cubicBezTo>
                    <a:lnTo>
                      <a:pt x="169714" y="211746"/>
                    </a:lnTo>
                    <a:lnTo>
                      <a:pt x="169714" y="106563"/>
                    </a:lnTo>
                    <a:lnTo>
                      <a:pt x="248540" y="106563"/>
                    </a:lnTo>
                    <a:cubicBezTo>
                      <a:pt x="227388" y="114939"/>
                      <a:pt x="212381" y="135583"/>
                      <a:pt x="212381" y="159678"/>
                    </a:cubicBezTo>
                    <a:cubicBezTo>
                      <a:pt x="212381" y="182828"/>
                      <a:pt x="226234" y="202790"/>
                      <a:pt x="246078" y="211751"/>
                    </a:cubicBezTo>
                    <a:lnTo>
                      <a:pt x="227964" y="211751"/>
                    </a:lnTo>
                    <a:cubicBezTo>
                      <a:pt x="223682" y="211751"/>
                      <a:pt x="219949" y="215050"/>
                      <a:pt x="219820" y="219330"/>
                    </a:cubicBezTo>
                    <a:cubicBezTo>
                      <a:pt x="219688" y="223758"/>
                      <a:pt x="223238" y="227390"/>
                      <a:pt x="227636" y="227390"/>
                    </a:cubicBezTo>
                    <a:lnTo>
                      <a:pt x="522494" y="227390"/>
                    </a:lnTo>
                    <a:lnTo>
                      <a:pt x="522494" y="245655"/>
                    </a:lnTo>
                    <a:lnTo>
                      <a:pt x="435792" y="245655"/>
                    </a:lnTo>
                    <a:cubicBezTo>
                      <a:pt x="431473" y="245655"/>
                      <a:pt x="427972" y="249156"/>
                      <a:pt x="427972" y="253475"/>
                    </a:cubicBezTo>
                    <a:cubicBezTo>
                      <a:pt x="427972" y="257794"/>
                      <a:pt x="431473" y="261295"/>
                      <a:pt x="435792" y="261295"/>
                    </a:cubicBezTo>
                    <a:lnTo>
                      <a:pt x="514656" y="261295"/>
                    </a:lnTo>
                    <a:lnTo>
                      <a:pt x="514656" y="292065"/>
                    </a:lnTo>
                    <a:cubicBezTo>
                      <a:pt x="514656" y="296347"/>
                      <a:pt x="517955" y="300080"/>
                      <a:pt x="522235" y="300210"/>
                    </a:cubicBezTo>
                    <a:cubicBezTo>
                      <a:pt x="526663" y="300342"/>
                      <a:pt x="530295" y="296792"/>
                      <a:pt x="530295" y="292394"/>
                    </a:cubicBezTo>
                    <a:lnTo>
                      <a:pt x="530295" y="259819"/>
                    </a:lnTo>
                    <a:cubicBezTo>
                      <a:pt x="534933" y="257514"/>
                      <a:pt x="538134" y="252739"/>
                      <a:pt x="538134" y="247220"/>
                    </a:cubicBezTo>
                    <a:lnTo>
                      <a:pt x="538134" y="225827"/>
                    </a:lnTo>
                    <a:cubicBezTo>
                      <a:pt x="538134" y="220306"/>
                      <a:pt x="534933" y="215532"/>
                      <a:pt x="530295" y="213227"/>
                    </a:cubicBezTo>
                    <a:close/>
                    <a:moveTo>
                      <a:pt x="439119" y="306441"/>
                    </a:moveTo>
                    <a:cubicBezTo>
                      <a:pt x="439119" y="295770"/>
                      <a:pt x="447801" y="287088"/>
                      <a:pt x="458472" y="287088"/>
                    </a:cubicBezTo>
                    <a:cubicBezTo>
                      <a:pt x="469144" y="287088"/>
                      <a:pt x="477825" y="295770"/>
                      <a:pt x="477825" y="306441"/>
                    </a:cubicBezTo>
                    <a:lnTo>
                      <a:pt x="477825" y="353037"/>
                    </a:lnTo>
                    <a:lnTo>
                      <a:pt x="439118" y="353037"/>
                    </a:lnTo>
                    <a:lnTo>
                      <a:pt x="439118" y="306441"/>
                    </a:lnTo>
                    <a:close/>
                    <a:moveTo>
                      <a:pt x="344632" y="306441"/>
                    </a:moveTo>
                    <a:cubicBezTo>
                      <a:pt x="344632" y="295770"/>
                      <a:pt x="353313" y="287088"/>
                      <a:pt x="363985" y="287088"/>
                    </a:cubicBezTo>
                    <a:cubicBezTo>
                      <a:pt x="374656" y="287088"/>
                      <a:pt x="383337" y="295770"/>
                      <a:pt x="383337" y="306441"/>
                    </a:cubicBezTo>
                    <a:lnTo>
                      <a:pt x="383337" y="353037"/>
                    </a:lnTo>
                    <a:lnTo>
                      <a:pt x="344632" y="353037"/>
                    </a:lnTo>
                    <a:close/>
                    <a:moveTo>
                      <a:pt x="250143" y="306441"/>
                    </a:moveTo>
                    <a:cubicBezTo>
                      <a:pt x="250143" y="295770"/>
                      <a:pt x="258825" y="287088"/>
                      <a:pt x="269496" y="287088"/>
                    </a:cubicBezTo>
                    <a:cubicBezTo>
                      <a:pt x="280167" y="287088"/>
                      <a:pt x="288849" y="295770"/>
                      <a:pt x="288849" y="306441"/>
                    </a:cubicBezTo>
                    <a:lnTo>
                      <a:pt x="288849" y="353037"/>
                    </a:lnTo>
                    <a:lnTo>
                      <a:pt x="250142" y="353037"/>
                    </a:lnTo>
                    <a:lnTo>
                      <a:pt x="250142" y="306441"/>
                    </a:lnTo>
                    <a:close/>
                    <a:moveTo>
                      <a:pt x="155655" y="306441"/>
                    </a:moveTo>
                    <a:cubicBezTo>
                      <a:pt x="155655" y="295770"/>
                      <a:pt x="164337" y="287088"/>
                      <a:pt x="175008" y="287088"/>
                    </a:cubicBezTo>
                    <a:cubicBezTo>
                      <a:pt x="185679" y="287088"/>
                      <a:pt x="194361" y="295770"/>
                      <a:pt x="194361" y="306441"/>
                    </a:cubicBezTo>
                    <a:lnTo>
                      <a:pt x="194361" y="353037"/>
                    </a:lnTo>
                    <a:lnTo>
                      <a:pt x="155655" y="353037"/>
                    </a:lnTo>
                    <a:close/>
                    <a:moveTo>
                      <a:pt x="61168" y="306441"/>
                    </a:moveTo>
                    <a:cubicBezTo>
                      <a:pt x="61168" y="295770"/>
                      <a:pt x="69849" y="287088"/>
                      <a:pt x="80520" y="287088"/>
                    </a:cubicBezTo>
                    <a:cubicBezTo>
                      <a:pt x="91192" y="287088"/>
                      <a:pt x="99873" y="295770"/>
                      <a:pt x="99873" y="306441"/>
                    </a:cubicBezTo>
                    <a:lnTo>
                      <a:pt x="99873" y="353037"/>
                    </a:lnTo>
                    <a:lnTo>
                      <a:pt x="61168" y="353037"/>
                    </a:lnTo>
                    <a:close/>
                    <a:moveTo>
                      <a:pt x="96869" y="145474"/>
                    </a:moveTo>
                    <a:lnTo>
                      <a:pt x="117919" y="145474"/>
                    </a:lnTo>
                    <a:lnTo>
                      <a:pt x="117919" y="179956"/>
                    </a:lnTo>
                    <a:lnTo>
                      <a:pt x="96869" y="179956"/>
                    </a:lnTo>
                    <a:close/>
                    <a:moveTo>
                      <a:pt x="60720" y="145474"/>
                    </a:moveTo>
                    <a:lnTo>
                      <a:pt x="81104" y="145474"/>
                    </a:lnTo>
                    <a:lnTo>
                      <a:pt x="81104" y="179956"/>
                    </a:lnTo>
                    <a:lnTo>
                      <a:pt x="60720" y="179956"/>
                    </a:lnTo>
                    <a:close/>
                    <a:moveTo>
                      <a:pt x="24337" y="169150"/>
                    </a:moveTo>
                    <a:cubicBezTo>
                      <a:pt x="24337" y="168582"/>
                      <a:pt x="24546" y="168038"/>
                      <a:pt x="24927" y="167615"/>
                    </a:cubicBezTo>
                    <a:lnTo>
                      <a:pt x="42077" y="148573"/>
                    </a:lnTo>
                    <a:cubicBezTo>
                      <a:pt x="42894" y="147666"/>
                      <a:pt x="43878" y="146948"/>
                      <a:pt x="44954" y="146425"/>
                    </a:cubicBezTo>
                    <a:lnTo>
                      <a:pt x="44954" y="179954"/>
                    </a:lnTo>
                    <a:lnTo>
                      <a:pt x="24337" y="179954"/>
                    </a:lnTo>
                    <a:close/>
                    <a:moveTo>
                      <a:pt x="154074" y="211751"/>
                    </a:moveTo>
                    <a:lnTo>
                      <a:pt x="24337" y="211751"/>
                    </a:lnTo>
                    <a:lnTo>
                      <a:pt x="24337" y="195595"/>
                    </a:lnTo>
                    <a:lnTo>
                      <a:pt x="154074" y="195595"/>
                    </a:lnTo>
                    <a:close/>
                    <a:moveTo>
                      <a:pt x="154074" y="179956"/>
                    </a:moveTo>
                    <a:lnTo>
                      <a:pt x="133684" y="179956"/>
                    </a:lnTo>
                    <a:lnTo>
                      <a:pt x="133684" y="145474"/>
                    </a:lnTo>
                    <a:lnTo>
                      <a:pt x="154074" y="145474"/>
                    </a:lnTo>
                    <a:close/>
                    <a:moveTo>
                      <a:pt x="456365" y="145474"/>
                    </a:moveTo>
                    <a:lnTo>
                      <a:pt x="477414" y="145474"/>
                    </a:lnTo>
                    <a:lnTo>
                      <a:pt x="477414" y="179956"/>
                    </a:lnTo>
                    <a:lnTo>
                      <a:pt x="456365" y="179956"/>
                    </a:lnTo>
                    <a:close/>
                    <a:moveTo>
                      <a:pt x="419550" y="145474"/>
                    </a:moveTo>
                    <a:lnTo>
                      <a:pt x="440599" y="145474"/>
                    </a:lnTo>
                    <a:lnTo>
                      <a:pt x="440599" y="179956"/>
                    </a:lnTo>
                    <a:lnTo>
                      <a:pt x="419550" y="179956"/>
                    </a:lnTo>
                    <a:close/>
                    <a:moveTo>
                      <a:pt x="403784" y="145474"/>
                    </a:moveTo>
                    <a:lnTo>
                      <a:pt x="403784" y="179956"/>
                    </a:lnTo>
                    <a:lnTo>
                      <a:pt x="384918" y="179956"/>
                    </a:lnTo>
                    <a:lnTo>
                      <a:pt x="384918" y="145474"/>
                    </a:lnTo>
                    <a:close/>
                    <a:moveTo>
                      <a:pt x="141391" y="90924"/>
                    </a:moveTo>
                    <a:lnTo>
                      <a:pt x="141391" y="79308"/>
                    </a:lnTo>
                    <a:cubicBezTo>
                      <a:pt x="141391" y="79109"/>
                      <a:pt x="141501" y="78930"/>
                      <a:pt x="141679" y="78841"/>
                    </a:cubicBezTo>
                    <a:lnTo>
                      <a:pt x="265989" y="16457"/>
                    </a:lnTo>
                    <a:cubicBezTo>
                      <a:pt x="268184" y="15355"/>
                      <a:pt x="270808" y="15355"/>
                      <a:pt x="273004" y="16457"/>
                    </a:cubicBezTo>
                    <a:lnTo>
                      <a:pt x="397314" y="78841"/>
                    </a:lnTo>
                    <a:cubicBezTo>
                      <a:pt x="397492" y="78930"/>
                      <a:pt x="397602" y="79109"/>
                      <a:pt x="397602" y="79308"/>
                    </a:cubicBezTo>
                    <a:lnTo>
                      <a:pt x="397602" y="90924"/>
                    </a:lnTo>
                    <a:close/>
                    <a:moveTo>
                      <a:pt x="228021" y="159679"/>
                    </a:moveTo>
                    <a:cubicBezTo>
                      <a:pt x="228021" y="136809"/>
                      <a:pt x="246626" y="118204"/>
                      <a:pt x="269496" y="118204"/>
                    </a:cubicBezTo>
                    <a:cubicBezTo>
                      <a:pt x="292365" y="118204"/>
                      <a:pt x="310971" y="136809"/>
                      <a:pt x="310971" y="159679"/>
                    </a:cubicBezTo>
                    <a:cubicBezTo>
                      <a:pt x="310971" y="182548"/>
                      <a:pt x="292365" y="201154"/>
                      <a:pt x="269496" y="201154"/>
                    </a:cubicBezTo>
                    <a:cubicBezTo>
                      <a:pt x="246627" y="201154"/>
                      <a:pt x="228021" y="182548"/>
                      <a:pt x="228021" y="159679"/>
                    </a:cubicBezTo>
                    <a:close/>
                    <a:moveTo>
                      <a:pt x="369279" y="211751"/>
                    </a:moveTo>
                    <a:lnTo>
                      <a:pt x="292915" y="211751"/>
                    </a:lnTo>
                    <a:cubicBezTo>
                      <a:pt x="312759" y="202790"/>
                      <a:pt x="326612" y="182828"/>
                      <a:pt x="326612" y="159678"/>
                    </a:cubicBezTo>
                    <a:cubicBezTo>
                      <a:pt x="326612" y="135582"/>
                      <a:pt x="311605" y="114938"/>
                      <a:pt x="290453" y="106563"/>
                    </a:cubicBezTo>
                    <a:lnTo>
                      <a:pt x="369279" y="106563"/>
                    </a:lnTo>
                    <a:close/>
                    <a:moveTo>
                      <a:pt x="514656" y="211751"/>
                    </a:moveTo>
                    <a:lnTo>
                      <a:pt x="384918" y="211751"/>
                    </a:lnTo>
                    <a:lnTo>
                      <a:pt x="384918" y="195595"/>
                    </a:lnTo>
                    <a:lnTo>
                      <a:pt x="514656" y="195595"/>
                    </a:lnTo>
                    <a:close/>
                    <a:moveTo>
                      <a:pt x="514656" y="179956"/>
                    </a:moveTo>
                    <a:lnTo>
                      <a:pt x="493181" y="179956"/>
                    </a:lnTo>
                    <a:lnTo>
                      <a:pt x="493181" y="146061"/>
                    </a:lnTo>
                    <a:cubicBezTo>
                      <a:pt x="494597" y="146583"/>
                      <a:pt x="495887" y="147431"/>
                      <a:pt x="496916" y="148575"/>
                    </a:cubicBezTo>
                    <a:lnTo>
                      <a:pt x="514067" y="167616"/>
                    </a:lnTo>
                    <a:cubicBezTo>
                      <a:pt x="514448" y="168038"/>
                      <a:pt x="514657" y="168583"/>
                      <a:pt x="514657" y="169151"/>
                    </a:cubicBezTo>
                    <a:lnTo>
                      <a:pt x="514657" y="179956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514" name="Google Shape;9514;ge48d01fb7f_0_5388"/>
          <p:cNvGrpSpPr/>
          <p:nvPr/>
        </p:nvGrpSpPr>
        <p:grpSpPr>
          <a:xfrm>
            <a:off x="183580" y="5987469"/>
            <a:ext cx="441375" cy="441375"/>
            <a:chOff x="181853" y="6040218"/>
            <a:chExt cx="441375" cy="441375"/>
          </a:xfrm>
        </p:grpSpPr>
        <p:sp>
          <p:nvSpPr>
            <p:cNvPr id="9515" name="Google Shape;9515;ge48d01fb7f_0_5388"/>
            <p:cNvSpPr/>
            <p:nvPr/>
          </p:nvSpPr>
          <p:spPr>
            <a:xfrm>
              <a:off x="181853" y="6040218"/>
              <a:ext cx="441375" cy="441375"/>
            </a:xfrm>
            <a:custGeom>
              <a:avLst/>
              <a:gdLst/>
              <a:ahLst/>
              <a:cxnLst/>
              <a:rect l="l" t="t" r="r" b="b"/>
              <a:pathLst>
                <a:path w="441375" h="441375" extrusionOk="0">
                  <a:moveTo>
                    <a:pt x="427137" y="183783"/>
                  </a:moveTo>
                  <a:cubicBezTo>
                    <a:pt x="435402" y="180836"/>
                    <a:pt x="441375" y="173005"/>
                    <a:pt x="441375" y="163736"/>
                  </a:cubicBezTo>
                  <a:lnTo>
                    <a:pt x="441375" y="78308"/>
                  </a:lnTo>
                  <a:cubicBezTo>
                    <a:pt x="441375" y="66534"/>
                    <a:pt x="431793" y="56952"/>
                    <a:pt x="420018" y="56952"/>
                  </a:cubicBezTo>
                  <a:lnTo>
                    <a:pt x="334591" y="56952"/>
                  </a:lnTo>
                  <a:cubicBezTo>
                    <a:pt x="322816" y="56952"/>
                    <a:pt x="313234" y="66534"/>
                    <a:pt x="313234" y="78308"/>
                  </a:cubicBezTo>
                  <a:lnTo>
                    <a:pt x="313234" y="92952"/>
                  </a:lnTo>
                  <a:lnTo>
                    <a:pt x="293166" y="85427"/>
                  </a:lnTo>
                  <a:lnTo>
                    <a:pt x="236463" y="85427"/>
                  </a:lnTo>
                  <a:cubicBezTo>
                    <a:pt x="220930" y="34883"/>
                    <a:pt x="174293" y="0"/>
                    <a:pt x="121022" y="0"/>
                  </a:cubicBezTo>
                  <a:cubicBezTo>
                    <a:pt x="54289" y="0"/>
                    <a:pt x="0" y="54289"/>
                    <a:pt x="0" y="121022"/>
                  </a:cubicBezTo>
                  <a:cubicBezTo>
                    <a:pt x="0" y="177931"/>
                    <a:pt x="39532" y="225664"/>
                    <a:pt x="92546" y="238521"/>
                  </a:cubicBezTo>
                  <a:lnTo>
                    <a:pt x="92546" y="263401"/>
                  </a:lnTo>
                  <a:cubicBezTo>
                    <a:pt x="92546" y="267224"/>
                    <a:pt x="93636" y="270762"/>
                    <a:pt x="95401" y="273873"/>
                  </a:cubicBezTo>
                  <a:cubicBezTo>
                    <a:pt x="89428" y="277661"/>
                    <a:pt x="85427" y="284295"/>
                    <a:pt x="85427" y="291877"/>
                  </a:cubicBezTo>
                  <a:lnTo>
                    <a:pt x="85427" y="405780"/>
                  </a:lnTo>
                  <a:cubicBezTo>
                    <a:pt x="85427" y="425407"/>
                    <a:pt x="101395" y="441375"/>
                    <a:pt x="121022" y="441375"/>
                  </a:cubicBezTo>
                  <a:cubicBezTo>
                    <a:pt x="138207" y="441375"/>
                    <a:pt x="152588" y="429123"/>
                    <a:pt x="155898" y="412899"/>
                  </a:cubicBezTo>
                  <a:lnTo>
                    <a:pt x="391542" y="412899"/>
                  </a:lnTo>
                  <a:cubicBezTo>
                    <a:pt x="419022" y="412899"/>
                    <a:pt x="441375" y="390539"/>
                    <a:pt x="441375" y="363067"/>
                  </a:cubicBezTo>
                  <a:cubicBezTo>
                    <a:pt x="441375" y="351292"/>
                    <a:pt x="431793" y="341710"/>
                    <a:pt x="420018" y="341710"/>
                  </a:cubicBezTo>
                  <a:lnTo>
                    <a:pt x="419833" y="341710"/>
                  </a:lnTo>
                  <a:cubicBezTo>
                    <a:pt x="424354" y="335744"/>
                    <a:pt x="427137" y="328397"/>
                    <a:pt x="427137" y="320353"/>
                  </a:cubicBezTo>
                  <a:close/>
                  <a:moveTo>
                    <a:pt x="327472" y="78308"/>
                  </a:moveTo>
                  <a:cubicBezTo>
                    <a:pt x="327472" y="74379"/>
                    <a:pt x="330668" y="71190"/>
                    <a:pt x="334591" y="71190"/>
                  </a:cubicBezTo>
                  <a:lnTo>
                    <a:pt x="420018" y="71190"/>
                  </a:lnTo>
                  <a:cubicBezTo>
                    <a:pt x="423941" y="71190"/>
                    <a:pt x="427137" y="74379"/>
                    <a:pt x="427137" y="78308"/>
                  </a:cubicBezTo>
                  <a:lnTo>
                    <a:pt x="427137" y="163736"/>
                  </a:lnTo>
                  <a:cubicBezTo>
                    <a:pt x="427137" y="167666"/>
                    <a:pt x="423941" y="170855"/>
                    <a:pt x="420018" y="170855"/>
                  </a:cubicBezTo>
                  <a:lnTo>
                    <a:pt x="384423" y="170855"/>
                  </a:lnTo>
                  <a:lnTo>
                    <a:pt x="334591" y="170855"/>
                  </a:lnTo>
                  <a:cubicBezTo>
                    <a:pt x="330668" y="170855"/>
                    <a:pt x="327472" y="167666"/>
                    <a:pt x="327472" y="163736"/>
                  </a:cubicBezTo>
                  <a:lnTo>
                    <a:pt x="327472" y="143753"/>
                  </a:lnTo>
                  <a:lnTo>
                    <a:pt x="336684" y="140300"/>
                  </a:lnTo>
                  <a:lnTo>
                    <a:pt x="355948" y="159564"/>
                  </a:lnTo>
                  <a:lnTo>
                    <a:pt x="417932" y="97579"/>
                  </a:lnTo>
                  <a:lnTo>
                    <a:pt x="407866" y="87513"/>
                  </a:lnTo>
                  <a:lnTo>
                    <a:pt x="355948" y="139432"/>
                  </a:lnTo>
                  <a:lnTo>
                    <a:pt x="350288" y="133772"/>
                  </a:lnTo>
                  <a:cubicBezTo>
                    <a:pt x="353791" y="130533"/>
                    <a:pt x="355948" y="125949"/>
                    <a:pt x="355948" y="121022"/>
                  </a:cubicBezTo>
                  <a:cubicBezTo>
                    <a:pt x="355948" y="113818"/>
                    <a:pt x="351413" y="107276"/>
                    <a:pt x="344664" y="104734"/>
                  </a:cubicBezTo>
                  <a:lnTo>
                    <a:pt x="327472" y="98291"/>
                  </a:lnTo>
                  <a:close/>
                  <a:moveTo>
                    <a:pt x="355948" y="313234"/>
                  </a:moveTo>
                  <a:lnTo>
                    <a:pt x="341710" y="313234"/>
                  </a:lnTo>
                  <a:lnTo>
                    <a:pt x="341710" y="213569"/>
                  </a:lnTo>
                  <a:lnTo>
                    <a:pt x="355948" y="213569"/>
                  </a:lnTo>
                  <a:close/>
                  <a:moveTo>
                    <a:pt x="327472" y="199331"/>
                  </a:moveTo>
                  <a:lnTo>
                    <a:pt x="327472" y="313234"/>
                  </a:lnTo>
                  <a:lnTo>
                    <a:pt x="313234" y="313234"/>
                  </a:lnTo>
                  <a:lnTo>
                    <a:pt x="313234" y="213569"/>
                  </a:lnTo>
                  <a:lnTo>
                    <a:pt x="270520" y="213569"/>
                  </a:lnTo>
                  <a:lnTo>
                    <a:pt x="270520" y="313234"/>
                  </a:lnTo>
                  <a:lnTo>
                    <a:pt x="256282" y="313234"/>
                  </a:lnTo>
                  <a:lnTo>
                    <a:pt x="256282" y="242044"/>
                  </a:lnTo>
                  <a:lnTo>
                    <a:pt x="213569" y="242044"/>
                  </a:lnTo>
                  <a:lnTo>
                    <a:pt x="213569" y="313234"/>
                  </a:lnTo>
                  <a:lnTo>
                    <a:pt x="185093" y="313234"/>
                  </a:lnTo>
                  <a:lnTo>
                    <a:pt x="185093" y="223578"/>
                  </a:lnTo>
                  <a:cubicBezTo>
                    <a:pt x="200548" y="213896"/>
                    <a:pt x="213718" y="200776"/>
                    <a:pt x="223500" y="185093"/>
                  </a:cubicBezTo>
                  <a:lnTo>
                    <a:pt x="334591" y="185093"/>
                  </a:lnTo>
                  <a:lnTo>
                    <a:pt x="384423" y="185093"/>
                  </a:lnTo>
                  <a:lnTo>
                    <a:pt x="384423" y="313234"/>
                  </a:lnTo>
                  <a:lnTo>
                    <a:pt x="370186" y="313234"/>
                  </a:lnTo>
                  <a:lnTo>
                    <a:pt x="370186" y="199331"/>
                  </a:lnTo>
                  <a:close/>
                  <a:moveTo>
                    <a:pt x="298996" y="313234"/>
                  </a:moveTo>
                  <a:lnTo>
                    <a:pt x="284758" y="313234"/>
                  </a:lnTo>
                  <a:lnTo>
                    <a:pt x="284758" y="227807"/>
                  </a:lnTo>
                  <a:lnTo>
                    <a:pt x="298996" y="227807"/>
                  </a:lnTo>
                  <a:close/>
                  <a:moveTo>
                    <a:pt x="242044" y="313234"/>
                  </a:moveTo>
                  <a:lnTo>
                    <a:pt x="227807" y="313234"/>
                  </a:lnTo>
                  <a:lnTo>
                    <a:pt x="227807" y="256282"/>
                  </a:lnTo>
                  <a:lnTo>
                    <a:pt x="242044" y="256282"/>
                  </a:lnTo>
                  <a:close/>
                  <a:moveTo>
                    <a:pt x="339660" y="123977"/>
                  </a:moveTo>
                  <a:lnTo>
                    <a:pt x="298996" y="139225"/>
                  </a:lnTo>
                  <a:lnTo>
                    <a:pt x="298996" y="102819"/>
                  </a:lnTo>
                  <a:lnTo>
                    <a:pt x="339652" y="118061"/>
                  </a:lnTo>
                  <a:cubicBezTo>
                    <a:pt x="340884" y="118523"/>
                    <a:pt x="341710" y="119712"/>
                    <a:pt x="341710" y="121022"/>
                  </a:cubicBezTo>
                  <a:cubicBezTo>
                    <a:pt x="341710" y="122332"/>
                    <a:pt x="340884" y="123521"/>
                    <a:pt x="339660" y="123977"/>
                  </a:cubicBezTo>
                  <a:close/>
                  <a:moveTo>
                    <a:pt x="284758" y="113903"/>
                  </a:moveTo>
                  <a:lnTo>
                    <a:pt x="142379" y="113903"/>
                  </a:lnTo>
                  <a:lnTo>
                    <a:pt x="142379" y="99665"/>
                  </a:lnTo>
                  <a:lnTo>
                    <a:pt x="284758" y="99665"/>
                  </a:lnTo>
                  <a:close/>
                  <a:moveTo>
                    <a:pt x="106784" y="142379"/>
                  </a:moveTo>
                  <a:cubicBezTo>
                    <a:pt x="95010" y="142379"/>
                    <a:pt x="85427" y="132797"/>
                    <a:pt x="85427" y="121022"/>
                  </a:cubicBezTo>
                  <a:cubicBezTo>
                    <a:pt x="85427" y="109247"/>
                    <a:pt x="95010" y="99665"/>
                    <a:pt x="106784" y="99665"/>
                  </a:cubicBezTo>
                  <a:lnTo>
                    <a:pt x="128141" y="99665"/>
                  </a:lnTo>
                  <a:lnTo>
                    <a:pt x="128141" y="142379"/>
                  </a:lnTo>
                  <a:close/>
                  <a:moveTo>
                    <a:pt x="106784" y="85427"/>
                  </a:moveTo>
                  <a:cubicBezTo>
                    <a:pt x="87157" y="85427"/>
                    <a:pt x="71190" y="101395"/>
                    <a:pt x="71190" y="121022"/>
                  </a:cubicBezTo>
                  <a:cubicBezTo>
                    <a:pt x="71190" y="140649"/>
                    <a:pt x="87157" y="156617"/>
                    <a:pt x="106784" y="156617"/>
                  </a:cubicBezTo>
                  <a:lnTo>
                    <a:pt x="190631" y="156617"/>
                  </a:lnTo>
                  <a:cubicBezTo>
                    <a:pt x="177383" y="182516"/>
                    <a:pt x="150594" y="199331"/>
                    <a:pt x="121022" y="199331"/>
                  </a:cubicBezTo>
                  <a:cubicBezTo>
                    <a:pt x="77846" y="199331"/>
                    <a:pt x="42714" y="164199"/>
                    <a:pt x="42714" y="121022"/>
                  </a:cubicBezTo>
                  <a:cubicBezTo>
                    <a:pt x="42714" y="77846"/>
                    <a:pt x="77846" y="42714"/>
                    <a:pt x="121022" y="42714"/>
                  </a:cubicBezTo>
                  <a:cubicBezTo>
                    <a:pt x="150587" y="42714"/>
                    <a:pt x="177383" y="59529"/>
                    <a:pt x="190631" y="85427"/>
                  </a:cubicBezTo>
                  <a:close/>
                  <a:moveTo>
                    <a:pt x="142379" y="142379"/>
                  </a:moveTo>
                  <a:lnTo>
                    <a:pt x="142379" y="128141"/>
                  </a:lnTo>
                  <a:lnTo>
                    <a:pt x="284758" y="128141"/>
                  </a:lnTo>
                  <a:lnTo>
                    <a:pt x="284758" y="142379"/>
                  </a:lnTo>
                  <a:close/>
                  <a:moveTo>
                    <a:pt x="293166" y="156617"/>
                  </a:moveTo>
                  <a:lnTo>
                    <a:pt x="313234" y="149092"/>
                  </a:lnTo>
                  <a:lnTo>
                    <a:pt x="313234" y="163736"/>
                  </a:lnTo>
                  <a:cubicBezTo>
                    <a:pt x="313234" y="166242"/>
                    <a:pt x="313747" y="168620"/>
                    <a:pt x="314544" y="170855"/>
                  </a:cubicBezTo>
                  <a:lnTo>
                    <a:pt x="231195" y="170855"/>
                  </a:lnTo>
                  <a:cubicBezTo>
                    <a:pt x="233260" y="166277"/>
                    <a:pt x="234968" y="161501"/>
                    <a:pt x="236470" y="156617"/>
                  </a:cubicBezTo>
                  <a:close/>
                  <a:moveTo>
                    <a:pt x="14238" y="121022"/>
                  </a:moveTo>
                  <a:cubicBezTo>
                    <a:pt x="14238" y="62141"/>
                    <a:pt x="62141" y="14238"/>
                    <a:pt x="121022" y="14238"/>
                  </a:cubicBezTo>
                  <a:cubicBezTo>
                    <a:pt x="166548" y="14238"/>
                    <a:pt x="206649" y="43084"/>
                    <a:pt x="221577" y="85427"/>
                  </a:cubicBezTo>
                  <a:lnTo>
                    <a:pt x="206307" y="85427"/>
                  </a:lnTo>
                  <a:cubicBezTo>
                    <a:pt x="192005" y="51178"/>
                    <a:pt x="158390" y="28476"/>
                    <a:pt x="121022" y="28476"/>
                  </a:cubicBezTo>
                  <a:cubicBezTo>
                    <a:pt x="69994" y="28476"/>
                    <a:pt x="28476" y="69994"/>
                    <a:pt x="28476" y="121022"/>
                  </a:cubicBezTo>
                  <a:cubicBezTo>
                    <a:pt x="28476" y="172051"/>
                    <a:pt x="69994" y="213569"/>
                    <a:pt x="121022" y="213569"/>
                  </a:cubicBezTo>
                  <a:cubicBezTo>
                    <a:pt x="158390" y="213569"/>
                    <a:pt x="192005" y="190866"/>
                    <a:pt x="206307" y="156617"/>
                  </a:cubicBezTo>
                  <a:lnTo>
                    <a:pt x="221577" y="156617"/>
                  </a:lnTo>
                  <a:cubicBezTo>
                    <a:pt x="206649" y="198961"/>
                    <a:pt x="166548" y="227807"/>
                    <a:pt x="121022" y="227807"/>
                  </a:cubicBezTo>
                  <a:cubicBezTo>
                    <a:pt x="62141" y="227807"/>
                    <a:pt x="14238" y="179903"/>
                    <a:pt x="14238" y="121022"/>
                  </a:cubicBezTo>
                  <a:close/>
                  <a:moveTo>
                    <a:pt x="121022" y="242044"/>
                  </a:moveTo>
                  <a:cubicBezTo>
                    <a:pt x="125835" y="242044"/>
                    <a:pt x="130569" y="241660"/>
                    <a:pt x="135260" y="241105"/>
                  </a:cubicBezTo>
                  <a:lnTo>
                    <a:pt x="135260" y="263401"/>
                  </a:lnTo>
                  <a:cubicBezTo>
                    <a:pt x="135260" y="267331"/>
                    <a:pt x="132064" y="270520"/>
                    <a:pt x="128141" y="270520"/>
                  </a:cubicBezTo>
                  <a:lnTo>
                    <a:pt x="113903" y="270520"/>
                  </a:lnTo>
                  <a:cubicBezTo>
                    <a:pt x="109981" y="270520"/>
                    <a:pt x="106784" y="267331"/>
                    <a:pt x="106784" y="263401"/>
                  </a:cubicBezTo>
                  <a:lnTo>
                    <a:pt x="106784" y="241133"/>
                  </a:lnTo>
                  <a:cubicBezTo>
                    <a:pt x="111461" y="241681"/>
                    <a:pt x="116196" y="242044"/>
                    <a:pt x="121022" y="242044"/>
                  </a:cubicBezTo>
                  <a:close/>
                  <a:moveTo>
                    <a:pt x="142379" y="405780"/>
                  </a:moveTo>
                  <a:cubicBezTo>
                    <a:pt x="142379" y="417555"/>
                    <a:pt x="132797" y="427137"/>
                    <a:pt x="121022" y="427137"/>
                  </a:cubicBezTo>
                  <a:cubicBezTo>
                    <a:pt x="109247" y="427137"/>
                    <a:pt x="99665" y="417555"/>
                    <a:pt x="99665" y="405780"/>
                  </a:cubicBezTo>
                  <a:lnTo>
                    <a:pt x="99665" y="291877"/>
                  </a:lnTo>
                  <a:cubicBezTo>
                    <a:pt x="99665" y="287947"/>
                    <a:pt x="102862" y="284758"/>
                    <a:pt x="106784" y="284758"/>
                  </a:cubicBezTo>
                  <a:lnTo>
                    <a:pt x="113903" y="284758"/>
                  </a:lnTo>
                  <a:lnTo>
                    <a:pt x="128141" y="284758"/>
                  </a:lnTo>
                  <a:lnTo>
                    <a:pt x="135260" y="284758"/>
                  </a:lnTo>
                  <a:cubicBezTo>
                    <a:pt x="139183" y="284758"/>
                    <a:pt x="142379" y="287947"/>
                    <a:pt x="142379" y="291877"/>
                  </a:cubicBezTo>
                  <a:close/>
                  <a:moveTo>
                    <a:pt x="427137" y="363067"/>
                  </a:moveTo>
                  <a:cubicBezTo>
                    <a:pt x="427137" y="382694"/>
                    <a:pt x="411169" y="398661"/>
                    <a:pt x="391542" y="398661"/>
                  </a:cubicBezTo>
                  <a:lnTo>
                    <a:pt x="156617" y="398661"/>
                  </a:lnTo>
                  <a:lnTo>
                    <a:pt x="156617" y="355948"/>
                  </a:lnTo>
                  <a:lnTo>
                    <a:pt x="391542" y="355948"/>
                  </a:lnTo>
                  <a:lnTo>
                    <a:pt x="420018" y="355948"/>
                  </a:lnTo>
                  <a:cubicBezTo>
                    <a:pt x="423941" y="355948"/>
                    <a:pt x="427137" y="359137"/>
                    <a:pt x="427137" y="363067"/>
                  </a:cubicBezTo>
                  <a:close/>
                  <a:moveTo>
                    <a:pt x="156617" y="341710"/>
                  </a:moveTo>
                  <a:lnTo>
                    <a:pt x="156617" y="291877"/>
                  </a:lnTo>
                  <a:cubicBezTo>
                    <a:pt x="156617" y="284295"/>
                    <a:pt x="152616" y="277661"/>
                    <a:pt x="146643" y="273873"/>
                  </a:cubicBezTo>
                  <a:cubicBezTo>
                    <a:pt x="148409" y="270762"/>
                    <a:pt x="149498" y="267224"/>
                    <a:pt x="149498" y="263401"/>
                  </a:cubicBezTo>
                  <a:lnTo>
                    <a:pt x="149498" y="238592"/>
                  </a:lnTo>
                  <a:cubicBezTo>
                    <a:pt x="156887" y="236798"/>
                    <a:pt x="164028" y="234349"/>
                    <a:pt x="170855" y="231252"/>
                  </a:cubicBezTo>
                  <a:lnTo>
                    <a:pt x="170855" y="313234"/>
                  </a:lnTo>
                  <a:cubicBezTo>
                    <a:pt x="170855" y="321086"/>
                    <a:pt x="177241" y="327472"/>
                    <a:pt x="185093" y="327472"/>
                  </a:cubicBezTo>
                  <a:lnTo>
                    <a:pt x="384423" y="327472"/>
                  </a:lnTo>
                  <a:cubicBezTo>
                    <a:pt x="392276" y="327472"/>
                    <a:pt x="398661" y="321086"/>
                    <a:pt x="398661" y="313234"/>
                  </a:cubicBezTo>
                  <a:lnTo>
                    <a:pt x="398661" y="185093"/>
                  </a:lnTo>
                  <a:lnTo>
                    <a:pt x="412899" y="185093"/>
                  </a:lnTo>
                  <a:lnTo>
                    <a:pt x="412899" y="320353"/>
                  </a:lnTo>
                  <a:cubicBezTo>
                    <a:pt x="412899" y="332128"/>
                    <a:pt x="403317" y="341710"/>
                    <a:pt x="391542" y="34171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6" name="Google Shape;9516;ge48d01fb7f_0_5388"/>
            <p:cNvSpPr/>
            <p:nvPr/>
          </p:nvSpPr>
          <p:spPr>
            <a:xfrm>
              <a:off x="537801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7" name="Google Shape;9517;ge48d01fb7f_0_5388"/>
            <p:cNvSpPr/>
            <p:nvPr/>
          </p:nvSpPr>
          <p:spPr>
            <a:xfrm>
              <a:off x="509325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8" name="Google Shape;9518;ge48d01fb7f_0_5388"/>
            <p:cNvSpPr/>
            <p:nvPr/>
          </p:nvSpPr>
          <p:spPr>
            <a:xfrm>
              <a:off x="566277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519" name="Google Shape;9519;ge48d01fb7f_0_5388"/>
          <p:cNvGrpSpPr/>
          <p:nvPr/>
        </p:nvGrpSpPr>
        <p:grpSpPr>
          <a:xfrm>
            <a:off x="199593" y="396189"/>
            <a:ext cx="442606" cy="542464"/>
            <a:chOff x="4819650" y="1862137"/>
            <a:chExt cx="2558414" cy="3135630"/>
          </a:xfrm>
        </p:grpSpPr>
        <p:sp>
          <p:nvSpPr>
            <p:cNvPr id="9520" name="Google Shape;9520;ge48d01fb7f_0_5388"/>
            <p:cNvSpPr/>
            <p:nvPr/>
          </p:nvSpPr>
          <p:spPr>
            <a:xfrm>
              <a:off x="6353175" y="3360420"/>
              <a:ext cx="621029" cy="45720"/>
            </a:xfrm>
            <a:custGeom>
              <a:avLst/>
              <a:gdLst/>
              <a:ahLst/>
              <a:cxnLst/>
              <a:rect l="l" t="t" r="r" b="b"/>
              <a:pathLst>
                <a:path w="621029" h="45720" extrusionOk="0">
                  <a:moveTo>
                    <a:pt x="38100" y="20002"/>
                  </a:moveTo>
                  <a:lnTo>
                    <a:pt x="0" y="32385"/>
                  </a:lnTo>
                  <a:cubicBezTo>
                    <a:pt x="11430" y="39052"/>
                    <a:pt x="27622" y="44767"/>
                    <a:pt x="50483" y="44767"/>
                  </a:cubicBezTo>
                  <a:cubicBezTo>
                    <a:pt x="51435" y="44767"/>
                    <a:pt x="53340" y="44767"/>
                    <a:pt x="54292" y="44767"/>
                  </a:cubicBezTo>
                  <a:cubicBezTo>
                    <a:pt x="58103" y="44767"/>
                    <a:pt x="60960" y="44767"/>
                    <a:pt x="63817" y="45720"/>
                  </a:cubicBezTo>
                  <a:lnTo>
                    <a:pt x="604838" y="45720"/>
                  </a:lnTo>
                  <a:cubicBezTo>
                    <a:pt x="610553" y="30480"/>
                    <a:pt x="616268" y="15240"/>
                    <a:pt x="621030" y="0"/>
                  </a:cubicBezTo>
                  <a:lnTo>
                    <a:pt x="83820" y="0"/>
                  </a:lnTo>
                  <a:cubicBezTo>
                    <a:pt x="70485" y="7620"/>
                    <a:pt x="55245" y="14288"/>
                    <a:pt x="38100" y="20002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1" name="Google Shape;9521;ge48d01fb7f_0_5388"/>
            <p:cNvSpPr/>
            <p:nvPr/>
          </p:nvSpPr>
          <p:spPr>
            <a:xfrm>
              <a:off x="5218747" y="3360420"/>
              <a:ext cx="625792" cy="45720"/>
            </a:xfrm>
            <a:custGeom>
              <a:avLst/>
              <a:gdLst/>
              <a:ahLst/>
              <a:cxnLst/>
              <a:rect l="l" t="t" r="r" b="b"/>
              <a:pathLst>
                <a:path w="625792" h="45720" extrusionOk="0">
                  <a:moveTo>
                    <a:pt x="570548" y="44767"/>
                  </a:moveTo>
                  <a:cubicBezTo>
                    <a:pt x="572453" y="44767"/>
                    <a:pt x="573405" y="44767"/>
                    <a:pt x="575310" y="44767"/>
                  </a:cubicBezTo>
                  <a:cubicBezTo>
                    <a:pt x="599123" y="44767"/>
                    <a:pt x="614363" y="39052"/>
                    <a:pt x="625793" y="32385"/>
                  </a:cubicBezTo>
                  <a:lnTo>
                    <a:pt x="587693" y="20002"/>
                  </a:lnTo>
                  <a:cubicBezTo>
                    <a:pt x="570548" y="14288"/>
                    <a:pt x="555307" y="7620"/>
                    <a:pt x="541020" y="0"/>
                  </a:cubicBezTo>
                  <a:lnTo>
                    <a:pt x="0" y="0"/>
                  </a:lnTo>
                  <a:cubicBezTo>
                    <a:pt x="4763" y="15240"/>
                    <a:pt x="10477" y="30480"/>
                    <a:pt x="16192" y="45720"/>
                  </a:cubicBezTo>
                  <a:lnTo>
                    <a:pt x="561023" y="45720"/>
                  </a:lnTo>
                  <a:cubicBezTo>
                    <a:pt x="563880" y="44767"/>
                    <a:pt x="566738" y="44767"/>
                    <a:pt x="570548" y="44767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2" name="Google Shape;9522;ge48d01fb7f_0_5388"/>
            <p:cNvSpPr/>
            <p:nvPr/>
          </p:nvSpPr>
          <p:spPr>
            <a:xfrm>
              <a:off x="6231254" y="3445192"/>
              <a:ext cx="710565" cy="45720"/>
            </a:xfrm>
            <a:custGeom>
              <a:avLst/>
              <a:gdLst/>
              <a:ahLst/>
              <a:cxnLst/>
              <a:rect l="l" t="t" r="r" b="b"/>
              <a:pathLst>
                <a:path w="710565" h="45720" extrusionOk="0">
                  <a:moveTo>
                    <a:pt x="188595" y="953"/>
                  </a:moveTo>
                  <a:cubicBezTo>
                    <a:pt x="167640" y="14288"/>
                    <a:pt x="124778" y="27623"/>
                    <a:pt x="81915" y="27623"/>
                  </a:cubicBezTo>
                  <a:lnTo>
                    <a:pt x="80963" y="27623"/>
                  </a:lnTo>
                  <a:cubicBezTo>
                    <a:pt x="77153" y="27623"/>
                    <a:pt x="73342" y="26670"/>
                    <a:pt x="70485" y="25717"/>
                  </a:cubicBezTo>
                  <a:cubicBezTo>
                    <a:pt x="57150" y="33338"/>
                    <a:pt x="26670" y="41910"/>
                    <a:pt x="0" y="45720"/>
                  </a:cubicBezTo>
                  <a:lnTo>
                    <a:pt x="688658" y="45720"/>
                  </a:lnTo>
                  <a:cubicBezTo>
                    <a:pt x="696278" y="30480"/>
                    <a:pt x="703898" y="15240"/>
                    <a:pt x="710565" y="0"/>
                  </a:cubicBezTo>
                  <a:lnTo>
                    <a:pt x="189548" y="0"/>
                  </a:lnTo>
                  <a:cubicBezTo>
                    <a:pt x="189548" y="953"/>
                    <a:pt x="189548" y="953"/>
                    <a:pt x="188595" y="953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3" name="Google Shape;9523;ge48d01fb7f_0_5388"/>
            <p:cNvSpPr/>
            <p:nvPr/>
          </p:nvSpPr>
          <p:spPr>
            <a:xfrm>
              <a:off x="5252085" y="3446145"/>
              <a:ext cx="714374" cy="45720"/>
            </a:xfrm>
            <a:custGeom>
              <a:avLst/>
              <a:gdLst/>
              <a:ahLst/>
              <a:cxnLst/>
              <a:rect l="l" t="t" r="r" b="b"/>
              <a:pathLst>
                <a:path w="714374" h="45720" extrusionOk="0">
                  <a:moveTo>
                    <a:pt x="643890" y="25717"/>
                  </a:moveTo>
                  <a:cubicBezTo>
                    <a:pt x="641032" y="26670"/>
                    <a:pt x="637223" y="27622"/>
                    <a:pt x="633413" y="27622"/>
                  </a:cubicBezTo>
                  <a:lnTo>
                    <a:pt x="632460" y="27622"/>
                  </a:lnTo>
                  <a:cubicBezTo>
                    <a:pt x="589598" y="27622"/>
                    <a:pt x="546735" y="14288"/>
                    <a:pt x="525780" y="952"/>
                  </a:cubicBezTo>
                  <a:cubicBezTo>
                    <a:pt x="525780" y="952"/>
                    <a:pt x="524828" y="0"/>
                    <a:pt x="523875" y="0"/>
                  </a:cubicBezTo>
                  <a:lnTo>
                    <a:pt x="0" y="0"/>
                  </a:lnTo>
                  <a:cubicBezTo>
                    <a:pt x="6667" y="15240"/>
                    <a:pt x="14288" y="30480"/>
                    <a:pt x="21907" y="45720"/>
                  </a:cubicBezTo>
                  <a:lnTo>
                    <a:pt x="714375" y="45720"/>
                  </a:lnTo>
                  <a:cubicBezTo>
                    <a:pt x="687705" y="41910"/>
                    <a:pt x="657225" y="33338"/>
                    <a:pt x="643890" y="25717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4" name="Google Shape;9524;ge48d01fb7f_0_5388"/>
            <p:cNvSpPr/>
            <p:nvPr/>
          </p:nvSpPr>
          <p:spPr>
            <a:xfrm>
              <a:off x="4989989" y="1862137"/>
              <a:ext cx="2212551" cy="2412682"/>
            </a:xfrm>
            <a:custGeom>
              <a:avLst/>
              <a:gdLst/>
              <a:ahLst/>
              <a:cxnLst/>
              <a:rect l="l" t="t" r="r" b="b"/>
              <a:pathLst>
                <a:path w="2212551" h="2412682" extrusionOk="0">
                  <a:moveTo>
                    <a:pt x="78263" y="1206818"/>
                  </a:moveTo>
                  <a:cubicBezTo>
                    <a:pt x="54450" y="1213485"/>
                    <a:pt x="36353" y="1225868"/>
                    <a:pt x="23018" y="1245870"/>
                  </a:cubicBezTo>
                  <a:cubicBezTo>
                    <a:pt x="-23655" y="1316355"/>
                    <a:pt x="10635" y="1460183"/>
                    <a:pt x="38258" y="1575435"/>
                  </a:cubicBezTo>
                  <a:cubicBezTo>
                    <a:pt x="47783" y="1616393"/>
                    <a:pt x="57308" y="1655445"/>
                    <a:pt x="61118" y="1684973"/>
                  </a:cubicBezTo>
                  <a:cubicBezTo>
                    <a:pt x="62070" y="1689735"/>
                    <a:pt x="62070" y="1695450"/>
                    <a:pt x="63023" y="1701165"/>
                  </a:cubicBezTo>
                  <a:cubicBezTo>
                    <a:pt x="67785" y="1736408"/>
                    <a:pt x="73500" y="1777365"/>
                    <a:pt x="65880" y="1802130"/>
                  </a:cubicBezTo>
                  <a:lnTo>
                    <a:pt x="63023" y="1809750"/>
                  </a:lnTo>
                  <a:lnTo>
                    <a:pt x="70643" y="1811655"/>
                  </a:lnTo>
                  <a:cubicBezTo>
                    <a:pt x="96360" y="1817370"/>
                    <a:pt x="128745" y="1842135"/>
                    <a:pt x="157320" y="1864995"/>
                  </a:cubicBezTo>
                  <a:cubicBezTo>
                    <a:pt x="161130" y="1868805"/>
                    <a:pt x="165893" y="1871663"/>
                    <a:pt x="169703" y="1874520"/>
                  </a:cubicBezTo>
                  <a:cubicBezTo>
                    <a:pt x="192563" y="1892618"/>
                    <a:pt x="222090" y="1920240"/>
                    <a:pt x="252570" y="1948815"/>
                  </a:cubicBezTo>
                  <a:cubicBezTo>
                    <a:pt x="336390" y="2027873"/>
                    <a:pt x="441165" y="2126933"/>
                    <a:pt x="524985" y="2126933"/>
                  </a:cubicBezTo>
                  <a:cubicBezTo>
                    <a:pt x="526890" y="2126933"/>
                    <a:pt x="528795" y="2126933"/>
                    <a:pt x="530700" y="2126933"/>
                  </a:cubicBezTo>
                  <a:cubicBezTo>
                    <a:pt x="554513" y="2125980"/>
                    <a:pt x="575468" y="2115503"/>
                    <a:pt x="592613" y="2098358"/>
                  </a:cubicBezTo>
                  <a:cubicBezTo>
                    <a:pt x="585945" y="2122170"/>
                    <a:pt x="587850" y="2145030"/>
                    <a:pt x="599280" y="2165985"/>
                  </a:cubicBezTo>
                  <a:cubicBezTo>
                    <a:pt x="637380" y="2241233"/>
                    <a:pt x="778350" y="2284095"/>
                    <a:pt x="891698" y="2317433"/>
                  </a:cubicBezTo>
                  <a:cubicBezTo>
                    <a:pt x="932655" y="2329815"/>
                    <a:pt x="970755" y="2341245"/>
                    <a:pt x="997425" y="2352675"/>
                  </a:cubicBezTo>
                  <a:cubicBezTo>
                    <a:pt x="1002188" y="2354580"/>
                    <a:pt x="1006950" y="2356485"/>
                    <a:pt x="1011713" y="2358390"/>
                  </a:cubicBezTo>
                  <a:cubicBezTo>
                    <a:pt x="1045050" y="2371725"/>
                    <a:pt x="1083150" y="2386965"/>
                    <a:pt x="1101248" y="2406968"/>
                  </a:cubicBezTo>
                  <a:lnTo>
                    <a:pt x="1106963" y="2412683"/>
                  </a:lnTo>
                  <a:lnTo>
                    <a:pt x="1112678" y="2406968"/>
                  </a:lnTo>
                  <a:cubicBezTo>
                    <a:pt x="1130775" y="2387918"/>
                    <a:pt x="1168875" y="2372678"/>
                    <a:pt x="1202213" y="2358390"/>
                  </a:cubicBezTo>
                  <a:cubicBezTo>
                    <a:pt x="1206975" y="2356485"/>
                    <a:pt x="1211738" y="2354580"/>
                    <a:pt x="1216500" y="2352675"/>
                  </a:cubicBezTo>
                  <a:cubicBezTo>
                    <a:pt x="1243170" y="2341245"/>
                    <a:pt x="1282223" y="2329815"/>
                    <a:pt x="1322228" y="2317433"/>
                  </a:cubicBezTo>
                  <a:cubicBezTo>
                    <a:pt x="1435575" y="2283143"/>
                    <a:pt x="1576545" y="2241233"/>
                    <a:pt x="1614645" y="2165985"/>
                  </a:cubicBezTo>
                  <a:cubicBezTo>
                    <a:pt x="1625123" y="2145030"/>
                    <a:pt x="1627028" y="2121218"/>
                    <a:pt x="1620360" y="2097405"/>
                  </a:cubicBezTo>
                  <a:cubicBezTo>
                    <a:pt x="1637505" y="2114550"/>
                    <a:pt x="1658460" y="2124075"/>
                    <a:pt x="1682273" y="2125980"/>
                  </a:cubicBezTo>
                  <a:cubicBezTo>
                    <a:pt x="1684178" y="2125980"/>
                    <a:pt x="1686083" y="2125980"/>
                    <a:pt x="1687988" y="2125980"/>
                  </a:cubicBezTo>
                  <a:cubicBezTo>
                    <a:pt x="1771808" y="2125980"/>
                    <a:pt x="1875630" y="2027873"/>
                    <a:pt x="1960403" y="1947863"/>
                  </a:cubicBezTo>
                  <a:cubicBezTo>
                    <a:pt x="1990883" y="1918335"/>
                    <a:pt x="2020410" y="1891665"/>
                    <a:pt x="2043270" y="1873568"/>
                  </a:cubicBezTo>
                  <a:cubicBezTo>
                    <a:pt x="2047080" y="1870710"/>
                    <a:pt x="2051843" y="1866900"/>
                    <a:pt x="2055653" y="1864043"/>
                  </a:cubicBezTo>
                  <a:cubicBezTo>
                    <a:pt x="2084228" y="1842135"/>
                    <a:pt x="2116613" y="1816418"/>
                    <a:pt x="2142330" y="1810703"/>
                  </a:cubicBezTo>
                  <a:lnTo>
                    <a:pt x="2149950" y="1808798"/>
                  </a:lnTo>
                  <a:lnTo>
                    <a:pt x="2147093" y="1801178"/>
                  </a:lnTo>
                  <a:cubicBezTo>
                    <a:pt x="2139473" y="1776413"/>
                    <a:pt x="2145188" y="1735455"/>
                    <a:pt x="2149950" y="1700213"/>
                  </a:cubicBezTo>
                  <a:cubicBezTo>
                    <a:pt x="2150903" y="1694498"/>
                    <a:pt x="2151855" y="1689735"/>
                    <a:pt x="2151855" y="1684020"/>
                  </a:cubicBezTo>
                  <a:cubicBezTo>
                    <a:pt x="2155665" y="1655445"/>
                    <a:pt x="2165190" y="1616393"/>
                    <a:pt x="2174715" y="1574483"/>
                  </a:cubicBezTo>
                  <a:cubicBezTo>
                    <a:pt x="2202338" y="1459230"/>
                    <a:pt x="2235675" y="1315403"/>
                    <a:pt x="2189955" y="1244918"/>
                  </a:cubicBezTo>
                  <a:cubicBezTo>
                    <a:pt x="2176620" y="1224915"/>
                    <a:pt x="2157570" y="1211580"/>
                    <a:pt x="2133758" y="1205865"/>
                  </a:cubicBezTo>
                  <a:cubicBezTo>
                    <a:pt x="2157570" y="1199198"/>
                    <a:pt x="2175668" y="1186815"/>
                    <a:pt x="2189003" y="1166813"/>
                  </a:cubicBezTo>
                  <a:cubicBezTo>
                    <a:pt x="2235675" y="1096328"/>
                    <a:pt x="2201385" y="952500"/>
                    <a:pt x="2173763" y="837248"/>
                  </a:cubicBezTo>
                  <a:cubicBezTo>
                    <a:pt x="2164238" y="796290"/>
                    <a:pt x="2154713" y="757238"/>
                    <a:pt x="2150903" y="727710"/>
                  </a:cubicBezTo>
                  <a:cubicBezTo>
                    <a:pt x="2149950" y="722948"/>
                    <a:pt x="2149950" y="717233"/>
                    <a:pt x="2148998" y="711518"/>
                  </a:cubicBezTo>
                  <a:cubicBezTo>
                    <a:pt x="2144235" y="676275"/>
                    <a:pt x="2138520" y="635318"/>
                    <a:pt x="2146140" y="610553"/>
                  </a:cubicBezTo>
                  <a:lnTo>
                    <a:pt x="2148998" y="602933"/>
                  </a:lnTo>
                  <a:lnTo>
                    <a:pt x="2141378" y="601028"/>
                  </a:lnTo>
                  <a:cubicBezTo>
                    <a:pt x="2115660" y="595313"/>
                    <a:pt x="2083275" y="570548"/>
                    <a:pt x="2054700" y="547688"/>
                  </a:cubicBezTo>
                  <a:cubicBezTo>
                    <a:pt x="2049938" y="543878"/>
                    <a:pt x="2046128" y="541020"/>
                    <a:pt x="2042318" y="538163"/>
                  </a:cubicBezTo>
                  <a:cubicBezTo>
                    <a:pt x="2019458" y="520065"/>
                    <a:pt x="1989930" y="492443"/>
                    <a:pt x="1959450" y="463868"/>
                  </a:cubicBezTo>
                  <a:cubicBezTo>
                    <a:pt x="1875630" y="384810"/>
                    <a:pt x="1770855" y="285750"/>
                    <a:pt x="1687035" y="285750"/>
                  </a:cubicBezTo>
                  <a:cubicBezTo>
                    <a:pt x="1685130" y="285750"/>
                    <a:pt x="1683225" y="285750"/>
                    <a:pt x="1681320" y="285750"/>
                  </a:cubicBezTo>
                  <a:cubicBezTo>
                    <a:pt x="1657508" y="286703"/>
                    <a:pt x="1636553" y="297180"/>
                    <a:pt x="1619408" y="314325"/>
                  </a:cubicBezTo>
                  <a:cubicBezTo>
                    <a:pt x="1626075" y="290513"/>
                    <a:pt x="1624170" y="267653"/>
                    <a:pt x="1612740" y="246698"/>
                  </a:cubicBezTo>
                  <a:cubicBezTo>
                    <a:pt x="1574640" y="171450"/>
                    <a:pt x="1433670" y="128588"/>
                    <a:pt x="1319370" y="95250"/>
                  </a:cubicBezTo>
                  <a:cubicBezTo>
                    <a:pt x="1278413" y="82868"/>
                    <a:pt x="1240313" y="71438"/>
                    <a:pt x="1213643" y="60008"/>
                  </a:cubicBezTo>
                  <a:cubicBezTo>
                    <a:pt x="1208880" y="58103"/>
                    <a:pt x="1204118" y="56197"/>
                    <a:pt x="1199355" y="54293"/>
                  </a:cubicBezTo>
                  <a:cubicBezTo>
                    <a:pt x="1166018" y="40958"/>
                    <a:pt x="1127918" y="25717"/>
                    <a:pt x="1109820" y="5715"/>
                  </a:cubicBezTo>
                  <a:lnTo>
                    <a:pt x="1106010" y="0"/>
                  </a:lnTo>
                  <a:lnTo>
                    <a:pt x="1100295" y="5715"/>
                  </a:lnTo>
                  <a:cubicBezTo>
                    <a:pt x="1082198" y="24765"/>
                    <a:pt x="1044098" y="40005"/>
                    <a:pt x="1010760" y="54293"/>
                  </a:cubicBezTo>
                  <a:cubicBezTo>
                    <a:pt x="1005998" y="56197"/>
                    <a:pt x="1001235" y="58103"/>
                    <a:pt x="996473" y="60008"/>
                  </a:cubicBezTo>
                  <a:cubicBezTo>
                    <a:pt x="969803" y="71438"/>
                    <a:pt x="930750" y="82868"/>
                    <a:pt x="890745" y="95250"/>
                  </a:cubicBezTo>
                  <a:cubicBezTo>
                    <a:pt x="777398" y="129540"/>
                    <a:pt x="636428" y="171450"/>
                    <a:pt x="598328" y="246698"/>
                  </a:cubicBezTo>
                  <a:cubicBezTo>
                    <a:pt x="587850" y="267653"/>
                    <a:pt x="585945" y="291465"/>
                    <a:pt x="592613" y="315278"/>
                  </a:cubicBezTo>
                  <a:cubicBezTo>
                    <a:pt x="575468" y="298133"/>
                    <a:pt x="554513" y="288608"/>
                    <a:pt x="530700" y="286703"/>
                  </a:cubicBezTo>
                  <a:cubicBezTo>
                    <a:pt x="445928" y="281940"/>
                    <a:pt x="339248" y="382905"/>
                    <a:pt x="252570" y="464820"/>
                  </a:cubicBezTo>
                  <a:cubicBezTo>
                    <a:pt x="222090" y="494348"/>
                    <a:pt x="192563" y="521018"/>
                    <a:pt x="169703" y="539115"/>
                  </a:cubicBezTo>
                  <a:cubicBezTo>
                    <a:pt x="165893" y="541973"/>
                    <a:pt x="161130" y="545783"/>
                    <a:pt x="157320" y="548640"/>
                  </a:cubicBezTo>
                  <a:cubicBezTo>
                    <a:pt x="128745" y="570548"/>
                    <a:pt x="96360" y="596265"/>
                    <a:pt x="70643" y="601980"/>
                  </a:cubicBezTo>
                  <a:lnTo>
                    <a:pt x="63023" y="603885"/>
                  </a:lnTo>
                  <a:lnTo>
                    <a:pt x="65880" y="611505"/>
                  </a:lnTo>
                  <a:cubicBezTo>
                    <a:pt x="73500" y="636270"/>
                    <a:pt x="67785" y="677228"/>
                    <a:pt x="63023" y="712470"/>
                  </a:cubicBezTo>
                  <a:cubicBezTo>
                    <a:pt x="62070" y="718185"/>
                    <a:pt x="61118" y="722948"/>
                    <a:pt x="61118" y="728663"/>
                  </a:cubicBezTo>
                  <a:cubicBezTo>
                    <a:pt x="57308" y="757238"/>
                    <a:pt x="47783" y="796290"/>
                    <a:pt x="38258" y="838200"/>
                  </a:cubicBezTo>
                  <a:cubicBezTo>
                    <a:pt x="10635" y="953453"/>
                    <a:pt x="-22702" y="1097280"/>
                    <a:pt x="23018" y="1167765"/>
                  </a:cubicBezTo>
                  <a:cubicBezTo>
                    <a:pt x="35400" y="1187768"/>
                    <a:pt x="53498" y="1201103"/>
                    <a:pt x="78263" y="1206818"/>
                  </a:cubicBezTo>
                  <a:close/>
                  <a:moveTo>
                    <a:pt x="1106963" y="193358"/>
                  </a:moveTo>
                  <a:cubicBezTo>
                    <a:pt x="1663223" y="193358"/>
                    <a:pt x="2115660" y="647700"/>
                    <a:pt x="2115660" y="1206818"/>
                  </a:cubicBezTo>
                  <a:cubicBezTo>
                    <a:pt x="2115660" y="1765935"/>
                    <a:pt x="1663223" y="2220278"/>
                    <a:pt x="1106963" y="2220278"/>
                  </a:cubicBezTo>
                  <a:cubicBezTo>
                    <a:pt x="550703" y="2220278"/>
                    <a:pt x="98265" y="1765935"/>
                    <a:pt x="98265" y="1206818"/>
                  </a:cubicBezTo>
                  <a:cubicBezTo>
                    <a:pt x="98265" y="647700"/>
                    <a:pt x="550703" y="193358"/>
                    <a:pt x="1106963" y="19335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5" name="Google Shape;9525;ge48d01fb7f_0_5388"/>
            <p:cNvSpPr/>
            <p:nvPr/>
          </p:nvSpPr>
          <p:spPr>
            <a:xfrm>
              <a:off x="5638800" y="3871912"/>
              <a:ext cx="916304" cy="45720"/>
            </a:xfrm>
            <a:custGeom>
              <a:avLst/>
              <a:gdLst/>
              <a:ahLst/>
              <a:cxnLst/>
              <a:rect l="l" t="t" r="r" b="b"/>
              <a:pathLst>
                <a:path w="916304" h="45720" extrusionOk="0">
                  <a:moveTo>
                    <a:pt x="90488" y="45720"/>
                  </a:moveTo>
                  <a:lnTo>
                    <a:pt x="825818" y="45720"/>
                  </a:lnTo>
                  <a:cubicBezTo>
                    <a:pt x="857250" y="32385"/>
                    <a:pt x="887730" y="17145"/>
                    <a:pt x="916305" y="0"/>
                  </a:cubicBezTo>
                  <a:lnTo>
                    <a:pt x="0" y="0"/>
                  </a:lnTo>
                  <a:cubicBezTo>
                    <a:pt x="28575" y="16192"/>
                    <a:pt x="59055" y="31433"/>
                    <a:pt x="90488" y="4572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6" name="Google Shape;9526;ge48d01fb7f_0_5388"/>
            <p:cNvSpPr/>
            <p:nvPr/>
          </p:nvSpPr>
          <p:spPr>
            <a:xfrm>
              <a:off x="5838825" y="3957637"/>
              <a:ext cx="516254" cy="36195"/>
            </a:xfrm>
            <a:custGeom>
              <a:avLst/>
              <a:gdLst/>
              <a:ahLst/>
              <a:cxnLst/>
              <a:rect l="l" t="t" r="r" b="b"/>
              <a:pathLst>
                <a:path w="516254" h="36195" extrusionOk="0">
                  <a:moveTo>
                    <a:pt x="258128" y="36195"/>
                  </a:moveTo>
                  <a:cubicBezTo>
                    <a:pt x="347663" y="36195"/>
                    <a:pt x="434340" y="23813"/>
                    <a:pt x="516255" y="0"/>
                  </a:cubicBezTo>
                  <a:lnTo>
                    <a:pt x="0" y="0"/>
                  </a:lnTo>
                  <a:cubicBezTo>
                    <a:pt x="81915" y="22860"/>
                    <a:pt x="168592" y="36195"/>
                    <a:pt x="258128" y="3619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7" name="Google Shape;9527;ge48d01fb7f_0_5388"/>
            <p:cNvSpPr/>
            <p:nvPr/>
          </p:nvSpPr>
          <p:spPr>
            <a:xfrm>
              <a:off x="6180772" y="3058477"/>
              <a:ext cx="205999" cy="305752"/>
            </a:xfrm>
            <a:custGeom>
              <a:avLst/>
              <a:gdLst/>
              <a:ahLst/>
              <a:cxnLst/>
              <a:rect l="l" t="t" r="r" b="b"/>
              <a:pathLst>
                <a:path w="205999" h="305752" extrusionOk="0">
                  <a:moveTo>
                    <a:pt x="140018" y="11430"/>
                  </a:moveTo>
                  <a:cubicBezTo>
                    <a:pt x="134303" y="5715"/>
                    <a:pt x="115253" y="0"/>
                    <a:pt x="92393" y="0"/>
                  </a:cubicBezTo>
                  <a:cubicBezTo>
                    <a:pt x="81915" y="0"/>
                    <a:pt x="72390" y="952"/>
                    <a:pt x="62865" y="3810"/>
                  </a:cubicBezTo>
                  <a:cubicBezTo>
                    <a:pt x="28575" y="12382"/>
                    <a:pt x="0" y="48577"/>
                    <a:pt x="0" y="66675"/>
                  </a:cubicBezTo>
                  <a:cubicBezTo>
                    <a:pt x="10478" y="80010"/>
                    <a:pt x="23813" y="94297"/>
                    <a:pt x="36195" y="106680"/>
                  </a:cubicBezTo>
                  <a:cubicBezTo>
                    <a:pt x="63818" y="133350"/>
                    <a:pt x="89535" y="160020"/>
                    <a:pt x="90488" y="196215"/>
                  </a:cubicBezTo>
                  <a:cubicBezTo>
                    <a:pt x="91440" y="213360"/>
                    <a:pt x="88583" y="228600"/>
                    <a:pt x="82868" y="243840"/>
                  </a:cubicBezTo>
                  <a:cubicBezTo>
                    <a:pt x="70485" y="276225"/>
                    <a:pt x="40958" y="295275"/>
                    <a:pt x="14288" y="305752"/>
                  </a:cubicBezTo>
                  <a:cubicBezTo>
                    <a:pt x="92393" y="301942"/>
                    <a:pt x="149543" y="284797"/>
                    <a:pt x="179070" y="253365"/>
                  </a:cubicBezTo>
                  <a:cubicBezTo>
                    <a:pt x="199073" y="233363"/>
                    <a:pt x="207645" y="206692"/>
                    <a:pt x="205740" y="174307"/>
                  </a:cubicBezTo>
                  <a:cubicBezTo>
                    <a:pt x="203835" y="152400"/>
                    <a:pt x="187643" y="130492"/>
                    <a:pt x="172403" y="108585"/>
                  </a:cubicBezTo>
                  <a:cubicBezTo>
                    <a:pt x="150495" y="79057"/>
                    <a:pt x="127635" y="47625"/>
                    <a:pt x="140018" y="11430"/>
                  </a:cubicBezTo>
                  <a:cubicBezTo>
                    <a:pt x="140970" y="11430"/>
                    <a:pt x="140018" y="11430"/>
                    <a:pt x="140018" y="1143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8" name="Google Shape;9528;ge48d01fb7f_0_5388"/>
            <p:cNvSpPr/>
            <p:nvPr/>
          </p:nvSpPr>
          <p:spPr>
            <a:xfrm>
              <a:off x="6236970" y="3089909"/>
              <a:ext cx="262116" cy="284797"/>
            </a:xfrm>
            <a:custGeom>
              <a:avLst/>
              <a:gdLst/>
              <a:ahLst/>
              <a:cxnLst/>
              <a:rect l="l" t="t" r="r" b="b"/>
              <a:pathLst>
                <a:path w="262116" h="284797" extrusionOk="0">
                  <a:moveTo>
                    <a:pt x="190500" y="0"/>
                  </a:moveTo>
                  <a:cubicBezTo>
                    <a:pt x="178117" y="0"/>
                    <a:pt x="160020" y="953"/>
                    <a:pt x="142875" y="7620"/>
                  </a:cubicBezTo>
                  <a:cubicBezTo>
                    <a:pt x="121920" y="15240"/>
                    <a:pt x="109538" y="22860"/>
                    <a:pt x="104775" y="30480"/>
                  </a:cubicBezTo>
                  <a:cubicBezTo>
                    <a:pt x="111442" y="42863"/>
                    <a:pt x="120015" y="56198"/>
                    <a:pt x="129540" y="67628"/>
                  </a:cubicBezTo>
                  <a:cubicBezTo>
                    <a:pt x="146685" y="90488"/>
                    <a:pt x="163830" y="114300"/>
                    <a:pt x="165735" y="140970"/>
                  </a:cubicBezTo>
                  <a:cubicBezTo>
                    <a:pt x="168592" y="178118"/>
                    <a:pt x="158115" y="208598"/>
                    <a:pt x="135255" y="231458"/>
                  </a:cubicBezTo>
                  <a:cubicBezTo>
                    <a:pt x="107633" y="260033"/>
                    <a:pt x="61913" y="278130"/>
                    <a:pt x="0" y="284798"/>
                  </a:cubicBezTo>
                  <a:cubicBezTo>
                    <a:pt x="4763" y="284798"/>
                    <a:pt x="8572" y="284798"/>
                    <a:pt x="13335" y="284798"/>
                  </a:cubicBezTo>
                  <a:cubicBezTo>
                    <a:pt x="105727" y="284798"/>
                    <a:pt x="180975" y="263843"/>
                    <a:pt x="223838" y="225743"/>
                  </a:cubicBezTo>
                  <a:cubicBezTo>
                    <a:pt x="250508" y="201930"/>
                    <a:pt x="263842" y="173355"/>
                    <a:pt x="261938" y="140970"/>
                  </a:cubicBezTo>
                  <a:cubicBezTo>
                    <a:pt x="260985" y="119063"/>
                    <a:pt x="248602" y="101918"/>
                    <a:pt x="237172" y="84773"/>
                  </a:cubicBezTo>
                  <a:cubicBezTo>
                    <a:pt x="220980" y="61913"/>
                    <a:pt x="202883" y="36195"/>
                    <a:pt x="222885" y="953"/>
                  </a:cubicBezTo>
                  <a:cubicBezTo>
                    <a:pt x="216217" y="1905"/>
                    <a:pt x="204788" y="0"/>
                    <a:pt x="190500" y="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9" name="Google Shape;9529;ge48d01fb7f_0_5388"/>
            <p:cNvSpPr/>
            <p:nvPr/>
          </p:nvSpPr>
          <p:spPr>
            <a:xfrm>
              <a:off x="5940559" y="3035617"/>
              <a:ext cx="315693" cy="330517"/>
            </a:xfrm>
            <a:custGeom>
              <a:avLst/>
              <a:gdLst/>
              <a:ahLst/>
              <a:cxnLst/>
              <a:rect l="l" t="t" r="r" b="b"/>
              <a:pathLst>
                <a:path w="315693" h="330517" extrusionOk="0">
                  <a:moveTo>
                    <a:pt x="308793" y="260985"/>
                  </a:moveTo>
                  <a:cubicBezTo>
                    <a:pt x="314507" y="247650"/>
                    <a:pt x="316412" y="234315"/>
                    <a:pt x="315460" y="219075"/>
                  </a:cubicBezTo>
                  <a:cubicBezTo>
                    <a:pt x="313555" y="188595"/>
                    <a:pt x="290695" y="163830"/>
                    <a:pt x="265930" y="140017"/>
                  </a:cubicBezTo>
                  <a:cubicBezTo>
                    <a:pt x="257357" y="131445"/>
                    <a:pt x="212590" y="87630"/>
                    <a:pt x="196398" y="49530"/>
                  </a:cubicBezTo>
                  <a:lnTo>
                    <a:pt x="193540" y="43815"/>
                  </a:lnTo>
                  <a:cubicBezTo>
                    <a:pt x="183062" y="16192"/>
                    <a:pt x="175443" y="0"/>
                    <a:pt x="157345" y="0"/>
                  </a:cubicBezTo>
                  <a:cubicBezTo>
                    <a:pt x="140200" y="0"/>
                    <a:pt x="131628" y="18098"/>
                    <a:pt x="120198" y="45720"/>
                  </a:cubicBezTo>
                  <a:cubicBezTo>
                    <a:pt x="119245" y="46673"/>
                    <a:pt x="89718" y="102870"/>
                    <a:pt x="46855" y="143828"/>
                  </a:cubicBezTo>
                  <a:cubicBezTo>
                    <a:pt x="22090" y="166688"/>
                    <a:pt x="1135" y="190500"/>
                    <a:pt x="182" y="220028"/>
                  </a:cubicBezTo>
                  <a:cubicBezTo>
                    <a:pt x="-770" y="234315"/>
                    <a:pt x="2087" y="247650"/>
                    <a:pt x="6850" y="261938"/>
                  </a:cubicBezTo>
                  <a:cubicBezTo>
                    <a:pt x="24948" y="309563"/>
                    <a:pt x="94480" y="330517"/>
                    <a:pt x="155440" y="330517"/>
                  </a:cubicBezTo>
                  <a:lnTo>
                    <a:pt x="158298" y="330517"/>
                  </a:lnTo>
                  <a:lnTo>
                    <a:pt x="158298" y="330517"/>
                  </a:lnTo>
                  <a:lnTo>
                    <a:pt x="158298" y="330517"/>
                  </a:lnTo>
                  <a:lnTo>
                    <a:pt x="161155" y="330517"/>
                  </a:lnTo>
                  <a:cubicBezTo>
                    <a:pt x="221162" y="329565"/>
                    <a:pt x="290695" y="308610"/>
                    <a:pt x="308793" y="26098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0" name="Google Shape;9530;ge48d01fb7f_0_5388"/>
            <p:cNvSpPr/>
            <p:nvPr/>
          </p:nvSpPr>
          <p:spPr>
            <a:xfrm>
              <a:off x="5809990" y="3058477"/>
              <a:ext cx="205999" cy="305752"/>
            </a:xfrm>
            <a:custGeom>
              <a:avLst/>
              <a:gdLst/>
              <a:ahLst/>
              <a:cxnLst/>
              <a:rect l="l" t="t" r="r" b="b"/>
              <a:pathLst>
                <a:path w="205999" h="305752" extrusionOk="0">
                  <a:moveTo>
                    <a:pt x="259" y="174307"/>
                  </a:moveTo>
                  <a:cubicBezTo>
                    <a:pt x="-1646" y="206692"/>
                    <a:pt x="6927" y="233363"/>
                    <a:pt x="26929" y="253365"/>
                  </a:cubicBezTo>
                  <a:cubicBezTo>
                    <a:pt x="56457" y="283845"/>
                    <a:pt x="113607" y="301942"/>
                    <a:pt x="191712" y="305752"/>
                  </a:cubicBezTo>
                  <a:cubicBezTo>
                    <a:pt x="165042" y="295275"/>
                    <a:pt x="135514" y="276225"/>
                    <a:pt x="123132" y="243840"/>
                  </a:cubicBezTo>
                  <a:cubicBezTo>
                    <a:pt x="117417" y="228600"/>
                    <a:pt x="114559" y="212407"/>
                    <a:pt x="115512" y="196215"/>
                  </a:cubicBezTo>
                  <a:cubicBezTo>
                    <a:pt x="117417" y="160020"/>
                    <a:pt x="142182" y="133350"/>
                    <a:pt x="169804" y="106680"/>
                  </a:cubicBezTo>
                  <a:cubicBezTo>
                    <a:pt x="182187" y="94297"/>
                    <a:pt x="195522" y="80010"/>
                    <a:pt x="205999" y="66675"/>
                  </a:cubicBezTo>
                  <a:cubicBezTo>
                    <a:pt x="205999" y="48577"/>
                    <a:pt x="177424" y="12382"/>
                    <a:pt x="143134" y="3810"/>
                  </a:cubicBezTo>
                  <a:cubicBezTo>
                    <a:pt x="133609" y="1905"/>
                    <a:pt x="124084" y="0"/>
                    <a:pt x="113607" y="0"/>
                  </a:cubicBezTo>
                  <a:cubicBezTo>
                    <a:pt x="90747" y="0"/>
                    <a:pt x="71697" y="5715"/>
                    <a:pt x="65982" y="11430"/>
                  </a:cubicBezTo>
                  <a:cubicBezTo>
                    <a:pt x="65982" y="11430"/>
                    <a:pt x="65029" y="12382"/>
                    <a:pt x="65029" y="12382"/>
                  </a:cubicBezTo>
                  <a:cubicBezTo>
                    <a:pt x="78364" y="48577"/>
                    <a:pt x="55504" y="79057"/>
                    <a:pt x="33597" y="109538"/>
                  </a:cubicBezTo>
                  <a:cubicBezTo>
                    <a:pt x="18357" y="130492"/>
                    <a:pt x="2164" y="152400"/>
                    <a:pt x="259" y="174307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1" name="Google Shape;9531;ge48d01fb7f_0_5388"/>
            <p:cNvSpPr/>
            <p:nvPr/>
          </p:nvSpPr>
          <p:spPr>
            <a:xfrm>
              <a:off x="5698628" y="3091815"/>
              <a:ext cx="262116" cy="284797"/>
            </a:xfrm>
            <a:custGeom>
              <a:avLst/>
              <a:gdLst/>
              <a:ahLst/>
              <a:cxnLst/>
              <a:rect l="l" t="t" r="r" b="b"/>
              <a:pathLst>
                <a:path w="262116" h="284797" extrusionOk="0">
                  <a:moveTo>
                    <a:pt x="179" y="140970"/>
                  </a:moveTo>
                  <a:cubicBezTo>
                    <a:pt x="-1726" y="173355"/>
                    <a:pt x="11609" y="201930"/>
                    <a:pt x="38279" y="225742"/>
                  </a:cubicBezTo>
                  <a:cubicBezTo>
                    <a:pt x="81142" y="263842"/>
                    <a:pt x="156389" y="284797"/>
                    <a:pt x="248781" y="284797"/>
                  </a:cubicBezTo>
                  <a:cubicBezTo>
                    <a:pt x="253544" y="284797"/>
                    <a:pt x="257354" y="284797"/>
                    <a:pt x="262117" y="284797"/>
                  </a:cubicBezTo>
                  <a:cubicBezTo>
                    <a:pt x="199252" y="277177"/>
                    <a:pt x="154484" y="259080"/>
                    <a:pt x="126862" y="231457"/>
                  </a:cubicBezTo>
                  <a:cubicBezTo>
                    <a:pt x="104002" y="207645"/>
                    <a:pt x="93524" y="177165"/>
                    <a:pt x="96382" y="140970"/>
                  </a:cubicBezTo>
                  <a:cubicBezTo>
                    <a:pt x="98287" y="114300"/>
                    <a:pt x="115432" y="90488"/>
                    <a:pt x="132577" y="67627"/>
                  </a:cubicBezTo>
                  <a:cubicBezTo>
                    <a:pt x="142102" y="55245"/>
                    <a:pt x="150674" y="42863"/>
                    <a:pt x="157342" y="30480"/>
                  </a:cubicBezTo>
                  <a:cubicBezTo>
                    <a:pt x="152579" y="21907"/>
                    <a:pt x="140197" y="14288"/>
                    <a:pt x="119242" y="7620"/>
                  </a:cubicBezTo>
                  <a:cubicBezTo>
                    <a:pt x="102097" y="1905"/>
                    <a:pt x="83047" y="0"/>
                    <a:pt x="71617" y="0"/>
                  </a:cubicBezTo>
                  <a:cubicBezTo>
                    <a:pt x="57329" y="0"/>
                    <a:pt x="45899" y="1905"/>
                    <a:pt x="40184" y="3810"/>
                  </a:cubicBezTo>
                  <a:cubicBezTo>
                    <a:pt x="61139" y="39052"/>
                    <a:pt x="42089" y="64770"/>
                    <a:pt x="25897" y="87630"/>
                  </a:cubicBezTo>
                  <a:cubicBezTo>
                    <a:pt x="13514" y="101917"/>
                    <a:pt x="2084" y="119063"/>
                    <a:pt x="179" y="14097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2" name="Google Shape;9532;ge48d01fb7f_0_5388"/>
            <p:cNvSpPr/>
            <p:nvPr/>
          </p:nvSpPr>
          <p:spPr>
            <a:xfrm>
              <a:off x="5791200" y="3389947"/>
              <a:ext cx="150495" cy="61912"/>
            </a:xfrm>
            <a:custGeom>
              <a:avLst/>
              <a:gdLst/>
              <a:ahLst/>
              <a:cxnLst/>
              <a:rect l="l" t="t" r="r" b="b"/>
              <a:pathLst>
                <a:path w="150495" h="61912" extrusionOk="0">
                  <a:moveTo>
                    <a:pt x="122873" y="25718"/>
                  </a:moveTo>
                  <a:cubicBezTo>
                    <a:pt x="126683" y="23813"/>
                    <a:pt x="129540" y="21908"/>
                    <a:pt x="131445" y="20003"/>
                  </a:cubicBezTo>
                  <a:cubicBezTo>
                    <a:pt x="137160" y="16193"/>
                    <a:pt x="140970" y="12383"/>
                    <a:pt x="144780" y="8573"/>
                  </a:cubicBezTo>
                  <a:cubicBezTo>
                    <a:pt x="146685" y="6668"/>
                    <a:pt x="148590" y="4763"/>
                    <a:pt x="150495" y="2858"/>
                  </a:cubicBezTo>
                  <a:cubicBezTo>
                    <a:pt x="132398" y="2858"/>
                    <a:pt x="115252" y="1905"/>
                    <a:pt x="98108" y="0"/>
                  </a:cubicBezTo>
                  <a:lnTo>
                    <a:pt x="98108" y="0"/>
                  </a:lnTo>
                  <a:cubicBezTo>
                    <a:pt x="96202" y="0"/>
                    <a:pt x="95250" y="953"/>
                    <a:pt x="94298" y="1905"/>
                  </a:cubicBezTo>
                  <a:cubicBezTo>
                    <a:pt x="92392" y="3810"/>
                    <a:pt x="89535" y="5715"/>
                    <a:pt x="87630" y="7620"/>
                  </a:cubicBezTo>
                  <a:cubicBezTo>
                    <a:pt x="73342" y="20003"/>
                    <a:pt x="49530" y="40005"/>
                    <a:pt x="1905" y="40005"/>
                  </a:cubicBezTo>
                  <a:lnTo>
                    <a:pt x="0" y="40005"/>
                  </a:lnTo>
                  <a:cubicBezTo>
                    <a:pt x="16192" y="48578"/>
                    <a:pt x="53340" y="60960"/>
                    <a:pt x="92392" y="61913"/>
                  </a:cubicBezTo>
                  <a:lnTo>
                    <a:pt x="92392" y="61913"/>
                  </a:lnTo>
                  <a:cubicBezTo>
                    <a:pt x="96202" y="61913"/>
                    <a:pt x="97155" y="60960"/>
                    <a:pt x="97155" y="59055"/>
                  </a:cubicBezTo>
                  <a:cubicBezTo>
                    <a:pt x="97155" y="56198"/>
                    <a:pt x="97155" y="54293"/>
                    <a:pt x="97155" y="52388"/>
                  </a:cubicBezTo>
                  <a:cubicBezTo>
                    <a:pt x="100013" y="40005"/>
                    <a:pt x="110490" y="33338"/>
                    <a:pt x="122873" y="2571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3" name="Google Shape;9533;ge48d01fb7f_0_5388"/>
            <p:cNvSpPr/>
            <p:nvPr/>
          </p:nvSpPr>
          <p:spPr>
            <a:xfrm>
              <a:off x="5904547" y="3388995"/>
              <a:ext cx="103822" cy="80962"/>
            </a:xfrm>
            <a:custGeom>
              <a:avLst/>
              <a:gdLst/>
              <a:ahLst/>
              <a:cxnLst/>
              <a:rect l="l" t="t" r="r" b="b"/>
              <a:pathLst>
                <a:path w="103822" h="80962" extrusionOk="0">
                  <a:moveTo>
                    <a:pt x="68580" y="80963"/>
                  </a:moveTo>
                  <a:cubicBezTo>
                    <a:pt x="78105" y="80963"/>
                    <a:pt x="87630" y="80010"/>
                    <a:pt x="94298" y="77152"/>
                  </a:cubicBezTo>
                  <a:cubicBezTo>
                    <a:pt x="99060" y="75247"/>
                    <a:pt x="102870" y="73342"/>
                    <a:pt x="103823" y="71438"/>
                  </a:cubicBezTo>
                  <a:cubicBezTo>
                    <a:pt x="101918" y="69533"/>
                    <a:pt x="100965" y="67627"/>
                    <a:pt x="99060" y="65722"/>
                  </a:cubicBezTo>
                  <a:cubicBezTo>
                    <a:pt x="88582" y="48577"/>
                    <a:pt x="81915" y="21908"/>
                    <a:pt x="101918" y="952"/>
                  </a:cubicBezTo>
                  <a:cubicBezTo>
                    <a:pt x="101918" y="952"/>
                    <a:pt x="101918" y="952"/>
                    <a:pt x="102870" y="0"/>
                  </a:cubicBezTo>
                  <a:cubicBezTo>
                    <a:pt x="97155" y="952"/>
                    <a:pt x="90487" y="952"/>
                    <a:pt x="84773" y="952"/>
                  </a:cubicBezTo>
                  <a:cubicBezTo>
                    <a:pt x="55245" y="4763"/>
                    <a:pt x="49530" y="10477"/>
                    <a:pt x="42862" y="19050"/>
                  </a:cubicBezTo>
                  <a:cubicBezTo>
                    <a:pt x="39052" y="22860"/>
                    <a:pt x="34290" y="27622"/>
                    <a:pt x="27623" y="33338"/>
                  </a:cubicBezTo>
                  <a:cubicBezTo>
                    <a:pt x="24765" y="35242"/>
                    <a:pt x="21907" y="37147"/>
                    <a:pt x="19050" y="39052"/>
                  </a:cubicBezTo>
                  <a:cubicBezTo>
                    <a:pt x="9525" y="44767"/>
                    <a:pt x="952" y="50483"/>
                    <a:pt x="0" y="55245"/>
                  </a:cubicBezTo>
                  <a:cubicBezTo>
                    <a:pt x="0" y="57150"/>
                    <a:pt x="0" y="58102"/>
                    <a:pt x="1905" y="60960"/>
                  </a:cubicBezTo>
                  <a:cubicBezTo>
                    <a:pt x="8573" y="71438"/>
                    <a:pt x="39052" y="80963"/>
                    <a:pt x="68580" y="80963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4" name="Google Shape;9534;ge48d01fb7f_0_5388"/>
            <p:cNvSpPr/>
            <p:nvPr/>
          </p:nvSpPr>
          <p:spPr>
            <a:xfrm>
              <a:off x="6010121" y="3382327"/>
              <a:ext cx="179377" cy="129539"/>
            </a:xfrm>
            <a:custGeom>
              <a:avLst/>
              <a:gdLst/>
              <a:ahLst/>
              <a:cxnLst/>
              <a:rect l="l" t="t" r="r" b="b"/>
              <a:pathLst>
                <a:path w="179377" h="129539" extrusionOk="0">
                  <a:moveTo>
                    <a:pt x="88736" y="0"/>
                  </a:moveTo>
                  <a:lnTo>
                    <a:pt x="88736" y="0"/>
                  </a:lnTo>
                  <a:lnTo>
                    <a:pt x="87784" y="0"/>
                  </a:lnTo>
                  <a:cubicBezTo>
                    <a:pt x="44921" y="0"/>
                    <a:pt x="20156" y="5715"/>
                    <a:pt x="8726" y="19050"/>
                  </a:cubicBezTo>
                  <a:cubicBezTo>
                    <a:pt x="-4609" y="33338"/>
                    <a:pt x="-799" y="52388"/>
                    <a:pt x="7774" y="64770"/>
                  </a:cubicBezTo>
                  <a:cubicBezTo>
                    <a:pt x="9679" y="67627"/>
                    <a:pt x="11584" y="70485"/>
                    <a:pt x="14441" y="72390"/>
                  </a:cubicBezTo>
                  <a:lnTo>
                    <a:pt x="16346" y="74295"/>
                  </a:lnTo>
                  <a:cubicBezTo>
                    <a:pt x="23014" y="79057"/>
                    <a:pt x="30634" y="81915"/>
                    <a:pt x="38254" y="84772"/>
                  </a:cubicBezTo>
                  <a:cubicBezTo>
                    <a:pt x="56351" y="91440"/>
                    <a:pt x="76354" y="99060"/>
                    <a:pt x="89689" y="129540"/>
                  </a:cubicBezTo>
                  <a:cubicBezTo>
                    <a:pt x="103024" y="98107"/>
                    <a:pt x="123026" y="91440"/>
                    <a:pt x="141124" y="84772"/>
                  </a:cubicBezTo>
                  <a:cubicBezTo>
                    <a:pt x="148744" y="81915"/>
                    <a:pt x="156364" y="79057"/>
                    <a:pt x="163031" y="74295"/>
                  </a:cubicBezTo>
                  <a:lnTo>
                    <a:pt x="164936" y="72390"/>
                  </a:lnTo>
                  <a:cubicBezTo>
                    <a:pt x="167794" y="70485"/>
                    <a:pt x="169699" y="67627"/>
                    <a:pt x="171604" y="64770"/>
                  </a:cubicBezTo>
                  <a:cubicBezTo>
                    <a:pt x="180176" y="52388"/>
                    <a:pt x="183986" y="33338"/>
                    <a:pt x="170651" y="19050"/>
                  </a:cubicBezTo>
                  <a:cubicBezTo>
                    <a:pt x="157316" y="5715"/>
                    <a:pt x="131599" y="0"/>
                    <a:pt x="88736" y="0"/>
                  </a:cubicBezTo>
                  <a:lnTo>
                    <a:pt x="88736" y="0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5" name="Google Shape;9535;ge48d01fb7f_0_5388"/>
            <p:cNvSpPr/>
            <p:nvPr/>
          </p:nvSpPr>
          <p:spPr>
            <a:xfrm>
              <a:off x="6188392" y="3388995"/>
              <a:ext cx="104775" cy="81914"/>
            </a:xfrm>
            <a:custGeom>
              <a:avLst/>
              <a:gdLst/>
              <a:ahLst/>
              <a:cxnLst/>
              <a:rect l="l" t="t" r="r" b="b"/>
              <a:pathLst>
                <a:path w="104775" h="81914" extrusionOk="0">
                  <a:moveTo>
                    <a:pt x="0" y="72390"/>
                  </a:moveTo>
                  <a:cubicBezTo>
                    <a:pt x="1905" y="74295"/>
                    <a:pt x="4763" y="77152"/>
                    <a:pt x="9525" y="78105"/>
                  </a:cubicBezTo>
                  <a:cubicBezTo>
                    <a:pt x="16192" y="80010"/>
                    <a:pt x="24765" y="81915"/>
                    <a:pt x="35242" y="81915"/>
                  </a:cubicBezTo>
                  <a:cubicBezTo>
                    <a:pt x="64770" y="81915"/>
                    <a:pt x="95250" y="72390"/>
                    <a:pt x="102870" y="60960"/>
                  </a:cubicBezTo>
                  <a:cubicBezTo>
                    <a:pt x="104775" y="59055"/>
                    <a:pt x="104775" y="57150"/>
                    <a:pt x="104775" y="55245"/>
                  </a:cubicBezTo>
                  <a:cubicBezTo>
                    <a:pt x="103823" y="50483"/>
                    <a:pt x="95250" y="44767"/>
                    <a:pt x="85725" y="39052"/>
                  </a:cubicBezTo>
                  <a:cubicBezTo>
                    <a:pt x="82867" y="37147"/>
                    <a:pt x="80010" y="35242"/>
                    <a:pt x="77153" y="33338"/>
                  </a:cubicBezTo>
                  <a:cubicBezTo>
                    <a:pt x="69533" y="28575"/>
                    <a:pt x="65723" y="23813"/>
                    <a:pt x="61913" y="19050"/>
                  </a:cubicBezTo>
                  <a:cubicBezTo>
                    <a:pt x="54292" y="11430"/>
                    <a:pt x="48578" y="4763"/>
                    <a:pt x="20003" y="952"/>
                  </a:cubicBezTo>
                  <a:cubicBezTo>
                    <a:pt x="14288" y="952"/>
                    <a:pt x="8573" y="0"/>
                    <a:pt x="1905" y="0"/>
                  </a:cubicBezTo>
                  <a:cubicBezTo>
                    <a:pt x="1905" y="0"/>
                    <a:pt x="1905" y="0"/>
                    <a:pt x="2858" y="952"/>
                  </a:cubicBezTo>
                  <a:cubicBezTo>
                    <a:pt x="21908" y="21908"/>
                    <a:pt x="16192" y="49530"/>
                    <a:pt x="5715" y="65722"/>
                  </a:cubicBezTo>
                  <a:cubicBezTo>
                    <a:pt x="3810" y="67627"/>
                    <a:pt x="1905" y="70485"/>
                    <a:pt x="0" y="7239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6" name="Google Shape;9536;ge48d01fb7f_0_5388"/>
            <p:cNvSpPr/>
            <p:nvPr/>
          </p:nvSpPr>
          <p:spPr>
            <a:xfrm>
              <a:off x="6255067" y="3388042"/>
              <a:ext cx="150495" cy="61912"/>
            </a:xfrm>
            <a:custGeom>
              <a:avLst/>
              <a:gdLst/>
              <a:ahLst/>
              <a:cxnLst/>
              <a:rect l="l" t="t" r="r" b="b"/>
              <a:pathLst>
                <a:path w="150495" h="61912" extrusionOk="0">
                  <a:moveTo>
                    <a:pt x="58103" y="61913"/>
                  </a:moveTo>
                  <a:lnTo>
                    <a:pt x="58103" y="61913"/>
                  </a:lnTo>
                  <a:cubicBezTo>
                    <a:pt x="97155" y="61913"/>
                    <a:pt x="135255" y="49530"/>
                    <a:pt x="150495" y="40005"/>
                  </a:cubicBezTo>
                  <a:lnTo>
                    <a:pt x="148590" y="40005"/>
                  </a:lnTo>
                  <a:cubicBezTo>
                    <a:pt x="100965" y="40005"/>
                    <a:pt x="77153" y="20003"/>
                    <a:pt x="62865" y="7620"/>
                  </a:cubicBezTo>
                  <a:cubicBezTo>
                    <a:pt x="60960" y="5715"/>
                    <a:pt x="58103" y="3810"/>
                    <a:pt x="56198" y="1905"/>
                  </a:cubicBezTo>
                  <a:cubicBezTo>
                    <a:pt x="55245" y="953"/>
                    <a:pt x="54292" y="953"/>
                    <a:pt x="52388" y="0"/>
                  </a:cubicBezTo>
                  <a:lnTo>
                    <a:pt x="52388" y="0"/>
                  </a:lnTo>
                  <a:cubicBezTo>
                    <a:pt x="35242" y="1905"/>
                    <a:pt x="17145" y="2858"/>
                    <a:pt x="0" y="2858"/>
                  </a:cubicBezTo>
                  <a:cubicBezTo>
                    <a:pt x="1905" y="4763"/>
                    <a:pt x="3810" y="6667"/>
                    <a:pt x="5715" y="8573"/>
                  </a:cubicBezTo>
                  <a:cubicBezTo>
                    <a:pt x="9525" y="12383"/>
                    <a:pt x="12383" y="16192"/>
                    <a:pt x="19050" y="20003"/>
                  </a:cubicBezTo>
                  <a:cubicBezTo>
                    <a:pt x="21908" y="21908"/>
                    <a:pt x="24765" y="23813"/>
                    <a:pt x="27623" y="25717"/>
                  </a:cubicBezTo>
                  <a:cubicBezTo>
                    <a:pt x="40005" y="33338"/>
                    <a:pt x="50483" y="40005"/>
                    <a:pt x="52388" y="51435"/>
                  </a:cubicBezTo>
                  <a:cubicBezTo>
                    <a:pt x="52388" y="53340"/>
                    <a:pt x="53340" y="56198"/>
                    <a:pt x="52388" y="58103"/>
                  </a:cubicBezTo>
                  <a:cubicBezTo>
                    <a:pt x="53340" y="60960"/>
                    <a:pt x="54292" y="61913"/>
                    <a:pt x="58103" y="61913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7" name="Google Shape;9537;ge48d01fb7f_0_5388"/>
            <p:cNvSpPr/>
            <p:nvPr/>
          </p:nvSpPr>
          <p:spPr>
            <a:xfrm>
              <a:off x="5622575" y="3664505"/>
              <a:ext cx="433339" cy="150232"/>
            </a:xfrm>
            <a:custGeom>
              <a:avLst/>
              <a:gdLst/>
              <a:ahLst/>
              <a:cxnLst/>
              <a:rect l="l" t="t" r="r" b="b"/>
              <a:pathLst>
                <a:path w="433339" h="150232" extrusionOk="0">
                  <a:moveTo>
                    <a:pt x="281020" y="82629"/>
                  </a:moveTo>
                  <a:cubicBezTo>
                    <a:pt x="285782" y="84534"/>
                    <a:pt x="349600" y="103584"/>
                    <a:pt x="361982" y="104537"/>
                  </a:cubicBezTo>
                  <a:cubicBezTo>
                    <a:pt x="382937" y="107394"/>
                    <a:pt x="404845" y="106442"/>
                    <a:pt x="421037" y="92154"/>
                  </a:cubicBezTo>
                  <a:cubicBezTo>
                    <a:pt x="421990" y="91202"/>
                    <a:pt x="422942" y="90249"/>
                    <a:pt x="424847" y="89297"/>
                  </a:cubicBezTo>
                  <a:cubicBezTo>
                    <a:pt x="427705" y="85487"/>
                    <a:pt x="430562" y="82629"/>
                    <a:pt x="431515" y="78819"/>
                  </a:cubicBezTo>
                  <a:cubicBezTo>
                    <a:pt x="440087" y="56912"/>
                    <a:pt x="419132" y="30242"/>
                    <a:pt x="354362" y="15002"/>
                  </a:cubicBezTo>
                  <a:cubicBezTo>
                    <a:pt x="274352" y="-4048"/>
                    <a:pt x="153385" y="-6906"/>
                    <a:pt x="67660" y="17859"/>
                  </a:cubicBezTo>
                  <a:cubicBezTo>
                    <a:pt x="19082" y="32147"/>
                    <a:pt x="-920" y="52149"/>
                    <a:pt x="32" y="72152"/>
                  </a:cubicBezTo>
                  <a:cubicBezTo>
                    <a:pt x="32" y="77867"/>
                    <a:pt x="1937" y="82629"/>
                    <a:pt x="4795" y="88344"/>
                  </a:cubicBezTo>
                  <a:lnTo>
                    <a:pt x="4795" y="88344"/>
                  </a:lnTo>
                  <a:cubicBezTo>
                    <a:pt x="10510" y="97869"/>
                    <a:pt x="20035" y="107394"/>
                    <a:pt x="33370" y="115014"/>
                  </a:cubicBezTo>
                  <a:cubicBezTo>
                    <a:pt x="40037" y="118824"/>
                    <a:pt x="46705" y="122634"/>
                    <a:pt x="55277" y="125492"/>
                  </a:cubicBezTo>
                  <a:lnTo>
                    <a:pt x="55277" y="125492"/>
                  </a:lnTo>
                  <a:cubicBezTo>
                    <a:pt x="69565" y="131207"/>
                    <a:pt x="84805" y="135969"/>
                    <a:pt x="102902" y="138827"/>
                  </a:cubicBezTo>
                  <a:cubicBezTo>
                    <a:pt x="150527" y="148352"/>
                    <a:pt x="208630" y="152162"/>
                    <a:pt x="258160" y="149304"/>
                  </a:cubicBezTo>
                  <a:cubicBezTo>
                    <a:pt x="330550" y="145494"/>
                    <a:pt x="324835" y="123587"/>
                    <a:pt x="309595" y="114062"/>
                  </a:cubicBezTo>
                  <a:cubicBezTo>
                    <a:pt x="305785" y="112157"/>
                    <a:pt x="287687" y="102632"/>
                    <a:pt x="275305" y="93107"/>
                  </a:cubicBezTo>
                  <a:cubicBezTo>
                    <a:pt x="264827" y="86439"/>
                    <a:pt x="271495" y="78819"/>
                    <a:pt x="281020" y="82629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8" name="Google Shape;9538;ge48d01fb7f_0_5388"/>
            <p:cNvSpPr/>
            <p:nvPr/>
          </p:nvSpPr>
          <p:spPr>
            <a:xfrm>
              <a:off x="5892164" y="3782377"/>
              <a:ext cx="786764" cy="50482"/>
            </a:xfrm>
            <a:custGeom>
              <a:avLst/>
              <a:gdLst/>
              <a:ahLst/>
              <a:cxnLst/>
              <a:rect l="l" t="t" r="r" b="b"/>
              <a:pathLst>
                <a:path w="786764" h="50482" extrusionOk="0">
                  <a:moveTo>
                    <a:pt x="64770" y="0"/>
                  </a:moveTo>
                  <a:cubicBezTo>
                    <a:pt x="65723" y="952"/>
                    <a:pt x="65723" y="2857"/>
                    <a:pt x="65723" y="4763"/>
                  </a:cubicBezTo>
                  <a:cubicBezTo>
                    <a:pt x="66675" y="8572"/>
                    <a:pt x="66675" y="13335"/>
                    <a:pt x="65723" y="17145"/>
                  </a:cubicBezTo>
                  <a:cubicBezTo>
                    <a:pt x="60007" y="40957"/>
                    <a:pt x="28575" y="47625"/>
                    <a:pt x="0" y="50482"/>
                  </a:cubicBezTo>
                  <a:lnTo>
                    <a:pt x="725805" y="50482"/>
                  </a:lnTo>
                  <a:cubicBezTo>
                    <a:pt x="746760" y="36195"/>
                    <a:pt x="766763" y="20955"/>
                    <a:pt x="786765" y="4763"/>
                  </a:cubicBezTo>
                  <a:lnTo>
                    <a:pt x="81915" y="4763"/>
                  </a:lnTo>
                  <a:cubicBezTo>
                    <a:pt x="78105" y="2857"/>
                    <a:pt x="72390" y="1905"/>
                    <a:pt x="64770" y="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9" name="Google Shape;9539;ge48d01fb7f_0_5388"/>
            <p:cNvSpPr/>
            <p:nvPr/>
          </p:nvSpPr>
          <p:spPr>
            <a:xfrm>
              <a:off x="5514022" y="3787140"/>
              <a:ext cx="279082" cy="45719"/>
            </a:xfrm>
            <a:custGeom>
              <a:avLst/>
              <a:gdLst/>
              <a:ahLst/>
              <a:cxnLst/>
              <a:rect l="l" t="t" r="r" b="b"/>
              <a:pathLst>
                <a:path w="279082" h="45719" extrusionOk="0">
                  <a:moveTo>
                    <a:pt x="206692" y="35242"/>
                  </a:moveTo>
                  <a:cubicBezTo>
                    <a:pt x="187642" y="31432"/>
                    <a:pt x="171450" y="26670"/>
                    <a:pt x="157163" y="20955"/>
                  </a:cubicBezTo>
                  <a:lnTo>
                    <a:pt x="156210" y="20955"/>
                  </a:lnTo>
                  <a:lnTo>
                    <a:pt x="155257" y="20955"/>
                  </a:lnTo>
                  <a:cubicBezTo>
                    <a:pt x="146685" y="17145"/>
                    <a:pt x="139065" y="13335"/>
                    <a:pt x="131445" y="9525"/>
                  </a:cubicBezTo>
                  <a:cubicBezTo>
                    <a:pt x="126682" y="6667"/>
                    <a:pt x="121920" y="3810"/>
                    <a:pt x="118110" y="0"/>
                  </a:cubicBezTo>
                  <a:lnTo>
                    <a:pt x="0" y="0"/>
                  </a:lnTo>
                  <a:cubicBezTo>
                    <a:pt x="20002" y="16192"/>
                    <a:pt x="40005" y="31432"/>
                    <a:pt x="60960" y="45720"/>
                  </a:cubicBezTo>
                  <a:lnTo>
                    <a:pt x="279082" y="45720"/>
                  </a:lnTo>
                  <a:cubicBezTo>
                    <a:pt x="253365" y="42863"/>
                    <a:pt x="228600" y="40005"/>
                    <a:pt x="206692" y="35242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0" name="Google Shape;9540;ge48d01fb7f_0_5388"/>
            <p:cNvSpPr/>
            <p:nvPr/>
          </p:nvSpPr>
          <p:spPr>
            <a:xfrm>
              <a:off x="5295900" y="3529965"/>
              <a:ext cx="984884" cy="45719"/>
            </a:xfrm>
            <a:custGeom>
              <a:avLst/>
              <a:gdLst/>
              <a:ahLst/>
              <a:cxnLst/>
              <a:rect l="l" t="t" r="r" b="b"/>
              <a:pathLst>
                <a:path w="984884" h="45719" extrusionOk="0">
                  <a:moveTo>
                    <a:pt x="950595" y="44767"/>
                  </a:moveTo>
                  <a:cubicBezTo>
                    <a:pt x="947738" y="36195"/>
                    <a:pt x="948690" y="26670"/>
                    <a:pt x="953453" y="19050"/>
                  </a:cubicBezTo>
                  <a:cubicBezTo>
                    <a:pt x="956310" y="14288"/>
                    <a:pt x="960120" y="11430"/>
                    <a:pt x="966788" y="7620"/>
                  </a:cubicBezTo>
                  <a:cubicBezTo>
                    <a:pt x="971550" y="4763"/>
                    <a:pt x="978218" y="2857"/>
                    <a:pt x="984885" y="0"/>
                  </a:cubicBezTo>
                  <a:lnTo>
                    <a:pt x="0" y="0"/>
                  </a:lnTo>
                  <a:cubicBezTo>
                    <a:pt x="8573" y="15240"/>
                    <a:pt x="18098" y="30480"/>
                    <a:pt x="28575" y="45720"/>
                  </a:cubicBezTo>
                  <a:lnTo>
                    <a:pt x="951547" y="45720"/>
                  </a:lnTo>
                  <a:cubicBezTo>
                    <a:pt x="950595" y="45720"/>
                    <a:pt x="950595" y="45720"/>
                    <a:pt x="950595" y="44767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1" name="Google Shape;9541;ge48d01fb7f_0_5388"/>
            <p:cNvSpPr/>
            <p:nvPr/>
          </p:nvSpPr>
          <p:spPr>
            <a:xfrm>
              <a:off x="6517957" y="3529965"/>
              <a:ext cx="381000" cy="45719"/>
            </a:xfrm>
            <a:custGeom>
              <a:avLst/>
              <a:gdLst/>
              <a:ahLst/>
              <a:cxnLst/>
              <a:rect l="l" t="t" r="r" b="b"/>
              <a:pathLst>
                <a:path w="381000" h="45719" extrusionOk="0">
                  <a:moveTo>
                    <a:pt x="74295" y="15240"/>
                  </a:moveTo>
                  <a:cubicBezTo>
                    <a:pt x="111442" y="24765"/>
                    <a:pt x="139065" y="35242"/>
                    <a:pt x="159067" y="45720"/>
                  </a:cubicBezTo>
                  <a:lnTo>
                    <a:pt x="352425" y="45720"/>
                  </a:lnTo>
                  <a:cubicBezTo>
                    <a:pt x="361950" y="30480"/>
                    <a:pt x="371475" y="15240"/>
                    <a:pt x="381000" y="0"/>
                  </a:cubicBezTo>
                  <a:lnTo>
                    <a:pt x="0" y="0"/>
                  </a:lnTo>
                  <a:cubicBezTo>
                    <a:pt x="25717" y="4763"/>
                    <a:pt x="51435" y="9525"/>
                    <a:pt x="74295" y="1524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2" name="Google Shape;9542;ge48d01fb7f_0_5388"/>
            <p:cNvSpPr/>
            <p:nvPr/>
          </p:nvSpPr>
          <p:spPr>
            <a:xfrm>
              <a:off x="6681787" y="3615690"/>
              <a:ext cx="161925" cy="45719"/>
            </a:xfrm>
            <a:custGeom>
              <a:avLst/>
              <a:gdLst/>
              <a:ahLst/>
              <a:cxnLst/>
              <a:rect l="l" t="t" r="r" b="b"/>
              <a:pathLst>
                <a:path w="161925" h="45719" extrusionOk="0">
                  <a:moveTo>
                    <a:pt x="28575" y="7620"/>
                  </a:moveTo>
                  <a:cubicBezTo>
                    <a:pt x="27622" y="17145"/>
                    <a:pt x="21908" y="26670"/>
                    <a:pt x="13335" y="35242"/>
                  </a:cubicBezTo>
                  <a:lnTo>
                    <a:pt x="10478" y="38100"/>
                  </a:lnTo>
                  <a:cubicBezTo>
                    <a:pt x="7620" y="40957"/>
                    <a:pt x="3810" y="43815"/>
                    <a:pt x="0" y="45720"/>
                  </a:cubicBezTo>
                  <a:lnTo>
                    <a:pt x="125730" y="45720"/>
                  </a:lnTo>
                  <a:cubicBezTo>
                    <a:pt x="138113" y="30480"/>
                    <a:pt x="150495" y="16192"/>
                    <a:pt x="161925" y="0"/>
                  </a:cubicBezTo>
                  <a:lnTo>
                    <a:pt x="29528" y="0"/>
                  </a:lnTo>
                  <a:cubicBezTo>
                    <a:pt x="28575" y="2857"/>
                    <a:pt x="28575" y="4763"/>
                    <a:pt x="28575" y="762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3" name="Google Shape;9543;ge48d01fb7f_0_5388"/>
            <p:cNvSpPr/>
            <p:nvPr/>
          </p:nvSpPr>
          <p:spPr>
            <a:xfrm>
              <a:off x="5352097" y="3615690"/>
              <a:ext cx="815339" cy="45719"/>
            </a:xfrm>
            <a:custGeom>
              <a:avLst/>
              <a:gdLst/>
              <a:ahLst/>
              <a:cxnLst/>
              <a:rect l="l" t="t" r="r" b="b"/>
              <a:pathLst>
                <a:path w="815339" h="45719" extrusionOk="0">
                  <a:moveTo>
                    <a:pt x="344805" y="45720"/>
                  </a:moveTo>
                  <a:cubicBezTo>
                    <a:pt x="384810" y="35242"/>
                    <a:pt x="432435" y="30480"/>
                    <a:pt x="483870" y="30480"/>
                  </a:cubicBezTo>
                  <a:cubicBezTo>
                    <a:pt x="535305" y="30480"/>
                    <a:pt x="587693" y="36195"/>
                    <a:pt x="628650" y="45720"/>
                  </a:cubicBezTo>
                  <a:lnTo>
                    <a:pt x="805815" y="45720"/>
                  </a:lnTo>
                  <a:cubicBezTo>
                    <a:pt x="802005" y="35242"/>
                    <a:pt x="802957" y="26670"/>
                    <a:pt x="803910" y="20955"/>
                  </a:cubicBezTo>
                  <a:cubicBezTo>
                    <a:pt x="805815" y="12382"/>
                    <a:pt x="809625" y="5715"/>
                    <a:pt x="815340" y="0"/>
                  </a:cubicBezTo>
                  <a:lnTo>
                    <a:pt x="0" y="0"/>
                  </a:lnTo>
                  <a:cubicBezTo>
                    <a:pt x="11430" y="15240"/>
                    <a:pt x="23813" y="30480"/>
                    <a:pt x="36195" y="45720"/>
                  </a:cubicBezTo>
                  <a:lnTo>
                    <a:pt x="344805" y="45720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4" name="Google Shape;9544;ge48d01fb7f_0_5388"/>
            <p:cNvSpPr/>
            <p:nvPr/>
          </p:nvSpPr>
          <p:spPr>
            <a:xfrm>
              <a:off x="5422582" y="3701415"/>
              <a:ext cx="196214" cy="45719"/>
            </a:xfrm>
            <a:custGeom>
              <a:avLst/>
              <a:gdLst/>
              <a:ahLst/>
              <a:cxnLst/>
              <a:rect l="l" t="t" r="r" b="b"/>
              <a:pathLst>
                <a:path w="196214" h="45719" extrusionOk="0">
                  <a:moveTo>
                    <a:pt x="181927" y="36195"/>
                  </a:moveTo>
                  <a:cubicBezTo>
                    <a:pt x="181927" y="25717"/>
                    <a:pt x="184785" y="12382"/>
                    <a:pt x="196215" y="0"/>
                  </a:cubicBezTo>
                  <a:lnTo>
                    <a:pt x="0" y="0"/>
                  </a:lnTo>
                  <a:cubicBezTo>
                    <a:pt x="14288" y="15240"/>
                    <a:pt x="30480" y="30480"/>
                    <a:pt x="45720" y="45720"/>
                  </a:cubicBezTo>
                  <a:lnTo>
                    <a:pt x="182880" y="45720"/>
                  </a:lnTo>
                  <a:cubicBezTo>
                    <a:pt x="181927" y="41910"/>
                    <a:pt x="181927" y="39052"/>
                    <a:pt x="181927" y="3619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5" name="Google Shape;9545;ge48d01fb7f_0_5388"/>
            <p:cNvSpPr/>
            <p:nvPr/>
          </p:nvSpPr>
          <p:spPr>
            <a:xfrm>
              <a:off x="6060757" y="3701415"/>
              <a:ext cx="711517" cy="45719"/>
            </a:xfrm>
            <a:custGeom>
              <a:avLst/>
              <a:gdLst/>
              <a:ahLst/>
              <a:cxnLst/>
              <a:rect l="l" t="t" r="r" b="b"/>
              <a:pathLst>
                <a:path w="711517" h="45719" extrusionOk="0">
                  <a:moveTo>
                    <a:pt x="472440" y="14288"/>
                  </a:moveTo>
                  <a:lnTo>
                    <a:pt x="465772" y="15240"/>
                  </a:lnTo>
                  <a:cubicBezTo>
                    <a:pt x="410527" y="26670"/>
                    <a:pt x="353377" y="32385"/>
                    <a:pt x="300038" y="32385"/>
                  </a:cubicBezTo>
                  <a:cubicBezTo>
                    <a:pt x="246697" y="32385"/>
                    <a:pt x="179070" y="26670"/>
                    <a:pt x="135255" y="0"/>
                  </a:cubicBezTo>
                  <a:lnTo>
                    <a:pt x="0" y="0"/>
                  </a:lnTo>
                  <a:cubicBezTo>
                    <a:pt x="2858" y="3810"/>
                    <a:pt x="6667" y="7620"/>
                    <a:pt x="8572" y="11430"/>
                  </a:cubicBezTo>
                  <a:cubicBezTo>
                    <a:pt x="14288" y="21907"/>
                    <a:pt x="15240" y="34290"/>
                    <a:pt x="12383" y="45720"/>
                  </a:cubicBezTo>
                  <a:lnTo>
                    <a:pt x="665797" y="45720"/>
                  </a:lnTo>
                  <a:cubicBezTo>
                    <a:pt x="681990" y="31432"/>
                    <a:pt x="697230" y="16192"/>
                    <a:pt x="711518" y="0"/>
                  </a:cubicBezTo>
                  <a:lnTo>
                    <a:pt x="529590" y="0"/>
                  </a:lnTo>
                  <a:cubicBezTo>
                    <a:pt x="510540" y="4763"/>
                    <a:pt x="492442" y="9525"/>
                    <a:pt x="472440" y="1428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6" name="Google Shape;9546;ge48d01fb7f_0_5388"/>
            <p:cNvSpPr/>
            <p:nvPr/>
          </p:nvSpPr>
          <p:spPr>
            <a:xfrm>
              <a:off x="6172094" y="3539490"/>
              <a:ext cx="520239" cy="177164"/>
            </a:xfrm>
            <a:custGeom>
              <a:avLst/>
              <a:gdLst/>
              <a:ahLst/>
              <a:cxnLst/>
              <a:rect l="l" t="t" r="r" b="b"/>
              <a:pathLst>
                <a:path w="520239" h="177164" extrusionOk="0">
                  <a:moveTo>
                    <a:pt x="167746" y="80010"/>
                  </a:moveTo>
                  <a:cubicBezTo>
                    <a:pt x="158221" y="80010"/>
                    <a:pt x="146791" y="78105"/>
                    <a:pt x="134408" y="76200"/>
                  </a:cubicBezTo>
                  <a:cubicBezTo>
                    <a:pt x="121073" y="74295"/>
                    <a:pt x="105833" y="71438"/>
                    <a:pt x="90593" y="71438"/>
                  </a:cubicBezTo>
                  <a:cubicBezTo>
                    <a:pt x="86783" y="71438"/>
                    <a:pt x="82973" y="71438"/>
                    <a:pt x="79163" y="71438"/>
                  </a:cubicBezTo>
                  <a:cubicBezTo>
                    <a:pt x="60113" y="71438"/>
                    <a:pt x="42968" y="73342"/>
                    <a:pt x="29633" y="77152"/>
                  </a:cubicBezTo>
                  <a:cubicBezTo>
                    <a:pt x="10583" y="81915"/>
                    <a:pt x="-17992" y="106680"/>
                    <a:pt x="15346" y="134302"/>
                  </a:cubicBezTo>
                  <a:cubicBezTo>
                    <a:pt x="42968" y="161925"/>
                    <a:pt x="103928" y="177165"/>
                    <a:pt x="188701" y="177165"/>
                  </a:cubicBezTo>
                  <a:cubicBezTo>
                    <a:pt x="241088" y="177165"/>
                    <a:pt x="297286" y="171450"/>
                    <a:pt x="351578" y="160020"/>
                  </a:cubicBezTo>
                  <a:lnTo>
                    <a:pt x="357293" y="159067"/>
                  </a:lnTo>
                  <a:cubicBezTo>
                    <a:pt x="426826" y="144780"/>
                    <a:pt x="483023" y="122872"/>
                    <a:pt x="506836" y="101917"/>
                  </a:cubicBezTo>
                  <a:lnTo>
                    <a:pt x="509693" y="99060"/>
                  </a:lnTo>
                  <a:cubicBezTo>
                    <a:pt x="515408" y="93345"/>
                    <a:pt x="519218" y="87630"/>
                    <a:pt x="520171" y="81915"/>
                  </a:cubicBezTo>
                  <a:cubicBezTo>
                    <a:pt x="521123" y="72390"/>
                    <a:pt x="513503" y="48577"/>
                    <a:pt x="415396" y="23813"/>
                  </a:cubicBezTo>
                  <a:cubicBezTo>
                    <a:pt x="357293" y="9525"/>
                    <a:pt x="279188" y="0"/>
                    <a:pt x="211561" y="0"/>
                  </a:cubicBezTo>
                  <a:lnTo>
                    <a:pt x="207751" y="0"/>
                  </a:lnTo>
                  <a:cubicBezTo>
                    <a:pt x="146791" y="0"/>
                    <a:pt x="113453" y="6667"/>
                    <a:pt x="99166" y="15240"/>
                  </a:cubicBezTo>
                  <a:cubicBezTo>
                    <a:pt x="96308" y="17145"/>
                    <a:pt x="93451" y="19050"/>
                    <a:pt x="92498" y="20955"/>
                  </a:cubicBezTo>
                  <a:cubicBezTo>
                    <a:pt x="91546" y="22860"/>
                    <a:pt x="90593" y="26670"/>
                    <a:pt x="91546" y="30480"/>
                  </a:cubicBezTo>
                  <a:cubicBezTo>
                    <a:pt x="101071" y="53340"/>
                    <a:pt x="140123" y="59055"/>
                    <a:pt x="175366" y="59055"/>
                  </a:cubicBezTo>
                  <a:cubicBezTo>
                    <a:pt x="195368" y="60007"/>
                    <a:pt x="194416" y="68580"/>
                    <a:pt x="190606" y="72390"/>
                  </a:cubicBezTo>
                  <a:cubicBezTo>
                    <a:pt x="183938" y="79057"/>
                    <a:pt x="174413" y="80010"/>
                    <a:pt x="167746" y="8001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7" name="Google Shape;9547;ge48d01fb7f_0_5388"/>
            <p:cNvSpPr/>
            <p:nvPr/>
          </p:nvSpPr>
          <p:spPr>
            <a:xfrm>
              <a:off x="6639877" y="3308984"/>
              <a:ext cx="231457" cy="38100"/>
            </a:xfrm>
            <a:custGeom>
              <a:avLst/>
              <a:gdLst/>
              <a:ahLst/>
              <a:cxnLst/>
              <a:rect l="l" t="t" r="r" b="b"/>
              <a:pathLst>
                <a:path w="231457" h="38100" extrusionOk="0">
                  <a:moveTo>
                    <a:pt x="231457" y="20003"/>
                  </a:moveTo>
                  <a:lnTo>
                    <a:pt x="1905" y="0"/>
                  </a:lnTo>
                  <a:cubicBezTo>
                    <a:pt x="952" y="5715"/>
                    <a:pt x="952" y="12383"/>
                    <a:pt x="0" y="18098"/>
                  </a:cubicBezTo>
                  <a:lnTo>
                    <a:pt x="229552" y="38100"/>
                  </a:lnTo>
                  <a:cubicBezTo>
                    <a:pt x="229552" y="32385"/>
                    <a:pt x="230505" y="25718"/>
                    <a:pt x="231457" y="20003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8" name="Google Shape;9548;ge48d01fb7f_0_5388"/>
            <p:cNvSpPr/>
            <p:nvPr/>
          </p:nvSpPr>
          <p:spPr>
            <a:xfrm>
              <a:off x="6636067" y="3126104"/>
              <a:ext cx="230504" cy="58102"/>
            </a:xfrm>
            <a:custGeom>
              <a:avLst/>
              <a:gdLst/>
              <a:ahLst/>
              <a:cxnLst/>
              <a:rect l="l" t="t" r="r" b="b"/>
              <a:pathLst>
                <a:path w="230504" h="58102" extrusionOk="0">
                  <a:moveTo>
                    <a:pt x="227648" y="0"/>
                  </a:moveTo>
                  <a:lnTo>
                    <a:pt x="0" y="40005"/>
                  </a:lnTo>
                  <a:cubicBezTo>
                    <a:pt x="953" y="45720"/>
                    <a:pt x="1905" y="52388"/>
                    <a:pt x="2858" y="58103"/>
                  </a:cubicBezTo>
                  <a:lnTo>
                    <a:pt x="230505" y="17145"/>
                  </a:lnTo>
                  <a:cubicBezTo>
                    <a:pt x="229553" y="12383"/>
                    <a:pt x="228600" y="6667"/>
                    <a:pt x="227648" y="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9" name="Google Shape;9549;ge48d01fb7f_0_5388"/>
            <p:cNvSpPr/>
            <p:nvPr/>
          </p:nvSpPr>
          <p:spPr>
            <a:xfrm>
              <a:off x="6594157" y="2932747"/>
              <a:ext cx="217170" cy="114299"/>
            </a:xfrm>
            <a:custGeom>
              <a:avLst/>
              <a:gdLst/>
              <a:ahLst/>
              <a:cxnLst/>
              <a:rect l="l" t="t" r="r" b="b"/>
              <a:pathLst>
                <a:path w="217170" h="114299" extrusionOk="0">
                  <a:moveTo>
                    <a:pt x="0" y="98107"/>
                  </a:moveTo>
                  <a:cubicBezTo>
                    <a:pt x="2858" y="103823"/>
                    <a:pt x="4763" y="109537"/>
                    <a:pt x="7620" y="114300"/>
                  </a:cubicBezTo>
                  <a:lnTo>
                    <a:pt x="217170" y="16192"/>
                  </a:lnTo>
                  <a:cubicBezTo>
                    <a:pt x="214313" y="10477"/>
                    <a:pt x="212408" y="4763"/>
                    <a:pt x="209550" y="0"/>
                  </a:cubicBezTo>
                  <a:lnTo>
                    <a:pt x="0" y="98107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0" name="Google Shape;9550;ge48d01fb7f_0_5388"/>
            <p:cNvSpPr/>
            <p:nvPr/>
          </p:nvSpPr>
          <p:spPr>
            <a:xfrm>
              <a:off x="6518909" y="2761297"/>
              <a:ext cx="188595" cy="163829"/>
            </a:xfrm>
            <a:custGeom>
              <a:avLst/>
              <a:gdLst/>
              <a:ahLst/>
              <a:cxnLst/>
              <a:rect l="l" t="t" r="r" b="b"/>
              <a:pathLst>
                <a:path w="188595" h="163829" extrusionOk="0">
                  <a:moveTo>
                    <a:pt x="188595" y="14288"/>
                  </a:moveTo>
                  <a:cubicBezTo>
                    <a:pt x="184785" y="9525"/>
                    <a:pt x="180975" y="4763"/>
                    <a:pt x="177165" y="0"/>
                  </a:cubicBezTo>
                  <a:lnTo>
                    <a:pt x="0" y="149542"/>
                  </a:lnTo>
                  <a:cubicBezTo>
                    <a:pt x="3810" y="154305"/>
                    <a:pt x="7620" y="159067"/>
                    <a:pt x="11430" y="163830"/>
                  </a:cubicBezTo>
                  <a:lnTo>
                    <a:pt x="188595" y="14288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1" name="Google Shape;9551;ge48d01fb7f_0_5388"/>
            <p:cNvSpPr/>
            <p:nvPr/>
          </p:nvSpPr>
          <p:spPr>
            <a:xfrm>
              <a:off x="6419850" y="2628900"/>
              <a:ext cx="149542" cy="200025"/>
            </a:xfrm>
            <a:custGeom>
              <a:avLst/>
              <a:gdLst/>
              <a:ahLst/>
              <a:cxnLst/>
              <a:rect l="l" t="t" r="r" b="b"/>
              <a:pathLst>
                <a:path w="149542" h="200025" extrusionOk="0">
                  <a:moveTo>
                    <a:pt x="149542" y="10477"/>
                  </a:moveTo>
                  <a:cubicBezTo>
                    <a:pt x="144780" y="6667"/>
                    <a:pt x="140017" y="2858"/>
                    <a:pt x="135255" y="0"/>
                  </a:cubicBezTo>
                  <a:lnTo>
                    <a:pt x="0" y="188595"/>
                  </a:lnTo>
                  <a:cubicBezTo>
                    <a:pt x="4763" y="192405"/>
                    <a:pt x="9525" y="196215"/>
                    <a:pt x="14288" y="200025"/>
                  </a:cubicBezTo>
                  <a:lnTo>
                    <a:pt x="149542" y="10477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2" name="Google Shape;9552;ge48d01fb7f_0_5388"/>
            <p:cNvSpPr/>
            <p:nvPr/>
          </p:nvSpPr>
          <p:spPr>
            <a:xfrm>
              <a:off x="6299834" y="2535554"/>
              <a:ext cx="100965" cy="222885"/>
            </a:xfrm>
            <a:custGeom>
              <a:avLst/>
              <a:gdLst/>
              <a:ahLst/>
              <a:cxnLst/>
              <a:rect l="l" t="t" r="r" b="b"/>
              <a:pathLst>
                <a:path w="100965" h="222885" extrusionOk="0">
                  <a:moveTo>
                    <a:pt x="17145" y="222885"/>
                  </a:moveTo>
                  <a:lnTo>
                    <a:pt x="100965" y="6668"/>
                  </a:lnTo>
                  <a:cubicBezTo>
                    <a:pt x="95250" y="4763"/>
                    <a:pt x="89535" y="1905"/>
                    <a:pt x="83820" y="0"/>
                  </a:cubicBezTo>
                  <a:lnTo>
                    <a:pt x="0" y="216218"/>
                  </a:lnTo>
                  <a:cubicBezTo>
                    <a:pt x="6668" y="218123"/>
                    <a:pt x="12383" y="220980"/>
                    <a:pt x="17145" y="22288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3" name="Google Shape;9553;ge48d01fb7f_0_5388"/>
            <p:cNvSpPr/>
            <p:nvPr/>
          </p:nvSpPr>
          <p:spPr>
            <a:xfrm>
              <a:off x="5330189" y="3309937"/>
              <a:ext cx="228600" cy="37147"/>
            </a:xfrm>
            <a:custGeom>
              <a:avLst/>
              <a:gdLst/>
              <a:ahLst/>
              <a:cxnLst/>
              <a:rect l="l" t="t" r="r" b="b"/>
              <a:pathLst>
                <a:path w="228600" h="37147" extrusionOk="0">
                  <a:moveTo>
                    <a:pt x="1905" y="37147"/>
                  </a:moveTo>
                  <a:lnTo>
                    <a:pt x="228600" y="18097"/>
                  </a:lnTo>
                  <a:cubicBezTo>
                    <a:pt x="227648" y="12383"/>
                    <a:pt x="226695" y="5715"/>
                    <a:pt x="226695" y="0"/>
                  </a:cubicBezTo>
                  <a:lnTo>
                    <a:pt x="0" y="19050"/>
                  </a:lnTo>
                  <a:cubicBezTo>
                    <a:pt x="0" y="24765"/>
                    <a:pt x="952" y="30480"/>
                    <a:pt x="1905" y="37147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4" name="Google Shape;9554;ge48d01fb7f_0_5388"/>
            <p:cNvSpPr/>
            <p:nvPr/>
          </p:nvSpPr>
          <p:spPr>
            <a:xfrm>
              <a:off x="5334000" y="3127057"/>
              <a:ext cx="227647" cy="58102"/>
            </a:xfrm>
            <a:custGeom>
              <a:avLst/>
              <a:gdLst/>
              <a:ahLst/>
              <a:cxnLst/>
              <a:rect l="l" t="t" r="r" b="b"/>
              <a:pathLst>
                <a:path w="227647" h="58102" extrusionOk="0">
                  <a:moveTo>
                    <a:pt x="227648" y="40005"/>
                  </a:moveTo>
                  <a:lnTo>
                    <a:pt x="2858" y="0"/>
                  </a:lnTo>
                  <a:cubicBezTo>
                    <a:pt x="1905" y="5715"/>
                    <a:pt x="952" y="12383"/>
                    <a:pt x="0" y="18097"/>
                  </a:cubicBezTo>
                  <a:lnTo>
                    <a:pt x="224790" y="58102"/>
                  </a:lnTo>
                  <a:cubicBezTo>
                    <a:pt x="225742" y="51435"/>
                    <a:pt x="226695" y="45720"/>
                    <a:pt x="227648" y="4000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5" name="Google Shape;9555;ge48d01fb7f_0_5388"/>
            <p:cNvSpPr/>
            <p:nvPr/>
          </p:nvSpPr>
          <p:spPr>
            <a:xfrm>
              <a:off x="5389245" y="2933700"/>
              <a:ext cx="215264" cy="113347"/>
            </a:xfrm>
            <a:custGeom>
              <a:avLst/>
              <a:gdLst/>
              <a:ahLst/>
              <a:cxnLst/>
              <a:rect l="l" t="t" r="r" b="b"/>
              <a:pathLst>
                <a:path w="215264" h="113347" extrusionOk="0">
                  <a:moveTo>
                    <a:pt x="0" y="16192"/>
                  </a:moveTo>
                  <a:lnTo>
                    <a:pt x="207645" y="113347"/>
                  </a:lnTo>
                  <a:cubicBezTo>
                    <a:pt x="209550" y="107633"/>
                    <a:pt x="212407" y="101917"/>
                    <a:pt x="215265" y="97155"/>
                  </a:cubicBezTo>
                  <a:lnTo>
                    <a:pt x="7620" y="0"/>
                  </a:lnTo>
                  <a:cubicBezTo>
                    <a:pt x="4763" y="4763"/>
                    <a:pt x="1905" y="10477"/>
                    <a:pt x="0" y="16192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6" name="Google Shape;9556;ge48d01fb7f_0_5388"/>
            <p:cNvSpPr/>
            <p:nvPr/>
          </p:nvSpPr>
          <p:spPr>
            <a:xfrm>
              <a:off x="5492114" y="2762250"/>
              <a:ext cx="187642" cy="161925"/>
            </a:xfrm>
            <a:custGeom>
              <a:avLst/>
              <a:gdLst/>
              <a:ahLst/>
              <a:cxnLst/>
              <a:rect l="l" t="t" r="r" b="b"/>
              <a:pathLst>
                <a:path w="187642" h="161925" extrusionOk="0">
                  <a:moveTo>
                    <a:pt x="187643" y="147638"/>
                  </a:moveTo>
                  <a:lnTo>
                    <a:pt x="11430" y="0"/>
                  </a:lnTo>
                  <a:cubicBezTo>
                    <a:pt x="7620" y="4763"/>
                    <a:pt x="3810" y="9525"/>
                    <a:pt x="0" y="14288"/>
                  </a:cubicBezTo>
                  <a:lnTo>
                    <a:pt x="175260" y="161925"/>
                  </a:lnTo>
                  <a:cubicBezTo>
                    <a:pt x="180023" y="157163"/>
                    <a:pt x="183833" y="152400"/>
                    <a:pt x="187643" y="14763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7" name="Google Shape;9557;ge48d01fb7f_0_5388"/>
            <p:cNvSpPr/>
            <p:nvPr/>
          </p:nvSpPr>
          <p:spPr>
            <a:xfrm>
              <a:off x="5621654" y="2635567"/>
              <a:ext cx="151447" cy="197167"/>
            </a:xfrm>
            <a:custGeom>
              <a:avLst/>
              <a:gdLst/>
              <a:ahLst/>
              <a:cxnLst/>
              <a:rect l="l" t="t" r="r" b="b"/>
              <a:pathLst>
                <a:path w="151447" h="197167" extrusionOk="0">
                  <a:moveTo>
                    <a:pt x="137160" y="197168"/>
                  </a:moveTo>
                  <a:cubicBezTo>
                    <a:pt x="141923" y="193358"/>
                    <a:pt x="146685" y="189548"/>
                    <a:pt x="151448" y="185738"/>
                  </a:cubicBezTo>
                  <a:lnTo>
                    <a:pt x="14288" y="0"/>
                  </a:lnTo>
                  <a:cubicBezTo>
                    <a:pt x="9525" y="3810"/>
                    <a:pt x="4763" y="7620"/>
                    <a:pt x="0" y="11430"/>
                  </a:cubicBezTo>
                  <a:lnTo>
                    <a:pt x="137160" y="197168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8" name="Google Shape;9558;ge48d01fb7f_0_5388"/>
            <p:cNvSpPr/>
            <p:nvPr/>
          </p:nvSpPr>
          <p:spPr>
            <a:xfrm>
              <a:off x="5765482" y="2550795"/>
              <a:ext cx="109537" cy="219075"/>
            </a:xfrm>
            <a:custGeom>
              <a:avLst/>
              <a:gdLst/>
              <a:ahLst/>
              <a:cxnLst/>
              <a:rect l="l" t="t" r="r" b="b"/>
              <a:pathLst>
                <a:path w="109537" h="219075" extrusionOk="0">
                  <a:moveTo>
                    <a:pt x="109538" y="210502"/>
                  </a:moveTo>
                  <a:lnTo>
                    <a:pt x="16192" y="0"/>
                  </a:lnTo>
                  <a:cubicBezTo>
                    <a:pt x="10477" y="2857"/>
                    <a:pt x="4763" y="4763"/>
                    <a:pt x="0" y="7620"/>
                  </a:cubicBezTo>
                  <a:lnTo>
                    <a:pt x="93345" y="219075"/>
                  </a:lnTo>
                  <a:cubicBezTo>
                    <a:pt x="98107" y="215265"/>
                    <a:pt x="103822" y="212407"/>
                    <a:pt x="109538" y="210502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9" name="Google Shape;9559;ge48d01fb7f_0_5388"/>
            <p:cNvSpPr/>
            <p:nvPr/>
          </p:nvSpPr>
          <p:spPr>
            <a:xfrm>
              <a:off x="6642734" y="3220402"/>
              <a:ext cx="401955" cy="36194"/>
            </a:xfrm>
            <a:custGeom>
              <a:avLst/>
              <a:gdLst/>
              <a:ahLst/>
              <a:cxnLst/>
              <a:rect l="l" t="t" r="r" b="b"/>
              <a:pathLst>
                <a:path w="401955" h="36194" extrusionOk="0">
                  <a:moveTo>
                    <a:pt x="953" y="36195"/>
                  </a:moveTo>
                  <a:lnTo>
                    <a:pt x="401955" y="18097"/>
                  </a:lnTo>
                  <a:cubicBezTo>
                    <a:pt x="401955" y="12382"/>
                    <a:pt x="401955" y="5715"/>
                    <a:pt x="401003" y="0"/>
                  </a:cubicBezTo>
                  <a:lnTo>
                    <a:pt x="0" y="18097"/>
                  </a:lnTo>
                  <a:cubicBezTo>
                    <a:pt x="953" y="23813"/>
                    <a:pt x="953" y="29527"/>
                    <a:pt x="953" y="3619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0" name="Google Shape;9560;ge48d01fb7f_0_5388"/>
            <p:cNvSpPr/>
            <p:nvPr/>
          </p:nvSpPr>
          <p:spPr>
            <a:xfrm>
              <a:off x="6619875" y="2976562"/>
              <a:ext cx="388620" cy="138112"/>
            </a:xfrm>
            <a:custGeom>
              <a:avLst/>
              <a:gdLst/>
              <a:ahLst/>
              <a:cxnLst/>
              <a:rect l="l" t="t" r="r" b="b"/>
              <a:pathLst>
                <a:path w="388620" h="138112" extrusionOk="0">
                  <a:moveTo>
                    <a:pt x="4763" y="138113"/>
                  </a:moveTo>
                  <a:lnTo>
                    <a:pt x="388620" y="17145"/>
                  </a:lnTo>
                  <a:cubicBezTo>
                    <a:pt x="386715" y="11430"/>
                    <a:pt x="384810" y="5715"/>
                    <a:pt x="383858" y="0"/>
                  </a:cubicBezTo>
                  <a:lnTo>
                    <a:pt x="0" y="120967"/>
                  </a:lnTo>
                  <a:cubicBezTo>
                    <a:pt x="1905" y="126683"/>
                    <a:pt x="3810" y="132397"/>
                    <a:pt x="4763" y="138113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1" name="Google Shape;9561;ge48d01fb7f_0_5388"/>
            <p:cNvSpPr/>
            <p:nvPr/>
          </p:nvSpPr>
          <p:spPr>
            <a:xfrm>
              <a:off x="6560820" y="2752725"/>
              <a:ext cx="348614" cy="231457"/>
            </a:xfrm>
            <a:custGeom>
              <a:avLst/>
              <a:gdLst/>
              <a:ahLst/>
              <a:cxnLst/>
              <a:rect l="l" t="t" r="r" b="b"/>
              <a:pathLst>
                <a:path w="348614" h="231457" extrusionOk="0">
                  <a:moveTo>
                    <a:pt x="9525" y="231458"/>
                  </a:moveTo>
                  <a:lnTo>
                    <a:pt x="348615" y="15240"/>
                  </a:lnTo>
                  <a:cubicBezTo>
                    <a:pt x="345758" y="10477"/>
                    <a:pt x="341947" y="4763"/>
                    <a:pt x="339090" y="0"/>
                  </a:cubicBezTo>
                  <a:lnTo>
                    <a:pt x="0" y="216217"/>
                  </a:lnTo>
                  <a:cubicBezTo>
                    <a:pt x="2858" y="220980"/>
                    <a:pt x="5715" y="225742"/>
                    <a:pt x="9525" y="23145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2" name="Google Shape;9562;ge48d01fb7f_0_5388"/>
            <p:cNvSpPr/>
            <p:nvPr/>
          </p:nvSpPr>
          <p:spPr>
            <a:xfrm>
              <a:off x="6470332" y="2562225"/>
              <a:ext cx="284797" cy="309562"/>
            </a:xfrm>
            <a:custGeom>
              <a:avLst/>
              <a:gdLst/>
              <a:ahLst/>
              <a:cxnLst/>
              <a:rect l="l" t="t" r="r" b="b"/>
              <a:pathLst>
                <a:path w="284797" h="309562" extrusionOk="0">
                  <a:moveTo>
                    <a:pt x="284797" y="12383"/>
                  </a:moveTo>
                  <a:cubicBezTo>
                    <a:pt x="280035" y="8573"/>
                    <a:pt x="276225" y="3810"/>
                    <a:pt x="271463" y="0"/>
                  </a:cubicBezTo>
                  <a:lnTo>
                    <a:pt x="0" y="297180"/>
                  </a:lnTo>
                  <a:cubicBezTo>
                    <a:pt x="4763" y="300990"/>
                    <a:pt x="8572" y="305753"/>
                    <a:pt x="13335" y="309563"/>
                  </a:cubicBezTo>
                  <a:lnTo>
                    <a:pt x="284797" y="12383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3" name="Google Shape;9563;ge48d01fb7f_0_5388"/>
            <p:cNvSpPr/>
            <p:nvPr/>
          </p:nvSpPr>
          <p:spPr>
            <a:xfrm>
              <a:off x="6357937" y="2423160"/>
              <a:ext cx="205740" cy="364807"/>
            </a:xfrm>
            <a:custGeom>
              <a:avLst/>
              <a:gdLst/>
              <a:ahLst/>
              <a:cxnLst/>
              <a:rect l="l" t="t" r="r" b="b"/>
              <a:pathLst>
                <a:path w="205740" h="364807" extrusionOk="0">
                  <a:moveTo>
                    <a:pt x="205740" y="8573"/>
                  </a:moveTo>
                  <a:cubicBezTo>
                    <a:pt x="200025" y="5715"/>
                    <a:pt x="195263" y="2857"/>
                    <a:pt x="189547" y="0"/>
                  </a:cubicBezTo>
                  <a:lnTo>
                    <a:pt x="0" y="355282"/>
                  </a:lnTo>
                  <a:cubicBezTo>
                    <a:pt x="5715" y="358140"/>
                    <a:pt x="10478" y="360998"/>
                    <a:pt x="16192" y="364807"/>
                  </a:cubicBezTo>
                  <a:lnTo>
                    <a:pt x="205740" y="8573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4" name="Google Shape;9564;ge48d01fb7f_0_5388"/>
            <p:cNvSpPr/>
            <p:nvPr/>
          </p:nvSpPr>
          <p:spPr>
            <a:xfrm>
              <a:off x="5155882" y="3220402"/>
              <a:ext cx="398144" cy="35242"/>
            </a:xfrm>
            <a:custGeom>
              <a:avLst/>
              <a:gdLst/>
              <a:ahLst/>
              <a:cxnLst/>
              <a:rect l="l" t="t" r="r" b="b"/>
              <a:pathLst>
                <a:path w="398144" h="35242" extrusionOk="0">
                  <a:moveTo>
                    <a:pt x="398145" y="17145"/>
                  </a:moveTo>
                  <a:lnTo>
                    <a:pt x="953" y="0"/>
                  </a:lnTo>
                  <a:cubicBezTo>
                    <a:pt x="953" y="5715"/>
                    <a:pt x="953" y="12382"/>
                    <a:pt x="0" y="18097"/>
                  </a:cubicBezTo>
                  <a:lnTo>
                    <a:pt x="398145" y="35242"/>
                  </a:lnTo>
                  <a:cubicBezTo>
                    <a:pt x="398145" y="29527"/>
                    <a:pt x="398145" y="23813"/>
                    <a:pt x="398145" y="1714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5" name="Google Shape;9565;ge48d01fb7f_0_5388"/>
            <p:cNvSpPr/>
            <p:nvPr/>
          </p:nvSpPr>
          <p:spPr>
            <a:xfrm>
              <a:off x="5193030" y="2977514"/>
              <a:ext cx="384809" cy="137160"/>
            </a:xfrm>
            <a:custGeom>
              <a:avLst/>
              <a:gdLst/>
              <a:ahLst/>
              <a:cxnLst/>
              <a:rect l="l" t="t" r="r" b="b"/>
              <a:pathLst>
                <a:path w="384809" h="137160" extrusionOk="0">
                  <a:moveTo>
                    <a:pt x="384810" y="120015"/>
                  </a:moveTo>
                  <a:lnTo>
                    <a:pt x="4763" y="0"/>
                  </a:lnTo>
                  <a:cubicBezTo>
                    <a:pt x="2857" y="5715"/>
                    <a:pt x="952" y="11430"/>
                    <a:pt x="0" y="17145"/>
                  </a:cubicBezTo>
                  <a:lnTo>
                    <a:pt x="381000" y="137160"/>
                  </a:lnTo>
                  <a:cubicBezTo>
                    <a:pt x="381953" y="131445"/>
                    <a:pt x="382905" y="125730"/>
                    <a:pt x="384810" y="12001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6" name="Google Shape;9566;ge48d01fb7f_0_5388"/>
            <p:cNvSpPr/>
            <p:nvPr/>
          </p:nvSpPr>
          <p:spPr>
            <a:xfrm>
              <a:off x="5291137" y="2752725"/>
              <a:ext cx="346710" cy="230504"/>
            </a:xfrm>
            <a:custGeom>
              <a:avLst/>
              <a:gdLst/>
              <a:ahLst/>
              <a:cxnLst/>
              <a:rect l="l" t="t" r="r" b="b"/>
              <a:pathLst>
                <a:path w="346710" h="230504" extrusionOk="0">
                  <a:moveTo>
                    <a:pt x="346710" y="215265"/>
                  </a:moveTo>
                  <a:lnTo>
                    <a:pt x="9525" y="0"/>
                  </a:lnTo>
                  <a:cubicBezTo>
                    <a:pt x="6668" y="4763"/>
                    <a:pt x="2857" y="10477"/>
                    <a:pt x="0" y="15240"/>
                  </a:cubicBezTo>
                  <a:lnTo>
                    <a:pt x="337185" y="230505"/>
                  </a:lnTo>
                  <a:cubicBezTo>
                    <a:pt x="340042" y="224790"/>
                    <a:pt x="342900" y="220027"/>
                    <a:pt x="346710" y="21526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7" name="Google Shape;9567;ge48d01fb7f_0_5388"/>
            <p:cNvSpPr/>
            <p:nvPr/>
          </p:nvSpPr>
          <p:spPr>
            <a:xfrm>
              <a:off x="5434012" y="2573654"/>
              <a:ext cx="288607" cy="302895"/>
            </a:xfrm>
            <a:custGeom>
              <a:avLst/>
              <a:gdLst/>
              <a:ahLst/>
              <a:cxnLst/>
              <a:rect l="l" t="t" r="r" b="b"/>
              <a:pathLst>
                <a:path w="288607" h="302895" extrusionOk="0">
                  <a:moveTo>
                    <a:pt x="288608" y="290513"/>
                  </a:moveTo>
                  <a:lnTo>
                    <a:pt x="13335" y="0"/>
                  </a:lnTo>
                  <a:cubicBezTo>
                    <a:pt x="8573" y="3810"/>
                    <a:pt x="4763" y="8573"/>
                    <a:pt x="0" y="12383"/>
                  </a:cubicBezTo>
                  <a:lnTo>
                    <a:pt x="275273" y="302895"/>
                  </a:lnTo>
                  <a:cubicBezTo>
                    <a:pt x="279083" y="299085"/>
                    <a:pt x="283845" y="294323"/>
                    <a:pt x="288608" y="290513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8" name="Google Shape;9568;ge48d01fb7f_0_5388"/>
            <p:cNvSpPr/>
            <p:nvPr/>
          </p:nvSpPr>
          <p:spPr>
            <a:xfrm>
              <a:off x="5604510" y="2442210"/>
              <a:ext cx="217169" cy="356235"/>
            </a:xfrm>
            <a:custGeom>
              <a:avLst/>
              <a:gdLst/>
              <a:ahLst/>
              <a:cxnLst/>
              <a:rect l="l" t="t" r="r" b="b"/>
              <a:pathLst>
                <a:path w="217169" h="356235" extrusionOk="0">
                  <a:moveTo>
                    <a:pt x="0" y="9525"/>
                  </a:moveTo>
                  <a:lnTo>
                    <a:pt x="201930" y="356235"/>
                  </a:lnTo>
                  <a:cubicBezTo>
                    <a:pt x="206692" y="353378"/>
                    <a:pt x="212407" y="349567"/>
                    <a:pt x="217170" y="346710"/>
                  </a:cubicBezTo>
                  <a:lnTo>
                    <a:pt x="16192" y="0"/>
                  </a:lnTo>
                  <a:cubicBezTo>
                    <a:pt x="10477" y="2857"/>
                    <a:pt x="5715" y="5715"/>
                    <a:pt x="0" y="952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9" name="Google Shape;9569;ge48d01fb7f_0_5388"/>
            <p:cNvSpPr/>
            <p:nvPr/>
          </p:nvSpPr>
          <p:spPr>
            <a:xfrm>
              <a:off x="5412104" y="2451735"/>
              <a:ext cx="70485" cy="72007"/>
            </a:xfrm>
            <a:custGeom>
              <a:avLst/>
              <a:gdLst/>
              <a:ahLst/>
              <a:cxnLst/>
              <a:rect l="l" t="t" r="r" b="b"/>
              <a:pathLst>
                <a:path w="70485" h="72007" extrusionOk="0">
                  <a:moveTo>
                    <a:pt x="41910" y="11430"/>
                  </a:moveTo>
                  <a:lnTo>
                    <a:pt x="28575" y="0"/>
                  </a:lnTo>
                  <a:lnTo>
                    <a:pt x="6668" y="24765"/>
                  </a:lnTo>
                  <a:cubicBezTo>
                    <a:pt x="1905" y="29527"/>
                    <a:pt x="0" y="35242"/>
                    <a:pt x="0" y="41910"/>
                  </a:cubicBezTo>
                  <a:cubicBezTo>
                    <a:pt x="0" y="48577"/>
                    <a:pt x="2858" y="54292"/>
                    <a:pt x="7620" y="58102"/>
                  </a:cubicBezTo>
                  <a:cubicBezTo>
                    <a:pt x="13335" y="62865"/>
                    <a:pt x="21908" y="67627"/>
                    <a:pt x="32385" y="69532"/>
                  </a:cubicBezTo>
                  <a:cubicBezTo>
                    <a:pt x="42863" y="72390"/>
                    <a:pt x="55245" y="72390"/>
                    <a:pt x="69533" y="71438"/>
                  </a:cubicBezTo>
                  <a:lnTo>
                    <a:pt x="70485" y="63817"/>
                  </a:lnTo>
                  <a:cubicBezTo>
                    <a:pt x="61913" y="63817"/>
                    <a:pt x="53340" y="62865"/>
                    <a:pt x="46673" y="60960"/>
                  </a:cubicBezTo>
                  <a:cubicBezTo>
                    <a:pt x="40005" y="59055"/>
                    <a:pt x="34290" y="56198"/>
                    <a:pt x="30480" y="52388"/>
                  </a:cubicBezTo>
                  <a:cubicBezTo>
                    <a:pt x="26670" y="49530"/>
                    <a:pt x="24765" y="44767"/>
                    <a:pt x="23813" y="40005"/>
                  </a:cubicBezTo>
                  <a:cubicBezTo>
                    <a:pt x="22860" y="35242"/>
                    <a:pt x="24765" y="31432"/>
                    <a:pt x="27623" y="27623"/>
                  </a:cubicBezTo>
                  <a:lnTo>
                    <a:pt x="41910" y="11430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0" name="Google Shape;9570;ge48d01fb7f_0_5388"/>
            <p:cNvSpPr/>
            <p:nvPr/>
          </p:nvSpPr>
          <p:spPr>
            <a:xfrm>
              <a:off x="5534025" y="2244089"/>
              <a:ext cx="77033" cy="27622"/>
            </a:xfrm>
            <a:custGeom>
              <a:avLst/>
              <a:gdLst/>
              <a:ahLst/>
              <a:cxnLst/>
              <a:rect l="l" t="t" r="r" b="b"/>
              <a:pathLst>
                <a:path w="77033" h="27622" extrusionOk="0">
                  <a:moveTo>
                    <a:pt x="24765" y="15240"/>
                  </a:moveTo>
                  <a:cubicBezTo>
                    <a:pt x="27623" y="13335"/>
                    <a:pt x="30480" y="12383"/>
                    <a:pt x="34290" y="12383"/>
                  </a:cubicBezTo>
                  <a:cubicBezTo>
                    <a:pt x="37148" y="12383"/>
                    <a:pt x="40005" y="12383"/>
                    <a:pt x="42863" y="13335"/>
                  </a:cubicBezTo>
                  <a:lnTo>
                    <a:pt x="75248" y="27623"/>
                  </a:lnTo>
                  <a:cubicBezTo>
                    <a:pt x="80010" y="24765"/>
                    <a:pt x="75248" y="20003"/>
                    <a:pt x="60960" y="12383"/>
                  </a:cubicBezTo>
                  <a:cubicBezTo>
                    <a:pt x="53340" y="8573"/>
                    <a:pt x="48577" y="6668"/>
                    <a:pt x="45720" y="5715"/>
                  </a:cubicBezTo>
                  <a:cubicBezTo>
                    <a:pt x="39052" y="2858"/>
                    <a:pt x="31433" y="953"/>
                    <a:pt x="23813" y="0"/>
                  </a:cubicBezTo>
                  <a:cubicBezTo>
                    <a:pt x="16192" y="0"/>
                    <a:pt x="10477" y="953"/>
                    <a:pt x="5715" y="3810"/>
                  </a:cubicBezTo>
                  <a:cubicBezTo>
                    <a:pt x="2858" y="5715"/>
                    <a:pt x="952" y="7620"/>
                    <a:pt x="0" y="9525"/>
                  </a:cubicBezTo>
                  <a:lnTo>
                    <a:pt x="17145" y="21908"/>
                  </a:lnTo>
                  <a:cubicBezTo>
                    <a:pt x="19050" y="18098"/>
                    <a:pt x="21908" y="16193"/>
                    <a:pt x="24765" y="1524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1" name="Google Shape;9571;ge48d01fb7f_0_5388"/>
            <p:cNvSpPr/>
            <p:nvPr/>
          </p:nvSpPr>
          <p:spPr>
            <a:xfrm>
              <a:off x="5629275" y="2180186"/>
              <a:ext cx="80010" cy="46758"/>
            </a:xfrm>
            <a:custGeom>
              <a:avLst/>
              <a:gdLst/>
              <a:ahLst/>
              <a:cxnLst/>
              <a:rect l="l" t="t" r="r" b="b"/>
              <a:pathLst>
                <a:path w="80010" h="46758" extrusionOk="0">
                  <a:moveTo>
                    <a:pt x="20002" y="43901"/>
                  </a:moveTo>
                  <a:cubicBezTo>
                    <a:pt x="22860" y="41996"/>
                    <a:pt x="25717" y="41043"/>
                    <a:pt x="27623" y="40091"/>
                  </a:cubicBezTo>
                  <a:cubicBezTo>
                    <a:pt x="32385" y="38186"/>
                    <a:pt x="38100" y="37233"/>
                    <a:pt x="44767" y="37233"/>
                  </a:cubicBezTo>
                  <a:cubicBezTo>
                    <a:pt x="52388" y="37233"/>
                    <a:pt x="60008" y="39138"/>
                    <a:pt x="68580" y="41996"/>
                  </a:cubicBezTo>
                  <a:lnTo>
                    <a:pt x="80010" y="37233"/>
                  </a:lnTo>
                  <a:lnTo>
                    <a:pt x="50483" y="10563"/>
                  </a:lnTo>
                  <a:cubicBezTo>
                    <a:pt x="45720" y="5801"/>
                    <a:pt x="40958" y="2943"/>
                    <a:pt x="36195" y="1038"/>
                  </a:cubicBezTo>
                  <a:cubicBezTo>
                    <a:pt x="30480" y="-867"/>
                    <a:pt x="25717" y="86"/>
                    <a:pt x="20955" y="1991"/>
                  </a:cubicBezTo>
                  <a:cubicBezTo>
                    <a:pt x="15240" y="4848"/>
                    <a:pt x="11430" y="7706"/>
                    <a:pt x="9525" y="9611"/>
                  </a:cubicBezTo>
                  <a:lnTo>
                    <a:pt x="26670" y="21993"/>
                  </a:lnTo>
                  <a:cubicBezTo>
                    <a:pt x="26670" y="21041"/>
                    <a:pt x="27623" y="19136"/>
                    <a:pt x="28575" y="18183"/>
                  </a:cubicBezTo>
                  <a:cubicBezTo>
                    <a:pt x="30480" y="16278"/>
                    <a:pt x="32385" y="15326"/>
                    <a:pt x="34290" y="14373"/>
                  </a:cubicBezTo>
                  <a:cubicBezTo>
                    <a:pt x="37148" y="13421"/>
                    <a:pt x="40005" y="13421"/>
                    <a:pt x="43815" y="14373"/>
                  </a:cubicBezTo>
                  <a:cubicBezTo>
                    <a:pt x="47625" y="16278"/>
                    <a:pt x="51435" y="18183"/>
                    <a:pt x="55245" y="21993"/>
                  </a:cubicBezTo>
                  <a:lnTo>
                    <a:pt x="73342" y="35328"/>
                  </a:lnTo>
                  <a:lnTo>
                    <a:pt x="71438" y="36281"/>
                  </a:lnTo>
                  <a:cubicBezTo>
                    <a:pt x="54292" y="31518"/>
                    <a:pt x="40958" y="27708"/>
                    <a:pt x="31433" y="25803"/>
                  </a:cubicBezTo>
                  <a:cubicBezTo>
                    <a:pt x="20955" y="23898"/>
                    <a:pt x="13335" y="23898"/>
                    <a:pt x="9525" y="25803"/>
                  </a:cubicBezTo>
                  <a:cubicBezTo>
                    <a:pt x="7620" y="26756"/>
                    <a:pt x="5715" y="27708"/>
                    <a:pt x="3810" y="28661"/>
                  </a:cubicBezTo>
                  <a:cubicBezTo>
                    <a:pt x="1905" y="29613"/>
                    <a:pt x="952" y="30566"/>
                    <a:pt x="0" y="32471"/>
                  </a:cubicBezTo>
                  <a:lnTo>
                    <a:pt x="16192" y="46758"/>
                  </a:lnTo>
                  <a:cubicBezTo>
                    <a:pt x="16192" y="46758"/>
                    <a:pt x="18098" y="45806"/>
                    <a:pt x="20002" y="43901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2" name="Google Shape;9572;ge48d01fb7f_0_5388"/>
            <p:cNvSpPr/>
            <p:nvPr/>
          </p:nvSpPr>
          <p:spPr>
            <a:xfrm>
              <a:off x="5366385" y="2163127"/>
              <a:ext cx="518291" cy="331470"/>
            </a:xfrm>
            <a:custGeom>
              <a:avLst/>
              <a:gdLst/>
              <a:ahLst/>
              <a:cxnLst/>
              <a:rect l="l" t="t" r="r" b="b"/>
              <a:pathLst>
                <a:path w="518291" h="331470" extrusionOk="0">
                  <a:moveTo>
                    <a:pt x="83820" y="260985"/>
                  </a:moveTo>
                  <a:cubicBezTo>
                    <a:pt x="84773" y="260985"/>
                    <a:pt x="85725" y="260985"/>
                    <a:pt x="86677" y="261938"/>
                  </a:cubicBezTo>
                  <a:cubicBezTo>
                    <a:pt x="87630" y="262890"/>
                    <a:pt x="89535" y="263843"/>
                    <a:pt x="90488" y="264795"/>
                  </a:cubicBezTo>
                  <a:cubicBezTo>
                    <a:pt x="93345" y="267653"/>
                    <a:pt x="94298" y="272415"/>
                    <a:pt x="92392" y="278130"/>
                  </a:cubicBezTo>
                  <a:cubicBezTo>
                    <a:pt x="90488" y="283845"/>
                    <a:pt x="87630" y="289560"/>
                    <a:pt x="81915" y="294323"/>
                  </a:cubicBezTo>
                  <a:cubicBezTo>
                    <a:pt x="93345" y="301943"/>
                    <a:pt x="105727" y="305753"/>
                    <a:pt x="118110" y="307658"/>
                  </a:cubicBezTo>
                  <a:cubicBezTo>
                    <a:pt x="129540" y="308610"/>
                    <a:pt x="139065" y="305753"/>
                    <a:pt x="145732" y="300038"/>
                  </a:cubicBezTo>
                  <a:cubicBezTo>
                    <a:pt x="148590" y="297180"/>
                    <a:pt x="151448" y="293370"/>
                    <a:pt x="152400" y="289560"/>
                  </a:cubicBezTo>
                  <a:cubicBezTo>
                    <a:pt x="154305" y="284798"/>
                    <a:pt x="156210" y="280988"/>
                    <a:pt x="156210" y="275273"/>
                  </a:cubicBezTo>
                  <a:lnTo>
                    <a:pt x="170498" y="289560"/>
                  </a:lnTo>
                  <a:lnTo>
                    <a:pt x="193357" y="284798"/>
                  </a:lnTo>
                  <a:lnTo>
                    <a:pt x="129540" y="218123"/>
                  </a:lnTo>
                  <a:cubicBezTo>
                    <a:pt x="139065" y="209550"/>
                    <a:pt x="148590" y="201930"/>
                    <a:pt x="158115" y="193358"/>
                  </a:cubicBezTo>
                  <a:lnTo>
                    <a:pt x="206692" y="255270"/>
                  </a:lnTo>
                  <a:lnTo>
                    <a:pt x="231457" y="253365"/>
                  </a:lnTo>
                  <a:lnTo>
                    <a:pt x="174307" y="180023"/>
                  </a:lnTo>
                  <a:cubicBezTo>
                    <a:pt x="184785" y="171450"/>
                    <a:pt x="196215" y="163830"/>
                    <a:pt x="206692" y="156210"/>
                  </a:cubicBezTo>
                  <a:lnTo>
                    <a:pt x="221932" y="180023"/>
                  </a:lnTo>
                  <a:lnTo>
                    <a:pt x="213360" y="185738"/>
                  </a:lnTo>
                  <a:cubicBezTo>
                    <a:pt x="212407" y="186690"/>
                    <a:pt x="211455" y="187643"/>
                    <a:pt x="211455" y="189548"/>
                  </a:cubicBezTo>
                  <a:cubicBezTo>
                    <a:pt x="210502" y="190500"/>
                    <a:pt x="211455" y="192405"/>
                    <a:pt x="212407" y="193358"/>
                  </a:cubicBezTo>
                  <a:cubicBezTo>
                    <a:pt x="215265" y="197168"/>
                    <a:pt x="220980" y="200025"/>
                    <a:pt x="231457" y="201930"/>
                  </a:cubicBezTo>
                  <a:cubicBezTo>
                    <a:pt x="241935" y="203835"/>
                    <a:pt x="248602" y="203835"/>
                    <a:pt x="252413" y="200978"/>
                  </a:cubicBezTo>
                  <a:cubicBezTo>
                    <a:pt x="254317" y="200025"/>
                    <a:pt x="255270" y="198120"/>
                    <a:pt x="255270" y="197168"/>
                  </a:cubicBezTo>
                  <a:cubicBezTo>
                    <a:pt x="255270" y="195263"/>
                    <a:pt x="255270" y="193358"/>
                    <a:pt x="254317" y="192405"/>
                  </a:cubicBezTo>
                  <a:lnTo>
                    <a:pt x="223838" y="145733"/>
                  </a:lnTo>
                  <a:cubicBezTo>
                    <a:pt x="231457" y="140970"/>
                    <a:pt x="239077" y="135255"/>
                    <a:pt x="246698" y="130493"/>
                  </a:cubicBezTo>
                  <a:lnTo>
                    <a:pt x="291465" y="199073"/>
                  </a:lnTo>
                  <a:lnTo>
                    <a:pt x="314325" y="197168"/>
                  </a:lnTo>
                  <a:lnTo>
                    <a:pt x="263842" y="119063"/>
                  </a:lnTo>
                  <a:cubicBezTo>
                    <a:pt x="286703" y="104775"/>
                    <a:pt x="310515" y="92393"/>
                    <a:pt x="335280" y="80010"/>
                  </a:cubicBezTo>
                  <a:lnTo>
                    <a:pt x="347663" y="105728"/>
                  </a:lnTo>
                  <a:lnTo>
                    <a:pt x="307657" y="125730"/>
                  </a:lnTo>
                  <a:cubicBezTo>
                    <a:pt x="305753" y="126683"/>
                    <a:pt x="303848" y="128588"/>
                    <a:pt x="302895" y="130493"/>
                  </a:cubicBezTo>
                  <a:cubicBezTo>
                    <a:pt x="301942" y="133350"/>
                    <a:pt x="301942" y="135255"/>
                    <a:pt x="302895" y="137160"/>
                  </a:cubicBezTo>
                  <a:cubicBezTo>
                    <a:pt x="305753" y="141923"/>
                    <a:pt x="310515" y="146685"/>
                    <a:pt x="317182" y="149543"/>
                  </a:cubicBezTo>
                  <a:cubicBezTo>
                    <a:pt x="323850" y="153353"/>
                    <a:pt x="329565" y="154305"/>
                    <a:pt x="333375" y="152400"/>
                  </a:cubicBezTo>
                  <a:cubicBezTo>
                    <a:pt x="334328" y="151448"/>
                    <a:pt x="335280" y="150495"/>
                    <a:pt x="335280" y="149543"/>
                  </a:cubicBezTo>
                  <a:cubicBezTo>
                    <a:pt x="336232" y="148590"/>
                    <a:pt x="336232" y="147638"/>
                    <a:pt x="335280" y="145733"/>
                  </a:cubicBezTo>
                  <a:lnTo>
                    <a:pt x="331470" y="139065"/>
                  </a:lnTo>
                  <a:cubicBezTo>
                    <a:pt x="330517" y="138113"/>
                    <a:pt x="330517" y="136208"/>
                    <a:pt x="331470" y="135255"/>
                  </a:cubicBezTo>
                  <a:cubicBezTo>
                    <a:pt x="331470" y="134303"/>
                    <a:pt x="332423" y="132398"/>
                    <a:pt x="333375" y="132398"/>
                  </a:cubicBezTo>
                  <a:lnTo>
                    <a:pt x="355282" y="120968"/>
                  </a:lnTo>
                  <a:lnTo>
                    <a:pt x="371475" y="153353"/>
                  </a:lnTo>
                  <a:lnTo>
                    <a:pt x="394335" y="154305"/>
                  </a:lnTo>
                  <a:lnTo>
                    <a:pt x="352425" y="71438"/>
                  </a:lnTo>
                  <a:cubicBezTo>
                    <a:pt x="378142" y="60008"/>
                    <a:pt x="403860" y="48578"/>
                    <a:pt x="431482" y="39053"/>
                  </a:cubicBezTo>
                  <a:lnTo>
                    <a:pt x="442913" y="69533"/>
                  </a:lnTo>
                  <a:cubicBezTo>
                    <a:pt x="436245" y="65723"/>
                    <a:pt x="429578" y="62865"/>
                    <a:pt x="422910" y="60960"/>
                  </a:cubicBezTo>
                  <a:cubicBezTo>
                    <a:pt x="417195" y="59055"/>
                    <a:pt x="411480" y="59055"/>
                    <a:pt x="408623" y="60960"/>
                  </a:cubicBezTo>
                  <a:cubicBezTo>
                    <a:pt x="401003" y="63818"/>
                    <a:pt x="395288" y="68580"/>
                    <a:pt x="391478" y="75248"/>
                  </a:cubicBezTo>
                  <a:cubicBezTo>
                    <a:pt x="387667" y="81915"/>
                    <a:pt x="387667" y="88583"/>
                    <a:pt x="389573" y="95250"/>
                  </a:cubicBezTo>
                  <a:cubicBezTo>
                    <a:pt x="392430" y="102870"/>
                    <a:pt x="399098" y="108585"/>
                    <a:pt x="408623" y="113348"/>
                  </a:cubicBezTo>
                  <a:cubicBezTo>
                    <a:pt x="418148" y="118110"/>
                    <a:pt x="427673" y="119063"/>
                    <a:pt x="434340" y="117158"/>
                  </a:cubicBezTo>
                  <a:cubicBezTo>
                    <a:pt x="437198" y="116205"/>
                    <a:pt x="441007" y="113348"/>
                    <a:pt x="443865" y="110490"/>
                  </a:cubicBezTo>
                  <a:cubicBezTo>
                    <a:pt x="446723" y="107633"/>
                    <a:pt x="450532" y="103823"/>
                    <a:pt x="453390" y="98108"/>
                  </a:cubicBezTo>
                  <a:lnTo>
                    <a:pt x="460057" y="116205"/>
                  </a:lnTo>
                  <a:lnTo>
                    <a:pt x="482917" y="120968"/>
                  </a:lnTo>
                  <a:lnTo>
                    <a:pt x="468630" y="80963"/>
                  </a:lnTo>
                  <a:cubicBezTo>
                    <a:pt x="470535" y="75248"/>
                    <a:pt x="473392" y="71438"/>
                    <a:pt x="476250" y="67628"/>
                  </a:cubicBezTo>
                  <a:cubicBezTo>
                    <a:pt x="480060" y="63818"/>
                    <a:pt x="482917" y="60960"/>
                    <a:pt x="486728" y="60008"/>
                  </a:cubicBezTo>
                  <a:cubicBezTo>
                    <a:pt x="488632" y="59055"/>
                    <a:pt x="490538" y="59055"/>
                    <a:pt x="492442" y="60960"/>
                  </a:cubicBezTo>
                  <a:cubicBezTo>
                    <a:pt x="494348" y="61913"/>
                    <a:pt x="496253" y="63818"/>
                    <a:pt x="497205" y="65723"/>
                  </a:cubicBezTo>
                  <a:cubicBezTo>
                    <a:pt x="499110" y="69533"/>
                    <a:pt x="499110" y="75248"/>
                    <a:pt x="499110" y="80963"/>
                  </a:cubicBezTo>
                  <a:cubicBezTo>
                    <a:pt x="498157" y="86678"/>
                    <a:pt x="497205" y="93345"/>
                    <a:pt x="495300" y="99060"/>
                  </a:cubicBezTo>
                  <a:lnTo>
                    <a:pt x="516255" y="104775"/>
                  </a:lnTo>
                  <a:cubicBezTo>
                    <a:pt x="519113" y="91440"/>
                    <a:pt x="519113" y="80010"/>
                    <a:pt x="515303" y="69533"/>
                  </a:cubicBezTo>
                  <a:cubicBezTo>
                    <a:pt x="512445" y="61913"/>
                    <a:pt x="506730" y="55245"/>
                    <a:pt x="498157" y="50483"/>
                  </a:cubicBezTo>
                  <a:cubicBezTo>
                    <a:pt x="489585" y="44768"/>
                    <a:pt x="481965" y="43815"/>
                    <a:pt x="476250" y="45720"/>
                  </a:cubicBezTo>
                  <a:cubicBezTo>
                    <a:pt x="473392" y="46673"/>
                    <a:pt x="470535" y="48578"/>
                    <a:pt x="467678" y="50483"/>
                  </a:cubicBezTo>
                  <a:cubicBezTo>
                    <a:pt x="464820" y="52388"/>
                    <a:pt x="461963" y="56198"/>
                    <a:pt x="459105" y="59055"/>
                  </a:cubicBezTo>
                  <a:lnTo>
                    <a:pt x="450532" y="34290"/>
                  </a:lnTo>
                  <a:cubicBezTo>
                    <a:pt x="470535" y="27623"/>
                    <a:pt x="490538" y="21908"/>
                    <a:pt x="511492" y="16193"/>
                  </a:cubicBezTo>
                  <a:lnTo>
                    <a:pt x="506730" y="12383"/>
                  </a:lnTo>
                  <a:lnTo>
                    <a:pt x="506730" y="12383"/>
                  </a:lnTo>
                  <a:lnTo>
                    <a:pt x="505778" y="11430"/>
                  </a:lnTo>
                  <a:lnTo>
                    <a:pt x="493395" y="0"/>
                  </a:lnTo>
                  <a:cubicBezTo>
                    <a:pt x="295275" y="52388"/>
                    <a:pt x="122873" y="168593"/>
                    <a:pt x="0" y="325755"/>
                  </a:cubicBezTo>
                  <a:lnTo>
                    <a:pt x="20955" y="331470"/>
                  </a:lnTo>
                  <a:cubicBezTo>
                    <a:pt x="40957" y="306705"/>
                    <a:pt x="61913" y="282893"/>
                    <a:pt x="83820" y="260985"/>
                  </a:cubicBezTo>
                  <a:close/>
                  <a:moveTo>
                    <a:pt x="436245" y="93345"/>
                  </a:moveTo>
                  <a:cubicBezTo>
                    <a:pt x="432435" y="97155"/>
                    <a:pt x="427673" y="100013"/>
                    <a:pt x="423863" y="101918"/>
                  </a:cubicBezTo>
                  <a:cubicBezTo>
                    <a:pt x="421005" y="102870"/>
                    <a:pt x="418148" y="102870"/>
                    <a:pt x="416242" y="101918"/>
                  </a:cubicBezTo>
                  <a:cubicBezTo>
                    <a:pt x="413385" y="100965"/>
                    <a:pt x="412432" y="99060"/>
                    <a:pt x="411480" y="97155"/>
                  </a:cubicBezTo>
                  <a:cubicBezTo>
                    <a:pt x="409575" y="92393"/>
                    <a:pt x="410528" y="88583"/>
                    <a:pt x="412432" y="84773"/>
                  </a:cubicBezTo>
                  <a:cubicBezTo>
                    <a:pt x="414338" y="80010"/>
                    <a:pt x="417195" y="77153"/>
                    <a:pt x="421957" y="76200"/>
                  </a:cubicBezTo>
                  <a:cubicBezTo>
                    <a:pt x="425767" y="75248"/>
                    <a:pt x="429578" y="74295"/>
                    <a:pt x="434340" y="75248"/>
                  </a:cubicBezTo>
                  <a:cubicBezTo>
                    <a:pt x="439103" y="75248"/>
                    <a:pt x="443865" y="77153"/>
                    <a:pt x="447675" y="79058"/>
                  </a:cubicBezTo>
                  <a:cubicBezTo>
                    <a:pt x="443865" y="83820"/>
                    <a:pt x="440055" y="89535"/>
                    <a:pt x="436245" y="93345"/>
                  </a:cubicBezTo>
                  <a:close/>
                  <a:moveTo>
                    <a:pt x="115252" y="231458"/>
                  </a:moveTo>
                  <a:lnTo>
                    <a:pt x="140970" y="258127"/>
                  </a:lnTo>
                  <a:cubicBezTo>
                    <a:pt x="140017" y="265748"/>
                    <a:pt x="138113" y="272415"/>
                    <a:pt x="136207" y="278130"/>
                  </a:cubicBezTo>
                  <a:cubicBezTo>
                    <a:pt x="134302" y="283845"/>
                    <a:pt x="131445" y="287655"/>
                    <a:pt x="128588" y="291465"/>
                  </a:cubicBezTo>
                  <a:cubicBezTo>
                    <a:pt x="125730" y="294323"/>
                    <a:pt x="121920" y="296228"/>
                    <a:pt x="118110" y="297180"/>
                  </a:cubicBezTo>
                  <a:cubicBezTo>
                    <a:pt x="114300" y="298133"/>
                    <a:pt x="110490" y="298133"/>
                    <a:pt x="106680" y="297180"/>
                  </a:cubicBezTo>
                  <a:cubicBezTo>
                    <a:pt x="106680" y="297180"/>
                    <a:pt x="105727" y="296228"/>
                    <a:pt x="105727" y="296228"/>
                  </a:cubicBezTo>
                  <a:cubicBezTo>
                    <a:pt x="105727" y="295275"/>
                    <a:pt x="105727" y="295275"/>
                    <a:pt x="105727" y="295275"/>
                  </a:cubicBezTo>
                  <a:cubicBezTo>
                    <a:pt x="110490" y="288608"/>
                    <a:pt x="113348" y="282893"/>
                    <a:pt x="115252" y="277178"/>
                  </a:cubicBezTo>
                  <a:cubicBezTo>
                    <a:pt x="117157" y="271463"/>
                    <a:pt x="116205" y="266700"/>
                    <a:pt x="114300" y="264795"/>
                  </a:cubicBezTo>
                  <a:cubicBezTo>
                    <a:pt x="112395" y="262890"/>
                    <a:pt x="109538" y="260985"/>
                    <a:pt x="104775" y="259080"/>
                  </a:cubicBezTo>
                  <a:cubicBezTo>
                    <a:pt x="100965" y="258127"/>
                    <a:pt x="96202" y="257175"/>
                    <a:pt x="91440" y="256223"/>
                  </a:cubicBezTo>
                  <a:cubicBezTo>
                    <a:pt x="98107" y="246698"/>
                    <a:pt x="106680" y="239077"/>
                    <a:pt x="115252" y="23145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3" name="Google Shape;9573;ge48d01fb7f_0_5388"/>
            <p:cNvSpPr/>
            <p:nvPr/>
          </p:nvSpPr>
          <p:spPr>
            <a:xfrm>
              <a:off x="5730239" y="2140743"/>
              <a:ext cx="72130" cy="40481"/>
            </a:xfrm>
            <a:custGeom>
              <a:avLst/>
              <a:gdLst/>
              <a:ahLst/>
              <a:cxnLst/>
              <a:rect l="l" t="t" r="r" b="b"/>
              <a:pathLst>
                <a:path w="72130" h="40481" extrusionOk="0">
                  <a:moveTo>
                    <a:pt x="22860" y="17621"/>
                  </a:moveTo>
                  <a:cubicBezTo>
                    <a:pt x="25718" y="16669"/>
                    <a:pt x="29527" y="16669"/>
                    <a:pt x="32385" y="16669"/>
                  </a:cubicBezTo>
                  <a:cubicBezTo>
                    <a:pt x="35243" y="16669"/>
                    <a:pt x="38100" y="17621"/>
                    <a:pt x="40958" y="19526"/>
                  </a:cubicBezTo>
                  <a:lnTo>
                    <a:pt x="69533" y="40481"/>
                  </a:lnTo>
                  <a:cubicBezTo>
                    <a:pt x="75248" y="38576"/>
                    <a:pt x="71438" y="32861"/>
                    <a:pt x="59055" y="22384"/>
                  </a:cubicBezTo>
                  <a:cubicBezTo>
                    <a:pt x="52388" y="16669"/>
                    <a:pt x="48577" y="13811"/>
                    <a:pt x="45720" y="11906"/>
                  </a:cubicBezTo>
                  <a:cubicBezTo>
                    <a:pt x="40005" y="7144"/>
                    <a:pt x="33338" y="3334"/>
                    <a:pt x="25718" y="1429"/>
                  </a:cubicBezTo>
                  <a:cubicBezTo>
                    <a:pt x="19050" y="-476"/>
                    <a:pt x="12383" y="-476"/>
                    <a:pt x="7620" y="1429"/>
                  </a:cubicBezTo>
                  <a:cubicBezTo>
                    <a:pt x="4763" y="2381"/>
                    <a:pt x="1905" y="4286"/>
                    <a:pt x="0" y="5239"/>
                  </a:cubicBezTo>
                  <a:lnTo>
                    <a:pt x="14288" y="21431"/>
                  </a:lnTo>
                  <a:cubicBezTo>
                    <a:pt x="17145" y="20479"/>
                    <a:pt x="20002" y="18574"/>
                    <a:pt x="22860" y="17621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4" name="Google Shape;9574;ge48d01fb7f_0_5388"/>
            <p:cNvSpPr/>
            <p:nvPr/>
          </p:nvSpPr>
          <p:spPr>
            <a:xfrm>
              <a:off x="6128204" y="2241841"/>
              <a:ext cx="60187" cy="55030"/>
            </a:xfrm>
            <a:custGeom>
              <a:avLst/>
              <a:gdLst/>
              <a:ahLst/>
              <a:cxnLst/>
              <a:rect l="l" t="t" r="r" b="b"/>
              <a:pathLst>
                <a:path w="60187" h="55030" extrusionOk="0">
                  <a:moveTo>
                    <a:pt x="19230" y="17489"/>
                  </a:moveTo>
                  <a:cubicBezTo>
                    <a:pt x="23041" y="15584"/>
                    <a:pt x="27803" y="14631"/>
                    <a:pt x="32566" y="14631"/>
                  </a:cubicBezTo>
                  <a:lnTo>
                    <a:pt x="43996" y="15584"/>
                  </a:lnTo>
                  <a:lnTo>
                    <a:pt x="36375" y="1296"/>
                  </a:lnTo>
                  <a:lnTo>
                    <a:pt x="25898" y="344"/>
                  </a:lnTo>
                  <a:cubicBezTo>
                    <a:pt x="19230" y="-609"/>
                    <a:pt x="13516" y="344"/>
                    <a:pt x="8753" y="4154"/>
                  </a:cubicBezTo>
                  <a:cubicBezTo>
                    <a:pt x="3991" y="7011"/>
                    <a:pt x="1133" y="10821"/>
                    <a:pt x="180" y="16536"/>
                  </a:cubicBezTo>
                  <a:cubicBezTo>
                    <a:pt x="-772" y="25109"/>
                    <a:pt x="2086" y="33681"/>
                    <a:pt x="7800" y="41301"/>
                  </a:cubicBezTo>
                  <a:cubicBezTo>
                    <a:pt x="14468" y="48921"/>
                    <a:pt x="22088" y="53684"/>
                    <a:pt x="30661" y="54636"/>
                  </a:cubicBezTo>
                  <a:cubicBezTo>
                    <a:pt x="36375" y="55589"/>
                    <a:pt x="42091" y="54636"/>
                    <a:pt x="46853" y="53684"/>
                  </a:cubicBezTo>
                  <a:cubicBezTo>
                    <a:pt x="51616" y="52731"/>
                    <a:pt x="56378" y="50826"/>
                    <a:pt x="60188" y="47969"/>
                  </a:cubicBezTo>
                  <a:lnTo>
                    <a:pt x="52568" y="31776"/>
                  </a:lnTo>
                  <a:cubicBezTo>
                    <a:pt x="47805" y="34634"/>
                    <a:pt x="43043" y="37491"/>
                    <a:pt x="37328" y="39396"/>
                  </a:cubicBezTo>
                  <a:cubicBezTo>
                    <a:pt x="31613" y="41301"/>
                    <a:pt x="26850" y="41301"/>
                    <a:pt x="22088" y="41301"/>
                  </a:cubicBezTo>
                  <a:cubicBezTo>
                    <a:pt x="19230" y="41301"/>
                    <a:pt x="16373" y="39396"/>
                    <a:pt x="14468" y="36539"/>
                  </a:cubicBezTo>
                  <a:cubicBezTo>
                    <a:pt x="12563" y="33681"/>
                    <a:pt x="11611" y="30824"/>
                    <a:pt x="11611" y="27014"/>
                  </a:cubicBezTo>
                  <a:cubicBezTo>
                    <a:pt x="12563" y="23204"/>
                    <a:pt x="15421" y="20346"/>
                    <a:pt x="19230" y="17489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5" name="Google Shape;9575;ge48d01fb7f_0_5388"/>
            <p:cNvSpPr/>
            <p:nvPr/>
          </p:nvSpPr>
          <p:spPr>
            <a:xfrm>
              <a:off x="6304222" y="2196426"/>
              <a:ext cx="62287" cy="78143"/>
            </a:xfrm>
            <a:custGeom>
              <a:avLst/>
              <a:gdLst/>
              <a:ahLst/>
              <a:cxnLst/>
              <a:rect l="l" t="t" r="r" b="b"/>
              <a:pathLst>
                <a:path w="62287" h="78143" extrusionOk="0">
                  <a:moveTo>
                    <a:pt x="23235" y="22899"/>
                  </a:moveTo>
                  <a:cubicBezTo>
                    <a:pt x="27045" y="20041"/>
                    <a:pt x="31808" y="19089"/>
                    <a:pt x="36570" y="20994"/>
                  </a:cubicBezTo>
                  <a:lnTo>
                    <a:pt x="57525" y="26709"/>
                  </a:lnTo>
                  <a:lnTo>
                    <a:pt x="62288" y="9564"/>
                  </a:lnTo>
                  <a:lnTo>
                    <a:pt x="30855" y="991"/>
                  </a:lnTo>
                  <a:cubicBezTo>
                    <a:pt x="24188" y="-914"/>
                    <a:pt x="18473" y="39"/>
                    <a:pt x="12758" y="2896"/>
                  </a:cubicBezTo>
                  <a:cubicBezTo>
                    <a:pt x="7043" y="5754"/>
                    <a:pt x="3233" y="10516"/>
                    <a:pt x="1328" y="16231"/>
                  </a:cubicBezTo>
                  <a:cubicBezTo>
                    <a:pt x="-577" y="23851"/>
                    <a:pt x="-577" y="33376"/>
                    <a:pt x="2280" y="43854"/>
                  </a:cubicBezTo>
                  <a:cubicBezTo>
                    <a:pt x="5138" y="54331"/>
                    <a:pt x="9900" y="65761"/>
                    <a:pt x="16568" y="78144"/>
                  </a:cubicBezTo>
                  <a:lnTo>
                    <a:pt x="24188" y="75286"/>
                  </a:lnTo>
                  <a:cubicBezTo>
                    <a:pt x="20378" y="67666"/>
                    <a:pt x="17520" y="60046"/>
                    <a:pt x="16568" y="52426"/>
                  </a:cubicBezTo>
                  <a:cubicBezTo>
                    <a:pt x="15615" y="44806"/>
                    <a:pt x="15615" y="39091"/>
                    <a:pt x="16568" y="33376"/>
                  </a:cubicBezTo>
                  <a:cubicBezTo>
                    <a:pt x="16568" y="29566"/>
                    <a:pt x="19425" y="25756"/>
                    <a:pt x="23235" y="22899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6" name="Google Shape;9576;ge48d01fb7f_0_5388"/>
            <p:cNvSpPr/>
            <p:nvPr/>
          </p:nvSpPr>
          <p:spPr>
            <a:xfrm>
              <a:off x="6667142" y="2388357"/>
              <a:ext cx="87539" cy="98620"/>
            </a:xfrm>
            <a:custGeom>
              <a:avLst/>
              <a:gdLst/>
              <a:ahLst/>
              <a:cxnLst/>
              <a:rect l="l" t="t" r="r" b="b"/>
              <a:pathLst>
                <a:path w="87539" h="98620" extrusionOk="0">
                  <a:moveTo>
                    <a:pt x="52745" y="513"/>
                  </a:moveTo>
                  <a:cubicBezTo>
                    <a:pt x="45125" y="2418"/>
                    <a:pt x="41315" y="7180"/>
                    <a:pt x="39410" y="17658"/>
                  </a:cubicBezTo>
                  <a:cubicBezTo>
                    <a:pt x="37505" y="28135"/>
                    <a:pt x="38457" y="40518"/>
                    <a:pt x="43220" y="52900"/>
                  </a:cubicBezTo>
                  <a:cubicBezTo>
                    <a:pt x="34647" y="55758"/>
                    <a:pt x="26075" y="54805"/>
                    <a:pt x="18455" y="51948"/>
                  </a:cubicBezTo>
                  <a:cubicBezTo>
                    <a:pt x="20360" y="49090"/>
                    <a:pt x="20360" y="46233"/>
                    <a:pt x="20360" y="44328"/>
                  </a:cubicBezTo>
                  <a:cubicBezTo>
                    <a:pt x="20360" y="41470"/>
                    <a:pt x="20360" y="39565"/>
                    <a:pt x="19407" y="38613"/>
                  </a:cubicBezTo>
                  <a:cubicBezTo>
                    <a:pt x="17502" y="36708"/>
                    <a:pt x="14645" y="35755"/>
                    <a:pt x="11787" y="35755"/>
                  </a:cubicBezTo>
                  <a:cubicBezTo>
                    <a:pt x="8930" y="36708"/>
                    <a:pt x="5120" y="37660"/>
                    <a:pt x="3215" y="40518"/>
                  </a:cubicBezTo>
                  <a:cubicBezTo>
                    <a:pt x="357" y="43375"/>
                    <a:pt x="-595" y="47185"/>
                    <a:pt x="357" y="51948"/>
                  </a:cubicBezTo>
                  <a:cubicBezTo>
                    <a:pt x="1310" y="56710"/>
                    <a:pt x="4167" y="60520"/>
                    <a:pt x="7977" y="64330"/>
                  </a:cubicBezTo>
                  <a:lnTo>
                    <a:pt x="1310" y="95763"/>
                  </a:lnTo>
                  <a:lnTo>
                    <a:pt x="12740" y="98620"/>
                  </a:lnTo>
                  <a:lnTo>
                    <a:pt x="13692" y="67188"/>
                  </a:lnTo>
                  <a:cubicBezTo>
                    <a:pt x="27027" y="70998"/>
                    <a:pt x="39410" y="71950"/>
                    <a:pt x="50840" y="70045"/>
                  </a:cubicBezTo>
                  <a:cubicBezTo>
                    <a:pt x="62270" y="69093"/>
                    <a:pt x="70842" y="65283"/>
                    <a:pt x="76557" y="58615"/>
                  </a:cubicBezTo>
                  <a:cubicBezTo>
                    <a:pt x="87987" y="46233"/>
                    <a:pt x="93702" y="23373"/>
                    <a:pt x="77510" y="5275"/>
                  </a:cubicBezTo>
                  <a:cubicBezTo>
                    <a:pt x="72747" y="2418"/>
                    <a:pt x="65127" y="-1392"/>
                    <a:pt x="52745" y="513"/>
                  </a:cubicBezTo>
                  <a:close/>
                  <a:moveTo>
                    <a:pt x="70842" y="29088"/>
                  </a:moveTo>
                  <a:cubicBezTo>
                    <a:pt x="69890" y="33850"/>
                    <a:pt x="67985" y="37660"/>
                    <a:pt x="65127" y="41470"/>
                  </a:cubicBezTo>
                  <a:cubicBezTo>
                    <a:pt x="62270" y="44328"/>
                    <a:pt x="59412" y="47185"/>
                    <a:pt x="56555" y="48138"/>
                  </a:cubicBezTo>
                  <a:cubicBezTo>
                    <a:pt x="53697" y="50043"/>
                    <a:pt x="51792" y="50995"/>
                    <a:pt x="49887" y="50995"/>
                  </a:cubicBezTo>
                  <a:cubicBezTo>
                    <a:pt x="47982" y="44328"/>
                    <a:pt x="47982" y="37660"/>
                    <a:pt x="47982" y="32898"/>
                  </a:cubicBezTo>
                  <a:cubicBezTo>
                    <a:pt x="47982" y="27183"/>
                    <a:pt x="49887" y="23373"/>
                    <a:pt x="51792" y="21468"/>
                  </a:cubicBezTo>
                  <a:cubicBezTo>
                    <a:pt x="54650" y="18610"/>
                    <a:pt x="57507" y="16705"/>
                    <a:pt x="60365" y="16705"/>
                  </a:cubicBezTo>
                  <a:cubicBezTo>
                    <a:pt x="63222" y="15753"/>
                    <a:pt x="66080" y="16705"/>
                    <a:pt x="67985" y="18610"/>
                  </a:cubicBezTo>
                  <a:cubicBezTo>
                    <a:pt x="69890" y="21468"/>
                    <a:pt x="70842" y="25278"/>
                    <a:pt x="70842" y="2908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7" name="Google Shape;9577;ge48d01fb7f_0_5388"/>
            <p:cNvSpPr/>
            <p:nvPr/>
          </p:nvSpPr>
          <p:spPr>
            <a:xfrm>
              <a:off x="6644397" y="2477452"/>
              <a:ext cx="71922" cy="76930"/>
            </a:xfrm>
            <a:custGeom>
              <a:avLst/>
              <a:gdLst/>
              <a:ahLst/>
              <a:cxnLst/>
              <a:rect l="l" t="t" r="r" b="b"/>
              <a:pathLst>
                <a:path w="71922" h="76930" extrusionOk="0">
                  <a:moveTo>
                    <a:pt x="47868" y="60008"/>
                  </a:moveTo>
                  <a:cubicBezTo>
                    <a:pt x="41200" y="59055"/>
                    <a:pt x="36438" y="56198"/>
                    <a:pt x="31675" y="50483"/>
                  </a:cubicBezTo>
                  <a:cubicBezTo>
                    <a:pt x="24055" y="40958"/>
                    <a:pt x="17388" y="32385"/>
                    <a:pt x="13578" y="23813"/>
                  </a:cubicBezTo>
                  <a:cubicBezTo>
                    <a:pt x="9768" y="15240"/>
                    <a:pt x="7863" y="7620"/>
                    <a:pt x="7863" y="952"/>
                  </a:cubicBezTo>
                  <a:lnTo>
                    <a:pt x="243" y="0"/>
                  </a:lnTo>
                  <a:cubicBezTo>
                    <a:pt x="-710" y="10477"/>
                    <a:pt x="1195" y="20955"/>
                    <a:pt x="5005" y="32385"/>
                  </a:cubicBezTo>
                  <a:cubicBezTo>
                    <a:pt x="8815" y="43815"/>
                    <a:pt x="15483" y="54293"/>
                    <a:pt x="23103" y="63818"/>
                  </a:cubicBezTo>
                  <a:cubicBezTo>
                    <a:pt x="28818" y="70485"/>
                    <a:pt x="36438" y="75248"/>
                    <a:pt x="44058" y="76200"/>
                  </a:cubicBezTo>
                  <a:cubicBezTo>
                    <a:pt x="51678" y="78105"/>
                    <a:pt x="58345" y="76200"/>
                    <a:pt x="64060" y="71438"/>
                  </a:cubicBezTo>
                  <a:cubicBezTo>
                    <a:pt x="68823" y="67627"/>
                    <a:pt x="71680" y="60960"/>
                    <a:pt x="71680" y="52388"/>
                  </a:cubicBezTo>
                  <a:cubicBezTo>
                    <a:pt x="72633" y="43815"/>
                    <a:pt x="70728" y="37148"/>
                    <a:pt x="66918" y="32385"/>
                  </a:cubicBezTo>
                  <a:cubicBezTo>
                    <a:pt x="65013" y="29527"/>
                    <a:pt x="62155" y="27623"/>
                    <a:pt x="58345" y="26670"/>
                  </a:cubicBezTo>
                  <a:cubicBezTo>
                    <a:pt x="54535" y="24765"/>
                    <a:pt x="50725" y="23813"/>
                    <a:pt x="45963" y="23813"/>
                  </a:cubicBezTo>
                  <a:lnTo>
                    <a:pt x="45010" y="41910"/>
                  </a:lnTo>
                  <a:cubicBezTo>
                    <a:pt x="48820" y="41910"/>
                    <a:pt x="51678" y="41910"/>
                    <a:pt x="55488" y="42863"/>
                  </a:cubicBezTo>
                  <a:cubicBezTo>
                    <a:pt x="59298" y="43815"/>
                    <a:pt x="61203" y="44768"/>
                    <a:pt x="63108" y="46673"/>
                  </a:cubicBezTo>
                  <a:cubicBezTo>
                    <a:pt x="65013" y="48577"/>
                    <a:pt x="65013" y="49530"/>
                    <a:pt x="65013" y="51435"/>
                  </a:cubicBezTo>
                  <a:cubicBezTo>
                    <a:pt x="65013" y="53340"/>
                    <a:pt x="65013" y="55245"/>
                    <a:pt x="63108" y="56198"/>
                  </a:cubicBezTo>
                  <a:cubicBezTo>
                    <a:pt x="59298" y="60008"/>
                    <a:pt x="54535" y="60960"/>
                    <a:pt x="47868" y="6000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8" name="Google Shape;9578;ge48d01fb7f_0_5388"/>
            <p:cNvSpPr/>
            <p:nvPr/>
          </p:nvSpPr>
          <p:spPr>
            <a:xfrm>
              <a:off x="5945504" y="2138362"/>
              <a:ext cx="782002" cy="306704"/>
            </a:xfrm>
            <a:custGeom>
              <a:avLst/>
              <a:gdLst/>
              <a:ahLst/>
              <a:cxnLst/>
              <a:rect l="l" t="t" r="r" b="b"/>
              <a:pathLst>
                <a:path w="782002" h="306704" extrusionOk="0">
                  <a:moveTo>
                    <a:pt x="26670" y="97155"/>
                  </a:moveTo>
                  <a:cubicBezTo>
                    <a:pt x="37148" y="103823"/>
                    <a:pt x="46673" y="107632"/>
                    <a:pt x="56198" y="106680"/>
                  </a:cubicBezTo>
                  <a:cubicBezTo>
                    <a:pt x="62865" y="105727"/>
                    <a:pt x="68580" y="102870"/>
                    <a:pt x="73342" y="97155"/>
                  </a:cubicBezTo>
                  <a:cubicBezTo>
                    <a:pt x="78105" y="91440"/>
                    <a:pt x="80010" y="84773"/>
                    <a:pt x="79058" y="77152"/>
                  </a:cubicBezTo>
                  <a:cubicBezTo>
                    <a:pt x="79058" y="74295"/>
                    <a:pt x="78105" y="71438"/>
                    <a:pt x="77153" y="68580"/>
                  </a:cubicBezTo>
                  <a:cubicBezTo>
                    <a:pt x="76200" y="65723"/>
                    <a:pt x="74295" y="63818"/>
                    <a:pt x="72390" y="60960"/>
                  </a:cubicBezTo>
                  <a:cubicBezTo>
                    <a:pt x="77153" y="63818"/>
                    <a:pt x="80963" y="65723"/>
                    <a:pt x="84773" y="67627"/>
                  </a:cubicBezTo>
                  <a:cubicBezTo>
                    <a:pt x="88583" y="69532"/>
                    <a:pt x="92392" y="69532"/>
                    <a:pt x="96203" y="69532"/>
                  </a:cubicBezTo>
                  <a:cubicBezTo>
                    <a:pt x="100013" y="68580"/>
                    <a:pt x="102870" y="67627"/>
                    <a:pt x="104775" y="66675"/>
                  </a:cubicBezTo>
                  <a:lnTo>
                    <a:pt x="107633" y="98107"/>
                  </a:lnTo>
                  <a:lnTo>
                    <a:pt x="128588" y="107632"/>
                  </a:lnTo>
                  <a:lnTo>
                    <a:pt x="120015" y="15240"/>
                  </a:lnTo>
                  <a:cubicBezTo>
                    <a:pt x="132398" y="14288"/>
                    <a:pt x="143828" y="14288"/>
                    <a:pt x="156210" y="14288"/>
                  </a:cubicBezTo>
                  <a:cubicBezTo>
                    <a:pt x="158115" y="14288"/>
                    <a:pt x="160020" y="14288"/>
                    <a:pt x="161925" y="14288"/>
                  </a:cubicBezTo>
                  <a:lnTo>
                    <a:pt x="160020" y="51435"/>
                  </a:lnTo>
                  <a:lnTo>
                    <a:pt x="153353" y="51435"/>
                  </a:lnTo>
                  <a:cubicBezTo>
                    <a:pt x="151448" y="51435"/>
                    <a:pt x="150495" y="51435"/>
                    <a:pt x="149542" y="53340"/>
                  </a:cubicBezTo>
                  <a:cubicBezTo>
                    <a:pt x="148590" y="54293"/>
                    <a:pt x="147638" y="55245"/>
                    <a:pt x="147638" y="57150"/>
                  </a:cubicBezTo>
                  <a:cubicBezTo>
                    <a:pt x="147638" y="60960"/>
                    <a:pt x="151448" y="66675"/>
                    <a:pt x="158115" y="74295"/>
                  </a:cubicBezTo>
                  <a:cubicBezTo>
                    <a:pt x="165735" y="81915"/>
                    <a:pt x="170498" y="86677"/>
                    <a:pt x="174308" y="86677"/>
                  </a:cubicBezTo>
                  <a:cubicBezTo>
                    <a:pt x="175260" y="86677"/>
                    <a:pt x="176213" y="85725"/>
                    <a:pt x="177165" y="84773"/>
                  </a:cubicBezTo>
                  <a:cubicBezTo>
                    <a:pt x="178117" y="82868"/>
                    <a:pt x="179070" y="81915"/>
                    <a:pt x="179070" y="80010"/>
                  </a:cubicBezTo>
                  <a:lnTo>
                    <a:pt x="179070" y="71438"/>
                  </a:lnTo>
                  <a:lnTo>
                    <a:pt x="212408" y="73343"/>
                  </a:lnTo>
                  <a:lnTo>
                    <a:pt x="211455" y="98107"/>
                  </a:lnTo>
                  <a:lnTo>
                    <a:pt x="231458" y="112395"/>
                  </a:lnTo>
                  <a:lnTo>
                    <a:pt x="236220" y="19050"/>
                  </a:lnTo>
                  <a:cubicBezTo>
                    <a:pt x="264795" y="21907"/>
                    <a:pt x="292417" y="25718"/>
                    <a:pt x="320040" y="30480"/>
                  </a:cubicBezTo>
                  <a:lnTo>
                    <a:pt x="317183" y="45720"/>
                  </a:lnTo>
                  <a:lnTo>
                    <a:pt x="288608" y="40957"/>
                  </a:lnTo>
                  <a:cubicBezTo>
                    <a:pt x="281940" y="40005"/>
                    <a:pt x="275273" y="40957"/>
                    <a:pt x="269558" y="44768"/>
                  </a:cubicBezTo>
                  <a:cubicBezTo>
                    <a:pt x="263842" y="48577"/>
                    <a:pt x="260985" y="53340"/>
                    <a:pt x="260033" y="59055"/>
                  </a:cubicBezTo>
                  <a:cubicBezTo>
                    <a:pt x="258128" y="67627"/>
                    <a:pt x="259080" y="77152"/>
                    <a:pt x="262890" y="87630"/>
                  </a:cubicBezTo>
                  <a:cubicBezTo>
                    <a:pt x="265748" y="98107"/>
                    <a:pt x="271463" y="108585"/>
                    <a:pt x="278130" y="119063"/>
                  </a:cubicBezTo>
                  <a:lnTo>
                    <a:pt x="285750" y="116205"/>
                  </a:lnTo>
                  <a:cubicBezTo>
                    <a:pt x="280988" y="109538"/>
                    <a:pt x="277178" y="102870"/>
                    <a:pt x="275273" y="96202"/>
                  </a:cubicBezTo>
                  <a:cubicBezTo>
                    <a:pt x="273367" y="88582"/>
                    <a:pt x="273367" y="81915"/>
                    <a:pt x="274320" y="75248"/>
                  </a:cubicBezTo>
                  <a:cubicBezTo>
                    <a:pt x="275273" y="70485"/>
                    <a:pt x="277178" y="66675"/>
                    <a:pt x="281940" y="63818"/>
                  </a:cubicBezTo>
                  <a:cubicBezTo>
                    <a:pt x="285750" y="60960"/>
                    <a:pt x="290513" y="60007"/>
                    <a:pt x="295275" y="60960"/>
                  </a:cubicBezTo>
                  <a:lnTo>
                    <a:pt x="315278" y="64770"/>
                  </a:lnTo>
                  <a:lnTo>
                    <a:pt x="307658" y="111443"/>
                  </a:lnTo>
                  <a:lnTo>
                    <a:pt x="325755" y="128588"/>
                  </a:lnTo>
                  <a:lnTo>
                    <a:pt x="340995" y="36195"/>
                  </a:lnTo>
                  <a:cubicBezTo>
                    <a:pt x="393383" y="46673"/>
                    <a:pt x="444817" y="61913"/>
                    <a:pt x="494348" y="81915"/>
                  </a:cubicBezTo>
                  <a:lnTo>
                    <a:pt x="483870" y="109538"/>
                  </a:lnTo>
                  <a:cubicBezTo>
                    <a:pt x="481013" y="101918"/>
                    <a:pt x="477203" y="95250"/>
                    <a:pt x="472440" y="89535"/>
                  </a:cubicBezTo>
                  <a:cubicBezTo>
                    <a:pt x="467678" y="83820"/>
                    <a:pt x="461963" y="80010"/>
                    <a:pt x="457200" y="78105"/>
                  </a:cubicBezTo>
                  <a:cubicBezTo>
                    <a:pt x="448628" y="75248"/>
                    <a:pt x="441008" y="74295"/>
                    <a:pt x="433388" y="77152"/>
                  </a:cubicBezTo>
                  <a:cubicBezTo>
                    <a:pt x="425767" y="80010"/>
                    <a:pt x="421005" y="84773"/>
                    <a:pt x="418148" y="91440"/>
                  </a:cubicBezTo>
                  <a:cubicBezTo>
                    <a:pt x="415290" y="100013"/>
                    <a:pt x="416242" y="109538"/>
                    <a:pt x="421958" y="120968"/>
                  </a:cubicBezTo>
                  <a:cubicBezTo>
                    <a:pt x="427673" y="132398"/>
                    <a:pt x="434340" y="140018"/>
                    <a:pt x="441960" y="142875"/>
                  </a:cubicBezTo>
                  <a:cubicBezTo>
                    <a:pt x="446723" y="144780"/>
                    <a:pt x="451485" y="144780"/>
                    <a:pt x="456248" y="144780"/>
                  </a:cubicBezTo>
                  <a:cubicBezTo>
                    <a:pt x="461010" y="144780"/>
                    <a:pt x="466725" y="142875"/>
                    <a:pt x="471488" y="140970"/>
                  </a:cubicBezTo>
                  <a:lnTo>
                    <a:pt x="464820" y="158115"/>
                  </a:lnTo>
                  <a:lnTo>
                    <a:pt x="479108" y="178118"/>
                  </a:lnTo>
                  <a:lnTo>
                    <a:pt x="511492" y="90488"/>
                  </a:lnTo>
                  <a:cubicBezTo>
                    <a:pt x="523875" y="96202"/>
                    <a:pt x="537210" y="101918"/>
                    <a:pt x="549593" y="107632"/>
                  </a:cubicBezTo>
                  <a:lnTo>
                    <a:pt x="532448" y="140970"/>
                  </a:lnTo>
                  <a:lnTo>
                    <a:pt x="526733" y="138113"/>
                  </a:lnTo>
                  <a:cubicBezTo>
                    <a:pt x="524828" y="137160"/>
                    <a:pt x="523875" y="137160"/>
                    <a:pt x="522923" y="138113"/>
                  </a:cubicBezTo>
                  <a:cubicBezTo>
                    <a:pt x="521017" y="138113"/>
                    <a:pt x="520065" y="139065"/>
                    <a:pt x="519113" y="140970"/>
                  </a:cubicBezTo>
                  <a:cubicBezTo>
                    <a:pt x="517208" y="143827"/>
                    <a:pt x="518160" y="150495"/>
                    <a:pt x="521970" y="160973"/>
                  </a:cubicBezTo>
                  <a:cubicBezTo>
                    <a:pt x="524828" y="171450"/>
                    <a:pt x="528638" y="177165"/>
                    <a:pt x="531495" y="179070"/>
                  </a:cubicBezTo>
                  <a:cubicBezTo>
                    <a:pt x="532448" y="180023"/>
                    <a:pt x="533400" y="180023"/>
                    <a:pt x="535305" y="179070"/>
                  </a:cubicBezTo>
                  <a:cubicBezTo>
                    <a:pt x="537210" y="178118"/>
                    <a:pt x="538163" y="177165"/>
                    <a:pt x="539115" y="175260"/>
                  </a:cubicBezTo>
                  <a:lnTo>
                    <a:pt x="542925" y="167640"/>
                  </a:lnTo>
                  <a:lnTo>
                    <a:pt x="572453" y="183833"/>
                  </a:lnTo>
                  <a:lnTo>
                    <a:pt x="561023" y="205740"/>
                  </a:lnTo>
                  <a:lnTo>
                    <a:pt x="572453" y="226695"/>
                  </a:lnTo>
                  <a:lnTo>
                    <a:pt x="616268" y="143827"/>
                  </a:lnTo>
                  <a:cubicBezTo>
                    <a:pt x="626745" y="150495"/>
                    <a:pt x="638175" y="156210"/>
                    <a:pt x="648653" y="162877"/>
                  </a:cubicBezTo>
                  <a:lnTo>
                    <a:pt x="604838" y="230505"/>
                  </a:lnTo>
                  <a:lnTo>
                    <a:pt x="614363" y="253365"/>
                  </a:lnTo>
                  <a:lnTo>
                    <a:pt x="665798" y="174308"/>
                  </a:lnTo>
                  <a:cubicBezTo>
                    <a:pt x="687705" y="189548"/>
                    <a:pt x="709613" y="204788"/>
                    <a:pt x="729615" y="221933"/>
                  </a:cubicBezTo>
                  <a:lnTo>
                    <a:pt x="711518" y="244793"/>
                  </a:lnTo>
                  <a:lnTo>
                    <a:pt x="676275" y="217170"/>
                  </a:lnTo>
                  <a:cubicBezTo>
                    <a:pt x="674370" y="215265"/>
                    <a:pt x="672465" y="215265"/>
                    <a:pt x="669608" y="215265"/>
                  </a:cubicBezTo>
                  <a:cubicBezTo>
                    <a:pt x="666750" y="215265"/>
                    <a:pt x="664845" y="216218"/>
                    <a:pt x="663893" y="218123"/>
                  </a:cubicBezTo>
                  <a:cubicBezTo>
                    <a:pt x="660083" y="222885"/>
                    <a:pt x="658178" y="228600"/>
                    <a:pt x="658178" y="236220"/>
                  </a:cubicBezTo>
                  <a:cubicBezTo>
                    <a:pt x="658178" y="243840"/>
                    <a:pt x="660083" y="249555"/>
                    <a:pt x="662940" y="251460"/>
                  </a:cubicBezTo>
                  <a:cubicBezTo>
                    <a:pt x="663893" y="252413"/>
                    <a:pt x="664845" y="252413"/>
                    <a:pt x="665798" y="252413"/>
                  </a:cubicBezTo>
                  <a:cubicBezTo>
                    <a:pt x="666750" y="252413"/>
                    <a:pt x="667703" y="252413"/>
                    <a:pt x="668655" y="250508"/>
                  </a:cubicBezTo>
                  <a:lnTo>
                    <a:pt x="673418" y="243840"/>
                  </a:lnTo>
                  <a:cubicBezTo>
                    <a:pt x="674370" y="242888"/>
                    <a:pt x="675323" y="241935"/>
                    <a:pt x="677228" y="241935"/>
                  </a:cubicBezTo>
                  <a:cubicBezTo>
                    <a:pt x="678180" y="240983"/>
                    <a:pt x="680085" y="241935"/>
                    <a:pt x="681038" y="241935"/>
                  </a:cubicBezTo>
                  <a:lnTo>
                    <a:pt x="700088" y="257175"/>
                  </a:lnTo>
                  <a:lnTo>
                    <a:pt x="678180" y="285750"/>
                  </a:lnTo>
                  <a:lnTo>
                    <a:pt x="686753" y="306705"/>
                  </a:lnTo>
                  <a:lnTo>
                    <a:pt x="743903" y="233363"/>
                  </a:lnTo>
                  <a:cubicBezTo>
                    <a:pt x="752475" y="240030"/>
                    <a:pt x="761048" y="247650"/>
                    <a:pt x="768668" y="255270"/>
                  </a:cubicBezTo>
                  <a:lnTo>
                    <a:pt x="782003" y="240983"/>
                  </a:lnTo>
                  <a:cubicBezTo>
                    <a:pt x="616268" y="91440"/>
                    <a:pt x="396240" y="0"/>
                    <a:pt x="155258" y="0"/>
                  </a:cubicBezTo>
                  <a:cubicBezTo>
                    <a:pt x="127635" y="0"/>
                    <a:pt x="100013" y="952"/>
                    <a:pt x="72390" y="3810"/>
                  </a:cubicBezTo>
                  <a:lnTo>
                    <a:pt x="84773" y="22860"/>
                  </a:lnTo>
                  <a:cubicBezTo>
                    <a:pt x="89535" y="22860"/>
                    <a:pt x="93345" y="21907"/>
                    <a:pt x="98108" y="21907"/>
                  </a:cubicBezTo>
                  <a:lnTo>
                    <a:pt x="100965" y="48577"/>
                  </a:lnTo>
                  <a:cubicBezTo>
                    <a:pt x="99060" y="51435"/>
                    <a:pt x="97155" y="53340"/>
                    <a:pt x="94298" y="55245"/>
                  </a:cubicBezTo>
                  <a:cubicBezTo>
                    <a:pt x="91440" y="57150"/>
                    <a:pt x="88583" y="58102"/>
                    <a:pt x="85725" y="58102"/>
                  </a:cubicBezTo>
                  <a:cubicBezTo>
                    <a:pt x="80010" y="59055"/>
                    <a:pt x="75248" y="59055"/>
                    <a:pt x="72390" y="58102"/>
                  </a:cubicBezTo>
                  <a:cubicBezTo>
                    <a:pt x="68580" y="58102"/>
                    <a:pt x="65723" y="57150"/>
                    <a:pt x="64770" y="56198"/>
                  </a:cubicBezTo>
                  <a:cubicBezTo>
                    <a:pt x="67628" y="53340"/>
                    <a:pt x="69533" y="50482"/>
                    <a:pt x="71438" y="46673"/>
                  </a:cubicBezTo>
                  <a:cubicBezTo>
                    <a:pt x="73342" y="42863"/>
                    <a:pt x="73342" y="39052"/>
                    <a:pt x="73342" y="36195"/>
                  </a:cubicBezTo>
                  <a:cubicBezTo>
                    <a:pt x="72390" y="28575"/>
                    <a:pt x="67628" y="22860"/>
                    <a:pt x="59055" y="16193"/>
                  </a:cubicBezTo>
                  <a:cubicBezTo>
                    <a:pt x="50483" y="10477"/>
                    <a:pt x="40958" y="7620"/>
                    <a:pt x="32385" y="8573"/>
                  </a:cubicBezTo>
                  <a:cubicBezTo>
                    <a:pt x="27623" y="8573"/>
                    <a:pt x="23813" y="10477"/>
                    <a:pt x="19050" y="13335"/>
                  </a:cubicBezTo>
                  <a:cubicBezTo>
                    <a:pt x="14288" y="15240"/>
                    <a:pt x="10478" y="19050"/>
                    <a:pt x="6667" y="22860"/>
                  </a:cubicBezTo>
                  <a:lnTo>
                    <a:pt x="18098" y="36195"/>
                  </a:lnTo>
                  <a:cubicBezTo>
                    <a:pt x="21908" y="32385"/>
                    <a:pt x="26670" y="28575"/>
                    <a:pt x="31433" y="25718"/>
                  </a:cubicBezTo>
                  <a:cubicBezTo>
                    <a:pt x="36195" y="22860"/>
                    <a:pt x="40958" y="21907"/>
                    <a:pt x="44767" y="20955"/>
                  </a:cubicBezTo>
                  <a:cubicBezTo>
                    <a:pt x="48578" y="20955"/>
                    <a:pt x="51435" y="20955"/>
                    <a:pt x="54292" y="22860"/>
                  </a:cubicBezTo>
                  <a:cubicBezTo>
                    <a:pt x="57150" y="24765"/>
                    <a:pt x="59055" y="27623"/>
                    <a:pt x="59055" y="30480"/>
                  </a:cubicBezTo>
                  <a:cubicBezTo>
                    <a:pt x="59055" y="35243"/>
                    <a:pt x="59055" y="40005"/>
                    <a:pt x="57150" y="43815"/>
                  </a:cubicBezTo>
                  <a:cubicBezTo>
                    <a:pt x="56198" y="47625"/>
                    <a:pt x="53340" y="49530"/>
                    <a:pt x="48578" y="50482"/>
                  </a:cubicBezTo>
                  <a:cubicBezTo>
                    <a:pt x="45720" y="49530"/>
                    <a:pt x="42863" y="50482"/>
                    <a:pt x="39053" y="50482"/>
                  </a:cubicBezTo>
                  <a:cubicBezTo>
                    <a:pt x="35242" y="51435"/>
                    <a:pt x="31433" y="53340"/>
                    <a:pt x="27623" y="55245"/>
                  </a:cubicBezTo>
                  <a:lnTo>
                    <a:pt x="37148" y="71438"/>
                  </a:lnTo>
                  <a:cubicBezTo>
                    <a:pt x="44767" y="69532"/>
                    <a:pt x="51435" y="66675"/>
                    <a:pt x="59055" y="60960"/>
                  </a:cubicBezTo>
                  <a:cubicBezTo>
                    <a:pt x="60960" y="61913"/>
                    <a:pt x="61913" y="63818"/>
                    <a:pt x="62865" y="65723"/>
                  </a:cubicBezTo>
                  <a:cubicBezTo>
                    <a:pt x="63817" y="66675"/>
                    <a:pt x="64770" y="69532"/>
                    <a:pt x="64770" y="71438"/>
                  </a:cubicBezTo>
                  <a:cubicBezTo>
                    <a:pt x="65723" y="77152"/>
                    <a:pt x="63817" y="81915"/>
                    <a:pt x="60960" y="86677"/>
                  </a:cubicBezTo>
                  <a:cubicBezTo>
                    <a:pt x="57150" y="91440"/>
                    <a:pt x="52388" y="93345"/>
                    <a:pt x="46673" y="94298"/>
                  </a:cubicBezTo>
                  <a:cubicBezTo>
                    <a:pt x="40005" y="95250"/>
                    <a:pt x="32385" y="93345"/>
                    <a:pt x="25717" y="88582"/>
                  </a:cubicBezTo>
                  <a:cubicBezTo>
                    <a:pt x="18098" y="83820"/>
                    <a:pt x="12383" y="77152"/>
                    <a:pt x="6667" y="68580"/>
                  </a:cubicBezTo>
                  <a:lnTo>
                    <a:pt x="0" y="73343"/>
                  </a:lnTo>
                  <a:cubicBezTo>
                    <a:pt x="7620" y="80010"/>
                    <a:pt x="16192" y="89535"/>
                    <a:pt x="26670" y="97155"/>
                  </a:cubicBezTo>
                  <a:close/>
                  <a:moveTo>
                    <a:pt x="457200" y="121920"/>
                  </a:moveTo>
                  <a:cubicBezTo>
                    <a:pt x="449580" y="122873"/>
                    <a:pt x="443865" y="121920"/>
                    <a:pt x="438150" y="120015"/>
                  </a:cubicBezTo>
                  <a:cubicBezTo>
                    <a:pt x="434340" y="118110"/>
                    <a:pt x="431483" y="116205"/>
                    <a:pt x="428625" y="112395"/>
                  </a:cubicBezTo>
                  <a:cubicBezTo>
                    <a:pt x="426720" y="108585"/>
                    <a:pt x="426720" y="105727"/>
                    <a:pt x="427673" y="102870"/>
                  </a:cubicBezTo>
                  <a:cubicBezTo>
                    <a:pt x="429578" y="98107"/>
                    <a:pt x="433388" y="95250"/>
                    <a:pt x="441008" y="93345"/>
                  </a:cubicBezTo>
                  <a:cubicBezTo>
                    <a:pt x="448628" y="91440"/>
                    <a:pt x="456248" y="92393"/>
                    <a:pt x="462915" y="94298"/>
                  </a:cubicBezTo>
                  <a:cubicBezTo>
                    <a:pt x="466725" y="95250"/>
                    <a:pt x="469583" y="98107"/>
                    <a:pt x="472440" y="101918"/>
                  </a:cubicBezTo>
                  <a:cubicBezTo>
                    <a:pt x="475298" y="105727"/>
                    <a:pt x="478155" y="110490"/>
                    <a:pt x="480060" y="115252"/>
                  </a:cubicBezTo>
                  <a:cubicBezTo>
                    <a:pt x="472440" y="118110"/>
                    <a:pt x="464820" y="120968"/>
                    <a:pt x="457200" y="121920"/>
                  </a:cubicBezTo>
                  <a:close/>
                  <a:moveTo>
                    <a:pt x="567690" y="110490"/>
                  </a:moveTo>
                  <a:cubicBezTo>
                    <a:pt x="578168" y="115252"/>
                    <a:pt x="587693" y="120968"/>
                    <a:pt x="597218" y="126682"/>
                  </a:cubicBezTo>
                  <a:lnTo>
                    <a:pt x="579120" y="160020"/>
                  </a:lnTo>
                  <a:lnTo>
                    <a:pt x="549593" y="143827"/>
                  </a:lnTo>
                  <a:lnTo>
                    <a:pt x="567690" y="110490"/>
                  </a:lnTo>
                  <a:close/>
                  <a:moveTo>
                    <a:pt x="181928" y="13335"/>
                  </a:moveTo>
                  <a:cubicBezTo>
                    <a:pt x="193358" y="13335"/>
                    <a:pt x="204788" y="14288"/>
                    <a:pt x="215265" y="15240"/>
                  </a:cubicBezTo>
                  <a:lnTo>
                    <a:pt x="213360" y="53340"/>
                  </a:lnTo>
                  <a:lnTo>
                    <a:pt x="180023" y="51435"/>
                  </a:lnTo>
                  <a:lnTo>
                    <a:pt x="181928" y="13335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9" name="Google Shape;9579;ge48d01fb7f_0_5388"/>
            <p:cNvSpPr/>
            <p:nvPr/>
          </p:nvSpPr>
          <p:spPr>
            <a:xfrm>
              <a:off x="6714172" y="2412682"/>
              <a:ext cx="92392" cy="111442"/>
            </a:xfrm>
            <a:custGeom>
              <a:avLst/>
              <a:gdLst/>
              <a:ahLst/>
              <a:cxnLst/>
              <a:rect l="l" t="t" r="r" b="b"/>
              <a:pathLst>
                <a:path w="92392" h="111442" extrusionOk="0">
                  <a:moveTo>
                    <a:pt x="0" y="89535"/>
                  </a:moveTo>
                  <a:lnTo>
                    <a:pt x="6668" y="111442"/>
                  </a:lnTo>
                  <a:lnTo>
                    <a:pt x="72390" y="46672"/>
                  </a:lnTo>
                  <a:cubicBezTo>
                    <a:pt x="77153" y="52388"/>
                    <a:pt x="81915" y="58102"/>
                    <a:pt x="86678" y="62865"/>
                  </a:cubicBezTo>
                  <a:lnTo>
                    <a:pt x="92393" y="39052"/>
                  </a:lnTo>
                  <a:cubicBezTo>
                    <a:pt x="80963" y="25717"/>
                    <a:pt x="68580" y="12382"/>
                    <a:pt x="56198" y="0"/>
                  </a:cubicBezTo>
                  <a:lnTo>
                    <a:pt x="41910" y="14288"/>
                  </a:lnTo>
                  <a:cubicBezTo>
                    <a:pt x="47625" y="20002"/>
                    <a:pt x="52388" y="25717"/>
                    <a:pt x="58103" y="31432"/>
                  </a:cubicBezTo>
                  <a:lnTo>
                    <a:pt x="0" y="89535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0" name="Google Shape;9580;ge48d01fb7f_0_5388"/>
            <p:cNvSpPr/>
            <p:nvPr/>
          </p:nvSpPr>
          <p:spPr>
            <a:xfrm>
              <a:off x="6755130" y="2518410"/>
              <a:ext cx="25717" cy="25717"/>
            </a:xfrm>
            <a:custGeom>
              <a:avLst/>
              <a:gdLst/>
              <a:ahLst/>
              <a:cxnLst/>
              <a:rect l="l" t="t" r="r" b="b"/>
              <a:pathLst>
                <a:path w="25717" h="25717" extrusionOk="0">
                  <a:moveTo>
                    <a:pt x="0" y="0"/>
                  </a:moveTo>
                  <a:lnTo>
                    <a:pt x="25717" y="0"/>
                  </a:lnTo>
                  <a:lnTo>
                    <a:pt x="25717" y="25717"/>
                  </a:lnTo>
                  <a:lnTo>
                    <a:pt x="0" y="25717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1" name="Google Shape;9581;ge48d01fb7f_0_5388"/>
            <p:cNvSpPr/>
            <p:nvPr/>
          </p:nvSpPr>
          <p:spPr>
            <a:xfrm>
              <a:off x="6782752" y="2489835"/>
              <a:ext cx="25717" cy="25717"/>
            </a:xfrm>
            <a:custGeom>
              <a:avLst/>
              <a:gdLst/>
              <a:ahLst/>
              <a:cxnLst/>
              <a:rect l="l" t="t" r="r" b="b"/>
              <a:pathLst>
                <a:path w="25717" h="25717" extrusionOk="0">
                  <a:moveTo>
                    <a:pt x="0" y="0"/>
                  </a:moveTo>
                  <a:lnTo>
                    <a:pt x="25718" y="0"/>
                  </a:lnTo>
                  <a:lnTo>
                    <a:pt x="25718" y="25717"/>
                  </a:lnTo>
                  <a:lnTo>
                    <a:pt x="0" y="25717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582" name="Google Shape;9582;ge48d01fb7f_0_5388"/>
            <p:cNvGrpSpPr/>
            <p:nvPr/>
          </p:nvGrpSpPr>
          <p:grpSpPr>
            <a:xfrm>
              <a:off x="4819650" y="4612005"/>
              <a:ext cx="2558414" cy="385762"/>
              <a:chOff x="4819650" y="4612005"/>
              <a:chExt cx="2558414" cy="385762"/>
            </a:xfrm>
          </p:grpSpPr>
          <p:sp>
            <p:nvSpPr>
              <p:cNvPr id="9583" name="Google Shape;9583;ge48d01fb7f_0_5388"/>
              <p:cNvSpPr/>
              <p:nvPr/>
            </p:nvSpPr>
            <p:spPr>
              <a:xfrm>
                <a:off x="4819650" y="4699634"/>
                <a:ext cx="1013460" cy="262890"/>
              </a:xfrm>
              <a:custGeom>
                <a:avLst/>
                <a:gdLst/>
                <a:ahLst/>
                <a:cxnLst/>
                <a:rect l="l" t="t" r="r" b="b"/>
                <a:pathLst>
                  <a:path w="1013460" h="262890" extrusionOk="0">
                    <a:moveTo>
                      <a:pt x="942975" y="182880"/>
                    </a:moveTo>
                    <a:lnTo>
                      <a:pt x="978218" y="201930"/>
                    </a:lnTo>
                    <a:lnTo>
                      <a:pt x="978218" y="38100"/>
                    </a:lnTo>
                    <a:lnTo>
                      <a:pt x="1013460" y="38100"/>
                    </a:lnTo>
                    <a:lnTo>
                      <a:pt x="996315" y="6668"/>
                    </a:lnTo>
                    <a:lnTo>
                      <a:pt x="827723" y="6668"/>
                    </a:lnTo>
                    <a:lnTo>
                      <a:pt x="819150" y="6668"/>
                    </a:lnTo>
                    <a:lnTo>
                      <a:pt x="731520" y="6668"/>
                    </a:lnTo>
                    <a:lnTo>
                      <a:pt x="723900" y="6668"/>
                    </a:lnTo>
                    <a:lnTo>
                      <a:pt x="537210" y="6668"/>
                    </a:lnTo>
                    <a:lnTo>
                      <a:pt x="529590" y="6668"/>
                    </a:lnTo>
                    <a:lnTo>
                      <a:pt x="441960" y="6668"/>
                    </a:lnTo>
                    <a:lnTo>
                      <a:pt x="434340" y="6668"/>
                    </a:lnTo>
                    <a:lnTo>
                      <a:pt x="202883" y="6668"/>
                    </a:lnTo>
                    <a:lnTo>
                      <a:pt x="195263" y="6668"/>
                    </a:lnTo>
                    <a:lnTo>
                      <a:pt x="122873" y="6668"/>
                    </a:lnTo>
                    <a:lnTo>
                      <a:pt x="141923" y="38100"/>
                    </a:lnTo>
                    <a:lnTo>
                      <a:pt x="149543" y="38100"/>
                    </a:lnTo>
                    <a:lnTo>
                      <a:pt x="149543" y="110490"/>
                    </a:lnTo>
                    <a:lnTo>
                      <a:pt x="110490" y="93345"/>
                    </a:lnTo>
                    <a:cubicBezTo>
                      <a:pt x="114300" y="89535"/>
                      <a:pt x="117157" y="84772"/>
                      <a:pt x="119063" y="79058"/>
                    </a:cubicBezTo>
                    <a:cubicBezTo>
                      <a:pt x="120968" y="73343"/>
                      <a:pt x="121920" y="67628"/>
                      <a:pt x="121920" y="61913"/>
                    </a:cubicBezTo>
                    <a:cubicBezTo>
                      <a:pt x="121920" y="48578"/>
                      <a:pt x="115253" y="34290"/>
                      <a:pt x="102870" y="20955"/>
                    </a:cubicBezTo>
                    <a:cubicBezTo>
                      <a:pt x="89535" y="6668"/>
                      <a:pt x="76200" y="0"/>
                      <a:pt x="63818" y="0"/>
                    </a:cubicBezTo>
                    <a:cubicBezTo>
                      <a:pt x="51435" y="0"/>
                      <a:pt x="40958" y="3810"/>
                      <a:pt x="31433" y="11430"/>
                    </a:cubicBezTo>
                    <a:cubicBezTo>
                      <a:pt x="22860" y="19050"/>
                      <a:pt x="19050" y="28575"/>
                      <a:pt x="19050" y="39053"/>
                    </a:cubicBezTo>
                    <a:cubicBezTo>
                      <a:pt x="19050" y="47625"/>
                      <a:pt x="22860" y="57150"/>
                      <a:pt x="31433" y="66675"/>
                    </a:cubicBezTo>
                    <a:cubicBezTo>
                      <a:pt x="39053" y="75247"/>
                      <a:pt x="50482" y="82868"/>
                      <a:pt x="63818" y="90488"/>
                    </a:cubicBezTo>
                    <a:cubicBezTo>
                      <a:pt x="51435" y="99060"/>
                      <a:pt x="29528" y="110490"/>
                      <a:pt x="0" y="123825"/>
                    </a:cubicBezTo>
                    <a:lnTo>
                      <a:pt x="27622" y="147638"/>
                    </a:lnTo>
                    <a:cubicBezTo>
                      <a:pt x="60960" y="131445"/>
                      <a:pt x="84773" y="117158"/>
                      <a:pt x="100013" y="104775"/>
                    </a:cubicBezTo>
                    <a:lnTo>
                      <a:pt x="131445" y="120015"/>
                    </a:lnTo>
                    <a:lnTo>
                      <a:pt x="40005" y="176213"/>
                    </a:lnTo>
                    <a:lnTo>
                      <a:pt x="65723" y="197168"/>
                    </a:lnTo>
                    <a:lnTo>
                      <a:pt x="151448" y="139065"/>
                    </a:lnTo>
                    <a:lnTo>
                      <a:pt x="151448" y="183833"/>
                    </a:lnTo>
                    <a:lnTo>
                      <a:pt x="186690" y="202883"/>
                    </a:lnTo>
                    <a:lnTo>
                      <a:pt x="186690" y="39053"/>
                    </a:lnTo>
                    <a:lnTo>
                      <a:pt x="214313" y="39053"/>
                    </a:lnTo>
                    <a:lnTo>
                      <a:pt x="221933" y="39053"/>
                    </a:lnTo>
                    <a:lnTo>
                      <a:pt x="395288" y="39053"/>
                    </a:lnTo>
                    <a:lnTo>
                      <a:pt x="395288" y="66675"/>
                    </a:lnTo>
                    <a:lnTo>
                      <a:pt x="354330" y="66675"/>
                    </a:lnTo>
                    <a:cubicBezTo>
                      <a:pt x="340043" y="66675"/>
                      <a:pt x="327660" y="71438"/>
                      <a:pt x="318135" y="81915"/>
                    </a:cubicBezTo>
                    <a:cubicBezTo>
                      <a:pt x="308610" y="92393"/>
                      <a:pt x="302895" y="103822"/>
                      <a:pt x="302895" y="118110"/>
                    </a:cubicBezTo>
                    <a:cubicBezTo>
                      <a:pt x="302895" y="134303"/>
                      <a:pt x="311468" y="152400"/>
                      <a:pt x="329565" y="171450"/>
                    </a:cubicBezTo>
                    <a:cubicBezTo>
                      <a:pt x="347663" y="190500"/>
                      <a:pt x="364808" y="199072"/>
                      <a:pt x="381000" y="199072"/>
                    </a:cubicBezTo>
                    <a:cubicBezTo>
                      <a:pt x="381953" y="199072"/>
                      <a:pt x="383858" y="199072"/>
                      <a:pt x="387668" y="197168"/>
                    </a:cubicBezTo>
                    <a:lnTo>
                      <a:pt x="392430" y="195263"/>
                    </a:lnTo>
                    <a:cubicBezTo>
                      <a:pt x="387668" y="210503"/>
                      <a:pt x="381953" y="222885"/>
                      <a:pt x="373380" y="231458"/>
                    </a:cubicBezTo>
                    <a:cubicBezTo>
                      <a:pt x="365760" y="240983"/>
                      <a:pt x="357188" y="245745"/>
                      <a:pt x="347663" y="245745"/>
                    </a:cubicBezTo>
                    <a:cubicBezTo>
                      <a:pt x="342900" y="245745"/>
                      <a:pt x="339090" y="243840"/>
                      <a:pt x="337185" y="240983"/>
                    </a:cubicBezTo>
                    <a:cubicBezTo>
                      <a:pt x="334328" y="238125"/>
                      <a:pt x="332423" y="234315"/>
                      <a:pt x="332423" y="230505"/>
                    </a:cubicBezTo>
                    <a:cubicBezTo>
                      <a:pt x="332423" y="225743"/>
                      <a:pt x="334328" y="221933"/>
                      <a:pt x="339090" y="218122"/>
                    </a:cubicBezTo>
                    <a:cubicBezTo>
                      <a:pt x="343853" y="214313"/>
                      <a:pt x="349568" y="211455"/>
                      <a:pt x="356235" y="209550"/>
                    </a:cubicBezTo>
                    <a:lnTo>
                      <a:pt x="324803" y="190500"/>
                    </a:lnTo>
                    <a:cubicBezTo>
                      <a:pt x="320040" y="191453"/>
                      <a:pt x="316230" y="193358"/>
                      <a:pt x="312420" y="197168"/>
                    </a:cubicBezTo>
                    <a:cubicBezTo>
                      <a:pt x="308610" y="200025"/>
                      <a:pt x="306705" y="202883"/>
                      <a:pt x="305753" y="206693"/>
                    </a:cubicBezTo>
                    <a:cubicBezTo>
                      <a:pt x="292418" y="206693"/>
                      <a:pt x="282893" y="204788"/>
                      <a:pt x="276225" y="200978"/>
                    </a:cubicBezTo>
                    <a:cubicBezTo>
                      <a:pt x="282893" y="199072"/>
                      <a:pt x="288608" y="194310"/>
                      <a:pt x="291465" y="188595"/>
                    </a:cubicBezTo>
                    <a:cubicBezTo>
                      <a:pt x="295275" y="182880"/>
                      <a:pt x="297180" y="176213"/>
                      <a:pt x="297180" y="169545"/>
                    </a:cubicBezTo>
                    <a:cubicBezTo>
                      <a:pt x="297180" y="160020"/>
                      <a:pt x="294323" y="152400"/>
                      <a:pt x="287655" y="145733"/>
                    </a:cubicBezTo>
                    <a:cubicBezTo>
                      <a:pt x="281940" y="139065"/>
                      <a:pt x="274320" y="136208"/>
                      <a:pt x="265748" y="136208"/>
                    </a:cubicBezTo>
                    <a:cubicBezTo>
                      <a:pt x="255270" y="136208"/>
                      <a:pt x="245745" y="139065"/>
                      <a:pt x="238125" y="145733"/>
                    </a:cubicBezTo>
                    <a:cubicBezTo>
                      <a:pt x="230505" y="152400"/>
                      <a:pt x="226695" y="160972"/>
                      <a:pt x="226695" y="171450"/>
                    </a:cubicBezTo>
                    <a:cubicBezTo>
                      <a:pt x="226695" y="184785"/>
                      <a:pt x="234315" y="196215"/>
                      <a:pt x="248602" y="205740"/>
                    </a:cubicBezTo>
                    <a:cubicBezTo>
                      <a:pt x="263843" y="215265"/>
                      <a:pt x="280988" y="220028"/>
                      <a:pt x="301943" y="220028"/>
                    </a:cubicBezTo>
                    <a:cubicBezTo>
                      <a:pt x="299085" y="229553"/>
                      <a:pt x="303848" y="239078"/>
                      <a:pt x="317183" y="248603"/>
                    </a:cubicBezTo>
                    <a:cubicBezTo>
                      <a:pt x="330518" y="258128"/>
                      <a:pt x="345758" y="262890"/>
                      <a:pt x="361950" y="262890"/>
                    </a:cubicBezTo>
                    <a:cubicBezTo>
                      <a:pt x="371475" y="262890"/>
                      <a:pt x="381000" y="259080"/>
                      <a:pt x="390525" y="252413"/>
                    </a:cubicBezTo>
                    <a:cubicBezTo>
                      <a:pt x="400050" y="244793"/>
                      <a:pt x="406718" y="235268"/>
                      <a:pt x="412433" y="222885"/>
                    </a:cubicBezTo>
                    <a:lnTo>
                      <a:pt x="427673" y="256222"/>
                    </a:lnTo>
                    <a:lnTo>
                      <a:pt x="448628" y="246697"/>
                    </a:lnTo>
                    <a:lnTo>
                      <a:pt x="419100" y="198120"/>
                    </a:lnTo>
                    <a:cubicBezTo>
                      <a:pt x="424815" y="196215"/>
                      <a:pt x="428625" y="193358"/>
                      <a:pt x="431483" y="189547"/>
                    </a:cubicBezTo>
                    <a:cubicBezTo>
                      <a:pt x="435293" y="184785"/>
                      <a:pt x="436245" y="180022"/>
                      <a:pt x="436245" y="174308"/>
                    </a:cubicBezTo>
                    <a:cubicBezTo>
                      <a:pt x="436245" y="166688"/>
                      <a:pt x="433388" y="159068"/>
                      <a:pt x="426720" y="150495"/>
                    </a:cubicBezTo>
                    <a:cubicBezTo>
                      <a:pt x="420053" y="142875"/>
                      <a:pt x="413385" y="139065"/>
                      <a:pt x="407670" y="139065"/>
                    </a:cubicBezTo>
                    <a:cubicBezTo>
                      <a:pt x="401003" y="139065"/>
                      <a:pt x="394335" y="140970"/>
                      <a:pt x="389573" y="144780"/>
                    </a:cubicBezTo>
                    <a:cubicBezTo>
                      <a:pt x="384810" y="148590"/>
                      <a:pt x="381953" y="153353"/>
                      <a:pt x="381953" y="159068"/>
                    </a:cubicBezTo>
                    <a:cubicBezTo>
                      <a:pt x="381953" y="163830"/>
                      <a:pt x="383858" y="169545"/>
                      <a:pt x="387668" y="176213"/>
                    </a:cubicBezTo>
                    <a:cubicBezTo>
                      <a:pt x="381000" y="180022"/>
                      <a:pt x="375285" y="181928"/>
                      <a:pt x="370523" y="181928"/>
                    </a:cubicBezTo>
                    <a:cubicBezTo>
                      <a:pt x="359093" y="181928"/>
                      <a:pt x="349568" y="178118"/>
                      <a:pt x="341948" y="169545"/>
                    </a:cubicBezTo>
                    <a:cubicBezTo>
                      <a:pt x="334328" y="160972"/>
                      <a:pt x="329565" y="150495"/>
                      <a:pt x="329565" y="137160"/>
                    </a:cubicBezTo>
                    <a:cubicBezTo>
                      <a:pt x="329565" y="127635"/>
                      <a:pt x="332423" y="119063"/>
                      <a:pt x="339090" y="111443"/>
                    </a:cubicBezTo>
                    <a:cubicBezTo>
                      <a:pt x="344805" y="103822"/>
                      <a:pt x="352425" y="100965"/>
                      <a:pt x="360998" y="100965"/>
                    </a:cubicBezTo>
                    <a:lnTo>
                      <a:pt x="428625" y="100965"/>
                    </a:lnTo>
                    <a:lnTo>
                      <a:pt x="428625" y="42863"/>
                    </a:lnTo>
                    <a:lnTo>
                      <a:pt x="451485" y="42863"/>
                    </a:lnTo>
                    <a:lnTo>
                      <a:pt x="459105" y="42863"/>
                    </a:lnTo>
                    <a:lnTo>
                      <a:pt x="483870" y="42863"/>
                    </a:lnTo>
                    <a:lnTo>
                      <a:pt x="483870" y="182880"/>
                    </a:lnTo>
                    <a:lnTo>
                      <a:pt x="519113" y="206693"/>
                    </a:lnTo>
                    <a:lnTo>
                      <a:pt x="519113" y="42863"/>
                    </a:lnTo>
                    <a:lnTo>
                      <a:pt x="546735" y="42863"/>
                    </a:lnTo>
                    <a:lnTo>
                      <a:pt x="554355" y="42863"/>
                    </a:lnTo>
                    <a:lnTo>
                      <a:pt x="679133" y="42863"/>
                    </a:lnTo>
                    <a:lnTo>
                      <a:pt x="679133" y="95250"/>
                    </a:lnTo>
                    <a:cubicBezTo>
                      <a:pt x="670560" y="84772"/>
                      <a:pt x="660083" y="76200"/>
                      <a:pt x="649605" y="69533"/>
                    </a:cubicBezTo>
                    <a:cubicBezTo>
                      <a:pt x="638175" y="62865"/>
                      <a:pt x="626745" y="60008"/>
                      <a:pt x="617220" y="60008"/>
                    </a:cubicBezTo>
                    <a:cubicBezTo>
                      <a:pt x="601980" y="60008"/>
                      <a:pt x="588645" y="63818"/>
                      <a:pt x="579120" y="72390"/>
                    </a:cubicBezTo>
                    <a:cubicBezTo>
                      <a:pt x="568643" y="80963"/>
                      <a:pt x="562928" y="91440"/>
                      <a:pt x="562928" y="104775"/>
                    </a:cubicBezTo>
                    <a:cubicBezTo>
                      <a:pt x="562928" y="120015"/>
                      <a:pt x="570548" y="135255"/>
                      <a:pt x="586740" y="149543"/>
                    </a:cubicBezTo>
                    <a:cubicBezTo>
                      <a:pt x="602933" y="164783"/>
                      <a:pt x="618173" y="172403"/>
                      <a:pt x="633413" y="172403"/>
                    </a:cubicBezTo>
                    <a:cubicBezTo>
                      <a:pt x="641985" y="172403"/>
                      <a:pt x="649605" y="170497"/>
                      <a:pt x="658178" y="166688"/>
                    </a:cubicBezTo>
                    <a:cubicBezTo>
                      <a:pt x="665798" y="162878"/>
                      <a:pt x="673418" y="158115"/>
                      <a:pt x="680085" y="150495"/>
                    </a:cubicBezTo>
                    <a:lnTo>
                      <a:pt x="680085" y="181928"/>
                    </a:lnTo>
                    <a:lnTo>
                      <a:pt x="715328" y="205740"/>
                    </a:lnTo>
                    <a:lnTo>
                      <a:pt x="715328" y="41910"/>
                    </a:lnTo>
                    <a:lnTo>
                      <a:pt x="742950" y="41910"/>
                    </a:lnTo>
                    <a:lnTo>
                      <a:pt x="750570" y="41910"/>
                    </a:lnTo>
                    <a:lnTo>
                      <a:pt x="775335" y="41910"/>
                    </a:lnTo>
                    <a:lnTo>
                      <a:pt x="775335" y="181928"/>
                    </a:lnTo>
                    <a:lnTo>
                      <a:pt x="810578" y="205740"/>
                    </a:lnTo>
                    <a:lnTo>
                      <a:pt x="810578" y="41910"/>
                    </a:lnTo>
                    <a:lnTo>
                      <a:pt x="838200" y="41910"/>
                    </a:lnTo>
                    <a:lnTo>
                      <a:pt x="845820" y="41910"/>
                    </a:lnTo>
                    <a:lnTo>
                      <a:pt x="942975" y="41910"/>
                    </a:lnTo>
                    <a:lnTo>
                      <a:pt x="942975" y="92393"/>
                    </a:lnTo>
                    <a:lnTo>
                      <a:pt x="864870" y="92393"/>
                    </a:lnTo>
                    <a:cubicBezTo>
                      <a:pt x="860108" y="92393"/>
                      <a:pt x="857250" y="94297"/>
                      <a:pt x="854393" y="97155"/>
                    </a:cubicBezTo>
                    <a:cubicBezTo>
                      <a:pt x="851535" y="100013"/>
                      <a:pt x="849630" y="103822"/>
                      <a:pt x="849630" y="107633"/>
                    </a:cubicBezTo>
                    <a:cubicBezTo>
                      <a:pt x="849630" y="117158"/>
                      <a:pt x="853440" y="127635"/>
                      <a:pt x="862013" y="138113"/>
                    </a:cubicBezTo>
                    <a:cubicBezTo>
                      <a:pt x="870585" y="148590"/>
                      <a:pt x="878205" y="154305"/>
                      <a:pt x="884873" y="154305"/>
                    </a:cubicBezTo>
                    <a:cubicBezTo>
                      <a:pt x="886778" y="154305"/>
                      <a:pt x="888683" y="153353"/>
                      <a:pt x="889635" y="152400"/>
                    </a:cubicBezTo>
                    <a:cubicBezTo>
                      <a:pt x="891540" y="151447"/>
                      <a:pt x="892493" y="149543"/>
                      <a:pt x="892493" y="146685"/>
                    </a:cubicBezTo>
                    <a:lnTo>
                      <a:pt x="892493" y="133350"/>
                    </a:lnTo>
                    <a:cubicBezTo>
                      <a:pt x="892493" y="130493"/>
                      <a:pt x="893445" y="128588"/>
                      <a:pt x="895350" y="126683"/>
                    </a:cubicBezTo>
                    <a:cubicBezTo>
                      <a:pt x="896303" y="124778"/>
                      <a:pt x="898208" y="123825"/>
                      <a:pt x="900113" y="123825"/>
                    </a:cubicBezTo>
                    <a:lnTo>
                      <a:pt x="942975" y="123825"/>
                    </a:lnTo>
                    <a:lnTo>
                      <a:pt x="942975" y="182880"/>
                    </a:lnTo>
                    <a:close/>
                    <a:moveTo>
                      <a:pt x="90488" y="68580"/>
                    </a:moveTo>
                    <a:cubicBezTo>
                      <a:pt x="87630" y="75247"/>
                      <a:pt x="82868" y="79058"/>
                      <a:pt x="78105" y="81915"/>
                    </a:cubicBezTo>
                    <a:cubicBezTo>
                      <a:pt x="71438" y="80010"/>
                      <a:pt x="65723" y="75247"/>
                      <a:pt x="60960" y="69533"/>
                    </a:cubicBezTo>
                    <a:cubicBezTo>
                      <a:pt x="56197" y="63818"/>
                      <a:pt x="54293" y="57150"/>
                      <a:pt x="54293" y="50483"/>
                    </a:cubicBezTo>
                    <a:cubicBezTo>
                      <a:pt x="54293" y="44768"/>
                      <a:pt x="56197" y="40005"/>
                      <a:pt x="60960" y="35243"/>
                    </a:cubicBezTo>
                    <a:cubicBezTo>
                      <a:pt x="65723" y="30480"/>
                      <a:pt x="71438" y="28575"/>
                      <a:pt x="78105" y="28575"/>
                    </a:cubicBezTo>
                    <a:cubicBezTo>
                      <a:pt x="82868" y="28575"/>
                      <a:pt x="87630" y="30480"/>
                      <a:pt x="90488" y="33338"/>
                    </a:cubicBezTo>
                    <a:cubicBezTo>
                      <a:pt x="94298" y="37147"/>
                      <a:pt x="95250" y="40958"/>
                      <a:pt x="95250" y="45720"/>
                    </a:cubicBezTo>
                    <a:cubicBezTo>
                      <a:pt x="96203" y="54293"/>
                      <a:pt x="94298" y="61913"/>
                      <a:pt x="90488" y="68580"/>
                    </a:cubicBezTo>
                    <a:close/>
                    <a:moveTo>
                      <a:pt x="251460" y="181928"/>
                    </a:moveTo>
                    <a:cubicBezTo>
                      <a:pt x="247650" y="178118"/>
                      <a:pt x="246698" y="174308"/>
                      <a:pt x="246698" y="169545"/>
                    </a:cubicBezTo>
                    <a:cubicBezTo>
                      <a:pt x="246698" y="164783"/>
                      <a:pt x="248602" y="160020"/>
                      <a:pt x="251460" y="157163"/>
                    </a:cubicBezTo>
                    <a:cubicBezTo>
                      <a:pt x="255270" y="153353"/>
                      <a:pt x="259080" y="152400"/>
                      <a:pt x="263843" y="152400"/>
                    </a:cubicBezTo>
                    <a:cubicBezTo>
                      <a:pt x="268605" y="152400"/>
                      <a:pt x="273368" y="154305"/>
                      <a:pt x="276225" y="157163"/>
                    </a:cubicBezTo>
                    <a:cubicBezTo>
                      <a:pt x="280035" y="160972"/>
                      <a:pt x="280988" y="164783"/>
                      <a:pt x="280988" y="169545"/>
                    </a:cubicBezTo>
                    <a:cubicBezTo>
                      <a:pt x="280988" y="174308"/>
                      <a:pt x="279083" y="179070"/>
                      <a:pt x="276225" y="181928"/>
                    </a:cubicBezTo>
                    <a:cubicBezTo>
                      <a:pt x="272415" y="185738"/>
                      <a:pt x="268605" y="186690"/>
                      <a:pt x="263843" y="186690"/>
                    </a:cubicBezTo>
                    <a:cubicBezTo>
                      <a:pt x="259080" y="186690"/>
                      <a:pt x="254318" y="184785"/>
                      <a:pt x="251460" y="181928"/>
                    </a:cubicBezTo>
                    <a:close/>
                    <a:moveTo>
                      <a:pt x="648653" y="133350"/>
                    </a:moveTo>
                    <a:cubicBezTo>
                      <a:pt x="637223" y="139065"/>
                      <a:pt x="626745" y="141922"/>
                      <a:pt x="616268" y="141922"/>
                    </a:cubicBezTo>
                    <a:cubicBezTo>
                      <a:pt x="608648" y="141922"/>
                      <a:pt x="601980" y="139065"/>
                      <a:pt x="597218" y="135255"/>
                    </a:cubicBezTo>
                    <a:cubicBezTo>
                      <a:pt x="592455" y="130493"/>
                      <a:pt x="589598" y="125730"/>
                      <a:pt x="589598" y="120015"/>
                    </a:cubicBezTo>
                    <a:cubicBezTo>
                      <a:pt x="589598" y="111443"/>
                      <a:pt x="594360" y="103822"/>
                      <a:pt x="605790" y="96203"/>
                    </a:cubicBezTo>
                    <a:cubicBezTo>
                      <a:pt x="617220" y="88583"/>
                      <a:pt x="628650" y="85725"/>
                      <a:pt x="641985" y="85725"/>
                    </a:cubicBezTo>
                    <a:cubicBezTo>
                      <a:pt x="648653" y="85725"/>
                      <a:pt x="655320" y="87630"/>
                      <a:pt x="662940" y="92393"/>
                    </a:cubicBezTo>
                    <a:cubicBezTo>
                      <a:pt x="670560" y="96203"/>
                      <a:pt x="677228" y="101918"/>
                      <a:pt x="682943" y="109538"/>
                    </a:cubicBezTo>
                    <a:cubicBezTo>
                      <a:pt x="671513" y="119063"/>
                      <a:pt x="660083" y="127635"/>
                      <a:pt x="648653" y="133350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84" name="Google Shape;9584;ge48d01fb7f_0_5388"/>
              <p:cNvSpPr/>
              <p:nvPr/>
            </p:nvSpPr>
            <p:spPr>
              <a:xfrm>
                <a:off x="5744527" y="4910137"/>
                <a:ext cx="119062" cy="87630"/>
              </a:xfrm>
              <a:custGeom>
                <a:avLst/>
                <a:gdLst/>
                <a:ahLst/>
                <a:cxnLst/>
                <a:rect l="l" t="t" r="r" b="b"/>
                <a:pathLst>
                  <a:path w="119062" h="87630" extrusionOk="0">
                    <a:moveTo>
                      <a:pt x="54293" y="13335"/>
                    </a:moveTo>
                    <a:cubicBezTo>
                      <a:pt x="42863" y="3810"/>
                      <a:pt x="34290" y="0"/>
                      <a:pt x="27623" y="0"/>
                    </a:cubicBezTo>
                    <a:cubicBezTo>
                      <a:pt x="21908" y="0"/>
                      <a:pt x="17145" y="953"/>
                      <a:pt x="12383" y="1905"/>
                    </a:cubicBezTo>
                    <a:cubicBezTo>
                      <a:pt x="8573" y="2857"/>
                      <a:pt x="4763" y="5715"/>
                      <a:pt x="0" y="9525"/>
                    </a:cubicBezTo>
                    <a:lnTo>
                      <a:pt x="13335" y="30480"/>
                    </a:lnTo>
                    <a:cubicBezTo>
                      <a:pt x="17145" y="27622"/>
                      <a:pt x="20002" y="25718"/>
                      <a:pt x="22860" y="24765"/>
                    </a:cubicBezTo>
                    <a:cubicBezTo>
                      <a:pt x="26670" y="22860"/>
                      <a:pt x="29527" y="22860"/>
                      <a:pt x="33338" y="22860"/>
                    </a:cubicBezTo>
                    <a:cubicBezTo>
                      <a:pt x="41910" y="22860"/>
                      <a:pt x="60008" y="37147"/>
                      <a:pt x="86677" y="65722"/>
                    </a:cubicBezTo>
                    <a:lnTo>
                      <a:pt x="107633" y="87630"/>
                    </a:lnTo>
                    <a:lnTo>
                      <a:pt x="119063" y="78105"/>
                    </a:lnTo>
                    <a:cubicBezTo>
                      <a:pt x="103823" y="60007"/>
                      <a:pt x="82868" y="39053"/>
                      <a:pt x="54293" y="13335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85" name="Google Shape;9585;ge48d01fb7f_0_5388"/>
              <p:cNvSpPr/>
              <p:nvPr/>
            </p:nvSpPr>
            <p:spPr>
              <a:xfrm>
                <a:off x="5934075" y="4693919"/>
                <a:ext cx="635317" cy="209550"/>
              </a:xfrm>
              <a:custGeom>
                <a:avLst/>
                <a:gdLst/>
                <a:ahLst/>
                <a:cxnLst/>
                <a:rect l="l" t="t" r="r" b="b"/>
                <a:pathLst>
                  <a:path w="635317" h="209550" extrusionOk="0">
                    <a:moveTo>
                      <a:pt x="577215" y="13335"/>
                    </a:moveTo>
                    <a:lnTo>
                      <a:pt x="441008" y="13335"/>
                    </a:lnTo>
                    <a:lnTo>
                      <a:pt x="433388" y="13335"/>
                    </a:lnTo>
                    <a:lnTo>
                      <a:pt x="330517" y="13335"/>
                    </a:lnTo>
                    <a:lnTo>
                      <a:pt x="349567" y="44768"/>
                    </a:lnTo>
                    <a:lnTo>
                      <a:pt x="388620" y="44768"/>
                    </a:lnTo>
                    <a:lnTo>
                      <a:pt x="388620" y="110490"/>
                    </a:lnTo>
                    <a:lnTo>
                      <a:pt x="334328" y="110490"/>
                    </a:lnTo>
                    <a:lnTo>
                      <a:pt x="334328" y="54293"/>
                    </a:lnTo>
                    <a:cubicBezTo>
                      <a:pt x="334328" y="41910"/>
                      <a:pt x="328613" y="30480"/>
                      <a:pt x="316230" y="18098"/>
                    </a:cubicBezTo>
                    <a:cubicBezTo>
                      <a:pt x="303847" y="5715"/>
                      <a:pt x="291465" y="0"/>
                      <a:pt x="280035" y="0"/>
                    </a:cubicBezTo>
                    <a:cubicBezTo>
                      <a:pt x="269558" y="0"/>
                      <a:pt x="260985" y="2858"/>
                      <a:pt x="254317" y="9525"/>
                    </a:cubicBezTo>
                    <a:cubicBezTo>
                      <a:pt x="246697" y="17145"/>
                      <a:pt x="243840" y="24765"/>
                      <a:pt x="243840" y="35243"/>
                    </a:cubicBezTo>
                    <a:cubicBezTo>
                      <a:pt x="243840" y="38100"/>
                      <a:pt x="243840" y="41910"/>
                      <a:pt x="244792" y="44768"/>
                    </a:cubicBezTo>
                    <a:lnTo>
                      <a:pt x="227647" y="14288"/>
                    </a:lnTo>
                    <a:lnTo>
                      <a:pt x="0" y="14288"/>
                    </a:lnTo>
                    <a:lnTo>
                      <a:pt x="17145" y="45720"/>
                    </a:lnTo>
                    <a:lnTo>
                      <a:pt x="159067" y="45720"/>
                    </a:lnTo>
                    <a:lnTo>
                      <a:pt x="159067" y="71438"/>
                    </a:lnTo>
                    <a:cubicBezTo>
                      <a:pt x="154305" y="71438"/>
                      <a:pt x="149542" y="73343"/>
                      <a:pt x="143828" y="78105"/>
                    </a:cubicBezTo>
                    <a:cubicBezTo>
                      <a:pt x="138113" y="82868"/>
                      <a:pt x="132397" y="88583"/>
                      <a:pt x="126683" y="97155"/>
                    </a:cubicBezTo>
                    <a:cubicBezTo>
                      <a:pt x="119063" y="88583"/>
                      <a:pt x="111442" y="81915"/>
                      <a:pt x="103822" y="77153"/>
                    </a:cubicBezTo>
                    <a:cubicBezTo>
                      <a:pt x="96203" y="72390"/>
                      <a:pt x="88583" y="70485"/>
                      <a:pt x="81915" y="70485"/>
                    </a:cubicBezTo>
                    <a:cubicBezTo>
                      <a:pt x="69533" y="70485"/>
                      <a:pt x="58103" y="75248"/>
                      <a:pt x="48578" y="84773"/>
                    </a:cubicBezTo>
                    <a:cubicBezTo>
                      <a:pt x="39053" y="94298"/>
                      <a:pt x="35242" y="104775"/>
                      <a:pt x="35242" y="117158"/>
                    </a:cubicBezTo>
                    <a:cubicBezTo>
                      <a:pt x="35242" y="130493"/>
                      <a:pt x="40958" y="144780"/>
                      <a:pt x="52388" y="160020"/>
                    </a:cubicBezTo>
                    <a:cubicBezTo>
                      <a:pt x="63817" y="175260"/>
                      <a:pt x="80010" y="191453"/>
                      <a:pt x="100965" y="206693"/>
                    </a:cubicBezTo>
                    <a:lnTo>
                      <a:pt x="110490" y="195263"/>
                    </a:lnTo>
                    <a:cubicBezTo>
                      <a:pt x="97155" y="183833"/>
                      <a:pt x="86678" y="172403"/>
                      <a:pt x="79058" y="161925"/>
                    </a:cubicBezTo>
                    <a:cubicBezTo>
                      <a:pt x="71438" y="150495"/>
                      <a:pt x="68580" y="140018"/>
                      <a:pt x="68580" y="131445"/>
                    </a:cubicBezTo>
                    <a:cubicBezTo>
                      <a:pt x="68580" y="121920"/>
                      <a:pt x="71438" y="114300"/>
                      <a:pt x="76200" y="107633"/>
                    </a:cubicBezTo>
                    <a:cubicBezTo>
                      <a:pt x="80963" y="100965"/>
                      <a:pt x="87630" y="98108"/>
                      <a:pt x="95250" y="98108"/>
                    </a:cubicBezTo>
                    <a:cubicBezTo>
                      <a:pt x="100013" y="98108"/>
                      <a:pt x="103822" y="99060"/>
                      <a:pt x="107633" y="101918"/>
                    </a:cubicBezTo>
                    <a:cubicBezTo>
                      <a:pt x="111442" y="103823"/>
                      <a:pt x="115253" y="107633"/>
                      <a:pt x="118110" y="112395"/>
                    </a:cubicBezTo>
                    <a:cubicBezTo>
                      <a:pt x="110490" y="128588"/>
                      <a:pt x="105728" y="139065"/>
                      <a:pt x="104775" y="143828"/>
                    </a:cubicBezTo>
                    <a:lnTo>
                      <a:pt x="136208" y="157163"/>
                    </a:lnTo>
                    <a:cubicBezTo>
                      <a:pt x="140017" y="140018"/>
                      <a:pt x="146685" y="124778"/>
                      <a:pt x="155258" y="113348"/>
                    </a:cubicBezTo>
                    <a:cubicBezTo>
                      <a:pt x="163830" y="101918"/>
                      <a:pt x="173355" y="96203"/>
                      <a:pt x="182880" y="96203"/>
                    </a:cubicBezTo>
                    <a:cubicBezTo>
                      <a:pt x="188595" y="96203"/>
                      <a:pt x="193358" y="98108"/>
                      <a:pt x="197167" y="100965"/>
                    </a:cubicBezTo>
                    <a:cubicBezTo>
                      <a:pt x="200978" y="103823"/>
                      <a:pt x="202883" y="107633"/>
                      <a:pt x="202883" y="111443"/>
                    </a:cubicBezTo>
                    <a:cubicBezTo>
                      <a:pt x="203835" y="120015"/>
                      <a:pt x="199072" y="129540"/>
                      <a:pt x="190500" y="140018"/>
                    </a:cubicBezTo>
                    <a:cubicBezTo>
                      <a:pt x="181928" y="151448"/>
                      <a:pt x="170497" y="161925"/>
                      <a:pt x="156210" y="171450"/>
                    </a:cubicBezTo>
                    <a:lnTo>
                      <a:pt x="185738" y="199073"/>
                    </a:lnTo>
                    <a:cubicBezTo>
                      <a:pt x="198120" y="185738"/>
                      <a:pt x="207645" y="172403"/>
                      <a:pt x="214313" y="160020"/>
                    </a:cubicBezTo>
                    <a:cubicBezTo>
                      <a:pt x="220980" y="147638"/>
                      <a:pt x="224790" y="135255"/>
                      <a:pt x="224790" y="124778"/>
                    </a:cubicBezTo>
                    <a:cubicBezTo>
                      <a:pt x="224790" y="112395"/>
                      <a:pt x="221933" y="101918"/>
                      <a:pt x="216217" y="92393"/>
                    </a:cubicBezTo>
                    <a:cubicBezTo>
                      <a:pt x="211455" y="82868"/>
                      <a:pt x="203835" y="77153"/>
                      <a:pt x="195263" y="73343"/>
                    </a:cubicBezTo>
                    <a:lnTo>
                      <a:pt x="195263" y="45720"/>
                    </a:lnTo>
                    <a:lnTo>
                      <a:pt x="243840" y="45720"/>
                    </a:lnTo>
                    <a:cubicBezTo>
                      <a:pt x="245745" y="55245"/>
                      <a:pt x="250508" y="62865"/>
                      <a:pt x="259080" y="70485"/>
                    </a:cubicBezTo>
                    <a:cubicBezTo>
                      <a:pt x="270510" y="80963"/>
                      <a:pt x="283845" y="87630"/>
                      <a:pt x="300038" y="90488"/>
                    </a:cubicBezTo>
                    <a:lnTo>
                      <a:pt x="300038" y="111443"/>
                    </a:lnTo>
                    <a:lnTo>
                      <a:pt x="288608" y="111443"/>
                    </a:lnTo>
                    <a:cubicBezTo>
                      <a:pt x="284797" y="111443"/>
                      <a:pt x="281940" y="112395"/>
                      <a:pt x="279083" y="114300"/>
                    </a:cubicBezTo>
                    <a:cubicBezTo>
                      <a:pt x="276225" y="116205"/>
                      <a:pt x="275272" y="119063"/>
                      <a:pt x="275272" y="122873"/>
                    </a:cubicBezTo>
                    <a:cubicBezTo>
                      <a:pt x="275272" y="130493"/>
                      <a:pt x="281940" y="140018"/>
                      <a:pt x="294322" y="152400"/>
                    </a:cubicBezTo>
                    <a:cubicBezTo>
                      <a:pt x="306705" y="163830"/>
                      <a:pt x="316230" y="169545"/>
                      <a:pt x="323850" y="169545"/>
                    </a:cubicBezTo>
                    <a:cubicBezTo>
                      <a:pt x="327660" y="169545"/>
                      <a:pt x="330517" y="167640"/>
                      <a:pt x="332422" y="164783"/>
                    </a:cubicBezTo>
                    <a:cubicBezTo>
                      <a:pt x="334328" y="161925"/>
                      <a:pt x="335280" y="158115"/>
                      <a:pt x="335280" y="154305"/>
                    </a:cubicBezTo>
                    <a:lnTo>
                      <a:pt x="335280" y="142875"/>
                    </a:lnTo>
                    <a:lnTo>
                      <a:pt x="389572" y="142875"/>
                    </a:lnTo>
                    <a:lnTo>
                      <a:pt x="389572" y="189548"/>
                    </a:lnTo>
                    <a:lnTo>
                      <a:pt x="424815" y="208598"/>
                    </a:lnTo>
                    <a:lnTo>
                      <a:pt x="424815" y="44768"/>
                    </a:lnTo>
                    <a:lnTo>
                      <a:pt x="452438" y="44768"/>
                    </a:lnTo>
                    <a:lnTo>
                      <a:pt x="460058" y="44768"/>
                    </a:lnTo>
                    <a:lnTo>
                      <a:pt x="566738" y="44768"/>
                    </a:lnTo>
                    <a:lnTo>
                      <a:pt x="566738" y="72390"/>
                    </a:lnTo>
                    <a:lnTo>
                      <a:pt x="514350" y="72390"/>
                    </a:lnTo>
                    <a:cubicBezTo>
                      <a:pt x="501967" y="72390"/>
                      <a:pt x="491490" y="76200"/>
                      <a:pt x="481965" y="83820"/>
                    </a:cubicBezTo>
                    <a:cubicBezTo>
                      <a:pt x="473392" y="91440"/>
                      <a:pt x="469583" y="100965"/>
                      <a:pt x="469583" y="111443"/>
                    </a:cubicBezTo>
                    <a:cubicBezTo>
                      <a:pt x="469583" y="126683"/>
                      <a:pt x="473392" y="142875"/>
                      <a:pt x="481965" y="159068"/>
                    </a:cubicBezTo>
                    <a:cubicBezTo>
                      <a:pt x="489585" y="175260"/>
                      <a:pt x="501967" y="192405"/>
                      <a:pt x="518160" y="208598"/>
                    </a:cubicBezTo>
                    <a:lnTo>
                      <a:pt x="529590" y="200978"/>
                    </a:lnTo>
                    <a:cubicBezTo>
                      <a:pt x="519113" y="191453"/>
                      <a:pt x="511492" y="180975"/>
                      <a:pt x="505778" y="169545"/>
                    </a:cubicBezTo>
                    <a:cubicBezTo>
                      <a:pt x="501015" y="158115"/>
                      <a:pt x="498158" y="146685"/>
                      <a:pt x="498158" y="135255"/>
                    </a:cubicBezTo>
                    <a:cubicBezTo>
                      <a:pt x="498158" y="126683"/>
                      <a:pt x="501015" y="119063"/>
                      <a:pt x="507683" y="113348"/>
                    </a:cubicBezTo>
                    <a:cubicBezTo>
                      <a:pt x="513397" y="106680"/>
                      <a:pt x="521017" y="103823"/>
                      <a:pt x="529590" y="103823"/>
                    </a:cubicBezTo>
                    <a:lnTo>
                      <a:pt x="564833" y="103823"/>
                    </a:lnTo>
                    <a:lnTo>
                      <a:pt x="564833" y="185738"/>
                    </a:lnTo>
                    <a:lnTo>
                      <a:pt x="600075" y="209550"/>
                    </a:lnTo>
                    <a:lnTo>
                      <a:pt x="600075" y="45720"/>
                    </a:lnTo>
                    <a:lnTo>
                      <a:pt x="635318" y="45720"/>
                    </a:lnTo>
                    <a:lnTo>
                      <a:pt x="618172" y="14288"/>
                    </a:lnTo>
                    <a:lnTo>
                      <a:pt x="577215" y="14288"/>
                    </a:lnTo>
                    <a:close/>
                    <a:moveTo>
                      <a:pt x="299085" y="75248"/>
                    </a:moveTo>
                    <a:cubicBezTo>
                      <a:pt x="292417" y="73343"/>
                      <a:pt x="287655" y="69533"/>
                      <a:pt x="283845" y="63818"/>
                    </a:cubicBezTo>
                    <a:cubicBezTo>
                      <a:pt x="280035" y="58103"/>
                      <a:pt x="278130" y="51435"/>
                      <a:pt x="278130" y="42863"/>
                    </a:cubicBezTo>
                    <a:cubicBezTo>
                      <a:pt x="278130" y="37148"/>
                      <a:pt x="280035" y="31433"/>
                      <a:pt x="281940" y="27623"/>
                    </a:cubicBezTo>
                    <a:cubicBezTo>
                      <a:pt x="284797" y="23813"/>
                      <a:pt x="287655" y="20955"/>
                      <a:pt x="291465" y="20955"/>
                    </a:cubicBezTo>
                    <a:cubicBezTo>
                      <a:pt x="294322" y="20955"/>
                      <a:pt x="296228" y="22860"/>
                      <a:pt x="297180" y="25718"/>
                    </a:cubicBezTo>
                    <a:cubicBezTo>
                      <a:pt x="299085" y="28575"/>
                      <a:pt x="299085" y="32385"/>
                      <a:pt x="299085" y="36195"/>
                    </a:cubicBezTo>
                    <a:lnTo>
                      <a:pt x="299085" y="75248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86" name="Google Shape;9586;ge48d01fb7f_0_5388"/>
              <p:cNvSpPr/>
              <p:nvPr/>
            </p:nvSpPr>
            <p:spPr>
              <a:xfrm>
                <a:off x="6413182" y="4612005"/>
                <a:ext cx="104075" cy="94352"/>
              </a:xfrm>
              <a:custGeom>
                <a:avLst/>
                <a:gdLst/>
                <a:ahLst/>
                <a:cxnLst/>
                <a:rect l="l" t="t" r="r" b="b"/>
                <a:pathLst>
                  <a:path w="104075" h="94352" extrusionOk="0">
                    <a:moveTo>
                      <a:pt x="89535" y="60007"/>
                    </a:moveTo>
                    <a:cubicBezTo>
                      <a:pt x="81915" y="47625"/>
                      <a:pt x="76200" y="40005"/>
                      <a:pt x="72390" y="36195"/>
                    </a:cubicBezTo>
                    <a:cubicBezTo>
                      <a:pt x="64770" y="25717"/>
                      <a:pt x="55245" y="16192"/>
                      <a:pt x="44767" y="9525"/>
                    </a:cubicBezTo>
                    <a:cubicBezTo>
                      <a:pt x="34290" y="2857"/>
                      <a:pt x="23813" y="0"/>
                      <a:pt x="14288" y="0"/>
                    </a:cubicBezTo>
                    <a:cubicBezTo>
                      <a:pt x="8572" y="952"/>
                      <a:pt x="3810" y="1905"/>
                      <a:pt x="0" y="2857"/>
                    </a:cubicBezTo>
                    <a:lnTo>
                      <a:pt x="15240" y="36195"/>
                    </a:lnTo>
                    <a:cubicBezTo>
                      <a:pt x="20002" y="34290"/>
                      <a:pt x="25717" y="33338"/>
                      <a:pt x="31433" y="33338"/>
                    </a:cubicBezTo>
                    <a:cubicBezTo>
                      <a:pt x="37147" y="33338"/>
                      <a:pt x="42863" y="34290"/>
                      <a:pt x="47625" y="37147"/>
                    </a:cubicBezTo>
                    <a:cubicBezTo>
                      <a:pt x="52388" y="39052"/>
                      <a:pt x="57150" y="41910"/>
                      <a:pt x="60008" y="45720"/>
                    </a:cubicBezTo>
                    <a:lnTo>
                      <a:pt x="97155" y="94297"/>
                    </a:lnTo>
                    <a:cubicBezTo>
                      <a:pt x="108585" y="95250"/>
                      <a:pt x="105727" y="83820"/>
                      <a:pt x="89535" y="60007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87" name="Google Shape;9587;ge48d01fb7f_0_5388"/>
              <p:cNvSpPr/>
              <p:nvPr/>
            </p:nvSpPr>
            <p:spPr>
              <a:xfrm>
                <a:off x="6671309" y="4707255"/>
                <a:ext cx="676275" cy="234314"/>
              </a:xfrm>
              <a:custGeom>
                <a:avLst/>
                <a:gdLst/>
                <a:ahLst/>
                <a:cxnLst/>
                <a:rect l="l" t="t" r="r" b="b"/>
                <a:pathLst>
                  <a:path w="676275" h="234314" extrusionOk="0">
                    <a:moveTo>
                      <a:pt x="605790" y="171450"/>
                    </a:moveTo>
                    <a:lnTo>
                      <a:pt x="641033" y="195263"/>
                    </a:lnTo>
                    <a:lnTo>
                      <a:pt x="641033" y="31432"/>
                    </a:lnTo>
                    <a:lnTo>
                      <a:pt x="676275" y="31432"/>
                    </a:lnTo>
                    <a:lnTo>
                      <a:pt x="659130" y="0"/>
                    </a:lnTo>
                    <a:lnTo>
                      <a:pt x="467678" y="0"/>
                    </a:lnTo>
                    <a:lnTo>
                      <a:pt x="460058" y="0"/>
                    </a:lnTo>
                    <a:lnTo>
                      <a:pt x="299085" y="0"/>
                    </a:lnTo>
                    <a:lnTo>
                      <a:pt x="291465" y="0"/>
                    </a:lnTo>
                    <a:lnTo>
                      <a:pt x="203835" y="0"/>
                    </a:lnTo>
                    <a:lnTo>
                      <a:pt x="196215" y="0"/>
                    </a:lnTo>
                    <a:lnTo>
                      <a:pt x="0" y="0"/>
                    </a:lnTo>
                    <a:lnTo>
                      <a:pt x="17145" y="31432"/>
                    </a:lnTo>
                    <a:lnTo>
                      <a:pt x="151448" y="31432"/>
                    </a:lnTo>
                    <a:lnTo>
                      <a:pt x="151448" y="59055"/>
                    </a:lnTo>
                    <a:lnTo>
                      <a:pt x="43815" y="59055"/>
                    </a:lnTo>
                    <a:lnTo>
                      <a:pt x="38100" y="70485"/>
                    </a:lnTo>
                    <a:cubicBezTo>
                      <a:pt x="54293" y="75247"/>
                      <a:pt x="67628" y="82867"/>
                      <a:pt x="78105" y="92392"/>
                    </a:cubicBezTo>
                    <a:cubicBezTo>
                      <a:pt x="87630" y="102870"/>
                      <a:pt x="93345" y="113347"/>
                      <a:pt x="93345" y="124777"/>
                    </a:cubicBezTo>
                    <a:cubicBezTo>
                      <a:pt x="93345" y="129540"/>
                      <a:pt x="91440" y="134302"/>
                      <a:pt x="86678" y="138113"/>
                    </a:cubicBezTo>
                    <a:cubicBezTo>
                      <a:pt x="80963" y="142875"/>
                      <a:pt x="75248" y="144780"/>
                      <a:pt x="68580" y="146685"/>
                    </a:cubicBezTo>
                    <a:cubicBezTo>
                      <a:pt x="66675" y="142875"/>
                      <a:pt x="63818" y="140017"/>
                      <a:pt x="60008" y="137160"/>
                    </a:cubicBezTo>
                    <a:cubicBezTo>
                      <a:pt x="56198" y="134302"/>
                      <a:pt x="52388" y="133350"/>
                      <a:pt x="49530" y="133350"/>
                    </a:cubicBezTo>
                    <a:cubicBezTo>
                      <a:pt x="44768" y="133350"/>
                      <a:pt x="40005" y="135255"/>
                      <a:pt x="37148" y="139065"/>
                    </a:cubicBezTo>
                    <a:cubicBezTo>
                      <a:pt x="33338" y="142875"/>
                      <a:pt x="32385" y="147638"/>
                      <a:pt x="32385" y="153352"/>
                    </a:cubicBezTo>
                    <a:cubicBezTo>
                      <a:pt x="32385" y="160972"/>
                      <a:pt x="36195" y="168592"/>
                      <a:pt x="44768" y="173355"/>
                    </a:cubicBezTo>
                    <a:cubicBezTo>
                      <a:pt x="52388" y="179070"/>
                      <a:pt x="62865" y="181927"/>
                      <a:pt x="73343" y="181927"/>
                    </a:cubicBezTo>
                    <a:lnTo>
                      <a:pt x="97155" y="234315"/>
                    </a:lnTo>
                    <a:lnTo>
                      <a:pt x="114300" y="224790"/>
                    </a:lnTo>
                    <a:lnTo>
                      <a:pt x="82868" y="180022"/>
                    </a:lnTo>
                    <a:cubicBezTo>
                      <a:pt x="93345" y="178117"/>
                      <a:pt x="102870" y="173355"/>
                      <a:pt x="110490" y="166688"/>
                    </a:cubicBezTo>
                    <a:cubicBezTo>
                      <a:pt x="118110" y="160020"/>
                      <a:pt x="120968" y="152400"/>
                      <a:pt x="120968" y="142875"/>
                    </a:cubicBezTo>
                    <a:cubicBezTo>
                      <a:pt x="120968" y="133350"/>
                      <a:pt x="118110" y="123825"/>
                      <a:pt x="112395" y="114300"/>
                    </a:cubicBezTo>
                    <a:cubicBezTo>
                      <a:pt x="107633" y="104775"/>
                      <a:pt x="100013" y="97155"/>
                      <a:pt x="89535" y="90488"/>
                    </a:cubicBezTo>
                    <a:lnTo>
                      <a:pt x="151448" y="90488"/>
                    </a:lnTo>
                    <a:lnTo>
                      <a:pt x="151448" y="176213"/>
                    </a:lnTo>
                    <a:lnTo>
                      <a:pt x="186690" y="195263"/>
                    </a:lnTo>
                    <a:lnTo>
                      <a:pt x="186690" y="31432"/>
                    </a:lnTo>
                    <a:lnTo>
                      <a:pt x="214313" y="31432"/>
                    </a:lnTo>
                    <a:lnTo>
                      <a:pt x="221933" y="31432"/>
                    </a:lnTo>
                    <a:lnTo>
                      <a:pt x="246698" y="31432"/>
                    </a:lnTo>
                    <a:lnTo>
                      <a:pt x="246698" y="171450"/>
                    </a:lnTo>
                    <a:lnTo>
                      <a:pt x="281940" y="195263"/>
                    </a:lnTo>
                    <a:lnTo>
                      <a:pt x="281940" y="31432"/>
                    </a:lnTo>
                    <a:lnTo>
                      <a:pt x="309563" y="31432"/>
                    </a:lnTo>
                    <a:lnTo>
                      <a:pt x="317183" y="31432"/>
                    </a:lnTo>
                    <a:lnTo>
                      <a:pt x="415290" y="31432"/>
                    </a:lnTo>
                    <a:lnTo>
                      <a:pt x="415290" y="81915"/>
                    </a:lnTo>
                    <a:lnTo>
                      <a:pt x="337185" y="81915"/>
                    </a:lnTo>
                    <a:cubicBezTo>
                      <a:pt x="332423" y="81915"/>
                      <a:pt x="329565" y="83820"/>
                      <a:pt x="326708" y="86677"/>
                    </a:cubicBezTo>
                    <a:cubicBezTo>
                      <a:pt x="323850" y="89535"/>
                      <a:pt x="321945" y="93345"/>
                      <a:pt x="321945" y="97155"/>
                    </a:cubicBezTo>
                    <a:cubicBezTo>
                      <a:pt x="321945" y="106680"/>
                      <a:pt x="325755" y="117157"/>
                      <a:pt x="334328" y="127635"/>
                    </a:cubicBezTo>
                    <a:cubicBezTo>
                      <a:pt x="342900" y="138113"/>
                      <a:pt x="350520" y="143827"/>
                      <a:pt x="357188" y="143827"/>
                    </a:cubicBezTo>
                    <a:cubicBezTo>
                      <a:pt x="359093" y="143827"/>
                      <a:pt x="360998" y="142875"/>
                      <a:pt x="361950" y="141922"/>
                    </a:cubicBezTo>
                    <a:cubicBezTo>
                      <a:pt x="363855" y="140970"/>
                      <a:pt x="364808" y="139065"/>
                      <a:pt x="364808" y="136207"/>
                    </a:cubicBezTo>
                    <a:lnTo>
                      <a:pt x="364808" y="122872"/>
                    </a:lnTo>
                    <a:cubicBezTo>
                      <a:pt x="364808" y="120015"/>
                      <a:pt x="365760" y="118110"/>
                      <a:pt x="367665" y="116205"/>
                    </a:cubicBezTo>
                    <a:cubicBezTo>
                      <a:pt x="368618" y="114300"/>
                      <a:pt x="370523" y="113347"/>
                      <a:pt x="372428" y="113347"/>
                    </a:cubicBezTo>
                    <a:lnTo>
                      <a:pt x="415290" y="113347"/>
                    </a:lnTo>
                    <a:lnTo>
                      <a:pt x="415290" y="175260"/>
                    </a:lnTo>
                    <a:lnTo>
                      <a:pt x="450533" y="194310"/>
                    </a:lnTo>
                    <a:lnTo>
                      <a:pt x="450533" y="30480"/>
                    </a:lnTo>
                    <a:lnTo>
                      <a:pt x="478155" y="30480"/>
                    </a:lnTo>
                    <a:lnTo>
                      <a:pt x="485775" y="30480"/>
                    </a:lnTo>
                    <a:lnTo>
                      <a:pt x="513397" y="30480"/>
                    </a:lnTo>
                    <a:lnTo>
                      <a:pt x="513397" y="96202"/>
                    </a:lnTo>
                    <a:lnTo>
                      <a:pt x="501968" y="96202"/>
                    </a:lnTo>
                    <a:cubicBezTo>
                      <a:pt x="499110" y="96202"/>
                      <a:pt x="497205" y="97155"/>
                      <a:pt x="495300" y="99060"/>
                    </a:cubicBezTo>
                    <a:cubicBezTo>
                      <a:pt x="493395" y="100965"/>
                      <a:pt x="492443" y="102870"/>
                      <a:pt x="492443" y="105727"/>
                    </a:cubicBezTo>
                    <a:cubicBezTo>
                      <a:pt x="492443" y="111442"/>
                      <a:pt x="499110" y="120967"/>
                      <a:pt x="512445" y="134302"/>
                    </a:cubicBezTo>
                    <a:cubicBezTo>
                      <a:pt x="525780" y="147638"/>
                      <a:pt x="535305" y="154305"/>
                      <a:pt x="541020" y="154305"/>
                    </a:cubicBezTo>
                    <a:cubicBezTo>
                      <a:pt x="542925" y="154305"/>
                      <a:pt x="544830" y="153352"/>
                      <a:pt x="545783" y="151447"/>
                    </a:cubicBezTo>
                    <a:cubicBezTo>
                      <a:pt x="547688" y="148590"/>
                      <a:pt x="548640" y="145732"/>
                      <a:pt x="548640" y="142875"/>
                    </a:cubicBezTo>
                    <a:lnTo>
                      <a:pt x="548640" y="127635"/>
                    </a:lnTo>
                    <a:lnTo>
                      <a:pt x="606743" y="127635"/>
                    </a:lnTo>
                    <a:lnTo>
                      <a:pt x="606743" y="171450"/>
                    </a:lnTo>
                    <a:close/>
                    <a:moveTo>
                      <a:pt x="547688" y="97155"/>
                    </a:moveTo>
                    <a:lnTo>
                      <a:pt x="547688" y="31432"/>
                    </a:lnTo>
                    <a:lnTo>
                      <a:pt x="605790" y="31432"/>
                    </a:lnTo>
                    <a:lnTo>
                      <a:pt x="605790" y="97155"/>
                    </a:lnTo>
                    <a:lnTo>
                      <a:pt x="547688" y="97155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88" name="Google Shape;9588;ge48d01fb7f_0_5388"/>
              <p:cNvSpPr/>
              <p:nvPr/>
            </p:nvSpPr>
            <p:spPr>
              <a:xfrm>
                <a:off x="7259002" y="4910137"/>
                <a:ext cx="119062" cy="87630"/>
              </a:xfrm>
              <a:custGeom>
                <a:avLst/>
                <a:gdLst/>
                <a:ahLst/>
                <a:cxnLst/>
                <a:rect l="l" t="t" r="r" b="b"/>
                <a:pathLst>
                  <a:path w="119062" h="87630" extrusionOk="0">
                    <a:moveTo>
                      <a:pt x="54292" y="13335"/>
                    </a:moveTo>
                    <a:cubicBezTo>
                      <a:pt x="42863" y="3810"/>
                      <a:pt x="34290" y="0"/>
                      <a:pt x="27622" y="0"/>
                    </a:cubicBezTo>
                    <a:cubicBezTo>
                      <a:pt x="21907" y="0"/>
                      <a:pt x="17145" y="953"/>
                      <a:pt x="12382" y="1905"/>
                    </a:cubicBezTo>
                    <a:cubicBezTo>
                      <a:pt x="8572" y="2857"/>
                      <a:pt x="4763" y="5715"/>
                      <a:pt x="0" y="9525"/>
                    </a:cubicBezTo>
                    <a:lnTo>
                      <a:pt x="13335" y="30480"/>
                    </a:lnTo>
                    <a:cubicBezTo>
                      <a:pt x="17145" y="27622"/>
                      <a:pt x="20003" y="25718"/>
                      <a:pt x="22860" y="24765"/>
                    </a:cubicBezTo>
                    <a:cubicBezTo>
                      <a:pt x="26670" y="22860"/>
                      <a:pt x="29528" y="22860"/>
                      <a:pt x="33338" y="22860"/>
                    </a:cubicBezTo>
                    <a:cubicBezTo>
                      <a:pt x="41910" y="22860"/>
                      <a:pt x="60007" y="37147"/>
                      <a:pt x="86678" y="65722"/>
                    </a:cubicBezTo>
                    <a:lnTo>
                      <a:pt x="107632" y="87630"/>
                    </a:lnTo>
                    <a:lnTo>
                      <a:pt x="119063" y="78105"/>
                    </a:lnTo>
                    <a:cubicBezTo>
                      <a:pt x="103822" y="60007"/>
                      <a:pt x="81915" y="39053"/>
                      <a:pt x="54292" y="13335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589" name="Google Shape;9589;ge48d01fb7f_0_5388"/>
            <p:cNvSpPr/>
            <p:nvPr/>
          </p:nvSpPr>
          <p:spPr>
            <a:xfrm>
              <a:off x="5888982" y="2284094"/>
              <a:ext cx="406654" cy="721042"/>
            </a:xfrm>
            <a:custGeom>
              <a:avLst/>
              <a:gdLst/>
              <a:ahLst/>
              <a:cxnLst/>
              <a:rect l="l" t="t" r="r" b="b"/>
              <a:pathLst>
                <a:path w="406654" h="721042" extrusionOk="0">
                  <a:moveTo>
                    <a:pt x="75573" y="576263"/>
                  </a:moveTo>
                  <a:cubicBezTo>
                    <a:pt x="75573" y="576263"/>
                    <a:pt x="75573" y="576263"/>
                    <a:pt x="75573" y="576263"/>
                  </a:cubicBezTo>
                  <a:cubicBezTo>
                    <a:pt x="67953" y="591503"/>
                    <a:pt x="69858" y="604838"/>
                    <a:pt x="74620" y="612458"/>
                  </a:cubicBezTo>
                  <a:cubicBezTo>
                    <a:pt x="80335" y="623888"/>
                    <a:pt x="91765" y="632460"/>
                    <a:pt x="108910" y="640080"/>
                  </a:cubicBezTo>
                  <a:cubicBezTo>
                    <a:pt x="108910" y="640080"/>
                    <a:pt x="108910" y="641033"/>
                    <a:pt x="108910" y="641033"/>
                  </a:cubicBezTo>
                  <a:cubicBezTo>
                    <a:pt x="108910" y="661035"/>
                    <a:pt x="127960" y="677228"/>
                    <a:pt x="160345" y="684848"/>
                  </a:cubicBezTo>
                  <a:cubicBezTo>
                    <a:pt x="162250" y="700088"/>
                    <a:pt x="177490" y="721043"/>
                    <a:pt x="210828" y="721043"/>
                  </a:cubicBezTo>
                  <a:cubicBezTo>
                    <a:pt x="214638" y="721043"/>
                    <a:pt x="219400" y="721043"/>
                    <a:pt x="226068" y="719138"/>
                  </a:cubicBezTo>
                  <a:cubicBezTo>
                    <a:pt x="244165" y="713423"/>
                    <a:pt x="256548" y="700088"/>
                    <a:pt x="257500" y="684848"/>
                  </a:cubicBezTo>
                  <a:cubicBezTo>
                    <a:pt x="289885" y="676275"/>
                    <a:pt x="308935" y="661035"/>
                    <a:pt x="308935" y="641033"/>
                  </a:cubicBezTo>
                  <a:cubicBezTo>
                    <a:pt x="308935" y="639128"/>
                    <a:pt x="308935" y="637223"/>
                    <a:pt x="307983" y="635318"/>
                  </a:cubicBezTo>
                  <a:cubicBezTo>
                    <a:pt x="329890" y="621983"/>
                    <a:pt x="342273" y="605790"/>
                    <a:pt x="342273" y="589598"/>
                  </a:cubicBezTo>
                  <a:cubicBezTo>
                    <a:pt x="342273" y="584835"/>
                    <a:pt x="340368" y="580073"/>
                    <a:pt x="338463" y="576263"/>
                  </a:cubicBezTo>
                  <a:cubicBezTo>
                    <a:pt x="371800" y="542925"/>
                    <a:pt x="389898" y="510540"/>
                    <a:pt x="399423" y="480060"/>
                  </a:cubicBezTo>
                  <a:lnTo>
                    <a:pt x="399423" y="480060"/>
                  </a:lnTo>
                  <a:cubicBezTo>
                    <a:pt x="400375" y="478155"/>
                    <a:pt x="400375" y="476250"/>
                    <a:pt x="401328" y="474345"/>
                  </a:cubicBezTo>
                  <a:cubicBezTo>
                    <a:pt x="404185" y="462915"/>
                    <a:pt x="406090" y="448628"/>
                    <a:pt x="406090" y="446722"/>
                  </a:cubicBezTo>
                  <a:cubicBezTo>
                    <a:pt x="407995" y="421005"/>
                    <a:pt x="405138" y="395288"/>
                    <a:pt x="396565" y="370522"/>
                  </a:cubicBezTo>
                  <a:lnTo>
                    <a:pt x="387993" y="350520"/>
                  </a:lnTo>
                  <a:cubicBezTo>
                    <a:pt x="380373" y="336233"/>
                    <a:pt x="370848" y="322897"/>
                    <a:pt x="360370" y="312420"/>
                  </a:cubicBezTo>
                  <a:cubicBezTo>
                    <a:pt x="357513" y="309563"/>
                    <a:pt x="354655" y="306705"/>
                    <a:pt x="351798" y="304800"/>
                  </a:cubicBezTo>
                  <a:lnTo>
                    <a:pt x="351798" y="304800"/>
                  </a:lnTo>
                  <a:lnTo>
                    <a:pt x="340368" y="294322"/>
                  </a:lnTo>
                  <a:cubicBezTo>
                    <a:pt x="337510" y="291465"/>
                    <a:pt x="334653" y="288608"/>
                    <a:pt x="331795" y="286703"/>
                  </a:cubicBezTo>
                  <a:cubicBezTo>
                    <a:pt x="292743" y="251460"/>
                    <a:pt x="264168" y="224790"/>
                    <a:pt x="272740" y="163830"/>
                  </a:cubicBezTo>
                  <a:cubicBezTo>
                    <a:pt x="283218" y="106680"/>
                    <a:pt x="265120" y="47625"/>
                    <a:pt x="241308" y="32385"/>
                  </a:cubicBezTo>
                  <a:cubicBezTo>
                    <a:pt x="239403" y="31432"/>
                    <a:pt x="238450" y="30480"/>
                    <a:pt x="236545" y="30480"/>
                  </a:cubicBezTo>
                  <a:cubicBezTo>
                    <a:pt x="235593" y="21907"/>
                    <a:pt x="234640" y="16193"/>
                    <a:pt x="233688" y="16193"/>
                  </a:cubicBezTo>
                  <a:cubicBezTo>
                    <a:pt x="227020" y="4763"/>
                    <a:pt x="217495" y="953"/>
                    <a:pt x="210828" y="0"/>
                  </a:cubicBezTo>
                  <a:cubicBezTo>
                    <a:pt x="208923" y="0"/>
                    <a:pt x="207970" y="0"/>
                    <a:pt x="206065" y="0"/>
                  </a:cubicBezTo>
                  <a:cubicBezTo>
                    <a:pt x="194635" y="0"/>
                    <a:pt x="174633" y="4763"/>
                    <a:pt x="166060" y="37148"/>
                  </a:cubicBezTo>
                  <a:cubicBezTo>
                    <a:pt x="160345" y="58103"/>
                    <a:pt x="161298" y="87630"/>
                    <a:pt x="161298" y="115253"/>
                  </a:cubicBezTo>
                  <a:cubicBezTo>
                    <a:pt x="161298" y="120968"/>
                    <a:pt x="161298" y="126682"/>
                    <a:pt x="161298" y="130493"/>
                  </a:cubicBezTo>
                  <a:cubicBezTo>
                    <a:pt x="159393" y="178118"/>
                    <a:pt x="114625" y="237172"/>
                    <a:pt x="81288" y="277178"/>
                  </a:cubicBezTo>
                  <a:cubicBezTo>
                    <a:pt x="81288" y="277178"/>
                    <a:pt x="55570" y="304800"/>
                    <a:pt x="33663" y="343853"/>
                  </a:cubicBezTo>
                  <a:cubicBezTo>
                    <a:pt x="14613" y="374333"/>
                    <a:pt x="-50157" y="493395"/>
                    <a:pt x="75573" y="576263"/>
                  </a:cubicBezTo>
                  <a:close/>
                  <a:moveTo>
                    <a:pt x="210828" y="696278"/>
                  </a:moveTo>
                  <a:cubicBezTo>
                    <a:pt x="197493" y="696278"/>
                    <a:pt x="186063" y="688658"/>
                    <a:pt x="186063" y="681038"/>
                  </a:cubicBezTo>
                  <a:cubicBezTo>
                    <a:pt x="186063" y="680085"/>
                    <a:pt x="186063" y="678180"/>
                    <a:pt x="187015" y="677228"/>
                  </a:cubicBezTo>
                  <a:cubicBezTo>
                    <a:pt x="190825" y="677228"/>
                    <a:pt x="194635" y="678180"/>
                    <a:pt x="198445" y="678180"/>
                  </a:cubicBezTo>
                  <a:cubicBezTo>
                    <a:pt x="202255" y="678180"/>
                    <a:pt x="206065" y="678180"/>
                    <a:pt x="210828" y="678180"/>
                  </a:cubicBezTo>
                  <a:cubicBezTo>
                    <a:pt x="218448" y="678180"/>
                    <a:pt x="227020" y="678180"/>
                    <a:pt x="233688" y="677228"/>
                  </a:cubicBezTo>
                  <a:cubicBezTo>
                    <a:pt x="234640" y="678180"/>
                    <a:pt x="234640" y="680085"/>
                    <a:pt x="234640" y="681038"/>
                  </a:cubicBezTo>
                  <a:cubicBezTo>
                    <a:pt x="235593" y="688658"/>
                    <a:pt x="224163" y="696278"/>
                    <a:pt x="210828" y="696278"/>
                  </a:cubicBezTo>
                  <a:close/>
                  <a:moveTo>
                    <a:pt x="236545" y="662940"/>
                  </a:moveTo>
                  <a:cubicBezTo>
                    <a:pt x="231783" y="663893"/>
                    <a:pt x="226068" y="663893"/>
                    <a:pt x="221305" y="664845"/>
                  </a:cubicBezTo>
                  <a:cubicBezTo>
                    <a:pt x="217495" y="664845"/>
                    <a:pt x="214638" y="664845"/>
                    <a:pt x="210828" y="664845"/>
                  </a:cubicBezTo>
                  <a:cubicBezTo>
                    <a:pt x="202255" y="664845"/>
                    <a:pt x="193683" y="663893"/>
                    <a:pt x="185110" y="662940"/>
                  </a:cubicBezTo>
                  <a:cubicBezTo>
                    <a:pt x="153678" y="659130"/>
                    <a:pt x="135580" y="647700"/>
                    <a:pt x="135580" y="639128"/>
                  </a:cubicBezTo>
                  <a:cubicBezTo>
                    <a:pt x="135580" y="638175"/>
                    <a:pt x="135580" y="638175"/>
                    <a:pt x="135580" y="637223"/>
                  </a:cubicBezTo>
                  <a:cubicBezTo>
                    <a:pt x="159393" y="641985"/>
                    <a:pt x="185110" y="642938"/>
                    <a:pt x="202255" y="642938"/>
                  </a:cubicBezTo>
                  <a:cubicBezTo>
                    <a:pt x="235593" y="642938"/>
                    <a:pt x="267025" y="639128"/>
                    <a:pt x="284170" y="633413"/>
                  </a:cubicBezTo>
                  <a:cubicBezTo>
                    <a:pt x="286075" y="635318"/>
                    <a:pt x="287028" y="637223"/>
                    <a:pt x="287028" y="639128"/>
                  </a:cubicBezTo>
                  <a:cubicBezTo>
                    <a:pt x="287028" y="647700"/>
                    <a:pt x="267978" y="659130"/>
                    <a:pt x="236545" y="662940"/>
                  </a:cubicBezTo>
                  <a:close/>
                  <a:moveTo>
                    <a:pt x="89860" y="304800"/>
                  </a:moveTo>
                  <a:lnTo>
                    <a:pt x="90813" y="302895"/>
                  </a:lnTo>
                  <a:cubicBezTo>
                    <a:pt x="132723" y="253365"/>
                    <a:pt x="181300" y="188595"/>
                    <a:pt x="184158" y="131445"/>
                  </a:cubicBezTo>
                  <a:cubicBezTo>
                    <a:pt x="184158" y="125730"/>
                    <a:pt x="184158" y="120015"/>
                    <a:pt x="184158" y="114300"/>
                  </a:cubicBezTo>
                  <a:cubicBezTo>
                    <a:pt x="184158" y="87630"/>
                    <a:pt x="183205" y="60960"/>
                    <a:pt x="187968" y="42863"/>
                  </a:cubicBezTo>
                  <a:cubicBezTo>
                    <a:pt x="191778" y="26670"/>
                    <a:pt x="198445" y="24765"/>
                    <a:pt x="202255" y="24765"/>
                  </a:cubicBezTo>
                  <a:cubicBezTo>
                    <a:pt x="203208" y="24765"/>
                    <a:pt x="204160" y="24765"/>
                    <a:pt x="204160" y="24765"/>
                  </a:cubicBezTo>
                  <a:cubicBezTo>
                    <a:pt x="207018" y="24765"/>
                    <a:pt x="208923" y="29528"/>
                    <a:pt x="209875" y="37148"/>
                  </a:cubicBezTo>
                  <a:cubicBezTo>
                    <a:pt x="209875" y="41910"/>
                    <a:pt x="209875" y="56198"/>
                    <a:pt x="208923" y="71438"/>
                  </a:cubicBezTo>
                  <a:cubicBezTo>
                    <a:pt x="207018" y="105728"/>
                    <a:pt x="205113" y="151447"/>
                    <a:pt x="209875" y="172403"/>
                  </a:cubicBezTo>
                  <a:cubicBezTo>
                    <a:pt x="215590" y="195263"/>
                    <a:pt x="226068" y="218122"/>
                    <a:pt x="235593" y="240030"/>
                  </a:cubicBezTo>
                  <a:cubicBezTo>
                    <a:pt x="248928" y="268605"/>
                    <a:pt x="261310" y="296228"/>
                    <a:pt x="262263" y="321945"/>
                  </a:cubicBezTo>
                  <a:cubicBezTo>
                    <a:pt x="264168" y="367665"/>
                    <a:pt x="241308" y="371475"/>
                    <a:pt x="225115" y="374333"/>
                  </a:cubicBezTo>
                  <a:cubicBezTo>
                    <a:pt x="217495" y="375285"/>
                    <a:pt x="208923" y="377190"/>
                    <a:pt x="208923" y="385763"/>
                  </a:cubicBezTo>
                  <a:cubicBezTo>
                    <a:pt x="208923" y="389572"/>
                    <a:pt x="211780" y="393383"/>
                    <a:pt x="216543" y="393383"/>
                  </a:cubicBezTo>
                  <a:cubicBezTo>
                    <a:pt x="218448" y="393383"/>
                    <a:pt x="220353" y="392430"/>
                    <a:pt x="224163" y="392430"/>
                  </a:cubicBezTo>
                  <a:cubicBezTo>
                    <a:pt x="228925" y="391478"/>
                    <a:pt x="237498" y="389572"/>
                    <a:pt x="246070" y="389572"/>
                  </a:cubicBezTo>
                  <a:cubicBezTo>
                    <a:pt x="251785" y="389572"/>
                    <a:pt x="256548" y="390525"/>
                    <a:pt x="261310" y="391478"/>
                  </a:cubicBezTo>
                  <a:cubicBezTo>
                    <a:pt x="275598" y="395288"/>
                    <a:pt x="286075" y="405765"/>
                    <a:pt x="290838" y="418147"/>
                  </a:cubicBezTo>
                  <a:cubicBezTo>
                    <a:pt x="294648" y="429578"/>
                    <a:pt x="294648" y="449580"/>
                    <a:pt x="273693" y="477203"/>
                  </a:cubicBezTo>
                  <a:cubicBezTo>
                    <a:pt x="269883" y="482918"/>
                    <a:pt x="259405" y="490538"/>
                    <a:pt x="238450" y="494347"/>
                  </a:cubicBezTo>
                  <a:cubicBezTo>
                    <a:pt x="231783" y="495300"/>
                    <a:pt x="231783" y="499110"/>
                    <a:pt x="231783" y="501968"/>
                  </a:cubicBezTo>
                  <a:cubicBezTo>
                    <a:pt x="231783" y="504825"/>
                    <a:pt x="234640" y="507683"/>
                    <a:pt x="239403" y="507683"/>
                  </a:cubicBezTo>
                  <a:cubicBezTo>
                    <a:pt x="241308" y="507683"/>
                    <a:pt x="243213" y="507683"/>
                    <a:pt x="245118" y="507683"/>
                  </a:cubicBezTo>
                  <a:cubicBezTo>
                    <a:pt x="277503" y="507683"/>
                    <a:pt x="302268" y="514350"/>
                    <a:pt x="313698" y="526733"/>
                  </a:cubicBezTo>
                  <a:cubicBezTo>
                    <a:pt x="319413" y="532448"/>
                    <a:pt x="321318" y="539115"/>
                    <a:pt x="321318" y="546735"/>
                  </a:cubicBezTo>
                  <a:cubicBezTo>
                    <a:pt x="320365" y="561023"/>
                    <a:pt x="301315" y="566738"/>
                    <a:pt x="287980" y="569595"/>
                  </a:cubicBezTo>
                  <a:cubicBezTo>
                    <a:pt x="278455" y="572453"/>
                    <a:pt x="272740" y="573405"/>
                    <a:pt x="272740" y="580073"/>
                  </a:cubicBezTo>
                  <a:lnTo>
                    <a:pt x="272740" y="582930"/>
                  </a:lnTo>
                  <a:lnTo>
                    <a:pt x="277503" y="586740"/>
                  </a:lnTo>
                  <a:lnTo>
                    <a:pt x="280360" y="586740"/>
                  </a:lnTo>
                  <a:cubicBezTo>
                    <a:pt x="282265" y="586740"/>
                    <a:pt x="284170" y="585788"/>
                    <a:pt x="287980" y="584835"/>
                  </a:cubicBezTo>
                  <a:cubicBezTo>
                    <a:pt x="296553" y="581978"/>
                    <a:pt x="304173" y="581025"/>
                    <a:pt x="309888" y="581025"/>
                  </a:cubicBezTo>
                  <a:cubicBezTo>
                    <a:pt x="312745" y="581025"/>
                    <a:pt x="314650" y="581025"/>
                    <a:pt x="315603" y="581978"/>
                  </a:cubicBezTo>
                  <a:cubicBezTo>
                    <a:pt x="320365" y="582930"/>
                    <a:pt x="320365" y="585788"/>
                    <a:pt x="320365" y="586740"/>
                  </a:cubicBezTo>
                  <a:cubicBezTo>
                    <a:pt x="320365" y="594360"/>
                    <a:pt x="308935" y="606743"/>
                    <a:pt x="283218" y="617220"/>
                  </a:cubicBezTo>
                  <a:lnTo>
                    <a:pt x="282265" y="617220"/>
                  </a:lnTo>
                  <a:lnTo>
                    <a:pt x="282265" y="617220"/>
                  </a:lnTo>
                  <a:cubicBezTo>
                    <a:pt x="269883" y="622935"/>
                    <a:pt x="241308" y="625793"/>
                    <a:pt x="210828" y="625793"/>
                  </a:cubicBezTo>
                  <a:cubicBezTo>
                    <a:pt x="163203" y="625793"/>
                    <a:pt x="107958" y="617220"/>
                    <a:pt x="98433" y="597218"/>
                  </a:cubicBezTo>
                  <a:cubicBezTo>
                    <a:pt x="96528" y="592455"/>
                    <a:pt x="96528" y="586740"/>
                    <a:pt x="101290" y="580073"/>
                  </a:cubicBezTo>
                  <a:cubicBezTo>
                    <a:pt x="102243" y="581025"/>
                    <a:pt x="104148" y="582930"/>
                    <a:pt x="106053" y="583883"/>
                  </a:cubicBezTo>
                  <a:cubicBezTo>
                    <a:pt x="137485" y="600075"/>
                    <a:pt x="178443" y="602933"/>
                    <a:pt x="201303" y="602933"/>
                  </a:cubicBezTo>
                  <a:cubicBezTo>
                    <a:pt x="216543" y="602933"/>
                    <a:pt x="227973" y="601980"/>
                    <a:pt x="232735" y="601028"/>
                  </a:cubicBezTo>
                  <a:cubicBezTo>
                    <a:pt x="238450" y="600075"/>
                    <a:pt x="247975" y="598170"/>
                    <a:pt x="247023" y="590550"/>
                  </a:cubicBezTo>
                  <a:cubicBezTo>
                    <a:pt x="247023" y="585788"/>
                    <a:pt x="243213" y="583883"/>
                    <a:pt x="236545" y="583883"/>
                  </a:cubicBezTo>
                  <a:cubicBezTo>
                    <a:pt x="235593" y="583883"/>
                    <a:pt x="234640" y="583883"/>
                    <a:pt x="232735" y="583883"/>
                  </a:cubicBezTo>
                  <a:cubicBezTo>
                    <a:pt x="227973" y="583883"/>
                    <a:pt x="221305" y="584835"/>
                    <a:pt x="212733" y="584835"/>
                  </a:cubicBezTo>
                  <a:cubicBezTo>
                    <a:pt x="183205" y="584835"/>
                    <a:pt x="153678" y="579120"/>
                    <a:pt x="120340" y="566738"/>
                  </a:cubicBezTo>
                  <a:cubicBezTo>
                    <a:pt x="104148" y="561975"/>
                    <a:pt x="71763" y="541973"/>
                    <a:pt x="65095" y="537210"/>
                  </a:cubicBezTo>
                  <a:cubicBezTo>
                    <a:pt x="40330" y="518160"/>
                    <a:pt x="26995" y="484822"/>
                    <a:pt x="26995" y="444818"/>
                  </a:cubicBezTo>
                  <a:cubicBezTo>
                    <a:pt x="24138" y="382905"/>
                    <a:pt x="69858" y="327660"/>
                    <a:pt x="89860" y="30480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0" name="Google Shape;9590;ge48d01fb7f_0_5388"/>
            <p:cNvSpPr/>
            <p:nvPr/>
          </p:nvSpPr>
          <p:spPr>
            <a:xfrm>
              <a:off x="6256972" y="2756535"/>
              <a:ext cx="368617" cy="631507"/>
            </a:xfrm>
            <a:custGeom>
              <a:avLst/>
              <a:gdLst/>
              <a:ahLst/>
              <a:cxnLst/>
              <a:rect l="l" t="t" r="r" b="b"/>
              <a:pathLst>
                <a:path w="368617" h="631507" extrusionOk="0">
                  <a:moveTo>
                    <a:pt x="351473" y="631507"/>
                  </a:moveTo>
                  <a:lnTo>
                    <a:pt x="328613" y="625793"/>
                  </a:lnTo>
                  <a:cubicBezTo>
                    <a:pt x="339090" y="584835"/>
                    <a:pt x="344805" y="542925"/>
                    <a:pt x="344805" y="500062"/>
                  </a:cubicBezTo>
                  <a:cubicBezTo>
                    <a:pt x="344805" y="282893"/>
                    <a:pt x="206693" y="90488"/>
                    <a:pt x="0" y="22860"/>
                  </a:cubicBezTo>
                  <a:lnTo>
                    <a:pt x="7620" y="0"/>
                  </a:lnTo>
                  <a:cubicBezTo>
                    <a:pt x="223838" y="71438"/>
                    <a:pt x="368618" y="272415"/>
                    <a:pt x="368618" y="500062"/>
                  </a:cubicBezTo>
                  <a:cubicBezTo>
                    <a:pt x="368618" y="544830"/>
                    <a:pt x="362903" y="588645"/>
                    <a:pt x="351473" y="631507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1" name="Google Shape;9591;ge48d01fb7f_0_5388"/>
            <p:cNvSpPr/>
            <p:nvPr/>
          </p:nvSpPr>
          <p:spPr>
            <a:xfrm>
              <a:off x="5572125" y="2767964"/>
              <a:ext cx="337185" cy="621030"/>
            </a:xfrm>
            <a:custGeom>
              <a:avLst/>
              <a:gdLst/>
              <a:ahLst/>
              <a:cxnLst/>
              <a:rect l="l" t="t" r="r" b="b"/>
              <a:pathLst>
                <a:path w="337185" h="621030" extrusionOk="0">
                  <a:moveTo>
                    <a:pt x="17145" y="621030"/>
                  </a:moveTo>
                  <a:cubicBezTo>
                    <a:pt x="5715" y="578168"/>
                    <a:pt x="0" y="533400"/>
                    <a:pt x="0" y="488632"/>
                  </a:cubicBezTo>
                  <a:cubicBezTo>
                    <a:pt x="0" y="273368"/>
                    <a:pt x="129540" y="80963"/>
                    <a:pt x="328613" y="0"/>
                  </a:cubicBezTo>
                  <a:lnTo>
                    <a:pt x="337185" y="21908"/>
                  </a:lnTo>
                  <a:cubicBezTo>
                    <a:pt x="146685" y="99060"/>
                    <a:pt x="22860" y="281940"/>
                    <a:pt x="22860" y="487680"/>
                  </a:cubicBezTo>
                  <a:cubicBezTo>
                    <a:pt x="22860" y="530543"/>
                    <a:pt x="28575" y="572453"/>
                    <a:pt x="39052" y="613410"/>
                  </a:cubicBezTo>
                  <a:lnTo>
                    <a:pt x="17145" y="621030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592" name="Google Shape;9592;ge48d01fb7f_0_5388"/>
            <p:cNvGrpSpPr/>
            <p:nvPr/>
          </p:nvGrpSpPr>
          <p:grpSpPr>
            <a:xfrm>
              <a:off x="4910701" y="3818108"/>
              <a:ext cx="2376312" cy="776751"/>
              <a:chOff x="4910701" y="3818108"/>
              <a:chExt cx="2376312" cy="776751"/>
            </a:xfrm>
          </p:grpSpPr>
          <p:sp>
            <p:nvSpPr>
              <p:cNvPr id="9593" name="Google Shape;9593;ge48d01fb7f_0_5388"/>
              <p:cNvSpPr/>
              <p:nvPr/>
            </p:nvSpPr>
            <p:spPr>
              <a:xfrm>
                <a:off x="5957887" y="4451032"/>
                <a:ext cx="25717" cy="3333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33337" extrusionOk="0">
                    <a:moveTo>
                      <a:pt x="12383" y="0"/>
                    </a:moveTo>
                    <a:cubicBezTo>
                      <a:pt x="9525" y="0"/>
                      <a:pt x="6667" y="953"/>
                      <a:pt x="3810" y="3810"/>
                    </a:cubicBezTo>
                    <a:cubicBezTo>
                      <a:pt x="953" y="5715"/>
                      <a:pt x="0" y="9525"/>
                      <a:pt x="0" y="12383"/>
                    </a:cubicBezTo>
                    <a:cubicBezTo>
                      <a:pt x="0" y="17145"/>
                      <a:pt x="1905" y="21908"/>
                      <a:pt x="5715" y="25718"/>
                    </a:cubicBezTo>
                    <a:cubicBezTo>
                      <a:pt x="9525" y="29528"/>
                      <a:pt x="14288" y="32385"/>
                      <a:pt x="20955" y="33338"/>
                    </a:cubicBezTo>
                    <a:cubicBezTo>
                      <a:pt x="21908" y="31433"/>
                      <a:pt x="23813" y="30480"/>
                      <a:pt x="23813" y="27623"/>
                    </a:cubicBezTo>
                    <a:cubicBezTo>
                      <a:pt x="24765" y="25718"/>
                      <a:pt x="24765" y="22860"/>
                      <a:pt x="25717" y="19050"/>
                    </a:cubicBezTo>
                    <a:cubicBezTo>
                      <a:pt x="25717" y="14288"/>
                      <a:pt x="24765" y="9525"/>
                      <a:pt x="21908" y="6668"/>
                    </a:cubicBezTo>
                    <a:cubicBezTo>
                      <a:pt x="19050" y="2858"/>
                      <a:pt x="16192" y="953"/>
                      <a:pt x="12383" y="0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94" name="Google Shape;9594;ge48d01fb7f_0_5388"/>
              <p:cNvSpPr/>
              <p:nvPr/>
            </p:nvSpPr>
            <p:spPr>
              <a:xfrm>
                <a:off x="6030277" y="4486275"/>
                <a:ext cx="53339" cy="31432"/>
              </a:xfrm>
              <a:custGeom>
                <a:avLst/>
                <a:gdLst/>
                <a:ahLst/>
                <a:cxnLst/>
                <a:rect l="l" t="t" r="r" b="b"/>
                <a:pathLst>
                  <a:path w="53339" h="31432" extrusionOk="0">
                    <a:moveTo>
                      <a:pt x="26670" y="0"/>
                    </a:moveTo>
                    <a:cubicBezTo>
                      <a:pt x="19050" y="0"/>
                      <a:pt x="13335" y="1905"/>
                      <a:pt x="8572" y="4763"/>
                    </a:cubicBezTo>
                    <a:cubicBezTo>
                      <a:pt x="2857" y="8572"/>
                      <a:pt x="952" y="13335"/>
                      <a:pt x="0" y="18097"/>
                    </a:cubicBezTo>
                    <a:cubicBezTo>
                      <a:pt x="0" y="21907"/>
                      <a:pt x="952" y="24765"/>
                      <a:pt x="4763" y="27622"/>
                    </a:cubicBezTo>
                    <a:cubicBezTo>
                      <a:pt x="7620" y="30480"/>
                      <a:pt x="11430" y="31432"/>
                      <a:pt x="15240" y="31432"/>
                    </a:cubicBezTo>
                    <a:cubicBezTo>
                      <a:pt x="20955" y="31432"/>
                      <a:pt x="27622" y="30480"/>
                      <a:pt x="33338" y="27622"/>
                    </a:cubicBezTo>
                    <a:cubicBezTo>
                      <a:pt x="39052" y="24765"/>
                      <a:pt x="45720" y="20955"/>
                      <a:pt x="53340" y="15240"/>
                    </a:cubicBezTo>
                    <a:cubicBezTo>
                      <a:pt x="49530" y="10478"/>
                      <a:pt x="44767" y="6668"/>
                      <a:pt x="40005" y="3810"/>
                    </a:cubicBezTo>
                    <a:cubicBezTo>
                      <a:pt x="36195" y="1905"/>
                      <a:pt x="31432" y="953"/>
                      <a:pt x="26670" y="0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95" name="Google Shape;9595;ge48d01fb7f_0_5388"/>
              <p:cNvSpPr/>
              <p:nvPr/>
            </p:nvSpPr>
            <p:spPr>
              <a:xfrm rot="-4288464">
                <a:off x="5514870" y="4359988"/>
                <a:ext cx="37120" cy="36169"/>
              </a:xfrm>
              <a:custGeom>
                <a:avLst/>
                <a:gdLst/>
                <a:ahLst/>
                <a:cxnLst/>
                <a:rect l="l" t="t" r="r" b="b"/>
                <a:pathLst>
                  <a:path w="37147" h="36195" extrusionOk="0">
                    <a:moveTo>
                      <a:pt x="0" y="0"/>
                    </a:moveTo>
                    <a:lnTo>
                      <a:pt x="37148" y="0"/>
                    </a:lnTo>
                    <a:lnTo>
                      <a:pt x="37148" y="36195"/>
                    </a:lnTo>
                    <a:lnTo>
                      <a:pt x="0" y="36195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96" name="Google Shape;9596;ge48d01fb7f_0_5388"/>
              <p:cNvSpPr/>
              <p:nvPr/>
            </p:nvSpPr>
            <p:spPr>
              <a:xfrm>
                <a:off x="5833809" y="4470677"/>
                <a:ext cx="53593" cy="30258"/>
              </a:xfrm>
              <a:custGeom>
                <a:avLst/>
                <a:gdLst/>
                <a:ahLst/>
                <a:cxnLst/>
                <a:rect l="l" t="t" r="r" b="b"/>
                <a:pathLst>
                  <a:path w="53593" h="30258" extrusionOk="0">
                    <a:moveTo>
                      <a:pt x="28828" y="357"/>
                    </a:moveTo>
                    <a:cubicBezTo>
                      <a:pt x="21208" y="-595"/>
                      <a:pt x="15493" y="357"/>
                      <a:pt x="9778" y="3215"/>
                    </a:cubicBezTo>
                    <a:cubicBezTo>
                      <a:pt x="4063" y="6072"/>
                      <a:pt x="1206" y="10835"/>
                      <a:pt x="253" y="15597"/>
                    </a:cubicBezTo>
                    <a:cubicBezTo>
                      <a:pt x="-699" y="19407"/>
                      <a:pt x="1206" y="22265"/>
                      <a:pt x="3111" y="25122"/>
                    </a:cubicBezTo>
                    <a:cubicBezTo>
                      <a:pt x="5968" y="27980"/>
                      <a:pt x="8826" y="29885"/>
                      <a:pt x="13588" y="29885"/>
                    </a:cubicBezTo>
                    <a:cubicBezTo>
                      <a:pt x="19303" y="30837"/>
                      <a:pt x="25971" y="29885"/>
                      <a:pt x="32638" y="27980"/>
                    </a:cubicBezTo>
                    <a:cubicBezTo>
                      <a:pt x="39306" y="26075"/>
                      <a:pt x="45973" y="23217"/>
                      <a:pt x="53593" y="18455"/>
                    </a:cubicBezTo>
                    <a:cubicBezTo>
                      <a:pt x="49783" y="13692"/>
                      <a:pt x="45973" y="8930"/>
                      <a:pt x="42163" y="5120"/>
                    </a:cubicBezTo>
                    <a:cubicBezTo>
                      <a:pt x="37401" y="3215"/>
                      <a:pt x="32638" y="1310"/>
                      <a:pt x="28828" y="357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97" name="Google Shape;9597;ge48d01fb7f_0_5388"/>
              <p:cNvSpPr/>
              <p:nvPr/>
            </p:nvSpPr>
            <p:spPr>
              <a:xfrm rot="-1451706">
                <a:off x="6823932" y="4289955"/>
                <a:ext cx="36210" cy="37162"/>
              </a:xfrm>
              <a:custGeom>
                <a:avLst/>
                <a:gdLst/>
                <a:ahLst/>
                <a:cxnLst/>
                <a:rect l="l" t="t" r="r" b="b"/>
                <a:pathLst>
                  <a:path w="36196" h="37148" extrusionOk="0">
                    <a:moveTo>
                      <a:pt x="0" y="0"/>
                    </a:moveTo>
                    <a:lnTo>
                      <a:pt x="36196" y="0"/>
                    </a:lnTo>
                    <a:lnTo>
                      <a:pt x="36196" y="37149"/>
                    </a:lnTo>
                    <a:lnTo>
                      <a:pt x="0" y="37149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98" name="Google Shape;9598;ge48d01fb7f_0_5388"/>
              <p:cNvSpPr/>
              <p:nvPr/>
            </p:nvSpPr>
            <p:spPr>
              <a:xfrm>
                <a:off x="6727133" y="4373310"/>
                <a:ext cx="54368" cy="46765"/>
              </a:xfrm>
              <a:custGeom>
                <a:avLst/>
                <a:gdLst/>
                <a:ahLst/>
                <a:cxnLst/>
                <a:rect l="l" t="t" r="r" b="b"/>
                <a:pathLst>
                  <a:path w="54368" h="46765" extrusionOk="0">
                    <a:moveTo>
                      <a:pt x="2279" y="24382"/>
                    </a:moveTo>
                    <a:cubicBezTo>
                      <a:pt x="374" y="28192"/>
                      <a:pt x="-579" y="31050"/>
                      <a:pt x="374" y="34859"/>
                    </a:cubicBezTo>
                    <a:cubicBezTo>
                      <a:pt x="2279" y="40575"/>
                      <a:pt x="6089" y="43432"/>
                      <a:pt x="11804" y="45337"/>
                    </a:cubicBezTo>
                    <a:cubicBezTo>
                      <a:pt x="17519" y="47242"/>
                      <a:pt x="24186" y="47242"/>
                      <a:pt x="29901" y="45337"/>
                    </a:cubicBezTo>
                    <a:cubicBezTo>
                      <a:pt x="39426" y="41527"/>
                      <a:pt x="46094" y="36765"/>
                      <a:pt x="49904" y="29145"/>
                    </a:cubicBezTo>
                    <a:cubicBezTo>
                      <a:pt x="54666" y="22477"/>
                      <a:pt x="55619" y="14857"/>
                      <a:pt x="52761" y="8190"/>
                    </a:cubicBezTo>
                    <a:cubicBezTo>
                      <a:pt x="50856" y="4380"/>
                      <a:pt x="47999" y="1522"/>
                      <a:pt x="42284" y="570"/>
                    </a:cubicBezTo>
                    <a:cubicBezTo>
                      <a:pt x="36569" y="-383"/>
                      <a:pt x="30854" y="-383"/>
                      <a:pt x="25139" y="2475"/>
                    </a:cubicBezTo>
                    <a:cubicBezTo>
                      <a:pt x="23234" y="5332"/>
                      <a:pt x="18471" y="9142"/>
                      <a:pt x="11804" y="13905"/>
                    </a:cubicBezTo>
                    <a:cubicBezTo>
                      <a:pt x="7994" y="16762"/>
                      <a:pt x="4184" y="20572"/>
                      <a:pt x="2279" y="24382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99" name="Google Shape;9599;ge48d01fb7f_0_5388"/>
              <p:cNvSpPr/>
              <p:nvPr/>
            </p:nvSpPr>
            <p:spPr>
              <a:xfrm>
                <a:off x="6563677" y="4377690"/>
                <a:ext cx="48577" cy="69294"/>
              </a:xfrm>
              <a:custGeom>
                <a:avLst/>
                <a:gdLst/>
                <a:ahLst/>
                <a:cxnLst/>
                <a:rect l="l" t="t" r="r" b="b"/>
                <a:pathLst>
                  <a:path w="48577" h="69294" extrusionOk="0">
                    <a:moveTo>
                      <a:pt x="0" y="11430"/>
                    </a:moveTo>
                    <a:lnTo>
                      <a:pt x="15240" y="63817"/>
                    </a:lnTo>
                    <a:cubicBezTo>
                      <a:pt x="16192" y="65722"/>
                      <a:pt x="17145" y="67628"/>
                      <a:pt x="19050" y="68580"/>
                    </a:cubicBezTo>
                    <a:cubicBezTo>
                      <a:pt x="20955" y="69532"/>
                      <a:pt x="22860" y="69532"/>
                      <a:pt x="24765" y="68580"/>
                    </a:cubicBezTo>
                    <a:cubicBezTo>
                      <a:pt x="30480" y="66675"/>
                      <a:pt x="36195" y="62865"/>
                      <a:pt x="40005" y="58103"/>
                    </a:cubicBezTo>
                    <a:cubicBezTo>
                      <a:pt x="44767" y="52388"/>
                      <a:pt x="46672" y="46672"/>
                      <a:pt x="48577" y="39053"/>
                    </a:cubicBezTo>
                    <a:lnTo>
                      <a:pt x="37147" y="0"/>
                    </a:lnTo>
                    <a:lnTo>
                      <a:pt x="0" y="11430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00" name="Google Shape;9600;ge48d01fb7f_0_5388"/>
              <p:cNvSpPr/>
              <p:nvPr/>
            </p:nvSpPr>
            <p:spPr>
              <a:xfrm>
                <a:off x="6273165" y="4475797"/>
                <a:ext cx="53339" cy="33337"/>
              </a:xfrm>
              <a:custGeom>
                <a:avLst/>
                <a:gdLst/>
                <a:ahLst/>
                <a:cxnLst/>
                <a:rect l="l" t="t" r="r" b="b"/>
                <a:pathLst>
                  <a:path w="53339" h="33337" extrusionOk="0">
                    <a:moveTo>
                      <a:pt x="23813" y="0"/>
                    </a:moveTo>
                    <a:cubicBezTo>
                      <a:pt x="16192" y="953"/>
                      <a:pt x="10477" y="3810"/>
                      <a:pt x="6667" y="7620"/>
                    </a:cubicBezTo>
                    <a:cubicBezTo>
                      <a:pt x="1905" y="12383"/>
                      <a:pt x="0" y="17145"/>
                      <a:pt x="0" y="21908"/>
                    </a:cubicBezTo>
                    <a:cubicBezTo>
                      <a:pt x="0" y="25718"/>
                      <a:pt x="1905" y="28575"/>
                      <a:pt x="5715" y="30480"/>
                    </a:cubicBezTo>
                    <a:cubicBezTo>
                      <a:pt x="8572" y="32385"/>
                      <a:pt x="12382" y="33338"/>
                      <a:pt x="17145" y="33338"/>
                    </a:cubicBezTo>
                    <a:cubicBezTo>
                      <a:pt x="22860" y="32385"/>
                      <a:pt x="28575" y="30480"/>
                      <a:pt x="35242" y="26670"/>
                    </a:cubicBezTo>
                    <a:cubicBezTo>
                      <a:pt x="40957" y="22860"/>
                      <a:pt x="46672" y="18097"/>
                      <a:pt x="53340" y="12383"/>
                    </a:cubicBezTo>
                    <a:cubicBezTo>
                      <a:pt x="48577" y="8572"/>
                      <a:pt x="43815" y="4763"/>
                      <a:pt x="39052" y="2858"/>
                    </a:cubicBezTo>
                    <a:cubicBezTo>
                      <a:pt x="33338" y="953"/>
                      <a:pt x="28575" y="0"/>
                      <a:pt x="23813" y="0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01" name="Google Shape;9601;ge48d01fb7f_0_5388"/>
              <p:cNvSpPr/>
              <p:nvPr/>
            </p:nvSpPr>
            <p:spPr>
              <a:xfrm>
                <a:off x="6383654" y="4415790"/>
                <a:ext cx="75247" cy="88024"/>
              </a:xfrm>
              <a:custGeom>
                <a:avLst/>
                <a:gdLst/>
                <a:ahLst/>
                <a:cxnLst/>
                <a:rect l="l" t="t" r="r" b="b"/>
                <a:pathLst>
                  <a:path w="75247" h="88024" extrusionOk="0">
                    <a:moveTo>
                      <a:pt x="39053" y="6667"/>
                    </a:moveTo>
                    <a:lnTo>
                      <a:pt x="44767" y="35242"/>
                    </a:lnTo>
                    <a:lnTo>
                      <a:pt x="7620" y="41910"/>
                    </a:lnTo>
                    <a:cubicBezTo>
                      <a:pt x="4763" y="41910"/>
                      <a:pt x="2858" y="43815"/>
                      <a:pt x="1905" y="45720"/>
                    </a:cubicBezTo>
                    <a:cubicBezTo>
                      <a:pt x="0" y="47625"/>
                      <a:pt x="0" y="49530"/>
                      <a:pt x="0" y="52388"/>
                    </a:cubicBezTo>
                    <a:cubicBezTo>
                      <a:pt x="0" y="54292"/>
                      <a:pt x="1905" y="56197"/>
                      <a:pt x="3810" y="58103"/>
                    </a:cubicBezTo>
                    <a:cubicBezTo>
                      <a:pt x="5715" y="60007"/>
                      <a:pt x="8573" y="60960"/>
                      <a:pt x="11430" y="61913"/>
                    </a:cubicBezTo>
                    <a:cubicBezTo>
                      <a:pt x="13335" y="60007"/>
                      <a:pt x="16192" y="58103"/>
                      <a:pt x="20003" y="56197"/>
                    </a:cubicBezTo>
                    <a:cubicBezTo>
                      <a:pt x="22860" y="55245"/>
                      <a:pt x="27623" y="53340"/>
                      <a:pt x="33338" y="52388"/>
                    </a:cubicBezTo>
                    <a:lnTo>
                      <a:pt x="45720" y="65722"/>
                    </a:lnTo>
                    <a:lnTo>
                      <a:pt x="34290" y="67628"/>
                    </a:lnTo>
                    <a:cubicBezTo>
                      <a:pt x="30480" y="68580"/>
                      <a:pt x="26670" y="70485"/>
                      <a:pt x="23813" y="72390"/>
                    </a:cubicBezTo>
                    <a:cubicBezTo>
                      <a:pt x="20955" y="75247"/>
                      <a:pt x="20003" y="78105"/>
                      <a:pt x="20955" y="80963"/>
                    </a:cubicBezTo>
                    <a:cubicBezTo>
                      <a:pt x="21908" y="83820"/>
                      <a:pt x="22860" y="85725"/>
                      <a:pt x="25717" y="86678"/>
                    </a:cubicBezTo>
                    <a:cubicBezTo>
                      <a:pt x="28575" y="87630"/>
                      <a:pt x="32385" y="88582"/>
                      <a:pt x="35242" y="87630"/>
                    </a:cubicBezTo>
                    <a:cubicBezTo>
                      <a:pt x="43815" y="85725"/>
                      <a:pt x="52388" y="81915"/>
                      <a:pt x="59055" y="75247"/>
                    </a:cubicBezTo>
                    <a:cubicBezTo>
                      <a:pt x="66675" y="68580"/>
                      <a:pt x="71438" y="60007"/>
                      <a:pt x="75248" y="49530"/>
                    </a:cubicBezTo>
                    <a:lnTo>
                      <a:pt x="65723" y="0"/>
                    </a:lnTo>
                    <a:lnTo>
                      <a:pt x="39053" y="6667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02" name="Google Shape;9602;ge48d01fb7f_0_5388"/>
              <p:cNvSpPr/>
              <p:nvPr/>
            </p:nvSpPr>
            <p:spPr>
              <a:xfrm>
                <a:off x="4910701" y="3818108"/>
                <a:ext cx="2376312" cy="776751"/>
              </a:xfrm>
              <a:custGeom>
                <a:avLst/>
                <a:gdLst/>
                <a:ahLst/>
                <a:cxnLst/>
                <a:rect l="l" t="t" r="r" b="b"/>
                <a:pathLst>
                  <a:path w="2376312" h="776751" extrusionOk="0">
                    <a:moveTo>
                      <a:pt x="2324489" y="401466"/>
                    </a:moveTo>
                    <a:cubicBezTo>
                      <a:pt x="2315916" y="384321"/>
                      <a:pt x="2307344" y="367176"/>
                      <a:pt x="2299724" y="350031"/>
                    </a:cubicBezTo>
                    <a:cubicBezTo>
                      <a:pt x="2316869" y="337649"/>
                      <a:pt x="2332109" y="325266"/>
                      <a:pt x="2348301" y="310979"/>
                    </a:cubicBezTo>
                    <a:cubicBezTo>
                      <a:pt x="2399736" y="264306"/>
                      <a:pt x="2369256" y="202394"/>
                      <a:pt x="2344491" y="152864"/>
                    </a:cubicBezTo>
                    <a:lnTo>
                      <a:pt x="2339729" y="142386"/>
                    </a:lnTo>
                    <a:cubicBezTo>
                      <a:pt x="2327346" y="116669"/>
                      <a:pt x="2329251" y="90951"/>
                      <a:pt x="2331156" y="69044"/>
                    </a:cubicBezTo>
                    <a:cubicBezTo>
                      <a:pt x="2333061" y="48089"/>
                      <a:pt x="2334966" y="28086"/>
                      <a:pt x="2321631" y="14751"/>
                    </a:cubicBezTo>
                    <a:cubicBezTo>
                      <a:pt x="2310201" y="2369"/>
                      <a:pt x="2288294" y="-1441"/>
                      <a:pt x="2253051" y="464"/>
                    </a:cubicBezTo>
                    <a:lnTo>
                      <a:pt x="2253051" y="464"/>
                    </a:lnTo>
                    <a:cubicBezTo>
                      <a:pt x="2253051" y="464"/>
                      <a:pt x="2252099" y="464"/>
                      <a:pt x="2252099" y="464"/>
                    </a:cubicBezTo>
                    <a:cubicBezTo>
                      <a:pt x="2175899" y="5226"/>
                      <a:pt x="2128274" y="68091"/>
                      <a:pt x="2118749" y="177629"/>
                    </a:cubicBezTo>
                    <a:cubicBezTo>
                      <a:pt x="2112081" y="180486"/>
                      <a:pt x="2106366" y="184296"/>
                      <a:pt x="2099699" y="187154"/>
                    </a:cubicBezTo>
                    <a:cubicBezTo>
                      <a:pt x="2052074" y="209061"/>
                      <a:pt x="1995876" y="226206"/>
                      <a:pt x="1943489" y="239541"/>
                    </a:cubicBezTo>
                    <a:lnTo>
                      <a:pt x="1943489" y="239541"/>
                    </a:lnTo>
                    <a:cubicBezTo>
                      <a:pt x="1932059" y="242399"/>
                      <a:pt x="1923486" y="244304"/>
                      <a:pt x="1915866" y="246209"/>
                    </a:cubicBezTo>
                    <a:cubicBezTo>
                      <a:pt x="1915866" y="246209"/>
                      <a:pt x="1915866" y="246209"/>
                      <a:pt x="1914914" y="246209"/>
                    </a:cubicBezTo>
                    <a:lnTo>
                      <a:pt x="1914914" y="246209"/>
                    </a:lnTo>
                    <a:cubicBezTo>
                      <a:pt x="1906341" y="249066"/>
                      <a:pt x="1900626" y="250971"/>
                      <a:pt x="1896816" y="253829"/>
                    </a:cubicBezTo>
                    <a:cubicBezTo>
                      <a:pt x="1866336" y="272879"/>
                      <a:pt x="1887291" y="351936"/>
                      <a:pt x="1896816" y="381464"/>
                    </a:cubicBezTo>
                    <a:cubicBezTo>
                      <a:pt x="1760609" y="478619"/>
                      <a:pt x="1504386" y="540531"/>
                      <a:pt x="1219589" y="540531"/>
                    </a:cubicBezTo>
                    <a:cubicBezTo>
                      <a:pt x="1209111" y="540531"/>
                      <a:pt x="1199586" y="540531"/>
                      <a:pt x="1189109" y="540531"/>
                    </a:cubicBezTo>
                    <a:lnTo>
                      <a:pt x="1189109" y="540531"/>
                    </a:lnTo>
                    <a:cubicBezTo>
                      <a:pt x="1189109" y="540531"/>
                      <a:pt x="1189109" y="540531"/>
                      <a:pt x="1188156" y="540531"/>
                    </a:cubicBezTo>
                    <a:cubicBezTo>
                      <a:pt x="1188156" y="540531"/>
                      <a:pt x="1188156" y="540531"/>
                      <a:pt x="1187204" y="540531"/>
                    </a:cubicBezTo>
                    <a:lnTo>
                      <a:pt x="1187204" y="540531"/>
                    </a:lnTo>
                    <a:cubicBezTo>
                      <a:pt x="1176726" y="540531"/>
                      <a:pt x="1167201" y="540531"/>
                      <a:pt x="1156724" y="540531"/>
                    </a:cubicBezTo>
                    <a:cubicBezTo>
                      <a:pt x="871926" y="540531"/>
                      <a:pt x="615704" y="479571"/>
                      <a:pt x="479496" y="381464"/>
                    </a:cubicBezTo>
                    <a:cubicBezTo>
                      <a:pt x="489021" y="351936"/>
                      <a:pt x="509976" y="272879"/>
                      <a:pt x="479496" y="253829"/>
                    </a:cubicBezTo>
                    <a:cubicBezTo>
                      <a:pt x="475686" y="250971"/>
                      <a:pt x="469019" y="249066"/>
                      <a:pt x="461399" y="246209"/>
                    </a:cubicBezTo>
                    <a:lnTo>
                      <a:pt x="461399" y="246209"/>
                    </a:lnTo>
                    <a:cubicBezTo>
                      <a:pt x="461399" y="246209"/>
                      <a:pt x="461399" y="246209"/>
                      <a:pt x="460446" y="246209"/>
                    </a:cubicBezTo>
                    <a:cubicBezTo>
                      <a:pt x="452826" y="244304"/>
                      <a:pt x="444254" y="241446"/>
                      <a:pt x="432824" y="239541"/>
                    </a:cubicBezTo>
                    <a:lnTo>
                      <a:pt x="432824" y="239541"/>
                    </a:lnTo>
                    <a:cubicBezTo>
                      <a:pt x="379484" y="226206"/>
                      <a:pt x="323286" y="208109"/>
                      <a:pt x="276614" y="187154"/>
                    </a:cubicBezTo>
                    <a:cubicBezTo>
                      <a:pt x="269946" y="184296"/>
                      <a:pt x="263279" y="181439"/>
                      <a:pt x="257564" y="177629"/>
                    </a:cubicBezTo>
                    <a:cubicBezTo>
                      <a:pt x="248039" y="68091"/>
                      <a:pt x="200414" y="6179"/>
                      <a:pt x="124214" y="464"/>
                    </a:cubicBezTo>
                    <a:cubicBezTo>
                      <a:pt x="124214" y="464"/>
                      <a:pt x="123261" y="464"/>
                      <a:pt x="123261" y="464"/>
                    </a:cubicBezTo>
                    <a:lnTo>
                      <a:pt x="123261" y="464"/>
                    </a:lnTo>
                    <a:cubicBezTo>
                      <a:pt x="87066" y="-1441"/>
                      <a:pt x="66111" y="3321"/>
                      <a:pt x="54681" y="14751"/>
                    </a:cubicBezTo>
                    <a:cubicBezTo>
                      <a:pt x="41346" y="28086"/>
                      <a:pt x="43251" y="48089"/>
                      <a:pt x="45156" y="69044"/>
                    </a:cubicBezTo>
                    <a:cubicBezTo>
                      <a:pt x="47061" y="91904"/>
                      <a:pt x="49919" y="116669"/>
                      <a:pt x="36584" y="142386"/>
                    </a:cubicBezTo>
                    <a:lnTo>
                      <a:pt x="31821" y="152864"/>
                    </a:lnTo>
                    <a:cubicBezTo>
                      <a:pt x="7056" y="202394"/>
                      <a:pt x="-23424" y="264306"/>
                      <a:pt x="28011" y="310979"/>
                    </a:cubicBezTo>
                    <a:cubicBezTo>
                      <a:pt x="43251" y="325266"/>
                      <a:pt x="59444" y="338601"/>
                      <a:pt x="76589" y="350031"/>
                    </a:cubicBezTo>
                    <a:cubicBezTo>
                      <a:pt x="69921" y="367176"/>
                      <a:pt x="60396" y="385274"/>
                      <a:pt x="51824" y="401466"/>
                    </a:cubicBezTo>
                    <a:cubicBezTo>
                      <a:pt x="36584" y="430041"/>
                      <a:pt x="21344" y="460521"/>
                      <a:pt x="13724" y="493859"/>
                    </a:cubicBezTo>
                    <a:cubicBezTo>
                      <a:pt x="10866" y="506241"/>
                      <a:pt x="4199" y="609111"/>
                      <a:pt x="25154" y="616731"/>
                    </a:cubicBezTo>
                    <a:cubicBezTo>
                      <a:pt x="28964" y="617684"/>
                      <a:pt x="36584" y="618636"/>
                      <a:pt x="42299" y="606254"/>
                    </a:cubicBezTo>
                    <a:cubicBezTo>
                      <a:pt x="64206" y="562439"/>
                      <a:pt x="100401" y="516719"/>
                      <a:pt x="123261" y="515766"/>
                    </a:cubicBezTo>
                    <a:cubicBezTo>
                      <a:pt x="127071" y="515766"/>
                      <a:pt x="133739" y="516719"/>
                      <a:pt x="140406" y="526244"/>
                    </a:cubicBezTo>
                    <a:cubicBezTo>
                      <a:pt x="146121" y="534816"/>
                      <a:pt x="150884" y="548151"/>
                      <a:pt x="155646" y="557676"/>
                    </a:cubicBezTo>
                    <a:cubicBezTo>
                      <a:pt x="162314" y="573869"/>
                      <a:pt x="165171" y="581489"/>
                      <a:pt x="173744" y="579584"/>
                    </a:cubicBezTo>
                    <a:cubicBezTo>
                      <a:pt x="182316" y="577679"/>
                      <a:pt x="182316" y="568154"/>
                      <a:pt x="182316" y="560534"/>
                    </a:cubicBezTo>
                    <a:cubicBezTo>
                      <a:pt x="182316" y="511004"/>
                      <a:pt x="196604" y="463379"/>
                      <a:pt x="211844" y="419564"/>
                    </a:cubicBezTo>
                    <a:cubicBezTo>
                      <a:pt x="247086" y="432899"/>
                      <a:pt x="281376" y="442424"/>
                      <a:pt x="315666" y="451949"/>
                    </a:cubicBezTo>
                    <a:cubicBezTo>
                      <a:pt x="316619" y="451949"/>
                      <a:pt x="317571" y="452901"/>
                      <a:pt x="318524" y="452901"/>
                    </a:cubicBezTo>
                    <a:lnTo>
                      <a:pt x="315666" y="455759"/>
                    </a:lnTo>
                    <a:cubicBezTo>
                      <a:pt x="305189" y="467189"/>
                      <a:pt x="289949" y="481476"/>
                      <a:pt x="289949" y="481476"/>
                    </a:cubicBezTo>
                    <a:cubicBezTo>
                      <a:pt x="279471" y="492906"/>
                      <a:pt x="273756" y="507194"/>
                      <a:pt x="275661" y="520529"/>
                    </a:cubicBezTo>
                    <a:cubicBezTo>
                      <a:pt x="276614" y="533864"/>
                      <a:pt x="284234" y="545294"/>
                      <a:pt x="296616" y="553866"/>
                    </a:cubicBezTo>
                    <a:cubicBezTo>
                      <a:pt x="492831" y="693884"/>
                      <a:pt x="814776" y="776751"/>
                      <a:pt x="1157676" y="776751"/>
                    </a:cubicBezTo>
                    <a:cubicBezTo>
                      <a:pt x="1167201" y="776751"/>
                      <a:pt x="1177679" y="776751"/>
                      <a:pt x="1189109" y="776751"/>
                    </a:cubicBezTo>
                    <a:cubicBezTo>
                      <a:pt x="1199586" y="776751"/>
                      <a:pt x="1210064" y="776751"/>
                      <a:pt x="1220541" y="776751"/>
                    </a:cubicBezTo>
                    <a:cubicBezTo>
                      <a:pt x="1563441" y="776751"/>
                      <a:pt x="1885386" y="692931"/>
                      <a:pt x="2081601" y="553866"/>
                    </a:cubicBezTo>
                    <a:cubicBezTo>
                      <a:pt x="2093984" y="545294"/>
                      <a:pt x="2100651" y="532911"/>
                      <a:pt x="2102556" y="520529"/>
                    </a:cubicBezTo>
                    <a:cubicBezTo>
                      <a:pt x="2103509" y="507194"/>
                      <a:pt x="2098746" y="492906"/>
                      <a:pt x="2088269" y="481476"/>
                    </a:cubicBezTo>
                    <a:cubicBezTo>
                      <a:pt x="2088269" y="481476"/>
                      <a:pt x="2073029" y="467189"/>
                      <a:pt x="2062551" y="455759"/>
                    </a:cubicBezTo>
                    <a:lnTo>
                      <a:pt x="2059694" y="452901"/>
                    </a:lnTo>
                    <a:cubicBezTo>
                      <a:pt x="2060646" y="452901"/>
                      <a:pt x="2061599" y="451949"/>
                      <a:pt x="2062551" y="451949"/>
                    </a:cubicBezTo>
                    <a:cubicBezTo>
                      <a:pt x="2096841" y="442424"/>
                      <a:pt x="2132084" y="431946"/>
                      <a:pt x="2166374" y="419564"/>
                    </a:cubicBezTo>
                    <a:cubicBezTo>
                      <a:pt x="2181614" y="463379"/>
                      <a:pt x="2195901" y="511004"/>
                      <a:pt x="2195901" y="560534"/>
                    </a:cubicBezTo>
                    <a:cubicBezTo>
                      <a:pt x="2195901" y="568154"/>
                      <a:pt x="2195901" y="577679"/>
                      <a:pt x="2204474" y="579584"/>
                    </a:cubicBezTo>
                    <a:cubicBezTo>
                      <a:pt x="2213046" y="581489"/>
                      <a:pt x="2215904" y="573869"/>
                      <a:pt x="2222571" y="557676"/>
                    </a:cubicBezTo>
                    <a:cubicBezTo>
                      <a:pt x="2226381" y="547199"/>
                      <a:pt x="2232096" y="534816"/>
                      <a:pt x="2237811" y="526244"/>
                    </a:cubicBezTo>
                    <a:cubicBezTo>
                      <a:pt x="2244479" y="516719"/>
                      <a:pt x="2250194" y="515766"/>
                      <a:pt x="2254956" y="515766"/>
                    </a:cubicBezTo>
                    <a:cubicBezTo>
                      <a:pt x="2277816" y="516719"/>
                      <a:pt x="2314011" y="563391"/>
                      <a:pt x="2335919" y="606254"/>
                    </a:cubicBezTo>
                    <a:cubicBezTo>
                      <a:pt x="2341634" y="618636"/>
                      <a:pt x="2349254" y="617684"/>
                      <a:pt x="2353064" y="616731"/>
                    </a:cubicBezTo>
                    <a:cubicBezTo>
                      <a:pt x="2374019" y="609111"/>
                      <a:pt x="2367351" y="506241"/>
                      <a:pt x="2364494" y="493859"/>
                    </a:cubicBezTo>
                    <a:cubicBezTo>
                      <a:pt x="2354969" y="459569"/>
                      <a:pt x="2339729" y="430041"/>
                      <a:pt x="2324489" y="401466"/>
                    </a:cubicBezTo>
                    <a:close/>
                    <a:moveTo>
                      <a:pt x="165171" y="538626"/>
                    </a:moveTo>
                    <a:cubicBezTo>
                      <a:pt x="162314" y="531006"/>
                      <a:pt x="158504" y="523386"/>
                      <a:pt x="153741" y="516719"/>
                    </a:cubicBezTo>
                    <a:cubicBezTo>
                      <a:pt x="143264" y="500526"/>
                      <a:pt x="130881" y="497669"/>
                      <a:pt x="121356" y="498621"/>
                    </a:cubicBezTo>
                    <a:cubicBezTo>
                      <a:pt x="87066" y="500526"/>
                      <a:pt x="48966" y="554819"/>
                      <a:pt x="29916" y="591966"/>
                    </a:cubicBezTo>
                    <a:cubicBezTo>
                      <a:pt x="26106" y="568154"/>
                      <a:pt x="26106" y="515766"/>
                      <a:pt x="29916" y="497669"/>
                    </a:cubicBezTo>
                    <a:cubicBezTo>
                      <a:pt x="37536" y="466236"/>
                      <a:pt x="51824" y="437661"/>
                      <a:pt x="67064" y="409086"/>
                    </a:cubicBezTo>
                    <a:cubicBezTo>
                      <a:pt x="75636" y="392894"/>
                      <a:pt x="84209" y="376701"/>
                      <a:pt x="90876" y="359556"/>
                    </a:cubicBezTo>
                    <a:cubicBezTo>
                      <a:pt x="122309" y="380511"/>
                      <a:pt x="156599" y="398609"/>
                      <a:pt x="194699" y="413849"/>
                    </a:cubicBezTo>
                    <a:cubicBezTo>
                      <a:pt x="181364" y="452901"/>
                      <a:pt x="168029" y="494811"/>
                      <a:pt x="165171" y="538626"/>
                    </a:cubicBezTo>
                    <a:close/>
                    <a:moveTo>
                      <a:pt x="103259" y="26181"/>
                    </a:moveTo>
                    <a:cubicBezTo>
                      <a:pt x="104211" y="23324"/>
                      <a:pt x="105164" y="16656"/>
                      <a:pt x="123261" y="16656"/>
                    </a:cubicBezTo>
                    <a:cubicBezTo>
                      <a:pt x="203271" y="22371"/>
                      <a:pt x="230894" y="97619"/>
                      <a:pt x="239466" y="166199"/>
                    </a:cubicBezTo>
                    <a:cubicBezTo>
                      <a:pt x="148979" y="115716"/>
                      <a:pt x="97544" y="50946"/>
                      <a:pt x="103259" y="26181"/>
                    </a:cubicBezTo>
                    <a:close/>
                    <a:moveTo>
                      <a:pt x="469019" y="345269"/>
                    </a:moveTo>
                    <a:cubicBezTo>
                      <a:pt x="467114" y="351936"/>
                      <a:pt x="465209" y="357651"/>
                      <a:pt x="464256" y="364319"/>
                    </a:cubicBezTo>
                    <a:cubicBezTo>
                      <a:pt x="462351" y="363366"/>
                      <a:pt x="461399" y="362414"/>
                      <a:pt x="459494" y="360509"/>
                    </a:cubicBezTo>
                    <a:cubicBezTo>
                      <a:pt x="441396" y="346221"/>
                      <a:pt x="431871" y="336696"/>
                      <a:pt x="435681" y="324314"/>
                    </a:cubicBezTo>
                    <a:cubicBezTo>
                      <a:pt x="438539" y="314789"/>
                      <a:pt x="444254" y="312884"/>
                      <a:pt x="452826" y="312884"/>
                    </a:cubicBezTo>
                    <a:cubicBezTo>
                      <a:pt x="456636" y="312884"/>
                      <a:pt x="460446" y="312884"/>
                      <a:pt x="465209" y="313836"/>
                    </a:cubicBezTo>
                    <a:cubicBezTo>
                      <a:pt x="469019" y="313836"/>
                      <a:pt x="471876" y="314789"/>
                      <a:pt x="475686" y="314789"/>
                    </a:cubicBezTo>
                    <a:moveTo>
                      <a:pt x="565221" y="589109"/>
                    </a:moveTo>
                    <a:cubicBezTo>
                      <a:pt x="560459" y="578631"/>
                      <a:pt x="559506" y="571011"/>
                      <a:pt x="561411" y="565296"/>
                    </a:cubicBezTo>
                    <a:cubicBezTo>
                      <a:pt x="561411" y="564344"/>
                      <a:pt x="563316" y="563391"/>
                      <a:pt x="564269" y="563391"/>
                    </a:cubicBezTo>
                    <a:cubicBezTo>
                      <a:pt x="566174" y="563391"/>
                      <a:pt x="568079" y="563391"/>
                      <a:pt x="569984" y="563391"/>
                    </a:cubicBezTo>
                    <a:lnTo>
                      <a:pt x="580461" y="567201"/>
                    </a:lnTo>
                    <a:lnTo>
                      <a:pt x="591891" y="531959"/>
                    </a:lnTo>
                    <a:lnTo>
                      <a:pt x="572841" y="525291"/>
                    </a:lnTo>
                    <a:lnTo>
                      <a:pt x="572841" y="526244"/>
                    </a:lnTo>
                    <a:lnTo>
                      <a:pt x="553791" y="518624"/>
                    </a:lnTo>
                    <a:lnTo>
                      <a:pt x="512834" y="615779"/>
                    </a:lnTo>
                    <a:lnTo>
                      <a:pt x="499499" y="597681"/>
                    </a:lnTo>
                    <a:lnTo>
                      <a:pt x="513786" y="564344"/>
                    </a:lnTo>
                    <a:cubicBezTo>
                      <a:pt x="511881" y="565296"/>
                      <a:pt x="509976" y="566249"/>
                      <a:pt x="507119" y="566249"/>
                    </a:cubicBezTo>
                    <a:cubicBezTo>
                      <a:pt x="505214" y="566249"/>
                      <a:pt x="503309" y="566249"/>
                      <a:pt x="501404" y="565296"/>
                    </a:cubicBezTo>
                    <a:cubicBezTo>
                      <a:pt x="499499" y="564344"/>
                      <a:pt x="498546" y="563391"/>
                      <a:pt x="496641" y="561486"/>
                    </a:cubicBezTo>
                    <a:cubicBezTo>
                      <a:pt x="494736" y="559581"/>
                      <a:pt x="492831" y="557676"/>
                      <a:pt x="491879" y="554819"/>
                    </a:cubicBezTo>
                    <a:cubicBezTo>
                      <a:pt x="491879" y="558629"/>
                      <a:pt x="490926" y="561486"/>
                      <a:pt x="489974" y="564344"/>
                    </a:cubicBezTo>
                    <a:cubicBezTo>
                      <a:pt x="487116" y="571011"/>
                      <a:pt x="482354" y="575774"/>
                      <a:pt x="475686" y="577679"/>
                    </a:cubicBezTo>
                    <a:cubicBezTo>
                      <a:pt x="469019" y="580536"/>
                      <a:pt x="463304" y="580536"/>
                      <a:pt x="456636" y="577679"/>
                    </a:cubicBezTo>
                    <a:cubicBezTo>
                      <a:pt x="447111" y="573869"/>
                      <a:pt x="440444" y="565296"/>
                      <a:pt x="435681" y="551961"/>
                    </a:cubicBezTo>
                    <a:cubicBezTo>
                      <a:pt x="430919" y="538626"/>
                      <a:pt x="429014" y="522434"/>
                      <a:pt x="429966" y="504336"/>
                    </a:cubicBezTo>
                    <a:lnTo>
                      <a:pt x="436634" y="503384"/>
                    </a:lnTo>
                    <a:cubicBezTo>
                      <a:pt x="435681" y="515766"/>
                      <a:pt x="438539" y="527196"/>
                      <a:pt x="442349" y="536721"/>
                    </a:cubicBezTo>
                    <a:cubicBezTo>
                      <a:pt x="446159" y="546246"/>
                      <a:pt x="452826" y="552914"/>
                      <a:pt x="460446" y="555771"/>
                    </a:cubicBezTo>
                    <a:cubicBezTo>
                      <a:pt x="465209" y="557676"/>
                      <a:pt x="469019" y="557676"/>
                      <a:pt x="473781" y="556724"/>
                    </a:cubicBezTo>
                    <a:cubicBezTo>
                      <a:pt x="478544" y="554819"/>
                      <a:pt x="481401" y="551961"/>
                      <a:pt x="483306" y="548151"/>
                    </a:cubicBezTo>
                    <a:cubicBezTo>
                      <a:pt x="484259" y="546246"/>
                      <a:pt x="484259" y="543389"/>
                      <a:pt x="484259" y="540531"/>
                    </a:cubicBezTo>
                    <a:cubicBezTo>
                      <a:pt x="484259" y="537674"/>
                      <a:pt x="483306" y="534816"/>
                      <a:pt x="482354" y="532911"/>
                    </a:cubicBezTo>
                    <a:cubicBezTo>
                      <a:pt x="476639" y="533864"/>
                      <a:pt x="469019" y="532911"/>
                      <a:pt x="459494" y="531006"/>
                    </a:cubicBezTo>
                    <a:lnTo>
                      <a:pt x="457589" y="511004"/>
                    </a:lnTo>
                    <a:cubicBezTo>
                      <a:pt x="465209" y="513861"/>
                      <a:pt x="472829" y="514814"/>
                      <a:pt x="480449" y="513861"/>
                    </a:cubicBezTo>
                    <a:cubicBezTo>
                      <a:pt x="487116" y="512909"/>
                      <a:pt x="491879" y="509099"/>
                      <a:pt x="494736" y="504336"/>
                    </a:cubicBezTo>
                    <a:cubicBezTo>
                      <a:pt x="495689" y="501479"/>
                      <a:pt x="495689" y="499574"/>
                      <a:pt x="494736" y="496716"/>
                    </a:cubicBezTo>
                    <a:cubicBezTo>
                      <a:pt x="493784" y="493859"/>
                      <a:pt x="491879" y="492906"/>
                      <a:pt x="489974" y="491954"/>
                    </a:cubicBezTo>
                    <a:cubicBezTo>
                      <a:pt x="484259" y="490049"/>
                      <a:pt x="478544" y="488144"/>
                      <a:pt x="472829" y="488144"/>
                    </a:cubicBezTo>
                    <a:cubicBezTo>
                      <a:pt x="467114" y="488144"/>
                      <a:pt x="461399" y="489096"/>
                      <a:pt x="456636" y="491954"/>
                    </a:cubicBezTo>
                    <a:lnTo>
                      <a:pt x="451874" y="471951"/>
                    </a:lnTo>
                    <a:cubicBezTo>
                      <a:pt x="456636" y="470046"/>
                      <a:pt x="462351" y="469094"/>
                      <a:pt x="468066" y="469094"/>
                    </a:cubicBezTo>
                    <a:cubicBezTo>
                      <a:pt x="473781" y="469094"/>
                      <a:pt x="479496" y="470999"/>
                      <a:pt x="486164" y="472904"/>
                    </a:cubicBezTo>
                    <a:cubicBezTo>
                      <a:pt x="491879" y="475761"/>
                      <a:pt x="497594" y="482429"/>
                      <a:pt x="501404" y="493859"/>
                    </a:cubicBezTo>
                    <a:cubicBezTo>
                      <a:pt x="505214" y="505289"/>
                      <a:pt x="506166" y="513861"/>
                      <a:pt x="504261" y="519576"/>
                    </a:cubicBezTo>
                    <a:cubicBezTo>
                      <a:pt x="503309" y="522434"/>
                      <a:pt x="501404" y="525291"/>
                      <a:pt x="498546" y="527196"/>
                    </a:cubicBezTo>
                    <a:cubicBezTo>
                      <a:pt x="495689" y="529101"/>
                      <a:pt x="492831" y="531006"/>
                      <a:pt x="489021" y="531959"/>
                    </a:cubicBezTo>
                    <a:cubicBezTo>
                      <a:pt x="490926" y="534816"/>
                      <a:pt x="491879" y="538626"/>
                      <a:pt x="492831" y="544341"/>
                    </a:cubicBezTo>
                    <a:cubicBezTo>
                      <a:pt x="494736" y="546246"/>
                      <a:pt x="497594" y="548151"/>
                      <a:pt x="500451" y="549104"/>
                    </a:cubicBezTo>
                    <a:cubicBezTo>
                      <a:pt x="504261" y="551009"/>
                      <a:pt x="508071" y="551009"/>
                      <a:pt x="511881" y="551009"/>
                    </a:cubicBezTo>
                    <a:cubicBezTo>
                      <a:pt x="515691" y="550056"/>
                      <a:pt x="519501" y="549104"/>
                      <a:pt x="522359" y="546246"/>
                    </a:cubicBezTo>
                    <a:lnTo>
                      <a:pt x="536646" y="511004"/>
                    </a:lnTo>
                    <a:lnTo>
                      <a:pt x="521406" y="504336"/>
                    </a:lnTo>
                    <a:lnTo>
                      <a:pt x="515691" y="486239"/>
                    </a:lnTo>
                    <a:lnTo>
                      <a:pt x="568079" y="508146"/>
                    </a:lnTo>
                    <a:lnTo>
                      <a:pt x="675711" y="544341"/>
                    </a:lnTo>
                    <a:lnTo>
                      <a:pt x="675711" y="545294"/>
                    </a:lnTo>
                    <a:lnTo>
                      <a:pt x="782391" y="573869"/>
                    </a:lnTo>
                    <a:lnTo>
                      <a:pt x="789059" y="590061"/>
                    </a:lnTo>
                    <a:lnTo>
                      <a:pt x="769056" y="585299"/>
                    </a:lnTo>
                    <a:lnTo>
                      <a:pt x="742386" y="686264"/>
                    </a:lnTo>
                    <a:lnTo>
                      <a:pt x="727146" y="670071"/>
                    </a:lnTo>
                    <a:lnTo>
                      <a:pt x="741434" y="616731"/>
                    </a:lnTo>
                    <a:lnTo>
                      <a:pt x="706191" y="607206"/>
                    </a:lnTo>
                    <a:cubicBezTo>
                      <a:pt x="703334" y="606254"/>
                      <a:pt x="700476" y="607206"/>
                      <a:pt x="697619" y="609111"/>
                    </a:cubicBezTo>
                    <a:cubicBezTo>
                      <a:pt x="694761" y="611969"/>
                      <a:pt x="692856" y="614826"/>
                      <a:pt x="691904" y="619589"/>
                    </a:cubicBezTo>
                    <a:cubicBezTo>
                      <a:pt x="689999" y="627209"/>
                      <a:pt x="689999" y="634829"/>
                      <a:pt x="691904" y="643401"/>
                    </a:cubicBezTo>
                    <a:cubicBezTo>
                      <a:pt x="693809" y="651974"/>
                      <a:pt x="697619" y="659594"/>
                      <a:pt x="702381" y="667214"/>
                    </a:cubicBezTo>
                    <a:lnTo>
                      <a:pt x="693809" y="671024"/>
                    </a:lnTo>
                    <a:cubicBezTo>
                      <a:pt x="686189" y="656736"/>
                      <a:pt x="680474" y="644354"/>
                      <a:pt x="677616" y="633876"/>
                    </a:cubicBezTo>
                    <a:cubicBezTo>
                      <a:pt x="673806" y="623399"/>
                      <a:pt x="673806" y="613874"/>
                      <a:pt x="674759" y="608159"/>
                    </a:cubicBezTo>
                    <a:cubicBezTo>
                      <a:pt x="676664" y="601491"/>
                      <a:pt x="680474" y="596729"/>
                      <a:pt x="685236" y="592919"/>
                    </a:cubicBezTo>
                    <a:cubicBezTo>
                      <a:pt x="690951" y="589109"/>
                      <a:pt x="695714" y="588156"/>
                      <a:pt x="701429" y="590061"/>
                    </a:cubicBezTo>
                    <a:lnTo>
                      <a:pt x="745244" y="601491"/>
                    </a:lnTo>
                    <a:lnTo>
                      <a:pt x="750959" y="580536"/>
                    </a:lnTo>
                    <a:lnTo>
                      <a:pt x="681426" y="562439"/>
                    </a:lnTo>
                    <a:lnTo>
                      <a:pt x="681426" y="562439"/>
                    </a:lnTo>
                    <a:lnTo>
                      <a:pt x="678569" y="561486"/>
                    </a:lnTo>
                    <a:lnTo>
                      <a:pt x="677616" y="561486"/>
                    </a:lnTo>
                    <a:lnTo>
                      <a:pt x="677616" y="561486"/>
                    </a:lnTo>
                    <a:lnTo>
                      <a:pt x="662376" y="556724"/>
                    </a:lnTo>
                    <a:lnTo>
                      <a:pt x="632849" y="645306"/>
                    </a:lnTo>
                    <a:lnTo>
                      <a:pt x="634754" y="646259"/>
                    </a:lnTo>
                    <a:lnTo>
                      <a:pt x="640469" y="661499"/>
                    </a:lnTo>
                    <a:lnTo>
                      <a:pt x="623324" y="656736"/>
                    </a:lnTo>
                    <a:cubicBezTo>
                      <a:pt x="619514" y="655784"/>
                      <a:pt x="614751" y="655784"/>
                      <a:pt x="610941" y="658641"/>
                    </a:cubicBezTo>
                    <a:cubicBezTo>
                      <a:pt x="607131" y="661499"/>
                      <a:pt x="604274" y="665309"/>
                      <a:pt x="603321" y="670071"/>
                    </a:cubicBezTo>
                    <a:cubicBezTo>
                      <a:pt x="602369" y="672929"/>
                      <a:pt x="602369" y="675786"/>
                      <a:pt x="604274" y="679596"/>
                    </a:cubicBezTo>
                    <a:cubicBezTo>
                      <a:pt x="606179" y="682454"/>
                      <a:pt x="608084" y="684359"/>
                      <a:pt x="610941" y="685311"/>
                    </a:cubicBezTo>
                    <a:cubicBezTo>
                      <a:pt x="615704" y="686264"/>
                      <a:pt x="620466" y="687216"/>
                      <a:pt x="625229" y="686264"/>
                    </a:cubicBezTo>
                    <a:cubicBezTo>
                      <a:pt x="630944" y="685311"/>
                      <a:pt x="635706" y="684359"/>
                      <a:pt x="640469" y="681501"/>
                    </a:cubicBezTo>
                    <a:lnTo>
                      <a:pt x="647136" y="698646"/>
                    </a:lnTo>
                    <a:cubicBezTo>
                      <a:pt x="642374" y="700551"/>
                      <a:pt x="637611" y="701504"/>
                      <a:pt x="631896" y="701504"/>
                    </a:cubicBezTo>
                    <a:cubicBezTo>
                      <a:pt x="626181" y="701504"/>
                      <a:pt x="620466" y="700551"/>
                      <a:pt x="613799" y="698646"/>
                    </a:cubicBezTo>
                    <a:cubicBezTo>
                      <a:pt x="607131" y="696741"/>
                      <a:pt x="602369" y="691026"/>
                      <a:pt x="598559" y="681501"/>
                    </a:cubicBezTo>
                    <a:cubicBezTo>
                      <a:pt x="594749" y="671976"/>
                      <a:pt x="593796" y="663404"/>
                      <a:pt x="595701" y="655784"/>
                    </a:cubicBezTo>
                    <a:cubicBezTo>
                      <a:pt x="597606" y="650069"/>
                      <a:pt x="600464" y="646259"/>
                      <a:pt x="606179" y="643401"/>
                    </a:cubicBezTo>
                    <a:cubicBezTo>
                      <a:pt x="609036" y="641496"/>
                      <a:pt x="612846" y="641496"/>
                      <a:pt x="616656" y="641496"/>
                    </a:cubicBezTo>
                    <a:lnTo>
                      <a:pt x="613799" y="638639"/>
                    </a:lnTo>
                    <a:lnTo>
                      <a:pt x="626181" y="601491"/>
                    </a:lnTo>
                    <a:lnTo>
                      <a:pt x="591891" y="590061"/>
                    </a:lnTo>
                    <a:lnTo>
                      <a:pt x="588081" y="601491"/>
                    </a:lnTo>
                    <a:cubicBezTo>
                      <a:pt x="587129" y="604349"/>
                      <a:pt x="586176" y="606254"/>
                      <a:pt x="584271" y="607206"/>
                    </a:cubicBezTo>
                    <a:cubicBezTo>
                      <a:pt x="582366" y="608159"/>
                      <a:pt x="580461" y="609111"/>
                      <a:pt x="578556" y="608159"/>
                    </a:cubicBezTo>
                    <a:moveTo>
                      <a:pt x="1193871" y="634829"/>
                    </a:moveTo>
                    <a:lnTo>
                      <a:pt x="1191966" y="739604"/>
                    </a:lnTo>
                    <a:lnTo>
                      <a:pt x="1172916" y="727221"/>
                    </a:lnTo>
                    <a:lnTo>
                      <a:pt x="1172916" y="703409"/>
                    </a:lnTo>
                    <a:cubicBezTo>
                      <a:pt x="1168154" y="707219"/>
                      <a:pt x="1163391" y="710076"/>
                      <a:pt x="1158629" y="711981"/>
                    </a:cubicBezTo>
                    <a:cubicBezTo>
                      <a:pt x="1153866" y="713886"/>
                      <a:pt x="1149104" y="714839"/>
                      <a:pt x="1144341" y="714839"/>
                    </a:cubicBezTo>
                    <a:cubicBezTo>
                      <a:pt x="1135769" y="714839"/>
                      <a:pt x="1126244" y="710076"/>
                      <a:pt x="1117671" y="701504"/>
                    </a:cubicBezTo>
                    <a:cubicBezTo>
                      <a:pt x="1109099" y="692931"/>
                      <a:pt x="1104336" y="684359"/>
                      <a:pt x="1104336" y="676739"/>
                    </a:cubicBezTo>
                    <a:cubicBezTo>
                      <a:pt x="1104336" y="670071"/>
                      <a:pt x="1107194" y="664356"/>
                      <a:pt x="1112909" y="659594"/>
                    </a:cubicBezTo>
                    <a:cubicBezTo>
                      <a:pt x="1118624" y="654831"/>
                      <a:pt x="1126244" y="652926"/>
                      <a:pt x="1133864" y="652926"/>
                    </a:cubicBezTo>
                    <a:cubicBezTo>
                      <a:pt x="1141484" y="652926"/>
                      <a:pt x="1148151" y="654831"/>
                      <a:pt x="1154819" y="659594"/>
                    </a:cubicBezTo>
                    <a:cubicBezTo>
                      <a:pt x="1161486" y="663404"/>
                      <a:pt x="1167201" y="669119"/>
                      <a:pt x="1172916" y="676739"/>
                    </a:cubicBezTo>
                    <a:lnTo>
                      <a:pt x="1173869" y="634829"/>
                    </a:lnTo>
                    <a:lnTo>
                      <a:pt x="1095764" y="632924"/>
                    </a:lnTo>
                    <a:lnTo>
                      <a:pt x="1095764" y="631971"/>
                    </a:lnTo>
                    <a:lnTo>
                      <a:pt x="1070999" y="630066"/>
                    </a:lnTo>
                    <a:cubicBezTo>
                      <a:pt x="1076714" y="634829"/>
                      <a:pt x="1080524" y="639591"/>
                      <a:pt x="1083381" y="646259"/>
                    </a:cubicBezTo>
                    <a:cubicBezTo>
                      <a:pt x="1086239" y="652926"/>
                      <a:pt x="1088144" y="658641"/>
                      <a:pt x="1087191" y="665309"/>
                    </a:cubicBezTo>
                    <a:cubicBezTo>
                      <a:pt x="1086239" y="672929"/>
                      <a:pt x="1083381" y="680549"/>
                      <a:pt x="1077666" y="688169"/>
                    </a:cubicBezTo>
                    <a:cubicBezTo>
                      <a:pt x="1071951" y="694836"/>
                      <a:pt x="1065284" y="700551"/>
                      <a:pt x="1056711" y="705314"/>
                    </a:cubicBezTo>
                    <a:lnTo>
                      <a:pt x="1079571" y="735794"/>
                    </a:lnTo>
                    <a:lnTo>
                      <a:pt x="1069094" y="743414"/>
                    </a:lnTo>
                    <a:lnTo>
                      <a:pt x="1049091" y="708171"/>
                    </a:lnTo>
                    <a:cubicBezTo>
                      <a:pt x="1048139" y="709124"/>
                      <a:pt x="1047186" y="709124"/>
                      <a:pt x="1045281" y="709124"/>
                    </a:cubicBezTo>
                    <a:cubicBezTo>
                      <a:pt x="1044329" y="709124"/>
                      <a:pt x="1042424" y="709124"/>
                      <a:pt x="1040519" y="709124"/>
                    </a:cubicBezTo>
                    <a:cubicBezTo>
                      <a:pt x="1036709" y="709124"/>
                      <a:pt x="1031946" y="706266"/>
                      <a:pt x="1028136" y="701504"/>
                    </a:cubicBezTo>
                    <a:cubicBezTo>
                      <a:pt x="1024326" y="696741"/>
                      <a:pt x="1022421" y="691979"/>
                      <a:pt x="1022421" y="688169"/>
                    </a:cubicBezTo>
                    <a:cubicBezTo>
                      <a:pt x="1022421" y="685311"/>
                      <a:pt x="1023374" y="682454"/>
                      <a:pt x="1026231" y="680549"/>
                    </a:cubicBezTo>
                    <a:cubicBezTo>
                      <a:pt x="1028136" y="678644"/>
                      <a:pt x="1030041" y="677691"/>
                      <a:pt x="1032899" y="677691"/>
                    </a:cubicBezTo>
                    <a:cubicBezTo>
                      <a:pt x="1035756" y="677691"/>
                      <a:pt x="1038614" y="678644"/>
                      <a:pt x="1041471" y="680549"/>
                    </a:cubicBezTo>
                    <a:cubicBezTo>
                      <a:pt x="1044329" y="682454"/>
                      <a:pt x="1046234" y="685311"/>
                      <a:pt x="1048139" y="688169"/>
                    </a:cubicBezTo>
                    <a:cubicBezTo>
                      <a:pt x="1050996" y="687216"/>
                      <a:pt x="1054806" y="685311"/>
                      <a:pt x="1057664" y="682454"/>
                    </a:cubicBezTo>
                    <a:cubicBezTo>
                      <a:pt x="1060521" y="679596"/>
                      <a:pt x="1063379" y="675786"/>
                      <a:pt x="1066236" y="671976"/>
                    </a:cubicBezTo>
                    <a:cubicBezTo>
                      <a:pt x="1053854" y="670071"/>
                      <a:pt x="1045281" y="665309"/>
                      <a:pt x="1038614" y="659594"/>
                    </a:cubicBezTo>
                    <a:cubicBezTo>
                      <a:pt x="1031946" y="652926"/>
                      <a:pt x="1028136" y="646259"/>
                      <a:pt x="1029089" y="638639"/>
                    </a:cubicBezTo>
                    <a:cubicBezTo>
                      <a:pt x="1029089" y="636734"/>
                      <a:pt x="1030041" y="634829"/>
                      <a:pt x="1030994" y="632924"/>
                    </a:cubicBezTo>
                    <a:cubicBezTo>
                      <a:pt x="1031946" y="631019"/>
                      <a:pt x="1033851" y="630066"/>
                      <a:pt x="1035756" y="628161"/>
                    </a:cubicBezTo>
                    <a:lnTo>
                      <a:pt x="1023374" y="627209"/>
                    </a:lnTo>
                    <a:lnTo>
                      <a:pt x="1023374" y="628161"/>
                    </a:lnTo>
                    <a:lnTo>
                      <a:pt x="1003371" y="625304"/>
                    </a:lnTo>
                    <a:lnTo>
                      <a:pt x="990036" y="729126"/>
                    </a:lnTo>
                    <a:lnTo>
                      <a:pt x="972891" y="714839"/>
                    </a:lnTo>
                    <a:lnTo>
                      <a:pt x="975749" y="691026"/>
                    </a:lnTo>
                    <a:cubicBezTo>
                      <a:pt x="970986" y="693884"/>
                      <a:pt x="966224" y="696741"/>
                      <a:pt x="960509" y="697694"/>
                    </a:cubicBezTo>
                    <a:cubicBezTo>
                      <a:pt x="955746" y="699599"/>
                      <a:pt x="950031" y="699599"/>
                      <a:pt x="946221" y="699599"/>
                    </a:cubicBezTo>
                    <a:cubicBezTo>
                      <a:pt x="937649" y="698646"/>
                      <a:pt x="929076" y="692931"/>
                      <a:pt x="921456" y="683406"/>
                    </a:cubicBezTo>
                    <a:cubicBezTo>
                      <a:pt x="913836" y="673881"/>
                      <a:pt x="910026" y="665309"/>
                      <a:pt x="910979" y="657689"/>
                    </a:cubicBezTo>
                    <a:cubicBezTo>
                      <a:pt x="911931" y="651021"/>
                      <a:pt x="915741" y="645306"/>
                      <a:pt x="921456" y="641496"/>
                    </a:cubicBezTo>
                    <a:cubicBezTo>
                      <a:pt x="928124" y="637686"/>
                      <a:pt x="935744" y="635781"/>
                      <a:pt x="943364" y="636734"/>
                    </a:cubicBezTo>
                    <a:cubicBezTo>
                      <a:pt x="950984" y="637686"/>
                      <a:pt x="957651" y="640544"/>
                      <a:pt x="963366" y="645306"/>
                    </a:cubicBezTo>
                    <a:cubicBezTo>
                      <a:pt x="970034" y="650069"/>
                      <a:pt x="974796" y="656736"/>
                      <a:pt x="979559" y="664356"/>
                    </a:cubicBezTo>
                    <a:lnTo>
                      <a:pt x="985274" y="623399"/>
                    </a:lnTo>
                    <a:lnTo>
                      <a:pt x="908121" y="613874"/>
                    </a:lnTo>
                    <a:lnTo>
                      <a:pt x="907169" y="612921"/>
                    </a:lnTo>
                    <a:lnTo>
                      <a:pt x="893834" y="610064"/>
                    </a:lnTo>
                    <a:lnTo>
                      <a:pt x="875736" y="712934"/>
                    </a:lnTo>
                    <a:lnTo>
                      <a:pt x="858591" y="697694"/>
                    </a:lnTo>
                    <a:lnTo>
                      <a:pt x="874784" y="606254"/>
                    </a:lnTo>
                    <a:lnTo>
                      <a:pt x="855734" y="603396"/>
                    </a:lnTo>
                    <a:lnTo>
                      <a:pt x="848114" y="587204"/>
                    </a:lnTo>
                    <a:lnTo>
                      <a:pt x="883356" y="593871"/>
                    </a:lnTo>
                    <a:cubicBezTo>
                      <a:pt x="881451" y="588156"/>
                      <a:pt x="880499" y="583394"/>
                      <a:pt x="879546" y="580536"/>
                    </a:cubicBezTo>
                    <a:cubicBezTo>
                      <a:pt x="878594" y="576726"/>
                      <a:pt x="878594" y="573869"/>
                      <a:pt x="878594" y="571011"/>
                    </a:cubicBezTo>
                    <a:cubicBezTo>
                      <a:pt x="880499" y="561486"/>
                      <a:pt x="885261" y="553866"/>
                      <a:pt x="893834" y="548151"/>
                    </a:cubicBezTo>
                    <a:cubicBezTo>
                      <a:pt x="902406" y="542436"/>
                      <a:pt x="911931" y="540531"/>
                      <a:pt x="922409" y="542436"/>
                    </a:cubicBezTo>
                    <a:cubicBezTo>
                      <a:pt x="930981" y="544341"/>
                      <a:pt x="939554" y="550056"/>
                      <a:pt x="948126" y="560534"/>
                    </a:cubicBezTo>
                    <a:cubicBezTo>
                      <a:pt x="957651" y="571964"/>
                      <a:pt x="967176" y="586251"/>
                      <a:pt x="975749" y="603396"/>
                    </a:cubicBezTo>
                    <a:lnTo>
                      <a:pt x="970034" y="606254"/>
                    </a:lnTo>
                    <a:cubicBezTo>
                      <a:pt x="964319" y="593871"/>
                      <a:pt x="957651" y="582441"/>
                      <a:pt x="949079" y="573869"/>
                    </a:cubicBezTo>
                    <a:cubicBezTo>
                      <a:pt x="941459" y="565296"/>
                      <a:pt x="932886" y="560534"/>
                      <a:pt x="924314" y="559581"/>
                    </a:cubicBezTo>
                    <a:cubicBezTo>
                      <a:pt x="916694" y="558629"/>
                      <a:pt x="909074" y="559581"/>
                      <a:pt x="902406" y="564344"/>
                    </a:cubicBezTo>
                    <a:cubicBezTo>
                      <a:pt x="895739" y="569106"/>
                      <a:pt x="891929" y="574821"/>
                      <a:pt x="890024" y="582441"/>
                    </a:cubicBezTo>
                    <a:cubicBezTo>
                      <a:pt x="889071" y="588156"/>
                      <a:pt x="889071" y="591966"/>
                      <a:pt x="889071" y="594824"/>
                    </a:cubicBezTo>
                    <a:lnTo>
                      <a:pt x="904311" y="597681"/>
                    </a:lnTo>
                    <a:lnTo>
                      <a:pt x="905264" y="598634"/>
                    </a:lnTo>
                    <a:lnTo>
                      <a:pt x="1013849" y="612921"/>
                    </a:lnTo>
                    <a:lnTo>
                      <a:pt x="1013849" y="612921"/>
                    </a:lnTo>
                    <a:lnTo>
                      <a:pt x="1092906" y="618636"/>
                    </a:lnTo>
                    <a:lnTo>
                      <a:pt x="1093859" y="619589"/>
                    </a:lnTo>
                    <a:lnTo>
                      <a:pt x="1204349" y="621494"/>
                    </a:lnTo>
                    <a:lnTo>
                      <a:pt x="1214826" y="635781"/>
                    </a:lnTo>
                    <a:lnTo>
                      <a:pt x="1193871" y="634829"/>
                    </a:lnTo>
                    <a:close/>
                    <a:moveTo>
                      <a:pt x="1911104" y="313836"/>
                    </a:moveTo>
                    <a:cubicBezTo>
                      <a:pt x="1915866" y="312884"/>
                      <a:pt x="1919676" y="312884"/>
                      <a:pt x="1923486" y="312884"/>
                    </a:cubicBezTo>
                    <a:cubicBezTo>
                      <a:pt x="1933011" y="312884"/>
                      <a:pt x="1937774" y="315741"/>
                      <a:pt x="1940631" y="324314"/>
                    </a:cubicBezTo>
                    <a:cubicBezTo>
                      <a:pt x="1945394" y="336696"/>
                      <a:pt x="1934916" y="346221"/>
                      <a:pt x="1916819" y="360509"/>
                    </a:cubicBezTo>
                    <a:cubicBezTo>
                      <a:pt x="1914914" y="361461"/>
                      <a:pt x="1913961" y="362414"/>
                      <a:pt x="1912056" y="364319"/>
                    </a:cubicBezTo>
                    <a:cubicBezTo>
                      <a:pt x="1911104" y="357651"/>
                      <a:pt x="1908246" y="351936"/>
                      <a:pt x="1907294" y="345269"/>
                    </a:cubicBezTo>
                    <a:cubicBezTo>
                      <a:pt x="1904436" y="334791"/>
                      <a:pt x="1900626" y="323361"/>
                      <a:pt x="1900626" y="314789"/>
                    </a:cubicBezTo>
                    <a:cubicBezTo>
                      <a:pt x="1903484" y="314789"/>
                      <a:pt x="1907294" y="313836"/>
                      <a:pt x="1911104" y="313836"/>
                    </a:cubicBezTo>
                    <a:close/>
                    <a:moveTo>
                      <a:pt x="1933964" y="540531"/>
                    </a:moveTo>
                    <a:cubicBezTo>
                      <a:pt x="1934916" y="543389"/>
                      <a:pt x="1935869" y="545294"/>
                      <a:pt x="1934916" y="547199"/>
                    </a:cubicBezTo>
                    <a:cubicBezTo>
                      <a:pt x="1933964" y="550056"/>
                      <a:pt x="1933011" y="551009"/>
                      <a:pt x="1931106" y="551961"/>
                    </a:cubicBezTo>
                    <a:cubicBezTo>
                      <a:pt x="1925391" y="554819"/>
                      <a:pt x="1917771" y="553866"/>
                      <a:pt x="1908246" y="549104"/>
                    </a:cubicBezTo>
                    <a:cubicBezTo>
                      <a:pt x="1898721" y="544341"/>
                      <a:pt x="1892054" y="539579"/>
                      <a:pt x="1889196" y="533864"/>
                    </a:cubicBezTo>
                    <a:cubicBezTo>
                      <a:pt x="1888244" y="532911"/>
                      <a:pt x="1889196" y="531006"/>
                      <a:pt x="1890149" y="530054"/>
                    </a:cubicBezTo>
                    <a:cubicBezTo>
                      <a:pt x="1891101" y="528149"/>
                      <a:pt x="1893006" y="527196"/>
                      <a:pt x="1894911" y="526244"/>
                    </a:cubicBezTo>
                    <a:lnTo>
                      <a:pt x="1904436" y="521481"/>
                    </a:lnTo>
                    <a:lnTo>
                      <a:pt x="1889196" y="488144"/>
                    </a:lnTo>
                    <a:lnTo>
                      <a:pt x="1871099" y="496716"/>
                    </a:lnTo>
                    <a:lnTo>
                      <a:pt x="1871099" y="496716"/>
                    </a:lnTo>
                    <a:lnTo>
                      <a:pt x="1867289" y="498621"/>
                    </a:lnTo>
                    <a:lnTo>
                      <a:pt x="1866336" y="499574"/>
                    </a:lnTo>
                    <a:lnTo>
                      <a:pt x="1866336" y="499574"/>
                    </a:lnTo>
                    <a:lnTo>
                      <a:pt x="1832999" y="511956"/>
                    </a:lnTo>
                    <a:cubicBezTo>
                      <a:pt x="1837761" y="514814"/>
                      <a:pt x="1841571" y="517671"/>
                      <a:pt x="1844429" y="520529"/>
                    </a:cubicBezTo>
                    <a:cubicBezTo>
                      <a:pt x="1847286" y="523386"/>
                      <a:pt x="1850144" y="527196"/>
                      <a:pt x="1851096" y="530054"/>
                    </a:cubicBezTo>
                    <a:cubicBezTo>
                      <a:pt x="1852049" y="532911"/>
                      <a:pt x="1852049" y="535769"/>
                      <a:pt x="1851096" y="539579"/>
                    </a:cubicBezTo>
                    <a:cubicBezTo>
                      <a:pt x="1850144" y="543389"/>
                      <a:pt x="1848239" y="546246"/>
                      <a:pt x="1846334" y="550056"/>
                    </a:cubicBezTo>
                    <a:cubicBezTo>
                      <a:pt x="1855859" y="548151"/>
                      <a:pt x="1865384" y="549104"/>
                      <a:pt x="1873004" y="551961"/>
                    </a:cubicBezTo>
                    <a:cubicBezTo>
                      <a:pt x="1880624" y="554819"/>
                      <a:pt x="1886339" y="560534"/>
                      <a:pt x="1889196" y="567201"/>
                    </a:cubicBezTo>
                    <a:cubicBezTo>
                      <a:pt x="1893006" y="575774"/>
                      <a:pt x="1892054" y="585299"/>
                      <a:pt x="1886339" y="593871"/>
                    </a:cubicBezTo>
                    <a:cubicBezTo>
                      <a:pt x="1880624" y="603396"/>
                      <a:pt x="1872051" y="610064"/>
                      <a:pt x="1861574" y="613874"/>
                    </a:cubicBezTo>
                    <a:cubicBezTo>
                      <a:pt x="1852049" y="617684"/>
                      <a:pt x="1840619" y="615779"/>
                      <a:pt x="1827284" y="609111"/>
                    </a:cubicBezTo>
                    <a:cubicBezTo>
                      <a:pt x="1813949" y="602444"/>
                      <a:pt x="1805376" y="593871"/>
                      <a:pt x="1801566" y="583394"/>
                    </a:cubicBezTo>
                    <a:cubicBezTo>
                      <a:pt x="1799661" y="578631"/>
                      <a:pt x="1800614" y="572916"/>
                      <a:pt x="1803471" y="567201"/>
                    </a:cubicBezTo>
                    <a:cubicBezTo>
                      <a:pt x="1807281" y="561486"/>
                      <a:pt x="1812044" y="556724"/>
                      <a:pt x="1818711" y="551961"/>
                    </a:cubicBezTo>
                    <a:cubicBezTo>
                      <a:pt x="1824426" y="549104"/>
                      <a:pt x="1828236" y="544341"/>
                      <a:pt x="1831094" y="539579"/>
                    </a:cubicBezTo>
                    <a:cubicBezTo>
                      <a:pt x="1833951" y="534816"/>
                      <a:pt x="1834904" y="531006"/>
                      <a:pt x="1832999" y="527196"/>
                    </a:cubicBezTo>
                    <a:cubicBezTo>
                      <a:pt x="1832046" y="524339"/>
                      <a:pt x="1830141" y="521481"/>
                      <a:pt x="1828236" y="519576"/>
                    </a:cubicBezTo>
                    <a:cubicBezTo>
                      <a:pt x="1826331" y="517671"/>
                      <a:pt x="1825379" y="515766"/>
                      <a:pt x="1822521" y="514814"/>
                    </a:cubicBezTo>
                    <a:lnTo>
                      <a:pt x="1772039" y="533864"/>
                    </a:lnTo>
                    <a:lnTo>
                      <a:pt x="1772039" y="533864"/>
                    </a:lnTo>
                    <a:lnTo>
                      <a:pt x="1757751" y="538626"/>
                    </a:lnTo>
                    <a:lnTo>
                      <a:pt x="1791089" y="637686"/>
                    </a:lnTo>
                    <a:lnTo>
                      <a:pt x="1769181" y="632924"/>
                    </a:lnTo>
                    <a:lnTo>
                      <a:pt x="1739654" y="545294"/>
                    </a:lnTo>
                    <a:lnTo>
                      <a:pt x="1726319" y="550056"/>
                    </a:lnTo>
                    <a:lnTo>
                      <a:pt x="1727271" y="551009"/>
                    </a:lnTo>
                    <a:lnTo>
                      <a:pt x="1708221" y="556724"/>
                    </a:lnTo>
                    <a:lnTo>
                      <a:pt x="1737749" y="657689"/>
                    </a:lnTo>
                    <a:lnTo>
                      <a:pt x="1715841" y="651974"/>
                    </a:lnTo>
                    <a:lnTo>
                      <a:pt x="1708221" y="627209"/>
                    </a:lnTo>
                    <a:cubicBezTo>
                      <a:pt x="1707269" y="630066"/>
                      <a:pt x="1705364" y="631971"/>
                      <a:pt x="1702506" y="633876"/>
                    </a:cubicBezTo>
                    <a:cubicBezTo>
                      <a:pt x="1699649" y="635781"/>
                      <a:pt x="1696791" y="637686"/>
                      <a:pt x="1693934" y="638639"/>
                    </a:cubicBezTo>
                    <a:cubicBezTo>
                      <a:pt x="1685361" y="641496"/>
                      <a:pt x="1675836" y="640544"/>
                      <a:pt x="1665359" y="635781"/>
                    </a:cubicBezTo>
                    <a:cubicBezTo>
                      <a:pt x="1654881" y="631971"/>
                      <a:pt x="1648214" y="626256"/>
                      <a:pt x="1646309" y="619589"/>
                    </a:cubicBezTo>
                    <a:lnTo>
                      <a:pt x="1633926" y="578631"/>
                    </a:lnTo>
                    <a:lnTo>
                      <a:pt x="1622496" y="582441"/>
                    </a:lnTo>
                    <a:lnTo>
                      <a:pt x="1621544" y="581489"/>
                    </a:lnTo>
                    <a:lnTo>
                      <a:pt x="1607256" y="585299"/>
                    </a:lnTo>
                    <a:lnTo>
                      <a:pt x="1632021" y="687216"/>
                    </a:lnTo>
                    <a:lnTo>
                      <a:pt x="1611066" y="680549"/>
                    </a:lnTo>
                    <a:lnTo>
                      <a:pt x="1589159" y="590061"/>
                    </a:lnTo>
                    <a:lnTo>
                      <a:pt x="1574871" y="593871"/>
                    </a:lnTo>
                    <a:lnTo>
                      <a:pt x="1575824" y="594824"/>
                    </a:lnTo>
                    <a:lnTo>
                      <a:pt x="1555821" y="598634"/>
                    </a:lnTo>
                    <a:lnTo>
                      <a:pt x="1574871" y="701504"/>
                    </a:lnTo>
                    <a:lnTo>
                      <a:pt x="1553916" y="692931"/>
                    </a:lnTo>
                    <a:lnTo>
                      <a:pt x="1551059" y="676739"/>
                    </a:lnTo>
                    <a:cubicBezTo>
                      <a:pt x="1548201" y="682454"/>
                      <a:pt x="1543439" y="686264"/>
                      <a:pt x="1537724" y="690074"/>
                    </a:cubicBezTo>
                    <a:cubicBezTo>
                      <a:pt x="1531056" y="693884"/>
                      <a:pt x="1524389" y="696741"/>
                      <a:pt x="1516769" y="697694"/>
                    </a:cubicBezTo>
                    <a:cubicBezTo>
                      <a:pt x="1508196" y="699599"/>
                      <a:pt x="1499624" y="697694"/>
                      <a:pt x="1490099" y="692931"/>
                    </a:cubicBezTo>
                    <a:cubicBezTo>
                      <a:pt x="1480574" y="688169"/>
                      <a:pt x="1474859" y="682454"/>
                      <a:pt x="1473906" y="676739"/>
                    </a:cubicBezTo>
                    <a:cubicBezTo>
                      <a:pt x="1473906" y="675786"/>
                      <a:pt x="1473906" y="673881"/>
                      <a:pt x="1474859" y="671976"/>
                    </a:cubicBezTo>
                    <a:cubicBezTo>
                      <a:pt x="1475811" y="670071"/>
                      <a:pt x="1476764" y="668166"/>
                      <a:pt x="1478669" y="666261"/>
                    </a:cubicBezTo>
                    <a:cubicBezTo>
                      <a:pt x="1472954" y="664356"/>
                      <a:pt x="1467239" y="661499"/>
                      <a:pt x="1463429" y="657689"/>
                    </a:cubicBezTo>
                    <a:cubicBezTo>
                      <a:pt x="1459619" y="653879"/>
                      <a:pt x="1456761" y="650069"/>
                      <a:pt x="1455809" y="646259"/>
                    </a:cubicBezTo>
                    <a:cubicBezTo>
                      <a:pt x="1454856" y="641496"/>
                      <a:pt x="1455809" y="636734"/>
                      <a:pt x="1459619" y="633876"/>
                    </a:cubicBezTo>
                    <a:cubicBezTo>
                      <a:pt x="1462476" y="630066"/>
                      <a:pt x="1466286" y="628161"/>
                      <a:pt x="1472001" y="626256"/>
                    </a:cubicBezTo>
                    <a:lnTo>
                      <a:pt x="1495814" y="621494"/>
                    </a:lnTo>
                    <a:lnTo>
                      <a:pt x="1493909" y="610064"/>
                    </a:lnTo>
                    <a:lnTo>
                      <a:pt x="1443426" y="619589"/>
                    </a:lnTo>
                    <a:lnTo>
                      <a:pt x="1443426" y="619589"/>
                    </a:lnTo>
                    <a:lnTo>
                      <a:pt x="1429139" y="621494"/>
                    </a:lnTo>
                    <a:lnTo>
                      <a:pt x="1441521" y="725316"/>
                    </a:lnTo>
                    <a:lnTo>
                      <a:pt x="1421519" y="715791"/>
                    </a:lnTo>
                    <a:lnTo>
                      <a:pt x="1418661" y="691979"/>
                    </a:lnTo>
                    <a:cubicBezTo>
                      <a:pt x="1414851" y="696741"/>
                      <a:pt x="1410089" y="699599"/>
                      <a:pt x="1405326" y="702456"/>
                    </a:cubicBezTo>
                    <a:cubicBezTo>
                      <a:pt x="1400564" y="705314"/>
                      <a:pt x="1395801" y="707219"/>
                      <a:pt x="1391991" y="707219"/>
                    </a:cubicBezTo>
                    <a:cubicBezTo>
                      <a:pt x="1383419" y="708171"/>
                      <a:pt x="1373894" y="705314"/>
                      <a:pt x="1363416" y="697694"/>
                    </a:cubicBezTo>
                    <a:cubicBezTo>
                      <a:pt x="1353891" y="690074"/>
                      <a:pt x="1348176" y="683406"/>
                      <a:pt x="1347224" y="674834"/>
                    </a:cubicBezTo>
                    <a:cubicBezTo>
                      <a:pt x="1346271" y="668166"/>
                      <a:pt x="1348176" y="661499"/>
                      <a:pt x="1353891" y="656736"/>
                    </a:cubicBezTo>
                    <a:cubicBezTo>
                      <a:pt x="1359606" y="651021"/>
                      <a:pt x="1366274" y="648164"/>
                      <a:pt x="1373894" y="647211"/>
                    </a:cubicBezTo>
                    <a:cubicBezTo>
                      <a:pt x="1381514" y="646259"/>
                      <a:pt x="1388181" y="647211"/>
                      <a:pt x="1395801" y="651021"/>
                    </a:cubicBezTo>
                    <a:cubicBezTo>
                      <a:pt x="1403421" y="653879"/>
                      <a:pt x="1410089" y="658641"/>
                      <a:pt x="1415804" y="665309"/>
                    </a:cubicBezTo>
                    <a:lnTo>
                      <a:pt x="1411041" y="624351"/>
                    </a:lnTo>
                    <a:lnTo>
                      <a:pt x="1333889" y="633876"/>
                    </a:lnTo>
                    <a:lnTo>
                      <a:pt x="1332936" y="632924"/>
                    </a:lnTo>
                    <a:lnTo>
                      <a:pt x="1318649" y="633876"/>
                    </a:lnTo>
                    <a:lnTo>
                      <a:pt x="1326269" y="738651"/>
                    </a:lnTo>
                    <a:lnTo>
                      <a:pt x="1306266" y="728174"/>
                    </a:lnTo>
                    <a:lnTo>
                      <a:pt x="1299599" y="635781"/>
                    </a:lnTo>
                    <a:lnTo>
                      <a:pt x="1280549" y="636734"/>
                    </a:lnTo>
                    <a:lnTo>
                      <a:pt x="1269119" y="623399"/>
                    </a:lnTo>
                    <a:lnTo>
                      <a:pt x="1304361" y="620541"/>
                    </a:lnTo>
                    <a:cubicBezTo>
                      <a:pt x="1301504" y="615779"/>
                      <a:pt x="1298646" y="611969"/>
                      <a:pt x="1297694" y="608159"/>
                    </a:cubicBezTo>
                    <a:cubicBezTo>
                      <a:pt x="1295789" y="604349"/>
                      <a:pt x="1294836" y="601491"/>
                      <a:pt x="1294836" y="599586"/>
                    </a:cubicBezTo>
                    <a:cubicBezTo>
                      <a:pt x="1293884" y="590061"/>
                      <a:pt x="1297694" y="581489"/>
                      <a:pt x="1304361" y="573869"/>
                    </a:cubicBezTo>
                    <a:cubicBezTo>
                      <a:pt x="1311029" y="566249"/>
                      <a:pt x="1319601" y="562439"/>
                      <a:pt x="1330079" y="561486"/>
                    </a:cubicBezTo>
                    <a:cubicBezTo>
                      <a:pt x="1338651" y="560534"/>
                      <a:pt x="1348176" y="564344"/>
                      <a:pt x="1359606" y="572916"/>
                    </a:cubicBezTo>
                    <a:cubicBezTo>
                      <a:pt x="1371989" y="581489"/>
                      <a:pt x="1384371" y="592919"/>
                      <a:pt x="1396754" y="608159"/>
                    </a:cubicBezTo>
                    <a:lnTo>
                      <a:pt x="1391991" y="611969"/>
                    </a:lnTo>
                    <a:cubicBezTo>
                      <a:pt x="1383419" y="600539"/>
                      <a:pt x="1373894" y="591966"/>
                      <a:pt x="1364369" y="585299"/>
                    </a:cubicBezTo>
                    <a:cubicBezTo>
                      <a:pt x="1354844" y="579584"/>
                      <a:pt x="1345319" y="576726"/>
                      <a:pt x="1337699" y="576726"/>
                    </a:cubicBezTo>
                    <a:cubicBezTo>
                      <a:pt x="1330079" y="577679"/>
                      <a:pt x="1322459" y="580536"/>
                      <a:pt x="1316744" y="587204"/>
                    </a:cubicBezTo>
                    <a:cubicBezTo>
                      <a:pt x="1311029" y="592919"/>
                      <a:pt x="1309124" y="599586"/>
                      <a:pt x="1309124" y="608159"/>
                    </a:cubicBezTo>
                    <a:cubicBezTo>
                      <a:pt x="1309124" y="613874"/>
                      <a:pt x="1310076" y="617684"/>
                      <a:pt x="1311029" y="619589"/>
                    </a:cubicBezTo>
                    <a:lnTo>
                      <a:pt x="1326269" y="618636"/>
                    </a:lnTo>
                    <a:lnTo>
                      <a:pt x="1327221" y="619589"/>
                    </a:lnTo>
                    <a:lnTo>
                      <a:pt x="1436759" y="607206"/>
                    </a:lnTo>
                    <a:lnTo>
                      <a:pt x="1437711" y="608159"/>
                    </a:lnTo>
                    <a:lnTo>
                      <a:pt x="1558679" y="585299"/>
                    </a:lnTo>
                    <a:lnTo>
                      <a:pt x="1558679" y="585299"/>
                    </a:lnTo>
                    <a:lnTo>
                      <a:pt x="1615829" y="571011"/>
                    </a:lnTo>
                    <a:lnTo>
                      <a:pt x="1616781" y="571964"/>
                    </a:lnTo>
                    <a:lnTo>
                      <a:pt x="1709174" y="545294"/>
                    </a:lnTo>
                    <a:lnTo>
                      <a:pt x="1744416" y="533864"/>
                    </a:lnTo>
                    <a:cubicBezTo>
                      <a:pt x="1737749" y="524339"/>
                      <a:pt x="1731081" y="516719"/>
                      <a:pt x="1722509" y="511956"/>
                    </a:cubicBezTo>
                    <a:cubicBezTo>
                      <a:pt x="1713936" y="507194"/>
                      <a:pt x="1706316" y="506241"/>
                      <a:pt x="1699649" y="509099"/>
                    </a:cubicBezTo>
                    <a:cubicBezTo>
                      <a:pt x="1694886" y="511004"/>
                      <a:pt x="1691076" y="513861"/>
                      <a:pt x="1689171" y="519576"/>
                    </a:cubicBezTo>
                    <a:cubicBezTo>
                      <a:pt x="1687266" y="524339"/>
                      <a:pt x="1687266" y="530054"/>
                      <a:pt x="1689171" y="535769"/>
                    </a:cubicBezTo>
                    <a:cubicBezTo>
                      <a:pt x="1690124" y="537674"/>
                      <a:pt x="1691076" y="540531"/>
                      <a:pt x="1692981" y="542436"/>
                    </a:cubicBezTo>
                    <a:cubicBezTo>
                      <a:pt x="1694886" y="544341"/>
                      <a:pt x="1696791" y="546246"/>
                      <a:pt x="1699649" y="548151"/>
                    </a:cubicBezTo>
                    <a:lnTo>
                      <a:pt x="1692981" y="550056"/>
                    </a:lnTo>
                    <a:cubicBezTo>
                      <a:pt x="1689171" y="548151"/>
                      <a:pt x="1685361" y="544341"/>
                      <a:pt x="1682504" y="540531"/>
                    </a:cubicBezTo>
                    <a:cubicBezTo>
                      <a:pt x="1679646" y="535769"/>
                      <a:pt x="1676789" y="531959"/>
                      <a:pt x="1675836" y="527196"/>
                    </a:cubicBezTo>
                    <a:cubicBezTo>
                      <a:pt x="1672979" y="519576"/>
                      <a:pt x="1673931" y="512909"/>
                      <a:pt x="1676789" y="505289"/>
                    </a:cubicBezTo>
                    <a:cubicBezTo>
                      <a:pt x="1679646" y="498621"/>
                      <a:pt x="1685361" y="493859"/>
                      <a:pt x="1692029" y="491001"/>
                    </a:cubicBezTo>
                    <a:cubicBezTo>
                      <a:pt x="1701554" y="488144"/>
                      <a:pt x="1712031" y="490049"/>
                      <a:pt x="1722509" y="497669"/>
                    </a:cubicBezTo>
                    <a:cubicBezTo>
                      <a:pt x="1733939" y="505289"/>
                      <a:pt x="1743464" y="516719"/>
                      <a:pt x="1752036" y="531006"/>
                    </a:cubicBezTo>
                    <a:lnTo>
                      <a:pt x="1765371" y="526244"/>
                    </a:lnTo>
                    <a:lnTo>
                      <a:pt x="1766324" y="526244"/>
                    </a:lnTo>
                    <a:lnTo>
                      <a:pt x="1859669" y="491001"/>
                    </a:lnTo>
                    <a:lnTo>
                      <a:pt x="1859669" y="491001"/>
                    </a:lnTo>
                    <a:lnTo>
                      <a:pt x="1962539" y="445281"/>
                    </a:lnTo>
                    <a:lnTo>
                      <a:pt x="1977779" y="453854"/>
                    </a:lnTo>
                    <a:lnTo>
                      <a:pt x="1959681" y="462426"/>
                    </a:lnTo>
                    <a:lnTo>
                      <a:pt x="2002544" y="557676"/>
                    </a:lnTo>
                    <a:lnTo>
                      <a:pt x="1980636" y="554819"/>
                    </a:lnTo>
                    <a:lnTo>
                      <a:pt x="1964444" y="518624"/>
                    </a:lnTo>
                    <a:lnTo>
                      <a:pt x="1932059" y="532911"/>
                    </a:lnTo>
                    <a:lnTo>
                      <a:pt x="1933964" y="540531"/>
                    </a:lnTo>
                    <a:close/>
                    <a:moveTo>
                      <a:pt x="2038739" y="575774"/>
                    </a:moveTo>
                    <a:lnTo>
                      <a:pt x="2006354" y="565296"/>
                    </a:lnTo>
                    <a:cubicBezTo>
                      <a:pt x="2004449" y="564344"/>
                      <a:pt x="2001591" y="564344"/>
                      <a:pt x="1999686" y="563391"/>
                    </a:cubicBezTo>
                    <a:cubicBezTo>
                      <a:pt x="1997781" y="563391"/>
                      <a:pt x="1995876" y="563391"/>
                      <a:pt x="1994924" y="563391"/>
                    </a:cubicBezTo>
                    <a:cubicBezTo>
                      <a:pt x="1993971" y="564344"/>
                      <a:pt x="1992066" y="565296"/>
                      <a:pt x="1991114" y="566249"/>
                    </a:cubicBezTo>
                    <a:cubicBezTo>
                      <a:pt x="1990161" y="567201"/>
                      <a:pt x="1988256" y="570059"/>
                      <a:pt x="1986351" y="572916"/>
                    </a:cubicBezTo>
                    <a:lnTo>
                      <a:pt x="1974921" y="566249"/>
                    </a:lnTo>
                    <a:cubicBezTo>
                      <a:pt x="1976826" y="564344"/>
                      <a:pt x="1978731" y="561486"/>
                      <a:pt x="1980636" y="559581"/>
                    </a:cubicBezTo>
                    <a:cubicBezTo>
                      <a:pt x="1982541" y="557676"/>
                      <a:pt x="1984446" y="556724"/>
                      <a:pt x="1985399" y="555771"/>
                    </a:cubicBezTo>
                    <a:cubicBezTo>
                      <a:pt x="1987304" y="554819"/>
                      <a:pt x="1988256" y="554819"/>
                      <a:pt x="1989209" y="554819"/>
                    </a:cubicBezTo>
                    <a:cubicBezTo>
                      <a:pt x="1990161" y="554819"/>
                      <a:pt x="1992066" y="554819"/>
                      <a:pt x="1993971" y="555771"/>
                    </a:cubicBezTo>
                    <a:lnTo>
                      <a:pt x="2041596" y="569106"/>
                    </a:lnTo>
                    <a:lnTo>
                      <a:pt x="2038739" y="575774"/>
                    </a:lnTo>
                    <a:close/>
                    <a:moveTo>
                      <a:pt x="2137799" y="166199"/>
                    </a:moveTo>
                    <a:cubicBezTo>
                      <a:pt x="2145419" y="97619"/>
                      <a:pt x="2173041" y="21419"/>
                      <a:pt x="2254004" y="16656"/>
                    </a:cubicBezTo>
                    <a:cubicBezTo>
                      <a:pt x="2271149" y="16656"/>
                      <a:pt x="2273054" y="24276"/>
                      <a:pt x="2274006" y="26181"/>
                    </a:cubicBezTo>
                    <a:cubicBezTo>
                      <a:pt x="2278769" y="50946"/>
                      <a:pt x="2227334" y="115716"/>
                      <a:pt x="2137799" y="166199"/>
                    </a:cubicBezTo>
                    <a:close/>
                    <a:moveTo>
                      <a:pt x="2346396" y="591014"/>
                    </a:moveTo>
                    <a:cubicBezTo>
                      <a:pt x="2327346" y="553866"/>
                      <a:pt x="2289246" y="499574"/>
                      <a:pt x="2254956" y="497669"/>
                    </a:cubicBezTo>
                    <a:cubicBezTo>
                      <a:pt x="2246384" y="496716"/>
                      <a:pt x="2233049" y="499574"/>
                      <a:pt x="2222571" y="515766"/>
                    </a:cubicBezTo>
                    <a:cubicBezTo>
                      <a:pt x="2218761" y="522434"/>
                      <a:pt x="2214951" y="530054"/>
                      <a:pt x="2211141" y="537674"/>
                    </a:cubicBezTo>
                    <a:cubicBezTo>
                      <a:pt x="2207331" y="493859"/>
                      <a:pt x="2194949" y="451949"/>
                      <a:pt x="2181614" y="412896"/>
                    </a:cubicBezTo>
                    <a:cubicBezTo>
                      <a:pt x="2219714" y="397656"/>
                      <a:pt x="2254004" y="379559"/>
                      <a:pt x="2285436" y="358604"/>
                    </a:cubicBezTo>
                    <a:cubicBezTo>
                      <a:pt x="2293056" y="375749"/>
                      <a:pt x="2300676" y="391941"/>
                      <a:pt x="2309249" y="408134"/>
                    </a:cubicBezTo>
                    <a:cubicBezTo>
                      <a:pt x="2323536" y="435756"/>
                      <a:pt x="2338776" y="465284"/>
                      <a:pt x="2346396" y="496716"/>
                    </a:cubicBezTo>
                    <a:cubicBezTo>
                      <a:pt x="2350206" y="515766"/>
                      <a:pt x="2350206" y="568154"/>
                      <a:pt x="2346396" y="591014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603" name="Google Shape;9603;ge48d01fb7f_0_5388"/>
          <p:cNvGrpSpPr/>
          <p:nvPr/>
        </p:nvGrpSpPr>
        <p:grpSpPr>
          <a:xfrm>
            <a:off x="158293" y="1337240"/>
            <a:ext cx="522450" cy="489790"/>
            <a:chOff x="149196" y="1449049"/>
            <a:chExt cx="522450" cy="489790"/>
          </a:xfrm>
        </p:grpSpPr>
        <p:sp>
          <p:nvSpPr>
            <p:cNvPr id="9604" name="Google Shape;9604;ge48d01fb7f_0_5388"/>
            <p:cNvSpPr/>
            <p:nvPr/>
          </p:nvSpPr>
          <p:spPr>
            <a:xfrm>
              <a:off x="149196" y="1551804"/>
              <a:ext cx="391838" cy="387035"/>
            </a:xfrm>
            <a:custGeom>
              <a:avLst/>
              <a:gdLst/>
              <a:ahLst/>
              <a:cxnLst/>
              <a:rect l="l" t="t" r="r" b="b"/>
              <a:pathLst>
                <a:path w="391838" h="387035" extrusionOk="0">
                  <a:moveTo>
                    <a:pt x="123721" y="373192"/>
                  </a:moveTo>
                  <a:cubicBezTo>
                    <a:pt x="125404" y="373862"/>
                    <a:pt x="127069" y="374556"/>
                    <a:pt x="128767" y="375177"/>
                  </a:cubicBezTo>
                  <a:cubicBezTo>
                    <a:pt x="130728" y="375894"/>
                    <a:pt x="132710" y="376532"/>
                    <a:pt x="134686" y="377186"/>
                  </a:cubicBezTo>
                  <a:cubicBezTo>
                    <a:pt x="135950" y="377600"/>
                    <a:pt x="137210" y="378043"/>
                    <a:pt x="138489" y="378433"/>
                  </a:cubicBezTo>
                  <a:cubicBezTo>
                    <a:pt x="140530" y="379064"/>
                    <a:pt x="142594" y="379625"/>
                    <a:pt x="144656" y="380187"/>
                  </a:cubicBezTo>
                  <a:cubicBezTo>
                    <a:pt x="145903" y="380522"/>
                    <a:pt x="147142" y="380865"/>
                    <a:pt x="148403" y="381184"/>
                  </a:cubicBezTo>
                  <a:cubicBezTo>
                    <a:pt x="150467" y="381698"/>
                    <a:pt x="152548" y="382180"/>
                    <a:pt x="154628" y="382619"/>
                  </a:cubicBezTo>
                  <a:cubicBezTo>
                    <a:pt x="155952" y="382906"/>
                    <a:pt x="157275" y="383177"/>
                    <a:pt x="158607" y="383428"/>
                  </a:cubicBezTo>
                  <a:cubicBezTo>
                    <a:pt x="160627" y="383823"/>
                    <a:pt x="162645" y="384189"/>
                    <a:pt x="164685" y="384516"/>
                  </a:cubicBezTo>
                  <a:cubicBezTo>
                    <a:pt x="166196" y="384760"/>
                    <a:pt x="167722" y="384963"/>
                    <a:pt x="169249" y="385166"/>
                  </a:cubicBezTo>
                  <a:cubicBezTo>
                    <a:pt x="171126" y="385421"/>
                    <a:pt x="172996" y="385680"/>
                    <a:pt x="174881" y="385887"/>
                  </a:cubicBezTo>
                  <a:cubicBezTo>
                    <a:pt x="176826" y="386098"/>
                    <a:pt x="178783" y="386238"/>
                    <a:pt x="180745" y="386385"/>
                  </a:cubicBezTo>
                  <a:cubicBezTo>
                    <a:pt x="182255" y="386497"/>
                    <a:pt x="183754" y="386653"/>
                    <a:pt x="185272" y="386728"/>
                  </a:cubicBezTo>
                  <a:cubicBezTo>
                    <a:pt x="188800" y="386932"/>
                    <a:pt x="192344" y="387035"/>
                    <a:pt x="195919" y="387035"/>
                  </a:cubicBezTo>
                  <a:cubicBezTo>
                    <a:pt x="202025" y="387035"/>
                    <a:pt x="208049" y="386721"/>
                    <a:pt x="214015" y="386171"/>
                  </a:cubicBezTo>
                  <a:cubicBezTo>
                    <a:pt x="214458" y="386130"/>
                    <a:pt x="214901" y="386115"/>
                    <a:pt x="215330" y="386075"/>
                  </a:cubicBezTo>
                  <a:cubicBezTo>
                    <a:pt x="220971" y="385521"/>
                    <a:pt x="226531" y="384680"/>
                    <a:pt x="232016" y="383651"/>
                  </a:cubicBezTo>
                  <a:cubicBezTo>
                    <a:pt x="232825" y="383504"/>
                    <a:pt x="233635" y="383380"/>
                    <a:pt x="234432" y="383217"/>
                  </a:cubicBezTo>
                  <a:cubicBezTo>
                    <a:pt x="239602" y="382180"/>
                    <a:pt x="244680" y="380905"/>
                    <a:pt x="249690" y="379478"/>
                  </a:cubicBezTo>
                  <a:cubicBezTo>
                    <a:pt x="250826" y="379151"/>
                    <a:pt x="251970" y="378848"/>
                    <a:pt x="253094" y="378506"/>
                  </a:cubicBezTo>
                  <a:cubicBezTo>
                    <a:pt x="257798" y="377071"/>
                    <a:pt x="262417" y="375428"/>
                    <a:pt x="266965" y="373650"/>
                  </a:cubicBezTo>
                  <a:cubicBezTo>
                    <a:pt x="268345" y="373113"/>
                    <a:pt x="269732" y="372590"/>
                    <a:pt x="271095" y="372016"/>
                  </a:cubicBezTo>
                  <a:cubicBezTo>
                    <a:pt x="275419" y="370215"/>
                    <a:pt x="279649" y="368229"/>
                    <a:pt x="283814" y="366133"/>
                  </a:cubicBezTo>
                  <a:cubicBezTo>
                    <a:pt x="285293" y="365387"/>
                    <a:pt x="286759" y="364654"/>
                    <a:pt x="288223" y="363869"/>
                  </a:cubicBezTo>
                  <a:cubicBezTo>
                    <a:pt x="292288" y="361688"/>
                    <a:pt x="296254" y="359341"/>
                    <a:pt x="300149" y="356889"/>
                  </a:cubicBezTo>
                  <a:cubicBezTo>
                    <a:pt x="301544" y="356009"/>
                    <a:pt x="302931" y="355135"/>
                    <a:pt x="304302" y="354223"/>
                  </a:cubicBezTo>
                  <a:cubicBezTo>
                    <a:pt x="308236" y="351600"/>
                    <a:pt x="312051" y="348818"/>
                    <a:pt x="315782" y="345928"/>
                  </a:cubicBezTo>
                  <a:cubicBezTo>
                    <a:pt x="316974" y="345003"/>
                    <a:pt x="318166" y="344090"/>
                    <a:pt x="319333" y="343134"/>
                  </a:cubicBezTo>
                  <a:cubicBezTo>
                    <a:pt x="323136" y="340041"/>
                    <a:pt x="326810" y="336784"/>
                    <a:pt x="330371" y="333420"/>
                  </a:cubicBezTo>
                  <a:cubicBezTo>
                    <a:pt x="330965" y="332857"/>
                    <a:pt x="331618" y="332376"/>
                    <a:pt x="332212" y="331797"/>
                  </a:cubicBezTo>
                  <a:cubicBezTo>
                    <a:pt x="332328" y="331682"/>
                    <a:pt x="332368" y="331527"/>
                    <a:pt x="332483" y="331403"/>
                  </a:cubicBezTo>
                  <a:cubicBezTo>
                    <a:pt x="369055" y="295796"/>
                    <a:pt x="391838" y="246083"/>
                    <a:pt x="391838" y="191116"/>
                  </a:cubicBezTo>
                  <a:cubicBezTo>
                    <a:pt x="391838" y="142416"/>
                    <a:pt x="373845" y="95724"/>
                    <a:pt x="341184" y="59654"/>
                  </a:cubicBezTo>
                  <a:lnTo>
                    <a:pt x="329087" y="70620"/>
                  </a:lnTo>
                  <a:cubicBezTo>
                    <a:pt x="359022" y="103680"/>
                    <a:pt x="375512" y="146473"/>
                    <a:pt x="375512" y="191116"/>
                  </a:cubicBezTo>
                  <a:cubicBezTo>
                    <a:pt x="375512" y="234300"/>
                    <a:pt x="360182" y="273969"/>
                    <a:pt x="334695" y="304980"/>
                  </a:cubicBezTo>
                  <a:lnTo>
                    <a:pt x="334695" y="264586"/>
                  </a:lnTo>
                  <a:cubicBezTo>
                    <a:pt x="334695" y="255586"/>
                    <a:pt x="327373" y="248259"/>
                    <a:pt x="318369" y="248259"/>
                  </a:cubicBezTo>
                  <a:lnTo>
                    <a:pt x="290084" y="248259"/>
                  </a:lnTo>
                  <a:lnTo>
                    <a:pt x="262278" y="206554"/>
                  </a:lnTo>
                  <a:cubicBezTo>
                    <a:pt x="259241" y="201998"/>
                    <a:pt x="254162" y="199279"/>
                    <a:pt x="248694" y="199279"/>
                  </a:cubicBezTo>
                  <a:lnTo>
                    <a:pt x="212246" y="199279"/>
                  </a:lnTo>
                  <a:cubicBezTo>
                    <a:pt x="203242" y="199279"/>
                    <a:pt x="195919" y="206606"/>
                    <a:pt x="195919" y="215606"/>
                  </a:cubicBezTo>
                  <a:lnTo>
                    <a:pt x="195919" y="240096"/>
                  </a:lnTo>
                  <a:lnTo>
                    <a:pt x="212246" y="240096"/>
                  </a:lnTo>
                  <a:lnTo>
                    <a:pt x="212246" y="215606"/>
                  </a:lnTo>
                  <a:lnTo>
                    <a:pt x="248694" y="215606"/>
                  </a:lnTo>
                  <a:lnTo>
                    <a:pt x="276500" y="257315"/>
                  </a:lnTo>
                  <a:cubicBezTo>
                    <a:pt x="279537" y="261867"/>
                    <a:pt x="284615" y="264586"/>
                    <a:pt x="290084" y="264586"/>
                  </a:cubicBezTo>
                  <a:lnTo>
                    <a:pt x="318369" y="264586"/>
                  </a:lnTo>
                  <a:lnTo>
                    <a:pt x="318369" y="322327"/>
                  </a:lnTo>
                  <a:cubicBezTo>
                    <a:pt x="318018" y="322653"/>
                    <a:pt x="317675" y="322996"/>
                    <a:pt x="317325" y="323324"/>
                  </a:cubicBezTo>
                  <a:cubicBezTo>
                    <a:pt x="314052" y="326337"/>
                    <a:pt x="310663" y="329183"/>
                    <a:pt x="307200" y="331918"/>
                  </a:cubicBezTo>
                  <a:cubicBezTo>
                    <a:pt x="306155" y="332742"/>
                    <a:pt x="305127" y="333576"/>
                    <a:pt x="304067" y="334385"/>
                  </a:cubicBezTo>
                  <a:cubicBezTo>
                    <a:pt x="300687" y="336947"/>
                    <a:pt x="297219" y="339347"/>
                    <a:pt x="293684" y="341651"/>
                  </a:cubicBezTo>
                  <a:cubicBezTo>
                    <a:pt x="292436" y="342464"/>
                    <a:pt x="291184" y="343281"/>
                    <a:pt x="289912" y="344075"/>
                  </a:cubicBezTo>
                  <a:cubicBezTo>
                    <a:pt x="286401" y="346239"/>
                    <a:pt x="282817" y="348260"/>
                    <a:pt x="279179" y="350173"/>
                  </a:cubicBezTo>
                  <a:cubicBezTo>
                    <a:pt x="277824" y="350882"/>
                    <a:pt x="276468" y="351584"/>
                    <a:pt x="275097" y="352270"/>
                  </a:cubicBezTo>
                  <a:cubicBezTo>
                    <a:pt x="271366" y="354108"/>
                    <a:pt x="267576" y="355814"/>
                    <a:pt x="263725" y="357388"/>
                  </a:cubicBezTo>
                  <a:cubicBezTo>
                    <a:pt x="262409" y="357926"/>
                    <a:pt x="261094" y="358440"/>
                    <a:pt x="259762" y="358946"/>
                  </a:cubicBezTo>
                  <a:cubicBezTo>
                    <a:pt x="255717" y="360489"/>
                    <a:pt x="251619" y="361903"/>
                    <a:pt x="247462" y="363143"/>
                  </a:cubicBezTo>
                  <a:cubicBezTo>
                    <a:pt x="246334" y="363486"/>
                    <a:pt x="245194" y="363797"/>
                    <a:pt x="244058" y="364116"/>
                  </a:cubicBezTo>
                  <a:cubicBezTo>
                    <a:pt x="239634" y="365347"/>
                    <a:pt x="235161" y="366432"/>
                    <a:pt x="230637" y="367325"/>
                  </a:cubicBezTo>
                  <a:cubicBezTo>
                    <a:pt x="229772" y="367496"/>
                    <a:pt x="228899" y="367632"/>
                    <a:pt x="228035" y="367787"/>
                  </a:cubicBezTo>
                  <a:cubicBezTo>
                    <a:pt x="223199" y="368660"/>
                    <a:pt x="218337" y="369381"/>
                    <a:pt x="213414" y="369851"/>
                  </a:cubicBezTo>
                  <a:cubicBezTo>
                    <a:pt x="212892" y="369903"/>
                    <a:pt x="212369" y="369928"/>
                    <a:pt x="211847" y="369975"/>
                  </a:cubicBezTo>
                  <a:cubicBezTo>
                    <a:pt x="206590" y="370426"/>
                    <a:pt x="201272" y="370709"/>
                    <a:pt x="195919" y="370709"/>
                  </a:cubicBezTo>
                  <a:cubicBezTo>
                    <a:pt x="192810" y="370709"/>
                    <a:pt x="189705" y="370629"/>
                    <a:pt x="186620" y="370474"/>
                  </a:cubicBezTo>
                  <a:cubicBezTo>
                    <a:pt x="184164" y="370350"/>
                    <a:pt x="181725" y="370139"/>
                    <a:pt x="179289" y="369920"/>
                  </a:cubicBezTo>
                  <a:cubicBezTo>
                    <a:pt x="178704" y="369860"/>
                    <a:pt x="178106" y="369836"/>
                    <a:pt x="177520" y="369780"/>
                  </a:cubicBezTo>
                  <a:cubicBezTo>
                    <a:pt x="174710" y="369493"/>
                    <a:pt x="171927" y="369126"/>
                    <a:pt x="169161" y="368712"/>
                  </a:cubicBezTo>
                  <a:cubicBezTo>
                    <a:pt x="168966" y="368680"/>
                    <a:pt x="168759" y="368660"/>
                    <a:pt x="168563" y="368628"/>
                  </a:cubicBezTo>
                  <a:cubicBezTo>
                    <a:pt x="165829" y="368214"/>
                    <a:pt x="163118" y="367716"/>
                    <a:pt x="160432" y="367177"/>
                  </a:cubicBezTo>
                  <a:cubicBezTo>
                    <a:pt x="160181" y="367125"/>
                    <a:pt x="159926" y="367085"/>
                    <a:pt x="159682" y="367038"/>
                  </a:cubicBezTo>
                  <a:cubicBezTo>
                    <a:pt x="157152" y="366516"/>
                    <a:pt x="154653" y="365918"/>
                    <a:pt x="152157" y="365299"/>
                  </a:cubicBezTo>
                  <a:cubicBezTo>
                    <a:pt x="151723" y="365192"/>
                    <a:pt x="151284" y="365092"/>
                    <a:pt x="150850" y="364981"/>
                  </a:cubicBezTo>
                  <a:cubicBezTo>
                    <a:pt x="148606" y="364399"/>
                    <a:pt x="146385" y="363749"/>
                    <a:pt x="144173" y="363080"/>
                  </a:cubicBezTo>
                  <a:cubicBezTo>
                    <a:pt x="143464" y="362865"/>
                    <a:pt x="142742" y="362661"/>
                    <a:pt x="142025" y="362442"/>
                  </a:cubicBezTo>
                  <a:cubicBezTo>
                    <a:pt x="140068" y="361820"/>
                    <a:pt x="138130" y="361150"/>
                    <a:pt x="136197" y="360465"/>
                  </a:cubicBezTo>
                  <a:cubicBezTo>
                    <a:pt x="135225" y="360122"/>
                    <a:pt x="134252" y="359787"/>
                    <a:pt x="133291" y="359429"/>
                  </a:cubicBezTo>
                  <a:cubicBezTo>
                    <a:pt x="131570" y="358783"/>
                    <a:pt x="129864" y="358097"/>
                    <a:pt x="128166" y="357403"/>
                  </a:cubicBezTo>
                  <a:cubicBezTo>
                    <a:pt x="127014" y="356929"/>
                    <a:pt x="125870" y="356467"/>
                    <a:pt x="124725" y="355969"/>
                  </a:cubicBezTo>
                  <a:cubicBezTo>
                    <a:pt x="124032" y="355666"/>
                    <a:pt x="123355" y="355347"/>
                    <a:pt x="122669" y="355036"/>
                  </a:cubicBezTo>
                  <a:lnTo>
                    <a:pt x="144664" y="289076"/>
                  </a:lnTo>
                  <a:lnTo>
                    <a:pt x="158898" y="289076"/>
                  </a:lnTo>
                  <a:lnTo>
                    <a:pt x="170377" y="306295"/>
                  </a:lnTo>
                  <a:cubicBezTo>
                    <a:pt x="173414" y="310847"/>
                    <a:pt x="178493" y="313566"/>
                    <a:pt x="183961" y="313566"/>
                  </a:cubicBezTo>
                  <a:lnTo>
                    <a:pt x="195919" y="313566"/>
                  </a:lnTo>
                  <a:cubicBezTo>
                    <a:pt x="204923" y="313566"/>
                    <a:pt x="212246" y="306243"/>
                    <a:pt x="212246" y="297239"/>
                  </a:cubicBezTo>
                  <a:lnTo>
                    <a:pt x="212246" y="256422"/>
                  </a:lnTo>
                  <a:lnTo>
                    <a:pt x="195919" y="256422"/>
                  </a:lnTo>
                  <a:lnTo>
                    <a:pt x="195919" y="297239"/>
                  </a:lnTo>
                  <a:lnTo>
                    <a:pt x="183961" y="297239"/>
                  </a:lnTo>
                  <a:lnTo>
                    <a:pt x="172481" y="280024"/>
                  </a:lnTo>
                  <a:cubicBezTo>
                    <a:pt x="169445" y="275467"/>
                    <a:pt x="164366" y="272749"/>
                    <a:pt x="158898" y="272749"/>
                  </a:cubicBezTo>
                  <a:lnTo>
                    <a:pt x="144664" y="272749"/>
                  </a:lnTo>
                  <a:cubicBezTo>
                    <a:pt x="137624" y="272749"/>
                    <a:pt x="131398" y="277242"/>
                    <a:pt x="129186" y="283910"/>
                  </a:cubicBezTo>
                  <a:lnTo>
                    <a:pt x="107952" y="347602"/>
                  </a:lnTo>
                  <a:cubicBezTo>
                    <a:pt x="53313" y="316767"/>
                    <a:pt x="16327" y="258196"/>
                    <a:pt x="16327" y="191116"/>
                  </a:cubicBezTo>
                  <a:cubicBezTo>
                    <a:pt x="16327" y="142188"/>
                    <a:pt x="36767" y="96661"/>
                    <a:pt x="69994" y="63648"/>
                  </a:cubicBezTo>
                  <a:lnTo>
                    <a:pt x="80238" y="84129"/>
                  </a:lnTo>
                  <a:cubicBezTo>
                    <a:pt x="83012" y="89697"/>
                    <a:pt x="88604" y="93156"/>
                    <a:pt x="94843" y="93156"/>
                  </a:cubicBezTo>
                  <a:lnTo>
                    <a:pt x="114286" y="93156"/>
                  </a:lnTo>
                  <a:lnTo>
                    <a:pt x="114286" y="133973"/>
                  </a:lnTo>
                  <a:cubicBezTo>
                    <a:pt x="114286" y="142977"/>
                    <a:pt x="121609" y="150300"/>
                    <a:pt x="130613" y="150300"/>
                  </a:cubicBezTo>
                  <a:lnTo>
                    <a:pt x="182375" y="150300"/>
                  </a:lnTo>
                  <a:cubicBezTo>
                    <a:pt x="188924" y="150300"/>
                    <a:pt x="194807" y="146418"/>
                    <a:pt x="197382" y="140407"/>
                  </a:cubicBezTo>
                  <a:lnTo>
                    <a:pt x="217626" y="93156"/>
                  </a:lnTo>
                  <a:lnTo>
                    <a:pt x="253062" y="93156"/>
                  </a:lnTo>
                  <a:cubicBezTo>
                    <a:pt x="262066" y="93156"/>
                    <a:pt x="269389" y="85834"/>
                    <a:pt x="269389" y="76830"/>
                  </a:cubicBezTo>
                  <a:lnTo>
                    <a:pt x="269389" y="60503"/>
                  </a:lnTo>
                  <a:lnTo>
                    <a:pt x="253062" y="60503"/>
                  </a:lnTo>
                  <a:lnTo>
                    <a:pt x="253062" y="76830"/>
                  </a:lnTo>
                  <a:lnTo>
                    <a:pt x="217626" y="76830"/>
                  </a:lnTo>
                  <a:cubicBezTo>
                    <a:pt x="211077" y="76830"/>
                    <a:pt x="205195" y="80717"/>
                    <a:pt x="202619" y="86727"/>
                  </a:cubicBezTo>
                  <a:lnTo>
                    <a:pt x="182375" y="133973"/>
                  </a:lnTo>
                  <a:lnTo>
                    <a:pt x="130613" y="133973"/>
                  </a:lnTo>
                  <a:lnTo>
                    <a:pt x="130613" y="93156"/>
                  </a:lnTo>
                  <a:cubicBezTo>
                    <a:pt x="130613" y="84156"/>
                    <a:pt x="123290" y="76830"/>
                    <a:pt x="114286" y="76830"/>
                  </a:cubicBezTo>
                  <a:lnTo>
                    <a:pt x="94843" y="76830"/>
                  </a:lnTo>
                  <a:lnTo>
                    <a:pt x="82562" y="52285"/>
                  </a:lnTo>
                  <a:cubicBezTo>
                    <a:pt x="91729" y="44743"/>
                    <a:pt x="101583" y="37999"/>
                    <a:pt x="112166" y="32358"/>
                  </a:cubicBezTo>
                  <a:cubicBezTo>
                    <a:pt x="112883" y="31984"/>
                    <a:pt x="113592" y="31597"/>
                    <a:pt x="114318" y="31231"/>
                  </a:cubicBezTo>
                  <a:cubicBezTo>
                    <a:pt x="118384" y="29142"/>
                    <a:pt x="122513" y="27164"/>
                    <a:pt x="126759" y="25379"/>
                  </a:cubicBezTo>
                  <a:cubicBezTo>
                    <a:pt x="127185" y="25200"/>
                    <a:pt x="127631" y="25052"/>
                    <a:pt x="128058" y="24881"/>
                  </a:cubicBezTo>
                  <a:cubicBezTo>
                    <a:pt x="131733" y="23370"/>
                    <a:pt x="135487" y="22007"/>
                    <a:pt x="139282" y="20743"/>
                  </a:cubicBezTo>
                  <a:cubicBezTo>
                    <a:pt x="140645" y="20285"/>
                    <a:pt x="142017" y="19843"/>
                    <a:pt x="143395" y="19428"/>
                  </a:cubicBezTo>
                  <a:cubicBezTo>
                    <a:pt x="147322" y="18220"/>
                    <a:pt x="151300" y="17108"/>
                    <a:pt x="155337" y="16180"/>
                  </a:cubicBezTo>
                  <a:cubicBezTo>
                    <a:pt x="155649" y="16103"/>
                    <a:pt x="155960" y="16008"/>
                    <a:pt x="156271" y="15940"/>
                  </a:cubicBezTo>
                  <a:lnTo>
                    <a:pt x="155079" y="10666"/>
                  </a:lnTo>
                  <a:lnTo>
                    <a:pt x="152679" y="0"/>
                  </a:lnTo>
                  <a:cubicBezTo>
                    <a:pt x="152416" y="56"/>
                    <a:pt x="152165" y="148"/>
                    <a:pt x="151902" y="211"/>
                  </a:cubicBezTo>
                  <a:cubicBezTo>
                    <a:pt x="147354" y="1256"/>
                    <a:pt x="142858" y="2511"/>
                    <a:pt x="138393" y="3887"/>
                  </a:cubicBezTo>
                  <a:cubicBezTo>
                    <a:pt x="136807" y="4372"/>
                    <a:pt x="135240" y="4907"/>
                    <a:pt x="133674" y="5430"/>
                  </a:cubicBezTo>
                  <a:cubicBezTo>
                    <a:pt x="130207" y="6593"/>
                    <a:pt x="126766" y="7868"/>
                    <a:pt x="123363" y="9232"/>
                  </a:cubicBezTo>
                  <a:cubicBezTo>
                    <a:pt x="122123" y="9730"/>
                    <a:pt x="120867" y="10189"/>
                    <a:pt x="119639" y="10710"/>
                  </a:cubicBezTo>
                  <a:cubicBezTo>
                    <a:pt x="114980" y="12684"/>
                    <a:pt x="110392" y="14840"/>
                    <a:pt x="105895" y="17176"/>
                  </a:cubicBezTo>
                  <a:cubicBezTo>
                    <a:pt x="105688" y="17280"/>
                    <a:pt x="105493" y="17395"/>
                    <a:pt x="105290" y="17503"/>
                  </a:cubicBezTo>
                  <a:cubicBezTo>
                    <a:pt x="100630" y="19942"/>
                    <a:pt x="96082" y="22605"/>
                    <a:pt x="91618" y="25418"/>
                  </a:cubicBezTo>
                  <a:cubicBezTo>
                    <a:pt x="91542" y="25466"/>
                    <a:pt x="91462" y="25518"/>
                    <a:pt x="91387" y="25566"/>
                  </a:cubicBezTo>
                  <a:cubicBezTo>
                    <a:pt x="82793" y="31003"/>
                    <a:pt x="74546" y="37034"/>
                    <a:pt x="66857" y="43771"/>
                  </a:cubicBezTo>
                  <a:cubicBezTo>
                    <a:pt x="66482" y="44105"/>
                    <a:pt x="66227" y="44520"/>
                    <a:pt x="65928" y="44914"/>
                  </a:cubicBezTo>
                  <a:cubicBezTo>
                    <a:pt x="25275" y="81323"/>
                    <a:pt x="0" y="134157"/>
                    <a:pt x="0" y="191116"/>
                  </a:cubicBezTo>
                  <a:cubicBezTo>
                    <a:pt x="0" y="267818"/>
                    <a:pt x="44328" y="334329"/>
                    <a:pt x="108686" y="366476"/>
                  </a:cubicBezTo>
                  <a:cubicBezTo>
                    <a:pt x="108801" y="366539"/>
                    <a:pt x="108873" y="366647"/>
                    <a:pt x="108989" y="366702"/>
                  </a:cubicBezTo>
                  <a:cubicBezTo>
                    <a:pt x="109447" y="366930"/>
                    <a:pt x="109910" y="367118"/>
                    <a:pt x="110368" y="367340"/>
                  </a:cubicBezTo>
                  <a:cubicBezTo>
                    <a:pt x="112011" y="368138"/>
                    <a:pt x="113672" y="368875"/>
                    <a:pt x="115338" y="369633"/>
                  </a:cubicBezTo>
                  <a:cubicBezTo>
                    <a:pt x="118117" y="370880"/>
                    <a:pt x="120907" y="372072"/>
                    <a:pt x="123721" y="373192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5" name="Google Shape;9605;ge48d01fb7f_0_5388"/>
            <p:cNvSpPr/>
            <p:nvPr/>
          </p:nvSpPr>
          <p:spPr>
            <a:xfrm>
              <a:off x="190012" y="1718430"/>
              <a:ext cx="104356" cy="81632"/>
            </a:xfrm>
            <a:custGeom>
              <a:avLst/>
              <a:gdLst/>
              <a:ahLst/>
              <a:cxnLst/>
              <a:rect l="l" t="t" r="r" b="b"/>
              <a:pathLst>
                <a:path w="104356" h="81632" extrusionOk="0">
                  <a:moveTo>
                    <a:pt x="75176" y="17690"/>
                  </a:moveTo>
                  <a:lnTo>
                    <a:pt x="52579" y="23342"/>
                  </a:lnTo>
                  <a:lnTo>
                    <a:pt x="41869" y="7275"/>
                  </a:lnTo>
                  <a:cubicBezTo>
                    <a:pt x="38831" y="2718"/>
                    <a:pt x="33753" y="0"/>
                    <a:pt x="28285" y="0"/>
                  </a:cubicBezTo>
                  <a:lnTo>
                    <a:pt x="16327" y="0"/>
                  </a:lnTo>
                  <a:cubicBezTo>
                    <a:pt x="7322" y="0"/>
                    <a:pt x="0" y="7327"/>
                    <a:pt x="0" y="16327"/>
                  </a:cubicBezTo>
                  <a:lnTo>
                    <a:pt x="0" y="37441"/>
                  </a:lnTo>
                  <a:cubicBezTo>
                    <a:pt x="0" y="41797"/>
                    <a:pt x="1698" y="45895"/>
                    <a:pt x="4783" y="48980"/>
                  </a:cubicBezTo>
                  <a:lnTo>
                    <a:pt x="32653" y="76850"/>
                  </a:lnTo>
                  <a:cubicBezTo>
                    <a:pt x="35691" y="79895"/>
                    <a:pt x="39904" y="81633"/>
                    <a:pt x="44197" y="81633"/>
                  </a:cubicBezTo>
                  <a:lnTo>
                    <a:pt x="76587" y="81633"/>
                  </a:lnTo>
                  <a:cubicBezTo>
                    <a:pt x="82825" y="81633"/>
                    <a:pt x="88417" y="78174"/>
                    <a:pt x="91191" y="72613"/>
                  </a:cubicBezTo>
                  <a:lnTo>
                    <a:pt x="102627" y="49733"/>
                  </a:lnTo>
                  <a:cubicBezTo>
                    <a:pt x="105780" y="43439"/>
                    <a:pt x="104540" y="35862"/>
                    <a:pt x="99566" y="30884"/>
                  </a:cubicBezTo>
                  <a:lnTo>
                    <a:pt x="90677" y="21995"/>
                  </a:lnTo>
                  <a:cubicBezTo>
                    <a:pt x="86643" y="17945"/>
                    <a:pt x="80669" y="16303"/>
                    <a:pt x="75176" y="17690"/>
                  </a:cubicBezTo>
                  <a:close/>
                  <a:moveTo>
                    <a:pt x="76587" y="65306"/>
                  </a:moveTo>
                  <a:lnTo>
                    <a:pt x="44197" y="65306"/>
                  </a:lnTo>
                  <a:lnTo>
                    <a:pt x="16327" y="37441"/>
                  </a:lnTo>
                  <a:lnTo>
                    <a:pt x="16327" y="16327"/>
                  </a:lnTo>
                  <a:lnTo>
                    <a:pt x="28285" y="16327"/>
                  </a:lnTo>
                  <a:lnTo>
                    <a:pt x="38995" y="32394"/>
                  </a:lnTo>
                  <a:cubicBezTo>
                    <a:pt x="42817" y="38119"/>
                    <a:pt x="49845" y="40837"/>
                    <a:pt x="56529" y="39179"/>
                  </a:cubicBezTo>
                  <a:lnTo>
                    <a:pt x="79126" y="33531"/>
                  </a:lnTo>
                  <a:lnTo>
                    <a:pt x="88027" y="42427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6" name="Google Shape;9606;ge48d01fb7f_0_5388"/>
            <p:cNvSpPr/>
            <p:nvPr/>
          </p:nvSpPr>
          <p:spPr>
            <a:xfrm>
              <a:off x="404620" y="1669450"/>
              <a:ext cx="103760" cy="89796"/>
            </a:xfrm>
            <a:custGeom>
              <a:avLst/>
              <a:gdLst/>
              <a:ahLst/>
              <a:cxnLst/>
              <a:rect l="l" t="t" r="r" b="b"/>
              <a:pathLst>
                <a:path w="103760" h="89796" extrusionOk="0">
                  <a:moveTo>
                    <a:pt x="32767" y="0"/>
                  </a:moveTo>
                  <a:cubicBezTo>
                    <a:pt x="29534" y="0"/>
                    <a:pt x="26405" y="949"/>
                    <a:pt x="23711" y="2747"/>
                  </a:cubicBezTo>
                  <a:lnTo>
                    <a:pt x="7272" y="13700"/>
                  </a:lnTo>
                  <a:cubicBezTo>
                    <a:pt x="428" y="18256"/>
                    <a:pt x="-1956" y="27237"/>
                    <a:pt x="1720" y="34591"/>
                  </a:cubicBezTo>
                  <a:lnTo>
                    <a:pt x="13770" y="58670"/>
                  </a:lnTo>
                  <a:cubicBezTo>
                    <a:pt x="15157" y="61448"/>
                    <a:pt x="17304" y="63756"/>
                    <a:pt x="19972" y="65367"/>
                  </a:cubicBezTo>
                  <a:lnTo>
                    <a:pt x="56814" y="87473"/>
                  </a:lnTo>
                  <a:cubicBezTo>
                    <a:pt x="59345" y="88991"/>
                    <a:pt x="62251" y="89796"/>
                    <a:pt x="65205" y="89796"/>
                  </a:cubicBezTo>
                  <a:lnTo>
                    <a:pt x="87434" y="89796"/>
                  </a:lnTo>
                  <a:cubicBezTo>
                    <a:pt x="96438" y="89796"/>
                    <a:pt x="103761" y="82474"/>
                    <a:pt x="103761" y="73470"/>
                  </a:cubicBezTo>
                  <a:lnTo>
                    <a:pt x="103761" y="54868"/>
                  </a:lnTo>
                  <a:cubicBezTo>
                    <a:pt x="103761" y="47832"/>
                    <a:pt x="99273" y="41602"/>
                    <a:pt x="92600" y="39382"/>
                  </a:cubicBezTo>
                  <a:lnTo>
                    <a:pt x="76904" y="34148"/>
                  </a:lnTo>
                  <a:cubicBezTo>
                    <a:pt x="76904" y="34148"/>
                    <a:pt x="76896" y="34148"/>
                    <a:pt x="76887" y="34132"/>
                  </a:cubicBezTo>
                  <a:lnTo>
                    <a:pt x="64339" y="9041"/>
                  </a:lnTo>
                  <a:cubicBezTo>
                    <a:pt x="61565" y="3464"/>
                    <a:pt x="55973" y="0"/>
                    <a:pt x="49735" y="0"/>
                  </a:cubicBezTo>
                  <a:close/>
                  <a:moveTo>
                    <a:pt x="62290" y="41446"/>
                  </a:moveTo>
                  <a:cubicBezTo>
                    <a:pt x="62290" y="41446"/>
                    <a:pt x="62299" y="41454"/>
                    <a:pt x="62299" y="41454"/>
                  </a:cubicBezTo>
                  <a:cubicBezTo>
                    <a:pt x="64252" y="45349"/>
                    <a:pt x="67596" y="48246"/>
                    <a:pt x="71729" y="49626"/>
                  </a:cubicBezTo>
                  <a:lnTo>
                    <a:pt x="87434" y="54868"/>
                  </a:lnTo>
                  <a:lnTo>
                    <a:pt x="87434" y="73470"/>
                  </a:lnTo>
                  <a:lnTo>
                    <a:pt x="65205" y="73470"/>
                  </a:lnTo>
                  <a:lnTo>
                    <a:pt x="28366" y="51363"/>
                  </a:lnTo>
                  <a:lnTo>
                    <a:pt x="16317" y="27284"/>
                  </a:lnTo>
                  <a:lnTo>
                    <a:pt x="32767" y="16327"/>
                  </a:lnTo>
                  <a:lnTo>
                    <a:pt x="49735" y="16327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7" name="Google Shape;9607;ge48d01fb7f_0_5388"/>
            <p:cNvSpPr/>
            <p:nvPr/>
          </p:nvSpPr>
          <p:spPr>
            <a:xfrm>
              <a:off x="279804" y="1449049"/>
              <a:ext cx="359188" cy="163258"/>
            </a:xfrm>
            <a:custGeom>
              <a:avLst/>
              <a:gdLst/>
              <a:ahLst/>
              <a:cxnLst/>
              <a:rect l="l" t="t" r="r" b="b"/>
              <a:pathLst>
                <a:path w="359188" h="163258" extrusionOk="0">
                  <a:moveTo>
                    <a:pt x="4787" y="80893"/>
                  </a:moveTo>
                  <a:lnTo>
                    <a:pt x="89800" y="119537"/>
                  </a:lnTo>
                  <a:lnTo>
                    <a:pt x="89800" y="126903"/>
                  </a:lnTo>
                  <a:cubicBezTo>
                    <a:pt x="89800" y="130379"/>
                    <a:pt x="92012" y="133480"/>
                    <a:pt x="95301" y="134616"/>
                  </a:cubicBezTo>
                  <a:lnTo>
                    <a:pt x="176934" y="162820"/>
                  </a:lnTo>
                  <a:cubicBezTo>
                    <a:pt x="177790" y="163116"/>
                    <a:pt x="178699" y="163259"/>
                    <a:pt x="179596" y="163259"/>
                  </a:cubicBezTo>
                  <a:cubicBezTo>
                    <a:pt x="180493" y="163259"/>
                    <a:pt x="181402" y="163116"/>
                    <a:pt x="182259" y="162813"/>
                  </a:cubicBezTo>
                  <a:lnTo>
                    <a:pt x="263892" y="134608"/>
                  </a:lnTo>
                  <a:cubicBezTo>
                    <a:pt x="267180" y="133480"/>
                    <a:pt x="269393" y="130379"/>
                    <a:pt x="269393" y="126894"/>
                  </a:cubicBezTo>
                  <a:lnTo>
                    <a:pt x="269393" y="119529"/>
                  </a:lnTo>
                  <a:lnTo>
                    <a:pt x="342862" y="86134"/>
                  </a:lnTo>
                  <a:lnTo>
                    <a:pt x="342862" y="114279"/>
                  </a:lnTo>
                  <a:lnTo>
                    <a:pt x="359189" y="114279"/>
                  </a:lnTo>
                  <a:lnTo>
                    <a:pt x="359189" y="73463"/>
                  </a:lnTo>
                  <a:lnTo>
                    <a:pt x="359149" y="73463"/>
                  </a:lnTo>
                  <a:cubicBezTo>
                    <a:pt x="359149" y="73375"/>
                    <a:pt x="359181" y="73291"/>
                    <a:pt x="359181" y="73212"/>
                  </a:cubicBezTo>
                  <a:cubicBezTo>
                    <a:pt x="359082" y="69923"/>
                    <a:pt x="357008" y="67005"/>
                    <a:pt x="353932" y="65841"/>
                  </a:cubicBezTo>
                  <a:lnTo>
                    <a:pt x="182502" y="535"/>
                  </a:lnTo>
                  <a:cubicBezTo>
                    <a:pt x="180625" y="-178"/>
                    <a:pt x="178568" y="-178"/>
                    <a:pt x="176683" y="535"/>
                  </a:cubicBezTo>
                  <a:lnTo>
                    <a:pt x="5254" y="65841"/>
                  </a:lnTo>
                  <a:cubicBezTo>
                    <a:pt x="2176" y="67017"/>
                    <a:pt x="104" y="69923"/>
                    <a:pt x="4" y="73212"/>
                  </a:cubicBezTo>
                  <a:cubicBezTo>
                    <a:pt x="-96" y="76500"/>
                    <a:pt x="1794" y="79529"/>
                    <a:pt x="4787" y="80893"/>
                  </a:cubicBezTo>
                  <a:close/>
                  <a:moveTo>
                    <a:pt x="253066" y="121079"/>
                  </a:moveTo>
                  <a:lnTo>
                    <a:pt x="179596" y="146462"/>
                  </a:lnTo>
                  <a:lnTo>
                    <a:pt x="106127" y="121079"/>
                  </a:lnTo>
                  <a:lnTo>
                    <a:pt x="106127" y="79537"/>
                  </a:lnTo>
                  <a:lnTo>
                    <a:pt x="130338" y="72271"/>
                  </a:lnTo>
                  <a:cubicBezTo>
                    <a:pt x="142403" y="68648"/>
                    <a:pt x="154732" y="66388"/>
                    <a:pt x="167124" y="65483"/>
                  </a:cubicBezTo>
                  <a:cubicBezTo>
                    <a:pt x="167646" y="65439"/>
                    <a:pt x="168169" y="65455"/>
                    <a:pt x="168690" y="65423"/>
                  </a:cubicBezTo>
                  <a:cubicBezTo>
                    <a:pt x="169612" y="65367"/>
                    <a:pt x="170536" y="65367"/>
                    <a:pt x="171465" y="65327"/>
                  </a:cubicBezTo>
                  <a:lnTo>
                    <a:pt x="171433" y="122442"/>
                  </a:lnTo>
                  <a:lnTo>
                    <a:pt x="187760" y="122442"/>
                  </a:lnTo>
                  <a:lnTo>
                    <a:pt x="187791" y="65327"/>
                  </a:lnTo>
                  <a:cubicBezTo>
                    <a:pt x="188249" y="65351"/>
                    <a:pt x="188717" y="65351"/>
                    <a:pt x="189171" y="65375"/>
                  </a:cubicBezTo>
                  <a:cubicBezTo>
                    <a:pt x="189932" y="65415"/>
                    <a:pt x="190689" y="65407"/>
                    <a:pt x="191450" y="65455"/>
                  </a:cubicBezTo>
                  <a:cubicBezTo>
                    <a:pt x="203835" y="66340"/>
                    <a:pt x="216160" y="68576"/>
                    <a:pt x="228233" y="72167"/>
                  </a:cubicBezTo>
                  <a:lnTo>
                    <a:pt x="253066" y="79553"/>
                  </a:lnTo>
                  <a:close/>
                  <a:moveTo>
                    <a:pt x="179596" y="16894"/>
                  </a:moveTo>
                  <a:lnTo>
                    <a:pt x="329832" y="74124"/>
                  </a:lnTo>
                  <a:lnTo>
                    <a:pt x="269393" y="101604"/>
                  </a:lnTo>
                  <a:lnTo>
                    <a:pt x="269393" y="73463"/>
                  </a:lnTo>
                  <a:cubicBezTo>
                    <a:pt x="269393" y="72566"/>
                    <a:pt x="269245" y="71685"/>
                    <a:pt x="268970" y="70868"/>
                  </a:cubicBezTo>
                  <a:cubicBezTo>
                    <a:pt x="268778" y="70322"/>
                    <a:pt x="268464" y="69839"/>
                    <a:pt x="268177" y="69349"/>
                  </a:cubicBezTo>
                  <a:cubicBezTo>
                    <a:pt x="268029" y="69106"/>
                    <a:pt x="267950" y="68819"/>
                    <a:pt x="267774" y="68592"/>
                  </a:cubicBezTo>
                  <a:cubicBezTo>
                    <a:pt x="267452" y="68149"/>
                    <a:pt x="267009" y="67807"/>
                    <a:pt x="266595" y="67440"/>
                  </a:cubicBezTo>
                  <a:cubicBezTo>
                    <a:pt x="266363" y="67237"/>
                    <a:pt x="266183" y="66974"/>
                    <a:pt x="265932" y="66794"/>
                  </a:cubicBezTo>
                  <a:cubicBezTo>
                    <a:pt x="265614" y="66567"/>
                    <a:pt x="265211" y="66451"/>
                    <a:pt x="264853" y="66272"/>
                  </a:cubicBezTo>
                  <a:cubicBezTo>
                    <a:pt x="264430" y="66061"/>
                    <a:pt x="264040" y="65790"/>
                    <a:pt x="263573" y="65642"/>
                  </a:cubicBezTo>
                  <a:lnTo>
                    <a:pt x="233538" y="56630"/>
                  </a:lnTo>
                  <a:cubicBezTo>
                    <a:pt x="220086" y="52600"/>
                    <a:pt x="206346" y="50125"/>
                    <a:pt x="192535" y="49164"/>
                  </a:cubicBezTo>
                  <a:cubicBezTo>
                    <a:pt x="192412" y="49156"/>
                    <a:pt x="192291" y="49156"/>
                    <a:pt x="192160" y="49144"/>
                  </a:cubicBezTo>
                  <a:cubicBezTo>
                    <a:pt x="187971" y="48861"/>
                    <a:pt x="179318" y="48706"/>
                    <a:pt x="179182" y="48706"/>
                  </a:cubicBezTo>
                  <a:cubicBezTo>
                    <a:pt x="176257" y="48706"/>
                    <a:pt x="173342" y="48885"/>
                    <a:pt x="170429" y="49025"/>
                  </a:cubicBezTo>
                  <a:cubicBezTo>
                    <a:pt x="168902" y="49096"/>
                    <a:pt x="167368" y="49088"/>
                    <a:pt x="165841" y="49204"/>
                  </a:cubicBezTo>
                  <a:cubicBezTo>
                    <a:pt x="152069" y="50200"/>
                    <a:pt x="138374" y="52704"/>
                    <a:pt x="124969" y="56761"/>
                  </a:cubicBezTo>
                  <a:lnTo>
                    <a:pt x="95899" y="65562"/>
                  </a:lnTo>
                  <a:lnTo>
                    <a:pt x="95611" y="65642"/>
                  </a:lnTo>
                  <a:lnTo>
                    <a:pt x="95596" y="65654"/>
                  </a:lnTo>
                  <a:cubicBezTo>
                    <a:pt x="94910" y="65857"/>
                    <a:pt x="94316" y="66208"/>
                    <a:pt x="93727" y="66567"/>
                  </a:cubicBezTo>
                  <a:cubicBezTo>
                    <a:pt x="93579" y="66655"/>
                    <a:pt x="93392" y="66698"/>
                    <a:pt x="93252" y="66794"/>
                  </a:cubicBezTo>
                  <a:cubicBezTo>
                    <a:pt x="91132" y="68297"/>
                    <a:pt x="89800" y="70764"/>
                    <a:pt x="89800" y="73463"/>
                  </a:cubicBezTo>
                  <a:lnTo>
                    <a:pt x="89800" y="101604"/>
                  </a:lnTo>
                  <a:lnTo>
                    <a:pt x="29361" y="74132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8" name="Google Shape;9608;ge48d01fb7f_0_5388"/>
            <p:cNvSpPr/>
            <p:nvPr/>
          </p:nvSpPr>
          <p:spPr>
            <a:xfrm>
              <a:off x="606340" y="1571491"/>
              <a:ext cx="48979" cy="48979"/>
            </a:xfrm>
            <a:custGeom>
              <a:avLst/>
              <a:gdLst/>
              <a:ahLst/>
              <a:cxnLst/>
              <a:rect l="l" t="t" r="r" b="b"/>
              <a:pathLst>
                <a:path w="48979" h="48979" extrusionOk="0">
                  <a:moveTo>
                    <a:pt x="0" y="24490"/>
                  </a:moveTo>
                  <a:lnTo>
                    <a:pt x="0" y="48980"/>
                  </a:lnTo>
                  <a:lnTo>
                    <a:pt x="16327" y="48980"/>
                  </a:lnTo>
                  <a:lnTo>
                    <a:pt x="16327" y="24490"/>
                  </a:lnTo>
                  <a:cubicBezTo>
                    <a:pt x="16327" y="19994"/>
                    <a:pt x="19986" y="16327"/>
                    <a:pt x="24490" y="16327"/>
                  </a:cubicBezTo>
                  <a:cubicBezTo>
                    <a:pt x="28994" y="16327"/>
                    <a:pt x="32653" y="19994"/>
                    <a:pt x="32653" y="24490"/>
                  </a:cubicBezTo>
                  <a:lnTo>
                    <a:pt x="32653" y="48980"/>
                  </a:lnTo>
                  <a:lnTo>
                    <a:pt x="48980" y="48980"/>
                  </a:lnTo>
                  <a:lnTo>
                    <a:pt x="48980" y="24490"/>
                  </a:lnTo>
                  <a:cubicBezTo>
                    <a:pt x="48980" y="10990"/>
                    <a:pt x="37990" y="0"/>
                    <a:pt x="24490" y="0"/>
                  </a:cubicBezTo>
                  <a:cubicBezTo>
                    <a:pt x="10990" y="0"/>
                    <a:pt x="0" y="10990"/>
                    <a:pt x="0" y="2449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9" name="Google Shape;9609;ge48d01fb7f_0_5388"/>
            <p:cNvSpPr/>
            <p:nvPr/>
          </p:nvSpPr>
          <p:spPr>
            <a:xfrm>
              <a:off x="622667" y="1644960"/>
              <a:ext cx="16326" cy="24489"/>
            </a:xfrm>
            <a:custGeom>
              <a:avLst/>
              <a:gdLst/>
              <a:ahLst/>
              <a:cxnLst/>
              <a:rect l="l" t="t" r="r" b="b"/>
              <a:pathLst>
                <a:path w="16326" h="24489" extrusionOk="0">
                  <a:moveTo>
                    <a:pt x="0" y="0"/>
                  </a:moveTo>
                  <a:lnTo>
                    <a:pt x="16327" y="0"/>
                  </a:lnTo>
                  <a:lnTo>
                    <a:pt x="16327" y="24490"/>
                  </a:lnTo>
                  <a:lnTo>
                    <a:pt x="0" y="24490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0" name="Google Shape;9610;ge48d01fb7f_0_5388"/>
            <p:cNvSpPr/>
            <p:nvPr/>
          </p:nvSpPr>
          <p:spPr>
            <a:xfrm>
              <a:off x="642138" y="1634374"/>
              <a:ext cx="26383" cy="29372"/>
            </a:xfrm>
            <a:custGeom>
              <a:avLst/>
              <a:gdLst/>
              <a:ahLst/>
              <a:cxnLst/>
              <a:rect l="l" t="t" r="r" b="b"/>
              <a:pathLst>
                <a:path w="26383" h="29372" extrusionOk="0">
                  <a:moveTo>
                    <a:pt x="0" y="8163"/>
                  </a:moveTo>
                  <a:lnTo>
                    <a:pt x="14142" y="0"/>
                  </a:lnTo>
                  <a:lnTo>
                    <a:pt x="26384" y="21209"/>
                  </a:lnTo>
                  <a:lnTo>
                    <a:pt x="12241" y="29373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1" name="Google Shape;9611;ge48d01fb7f_0_5388"/>
            <p:cNvSpPr/>
            <p:nvPr/>
          </p:nvSpPr>
          <p:spPr>
            <a:xfrm>
              <a:off x="593146" y="1634342"/>
              <a:ext cx="26383" cy="29372"/>
            </a:xfrm>
            <a:custGeom>
              <a:avLst/>
              <a:gdLst/>
              <a:ahLst/>
              <a:cxnLst/>
              <a:rect l="l" t="t" r="r" b="b"/>
              <a:pathLst>
                <a:path w="26383" h="29372" extrusionOk="0">
                  <a:moveTo>
                    <a:pt x="0" y="21209"/>
                  </a:moveTo>
                  <a:lnTo>
                    <a:pt x="12241" y="0"/>
                  </a:lnTo>
                  <a:lnTo>
                    <a:pt x="26384" y="8159"/>
                  </a:lnTo>
                  <a:lnTo>
                    <a:pt x="14139" y="29373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2" name="Google Shape;9612;ge48d01fb7f_0_5388"/>
            <p:cNvSpPr/>
            <p:nvPr/>
          </p:nvSpPr>
          <p:spPr>
            <a:xfrm>
              <a:off x="443074" y="1693940"/>
              <a:ext cx="228572" cy="244898"/>
            </a:xfrm>
            <a:custGeom>
              <a:avLst/>
              <a:gdLst/>
              <a:ahLst/>
              <a:cxnLst/>
              <a:rect l="l" t="t" r="r" b="b"/>
              <a:pathLst>
                <a:path w="228572" h="244898" extrusionOk="0">
                  <a:moveTo>
                    <a:pt x="210448" y="82582"/>
                  </a:moveTo>
                  <a:cubicBezTo>
                    <a:pt x="211584" y="79755"/>
                    <a:pt x="212246" y="76694"/>
                    <a:pt x="212246" y="73470"/>
                  </a:cubicBezTo>
                  <a:lnTo>
                    <a:pt x="212246" y="24490"/>
                  </a:lnTo>
                  <a:cubicBezTo>
                    <a:pt x="212246" y="10990"/>
                    <a:pt x="201256" y="0"/>
                    <a:pt x="187756" y="0"/>
                  </a:cubicBezTo>
                  <a:lnTo>
                    <a:pt x="106123" y="0"/>
                  </a:lnTo>
                  <a:lnTo>
                    <a:pt x="106123" y="16327"/>
                  </a:lnTo>
                  <a:lnTo>
                    <a:pt x="114286" y="16327"/>
                  </a:lnTo>
                  <a:lnTo>
                    <a:pt x="114286" y="81633"/>
                  </a:lnTo>
                  <a:lnTo>
                    <a:pt x="106123" y="81633"/>
                  </a:lnTo>
                  <a:lnTo>
                    <a:pt x="106123" y="97960"/>
                  </a:lnTo>
                  <a:lnTo>
                    <a:pt x="138776" y="97960"/>
                  </a:lnTo>
                  <a:lnTo>
                    <a:pt x="138776" y="146939"/>
                  </a:lnTo>
                  <a:lnTo>
                    <a:pt x="81633" y="146939"/>
                  </a:lnTo>
                  <a:lnTo>
                    <a:pt x="81633" y="163266"/>
                  </a:lnTo>
                  <a:lnTo>
                    <a:pt x="114286" y="163266"/>
                  </a:lnTo>
                  <a:lnTo>
                    <a:pt x="114286" y="228572"/>
                  </a:lnTo>
                  <a:lnTo>
                    <a:pt x="0" y="228572"/>
                  </a:lnTo>
                  <a:lnTo>
                    <a:pt x="0" y="244899"/>
                  </a:lnTo>
                  <a:lnTo>
                    <a:pt x="179593" y="244899"/>
                  </a:lnTo>
                  <a:cubicBezTo>
                    <a:pt x="193093" y="244899"/>
                    <a:pt x="204082" y="233914"/>
                    <a:pt x="204082" y="220409"/>
                  </a:cubicBezTo>
                  <a:lnTo>
                    <a:pt x="204082" y="171429"/>
                  </a:lnTo>
                  <a:cubicBezTo>
                    <a:pt x="204082" y="168560"/>
                    <a:pt x="203497" y="165833"/>
                    <a:pt x="202579" y="163266"/>
                  </a:cubicBezTo>
                  <a:lnTo>
                    <a:pt x="204082" y="163266"/>
                  </a:lnTo>
                  <a:cubicBezTo>
                    <a:pt x="217582" y="163266"/>
                    <a:pt x="228572" y="152281"/>
                    <a:pt x="228572" y="138776"/>
                  </a:cubicBezTo>
                  <a:lnTo>
                    <a:pt x="228572" y="106123"/>
                  </a:lnTo>
                  <a:cubicBezTo>
                    <a:pt x="228572" y="94835"/>
                    <a:pt x="220859" y="85400"/>
                    <a:pt x="210448" y="82582"/>
                  </a:cubicBezTo>
                  <a:close/>
                  <a:moveTo>
                    <a:pt x="195919" y="24490"/>
                  </a:moveTo>
                  <a:lnTo>
                    <a:pt x="195919" y="73470"/>
                  </a:lnTo>
                  <a:cubicBezTo>
                    <a:pt x="195919" y="77970"/>
                    <a:pt x="192260" y="81633"/>
                    <a:pt x="187756" y="81633"/>
                  </a:cubicBezTo>
                  <a:lnTo>
                    <a:pt x="163266" y="81633"/>
                  </a:lnTo>
                  <a:lnTo>
                    <a:pt x="163266" y="16327"/>
                  </a:lnTo>
                  <a:lnTo>
                    <a:pt x="187756" y="16327"/>
                  </a:lnTo>
                  <a:cubicBezTo>
                    <a:pt x="192260" y="16327"/>
                    <a:pt x="195919" y="19994"/>
                    <a:pt x="195919" y="24490"/>
                  </a:cubicBezTo>
                  <a:close/>
                  <a:moveTo>
                    <a:pt x="130613" y="16327"/>
                  </a:moveTo>
                  <a:lnTo>
                    <a:pt x="146939" y="16327"/>
                  </a:lnTo>
                  <a:lnTo>
                    <a:pt x="146939" y="81633"/>
                  </a:lnTo>
                  <a:lnTo>
                    <a:pt x="130613" y="81633"/>
                  </a:lnTo>
                  <a:close/>
                  <a:moveTo>
                    <a:pt x="155103" y="97960"/>
                  </a:moveTo>
                  <a:lnTo>
                    <a:pt x="171429" y="97960"/>
                  </a:lnTo>
                  <a:lnTo>
                    <a:pt x="171429" y="146939"/>
                  </a:lnTo>
                  <a:lnTo>
                    <a:pt x="155103" y="146939"/>
                  </a:lnTo>
                  <a:close/>
                  <a:moveTo>
                    <a:pt x="130613" y="228572"/>
                  </a:moveTo>
                  <a:lnTo>
                    <a:pt x="130613" y="163266"/>
                  </a:lnTo>
                  <a:lnTo>
                    <a:pt x="146939" y="163266"/>
                  </a:lnTo>
                  <a:lnTo>
                    <a:pt x="146939" y="228572"/>
                  </a:lnTo>
                  <a:close/>
                  <a:moveTo>
                    <a:pt x="187756" y="171429"/>
                  </a:moveTo>
                  <a:lnTo>
                    <a:pt x="187756" y="220409"/>
                  </a:lnTo>
                  <a:cubicBezTo>
                    <a:pt x="187756" y="224909"/>
                    <a:pt x="184097" y="228572"/>
                    <a:pt x="179593" y="228572"/>
                  </a:cubicBezTo>
                  <a:lnTo>
                    <a:pt x="163266" y="228572"/>
                  </a:lnTo>
                  <a:lnTo>
                    <a:pt x="163266" y="163266"/>
                  </a:lnTo>
                  <a:lnTo>
                    <a:pt x="179593" y="163266"/>
                  </a:lnTo>
                  <a:cubicBezTo>
                    <a:pt x="184097" y="163266"/>
                    <a:pt x="187756" y="166933"/>
                    <a:pt x="187756" y="171429"/>
                  </a:cubicBezTo>
                  <a:close/>
                  <a:moveTo>
                    <a:pt x="212246" y="138776"/>
                  </a:moveTo>
                  <a:cubicBezTo>
                    <a:pt x="212246" y="143276"/>
                    <a:pt x="208587" y="146939"/>
                    <a:pt x="204082" y="146939"/>
                  </a:cubicBezTo>
                  <a:lnTo>
                    <a:pt x="187756" y="146939"/>
                  </a:lnTo>
                  <a:lnTo>
                    <a:pt x="187756" y="97960"/>
                  </a:lnTo>
                  <a:lnTo>
                    <a:pt x="204082" y="97960"/>
                  </a:lnTo>
                  <a:cubicBezTo>
                    <a:pt x="208587" y="97960"/>
                    <a:pt x="212246" y="101627"/>
                    <a:pt x="212246" y="106123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613" name="Google Shape;9613;ge48d01fb7f_0_5388"/>
          <p:cNvSpPr txBox="1"/>
          <p:nvPr/>
        </p:nvSpPr>
        <p:spPr>
          <a:xfrm>
            <a:off x="31626" y="2685099"/>
            <a:ext cx="763500" cy="1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THE UNIVESITY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14" name="Google Shape;9614;ge48d01fb7f_0_5388"/>
          <p:cNvSpPr txBox="1"/>
          <p:nvPr/>
        </p:nvSpPr>
        <p:spPr>
          <a:xfrm>
            <a:off x="31626" y="3648419"/>
            <a:ext cx="763500" cy="1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RECOGNITIONS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15" name="Google Shape;9615;ge48d01fb7f_0_5388"/>
          <p:cNvSpPr txBox="1"/>
          <p:nvPr/>
        </p:nvSpPr>
        <p:spPr>
          <a:xfrm>
            <a:off x="31626" y="5487969"/>
            <a:ext cx="763500" cy="1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INDUSTRY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16" name="Google Shape;9616;ge48d01fb7f_0_5388"/>
          <p:cNvSpPr txBox="1"/>
          <p:nvPr/>
        </p:nvSpPr>
        <p:spPr>
          <a:xfrm>
            <a:off x="31626" y="6407742"/>
            <a:ext cx="763500" cy="1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RESEARCH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9617" name="Google Shape;9617;ge48d01fb7f_0_5388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22509" y="4951242"/>
            <a:ext cx="565458" cy="565458"/>
          </a:xfrm>
          <a:prstGeom prst="rect">
            <a:avLst/>
          </a:prstGeom>
          <a:noFill/>
          <a:ln>
            <a:noFill/>
          </a:ln>
        </p:spPr>
      </p:pic>
      <p:sp>
        <p:nvSpPr>
          <p:cNvPr id="9618" name="Google Shape;9618;ge48d01fb7f_0_5388"/>
          <p:cNvSpPr txBox="1"/>
          <p:nvPr/>
        </p:nvSpPr>
        <p:spPr>
          <a:xfrm>
            <a:off x="31626" y="888367"/>
            <a:ext cx="763500" cy="1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DC88A7"/>
                </a:solidFill>
                <a:latin typeface="Arial"/>
                <a:ea typeface="Arial"/>
                <a:cs typeface="Arial"/>
                <a:sym typeface="Arial"/>
              </a:rPr>
              <a:t>AMRITA</a:t>
            </a:r>
            <a:endParaRPr sz="500" b="1" i="0" u="none" strike="noStrike" cap="none">
              <a:solidFill>
                <a:srgbClr val="DC88A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19" name="Google Shape;9619;ge48d01fb7f_0_5388"/>
          <p:cNvSpPr txBox="1"/>
          <p:nvPr/>
        </p:nvSpPr>
        <p:spPr>
          <a:xfrm>
            <a:off x="31626" y="1808869"/>
            <a:ext cx="763500" cy="1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DC88A7"/>
                </a:solidFill>
                <a:latin typeface="Arial"/>
                <a:ea typeface="Arial"/>
                <a:cs typeface="Arial"/>
                <a:sym typeface="Arial"/>
              </a:rPr>
              <a:t>MISSION &amp; VISION</a:t>
            </a:r>
            <a:endParaRPr sz="500" b="1" i="0" u="none" strike="noStrike" cap="none">
              <a:solidFill>
                <a:srgbClr val="DC88A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20" name="Google Shape;9620;ge48d01fb7f_0_5388">
            <a:hlinkClick r:id="rId4" action="ppaction://hlinksldjump"/>
          </p:cNvPr>
          <p:cNvSpPr/>
          <p:nvPr/>
        </p:nvSpPr>
        <p:spPr>
          <a:xfrm>
            <a:off x="22745" y="315776"/>
            <a:ext cx="746100" cy="7461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21" name="Google Shape;9621;ge48d01fb7f_0_5388">
            <a:hlinkClick r:id="rId5" action="ppaction://hlinksldjump"/>
          </p:cNvPr>
          <p:cNvSpPr/>
          <p:nvPr/>
        </p:nvSpPr>
        <p:spPr>
          <a:xfrm>
            <a:off x="22745" y="3993100"/>
            <a:ext cx="746100" cy="7461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22" name="Google Shape;9622;ge48d01fb7f_0_5388">
            <a:hlinkClick r:id="rId6" action="ppaction://hlinksldjump"/>
          </p:cNvPr>
          <p:cNvSpPr/>
          <p:nvPr/>
        </p:nvSpPr>
        <p:spPr>
          <a:xfrm>
            <a:off x="22745" y="1235107"/>
            <a:ext cx="746100" cy="7461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23" name="Google Shape;9623;ge48d01fb7f_0_5388">
            <a:hlinkClick r:id="rId7" action="ppaction://hlinksldjump"/>
          </p:cNvPr>
          <p:cNvSpPr/>
          <p:nvPr/>
        </p:nvSpPr>
        <p:spPr>
          <a:xfrm>
            <a:off x="22745" y="2154438"/>
            <a:ext cx="746100" cy="7461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24" name="Google Shape;9624;ge48d01fb7f_0_5388">
            <a:hlinkClick r:id="rId8" action="ppaction://hlinksldjump"/>
          </p:cNvPr>
          <p:cNvSpPr/>
          <p:nvPr/>
        </p:nvSpPr>
        <p:spPr>
          <a:xfrm>
            <a:off x="22745" y="3073769"/>
            <a:ext cx="746100" cy="7461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25" name="Google Shape;9625;ge48d01fb7f_0_5388">
            <a:hlinkClick r:id="rId9" action="ppaction://hlinksldjump"/>
          </p:cNvPr>
          <p:cNvSpPr/>
          <p:nvPr/>
        </p:nvSpPr>
        <p:spPr>
          <a:xfrm>
            <a:off x="22745" y="4912431"/>
            <a:ext cx="746100" cy="7461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26" name="Google Shape;9626;ge48d01fb7f_0_5388">
            <a:hlinkClick r:id="rId10" action="ppaction://hlinksldjump"/>
          </p:cNvPr>
          <p:cNvSpPr/>
          <p:nvPr/>
        </p:nvSpPr>
        <p:spPr>
          <a:xfrm>
            <a:off x="22745" y="5831762"/>
            <a:ext cx="746100" cy="7461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27" name="Google Shape;9627;ge48d01fb7f_0_5388"/>
          <p:cNvSpPr txBox="1">
            <a:spLocks noGrp="1"/>
          </p:cNvSpPr>
          <p:nvPr>
            <p:ph type="body" idx="1"/>
          </p:nvPr>
        </p:nvSpPr>
        <p:spPr>
          <a:xfrm>
            <a:off x="1695450" y="1212369"/>
            <a:ext cx="10547400" cy="46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</a:pPr>
            <a:r>
              <a:rPr lang="en-US"/>
              <a:t>Collaborations with World’s Leading 200+ Universities</a:t>
            </a:r>
            <a:endParaRPr/>
          </a:p>
        </p:txBody>
      </p:sp>
      <p:sp>
        <p:nvSpPr>
          <p:cNvPr id="9628" name="Google Shape;9628;ge48d01fb7f_0_5388"/>
          <p:cNvSpPr txBox="1">
            <a:spLocks noGrp="1"/>
          </p:cNvSpPr>
          <p:nvPr>
            <p:ph type="body" idx="2"/>
          </p:nvPr>
        </p:nvSpPr>
        <p:spPr>
          <a:xfrm>
            <a:off x="1682750" y="757655"/>
            <a:ext cx="10560000" cy="57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 lnSpcReduction="10000"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B8114F"/>
              </a:buClr>
              <a:buSzPts val="3600"/>
              <a:buNone/>
            </a:pPr>
            <a:r>
              <a:rPr lang="en-US"/>
              <a:t>European Collaborators</a:t>
            </a:r>
            <a:endParaRPr/>
          </a:p>
        </p:txBody>
      </p:sp>
      <p:pic>
        <p:nvPicPr>
          <p:cNvPr id="9629" name="Google Shape;9629;ge48d01fb7f_0_5388"/>
          <p:cNvPicPr preferRelativeResize="0"/>
          <p:nvPr/>
        </p:nvPicPr>
        <p:blipFill rotWithShape="1">
          <a:blip r:embed="rId11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938275" y="4754629"/>
            <a:ext cx="896700" cy="352871"/>
          </a:xfrm>
          <a:prstGeom prst="rect">
            <a:avLst/>
          </a:prstGeom>
          <a:noFill/>
          <a:ln>
            <a:noFill/>
          </a:ln>
        </p:spPr>
      </p:pic>
      <p:pic>
        <p:nvPicPr>
          <p:cNvPr id="9630" name="Google Shape;9630;ge48d01fb7f_0_5388"/>
          <p:cNvPicPr preferRelativeResize="0"/>
          <p:nvPr/>
        </p:nvPicPr>
        <p:blipFill rotWithShape="1">
          <a:blip r:embed="rId1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1290" r="20332"/>
          <a:stretch/>
        </p:blipFill>
        <p:spPr>
          <a:xfrm>
            <a:off x="7985512" y="2289800"/>
            <a:ext cx="774748" cy="522279"/>
          </a:xfrm>
          <a:prstGeom prst="rect">
            <a:avLst/>
          </a:prstGeom>
          <a:noFill/>
          <a:ln>
            <a:noFill/>
          </a:ln>
        </p:spPr>
      </p:pic>
      <p:sp>
        <p:nvSpPr>
          <p:cNvPr id="9631" name="Google Shape;9631;ge48d01fb7f_0_5388"/>
          <p:cNvSpPr txBox="1"/>
          <p:nvPr/>
        </p:nvSpPr>
        <p:spPr>
          <a:xfrm>
            <a:off x="9260099" y="2204751"/>
            <a:ext cx="2285100" cy="60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68575" rIns="68575" bIns="6857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0" i="0" u="none" strike="noStrike" cap="none">
                <a:solidFill>
                  <a:srgbClr val="666666"/>
                </a:solidFill>
                <a:latin typeface="Calibri"/>
                <a:ea typeface="Calibri"/>
                <a:cs typeface="Calibri"/>
                <a:sym typeface="Calibri"/>
              </a:rPr>
              <a:t>British Geological Society </a:t>
            </a:r>
            <a:r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(</a:t>
            </a:r>
            <a:r>
              <a:rPr lang="en-US" sz="1200" b="0" i="0" u="none" strike="noStrike" cap="none">
                <a:solidFill>
                  <a:srgbClr val="E91D63"/>
                </a:solidFill>
                <a:latin typeface="Calibri"/>
                <a:ea typeface="Calibri"/>
                <a:cs typeface="Calibri"/>
                <a:sym typeface="Calibri"/>
              </a:rPr>
              <a:t>Geophysical Monitoring</a:t>
            </a:r>
            <a:r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)</a:t>
            </a:r>
            <a:endParaRPr sz="1200" b="0" i="0" u="none" strike="noStrike" cap="none">
              <a:solidFill>
                <a:srgbClr val="E91D63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632" name="Google Shape;9632;ge48d01fb7f_0_5388"/>
          <p:cNvPicPr preferRelativeResize="0"/>
          <p:nvPr/>
        </p:nvPicPr>
        <p:blipFill rotWithShape="1">
          <a:blip r:embed="rId1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969356" y="3024131"/>
            <a:ext cx="802721" cy="540142"/>
          </a:xfrm>
          <a:prstGeom prst="rect">
            <a:avLst/>
          </a:prstGeom>
          <a:noFill/>
          <a:ln>
            <a:noFill/>
          </a:ln>
        </p:spPr>
      </p:pic>
      <p:sp>
        <p:nvSpPr>
          <p:cNvPr id="9633" name="Google Shape;9633;ge48d01fb7f_0_5388"/>
          <p:cNvSpPr txBox="1"/>
          <p:nvPr/>
        </p:nvSpPr>
        <p:spPr>
          <a:xfrm>
            <a:off x="9211891" y="2992025"/>
            <a:ext cx="2159400" cy="60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68575" rIns="68575" bIns="6857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0" i="0" u="none" strike="noStrike" cap="none">
                <a:solidFill>
                  <a:srgbClr val="666666"/>
                </a:solidFill>
                <a:latin typeface="Calibri"/>
                <a:ea typeface="Calibri"/>
                <a:cs typeface="Calibri"/>
                <a:sym typeface="Calibri"/>
              </a:rPr>
              <a:t>Politecnico di Milano </a:t>
            </a:r>
            <a:r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(</a:t>
            </a:r>
            <a:r>
              <a:rPr lang="en-US" sz="1200" b="0" i="0" u="none" strike="noStrike" cap="none">
                <a:solidFill>
                  <a:srgbClr val="E91D63"/>
                </a:solidFill>
                <a:latin typeface="Calibri"/>
                <a:ea typeface="Calibri"/>
                <a:cs typeface="Calibri"/>
                <a:sym typeface="Calibri"/>
              </a:rPr>
              <a:t>Landslides</a:t>
            </a:r>
            <a:r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)</a:t>
            </a:r>
            <a:endParaRPr sz="1200" b="0" i="0" u="none" strike="noStrike" cap="none">
              <a:solidFill>
                <a:srgbClr val="E91D63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634" name="Google Shape;9634;ge48d01fb7f_0_5388"/>
          <p:cNvPicPr preferRelativeResize="0"/>
          <p:nvPr/>
        </p:nvPicPr>
        <p:blipFill rotWithShape="1">
          <a:blip r:embed="rId1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991379" y="3772373"/>
            <a:ext cx="774756" cy="711389"/>
          </a:xfrm>
          <a:prstGeom prst="rect">
            <a:avLst/>
          </a:prstGeom>
          <a:noFill/>
          <a:ln>
            <a:noFill/>
          </a:ln>
        </p:spPr>
      </p:pic>
      <p:sp>
        <p:nvSpPr>
          <p:cNvPr id="9635" name="Google Shape;9635;ge48d01fb7f_0_5388"/>
          <p:cNvSpPr txBox="1"/>
          <p:nvPr/>
        </p:nvSpPr>
        <p:spPr>
          <a:xfrm>
            <a:off x="9273100" y="3772358"/>
            <a:ext cx="2159400" cy="60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68575" rIns="68575" bIns="6857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0" i="0" u="none" strike="noStrike" cap="none">
                <a:solidFill>
                  <a:srgbClr val="666666"/>
                </a:solidFill>
                <a:latin typeface="Calibri"/>
                <a:ea typeface="Calibri"/>
                <a:cs typeface="Calibri"/>
                <a:sym typeface="Calibri"/>
              </a:rPr>
              <a:t>Italian National Research Council </a:t>
            </a:r>
            <a:r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(</a:t>
            </a:r>
            <a:r>
              <a:rPr lang="en-US" sz="1200" b="0" i="0" u="none" strike="noStrike" cap="none">
                <a:solidFill>
                  <a:srgbClr val="E91D63"/>
                </a:solidFill>
                <a:latin typeface="Calibri"/>
                <a:ea typeface="Calibri"/>
                <a:cs typeface="Calibri"/>
                <a:sym typeface="Calibri"/>
              </a:rPr>
              <a:t>Disaster Risk</a:t>
            </a:r>
            <a:r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)</a:t>
            </a:r>
            <a:endParaRPr sz="1200" b="0" i="0" u="none" strike="noStrike" cap="none">
              <a:solidFill>
                <a:srgbClr val="E91D63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636" name="Google Shape;9636;ge48d01fb7f_0_5388"/>
          <p:cNvSpPr txBox="1"/>
          <p:nvPr/>
        </p:nvSpPr>
        <p:spPr>
          <a:xfrm>
            <a:off x="9334767" y="4604334"/>
            <a:ext cx="2159400" cy="71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68575" rIns="68575" bIns="6857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0" i="0" u="none" strike="noStrike" cap="none">
                <a:solidFill>
                  <a:srgbClr val="666666"/>
                </a:solidFill>
                <a:latin typeface="Calibri"/>
                <a:ea typeface="Calibri"/>
                <a:cs typeface="Calibri"/>
                <a:sym typeface="Calibri"/>
              </a:rPr>
              <a:t>ROMA TRE </a:t>
            </a:r>
            <a:r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(</a:t>
            </a:r>
            <a:r>
              <a:rPr lang="en-US" sz="1200" b="0" i="0" u="none" strike="noStrike" cap="none">
                <a:solidFill>
                  <a:srgbClr val="E91D63"/>
                </a:solidFill>
                <a:latin typeface="Calibri"/>
                <a:ea typeface="Calibri"/>
                <a:cs typeface="Calibri"/>
                <a:sym typeface="Calibri"/>
              </a:rPr>
              <a:t>Wireless Sensor Networks</a:t>
            </a:r>
            <a:r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)</a:t>
            </a:r>
            <a:endParaRPr sz="1200" b="0" i="0" u="none" strike="noStrike" cap="none">
              <a:solidFill>
                <a:srgbClr val="E91D63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637" name="Google Shape;9637;ge48d01fb7f_0_5388"/>
          <p:cNvSpPr txBox="1"/>
          <p:nvPr/>
        </p:nvSpPr>
        <p:spPr>
          <a:xfrm>
            <a:off x="7951469" y="1715619"/>
            <a:ext cx="2231400" cy="3774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68575" tIns="68575" rIns="68575" bIns="68575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700"/>
              <a:buFont typeface="Arial"/>
              <a:buNone/>
            </a:pPr>
            <a:r>
              <a:rPr lang="en-US" sz="1700" b="0" i="0" u="none" strike="noStrike" cap="none">
                <a:solidFill>
                  <a:srgbClr val="434343"/>
                </a:solidFill>
                <a:latin typeface="Calibri"/>
                <a:ea typeface="Calibri"/>
                <a:cs typeface="Calibri"/>
                <a:sym typeface="Calibri"/>
              </a:rPr>
              <a:t>Joint Research Centers</a:t>
            </a:r>
            <a:endParaRPr sz="1700" b="0" i="0" u="none" strike="noStrike" cap="none">
              <a:solidFill>
                <a:srgbClr val="434343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638" name="Google Shape;9638;ge48d01fb7f_0_5388"/>
          <p:cNvPicPr preferRelativeResize="0"/>
          <p:nvPr/>
        </p:nvPicPr>
        <p:blipFill rotWithShape="1">
          <a:blip r:embed="rId15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546862" y="2980480"/>
            <a:ext cx="1304963" cy="1312194"/>
          </a:xfrm>
          <a:prstGeom prst="rect">
            <a:avLst/>
          </a:prstGeom>
          <a:noFill/>
          <a:ln>
            <a:noFill/>
          </a:ln>
        </p:spPr>
      </p:pic>
      <p:sp>
        <p:nvSpPr>
          <p:cNvPr id="9639" name="Google Shape;9639;ge48d01fb7f_0_5388"/>
          <p:cNvSpPr/>
          <p:nvPr/>
        </p:nvSpPr>
        <p:spPr>
          <a:xfrm>
            <a:off x="3439916" y="2867306"/>
            <a:ext cx="1491300" cy="1491300"/>
          </a:xfrm>
          <a:prstGeom prst="ellipse">
            <a:avLst/>
          </a:prstGeom>
          <a:noFill/>
          <a:ln w="19050" cap="flat" cmpd="sng">
            <a:solidFill>
              <a:srgbClr val="999999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68575" tIns="68575" rIns="68575" bIns="685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endParaRPr sz="11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40" name="Google Shape;9640;ge48d01fb7f_0_5388"/>
          <p:cNvSpPr/>
          <p:nvPr/>
        </p:nvSpPr>
        <p:spPr>
          <a:xfrm>
            <a:off x="1652887" y="2129750"/>
            <a:ext cx="4956300" cy="3357300"/>
          </a:xfrm>
          <a:prstGeom prst="rect">
            <a:avLst/>
          </a:prstGeom>
          <a:noFill/>
          <a:ln w="19050" cap="flat" cmpd="sng">
            <a:solidFill>
              <a:srgbClr val="43434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68575" tIns="68575" rIns="68575" bIns="685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endParaRPr sz="11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41" name="Google Shape;9641;ge48d01fb7f_0_5388"/>
          <p:cNvSpPr txBox="1"/>
          <p:nvPr/>
        </p:nvSpPr>
        <p:spPr>
          <a:xfrm>
            <a:off x="2556395" y="2915503"/>
            <a:ext cx="880500" cy="47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68575" rIns="68575" bIns="68575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US" sz="1100" b="0" i="0" u="none" strike="noStrike" cap="none">
                <a:solidFill>
                  <a:srgbClr val="743E8B"/>
                </a:solidFill>
                <a:latin typeface="Calibri"/>
                <a:ea typeface="Calibri"/>
                <a:cs typeface="Calibri"/>
                <a:sym typeface="Calibri"/>
              </a:rPr>
              <a:t>EU FP6 (WINSOC)</a:t>
            </a:r>
            <a:endParaRPr sz="1100" b="0" i="0" u="none" strike="noStrike" cap="none">
              <a:solidFill>
                <a:srgbClr val="743E8B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642" name="Google Shape;9642;ge48d01fb7f_0_5388"/>
          <p:cNvSpPr txBox="1"/>
          <p:nvPr/>
        </p:nvSpPr>
        <p:spPr>
          <a:xfrm>
            <a:off x="3100208" y="2368375"/>
            <a:ext cx="880500" cy="47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68575" rIns="68575" bIns="68575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US" sz="1100" b="0" i="0" u="none" strike="noStrike" cap="none">
                <a:solidFill>
                  <a:srgbClr val="743E8B"/>
                </a:solidFill>
                <a:latin typeface="Calibri"/>
                <a:ea typeface="Calibri"/>
                <a:cs typeface="Calibri"/>
                <a:sym typeface="Calibri"/>
              </a:rPr>
              <a:t> EU FP7 (Stabiliz-E)</a:t>
            </a:r>
            <a:endParaRPr sz="1100" b="0" i="0" u="none" strike="noStrike" cap="none">
              <a:solidFill>
                <a:srgbClr val="743E8B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643" name="Google Shape;9643;ge48d01fb7f_0_5388"/>
          <p:cNvSpPr txBox="1"/>
          <p:nvPr/>
        </p:nvSpPr>
        <p:spPr>
          <a:xfrm>
            <a:off x="4758050" y="2689741"/>
            <a:ext cx="880500" cy="47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68575" rIns="68575" bIns="6857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US" sz="1100" b="0" i="0" u="none" strike="noStrike" cap="none">
                <a:solidFill>
                  <a:srgbClr val="743E8B"/>
                </a:solidFill>
                <a:latin typeface="Calibri"/>
                <a:ea typeface="Calibri"/>
                <a:cs typeface="Calibri"/>
                <a:sym typeface="Calibri"/>
              </a:rPr>
              <a:t>Indo-Brazil (WINSON)</a:t>
            </a:r>
            <a:endParaRPr sz="1100" b="0" i="0" u="none" strike="noStrike" cap="none">
              <a:solidFill>
                <a:srgbClr val="743E8B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644" name="Google Shape;9644;ge48d01fb7f_0_5388"/>
          <p:cNvSpPr txBox="1"/>
          <p:nvPr/>
        </p:nvSpPr>
        <p:spPr>
          <a:xfrm>
            <a:off x="2308639" y="3574112"/>
            <a:ext cx="1107000" cy="47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68575" rIns="68575" bIns="68575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US" sz="1100" b="0" i="0" u="none" strike="noStrike" cap="none">
                <a:solidFill>
                  <a:srgbClr val="743E8B"/>
                </a:solidFill>
                <a:latin typeface="Calibri"/>
                <a:ea typeface="Calibri"/>
                <a:cs typeface="Calibri"/>
                <a:sym typeface="Calibri"/>
              </a:rPr>
              <a:t>Indo-German (FloodEvac)</a:t>
            </a:r>
            <a:endParaRPr sz="1100" b="0" i="0" u="none" strike="noStrike" cap="none">
              <a:solidFill>
                <a:srgbClr val="743E8B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645" name="Google Shape;9645;ge48d01fb7f_0_5388"/>
          <p:cNvSpPr txBox="1"/>
          <p:nvPr/>
        </p:nvSpPr>
        <p:spPr>
          <a:xfrm>
            <a:off x="4987948" y="3391775"/>
            <a:ext cx="1047300" cy="47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68575" rIns="68575" bIns="6857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US" sz="1100" b="0" i="0" u="none" strike="noStrike" cap="none">
                <a:solidFill>
                  <a:srgbClr val="743E8B"/>
                </a:solidFill>
                <a:latin typeface="Calibri"/>
                <a:ea typeface="Calibri"/>
                <a:cs typeface="Calibri"/>
                <a:sym typeface="Calibri"/>
              </a:rPr>
              <a:t>Indo-UK (LANDSLIP)</a:t>
            </a:r>
            <a:endParaRPr sz="1100" b="0" i="0" u="none" strike="noStrike" cap="none">
              <a:solidFill>
                <a:srgbClr val="743E8B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646" name="Google Shape;9646;ge48d01fb7f_0_5388"/>
          <p:cNvSpPr txBox="1"/>
          <p:nvPr/>
        </p:nvSpPr>
        <p:spPr>
          <a:xfrm>
            <a:off x="4629790" y="4196353"/>
            <a:ext cx="1180200" cy="47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68575" rIns="68575" bIns="68575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US" sz="1100" b="0" i="0" u="none" strike="noStrike" cap="none">
                <a:solidFill>
                  <a:srgbClr val="743E8B"/>
                </a:solidFill>
                <a:latin typeface="Calibri"/>
                <a:ea typeface="Calibri"/>
                <a:cs typeface="Calibri"/>
                <a:sym typeface="Calibri"/>
              </a:rPr>
              <a:t>Indo-Italian (IoT Natural Heritage)</a:t>
            </a:r>
            <a:endParaRPr sz="1100" b="0" i="0" u="none" strike="noStrike" cap="none">
              <a:solidFill>
                <a:srgbClr val="743E8B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647" name="Google Shape;9647;ge48d01fb7f_0_5388"/>
          <p:cNvSpPr txBox="1"/>
          <p:nvPr/>
        </p:nvSpPr>
        <p:spPr>
          <a:xfrm>
            <a:off x="2370892" y="4183712"/>
            <a:ext cx="1305000" cy="47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68575" rIns="68575" bIns="68575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US" sz="1100" b="0" i="0" u="none" strike="noStrike" cap="none">
                <a:solidFill>
                  <a:srgbClr val="743E8B"/>
                </a:solidFill>
                <a:latin typeface="Calibri"/>
                <a:ea typeface="Calibri"/>
                <a:cs typeface="Calibri"/>
                <a:sym typeface="Calibri"/>
              </a:rPr>
              <a:t>Indo-</a:t>
            </a:r>
            <a:r>
              <a:rPr lang="en-US" sz="1100">
                <a:solidFill>
                  <a:srgbClr val="743E8B"/>
                </a:solidFill>
                <a:latin typeface="Calibri"/>
                <a:ea typeface="Calibri"/>
                <a:cs typeface="Calibri"/>
                <a:sym typeface="Calibri"/>
              </a:rPr>
              <a:t>Sweden</a:t>
            </a:r>
            <a:r>
              <a:rPr lang="en-US" sz="1100" b="0" i="0" u="none" strike="noStrike" cap="none">
                <a:solidFill>
                  <a:srgbClr val="743E8B"/>
                </a:solidFill>
                <a:latin typeface="Calibri"/>
                <a:ea typeface="Calibri"/>
                <a:cs typeface="Calibri"/>
                <a:sym typeface="Calibri"/>
              </a:rPr>
              <a:t> (</a:t>
            </a:r>
            <a:r>
              <a:rPr lang="en-US" sz="1100">
                <a:solidFill>
                  <a:srgbClr val="743E8B"/>
                </a:solidFill>
                <a:latin typeface="Calibri"/>
                <a:ea typeface="Calibri"/>
                <a:cs typeface="Calibri"/>
                <a:sym typeface="Calibri"/>
              </a:rPr>
              <a:t>Energy</a:t>
            </a:r>
            <a:r>
              <a:rPr lang="en-US" sz="1100" b="0" i="0" u="none" strike="noStrike" cap="none">
                <a:solidFill>
                  <a:srgbClr val="743E8B"/>
                </a:solidFill>
                <a:latin typeface="Calibri"/>
                <a:ea typeface="Calibri"/>
                <a:cs typeface="Calibri"/>
                <a:sym typeface="Calibri"/>
              </a:rPr>
              <a:t>)</a:t>
            </a:r>
            <a:endParaRPr sz="1100" b="0" i="0" u="none" strike="noStrike" cap="none">
              <a:solidFill>
                <a:srgbClr val="743E8B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648" name="Google Shape;9648;ge48d01fb7f_0_5388"/>
          <p:cNvSpPr/>
          <p:nvPr/>
        </p:nvSpPr>
        <p:spPr>
          <a:xfrm>
            <a:off x="2475350" y="1705125"/>
            <a:ext cx="4262400" cy="3774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68575" tIns="68575" rIns="68575" bIns="6857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900"/>
              <a:buFont typeface="Arial"/>
              <a:buNone/>
            </a:pPr>
            <a:r>
              <a:rPr lang="en-US" sz="1700">
                <a:solidFill>
                  <a:srgbClr val="434343"/>
                </a:solidFill>
                <a:latin typeface="Calibri"/>
                <a:ea typeface="Calibri"/>
                <a:cs typeface="Calibri"/>
                <a:sym typeface="Calibri"/>
              </a:rPr>
              <a:t>European Collaborative Programs &amp;</a:t>
            </a:r>
            <a:r>
              <a:rPr lang="en-US" sz="1700" b="0" i="0" u="none" strike="noStrike" cap="none">
                <a:solidFill>
                  <a:srgbClr val="434343"/>
                </a:solidFill>
                <a:latin typeface="Calibri"/>
                <a:ea typeface="Calibri"/>
                <a:cs typeface="Calibri"/>
                <a:sym typeface="Calibri"/>
              </a:rPr>
              <a:t> Projects</a:t>
            </a:r>
            <a:endParaRPr sz="1700" b="0" i="0" u="none" strike="noStrike" cap="none">
              <a:solidFill>
                <a:srgbClr val="434343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cxnSp>
        <p:nvCxnSpPr>
          <p:cNvPr id="9649" name="Google Shape;9649;ge48d01fb7f_0_5388"/>
          <p:cNvCxnSpPr/>
          <p:nvPr/>
        </p:nvCxnSpPr>
        <p:spPr>
          <a:xfrm>
            <a:off x="3464213" y="2058657"/>
            <a:ext cx="1875600" cy="0"/>
          </a:xfrm>
          <a:prstGeom prst="straightConnector1">
            <a:avLst/>
          </a:prstGeom>
          <a:noFill/>
          <a:ln w="19050" cap="flat" cmpd="sng">
            <a:solidFill>
              <a:srgbClr val="434343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9650" name="Google Shape;9650;ge48d01fb7f_0_5388"/>
          <p:cNvCxnSpPr/>
          <p:nvPr/>
        </p:nvCxnSpPr>
        <p:spPr>
          <a:xfrm>
            <a:off x="8166838" y="2116057"/>
            <a:ext cx="1875600" cy="0"/>
          </a:xfrm>
          <a:prstGeom prst="straightConnector1">
            <a:avLst/>
          </a:prstGeom>
          <a:noFill/>
          <a:ln w="19050" cap="flat" cmpd="sng">
            <a:solidFill>
              <a:srgbClr val="434343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651" name="Google Shape;9651;ge48d01fb7f_0_5388"/>
          <p:cNvSpPr txBox="1"/>
          <p:nvPr/>
        </p:nvSpPr>
        <p:spPr>
          <a:xfrm>
            <a:off x="3980708" y="2336588"/>
            <a:ext cx="880500" cy="47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68575" rIns="68575" bIns="68575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US" sz="1100" b="0" i="0" u="none" strike="noStrike" cap="none">
                <a:solidFill>
                  <a:srgbClr val="743E8B"/>
                </a:solidFill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lang="en-US" sz="1100">
                <a:solidFill>
                  <a:srgbClr val="743E8B"/>
                </a:solidFill>
                <a:latin typeface="Calibri"/>
                <a:ea typeface="Calibri"/>
                <a:cs typeface="Calibri"/>
                <a:sym typeface="Calibri"/>
              </a:rPr>
              <a:t>Horizon</a:t>
            </a:r>
            <a:endParaRPr sz="1100">
              <a:solidFill>
                <a:srgbClr val="743E8B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US" sz="1100" b="0" i="0" u="none" strike="noStrike" cap="none">
                <a:solidFill>
                  <a:srgbClr val="743E8B"/>
                </a:solidFill>
                <a:latin typeface="Calibri"/>
                <a:ea typeface="Calibri"/>
                <a:cs typeface="Calibri"/>
                <a:sym typeface="Calibri"/>
              </a:rPr>
              <a:t>(</a:t>
            </a:r>
            <a:r>
              <a:rPr lang="en-US" sz="1100">
                <a:solidFill>
                  <a:srgbClr val="743E8B"/>
                </a:solidFill>
                <a:latin typeface="Calibri"/>
                <a:ea typeface="Calibri"/>
                <a:cs typeface="Calibri"/>
                <a:sym typeface="Calibri"/>
              </a:rPr>
              <a:t>We-Net</a:t>
            </a:r>
            <a:r>
              <a:rPr lang="en-US" sz="1100" b="0" i="0" u="none" strike="noStrike" cap="none">
                <a:solidFill>
                  <a:srgbClr val="743E8B"/>
                </a:solidFill>
                <a:latin typeface="Calibri"/>
                <a:ea typeface="Calibri"/>
                <a:cs typeface="Calibri"/>
                <a:sym typeface="Calibri"/>
              </a:rPr>
              <a:t>)</a:t>
            </a:r>
            <a:endParaRPr sz="1100" b="0" i="0" u="none" strike="noStrike" cap="none">
              <a:solidFill>
                <a:srgbClr val="743E8B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652" name="Google Shape;9652;ge48d01fb7f_0_5388"/>
          <p:cNvSpPr txBox="1"/>
          <p:nvPr/>
        </p:nvSpPr>
        <p:spPr>
          <a:xfrm>
            <a:off x="3515501" y="4520399"/>
            <a:ext cx="1272600" cy="60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68575" rIns="68575" bIns="68575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US" sz="1100">
                <a:solidFill>
                  <a:srgbClr val="743E8B"/>
                </a:solidFill>
                <a:latin typeface="Calibri"/>
                <a:ea typeface="Calibri"/>
                <a:cs typeface="Calibri"/>
                <a:sym typeface="Calibri"/>
              </a:rPr>
              <a:t>India for EU</a:t>
            </a:r>
            <a:r>
              <a:rPr lang="en-US" sz="1100" b="0" i="0" u="none" strike="noStrike" cap="none">
                <a:solidFill>
                  <a:srgbClr val="743E8B"/>
                </a:solidFill>
                <a:latin typeface="Calibri"/>
                <a:ea typeface="Calibri"/>
                <a:cs typeface="Calibri"/>
                <a:sym typeface="Calibri"/>
              </a:rPr>
              <a:t> (</a:t>
            </a:r>
            <a:r>
              <a:rPr lang="en-US" sz="1100">
                <a:solidFill>
                  <a:srgbClr val="743E8B"/>
                </a:solidFill>
                <a:latin typeface="Calibri"/>
                <a:ea typeface="Calibri"/>
                <a:cs typeface="Calibri"/>
                <a:sym typeface="Calibri"/>
              </a:rPr>
              <a:t>Student &amp; Faculty Opportunity</a:t>
            </a:r>
            <a:r>
              <a:rPr lang="en-US" sz="1100" b="0" i="0" u="none" strike="noStrike" cap="none">
                <a:solidFill>
                  <a:srgbClr val="743E8B"/>
                </a:solidFill>
                <a:latin typeface="Calibri"/>
                <a:ea typeface="Calibri"/>
                <a:cs typeface="Calibri"/>
                <a:sym typeface="Calibri"/>
              </a:rPr>
              <a:t>)</a:t>
            </a:r>
            <a:endParaRPr sz="1100" b="0" i="0" u="none" strike="noStrike" cap="none">
              <a:solidFill>
                <a:srgbClr val="743E8B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653" name="Google Shape;9653;ge48d01fb7f_0_5388"/>
          <p:cNvPicPr preferRelativeResize="0"/>
          <p:nvPr/>
        </p:nvPicPr>
        <p:blipFill>
          <a:blip r:embed="rId16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460723" y="6033149"/>
            <a:ext cx="1990623" cy="604500"/>
          </a:xfrm>
          <a:prstGeom prst="rect">
            <a:avLst/>
          </a:prstGeom>
          <a:noFill/>
          <a:ln>
            <a:noFill/>
          </a:ln>
        </p:spPr>
      </p:pic>
      <p:sp>
        <p:nvSpPr>
          <p:cNvPr id="9654" name="Google Shape;9654;ge48d01fb7f_0_5388"/>
          <p:cNvSpPr txBox="1"/>
          <p:nvPr/>
        </p:nvSpPr>
        <p:spPr>
          <a:xfrm>
            <a:off x="5847044" y="5548556"/>
            <a:ext cx="2231400" cy="3774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68575" tIns="68575" rIns="68575" bIns="68575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700"/>
              <a:buFont typeface="Arial"/>
              <a:buNone/>
            </a:pPr>
            <a:r>
              <a:rPr lang="en-US" sz="1700">
                <a:solidFill>
                  <a:srgbClr val="434343"/>
                </a:solidFill>
                <a:latin typeface="Calibri"/>
                <a:ea typeface="Calibri"/>
                <a:cs typeface="Calibri"/>
                <a:sym typeface="Calibri"/>
              </a:rPr>
              <a:t>ERASMUS</a:t>
            </a:r>
            <a:endParaRPr sz="1700" b="0" i="0" u="none" strike="noStrike" cap="none">
              <a:solidFill>
                <a:srgbClr val="434343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60" name="Google Shape;9660;ge48d01fb7f_3_6"/>
          <p:cNvSpPr txBox="1">
            <a:spLocks noGrp="1"/>
          </p:cNvSpPr>
          <p:nvPr>
            <p:ph type="body" idx="1"/>
          </p:nvPr>
        </p:nvSpPr>
        <p:spPr>
          <a:xfrm>
            <a:off x="1695450" y="1212369"/>
            <a:ext cx="10547400" cy="4665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100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61" name="Google Shape;9661;ge48d01fb7f_3_6"/>
          <p:cNvSpPr txBox="1">
            <a:spLocks noGrp="1"/>
          </p:cNvSpPr>
          <p:nvPr>
            <p:ph type="body" idx="2"/>
          </p:nvPr>
        </p:nvSpPr>
        <p:spPr>
          <a:xfrm>
            <a:off x="1682750" y="757655"/>
            <a:ext cx="10560000" cy="5748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rmAutofit fontScale="92500" lnSpcReduction="20000"/>
          </a:bodyPr>
          <a:lstStyle/>
          <a:p>
            <a:pPr marL="0" lvl="0" indent="0" algn="l" rtl="0">
              <a:spcBef>
                <a:spcPts val="100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66" name="Google Shape;9666;ge48d01fb7f_0_5782"/>
          <p:cNvSpPr txBox="1"/>
          <p:nvPr/>
        </p:nvSpPr>
        <p:spPr>
          <a:xfrm>
            <a:off x="31626" y="5487969"/>
            <a:ext cx="763500" cy="1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INDUSTRY</a:t>
            </a:r>
            <a:endParaRPr sz="500" b="1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667" name="Google Shape;9667;ge48d01fb7f_0_5782"/>
          <p:cNvGrpSpPr/>
          <p:nvPr/>
        </p:nvGrpSpPr>
        <p:grpSpPr>
          <a:xfrm>
            <a:off x="347954" y="4835469"/>
            <a:ext cx="896700" cy="896700"/>
            <a:chOff x="-812316" y="4835469"/>
            <a:chExt cx="896700" cy="896700"/>
          </a:xfrm>
        </p:grpSpPr>
        <p:sp>
          <p:nvSpPr>
            <p:cNvPr id="9668" name="Google Shape;9668;ge48d01fb7f_0_5782"/>
            <p:cNvSpPr/>
            <p:nvPr/>
          </p:nvSpPr>
          <p:spPr>
            <a:xfrm>
              <a:off x="-812316" y="4835469"/>
              <a:ext cx="896700" cy="8967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9" name="Google Shape;9669;ge48d01fb7f_0_5782"/>
            <p:cNvSpPr/>
            <p:nvPr/>
          </p:nvSpPr>
          <p:spPr>
            <a:xfrm>
              <a:off x="-726564" y="4910380"/>
              <a:ext cx="746100" cy="746100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670" name="Google Shape;9670;ge48d01fb7f_0_5782"/>
            <p:cNvGrpSpPr/>
            <p:nvPr/>
          </p:nvGrpSpPr>
          <p:grpSpPr>
            <a:xfrm>
              <a:off x="-646724" y="4948860"/>
              <a:ext cx="573429" cy="573428"/>
              <a:chOff x="-646724" y="4948860"/>
              <a:chExt cx="573429" cy="573428"/>
            </a:xfrm>
          </p:grpSpPr>
          <p:sp>
            <p:nvSpPr>
              <p:cNvPr id="9671" name="Google Shape;9671;ge48d01fb7f_0_5782"/>
              <p:cNvSpPr/>
              <p:nvPr/>
            </p:nvSpPr>
            <p:spPr>
              <a:xfrm>
                <a:off x="-352393" y="5349364"/>
                <a:ext cx="131597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131597" h="37743" extrusionOk="0">
                    <a:moveTo>
                      <a:pt x="0" y="0"/>
                    </a:moveTo>
                    <a:lnTo>
                      <a:pt x="131597" y="0"/>
                    </a:lnTo>
                    <a:lnTo>
                      <a:pt x="131597" y="37743"/>
                    </a:lnTo>
                    <a:lnTo>
                      <a:pt x="0" y="377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65E7D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72" name="Google Shape;9672;ge48d01fb7f_0_5782"/>
              <p:cNvSpPr/>
              <p:nvPr/>
            </p:nvSpPr>
            <p:spPr>
              <a:xfrm>
                <a:off x="-281611" y="5349364"/>
                <a:ext cx="60926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60926" h="37743" extrusionOk="0">
                    <a:moveTo>
                      <a:pt x="0" y="37743"/>
                    </a:moveTo>
                    <a:lnTo>
                      <a:pt x="60927" y="37743"/>
                    </a:lnTo>
                    <a:lnTo>
                      <a:pt x="60927" y="0"/>
                    </a:lnTo>
                    <a:lnTo>
                      <a:pt x="3248" y="0"/>
                    </a:lnTo>
                    <a:lnTo>
                      <a:pt x="0" y="37743"/>
                    </a:lnTo>
                    <a:close/>
                  </a:path>
                </a:pathLst>
              </a:custGeom>
              <a:solidFill>
                <a:srgbClr val="2B4D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73" name="Google Shape;9673;ge48d01fb7f_0_5782"/>
              <p:cNvSpPr/>
              <p:nvPr/>
            </p:nvSpPr>
            <p:spPr>
              <a:xfrm>
                <a:off x="-619060" y="5208695"/>
                <a:ext cx="266666" cy="305194"/>
              </a:xfrm>
              <a:custGeom>
                <a:avLst/>
                <a:gdLst/>
                <a:ahLst/>
                <a:cxnLst/>
                <a:rect l="l" t="t" r="r" b="b"/>
                <a:pathLst>
                  <a:path w="266666" h="305194" extrusionOk="0">
                    <a:moveTo>
                      <a:pt x="266667" y="305194"/>
                    </a:moveTo>
                    <a:lnTo>
                      <a:pt x="0" y="305194"/>
                    </a:lnTo>
                    <a:lnTo>
                      <a:pt x="0" y="0"/>
                    </a:lnTo>
                    <a:lnTo>
                      <a:pt x="266667" y="103262"/>
                    </a:lnTo>
                    <a:lnTo>
                      <a:pt x="266667" y="305194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74" name="Google Shape;9674;ge48d01fb7f_0_5782"/>
              <p:cNvSpPr/>
              <p:nvPr/>
            </p:nvSpPr>
            <p:spPr>
              <a:xfrm>
                <a:off x="-619060" y="5208695"/>
                <a:ext cx="266666" cy="305194"/>
              </a:xfrm>
              <a:custGeom>
                <a:avLst/>
                <a:gdLst/>
                <a:ahLst/>
                <a:cxnLst/>
                <a:rect l="l" t="t" r="r" b="b"/>
                <a:pathLst>
                  <a:path w="266666" h="305194" extrusionOk="0">
                    <a:moveTo>
                      <a:pt x="0" y="0"/>
                    </a:moveTo>
                    <a:lnTo>
                      <a:pt x="0" y="27327"/>
                    </a:lnTo>
                    <a:lnTo>
                      <a:pt x="221308" y="113006"/>
                    </a:lnTo>
                    <a:cubicBezTo>
                      <a:pt x="233852" y="117822"/>
                      <a:pt x="242139" y="129918"/>
                      <a:pt x="242139" y="143469"/>
                    </a:cubicBezTo>
                    <a:lnTo>
                      <a:pt x="242139" y="305194"/>
                    </a:lnTo>
                    <a:lnTo>
                      <a:pt x="266667" y="305194"/>
                    </a:lnTo>
                    <a:lnTo>
                      <a:pt x="266667" y="1032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75" name="Google Shape;9675;ge48d01fb7f_0_5782"/>
              <p:cNvSpPr/>
              <p:nvPr/>
            </p:nvSpPr>
            <p:spPr>
              <a:xfrm>
                <a:off x="-574261" y="5273653"/>
                <a:ext cx="177068" cy="120845"/>
              </a:xfrm>
              <a:custGeom>
                <a:avLst/>
                <a:gdLst/>
                <a:ahLst/>
                <a:cxnLst/>
                <a:rect l="l" t="t" r="r" b="b"/>
                <a:pathLst>
                  <a:path w="177068" h="120845" extrusionOk="0">
                    <a:moveTo>
                      <a:pt x="177069" y="62383"/>
                    </a:moveTo>
                    <a:lnTo>
                      <a:pt x="177069" y="120846"/>
                    </a:lnTo>
                    <a:lnTo>
                      <a:pt x="0" y="120846"/>
                    </a:lnTo>
                    <a:lnTo>
                      <a:pt x="0" y="0"/>
                    </a:lnTo>
                    <a:lnTo>
                      <a:pt x="60031" y="21168"/>
                    </a:lnTo>
                    <a:lnTo>
                      <a:pt x="117038" y="41327"/>
                    </a:lnTo>
                    <a:lnTo>
                      <a:pt x="177069" y="62383"/>
                    </a:ln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76" name="Google Shape;9676;ge48d01fb7f_0_5782"/>
              <p:cNvSpPr/>
              <p:nvPr/>
            </p:nvSpPr>
            <p:spPr>
              <a:xfrm>
                <a:off x="-574261" y="5273653"/>
                <a:ext cx="177068" cy="120957"/>
              </a:xfrm>
              <a:custGeom>
                <a:avLst/>
                <a:gdLst/>
                <a:ahLst/>
                <a:cxnLst/>
                <a:rect l="l" t="t" r="r" b="b"/>
                <a:pathLst>
                  <a:path w="177068" h="120957" extrusionOk="0">
                    <a:moveTo>
                      <a:pt x="117150" y="41215"/>
                    </a:moveTo>
                    <a:lnTo>
                      <a:pt x="60143" y="21056"/>
                    </a:lnTo>
                    <a:lnTo>
                      <a:pt x="0" y="0"/>
                    </a:lnTo>
                    <a:lnTo>
                      <a:pt x="0" y="19264"/>
                    </a:lnTo>
                    <a:lnTo>
                      <a:pt x="35503" y="31807"/>
                    </a:lnTo>
                    <a:lnTo>
                      <a:pt x="92510" y="51967"/>
                    </a:lnTo>
                    <a:lnTo>
                      <a:pt x="141117" y="69103"/>
                    </a:lnTo>
                    <a:cubicBezTo>
                      <a:pt x="147949" y="71567"/>
                      <a:pt x="152541" y="77951"/>
                      <a:pt x="152541" y="85230"/>
                    </a:cubicBezTo>
                    <a:lnTo>
                      <a:pt x="152541" y="120958"/>
                    </a:lnTo>
                    <a:lnTo>
                      <a:pt x="177069" y="120958"/>
                    </a:lnTo>
                    <a:lnTo>
                      <a:pt x="177069" y="62495"/>
                    </a:lnTo>
                    <a:lnTo>
                      <a:pt x="117150" y="41215"/>
                    </a:ln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77" name="Google Shape;9677;ge48d01fb7f_0_5782"/>
              <p:cNvSpPr/>
              <p:nvPr/>
            </p:nvSpPr>
            <p:spPr>
              <a:xfrm>
                <a:off x="-261787" y="5175207"/>
                <a:ext cx="103598" cy="279098"/>
              </a:xfrm>
              <a:custGeom>
                <a:avLst/>
                <a:gdLst/>
                <a:ahLst/>
                <a:cxnLst/>
                <a:rect l="l" t="t" r="r" b="b"/>
                <a:pathLst>
                  <a:path w="103598" h="279098" extrusionOk="0">
                    <a:moveTo>
                      <a:pt x="103598" y="256699"/>
                    </a:moveTo>
                    <a:lnTo>
                      <a:pt x="85118" y="279099"/>
                    </a:lnTo>
                    <a:lnTo>
                      <a:pt x="18480" y="279099"/>
                    </a:lnTo>
                    <a:lnTo>
                      <a:pt x="0" y="256699"/>
                    </a:lnTo>
                    <a:lnTo>
                      <a:pt x="12320" y="111550"/>
                    </a:lnTo>
                    <a:lnTo>
                      <a:pt x="18480" y="38975"/>
                    </a:lnTo>
                    <a:lnTo>
                      <a:pt x="19600" y="26319"/>
                    </a:lnTo>
                    <a:lnTo>
                      <a:pt x="31695" y="4816"/>
                    </a:lnTo>
                    <a:cubicBezTo>
                      <a:pt x="31919" y="2128"/>
                      <a:pt x="33599" y="0"/>
                      <a:pt x="35503" y="0"/>
                    </a:cubicBezTo>
                    <a:lnTo>
                      <a:pt x="68207" y="0"/>
                    </a:lnTo>
                    <a:cubicBezTo>
                      <a:pt x="70223" y="0"/>
                      <a:pt x="71903" y="2128"/>
                      <a:pt x="72015" y="4816"/>
                    </a:cubicBezTo>
                    <a:lnTo>
                      <a:pt x="84222" y="27327"/>
                    </a:lnTo>
                    <a:lnTo>
                      <a:pt x="91390" y="111550"/>
                    </a:lnTo>
                    <a:lnTo>
                      <a:pt x="97550" y="184124"/>
                    </a:lnTo>
                    <a:lnTo>
                      <a:pt x="103598" y="256699"/>
                    </a:lnTo>
                    <a:close/>
                  </a:path>
                </a:pathLst>
              </a:custGeom>
              <a:solidFill>
                <a:srgbClr val="C3D5E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78" name="Google Shape;9678;ge48d01fb7f_0_5782"/>
              <p:cNvSpPr/>
              <p:nvPr/>
            </p:nvSpPr>
            <p:spPr>
              <a:xfrm>
                <a:off x="-208140" y="5141608"/>
                <a:ext cx="49951" cy="312697"/>
              </a:xfrm>
              <a:custGeom>
                <a:avLst/>
                <a:gdLst/>
                <a:ahLst/>
                <a:cxnLst/>
                <a:rect l="l" t="t" r="r" b="b"/>
                <a:pathLst>
                  <a:path w="49951" h="312697" extrusionOk="0">
                    <a:moveTo>
                      <a:pt x="43791" y="217724"/>
                    </a:moveTo>
                    <a:lnTo>
                      <a:pt x="37631" y="145149"/>
                    </a:lnTo>
                    <a:lnTo>
                      <a:pt x="25760" y="4816"/>
                    </a:lnTo>
                    <a:cubicBezTo>
                      <a:pt x="25535" y="2128"/>
                      <a:pt x="23184" y="0"/>
                      <a:pt x="20496" y="0"/>
                    </a:cubicBezTo>
                    <a:lnTo>
                      <a:pt x="0" y="0"/>
                    </a:lnTo>
                    <a:cubicBezTo>
                      <a:pt x="2800" y="0"/>
                      <a:pt x="5040" y="2128"/>
                      <a:pt x="5264" y="4816"/>
                    </a:cubicBezTo>
                    <a:lnTo>
                      <a:pt x="17136" y="145149"/>
                    </a:lnTo>
                    <a:lnTo>
                      <a:pt x="23296" y="217724"/>
                    </a:lnTo>
                    <a:lnTo>
                      <a:pt x="29455" y="312698"/>
                    </a:lnTo>
                    <a:lnTo>
                      <a:pt x="49951" y="290298"/>
                    </a:lnTo>
                    <a:lnTo>
                      <a:pt x="43791" y="217724"/>
                    </a:lnTo>
                    <a:close/>
                  </a:path>
                </a:pathLst>
              </a:custGeom>
              <a:solidFill>
                <a:srgbClr val="B7C8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79" name="Google Shape;9679;ge48d01fb7f_0_5782"/>
              <p:cNvSpPr/>
              <p:nvPr/>
            </p:nvSpPr>
            <p:spPr>
              <a:xfrm>
                <a:off x="-243307" y="5141496"/>
                <a:ext cx="66638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66638" h="72574" extrusionOk="0">
                    <a:moveTo>
                      <a:pt x="66639" y="72575"/>
                    </a:moveTo>
                    <a:lnTo>
                      <a:pt x="0" y="72575"/>
                    </a:lnTo>
                    <a:lnTo>
                      <a:pt x="5712" y="4816"/>
                    </a:lnTo>
                    <a:cubicBezTo>
                      <a:pt x="5936" y="2128"/>
                      <a:pt x="8288" y="0"/>
                      <a:pt x="10976" y="0"/>
                    </a:cubicBezTo>
                    <a:lnTo>
                      <a:pt x="55551" y="0"/>
                    </a:lnTo>
                    <a:cubicBezTo>
                      <a:pt x="58351" y="0"/>
                      <a:pt x="60591" y="2128"/>
                      <a:pt x="60815" y="4816"/>
                    </a:cubicBezTo>
                    <a:lnTo>
                      <a:pt x="66639" y="72575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80" name="Google Shape;9680;ge48d01fb7f_0_5782"/>
              <p:cNvSpPr/>
              <p:nvPr/>
            </p:nvSpPr>
            <p:spPr>
              <a:xfrm>
                <a:off x="-208140" y="5141604"/>
                <a:ext cx="31471" cy="72578"/>
              </a:xfrm>
              <a:custGeom>
                <a:avLst/>
                <a:gdLst/>
                <a:ahLst/>
                <a:cxnLst/>
                <a:rect l="l" t="t" r="r" b="b"/>
                <a:pathLst>
                  <a:path w="31471" h="72578" extrusionOk="0">
                    <a:moveTo>
                      <a:pt x="5264" y="4820"/>
                    </a:moveTo>
                    <a:lnTo>
                      <a:pt x="10976" y="72579"/>
                    </a:lnTo>
                    <a:lnTo>
                      <a:pt x="31471" y="72579"/>
                    </a:lnTo>
                    <a:lnTo>
                      <a:pt x="25760" y="4820"/>
                    </a:lnTo>
                    <a:cubicBezTo>
                      <a:pt x="25535" y="2132"/>
                      <a:pt x="23184" y="4"/>
                      <a:pt x="20496" y="4"/>
                    </a:cubicBezTo>
                    <a:lnTo>
                      <a:pt x="0" y="4"/>
                    </a:lnTo>
                    <a:cubicBezTo>
                      <a:pt x="2800" y="-108"/>
                      <a:pt x="5040" y="2020"/>
                      <a:pt x="5264" y="4820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81" name="Google Shape;9681;ge48d01fb7f_0_5782"/>
              <p:cNvSpPr/>
              <p:nvPr/>
            </p:nvSpPr>
            <p:spPr>
              <a:xfrm>
                <a:off x="-255627" y="5286757"/>
                <a:ext cx="91278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91278" h="72574" extrusionOk="0">
                    <a:moveTo>
                      <a:pt x="91278" y="72575"/>
                    </a:moveTo>
                    <a:lnTo>
                      <a:pt x="0" y="72575"/>
                    </a:lnTo>
                    <a:lnTo>
                      <a:pt x="6160" y="0"/>
                    </a:lnTo>
                    <a:lnTo>
                      <a:pt x="85118" y="0"/>
                    </a:lnTo>
                    <a:lnTo>
                      <a:pt x="91278" y="72575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82" name="Google Shape;9682;ge48d01fb7f_0_5782"/>
              <p:cNvSpPr/>
              <p:nvPr/>
            </p:nvSpPr>
            <p:spPr>
              <a:xfrm>
                <a:off x="-191004" y="5286757"/>
                <a:ext cx="26655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26655" h="72574" extrusionOk="0">
                    <a:moveTo>
                      <a:pt x="26656" y="72575"/>
                    </a:moveTo>
                    <a:lnTo>
                      <a:pt x="20496" y="0"/>
                    </a:lnTo>
                    <a:lnTo>
                      <a:pt x="0" y="0"/>
                    </a:lnTo>
                    <a:lnTo>
                      <a:pt x="6160" y="72575"/>
                    </a:lnTo>
                    <a:lnTo>
                      <a:pt x="26656" y="72575"/>
                    </a:ln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83" name="Google Shape;9683;ge48d01fb7f_0_5782"/>
              <p:cNvSpPr/>
              <p:nvPr/>
            </p:nvSpPr>
            <p:spPr>
              <a:xfrm>
                <a:off x="-541670" y="5457106"/>
                <a:ext cx="111885" cy="56782"/>
              </a:xfrm>
              <a:custGeom>
                <a:avLst/>
                <a:gdLst/>
                <a:ahLst/>
                <a:cxnLst/>
                <a:rect l="l" t="t" r="r" b="b"/>
                <a:pathLst>
                  <a:path w="111885" h="56782" extrusionOk="0">
                    <a:moveTo>
                      <a:pt x="0" y="0"/>
                    </a:moveTo>
                    <a:lnTo>
                      <a:pt x="111886" y="0"/>
                    </a:lnTo>
                    <a:lnTo>
                      <a:pt x="111886" y="56783"/>
                    </a:lnTo>
                    <a:lnTo>
                      <a:pt x="0" y="5678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84" name="Google Shape;9684;ge48d01fb7f_0_5782"/>
              <p:cNvSpPr/>
              <p:nvPr/>
            </p:nvSpPr>
            <p:spPr>
              <a:xfrm>
                <a:off x="-453415" y="5457106"/>
                <a:ext cx="23631" cy="56782"/>
              </a:xfrm>
              <a:custGeom>
                <a:avLst/>
                <a:gdLst/>
                <a:ahLst/>
                <a:cxnLst/>
                <a:rect l="l" t="t" r="r" b="b"/>
                <a:pathLst>
                  <a:path w="23631" h="56782" extrusionOk="0">
                    <a:moveTo>
                      <a:pt x="0" y="0"/>
                    </a:moveTo>
                    <a:lnTo>
                      <a:pt x="23632" y="0"/>
                    </a:lnTo>
                    <a:lnTo>
                      <a:pt x="23632" y="56783"/>
                    </a:lnTo>
                    <a:lnTo>
                      <a:pt x="0" y="5678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85" name="Google Shape;9685;ge48d01fb7f_0_5782"/>
              <p:cNvSpPr/>
              <p:nvPr/>
            </p:nvSpPr>
            <p:spPr>
              <a:xfrm>
                <a:off x="-352393" y="5431906"/>
                <a:ext cx="251435" cy="81982"/>
              </a:xfrm>
              <a:custGeom>
                <a:avLst/>
                <a:gdLst/>
                <a:ahLst/>
                <a:cxnLst/>
                <a:rect l="l" t="t" r="r" b="b"/>
                <a:pathLst>
                  <a:path w="251435" h="81982" extrusionOk="0">
                    <a:moveTo>
                      <a:pt x="251435" y="81982"/>
                    </a:moveTo>
                    <a:lnTo>
                      <a:pt x="0" y="81982"/>
                    </a:lnTo>
                    <a:lnTo>
                      <a:pt x="0" y="0"/>
                    </a:lnTo>
                    <a:lnTo>
                      <a:pt x="235308" y="0"/>
                    </a:lnTo>
                    <a:cubicBezTo>
                      <a:pt x="244155" y="0"/>
                      <a:pt x="251435" y="7168"/>
                      <a:pt x="251435" y="16128"/>
                    </a:cubicBezTo>
                    <a:lnTo>
                      <a:pt x="251435" y="81982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86" name="Google Shape;9686;ge48d01fb7f_0_5782"/>
              <p:cNvSpPr/>
              <p:nvPr/>
            </p:nvSpPr>
            <p:spPr>
              <a:xfrm>
                <a:off x="-141613" y="5431906"/>
                <a:ext cx="40655" cy="82094"/>
              </a:xfrm>
              <a:custGeom>
                <a:avLst/>
                <a:gdLst/>
                <a:ahLst/>
                <a:cxnLst/>
                <a:rect l="l" t="t" r="r" b="b"/>
                <a:pathLst>
                  <a:path w="40655" h="82094" extrusionOk="0">
                    <a:moveTo>
                      <a:pt x="24528" y="0"/>
                    </a:moveTo>
                    <a:lnTo>
                      <a:pt x="0" y="0"/>
                    </a:lnTo>
                    <a:cubicBezTo>
                      <a:pt x="8848" y="0"/>
                      <a:pt x="16128" y="7168"/>
                      <a:pt x="16128" y="16128"/>
                    </a:cubicBezTo>
                    <a:lnTo>
                      <a:pt x="16128" y="82094"/>
                    </a:lnTo>
                    <a:lnTo>
                      <a:pt x="40655" y="82094"/>
                    </a:lnTo>
                    <a:lnTo>
                      <a:pt x="40655" y="16128"/>
                    </a:lnTo>
                    <a:cubicBezTo>
                      <a:pt x="40655" y="7168"/>
                      <a:pt x="33375" y="0"/>
                      <a:pt x="24528" y="0"/>
                    </a:cubicBez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9687" name="Google Shape;9687;ge48d01fb7f_0_5782"/>
              <p:cNvGrpSpPr/>
              <p:nvPr/>
            </p:nvGrpSpPr>
            <p:grpSpPr>
              <a:xfrm>
                <a:off x="-646724" y="4948860"/>
                <a:ext cx="573429" cy="573428"/>
                <a:chOff x="-646724" y="4948860"/>
                <a:chExt cx="573429" cy="573428"/>
              </a:xfrm>
            </p:grpSpPr>
            <p:sp>
              <p:nvSpPr>
                <p:cNvPr id="9688" name="Google Shape;9688;ge48d01fb7f_0_5782"/>
                <p:cNvSpPr/>
                <p:nvPr/>
              </p:nvSpPr>
              <p:spPr>
                <a:xfrm>
                  <a:off x="-238827" y="4948860"/>
                  <a:ext cx="97998" cy="172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98" h="172924" extrusionOk="0">
                      <a:moveTo>
                        <a:pt x="29903" y="66527"/>
                      </a:moveTo>
                      <a:lnTo>
                        <a:pt x="59023" y="66527"/>
                      </a:lnTo>
                      <a:cubicBezTo>
                        <a:pt x="71231" y="66527"/>
                        <a:pt x="81198" y="76495"/>
                        <a:pt x="81198" y="88702"/>
                      </a:cubicBezTo>
                      <a:lnTo>
                        <a:pt x="81198" y="100462"/>
                      </a:lnTo>
                      <a:cubicBezTo>
                        <a:pt x="81198" y="112670"/>
                        <a:pt x="71231" y="122638"/>
                        <a:pt x="59023" y="122638"/>
                      </a:cubicBezTo>
                      <a:cubicBezTo>
                        <a:pt x="42671" y="122638"/>
                        <a:pt x="29455" y="135965"/>
                        <a:pt x="29455" y="152205"/>
                      </a:cubicBezTo>
                      <a:lnTo>
                        <a:pt x="29455" y="164525"/>
                      </a:lnTo>
                      <a:cubicBezTo>
                        <a:pt x="29455" y="169117"/>
                        <a:pt x="33263" y="172925"/>
                        <a:pt x="37855" y="172925"/>
                      </a:cubicBezTo>
                      <a:cubicBezTo>
                        <a:pt x="42447" y="172925"/>
                        <a:pt x="46255" y="169117"/>
                        <a:pt x="46255" y="164525"/>
                      </a:cubicBezTo>
                      <a:lnTo>
                        <a:pt x="46255" y="152205"/>
                      </a:lnTo>
                      <a:cubicBezTo>
                        <a:pt x="46255" y="145149"/>
                        <a:pt x="51967" y="139437"/>
                        <a:pt x="59023" y="139437"/>
                      </a:cubicBezTo>
                      <a:cubicBezTo>
                        <a:pt x="80526" y="139437"/>
                        <a:pt x="97998" y="121966"/>
                        <a:pt x="97998" y="100462"/>
                      </a:cubicBezTo>
                      <a:lnTo>
                        <a:pt x="97998" y="88814"/>
                      </a:lnTo>
                      <a:cubicBezTo>
                        <a:pt x="97998" y="67311"/>
                        <a:pt x="80526" y="49839"/>
                        <a:pt x="59023" y="49839"/>
                      </a:cubicBezTo>
                      <a:lnTo>
                        <a:pt x="29903" y="49839"/>
                      </a:lnTo>
                      <a:cubicBezTo>
                        <a:pt x="22624" y="49839"/>
                        <a:pt x="16800" y="43903"/>
                        <a:pt x="16800" y="36735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36623"/>
                      </a:lnTo>
                      <a:cubicBezTo>
                        <a:pt x="0" y="53199"/>
                        <a:pt x="13440" y="66527"/>
                        <a:pt x="29903" y="6652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89" name="Google Shape;9689;ge48d01fb7f_0_5782"/>
                <p:cNvSpPr/>
                <p:nvPr/>
              </p:nvSpPr>
              <p:spPr>
                <a:xfrm>
                  <a:off x="-279147" y="5027594"/>
                  <a:ext cx="54430" cy="8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30" h="86350" extrusionOk="0">
                      <a:moveTo>
                        <a:pt x="27215" y="53871"/>
                      </a:moveTo>
                      <a:cubicBezTo>
                        <a:pt x="32927" y="53871"/>
                        <a:pt x="37631" y="58575"/>
                        <a:pt x="37631" y="64287"/>
                      </a:cubicBezTo>
                      <a:lnTo>
                        <a:pt x="37631" y="77950"/>
                      </a:lnTo>
                      <a:cubicBezTo>
                        <a:pt x="37631" y="82542"/>
                        <a:pt x="41439" y="86350"/>
                        <a:pt x="46031" y="86350"/>
                      </a:cubicBezTo>
                      <a:cubicBezTo>
                        <a:pt x="50623" y="86350"/>
                        <a:pt x="54431" y="82542"/>
                        <a:pt x="54431" y="77950"/>
                      </a:cubicBezTo>
                      <a:lnTo>
                        <a:pt x="54431" y="64287"/>
                      </a:lnTo>
                      <a:cubicBezTo>
                        <a:pt x="54431" y="49279"/>
                        <a:pt x="42223" y="37071"/>
                        <a:pt x="27215" y="37071"/>
                      </a:cubicBezTo>
                      <a:cubicBezTo>
                        <a:pt x="21504" y="37071"/>
                        <a:pt x="16800" y="32367"/>
                        <a:pt x="16800" y="26655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26655"/>
                      </a:lnTo>
                      <a:cubicBezTo>
                        <a:pt x="0" y="41663"/>
                        <a:pt x="12208" y="53871"/>
                        <a:pt x="27215" y="5387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90" name="Google Shape;9690;ge48d01fb7f_0_5782"/>
                <p:cNvSpPr/>
                <p:nvPr/>
              </p:nvSpPr>
              <p:spPr>
                <a:xfrm>
                  <a:off x="-198284" y="4948971"/>
                  <a:ext cx="16799" cy="32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32703" extrusionOk="0">
                      <a:moveTo>
                        <a:pt x="8400" y="32703"/>
                      </a:moveTo>
                      <a:cubicBezTo>
                        <a:pt x="12992" y="32703"/>
                        <a:pt x="16800" y="28895"/>
                        <a:pt x="16800" y="24304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24416"/>
                      </a:lnTo>
                      <a:cubicBezTo>
                        <a:pt x="0" y="29007"/>
                        <a:pt x="3808" y="32703"/>
                        <a:pt x="8400" y="3270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91" name="Google Shape;9691;ge48d01fb7f_0_5782"/>
                <p:cNvSpPr/>
                <p:nvPr/>
              </p:nvSpPr>
              <p:spPr>
                <a:xfrm>
                  <a:off x="-313754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92" name="Google Shape;9692;ge48d01fb7f_0_5782"/>
                <p:cNvSpPr/>
                <p:nvPr/>
              </p:nvSpPr>
              <p:spPr>
                <a:xfrm>
                  <a:off x="-261339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3104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93" name="Google Shape;9693;ge48d01fb7f_0_5782"/>
                <p:cNvSpPr/>
                <p:nvPr/>
              </p:nvSpPr>
              <p:spPr>
                <a:xfrm>
                  <a:off x="-208812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94" name="Google Shape;9694;ge48d01fb7f_0_5782"/>
                <p:cNvSpPr/>
                <p:nvPr/>
              </p:nvSpPr>
              <p:spPr>
                <a:xfrm>
                  <a:off x="-156397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3104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95" name="Google Shape;9695;ge48d01fb7f_0_5782"/>
                <p:cNvSpPr/>
                <p:nvPr/>
              </p:nvSpPr>
              <p:spPr>
                <a:xfrm>
                  <a:off x="-646724" y="5133096"/>
                  <a:ext cx="573429" cy="3891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429" h="389192" extrusionOk="0">
                      <a:moveTo>
                        <a:pt x="565029" y="372393"/>
                      </a:moveTo>
                      <a:lnTo>
                        <a:pt x="554165" y="372393"/>
                      </a:lnTo>
                      <a:lnTo>
                        <a:pt x="554165" y="314826"/>
                      </a:lnTo>
                      <a:cubicBezTo>
                        <a:pt x="554165" y="301274"/>
                        <a:pt x="543190" y="290298"/>
                        <a:pt x="529638" y="290298"/>
                      </a:cubicBezTo>
                      <a:lnTo>
                        <a:pt x="496263" y="290298"/>
                      </a:lnTo>
                      <a:cubicBezTo>
                        <a:pt x="496263" y="290186"/>
                        <a:pt x="472743" y="12992"/>
                        <a:pt x="472743" y="12544"/>
                      </a:cubicBezTo>
                      <a:cubicBezTo>
                        <a:pt x="472183" y="5488"/>
                        <a:pt x="466135" y="0"/>
                        <a:pt x="459079" y="0"/>
                      </a:cubicBezTo>
                      <a:lnTo>
                        <a:pt x="414392" y="0"/>
                      </a:lnTo>
                      <a:cubicBezTo>
                        <a:pt x="407224" y="0"/>
                        <a:pt x="401400" y="5376"/>
                        <a:pt x="400728" y="12544"/>
                      </a:cubicBezTo>
                      <a:cubicBezTo>
                        <a:pt x="373401" y="334874"/>
                        <a:pt x="401288" y="6160"/>
                        <a:pt x="384153" y="207868"/>
                      </a:cubicBezTo>
                      <a:lnTo>
                        <a:pt x="302730" y="207868"/>
                      </a:lnTo>
                      <a:lnTo>
                        <a:pt x="302730" y="178861"/>
                      </a:lnTo>
                      <a:cubicBezTo>
                        <a:pt x="302730" y="175389"/>
                        <a:pt x="300602" y="172253"/>
                        <a:pt x="297354" y="171021"/>
                      </a:cubicBezTo>
                      <a:lnTo>
                        <a:pt x="281563" y="164861"/>
                      </a:lnTo>
                      <a:cubicBezTo>
                        <a:pt x="277195" y="163181"/>
                        <a:pt x="272379" y="165309"/>
                        <a:pt x="270699" y="169677"/>
                      </a:cubicBezTo>
                      <a:cubicBezTo>
                        <a:pt x="269019" y="174045"/>
                        <a:pt x="271147" y="178861"/>
                        <a:pt x="275515" y="180541"/>
                      </a:cubicBezTo>
                      <a:lnTo>
                        <a:pt x="285931" y="184572"/>
                      </a:lnTo>
                      <a:lnTo>
                        <a:pt x="285931" y="372393"/>
                      </a:lnTo>
                      <a:lnTo>
                        <a:pt x="225340" y="372393"/>
                      </a:lnTo>
                      <a:lnTo>
                        <a:pt x="225340" y="324010"/>
                      </a:lnTo>
                      <a:cubicBezTo>
                        <a:pt x="225340" y="319418"/>
                        <a:pt x="221532" y="315610"/>
                        <a:pt x="216940" y="315610"/>
                      </a:cubicBezTo>
                      <a:lnTo>
                        <a:pt x="105054" y="315610"/>
                      </a:lnTo>
                      <a:cubicBezTo>
                        <a:pt x="100462" y="315610"/>
                        <a:pt x="96654" y="319418"/>
                        <a:pt x="96654" y="324010"/>
                      </a:cubicBezTo>
                      <a:lnTo>
                        <a:pt x="96654" y="372393"/>
                      </a:lnTo>
                      <a:lnTo>
                        <a:pt x="36063" y="372393"/>
                      </a:lnTo>
                      <a:lnTo>
                        <a:pt x="36063" y="87806"/>
                      </a:lnTo>
                      <a:lnTo>
                        <a:pt x="241915" y="167549"/>
                      </a:lnTo>
                      <a:cubicBezTo>
                        <a:pt x="246283" y="169229"/>
                        <a:pt x="251099" y="167101"/>
                        <a:pt x="252779" y="162733"/>
                      </a:cubicBezTo>
                      <a:cubicBezTo>
                        <a:pt x="254459" y="158365"/>
                        <a:pt x="252331" y="153549"/>
                        <a:pt x="247963" y="151869"/>
                      </a:cubicBezTo>
                      <a:lnTo>
                        <a:pt x="90494" y="90830"/>
                      </a:lnTo>
                      <a:lnTo>
                        <a:pt x="90494" y="30687"/>
                      </a:lnTo>
                      <a:cubicBezTo>
                        <a:pt x="90494" y="26096"/>
                        <a:pt x="86686" y="22288"/>
                        <a:pt x="82094" y="22288"/>
                      </a:cubicBezTo>
                      <a:cubicBezTo>
                        <a:pt x="77503" y="22288"/>
                        <a:pt x="73695" y="26096"/>
                        <a:pt x="73695" y="30687"/>
                      </a:cubicBezTo>
                      <a:lnTo>
                        <a:pt x="73695" y="84334"/>
                      </a:lnTo>
                      <a:lnTo>
                        <a:pt x="30687" y="67759"/>
                      </a:lnTo>
                      <a:cubicBezTo>
                        <a:pt x="28111" y="66751"/>
                        <a:pt x="25200" y="67087"/>
                        <a:pt x="22960" y="68655"/>
                      </a:cubicBezTo>
                      <a:cubicBezTo>
                        <a:pt x="20720" y="70223"/>
                        <a:pt x="19264" y="72799"/>
                        <a:pt x="19264" y="75599"/>
                      </a:cubicBezTo>
                      <a:lnTo>
                        <a:pt x="19264" y="372393"/>
                      </a:lnTo>
                      <a:lnTo>
                        <a:pt x="8400" y="372393"/>
                      </a:lnTo>
                      <a:cubicBezTo>
                        <a:pt x="3808" y="372393"/>
                        <a:pt x="0" y="376201"/>
                        <a:pt x="0" y="380793"/>
                      </a:cubicBezTo>
                      <a:cubicBezTo>
                        <a:pt x="0" y="385385"/>
                        <a:pt x="3808" y="389193"/>
                        <a:pt x="8400" y="389193"/>
                      </a:cubicBezTo>
                      <a:lnTo>
                        <a:pt x="565029" y="389193"/>
                      </a:lnTo>
                      <a:cubicBezTo>
                        <a:pt x="569621" y="389193"/>
                        <a:pt x="573429" y="385385"/>
                        <a:pt x="573429" y="380793"/>
                      </a:cubicBezTo>
                      <a:cubicBezTo>
                        <a:pt x="573429" y="376201"/>
                        <a:pt x="569621" y="372393"/>
                        <a:pt x="565029" y="372393"/>
                      </a:cubicBezTo>
                      <a:lnTo>
                        <a:pt x="565029" y="372393"/>
                      </a:lnTo>
                      <a:close/>
                      <a:moveTo>
                        <a:pt x="302730" y="290410"/>
                      </a:moveTo>
                      <a:lnTo>
                        <a:pt x="302730" y="262523"/>
                      </a:lnTo>
                      <a:lnTo>
                        <a:pt x="379561" y="262523"/>
                      </a:lnTo>
                      <a:lnTo>
                        <a:pt x="377209" y="290410"/>
                      </a:lnTo>
                      <a:lnTo>
                        <a:pt x="302730" y="290410"/>
                      </a:lnTo>
                      <a:close/>
                      <a:moveTo>
                        <a:pt x="479351" y="290410"/>
                      </a:moveTo>
                      <a:lnTo>
                        <a:pt x="394008" y="290410"/>
                      </a:lnTo>
                      <a:cubicBezTo>
                        <a:pt x="395240" y="275627"/>
                        <a:pt x="397928" y="244043"/>
                        <a:pt x="398712" y="234636"/>
                      </a:cubicBezTo>
                      <a:lnTo>
                        <a:pt x="419880" y="234636"/>
                      </a:lnTo>
                      <a:cubicBezTo>
                        <a:pt x="424472" y="234636"/>
                        <a:pt x="428280" y="230828"/>
                        <a:pt x="428280" y="226236"/>
                      </a:cubicBezTo>
                      <a:cubicBezTo>
                        <a:pt x="428280" y="221644"/>
                        <a:pt x="424472" y="217836"/>
                        <a:pt x="419880" y="217836"/>
                      </a:cubicBezTo>
                      <a:lnTo>
                        <a:pt x="400168" y="217836"/>
                      </a:lnTo>
                      <a:cubicBezTo>
                        <a:pt x="400616" y="212796"/>
                        <a:pt x="404424" y="167213"/>
                        <a:pt x="404872" y="162061"/>
                      </a:cubicBezTo>
                      <a:lnTo>
                        <a:pt x="468375" y="162061"/>
                      </a:lnTo>
                      <a:lnTo>
                        <a:pt x="473079" y="217836"/>
                      </a:lnTo>
                      <a:lnTo>
                        <a:pt x="453367" y="217836"/>
                      </a:lnTo>
                      <a:cubicBezTo>
                        <a:pt x="448775" y="217836"/>
                        <a:pt x="444967" y="221644"/>
                        <a:pt x="444967" y="226236"/>
                      </a:cubicBezTo>
                      <a:cubicBezTo>
                        <a:pt x="444967" y="230828"/>
                        <a:pt x="448775" y="234636"/>
                        <a:pt x="453367" y="234636"/>
                      </a:cubicBezTo>
                      <a:lnTo>
                        <a:pt x="474535" y="234636"/>
                      </a:lnTo>
                      <a:lnTo>
                        <a:pt x="479351" y="290410"/>
                      </a:lnTo>
                      <a:close/>
                      <a:moveTo>
                        <a:pt x="467031" y="145149"/>
                      </a:moveTo>
                      <a:lnTo>
                        <a:pt x="406328" y="145149"/>
                      </a:lnTo>
                      <a:lnTo>
                        <a:pt x="411032" y="89374"/>
                      </a:lnTo>
                      <a:lnTo>
                        <a:pt x="462327" y="89374"/>
                      </a:lnTo>
                      <a:lnTo>
                        <a:pt x="467031" y="145149"/>
                      </a:lnTo>
                      <a:close/>
                      <a:moveTo>
                        <a:pt x="417304" y="16800"/>
                      </a:moveTo>
                      <a:lnTo>
                        <a:pt x="456279" y="16800"/>
                      </a:lnTo>
                      <a:lnTo>
                        <a:pt x="460983" y="72575"/>
                      </a:lnTo>
                      <a:lnTo>
                        <a:pt x="412600" y="72575"/>
                      </a:lnTo>
                      <a:lnTo>
                        <a:pt x="417304" y="16800"/>
                      </a:lnTo>
                      <a:close/>
                      <a:moveTo>
                        <a:pt x="382809" y="224668"/>
                      </a:moveTo>
                      <a:lnTo>
                        <a:pt x="381017" y="245611"/>
                      </a:lnTo>
                      <a:lnTo>
                        <a:pt x="302842" y="245611"/>
                      </a:lnTo>
                      <a:lnTo>
                        <a:pt x="302842" y="224668"/>
                      </a:lnTo>
                      <a:lnTo>
                        <a:pt x="382809" y="224668"/>
                      </a:lnTo>
                      <a:close/>
                      <a:moveTo>
                        <a:pt x="113454" y="372393"/>
                      </a:moveTo>
                      <a:lnTo>
                        <a:pt x="113454" y="332410"/>
                      </a:lnTo>
                      <a:lnTo>
                        <a:pt x="208540" y="332410"/>
                      </a:lnTo>
                      <a:lnTo>
                        <a:pt x="208540" y="372393"/>
                      </a:lnTo>
                      <a:lnTo>
                        <a:pt x="113454" y="372393"/>
                      </a:lnTo>
                      <a:close/>
                      <a:moveTo>
                        <a:pt x="302730" y="372393"/>
                      </a:moveTo>
                      <a:lnTo>
                        <a:pt x="302730" y="307210"/>
                      </a:lnTo>
                      <a:lnTo>
                        <a:pt x="529638" y="307210"/>
                      </a:lnTo>
                      <a:cubicBezTo>
                        <a:pt x="533894" y="307210"/>
                        <a:pt x="537366" y="310682"/>
                        <a:pt x="537366" y="314938"/>
                      </a:cubicBezTo>
                      <a:lnTo>
                        <a:pt x="537366" y="372393"/>
                      </a:lnTo>
                      <a:lnTo>
                        <a:pt x="302730" y="3723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96" name="Google Shape;9696;ge48d01fb7f_0_5782"/>
                <p:cNvSpPr/>
                <p:nvPr/>
              </p:nvSpPr>
              <p:spPr>
                <a:xfrm>
                  <a:off x="-582661" y="5265218"/>
                  <a:ext cx="193868" cy="1376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868" h="137680" extrusionOk="0">
                      <a:moveTo>
                        <a:pt x="11200" y="483"/>
                      </a:moveTo>
                      <a:cubicBezTo>
                        <a:pt x="8624" y="-413"/>
                        <a:pt x="5824" y="-77"/>
                        <a:pt x="3584" y="1603"/>
                      </a:cubicBezTo>
                      <a:cubicBezTo>
                        <a:pt x="1344" y="3171"/>
                        <a:pt x="0" y="5747"/>
                        <a:pt x="0" y="8435"/>
                      </a:cubicBezTo>
                      <a:lnTo>
                        <a:pt x="0" y="56482"/>
                      </a:lnTo>
                      <a:cubicBezTo>
                        <a:pt x="0" y="61074"/>
                        <a:pt x="3808" y="64882"/>
                        <a:pt x="8400" y="64882"/>
                      </a:cubicBezTo>
                      <a:cubicBezTo>
                        <a:pt x="12992" y="64882"/>
                        <a:pt x="16800" y="61074"/>
                        <a:pt x="16800" y="56482"/>
                      </a:cubicBezTo>
                      <a:lnTo>
                        <a:pt x="16800" y="20307"/>
                      </a:lnTo>
                      <a:lnTo>
                        <a:pt x="60031" y="35539"/>
                      </a:lnTo>
                      <a:lnTo>
                        <a:pt x="60031" y="120881"/>
                      </a:lnTo>
                      <a:lnTo>
                        <a:pt x="16800" y="120881"/>
                      </a:lnTo>
                      <a:lnTo>
                        <a:pt x="16800" y="90082"/>
                      </a:lnTo>
                      <a:cubicBezTo>
                        <a:pt x="16800" y="85490"/>
                        <a:pt x="12992" y="81682"/>
                        <a:pt x="8400" y="81682"/>
                      </a:cubicBezTo>
                      <a:cubicBezTo>
                        <a:pt x="3808" y="81682"/>
                        <a:pt x="0" y="85490"/>
                        <a:pt x="0" y="90082"/>
                      </a:cubicBezTo>
                      <a:lnTo>
                        <a:pt x="0" y="129281"/>
                      </a:lnTo>
                      <a:cubicBezTo>
                        <a:pt x="0" y="133873"/>
                        <a:pt x="3808" y="137681"/>
                        <a:pt x="8400" y="137681"/>
                      </a:cubicBezTo>
                      <a:lnTo>
                        <a:pt x="185468" y="137681"/>
                      </a:lnTo>
                      <a:cubicBezTo>
                        <a:pt x="190060" y="137681"/>
                        <a:pt x="193868" y="133873"/>
                        <a:pt x="193868" y="129281"/>
                      </a:cubicBezTo>
                      <a:lnTo>
                        <a:pt x="193868" y="70818"/>
                      </a:lnTo>
                      <a:cubicBezTo>
                        <a:pt x="193868" y="67234"/>
                        <a:pt x="191628" y="64098"/>
                        <a:pt x="188268" y="62866"/>
                      </a:cubicBezTo>
                      <a:lnTo>
                        <a:pt x="11200" y="483"/>
                      </a:lnTo>
                      <a:close/>
                      <a:moveTo>
                        <a:pt x="76831" y="41475"/>
                      </a:moveTo>
                      <a:lnTo>
                        <a:pt x="117038" y="55698"/>
                      </a:lnTo>
                      <a:lnTo>
                        <a:pt x="117038" y="120993"/>
                      </a:lnTo>
                      <a:lnTo>
                        <a:pt x="76831" y="120993"/>
                      </a:lnTo>
                      <a:lnTo>
                        <a:pt x="76831" y="41475"/>
                      </a:lnTo>
                      <a:close/>
                      <a:moveTo>
                        <a:pt x="177069" y="120881"/>
                      </a:moveTo>
                      <a:lnTo>
                        <a:pt x="133837" y="120881"/>
                      </a:lnTo>
                      <a:lnTo>
                        <a:pt x="133837" y="61522"/>
                      </a:lnTo>
                      <a:lnTo>
                        <a:pt x="177069" y="76754"/>
                      </a:lnTo>
                      <a:lnTo>
                        <a:pt x="177069" y="1208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9697" name="Google Shape;9697;ge48d01fb7f_0_5782"/>
          <p:cNvGrpSpPr/>
          <p:nvPr/>
        </p:nvGrpSpPr>
        <p:grpSpPr>
          <a:xfrm>
            <a:off x="-812316" y="1158145"/>
            <a:ext cx="896700" cy="896700"/>
            <a:chOff x="-812316" y="1158145"/>
            <a:chExt cx="896700" cy="896700"/>
          </a:xfrm>
        </p:grpSpPr>
        <p:sp>
          <p:nvSpPr>
            <p:cNvPr id="9698" name="Google Shape;9698;ge48d01fb7f_0_5782"/>
            <p:cNvSpPr/>
            <p:nvPr/>
          </p:nvSpPr>
          <p:spPr>
            <a:xfrm>
              <a:off x="-812316" y="1158145"/>
              <a:ext cx="896700" cy="8967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9" name="Google Shape;9699;ge48d01fb7f_0_5782"/>
            <p:cNvSpPr/>
            <p:nvPr/>
          </p:nvSpPr>
          <p:spPr>
            <a:xfrm>
              <a:off x="-726564" y="1233056"/>
              <a:ext cx="746100" cy="746100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700" name="Google Shape;9700;ge48d01fb7f_0_5782"/>
            <p:cNvGrpSpPr/>
            <p:nvPr/>
          </p:nvGrpSpPr>
          <p:grpSpPr>
            <a:xfrm>
              <a:off x="-605166" y="1341299"/>
              <a:ext cx="521272" cy="488616"/>
              <a:chOff x="995035" y="1466004"/>
              <a:chExt cx="521272" cy="488616"/>
            </a:xfrm>
          </p:grpSpPr>
          <p:sp>
            <p:nvSpPr>
              <p:cNvPr id="9701" name="Google Shape;9701;ge48d01fb7f_0_5782"/>
              <p:cNvSpPr/>
              <p:nvPr/>
            </p:nvSpPr>
            <p:spPr>
              <a:xfrm>
                <a:off x="1360842" y="1718419"/>
                <a:ext cx="131132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131132" h="81448" extrusionOk="0">
                    <a:moveTo>
                      <a:pt x="0" y="0"/>
                    </a:moveTo>
                    <a:lnTo>
                      <a:pt x="109243" y="0"/>
                    </a:lnTo>
                    <a:cubicBezTo>
                      <a:pt x="121359" y="0"/>
                      <a:pt x="131133" y="7330"/>
                      <a:pt x="131133" y="16290"/>
                    </a:cubicBezTo>
                    <a:lnTo>
                      <a:pt x="131133" y="65159"/>
                    </a:lnTo>
                    <a:cubicBezTo>
                      <a:pt x="131133" y="74118"/>
                      <a:pt x="121359" y="81449"/>
                      <a:pt x="109243" y="81449"/>
                    </a:cubicBez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02" name="Google Shape;9702;ge48d01fb7f_0_5782"/>
              <p:cNvSpPr/>
              <p:nvPr/>
            </p:nvSpPr>
            <p:spPr>
              <a:xfrm>
                <a:off x="1350457" y="1799868"/>
                <a:ext cx="157705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157705" h="65159" extrusionOk="0">
                    <a:moveTo>
                      <a:pt x="0" y="0"/>
                    </a:moveTo>
                    <a:lnTo>
                      <a:pt x="135205" y="0"/>
                    </a:lnTo>
                    <a:cubicBezTo>
                      <a:pt x="147626" y="0"/>
                      <a:pt x="157705" y="7330"/>
                      <a:pt x="157705" y="16290"/>
                    </a:cubicBezTo>
                    <a:lnTo>
                      <a:pt x="157705" y="48869"/>
                    </a:lnTo>
                    <a:cubicBezTo>
                      <a:pt x="157705" y="57829"/>
                      <a:pt x="147626" y="65159"/>
                      <a:pt x="135205" y="65159"/>
                    </a:cubicBezTo>
                    <a:lnTo>
                      <a:pt x="0" y="651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03" name="Google Shape;9703;ge48d01fb7f_0_5782"/>
              <p:cNvSpPr/>
              <p:nvPr/>
            </p:nvSpPr>
            <p:spPr>
              <a:xfrm>
                <a:off x="1249868" y="1865027"/>
                <a:ext cx="233860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233860" h="81448" extrusionOk="0">
                    <a:moveTo>
                      <a:pt x="0" y="81449"/>
                    </a:moveTo>
                    <a:lnTo>
                      <a:pt x="214414" y="81449"/>
                    </a:lnTo>
                    <a:cubicBezTo>
                      <a:pt x="225206" y="81449"/>
                      <a:pt x="233860" y="74118"/>
                      <a:pt x="233860" y="65159"/>
                    </a:cubicBezTo>
                    <a:lnTo>
                      <a:pt x="233860" y="16290"/>
                    </a:lnTo>
                    <a:cubicBezTo>
                      <a:pt x="233860" y="7330"/>
                      <a:pt x="225104" y="0"/>
                      <a:pt x="214414" y="0"/>
                    </a:cubicBezTo>
                    <a:lnTo>
                      <a:pt x="0" y="0"/>
                    </a:lnTo>
                    <a:lnTo>
                      <a:pt x="0" y="81449"/>
                    </a:lnTo>
                    <a:close/>
                  </a:path>
                </a:pathLst>
              </a:custGeom>
              <a:solidFill>
                <a:srgbClr val="B9CB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04" name="Google Shape;9704;ge48d01fb7f_0_5782"/>
              <p:cNvSpPr/>
              <p:nvPr/>
            </p:nvSpPr>
            <p:spPr>
              <a:xfrm>
                <a:off x="1003179" y="1568247"/>
                <a:ext cx="374664" cy="378330"/>
              </a:xfrm>
              <a:custGeom>
                <a:avLst/>
                <a:gdLst/>
                <a:ahLst/>
                <a:cxnLst/>
                <a:rect l="l" t="t" r="r" b="b"/>
                <a:pathLst>
                  <a:path w="374664" h="378330" extrusionOk="0">
                    <a:moveTo>
                      <a:pt x="374665" y="187332"/>
                    </a:moveTo>
                    <a:cubicBezTo>
                      <a:pt x="374665" y="83892"/>
                      <a:pt x="290773" y="0"/>
                      <a:pt x="187332" y="0"/>
                    </a:cubicBezTo>
                    <a:cubicBezTo>
                      <a:pt x="83892" y="0"/>
                      <a:pt x="0" y="83892"/>
                      <a:pt x="0" y="187332"/>
                    </a:cubicBezTo>
                    <a:cubicBezTo>
                      <a:pt x="0" y="187943"/>
                      <a:pt x="102" y="188554"/>
                      <a:pt x="102" y="189165"/>
                    </a:cubicBezTo>
                    <a:cubicBezTo>
                      <a:pt x="102" y="189776"/>
                      <a:pt x="0" y="190387"/>
                      <a:pt x="0" y="190998"/>
                    </a:cubicBezTo>
                    <a:cubicBezTo>
                      <a:pt x="0" y="294438"/>
                      <a:pt x="83892" y="378330"/>
                      <a:pt x="187332" y="378330"/>
                    </a:cubicBezTo>
                    <a:cubicBezTo>
                      <a:pt x="290773" y="378330"/>
                      <a:pt x="374665" y="294438"/>
                      <a:pt x="374665" y="190998"/>
                    </a:cubicBezTo>
                    <a:cubicBezTo>
                      <a:pt x="374665" y="190387"/>
                      <a:pt x="374563" y="189776"/>
                      <a:pt x="374563" y="189165"/>
                    </a:cubicBezTo>
                    <a:cubicBezTo>
                      <a:pt x="374563" y="188554"/>
                      <a:pt x="374665" y="187943"/>
                      <a:pt x="374665" y="187332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05" name="Google Shape;9705;ge48d01fb7f_0_5782"/>
              <p:cNvSpPr/>
              <p:nvPr/>
            </p:nvSpPr>
            <p:spPr>
              <a:xfrm>
                <a:off x="1107332" y="1775331"/>
                <a:ext cx="213497" cy="171144"/>
              </a:xfrm>
              <a:custGeom>
                <a:avLst/>
                <a:gdLst/>
                <a:ahLst/>
                <a:cxnLst/>
                <a:rect l="l" t="t" r="r" b="b"/>
                <a:pathLst>
                  <a:path w="213497" h="171144" extrusionOk="0">
                    <a:moveTo>
                      <a:pt x="91325" y="48971"/>
                    </a:moveTo>
                    <a:lnTo>
                      <a:pt x="91325" y="89696"/>
                    </a:lnTo>
                    <a:cubicBezTo>
                      <a:pt x="91325" y="94175"/>
                      <a:pt x="87659" y="97841"/>
                      <a:pt x="83180" y="97841"/>
                    </a:cubicBezTo>
                    <a:lnTo>
                      <a:pt x="71268" y="97841"/>
                    </a:lnTo>
                    <a:cubicBezTo>
                      <a:pt x="68519" y="97841"/>
                      <a:pt x="65974" y="96517"/>
                      <a:pt x="64446" y="94175"/>
                    </a:cubicBezTo>
                    <a:lnTo>
                      <a:pt x="52942" y="76969"/>
                    </a:lnTo>
                    <a:cubicBezTo>
                      <a:pt x="51415" y="74729"/>
                      <a:pt x="48869" y="73304"/>
                      <a:pt x="46120" y="73304"/>
                    </a:cubicBezTo>
                    <a:lnTo>
                      <a:pt x="31969" y="73304"/>
                    </a:lnTo>
                    <a:cubicBezTo>
                      <a:pt x="28507" y="73304"/>
                      <a:pt x="25351" y="75544"/>
                      <a:pt x="24231" y="78904"/>
                    </a:cubicBezTo>
                    <a:lnTo>
                      <a:pt x="0" y="151597"/>
                    </a:lnTo>
                    <a:cubicBezTo>
                      <a:pt x="25147" y="164120"/>
                      <a:pt x="53349" y="171145"/>
                      <a:pt x="83180" y="171145"/>
                    </a:cubicBezTo>
                    <a:cubicBezTo>
                      <a:pt x="133882" y="171145"/>
                      <a:pt x="179798" y="150986"/>
                      <a:pt x="213498" y="118305"/>
                    </a:cubicBezTo>
                    <a:lnTo>
                      <a:pt x="213498" y="57116"/>
                    </a:lnTo>
                    <a:cubicBezTo>
                      <a:pt x="213498" y="52636"/>
                      <a:pt x="209833" y="48971"/>
                      <a:pt x="205353" y="48971"/>
                    </a:cubicBezTo>
                    <a:lnTo>
                      <a:pt x="177151" y="48971"/>
                    </a:lnTo>
                    <a:cubicBezTo>
                      <a:pt x="174402" y="48971"/>
                      <a:pt x="171857" y="47648"/>
                      <a:pt x="170330" y="45306"/>
                    </a:cubicBezTo>
                    <a:lnTo>
                      <a:pt x="142536" y="3665"/>
                    </a:lnTo>
                    <a:cubicBezTo>
                      <a:pt x="141008" y="1425"/>
                      <a:pt x="138463" y="0"/>
                      <a:pt x="135714" y="0"/>
                    </a:cubicBezTo>
                    <a:lnTo>
                      <a:pt x="99469" y="0"/>
                    </a:lnTo>
                    <a:cubicBezTo>
                      <a:pt x="94990" y="0"/>
                      <a:pt x="91325" y="3665"/>
                      <a:pt x="91325" y="8145"/>
                    </a:cubicBezTo>
                    <a:lnTo>
                      <a:pt x="91325" y="32580"/>
                    </a:lnTo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06" name="Google Shape;9706;ge48d01fb7f_0_5782"/>
              <p:cNvSpPr/>
              <p:nvPr/>
            </p:nvSpPr>
            <p:spPr>
              <a:xfrm>
                <a:off x="1160783" y="1568451"/>
                <a:ext cx="20973" cy="2138"/>
              </a:xfrm>
              <a:custGeom>
                <a:avLst/>
                <a:gdLst/>
                <a:ahLst/>
                <a:cxnLst/>
                <a:rect l="l" t="t" r="r" b="b"/>
                <a:pathLst>
                  <a:path w="20973" h="2138" extrusionOk="0">
                    <a:moveTo>
                      <a:pt x="0" y="2138"/>
                    </a:moveTo>
                    <a:lnTo>
                      <a:pt x="20973" y="0"/>
                    </a:lnTo>
                    <a:cubicBezTo>
                      <a:pt x="13846" y="305"/>
                      <a:pt x="6821" y="1018"/>
                      <a:pt x="0" y="2138"/>
                    </a:cubicBezTo>
                    <a:close/>
                  </a:path>
                </a:pathLst>
              </a:custGeom>
              <a:solidFill>
                <a:srgbClr val="33C0D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07" name="Google Shape;9707;ge48d01fb7f_0_5782"/>
              <p:cNvSpPr/>
              <p:nvPr/>
            </p:nvSpPr>
            <p:spPr>
              <a:xfrm>
                <a:off x="1084526" y="1570691"/>
                <a:ext cx="76256" cy="30441"/>
              </a:xfrm>
              <a:custGeom>
                <a:avLst/>
                <a:gdLst/>
                <a:ahLst/>
                <a:cxnLst/>
                <a:rect l="l" t="t" r="r" b="b"/>
                <a:pathLst>
                  <a:path w="76256" h="30441" extrusionOk="0">
                    <a:moveTo>
                      <a:pt x="64650" y="1120"/>
                    </a:moveTo>
                    <a:cubicBezTo>
                      <a:pt x="41132" y="6618"/>
                      <a:pt x="19242" y="16697"/>
                      <a:pt x="0" y="30442"/>
                    </a:cubicBezTo>
                    <a:cubicBezTo>
                      <a:pt x="22398" y="15068"/>
                      <a:pt x="48258" y="4378"/>
                      <a:pt x="76257" y="0"/>
                    </a:cubicBezTo>
                    <a:lnTo>
                      <a:pt x="64650" y="1120"/>
                    </a:lnTo>
                    <a:close/>
                  </a:path>
                </a:pathLst>
              </a:custGeom>
              <a:solidFill>
                <a:srgbClr val="33C0D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08" name="Google Shape;9708;ge48d01fb7f_0_5782"/>
              <p:cNvSpPr/>
              <p:nvPr/>
            </p:nvSpPr>
            <p:spPr>
              <a:xfrm>
                <a:off x="1067117" y="1572931"/>
                <a:ext cx="188554" cy="137343"/>
              </a:xfrm>
              <a:custGeom>
                <a:avLst/>
                <a:gdLst/>
                <a:ahLst/>
                <a:cxnLst/>
                <a:rect l="l" t="t" r="r" b="b"/>
                <a:pathLst>
                  <a:path w="188554" h="137343" extrusionOk="0">
                    <a:moveTo>
                      <a:pt x="15272" y="75849"/>
                    </a:moveTo>
                    <a:cubicBezTo>
                      <a:pt x="16697" y="78598"/>
                      <a:pt x="19446" y="80329"/>
                      <a:pt x="22602" y="80329"/>
                    </a:cubicBezTo>
                    <a:lnTo>
                      <a:pt x="41946" y="80329"/>
                    </a:lnTo>
                    <a:cubicBezTo>
                      <a:pt x="46426" y="80329"/>
                      <a:pt x="50091" y="83994"/>
                      <a:pt x="50091" y="88474"/>
                    </a:cubicBezTo>
                    <a:lnTo>
                      <a:pt x="50091" y="129198"/>
                    </a:lnTo>
                    <a:cubicBezTo>
                      <a:pt x="50091" y="133678"/>
                      <a:pt x="53756" y="137343"/>
                      <a:pt x="58236" y="137343"/>
                    </a:cubicBezTo>
                    <a:lnTo>
                      <a:pt x="109854" y="137343"/>
                    </a:lnTo>
                    <a:cubicBezTo>
                      <a:pt x="113112" y="137343"/>
                      <a:pt x="116065" y="135409"/>
                      <a:pt x="117388" y="132456"/>
                    </a:cubicBezTo>
                    <a:lnTo>
                      <a:pt x="137547" y="85318"/>
                    </a:lnTo>
                    <a:cubicBezTo>
                      <a:pt x="138870" y="82365"/>
                      <a:pt x="141721" y="80329"/>
                      <a:pt x="145081" y="80329"/>
                    </a:cubicBezTo>
                    <a:lnTo>
                      <a:pt x="180409" y="80329"/>
                    </a:lnTo>
                    <a:cubicBezTo>
                      <a:pt x="184889" y="80329"/>
                      <a:pt x="188554" y="76664"/>
                      <a:pt x="188554" y="72184"/>
                    </a:cubicBezTo>
                    <a:lnTo>
                      <a:pt x="188554" y="11301"/>
                    </a:lnTo>
                    <a:cubicBezTo>
                      <a:pt x="168294" y="3971"/>
                      <a:pt x="146303" y="0"/>
                      <a:pt x="123395" y="0"/>
                    </a:cubicBezTo>
                    <a:cubicBezTo>
                      <a:pt x="120443" y="0"/>
                      <a:pt x="117490" y="102"/>
                      <a:pt x="114639" y="204"/>
                    </a:cubicBezTo>
                    <a:lnTo>
                      <a:pt x="93666" y="2240"/>
                    </a:lnTo>
                    <a:cubicBezTo>
                      <a:pt x="65668" y="6516"/>
                      <a:pt x="39808" y="16799"/>
                      <a:pt x="17410" y="31663"/>
                    </a:cubicBezTo>
                    <a:cubicBezTo>
                      <a:pt x="11301" y="35838"/>
                      <a:pt x="5498" y="40317"/>
                      <a:pt x="0" y="45204"/>
                    </a:cubicBezTo>
                    <a:lnTo>
                      <a:pt x="15272" y="75849"/>
                    </a:ln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09" name="Google Shape;9709;ge48d01fb7f_0_5782"/>
              <p:cNvSpPr/>
              <p:nvPr/>
            </p:nvSpPr>
            <p:spPr>
              <a:xfrm>
                <a:off x="995035" y="1568349"/>
                <a:ext cx="390954" cy="386169"/>
              </a:xfrm>
              <a:custGeom>
                <a:avLst/>
                <a:gdLst/>
                <a:ahLst/>
                <a:cxnLst/>
                <a:rect l="l" t="t" r="r" b="b"/>
                <a:pathLst>
                  <a:path w="390954" h="386169" extrusionOk="0">
                    <a:moveTo>
                      <a:pt x="390955" y="190794"/>
                    </a:moveTo>
                    <a:cubicBezTo>
                      <a:pt x="390955" y="145081"/>
                      <a:pt x="375072" y="101098"/>
                      <a:pt x="345954" y="66075"/>
                    </a:cubicBezTo>
                    <a:cubicBezTo>
                      <a:pt x="343002" y="62512"/>
                      <a:pt x="337606" y="62105"/>
                      <a:pt x="334246" y="65261"/>
                    </a:cubicBezTo>
                    <a:lnTo>
                      <a:pt x="334246" y="65261"/>
                    </a:lnTo>
                    <a:cubicBezTo>
                      <a:pt x="330988" y="68213"/>
                      <a:pt x="330683" y="73100"/>
                      <a:pt x="333431" y="76460"/>
                    </a:cubicBezTo>
                    <a:cubicBezTo>
                      <a:pt x="360106" y="108531"/>
                      <a:pt x="374665" y="148848"/>
                      <a:pt x="374665" y="190794"/>
                    </a:cubicBezTo>
                    <a:cubicBezTo>
                      <a:pt x="374665" y="233860"/>
                      <a:pt x="359393" y="273465"/>
                      <a:pt x="333941" y="304415"/>
                    </a:cubicBezTo>
                    <a:lnTo>
                      <a:pt x="333941" y="264098"/>
                    </a:lnTo>
                    <a:cubicBezTo>
                      <a:pt x="333941" y="255139"/>
                      <a:pt x="326610" y="247808"/>
                      <a:pt x="317651" y="247808"/>
                    </a:cubicBezTo>
                    <a:lnTo>
                      <a:pt x="289449" y="247808"/>
                    </a:lnTo>
                    <a:lnTo>
                      <a:pt x="261655" y="206168"/>
                    </a:lnTo>
                    <a:cubicBezTo>
                      <a:pt x="258600" y="201586"/>
                      <a:pt x="253510" y="198939"/>
                      <a:pt x="248114" y="198939"/>
                    </a:cubicBezTo>
                    <a:lnTo>
                      <a:pt x="211767" y="198939"/>
                    </a:lnTo>
                    <a:cubicBezTo>
                      <a:pt x="202808" y="198939"/>
                      <a:pt x="195477" y="206269"/>
                      <a:pt x="195477" y="215229"/>
                    </a:cubicBezTo>
                    <a:lnTo>
                      <a:pt x="195477" y="231519"/>
                    </a:lnTo>
                    <a:cubicBezTo>
                      <a:pt x="195477" y="235998"/>
                      <a:pt x="199143" y="239663"/>
                      <a:pt x="203622" y="239663"/>
                    </a:cubicBezTo>
                    <a:lnTo>
                      <a:pt x="203622" y="239663"/>
                    </a:lnTo>
                    <a:cubicBezTo>
                      <a:pt x="208102" y="239663"/>
                      <a:pt x="211767" y="235998"/>
                      <a:pt x="211767" y="231519"/>
                    </a:cubicBezTo>
                    <a:lnTo>
                      <a:pt x="211767" y="215229"/>
                    </a:lnTo>
                    <a:lnTo>
                      <a:pt x="248114" y="215229"/>
                    </a:lnTo>
                    <a:lnTo>
                      <a:pt x="275908" y="256869"/>
                    </a:lnTo>
                    <a:cubicBezTo>
                      <a:pt x="278963" y="261451"/>
                      <a:pt x="284053" y="264098"/>
                      <a:pt x="289449" y="264098"/>
                    </a:cubicBezTo>
                    <a:lnTo>
                      <a:pt x="317651" y="264098"/>
                    </a:lnTo>
                    <a:lnTo>
                      <a:pt x="317651" y="321723"/>
                    </a:lnTo>
                    <a:cubicBezTo>
                      <a:pt x="317651" y="321723"/>
                      <a:pt x="317651" y="321723"/>
                      <a:pt x="317651" y="321723"/>
                    </a:cubicBezTo>
                    <a:cubicBezTo>
                      <a:pt x="314087" y="325083"/>
                      <a:pt x="310320" y="328239"/>
                      <a:pt x="306553" y="331293"/>
                    </a:cubicBezTo>
                    <a:cubicBezTo>
                      <a:pt x="305535" y="332108"/>
                      <a:pt x="304517" y="332922"/>
                      <a:pt x="303397" y="333737"/>
                    </a:cubicBezTo>
                    <a:cubicBezTo>
                      <a:pt x="300037" y="336282"/>
                      <a:pt x="296576" y="338726"/>
                      <a:pt x="293012" y="340966"/>
                    </a:cubicBezTo>
                    <a:cubicBezTo>
                      <a:pt x="291791" y="341780"/>
                      <a:pt x="290569" y="342594"/>
                      <a:pt x="289245" y="343409"/>
                    </a:cubicBezTo>
                    <a:cubicBezTo>
                      <a:pt x="285784" y="345547"/>
                      <a:pt x="282119" y="347583"/>
                      <a:pt x="278555" y="349518"/>
                    </a:cubicBezTo>
                    <a:cubicBezTo>
                      <a:pt x="277232" y="350230"/>
                      <a:pt x="275806" y="350943"/>
                      <a:pt x="274483" y="351656"/>
                    </a:cubicBezTo>
                    <a:cubicBezTo>
                      <a:pt x="270716" y="353488"/>
                      <a:pt x="266949" y="355219"/>
                      <a:pt x="263182" y="356746"/>
                    </a:cubicBezTo>
                    <a:cubicBezTo>
                      <a:pt x="261858" y="357255"/>
                      <a:pt x="260535" y="357764"/>
                      <a:pt x="259211" y="358273"/>
                    </a:cubicBezTo>
                    <a:cubicBezTo>
                      <a:pt x="255139" y="359801"/>
                      <a:pt x="251066" y="361226"/>
                      <a:pt x="246892" y="362448"/>
                    </a:cubicBezTo>
                    <a:cubicBezTo>
                      <a:pt x="245772" y="362753"/>
                      <a:pt x="244652" y="363059"/>
                      <a:pt x="243532" y="363466"/>
                    </a:cubicBezTo>
                    <a:cubicBezTo>
                      <a:pt x="239154" y="364687"/>
                      <a:pt x="234675" y="365807"/>
                      <a:pt x="230093" y="366622"/>
                    </a:cubicBezTo>
                    <a:cubicBezTo>
                      <a:pt x="229279" y="366826"/>
                      <a:pt x="228362" y="366927"/>
                      <a:pt x="227446" y="367131"/>
                    </a:cubicBezTo>
                    <a:cubicBezTo>
                      <a:pt x="222661" y="368047"/>
                      <a:pt x="217774" y="368760"/>
                      <a:pt x="212887" y="369167"/>
                    </a:cubicBezTo>
                    <a:cubicBezTo>
                      <a:pt x="212378" y="369269"/>
                      <a:pt x="211869" y="369269"/>
                      <a:pt x="211360" y="369269"/>
                    </a:cubicBezTo>
                    <a:cubicBezTo>
                      <a:pt x="206066" y="369676"/>
                      <a:pt x="200772" y="369982"/>
                      <a:pt x="195477" y="369982"/>
                    </a:cubicBezTo>
                    <a:cubicBezTo>
                      <a:pt x="192423" y="369982"/>
                      <a:pt x="189267" y="369880"/>
                      <a:pt x="186213" y="369778"/>
                    </a:cubicBezTo>
                    <a:cubicBezTo>
                      <a:pt x="183769" y="369676"/>
                      <a:pt x="181326" y="369473"/>
                      <a:pt x="178882" y="369269"/>
                    </a:cubicBezTo>
                    <a:cubicBezTo>
                      <a:pt x="178271" y="369167"/>
                      <a:pt x="177660" y="369167"/>
                      <a:pt x="177151" y="369167"/>
                    </a:cubicBezTo>
                    <a:cubicBezTo>
                      <a:pt x="174301" y="368862"/>
                      <a:pt x="171552" y="368556"/>
                      <a:pt x="168803" y="368149"/>
                    </a:cubicBezTo>
                    <a:cubicBezTo>
                      <a:pt x="168599" y="368149"/>
                      <a:pt x="168396" y="368047"/>
                      <a:pt x="168192" y="368047"/>
                    </a:cubicBezTo>
                    <a:cubicBezTo>
                      <a:pt x="165443" y="367640"/>
                      <a:pt x="162796" y="367131"/>
                      <a:pt x="160047" y="366622"/>
                    </a:cubicBezTo>
                    <a:cubicBezTo>
                      <a:pt x="159843" y="366520"/>
                      <a:pt x="159538" y="366520"/>
                      <a:pt x="159334" y="366520"/>
                    </a:cubicBezTo>
                    <a:cubicBezTo>
                      <a:pt x="156789" y="366011"/>
                      <a:pt x="154346" y="365400"/>
                      <a:pt x="151800" y="364789"/>
                    </a:cubicBezTo>
                    <a:cubicBezTo>
                      <a:pt x="151393" y="364687"/>
                      <a:pt x="150884" y="364586"/>
                      <a:pt x="150477" y="364484"/>
                    </a:cubicBezTo>
                    <a:cubicBezTo>
                      <a:pt x="148237" y="363873"/>
                      <a:pt x="145997" y="363262"/>
                      <a:pt x="143859" y="362549"/>
                    </a:cubicBezTo>
                    <a:cubicBezTo>
                      <a:pt x="143146" y="362346"/>
                      <a:pt x="142434" y="362142"/>
                      <a:pt x="141721" y="361939"/>
                    </a:cubicBezTo>
                    <a:cubicBezTo>
                      <a:pt x="139787" y="361328"/>
                      <a:pt x="137852" y="360615"/>
                      <a:pt x="135918" y="360004"/>
                    </a:cubicBezTo>
                    <a:cubicBezTo>
                      <a:pt x="134900" y="359699"/>
                      <a:pt x="133983" y="359292"/>
                      <a:pt x="133067" y="358986"/>
                    </a:cubicBezTo>
                    <a:cubicBezTo>
                      <a:pt x="131336" y="358375"/>
                      <a:pt x="129606" y="357663"/>
                      <a:pt x="127977" y="356950"/>
                    </a:cubicBezTo>
                    <a:cubicBezTo>
                      <a:pt x="126857" y="356441"/>
                      <a:pt x="125635" y="356034"/>
                      <a:pt x="124515" y="355524"/>
                    </a:cubicBezTo>
                    <a:cubicBezTo>
                      <a:pt x="123802" y="355219"/>
                      <a:pt x="123191" y="354914"/>
                      <a:pt x="122479" y="354608"/>
                    </a:cubicBezTo>
                    <a:lnTo>
                      <a:pt x="144470" y="288838"/>
                    </a:lnTo>
                    <a:lnTo>
                      <a:pt x="158622" y="288838"/>
                    </a:lnTo>
                    <a:lnTo>
                      <a:pt x="170126" y="306044"/>
                    </a:lnTo>
                    <a:cubicBezTo>
                      <a:pt x="173181" y="310626"/>
                      <a:pt x="178271" y="313273"/>
                      <a:pt x="183667" y="313273"/>
                    </a:cubicBezTo>
                    <a:lnTo>
                      <a:pt x="195477" y="313273"/>
                    </a:lnTo>
                    <a:cubicBezTo>
                      <a:pt x="204437" y="313273"/>
                      <a:pt x="211767" y="305942"/>
                      <a:pt x="211767" y="296983"/>
                    </a:cubicBezTo>
                    <a:lnTo>
                      <a:pt x="211767" y="264404"/>
                    </a:lnTo>
                    <a:cubicBezTo>
                      <a:pt x="211767" y="259924"/>
                      <a:pt x="208102" y="256259"/>
                      <a:pt x="203622" y="256259"/>
                    </a:cubicBezTo>
                    <a:lnTo>
                      <a:pt x="203622" y="256259"/>
                    </a:lnTo>
                    <a:cubicBezTo>
                      <a:pt x="199143" y="256259"/>
                      <a:pt x="195477" y="259924"/>
                      <a:pt x="195477" y="264404"/>
                    </a:cubicBezTo>
                    <a:lnTo>
                      <a:pt x="195477" y="296983"/>
                    </a:lnTo>
                    <a:lnTo>
                      <a:pt x="183565" y="296983"/>
                    </a:lnTo>
                    <a:lnTo>
                      <a:pt x="172061" y="279472"/>
                    </a:lnTo>
                    <a:cubicBezTo>
                      <a:pt x="169006" y="274890"/>
                      <a:pt x="163916" y="272243"/>
                      <a:pt x="158520" y="272243"/>
                    </a:cubicBezTo>
                    <a:lnTo>
                      <a:pt x="144368" y="272243"/>
                    </a:lnTo>
                    <a:cubicBezTo>
                      <a:pt x="137343" y="272243"/>
                      <a:pt x="131133" y="276723"/>
                      <a:pt x="128893" y="283340"/>
                    </a:cubicBezTo>
                    <a:lnTo>
                      <a:pt x="107716" y="346871"/>
                    </a:lnTo>
                    <a:cubicBezTo>
                      <a:pt x="53145" y="316124"/>
                      <a:pt x="16290" y="257684"/>
                      <a:pt x="16290" y="190794"/>
                    </a:cubicBezTo>
                    <a:cubicBezTo>
                      <a:pt x="16290" y="142027"/>
                      <a:pt x="36652" y="96517"/>
                      <a:pt x="69842" y="63632"/>
                    </a:cubicBezTo>
                    <a:lnTo>
                      <a:pt x="80024" y="84096"/>
                    </a:lnTo>
                    <a:cubicBezTo>
                      <a:pt x="82772" y="89696"/>
                      <a:pt x="88372" y="93055"/>
                      <a:pt x="94583" y="93055"/>
                    </a:cubicBezTo>
                    <a:lnTo>
                      <a:pt x="114028" y="93055"/>
                    </a:lnTo>
                    <a:lnTo>
                      <a:pt x="114028" y="133780"/>
                    </a:lnTo>
                    <a:cubicBezTo>
                      <a:pt x="114028" y="142739"/>
                      <a:pt x="121359" y="150070"/>
                      <a:pt x="130318" y="150070"/>
                    </a:cubicBezTo>
                    <a:lnTo>
                      <a:pt x="181936" y="150070"/>
                    </a:lnTo>
                    <a:cubicBezTo>
                      <a:pt x="188452" y="150070"/>
                      <a:pt x="194357" y="146201"/>
                      <a:pt x="196903" y="140194"/>
                    </a:cubicBezTo>
                    <a:lnTo>
                      <a:pt x="217061" y="93055"/>
                    </a:lnTo>
                    <a:lnTo>
                      <a:pt x="252492" y="93055"/>
                    </a:lnTo>
                    <a:cubicBezTo>
                      <a:pt x="261451" y="93055"/>
                      <a:pt x="268781" y="85725"/>
                      <a:pt x="268781" y="76766"/>
                    </a:cubicBezTo>
                    <a:lnTo>
                      <a:pt x="268781" y="68621"/>
                    </a:lnTo>
                    <a:cubicBezTo>
                      <a:pt x="268781" y="64141"/>
                      <a:pt x="265116" y="60476"/>
                      <a:pt x="260637" y="60476"/>
                    </a:cubicBezTo>
                    <a:lnTo>
                      <a:pt x="260637" y="60476"/>
                    </a:lnTo>
                    <a:cubicBezTo>
                      <a:pt x="256157" y="60476"/>
                      <a:pt x="252492" y="64141"/>
                      <a:pt x="252492" y="68621"/>
                    </a:cubicBezTo>
                    <a:lnTo>
                      <a:pt x="252492" y="76766"/>
                    </a:lnTo>
                    <a:lnTo>
                      <a:pt x="217163" y="76766"/>
                    </a:lnTo>
                    <a:cubicBezTo>
                      <a:pt x="210647" y="76766"/>
                      <a:pt x="204742" y="80634"/>
                      <a:pt x="202197" y="86641"/>
                    </a:cubicBezTo>
                    <a:lnTo>
                      <a:pt x="181936" y="133780"/>
                    </a:lnTo>
                    <a:lnTo>
                      <a:pt x="130318" y="133780"/>
                    </a:lnTo>
                    <a:lnTo>
                      <a:pt x="130318" y="93055"/>
                    </a:lnTo>
                    <a:cubicBezTo>
                      <a:pt x="130318" y="84096"/>
                      <a:pt x="122988" y="76766"/>
                      <a:pt x="114028" y="76766"/>
                    </a:cubicBezTo>
                    <a:lnTo>
                      <a:pt x="94583" y="76766"/>
                    </a:lnTo>
                    <a:lnTo>
                      <a:pt x="82365" y="52229"/>
                    </a:lnTo>
                    <a:cubicBezTo>
                      <a:pt x="91528" y="44695"/>
                      <a:pt x="101302" y="37976"/>
                      <a:pt x="111890" y="32376"/>
                    </a:cubicBezTo>
                    <a:cubicBezTo>
                      <a:pt x="112603" y="31969"/>
                      <a:pt x="113316" y="31663"/>
                      <a:pt x="114028" y="31256"/>
                    </a:cubicBezTo>
                    <a:cubicBezTo>
                      <a:pt x="118101" y="29220"/>
                      <a:pt x="122173" y="27184"/>
                      <a:pt x="126449" y="25453"/>
                    </a:cubicBezTo>
                    <a:cubicBezTo>
                      <a:pt x="126857" y="25249"/>
                      <a:pt x="127366" y="25147"/>
                      <a:pt x="127773" y="24944"/>
                    </a:cubicBezTo>
                    <a:cubicBezTo>
                      <a:pt x="131438" y="23417"/>
                      <a:pt x="135205" y="22093"/>
                      <a:pt x="138972" y="20769"/>
                    </a:cubicBezTo>
                    <a:cubicBezTo>
                      <a:pt x="140296" y="20362"/>
                      <a:pt x="141721" y="19853"/>
                      <a:pt x="143045" y="19446"/>
                    </a:cubicBezTo>
                    <a:cubicBezTo>
                      <a:pt x="146913" y="18224"/>
                      <a:pt x="150884" y="17104"/>
                      <a:pt x="154957" y="16188"/>
                    </a:cubicBezTo>
                    <a:cubicBezTo>
                      <a:pt x="155262" y="16086"/>
                      <a:pt x="155567" y="15984"/>
                      <a:pt x="155873" y="15984"/>
                    </a:cubicBezTo>
                    <a:lnTo>
                      <a:pt x="154651" y="10690"/>
                    </a:lnTo>
                    <a:lnTo>
                      <a:pt x="152208" y="0"/>
                    </a:lnTo>
                    <a:cubicBezTo>
                      <a:pt x="151902" y="102"/>
                      <a:pt x="151699" y="102"/>
                      <a:pt x="151393" y="204"/>
                    </a:cubicBezTo>
                    <a:cubicBezTo>
                      <a:pt x="146812" y="1222"/>
                      <a:pt x="142332" y="2545"/>
                      <a:pt x="137954" y="3869"/>
                    </a:cubicBezTo>
                    <a:cubicBezTo>
                      <a:pt x="136325" y="4378"/>
                      <a:pt x="134798" y="4887"/>
                      <a:pt x="133271" y="5396"/>
                    </a:cubicBezTo>
                    <a:cubicBezTo>
                      <a:pt x="129809" y="6516"/>
                      <a:pt x="126348" y="7839"/>
                      <a:pt x="122988" y="9163"/>
                    </a:cubicBezTo>
                    <a:cubicBezTo>
                      <a:pt x="121766" y="9672"/>
                      <a:pt x="120544" y="10079"/>
                      <a:pt x="119323" y="10588"/>
                    </a:cubicBezTo>
                    <a:cubicBezTo>
                      <a:pt x="114639" y="12523"/>
                      <a:pt x="110058" y="14661"/>
                      <a:pt x="105578" y="17002"/>
                    </a:cubicBezTo>
                    <a:cubicBezTo>
                      <a:pt x="105375" y="17104"/>
                      <a:pt x="105171" y="17206"/>
                      <a:pt x="104967" y="17308"/>
                    </a:cubicBezTo>
                    <a:cubicBezTo>
                      <a:pt x="100284" y="19751"/>
                      <a:pt x="95804" y="22398"/>
                      <a:pt x="91325" y="25249"/>
                    </a:cubicBezTo>
                    <a:cubicBezTo>
                      <a:pt x="91223" y="25249"/>
                      <a:pt x="91121" y="25351"/>
                      <a:pt x="91121" y="25351"/>
                    </a:cubicBezTo>
                    <a:cubicBezTo>
                      <a:pt x="82569" y="30747"/>
                      <a:pt x="74322" y="36754"/>
                      <a:pt x="66686" y="43473"/>
                    </a:cubicBezTo>
                    <a:cubicBezTo>
                      <a:pt x="66279" y="43779"/>
                      <a:pt x="66075" y="44186"/>
                      <a:pt x="65770" y="44593"/>
                    </a:cubicBezTo>
                    <a:cubicBezTo>
                      <a:pt x="25249" y="81245"/>
                      <a:pt x="0" y="133983"/>
                      <a:pt x="0" y="190794"/>
                    </a:cubicBezTo>
                    <a:cubicBezTo>
                      <a:pt x="0" y="267356"/>
                      <a:pt x="44186" y="333635"/>
                      <a:pt x="108429" y="365807"/>
                    </a:cubicBezTo>
                    <a:cubicBezTo>
                      <a:pt x="108531" y="365909"/>
                      <a:pt x="108632" y="366011"/>
                      <a:pt x="108734" y="366011"/>
                    </a:cubicBezTo>
                    <a:cubicBezTo>
                      <a:pt x="109142" y="366215"/>
                      <a:pt x="109651" y="366418"/>
                      <a:pt x="110160" y="366622"/>
                    </a:cubicBezTo>
                    <a:cubicBezTo>
                      <a:pt x="111789" y="367436"/>
                      <a:pt x="113418" y="368149"/>
                      <a:pt x="115148" y="368862"/>
                    </a:cubicBezTo>
                    <a:cubicBezTo>
                      <a:pt x="117897" y="370083"/>
                      <a:pt x="120748" y="371305"/>
                      <a:pt x="123497" y="372425"/>
                    </a:cubicBezTo>
                    <a:cubicBezTo>
                      <a:pt x="125126" y="373138"/>
                      <a:pt x="126857" y="373749"/>
                      <a:pt x="128486" y="374360"/>
                    </a:cubicBezTo>
                    <a:cubicBezTo>
                      <a:pt x="130420" y="375072"/>
                      <a:pt x="132456" y="375683"/>
                      <a:pt x="134391" y="376396"/>
                    </a:cubicBezTo>
                    <a:cubicBezTo>
                      <a:pt x="135612" y="376803"/>
                      <a:pt x="136936" y="377210"/>
                      <a:pt x="138158" y="377618"/>
                    </a:cubicBezTo>
                    <a:cubicBezTo>
                      <a:pt x="140194" y="378228"/>
                      <a:pt x="142230" y="378839"/>
                      <a:pt x="144266" y="379348"/>
                    </a:cubicBezTo>
                    <a:cubicBezTo>
                      <a:pt x="145488" y="379654"/>
                      <a:pt x="146710" y="380061"/>
                      <a:pt x="148033" y="380366"/>
                    </a:cubicBezTo>
                    <a:cubicBezTo>
                      <a:pt x="150070" y="380875"/>
                      <a:pt x="152208" y="381385"/>
                      <a:pt x="154244" y="381792"/>
                    </a:cubicBezTo>
                    <a:cubicBezTo>
                      <a:pt x="155567" y="382097"/>
                      <a:pt x="156891" y="382301"/>
                      <a:pt x="158215" y="382606"/>
                    </a:cubicBezTo>
                    <a:cubicBezTo>
                      <a:pt x="160251" y="383013"/>
                      <a:pt x="162287" y="383319"/>
                      <a:pt x="164323" y="383726"/>
                    </a:cubicBezTo>
                    <a:cubicBezTo>
                      <a:pt x="165850" y="383930"/>
                      <a:pt x="167378" y="384133"/>
                      <a:pt x="168905" y="384337"/>
                    </a:cubicBezTo>
                    <a:cubicBezTo>
                      <a:pt x="170737" y="384541"/>
                      <a:pt x="172672" y="384846"/>
                      <a:pt x="174504" y="385050"/>
                    </a:cubicBezTo>
                    <a:cubicBezTo>
                      <a:pt x="176439" y="385253"/>
                      <a:pt x="178373" y="385355"/>
                      <a:pt x="180308" y="385559"/>
                    </a:cubicBezTo>
                    <a:cubicBezTo>
                      <a:pt x="181835" y="385661"/>
                      <a:pt x="183260" y="385864"/>
                      <a:pt x="184787" y="385864"/>
                    </a:cubicBezTo>
                    <a:cubicBezTo>
                      <a:pt x="188351" y="386068"/>
                      <a:pt x="191812" y="386170"/>
                      <a:pt x="195376" y="386170"/>
                    </a:cubicBezTo>
                    <a:cubicBezTo>
                      <a:pt x="201484" y="386170"/>
                      <a:pt x="207491" y="385864"/>
                      <a:pt x="213396" y="385355"/>
                    </a:cubicBezTo>
                    <a:cubicBezTo>
                      <a:pt x="213803" y="385355"/>
                      <a:pt x="214312" y="385253"/>
                      <a:pt x="214720" y="385253"/>
                    </a:cubicBezTo>
                    <a:cubicBezTo>
                      <a:pt x="220319" y="384744"/>
                      <a:pt x="225919" y="383828"/>
                      <a:pt x="231417" y="382810"/>
                    </a:cubicBezTo>
                    <a:cubicBezTo>
                      <a:pt x="232231" y="382708"/>
                      <a:pt x="233046" y="382504"/>
                      <a:pt x="233860" y="382403"/>
                    </a:cubicBezTo>
                    <a:cubicBezTo>
                      <a:pt x="239053" y="381385"/>
                      <a:pt x="244041" y="380061"/>
                      <a:pt x="249132" y="378636"/>
                    </a:cubicBezTo>
                    <a:cubicBezTo>
                      <a:pt x="250252" y="378330"/>
                      <a:pt x="251372" y="378025"/>
                      <a:pt x="252492" y="377618"/>
                    </a:cubicBezTo>
                    <a:cubicBezTo>
                      <a:pt x="257175" y="376192"/>
                      <a:pt x="261756" y="374563"/>
                      <a:pt x="266338" y="372731"/>
                    </a:cubicBezTo>
                    <a:cubicBezTo>
                      <a:pt x="267763" y="372222"/>
                      <a:pt x="269087" y="371712"/>
                      <a:pt x="270410" y="371102"/>
                    </a:cubicBezTo>
                    <a:cubicBezTo>
                      <a:pt x="274686" y="369269"/>
                      <a:pt x="278963" y="367335"/>
                      <a:pt x="283137" y="365197"/>
                    </a:cubicBezTo>
                    <a:cubicBezTo>
                      <a:pt x="284562" y="364484"/>
                      <a:pt x="286089" y="363771"/>
                      <a:pt x="287515" y="362957"/>
                    </a:cubicBezTo>
                    <a:cubicBezTo>
                      <a:pt x="291587" y="360819"/>
                      <a:pt x="295558" y="358477"/>
                      <a:pt x="299427" y="356034"/>
                    </a:cubicBezTo>
                    <a:cubicBezTo>
                      <a:pt x="300852" y="355117"/>
                      <a:pt x="302175" y="354303"/>
                      <a:pt x="303601" y="353386"/>
                    </a:cubicBezTo>
                    <a:cubicBezTo>
                      <a:pt x="307571" y="350739"/>
                      <a:pt x="311338" y="347990"/>
                      <a:pt x="315105" y="345140"/>
                    </a:cubicBezTo>
                    <a:cubicBezTo>
                      <a:pt x="316327" y="344223"/>
                      <a:pt x="317447" y="343307"/>
                      <a:pt x="318669" y="342391"/>
                    </a:cubicBezTo>
                    <a:cubicBezTo>
                      <a:pt x="322436" y="339337"/>
                      <a:pt x="326101" y="336079"/>
                      <a:pt x="329664" y="332719"/>
                    </a:cubicBezTo>
                    <a:cubicBezTo>
                      <a:pt x="330275" y="332108"/>
                      <a:pt x="330886" y="331701"/>
                      <a:pt x="331497" y="331090"/>
                    </a:cubicBezTo>
                    <a:cubicBezTo>
                      <a:pt x="331599" y="330988"/>
                      <a:pt x="331701" y="330784"/>
                      <a:pt x="331802" y="330683"/>
                    </a:cubicBezTo>
                    <a:cubicBezTo>
                      <a:pt x="368251" y="295252"/>
                      <a:pt x="390955" y="245670"/>
                      <a:pt x="390955" y="19079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10" name="Google Shape;9710;ge48d01fb7f_0_5782"/>
              <p:cNvSpPr/>
              <p:nvPr/>
            </p:nvSpPr>
            <p:spPr>
              <a:xfrm>
                <a:off x="1043904" y="1742854"/>
                <a:ext cx="87850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87850" h="65159" extrusionOk="0">
                    <a:moveTo>
                      <a:pt x="85420" y="28405"/>
                    </a:moveTo>
                    <a:lnTo>
                      <a:pt x="76562" y="19548"/>
                    </a:lnTo>
                    <a:cubicBezTo>
                      <a:pt x="74526" y="17512"/>
                      <a:pt x="71573" y="16697"/>
                      <a:pt x="68824" y="17410"/>
                    </a:cubicBezTo>
                    <a:lnTo>
                      <a:pt x="46324" y="23009"/>
                    </a:lnTo>
                    <a:cubicBezTo>
                      <a:pt x="42964" y="23824"/>
                      <a:pt x="39503" y="22500"/>
                      <a:pt x="37568" y="19650"/>
                    </a:cubicBezTo>
                    <a:lnTo>
                      <a:pt x="26878" y="3665"/>
                    </a:lnTo>
                    <a:cubicBezTo>
                      <a:pt x="25351" y="1425"/>
                      <a:pt x="22806" y="0"/>
                      <a:pt x="20159" y="0"/>
                    </a:cubicBezTo>
                    <a:lnTo>
                      <a:pt x="8145" y="0"/>
                    </a:lnTo>
                    <a:cubicBezTo>
                      <a:pt x="3665" y="0"/>
                      <a:pt x="0" y="3665"/>
                      <a:pt x="0" y="8145"/>
                    </a:cubicBezTo>
                    <a:lnTo>
                      <a:pt x="0" y="29220"/>
                    </a:lnTo>
                    <a:cubicBezTo>
                      <a:pt x="0" y="31358"/>
                      <a:pt x="814" y="33496"/>
                      <a:pt x="2342" y="35023"/>
                    </a:cubicBezTo>
                    <a:lnTo>
                      <a:pt x="30136" y="62817"/>
                    </a:lnTo>
                    <a:cubicBezTo>
                      <a:pt x="31663" y="64345"/>
                      <a:pt x="33699" y="65159"/>
                      <a:pt x="35939" y="65159"/>
                    </a:cubicBezTo>
                    <a:lnTo>
                      <a:pt x="68213" y="65159"/>
                    </a:lnTo>
                    <a:cubicBezTo>
                      <a:pt x="71268" y="65159"/>
                      <a:pt x="74119" y="63428"/>
                      <a:pt x="75544" y="60679"/>
                    </a:cubicBezTo>
                    <a:lnTo>
                      <a:pt x="86947" y="37874"/>
                    </a:lnTo>
                    <a:cubicBezTo>
                      <a:pt x="88576" y="34718"/>
                      <a:pt x="87965" y="30951"/>
                      <a:pt x="85420" y="2840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11" name="Google Shape;9711;ge48d01fb7f_0_5782"/>
              <p:cNvSpPr/>
              <p:nvPr/>
            </p:nvSpPr>
            <p:spPr>
              <a:xfrm>
                <a:off x="1035759" y="1734709"/>
                <a:ext cx="104056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104056" h="81448" extrusionOk="0">
                    <a:moveTo>
                      <a:pt x="76460" y="81449"/>
                    </a:moveTo>
                    <a:lnTo>
                      <a:pt x="44084" y="81449"/>
                    </a:lnTo>
                    <a:cubicBezTo>
                      <a:pt x="39808" y="81449"/>
                      <a:pt x="35634" y="79718"/>
                      <a:pt x="32580" y="76664"/>
                    </a:cubicBezTo>
                    <a:lnTo>
                      <a:pt x="4785" y="48869"/>
                    </a:lnTo>
                    <a:cubicBezTo>
                      <a:pt x="1731" y="45815"/>
                      <a:pt x="0" y="41743"/>
                      <a:pt x="0" y="37365"/>
                    </a:cubicBezTo>
                    <a:lnTo>
                      <a:pt x="0" y="16290"/>
                    </a:lnTo>
                    <a:cubicBezTo>
                      <a:pt x="0" y="7330"/>
                      <a:pt x="7330" y="0"/>
                      <a:pt x="16290" y="0"/>
                    </a:cubicBezTo>
                    <a:lnTo>
                      <a:pt x="28202" y="0"/>
                    </a:lnTo>
                    <a:cubicBezTo>
                      <a:pt x="33699" y="0"/>
                      <a:pt x="38688" y="2749"/>
                      <a:pt x="41743" y="7229"/>
                    </a:cubicBezTo>
                    <a:lnTo>
                      <a:pt x="52433" y="23213"/>
                    </a:lnTo>
                    <a:lnTo>
                      <a:pt x="74933" y="17613"/>
                    </a:lnTo>
                    <a:cubicBezTo>
                      <a:pt x="80431" y="16188"/>
                      <a:pt x="86336" y="17919"/>
                      <a:pt x="90408" y="21889"/>
                    </a:cubicBezTo>
                    <a:lnTo>
                      <a:pt x="99266" y="30747"/>
                    </a:lnTo>
                    <a:cubicBezTo>
                      <a:pt x="104255" y="35736"/>
                      <a:pt x="105476" y="43270"/>
                      <a:pt x="102320" y="49582"/>
                    </a:cubicBezTo>
                    <a:lnTo>
                      <a:pt x="90917" y="72388"/>
                    </a:lnTo>
                    <a:cubicBezTo>
                      <a:pt x="88168" y="77987"/>
                      <a:pt x="82671" y="81449"/>
                      <a:pt x="76460" y="81449"/>
                    </a:cubicBezTo>
                    <a:close/>
                    <a:moveTo>
                      <a:pt x="16290" y="16290"/>
                    </a:moveTo>
                    <a:lnTo>
                      <a:pt x="16290" y="37365"/>
                    </a:lnTo>
                    <a:lnTo>
                      <a:pt x="44084" y="65159"/>
                    </a:lnTo>
                    <a:lnTo>
                      <a:pt x="76358" y="65159"/>
                    </a:lnTo>
                    <a:lnTo>
                      <a:pt x="87761" y="42353"/>
                    </a:lnTo>
                    <a:lnTo>
                      <a:pt x="78904" y="33496"/>
                    </a:lnTo>
                    <a:lnTo>
                      <a:pt x="56403" y="39095"/>
                    </a:lnTo>
                    <a:cubicBezTo>
                      <a:pt x="49684" y="40724"/>
                      <a:pt x="42761" y="38077"/>
                      <a:pt x="38892" y="32376"/>
                    </a:cubicBezTo>
                    <a:lnTo>
                      <a:pt x="28202" y="16290"/>
                    </a:lnTo>
                    <a:lnTo>
                      <a:pt x="16290" y="162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12" name="Google Shape;9712;ge48d01fb7f_0_5782"/>
              <p:cNvSpPr/>
              <p:nvPr/>
            </p:nvSpPr>
            <p:spPr>
              <a:xfrm>
                <a:off x="1258057" y="1693984"/>
                <a:ext cx="87208" cy="73202"/>
              </a:xfrm>
              <a:custGeom>
                <a:avLst/>
                <a:gdLst/>
                <a:ahLst/>
                <a:cxnLst/>
                <a:rect l="l" t="t" r="r" b="b"/>
                <a:pathLst>
                  <a:path w="87208" h="73202" extrusionOk="0">
                    <a:moveTo>
                      <a:pt x="61246" y="29525"/>
                    </a:moveTo>
                    <a:lnTo>
                      <a:pt x="48724" y="4480"/>
                    </a:lnTo>
                    <a:cubicBezTo>
                      <a:pt x="47298" y="1731"/>
                      <a:pt x="44549" y="0"/>
                      <a:pt x="41393" y="0"/>
                    </a:cubicBezTo>
                    <a:lnTo>
                      <a:pt x="24492" y="0"/>
                    </a:lnTo>
                    <a:cubicBezTo>
                      <a:pt x="22863" y="0"/>
                      <a:pt x="21336" y="509"/>
                      <a:pt x="20013" y="1324"/>
                    </a:cubicBezTo>
                    <a:lnTo>
                      <a:pt x="3621" y="12217"/>
                    </a:lnTo>
                    <a:cubicBezTo>
                      <a:pt x="160" y="14457"/>
                      <a:pt x="-960" y="18937"/>
                      <a:pt x="872" y="22602"/>
                    </a:cubicBezTo>
                    <a:lnTo>
                      <a:pt x="12886" y="46629"/>
                    </a:lnTo>
                    <a:cubicBezTo>
                      <a:pt x="13599" y="48055"/>
                      <a:pt x="14617" y="49175"/>
                      <a:pt x="15940" y="49989"/>
                    </a:cubicBezTo>
                    <a:lnTo>
                      <a:pt x="52694" y="72082"/>
                    </a:lnTo>
                    <a:cubicBezTo>
                      <a:pt x="53916" y="72897"/>
                      <a:pt x="55443" y="73202"/>
                      <a:pt x="56868" y="73202"/>
                    </a:cubicBezTo>
                    <a:lnTo>
                      <a:pt x="79063" y="73202"/>
                    </a:lnTo>
                    <a:cubicBezTo>
                      <a:pt x="83543" y="73202"/>
                      <a:pt x="87208" y="69537"/>
                      <a:pt x="87208" y="65057"/>
                    </a:cubicBezTo>
                    <a:lnTo>
                      <a:pt x="87208" y="46528"/>
                    </a:lnTo>
                    <a:cubicBezTo>
                      <a:pt x="87208" y="43066"/>
                      <a:pt x="84968" y="39910"/>
                      <a:pt x="81609" y="38790"/>
                    </a:cubicBezTo>
                    <a:lnTo>
                      <a:pt x="65930" y="33598"/>
                    </a:lnTo>
                    <a:cubicBezTo>
                      <a:pt x="63893" y="32987"/>
                      <a:pt x="62264" y="31460"/>
                      <a:pt x="61246" y="2952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13" name="Google Shape;9713;ge48d01fb7f_0_5782"/>
              <p:cNvSpPr/>
              <p:nvPr/>
            </p:nvSpPr>
            <p:spPr>
              <a:xfrm>
                <a:off x="1249875" y="1685839"/>
                <a:ext cx="103433" cy="89593"/>
              </a:xfrm>
              <a:custGeom>
                <a:avLst/>
                <a:gdLst/>
                <a:ahLst/>
                <a:cxnLst/>
                <a:rect l="l" t="t" r="r" b="b"/>
                <a:pathLst>
                  <a:path w="103433" h="89593" extrusionOk="0">
                    <a:moveTo>
                      <a:pt x="87245" y="89594"/>
                    </a:moveTo>
                    <a:lnTo>
                      <a:pt x="65050" y="89594"/>
                    </a:lnTo>
                    <a:cubicBezTo>
                      <a:pt x="62097" y="89594"/>
                      <a:pt x="59145" y="88779"/>
                      <a:pt x="56701" y="87252"/>
                    </a:cubicBezTo>
                    <a:lnTo>
                      <a:pt x="19948" y="65159"/>
                    </a:lnTo>
                    <a:cubicBezTo>
                      <a:pt x="17300" y="63530"/>
                      <a:pt x="15162" y="61290"/>
                      <a:pt x="13737" y="58440"/>
                    </a:cubicBezTo>
                    <a:lnTo>
                      <a:pt x="1723" y="34514"/>
                    </a:lnTo>
                    <a:cubicBezTo>
                      <a:pt x="-1942" y="27184"/>
                      <a:pt x="400" y="18224"/>
                      <a:pt x="7221" y="13643"/>
                    </a:cubicBezTo>
                    <a:lnTo>
                      <a:pt x="23613" y="2749"/>
                    </a:lnTo>
                    <a:cubicBezTo>
                      <a:pt x="26260" y="916"/>
                      <a:pt x="29416" y="0"/>
                      <a:pt x="32674" y="0"/>
                    </a:cubicBezTo>
                    <a:lnTo>
                      <a:pt x="49575" y="0"/>
                    </a:lnTo>
                    <a:cubicBezTo>
                      <a:pt x="55785" y="0"/>
                      <a:pt x="61385" y="3462"/>
                      <a:pt x="64134" y="9061"/>
                    </a:cubicBezTo>
                    <a:lnTo>
                      <a:pt x="76656" y="34107"/>
                    </a:lnTo>
                    <a:cubicBezTo>
                      <a:pt x="76656" y="34107"/>
                      <a:pt x="76656" y="34107"/>
                      <a:pt x="76656" y="34107"/>
                    </a:cubicBezTo>
                    <a:lnTo>
                      <a:pt x="92335" y="39299"/>
                    </a:lnTo>
                    <a:cubicBezTo>
                      <a:pt x="98953" y="41539"/>
                      <a:pt x="103433" y="47749"/>
                      <a:pt x="103433" y="54774"/>
                    </a:cubicBezTo>
                    <a:lnTo>
                      <a:pt x="103433" y="73304"/>
                    </a:lnTo>
                    <a:cubicBezTo>
                      <a:pt x="103535" y="82263"/>
                      <a:pt x="96204" y="89594"/>
                      <a:pt x="87245" y="89594"/>
                    </a:cubicBezTo>
                    <a:close/>
                    <a:moveTo>
                      <a:pt x="49676" y="16290"/>
                    </a:moveTo>
                    <a:lnTo>
                      <a:pt x="32776" y="16290"/>
                    </a:lnTo>
                    <a:lnTo>
                      <a:pt x="16384" y="27184"/>
                    </a:lnTo>
                    <a:lnTo>
                      <a:pt x="28398" y="51211"/>
                    </a:lnTo>
                    <a:lnTo>
                      <a:pt x="65152" y="73304"/>
                    </a:lnTo>
                    <a:lnTo>
                      <a:pt x="87245" y="73304"/>
                    </a:lnTo>
                    <a:lnTo>
                      <a:pt x="87245" y="54774"/>
                    </a:lnTo>
                    <a:lnTo>
                      <a:pt x="71566" y="49582"/>
                    </a:lnTo>
                    <a:cubicBezTo>
                      <a:pt x="67392" y="48157"/>
                      <a:pt x="64134" y="45306"/>
                      <a:pt x="62199" y="41437"/>
                    </a:cubicBezTo>
                    <a:lnTo>
                      <a:pt x="62199" y="41437"/>
                    </a:lnTo>
                    <a:lnTo>
                      <a:pt x="49676" y="162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14" name="Google Shape;9714;ge48d01fb7f_0_5782"/>
              <p:cNvSpPr/>
              <p:nvPr/>
            </p:nvSpPr>
            <p:spPr>
              <a:xfrm>
                <a:off x="1223091" y="1522750"/>
                <a:ext cx="162897" cy="97930"/>
              </a:xfrm>
              <a:custGeom>
                <a:avLst/>
                <a:gdLst/>
                <a:ahLst/>
                <a:cxnLst/>
                <a:rect l="l" t="t" r="r" b="b"/>
                <a:pathLst>
                  <a:path w="162897" h="97930" extrusionOk="0">
                    <a:moveTo>
                      <a:pt x="0" y="69830"/>
                    </a:moveTo>
                    <a:lnTo>
                      <a:pt x="81449" y="97930"/>
                    </a:lnTo>
                    <a:lnTo>
                      <a:pt x="162898" y="69830"/>
                    </a:lnTo>
                    <a:lnTo>
                      <a:pt x="162898" y="16481"/>
                    </a:lnTo>
                    <a:lnTo>
                      <a:pt x="132253" y="7420"/>
                    </a:lnTo>
                    <a:cubicBezTo>
                      <a:pt x="98655" y="-2558"/>
                      <a:pt x="62817" y="-2456"/>
                      <a:pt x="29220" y="7624"/>
                    </a:cubicBezTo>
                    <a:lnTo>
                      <a:pt x="0" y="16481"/>
                    </a:lnTo>
                    <a:lnTo>
                      <a:pt x="0" y="69830"/>
                    </a:lnTo>
                    <a:close/>
                  </a:path>
                </a:pathLst>
              </a:custGeom>
              <a:solidFill>
                <a:srgbClr val="9C979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15" name="Google Shape;9715;ge48d01fb7f_0_5782"/>
              <p:cNvSpPr/>
              <p:nvPr/>
            </p:nvSpPr>
            <p:spPr>
              <a:xfrm>
                <a:off x="1133498" y="1474072"/>
                <a:ext cx="342085" cy="105883"/>
              </a:xfrm>
              <a:custGeom>
                <a:avLst/>
                <a:gdLst/>
                <a:ahLst/>
                <a:cxnLst/>
                <a:rect l="l" t="t" r="r" b="b"/>
                <a:pathLst>
                  <a:path w="342085" h="105883" extrusionOk="0">
                    <a:moveTo>
                      <a:pt x="171043" y="0"/>
                    </a:moveTo>
                    <a:lnTo>
                      <a:pt x="0" y="65159"/>
                    </a:lnTo>
                    <a:lnTo>
                      <a:pt x="89594" y="105884"/>
                    </a:lnTo>
                    <a:lnTo>
                      <a:pt x="89594" y="65159"/>
                    </a:lnTo>
                    <a:lnTo>
                      <a:pt x="119526" y="56200"/>
                    </a:lnTo>
                    <a:cubicBezTo>
                      <a:pt x="153124" y="46120"/>
                      <a:pt x="188961" y="46120"/>
                      <a:pt x="222457" y="56200"/>
                    </a:cubicBezTo>
                    <a:lnTo>
                      <a:pt x="252492" y="65159"/>
                    </a:lnTo>
                    <a:lnTo>
                      <a:pt x="252492" y="105884"/>
                    </a:lnTo>
                    <a:lnTo>
                      <a:pt x="342085" y="65159"/>
                    </a:lnTo>
                    <a:lnTo>
                      <a:pt x="171043" y="0"/>
                    </a:lnTo>
                    <a:close/>
                  </a:path>
                </a:pathLst>
              </a:custGeom>
              <a:solidFill>
                <a:srgbClr val="706D6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16" name="Google Shape;9716;ge48d01fb7f_0_5782"/>
              <p:cNvSpPr/>
              <p:nvPr/>
            </p:nvSpPr>
            <p:spPr>
              <a:xfrm>
                <a:off x="1459293" y="1596246"/>
                <a:ext cx="32579" cy="40724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40724" extrusionOk="0">
                    <a:moveTo>
                      <a:pt x="0" y="40724"/>
                    </a:moveTo>
                    <a:lnTo>
                      <a:pt x="0" y="16290"/>
                    </a:lnTo>
                    <a:cubicBezTo>
                      <a:pt x="0" y="7330"/>
                      <a:pt x="7330" y="0"/>
                      <a:pt x="16290" y="0"/>
                    </a:cubicBezTo>
                    <a:cubicBezTo>
                      <a:pt x="25249" y="0"/>
                      <a:pt x="32580" y="7330"/>
                      <a:pt x="32580" y="16290"/>
                    </a:cubicBezTo>
                    <a:lnTo>
                      <a:pt x="32580" y="40724"/>
                    </a:lnTo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17" name="Google Shape;9717;ge48d01fb7f_0_5782"/>
              <p:cNvSpPr/>
              <p:nvPr/>
            </p:nvSpPr>
            <p:spPr>
              <a:xfrm>
                <a:off x="1451148" y="1588101"/>
                <a:ext cx="48869" cy="48869"/>
              </a:xfrm>
              <a:custGeom>
                <a:avLst/>
                <a:gdLst/>
                <a:ahLst/>
                <a:cxnLst/>
                <a:rect l="l" t="t" r="r" b="b"/>
                <a:pathLst>
                  <a:path w="48869" h="48869" extrusionOk="0">
                    <a:moveTo>
                      <a:pt x="48869" y="48869"/>
                    </a:moveTo>
                    <a:lnTo>
                      <a:pt x="32580" y="48869"/>
                    </a:lnTo>
                    <a:lnTo>
                      <a:pt x="32580" y="24435"/>
                    </a:lnTo>
                    <a:cubicBezTo>
                      <a:pt x="32580" y="19955"/>
                      <a:pt x="28914" y="16290"/>
                      <a:pt x="24435" y="16290"/>
                    </a:cubicBezTo>
                    <a:cubicBezTo>
                      <a:pt x="19955" y="16290"/>
                      <a:pt x="16290" y="19955"/>
                      <a:pt x="16290" y="24435"/>
                    </a:cubicBezTo>
                    <a:lnTo>
                      <a:pt x="16290" y="48869"/>
                    </a:lnTo>
                    <a:lnTo>
                      <a:pt x="0" y="48869"/>
                    </a:lnTo>
                    <a:lnTo>
                      <a:pt x="0" y="24435"/>
                    </a:lnTo>
                    <a:cubicBezTo>
                      <a:pt x="0" y="10996"/>
                      <a:pt x="10996" y="0"/>
                      <a:pt x="24435" y="0"/>
                    </a:cubicBezTo>
                    <a:cubicBezTo>
                      <a:pt x="37874" y="0"/>
                      <a:pt x="48869" y="10996"/>
                      <a:pt x="48869" y="24435"/>
                    </a:cubicBezTo>
                    <a:lnTo>
                      <a:pt x="48869" y="488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18" name="Google Shape;9718;ge48d01fb7f_0_5782"/>
              <p:cNvSpPr/>
              <p:nvPr/>
            </p:nvSpPr>
            <p:spPr>
              <a:xfrm>
                <a:off x="1467438" y="1661405"/>
                <a:ext cx="16289" cy="24434"/>
              </a:xfrm>
              <a:custGeom>
                <a:avLst/>
                <a:gdLst/>
                <a:ahLst/>
                <a:cxnLst/>
                <a:rect l="l" t="t" r="r" b="b"/>
                <a:pathLst>
                  <a:path w="16289" h="24434" extrusionOk="0">
                    <a:moveTo>
                      <a:pt x="0" y="0"/>
                    </a:moveTo>
                    <a:lnTo>
                      <a:pt x="16290" y="0"/>
                    </a:lnTo>
                    <a:lnTo>
                      <a:pt x="16290" y="16290"/>
                    </a:lnTo>
                    <a:cubicBezTo>
                      <a:pt x="16290" y="20769"/>
                      <a:pt x="12625" y="24435"/>
                      <a:pt x="8145" y="24435"/>
                    </a:cubicBezTo>
                    <a:lnTo>
                      <a:pt x="8145" y="24435"/>
                    </a:lnTo>
                    <a:cubicBezTo>
                      <a:pt x="3665" y="24435"/>
                      <a:pt x="0" y="20769"/>
                      <a:pt x="0" y="1629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19" name="Google Shape;9719;ge48d01fb7f_0_5782"/>
              <p:cNvSpPr/>
              <p:nvPr/>
            </p:nvSpPr>
            <p:spPr>
              <a:xfrm>
                <a:off x="1486884" y="1650816"/>
                <a:ext cx="23386" cy="26339"/>
              </a:xfrm>
              <a:custGeom>
                <a:avLst/>
                <a:gdLst/>
                <a:ahLst/>
                <a:cxnLst/>
                <a:rect l="l" t="t" r="r" b="b"/>
                <a:pathLst>
                  <a:path w="23386" h="26339" extrusionOk="0">
                    <a:moveTo>
                      <a:pt x="0" y="8145"/>
                    </a:moveTo>
                    <a:lnTo>
                      <a:pt x="14152" y="0"/>
                    </a:lnTo>
                    <a:lnTo>
                      <a:pt x="22297" y="14152"/>
                    </a:lnTo>
                    <a:cubicBezTo>
                      <a:pt x="24536" y="18021"/>
                      <a:pt x="23213" y="23009"/>
                      <a:pt x="19344" y="25249"/>
                    </a:cubicBezTo>
                    <a:lnTo>
                      <a:pt x="19344" y="25249"/>
                    </a:lnTo>
                    <a:cubicBezTo>
                      <a:pt x="15475" y="27489"/>
                      <a:pt x="10487" y="26165"/>
                      <a:pt x="8247" y="22297"/>
                    </a:cubicBezTo>
                    <a:lnTo>
                      <a:pt x="0" y="81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20" name="Google Shape;9720;ge48d01fb7f_0_5782"/>
              <p:cNvSpPr/>
              <p:nvPr/>
            </p:nvSpPr>
            <p:spPr>
              <a:xfrm>
                <a:off x="1441001" y="1650714"/>
                <a:ext cx="23382" cy="26339"/>
              </a:xfrm>
              <a:custGeom>
                <a:avLst/>
                <a:gdLst/>
                <a:ahLst/>
                <a:cxnLst/>
                <a:rect l="l" t="t" r="r" b="b"/>
                <a:pathLst>
                  <a:path w="23382" h="26339" extrusionOk="0">
                    <a:moveTo>
                      <a:pt x="1086" y="14152"/>
                    </a:moveTo>
                    <a:lnTo>
                      <a:pt x="9231" y="0"/>
                    </a:lnTo>
                    <a:lnTo>
                      <a:pt x="23383" y="8145"/>
                    </a:lnTo>
                    <a:lnTo>
                      <a:pt x="15238" y="22297"/>
                    </a:lnTo>
                    <a:cubicBezTo>
                      <a:pt x="12998" y="26165"/>
                      <a:pt x="8009" y="27489"/>
                      <a:pt x="4141" y="25249"/>
                    </a:cubicBezTo>
                    <a:lnTo>
                      <a:pt x="4141" y="25249"/>
                    </a:lnTo>
                    <a:cubicBezTo>
                      <a:pt x="170" y="23111"/>
                      <a:pt x="-1154" y="18122"/>
                      <a:pt x="1086" y="1415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21" name="Google Shape;9721;ge48d01fb7f_0_5782"/>
              <p:cNvSpPr/>
              <p:nvPr/>
            </p:nvSpPr>
            <p:spPr>
              <a:xfrm>
                <a:off x="1125451" y="1466004"/>
                <a:ext cx="358379" cy="162821"/>
              </a:xfrm>
              <a:custGeom>
                <a:avLst/>
                <a:gdLst/>
                <a:ahLst/>
                <a:cxnLst/>
                <a:rect l="l" t="t" r="r" b="b"/>
                <a:pathLst>
                  <a:path w="358379" h="162821" extrusionOk="0">
                    <a:moveTo>
                      <a:pt x="358277" y="73228"/>
                    </a:moveTo>
                    <a:cubicBezTo>
                      <a:pt x="358277" y="73126"/>
                      <a:pt x="358277" y="73024"/>
                      <a:pt x="358277" y="73024"/>
                    </a:cubicBezTo>
                    <a:cubicBezTo>
                      <a:pt x="358176" y="69766"/>
                      <a:pt x="356139" y="66814"/>
                      <a:pt x="353085" y="65694"/>
                    </a:cubicBezTo>
                    <a:lnTo>
                      <a:pt x="182042" y="535"/>
                    </a:lnTo>
                    <a:cubicBezTo>
                      <a:pt x="180210" y="-178"/>
                      <a:pt x="178072" y="-178"/>
                      <a:pt x="176239" y="535"/>
                    </a:cubicBezTo>
                    <a:lnTo>
                      <a:pt x="5196" y="65694"/>
                    </a:lnTo>
                    <a:cubicBezTo>
                      <a:pt x="2142" y="66915"/>
                      <a:pt x="106" y="69766"/>
                      <a:pt x="4" y="73024"/>
                    </a:cubicBezTo>
                    <a:cubicBezTo>
                      <a:pt x="-98" y="76282"/>
                      <a:pt x="1735" y="79336"/>
                      <a:pt x="4789" y="80660"/>
                    </a:cubicBezTo>
                    <a:lnTo>
                      <a:pt x="89598" y="119246"/>
                    </a:lnTo>
                    <a:lnTo>
                      <a:pt x="89598" y="126577"/>
                    </a:lnTo>
                    <a:cubicBezTo>
                      <a:pt x="89598" y="130038"/>
                      <a:pt x="91838" y="133093"/>
                      <a:pt x="95096" y="134314"/>
                    </a:cubicBezTo>
                    <a:lnTo>
                      <a:pt x="176545" y="162414"/>
                    </a:lnTo>
                    <a:cubicBezTo>
                      <a:pt x="177359" y="162720"/>
                      <a:pt x="178275" y="162821"/>
                      <a:pt x="179192" y="162821"/>
                    </a:cubicBezTo>
                    <a:cubicBezTo>
                      <a:pt x="180108" y="162821"/>
                      <a:pt x="181024" y="162720"/>
                      <a:pt x="181839" y="162414"/>
                    </a:cubicBezTo>
                    <a:lnTo>
                      <a:pt x="263288" y="134314"/>
                    </a:lnTo>
                    <a:cubicBezTo>
                      <a:pt x="266546" y="133194"/>
                      <a:pt x="268785" y="130140"/>
                      <a:pt x="268785" y="126577"/>
                    </a:cubicBezTo>
                    <a:lnTo>
                      <a:pt x="268785" y="119246"/>
                    </a:lnTo>
                    <a:lnTo>
                      <a:pt x="342089" y="85954"/>
                    </a:lnTo>
                    <a:lnTo>
                      <a:pt x="342089" y="105807"/>
                    </a:lnTo>
                    <a:cubicBezTo>
                      <a:pt x="342089" y="110287"/>
                      <a:pt x="345755" y="113952"/>
                      <a:pt x="350234" y="113952"/>
                    </a:cubicBezTo>
                    <a:lnTo>
                      <a:pt x="350234" y="113952"/>
                    </a:lnTo>
                    <a:cubicBezTo>
                      <a:pt x="354714" y="113952"/>
                      <a:pt x="358379" y="110287"/>
                      <a:pt x="358379" y="105807"/>
                    </a:cubicBezTo>
                    <a:lnTo>
                      <a:pt x="358277" y="73228"/>
                    </a:lnTo>
                    <a:lnTo>
                      <a:pt x="358277" y="73228"/>
                    </a:lnTo>
                    <a:close/>
                    <a:moveTo>
                      <a:pt x="252394" y="120773"/>
                    </a:moveTo>
                    <a:lnTo>
                      <a:pt x="179090" y="146124"/>
                    </a:lnTo>
                    <a:lnTo>
                      <a:pt x="105786" y="120773"/>
                    </a:lnTo>
                    <a:lnTo>
                      <a:pt x="105786" y="79235"/>
                    </a:lnTo>
                    <a:lnTo>
                      <a:pt x="129915" y="72006"/>
                    </a:lnTo>
                    <a:cubicBezTo>
                      <a:pt x="141929" y="68341"/>
                      <a:pt x="154248" y="66101"/>
                      <a:pt x="166669" y="65185"/>
                    </a:cubicBezTo>
                    <a:cubicBezTo>
                      <a:pt x="167178" y="65185"/>
                      <a:pt x="167687" y="65185"/>
                      <a:pt x="168196" y="65083"/>
                    </a:cubicBezTo>
                    <a:cubicBezTo>
                      <a:pt x="169112" y="64981"/>
                      <a:pt x="170029" y="64981"/>
                      <a:pt x="170945" y="64981"/>
                    </a:cubicBezTo>
                    <a:lnTo>
                      <a:pt x="170945" y="113850"/>
                    </a:lnTo>
                    <a:cubicBezTo>
                      <a:pt x="170945" y="118330"/>
                      <a:pt x="174610" y="121995"/>
                      <a:pt x="179090" y="121995"/>
                    </a:cubicBezTo>
                    <a:lnTo>
                      <a:pt x="179090" y="121995"/>
                    </a:lnTo>
                    <a:cubicBezTo>
                      <a:pt x="183570" y="121995"/>
                      <a:pt x="187235" y="118330"/>
                      <a:pt x="187235" y="113850"/>
                    </a:cubicBezTo>
                    <a:lnTo>
                      <a:pt x="187235" y="64981"/>
                    </a:lnTo>
                    <a:cubicBezTo>
                      <a:pt x="187642" y="64981"/>
                      <a:pt x="188151" y="64981"/>
                      <a:pt x="188660" y="64981"/>
                    </a:cubicBezTo>
                    <a:cubicBezTo>
                      <a:pt x="189373" y="64981"/>
                      <a:pt x="190187" y="64981"/>
                      <a:pt x="190900" y="65083"/>
                    </a:cubicBezTo>
                    <a:cubicBezTo>
                      <a:pt x="203219" y="65999"/>
                      <a:pt x="215538" y="68239"/>
                      <a:pt x="227552" y="71802"/>
                    </a:cubicBezTo>
                    <a:lnTo>
                      <a:pt x="252394" y="79336"/>
                    </a:lnTo>
                    <a:lnTo>
                      <a:pt x="252394" y="120773"/>
                    </a:lnTo>
                    <a:close/>
                    <a:moveTo>
                      <a:pt x="268684" y="101328"/>
                    </a:moveTo>
                    <a:lnTo>
                      <a:pt x="268684" y="73228"/>
                    </a:lnTo>
                    <a:cubicBezTo>
                      <a:pt x="268684" y="72311"/>
                      <a:pt x="268582" y="71497"/>
                      <a:pt x="268276" y="70682"/>
                    </a:cubicBezTo>
                    <a:cubicBezTo>
                      <a:pt x="268073" y="70173"/>
                      <a:pt x="267767" y="69664"/>
                      <a:pt x="267462" y="69155"/>
                    </a:cubicBezTo>
                    <a:cubicBezTo>
                      <a:pt x="267360" y="68952"/>
                      <a:pt x="267258" y="68646"/>
                      <a:pt x="267055" y="68443"/>
                    </a:cubicBezTo>
                    <a:cubicBezTo>
                      <a:pt x="266749" y="68035"/>
                      <a:pt x="266240" y="67628"/>
                      <a:pt x="265833" y="67323"/>
                    </a:cubicBezTo>
                    <a:cubicBezTo>
                      <a:pt x="265629" y="67119"/>
                      <a:pt x="265426" y="66814"/>
                      <a:pt x="265222" y="66712"/>
                    </a:cubicBezTo>
                    <a:cubicBezTo>
                      <a:pt x="264917" y="66508"/>
                      <a:pt x="264509" y="66406"/>
                      <a:pt x="264102" y="66203"/>
                    </a:cubicBezTo>
                    <a:cubicBezTo>
                      <a:pt x="263695" y="65999"/>
                      <a:pt x="263288" y="65694"/>
                      <a:pt x="262779" y="65592"/>
                    </a:cubicBezTo>
                    <a:lnTo>
                      <a:pt x="232846" y="56632"/>
                    </a:lnTo>
                    <a:cubicBezTo>
                      <a:pt x="219407" y="52662"/>
                      <a:pt x="205764" y="50117"/>
                      <a:pt x="191918" y="49200"/>
                    </a:cubicBezTo>
                    <a:cubicBezTo>
                      <a:pt x="191816" y="49200"/>
                      <a:pt x="191714" y="49200"/>
                      <a:pt x="191511" y="49200"/>
                    </a:cubicBezTo>
                    <a:cubicBezTo>
                      <a:pt x="187337" y="48895"/>
                      <a:pt x="183162" y="48793"/>
                      <a:pt x="178988" y="48793"/>
                    </a:cubicBezTo>
                    <a:cubicBezTo>
                      <a:pt x="178784" y="48793"/>
                      <a:pt x="178479" y="48895"/>
                      <a:pt x="178275" y="48793"/>
                    </a:cubicBezTo>
                    <a:cubicBezTo>
                      <a:pt x="176748" y="48284"/>
                      <a:pt x="175221" y="48386"/>
                      <a:pt x="173694" y="48691"/>
                    </a:cubicBezTo>
                    <a:cubicBezTo>
                      <a:pt x="170945" y="49302"/>
                      <a:pt x="168094" y="49098"/>
                      <a:pt x="165345" y="49302"/>
                    </a:cubicBezTo>
                    <a:cubicBezTo>
                      <a:pt x="151601" y="50320"/>
                      <a:pt x="137958" y="52764"/>
                      <a:pt x="124519" y="56836"/>
                    </a:cubicBezTo>
                    <a:lnTo>
                      <a:pt x="95605" y="65388"/>
                    </a:lnTo>
                    <a:lnTo>
                      <a:pt x="95299" y="65490"/>
                    </a:lnTo>
                    <a:lnTo>
                      <a:pt x="95299" y="65490"/>
                    </a:lnTo>
                    <a:cubicBezTo>
                      <a:pt x="94587" y="65694"/>
                      <a:pt x="93976" y="65999"/>
                      <a:pt x="93467" y="66406"/>
                    </a:cubicBezTo>
                    <a:cubicBezTo>
                      <a:pt x="93365" y="66508"/>
                      <a:pt x="93161" y="66508"/>
                      <a:pt x="92958" y="66610"/>
                    </a:cubicBezTo>
                    <a:cubicBezTo>
                      <a:pt x="90820" y="68137"/>
                      <a:pt x="89496" y="70581"/>
                      <a:pt x="89496" y="73228"/>
                    </a:cubicBezTo>
                    <a:lnTo>
                      <a:pt x="89496" y="101328"/>
                    </a:lnTo>
                    <a:lnTo>
                      <a:pt x="29224" y="73940"/>
                    </a:lnTo>
                    <a:lnTo>
                      <a:pt x="179090" y="16824"/>
                    </a:lnTo>
                    <a:lnTo>
                      <a:pt x="328956" y="73940"/>
                    </a:lnTo>
                    <a:lnTo>
                      <a:pt x="268684" y="1013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22" name="Google Shape;9722;ge48d01fb7f_0_5782"/>
              <p:cNvSpPr/>
              <p:nvPr/>
            </p:nvSpPr>
            <p:spPr>
              <a:xfrm>
                <a:off x="1410424" y="1865027"/>
                <a:ext cx="32579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81448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81449"/>
                    </a:ln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23" name="Google Shape;9723;ge48d01fb7f_0_5782"/>
              <p:cNvSpPr/>
              <p:nvPr/>
            </p:nvSpPr>
            <p:spPr>
              <a:xfrm>
                <a:off x="1434859" y="1799868"/>
                <a:ext cx="32579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65159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65159"/>
                    </a:lnTo>
                    <a:lnTo>
                      <a:pt x="0" y="651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979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24" name="Google Shape;9724;ge48d01fb7f_0_5782"/>
              <p:cNvSpPr/>
              <p:nvPr/>
            </p:nvSpPr>
            <p:spPr>
              <a:xfrm>
                <a:off x="1410424" y="1718419"/>
                <a:ext cx="32579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81448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81449"/>
                    </a:ln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25" name="Google Shape;9725;ge48d01fb7f_0_5782"/>
              <p:cNvSpPr/>
              <p:nvPr/>
            </p:nvSpPr>
            <p:spPr>
              <a:xfrm>
                <a:off x="1191530" y="1710274"/>
                <a:ext cx="324777" cy="244346"/>
              </a:xfrm>
              <a:custGeom>
                <a:avLst/>
                <a:gdLst/>
                <a:ahLst/>
                <a:cxnLst/>
                <a:rect l="l" t="t" r="r" b="b"/>
                <a:pathLst>
                  <a:path w="324777" h="244346" extrusionOk="0">
                    <a:moveTo>
                      <a:pt x="306655" y="82365"/>
                    </a:moveTo>
                    <a:cubicBezTo>
                      <a:pt x="307775" y="79515"/>
                      <a:pt x="308488" y="76460"/>
                      <a:pt x="308488" y="73304"/>
                    </a:cubicBezTo>
                    <a:lnTo>
                      <a:pt x="308488" y="24435"/>
                    </a:lnTo>
                    <a:cubicBezTo>
                      <a:pt x="308488" y="10996"/>
                      <a:pt x="297492" y="0"/>
                      <a:pt x="284053" y="0"/>
                    </a:cubicBezTo>
                    <a:lnTo>
                      <a:pt x="186314" y="0"/>
                    </a:lnTo>
                    <a:lnTo>
                      <a:pt x="186314" y="16290"/>
                    </a:lnTo>
                    <a:lnTo>
                      <a:pt x="210749" y="16290"/>
                    </a:lnTo>
                    <a:lnTo>
                      <a:pt x="210749" y="81449"/>
                    </a:lnTo>
                    <a:lnTo>
                      <a:pt x="186314" y="81449"/>
                    </a:lnTo>
                    <a:lnTo>
                      <a:pt x="186314" y="97739"/>
                    </a:lnTo>
                    <a:lnTo>
                      <a:pt x="235184" y="97739"/>
                    </a:lnTo>
                    <a:lnTo>
                      <a:pt x="235184" y="146608"/>
                    </a:lnTo>
                    <a:lnTo>
                      <a:pt x="151597" y="146608"/>
                    </a:lnTo>
                    <a:lnTo>
                      <a:pt x="151597" y="162898"/>
                    </a:lnTo>
                    <a:lnTo>
                      <a:pt x="210749" y="162898"/>
                    </a:lnTo>
                    <a:lnTo>
                      <a:pt x="210749" y="228057"/>
                    </a:lnTo>
                    <a:lnTo>
                      <a:pt x="0" y="228057"/>
                    </a:lnTo>
                    <a:lnTo>
                      <a:pt x="0" y="244347"/>
                    </a:lnTo>
                    <a:lnTo>
                      <a:pt x="275908" y="244347"/>
                    </a:lnTo>
                    <a:cubicBezTo>
                      <a:pt x="289347" y="244347"/>
                      <a:pt x="300343" y="233351"/>
                      <a:pt x="300343" y="219912"/>
                    </a:cubicBezTo>
                    <a:lnTo>
                      <a:pt x="300343" y="171043"/>
                    </a:lnTo>
                    <a:cubicBezTo>
                      <a:pt x="300343" y="168192"/>
                      <a:pt x="299732" y="165443"/>
                      <a:pt x="298816" y="162898"/>
                    </a:cubicBezTo>
                    <a:lnTo>
                      <a:pt x="300343" y="162898"/>
                    </a:lnTo>
                    <a:cubicBezTo>
                      <a:pt x="313782" y="162898"/>
                      <a:pt x="324778" y="151902"/>
                      <a:pt x="324778" y="138463"/>
                    </a:cubicBezTo>
                    <a:lnTo>
                      <a:pt x="324778" y="105884"/>
                    </a:lnTo>
                    <a:cubicBezTo>
                      <a:pt x="324778" y="94583"/>
                      <a:pt x="317040" y="85216"/>
                      <a:pt x="306655" y="82365"/>
                    </a:cubicBezTo>
                    <a:close/>
                    <a:moveTo>
                      <a:pt x="292198" y="24435"/>
                    </a:moveTo>
                    <a:lnTo>
                      <a:pt x="292198" y="73304"/>
                    </a:lnTo>
                    <a:cubicBezTo>
                      <a:pt x="292198" y="77784"/>
                      <a:pt x="288533" y="81449"/>
                      <a:pt x="284053" y="81449"/>
                    </a:cubicBezTo>
                    <a:lnTo>
                      <a:pt x="259618" y="81449"/>
                    </a:lnTo>
                    <a:lnTo>
                      <a:pt x="259618" y="16290"/>
                    </a:lnTo>
                    <a:lnTo>
                      <a:pt x="284053" y="16290"/>
                    </a:lnTo>
                    <a:cubicBezTo>
                      <a:pt x="288533" y="16290"/>
                      <a:pt x="292198" y="19955"/>
                      <a:pt x="292198" y="24435"/>
                    </a:cubicBezTo>
                    <a:close/>
                    <a:moveTo>
                      <a:pt x="227039" y="16290"/>
                    </a:moveTo>
                    <a:lnTo>
                      <a:pt x="243329" y="16290"/>
                    </a:lnTo>
                    <a:lnTo>
                      <a:pt x="243329" y="81449"/>
                    </a:lnTo>
                    <a:lnTo>
                      <a:pt x="227039" y="81449"/>
                    </a:lnTo>
                    <a:lnTo>
                      <a:pt x="227039" y="16290"/>
                    </a:lnTo>
                    <a:close/>
                    <a:moveTo>
                      <a:pt x="251474" y="97739"/>
                    </a:moveTo>
                    <a:lnTo>
                      <a:pt x="267763" y="97739"/>
                    </a:lnTo>
                    <a:lnTo>
                      <a:pt x="267763" y="146608"/>
                    </a:lnTo>
                    <a:lnTo>
                      <a:pt x="251474" y="146608"/>
                    </a:lnTo>
                    <a:lnTo>
                      <a:pt x="251474" y="97739"/>
                    </a:lnTo>
                    <a:close/>
                    <a:moveTo>
                      <a:pt x="227039" y="228057"/>
                    </a:moveTo>
                    <a:lnTo>
                      <a:pt x="227039" y="162898"/>
                    </a:lnTo>
                    <a:lnTo>
                      <a:pt x="243329" y="162898"/>
                    </a:lnTo>
                    <a:lnTo>
                      <a:pt x="243329" y="228057"/>
                    </a:lnTo>
                    <a:lnTo>
                      <a:pt x="227039" y="228057"/>
                    </a:lnTo>
                    <a:close/>
                    <a:moveTo>
                      <a:pt x="284053" y="171043"/>
                    </a:moveTo>
                    <a:lnTo>
                      <a:pt x="284053" y="219912"/>
                    </a:lnTo>
                    <a:cubicBezTo>
                      <a:pt x="284053" y="224392"/>
                      <a:pt x="280388" y="228057"/>
                      <a:pt x="275908" y="228057"/>
                    </a:cubicBezTo>
                    <a:lnTo>
                      <a:pt x="259618" y="228057"/>
                    </a:lnTo>
                    <a:lnTo>
                      <a:pt x="259618" y="162898"/>
                    </a:lnTo>
                    <a:lnTo>
                      <a:pt x="275908" y="162898"/>
                    </a:lnTo>
                    <a:cubicBezTo>
                      <a:pt x="280388" y="162898"/>
                      <a:pt x="284053" y="166563"/>
                      <a:pt x="284053" y="171043"/>
                    </a:cubicBezTo>
                    <a:close/>
                    <a:moveTo>
                      <a:pt x="308488" y="138463"/>
                    </a:moveTo>
                    <a:cubicBezTo>
                      <a:pt x="308488" y="142943"/>
                      <a:pt x="304823" y="146608"/>
                      <a:pt x="300343" y="146608"/>
                    </a:cubicBezTo>
                    <a:lnTo>
                      <a:pt x="284053" y="146608"/>
                    </a:lnTo>
                    <a:lnTo>
                      <a:pt x="284053" y="97739"/>
                    </a:lnTo>
                    <a:lnTo>
                      <a:pt x="300343" y="97739"/>
                    </a:lnTo>
                    <a:cubicBezTo>
                      <a:pt x="304823" y="97739"/>
                      <a:pt x="308488" y="101404"/>
                      <a:pt x="308488" y="105884"/>
                    </a:cubicBezTo>
                    <a:lnTo>
                      <a:pt x="308488" y="1384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726" name="Google Shape;9726;ge48d01fb7f_0_5782"/>
          <p:cNvGrpSpPr/>
          <p:nvPr/>
        </p:nvGrpSpPr>
        <p:grpSpPr>
          <a:xfrm>
            <a:off x="-812316" y="2077476"/>
            <a:ext cx="896700" cy="896700"/>
            <a:chOff x="-812316" y="2077476"/>
            <a:chExt cx="896700" cy="896700"/>
          </a:xfrm>
        </p:grpSpPr>
        <p:sp>
          <p:nvSpPr>
            <p:cNvPr id="9727" name="Google Shape;9727;ge48d01fb7f_0_5782"/>
            <p:cNvSpPr/>
            <p:nvPr/>
          </p:nvSpPr>
          <p:spPr>
            <a:xfrm>
              <a:off x="-812316" y="2077476"/>
              <a:ext cx="896700" cy="8967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8" name="Google Shape;9728;ge48d01fb7f_0_5782"/>
            <p:cNvSpPr/>
            <p:nvPr/>
          </p:nvSpPr>
          <p:spPr>
            <a:xfrm>
              <a:off x="-726564" y="2152387"/>
              <a:ext cx="746100" cy="746100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729" name="Google Shape;9729;ge48d01fb7f_0_5782"/>
            <p:cNvGrpSpPr/>
            <p:nvPr/>
          </p:nvGrpSpPr>
          <p:grpSpPr>
            <a:xfrm>
              <a:off x="-613597" y="2317629"/>
              <a:ext cx="538134" cy="368676"/>
              <a:chOff x="992063" y="2434116"/>
              <a:chExt cx="538134" cy="368676"/>
            </a:xfrm>
          </p:grpSpPr>
          <p:sp>
            <p:nvSpPr>
              <p:cNvPr id="9730" name="Google Shape;9730;ge48d01fb7f_0_5782"/>
              <p:cNvSpPr/>
              <p:nvPr/>
            </p:nvSpPr>
            <p:spPr>
              <a:xfrm>
                <a:off x="1008580" y="2615194"/>
                <a:ext cx="505958" cy="179779"/>
              </a:xfrm>
              <a:custGeom>
                <a:avLst/>
                <a:gdLst/>
                <a:ahLst/>
                <a:cxnLst/>
                <a:rect l="l" t="t" r="r" b="b"/>
                <a:pathLst>
                  <a:path w="505958" h="179779" extrusionOk="0">
                    <a:moveTo>
                      <a:pt x="505958" y="0"/>
                    </a:moveTo>
                    <a:lnTo>
                      <a:pt x="0" y="0"/>
                    </a:lnTo>
                    <a:lnTo>
                      <a:pt x="0" y="169269"/>
                    </a:lnTo>
                    <a:cubicBezTo>
                      <a:pt x="0" y="175074"/>
                      <a:pt x="4706" y="179780"/>
                      <a:pt x="10510" y="179780"/>
                    </a:cubicBezTo>
                    <a:lnTo>
                      <a:pt x="495448" y="179780"/>
                    </a:lnTo>
                    <a:cubicBezTo>
                      <a:pt x="501253" y="179780"/>
                      <a:pt x="505958" y="175074"/>
                      <a:pt x="505958" y="169269"/>
                    </a:cubicBez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31" name="Google Shape;9731;ge48d01fb7f_0_5782"/>
              <p:cNvSpPr/>
              <p:nvPr/>
            </p:nvSpPr>
            <p:spPr>
              <a:xfrm>
                <a:off x="1487365" y="2615194"/>
                <a:ext cx="27172" cy="179779"/>
              </a:xfrm>
              <a:custGeom>
                <a:avLst/>
                <a:gdLst/>
                <a:ahLst/>
                <a:cxnLst/>
                <a:rect l="l" t="t" r="r" b="b"/>
                <a:pathLst>
                  <a:path w="27172" h="179779" extrusionOk="0">
                    <a:moveTo>
                      <a:pt x="0" y="0"/>
                    </a:moveTo>
                    <a:lnTo>
                      <a:pt x="0" y="179780"/>
                    </a:lnTo>
                    <a:lnTo>
                      <a:pt x="16746" y="179780"/>
                    </a:lnTo>
                    <a:cubicBezTo>
                      <a:pt x="22505" y="179780"/>
                      <a:pt x="27173" y="175112"/>
                      <a:pt x="27173" y="169354"/>
                    </a:cubicBezTo>
                    <a:lnTo>
                      <a:pt x="27173" y="0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32" name="Google Shape;9732;ge48d01fb7f_0_5782"/>
              <p:cNvSpPr/>
              <p:nvPr/>
            </p:nvSpPr>
            <p:spPr>
              <a:xfrm>
                <a:off x="1008581" y="2571770"/>
                <a:ext cx="505958" cy="50120"/>
              </a:xfrm>
              <a:custGeom>
                <a:avLst/>
                <a:gdLst/>
                <a:ahLst/>
                <a:cxnLst/>
                <a:rect l="l" t="t" r="r" b="b"/>
                <a:pathLst>
                  <a:path w="505958" h="50120" extrusionOk="0">
                    <a:moveTo>
                      <a:pt x="473434" y="0"/>
                    </a:moveTo>
                    <a:lnTo>
                      <a:pt x="32522" y="0"/>
                    </a:lnTo>
                    <a:cubicBezTo>
                      <a:pt x="27651" y="0"/>
                      <a:pt x="23008" y="2066"/>
                      <a:pt x="19748" y="5686"/>
                    </a:cubicBezTo>
                    <a:lnTo>
                      <a:pt x="2598" y="24728"/>
                    </a:lnTo>
                    <a:cubicBezTo>
                      <a:pt x="925" y="26585"/>
                      <a:pt x="0" y="28996"/>
                      <a:pt x="0" y="31496"/>
                    </a:cubicBezTo>
                    <a:lnTo>
                      <a:pt x="0" y="50120"/>
                    </a:lnTo>
                    <a:lnTo>
                      <a:pt x="505958" y="50120"/>
                    </a:lnTo>
                    <a:lnTo>
                      <a:pt x="505958" y="31496"/>
                    </a:lnTo>
                    <a:cubicBezTo>
                      <a:pt x="505958" y="28996"/>
                      <a:pt x="505032" y="26585"/>
                      <a:pt x="503360" y="24728"/>
                    </a:cubicBezTo>
                    <a:lnTo>
                      <a:pt x="486210" y="5686"/>
                    </a:lnTo>
                    <a:cubicBezTo>
                      <a:pt x="482948" y="2067"/>
                      <a:pt x="478305" y="0"/>
                      <a:pt x="473434" y="0"/>
                    </a:cubicBez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33" name="Google Shape;9733;ge48d01fb7f_0_5782"/>
              <p:cNvSpPr/>
              <p:nvPr/>
            </p:nvSpPr>
            <p:spPr>
              <a:xfrm>
                <a:off x="1455050" y="2571770"/>
                <a:ext cx="59487" cy="50121"/>
              </a:xfrm>
              <a:custGeom>
                <a:avLst/>
                <a:gdLst/>
                <a:ahLst/>
                <a:cxnLst/>
                <a:rect l="l" t="t" r="r" b="b"/>
                <a:pathLst>
                  <a:path w="59487" h="50121" extrusionOk="0">
                    <a:moveTo>
                      <a:pt x="56890" y="24728"/>
                    </a:moveTo>
                    <a:lnTo>
                      <a:pt x="39740" y="5686"/>
                    </a:lnTo>
                    <a:cubicBezTo>
                      <a:pt x="36480" y="2066"/>
                      <a:pt x="31837" y="0"/>
                      <a:pt x="26966" y="0"/>
                    </a:cubicBezTo>
                    <a:lnTo>
                      <a:pt x="0" y="0"/>
                    </a:lnTo>
                    <a:lnTo>
                      <a:pt x="26118" y="28998"/>
                    </a:lnTo>
                    <a:cubicBezTo>
                      <a:pt x="30107" y="33427"/>
                      <a:pt x="32315" y="39177"/>
                      <a:pt x="32315" y="45138"/>
                    </a:cubicBezTo>
                    <a:lnTo>
                      <a:pt x="32315" y="50121"/>
                    </a:lnTo>
                    <a:lnTo>
                      <a:pt x="59488" y="50121"/>
                    </a:lnTo>
                    <a:lnTo>
                      <a:pt x="59488" y="31496"/>
                    </a:lnTo>
                    <a:cubicBezTo>
                      <a:pt x="59488" y="28996"/>
                      <a:pt x="58562" y="26585"/>
                      <a:pt x="56890" y="24728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34" name="Google Shape;9734;ge48d01fb7f_0_5782"/>
              <p:cNvSpPr/>
              <p:nvPr/>
            </p:nvSpPr>
            <p:spPr>
              <a:xfrm>
                <a:off x="1153957" y="2510401"/>
                <a:ext cx="215203" cy="153006"/>
              </a:xfrm>
              <a:custGeom>
                <a:avLst/>
                <a:gdLst/>
                <a:ahLst/>
                <a:cxnLst/>
                <a:rect l="l" t="t" r="r" b="b"/>
                <a:pathLst>
                  <a:path w="215203" h="153006" extrusionOk="0">
                    <a:moveTo>
                      <a:pt x="0" y="0"/>
                    </a:moveTo>
                    <a:lnTo>
                      <a:pt x="215203" y="0"/>
                    </a:lnTo>
                    <a:lnTo>
                      <a:pt x="215203" y="153007"/>
                    </a:lnTo>
                    <a:lnTo>
                      <a:pt x="0" y="153007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35" name="Google Shape;9735;ge48d01fb7f_0_5782"/>
              <p:cNvSpPr/>
              <p:nvPr/>
            </p:nvSpPr>
            <p:spPr>
              <a:xfrm>
                <a:off x="1341988" y="2510401"/>
                <a:ext cx="27172" cy="153006"/>
              </a:xfrm>
              <a:custGeom>
                <a:avLst/>
                <a:gdLst/>
                <a:ahLst/>
                <a:cxnLst/>
                <a:rect l="l" t="t" r="r" b="b"/>
                <a:pathLst>
                  <a:path w="27172" h="153006" extrusionOk="0">
                    <a:moveTo>
                      <a:pt x="0" y="0"/>
                    </a:moveTo>
                    <a:lnTo>
                      <a:pt x="27173" y="0"/>
                    </a:lnTo>
                    <a:lnTo>
                      <a:pt x="27173" y="153007"/>
                    </a:lnTo>
                    <a:lnTo>
                      <a:pt x="0" y="153007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36" name="Google Shape;9736;ge48d01fb7f_0_5782"/>
              <p:cNvSpPr/>
              <p:nvPr/>
            </p:nvSpPr>
            <p:spPr>
              <a:xfrm>
                <a:off x="1045410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6" y="12166"/>
                      <a:pt x="42180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37" name="Google Shape;9737;ge48d01fb7f_0_5782"/>
              <p:cNvSpPr/>
              <p:nvPr/>
            </p:nvSpPr>
            <p:spPr>
              <a:xfrm>
                <a:off x="1139898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6" y="12166"/>
                      <a:pt x="42180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38" name="Google Shape;9738;ge48d01fb7f_0_5782"/>
              <p:cNvSpPr/>
              <p:nvPr/>
            </p:nvSpPr>
            <p:spPr>
              <a:xfrm>
                <a:off x="1234387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39" name="Google Shape;9739;ge48d01fb7f_0_5782"/>
              <p:cNvSpPr/>
              <p:nvPr/>
            </p:nvSpPr>
            <p:spPr>
              <a:xfrm>
                <a:off x="1328874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40" name="Google Shape;9740;ge48d01fb7f_0_5782"/>
              <p:cNvSpPr/>
              <p:nvPr/>
            </p:nvSpPr>
            <p:spPr>
              <a:xfrm>
                <a:off x="1423362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41" name="Google Shape;9741;ge48d01fb7f_0_5782"/>
              <p:cNvSpPr/>
              <p:nvPr/>
            </p:nvSpPr>
            <p:spPr>
              <a:xfrm>
                <a:off x="1061681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5" y="12165"/>
                      <a:pt x="25909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42" name="Google Shape;9742;ge48d01fb7f_0_5782"/>
              <p:cNvSpPr/>
              <p:nvPr/>
            </p:nvSpPr>
            <p:spPr>
              <a:xfrm>
                <a:off x="1156170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43" name="Google Shape;9743;ge48d01fb7f_0_5782"/>
              <p:cNvSpPr/>
              <p:nvPr/>
            </p:nvSpPr>
            <p:spPr>
              <a:xfrm>
                <a:off x="1250658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44" name="Google Shape;9744;ge48d01fb7f_0_5782"/>
              <p:cNvSpPr/>
              <p:nvPr/>
            </p:nvSpPr>
            <p:spPr>
              <a:xfrm>
                <a:off x="1345146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45" name="Google Shape;9745;ge48d01fb7f_0_5782"/>
              <p:cNvSpPr/>
              <p:nvPr/>
            </p:nvSpPr>
            <p:spPr>
              <a:xfrm>
                <a:off x="1441330" y="2713385"/>
                <a:ext cx="36377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6377" h="81588" extrusionOk="0">
                    <a:moveTo>
                      <a:pt x="9205" y="0"/>
                    </a:moveTo>
                    <a:cubicBezTo>
                      <a:pt x="5973" y="0"/>
                      <a:pt x="2875" y="567"/>
                      <a:pt x="0" y="1602"/>
                    </a:cubicBezTo>
                    <a:cubicBezTo>
                      <a:pt x="10476" y="5374"/>
                      <a:pt x="17968" y="15397"/>
                      <a:pt x="17968" y="27173"/>
                    </a:cubicBezTo>
                    <a:lnTo>
                      <a:pt x="17968" y="81588"/>
                    </a:lnTo>
                    <a:lnTo>
                      <a:pt x="36378" y="81588"/>
                    </a:lnTo>
                    <a:lnTo>
                      <a:pt x="36378" y="27173"/>
                    </a:lnTo>
                    <a:cubicBezTo>
                      <a:pt x="36378" y="12165"/>
                      <a:pt x="24212" y="0"/>
                      <a:pt x="9205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46" name="Google Shape;9746;ge48d01fb7f_0_5782"/>
              <p:cNvSpPr/>
              <p:nvPr/>
            </p:nvSpPr>
            <p:spPr>
              <a:xfrm>
                <a:off x="1125634" y="2441923"/>
                <a:ext cx="271850" cy="90937"/>
              </a:xfrm>
              <a:custGeom>
                <a:avLst/>
                <a:gdLst/>
                <a:ahLst/>
                <a:cxnLst/>
                <a:rect l="l" t="t" r="r" b="b"/>
                <a:pathLst>
                  <a:path w="271850" h="90937" extrusionOk="0">
                    <a:moveTo>
                      <a:pt x="271850" y="85723"/>
                    </a:moveTo>
                    <a:lnTo>
                      <a:pt x="271850" y="71500"/>
                    </a:lnTo>
                    <a:cubicBezTo>
                      <a:pt x="271850" y="68345"/>
                      <a:pt x="270070" y="65460"/>
                      <a:pt x="267251" y="64045"/>
                    </a:cubicBezTo>
                    <a:lnTo>
                      <a:pt x="142940" y="1662"/>
                    </a:lnTo>
                    <a:cubicBezTo>
                      <a:pt x="138525" y="-554"/>
                      <a:pt x="133325" y="-554"/>
                      <a:pt x="128910" y="1662"/>
                    </a:cubicBezTo>
                    <a:lnTo>
                      <a:pt x="4599" y="64046"/>
                    </a:lnTo>
                    <a:cubicBezTo>
                      <a:pt x="1779" y="65461"/>
                      <a:pt x="0" y="68346"/>
                      <a:pt x="0" y="71501"/>
                    </a:cubicBezTo>
                    <a:lnTo>
                      <a:pt x="0" y="85724"/>
                    </a:lnTo>
                    <a:cubicBezTo>
                      <a:pt x="0" y="88603"/>
                      <a:pt x="2334" y="90937"/>
                      <a:pt x="5213" y="90937"/>
                    </a:cubicBezTo>
                    <a:lnTo>
                      <a:pt x="266637" y="90937"/>
                    </a:lnTo>
                    <a:cubicBezTo>
                      <a:pt x="269516" y="90936"/>
                      <a:pt x="271850" y="88603"/>
                      <a:pt x="271850" y="85723"/>
                    </a:cubicBez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47" name="Google Shape;9747;ge48d01fb7f_0_5782"/>
              <p:cNvSpPr/>
              <p:nvPr/>
            </p:nvSpPr>
            <p:spPr>
              <a:xfrm>
                <a:off x="1125633" y="2500921"/>
                <a:ext cx="271850" cy="31940"/>
              </a:xfrm>
              <a:custGeom>
                <a:avLst/>
                <a:gdLst/>
                <a:ahLst/>
                <a:cxnLst/>
                <a:rect l="l" t="t" r="r" b="b"/>
                <a:pathLst>
                  <a:path w="271850" h="31940" extrusionOk="0">
                    <a:moveTo>
                      <a:pt x="267251" y="5049"/>
                    </a:moveTo>
                    <a:lnTo>
                      <a:pt x="257189" y="0"/>
                    </a:lnTo>
                    <a:lnTo>
                      <a:pt x="257189" y="10892"/>
                    </a:lnTo>
                    <a:cubicBezTo>
                      <a:pt x="257189" y="13771"/>
                      <a:pt x="254855" y="16105"/>
                      <a:pt x="251976" y="16105"/>
                    </a:cubicBezTo>
                    <a:lnTo>
                      <a:pt x="0" y="16105"/>
                    </a:lnTo>
                    <a:lnTo>
                      <a:pt x="0" y="26727"/>
                    </a:lnTo>
                    <a:cubicBezTo>
                      <a:pt x="0" y="29606"/>
                      <a:pt x="2334" y="31940"/>
                      <a:pt x="5213" y="31940"/>
                    </a:cubicBezTo>
                    <a:lnTo>
                      <a:pt x="266637" y="31940"/>
                    </a:lnTo>
                    <a:cubicBezTo>
                      <a:pt x="269516" y="31940"/>
                      <a:pt x="271850" y="29606"/>
                      <a:pt x="271850" y="26727"/>
                    </a:cubicBezTo>
                    <a:lnTo>
                      <a:pt x="271850" y="12503"/>
                    </a:lnTo>
                    <a:cubicBezTo>
                      <a:pt x="271851" y="9349"/>
                      <a:pt x="270071" y="6464"/>
                      <a:pt x="267251" y="5049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48" name="Google Shape;9748;ge48d01fb7f_0_5782"/>
              <p:cNvSpPr/>
              <p:nvPr/>
            </p:nvSpPr>
            <p:spPr>
              <a:xfrm>
                <a:off x="999882" y="2653687"/>
                <a:ext cx="522494" cy="33904"/>
              </a:xfrm>
              <a:custGeom>
                <a:avLst/>
                <a:gdLst/>
                <a:ahLst/>
                <a:cxnLst/>
                <a:rect l="l" t="t" r="r" b="b"/>
                <a:pathLst>
                  <a:path w="522494" h="33904" extrusionOk="0">
                    <a:moveTo>
                      <a:pt x="516239" y="33905"/>
                    </a:moveTo>
                    <a:lnTo>
                      <a:pt x="6256" y="33905"/>
                    </a:lnTo>
                    <a:cubicBezTo>
                      <a:pt x="2801" y="33905"/>
                      <a:pt x="0" y="31104"/>
                      <a:pt x="0" y="27649"/>
                    </a:cubicBezTo>
                    <a:lnTo>
                      <a:pt x="0" y="6256"/>
                    </a:lnTo>
                    <a:cubicBezTo>
                      <a:pt x="0" y="2801"/>
                      <a:pt x="2801" y="0"/>
                      <a:pt x="6256" y="0"/>
                    </a:cubicBezTo>
                    <a:lnTo>
                      <a:pt x="516239" y="0"/>
                    </a:lnTo>
                    <a:cubicBezTo>
                      <a:pt x="519693" y="0"/>
                      <a:pt x="522494" y="2801"/>
                      <a:pt x="522494" y="6256"/>
                    </a:cubicBezTo>
                    <a:lnTo>
                      <a:pt x="522494" y="27649"/>
                    </a:lnTo>
                    <a:cubicBezTo>
                      <a:pt x="522494" y="31105"/>
                      <a:pt x="519693" y="33905"/>
                      <a:pt x="516239" y="33905"/>
                    </a:cubicBez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49" name="Google Shape;9749;ge48d01fb7f_0_5782"/>
              <p:cNvSpPr/>
              <p:nvPr/>
            </p:nvSpPr>
            <p:spPr>
              <a:xfrm>
                <a:off x="999882" y="2653687"/>
                <a:ext cx="522494" cy="33904"/>
              </a:xfrm>
              <a:custGeom>
                <a:avLst/>
                <a:gdLst/>
                <a:ahLst/>
                <a:cxnLst/>
                <a:rect l="l" t="t" r="r" b="b"/>
                <a:pathLst>
                  <a:path w="522494" h="33904" extrusionOk="0">
                    <a:moveTo>
                      <a:pt x="516239" y="0"/>
                    </a:moveTo>
                    <a:lnTo>
                      <a:pt x="507538" y="0"/>
                    </a:lnTo>
                    <a:lnTo>
                      <a:pt x="507538" y="12692"/>
                    </a:lnTo>
                    <a:cubicBezTo>
                      <a:pt x="507538" y="16147"/>
                      <a:pt x="504737" y="18948"/>
                      <a:pt x="501282" y="18948"/>
                    </a:cubicBezTo>
                    <a:lnTo>
                      <a:pt x="0" y="18948"/>
                    </a:lnTo>
                    <a:lnTo>
                      <a:pt x="0" y="27649"/>
                    </a:lnTo>
                    <a:cubicBezTo>
                      <a:pt x="0" y="31104"/>
                      <a:pt x="2801" y="33905"/>
                      <a:pt x="6256" y="33905"/>
                    </a:cubicBezTo>
                    <a:lnTo>
                      <a:pt x="516239" y="33905"/>
                    </a:lnTo>
                    <a:cubicBezTo>
                      <a:pt x="519693" y="33905"/>
                      <a:pt x="522494" y="31104"/>
                      <a:pt x="522494" y="27649"/>
                    </a:cubicBezTo>
                    <a:lnTo>
                      <a:pt x="522494" y="6256"/>
                    </a:lnTo>
                    <a:cubicBezTo>
                      <a:pt x="522494" y="2801"/>
                      <a:pt x="519693" y="0"/>
                      <a:pt x="516239" y="0"/>
                    </a:cubicBezTo>
                    <a:close/>
                  </a:path>
                </a:pathLst>
              </a:custGeom>
              <a:solidFill>
                <a:srgbClr val="B9CB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50" name="Google Shape;9750;ge48d01fb7f_0_5782"/>
              <p:cNvSpPr/>
              <p:nvPr/>
            </p:nvSpPr>
            <p:spPr>
              <a:xfrm>
                <a:off x="1212264" y="2544500"/>
                <a:ext cx="98589" cy="98589"/>
              </a:xfrm>
              <a:custGeom>
                <a:avLst/>
                <a:gdLst/>
                <a:ahLst/>
                <a:cxnLst/>
                <a:rect l="l" t="t" r="r" b="b"/>
                <a:pathLst>
                  <a:path w="98589" h="98589" extrusionOk="0">
                    <a:moveTo>
                      <a:pt x="98590" y="49295"/>
                    </a:moveTo>
                    <a:cubicBezTo>
                      <a:pt x="98590" y="76520"/>
                      <a:pt x="76520" y="98590"/>
                      <a:pt x="49295" y="98590"/>
                    </a:cubicBezTo>
                    <a:cubicBezTo>
                      <a:pt x="22070" y="98590"/>
                      <a:pt x="0" y="76520"/>
                      <a:pt x="0" y="49295"/>
                    </a:cubicBezTo>
                    <a:cubicBezTo>
                      <a:pt x="0" y="22070"/>
                      <a:pt x="22070" y="0"/>
                      <a:pt x="49295" y="0"/>
                    </a:cubicBezTo>
                    <a:cubicBezTo>
                      <a:pt x="76520" y="0"/>
                      <a:pt x="98590" y="22070"/>
                      <a:pt x="98590" y="4929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51" name="Google Shape;9751;ge48d01fb7f_0_5782"/>
              <p:cNvSpPr/>
              <p:nvPr/>
            </p:nvSpPr>
            <p:spPr>
              <a:xfrm>
                <a:off x="1219699" y="2551935"/>
                <a:ext cx="91154" cy="91154"/>
              </a:xfrm>
              <a:custGeom>
                <a:avLst/>
                <a:gdLst/>
                <a:ahLst/>
                <a:cxnLst/>
                <a:rect l="l" t="t" r="r" b="b"/>
                <a:pathLst>
                  <a:path w="91154" h="91154" extrusionOk="0">
                    <a:moveTo>
                      <a:pt x="67887" y="0"/>
                    </a:moveTo>
                    <a:cubicBezTo>
                      <a:pt x="72594" y="7555"/>
                      <a:pt x="75322" y="16471"/>
                      <a:pt x="75322" y="26027"/>
                    </a:cubicBezTo>
                    <a:cubicBezTo>
                      <a:pt x="75322" y="53252"/>
                      <a:pt x="53252" y="75322"/>
                      <a:pt x="26027" y="75322"/>
                    </a:cubicBezTo>
                    <a:cubicBezTo>
                      <a:pt x="16470" y="75322"/>
                      <a:pt x="7554" y="72594"/>
                      <a:pt x="0" y="67887"/>
                    </a:cubicBezTo>
                    <a:cubicBezTo>
                      <a:pt x="8703" y="81854"/>
                      <a:pt x="24192" y="91155"/>
                      <a:pt x="41860" y="91155"/>
                    </a:cubicBezTo>
                    <a:cubicBezTo>
                      <a:pt x="69085" y="91155"/>
                      <a:pt x="91155" y="69084"/>
                      <a:pt x="91155" y="41860"/>
                    </a:cubicBezTo>
                    <a:cubicBezTo>
                      <a:pt x="91155" y="24192"/>
                      <a:pt x="81854" y="8703"/>
                      <a:pt x="67887" y="0"/>
                    </a:cubicBez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52" name="Google Shape;9752;ge48d01fb7f_0_5782"/>
              <p:cNvSpPr/>
              <p:nvPr/>
            </p:nvSpPr>
            <p:spPr>
              <a:xfrm>
                <a:off x="1213062" y="2476475"/>
                <a:ext cx="96993" cy="26592"/>
              </a:xfrm>
              <a:custGeom>
                <a:avLst/>
                <a:gdLst/>
                <a:ahLst/>
                <a:cxnLst/>
                <a:rect l="l" t="t" r="r" b="b"/>
                <a:pathLst>
                  <a:path w="96993" h="26592" extrusionOk="0">
                    <a:moveTo>
                      <a:pt x="95841" y="22643"/>
                    </a:moveTo>
                    <a:lnTo>
                      <a:pt x="52706" y="997"/>
                    </a:lnTo>
                    <a:cubicBezTo>
                      <a:pt x="50057" y="-332"/>
                      <a:pt x="46937" y="-332"/>
                      <a:pt x="44288" y="997"/>
                    </a:cubicBezTo>
                    <a:lnTo>
                      <a:pt x="1153" y="22643"/>
                    </a:lnTo>
                    <a:cubicBezTo>
                      <a:pt x="-812" y="23629"/>
                      <a:pt x="-110" y="26592"/>
                      <a:pt x="2089" y="26592"/>
                    </a:cubicBezTo>
                    <a:lnTo>
                      <a:pt x="94905" y="26592"/>
                    </a:lnTo>
                    <a:cubicBezTo>
                      <a:pt x="97104" y="26592"/>
                      <a:pt x="97806" y="23629"/>
                      <a:pt x="95841" y="22643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53" name="Google Shape;9753;ge48d01fb7f_0_5782"/>
              <p:cNvSpPr/>
              <p:nvPr/>
            </p:nvSpPr>
            <p:spPr>
              <a:xfrm>
                <a:off x="1244397" y="2476475"/>
                <a:ext cx="65658" cy="26592"/>
              </a:xfrm>
              <a:custGeom>
                <a:avLst/>
                <a:gdLst/>
                <a:ahLst/>
                <a:cxnLst/>
                <a:rect l="l" t="t" r="r" b="b"/>
                <a:pathLst>
                  <a:path w="65658" h="26592" extrusionOk="0">
                    <a:moveTo>
                      <a:pt x="38050" y="26592"/>
                    </a:moveTo>
                    <a:lnTo>
                      <a:pt x="63570" y="26592"/>
                    </a:lnTo>
                    <a:cubicBezTo>
                      <a:pt x="65769" y="26592"/>
                      <a:pt x="66471" y="23629"/>
                      <a:pt x="64506" y="22643"/>
                    </a:cubicBezTo>
                    <a:lnTo>
                      <a:pt x="21371" y="997"/>
                    </a:lnTo>
                    <a:cubicBezTo>
                      <a:pt x="18722" y="-332"/>
                      <a:pt x="15602" y="-332"/>
                      <a:pt x="12953" y="997"/>
                    </a:cubicBezTo>
                    <a:lnTo>
                      <a:pt x="0" y="7498"/>
                    </a:ln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9754" name="Google Shape;9754;ge48d01fb7f_0_5782"/>
              <p:cNvGrpSpPr/>
              <p:nvPr/>
            </p:nvGrpSpPr>
            <p:grpSpPr>
              <a:xfrm>
                <a:off x="992063" y="2434116"/>
                <a:ext cx="538134" cy="368676"/>
                <a:chOff x="992063" y="2434116"/>
                <a:chExt cx="538134" cy="368676"/>
              </a:xfrm>
            </p:grpSpPr>
            <p:sp>
              <p:nvSpPr>
                <p:cNvPr id="9755" name="Google Shape;9755;ge48d01fb7f_0_5782"/>
                <p:cNvSpPr/>
                <p:nvPr/>
              </p:nvSpPr>
              <p:spPr>
                <a:xfrm>
                  <a:off x="1253740" y="2571641"/>
                  <a:ext cx="29221" cy="29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21" h="29973" extrusionOk="0">
                      <a:moveTo>
                        <a:pt x="21401" y="14334"/>
                      </a:moveTo>
                      <a:lnTo>
                        <a:pt x="15640" y="14334"/>
                      </a:lnTo>
                      <a:lnTo>
                        <a:pt x="15640" y="7820"/>
                      </a:lnTo>
                      <a:cubicBezTo>
                        <a:pt x="15640" y="3501"/>
                        <a:pt x="12139" y="0"/>
                        <a:pt x="7820" y="0"/>
                      </a:cubicBezTo>
                      <a:cubicBezTo>
                        <a:pt x="3501" y="0"/>
                        <a:pt x="0" y="3501"/>
                        <a:pt x="0" y="7820"/>
                      </a:cubicBezTo>
                      <a:lnTo>
                        <a:pt x="0" y="22154"/>
                      </a:lnTo>
                      <a:cubicBezTo>
                        <a:pt x="0" y="26473"/>
                        <a:pt x="3501" y="29974"/>
                        <a:pt x="7820" y="29974"/>
                      </a:cubicBezTo>
                      <a:lnTo>
                        <a:pt x="21401" y="29974"/>
                      </a:lnTo>
                      <a:cubicBezTo>
                        <a:pt x="25720" y="29974"/>
                        <a:pt x="29221" y="26473"/>
                        <a:pt x="29221" y="22154"/>
                      </a:cubicBezTo>
                      <a:cubicBezTo>
                        <a:pt x="29221" y="17835"/>
                        <a:pt x="25720" y="14334"/>
                        <a:pt x="21401" y="1433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9756" name="Google Shape;9756;ge48d01fb7f_0_5782"/>
                <p:cNvGrpSpPr/>
                <p:nvPr/>
              </p:nvGrpSpPr>
              <p:grpSpPr>
                <a:xfrm>
                  <a:off x="992063" y="2434116"/>
                  <a:ext cx="538134" cy="368676"/>
                  <a:chOff x="992063" y="2434116"/>
                  <a:chExt cx="538134" cy="368676"/>
                </a:xfrm>
              </p:grpSpPr>
              <p:sp>
                <p:nvSpPr>
                  <p:cNvPr id="9757" name="Google Shape;9757;ge48d01fb7f_0_5782"/>
                  <p:cNvSpPr/>
                  <p:nvPr/>
                </p:nvSpPr>
                <p:spPr>
                  <a:xfrm>
                    <a:off x="1205243" y="2468664"/>
                    <a:ext cx="112633" cy="422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633" h="42222" extrusionOk="0">
                        <a:moveTo>
                          <a:pt x="107168" y="23465"/>
                        </a:moveTo>
                        <a:lnTo>
                          <a:pt x="107167" y="23465"/>
                        </a:lnTo>
                        <a:lnTo>
                          <a:pt x="64032" y="1818"/>
                        </a:lnTo>
                        <a:cubicBezTo>
                          <a:pt x="59202" y="-607"/>
                          <a:pt x="53432" y="-606"/>
                          <a:pt x="48601" y="1818"/>
                        </a:cubicBezTo>
                        <a:lnTo>
                          <a:pt x="5465" y="23465"/>
                        </a:lnTo>
                        <a:cubicBezTo>
                          <a:pt x="1344" y="25535"/>
                          <a:pt x="-792" y="30114"/>
                          <a:pt x="271" y="34601"/>
                        </a:cubicBezTo>
                        <a:cubicBezTo>
                          <a:pt x="1334" y="39088"/>
                          <a:pt x="5298" y="42222"/>
                          <a:pt x="9909" y="42222"/>
                        </a:cubicBezTo>
                        <a:lnTo>
                          <a:pt x="102725" y="42222"/>
                        </a:lnTo>
                        <a:cubicBezTo>
                          <a:pt x="107336" y="42222"/>
                          <a:pt x="111300" y="39088"/>
                          <a:pt x="112363" y="34601"/>
                        </a:cubicBezTo>
                        <a:cubicBezTo>
                          <a:pt x="113425" y="30114"/>
                          <a:pt x="111290" y="25535"/>
                          <a:pt x="107168" y="23465"/>
                        </a:cubicBezTo>
                        <a:close/>
                        <a:moveTo>
                          <a:pt x="34119" y="26583"/>
                        </a:moveTo>
                        <a:lnTo>
                          <a:pt x="55614" y="15796"/>
                        </a:lnTo>
                        <a:cubicBezTo>
                          <a:pt x="56055" y="15575"/>
                          <a:pt x="56580" y="15576"/>
                          <a:pt x="57017" y="15796"/>
                        </a:cubicBezTo>
                        <a:lnTo>
                          <a:pt x="78512" y="2658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758" name="Google Shape;9758;ge48d01fb7f_0_5782"/>
                  <p:cNvSpPr/>
                  <p:nvPr/>
                </p:nvSpPr>
                <p:spPr>
                  <a:xfrm>
                    <a:off x="992063" y="2434116"/>
                    <a:ext cx="538134" cy="3686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8134" h="368676" extrusionOk="0">
                        <a:moveTo>
                          <a:pt x="530295" y="213227"/>
                        </a:moveTo>
                        <a:lnTo>
                          <a:pt x="530295" y="169151"/>
                        </a:lnTo>
                        <a:cubicBezTo>
                          <a:pt x="530295" y="164717"/>
                          <a:pt x="528654" y="160442"/>
                          <a:pt x="525687" y="157148"/>
                        </a:cubicBezTo>
                        <a:lnTo>
                          <a:pt x="508537" y="138107"/>
                        </a:lnTo>
                        <a:cubicBezTo>
                          <a:pt x="503802" y="132850"/>
                          <a:pt x="497028" y="129834"/>
                          <a:pt x="489952" y="129834"/>
                        </a:cubicBezTo>
                        <a:lnTo>
                          <a:pt x="384918" y="129834"/>
                        </a:lnTo>
                        <a:lnTo>
                          <a:pt x="384918" y="106563"/>
                        </a:lnTo>
                        <a:lnTo>
                          <a:pt x="400209" y="106563"/>
                        </a:lnTo>
                        <a:cubicBezTo>
                          <a:pt x="407406" y="106563"/>
                          <a:pt x="413242" y="100728"/>
                          <a:pt x="413242" y="93530"/>
                        </a:cubicBezTo>
                        <a:lnTo>
                          <a:pt x="413242" y="79308"/>
                        </a:lnTo>
                        <a:cubicBezTo>
                          <a:pt x="413242" y="73157"/>
                          <a:pt x="409827" y="67623"/>
                          <a:pt x="404329" y="64863"/>
                        </a:cubicBezTo>
                        <a:lnTo>
                          <a:pt x="280019" y="2480"/>
                        </a:lnTo>
                        <a:cubicBezTo>
                          <a:pt x="273431" y="-826"/>
                          <a:pt x="265564" y="-827"/>
                          <a:pt x="258975" y="2480"/>
                        </a:cubicBezTo>
                        <a:lnTo>
                          <a:pt x="134664" y="64863"/>
                        </a:lnTo>
                        <a:cubicBezTo>
                          <a:pt x="129167" y="67622"/>
                          <a:pt x="125752" y="73157"/>
                          <a:pt x="125752" y="79308"/>
                        </a:cubicBezTo>
                        <a:lnTo>
                          <a:pt x="125752" y="93530"/>
                        </a:lnTo>
                        <a:cubicBezTo>
                          <a:pt x="125752" y="100728"/>
                          <a:pt x="131587" y="106563"/>
                          <a:pt x="138785" y="106563"/>
                        </a:cubicBezTo>
                        <a:lnTo>
                          <a:pt x="154076" y="106563"/>
                        </a:lnTo>
                        <a:lnTo>
                          <a:pt x="154076" y="129834"/>
                        </a:lnTo>
                        <a:lnTo>
                          <a:pt x="49040" y="129834"/>
                        </a:lnTo>
                        <a:cubicBezTo>
                          <a:pt x="41952" y="129834"/>
                          <a:pt x="35198" y="132841"/>
                          <a:pt x="30456" y="138107"/>
                        </a:cubicBezTo>
                        <a:lnTo>
                          <a:pt x="13305" y="157150"/>
                        </a:lnTo>
                        <a:cubicBezTo>
                          <a:pt x="10339" y="160443"/>
                          <a:pt x="8697" y="164719"/>
                          <a:pt x="8697" y="169151"/>
                        </a:cubicBezTo>
                        <a:lnTo>
                          <a:pt x="8697" y="212825"/>
                        </a:lnTo>
                        <a:cubicBezTo>
                          <a:pt x="3598" y="214941"/>
                          <a:pt x="0" y="219970"/>
                          <a:pt x="0" y="225826"/>
                        </a:cubicBezTo>
                        <a:lnTo>
                          <a:pt x="0" y="247219"/>
                        </a:lnTo>
                        <a:cubicBezTo>
                          <a:pt x="0" y="253076"/>
                          <a:pt x="3598" y="258105"/>
                          <a:pt x="8697" y="260222"/>
                        </a:cubicBezTo>
                        <a:lnTo>
                          <a:pt x="8697" y="350430"/>
                        </a:lnTo>
                        <a:cubicBezTo>
                          <a:pt x="8697" y="360508"/>
                          <a:pt x="16866" y="368677"/>
                          <a:pt x="26943" y="368677"/>
                        </a:cubicBezTo>
                        <a:lnTo>
                          <a:pt x="512049" y="368677"/>
                        </a:lnTo>
                        <a:cubicBezTo>
                          <a:pt x="522127" y="368677"/>
                          <a:pt x="530295" y="360508"/>
                          <a:pt x="530295" y="350430"/>
                        </a:cubicBezTo>
                        <a:lnTo>
                          <a:pt x="530295" y="330087"/>
                        </a:lnTo>
                        <a:cubicBezTo>
                          <a:pt x="530295" y="325805"/>
                          <a:pt x="526996" y="322071"/>
                          <a:pt x="522716" y="321943"/>
                        </a:cubicBezTo>
                        <a:cubicBezTo>
                          <a:pt x="518288" y="321811"/>
                          <a:pt x="514656" y="325360"/>
                          <a:pt x="514656" y="329759"/>
                        </a:cubicBezTo>
                        <a:lnTo>
                          <a:pt x="514656" y="350430"/>
                        </a:lnTo>
                        <a:cubicBezTo>
                          <a:pt x="514656" y="351870"/>
                          <a:pt x="513489" y="353037"/>
                          <a:pt x="512049" y="353037"/>
                        </a:cubicBezTo>
                        <a:lnTo>
                          <a:pt x="493465" y="353037"/>
                        </a:lnTo>
                        <a:lnTo>
                          <a:pt x="493465" y="307138"/>
                        </a:lnTo>
                        <a:cubicBezTo>
                          <a:pt x="493465" y="287559"/>
                          <a:pt x="477443" y="271120"/>
                          <a:pt x="457867" y="271453"/>
                        </a:cubicBezTo>
                        <a:cubicBezTo>
                          <a:pt x="438849" y="271777"/>
                          <a:pt x="423480" y="287347"/>
                          <a:pt x="423480" y="306440"/>
                        </a:cubicBezTo>
                        <a:lnTo>
                          <a:pt x="423480" y="353036"/>
                        </a:lnTo>
                        <a:lnTo>
                          <a:pt x="398977" y="353036"/>
                        </a:lnTo>
                        <a:lnTo>
                          <a:pt x="398977" y="307137"/>
                        </a:lnTo>
                        <a:cubicBezTo>
                          <a:pt x="398977" y="287558"/>
                          <a:pt x="382955" y="271119"/>
                          <a:pt x="363379" y="271452"/>
                        </a:cubicBezTo>
                        <a:cubicBezTo>
                          <a:pt x="344363" y="271776"/>
                          <a:pt x="328991" y="287346"/>
                          <a:pt x="328991" y="306439"/>
                        </a:cubicBezTo>
                        <a:lnTo>
                          <a:pt x="328991" y="353035"/>
                        </a:lnTo>
                        <a:lnTo>
                          <a:pt x="304488" y="353035"/>
                        </a:lnTo>
                        <a:lnTo>
                          <a:pt x="304488" y="307136"/>
                        </a:lnTo>
                        <a:cubicBezTo>
                          <a:pt x="304488" y="287557"/>
                          <a:pt x="288466" y="271118"/>
                          <a:pt x="268890" y="271451"/>
                        </a:cubicBezTo>
                        <a:cubicBezTo>
                          <a:pt x="249873" y="271775"/>
                          <a:pt x="234503" y="287345"/>
                          <a:pt x="234503" y="306438"/>
                        </a:cubicBezTo>
                        <a:lnTo>
                          <a:pt x="234503" y="353034"/>
                        </a:lnTo>
                        <a:lnTo>
                          <a:pt x="210000" y="353034"/>
                        </a:lnTo>
                        <a:lnTo>
                          <a:pt x="210000" y="307135"/>
                        </a:lnTo>
                        <a:cubicBezTo>
                          <a:pt x="210000" y="287556"/>
                          <a:pt x="193978" y="271117"/>
                          <a:pt x="174403" y="271451"/>
                        </a:cubicBezTo>
                        <a:cubicBezTo>
                          <a:pt x="155386" y="271776"/>
                          <a:pt x="140016" y="287346"/>
                          <a:pt x="140016" y="306438"/>
                        </a:cubicBezTo>
                        <a:lnTo>
                          <a:pt x="140016" y="353034"/>
                        </a:lnTo>
                        <a:lnTo>
                          <a:pt x="115513" y="353034"/>
                        </a:lnTo>
                        <a:lnTo>
                          <a:pt x="115513" y="307135"/>
                        </a:lnTo>
                        <a:cubicBezTo>
                          <a:pt x="115513" y="287556"/>
                          <a:pt x="99491" y="271117"/>
                          <a:pt x="79915" y="271450"/>
                        </a:cubicBezTo>
                        <a:cubicBezTo>
                          <a:pt x="60897" y="271775"/>
                          <a:pt x="45528" y="287345"/>
                          <a:pt x="45528" y="306437"/>
                        </a:cubicBezTo>
                        <a:lnTo>
                          <a:pt x="45528" y="353033"/>
                        </a:lnTo>
                        <a:lnTo>
                          <a:pt x="26943" y="353033"/>
                        </a:lnTo>
                        <a:cubicBezTo>
                          <a:pt x="25504" y="353033"/>
                          <a:pt x="24337" y="351866"/>
                          <a:pt x="24337" y="350426"/>
                        </a:cubicBezTo>
                        <a:lnTo>
                          <a:pt x="24337" y="261290"/>
                        </a:lnTo>
                        <a:lnTo>
                          <a:pt x="397602" y="261290"/>
                        </a:lnTo>
                        <a:cubicBezTo>
                          <a:pt x="401921" y="261290"/>
                          <a:pt x="405422" y="257789"/>
                          <a:pt x="405422" y="253471"/>
                        </a:cubicBezTo>
                        <a:cubicBezTo>
                          <a:pt x="405422" y="249152"/>
                          <a:pt x="401921" y="245651"/>
                          <a:pt x="397602" y="245651"/>
                        </a:cubicBezTo>
                        <a:lnTo>
                          <a:pt x="15640" y="245651"/>
                        </a:lnTo>
                        <a:lnTo>
                          <a:pt x="15640" y="227386"/>
                        </a:lnTo>
                        <a:lnTo>
                          <a:pt x="188029" y="227386"/>
                        </a:lnTo>
                        <a:cubicBezTo>
                          <a:pt x="192311" y="227386"/>
                          <a:pt x="196045" y="224087"/>
                          <a:pt x="196173" y="219807"/>
                        </a:cubicBezTo>
                        <a:cubicBezTo>
                          <a:pt x="196305" y="215379"/>
                          <a:pt x="192755" y="211746"/>
                          <a:pt x="188357" y="211746"/>
                        </a:cubicBezTo>
                        <a:lnTo>
                          <a:pt x="169714" y="211746"/>
                        </a:lnTo>
                        <a:lnTo>
                          <a:pt x="169714" y="106563"/>
                        </a:lnTo>
                        <a:lnTo>
                          <a:pt x="248540" y="106563"/>
                        </a:lnTo>
                        <a:cubicBezTo>
                          <a:pt x="227388" y="114939"/>
                          <a:pt x="212381" y="135583"/>
                          <a:pt x="212381" y="159678"/>
                        </a:cubicBezTo>
                        <a:cubicBezTo>
                          <a:pt x="212381" y="182828"/>
                          <a:pt x="226234" y="202790"/>
                          <a:pt x="246078" y="211751"/>
                        </a:cubicBezTo>
                        <a:lnTo>
                          <a:pt x="227964" y="211751"/>
                        </a:lnTo>
                        <a:cubicBezTo>
                          <a:pt x="223682" y="211751"/>
                          <a:pt x="219949" y="215050"/>
                          <a:pt x="219820" y="219330"/>
                        </a:cubicBezTo>
                        <a:cubicBezTo>
                          <a:pt x="219688" y="223758"/>
                          <a:pt x="223238" y="227390"/>
                          <a:pt x="227636" y="227390"/>
                        </a:cubicBezTo>
                        <a:lnTo>
                          <a:pt x="522494" y="227390"/>
                        </a:lnTo>
                        <a:lnTo>
                          <a:pt x="522494" y="245655"/>
                        </a:lnTo>
                        <a:lnTo>
                          <a:pt x="435792" y="245655"/>
                        </a:lnTo>
                        <a:cubicBezTo>
                          <a:pt x="431473" y="245655"/>
                          <a:pt x="427972" y="249156"/>
                          <a:pt x="427972" y="253475"/>
                        </a:cubicBezTo>
                        <a:cubicBezTo>
                          <a:pt x="427972" y="257794"/>
                          <a:pt x="431473" y="261295"/>
                          <a:pt x="435792" y="261295"/>
                        </a:cubicBezTo>
                        <a:lnTo>
                          <a:pt x="514656" y="261295"/>
                        </a:lnTo>
                        <a:lnTo>
                          <a:pt x="514656" y="292065"/>
                        </a:lnTo>
                        <a:cubicBezTo>
                          <a:pt x="514656" y="296347"/>
                          <a:pt x="517955" y="300080"/>
                          <a:pt x="522235" y="300210"/>
                        </a:cubicBezTo>
                        <a:cubicBezTo>
                          <a:pt x="526663" y="300342"/>
                          <a:pt x="530295" y="296792"/>
                          <a:pt x="530295" y="292394"/>
                        </a:cubicBezTo>
                        <a:lnTo>
                          <a:pt x="530295" y="259819"/>
                        </a:lnTo>
                        <a:cubicBezTo>
                          <a:pt x="534933" y="257514"/>
                          <a:pt x="538134" y="252739"/>
                          <a:pt x="538134" y="247220"/>
                        </a:cubicBezTo>
                        <a:lnTo>
                          <a:pt x="538134" y="225827"/>
                        </a:lnTo>
                        <a:cubicBezTo>
                          <a:pt x="538134" y="220306"/>
                          <a:pt x="534933" y="215532"/>
                          <a:pt x="530295" y="213227"/>
                        </a:cubicBezTo>
                        <a:close/>
                        <a:moveTo>
                          <a:pt x="439119" y="306441"/>
                        </a:moveTo>
                        <a:cubicBezTo>
                          <a:pt x="439119" y="295770"/>
                          <a:pt x="447801" y="287088"/>
                          <a:pt x="458472" y="287088"/>
                        </a:cubicBezTo>
                        <a:cubicBezTo>
                          <a:pt x="469144" y="287088"/>
                          <a:pt x="477825" y="295770"/>
                          <a:pt x="477825" y="306441"/>
                        </a:cubicBezTo>
                        <a:lnTo>
                          <a:pt x="477825" y="353037"/>
                        </a:lnTo>
                        <a:lnTo>
                          <a:pt x="439118" y="353037"/>
                        </a:lnTo>
                        <a:lnTo>
                          <a:pt x="439118" y="306441"/>
                        </a:lnTo>
                        <a:close/>
                        <a:moveTo>
                          <a:pt x="344632" y="306441"/>
                        </a:moveTo>
                        <a:cubicBezTo>
                          <a:pt x="344632" y="295770"/>
                          <a:pt x="353313" y="287088"/>
                          <a:pt x="363985" y="287088"/>
                        </a:cubicBezTo>
                        <a:cubicBezTo>
                          <a:pt x="374656" y="287088"/>
                          <a:pt x="383337" y="295770"/>
                          <a:pt x="383337" y="306441"/>
                        </a:cubicBezTo>
                        <a:lnTo>
                          <a:pt x="383337" y="353037"/>
                        </a:lnTo>
                        <a:lnTo>
                          <a:pt x="344632" y="353037"/>
                        </a:lnTo>
                        <a:close/>
                        <a:moveTo>
                          <a:pt x="250143" y="306441"/>
                        </a:moveTo>
                        <a:cubicBezTo>
                          <a:pt x="250143" y="295770"/>
                          <a:pt x="258825" y="287088"/>
                          <a:pt x="269496" y="287088"/>
                        </a:cubicBezTo>
                        <a:cubicBezTo>
                          <a:pt x="280167" y="287088"/>
                          <a:pt x="288849" y="295770"/>
                          <a:pt x="288849" y="306441"/>
                        </a:cubicBezTo>
                        <a:lnTo>
                          <a:pt x="288849" y="353037"/>
                        </a:lnTo>
                        <a:lnTo>
                          <a:pt x="250142" y="353037"/>
                        </a:lnTo>
                        <a:lnTo>
                          <a:pt x="250142" y="306441"/>
                        </a:lnTo>
                        <a:close/>
                        <a:moveTo>
                          <a:pt x="155655" y="306441"/>
                        </a:moveTo>
                        <a:cubicBezTo>
                          <a:pt x="155655" y="295770"/>
                          <a:pt x="164337" y="287088"/>
                          <a:pt x="175008" y="287088"/>
                        </a:cubicBezTo>
                        <a:cubicBezTo>
                          <a:pt x="185679" y="287088"/>
                          <a:pt x="194361" y="295770"/>
                          <a:pt x="194361" y="306441"/>
                        </a:cubicBezTo>
                        <a:lnTo>
                          <a:pt x="194361" y="353037"/>
                        </a:lnTo>
                        <a:lnTo>
                          <a:pt x="155655" y="353037"/>
                        </a:lnTo>
                        <a:close/>
                        <a:moveTo>
                          <a:pt x="61168" y="306441"/>
                        </a:moveTo>
                        <a:cubicBezTo>
                          <a:pt x="61168" y="295770"/>
                          <a:pt x="69849" y="287088"/>
                          <a:pt x="80520" y="287088"/>
                        </a:cubicBezTo>
                        <a:cubicBezTo>
                          <a:pt x="91192" y="287088"/>
                          <a:pt x="99873" y="295770"/>
                          <a:pt x="99873" y="306441"/>
                        </a:cubicBezTo>
                        <a:lnTo>
                          <a:pt x="99873" y="353037"/>
                        </a:lnTo>
                        <a:lnTo>
                          <a:pt x="61168" y="353037"/>
                        </a:lnTo>
                        <a:close/>
                        <a:moveTo>
                          <a:pt x="96869" y="145474"/>
                        </a:moveTo>
                        <a:lnTo>
                          <a:pt x="117919" y="145474"/>
                        </a:lnTo>
                        <a:lnTo>
                          <a:pt x="117919" y="179956"/>
                        </a:lnTo>
                        <a:lnTo>
                          <a:pt x="96869" y="179956"/>
                        </a:lnTo>
                        <a:close/>
                        <a:moveTo>
                          <a:pt x="60720" y="145474"/>
                        </a:moveTo>
                        <a:lnTo>
                          <a:pt x="81104" y="145474"/>
                        </a:lnTo>
                        <a:lnTo>
                          <a:pt x="81104" y="179956"/>
                        </a:lnTo>
                        <a:lnTo>
                          <a:pt x="60720" y="179956"/>
                        </a:lnTo>
                        <a:close/>
                        <a:moveTo>
                          <a:pt x="24337" y="169150"/>
                        </a:moveTo>
                        <a:cubicBezTo>
                          <a:pt x="24337" y="168582"/>
                          <a:pt x="24546" y="168038"/>
                          <a:pt x="24927" y="167615"/>
                        </a:cubicBezTo>
                        <a:lnTo>
                          <a:pt x="42077" y="148573"/>
                        </a:lnTo>
                        <a:cubicBezTo>
                          <a:pt x="42894" y="147666"/>
                          <a:pt x="43878" y="146948"/>
                          <a:pt x="44954" y="146425"/>
                        </a:cubicBezTo>
                        <a:lnTo>
                          <a:pt x="44954" y="179954"/>
                        </a:lnTo>
                        <a:lnTo>
                          <a:pt x="24337" y="179954"/>
                        </a:lnTo>
                        <a:close/>
                        <a:moveTo>
                          <a:pt x="154074" y="211751"/>
                        </a:moveTo>
                        <a:lnTo>
                          <a:pt x="24337" y="211751"/>
                        </a:lnTo>
                        <a:lnTo>
                          <a:pt x="24337" y="195595"/>
                        </a:lnTo>
                        <a:lnTo>
                          <a:pt x="154074" y="195595"/>
                        </a:lnTo>
                        <a:close/>
                        <a:moveTo>
                          <a:pt x="154074" y="179956"/>
                        </a:moveTo>
                        <a:lnTo>
                          <a:pt x="133684" y="179956"/>
                        </a:lnTo>
                        <a:lnTo>
                          <a:pt x="133684" y="145474"/>
                        </a:lnTo>
                        <a:lnTo>
                          <a:pt x="154074" y="145474"/>
                        </a:lnTo>
                        <a:close/>
                        <a:moveTo>
                          <a:pt x="456365" y="145474"/>
                        </a:moveTo>
                        <a:lnTo>
                          <a:pt x="477414" y="145474"/>
                        </a:lnTo>
                        <a:lnTo>
                          <a:pt x="477414" y="179956"/>
                        </a:lnTo>
                        <a:lnTo>
                          <a:pt x="456365" y="179956"/>
                        </a:lnTo>
                        <a:close/>
                        <a:moveTo>
                          <a:pt x="419550" y="145474"/>
                        </a:moveTo>
                        <a:lnTo>
                          <a:pt x="440599" y="145474"/>
                        </a:lnTo>
                        <a:lnTo>
                          <a:pt x="440599" y="179956"/>
                        </a:lnTo>
                        <a:lnTo>
                          <a:pt x="419550" y="179956"/>
                        </a:lnTo>
                        <a:close/>
                        <a:moveTo>
                          <a:pt x="403784" y="145474"/>
                        </a:moveTo>
                        <a:lnTo>
                          <a:pt x="403784" y="179956"/>
                        </a:lnTo>
                        <a:lnTo>
                          <a:pt x="384918" y="179956"/>
                        </a:lnTo>
                        <a:lnTo>
                          <a:pt x="384918" y="145474"/>
                        </a:lnTo>
                        <a:close/>
                        <a:moveTo>
                          <a:pt x="141391" y="90924"/>
                        </a:moveTo>
                        <a:lnTo>
                          <a:pt x="141391" y="79308"/>
                        </a:lnTo>
                        <a:cubicBezTo>
                          <a:pt x="141391" y="79109"/>
                          <a:pt x="141501" y="78930"/>
                          <a:pt x="141679" y="78841"/>
                        </a:cubicBezTo>
                        <a:lnTo>
                          <a:pt x="265989" y="16457"/>
                        </a:lnTo>
                        <a:cubicBezTo>
                          <a:pt x="268184" y="15355"/>
                          <a:pt x="270808" y="15355"/>
                          <a:pt x="273004" y="16457"/>
                        </a:cubicBezTo>
                        <a:lnTo>
                          <a:pt x="397314" y="78841"/>
                        </a:lnTo>
                        <a:cubicBezTo>
                          <a:pt x="397492" y="78930"/>
                          <a:pt x="397602" y="79109"/>
                          <a:pt x="397602" y="79308"/>
                        </a:cubicBezTo>
                        <a:lnTo>
                          <a:pt x="397602" y="90924"/>
                        </a:lnTo>
                        <a:close/>
                        <a:moveTo>
                          <a:pt x="228021" y="159679"/>
                        </a:moveTo>
                        <a:cubicBezTo>
                          <a:pt x="228021" y="136809"/>
                          <a:pt x="246626" y="118204"/>
                          <a:pt x="269496" y="118204"/>
                        </a:cubicBezTo>
                        <a:cubicBezTo>
                          <a:pt x="292365" y="118204"/>
                          <a:pt x="310971" y="136809"/>
                          <a:pt x="310971" y="159679"/>
                        </a:cubicBezTo>
                        <a:cubicBezTo>
                          <a:pt x="310971" y="182548"/>
                          <a:pt x="292365" y="201154"/>
                          <a:pt x="269496" y="201154"/>
                        </a:cubicBezTo>
                        <a:cubicBezTo>
                          <a:pt x="246627" y="201154"/>
                          <a:pt x="228021" y="182548"/>
                          <a:pt x="228021" y="159679"/>
                        </a:cubicBezTo>
                        <a:close/>
                        <a:moveTo>
                          <a:pt x="369279" y="211751"/>
                        </a:moveTo>
                        <a:lnTo>
                          <a:pt x="292915" y="211751"/>
                        </a:lnTo>
                        <a:cubicBezTo>
                          <a:pt x="312759" y="202790"/>
                          <a:pt x="326612" y="182828"/>
                          <a:pt x="326612" y="159678"/>
                        </a:cubicBezTo>
                        <a:cubicBezTo>
                          <a:pt x="326612" y="135582"/>
                          <a:pt x="311605" y="114938"/>
                          <a:pt x="290453" y="106563"/>
                        </a:cubicBezTo>
                        <a:lnTo>
                          <a:pt x="369279" y="106563"/>
                        </a:lnTo>
                        <a:close/>
                        <a:moveTo>
                          <a:pt x="514656" y="211751"/>
                        </a:moveTo>
                        <a:lnTo>
                          <a:pt x="384918" y="211751"/>
                        </a:lnTo>
                        <a:lnTo>
                          <a:pt x="384918" y="195595"/>
                        </a:lnTo>
                        <a:lnTo>
                          <a:pt x="514656" y="195595"/>
                        </a:lnTo>
                        <a:close/>
                        <a:moveTo>
                          <a:pt x="514656" y="179956"/>
                        </a:moveTo>
                        <a:lnTo>
                          <a:pt x="493181" y="179956"/>
                        </a:lnTo>
                        <a:lnTo>
                          <a:pt x="493181" y="146061"/>
                        </a:lnTo>
                        <a:cubicBezTo>
                          <a:pt x="494597" y="146583"/>
                          <a:pt x="495887" y="147431"/>
                          <a:pt x="496916" y="148575"/>
                        </a:cubicBezTo>
                        <a:lnTo>
                          <a:pt x="514067" y="167616"/>
                        </a:lnTo>
                        <a:cubicBezTo>
                          <a:pt x="514448" y="168038"/>
                          <a:pt x="514657" y="168583"/>
                          <a:pt x="514657" y="169151"/>
                        </a:cubicBezTo>
                        <a:lnTo>
                          <a:pt x="514657" y="17995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  <p:grpSp>
        <p:nvGrpSpPr>
          <p:cNvPr id="9759" name="Google Shape;9759;ge48d01fb7f_0_5782"/>
          <p:cNvGrpSpPr/>
          <p:nvPr/>
        </p:nvGrpSpPr>
        <p:grpSpPr>
          <a:xfrm>
            <a:off x="-812316" y="2996807"/>
            <a:ext cx="896700" cy="896700"/>
            <a:chOff x="-812316" y="2996807"/>
            <a:chExt cx="896700" cy="896700"/>
          </a:xfrm>
        </p:grpSpPr>
        <p:sp>
          <p:nvSpPr>
            <p:cNvPr id="9760" name="Google Shape;9760;ge48d01fb7f_0_5782"/>
            <p:cNvSpPr/>
            <p:nvPr/>
          </p:nvSpPr>
          <p:spPr>
            <a:xfrm>
              <a:off x="-812316" y="2996807"/>
              <a:ext cx="896700" cy="8967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1" name="Google Shape;9761;ge48d01fb7f_0_5782"/>
            <p:cNvSpPr/>
            <p:nvPr/>
          </p:nvSpPr>
          <p:spPr>
            <a:xfrm>
              <a:off x="-726564" y="3071718"/>
              <a:ext cx="746100" cy="746100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762" name="Google Shape;9762;ge48d01fb7f_0_5782"/>
            <p:cNvGrpSpPr/>
            <p:nvPr/>
          </p:nvGrpSpPr>
          <p:grpSpPr>
            <a:xfrm>
              <a:off x="-584419" y="3192970"/>
              <a:ext cx="479778" cy="493818"/>
              <a:chOff x="1038576" y="3298462"/>
              <a:chExt cx="479778" cy="493818"/>
            </a:xfrm>
          </p:grpSpPr>
          <p:grpSp>
            <p:nvGrpSpPr>
              <p:cNvPr id="9763" name="Google Shape;9763;ge48d01fb7f_0_5782"/>
              <p:cNvGrpSpPr/>
              <p:nvPr/>
            </p:nvGrpSpPr>
            <p:grpSpPr>
              <a:xfrm>
                <a:off x="1040708" y="3298462"/>
                <a:ext cx="477646" cy="492855"/>
                <a:chOff x="1040708" y="3298462"/>
                <a:chExt cx="477646" cy="492855"/>
              </a:xfrm>
            </p:grpSpPr>
            <p:sp>
              <p:nvSpPr>
                <p:cNvPr id="9764" name="Google Shape;9764;ge48d01fb7f_0_5782"/>
                <p:cNvSpPr/>
                <p:nvPr/>
              </p:nvSpPr>
              <p:spPr>
                <a:xfrm>
                  <a:off x="1107898" y="3298462"/>
                  <a:ext cx="328249" cy="4928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249" h="492855" extrusionOk="0">
                      <a:moveTo>
                        <a:pt x="265006" y="102710"/>
                      </a:moveTo>
                      <a:lnTo>
                        <a:pt x="184243" y="51403"/>
                      </a:lnTo>
                      <a:lnTo>
                        <a:pt x="103481" y="0"/>
                      </a:lnTo>
                      <a:lnTo>
                        <a:pt x="64399" y="19156"/>
                      </a:lnTo>
                      <a:lnTo>
                        <a:pt x="64110" y="19541"/>
                      </a:lnTo>
                      <a:lnTo>
                        <a:pt x="63532" y="19156"/>
                      </a:lnTo>
                      <a:lnTo>
                        <a:pt x="0" y="59008"/>
                      </a:lnTo>
                      <a:cubicBezTo>
                        <a:pt x="1636" y="175580"/>
                        <a:pt x="42355" y="356743"/>
                        <a:pt x="144103" y="492856"/>
                      </a:cubicBezTo>
                      <a:cubicBezTo>
                        <a:pt x="166146" y="491508"/>
                        <a:pt x="187324" y="483711"/>
                        <a:pt x="204940" y="470427"/>
                      </a:cubicBezTo>
                      <a:cubicBezTo>
                        <a:pt x="290997" y="448672"/>
                        <a:pt x="326325" y="330849"/>
                        <a:pt x="328057" y="224962"/>
                      </a:cubicBezTo>
                      <a:cubicBezTo>
                        <a:pt x="328154" y="224288"/>
                        <a:pt x="328154" y="223710"/>
                        <a:pt x="328154" y="223037"/>
                      </a:cubicBezTo>
                      <a:lnTo>
                        <a:pt x="328250" y="223133"/>
                      </a:lnTo>
                      <a:lnTo>
                        <a:pt x="265006" y="102710"/>
                      </a:lnTo>
                      <a:close/>
                    </a:path>
                  </a:pathLst>
                </a:custGeom>
                <a:solidFill>
                  <a:srgbClr val="F1D3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65" name="Google Shape;9765;ge48d01fb7f_0_5782"/>
                <p:cNvSpPr/>
                <p:nvPr/>
              </p:nvSpPr>
              <p:spPr>
                <a:xfrm>
                  <a:off x="1107898" y="3317714"/>
                  <a:ext cx="288494" cy="4736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494" h="473603" extrusionOk="0">
                      <a:moveTo>
                        <a:pt x="288494" y="223037"/>
                      </a:moveTo>
                      <a:lnTo>
                        <a:pt x="288302" y="222940"/>
                      </a:lnTo>
                      <a:cubicBezTo>
                        <a:pt x="287146" y="311212"/>
                        <a:pt x="262696" y="408050"/>
                        <a:pt x="205036" y="451175"/>
                      </a:cubicBezTo>
                      <a:cubicBezTo>
                        <a:pt x="187420" y="464459"/>
                        <a:pt x="166243" y="472256"/>
                        <a:pt x="144199" y="473604"/>
                      </a:cubicBezTo>
                      <a:cubicBezTo>
                        <a:pt x="42355" y="337587"/>
                        <a:pt x="1636" y="156328"/>
                        <a:pt x="0" y="39756"/>
                      </a:cubicBezTo>
                      <a:lnTo>
                        <a:pt x="63532" y="0"/>
                      </a:lnTo>
                      <a:lnTo>
                        <a:pt x="64110" y="385"/>
                      </a:lnTo>
                      <a:lnTo>
                        <a:pt x="144295" y="51307"/>
                      </a:lnTo>
                      <a:lnTo>
                        <a:pt x="225058" y="102614"/>
                      </a:lnTo>
                      <a:lnTo>
                        <a:pt x="288494" y="223037"/>
                      </a:lnTo>
                      <a:close/>
                    </a:path>
                  </a:pathLst>
                </a:custGeom>
                <a:solidFill>
                  <a:srgbClr val="F6E2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66" name="Google Shape;9766;ge48d01fb7f_0_5782"/>
                <p:cNvSpPr/>
                <p:nvPr/>
              </p:nvSpPr>
              <p:spPr>
                <a:xfrm>
                  <a:off x="1332956" y="3401172"/>
                  <a:ext cx="103288" cy="139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288" h="139674" extrusionOk="0">
                      <a:moveTo>
                        <a:pt x="103288" y="120422"/>
                      </a:moveTo>
                      <a:lnTo>
                        <a:pt x="103192" y="120326"/>
                      </a:lnTo>
                      <a:cubicBezTo>
                        <a:pt x="103192" y="121000"/>
                        <a:pt x="103192" y="121578"/>
                        <a:pt x="103095" y="122251"/>
                      </a:cubicBezTo>
                      <a:lnTo>
                        <a:pt x="63436" y="139675"/>
                      </a:lnTo>
                      <a:lnTo>
                        <a:pt x="0" y="19156"/>
                      </a:lnTo>
                      <a:lnTo>
                        <a:pt x="39948" y="0"/>
                      </a:lnTo>
                      <a:lnTo>
                        <a:pt x="103288" y="120422"/>
                      </a:lnTo>
                      <a:close/>
                    </a:path>
                  </a:pathLst>
                </a:custGeom>
                <a:solidFill>
                  <a:srgbClr val="EC913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67" name="Google Shape;9767;ge48d01fb7f_0_5782"/>
                <p:cNvSpPr/>
                <p:nvPr/>
              </p:nvSpPr>
              <p:spPr>
                <a:xfrm>
                  <a:off x="1312934" y="3523424"/>
                  <a:ext cx="123117" cy="245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117" h="245465" extrusionOk="0">
                      <a:moveTo>
                        <a:pt x="123118" y="0"/>
                      </a:moveTo>
                      <a:cubicBezTo>
                        <a:pt x="121385" y="105983"/>
                        <a:pt x="86057" y="223710"/>
                        <a:pt x="0" y="245465"/>
                      </a:cubicBezTo>
                      <a:cubicBezTo>
                        <a:pt x="57660" y="202340"/>
                        <a:pt x="82014" y="105502"/>
                        <a:pt x="83266" y="17231"/>
                      </a:cubicBezTo>
                      <a:lnTo>
                        <a:pt x="83458" y="17327"/>
                      </a:lnTo>
                      <a:lnTo>
                        <a:pt x="123118" y="0"/>
                      </a:lnTo>
                      <a:close/>
                    </a:path>
                  </a:pathLst>
                </a:custGeom>
                <a:solidFill>
                  <a:srgbClr val="DC6C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68" name="Google Shape;9768;ge48d01fb7f_0_5782"/>
                <p:cNvSpPr/>
                <p:nvPr/>
              </p:nvSpPr>
              <p:spPr>
                <a:xfrm>
                  <a:off x="1134947" y="3348325"/>
                  <a:ext cx="234491" cy="4153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491" h="415365" extrusionOk="0">
                      <a:moveTo>
                        <a:pt x="129567" y="415366"/>
                      </a:moveTo>
                      <a:cubicBezTo>
                        <a:pt x="40141" y="288687"/>
                        <a:pt x="4235" y="129278"/>
                        <a:pt x="0" y="22814"/>
                      </a:cubicBezTo>
                      <a:lnTo>
                        <a:pt x="36387" y="0"/>
                      </a:lnTo>
                      <a:lnTo>
                        <a:pt x="177409" y="89619"/>
                      </a:lnTo>
                      <a:lnTo>
                        <a:pt x="234492" y="198009"/>
                      </a:lnTo>
                      <a:cubicBezTo>
                        <a:pt x="231893" y="297928"/>
                        <a:pt x="198683" y="398905"/>
                        <a:pt x="129567" y="415366"/>
                      </a:cubicBezTo>
                      <a:close/>
                    </a:path>
                  </a:pathLst>
                </a:custGeom>
                <a:solidFill>
                  <a:srgbClr val="4A80A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69" name="Google Shape;9769;ge48d01fb7f_0_5782"/>
                <p:cNvSpPr/>
                <p:nvPr/>
              </p:nvSpPr>
              <p:spPr>
                <a:xfrm>
                  <a:off x="1040708" y="3420258"/>
                  <a:ext cx="477646" cy="327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646" h="327754" extrusionOk="0">
                      <a:moveTo>
                        <a:pt x="477454" y="222144"/>
                      </a:moveTo>
                      <a:lnTo>
                        <a:pt x="476588" y="221855"/>
                      </a:lnTo>
                      <a:cubicBezTo>
                        <a:pt x="454159" y="215694"/>
                        <a:pt x="432597" y="206550"/>
                        <a:pt x="412671" y="194517"/>
                      </a:cubicBezTo>
                      <a:lnTo>
                        <a:pt x="412574" y="194517"/>
                      </a:lnTo>
                      <a:lnTo>
                        <a:pt x="372049" y="212325"/>
                      </a:lnTo>
                      <a:cubicBezTo>
                        <a:pt x="363770" y="217620"/>
                        <a:pt x="353855" y="219834"/>
                        <a:pt x="344133" y="218678"/>
                      </a:cubicBezTo>
                      <a:cubicBezTo>
                        <a:pt x="320741" y="217235"/>
                        <a:pt x="282622" y="202025"/>
                        <a:pt x="229582" y="140996"/>
                      </a:cubicBezTo>
                      <a:cubicBezTo>
                        <a:pt x="168264" y="70437"/>
                        <a:pt x="111085" y="52051"/>
                        <a:pt x="78164" y="47912"/>
                      </a:cubicBezTo>
                      <a:cubicBezTo>
                        <a:pt x="77394" y="43099"/>
                        <a:pt x="76527" y="38382"/>
                        <a:pt x="75854" y="33761"/>
                      </a:cubicBezTo>
                      <a:cubicBezTo>
                        <a:pt x="74698" y="26638"/>
                        <a:pt x="73736" y="19611"/>
                        <a:pt x="72870" y="12776"/>
                      </a:cubicBezTo>
                      <a:cubicBezTo>
                        <a:pt x="37060" y="-8594"/>
                        <a:pt x="21081" y="3728"/>
                        <a:pt x="866" y="1899"/>
                      </a:cubicBezTo>
                      <a:lnTo>
                        <a:pt x="0" y="1803"/>
                      </a:lnTo>
                      <a:lnTo>
                        <a:pt x="40045" y="56864"/>
                      </a:lnTo>
                      <a:cubicBezTo>
                        <a:pt x="33210" y="67260"/>
                        <a:pt x="29745" y="79581"/>
                        <a:pt x="30226" y="92095"/>
                      </a:cubicBezTo>
                      <a:cubicBezTo>
                        <a:pt x="30418" y="107978"/>
                        <a:pt x="34173" y="123573"/>
                        <a:pt x="41007" y="137819"/>
                      </a:cubicBezTo>
                      <a:lnTo>
                        <a:pt x="49189" y="156686"/>
                      </a:lnTo>
                      <a:cubicBezTo>
                        <a:pt x="49286" y="156590"/>
                        <a:pt x="71907" y="152258"/>
                        <a:pt x="106753" y="163040"/>
                      </a:cubicBezTo>
                      <a:cubicBezTo>
                        <a:pt x="139675" y="173243"/>
                        <a:pt x="183473" y="196827"/>
                        <a:pt x="229679" y="249867"/>
                      </a:cubicBezTo>
                      <a:cubicBezTo>
                        <a:pt x="259231" y="283943"/>
                        <a:pt x="284162" y="303677"/>
                        <a:pt x="304473" y="314747"/>
                      </a:cubicBezTo>
                      <a:cubicBezTo>
                        <a:pt x="349523" y="339390"/>
                        <a:pt x="371952" y="321485"/>
                        <a:pt x="372145" y="321293"/>
                      </a:cubicBezTo>
                      <a:cubicBezTo>
                        <a:pt x="372434" y="321100"/>
                        <a:pt x="372819" y="320908"/>
                        <a:pt x="373107" y="320715"/>
                      </a:cubicBezTo>
                      <a:lnTo>
                        <a:pt x="376669" y="318212"/>
                      </a:lnTo>
                      <a:lnTo>
                        <a:pt x="414211" y="292414"/>
                      </a:lnTo>
                      <a:cubicBezTo>
                        <a:pt x="433656" y="304351"/>
                        <a:pt x="454737" y="313303"/>
                        <a:pt x="476780" y="319079"/>
                      </a:cubicBezTo>
                      <a:lnTo>
                        <a:pt x="477647" y="319367"/>
                      </a:lnTo>
                      <a:lnTo>
                        <a:pt x="443570" y="260841"/>
                      </a:lnTo>
                      <a:lnTo>
                        <a:pt x="477454" y="222144"/>
                      </a:lnTo>
                      <a:close/>
                    </a:path>
                  </a:pathLst>
                </a:custGeom>
                <a:solidFill>
                  <a:srgbClr val="DD636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70" name="Google Shape;9770;ge48d01fb7f_0_5782"/>
                <p:cNvSpPr/>
                <p:nvPr/>
              </p:nvSpPr>
              <p:spPr>
                <a:xfrm>
                  <a:off x="1070793" y="3466893"/>
                  <a:ext cx="360986" cy="2810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986" h="281023" extrusionOk="0">
                      <a:moveTo>
                        <a:pt x="346487" y="271481"/>
                      </a:moveTo>
                      <a:lnTo>
                        <a:pt x="342926" y="273984"/>
                      </a:lnTo>
                      <a:cubicBezTo>
                        <a:pt x="342637" y="274176"/>
                        <a:pt x="342348" y="274369"/>
                        <a:pt x="341963" y="274561"/>
                      </a:cubicBezTo>
                      <a:cubicBezTo>
                        <a:pt x="341770" y="274754"/>
                        <a:pt x="319342" y="292659"/>
                        <a:pt x="274292" y="268016"/>
                      </a:cubicBezTo>
                      <a:cubicBezTo>
                        <a:pt x="253981" y="256946"/>
                        <a:pt x="229049" y="237212"/>
                        <a:pt x="199497" y="203136"/>
                      </a:cubicBezTo>
                      <a:cubicBezTo>
                        <a:pt x="153388" y="150096"/>
                        <a:pt x="109493" y="126512"/>
                        <a:pt x="76572" y="116308"/>
                      </a:cubicBezTo>
                      <a:cubicBezTo>
                        <a:pt x="41725" y="105527"/>
                        <a:pt x="19200" y="109763"/>
                        <a:pt x="19008" y="109955"/>
                      </a:cubicBezTo>
                      <a:lnTo>
                        <a:pt x="10825" y="91088"/>
                      </a:lnTo>
                      <a:cubicBezTo>
                        <a:pt x="3991" y="76841"/>
                        <a:pt x="237" y="61151"/>
                        <a:pt x="44" y="45364"/>
                      </a:cubicBezTo>
                      <a:cubicBezTo>
                        <a:pt x="-437" y="32850"/>
                        <a:pt x="3028" y="20529"/>
                        <a:pt x="9863" y="10133"/>
                      </a:cubicBezTo>
                      <a:lnTo>
                        <a:pt x="19008" y="988"/>
                      </a:lnTo>
                      <a:cubicBezTo>
                        <a:pt x="28634" y="-360"/>
                        <a:pt x="38452" y="-360"/>
                        <a:pt x="48078" y="1180"/>
                      </a:cubicBezTo>
                      <a:cubicBezTo>
                        <a:pt x="81000" y="5223"/>
                        <a:pt x="138179" y="23705"/>
                        <a:pt x="199497" y="94265"/>
                      </a:cubicBezTo>
                      <a:cubicBezTo>
                        <a:pt x="252537" y="155294"/>
                        <a:pt x="290656" y="170503"/>
                        <a:pt x="314047" y="171947"/>
                      </a:cubicBezTo>
                      <a:cubicBezTo>
                        <a:pt x="323770" y="173102"/>
                        <a:pt x="333685" y="170888"/>
                        <a:pt x="341963" y="165594"/>
                      </a:cubicBezTo>
                      <a:lnTo>
                        <a:pt x="350145" y="184461"/>
                      </a:lnTo>
                      <a:cubicBezTo>
                        <a:pt x="365836" y="221233"/>
                        <a:pt x="364392" y="256561"/>
                        <a:pt x="346487" y="271481"/>
                      </a:cubicBezTo>
                      <a:close/>
                    </a:path>
                  </a:pathLst>
                </a:custGeom>
                <a:solidFill>
                  <a:srgbClr val="DD636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71" name="Google Shape;9771;ge48d01fb7f_0_5782"/>
                <p:cNvSpPr/>
                <p:nvPr/>
              </p:nvSpPr>
              <p:spPr>
                <a:xfrm>
                  <a:off x="1412756" y="3614583"/>
                  <a:ext cx="42258" cy="123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58" h="123695" extrusionOk="0">
                      <a:moveTo>
                        <a:pt x="42259" y="97801"/>
                      </a:moveTo>
                      <a:lnTo>
                        <a:pt x="41970" y="97897"/>
                      </a:lnTo>
                      <a:lnTo>
                        <a:pt x="4428" y="123695"/>
                      </a:lnTo>
                      <a:cubicBezTo>
                        <a:pt x="22333" y="108679"/>
                        <a:pt x="23776" y="73447"/>
                        <a:pt x="8182" y="36675"/>
                      </a:cubicBezTo>
                      <a:lnTo>
                        <a:pt x="0" y="17808"/>
                      </a:lnTo>
                      <a:lnTo>
                        <a:pt x="40526" y="0"/>
                      </a:lnTo>
                      <a:lnTo>
                        <a:pt x="40622" y="0"/>
                      </a:lnTo>
                      <a:lnTo>
                        <a:pt x="42259" y="97801"/>
                      </a:ln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9772" name="Google Shape;9772;ge48d01fb7f_0_5782"/>
              <p:cNvSpPr/>
              <p:nvPr/>
            </p:nvSpPr>
            <p:spPr>
              <a:xfrm>
                <a:off x="1173163" y="3417633"/>
                <a:ext cx="12901" cy="56505"/>
              </a:xfrm>
              <a:custGeom>
                <a:avLst/>
                <a:gdLst/>
                <a:ahLst/>
                <a:cxnLst/>
                <a:rect l="l" t="t" r="r" b="b"/>
                <a:pathLst>
                  <a:path w="12901" h="56505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50056"/>
                    </a:lnTo>
                    <a:cubicBezTo>
                      <a:pt x="0" y="53617"/>
                      <a:pt x="2888" y="56505"/>
                      <a:pt x="6449" y="56505"/>
                    </a:cubicBezTo>
                    <a:cubicBezTo>
                      <a:pt x="10011" y="56505"/>
                      <a:pt x="12899" y="53617"/>
                      <a:pt x="12899" y="50056"/>
                    </a:cubicBezTo>
                    <a:lnTo>
                      <a:pt x="12899" y="6449"/>
                    </a:lnTo>
                    <a:cubicBezTo>
                      <a:pt x="12995" y="2888"/>
                      <a:pt x="10107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73" name="Google Shape;9773;ge48d01fb7f_0_5782"/>
              <p:cNvSpPr/>
              <p:nvPr/>
            </p:nvSpPr>
            <p:spPr>
              <a:xfrm>
                <a:off x="1199153" y="3411376"/>
                <a:ext cx="12898" cy="37830"/>
              </a:xfrm>
              <a:custGeom>
                <a:avLst/>
                <a:gdLst/>
                <a:ahLst/>
                <a:cxnLst/>
                <a:rect l="l" t="t" r="r" b="b"/>
                <a:pathLst>
                  <a:path w="12898" h="37830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31381"/>
                    </a:lnTo>
                    <a:cubicBezTo>
                      <a:pt x="0" y="34943"/>
                      <a:pt x="2888" y="37831"/>
                      <a:pt x="6449" y="37831"/>
                    </a:cubicBezTo>
                    <a:cubicBezTo>
                      <a:pt x="10011" y="37831"/>
                      <a:pt x="12899" y="34943"/>
                      <a:pt x="12899" y="31381"/>
                    </a:cubicBezTo>
                    <a:lnTo>
                      <a:pt x="12899" y="6449"/>
                    </a:lnTo>
                    <a:cubicBezTo>
                      <a:pt x="12899" y="2888"/>
                      <a:pt x="10011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74" name="Google Shape;9774;ge48d01fb7f_0_5782"/>
              <p:cNvSpPr/>
              <p:nvPr/>
            </p:nvSpPr>
            <p:spPr>
              <a:xfrm>
                <a:off x="1225048" y="3430050"/>
                <a:ext cx="12901" cy="44087"/>
              </a:xfrm>
              <a:custGeom>
                <a:avLst/>
                <a:gdLst/>
                <a:ahLst/>
                <a:cxnLst/>
                <a:rect l="l" t="t" r="r" b="b"/>
                <a:pathLst>
                  <a:path w="12901" h="44087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37638"/>
                    </a:lnTo>
                    <a:cubicBezTo>
                      <a:pt x="0" y="41200"/>
                      <a:pt x="2888" y="44088"/>
                      <a:pt x="6449" y="44088"/>
                    </a:cubicBezTo>
                    <a:cubicBezTo>
                      <a:pt x="10011" y="44088"/>
                      <a:pt x="12899" y="41200"/>
                      <a:pt x="12899" y="37638"/>
                    </a:cubicBezTo>
                    <a:lnTo>
                      <a:pt x="12899" y="6449"/>
                    </a:lnTo>
                    <a:cubicBezTo>
                      <a:pt x="12995" y="2888"/>
                      <a:pt x="10107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75" name="Google Shape;9775;ge48d01fb7f_0_5782"/>
              <p:cNvSpPr/>
              <p:nvPr/>
            </p:nvSpPr>
            <p:spPr>
              <a:xfrm>
                <a:off x="1038576" y="3299162"/>
                <a:ext cx="477949" cy="493118"/>
              </a:xfrm>
              <a:custGeom>
                <a:avLst/>
                <a:gdLst/>
                <a:ahLst/>
                <a:cxnLst/>
                <a:rect l="l" t="t" r="r" b="b"/>
                <a:pathLst>
                  <a:path w="477949" h="493118" extrusionOk="0">
                    <a:moveTo>
                      <a:pt x="476987" y="432667"/>
                    </a:moveTo>
                    <a:lnTo>
                      <a:pt x="446376" y="379819"/>
                    </a:lnTo>
                    <a:lnTo>
                      <a:pt x="476313" y="345550"/>
                    </a:lnTo>
                    <a:cubicBezTo>
                      <a:pt x="477757" y="343914"/>
                      <a:pt x="478239" y="341604"/>
                      <a:pt x="477661" y="339486"/>
                    </a:cubicBezTo>
                    <a:cubicBezTo>
                      <a:pt x="477084" y="337368"/>
                      <a:pt x="475447" y="335732"/>
                      <a:pt x="473329" y="335058"/>
                    </a:cubicBezTo>
                    <a:lnTo>
                      <a:pt x="472174" y="334673"/>
                    </a:lnTo>
                    <a:cubicBezTo>
                      <a:pt x="450901" y="328897"/>
                      <a:pt x="430590" y="320138"/>
                      <a:pt x="411722" y="308683"/>
                    </a:cubicBezTo>
                    <a:cubicBezTo>
                      <a:pt x="411530" y="308586"/>
                      <a:pt x="411337" y="308586"/>
                      <a:pt x="411241" y="308490"/>
                    </a:cubicBezTo>
                    <a:cubicBezTo>
                      <a:pt x="411049" y="308394"/>
                      <a:pt x="410856" y="308298"/>
                      <a:pt x="410664" y="308298"/>
                    </a:cubicBezTo>
                    <a:cubicBezTo>
                      <a:pt x="409990" y="308009"/>
                      <a:pt x="409316" y="307912"/>
                      <a:pt x="408642" y="307912"/>
                    </a:cubicBezTo>
                    <a:cubicBezTo>
                      <a:pt x="408642" y="307912"/>
                      <a:pt x="408546" y="307912"/>
                      <a:pt x="408546" y="307912"/>
                    </a:cubicBezTo>
                    <a:lnTo>
                      <a:pt x="408450" y="307912"/>
                    </a:lnTo>
                    <a:cubicBezTo>
                      <a:pt x="408257" y="307912"/>
                      <a:pt x="408161" y="308009"/>
                      <a:pt x="408064" y="308009"/>
                    </a:cubicBezTo>
                    <a:cubicBezTo>
                      <a:pt x="407391" y="308009"/>
                      <a:pt x="406813" y="308201"/>
                      <a:pt x="406139" y="308394"/>
                    </a:cubicBezTo>
                    <a:cubicBezTo>
                      <a:pt x="406043" y="308394"/>
                      <a:pt x="406043" y="308394"/>
                      <a:pt x="405947" y="308490"/>
                    </a:cubicBezTo>
                    <a:lnTo>
                      <a:pt x="405850" y="308490"/>
                    </a:lnTo>
                    <a:lnTo>
                      <a:pt x="387946" y="316383"/>
                    </a:lnTo>
                    <a:cubicBezTo>
                      <a:pt x="394203" y="286928"/>
                      <a:pt x="397572" y="256990"/>
                      <a:pt x="398053" y="226861"/>
                    </a:cubicBezTo>
                    <a:cubicBezTo>
                      <a:pt x="398246" y="226187"/>
                      <a:pt x="398246" y="225417"/>
                      <a:pt x="398150" y="224743"/>
                    </a:cubicBezTo>
                    <a:cubicBezTo>
                      <a:pt x="398342" y="223395"/>
                      <a:pt x="398150" y="221951"/>
                      <a:pt x="397572" y="220796"/>
                    </a:cubicBezTo>
                    <a:lnTo>
                      <a:pt x="335965" y="103839"/>
                    </a:lnTo>
                    <a:lnTo>
                      <a:pt x="335965" y="103743"/>
                    </a:lnTo>
                    <a:cubicBezTo>
                      <a:pt x="335965" y="103743"/>
                      <a:pt x="335869" y="103647"/>
                      <a:pt x="335869" y="103647"/>
                    </a:cubicBezTo>
                    <a:lnTo>
                      <a:pt x="335869" y="103551"/>
                    </a:lnTo>
                    <a:cubicBezTo>
                      <a:pt x="335580" y="102973"/>
                      <a:pt x="335195" y="102492"/>
                      <a:pt x="334714" y="102010"/>
                    </a:cubicBezTo>
                    <a:cubicBezTo>
                      <a:pt x="334521" y="101818"/>
                      <a:pt x="334232" y="101625"/>
                      <a:pt x="334040" y="101433"/>
                    </a:cubicBezTo>
                    <a:cubicBezTo>
                      <a:pt x="333944" y="101336"/>
                      <a:pt x="333847" y="101240"/>
                      <a:pt x="333655" y="101144"/>
                    </a:cubicBezTo>
                    <a:lnTo>
                      <a:pt x="176172" y="1033"/>
                    </a:lnTo>
                    <a:cubicBezTo>
                      <a:pt x="174247" y="-219"/>
                      <a:pt x="171840" y="-315"/>
                      <a:pt x="169819" y="648"/>
                    </a:cubicBezTo>
                    <a:lnTo>
                      <a:pt x="132854" y="18841"/>
                    </a:lnTo>
                    <a:cubicBezTo>
                      <a:pt x="131988" y="18937"/>
                      <a:pt x="131122" y="19226"/>
                      <a:pt x="130352" y="19707"/>
                    </a:cubicBezTo>
                    <a:lnTo>
                      <a:pt x="68552" y="58500"/>
                    </a:lnTo>
                    <a:cubicBezTo>
                      <a:pt x="66627" y="59752"/>
                      <a:pt x="65472" y="61773"/>
                      <a:pt x="65472" y="64084"/>
                    </a:cubicBezTo>
                    <a:cubicBezTo>
                      <a:pt x="65761" y="83817"/>
                      <a:pt x="67204" y="104513"/>
                      <a:pt x="69611" y="125883"/>
                    </a:cubicBezTo>
                    <a:cubicBezTo>
                      <a:pt x="55172" y="118952"/>
                      <a:pt x="39000" y="116738"/>
                      <a:pt x="23213" y="119530"/>
                    </a:cubicBezTo>
                    <a:cubicBezTo>
                      <a:pt x="18111" y="120300"/>
                      <a:pt x="13010" y="120589"/>
                      <a:pt x="7811" y="120300"/>
                    </a:cubicBezTo>
                    <a:lnTo>
                      <a:pt x="6945" y="120204"/>
                    </a:lnTo>
                    <a:cubicBezTo>
                      <a:pt x="3383" y="119915"/>
                      <a:pt x="303" y="122610"/>
                      <a:pt x="14" y="126172"/>
                    </a:cubicBezTo>
                    <a:cubicBezTo>
                      <a:pt x="-82" y="127712"/>
                      <a:pt x="303" y="129252"/>
                      <a:pt x="1266" y="130504"/>
                    </a:cubicBezTo>
                    <a:lnTo>
                      <a:pt x="37652" y="180559"/>
                    </a:lnTo>
                    <a:cubicBezTo>
                      <a:pt x="25909" y="200678"/>
                      <a:pt x="26390" y="231674"/>
                      <a:pt x="40444" y="261803"/>
                    </a:cubicBezTo>
                    <a:lnTo>
                      <a:pt x="48434" y="280189"/>
                    </a:lnTo>
                    <a:cubicBezTo>
                      <a:pt x="49300" y="282018"/>
                      <a:pt x="50936" y="283462"/>
                      <a:pt x="52862" y="283943"/>
                    </a:cubicBezTo>
                    <a:cubicBezTo>
                      <a:pt x="53824" y="284136"/>
                      <a:pt x="54883" y="284136"/>
                      <a:pt x="55942" y="283943"/>
                    </a:cubicBezTo>
                    <a:cubicBezTo>
                      <a:pt x="72595" y="282307"/>
                      <a:pt x="89441" y="284232"/>
                      <a:pt x="105420" y="289430"/>
                    </a:cubicBezTo>
                    <a:cubicBezTo>
                      <a:pt x="128138" y="361530"/>
                      <a:pt x="162503" y="429394"/>
                      <a:pt x="207072" y="490519"/>
                    </a:cubicBezTo>
                    <a:cubicBezTo>
                      <a:pt x="208323" y="492156"/>
                      <a:pt x="210248" y="493119"/>
                      <a:pt x="212270" y="493119"/>
                    </a:cubicBezTo>
                    <a:cubicBezTo>
                      <a:pt x="212366" y="493119"/>
                      <a:pt x="212559" y="493119"/>
                      <a:pt x="212655" y="493119"/>
                    </a:cubicBezTo>
                    <a:cubicBezTo>
                      <a:pt x="234891" y="491771"/>
                      <a:pt x="256357" y="483974"/>
                      <a:pt x="274358" y="470690"/>
                    </a:cubicBezTo>
                    <a:cubicBezTo>
                      <a:pt x="291396" y="466069"/>
                      <a:pt x="307183" y="457791"/>
                      <a:pt x="320467" y="446239"/>
                    </a:cubicBezTo>
                    <a:cubicBezTo>
                      <a:pt x="328553" y="449031"/>
                      <a:pt x="337024" y="450475"/>
                      <a:pt x="345495" y="450571"/>
                    </a:cubicBezTo>
                    <a:cubicBezTo>
                      <a:pt x="354928" y="450956"/>
                      <a:pt x="364169" y="448453"/>
                      <a:pt x="372159" y="443448"/>
                    </a:cubicBezTo>
                    <a:cubicBezTo>
                      <a:pt x="372448" y="443255"/>
                      <a:pt x="372737" y="443063"/>
                      <a:pt x="373025" y="442870"/>
                    </a:cubicBezTo>
                    <a:cubicBezTo>
                      <a:pt x="373122" y="442774"/>
                      <a:pt x="373314" y="442774"/>
                      <a:pt x="373411" y="442678"/>
                    </a:cubicBezTo>
                    <a:lnTo>
                      <a:pt x="409990" y="417457"/>
                    </a:lnTo>
                    <a:cubicBezTo>
                      <a:pt x="428279" y="428335"/>
                      <a:pt x="448013" y="436613"/>
                      <a:pt x="468709" y="442004"/>
                    </a:cubicBezTo>
                    <a:lnTo>
                      <a:pt x="469575" y="442293"/>
                    </a:lnTo>
                    <a:cubicBezTo>
                      <a:pt x="470153" y="442485"/>
                      <a:pt x="470827" y="442582"/>
                      <a:pt x="471500" y="442582"/>
                    </a:cubicBezTo>
                    <a:cubicBezTo>
                      <a:pt x="475062" y="442582"/>
                      <a:pt x="477950" y="439694"/>
                      <a:pt x="477950" y="436132"/>
                    </a:cubicBezTo>
                    <a:cubicBezTo>
                      <a:pt x="477854" y="434784"/>
                      <a:pt x="477565" y="433726"/>
                      <a:pt x="476987" y="432667"/>
                    </a:cubicBezTo>
                    <a:close/>
                    <a:moveTo>
                      <a:pt x="383422" y="221951"/>
                    </a:moveTo>
                    <a:lnTo>
                      <a:pt x="355699" y="234080"/>
                    </a:lnTo>
                    <a:lnTo>
                      <a:pt x="299867" y="128097"/>
                    </a:lnTo>
                    <a:lnTo>
                      <a:pt x="327013" y="115102"/>
                    </a:lnTo>
                    <a:lnTo>
                      <a:pt x="383422" y="221951"/>
                    </a:lnTo>
                    <a:close/>
                    <a:moveTo>
                      <a:pt x="384577" y="235621"/>
                    </a:moveTo>
                    <a:cubicBezTo>
                      <a:pt x="383614" y="263055"/>
                      <a:pt x="380245" y="290297"/>
                      <a:pt x="374373" y="317057"/>
                    </a:cubicBezTo>
                    <a:cubicBezTo>
                      <a:pt x="374373" y="317154"/>
                      <a:pt x="374277" y="317346"/>
                      <a:pt x="374277" y="317539"/>
                    </a:cubicBezTo>
                    <a:lnTo>
                      <a:pt x="373025" y="322833"/>
                    </a:lnTo>
                    <a:lnTo>
                      <a:pt x="366191" y="325817"/>
                    </a:lnTo>
                    <a:cubicBezTo>
                      <a:pt x="365998" y="325913"/>
                      <a:pt x="365710" y="326106"/>
                      <a:pt x="365517" y="326298"/>
                    </a:cubicBezTo>
                    <a:cubicBezTo>
                      <a:pt x="365228" y="326395"/>
                      <a:pt x="365036" y="326491"/>
                      <a:pt x="364747" y="326683"/>
                    </a:cubicBezTo>
                    <a:cubicBezTo>
                      <a:pt x="360127" y="329475"/>
                      <a:pt x="354928" y="331015"/>
                      <a:pt x="349538" y="331208"/>
                    </a:cubicBezTo>
                    <a:cubicBezTo>
                      <a:pt x="355217" y="303388"/>
                      <a:pt x="358298" y="275184"/>
                      <a:pt x="358971" y="246787"/>
                    </a:cubicBezTo>
                    <a:lnTo>
                      <a:pt x="384577" y="235621"/>
                    </a:lnTo>
                    <a:close/>
                    <a:moveTo>
                      <a:pt x="172225" y="13932"/>
                    </a:moveTo>
                    <a:lnTo>
                      <a:pt x="316520" y="105668"/>
                    </a:lnTo>
                    <a:lnTo>
                      <a:pt x="291396" y="117701"/>
                    </a:lnTo>
                    <a:lnTo>
                      <a:pt x="147294" y="26157"/>
                    </a:lnTo>
                    <a:lnTo>
                      <a:pt x="172225" y="13932"/>
                    </a:lnTo>
                    <a:close/>
                    <a:moveTo>
                      <a:pt x="133721" y="32895"/>
                    </a:moveTo>
                    <a:lnTo>
                      <a:pt x="286102" y="129733"/>
                    </a:lnTo>
                    <a:lnTo>
                      <a:pt x="346169" y="243706"/>
                    </a:lnTo>
                    <a:cubicBezTo>
                      <a:pt x="345687" y="272970"/>
                      <a:pt x="342415" y="302041"/>
                      <a:pt x="336446" y="330726"/>
                    </a:cubicBezTo>
                    <a:cubicBezTo>
                      <a:pt x="332211" y="330053"/>
                      <a:pt x="328072" y="328994"/>
                      <a:pt x="323932" y="327646"/>
                    </a:cubicBezTo>
                    <a:cubicBezTo>
                      <a:pt x="329419" y="301463"/>
                      <a:pt x="332403" y="274895"/>
                      <a:pt x="333077" y="248134"/>
                    </a:cubicBezTo>
                    <a:cubicBezTo>
                      <a:pt x="333077" y="246979"/>
                      <a:pt x="332885" y="245920"/>
                      <a:pt x="332307" y="244958"/>
                    </a:cubicBezTo>
                    <a:lnTo>
                      <a:pt x="276668" y="139360"/>
                    </a:lnTo>
                    <a:cubicBezTo>
                      <a:pt x="276187" y="138397"/>
                      <a:pt x="275321" y="137531"/>
                      <a:pt x="274454" y="136953"/>
                    </a:cubicBezTo>
                    <a:lnTo>
                      <a:pt x="137186" y="49548"/>
                    </a:lnTo>
                    <a:cubicBezTo>
                      <a:pt x="135068" y="48200"/>
                      <a:pt x="132373" y="48200"/>
                      <a:pt x="130255" y="49548"/>
                    </a:cubicBezTo>
                    <a:lnTo>
                      <a:pt x="94831" y="71688"/>
                    </a:lnTo>
                    <a:cubicBezTo>
                      <a:pt x="92906" y="72940"/>
                      <a:pt x="91655" y="75154"/>
                      <a:pt x="91751" y="77464"/>
                    </a:cubicBezTo>
                    <a:cubicBezTo>
                      <a:pt x="93099" y="107979"/>
                      <a:pt x="96468" y="138397"/>
                      <a:pt x="101762" y="168430"/>
                    </a:cubicBezTo>
                    <a:cubicBezTo>
                      <a:pt x="96949" y="167275"/>
                      <a:pt x="92425" y="166313"/>
                      <a:pt x="88189" y="165639"/>
                    </a:cubicBezTo>
                    <a:cubicBezTo>
                      <a:pt x="87708" y="162655"/>
                      <a:pt x="87227" y="159671"/>
                      <a:pt x="86745" y="156783"/>
                    </a:cubicBezTo>
                    <a:cubicBezTo>
                      <a:pt x="85687" y="149948"/>
                      <a:pt x="84724" y="143210"/>
                      <a:pt x="83858" y="136568"/>
                    </a:cubicBezTo>
                    <a:cubicBezTo>
                      <a:pt x="80874" y="113658"/>
                      <a:pt x="79045" y="90652"/>
                      <a:pt x="78467" y="67549"/>
                    </a:cubicBezTo>
                    <a:lnTo>
                      <a:pt x="133721" y="32895"/>
                    </a:lnTo>
                    <a:close/>
                    <a:moveTo>
                      <a:pt x="192921" y="193266"/>
                    </a:moveTo>
                    <a:cubicBezTo>
                      <a:pt x="192921" y="193266"/>
                      <a:pt x="192921" y="193266"/>
                      <a:pt x="192921" y="193266"/>
                    </a:cubicBezTo>
                    <a:cubicBezTo>
                      <a:pt x="189360" y="193266"/>
                      <a:pt x="186472" y="196154"/>
                      <a:pt x="186472" y="199715"/>
                    </a:cubicBezTo>
                    <a:cubicBezTo>
                      <a:pt x="186472" y="199715"/>
                      <a:pt x="186472" y="199715"/>
                      <a:pt x="186472" y="199715"/>
                    </a:cubicBezTo>
                    <a:lnTo>
                      <a:pt x="186472" y="211555"/>
                    </a:lnTo>
                    <a:cubicBezTo>
                      <a:pt x="182140" y="208186"/>
                      <a:pt x="177808" y="205010"/>
                      <a:pt x="173477" y="202025"/>
                    </a:cubicBezTo>
                    <a:lnTo>
                      <a:pt x="173477" y="174784"/>
                    </a:lnTo>
                    <a:cubicBezTo>
                      <a:pt x="173477" y="171222"/>
                      <a:pt x="170589" y="168334"/>
                      <a:pt x="167027" y="168334"/>
                    </a:cubicBezTo>
                    <a:cubicBezTo>
                      <a:pt x="163465" y="168334"/>
                      <a:pt x="160578" y="171222"/>
                      <a:pt x="160578" y="174784"/>
                    </a:cubicBezTo>
                    <a:lnTo>
                      <a:pt x="160578" y="193554"/>
                    </a:lnTo>
                    <a:cubicBezTo>
                      <a:pt x="146427" y="184891"/>
                      <a:pt x="131411" y="177768"/>
                      <a:pt x="115720" y="172473"/>
                    </a:cubicBezTo>
                    <a:cubicBezTo>
                      <a:pt x="110137" y="142151"/>
                      <a:pt x="106575" y="111444"/>
                      <a:pt x="104939" y="80640"/>
                    </a:cubicBezTo>
                    <a:lnTo>
                      <a:pt x="133625" y="62736"/>
                    </a:lnTo>
                    <a:lnTo>
                      <a:pt x="265983" y="146868"/>
                    </a:lnTo>
                    <a:lnTo>
                      <a:pt x="319986" y="249386"/>
                    </a:lnTo>
                    <a:cubicBezTo>
                      <a:pt x="319312" y="273932"/>
                      <a:pt x="316520" y="298383"/>
                      <a:pt x="311611" y="322544"/>
                    </a:cubicBezTo>
                    <a:cubicBezTo>
                      <a:pt x="291685" y="313014"/>
                      <a:pt x="266176" y="294051"/>
                      <a:pt x="234795" y="257953"/>
                    </a:cubicBezTo>
                    <a:cubicBezTo>
                      <a:pt x="223821" y="245247"/>
                      <a:pt x="211981" y="233310"/>
                      <a:pt x="199274" y="222240"/>
                    </a:cubicBezTo>
                    <a:lnTo>
                      <a:pt x="199274" y="199715"/>
                    </a:lnTo>
                    <a:cubicBezTo>
                      <a:pt x="199467" y="196154"/>
                      <a:pt x="196579" y="193266"/>
                      <a:pt x="192921" y="193266"/>
                    </a:cubicBezTo>
                    <a:close/>
                    <a:moveTo>
                      <a:pt x="19170" y="133006"/>
                    </a:moveTo>
                    <a:cubicBezTo>
                      <a:pt x="21095" y="132814"/>
                      <a:pt x="22924" y="132621"/>
                      <a:pt x="24753" y="132429"/>
                    </a:cubicBezTo>
                    <a:cubicBezTo>
                      <a:pt x="40925" y="129541"/>
                      <a:pt x="57578" y="132814"/>
                      <a:pt x="71536" y="141477"/>
                    </a:cubicBezTo>
                    <a:cubicBezTo>
                      <a:pt x="72114" y="145617"/>
                      <a:pt x="72691" y="149948"/>
                      <a:pt x="73365" y="154184"/>
                    </a:cubicBezTo>
                    <a:lnTo>
                      <a:pt x="68937" y="156494"/>
                    </a:lnTo>
                    <a:cubicBezTo>
                      <a:pt x="68456" y="156783"/>
                      <a:pt x="51418" y="165639"/>
                      <a:pt x="51418" y="165639"/>
                    </a:cubicBezTo>
                    <a:lnTo>
                      <a:pt x="51514" y="165831"/>
                    </a:lnTo>
                    <a:cubicBezTo>
                      <a:pt x="51225" y="165928"/>
                      <a:pt x="50936" y="166024"/>
                      <a:pt x="50744" y="166120"/>
                    </a:cubicBezTo>
                    <a:lnTo>
                      <a:pt x="50744" y="166024"/>
                    </a:lnTo>
                    <a:cubicBezTo>
                      <a:pt x="49107" y="167179"/>
                      <a:pt x="47471" y="168430"/>
                      <a:pt x="46027" y="169874"/>
                    </a:cubicBezTo>
                    <a:lnTo>
                      <a:pt x="19170" y="133006"/>
                    </a:lnTo>
                    <a:close/>
                    <a:moveTo>
                      <a:pt x="267716" y="459331"/>
                    </a:moveTo>
                    <a:cubicBezTo>
                      <a:pt x="252507" y="470786"/>
                      <a:pt x="234410" y="477813"/>
                      <a:pt x="215350" y="479642"/>
                    </a:cubicBezTo>
                    <a:cubicBezTo>
                      <a:pt x="174535" y="423137"/>
                      <a:pt x="142769" y="360663"/>
                      <a:pt x="120918" y="294532"/>
                    </a:cubicBezTo>
                    <a:cubicBezTo>
                      <a:pt x="125924" y="296457"/>
                      <a:pt x="131218" y="298864"/>
                      <a:pt x="136705" y="301559"/>
                    </a:cubicBezTo>
                    <a:cubicBezTo>
                      <a:pt x="156727" y="358931"/>
                      <a:pt x="184450" y="413414"/>
                      <a:pt x="219104" y="463278"/>
                    </a:cubicBezTo>
                    <a:cubicBezTo>
                      <a:pt x="220356" y="465010"/>
                      <a:pt x="222281" y="466069"/>
                      <a:pt x="224399" y="466069"/>
                    </a:cubicBezTo>
                    <a:cubicBezTo>
                      <a:pt x="224880" y="466069"/>
                      <a:pt x="225361" y="465973"/>
                      <a:pt x="225843" y="465877"/>
                    </a:cubicBezTo>
                    <a:cubicBezTo>
                      <a:pt x="248849" y="459812"/>
                      <a:pt x="269064" y="445854"/>
                      <a:pt x="282829" y="426506"/>
                    </a:cubicBezTo>
                    <a:cubicBezTo>
                      <a:pt x="286487" y="429105"/>
                      <a:pt x="290049" y="431319"/>
                      <a:pt x="293514" y="433437"/>
                    </a:cubicBezTo>
                    <a:cubicBezTo>
                      <a:pt x="286102" y="443159"/>
                      <a:pt x="277438" y="451919"/>
                      <a:pt x="267716" y="459331"/>
                    </a:cubicBezTo>
                    <a:close/>
                    <a:moveTo>
                      <a:pt x="154032" y="310993"/>
                    </a:moveTo>
                    <a:cubicBezTo>
                      <a:pt x="180792" y="327742"/>
                      <a:pt x="204761" y="348535"/>
                      <a:pt x="225169" y="372600"/>
                    </a:cubicBezTo>
                    <a:cubicBezTo>
                      <a:pt x="239512" y="389445"/>
                      <a:pt x="255298" y="404847"/>
                      <a:pt x="272433" y="418709"/>
                    </a:cubicBezTo>
                    <a:cubicBezTo>
                      <a:pt x="261170" y="434303"/>
                      <a:pt x="245287" y="446047"/>
                      <a:pt x="227094" y="452111"/>
                    </a:cubicBezTo>
                    <a:cubicBezTo>
                      <a:pt x="197060" y="408216"/>
                      <a:pt x="172514" y="360760"/>
                      <a:pt x="154032" y="310993"/>
                    </a:cubicBezTo>
                    <a:close/>
                    <a:moveTo>
                      <a:pt x="301504" y="444122"/>
                    </a:moveTo>
                    <a:cubicBezTo>
                      <a:pt x="302659" y="442678"/>
                      <a:pt x="303814" y="441138"/>
                      <a:pt x="304873" y="439597"/>
                    </a:cubicBezTo>
                    <a:cubicBezTo>
                      <a:pt x="305450" y="439886"/>
                      <a:pt x="306028" y="440175"/>
                      <a:pt x="306702" y="440464"/>
                    </a:cubicBezTo>
                    <a:cubicBezTo>
                      <a:pt x="304969" y="441811"/>
                      <a:pt x="303236" y="442967"/>
                      <a:pt x="301504" y="444122"/>
                    </a:cubicBezTo>
                    <a:close/>
                    <a:moveTo>
                      <a:pt x="365517" y="432185"/>
                    </a:moveTo>
                    <a:cubicBezTo>
                      <a:pt x="365228" y="432378"/>
                      <a:pt x="364940" y="432570"/>
                      <a:pt x="364651" y="432763"/>
                    </a:cubicBezTo>
                    <a:cubicBezTo>
                      <a:pt x="364266" y="433052"/>
                      <a:pt x="321526" y="463855"/>
                      <a:pt x="234891" y="364129"/>
                    </a:cubicBezTo>
                    <a:lnTo>
                      <a:pt x="234891" y="364129"/>
                    </a:lnTo>
                    <a:cubicBezTo>
                      <a:pt x="209959" y="334288"/>
                      <a:pt x="179445" y="309453"/>
                      <a:pt x="145080" y="291163"/>
                    </a:cubicBezTo>
                    <a:cubicBezTo>
                      <a:pt x="144791" y="290971"/>
                      <a:pt x="144406" y="290778"/>
                      <a:pt x="144117" y="290682"/>
                    </a:cubicBezTo>
                    <a:cubicBezTo>
                      <a:pt x="120437" y="278072"/>
                      <a:pt x="94254" y="271045"/>
                      <a:pt x="67397" y="270178"/>
                    </a:cubicBezTo>
                    <a:cubicBezTo>
                      <a:pt x="64413" y="270178"/>
                      <a:pt x="61333" y="270274"/>
                      <a:pt x="58348" y="270659"/>
                    </a:cubicBezTo>
                    <a:lnTo>
                      <a:pt x="52188" y="256509"/>
                    </a:lnTo>
                    <a:cubicBezTo>
                      <a:pt x="39289" y="228786"/>
                      <a:pt x="39193" y="199908"/>
                      <a:pt x="50744" y="184025"/>
                    </a:cubicBezTo>
                    <a:cubicBezTo>
                      <a:pt x="50840" y="183832"/>
                      <a:pt x="50936" y="183736"/>
                      <a:pt x="51033" y="183543"/>
                    </a:cubicBezTo>
                    <a:cubicBezTo>
                      <a:pt x="52669" y="181329"/>
                      <a:pt x="54691" y="179308"/>
                      <a:pt x="56808" y="177671"/>
                    </a:cubicBezTo>
                    <a:cubicBezTo>
                      <a:pt x="66531" y="176420"/>
                      <a:pt x="141807" y="170837"/>
                      <a:pt x="225072" y="266617"/>
                    </a:cubicBezTo>
                    <a:cubicBezTo>
                      <a:pt x="301600" y="354695"/>
                      <a:pt x="348479" y="348246"/>
                      <a:pt x="365517" y="340930"/>
                    </a:cubicBezTo>
                    <a:lnTo>
                      <a:pt x="370619" y="352674"/>
                    </a:lnTo>
                    <a:cubicBezTo>
                      <a:pt x="385924" y="388290"/>
                      <a:pt x="383807" y="421789"/>
                      <a:pt x="365517" y="432185"/>
                    </a:cubicBezTo>
                    <a:close/>
                    <a:moveTo>
                      <a:pt x="391893" y="413992"/>
                    </a:moveTo>
                    <a:cubicBezTo>
                      <a:pt x="395743" y="391371"/>
                      <a:pt x="392470" y="368172"/>
                      <a:pt x="382652" y="347476"/>
                    </a:cubicBezTo>
                    <a:lnTo>
                      <a:pt x="377261" y="335058"/>
                    </a:lnTo>
                    <a:lnTo>
                      <a:pt x="402000" y="324181"/>
                    </a:lnTo>
                    <a:lnTo>
                      <a:pt x="403348" y="406099"/>
                    </a:lnTo>
                    <a:lnTo>
                      <a:pt x="391893" y="413992"/>
                    </a:lnTo>
                    <a:close/>
                    <a:moveTo>
                      <a:pt x="416343" y="406002"/>
                    </a:moveTo>
                    <a:lnTo>
                      <a:pt x="414995" y="325528"/>
                    </a:lnTo>
                    <a:cubicBezTo>
                      <a:pt x="429242" y="333422"/>
                      <a:pt x="444259" y="339871"/>
                      <a:pt x="459757" y="344780"/>
                    </a:cubicBezTo>
                    <a:lnTo>
                      <a:pt x="433574" y="374814"/>
                    </a:lnTo>
                    <a:cubicBezTo>
                      <a:pt x="431745" y="376932"/>
                      <a:pt x="431456" y="379916"/>
                      <a:pt x="432804" y="382322"/>
                    </a:cubicBezTo>
                    <a:lnTo>
                      <a:pt x="457639" y="425158"/>
                    </a:lnTo>
                    <a:cubicBezTo>
                      <a:pt x="443296" y="420153"/>
                      <a:pt x="429434" y="413703"/>
                      <a:pt x="416343" y="40600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776" name="Google Shape;9776;ge48d01fb7f_0_5782"/>
          <p:cNvGrpSpPr/>
          <p:nvPr/>
        </p:nvGrpSpPr>
        <p:grpSpPr>
          <a:xfrm>
            <a:off x="-812316" y="3916138"/>
            <a:ext cx="896700" cy="896700"/>
            <a:chOff x="-812316" y="3916138"/>
            <a:chExt cx="896700" cy="896700"/>
          </a:xfrm>
        </p:grpSpPr>
        <p:sp>
          <p:nvSpPr>
            <p:cNvPr id="9777" name="Google Shape;9777;ge48d01fb7f_0_5782"/>
            <p:cNvSpPr/>
            <p:nvPr/>
          </p:nvSpPr>
          <p:spPr>
            <a:xfrm>
              <a:off x="-812316" y="3916138"/>
              <a:ext cx="896700" cy="8967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8" name="Google Shape;9778;ge48d01fb7f_0_5782"/>
            <p:cNvSpPr/>
            <p:nvPr/>
          </p:nvSpPr>
          <p:spPr>
            <a:xfrm>
              <a:off x="-726564" y="3991049"/>
              <a:ext cx="746100" cy="746100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779" name="Google Shape;9779;ge48d01fb7f_0_5782"/>
            <p:cNvGrpSpPr/>
            <p:nvPr/>
          </p:nvGrpSpPr>
          <p:grpSpPr>
            <a:xfrm>
              <a:off x="-579708" y="4145347"/>
              <a:ext cx="470356" cy="470356"/>
              <a:chOff x="1033885" y="5142519"/>
              <a:chExt cx="470356" cy="470356"/>
            </a:xfrm>
          </p:grpSpPr>
          <p:sp>
            <p:nvSpPr>
              <p:cNvPr id="9780" name="Google Shape;9780;ge48d01fb7f_0_5782"/>
              <p:cNvSpPr/>
              <p:nvPr/>
            </p:nvSpPr>
            <p:spPr>
              <a:xfrm>
                <a:off x="1205731" y="5377698"/>
                <a:ext cx="221663" cy="158331"/>
              </a:xfrm>
              <a:custGeom>
                <a:avLst/>
                <a:gdLst/>
                <a:ahLst/>
                <a:cxnLst/>
                <a:rect l="l" t="t" r="r" b="b"/>
                <a:pathLst>
                  <a:path w="221663" h="158331" extrusionOk="0">
                    <a:moveTo>
                      <a:pt x="0" y="0"/>
                    </a:moveTo>
                    <a:lnTo>
                      <a:pt x="221664" y="0"/>
                    </a:lnTo>
                    <a:lnTo>
                      <a:pt x="221664" y="158331"/>
                    </a:lnTo>
                    <a:lnTo>
                      <a:pt x="0" y="158331"/>
                    </a:lnTo>
                    <a:close/>
                  </a:path>
                </a:pathLst>
              </a:custGeom>
              <a:solidFill>
                <a:srgbClr val="EF52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81" name="Google Shape;9781;ge48d01fb7f_0_5782"/>
              <p:cNvSpPr/>
              <p:nvPr/>
            </p:nvSpPr>
            <p:spPr>
              <a:xfrm>
                <a:off x="1110732" y="5219366"/>
                <a:ext cx="229580" cy="158331"/>
              </a:xfrm>
              <a:custGeom>
                <a:avLst/>
                <a:gdLst/>
                <a:ahLst/>
                <a:cxnLst/>
                <a:rect l="l" t="t" r="r" b="b"/>
                <a:pathLst>
                  <a:path w="229580" h="158331" extrusionOk="0">
                    <a:moveTo>
                      <a:pt x="0" y="0"/>
                    </a:moveTo>
                    <a:lnTo>
                      <a:pt x="229580" y="0"/>
                    </a:lnTo>
                    <a:lnTo>
                      <a:pt x="229580" y="158331"/>
                    </a:lnTo>
                    <a:lnTo>
                      <a:pt x="0" y="158331"/>
                    </a:lnTo>
                    <a:close/>
                  </a:path>
                </a:pathLst>
              </a:custGeom>
              <a:solidFill>
                <a:srgbClr val="88BF4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82" name="Google Shape;9782;ge48d01fb7f_0_5782"/>
              <p:cNvSpPr/>
              <p:nvPr/>
            </p:nvSpPr>
            <p:spPr>
              <a:xfrm>
                <a:off x="1110732" y="5322272"/>
                <a:ext cx="158331" cy="213757"/>
              </a:xfrm>
              <a:custGeom>
                <a:avLst/>
                <a:gdLst/>
                <a:ahLst/>
                <a:cxnLst/>
                <a:rect l="l" t="t" r="r" b="b"/>
                <a:pathLst>
                  <a:path w="158331" h="213757" extrusionOk="0">
                    <a:moveTo>
                      <a:pt x="0" y="55426"/>
                    </a:moveTo>
                    <a:lnTo>
                      <a:pt x="58231" y="55426"/>
                    </a:lnTo>
                    <a:cubicBezTo>
                      <a:pt x="45110" y="43864"/>
                      <a:pt x="43845" y="23854"/>
                      <a:pt x="55406" y="10732"/>
                    </a:cubicBezTo>
                    <a:cubicBezTo>
                      <a:pt x="66968" y="-2390"/>
                      <a:pt x="86978" y="-3654"/>
                      <a:pt x="100100" y="7908"/>
                    </a:cubicBezTo>
                    <a:cubicBezTo>
                      <a:pt x="113222" y="19469"/>
                      <a:pt x="114486" y="39479"/>
                      <a:pt x="102925" y="52601"/>
                    </a:cubicBezTo>
                    <a:cubicBezTo>
                      <a:pt x="102044" y="53601"/>
                      <a:pt x="101100" y="54544"/>
                      <a:pt x="100100" y="55426"/>
                    </a:cubicBezTo>
                    <a:lnTo>
                      <a:pt x="158331" y="55426"/>
                    </a:lnTo>
                    <a:lnTo>
                      <a:pt x="158331" y="113657"/>
                    </a:lnTo>
                    <a:cubicBezTo>
                      <a:pt x="146769" y="100535"/>
                      <a:pt x="126759" y="99271"/>
                      <a:pt x="113637" y="110832"/>
                    </a:cubicBezTo>
                    <a:cubicBezTo>
                      <a:pt x="100516" y="122394"/>
                      <a:pt x="99251" y="142404"/>
                      <a:pt x="110813" y="155526"/>
                    </a:cubicBezTo>
                    <a:cubicBezTo>
                      <a:pt x="122374" y="168648"/>
                      <a:pt x="142384" y="169912"/>
                      <a:pt x="155506" y="158351"/>
                    </a:cubicBezTo>
                    <a:cubicBezTo>
                      <a:pt x="156506" y="157469"/>
                      <a:pt x="157450" y="156526"/>
                      <a:pt x="158331" y="155526"/>
                    </a:cubicBezTo>
                    <a:lnTo>
                      <a:pt x="158331" y="213757"/>
                    </a:lnTo>
                    <a:lnTo>
                      <a:pt x="0" y="213757"/>
                    </a:lnTo>
                    <a:close/>
                  </a:path>
                </a:pathLst>
              </a:custGeom>
              <a:solidFill>
                <a:srgbClr val="0093B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83" name="Google Shape;9783;ge48d01fb7f_0_5782"/>
              <p:cNvSpPr/>
              <p:nvPr/>
            </p:nvSpPr>
            <p:spPr>
              <a:xfrm>
                <a:off x="1269064" y="5219366"/>
                <a:ext cx="158331" cy="213757"/>
              </a:xfrm>
              <a:custGeom>
                <a:avLst/>
                <a:gdLst/>
                <a:ahLst/>
                <a:cxnLst/>
                <a:rect l="l" t="t" r="r" b="b"/>
                <a:pathLst>
                  <a:path w="158331" h="213757" extrusionOk="0">
                    <a:moveTo>
                      <a:pt x="0" y="0"/>
                    </a:moveTo>
                    <a:lnTo>
                      <a:pt x="0" y="58231"/>
                    </a:lnTo>
                    <a:cubicBezTo>
                      <a:pt x="11562" y="45110"/>
                      <a:pt x="31572" y="43845"/>
                      <a:pt x="44694" y="55406"/>
                    </a:cubicBezTo>
                    <a:cubicBezTo>
                      <a:pt x="57816" y="66968"/>
                      <a:pt x="59080" y="86978"/>
                      <a:pt x="47518" y="100100"/>
                    </a:cubicBezTo>
                    <a:cubicBezTo>
                      <a:pt x="35957" y="113222"/>
                      <a:pt x="15947" y="114486"/>
                      <a:pt x="2825" y="102925"/>
                    </a:cubicBezTo>
                    <a:cubicBezTo>
                      <a:pt x="1825" y="102044"/>
                      <a:pt x="882" y="101100"/>
                      <a:pt x="0" y="100100"/>
                    </a:cubicBezTo>
                    <a:lnTo>
                      <a:pt x="0" y="158331"/>
                    </a:lnTo>
                    <a:lnTo>
                      <a:pt x="58231" y="158331"/>
                    </a:lnTo>
                    <a:cubicBezTo>
                      <a:pt x="45110" y="169893"/>
                      <a:pt x="43845" y="189903"/>
                      <a:pt x="55406" y="203025"/>
                    </a:cubicBezTo>
                    <a:cubicBezTo>
                      <a:pt x="66968" y="216147"/>
                      <a:pt x="86978" y="217412"/>
                      <a:pt x="100100" y="205849"/>
                    </a:cubicBezTo>
                    <a:cubicBezTo>
                      <a:pt x="113222" y="194288"/>
                      <a:pt x="114486" y="174278"/>
                      <a:pt x="102925" y="161156"/>
                    </a:cubicBezTo>
                    <a:cubicBezTo>
                      <a:pt x="102043" y="160156"/>
                      <a:pt x="101100" y="159213"/>
                      <a:pt x="100100" y="158331"/>
                    </a:cubicBezTo>
                    <a:lnTo>
                      <a:pt x="158331" y="158331"/>
                    </a:lnTo>
                    <a:lnTo>
                      <a:pt x="158331" y="0"/>
                    </a:lnTo>
                    <a:close/>
                  </a:path>
                </a:pathLst>
              </a:custGeom>
              <a:solidFill>
                <a:srgbClr val="FFC11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84" name="Google Shape;9784;ge48d01fb7f_0_5782"/>
              <p:cNvSpPr/>
              <p:nvPr/>
            </p:nvSpPr>
            <p:spPr>
              <a:xfrm>
                <a:off x="1323604" y="5472781"/>
                <a:ext cx="103790" cy="63247"/>
              </a:xfrm>
              <a:custGeom>
                <a:avLst/>
                <a:gdLst/>
                <a:ahLst/>
                <a:cxnLst/>
                <a:rect l="l" t="t" r="r" b="b"/>
                <a:pathLst>
                  <a:path w="103790" h="63247" extrusionOk="0">
                    <a:moveTo>
                      <a:pt x="24625" y="48375"/>
                    </a:moveTo>
                    <a:lnTo>
                      <a:pt x="41623" y="63247"/>
                    </a:lnTo>
                    <a:lnTo>
                      <a:pt x="103791" y="63247"/>
                    </a:lnTo>
                    <a:lnTo>
                      <a:pt x="103791" y="28053"/>
                    </a:lnTo>
                    <a:cubicBezTo>
                      <a:pt x="89361" y="25449"/>
                      <a:pt x="74571" y="30084"/>
                      <a:pt x="64208" y="40459"/>
                    </a:cubicBezTo>
                    <a:lnTo>
                      <a:pt x="28583" y="4834"/>
                    </a:lnTo>
                    <a:cubicBezTo>
                      <a:pt x="21978" y="-1677"/>
                      <a:pt x="11345" y="-1601"/>
                      <a:pt x="4834" y="5004"/>
                    </a:cubicBezTo>
                    <a:cubicBezTo>
                      <a:pt x="-1611" y="11543"/>
                      <a:pt x="-1611" y="22046"/>
                      <a:pt x="4834" y="28584"/>
                    </a:cubicBezTo>
                    <a:close/>
                  </a:path>
                </a:pathLst>
              </a:custGeom>
              <a:solidFill>
                <a:srgbClr val="E8493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85" name="Google Shape;9785;ge48d01fb7f_0_5782"/>
              <p:cNvSpPr/>
              <p:nvPr/>
            </p:nvSpPr>
            <p:spPr>
              <a:xfrm>
                <a:off x="1110732" y="5432238"/>
                <a:ext cx="63247" cy="103790"/>
              </a:xfrm>
              <a:custGeom>
                <a:avLst/>
                <a:gdLst/>
                <a:ahLst/>
                <a:cxnLst/>
                <a:rect l="l" t="t" r="r" b="b"/>
                <a:pathLst>
                  <a:path w="63247" h="103790" extrusionOk="0">
                    <a:moveTo>
                      <a:pt x="14872" y="24625"/>
                    </a:moveTo>
                    <a:lnTo>
                      <a:pt x="0" y="41623"/>
                    </a:lnTo>
                    <a:lnTo>
                      <a:pt x="0" y="103791"/>
                    </a:lnTo>
                    <a:lnTo>
                      <a:pt x="35194" y="103791"/>
                    </a:lnTo>
                    <a:cubicBezTo>
                      <a:pt x="37799" y="89361"/>
                      <a:pt x="33163" y="74571"/>
                      <a:pt x="22789" y="64208"/>
                    </a:cubicBezTo>
                    <a:lnTo>
                      <a:pt x="58413" y="28583"/>
                    </a:lnTo>
                    <a:cubicBezTo>
                      <a:pt x="64925" y="21978"/>
                      <a:pt x="64849" y="11345"/>
                      <a:pt x="58243" y="4834"/>
                    </a:cubicBezTo>
                    <a:cubicBezTo>
                      <a:pt x="51704" y="-1611"/>
                      <a:pt x="41202" y="-1611"/>
                      <a:pt x="34664" y="4834"/>
                    </a:cubicBezTo>
                    <a:close/>
                  </a:path>
                </a:pathLst>
              </a:custGeom>
              <a:solidFill>
                <a:srgbClr val="047FA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86" name="Google Shape;9786;ge48d01fb7f_0_5782"/>
              <p:cNvSpPr/>
              <p:nvPr/>
            </p:nvSpPr>
            <p:spPr>
              <a:xfrm>
                <a:off x="1110732" y="5219366"/>
                <a:ext cx="103790" cy="63247"/>
              </a:xfrm>
              <a:custGeom>
                <a:avLst/>
                <a:gdLst/>
                <a:ahLst/>
                <a:cxnLst/>
                <a:rect l="l" t="t" r="r" b="b"/>
                <a:pathLst>
                  <a:path w="103790" h="63247" extrusionOk="0">
                    <a:moveTo>
                      <a:pt x="79166" y="14872"/>
                    </a:moveTo>
                    <a:lnTo>
                      <a:pt x="62168" y="0"/>
                    </a:lnTo>
                    <a:lnTo>
                      <a:pt x="0" y="0"/>
                    </a:lnTo>
                    <a:lnTo>
                      <a:pt x="0" y="35194"/>
                    </a:lnTo>
                    <a:cubicBezTo>
                      <a:pt x="14430" y="37799"/>
                      <a:pt x="29220" y="33163"/>
                      <a:pt x="39583" y="22789"/>
                    </a:cubicBezTo>
                    <a:lnTo>
                      <a:pt x="75207" y="58413"/>
                    </a:lnTo>
                    <a:cubicBezTo>
                      <a:pt x="81813" y="64925"/>
                      <a:pt x="92446" y="64849"/>
                      <a:pt x="98957" y="58243"/>
                    </a:cubicBezTo>
                    <a:cubicBezTo>
                      <a:pt x="105402" y="51704"/>
                      <a:pt x="105402" y="41202"/>
                      <a:pt x="98957" y="34664"/>
                    </a:cubicBezTo>
                    <a:close/>
                  </a:path>
                </a:pathLst>
              </a:custGeom>
              <a:solidFill>
                <a:srgbClr val="7CA54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87" name="Google Shape;9787;ge48d01fb7f_0_5782"/>
              <p:cNvSpPr/>
              <p:nvPr/>
            </p:nvSpPr>
            <p:spPr>
              <a:xfrm>
                <a:off x="1364147" y="5219366"/>
                <a:ext cx="63247" cy="103790"/>
              </a:xfrm>
              <a:custGeom>
                <a:avLst/>
                <a:gdLst/>
                <a:ahLst/>
                <a:cxnLst/>
                <a:rect l="l" t="t" r="r" b="b"/>
                <a:pathLst>
                  <a:path w="63247" h="103790" extrusionOk="0">
                    <a:moveTo>
                      <a:pt x="48375" y="79166"/>
                    </a:moveTo>
                    <a:lnTo>
                      <a:pt x="63247" y="62168"/>
                    </a:lnTo>
                    <a:lnTo>
                      <a:pt x="63247" y="0"/>
                    </a:lnTo>
                    <a:lnTo>
                      <a:pt x="28053" y="0"/>
                    </a:lnTo>
                    <a:cubicBezTo>
                      <a:pt x="25449" y="14430"/>
                      <a:pt x="30084" y="29220"/>
                      <a:pt x="40459" y="39583"/>
                    </a:cubicBezTo>
                    <a:lnTo>
                      <a:pt x="4834" y="75207"/>
                    </a:lnTo>
                    <a:cubicBezTo>
                      <a:pt x="-1677" y="81813"/>
                      <a:pt x="-1601" y="92446"/>
                      <a:pt x="5004" y="98957"/>
                    </a:cubicBezTo>
                    <a:cubicBezTo>
                      <a:pt x="11543" y="105402"/>
                      <a:pt x="22046" y="105402"/>
                      <a:pt x="28584" y="98957"/>
                    </a:cubicBezTo>
                    <a:close/>
                  </a:path>
                </a:pathLst>
              </a:custGeom>
              <a:solidFill>
                <a:srgbClr val="FAAC2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9788" name="Google Shape;9788;ge48d01fb7f_0_5782"/>
              <p:cNvGrpSpPr/>
              <p:nvPr/>
            </p:nvGrpSpPr>
            <p:grpSpPr>
              <a:xfrm>
                <a:off x="1039483" y="5148117"/>
                <a:ext cx="459160" cy="459160"/>
                <a:chOff x="1039483" y="5148117"/>
                <a:chExt cx="459160" cy="459160"/>
              </a:xfrm>
            </p:grpSpPr>
            <p:sp>
              <p:nvSpPr>
                <p:cNvPr id="9789" name="Google Shape;9789;ge48d01fb7f_0_5782"/>
                <p:cNvSpPr/>
                <p:nvPr/>
              </p:nvSpPr>
              <p:spPr>
                <a:xfrm>
                  <a:off x="1039483" y="5425197"/>
                  <a:ext cx="119708" cy="174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08" h="174164" extrusionOk="0">
                      <a:moveTo>
                        <a:pt x="0" y="110832"/>
                      </a:moveTo>
                      <a:lnTo>
                        <a:pt x="15833" y="94999"/>
                      </a:lnTo>
                      <a:lnTo>
                        <a:pt x="15833" y="23750"/>
                      </a:lnTo>
                      <a:cubicBezTo>
                        <a:pt x="15833" y="10633"/>
                        <a:pt x="26466" y="0"/>
                        <a:pt x="39583" y="0"/>
                      </a:cubicBezTo>
                      <a:lnTo>
                        <a:pt x="71249" y="0"/>
                      </a:lnTo>
                      <a:lnTo>
                        <a:pt x="71249" y="31666"/>
                      </a:lnTo>
                      <a:lnTo>
                        <a:pt x="91040" y="11875"/>
                      </a:lnTo>
                      <a:cubicBezTo>
                        <a:pt x="97599" y="5317"/>
                        <a:pt x="108231" y="5317"/>
                        <a:pt x="114790" y="11875"/>
                      </a:cubicBezTo>
                      <a:cubicBezTo>
                        <a:pt x="121348" y="18434"/>
                        <a:pt x="121348" y="29066"/>
                        <a:pt x="114790" y="35625"/>
                      </a:cubicBezTo>
                      <a:lnTo>
                        <a:pt x="79166" y="71249"/>
                      </a:lnTo>
                      <a:cubicBezTo>
                        <a:pt x="96654" y="88738"/>
                        <a:pt x="96654" y="117093"/>
                        <a:pt x="79166" y="134582"/>
                      </a:cubicBezTo>
                      <a:lnTo>
                        <a:pt x="39583" y="174164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90" name="Google Shape;9790;ge48d01fb7f_0_5782"/>
                <p:cNvSpPr/>
                <p:nvPr/>
              </p:nvSpPr>
              <p:spPr>
                <a:xfrm>
                  <a:off x="1047400" y="5148117"/>
                  <a:ext cx="174164" cy="119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164" h="119708" extrusionOk="0">
                      <a:moveTo>
                        <a:pt x="63333" y="0"/>
                      </a:moveTo>
                      <a:lnTo>
                        <a:pt x="79166" y="15833"/>
                      </a:lnTo>
                      <a:lnTo>
                        <a:pt x="150415" y="15833"/>
                      </a:lnTo>
                      <a:cubicBezTo>
                        <a:pt x="163531" y="15833"/>
                        <a:pt x="174164" y="26466"/>
                        <a:pt x="174164" y="39583"/>
                      </a:cubicBezTo>
                      <a:lnTo>
                        <a:pt x="174164" y="71249"/>
                      </a:lnTo>
                      <a:lnTo>
                        <a:pt x="142498" y="71249"/>
                      </a:lnTo>
                      <a:lnTo>
                        <a:pt x="162290" y="91040"/>
                      </a:lnTo>
                      <a:cubicBezTo>
                        <a:pt x="168847" y="97599"/>
                        <a:pt x="168847" y="108231"/>
                        <a:pt x="162290" y="114790"/>
                      </a:cubicBezTo>
                      <a:cubicBezTo>
                        <a:pt x="155731" y="121348"/>
                        <a:pt x="145099" y="121348"/>
                        <a:pt x="138540" y="114790"/>
                      </a:cubicBezTo>
                      <a:lnTo>
                        <a:pt x="102915" y="79166"/>
                      </a:lnTo>
                      <a:cubicBezTo>
                        <a:pt x="85427" y="96654"/>
                        <a:pt x="57072" y="96654"/>
                        <a:pt x="39583" y="79166"/>
                      </a:cubicBezTo>
                      <a:lnTo>
                        <a:pt x="0" y="39583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91" name="Google Shape;9791;ge48d01fb7f_0_5782"/>
                <p:cNvSpPr/>
                <p:nvPr/>
              </p:nvSpPr>
              <p:spPr>
                <a:xfrm>
                  <a:off x="1378935" y="5156034"/>
                  <a:ext cx="119708" cy="174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08" h="174164" extrusionOk="0">
                      <a:moveTo>
                        <a:pt x="119709" y="63333"/>
                      </a:moveTo>
                      <a:lnTo>
                        <a:pt x="103875" y="79166"/>
                      </a:lnTo>
                      <a:lnTo>
                        <a:pt x="103875" y="150415"/>
                      </a:lnTo>
                      <a:cubicBezTo>
                        <a:pt x="103875" y="163531"/>
                        <a:pt x="93243" y="174164"/>
                        <a:pt x="80126" y="174164"/>
                      </a:cubicBezTo>
                      <a:lnTo>
                        <a:pt x="48460" y="174164"/>
                      </a:lnTo>
                      <a:lnTo>
                        <a:pt x="48460" y="142498"/>
                      </a:lnTo>
                      <a:lnTo>
                        <a:pt x="28668" y="162290"/>
                      </a:lnTo>
                      <a:cubicBezTo>
                        <a:pt x="22109" y="168847"/>
                        <a:pt x="11477" y="168847"/>
                        <a:pt x="4918" y="162290"/>
                      </a:cubicBezTo>
                      <a:cubicBezTo>
                        <a:pt x="-1639" y="155731"/>
                        <a:pt x="-1639" y="145099"/>
                        <a:pt x="4918" y="138540"/>
                      </a:cubicBezTo>
                      <a:lnTo>
                        <a:pt x="40543" y="102915"/>
                      </a:lnTo>
                      <a:cubicBezTo>
                        <a:pt x="23054" y="85427"/>
                        <a:pt x="23054" y="57072"/>
                        <a:pt x="40543" y="39583"/>
                      </a:cubicBezTo>
                      <a:lnTo>
                        <a:pt x="80126" y="0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92" name="Google Shape;9792;ge48d01fb7f_0_5782"/>
                <p:cNvSpPr/>
                <p:nvPr/>
              </p:nvSpPr>
              <p:spPr>
                <a:xfrm>
                  <a:off x="1316563" y="5487569"/>
                  <a:ext cx="174164" cy="119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164" h="119708" extrusionOk="0">
                      <a:moveTo>
                        <a:pt x="110832" y="119709"/>
                      </a:moveTo>
                      <a:lnTo>
                        <a:pt x="94999" y="103875"/>
                      </a:lnTo>
                      <a:lnTo>
                        <a:pt x="23750" y="103875"/>
                      </a:lnTo>
                      <a:cubicBezTo>
                        <a:pt x="10633" y="103875"/>
                        <a:pt x="0" y="93243"/>
                        <a:pt x="0" y="80126"/>
                      </a:cubicBezTo>
                      <a:lnTo>
                        <a:pt x="0" y="48460"/>
                      </a:lnTo>
                      <a:lnTo>
                        <a:pt x="31666" y="48460"/>
                      </a:lnTo>
                      <a:lnTo>
                        <a:pt x="11875" y="28668"/>
                      </a:lnTo>
                      <a:cubicBezTo>
                        <a:pt x="5317" y="22109"/>
                        <a:pt x="5317" y="11477"/>
                        <a:pt x="11875" y="4918"/>
                      </a:cubicBezTo>
                      <a:cubicBezTo>
                        <a:pt x="18434" y="-1639"/>
                        <a:pt x="29066" y="-1639"/>
                        <a:pt x="35625" y="4918"/>
                      </a:cubicBezTo>
                      <a:lnTo>
                        <a:pt x="71249" y="40543"/>
                      </a:lnTo>
                      <a:cubicBezTo>
                        <a:pt x="88738" y="23054"/>
                        <a:pt x="117093" y="23054"/>
                        <a:pt x="134582" y="40543"/>
                      </a:cubicBezTo>
                      <a:lnTo>
                        <a:pt x="174164" y="80126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9793" name="Google Shape;9793;ge48d01fb7f_0_5782"/>
              <p:cNvSpPr/>
              <p:nvPr/>
            </p:nvSpPr>
            <p:spPr>
              <a:xfrm>
                <a:off x="1033885" y="5142519"/>
                <a:ext cx="470356" cy="470356"/>
              </a:xfrm>
              <a:custGeom>
                <a:avLst/>
                <a:gdLst/>
                <a:ahLst/>
                <a:cxnLst/>
                <a:rect l="l" t="t" r="r" b="b"/>
                <a:pathLst>
                  <a:path w="470356" h="470356" extrusionOk="0">
                    <a:moveTo>
                      <a:pt x="385593" y="364560"/>
                    </a:moveTo>
                    <a:cubicBezTo>
                      <a:pt x="374345" y="364528"/>
                      <a:pt x="363385" y="368123"/>
                      <a:pt x="354341" y="374812"/>
                    </a:cubicBezTo>
                    <a:lnTo>
                      <a:pt x="323900" y="344370"/>
                    </a:lnTo>
                    <a:cubicBezTo>
                      <a:pt x="314208" y="334762"/>
                      <a:pt x="298563" y="334829"/>
                      <a:pt x="288955" y="344521"/>
                    </a:cubicBezTo>
                    <a:cubicBezTo>
                      <a:pt x="279404" y="354153"/>
                      <a:pt x="279404" y="369684"/>
                      <a:pt x="288955" y="379316"/>
                    </a:cubicBezTo>
                    <a:lnTo>
                      <a:pt x="295231" y="385593"/>
                    </a:lnTo>
                    <a:lnTo>
                      <a:pt x="243095" y="385593"/>
                    </a:lnTo>
                    <a:lnTo>
                      <a:pt x="243095" y="335278"/>
                    </a:lnTo>
                    <a:cubicBezTo>
                      <a:pt x="243095" y="330906"/>
                      <a:pt x="239551" y="327362"/>
                      <a:pt x="235178" y="327362"/>
                    </a:cubicBezTo>
                    <a:cubicBezTo>
                      <a:pt x="232906" y="327361"/>
                      <a:pt x="230744" y="328337"/>
                      <a:pt x="229241" y="330042"/>
                    </a:cubicBezTo>
                    <a:cubicBezTo>
                      <a:pt x="220571" y="339885"/>
                      <a:pt x="205564" y="340836"/>
                      <a:pt x="195721" y="332166"/>
                    </a:cubicBezTo>
                    <a:cubicBezTo>
                      <a:pt x="185878" y="323496"/>
                      <a:pt x="184927" y="308490"/>
                      <a:pt x="193597" y="298646"/>
                    </a:cubicBezTo>
                    <a:cubicBezTo>
                      <a:pt x="202266" y="288803"/>
                      <a:pt x="217273" y="287852"/>
                      <a:pt x="227116" y="296522"/>
                    </a:cubicBezTo>
                    <a:cubicBezTo>
                      <a:pt x="227868" y="297185"/>
                      <a:pt x="228578" y="297894"/>
                      <a:pt x="229241" y="298646"/>
                    </a:cubicBezTo>
                    <a:cubicBezTo>
                      <a:pt x="232132" y="301926"/>
                      <a:pt x="237136" y="302240"/>
                      <a:pt x="240414" y="299348"/>
                    </a:cubicBezTo>
                    <a:cubicBezTo>
                      <a:pt x="242119" y="297845"/>
                      <a:pt x="243095" y="295682"/>
                      <a:pt x="243095" y="293410"/>
                    </a:cubicBezTo>
                    <a:lnTo>
                      <a:pt x="243095" y="243095"/>
                    </a:lnTo>
                    <a:lnTo>
                      <a:pt x="278073" y="243095"/>
                    </a:lnTo>
                    <a:cubicBezTo>
                      <a:pt x="269319" y="263127"/>
                      <a:pt x="278462" y="286462"/>
                      <a:pt x="298494" y="295216"/>
                    </a:cubicBezTo>
                    <a:cubicBezTo>
                      <a:pt x="318525" y="303970"/>
                      <a:pt x="341861" y="294828"/>
                      <a:pt x="350615" y="274796"/>
                    </a:cubicBezTo>
                    <a:cubicBezTo>
                      <a:pt x="355031" y="264690"/>
                      <a:pt x="355031" y="253200"/>
                      <a:pt x="350615" y="243095"/>
                    </a:cubicBezTo>
                    <a:lnTo>
                      <a:pt x="385593" y="243095"/>
                    </a:lnTo>
                    <a:lnTo>
                      <a:pt x="385593" y="346010"/>
                    </a:lnTo>
                    <a:lnTo>
                      <a:pt x="401426" y="346010"/>
                    </a:lnTo>
                    <a:lnTo>
                      <a:pt x="401426" y="195596"/>
                    </a:lnTo>
                    <a:lnTo>
                      <a:pt x="425176" y="195596"/>
                    </a:lnTo>
                    <a:cubicBezTo>
                      <a:pt x="442657" y="195576"/>
                      <a:pt x="456822" y="181410"/>
                      <a:pt x="456842" y="163929"/>
                    </a:cubicBezTo>
                    <a:lnTo>
                      <a:pt x="456842" y="95960"/>
                    </a:lnTo>
                    <a:lnTo>
                      <a:pt x="470357" y="82445"/>
                    </a:lnTo>
                    <a:lnTo>
                      <a:pt x="459161" y="71249"/>
                    </a:lnTo>
                    <a:lnTo>
                      <a:pt x="443328" y="87082"/>
                    </a:lnTo>
                    <a:cubicBezTo>
                      <a:pt x="441843" y="88567"/>
                      <a:pt x="441009" y="90580"/>
                      <a:pt x="441009" y="92680"/>
                    </a:cubicBezTo>
                    <a:lnTo>
                      <a:pt x="441009" y="163929"/>
                    </a:lnTo>
                    <a:cubicBezTo>
                      <a:pt x="440999" y="172669"/>
                      <a:pt x="433916" y="179752"/>
                      <a:pt x="425176" y="179762"/>
                    </a:cubicBezTo>
                    <a:lnTo>
                      <a:pt x="401426" y="179762"/>
                    </a:lnTo>
                    <a:lnTo>
                      <a:pt x="401426" y="159292"/>
                    </a:lnTo>
                    <a:lnTo>
                      <a:pt x="414941" y="145778"/>
                    </a:lnTo>
                    <a:lnTo>
                      <a:pt x="403745" y="134582"/>
                    </a:lnTo>
                    <a:lnTo>
                      <a:pt x="368120" y="170206"/>
                    </a:lnTo>
                    <a:cubicBezTo>
                      <a:pt x="364654" y="173673"/>
                      <a:pt x="359033" y="173673"/>
                      <a:pt x="355566" y="170206"/>
                    </a:cubicBezTo>
                    <a:cubicBezTo>
                      <a:pt x="352100" y="166740"/>
                      <a:pt x="352100" y="161119"/>
                      <a:pt x="355566" y="157652"/>
                    </a:cubicBezTo>
                    <a:lnTo>
                      <a:pt x="391191" y="122028"/>
                    </a:lnTo>
                    <a:cubicBezTo>
                      <a:pt x="394282" y="118936"/>
                      <a:pt x="394282" y="113924"/>
                      <a:pt x="391191" y="110832"/>
                    </a:cubicBezTo>
                    <a:cubicBezTo>
                      <a:pt x="391191" y="110832"/>
                      <a:pt x="391191" y="110832"/>
                      <a:pt x="391191" y="110832"/>
                    </a:cubicBezTo>
                    <a:cubicBezTo>
                      <a:pt x="376818" y="96425"/>
                      <a:pt x="376818" y="73103"/>
                      <a:pt x="391191" y="58695"/>
                    </a:cubicBezTo>
                    <a:lnTo>
                      <a:pt x="430774" y="19113"/>
                    </a:lnTo>
                    <a:lnTo>
                      <a:pt x="419578" y="7917"/>
                    </a:lnTo>
                    <a:lnTo>
                      <a:pt x="379995" y="47499"/>
                    </a:lnTo>
                    <a:cubicBezTo>
                      <a:pt x="361609" y="65934"/>
                      <a:pt x="359411" y="95022"/>
                      <a:pt x="374817" y="116010"/>
                    </a:cubicBezTo>
                    <a:lnTo>
                      <a:pt x="344370" y="146456"/>
                    </a:lnTo>
                    <a:cubicBezTo>
                      <a:pt x="334679" y="156065"/>
                      <a:pt x="334611" y="171710"/>
                      <a:pt x="344220" y="181402"/>
                    </a:cubicBezTo>
                    <a:cubicBezTo>
                      <a:pt x="353829" y="191094"/>
                      <a:pt x="369474" y="191161"/>
                      <a:pt x="379166" y="181553"/>
                    </a:cubicBezTo>
                    <a:cubicBezTo>
                      <a:pt x="379216" y="181503"/>
                      <a:pt x="379267" y="181453"/>
                      <a:pt x="379316" y="181402"/>
                    </a:cubicBezTo>
                    <a:lnTo>
                      <a:pt x="385593" y="175125"/>
                    </a:lnTo>
                    <a:lnTo>
                      <a:pt x="385593" y="227262"/>
                    </a:lnTo>
                    <a:lnTo>
                      <a:pt x="335277" y="227262"/>
                    </a:lnTo>
                    <a:cubicBezTo>
                      <a:pt x="330905" y="227262"/>
                      <a:pt x="327361" y="230805"/>
                      <a:pt x="327361" y="235177"/>
                    </a:cubicBezTo>
                    <a:cubicBezTo>
                      <a:pt x="327360" y="237450"/>
                      <a:pt x="328336" y="239613"/>
                      <a:pt x="330041" y="241116"/>
                    </a:cubicBezTo>
                    <a:cubicBezTo>
                      <a:pt x="339884" y="249784"/>
                      <a:pt x="340836" y="264792"/>
                      <a:pt x="332167" y="274635"/>
                    </a:cubicBezTo>
                    <a:cubicBezTo>
                      <a:pt x="323498" y="284479"/>
                      <a:pt x="308491" y="285431"/>
                      <a:pt x="298647" y="276762"/>
                    </a:cubicBezTo>
                    <a:cubicBezTo>
                      <a:pt x="288804" y="268093"/>
                      <a:pt x="287852" y="253086"/>
                      <a:pt x="296521" y="243242"/>
                    </a:cubicBezTo>
                    <a:cubicBezTo>
                      <a:pt x="297184" y="242489"/>
                      <a:pt x="297894" y="241779"/>
                      <a:pt x="298647" y="241116"/>
                    </a:cubicBezTo>
                    <a:cubicBezTo>
                      <a:pt x="301927" y="238224"/>
                      <a:pt x="302241" y="233221"/>
                      <a:pt x="299348" y="229942"/>
                    </a:cubicBezTo>
                    <a:cubicBezTo>
                      <a:pt x="297846" y="228237"/>
                      <a:pt x="295683" y="227262"/>
                      <a:pt x="293411" y="227262"/>
                    </a:cubicBezTo>
                    <a:lnTo>
                      <a:pt x="243095" y="227262"/>
                    </a:lnTo>
                    <a:lnTo>
                      <a:pt x="243095" y="192284"/>
                    </a:lnTo>
                    <a:cubicBezTo>
                      <a:pt x="263127" y="201037"/>
                      <a:pt x="286462" y="191894"/>
                      <a:pt x="295215" y="171861"/>
                    </a:cubicBezTo>
                    <a:cubicBezTo>
                      <a:pt x="303967" y="151829"/>
                      <a:pt x="294824" y="128494"/>
                      <a:pt x="274791" y="119741"/>
                    </a:cubicBezTo>
                    <a:cubicBezTo>
                      <a:pt x="264687" y="115327"/>
                      <a:pt x="253199" y="115327"/>
                      <a:pt x="243095" y="119741"/>
                    </a:cubicBezTo>
                    <a:lnTo>
                      <a:pt x="243095" y="84764"/>
                    </a:lnTo>
                    <a:lnTo>
                      <a:pt x="346010" y="84764"/>
                    </a:lnTo>
                    <a:lnTo>
                      <a:pt x="346010" y="68931"/>
                    </a:lnTo>
                    <a:lnTo>
                      <a:pt x="195596" y="68931"/>
                    </a:lnTo>
                    <a:lnTo>
                      <a:pt x="195596" y="45181"/>
                    </a:lnTo>
                    <a:cubicBezTo>
                      <a:pt x="195576" y="27700"/>
                      <a:pt x="181410" y="13534"/>
                      <a:pt x="163929" y="13515"/>
                    </a:cubicBezTo>
                    <a:lnTo>
                      <a:pt x="95959" y="13515"/>
                    </a:lnTo>
                    <a:lnTo>
                      <a:pt x="82445" y="0"/>
                    </a:lnTo>
                    <a:lnTo>
                      <a:pt x="71249" y="11196"/>
                    </a:lnTo>
                    <a:lnTo>
                      <a:pt x="87082" y="27029"/>
                    </a:lnTo>
                    <a:cubicBezTo>
                      <a:pt x="88567" y="28514"/>
                      <a:pt x="90580" y="29348"/>
                      <a:pt x="92680" y="29348"/>
                    </a:cubicBezTo>
                    <a:lnTo>
                      <a:pt x="163929" y="29348"/>
                    </a:lnTo>
                    <a:cubicBezTo>
                      <a:pt x="172669" y="29358"/>
                      <a:pt x="179752" y="36441"/>
                      <a:pt x="179762" y="45181"/>
                    </a:cubicBezTo>
                    <a:lnTo>
                      <a:pt x="179762" y="68931"/>
                    </a:lnTo>
                    <a:lnTo>
                      <a:pt x="159292" y="68931"/>
                    </a:lnTo>
                    <a:lnTo>
                      <a:pt x="145778" y="55416"/>
                    </a:lnTo>
                    <a:lnTo>
                      <a:pt x="134582" y="66612"/>
                    </a:lnTo>
                    <a:lnTo>
                      <a:pt x="170206" y="102236"/>
                    </a:lnTo>
                    <a:cubicBezTo>
                      <a:pt x="173673" y="105703"/>
                      <a:pt x="173673" y="111324"/>
                      <a:pt x="170206" y="114790"/>
                    </a:cubicBezTo>
                    <a:cubicBezTo>
                      <a:pt x="166740" y="118257"/>
                      <a:pt x="161119" y="118257"/>
                      <a:pt x="157652" y="114790"/>
                    </a:cubicBezTo>
                    <a:lnTo>
                      <a:pt x="122028" y="79166"/>
                    </a:lnTo>
                    <a:cubicBezTo>
                      <a:pt x="118936" y="76074"/>
                      <a:pt x="113924" y="76074"/>
                      <a:pt x="110832" y="79165"/>
                    </a:cubicBezTo>
                    <a:cubicBezTo>
                      <a:pt x="110832" y="79165"/>
                      <a:pt x="110832" y="79166"/>
                      <a:pt x="110832" y="79166"/>
                    </a:cubicBezTo>
                    <a:cubicBezTo>
                      <a:pt x="96436" y="93563"/>
                      <a:pt x="73093" y="93563"/>
                      <a:pt x="58696" y="79167"/>
                    </a:cubicBezTo>
                    <a:cubicBezTo>
                      <a:pt x="58696" y="79166"/>
                      <a:pt x="58696" y="79166"/>
                      <a:pt x="58695" y="79166"/>
                    </a:cubicBezTo>
                    <a:lnTo>
                      <a:pt x="19113" y="39583"/>
                    </a:lnTo>
                    <a:lnTo>
                      <a:pt x="7917" y="50779"/>
                    </a:lnTo>
                    <a:lnTo>
                      <a:pt x="47499" y="90362"/>
                    </a:lnTo>
                    <a:cubicBezTo>
                      <a:pt x="65922" y="108777"/>
                      <a:pt x="95031" y="110978"/>
                      <a:pt x="116015" y="95545"/>
                    </a:cubicBezTo>
                    <a:lnTo>
                      <a:pt x="146456" y="125986"/>
                    </a:lnTo>
                    <a:cubicBezTo>
                      <a:pt x="156148" y="135595"/>
                      <a:pt x="171793" y="135528"/>
                      <a:pt x="181402" y="125836"/>
                    </a:cubicBezTo>
                    <a:cubicBezTo>
                      <a:pt x="190952" y="116203"/>
                      <a:pt x="190952" y="100673"/>
                      <a:pt x="181402" y="91040"/>
                    </a:cubicBezTo>
                    <a:lnTo>
                      <a:pt x="175125" y="84764"/>
                    </a:lnTo>
                    <a:lnTo>
                      <a:pt x="227262" y="84764"/>
                    </a:lnTo>
                    <a:lnTo>
                      <a:pt x="227262" y="135078"/>
                    </a:lnTo>
                    <a:cubicBezTo>
                      <a:pt x="227262" y="139450"/>
                      <a:pt x="230805" y="142995"/>
                      <a:pt x="235177" y="142996"/>
                    </a:cubicBezTo>
                    <a:cubicBezTo>
                      <a:pt x="237450" y="142996"/>
                      <a:pt x="239613" y="142019"/>
                      <a:pt x="241116" y="140315"/>
                    </a:cubicBezTo>
                    <a:cubicBezTo>
                      <a:pt x="249785" y="130472"/>
                      <a:pt x="264792" y="129521"/>
                      <a:pt x="274635" y="138191"/>
                    </a:cubicBezTo>
                    <a:cubicBezTo>
                      <a:pt x="284479" y="146860"/>
                      <a:pt x="285430" y="161867"/>
                      <a:pt x="276760" y="171710"/>
                    </a:cubicBezTo>
                    <a:cubicBezTo>
                      <a:pt x="268090" y="181554"/>
                      <a:pt x="253084" y="182504"/>
                      <a:pt x="243240" y="173835"/>
                    </a:cubicBezTo>
                    <a:cubicBezTo>
                      <a:pt x="242488" y="173172"/>
                      <a:pt x="241779" y="172462"/>
                      <a:pt x="241116" y="171710"/>
                    </a:cubicBezTo>
                    <a:cubicBezTo>
                      <a:pt x="238224" y="168431"/>
                      <a:pt x="233221" y="168117"/>
                      <a:pt x="229942" y="171010"/>
                    </a:cubicBezTo>
                    <a:cubicBezTo>
                      <a:pt x="228237" y="172512"/>
                      <a:pt x="227262" y="174675"/>
                      <a:pt x="227262" y="176947"/>
                    </a:cubicBezTo>
                    <a:lnTo>
                      <a:pt x="227262" y="227262"/>
                    </a:lnTo>
                    <a:lnTo>
                      <a:pt x="192283" y="227262"/>
                    </a:lnTo>
                    <a:cubicBezTo>
                      <a:pt x="201037" y="207230"/>
                      <a:pt x="191895" y="183895"/>
                      <a:pt x="171863" y="175141"/>
                    </a:cubicBezTo>
                    <a:cubicBezTo>
                      <a:pt x="151832" y="166386"/>
                      <a:pt x="128496" y="175529"/>
                      <a:pt x="119742" y="195561"/>
                    </a:cubicBezTo>
                    <a:cubicBezTo>
                      <a:pt x="115326" y="205666"/>
                      <a:pt x="115326" y="217156"/>
                      <a:pt x="119742" y="227262"/>
                    </a:cubicBezTo>
                    <a:lnTo>
                      <a:pt x="84764" y="227262"/>
                    </a:lnTo>
                    <a:lnTo>
                      <a:pt x="84764" y="124346"/>
                    </a:lnTo>
                    <a:lnTo>
                      <a:pt x="68931" y="124346"/>
                    </a:lnTo>
                    <a:lnTo>
                      <a:pt x="68931" y="274761"/>
                    </a:lnTo>
                    <a:lnTo>
                      <a:pt x="45181" y="274761"/>
                    </a:lnTo>
                    <a:cubicBezTo>
                      <a:pt x="27700" y="274781"/>
                      <a:pt x="13534" y="288947"/>
                      <a:pt x="13515" y="306427"/>
                    </a:cubicBezTo>
                    <a:lnTo>
                      <a:pt x="13515" y="374397"/>
                    </a:lnTo>
                    <a:lnTo>
                      <a:pt x="0" y="387912"/>
                    </a:lnTo>
                    <a:lnTo>
                      <a:pt x="11196" y="399108"/>
                    </a:lnTo>
                    <a:lnTo>
                      <a:pt x="27029" y="383274"/>
                    </a:lnTo>
                    <a:cubicBezTo>
                      <a:pt x="28514" y="381790"/>
                      <a:pt x="29348" y="379776"/>
                      <a:pt x="29348" y="377676"/>
                    </a:cubicBezTo>
                    <a:lnTo>
                      <a:pt x="29348" y="306427"/>
                    </a:lnTo>
                    <a:cubicBezTo>
                      <a:pt x="29358" y="297688"/>
                      <a:pt x="36441" y="290604"/>
                      <a:pt x="45181" y="290594"/>
                    </a:cubicBezTo>
                    <a:lnTo>
                      <a:pt x="68931" y="290594"/>
                    </a:lnTo>
                    <a:lnTo>
                      <a:pt x="68931" y="311065"/>
                    </a:lnTo>
                    <a:lnTo>
                      <a:pt x="55416" y="324579"/>
                    </a:lnTo>
                    <a:lnTo>
                      <a:pt x="66612" y="335775"/>
                    </a:lnTo>
                    <a:lnTo>
                      <a:pt x="102236" y="300151"/>
                    </a:lnTo>
                    <a:cubicBezTo>
                      <a:pt x="105703" y="296684"/>
                      <a:pt x="111324" y="296684"/>
                      <a:pt x="114790" y="300151"/>
                    </a:cubicBezTo>
                    <a:cubicBezTo>
                      <a:pt x="118257" y="303617"/>
                      <a:pt x="118257" y="309238"/>
                      <a:pt x="114790" y="312704"/>
                    </a:cubicBezTo>
                    <a:lnTo>
                      <a:pt x="79166" y="348329"/>
                    </a:lnTo>
                    <a:cubicBezTo>
                      <a:pt x="76074" y="351420"/>
                      <a:pt x="76074" y="356432"/>
                      <a:pt x="79165" y="359525"/>
                    </a:cubicBezTo>
                    <a:cubicBezTo>
                      <a:pt x="79165" y="359525"/>
                      <a:pt x="79166" y="359525"/>
                      <a:pt x="79166" y="359525"/>
                    </a:cubicBezTo>
                    <a:cubicBezTo>
                      <a:pt x="93538" y="373932"/>
                      <a:pt x="93538" y="397254"/>
                      <a:pt x="79166" y="411661"/>
                    </a:cubicBezTo>
                    <a:lnTo>
                      <a:pt x="39583" y="451244"/>
                    </a:lnTo>
                    <a:lnTo>
                      <a:pt x="50779" y="462440"/>
                    </a:lnTo>
                    <a:lnTo>
                      <a:pt x="90362" y="422857"/>
                    </a:lnTo>
                    <a:cubicBezTo>
                      <a:pt x="108748" y="404423"/>
                      <a:pt x="110946" y="375335"/>
                      <a:pt x="95540" y="354346"/>
                    </a:cubicBezTo>
                    <a:lnTo>
                      <a:pt x="125986" y="323900"/>
                    </a:lnTo>
                    <a:cubicBezTo>
                      <a:pt x="135678" y="314291"/>
                      <a:pt x="135745" y="298646"/>
                      <a:pt x="126137" y="288955"/>
                    </a:cubicBezTo>
                    <a:cubicBezTo>
                      <a:pt x="116528" y="279263"/>
                      <a:pt x="100883" y="279195"/>
                      <a:pt x="91191" y="288804"/>
                    </a:cubicBezTo>
                    <a:cubicBezTo>
                      <a:pt x="91140" y="288854"/>
                      <a:pt x="91090" y="288904"/>
                      <a:pt x="91040" y="288955"/>
                    </a:cubicBezTo>
                    <a:lnTo>
                      <a:pt x="84764" y="295231"/>
                    </a:lnTo>
                    <a:lnTo>
                      <a:pt x="84764" y="243095"/>
                    </a:lnTo>
                    <a:lnTo>
                      <a:pt x="135079" y="243095"/>
                    </a:lnTo>
                    <a:cubicBezTo>
                      <a:pt x="139451" y="243095"/>
                      <a:pt x="142996" y="239551"/>
                      <a:pt x="142996" y="235178"/>
                    </a:cubicBezTo>
                    <a:cubicBezTo>
                      <a:pt x="142997" y="232906"/>
                      <a:pt x="142020" y="230744"/>
                      <a:pt x="140316" y="229241"/>
                    </a:cubicBezTo>
                    <a:cubicBezTo>
                      <a:pt x="130473" y="220572"/>
                      <a:pt x="129521" y="205564"/>
                      <a:pt x="138190" y="195721"/>
                    </a:cubicBezTo>
                    <a:cubicBezTo>
                      <a:pt x="146858" y="185878"/>
                      <a:pt x="161866" y="184926"/>
                      <a:pt x="171709" y="193595"/>
                    </a:cubicBezTo>
                    <a:cubicBezTo>
                      <a:pt x="181553" y="202263"/>
                      <a:pt x="182504" y="217271"/>
                      <a:pt x="173836" y="227114"/>
                    </a:cubicBezTo>
                    <a:cubicBezTo>
                      <a:pt x="173173" y="227867"/>
                      <a:pt x="172462" y="228578"/>
                      <a:pt x="171709" y="229241"/>
                    </a:cubicBezTo>
                    <a:cubicBezTo>
                      <a:pt x="168430" y="232132"/>
                      <a:pt x="168116" y="237136"/>
                      <a:pt x="171009" y="240414"/>
                    </a:cubicBezTo>
                    <a:cubicBezTo>
                      <a:pt x="172511" y="242119"/>
                      <a:pt x="174674" y="243095"/>
                      <a:pt x="176946" y="243095"/>
                    </a:cubicBezTo>
                    <a:lnTo>
                      <a:pt x="227262" y="243095"/>
                    </a:lnTo>
                    <a:lnTo>
                      <a:pt x="227262" y="278072"/>
                    </a:lnTo>
                    <a:cubicBezTo>
                      <a:pt x="207230" y="269319"/>
                      <a:pt x="183895" y="278463"/>
                      <a:pt x="175142" y="298496"/>
                    </a:cubicBezTo>
                    <a:cubicBezTo>
                      <a:pt x="166389" y="318528"/>
                      <a:pt x="175533" y="341863"/>
                      <a:pt x="195566" y="350616"/>
                    </a:cubicBezTo>
                    <a:cubicBezTo>
                      <a:pt x="205669" y="355030"/>
                      <a:pt x="217157" y="355030"/>
                      <a:pt x="227262" y="350616"/>
                    </a:cubicBezTo>
                    <a:lnTo>
                      <a:pt x="227262" y="385593"/>
                    </a:lnTo>
                    <a:lnTo>
                      <a:pt x="124346" y="385593"/>
                    </a:lnTo>
                    <a:lnTo>
                      <a:pt x="124346" y="401426"/>
                    </a:lnTo>
                    <a:lnTo>
                      <a:pt x="274761" y="401426"/>
                    </a:lnTo>
                    <a:lnTo>
                      <a:pt x="274761" y="425176"/>
                    </a:lnTo>
                    <a:cubicBezTo>
                      <a:pt x="274781" y="442657"/>
                      <a:pt x="288947" y="456822"/>
                      <a:pt x="306427" y="456842"/>
                    </a:cubicBezTo>
                    <a:lnTo>
                      <a:pt x="374398" y="456842"/>
                    </a:lnTo>
                    <a:lnTo>
                      <a:pt x="387912" y="470357"/>
                    </a:lnTo>
                    <a:lnTo>
                      <a:pt x="399108" y="459161"/>
                    </a:lnTo>
                    <a:lnTo>
                      <a:pt x="383274" y="443328"/>
                    </a:lnTo>
                    <a:cubicBezTo>
                      <a:pt x="381790" y="441843"/>
                      <a:pt x="379776" y="441009"/>
                      <a:pt x="377676" y="441009"/>
                    </a:cubicBezTo>
                    <a:lnTo>
                      <a:pt x="306427" y="441009"/>
                    </a:lnTo>
                    <a:cubicBezTo>
                      <a:pt x="297688" y="440999"/>
                      <a:pt x="290604" y="433916"/>
                      <a:pt x="290594" y="425176"/>
                    </a:cubicBezTo>
                    <a:lnTo>
                      <a:pt x="290594" y="401426"/>
                    </a:lnTo>
                    <a:lnTo>
                      <a:pt x="311065" y="401426"/>
                    </a:lnTo>
                    <a:lnTo>
                      <a:pt x="324579" y="414941"/>
                    </a:lnTo>
                    <a:lnTo>
                      <a:pt x="335775" y="403745"/>
                    </a:lnTo>
                    <a:lnTo>
                      <a:pt x="300151" y="368120"/>
                    </a:lnTo>
                    <a:cubicBezTo>
                      <a:pt x="296684" y="364654"/>
                      <a:pt x="296684" y="359033"/>
                      <a:pt x="300151" y="355566"/>
                    </a:cubicBezTo>
                    <a:cubicBezTo>
                      <a:pt x="303617" y="352100"/>
                      <a:pt x="309238" y="352100"/>
                      <a:pt x="312704" y="355566"/>
                    </a:cubicBezTo>
                    <a:lnTo>
                      <a:pt x="348329" y="391191"/>
                    </a:lnTo>
                    <a:cubicBezTo>
                      <a:pt x="351420" y="394282"/>
                      <a:pt x="356432" y="394282"/>
                      <a:pt x="359525" y="391191"/>
                    </a:cubicBezTo>
                    <a:cubicBezTo>
                      <a:pt x="359525" y="391191"/>
                      <a:pt x="359525" y="391191"/>
                      <a:pt x="359525" y="391191"/>
                    </a:cubicBezTo>
                    <a:cubicBezTo>
                      <a:pt x="373921" y="376794"/>
                      <a:pt x="397263" y="376794"/>
                      <a:pt x="411660" y="391190"/>
                    </a:cubicBezTo>
                    <a:cubicBezTo>
                      <a:pt x="411660" y="391190"/>
                      <a:pt x="411661" y="391191"/>
                      <a:pt x="411661" y="391191"/>
                    </a:cubicBezTo>
                    <a:lnTo>
                      <a:pt x="451244" y="430774"/>
                    </a:lnTo>
                    <a:lnTo>
                      <a:pt x="462440" y="419578"/>
                    </a:lnTo>
                    <a:lnTo>
                      <a:pt x="422857" y="379995"/>
                    </a:lnTo>
                    <a:cubicBezTo>
                      <a:pt x="412996" y="370080"/>
                      <a:pt x="399578" y="364522"/>
                      <a:pt x="385593" y="36456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794" name="Google Shape;9794;ge48d01fb7f_0_5782"/>
          <p:cNvGrpSpPr/>
          <p:nvPr/>
        </p:nvGrpSpPr>
        <p:grpSpPr>
          <a:xfrm>
            <a:off x="-812316" y="5754800"/>
            <a:ext cx="896700" cy="896700"/>
            <a:chOff x="-812316" y="5754800"/>
            <a:chExt cx="896700" cy="896700"/>
          </a:xfrm>
        </p:grpSpPr>
        <p:sp>
          <p:nvSpPr>
            <p:cNvPr id="9795" name="Google Shape;9795;ge48d01fb7f_0_5782"/>
            <p:cNvSpPr/>
            <p:nvPr/>
          </p:nvSpPr>
          <p:spPr>
            <a:xfrm>
              <a:off x="-812316" y="5754800"/>
              <a:ext cx="896700" cy="8967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6" name="Google Shape;9796;ge48d01fb7f_0_5782"/>
            <p:cNvSpPr/>
            <p:nvPr/>
          </p:nvSpPr>
          <p:spPr>
            <a:xfrm>
              <a:off x="-726564" y="5829711"/>
              <a:ext cx="746100" cy="746100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797" name="Google Shape;9797;ge48d01fb7f_0_5782"/>
            <p:cNvGrpSpPr/>
            <p:nvPr/>
          </p:nvGrpSpPr>
          <p:grpSpPr>
            <a:xfrm>
              <a:off x="-581864" y="5987758"/>
              <a:ext cx="441259" cy="441259"/>
              <a:chOff x="3733800" y="1066800"/>
              <a:chExt cx="4724400" cy="4724400"/>
            </a:xfrm>
          </p:grpSpPr>
          <p:grpSp>
            <p:nvGrpSpPr>
              <p:cNvPr id="9798" name="Google Shape;9798;ge48d01fb7f_0_5782"/>
              <p:cNvGrpSpPr/>
              <p:nvPr/>
            </p:nvGrpSpPr>
            <p:grpSpPr>
              <a:xfrm>
                <a:off x="3810000" y="1143000"/>
                <a:ext cx="4572000" cy="4572000"/>
                <a:chOff x="3810000" y="1143000"/>
                <a:chExt cx="4572000" cy="4572000"/>
              </a:xfrm>
            </p:grpSpPr>
            <p:sp>
              <p:nvSpPr>
                <p:cNvPr id="9799" name="Google Shape;9799;ge48d01fb7f_0_5782"/>
                <p:cNvSpPr/>
                <p:nvPr/>
              </p:nvSpPr>
              <p:spPr>
                <a:xfrm>
                  <a:off x="5334000" y="4800600"/>
                  <a:ext cx="30480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0" h="609600" extrusionOk="0">
                      <a:moveTo>
                        <a:pt x="2895600" y="0"/>
                      </a:moveTo>
                      <a:cubicBezTo>
                        <a:pt x="2979420" y="0"/>
                        <a:pt x="3048000" y="68580"/>
                        <a:pt x="3048000" y="152400"/>
                      </a:cubicBezTo>
                      <a:cubicBezTo>
                        <a:pt x="3048000" y="278892"/>
                        <a:pt x="2996946" y="393192"/>
                        <a:pt x="2913888" y="475488"/>
                      </a:cubicBezTo>
                      <a:cubicBezTo>
                        <a:pt x="2831592" y="558546"/>
                        <a:pt x="2717292" y="609600"/>
                        <a:pt x="2590800" y="609600"/>
                      </a:cubicBezTo>
                      <a:lnTo>
                        <a:pt x="0" y="609600"/>
                      </a:lnTo>
                      <a:lnTo>
                        <a:pt x="0" y="0"/>
                      </a:lnTo>
                      <a:lnTo>
                        <a:pt x="2590800" y="0"/>
                      </a:lnTo>
                      <a:close/>
                    </a:path>
                  </a:pathLst>
                </a:custGeom>
                <a:solidFill>
                  <a:srgbClr val="D8E2F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00" name="Google Shape;9800;ge48d01fb7f_0_5782"/>
                <p:cNvSpPr/>
                <p:nvPr/>
              </p:nvSpPr>
              <p:spPr>
                <a:xfrm>
                  <a:off x="6083808" y="2552700"/>
                  <a:ext cx="1231391" cy="41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1391" h="419100" extrusionOk="0">
                      <a:moveTo>
                        <a:pt x="1078992" y="266700"/>
                      </a:moveTo>
                      <a:cubicBezTo>
                        <a:pt x="1078992" y="350520"/>
                        <a:pt x="1147572" y="419100"/>
                        <a:pt x="1231392" y="419100"/>
                      </a:cubicBezTo>
                      <a:lnTo>
                        <a:pt x="1524" y="419100"/>
                      </a:lnTo>
                      <a:lnTo>
                        <a:pt x="0" y="418338"/>
                      </a:lnTo>
                      <a:cubicBezTo>
                        <a:pt x="54864" y="323850"/>
                        <a:pt x="97536" y="221742"/>
                        <a:pt x="124968" y="114300"/>
                      </a:cubicBezTo>
                      <a:lnTo>
                        <a:pt x="774192" y="114300"/>
                      </a:lnTo>
                      <a:lnTo>
                        <a:pt x="1078992" y="0"/>
                      </a:lnTo>
                      <a:close/>
                    </a:path>
                  </a:pathLst>
                </a:custGeom>
                <a:solidFill>
                  <a:srgbClr val="E6E9E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01" name="Google Shape;9801;ge48d01fb7f_0_5782"/>
                <p:cNvSpPr/>
                <p:nvPr/>
              </p:nvSpPr>
              <p:spPr>
                <a:xfrm>
                  <a:off x="5105400" y="2971800"/>
                  <a:ext cx="3124200" cy="182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4200" h="1828800" extrusionOk="0">
                      <a:moveTo>
                        <a:pt x="228600" y="1219200"/>
                      </a:moveTo>
                      <a:cubicBezTo>
                        <a:pt x="228600" y="1135380"/>
                        <a:pt x="160020" y="1066800"/>
                        <a:pt x="76200" y="1066800"/>
                      </a:cubicBezTo>
                      <a:lnTo>
                        <a:pt x="0" y="1066800"/>
                      </a:lnTo>
                      <a:cubicBezTo>
                        <a:pt x="83820" y="1066800"/>
                        <a:pt x="152400" y="998220"/>
                        <a:pt x="152400" y="914400"/>
                      </a:cubicBezTo>
                      <a:lnTo>
                        <a:pt x="152400" y="588264"/>
                      </a:lnTo>
                      <a:cubicBezTo>
                        <a:pt x="288798" y="562356"/>
                        <a:pt x="417576" y="513588"/>
                        <a:pt x="533400" y="445770"/>
                      </a:cubicBezTo>
                      <a:lnTo>
                        <a:pt x="533400" y="446532"/>
                      </a:lnTo>
                      <a:lnTo>
                        <a:pt x="533400" y="1447800"/>
                      </a:lnTo>
                      <a:cubicBezTo>
                        <a:pt x="533400" y="1489710"/>
                        <a:pt x="567690" y="1524000"/>
                        <a:pt x="609600" y="1524000"/>
                      </a:cubicBezTo>
                      <a:lnTo>
                        <a:pt x="990600" y="1524000"/>
                      </a:lnTo>
                      <a:lnTo>
                        <a:pt x="1295400" y="1524000"/>
                      </a:lnTo>
                      <a:lnTo>
                        <a:pt x="1600200" y="1524000"/>
                      </a:lnTo>
                      <a:lnTo>
                        <a:pt x="1905000" y="1524000"/>
                      </a:lnTo>
                      <a:lnTo>
                        <a:pt x="2209800" y="1524000"/>
                      </a:lnTo>
                      <a:lnTo>
                        <a:pt x="2514600" y="1524000"/>
                      </a:lnTo>
                      <a:lnTo>
                        <a:pt x="2743200" y="1524000"/>
                      </a:lnTo>
                      <a:cubicBezTo>
                        <a:pt x="2785110" y="1524000"/>
                        <a:pt x="2819400" y="1489710"/>
                        <a:pt x="2819400" y="1447800"/>
                      </a:cubicBezTo>
                      <a:lnTo>
                        <a:pt x="2819400" y="76200"/>
                      </a:lnTo>
                      <a:cubicBezTo>
                        <a:pt x="2819400" y="34290"/>
                        <a:pt x="2785110" y="0"/>
                        <a:pt x="2743200" y="0"/>
                      </a:cubicBezTo>
                      <a:lnTo>
                        <a:pt x="3124200" y="0"/>
                      </a:lnTo>
                      <a:lnTo>
                        <a:pt x="3124200" y="16764"/>
                      </a:lnTo>
                      <a:lnTo>
                        <a:pt x="3124200" y="1524000"/>
                      </a:lnTo>
                      <a:cubicBezTo>
                        <a:pt x="3124200" y="1692402"/>
                        <a:pt x="2987802" y="1828800"/>
                        <a:pt x="2819400" y="1828800"/>
                      </a:cubicBezTo>
                      <a:lnTo>
                        <a:pt x="228600" y="1828800"/>
                      </a:lnTo>
                      <a:close/>
                    </a:path>
                  </a:pathLst>
                </a:custGeom>
                <a:solidFill>
                  <a:srgbClr val="F6E2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02" name="Google Shape;9802;ge48d01fb7f_0_5782"/>
                <p:cNvSpPr/>
                <p:nvPr/>
              </p:nvSpPr>
              <p:spPr>
                <a:xfrm>
                  <a:off x="5638800" y="2971037"/>
                  <a:ext cx="2286000" cy="1524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6000" h="1524762" extrusionOk="0">
                      <a:moveTo>
                        <a:pt x="2286000" y="76962"/>
                      </a:moveTo>
                      <a:lnTo>
                        <a:pt x="2286000" y="1448562"/>
                      </a:lnTo>
                      <a:cubicBezTo>
                        <a:pt x="2286000" y="1490472"/>
                        <a:pt x="2251710" y="1524762"/>
                        <a:pt x="2209800" y="1524762"/>
                      </a:cubicBezTo>
                      <a:lnTo>
                        <a:pt x="1981200" y="1524762"/>
                      </a:lnTo>
                      <a:lnTo>
                        <a:pt x="1981200" y="305562"/>
                      </a:lnTo>
                      <a:lnTo>
                        <a:pt x="1676400" y="305562"/>
                      </a:lnTo>
                      <a:lnTo>
                        <a:pt x="1676400" y="1524762"/>
                      </a:lnTo>
                      <a:lnTo>
                        <a:pt x="1371600" y="1524762"/>
                      </a:lnTo>
                      <a:lnTo>
                        <a:pt x="1371600" y="457962"/>
                      </a:lnTo>
                      <a:lnTo>
                        <a:pt x="1066800" y="457962"/>
                      </a:lnTo>
                      <a:lnTo>
                        <a:pt x="1066800" y="1524762"/>
                      </a:lnTo>
                      <a:lnTo>
                        <a:pt x="762000" y="1524762"/>
                      </a:lnTo>
                      <a:lnTo>
                        <a:pt x="762000" y="762762"/>
                      </a:lnTo>
                      <a:lnTo>
                        <a:pt x="457200" y="762762"/>
                      </a:lnTo>
                      <a:lnTo>
                        <a:pt x="457200" y="1524762"/>
                      </a:lnTo>
                      <a:lnTo>
                        <a:pt x="76200" y="1524762"/>
                      </a:lnTo>
                      <a:cubicBezTo>
                        <a:pt x="34290" y="1524762"/>
                        <a:pt x="0" y="1490472"/>
                        <a:pt x="0" y="1448562"/>
                      </a:cubicBezTo>
                      <a:lnTo>
                        <a:pt x="0" y="447294"/>
                      </a:lnTo>
                      <a:lnTo>
                        <a:pt x="0" y="446532"/>
                      </a:lnTo>
                      <a:cubicBezTo>
                        <a:pt x="185166" y="339852"/>
                        <a:pt x="339090" y="185166"/>
                        <a:pt x="445008" y="0"/>
                      </a:cubicBezTo>
                      <a:lnTo>
                        <a:pt x="446532" y="762"/>
                      </a:lnTo>
                      <a:lnTo>
                        <a:pt x="1676400" y="762"/>
                      </a:lnTo>
                      <a:lnTo>
                        <a:pt x="2209800" y="762"/>
                      </a:lnTo>
                      <a:cubicBezTo>
                        <a:pt x="2251710" y="762"/>
                        <a:pt x="2286000" y="35052"/>
                        <a:pt x="2286000" y="76962"/>
                      </a:cubicBez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03" name="Google Shape;9803;ge48d01fb7f_0_5782"/>
                <p:cNvSpPr/>
                <p:nvPr/>
              </p:nvSpPr>
              <p:spPr>
                <a:xfrm>
                  <a:off x="7315200" y="3276600"/>
                  <a:ext cx="304800" cy="12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12192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1219200"/>
                      </a:lnTo>
                      <a:lnTo>
                        <a:pt x="0" y="12192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04" name="Google Shape;9804;ge48d01fb7f_0_5782"/>
                <p:cNvSpPr/>
                <p:nvPr/>
              </p:nvSpPr>
              <p:spPr>
                <a:xfrm>
                  <a:off x="6705600" y="3429000"/>
                  <a:ext cx="304800" cy="106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10668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1066800"/>
                      </a:lnTo>
                      <a:lnTo>
                        <a:pt x="0" y="10668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05" name="Google Shape;9805;ge48d01fb7f_0_5782"/>
                <p:cNvSpPr/>
                <p:nvPr/>
              </p:nvSpPr>
              <p:spPr>
                <a:xfrm>
                  <a:off x="6096000" y="3733800"/>
                  <a:ext cx="304800" cy="7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7620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762000"/>
                      </a:lnTo>
                      <a:lnTo>
                        <a:pt x="0" y="7620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06" name="Google Shape;9806;ge48d01fb7f_0_5782"/>
                <p:cNvSpPr/>
                <p:nvPr/>
              </p:nvSpPr>
              <p:spPr>
                <a:xfrm>
                  <a:off x="4724400" y="4038600"/>
                  <a:ext cx="609600" cy="167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1676400" extrusionOk="0">
                      <a:moveTo>
                        <a:pt x="457200" y="0"/>
                      </a:moveTo>
                      <a:cubicBezTo>
                        <a:pt x="541020" y="0"/>
                        <a:pt x="609600" y="68580"/>
                        <a:pt x="609600" y="152400"/>
                      </a:cubicBezTo>
                      <a:lnTo>
                        <a:pt x="609600" y="762000"/>
                      </a:lnTo>
                      <a:lnTo>
                        <a:pt x="609600" y="1371600"/>
                      </a:lnTo>
                      <a:cubicBezTo>
                        <a:pt x="609600" y="1455420"/>
                        <a:pt x="575310" y="1531620"/>
                        <a:pt x="520446" y="1587246"/>
                      </a:cubicBezTo>
                      <a:cubicBezTo>
                        <a:pt x="464820" y="1642110"/>
                        <a:pt x="388620" y="1676400"/>
                        <a:pt x="304800" y="1676400"/>
                      </a:cubicBezTo>
                      <a:cubicBezTo>
                        <a:pt x="136398" y="1676400"/>
                        <a:pt x="0" y="1540002"/>
                        <a:pt x="0" y="1371600"/>
                      </a:cubicBezTo>
                      <a:lnTo>
                        <a:pt x="0" y="152400"/>
                      </a:lnTo>
                      <a:cubicBezTo>
                        <a:pt x="0" y="68580"/>
                        <a:pt x="68580" y="0"/>
                        <a:pt x="152400" y="0"/>
                      </a:cubicBezTo>
                      <a:lnTo>
                        <a:pt x="228600" y="0"/>
                      </a:lnTo>
                      <a:lnTo>
                        <a:pt x="381000" y="0"/>
                      </a:ln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07" name="Google Shape;9807;ge48d01fb7f_0_5782"/>
                <p:cNvSpPr/>
                <p:nvPr/>
              </p:nvSpPr>
              <p:spPr>
                <a:xfrm>
                  <a:off x="4800600" y="3560064"/>
                  <a:ext cx="457200" cy="478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200" h="478535" extrusionOk="0">
                      <a:moveTo>
                        <a:pt x="457200" y="0"/>
                      </a:moveTo>
                      <a:lnTo>
                        <a:pt x="457200" y="326136"/>
                      </a:lnTo>
                      <a:cubicBezTo>
                        <a:pt x="457200" y="409956"/>
                        <a:pt x="388620" y="478536"/>
                        <a:pt x="304800" y="478536"/>
                      </a:cubicBezTo>
                      <a:lnTo>
                        <a:pt x="152400" y="478536"/>
                      </a:lnTo>
                      <a:cubicBezTo>
                        <a:pt x="68580" y="478536"/>
                        <a:pt x="0" y="409956"/>
                        <a:pt x="0" y="326136"/>
                      </a:cubicBezTo>
                      <a:lnTo>
                        <a:pt x="0" y="0"/>
                      </a:lnTo>
                      <a:cubicBezTo>
                        <a:pt x="73914" y="13716"/>
                        <a:pt x="150876" y="21336"/>
                        <a:pt x="228600" y="21336"/>
                      </a:cubicBezTo>
                      <a:cubicBezTo>
                        <a:pt x="307086" y="21336"/>
                        <a:pt x="383286" y="13716"/>
                        <a:pt x="457200" y="0"/>
                      </a:cubicBezTo>
                      <a:close/>
                    </a:path>
                  </a:pathLst>
                </a:custGeom>
                <a:solidFill>
                  <a:srgbClr val="CCD1D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08" name="Google Shape;9808;ge48d01fb7f_0_5782"/>
                <p:cNvSpPr/>
                <p:nvPr/>
              </p:nvSpPr>
              <p:spPr>
                <a:xfrm>
                  <a:off x="3810000" y="1143000"/>
                  <a:ext cx="2398775" cy="243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8775" h="2438400" extrusionOk="0">
                      <a:moveTo>
                        <a:pt x="1447800" y="2417064"/>
                      </a:moveTo>
                      <a:cubicBezTo>
                        <a:pt x="1373886" y="2430780"/>
                        <a:pt x="1297686" y="2438400"/>
                        <a:pt x="1219200" y="2438400"/>
                      </a:cubicBezTo>
                      <a:cubicBezTo>
                        <a:pt x="1141476" y="2438400"/>
                        <a:pt x="1064514" y="2430780"/>
                        <a:pt x="990600" y="2417064"/>
                      </a:cubicBezTo>
                      <a:cubicBezTo>
                        <a:pt x="426720" y="2310384"/>
                        <a:pt x="0" y="1815084"/>
                        <a:pt x="0" y="1219200"/>
                      </a:cubicBezTo>
                      <a:cubicBezTo>
                        <a:pt x="0" y="545592"/>
                        <a:pt x="545592" y="0"/>
                        <a:pt x="1219200" y="0"/>
                      </a:cubicBezTo>
                      <a:cubicBezTo>
                        <a:pt x="1786890" y="0"/>
                        <a:pt x="2263140" y="388620"/>
                        <a:pt x="2398776" y="914400"/>
                      </a:cubicBezTo>
                      <a:lnTo>
                        <a:pt x="2080260" y="914400"/>
                      </a:lnTo>
                      <a:cubicBezTo>
                        <a:pt x="1954530" y="559308"/>
                        <a:pt x="1616964" y="304800"/>
                        <a:pt x="1219200" y="304800"/>
                      </a:cubicBezTo>
                      <a:cubicBezTo>
                        <a:pt x="713994" y="304800"/>
                        <a:pt x="304800" y="713994"/>
                        <a:pt x="304800" y="1219200"/>
                      </a:cubicBezTo>
                      <a:cubicBezTo>
                        <a:pt x="304800" y="1724406"/>
                        <a:pt x="713994" y="2133600"/>
                        <a:pt x="1219200" y="2133600"/>
                      </a:cubicBezTo>
                      <a:cubicBezTo>
                        <a:pt x="1616964" y="2133600"/>
                        <a:pt x="1954530" y="1879092"/>
                        <a:pt x="2080260" y="1524000"/>
                      </a:cubicBezTo>
                      <a:lnTo>
                        <a:pt x="2398776" y="1524000"/>
                      </a:lnTo>
                      <a:cubicBezTo>
                        <a:pt x="2371344" y="1631442"/>
                        <a:pt x="2328672" y="1733550"/>
                        <a:pt x="2273808" y="1828038"/>
                      </a:cubicBezTo>
                      <a:cubicBezTo>
                        <a:pt x="2167890" y="2013204"/>
                        <a:pt x="2013966" y="2167890"/>
                        <a:pt x="1828800" y="2274570"/>
                      </a:cubicBezTo>
                      <a:cubicBezTo>
                        <a:pt x="1712976" y="2342388"/>
                        <a:pt x="1584198" y="2391156"/>
                        <a:pt x="1447800" y="2417064"/>
                      </a:cubicBezTo>
                      <a:close/>
                    </a:path>
                  </a:pathLst>
                </a:custGeom>
                <a:solidFill>
                  <a:srgbClr val="4A80A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09" name="Google Shape;9809;ge48d01fb7f_0_5782"/>
                <p:cNvSpPr/>
                <p:nvPr/>
              </p:nvSpPr>
              <p:spPr>
                <a:xfrm>
                  <a:off x="4114800" y="1447800"/>
                  <a:ext cx="1775459" cy="182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5459" h="1828800" extrusionOk="0">
                      <a:moveTo>
                        <a:pt x="1775460" y="609600"/>
                      </a:moveTo>
                      <a:lnTo>
                        <a:pt x="1066800" y="609600"/>
                      </a:lnTo>
                      <a:lnTo>
                        <a:pt x="762000" y="609600"/>
                      </a:lnTo>
                      <a:cubicBezTo>
                        <a:pt x="593598" y="609600"/>
                        <a:pt x="457200" y="745998"/>
                        <a:pt x="457200" y="914400"/>
                      </a:cubicBezTo>
                      <a:cubicBezTo>
                        <a:pt x="457200" y="998220"/>
                        <a:pt x="491490" y="1074420"/>
                        <a:pt x="546354" y="1130046"/>
                      </a:cubicBezTo>
                      <a:cubicBezTo>
                        <a:pt x="601980" y="1184910"/>
                        <a:pt x="678180" y="1219200"/>
                        <a:pt x="762000" y="1219200"/>
                      </a:cubicBezTo>
                      <a:lnTo>
                        <a:pt x="1066800" y="1219200"/>
                      </a:lnTo>
                      <a:lnTo>
                        <a:pt x="1775460" y="1219200"/>
                      </a:lnTo>
                      <a:cubicBezTo>
                        <a:pt x="1649730" y="1574292"/>
                        <a:pt x="1312164" y="1828800"/>
                        <a:pt x="914400" y="1828800"/>
                      </a:cubicBezTo>
                      <a:cubicBezTo>
                        <a:pt x="409194" y="1828800"/>
                        <a:pt x="0" y="1419606"/>
                        <a:pt x="0" y="914400"/>
                      </a:cubicBezTo>
                      <a:cubicBezTo>
                        <a:pt x="0" y="409194"/>
                        <a:pt x="409194" y="0"/>
                        <a:pt x="914400" y="0"/>
                      </a:cubicBezTo>
                      <a:cubicBezTo>
                        <a:pt x="1312164" y="0"/>
                        <a:pt x="1649730" y="254508"/>
                        <a:pt x="1775460" y="609600"/>
                      </a:cubicBezTo>
                      <a:close/>
                    </a:path>
                  </a:pathLst>
                </a:custGeom>
                <a:solidFill>
                  <a:srgbClr val="D8E2F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10" name="Google Shape;9810;ge48d01fb7f_0_5782"/>
                <p:cNvSpPr/>
                <p:nvPr/>
              </p:nvSpPr>
              <p:spPr>
                <a:xfrm>
                  <a:off x="5181600" y="2362200"/>
                  <a:ext cx="1676400" cy="3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400" h="304800" extrusionOk="0">
                      <a:moveTo>
                        <a:pt x="1676400" y="0"/>
                      </a:moveTo>
                      <a:lnTo>
                        <a:pt x="1676400" y="304800"/>
                      </a:lnTo>
                      <a:lnTo>
                        <a:pt x="1027176" y="304800"/>
                      </a:lnTo>
                      <a:lnTo>
                        <a:pt x="708660" y="3048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1645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11" name="Google Shape;9811;ge48d01fb7f_0_5782"/>
                <p:cNvSpPr/>
                <p:nvPr/>
              </p:nvSpPr>
              <p:spPr>
                <a:xfrm>
                  <a:off x="5181600" y="2057400"/>
                  <a:ext cx="1676400" cy="3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400" h="304800" extrusionOk="0">
                      <a:moveTo>
                        <a:pt x="1676400" y="0"/>
                      </a:moveTo>
                      <a:lnTo>
                        <a:pt x="1676400" y="3048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lnTo>
                        <a:pt x="708660" y="0"/>
                      </a:lnTo>
                      <a:lnTo>
                        <a:pt x="1027176" y="0"/>
                      </a:lnTo>
                      <a:close/>
                    </a:path>
                  </a:pathLst>
                </a:custGeom>
                <a:solidFill>
                  <a:srgbClr val="C3996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12" name="Google Shape;9812;ge48d01fb7f_0_5782"/>
                <p:cNvSpPr/>
                <p:nvPr/>
              </p:nvSpPr>
              <p:spPr>
                <a:xfrm>
                  <a:off x="4572000" y="2057400"/>
                  <a:ext cx="6096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609600" extrusionOk="0">
                      <a:moveTo>
                        <a:pt x="609600" y="304800"/>
                      </a:moveTo>
                      <a:lnTo>
                        <a:pt x="609600" y="609600"/>
                      </a:lnTo>
                      <a:lnTo>
                        <a:pt x="304800" y="609600"/>
                      </a:lnTo>
                      <a:cubicBezTo>
                        <a:pt x="220980" y="609600"/>
                        <a:pt x="144780" y="575310"/>
                        <a:pt x="89154" y="520446"/>
                      </a:cubicBezTo>
                      <a:cubicBezTo>
                        <a:pt x="34290" y="464820"/>
                        <a:pt x="0" y="388620"/>
                        <a:pt x="0" y="304800"/>
                      </a:cubicBezTo>
                      <a:cubicBezTo>
                        <a:pt x="0" y="136398"/>
                        <a:pt x="136398" y="0"/>
                        <a:pt x="304800" y="0"/>
                      </a:cubicBezTo>
                      <a:lnTo>
                        <a:pt x="609600" y="0"/>
                      </a:lnTo>
                      <a:close/>
                    </a:path>
                  </a:pathLst>
                </a:custGeom>
                <a:solidFill>
                  <a:srgbClr val="AAB2B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13" name="Google Shape;9813;ge48d01fb7f_0_5782"/>
                <p:cNvSpPr/>
                <p:nvPr/>
              </p:nvSpPr>
              <p:spPr>
                <a:xfrm>
                  <a:off x="6858000" y="2057400"/>
                  <a:ext cx="6096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609600" extrusionOk="0">
                      <a:moveTo>
                        <a:pt x="537972" y="201930"/>
                      </a:moveTo>
                      <a:cubicBezTo>
                        <a:pt x="581406" y="217932"/>
                        <a:pt x="609600" y="259080"/>
                        <a:pt x="609600" y="304800"/>
                      </a:cubicBezTo>
                      <a:cubicBezTo>
                        <a:pt x="609600" y="350520"/>
                        <a:pt x="581406" y="391668"/>
                        <a:pt x="537972" y="407670"/>
                      </a:cubicBezTo>
                      <a:lnTo>
                        <a:pt x="304800" y="495300"/>
                      </a:lnTo>
                      <a:lnTo>
                        <a:pt x="0" y="6096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lnTo>
                        <a:pt x="304800" y="114300"/>
                      </a:lnTo>
                      <a:close/>
                    </a:path>
                  </a:pathLst>
                </a:custGeom>
                <a:solidFill>
                  <a:srgbClr val="AAB2B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14" name="Google Shape;9814;ge48d01fb7f_0_5782"/>
                <p:cNvSpPr/>
                <p:nvPr/>
              </p:nvSpPr>
              <p:spPr>
                <a:xfrm>
                  <a:off x="7162800" y="1752600"/>
                  <a:ext cx="1219200" cy="12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9200" h="1219200" extrusionOk="0">
                      <a:moveTo>
                        <a:pt x="1219200" y="152400"/>
                      </a:moveTo>
                      <a:lnTo>
                        <a:pt x="1219200" y="1066800"/>
                      </a:lnTo>
                      <a:cubicBezTo>
                        <a:pt x="1219200" y="1150620"/>
                        <a:pt x="1150620" y="1219200"/>
                        <a:pt x="1066800" y="1219200"/>
                      </a:cubicBezTo>
                      <a:lnTo>
                        <a:pt x="685800" y="1219200"/>
                      </a:lnTo>
                      <a:lnTo>
                        <a:pt x="152400" y="1219200"/>
                      </a:lnTo>
                      <a:cubicBezTo>
                        <a:pt x="68580" y="1219200"/>
                        <a:pt x="0" y="1150620"/>
                        <a:pt x="0" y="1066800"/>
                      </a:cubicBezTo>
                      <a:lnTo>
                        <a:pt x="0" y="800100"/>
                      </a:lnTo>
                      <a:lnTo>
                        <a:pt x="233172" y="712470"/>
                      </a:lnTo>
                      <a:cubicBezTo>
                        <a:pt x="276606" y="696468"/>
                        <a:pt x="304800" y="655320"/>
                        <a:pt x="304800" y="609600"/>
                      </a:cubicBezTo>
                      <a:cubicBezTo>
                        <a:pt x="304800" y="563880"/>
                        <a:pt x="276606" y="522732"/>
                        <a:pt x="233172" y="506730"/>
                      </a:cubicBezTo>
                      <a:lnTo>
                        <a:pt x="0" y="419100"/>
                      </a:lnTo>
                      <a:lnTo>
                        <a:pt x="0" y="152400"/>
                      </a:lnTo>
                      <a:cubicBezTo>
                        <a:pt x="0" y="68580"/>
                        <a:pt x="68580" y="0"/>
                        <a:pt x="152400" y="0"/>
                      </a:cubicBezTo>
                      <a:lnTo>
                        <a:pt x="1066800" y="0"/>
                      </a:lnTo>
                      <a:cubicBezTo>
                        <a:pt x="1150620" y="0"/>
                        <a:pt x="1219200" y="68580"/>
                        <a:pt x="1219200" y="152400"/>
                      </a:cubicBezTo>
                      <a:close/>
                    </a:path>
                  </a:pathLst>
                </a:custGeom>
                <a:solidFill>
                  <a:srgbClr val="88BF4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815" name="Google Shape;9815;ge48d01fb7f_0_5782"/>
              <p:cNvGrpSpPr/>
              <p:nvPr/>
            </p:nvGrpSpPr>
            <p:grpSpPr>
              <a:xfrm>
                <a:off x="3733800" y="1066800"/>
                <a:ext cx="4724400" cy="4724400"/>
                <a:chOff x="3733800" y="1066800"/>
                <a:chExt cx="4724400" cy="4724400"/>
              </a:xfrm>
            </p:grpSpPr>
            <p:sp>
              <p:nvSpPr>
                <p:cNvPr id="9816" name="Google Shape;9816;ge48d01fb7f_0_5782"/>
                <p:cNvSpPr/>
                <p:nvPr/>
              </p:nvSpPr>
              <p:spPr>
                <a:xfrm>
                  <a:off x="3733800" y="1066800"/>
                  <a:ext cx="4724400" cy="472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4400" h="4724400" extrusionOk="0">
                      <a:moveTo>
                        <a:pt x="4572000" y="1967179"/>
                      </a:moveTo>
                      <a:cubicBezTo>
                        <a:pt x="4660468" y="1935632"/>
                        <a:pt x="4724400" y="1851812"/>
                        <a:pt x="4724400" y="1752600"/>
                      </a:cubicBezTo>
                      <a:lnTo>
                        <a:pt x="4724400" y="838200"/>
                      </a:lnTo>
                      <a:cubicBezTo>
                        <a:pt x="4724400" y="712165"/>
                        <a:pt x="4621835" y="609600"/>
                        <a:pt x="4495800" y="609600"/>
                      </a:cubicBezTo>
                      <a:lnTo>
                        <a:pt x="3581400" y="609600"/>
                      </a:lnTo>
                      <a:cubicBezTo>
                        <a:pt x="3455365" y="609600"/>
                        <a:pt x="3352800" y="712165"/>
                        <a:pt x="3352800" y="838200"/>
                      </a:cubicBezTo>
                      <a:lnTo>
                        <a:pt x="3352800" y="994943"/>
                      </a:lnTo>
                      <a:lnTo>
                        <a:pt x="3137992" y="914400"/>
                      </a:lnTo>
                      <a:lnTo>
                        <a:pt x="2531059" y="914400"/>
                      </a:lnTo>
                      <a:cubicBezTo>
                        <a:pt x="2364791" y="373380"/>
                        <a:pt x="1865605" y="0"/>
                        <a:pt x="1295400" y="0"/>
                      </a:cubicBezTo>
                      <a:cubicBezTo>
                        <a:pt x="581101" y="0"/>
                        <a:pt x="0" y="581101"/>
                        <a:pt x="0" y="1295400"/>
                      </a:cubicBezTo>
                      <a:cubicBezTo>
                        <a:pt x="0" y="1904543"/>
                        <a:pt x="423139" y="2415464"/>
                        <a:pt x="990600" y="2553081"/>
                      </a:cubicBezTo>
                      <a:lnTo>
                        <a:pt x="990600" y="2819400"/>
                      </a:lnTo>
                      <a:cubicBezTo>
                        <a:pt x="990600" y="2860319"/>
                        <a:pt x="1002259" y="2898191"/>
                        <a:pt x="1021156" y="2931490"/>
                      </a:cubicBezTo>
                      <a:cubicBezTo>
                        <a:pt x="957224" y="2972029"/>
                        <a:pt x="914400" y="3043047"/>
                        <a:pt x="914400" y="3124200"/>
                      </a:cubicBezTo>
                      <a:lnTo>
                        <a:pt x="914400" y="4343400"/>
                      </a:lnTo>
                      <a:cubicBezTo>
                        <a:pt x="914400" y="4553484"/>
                        <a:pt x="1085317" y="4724400"/>
                        <a:pt x="1295400" y="4724400"/>
                      </a:cubicBezTo>
                      <a:cubicBezTo>
                        <a:pt x="1479347" y="4724400"/>
                        <a:pt x="1633271" y="4593260"/>
                        <a:pt x="1668704" y="4419600"/>
                      </a:cubicBezTo>
                      <a:lnTo>
                        <a:pt x="4191000" y="4419600"/>
                      </a:lnTo>
                      <a:cubicBezTo>
                        <a:pt x="4485132" y="4419600"/>
                        <a:pt x="4724400" y="4180256"/>
                        <a:pt x="4724400" y="3886200"/>
                      </a:cubicBezTo>
                      <a:cubicBezTo>
                        <a:pt x="4724400" y="3760165"/>
                        <a:pt x="4621835" y="3657600"/>
                        <a:pt x="4495800" y="3657600"/>
                      </a:cubicBezTo>
                      <a:lnTo>
                        <a:pt x="4493819" y="3657600"/>
                      </a:lnTo>
                      <a:cubicBezTo>
                        <a:pt x="4542206" y="3593744"/>
                        <a:pt x="4572000" y="3515106"/>
                        <a:pt x="4572000" y="3429000"/>
                      </a:cubicBezTo>
                      <a:close/>
                      <a:moveTo>
                        <a:pt x="3505200" y="838200"/>
                      </a:moveTo>
                      <a:cubicBezTo>
                        <a:pt x="3505200" y="796138"/>
                        <a:pt x="3539414" y="762000"/>
                        <a:pt x="3581400" y="762000"/>
                      </a:cubicBezTo>
                      <a:lnTo>
                        <a:pt x="4495800" y="762000"/>
                      </a:lnTo>
                      <a:cubicBezTo>
                        <a:pt x="4537786" y="762000"/>
                        <a:pt x="4572000" y="796138"/>
                        <a:pt x="4572000" y="838200"/>
                      </a:cubicBezTo>
                      <a:lnTo>
                        <a:pt x="4572000" y="1752600"/>
                      </a:lnTo>
                      <a:cubicBezTo>
                        <a:pt x="4572000" y="1794662"/>
                        <a:pt x="4537786" y="1828800"/>
                        <a:pt x="4495800" y="1828800"/>
                      </a:cubicBezTo>
                      <a:lnTo>
                        <a:pt x="4114800" y="1828800"/>
                      </a:lnTo>
                      <a:lnTo>
                        <a:pt x="3581400" y="1828800"/>
                      </a:lnTo>
                      <a:cubicBezTo>
                        <a:pt x="3539414" y="1828800"/>
                        <a:pt x="3505200" y="1794662"/>
                        <a:pt x="3505200" y="1752600"/>
                      </a:cubicBezTo>
                      <a:lnTo>
                        <a:pt x="3505200" y="1538707"/>
                      </a:lnTo>
                      <a:lnTo>
                        <a:pt x="3603803" y="1501750"/>
                      </a:lnTo>
                      <a:lnTo>
                        <a:pt x="3810000" y="1707947"/>
                      </a:lnTo>
                      <a:lnTo>
                        <a:pt x="4473474" y="1044473"/>
                      </a:lnTo>
                      <a:lnTo>
                        <a:pt x="4365727" y="936727"/>
                      </a:lnTo>
                      <a:lnTo>
                        <a:pt x="3810000" y="1492453"/>
                      </a:lnTo>
                      <a:lnTo>
                        <a:pt x="3749421" y="1431874"/>
                      </a:lnTo>
                      <a:cubicBezTo>
                        <a:pt x="3786911" y="1397203"/>
                        <a:pt x="3810000" y="1348130"/>
                        <a:pt x="3810000" y="1295400"/>
                      </a:cubicBezTo>
                      <a:cubicBezTo>
                        <a:pt x="3810000" y="1218286"/>
                        <a:pt x="3761461" y="1148258"/>
                        <a:pt x="3689223" y="1121054"/>
                      </a:cubicBezTo>
                      <a:lnTo>
                        <a:pt x="3505200" y="1052093"/>
                      </a:lnTo>
                      <a:close/>
                      <a:moveTo>
                        <a:pt x="3810000" y="3352800"/>
                      </a:moveTo>
                      <a:lnTo>
                        <a:pt x="3657600" y="3352800"/>
                      </a:lnTo>
                      <a:lnTo>
                        <a:pt x="3657600" y="2286000"/>
                      </a:lnTo>
                      <a:lnTo>
                        <a:pt x="3810000" y="2286000"/>
                      </a:lnTo>
                      <a:close/>
                      <a:moveTo>
                        <a:pt x="3505200" y="2133600"/>
                      </a:moveTo>
                      <a:lnTo>
                        <a:pt x="3505200" y="3352800"/>
                      </a:lnTo>
                      <a:lnTo>
                        <a:pt x="3352800" y="3352800"/>
                      </a:lnTo>
                      <a:lnTo>
                        <a:pt x="3352800" y="2286000"/>
                      </a:lnTo>
                      <a:lnTo>
                        <a:pt x="2895600" y="2286000"/>
                      </a:lnTo>
                      <a:lnTo>
                        <a:pt x="2895600" y="3352800"/>
                      </a:lnTo>
                      <a:lnTo>
                        <a:pt x="2743200" y="3352800"/>
                      </a:lnTo>
                      <a:lnTo>
                        <a:pt x="2743200" y="2590800"/>
                      </a:lnTo>
                      <a:lnTo>
                        <a:pt x="2286000" y="2590800"/>
                      </a:lnTo>
                      <a:lnTo>
                        <a:pt x="2286000" y="3352800"/>
                      </a:lnTo>
                      <a:lnTo>
                        <a:pt x="1981200" y="3352800"/>
                      </a:lnTo>
                      <a:lnTo>
                        <a:pt x="1981200" y="2393137"/>
                      </a:lnTo>
                      <a:cubicBezTo>
                        <a:pt x="2146630" y="2289505"/>
                        <a:pt x="2287600" y="2149069"/>
                        <a:pt x="2392299" y="1981200"/>
                      </a:cubicBezTo>
                      <a:lnTo>
                        <a:pt x="3581400" y="1981200"/>
                      </a:lnTo>
                      <a:lnTo>
                        <a:pt x="4114800" y="1981200"/>
                      </a:lnTo>
                      <a:lnTo>
                        <a:pt x="4114800" y="3352800"/>
                      </a:lnTo>
                      <a:lnTo>
                        <a:pt x="3962400" y="3352800"/>
                      </a:lnTo>
                      <a:lnTo>
                        <a:pt x="3962400" y="2133600"/>
                      </a:lnTo>
                      <a:close/>
                      <a:moveTo>
                        <a:pt x="3200400" y="3352800"/>
                      </a:moveTo>
                      <a:lnTo>
                        <a:pt x="3048000" y="3352800"/>
                      </a:lnTo>
                      <a:lnTo>
                        <a:pt x="3048000" y="2438400"/>
                      </a:lnTo>
                      <a:lnTo>
                        <a:pt x="3200400" y="2438400"/>
                      </a:lnTo>
                      <a:close/>
                      <a:moveTo>
                        <a:pt x="2590800" y="3352800"/>
                      </a:moveTo>
                      <a:lnTo>
                        <a:pt x="2438400" y="3352800"/>
                      </a:lnTo>
                      <a:lnTo>
                        <a:pt x="2438400" y="2743200"/>
                      </a:lnTo>
                      <a:lnTo>
                        <a:pt x="2590800" y="2743200"/>
                      </a:lnTo>
                      <a:close/>
                      <a:moveTo>
                        <a:pt x="3635655" y="1327023"/>
                      </a:moveTo>
                      <a:lnTo>
                        <a:pt x="3200400" y="1490243"/>
                      </a:lnTo>
                      <a:lnTo>
                        <a:pt x="3200400" y="1100557"/>
                      </a:lnTo>
                      <a:lnTo>
                        <a:pt x="3635578" y="1263701"/>
                      </a:lnTo>
                      <a:cubicBezTo>
                        <a:pt x="3648761" y="1268654"/>
                        <a:pt x="3657600" y="1281379"/>
                        <a:pt x="3657600" y="1295400"/>
                      </a:cubicBezTo>
                      <a:cubicBezTo>
                        <a:pt x="3657600" y="1309421"/>
                        <a:pt x="3648761" y="1322146"/>
                        <a:pt x="3635655" y="1327023"/>
                      </a:cubicBezTo>
                      <a:close/>
                      <a:moveTo>
                        <a:pt x="3048000" y="1219200"/>
                      </a:moveTo>
                      <a:lnTo>
                        <a:pt x="1524000" y="1219200"/>
                      </a:lnTo>
                      <a:lnTo>
                        <a:pt x="1524000" y="1066800"/>
                      </a:lnTo>
                      <a:lnTo>
                        <a:pt x="3048000" y="1066800"/>
                      </a:lnTo>
                      <a:close/>
                      <a:moveTo>
                        <a:pt x="1143000" y="1524000"/>
                      </a:moveTo>
                      <a:cubicBezTo>
                        <a:pt x="1016965" y="1524000"/>
                        <a:pt x="914400" y="1421435"/>
                        <a:pt x="914400" y="1295400"/>
                      </a:cubicBezTo>
                      <a:cubicBezTo>
                        <a:pt x="914400" y="1169365"/>
                        <a:pt x="1016965" y="1066800"/>
                        <a:pt x="1143000" y="1066800"/>
                      </a:cubicBezTo>
                      <a:lnTo>
                        <a:pt x="1371600" y="1066800"/>
                      </a:lnTo>
                      <a:lnTo>
                        <a:pt x="1371600" y="1524000"/>
                      </a:lnTo>
                      <a:close/>
                      <a:moveTo>
                        <a:pt x="1143000" y="914400"/>
                      </a:moveTo>
                      <a:cubicBezTo>
                        <a:pt x="932917" y="914400"/>
                        <a:pt x="762000" y="1085317"/>
                        <a:pt x="762000" y="1295400"/>
                      </a:cubicBezTo>
                      <a:cubicBezTo>
                        <a:pt x="762000" y="1505483"/>
                        <a:pt x="932917" y="1676400"/>
                        <a:pt x="1143000" y="1676400"/>
                      </a:cubicBezTo>
                      <a:lnTo>
                        <a:pt x="2040484" y="1676400"/>
                      </a:lnTo>
                      <a:cubicBezTo>
                        <a:pt x="1898675" y="1953616"/>
                        <a:pt x="1611935" y="2133600"/>
                        <a:pt x="1295400" y="2133600"/>
                      </a:cubicBezTo>
                      <a:cubicBezTo>
                        <a:pt x="833247" y="2133600"/>
                        <a:pt x="457200" y="1757553"/>
                        <a:pt x="457200" y="1295400"/>
                      </a:cubicBezTo>
                      <a:cubicBezTo>
                        <a:pt x="457200" y="833247"/>
                        <a:pt x="833247" y="457200"/>
                        <a:pt x="1295400" y="457200"/>
                      </a:cubicBezTo>
                      <a:cubicBezTo>
                        <a:pt x="1611859" y="457200"/>
                        <a:pt x="1898675" y="637184"/>
                        <a:pt x="2040484" y="914400"/>
                      </a:cubicBezTo>
                      <a:close/>
                      <a:moveTo>
                        <a:pt x="1524000" y="1524000"/>
                      </a:moveTo>
                      <a:lnTo>
                        <a:pt x="1524000" y="1371600"/>
                      </a:lnTo>
                      <a:lnTo>
                        <a:pt x="3048000" y="1371600"/>
                      </a:lnTo>
                      <a:lnTo>
                        <a:pt x="3048000" y="1524000"/>
                      </a:lnTo>
                      <a:close/>
                      <a:moveTo>
                        <a:pt x="3137992" y="1676400"/>
                      </a:moveTo>
                      <a:lnTo>
                        <a:pt x="3352800" y="1595857"/>
                      </a:lnTo>
                      <a:lnTo>
                        <a:pt x="3352800" y="1752600"/>
                      </a:lnTo>
                      <a:cubicBezTo>
                        <a:pt x="3352800" y="1779422"/>
                        <a:pt x="3358286" y="1804873"/>
                        <a:pt x="3366821" y="1828800"/>
                      </a:cubicBezTo>
                      <a:lnTo>
                        <a:pt x="2474671" y="1828800"/>
                      </a:lnTo>
                      <a:cubicBezTo>
                        <a:pt x="2496769" y="1779803"/>
                        <a:pt x="2515057" y="1728673"/>
                        <a:pt x="2531135" y="1676400"/>
                      </a:cubicBezTo>
                      <a:close/>
                      <a:moveTo>
                        <a:pt x="152400" y="1295400"/>
                      </a:moveTo>
                      <a:cubicBezTo>
                        <a:pt x="152400" y="665150"/>
                        <a:pt x="665150" y="152400"/>
                        <a:pt x="1295400" y="152400"/>
                      </a:cubicBezTo>
                      <a:cubicBezTo>
                        <a:pt x="1782699" y="152400"/>
                        <a:pt x="2211934" y="461162"/>
                        <a:pt x="2371725" y="914400"/>
                      </a:cubicBezTo>
                      <a:lnTo>
                        <a:pt x="2208276" y="914400"/>
                      </a:lnTo>
                      <a:cubicBezTo>
                        <a:pt x="2055190" y="547802"/>
                        <a:pt x="1695374" y="304800"/>
                        <a:pt x="1295400" y="304800"/>
                      </a:cubicBezTo>
                      <a:cubicBezTo>
                        <a:pt x="749198" y="304800"/>
                        <a:pt x="304800" y="749198"/>
                        <a:pt x="304800" y="1295400"/>
                      </a:cubicBezTo>
                      <a:cubicBezTo>
                        <a:pt x="304800" y="1841602"/>
                        <a:pt x="749198" y="2286000"/>
                        <a:pt x="1295400" y="2286000"/>
                      </a:cubicBezTo>
                      <a:cubicBezTo>
                        <a:pt x="1695374" y="2286000"/>
                        <a:pt x="2055190" y="2042998"/>
                        <a:pt x="2208276" y="1676400"/>
                      </a:cubicBezTo>
                      <a:lnTo>
                        <a:pt x="2371725" y="1676400"/>
                      </a:lnTo>
                      <a:cubicBezTo>
                        <a:pt x="2211934" y="2129638"/>
                        <a:pt x="1782699" y="2438400"/>
                        <a:pt x="1295400" y="2438400"/>
                      </a:cubicBezTo>
                      <a:cubicBezTo>
                        <a:pt x="665150" y="2438400"/>
                        <a:pt x="152400" y="1925650"/>
                        <a:pt x="152400" y="1295400"/>
                      </a:cubicBezTo>
                      <a:close/>
                      <a:moveTo>
                        <a:pt x="1295400" y="2590800"/>
                      </a:moveTo>
                      <a:cubicBezTo>
                        <a:pt x="1346911" y="2590800"/>
                        <a:pt x="1397584" y="2586685"/>
                        <a:pt x="1447800" y="2580742"/>
                      </a:cubicBezTo>
                      <a:lnTo>
                        <a:pt x="1447800" y="2819400"/>
                      </a:lnTo>
                      <a:cubicBezTo>
                        <a:pt x="1447800" y="2861462"/>
                        <a:pt x="1413586" y="2895600"/>
                        <a:pt x="1371600" y="2895600"/>
                      </a:cubicBezTo>
                      <a:lnTo>
                        <a:pt x="1219200" y="2895600"/>
                      </a:lnTo>
                      <a:cubicBezTo>
                        <a:pt x="1177214" y="2895600"/>
                        <a:pt x="1143000" y="2861462"/>
                        <a:pt x="1143000" y="2819400"/>
                      </a:cubicBezTo>
                      <a:lnTo>
                        <a:pt x="1143000" y="2581047"/>
                      </a:lnTo>
                      <a:cubicBezTo>
                        <a:pt x="1193063" y="2586914"/>
                        <a:pt x="1243737" y="2590800"/>
                        <a:pt x="1295400" y="2590800"/>
                      </a:cubicBezTo>
                      <a:close/>
                      <a:moveTo>
                        <a:pt x="1524000" y="4343400"/>
                      </a:moveTo>
                      <a:cubicBezTo>
                        <a:pt x="1524000" y="4469435"/>
                        <a:pt x="1421435" y="4572000"/>
                        <a:pt x="1295400" y="4572000"/>
                      </a:cubicBezTo>
                      <a:cubicBezTo>
                        <a:pt x="1169365" y="4572000"/>
                        <a:pt x="1066800" y="4469435"/>
                        <a:pt x="1066800" y="4343400"/>
                      </a:cubicBezTo>
                      <a:lnTo>
                        <a:pt x="1066800" y="3124200"/>
                      </a:lnTo>
                      <a:cubicBezTo>
                        <a:pt x="1066800" y="3082138"/>
                        <a:pt x="1101014" y="3048000"/>
                        <a:pt x="1143000" y="3048000"/>
                      </a:cubicBezTo>
                      <a:lnTo>
                        <a:pt x="1219200" y="3048000"/>
                      </a:lnTo>
                      <a:lnTo>
                        <a:pt x="1371600" y="3048000"/>
                      </a:lnTo>
                      <a:lnTo>
                        <a:pt x="1447800" y="3048000"/>
                      </a:lnTo>
                      <a:cubicBezTo>
                        <a:pt x="1489786" y="3048000"/>
                        <a:pt x="1524000" y="3082138"/>
                        <a:pt x="1524000" y="3124200"/>
                      </a:cubicBezTo>
                      <a:close/>
                      <a:moveTo>
                        <a:pt x="4572000" y="3886200"/>
                      </a:moveTo>
                      <a:cubicBezTo>
                        <a:pt x="4572000" y="4096284"/>
                        <a:pt x="4401084" y="4267200"/>
                        <a:pt x="4191000" y="4267200"/>
                      </a:cubicBezTo>
                      <a:lnTo>
                        <a:pt x="1676400" y="4267200"/>
                      </a:lnTo>
                      <a:lnTo>
                        <a:pt x="1676400" y="3810000"/>
                      </a:lnTo>
                      <a:lnTo>
                        <a:pt x="4191000" y="3810000"/>
                      </a:lnTo>
                      <a:lnTo>
                        <a:pt x="4495800" y="3810000"/>
                      </a:lnTo>
                      <a:cubicBezTo>
                        <a:pt x="4537786" y="3810000"/>
                        <a:pt x="4572000" y="3844138"/>
                        <a:pt x="4572000" y="3886200"/>
                      </a:cubicBezTo>
                      <a:close/>
                      <a:moveTo>
                        <a:pt x="1676400" y="3657600"/>
                      </a:moveTo>
                      <a:lnTo>
                        <a:pt x="1676400" y="3124200"/>
                      </a:lnTo>
                      <a:cubicBezTo>
                        <a:pt x="1676400" y="3043047"/>
                        <a:pt x="1633576" y="2972029"/>
                        <a:pt x="1569644" y="2931490"/>
                      </a:cubicBezTo>
                      <a:cubicBezTo>
                        <a:pt x="1588541" y="2898191"/>
                        <a:pt x="1600200" y="2860319"/>
                        <a:pt x="1600200" y="2819400"/>
                      </a:cubicBezTo>
                      <a:lnTo>
                        <a:pt x="1600200" y="2553843"/>
                      </a:lnTo>
                      <a:cubicBezTo>
                        <a:pt x="1679296" y="2534641"/>
                        <a:pt x="1755724" y="2508428"/>
                        <a:pt x="1828800" y="2475281"/>
                      </a:cubicBezTo>
                      <a:lnTo>
                        <a:pt x="1828800" y="3352800"/>
                      </a:lnTo>
                      <a:cubicBezTo>
                        <a:pt x="1828800" y="3436849"/>
                        <a:pt x="1897151" y="3505200"/>
                        <a:pt x="1981200" y="3505200"/>
                      </a:cubicBezTo>
                      <a:lnTo>
                        <a:pt x="4114800" y="3505200"/>
                      </a:lnTo>
                      <a:cubicBezTo>
                        <a:pt x="4198849" y="3505200"/>
                        <a:pt x="4267200" y="3436849"/>
                        <a:pt x="4267200" y="3352800"/>
                      </a:cubicBezTo>
                      <a:lnTo>
                        <a:pt x="4267200" y="1981200"/>
                      </a:lnTo>
                      <a:lnTo>
                        <a:pt x="4419600" y="1981200"/>
                      </a:lnTo>
                      <a:lnTo>
                        <a:pt x="4419600" y="3429000"/>
                      </a:lnTo>
                      <a:cubicBezTo>
                        <a:pt x="4419600" y="3555035"/>
                        <a:pt x="4317035" y="3657600"/>
                        <a:pt x="4191000" y="365760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17" name="Google Shape;9817;ge48d01fb7f_0_5782"/>
                <p:cNvSpPr/>
                <p:nvPr/>
              </p:nvSpPr>
              <p:spPr>
                <a:xfrm>
                  <a:off x="72390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18" name="Google Shape;9818;ge48d01fb7f_0_5782"/>
                <p:cNvSpPr/>
                <p:nvPr/>
              </p:nvSpPr>
              <p:spPr>
                <a:xfrm>
                  <a:off x="78486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19" name="Google Shape;9819;ge48d01fb7f_0_5782"/>
                <p:cNvSpPr/>
                <p:nvPr/>
              </p:nvSpPr>
              <p:spPr>
                <a:xfrm>
                  <a:off x="75438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9820" name="Google Shape;9820;ge48d01fb7f_0_5782"/>
          <p:cNvGrpSpPr/>
          <p:nvPr/>
        </p:nvGrpSpPr>
        <p:grpSpPr>
          <a:xfrm>
            <a:off x="-812316" y="238814"/>
            <a:ext cx="896700" cy="896700"/>
            <a:chOff x="-812316" y="238814"/>
            <a:chExt cx="896700" cy="896700"/>
          </a:xfrm>
        </p:grpSpPr>
        <p:sp>
          <p:nvSpPr>
            <p:cNvPr id="9821" name="Google Shape;9821;ge48d01fb7f_0_5782"/>
            <p:cNvSpPr/>
            <p:nvPr/>
          </p:nvSpPr>
          <p:spPr>
            <a:xfrm>
              <a:off x="-812316" y="238814"/>
              <a:ext cx="896700" cy="8967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2" name="Google Shape;9822;ge48d01fb7f_0_5782"/>
            <p:cNvSpPr/>
            <p:nvPr/>
          </p:nvSpPr>
          <p:spPr>
            <a:xfrm>
              <a:off x="-726564" y="313725"/>
              <a:ext cx="746100" cy="746100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823" name="Google Shape;9823;ge48d01fb7f_0_5782"/>
            <p:cNvGrpSpPr/>
            <p:nvPr/>
          </p:nvGrpSpPr>
          <p:grpSpPr>
            <a:xfrm>
              <a:off x="-573553" y="396189"/>
              <a:ext cx="442606" cy="542464"/>
              <a:chOff x="4819650" y="1862137"/>
              <a:chExt cx="2558414" cy="3135630"/>
            </a:xfrm>
          </p:grpSpPr>
          <p:sp>
            <p:nvSpPr>
              <p:cNvPr id="9824" name="Google Shape;9824;ge48d01fb7f_0_5782"/>
              <p:cNvSpPr/>
              <p:nvPr/>
            </p:nvSpPr>
            <p:spPr>
              <a:xfrm>
                <a:off x="6353175" y="3360420"/>
                <a:ext cx="621029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621029" h="45720" extrusionOk="0">
                    <a:moveTo>
                      <a:pt x="38100" y="20002"/>
                    </a:moveTo>
                    <a:lnTo>
                      <a:pt x="0" y="32385"/>
                    </a:lnTo>
                    <a:cubicBezTo>
                      <a:pt x="11430" y="39052"/>
                      <a:pt x="27622" y="44767"/>
                      <a:pt x="50483" y="44767"/>
                    </a:cubicBezTo>
                    <a:cubicBezTo>
                      <a:pt x="51435" y="44767"/>
                      <a:pt x="53340" y="44767"/>
                      <a:pt x="54292" y="44767"/>
                    </a:cubicBezTo>
                    <a:cubicBezTo>
                      <a:pt x="58103" y="44767"/>
                      <a:pt x="60960" y="44767"/>
                      <a:pt x="63817" y="45720"/>
                    </a:cubicBezTo>
                    <a:lnTo>
                      <a:pt x="604838" y="45720"/>
                    </a:lnTo>
                    <a:cubicBezTo>
                      <a:pt x="610553" y="30480"/>
                      <a:pt x="616268" y="15240"/>
                      <a:pt x="621030" y="0"/>
                    </a:cubicBezTo>
                    <a:lnTo>
                      <a:pt x="83820" y="0"/>
                    </a:lnTo>
                    <a:cubicBezTo>
                      <a:pt x="70485" y="7620"/>
                      <a:pt x="55245" y="14288"/>
                      <a:pt x="38100" y="200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25" name="Google Shape;9825;ge48d01fb7f_0_5782"/>
              <p:cNvSpPr/>
              <p:nvPr/>
            </p:nvSpPr>
            <p:spPr>
              <a:xfrm>
                <a:off x="5218747" y="3360420"/>
                <a:ext cx="625792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625792" h="45720" extrusionOk="0">
                    <a:moveTo>
                      <a:pt x="570548" y="44767"/>
                    </a:moveTo>
                    <a:cubicBezTo>
                      <a:pt x="572453" y="44767"/>
                      <a:pt x="573405" y="44767"/>
                      <a:pt x="575310" y="44767"/>
                    </a:cubicBezTo>
                    <a:cubicBezTo>
                      <a:pt x="599123" y="44767"/>
                      <a:pt x="614363" y="39052"/>
                      <a:pt x="625793" y="32385"/>
                    </a:cubicBezTo>
                    <a:lnTo>
                      <a:pt x="587693" y="20002"/>
                    </a:lnTo>
                    <a:cubicBezTo>
                      <a:pt x="570548" y="14288"/>
                      <a:pt x="555307" y="7620"/>
                      <a:pt x="541020" y="0"/>
                    </a:cubicBezTo>
                    <a:lnTo>
                      <a:pt x="0" y="0"/>
                    </a:lnTo>
                    <a:cubicBezTo>
                      <a:pt x="4763" y="15240"/>
                      <a:pt x="10477" y="30480"/>
                      <a:pt x="16192" y="45720"/>
                    </a:cubicBezTo>
                    <a:lnTo>
                      <a:pt x="561023" y="45720"/>
                    </a:lnTo>
                    <a:cubicBezTo>
                      <a:pt x="563880" y="44767"/>
                      <a:pt x="566738" y="44767"/>
                      <a:pt x="570548" y="4476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26" name="Google Shape;9826;ge48d01fb7f_0_5782"/>
              <p:cNvSpPr/>
              <p:nvPr/>
            </p:nvSpPr>
            <p:spPr>
              <a:xfrm>
                <a:off x="6231254" y="3445192"/>
                <a:ext cx="710565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710565" h="45720" extrusionOk="0">
                    <a:moveTo>
                      <a:pt x="188595" y="953"/>
                    </a:moveTo>
                    <a:cubicBezTo>
                      <a:pt x="167640" y="14288"/>
                      <a:pt x="124778" y="27623"/>
                      <a:pt x="81915" y="27623"/>
                    </a:cubicBezTo>
                    <a:lnTo>
                      <a:pt x="80963" y="27623"/>
                    </a:lnTo>
                    <a:cubicBezTo>
                      <a:pt x="77153" y="27623"/>
                      <a:pt x="73342" y="26670"/>
                      <a:pt x="70485" y="25717"/>
                    </a:cubicBezTo>
                    <a:cubicBezTo>
                      <a:pt x="57150" y="33338"/>
                      <a:pt x="26670" y="41910"/>
                      <a:pt x="0" y="45720"/>
                    </a:cubicBezTo>
                    <a:lnTo>
                      <a:pt x="688658" y="45720"/>
                    </a:lnTo>
                    <a:cubicBezTo>
                      <a:pt x="696278" y="30480"/>
                      <a:pt x="703898" y="15240"/>
                      <a:pt x="710565" y="0"/>
                    </a:cubicBezTo>
                    <a:lnTo>
                      <a:pt x="189548" y="0"/>
                    </a:lnTo>
                    <a:cubicBezTo>
                      <a:pt x="189548" y="953"/>
                      <a:pt x="189548" y="953"/>
                      <a:pt x="188595" y="95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27" name="Google Shape;9827;ge48d01fb7f_0_5782"/>
              <p:cNvSpPr/>
              <p:nvPr/>
            </p:nvSpPr>
            <p:spPr>
              <a:xfrm>
                <a:off x="5252085" y="3446145"/>
                <a:ext cx="714374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714374" h="45720" extrusionOk="0">
                    <a:moveTo>
                      <a:pt x="643890" y="25717"/>
                    </a:moveTo>
                    <a:cubicBezTo>
                      <a:pt x="641032" y="26670"/>
                      <a:pt x="637223" y="27622"/>
                      <a:pt x="633413" y="27622"/>
                    </a:cubicBezTo>
                    <a:lnTo>
                      <a:pt x="632460" y="27622"/>
                    </a:lnTo>
                    <a:cubicBezTo>
                      <a:pt x="589598" y="27622"/>
                      <a:pt x="546735" y="14288"/>
                      <a:pt x="525780" y="952"/>
                    </a:cubicBezTo>
                    <a:cubicBezTo>
                      <a:pt x="525780" y="952"/>
                      <a:pt x="524828" y="0"/>
                      <a:pt x="523875" y="0"/>
                    </a:cubicBezTo>
                    <a:lnTo>
                      <a:pt x="0" y="0"/>
                    </a:lnTo>
                    <a:cubicBezTo>
                      <a:pt x="6667" y="15240"/>
                      <a:pt x="14288" y="30480"/>
                      <a:pt x="21907" y="45720"/>
                    </a:cubicBezTo>
                    <a:lnTo>
                      <a:pt x="714375" y="45720"/>
                    </a:lnTo>
                    <a:cubicBezTo>
                      <a:pt x="687705" y="41910"/>
                      <a:pt x="657225" y="33338"/>
                      <a:pt x="643890" y="2571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28" name="Google Shape;9828;ge48d01fb7f_0_5782"/>
              <p:cNvSpPr/>
              <p:nvPr/>
            </p:nvSpPr>
            <p:spPr>
              <a:xfrm>
                <a:off x="4989989" y="1862137"/>
                <a:ext cx="2212551" cy="2412682"/>
              </a:xfrm>
              <a:custGeom>
                <a:avLst/>
                <a:gdLst/>
                <a:ahLst/>
                <a:cxnLst/>
                <a:rect l="l" t="t" r="r" b="b"/>
                <a:pathLst>
                  <a:path w="2212551" h="2412682" extrusionOk="0">
                    <a:moveTo>
                      <a:pt x="78263" y="1206818"/>
                    </a:moveTo>
                    <a:cubicBezTo>
                      <a:pt x="54450" y="1213485"/>
                      <a:pt x="36353" y="1225868"/>
                      <a:pt x="23018" y="1245870"/>
                    </a:cubicBezTo>
                    <a:cubicBezTo>
                      <a:pt x="-23655" y="1316355"/>
                      <a:pt x="10635" y="1460183"/>
                      <a:pt x="38258" y="1575435"/>
                    </a:cubicBezTo>
                    <a:cubicBezTo>
                      <a:pt x="47783" y="1616393"/>
                      <a:pt x="57308" y="1655445"/>
                      <a:pt x="61118" y="1684973"/>
                    </a:cubicBezTo>
                    <a:cubicBezTo>
                      <a:pt x="62070" y="1689735"/>
                      <a:pt x="62070" y="1695450"/>
                      <a:pt x="63023" y="1701165"/>
                    </a:cubicBezTo>
                    <a:cubicBezTo>
                      <a:pt x="67785" y="1736408"/>
                      <a:pt x="73500" y="1777365"/>
                      <a:pt x="65880" y="1802130"/>
                    </a:cubicBezTo>
                    <a:lnTo>
                      <a:pt x="63023" y="1809750"/>
                    </a:lnTo>
                    <a:lnTo>
                      <a:pt x="70643" y="1811655"/>
                    </a:lnTo>
                    <a:cubicBezTo>
                      <a:pt x="96360" y="1817370"/>
                      <a:pt x="128745" y="1842135"/>
                      <a:pt x="157320" y="1864995"/>
                    </a:cubicBezTo>
                    <a:cubicBezTo>
                      <a:pt x="161130" y="1868805"/>
                      <a:pt x="165893" y="1871663"/>
                      <a:pt x="169703" y="1874520"/>
                    </a:cubicBezTo>
                    <a:cubicBezTo>
                      <a:pt x="192563" y="1892618"/>
                      <a:pt x="222090" y="1920240"/>
                      <a:pt x="252570" y="1948815"/>
                    </a:cubicBezTo>
                    <a:cubicBezTo>
                      <a:pt x="336390" y="2027873"/>
                      <a:pt x="441165" y="2126933"/>
                      <a:pt x="524985" y="2126933"/>
                    </a:cubicBezTo>
                    <a:cubicBezTo>
                      <a:pt x="526890" y="2126933"/>
                      <a:pt x="528795" y="2126933"/>
                      <a:pt x="530700" y="2126933"/>
                    </a:cubicBezTo>
                    <a:cubicBezTo>
                      <a:pt x="554513" y="2125980"/>
                      <a:pt x="575468" y="2115503"/>
                      <a:pt x="592613" y="2098358"/>
                    </a:cubicBezTo>
                    <a:cubicBezTo>
                      <a:pt x="585945" y="2122170"/>
                      <a:pt x="587850" y="2145030"/>
                      <a:pt x="599280" y="2165985"/>
                    </a:cubicBezTo>
                    <a:cubicBezTo>
                      <a:pt x="637380" y="2241233"/>
                      <a:pt x="778350" y="2284095"/>
                      <a:pt x="891698" y="2317433"/>
                    </a:cubicBezTo>
                    <a:cubicBezTo>
                      <a:pt x="932655" y="2329815"/>
                      <a:pt x="970755" y="2341245"/>
                      <a:pt x="997425" y="2352675"/>
                    </a:cubicBezTo>
                    <a:cubicBezTo>
                      <a:pt x="1002188" y="2354580"/>
                      <a:pt x="1006950" y="2356485"/>
                      <a:pt x="1011713" y="2358390"/>
                    </a:cubicBezTo>
                    <a:cubicBezTo>
                      <a:pt x="1045050" y="2371725"/>
                      <a:pt x="1083150" y="2386965"/>
                      <a:pt x="1101248" y="2406968"/>
                    </a:cubicBezTo>
                    <a:lnTo>
                      <a:pt x="1106963" y="2412683"/>
                    </a:lnTo>
                    <a:lnTo>
                      <a:pt x="1112678" y="2406968"/>
                    </a:lnTo>
                    <a:cubicBezTo>
                      <a:pt x="1130775" y="2387918"/>
                      <a:pt x="1168875" y="2372678"/>
                      <a:pt x="1202213" y="2358390"/>
                    </a:cubicBezTo>
                    <a:cubicBezTo>
                      <a:pt x="1206975" y="2356485"/>
                      <a:pt x="1211738" y="2354580"/>
                      <a:pt x="1216500" y="2352675"/>
                    </a:cubicBezTo>
                    <a:cubicBezTo>
                      <a:pt x="1243170" y="2341245"/>
                      <a:pt x="1282223" y="2329815"/>
                      <a:pt x="1322228" y="2317433"/>
                    </a:cubicBezTo>
                    <a:cubicBezTo>
                      <a:pt x="1435575" y="2283143"/>
                      <a:pt x="1576545" y="2241233"/>
                      <a:pt x="1614645" y="2165985"/>
                    </a:cubicBezTo>
                    <a:cubicBezTo>
                      <a:pt x="1625123" y="2145030"/>
                      <a:pt x="1627028" y="2121218"/>
                      <a:pt x="1620360" y="2097405"/>
                    </a:cubicBezTo>
                    <a:cubicBezTo>
                      <a:pt x="1637505" y="2114550"/>
                      <a:pt x="1658460" y="2124075"/>
                      <a:pt x="1682273" y="2125980"/>
                    </a:cubicBezTo>
                    <a:cubicBezTo>
                      <a:pt x="1684178" y="2125980"/>
                      <a:pt x="1686083" y="2125980"/>
                      <a:pt x="1687988" y="2125980"/>
                    </a:cubicBezTo>
                    <a:cubicBezTo>
                      <a:pt x="1771808" y="2125980"/>
                      <a:pt x="1875630" y="2027873"/>
                      <a:pt x="1960403" y="1947863"/>
                    </a:cubicBezTo>
                    <a:cubicBezTo>
                      <a:pt x="1990883" y="1918335"/>
                      <a:pt x="2020410" y="1891665"/>
                      <a:pt x="2043270" y="1873568"/>
                    </a:cubicBezTo>
                    <a:cubicBezTo>
                      <a:pt x="2047080" y="1870710"/>
                      <a:pt x="2051843" y="1866900"/>
                      <a:pt x="2055653" y="1864043"/>
                    </a:cubicBezTo>
                    <a:cubicBezTo>
                      <a:pt x="2084228" y="1842135"/>
                      <a:pt x="2116613" y="1816418"/>
                      <a:pt x="2142330" y="1810703"/>
                    </a:cubicBezTo>
                    <a:lnTo>
                      <a:pt x="2149950" y="1808798"/>
                    </a:lnTo>
                    <a:lnTo>
                      <a:pt x="2147093" y="1801178"/>
                    </a:lnTo>
                    <a:cubicBezTo>
                      <a:pt x="2139473" y="1776413"/>
                      <a:pt x="2145188" y="1735455"/>
                      <a:pt x="2149950" y="1700213"/>
                    </a:cubicBezTo>
                    <a:cubicBezTo>
                      <a:pt x="2150903" y="1694498"/>
                      <a:pt x="2151855" y="1689735"/>
                      <a:pt x="2151855" y="1684020"/>
                    </a:cubicBezTo>
                    <a:cubicBezTo>
                      <a:pt x="2155665" y="1655445"/>
                      <a:pt x="2165190" y="1616393"/>
                      <a:pt x="2174715" y="1574483"/>
                    </a:cubicBezTo>
                    <a:cubicBezTo>
                      <a:pt x="2202338" y="1459230"/>
                      <a:pt x="2235675" y="1315403"/>
                      <a:pt x="2189955" y="1244918"/>
                    </a:cubicBezTo>
                    <a:cubicBezTo>
                      <a:pt x="2176620" y="1224915"/>
                      <a:pt x="2157570" y="1211580"/>
                      <a:pt x="2133758" y="1205865"/>
                    </a:cubicBezTo>
                    <a:cubicBezTo>
                      <a:pt x="2157570" y="1199198"/>
                      <a:pt x="2175668" y="1186815"/>
                      <a:pt x="2189003" y="1166813"/>
                    </a:cubicBezTo>
                    <a:cubicBezTo>
                      <a:pt x="2235675" y="1096328"/>
                      <a:pt x="2201385" y="952500"/>
                      <a:pt x="2173763" y="837248"/>
                    </a:cubicBezTo>
                    <a:cubicBezTo>
                      <a:pt x="2164238" y="796290"/>
                      <a:pt x="2154713" y="757238"/>
                      <a:pt x="2150903" y="727710"/>
                    </a:cubicBezTo>
                    <a:cubicBezTo>
                      <a:pt x="2149950" y="722948"/>
                      <a:pt x="2149950" y="717233"/>
                      <a:pt x="2148998" y="711518"/>
                    </a:cubicBezTo>
                    <a:cubicBezTo>
                      <a:pt x="2144235" y="676275"/>
                      <a:pt x="2138520" y="635318"/>
                      <a:pt x="2146140" y="610553"/>
                    </a:cubicBezTo>
                    <a:lnTo>
                      <a:pt x="2148998" y="602933"/>
                    </a:lnTo>
                    <a:lnTo>
                      <a:pt x="2141378" y="601028"/>
                    </a:lnTo>
                    <a:cubicBezTo>
                      <a:pt x="2115660" y="595313"/>
                      <a:pt x="2083275" y="570548"/>
                      <a:pt x="2054700" y="547688"/>
                    </a:cubicBezTo>
                    <a:cubicBezTo>
                      <a:pt x="2049938" y="543878"/>
                      <a:pt x="2046128" y="541020"/>
                      <a:pt x="2042318" y="538163"/>
                    </a:cubicBezTo>
                    <a:cubicBezTo>
                      <a:pt x="2019458" y="520065"/>
                      <a:pt x="1989930" y="492443"/>
                      <a:pt x="1959450" y="463868"/>
                    </a:cubicBezTo>
                    <a:cubicBezTo>
                      <a:pt x="1875630" y="384810"/>
                      <a:pt x="1770855" y="285750"/>
                      <a:pt x="1687035" y="285750"/>
                    </a:cubicBezTo>
                    <a:cubicBezTo>
                      <a:pt x="1685130" y="285750"/>
                      <a:pt x="1683225" y="285750"/>
                      <a:pt x="1681320" y="285750"/>
                    </a:cubicBezTo>
                    <a:cubicBezTo>
                      <a:pt x="1657508" y="286703"/>
                      <a:pt x="1636553" y="297180"/>
                      <a:pt x="1619408" y="314325"/>
                    </a:cubicBezTo>
                    <a:cubicBezTo>
                      <a:pt x="1626075" y="290513"/>
                      <a:pt x="1624170" y="267653"/>
                      <a:pt x="1612740" y="246698"/>
                    </a:cubicBezTo>
                    <a:cubicBezTo>
                      <a:pt x="1574640" y="171450"/>
                      <a:pt x="1433670" y="128588"/>
                      <a:pt x="1319370" y="95250"/>
                    </a:cubicBezTo>
                    <a:cubicBezTo>
                      <a:pt x="1278413" y="82868"/>
                      <a:pt x="1240313" y="71438"/>
                      <a:pt x="1213643" y="60008"/>
                    </a:cubicBezTo>
                    <a:cubicBezTo>
                      <a:pt x="1208880" y="58103"/>
                      <a:pt x="1204118" y="56197"/>
                      <a:pt x="1199355" y="54293"/>
                    </a:cubicBezTo>
                    <a:cubicBezTo>
                      <a:pt x="1166018" y="40958"/>
                      <a:pt x="1127918" y="25717"/>
                      <a:pt x="1109820" y="5715"/>
                    </a:cubicBezTo>
                    <a:lnTo>
                      <a:pt x="1106010" y="0"/>
                    </a:lnTo>
                    <a:lnTo>
                      <a:pt x="1100295" y="5715"/>
                    </a:lnTo>
                    <a:cubicBezTo>
                      <a:pt x="1082198" y="24765"/>
                      <a:pt x="1044098" y="40005"/>
                      <a:pt x="1010760" y="54293"/>
                    </a:cubicBezTo>
                    <a:cubicBezTo>
                      <a:pt x="1005998" y="56197"/>
                      <a:pt x="1001235" y="58103"/>
                      <a:pt x="996473" y="60008"/>
                    </a:cubicBezTo>
                    <a:cubicBezTo>
                      <a:pt x="969803" y="71438"/>
                      <a:pt x="930750" y="82868"/>
                      <a:pt x="890745" y="95250"/>
                    </a:cubicBezTo>
                    <a:cubicBezTo>
                      <a:pt x="777398" y="129540"/>
                      <a:pt x="636428" y="171450"/>
                      <a:pt x="598328" y="246698"/>
                    </a:cubicBezTo>
                    <a:cubicBezTo>
                      <a:pt x="587850" y="267653"/>
                      <a:pt x="585945" y="291465"/>
                      <a:pt x="592613" y="315278"/>
                    </a:cubicBezTo>
                    <a:cubicBezTo>
                      <a:pt x="575468" y="298133"/>
                      <a:pt x="554513" y="288608"/>
                      <a:pt x="530700" y="286703"/>
                    </a:cubicBezTo>
                    <a:cubicBezTo>
                      <a:pt x="445928" y="281940"/>
                      <a:pt x="339248" y="382905"/>
                      <a:pt x="252570" y="464820"/>
                    </a:cubicBezTo>
                    <a:cubicBezTo>
                      <a:pt x="222090" y="494348"/>
                      <a:pt x="192563" y="521018"/>
                      <a:pt x="169703" y="539115"/>
                    </a:cubicBezTo>
                    <a:cubicBezTo>
                      <a:pt x="165893" y="541973"/>
                      <a:pt x="161130" y="545783"/>
                      <a:pt x="157320" y="548640"/>
                    </a:cubicBezTo>
                    <a:cubicBezTo>
                      <a:pt x="128745" y="570548"/>
                      <a:pt x="96360" y="596265"/>
                      <a:pt x="70643" y="601980"/>
                    </a:cubicBezTo>
                    <a:lnTo>
                      <a:pt x="63023" y="603885"/>
                    </a:lnTo>
                    <a:lnTo>
                      <a:pt x="65880" y="611505"/>
                    </a:lnTo>
                    <a:cubicBezTo>
                      <a:pt x="73500" y="636270"/>
                      <a:pt x="67785" y="677228"/>
                      <a:pt x="63023" y="712470"/>
                    </a:cubicBezTo>
                    <a:cubicBezTo>
                      <a:pt x="62070" y="718185"/>
                      <a:pt x="61118" y="722948"/>
                      <a:pt x="61118" y="728663"/>
                    </a:cubicBezTo>
                    <a:cubicBezTo>
                      <a:pt x="57308" y="757238"/>
                      <a:pt x="47783" y="796290"/>
                      <a:pt x="38258" y="838200"/>
                    </a:cubicBezTo>
                    <a:cubicBezTo>
                      <a:pt x="10635" y="953453"/>
                      <a:pt x="-22702" y="1097280"/>
                      <a:pt x="23018" y="1167765"/>
                    </a:cubicBezTo>
                    <a:cubicBezTo>
                      <a:pt x="35400" y="1187768"/>
                      <a:pt x="53498" y="1201103"/>
                      <a:pt x="78263" y="1206818"/>
                    </a:cubicBezTo>
                    <a:close/>
                    <a:moveTo>
                      <a:pt x="1106963" y="193358"/>
                    </a:moveTo>
                    <a:cubicBezTo>
                      <a:pt x="1663223" y="193358"/>
                      <a:pt x="2115660" y="647700"/>
                      <a:pt x="2115660" y="1206818"/>
                    </a:cubicBezTo>
                    <a:cubicBezTo>
                      <a:pt x="2115660" y="1765935"/>
                      <a:pt x="1663223" y="2220278"/>
                      <a:pt x="1106963" y="2220278"/>
                    </a:cubicBezTo>
                    <a:cubicBezTo>
                      <a:pt x="550703" y="2220278"/>
                      <a:pt x="98265" y="1765935"/>
                      <a:pt x="98265" y="1206818"/>
                    </a:cubicBezTo>
                    <a:cubicBezTo>
                      <a:pt x="98265" y="647700"/>
                      <a:pt x="550703" y="193358"/>
                      <a:pt x="1106963" y="1933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29" name="Google Shape;9829;ge48d01fb7f_0_5782"/>
              <p:cNvSpPr/>
              <p:nvPr/>
            </p:nvSpPr>
            <p:spPr>
              <a:xfrm>
                <a:off x="5638800" y="3871912"/>
                <a:ext cx="916304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916304" h="45720" extrusionOk="0">
                    <a:moveTo>
                      <a:pt x="90488" y="45720"/>
                    </a:moveTo>
                    <a:lnTo>
                      <a:pt x="825818" y="45720"/>
                    </a:lnTo>
                    <a:cubicBezTo>
                      <a:pt x="857250" y="32385"/>
                      <a:pt x="887730" y="17145"/>
                      <a:pt x="916305" y="0"/>
                    </a:cubicBezTo>
                    <a:lnTo>
                      <a:pt x="0" y="0"/>
                    </a:lnTo>
                    <a:cubicBezTo>
                      <a:pt x="28575" y="16192"/>
                      <a:pt x="59055" y="31433"/>
                      <a:pt x="90488" y="457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30" name="Google Shape;9830;ge48d01fb7f_0_5782"/>
              <p:cNvSpPr/>
              <p:nvPr/>
            </p:nvSpPr>
            <p:spPr>
              <a:xfrm>
                <a:off x="5838825" y="3957637"/>
                <a:ext cx="516254" cy="36195"/>
              </a:xfrm>
              <a:custGeom>
                <a:avLst/>
                <a:gdLst/>
                <a:ahLst/>
                <a:cxnLst/>
                <a:rect l="l" t="t" r="r" b="b"/>
                <a:pathLst>
                  <a:path w="516254" h="36195" extrusionOk="0">
                    <a:moveTo>
                      <a:pt x="258128" y="36195"/>
                    </a:moveTo>
                    <a:cubicBezTo>
                      <a:pt x="347663" y="36195"/>
                      <a:pt x="434340" y="23813"/>
                      <a:pt x="516255" y="0"/>
                    </a:cubicBezTo>
                    <a:lnTo>
                      <a:pt x="0" y="0"/>
                    </a:lnTo>
                    <a:cubicBezTo>
                      <a:pt x="81915" y="22860"/>
                      <a:pt x="168592" y="36195"/>
                      <a:pt x="258128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31" name="Google Shape;9831;ge48d01fb7f_0_5782"/>
              <p:cNvSpPr/>
              <p:nvPr/>
            </p:nvSpPr>
            <p:spPr>
              <a:xfrm>
                <a:off x="6180772" y="3058477"/>
                <a:ext cx="205999" cy="305752"/>
              </a:xfrm>
              <a:custGeom>
                <a:avLst/>
                <a:gdLst/>
                <a:ahLst/>
                <a:cxnLst/>
                <a:rect l="l" t="t" r="r" b="b"/>
                <a:pathLst>
                  <a:path w="205999" h="305752" extrusionOk="0">
                    <a:moveTo>
                      <a:pt x="140018" y="11430"/>
                    </a:moveTo>
                    <a:cubicBezTo>
                      <a:pt x="134303" y="5715"/>
                      <a:pt x="115253" y="0"/>
                      <a:pt x="92393" y="0"/>
                    </a:cubicBezTo>
                    <a:cubicBezTo>
                      <a:pt x="81915" y="0"/>
                      <a:pt x="72390" y="952"/>
                      <a:pt x="62865" y="3810"/>
                    </a:cubicBezTo>
                    <a:cubicBezTo>
                      <a:pt x="28575" y="12382"/>
                      <a:pt x="0" y="48577"/>
                      <a:pt x="0" y="66675"/>
                    </a:cubicBezTo>
                    <a:cubicBezTo>
                      <a:pt x="10478" y="80010"/>
                      <a:pt x="23813" y="94297"/>
                      <a:pt x="36195" y="106680"/>
                    </a:cubicBezTo>
                    <a:cubicBezTo>
                      <a:pt x="63818" y="133350"/>
                      <a:pt x="89535" y="160020"/>
                      <a:pt x="90488" y="196215"/>
                    </a:cubicBezTo>
                    <a:cubicBezTo>
                      <a:pt x="91440" y="213360"/>
                      <a:pt x="88583" y="228600"/>
                      <a:pt x="82868" y="243840"/>
                    </a:cubicBezTo>
                    <a:cubicBezTo>
                      <a:pt x="70485" y="276225"/>
                      <a:pt x="40958" y="295275"/>
                      <a:pt x="14288" y="305752"/>
                    </a:cubicBezTo>
                    <a:cubicBezTo>
                      <a:pt x="92393" y="301942"/>
                      <a:pt x="149543" y="284797"/>
                      <a:pt x="179070" y="253365"/>
                    </a:cubicBezTo>
                    <a:cubicBezTo>
                      <a:pt x="199073" y="233363"/>
                      <a:pt x="207645" y="206692"/>
                      <a:pt x="205740" y="174307"/>
                    </a:cubicBezTo>
                    <a:cubicBezTo>
                      <a:pt x="203835" y="152400"/>
                      <a:pt x="187643" y="130492"/>
                      <a:pt x="172403" y="108585"/>
                    </a:cubicBezTo>
                    <a:cubicBezTo>
                      <a:pt x="150495" y="79057"/>
                      <a:pt x="127635" y="47625"/>
                      <a:pt x="140018" y="11430"/>
                    </a:cubicBezTo>
                    <a:cubicBezTo>
                      <a:pt x="140970" y="11430"/>
                      <a:pt x="140018" y="11430"/>
                      <a:pt x="140018" y="1143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32" name="Google Shape;9832;ge48d01fb7f_0_5782"/>
              <p:cNvSpPr/>
              <p:nvPr/>
            </p:nvSpPr>
            <p:spPr>
              <a:xfrm>
                <a:off x="6236970" y="3089909"/>
                <a:ext cx="262116" cy="284797"/>
              </a:xfrm>
              <a:custGeom>
                <a:avLst/>
                <a:gdLst/>
                <a:ahLst/>
                <a:cxnLst/>
                <a:rect l="l" t="t" r="r" b="b"/>
                <a:pathLst>
                  <a:path w="262116" h="284797" extrusionOk="0">
                    <a:moveTo>
                      <a:pt x="190500" y="0"/>
                    </a:moveTo>
                    <a:cubicBezTo>
                      <a:pt x="178117" y="0"/>
                      <a:pt x="160020" y="953"/>
                      <a:pt x="142875" y="7620"/>
                    </a:cubicBezTo>
                    <a:cubicBezTo>
                      <a:pt x="121920" y="15240"/>
                      <a:pt x="109538" y="22860"/>
                      <a:pt x="104775" y="30480"/>
                    </a:cubicBezTo>
                    <a:cubicBezTo>
                      <a:pt x="111442" y="42863"/>
                      <a:pt x="120015" y="56198"/>
                      <a:pt x="129540" y="67628"/>
                    </a:cubicBezTo>
                    <a:cubicBezTo>
                      <a:pt x="146685" y="90488"/>
                      <a:pt x="163830" y="114300"/>
                      <a:pt x="165735" y="140970"/>
                    </a:cubicBezTo>
                    <a:cubicBezTo>
                      <a:pt x="168592" y="178118"/>
                      <a:pt x="158115" y="208598"/>
                      <a:pt x="135255" y="231458"/>
                    </a:cubicBezTo>
                    <a:cubicBezTo>
                      <a:pt x="107633" y="260033"/>
                      <a:pt x="61913" y="278130"/>
                      <a:pt x="0" y="284798"/>
                    </a:cubicBezTo>
                    <a:cubicBezTo>
                      <a:pt x="4763" y="284798"/>
                      <a:pt x="8572" y="284798"/>
                      <a:pt x="13335" y="284798"/>
                    </a:cubicBezTo>
                    <a:cubicBezTo>
                      <a:pt x="105727" y="284798"/>
                      <a:pt x="180975" y="263843"/>
                      <a:pt x="223838" y="225743"/>
                    </a:cubicBezTo>
                    <a:cubicBezTo>
                      <a:pt x="250508" y="201930"/>
                      <a:pt x="263842" y="173355"/>
                      <a:pt x="261938" y="140970"/>
                    </a:cubicBezTo>
                    <a:cubicBezTo>
                      <a:pt x="260985" y="119063"/>
                      <a:pt x="248602" y="101918"/>
                      <a:pt x="237172" y="84773"/>
                    </a:cubicBezTo>
                    <a:cubicBezTo>
                      <a:pt x="220980" y="61913"/>
                      <a:pt x="202883" y="36195"/>
                      <a:pt x="222885" y="953"/>
                    </a:cubicBezTo>
                    <a:cubicBezTo>
                      <a:pt x="216217" y="1905"/>
                      <a:pt x="204788" y="0"/>
                      <a:pt x="1905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33" name="Google Shape;9833;ge48d01fb7f_0_5782"/>
              <p:cNvSpPr/>
              <p:nvPr/>
            </p:nvSpPr>
            <p:spPr>
              <a:xfrm>
                <a:off x="5940559" y="3035617"/>
                <a:ext cx="315693" cy="330517"/>
              </a:xfrm>
              <a:custGeom>
                <a:avLst/>
                <a:gdLst/>
                <a:ahLst/>
                <a:cxnLst/>
                <a:rect l="l" t="t" r="r" b="b"/>
                <a:pathLst>
                  <a:path w="315693" h="330517" extrusionOk="0">
                    <a:moveTo>
                      <a:pt x="308793" y="260985"/>
                    </a:moveTo>
                    <a:cubicBezTo>
                      <a:pt x="314507" y="247650"/>
                      <a:pt x="316412" y="234315"/>
                      <a:pt x="315460" y="219075"/>
                    </a:cubicBezTo>
                    <a:cubicBezTo>
                      <a:pt x="313555" y="188595"/>
                      <a:pt x="290695" y="163830"/>
                      <a:pt x="265930" y="140017"/>
                    </a:cubicBezTo>
                    <a:cubicBezTo>
                      <a:pt x="257357" y="131445"/>
                      <a:pt x="212590" y="87630"/>
                      <a:pt x="196398" y="49530"/>
                    </a:cubicBezTo>
                    <a:lnTo>
                      <a:pt x="193540" y="43815"/>
                    </a:lnTo>
                    <a:cubicBezTo>
                      <a:pt x="183062" y="16192"/>
                      <a:pt x="175443" y="0"/>
                      <a:pt x="157345" y="0"/>
                    </a:cubicBezTo>
                    <a:cubicBezTo>
                      <a:pt x="140200" y="0"/>
                      <a:pt x="131628" y="18098"/>
                      <a:pt x="120198" y="45720"/>
                    </a:cubicBezTo>
                    <a:cubicBezTo>
                      <a:pt x="119245" y="46673"/>
                      <a:pt x="89718" y="102870"/>
                      <a:pt x="46855" y="143828"/>
                    </a:cubicBezTo>
                    <a:cubicBezTo>
                      <a:pt x="22090" y="166688"/>
                      <a:pt x="1135" y="190500"/>
                      <a:pt x="182" y="220028"/>
                    </a:cubicBezTo>
                    <a:cubicBezTo>
                      <a:pt x="-770" y="234315"/>
                      <a:pt x="2087" y="247650"/>
                      <a:pt x="6850" y="261938"/>
                    </a:cubicBezTo>
                    <a:cubicBezTo>
                      <a:pt x="24948" y="309563"/>
                      <a:pt x="94480" y="330517"/>
                      <a:pt x="155440" y="330517"/>
                    </a:cubicBezTo>
                    <a:lnTo>
                      <a:pt x="158298" y="330517"/>
                    </a:lnTo>
                    <a:lnTo>
                      <a:pt x="158298" y="330517"/>
                    </a:lnTo>
                    <a:lnTo>
                      <a:pt x="158298" y="330517"/>
                    </a:lnTo>
                    <a:lnTo>
                      <a:pt x="161155" y="330517"/>
                    </a:lnTo>
                    <a:cubicBezTo>
                      <a:pt x="221162" y="329565"/>
                      <a:pt x="290695" y="308610"/>
                      <a:pt x="308793" y="26098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34" name="Google Shape;9834;ge48d01fb7f_0_5782"/>
              <p:cNvSpPr/>
              <p:nvPr/>
            </p:nvSpPr>
            <p:spPr>
              <a:xfrm>
                <a:off x="5809990" y="3058477"/>
                <a:ext cx="205999" cy="305752"/>
              </a:xfrm>
              <a:custGeom>
                <a:avLst/>
                <a:gdLst/>
                <a:ahLst/>
                <a:cxnLst/>
                <a:rect l="l" t="t" r="r" b="b"/>
                <a:pathLst>
                  <a:path w="205999" h="305752" extrusionOk="0">
                    <a:moveTo>
                      <a:pt x="259" y="174307"/>
                    </a:moveTo>
                    <a:cubicBezTo>
                      <a:pt x="-1646" y="206692"/>
                      <a:pt x="6927" y="233363"/>
                      <a:pt x="26929" y="253365"/>
                    </a:cubicBezTo>
                    <a:cubicBezTo>
                      <a:pt x="56457" y="283845"/>
                      <a:pt x="113607" y="301942"/>
                      <a:pt x="191712" y="305752"/>
                    </a:cubicBezTo>
                    <a:cubicBezTo>
                      <a:pt x="165042" y="295275"/>
                      <a:pt x="135514" y="276225"/>
                      <a:pt x="123132" y="243840"/>
                    </a:cubicBezTo>
                    <a:cubicBezTo>
                      <a:pt x="117417" y="228600"/>
                      <a:pt x="114559" y="212407"/>
                      <a:pt x="115512" y="196215"/>
                    </a:cubicBezTo>
                    <a:cubicBezTo>
                      <a:pt x="117417" y="160020"/>
                      <a:pt x="142182" y="133350"/>
                      <a:pt x="169804" y="106680"/>
                    </a:cubicBezTo>
                    <a:cubicBezTo>
                      <a:pt x="182187" y="94297"/>
                      <a:pt x="195522" y="80010"/>
                      <a:pt x="205999" y="66675"/>
                    </a:cubicBezTo>
                    <a:cubicBezTo>
                      <a:pt x="205999" y="48577"/>
                      <a:pt x="177424" y="12382"/>
                      <a:pt x="143134" y="3810"/>
                    </a:cubicBezTo>
                    <a:cubicBezTo>
                      <a:pt x="133609" y="1905"/>
                      <a:pt x="124084" y="0"/>
                      <a:pt x="113607" y="0"/>
                    </a:cubicBezTo>
                    <a:cubicBezTo>
                      <a:pt x="90747" y="0"/>
                      <a:pt x="71697" y="5715"/>
                      <a:pt x="65982" y="11430"/>
                    </a:cubicBezTo>
                    <a:cubicBezTo>
                      <a:pt x="65982" y="11430"/>
                      <a:pt x="65029" y="12382"/>
                      <a:pt x="65029" y="12382"/>
                    </a:cubicBezTo>
                    <a:cubicBezTo>
                      <a:pt x="78364" y="48577"/>
                      <a:pt x="55504" y="79057"/>
                      <a:pt x="33597" y="109538"/>
                    </a:cubicBezTo>
                    <a:cubicBezTo>
                      <a:pt x="18357" y="130492"/>
                      <a:pt x="2164" y="152400"/>
                      <a:pt x="259" y="1743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35" name="Google Shape;9835;ge48d01fb7f_0_5782"/>
              <p:cNvSpPr/>
              <p:nvPr/>
            </p:nvSpPr>
            <p:spPr>
              <a:xfrm>
                <a:off x="5698628" y="3091815"/>
                <a:ext cx="262116" cy="284797"/>
              </a:xfrm>
              <a:custGeom>
                <a:avLst/>
                <a:gdLst/>
                <a:ahLst/>
                <a:cxnLst/>
                <a:rect l="l" t="t" r="r" b="b"/>
                <a:pathLst>
                  <a:path w="262116" h="284797" extrusionOk="0">
                    <a:moveTo>
                      <a:pt x="179" y="140970"/>
                    </a:moveTo>
                    <a:cubicBezTo>
                      <a:pt x="-1726" y="173355"/>
                      <a:pt x="11609" y="201930"/>
                      <a:pt x="38279" y="225742"/>
                    </a:cubicBezTo>
                    <a:cubicBezTo>
                      <a:pt x="81142" y="263842"/>
                      <a:pt x="156389" y="284797"/>
                      <a:pt x="248781" y="284797"/>
                    </a:cubicBezTo>
                    <a:cubicBezTo>
                      <a:pt x="253544" y="284797"/>
                      <a:pt x="257354" y="284797"/>
                      <a:pt x="262117" y="284797"/>
                    </a:cubicBezTo>
                    <a:cubicBezTo>
                      <a:pt x="199252" y="277177"/>
                      <a:pt x="154484" y="259080"/>
                      <a:pt x="126862" y="231457"/>
                    </a:cubicBezTo>
                    <a:cubicBezTo>
                      <a:pt x="104002" y="207645"/>
                      <a:pt x="93524" y="177165"/>
                      <a:pt x="96382" y="140970"/>
                    </a:cubicBezTo>
                    <a:cubicBezTo>
                      <a:pt x="98287" y="114300"/>
                      <a:pt x="115432" y="90488"/>
                      <a:pt x="132577" y="67627"/>
                    </a:cubicBezTo>
                    <a:cubicBezTo>
                      <a:pt x="142102" y="55245"/>
                      <a:pt x="150674" y="42863"/>
                      <a:pt x="157342" y="30480"/>
                    </a:cubicBezTo>
                    <a:cubicBezTo>
                      <a:pt x="152579" y="21907"/>
                      <a:pt x="140197" y="14288"/>
                      <a:pt x="119242" y="7620"/>
                    </a:cubicBezTo>
                    <a:cubicBezTo>
                      <a:pt x="102097" y="1905"/>
                      <a:pt x="83047" y="0"/>
                      <a:pt x="71617" y="0"/>
                    </a:cubicBezTo>
                    <a:cubicBezTo>
                      <a:pt x="57329" y="0"/>
                      <a:pt x="45899" y="1905"/>
                      <a:pt x="40184" y="3810"/>
                    </a:cubicBezTo>
                    <a:cubicBezTo>
                      <a:pt x="61139" y="39052"/>
                      <a:pt x="42089" y="64770"/>
                      <a:pt x="25897" y="87630"/>
                    </a:cubicBezTo>
                    <a:cubicBezTo>
                      <a:pt x="13514" y="101917"/>
                      <a:pt x="2084" y="119063"/>
                      <a:pt x="179" y="14097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36" name="Google Shape;9836;ge48d01fb7f_0_5782"/>
              <p:cNvSpPr/>
              <p:nvPr/>
            </p:nvSpPr>
            <p:spPr>
              <a:xfrm>
                <a:off x="5791200" y="3389947"/>
                <a:ext cx="150495" cy="61912"/>
              </a:xfrm>
              <a:custGeom>
                <a:avLst/>
                <a:gdLst/>
                <a:ahLst/>
                <a:cxnLst/>
                <a:rect l="l" t="t" r="r" b="b"/>
                <a:pathLst>
                  <a:path w="150495" h="61912" extrusionOk="0">
                    <a:moveTo>
                      <a:pt x="122873" y="25718"/>
                    </a:moveTo>
                    <a:cubicBezTo>
                      <a:pt x="126683" y="23813"/>
                      <a:pt x="129540" y="21908"/>
                      <a:pt x="131445" y="20003"/>
                    </a:cubicBezTo>
                    <a:cubicBezTo>
                      <a:pt x="137160" y="16193"/>
                      <a:pt x="140970" y="12383"/>
                      <a:pt x="144780" y="8573"/>
                    </a:cubicBezTo>
                    <a:cubicBezTo>
                      <a:pt x="146685" y="6668"/>
                      <a:pt x="148590" y="4763"/>
                      <a:pt x="150495" y="2858"/>
                    </a:cubicBezTo>
                    <a:cubicBezTo>
                      <a:pt x="132398" y="2858"/>
                      <a:pt x="115252" y="1905"/>
                      <a:pt x="98108" y="0"/>
                    </a:cubicBezTo>
                    <a:lnTo>
                      <a:pt x="98108" y="0"/>
                    </a:lnTo>
                    <a:cubicBezTo>
                      <a:pt x="96202" y="0"/>
                      <a:pt x="95250" y="953"/>
                      <a:pt x="94298" y="1905"/>
                    </a:cubicBezTo>
                    <a:cubicBezTo>
                      <a:pt x="92392" y="3810"/>
                      <a:pt x="89535" y="5715"/>
                      <a:pt x="87630" y="7620"/>
                    </a:cubicBezTo>
                    <a:cubicBezTo>
                      <a:pt x="73342" y="20003"/>
                      <a:pt x="49530" y="40005"/>
                      <a:pt x="1905" y="40005"/>
                    </a:cubicBezTo>
                    <a:lnTo>
                      <a:pt x="0" y="40005"/>
                    </a:lnTo>
                    <a:cubicBezTo>
                      <a:pt x="16192" y="48578"/>
                      <a:pt x="53340" y="60960"/>
                      <a:pt x="92392" y="61913"/>
                    </a:cubicBezTo>
                    <a:lnTo>
                      <a:pt x="92392" y="61913"/>
                    </a:lnTo>
                    <a:cubicBezTo>
                      <a:pt x="96202" y="61913"/>
                      <a:pt x="97155" y="60960"/>
                      <a:pt x="97155" y="59055"/>
                    </a:cubicBezTo>
                    <a:cubicBezTo>
                      <a:pt x="97155" y="56198"/>
                      <a:pt x="97155" y="54293"/>
                      <a:pt x="97155" y="52388"/>
                    </a:cubicBezTo>
                    <a:cubicBezTo>
                      <a:pt x="100013" y="40005"/>
                      <a:pt x="110490" y="33338"/>
                      <a:pt x="122873" y="257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37" name="Google Shape;9837;ge48d01fb7f_0_5782"/>
              <p:cNvSpPr/>
              <p:nvPr/>
            </p:nvSpPr>
            <p:spPr>
              <a:xfrm>
                <a:off x="5904547" y="3388995"/>
                <a:ext cx="103822" cy="80962"/>
              </a:xfrm>
              <a:custGeom>
                <a:avLst/>
                <a:gdLst/>
                <a:ahLst/>
                <a:cxnLst/>
                <a:rect l="l" t="t" r="r" b="b"/>
                <a:pathLst>
                  <a:path w="103822" h="80962" extrusionOk="0">
                    <a:moveTo>
                      <a:pt x="68580" y="80963"/>
                    </a:moveTo>
                    <a:cubicBezTo>
                      <a:pt x="78105" y="80963"/>
                      <a:pt x="87630" y="80010"/>
                      <a:pt x="94298" y="77152"/>
                    </a:cubicBezTo>
                    <a:cubicBezTo>
                      <a:pt x="99060" y="75247"/>
                      <a:pt x="102870" y="73342"/>
                      <a:pt x="103823" y="71438"/>
                    </a:cubicBezTo>
                    <a:cubicBezTo>
                      <a:pt x="101918" y="69533"/>
                      <a:pt x="100965" y="67627"/>
                      <a:pt x="99060" y="65722"/>
                    </a:cubicBezTo>
                    <a:cubicBezTo>
                      <a:pt x="88582" y="48577"/>
                      <a:pt x="81915" y="21908"/>
                      <a:pt x="101918" y="952"/>
                    </a:cubicBezTo>
                    <a:cubicBezTo>
                      <a:pt x="101918" y="952"/>
                      <a:pt x="101918" y="952"/>
                      <a:pt x="102870" y="0"/>
                    </a:cubicBezTo>
                    <a:cubicBezTo>
                      <a:pt x="97155" y="952"/>
                      <a:pt x="90487" y="952"/>
                      <a:pt x="84773" y="952"/>
                    </a:cubicBezTo>
                    <a:cubicBezTo>
                      <a:pt x="55245" y="4763"/>
                      <a:pt x="49530" y="10477"/>
                      <a:pt x="42862" y="19050"/>
                    </a:cubicBezTo>
                    <a:cubicBezTo>
                      <a:pt x="39052" y="22860"/>
                      <a:pt x="34290" y="27622"/>
                      <a:pt x="27623" y="33338"/>
                    </a:cubicBezTo>
                    <a:cubicBezTo>
                      <a:pt x="24765" y="35242"/>
                      <a:pt x="21907" y="37147"/>
                      <a:pt x="19050" y="39052"/>
                    </a:cubicBezTo>
                    <a:cubicBezTo>
                      <a:pt x="9525" y="44767"/>
                      <a:pt x="952" y="50483"/>
                      <a:pt x="0" y="55245"/>
                    </a:cubicBezTo>
                    <a:cubicBezTo>
                      <a:pt x="0" y="57150"/>
                      <a:pt x="0" y="58102"/>
                      <a:pt x="1905" y="60960"/>
                    </a:cubicBezTo>
                    <a:cubicBezTo>
                      <a:pt x="8573" y="71438"/>
                      <a:pt x="39052" y="80963"/>
                      <a:pt x="68580" y="8096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38" name="Google Shape;9838;ge48d01fb7f_0_5782"/>
              <p:cNvSpPr/>
              <p:nvPr/>
            </p:nvSpPr>
            <p:spPr>
              <a:xfrm>
                <a:off x="6010121" y="3382327"/>
                <a:ext cx="179377" cy="129539"/>
              </a:xfrm>
              <a:custGeom>
                <a:avLst/>
                <a:gdLst/>
                <a:ahLst/>
                <a:cxnLst/>
                <a:rect l="l" t="t" r="r" b="b"/>
                <a:pathLst>
                  <a:path w="179377" h="129539" extrusionOk="0">
                    <a:moveTo>
                      <a:pt x="88736" y="0"/>
                    </a:moveTo>
                    <a:lnTo>
                      <a:pt x="88736" y="0"/>
                    </a:lnTo>
                    <a:lnTo>
                      <a:pt x="87784" y="0"/>
                    </a:lnTo>
                    <a:cubicBezTo>
                      <a:pt x="44921" y="0"/>
                      <a:pt x="20156" y="5715"/>
                      <a:pt x="8726" y="19050"/>
                    </a:cubicBezTo>
                    <a:cubicBezTo>
                      <a:pt x="-4609" y="33338"/>
                      <a:pt x="-799" y="52388"/>
                      <a:pt x="7774" y="64770"/>
                    </a:cubicBezTo>
                    <a:cubicBezTo>
                      <a:pt x="9679" y="67627"/>
                      <a:pt x="11584" y="70485"/>
                      <a:pt x="14441" y="72390"/>
                    </a:cubicBezTo>
                    <a:lnTo>
                      <a:pt x="16346" y="74295"/>
                    </a:lnTo>
                    <a:cubicBezTo>
                      <a:pt x="23014" y="79057"/>
                      <a:pt x="30634" y="81915"/>
                      <a:pt x="38254" y="84772"/>
                    </a:cubicBezTo>
                    <a:cubicBezTo>
                      <a:pt x="56351" y="91440"/>
                      <a:pt x="76354" y="99060"/>
                      <a:pt x="89689" y="129540"/>
                    </a:cubicBezTo>
                    <a:cubicBezTo>
                      <a:pt x="103024" y="98107"/>
                      <a:pt x="123026" y="91440"/>
                      <a:pt x="141124" y="84772"/>
                    </a:cubicBezTo>
                    <a:cubicBezTo>
                      <a:pt x="148744" y="81915"/>
                      <a:pt x="156364" y="79057"/>
                      <a:pt x="163031" y="74295"/>
                    </a:cubicBezTo>
                    <a:lnTo>
                      <a:pt x="164936" y="72390"/>
                    </a:lnTo>
                    <a:cubicBezTo>
                      <a:pt x="167794" y="70485"/>
                      <a:pt x="169699" y="67627"/>
                      <a:pt x="171604" y="64770"/>
                    </a:cubicBezTo>
                    <a:cubicBezTo>
                      <a:pt x="180176" y="52388"/>
                      <a:pt x="183986" y="33338"/>
                      <a:pt x="170651" y="19050"/>
                    </a:cubicBezTo>
                    <a:cubicBezTo>
                      <a:pt x="157316" y="5715"/>
                      <a:pt x="131599" y="0"/>
                      <a:pt x="88736" y="0"/>
                    </a:cubicBezTo>
                    <a:lnTo>
                      <a:pt x="88736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39" name="Google Shape;9839;ge48d01fb7f_0_5782"/>
              <p:cNvSpPr/>
              <p:nvPr/>
            </p:nvSpPr>
            <p:spPr>
              <a:xfrm>
                <a:off x="6188392" y="3388995"/>
                <a:ext cx="104775" cy="81914"/>
              </a:xfrm>
              <a:custGeom>
                <a:avLst/>
                <a:gdLst/>
                <a:ahLst/>
                <a:cxnLst/>
                <a:rect l="l" t="t" r="r" b="b"/>
                <a:pathLst>
                  <a:path w="104775" h="81914" extrusionOk="0">
                    <a:moveTo>
                      <a:pt x="0" y="72390"/>
                    </a:moveTo>
                    <a:cubicBezTo>
                      <a:pt x="1905" y="74295"/>
                      <a:pt x="4763" y="77152"/>
                      <a:pt x="9525" y="78105"/>
                    </a:cubicBezTo>
                    <a:cubicBezTo>
                      <a:pt x="16192" y="80010"/>
                      <a:pt x="24765" y="81915"/>
                      <a:pt x="35242" y="81915"/>
                    </a:cubicBezTo>
                    <a:cubicBezTo>
                      <a:pt x="64770" y="81915"/>
                      <a:pt x="95250" y="72390"/>
                      <a:pt x="102870" y="60960"/>
                    </a:cubicBezTo>
                    <a:cubicBezTo>
                      <a:pt x="104775" y="59055"/>
                      <a:pt x="104775" y="57150"/>
                      <a:pt x="104775" y="55245"/>
                    </a:cubicBezTo>
                    <a:cubicBezTo>
                      <a:pt x="103823" y="50483"/>
                      <a:pt x="95250" y="44767"/>
                      <a:pt x="85725" y="39052"/>
                    </a:cubicBezTo>
                    <a:cubicBezTo>
                      <a:pt x="82867" y="37147"/>
                      <a:pt x="80010" y="35242"/>
                      <a:pt x="77153" y="33338"/>
                    </a:cubicBezTo>
                    <a:cubicBezTo>
                      <a:pt x="69533" y="28575"/>
                      <a:pt x="65723" y="23813"/>
                      <a:pt x="61913" y="19050"/>
                    </a:cubicBezTo>
                    <a:cubicBezTo>
                      <a:pt x="54292" y="11430"/>
                      <a:pt x="48578" y="4763"/>
                      <a:pt x="20003" y="952"/>
                    </a:cubicBezTo>
                    <a:cubicBezTo>
                      <a:pt x="14288" y="952"/>
                      <a:pt x="8573" y="0"/>
                      <a:pt x="1905" y="0"/>
                    </a:cubicBezTo>
                    <a:cubicBezTo>
                      <a:pt x="1905" y="0"/>
                      <a:pt x="1905" y="0"/>
                      <a:pt x="2858" y="952"/>
                    </a:cubicBezTo>
                    <a:cubicBezTo>
                      <a:pt x="21908" y="21908"/>
                      <a:pt x="16192" y="49530"/>
                      <a:pt x="5715" y="65722"/>
                    </a:cubicBezTo>
                    <a:cubicBezTo>
                      <a:pt x="3810" y="67627"/>
                      <a:pt x="1905" y="70485"/>
                      <a:pt x="0" y="7239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40" name="Google Shape;9840;ge48d01fb7f_0_5782"/>
              <p:cNvSpPr/>
              <p:nvPr/>
            </p:nvSpPr>
            <p:spPr>
              <a:xfrm>
                <a:off x="6255067" y="3388042"/>
                <a:ext cx="150495" cy="61912"/>
              </a:xfrm>
              <a:custGeom>
                <a:avLst/>
                <a:gdLst/>
                <a:ahLst/>
                <a:cxnLst/>
                <a:rect l="l" t="t" r="r" b="b"/>
                <a:pathLst>
                  <a:path w="150495" h="61912" extrusionOk="0">
                    <a:moveTo>
                      <a:pt x="58103" y="61913"/>
                    </a:moveTo>
                    <a:lnTo>
                      <a:pt x="58103" y="61913"/>
                    </a:lnTo>
                    <a:cubicBezTo>
                      <a:pt x="97155" y="61913"/>
                      <a:pt x="135255" y="49530"/>
                      <a:pt x="150495" y="40005"/>
                    </a:cubicBezTo>
                    <a:lnTo>
                      <a:pt x="148590" y="40005"/>
                    </a:lnTo>
                    <a:cubicBezTo>
                      <a:pt x="100965" y="40005"/>
                      <a:pt x="77153" y="20003"/>
                      <a:pt x="62865" y="7620"/>
                    </a:cubicBezTo>
                    <a:cubicBezTo>
                      <a:pt x="60960" y="5715"/>
                      <a:pt x="58103" y="3810"/>
                      <a:pt x="56198" y="1905"/>
                    </a:cubicBezTo>
                    <a:cubicBezTo>
                      <a:pt x="55245" y="953"/>
                      <a:pt x="54292" y="953"/>
                      <a:pt x="52388" y="0"/>
                    </a:cubicBezTo>
                    <a:lnTo>
                      <a:pt x="52388" y="0"/>
                    </a:lnTo>
                    <a:cubicBezTo>
                      <a:pt x="35242" y="1905"/>
                      <a:pt x="17145" y="2858"/>
                      <a:pt x="0" y="2858"/>
                    </a:cubicBezTo>
                    <a:cubicBezTo>
                      <a:pt x="1905" y="4763"/>
                      <a:pt x="3810" y="6667"/>
                      <a:pt x="5715" y="8573"/>
                    </a:cubicBezTo>
                    <a:cubicBezTo>
                      <a:pt x="9525" y="12383"/>
                      <a:pt x="12383" y="16192"/>
                      <a:pt x="19050" y="20003"/>
                    </a:cubicBezTo>
                    <a:cubicBezTo>
                      <a:pt x="21908" y="21908"/>
                      <a:pt x="24765" y="23813"/>
                      <a:pt x="27623" y="25717"/>
                    </a:cubicBezTo>
                    <a:cubicBezTo>
                      <a:pt x="40005" y="33338"/>
                      <a:pt x="50483" y="40005"/>
                      <a:pt x="52388" y="51435"/>
                    </a:cubicBezTo>
                    <a:cubicBezTo>
                      <a:pt x="52388" y="53340"/>
                      <a:pt x="53340" y="56198"/>
                      <a:pt x="52388" y="58103"/>
                    </a:cubicBezTo>
                    <a:cubicBezTo>
                      <a:pt x="53340" y="60960"/>
                      <a:pt x="54292" y="61913"/>
                      <a:pt x="58103" y="619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41" name="Google Shape;9841;ge48d01fb7f_0_5782"/>
              <p:cNvSpPr/>
              <p:nvPr/>
            </p:nvSpPr>
            <p:spPr>
              <a:xfrm>
                <a:off x="5622575" y="3664505"/>
                <a:ext cx="433339" cy="150232"/>
              </a:xfrm>
              <a:custGeom>
                <a:avLst/>
                <a:gdLst/>
                <a:ahLst/>
                <a:cxnLst/>
                <a:rect l="l" t="t" r="r" b="b"/>
                <a:pathLst>
                  <a:path w="433339" h="150232" extrusionOk="0">
                    <a:moveTo>
                      <a:pt x="281020" y="82629"/>
                    </a:moveTo>
                    <a:cubicBezTo>
                      <a:pt x="285782" y="84534"/>
                      <a:pt x="349600" y="103584"/>
                      <a:pt x="361982" y="104537"/>
                    </a:cubicBezTo>
                    <a:cubicBezTo>
                      <a:pt x="382937" y="107394"/>
                      <a:pt x="404845" y="106442"/>
                      <a:pt x="421037" y="92154"/>
                    </a:cubicBezTo>
                    <a:cubicBezTo>
                      <a:pt x="421990" y="91202"/>
                      <a:pt x="422942" y="90249"/>
                      <a:pt x="424847" y="89297"/>
                    </a:cubicBezTo>
                    <a:cubicBezTo>
                      <a:pt x="427705" y="85487"/>
                      <a:pt x="430562" y="82629"/>
                      <a:pt x="431515" y="78819"/>
                    </a:cubicBezTo>
                    <a:cubicBezTo>
                      <a:pt x="440087" y="56912"/>
                      <a:pt x="419132" y="30242"/>
                      <a:pt x="354362" y="15002"/>
                    </a:cubicBezTo>
                    <a:cubicBezTo>
                      <a:pt x="274352" y="-4048"/>
                      <a:pt x="153385" y="-6906"/>
                      <a:pt x="67660" y="17859"/>
                    </a:cubicBezTo>
                    <a:cubicBezTo>
                      <a:pt x="19082" y="32147"/>
                      <a:pt x="-920" y="52149"/>
                      <a:pt x="32" y="72152"/>
                    </a:cubicBezTo>
                    <a:cubicBezTo>
                      <a:pt x="32" y="77867"/>
                      <a:pt x="1937" y="82629"/>
                      <a:pt x="4795" y="88344"/>
                    </a:cubicBezTo>
                    <a:lnTo>
                      <a:pt x="4795" y="88344"/>
                    </a:lnTo>
                    <a:cubicBezTo>
                      <a:pt x="10510" y="97869"/>
                      <a:pt x="20035" y="107394"/>
                      <a:pt x="33370" y="115014"/>
                    </a:cubicBezTo>
                    <a:cubicBezTo>
                      <a:pt x="40037" y="118824"/>
                      <a:pt x="46705" y="122634"/>
                      <a:pt x="55277" y="125492"/>
                    </a:cubicBezTo>
                    <a:lnTo>
                      <a:pt x="55277" y="125492"/>
                    </a:lnTo>
                    <a:cubicBezTo>
                      <a:pt x="69565" y="131207"/>
                      <a:pt x="84805" y="135969"/>
                      <a:pt x="102902" y="138827"/>
                    </a:cubicBezTo>
                    <a:cubicBezTo>
                      <a:pt x="150527" y="148352"/>
                      <a:pt x="208630" y="152162"/>
                      <a:pt x="258160" y="149304"/>
                    </a:cubicBezTo>
                    <a:cubicBezTo>
                      <a:pt x="330550" y="145494"/>
                      <a:pt x="324835" y="123587"/>
                      <a:pt x="309595" y="114062"/>
                    </a:cubicBezTo>
                    <a:cubicBezTo>
                      <a:pt x="305785" y="112157"/>
                      <a:pt x="287687" y="102632"/>
                      <a:pt x="275305" y="93107"/>
                    </a:cubicBezTo>
                    <a:cubicBezTo>
                      <a:pt x="264827" y="86439"/>
                      <a:pt x="271495" y="78819"/>
                      <a:pt x="281020" y="8262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42" name="Google Shape;9842;ge48d01fb7f_0_5782"/>
              <p:cNvSpPr/>
              <p:nvPr/>
            </p:nvSpPr>
            <p:spPr>
              <a:xfrm>
                <a:off x="5892164" y="3782377"/>
                <a:ext cx="786764" cy="50482"/>
              </a:xfrm>
              <a:custGeom>
                <a:avLst/>
                <a:gdLst/>
                <a:ahLst/>
                <a:cxnLst/>
                <a:rect l="l" t="t" r="r" b="b"/>
                <a:pathLst>
                  <a:path w="786764" h="50482" extrusionOk="0">
                    <a:moveTo>
                      <a:pt x="64770" y="0"/>
                    </a:moveTo>
                    <a:cubicBezTo>
                      <a:pt x="65723" y="952"/>
                      <a:pt x="65723" y="2857"/>
                      <a:pt x="65723" y="4763"/>
                    </a:cubicBezTo>
                    <a:cubicBezTo>
                      <a:pt x="66675" y="8572"/>
                      <a:pt x="66675" y="13335"/>
                      <a:pt x="65723" y="17145"/>
                    </a:cubicBezTo>
                    <a:cubicBezTo>
                      <a:pt x="60007" y="40957"/>
                      <a:pt x="28575" y="47625"/>
                      <a:pt x="0" y="50482"/>
                    </a:cubicBezTo>
                    <a:lnTo>
                      <a:pt x="725805" y="50482"/>
                    </a:lnTo>
                    <a:cubicBezTo>
                      <a:pt x="746760" y="36195"/>
                      <a:pt x="766763" y="20955"/>
                      <a:pt x="786765" y="4763"/>
                    </a:cubicBezTo>
                    <a:lnTo>
                      <a:pt x="81915" y="4763"/>
                    </a:lnTo>
                    <a:cubicBezTo>
                      <a:pt x="78105" y="2857"/>
                      <a:pt x="72390" y="1905"/>
                      <a:pt x="647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43" name="Google Shape;9843;ge48d01fb7f_0_5782"/>
              <p:cNvSpPr/>
              <p:nvPr/>
            </p:nvSpPr>
            <p:spPr>
              <a:xfrm>
                <a:off x="5514022" y="3787140"/>
                <a:ext cx="279082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279082" h="45719" extrusionOk="0">
                    <a:moveTo>
                      <a:pt x="206692" y="35242"/>
                    </a:moveTo>
                    <a:cubicBezTo>
                      <a:pt x="187642" y="31432"/>
                      <a:pt x="171450" y="26670"/>
                      <a:pt x="157163" y="20955"/>
                    </a:cubicBezTo>
                    <a:lnTo>
                      <a:pt x="156210" y="20955"/>
                    </a:lnTo>
                    <a:lnTo>
                      <a:pt x="155257" y="20955"/>
                    </a:lnTo>
                    <a:cubicBezTo>
                      <a:pt x="146685" y="17145"/>
                      <a:pt x="139065" y="13335"/>
                      <a:pt x="131445" y="9525"/>
                    </a:cubicBezTo>
                    <a:cubicBezTo>
                      <a:pt x="126682" y="6667"/>
                      <a:pt x="121920" y="3810"/>
                      <a:pt x="118110" y="0"/>
                    </a:cubicBezTo>
                    <a:lnTo>
                      <a:pt x="0" y="0"/>
                    </a:lnTo>
                    <a:cubicBezTo>
                      <a:pt x="20002" y="16192"/>
                      <a:pt x="40005" y="31432"/>
                      <a:pt x="60960" y="45720"/>
                    </a:cubicBezTo>
                    <a:lnTo>
                      <a:pt x="279082" y="45720"/>
                    </a:lnTo>
                    <a:cubicBezTo>
                      <a:pt x="253365" y="42863"/>
                      <a:pt x="228600" y="40005"/>
                      <a:pt x="206692" y="3524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44" name="Google Shape;9844;ge48d01fb7f_0_5782"/>
              <p:cNvSpPr/>
              <p:nvPr/>
            </p:nvSpPr>
            <p:spPr>
              <a:xfrm>
                <a:off x="5295900" y="3529965"/>
                <a:ext cx="984884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984884" h="45719" extrusionOk="0">
                    <a:moveTo>
                      <a:pt x="950595" y="44767"/>
                    </a:moveTo>
                    <a:cubicBezTo>
                      <a:pt x="947738" y="36195"/>
                      <a:pt x="948690" y="26670"/>
                      <a:pt x="953453" y="19050"/>
                    </a:cubicBezTo>
                    <a:cubicBezTo>
                      <a:pt x="956310" y="14288"/>
                      <a:pt x="960120" y="11430"/>
                      <a:pt x="966788" y="7620"/>
                    </a:cubicBezTo>
                    <a:cubicBezTo>
                      <a:pt x="971550" y="4763"/>
                      <a:pt x="978218" y="2857"/>
                      <a:pt x="984885" y="0"/>
                    </a:cubicBezTo>
                    <a:lnTo>
                      <a:pt x="0" y="0"/>
                    </a:lnTo>
                    <a:cubicBezTo>
                      <a:pt x="8573" y="15240"/>
                      <a:pt x="18098" y="30480"/>
                      <a:pt x="28575" y="45720"/>
                    </a:cubicBezTo>
                    <a:lnTo>
                      <a:pt x="951547" y="45720"/>
                    </a:lnTo>
                    <a:cubicBezTo>
                      <a:pt x="950595" y="45720"/>
                      <a:pt x="950595" y="45720"/>
                      <a:pt x="950595" y="4476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45" name="Google Shape;9845;ge48d01fb7f_0_5782"/>
              <p:cNvSpPr/>
              <p:nvPr/>
            </p:nvSpPr>
            <p:spPr>
              <a:xfrm>
                <a:off x="6517957" y="3529965"/>
                <a:ext cx="381000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381000" h="45719" extrusionOk="0">
                    <a:moveTo>
                      <a:pt x="74295" y="15240"/>
                    </a:moveTo>
                    <a:cubicBezTo>
                      <a:pt x="111442" y="24765"/>
                      <a:pt x="139065" y="35242"/>
                      <a:pt x="159067" y="45720"/>
                    </a:cubicBezTo>
                    <a:lnTo>
                      <a:pt x="352425" y="45720"/>
                    </a:lnTo>
                    <a:cubicBezTo>
                      <a:pt x="361950" y="30480"/>
                      <a:pt x="371475" y="15240"/>
                      <a:pt x="381000" y="0"/>
                    </a:cubicBezTo>
                    <a:lnTo>
                      <a:pt x="0" y="0"/>
                    </a:lnTo>
                    <a:cubicBezTo>
                      <a:pt x="25717" y="4763"/>
                      <a:pt x="51435" y="9525"/>
                      <a:pt x="74295" y="1524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46" name="Google Shape;9846;ge48d01fb7f_0_5782"/>
              <p:cNvSpPr/>
              <p:nvPr/>
            </p:nvSpPr>
            <p:spPr>
              <a:xfrm>
                <a:off x="6681787" y="3615690"/>
                <a:ext cx="161925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161925" h="45719" extrusionOk="0">
                    <a:moveTo>
                      <a:pt x="28575" y="7620"/>
                    </a:moveTo>
                    <a:cubicBezTo>
                      <a:pt x="27622" y="17145"/>
                      <a:pt x="21908" y="26670"/>
                      <a:pt x="13335" y="35242"/>
                    </a:cubicBezTo>
                    <a:lnTo>
                      <a:pt x="10478" y="38100"/>
                    </a:lnTo>
                    <a:cubicBezTo>
                      <a:pt x="7620" y="40957"/>
                      <a:pt x="3810" y="43815"/>
                      <a:pt x="0" y="45720"/>
                    </a:cubicBezTo>
                    <a:lnTo>
                      <a:pt x="125730" y="45720"/>
                    </a:lnTo>
                    <a:cubicBezTo>
                      <a:pt x="138113" y="30480"/>
                      <a:pt x="150495" y="16192"/>
                      <a:pt x="161925" y="0"/>
                    </a:cubicBezTo>
                    <a:lnTo>
                      <a:pt x="29528" y="0"/>
                    </a:lnTo>
                    <a:cubicBezTo>
                      <a:pt x="28575" y="2857"/>
                      <a:pt x="28575" y="4763"/>
                      <a:pt x="28575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47" name="Google Shape;9847;ge48d01fb7f_0_5782"/>
              <p:cNvSpPr/>
              <p:nvPr/>
            </p:nvSpPr>
            <p:spPr>
              <a:xfrm>
                <a:off x="5352097" y="3615690"/>
                <a:ext cx="815339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815339" h="45719" extrusionOk="0">
                    <a:moveTo>
                      <a:pt x="344805" y="45720"/>
                    </a:moveTo>
                    <a:cubicBezTo>
                      <a:pt x="384810" y="35242"/>
                      <a:pt x="432435" y="30480"/>
                      <a:pt x="483870" y="30480"/>
                    </a:cubicBezTo>
                    <a:cubicBezTo>
                      <a:pt x="535305" y="30480"/>
                      <a:pt x="587693" y="36195"/>
                      <a:pt x="628650" y="45720"/>
                    </a:cubicBezTo>
                    <a:lnTo>
                      <a:pt x="805815" y="45720"/>
                    </a:lnTo>
                    <a:cubicBezTo>
                      <a:pt x="802005" y="35242"/>
                      <a:pt x="802957" y="26670"/>
                      <a:pt x="803910" y="20955"/>
                    </a:cubicBezTo>
                    <a:cubicBezTo>
                      <a:pt x="805815" y="12382"/>
                      <a:pt x="809625" y="5715"/>
                      <a:pt x="815340" y="0"/>
                    </a:cubicBezTo>
                    <a:lnTo>
                      <a:pt x="0" y="0"/>
                    </a:lnTo>
                    <a:cubicBezTo>
                      <a:pt x="11430" y="15240"/>
                      <a:pt x="23813" y="30480"/>
                      <a:pt x="36195" y="45720"/>
                    </a:cubicBezTo>
                    <a:lnTo>
                      <a:pt x="344805" y="4572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48" name="Google Shape;9848;ge48d01fb7f_0_5782"/>
              <p:cNvSpPr/>
              <p:nvPr/>
            </p:nvSpPr>
            <p:spPr>
              <a:xfrm>
                <a:off x="5422582" y="3701415"/>
                <a:ext cx="196214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196214" h="45719" extrusionOk="0">
                    <a:moveTo>
                      <a:pt x="181927" y="36195"/>
                    </a:moveTo>
                    <a:cubicBezTo>
                      <a:pt x="181927" y="25717"/>
                      <a:pt x="184785" y="12382"/>
                      <a:pt x="196215" y="0"/>
                    </a:cubicBezTo>
                    <a:lnTo>
                      <a:pt x="0" y="0"/>
                    </a:lnTo>
                    <a:cubicBezTo>
                      <a:pt x="14288" y="15240"/>
                      <a:pt x="30480" y="30480"/>
                      <a:pt x="45720" y="45720"/>
                    </a:cubicBezTo>
                    <a:lnTo>
                      <a:pt x="182880" y="45720"/>
                    </a:lnTo>
                    <a:cubicBezTo>
                      <a:pt x="181927" y="41910"/>
                      <a:pt x="181927" y="39052"/>
                      <a:pt x="181927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49" name="Google Shape;9849;ge48d01fb7f_0_5782"/>
              <p:cNvSpPr/>
              <p:nvPr/>
            </p:nvSpPr>
            <p:spPr>
              <a:xfrm>
                <a:off x="6060757" y="3701415"/>
                <a:ext cx="711517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711517" h="45719" extrusionOk="0">
                    <a:moveTo>
                      <a:pt x="472440" y="14288"/>
                    </a:moveTo>
                    <a:lnTo>
                      <a:pt x="465772" y="15240"/>
                    </a:lnTo>
                    <a:cubicBezTo>
                      <a:pt x="410527" y="26670"/>
                      <a:pt x="353377" y="32385"/>
                      <a:pt x="300038" y="32385"/>
                    </a:cubicBezTo>
                    <a:cubicBezTo>
                      <a:pt x="246697" y="32385"/>
                      <a:pt x="179070" y="26670"/>
                      <a:pt x="135255" y="0"/>
                    </a:cubicBezTo>
                    <a:lnTo>
                      <a:pt x="0" y="0"/>
                    </a:lnTo>
                    <a:cubicBezTo>
                      <a:pt x="2858" y="3810"/>
                      <a:pt x="6667" y="7620"/>
                      <a:pt x="8572" y="11430"/>
                    </a:cubicBezTo>
                    <a:cubicBezTo>
                      <a:pt x="14288" y="21907"/>
                      <a:pt x="15240" y="34290"/>
                      <a:pt x="12383" y="45720"/>
                    </a:cubicBezTo>
                    <a:lnTo>
                      <a:pt x="665797" y="45720"/>
                    </a:lnTo>
                    <a:cubicBezTo>
                      <a:pt x="681990" y="31432"/>
                      <a:pt x="697230" y="16192"/>
                      <a:pt x="711518" y="0"/>
                    </a:cubicBezTo>
                    <a:lnTo>
                      <a:pt x="529590" y="0"/>
                    </a:lnTo>
                    <a:cubicBezTo>
                      <a:pt x="510540" y="4763"/>
                      <a:pt x="492442" y="9525"/>
                      <a:pt x="472440" y="1428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50" name="Google Shape;9850;ge48d01fb7f_0_5782"/>
              <p:cNvSpPr/>
              <p:nvPr/>
            </p:nvSpPr>
            <p:spPr>
              <a:xfrm>
                <a:off x="6172094" y="3539490"/>
                <a:ext cx="520239" cy="177164"/>
              </a:xfrm>
              <a:custGeom>
                <a:avLst/>
                <a:gdLst/>
                <a:ahLst/>
                <a:cxnLst/>
                <a:rect l="l" t="t" r="r" b="b"/>
                <a:pathLst>
                  <a:path w="520239" h="177164" extrusionOk="0">
                    <a:moveTo>
                      <a:pt x="167746" y="80010"/>
                    </a:moveTo>
                    <a:cubicBezTo>
                      <a:pt x="158221" y="80010"/>
                      <a:pt x="146791" y="78105"/>
                      <a:pt x="134408" y="76200"/>
                    </a:cubicBezTo>
                    <a:cubicBezTo>
                      <a:pt x="121073" y="74295"/>
                      <a:pt x="105833" y="71438"/>
                      <a:pt x="90593" y="71438"/>
                    </a:cubicBezTo>
                    <a:cubicBezTo>
                      <a:pt x="86783" y="71438"/>
                      <a:pt x="82973" y="71438"/>
                      <a:pt x="79163" y="71438"/>
                    </a:cubicBezTo>
                    <a:cubicBezTo>
                      <a:pt x="60113" y="71438"/>
                      <a:pt x="42968" y="73342"/>
                      <a:pt x="29633" y="77152"/>
                    </a:cubicBezTo>
                    <a:cubicBezTo>
                      <a:pt x="10583" y="81915"/>
                      <a:pt x="-17992" y="106680"/>
                      <a:pt x="15346" y="134302"/>
                    </a:cubicBezTo>
                    <a:cubicBezTo>
                      <a:pt x="42968" y="161925"/>
                      <a:pt x="103928" y="177165"/>
                      <a:pt x="188701" y="177165"/>
                    </a:cubicBezTo>
                    <a:cubicBezTo>
                      <a:pt x="241088" y="177165"/>
                      <a:pt x="297286" y="171450"/>
                      <a:pt x="351578" y="160020"/>
                    </a:cubicBezTo>
                    <a:lnTo>
                      <a:pt x="357293" y="159067"/>
                    </a:lnTo>
                    <a:cubicBezTo>
                      <a:pt x="426826" y="144780"/>
                      <a:pt x="483023" y="122872"/>
                      <a:pt x="506836" y="101917"/>
                    </a:cubicBezTo>
                    <a:lnTo>
                      <a:pt x="509693" y="99060"/>
                    </a:lnTo>
                    <a:cubicBezTo>
                      <a:pt x="515408" y="93345"/>
                      <a:pt x="519218" y="87630"/>
                      <a:pt x="520171" y="81915"/>
                    </a:cubicBezTo>
                    <a:cubicBezTo>
                      <a:pt x="521123" y="72390"/>
                      <a:pt x="513503" y="48577"/>
                      <a:pt x="415396" y="23813"/>
                    </a:cubicBezTo>
                    <a:cubicBezTo>
                      <a:pt x="357293" y="9525"/>
                      <a:pt x="279188" y="0"/>
                      <a:pt x="211561" y="0"/>
                    </a:cubicBezTo>
                    <a:lnTo>
                      <a:pt x="207751" y="0"/>
                    </a:lnTo>
                    <a:cubicBezTo>
                      <a:pt x="146791" y="0"/>
                      <a:pt x="113453" y="6667"/>
                      <a:pt x="99166" y="15240"/>
                    </a:cubicBezTo>
                    <a:cubicBezTo>
                      <a:pt x="96308" y="17145"/>
                      <a:pt x="93451" y="19050"/>
                      <a:pt x="92498" y="20955"/>
                    </a:cubicBezTo>
                    <a:cubicBezTo>
                      <a:pt x="91546" y="22860"/>
                      <a:pt x="90593" y="26670"/>
                      <a:pt x="91546" y="30480"/>
                    </a:cubicBezTo>
                    <a:cubicBezTo>
                      <a:pt x="101071" y="53340"/>
                      <a:pt x="140123" y="59055"/>
                      <a:pt x="175366" y="59055"/>
                    </a:cubicBezTo>
                    <a:cubicBezTo>
                      <a:pt x="195368" y="60007"/>
                      <a:pt x="194416" y="68580"/>
                      <a:pt x="190606" y="72390"/>
                    </a:cubicBezTo>
                    <a:cubicBezTo>
                      <a:pt x="183938" y="79057"/>
                      <a:pt x="174413" y="80010"/>
                      <a:pt x="167746" y="8001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51" name="Google Shape;9851;ge48d01fb7f_0_5782"/>
              <p:cNvSpPr/>
              <p:nvPr/>
            </p:nvSpPr>
            <p:spPr>
              <a:xfrm>
                <a:off x="6639877" y="3308984"/>
                <a:ext cx="231457" cy="38100"/>
              </a:xfrm>
              <a:custGeom>
                <a:avLst/>
                <a:gdLst/>
                <a:ahLst/>
                <a:cxnLst/>
                <a:rect l="l" t="t" r="r" b="b"/>
                <a:pathLst>
                  <a:path w="231457" h="38100" extrusionOk="0">
                    <a:moveTo>
                      <a:pt x="231457" y="20003"/>
                    </a:moveTo>
                    <a:lnTo>
                      <a:pt x="1905" y="0"/>
                    </a:lnTo>
                    <a:cubicBezTo>
                      <a:pt x="952" y="5715"/>
                      <a:pt x="952" y="12383"/>
                      <a:pt x="0" y="18098"/>
                    </a:cubicBezTo>
                    <a:lnTo>
                      <a:pt x="229552" y="38100"/>
                    </a:lnTo>
                    <a:cubicBezTo>
                      <a:pt x="229552" y="32385"/>
                      <a:pt x="230505" y="25718"/>
                      <a:pt x="231457" y="2000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52" name="Google Shape;9852;ge48d01fb7f_0_5782"/>
              <p:cNvSpPr/>
              <p:nvPr/>
            </p:nvSpPr>
            <p:spPr>
              <a:xfrm>
                <a:off x="6636067" y="3126104"/>
                <a:ext cx="230504" cy="58102"/>
              </a:xfrm>
              <a:custGeom>
                <a:avLst/>
                <a:gdLst/>
                <a:ahLst/>
                <a:cxnLst/>
                <a:rect l="l" t="t" r="r" b="b"/>
                <a:pathLst>
                  <a:path w="230504" h="58102" extrusionOk="0">
                    <a:moveTo>
                      <a:pt x="227648" y="0"/>
                    </a:moveTo>
                    <a:lnTo>
                      <a:pt x="0" y="40005"/>
                    </a:lnTo>
                    <a:cubicBezTo>
                      <a:pt x="953" y="45720"/>
                      <a:pt x="1905" y="52388"/>
                      <a:pt x="2858" y="58103"/>
                    </a:cubicBezTo>
                    <a:lnTo>
                      <a:pt x="230505" y="17145"/>
                    </a:lnTo>
                    <a:cubicBezTo>
                      <a:pt x="229553" y="12383"/>
                      <a:pt x="228600" y="6667"/>
                      <a:pt x="2276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53" name="Google Shape;9853;ge48d01fb7f_0_5782"/>
              <p:cNvSpPr/>
              <p:nvPr/>
            </p:nvSpPr>
            <p:spPr>
              <a:xfrm>
                <a:off x="6594157" y="2932747"/>
                <a:ext cx="217170" cy="114299"/>
              </a:xfrm>
              <a:custGeom>
                <a:avLst/>
                <a:gdLst/>
                <a:ahLst/>
                <a:cxnLst/>
                <a:rect l="l" t="t" r="r" b="b"/>
                <a:pathLst>
                  <a:path w="217170" h="114299" extrusionOk="0">
                    <a:moveTo>
                      <a:pt x="0" y="98107"/>
                    </a:moveTo>
                    <a:cubicBezTo>
                      <a:pt x="2858" y="103823"/>
                      <a:pt x="4763" y="109537"/>
                      <a:pt x="7620" y="114300"/>
                    </a:cubicBezTo>
                    <a:lnTo>
                      <a:pt x="217170" y="16192"/>
                    </a:lnTo>
                    <a:cubicBezTo>
                      <a:pt x="214313" y="10477"/>
                      <a:pt x="212408" y="4763"/>
                      <a:pt x="209550" y="0"/>
                    </a:cubicBezTo>
                    <a:lnTo>
                      <a:pt x="0" y="9810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54" name="Google Shape;9854;ge48d01fb7f_0_5782"/>
              <p:cNvSpPr/>
              <p:nvPr/>
            </p:nvSpPr>
            <p:spPr>
              <a:xfrm>
                <a:off x="6518909" y="2761297"/>
                <a:ext cx="188595" cy="163829"/>
              </a:xfrm>
              <a:custGeom>
                <a:avLst/>
                <a:gdLst/>
                <a:ahLst/>
                <a:cxnLst/>
                <a:rect l="l" t="t" r="r" b="b"/>
                <a:pathLst>
                  <a:path w="188595" h="163829" extrusionOk="0">
                    <a:moveTo>
                      <a:pt x="188595" y="14288"/>
                    </a:moveTo>
                    <a:cubicBezTo>
                      <a:pt x="184785" y="9525"/>
                      <a:pt x="180975" y="4763"/>
                      <a:pt x="177165" y="0"/>
                    </a:cubicBezTo>
                    <a:lnTo>
                      <a:pt x="0" y="149542"/>
                    </a:lnTo>
                    <a:cubicBezTo>
                      <a:pt x="3810" y="154305"/>
                      <a:pt x="7620" y="159067"/>
                      <a:pt x="11430" y="163830"/>
                    </a:cubicBezTo>
                    <a:lnTo>
                      <a:pt x="188595" y="14288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55" name="Google Shape;9855;ge48d01fb7f_0_5782"/>
              <p:cNvSpPr/>
              <p:nvPr/>
            </p:nvSpPr>
            <p:spPr>
              <a:xfrm>
                <a:off x="6419850" y="2628900"/>
                <a:ext cx="149542" cy="200025"/>
              </a:xfrm>
              <a:custGeom>
                <a:avLst/>
                <a:gdLst/>
                <a:ahLst/>
                <a:cxnLst/>
                <a:rect l="l" t="t" r="r" b="b"/>
                <a:pathLst>
                  <a:path w="149542" h="200025" extrusionOk="0">
                    <a:moveTo>
                      <a:pt x="149542" y="10477"/>
                    </a:moveTo>
                    <a:cubicBezTo>
                      <a:pt x="144780" y="6667"/>
                      <a:pt x="140017" y="2858"/>
                      <a:pt x="135255" y="0"/>
                    </a:cubicBezTo>
                    <a:lnTo>
                      <a:pt x="0" y="188595"/>
                    </a:lnTo>
                    <a:cubicBezTo>
                      <a:pt x="4763" y="192405"/>
                      <a:pt x="9525" y="196215"/>
                      <a:pt x="14288" y="200025"/>
                    </a:cubicBezTo>
                    <a:lnTo>
                      <a:pt x="149542" y="1047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56" name="Google Shape;9856;ge48d01fb7f_0_5782"/>
              <p:cNvSpPr/>
              <p:nvPr/>
            </p:nvSpPr>
            <p:spPr>
              <a:xfrm>
                <a:off x="6299834" y="2535554"/>
                <a:ext cx="100965" cy="222885"/>
              </a:xfrm>
              <a:custGeom>
                <a:avLst/>
                <a:gdLst/>
                <a:ahLst/>
                <a:cxnLst/>
                <a:rect l="l" t="t" r="r" b="b"/>
                <a:pathLst>
                  <a:path w="100965" h="222885" extrusionOk="0">
                    <a:moveTo>
                      <a:pt x="17145" y="222885"/>
                    </a:moveTo>
                    <a:lnTo>
                      <a:pt x="100965" y="6668"/>
                    </a:lnTo>
                    <a:cubicBezTo>
                      <a:pt x="95250" y="4763"/>
                      <a:pt x="89535" y="1905"/>
                      <a:pt x="83820" y="0"/>
                    </a:cubicBezTo>
                    <a:lnTo>
                      <a:pt x="0" y="216218"/>
                    </a:lnTo>
                    <a:cubicBezTo>
                      <a:pt x="6668" y="218123"/>
                      <a:pt x="12383" y="220980"/>
                      <a:pt x="17145" y="22288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57" name="Google Shape;9857;ge48d01fb7f_0_5782"/>
              <p:cNvSpPr/>
              <p:nvPr/>
            </p:nvSpPr>
            <p:spPr>
              <a:xfrm>
                <a:off x="5330189" y="3309937"/>
                <a:ext cx="228600" cy="37147"/>
              </a:xfrm>
              <a:custGeom>
                <a:avLst/>
                <a:gdLst/>
                <a:ahLst/>
                <a:cxnLst/>
                <a:rect l="l" t="t" r="r" b="b"/>
                <a:pathLst>
                  <a:path w="228600" h="37147" extrusionOk="0">
                    <a:moveTo>
                      <a:pt x="1905" y="37147"/>
                    </a:moveTo>
                    <a:lnTo>
                      <a:pt x="228600" y="18097"/>
                    </a:lnTo>
                    <a:cubicBezTo>
                      <a:pt x="227648" y="12383"/>
                      <a:pt x="226695" y="5715"/>
                      <a:pt x="226695" y="0"/>
                    </a:cubicBezTo>
                    <a:lnTo>
                      <a:pt x="0" y="19050"/>
                    </a:lnTo>
                    <a:cubicBezTo>
                      <a:pt x="0" y="24765"/>
                      <a:pt x="952" y="30480"/>
                      <a:pt x="1905" y="3714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58" name="Google Shape;9858;ge48d01fb7f_0_5782"/>
              <p:cNvSpPr/>
              <p:nvPr/>
            </p:nvSpPr>
            <p:spPr>
              <a:xfrm>
                <a:off x="5334000" y="3127057"/>
                <a:ext cx="227647" cy="58102"/>
              </a:xfrm>
              <a:custGeom>
                <a:avLst/>
                <a:gdLst/>
                <a:ahLst/>
                <a:cxnLst/>
                <a:rect l="l" t="t" r="r" b="b"/>
                <a:pathLst>
                  <a:path w="227647" h="58102" extrusionOk="0">
                    <a:moveTo>
                      <a:pt x="227648" y="40005"/>
                    </a:moveTo>
                    <a:lnTo>
                      <a:pt x="2858" y="0"/>
                    </a:lnTo>
                    <a:cubicBezTo>
                      <a:pt x="1905" y="5715"/>
                      <a:pt x="952" y="12383"/>
                      <a:pt x="0" y="18097"/>
                    </a:cubicBezTo>
                    <a:lnTo>
                      <a:pt x="224790" y="58102"/>
                    </a:lnTo>
                    <a:cubicBezTo>
                      <a:pt x="225742" y="51435"/>
                      <a:pt x="226695" y="45720"/>
                      <a:pt x="227648" y="400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59" name="Google Shape;9859;ge48d01fb7f_0_5782"/>
              <p:cNvSpPr/>
              <p:nvPr/>
            </p:nvSpPr>
            <p:spPr>
              <a:xfrm>
                <a:off x="5389245" y="2933700"/>
                <a:ext cx="215264" cy="113347"/>
              </a:xfrm>
              <a:custGeom>
                <a:avLst/>
                <a:gdLst/>
                <a:ahLst/>
                <a:cxnLst/>
                <a:rect l="l" t="t" r="r" b="b"/>
                <a:pathLst>
                  <a:path w="215264" h="113347" extrusionOk="0">
                    <a:moveTo>
                      <a:pt x="0" y="16192"/>
                    </a:moveTo>
                    <a:lnTo>
                      <a:pt x="207645" y="113347"/>
                    </a:lnTo>
                    <a:cubicBezTo>
                      <a:pt x="209550" y="107633"/>
                      <a:pt x="212407" y="101917"/>
                      <a:pt x="215265" y="97155"/>
                    </a:cubicBezTo>
                    <a:lnTo>
                      <a:pt x="7620" y="0"/>
                    </a:lnTo>
                    <a:cubicBezTo>
                      <a:pt x="4763" y="4763"/>
                      <a:pt x="1905" y="10477"/>
                      <a:pt x="0" y="1619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60" name="Google Shape;9860;ge48d01fb7f_0_5782"/>
              <p:cNvSpPr/>
              <p:nvPr/>
            </p:nvSpPr>
            <p:spPr>
              <a:xfrm>
                <a:off x="5492114" y="2762250"/>
                <a:ext cx="187642" cy="161925"/>
              </a:xfrm>
              <a:custGeom>
                <a:avLst/>
                <a:gdLst/>
                <a:ahLst/>
                <a:cxnLst/>
                <a:rect l="l" t="t" r="r" b="b"/>
                <a:pathLst>
                  <a:path w="187642" h="161925" extrusionOk="0">
                    <a:moveTo>
                      <a:pt x="187643" y="147638"/>
                    </a:moveTo>
                    <a:lnTo>
                      <a:pt x="11430" y="0"/>
                    </a:lnTo>
                    <a:cubicBezTo>
                      <a:pt x="7620" y="4763"/>
                      <a:pt x="3810" y="9525"/>
                      <a:pt x="0" y="14288"/>
                    </a:cubicBezTo>
                    <a:lnTo>
                      <a:pt x="175260" y="161925"/>
                    </a:lnTo>
                    <a:cubicBezTo>
                      <a:pt x="180023" y="157163"/>
                      <a:pt x="183833" y="152400"/>
                      <a:pt x="187643" y="14763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61" name="Google Shape;9861;ge48d01fb7f_0_5782"/>
              <p:cNvSpPr/>
              <p:nvPr/>
            </p:nvSpPr>
            <p:spPr>
              <a:xfrm>
                <a:off x="5621654" y="2635567"/>
                <a:ext cx="151447" cy="197167"/>
              </a:xfrm>
              <a:custGeom>
                <a:avLst/>
                <a:gdLst/>
                <a:ahLst/>
                <a:cxnLst/>
                <a:rect l="l" t="t" r="r" b="b"/>
                <a:pathLst>
                  <a:path w="151447" h="197167" extrusionOk="0">
                    <a:moveTo>
                      <a:pt x="137160" y="197168"/>
                    </a:moveTo>
                    <a:cubicBezTo>
                      <a:pt x="141923" y="193358"/>
                      <a:pt x="146685" y="189548"/>
                      <a:pt x="151448" y="185738"/>
                    </a:cubicBezTo>
                    <a:lnTo>
                      <a:pt x="14288" y="0"/>
                    </a:lnTo>
                    <a:cubicBezTo>
                      <a:pt x="9525" y="3810"/>
                      <a:pt x="4763" y="7620"/>
                      <a:pt x="0" y="11430"/>
                    </a:cubicBezTo>
                    <a:lnTo>
                      <a:pt x="137160" y="197168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62" name="Google Shape;9862;ge48d01fb7f_0_5782"/>
              <p:cNvSpPr/>
              <p:nvPr/>
            </p:nvSpPr>
            <p:spPr>
              <a:xfrm>
                <a:off x="5765482" y="2550795"/>
                <a:ext cx="109537" cy="219075"/>
              </a:xfrm>
              <a:custGeom>
                <a:avLst/>
                <a:gdLst/>
                <a:ahLst/>
                <a:cxnLst/>
                <a:rect l="l" t="t" r="r" b="b"/>
                <a:pathLst>
                  <a:path w="109537" h="219075" extrusionOk="0">
                    <a:moveTo>
                      <a:pt x="109538" y="210502"/>
                    </a:moveTo>
                    <a:lnTo>
                      <a:pt x="16192" y="0"/>
                    </a:lnTo>
                    <a:cubicBezTo>
                      <a:pt x="10477" y="2857"/>
                      <a:pt x="4763" y="4763"/>
                      <a:pt x="0" y="7620"/>
                    </a:cubicBezTo>
                    <a:lnTo>
                      <a:pt x="93345" y="219075"/>
                    </a:lnTo>
                    <a:cubicBezTo>
                      <a:pt x="98107" y="215265"/>
                      <a:pt x="103822" y="212407"/>
                      <a:pt x="109538" y="2105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63" name="Google Shape;9863;ge48d01fb7f_0_5782"/>
              <p:cNvSpPr/>
              <p:nvPr/>
            </p:nvSpPr>
            <p:spPr>
              <a:xfrm>
                <a:off x="6642734" y="3220402"/>
                <a:ext cx="401955" cy="36194"/>
              </a:xfrm>
              <a:custGeom>
                <a:avLst/>
                <a:gdLst/>
                <a:ahLst/>
                <a:cxnLst/>
                <a:rect l="l" t="t" r="r" b="b"/>
                <a:pathLst>
                  <a:path w="401955" h="36194" extrusionOk="0">
                    <a:moveTo>
                      <a:pt x="953" y="36195"/>
                    </a:moveTo>
                    <a:lnTo>
                      <a:pt x="401955" y="18097"/>
                    </a:lnTo>
                    <a:cubicBezTo>
                      <a:pt x="401955" y="12382"/>
                      <a:pt x="401955" y="5715"/>
                      <a:pt x="401003" y="0"/>
                    </a:cubicBezTo>
                    <a:lnTo>
                      <a:pt x="0" y="18097"/>
                    </a:lnTo>
                    <a:cubicBezTo>
                      <a:pt x="953" y="23813"/>
                      <a:pt x="953" y="29527"/>
                      <a:pt x="953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64" name="Google Shape;9864;ge48d01fb7f_0_5782"/>
              <p:cNvSpPr/>
              <p:nvPr/>
            </p:nvSpPr>
            <p:spPr>
              <a:xfrm>
                <a:off x="6619875" y="2976562"/>
                <a:ext cx="388620" cy="138112"/>
              </a:xfrm>
              <a:custGeom>
                <a:avLst/>
                <a:gdLst/>
                <a:ahLst/>
                <a:cxnLst/>
                <a:rect l="l" t="t" r="r" b="b"/>
                <a:pathLst>
                  <a:path w="388620" h="138112" extrusionOk="0">
                    <a:moveTo>
                      <a:pt x="4763" y="138113"/>
                    </a:moveTo>
                    <a:lnTo>
                      <a:pt x="388620" y="17145"/>
                    </a:lnTo>
                    <a:cubicBezTo>
                      <a:pt x="386715" y="11430"/>
                      <a:pt x="384810" y="5715"/>
                      <a:pt x="383858" y="0"/>
                    </a:cubicBezTo>
                    <a:lnTo>
                      <a:pt x="0" y="120967"/>
                    </a:lnTo>
                    <a:cubicBezTo>
                      <a:pt x="1905" y="126683"/>
                      <a:pt x="3810" y="132397"/>
                      <a:pt x="4763" y="1381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65" name="Google Shape;9865;ge48d01fb7f_0_5782"/>
              <p:cNvSpPr/>
              <p:nvPr/>
            </p:nvSpPr>
            <p:spPr>
              <a:xfrm>
                <a:off x="6560820" y="2752725"/>
                <a:ext cx="348614" cy="231457"/>
              </a:xfrm>
              <a:custGeom>
                <a:avLst/>
                <a:gdLst/>
                <a:ahLst/>
                <a:cxnLst/>
                <a:rect l="l" t="t" r="r" b="b"/>
                <a:pathLst>
                  <a:path w="348614" h="231457" extrusionOk="0">
                    <a:moveTo>
                      <a:pt x="9525" y="231458"/>
                    </a:moveTo>
                    <a:lnTo>
                      <a:pt x="348615" y="15240"/>
                    </a:lnTo>
                    <a:cubicBezTo>
                      <a:pt x="345758" y="10477"/>
                      <a:pt x="341947" y="4763"/>
                      <a:pt x="339090" y="0"/>
                    </a:cubicBezTo>
                    <a:lnTo>
                      <a:pt x="0" y="216217"/>
                    </a:lnTo>
                    <a:cubicBezTo>
                      <a:pt x="2858" y="220980"/>
                      <a:pt x="5715" y="225742"/>
                      <a:pt x="9525" y="2314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66" name="Google Shape;9866;ge48d01fb7f_0_5782"/>
              <p:cNvSpPr/>
              <p:nvPr/>
            </p:nvSpPr>
            <p:spPr>
              <a:xfrm>
                <a:off x="6470332" y="2562225"/>
                <a:ext cx="284797" cy="309562"/>
              </a:xfrm>
              <a:custGeom>
                <a:avLst/>
                <a:gdLst/>
                <a:ahLst/>
                <a:cxnLst/>
                <a:rect l="l" t="t" r="r" b="b"/>
                <a:pathLst>
                  <a:path w="284797" h="309562" extrusionOk="0">
                    <a:moveTo>
                      <a:pt x="284797" y="12383"/>
                    </a:moveTo>
                    <a:cubicBezTo>
                      <a:pt x="280035" y="8573"/>
                      <a:pt x="276225" y="3810"/>
                      <a:pt x="271463" y="0"/>
                    </a:cubicBezTo>
                    <a:lnTo>
                      <a:pt x="0" y="297180"/>
                    </a:lnTo>
                    <a:cubicBezTo>
                      <a:pt x="4763" y="300990"/>
                      <a:pt x="8572" y="305753"/>
                      <a:pt x="13335" y="309563"/>
                    </a:cubicBezTo>
                    <a:lnTo>
                      <a:pt x="284797" y="12383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67" name="Google Shape;9867;ge48d01fb7f_0_5782"/>
              <p:cNvSpPr/>
              <p:nvPr/>
            </p:nvSpPr>
            <p:spPr>
              <a:xfrm>
                <a:off x="6357937" y="2423160"/>
                <a:ext cx="205740" cy="364807"/>
              </a:xfrm>
              <a:custGeom>
                <a:avLst/>
                <a:gdLst/>
                <a:ahLst/>
                <a:cxnLst/>
                <a:rect l="l" t="t" r="r" b="b"/>
                <a:pathLst>
                  <a:path w="205740" h="364807" extrusionOk="0">
                    <a:moveTo>
                      <a:pt x="205740" y="8573"/>
                    </a:moveTo>
                    <a:cubicBezTo>
                      <a:pt x="200025" y="5715"/>
                      <a:pt x="195263" y="2857"/>
                      <a:pt x="189547" y="0"/>
                    </a:cubicBezTo>
                    <a:lnTo>
                      <a:pt x="0" y="355282"/>
                    </a:lnTo>
                    <a:cubicBezTo>
                      <a:pt x="5715" y="358140"/>
                      <a:pt x="10478" y="360998"/>
                      <a:pt x="16192" y="364807"/>
                    </a:cubicBezTo>
                    <a:lnTo>
                      <a:pt x="205740" y="8573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68" name="Google Shape;9868;ge48d01fb7f_0_5782"/>
              <p:cNvSpPr/>
              <p:nvPr/>
            </p:nvSpPr>
            <p:spPr>
              <a:xfrm>
                <a:off x="5155882" y="3220402"/>
                <a:ext cx="398144" cy="35242"/>
              </a:xfrm>
              <a:custGeom>
                <a:avLst/>
                <a:gdLst/>
                <a:ahLst/>
                <a:cxnLst/>
                <a:rect l="l" t="t" r="r" b="b"/>
                <a:pathLst>
                  <a:path w="398144" h="35242" extrusionOk="0">
                    <a:moveTo>
                      <a:pt x="398145" y="17145"/>
                    </a:moveTo>
                    <a:lnTo>
                      <a:pt x="953" y="0"/>
                    </a:lnTo>
                    <a:cubicBezTo>
                      <a:pt x="953" y="5715"/>
                      <a:pt x="953" y="12382"/>
                      <a:pt x="0" y="18097"/>
                    </a:cubicBezTo>
                    <a:lnTo>
                      <a:pt x="398145" y="35242"/>
                    </a:lnTo>
                    <a:cubicBezTo>
                      <a:pt x="398145" y="29527"/>
                      <a:pt x="398145" y="23813"/>
                      <a:pt x="398145" y="1714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69" name="Google Shape;9869;ge48d01fb7f_0_5782"/>
              <p:cNvSpPr/>
              <p:nvPr/>
            </p:nvSpPr>
            <p:spPr>
              <a:xfrm>
                <a:off x="5193030" y="2977514"/>
                <a:ext cx="384809" cy="137160"/>
              </a:xfrm>
              <a:custGeom>
                <a:avLst/>
                <a:gdLst/>
                <a:ahLst/>
                <a:cxnLst/>
                <a:rect l="l" t="t" r="r" b="b"/>
                <a:pathLst>
                  <a:path w="384809" h="137160" extrusionOk="0">
                    <a:moveTo>
                      <a:pt x="384810" y="120015"/>
                    </a:moveTo>
                    <a:lnTo>
                      <a:pt x="4763" y="0"/>
                    </a:lnTo>
                    <a:cubicBezTo>
                      <a:pt x="2857" y="5715"/>
                      <a:pt x="952" y="11430"/>
                      <a:pt x="0" y="17145"/>
                    </a:cubicBezTo>
                    <a:lnTo>
                      <a:pt x="381000" y="137160"/>
                    </a:lnTo>
                    <a:cubicBezTo>
                      <a:pt x="381953" y="131445"/>
                      <a:pt x="382905" y="125730"/>
                      <a:pt x="384810" y="12001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70" name="Google Shape;9870;ge48d01fb7f_0_5782"/>
              <p:cNvSpPr/>
              <p:nvPr/>
            </p:nvSpPr>
            <p:spPr>
              <a:xfrm>
                <a:off x="5291137" y="2752725"/>
                <a:ext cx="346710" cy="230504"/>
              </a:xfrm>
              <a:custGeom>
                <a:avLst/>
                <a:gdLst/>
                <a:ahLst/>
                <a:cxnLst/>
                <a:rect l="l" t="t" r="r" b="b"/>
                <a:pathLst>
                  <a:path w="346710" h="230504" extrusionOk="0">
                    <a:moveTo>
                      <a:pt x="346710" y="215265"/>
                    </a:moveTo>
                    <a:lnTo>
                      <a:pt x="9525" y="0"/>
                    </a:lnTo>
                    <a:cubicBezTo>
                      <a:pt x="6668" y="4763"/>
                      <a:pt x="2857" y="10477"/>
                      <a:pt x="0" y="15240"/>
                    </a:cubicBezTo>
                    <a:lnTo>
                      <a:pt x="337185" y="230505"/>
                    </a:lnTo>
                    <a:cubicBezTo>
                      <a:pt x="340042" y="224790"/>
                      <a:pt x="342900" y="220027"/>
                      <a:pt x="346710" y="21526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71" name="Google Shape;9871;ge48d01fb7f_0_5782"/>
              <p:cNvSpPr/>
              <p:nvPr/>
            </p:nvSpPr>
            <p:spPr>
              <a:xfrm>
                <a:off x="5434012" y="2573654"/>
                <a:ext cx="288607" cy="302895"/>
              </a:xfrm>
              <a:custGeom>
                <a:avLst/>
                <a:gdLst/>
                <a:ahLst/>
                <a:cxnLst/>
                <a:rect l="l" t="t" r="r" b="b"/>
                <a:pathLst>
                  <a:path w="288607" h="302895" extrusionOk="0">
                    <a:moveTo>
                      <a:pt x="288608" y="290513"/>
                    </a:moveTo>
                    <a:lnTo>
                      <a:pt x="13335" y="0"/>
                    </a:lnTo>
                    <a:cubicBezTo>
                      <a:pt x="8573" y="3810"/>
                      <a:pt x="4763" y="8573"/>
                      <a:pt x="0" y="12383"/>
                    </a:cubicBezTo>
                    <a:lnTo>
                      <a:pt x="275273" y="302895"/>
                    </a:lnTo>
                    <a:cubicBezTo>
                      <a:pt x="279083" y="299085"/>
                      <a:pt x="283845" y="294323"/>
                      <a:pt x="288608" y="2905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72" name="Google Shape;9872;ge48d01fb7f_0_5782"/>
              <p:cNvSpPr/>
              <p:nvPr/>
            </p:nvSpPr>
            <p:spPr>
              <a:xfrm>
                <a:off x="5604510" y="2442210"/>
                <a:ext cx="217169" cy="356235"/>
              </a:xfrm>
              <a:custGeom>
                <a:avLst/>
                <a:gdLst/>
                <a:ahLst/>
                <a:cxnLst/>
                <a:rect l="l" t="t" r="r" b="b"/>
                <a:pathLst>
                  <a:path w="217169" h="356235" extrusionOk="0">
                    <a:moveTo>
                      <a:pt x="0" y="9525"/>
                    </a:moveTo>
                    <a:lnTo>
                      <a:pt x="201930" y="356235"/>
                    </a:lnTo>
                    <a:cubicBezTo>
                      <a:pt x="206692" y="353378"/>
                      <a:pt x="212407" y="349567"/>
                      <a:pt x="217170" y="346710"/>
                    </a:cubicBezTo>
                    <a:lnTo>
                      <a:pt x="16192" y="0"/>
                    </a:lnTo>
                    <a:cubicBezTo>
                      <a:pt x="10477" y="2857"/>
                      <a:pt x="5715" y="5715"/>
                      <a:pt x="0" y="952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73" name="Google Shape;9873;ge48d01fb7f_0_5782"/>
              <p:cNvSpPr/>
              <p:nvPr/>
            </p:nvSpPr>
            <p:spPr>
              <a:xfrm>
                <a:off x="5412104" y="2451735"/>
                <a:ext cx="70485" cy="72007"/>
              </a:xfrm>
              <a:custGeom>
                <a:avLst/>
                <a:gdLst/>
                <a:ahLst/>
                <a:cxnLst/>
                <a:rect l="l" t="t" r="r" b="b"/>
                <a:pathLst>
                  <a:path w="70485" h="72007" extrusionOk="0">
                    <a:moveTo>
                      <a:pt x="41910" y="11430"/>
                    </a:moveTo>
                    <a:lnTo>
                      <a:pt x="28575" y="0"/>
                    </a:lnTo>
                    <a:lnTo>
                      <a:pt x="6668" y="24765"/>
                    </a:lnTo>
                    <a:cubicBezTo>
                      <a:pt x="1905" y="29527"/>
                      <a:pt x="0" y="35242"/>
                      <a:pt x="0" y="41910"/>
                    </a:cubicBezTo>
                    <a:cubicBezTo>
                      <a:pt x="0" y="48577"/>
                      <a:pt x="2858" y="54292"/>
                      <a:pt x="7620" y="58102"/>
                    </a:cubicBezTo>
                    <a:cubicBezTo>
                      <a:pt x="13335" y="62865"/>
                      <a:pt x="21908" y="67627"/>
                      <a:pt x="32385" y="69532"/>
                    </a:cubicBezTo>
                    <a:cubicBezTo>
                      <a:pt x="42863" y="72390"/>
                      <a:pt x="55245" y="72390"/>
                      <a:pt x="69533" y="71438"/>
                    </a:cubicBezTo>
                    <a:lnTo>
                      <a:pt x="70485" y="63817"/>
                    </a:lnTo>
                    <a:cubicBezTo>
                      <a:pt x="61913" y="63817"/>
                      <a:pt x="53340" y="62865"/>
                      <a:pt x="46673" y="60960"/>
                    </a:cubicBezTo>
                    <a:cubicBezTo>
                      <a:pt x="40005" y="59055"/>
                      <a:pt x="34290" y="56198"/>
                      <a:pt x="30480" y="52388"/>
                    </a:cubicBezTo>
                    <a:cubicBezTo>
                      <a:pt x="26670" y="49530"/>
                      <a:pt x="24765" y="44767"/>
                      <a:pt x="23813" y="40005"/>
                    </a:cubicBezTo>
                    <a:cubicBezTo>
                      <a:pt x="22860" y="35242"/>
                      <a:pt x="24765" y="31432"/>
                      <a:pt x="27623" y="27623"/>
                    </a:cubicBezTo>
                    <a:lnTo>
                      <a:pt x="41910" y="1143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74" name="Google Shape;9874;ge48d01fb7f_0_5782"/>
              <p:cNvSpPr/>
              <p:nvPr/>
            </p:nvSpPr>
            <p:spPr>
              <a:xfrm>
                <a:off x="5534025" y="2244089"/>
                <a:ext cx="77033" cy="27622"/>
              </a:xfrm>
              <a:custGeom>
                <a:avLst/>
                <a:gdLst/>
                <a:ahLst/>
                <a:cxnLst/>
                <a:rect l="l" t="t" r="r" b="b"/>
                <a:pathLst>
                  <a:path w="77033" h="27622" extrusionOk="0">
                    <a:moveTo>
                      <a:pt x="24765" y="15240"/>
                    </a:moveTo>
                    <a:cubicBezTo>
                      <a:pt x="27623" y="13335"/>
                      <a:pt x="30480" y="12383"/>
                      <a:pt x="34290" y="12383"/>
                    </a:cubicBezTo>
                    <a:cubicBezTo>
                      <a:pt x="37148" y="12383"/>
                      <a:pt x="40005" y="12383"/>
                      <a:pt x="42863" y="13335"/>
                    </a:cubicBezTo>
                    <a:lnTo>
                      <a:pt x="75248" y="27623"/>
                    </a:lnTo>
                    <a:cubicBezTo>
                      <a:pt x="80010" y="24765"/>
                      <a:pt x="75248" y="20003"/>
                      <a:pt x="60960" y="12383"/>
                    </a:cubicBezTo>
                    <a:cubicBezTo>
                      <a:pt x="53340" y="8573"/>
                      <a:pt x="48577" y="6668"/>
                      <a:pt x="45720" y="5715"/>
                    </a:cubicBezTo>
                    <a:cubicBezTo>
                      <a:pt x="39052" y="2858"/>
                      <a:pt x="31433" y="953"/>
                      <a:pt x="23813" y="0"/>
                    </a:cubicBezTo>
                    <a:cubicBezTo>
                      <a:pt x="16192" y="0"/>
                      <a:pt x="10477" y="953"/>
                      <a:pt x="5715" y="3810"/>
                    </a:cubicBezTo>
                    <a:cubicBezTo>
                      <a:pt x="2858" y="5715"/>
                      <a:pt x="952" y="7620"/>
                      <a:pt x="0" y="9525"/>
                    </a:cubicBezTo>
                    <a:lnTo>
                      <a:pt x="17145" y="21908"/>
                    </a:lnTo>
                    <a:cubicBezTo>
                      <a:pt x="19050" y="18098"/>
                      <a:pt x="21908" y="16193"/>
                      <a:pt x="24765" y="1524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75" name="Google Shape;9875;ge48d01fb7f_0_5782"/>
              <p:cNvSpPr/>
              <p:nvPr/>
            </p:nvSpPr>
            <p:spPr>
              <a:xfrm>
                <a:off x="5629275" y="2180186"/>
                <a:ext cx="80010" cy="46758"/>
              </a:xfrm>
              <a:custGeom>
                <a:avLst/>
                <a:gdLst/>
                <a:ahLst/>
                <a:cxnLst/>
                <a:rect l="l" t="t" r="r" b="b"/>
                <a:pathLst>
                  <a:path w="80010" h="46758" extrusionOk="0">
                    <a:moveTo>
                      <a:pt x="20002" y="43901"/>
                    </a:moveTo>
                    <a:cubicBezTo>
                      <a:pt x="22860" y="41996"/>
                      <a:pt x="25717" y="41043"/>
                      <a:pt x="27623" y="40091"/>
                    </a:cubicBezTo>
                    <a:cubicBezTo>
                      <a:pt x="32385" y="38186"/>
                      <a:pt x="38100" y="37233"/>
                      <a:pt x="44767" y="37233"/>
                    </a:cubicBezTo>
                    <a:cubicBezTo>
                      <a:pt x="52388" y="37233"/>
                      <a:pt x="60008" y="39138"/>
                      <a:pt x="68580" y="41996"/>
                    </a:cubicBezTo>
                    <a:lnTo>
                      <a:pt x="80010" y="37233"/>
                    </a:lnTo>
                    <a:lnTo>
                      <a:pt x="50483" y="10563"/>
                    </a:lnTo>
                    <a:cubicBezTo>
                      <a:pt x="45720" y="5801"/>
                      <a:pt x="40958" y="2943"/>
                      <a:pt x="36195" y="1038"/>
                    </a:cubicBezTo>
                    <a:cubicBezTo>
                      <a:pt x="30480" y="-867"/>
                      <a:pt x="25717" y="86"/>
                      <a:pt x="20955" y="1991"/>
                    </a:cubicBezTo>
                    <a:cubicBezTo>
                      <a:pt x="15240" y="4848"/>
                      <a:pt x="11430" y="7706"/>
                      <a:pt x="9525" y="9611"/>
                    </a:cubicBezTo>
                    <a:lnTo>
                      <a:pt x="26670" y="21993"/>
                    </a:lnTo>
                    <a:cubicBezTo>
                      <a:pt x="26670" y="21041"/>
                      <a:pt x="27623" y="19136"/>
                      <a:pt x="28575" y="18183"/>
                    </a:cubicBezTo>
                    <a:cubicBezTo>
                      <a:pt x="30480" y="16278"/>
                      <a:pt x="32385" y="15326"/>
                      <a:pt x="34290" y="14373"/>
                    </a:cubicBezTo>
                    <a:cubicBezTo>
                      <a:pt x="37148" y="13421"/>
                      <a:pt x="40005" y="13421"/>
                      <a:pt x="43815" y="14373"/>
                    </a:cubicBezTo>
                    <a:cubicBezTo>
                      <a:pt x="47625" y="16278"/>
                      <a:pt x="51435" y="18183"/>
                      <a:pt x="55245" y="21993"/>
                    </a:cubicBezTo>
                    <a:lnTo>
                      <a:pt x="73342" y="35328"/>
                    </a:lnTo>
                    <a:lnTo>
                      <a:pt x="71438" y="36281"/>
                    </a:lnTo>
                    <a:cubicBezTo>
                      <a:pt x="54292" y="31518"/>
                      <a:pt x="40958" y="27708"/>
                      <a:pt x="31433" y="25803"/>
                    </a:cubicBezTo>
                    <a:cubicBezTo>
                      <a:pt x="20955" y="23898"/>
                      <a:pt x="13335" y="23898"/>
                      <a:pt x="9525" y="25803"/>
                    </a:cubicBezTo>
                    <a:cubicBezTo>
                      <a:pt x="7620" y="26756"/>
                      <a:pt x="5715" y="27708"/>
                      <a:pt x="3810" y="28661"/>
                    </a:cubicBezTo>
                    <a:cubicBezTo>
                      <a:pt x="1905" y="29613"/>
                      <a:pt x="952" y="30566"/>
                      <a:pt x="0" y="32471"/>
                    </a:cubicBezTo>
                    <a:lnTo>
                      <a:pt x="16192" y="46758"/>
                    </a:lnTo>
                    <a:cubicBezTo>
                      <a:pt x="16192" y="46758"/>
                      <a:pt x="18098" y="45806"/>
                      <a:pt x="20002" y="4390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76" name="Google Shape;9876;ge48d01fb7f_0_5782"/>
              <p:cNvSpPr/>
              <p:nvPr/>
            </p:nvSpPr>
            <p:spPr>
              <a:xfrm>
                <a:off x="5366385" y="2163127"/>
                <a:ext cx="518291" cy="331470"/>
              </a:xfrm>
              <a:custGeom>
                <a:avLst/>
                <a:gdLst/>
                <a:ahLst/>
                <a:cxnLst/>
                <a:rect l="l" t="t" r="r" b="b"/>
                <a:pathLst>
                  <a:path w="518291" h="331470" extrusionOk="0">
                    <a:moveTo>
                      <a:pt x="83820" y="260985"/>
                    </a:moveTo>
                    <a:cubicBezTo>
                      <a:pt x="84773" y="260985"/>
                      <a:pt x="85725" y="260985"/>
                      <a:pt x="86677" y="261938"/>
                    </a:cubicBezTo>
                    <a:cubicBezTo>
                      <a:pt x="87630" y="262890"/>
                      <a:pt x="89535" y="263843"/>
                      <a:pt x="90488" y="264795"/>
                    </a:cubicBezTo>
                    <a:cubicBezTo>
                      <a:pt x="93345" y="267653"/>
                      <a:pt x="94298" y="272415"/>
                      <a:pt x="92392" y="278130"/>
                    </a:cubicBezTo>
                    <a:cubicBezTo>
                      <a:pt x="90488" y="283845"/>
                      <a:pt x="87630" y="289560"/>
                      <a:pt x="81915" y="294323"/>
                    </a:cubicBezTo>
                    <a:cubicBezTo>
                      <a:pt x="93345" y="301943"/>
                      <a:pt x="105727" y="305753"/>
                      <a:pt x="118110" y="307658"/>
                    </a:cubicBezTo>
                    <a:cubicBezTo>
                      <a:pt x="129540" y="308610"/>
                      <a:pt x="139065" y="305753"/>
                      <a:pt x="145732" y="300038"/>
                    </a:cubicBezTo>
                    <a:cubicBezTo>
                      <a:pt x="148590" y="297180"/>
                      <a:pt x="151448" y="293370"/>
                      <a:pt x="152400" y="289560"/>
                    </a:cubicBezTo>
                    <a:cubicBezTo>
                      <a:pt x="154305" y="284798"/>
                      <a:pt x="156210" y="280988"/>
                      <a:pt x="156210" y="275273"/>
                    </a:cubicBezTo>
                    <a:lnTo>
                      <a:pt x="170498" y="289560"/>
                    </a:lnTo>
                    <a:lnTo>
                      <a:pt x="193357" y="284798"/>
                    </a:lnTo>
                    <a:lnTo>
                      <a:pt x="129540" y="218123"/>
                    </a:lnTo>
                    <a:cubicBezTo>
                      <a:pt x="139065" y="209550"/>
                      <a:pt x="148590" y="201930"/>
                      <a:pt x="158115" y="193358"/>
                    </a:cubicBezTo>
                    <a:lnTo>
                      <a:pt x="206692" y="255270"/>
                    </a:lnTo>
                    <a:lnTo>
                      <a:pt x="231457" y="253365"/>
                    </a:lnTo>
                    <a:lnTo>
                      <a:pt x="174307" y="180023"/>
                    </a:lnTo>
                    <a:cubicBezTo>
                      <a:pt x="184785" y="171450"/>
                      <a:pt x="196215" y="163830"/>
                      <a:pt x="206692" y="156210"/>
                    </a:cubicBezTo>
                    <a:lnTo>
                      <a:pt x="221932" y="180023"/>
                    </a:lnTo>
                    <a:lnTo>
                      <a:pt x="213360" y="185738"/>
                    </a:lnTo>
                    <a:cubicBezTo>
                      <a:pt x="212407" y="186690"/>
                      <a:pt x="211455" y="187643"/>
                      <a:pt x="211455" y="189548"/>
                    </a:cubicBezTo>
                    <a:cubicBezTo>
                      <a:pt x="210502" y="190500"/>
                      <a:pt x="211455" y="192405"/>
                      <a:pt x="212407" y="193358"/>
                    </a:cubicBezTo>
                    <a:cubicBezTo>
                      <a:pt x="215265" y="197168"/>
                      <a:pt x="220980" y="200025"/>
                      <a:pt x="231457" y="201930"/>
                    </a:cubicBezTo>
                    <a:cubicBezTo>
                      <a:pt x="241935" y="203835"/>
                      <a:pt x="248602" y="203835"/>
                      <a:pt x="252413" y="200978"/>
                    </a:cubicBezTo>
                    <a:cubicBezTo>
                      <a:pt x="254317" y="200025"/>
                      <a:pt x="255270" y="198120"/>
                      <a:pt x="255270" y="197168"/>
                    </a:cubicBezTo>
                    <a:cubicBezTo>
                      <a:pt x="255270" y="195263"/>
                      <a:pt x="255270" y="193358"/>
                      <a:pt x="254317" y="192405"/>
                    </a:cubicBezTo>
                    <a:lnTo>
                      <a:pt x="223838" y="145733"/>
                    </a:lnTo>
                    <a:cubicBezTo>
                      <a:pt x="231457" y="140970"/>
                      <a:pt x="239077" y="135255"/>
                      <a:pt x="246698" y="130493"/>
                    </a:cubicBezTo>
                    <a:lnTo>
                      <a:pt x="291465" y="199073"/>
                    </a:lnTo>
                    <a:lnTo>
                      <a:pt x="314325" y="197168"/>
                    </a:lnTo>
                    <a:lnTo>
                      <a:pt x="263842" y="119063"/>
                    </a:lnTo>
                    <a:cubicBezTo>
                      <a:pt x="286703" y="104775"/>
                      <a:pt x="310515" y="92393"/>
                      <a:pt x="335280" y="80010"/>
                    </a:cubicBezTo>
                    <a:lnTo>
                      <a:pt x="347663" y="105728"/>
                    </a:lnTo>
                    <a:lnTo>
                      <a:pt x="307657" y="125730"/>
                    </a:lnTo>
                    <a:cubicBezTo>
                      <a:pt x="305753" y="126683"/>
                      <a:pt x="303848" y="128588"/>
                      <a:pt x="302895" y="130493"/>
                    </a:cubicBezTo>
                    <a:cubicBezTo>
                      <a:pt x="301942" y="133350"/>
                      <a:pt x="301942" y="135255"/>
                      <a:pt x="302895" y="137160"/>
                    </a:cubicBezTo>
                    <a:cubicBezTo>
                      <a:pt x="305753" y="141923"/>
                      <a:pt x="310515" y="146685"/>
                      <a:pt x="317182" y="149543"/>
                    </a:cubicBezTo>
                    <a:cubicBezTo>
                      <a:pt x="323850" y="153353"/>
                      <a:pt x="329565" y="154305"/>
                      <a:pt x="333375" y="152400"/>
                    </a:cubicBezTo>
                    <a:cubicBezTo>
                      <a:pt x="334328" y="151448"/>
                      <a:pt x="335280" y="150495"/>
                      <a:pt x="335280" y="149543"/>
                    </a:cubicBezTo>
                    <a:cubicBezTo>
                      <a:pt x="336232" y="148590"/>
                      <a:pt x="336232" y="147638"/>
                      <a:pt x="335280" y="145733"/>
                    </a:cubicBezTo>
                    <a:lnTo>
                      <a:pt x="331470" y="139065"/>
                    </a:lnTo>
                    <a:cubicBezTo>
                      <a:pt x="330517" y="138113"/>
                      <a:pt x="330517" y="136208"/>
                      <a:pt x="331470" y="135255"/>
                    </a:cubicBezTo>
                    <a:cubicBezTo>
                      <a:pt x="331470" y="134303"/>
                      <a:pt x="332423" y="132398"/>
                      <a:pt x="333375" y="132398"/>
                    </a:cubicBezTo>
                    <a:lnTo>
                      <a:pt x="355282" y="120968"/>
                    </a:lnTo>
                    <a:lnTo>
                      <a:pt x="371475" y="153353"/>
                    </a:lnTo>
                    <a:lnTo>
                      <a:pt x="394335" y="154305"/>
                    </a:lnTo>
                    <a:lnTo>
                      <a:pt x="352425" y="71438"/>
                    </a:lnTo>
                    <a:cubicBezTo>
                      <a:pt x="378142" y="60008"/>
                      <a:pt x="403860" y="48578"/>
                      <a:pt x="431482" y="39053"/>
                    </a:cubicBezTo>
                    <a:lnTo>
                      <a:pt x="442913" y="69533"/>
                    </a:lnTo>
                    <a:cubicBezTo>
                      <a:pt x="436245" y="65723"/>
                      <a:pt x="429578" y="62865"/>
                      <a:pt x="422910" y="60960"/>
                    </a:cubicBezTo>
                    <a:cubicBezTo>
                      <a:pt x="417195" y="59055"/>
                      <a:pt x="411480" y="59055"/>
                      <a:pt x="408623" y="60960"/>
                    </a:cubicBezTo>
                    <a:cubicBezTo>
                      <a:pt x="401003" y="63818"/>
                      <a:pt x="395288" y="68580"/>
                      <a:pt x="391478" y="75248"/>
                    </a:cubicBezTo>
                    <a:cubicBezTo>
                      <a:pt x="387667" y="81915"/>
                      <a:pt x="387667" y="88583"/>
                      <a:pt x="389573" y="95250"/>
                    </a:cubicBezTo>
                    <a:cubicBezTo>
                      <a:pt x="392430" y="102870"/>
                      <a:pt x="399098" y="108585"/>
                      <a:pt x="408623" y="113348"/>
                    </a:cubicBezTo>
                    <a:cubicBezTo>
                      <a:pt x="418148" y="118110"/>
                      <a:pt x="427673" y="119063"/>
                      <a:pt x="434340" y="117158"/>
                    </a:cubicBezTo>
                    <a:cubicBezTo>
                      <a:pt x="437198" y="116205"/>
                      <a:pt x="441007" y="113348"/>
                      <a:pt x="443865" y="110490"/>
                    </a:cubicBezTo>
                    <a:cubicBezTo>
                      <a:pt x="446723" y="107633"/>
                      <a:pt x="450532" y="103823"/>
                      <a:pt x="453390" y="98108"/>
                    </a:cubicBezTo>
                    <a:lnTo>
                      <a:pt x="460057" y="116205"/>
                    </a:lnTo>
                    <a:lnTo>
                      <a:pt x="482917" y="120968"/>
                    </a:lnTo>
                    <a:lnTo>
                      <a:pt x="468630" y="80963"/>
                    </a:lnTo>
                    <a:cubicBezTo>
                      <a:pt x="470535" y="75248"/>
                      <a:pt x="473392" y="71438"/>
                      <a:pt x="476250" y="67628"/>
                    </a:cubicBezTo>
                    <a:cubicBezTo>
                      <a:pt x="480060" y="63818"/>
                      <a:pt x="482917" y="60960"/>
                      <a:pt x="486728" y="60008"/>
                    </a:cubicBezTo>
                    <a:cubicBezTo>
                      <a:pt x="488632" y="59055"/>
                      <a:pt x="490538" y="59055"/>
                      <a:pt x="492442" y="60960"/>
                    </a:cubicBezTo>
                    <a:cubicBezTo>
                      <a:pt x="494348" y="61913"/>
                      <a:pt x="496253" y="63818"/>
                      <a:pt x="497205" y="65723"/>
                    </a:cubicBezTo>
                    <a:cubicBezTo>
                      <a:pt x="499110" y="69533"/>
                      <a:pt x="499110" y="75248"/>
                      <a:pt x="499110" y="80963"/>
                    </a:cubicBezTo>
                    <a:cubicBezTo>
                      <a:pt x="498157" y="86678"/>
                      <a:pt x="497205" y="93345"/>
                      <a:pt x="495300" y="99060"/>
                    </a:cubicBezTo>
                    <a:lnTo>
                      <a:pt x="516255" y="104775"/>
                    </a:lnTo>
                    <a:cubicBezTo>
                      <a:pt x="519113" y="91440"/>
                      <a:pt x="519113" y="80010"/>
                      <a:pt x="515303" y="69533"/>
                    </a:cubicBezTo>
                    <a:cubicBezTo>
                      <a:pt x="512445" y="61913"/>
                      <a:pt x="506730" y="55245"/>
                      <a:pt x="498157" y="50483"/>
                    </a:cubicBezTo>
                    <a:cubicBezTo>
                      <a:pt x="489585" y="44768"/>
                      <a:pt x="481965" y="43815"/>
                      <a:pt x="476250" y="45720"/>
                    </a:cubicBezTo>
                    <a:cubicBezTo>
                      <a:pt x="473392" y="46673"/>
                      <a:pt x="470535" y="48578"/>
                      <a:pt x="467678" y="50483"/>
                    </a:cubicBezTo>
                    <a:cubicBezTo>
                      <a:pt x="464820" y="52388"/>
                      <a:pt x="461963" y="56198"/>
                      <a:pt x="459105" y="59055"/>
                    </a:cubicBezTo>
                    <a:lnTo>
                      <a:pt x="450532" y="34290"/>
                    </a:lnTo>
                    <a:cubicBezTo>
                      <a:pt x="470535" y="27623"/>
                      <a:pt x="490538" y="21908"/>
                      <a:pt x="511492" y="16193"/>
                    </a:cubicBezTo>
                    <a:lnTo>
                      <a:pt x="506730" y="12383"/>
                    </a:lnTo>
                    <a:lnTo>
                      <a:pt x="506730" y="12383"/>
                    </a:lnTo>
                    <a:lnTo>
                      <a:pt x="505778" y="11430"/>
                    </a:lnTo>
                    <a:lnTo>
                      <a:pt x="493395" y="0"/>
                    </a:lnTo>
                    <a:cubicBezTo>
                      <a:pt x="295275" y="52388"/>
                      <a:pt x="122873" y="168593"/>
                      <a:pt x="0" y="325755"/>
                    </a:cubicBezTo>
                    <a:lnTo>
                      <a:pt x="20955" y="331470"/>
                    </a:lnTo>
                    <a:cubicBezTo>
                      <a:pt x="40957" y="306705"/>
                      <a:pt x="61913" y="282893"/>
                      <a:pt x="83820" y="260985"/>
                    </a:cubicBezTo>
                    <a:close/>
                    <a:moveTo>
                      <a:pt x="436245" y="93345"/>
                    </a:moveTo>
                    <a:cubicBezTo>
                      <a:pt x="432435" y="97155"/>
                      <a:pt x="427673" y="100013"/>
                      <a:pt x="423863" y="101918"/>
                    </a:cubicBezTo>
                    <a:cubicBezTo>
                      <a:pt x="421005" y="102870"/>
                      <a:pt x="418148" y="102870"/>
                      <a:pt x="416242" y="101918"/>
                    </a:cubicBezTo>
                    <a:cubicBezTo>
                      <a:pt x="413385" y="100965"/>
                      <a:pt x="412432" y="99060"/>
                      <a:pt x="411480" y="97155"/>
                    </a:cubicBezTo>
                    <a:cubicBezTo>
                      <a:pt x="409575" y="92393"/>
                      <a:pt x="410528" y="88583"/>
                      <a:pt x="412432" y="84773"/>
                    </a:cubicBezTo>
                    <a:cubicBezTo>
                      <a:pt x="414338" y="80010"/>
                      <a:pt x="417195" y="77153"/>
                      <a:pt x="421957" y="76200"/>
                    </a:cubicBezTo>
                    <a:cubicBezTo>
                      <a:pt x="425767" y="75248"/>
                      <a:pt x="429578" y="74295"/>
                      <a:pt x="434340" y="75248"/>
                    </a:cubicBezTo>
                    <a:cubicBezTo>
                      <a:pt x="439103" y="75248"/>
                      <a:pt x="443865" y="77153"/>
                      <a:pt x="447675" y="79058"/>
                    </a:cubicBezTo>
                    <a:cubicBezTo>
                      <a:pt x="443865" y="83820"/>
                      <a:pt x="440055" y="89535"/>
                      <a:pt x="436245" y="93345"/>
                    </a:cubicBezTo>
                    <a:close/>
                    <a:moveTo>
                      <a:pt x="115252" y="231458"/>
                    </a:moveTo>
                    <a:lnTo>
                      <a:pt x="140970" y="258127"/>
                    </a:lnTo>
                    <a:cubicBezTo>
                      <a:pt x="140017" y="265748"/>
                      <a:pt x="138113" y="272415"/>
                      <a:pt x="136207" y="278130"/>
                    </a:cubicBezTo>
                    <a:cubicBezTo>
                      <a:pt x="134302" y="283845"/>
                      <a:pt x="131445" y="287655"/>
                      <a:pt x="128588" y="291465"/>
                    </a:cubicBezTo>
                    <a:cubicBezTo>
                      <a:pt x="125730" y="294323"/>
                      <a:pt x="121920" y="296228"/>
                      <a:pt x="118110" y="297180"/>
                    </a:cubicBezTo>
                    <a:cubicBezTo>
                      <a:pt x="114300" y="298133"/>
                      <a:pt x="110490" y="298133"/>
                      <a:pt x="106680" y="297180"/>
                    </a:cubicBezTo>
                    <a:cubicBezTo>
                      <a:pt x="106680" y="297180"/>
                      <a:pt x="105727" y="296228"/>
                      <a:pt x="105727" y="296228"/>
                    </a:cubicBezTo>
                    <a:cubicBezTo>
                      <a:pt x="105727" y="295275"/>
                      <a:pt x="105727" y="295275"/>
                      <a:pt x="105727" y="295275"/>
                    </a:cubicBezTo>
                    <a:cubicBezTo>
                      <a:pt x="110490" y="288608"/>
                      <a:pt x="113348" y="282893"/>
                      <a:pt x="115252" y="277178"/>
                    </a:cubicBezTo>
                    <a:cubicBezTo>
                      <a:pt x="117157" y="271463"/>
                      <a:pt x="116205" y="266700"/>
                      <a:pt x="114300" y="264795"/>
                    </a:cubicBezTo>
                    <a:cubicBezTo>
                      <a:pt x="112395" y="262890"/>
                      <a:pt x="109538" y="260985"/>
                      <a:pt x="104775" y="259080"/>
                    </a:cubicBezTo>
                    <a:cubicBezTo>
                      <a:pt x="100965" y="258127"/>
                      <a:pt x="96202" y="257175"/>
                      <a:pt x="91440" y="256223"/>
                    </a:cubicBezTo>
                    <a:cubicBezTo>
                      <a:pt x="98107" y="246698"/>
                      <a:pt x="106680" y="239077"/>
                      <a:pt x="115252" y="2314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77" name="Google Shape;9877;ge48d01fb7f_0_5782"/>
              <p:cNvSpPr/>
              <p:nvPr/>
            </p:nvSpPr>
            <p:spPr>
              <a:xfrm>
                <a:off x="5730239" y="2140743"/>
                <a:ext cx="72130" cy="40481"/>
              </a:xfrm>
              <a:custGeom>
                <a:avLst/>
                <a:gdLst/>
                <a:ahLst/>
                <a:cxnLst/>
                <a:rect l="l" t="t" r="r" b="b"/>
                <a:pathLst>
                  <a:path w="72130" h="40481" extrusionOk="0">
                    <a:moveTo>
                      <a:pt x="22860" y="17621"/>
                    </a:moveTo>
                    <a:cubicBezTo>
                      <a:pt x="25718" y="16669"/>
                      <a:pt x="29527" y="16669"/>
                      <a:pt x="32385" y="16669"/>
                    </a:cubicBezTo>
                    <a:cubicBezTo>
                      <a:pt x="35243" y="16669"/>
                      <a:pt x="38100" y="17621"/>
                      <a:pt x="40958" y="19526"/>
                    </a:cubicBezTo>
                    <a:lnTo>
                      <a:pt x="69533" y="40481"/>
                    </a:lnTo>
                    <a:cubicBezTo>
                      <a:pt x="75248" y="38576"/>
                      <a:pt x="71438" y="32861"/>
                      <a:pt x="59055" y="22384"/>
                    </a:cubicBezTo>
                    <a:cubicBezTo>
                      <a:pt x="52388" y="16669"/>
                      <a:pt x="48577" y="13811"/>
                      <a:pt x="45720" y="11906"/>
                    </a:cubicBezTo>
                    <a:cubicBezTo>
                      <a:pt x="40005" y="7144"/>
                      <a:pt x="33338" y="3334"/>
                      <a:pt x="25718" y="1429"/>
                    </a:cubicBezTo>
                    <a:cubicBezTo>
                      <a:pt x="19050" y="-476"/>
                      <a:pt x="12383" y="-476"/>
                      <a:pt x="7620" y="1429"/>
                    </a:cubicBezTo>
                    <a:cubicBezTo>
                      <a:pt x="4763" y="2381"/>
                      <a:pt x="1905" y="4286"/>
                      <a:pt x="0" y="5239"/>
                    </a:cubicBezTo>
                    <a:lnTo>
                      <a:pt x="14288" y="21431"/>
                    </a:lnTo>
                    <a:cubicBezTo>
                      <a:pt x="17145" y="20479"/>
                      <a:pt x="20002" y="18574"/>
                      <a:pt x="22860" y="176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78" name="Google Shape;9878;ge48d01fb7f_0_5782"/>
              <p:cNvSpPr/>
              <p:nvPr/>
            </p:nvSpPr>
            <p:spPr>
              <a:xfrm>
                <a:off x="6128204" y="2241841"/>
                <a:ext cx="60187" cy="55030"/>
              </a:xfrm>
              <a:custGeom>
                <a:avLst/>
                <a:gdLst/>
                <a:ahLst/>
                <a:cxnLst/>
                <a:rect l="l" t="t" r="r" b="b"/>
                <a:pathLst>
                  <a:path w="60187" h="55030" extrusionOk="0">
                    <a:moveTo>
                      <a:pt x="19230" y="17489"/>
                    </a:moveTo>
                    <a:cubicBezTo>
                      <a:pt x="23041" y="15584"/>
                      <a:pt x="27803" y="14631"/>
                      <a:pt x="32566" y="14631"/>
                    </a:cubicBezTo>
                    <a:lnTo>
                      <a:pt x="43996" y="15584"/>
                    </a:lnTo>
                    <a:lnTo>
                      <a:pt x="36375" y="1296"/>
                    </a:lnTo>
                    <a:lnTo>
                      <a:pt x="25898" y="344"/>
                    </a:lnTo>
                    <a:cubicBezTo>
                      <a:pt x="19230" y="-609"/>
                      <a:pt x="13516" y="344"/>
                      <a:pt x="8753" y="4154"/>
                    </a:cubicBezTo>
                    <a:cubicBezTo>
                      <a:pt x="3991" y="7011"/>
                      <a:pt x="1133" y="10821"/>
                      <a:pt x="180" y="16536"/>
                    </a:cubicBezTo>
                    <a:cubicBezTo>
                      <a:pt x="-772" y="25109"/>
                      <a:pt x="2086" y="33681"/>
                      <a:pt x="7800" y="41301"/>
                    </a:cubicBezTo>
                    <a:cubicBezTo>
                      <a:pt x="14468" y="48921"/>
                      <a:pt x="22088" y="53684"/>
                      <a:pt x="30661" y="54636"/>
                    </a:cubicBezTo>
                    <a:cubicBezTo>
                      <a:pt x="36375" y="55589"/>
                      <a:pt x="42091" y="54636"/>
                      <a:pt x="46853" y="53684"/>
                    </a:cubicBezTo>
                    <a:cubicBezTo>
                      <a:pt x="51616" y="52731"/>
                      <a:pt x="56378" y="50826"/>
                      <a:pt x="60188" y="47969"/>
                    </a:cubicBezTo>
                    <a:lnTo>
                      <a:pt x="52568" y="31776"/>
                    </a:lnTo>
                    <a:cubicBezTo>
                      <a:pt x="47805" y="34634"/>
                      <a:pt x="43043" y="37491"/>
                      <a:pt x="37328" y="39396"/>
                    </a:cubicBezTo>
                    <a:cubicBezTo>
                      <a:pt x="31613" y="41301"/>
                      <a:pt x="26850" y="41301"/>
                      <a:pt x="22088" y="41301"/>
                    </a:cubicBezTo>
                    <a:cubicBezTo>
                      <a:pt x="19230" y="41301"/>
                      <a:pt x="16373" y="39396"/>
                      <a:pt x="14468" y="36539"/>
                    </a:cubicBezTo>
                    <a:cubicBezTo>
                      <a:pt x="12563" y="33681"/>
                      <a:pt x="11611" y="30824"/>
                      <a:pt x="11611" y="27014"/>
                    </a:cubicBezTo>
                    <a:cubicBezTo>
                      <a:pt x="12563" y="23204"/>
                      <a:pt x="15421" y="20346"/>
                      <a:pt x="19230" y="1748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79" name="Google Shape;9879;ge48d01fb7f_0_5782"/>
              <p:cNvSpPr/>
              <p:nvPr/>
            </p:nvSpPr>
            <p:spPr>
              <a:xfrm>
                <a:off x="6304222" y="2196426"/>
                <a:ext cx="62287" cy="78143"/>
              </a:xfrm>
              <a:custGeom>
                <a:avLst/>
                <a:gdLst/>
                <a:ahLst/>
                <a:cxnLst/>
                <a:rect l="l" t="t" r="r" b="b"/>
                <a:pathLst>
                  <a:path w="62287" h="78143" extrusionOk="0">
                    <a:moveTo>
                      <a:pt x="23235" y="22899"/>
                    </a:moveTo>
                    <a:cubicBezTo>
                      <a:pt x="27045" y="20041"/>
                      <a:pt x="31808" y="19089"/>
                      <a:pt x="36570" y="20994"/>
                    </a:cubicBezTo>
                    <a:lnTo>
                      <a:pt x="57525" y="26709"/>
                    </a:lnTo>
                    <a:lnTo>
                      <a:pt x="62288" y="9564"/>
                    </a:lnTo>
                    <a:lnTo>
                      <a:pt x="30855" y="991"/>
                    </a:lnTo>
                    <a:cubicBezTo>
                      <a:pt x="24188" y="-914"/>
                      <a:pt x="18473" y="39"/>
                      <a:pt x="12758" y="2896"/>
                    </a:cubicBezTo>
                    <a:cubicBezTo>
                      <a:pt x="7043" y="5754"/>
                      <a:pt x="3233" y="10516"/>
                      <a:pt x="1328" y="16231"/>
                    </a:cubicBezTo>
                    <a:cubicBezTo>
                      <a:pt x="-577" y="23851"/>
                      <a:pt x="-577" y="33376"/>
                      <a:pt x="2280" y="43854"/>
                    </a:cubicBezTo>
                    <a:cubicBezTo>
                      <a:pt x="5138" y="54331"/>
                      <a:pt x="9900" y="65761"/>
                      <a:pt x="16568" y="78144"/>
                    </a:cubicBezTo>
                    <a:lnTo>
                      <a:pt x="24188" y="75286"/>
                    </a:lnTo>
                    <a:cubicBezTo>
                      <a:pt x="20378" y="67666"/>
                      <a:pt x="17520" y="60046"/>
                      <a:pt x="16568" y="52426"/>
                    </a:cubicBezTo>
                    <a:cubicBezTo>
                      <a:pt x="15615" y="44806"/>
                      <a:pt x="15615" y="39091"/>
                      <a:pt x="16568" y="33376"/>
                    </a:cubicBezTo>
                    <a:cubicBezTo>
                      <a:pt x="16568" y="29566"/>
                      <a:pt x="19425" y="25756"/>
                      <a:pt x="23235" y="2289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80" name="Google Shape;9880;ge48d01fb7f_0_5782"/>
              <p:cNvSpPr/>
              <p:nvPr/>
            </p:nvSpPr>
            <p:spPr>
              <a:xfrm>
                <a:off x="6667142" y="2388357"/>
                <a:ext cx="87539" cy="98620"/>
              </a:xfrm>
              <a:custGeom>
                <a:avLst/>
                <a:gdLst/>
                <a:ahLst/>
                <a:cxnLst/>
                <a:rect l="l" t="t" r="r" b="b"/>
                <a:pathLst>
                  <a:path w="87539" h="98620" extrusionOk="0">
                    <a:moveTo>
                      <a:pt x="52745" y="513"/>
                    </a:moveTo>
                    <a:cubicBezTo>
                      <a:pt x="45125" y="2418"/>
                      <a:pt x="41315" y="7180"/>
                      <a:pt x="39410" y="17658"/>
                    </a:cubicBezTo>
                    <a:cubicBezTo>
                      <a:pt x="37505" y="28135"/>
                      <a:pt x="38457" y="40518"/>
                      <a:pt x="43220" y="52900"/>
                    </a:cubicBezTo>
                    <a:cubicBezTo>
                      <a:pt x="34647" y="55758"/>
                      <a:pt x="26075" y="54805"/>
                      <a:pt x="18455" y="51948"/>
                    </a:cubicBezTo>
                    <a:cubicBezTo>
                      <a:pt x="20360" y="49090"/>
                      <a:pt x="20360" y="46233"/>
                      <a:pt x="20360" y="44328"/>
                    </a:cubicBezTo>
                    <a:cubicBezTo>
                      <a:pt x="20360" y="41470"/>
                      <a:pt x="20360" y="39565"/>
                      <a:pt x="19407" y="38613"/>
                    </a:cubicBezTo>
                    <a:cubicBezTo>
                      <a:pt x="17502" y="36708"/>
                      <a:pt x="14645" y="35755"/>
                      <a:pt x="11787" y="35755"/>
                    </a:cubicBezTo>
                    <a:cubicBezTo>
                      <a:pt x="8930" y="36708"/>
                      <a:pt x="5120" y="37660"/>
                      <a:pt x="3215" y="40518"/>
                    </a:cubicBezTo>
                    <a:cubicBezTo>
                      <a:pt x="357" y="43375"/>
                      <a:pt x="-595" y="47185"/>
                      <a:pt x="357" y="51948"/>
                    </a:cubicBezTo>
                    <a:cubicBezTo>
                      <a:pt x="1310" y="56710"/>
                      <a:pt x="4167" y="60520"/>
                      <a:pt x="7977" y="64330"/>
                    </a:cubicBezTo>
                    <a:lnTo>
                      <a:pt x="1310" y="95763"/>
                    </a:lnTo>
                    <a:lnTo>
                      <a:pt x="12740" y="98620"/>
                    </a:lnTo>
                    <a:lnTo>
                      <a:pt x="13692" y="67188"/>
                    </a:lnTo>
                    <a:cubicBezTo>
                      <a:pt x="27027" y="70998"/>
                      <a:pt x="39410" y="71950"/>
                      <a:pt x="50840" y="70045"/>
                    </a:cubicBezTo>
                    <a:cubicBezTo>
                      <a:pt x="62270" y="69093"/>
                      <a:pt x="70842" y="65283"/>
                      <a:pt x="76557" y="58615"/>
                    </a:cubicBezTo>
                    <a:cubicBezTo>
                      <a:pt x="87987" y="46233"/>
                      <a:pt x="93702" y="23373"/>
                      <a:pt x="77510" y="5275"/>
                    </a:cubicBezTo>
                    <a:cubicBezTo>
                      <a:pt x="72747" y="2418"/>
                      <a:pt x="65127" y="-1392"/>
                      <a:pt x="52745" y="513"/>
                    </a:cubicBezTo>
                    <a:close/>
                    <a:moveTo>
                      <a:pt x="70842" y="29088"/>
                    </a:moveTo>
                    <a:cubicBezTo>
                      <a:pt x="69890" y="33850"/>
                      <a:pt x="67985" y="37660"/>
                      <a:pt x="65127" y="41470"/>
                    </a:cubicBezTo>
                    <a:cubicBezTo>
                      <a:pt x="62270" y="44328"/>
                      <a:pt x="59412" y="47185"/>
                      <a:pt x="56555" y="48138"/>
                    </a:cubicBezTo>
                    <a:cubicBezTo>
                      <a:pt x="53697" y="50043"/>
                      <a:pt x="51792" y="50995"/>
                      <a:pt x="49887" y="50995"/>
                    </a:cubicBezTo>
                    <a:cubicBezTo>
                      <a:pt x="47982" y="44328"/>
                      <a:pt x="47982" y="37660"/>
                      <a:pt x="47982" y="32898"/>
                    </a:cubicBezTo>
                    <a:cubicBezTo>
                      <a:pt x="47982" y="27183"/>
                      <a:pt x="49887" y="23373"/>
                      <a:pt x="51792" y="21468"/>
                    </a:cubicBezTo>
                    <a:cubicBezTo>
                      <a:pt x="54650" y="18610"/>
                      <a:pt x="57507" y="16705"/>
                      <a:pt x="60365" y="16705"/>
                    </a:cubicBezTo>
                    <a:cubicBezTo>
                      <a:pt x="63222" y="15753"/>
                      <a:pt x="66080" y="16705"/>
                      <a:pt x="67985" y="18610"/>
                    </a:cubicBezTo>
                    <a:cubicBezTo>
                      <a:pt x="69890" y="21468"/>
                      <a:pt x="70842" y="25278"/>
                      <a:pt x="70842" y="2908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81" name="Google Shape;9881;ge48d01fb7f_0_5782"/>
              <p:cNvSpPr/>
              <p:nvPr/>
            </p:nvSpPr>
            <p:spPr>
              <a:xfrm>
                <a:off x="6644397" y="2477452"/>
                <a:ext cx="71922" cy="76930"/>
              </a:xfrm>
              <a:custGeom>
                <a:avLst/>
                <a:gdLst/>
                <a:ahLst/>
                <a:cxnLst/>
                <a:rect l="l" t="t" r="r" b="b"/>
                <a:pathLst>
                  <a:path w="71922" h="76930" extrusionOk="0">
                    <a:moveTo>
                      <a:pt x="47868" y="60008"/>
                    </a:moveTo>
                    <a:cubicBezTo>
                      <a:pt x="41200" y="59055"/>
                      <a:pt x="36438" y="56198"/>
                      <a:pt x="31675" y="50483"/>
                    </a:cubicBezTo>
                    <a:cubicBezTo>
                      <a:pt x="24055" y="40958"/>
                      <a:pt x="17388" y="32385"/>
                      <a:pt x="13578" y="23813"/>
                    </a:cubicBezTo>
                    <a:cubicBezTo>
                      <a:pt x="9768" y="15240"/>
                      <a:pt x="7863" y="7620"/>
                      <a:pt x="7863" y="952"/>
                    </a:cubicBezTo>
                    <a:lnTo>
                      <a:pt x="243" y="0"/>
                    </a:lnTo>
                    <a:cubicBezTo>
                      <a:pt x="-710" y="10477"/>
                      <a:pt x="1195" y="20955"/>
                      <a:pt x="5005" y="32385"/>
                    </a:cubicBezTo>
                    <a:cubicBezTo>
                      <a:pt x="8815" y="43815"/>
                      <a:pt x="15483" y="54293"/>
                      <a:pt x="23103" y="63818"/>
                    </a:cubicBezTo>
                    <a:cubicBezTo>
                      <a:pt x="28818" y="70485"/>
                      <a:pt x="36438" y="75248"/>
                      <a:pt x="44058" y="76200"/>
                    </a:cubicBezTo>
                    <a:cubicBezTo>
                      <a:pt x="51678" y="78105"/>
                      <a:pt x="58345" y="76200"/>
                      <a:pt x="64060" y="71438"/>
                    </a:cubicBezTo>
                    <a:cubicBezTo>
                      <a:pt x="68823" y="67627"/>
                      <a:pt x="71680" y="60960"/>
                      <a:pt x="71680" y="52388"/>
                    </a:cubicBezTo>
                    <a:cubicBezTo>
                      <a:pt x="72633" y="43815"/>
                      <a:pt x="70728" y="37148"/>
                      <a:pt x="66918" y="32385"/>
                    </a:cubicBezTo>
                    <a:cubicBezTo>
                      <a:pt x="65013" y="29527"/>
                      <a:pt x="62155" y="27623"/>
                      <a:pt x="58345" y="26670"/>
                    </a:cubicBezTo>
                    <a:cubicBezTo>
                      <a:pt x="54535" y="24765"/>
                      <a:pt x="50725" y="23813"/>
                      <a:pt x="45963" y="23813"/>
                    </a:cubicBezTo>
                    <a:lnTo>
                      <a:pt x="45010" y="41910"/>
                    </a:lnTo>
                    <a:cubicBezTo>
                      <a:pt x="48820" y="41910"/>
                      <a:pt x="51678" y="41910"/>
                      <a:pt x="55488" y="42863"/>
                    </a:cubicBezTo>
                    <a:cubicBezTo>
                      <a:pt x="59298" y="43815"/>
                      <a:pt x="61203" y="44768"/>
                      <a:pt x="63108" y="46673"/>
                    </a:cubicBezTo>
                    <a:cubicBezTo>
                      <a:pt x="65013" y="48577"/>
                      <a:pt x="65013" y="49530"/>
                      <a:pt x="65013" y="51435"/>
                    </a:cubicBezTo>
                    <a:cubicBezTo>
                      <a:pt x="65013" y="53340"/>
                      <a:pt x="65013" y="55245"/>
                      <a:pt x="63108" y="56198"/>
                    </a:cubicBezTo>
                    <a:cubicBezTo>
                      <a:pt x="59298" y="60008"/>
                      <a:pt x="54535" y="60960"/>
                      <a:pt x="47868" y="6000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82" name="Google Shape;9882;ge48d01fb7f_0_5782"/>
              <p:cNvSpPr/>
              <p:nvPr/>
            </p:nvSpPr>
            <p:spPr>
              <a:xfrm>
                <a:off x="5945504" y="2138362"/>
                <a:ext cx="782002" cy="306704"/>
              </a:xfrm>
              <a:custGeom>
                <a:avLst/>
                <a:gdLst/>
                <a:ahLst/>
                <a:cxnLst/>
                <a:rect l="l" t="t" r="r" b="b"/>
                <a:pathLst>
                  <a:path w="782002" h="306704" extrusionOk="0">
                    <a:moveTo>
                      <a:pt x="26670" y="97155"/>
                    </a:moveTo>
                    <a:cubicBezTo>
                      <a:pt x="37148" y="103823"/>
                      <a:pt x="46673" y="107632"/>
                      <a:pt x="56198" y="106680"/>
                    </a:cubicBezTo>
                    <a:cubicBezTo>
                      <a:pt x="62865" y="105727"/>
                      <a:pt x="68580" y="102870"/>
                      <a:pt x="73342" y="97155"/>
                    </a:cubicBezTo>
                    <a:cubicBezTo>
                      <a:pt x="78105" y="91440"/>
                      <a:pt x="80010" y="84773"/>
                      <a:pt x="79058" y="77152"/>
                    </a:cubicBezTo>
                    <a:cubicBezTo>
                      <a:pt x="79058" y="74295"/>
                      <a:pt x="78105" y="71438"/>
                      <a:pt x="77153" y="68580"/>
                    </a:cubicBezTo>
                    <a:cubicBezTo>
                      <a:pt x="76200" y="65723"/>
                      <a:pt x="74295" y="63818"/>
                      <a:pt x="72390" y="60960"/>
                    </a:cubicBezTo>
                    <a:cubicBezTo>
                      <a:pt x="77153" y="63818"/>
                      <a:pt x="80963" y="65723"/>
                      <a:pt x="84773" y="67627"/>
                    </a:cubicBezTo>
                    <a:cubicBezTo>
                      <a:pt x="88583" y="69532"/>
                      <a:pt x="92392" y="69532"/>
                      <a:pt x="96203" y="69532"/>
                    </a:cubicBezTo>
                    <a:cubicBezTo>
                      <a:pt x="100013" y="68580"/>
                      <a:pt x="102870" y="67627"/>
                      <a:pt x="104775" y="66675"/>
                    </a:cubicBezTo>
                    <a:lnTo>
                      <a:pt x="107633" y="98107"/>
                    </a:lnTo>
                    <a:lnTo>
                      <a:pt x="128588" y="107632"/>
                    </a:lnTo>
                    <a:lnTo>
                      <a:pt x="120015" y="15240"/>
                    </a:lnTo>
                    <a:cubicBezTo>
                      <a:pt x="132398" y="14288"/>
                      <a:pt x="143828" y="14288"/>
                      <a:pt x="156210" y="14288"/>
                    </a:cubicBezTo>
                    <a:cubicBezTo>
                      <a:pt x="158115" y="14288"/>
                      <a:pt x="160020" y="14288"/>
                      <a:pt x="161925" y="14288"/>
                    </a:cubicBezTo>
                    <a:lnTo>
                      <a:pt x="160020" y="51435"/>
                    </a:lnTo>
                    <a:lnTo>
                      <a:pt x="153353" y="51435"/>
                    </a:lnTo>
                    <a:cubicBezTo>
                      <a:pt x="151448" y="51435"/>
                      <a:pt x="150495" y="51435"/>
                      <a:pt x="149542" y="53340"/>
                    </a:cubicBezTo>
                    <a:cubicBezTo>
                      <a:pt x="148590" y="54293"/>
                      <a:pt x="147638" y="55245"/>
                      <a:pt x="147638" y="57150"/>
                    </a:cubicBezTo>
                    <a:cubicBezTo>
                      <a:pt x="147638" y="60960"/>
                      <a:pt x="151448" y="66675"/>
                      <a:pt x="158115" y="74295"/>
                    </a:cubicBezTo>
                    <a:cubicBezTo>
                      <a:pt x="165735" y="81915"/>
                      <a:pt x="170498" y="86677"/>
                      <a:pt x="174308" y="86677"/>
                    </a:cubicBezTo>
                    <a:cubicBezTo>
                      <a:pt x="175260" y="86677"/>
                      <a:pt x="176213" y="85725"/>
                      <a:pt x="177165" y="84773"/>
                    </a:cubicBezTo>
                    <a:cubicBezTo>
                      <a:pt x="178117" y="82868"/>
                      <a:pt x="179070" y="81915"/>
                      <a:pt x="179070" y="80010"/>
                    </a:cubicBezTo>
                    <a:lnTo>
                      <a:pt x="179070" y="71438"/>
                    </a:lnTo>
                    <a:lnTo>
                      <a:pt x="212408" y="73343"/>
                    </a:lnTo>
                    <a:lnTo>
                      <a:pt x="211455" y="98107"/>
                    </a:lnTo>
                    <a:lnTo>
                      <a:pt x="231458" y="112395"/>
                    </a:lnTo>
                    <a:lnTo>
                      <a:pt x="236220" y="19050"/>
                    </a:lnTo>
                    <a:cubicBezTo>
                      <a:pt x="264795" y="21907"/>
                      <a:pt x="292417" y="25718"/>
                      <a:pt x="320040" y="30480"/>
                    </a:cubicBezTo>
                    <a:lnTo>
                      <a:pt x="317183" y="45720"/>
                    </a:lnTo>
                    <a:lnTo>
                      <a:pt x="288608" y="40957"/>
                    </a:lnTo>
                    <a:cubicBezTo>
                      <a:pt x="281940" y="40005"/>
                      <a:pt x="275273" y="40957"/>
                      <a:pt x="269558" y="44768"/>
                    </a:cubicBezTo>
                    <a:cubicBezTo>
                      <a:pt x="263842" y="48577"/>
                      <a:pt x="260985" y="53340"/>
                      <a:pt x="260033" y="59055"/>
                    </a:cubicBezTo>
                    <a:cubicBezTo>
                      <a:pt x="258128" y="67627"/>
                      <a:pt x="259080" y="77152"/>
                      <a:pt x="262890" y="87630"/>
                    </a:cubicBezTo>
                    <a:cubicBezTo>
                      <a:pt x="265748" y="98107"/>
                      <a:pt x="271463" y="108585"/>
                      <a:pt x="278130" y="119063"/>
                    </a:cubicBezTo>
                    <a:lnTo>
                      <a:pt x="285750" y="116205"/>
                    </a:lnTo>
                    <a:cubicBezTo>
                      <a:pt x="280988" y="109538"/>
                      <a:pt x="277178" y="102870"/>
                      <a:pt x="275273" y="96202"/>
                    </a:cubicBezTo>
                    <a:cubicBezTo>
                      <a:pt x="273367" y="88582"/>
                      <a:pt x="273367" y="81915"/>
                      <a:pt x="274320" y="75248"/>
                    </a:cubicBezTo>
                    <a:cubicBezTo>
                      <a:pt x="275273" y="70485"/>
                      <a:pt x="277178" y="66675"/>
                      <a:pt x="281940" y="63818"/>
                    </a:cubicBezTo>
                    <a:cubicBezTo>
                      <a:pt x="285750" y="60960"/>
                      <a:pt x="290513" y="60007"/>
                      <a:pt x="295275" y="60960"/>
                    </a:cubicBezTo>
                    <a:lnTo>
                      <a:pt x="315278" y="64770"/>
                    </a:lnTo>
                    <a:lnTo>
                      <a:pt x="307658" y="111443"/>
                    </a:lnTo>
                    <a:lnTo>
                      <a:pt x="325755" y="128588"/>
                    </a:lnTo>
                    <a:lnTo>
                      <a:pt x="340995" y="36195"/>
                    </a:lnTo>
                    <a:cubicBezTo>
                      <a:pt x="393383" y="46673"/>
                      <a:pt x="444817" y="61913"/>
                      <a:pt x="494348" y="81915"/>
                    </a:cubicBezTo>
                    <a:lnTo>
                      <a:pt x="483870" y="109538"/>
                    </a:lnTo>
                    <a:cubicBezTo>
                      <a:pt x="481013" y="101918"/>
                      <a:pt x="477203" y="95250"/>
                      <a:pt x="472440" y="89535"/>
                    </a:cubicBezTo>
                    <a:cubicBezTo>
                      <a:pt x="467678" y="83820"/>
                      <a:pt x="461963" y="80010"/>
                      <a:pt x="457200" y="78105"/>
                    </a:cubicBezTo>
                    <a:cubicBezTo>
                      <a:pt x="448628" y="75248"/>
                      <a:pt x="441008" y="74295"/>
                      <a:pt x="433388" y="77152"/>
                    </a:cubicBezTo>
                    <a:cubicBezTo>
                      <a:pt x="425767" y="80010"/>
                      <a:pt x="421005" y="84773"/>
                      <a:pt x="418148" y="91440"/>
                    </a:cubicBezTo>
                    <a:cubicBezTo>
                      <a:pt x="415290" y="100013"/>
                      <a:pt x="416242" y="109538"/>
                      <a:pt x="421958" y="120968"/>
                    </a:cubicBezTo>
                    <a:cubicBezTo>
                      <a:pt x="427673" y="132398"/>
                      <a:pt x="434340" y="140018"/>
                      <a:pt x="441960" y="142875"/>
                    </a:cubicBezTo>
                    <a:cubicBezTo>
                      <a:pt x="446723" y="144780"/>
                      <a:pt x="451485" y="144780"/>
                      <a:pt x="456248" y="144780"/>
                    </a:cubicBezTo>
                    <a:cubicBezTo>
                      <a:pt x="461010" y="144780"/>
                      <a:pt x="466725" y="142875"/>
                      <a:pt x="471488" y="140970"/>
                    </a:cubicBezTo>
                    <a:lnTo>
                      <a:pt x="464820" y="158115"/>
                    </a:lnTo>
                    <a:lnTo>
                      <a:pt x="479108" y="178118"/>
                    </a:lnTo>
                    <a:lnTo>
                      <a:pt x="511492" y="90488"/>
                    </a:lnTo>
                    <a:cubicBezTo>
                      <a:pt x="523875" y="96202"/>
                      <a:pt x="537210" y="101918"/>
                      <a:pt x="549593" y="107632"/>
                    </a:cubicBezTo>
                    <a:lnTo>
                      <a:pt x="532448" y="140970"/>
                    </a:lnTo>
                    <a:lnTo>
                      <a:pt x="526733" y="138113"/>
                    </a:lnTo>
                    <a:cubicBezTo>
                      <a:pt x="524828" y="137160"/>
                      <a:pt x="523875" y="137160"/>
                      <a:pt x="522923" y="138113"/>
                    </a:cubicBezTo>
                    <a:cubicBezTo>
                      <a:pt x="521017" y="138113"/>
                      <a:pt x="520065" y="139065"/>
                      <a:pt x="519113" y="140970"/>
                    </a:cubicBezTo>
                    <a:cubicBezTo>
                      <a:pt x="517208" y="143827"/>
                      <a:pt x="518160" y="150495"/>
                      <a:pt x="521970" y="160973"/>
                    </a:cubicBezTo>
                    <a:cubicBezTo>
                      <a:pt x="524828" y="171450"/>
                      <a:pt x="528638" y="177165"/>
                      <a:pt x="531495" y="179070"/>
                    </a:cubicBezTo>
                    <a:cubicBezTo>
                      <a:pt x="532448" y="180023"/>
                      <a:pt x="533400" y="180023"/>
                      <a:pt x="535305" y="179070"/>
                    </a:cubicBezTo>
                    <a:cubicBezTo>
                      <a:pt x="537210" y="178118"/>
                      <a:pt x="538163" y="177165"/>
                      <a:pt x="539115" y="175260"/>
                    </a:cubicBezTo>
                    <a:lnTo>
                      <a:pt x="542925" y="167640"/>
                    </a:lnTo>
                    <a:lnTo>
                      <a:pt x="572453" y="183833"/>
                    </a:lnTo>
                    <a:lnTo>
                      <a:pt x="561023" y="205740"/>
                    </a:lnTo>
                    <a:lnTo>
                      <a:pt x="572453" y="226695"/>
                    </a:lnTo>
                    <a:lnTo>
                      <a:pt x="616268" y="143827"/>
                    </a:lnTo>
                    <a:cubicBezTo>
                      <a:pt x="626745" y="150495"/>
                      <a:pt x="638175" y="156210"/>
                      <a:pt x="648653" y="162877"/>
                    </a:cubicBezTo>
                    <a:lnTo>
                      <a:pt x="604838" y="230505"/>
                    </a:lnTo>
                    <a:lnTo>
                      <a:pt x="614363" y="253365"/>
                    </a:lnTo>
                    <a:lnTo>
                      <a:pt x="665798" y="174308"/>
                    </a:lnTo>
                    <a:cubicBezTo>
                      <a:pt x="687705" y="189548"/>
                      <a:pt x="709613" y="204788"/>
                      <a:pt x="729615" y="221933"/>
                    </a:cubicBezTo>
                    <a:lnTo>
                      <a:pt x="711518" y="244793"/>
                    </a:lnTo>
                    <a:lnTo>
                      <a:pt x="676275" y="217170"/>
                    </a:lnTo>
                    <a:cubicBezTo>
                      <a:pt x="674370" y="215265"/>
                      <a:pt x="672465" y="215265"/>
                      <a:pt x="669608" y="215265"/>
                    </a:cubicBezTo>
                    <a:cubicBezTo>
                      <a:pt x="666750" y="215265"/>
                      <a:pt x="664845" y="216218"/>
                      <a:pt x="663893" y="218123"/>
                    </a:cubicBezTo>
                    <a:cubicBezTo>
                      <a:pt x="660083" y="222885"/>
                      <a:pt x="658178" y="228600"/>
                      <a:pt x="658178" y="236220"/>
                    </a:cubicBezTo>
                    <a:cubicBezTo>
                      <a:pt x="658178" y="243840"/>
                      <a:pt x="660083" y="249555"/>
                      <a:pt x="662940" y="251460"/>
                    </a:cubicBezTo>
                    <a:cubicBezTo>
                      <a:pt x="663893" y="252413"/>
                      <a:pt x="664845" y="252413"/>
                      <a:pt x="665798" y="252413"/>
                    </a:cubicBezTo>
                    <a:cubicBezTo>
                      <a:pt x="666750" y="252413"/>
                      <a:pt x="667703" y="252413"/>
                      <a:pt x="668655" y="250508"/>
                    </a:cubicBezTo>
                    <a:lnTo>
                      <a:pt x="673418" y="243840"/>
                    </a:lnTo>
                    <a:cubicBezTo>
                      <a:pt x="674370" y="242888"/>
                      <a:pt x="675323" y="241935"/>
                      <a:pt x="677228" y="241935"/>
                    </a:cubicBezTo>
                    <a:cubicBezTo>
                      <a:pt x="678180" y="240983"/>
                      <a:pt x="680085" y="241935"/>
                      <a:pt x="681038" y="241935"/>
                    </a:cubicBezTo>
                    <a:lnTo>
                      <a:pt x="700088" y="257175"/>
                    </a:lnTo>
                    <a:lnTo>
                      <a:pt x="678180" y="285750"/>
                    </a:lnTo>
                    <a:lnTo>
                      <a:pt x="686753" y="306705"/>
                    </a:lnTo>
                    <a:lnTo>
                      <a:pt x="743903" y="233363"/>
                    </a:lnTo>
                    <a:cubicBezTo>
                      <a:pt x="752475" y="240030"/>
                      <a:pt x="761048" y="247650"/>
                      <a:pt x="768668" y="255270"/>
                    </a:cubicBezTo>
                    <a:lnTo>
                      <a:pt x="782003" y="240983"/>
                    </a:lnTo>
                    <a:cubicBezTo>
                      <a:pt x="616268" y="91440"/>
                      <a:pt x="396240" y="0"/>
                      <a:pt x="155258" y="0"/>
                    </a:cubicBezTo>
                    <a:cubicBezTo>
                      <a:pt x="127635" y="0"/>
                      <a:pt x="100013" y="952"/>
                      <a:pt x="72390" y="3810"/>
                    </a:cubicBezTo>
                    <a:lnTo>
                      <a:pt x="84773" y="22860"/>
                    </a:lnTo>
                    <a:cubicBezTo>
                      <a:pt x="89535" y="22860"/>
                      <a:pt x="93345" y="21907"/>
                      <a:pt x="98108" y="21907"/>
                    </a:cubicBezTo>
                    <a:lnTo>
                      <a:pt x="100965" y="48577"/>
                    </a:lnTo>
                    <a:cubicBezTo>
                      <a:pt x="99060" y="51435"/>
                      <a:pt x="97155" y="53340"/>
                      <a:pt x="94298" y="55245"/>
                    </a:cubicBezTo>
                    <a:cubicBezTo>
                      <a:pt x="91440" y="57150"/>
                      <a:pt x="88583" y="58102"/>
                      <a:pt x="85725" y="58102"/>
                    </a:cubicBezTo>
                    <a:cubicBezTo>
                      <a:pt x="80010" y="59055"/>
                      <a:pt x="75248" y="59055"/>
                      <a:pt x="72390" y="58102"/>
                    </a:cubicBezTo>
                    <a:cubicBezTo>
                      <a:pt x="68580" y="58102"/>
                      <a:pt x="65723" y="57150"/>
                      <a:pt x="64770" y="56198"/>
                    </a:cubicBezTo>
                    <a:cubicBezTo>
                      <a:pt x="67628" y="53340"/>
                      <a:pt x="69533" y="50482"/>
                      <a:pt x="71438" y="46673"/>
                    </a:cubicBezTo>
                    <a:cubicBezTo>
                      <a:pt x="73342" y="42863"/>
                      <a:pt x="73342" y="39052"/>
                      <a:pt x="73342" y="36195"/>
                    </a:cubicBezTo>
                    <a:cubicBezTo>
                      <a:pt x="72390" y="28575"/>
                      <a:pt x="67628" y="22860"/>
                      <a:pt x="59055" y="16193"/>
                    </a:cubicBezTo>
                    <a:cubicBezTo>
                      <a:pt x="50483" y="10477"/>
                      <a:pt x="40958" y="7620"/>
                      <a:pt x="32385" y="8573"/>
                    </a:cubicBezTo>
                    <a:cubicBezTo>
                      <a:pt x="27623" y="8573"/>
                      <a:pt x="23813" y="10477"/>
                      <a:pt x="19050" y="13335"/>
                    </a:cubicBezTo>
                    <a:cubicBezTo>
                      <a:pt x="14288" y="15240"/>
                      <a:pt x="10478" y="19050"/>
                      <a:pt x="6667" y="22860"/>
                    </a:cubicBezTo>
                    <a:lnTo>
                      <a:pt x="18098" y="36195"/>
                    </a:lnTo>
                    <a:cubicBezTo>
                      <a:pt x="21908" y="32385"/>
                      <a:pt x="26670" y="28575"/>
                      <a:pt x="31433" y="25718"/>
                    </a:cubicBezTo>
                    <a:cubicBezTo>
                      <a:pt x="36195" y="22860"/>
                      <a:pt x="40958" y="21907"/>
                      <a:pt x="44767" y="20955"/>
                    </a:cubicBezTo>
                    <a:cubicBezTo>
                      <a:pt x="48578" y="20955"/>
                      <a:pt x="51435" y="20955"/>
                      <a:pt x="54292" y="22860"/>
                    </a:cubicBezTo>
                    <a:cubicBezTo>
                      <a:pt x="57150" y="24765"/>
                      <a:pt x="59055" y="27623"/>
                      <a:pt x="59055" y="30480"/>
                    </a:cubicBezTo>
                    <a:cubicBezTo>
                      <a:pt x="59055" y="35243"/>
                      <a:pt x="59055" y="40005"/>
                      <a:pt x="57150" y="43815"/>
                    </a:cubicBezTo>
                    <a:cubicBezTo>
                      <a:pt x="56198" y="47625"/>
                      <a:pt x="53340" y="49530"/>
                      <a:pt x="48578" y="50482"/>
                    </a:cubicBezTo>
                    <a:cubicBezTo>
                      <a:pt x="45720" y="49530"/>
                      <a:pt x="42863" y="50482"/>
                      <a:pt x="39053" y="50482"/>
                    </a:cubicBezTo>
                    <a:cubicBezTo>
                      <a:pt x="35242" y="51435"/>
                      <a:pt x="31433" y="53340"/>
                      <a:pt x="27623" y="55245"/>
                    </a:cubicBezTo>
                    <a:lnTo>
                      <a:pt x="37148" y="71438"/>
                    </a:lnTo>
                    <a:cubicBezTo>
                      <a:pt x="44767" y="69532"/>
                      <a:pt x="51435" y="66675"/>
                      <a:pt x="59055" y="60960"/>
                    </a:cubicBezTo>
                    <a:cubicBezTo>
                      <a:pt x="60960" y="61913"/>
                      <a:pt x="61913" y="63818"/>
                      <a:pt x="62865" y="65723"/>
                    </a:cubicBezTo>
                    <a:cubicBezTo>
                      <a:pt x="63817" y="66675"/>
                      <a:pt x="64770" y="69532"/>
                      <a:pt x="64770" y="71438"/>
                    </a:cubicBezTo>
                    <a:cubicBezTo>
                      <a:pt x="65723" y="77152"/>
                      <a:pt x="63817" y="81915"/>
                      <a:pt x="60960" y="86677"/>
                    </a:cubicBezTo>
                    <a:cubicBezTo>
                      <a:pt x="57150" y="91440"/>
                      <a:pt x="52388" y="93345"/>
                      <a:pt x="46673" y="94298"/>
                    </a:cubicBezTo>
                    <a:cubicBezTo>
                      <a:pt x="40005" y="95250"/>
                      <a:pt x="32385" y="93345"/>
                      <a:pt x="25717" y="88582"/>
                    </a:cubicBezTo>
                    <a:cubicBezTo>
                      <a:pt x="18098" y="83820"/>
                      <a:pt x="12383" y="77152"/>
                      <a:pt x="6667" y="68580"/>
                    </a:cubicBezTo>
                    <a:lnTo>
                      <a:pt x="0" y="73343"/>
                    </a:lnTo>
                    <a:cubicBezTo>
                      <a:pt x="7620" y="80010"/>
                      <a:pt x="16192" y="89535"/>
                      <a:pt x="26670" y="97155"/>
                    </a:cubicBezTo>
                    <a:close/>
                    <a:moveTo>
                      <a:pt x="457200" y="121920"/>
                    </a:moveTo>
                    <a:cubicBezTo>
                      <a:pt x="449580" y="122873"/>
                      <a:pt x="443865" y="121920"/>
                      <a:pt x="438150" y="120015"/>
                    </a:cubicBezTo>
                    <a:cubicBezTo>
                      <a:pt x="434340" y="118110"/>
                      <a:pt x="431483" y="116205"/>
                      <a:pt x="428625" y="112395"/>
                    </a:cubicBezTo>
                    <a:cubicBezTo>
                      <a:pt x="426720" y="108585"/>
                      <a:pt x="426720" y="105727"/>
                      <a:pt x="427673" y="102870"/>
                    </a:cubicBezTo>
                    <a:cubicBezTo>
                      <a:pt x="429578" y="98107"/>
                      <a:pt x="433388" y="95250"/>
                      <a:pt x="441008" y="93345"/>
                    </a:cubicBezTo>
                    <a:cubicBezTo>
                      <a:pt x="448628" y="91440"/>
                      <a:pt x="456248" y="92393"/>
                      <a:pt x="462915" y="94298"/>
                    </a:cubicBezTo>
                    <a:cubicBezTo>
                      <a:pt x="466725" y="95250"/>
                      <a:pt x="469583" y="98107"/>
                      <a:pt x="472440" y="101918"/>
                    </a:cubicBezTo>
                    <a:cubicBezTo>
                      <a:pt x="475298" y="105727"/>
                      <a:pt x="478155" y="110490"/>
                      <a:pt x="480060" y="115252"/>
                    </a:cubicBezTo>
                    <a:cubicBezTo>
                      <a:pt x="472440" y="118110"/>
                      <a:pt x="464820" y="120968"/>
                      <a:pt x="457200" y="121920"/>
                    </a:cubicBezTo>
                    <a:close/>
                    <a:moveTo>
                      <a:pt x="567690" y="110490"/>
                    </a:moveTo>
                    <a:cubicBezTo>
                      <a:pt x="578168" y="115252"/>
                      <a:pt x="587693" y="120968"/>
                      <a:pt x="597218" y="126682"/>
                    </a:cubicBezTo>
                    <a:lnTo>
                      <a:pt x="579120" y="160020"/>
                    </a:lnTo>
                    <a:lnTo>
                      <a:pt x="549593" y="143827"/>
                    </a:lnTo>
                    <a:lnTo>
                      <a:pt x="567690" y="110490"/>
                    </a:lnTo>
                    <a:close/>
                    <a:moveTo>
                      <a:pt x="181928" y="13335"/>
                    </a:moveTo>
                    <a:cubicBezTo>
                      <a:pt x="193358" y="13335"/>
                      <a:pt x="204788" y="14288"/>
                      <a:pt x="215265" y="15240"/>
                    </a:cubicBezTo>
                    <a:lnTo>
                      <a:pt x="213360" y="53340"/>
                    </a:lnTo>
                    <a:lnTo>
                      <a:pt x="180023" y="51435"/>
                    </a:lnTo>
                    <a:lnTo>
                      <a:pt x="181928" y="13335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83" name="Google Shape;9883;ge48d01fb7f_0_5782"/>
              <p:cNvSpPr/>
              <p:nvPr/>
            </p:nvSpPr>
            <p:spPr>
              <a:xfrm>
                <a:off x="6714172" y="2412682"/>
                <a:ext cx="92392" cy="111442"/>
              </a:xfrm>
              <a:custGeom>
                <a:avLst/>
                <a:gdLst/>
                <a:ahLst/>
                <a:cxnLst/>
                <a:rect l="l" t="t" r="r" b="b"/>
                <a:pathLst>
                  <a:path w="92392" h="111442" extrusionOk="0">
                    <a:moveTo>
                      <a:pt x="0" y="89535"/>
                    </a:moveTo>
                    <a:lnTo>
                      <a:pt x="6668" y="111442"/>
                    </a:lnTo>
                    <a:lnTo>
                      <a:pt x="72390" y="46672"/>
                    </a:lnTo>
                    <a:cubicBezTo>
                      <a:pt x="77153" y="52388"/>
                      <a:pt x="81915" y="58102"/>
                      <a:pt x="86678" y="62865"/>
                    </a:cubicBezTo>
                    <a:lnTo>
                      <a:pt x="92393" y="39052"/>
                    </a:lnTo>
                    <a:cubicBezTo>
                      <a:pt x="80963" y="25717"/>
                      <a:pt x="68580" y="12382"/>
                      <a:pt x="56198" y="0"/>
                    </a:cubicBezTo>
                    <a:lnTo>
                      <a:pt x="41910" y="14288"/>
                    </a:lnTo>
                    <a:cubicBezTo>
                      <a:pt x="47625" y="20002"/>
                      <a:pt x="52388" y="25717"/>
                      <a:pt x="58103" y="31432"/>
                    </a:cubicBezTo>
                    <a:lnTo>
                      <a:pt x="0" y="89535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84" name="Google Shape;9884;ge48d01fb7f_0_5782"/>
              <p:cNvSpPr/>
              <p:nvPr/>
            </p:nvSpPr>
            <p:spPr>
              <a:xfrm>
                <a:off x="6755130" y="2518410"/>
                <a:ext cx="25717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25717" extrusionOk="0">
                    <a:moveTo>
                      <a:pt x="0" y="0"/>
                    </a:moveTo>
                    <a:lnTo>
                      <a:pt x="25717" y="0"/>
                    </a:lnTo>
                    <a:lnTo>
                      <a:pt x="25717" y="25717"/>
                    </a:lnTo>
                    <a:lnTo>
                      <a:pt x="0" y="2571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85" name="Google Shape;9885;ge48d01fb7f_0_5782"/>
              <p:cNvSpPr/>
              <p:nvPr/>
            </p:nvSpPr>
            <p:spPr>
              <a:xfrm>
                <a:off x="6782752" y="2489835"/>
                <a:ext cx="25717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25717" extrusionOk="0">
                    <a:moveTo>
                      <a:pt x="0" y="0"/>
                    </a:moveTo>
                    <a:lnTo>
                      <a:pt x="25718" y="0"/>
                    </a:lnTo>
                    <a:lnTo>
                      <a:pt x="25718" y="25717"/>
                    </a:lnTo>
                    <a:lnTo>
                      <a:pt x="0" y="2571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9886" name="Google Shape;9886;ge48d01fb7f_0_5782"/>
              <p:cNvGrpSpPr/>
              <p:nvPr/>
            </p:nvGrpSpPr>
            <p:grpSpPr>
              <a:xfrm>
                <a:off x="4819650" y="4612005"/>
                <a:ext cx="2558414" cy="385762"/>
                <a:chOff x="4819650" y="4612005"/>
                <a:chExt cx="2558414" cy="385762"/>
              </a:xfrm>
            </p:grpSpPr>
            <p:sp>
              <p:nvSpPr>
                <p:cNvPr id="9887" name="Google Shape;9887;ge48d01fb7f_0_5782"/>
                <p:cNvSpPr/>
                <p:nvPr/>
              </p:nvSpPr>
              <p:spPr>
                <a:xfrm>
                  <a:off x="4819650" y="4699634"/>
                  <a:ext cx="1013460" cy="262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3460" h="262890" extrusionOk="0">
                      <a:moveTo>
                        <a:pt x="942975" y="182880"/>
                      </a:moveTo>
                      <a:lnTo>
                        <a:pt x="978218" y="201930"/>
                      </a:lnTo>
                      <a:lnTo>
                        <a:pt x="978218" y="38100"/>
                      </a:lnTo>
                      <a:lnTo>
                        <a:pt x="1013460" y="38100"/>
                      </a:lnTo>
                      <a:lnTo>
                        <a:pt x="996315" y="6668"/>
                      </a:lnTo>
                      <a:lnTo>
                        <a:pt x="827723" y="6668"/>
                      </a:lnTo>
                      <a:lnTo>
                        <a:pt x="819150" y="6668"/>
                      </a:lnTo>
                      <a:lnTo>
                        <a:pt x="731520" y="6668"/>
                      </a:lnTo>
                      <a:lnTo>
                        <a:pt x="723900" y="6668"/>
                      </a:lnTo>
                      <a:lnTo>
                        <a:pt x="537210" y="6668"/>
                      </a:lnTo>
                      <a:lnTo>
                        <a:pt x="529590" y="6668"/>
                      </a:lnTo>
                      <a:lnTo>
                        <a:pt x="441960" y="6668"/>
                      </a:lnTo>
                      <a:lnTo>
                        <a:pt x="434340" y="6668"/>
                      </a:lnTo>
                      <a:lnTo>
                        <a:pt x="202883" y="6668"/>
                      </a:lnTo>
                      <a:lnTo>
                        <a:pt x="195263" y="6668"/>
                      </a:lnTo>
                      <a:lnTo>
                        <a:pt x="122873" y="6668"/>
                      </a:lnTo>
                      <a:lnTo>
                        <a:pt x="141923" y="38100"/>
                      </a:lnTo>
                      <a:lnTo>
                        <a:pt x="149543" y="38100"/>
                      </a:lnTo>
                      <a:lnTo>
                        <a:pt x="149543" y="110490"/>
                      </a:lnTo>
                      <a:lnTo>
                        <a:pt x="110490" y="93345"/>
                      </a:lnTo>
                      <a:cubicBezTo>
                        <a:pt x="114300" y="89535"/>
                        <a:pt x="117157" y="84772"/>
                        <a:pt x="119063" y="79058"/>
                      </a:cubicBezTo>
                      <a:cubicBezTo>
                        <a:pt x="120968" y="73343"/>
                        <a:pt x="121920" y="67628"/>
                        <a:pt x="121920" y="61913"/>
                      </a:cubicBezTo>
                      <a:cubicBezTo>
                        <a:pt x="121920" y="48578"/>
                        <a:pt x="115253" y="34290"/>
                        <a:pt x="102870" y="20955"/>
                      </a:cubicBezTo>
                      <a:cubicBezTo>
                        <a:pt x="89535" y="6668"/>
                        <a:pt x="76200" y="0"/>
                        <a:pt x="63818" y="0"/>
                      </a:cubicBezTo>
                      <a:cubicBezTo>
                        <a:pt x="51435" y="0"/>
                        <a:pt x="40958" y="3810"/>
                        <a:pt x="31433" y="11430"/>
                      </a:cubicBezTo>
                      <a:cubicBezTo>
                        <a:pt x="22860" y="19050"/>
                        <a:pt x="19050" y="28575"/>
                        <a:pt x="19050" y="39053"/>
                      </a:cubicBezTo>
                      <a:cubicBezTo>
                        <a:pt x="19050" y="47625"/>
                        <a:pt x="22860" y="57150"/>
                        <a:pt x="31433" y="66675"/>
                      </a:cubicBezTo>
                      <a:cubicBezTo>
                        <a:pt x="39053" y="75247"/>
                        <a:pt x="50482" y="82868"/>
                        <a:pt x="63818" y="90488"/>
                      </a:cubicBezTo>
                      <a:cubicBezTo>
                        <a:pt x="51435" y="99060"/>
                        <a:pt x="29528" y="110490"/>
                        <a:pt x="0" y="123825"/>
                      </a:cubicBezTo>
                      <a:lnTo>
                        <a:pt x="27622" y="147638"/>
                      </a:lnTo>
                      <a:cubicBezTo>
                        <a:pt x="60960" y="131445"/>
                        <a:pt x="84773" y="117158"/>
                        <a:pt x="100013" y="104775"/>
                      </a:cubicBezTo>
                      <a:lnTo>
                        <a:pt x="131445" y="120015"/>
                      </a:lnTo>
                      <a:lnTo>
                        <a:pt x="40005" y="176213"/>
                      </a:lnTo>
                      <a:lnTo>
                        <a:pt x="65723" y="197168"/>
                      </a:lnTo>
                      <a:lnTo>
                        <a:pt x="151448" y="139065"/>
                      </a:lnTo>
                      <a:lnTo>
                        <a:pt x="151448" y="183833"/>
                      </a:lnTo>
                      <a:lnTo>
                        <a:pt x="186690" y="202883"/>
                      </a:lnTo>
                      <a:lnTo>
                        <a:pt x="186690" y="39053"/>
                      </a:lnTo>
                      <a:lnTo>
                        <a:pt x="214313" y="39053"/>
                      </a:lnTo>
                      <a:lnTo>
                        <a:pt x="221933" y="39053"/>
                      </a:lnTo>
                      <a:lnTo>
                        <a:pt x="395288" y="39053"/>
                      </a:lnTo>
                      <a:lnTo>
                        <a:pt x="395288" y="66675"/>
                      </a:lnTo>
                      <a:lnTo>
                        <a:pt x="354330" y="66675"/>
                      </a:lnTo>
                      <a:cubicBezTo>
                        <a:pt x="340043" y="66675"/>
                        <a:pt x="327660" y="71438"/>
                        <a:pt x="318135" y="81915"/>
                      </a:cubicBezTo>
                      <a:cubicBezTo>
                        <a:pt x="308610" y="92393"/>
                        <a:pt x="302895" y="103822"/>
                        <a:pt x="302895" y="118110"/>
                      </a:cubicBezTo>
                      <a:cubicBezTo>
                        <a:pt x="302895" y="134303"/>
                        <a:pt x="311468" y="152400"/>
                        <a:pt x="329565" y="171450"/>
                      </a:cubicBezTo>
                      <a:cubicBezTo>
                        <a:pt x="347663" y="190500"/>
                        <a:pt x="364808" y="199072"/>
                        <a:pt x="381000" y="199072"/>
                      </a:cubicBezTo>
                      <a:cubicBezTo>
                        <a:pt x="381953" y="199072"/>
                        <a:pt x="383858" y="199072"/>
                        <a:pt x="387668" y="197168"/>
                      </a:cubicBezTo>
                      <a:lnTo>
                        <a:pt x="392430" y="195263"/>
                      </a:lnTo>
                      <a:cubicBezTo>
                        <a:pt x="387668" y="210503"/>
                        <a:pt x="381953" y="222885"/>
                        <a:pt x="373380" y="231458"/>
                      </a:cubicBezTo>
                      <a:cubicBezTo>
                        <a:pt x="365760" y="240983"/>
                        <a:pt x="357188" y="245745"/>
                        <a:pt x="347663" y="245745"/>
                      </a:cubicBezTo>
                      <a:cubicBezTo>
                        <a:pt x="342900" y="245745"/>
                        <a:pt x="339090" y="243840"/>
                        <a:pt x="337185" y="240983"/>
                      </a:cubicBezTo>
                      <a:cubicBezTo>
                        <a:pt x="334328" y="238125"/>
                        <a:pt x="332423" y="234315"/>
                        <a:pt x="332423" y="230505"/>
                      </a:cubicBezTo>
                      <a:cubicBezTo>
                        <a:pt x="332423" y="225743"/>
                        <a:pt x="334328" y="221933"/>
                        <a:pt x="339090" y="218122"/>
                      </a:cubicBezTo>
                      <a:cubicBezTo>
                        <a:pt x="343853" y="214313"/>
                        <a:pt x="349568" y="211455"/>
                        <a:pt x="356235" y="209550"/>
                      </a:cubicBezTo>
                      <a:lnTo>
                        <a:pt x="324803" y="190500"/>
                      </a:lnTo>
                      <a:cubicBezTo>
                        <a:pt x="320040" y="191453"/>
                        <a:pt x="316230" y="193358"/>
                        <a:pt x="312420" y="197168"/>
                      </a:cubicBezTo>
                      <a:cubicBezTo>
                        <a:pt x="308610" y="200025"/>
                        <a:pt x="306705" y="202883"/>
                        <a:pt x="305753" y="206693"/>
                      </a:cubicBezTo>
                      <a:cubicBezTo>
                        <a:pt x="292418" y="206693"/>
                        <a:pt x="282893" y="204788"/>
                        <a:pt x="276225" y="200978"/>
                      </a:cubicBezTo>
                      <a:cubicBezTo>
                        <a:pt x="282893" y="199072"/>
                        <a:pt x="288608" y="194310"/>
                        <a:pt x="291465" y="188595"/>
                      </a:cubicBezTo>
                      <a:cubicBezTo>
                        <a:pt x="295275" y="182880"/>
                        <a:pt x="297180" y="176213"/>
                        <a:pt x="297180" y="169545"/>
                      </a:cubicBezTo>
                      <a:cubicBezTo>
                        <a:pt x="297180" y="160020"/>
                        <a:pt x="294323" y="152400"/>
                        <a:pt x="287655" y="145733"/>
                      </a:cubicBezTo>
                      <a:cubicBezTo>
                        <a:pt x="281940" y="139065"/>
                        <a:pt x="274320" y="136208"/>
                        <a:pt x="265748" y="136208"/>
                      </a:cubicBezTo>
                      <a:cubicBezTo>
                        <a:pt x="255270" y="136208"/>
                        <a:pt x="245745" y="139065"/>
                        <a:pt x="238125" y="145733"/>
                      </a:cubicBezTo>
                      <a:cubicBezTo>
                        <a:pt x="230505" y="152400"/>
                        <a:pt x="226695" y="160972"/>
                        <a:pt x="226695" y="171450"/>
                      </a:cubicBezTo>
                      <a:cubicBezTo>
                        <a:pt x="226695" y="184785"/>
                        <a:pt x="234315" y="196215"/>
                        <a:pt x="248602" y="205740"/>
                      </a:cubicBezTo>
                      <a:cubicBezTo>
                        <a:pt x="263843" y="215265"/>
                        <a:pt x="280988" y="220028"/>
                        <a:pt x="301943" y="220028"/>
                      </a:cubicBezTo>
                      <a:cubicBezTo>
                        <a:pt x="299085" y="229553"/>
                        <a:pt x="303848" y="239078"/>
                        <a:pt x="317183" y="248603"/>
                      </a:cubicBezTo>
                      <a:cubicBezTo>
                        <a:pt x="330518" y="258128"/>
                        <a:pt x="345758" y="262890"/>
                        <a:pt x="361950" y="262890"/>
                      </a:cubicBezTo>
                      <a:cubicBezTo>
                        <a:pt x="371475" y="262890"/>
                        <a:pt x="381000" y="259080"/>
                        <a:pt x="390525" y="252413"/>
                      </a:cubicBezTo>
                      <a:cubicBezTo>
                        <a:pt x="400050" y="244793"/>
                        <a:pt x="406718" y="235268"/>
                        <a:pt x="412433" y="222885"/>
                      </a:cubicBezTo>
                      <a:lnTo>
                        <a:pt x="427673" y="256222"/>
                      </a:lnTo>
                      <a:lnTo>
                        <a:pt x="448628" y="246697"/>
                      </a:lnTo>
                      <a:lnTo>
                        <a:pt x="419100" y="198120"/>
                      </a:lnTo>
                      <a:cubicBezTo>
                        <a:pt x="424815" y="196215"/>
                        <a:pt x="428625" y="193358"/>
                        <a:pt x="431483" y="189547"/>
                      </a:cubicBezTo>
                      <a:cubicBezTo>
                        <a:pt x="435293" y="184785"/>
                        <a:pt x="436245" y="180022"/>
                        <a:pt x="436245" y="174308"/>
                      </a:cubicBezTo>
                      <a:cubicBezTo>
                        <a:pt x="436245" y="166688"/>
                        <a:pt x="433388" y="159068"/>
                        <a:pt x="426720" y="150495"/>
                      </a:cubicBezTo>
                      <a:cubicBezTo>
                        <a:pt x="420053" y="142875"/>
                        <a:pt x="413385" y="139065"/>
                        <a:pt x="407670" y="139065"/>
                      </a:cubicBezTo>
                      <a:cubicBezTo>
                        <a:pt x="401003" y="139065"/>
                        <a:pt x="394335" y="140970"/>
                        <a:pt x="389573" y="144780"/>
                      </a:cubicBezTo>
                      <a:cubicBezTo>
                        <a:pt x="384810" y="148590"/>
                        <a:pt x="381953" y="153353"/>
                        <a:pt x="381953" y="159068"/>
                      </a:cubicBezTo>
                      <a:cubicBezTo>
                        <a:pt x="381953" y="163830"/>
                        <a:pt x="383858" y="169545"/>
                        <a:pt x="387668" y="176213"/>
                      </a:cubicBezTo>
                      <a:cubicBezTo>
                        <a:pt x="381000" y="180022"/>
                        <a:pt x="375285" y="181928"/>
                        <a:pt x="370523" y="181928"/>
                      </a:cubicBezTo>
                      <a:cubicBezTo>
                        <a:pt x="359093" y="181928"/>
                        <a:pt x="349568" y="178118"/>
                        <a:pt x="341948" y="169545"/>
                      </a:cubicBezTo>
                      <a:cubicBezTo>
                        <a:pt x="334328" y="160972"/>
                        <a:pt x="329565" y="150495"/>
                        <a:pt x="329565" y="137160"/>
                      </a:cubicBezTo>
                      <a:cubicBezTo>
                        <a:pt x="329565" y="127635"/>
                        <a:pt x="332423" y="119063"/>
                        <a:pt x="339090" y="111443"/>
                      </a:cubicBezTo>
                      <a:cubicBezTo>
                        <a:pt x="344805" y="103822"/>
                        <a:pt x="352425" y="100965"/>
                        <a:pt x="360998" y="100965"/>
                      </a:cubicBezTo>
                      <a:lnTo>
                        <a:pt x="428625" y="100965"/>
                      </a:lnTo>
                      <a:lnTo>
                        <a:pt x="428625" y="42863"/>
                      </a:lnTo>
                      <a:lnTo>
                        <a:pt x="451485" y="42863"/>
                      </a:lnTo>
                      <a:lnTo>
                        <a:pt x="459105" y="42863"/>
                      </a:lnTo>
                      <a:lnTo>
                        <a:pt x="483870" y="42863"/>
                      </a:lnTo>
                      <a:lnTo>
                        <a:pt x="483870" y="182880"/>
                      </a:lnTo>
                      <a:lnTo>
                        <a:pt x="519113" y="206693"/>
                      </a:lnTo>
                      <a:lnTo>
                        <a:pt x="519113" y="42863"/>
                      </a:lnTo>
                      <a:lnTo>
                        <a:pt x="546735" y="42863"/>
                      </a:lnTo>
                      <a:lnTo>
                        <a:pt x="554355" y="42863"/>
                      </a:lnTo>
                      <a:lnTo>
                        <a:pt x="679133" y="42863"/>
                      </a:lnTo>
                      <a:lnTo>
                        <a:pt x="679133" y="95250"/>
                      </a:lnTo>
                      <a:cubicBezTo>
                        <a:pt x="670560" y="84772"/>
                        <a:pt x="660083" y="76200"/>
                        <a:pt x="649605" y="69533"/>
                      </a:cubicBezTo>
                      <a:cubicBezTo>
                        <a:pt x="638175" y="62865"/>
                        <a:pt x="626745" y="60008"/>
                        <a:pt x="617220" y="60008"/>
                      </a:cubicBezTo>
                      <a:cubicBezTo>
                        <a:pt x="601980" y="60008"/>
                        <a:pt x="588645" y="63818"/>
                        <a:pt x="579120" y="72390"/>
                      </a:cubicBezTo>
                      <a:cubicBezTo>
                        <a:pt x="568643" y="80963"/>
                        <a:pt x="562928" y="91440"/>
                        <a:pt x="562928" y="104775"/>
                      </a:cubicBezTo>
                      <a:cubicBezTo>
                        <a:pt x="562928" y="120015"/>
                        <a:pt x="570548" y="135255"/>
                        <a:pt x="586740" y="149543"/>
                      </a:cubicBezTo>
                      <a:cubicBezTo>
                        <a:pt x="602933" y="164783"/>
                        <a:pt x="618173" y="172403"/>
                        <a:pt x="633413" y="172403"/>
                      </a:cubicBezTo>
                      <a:cubicBezTo>
                        <a:pt x="641985" y="172403"/>
                        <a:pt x="649605" y="170497"/>
                        <a:pt x="658178" y="166688"/>
                      </a:cubicBezTo>
                      <a:cubicBezTo>
                        <a:pt x="665798" y="162878"/>
                        <a:pt x="673418" y="158115"/>
                        <a:pt x="680085" y="150495"/>
                      </a:cubicBezTo>
                      <a:lnTo>
                        <a:pt x="680085" y="181928"/>
                      </a:lnTo>
                      <a:lnTo>
                        <a:pt x="715328" y="205740"/>
                      </a:lnTo>
                      <a:lnTo>
                        <a:pt x="715328" y="41910"/>
                      </a:lnTo>
                      <a:lnTo>
                        <a:pt x="742950" y="41910"/>
                      </a:lnTo>
                      <a:lnTo>
                        <a:pt x="750570" y="41910"/>
                      </a:lnTo>
                      <a:lnTo>
                        <a:pt x="775335" y="41910"/>
                      </a:lnTo>
                      <a:lnTo>
                        <a:pt x="775335" y="181928"/>
                      </a:lnTo>
                      <a:lnTo>
                        <a:pt x="810578" y="205740"/>
                      </a:lnTo>
                      <a:lnTo>
                        <a:pt x="810578" y="41910"/>
                      </a:lnTo>
                      <a:lnTo>
                        <a:pt x="838200" y="41910"/>
                      </a:lnTo>
                      <a:lnTo>
                        <a:pt x="845820" y="41910"/>
                      </a:lnTo>
                      <a:lnTo>
                        <a:pt x="942975" y="41910"/>
                      </a:lnTo>
                      <a:lnTo>
                        <a:pt x="942975" y="92393"/>
                      </a:lnTo>
                      <a:lnTo>
                        <a:pt x="864870" y="92393"/>
                      </a:lnTo>
                      <a:cubicBezTo>
                        <a:pt x="860108" y="92393"/>
                        <a:pt x="857250" y="94297"/>
                        <a:pt x="854393" y="97155"/>
                      </a:cubicBezTo>
                      <a:cubicBezTo>
                        <a:pt x="851535" y="100013"/>
                        <a:pt x="849630" y="103822"/>
                        <a:pt x="849630" y="107633"/>
                      </a:cubicBezTo>
                      <a:cubicBezTo>
                        <a:pt x="849630" y="117158"/>
                        <a:pt x="853440" y="127635"/>
                        <a:pt x="862013" y="138113"/>
                      </a:cubicBezTo>
                      <a:cubicBezTo>
                        <a:pt x="870585" y="148590"/>
                        <a:pt x="878205" y="154305"/>
                        <a:pt x="884873" y="154305"/>
                      </a:cubicBezTo>
                      <a:cubicBezTo>
                        <a:pt x="886778" y="154305"/>
                        <a:pt x="888683" y="153353"/>
                        <a:pt x="889635" y="152400"/>
                      </a:cubicBezTo>
                      <a:cubicBezTo>
                        <a:pt x="891540" y="151447"/>
                        <a:pt x="892493" y="149543"/>
                        <a:pt x="892493" y="146685"/>
                      </a:cubicBezTo>
                      <a:lnTo>
                        <a:pt x="892493" y="133350"/>
                      </a:lnTo>
                      <a:cubicBezTo>
                        <a:pt x="892493" y="130493"/>
                        <a:pt x="893445" y="128588"/>
                        <a:pt x="895350" y="126683"/>
                      </a:cubicBezTo>
                      <a:cubicBezTo>
                        <a:pt x="896303" y="124778"/>
                        <a:pt x="898208" y="123825"/>
                        <a:pt x="900113" y="123825"/>
                      </a:cubicBezTo>
                      <a:lnTo>
                        <a:pt x="942975" y="123825"/>
                      </a:lnTo>
                      <a:lnTo>
                        <a:pt x="942975" y="182880"/>
                      </a:lnTo>
                      <a:close/>
                      <a:moveTo>
                        <a:pt x="90488" y="68580"/>
                      </a:moveTo>
                      <a:cubicBezTo>
                        <a:pt x="87630" y="75247"/>
                        <a:pt x="82868" y="79058"/>
                        <a:pt x="78105" y="81915"/>
                      </a:cubicBezTo>
                      <a:cubicBezTo>
                        <a:pt x="71438" y="80010"/>
                        <a:pt x="65723" y="75247"/>
                        <a:pt x="60960" y="69533"/>
                      </a:cubicBezTo>
                      <a:cubicBezTo>
                        <a:pt x="56197" y="63818"/>
                        <a:pt x="54293" y="57150"/>
                        <a:pt x="54293" y="50483"/>
                      </a:cubicBezTo>
                      <a:cubicBezTo>
                        <a:pt x="54293" y="44768"/>
                        <a:pt x="56197" y="40005"/>
                        <a:pt x="60960" y="35243"/>
                      </a:cubicBezTo>
                      <a:cubicBezTo>
                        <a:pt x="65723" y="30480"/>
                        <a:pt x="71438" y="28575"/>
                        <a:pt x="78105" y="28575"/>
                      </a:cubicBezTo>
                      <a:cubicBezTo>
                        <a:pt x="82868" y="28575"/>
                        <a:pt x="87630" y="30480"/>
                        <a:pt x="90488" y="33338"/>
                      </a:cubicBezTo>
                      <a:cubicBezTo>
                        <a:pt x="94298" y="37147"/>
                        <a:pt x="95250" y="40958"/>
                        <a:pt x="95250" y="45720"/>
                      </a:cubicBezTo>
                      <a:cubicBezTo>
                        <a:pt x="96203" y="54293"/>
                        <a:pt x="94298" y="61913"/>
                        <a:pt x="90488" y="68580"/>
                      </a:cubicBezTo>
                      <a:close/>
                      <a:moveTo>
                        <a:pt x="251460" y="181928"/>
                      </a:moveTo>
                      <a:cubicBezTo>
                        <a:pt x="247650" y="178118"/>
                        <a:pt x="246698" y="174308"/>
                        <a:pt x="246698" y="169545"/>
                      </a:cubicBezTo>
                      <a:cubicBezTo>
                        <a:pt x="246698" y="164783"/>
                        <a:pt x="248602" y="160020"/>
                        <a:pt x="251460" y="157163"/>
                      </a:cubicBezTo>
                      <a:cubicBezTo>
                        <a:pt x="255270" y="153353"/>
                        <a:pt x="259080" y="152400"/>
                        <a:pt x="263843" y="152400"/>
                      </a:cubicBezTo>
                      <a:cubicBezTo>
                        <a:pt x="268605" y="152400"/>
                        <a:pt x="273368" y="154305"/>
                        <a:pt x="276225" y="157163"/>
                      </a:cubicBezTo>
                      <a:cubicBezTo>
                        <a:pt x="280035" y="160972"/>
                        <a:pt x="280988" y="164783"/>
                        <a:pt x="280988" y="169545"/>
                      </a:cubicBezTo>
                      <a:cubicBezTo>
                        <a:pt x="280988" y="174308"/>
                        <a:pt x="279083" y="179070"/>
                        <a:pt x="276225" y="181928"/>
                      </a:cubicBezTo>
                      <a:cubicBezTo>
                        <a:pt x="272415" y="185738"/>
                        <a:pt x="268605" y="186690"/>
                        <a:pt x="263843" y="186690"/>
                      </a:cubicBezTo>
                      <a:cubicBezTo>
                        <a:pt x="259080" y="186690"/>
                        <a:pt x="254318" y="184785"/>
                        <a:pt x="251460" y="181928"/>
                      </a:cubicBezTo>
                      <a:close/>
                      <a:moveTo>
                        <a:pt x="648653" y="133350"/>
                      </a:moveTo>
                      <a:cubicBezTo>
                        <a:pt x="637223" y="139065"/>
                        <a:pt x="626745" y="141922"/>
                        <a:pt x="616268" y="141922"/>
                      </a:cubicBezTo>
                      <a:cubicBezTo>
                        <a:pt x="608648" y="141922"/>
                        <a:pt x="601980" y="139065"/>
                        <a:pt x="597218" y="135255"/>
                      </a:cubicBezTo>
                      <a:cubicBezTo>
                        <a:pt x="592455" y="130493"/>
                        <a:pt x="589598" y="125730"/>
                        <a:pt x="589598" y="120015"/>
                      </a:cubicBezTo>
                      <a:cubicBezTo>
                        <a:pt x="589598" y="111443"/>
                        <a:pt x="594360" y="103822"/>
                        <a:pt x="605790" y="96203"/>
                      </a:cubicBezTo>
                      <a:cubicBezTo>
                        <a:pt x="617220" y="88583"/>
                        <a:pt x="628650" y="85725"/>
                        <a:pt x="641985" y="85725"/>
                      </a:cubicBezTo>
                      <a:cubicBezTo>
                        <a:pt x="648653" y="85725"/>
                        <a:pt x="655320" y="87630"/>
                        <a:pt x="662940" y="92393"/>
                      </a:cubicBezTo>
                      <a:cubicBezTo>
                        <a:pt x="670560" y="96203"/>
                        <a:pt x="677228" y="101918"/>
                        <a:pt x="682943" y="109538"/>
                      </a:cubicBezTo>
                      <a:cubicBezTo>
                        <a:pt x="671513" y="119063"/>
                        <a:pt x="660083" y="127635"/>
                        <a:pt x="648653" y="13335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88" name="Google Shape;9888;ge48d01fb7f_0_5782"/>
                <p:cNvSpPr/>
                <p:nvPr/>
              </p:nvSpPr>
              <p:spPr>
                <a:xfrm>
                  <a:off x="5744527" y="4910137"/>
                  <a:ext cx="119062" cy="87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062" h="87630" extrusionOk="0">
                      <a:moveTo>
                        <a:pt x="54293" y="13335"/>
                      </a:moveTo>
                      <a:cubicBezTo>
                        <a:pt x="42863" y="3810"/>
                        <a:pt x="34290" y="0"/>
                        <a:pt x="27623" y="0"/>
                      </a:cubicBezTo>
                      <a:cubicBezTo>
                        <a:pt x="21908" y="0"/>
                        <a:pt x="17145" y="953"/>
                        <a:pt x="12383" y="1905"/>
                      </a:cubicBezTo>
                      <a:cubicBezTo>
                        <a:pt x="8573" y="2857"/>
                        <a:pt x="4763" y="5715"/>
                        <a:pt x="0" y="9525"/>
                      </a:cubicBezTo>
                      <a:lnTo>
                        <a:pt x="13335" y="30480"/>
                      </a:lnTo>
                      <a:cubicBezTo>
                        <a:pt x="17145" y="27622"/>
                        <a:pt x="20002" y="25718"/>
                        <a:pt x="22860" y="24765"/>
                      </a:cubicBezTo>
                      <a:cubicBezTo>
                        <a:pt x="26670" y="22860"/>
                        <a:pt x="29527" y="22860"/>
                        <a:pt x="33338" y="22860"/>
                      </a:cubicBezTo>
                      <a:cubicBezTo>
                        <a:pt x="41910" y="22860"/>
                        <a:pt x="60008" y="37147"/>
                        <a:pt x="86677" y="65722"/>
                      </a:cubicBezTo>
                      <a:lnTo>
                        <a:pt x="107633" y="87630"/>
                      </a:lnTo>
                      <a:lnTo>
                        <a:pt x="119063" y="78105"/>
                      </a:lnTo>
                      <a:cubicBezTo>
                        <a:pt x="103823" y="60007"/>
                        <a:pt x="82868" y="39053"/>
                        <a:pt x="54293" y="1333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89" name="Google Shape;9889;ge48d01fb7f_0_5782"/>
                <p:cNvSpPr/>
                <p:nvPr/>
              </p:nvSpPr>
              <p:spPr>
                <a:xfrm>
                  <a:off x="5934075" y="4693919"/>
                  <a:ext cx="635317" cy="20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17" h="209550" extrusionOk="0">
                      <a:moveTo>
                        <a:pt x="577215" y="13335"/>
                      </a:moveTo>
                      <a:lnTo>
                        <a:pt x="441008" y="13335"/>
                      </a:lnTo>
                      <a:lnTo>
                        <a:pt x="433388" y="13335"/>
                      </a:lnTo>
                      <a:lnTo>
                        <a:pt x="330517" y="13335"/>
                      </a:lnTo>
                      <a:lnTo>
                        <a:pt x="349567" y="44768"/>
                      </a:lnTo>
                      <a:lnTo>
                        <a:pt x="388620" y="44768"/>
                      </a:lnTo>
                      <a:lnTo>
                        <a:pt x="388620" y="110490"/>
                      </a:lnTo>
                      <a:lnTo>
                        <a:pt x="334328" y="110490"/>
                      </a:lnTo>
                      <a:lnTo>
                        <a:pt x="334328" y="54293"/>
                      </a:lnTo>
                      <a:cubicBezTo>
                        <a:pt x="334328" y="41910"/>
                        <a:pt x="328613" y="30480"/>
                        <a:pt x="316230" y="18098"/>
                      </a:cubicBezTo>
                      <a:cubicBezTo>
                        <a:pt x="303847" y="5715"/>
                        <a:pt x="291465" y="0"/>
                        <a:pt x="280035" y="0"/>
                      </a:cubicBezTo>
                      <a:cubicBezTo>
                        <a:pt x="269558" y="0"/>
                        <a:pt x="260985" y="2858"/>
                        <a:pt x="254317" y="9525"/>
                      </a:cubicBezTo>
                      <a:cubicBezTo>
                        <a:pt x="246697" y="17145"/>
                        <a:pt x="243840" y="24765"/>
                        <a:pt x="243840" y="35243"/>
                      </a:cubicBezTo>
                      <a:cubicBezTo>
                        <a:pt x="243840" y="38100"/>
                        <a:pt x="243840" y="41910"/>
                        <a:pt x="244792" y="44768"/>
                      </a:cubicBezTo>
                      <a:lnTo>
                        <a:pt x="227647" y="14288"/>
                      </a:lnTo>
                      <a:lnTo>
                        <a:pt x="0" y="14288"/>
                      </a:lnTo>
                      <a:lnTo>
                        <a:pt x="17145" y="45720"/>
                      </a:lnTo>
                      <a:lnTo>
                        <a:pt x="159067" y="45720"/>
                      </a:lnTo>
                      <a:lnTo>
                        <a:pt x="159067" y="71438"/>
                      </a:lnTo>
                      <a:cubicBezTo>
                        <a:pt x="154305" y="71438"/>
                        <a:pt x="149542" y="73343"/>
                        <a:pt x="143828" y="78105"/>
                      </a:cubicBezTo>
                      <a:cubicBezTo>
                        <a:pt x="138113" y="82868"/>
                        <a:pt x="132397" y="88583"/>
                        <a:pt x="126683" y="97155"/>
                      </a:cubicBezTo>
                      <a:cubicBezTo>
                        <a:pt x="119063" y="88583"/>
                        <a:pt x="111442" y="81915"/>
                        <a:pt x="103822" y="77153"/>
                      </a:cubicBezTo>
                      <a:cubicBezTo>
                        <a:pt x="96203" y="72390"/>
                        <a:pt x="88583" y="70485"/>
                        <a:pt x="81915" y="70485"/>
                      </a:cubicBezTo>
                      <a:cubicBezTo>
                        <a:pt x="69533" y="70485"/>
                        <a:pt x="58103" y="75248"/>
                        <a:pt x="48578" y="84773"/>
                      </a:cubicBezTo>
                      <a:cubicBezTo>
                        <a:pt x="39053" y="94298"/>
                        <a:pt x="35242" y="104775"/>
                        <a:pt x="35242" y="117158"/>
                      </a:cubicBezTo>
                      <a:cubicBezTo>
                        <a:pt x="35242" y="130493"/>
                        <a:pt x="40958" y="144780"/>
                        <a:pt x="52388" y="160020"/>
                      </a:cubicBezTo>
                      <a:cubicBezTo>
                        <a:pt x="63817" y="175260"/>
                        <a:pt x="80010" y="191453"/>
                        <a:pt x="100965" y="206693"/>
                      </a:cubicBezTo>
                      <a:lnTo>
                        <a:pt x="110490" y="195263"/>
                      </a:lnTo>
                      <a:cubicBezTo>
                        <a:pt x="97155" y="183833"/>
                        <a:pt x="86678" y="172403"/>
                        <a:pt x="79058" y="161925"/>
                      </a:cubicBezTo>
                      <a:cubicBezTo>
                        <a:pt x="71438" y="150495"/>
                        <a:pt x="68580" y="140018"/>
                        <a:pt x="68580" y="131445"/>
                      </a:cubicBezTo>
                      <a:cubicBezTo>
                        <a:pt x="68580" y="121920"/>
                        <a:pt x="71438" y="114300"/>
                        <a:pt x="76200" y="107633"/>
                      </a:cubicBezTo>
                      <a:cubicBezTo>
                        <a:pt x="80963" y="100965"/>
                        <a:pt x="87630" y="98108"/>
                        <a:pt x="95250" y="98108"/>
                      </a:cubicBezTo>
                      <a:cubicBezTo>
                        <a:pt x="100013" y="98108"/>
                        <a:pt x="103822" y="99060"/>
                        <a:pt x="107633" y="101918"/>
                      </a:cubicBezTo>
                      <a:cubicBezTo>
                        <a:pt x="111442" y="103823"/>
                        <a:pt x="115253" y="107633"/>
                        <a:pt x="118110" y="112395"/>
                      </a:cubicBezTo>
                      <a:cubicBezTo>
                        <a:pt x="110490" y="128588"/>
                        <a:pt x="105728" y="139065"/>
                        <a:pt x="104775" y="143828"/>
                      </a:cubicBezTo>
                      <a:lnTo>
                        <a:pt x="136208" y="157163"/>
                      </a:lnTo>
                      <a:cubicBezTo>
                        <a:pt x="140017" y="140018"/>
                        <a:pt x="146685" y="124778"/>
                        <a:pt x="155258" y="113348"/>
                      </a:cubicBezTo>
                      <a:cubicBezTo>
                        <a:pt x="163830" y="101918"/>
                        <a:pt x="173355" y="96203"/>
                        <a:pt x="182880" y="96203"/>
                      </a:cubicBezTo>
                      <a:cubicBezTo>
                        <a:pt x="188595" y="96203"/>
                        <a:pt x="193358" y="98108"/>
                        <a:pt x="197167" y="100965"/>
                      </a:cubicBezTo>
                      <a:cubicBezTo>
                        <a:pt x="200978" y="103823"/>
                        <a:pt x="202883" y="107633"/>
                        <a:pt x="202883" y="111443"/>
                      </a:cubicBezTo>
                      <a:cubicBezTo>
                        <a:pt x="203835" y="120015"/>
                        <a:pt x="199072" y="129540"/>
                        <a:pt x="190500" y="140018"/>
                      </a:cubicBezTo>
                      <a:cubicBezTo>
                        <a:pt x="181928" y="151448"/>
                        <a:pt x="170497" y="161925"/>
                        <a:pt x="156210" y="171450"/>
                      </a:cubicBezTo>
                      <a:lnTo>
                        <a:pt x="185738" y="199073"/>
                      </a:lnTo>
                      <a:cubicBezTo>
                        <a:pt x="198120" y="185738"/>
                        <a:pt x="207645" y="172403"/>
                        <a:pt x="214313" y="160020"/>
                      </a:cubicBezTo>
                      <a:cubicBezTo>
                        <a:pt x="220980" y="147638"/>
                        <a:pt x="224790" y="135255"/>
                        <a:pt x="224790" y="124778"/>
                      </a:cubicBezTo>
                      <a:cubicBezTo>
                        <a:pt x="224790" y="112395"/>
                        <a:pt x="221933" y="101918"/>
                        <a:pt x="216217" y="92393"/>
                      </a:cubicBezTo>
                      <a:cubicBezTo>
                        <a:pt x="211455" y="82868"/>
                        <a:pt x="203835" y="77153"/>
                        <a:pt x="195263" y="73343"/>
                      </a:cubicBezTo>
                      <a:lnTo>
                        <a:pt x="195263" y="45720"/>
                      </a:lnTo>
                      <a:lnTo>
                        <a:pt x="243840" y="45720"/>
                      </a:lnTo>
                      <a:cubicBezTo>
                        <a:pt x="245745" y="55245"/>
                        <a:pt x="250508" y="62865"/>
                        <a:pt x="259080" y="70485"/>
                      </a:cubicBezTo>
                      <a:cubicBezTo>
                        <a:pt x="270510" y="80963"/>
                        <a:pt x="283845" y="87630"/>
                        <a:pt x="300038" y="90488"/>
                      </a:cubicBezTo>
                      <a:lnTo>
                        <a:pt x="300038" y="111443"/>
                      </a:lnTo>
                      <a:lnTo>
                        <a:pt x="288608" y="111443"/>
                      </a:lnTo>
                      <a:cubicBezTo>
                        <a:pt x="284797" y="111443"/>
                        <a:pt x="281940" y="112395"/>
                        <a:pt x="279083" y="114300"/>
                      </a:cubicBezTo>
                      <a:cubicBezTo>
                        <a:pt x="276225" y="116205"/>
                        <a:pt x="275272" y="119063"/>
                        <a:pt x="275272" y="122873"/>
                      </a:cubicBezTo>
                      <a:cubicBezTo>
                        <a:pt x="275272" y="130493"/>
                        <a:pt x="281940" y="140018"/>
                        <a:pt x="294322" y="152400"/>
                      </a:cubicBezTo>
                      <a:cubicBezTo>
                        <a:pt x="306705" y="163830"/>
                        <a:pt x="316230" y="169545"/>
                        <a:pt x="323850" y="169545"/>
                      </a:cubicBezTo>
                      <a:cubicBezTo>
                        <a:pt x="327660" y="169545"/>
                        <a:pt x="330517" y="167640"/>
                        <a:pt x="332422" y="164783"/>
                      </a:cubicBezTo>
                      <a:cubicBezTo>
                        <a:pt x="334328" y="161925"/>
                        <a:pt x="335280" y="158115"/>
                        <a:pt x="335280" y="154305"/>
                      </a:cubicBezTo>
                      <a:lnTo>
                        <a:pt x="335280" y="142875"/>
                      </a:lnTo>
                      <a:lnTo>
                        <a:pt x="389572" y="142875"/>
                      </a:lnTo>
                      <a:lnTo>
                        <a:pt x="389572" y="189548"/>
                      </a:lnTo>
                      <a:lnTo>
                        <a:pt x="424815" y="208598"/>
                      </a:lnTo>
                      <a:lnTo>
                        <a:pt x="424815" y="44768"/>
                      </a:lnTo>
                      <a:lnTo>
                        <a:pt x="452438" y="44768"/>
                      </a:lnTo>
                      <a:lnTo>
                        <a:pt x="460058" y="44768"/>
                      </a:lnTo>
                      <a:lnTo>
                        <a:pt x="566738" y="44768"/>
                      </a:lnTo>
                      <a:lnTo>
                        <a:pt x="566738" y="72390"/>
                      </a:lnTo>
                      <a:lnTo>
                        <a:pt x="514350" y="72390"/>
                      </a:lnTo>
                      <a:cubicBezTo>
                        <a:pt x="501967" y="72390"/>
                        <a:pt x="491490" y="76200"/>
                        <a:pt x="481965" y="83820"/>
                      </a:cubicBezTo>
                      <a:cubicBezTo>
                        <a:pt x="473392" y="91440"/>
                        <a:pt x="469583" y="100965"/>
                        <a:pt x="469583" y="111443"/>
                      </a:cubicBezTo>
                      <a:cubicBezTo>
                        <a:pt x="469583" y="126683"/>
                        <a:pt x="473392" y="142875"/>
                        <a:pt x="481965" y="159068"/>
                      </a:cubicBezTo>
                      <a:cubicBezTo>
                        <a:pt x="489585" y="175260"/>
                        <a:pt x="501967" y="192405"/>
                        <a:pt x="518160" y="208598"/>
                      </a:cubicBezTo>
                      <a:lnTo>
                        <a:pt x="529590" y="200978"/>
                      </a:lnTo>
                      <a:cubicBezTo>
                        <a:pt x="519113" y="191453"/>
                        <a:pt x="511492" y="180975"/>
                        <a:pt x="505778" y="169545"/>
                      </a:cubicBezTo>
                      <a:cubicBezTo>
                        <a:pt x="501015" y="158115"/>
                        <a:pt x="498158" y="146685"/>
                        <a:pt x="498158" y="135255"/>
                      </a:cubicBezTo>
                      <a:cubicBezTo>
                        <a:pt x="498158" y="126683"/>
                        <a:pt x="501015" y="119063"/>
                        <a:pt x="507683" y="113348"/>
                      </a:cubicBezTo>
                      <a:cubicBezTo>
                        <a:pt x="513397" y="106680"/>
                        <a:pt x="521017" y="103823"/>
                        <a:pt x="529590" y="103823"/>
                      </a:cubicBezTo>
                      <a:lnTo>
                        <a:pt x="564833" y="103823"/>
                      </a:lnTo>
                      <a:lnTo>
                        <a:pt x="564833" y="185738"/>
                      </a:lnTo>
                      <a:lnTo>
                        <a:pt x="600075" y="209550"/>
                      </a:lnTo>
                      <a:lnTo>
                        <a:pt x="600075" y="45720"/>
                      </a:lnTo>
                      <a:lnTo>
                        <a:pt x="635318" y="45720"/>
                      </a:lnTo>
                      <a:lnTo>
                        <a:pt x="618172" y="14288"/>
                      </a:lnTo>
                      <a:lnTo>
                        <a:pt x="577215" y="14288"/>
                      </a:lnTo>
                      <a:close/>
                      <a:moveTo>
                        <a:pt x="299085" y="75248"/>
                      </a:moveTo>
                      <a:cubicBezTo>
                        <a:pt x="292417" y="73343"/>
                        <a:pt x="287655" y="69533"/>
                        <a:pt x="283845" y="63818"/>
                      </a:cubicBezTo>
                      <a:cubicBezTo>
                        <a:pt x="280035" y="58103"/>
                        <a:pt x="278130" y="51435"/>
                        <a:pt x="278130" y="42863"/>
                      </a:cubicBezTo>
                      <a:cubicBezTo>
                        <a:pt x="278130" y="37148"/>
                        <a:pt x="280035" y="31433"/>
                        <a:pt x="281940" y="27623"/>
                      </a:cubicBezTo>
                      <a:cubicBezTo>
                        <a:pt x="284797" y="23813"/>
                        <a:pt x="287655" y="20955"/>
                        <a:pt x="291465" y="20955"/>
                      </a:cubicBezTo>
                      <a:cubicBezTo>
                        <a:pt x="294322" y="20955"/>
                        <a:pt x="296228" y="22860"/>
                        <a:pt x="297180" y="25718"/>
                      </a:cubicBezTo>
                      <a:cubicBezTo>
                        <a:pt x="299085" y="28575"/>
                        <a:pt x="299085" y="32385"/>
                        <a:pt x="299085" y="36195"/>
                      </a:cubicBezTo>
                      <a:lnTo>
                        <a:pt x="299085" y="75248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90" name="Google Shape;9890;ge48d01fb7f_0_5782"/>
                <p:cNvSpPr/>
                <p:nvPr/>
              </p:nvSpPr>
              <p:spPr>
                <a:xfrm>
                  <a:off x="6413182" y="4612005"/>
                  <a:ext cx="104075" cy="94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5" h="94352" extrusionOk="0">
                      <a:moveTo>
                        <a:pt x="89535" y="60007"/>
                      </a:moveTo>
                      <a:cubicBezTo>
                        <a:pt x="81915" y="47625"/>
                        <a:pt x="76200" y="40005"/>
                        <a:pt x="72390" y="36195"/>
                      </a:cubicBezTo>
                      <a:cubicBezTo>
                        <a:pt x="64770" y="25717"/>
                        <a:pt x="55245" y="16192"/>
                        <a:pt x="44767" y="9525"/>
                      </a:cubicBezTo>
                      <a:cubicBezTo>
                        <a:pt x="34290" y="2857"/>
                        <a:pt x="23813" y="0"/>
                        <a:pt x="14288" y="0"/>
                      </a:cubicBezTo>
                      <a:cubicBezTo>
                        <a:pt x="8572" y="952"/>
                        <a:pt x="3810" y="1905"/>
                        <a:pt x="0" y="2857"/>
                      </a:cubicBezTo>
                      <a:lnTo>
                        <a:pt x="15240" y="36195"/>
                      </a:lnTo>
                      <a:cubicBezTo>
                        <a:pt x="20002" y="34290"/>
                        <a:pt x="25717" y="33338"/>
                        <a:pt x="31433" y="33338"/>
                      </a:cubicBezTo>
                      <a:cubicBezTo>
                        <a:pt x="37147" y="33338"/>
                        <a:pt x="42863" y="34290"/>
                        <a:pt x="47625" y="37147"/>
                      </a:cubicBezTo>
                      <a:cubicBezTo>
                        <a:pt x="52388" y="39052"/>
                        <a:pt x="57150" y="41910"/>
                        <a:pt x="60008" y="45720"/>
                      </a:cubicBezTo>
                      <a:lnTo>
                        <a:pt x="97155" y="94297"/>
                      </a:lnTo>
                      <a:cubicBezTo>
                        <a:pt x="108585" y="95250"/>
                        <a:pt x="105727" y="83820"/>
                        <a:pt x="89535" y="6000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91" name="Google Shape;9891;ge48d01fb7f_0_5782"/>
                <p:cNvSpPr/>
                <p:nvPr/>
              </p:nvSpPr>
              <p:spPr>
                <a:xfrm>
                  <a:off x="6671309" y="4707255"/>
                  <a:ext cx="676275" cy="2343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6275" h="234314" extrusionOk="0">
                      <a:moveTo>
                        <a:pt x="605790" y="171450"/>
                      </a:moveTo>
                      <a:lnTo>
                        <a:pt x="641033" y="195263"/>
                      </a:lnTo>
                      <a:lnTo>
                        <a:pt x="641033" y="31432"/>
                      </a:lnTo>
                      <a:lnTo>
                        <a:pt x="676275" y="31432"/>
                      </a:lnTo>
                      <a:lnTo>
                        <a:pt x="659130" y="0"/>
                      </a:lnTo>
                      <a:lnTo>
                        <a:pt x="467678" y="0"/>
                      </a:lnTo>
                      <a:lnTo>
                        <a:pt x="460058" y="0"/>
                      </a:lnTo>
                      <a:lnTo>
                        <a:pt x="299085" y="0"/>
                      </a:lnTo>
                      <a:lnTo>
                        <a:pt x="291465" y="0"/>
                      </a:lnTo>
                      <a:lnTo>
                        <a:pt x="203835" y="0"/>
                      </a:lnTo>
                      <a:lnTo>
                        <a:pt x="196215" y="0"/>
                      </a:lnTo>
                      <a:lnTo>
                        <a:pt x="0" y="0"/>
                      </a:lnTo>
                      <a:lnTo>
                        <a:pt x="17145" y="31432"/>
                      </a:lnTo>
                      <a:lnTo>
                        <a:pt x="151448" y="31432"/>
                      </a:lnTo>
                      <a:lnTo>
                        <a:pt x="151448" y="59055"/>
                      </a:lnTo>
                      <a:lnTo>
                        <a:pt x="43815" y="59055"/>
                      </a:lnTo>
                      <a:lnTo>
                        <a:pt x="38100" y="70485"/>
                      </a:lnTo>
                      <a:cubicBezTo>
                        <a:pt x="54293" y="75247"/>
                        <a:pt x="67628" y="82867"/>
                        <a:pt x="78105" y="92392"/>
                      </a:cubicBezTo>
                      <a:cubicBezTo>
                        <a:pt x="87630" y="102870"/>
                        <a:pt x="93345" y="113347"/>
                        <a:pt x="93345" y="124777"/>
                      </a:cubicBezTo>
                      <a:cubicBezTo>
                        <a:pt x="93345" y="129540"/>
                        <a:pt x="91440" y="134302"/>
                        <a:pt x="86678" y="138113"/>
                      </a:cubicBezTo>
                      <a:cubicBezTo>
                        <a:pt x="80963" y="142875"/>
                        <a:pt x="75248" y="144780"/>
                        <a:pt x="68580" y="146685"/>
                      </a:cubicBezTo>
                      <a:cubicBezTo>
                        <a:pt x="66675" y="142875"/>
                        <a:pt x="63818" y="140017"/>
                        <a:pt x="60008" y="137160"/>
                      </a:cubicBezTo>
                      <a:cubicBezTo>
                        <a:pt x="56198" y="134302"/>
                        <a:pt x="52388" y="133350"/>
                        <a:pt x="49530" y="133350"/>
                      </a:cubicBezTo>
                      <a:cubicBezTo>
                        <a:pt x="44768" y="133350"/>
                        <a:pt x="40005" y="135255"/>
                        <a:pt x="37148" y="139065"/>
                      </a:cubicBezTo>
                      <a:cubicBezTo>
                        <a:pt x="33338" y="142875"/>
                        <a:pt x="32385" y="147638"/>
                        <a:pt x="32385" y="153352"/>
                      </a:cubicBezTo>
                      <a:cubicBezTo>
                        <a:pt x="32385" y="160972"/>
                        <a:pt x="36195" y="168592"/>
                        <a:pt x="44768" y="173355"/>
                      </a:cubicBezTo>
                      <a:cubicBezTo>
                        <a:pt x="52388" y="179070"/>
                        <a:pt x="62865" y="181927"/>
                        <a:pt x="73343" y="181927"/>
                      </a:cubicBezTo>
                      <a:lnTo>
                        <a:pt x="97155" y="234315"/>
                      </a:lnTo>
                      <a:lnTo>
                        <a:pt x="114300" y="224790"/>
                      </a:lnTo>
                      <a:lnTo>
                        <a:pt x="82868" y="180022"/>
                      </a:lnTo>
                      <a:cubicBezTo>
                        <a:pt x="93345" y="178117"/>
                        <a:pt x="102870" y="173355"/>
                        <a:pt x="110490" y="166688"/>
                      </a:cubicBezTo>
                      <a:cubicBezTo>
                        <a:pt x="118110" y="160020"/>
                        <a:pt x="120968" y="152400"/>
                        <a:pt x="120968" y="142875"/>
                      </a:cubicBezTo>
                      <a:cubicBezTo>
                        <a:pt x="120968" y="133350"/>
                        <a:pt x="118110" y="123825"/>
                        <a:pt x="112395" y="114300"/>
                      </a:cubicBezTo>
                      <a:cubicBezTo>
                        <a:pt x="107633" y="104775"/>
                        <a:pt x="100013" y="97155"/>
                        <a:pt x="89535" y="90488"/>
                      </a:cubicBezTo>
                      <a:lnTo>
                        <a:pt x="151448" y="90488"/>
                      </a:lnTo>
                      <a:lnTo>
                        <a:pt x="151448" y="176213"/>
                      </a:lnTo>
                      <a:lnTo>
                        <a:pt x="186690" y="195263"/>
                      </a:lnTo>
                      <a:lnTo>
                        <a:pt x="186690" y="31432"/>
                      </a:lnTo>
                      <a:lnTo>
                        <a:pt x="214313" y="31432"/>
                      </a:lnTo>
                      <a:lnTo>
                        <a:pt x="221933" y="31432"/>
                      </a:lnTo>
                      <a:lnTo>
                        <a:pt x="246698" y="31432"/>
                      </a:lnTo>
                      <a:lnTo>
                        <a:pt x="246698" y="171450"/>
                      </a:lnTo>
                      <a:lnTo>
                        <a:pt x="281940" y="195263"/>
                      </a:lnTo>
                      <a:lnTo>
                        <a:pt x="281940" y="31432"/>
                      </a:lnTo>
                      <a:lnTo>
                        <a:pt x="309563" y="31432"/>
                      </a:lnTo>
                      <a:lnTo>
                        <a:pt x="317183" y="31432"/>
                      </a:lnTo>
                      <a:lnTo>
                        <a:pt x="415290" y="31432"/>
                      </a:lnTo>
                      <a:lnTo>
                        <a:pt x="415290" y="81915"/>
                      </a:lnTo>
                      <a:lnTo>
                        <a:pt x="337185" y="81915"/>
                      </a:lnTo>
                      <a:cubicBezTo>
                        <a:pt x="332423" y="81915"/>
                        <a:pt x="329565" y="83820"/>
                        <a:pt x="326708" y="86677"/>
                      </a:cubicBezTo>
                      <a:cubicBezTo>
                        <a:pt x="323850" y="89535"/>
                        <a:pt x="321945" y="93345"/>
                        <a:pt x="321945" y="97155"/>
                      </a:cubicBezTo>
                      <a:cubicBezTo>
                        <a:pt x="321945" y="106680"/>
                        <a:pt x="325755" y="117157"/>
                        <a:pt x="334328" y="127635"/>
                      </a:cubicBezTo>
                      <a:cubicBezTo>
                        <a:pt x="342900" y="138113"/>
                        <a:pt x="350520" y="143827"/>
                        <a:pt x="357188" y="143827"/>
                      </a:cubicBezTo>
                      <a:cubicBezTo>
                        <a:pt x="359093" y="143827"/>
                        <a:pt x="360998" y="142875"/>
                        <a:pt x="361950" y="141922"/>
                      </a:cubicBezTo>
                      <a:cubicBezTo>
                        <a:pt x="363855" y="140970"/>
                        <a:pt x="364808" y="139065"/>
                        <a:pt x="364808" y="136207"/>
                      </a:cubicBezTo>
                      <a:lnTo>
                        <a:pt x="364808" y="122872"/>
                      </a:lnTo>
                      <a:cubicBezTo>
                        <a:pt x="364808" y="120015"/>
                        <a:pt x="365760" y="118110"/>
                        <a:pt x="367665" y="116205"/>
                      </a:cubicBezTo>
                      <a:cubicBezTo>
                        <a:pt x="368618" y="114300"/>
                        <a:pt x="370523" y="113347"/>
                        <a:pt x="372428" y="113347"/>
                      </a:cubicBezTo>
                      <a:lnTo>
                        <a:pt x="415290" y="113347"/>
                      </a:lnTo>
                      <a:lnTo>
                        <a:pt x="415290" y="175260"/>
                      </a:lnTo>
                      <a:lnTo>
                        <a:pt x="450533" y="194310"/>
                      </a:lnTo>
                      <a:lnTo>
                        <a:pt x="450533" y="30480"/>
                      </a:lnTo>
                      <a:lnTo>
                        <a:pt x="478155" y="30480"/>
                      </a:lnTo>
                      <a:lnTo>
                        <a:pt x="485775" y="30480"/>
                      </a:lnTo>
                      <a:lnTo>
                        <a:pt x="513397" y="30480"/>
                      </a:lnTo>
                      <a:lnTo>
                        <a:pt x="513397" y="96202"/>
                      </a:lnTo>
                      <a:lnTo>
                        <a:pt x="501968" y="96202"/>
                      </a:lnTo>
                      <a:cubicBezTo>
                        <a:pt x="499110" y="96202"/>
                        <a:pt x="497205" y="97155"/>
                        <a:pt x="495300" y="99060"/>
                      </a:cubicBezTo>
                      <a:cubicBezTo>
                        <a:pt x="493395" y="100965"/>
                        <a:pt x="492443" y="102870"/>
                        <a:pt x="492443" y="105727"/>
                      </a:cubicBezTo>
                      <a:cubicBezTo>
                        <a:pt x="492443" y="111442"/>
                        <a:pt x="499110" y="120967"/>
                        <a:pt x="512445" y="134302"/>
                      </a:cubicBezTo>
                      <a:cubicBezTo>
                        <a:pt x="525780" y="147638"/>
                        <a:pt x="535305" y="154305"/>
                        <a:pt x="541020" y="154305"/>
                      </a:cubicBezTo>
                      <a:cubicBezTo>
                        <a:pt x="542925" y="154305"/>
                        <a:pt x="544830" y="153352"/>
                        <a:pt x="545783" y="151447"/>
                      </a:cubicBezTo>
                      <a:cubicBezTo>
                        <a:pt x="547688" y="148590"/>
                        <a:pt x="548640" y="145732"/>
                        <a:pt x="548640" y="142875"/>
                      </a:cubicBezTo>
                      <a:lnTo>
                        <a:pt x="548640" y="127635"/>
                      </a:lnTo>
                      <a:lnTo>
                        <a:pt x="606743" y="127635"/>
                      </a:lnTo>
                      <a:lnTo>
                        <a:pt x="606743" y="171450"/>
                      </a:lnTo>
                      <a:close/>
                      <a:moveTo>
                        <a:pt x="547688" y="97155"/>
                      </a:moveTo>
                      <a:lnTo>
                        <a:pt x="547688" y="31432"/>
                      </a:lnTo>
                      <a:lnTo>
                        <a:pt x="605790" y="31432"/>
                      </a:lnTo>
                      <a:lnTo>
                        <a:pt x="605790" y="97155"/>
                      </a:lnTo>
                      <a:lnTo>
                        <a:pt x="547688" y="97155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92" name="Google Shape;9892;ge48d01fb7f_0_5782"/>
                <p:cNvSpPr/>
                <p:nvPr/>
              </p:nvSpPr>
              <p:spPr>
                <a:xfrm>
                  <a:off x="7259002" y="4910137"/>
                  <a:ext cx="119062" cy="87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062" h="87630" extrusionOk="0">
                      <a:moveTo>
                        <a:pt x="54292" y="13335"/>
                      </a:moveTo>
                      <a:cubicBezTo>
                        <a:pt x="42863" y="3810"/>
                        <a:pt x="34290" y="0"/>
                        <a:pt x="27622" y="0"/>
                      </a:cubicBezTo>
                      <a:cubicBezTo>
                        <a:pt x="21907" y="0"/>
                        <a:pt x="17145" y="953"/>
                        <a:pt x="12382" y="1905"/>
                      </a:cubicBezTo>
                      <a:cubicBezTo>
                        <a:pt x="8572" y="2857"/>
                        <a:pt x="4763" y="5715"/>
                        <a:pt x="0" y="9525"/>
                      </a:cubicBezTo>
                      <a:lnTo>
                        <a:pt x="13335" y="30480"/>
                      </a:lnTo>
                      <a:cubicBezTo>
                        <a:pt x="17145" y="27622"/>
                        <a:pt x="20003" y="25718"/>
                        <a:pt x="22860" y="24765"/>
                      </a:cubicBezTo>
                      <a:cubicBezTo>
                        <a:pt x="26670" y="22860"/>
                        <a:pt x="29528" y="22860"/>
                        <a:pt x="33338" y="22860"/>
                      </a:cubicBezTo>
                      <a:cubicBezTo>
                        <a:pt x="41910" y="22860"/>
                        <a:pt x="60007" y="37147"/>
                        <a:pt x="86678" y="65722"/>
                      </a:cubicBezTo>
                      <a:lnTo>
                        <a:pt x="107632" y="87630"/>
                      </a:lnTo>
                      <a:lnTo>
                        <a:pt x="119063" y="78105"/>
                      </a:lnTo>
                      <a:cubicBezTo>
                        <a:pt x="103822" y="60007"/>
                        <a:pt x="81915" y="39053"/>
                        <a:pt x="54292" y="1333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9893" name="Google Shape;9893;ge48d01fb7f_0_5782"/>
              <p:cNvSpPr/>
              <p:nvPr/>
            </p:nvSpPr>
            <p:spPr>
              <a:xfrm>
                <a:off x="5888982" y="2284094"/>
                <a:ext cx="406654" cy="721042"/>
              </a:xfrm>
              <a:custGeom>
                <a:avLst/>
                <a:gdLst/>
                <a:ahLst/>
                <a:cxnLst/>
                <a:rect l="l" t="t" r="r" b="b"/>
                <a:pathLst>
                  <a:path w="406654" h="721042" extrusionOk="0">
                    <a:moveTo>
                      <a:pt x="75573" y="576263"/>
                    </a:moveTo>
                    <a:cubicBezTo>
                      <a:pt x="75573" y="576263"/>
                      <a:pt x="75573" y="576263"/>
                      <a:pt x="75573" y="576263"/>
                    </a:cubicBezTo>
                    <a:cubicBezTo>
                      <a:pt x="67953" y="591503"/>
                      <a:pt x="69858" y="604838"/>
                      <a:pt x="74620" y="612458"/>
                    </a:cubicBezTo>
                    <a:cubicBezTo>
                      <a:pt x="80335" y="623888"/>
                      <a:pt x="91765" y="632460"/>
                      <a:pt x="108910" y="640080"/>
                    </a:cubicBezTo>
                    <a:cubicBezTo>
                      <a:pt x="108910" y="640080"/>
                      <a:pt x="108910" y="641033"/>
                      <a:pt x="108910" y="641033"/>
                    </a:cubicBezTo>
                    <a:cubicBezTo>
                      <a:pt x="108910" y="661035"/>
                      <a:pt x="127960" y="677228"/>
                      <a:pt x="160345" y="684848"/>
                    </a:cubicBezTo>
                    <a:cubicBezTo>
                      <a:pt x="162250" y="700088"/>
                      <a:pt x="177490" y="721043"/>
                      <a:pt x="210828" y="721043"/>
                    </a:cubicBezTo>
                    <a:cubicBezTo>
                      <a:pt x="214638" y="721043"/>
                      <a:pt x="219400" y="721043"/>
                      <a:pt x="226068" y="719138"/>
                    </a:cubicBezTo>
                    <a:cubicBezTo>
                      <a:pt x="244165" y="713423"/>
                      <a:pt x="256548" y="700088"/>
                      <a:pt x="257500" y="684848"/>
                    </a:cubicBezTo>
                    <a:cubicBezTo>
                      <a:pt x="289885" y="676275"/>
                      <a:pt x="308935" y="661035"/>
                      <a:pt x="308935" y="641033"/>
                    </a:cubicBezTo>
                    <a:cubicBezTo>
                      <a:pt x="308935" y="639128"/>
                      <a:pt x="308935" y="637223"/>
                      <a:pt x="307983" y="635318"/>
                    </a:cubicBezTo>
                    <a:cubicBezTo>
                      <a:pt x="329890" y="621983"/>
                      <a:pt x="342273" y="605790"/>
                      <a:pt x="342273" y="589598"/>
                    </a:cubicBezTo>
                    <a:cubicBezTo>
                      <a:pt x="342273" y="584835"/>
                      <a:pt x="340368" y="580073"/>
                      <a:pt x="338463" y="576263"/>
                    </a:cubicBezTo>
                    <a:cubicBezTo>
                      <a:pt x="371800" y="542925"/>
                      <a:pt x="389898" y="510540"/>
                      <a:pt x="399423" y="480060"/>
                    </a:cubicBezTo>
                    <a:lnTo>
                      <a:pt x="399423" y="480060"/>
                    </a:lnTo>
                    <a:cubicBezTo>
                      <a:pt x="400375" y="478155"/>
                      <a:pt x="400375" y="476250"/>
                      <a:pt x="401328" y="474345"/>
                    </a:cubicBezTo>
                    <a:cubicBezTo>
                      <a:pt x="404185" y="462915"/>
                      <a:pt x="406090" y="448628"/>
                      <a:pt x="406090" y="446722"/>
                    </a:cubicBezTo>
                    <a:cubicBezTo>
                      <a:pt x="407995" y="421005"/>
                      <a:pt x="405138" y="395288"/>
                      <a:pt x="396565" y="370522"/>
                    </a:cubicBezTo>
                    <a:lnTo>
                      <a:pt x="387993" y="350520"/>
                    </a:lnTo>
                    <a:cubicBezTo>
                      <a:pt x="380373" y="336233"/>
                      <a:pt x="370848" y="322897"/>
                      <a:pt x="360370" y="312420"/>
                    </a:cubicBezTo>
                    <a:cubicBezTo>
                      <a:pt x="357513" y="309563"/>
                      <a:pt x="354655" y="306705"/>
                      <a:pt x="351798" y="304800"/>
                    </a:cubicBezTo>
                    <a:lnTo>
                      <a:pt x="351798" y="304800"/>
                    </a:lnTo>
                    <a:lnTo>
                      <a:pt x="340368" y="294322"/>
                    </a:lnTo>
                    <a:cubicBezTo>
                      <a:pt x="337510" y="291465"/>
                      <a:pt x="334653" y="288608"/>
                      <a:pt x="331795" y="286703"/>
                    </a:cubicBezTo>
                    <a:cubicBezTo>
                      <a:pt x="292743" y="251460"/>
                      <a:pt x="264168" y="224790"/>
                      <a:pt x="272740" y="163830"/>
                    </a:cubicBezTo>
                    <a:cubicBezTo>
                      <a:pt x="283218" y="106680"/>
                      <a:pt x="265120" y="47625"/>
                      <a:pt x="241308" y="32385"/>
                    </a:cubicBezTo>
                    <a:cubicBezTo>
                      <a:pt x="239403" y="31432"/>
                      <a:pt x="238450" y="30480"/>
                      <a:pt x="236545" y="30480"/>
                    </a:cubicBezTo>
                    <a:cubicBezTo>
                      <a:pt x="235593" y="21907"/>
                      <a:pt x="234640" y="16193"/>
                      <a:pt x="233688" y="16193"/>
                    </a:cubicBezTo>
                    <a:cubicBezTo>
                      <a:pt x="227020" y="4763"/>
                      <a:pt x="217495" y="953"/>
                      <a:pt x="210828" y="0"/>
                    </a:cubicBezTo>
                    <a:cubicBezTo>
                      <a:pt x="208923" y="0"/>
                      <a:pt x="207970" y="0"/>
                      <a:pt x="206065" y="0"/>
                    </a:cubicBezTo>
                    <a:cubicBezTo>
                      <a:pt x="194635" y="0"/>
                      <a:pt x="174633" y="4763"/>
                      <a:pt x="166060" y="37148"/>
                    </a:cubicBezTo>
                    <a:cubicBezTo>
                      <a:pt x="160345" y="58103"/>
                      <a:pt x="161298" y="87630"/>
                      <a:pt x="161298" y="115253"/>
                    </a:cubicBezTo>
                    <a:cubicBezTo>
                      <a:pt x="161298" y="120968"/>
                      <a:pt x="161298" y="126682"/>
                      <a:pt x="161298" y="130493"/>
                    </a:cubicBezTo>
                    <a:cubicBezTo>
                      <a:pt x="159393" y="178118"/>
                      <a:pt x="114625" y="237172"/>
                      <a:pt x="81288" y="277178"/>
                    </a:cubicBezTo>
                    <a:cubicBezTo>
                      <a:pt x="81288" y="277178"/>
                      <a:pt x="55570" y="304800"/>
                      <a:pt x="33663" y="343853"/>
                    </a:cubicBezTo>
                    <a:cubicBezTo>
                      <a:pt x="14613" y="374333"/>
                      <a:pt x="-50157" y="493395"/>
                      <a:pt x="75573" y="576263"/>
                    </a:cubicBezTo>
                    <a:close/>
                    <a:moveTo>
                      <a:pt x="210828" y="696278"/>
                    </a:moveTo>
                    <a:cubicBezTo>
                      <a:pt x="197493" y="696278"/>
                      <a:pt x="186063" y="688658"/>
                      <a:pt x="186063" y="681038"/>
                    </a:cubicBezTo>
                    <a:cubicBezTo>
                      <a:pt x="186063" y="680085"/>
                      <a:pt x="186063" y="678180"/>
                      <a:pt x="187015" y="677228"/>
                    </a:cubicBezTo>
                    <a:cubicBezTo>
                      <a:pt x="190825" y="677228"/>
                      <a:pt x="194635" y="678180"/>
                      <a:pt x="198445" y="678180"/>
                    </a:cubicBezTo>
                    <a:cubicBezTo>
                      <a:pt x="202255" y="678180"/>
                      <a:pt x="206065" y="678180"/>
                      <a:pt x="210828" y="678180"/>
                    </a:cubicBezTo>
                    <a:cubicBezTo>
                      <a:pt x="218448" y="678180"/>
                      <a:pt x="227020" y="678180"/>
                      <a:pt x="233688" y="677228"/>
                    </a:cubicBezTo>
                    <a:cubicBezTo>
                      <a:pt x="234640" y="678180"/>
                      <a:pt x="234640" y="680085"/>
                      <a:pt x="234640" y="681038"/>
                    </a:cubicBezTo>
                    <a:cubicBezTo>
                      <a:pt x="235593" y="688658"/>
                      <a:pt x="224163" y="696278"/>
                      <a:pt x="210828" y="696278"/>
                    </a:cubicBezTo>
                    <a:close/>
                    <a:moveTo>
                      <a:pt x="236545" y="662940"/>
                    </a:moveTo>
                    <a:cubicBezTo>
                      <a:pt x="231783" y="663893"/>
                      <a:pt x="226068" y="663893"/>
                      <a:pt x="221305" y="664845"/>
                    </a:cubicBezTo>
                    <a:cubicBezTo>
                      <a:pt x="217495" y="664845"/>
                      <a:pt x="214638" y="664845"/>
                      <a:pt x="210828" y="664845"/>
                    </a:cubicBezTo>
                    <a:cubicBezTo>
                      <a:pt x="202255" y="664845"/>
                      <a:pt x="193683" y="663893"/>
                      <a:pt x="185110" y="662940"/>
                    </a:cubicBezTo>
                    <a:cubicBezTo>
                      <a:pt x="153678" y="659130"/>
                      <a:pt x="135580" y="647700"/>
                      <a:pt x="135580" y="639128"/>
                    </a:cubicBezTo>
                    <a:cubicBezTo>
                      <a:pt x="135580" y="638175"/>
                      <a:pt x="135580" y="638175"/>
                      <a:pt x="135580" y="637223"/>
                    </a:cubicBezTo>
                    <a:cubicBezTo>
                      <a:pt x="159393" y="641985"/>
                      <a:pt x="185110" y="642938"/>
                      <a:pt x="202255" y="642938"/>
                    </a:cubicBezTo>
                    <a:cubicBezTo>
                      <a:pt x="235593" y="642938"/>
                      <a:pt x="267025" y="639128"/>
                      <a:pt x="284170" y="633413"/>
                    </a:cubicBezTo>
                    <a:cubicBezTo>
                      <a:pt x="286075" y="635318"/>
                      <a:pt x="287028" y="637223"/>
                      <a:pt x="287028" y="639128"/>
                    </a:cubicBezTo>
                    <a:cubicBezTo>
                      <a:pt x="287028" y="647700"/>
                      <a:pt x="267978" y="659130"/>
                      <a:pt x="236545" y="662940"/>
                    </a:cubicBezTo>
                    <a:close/>
                    <a:moveTo>
                      <a:pt x="89860" y="304800"/>
                    </a:moveTo>
                    <a:lnTo>
                      <a:pt x="90813" y="302895"/>
                    </a:lnTo>
                    <a:cubicBezTo>
                      <a:pt x="132723" y="253365"/>
                      <a:pt x="181300" y="188595"/>
                      <a:pt x="184158" y="131445"/>
                    </a:cubicBezTo>
                    <a:cubicBezTo>
                      <a:pt x="184158" y="125730"/>
                      <a:pt x="184158" y="120015"/>
                      <a:pt x="184158" y="114300"/>
                    </a:cubicBezTo>
                    <a:cubicBezTo>
                      <a:pt x="184158" y="87630"/>
                      <a:pt x="183205" y="60960"/>
                      <a:pt x="187968" y="42863"/>
                    </a:cubicBezTo>
                    <a:cubicBezTo>
                      <a:pt x="191778" y="26670"/>
                      <a:pt x="198445" y="24765"/>
                      <a:pt x="202255" y="24765"/>
                    </a:cubicBezTo>
                    <a:cubicBezTo>
                      <a:pt x="203208" y="24765"/>
                      <a:pt x="204160" y="24765"/>
                      <a:pt x="204160" y="24765"/>
                    </a:cubicBezTo>
                    <a:cubicBezTo>
                      <a:pt x="207018" y="24765"/>
                      <a:pt x="208923" y="29528"/>
                      <a:pt x="209875" y="37148"/>
                    </a:cubicBezTo>
                    <a:cubicBezTo>
                      <a:pt x="209875" y="41910"/>
                      <a:pt x="209875" y="56198"/>
                      <a:pt x="208923" y="71438"/>
                    </a:cubicBezTo>
                    <a:cubicBezTo>
                      <a:pt x="207018" y="105728"/>
                      <a:pt x="205113" y="151447"/>
                      <a:pt x="209875" y="172403"/>
                    </a:cubicBezTo>
                    <a:cubicBezTo>
                      <a:pt x="215590" y="195263"/>
                      <a:pt x="226068" y="218122"/>
                      <a:pt x="235593" y="240030"/>
                    </a:cubicBezTo>
                    <a:cubicBezTo>
                      <a:pt x="248928" y="268605"/>
                      <a:pt x="261310" y="296228"/>
                      <a:pt x="262263" y="321945"/>
                    </a:cubicBezTo>
                    <a:cubicBezTo>
                      <a:pt x="264168" y="367665"/>
                      <a:pt x="241308" y="371475"/>
                      <a:pt x="225115" y="374333"/>
                    </a:cubicBezTo>
                    <a:cubicBezTo>
                      <a:pt x="217495" y="375285"/>
                      <a:pt x="208923" y="377190"/>
                      <a:pt x="208923" y="385763"/>
                    </a:cubicBezTo>
                    <a:cubicBezTo>
                      <a:pt x="208923" y="389572"/>
                      <a:pt x="211780" y="393383"/>
                      <a:pt x="216543" y="393383"/>
                    </a:cubicBezTo>
                    <a:cubicBezTo>
                      <a:pt x="218448" y="393383"/>
                      <a:pt x="220353" y="392430"/>
                      <a:pt x="224163" y="392430"/>
                    </a:cubicBezTo>
                    <a:cubicBezTo>
                      <a:pt x="228925" y="391478"/>
                      <a:pt x="237498" y="389572"/>
                      <a:pt x="246070" y="389572"/>
                    </a:cubicBezTo>
                    <a:cubicBezTo>
                      <a:pt x="251785" y="389572"/>
                      <a:pt x="256548" y="390525"/>
                      <a:pt x="261310" y="391478"/>
                    </a:cubicBezTo>
                    <a:cubicBezTo>
                      <a:pt x="275598" y="395288"/>
                      <a:pt x="286075" y="405765"/>
                      <a:pt x="290838" y="418147"/>
                    </a:cubicBezTo>
                    <a:cubicBezTo>
                      <a:pt x="294648" y="429578"/>
                      <a:pt x="294648" y="449580"/>
                      <a:pt x="273693" y="477203"/>
                    </a:cubicBezTo>
                    <a:cubicBezTo>
                      <a:pt x="269883" y="482918"/>
                      <a:pt x="259405" y="490538"/>
                      <a:pt x="238450" y="494347"/>
                    </a:cubicBezTo>
                    <a:cubicBezTo>
                      <a:pt x="231783" y="495300"/>
                      <a:pt x="231783" y="499110"/>
                      <a:pt x="231783" y="501968"/>
                    </a:cubicBezTo>
                    <a:cubicBezTo>
                      <a:pt x="231783" y="504825"/>
                      <a:pt x="234640" y="507683"/>
                      <a:pt x="239403" y="507683"/>
                    </a:cubicBezTo>
                    <a:cubicBezTo>
                      <a:pt x="241308" y="507683"/>
                      <a:pt x="243213" y="507683"/>
                      <a:pt x="245118" y="507683"/>
                    </a:cubicBezTo>
                    <a:cubicBezTo>
                      <a:pt x="277503" y="507683"/>
                      <a:pt x="302268" y="514350"/>
                      <a:pt x="313698" y="526733"/>
                    </a:cubicBezTo>
                    <a:cubicBezTo>
                      <a:pt x="319413" y="532448"/>
                      <a:pt x="321318" y="539115"/>
                      <a:pt x="321318" y="546735"/>
                    </a:cubicBezTo>
                    <a:cubicBezTo>
                      <a:pt x="320365" y="561023"/>
                      <a:pt x="301315" y="566738"/>
                      <a:pt x="287980" y="569595"/>
                    </a:cubicBezTo>
                    <a:cubicBezTo>
                      <a:pt x="278455" y="572453"/>
                      <a:pt x="272740" y="573405"/>
                      <a:pt x="272740" y="580073"/>
                    </a:cubicBezTo>
                    <a:lnTo>
                      <a:pt x="272740" y="582930"/>
                    </a:lnTo>
                    <a:lnTo>
                      <a:pt x="277503" y="586740"/>
                    </a:lnTo>
                    <a:lnTo>
                      <a:pt x="280360" y="586740"/>
                    </a:lnTo>
                    <a:cubicBezTo>
                      <a:pt x="282265" y="586740"/>
                      <a:pt x="284170" y="585788"/>
                      <a:pt x="287980" y="584835"/>
                    </a:cubicBezTo>
                    <a:cubicBezTo>
                      <a:pt x="296553" y="581978"/>
                      <a:pt x="304173" y="581025"/>
                      <a:pt x="309888" y="581025"/>
                    </a:cubicBezTo>
                    <a:cubicBezTo>
                      <a:pt x="312745" y="581025"/>
                      <a:pt x="314650" y="581025"/>
                      <a:pt x="315603" y="581978"/>
                    </a:cubicBezTo>
                    <a:cubicBezTo>
                      <a:pt x="320365" y="582930"/>
                      <a:pt x="320365" y="585788"/>
                      <a:pt x="320365" y="586740"/>
                    </a:cubicBezTo>
                    <a:cubicBezTo>
                      <a:pt x="320365" y="594360"/>
                      <a:pt x="308935" y="606743"/>
                      <a:pt x="283218" y="617220"/>
                    </a:cubicBezTo>
                    <a:lnTo>
                      <a:pt x="282265" y="617220"/>
                    </a:lnTo>
                    <a:lnTo>
                      <a:pt x="282265" y="617220"/>
                    </a:lnTo>
                    <a:cubicBezTo>
                      <a:pt x="269883" y="622935"/>
                      <a:pt x="241308" y="625793"/>
                      <a:pt x="210828" y="625793"/>
                    </a:cubicBezTo>
                    <a:cubicBezTo>
                      <a:pt x="163203" y="625793"/>
                      <a:pt x="107958" y="617220"/>
                      <a:pt x="98433" y="597218"/>
                    </a:cubicBezTo>
                    <a:cubicBezTo>
                      <a:pt x="96528" y="592455"/>
                      <a:pt x="96528" y="586740"/>
                      <a:pt x="101290" y="580073"/>
                    </a:cubicBezTo>
                    <a:cubicBezTo>
                      <a:pt x="102243" y="581025"/>
                      <a:pt x="104148" y="582930"/>
                      <a:pt x="106053" y="583883"/>
                    </a:cubicBezTo>
                    <a:cubicBezTo>
                      <a:pt x="137485" y="600075"/>
                      <a:pt x="178443" y="602933"/>
                      <a:pt x="201303" y="602933"/>
                    </a:cubicBezTo>
                    <a:cubicBezTo>
                      <a:pt x="216543" y="602933"/>
                      <a:pt x="227973" y="601980"/>
                      <a:pt x="232735" y="601028"/>
                    </a:cubicBezTo>
                    <a:cubicBezTo>
                      <a:pt x="238450" y="600075"/>
                      <a:pt x="247975" y="598170"/>
                      <a:pt x="247023" y="590550"/>
                    </a:cubicBezTo>
                    <a:cubicBezTo>
                      <a:pt x="247023" y="585788"/>
                      <a:pt x="243213" y="583883"/>
                      <a:pt x="236545" y="583883"/>
                    </a:cubicBezTo>
                    <a:cubicBezTo>
                      <a:pt x="235593" y="583883"/>
                      <a:pt x="234640" y="583883"/>
                      <a:pt x="232735" y="583883"/>
                    </a:cubicBezTo>
                    <a:cubicBezTo>
                      <a:pt x="227973" y="583883"/>
                      <a:pt x="221305" y="584835"/>
                      <a:pt x="212733" y="584835"/>
                    </a:cubicBezTo>
                    <a:cubicBezTo>
                      <a:pt x="183205" y="584835"/>
                      <a:pt x="153678" y="579120"/>
                      <a:pt x="120340" y="566738"/>
                    </a:cubicBezTo>
                    <a:cubicBezTo>
                      <a:pt x="104148" y="561975"/>
                      <a:pt x="71763" y="541973"/>
                      <a:pt x="65095" y="537210"/>
                    </a:cubicBezTo>
                    <a:cubicBezTo>
                      <a:pt x="40330" y="518160"/>
                      <a:pt x="26995" y="484822"/>
                      <a:pt x="26995" y="444818"/>
                    </a:cubicBezTo>
                    <a:cubicBezTo>
                      <a:pt x="24138" y="382905"/>
                      <a:pt x="69858" y="327660"/>
                      <a:pt x="89860" y="30480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94" name="Google Shape;9894;ge48d01fb7f_0_5782"/>
              <p:cNvSpPr/>
              <p:nvPr/>
            </p:nvSpPr>
            <p:spPr>
              <a:xfrm>
                <a:off x="6256972" y="2756535"/>
                <a:ext cx="368617" cy="631507"/>
              </a:xfrm>
              <a:custGeom>
                <a:avLst/>
                <a:gdLst/>
                <a:ahLst/>
                <a:cxnLst/>
                <a:rect l="l" t="t" r="r" b="b"/>
                <a:pathLst>
                  <a:path w="368617" h="631507" extrusionOk="0">
                    <a:moveTo>
                      <a:pt x="351473" y="631507"/>
                    </a:moveTo>
                    <a:lnTo>
                      <a:pt x="328613" y="625793"/>
                    </a:lnTo>
                    <a:cubicBezTo>
                      <a:pt x="339090" y="584835"/>
                      <a:pt x="344805" y="542925"/>
                      <a:pt x="344805" y="500062"/>
                    </a:cubicBezTo>
                    <a:cubicBezTo>
                      <a:pt x="344805" y="282893"/>
                      <a:pt x="206693" y="90488"/>
                      <a:pt x="0" y="22860"/>
                    </a:cubicBezTo>
                    <a:lnTo>
                      <a:pt x="7620" y="0"/>
                    </a:lnTo>
                    <a:cubicBezTo>
                      <a:pt x="223838" y="71438"/>
                      <a:pt x="368618" y="272415"/>
                      <a:pt x="368618" y="500062"/>
                    </a:cubicBezTo>
                    <a:cubicBezTo>
                      <a:pt x="368618" y="544830"/>
                      <a:pt x="362903" y="588645"/>
                      <a:pt x="351473" y="6315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95" name="Google Shape;9895;ge48d01fb7f_0_5782"/>
              <p:cNvSpPr/>
              <p:nvPr/>
            </p:nvSpPr>
            <p:spPr>
              <a:xfrm>
                <a:off x="5572125" y="2767964"/>
                <a:ext cx="337185" cy="621030"/>
              </a:xfrm>
              <a:custGeom>
                <a:avLst/>
                <a:gdLst/>
                <a:ahLst/>
                <a:cxnLst/>
                <a:rect l="l" t="t" r="r" b="b"/>
                <a:pathLst>
                  <a:path w="337185" h="621030" extrusionOk="0">
                    <a:moveTo>
                      <a:pt x="17145" y="621030"/>
                    </a:moveTo>
                    <a:cubicBezTo>
                      <a:pt x="5715" y="578168"/>
                      <a:pt x="0" y="533400"/>
                      <a:pt x="0" y="488632"/>
                    </a:cubicBezTo>
                    <a:cubicBezTo>
                      <a:pt x="0" y="273368"/>
                      <a:pt x="129540" y="80963"/>
                      <a:pt x="328613" y="0"/>
                    </a:cubicBezTo>
                    <a:lnTo>
                      <a:pt x="337185" y="21908"/>
                    </a:lnTo>
                    <a:cubicBezTo>
                      <a:pt x="146685" y="99060"/>
                      <a:pt x="22860" y="281940"/>
                      <a:pt x="22860" y="487680"/>
                    </a:cubicBezTo>
                    <a:cubicBezTo>
                      <a:pt x="22860" y="530543"/>
                      <a:pt x="28575" y="572453"/>
                      <a:pt x="39052" y="613410"/>
                    </a:cubicBezTo>
                    <a:lnTo>
                      <a:pt x="17145" y="62103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9896" name="Google Shape;9896;ge48d01fb7f_0_5782"/>
              <p:cNvGrpSpPr/>
              <p:nvPr/>
            </p:nvGrpSpPr>
            <p:grpSpPr>
              <a:xfrm>
                <a:off x="4910701" y="3818108"/>
                <a:ext cx="2376312" cy="776751"/>
                <a:chOff x="4910701" y="3818108"/>
                <a:chExt cx="2376312" cy="776751"/>
              </a:xfrm>
            </p:grpSpPr>
            <p:sp>
              <p:nvSpPr>
                <p:cNvPr id="9897" name="Google Shape;9897;ge48d01fb7f_0_5782"/>
                <p:cNvSpPr/>
                <p:nvPr/>
              </p:nvSpPr>
              <p:spPr>
                <a:xfrm>
                  <a:off x="5957887" y="4451032"/>
                  <a:ext cx="25717" cy="33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7" h="33337" extrusionOk="0">
                      <a:moveTo>
                        <a:pt x="12383" y="0"/>
                      </a:moveTo>
                      <a:cubicBezTo>
                        <a:pt x="9525" y="0"/>
                        <a:pt x="6667" y="953"/>
                        <a:pt x="3810" y="3810"/>
                      </a:cubicBezTo>
                      <a:cubicBezTo>
                        <a:pt x="953" y="5715"/>
                        <a:pt x="0" y="9525"/>
                        <a:pt x="0" y="12383"/>
                      </a:cubicBezTo>
                      <a:cubicBezTo>
                        <a:pt x="0" y="17145"/>
                        <a:pt x="1905" y="21908"/>
                        <a:pt x="5715" y="25718"/>
                      </a:cubicBezTo>
                      <a:cubicBezTo>
                        <a:pt x="9525" y="29528"/>
                        <a:pt x="14288" y="32385"/>
                        <a:pt x="20955" y="33338"/>
                      </a:cubicBezTo>
                      <a:cubicBezTo>
                        <a:pt x="21908" y="31433"/>
                        <a:pt x="23813" y="30480"/>
                        <a:pt x="23813" y="27623"/>
                      </a:cubicBezTo>
                      <a:cubicBezTo>
                        <a:pt x="24765" y="25718"/>
                        <a:pt x="24765" y="22860"/>
                        <a:pt x="25717" y="19050"/>
                      </a:cubicBezTo>
                      <a:cubicBezTo>
                        <a:pt x="25717" y="14288"/>
                        <a:pt x="24765" y="9525"/>
                        <a:pt x="21908" y="6668"/>
                      </a:cubicBezTo>
                      <a:cubicBezTo>
                        <a:pt x="19050" y="2858"/>
                        <a:pt x="16192" y="953"/>
                        <a:pt x="123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98" name="Google Shape;9898;ge48d01fb7f_0_5782"/>
                <p:cNvSpPr/>
                <p:nvPr/>
              </p:nvSpPr>
              <p:spPr>
                <a:xfrm>
                  <a:off x="6030277" y="4486275"/>
                  <a:ext cx="53339" cy="31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39" h="31432" extrusionOk="0">
                      <a:moveTo>
                        <a:pt x="26670" y="0"/>
                      </a:moveTo>
                      <a:cubicBezTo>
                        <a:pt x="19050" y="0"/>
                        <a:pt x="13335" y="1905"/>
                        <a:pt x="8572" y="4763"/>
                      </a:cubicBezTo>
                      <a:cubicBezTo>
                        <a:pt x="2857" y="8572"/>
                        <a:pt x="952" y="13335"/>
                        <a:pt x="0" y="18097"/>
                      </a:cubicBezTo>
                      <a:cubicBezTo>
                        <a:pt x="0" y="21907"/>
                        <a:pt x="952" y="24765"/>
                        <a:pt x="4763" y="27622"/>
                      </a:cubicBezTo>
                      <a:cubicBezTo>
                        <a:pt x="7620" y="30480"/>
                        <a:pt x="11430" y="31432"/>
                        <a:pt x="15240" y="31432"/>
                      </a:cubicBezTo>
                      <a:cubicBezTo>
                        <a:pt x="20955" y="31432"/>
                        <a:pt x="27622" y="30480"/>
                        <a:pt x="33338" y="27622"/>
                      </a:cubicBezTo>
                      <a:cubicBezTo>
                        <a:pt x="39052" y="24765"/>
                        <a:pt x="45720" y="20955"/>
                        <a:pt x="53340" y="15240"/>
                      </a:cubicBezTo>
                      <a:cubicBezTo>
                        <a:pt x="49530" y="10478"/>
                        <a:pt x="44767" y="6668"/>
                        <a:pt x="40005" y="3810"/>
                      </a:cubicBezTo>
                      <a:cubicBezTo>
                        <a:pt x="36195" y="1905"/>
                        <a:pt x="31432" y="953"/>
                        <a:pt x="2667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99" name="Google Shape;9899;ge48d01fb7f_0_5782"/>
                <p:cNvSpPr/>
                <p:nvPr/>
              </p:nvSpPr>
              <p:spPr>
                <a:xfrm rot="-4288464">
                  <a:off x="5514870" y="4359988"/>
                  <a:ext cx="37120" cy="361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147" h="36195" extrusionOk="0">
                      <a:moveTo>
                        <a:pt x="0" y="0"/>
                      </a:moveTo>
                      <a:lnTo>
                        <a:pt x="37148" y="0"/>
                      </a:lnTo>
                      <a:lnTo>
                        <a:pt x="37148" y="36195"/>
                      </a:lnTo>
                      <a:lnTo>
                        <a:pt x="0" y="36195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00" name="Google Shape;9900;ge48d01fb7f_0_5782"/>
                <p:cNvSpPr/>
                <p:nvPr/>
              </p:nvSpPr>
              <p:spPr>
                <a:xfrm>
                  <a:off x="5833809" y="4470677"/>
                  <a:ext cx="53593" cy="30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93" h="30258" extrusionOk="0">
                      <a:moveTo>
                        <a:pt x="28828" y="357"/>
                      </a:moveTo>
                      <a:cubicBezTo>
                        <a:pt x="21208" y="-595"/>
                        <a:pt x="15493" y="357"/>
                        <a:pt x="9778" y="3215"/>
                      </a:cubicBezTo>
                      <a:cubicBezTo>
                        <a:pt x="4063" y="6072"/>
                        <a:pt x="1206" y="10835"/>
                        <a:pt x="253" y="15597"/>
                      </a:cubicBezTo>
                      <a:cubicBezTo>
                        <a:pt x="-699" y="19407"/>
                        <a:pt x="1206" y="22265"/>
                        <a:pt x="3111" y="25122"/>
                      </a:cubicBezTo>
                      <a:cubicBezTo>
                        <a:pt x="5968" y="27980"/>
                        <a:pt x="8826" y="29885"/>
                        <a:pt x="13588" y="29885"/>
                      </a:cubicBezTo>
                      <a:cubicBezTo>
                        <a:pt x="19303" y="30837"/>
                        <a:pt x="25971" y="29885"/>
                        <a:pt x="32638" y="27980"/>
                      </a:cubicBezTo>
                      <a:cubicBezTo>
                        <a:pt x="39306" y="26075"/>
                        <a:pt x="45973" y="23217"/>
                        <a:pt x="53593" y="18455"/>
                      </a:cubicBezTo>
                      <a:cubicBezTo>
                        <a:pt x="49783" y="13692"/>
                        <a:pt x="45973" y="8930"/>
                        <a:pt x="42163" y="5120"/>
                      </a:cubicBezTo>
                      <a:cubicBezTo>
                        <a:pt x="37401" y="3215"/>
                        <a:pt x="32638" y="1310"/>
                        <a:pt x="28828" y="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01" name="Google Shape;9901;ge48d01fb7f_0_5782"/>
                <p:cNvSpPr/>
                <p:nvPr/>
              </p:nvSpPr>
              <p:spPr>
                <a:xfrm rot="-1451706">
                  <a:off x="6823932" y="4289955"/>
                  <a:ext cx="36210" cy="371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196" h="37148" extrusionOk="0">
                      <a:moveTo>
                        <a:pt x="0" y="0"/>
                      </a:moveTo>
                      <a:lnTo>
                        <a:pt x="36196" y="0"/>
                      </a:lnTo>
                      <a:lnTo>
                        <a:pt x="36196" y="37149"/>
                      </a:lnTo>
                      <a:lnTo>
                        <a:pt x="0" y="37149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02" name="Google Shape;9902;ge48d01fb7f_0_5782"/>
                <p:cNvSpPr/>
                <p:nvPr/>
              </p:nvSpPr>
              <p:spPr>
                <a:xfrm>
                  <a:off x="6727133" y="4373310"/>
                  <a:ext cx="54368" cy="467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68" h="46765" extrusionOk="0">
                      <a:moveTo>
                        <a:pt x="2279" y="24382"/>
                      </a:moveTo>
                      <a:cubicBezTo>
                        <a:pt x="374" y="28192"/>
                        <a:pt x="-579" y="31050"/>
                        <a:pt x="374" y="34859"/>
                      </a:cubicBezTo>
                      <a:cubicBezTo>
                        <a:pt x="2279" y="40575"/>
                        <a:pt x="6089" y="43432"/>
                        <a:pt x="11804" y="45337"/>
                      </a:cubicBezTo>
                      <a:cubicBezTo>
                        <a:pt x="17519" y="47242"/>
                        <a:pt x="24186" y="47242"/>
                        <a:pt x="29901" y="45337"/>
                      </a:cubicBezTo>
                      <a:cubicBezTo>
                        <a:pt x="39426" y="41527"/>
                        <a:pt x="46094" y="36765"/>
                        <a:pt x="49904" y="29145"/>
                      </a:cubicBezTo>
                      <a:cubicBezTo>
                        <a:pt x="54666" y="22477"/>
                        <a:pt x="55619" y="14857"/>
                        <a:pt x="52761" y="8190"/>
                      </a:cubicBezTo>
                      <a:cubicBezTo>
                        <a:pt x="50856" y="4380"/>
                        <a:pt x="47999" y="1522"/>
                        <a:pt x="42284" y="570"/>
                      </a:cubicBezTo>
                      <a:cubicBezTo>
                        <a:pt x="36569" y="-383"/>
                        <a:pt x="30854" y="-383"/>
                        <a:pt x="25139" y="2475"/>
                      </a:cubicBezTo>
                      <a:cubicBezTo>
                        <a:pt x="23234" y="5332"/>
                        <a:pt x="18471" y="9142"/>
                        <a:pt x="11804" y="13905"/>
                      </a:cubicBezTo>
                      <a:cubicBezTo>
                        <a:pt x="7994" y="16762"/>
                        <a:pt x="4184" y="20572"/>
                        <a:pt x="2279" y="2438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03" name="Google Shape;9903;ge48d01fb7f_0_5782"/>
                <p:cNvSpPr/>
                <p:nvPr/>
              </p:nvSpPr>
              <p:spPr>
                <a:xfrm>
                  <a:off x="6563677" y="4377690"/>
                  <a:ext cx="48577" cy="692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77" h="69294" extrusionOk="0">
                      <a:moveTo>
                        <a:pt x="0" y="11430"/>
                      </a:moveTo>
                      <a:lnTo>
                        <a:pt x="15240" y="63817"/>
                      </a:lnTo>
                      <a:cubicBezTo>
                        <a:pt x="16192" y="65722"/>
                        <a:pt x="17145" y="67628"/>
                        <a:pt x="19050" y="68580"/>
                      </a:cubicBezTo>
                      <a:cubicBezTo>
                        <a:pt x="20955" y="69532"/>
                        <a:pt x="22860" y="69532"/>
                        <a:pt x="24765" y="68580"/>
                      </a:cubicBezTo>
                      <a:cubicBezTo>
                        <a:pt x="30480" y="66675"/>
                        <a:pt x="36195" y="62865"/>
                        <a:pt x="40005" y="58103"/>
                      </a:cubicBezTo>
                      <a:cubicBezTo>
                        <a:pt x="44767" y="52388"/>
                        <a:pt x="46672" y="46672"/>
                        <a:pt x="48577" y="39053"/>
                      </a:cubicBezTo>
                      <a:lnTo>
                        <a:pt x="37147" y="0"/>
                      </a:lnTo>
                      <a:lnTo>
                        <a:pt x="0" y="1143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04" name="Google Shape;9904;ge48d01fb7f_0_5782"/>
                <p:cNvSpPr/>
                <p:nvPr/>
              </p:nvSpPr>
              <p:spPr>
                <a:xfrm>
                  <a:off x="6273165" y="4475797"/>
                  <a:ext cx="53339" cy="33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39" h="33337" extrusionOk="0">
                      <a:moveTo>
                        <a:pt x="23813" y="0"/>
                      </a:moveTo>
                      <a:cubicBezTo>
                        <a:pt x="16192" y="953"/>
                        <a:pt x="10477" y="3810"/>
                        <a:pt x="6667" y="7620"/>
                      </a:cubicBezTo>
                      <a:cubicBezTo>
                        <a:pt x="1905" y="12383"/>
                        <a:pt x="0" y="17145"/>
                        <a:pt x="0" y="21908"/>
                      </a:cubicBezTo>
                      <a:cubicBezTo>
                        <a:pt x="0" y="25718"/>
                        <a:pt x="1905" y="28575"/>
                        <a:pt x="5715" y="30480"/>
                      </a:cubicBezTo>
                      <a:cubicBezTo>
                        <a:pt x="8572" y="32385"/>
                        <a:pt x="12382" y="33338"/>
                        <a:pt x="17145" y="33338"/>
                      </a:cubicBezTo>
                      <a:cubicBezTo>
                        <a:pt x="22860" y="32385"/>
                        <a:pt x="28575" y="30480"/>
                        <a:pt x="35242" y="26670"/>
                      </a:cubicBezTo>
                      <a:cubicBezTo>
                        <a:pt x="40957" y="22860"/>
                        <a:pt x="46672" y="18097"/>
                        <a:pt x="53340" y="12383"/>
                      </a:cubicBezTo>
                      <a:cubicBezTo>
                        <a:pt x="48577" y="8572"/>
                        <a:pt x="43815" y="4763"/>
                        <a:pt x="39052" y="2858"/>
                      </a:cubicBezTo>
                      <a:cubicBezTo>
                        <a:pt x="33338" y="953"/>
                        <a:pt x="28575" y="0"/>
                        <a:pt x="2381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05" name="Google Shape;9905;ge48d01fb7f_0_5782"/>
                <p:cNvSpPr/>
                <p:nvPr/>
              </p:nvSpPr>
              <p:spPr>
                <a:xfrm>
                  <a:off x="6383654" y="4415790"/>
                  <a:ext cx="75247" cy="88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247" h="88024" extrusionOk="0">
                      <a:moveTo>
                        <a:pt x="39053" y="6667"/>
                      </a:moveTo>
                      <a:lnTo>
                        <a:pt x="44767" y="35242"/>
                      </a:lnTo>
                      <a:lnTo>
                        <a:pt x="7620" y="41910"/>
                      </a:lnTo>
                      <a:cubicBezTo>
                        <a:pt x="4763" y="41910"/>
                        <a:pt x="2858" y="43815"/>
                        <a:pt x="1905" y="45720"/>
                      </a:cubicBezTo>
                      <a:cubicBezTo>
                        <a:pt x="0" y="47625"/>
                        <a:pt x="0" y="49530"/>
                        <a:pt x="0" y="52388"/>
                      </a:cubicBezTo>
                      <a:cubicBezTo>
                        <a:pt x="0" y="54292"/>
                        <a:pt x="1905" y="56197"/>
                        <a:pt x="3810" y="58103"/>
                      </a:cubicBezTo>
                      <a:cubicBezTo>
                        <a:pt x="5715" y="60007"/>
                        <a:pt x="8573" y="60960"/>
                        <a:pt x="11430" y="61913"/>
                      </a:cubicBezTo>
                      <a:cubicBezTo>
                        <a:pt x="13335" y="60007"/>
                        <a:pt x="16192" y="58103"/>
                        <a:pt x="20003" y="56197"/>
                      </a:cubicBezTo>
                      <a:cubicBezTo>
                        <a:pt x="22860" y="55245"/>
                        <a:pt x="27623" y="53340"/>
                        <a:pt x="33338" y="52388"/>
                      </a:cubicBezTo>
                      <a:lnTo>
                        <a:pt x="45720" y="65722"/>
                      </a:lnTo>
                      <a:lnTo>
                        <a:pt x="34290" y="67628"/>
                      </a:lnTo>
                      <a:cubicBezTo>
                        <a:pt x="30480" y="68580"/>
                        <a:pt x="26670" y="70485"/>
                        <a:pt x="23813" y="72390"/>
                      </a:cubicBezTo>
                      <a:cubicBezTo>
                        <a:pt x="20955" y="75247"/>
                        <a:pt x="20003" y="78105"/>
                        <a:pt x="20955" y="80963"/>
                      </a:cubicBezTo>
                      <a:cubicBezTo>
                        <a:pt x="21908" y="83820"/>
                        <a:pt x="22860" y="85725"/>
                        <a:pt x="25717" y="86678"/>
                      </a:cubicBezTo>
                      <a:cubicBezTo>
                        <a:pt x="28575" y="87630"/>
                        <a:pt x="32385" y="88582"/>
                        <a:pt x="35242" y="87630"/>
                      </a:cubicBezTo>
                      <a:cubicBezTo>
                        <a:pt x="43815" y="85725"/>
                        <a:pt x="52388" y="81915"/>
                        <a:pt x="59055" y="75247"/>
                      </a:cubicBezTo>
                      <a:cubicBezTo>
                        <a:pt x="66675" y="68580"/>
                        <a:pt x="71438" y="60007"/>
                        <a:pt x="75248" y="49530"/>
                      </a:cubicBezTo>
                      <a:lnTo>
                        <a:pt x="65723" y="0"/>
                      </a:lnTo>
                      <a:lnTo>
                        <a:pt x="39053" y="6667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06" name="Google Shape;9906;ge48d01fb7f_0_5782"/>
                <p:cNvSpPr/>
                <p:nvPr/>
              </p:nvSpPr>
              <p:spPr>
                <a:xfrm>
                  <a:off x="4910701" y="3818108"/>
                  <a:ext cx="2376312" cy="776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6312" h="776751" extrusionOk="0">
                      <a:moveTo>
                        <a:pt x="2324489" y="401466"/>
                      </a:moveTo>
                      <a:cubicBezTo>
                        <a:pt x="2315916" y="384321"/>
                        <a:pt x="2307344" y="367176"/>
                        <a:pt x="2299724" y="350031"/>
                      </a:cubicBezTo>
                      <a:cubicBezTo>
                        <a:pt x="2316869" y="337649"/>
                        <a:pt x="2332109" y="325266"/>
                        <a:pt x="2348301" y="310979"/>
                      </a:cubicBezTo>
                      <a:cubicBezTo>
                        <a:pt x="2399736" y="264306"/>
                        <a:pt x="2369256" y="202394"/>
                        <a:pt x="2344491" y="152864"/>
                      </a:cubicBezTo>
                      <a:lnTo>
                        <a:pt x="2339729" y="142386"/>
                      </a:lnTo>
                      <a:cubicBezTo>
                        <a:pt x="2327346" y="116669"/>
                        <a:pt x="2329251" y="90951"/>
                        <a:pt x="2331156" y="69044"/>
                      </a:cubicBezTo>
                      <a:cubicBezTo>
                        <a:pt x="2333061" y="48089"/>
                        <a:pt x="2334966" y="28086"/>
                        <a:pt x="2321631" y="14751"/>
                      </a:cubicBezTo>
                      <a:cubicBezTo>
                        <a:pt x="2310201" y="2369"/>
                        <a:pt x="2288294" y="-1441"/>
                        <a:pt x="2253051" y="464"/>
                      </a:cubicBezTo>
                      <a:lnTo>
                        <a:pt x="2253051" y="464"/>
                      </a:lnTo>
                      <a:cubicBezTo>
                        <a:pt x="2253051" y="464"/>
                        <a:pt x="2252099" y="464"/>
                        <a:pt x="2252099" y="464"/>
                      </a:cubicBezTo>
                      <a:cubicBezTo>
                        <a:pt x="2175899" y="5226"/>
                        <a:pt x="2128274" y="68091"/>
                        <a:pt x="2118749" y="177629"/>
                      </a:cubicBezTo>
                      <a:cubicBezTo>
                        <a:pt x="2112081" y="180486"/>
                        <a:pt x="2106366" y="184296"/>
                        <a:pt x="2099699" y="187154"/>
                      </a:cubicBezTo>
                      <a:cubicBezTo>
                        <a:pt x="2052074" y="209061"/>
                        <a:pt x="1995876" y="226206"/>
                        <a:pt x="1943489" y="239541"/>
                      </a:cubicBezTo>
                      <a:lnTo>
                        <a:pt x="1943489" y="239541"/>
                      </a:lnTo>
                      <a:cubicBezTo>
                        <a:pt x="1932059" y="242399"/>
                        <a:pt x="1923486" y="244304"/>
                        <a:pt x="1915866" y="246209"/>
                      </a:cubicBezTo>
                      <a:cubicBezTo>
                        <a:pt x="1915866" y="246209"/>
                        <a:pt x="1915866" y="246209"/>
                        <a:pt x="1914914" y="246209"/>
                      </a:cubicBezTo>
                      <a:lnTo>
                        <a:pt x="1914914" y="246209"/>
                      </a:lnTo>
                      <a:cubicBezTo>
                        <a:pt x="1906341" y="249066"/>
                        <a:pt x="1900626" y="250971"/>
                        <a:pt x="1896816" y="253829"/>
                      </a:cubicBezTo>
                      <a:cubicBezTo>
                        <a:pt x="1866336" y="272879"/>
                        <a:pt x="1887291" y="351936"/>
                        <a:pt x="1896816" y="381464"/>
                      </a:cubicBezTo>
                      <a:cubicBezTo>
                        <a:pt x="1760609" y="478619"/>
                        <a:pt x="1504386" y="540531"/>
                        <a:pt x="1219589" y="540531"/>
                      </a:cubicBezTo>
                      <a:cubicBezTo>
                        <a:pt x="1209111" y="540531"/>
                        <a:pt x="1199586" y="540531"/>
                        <a:pt x="1189109" y="540531"/>
                      </a:cubicBezTo>
                      <a:lnTo>
                        <a:pt x="1189109" y="540531"/>
                      </a:lnTo>
                      <a:cubicBezTo>
                        <a:pt x="1189109" y="540531"/>
                        <a:pt x="1189109" y="540531"/>
                        <a:pt x="1188156" y="540531"/>
                      </a:cubicBezTo>
                      <a:cubicBezTo>
                        <a:pt x="1188156" y="540531"/>
                        <a:pt x="1188156" y="540531"/>
                        <a:pt x="1187204" y="540531"/>
                      </a:cubicBezTo>
                      <a:lnTo>
                        <a:pt x="1187204" y="540531"/>
                      </a:lnTo>
                      <a:cubicBezTo>
                        <a:pt x="1176726" y="540531"/>
                        <a:pt x="1167201" y="540531"/>
                        <a:pt x="1156724" y="540531"/>
                      </a:cubicBezTo>
                      <a:cubicBezTo>
                        <a:pt x="871926" y="540531"/>
                        <a:pt x="615704" y="479571"/>
                        <a:pt x="479496" y="381464"/>
                      </a:cubicBezTo>
                      <a:cubicBezTo>
                        <a:pt x="489021" y="351936"/>
                        <a:pt x="509976" y="272879"/>
                        <a:pt x="479496" y="253829"/>
                      </a:cubicBezTo>
                      <a:cubicBezTo>
                        <a:pt x="475686" y="250971"/>
                        <a:pt x="469019" y="249066"/>
                        <a:pt x="461399" y="246209"/>
                      </a:cubicBezTo>
                      <a:lnTo>
                        <a:pt x="461399" y="246209"/>
                      </a:lnTo>
                      <a:cubicBezTo>
                        <a:pt x="461399" y="246209"/>
                        <a:pt x="461399" y="246209"/>
                        <a:pt x="460446" y="246209"/>
                      </a:cubicBezTo>
                      <a:cubicBezTo>
                        <a:pt x="452826" y="244304"/>
                        <a:pt x="444254" y="241446"/>
                        <a:pt x="432824" y="239541"/>
                      </a:cubicBezTo>
                      <a:lnTo>
                        <a:pt x="432824" y="239541"/>
                      </a:lnTo>
                      <a:cubicBezTo>
                        <a:pt x="379484" y="226206"/>
                        <a:pt x="323286" y="208109"/>
                        <a:pt x="276614" y="187154"/>
                      </a:cubicBezTo>
                      <a:cubicBezTo>
                        <a:pt x="269946" y="184296"/>
                        <a:pt x="263279" y="181439"/>
                        <a:pt x="257564" y="177629"/>
                      </a:cubicBezTo>
                      <a:cubicBezTo>
                        <a:pt x="248039" y="68091"/>
                        <a:pt x="200414" y="6179"/>
                        <a:pt x="124214" y="464"/>
                      </a:cubicBezTo>
                      <a:cubicBezTo>
                        <a:pt x="124214" y="464"/>
                        <a:pt x="123261" y="464"/>
                        <a:pt x="123261" y="464"/>
                      </a:cubicBezTo>
                      <a:lnTo>
                        <a:pt x="123261" y="464"/>
                      </a:lnTo>
                      <a:cubicBezTo>
                        <a:pt x="87066" y="-1441"/>
                        <a:pt x="66111" y="3321"/>
                        <a:pt x="54681" y="14751"/>
                      </a:cubicBezTo>
                      <a:cubicBezTo>
                        <a:pt x="41346" y="28086"/>
                        <a:pt x="43251" y="48089"/>
                        <a:pt x="45156" y="69044"/>
                      </a:cubicBezTo>
                      <a:cubicBezTo>
                        <a:pt x="47061" y="91904"/>
                        <a:pt x="49919" y="116669"/>
                        <a:pt x="36584" y="142386"/>
                      </a:cubicBezTo>
                      <a:lnTo>
                        <a:pt x="31821" y="152864"/>
                      </a:lnTo>
                      <a:cubicBezTo>
                        <a:pt x="7056" y="202394"/>
                        <a:pt x="-23424" y="264306"/>
                        <a:pt x="28011" y="310979"/>
                      </a:cubicBezTo>
                      <a:cubicBezTo>
                        <a:pt x="43251" y="325266"/>
                        <a:pt x="59444" y="338601"/>
                        <a:pt x="76589" y="350031"/>
                      </a:cubicBezTo>
                      <a:cubicBezTo>
                        <a:pt x="69921" y="367176"/>
                        <a:pt x="60396" y="385274"/>
                        <a:pt x="51824" y="401466"/>
                      </a:cubicBezTo>
                      <a:cubicBezTo>
                        <a:pt x="36584" y="430041"/>
                        <a:pt x="21344" y="460521"/>
                        <a:pt x="13724" y="493859"/>
                      </a:cubicBezTo>
                      <a:cubicBezTo>
                        <a:pt x="10866" y="506241"/>
                        <a:pt x="4199" y="609111"/>
                        <a:pt x="25154" y="616731"/>
                      </a:cubicBezTo>
                      <a:cubicBezTo>
                        <a:pt x="28964" y="617684"/>
                        <a:pt x="36584" y="618636"/>
                        <a:pt x="42299" y="606254"/>
                      </a:cubicBezTo>
                      <a:cubicBezTo>
                        <a:pt x="64206" y="562439"/>
                        <a:pt x="100401" y="516719"/>
                        <a:pt x="123261" y="515766"/>
                      </a:cubicBezTo>
                      <a:cubicBezTo>
                        <a:pt x="127071" y="515766"/>
                        <a:pt x="133739" y="516719"/>
                        <a:pt x="140406" y="526244"/>
                      </a:cubicBezTo>
                      <a:cubicBezTo>
                        <a:pt x="146121" y="534816"/>
                        <a:pt x="150884" y="548151"/>
                        <a:pt x="155646" y="557676"/>
                      </a:cubicBezTo>
                      <a:cubicBezTo>
                        <a:pt x="162314" y="573869"/>
                        <a:pt x="165171" y="581489"/>
                        <a:pt x="173744" y="579584"/>
                      </a:cubicBezTo>
                      <a:cubicBezTo>
                        <a:pt x="182316" y="577679"/>
                        <a:pt x="182316" y="568154"/>
                        <a:pt x="182316" y="560534"/>
                      </a:cubicBezTo>
                      <a:cubicBezTo>
                        <a:pt x="182316" y="511004"/>
                        <a:pt x="196604" y="463379"/>
                        <a:pt x="211844" y="419564"/>
                      </a:cubicBezTo>
                      <a:cubicBezTo>
                        <a:pt x="247086" y="432899"/>
                        <a:pt x="281376" y="442424"/>
                        <a:pt x="315666" y="451949"/>
                      </a:cubicBezTo>
                      <a:cubicBezTo>
                        <a:pt x="316619" y="451949"/>
                        <a:pt x="317571" y="452901"/>
                        <a:pt x="318524" y="452901"/>
                      </a:cubicBezTo>
                      <a:lnTo>
                        <a:pt x="315666" y="455759"/>
                      </a:lnTo>
                      <a:cubicBezTo>
                        <a:pt x="305189" y="467189"/>
                        <a:pt x="289949" y="481476"/>
                        <a:pt x="289949" y="481476"/>
                      </a:cubicBezTo>
                      <a:cubicBezTo>
                        <a:pt x="279471" y="492906"/>
                        <a:pt x="273756" y="507194"/>
                        <a:pt x="275661" y="520529"/>
                      </a:cubicBezTo>
                      <a:cubicBezTo>
                        <a:pt x="276614" y="533864"/>
                        <a:pt x="284234" y="545294"/>
                        <a:pt x="296616" y="553866"/>
                      </a:cubicBezTo>
                      <a:cubicBezTo>
                        <a:pt x="492831" y="693884"/>
                        <a:pt x="814776" y="776751"/>
                        <a:pt x="1157676" y="776751"/>
                      </a:cubicBezTo>
                      <a:cubicBezTo>
                        <a:pt x="1167201" y="776751"/>
                        <a:pt x="1177679" y="776751"/>
                        <a:pt x="1189109" y="776751"/>
                      </a:cubicBezTo>
                      <a:cubicBezTo>
                        <a:pt x="1199586" y="776751"/>
                        <a:pt x="1210064" y="776751"/>
                        <a:pt x="1220541" y="776751"/>
                      </a:cubicBezTo>
                      <a:cubicBezTo>
                        <a:pt x="1563441" y="776751"/>
                        <a:pt x="1885386" y="692931"/>
                        <a:pt x="2081601" y="553866"/>
                      </a:cubicBezTo>
                      <a:cubicBezTo>
                        <a:pt x="2093984" y="545294"/>
                        <a:pt x="2100651" y="532911"/>
                        <a:pt x="2102556" y="520529"/>
                      </a:cubicBezTo>
                      <a:cubicBezTo>
                        <a:pt x="2103509" y="507194"/>
                        <a:pt x="2098746" y="492906"/>
                        <a:pt x="2088269" y="481476"/>
                      </a:cubicBezTo>
                      <a:cubicBezTo>
                        <a:pt x="2088269" y="481476"/>
                        <a:pt x="2073029" y="467189"/>
                        <a:pt x="2062551" y="455759"/>
                      </a:cubicBezTo>
                      <a:lnTo>
                        <a:pt x="2059694" y="452901"/>
                      </a:lnTo>
                      <a:cubicBezTo>
                        <a:pt x="2060646" y="452901"/>
                        <a:pt x="2061599" y="451949"/>
                        <a:pt x="2062551" y="451949"/>
                      </a:cubicBezTo>
                      <a:cubicBezTo>
                        <a:pt x="2096841" y="442424"/>
                        <a:pt x="2132084" y="431946"/>
                        <a:pt x="2166374" y="419564"/>
                      </a:cubicBezTo>
                      <a:cubicBezTo>
                        <a:pt x="2181614" y="463379"/>
                        <a:pt x="2195901" y="511004"/>
                        <a:pt x="2195901" y="560534"/>
                      </a:cubicBezTo>
                      <a:cubicBezTo>
                        <a:pt x="2195901" y="568154"/>
                        <a:pt x="2195901" y="577679"/>
                        <a:pt x="2204474" y="579584"/>
                      </a:cubicBezTo>
                      <a:cubicBezTo>
                        <a:pt x="2213046" y="581489"/>
                        <a:pt x="2215904" y="573869"/>
                        <a:pt x="2222571" y="557676"/>
                      </a:cubicBezTo>
                      <a:cubicBezTo>
                        <a:pt x="2226381" y="547199"/>
                        <a:pt x="2232096" y="534816"/>
                        <a:pt x="2237811" y="526244"/>
                      </a:cubicBezTo>
                      <a:cubicBezTo>
                        <a:pt x="2244479" y="516719"/>
                        <a:pt x="2250194" y="515766"/>
                        <a:pt x="2254956" y="515766"/>
                      </a:cubicBezTo>
                      <a:cubicBezTo>
                        <a:pt x="2277816" y="516719"/>
                        <a:pt x="2314011" y="563391"/>
                        <a:pt x="2335919" y="606254"/>
                      </a:cubicBezTo>
                      <a:cubicBezTo>
                        <a:pt x="2341634" y="618636"/>
                        <a:pt x="2349254" y="617684"/>
                        <a:pt x="2353064" y="616731"/>
                      </a:cubicBezTo>
                      <a:cubicBezTo>
                        <a:pt x="2374019" y="609111"/>
                        <a:pt x="2367351" y="506241"/>
                        <a:pt x="2364494" y="493859"/>
                      </a:cubicBezTo>
                      <a:cubicBezTo>
                        <a:pt x="2354969" y="459569"/>
                        <a:pt x="2339729" y="430041"/>
                        <a:pt x="2324489" y="401466"/>
                      </a:cubicBezTo>
                      <a:close/>
                      <a:moveTo>
                        <a:pt x="165171" y="538626"/>
                      </a:moveTo>
                      <a:cubicBezTo>
                        <a:pt x="162314" y="531006"/>
                        <a:pt x="158504" y="523386"/>
                        <a:pt x="153741" y="516719"/>
                      </a:cubicBezTo>
                      <a:cubicBezTo>
                        <a:pt x="143264" y="500526"/>
                        <a:pt x="130881" y="497669"/>
                        <a:pt x="121356" y="498621"/>
                      </a:cubicBezTo>
                      <a:cubicBezTo>
                        <a:pt x="87066" y="500526"/>
                        <a:pt x="48966" y="554819"/>
                        <a:pt x="29916" y="591966"/>
                      </a:cubicBezTo>
                      <a:cubicBezTo>
                        <a:pt x="26106" y="568154"/>
                        <a:pt x="26106" y="515766"/>
                        <a:pt x="29916" y="497669"/>
                      </a:cubicBezTo>
                      <a:cubicBezTo>
                        <a:pt x="37536" y="466236"/>
                        <a:pt x="51824" y="437661"/>
                        <a:pt x="67064" y="409086"/>
                      </a:cubicBezTo>
                      <a:cubicBezTo>
                        <a:pt x="75636" y="392894"/>
                        <a:pt x="84209" y="376701"/>
                        <a:pt x="90876" y="359556"/>
                      </a:cubicBezTo>
                      <a:cubicBezTo>
                        <a:pt x="122309" y="380511"/>
                        <a:pt x="156599" y="398609"/>
                        <a:pt x="194699" y="413849"/>
                      </a:cubicBezTo>
                      <a:cubicBezTo>
                        <a:pt x="181364" y="452901"/>
                        <a:pt x="168029" y="494811"/>
                        <a:pt x="165171" y="538626"/>
                      </a:cubicBezTo>
                      <a:close/>
                      <a:moveTo>
                        <a:pt x="103259" y="26181"/>
                      </a:moveTo>
                      <a:cubicBezTo>
                        <a:pt x="104211" y="23324"/>
                        <a:pt x="105164" y="16656"/>
                        <a:pt x="123261" y="16656"/>
                      </a:cubicBezTo>
                      <a:cubicBezTo>
                        <a:pt x="203271" y="22371"/>
                        <a:pt x="230894" y="97619"/>
                        <a:pt x="239466" y="166199"/>
                      </a:cubicBezTo>
                      <a:cubicBezTo>
                        <a:pt x="148979" y="115716"/>
                        <a:pt x="97544" y="50946"/>
                        <a:pt x="103259" y="26181"/>
                      </a:cubicBezTo>
                      <a:close/>
                      <a:moveTo>
                        <a:pt x="469019" y="345269"/>
                      </a:moveTo>
                      <a:cubicBezTo>
                        <a:pt x="467114" y="351936"/>
                        <a:pt x="465209" y="357651"/>
                        <a:pt x="464256" y="364319"/>
                      </a:cubicBezTo>
                      <a:cubicBezTo>
                        <a:pt x="462351" y="363366"/>
                        <a:pt x="461399" y="362414"/>
                        <a:pt x="459494" y="360509"/>
                      </a:cubicBezTo>
                      <a:cubicBezTo>
                        <a:pt x="441396" y="346221"/>
                        <a:pt x="431871" y="336696"/>
                        <a:pt x="435681" y="324314"/>
                      </a:cubicBezTo>
                      <a:cubicBezTo>
                        <a:pt x="438539" y="314789"/>
                        <a:pt x="444254" y="312884"/>
                        <a:pt x="452826" y="312884"/>
                      </a:cubicBezTo>
                      <a:cubicBezTo>
                        <a:pt x="456636" y="312884"/>
                        <a:pt x="460446" y="312884"/>
                        <a:pt x="465209" y="313836"/>
                      </a:cubicBezTo>
                      <a:cubicBezTo>
                        <a:pt x="469019" y="313836"/>
                        <a:pt x="471876" y="314789"/>
                        <a:pt x="475686" y="314789"/>
                      </a:cubicBezTo>
                      <a:moveTo>
                        <a:pt x="565221" y="589109"/>
                      </a:moveTo>
                      <a:cubicBezTo>
                        <a:pt x="560459" y="578631"/>
                        <a:pt x="559506" y="571011"/>
                        <a:pt x="561411" y="565296"/>
                      </a:cubicBezTo>
                      <a:cubicBezTo>
                        <a:pt x="561411" y="564344"/>
                        <a:pt x="563316" y="563391"/>
                        <a:pt x="564269" y="563391"/>
                      </a:cubicBezTo>
                      <a:cubicBezTo>
                        <a:pt x="566174" y="563391"/>
                        <a:pt x="568079" y="563391"/>
                        <a:pt x="569984" y="563391"/>
                      </a:cubicBezTo>
                      <a:lnTo>
                        <a:pt x="580461" y="567201"/>
                      </a:lnTo>
                      <a:lnTo>
                        <a:pt x="591891" y="531959"/>
                      </a:lnTo>
                      <a:lnTo>
                        <a:pt x="572841" y="525291"/>
                      </a:lnTo>
                      <a:lnTo>
                        <a:pt x="572841" y="526244"/>
                      </a:lnTo>
                      <a:lnTo>
                        <a:pt x="553791" y="518624"/>
                      </a:lnTo>
                      <a:lnTo>
                        <a:pt x="512834" y="615779"/>
                      </a:lnTo>
                      <a:lnTo>
                        <a:pt x="499499" y="597681"/>
                      </a:lnTo>
                      <a:lnTo>
                        <a:pt x="513786" y="564344"/>
                      </a:lnTo>
                      <a:cubicBezTo>
                        <a:pt x="511881" y="565296"/>
                        <a:pt x="509976" y="566249"/>
                        <a:pt x="507119" y="566249"/>
                      </a:cubicBezTo>
                      <a:cubicBezTo>
                        <a:pt x="505214" y="566249"/>
                        <a:pt x="503309" y="566249"/>
                        <a:pt x="501404" y="565296"/>
                      </a:cubicBezTo>
                      <a:cubicBezTo>
                        <a:pt x="499499" y="564344"/>
                        <a:pt x="498546" y="563391"/>
                        <a:pt x="496641" y="561486"/>
                      </a:cubicBezTo>
                      <a:cubicBezTo>
                        <a:pt x="494736" y="559581"/>
                        <a:pt x="492831" y="557676"/>
                        <a:pt x="491879" y="554819"/>
                      </a:cubicBezTo>
                      <a:cubicBezTo>
                        <a:pt x="491879" y="558629"/>
                        <a:pt x="490926" y="561486"/>
                        <a:pt x="489974" y="564344"/>
                      </a:cubicBezTo>
                      <a:cubicBezTo>
                        <a:pt x="487116" y="571011"/>
                        <a:pt x="482354" y="575774"/>
                        <a:pt x="475686" y="577679"/>
                      </a:cubicBezTo>
                      <a:cubicBezTo>
                        <a:pt x="469019" y="580536"/>
                        <a:pt x="463304" y="580536"/>
                        <a:pt x="456636" y="577679"/>
                      </a:cubicBezTo>
                      <a:cubicBezTo>
                        <a:pt x="447111" y="573869"/>
                        <a:pt x="440444" y="565296"/>
                        <a:pt x="435681" y="551961"/>
                      </a:cubicBezTo>
                      <a:cubicBezTo>
                        <a:pt x="430919" y="538626"/>
                        <a:pt x="429014" y="522434"/>
                        <a:pt x="429966" y="504336"/>
                      </a:cubicBezTo>
                      <a:lnTo>
                        <a:pt x="436634" y="503384"/>
                      </a:lnTo>
                      <a:cubicBezTo>
                        <a:pt x="435681" y="515766"/>
                        <a:pt x="438539" y="527196"/>
                        <a:pt x="442349" y="536721"/>
                      </a:cubicBezTo>
                      <a:cubicBezTo>
                        <a:pt x="446159" y="546246"/>
                        <a:pt x="452826" y="552914"/>
                        <a:pt x="460446" y="555771"/>
                      </a:cubicBezTo>
                      <a:cubicBezTo>
                        <a:pt x="465209" y="557676"/>
                        <a:pt x="469019" y="557676"/>
                        <a:pt x="473781" y="556724"/>
                      </a:cubicBezTo>
                      <a:cubicBezTo>
                        <a:pt x="478544" y="554819"/>
                        <a:pt x="481401" y="551961"/>
                        <a:pt x="483306" y="548151"/>
                      </a:cubicBezTo>
                      <a:cubicBezTo>
                        <a:pt x="484259" y="546246"/>
                        <a:pt x="484259" y="543389"/>
                        <a:pt x="484259" y="540531"/>
                      </a:cubicBezTo>
                      <a:cubicBezTo>
                        <a:pt x="484259" y="537674"/>
                        <a:pt x="483306" y="534816"/>
                        <a:pt x="482354" y="532911"/>
                      </a:cubicBezTo>
                      <a:cubicBezTo>
                        <a:pt x="476639" y="533864"/>
                        <a:pt x="469019" y="532911"/>
                        <a:pt x="459494" y="531006"/>
                      </a:cubicBezTo>
                      <a:lnTo>
                        <a:pt x="457589" y="511004"/>
                      </a:lnTo>
                      <a:cubicBezTo>
                        <a:pt x="465209" y="513861"/>
                        <a:pt x="472829" y="514814"/>
                        <a:pt x="480449" y="513861"/>
                      </a:cubicBezTo>
                      <a:cubicBezTo>
                        <a:pt x="487116" y="512909"/>
                        <a:pt x="491879" y="509099"/>
                        <a:pt x="494736" y="504336"/>
                      </a:cubicBezTo>
                      <a:cubicBezTo>
                        <a:pt x="495689" y="501479"/>
                        <a:pt x="495689" y="499574"/>
                        <a:pt x="494736" y="496716"/>
                      </a:cubicBezTo>
                      <a:cubicBezTo>
                        <a:pt x="493784" y="493859"/>
                        <a:pt x="491879" y="492906"/>
                        <a:pt x="489974" y="491954"/>
                      </a:cubicBezTo>
                      <a:cubicBezTo>
                        <a:pt x="484259" y="490049"/>
                        <a:pt x="478544" y="488144"/>
                        <a:pt x="472829" y="488144"/>
                      </a:cubicBezTo>
                      <a:cubicBezTo>
                        <a:pt x="467114" y="488144"/>
                        <a:pt x="461399" y="489096"/>
                        <a:pt x="456636" y="491954"/>
                      </a:cubicBezTo>
                      <a:lnTo>
                        <a:pt x="451874" y="471951"/>
                      </a:lnTo>
                      <a:cubicBezTo>
                        <a:pt x="456636" y="470046"/>
                        <a:pt x="462351" y="469094"/>
                        <a:pt x="468066" y="469094"/>
                      </a:cubicBezTo>
                      <a:cubicBezTo>
                        <a:pt x="473781" y="469094"/>
                        <a:pt x="479496" y="470999"/>
                        <a:pt x="486164" y="472904"/>
                      </a:cubicBezTo>
                      <a:cubicBezTo>
                        <a:pt x="491879" y="475761"/>
                        <a:pt x="497594" y="482429"/>
                        <a:pt x="501404" y="493859"/>
                      </a:cubicBezTo>
                      <a:cubicBezTo>
                        <a:pt x="505214" y="505289"/>
                        <a:pt x="506166" y="513861"/>
                        <a:pt x="504261" y="519576"/>
                      </a:cubicBezTo>
                      <a:cubicBezTo>
                        <a:pt x="503309" y="522434"/>
                        <a:pt x="501404" y="525291"/>
                        <a:pt x="498546" y="527196"/>
                      </a:cubicBezTo>
                      <a:cubicBezTo>
                        <a:pt x="495689" y="529101"/>
                        <a:pt x="492831" y="531006"/>
                        <a:pt x="489021" y="531959"/>
                      </a:cubicBezTo>
                      <a:cubicBezTo>
                        <a:pt x="490926" y="534816"/>
                        <a:pt x="491879" y="538626"/>
                        <a:pt x="492831" y="544341"/>
                      </a:cubicBezTo>
                      <a:cubicBezTo>
                        <a:pt x="494736" y="546246"/>
                        <a:pt x="497594" y="548151"/>
                        <a:pt x="500451" y="549104"/>
                      </a:cubicBezTo>
                      <a:cubicBezTo>
                        <a:pt x="504261" y="551009"/>
                        <a:pt x="508071" y="551009"/>
                        <a:pt x="511881" y="551009"/>
                      </a:cubicBezTo>
                      <a:cubicBezTo>
                        <a:pt x="515691" y="550056"/>
                        <a:pt x="519501" y="549104"/>
                        <a:pt x="522359" y="546246"/>
                      </a:cubicBezTo>
                      <a:lnTo>
                        <a:pt x="536646" y="511004"/>
                      </a:lnTo>
                      <a:lnTo>
                        <a:pt x="521406" y="504336"/>
                      </a:lnTo>
                      <a:lnTo>
                        <a:pt x="515691" y="486239"/>
                      </a:lnTo>
                      <a:lnTo>
                        <a:pt x="568079" y="508146"/>
                      </a:lnTo>
                      <a:lnTo>
                        <a:pt x="675711" y="544341"/>
                      </a:lnTo>
                      <a:lnTo>
                        <a:pt x="675711" y="545294"/>
                      </a:lnTo>
                      <a:lnTo>
                        <a:pt x="782391" y="573869"/>
                      </a:lnTo>
                      <a:lnTo>
                        <a:pt x="789059" y="590061"/>
                      </a:lnTo>
                      <a:lnTo>
                        <a:pt x="769056" y="585299"/>
                      </a:lnTo>
                      <a:lnTo>
                        <a:pt x="742386" y="686264"/>
                      </a:lnTo>
                      <a:lnTo>
                        <a:pt x="727146" y="670071"/>
                      </a:lnTo>
                      <a:lnTo>
                        <a:pt x="741434" y="616731"/>
                      </a:lnTo>
                      <a:lnTo>
                        <a:pt x="706191" y="607206"/>
                      </a:lnTo>
                      <a:cubicBezTo>
                        <a:pt x="703334" y="606254"/>
                        <a:pt x="700476" y="607206"/>
                        <a:pt x="697619" y="609111"/>
                      </a:cubicBezTo>
                      <a:cubicBezTo>
                        <a:pt x="694761" y="611969"/>
                        <a:pt x="692856" y="614826"/>
                        <a:pt x="691904" y="619589"/>
                      </a:cubicBezTo>
                      <a:cubicBezTo>
                        <a:pt x="689999" y="627209"/>
                        <a:pt x="689999" y="634829"/>
                        <a:pt x="691904" y="643401"/>
                      </a:cubicBezTo>
                      <a:cubicBezTo>
                        <a:pt x="693809" y="651974"/>
                        <a:pt x="697619" y="659594"/>
                        <a:pt x="702381" y="667214"/>
                      </a:cubicBezTo>
                      <a:lnTo>
                        <a:pt x="693809" y="671024"/>
                      </a:lnTo>
                      <a:cubicBezTo>
                        <a:pt x="686189" y="656736"/>
                        <a:pt x="680474" y="644354"/>
                        <a:pt x="677616" y="633876"/>
                      </a:cubicBezTo>
                      <a:cubicBezTo>
                        <a:pt x="673806" y="623399"/>
                        <a:pt x="673806" y="613874"/>
                        <a:pt x="674759" y="608159"/>
                      </a:cubicBezTo>
                      <a:cubicBezTo>
                        <a:pt x="676664" y="601491"/>
                        <a:pt x="680474" y="596729"/>
                        <a:pt x="685236" y="592919"/>
                      </a:cubicBezTo>
                      <a:cubicBezTo>
                        <a:pt x="690951" y="589109"/>
                        <a:pt x="695714" y="588156"/>
                        <a:pt x="701429" y="590061"/>
                      </a:cubicBezTo>
                      <a:lnTo>
                        <a:pt x="745244" y="601491"/>
                      </a:lnTo>
                      <a:lnTo>
                        <a:pt x="750959" y="580536"/>
                      </a:lnTo>
                      <a:lnTo>
                        <a:pt x="681426" y="562439"/>
                      </a:lnTo>
                      <a:lnTo>
                        <a:pt x="681426" y="562439"/>
                      </a:lnTo>
                      <a:lnTo>
                        <a:pt x="678569" y="561486"/>
                      </a:lnTo>
                      <a:lnTo>
                        <a:pt x="677616" y="561486"/>
                      </a:lnTo>
                      <a:lnTo>
                        <a:pt x="677616" y="561486"/>
                      </a:lnTo>
                      <a:lnTo>
                        <a:pt x="662376" y="556724"/>
                      </a:lnTo>
                      <a:lnTo>
                        <a:pt x="632849" y="645306"/>
                      </a:lnTo>
                      <a:lnTo>
                        <a:pt x="634754" y="646259"/>
                      </a:lnTo>
                      <a:lnTo>
                        <a:pt x="640469" y="661499"/>
                      </a:lnTo>
                      <a:lnTo>
                        <a:pt x="623324" y="656736"/>
                      </a:lnTo>
                      <a:cubicBezTo>
                        <a:pt x="619514" y="655784"/>
                        <a:pt x="614751" y="655784"/>
                        <a:pt x="610941" y="658641"/>
                      </a:cubicBezTo>
                      <a:cubicBezTo>
                        <a:pt x="607131" y="661499"/>
                        <a:pt x="604274" y="665309"/>
                        <a:pt x="603321" y="670071"/>
                      </a:cubicBezTo>
                      <a:cubicBezTo>
                        <a:pt x="602369" y="672929"/>
                        <a:pt x="602369" y="675786"/>
                        <a:pt x="604274" y="679596"/>
                      </a:cubicBezTo>
                      <a:cubicBezTo>
                        <a:pt x="606179" y="682454"/>
                        <a:pt x="608084" y="684359"/>
                        <a:pt x="610941" y="685311"/>
                      </a:cubicBezTo>
                      <a:cubicBezTo>
                        <a:pt x="615704" y="686264"/>
                        <a:pt x="620466" y="687216"/>
                        <a:pt x="625229" y="686264"/>
                      </a:cubicBezTo>
                      <a:cubicBezTo>
                        <a:pt x="630944" y="685311"/>
                        <a:pt x="635706" y="684359"/>
                        <a:pt x="640469" y="681501"/>
                      </a:cubicBezTo>
                      <a:lnTo>
                        <a:pt x="647136" y="698646"/>
                      </a:lnTo>
                      <a:cubicBezTo>
                        <a:pt x="642374" y="700551"/>
                        <a:pt x="637611" y="701504"/>
                        <a:pt x="631896" y="701504"/>
                      </a:cubicBezTo>
                      <a:cubicBezTo>
                        <a:pt x="626181" y="701504"/>
                        <a:pt x="620466" y="700551"/>
                        <a:pt x="613799" y="698646"/>
                      </a:cubicBezTo>
                      <a:cubicBezTo>
                        <a:pt x="607131" y="696741"/>
                        <a:pt x="602369" y="691026"/>
                        <a:pt x="598559" y="681501"/>
                      </a:cubicBezTo>
                      <a:cubicBezTo>
                        <a:pt x="594749" y="671976"/>
                        <a:pt x="593796" y="663404"/>
                        <a:pt x="595701" y="655784"/>
                      </a:cubicBezTo>
                      <a:cubicBezTo>
                        <a:pt x="597606" y="650069"/>
                        <a:pt x="600464" y="646259"/>
                        <a:pt x="606179" y="643401"/>
                      </a:cubicBezTo>
                      <a:cubicBezTo>
                        <a:pt x="609036" y="641496"/>
                        <a:pt x="612846" y="641496"/>
                        <a:pt x="616656" y="641496"/>
                      </a:cubicBezTo>
                      <a:lnTo>
                        <a:pt x="613799" y="638639"/>
                      </a:lnTo>
                      <a:lnTo>
                        <a:pt x="626181" y="601491"/>
                      </a:lnTo>
                      <a:lnTo>
                        <a:pt x="591891" y="590061"/>
                      </a:lnTo>
                      <a:lnTo>
                        <a:pt x="588081" y="601491"/>
                      </a:lnTo>
                      <a:cubicBezTo>
                        <a:pt x="587129" y="604349"/>
                        <a:pt x="586176" y="606254"/>
                        <a:pt x="584271" y="607206"/>
                      </a:cubicBezTo>
                      <a:cubicBezTo>
                        <a:pt x="582366" y="608159"/>
                        <a:pt x="580461" y="609111"/>
                        <a:pt x="578556" y="608159"/>
                      </a:cubicBezTo>
                      <a:moveTo>
                        <a:pt x="1193871" y="634829"/>
                      </a:moveTo>
                      <a:lnTo>
                        <a:pt x="1191966" y="739604"/>
                      </a:lnTo>
                      <a:lnTo>
                        <a:pt x="1172916" y="727221"/>
                      </a:lnTo>
                      <a:lnTo>
                        <a:pt x="1172916" y="703409"/>
                      </a:lnTo>
                      <a:cubicBezTo>
                        <a:pt x="1168154" y="707219"/>
                        <a:pt x="1163391" y="710076"/>
                        <a:pt x="1158629" y="711981"/>
                      </a:cubicBezTo>
                      <a:cubicBezTo>
                        <a:pt x="1153866" y="713886"/>
                        <a:pt x="1149104" y="714839"/>
                        <a:pt x="1144341" y="714839"/>
                      </a:cubicBezTo>
                      <a:cubicBezTo>
                        <a:pt x="1135769" y="714839"/>
                        <a:pt x="1126244" y="710076"/>
                        <a:pt x="1117671" y="701504"/>
                      </a:cubicBezTo>
                      <a:cubicBezTo>
                        <a:pt x="1109099" y="692931"/>
                        <a:pt x="1104336" y="684359"/>
                        <a:pt x="1104336" y="676739"/>
                      </a:cubicBezTo>
                      <a:cubicBezTo>
                        <a:pt x="1104336" y="670071"/>
                        <a:pt x="1107194" y="664356"/>
                        <a:pt x="1112909" y="659594"/>
                      </a:cubicBezTo>
                      <a:cubicBezTo>
                        <a:pt x="1118624" y="654831"/>
                        <a:pt x="1126244" y="652926"/>
                        <a:pt x="1133864" y="652926"/>
                      </a:cubicBezTo>
                      <a:cubicBezTo>
                        <a:pt x="1141484" y="652926"/>
                        <a:pt x="1148151" y="654831"/>
                        <a:pt x="1154819" y="659594"/>
                      </a:cubicBezTo>
                      <a:cubicBezTo>
                        <a:pt x="1161486" y="663404"/>
                        <a:pt x="1167201" y="669119"/>
                        <a:pt x="1172916" y="676739"/>
                      </a:cubicBezTo>
                      <a:lnTo>
                        <a:pt x="1173869" y="634829"/>
                      </a:lnTo>
                      <a:lnTo>
                        <a:pt x="1095764" y="632924"/>
                      </a:lnTo>
                      <a:lnTo>
                        <a:pt x="1095764" y="631971"/>
                      </a:lnTo>
                      <a:lnTo>
                        <a:pt x="1070999" y="630066"/>
                      </a:lnTo>
                      <a:cubicBezTo>
                        <a:pt x="1076714" y="634829"/>
                        <a:pt x="1080524" y="639591"/>
                        <a:pt x="1083381" y="646259"/>
                      </a:cubicBezTo>
                      <a:cubicBezTo>
                        <a:pt x="1086239" y="652926"/>
                        <a:pt x="1088144" y="658641"/>
                        <a:pt x="1087191" y="665309"/>
                      </a:cubicBezTo>
                      <a:cubicBezTo>
                        <a:pt x="1086239" y="672929"/>
                        <a:pt x="1083381" y="680549"/>
                        <a:pt x="1077666" y="688169"/>
                      </a:cubicBezTo>
                      <a:cubicBezTo>
                        <a:pt x="1071951" y="694836"/>
                        <a:pt x="1065284" y="700551"/>
                        <a:pt x="1056711" y="705314"/>
                      </a:cubicBezTo>
                      <a:lnTo>
                        <a:pt x="1079571" y="735794"/>
                      </a:lnTo>
                      <a:lnTo>
                        <a:pt x="1069094" y="743414"/>
                      </a:lnTo>
                      <a:lnTo>
                        <a:pt x="1049091" y="708171"/>
                      </a:lnTo>
                      <a:cubicBezTo>
                        <a:pt x="1048139" y="709124"/>
                        <a:pt x="1047186" y="709124"/>
                        <a:pt x="1045281" y="709124"/>
                      </a:cubicBezTo>
                      <a:cubicBezTo>
                        <a:pt x="1044329" y="709124"/>
                        <a:pt x="1042424" y="709124"/>
                        <a:pt x="1040519" y="709124"/>
                      </a:cubicBezTo>
                      <a:cubicBezTo>
                        <a:pt x="1036709" y="709124"/>
                        <a:pt x="1031946" y="706266"/>
                        <a:pt x="1028136" y="701504"/>
                      </a:cubicBezTo>
                      <a:cubicBezTo>
                        <a:pt x="1024326" y="696741"/>
                        <a:pt x="1022421" y="691979"/>
                        <a:pt x="1022421" y="688169"/>
                      </a:cubicBezTo>
                      <a:cubicBezTo>
                        <a:pt x="1022421" y="685311"/>
                        <a:pt x="1023374" y="682454"/>
                        <a:pt x="1026231" y="680549"/>
                      </a:cubicBezTo>
                      <a:cubicBezTo>
                        <a:pt x="1028136" y="678644"/>
                        <a:pt x="1030041" y="677691"/>
                        <a:pt x="1032899" y="677691"/>
                      </a:cubicBezTo>
                      <a:cubicBezTo>
                        <a:pt x="1035756" y="677691"/>
                        <a:pt x="1038614" y="678644"/>
                        <a:pt x="1041471" y="680549"/>
                      </a:cubicBezTo>
                      <a:cubicBezTo>
                        <a:pt x="1044329" y="682454"/>
                        <a:pt x="1046234" y="685311"/>
                        <a:pt x="1048139" y="688169"/>
                      </a:cubicBezTo>
                      <a:cubicBezTo>
                        <a:pt x="1050996" y="687216"/>
                        <a:pt x="1054806" y="685311"/>
                        <a:pt x="1057664" y="682454"/>
                      </a:cubicBezTo>
                      <a:cubicBezTo>
                        <a:pt x="1060521" y="679596"/>
                        <a:pt x="1063379" y="675786"/>
                        <a:pt x="1066236" y="671976"/>
                      </a:cubicBezTo>
                      <a:cubicBezTo>
                        <a:pt x="1053854" y="670071"/>
                        <a:pt x="1045281" y="665309"/>
                        <a:pt x="1038614" y="659594"/>
                      </a:cubicBezTo>
                      <a:cubicBezTo>
                        <a:pt x="1031946" y="652926"/>
                        <a:pt x="1028136" y="646259"/>
                        <a:pt x="1029089" y="638639"/>
                      </a:cubicBezTo>
                      <a:cubicBezTo>
                        <a:pt x="1029089" y="636734"/>
                        <a:pt x="1030041" y="634829"/>
                        <a:pt x="1030994" y="632924"/>
                      </a:cubicBezTo>
                      <a:cubicBezTo>
                        <a:pt x="1031946" y="631019"/>
                        <a:pt x="1033851" y="630066"/>
                        <a:pt x="1035756" y="628161"/>
                      </a:cubicBezTo>
                      <a:lnTo>
                        <a:pt x="1023374" y="627209"/>
                      </a:lnTo>
                      <a:lnTo>
                        <a:pt x="1023374" y="628161"/>
                      </a:lnTo>
                      <a:lnTo>
                        <a:pt x="1003371" y="625304"/>
                      </a:lnTo>
                      <a:lnTo>
                        <a:pt x="990036" y="729126"/>
                      </a:lnTo>
                      <a:lnTo>
                        <a:pt x="972891" y="714839"/>
                      </a:lnTo>
                      <a:lnTo>
                        <a:pt x="975749" y="691026"/>
                      </a:lnTo>
                      <a:cubicBezTo>
                        <a:pt x="970986" y="693884"/>
                        <a:pt x="966224" y="696741"/>
                        <a:pt x="960509" y="697694"/>
                      </a:cubicBezTo>
                      <a:cubicBezTo>
                        <a:pt x="955746" y="699599"/>
                        <a:pt x="950031" y="699599"/>
                        <a:pt x="946221" y="699599"/>
                      </a:cubicBezTo>
                      <a:cubicBezTo>
                        <a:pt x="937649" y="698646"/>
                        <a:pt x="929076" y="692931"/>
                        <a:pt x="921456" y="683406"/>
                      </a:cubicBezTo>
                      <a:cubicBezTo>
                        <a:pt x="913836" y="673881"/>
                        <a:pt x="910026" y="665309"/>
                        <a:pt x="910979" y="657689"/>
                      </a:cubicBezTo>
                      <a:cubicBezTo>
                        <a:pt x="911931" y="651021"/>
                        <a:pt x="915741" y="645306"/>
                        <a:pt x="921456" y="641496"/>
                      </a:cubicBezTo>
                      <a:cubicBezTo>
                        <a:pt x="928124" y="637686"/>
                        <a:pt x="935744" y="635781"/>
                        <a:pt x="943364" y="636734"/>
                      </a:cubicBezTo>
                      <a:cubicBezTo>
                        <a:pt x="950984" y="637686"/>
                        <a:pt x="957651" y="640544"/>
                        <a:pt x="963366" y="645306"/>
                      </a:cubicBezTo>
                      <a:cubicBezTo>
                        <a:pt x="970034" y="650069"/>
                        <a:pt x="974796" y="656736"/>
                        <a:pt x="979559" y="664356"/>
                      </a:cubicBezTo>
                      <a:lnTo>
                        <a:pt x="985274" y="623399"/>
                      </a:lnTo>
                      <a:lnTo>
                        <a:pt x="908121" y="613874"/>
                      </a:lnTo>
                      <a:lnTo>
                        <a:pt x="907169" y="612921"/>
                      </a:lnTo>
                      <a:lnTo>
                        <a:pt x="893834" y="610064"/>
                      </a:lnTo>
                      <a:lnTo>
                        <a:pt x="875736" y="712934"/>
                      </a:lnTo>
                      <a:lnTo>
                        <a:pt x="858591" y="697694"/>
                      </a:lnTo>
                      <a:lnTo>
                        <a:pt x="874784" y="606254"/>
                      </a:lnTo>
                      <a:lnTo>
                        <a:pt x="855734" y="603396"/>
                      </a:lnTo>
                      <a:lnTo>
                        <a:pt x="848114" y="587204"/>
                      </a:lnTo>
                      <a:lnTo>
                        <a:pt x="883356" y="593871"/>
                      </a:lnTo>
                      <a:cubicBezTo>
                        <a:pt x="881451" y="588156"/>
                        <a:pt x="880499" y="583394"/>
                        <a:pt x="879546" y="580536"/>
                      </a:cubicBezTo>
                      <a:cubicBezTo>
                        <a:pt x="878594" y="576726"/>
                        <a:pt x="878594" y="573869"/>
                        <a:pt x="878594" y="571011"/>
                      </a:cubicBezTo>
                      <a:cubicBezTo>
                        <a:pt x="880499" y="561486"/>
                        <a:pt x="885261" y="553866"/>
                        <a:pt x="893834" y="548151"/>
                      </a:cubicBezTo>
                      <a:cubicBezTo>
                        <a:pt x="902406" y="542436"/>
                        <a:pt x="911931" y="540531"/>
                        <a:pt x="922409" y="542436"/>
                      </a:cubicBezTo>
                      <a:cubicBezTo>
                        <a:pt x="930981" y="544341"/>
                        <a:pt x="939554" y="550056"/>
                        <a:pt x="948126" y="560534"/>
                      </a:cubicBezTo>
                      <a:cubicBezTo>
                        <a:pt x="957651" y="571964"/>
                        <a:pt x="967176" y="586251"/>
                        <a:pt x="975749" y="603396"/>
                      </a:cubicBezTo>
                      <a:lnTo>
                        <a:pt x="970034" y="606254"/>
                      </a:lnTo>
                      <a:cubicBezTo>
                        <a:pt x="964319" y="593871"/>
                        <a:pt x="957651" y="582441"/>
                        <a:pt x="949079" y="573869"/>
                      </a:cubicBezTo>
                      <a:cubicBezTo>
                        <a:pt x="941459" y="565296"/>
                        <a:pt x="932886" y="560534"/>
                        <a:pt x="924314" y="559581"/>
                      </a:cubicBezTo>
                      <a:cubicBezTo>
                        <a:pt x="916694" y="558629"/>
                        <a:pt x="909074" y="559581"/>
                        <a:pt x="902406" y="564344"/>
                      </a:cubicBezTo>
                      <a:cubicBezTo>
                        <a:pt x="895739" y="569106"/>
                        <a:pt x="891929" y="574821"/>
                        <a:pt x="890024" y="582441"/>
                      </a:cubicBezTo>
                      <a:cubicBezTo>
                        <a:pt x="889071" y="588156"/>
                        <a:pt x="889071" y="591966"/>
                        <a:pt x="889071" y="594824"/>
                      </a:cubicBezTo>
                      <a:lnTo>
                        <a:pt x="904311" y="597681"/>
                      </a:lnTo>
                      <a:lnTo>
                        <a:pt x="905264" y="598634"/>
                      </a:lnTo>
                      <a:lnTo>
                        <a:pt x="1013849" y="612921"/>
                      </a:lnTo>
                      <a:lnTo>
                        <a:pt x="1013849" y="612921"/>
                      </a:lnTo>
                      <a:lnTo>
                        <a:pt x="1092906" y="618636"/>
                      </a:lnTo>
                      <a:lnTo>
                        <a:pt x="1093859" y="619589"/>
                      </a:lnTo>
                      <a:lnTo>
                        <a:pt x="1204349" y="621494"/>
                      </a:lnTo>
                      <a:lnTo>
                        <a:pt x="1214826" y="635781"/>
                      </a:lnTo>
                      <a:lnTo>
                        <a:pt x="1193871" y="634829"/>
                      </a:lnTo>
                      <a:close/>
                      <a:moveTo>
                        <a:pt x="1911104" y="313836"/>
                      </a:moveTo>
                      <a:cubicBezTo>
                        <a:pt x="1915866" y="312884"/>
                        <a:pt x="1919676" y="312884"/>
                        <a:pt x="1923486" y="312884"/>
                      </a:cubicBezTo>
                      <a:cubicBezTo>
                        <a:pt x="1933011" y="312884"/>
                        <a:pt x="1937774" y="315741"/>
                        <a:pt x="1940631" y="324314"/>
                      </a:cubicBezTo>
                      <a:cubicBezTo>
                        <a:pt x="1945394" y="336696"/>
                        <a:pt x="1934916" y="346221"/>
                        <a:pt x="1916819" y="360509"/>
                      </a:cubicBezTo>
                      <a:cubicBezTo>
                        <a:pt x="1914914" y="361461"/>
                        <a:pt x="1913961" y="362414"/>
                        <a:pt x="1912056" y="364319"/>
                      </a:cubicBezTo>
                      <a:cubicBezTo>
                        <a:pt x="1911104" y="357651"/>
                        <a:pt x="1908246" y="351936"/>
                        <a:pt x="1907294" y="345269"/>
                      </a:cubicBezTo>
                      <a:cubicBezTo>
                        <a:pt x="1904436" y="334791"/>
                        <a:pt x="1900626" y="323361"/>
                        <a:pt x="1900626" y="314789"/>
                      </a:cubicBezTo>
                      <a:cubicBezTo>
                        <a:pt x="1903484" y="314789"/>
                        <a:pt x="1907294" y="313836"/>
                        <a:pt x="1911104" y="313836"/>
                      </a:cubicBezTo>
                      <a:close/>
                      <a:moveTo>
                        <a:pt x="1933964" y="540531"/>
                      </a:moveTo>
                      <a:cubicBezTo>
                        <a:pt x="1934916" y="543389"/>
                        <a:pt x="1935869" y="545294"/>
                        <a:pt x="1934916" y="547199"/>
                      </a:cubicBezTo>
                      <a:cubicBezTo>
                        <a:pt x="1933964" y="550056"/>
                        <a:pt x="1933011" y="551009"/>
                        <a:pt x="1931106" y="551961"/>
                      </a:cubicBezTo>
                      <a:cubicBezTo>
                        <a:pt x="1925391" y="554819"/>
                        <a:pt x="1917771" y="553866"/>
                        <a:pt x="1908246" y="549104"/>
                      </a:cubicBezTo>
                      <a:cubicBezTo>
                        <a:pt x="1898721" y="544341"/>
                        <a:pt x="1892054" y="539579"/>
                        <a:pt x="1889196" y="533864"/>
                      </a:cubicBezTo>
                      <a:cubicBezTo>
                        <a:pt x="1888244" y="532911"/>
                        <a:pt x="1889196" y="531006"/>
                        <a:pt x="1890149" y="530054"/>
                      </a:cubicBezTo>
                      <a:cubicBezTo>
                        <a:pt x="1891101" y="528149"/>
                        <a:pt x="1893006" y="527196"/>
                        <a:pt x="1894911" y="526244"/>
                      </a:cubicBezTo>
                      <a:lnTo>
                        <a:pt x="1904436" y="521481"/>
                      </a:lnTo>
                      <a:lnTo>
                        <a:pt x="1889196" y="488144"/>
                      </a:lnTo>
                      <a:lnTo>
                        <a:pt x="1871099" y="496716"/>
                      </a:lnTo>
                      <a:lnTo>
                        <a:pt x="1871099" y="496716"/>
                      </a:lnTo>
                      <a:lnTo>
                        <a:pt x="1867289" y="498621"/>
                      </a:lnTo>
                      <a:lnTo>
                        <a:pt x="1866336" y="499574"/>
                      </a:lnTo>
                      <a:lnTo>
                        <a:pt x="1866336" y="499574"/>
                      </a:lnTo>
                      <a:lnTo>
                        <a:pt x="1832999" y="511956"/>
                      </a:lnTo>
                      <a:cubicBezTo>
                        <a:pt x="1837761" y="514814"/>
                        <a:pt x="1841571" y="517671"/>
                        <a:pt x="1844429" y="520529"/>
                      </a:cubicBezTo>
                      <a:cubicBezTo>
                        <a:pt x="1847286" y="523386"/>
                        <a:pt x="1850144" y="527196"/>
                        <a:pt x="1851096" y="530054"/>
                      </a:cubicBezTo>
                      <a:cubicBezTo>
                        <a:pt x="1852049" y="532911"/>
                        <a:pt x="1852049" y="535769"/>
                        <a:pt x="1851096" y="539579"/>
                      </a:cubicBezTo>
                      <a:cubicBezTo>
                        <a:pt x="1850144" y="543389"/>
                        <a:pt x="1848239" y="546246"/>
                        <a:pt x="1846334" y="550056"/>
                      </a:cubicBezTo>
                      <a:cubicBezTo>
                        <a:pt x="1855859" y="548151"/>
                        <a:pt x="1865384" y="549104"/>
                        <a:pt x="1873004" y="551961"/>
                      </a:cubicBezTo>
                      <a:cubicBezTo>
                        <a:pt x="1880624" y="554819"/>
                        <a:pt x="1886339" y="560534"/>
                        <a:pt x="1889196" y="567201"/>
                      </a:cubicBezTo>
                      <a:cubicBezTo>
                        <a:pt x="1893006" y="575774"/>
                        <a:pt x="1892054" y="585299"/>
                        <a:pt x="1886339" y="593871"/>
                      </a:cubicBezTo>
                      <a:cubicBezTo>
                        <a:pt x="1880624" y="603396"/>
                        <a:pt x="1872051" y="610064"/>
                        <a:pt x="1861574" y="613874"/>
                      </a:cubicBezTo>
                      <a:cubicBezTo>
                        <a:pt x="1852049" y="617684"/>
                        <a:pt x="1840619" y="615779"/>
                        <a:pt x="1827284" y="609111"/>
                      </a:cubicBezTo>
                      <a:cubicBezTo>
                        <a:pt x="1813949" y="602444"/>
                        <a:pt x="1805376" y="593871"/>
                        <a:pt x="1801566" y="583394"/>
                      </a:cubicBezTo>
                      <a:cubicBezTo>
                        <a:pt x="1799661" y="578631"/>
                        <a:pt x="1800614" y="572916"/>
                        <a:pt x="1803471" y="567201"/>
                      </a:cubicBezTo>
                      <a:cubicBezTo>
                        <a:pt x="1807281" y="561486"/>
                        <a:pt x="1812044" y="556724"/>
                        <a:pt x="1818711" y="551961"/>
                      </a:cubicBezTo>
                      <a:cubicBezTo>
                        <a:pt x="1824426" y="549104"/>
                        <a:pt x="1828236" y="544341"/>
                        <a:pt x="1831094" y="539579"/>
                      </a:cubicBezTo>
                      <a:cubicBezTo>
                        <a:pt x="1833951" y="534816"/>
                        <a:pt x="1834904" y="531006"/>
                        <a:pt x="1832999" y="527196"/>
                      </a:cubicBezTo>
                      <a:cubicBezTo>
                        <a:pt x="1832046" y="524339"/>
                        <a:pt x="1830141" y="521481"/>
                        <a:pt x="1828236" y="519576"/>
                      </a:cubicBezTo>
                      <a:cubicBezTo>
                        <a:pt x="1826331" y="517671"/>
                        <a:pt x="1825379" y="515766"/>
                        <a:pt x="1822521" y="514814"/>
                      </a:cubicBezTo>
                      <a:lnTo>
                        <a:pt x="1772039" y="533864"/>
                      </a:lnTo>
                      <a:lnTo>
                        <a:pt x="1772039" y="533864"/>
                      </a:lnTo>
                      <a:lnTo>
                        <a:pt x="1757751" y="538626"/>
                      </a:lnTo>
                      <a:lnTo>
                        <a:pt x="1791089" y="637686"/>
                      </a:lnTo>
                      <a:lnTo>
                        <a:pt x="1769181" y="632924"/>
                      </a:lnTo>
                      <a:lnTo>
                        <a:pt x="1739654" y="545294"/>
                      </a:lnTo>
                      <a:lnTo>
                        <a:pt x="1726319" y="550056"/>
                      </a:lnTo>
                      <a:lnTo>
                        <a:pt x="1727271" y="551009"/>
                      </a:lnTo>
                      <a:lnTo>
                        <a:pt x="1708221" y="556724"/>
                      </a:lnTo>
                      <a:lnTo>
                        <a:pt x="1737749" y="657689"/>
                      </a:lnTo>
                      <a:lnTo>
                        <a:pt x="1715841" y="651974"/>
                      </a:lnTo>
                      <a:lnTo>
                        <a:pt x="1708221" y="627209"/>
                      </a:lnTo>
                      <a:cubicBezTo>
                        <a:pt x="1707269" y="630066"/>
                        <a:pt x="1705364" y="631971"/>
                        <a:pt x="1702506" y="633876"/>
                      </a:cubicBezTo>
                      <a:cubicBezTo>
                        <a:pt x="1699649" y="635781"/>
                        <a:pt x="1696791" y="637686"/>
                        <a:pt x="1693934" y="638639"/>
                      </a:cubicBezTo>
                      <a:cubicBezTo>
                        <a:pt x="1685361" y="641496"/>
                        <a:pt x="1675836" y="640544"/>
                        <a:pt x="1665359" y="635781"/>
                      </a:cubicBezTo>
                      <a:cubicBezTo>
                        <a:pt x="1654881" y="631971"/>
                        <a:pt x="1648214" y="626256"/>
                        <a:pt x="1646309" y="619589"/>
                      </a:cubicBezTo>
                      <a:lnTo>
                        <a:pt x="1633926" y="578631"/>
                      </a:lnTo>
                      <a:lnTo>
                        <a:pt x="1622496" y="582441"/>
                      </a:lnTo>
                      <a:lnTo>
                        <a:pt x="1621544" y="581489"/>
                      </a:lnTo>
                      <a:lnTo>
                        <a:pt x="1607256" y="585299"/>
                      </a:lnTo>
                      <a:lnTo>
                        <a:pt x="1632021" y="687216"/>
                      </a:lnTo>
                      <a:lnTo>
                        <a:pt x="1611066" y="680549"/>
                      </a:lnTo>
                      <a:lnTo>
                        <a:pt x="1589159" y="590061"/>
                      </a:lnTo>
                      <a:lnTo>
                        <a:pt x="1574871" y="593871"/>
                      </a:lnTo>
                      <a:lnTo>
                        <a:pt x="1575824" y="594824"/>
                      </a:lnTo>
                      <a:lnTo>
                        <a:pt x="1555821" y="598634"/>
                      </a:lnTo>
                      <a:lnTo>
                        <a:pt x="1574871" y="701504"/>
                      </a:lnTo>
                      <a:lnTo>
                        <a:pt x="1553916" y="692931"/>
                      </a:lnTo>
                      <a:lnTo>
                        <a:pt x="1551059" y="676739"/>
                      </a:lnTo>
                      <a:cubicBezTo>
                        <a:pt x="1548201" y="682454"/>
                        <a:pt x="1543439" y="686264"/>
                        <a:pt x="1537724" y="690074"/>
                      </a:cubicBezTo>
                      <a:cubicBezTo>
                        <a:pt x="1531056" y="693884"/>
                        <a:pt x="1524389" y="696741"/>
                        <a:pt x="1516769" y="697694"/>
                      </a:cubicBezTo>
                      <a:cubicBezTo>
                        <a:pt x="1508196" y="699599"/>
                        <a:pt x="1499624" y="697694"/>
                        <a:pt x="1490099" y="692931"/>
                      </a:cubicBezTo>
                      <a:cubicBezTo>
                        <a:pt x="1480574" y="688169"/>
                        <a:pt x="1474859" y="682454"/>
                        <a:pt x="1473906" y="676739"/>
                      </a:cubicBezTo>
                      <a:cubicBezTo>
                        <a:pt x="1473906" y="675786"/>
                        <a:pt x="1473906" y="673881"/>
                        <a:pt x="1474859" y="671976"/>
                      </a:cubicBezTo>
                      <a:cubicBezTo>
                        <a:pt x="1475811" y="670071"/>
                        <a:pt x="1476764" y="668166"/>
                        <a:pt x="1478669" y="666261"/>
                      </a:cubicBezTo>
                      <a:cubicBezTo>
                        <a:pt x="1472954" y="664356"/>
                        <a:pt x="1467239" y="661499"/>
                        <a:pt x="1463429" y="657689"/>
                      </a:cubicBezTo>
                      <a:cubicBezTo>
                        <a:pt x="1459619" y="653879"/>
                        <a:pt x="1456761" y="650069"/>
                        <a:pt x="1455809" y="646259"/>
                      </a:cubicBezTo>
                      <a:cubicBezTo>
                        <a:pt x="1454856" y="641496"/>
                        <a:pt x="1455809" y="636734"/>
                        <a:pt x="1459619" y="633876"/>
                      </a:cubicBezTo>
                      <a:cubicBezTo>
                        <a:pt x="1462476" y="630066"/>
                        <a:pt x="1466286" y="628161"/>
                        <a:pt x="1472001" y="626256"/>
                      </a:cubicBezTo>
                      <a:lnTo>
                        <a:pt x="1495814" y="621494"/>
                      </a:lnTo>
                      <a:lnTo>
                        <a:pt x="1493909" y="610064"/>
                      </a:lnTo>
                      <a:lnTo>
                        <a:pt x="1443426" y="619589"/>
                      </a:lnTo>
                      <a:lnTo>
                        <a:pt x="1443426" y="619589"/>
                      </a:lnTo>
                      <a:lnTo>
                        <a:pt x="1429139" y="621494"/>
                      </a:lnTo>
                      <a:lnTo>
                        <a:pt x="1441521" y="725316"/>
                      </a:lnTo>
                      <a:lnTo>
                        <a:pt x="1421519" y="715791"/>
                      </a:lnTo>
                      <a:lnTo>
                        <a:pt x="1418661" y="691979"/>
                      </a:lnTo>
                      <a:cubicBezTo>
                        <a:pt x="1414851" y="696741"/>
                        <a:pt x="1410089" y="699599"/>
                        <a:pt x="1405326" y="702456"/>
                      </a:cubicBezTo>
                      <a:cubicBezTo>
                        <a:pt x="1400564" y="705314"/>
                        <a:pt x="1395801" y="707219"/>
                        <a:pt x="1391991" y="707219"/>
                      </a:cubicBezTo>
                      <a:cubicBezTo>
                        <a:pt x="1383419" y="708171"/>
                        <a:pt x="1373894" y="705314"/>
                        <a:pt x="1363416" y="697694"/>
                      </a:cubicBezTo>
                      <a:cubicBezTo>
                        <a:pt x="1353891" y="690074"/>
                        <a:pt x="1348176" y="683406"/>
                        <a:pt x="1347224" y="674834"/>
                      </a:cubicBezTo>
                      <a:cubicBezTo>
                        <a:pt x="1346271" y="668166"/>
                        <a:pt x="1348176" y="661499"/>
                        <a:pt x="1353891" y="656736"/>
                      </a:cubicBezTo>
                      <a:cubicBezTo>
                        <a:pt x="1359606" y="651021"/>
                        <a:pt x="1366274" y="648164"/>
                        <a:pt x="1373894" y="647211"/>
                      </a:cubicBezTo>
                      <a:cubicBezTo>
                        <a:pt x="1381514" y="646259"/>
                        <a:pt x="1388181" y="647211"/>
                        <a:pt x="1395801" y="651021"/>
                      </a:cubicBezTo>
                      <a:cubicBezTo>
                        <a:pt x="1403421" y="653879"/>
                        <a:pt x="1410089" y="658641"/>
                        <a:pt x="1415804" y="665309"/>
                      </a:cubicBezTo>
                      <a:lnTo>
                        <a:pt x="1411041" y="624351"/>
                      </a:lnTo>
                      <a:lnTo>
                        <a:pt x="1333889" y="633876"/>
                      </a:lnTo>
                      <a:lnTo>
                        <a:pt x="1332936" y="632924"/>
                      </a:lnTo>
                      <a:lnTo>
                        <a:pt x="1318649" y="633876"/>
                      </a:lnTo>
                      <a:lnTo>
                        <a:pt x="1326269" y="738651"/>
                      </a:lnTo>
                      <a:lnTo>
                        <a:pt x="1306266" y="728174"/>
                      </a:lnTo>
                      <a:lnTo>
                        <a:pt x="1299599" y="635781"/>
                      </a:lnTo>
                      <a:lnTo>
                        <a:pt x="1280549" y="636734"/>
                      </a:lnTo>
                      <a:lnTo>
                        <a:pt x="1269119" y="623399"/>
                      </a:lnTo>
                      <a:lnTo>
                        <a:pt x="1304361" y="620541"/>
                      </a:lnTo>
                      <a:cubicBezTo>
                        <a:pt x="1301504" y="615779"/>
                        <a:pt x="1298646" y="611969"/>
                        <a:pt x="1297694" y="608159"/>
                      </a:cubicBezTo>
                      <a:cubicBezTo>
                        <a:pt x="1295789" y="604349"/>
                        <a:pt x="1294836" y="601491"/>
                        <a:pt x="1294836" y="599586"/>
                      </a:cubicBezTo>
                      <a:cubicBezTo>
                        <a:pt x="1293884" y="590061"/>
                        <a:pt x="1297694" y="581489"/>
                        <a:pt x="1304361" y="573869"/>
                      </a:cubicBezTo>
                      <a:cubicBezTo>
                        <a:pt x="1311029" y="566249"/>
                        <a:pt x="1319601" y="562439"/>
                        <a:pt x="1330079" y="561486"/>
                      </a:cubicBezTo>
                      <a:cubicBezTo>
                        <a:pt x="1338651" y="560534"/>
                        <a:pt x="1348176" y="564344"/>
                        <a:pt x="1359606" y="572916"/>
                      </a:cubicBezTo>
                      <a:cubicBezTo>
                        <a:pt x="1371989" y="581489"/>
                        <a:pt x="1384371" y="592919"/>
                        <a:pt x="1396754" y="608159"/>
                      </a:cubicBezTo>
                      <a:lnTo>
                        <a:pt x="1391991" y="611969"/>
                      </a:lnTo>
                      <a:cubicBezTo>
                        <a:pt x="1383419" y="600539"/>
                        <a:pt x="1373894" y="591966"/>
                        <a:pt x="1364369" y="585299"/>
                      </a:cubicBezTo>
                      <a:cubicBezTo>
                        <a:pt x="1354844" y="579584"/>
                        <a:pt x="1345319" y="576726"/>
                        <a:pt x="1337699" y="576726"/>
                      </a:cubicBezTo>
                      <a:cubicBezTo>
                        <a:pt x="1330079" y="577679"/>
                        <a:pt x="1322459" y="580536"/>
                        <a:pt x="1316744" y="587204"/>
                      </a:cubicBezTo>
                      <a:cubicBezTo>
                        <a:pt x="1311029" y="592919"/>
                        <a:pt x="1309124" y="599586"/>
                        <a:pt x="1309124" y="608159"/>
                      </a:cubicBezTo>
                      <a:cubicBezTo>
                        <a:pt x="1309124" y="613874"/>
                        <a:pt x="1310076" y="617684"/>
                        <a:pt x="1311029" y="619589"/>
                      </a:cubicBezTo>
                      <a:lnTo>
                        <a:pt x="1326269" y="618636"/>
                      </a:lnTo>
                      <a:lnTo>
                        <a:pt x="1327221" y="619589"/>
                      </a:lnTo>
                      <a:lnTo>
                        <a:pt x="1436759" y="607206"/>
                      </a:lnTo>
                      <a:lnTo>
                        <a:pt x="1437711" y="608159"/>
                      </a:lnTo>
                      <a:lnTo>
                        <a:pt x="1558679" y="585299"/>
                      </a:lnTo>
                      <a:lnTo>
                        <a:pt x="1558679" y="585299"/>
                      </a:lnTo>
                      <a:lnTo>
                        <a:pt x="1615829" y="571011"/>
                      </a:lnTo>
                      <a:lnTo>
                        <a:pt x="1616781" y="571964"/>
                      </a:lnTo>
                      <a:lnTo>
                        <a:pt x="1709174" y="545294"/>
                      </a:lnTo>
                      <a:lnTo>
                        <a:pt x="1744416" y="533864"/>
                      </a:lnTo>
                      <a:cubicBezTo>
                        <a:pt x="1737749" y="524339"/>
                        <a:pt x="1731081" y="516719"/>
                        <a:pt x="1722509" y="511956"/>
                      </a:cubicBezTo>
                      <a:cubicBezTo>
                        <a:pt x="1713936" y="507194"/>
                        <a:pt x="1706316" y="506241"/>
                        <a:pt x="1699649" y="509099"/>
                      </a:cubicBezTo>
                      <a:cubicBezTo>
                        <a:pt x="1694886" y="511004"/>
                        <a:pt x="1691076" y="513861"/>
                        <a:pt x="1689171" y="519576"/>
                      </a:cubicBezTo>
                      <a:cubicBezTo>
                        <a:pt x="1687266" y="524339"/>
                        <a:pt x="1687266" y="530054"/>
                        <a:pt x="1689171" y="535769"/>
                      </a:cubicBezTo>
                      <a:cubicBezTo>
                        <a:pt x="1690124" y="537674"/>
                        <a:pt x="1691076" y="540531"/>
                        <a:pt x="1692981" y="542436"/>
                      </a:cubicBezTo>
                      <a:cubicBezTo>
                        <a:pt x="1694886" y="544341"/>
                        <a:pt x="1696791" y="546246"/>
                        <a:pt x="1699649" y="548151"/>
                      </a:cubicBezTo>
                      <a:lnTo>
                        <a:pt x="1692981" y="550056"/>
                      </a:lnTo>
                      <a:cubicBezTo>
                        <a:pt x="1689171" y="548151"/>
                        <a:pt x="1685361" y="544341"/>
                        <a:pt x="1682504" y="540531"/>
                      </a:cubicBezTo>
                      <a:cubicBezTo>
                        <a:pt x="1679646" y="535769"/>
                        <a:pt x="1676789" y="531959"/>
                        <a:pt x="1675836" y="527196"/>
                      </a:cubicBezTo>
                      <a:cubicBezTo>
                        <a:pt x="1672979" y="519576"/>
                        <a:pt x="1673931" y="512909"/>
                        <a:pt x="1676789" y="505289"/>
                      </a:cubicBezTo>
                      <a:cubicBezTo>
                        <a:pt x="1679646" y="498621"/>
                        <a:pt x="1685361" y="493859"/>
                        <a:pt x="1692029" y="491001"/>
                      </a:cubicBezTo>
                      <a:cubicBezTo>
                        <a:pt x="1701554" y="488144"/>
                        <a:pt x="1712031" y="490049"/>
                        <a:pt x="1722509" y="497669"/>
                      </a:cubicBezTo>
                      <a:cubicBezTo>
                        <a:pt x="1733939" y="505289"/>
                        <a:pt x="1743464" y="516719"/>
                        <a:pt x="1752036" y="531006"/>
                      </a:cubicBezTo>
                      <a:lnTo>
                        <a:pt x="1765371" y="526244"/>
                      </a:lnTo>
                      <a:lnTo>
                        <a:pt x="1766324" y="526244"/>
                      </a:lnTo>
                      <a:lnTo>
                        <a:pt x="1859669" y="491001"/>
                      </a:lnTo>
                      <a:lnTo>
                        <a:pt x="1859669" y="491001"/>
                      </a:lnTo>
                      <a:lnTo>
                        <a:pt x="1962539" y="445281"/>
                      </a:lnTo>
                      <a:lnTo>
                        <a:pt x="1977779" y="453854"/>
                      </a:lnTo>
                      <a:lnTo>
                        <a:pt x="1959681" y="462426"/>
                      </a:lnTo>
                      <a:lnTo>
                        <a:pt x="2002544" y="557676"/>
                      </a:lnTo>
                      <a:lnTo>
                        <a:pt x="1980636" y="554819"/>
                      </a:lnTo>
                      <a:lnTo>
                        <a:pt x="1964444" y="518624"/>
                      </a:lnTo>
                      <a:lnTo>
                        <a:pt x="1932059" y="532911"/>
                      </a:lnTo>
                      <a:lnTo>
                        <a:pt x="1933964" y="540531"/>
                      </a:lnTo>
                      <a:close/>
                      <a:moveTo>
                        <a:pt x="2038739" y="575774"/>
                      </a:moveTo>
                      <a:lnTo>
                        <a:pt x="2006354" y="565296"/>
                      </a:lnTo>
                      <a:cubicBezTo>
                        <a:pt x="2004449" y="564344"/>
                        <a:pt x="2001591" y="564344"/>
                        <a:pt x="1999686" y="563391"/>
                      </a:cubicBezTo>
                      <a:cubicBezTo>
                        <a:pt x="1997781" y="563391"/>
                        <a:pt x="1995876" y="563391"/>
                        <a:pt x="1994924" y="563391"/>
                      </a:cubicBezTo>
                      <a:cubicBezTo>
                        <a:pt x="1993971" y="564344"/>
                        <a:pt x="1992066" y="565296"/>
                        <a:pt x="1991114" y="566249"/>
                      </a:cubicBezTo>
                      <a:cubicBezTo>
                        <a:pt x="1990161" y="567201"/>
                        <a:pt x="1988256" y="570059"/>
                        <a:pt x="1986351" y="572916"/>
                      </a:cubicBezTo>
                      <a:lnTo>
                        <a:pt x="1974921" y="566249"/>
                      </a:lnTo>
                      <a:cubicBezTo>
                        <a:pt x="1976826" y="564344"/>
                        <a:pt x="1978731" y="561486"/>
                        <a:pt x="1980636" y="559581"/>
                      </a:cubicBezTo>
                      <a:cubicBezTo>
                        <a:pt x="1982541" y="557676"/>
                        <a:pt x="1984446" y="556724"/>
                        <a:pt x="1985399" y="555771"/>
                      </a:cubicBezTo>
                      <a:cubicBezTo>
                        <a:pt x="1987304" y="554819"/>
                        <a:pt x="1988256" y="554819"/>
                        <a:pt x="1989209" y="554819"/>
                      </a:cubicBezTo>
                      <a:cubicBezTo>
                        <a:pt x="1990161" y="554819"/>
                        <a:pt x="1992066" y="554819"/>
                        <a:pt x="1993971" y="555771"/>
                      </a:cubicBezTo>
                      <a:lnTo>
                        <a:pt x="2041596" y="569106"/>
                      </a:lnTo>
                      <a:lnTo>
                        <a:pt x="2038739" y="575774"/>
                      </a:lnTo>
                      <a:close/>
                      <a:moveTo>
                        <a:pt x="2137799" y="166199"/>
                      </a:moveTo>
                      <a:cubicBezTo>
                        <a:pt x="2145419" y="97619"/>
                        <a:pt x="2173041" y="21419"/>
                        <a:pt x="2254004" y="16656"/>
                      </a:cubicBezTo>
                      <a:cubicBezTo>
                        <a:pt x="2271149" y="16656"/>
                        <a:pt x="2273054" y="24276"/>
                        <a:pt x="2274006" y="26181"/>
                      </a:cubicBezTo>
                      <a:cubicBezTo>
                        <a:pt x="2278769" y="50946"/>
                        <a:pt x="2227334" y="115716"/>
                        <a:pt x="2137799" y="166199"/>
                      </a:cubicBezTo>
                      <a:close/>
                      <a:moveTo>
                        <a:pt x="2346396" y="591014"/>
                      </a:moveTo>
                      <a:cubicBezTo>
                        <a:pt x="2327346" y="553866"/>
                        <a:pt x="2289246" y="499574"/>
                        <a:pt x="2254956" y="497669"/>
                      </a:cubicBezTo>
                      <a:cubicBezTo>
                        <a:pt x="2246384" y="496716"/>
                        <a:pt x="2233049" y="499574"/>
                        <a:pt x="2222571" y="515766"/>
                      </a:cubicBezTo>
                      <a:cubicBezTo>
                        <a:pt x="2218761" y="522434"/>
                        <a:pt x="2214951" y="530054"/>
                        <a:pt x="2211141" y="537674"/>
                      </a:cubicBezTo>
                      <a:cubicBezTo>
                        <a:pt x="2207331" y="493859"/>
                        <a:pt x="2194949" y="451949"/>
                        <a:pt x="2181614" y="412896"/>
                      </a:cubicBezTo>
                      <a:cubicBezTo>
                        <a:pt x="2219714" y="397656"/>
                        <a:pt x="2254004" y="379559"/>
                        <a:pt x="2285436" y="358604"/>
                      </a:cubicBezTo>
                      <a:cubicBezTo>
                        <a:pt x="2293056" y="375749"/>
                        <a:pt x="2300676" y="391941"/>
                        <a:pt x="2309249" y="408134"/>
                      </a:cubicBezTo>
                      <a:cubicBezTo>
                        <a:pt x="2323536" y="435756"/>
                        <a:pt x="2338776" y="465284"/>
                        <a:pt x="2346396" y="496716"/>
                      </a:cubicBezTo>
                      <a:cubicBezTo>
                        <a:pt x="2350206" y="515766"/>
                        <a:pt x="2350206" y="568154"/>
                        <a:pt x="2346396" y="59101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9907" name="Google Shape;9907;ge48d01fb7f_0_5782"/>
          <p:cNvSpPr/>
          <p:nvPr/>
        </p:nvSpPr>
        <p:spPr>
          <a:xfrm>
            <a:off x="-522" y="-2237914"/>
            <a:ext cx="794084" cy="14164521"/>
          </a:xfrm>
          <a:custGeom>
            <a:avLst/>
            <a:gdLst/>
            <a:ahLst/>
            <a:cxnLst/>
            <a:rect l="l" t="t" r="r" b="b"/>
            <a:pathLst>
              <a:path w="794084" h="14164521" extrusionOk="0">
                <a:moveTo>
                  <a:pt x="652655" y="7943935"/>
                </a:moveTo>
                <a:lnTo>
                  <a:pt x="650770" y="7944316"/>
                </a:lnTo>
                <a:lnTo>
                  <a:pt x="650770" y="7944316"/>
                </a:lnTo>
                <a:lnTo>
                  <a:pt x="652655" y="7943935"/>
                </a:lnTo>
                <a:close/>
                <a:moveTo>
                  <a:pt x="0" y="2381"/>
                </a:moveTo>
                <a:lnTo>
                  <a:pt x="794084" y="0"/>
                </a:lnTo>
                <a:lnTo>
                  <a:pt x="792386" y="6521110"/>
                </a:lnTo>
                <a:lnTo>
                  <a:pt x="792695" y="6521110"/>
                </a:lnTo>
                <a:lnTo>
                  <a:pt x="792695" y="6940210"/>
                </a:lnTo>
                <a:lnTo>
                  <a:pt x="792428" y="6940210"/>
                </a:lnTo>
                <a:cubicBezTo>
                  <a:pt x="792430" y="6950301"/>
                  <a:pt x="792433" y="6960393"/>
                  <a:pt x="792435" y="6970484"/>
                </a:cubicBezTo>
                <a:lnTo>
                  <a:pt x="785164" y="7006498"/>
                </a:lnTo>
                <a:cubicBezTo>
                  <a:pt x="777887" y="7023703"/>
                  <a:pt x="767356" y="7039198"/>
                  <a:pt x="754344" y="7052210"/>
                </a:cubicBezTo>
                <a:cubicBezTo>
                  <a:pt x="719662" y="7075911"/>
                  <a:pt x="708791" y="7075801"/>
                  <a:pt x="686015" y="7087596"/>
                </a:cubicBezTo>
                <a:lnTo>
                  <a:pt x="653151" y="7094231"/>
                </a:lnTo>
                <a:lnTo>
                  <a:pt x="653151" y="7094231"/>
                </a:lnTo>
                <a:lnTo>
                  <a:pt x="686015" y="7087596"/>
                </a:lnTo>
                <a:lnTo>
                  <a:pt x="620390" y="7107967"/>
                </a:lnTo>
                <a:cubicBezTo>
                  <a:pt x="460230" y="7175709"/>
                  <a:pt x="347851" y="7334297"/>
                  <a:pt x="347851" y="7519133"/>
                </a:cubicBezTo>
                <a:cubicBezTo>
                  <a:pt x="347851" y="7703969"/>
                  <a:pt x="460230" y="7862557"/>
                  <a:pt x="620390" y="7930299"/>
                </a:cubicBezTo>
                <a:lnTo>
                  <a:pt x="686015" y="7950670"/>
                </a:lnTo>
                <a:lnTo>
                  <a:pt x="704152" y="7956300"/>
                </a:lnTo>
                <a:lnTo>
                  <a:pt x="754344" y="7986056"/>
                </a:lnTo>
                <a:cubicBezTo>
                  <a:pt x="767356" y="7999068"/>
                  <a:pt x="777887" y="8014563"/>
                  <a:pt x="785164" y="8031768"/>
                </a:cubicBezTo>
                <a:lnTo>
                  <a:pt x="792687" y="8069030"/>
                </a:lnTo>
                <a:cubicBezTo>
                  <a:pt x="792690" y="8081493"/>
                  <a:pt x="792692" y="8093955"/>
                  <a:pt x="792695" y="8106418"/>
                </a:cubicBezTo>
                <a:lnTo>
                  <a:pt x="791819" y="8110756"/>
                </a:lnTo>
                <a:lnTo>
                  <a:pt x="791819" y="8110756"/>
                </a:lnTo>
                <a:lnTo>
                  <a:pt x="792695" y="8106418"/>
                </a:lnTo>
                <a:lnTo>
                  <a:pt x="794084" y="14164521"/>
                </a:lnTo>
                <a:lnTo>
                  <a:pt x="0" y="14164521"/>
                </a:lnTo>
                <a:lnTo>
                  <a:pt x="0" y="2381"/>
                </a:lnTo>
                <a:close/>
              </a:path>
            </a:pathLst>
          </a:custGeom>
          <a:solidFill>
            <a:srgbClr val="B8114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08" name="Google Shape;9908;ge48d01fb7f_0_5782"/>
          <p:cNvSpPr/>
          <p:nvPr/>
        </p:nvSpPr>
        <p:spPr>
          <a:xfrm>
            <a:off x="177277" y="4148453"/>
            <a:ext cx="470356" cy="470356"/>
          </a:xfrm>
          <a:custGeom>
            <a:avLst/>
            <a:gdLst/>
            <a:ahLst/>
            <a:cxnLst/>
            <a:rect l="l" t="t" r="r" b="b"/>
            <a:pathLst>
              <a:path w="470356" h="470356" extrusionOk="0">
                <a:moveTo>
                  <a:pt x="385593" y="364560"/>
                </a:moveTo>
                <a:cubicBezTo>
                  <a:pt x="374345" y="364528"/>
                  <a:pt x="363385" y="368123"/>
                  <a:pt x="354341" y="374812"/>
                </a:cubicBezTo>
                <a:lnTo>
                  <a:pt x="323900" y="344370"/>
                </a:lnTo>
                <a:cubicBezTo>
                  <a:pt x="314208" y="334762"/>
                  <a:pt x="298563" y="334829"/>
                  <a:pt x="288955" y="344521"/>
                </a:cubicBezTo>
                <a:cubicBezTo>
                  <a:pt x="279404" y="354153"/>
                  <a:pt x="279404" y="369684"/>
                  <a:pt x="288955" y="379316"/>
                </a:cubicBezTo>
                <a:lnTo>
                  <a:pt x="295231" y="385593"/>
                </a:lnTo>
                <a:lnTo>
                  <a:pt x="243095" y="385593"/>
                </a:lnTo>
                <a:lnTo>
                  <a:pt x="243095" y="335278"/>
                </a:lnTo>
                <a:cubicBezTo>
                  <a:pt x="243095" y="330906"/>
                  <a:pt x="239551" y="327362"/>
                  <a:pt x="235178" y="327362"/>
                </a:cubicBezTo>
                <a:cubicBezTo>
                  <a:pt x="232906" y="327361"/>
                  <a:pt x="230744" y="328337"/>
                  <a:pt x="229241" y="330042"/>
                </a:cubicBezTo>
                <a:cubicBezTo>
                  <a:pt x="220571" y="339885"/>
                  <a:pt x="205564" y="340836"/>
                  <a:pt x="195721" y="332166"/>
                </a:cubicBezTo>
                <a:cubicBezTo>
                  <a:pt x="185878" y="323496"/>
                  <a:pt x="184927" y="308490"/>
                  <a:pt x="193597" y="298646"/>
                </a:cubicBezTo>
                <a:cubicBezTo>
                  <a:pt x="202266" y="288803"/>
                  <a:pt x="217273" y="287852"/>
                  <a:pt x="227116" y="296522"/>
                </a:cubicBezTo>
                <a:cubicBezTo>
                  <a:pt x="227868" y="297185"/>
                  <a:pt x="228578" y="297894"/>
                  <a:pt x="229241" y="298646"/>
                </a:cubicBezTo>
                <a:cubicBezTo>
                  <a:pt x="232132" y="301926"/>
                  <a:pt x="237136" y="302240"/>
                  <a:pt x="240414" y="299348"/>
                </a:cubicBezTo>
                <a:cubicBezTo>
                  <a:pt x="242119" y="297845"/>
                  <a:pt x="243095" y="295682"/>
                  <a:pt x="243095" y="293410"/>
                </a:cubicBezTo>
                <a:lnTo>
                  <a:pt x="243095" y="243095"/>
                </a:lnTo>
                <a:lnTo>
                  <a:pt x="278073" y="243095"/>
                </a:lnTo>
                <a:cubicBezTo>
                  <a:pt x="269319" y="263127"/>
                  <a:pt x="278462" y="286462"/>
                  <a:pt x="298494" y="295216"/>
                </a:cubicBezTo>
                <a:cubicBezTo>
                  <a:pt x="318525" y="303970"/>
                  <a:pt x="341861" y="294828"/>
                  <a:pt x="350615" y="274796"/>
                </a:cubicBezTo>
                <a:cubicBezTo>
                  <a:pt x="355031" y="264690"/>
                  <a:pt x="355031" y="253200"/>
                  <a:pt x="350615" y="243095"/>
                </a:cubicBezTo>
                <a:lnTo>
                  <a:pt x="385593" y="243095"/>
                </a:lnTo>
                <a:lnTo>
                  <a:pt x="385593" y="346010"/>
                </a:lnTo>
                <a:lnTo>
                  <a:pt x="401426" y="346010"/>
                </a:lnTo>
                <a:lnTo>
                  <a:pt x="401426" y="195596"/>
                </a:lnTo>
                <a:lnTo>
                  <a:pt x="425176" y="195596"/>
                </a:lnTo>
                <a:cubicBezTo>
                  <a:pt x="442657" y="195576"/>
                  <a:pt x="456822" y="181410"/>
                  <a:pt x="456842" y="163929"/>
                </a:cubicBezTo>
                <a:lnTo>
                  <a:pt x="456842" y="95960"/>
                </a:lnTo>
                <a:lnTo>
                  <a:pt x="470357" y="82445"/>
                </a:lnTo>
                <a:lnTo>
                  <a:pt x="459161" y="71249"/>
                </a:lnTo>
                <a:lnTo>
                  <a:pt x="443328" y="87082"/>
                </a:lnTo>
                <a:cubicBezTo>
                  <a:pt x="441843" y="88567"/>
                  <a:pt x="441009" y="90580"/>
                  <a:pt x="441009" y="92680"/>
                </a:cubicBezTo>
                <a:lnTo>
                  <a:pt x="441009" y="163929"/>
                </a:lnTo>
                <a:cubicBezTo>
                  <a:pt x="440999" y="172669"/>
                  <a:pt x="433916" y="179752"/>
                  <a:pt x="425176" y="179762"/>
                </a:cubicBezTo>
                <a:lnTo>
                  <a:pt x="401426" y="179762"/>
                </a:lnTo>
                <a:lnTo>
                  <a:pt x="401426" y="159292"/>
                </a:lnTo>
                <a:lnTo>
                  <a:pt x="414941" y="145778"/>
                </a:lnTo>
                <a:lnTo>
                  <a:pt x="403745" y="134582"/>
                </a:lnTo>
                <a:lnTo>
                  <a:pt x="368120" y="170206"/>
                </a:lnTo>
                <a:cubicBezTo>
                  <a:pt x="364654" y="173673"/>
                  <a:pt x="359033" y="173673"/>
                  <a:pt x="355566" y="170206"/>
                </a:cubicBezTo>
                <a:cubicBezTo>
                  <a:pt x="352100" y="166740"/>
                  <a:pt x="352100" y="161119"/>
                  <a:pt x="355566" y="157652"/>
                </a:cubicBezTo>
                <a:lnTo>
                  <a:pt x="391191" y="122028"/>
                </a:lnTo>
                <a:cubicBezTo>
                  <a:pt x="394282" y="118936"/>
                  <a:pt x="394282" y="113924"/>
                  <a:pt x="391191" y="110832"/>
                </a:cubicBezTo>
                <a:cubicBezTo>
                  <a:pt x="391191" y="110832"/>
                  <a:pt x="391191" y="110832"/>
                  <a:pt x="391191" y="110832"/>
                </a:cubicBezTo>
                <a:cubicBezTo>
                  <a:pt x="376818" y="96425"/>
                  <a:pt x="376818" y="73103"/>
                  <a:pt x="391191" y="58695"/>
                </a:cubicBezTo>
                <a:lnTo>
                  <a:pt x="430774" y="19113"/>
                </a:lnTo>
                <a:lnTo>
                  <a:pt x="419578" y="7917"/>
                </a:lnTo>
                <a:lnTo>
                  <a:pt x="379995" y="47499"/>
                </a:lnTo>
                <a:cubicBezTo>
                  <a:pt x="361609" y="65934"/>
                  <a:pt x="359411" y="95022"/>
                  <a:pt x="374817" y="116010"/>
                </a:cubicBezTo>
                <a:lnTo>
                  <a:pt x="344370" y="146456"/>
                </a:lnTo>
                <a:cubicBezTo>
                  <a:pt x="334679" y="156065"/>
                  <a:pt x="334611" y="171710"/>
                  <a:pt x="344220" y="181402"/>
                </a:cubicBezTo>
                <a:cubicBezTo>
                  <a:pt x="353829" y="191094"/>
                  <a:pt x="369474" y="191161"/>
                  <a:pt x="379166" y="181553"/>
                </a:cubicBezTo>
                <a:cubicBezTo>
                  <a:pt x="379216" y="181503"/>
                  <a:pt x="379267" y="181453"/>
                  <a:pt x="379316" y="181402"/>
                </a:cubicBezTo>
                <a:lnTo>
                  <a:pt x="385593" y="175125"/>
                </a:lnTo>
                <a:lnTo>
                  <a:pt x="385593" y="227262"/>
                </a:lnTo>
                <a:lnTo>
                  <a:pt x="335277" y="227262"/>
                </a:lnTo>
                <a:cubicBezTo>
                  <a:pt x="330905" y="227262"/>
                  <a:pt x="327361" y="230805"/>
                  <a:pt x="327361" y="235177"/>
                </a:cubicBezTo>
                <a:cubicBezTo>
                  <a:pt x="327360" y="237450"/>
                  <a:pt x="328336" y="239613"/>
                  <a:pt x="330041" y="241116"/>
                </a:cubicBezTo>
                <a:cubicBezTo>
                  <a:pt x="339884" y="249784"/>
                  <a:pt x="340836" y="264792"/>
                  <a:pt x="332167" y="274635"/>
                </a:cubicBezTo>
                <a:cubicBezTo>
                  <a:pt x="323498" y="284479"/>
                  <a:pt x="308491" y="285431"/>
                  <a:pt x="298647" y="276762"/>
                </a:cubicBezTo>
                <a:cubicBezTo>
                  <a:pt x="288804" y="268093"/>
                  <a:pt x="287852" y="253086"/>
                  <a:pt x="296521" y="243242"/>
                </a:cubicBezTo>
                <a:cubicBezTo>
                  <a:pt x="297184" y="242489"/>
                  <a:pt x="297894" y="241779"/>
                  <a:pt x="298647" y="241116"/>
                </a:cubicBezTo>
                <a:cubicBezTo>
                  <a:pt x="301927" y="238224"/>
                  <a:pt x="302241" y="233221"/>
                  <a:pt x="299348" y="229942"/>
                </a:cubicBezTo>
                <a:cubicBezTo>
                  <a:pt x="297846" y="228237"/>
                  <a:pt x="295683" y="227262"/>
                  <a:pt x="293411" y="227262"/>
                </a:cubicBezTo>
                <a:lnTo>
                  <a:pt x="243095" y="227262"/>
                </a:lnTo>
                <a:lnTo>
                  <a:pt x="243095" y="192284"/>
                </a:lnTo>
                <a:cubicBezTo>
                  <a:pt x="263127" y="201037"/>
                  <a:pt x="286462" y="191894"/>
                  <a:pt x="295215" y="171861"/>
                </a:cubicBezTo>
                <a:cubicBezTo>
                  <a:pt x="303967" y="151829"/>
                  <a:pt x="294824" y="128494"/>
                  <a:pt x="274791" y="119741"/>
                </a:cubicBezTo>
                <a:cubicBezTo>
                  <a:pt x="264687" y="115327"/>
                  <a:pt x="253199" y="115327"/>
                  <a:pt x="243095" y="119741"/>
                </a:cubicBezTo>
                <a:lnTo>
                  <a:pt x="243095" y="84764"/>
                </a:lnTo>
                <a:lnTo>
                  <a:pt x="346010" y="84764"/>
                </a:lnTo>
                <a:lnTo>
                  <a:pt x="346010" y="68931"/>
                </a:lnTo>
                <a:lnTo>
                  <a:pt x="195596" y="68931"/>
                </a:lnTo>
                <a:lnTo>
                  <a:pt x="195596" y="45181"/>
                </a:lnTo>
                <a:cubicBezTo>
                  <a:pt x="195576" y="27700"/>
                  <a:pt x="181410" y="13534"/>
                  <a:pt x="163929" y="13515"/>
                </a:cubicBezTo>
                <a:lnTo>
                  <a:pt x="95959" y="13515"/>
                </a:lnTo>
                <a:lnTo>
                  <a:pt x="82445" y="0"/>
                </a:lnTo>
                <a:lnTo>
                  <a:pt x="71249" y="11196"/>
                </a:lnTo>
                <a:lnTo>
                  <a:pt x="87082" y="27029"/>
                </a:lnTo>
                <a:cubicBezTo>
                  <a:pt x="88567" y="28514"/>
                  <a:pt x="90580" y="29348"/>
                  <a:pt x="92680" y="29348"/>
                </a:cubicBezTo>
                <a:lnTo>
                  <a:pt x="163929" y="29348"/>
                </a:lnTo>
                <a:cubicBezTo>
                  <a:pt x="172669" y="29358"/>
                  <a:pt x="179752" y="36441"/>
                  <a:pt x="179762" y="45181"/>
                </a:cubicBezTo>
                <a:lnTo>
                  <a:pt x="179762" y="68931"/>
                </a:lnTo>
                <a:lnTo>
                  <a:pt x="159292" y="68931"/>
                </a:lnTo>
                <a:lnTo>
                  <a:pt x="145778" y="55416"/>
                </a:lnTo>
                <a:lnTo>
                  <a:pt x="134582" y="66612"/>
                </a:lnTo>
                <a:lnTo>
                  <a:pt x="170206" y="102236"/>
                </a:lnTo>
                <a:cubicBezTo>
                  <a:pt x="173673" y="105703"/>
                  <a:pt x="173673" y="111324"/>
                  <a:pt x="170206" y="114790"/>
                </a:cubicBezTo>
                <a:cubicBezTo>
                  <a:pt x="166740" y="118257"/>
                  <a:pt x="161119" y="118257"/>
                  <a:pt x="157652" y="114790"/>
                </a:cubicBezTo>
                <a:lnTo>
                  <a:pt x="122028" y="79166"/>
                </a:lnTo>
                <a:cubicBezTo>
                  <a:pt x="118936" y="76074"/>
                  <a:pt x="113924" y="76074"/>
                  <a:pt x="110832" y="79165"/>
                </a:cubicBezTo>
                <a:cubicBezTo>
                  <a:pt x="110832" y="79165"/>
                  <a:pt x="110832" y="79166"/>
                  <a:pt x="110832" y="79166"/>
                </a:cubicBezTo>
                <a:cubicBezTo>
                  <a:pt x="96436" y="93563"/>
                  <a:pt x="73093" y="93563"/>
                  <a:pt x="58696" y="79167"/>
                </a:cubicBezTo>
                <a:cubicBezTo>
                  <a:pt x="58696" y="79166"/>
                  <a:pt x="58696" y="79166"/>
                  <a:pt x="58695" y="79166"/>
                </a:cubicBezTo>
                <a:lnTo>
                  <a:pt x="19113" y="39583"/>
                </a:lnTo>
                <a:lnTo>
                  <a:pt x="7917" y="50779"/>
                </a:lnTo>
                <a:lnTo>
                  <a:pt x="47499" y="90362"/>
                </a:lnTo>
                <a:cubicBezTo>
                  <a:pt x="65922" y="108777"/>
                  <a:pt x="95031" y="110978"/>
                  <a:pt x="116015" y="95545"/>
                </a:cubicBezTo>
                <a:lnTo>
                  <a:pt x="146456" y="125986"/>
                </a:lnTo>
                <a:cubicBezTo>
                  <a:pt x="156148" y="135595"/>
                  <a:pt x="171793" y="135528"/>
                  <a:pt x="181402" y="125836"/>
                </a:cubicBezTo>
                <a:cubicBezTo>
                  <a:pt x="190952" y="116203"/>
                  <a:pt x="190952" y="100673"/>
                  <a:pt x="181402" y="91040"/>
                </a:cubicBezTo>
                <a:lnTo>
                  <a:pt x="175125" y="84764"/>
                </a:lnTo>
                <a:lnTo>
                  <a:pt x="227262" y="84764"/>
                </a:lnTo>
                <a:lnTo>
                  <a:pt x="227262" y="135078"/>
                </a:lnTo>
                <a:cubicBezTo>
                  <a:pt x="227262" y="139450"/>
                  <a:pt x="230805" y="142995"/>
                  <a:pt x="235177" y="142996"/>
                </a:cubicBezTo>
                <a:cubicBezTo>
                  <a:pt x="237450" y="142996"/>
                  <a:pt x="239613" y="142019"/>
                  <a:pt x="241116" y="140315"/>
                </a:cubicBezTo>
                <a:cubicBezTo>
                  <a:pt x="249785" y="130472"/>
                  <a:pt x="264792" y="129521"/>
                  <a:pt x="274635" y="138191"/>
                </a:cubicBezTo>
                <a:cubicBezTo>
                  <a:pt x="284479" y="146860"/>
                  <a:pt x="285430" y="161867"/>
                  <a:pt x="276760" y="171710"/>
                </a:cubicBezTo>
                <a:cubicBezTo>
                  <a:pt x="268090" y="181554"/>
                  <a:pt x="253084" y="182504"/>
                  <a:pt x="243240" y="173835"/>
                </a:cubicBezTo>
                <a:cubicBezTo>
                  <a:pt x="242488" y="173172"/>
                  <a:pt x="241779" y="172462"/>
                  <a:pt x="241116" y="171710"/>
                </a:cubicBezTo>
                <a:cubicBezTo>
                  <a:pt x="238224" y="168431"/>
                  <a:pt x="233221" y="168117"/>
                  <a:pt x="229942" y="171010"/>
                </a:cubicBezTo>
                <a:cubicBezTo>
                  <a:pt x="228237" y="172512"/>
                  <a:pt x="227262" y="174675"/>
                  <a:pt x="227262" y="176947"/>
                </a:cubicBezTo>
                <a:lnTo>
                  <a:pt x="227262" y="227262"/>
                </a:lnTo>
                <a:lnTo>
                  <a:pt x="192283" y="227262"/>
                </a:lnTo>
                <a:cubicBezTo>
                  <a:pt x="201037" y="207230"/>
                  <a:pt x="191895" y="183895"/>
                  <a:pt x="171863" y="175141"/>
                </a:cubicBezTo>
                <a:cubicBezTo>
                  <a:pt x="151832" y="166386"/>
                  <a:pt x="128496" y="175529"/>
                  <a:pt x="119742" y="195561"/>
                </a:cubicBezTo>
                <a:cubicBezTo>
                  <a:pt x="115326" y="205666"/>
                  <a:pt x="115326" y="217156"/>
                  <a:pt x="119742" y="227262"/>
                </a:cubicBezTo>
                <a:lnTo>
                  <a:pt x="84764" y="227262"/>
                </a:lnTo>
                <a:lnTo>
                  <a:pt x="84764" y="124346"/>
                </a:lnTo>
                <a:lnTo>
                  <a:pt x="68931" y="124346"/>
                </a:lnTo>
                <a:lnTo>
                  <a:pt x="68931" y="274761"/>
                </a:lnTo>
                <a:lnTo>
                  <a:pt x="45181" y="274761"/>
                </a:lnTo>
                <a:cubicBezTo>
                  <a:pt x="27700" y="274781"/>
                  <a:pt x="13534" y="288947"/>
                  <a:pt x="13515" y="306427"/>
                </a:cubicBezTo>
                <a:lnTo>
                  <a:pt x="13515" y="374397"/>
                </a:lnTo>
                <a:lnTo>
                  <a:pt x="0" y="387912"/>
                </a:lnTo>
                <a:lnTo>
                  <a:pt x="11196" y="399108"/>
                </a:lnTo>
                <a:lnTo>
                  <a:pt x="27029" y="383274"/>
                </a:lnTo>
                <a:cubicBezTo>
                  <a:pt x="28514" y="381790"/>
                  <a:pt x="29348" y="379776"/>
                  <a:pt x="29348" y="377676"/>
                </a:cubicBezTo>
                <a:lnTo>
                  <a:pt x="29348" y="306427"/>
                </a:lnTo>
                <a:cubicBezTo>
                  <a:pt x="29358" y="297688"/>
                  <a:pt x="36441" y="290604"/>
                  <a:pt x="45181" y="290594"/>
                </a:cubicBezTo>
                <a:lnTo>
                  <a:pt x="68931" y="290594"/>
                </a:lnTo>
                <a:lnTo>
                  <a:pt x="68931" y="311065"/>
                </a:lnTo>
                <a:lnTo>
                  <a:pt x="55416" y="324579"/>
                </a:lnTo>
                <a:lnTo>
                  <a:pt x="66612" y="335775"/>
                </a:lnTo>
                <a:lnTo>
                  <a:pt x="102236" y="300151"/>
                </a:lnTo>
                <a:cubicBezTo>
                  <a:pt x="105703" y="296684"/>
                  <a:pt x="111324" y="296684"/>
                  <a:pt x="114790" y="300151"/>
                </a:cubicBezTo>
                <a:cubicBezTo>
                  <a:pt x="118257" y="303617"/>
                  <a:pt x="118257" y="309238"/>
                  <a:pt x="114790" y="312704"/>
                </a:cubicBezTo>
                <a:lnTo>
                  <a:pt x="79166" y="348329"/>
                </a:lnTo>
                <a:cubicBezTo>
                  <a:pt x="76074" y="351420"/>
                  <a:pt x="76074" y="356432"/>
                  <a:pt x="79165" y="359525"/>
                </a:cubicBezTo>
                <a:cubicBezTo>
                  <a:pt x="79165" y="359525"/>
                  <a:pt x="79166" y="359525"/>
                  <a:pt x="79166" y="359525"/>
                </a:cubicBezTo>
                <a:cubicBezTo>
                  <a:pt x="93538" y="373932"/>
                  <a:pt x="93538" y="397254"/>
                  <a:pt x="79166" y="411661"/>
                </a:cubicBezTo>
                <a:lnTo>
                  <a:pt x="39583" y="451244"/>
                </a:lnTo>
                <a:lnTo>
                  <a:pt x="50779" y="462440"/>
                </a:lnTo>
                <a:lnTo>
                  <a:pt x="90362" y="422857"/>
                </a:lnTo>
                <a:cubicBezTo>
                  <a:pt x="108748" y="404423"/>
                  <a:pt x="110946" y="375335"/>
                  <a:pt x="95540" y="354346"/>
                </a:cubicBezTo>
                <a:lnTo>
                  <a:pt x="125986" y="323900"/>
                </a:lnTo>
                <a:cubicBezTo>
                  <a:pt x="135678" y="314291"/>
                  <a:pt x="135745" y="298646"/>
                  <a:pt x="126137" y="288955"/>
                </a:cubicBezTo>
                <a:cubicBezTo>
                  <a:pt x="116528" y="279263"/>
                  <a:pt x="100883" y="279195"/>
                  <a:pt x="91191" y="288804"/>
                </a:cubicBezTo>
                <a:cubicBezTo>
                  <a:pt x="91140" y="288854"/>
                  <a:pt x="91090" y="288904"/>
                  <a:pt x="91040" y="288955"/>
                </a:cubicBezTo>
                <a:lnTo>
                  <a:pt x="84764" y="295231"/>
                </a:lnTo>
                <a:lnTo>
                  <a:pt x="84764" y="243095"/>
                </a:lnTo>
                <a:lnTo>
                  <a:pt x="135079" y="243095"/>
                </a:lnTo>
                <a:cubicBezTo>
                  <a:pt x="139451" y="243095"/>
                  <a:pt x="142996" y="239551"/>
                  <a:pt x="142996" y="235178"/>
                </a:cubicBezTo>
                <a:cubicBezTo>
                  <a:pt x="142997" y="232906"/>
                  <a:pt x="142020" y="230744"/>
                  <a:pt x="140316" y="229241"/>
                </a:cubicBezTo>
                <a:cubicBezTo>
                  <a:pt x="130473" y="220572"/>
                  <a:pt x="129521" y="205564"/>
                  <a:pt x="138190" y="195721"/>
                </a:cubicBezTo>
                <a:cubicBezTo>
                  <a:pt x="146858" y="185878"/>
                  <a:pt x="161866" y="184926"/>
                  <a:pt x="171709" y="193595"/>
                </a:cubicBezTo>
                <a:cubicBezTo>
                  <a:pt x="181553" y="202263"/>
                  <a:pt x="182504" y="217271"/>
                  <a:pt x="173836" y="227114"/>
                </a:cubicBezTo>
                <a:cubicBezTo>
                  <a:pt x="173173" y="227867"/>
                  <a:pt x="172462" y="228578"/>
                  <a:pt x="171709" y="229241"/>
                </a:cubicBezTo>
                <a:cubicBezTo>
                  <a:pt x="168430" y="232132"/>
                  <a:pt x="168116" y="237136"/>
                  <a:pt x="171009" y="240414"/>
                </a:cubicBezTo>
                <a:cubicBezTo>
                  <a:pt x="172511" y="242119"/>
                  <a:pt x="174674" y="243095"/>
                  <a:pt x="176946" y="243095"/>
                </a:cubicBezTo>
                <a:lnTo>
                  <a:pt x="227262" y="243095"/>
                </a:lnTo>
                <a:lnTo>
                  <a:pt x="227262" y="278072"/>
                </a:lnTo>
                <a:cubicBezTo>
                  <a:pt x="207230" y="269319"/>
                  <a:pt x="183895" y="278463"/>
                  <a:pt x="175142" y="298496"/>
                </a:cubicBezTo>
                <a:cubicBezTo>
                  <a:pt x="166389" y="318528"/>
                  <a:pt x="175533" y="341863"/>
                  <a:pt x="195566" y="350616"/>
                </a:cubicBezTo>
                <a:cubicBezTo>
                  <a:pt x="205669" y="355030"/>
                  <a:pt x="217157" y="355030"/>
                  <a:pt x="227262" y="350616"/>
                </a:cubicBezTo>
                <a:lnTo>
                  <a:pt x="227262" y="385593"/>
                </a:lnTo>
                <a:lnTo>
                  <a:pt x="124346" y="385593"/>
                </a:lnTo>
                <a:lnTo>
                  <a:pt x="124346" y="401426"/>
                </a:lnTo>
                <a:lnTo>
                  <a:pt x="274761" y="401426"/>
                </a:lnTo>
                <a:lnTo>
                  <a:pt x="274761" y="425176"/>
                </a:lnTo>
                <a:cubicBezTo>
                  <a:pt x="274781" y="442657"/>
                  <a:pt x="288947" y="456822"/>
                  <a:pt x="306427" y="456842"/>
                </a:cubicBezTo>
                <a:lnTo>
                  <a:pt x="374398" y="456842"/>
                </a:lnTo>
                <a:lnTo>
                  <a:pt x="387912" y="470357"/>
                </a:lnTo>
                <a:lnTo>
                  <a:pt x="399108" y="459161"/>
                </a:lnTo>
                <a:lnTo>
                  <a:pt x="383274" y="443328"/>
                </a:lnTo>
                <a:cubicBezTo>
                  <a:pt x="381790" y="441843"/>
                  <a:pt x="379776" y="441009"/>
                  <a:pt x="377676" y="441009"/>
                </a:cubicBezTo>
                <a:lnTo>
                  <a:pt x="306427" y="441009"/>
                </a:lnTo>
                <a:cubicBezTo>
                  <a:pt x="297688" y="440999"/>
                  <a:pt x="290604" y="433916"/>
                  <a:pt x="290594" y="425176"/>
                </a:cubicBezTo>
                <a:lnTo>
                  <a:pt x="290594" y="401426"/>
                </a:lnTo>
                <a:lnTo>
                  <a:pt x="311065" y="401426"/>
                </a:lnTo>
                <a:lnTo>
                  <a:pt x="324579" y="414941"/>
                </a:lnTo>
                <a:lnTo>
                  <a:pt x="335775" y="403745"/>
                </a:lnTo>
                <a:lnTo>
                  <a:pt x="300151" y="368120"/>
                </a:lnTo>
                <a:cubicBezTo>
                  <a:pt x="296684" y="364654"/>
                  <a:pt x="296684" y="359033"/>
                  <a:pt x="300151" y="355566"/>
                </a:cubicBezTo>
                <a:cubicBezTo>
                  <a:pt x="303617" y="352100"/>
                  <a:pt x="309238" y="352100"/>
                  <a:pt x="312704" y="355566"/>
                </a:cubicBezTo>
                <a:lnTo>
                  <a:pt x="348329" y="391191"/>
                </a:lnTo>
                <a:cubicBezTo>
                  <a:pt x="351420" y="394282"/>
                  <a:pt x="356432" y="394282"/>
                  <a:pt x="359525" y="391191"/>
                </a:cubicBezTo>
                <a:cubicBezTo>
                  <a:pt x="359525" y="391191"/>
                  <a:pt x="359525" y="391191"/>
                  <a:pt x="359525" y="391191"/>
                </a:cubicBezTo>
                <a:cubicBezTo>
                  <a:pt x="373921" y="376794"/>
                  <a:pt x="397263" y="376794"/>
                  <a:pt x="411660" y="391190"/>
                </a:cubicBezTo>
                <a:cubicBezTo>
                  <a:pt x="411660" y="391190"/>
                  <a:pt x="411661" y="391191"/>
                  <a:pt x="411661" y="391191"/>
                </a:cubicBezTo>
                <a:lnTo>
                  <a:pt x="451244" y="430774"/>
                </a:lnTo>
                <a:lnTo>
                  <a:pt x="462440" y="419578"/>
                </a:lnTo>
                <a:lnTo>
                  <a:pt x="422857" y="379995"/>
                </a:lnTo>
                <a:cubicBezTo>
                  <a:pt x="412996" y="370080"/>
                  <a:pt x="399578" y="364522"/>
                  <a:pt x="385593" y="364560"/>
                </a:cubicBezTo>
                <a:close/>
              </a:path>
            </a:pathLst>
          </a:custGeom>
          <a:solidFill>
            <a:srgbClr val="FFFFFF">
              <a:alpha val="49410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909" name="Google Shape;9909;ge48d01fb7f_0_5782"/>
          <p:cNvGrpSpPr/>
          <p:nvPr/>
        </p:nvGrpSpPr>
        <p:grpSpPr>
          <a:xfrm>
            <a:off x="174261" y="3190310"/>
            <a:ext cx="477811" cy="492854"/>
            <a:chOff x="183129" y="3298366"/>
            <a:chExt cx="477811" cy="492854"/>
          </a:xfrm>
        </p:grpSpPr>
        <p:sp>
          <p:nvSpPr>
            <p:cNvPr id="9910" name="Google Shape;9910;ge48d01fb7f_0_5782"/>
            <p:cNvSpPr/>
            <p:nvPr/>
          </p:nvSpPr>
          <p:spPr>
            <a:xfrm>
              <a:off x="317679" y="3416778"/>
              <a:ext cx="12970" cy="56596"/>
            </a:xfrm>
            <a:custGeom>
              <a:avLst/>
              <a:gdLst/>
              <a:ahLst/>
              <a:cxnLst/>
              <a:rect l="l" t="t" r="r" b="b"/>
              <a:pathLst>
                <a:path w="12970" h="56596" extrusionOk="0">
                  <a:moveTo>
                    <a:pt x="6488" y="0"/>
                  </a:moveTo>
                  <a:cubicBezTo>
                    <a:pt x="6487" y="0"/>
                    <a:pt x="6486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4"/>
                  </a:cubicBezTo>
                  <a:lnTo>
                    <a:pt x="0" y="50112"/>
                  </a:lnTo>
                  <a:cubicBezTo>
                    <a:pt x="0" y="53693"/>
                    <a:pt x="2903" y="56597"/>
                    <a:pt x="6485" y="56597"/>
                  </a:cubicBezTo>
                  <a:cubicBezTo>
                    <a:pt x="10067" y="56597"/>
                    <a:pt x="12970" y="53693"/>
                    <a:pt x="12970" y="50112"/>
                  </a:cubicBezTo>
                  <a:lnTo>
                    <a:pt x="12970" y="6484"/>
                  </a:lnTo>
                  <a:cubicBezTo>
                    <a:pt x="12970" y="2905"/>
                    <a:pt x="10069" y="1"/>
                    <a:pt x="6488" y="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1" name="Google Shape;9911;ge48d01fb7f_0_5782"/>
            <p:cNvSpPr/>
            <p:nvPr/>
          </p:nvSpPr>
          <p:spPr>
            <a:xfrm>
              <a:off x="343617" y="3410547"/>
              <a:ext cx="12970" cy="37896"/>
            </a:xfrm>
            <a:custGeom>
              <a:avLst/>
              <a:gdLst/>
              <a:ahLst/>
              <a:cxnLst/>
              <a:rect l="l" t="t" r="r" b="b"/>
              <a:pathLst>
                <a:path w="12970" h="37896" extrusionOk="0">
                  <a:moveTo>
                    <a:pt x="6489" y="0"/>
                  </a:moveTo>
                  <a:cubicBezTo>
                    <a:pt x="6488" y="0"/>
                    <a:pt x="6487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4"/>
                  </a:cubicBezTo>
                  <a:lnTo>
                    <a:pt x="0" y="31411"/>
                  </a:lnTo>
                  <a:cubicBezTo>
                    <a:pt x="0" y="34993"/>
                    <a:pt x="2903" y="37896"/>
                    <a:pt x="6485" y="37896"/>
                  </a:cubicBezTo>
                  <a:cubicBezTo>
                    <a:pt x="10067" y="37896"/>
                    <a:pt x="12970" y="34993"/>
                    <a:pt x="12970" y="31411"/>
                  </a:cubicBezTo>
                  <a:lnTo>
                    <a:pt x="12970" y="6484"/>
                  </a:lnTo>
                  <a:cubicBezTo>
                    <a:pt x="12972" y="2904"/>
                    <a:pt x="10070" y="1"/>
                    <a:pt x="6489" y="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2" name="Google Shape;9912;ge48d01fb7f_0_5782"/>
            <p:cNvSpPr/>
            <p:nvPr/>
          </p:nvSpPr>
          <p:spPr>
            <a:xfrm>
              <a:off x="369559" y="3429242"/>
              <a:ext cx="12970" cy="44134"/>
            </a:xfrm>
            <a:custGeom>
              <a:avLst/>
              <a:gdLst/>
              <a:ahLst/>
              <a:cxnLst/>
              <a:rect l="l" t="t" r="r" b="b"/>
              <a:pathLst>
                <a:path w="12970" h="44134" extrusionOk="0">
                  <a:moveTo>
                    <a:pt x="6488" y="0"/>
                  </a:moveTo>
                  <a:cubicBezTo>
                    <a:pt x="6487" y="0"/>
                    <a:pt x="6486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5"/>
                  </a:cubicBezTo>
                  <a:lnTo>
                    <a:pt x="0" y="37650"/>
                  </a:lnTo>
                  <a:cubicBezTo>
                    <a:pt x="0" y="41231"/>
                    <a:pt x="2903" y="44135"/>
                    <a:pt x="6485" y="44135"/>
                  </a:cubicBezTo>
                  <a:cubicBezTo>
                    <a:pt x="10067" y="44135"/>
                    <a:pt x="12970" y="41231"/>
                    <a:pt x="12970" y="37650"/>
                  </a:cubicBezTo>
                  <a:lnTo>
                    <a:pt x="12970" y="6485"/>
                  </a:lnTo>
                  <a:cubicBezTo>
                    <a:pt x="12970" y="2904"/>
                    <a:pt x="10069" y="1"/>
                    <a:pt x="6488" y="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3" name="Google Shape;9913;ge48d01fb7f_0_5782"/>
            <p:cNvSpPr/>
            <p:nvPr/>
          </p:nvSpPr>
          <p:spPr>
            <a:xfrm>
              <a:off x="183129" y="3298366"/>
              <a:ext cx="477811" cy="492854"/>
            </a:xfrm>
            <a:custGeom>
              <a:avLst/>
              <a:gdLst/>
              <a:ahLst/>
              <a:cxnLst/>
              <a:rect l="l" t="t" r="r" b="b"/>
              <a:pathLst>
                <a:path w="477811" h="492854" extrusionOk="0">
                  <a:moveTo>
                    <a:pt x="476937" y="432666"/>
                  </a:moveTo>
                  <a:lnTo>
                    <a:pt x="446324" y="379811"/>
                  </a:lnTo>
                  <a:lnTo>
                    <a:pt x="476215" y="345562"/>
                  </a:lnTo>
                  <a:cubicBezTo>
                    <a:pt x="477656" y="343907"/>
                    <a:pt x="478163" y="341638"/>
                    <a:pt x="477565" y="339528"/>
                  </a:cubicBezTo>
                  <a:cubicBezTo>
                    <a:pt x="476963" y="337416"/>
                    <a:pt x="475337" y="335750"/>
                    <a:pt x="473240" y="335101"/>
                  </a:cubicBezTo>
                  <a:lnTo>
                    <a:pt x="472056" y="334746"/>
                  </a:lnTo>
                  <a:cubicBezTo>
                    <a:pt x="450787" y="328951"/>
                    <a:pt x="430431" y="320217"/>
                    <a:pt x="411576" y="308793"/>
                  </a:cubicBezTo>
                  <a:cubicBezTo>
                    <a:pt x="411415" y="308700"/>
                    <a:pt x="411226" y="308660"/>
                    <a:pt x="411056" y="308580"/>
                  </a:cubicBezTo>
                  <a:cubicBezTo>
                    <a:pt x="410867" y="308490"/>
                    <a:pt x="410672" y="308410"/>
                    <a:pt x="410474" y="308341"/>
                  </a:cubicBezTo>
                  <a:cubicBezTo>
                    <a:pt x="409813" y="308097"/>
                    <a:pt x="409118" y="307960"/>
                    <a:pt x="408414" y="307931"/>
                  </a:cubicBezTo>
                  <a:cubicBezTo>
                    <a:pt x="408373" y="307930"/>
                    <a:pt x="408338" y="307907"/>
                    <a:pt x="408296" y="307907"/>
                  </a:cubicBezTo>
                  <a:lnTo>
                    <a:pt x="408188" y="307907"/>
                  </a:lnTo>
                  <a:cubicBezTo>
                    <a:pt x="408035" y="307910"/>
                    <a:pt x="407909" y="307988"/>
                    <a:pt x="407759" y="308000"/>
                  </a:cubicBezTo>
                  <a:cubicBezTo>
                    <a:pt x="407109" y="308023"/>
                    <a:pt x="406468" y="308153"/>
                    <a:pt x="405860" y="308385"/>
                  </a:cubicBezTo>
                  <a:cubicBezTo>
                    <a:pt x="405802" y="308408"/>
                    <a:pt x="405738" y="308412"/>
                    <a:pt x="405681" y="308436"/>
                  </a:cubicBezTo>
                  <a:lnTo>
                    <a:pt x="405630" y="308451"/>
                  </a:lnTo>
                  <a:lnTo>
                    <a:pt x="387711" y="316307"/>
                  </a:lnTo>
                  <a:cubicBezTo>
                    <a:pt x="393954" y="286860"/>
                    <a:pt x="397354" y="256883"/>
                    <a:pt x="397863" y="226786"/>
                  </a:cubicBezTo>
                  <a:cubicBezTo>
                    <a:pt x="398027" y="226077"/>
                    <a:pt x="398068" y="225345"/>
                    <a:pt x="397981" y="224623"/>
                  </a:cubicBezTo>
                  <a:cubicBezTo>
                    <a:pt x="398209" y="223266"/>
                    <a:pt x="397996" y="221871"/>
                    <a:pt x="397371" y="220644"/>
                  </a:cubicBezTo>
                  <a:lnTo>
                    <a:pt x="335773" y="103731"/>
                  </a:lnTo>
                  <a:lnTo>
                    <a:pt x="335751" y="103644"/>
                  </a:lnTo>
                  <a:cubicBezTo>
                    <a:pt x="335731" y="103603"/>
                    <a:pt x="335693" y="103579"/>
                    <a:pt x="335673" y="103539"/>
                  </a:cubicBezTo>
                  <a:lnTo>
                    <a:pt x="335631" y="103460"/>
                  </a:lnTo>
                  <a:cubicBezTo>
                    <a:pt x="335316" y="102882"/>
                    <a:pt x="334915" y="102356"/>
                    <a:pt x="334439" y="101900"/>
                  </a:cubicBezTo>
                  <a:cubicBezTo>
                    <a:pt x="334215" y="101682"/>
                    <a:pt x="333975" y="101483"/>
                    <a:pt x="333721" y="101302"/>
                  </a:cubicBezTo>
                  <a:cubicBezTo>
                    <a:pt x="333598" y="101211"/>
                    <a:pt x="333500" y="101091"/>
                    <a:pt x="333370" y="101009"/>
                  </a:cubicBezTo>
                  <a:lnTo>
                    <a:pt x="176112" y="1012"/>
                  </a:lnTo>
                  <a:cubicBezTo>
                    <a:pt x="174205" y="-200"/>
                    <a:pt x="171805" y="-332"/>
                    <a:pt x="169776" y="664"/>
                  </a:cubicBezTo>
                  <a:lnTo>
                    <a:pt x="132799" y="18805"/>
                  </a:lnTo>
                  <a:cubicBezTo>
                    <a:pt x="131906" y="18912"/>
                    <a:pt x="131046" y="19207"/>
                    <a:pt x="130275" y="19669"/>
                  </a:cubicBezTo>
                  <a:lnTo>
                    <a:pt x="68474" y="58452"/>
                  </a:lnTo>
                  <a:cubicBezTo>
                    <a:pt x="66556" y="59656"/>
                    <a:pt x="65405" y="61773"/>
                    <a:pt x="65437" y="64038"/>
                  </a:cubicBezTo>
                  <a:cubicBezTo>
                    <a:pt x="65722" y="83732"/>
                    <a:pt x="67153" y="104513"/>
                    <a:pt x="69564" y="125885"/>
                  </a:cubicBezTo>
                  <a:cubicBezTo>
                    <a:pt x="55140" y="118987"/>
                    <a:pt x="38924" y="116758"/>
                    <a:pt x="23174" y="119508"/>
                  </a:cubicBezTo>
                  <a:cubicBezTo>
                    <a:pt x="18095" y="120297"/>
                    <a:pt x="12947" y="120545"/>
                    <a:pt x="7816" y="120249"/>
                  </a:cubicBezTo>
                  <a:lnTo>
                    <a:pt x="6971" y="120185"/>
                  </a:lnTo>
                  <a:cubicBezTo>
                    <a:pt x="3401" y="119916"/>
                    <a:pt x="288" y="122592"/>
                    <a:pt x="18" y="126163"/>
                  </a:cubicBezTo>
                  <a:cubicBezTo>
                    <a:pt x="-97" y="127697"/>
                    <a:pt x="336" y="129220"/>
                    <a:pt x="1240" y="130464"/>
                  </a:cubicBezTo>
                  <a:lnTo>
                    <a:pt x="37591" y="180479"/>
                  </a:lnTo>
                  <a:cubicBezTo>
                    <a:pt x="25873" y="200628"/>
                    <a:pt x="26365" y="231612"/>
                    <a:pt x="40397" y="261708"/>
                  </a:cubicBezTo>
                  <a:lnTo>
                    <a:pt x="48380" y="280055"/>
                  </a:lnTo>
                  <a:cubicBezTo>
                    <a:pt x="49199" y="281931"/>
                    <a:pt x="50855" y="283311"/>
                    <a:pt x="52848" y="283778"/>
                  </a:cubicBezTo>
                  <a:cubicBezTo>
                    <a:pt x="53859" y="284007"/>
                    <a:pt x="54909" y="283998"/>
                    <a:pt x="55917" y="283753"/>
                  </a:cubicBezTo>
                  <a:cubicBezTo>
                    <a:pt x="72614" y="282159"/>
                    <a:pt x="89459" y="284016"/>
                    <a:pt x="105407" y="289211"/>
                  </a:cubicBezTo>
                  <a:cubicBezTo>
                    <a:pt x="128141" y="361306"/>
                    <a:pt x="162476" y="429213"/>
                    <a:pt x="207062" y="490259"/>
                  </a:cubicBezTo>
                  <a:cubicBezTo>
                    <a:pt x="208288" y="491893"/>
                    <a:pt x="210212" y="492856"/>
                    <a:pt x="212255" y="492855"/>
                  </a:cubicBezTo>
                  <a:cubicBezTo>
                    <a:pt x="212395" y="492855"/>
                    <a:pt x="212537" y="492848"/>
                    <a:pt x="212680" y="492842"/>
                  </a:cubicBezTo>
                  <a:cubicBezTo>
                    <a:pt x="234960" y="491467"/>
                    <a:pt x="256371" y="483693"/>
                    <a:pt x="274342" y="470453"/>
                  </a:cubicBezTo>
                  <a:cubicBezTo>
                    <a:pt x="291363" y="465875"/>
                    <a:pt x="307133" y="457522"/>
                    <a:pt x="320484" y="446014"/>
                  </a:cubicBezTo>
                  <a:cubicBezTo>
                    <a:pt x="328547" y="448773"/>
                    <a:pt x="336995" y="450242"/>
                    <a:pt x="345516" y="450368"/>
                  </a:cubicBezTo>
                  <a:cubicBezTo>
                    <a:pt x="354903" y="450715"/>
                    <a:pt x="364179" y="448248"/>
                    <a:pt x="372153" y="443281"/>
                  </a:cubicBezTo>
                  <a:cubicBezTo>
                    <a:pt x="372446" y="443112"/>
                    <a:pt x="372699" y="442893"/>
                    <a:pt x="372987" y="442715"/>
                  </a:cubicBezTo>
                  <a:cubicBezTo>
                    <a:pt x="373105" y="442645"/>
                    <a:pt x="373235" y="442619"/>
                    <a:pt x="373350" y="442540"/>
                  </a:cubicBezTo>
                  <a:lnTo>
                    <a:pt x="409899" y="417317"/>
                  </a:lnTo>
                  <a:cubicBezTo>
                    <a:pt x="428218" y="428192"/>
                    <a:pt x="447967" y="436452"/>
                    <a:pt x="468572" y="441856"/>
                  </a:cubicBezTo>
                  <a:lnTo>
                    <a:pt x="469415" y="442115"/>
                  </a:lnTo>
                  <a:cubicBezTo>
                    <a:pt x="470035" y="442302"/>
                    <a:pt x="470679" y="442399"/>
                    <a:pt x="471327" y="442400"/>
                  </a:cubicBezTo>
                  <a:cubicBezTo>
                    <a:pt x="474908" y="442401"/>
                    <a:pt x="477811" y="439497"/>
                    <a:pt x="477811" y="435917"/>
                  </a:cubicBezTo>
                  <a:cubicBezTo>
                    <a:pt x="477811" y="434775"/>
                    <a:pt x="477509" y="433653"/>
                    <a:pt x="476937" y="432666"/>
                  </a:cubicBezTo>
                  <a:close/>
                  <a:moveTo>
                    <a:pt x="383389" y="221927"/>
                  </a:moveTo>
                  <a:lnTo>
                    <a:pt x="355697" y="234018"/>
                  </a:lnTo>
                  <a:lnTo>
                    <a:pt x="299868" y="128048"/>
                  </a:lnTo>
                  <a:lnTo>
                    <a:pt x="327055" y="115008"/>
                  </a:lnTo>
                  <a:lnTo>
                    <a:pt x="383389" y="221927"/>
                  </a:lnTo>
                  <a:close/>
                  <a:moveTo>
                    <a:pt x="384528" y="235577"/>
                  </a:moveTo>
                  <a:cubicBezTo>
                    <a:pt x="383602" y="262988"/>
                    <a:pt x="380193" y="290257"/>
                    <a:pt x="374343" y="317053"/>
                  </a:cubicBezTo>
                  <a:cubicBezTo>
                    <a:pt x="374312" y="317192"/>
                    <a:pt x="374287" y="317350"/>
                    <a:pt x="374261" y="317515"/>
                  </a:cubicBezTo>
                  <a:lnTo>
                    <a:pt x="372985" y="322764"/>
                  </a:lnTo>
                  <a:lnTo>
                    <a:pt x="366135" y="325767"/>
                  </a:lnTo>
                  <a:cubicBezTo>
                    <a:pt x="365899" y="325910"/>
                    <a:pt x="365673" y="326068"/>
                    <a:pt x="365459" y="326242"/>
                  </a:cubicBezTo>
                  <a:cubicBezTo>
                    <a:pt x="365191" y="326342"/>
                    <a:pt x="364930" y="326460"/>
                    <a:pt x="364679" y="326596"/>
                  </a:cubicBezTo>
                  <a:cubicBezTo>
                    <a:pt x="360089" y="329378"/>
                    <a:pt x="354866" y="330943"/>
                    <a:pt x="349503" y="331144"/>
                  </a:cubicBezTo>
                  <a:cubicBezTo>
                    <a:pt x="355154" y="303350"/>
                    <a:pt x="358310" y="275107"/>
                    <a:pt x="358936" y="246751"/>
                  </a:cubicBezTo>
                  <a:lnTo>
                    <a:pt x="384528" y="235577"/>
                  </a:lnTo>
                  <a:close/>
                  <a:moveTo>
                    <a:pt x="172221" y="13907"/>
                  </a:moveTo>
                  <a:lnTo>
                    <a:pt x="316536" y="105672"/>
                  </a:lnTo>
                  <a:lnTo>
                    <a:pt x="291445" y="117707"/>
                  </a:lnTo>
                  <a:lnTo>
                    <a:pt x="147304" y="26131"/>
                  </a:lnTo>
                  <a:lnTo>
                    <a:pt x="172221" y="13907"/>
                  </a:lnTo>
                  <a:close/>
                  <a:moveTo>
                    <a:pt x="133685" y="32842"/>
                  </a:moveTo>
                  <a:lnTo>
                    <a:pt x="286050" y="129641"/>
                  </a:lnTo>
                  <a:lnTo>
                    <a:pt x="346086" y="243597"/>
                  </a:lnTo>
                  <a:cubicBezTo>
                    <a:pt x="345611" y="272833"/>
                    <a:pt x="342368" y="301958"/>
                    <a:pt x="336401" y="330582"/>
                  </a:cubicBezTo>
                  <a:cubicBezTo>
                    <a:pt x="332168" y="329906"/>
                    <a:pt x="327998" y="328878"/>
                    <a:pt x="323934" y="327509"/>
                  </a:cubicBezTo>
                  <a:cubicBezTo>
                    <a:pt x="329381" y="301344"/>
                    <a:pt x="332439" y="274736"/>
                    <a:pt x="333072" y="248017"/>
                  </a:cubicBezTo>
                  <a:cubicBezTo>
                    <a:pt x="333099" y="246909"/>
                    <a:pt x="332842" y="245812"/>
                    <a:pt x="332325" y="244832"/>
                  </a:cubicBezTo>
                  <a:lnTo>
                    <a:pt x="276683" y="139261"/>
                  </a:lnTo>
                  <a:cubicBezTo>
                    <a:pt x="276156" y="138260"/>
                    <a:pt x="275377" y="137415"/>
                    <a:pt x="274422" y="136810"/>
                  </a:cubicBezTo>
                  <a:lnTo>
                    <a:pt x="137140" y="49522"/>
                  </a:lnTo>
                  <a:cubicBezTo>
                    <a:pt x="135031" y="48178"/>
                    <a:pt x="132337" y="48169"/>
                    <a:pt x="130218" y="49497"/>
                  </a:cubicBezTo>
                  <a:lnTo>
                    <a:pt x="94810" y="71675"/>
                  </a:lnTo>
                  <a:cubicBezTo>
                    <a:pt x="92841" y="72909"/>
                    <a:pt x="91682" y="75103"/>
                    <a:pt x="91773" y="77425"/>
                  </a:cubicBezTo>
                  <a:cubicBezTo>
                    <a:pt x="93111" y="107948"/>
                    <a:pt x="96463" y="138348"/>
                    <a:pt x="101808" y="168429"/>
                  </a:cubicBezTo>
                  <a:cubicBezTo>
                    <a:pt x="97007" y="167242"/>
                    <a:pt x="92463" y="166325"/>
                    <a:pt x="88216" y="165650"/>
                  </a:cubicBezTo>
                  <a:cubicBezTo>
                    <a:pt x="87717" y="162669"/>
                    <a:pt x="87221" y="159715"/>
                    <a:pt x="86757" y="156759"/>
                  </a:cubicBezTo>
                  <a:cubicBezTo>
                    <a:pt x="85665" y="149888"/>
                    <a:pt x="84700" y="143139"/>
                    <a:pt x="83863" y="136512"/>
                  </a:cubicBezTo>
                  <a:cubicBezTo>
                    <a:pt x="80827" y="113619"/>
                    <a:pt x="79027" y="90577"/>
                    <a:pt x="78470" y="67489"/>
                  </a:cubicBezTo>
                  <a:lnTo>
                    <a:pt x="133685" y="32842"/>
                  </a:lnTo>
                  <a:close/>
                  <a:moveTo>
                    <a:pt x="192933" y="193186"/>
                  </a:moveTo>
                  <a:cubicBezTo>
                    <a:pt x="192932" y="193186"/>
                    <a:pt x="192931" y="193186"/>
                    <a:pt x="192930" y="193186"/>
                  </a:cubicBezTo>
                  <a:cubicBezTo>
                    <a:pt x="189349" y="193185"/>
                    <a:pt x="186446" y="196087"/>
                    <a:pt x="186445" y="199667"/>
                  </a:cubicBezTo>
                  <a:cubicBezTo>
                    <a:pt x="186445" y="199668"/>
                    <a:pt x="186445" y="199669"/>
                    <a:pt x="186445" y="199670"/>
                  </a:cubicBezTo>
                  <a:lnTo>
                    <a:pt x="186445" y="211516"/>
                  </a:lnTo>
                  <a:cubicBezTo>
                    <a:pt x="182068" y="208101"/>
                    <a:pt x="177748" y="204945"/>
                    <a:pt x="173475" y="201986"/>
                  </a:cubicBezTo>
                  <a:lnTo>
                    <a:pt x="173475" y="174768"/>
                  </a:lnTo>
                  <a:cubicBezTo>
                    <a:pt x="173475" y="171186"/>
                    <a:pt x="170572" y="168283"/>
                    <a:pt x="166990" y="168283"/>
                  </a:cubicBezTo>
                  <a:cubicBezTo>
                    <a:pt x="163408" y="168283"/>
                    <a:pt x="160505" y="171186"/>
                    <a:pt x="160505" y="174768"/>
                  </a:cubicBezTo>
                  <a:lnTo>
                    <a:pt x="160505" y="193519"/>
                  </a:lnTo>
                  <a:cubicBezTo>
                    <a:pt x="146393" y="184829"/>
                    <a:pt x="131343" y="177762"/>
                    <a:pt x="115643" y="172454"/>
                  </a:cubicBezTo>
                  <a:cubicBezTo>
                    <a:pt x="110047" y="142128"/>
                    <a:pt x="106456" y="111466"/>
                    <a:pt x="104892" y="80667"/>
                  </a:cubicBezTo>
                  <a:lnTo>
                    <a:pt x="133634" y="62663"/>
                  </a:lnTo>
                  <a:lnTo>
                    <a:pt x="266012" y="146828"/>
                  </a:lnTo>
                  <a:lnTo>
                    <a:pt x="320058" y="249371"/>
                  </a:lnTo>
                  <a:cubicBezTo>
                    <a:pt x="319383" y="273942"/>
                    <a:pt x="316591" y="298409"/>
                    <a:pt x="311711" y="322500"/>
                  </a:cubicBezTo>
                  <a:cubicBezTo>
                    <a:pt x="291794" y="312954"/>
                    <a:pt x="266240" y="294007"/>
                    <a:pt x="234905" y="257945"/>
                  </a:cubicBezTo>
                  <a:cubicBezTo>
                    <a:pt x="223915" y="245236"/>
                    <a:pt x="212056" y="233305"/>
                    <a:pt x="199415" y="222236"/>
                  </a:cubicBezTo>
                  <a:lnTo>
                    <a:pt x="199415" y="199669"/>
                  </a:lnTo>
                  <a:cubicBezTo>
                    <a:pt x="199416" y="196090"/>
                    <a:pt x="196514" y="193187"/>
                    <a:pt x="192933" y="193186"/>
                  </a:cubicBezTo>
                  <a:close/>
                  <a:moveTo>
                    <a:pt x="19122" y="133004"/>
                  </a:moveTo>
                  <a:cubicBezTo>
                    <a:pt x="21006" y="132826"/>
                    <a:pt x="22862" y="132611"/>
                    <a:pt x="24699" y="132389"/>
                  </a:cubicBezTo>
                  <a:cubicBezTo>
                    <a:pt x="40878" y="129488"/>
                    <a:pt x="57558" y="132730"/>
                    <a:pt x="71473" y="141481"/>
                  </a:cubicBezTo>
                  <a:cubicBezTo>
                    <a:pt x="72024" y="145664"/>
                    <a:pt x="72640" y="149909"/>
                    <a:pt x="73289" y="154187"/>
                  </a:cubicBezTo>
                  <a:lnTo>
                    <a:pt x="68908" y="156511"/>
                  </a:lnTo>
                  <a:cubicBezTo>
                    <a:pt x="68418" y="156770"/>
                    <a:pt x="51344" y="165619"/>
                    <a:pt x="51344" y="165619"/>
                  </a:cubicBezTo>
                  <a:lnTo>
                    <a:pt x="51442" y="165807"/>
                  </a:lnTo>
                  <a:cubicBezTo>
                    <a:pt x="51166" y="165907"/>
                    <a:pt x="50882" y="166008"/>
                    <a:pt x="50680" y="166106"/>
                  </a:cubicBezTo>
                  <a:lnTo>
                    <a:pt x="50635" y="166042"/>
                  </a:lnTo>
                  <a:cubicBezTo>
                    <a:pt x="48975" y="167207"/>
                    <a:pt x="47401" y="168489"/>
                    <a:pt x="45925" y="169881"/>
                  </a:cubicBezTo>
                  <a:lnTo>
                    <a:pt x="19122" y="133004"/>
                  </a:lnTo>
                  <a:close/>
                  <a:moveTo>
                    <a:pt x="267653" y="459316"/>
                  </a:moveTo>
                  <a:cubicBezTo>
                    <a:pt x="252419" y="470792"/>
                    <a:pt x="234302" y="477818"/>
                    <a:pt x="215314" y="479612"/>
                  </a:cubicBezTo>
                  <a:cubicBezTo>
                    <a:pt x="174536" y="423103"/>
                    <a:pt x="142695" y="360657"/>
                    <a:pt x="120912" y="294463"/>
                  </a:cubicBezTo>
                  <a:cubicBezTo>
                    <a:pt x="125949" y="296429"/>
                    <a:pt x="131222" y="298771"/>
                    <a:pt x="136660" y="301447"/>
                  </a:cubicBezTo>
                  <a:cubicBezTo>
                    <a:pt x="156662" y="358842"/>
                    <a:pt x="184368" y="413255"/>
                    <a:pt x="219019" y="463191"/>
                  </a:cubicBezTo>
                  <a:cubicBezTo>
                    <a:pt x="220234" y="464914"/>
                    <a:pt x="222211" y="465938"/>
                    <a:pt x="224320" y="465939"/>
                  </a:cubicBezTo>
                  <a:cubicBezTo>
                    <a:pt x="224822" y="465939"/>
                    <a:pt x="225323" y="465881"/>
                    <a:pt x="225811" y="465762"/>
                  </a:cubicBezTo>
                  <a:cubicBezTo>
                    <a:pt x="248827" y="459699"/>
                    <a:pt x="268988" y="445758"/>
                    <a:pt x="282788" y="426366"/>
                  </a:cubicBezTo>
                  <a:cubicBezTo>
                    <a:pt x="286451" y="428931"/>
                    <a:pt x="289987" y="431209"/>
                    <a:pt x="293432" y="433288"/>
                  </a:cubicBezTo>
                  <a:cubicBezTo>
                    <a:pt x="286059" y="443092"/>
                    <a:pt x="277386" y="451848"/>
                    <a:pt x="267653" y="459316"/>
                  </a:cubicBezTo>
                  <a:close/>
                  <a:moveTo>
                    <a:pt x="153997" y="310953"/>
                  </a:moveTo>
                  <a:cubicBezTo>
                    <a:pt x="180755" y="327671"/>
                    <a:pt x="204748" y="348452"/>
                    <a:pt x="225114" y="372548"/>
                  </a:cubicBezTo>
                  <a:cubicBezTo>
                    <a:pt x="239410" y="389351"/>
                    <a:pt x="255240" y="404786"/>
                    <a:pt x="272397" y="418653"/>
                  </a:cubicBezTo>
                  <a:cubicBezTo>
                    <a:pt x="261180" y="434288"/>
                    <a:pt x="245299" y="445969"/>
                    <a:pt x="227032" y="452021"/>
                  </a:cubicBezTo>
                  <a:cubicBezTo>
                    <a:pt x="197037" y="408146"/>
                    <a:pt x="172509" y="360773"/>
                    <a:pt x="153997" y="310953"/>
                  </a:cubicBezTo>
                  <a:close/>
                  <a:moveTo>
                    <a:pt x="301477" y="444126"/>
                  </a:moveTo>
                  <a:cubicBezTo>
                    <a:pt x="302640" y="442680"/>
                    <a:pt x="303754" y="441138"/>
                    <a:pt x="304886" y="439631"/>
                  </a:cubicBezTo>
                  <a:cubicBezTo>
                    <a:pt x="305495" y="439932"/>
                    <a:pt x="306071" y="440170"/>
                    <a:pt x="306671" y="440456"/>
                  </a:cubicBezTo>
                  <a:cubicBezTo>
                    <a:pt x="304963" y="441737"/>
                    <a:pt x="303232" y="442960"/>
                    <a:pt x="301477" y="444126"/>
                  </a:cubicBezTo>
                  <a:close/>
                  <a:moveTo>
                    <a:pt x="365496" y="432141"/>
                  </a:moveTo>
                  <a:cubicBezTo>
                    <a:pt x="365211" y="432312"/>
                    <a:pt x="364937" y="432497"/>
                    <a:pt x="364672" y="432699"/>
                  </a:cubicBezTo>
                  <a:cubicBezTo>
                    <a:pt x="364242" y="433028"/>
                    <a:pt x="321558" y="463774"/>
                    <a:pt x="234904" y="364037"/>
                  </a:cubicBezTo>
                  <a:lnTo>
                    <a:pt x="234904" y="364037"/>
                  </a:lnTo>
                  <a:cubicBezTo>
                    <a:pt x="209926" y="334174"/>
                    <a:pt x="179425" y="309408"/>
                    <a:pt x="145070" y="291094"/>
                  </a:cubicBezTo>
                  <a:cubicBezTo>
                    <a:pt x="144758" y="290899"/>
                    <a:pt x="144430" y="290732"/>
                    <a:pt x="144089" y="290594"/>
                  </a:cubicBezTo>
                  <a:cubicBezTo>
                    <a:pt x="120448" y="277945"/>
                    <a:pt x="94203" y="270924"/>
                    <a:pt x="67403" y="270081"/>
                  </a:cubicBezTo>
                  <a:cubicBezTo>
                    <a:pt x="64389" y="270068"/>
                    <a:pt x="61377" y="270216"/>
                    <a:pt x="58378" y="270525"/>
                  </a:cubicBezTo>
                  <a:lnTo>
                    <a:pt x="52220" y="256377"/>
                  </a:lnTo>
                  <a:cubicBezTo>
                    <a:pt x="39304" y="228679"/>
                    <a:pt x="39179" y="199817"/>
                    <a:pt x="50772" y="183896"/>
                  </a:cubicBezTo>
                  <a:cubicBezTo>
                    <a:pt x="50883" y="183734"/>
                    <a:pt x="51000" y="183588"/>
                    <a:pt x="51094" y="183417"/>
                  </a:cubicBezTo>
                  <a:cubicBezTo>
                    <a:pt x="52753" y="181199"/>
                    <a:pt x="54704" y="179217"/>
                    <a:pt x="56896" y="177525"/>
                  </a:cubicBezTo>
                  <a:cubicBezTo>
                    <a:pt x="66645" y="176322"/>
                    <a:pt x="141925" y="170718"/>
                    <a:pt x="225112" y="266459"/>
                  </a:cubicBezTo>
                  <a:cubicBezTo>
                    <a:pt x="301652" y="354531"/>
                    <a:pt x="348535" y="348047"/>
                    <a:pt x="365602" y="340801"/>
                  </a:cubicBezTo>
                  <a:lnTo>
                    <a:pt x="370732" y="352581"/>
                  </a:lnTo>
                  <a:cubicBezTo>
                    <a:pt x="385933" y="388298"/>
                    <a:pt x="383736" y="421755"/>
                    <a:pt x="365496" y="432141"/>
                  </a:cubicBezTo>
                  <a:close/>
                  <a:moveTo>
                    <a:pt x="391877" y="413994"/>
                  </a:moveTo>
                  <a:cubicBezTo>
                    <a:pt x="395694" y="391391"/>
                    <a:pt x="392471" y="368161"/>
                    <a:pt x="382647" y="347450"/>
                  </a:cubicBezTo>
                  <a:lnTo>
                    <a:pt x="377253" y="335055"/>
                  </a:lnTo>
                  <a:lnTo>
                    <a:pt x="401969" y="324219"/>
                  </a:lnTo>
                  <a:lnTo>
                    <a:pt x="403311" y="406105"/>
                  </a:lnTo>
                  <a:lnTo>
                    <a:pt x="391877" y="413994"/>
                  </a:lnTo>
                  <a:close/>
                  <a:moveTo>
                    <a:pt x="416281" y="405988"/>
                  </a:moveTo>
                  <a:lnTo>
                    <a:pt x="414963" y="325481"/>
                  </a:lnTo>
                  <a:cubicBezTo>
                    <a:pt x="429222" y="333329"/>
                    <a:pt x="444203" y="339787"/>
                    <a:pt x="459699" y="344765"/>
                  </a:cubicBezTo>
                  <a:lnTo>
                    <a:pt x="433500" y="374783"/>
                  </a:lnTo>
                  <a:cubicBezTo>
                    <a:pt x="431675" y="376874"/>
                    <a:pt x="431385" y="379895"/>
                    <a:pt x="432778" y="382294"/>
                  </a:cubicBezTo>
                  <a:lnTo>
                    <a:pt x="457572" y="425099"/>
                  </a:lnTo>
                  <a:cubicBezTo>
                    <a:pt x="443213" y="420101"/>
                    <a:pt x="429383" y="413699"/>
                    <a:pt x="416281" y="40598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914" name="Google Shape;9914;ge48d01fb7f_0_5782"/>
          <p:cNvGrpSpPr/>
          <p:nvPr/>
        </p:nvGrpSpPr>
        <p:grpSpPr>
          <a:xfrm>
            <a:off x="144101" y="2319061"/>
            <a:ext cx="538134" cy="368676"/>
            <a:chOff x="153773" y="2457764"/>
            <a:chExt cx="538134" cy="368676"/>
          </a:xfrm>
        </p:grpSpPr>
        <p:sp>
          <p:nvSpPr>
            <p:cNvPr id="9915" name="Google Shape;9915;ge48d01fb7f_0_5782"/>
            <p:cNvSpPr/>
            <p:nvPr/>
          </p:nvSpPr>
          <p:spPr>
            <a:xfrm>
              <a:off x="415451" y="2595289"/>
              <a:ext cx="29221" cy="29973"/>
            </a:xfrm>
            <a:custGeom>
              <a:avLst/>
              <a:gdLst/>
              <a:ahLst/>
              <a:cxnLst/>
              <a:rect l="l" t="t" r="r" b="b"/>
              <a:pathLst>
                <a:path w="29221" h="29973" extrusionOk="0">
                  <a:moveTo>
                    <a:pt x="21401" y="14334"/>
                  </a:moveTo>
                  <a:lnTo>
                    <a:pt x="15640" y="14334"/>
                  </a:lnTo>
                  <a:lnTo>
                    <a:pt x="15640" y="7820"/>
                  </a:lnTo>
                  <a:cubicBezTo>
                    <a:pt x="15640" y="3501"/>
                    <a:pt x="12139" y="0"/>
                    <a:pt x="7820" y="0"/>
                  </a:cubicBezTo>
                  <a:cubicBezTo>
                    <a:pt x="3501" y="0"/>
                    <a:pt x="0" y="3501"/>
                    <a:pt x="0" y="7820"/>
                  </a:cubicBezTo>
                  <a:lnTo>
                    <a:pt x="0" y="22154"/>
                  </a:lnTo>
                  <a:cubicBezTo>
                    <a:pt x="0" y="26473"/>
                    <a:pt x="3501" y="29974"/>
                    <a:pt x="7820" y="29974"/>
                  </a:cubicBezTo>
                  <a:lnTo>
                    <a:pt x="21401" y="29974"/>
                  </a:lnTo>
                  <a:cubicBezTo>
                    <a:pt x="25720" y="29974"/>
                    <a:pt x="29221" y="26473"/>
                    <a:pt x="29221" y="22154"/>
                  </a:cubicBezTo>
                  <a:cubicBezTo>
                    <a:pt x="29221" y="17835"/>
                    <a:pt x="25720" y="14334"/>
                    <a:pt x="21401" y="14334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916" name="Google Shape;9916;ge48d01fb7f_0_5782"/>
            <p:cNvGrpSpPr/>
            <p:nvPr/>
          </p:nvGrpSpPr>
          <p:grpSpPr>
            <a:xfrm>
              <a:off x="153773" y="2457764"/>
              <a:ext cx="538134" cy="368676"/>
              <a:chOff x="153773" y="2457764"/>
              <a:chExt cx="538134" cy="368676"/>
            </a:xfrm>
          </p:grpSpPr>
          <p:sp>
            <p:nvSpPr>
              <p:cNvPr id="9917" name="Google Shape;9917;ge48d01fb7f_0_5782"/>
              <p:cNvSpPr/>
              <p:nvPr/>
            </p:nvSpPr>
            <p:spPr>
              <a:xfrm>
                <a:off x="366954" y="2492312"/>
                <a:ext cx="112633" cy="42222"/>
              </a:xfrm>
              <a:custGeom>
                <a:avLst/>
                <a:gdLst/>
                <a:ahLst/>
                <a:cxnLst/>
                <a:rect l="l" t="t" r="r" b="b"/>
                <a:pathLst>
                  <a:path w="112633" h="42222" extrusionOk="0">
                    <a:moveTo>
                      <a:pt x="107168" y="23465"/>
                    </a:moveTo>
                    <a:lnTo>
                      <a:pt x="107167" y="23465"/>
                    </a:lnTo>
                    <a:lnTo>
                      <a:pt x="64032" y="1818"/>
                    </a:lnTo>
                    <a:cubicBezTo>
                      <a:pt x="59202" y="-607"/>
                      <a:pt x="53432" y="-606"/>
                      <a:pt x="48601" y="1818"/>
                    </a:cubicBezTo>
                    <a:lnTo>
                      <a:pt x="5465" y="23465"/>
                    </a:lnTo>
                    <a:cubicBezTo>
                      <a:pt x="1344" y="25535"/>
                      <a:pt x="-792" y="30114"/>
                      <a:pt x="271" y="34601"/>
                    </a:cubicBezTo>
                    <a:cubicBezTo>
                      <a:pt x="1334" y="39088"/>
                      <a:pt x="5298" y="42222"/>
                      <a:pt x="9909" y="42222"/>
                    </a:cubicBezTo>
                    <a:lnTo>
                      <a:pt x="102725" y="42222"/>
                    </a:lnTo>
                    <a:cubicBezTo>
                      <a:pt x="107336" y="42222"/>
                      <a:pt x="111300" y="39088"/>
                      <a:pt x="112363" y="34601"/>
                    </a:cubicBezTo>
                    <a:cubicBezTo>
                      <a:pt x="113425" y="30114"/>
                      <a:pt x="111290" y="25535"/>
                      <a:pt x="107168" y="23465"/>
                    </a:cubicBezTo>
                    <a:close/>
                    <a:moveTo>
                      <a:pt x="34119" y="26583"/>
                    </a:moveTo>
                    <a:lnTo>
                      <a:pt x="55614" y="15796"/>
                    </a:lnTo>
                    <a:cubicBezTo>
                      <a:pt x="56055" y="15575"/>
                      <a:pt x="56580" y="15576"/>
                      <a:pt x="57017" y="15796"/>
                    </a:cubicBezTo>
                    <a:lnTo>
                      <a:pt x="78512" y="26583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18" name="Google Shape;9918;ge48d01fb7f_0_5782"/>
              <p:cNvSpPr/>
              <p:nvPr/>
            </p:nvSpPr>
            <p:spPr>
              <a:xfrm>
                <a:off x="153773" y="2457764"/>
                <a:ext cx="538134" cy="368676"/>
              </a:xfrm>
              <a:custGeom>
                <a:avLst/>
                <a:gdLst/>
                <a:ahLst/>
                <a:cxnLst/>
                <a:rect l="l" t="t" r="r" b="b"/>
                <a:pathLst>
                  <a:path w="538134" h="368676" extrusionOk="0">
                    <a:moveTo>
                      <a:pt x="530295" y="213227"/>
                    </a:moveTo>
                    <a:lnTo>
                      <a:pt x="530295" y="169151"/>
                    </a:lnTo>
                    <a:cubicBezTo>
                      <a:pt x="530295" y="164717"/>
                      <a:pt x="528654" y="160442"/>
                      <a:pt x="525687" y="157148"/>
                    </a:cubicBezTo>
                    <a:lnTo>
                      <a:pt x="508537" y="138107"/>
                    </a:lnTo>
                    <a:cubicBezTo>
                      <a:pt x="503802" y="132850"/>
                      <a:pt x="497028" y="129834"/>
                      <a:pt x="489952" y="129834"/>
                    </a:cubicBezTo>
                    <a:lnTo>
                      <a:pt x="384918" y="129834"/>
                    </a:lnTo>
                    <a:lnTo>
                      <a:pt x="384918" y="106563"/>
                    </a:lnTo>
                    <a:lnTo>
                      <a:pt x="400209" y="106563"/>
                    </a:lnTo>
                    <a:cubicBezTo>
                      <a:pt x="407406" y="106563"/>
                      <a:pt x="413242" y="100728"/>
                      <a:pt x="413242" y="93530"/>
                    </a:cubicBezTo>
                    <a:lnTo>
                      <a:pt x="413242" y="79308"/>
                    </a:lnTo>
                    <a:cubicBezTo>
                      <a:pt x="413242" y="73157"/>
                      <a:pt x="409827" y="67623"/>
                      <a:pt x="404329" y="64863"/>
                    </a:cubicBezTo>
                    <a:lnTo>
                      <a:pt x="280019" y="2480"/>
                    </a:lnTo>
                    <a:cubicBezTo>
                      <a:pt x="273431" y="-826"/>
                      <a:pt x="265564" y="-827"/>
                      <a:pt x="258975" y="2480"/>
                    </a:cubicBezTo>
                    <a:lnTo>
                      <a:pt x="134664" y="64863"/>
                    </a:lnTo>
                    <a:cubicBezTo>
                      <a:pt x="129167" y="67622"/>
                      <a:pt x="125752" y="73157"/>
                      <a:pt x="125752" y="79308"/>
                    </a:cubicBezTo>
                    <a:lnTo>
                      <a:pt x="125752" y="93530"/>
                    </a:lnTo>
                    <a:cubicBezTo>
                      <a:pt x="125752" y="100728"/>
                      <a:pt x="131587" y="106563"/>
                      <a:pt x="138785" y="106563"/>
                    </a:cubicBezTo>
                    <a:lnTo>
                      <a:pt x="154076" y="106563"/>
                    </a:lnTo>
                    <a:lnTo>
                      <a:pt x="154076" y="129834"/>
                    </a:lnTo>
                    <a:lnTo>
                      <a:pt x="49040" y="129834"/>
                    </a:lnTo>
                    <a:cubicBezTo>
                      <a:pt x="41952" y="129834"/>
                      <a:pt x="35198" y="132841"/>
                      <a:pt x="30456" y="138107"/>
                    </a:cubicBezTo>
                    <a:lnTo>
                      <a:pt x="13305" y="157150"/>
                    </a:lnTo>
                    <a:cubicBezTo>
                      <a:pt x="10339" y="160443"/>
                      <a:pt x="8697" y="164719"/>
                      <a:pt x="8697" y="169151"/>
                    </a:cubicBezTo>
                    <a:lnTo>
                      <a:pt x="8697" y="212825"/>
                    </a:lnTo>
                    <a:cubicBezTo>
                      <a:pt x="3598" y="214941"/>
                      <a:pt x="0" y="219970"/>
                      <a:pt x="0" y="225826"/>
                    </a:cubicBezTo>
                    <a:lnTo>
                      <a:pt x="0" y="247219"/>
                    </a:lnTo>
                    <a:cubicBezTo>
                      <a:pt x="0" y="253076"/>
                      <a:pt x="3598" y="258105"/>
                      <a:pt x="8697" y="260222"/>
                    </a:cubicBezTo>
                    <a:lnTo>
                      <a:pt x="8697" y="350430"/>
                    </a:lnTo>
                    <a:cubicBezTo>
                      <a:pt x="8697" y="360508"/>
                      <a:pt x="16866" y="368677"/>
                      <a:pt x="26943" y="368677"/>
                    </a:cubicBezTo>
                    <a:lnTo>
                      <a:pt x="512049" y="368677"/>
                    </a:lnTo>
                    <a:cubicBezTo>
                      <a:pt x="522127" y="368677"/>
                      <a:pt x="530295" y="360508"/>
                      <a:pt x="530295" y="350430"/>
                    </a:cubicBezTo>
                    <a:lnTo>
                      <a:pt x="530295" y="330087"/>
                    </a:lnTo>
                    <a:cubicBezTo>
                      <a:pt x="530295" y="325805"/>
                      <a:pt x="526996" y="322071"/>
                      <a:pt x="522716" y="321943"/>
                    </a:cubicBezTo>
                    <a:cubicBezTo>
                      <a:pt x="518288" y="321811"/>
                      <a:pt x="514656" y="325360"/>
                      <a:pt x="514656" y="329759"/>
                    </a:cubicBezTo>
                    <a:lnTo>
                      <a:pt x="514656" y="350430"/>
                    </a:lnTo>
                    <a:cubicBezTo>
                      <a:pt x="514656" y="351870"/>
                      <a:pt x="513489" y="353037"/>
                      <a:pt x="512049" y="353037"/>
                    </a:cubicBezTo>
                    <a:lnTo>
                      <a:pt x="493465" y="353037"/>
                    </a:lnTo>
                    <a:lnTo>
                      <a:pt x="493465" y="307138"/>
                    </a:lnTo>
                    <a:cubicBezTo>
                      <a:pt x="493465" y="287559"/>
                      <a:pt x="477443" y="271120"/>
                      <a:pt x="457867" y="271453"/>
                    </a:cubicBezTo>
                    <a:cubicBezTo>
                      <a:pt x="438849" y="271777"/>
                      <a:pt x="423480" y="287347"/>
                      <a:pt x="423480" y="306440"/>
                    </a:cubicBezTo>
                    <a:lnTo>
                      <a:pt x="423480" y="353036"/>
                    </a:lnTo>
                    <a:lnTo>
                      <a:pt x="398977" y="353036"/>
                    </a:lnTo>
                    <a:lnTo>
                      <a:pt x="398977" y="307137"/>
                    </a:lnTo>
                    <a:cubicBezTo>
                      <a:pt x="398977" y="287558"/>
                      <a:pt x="382955" y="271119"/>
                      <a:pt x="363379" y="271452"/>
                    </a:cubicBezTo>
                    <a:cubicBezTo>
                      <a:pt x="344363" y="271776"/>
                      <a:pt x="328991" y="287346"/>
                      <a:pt x="328991" y="306439"/>
                    </a:cubicBezTo>
                    <a:lnTo>
                      <a:pt x="328991" y="353035"/>
                    </a:lnTo>
                    <a:lnTo>
                      <a:pt x="304488" y="353035"/>
                    </a:lnTo>
                    <a:lnTo>
                      <a:pt x="304488" y="307136"/>
                    </a:lnTo>
                    <a:cubicBezTo>
                      <a:pt x="304488" y="287557"/>
                      <a:pt x="288466" y="271118"/>
                      <a:pt x="268890" y="271451"/>
                    </a:cubicBezTo>
                    <a:cubicBezTo>
                      <a:pt x="249873" y="271775"/>
                      <a:pt x="234503" y="287345"/>
                      <a:pt x="234503" y="306438"/>
                    </a:cubicBezTo>
                    <a:lnTo>
                      <a:pt x="234503" y="353034"/>
                    </a:lnTo>
                    <a:lnTo>
                      <a:pt x="210000" y="353034"/>
                    </a:lnTo>
                    <a:lnTo>
                      <a:pt x="210000" y="307135"/>
                    </a:lnTo>
                    <a:cubicBezTo>
                      <a:pt x="210000" y="287556"/>
                      <a:pt x="193978" y="271117"/>
                      <a:pt x="174403" y="271451"/>
                    </a:cubicBezTo>
                    <a:cubicBezTo>
                      <a:pt x="155386" y="271776"/>
                      <a:pt x="140016" y="287346"/>
                      <a:pt x="140016" y="306438"/>
                    </a:cubicBezTo>
                    <a:lnTo>
                      <a:pt x="140016" y="353034"/>
                    </a:lnTo>
                    <a:lnTo>
                      <a:pt x="115513" y="353034"/>
                    </a:lnTo>
                    <a:lnTo>
                      <a:pt x="115513" y="307135"/>
                    </a:lnTo>
                    <a:cubicBezTo>
                      <a:pt x="115513" y="287556"/>
                      <a:pt x="99491" y="271117"/>
                      <a:pt x="79915" y="271450"/>
                    </a:cubicBezTo>
                    <a:cubicBezTo>
                      <a:pt x="60897" y="271775"/>
                      <a:pt x="45528" y="287345"/>
                      <a:pt x="45528" y="306437"/>
                    </a:cubicBezTo>
                    <a:lnTo>
                      <a:pt x="45528" y="353033"/>
                    </a:lnTo>
                    <a:lnTo>
                      <a:pt x="26943" y="353033"/>
                    </a:lnTo>
                    <a:cubicBezTo>
                      <a:pt x="25504" y="353033"/>
                      <a:pt x="24337" y="351866"/>
                      <a:pt x="24337" y="350426"/>
                    </a:cubicBezTo>
                    <a:lnTo>
                      <a:pt x="24337" y="261290"/>
                    </a:lnTo>
                    <a:lnTo>
                      <a:pt x="397602" y="261290"/>
                    </a:lnTo>
                    <a:cubicBezTo>
                      <a:pt x="401921" y="261290"/>
                      <a:pt x="405422" y="257789"/>
                      <a:pt x="405422" y="253471"/>
                    </a:cubicBezTo>
                    <a:cubicBezTo>
                      <a:pt x="405422" y="249152"/>
                      <a:pt x="401921" y="245651"/>
                      <a:pt x="397602" y="245651"/>
                    </a:cubicBezTo>
                    <a:lnTo>
                      <a:pt x="15640" y="245651"/>
                    </a:lnTo>
                    <a:lnTo>
                      <a:pt x="15640" y="227386"/>
                    </a:lnTo>
                    <a:lnTo>
                      <a:pt x="188029" y="227386"/>
                    </a:lnTo>
                    <a:cubicBezTo>
                      <a:pt x="192311" y="227386"/>
                      <a:pt x="196045" y="224087"/>
                      <a:pt x="196173" y="219807"/>
                    </a:cubicBezTo>
                    <a:cubicBezTo>
                      <a:pt x="196305" y="215379"/>
                      <a:pt x="192755" y="211746"/>
                      <a:pt x="188357" y="211746"/>
                    </a:cubicBezTo>
                    <a:lnTo>
                      <a:pt x="169714" y="211746"/>
                    </a:lnTo>
                    <a:lnTo>
                      <a:pt x="169714" y="106563"/>
                    </a:lnTo>
                    <a:lnTo>
                      <a:pt x="248540" y="106563"/>
                    </a:lnTo>
                    <a:cubicBezTo>
                      <a:pt x="227388" y="114939"/>
                      <a:pt x="212381" y="135583"/>
                      <a:pt x="212381" y="159678"/>
                    </a:cubicBezTo>
                    <a:cubicBezTo>
                      <a:pt x="212381" y="182828"/>
                      <a:pt x="226234" y="202790"/>
                      <a:pt x="246078" y="211751"/>
                    </a:cubicBezTo>
                    <a:lnTo>
                      <a:pt x="227964" y="211751"/>
                    </a:lnTo>
                    <a:cubicBezTo>
                      <a:pt x="223682" y="211751"/>
                      <a:pt x="219949" y="215050"/>
                      <a:pt x="219820" y="219330"/>
                    </a:cubicBezTo>
                    <a:cubicBezTo>
                      <a:pt x="219688" y="223758"/>
                      <a:pt x="223238" y="227390"/>
                      <a:pt x="227636" y="227390"/>
                    </a:cubicBezTo>
                    <a:lnTo>
                      <a:pt x="522494" y="227390"/>
                    </a:lnTo>
                    <a:lnTo>
                      <a:pt x="522494" y="245655"/>
                    </a:lnTo>
                    <a:lnTo>
                      <a:pt x="435792" y="245655"/>
                    </a:lnTo>
                    <a:cubicBezTo>
                      <a:pt x="431473" y="245655"/>
                      <a:pt x="427972" y="249156"/>
                      <a:pt x="427972" y="253475"/>
                    </a:cubicBezTo>
                    <a:cubicBezTo>
                      <a:pt x="427972" y="257794"/>
                      <a:pt x="431473" y="261295"/>
                      <a:pt x="435792" y="261295"/>
                    </a:cubicBezTo>
                    <a:lnTo>
                      <a:pt x="514656" y="261295"/>
                    </a:lnTo>
                    <a:lnTo>
                      <a:pt x="514656" y="292065"/>
                    </a:lnTo>
                    <a:cubicBezTo>
                      <a:pt x="514656" y="296347"/>
                      <a:pt x="517955" y="300080"/>
                      <a:pt x="522235" y="300210"/>
                    </a:cubicBezTo>
                    <a:cubicBezTo>
                      <a:pt x="526663" y="300342"/>
                      <a:pt x="530295" y="296792"/>
                      <a:pt x="530295" y="292394"/>
                    </a:cubicBezTo>
                    <a:lnTo>
                      <a:pt x="530295" y="259819"/>
                    </a:lnTo>
                    <a:cubicBezTo>
                      <a:pt x="534933" y="257514"/>
                      <a:pt x="538134" y="252739"/>
                      <a:pt x="538134" y="247220"/>
                    </a:cubicBezTo>
                    <a:lnTo>
                      <a:pt x="538134" y="225827"/>
                    </a:lnTo>
                    <a:cubicBezTo>
                      <a:pt x="538134" y="220306"/>
                      <a:pt x="534933" y="215532"/>
                      <a:pt x="530295" y="213227"/>
                    </a:cubicBezTo>
                    <a:close/>
                    <a:moveTo>
                      <a:pt x="439119" y="306441"/>
                    </a:moveTo>
                    <a:cubicBezTo>
                      <a:pt x="439119" y="295770"/>
                      <a:pt x="447801" y="287088"/>
                      <a:pt x="458472" y="287088"/>
                    </a:cubicBezTo>
                    <a:cubicBezTo>
                      <a:pt x="469144" y="287088"/>
                      <a:pt x="477825" y="295770"/>
                      <a:pt x="477825" y="306441"/>
                    </a:cubicBezTo>
                    <a:lnTo>
                      <a:pt x="477825" y="353037"/>
                    </a:lnTo>
                    <a:lnTo>
                      <a:pt x="439118" y="353037"/>
                    </a:lnTo>
                    <a:lnTo>
                      <a:pt x="439118" y="306441"/>
                    </a:lnTo>
                    <a:close/>
                    <a:moveTo>
                      <a:pt x="344632" y="306441"/>
                    </a:moveTo>
                    <a:cubicBezTo>
                      <a:pt x="344632" y="295770"/>
                      <a:pt x="353313" y="287088"/>
                      <a:pt x="363985" y="287088"/>
                    </a:cubicBezTo>
                    <a:cubicBezTo>
                      <a:pt x="374656" y="287088"/>
                      <a:pt x="383337" y="295770"/>
                      <a:pt x="383337" y="306441"/>
                    </a:cubicBezTo>
                    <a:lnTo>
                      <a:pt x="383337" y="353037"/>
                    </a:lnTo>
                    <a:lnTo>
                      <a:pt x="344632" y="353037"/>
                    </a:lnTo>
                    <a:close/>
                    <a:moveTo>
                      <a:pt x="250143" y="306441"/>
                    </a:moveTo>
                    <a:cubicBezTo>
                      <a:pt x="250143" y="295770"/>
                      <a:pt x="258825" y="287088"/>
                      <a:pt x="269496" y="287088"/>
                    </a:cubicBezTo>
                    <a:cubicBezTo>
                      <a:pt x="280167" y="287088"/>
                      <a:pt x="288849" y="295770"/>
                      <a:pt x="288849" y="306441"/>
                    </a:cubicBezTo>
                    <a:lnTo>
                      <a:pt x="288849" y="353037"/>
                    </a:lnTo>
                    <a:lnTo>
                      <a:pt x="250142" y="353037"/>
                    </a:lnTo>
                    <a:lnTo>
                      <a:pt x="250142" y="306441"/>
                    </a:lnTo>
                    <a:close/>
                    <a:moveTo>
                      <a:pt x="155655" y="306441"/>
                    </a:moveTo>
                    <a:cubicBezTo>
                      <a:pt x="155655" y="295770"/>
                      <a:pt x="164337" y="287088"/>
                      <a:pt x="175008" y="287088"/>
                    </a:cubicBezTo>
                    <a:cubicBezTo>
                      <a:pt x="185679" y="287088"/>
                      <a:pt x="194361" y="295770"/>
                      <a:pt x="194361" y="306441"/>
                    </a:cubicBezTo>
                    <a:lnTo>
                      <a:pt x="194361" y="353037"/>
                    </a:lnTo>
                    <a:lnTo>
                      <a:pt x="155655" y="353037"/>
                    </a:lnTo>
                    <a:close/>
                    <a:moveTo>
                      <a:pt x="61168" y="306441"/>
                    </a:moveTo>
                    <a:cubicBezTo>
                      <a:pt x="61168" y="295770"/>
                      <a:pt x="69849" y="287088"/>
                      <a:pt x="80520" y="287088"/>
                    </a:cubicBezTo>
                    <a:cubicBezTo>
                      <a:pt x="91192" y="287088"/>
                      <a:pt x="99873" y="295770"/>
                      <a:pt x="99873" y="306441"/>
                    </a:cubicBezTo>
                    <a:lnTo>
                      <a:pt x="99873" y="353037"/>
                    </a:lnTo>
                    <a:lnTo>
                      <a:pt x="61168" y="353037"/>
                    </a:lnTo>
                    <a:close/>
                    <a:moveTo>
                      <a:pt x="96869" y="145474"/>
                    </a:moveTo>
                    <a:lnTo>
                      <a:pt x="117919" y="145474"/>
                    </a:lnTo>
                    <a:lnTo>
                      <a:pt x="117919" y="179956"/>
                    </a:lnTo>
                    <a:lnTo>
                      <a:pt x="96869" y="179956"/>
                    </a:lnTo>
                    <a:close/>
                    <a:moveTo>
                      <a:pt x="60720" y="145474"/>
                    </a:moveTo>
                    <a:lnTo>
                      <a:pt x="81104" y="145474"/>
                    </a:lnTo>
                    <a:lnTo>
                      <a:pt x="81104" y="179956"/>
                    </a:lnTo>
                    <a:lnTo>
                      <a:pt x="60720" y="179956"/>
                    </a:lnTo>
                    <a:close/>
                    <a:moveTo>
                      <a:pt x="24337" y="169150"/>
                    </a:moveTo>
                    <a:cubicBezTo>
                      <a:pt x="24337" y="168582"/>
                      <a:pt x="24546" y="168038"/>
                      <a:pt x="24927" y="167615"/>
                    </a:cubicBezTo>
                    <a:lnTo>
                      <a:pt x="42077" y="148573"/>
                    </a:lnTo>
                    <a:cubicBezTo>
                      <a:pt x="42894" y="147666"/>
                      <a:pt x="43878" y="146948"/>
                      <a:pt x="44954" y="146425"/>
                    </a:cubicBezTo>
                    <a:lnTo>
                      <a:pt x="44954" y="179954"/>
                    </a:lnTo>
                    <a:lnTo>
                      <a:pt x="24337" y="179954"/>
                    </a:lnTo>
                    <a:close/>
                    <a:moveTo>
                      <a:pt x="154074" y="211751"/>
                    </a:moveTo>
                    <a:lnTo>
                      <a:pt x="24337" y="211751"/>
                    </a:lnTo>
                    <a:lnTo>
                      <a:pt x="24337" y="195595"/>
                    </a:lnTo>
                    <a:lnTo>
                      <a:pt x="154074" y="195595"/>
                    </a:lnTo>
                    <a:close/>
                    <a:moveTo>
                      <a:pt x="154074" y="179956"/>
                    </a:moveTo>
                    <a:lnTo>
                      <a:pt x="133684" y="179956"/>
                    </a:lnTo>
                    <a:lnTo>
                      <a:pt x="133684" y="145474"/>
                    </a:lnTo>
                    <a:lnTo>
                      <a:pt x="154074" y="145474"/>
                    </a:lnTo>
                    <a:close/>
                    <a:moveTo>
                      <a:pt x="456365" y="145474"/>
                    </a:moveTo>
                    <a:lnTo>
                      <a:pt x="477414" y="145474"/>
                    </a:lnTo>
                    <a:lnTo>
                      <a:pt x="477414" y="179956"/>
                    </a:lnTo>
                    <a:lnTo>
                      <a:pt x="456365" y="179956"/>
                    </a:lnTo>
                    <a:close/>
                    <a:moveTo>
                      <a:pt x="419550" y="145474"/>
                    </a:moveTo>
                    <a:lnTo>
                      <a:pt x="440599" y="145474"/>
                    </a:lnTo>
                    <a:lnTo>
                      <a:pt x="440599" y="179956"/>
                    </a:lnTo>
                    <a:lnTo>
                      <a:pt x="419550" y="179956"/>
                    </a:lnTo>
                    <a:close/>
                    <a:moveTo>
                      <a:pt x="403784" y="145474"/>
                    </a:moveTo>
                    <a:lnTo>
                      <a:pt x="403784" y="179956"/>
                    </a:lnTo>
                    <a:lnTo>
                      <a:pt x="384918" y="179956"/>
                    </a:lnTo>
                    <a:lnTo>
                      <a:pt x="384918" y="145474"/>
                    </a:lnTo>
                    <a:close/>
                    <a:moveTo>
                      <a:pt x="141391" y="90924"/>
                    </a:moveTo>
                    <a:lnTo>
                      <a:pt x="141391" y="79308"/>
                    </a:lnTo>
                    <a:cubicBezTo>
                      <a:pt x="141391" y="79109"/>
                      <a:pt x="141501" y="78930"/>
                      <a:pt x="141679" y="78841"/>
                    </a:cubicBezTo>
                    <a:lnTo>
                      <a:pt x="265989" y="16457"/>
                    </a:lnTo>
                    <a:cubicBezTo>
                      <a:pt x="268184" y="15355"/>
                      <a:pt x="270808" y="15355"/>
                      <a:pt x="273004" y="16457"/>
                    </a:cubicBezTo>
                    <a:lnTo>
                      <a:pt x="397314" y="78841"/>
                    </a:lnTo>
                    <a:cubicBezTo>
                      <a:pt x="397492" y="78930"/>
                      <a:pt x="397602" y="79109"/>
                      <a:pt x="397602" y="79308"/>
                    </a:cubicBezTo>
                    <a:lnTo>
                      <a:pt x="397602" y="90924"/>
                    </a:lnTo>
                    <a:close/>
                    <a:moveTo>
                      <a:pt x="228021" y="159679"/>
                    </a:moveTo>
                    <a:cubicBezTo>
                      <a:pt x="228021" y="136809"/>
                      <a:pt x="246626" y="118204"/>
                      <a:pt x="269496" y="118204"/>
                    </a:cubicBezTo>
                    <a:cubicBezTo>
                      <a:pt x="292365" y="118204"/>
                      <a:pt x="310971" y="136809"/>
                      <a:pt x="310971" y="159679"/>
                    </a:cubicBezTo>
                    <a:cubicBezTo>
                      <a:pt x="310971" y="182548"/>
                      <a:pt x="292365" y="201154"/>
                      <a:pt x="269496" y="201154"/>
                    </a:cubicBezTo>
                    <a:cubicBezTo>
                      <a:pt x="246627" y="201154"/>
                      <a:pt x="228021" y="182548"/>
                      <a:pt x="228021" y="159679"/>
                    </a:cubicBezTo>
                    <a:close/>
                    <a:moveTo>
                      <a:pt x="369279" y="211751"/>
                    </a:moveTo>
                    <a:lnTo>
                      <a:pt x="292915" y="211751"/>
                    </a:lnTo>
                    <a:cubicBezTo>
                      <a:pt x="312759" y="202790"/>
                      <a:pt x="326612" y="182828"/>
                      <a:pt x="326612" y="159678"/>
                    </a:cubicBezTo>
                    <a:cubicBezTo>
                      <a:pt x="326612" y="135582"/>
                      <a:pt x="311605" y="114938"/>
                      <a:pt x="290453" y="106563"/>
                    </a:cubicBezTo>
                    <a:lnTo>
                      <a:pt x="369279" y="106563"/>
                    </a:lnTo>
                    <a:close/>
                    <a:moveTo>
                      <a:pt x="514656" y="211751"/>
                    </a:moveTo>
                    <a:lnTo>
                      <a:pt x="384918" y="211751"/>
                    </a:lnTo>
                    <a:lnTo>
                      <a:pt x="384918" y="195595"/>
                    </a:lnTo>
                    <a:lnTo>
                      <a:pt x="514656" y="195595"/>
                    </a:lnTo>
                    <a:close/>
                    <a:moveTo>
                      <a:pt x="514656" y="179956"/>
                    </a:moveTo>
                    <a:lnTo>
                      <a:pt x="493181" y="179956"/>
                    </a:lnTo>
                    <a:lnTo>
                      <a:pt x="493181" y="146061"/>
                    </a:lnTo>
                    <a:cubicBezTo>
                      <a:pt x="494597" y="146583"/>
                      <a:pt x="495887" y="147431"/>
                      <a:pt x="496916" y="148575"/>
                    </a:cubicBezTo>
                    <a:lnTo>
                      <a:pt x="514067" y="167616"/>
                    </a:lnTo>
                    <a:cubicBezTo>
                      <a:pt x="514448" y="168038"/>
                      <a:pt x="514657" y="168583"/>
                      <a:pt x="514657" y="169151"/>
                    </a:cubicBezTo>
                    <a:lnTo>
                      <a:pt x="514657" y="179956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919" name="Google Shape;9919;ge48d01fb7f_0_5782"/>
          <p:cNvGrpSpPr/>
          <p:nvPr/>
        </p:nvGrpSpPr>
        <p:grpSpPr>
          <a:xfrm>
            <a:off x="183580" y="5987469"/>
            <a:ext cx="441375" cy="441375"/>
            <a:chOff x="181853" y="6040218"/>
            <a:chExt cx="441375" cy="441375"/>
          </a:xfrm>
        </p:grpSpPr>
        <p:sp>
          <p:nvSpPr>
            <p:cNvPr id="9920" name="Google Shape;9920;ge48d01fb7f_0_5782"/>
            <p:cNvSpPr/>
            <p:nvPr/>
          </p:nvSpPr>
          <p:spPr>
            <a:xfrm>
              <a:off x="181853" y="6040218"/>
              <a:ext cx="441375" cy="441375"/>
            </a:xfrm>
            <a:custGeom>
              <a:avLst/>
              <a:gdLst/>
              <a:ahLst/>
              <a:cxnLst/>
              <a:rect l="l" t="t" r="r" b="b"/>
              <a:pathLst>
                <a:path w="441375" h="441375" extrusionOk="0">
                  <a:moveTo>
                    <a:pt x="427137" y="183783"/>
                  </a:moveTo>
                  <a:cubicBezTo>
                    <a:pt x="435402" y="180836"/>
                    <a:pt x="441375" y="173005"/>
                    <a:pt x="441375" y="163736"/>
                  </a:cubicBezTo>
                  <a:lnTo>
                    <a:pt x="441375" y="78308"/>
                  </a:lnTo>
                  <a:cubicBezTo>
                    <a:pt x="441375" y="66534"/>
                    <a:pt x="431793" y="56952"/>
                    <a:pt x="420018" y="56952"/>
                  </a:cubicBezTo>
                  <a:lnTo>
                    <a:pt x="334591" y="56952"/>
                  </a:lnTo>
                  <a:cubicBezTo>
                    <a:pt x="322816" y="56952"/>
                    <a:pt x="313234" y="66534"/>
                    <a:pt x="313234" y="78308"/>
                  </a:cubicBezTo>
                  <a:lnTo>
                    <a:pt x="313234" y="92952"/>
                  </a:lnTo>
                  <a:lnTo>
                    <a:pt x="293166" y="85427"/>
                  </a:lnTo>
                  <a:lnTo>
                    <a:pt x="236463" y="85427"/>
                  </a:lnTo>
                  <a:cubicBezTo>
                    <a:pt x="220930" y="34883"/>
                    <a:pt x="174293" y="0"/>
                    <a:pt x="121022" y="0"/>
                  </a:cubicBezTo>
                  <a:cubicBezTo>
                    <a:pt x="54289" y="0"/>
                    <a:pt x="0" y="54289"/>
                    <a:pt x="0" y="121022"/>
                  </a:cubicBezTo>
                  <a:cubicBezTo>
                    <a:pt x="0" y="177931"/>
                    <a:pt x="39532" y="225664"/>
                    <a:pt x="92546" y="238521"/>
                  </a:cubicBezTo>
                  <a:lnTo>
                    <a:pt x="92546" y="263401"/>
                  </a:lnTo>
                  <a:cubicBezTo>
                    <a:pt x="92546" y="267224"/>
                    <a:pt x="93636" y="270762"/>
                    <a:pt x="95401" y="273873"/>
                  </a:cubicBezTo>
                  <a:cubicBezTo>
                    <a:pt x="89428" y="277661"/>
                    <a:pt x="85427" y="284295"/>
                    <a:pt x="85427" y="291877"/>
                  </a:cubicBezTo>
                  <a:lnTo>
                    <a:pt x="85427" y="405780"/>
                  </a:lnTo>
                  <a:cubicBezTo>
                    <a:pt x="85427" y="425407"/>
                    <a:pt x="101395" y="441375"/>
                    <a:pt x="121022" y="441375"/>
                  </a:cubicBezTo>
                  <a:cubicBezTo>
                    <a:pt x="138207" y="441375"/>
                    <a:pt x="152588" y="429123"/>
                    <a:pt x="155898" y="412899"/>
                  </a:cubicBezTo>
                  <a:lnTo>
                    <a:pt x="391542" y="412899"/>
                  </a:lnTo>
                  <a:cubicBezTo>
                    <a:pt x="419022" y="412899"/>
                    <a:pt x="441375" y="390539"/>
                    <a:pt x="441375" y="363067"/>
                  </a:cubicBezTo>
                  <a:cubicBezTo>
                    <a:pt x="441375" y="351292"/>
                    <a:pt x="431793" y="341710"/>
                    <a:pt x="420018" y="341710"/>
                  </a:cubicBezTo>
                  <a:lnTo>
                    <a:pt x="419833" y="341710"/>
                  </a:lnTo>
                  <a:cubicBezTo>
                    <a:pt x="424354" y="335744"/>
                    <a:pt x="427137" y="328397"/>
                    <a:pt x="427137" y="320353"/>
                  </a:cubicBezTo>
                  <a:close/>
                  <a:moveTo>
                    <a:pt x="327472" y="78308"/>
                  </a:moveTo>
                  <a:cubicBezTo>
                    <a:pt x="327472" y="74379"/>
                    <a:pt x="330668" y="71190"/>
                    <a:pt x="334591" y="71190"/>
                  </a:cubicBezTo>
                  <a:lnTo>
                    <a:pt x="420018" y="71190"/>
                  </a:lnTo>
                  <a:cubicBezTo>
                    <a:pt x="423941" y="71190"/>
                    <a:pt x="427137" y="74379"/>
                    <a:pt x="427137" y="78308"/>
                  </a:cubicBezTo>
                  <a:lnTo>
                    <a:pt x="427137" y="163736"/>
                  </a:lnTo>
                  <a:cubicBezTo>
                    <a:pt x="427137" y="167666"/>
                    <a:pt x="423941" y="170855"/>
                    <a:pt x="420018" y="170855"/>
                  </a:cubicBezTo>
                  <a:lnTo>
                    <a:pt x="384423" y="170855"/>
                  </a:lnTo>
                  <a:lnTo>
                    <a:pt x="334591" y="170855"/>
                  </a:lnTo>
                  <a:cubicBezTo>
                    <a:pt x="330668" y="170855"/>
                    <a:pt x="327472" y="167666"/>
                    <a:pt x="327472" y="163736"/>
                  </a:cubicBezTo>
                  <a:lnTo>
                    <a:pt x="327472" y="143753"/>
                  </a:lnTo>
                  <a:lnTo>
                    <a:pt x="336684" y="140300"/>
                  </a:lnTo>
                  <a:lnTo>
                    <a:pt x="355948" y="159564"/>
                  </a:lnTo>
                  <a:lnTo>
                    <a:pt x="417932" y="97579"/>
                  </a:lnTo>
                  <a:lnTo>
                    <a:pt x="407866" y="87513"/>
                  </a:lnTo>
                  <a:lnTo>
                    <a:pt x="355948" y="139432"/>
                  </a:lnTo>
                  <a:lnTo>
                    <a:pt x="350288" y="133772"/>
                  </a:lnTo>
                  <a:cubicBezTo>
                    <a:pt x="353791" y="130533"/>
                    <a:pt x="355948" y="125949"/>
                    <a:pt x="355948" y="121022"/>
                  </a:cubicBezTo>
                  <a:cubicBezTo>
                    <a:pt x="355948" y="113818"/>
                    <a:pt x="351413" y="107276"/>
                    <a:pt x="344664" y="104734"/>
                  </a:cubicBezTo>
                  <a:lnTo>
                    <a:pt x="327472" y="98291"/>
                  </a:lnTo>
                  <a:close/>
                  <a:moveTo>
                    <a:pt x="355948" y="313234"/>
                  </a:moveTo>
                  <a:lnTo>
                    <a:pt x="341710" y="313234"/>
                  </a:lnTo>
                  <a:lnTo>
                    <a:pt x="341710" y="213569"/>
                  </a:lnTo>
                  <a:lnTo>
                    <a:pt x="355948" y="213569"/>
                  </a:lnTo>
                  <a:close/>
                  <a:moveTo>
                    <a:pt x="327472" y="199331"/>
                  </a:moveTo>
                  <a:lnTo>
                    <a:pt x="327472" y="313234"/>
                  </a:lnTo>
                  <a:lnTo>
                    <a:pt x="313234" y="313234"/>
                  </a:lnTo>
                  <a:lnTo>
                    <a:pt x="313234" y="213569"/>
                  </a:lnTo>
                  <a:lnTo>
                    <a:pt x="270520" y="213569"/>
                  </a:lnTo>
                  <a:lnTo>
                    <a:pt x="270520" y="313234"/>
                  </a:lnTo>
                  <a:lnTo>
                    <a:pt x="256282" y="313234"/>
                  </a:lnTo>
                  <a:lnTo>
                    <a:pt x="256282" y="242044"/>
                  </a:lnTo>
                  <a:lnTo>
                    <a:pt x="213569" y="242044"/>
                  </a:lnTo>
                  <a:lnTo>
                    <a:pt x="213569" y="313234"/>
                  </a:lnTo>
                  <a:lnTo>
                    <a:pt x="185093" y="313234"/>
                  </a:lnTo>
                  <a:lnTo>
                    <a:pt x="185093" y="223578"/>
                  </a:lnTo>
                  <a:cubicBezTo>
                    <a:pt x="200548" y="213896"/>
                    <a:pt x="213718" y="200776"/>
                    <a:pt x="223500" y="185093"/>
                  </a:cubicBezTo>
                  <a:lnTo>
                    <a:pt x="334591" y="185093"/>
                  </a:lnTo>
                  <a:lnTo>
                    <a:pt x="384423" y="185093"/>
                  </a:lnTo>
                  <a:lnTo>
                    <a:pt x="384423" y="313234"/>
                  </a:lnTo>
                  <a:lnTo>
                    <a:pt x="370186" y="313234"/>
                  </a:lnTo>
                  <a:lnTo>
                    <a:pt x="370186" y="199331"/>
                  </a:lnTo>
                  <a:close/>
                  <a:moveTo>
                    <a:pt x="298996" y="313234"/>
                  </a:moveTo>
                  <a:lnTo>
                    <a:pt x="284758" y="313234"/>
                  </a:lnTo>
                  <a:lnTo>
                    <a:pt x="284758" y="227807"/>
                  </a:lnTo>
                  <a:lnTo>
                    <a:pt x="298996" y="227807"/>
                  </a:lnTo>
                  <a:close/>
                  <a:moveTo>
                    <a:pt x="242044" y="313234"/>
                  </a:moveTo>
                  <a:lnTo>
                    <a:pt x="227807" y="313234"/>
                  </a:lnTo>
                  <a:lnTo>
                    <a:pt x="227807" y="256282"/>
                  </a:lnTo>
                  <a:lnTo>
                    <a:pt x="242044" y="256282"/>
                  </a:lnTo>
                  <a:close/>
                  <a:moveTo>
                    <a:pt x="339660" y="123977"/>
                  </a:moveTo>
                  <a:lnTo>
                    <a:pt x="298996" y="139225"/>
                  </a:lnTo>
                  <a:lnTo>
                    <a:pt x="298996" y="102819"/>
                  </a:lnTo>
                  <a:lnTo>
                    <a:pt x="339652" y="118061"/>
                  </a:lnTo>
                  <a:cubicBezTo>
                    <a:pt x="340884" y="118523"/>
                    <a:pt x="341710" y="119712"/>
                    <a:pt x="341710" y="121022"/>
                  </a:cubicBezTo>
                  <a:cubicBezTo>
                    <a:pt x="341710" y="122332"/>
                    <a:pt x="340884" y="123521"/>
                    <a:pt x="339660" y="123977"/>
                  </a:cubicBezTo>
                  <a:close/>
                  <a:moveTo>
                    <a:pt x="284758" y="113903"/>
                  </a:moveTo>
                  <a:lnTo>
                    <a:pt x="142379" y="113903"/>
                  </a:lnTo>
                  <a:lnTo>
                    <a:pt x="142379" y="99665"/>
                  </a:lnTo>
                  <a:lnTo>
                    <a:pt x="284758" y="99665"/>
                  </a:lnTo>
                  <a:close/>
                  <a:moveTo>
                    <a:pt x="106784" y="142379"/>
                  </a:moveTo>
                  <a:cubicBezTo>
                    <a:pt x="95010" y="142379"/>
                    <a:pt x="85427" y="132797"/>
                    <a:pt x="85427" y="121022"/>
                  </a:cubicBezTo>
                  <a:cubicBezTo>
                    <a:pt x="85427" y="109247"/>
                    <a:pt x="95010" y="99665"/>
                    <a:pt x="106784" y="99665"/>
                  </a:cubicBezTo>
                  <a:lnTo>
                    <a:pt x="128141" y="99665"/>
                  </a:lnTo>
                  <a:lnTo>
                    <a:pt x="128141" y="142379"/>
                  </a:lnTo>
                  <a:close/>
                  <a:moveTo>
                    <a:pt x="106784" y="85427"/>
                  </a:moveTo>
                  <a:cubicBezTo>
                    <a:pt x="87157" y="85427"/>
                    <a:pt x="71190" y="101395"/>
                    <a:pt x="71190" y="121022"/>
                  </a:cubicBezTo>
                  <a:cubicBezTo>
                    <a:pt x="71190" y="140649"/>
                    <a:pt x="87157" y="156617"/>
                    <a:pt x="106784" y="156617"/>
                  </a:cubicBezTo>
                  <a:lnTo>
                    <a:pt x="190631" y="156617"/>
                  </a:lnTo>
                  <a:cubicBezTo>
                    <a:pt x="177383" y="182516"/>
                    <a:pt x="150594" y="199331"/>
                    <a:pt x="121022" y="199331"/>
                  </a:cubicBezTo>
                  <a:cubicBezTo>
                    <a:pt x="77846" y="199331"/>
                    <a:pt x="42714" y="164199"/>
                    <a:pt x="42714" y="121022"/>
                  </a:cubicBezTo>
                  <a:cubicBezTo>
                    <a:pt x="42714" y="77846"/>
                    <a:pt x="77846" y="42714"/>
                    <a:pt x="121022" y="42714"/>
                  </a:cubicBezTo>
                  <a:cubicBezTo>
                    <a:pt x="150587" y="42714"/>
                    <a:pt x="177383" y="59529"/>
                    <a:pt x="190631" y="85427"/>
                  </a:cubicBezTo>
                  <a:close/>
                  <a:moveTo>
                    <a:pt x="142379" y="142379"/>
                  </a:moveTo>
                  <a:lnTo>
                    <a:pt x="142379" y="128141"/>
                  </a:lnTo>
                  <a:lnTo>
                    <a:pt x="284758" y="128141"/>
                  </a:lnTo>
                  <a:lnTo>
                    <a:pt x="284758" y="142379"/>
                  </a:lnTo>
                  <a:close/>
                  <a:moveTo>
                    <a:pt x="293166" y="156617"/>
                  </a:moveTo>
                  <a:lnTo>
                    <a:pt x="313234" y="149092"/>
                  </a:lnTo>
                  <a:lnTo>
                    <a:pt x="313234" y="163736"/>
                  </a:lnTo>
                  <a:cubicBezTo>
                    <a:pt x="313234" y="166242"/>
                    <a:pt x="313747" y="168620"/>
                    <a:pt x="314544" y="170855"/>
                  </a:cubicBezTo>
                  <a:lnTo>
                    <a:pt x="231195" y="170855"/>
                  </a:lnTo>
                  <a:cubicBezTo>
                    <a:pt x="233260" y="166277"/>
                    <a:pt x="234968" y="161501"/>
                    <a:pt x="236470" y="156617"/>
                  </a:cubicBezTo>
                  <a:close/>
                  <a:moveTo>
                    <a:pt x="14238" y="121022"/>
                  </a:moveTo>
                  <a:cubicBezTo>
                    <a:pt x="14238" y="62141"/>
                    <a:pt x="62141" y="14238"/>
                    <a:pt x="121022" y="14238"/>
                  </a:cubicBezTo>
                  <a:cubicBezTo>
                    <a:pt x="166548" y="14238"/>
                    <a:pt x="206649" y="43084"/>
                    <a:pt x="221577" y="85427"/>
                  </a:cubicBezTo>
                  <a:lnTo>
                    <a:pt x="206307" y="85427"/>
                  </a:lnTo>
                  <a:cubicBezTo>
                    <a:pt x="192005" y="51178"/>
                    <a:pt x="158390" y="28476"/>
                    <a:pt x="121022" y="28476"/>
                  </a:cubicBezTo>
                  <a:cubicBezTo>
                    <a:pt x="69994" y="28476"/>
                    <a:pt x="28476" y="69994"/>
                    <a:pt x="28476" y="121022"/>
                  </a:cubicBezTo>
                  <a:cubicBezTo>
                    <a:pt x="28476" y="172051"/>
                    <a:pt x="69994" y="213569"/>
                    <a:pt x="121022" y="213569"/>
                  </a:cubicBezTo>
                  <a:cubicBezTo>
                    <a:pt x="158390" y="213569"/>
                    <a:pt x="192005" y="190866"/>
                    <a:pt x="206307" y="156617"/>
                  </a:cubicBezTo>
                  <a:lnTo>
                    <a:pt x="221577" y="156617"/>
                  </a:lnTo>
                  <a:cubicBezTo>
                    <a:pt x="206649" y="198961"/>
                    <a:pt x="166548" y="227807"/>
                    <a:pt x="121022" y="227807"/>
                  </a:cubicBezTo>
                  <a:cubicBezTo>
                    <a:pt x="62141" y="227807"/>
                    <a:pt x="14238" y="179903"/>
                    <a:pt x="14238" y="121022"/>
                  </a:cubicBezTo>
                  <a:close/>
                  <a:moveTo>
                    <a:pt x="121022" y="242044"/>
                  </a:moveTo>
                  <a:cubicBezTo>
                    <a:pt x="125835" y="242044"/>
                    <a:pt x="130569" y="241660"/>
                    <a:pt x="135260" y="241105"/>
                  </a:cubicBezTo>
                  <a:lnTo>
                    <a:pt x="135260" y="263401"/>
                  </a:lnTo>
                  <a:cubicBezTo>
                    <a:pt x="135260" y="267331"/>
                    <a:pt x="132064" y="270520"/>
                    <a:pt x="128141" y="270520"/>
                  </a:cubicBezTo>
                  <a:lnTo>
                    <a:pt x="113903" y="270520"/>
                  </a:lnTo>
                  <a:cubicBezTo>
                    <a:pt x="109981" y="270520"/>
                    <a:pt x="106784" y="267331"/>
                    <a:pt x="106784" y="263401"/>
                  </a:cubicBezTo>
                  <a:lnTo>
                    <a:pt x="106784" y="241133"/>
                  </a:lnTo>
                  <a:cubicBezTo>
                    <a:pt x="111461" y="241681"/>
                    <a:pt x="116196" y="242044"/>
                    <a:pt x="121022" y="242044"/>
                  </a:cubicBezTo>
                  <a:close/>
                  <a:moveTo>
                    <a:pt x="142379" y="405780"/>
                  </a:moveTo>
                  <a:cubicBezTo>
                    <a:pt x="142379" y="417555"/>
                    <a:pt x="132797" y="427137"/>
                    <a:pt x="121022" y="427137"/>
                  </a:cubicBezTo>
                  <a:cubicBezTo>
                    <a:pt x="109247" y="427137"/>
                    <a:pt x="99665" y="417555"/>
                    <a:pt x="99665" y="405780"/>
                  </a:cubicBezTo>
                  <a:lnTo>
                    <a:pt x="99665" y="291877"/>
                  </a:lnTo>
                  <a:cubicBezTo>
                    <a:pt x="99665" y="287947"/>
                    <a:pt x="102862" y="284758"/>
                    <a:pt x="106784" y="284758"/>
                  </a:cubicBezTo>
                  <a:lnTo>
                    <a:pt x="113903" y="284758"/>
                  </a:lnTo>
                  <a:lnTo>
                    <a:pt x="128141" y="284758"/>
                  </a:lnTo>
                  <a:lnTo>
                    <a:pt x="135260" y="284758"/>
                  </a:lnTo>
                  <a:cubicBezTo>
                    <a:pt x="139183" y="284758"/>
                    <a:pt x="142379" y="287947"/>
                    <a:pt x="142379" y="291877"/>
                  </a:cubicBezTo>
                  <a:close/>
                  <a:moveTo>
                    <a:pt x="427137" y="363067"/>
                  </a:moveTo>
                  <a:cubicBezTo>
                    <a:pt x="427137" y="382694"/>
                    <a:pt x="411169" y="398661"/>
                    <a:pt x="391542" y="398661"/>
                  </a:cubicBezTo>
                  <a:lnTo>
                    <a:pt x="156617" y="398661"/>
                  </a:lnTo>
                  <a:lnTo>
                    <a:pt x="156617" y="355948"/>
                  </a:lnTo>
                  <a:lnTo>
                    <a:pt x="391542" y="355948"/>
                  </a:lnTo>
                  <a:lnTo>
                    <a:pt x="420018" y="355948"/>
                  </a:lnTo>
                  <a:cubicBezTo>
                    <a:pt x="423941" y="355948"/>
                    <a:pt x="427137" y="359137"/>
                    <a:pt x="427137" y="363067"/>
                  </a:cubicBezTo>
                  <a:close/>
                  <a:moveTo>
                    <a:pt x="156617" y="341710"/>
                  </a:moveTo>
                  <a:lnTo>
                    <a:pt x="156617" y="291877"/>
                  </a:lnTo>
                  <a:cubicBezTo>
                    <a:pt x="156617" y="284295"/>
                    <a:pt x="152616" y="277661"/>
                    <a:pt x="146643" y="273873"/>
                  </a:cubicBezTo>
                  <a:cubicBezTo>
                    <a:pt x="148409" y="270762"/>
                    <a:pt x="149498" y="267224"/>
                    <a:pt x="149498" y="263401"/>
                  </a:cubicBezTo>
                  <a:lnTo>
                    <a:pt x="149498" y="238592"/>
                  </a:lnTo>
                  <a:cubicBezTo>
                    <a:pt x="156887" y="236798"/>
                    <a:pt x="164028" y="234349"/>
                    <a:pt x="170855" y="231252"/>
                  </a:cubicBezTo>
                  <a:lnTo>
                    <a:pt x="170855" y="313234"/>
                  </a:lnTo>
                  <a:cubicBezTo>
                    <a:pt x="170855" y="321086"/>
                    <a:pt x="177241" y="327472"/>
                    <a:pt x="185093" y="327472"/>
                  </a:cubicBezTo>
                  <a:lnTo>
                    <a:pt x="384423" y="327472"/>
                  </a:lnTo>
                  <a:cubicBezTo>
                    <a:pt x="392276" y="327472"/>
                    <a:pt x="398661" y="321086"/>
                    <a:pt x="398661" y="313234"/>
                  </a:cubicBezTo>
                  <a:lnTo>
                    <a:pt x="398661" y="185093"/>
                  </a:lnTo>
                  <a:lnTo>
                    <a:pt x="412899" y="185093"/>
                  </a:lnTo>
                  <a:lnTo>
                    <a:pt x="412899" y="320353"/>
                  </a:lnTo>
                  <a:cubicBezTo>
                    <a:pt x="412899" y="332128"/>
                    <a:pt x="403317" y="341710"/>
                    <a:pt x="391542" y="34171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1" name="Google Shape;9921;ge48d01fb7f_0_5782"/>
            <p:cNvSpPr/>
            <p:nvPr/>
          </p:nvSpPr>
          <p:spPr>
            <a:xfrm>
              <a:off x="537801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2" name="Google Shape;9922;ge48d01fb7f_0_5782"/>
            <p:cNvSpPr/>
            <p:nvPr/>
          </p:nvSpPr>
          <p:spPr>
            <a:xfrm>
              <a:off x="509325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3" name="Google Shape;9923;ge48d01fb7f_0_5782"/>
            <p:cNvSpPr/>
            <p:nvPr/>
          </p:nvSpPr>
          <p:spPr>
            <a:xfrm>
              <a:off x="566277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924" name="Google Shape;9924;ge48d01fb7f_0_5782"/>
          <p:cNvGrpSpPr/>
          <p:nvPr/>
        </p:nvGrpSpPr>
        <p:grpSpPr>
          <a:xfrm>
            <a:off x="199593" y="396189"/>
            <a:ext cx="442606" cy="542464"/>
            <a:chOff x="4819650" y="1862137"/>
            <a:chExt cx="2558414" cy="3135630"/>
          </a:xfrm>
        </p:grpSpPr>
        <p:sp>
          <p:nvSpPr>
            <p:cNvPr id="9925" name="Google Shape;9925;ge48d01fb7f_0_5782"/>
            <p:cNvSpPr/>
            <p:nvPr/>
          </p:nvSpPr>
          <p:spPr>
            <a:xfrm>
              <a:off x="6353175" y="3360420"/>
              <a:ext cx="621029" cy="45720"/>
            </a:xfrm>
            <a:custGeom>
              <a:avLst/>
              <a:gdLst/>
              <a:ahLst/>
              <a:cxnLst/>
              <a:rect l="l" t="t" r="r" b="b"/>
              <a:pathLst>
                <a:path w="621029" h="45720" extrusionOk="0">
                  <a:moveTo>
                    <a:pt x="38100" y="20002"/>
                  </a:moveTo>
                  <a:lnTo>
                    <a:pt x="0" y="32385"/>
                  </a:lnTo>
                  <a:cubicBezTo>
                    <a:pt x="11430" y="39052"/>
                    <a:pt x="27622" y="44767"/>
                    <a:pt x="50483" y="44767"/>
                  </a:cubicBezTo>
                  <a:cubicBezTo>
                    <a:pt x="51435" y="44767"/>
                    <a:pt x="53340" y="44767"/>
                    <a:pt x="54292" y="44767"/>
                  </a:cubicBezTo>
                  <a:cubicBezTo>
                    <a:pt x="58103" y="44767"/>
                    <a:pt x="60960" y="44767"/>
                    <a:pt x="63817" y="45720"/>
                  </a:cubicBezTo>
                  <a:lnTo>
                    <a:pt x="604838" y="45720"/>
                  </a:lnTo>
                  <a:cubicBezTo>
                    <a:pt x="610553" y="30480"/>
                    <a:pt x="616268" y="15240"/>
                    <a:pt x="621030" y="0"/>
                  </a:cubicBezTo>
                  <a:lnTo>
                    <a:pt x="83820" y="0"/>
                  </a:lnTo>
                  <a:cubicBezTo>
                    <a:pt x="70485" y="7620"/>
                    <a:pt x="55245" y="14288"/>
                    <a:pt x="38100" y="20002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6" name="Google Shape;9926;ge48d01fb7f_0_5782"/>
            <p:cNvSpPr/>
            <p:nvPr/>
          </p:nvSpPr>
          <p:spPr>
            <a:xfrm>
              <a:off x="5218747" y="3360420"/>
              <a:ext cx="625792" cy="45720"/>
            </a:xfrm>
            <a:custGeom>
              <a:avLst/>
              <a:gdLst/>
              <a:ahLst/>
              <a:cxnLst/>
              <a:rect l="l" t="t" r="r" b="b"/>
              <a:pathLst>
                <a:path w="625792" h="45720" extrusionOk="0">
                  <a:moveTo>
                    <a:pt x="570548" y="44767"/>
                  </a:moveTo>
                  <a:cubicBezTo>
                    <a:pt x="572453" y="44767"/>
                    <a:pt x="573405" y="44767"/>
                    <a:pt x="575310" y="44767"/>
                  </a:cubicBezTo>
                  <a:cubicBezTo>
                    <a:pt x="599123" y="44767"/>
                    <a:pt x="614363" y="39052"/>
                    <a:pt x="625793" y="32385"/>
                  </a:cubicBezTo>
                  <a:lnTo>
                    <a:pt x="587693" y="20002"/>
                  </a:lnTo>
                  <a:cubicBezTo>
                    <a:pt x="570548" y="14288"/>
                    <a:pt x="555307" y="7620"/>
                    <a:pt x="541020" y="0"/>
                  </a:cubicBezTo>
                  <a:lnTo>
                    <a:pt x="0" y="0"/>
                  </a:lnTo>
                  <a:cubicBezTo>
                    <a:pt x="4763" y="15240"/>
                    <a:pt x="10477" y="30480"/>
                    <a:pt x="16192" y="45720"/>
                  </a:cubicBezTo>
                  <a:lnTo>
                    <a:pt x="561023" y="45720"/>
                  </a:lnTo>
                  <a:cubicBezTo>
                    <a:pt x="563880" y="44767"/>
                    <a:pt x="566738" y="44767"/>
                    <a:pt x="570548" y="44767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7" name="Google Shape;9927;ge48d01fb7f_0_5782"/>
            <p:cNvSpPr/>
            <p:nvPr/>
          </p:nvSpPr>
          <p:spPr>
            <a:xfrm>
              <a:off x="6231254" y="3445192"/>
              <a:ext cx="710565" cy="45720"/>
            </a:xfrm>
            <a:custGeom>
              <a:avLst/>
              <a:gdLst/>
              <a:ahLst/>
              <a:cxnLst/>
              <a:rect l="l" t="t" r="r" b="b"/>
              <a:pathLst>
                <a:path w="710565" h="45720" extrusionOk="0">
                  <a:moveTo>
                    <a:pt x="188595" y="953"/>
                  </a:moveTo>
                  <a:cubicBezTo>
                    <a:pt x="167640" y="14288"/>
                    <a:pt x="124778" y="27623"/>
                    <a:pt x="81915" y="27623"/>
                  </a:cubicBezTo>
                  <a:lnTo>
                    <a:pt x="80963" y="27623"/>
                  </a:lnTo>
                  <a:cubicBezTo>
                    <a:pt x="77153" y="27623"/>
                    <a:pt x="73342" y="26670"/>
                    <a:pt x="70485" y="25717"/>
                  </a:cubicBezTo>
                  <a:cubicBezTo>
                    <a:pt x="57150" y="33338"/>
                    <a:pt x="26670" y="41910"/>
                    <a:pt x="0" y="45720"/>
                  </a:cubicBezTo>
                  <a:lnTo>
                    <a:pt x="688658" y="45720"/>
                  </a:lnTo>
                  <a:cubicBezTo>
                    <a:pt x="696278" y="30480"/>
                    <a:pt x="703898" y="15240"/>
                    <a:pt x="710565" y="0"/>
                  </a:cubicBezTo>
                  <a:lnTo>
                    <a:pt x="189548" y="0"/>
                  </a:lnTo>
                  <a:cubicBezTo>
                    <a:pt x="189548" y="953"/>
                    <a:pt x="189548" y="953"/>
                    <a:pt x="188595" y="953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8" name="Google Shape;9928;ge48d01fb7f_0_5782"/>
            <p:cNvSpPr/>
            <p:nvPr/>
          </p:nvSpPr>
          <p:spPr>
            <a:xfrm>
              <a:off x="5252085" y="3446145"/>
              <a:ext cx="714374" cy="45720"/>
            </a:xfrm>
            <a:custGeom>
              <a:avLst/>
              <a:gdLst/>
              <a:ahLst/>
              <a:cxnLst/>
              <a:rect l="l" t="t" r="r" b="b"/>
              <a:pathLst>
                <a:path w="714374" h="45720" extrusionOk="0">
                  <a:moveTo>
                    <a:pt x="643890" y="25717"/>
                  </a:moveTo>
                  <a:cubicBezTo>
                    <a:pt x="641032" y="26670"/>
                    <a:pt x="637223" y="27622"/>
                    <a:pt x="633413" y="27622"/>
                  </a:cubicBezTo>
                  <a:lnTo>
                    <a:pt x="632460" y="27622"/>
                  </a:lnTo>
                  <a:cubicBezTo>
                    <a:pt x="589598" y="27622"/>
                    <a:pt x="546735" y="14288"/>
                    <a:pt x="525780" y="952"/>
                  </a:cubicBezTo>
                  <a:cubicBezTo>
                    <a:pt x="525780" y="952"/>
                    <a:pt x="524828" y="0"/>
                    <a:pt x="523875" y="0"/>
                  </a:cubicBezTo>
                  <a:lnTo>
                    <a:pt x="0" y="0"/>
                  </a:lnTo>
                  <a:cubicBezTo>
                    <a:pt x="6667" y="15240"/>
                    <a:pt x="14288" y="30480"/>
                    <a:pt x="21907" y="45720"/>
                  </a:cubicBezTo>
                  <a:lnTo>
                    <a:pt x="714375" y="45720"/>
                  </a:lnTo>
                  <a:cubicBezTo>
                    <a:pt x="687705" y="41910"/>
                    <a:pt x="657225" y="33338"/>
                    <a:pt x="643890" y="25717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9" name="Google Shape;9929;ge48d01fb7f_0_5782"/>
            <p:cNvSpPr/>
            <p:nvPr/>
          </p:nvSpPr>
          <p:spPr>
            <a:xfrm>
              <a:off x="4989989" y="1862137"/>
              <a:ext cx="2212551" cy="2412682"/>
            </a:xfrm>
            <a:custGeom>
              <a:avLst/>
              <a:gdLst/>
              <a:ahLst/>
              <a:cxnLst/>
              <a:rect l="l" t="t" r="r" b="b"/>
              <a:pathLst>
                <a:path w="2212551" h="2412682" extrusionOk="0">
                  <a:moveTo>
                    <a:pt x="78263" y="1206818"/>
                  </a:moveTo>
                  <a:cubicBezTo>
                    <a:pt x="54450" y="1213485"/>
                    <a:pt x="36353" y="1225868"/>
                    <a:pt x="23018" y="1245870"/>
                  </a:cubicBezTo>
                  <a:cubicBezTo>
                    <a:pt x="-23655" y="1316355"/>
                    <a:pt x="10635" y="1460183"/>
                    <a:pt x="38258" y="1575435"/>
                  </a:cubicBezTo>
                  <a:cubicBezTo>
                    <a:pt x="47783" y="1616393"/>
                    <a:pt x="57308" y="1655445"/>
                    <a:pt x="61118" y="1684973"/>
                  </a:cubicBezTo>
                  <a:cubicBezTo>
                    <a:pt x="62070" y="1689735"/>
                    <a:pt x="62070" y="1695450"/>
                    <a:pt x="63023" y="1701165"/>
                  </a:cubicBezTo>
                  <a:cubicBezTo>
                    <a:pt x="67785" y="1736408"/>
                    <a:pt x="73500" y="1777365"/>
                    <a:pt x="65880" y="1802130"/>
                  </a:cubicBezTo>
                  <a:lnTo>
                    <a:pt x="63023" y="1809750"/>
                  </a:lnTo>
                  <a:lnTo>
                    <a:pt x="70643" y="1811655"/>
                  </a:lnTo>
                  <a:cubicBezTo>
                    <a:pt x="96360" y="1817370"/>
                    <a:pt x="128745" y="1842135"/>
                    <a:pt x="157320" y="1864995"/>
                  </a:cubicBezTo>
                  <a:cubicBezTo>
                    <a:pt x="161130" y="1868805"/>
                    <a:pt x="165893" y="1871663"/>
                    <a:pt x="169703" y="1874520"/>
                  </a:cubicBezTo>
                  <a:cubicBezTo>
                    <a:pt x="192563" y="1892618"/>
                    <a:pt x="222090" y="1920240"/>
                    <a:pt x="252570" y="1948815"/>
                  </a:cubicBezTo>
                  <a:cubicBezTo>
                    <a:pt x="336390" y="2027873"/>
                    <a:pt x="441165" y="2126933"/>
                    <a:pt x="524985" y="2126933"/>
                  </a:cubicBezTo>
                  <a:cubicBezTo>
                    <a:pt x="526890" y="2126933"/>
                    <a:pt x="528795" y="2126933"/>
                    <a:pt x="530700" y="2126933"/>
                  </a:cubicBezTo>
                  <a:cubicBezTo>
                    <a:pt x="554513" y="2125980"/>
                    <a:pt x="575468" y="2115503"/>
                    <a:pt x="592613" y="2098358"/>
                  </a:cubicBezTo>
                  <a:cubicBezTo>
                    <a:pt x="585945" y="2122170"/>
                    <a:pt x="587850" y="2145030"/>
                    <a:pt x="599280" y="2165985"/>
                  </a:cubicBezTo>
                  <a:cubicBezTo>
                    <a:pt x="637380" y="2241233"/>
                    <a:pt x="778350" y="2284095"/>
                    <a:pt x="891698" y="2317433"/>
                  </a:cubicBezTo>
                  <a:cubicBezTo>
                    <a:pt x="932655" y="2329815"/>
                    <a:pt x="970755" y="2341245"/>
                    <a:pt x="997425" y="2352675"/>
                  </a:cubicBezTo>
                  <a:cubicBezTo>
                    <a:pt x="1002188" y="2354580"/>
                    <a:pt x="1006950" y="2356485"/>
                    <a:pt x="1011713" y="2358390"/>
                  </a:cubicBezTo>
                  <a:cubicBezTo>
                    <a:pt x="1045050" y="2371725"/>
                    <a:pt x="1083150" y="2386965"/>
                    <a:pt x="1101248" y="2406968"/>
                  </a:cubicBezTo>
                  <a:lnTo>
                    <a:pt x="1106963" y="2412683"/>
                  </a:lnTo>
                  <a:lnTo>
                    <a:pt x="1112678" y="2406968"/>
                  </a:lnTo>
                  <a:cubicBezTo>
                    <a:pt x="1130775" y="2387918"/>
                    <a:pt x="1168875" y="2372678"/>
                    <a:pt x="1202213" y="2358390"/>
                  </a:cubicBezTo>
                  <a:cubicBezTo>
                    <a:pt x="1206975" y="2356485"/>
                    <a:pt x="1211738" y="2354580"/>
                    <a:pt x="1216500" y="2352675"/>
                  </a:cubicBezTo>
                  <a:cubicBezTo>
                    <a:pt x="1243170" y="2341245"/>
                    <a:pt x="1282223" y="2329815"/>
                    <a:pt x="1322228" y="2317433"/>
                  </a:cubicBezTo>
                  <a:cubicBezTo>
                    <a:pt x="1435575" y="2283143"/>
                    <a:pt x="1576545" y="2241233"/>
                    <a:pt x="1614645" y="2165985"/>
                  </a:cubicBezTo>
                  <a:cubicBezTo>
                    <a:pt x="1625123" y="2145030"/>
                    <a:pt x="1627028" y="2121218"/>
                    <a:pt x="1620360" y="2097405"/>
                  </a:cubicBezTo>
                  <a:cubicBezTo>
                    <a:pt x="1637505" y="2114550"/>
                    <a:pt x="1658460" y="2124075"/>
                    <a:pt x="1682273" y="2125980"/>
                  </a:cubicBezTo>
                  <a:cubicBezTo>
                    <a:pt x="1684178" y="2125980"/>
                    <a:pt x="1686083" y="2125980"/>
                    <a:pt x="1687988" y="2125980"/>
                  </a:cubicBezTo>
                  <a:cubicBezTo>
                    <a:pt x="1771808" y="2125980"/>
                    <a:pt x="1875630" y="2027873"/>
                    <a:pt x="1960403" y="1947863"/>
                  </a:cubicBezTo>
                  <a:cubicBezTo>
                    <a:pt x="1990883" y="1918335"/>
                    <a:pt x="2020410" y="1891665"/>
                    <a:pt x="2043270" y="1873568"/>
                  </a:cubicBezTo>
                  <a:cubicBezTo>
                    <a:pt x="2047080" y="1870710"/>
                    <a:pt x="2051843" y="1866900"/>
                    <a:pt x="2055653" y="1864043"/>
                  </a:cubicBezTo>
                  <a:cubicBezTo>
                    <a:pt x="2084228" y="1842135"/>
                    <a:pt x="2116613" y="1816418"/>
                    <a:pt x="2142330" y="1810703"/>
                  </a:cubicBezTo>
                  <a:lnTo>
                    <a:pt x="2149950" y="1808798"/>
                  </a:lnTo>
                  <a:lnTo>
                    <a:pt x="2147093" y="1801178"/>
                  </a:lnTo>
                  <a:cubicBezTo>
                    <a:pt x="2139473" y="1776413"/>
                    <a:pt x="2145188" y="1735455"/>
                    <a:pt x="2149950" y="1700213"/>
                  </a:cubicBezTo>
                  <a:cubicBezTo>
                    <a:pt x="2150903" y="1694498"/>
                    <a:pt x="2151855" y="1689735"/>
                    <a:pt x="2151855" y="1684020"/>
                  </a:cubicBezTo>
                  <a:cubicBezTo>
                    <a:pt x="2155665" y="1655445"/>
                    <a:pt x="2165190" y="1616393"/>
                    <a:pt x="2174715" y="1574483"/>
                  </a:cubicBezTo>
                  <a:cubicBezTo>
                    <a:pt x="2202338" y="1459230"/>
                    <a:pt x="2235675" y="1315403"/>
                    <a:pt x="2189955" y="1244918"/>
                  </a:cubicBezTo>
                  <a:cubicBezTo>
                    <a:pt x="2176620" y="1224915"/>
                    <a:pt x="2157570" y="1211580"/>
                    <a:pt x="2133758" y="1205865"/>
                  </a:cubicBezTo>
                  <a:cubicBezTo>
                    <a:pt x="2157570" y="1199198"/>
                    <a:pt x="2175668" y="1186815"/>
                    <a:pt x="2189003" y="1166813"/>
                  </a:cubicBezTo>
                  <a:cubicBezTo>
                    <a:pt x="2235675" y="1096328"/>
                    <a:pt x="2201385" y="952500"/>
                    <a:pt x="2173763" y="837248"/>
                  </a:cubicBezTo>
                  <a:cubicBezTo>
                    <a:pt x="2164238" y="796290"/>
                    <a:pt x="2154713" y="757238"/>
                    <a:pt x="2150903" y="727710"/>
                  </a:cubicBezTo>
                  <a:cubicBezTo>
                    <a:pt x="2149950" y="722948"/>
                    <a:pt x="2149950" y="717233"/>
                    <a:pt x="2148998" y="711518"/>
                  </a:cubicBezTo>
                  <a:cubicBezTo>
                    <a:pt x="2144235" y="676275"/>
                    <a:pt x="2138520" y="635318"/>
                    <a:pt x="2146140" y="610553"/>
                  </a:cubicBezTo>
                  <a:lnTo>
                    <a:pt x="2148998" y="602933"/>
                  </a:lnTo>
                  <a:lnTo>
                    <a:pt x="2141378" y="601028"/>
                  </a:lnTo>
                  <a:cubicBezTo>
                    <a:pt x="2115660" y="595313"/>
                    <a:pt x="2083275" y="570548"/>
                    <a:pt x="2054700" y="547688"/>
                  </a:cubicBezTo>
                  <a:cubicBezTo>
                    <a:pt x="2049938" y="543878"/>
                    <a:pt x="2046128" y="541020"/>
                    <a:pt x="2042318" y="538163"/>
                  </a:cubicBezTo>
                  <a:cubicBezTo>
                    <a:pt x="2019458" y="520065"/>
                    <a:pt x="1989930" y="492443"/>
                    <a:pt x="1959450" y="463868"/>
                  </a:cubicBezTo>
                  <a:cubicBezTo>
                    <a:pt x="1875630" y="384810"/>
                    <a:pt x="1770855" y="285750"/>
                    <a:pt x="1687035" y="285750"/>
                  </a:cubicBezTo>
                  <a:cubicBezTo>
                    <a:pt x="1685130" y="285750"/>
                    <a:pt x="1683225" y="285750"/>
                    <a:pt x="1681320" y="285750"/>
                  </a:cubicBezTo>
                  <a:cubicBezTo>
                    <a:pt x="1657508" y="286703"/>
                    <a:pt x="1636553" y="297180"/>
                    <a:pt x="1619408" y="314325"/>
                  </a:cubicBezTo>
                  <a:cubicBezTo>
                    <a:pt x="1626075" y="290513"/>
                    <a:pt x="1624170" y="267653"/>
                    <a:pt x="1612740" y="246698"/>
                  </a:cubicBezTo>
                  <a:cubicBezTo>
                    <a:pt x="1574640" y="171450"/>
                    <a:pt x="1433670" y="128588"/>
                    <a:pt x="1319370" y="95250"/>
                  </a:cubicBezTo>
                  <a:cubicBezTo>
                    <a:pt x="1278413" y="82868"/>
                    <a:pt x="1240313" y="71438"/>
                    <a:pt x="1213643" y="60008"/>
                  </a:cubicBezTo>
                  <a:cubicBezTo>
                    <a:pt x="1208880" y="58103"/>
                    <a:pt x="1204118" y="56197"/>
                    <a:pt x="1199355" y="54293"/>
                  </a:cubicBezTo>
                  <a:cubicBezTo>
                    <a:pt x="1166018" y="40958"/>
                    <a:pt x="1127918" y="25717"/>
                    <a:pt x="1109820" y="5715"/>
                  </a:cubicBezTo>
                  <a:lnTo>
                    <a:pt x="1106010" y="0"/>
                  </a:lnTo>
                  <a:lnTo>
                    <a:pt x="1100295" y="5715"/>
                  </a:lnTo>
                  <a:cubicBezTo>
                    <a:pt x="1082198" y="24765"/>
                    <a:pt x="1044098" y="40005"/>
                    <a:pt x="1010760" y="54293"/>
                  </a:cubicBezTo>
                  <a:cubicBezTo>
                    <a:pt x="1005998" y="56197"/>
                    <a:pt x="1001235" y="58103"/>
                    <a:pt x="996473" y="60008"/>
                  </a:cubicBezTo>
                  <a:cubicBezTo>
                    <a:pt x="969803" y="71438"/>
                    <a:pt x="930750" y="82868"/>
                    <a:pt x="890745" y="95250"/>
                  </a:cubicBezTo>
                  <a:cubicBezTo>
                    <a:pt x="777398" y="129540"/>
                    <a:pt x="636428" y="171450"/>
                    <a:pt x="598328" y="246698"/>
                  </a:cubicBezTo>
                  <a:cubicBezTo>
                    <a:pt x="587850" y="267653"/>
                    <a:pt x="585945" y="291465"/>
                    <a:pt x="592613" y="315278"/>
                  </a:cubicBezTo>
                  <a:cubicBezTo>
                    <a:pt x="575468" y="298133"/>
                    <a:pt x="554513" y="288608"/>
                    <a:pt x="530700" y="286703"/>
                  </a:cubicBezTo>
                  <a:cubicBezTo>
                    <a:pt x="445928" y="281940"/>
                    <a:pt x="339248" y="382905"/>
                    <a:pt x="252570" y="464820"/>
                  </a:cubicBezTo>
                  <a:cubicBezTo>
                    <a:pt x="222090" y="494348"/>
                    <a:pt x="192563" y="521018"/>
                    <a:pt x="169703" y="539115"/>
                  </a:cubicBezTo>
                  <a:cubicBezTo>
                    <a:pt x="165893" y="541973"/>
                    <a:pt x="161130" y="545783"/>
                    <a:pt x="157320" y="548640"/>
                  </a:cubicBezTo>
                  <a:cubicBezTo>
                    <a:pt x="128745" y="570548"/>
                    <a:pt x="96360" y="596265"/>
                    <a:pt x="70643" y="601980"/>
                  </a:cubicBezTo>
                  <a:lnTo>
                    <a:pt x="63023" y="603885"/>
                  </a:lnTo>
                  <a:lnTo>
                    <a:pt x="65880" y="611505"/>
                  </a:lnTo>
                  <a:cubicBezTo>
                    <a:pt x="73500" y="636270"/>
                    <a:pt x="67785" y="677228"/>
                    <a:pt x="63023" y="712470"/>
                  </a:cubicBezTo>
                  <a:cubicBezTo>
                    <a:pt x="62070" y="718185"/>
                    <a:pt x="61118" y="722948"/>
                    <a:pt x="61118" y="728663"/>
                  </a:cubicBezTo>
                  <a:cubicBezTo>
                    <a:pt x="57308" y="757238"/>
                    <a:pt x="47783" y="796290"/>
                    <a:pt x="38258" y="838200"/>
                  </a:cubicBezTo>
                  <a:cubicBezTo>
                    <a:pt x="10635" y="953453"/>
                    <a:pt x="-22702" y="1097280"/>
                    <a:pt x="23018" y="1167765"/>
                  </a:cubicBezTo>
                  <a:cubicBezTo>
                    <a:pt x="35400" y="1187768"/>
                    <a:pt x="53498" y="1201103"/>
                    <a:pt x="78263" y="1206818"/>
                  </a:cubicBezTo>
                  <a:close/>
                  <a:moveTo>
                    <a:pt x="1106963" y="193358"/>
                  </a:moveTo>
                  <a:cubicBezTo>
                    <a:pt x="1663223" y="193358"/>
                    <a:pt x="2115660" y="647700"/>
                    <a:pt x="2115660" y="1206818"/>
                  </a:cubicBezTo>
                  <a:cubicBezTo>
                    <a:pt x="2115660" y="1765935"/>
                    <a:pt x="1663223" y="2220278"/>
                    <a:pt x="1106963" y="2220278"/>
                  </a:cubicBezTo>
                  <a:cubicBezTo>
                    <a:pt x="550703" y="2220278"/>
                    <a:pt x="98265" y="1765935"/>
                    <a:pt x="98265" y="1206818"/>
                  </a:cubicBezTo>
                  <a:cubicBezTo>
                    <a:pt x="98265" y="647700"/>
                    <a:pt x="550703" y="193358"/>
                    <a:pt x="1106963" y="19335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0" name="Google Shape;9930;ge48d01fb7f_0_5782"/>
            <p:cNvSpPr/>
            <p:nvPr/>
          </p:nvSpPr>
          <p:spPr>
            <a:xfrm>
              <a:off x="5638800" y="3871912"/>
              <a:ext cx="916304" cy="45720"/>
            </a:xfrm>
            <a:custGeom>
              <a:avLst/>
              <a:gdLst/>
              <a:ahLst/>
              <a:cxnLst/>
              <a:rect l="l" t="t" r="r" b="b"/>
              <a:pathLst>
                <a:path w="916304" h="45720" extrusionOk="0">
                  <a:moveTo>
                    <a:pt x="90488" y="45720"/>
                  </a:moveTo>
                  <a:lnTo>
                    <a:pt x="825818" y="45720"/>
                  </a:lnTo>
                  <a:cubicBezTo>
                    <a:pt x="857250" y="32385"/>
                    <a:pt x="887730" y="17145"/>
                    <a:pt x="916305" y="0"/>
                  </a:cubicBezTo>
                  <a:lnTo>
                    <a:pt x="0" y="0"/>
                  </a:lnTo>
                  <a:cubicBezTo>
                    <a:pt x="28575" y="16192"/>
                    <a:pt x="59055" y="31433"/>
                    <a:pt x="90488" y="4572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1" name="Google Shape;9931;ge48d01fb7f_0_5782"/>
            <p:cNvSpPr/>
            <p:nvPr/>
          </p:nvSpPr>
          <p:spPr>
            <a:xfrm>
              <a:off x="5838825" y="3957637"/>
              <a:ext cx="516254" cy="36195"/>
            </a:xfrm>
            <a:custGeom>
              <a:avLst/>
              <a:gdLst/>
              <a:ahLst/>
              <a:cxnLst/>
              <a:rect l="l" t="t" r="r" b="b"/>
              <a:pathLst>
                <a:path w="516254" h="36195" extrusionOk="0">
                  <a:moveTo>
                    <a:pt x="258128" y="36195"/>
                  </a:moveTo>
                  <a:cubicBezTo>
                    <a:pt x="347663" y="36195"/>
                    <a:pt x="434340" y="23813"/>
                    <a:pt x="516255" y="0"/>
                  </a:cubicBezTo>
                  <a:lnTo>
                    <a:pt x="0" y="0"/>
                  </a:lnTo>
                  <a:cubicBezTo>
                    <a:pt x="81915" y="22860"/>
                    <a:pt x="168592" y="36195"/>
                    <a:pt x="258128" y="3619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2" name="Google Shape;9932;ge48d01fb7f_0_5782"/>
            <p:cNvSpPr/>
            <p:nvPr/>
          </p:nvSpPr>
          <p:spPr>
            <a:xfrm>
              <a:off x="6180772" y="3058477"/>
              <a:ext cx="205999" cy="305752"/>
            </a:xfrm>
            <a:custGeom>
              <a:avLst/>
              <a:gdLst/>
              <a:ahLst/>
              <a:cxnLst/>
              <a:rect l="l" t="t" r="r" b="b"/>
              <a:pathLst>
                <a:path w="205999" h="305752" extrusionOk="0">
                  <a:moveTo>
                    <a:pt x="140018" y="11430"/>
                  </a:moveTo>
                  <a:cubicBezTo>
                    <a:pt x="134303" y="5715"/>
                    <a:pt x="115253" y="0"/>
                    <a:pt x="92393" y="0"/>
                  </a:cubicBezTo>
                  <a:cubicBezTo>
                    <a:pt x="81915" y="0"/>
                    <a:pt x="72390" y="952"/>
                    <a:pt x="62865" y="3810"/>
                  </a:cubicBezTo>
                  <a:cubicBezTo>
                    <a:pt x="28575" y="12382"/>
                    <a:pt x="0" y="48577"/>
                    <a:pt x="0" y="66675"/>
                  </a:cubicBezTo>
                  <a:cubicBezTo>
                    <a:pt x="10478" y="80010"/>
                    <a:pt x="23813" y="94297"/>
                    <a:pt x="36195" y="106680"/>
                  </a:cubicBezTo>
                  <a:cubicBezTo>
                    <a:pt x="63818" y="133350"/>
                    <a:pt x="89535" y="160020"/>
                    <a:pt x="90488" y="196215"/>
                  </a:cubicBezTo>
                  <a:cubicBezTo>
                    <a:pt x="91440" y="213360"/>
                    <a:pt x="88583" y="228600"/>
                    <a:pt x="82868" y="243840"/>
                  </a:cubicBezTo>
                  <a:cubicBezTo>
                    <a:pt x="70485" y="276225"/>
                    <a:pt x="40958" y="295275"/>
                    <a:pt x="14288" y="305752"/>
                  </a:cubicBezTo>
                  <a:cubicBezTo>
                    <a:pt x="92393" y="301942"/>
                    <a:pt x="149543" y="284797"/>
                    <a:pt x="179070" y="253365"/>
                  </a:cubicBezTo>
                  <a:cubicBezTo>
                    <a:pt x="199073" y="233363"/>
                    <a:pt x="207645" y="206692"/>
                    <a:pt x="205740" y="174307"/>
                  </a:cubicBezTo>
                  <a:cubicBezTo>
                    <a:pt x="203835" y="152400"/>
                    <a:pt x="187643" y="130492"/>
                    <a:pt x="172403" y="108585"/>
                  </a:cubicBezTo>
                  <a:cubicBezTo>
                    <a:pt x="150495" y="79057"/>
                    <a:pt x="127635" y="47625"/>
                    <a:pt x="140018" y="11430"/>
                  </a:cubicBezTo>
                  <a:cubicBezTo>
                    <a:pt x="140970" y="11430"/>
                    <a:pt x="140018" y="11430"/>
                    <a:pt x="140018" y="1143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3" name="Google Shape;9933;ge48d01fb7f_0_5782"/>
            <p:cNvSpPr/>
            <p:nvPr/>
          </p:nvSpPr>
          <p:spPr>
            <a:xfrm>
              <a:off x="6236970" y="3089909"/>
              <a:ext cx="262116" cy="284797"/>
            </a:xfrm>
            <a:custGeom>
              <a:avLst/>
              <a:gdLst/>
              <a:ahLst/>
              <a:cxnLst/>
              <a:rect l="l" t="t" r="r" b="b"/>
              <a:pathLst>
                <a:path w="262116" h="284797" extrusionOk="0">
                  <a:moveTo>
                    <a:pt x="190500" y="0"/>
                  </a:moveTo>
                  <a:cubicBezTo>
                    <a:pt x="178117" y="0"/>
                    <a:pt x="160020" y="953"/>
                    <a:pt x="142875" y="7620"/>
                  </a:cubicBezTo>
                  <a:cubicBezTo>
                    <a:pt x="121920" y="15240"/>
                    <a:pt x="109538" y="22860"/>
                    <a:pt x="104775" y="30480"/>
                  </a:cubicBezTo>
                  <a:cubicBezTo>
                    <a:pt x="111442" y="42863"/>
                    <a:pt x="120015" y="56198"/>
                    <a:pt x="129540" y="67628"/>
                  </a:cubicBezTo>
                  <a:cubicBezTo>
                    <a:pt x="146685" y="90488"/>
                    <a:pt x="163830" y="114300"/>
                    <a:pt x="165735" y="140970"/>
                  </a:cubicBezTo>
                  <a:cubicBezTo>
                    <a:pt x="168592" y="178118"/>
                    <a:pt x="158115" y="208598"/>
                    <a:pt x="135255" y="231458"/>
                  </a:cubicBezTo>
                  <a:cubicBezTo>
                    <a:pt x="107633" y="260033"/>
                    <a:pt x="61913" y="278130"/>
                    <a:pt x="0" y="284798"/>
                  </a:cubicBezTo>
                  <a:cubicBezTo>
                    <a:pt x="4763" y="284798"/>
                    <a:pt x="8572" y="284798"/>
                    <a:pt x="13335" y="284798"/>
                  </a:cubicBezTo>
                  <a:cubicBezTo>
                    <a:pt x="105727" y="284798"/>
                    <a:pt x="180975" y="263843"/>
                    <a:pt x="223838" y="225743"/>
                  </a:cubicBezTo>
                  <a:cubicBezTo>
                    <a:pt x="250508" y="201930"/>
                    <a:pt x="263842" y="173355"/>
                    <a:pt x="261938" y="140970"/>
                  </a:cubicBezTo>
                  <a:cubicBezTo>
                    <a:pt x="260985" y="119063"/>
                    <a:pt x="248602" y="101918"/>
                    <a:pt x="237172" y="84773"/>
                  </a:cubicBezTo>
                  <a:cubicBezTo>
                    <a:pt x="220980" y="61913"/>
                    <a:pt x="202883" y="36195"/>
                    <a:pt x="222885" y="953"/>
                  </a:cubicBezTo>
                  <a:cubicBezTo>
                    <a:pt x="216217" y="1905"/>
                    <a:pt x="204788" y="0"/>
                    <a:pt x="190500" y="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4" name="Google Shape;9934;ge48d01fb7f_0_5782"/>
            <p:cNvSpPr/>
            <p:nvPr/>
          </p:nvSpPr>
          <p:spPr>
            <a:xfrm>
              <a:off x="5940559" y="3035617"/>
              <a:ext cx="315693" cy="330517"/>
            </a:xfrm>
            <a:custGeom>
              <a:avLst/>
              <a:gdLst/>
              <a:ahLst/>
              <a:cxnLst/>
              <a:rect l="l" t="t" r="r" b="b"/>
              <a:pathLst>
                <a:path w="315693" h="330517" extrusionOk="0">
                  <a:moveTo>
                    <a:pt x="308793" y="260985"/>
                  </a:moveTo>
                  <a:cubicBezTo>
                    <a:pt x="314507" y="247650"/>
                    <a:pt x="316412" y="234315"/>
                    <a:pt x="315460" y="219075"/>
                  </a:cubicBezTo>
                  <a:cubicBezTo>
                    <a:pt x="313555" y="188595"/>
                    <a:pt x="290695" y="163830"/>
                    <a:pt x="265930" y="140017"/>
                  </a:cubicBezTo>
                  <a:cubicBezTo>
                    <a:pt x="257357" y="131445"/>
                    <a:pt x="212590" y="87630"/>
                    <a:pt x="196398" y="49530"/>
                  </a:cubicBezTo>
                  <a:lnTo>
                    <a:pt x="193540" y="43815"/>
                  </a:lnTo>
                  <a:cubicBezTo>
                    <a:pt x="183062" y="16192"/>
                    <a:pt x="175443" y="0"/>
                    <a:pt x="157345" y="0"/>
                  </a:cubicBezTo>
                  <a:cubicBezTo>
                    <a:pt x="140200" y="0"/>
                    <a:pt x="131628" y="18098"/>
                    <a:pt x="120198" y="45720"/>
                  </a:cubicBezTo>
                  <a:cubicBezTo>
                    <a:pt x="119245" y="46673"/>
                    <a:pt x="89718" y="102870"/>
                    <a:pt x="46855" y="143828"/>
                  </a:cubicBezTo>
                  <a:cubicBezTo>
                    <a:pt x="22090" y="166688"/>
                    <a:pt x="1135" y="190500"/>
                    <a:pt x="182" y="220028"/>
                  </a:cubicBezTo>
                  <a:cubicBezTo>
                    <a:pt x="-770" y="234315"/>
                    <a:pt x="2087" y="247650"/>
                    <a:pt x="6850" y="261938"/>
                  </a:cubicBezTo>
                  <a:cubicBezTo>
                    <a:pt x="24948" y="309563"/>
                    <a:pt x="94480" y="330517"/>
                    <a:pt x="155440" y="330517"/>
                  </a:cubicBezTo>
                  <a:lnTo>
                    <a:pt x="158298" y="330517"/>
                  </a:lnTo>
                  <a:lnTo>
                    <a:pt x="158298" y="330517"/>
                  </a:lnTo>
                  <a:lnTo>
                    <a:pt x="158298" y="330517"/>
                  </a:lnTo>
                  <a:lnTo>
                    <a:pt x="161155" y="330517"/>
                  </a:lnTo>
                  <a:cubicBezTo>
                    <a:pt x="221162" y="329565"/>
                    <a:pt x="290695" y="308610"/>
                    <a:pt x="308793" y="26098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5" name="Google Shape;9935;ge48d01fb7f_0_5782"/>
            <p:cNvSpPr/>
            <p:nvPr/>
          </p:nvSpPr>
          <p:spPr>
            <a:xfrm>
              <a:off x="5809990" y="3058477"/>
              <a:ext cx="205999" cy="305752"/>
            </a:xfrm>
            <a:custGeom>
              <a:avLst/>
              <a:gdLst/>
              <a:ahLst/>
              <a:cxnLst/>
              <a:rect l="l" t="t" r="r" b="b"/>
              <a:pathLst>
                <a:path w="205999" h="305752" extrusionOk="0">
                  <a:moveTo>
                    <a:pt x="259" y="174307"/>
                  </a:moveTo>
                  <a:cubicBezTo>
                    <a:pt x="-1646" y="206692"/>
                    <a:pt x="6927" y="233363"/>
                    <a:pt x="26929" y="253365"/>
                  </a:cubicBezTo>
                  <a:cubicBezTo>
                    <a:pt x="56457" y="283845"/>
                    <a:pt x="113607" y="301942"/>
                    <a:pt x="191712" y="305752"/>
                  </a:cubicBezTo>
                  <a:cubicBezTo>
                    <a:pt x="165042" y="295275"/>
                    <a:pt x="135514" y="276225"/>
                    <a:pt x="123132" y="243840"/>
                  </a:cubicBezTo>
                  <a:cubicBezTo>
                    <a:pt x="117417" y="228600"/>
                    <a:pt x="114559" y="212407"/>
                    <a:pt x="115512" y="196215"/>
                  </a:cubicBezTo>
                  <a:cubicBezTo>
                    <a:pt x="117417" y="160020"/>
                    <a:pt x="142182" y="133350"/>
                    <a:pt x="169804" y="106680"/>
                  </a:cubicBezTo>
                  <a:cubicBezTo>
                    <a:pt x="182187" y="94297"/>
                    <a:pt x="195522" y="80010"/>
                    <a:pt x="205999" y="66675"/>
                  </a:cubicBezTo>
                  <a:cubicBezTo>
                    <a:pt x="205999" y="48577"/>
                    <a:pt x="177424" y="12382"/>
                    <a:pt x="143134" y="3810"/>
                  </a:cubicBezTo>
                  <a:cubicBezTo>
                    <a:pt x="133609" y="1905"/>
                    <a:pt x="124084" y="0"/>
                    <a:pt x="113607" y="0"/>
                  </a:cubicBezTo>
                  <a:cubicBezTo>
                    <a:pt x="90747" y="0"/>
                    <a:pt x="71697" y="5715"/>
                    <a:pt x="65982" y="11430"/>
                  </a:cubicBezTo>
                  <a:cubicBezTo>
                    <a:pt x="65982" y="11430"/>
                    <a:pt x="65029" y="12382"/>
                    <a:pt x="65029" y="12382"/>
                  </a:cubicBezTo>
                  <a:cubicBezTo>
                    <a:pt x="78364" y="48577"/>
                    <a:pt x="55504" y="79057"/>
                    <a:pt x="33597" y="109538"/>
                  </a:cubicBezTo>
                  <a:cubicBezTo>
                    <a:pt x="18357" y="130492"/>
                    <a:pt x="2164" y="152400"/>
                    <a:pt x="259" y="174307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6" name="Google Shape;9936;ge48d01fb7f_0_5782"/>
            <p:cNvSpPr/>
            <p:nvPr/>
          </p:nvSpPr>
          <p:spPr>
            <a:xfrm>
              <a:off x="5698628" y="3091815"/>
              <a:ext cx="262116" cy="284797"/>
            </a:xfrm>
            <a:custGeom>
              <a:avLst/>
              <a:gdLst/>
              <a:ahLst/>
              <a:cxnLst/>
              <a:rect l="l" t="t" r="r" b="b"/>
              <a:pathLst>
                <a:path w="262116" h="284797" extrusionOk="0">
                  <a:moveTo>
                    <a:pt x="179" y="140970"/>
                  </a:moveTo>
                  <a:cubicBezTo>
                    <a:pt x="-1726" y="173355"/>
                    <a:pt x="11609" y="201930"/>
                    <a:pt x="38279" y="225742"/>
                  </a:cubicBezTo>
                  <a:cubicBezTo>
                    <a:pt x="81142" y="263842"/>
                    <a:pt x="156389" y="284797"/>
                    <a:pt x="248781" y="284797"/>
                  </a:cubicBezTo>
                  <a:cubicBezTo>
                    <a:pt x="253544" y="284797"/>
                    <a:pt x="257354" y="284797"/>
                    <a:pt x="262117" y="284797"/>
                  </a:cubicBezTo>
                  <a:cubicBezTo>
                    <a:pt x="199252" y="277177"/>
                    <a:pt x="154484" y="259080"/>
                    <a:pt x="126862" y="231457"/>
                  </a:cubicBezTo>
                  <a:cubicBezTo>
                    <a:pt x="104002" y="207645"/>
                    <a:pt x="93524" y="177165"/>
                    <a:pt x="96382" y="140970"/>
                  </a:cubicBezTo>
                  <a:cubicBezTo>
                    <a:pt x="98287" y="114300"/>
                    <a:pt x="115432" y="90488"/>
                    <a:pt x="132577" y="67627"/>
                  </a:cubicBezTo>
                  <a:cubicBezTo>
                    <a:pt x="142102" y="55245"/>
                    <a:pt x="150674" y="42863"/>
                    <a:pt x="157342" y="30480"/>
                  </a:cubicBezTo>
                  <a:cubicBezTo>
                    <a:pt x="152579" y="21907"/>
                    <a:pt x="140197" y="14288"/>
                    <a:pt x="119242" y="7620"/>
                  </a:cubicBezTo>
                  <a:cubicBezTo>
                    <a:pt x="102097" y="1905"/>
                    <a:pt x="83047" y="0"/>
                    <a:pt x="71617" y="0"/>
                  </a:cubicBezTo>
                  <a:cubicBezTo>
                    <a:pt x="57329" y="0"/>
                    <a:pt x="45899" y="1905"/>
                    <a:pt x="40184" y="3810"/>
                  </a:cubicBezTo>
                  <a:cubicBezTo>
                    <a:pt x="61139" y="39052"/>
                    <a:pt x="42089" y="64770"/>
                    <a:pt x="25897" y="87630"/>
                  </a:cubicBezTo>
                  <a:cubicBezTo>
                    <a:pt x="13514" y="101917"/>
                    <a:pt x="2084" y="119063"/>
                    <a:pt x="179" y="14097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7" name="Google Shape;9937;ge48d01fb7f_0_5782"/>
            <p:cNvSpPr/>
            <p:nvPr/>
          </p:nvSpPr>
          <p:spPr>
            <a:xfrm>
              <a:off x="5791200" y="3389947"/>
              <a:ext cx="150495" cy="61912"/>
            </a:xfrm>
            <a:custGeom>
              <a:avLst/>
              <a:gdLst/>
              <a:ahLst/>
              <a:cxnLst/>
              <a:rect l="l" t="t" r="r" b="b"/>
              <a:pathLst>
                <a:path w="150495" h="61912" extrusionOk="0">
                  <a:moveTo>
                    <a:pt x="122873" y="25718"/>
                  </a:moveTo>
                  <a:cubicBezTo>
                    <a:pt x="126683" y="23813"/>
                    <a:pt x="129540" y="21908"/>
                    <a:pt x="131445" y="20003"/>
                  </a:cubicBezTo>
                  <a:cubicBezTo>
                    <a:pt x="137160" y="16193"/>
                    <a:pt x="140970" y="12383"/>
                    <a:pt x="144780" y="8573"/>
                  </a:cubicBezTo>
                  <a:cubicBezTo>
                    <a:pt x="146685" y="6668"/>
                    <a:pt x="148590" y="4763"/>
                    <a:pt x="150495" y="2858"/>
                  </a:cubicBezTo>
                  <a:cubicBezTo>
                    <a:pt x="132398" y="2858"/>
                    <a:pt x="115252" y="1905"/>
                    <a:pt x="98108" y="0"/>
                  </a:cubicBezTo>
                  <a:lnTo>
                    <a:pt x="98108" y="0"/>
                  </a:lnTo>
                  <a:cubicBezTo>
                    <a:pt x="96202" y="0"/>
                    <a:pt x="95250" y="953"/>
                    <a:pt x="94298" y="1905"/>
                  </a:cubicBezTo>
                  <a:cubicBezTo>
                    <a:pt x="92392" y="3810"/>
                    <a:pt x="89535" y="5715"/>
                    <a:pt x="87630" y="7620"/>
                  </a:cubicBezTo>
                  <a:cubicBezTo>
                    <a:pt x="73342" y="20003"/>
                    <a:pt x="49530" y="40005"/>
                    <a:pt x="1905" y="40005"/>
                  </a:cubicBezTo>
                  <a:lnTo>
                    <a:pt x="0" y="40005"/>
                  </a:lnTo>
                  <a:cubicBezTo>
                    <a:pt x="16192" y="48578"/>
                    <a:pt x="53340" y="60960"/>
                    <a:pt x="92392" y="61913"/>
                  </a:cubicBezTo>
                  <a:lnTo>
                    <a:pt x="92392" y="61913"/>
                  </a:lnTo>
                  <a:cubicBezTo>
                    <a:pt x="96202" y="61913"/>
                    <a:pt x="97155" y="60960"/>
                    <a:pt x="97155" y="59055"/>
                  </a:cubicBezTo>
                  <a:cubicBezTo>
                    <a:pt x="97155" y="56198"/>
                    <a:pt x="97155" y="54293"/>
                    <a:pt x="97155" y="52388"/>
                  </a:cubicBezTo>
                  <a:cubicBezTo>
                    <a:pt x="100013" y="40005"/>
                    <a:pt x="110490" y="33338"/>
                    <a:pt x="122873" y="2571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8" name="Google Shape;9938;ge48d01fb7f_0_5782"/>
            <p:cNvSpPr/>
            <p:nvPr/>
          </p:nvSpPr>
          <p:spPr>
            <a:xfrm>
              <a:off x="5904547" y="3388995"/>
              <a:ext cx="103822" cy="80962"/>
            </a:xfrm>
            <a:custGeom>
              <a:avLst/>
              <a:gdLst/>
              <a:ahLst/>
              <a:cxnLst/>
              <a:rect l="l" t="t" r="r" b="b"/>
              <a:pathLst>
                <a:path w="103822" h="80962" extrusionOk="0">
                  <a:moveTo>
                    <a:pt x="68580" y="80963"/>
                  </a:moveTo>
                  <a:cubicBezTo>
                    <a:pt x="78105" y="80963"/>
                    <a:pt x="87630" y="80010"/>
                    <a:pt x="94298" y="77152"/>
                  </a:cubicBezTo>
                  <a:cubicBezTo>
                    <a:pt x="99060" y="75247"/>
                    <a:pt x="102870" y="73342"/>
                    <a:pt x="103823" y="71438"/>
                  </a:cubicBezTo>
                  <a:cubicBezTo>
                    <a:pt x="101918" y="69533"/>
                    <a:pt x="100965" y="67627"/>
                    <a:pt x="99060" y="65722"/>
                  </a:cubicBezTo>
                  <a:cubicBezTo>
                    <a:pt x="88582" y="48577"/>
                    <a:pt x="81915" y="21908"/>
                    <a:pt x="101918" y="952"/>
                  </a:cubicBezTo>
                  <a:cubicBezTo>
                    <a:pt x="101918" y="952"/>
                    <a:pt x="101918" y="952"/>
                    <a:pt x="102870" y="0"/>
                  </a:cubicBezTo>
                  <a:cubicBezTo>
                    <a:pt x="97155" y="952"/>
                    <a:pt x="90487" y="952"/>
                    <a:pt x="84773" y="952"/>
                  </a:cubicBezTo>
                  <a:cubicBezTo>
                    <a:pt x="55245" y="4763"/>
                    <a:pt x="49530" y="10477"/>
                    <a:pt x="42862" y="19050"/>
                  </a:cubicBezTo>
                  <a:cubicBezTo>
                    <a:pt x="39052" y="22860"/>
                    <a:pt x="34290" y="27622"/>
                    <a:pt x="27623" y="33338"/>
                  </a:cubicBezTo>
                  <a:cubicBezTo>
                    <a:pt x="24765" y="35242"/>
                    <a:pt x="21907" y="37147"/>
                    <a:pt x="19050" y="39052"/>
                  </a:cubicBezTo>
                  <a:cubicBezTo>
                    <a:pt x="9525" y="44767"/>
                    <a:pt x="952" y="50483"/>
                    <a:pt x="0" y="55245"/>
                  </a:cubicBezTo>
                  <a:cubicBezTo>
                    <a:pt x="0" y="57150"/>
                    <a:pt x="0" y="58102"/>
                    <a:pt x="1905" y="60960"/>
                  </a:cubicBezTo>
                  <a:cubicBezTo>
                    <a:pt x="8573" y="71438"/>
                    <a:pt x="39052" y="80963"/>
                    <a:pt x="68580" y="80963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9" name="Google Shape;9939;ge48d01fb7f_0_5782"/>
            <p:cNvSpPr/>
            <p:nvPr/>
          </p:nvSpPr>
          <p:spPr>
            <a:xfrm>
              <a:off x="6010121" y="3382327"/>
              <a:ext cx="179377" cy="129539"/>
            </a:xfrm>
            <a:custGeom>
              <a:avLst/>
              <a:gdLst/>
              <a:ahLst/>
              <a:cxnLst/>
              <a:rect l="l" t="t" r="r" b="b"/>
              <a:pathLst>
                <a:path w="179377" h="129539" extrusionOk="0">
                  <a:moveTo>
                    <a:pt x="88736" y="0"/>
                  </a:moveTo>
                  <a:lnTo>
                    <a:pt x="88736" y="0"/>
                  </a:lnTo>
                  <a:lnTo>
                    <a:pt x="87784" y="0"/>
                  </a:lnTo>
                  <a:cubicBezTo>
                    <a:pt x="44921" y="0"/>
                    <a:pt x="20156" y="5715"/>
                    <a:pt x="8726" y="19050"/>
                  </a:cubicBezTo>
                  <a:cubicBezTo>
                    <a:pt x="-4609" y="33338"/>
                    <a:pt x="-799" y="52388"/>
                    <a:pt x="7774" y="64770"/>
                  </a:cubicBezTo>
                  <a:cubicBezTo>
                    <a:pt x="9679" y="67627"/>
                    <a:pt x="11584" y="70485"/>
                    <a:pt x="14441" y="72390"/>
                  </a:cubicBezTo>
                  <a:lnTo>
                    <a:pt x="16346" y="74295"/>
                  </a:lnTo>
                  <a:cubicBezTo>
                    <a:pt x="23014" y="79057"/>
                    <a:pt x="30634" y="81915"/>
                    <a:pt x="38254" y="84772"/>
                  </a:cubicBezTo>
                  <a:cubicBezTo>
                    <a:pt x="56351" y="91440"/>
                    <a:pt x="76354" y="99060"/>
                    <a:pt x="89689" y="129540"/>
                  </a:cubicBezTo>
                  <a:cubicBezTo>
                    <a:pt x="103024" y="98107"/>
                    <a:pt x="123026" y="91440"/>
                    <a:pt x="141124" y="84772"/>
                  </a:cubicBezTo>
                  <a:cubicBezTo>
                    <a:pt x="148744" y="81915"/>
                    <a:pt x="156364" y="79057"/>
                    <a:pt x="163031" y="74295"/>
                  </a:cubicBezTo>
                  <a:lnTo>
                    <a:pt x="164936" y="72390"/>
                  </a:lnTo>
                  <a:cubicBezTo>
                    <a:pt x="167794" y="70485"/>
                    <a:pt x="169699" y="67627"/>
                    <a:pt x="171604" y="64770"/>
                  </a:cubicBezTo>
                  <a:cubicBezTo>
                    <a:pt x="180176" y="52388"/>
                    <a:pt x="183986" y="33338"/>
                    <a:pt x="170651" y="19050"/>
                  </a:cubicBezTo>
                  <a:cubicBezTo>
                    <a:pt x="157316" y="5715"/>
                    <a:pt x="131599" y="0"/>
                    <a:pt x="88736" y="0"/>
                  </a:cubicBezTo>
                  <a:lnTo>
                    <a:pt x="88736" y="0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0" name="Google Shape;9940;ge48d01fb7f_0_5782"/>
            <p:cNvSpPr/>
            <p:nvPr/>
          </p:nvSpPr>
          <p:spPr>
            <a:xfrm>
              <a:off x="6188392" y="3388995"/>
              <a:ext cx="104775" cy="81914"/>
            </a:xfrm>
            <a:custGeom>
              <a:avLst/>
              <a:gdLst/>
              <a:ahLst/>
              <a:cxnLst/>
              <a:rect l="l" t="t" r="r" b="b"/>
              <a:pathLst>
                <a:path w="104775" h="81914" extrusionOk="0">
                  <a:moveTo>
                    <a:pt x="0" y="72390"/>
                  </a:moveTo>
                  <a:cubicBezTo>
                    <a:pt x="1905" y="74295"/>
                    <a:pt x="4763" y="77152"/>
                    <a:pt x="9525" y="78105"/>
                  </a:cubicBezTo>
                  <a:cubicBezTo>
                    <a:pt x="16192" y="80010"/>
                    <a:pt x="24765" y="81915"/>
                    <a:pt x="35242" y="81915"/>
                  </a:cubicBezTo>
                  <a:cubicBezTo>
                    <a:pt x="64770" y="81915"/>
                    <a:pt x="95250" y="72390"/>
                    <a:pt x="102870" y="60960"/>
                  </a:cubicBezTo>
                  <a:cubicBezTo>
                    <a:pt x="104775" y="59055"/>
                    <a:pt x="104775" y="57150"/>
                    <a:pt x="104775" y="55245"/>
                  </a:cubicBezTo>
                  <a:cubicBezTo>
                    <a:pt x="103823" y="50483"/>
                    <a:pt x="95250" y="44767"/>
                    <a:pt x="85725" y="39052"/>
                  </a:cubicBezTo>
                  <a:cubicBezTo>
                    <a:pt x="82867" y="37147"/>
                    <a:pt x="80010" y="35242"/>
                    <a:pt x="77153" y="33338"/>
                  </a:cubicBezTo>
                  <a:cubicBezTo>
                    <a:pt x="69533" y="28575"/>
                    <a:pt x="65723" y="23813"/>
                    <a:pt x="61913" y="19050"/>
                  </a:cubicBezTo>
                  <a:cubicBezTo>
                    <a:pt x="54292" y="11430"/>
                    <a:pt x="48578" y="4763"/>
                    <a:pt x="20003" y="952"/>
                  </a:cubicBezTo>
                  <a:cubicBezTo>
                    <a:pt x="14288" y="952"/>
                    <a:pt x="8573" y="0"/>
                    <a:pt x="1905" y="0"/>
                  </a:cubicBezTo>
                  <a:cubicBezTo>
                    <a:pt x="1905" y="0"/>
                    <a:pt x="1905" y="0"/>
                    <a:pt x="2858" y="952"/>
                  </a:cubicBezTo>
                  <a:cubicBezTo>
                    <a:pt x="21908" y="21908"/>
                    <a:pt x="16192" y="49530"/>
                    <a:pt x="5715" y="65722"/>
                  </a:cubicBezTo>
                  <a:cubicBezTo>
                    <a:pt x="3810" y="67627"/>
                    <a:pt x="1905" y="70485"/>
                    <a:pt x="0" y="7239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1" name="Google Shape;9941;ge48d01fb7f_0_5782"/>
            <p:cNvSpPr/>
            <p:nvPr/>
          </p:nvSpPr>
          <p:spPr>
            <a:xfrm>
              <a:off x="6255067" y="3388042"/>
              <a:ext cx="150495" cy="61912"/>
            </a:xfrm>
            <a:custGeom>
              <a:avLst/>
              <a:gdLst/>
              <a:ahLst/>
              <a:cxnLst/>
              <a:rect l="l" t="t" r="r" b="b"/>
              <a:pathLst>
                <a:path w="150495" h="61912" extrusionOk="0">
                  <a:moveTo>
                    <a:pt x="58103" y="61913"/>
                  </a:moveTo>
                  <a:lnTo>
                    <a:pt x="58103" y="61913"/>
                  </a:lnTo>
                  <a:cubicBezTo>
                    <a:pt x="97155" y="61913"/>
                    <a:pt x="135255" y="49530"/>
                    <a:pt x="150495" y="40005"/>
                  </a:cubicBezTo>
                  <a:lnTo>
                    <a:pt x="148590" y="40005"/>
                  </a:lnTo>
                  <a:cubicBezTo>
                    <a:pt x="100965" y="40005"/>
                    <a:pt x="77153" y="20003"/>
                    <a:pt x="62865" y="7620"/>
                  </a:cubicBezTo>
                  <a:cubicBezTo>
                    <a:pt x="60960" y="5715"/>
                    <a:pt x="58103" y="3810"/>
                    <a:pt x="56198" y="1905"/>
                  </a:cubicBezTo>
                  <a:cubicBezTo>
                    <a:pt x="55245" y="953"/>
                    <a:pt x="54292" y="953"/>
                    <a:pt x="52388" y="0"/>
                  </a:cubicBezTo>
                  <a:lnTo>
                    <a:pt x="52388" y="0"/>
                  </a:lnTo>
                  <a:cubicBezTo>
                    <a:pt x="35242" y="1905"/>
                    <a:pt x="17145" y="2858"/>
                    <a:pt x="0" y="2858"/>
                  </a:cubicBezTo>
                  <a:cubicBezTo>
                    <a:pt x="1905" y="4763"/>
                    <a:pt x="3810" y="6667"/>
                    <a:pt x="5715" y="8573"/>
                  </a:cubicBezTo>
                  <a:cubicBezTo>
                    <a:pt x="9525" y="12383"/>
                    <a:pt x="12383" y="16192"/>
                    <a:pt x="19050" y="20003"/>
                  </a:cubicBezTo>
                  <a:cubicBezTo>
                    <a:pt x="21908" y="21908"/>
                    <a:pt x="24765" y="23813"/>
                    <a:pt x="27623" y="25717"/>
                  </a:cubicBezTo>
                  <a:cubicBezTo>
                    <a:pt x="40005" y="33338"/>
                    <a:pt x="50483" y="40005"/>
                    <a:pt x="52388" y="51435"/>
                  </a:cubicBezTo>
                  <a:cubicBezTo>
                    <a:pt x="52388" y="53340"/>
                    <a:pt x="53340" y="56198"/>
                    <a:pt x="52388" y="58103"/>
                  </a:cubicBezTo>
                  <a:cubicBezTo>
                    <a:pt x="53340" y="60960"/>
                    <a:pt x="54292" y="61913"/>
                    <a:pt x="58103" y="61913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2" name="Google Shape;9942;ge48d01fb7f_0_5782"/>
            <p:cNvSpPr/>
            <p:nvPr/>
          </p:nvSpPr>
          <p:spPr>
            <a:xfrm>
              <a:off x="5622575" y="3664505"/>
              <a:ext cx="433339" cy="150232"/>
            </a:xfrm>
            <a:custGeom>
              <a:avLst/>
              <a:gdLst/>
              <a:ahLst/>
              <a:cxnLst/>
              <a:rect l="l" t="t" r="r" b="b"/>
              <a:pathLst>
                <a:path w="433339" h="150232" extrusionOk="0">
                  <a:moveTo>
                    <a:pt x="281020" y="82629"/>
                  </a:moveTo>
                  <a:cubicBezTo>
                    <a:pt x="285782" y="84534"/>
                    <a:pt x="349600" y="103584"/>
                    <a:pt x="361982" y="104537"/>
                  </a:cubicBezTo>
                  <a:cubicBezTo>
                    <a:pt x="382937" y="107394"/>
                    <a:pt x="404845" y="106442"/>
                    <a:pt x="421037" y="92154"/>
                  </a:cubicBezTo>
                  <a:cubicBezTo>
                    <a:pt x="421990" y="91202"/>
                    <a:pt x="422942" y="90249"/>
                    <a:pt x="424847" y="89297"/>
                  </a:cubicBezTo>
                  <a:cubicBezTo>
                    <a:pt x="427705" y="85487"/>
                    <a:pt x="430562" y="82629"/>
                    <a:pt x="431515" y="78819"/>
                  </a:cubicBezTo>
                  <a:cubicBezTo>
                    <a:pt x="440087" y="56912"/>
                    <a:pt x="419132" y="30242"/>
                    <a:pt x="354362" y="15002"/>
                  </a:cubicBezTo>
                  <a:cubicBezTo>
                    <a:pt x="274352" y="-4048"/>
                    <a:pt x="153385" y="-6906"/>
                    <a:pt x="67660" y="17859"/>
                  </a:cubicBezTo>
                  <a:cubicBezTo>
                    <a:pt x="19082" y="32147"/>
                    <a:pt x="-920" y="52149"/>
                    <a:pt x="32" y="72152"/>
                  </a:cubicBezTo>
                  <a:cubicBezTo>
                    <a:pt x="32" y="77867"/>
                    <a:pt x="1937" y="82629"/>
                    <a:pt x="4795" y="88344"/>
                  </a:cubicBezTo>
                  <a:lnTo>
                    <a:pt x="4795" y="88344"/>
                  </a:lnTo>
                  <a:cubicBezTo>
                    <a:pt x="10510" y="97869"/>
                    <a:pt x="20035" y="107394"/>
                    <a:pt x="33370" y="115014"/>
                  </a:cubicBezTo>
                  <a:cubicBezTo>
                    <a:pt x="40037" y="118824"/>
                    <a:pt x="46705" y="122634"/>
                    <a:pt x="55277" y="125492"/>
                  </a:cubicBezTo>
                  <a:lnTo>
                    <a:pt x="55277" y="125492"/>
                  </a:lnTo>
                  <a:cubicBezTo>
                    <a:pt x="69565" y="131207"/>
                    <a:pt x="84805" y="135969"/>
                    <a:pt x="102902" y="138827"/>
                  </a:cubicBezTo>
                  <a:cubicBezTo>
                    <a:pt x="150527" y="148352"/>
                    <a:pt x="208630" y="152162"/>
                    <a:pt x="258160" y="149304"/>
                  </a:cubicBezTo>
                  <a:cubicBezTo>
                    <a:pt x="330550" y="145494"/>
                    <a:pt x="324835" y="123587"/>
                    <a:pt x="309595" y="114062"/>
                  </a:cubicBezTo>
                  <a:cubicBezTo>
                    <a:pt x="305785" y="112157"/>
                    <a:pt x="287687" y="102632"/>
                    <a:pt x="275305" y="93107"/>
                  </a:cubicBezTo>
                  <a:cubicBezTo>
                    <a:pt x="264827" y="86439"/>
                    <a:pt x="271495" y="78819"/>
                    <a:pt x="281020" y="82629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3" name="Google Shape;9943;ge48d01fb7f_0_5782"/>
            <p:cNvSpPr/>
            <p:nvPr/>
          </p:nvSpPr>
          <p:spPr>
            <a:xfrm>
              <a:off x="5892164" y="3782377"/>
              <a:ext cx="786764" cy="50482"/>
            </a:xfrm>
            <a:custGeom>
              <a:avLst/>
              <a:gdLst/>
              <a:ahLst/>
              <a:cxnLst/>
              <a:rect l="l" t="t" r="r" b="b"/>
              <a:pathLst>
                <a:path w="786764" h="50482" extrusionOk="0">
                  <a:moveTo>
                    <a:pt x="64770" y="0"/>
                  </a:moveTo>
                  <a:cubicBezTo>
                    <a:pt x="65723" y="952"/>
                    <a:pt x="65723" y="2857"/>
                    <a:pt x="65723" y="4763"/>
                  </a:cubicBezTo>
                  <a:cubicBezTo>
                    <a:pt x="66675" y="8572"/>
                    <a:pt x="66675" y="13335"/>
                    <a:pt x="65723" y="17145"/>
                  </a:cubicBezTo>
                  <a:cubicBezTo>
                    <a:pt x="60007" y="40957"/>
                    <a:pt x="28575" y="47625"/>
                    <a:pt x="0" y="50482"/>
                  </a:cubicBezTo>
                  <a:lnTo>
                    <a:pt x="725805" y="50482"/>
                  </a:lnTo>
                  <a:cubicBezTo>
                    <a:pt x="746760" y="36195"/>
                    <a:pt x="766763" y="20955"/>
                    <a:pt x="786765" y="4763"/>
                  </a:cubicBezTo>
                  <a:lnTo>
                    <a:pt x="81915" y="4763"/>
                  </a:lnTo>
                  <a:cubicBezTo>
                    <a:pt x="78105" y="2857"/>
                    <a:pt x="72390" y="1905"/>
                    <a:pt x="64770" y="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4" name="Google Shape;9944;ge48d01fb7f_0_5782"/>
            <p:cNvSpPr/>
            <p:nvPr/>
          </p:nvSpPr>
          <p:spPr>
            <a:xfrm>
              <a:off x="5514022" y="3787140"/>
              <a:ext cx="279082" cy="45719"/>
            </a:xfrm>
            <a:custGeom>
              <a:avLst/>
              <a:gdLst/>
              <a:ahLst/>
              <a:cxnLst/>
              <a:rect l="l" t="t" r="r" b="b"/>
              <a:pathLst>
                <a:path w="279082" h="45719" extrusionOk="0">
                  <a:moveTo>
                    <a:pt x="206692" y="35242"/>
                  </a:moveTo>
                  <a:cubicBezTo>
                    <a:pt x="187642" y="31432"/>
                    <a:pt x="171450" y="26670"/>
                    <a:pt x="157163" y="20955"/>
                  </a:cubicBezTo>
                  <a:lnTo>
                    <a:pt x="156210" y="20955"/>
                  </a:lnTo>
                  <a:lnTo>
                    <a:pt x="155257" y="20955"/>
                  </a:lnTo>
                  <a:cubicBezTo>
                    <a:pt x="146685" y="17145"/>
                    <a:pt x="139065" y="13335"/>
                    <a:pt x="131445" y="9525"/>
                  </a:cubicBezTo>
                  <a:cubicBezTo>
                    <a:pt x="126682" y="6667"/>
                    <a:pt x="121920" y="3810"/>
                    <a:pt x="118110" y="0"/>
                  </a:cubicBezTo>
                  <a:lnTo>
                    <a:pt x="0" y="0"/>
                  </a:lnTo>
                  <a:cubicBezTo>
                    <a:pt x="20002" y="16192"/>
                    <a:pt x="40005" y="31432"/>
                    <a:pt x="60960" y="45720"/>
                  </a:cubicBezTo>
                  <a:lnTo>
                    <a:pt x="279082" y="45720"/>
                  </a:lnTo>
                  <a:cubicBezTo>
                    <a:pt x="253365" y="42863"/>
                    <a:pt x="228600" y="40005"/>
                    <a:pt x="206692" y="35242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5" name="Google Shape;9945;ge48d01fb7f_0_5782"/>
            <p:cNvSpPr/>
            <p:nvPr/>
          </p:nvSpPr>
          <p:spPr>
            <a:xfrm>
              <a:off x="5295900" y="3529965"/>
              <a:ext cx="984884" cy="45719"/>
            </a:xfrm>
            <a:custGeom>
              <a:avLst/>
              <a:gdLst/>
              <a:ahLst/>
              <a:cxnLst/>
              <a:rect l="l" t="t" r="r" b="b"/>
              <a:pathLst>
                <a:path w="984884" h="45719" extrusionOk="0">
                  <a:moveTo>
                    <a:pt x="950595" y="44767"/>
                  </a:moveTo>
                  <a:cubicBezTo>
                    <a:pt x="947738" y="36195"/>
                    <a:pt x="948690" y="26670"/>
                    <a:pt x="953453" y="19050"/>
                  </a:cubicBezTo>
                  <a:cubicBezTo>
                    <a:pt x="956310" y="14288"/>
                    <a:pt x="960120" y="11430"/>
                    <a:pt x="966788" y="7620"/>
                  </a:cubicBezTo>
                  <a:cubicBezTo>
                    <a:pt x="971550" y="4763"/>
                    <a:pt x="978218" y="2857"/>
                    <a:pt x="984885" y="0"/>
                  </a:cubicBezTo>
                  <a:lnTo>
                    <a:pt x="0" y="0"/>
                  </a:lnTo>
                  <a:cubicBezTo>
                    <a:pt x="8573" y="15240"/>
                    <a:pt x="18098" y="30480"/>
                    <a:pt x="28575" y="45720"/>
                  </a:cubicBezTo>
                  <a:lnTo>
                    <a:pt x="951547" y="45720"/>
                  </a:lnTo>
                  <a:cubicBezTo>
                    <a:pt x="950595" y="45720"/>
                    <a:pt x="950595" y="45720"/>
                    <a:pt x="950595" y="44767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6" name="Google Shape;9946;ge48d01fb7f_0_5782"/>
            <p:cNvSpPr/>
            <p:nvPr/>
          </p:nvSpPr>
          <p:spPr>
            <a:xfrm>
              <a:off x="6517957" y="3529965"/>
              <a:ext cx="381000" cy="45719"/>
            </a:xfrm>
            <a:custGeom>
              <a:avLst/>
              <a:gdLst/>
              <a:ahLst/>
              <a:cxnLst/>
              <a:rect l="l" t="t" r="r" b="b"/>
              <a:pathLst>
                <a:path w="381000" h="45719" extrusionOk="0">
                  <a:moveTo>
                    <a:pt x="74295" y="15240"/>
                  </a:moveTo>
                  <a:cubicBezTo>
                    <a:pt x="111442" y="24765"/>
                    <a:pt x="139065" y="35242"/>
                    <a:pt x="159067" y="45720"/>
                  </a:cubicBezTo>
                  <a:lnTo>
                    <a:pt x="352425" y="45720"/>
                  </a:lnTo>
                  <a:cubicBezTo>
                    <a:pt x="361950" y="30480"/>
                    <a:pt x="371475" y="15240"/>
                    <a:pt x="381000" y="0"/>
                  </a:cubicBezTo>
                  <a:lnTo>
                    <a:pt x="0" y="0"/>
                  </a:lnTo>
                  <a:cubicBezTo>
                    <a:pt x="25717" y="4763"/>
                    <a:pt x="51435" y="9525"/>
                    <a:pt x="74295" y="1524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7" name="Google Shape;9947;ge48d01fb7f_0_5782"/>
            <p:cNvSpPr/>
            <p:nvPr/>
          </p:nvSpPr>
          <p:spPr>
            <a:xfrm>
              <a:off x="6681787" y="3615690"/>
              <a:ext cx="161925" cy="45719"/>
            </a:xfrm>
            <a:custGeom>
              <a:avLst/>
              <a:gdLst/>
              <a:ahLst/>
              <a:cxnLst/>
              <a:rect l="l" t="t" r="r" b="b"/>
              <a:pathLst>
                <a:path w="161925" h="45719" extrusionOk="0">
                  <a:moveTo>
                    <a:pt x="28575" y="7620"/>
                  </a:moveTo>
                  <a:cubicBezTo>
                    <a:pt x="27622" y="17145"/>
                    <a:pt x="21908" y="26670"/>
                    <a:pt x="13335" y="35242"/>
                  </a:cubicBezTo>
                  <a:lnTo>
                    <a:pt x="10478" y="38100"/>
                  </a:lnTo>
                  <a:cubicBezTo>
                    <a:pt x="7620" y="40957"/>
                    <a:pt x="3810" y="43815"/>
                    <a:pt x="0" y="45720"/>
                  </a:cubicBezTo>
                  <a:lnTo>
                    <a:pt x="125730" y="45720"/>
                  </a:lnTo>
                  <a:cubicBezTo>
                    <a:pt x="138113" y="30480"/>
                    <a:pt x="150495" y="16192"/>
                    <a:pt x="161925" y="0"/>
                  </a:cubicBezTo>
                  <a:lnTo>
                    <a:pt x="29528" y="0"/>
                  </a:lnTo>
                  <a:cubicBezTo>
                    <a:pt x="28575" y="2857"/>
                    <a:pt x="28575" y="4763"/>
                    <a:pt x="28575" y="762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8" name="Google Shape;9948;ge48d01fb7f_0_5782"/>
            <p:cNvSpPr/>
            <p:nvPr/>
          </p:nvSpPr>
          <p:spPr>
            <a:xfrm>
              <a:off x="5352097" y="3615690"/>
              <a:ext cx="815339" cy="45719"/>
            </a:xfrm>
            <a:custGeom>
              <a:avLst/>
              <a:gdLst/>
              <a:ahLst/>
              <a:cxnLst/>
              <a:rect l="l" t="t" r="r" b="b"/>
              <a:pathLst>
                <a:path w="815339" h="45719" extrusionOk="0">
                  <a:moveTo>
                    <a:pt x="344805" y="45720"/>
                  </a:moveTo>
                  <a:cubicBezTo>
                    <a:pt x="384810" y="35242"/>
                    <a:pt x="432435" y="30480"/>
                    <a:pt x="483870" y="30480"/>
                  </a:cubicBezTo>
                  <a:cubicBezTo>
                    <a:pt x="535305" y="30480"/>
                    <a:pt x="587693" y="36195"/>
                    <a:pt x="628650" y="45720"/>
                  </a:cubicBezTo>
                  <a:lnTo>
                    <a:pt x="805815" y="45720"/>
                  </a:lnTo>
                  <a:cubicBezTo>
                    <a:pt x="802005" y="35242"/>
                    <a:pt x="802957" y="26670"/>
                    <a:pt x="803910" y="20955"/>
                  </a:cubicBezTo>
                  <a:cubicBezTo>
                    <a:pt x="805815" y="12382"/>
                    <a:pt x="809625" y="5715"/>
                    <a:pt x="815340" y="0"/>
                  </a:cubicBezTo>
                  <a:lnTo>
                    <a:pt x="0" y="0"/>
                  </a:lnTo>
                  <a:cubicBezTo>
                    <a:pt x="11430" y="15240"/>
                    <a:pt x="23813" y="30480"/>
                    <a:pt x="36195" y="45720"/>
                  </a:cubicBezTo>
                  <a:lnTo>
                    <a:pt x="344805" y="45720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9" name="Google Shape;9949;ge48d01fb7f_0_5782"/>
            <p:cNvSpPr/>
            <p:nvPr/>
          </p:nvSpPr>
          <p:spPr>
            <a:xfrm>
              <a:off x="5422582" y="3701415"/>
              <a:ext cx="196214" cy="45719"/>
            </a:xfrm>
            <a:custGeom>
              <a:avLst/>
              <a:gdLst/>
              <a:ahLst/>
              <a:cxnLst/>
              <a:rect l="l" t="t" r="r" b="b"/>
              <a:pathLst>
                <a:path w="196214" h="45719" extrusionOk="0">
                  <a:moveTo>
                    <a:pt x="181927" y="36195"/>
                  </a:moveTo>
                  <a:cubicBezTo>
                    <a:pt x="181927" y="25717"/>
                    <a:pt x="184785" y="12382"/>
                    <a:pt x="196215" y="0"/>
                  </a:cubicBezTo>
                  <a:lnTo>
                    <a:pt x="0" y="0"/>
                  </a:lnTo>
                  <a:cubicBezTo>
                    <a:pt x="14288" y="15240"/>
                    <a:pt x="30480" y="30480"/>
                    <a:pt x="45720" y="45720"/>
                  </a:cubicBezTo>
                  <a:lnTo>
                    <a:pt x="182880" y="45720"/>
                  </a:lnTo>
                  <a:cubicBezTo>
                    <a:pt x="181927" y="41910"/>
                    <a:pt x="181927" y="39052"/>
                    <a:pt x="181927" y="3619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0" name="Google Shape;9950;ge48d01fb7f_0_5782"/>
            <p:cNvSpPr/>
            <p:nvPr/>
          </p:nvSpPr>
          <p:spPr>
            <a:xfrm>
              <a:off x="6060757" y="3701415"/>
              <a:ext cx="711517" cy="45719"/>
            </a:xfrm>
            <a:custGeom>
              <a:avLst/>
              <a:gdLst/>
              <a:ahLst/>
              <a:cxnLst/>
              <a:rect l="l" t="t" r="r" b="b"/>
              <a:pathLst>
                <a:path w="711517" h="45719" extrusionOk="0">
                  <a:moveTo>
                    <a:pt x="472440" y="14288"/>
                  </a:moveTo>
                  <a:lnTo>
                    <a:pt x="465772" y="15240"/>
                  </a:lnTo>
                  <a:cubicBezTo>
                    <a:pt x="410527" y="26670"/>
                    <a:pt x="353377" y="32385"/>
                    <a:pt x="300038" y="32385"/>
                  </a:cubicBezTo>
                  <a:cubicBezTo>
                    <a:pt x="246697" y="32385"/>
                    <a:pt x="179070" y="26670"/>
                    <a:pt x="135255" y="0"/>
                  </a:cubicBezTo>
                  <a:lnTo>
                    <a:pt x="0" y="0"/>
                  </a:lnTo>
                  <a:cubicBezTo>
                    <a:pt x="2858" y="3810"/>
                    <a:pt x="6667" y="7620"/>
                    <a:pt x="8572" y="11430"/>
                  </a:cubicBezTo>
                  <a:cubicBezTo>
                    <a:pt x="14288" y="21907"/>
                    <a:pt x="15240" y="34290"/>
                    <a:pt x="12383" y="45720"/>
                  </a:cubicBezTo>
                  <a:lnTo>
                    <a:pt x="665797" y="45720"/>
                  </a:lnTo>
                  <a:cubicBezTo>
                    <a:pt x="681990" y="31432"/>
                    <a:pt x="697230" y="16192"/>
                    <a:pt x="711518" y="0"/>
                  </a:cubicBezTo>
                  <a:lnTo>
                    <a:pt x="529590" y="0"/>
                  </a:lnTo>
                  <a:cubicBezTo>
                    <a:pt x="510540" y="4763"/>
                    <a:pt x="492442" y="9525"/>
                    <a:pt x="472440" y="1428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1" name="Google Shape;9951;ge48d01fb7f_0_5782"/>
            <p:cNvSpPr/>
            <p:nvPr/>
          </p:nvSpPr>
          <p:spPr>
            <a:xfrm>
              <a:off x="6172094" y="3539490"/>
              <a:ext cx="520239" cy="177164"/>
            </a:xfrm>
            <a:custGeom>
              <a:avLst/>
              <a:gdLst/>
              <a:ahLst/>
              <a:cxnLst/>
              <a:rect l="l" t="t" r="r" b="b"/>
              <a:pathLst>
                <a:path w="520239" h="177164" extrusionOk="0">
                  <a:moveTo>
                    <a:pt x="167746" y="80010"/>
                  </a:moveTo>
                  <a:cubicBezTo>
                    <a:pt x="158221" y="80010"/>
                    <a:pt x="146791" y="78105"/>
                    <a:pt x="134408" y="76200"/>
                  </a:cubicBezTo>
                  <a:cubicBezTo>
                    <a:pt x="121073" y="74295"/>
                    <a:pt x="105833" y="71438"/>
                    <a:pt x="90593" y="71438"/>
                  </a:cubicBezTo>
                  <a:cubicBezTo>
                    <a:pt x="86783" y="71438"/>
                    <a:pt x="82973" y="71438"/>
                    <a:pt x="79163" y="71438"/>
                  </a:cubicBezTo>
                  <a:cubicBezTo>
                    <a:pt x="60113" y="71438"/>
                    <a:pt x="42968" y="73342"/>
                    <a:pt x="29633" y="77152"/>
                  </a:cubicBezTo>
                  <a:cubicBezTo>
                    <a:pt x="10583" y="81915"/>
                    <a:pt x="-17992" y="106680"/>
                    <a:pt x="15346" y="134302"/>
                  </a:cubicBezTo>
                  <a:cubicBezTo>
                    <a:pt x="42968" y="161925"/>
                    <a:pt x="103928" y="177165"/>
                    <a:pt x="188701" y="177165"/>
                  </a:cubicBezTo>
                  <a:cubicBezTo>
                    <a:pt x="241088" y="177165"/>
                    <a:pt x="297286" y="171450"/>
                    <a:pt x="351578" y="160020"/>
                  </a:cubicBezTo>
                  <a:lnTo>
                    <a:pt x="357293" y="159067"/>
                  </a:lnTo>
                  <a:cubicBezTo>
                    <a:pt x="426826" y="144780"/>
                    <a:pt x="483023" y="122872"/>
                    <a:pt x="506836" y="101917"/>
                  </a:cubicBezTo>
                  <a:lnTo>
                    <a:pt x="509693" y="99060"/>
                  </a:lnTo>
                  <a:cubicBezTo>
                    <a:pt x="515408" y="93345"/>
                    <a:pt x="519218" y="87630"/>
                    <a:pt x="520171" y="81915"/>
                  </a:cubicBezTo>
                  <a:cubicBezTo>
                    <a:pt x="521123" y="72390"/>
                    <a:pt x="513503" y="48577"/>
                    <a:pt x="415396" y="23813"/>
                  </a:cubicBezTo>
                  <a:cubicBezTo>
                    <a:pt x="357293" y="9525"/>
                    <a:pt x="279188" y="0"/>
                    <a:pt x="211561" y="0"/>
                  </a:cubicBezTo>
                  <a:lnTo>
                    <a:pt x="207751" y="0"/>
                  </a:lnTo>
                  <a:cubicBezTo>
                    <a:pt x="146791" y="0"/>
                    <a:pt x="113453" y="6667"/>
                    <a:pt x="99166" y="15240"/>
                  </a:cubicBezTo>
                  <a:cubicBezTo>
                    <a:pt x="96308" y="17145"/>
                    <a:pt x="93451" y="19050"/>
                    <a:pt x="92498" y="20955"/>
                  </a:cubicBezTo>
                  <a:cubicBezTo>
                    <a:pt x="91546" y="22860"/>
                    <a:pt x="90593" y="26670"/>
                    <a:pt x="91546" y="30480"/>
                  </a:cubicBezTo>
                  <a:cubicBezTo>
                    <a:pt x="101071" y="53340"/>
                    <a:pt x="140123" y="59055"/>
                    <a:pt x="175366" y="59055"/>
                  </a:cubicBezTo>
                  <a:cubicBezTo>
                    <a:pt x="195368" y="60007"/>
                    <a:pt x="194416" y="68580"/>
                    <a:pt x="190606" y="72390"/>
                  </a:cubicBezTo>
                  <a:cubicBezTo>
                    <a:pt x="183938" y="79057"/>
                    <a:pt x="174413" y="80010"/>
                    <a:pt x="167746" y="8001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2" name="Google Shape;9952;ge48d01fb7f_0_5782"/>
            <p:cNvSpPr/>
            <p:nvPr/>
          </p:nvSpPr>
          <p:spPr>
            <a:xfrm>
              <a:off x="6639877" y="3308984"/>
              <a:ext cx="231457" cy="38100"/>
            </a:xfrm>
            <a:custGeom>
              <a:avLst/>
              <a:gdLst/>
              <a:ahLst/>
              <a:cxnLst/>
              <a:rect l="l" t="t" r="r" b="b"/>
              <a:pathLst>
                <a:path w="231457" h="38100" extrusionOk="0">
                  <a:moveTo>
                    <a:pt x="231457" y="20003"/>
                  </a:moveTo>
                  <a:lnTo>
                    <a:pt x="1905" y="0"/>
                  </a:lnTo>
                  <a:cubicBezTo>
                    <a:pt x="952" y="5715"/>
                    <a:pt x="952" y="12383"/>
                    <a:pt x="0" y="18098"/>
                  </a:cubicBezTo>
                  <a:lnTo>
                    <a:pt x="229552" y="38100"/>
                  </a:lnTo>
                  <a:cubicBezTo>
                    <a:pt x="229552" y="32385"/>
                    <a:pt x="230505" y="25718"/>
                    <a:pt x="231457" y="20003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3" name="Google Shape;9953;ge48d01fb7f_0_5782"/>
            <p:cNvSpPr/>
            <p:nvPr/>
          </p:nvSpPr>
          <p:spPr>
            <a:xfrm>
              <a:off x="6636067" y="3126104"/>
              <a:ext cx="230504" cy="58102"/>
            </a:xfrm>
            <a:custGeom>
              <a:avLst/>
              <a:gdLst/>
              <a:ahLst/>
              <a:cxnLst/>
              <a:rect l="l" t="t" r="r" b="b"/>
              <a:pathLst>
                <a:path w="230504" h="58102" extrusionOk="0">
                  <a:moveTo>
                    <a:pt x="227648" y="0"/>
                  </a:moveTo>
                  <a:lnTo>
                    <a:pt x="0" y="40005"/>
                  </a:lnTo>
                  <a:cubicBezTo>
                    <a:pt x="953" y="45720"/>
                    <a:pt x="1905" y="52388"/>
                    <a:pt x="2858" y="58103"/>
                  </a:cubicBezTo>
                  <a:lnTo>
                    <a:pt x="230505" y="17145"/>
                  </a:lnTo>
                  <a:cubicBezTo>
                    <a:pt x="229553" y="12383"/>
                    <a:pt x="228600" y="6667"/>
                    <a:pt x="227648" y="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4" name="Google Shape;9954;ge48d01fb7f_0_5782"/>
            <p:cNvSpPr/>
            <p:nvPr/>
          </p:nvSpPr>
          <p:spPr>
            <a:xfrm>
              <a:off x="6594157" y="2932747"/>
              <a:ext cx="217170" cy="114299"/>
            </a:xfrm>
            <a:custGeom>
              <a:avLst/>
              <a:gdLst/>
              <a:ahLst/>
              <a:cxnLst/>
              <a:rect l="l" t="t" r="r" b="b"/>
              <a:pathLst>
                <a:path w="217170" h="114299" extrusionOk="0">
                  <a:moveTo>
                    <a:pt x="0" y="98107"/>
                  </a:moveTo>
                  <a:cubicBezTo>
                    <a:pt x="2858" y="103823"/>
                    <a:pt x="4763" y="109537"/>
                    <a:pt x="7620" y="114300"/>
                  </a:cubicBezTo>
                  <a:lnTo>
                    <a:pt x="217170" y="16192"/>
                  </a:lnTo>
                  <a:cubicBezTo>
                    <a:pt x="214313" y="10477"/>
                    <a:pt x="212408" y="4763"/>
                    <a:pt x="209550" y="0"/>
                  </a:cubicBezTo>
                  <a:lnTo>
                    <a:pt x="0" y="98107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5" name="Google Shape;9955;ge48d01fb7f_0_5782"/>
            <p:cNvSpPr/>
            <p:nvPr/>
          </p:nvSpPr>
          <p:spPr>
            <a:xfrm>
              <a:off x="6518909" y="2761297"/>
              <a:ext cx="188595" cy="163829"/>
            </a:xfrm>
            <a:custGeom>
              <a:avLst/>
              <a:gdLst/>
              <a:ahLst/>
              <a:cxnLst/>
              <a:rect l="l" t="t" r="r" b="b"/>
              <a:pathLst>
                <a:path w="188595" h="163829" extrusionOk="0">
                  <a:moveTo>
                    <a:pt x="188595" y="14288"/>
                  </a:moveTo>
                  <a:cubicBezTo>
                    <a:pt x="184785" y="9525"/>
                    <a:pt x="180975" y="4763"/>
                    <a:pt x="177165" y="0"/>
                  </a:cubicBezTo>
                  <a:lnTo>
                    <a:pt x="0" y="149542"/>
                  </a:lnTo>
                  <a:cubicBezTo>
                    <a:pt x="3810" y="154305"/>
                    <a:pt x="7620" y="159067"/>
                    <a:pt x="11430" y="163830"/>
                  </a:cubicBezTo>
                  <a:lnTo>
                    <a:pt x="188595" y="14288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6" name="Google Shape;9956;ge48d01fb7f_0_5782"/>
            <p:cNvSpPr/>
            <p:nvPr/>
          </p:nvSpPr>
          <p:spPr>
            <a:xfrm>
              <a:off x="6419850" y="2628900"/>
              <a:ext cx="149542" cy="200025"/>
            </a:xfrm>
            <a:custGeom>
              <a:avLst/>
              <a:gdLst/>
              <a:ahLst/>
              <a:cxnLst/>
              <a:rect l="l" t="t" r="r" b="b"/>
              <a:pathLst>
                <a:path w="149542" h="200025" extrusionOk="0">
                  <a:moveTo>
                    <a:pt x="149542" y="10477"/>
                  </a:moveTo>
                  <a:cubicBezTo>
                    <a:pt x="144780" y="6667"/>
                    <a:pt x="140017" y="2858"/>
                    <a:pt x="135255" y="0"/>
                  </a:cubicBezTo>
                  <a:lnTo>
                    <a:pt x="0" y="188595"/>
                  </a:lnTo>
                  <a:cubicBezTo>
                    <a:pt x="4763" y="192405"/>
                    <a:pt x="9525" y="196215"/>
                    <a:pt x="14288" y="200025"/>
                  </a:cubicBezTo>
                  <a:lnTo>
                    <a:pt x="149542" y="10477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7" name="Google Shape;9957;ge48d01fb7f_0_5782"/>
            <p:cNvSpPr/>
            <p:nvPr/>
          </p:nvSpPr>
          <p:spPr>
            <a:xfrm>
              <a:off x="6299834" y="2535554"/>
              <a:ext cx="100965" cy="222885"/>
            </a:xfrm>
            <a:custGeom>
              <a:avLst/>
              <a:gdLst/>
              <a:ahLst/>
              <a:cxnLst/>
              <a:rect l="l" t="t" r="r" b="b"/>
              <a:pathLst>
                <a:path w="100965" h="222885" extrusionOk="0">
                  <a:moveTo>
                    <a:pt x="17145" y="222885"/>
                  </a:moveTo>
                  <a:lnTo>
                    <a:pt x="100965" y="6668"/>
                  </a:lnTo>
                  <a:cubicBezTo>
                    <a:pt x="95250" y="4763"/>
                    <a:pt x="89535" y="1905"/>
                    <a:pt x="83820" y="0"/>
                  </a:cubicBezTo>
                  <a:lnTo>
                    <a:pt x="0" y="216218"/>
                  </a:lnTo>
                  <a:cubicBezTo>
                    <a:pt x="6668" y="218123"/>
                    <a:pt x="12383" y="220980"/>
                    <a:pt x="17145" y="22288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8" name="Google Shape;9958;ge48d01fb7f_0_5782"/>
            <p:cNvSpPr/>
            <p:nvPr/>
          </p:nvSpPr>
          <p:spPr>
            <a:xfrm>
              <a:off x="5330189" y="3309937"/>
              <a:ext cx="228600" cy="37147"/>
            </a:xfrm>
            <a:custGeom>
              <a:avLst/>
              <a:gdLst/>
              <a:ahLst/>
              <a:cxnLst/>
              <a:rect l="l" t="t" r="r" b="b"/>
              <a:pathLst>
                <a:path w="228600" h="37147" extrusionOk="0">
                  <a:moveTo>
                    <a:pt x="1905" y="37147"/>
                  </a:moveTo>
                  <a:lnTo>
                    <a:pt x="228600" y="18097"/>
                  </a:lnTo>
                  <a:cubicBezTo>
                    <a:pt x="227648" y="12383"/>
                    <a:pt x="226695" y="5715"/>
                    <a:pt x="226695" y="0"/>
                  </a:cubicBezTo>
                  <a:lnTo>
                    <a:pt x="0" y="19050"/>
                  </a:lnTo>
                  <a:cubicBezTo>
                    <a:pt x="0" y="24765"/>
                    <a:pt x="952" y="30480"/>
                    <a:pt x="1905" y="37147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9" name="Google Shape;9959;ge48d01fb7f_0_5782"/>
            <p:cNvSpPr/>
            <p:nvPr/>
          </p:nvSpPr>
          <p:spPr>
            <a:xfrm>
              <a:off x="5334000" y="3127057"/>
              <a:ext cx="227647" cy="58102"/>
            </a:xfrm>
            <a:custGeom>
              <a:avLst/>
              <a:gdLst/>
              <a:ahLst/>
              <a:cxnLst/>
              <a:rect l="l" t="t" r="r" b="b"/>
              <a:pathLst>
                <a:path w="227647" h="58102" extrusionOk="0">
                  <a:moveTo>
                    <a:pt x="227648" y="40005"/>
                  </a:moveTo>
                  <a:lnTo>
                    <a:pt x="2858" y="0"/>
                  </a:lnTo>
                  <a:cubicBezTo>
                    <a:pt x="1905" y="5715"/>
                    <a:pt x="952" y="12383"/>
                    <a:pt x="0" y="18097"/>
                  </a:cubicBezTo>
                  <a:lnTo>
                    <a:pt x="224790" y="58102"/>
                  </a:lnTo>
                  <a:cubicBezTo>
                    <a:pt x="225742" y="51435"/>
                    <a:pt x="226695" y="45720"/>
                    <a:pt x="227648" y="4000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0" name="Google Shape;9960;ge48d01fb7f_0_5782"/>
            <p:cNvSpPr/>
            <p:nvPr/>
          </p:nvSpPr>
          <p:spPr>
            <a:xfrm>
              <a:off x="5389245" y="2933700"/>
              <a:ext cx="215264" cy="113347"/>
            </a:xfrm>
            <a:custGeom>
              <a:avLst/>
              <a:gdLst/>
              <a:ahLst/>
              <a:cxnLst/>
              <a:rect l="l" t="t" r="r" b="b"/>
              <a:pathLst>
                <a:path w="215264" h="113347" extrusionOk="0">
                  <a:moveTo>
                    <a:pt x="0" y="16192"/>
                  </a:moveTo>
                  <a:lnTo>
                    <a:pt x="207645" y="113347"/>
                  </a:lnTo>
                  <a:cubicBezTo>
                    <a:pt x="209550" y="107633"/>
                    <a:pt x="212407" y="101917"/>
                    <a:pt x="215265" y="97155"/>
                  </a:cubicBezTo>
                  <a:lnTo>
                    <a:pt x="7620" y="0"/>
                  </a:lnTo>
                  <a:cubicBezTo>
                    <a:pt x="4763" y="4763"/>
                    <a:pt x="1905" y="10477"/>
                    <a:pt x="0" y="16192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1" name="Google Shape;9961;ge48d01fb7f_0_5782"/>
            <p:cNvSpPr/>
            <p:nvPr/>
          </p:nvSpPr>
          <p:spPr>
            <a:xfrm>
              <a:off x="5492114" y="2762250"/>
              <a:ext cx="187642" cy="161925"/>
            </a:xfrm>
            <a:custGeom>
              <a:avLst/>
              <a:gdLst/>
              <a:ahLst/>
              <a:cxnLst/>
              <a:rect l="l" t="t" r="r" b="b"/>
              <a:pathLst>
                <a:path w="187642" h="161925" extrusionOk="0">
                  <a:moveTo>
                    <a:pt x="187643" y="147638"/>
                  </a:moveTo>
                  <a:lnTo>
                    <a:pt x="11430" y="0"/>
                  </a:lnTo>
                  <a:cubicBezTo>
                    <a:pt x="7620" y="4763"/>
                    <a:pt x="3810" y="9525"/>
                    <a:pt x="0" y="14288"/>
                  </a:cubicBezTo>
                  <a:lnTo>
                    <a:pt x="175260" y="161925"/>
                  </a:lnTo>
                  <a:cubicBezTo>
                    <a:pt x="180023" y="157163"/>
                    <a:pt x="183833" y="152400"/>
                    <a:pt x="187643" y="14763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2" name="Google Shape;9962;ge48d01fb7f_0_5782"/>
            <p:cNvSpPr/>
            <p:nvPr/>
          </p:nvSpPr>
          <p:spPr>
            <a:xfrm>
              <a:off x="5621654" y="2635567"/>
              <a:ext cx="151447" cy="197167"/>
            </a:xfrm>
            <a:custGeom>
              <a:avLst/>
              <a:gdLst/>
              <a:ahLst/>
              <a:cxnLst/>
              <a:rect l="l" t="t" r="r" b="b"/>
              <a:pathLst>
                <a:path w="151447" h="197167" extrusionOk="0">
                  <a:moveTo>
                    <a:pt x="137160" y="197168"/>
                  </a:moveTo>
                  <a:cubicBezTo>
                    <a:pt x="141923" y="193358"/>
                    <a:pt x="146685" y="189548"/>
                    <a:pt x="151448" y="185738"/>
                  </a:cubicBezTo>
                  <a:lnTo>
                    <a:pt x="14288" y="0"/>
                  </a:lnTo>
                  <a:cubicBezTo>
                    <a:pt x="9525" y="3810"/>
                    <a:pt x="4763" y="7620"/>
                    <a:pt x="0" y="11430"/>
                  </a:cubicBezTo>
                  <a:lnTo>
                    <a:pt x="137160" y="197168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3" name="Google Shape;9963;ge48d01fb7f_0_5782"/>
            <p:cNvSpPr/>
            <p:nvPr/>
          </p:nvSpPr>
          <p:spPr>
            <a:xfrm>
              <a:off x="5765482" y="2550795"/>
              <a:ext cx="109537" cy="219075"/>
            </a:xfrm>
            <a:custGeom>
              <a:avLst/>
              <a:gdLst/>
              <a:ahLst/>
              <a:cxnLst/>
              <a:rect l="l" t="t" r="r" b="b"/>
              <a:pathLst>
                <a:path w="109537" h="219075" extrusionOk="0">
                  <a:moveTo>
                    <a:pt x="109538" y="210502"/>
                  </a:moveTo>
                  <a:lnTo>
                    <a:pt x="16192" y="0"/>
                  </a:lnTo>
                  <a:cubicBezTo>
                    <a:pt x="10477" y="2857"/>
                    <a:pt x="4763" y="4763"/>
                    <a:pt x="0" y="7620"/>
                  </a:cubicBezTo>
                  <a:lnTo>
                    <a:pt x="93345" y="219075"/>
                  </a:lnTo>
                  <a:cubicBezTo>
                    <a:pt x="98107" y="215265"/>
                    <a:pt x="103822" y="212407"/>
                    <a:pt x="109538" y="210502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4" name="Google Shape;9964;ge48d01fb7f_0_5782"/>
            <p:cNvSpPr/>
            <p:nvPr/>
          </p:nvSpPr>
          <p:spPr>
            <a:xfrm>
              <a:off x="6642734" y="3220402"/>
              <a:ext cx="401955" cy="36194"/>
            </a:xfrm>
            <a:custGeom>
              <a:avLst/>
              <a:gdLst/>
              <a:ahLst/>
              <a:cxnLst/>
              <a:rect l="l" t="t" r="r" b="b"/>
              <a:pathLst>
                <a:path w="401955" h="36194" extrusionOk="0">
                  <a:moveTo>
                    <a:pt x="953" y="36195"/>
                  </a:moveTo>
                  <a:lnTo>
                    <a:pt x="401955" y="18097"/>
                  </a:lnTo>
                  <a:cubicBezTo>
                    <a:pt x="401955" y="12382"/>
                    <a:pt x="401955" y="5715"/>
                    <a:pt x="401003" y="0"/>
                  </a:cubicBezTo>
                  <a:lnTo>
                    <a:pt x="0" y="18097"/>
                  </a:lnTo>
                  <a:cubicBezTo>
                    <a:pt x="953" y="23813"/>
                    <a:pt x="953" y="29527"/>
                    <a:pt x="953" y="3619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5" name="Google Shape;9965;ge48d01fb7f_0_5782"/>
            <p:cNvSpPr/>
            <p:nvPr/>
          </p:nvSpPr>
          <p:spPr>
            <a:xfrm>
              <a:off x="6619875" y="2976562"/>
              <a:ext cx="388620" cy="138112"/>
            </a:xfrm>
            <a:custGeom>
              <a:avLst/>
              <a:gdLst/>
              <a:ahLst/>
              <a:cxnLst/>
              <a:rect l="l" t="t" r="r" b="b"/>
              <a:pathLst>
                <a:path w="388620" h="138112" extrusionOk="0">
                  <a:moveTo>
                    <a:pt x="4763" y="138113"/>
                  </a:moveTo>
                  <a:lnTo>
                    <a:pt x="388620" y="17145"/>
                  </a:lnTo>
                  <a:cubicBezTo>
                    <a:pt x="386715" y="11430"/>
                    <a:pt x="384810" y="5715"/>
                    <a:pt x="383858" y="0"/>
                  </a:cubicBezTo>
                  <a:lnTo>
                    <a:pt x="0" y="120967"/>
                  </a:lnTo>
                  <a:cubicBezTo>
                    <a:pt x="1905" y="126683"/>
                    <a:pt x="3810" y="132397"/>
                    <a:pt x="4763" y="138113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6" name="Google Shape;9966;ge48d01fb7f_0_5782"/>
            <p:cNvSpPr/>
            <p:nvPr/>
          </p:nvSpPr>
          <p:spPr>
            <a:xfrm>
              <a:off x="6560820" y="2752725"/>
              <a:ext cx="348614" cy="231457"/>
            </a:xfrm>
            <a:custGeom>
              <a:avLst/>
              <a:gdLst/>
              <a:ahLst/>
              <a:cxnLst/>
              <a:rect l="l" t="t" r="r" b="b"/>
              <a:pathLst>
                <a:path w="348614" h="231457" extrusionOk="0">
                  <a:moveTo>
                    <a:pt x="9525" y="231458"/>
                  </a:moveTo>
                  <a:lnTo>
                    <a:pt x="348615" y="15240"/>
                  </a:lnTo>
                  <a:cubicBezTo>
                    <a:pt x="345758" y="10477"/>
                    <a:pt x="341947" y="4763"/>
                    <a:pt x="339090" y="0"/>
                  </a:cubicBezTo>
                  <a:lnTo>
                    <a:pt x="0" y="216217"/>
                  </a:lnTo>
                  <a:cubicBezTo>
                    <a:pt x="2858" y="220980"/>
                    <a:pt x="5715" y="225742"/>
                    <a:pt x="9525" y="23145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7" name="Google Shape;9967;ge48d01fb7f_0_5782"/>
            <p:cNvSpPr/>
            <p:nvPr/>
          </p:nvSpPr>
          <p:spPr>
            <a:xfrm>
              <a:off x="6470332" y="2562225"/>
              <a:ext cx="284797" cy="309562"/>
            </a:xfrm>
            <a:custGeom>
              <a:avLst/>
              <a:gdLst/>
              <a:ahLst/>
              <a:cxnLst/>
              <a:rect l="l" t="t" r="r" b="b"/>
              <a:pathLst>
                <a:path w="284797" h="309562" extrusionOk="0">
                  <a:moveTo>
                    <a:pt x="284797" y="12383"/>
                  </a:moveTo>
                  <a:cubicBezTo>
                    <a:pt x="280035" y="8573"/>
                    <a:pt x="276225" y="3810"/>
                    <a:pt x="271463" y="0"/>
                  </a:cubicBezTo>
                  <a:lnTo>
                    <a:pt x="0" y="297180"/>
                  </a:lnTo>
                  <a:cubicBezTo>
                    <a:pt x="4763" y="300990"/>
                    <a:pt x="8572" y="305753"/>
                    <a:pt x="13335" y="309563"/>
                  </a:cubicBezTo>
                  <a:lnTo>
                    <a:pt x="284797" y="12383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8" name="Google Shape;9968;ge48d01fb7f_0_5782"/>
            <p:cNvSpPr/>
            <p:nvPr/>
          </p:nvSpPr>
          <p:spPr>
            <a:xfrm>
              <a:off x="6357937" y="2423160"/>
              <a:ext cx="205740" cy="364807"/>
            </a:xfrm>
            <a:custGeom>
              <a:avLst/>
              <a:gdLst/>
              <a:ahLst/>
              <a:cxnLst/>
              <a:rect l="l" t="t" r="r" b="b"/>
              <a:pathLst>
                <a:path w="205740" h="364807" extrusionOk="0">
                  <a:moveTo>
                    <a:pt x="205740" y="8573"/>
                  </a:moveTo>
                  <a:cubicBezTo>
                    <a:pt x="200025" y="5715"/>
                    <a:pt x="195263" y="2857"/>
                    <a:pt x="189547" y="0"/>
                  </a:cubicBezTo>
                  <a:lnTo>
                    <a:pt x="0" y="355282"/>
                  </a:lnTo>
                  <a:cubicBezTo>
                    <a:pt x="5715" y="358140"/>
                    <a:pt x="10478" y="360998"/>
                    <a:pt x="16192" y="364807"/>
                  </a:cubicBezTo>
                  <a:lnTo>
                    <a:pt x="205740" y="8573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9" name="Google Shape;9969;ge48d01fb7f_0_5782"/>
            <p:cNvSpPr/>
            <p:nvPr/>
          </p:nvSpPr>
          <p:spPr>
            <a:xfrm>
              <a:off x="5155882" y="3220402"/>
              <a:ext cx="398144" cy="35242"/>
            </a:xfrm>
            <a:custGeom>
              <a:avLst/>
              <a:gdLst/>
              <a:ahLst/>
              <a:cxnLst/>
              <a:rect l="l" t="t" r="r" b="b"/>
              <a:pathLst>
                <a:path w="398144" h="35242" extrusionOk="0">
                  <a:moveTo>
                    <a:pt x="398145" y="17145"/>
                  </a:moveTo>
                  <a:lnTo>
                    <a:pt x="953" y="0"/>
                  </a:lnTo>
                  <a:cubicBezTo>
                    <a:pt x="953" y="5715"/>
                    <a:pt x="953" y="12382"/>
                    <a:pt x="0" y="18097"/>
                  </a:cubicBezTo>
                  <a:lnTo>
                    <a:pt x="398145" y="35242"/>
                  </a:lnTo>
                  <a:cubicBezTo>
                    <a:pt x="398145" y="29527"/>
                    <a:pt x="398145" y="23813"/>
                    <a:pt x="398145" y="1714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0" name="Google Shape;9970;ge48d01fb7f_0_5782"/>
            <p:cNvSpPr/>
            <p:nvPr/>
          </p:nvSpPr>
          <p:spPr>
            <a:xfrm>
              <a:off x="5193030" y="2977514"/>
              <a:ext cx="384809" cy="137160"/>
            </a:xfrm>
            <a:custGeom>
              <a:avLst/>
              <a:gdLst/>
              <a:ahLst/>
              <a:cxnLst/>
              <a:rect l="l" t="t" r="r" b="b"/>
              <a:pathLst>
                <a:path w="384809" h="137160" extrusionOk="0">
                  <a:moveTo>
                    <a:pt x="384810" y="120015"/>
                  </a:moveTo>
                  <a:lnTo>
                    <a:pt x="4763" y="0"/>
                  </a:lnTo>
                  <a:cubicBezTo>
                    <a:pt x="2857" y="5715"/>
                    <a:pt x="952" y="11430"/>
                    <a:pt x="0" y="17145"/>
                  </a:cubicBezTo>
                  <a:lnTo>
                    <a:pt x="381000" y="137160"/>
                  </a:lnTo>
                  <a:cubicBezTo>
                    <a:pt x="381953" y="131445"/>
                    <a:pt x="382905" y="125730"/>
                    <a:pt x="384810" y="12001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1" name="Google Shape;9971;ge48d01fb7f_0_5782"/>
            <p:cNvSpPr/>
            <p:nvPr/>
          </p:nvSpPr>
          <p:spPr>
            <a:xfrm>
              <a:off x="5291137" y="2752725"/>
              <a:ext cx="346710" cy="230504"/>
            </a:xfrm>
            <a:custGeom>
              <a:avLst/>
              <a:gdLst/>
              <a:ahLst/>
              <a:cxnLst/>
              <a:rect l="l" t="t" r="r" b="b"/>
              <a:pathLst>
                <a:path w="346710" h="230504" extrusionOk="0">
                  <a:moveTo>
                    <a:pt x="346710" y="215265"/>
                  </a:moveTo>
                  <a:lnTo>
                    <a:pt x="9525" y="0"/>
                  </a:lnTo>
                  <a:cubicBezTo>
                    <a:pt x="6668" y="4763"/>
                    <a:pt x="2857" y="10477"/>
                    <a:pt x="0" y="15240"/>
                  </a:cubicBezTo>
                  <a:lnTo>
                    <a:pt x="337185" y="230505"/>
                  </a:lnTo>
                  <a:cubicBezTo>
                    <a:pt x="340042" y="224790"/>
                    <a:pt x="342900" y="220027"/>
                    <a:pt x="346710" y="21526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2" name="Google Shape;9972;ge48d01fb7f_0_5782"/>
            <p:cNvSpPr/>
            <p:nvPr/>
          </p:nvSpPr>
          <p:spPr>
            <a:xfrm>
              <a:off x="5434012" y="2573654"/>
              <a:ext cx="288607" cy="302895"/>
            </a:xfrm>
            <a:custGeom>
              <a:avLst/>
              <a:gdLst/>
              <a:ahLst/>
              <a:cxnLst/>
              <a:rect l="l" t="t" r="r" b="b"/>
              <a:pathLst>
                <a:path w="288607" h="302895" extrusionOk="0">
                  <a:moveTo>
                    <a:pt x="288608" y="290513"/>
                  </a:moveTo>
                  <a:lnTo>
                    <a:pt x="13335" y="0"/>
                  </a:lnTo>
                  <a:cubicBezTo>
                    <a:pt x="8573" y="3810"/>
                    <a:pt x="4763" y="8573"/>
                    <a:pt x="0" y="12383"/>
                  </a:cubicBezTo>
                  <a:lnTo>
                    <a:pt x="275273" y="302895"/>
                  </a:lnTo>
                  <a:cubicBezTo>
                    <a:pt x="279083" y="299085"/>
                    <a:pt x="283845" y="294323"/>
                    <a:pt x="288608" y="290513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3" name="Google Shape;9973;ge48d01fb7f_0_5782"/>
            <p:cNvSpPr/>
            <p:nvPr/>
          </p:nvSpPr>
          <p:spPr>
            <a:xfrm>
              <a:off x="5604510" y="2442210"/>
              <a:ext cx="217169" cy="356235"/>
            </a:xfrm>
            <a:custGeom>
              <a:avLst/>
              <a:gdLst/>
              <a:ahLst/>
              <a:cxnLst/>
              <a:rect l="l" t="t" r="r" b="b"/>
              <a:pathLst>
                <a:path w="217169" h="356235" extrusionOk="0">
                  <a:moveTo>
                    <a:pt x="0" y="9525"/>
                  </a:moveTo>
                  <a:lnTo>
                    <a:pt x="201930" y="356235"/>
                  </a:lnTo>
                  <a:cubicBezTo>
                    <a:pt x="206692" y="353378"/>
                    <a:pt x="212407" y="349567"/>
                    <a:pt x="217170" y="346710"/>
                  </a:cubicBezTo>
                  <a:lnTo>
                    <a:pt x="16192" y="0"/>
                  </a:lnTo>
                  <a:cubicBezTo>
                    <a:pt x="10477" y="2857"/>
                    <a:pt x="5715" y="5715"/>
                    <a:pt x="0" y="952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4" name="Google Shape;9974;ge48d01fb7f_0_5782"/>
            <p:cNvSpPr/>
            <p:nvPr/>
          </p:nvSpPr>
          <p:spPr>
            <a:xfrm>
              <a:off x="5412104" y="2451735"/>
              <a:ext cx="70485" cy="72007"/>
            </a:xfrm>
            <a:custGeom>
              <a:avLst/>
              <a:gdLst/>
              <a:ahLst/>
              <a:cxnLst/>
              <a:rect l="l" t="t" r="r" b="b"/>
              <a:pathLst>
                <a:path w="70485" h="72007" extrusionOk="0">
                  <a:moveTo>
                    <a:pt x="41910" y="11430"/>
                  </a:moveTo>
                  <a:lnTo>
                    <a:pt x="28575" y="0"/>
                  </a:lnTo>
                  <a:lnTo>
                    <a:pt x="6668" y="24765"/>
                  </a:lnTo>
                  <a:cubicBezTo>
                    <a:pt x="1905" y="29527"/>
                    <a:pt x="0" y="35242"/>
                    <a:pt x="0" y="41910"/>
                  </a:cubicBezTo>
                  <a:cubicBezTo>
                    <a:pt x="0" y="48577"/>
                    <a:pt x="2858" y="54292"/>
                    <a:pt x="7620" y="58102"/>
                  </a:cubicBezTo>
                  <a:cubicBezTo>
                    <a:pt x="13335" y="62865"/>
                    <a:pt x="21908" y="67627"/>
                    <a:pt x="32385" y="69532"/>
                  </a:cubicBezTo>
                  <a:cubicBezTo>
                    <a:pt x="42863" y="72390"/>
                    <a:pt x="55245" y="72390"/>
                    <a:pt x="69533" y="71438"/>
                  </a:cubicBezTo>
                  <a:lnTo>
                    <a:pt x="70485" y="63817"/>
                  </a:lnTo>
                  <a:cubicBezTo>
                    <a:pt x="61913" y="63817"/>
                    <a:pt x="53340" y="62865"/>
                    <a:pt x="46673" y="60960"/>
                  </a:cubicBezTo>
                  <a:cubicBezTo>
                    <a:pt x="40005" y="59055"/>
                    <a:pt x="34290" y="56198"/>
                    <a:pt x="30480" y="52388"/>
                  </a:cubicBezTo>
                  <a:cubicBezTo>
                    <a:pt x="26670" y="49530"/>
                    <a:pt x="24765" y="44767"/>
                    <a:pt x="23813" y="40005"/>
                  </a:cubicBezTo>
                  <a:cubicBezTo>
                    <a:pt x="22860" y="35242"/>
                    <a:pt x="24765" y="31432"/>
                    <a:pt x="27623" y="27623"/>
                  </a:cubicBezTo>
                  <a:lnTo>
                    <a:pt x="41910" y="11430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5" name="Google Shape;9975;ge48d01fb7f_0_5782"/>
            <p:cNvSpPr/>
            <p:nvPr/>
          </p:nvSpPr>
          <p:spPr>
            <a:xfrm>
              <a:off x="5534025" y="2244089"/>
              <a:ext cx="77033" cy="27622"/>
            </a:xfrm>
            <a:custGeom>
              <a:avLst/>
              <a:gdLst/>
              <a:ahLst/>
              <a:cxnLst/>
              <a:rect l="l" t="t" r="r" b="b"/>
              <a:pathLst>
                <a:path w="77033" h="27622" extrusionOk="0">
                  <a:moveTo>
                    <a:pt x="24765" y="15240"/>
                  </a:moveTo>
                  <a:cubicBezTo>
                    <a:pt x="27623" y="13335"/>
                    <a:pt x="30480" y="12383"/>
                    <a:pt x="34290" y="12383"/>
                  </a:cubicBezTo>
                  <a:cubicBezTo>
                    <a:pt x="37148" y="12383"/>
                    <a:pt x="40005" y="12383"/>
                    <a:pt x="42863" y="13335"/>
                  </a:cubicBezTo>
                  <a:lnTo>
                    <a:pt x="75248" y="27623"/>
                  </a:lnTo>
                  <a:cubicBezTo>
                    <a:pt x="80010" y="24765"/>
                    <a:pt x="75248" y="20003"/>
                    <a:pt x="60960" y="12383"/>
                  </a:cubicBezTo>
                  <a:cubicBezTo>
                    <a:pt x="53340" y="8573"/>
                    <a:pt x="48577" y="6668"/>
                    <a:pt x="45720" y="5715"/>
                  </a:cubicBezTo>
                  <a:cubicBezTo>
                    <a:pt x="39052" y="2858"/>
                    <a:pt x="31433" y="953"/>
                    <a:pt x="23813" y="0"/>
                  </a:cubicBezTo>
                  <a:cubicBezTo>
                    <a:pt x="16192" y="0"/>
                    <a:pt x="10477" y="953"/>
                    <a:pt x="5715" y="3810"/>
                  </a:cubicBezTo>
                  <a:cubicBezTo>
                    <a:pt x="2858" y="5715"/>
                    <a:pt x="952" y="7620"/>
                    <a:pt x="0" y="9525"/>
                  </a:cubicBezTo>
                  <a:lnTo>
                    <a:pt x="17145" y="21908"/>
                  </a:lnTo>
                  <a:cubicBezTo>
                    <a:pt x="19050" y="18098"/>
                    <a:pt x="21908" y="16193"/>
                    <a:pt x="24765" y="1524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6" name="Google Shape;9976;ge48d01fb7f_0_5782"/>
            <p:cNvSpPr/>
            <p:nvPr/>
          </p:nvSpPr>
          <p:spPr>
            <a:xfrm>
              <a:off x="5629275" y="2180186"/>
              <a:ext cx="80010" cy="46758"/>
            </a:xfrm>
            <a:custGeom>
              <a:avLst/>
              <a:gdLst/>
              <a:ahLst/>
              <a:cxnLst/>
              <a:rect l="l" t="t" r="r" b="b"/>
              <a:pathLst>
                <a:path w="80010" h="46758" extrusionOk="0">
                  <a:moveTo>
                    <a:pt x="20002" y="43901"/>
                  </a:moveTo>
                  <a:cubicBezTo>
                    <a:pt x="22860" y="41996"/>
                    <a:pt x="25717" y="41043"/>
                    <a:pt x="27623" y="40091"/>
                  </a:cubicBezTo>
                  <a:cubicBezTo>
                    <a:pt x="32385" y="38186"/>
                    <a:pt x="38100" y="37233"/>
                    <a:pt x="44767" y="37233"/>
                  </a:cubicBezTo>
                  <a:cubicBezTo>
                    <a:pt x="52388" y="37233"/>
                    <a:pt x="60008" y="39138"/>
                    <a:pt x="68580" y="41996"/>
                  </a:cubicBezTo>
                  <a:lnTo>
                    <a:pt x="80010" y="37233"/>
                  </a:lnTo>
                  <a:lnTo>
                    <a:pt x="50483" y="10563"/>
                  </a:lnTo>
                  <a:cubicBezTo>
                    <a:pt x="45720" y="5801"/>
                    <a:pt x="40958" y="2943"/>
                    <a:pt x="36195" y="1038"/>
                  </a:cubicBezTo>
                  <a:cubicBezTo>
                    <a:pt x="30480" y="-867"/>
                    <a:pt x="25717" y="86"/>
                    <a:pt x="20955" y="1991"/>
                  </a:cubicBezTo>
                  <a:cubicBezTo>
                    <a:pt x="15240" y="4848"/>
                    <a:pt x="11430" y="7706"/>
                    <a:pt x="9525" y="9611"/>
                  </a:cubicBezTo>
                  <a:lnTo>
                    <a:pt x="26670" y="21993"/>
                  </a:lnTo>
                  <a:cubicBezTo>
                    <a:pt x="26670" y="21041"/>
                    <a:pt x="27623" y="19136"/>
                    <a:pt x="28575" y="18183"/>
                  </a:cubicBezTo>
                  <a:cubicBezTo>
                    <a:pt x="30480" y="16278"/>
                    <a:pt x="32385" y="15326"/>
                    <a:pt x="34290" y="14373"/>
                  </a:cubicBezTo>
                  <a:cubicBezTo>
                    <a:pt x="37148" y="13421"/>
                    <a:pt x="40005" y="13421"/>
                    <a:pt x="43815" y="14373"/>
                  </a:cubicBezTo>
                  <a:cubicBezTo>
                    <a:pt x="47625" y="16278"/>
                    <a:pt x="51435" y="18183"/>
                    <a:pt x="55245" y="21993"/>
                  </a:cubicBezTo>
                  <a:lnTo>
                    <a:pt x="73342" y="35328"/>
                  </a:lnTo>
                  <a:lnTo>
                    <a:pt x="71438" y="36281"/>
                  </a:lnTo>
                  <a:cubicBezTo>
                    <a:pt x="54292" y="31518"/>
                    <a:pt x="40958" y="27708"/>
                    <a:pt x="31433" y="25803"/>
                  </a:cubicBezTo>
                  <a:cubicBezTo>
                    <a:pt x="20955" y="23898"/>
                    <a:pt x="13335" y="23898"/>
                    <a:pt x="9525" y="25803"/>
                  </a:cubicBezTo>
                  <a:cubicBezTo>
                    <a:pt x="7620" y="26756"/>
                    <a:pt x="5715" y="27708"/>
                    <a:pt x="3810" y="28661"/>
                  </a:cubicBezTo>
                  <a:cubicBezTo>
                    <a:pt x="1905" y="29613"/>
                    <a:pt x="952" y="30566"/>
                    <a:pt x="0" y="32471"/>
                  </a:cubicBezTo>
                  <a:lnTo>
                    <a:pt x="16192" y="46758"/>
                  </a:lnTo>
                  <a:cubicBezTo>
                    <a:pt x="16192" y="46758"/>
                    <a:pt x="18098" y="45806"/>
                    <a:pt x="20002" y="43901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7" name="Google Shape;9977;ge48d01fb7f_0_5782"/>
            <p:cNvSpPr/>
            <p:nvPr/>
          </p:nvSpPr>
          <p:spPr>
            <a:xfrm>
              <a:off x="5366385" y="2163127"/>
              <a:ext cx="518291" cy="331470"/>
            </a:xfrm>
            <a:custGeom>
              <a:avLst/>
              <a:gdLst/>
              <a:ahLst/>
              <a:cxnLst/>
              <a:rect l="l" t="t" r="r" b="b"/>
              <a:pathLst>
                <a:path w="518291" h="331470" extrusionOk="0">
                  <a:moveTo>
                    <a:pt x="83820" y="260985"/>
                  </a:moveTo>
                  <a:cubicBezTo>
                    <a:pt x="84773" y="260985"/>
                    <a:pt x="85725" y="260985"/>
                    <a:pt x="86677" y="261938"/>
                  </a:cubicBezTo>
                  <a:cubicBezTo>
                    <a:pt x="87630" y="262890"/>
                    <a:pt x="89535" y="263843"/>
                    <a:pt x="90488" y="264795"/>
                  </a:cubicBezTo>
                  <a:cubicBezTo>
                    <a:pt x="93345" y="267653"/>
                    <a:pt x="94298" y="272415"/>
                    <a:pt x="92392" y="278130"/>
                  </a:cubicBezTo>
                  <a:cubicBezTo>
                    <a:pt x="90488" y="283845"/>
                    <a:pt x="87630" y="289560"/>
                    <a:pt x="81915" y="294323"/>
                  </a:cubicBezTo>
                  <a:cubicBezTo>
                    <a:pt x="93345" y="301943"/>
                    <a:pt x="105727" y="305753"/>
                    <a:pt x="118110" y="307658"/>
                  </a:cubicBezTo>
                  <a:cubicBezTo>
                    <a:pt x="129540" y="308610"/>
                    <a:pt x="139065" y="305753"/>
                    <a:pt x="145732" y="300038"/>
                  </a:cubicBezTo>
                  <a:cubicBezTo>
                    <a:pt x="148590" y="297180"/>
                    <a:pt x="151448" y="293370"/>
                    <a:pt x="152400" y="289560"/>
                  </a:cubicBezTo>
                  <a:cubicBezTo>
                    <a:pt x="154305" y="284798"/>
                    <a:pt x="156210" y="280988"/>
                    <a:pt x="156210" y="275273"/>
                  </a:cubicBezTo>
                  <a:lnTo>
                    <a:pt x="170498" y="289560"/>
                  </a:lnTo>
                  <a:lnTo>
                    <a:pt x="193357" y="284798"/>
                  </a:lnTo>
                  <a:lnTo>
                    <a:pt x="129540" y="218123"/>
                  </a:lnTo>
                  <a:cubicBezTo>
                    <a:pt x="139065" y="209550"/>
                    <a:pt x="148590" y="201930"/>
                    <a:pt x="158115" y="193358"/>
                  </a:cubicBezTo>
                  <a:lnTo>
                    <a:pt x="206692" y="255270"/>
                  </a:lnTo>
                  <a:lnTo>
                    <a:pt x="231457" y="253365"/>
                  </a:lnTo>
                  <a:lnTo>
                    <a:pt x="174307" y="180023"/>
                  </a:lnTo>
                  <a:cubicBezTo>
                    <a:pt x="184785" y="171450"/>
                    <a:pt x="196215" y="163830"/>
                    <a:pt x="206692" y="156210"/>
                  </a:cubicBezTo>
                  <a:lnTo>
                    <a:pt x="221932" y="180023"/>
                  </a:lnTo>
                  <a:lnTo>
                    <a:pt x="213360" y="185738"/>
                  </a:lnTo>
                  <a:cubicBezTo>
                    <a:pt x="212407" y="186690"/>
                    <a:pt x="211455" y="187643"/>
                    <a:pt x="211455" y="189548"/>
                  </a:cubicBezTo>
                  <a:cubicBezTo>
                    <a:pt x="210502" y="190500"/>
                    <a:pt x="211455" y="192405"/>
                    <a:pt x="212407" y="193358"/>
                  </a:cubicBezTo>
                  <a:cubicBezTo>
                    <a:pt x="215265" y="197168"/>
                    <a:pt x="220980" y="200025"/>
                    <a:pt x="231457" y="201930"/>
                  </a:cubicBezTo>
                  <a:cubicBezTo>
                    <a:pt x="241935" y="203835"/>
                    <a:pt x="248602" y="203835"/>
                    <a:pt x="252413" y="200978"/>
                  </a:cubicBezTo>
                  <a:cubicBezTo>
                    <a:pt x="254317" y="200025"/>
                    <a:pt x="255270" y="198120"/>
                    <a:pt x="255270" y="197168"/>
                  </a:cubicBezTo>
                  <a:cubicBezTo>
                    <a:pt x="255270" y="195263"/>
                    <a:pt x="255270" y="193358"/>
                    <a:pt x="254317" y="192405"/>
                  </a:cubicBezTo>
                  <a:lnTo>
                    <a:pt x="223838" y="145733"/>
                  </a:lnTo>
                  <a:cubicBezTo>
                    <a:pt x="231457" y="140970"/>
                    <a:pt x="239077" y="135255"/>
                    <a:pt x="246698" y="130493"/>
                  </a:cubicBezTo>
                  <a:lnTo>
                    <a:pt x="291465" y="199073"/>
                  </a:lnTo>
                  <a:lnTo>
                    <a:pt x="314325" y="197168"/>
                  </a:lnTo>
                  <a:lnTo>
                    <a:pt x="263842" y="119063"/>
                  </a:lnTo>
                  <a:cubicBezTo>
                    <a:pt x="286703" y="104775"/>
                    <a:pt x="310515" y="92393"/>
                    <a:pt x="335280" y="80010"/>
                  </a:cubicBezTo>
                  <a:lnTo>
                    <a:pt x="347663" y="105728"/>
                  </a:lnTo>
                  <a:lnTo>
                    <a:pt x="307657" y="125730"/>
                  </a:lnTo>
                  <a:cubicBezTo>
                    <a:pt x="305753" y="126683"/>
                    <a:pt x="303848" y="128588"/>
                    <a:pt x="302895" y="130493"/>
                  </a:cubicBezTo>
                  <a:cubicBezTo>
                    <a:pt x="301942" y="133350"/>
                    <a:pt x="301942" y="135255"/>
                    <a:pt x="302895" y="137160"/>
                  </a:cubicBezTo>
                  <a:cubicBezTo>
                    <a:pt x="305753" y="141923"/>
                    <a:pt x="310515" y="146685"/>
                    <a:pt x="317182" y="149543"/>
                  </a:cubicBezTo>
                  <a:cubicBezTo>
                    <a:pt x="323850" y="153353"/>
                    <a:pt x="329565" y="154305"/>
                    <a:pt x="333375" y="152400"/>
                  </a:cubicBezTo>
                  <a:cubicBezTo>
                    <a:pt x="334328" y="151448"/>
                    <a:pt x="335280" y="150495"/>
                    <a:pt x="335280" y="149543"/>
                  </a:cubicBezTo>
                  <a:cubicBezTo>
                    <a:pt x="336232" y="148590"/>
                    <a:pt x="336232" y="147638"/>
                    <a:pt x="335280" y="145733"/>
                  </a:cubicBezTo>
                  <a:lnTo>
                    <a:pt x="331470" y="139065"/>
                  </a:lnTo>
                  <a:cubicBezTo>
                    <a:pt x="330517" y="138113"/>
                    <a:pt x="330517" y="136208"/>
                    <a:pt x="331470" y="135255"/>
                  </a:cubicBezTo>
                  <a:cubicBezTo>
                    <a:pt x="331470" y="134303"/>
                    <a:pt x="332423" y="132398"/>
                    <a:pt x="333375" y="132398"/>
                  </a:cubicBezTo>
                  <a:lnTo>
                    <a:pt x="355282" y="120968"/>
                  </a:lnTo>
                  <a:lnTo>
                    <a:pt x="371475" y="153353"/>
                  </a:lnTo>
                  <a:lnTo>
                    <a:pt x="394335" y="154305"/>
                  </a:lnTo>
                  <a:lnTo>
                    <a:pt x="352425" y="71438"/>
                  </a:lnTo>
                  <a:cubicBezTo>
                    <a:pt x="378142" y="60008"/>
                    <a:pt x="403860" y="48578"/>
                    <a:pt x="431482" y="39053"/>
                  </a:cubicBezTo>
                  <a:lnTo>
                    <a:pt x="442913" y="69533"/>
                  </a:lnTo>
                  <a:cubicBezTo>
                    <a:pt x="436245" y="65723"/>
                    <a:pt x="429578" y="62865"/>
                    <a:pt x="422910" y="60960"/>
                  </a:cubicBezTo>
                  <a:cubicBezTo>
                    <a:pt x="417195" y="59055"/>
                    <a:pt x="411480" y="59055"/>
                    <a:pt x="408623" y="60960"/>
                  </a:cubicBezTo>
                  <a:cubicBezTo>
                    <a:pt x="401003" y="63818"/>
                    <a:pt x="395288" y="68580"/>
                    <a:pt x="391478" y="75248"/>
                  </a:cubicBezTo>
                  <a:cubicBezTo>
                    <a:pt x="387667" y="81915"/>
                    <a:pt x="387667" y="88583"/>
                    <a:pt x="389573" y="95250"/>
                  </a:cubicBezTo>
                  <a:cubicBezTo>
                    <a:pt x="392430" y="102870"/>
                    <a:pt x="399098" y="108585"/>
                    <a:pt x="408623" y="113348"/>
                  </a:cubicBezTo>
                  <a:cubicBezTo>
                    <a:pt x="418148" y="118110"/>
                    <a:pt x="427673" y="119063"/>
                    <a:pt x="434340" y="117158"/>
                  </a:cubicBezTo>
                  <a:cubicBezTo>
                    <a:pt x="437198" y="116205"/>
                    <a:pt x="441007" y="113348"/>
                    <a:pt x="443865" y="110490"/>
                  </a:cubicBezTo>
                  <a:cubicBezTo>
                    <a:pt x="446723" y="107633"/>
                    <a:pt x="450532" y="103823"/>
                    <a:pt x="453390" y="98108"/>
                  </a:cubicBezTo>
                  <a:lnTo>
                    <a:pt x="460057" y="116205"/>
                  </a:lnTo>
                  <a:lnTo>
                    <a:pt x="482917" y="120968"/>
                  </a:lnTo>
                  <a:lnTo>
                    <a:pt x="468630" y="80963"/>
                  </a:lnTo>
                  <a:cubicBezTo>
                    <a:pt x="470535" y="75248"/>
                    <a:pt x="473392" y="71438"/>
                    <a:pt x="476250" y="67628"/>
                  </a:cubicBezTo>
                  <a:cubicBezTo>
                    <a:pt x="480060" y="63818"/>
                    <a:pt x="482917" y="60960"/>
                    <a:pt x="486728" y="60008"/>
                  </a:cubicBezTo>
                  <a:cubicBezTo>
                    <a:pt x="488632" y="59055"/>
                    <a:pt x="490538" y="59055"/>
                    <a:pt x="492442" y="60960"/>
                  </a:cubicBezTo>
                  <a:cubicBezTo>
                    <a:pt x="494348" y="61913"/>
                    <a:pt x="496253" y="63818"/>
                    <a:pt x="497205" y="65723"/>
                  </a:cubicBezTo>
                  <a:cubicBezTo>
                    <a:pt x="499110" y="69533"/>
                    <a:pt x="499110" y="75248"/>
                    <a:pt x="499110" y="80963"/>
                  </a:cubicBezTo>
                  <a:cubicBezTo>
                    <a:pt x="498157" y="86678"/>
                    <a:pt x="497205" y="93345"/>
                    <a:pt x="495300" y="99060"/>
                  </a:cubicBezTo>
                  <a:lnTo>
                    <a:pt x="516255" y="104775"/>
                  </a:lnTo>
                  <a:cubicBezTo>
                    <a:pt x="519113" y="91440"/>
                    <a:pt x="519113" y="80010"/>
                    <a:pt x="515303" y="69533"/>
                  </a:cubicBezTo>
                  <a:cubicBezTo>
                    <a:pt x="512445" y="61913"/>
                    <a:pt x="506730" y="55245"/>
                    <a:pt x="498157" y="50483"/>
                  </a:cubicBezTo>
                  <a:cubicBezTo>
                    <a:pt x="489585" y="44768"/>
                    <a:pt x="481965" y="43815"/>
                    <a:pt x="476250" y="45720"/>
                  </a:cubicBezTo>
                  <a:cubicBezTo>
                    <a:pt x="473392" y="46673"/>
                    <a:pt x="470535" y="48578"/>
                    <a:pt x="467678" y="50483"/>
                  </a:cubicBezTo>
                  <a:cubicBezTo>
                    <a:pt x="464820" y="52388"/>
                    <a:pt x="461963" y="56198"/>
                    <a:pt x="459105" y="59055"/>
                  </a:cubicBezTo>
                  <a:lnTo>
                    <a:pt x="450532" y="34290"/>
                  </a:lnTo>
                  <a:cubicBezTo>
                    <a:pt x="470535" y="27623"/>
                    <a:pt x="490538" y="21908"/>
                    <a:pt x="511492" y="16193"/>
                  </a:cubicBezTo>
                  <a:lnTo>
                    <a:pt x="506730" y="12383"/>
                  </a:lnTo>
                  <a:lnTo>
                    <a:pt x="506730" y="12383"/>
                  </a:lnTo>
                  <a:lnTo>
                    <a:pt x="505778" y="11430"/>
                  </a:lnTo>
                  <a:lnTo>
                    <a:pt x="493395" y="0"/>
                  </a:lnTo>
                  <a:cubicBezTo>
                    <a:pt x="295275" y="52388"/>
                    <a:pt x="122873" y="168593"/>
                    <a:pt x="0" y="325755"/>
                  </a:cubicBezTo>
                  <a:lnTo>
                    <a:pt x="20955" y="331470"/>
                  </a:lnTo>
                  <a:cubicBezTo>
                    <a:pt x="40957" y="306705"/>
                    <a:pt x="61913" y="282893"/>
                    <a:pt x="83820" y="260985"/>
                  </a:cubicBezTo>
                  <a:close/>
                  <a:moveTo>
                    <a:pt x="436245" y="93345"/>
                  </a:moveTo>
                  <a:cubicBezTo>
                    <a:pt x="432435" y="97155"/>
                    <a:pt x="427673" y="100013"/>
                    <a:pt x="423863" y="101918"/>
                  </a:cubicBezTo>
                  <a:cubicBezTo>
                    <a:pt x="421005" y="102870"/>
                    <a:pt x="418148" y="102870"/>
                    <a:pt x="416242" y="101918"/>
                  </a:cubicBezTo>
                  <a:cubicBezTo>
                    <a:pt x="413385" y="100965"/>
                    <a:pt x="412432" y="99060"/>
                    <a:pt x="411480" y="97155"/>
                  </a:cubicBezTo>
                  <a:cubicBezTo>
                    <a:pt x="409575" y="92393"/>
                    <a:pt x="410528" y="88583"/>
                    <a:pt x="412432" y="84773"/>
                  </a:cubicBezTo>
                  <a:cubicBezTo>
                    <a:pt x="414338" y="80010"/>
                    <a:pt x="417195" y="77153"/>
                    <a:pt x="421957" y="76200"/>
                  </a:cubicBezTo>
                  <a:cubicBezTo>
                    <a:pt x="425767" y="75248"/>
                    <a:pt x="429578" y="74295"/>
                    <a:pt x="434340" y="75248"/>
                  </a:cubicBezTo>
                  <a:cubicBezTo>
                    <a:pt x="439103" y="75248"/>
                    <a:pt x="443865" y="77153"/>
                    <a:pt x="447675" y="79058"/>
                  </a:cubicBezTo>
                  <a:cubicBezTo>
                    <a:pt x="443865" y="83820"/>
                    <a:pt x="440055" y="89535"/>
                    <a:pt x="436245" y="93345"/>
                  </a:cubicBezTo>
                  <a:close/>
                  <a:moveTo>
                    <a:pt x="115252" y="231458"/>
                  </a:moveTo>
                  <a:lnTo>
                    <a:pt x="140970" y="258127"/>
                  </a:lnTo>
                  <a:cubicBezTo>
                    <a:pt x="140017" y="265748"/>
                    <a:pt x="138113" y="272415"/>
                    <a:pt x="136207" y="278130"/>
                  </a:cubicBezTo>
                  <a:cubicBezTo>
                    <a:pt x="134302" y="283845"/>
                    <a:pt x="131445" y="287655"/>
                    <a:pt x="128588" y="291465"/>
                  </a:cubicBezTo>
                  <a:cubicBezTo>
                    <a:pt x="125730" y="294323"/>
                    <a:pt x="121920" y="296228"/>
                    <a:pt x="118110" y="297180"/>
                  </a:cubicBezTo>
                  <a:cubicBezTo>
                    <a:pt x="114300" y="298133"/>
                    <a:pt x="110490" y="298133"/>
                    <a:pt x="106680" y="297180"/>
                  </a:cubicBezTo>
                  <a:cubicBezTo>
                    <a:pt x="106680" y="297180"/>
                    <a:pt x="105727" y="296228"/>
                    <a:pt x="105727" y="296228"/>
                  </a:cubicBezTo>
                  <a:cubicBezTo>
                    <a:pt x="105727" y="295275"/>
                    <a:pt x="105727" y="295275"/>
                    <a:pt x="105727" y="295275"/>
                  </a:cubicBezTo>
                  <a:cubicBezTo>
                    <a:pt x="110490" y="288608"/>
                    <a:pt x="113348" y="282893"/>
                    <a:pt x="115252" y="277178"/>
                  </a:cubicBezTo>
                  <a:cubicBezTo>
                    <a:pt x="117157" y="271463"/>
                    <a:pt x="116205" y="266700"/>
                    <a:pt x="114300" y="264795"/>
                  </a:cubicBezTo>
                  <a:cubicBezTo>
                    <a:pt x="112395" y="262890"/>
                    <a:pt x="109538" y="260985"/>
                    <a:pt x="104775" y="259080"/>
                  </a:cubicBezTo>
                  <a:cubicBezTo>
                    <a:pt x="100965" y="258127"/>
                    <a:pt x="96202" y="257175"/>
                    <a:pt x="91440" y="256223"/>
                  </a:cubicBezTo>
                  <a:cubicBezTo>
                    <a:pt x="98107" y="246698"/>
                    <a:pt x="106680" y="239077"/>
                    <a:pt x="115252" y="23145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8" name="Google Shape;9978;ge48d01fb7f_0_5782"/>
            <p:cNvSpPr/>
            <p:nvPr/>
          </p:nvSpPr>
          <p:spPr>
            <a:xfrm>
              <a:off x="5730239" y="2140743"/>
              <a:ext cx="72130" cy="40481"/>
            </a:xfrm>
            <a:custGeom>
              <a:avLst/>
              <a:gdLst/>
              <a:ahLst/>
              <a:cxnLst/>
              <a:rect l="l" t="t" r="r" b="b"/>
              <a:pathLst>
                <a:path w="72130" h="40481" extrusionOk="0">
                  <a:moveTo>
                    <a:pt x="22860" y="17621"/>
                  </a:moveTo>
                  <a:cubicBezTo>
                    <a:pt x="25718" y="16669"/>
                    <a:pt x="29527" y="16669"/>
                    <a:pt x="32385" y="16669"/>
                  </a:cubicBezTo>
                  <a:cubicBezTo>
                    <a:pt x="35243" y="16669"/>
                    <a:pt x="38100" y="17621"/>
                    <a:pt x="40958" y="19526"/>
                  </a:cubicBezTo>
                  <a:lnTo>
                    <a:pt x="69533" y="40481"/>
                  </a:lnTo>
                  <a:cubicBezTo>
                    <a:pt x="75248" y="38576"/>
                    <a:pt x="71438" y="32861"/>
                    <a:pt x="59055" y="22384"/>
                  </a:cubicBezTo>
                  <a:cubicBezTo>
                    <a:pt x="52388" y="16669"/>
                    <a:pt x="48577" y="13811"/>
                    <a:pt x="45720" y="11906"/>
                  </a:cubicBezTo>
                  <a:cubicBezTo>
                    <a:pt x="40005" y="7144"/>
                    <a:pt x="33338" y="3334"/>
                    <a:pt x="25718" y="1429"/>
                  </a:cubicBezTo>
                  <a:cubicBezTo>
                    <a:pt x="19050" y="-476"/>
                    <a:pt x="12383" y="-476"/>
                    <a:pt x="7620" y="1429"/>
                  </a:cubicBezTo>
                  <a:cubicBezTo>
                    <a:pt x="4763" y="2381"/>
                    <a:pt x="1905" y="4286"/>
                    <a:pt x="0" y="5239"/>
                  </a:cubicBezTo>
                  <a:lnTo>
                    <a:pt x="14288" y="21431"/>
                  </a:lnTo>
                  <a:cubicBezTo>
                    <a:pt x="17145" y="20479"/>
                    <a:pt x="20002" y="18574"/>
                    <a:pt x="22860" y="17621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9" name="Google Shape;9979;ge48d01fb7f_0_5782"/>
            <p:cNvSpPr/>
            <p:nvPr/>
          </p:nvSpPr>
          <p:spPr>
            <a:xfrm>
              <a:off x="6128204" y="2241841"/>
              <a:ext cx="60187" cy="55030"/>
            </a:xfrm>
            <a:custGeom>
              <a:avLst/>
              <a:gdLst/>
              <a:ahLst/>
              <a:cxnLst/>
              <a:rect l="l" t="t" r="r" b="b"/>
              <a:pathLst>
                <a:path w="60187" h="55030" extrusionOk="0">
                  <a:moveTo>
                    <a:pt x="19230" y="17489"/>
                  </a:moveTo>
                  <a:cubicBezTo>
                    <a:pt x="23041" y="15584"/>
                    <a:pt x="27803" y="14631"/>
                    <a:pt x="32566" y="14631"/>
                  </a:cubicBezTo>
                  <a:lnTo>
                    <a:pt x="43996" y="15584"/>
                  </a:lnTo>
                  <a:lnTo>
                    <a:pt x="36375" y="1296"/>
                  </a:lnTo>
                  <a:lnTo>
                    <a:pt x="25898" y="344"/>
                  </a:lnTo>
                  <a:cubicBezTo>
                    <a:pt x="19230" y="-609"/>
                    <a:pt x="13516" y="344"/>
                    <a:pt x="8753" y="4154"/>
                  </a:cubicBezTo>
                  <a:cubicBezTo>
                    <a:pt x="3991" y="7011"/>
                    <a:pt x="1133" y="10821"/>
                    <a:pt x="180" y="16536"/>
                  </a:cubicBezTo>
                  <a:cubicBezTo>
                    <a:pt x="-772" y="25109"/>
                    <a:pt x="2086" y="33681"/>
                    <a:pt x="7800" y="41301"/>
                  </a:cubicBezTo>
                  <a:cubicBezTo>
                    <a:pt x="14468" y="48921"/>
                    <a:pt x="22088" y="53684"/>
                    <a:pt x="30661" y="54636"/>
                  </a:cubicBezTo>
                  <a:cubicBezTo>
                    <a:pt x="36375" y="55589"/>
                    <a:pt x="42091" y="54636"/>
                    <a:pt x="46853" y="53684"/>
                  </a:cubicBezTo>
                  <a:cubicBezTo>
                    <a:pt x="51616" y="52731"/>
                    <a:pt x="56378" y="50826"/>
                    <a:pt x="60188" y="47969"/>
                  </a:cubicBezTo>
                  <a:lnTo>
                    <a:pt x="52568" y="31776"/>
                  </a:lnTo>
                  <a:cubicBezTo>
                    <a:pt x="47805" y="34634"/>
                    <a:pt x="43043" y="37491"/>
                    <a:pt x="37328" y="39396"/>
                  </a:cubicBezTo>
                  <a:cubicBezTo>
                    <a:pt x="31613" y="41301"/>
                    <a:pt x="26850" y="41301"/>
                    <a:pt x="22088" y="41301"/>
                  </a:cubicBezTo>
                  <a:cubicBezTo>
                    <a:pt x="19230" y="41301"/>
                    <a:pt x="16373" y="39396"/>
                    <a:pt x="14468" y="36539"/>
                  </a:cubicBezTo>
                  <a:cubicBezTo>
                    <a:pt x="12563" y="33681"/>
                    <a:pt x="11611" y="30824"/>
                    <a:pt x="11611" y="27014"/>
                  </a:cubicBezTo>
                  <a:cubicBezTo>
                    <a:pt x="12563" y="23204"/>
                    <a:pt x="15421" y="20346"/>
                    <a:pt x="19230" y="17489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0" name="Google Shape;9980;ge48d01fb7f_0_5782"/>
            <p:cNvSpPr/>
            <p:nvPr/>
          </p:nvSpPr>
          <p:spPr>
            <a:xfrm>
              <a:off x="6304222" y="2196426"/>
              <a:ext cx="62287" cy="78143"/>
            </a:xfrm>
            <a:custGeom>
              <a:avLst/>
              <a:gdLst/>
              <a:ahLst/>
              <a:cxnLst/>
              <a:rect l="l" t="t" r="r" b="b"/>
              <a:pathLst>
                <a:path w="62287" h="78143" extrusionOk="0">
                  <a:moveTo>
                    <a:pt x="23235" y="22899"/>
                  </a:moveTo>
                  <a:cubicBezTo>
                    <a:pt x="27045" y="20041"/>
                    <a:pt x="31808" y="19089"/>
                    <a:pt x="36570" y="20994"/>
                  </a:cubicBezTo>
                  <a:lnTo>
                    <a:pt x="57525" y="26709"/>
                  </a:lnTo>
                  <a:lnTo>
                    <a:pt x="62288" y="9564"/>
                  </a:lnTo>
                  <a:lnTo>
                    <a:pt x="30855" y="991"/>
                  </a:lnTo>
                  <a:cubicBezTo>
                    <a:pt x="24188" y="-914"/>
                    <a:pt x="18473" y="39"/>
                    <a:pt x="12758" y="2896"/>
                  </a:cubicBezTo>
                  <a:cubicBezTo>
                    <a:pt x="7043" y="5754"/>
                    <a:pt x="3233" y="10516"/>
                    <a:pt x="1328" y="16231"/>
                  </a:cubicBezTo>
                  <a:cubicBezTo>
                    <a:pt x="-577" y="23851"/>
                    <a:pt x="-577" y="33376"/>
                    <a:pt x="2280" y="43854"/>
                  </a:cubicBezTo>
                  <a:cubicBezTo>
                    <a:pt x="5138" y="54331"/>
                    <a:pt x="9900" y="65761"/>
                    <a:pt x="16568" y="78144"/>
                  </a:cubicBezTo>
                  <a:lnTo>
                    <a:pt x="24188" y="75286"/>
                  </a:lnTo>
                  <a:cubicBezTo>
                    <a:pt x="20378" y="67666"/>
                    <a:pt x="17520" y="60046"/>
                    <a:pt x="16568" y="52426"/>
                  </a:cubicBezTo>
                  <a:cubicBezTo>
                    <a:pt x="15615" y="44806"/>
                    <a:pt x="15615" y="39091"/>
                    <a:pt x="16568" y="33376"/>
                  </a:cubicBezTo>
                  <a:cubicBezTo>
                    <a:pt x="16568" y="29566"/>
                    <a:pt x="19425" y="25756"/>
                    <a:pt x="23235" y="22899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1" name="Google Shape;9981;ge48d01fb7f_0_5782"/>
            <p:cNvSpPr/>
            <p:nvPr/>
          </p:nvSpPr>
          <p:spPr>
            <a:xfrm>
              <a:off x="6667142" y="2388357"/>
              <a:ext cx="87539" cy="98620"/>
            </a:xfrm>
            <a:custGeom>
              <a:avLst/>
              <a:gdLst/>
              <a:ahLst/>
              <a:cxnLst/>
              <a:rect l="l" t="t" r="r" b="b"/>
              <a:pathLst>
                <a:path w="87539" h="98620" extrusionOk="0">
                  <a:moveTo>
                    <a:pt x="52745" y="513"/>
                  </a:moveTo>
                  <a:cubicBezTo>
                    <a:pt x="45125" y="2418"/>
                    <a:pt x="41315" y="7180"/>
                    <a:pt x="39410" y="17658"/>
                  </a:cubicBezTo>
                  <a:cubicBezTo>
                    <a:pt x="37505" y="28135"/>
                    <a:pt x="38457" y="40518"/>
                    <a:pt x="43220" y="52900"/>
                  </a:cubicBezTo>
                  <a:cubicBezTo>
                    <a:pt x="34647" y="55758"/>
                    <a:pt x="26075" y="54805"/>
                    <a:pt x="18455" y="51948"/>
                  </a:cubicBezTo>
                  <a:cubicBezTo>
                    <a:pt x="20360" y="49090"/>
                    <a:pt x="20360" y="46233"/>
                    <a:pt x="20360" y="44328"/>
                  </a:cubicBezTo>
                  <a:cubicBezTo>
                    <a:pt x="20360" y="41470"/>
                    <a:pt x="20360" y="39565"/>
                    <a:pt x="19407" y="38613"/>
                  </a:cubicBezTo>
                  <a:cubicBezTo>
                    <a:pt x="17502" y="36708"/>
                    <a:pt x="14645" y="35755"/>
                    <a:pt x="11787" y="35755"/>
                  </a:cubicBezTo>
                  <a:cubicBezTo>
                    <a:pt x="8930" y="36708"/>
                    <a:pt x="5120" y="37660"/>
                    <a:pt x="3215" y="40518"/>
                  </a:cubicBezTo>
                  <a:cubicBezTo>
                    <a:pt x="357" y="43375"/>
                    <a:pt x="-595" y="47185"/>
                    <a:pt x="357" y="51948"/>
                  </a:cubicBezTo>
                  <a:cubicBezTo>
                    <a:pt x="1310" y="56710"/>
                    <a:pt x="4167" y="60520"/>
                    <a:pt x="7977" y="64330"/>
                  </a:cubicBezTo>
                  <a:lnTo>
                    <a:pt x="1310" y="95763"/>
                  </a:lnTo>
                  <a:lnTo>
                    <a:pt x="12740" y="98620"/>
                  </a:lnTo>
                  <a:lnTo>
                    <a:pt x="13692" y="67188"/>
                  </a:lnTo>
                  <a:cubicBezTo>
                    <a:pt x="27027" y="70998"/>
                    <a:pt x="39410" y="71950"/>
                    <a:pt x="50840" y="70045"/>
                  </a:cubicBezTo>
                  <a:cubicBezTo>
                    <a:pt x="62270" y="69093"/>
                    <a:pt x="70842" y="65283"/>
                    <a:pt x="76557" y="58615"/>
                  </a:cubicBezTo>
                  <a:cubicBezTo>
                    <a:pt x="87987" y="46233"/>
                    <a:pt x="93702" y="23373"/>
                    <a:pt x="77510" y="5275"/>
                  </a:cubicBezTo>
                  <a:cubicBezTo>
                    <a:pt x="72747" y="2418"/>
                    <a:pt x="65127" y="-1392"/>
                    <a:pt x="52745" y="513"/>
                  </a:cubicBezTo>
                  <a:close/>
                  <a:moveTo>
                    <a:pt x="70842" y="29088"/>
                  </a:moveTo>
                  <a:cubicBezTo>
                    <a:pt x="69890" y="33850"/>
                    <a:pt x="67985" y="37660"/>
                    <a:pt x="65127" y="41470"/>
                  </a:cubicBezTo>
                  <a:cubicBezTo>
                    <a:pt x="62270" y="44328"/>
                    <a:pt x="59412" y="47185"/>
                    <a:pt x="56555" y="48138"/>
                  </a:cubicBezTo>
                  <a:cubicBezTo>
                    <a:pt x="53697" y="50043"/>
                    <a:pt x="51792" y="50995"/>
                    <a:pt x="49887" y="50995"/>
                  </a:cubicBezTo>
                  <a:cubicBezTo>
                    <a:pt x="47982" y="44328"/>
                    <a:pt x="47982" y="37660"/>
                    <a:pt x="47982" y="32898"/>
                  </a:cubicBezTo>
                  <a:cubicBezTo>
                    <a:pt x="47982" y="27183"/>
                    <a:pt x="49887" y="23373"/>
                    <a:pt x="51792" y="21468"/>
                  </a:cubicBezTo>
                  <a:cubicBezTo>
                    <a:pt x="54650" y="18610"/>
                    <a:pt x="57507" y="16705"/>
                    <a:pt x="60365" y="16705"/>
                  </a:cubicBezTo>
                  <a:cubicBezTo>
                    <a:pt x="63222" y="15753"/>
                    <a:pt x="66080" y="16705"/>
                    <a:pt x="67985" y="18610"/>
                  </a:cubicBezTo>
                  <a:cubicBezTo>
                    <a:pt x="69890" y="21468"/>
                    <a:pt x="70842" y="25278"/>
                    <a:pt x="70842" y="2908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2" name="Google Shape;9982;ge48d01fb7f_0_5782"/>
            <p:cNvSpPr/>
            <p:nvPr/>
          </p:nvSpPr>
          <p:spPr>
            <a:xfrm>
              <a:off x="6644397" y="2477452"/>
              <a:ext cx="71922" cy="76930"/>
            </a:xfrm>
            <a:custGeom>
              <a:avLst/>
              <a:gdLst/>
              <a:ahLst/>
              <a:cxnLst/>
              <a:rect l="l" t="t" r="r" b="b"/>
              <a:pathLst>
                <a:path w="71922" h="76930" extrusionOk="0">
                  <a:moveTo>
                    <a:pt x="47868" y="60008"/>
                  </a:moveTo>
                  <a:cubicBezTo>
                    <a:pt x="41200" y="59055"/>
                    <a:pt x="36438" y="56198"/>
                    <a:pt x="31675" y="50483"/>
                  </a:cubicBezTo>
                  <a:cubicBezTo>
                    <a:pt x="24055" y="40958"/>
                    <a:pt x="17388" y="32385"/>
                    <a:pt x="13578" y="23813"/>
                  </a:cubicBezTo>
                  <a:cubicBezTo>
                    <a:pt x="9768" y="15240"/>
                    <a:pt x="7863" y="7620"/>
                    <a:pt x="7863" y="952"/>
                  </a:cubicBezTo>
                  <a:lnTo>
                    <a:pt x="243" y="0"/>
                  </a:lnTo>
                  <a:cubicBezTo>
                    <a:pt x="-710" y="10477"/>
                    <a:pt x="1195" y="20955"/>
                    <a:pt x="5005" y="32385"/>
                  </a:cubicBezTo>
                  <a:cubicBezTo>
                    <a:pt x="8815" y="43815"/>
                    <a:pt x="15483" y="54293"/>
                    <a:pt x="23103" y="63818"/>
                  </a:cubicBezTo>
                  <a:cubicBezTo>
                    <a:pt x="28818" y="70485"/>
                    <a:pt x="36438" y="75248"/>
                    <a:pt x="44058" y="76200"/>
                  </a:cubicBezTo>
                  <a:cubicBezTo>
                    <a:pt x="51678" y="78105"/>
                    <a:pt x="58345" y="76200"/>
                    <a:pt x="64060" y="71438"/>
                  </a:cubicBezTo>
                  <a:cubicBezTo>
                    <a:pt x="68823" y="67627"/>
                    <a:pt x="71680" y="60960"/>
                    <a:pt x="71680" y="52388"/>
                  </a:cubicBezTo>
                  <a:cubicBezTo>
                    <a:pt x="72633" y="43815"/>
                    <a:pt x="70728" y="37148"/>
                    <a:pt x="66918" y="32385"/>
                  </a:cubicBezTo>
                  <a:cubicBezTo>
                    <a:pt x="65013" y="29527"/>
                    <a:pt x="62155" y="27623"/>
                    <a:pt x="58345" y="26670"/>
                  </a:cubicBezTo>
                  <a:cubicBezTo>
                    <a:pt x="54535" y="24765"/>
                    <a:pt x="50725" y="23813"/>
                    <a:pt x="45963" y="23813"/>
                  </a:cubicBezTo>
                  <a:lnTo>
                    <a:pt x="45010" y="41910"/>
                  </a:lnTo>
                  <a:cubicBezTo>
                    <a:pt x="48820" y="41910"/>
                    <a:pt x="51678" y="41910"/>
                    <a:pt x="55488" y="42863"/>
                  </a:cubicBezTo>
                  <a:cubicBezTo>
                    <a:pt x="59298" y="43815"/>
                    <a:pt x="61203" y="44768"/>
                    <a:pt x="63108" y="46673"/>
                  </a:cubicBezTo>
                  <a:cubicBezTo>
                    <a:pt x="65013" y="48577"/>
                    <a:pt x="65013" y="49530"/>
                    <a:pt x="65013" y="51435"/>
                  </a:cubicBezTo>
                  <a:cubicBezTo>
                    <a:pt x="65013" y="53340"/>
                    <a:pt x="65013" y="55245"/>
                    <a:pt x="63108" y="56198"/>
                  </a:cubicBezTo>
                  <a:cubicBezTo>
                    <a:pt x="59298" y="60008"/>
                    <a:pt x="54535" y="60960"/>
                    <a:pt x="47868" y="6000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3" name="Google Shape;9983;ge48d01fb7f_0_5782"/>
            <p:cNvSpPr/>
            <p:nvPr/>
          </p:nvSpPr>
          <p:spPr>
            <a:xfrm>
              <a:off x="5945504" y="2138362"/>
              <a:ext cx="782002" cy="306704"/>
            </a:xfrm>
            <a:custGeom>
              <a:avLst/>
              <a:gdLst/>
              <a:ahLst/>
              <a:cxnLst/>
              <a:rect l="l" t="t" r="r" b="b"/>
              <a:pathLst>
                <a:path w="782002" h="306704" extrusionOk="0">
                  <a:moveTo>
                    <a:pt x="26670" y="97155"/>
                  </a:moveTo>
                  <a:cubicBezTo>
                    <a:pt x="37148" y="103823"/>
                    <a:pt x="46673" y="107632"/>
                    <a:pt x="56198" y="106680"/>
                  </a:cubicBezTo>
                  <a:cubicBezTo>
                    <a:pt x="62865" y="105727"/>
                    <a:pt x="68580" y="102870"/>
                    <a:pt x="73342" y="97155"/>
                  </a:cubicBezTo>
                  <a:cubicBezTo>
                    <a:pt x="78105" y="91440"/>
                    <a:pt x="80010" y="84773"/>
                    <a:pt x="79058" y="77152"/>
                  </a:cubicBezTo>
                  <a:cubicBezTo>
                    <a:pt x="79058" y="74295"/>
                    <a:pt x="78105" y="71438"/>
                    <a:pt x="77153" y="68580"/>
                  </a:cubicBezTo>
                  <a:cubicBezTo>
                    <a:pt x="76200" y="65723"/>
                    <a:pt x="74295" y="63818"/>
                    <a:pt x="72390" y="60960"/>
                  </a:cubicBezTo>
                  <a:cubicBezTo>
                    <a:pt x="77153" y="63818"/>
                    <a:pt x="80963" y="65723"/>
                    <a:pt x="84773" y="67627"/>
                  </a:cubicBezTo>
                  <a:cubicBezTo>
                    <a:pt x="88583" y="69532"/>
                    <a:pt x="92392" y="69532"/>
                    <a:pt x="96203" y="69532"/>
                  </a:cubicBezTo>
                  <a:cubicBezTo>
                    <a:pt x="100013" y="68580"/>
                    <a:pt x="102870" y="67627"/>
                    <a:pt x="104775" y="66675"/>
                  </a:cubicBezTo>
                  <a:lnTo>
                    <a:pt x="107633" y="98107"/>
                  </a:lnTo>
                  <a:lnTo>
                    <a:pt x="128588" y="107632"/>
                  </a:lnTo>
                  <a:lnTo>
                    <a:pt x="120015" y="15240"/>
                  </a:lnTo>
                  <a:cubicBezTo>
                    <a:pt x="132398" y="14288"/>
                    <a:pt x="143828" y="14288"/>
                    <a:pt x="156210" y="14288"/>
                  </a:cubicBezTo>
                  <a:cubicBezTo>
                    <a:pt x="158115" y="14288"/>
                    <a:pt x="160020" y="14288"/>
                    <a:pt x="161925" y="14288"/>
                  </a:cubicBezTo>
                  <a:lnTo>
                    <a:pt x="160020" y="51435"/>
                  </a:lnTo>
                  <a:lnTo>
                    <a:pt x="153353" y="51435"/>
                  </a:lnTo>
                  <a:cubicBezTo>
                    <a:pt x="151448" y="51435"/>
                    <a:pt x="150495" y="51435"/>
                    <a:pt x="149542" y="53340"/>
                  </a:cubicBezTo>
                  <a:cubicBezTo>
                    <a:pt x="148590" y="54293"/>
                    <a:pt x="147638" y="55245"/>
                    <a:pt x="147638" y="57150"/>
                  </a:cubicBezTo>
                  <a:cubicBezTo>
                    <a:pt x="147638" y="60960"/>
                    <a:pt x="151448" y="66675"/>
                    <a:pt x="158115" y="74295"/>
                  </a:cubicBezTo>
                  <a:cubicBezTo>
                    <a:pt x="165735" y="81915"/>
                    <a:pt x="170498" y="86677"/>
                    <a:pt x="174308" y="86677"/>
                  </a:cubicBezTo>
                  <a:cubicBezTo>
                    <a:pt x="175260" y="86677"/>
                    <a:pt x="176213" y="85725"/>
                    <a:pt x="177165" y="84773"/>
                  </a:cubicBezTo>
                  <a:cubicBezTo>
                    <a:pt x="178117" y="82868"/>
                    <a:pt x="179070" y="81915"/>
                    <a:pt x="179070" y="80010"/>
                  </a:cubicBezTo>
                  <a:lnTo>
                    <a:pt x="179070" y="71438"/>
                  </a:lnTo>
                  <a:lnTo>
                    <a:pt x="212408" y="73343"/>
                  </a:lnTo>
                  <a:lnTo>
                    <a:pt x="211455" y="98107"/>
                  </a:lnTo>
                  <a:lnTo>
                    <a:pt x="231458" y="112395"/>
                  </a:lnTo>
                  <a:lnTo>
                    <a:pt x="236220" y="19050"/>
                  </a:lnTo>
                  <a:cubicBezTo>
                    <a:pt x="264795" y="21907"/>
                    <a:pt x="292417" y="25718"/>
                    <a:pt x="320040" y="30480"/>
                  </a:cubicBezTo>
                  <a:lnTo>
                    <a:pt x="317183" y="45720"/>
                  </a:lnTo>
                  <a:lnTo>
                    <a:pt x="288608" y="40957"/>
                  </a:lnTo>
                  <a:cubicBezTo>
                    <a:pt x="281940" y="40005"/>
                    <a:pt x="275273" y="40957"/>
                    <a:pt x="269558" y="44768"/>
                  </a:cubicBezTo>
                  <a:cubicBezTo>
                    <a:pt x="263842" y="48577"/>
                    <a:pt x="260985" y="53340"/>
                    <a:pt x="260033" y="59055"/>
                  </a:cubicBezTo>
                  <a:cubicBezTo>
                    <a:pt x="258128" y="67627"/>
                    <a:pt x="259080" y="77152"/>
                    <a:pt x="262890" y="87630"/>
                  </a:cubicBezTo>
                  <a:cubicBezTo>
                    <a:pt x="265748" y="98107"/>
                    <a:pt x="271463" y="108585"/>
                    <a:pt x="278130" y="119063"/>
                  </a:cubicBezTo>
                  <a:lnTo>
                    <a:pt x="285750" y="116205"/>
                  </a:lnTo>
                  <a:cubicBezTo>
                    <a:pt x="280988" y="109538"/>
                    <a:pt x="277178" y="102870"/>
                    <a:pt x="275273" y="96202"/>
                  </a:cubicBezTo>
                  <a:cubicBezTo>
                    <a:pt x="273367" y="88582"/>
                    <a:pt x="273367" y="81915"/>
                    <a:pt x="274320" y="75248"/>
                  </a:cubicBezTo>
                  <a:cubicBezTo>
                    <a:pt x="275273" y="70485"/>
                    <a:pt x="277178" y="66675"/>
                    <a:pt x="281940" y="63818"/>
                  </a:cubicBezTo>
                  <a:cubicBezTo>
                    <a:pt x="285750" y="60960"/>
                    <a:pt x="290513" y="60007"/>
                    <a:pt x="295275" y="60960"/>
                  </a:cubicBezTo>
                  <a:lnTo>
                    <a:pt x="315278" y="64770"/>
                  </a:lnTo>
                  <a:lnTo>
                    <a:pt x="307658" y="111443"/>
                  </a:lnTo>
                  <a:lnTo>
                    <a:pt x="325755" y="128588"/>
                  </a:lnTo>
                  <a:lnTo>
                    <a:pt x="340995" y="36195"/>
                  </a:lnTo>
                  <a:cubicBezTo>
                    <a:pt x="393383" y="46673"/>
                    <a:pt x="444817" y="61913"/>
                    <a:pt x="494348" y="81915"/>
                  </a:cubicBezTo>
                  <a:lnTo>
                    <a:pt x="483870" y="109538"/>
                  </a:lnTo>
                  <a:cubicBezTo>
                    <a:pt x="481013" y="101918"/>
                    <a:pt x="477203" y="95250"/>
                    <a:pt x="472440" y="89535"/>
                  </a:cubicBezTo>
                  <a:cubicBezTo>
                    <a:pt x="467678" y="83820"/>
                    <a:pt x="461963" y="80010"/>
                    <a:pt x="457200" y="78105"/>
                  </a:cubicBezTo>
                  <a:cubicBezTo>
                    <a:pt x="448628" y="75248"/>
                    <a:pt x="441008" y="74295"/>
                    <a:pt x="433388" y="77152"/>
                  </a:cubicBezTo>
                  <a:cubicBezTo>
                    <a:pt x="425767" y="80010"/>
                    <a:pt x="421005" y="84773"/>
                    <a:pt x="418148" y="91440"/>
                  </a:cubicBezTo>
                  <a:cubicBezTo>
                    <a:pt x="415290" y="100013"/>
                    <a:pt x="416242" y="109538"/>
                    <a:pt x="421958" y="120968"/>
                  </a:cubicBezTo>
                  <a:cubicBezTo>
                    <a:pt x="427673" y="132398"/>
                    <a:pt x="434340" y="140018"/>
                    <a:pt x="441960" y="142875"/>
                  </a:cubicBezTo>
                  <a:cubicBezTo>
                    <a:pt x="446723" y="144780"/>
                    <a:pt x="451485" y="144780"/>
                    <a:pt x="456248" y="144780"/>
                  </a:cubicBezTo>
                  <a:cubicBezTo>
                    <a:pt x="461010" y="144780"/>
                    <a:pt x="466725" y="142875"/>
                    <a:pt x="471488" y="140970"/>
                  </a:cubicBezTo>
                  <a:lnTo>
                    <a:pt x="464820" y="158115"/>
                  </a:lnTo>
                  <a:lnTo>
                    <a:pt x="479108" y="178118"/>
                  </a:lnTo>
                  <a:lnTo>
                    <a:pt x="511492" y="90488"/>
                  </a:lnTo>
                  <a:cubicBezTo>
                    <a:pt x="523875" y="96202"/>
                    <a:pt x="537210" y="101918"/>
                    <a:pt x="549593" y="107632"/>
                  </a:cubicBezTo>
                  <a:lnTo>
                    <a:pt x="532448" y="140970"/>
                  </a:lnTo>
                  <a:lnTo>
                    <a:pt x="526733" y="138113"/>
                  </a:lnTo>
                  <a:cubicBezTo>
                    <a:pt x="524828" y="137160"/>
                    <a:pt x="523875" y="137160"/>
                    <a:pt x="522923" y="138113"/>
                  </a:cubicBezTo>
                  <a:cubicBezTo>
                    <a:pt x="521017" y="138113"/>
                    <a:pt x="520065" y="139065"/>
                    <a:pt x="519113" y="140970"/>
                  </a:cubicBezTo>
                  <a:cubicBezTo>
                    <a:pt x="517208" y="143827"/>
                    <a:pt x="518160" y="150495"/>
                    <a:pt x="521970" y="160973"/>
                  </a:cubicBezTo>
                  <a:cubicBezTo>
                    <a:pt x="524828" y="171450"/>
                    <a:pt x="528638" y="177165"/>
                    <a:pt x="531495" y="179070"/>
                  </a:cubicBezTo>
                  <a:cubicBezTo>
                    <a:pt x="532448" y="180023"/>
                    <a:pt x="533400" y="180023"/>
                    <a:pt x="535305" y="179070"/>
                  </a:cubicBezTo>
                  <a:cubicBezTo>
                    <a:pt x="537210" y="178118"/>
                    <a:pt x="538163" y="177165"/>
                    <a:pt x="539115" y="175260"/>
                  </a:cubicBezTo>
                  <a:lnTo>
                    <a:pt x="542925" y="167640"/>
                  </a:lnTo>
                  <a:lnTo>
                    <a:pt x="572453" y="183833"/>
                  </a:lnTo>
                  <a:lnTo>
                    <a:pt x="561023" y="205740"/>
                  </a:lnTo>
                  <a:lnTo>
                    <a:pt x="572453" y="226695"/>
                  </a:lnTo>
                  <a:lnTo>
                    <a:pt x="616268" y="143827"/>
                  </a:lnTo>
                  <a:cubicBezTo>
                    <a:pt x="626745" y="150495"/>
                    <a:pt x="638175" y="156210"/>
                    <a:pt x="648653" y="162877"/>
                  </a:cubicBezTo>
                  <a:lnTo>
                    <a:pt x="604838" y="230505"/>
                  </a:lnTo>
                  <a:lnTo>
                    <a:pt x="614363" y="253365"/>
                  </a:lnTo>
                  <a:lnTo>
                    <a:pt x="665798" y="174308"/>
                  </a:lnTo>
                  <a:cubicBezTo>
                    <a:pt x="687705" y="189548"/>
                    <a:pt x="709613" y="204788"/>
                    <a:pt x="729615" y="221933"/>
                  </a:cubicBezTo>
                  <a:lnTo>
                    <a:pt x="711518" y="244793"/>
                  </a:lnTo>
                  <a:lnTo>
                    <a:pt x="676275" y="217170"/>
                  </a:lnTo>
                  <a:cubicBezTo>
                    <a:pt x="674370" y="215265"/>
                    <a:pt x="672465" y="215265"/>
                    <a:pt x="669608" y="215265"/>
                  </a:cubicBezTo>
                  <a:cubicBezTo>
                    <a:pt x="666750" y="215265"/>
                    <a:pt x="664845" y="216218"/>
                    <a:pt x="663893" y="218123"/>
                  </a:cubicBezTo>
                  <a:cubicBezTo>
                    <a:pt x="660083" y="222885"/>
                    <a:pt x="658178" y="228600"/>
                    <a:pt x="658178" y="236220"/>
                  </a:cubicBezTo>
                  <a:cubicBezTo>
                    <a:pt x="658178" y="243840"/>
                    <a:pt x="660083" y="249555"/>
                    <a:pt x="662940" y="251460"/>
                  </a:cubicBezTo>
                  <a:cubicBezTo>
                    <a:pt x="663893" y="252413"/>
                    <a:pt x="664845" y="252413"/>
                    <a:pt x="665798" y="252413"/>
                  </a:cubicBezTo>
                  <a:cubicBezTo>
                    <a:pt x="666750" y="252413"/>
                    <a:pt x="667703" y="252413"/>
                    <a:pt x="668655" y="250508"/>
                  </a:cubicBezTo>
                  <a:lnTo>
                    <a:pt x="673418" y="243840"/>
                  </a:lnTo>
                  <a:cubicBezTo>
                    <a:pt x="674370" y="242888"/>
                    <a:pt x="675323" y="241935"/>
                    <a:pt x="677228" y="241935"/>
                  </a:cubicBezTo>
                  <a:cubicBezTo>
                    <a:pt x="678180" y="240983"/>
                    <a:pt x="680085" y="241935"/>
                    <a:pt x="681038" y="241935"/>
                  </a:cubicBezTo>
                  <a:lnTo>
                    <a:pt x="700088" y="257175"/>
                  </a:lnTo>
                  <a:lnTo>
                    <a:pt x="678180" y="285750"/>
                  </a:lnTo>
                  <a:lnTo>
                    <a:pt x="686753" y="306705"/>
                  </a:lnTo>
                  <a:lnTo>
                    <a:pt x="743903" y="233363"/>
                  </a:lnTo>
                  <a:cubicBezTo>
                    <a:pt x="752475" y="240030"/>
                    <a:pt x="761048" y="247650"/>
                    <a:pt x="768668" y="255270"/>
                  </a:cubicBezTo>
                  <a:lnTo>
                    <a:pt x="782003" y="240983"/>
                  </a:lnTo>
                  <a:cubicBezTo>
                    <a:pt x="616268" y="91440"/>
                    <a:pt x="396240" y="0"/>
                    <a:pt x="155258" y="0"/>
                  </a:cubicBezTo>
                  <a:cubicBezTo>
                    <a:pt x="127635" y="0"/>
                    <a:pt x="100013" y="952"/>
                    <a:pt x="72390" y="3810"/>
                  </a:cubicBezTo>
                  <a:lnTo>
                    <a:pt x="84773" y="22860"/>
                  </a:lnTo>
                  <a:cubicBezTo>
                    <a:pt x="89535" y="22860"/>
                    <a:pt x="93345" y="21907"/>
                    <a:pt x="98108" y="21907"/>
                  </a:cubicBezTo>
                  <a:lnTo>
                    <a:pt x="100965" y="48577"/>
                  </a:lnTo>
                  <a:cubicBezTo>
                    <a:pt x="99060" y="51435"/>
                    <a:pt x="97155" y="53340"/>
                    <a:pt x="94298" y="55245"/>
                  </a:cubicBezTo>
                  <a:cubicBezTo>
                    <a:pt x="91440" y="57150"/>
                    <a:pt x="88583" y="58102"/>
                    <a:pt x="85725" y="58102"/>
                  </a:cubicBezTo>
                  <a:cubicBezTo>
                    <a:pt x="80010" y="59055"/>
                    <a:pt x="75248" y="59055"/>
                    <a:pt x="72390" y="58102"/>
                  </a:cubicBezTo>
                  <a:cubicBezTo>
                    <a:pt x="68580" y="58102"/>
                    <a:pt x="65723" y="57150"/>
                    <a:pt x="64770" y="56198"/>
                  </a:cubicBezTo>
                  <a:cubicBezTo>
                    <a:pt x="67628" y="53340"/>
                    <a:pt x="69533" y="50482"/>
                    <a:pt x="71438" y="46673"/>
                  </a:cubicBezTo>
                  <a:cubicBezTo>
                    <a:pt x="73342" y="42863"/>
                    <a:pt x="73342" y="39052"/>
                    <a:pt x="73342" y="36195"/>
                  </a:cubicBezTo>
                  <a:cubicBezTo>
                    <a:pt x="72390" y="28575"/>
                    <a:pt x="67628" y="22860"/>
                    <a:pt x="59055" y="16193"/>
                  </a:cubicBezTo>
                  <a:cubicBezTo>
                    <a:pt x="50483" y="10477"/>
                    <a:pt x="40958" y="7620"/>
                    <a:pt x="32385" y="8573"/>
                  </a:cubicBezTo>
                  <a:cubicBezTo>
                    <a:pt x="27623" y="8573"/>
                    <a:pt x="23813" y="10477"/>
                    <a:pt x="19050" y="13335"/>
                  </a:cubicBezTo>
                  <a:cubicBezTo>
                    <a:pt x="14288" y="15240"/>
                    <a:pt x="10478" y="19050"/>
                    <a:pt x="6667" y="22860"/>
                  </a:cubicBezTo>
                  <a:lnTo>
                    <a:pt x="18098" y="36195"/>
                  </a:lnTo>
                  <a:cubicBezTo>
                    <a:pt x="21908" y="32385"/>
                    <a:pt x="26670" y="28575"/>
                    <a:pt x="31433" y="25718"/>
                  </a:cubicBezTo>
                  <a:cubicBezTo>
                    <a:pt x="36195" y="22860"/>
                    <a:pt x="40958" y="21907"/>
                    <a:pt x="44767" y="20955"/>
                  </a:cubicBezTo>
                  <a:cubicBezTo>
                    <a:pt x="48578" y="20955"/>
                    <a:pt x="51435" y="20955"/>
                    <a:pt x="54292" y="22860"/>
                  </a:cubicBezTo>
                  <a:cubicBezTo>
                    <a:pt x="57150" y="24765"/>
                    <a:pt x="59055" y="27623"/>
                    <a:pt x="59055" y="30480"/>
                  </a:cubicBezTo>
                  <a:cubicBezTo>
                    <a:pt x="59055" y="35243"/>
                    <a:pt x="59055" y="40005"/>
                    <a:pt x="57150" y="43815"/>
                  </a:cubicBezTo>
                  <a:cubicBezTo>
                    <a:pt x="56198" y="47625"/>
                    <a:pt x="53340" y="49530"/>
                    <a:pt x="48578" y="50482"/>
                  </a:cubicBezTo>
                  <a:cubicBezTo>
                    <a:pt x="45720" y="49530"/>
                    <a:pt x="42863" y="50482"/>
                    <a:pt x="39053" y="50482"/>
                  </a:cubicBezTo>
                  <a:cubicBezTo>
                    <a:pt x="35242" y="51435"/>
                    <a:pt x="31433" y="53340"/>
                    <a:pt x="27623" y="55245"/>
                  </a:cubicBezTo>
                  <a:lnTo>
                    <a:pt x="37148" y="71438"/>
                  </a:lnTo>
                  <a:cubicBezTo>
                    <a:pt x="44767" y="69532"/>
                    <a:pt x="51435" y="66675"/>
                    <a:pt x="59055" y="60960"/>
                  </a:cubicBezTo>
                  <a:cubicBezTo>
                    <a:pt x="60960" y="61913"/>
                    <a:pt x="61913" y="63818"/>
                    <a:pt x="62865" y="65723"/>
                  </a:cubicBezTo>
                  <a:cubicBezTo>
                    <a:pt x="63817" y="66675"/>
                    <a:pt x="64770" y="69532"/>
                    <a:pt x="64770" y="71438"/>
                  </a:cubicBezTo>
                  <a:cubicBezTo>
                    <a:pt x="65723" y="77152"/>
                    <a:pt x="63817" y="81915"/>
                    <a:pt x="60960" y="86677"/>
                  </a:cubicBezTo>
                  <a:cubicBezTo>
                    <a:pt x="57150" y="91440"/>
                    <a:pt x="52388" y="93345"/>
                    <a:pt x="46673" y="94298"/>
                  </a:cubicBezTo>
                  <a:cubicBezTo>
                    <a:pt x="40005" y="95250"/>
                    <a:pt x="32385" y="93345"/>
                    <a:pt x="25717" y="88582"/>
                  </a:cubicBezTo>
                  <a:cubicBezTo>
                    <a:pt x="18098" y="83820"/>
                    <a:pt x="12383" y="77152"/>
                    <a:pt x="6667" y="68580"/>
                  </a:cubicBezTo>
                  <a:lnTo>
                    <a:pt x="0" y="73343"/>
                  </a:lnTo>
                  <a:cubicBezTo>
                    <a:pt x="7620" y="80010"/>
                    <a:pt x="16192" y="89535"/>
                    <a:pt x="26670" y="97155"/>
                  </a:cubicBezTo>
                  <a:close/>
                  <a:moveTo>
                    <a:pt x="457200" y="121920"/>
                  </a:moveTo>
                  <a:cubicBezTo>
                    <a:pt x="449580" y="122873"/>
                    <a:pt x="443865" y="121920"/>
                    <a:pt x="438150" y="120015"/>
                  </a:cubicBezTo>
                  <a:cubicBezTo>
                    <a:pt x="434340" y="118110"/>
                    <a:pt x="431483" y="116205"/>
                    <a:pt x="428625" y="112395"/>
                  </a:cubicBezTo>
                  <a:cubicBezTo>
                    <a:pt x="426720" y="108585"/>
                    <a:pt x="426720" y="105727"/>
                    <a:pt x="427673" y="102870"/>
                  </a:cubicBezTo>
                  <a:cubicBezTo>
                    <a:pt x="429578" y="98107"/>
                    <a:pt x="433388" y="95250"/>
                    <a:pt x="441008" y="93345"/>
                  </a:cubicBezTo>
                  <a:cubicBezTo>
                    <a:pt x="448628" y="91440"/>
                    <a:pt x="456248" y="92393"/>
                    <a:pt x="462915" y="94298"/>
                  </a:cubicBezTo>
                  <a:cubicBezTo>
                    <a:pt x="466725" y="95250"/>
                    <a:pt x="469583" y="98107"/>
                    <a:pt x="472440" y="101918"/>
                  </a:cubicBezTo>
                  <a:cubicBezTo>
                    <a:pt x="475298" y="105727"/>
                    <a:pt x="478155" y="110490"/>
                    <a:pt x="480060" y="115252"/>
                  </a:cubicBezTo>
                  <a:cubicBezTo>
                    <a:pt x="472440" y="118110"/>
                    <a:pt x="464820" y="120968"/>
                    <a:pt x="457200" y="121920"/>
                  </a:cubicBezTo>
                  <a:close/>
                  <a:moveTo>
                    <a:pt x="567690" y="110490"/>
                  </a:moveTo>
                  <a:cubicBezTo>
                    <a:pt x="578168" y="115252"/>
                    <a:pt x="587693" y="120968"/>
                    <a:pt x="597218" y="126682"/>
                  </a:cubicBezTo>
                  <a:lnTo>
                    <a:pt x="579120" y="160020"/>
                  </a:lnTo>
                  <a:lnTo>
                    <a:pt x="549593" y="143827"/>
                  </a:lnTo>
                  <a:lnTo>
                    <a:pt x="567690" y="110490"/>
                  </a:lnTo>
                  <a:close/>
                  <a:moveTo>
                    <a:pt x="181928" y="13335"/>
                  </a:moveTo>
                  <a:cubicBezTo>
                    <a:pt x="193358" y="13335"/>
                    <a:pt x="204788" y="14288"/>
                    <a:pt x="215265" y="15240"/>
                  </a:cubicBezTo>
                  <a:lnTo>
                    <a:pt x="213360" y="53340"/>
                  </a:lnTo>
                  <a:lnTo>
                    <a:pt x="180023" y="51435"/>
                  </a:lnTo>
                  <a:lnTo>
                    <a:pt x="181928" y="13335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4" name="Google Shape;9984;ge48d01fb7f_0_5782"/>
            <p:cNvSpPr/>
            <p:nvPr/>
          </p:nvSpPr>
          <p:spPr>
            <a:xfrm>
              <a:off x="6714172" y="2412682"/>
              <a:ext cx="92392" cy="111442"/>
            </a:xfrm>
            <a:custGeom>
              <a:avLst/>
              <a:gdLst/>
              <a:ahLst/>
              <a:cxnLst/>
              <a:rect l="l" t="t" r="r" b="b"/>
              <a:pathLst>
                <a:path w="92392" h="111442" extrusionOk="0">
                  <a:moveTo>
                    <a:pt x="0" y="89535"/>
                  </a:moveTo>
                  <a:lnTo>
                    <a:pt x="6668" y="111442"/>
                  </a:lnTo>
                  <a:lnTo>
                    <a:pt x="72390" y="46672"/>
                  </a:lnTo>
                  <a:cubicBezTo>
                    <a:pt x="77153" y="52388"/>
                    <a:pt x="81915" y="58102"/>
                    <a:pt x="86678" y="62865"/>
                  </a:cubicBezTo>
                  <a:lnTo>
                    <a:pt x="92393" y="39052"/>
                  </a:lnTo>
                  <a:cubicBezTo>
                    <a:pt x="80963" y="25717"/>
                    <a:pt x="68580" y="12382"/>
                    <a:pt x="56198" y="0"/>
                  </a:cubicBezTo>
                  <a:lnTo>
                    <a:pt x="41910" y="14288"/>
                  </a:lnTo>
                  <a:cubicBezTo>
                    <a:pt x="47625" y="20002"/>
                    <a:pt x="52388" y="25717"/>
                    <a:pt x="58103" y="31432"/>
                  </a:cubicBezTo>
                  <a:lnTo>
                    <a:pt x="0" y="89535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5" name="Google Shape;9985;ge48d01fb7f_0_5782"/>
            <p:cNvSpPr/>
            <p:nvPr/>
          </p:nvSpPr>
          <p:spPr>
            <a:xfrm>
              <a:off x="6755130" y="2518410"/>
              <a:ext cx="25717" cy="25717"/>
            </a:xfrm>
            <a:custGeom>
              <a:avLst/>
              <a:gdLst/>
              <a:ahLst/>
              <a:cxnLst/>
              <a:rect l="l" t="t" r="r" b="b"/>
              <a:pathLst>
                <a:path w="25717" h="25717" extrusionOk="0">
                  <a:moveTo>
                    <a:pt x="0" y="0"/>
                  </a:moveTo>
                  <a:lnTo>
                    <a:pt x="25717" y="0"/>
                  </a:lnTo>
                  <a:lnTo>
                    <a:pt x="25717" y="25717"/>
                  </a:lnTo>
                  <a:lnTo>
                    <a:pt x="0" y="25717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6" name="Google Shape;9986;ge48d01fb7f_0_5782"/>
            <p:cNvSpPr/>
            <p:nvPr/>
          </p:nvSpPr>
          <p:spPr>
            <a:xfrm>
              <a:off x="6782752" y="2489835"/>
              <a:ext cx="25717" cy="25717"/>
            </a:xfrm>
            <a:custGeom>
              <a:avLst/>
              <a:gdLst/>
              <a:ahLst/>
              <a:cxnLst/>
              <a:rect l="l" t="t" r="r" b="b"/>
              <a:pathLst>
                <a:path w="25717" h="25717" extrusionOk="0">
                  <a:moveTo>
                    <a:pt x="0" y="0"/>
                  </a:moveTo>
                  <a:lnTo>
                    <a:pt x="25718" y="0"/>
                  </a:lnTo>
                  <a:lnTo>
                    <a:pt x="25718" y="25717"/>
                  </a:lnTo>
                  <a:lnTo>
                    <a:pt x="0" y="25717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987" name="Google Shape;9987;ge48d01fb7f_0_5782"/>
            <p:cNvGrpSpPr/>
            <p:nvPr/>
          </p:nvGrpSpPr>
          <p:grpSpPr>
            <a:xfrm>
              <a:off x="4819650" y="4612005"/>
              <a:ext cx="2558414" cy="385762"/>
              <a:chOff x="4819650" y="4612005"/>
              <a:chExt cx="2558414" cy="385762"/>
            </a:xfrm>
          </p:grpSpPr>
          <p:sp>
            <p:nvSpPr>
              <p:cNvPr id="9988" name="Google Shape;9988;ge48d01fb7f_0_5782"/>
              <p:cNvSpPr/>
              <p:nvPr/>
            </p:nvSpPr>
            <p:spPr>
              <a:xfrm>
                <a:off x="4819650" y="4699634"/>
                <a:ext cx="1013460" cy="262890"/>
              </a:xfrm>
              <a:custGeom>
                <a:avLst/>
                <a:gdLst/>
                <a:ahLst/>
                <a:cxnLst/>
                <a:rect l="l" t="t" r="r" b="b"/>
                <a:pathLst>
                  <a:path w="1013460" h="262890" extrusionOk="0">
                    <a:moveTo>
                      <a:pt x="942975" y="182880"/>
                    </a:moveTo>
                    <a:lnTo>
                      <a:pt x="978218" y="201930"/>
                    </a:lnTo>
                    <a:lnTo>
                      <a:pt x="978218" y="38100"/>
                    </a:lnTo>
                    <a:lnTo>
                      <a:pt x="1013460" y="38100"/>
                    </a:lnTo>
                    <a:lnTo>
                      <a:pt x="996315" y="6668"/>
                    </a:lnTo>
                    <a:lnTo>
                      <a:pt x="827723" y="6668"/>
                    </a:lnTo>
                    <a:lnTo>
                      <a:pt x="819150" y="6668"/>
                    </a:lnTo>
                    <a:lnTo>
                      <a:pt x="731520" y="6668"/>
                    </a:lnTo>
                    <a:lnTo>
                      <a:pt x="723900" y="6668"/>
                    </a:lnTo>
                    <a:lnTo>
                      <a:pt x="537210" y="6668"/>
                    </a:lnTo>
                    <a:lnTo>
                      <a:pt x="529590" y="6668"/>
                    </a:lnTo>
                    <a:lnTo>
                      <a:pt x="441960" y="6668"/>
                    </a:lnTo>
                    <a:lnTo>
                      <a:pt x="434340" y="6668"/>
                    </a:lnTo>
                    <a:lnTo>
                      <a:pt x="202883" y="6668"/>
                    </a:lnTo>
                    <a:lnTo>
                      <a:pt x="195263" y="6668"/>
                    </a:lnTo>
                    <a:lnTo>
                      <a:pt x="122873" y="6668"/>
                    </a:lnTo>
                    <a:lnTo>
                      <a:pt x="141923" y="38100"/>
                    </a:lnTo>
                    <a:lnTo>
                      <a:pt x="149543" y="38100"/>
                    </a:lnTo>
                    <a:lnTo>
                      <a:pt x="149543" y="110490"/>
                    </a:lnTo>
                    <a:lnTo>
                      <a:pt x="110490" y="93345"/>
                    </a:lnTo>
                    <a:cubicBezTo>
                      <a:pt x="114300" y="89535"/>
                      <a:pt x="117157" y="84772"/>
                      <a:pt x="119063" y="79058"/>
                    </a:cubicBezTo>
                    <a:cubicBezTo>
                      <a:pt x="120968" y="73343"/>
                      <a:pt x="121920" y="67628"/>
                      <a:pt x="121920" y="61913"/>
                    </a:cubicBezTo>
                    <a:cubicBezTo>
                      <a:pt x="121920" y="48578"/>
                      <a:pt x="115253" y="34290"/>
                      <a:pt x="102870" y="20955"/>
                    </a:cubicBezTo>
                    <a:cubicBezTo>
                      <a:pt x="89535" y="6668"/>
                      <a:pt x="76200" y="0"/>
                      <a:pt x="63818" y="0"/>
                    </a:cubicBezTo>
                    <a:cubicBezTo>
                      <a:pt x="51435" y="0"/>
                      <a:pt x="40958" y="3810"/>
                      <a:pt x="31433" y="11430"/>
                    </a:cubicBezTo>
                    <a:cubicBezTo>
                      <a:pt x="22860" y="19050"/>
                      <a:pt x="19050" y="28575"/>
                      <a:pt x="19050" y="39053"/>
                    </a:cubicBezTo>
                    <a:cubicBezTo>
                      <a:pt x="19050" y="47625"/>
                      <a:pt x="22860" y="57150"/>
                      <a:pt x="31433" y="66675"/>
                    </a:cubicBezTo>
                    <a:cubicBezTo>
                      <a:pt x="39053" y="75247"/>
                      <a:pt x="50482" y="82868"/>
                      <a:pt x="63818" y="90488"/>
                    </a:cubicBezTo>
                    <a:cubicBezTo>
                      <a:pt x="51435" y="99060"/>
                      <a:pt x="29528" y="110490"/>
                      <a:pt x="0" y="123825"/>
                    </a:cubicBezTo>
                    <a:lnTo>
                      <a:pt x="27622" y="147638"/>
                    </a:lnTo>
                    <a:cubicBezTo>
                      <a:pt x="60960" y="131445"/>
                      <a:pt x="84773" y="117158"/>
                      <a:pt x="100013" y="104775"/>
                    </a:cubicBezTo>
                    <a:lnTo>
                      <a:pt x="131445" y="120015"/>
                    </a:lnTo>
                    <a:lnTo>
                      <a:pt x="40005" y="176213"/>
                    </a:lnTo>
                    <a:lnTo>
                      <a:pt x="65723" y="197168"/>
                    </a:lnTo>
                    <a:lnTo>
                      <a:pt x="151448" y="139065"/>
                    </a:lnTo>
                    <a:lnTo>
                      <a:pt x="151448" y="183833"/>
                    </a:lnTo>
                    <a:lnTo>
                      <a:pt x="186690" y="202883"/>
                    </a:lnTo>
                    <a:lnTo>
                      <a:pt x="186690" y="39053"/>
                    </a:lnTo>
                    <a:lnTo>
                      <a:pt x="214313" y="39053"/>
                    </a:lnTo>
                    <a:lnTo>
                      <a:pt x="221933" y="39053"/>
                    </a:lnTo>
                    <a:lnTo>
                      <a:pt x="395288" y="39053"/>
                    </a:lnTo>
                    <a:lnTo>
                      <a:pt x="395288" y="66675"/>
                    </a:lnTo>
                    <a:lnTo>
                      <a:pt x="354330" y="66675"/>
                    </a:lnTo>
                    <a:cubicBezTo>
                      <a:pt x="340043" y="66675"/>
                      <a:pt x="327660" y="71438"/>
                      <a:pt x="318135" y="81915"/>
                    </a:cubicBezTo>
                    <a:cubicBezTo>
                      <a:pt x="308610" y="92393"/>
                      <a:pt x="302895" y="103822"/>
                      <a:pt x="302895" y="118110"/>
                    </a:cubicBezTo>
                    <a:cubicBezTo>
                      <a:pt x="302895" y="134303"/>
                      <a:pt x="311468" y="152400"/>
                      <a:pt x="329565" y="171450"/>
                    </a:cubicBezTo>
                    <a:cubicBezTo>
                      <a:pt x="347663" y="190500"/>
                      <a:pt x="364808" y="199072"/>
                      <a:pt x="381000" y="199072"/>
                    </a:cubicBezTo>
                    <a:cubicBezTo>
                      <a:pt x="381953" y="199072"/>
                      <a:pt x="383858" y="199072"/>
                      <a:pt x="387668" y="197168"/>
                    </a:cubicBezTo>
                    <a:lnTo>
                      <a:pt x="392430" y="195263"/>
                    </a:lnTo>
                    <a:cubicBezTo>
                      <a:pt x="387668" y="210503"/>
                      <a:pt x="381953" y="222885"/>
                      <a:pt x="373380" y="231458"/>
                    </a:cubicBezTo>
                    <a:cubicBezTo>
                      <a:pt x="365760" y="240983"/>
                      <a:pt x="357188" y="245745"/>
                      <a:pt x="347663" y="245745"/>
                    </a:cubicBezTo>
                    <a:cubicBezTo>
                      <a:pt x="342900" y="245745"/>
                      <a:pt x="339090" y="243840"/>
                      <a:pt x="337185" y="240983"/>
                    </a:cubicBezTo>
                    <a:cubicBezTo>
                      <a:pt x="334328" y="238125"/>
                      <a:pt x="332423" y="234315"/>
                      <a:pt x="332423" y="230505"/>
                    </a:cubicBezTo>
                    <a:cubicBezTo>
                      <a:pt x="332423" y="225743"/>
                      <a:pt x="334328" y="221933"/>
                      <a:pt x="339090" y="218122"/>
                    </a:cubicBezTo>
                    <a:cubicBezTo>
                      <a:pt x="343853" y="214313"/>
                      <a:pt x="349568" y="211455"/>
                      <a:pt x="356235" y="209550"/>
                    </a:cubicBezTo>
                    <a:lnTo>
                      <a:pt x="324803" y="190500"/>
                    </a:lnTo>
                    <a:cubicBezTo>
                      <a:pt x="320040" y="191453"/>
                      <a:pt x="316230" y="193358"/>
                      <a:pt x="312420" y="197168"/>
                    </a:cubicBezTo>
                    <a:cubicBezTo>
                      <a:pt x="308610" y="200025"/>
                      <a:pt x="306705" y="202883"/>
                      <a:pt x="305753" y="206693"/>
                    </a:cubicBezTo>
                    <a:cubicBezTo>
                      <a:pt x="292418" y="206693"/>
                      <a:pt x="282893" y="204788"/>
                      <a:pt x="276225" y="200978"/>
                    </a:cubicBezTo>
                    <a:cubicBezTo>
                      <a:pt x="282893" y="199072"/>
                      <a:pt x="288608" y="194310"/>
                      <a:pt x="291465" y="188595"/>
                    </a:cubicBezTo>
                    <a:cubicBezTo>
                      <a:pt x="295275" y="182880"/>
                      <a:pt x="297180" y="176213"/>
                      <a:pt x="297180" y="169545"/>
                    </a:cubicBezTo>
                    <a:cubicBezTo>
                      <a:pt x="297180" y="160020"/>
                      <a:pt x="294323" y="152400"/>
                      <a:pt x="287655" y="145733"/>
                    </a:cubicBezTo>
                    <a:cubicBezTo>
                      <a:pt x="281940" y="139065"/>
                      <a:pt x="274320" y="136208"/>
                      <a:pt x="265748" y="136208"/>
                    </a:cubicBezTo>
                    <a:cubicBezTo>
                      <a:pt x="255270" y="136208"/>
                      <a:pt x="245745" y="139065"/>
                      <a:pt x="238125" y="145733"/>
                    </a:cubicBezTo>
                    <a:cubicBezTo>
                      <a:pt x="230505" y="152400"/>
                      <a:pt x="226695" y="160972"/>
                      <a:pt x="226695" y="171450"/>
                    </a:cubicBezTo>
                    <a:cubicBezTo>
                      <a:pt x="226695" y="184785"/>
                      <a:pt x="234315" y="196215"/>
                      <a:pt x="248602" y="205740"/>
                    </a:cubicBezTo>
                    <a:cubicBezTo>
                      <a:pt x="263843" y="215265"/>
                      <a:pt x="280988" y="220028"/>
                      <a:pt x="301943" y="220028"/>
                    </a:cubicBezTo>
                    <a:cubicBezTo>
                      <a:pt x="299085" y="229553"/>
                      <a:pt x="303848" y="239078"/>
                      <a:pt x="317183" y="248603"/>
                    </a:cubicBezTo>
                    <a:cubicBezTo>
                      <a:pt x="330518" y="258128"/>
                      <a:pt x="345758" y="262890"/>
                      <a:pt x="361950" y="262890"/>
                    </a:cubicBezTo>
                    <a:cubicBezTo>
                      <a:pt x="371475" y="262890"/>
                      <a:pt x="381000" y="259080"/>
                      <a:pt x="390525" y="252413"/>
                    </a:cubicBezTo>
                    <a:cubicBezTo>
                      <a:pt x="400050" y="244793"/>
                      <a:pt x="406718" y="235268"/>
                      <a:pt x="412433" y="222885"/>
                    </a:cubicBezTo>
                    <a:lnTo>
                      <a:pt x="427673" y="256222"/>
                    </a:lnTo>
                    <a:lnTo>
                      <a:pt x="448628" y="246697"/>
                    </a:lnTo>
                    <a:lnTo>
                      <a:pt x="419100" y="198120"/>
                    </a:lnTo>
                    <a:cubicBezTo>
                      <a:pt x="424815" y="196215"/>
                      <a:pt x="428625" y="193358"/>
                      <a:pt x="431483" y="189547"/>
                    </a:cubicBezTo>
                    <a:cubicBezTo>
                      <a:pt x="435293" y="184785"/>
                      <a:pt x="436245" y="180022"/>
                      <a:pt x="436245" y="174308"/>
                    </a:cubicBezTo>
                    <a:cubicBezTo>
                      <a:pt x="436245" y="166688"/>
                      <a:pt x="433388" y="159068"/>
                      <a:pt x="426720" y="150495"/>
                    </a:cubicBezTo>
                    <a:cubicBezTo>
                      <a:pt x="420053" y="142875"/>
                      <a:pt x="413385" y="139065"/>
                      <a:pt x="407670" y="139065"/>
                    </a:cubicBezTo>
                    <a:cubicBezTo>
                      <a:pt x="401003" y="139065"/>
                      <a:pt x="394335" y="140970"/>
                      <a:pt x="389573" y="144780"/>
                    </a:cubicBezTo>
                    <a:cubicBezTo>
                      <a:pt x="384810" y="148590"/>
                      <a:pt x="381953" y="153353"/>
                      <a:pt x="381953" y="159068"/>
                    </a:cubicBezTo>
                    <a:cubicBezTo>
                      <a:pt x="381953" y="163830"/>
                      <a:pt x="383858" y="169545"/>
                      <a:pt x="387668" y="176213"/>
                    </a:cubicBezTo>
                    <a:cubicBezTo>
                      <a:pt x="381000" y="180022"/>
                      <a:pt x="375285" y="181928"/>
                      <a:pt x="370523" y="181928"/>
                    </a:cubicBezTo>
                    <a:cubicBezTo>
                      <a:pt x="359093" y="181928"/>
                      <a:pt x="349568" y="178118"/>
                      <a:pt x="341948" y="169545"/>
                    </a:cubicBezTo>
                    <a:cubicBezTo>
                      <a:pt x="334328" y="160972"/>
                      <a:pt x="329565" y="150495"/>
                      <a:pt x="329565" y="137160"/>
                    </a:cubicBezTo>
                    <a:cubicBezTo>
                      <a:pt x="329565" y="127635"/>
                      <a:pt x="332423" y="119063"/>
                      <a:pt x="339090" y="111443"/>
                    </a:cubicBezTo>
                    <a:cubicBezTo>
                      <a:pt x="344805" y="103822"/>
                      <a:pt x="352425" y="100965"/>
                      <a:pt x="360998" y="100965"/>
                    </a:cubicBezTo>
                    <a:lnTo>
                      <a:pt x="428625" y="100965"/>
                    </a:lnTo>
                    <a:lnTo>
                      <a:pt x="428625" y="42863"/>
                    </a:lnTo>
                    <a:lnTo>
                      <a:pt x="451485" y="42863"/>
                    </a:lnTo>
                    <a:lnTo>
                      <a:pt x="459105" y="42863"/>
                    </a:lnTo>
                    <a:lnTo>
                      <a:pt x="483870" y="42863"/>
                    </a:lnTo>
                    <a:lnTo>
                      <a:pt x="483870" y="182880"/>
                    </a:lnTo>
                    <a:lnTo>
                      <a:pt x="519113" y="206693"/>
                    </a:lnTo>
                    <a:lnTo>
                      <a:pt x="519113" y="42863"/>
                    </a:lnTo>
                    <a:lnTo>
                      <a:pt x="546735" y="42863"/>
                    </a:lnTo>
                    <a:lnTo>
                      <a:pt x="554355" y="42863"/>
                    </a:lnTo>
                    <a:lnTo>
                      <a:pt x="679133" y="42863"/>
                    </a:lnTo>
                    <a:lnTo>
                      <a:pt x="679133" y="95250"/>
                    </a:lnTo>
                    <a:cubicBezTo>
                      <a:pt x="670560" y="84772"/>
                      <a:pt x="660083" y="76200"/>
                      <a:pt x="649605" y="69533"/>
                    </a:cubicBezTo>
                    <a:cubicBezTo>
                      <a:pt x="638175" y="62865"/>
                      <a:pt x="626745" y="60008"/>
                      <a:pt x="617220" y="60008"/>
                    </a:cubicBezTo>
                    <a:cubicBezTo>
                      <a:pt x="601980" y="60008"/>
                      <a:pt x="588645" y="63818"/>
                      <a:pt x="579120" y="72390"/>
                    </a:cubicBezTo>
                    <a:cubicBezTo>
                      <a:pt x="568643" y="80963"/>
                      <a:pt x="562928" y="91440"/>
                      <a:pt x="562928" y="104775"/>
                    </a:cubicBezTo>
                    <a:cubicBezTo>
                      <a:pt x="562928" y="120015"/>
                      <a:pt x="570548" y="135255"/>
                      <a:pt x="586740" y="149543"/>
                    </a:cubicBezTo>
                    <a:cubicBezTo>
                      <a:pt x="602933" y="164783"/>
                      <a:pt x="618173" y="172403"/>
                      <a:pt x="633413" y="172403"/>
                    </a:cubicBezTo>
                    <a:cubicBezTo>
                      <a:pt x="641985" y="172403"/>
                      <a:pt x="649605" y="170497"/>
                      <a:pt x="658178" y="166688"/>
                    </a:cubicBezTo>
                    <a:cubicBezTo>
                      <a:pt x="665798" y="162878"/>
                      <a:pt x="673418" y="158115"/>
                      <a:pt x="680085" y="150495"/>
                    </a:cubicBezTo>
                    <a:lnTo>
                      <a:pt x="680085" y="181928"/>
                    </a:lnTo>
                    <a:lnTo>
                      <a:pt x="715328" y="205740"/>
                    </a:lnTo>
                    <a:lnTo>
                      <a:pt x="715328" y="41910"/>
                    </a:lnTo>
                    <a:lnTo>
                      <a:pt x="742950" y="41910"/>
                    </a:lnTo>
                    <a:lnTo>
                      <a:pt x="750570" y="41910"/>
                    </a:lnTo>
                    <a:lnTo>
                      <a:pt x="775335" y="41910"/>
                    </a:lnTo>
                    <a:lnTo>
                      <a:pt x="775335" y="181928"/>
                    </a:lnTo>
                    <a:lnTo>
                      <a:pt x="810578" y="205740"/>
                    </a:lnTo>
                    <a:lnTo>
                      <a:pt x="810578" y="41910"/>
                    </a:lnTo>
                    <a:lnTo>
                      <a:pt x="838200" y="41910"/>
                    </a:lnTo>
                    <a:lnTo>
                      <a:pt x="845820" y="41910"/>
                    </a:lnTo>
                    <a:lnTo>
                      <a:pt x="942975" y="41910"/>
                    </a:lnTo>
                    <a:lnTo>
                      <a:pt x="942975" y="92393"/>
                    </a:lnTo>
                    <a:lnTo>
                      <a:pt x="864870" y="92393"/>
                    </a:lnTo>
                    <a:cubicBezTo>
                      <a:pt x="860108" y="92393"/>
                      <a:pt x="857250" y="94297"/>
                      <a:pt x="854393" y="97155"/>
                    </a:cubicBezTo>
                    <a:cubicBezTo>
                      <a:pt x="851535" y="100013"/>
                      <a:pt x="849630" y="103822"/>
                      <a:pt x="849630" y="107633"/>
                    </a:cubicBezTo>
                    <a:cubicBezTo>
                      <a:pt x="849630" y="117158"/>
                      <a:pt x="853440" y="127635"/>
                      <a:pt x="862013" y="138113"/>
                    </a:cubicBezTo>
                    <a:cubicBezTo>
                      <a:pt x="870585" y="148590"/>
                      <a:pt x="878205" y="154305"/>
                      <a:pt x="884873" y="154305"/>
                    </a:cubicBezTo>
                    <a:cubicBezTo>
                      <a:pt x="886778" y="154305"/>
                      <a:pt x="888683" y="153353"/>
                      <a:pt x="889635" y="152400"/>
                    </a:cubicBezTo>
                    <a:cubicBezTo>
                      <a:pt x="891540" y="151447"/>
                      <a:pt x="892493" y="149543"/>
                      <a:pt x="892493" y="146685"/>
                    </a:cubicBezTo>
                    <a:lnTo>
                      <a:pt x="892493" y="133350"/>
                    </a:lnTo>
                    <a:cubicBezTo>
                      <a:pt x="892493" y="130493"/>
                      <a:pt x="893445" y="128588"/>
                      <a:pt x="895350" y="126683"/>
                    </a:cubicBezTo>
                    <a:cubicBezTo>
                      <a:pt x="896303" y="124778"/>
                      <a:pt x="898208" y="123825"/>
                      <a:pt x="900113" y="123825"/>
                    </a:cubicBezTo>
                    <a:lnTo>
                      <a:pt x="942975" y="123825"/>
                    </a:lnTo>
                    <a:lnTo>
                      <a:pt x="942975" y="182880"/>
                    </a:lnTo>
                    <a:close/>
                    <a:moveTo>
                      <a:pt x="90488" y="68580"/>
                    </a:moveTo>
                    <a:cubicBezTo>
                      <a:pt x="87630" y="75247"/>
                      <a:pt x="82868" y="79058"/>
                      <a:pt x="78105" y="81915"/>
                    </a:cubicBezTo>
                    <a:cubicBezTo>
                      <a:pt x="71438" y="80010"/>
                      <a:pt x="65723" y="75247"/>
                      <a:pt x="60960" y="69533"/>
                    </a:cubicBezTo>
                    <a:cubicBezTo>
                      <a:pt x="56197" y="63818"/>
                      <a:pt x="54293" y="57150"/>
                      <a:pt x="54293" y="50483"/>
                    </a:cubicBezTo>
                    <a:cubicBezTo>
                      <a:pt x="54293" y="44768"/>
                      <a:pt x="56197" y="40005"/>
                      <a:pt x="60960" y="35243"/>
                    </a:cubicBezTo>
                    <a:cubicBezTo>
                      <a:pt x="65723" y="30480"/>
                      <a:pt x="71438" y="28575"/>
                      <a:pt x="78105" y="28575"/>
                    </a:cubicBezTo>
                    <a:cubicBezTo>
                      <a:pt x="82868" y="28575"/>
                      <a:pt x="87630" y="30480"/>
                      <a:pt x="90488" y="33338"/>
                    </a:cubicBezTo>
                    <a:cubicBezTo>
                      <a:pt x="94298" y="37147"/>
                      <a:pt x="95250" y="40958"/>
                      <a:pt x="95250" y="45720"/>
                    </a:cubicBezTo>
                    <a:cubicBezTo>
                      <a:pt x="96203" y="54293"/>
                      <a:pt x="94298" y="61913"/>
                      <a:pt x="90488" y="68580"/>
                    </a:cubicBezTo>
                    <a:close/>
                    <a:moveTo>
                      <a:pt x="251460" y="181928"/>
                    </a:moveTo>
                    <a:cubicBezTo>
                      <a:pt x="247650" y="178118"/>
                      <a:pt x="246698" y="174308"/>
                      <a:pt x="246698" y="169545"/>
                    </a:cubicBezTo>
                    <a:cubicBezTo>
                      <a:pt x="246698" y="164783"/>
                      <a:pt x="248602" y="160020"/>
                      <a:pt x="251460" y="157163"/>
                    </a:cubicBezTo>
                    <a:cubicBezTo>
                      <a:pt x="255270" y="153353"/>
                      <a:pt x="259080" y="152400"/>
                      <a:pt x="263843" y="152400"/>
                    </a:cubicBezTo>
                    <a:cubicBezTo>
                      <a:pt x="268605" y="152400"/>
                      <a:pt x="273368" y="154305"/>
                      <a:pt x="276225" y="157163"/>
                    </a:cubicBezTo>
                    <a:cubicBezTo>
                      <a:pt x="280035" y="160972"/>
                      <a:pt x="280988" y="164783"/>
                      <a:pt x="280988" y="169545"/>
                    </a:cubicBezTo>
                    <a:cubicBezTo>
                      <a:pt x="280988" y="174308"/>
                      <a:pt x="279083" y="179070"/>
                      <a:pt x="276225" y="181928"/>
                    </a:cubicBezTo>
                    <a:cubicBezTo>
                      <a:pt x="272415" y="185738"/>
                      <a:pt x="268605" y="186690"/>
                      <a:pt x="263843" y="186690"/>
                    </a:cubicBezTo>
                    <a:cubicBezTo>
                      <a:pt x="259080" y="186690"/>
                      <a:pt x="254318" y="184785"/>
                      <a:pt x="251460" y="181928"/>
                    </a:cubicBezTo>
                    <a:close/>
                    <a:moveTo>
                      <a:pt x="648653" y="133350"/>
                    </a:moveTo>
                    <a:cubicBezTo>
                      <a:pt x="637223" y="139065"/>
                      <a:pt x="626745" y="141922"/>
                      <a:pt x="616268" y="141922"/>
                    </a:cubicBezTo>
                    <a:cubicBezTo>
                      <a:pt x="608648" y="141922"/>
                      <a:pt x="601980" y="139065"/>
                      <a:pt x="597218" y="135255"/>
                    </a:cubicBezTo>
                    <a:cubicBezTo>
                      <a:pt x="592455" y="130493"/>
                      <a:pt x="589598" y="125730"/>
                      <a:pt x="589598" y="120015"/>
                    </a:cubicBezTo>
                    <a:cubicBezTo>
                      <a:pt x="589598" y="111443"/>
                      <a:pt x="594360" y="103822"/>
                      <a:pt x="605790" y="96203"/>
                    </a:cubicBezTo>
                    <a:cubicBezTo>
                      <a:pt x="617220" y="88583"/>
                      <a:pt x="628650" y="85725"/>
                      <a:pt x="641985" y="85725"/>
                    </a:cubicBezTo>
                    <a:cubicBezTo>
                      <a:pt x="648653" y="85725"/>
                      <a:pt x="655320" y="87630"/>
                      <a:pt x="662940" y="92393"/>
                    </a:cubicBezTo>
                    <a:cubicBezTo>
                      <a:pt x="670560" y="96203"/>
                      <a:pt x="677228" y="101918"/>
                      <a:pt x="682943" y="109538"/>
                    </a:cubicBezTo>
                    <a:cubicBezTo>
                      <a:pt x="671513" y="119063"/>
                      <a:pt x="660083" y="127635"/>
                      <a:pt x="648653" y="133350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89" name="Google Shape;9989;ge48d01fb7f_0_5782"/>
              <p:cNvSpPr/>
              <p:nvPr/>
            </p:nvSpPr>
            <p:spPr>
              <a:xfrm>
                <a:off x="5744527" y="4910137"/>
                <a:ext cx="119062" cy="87630"/>
              </a:xfrm>
              <a:custGeom>
                <a:avLst/>
                <a:gdLst/>
                <a:ahLst/>
                <a:cxnLst/>
                <a:rect l="l" t="t" r="r" b="b"/>
                <a:pathLst>
                  <a:path w="119062" h="87630" extrusionOk="0">
                    <a:moveTo>
                      <a:pt x="54293" y="13335"/>
                    </a:moveTo>
                    <a:cubicBezTo>
                      <a:pt x="42863" y="3810"/>
                      <a:pt x="34290" y="0"/>
                      <a:pt x="27623" y="0"/>
                    </a:cubicBezTo>
                    <a:cubicBezTo>
                      <a:pt x="21908" y="0"/>
                      <a:pt x="17145" y="953"/>
                      <a:pt x="12383" y="1905"/>
                    </a:cubicBezTo>
                    <a:cubicBezTo>
                      <a:pt x="8573" y="2857"/>
                      <a:pt x="4763" y="5715"/>
                      <a:pt x="0" y="9525"/>
                    </a:cubicBezTo>
                    <a:lnTo>
                      <a:pt x="13335" y="30480"/>
                    </a:lnTo>
                    <a:cubicBezTo>
                      <a:pt x="17145" y="27622"/>
                      <a:pt x="20002" y="25718"/>
                      <a:pt x="22860" y="24765"/>
                    </a:cubicBezTo>
                    <a:cubicBezTo>
                      <a:pt x="26670" y="22860"/>
                      <a:pt x="29527" y="22860"/>
                      <a:pt x="33338" y="22860"/>
                    </a:cubicBezTo>
                    <a:cubicBezTo>
                      <a:pt x="41910" y="22860"/>
                      <a:pt x="60008" y="37147"/>
                      <a:pt x="86677" y="65722"/>
                    </a:cubicBezTo>
                    <a:lnTo>
                      <a:pt x="107633" y="87630"/>
                    </a:lnTo>
                    <a:lnTo>
                      <a:pt x="119063" y="78105"/>
                    </a:lnTo>
                    <a:cubicBezTo>
                      <a:pt x="103823" y="60007"/>
                      <a:pt x="82868" y="39053"/>
                      <a:pt x="54293" y="13335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90" name="Google Shape;9990;ge48d01fb7f_0_5782"/>
              <p:cNvSpPr/>
              <p:nvPr/>
            </p:nvSpPr>
            <p:spPr>
              <a:xfrm>
                <a:off x="5934075" y="4693919"/>
                <a:ext cx="635317" cy="209550"/>
              </a:xfrm>
              <a:custGeom>
                <a:avLst/>
                <a:gdLst/>
                <a:ahLst/>
                <a:cxnLst/>
                <a:rect l="l" t="t" r="r" b="b"/>
                <a:pathLst>
                  <a:path w="635317" h="209550" extrusionOk="0">
                    <a:moveTo>
                      <a:pt x="577215" y="13335"/>
                    </a:moveTo>
                    <a:lnTo>
                      <a:pt x="441008" y="13335"/>
                    </a:lnTo>
                    <a:lnTo>
                      <a:pt x="433388" y="13335"/>
                    </a:lnTo>
                    <a:lnTo>
                      <a:pt x="330517" y="13335"/>
                    </a:lnTo>
                    <a:lnTo>
                      <a:pt x="349567" y="44768"/>
                    </a:lnTo>
                    <a:lnTo>
                      <a:pt x="388620" y="44768"/>
                    </a:lnTo>
                    <a:lnTo>
                      <a:pt x="388620" y="110490"/>
                    </a:lnTo>
                    <a:lnTo>
                      <a:pt x="334328" y="110490"/>
                    </a:lnTo>
                    <a:lnTo>
                      <a:pt x="334328" y="54293"/>
                    </a:lnTo>
                    <a:cubicBezTo>
                      <a:pt x="334328" y="41910"/>
                      <a:pt x="328613" y="30480"/>
                      <a:pt x="316230" y="18098"/>
                    </a:cubicBezTo>
                    <a:cubicBezTo>
                      <a:pt x="303847" y="5715"/>
                      <a:pt x="291465" y="0"/>
                      <a:pt x="280035" y="0"/>
                    </a:cubicBezTo>
                    <a:cubicBezTo>
                      <a:pt x="269558" y="0"/>
                      <a:pt x="260985" y="2858"/>
                      <a:pt x="254317" y="9525"/>
                    </a:cubicBezTo>
                    <a:cubicBezTo>
                      <a:pt x="246697" y="17145"/>
                      <a:pt x="243840" y="24765"/>
                      <a:pt x="243840" y="35243"/>
                    </a:cubicBezTo>
                    <a:cubicBezTo>
                      <a:pt x="243840" y="38100"/>
                      <a:pt x="243840" y="41910"/>
                      <a:pt x="244792" y="44768"/>
                    </a:cubicBezTo>
                    <a:lnTo>
                      <a:pt x="227647" y="14288"/>
                    </a:lnTo>
                    <a:lnTo>
                      <a:pt x="0" y="14288"/>
                    </a:lnTo>
                    <a:lnTo>
                      <a:pt x="17145" y="45720"/>
                    </a:lnTo>
                    <a:lnTo>
                      <a:pt x="159067" y="45720"/>
                    </a:lnTo>
                    <a:lnTo>
                      <a:pt x="159067" y="71438"/>
                    </a:lnTo>
                    <a:cubicBezTo>
                      <a:pt x="154305" y="71438"/>
                      <a:pt x="149542" y="73343"/>
                      <a:pt x="143828" y="78105"/>
                    </a:cubicBezTo>
                    <a:cubicBezTo>
                      <a:pt x="138113" y="82868"/>
                      <a:pt x="132397" y="88583"/>
                      <a:pt x="126683" y="97155"/>
                    </a:cubicBezTo>
                    <a:cubicBezTo>
                      <a:pt x="119063" y="88583"/>
                      <a:pt x="111442" y="81915"/>
                      <a:pt x="103822" y="77153"/>
                    </a:cubicBezTo>
                    <a:cubicBezTo>
                      <a:pt x="96203" y="72390"/>
                      <a:pt x="88583" y="70485"/>
                      <a:pt x="81915" y="70485"/>
                    </a:cubicBezTo>
                    <a:cubicBezTo>
                      <a:pt x="69533" y="70485"/>
                      <a:pt x="58103" y="75248"/>
                      <a:pt x="48578" y="84773"/>
                    </a:cubicBezTo>
                    <a:cubicBezTo>
                      <a:pt x="39053" y="94298"/>
                      <a:pt x="35242" y="104775"/>
                      <a:pt x="35242" y="117158"/>
                    </a:cubicBezTo>
                    <a:cubicBezTo>
                      <a:pt x="35242" y="130493"/>
                      <a:pt x="40958" y="144780"/>
                      <a:pt x="52388" y="160020"/>
                    </a:cubicBezTo>
                    <a:cubicBezTo>
                      <a:pt x="63817" y="175260"/>
                      <a:pt x="80010" y="191453"/>
                      <a:pt x="100965" y="206693"/>
                    </a:cubicBezTo>
                    <a:lnTo>
                      <a:pt x="110490" y="195263"/>
                    </a:lnTo>
                    <a:cubicBezTo>
                      <a:pt x="97155" y="183833"/>
                      <a:pt x="86678" y="172403"/>
                      <a:pt x="79058" y="161925"/>
                    </a:cubicBezTo>
                    <a:cubicBezTo>
                      <a:pt x="71438" y="150495"/>
                      <a:pt x="68580" y="140018"/>
                      <a:pt x="68580" y="131445"/>
                    </a:cubicBezTo>
                    <a:cubicBezTo>
                      <a:pt x="68580" y="121920"/>
                      <a:pt x="71438" y="114300"/>
                      <a:pt x="76200" y="107633"/>
                    </a:cubicBezTo>
                    <a:cubicBezTo>
                      <a:pt x="80963" y="100965"/>
                      <a:pt x="87630" y="98108"/>
                      <a:pt x="95250" y="98108"/>
                    </a:cubicBezTo>
                    <a:cubicBezTo>
                      <a:pt x="100013" y="98108"/>
                      <a:pt x="103822" y="99060"/>
                      <a:pt x="107633" y="101918"/>
                    </a:cubicBezTo>
                    <a:cubicBezTo>
                      <a:pt x="111442" y="103823"/>
                      <a:pt x="115253" y="107633"/>
                      <a:pt x="118110" y="112395"/>
                    </a:cubicBezTo>
                    <a:cubicBezTo>
                      <a:pt x="110490" y="128588"/>
                      <a:pt x="105728" y="139065"/>
                      <a:pt x="104775" y="143828"/>
                    </a:cubicBezTo>
                    <a:lnTo>
                      <a:pt x="136208" y="157163"/>
                    </a:lnTo>
                    <a:cubicBezTo>
                      <a:pt x="140017" y="140018"/>
                      <a:pt x="146685" y="124778"/>
                      <a:pt x="155258" y="113348"/>
                    </a:cubicBezTo>
                    <a:cubicBezTo>
                      <a:pt x="163830" y="101918"/>
                      <a:pt x="173355" y="96203"/>
                      <a:pt x="182880" y="96203"/>
                    </a:cubicBezTo>
                    <a:cubicBezTo>
                      <a:pt x="188595" y="96203"/>
                      <a:pt x="193358" y="98108"/>
                      <a:pt x="197167" y="100965"/>
                    </a:cubicBezTo>
                    <a:cubicBezTo>
                      <a:pt x="200978" y="103823"/>
                      <a:pt x="202883" y="107633"/>
                      <a:pt x="202883" y="111443"/>
                    </a:cubicBezTo>
                    <a:cubicBezTo>
                      <a:pt x="203835" y="120015"/>
                      <a:pt x="199072" y="129540"/>
                      <a:pt x="190500" y="140018"/>
                    </a:cubicBezTo>
                    <a:cubicBezTo>
                      <a:pt x="181928" y="151448"/>
                      <a:pt x="170497" y="161925"/>
                      <a:pt x="156210" y="171450"/>
                    </a:cubicBezTo>
                    <a:lnTo>
                      <a:pt x="185738" y="199073"/>
                    </a:lnTo>
                    <a:cubicBezTo>
                      <a:pt x="198120" y="185738"/>
                      <a:pt x="207645" y="172403"/>
                      <a:pt x="214313" y="160020"/>
                    </a:cubicBezTo>
                    <a:cubicBezTo>
                      <a:pt x="220980" y="147638"/>
                      <a:pt x="224790" y="135255"/>
                      <a:pt x="224790" y="124778"/>
                    </a:cubicBezTo>
                    <a:cubicBezTo>
                      <a:pt x="224790" y="112395"/>
                      <a:pt x="221933" y="101918"/>
                      <a:pt x="216217" y="92393"/>
                    </a:cubicBezTo>
                    <a:cubicBezTo>
                      <a:pt x="211455" y="82868"/>
                      <a:pt x="203835" y="77153"/>
                      <a:pt x="195263" y="73343"/>
                    </a:cubicBezTo>
                    <a:lnTo>
                      <a:pt x="195263" y="45720"/>
                    </a:lnTo>
                    <a:lnTo>
                      <a:pt x="243840" y="45720"/>
                    </a:lnTo>
                    <a:cubicBezTo>
                      <a:pt x="245745" y="55245"/>
                      <a:pt x="250508" y="62865"/>
                      <a:pt x="259080" y="70485"/>
                    </a:cubicBezTo>
                    <a:cubicBezTo>
                      <a:pt x="270510" y="80963"/>
                      <a:pt x="283845" y="87630"/>
                      <a:pt x="300038" y="90488"/>
                    </a:cubicBezTo>
                    <a:lnTo>
                      <a:pt x="300038" y="111443"/>
                    </a:lnTo>
                    <a:lnTo>
                      <a:pt x="288608" y="111443"/>
                    </a:lnTo>
                    <a:cubicBezTo>
                      <a:pt x="284797" y="111443"/>
                      <a:pt x="281940" y="112395"/>
                      <a:pt x="279083" y="114300"/>
                    </a:cubicBezTo>
                    <a:cubicBezTo>
                      <a:pt x="276225" y="116205"/>
                      <a:pt x="275272" y="119063"/>
                      <a:pt x="275272" y="122873"/>
                    </a:cubicBezTo>
                    <a:cubicBezTo>
                      <a:pt x="275272" y="130493"/>
                      <a:pt x="281940" y="140018"/>
                      <a:pt x="294322" y="152400"/>
                    </a:cubicBezTo>
                    <a:cubicBezTo>
                      <a:pt x="306705" y="163830"/>
                      <a:pt x="316230" y="169545"/>
                      <a:pt x="323850" y="169545"/>
                    </a:cubicBezTo>
                    <a:cubicBezTo>
                      <a:pt x="327660" y="169545"/>
                      <a:pt x="330517" y="167640"/>
                      <a:pt x="332422" y="164783"/>
                    </a:cubicBezTo>
                    <a:cubicBezTo>
                      <a:pt x="334328" y="161925"/>
                      <a:pt x="335280" y="158115"/>
                      <a:pt x="335280" y="154305"/>
                    </a:cubicBezTo>
                    <a:lnTo>
                      <a:pt x="335280" y="142875"/>
                    </a:lnTo>
                    <a:lnTo>
                      <a:pt x="389572" y="142875"/>
                    </a:lnTo>
                    <a:lnTo>
                      <a:pt x="389572" y="189548"/>
                    </a:lnTo>
                    <a:lnTo>
                      <a:pt x="424815" y="208598"/>
                    </a:lnTo>
                    <a:lnTo>
                      <a:pt x="424815" y="44768"/>
                    </a:lnTo>
                    <a:lnTo>
                      <a:pt x="452438" y="44768"/>
                    </a:lnTo>
                    <a:lnTo>
                      <a:pt x="460058" y="44768"/>
                    </a:lnTo>
                    <a:lnTo>
                      <a:pt x="566738" y="44768"/>
                    </a:lnTo>
                    <a:lnTo>
                      <a:pt x="566738" y="72390"/>
                    </a:lnTo>
                    <a:lnTo>
                      <a:pt x="514350" y="72390"/>
                    </a:lnTo>
                    <a:cubicBezTo>
                      <a:pt x="501967" y="72390"/>
                      <a:pt x="491490" y="76200"/>
                      <a:pt x="481965" y="83820"/>
                    </a:cubicBezTo>
                    <a:cubicBezTo>
                      <a:pt x="473392" y="91440"/>
                      <a:pt x="469583" y="100965"/>
                      <a:pt x="469583" y="111443"/>
                    </a:cubicBezTo>
                    <a:cubicBezTo>
                      <a:pt x="469583" y="126683"/>
                      <a:pt x="473392" y="142875"/>
                      <a:pt x="481965" y="159068"/>
                    </a:cubicBezTo>
                    <a:cubicBezTo>
                      <a:pt x="489585" y="175260"/>
                      <a:pt x="501967" y="192405"/>
                      <a:pt x="518160" y="208598"/>
                    </a:cubicBezTo>
                    <a:lnTo>
                      <a:pt x="529590" y="200978"/>
                    </a:lnTo>
                    <a:cubicBezTo>
                      <a:pt x="519113" y="191453"/>
                      <a:pt x="511492" y="180975"/>
                      <a:pt x="505778" y="169545"/>
                    </a:cubicBezTo>
                    <a:cubicBezTo>
                      <a:pt x="501015" y="158115"/>
                      <a:pt x="498158" y="146685"/>
                      <a:pt x="498158" y="135255"/>
                    </a:cubicBezTo>
                    <a:cubicBezTo>
                      <a:pt x="498158" y="126683"/>
                      <a:pt x="501015" y="119063"/>
                      <a:pt x="507683" y="113348"/>
                    </a:cubicBezTo>
                    <a:cubicBezTo>
                      <a:pt x="513397" y="106680"/>
                      <a:pt x="521017" y="103823"/>
                      <a:pt x="529590" y="103823"/>
                    </a:cubicBezTo>
                    <a:lnTo>
                      <a:pt x="564833" y="103823"/>
                    </a:lnTo>
                    <a:lnTo>
                      <a:pt x="564833" y="185738"/>
                    </a:lnTo>
                    <a:lnTo>
                      <a:pt x="600075" y="209550"/>
                    </a:lnTo>
                    <a:lnTo>
                      <a:pt x="600075" y="45720"/>
                    </a:lnTo>
                    <a:lnTo>
                      <a:pt x="635318" y="45720"/>
                    </a:lnTo>
                    <a:lnTo>
                      <a:pt x="618172" y="14288"/>
                    </a:lnTo>
                    <a:lnTo>
                      <a:pt x="577215" y="14288"/>
                    </a:lnTo>
                    <a:close/>
                    <a:moveTo>
                      <a:pt x="299085" y="75248"/>
                    </a:moveTo>
                    <a:cubicBezTo>
                      <a:pt x="292417" y="73343"/>
                      <a:pt x="287655" y="69533"/>
                      <a:pt x="283845" y="63818"/>
                    </a:cubicBezTo>
                    <a:cubicBezTo>
                      <a:pt x="280035" y="58103"/>
                      <a:pt x="278130" y="51435"/>
                      <a:pt x="278130" y="42863"/>
                    </a:cubicBezTo>
                    <a:cubicBezTo>
                      <a:pt x="278130" y="37148"/>
                      <a:pt x="280035" y="31433"/>
                      <a:pt x="281940" y="27623"/>
                    </a:cubicBezTo>
                    <a:cubicBezTo>
                      <a:pt x="284797" y="23813"/>
                      <a:pt x="287655" y="20955"/>
                      <a:pt x="291465" y="20955"/>
                    </a:cubicBezTo>
                    <a:cubicBezTo>
                      <a:pt x="294322" y="20955"/>
                      <a:pt x="296228" y="22860"/>
                      <a:pt x="297180" y="25718"/>
                    </a:cubicBezTo>
                    <a:cubicBezTo>
                      <a:pt x="299085" y="28575"/>
                      <a:pt x="299085" y="32385"/>
                      <a:pt x="299085" y="36195"/>
                    </a:cubicBezTo>
                    <a:lnTo>
                      <a:pt x="299085" y="75248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91" name="Google Shape;9991;ge48d01fb7f_0_5782"/>
              <p:cNvSpPr/>
              <p:nvPr/>
            </p:nvSpPr>
            <p:spPr>
              <a:xfrm>
                <a:off x="6413182" y="4612005"/>
                <a:ext cx="104075" cy="94352"/>
              </a:xfrm>
              <a:custGeom>
                <a:avLst/>
                <a:gdLst/>
                <a:ahLst/>
                <a:cxnLst/>
                <a:rect l="l" t="t" r="r" b="b"/>
                <a:pathLst>
                  <a:path w="104075" h="94352" extrusionOk="0">
                    <a:moveTo>
                      <a:pt x="89535" y="60007"/>
                    </a:moveTo>
                    <a:cubicBezTo>
                      <a:pt x="81915" y="47625"/>
                      <a:pt x="76200" y="40005"/>
                      <a:pt x="72390" y="36195"/>
                    </a:cubicBezTo>
                    <a:cubicBezTo>
                      <a:pt x="64770" y="25717"/>
                      <a:pt x="55245" y="16192"/>
                      <a:pt x="44767" y="9525"/>
                    </a:cubicBezTo>
                    <a:cubicBezTo>
                      <a:pt x="34290" y="2857"/>
                      <a:pt x="23813" y="0"/>
                      <a:pt x="14288" y="0"/>
                    </a:cubicBezTo>
                    <a:cubicBezTo>
                      <a:pt x="8572" y="952"/>
                      <a:pt x="3810" y="1905"/>
                      <a:pt x="0" y="2857"/>
                    </a:cubicBezTo>
                    <a:lnTo>
                      <a:pt x="15240" y="36195"/>
                    </a:lnTo>
                    <a:cubicBezTo>
                      <a:pt x="20002" y="34290"/>
                      <a:pt x="25717" y="33338"/>
                      <a:pt x="31433" y="33338"/>
                    </a:cubicBezTo>
                    <a:cubicBezTo>
                      <a:pt x="37147" y="33338"/>
                      <a:pt x="42863" y="34290"/>
                      <a:pt x="47625" y="37147"/>
                    </a:cubicBezTo>
                    <a:cubicBezTo>
                      <a:pt x="52388" y="39052"/>
                      <a:pt x="57150" y="41910"/>
                      <a:pt x="60008" y="45720"/>
                    </a:cubicBezTo>
                    <a:lnTo>
                      <a:pt x="97155" y="94297"/>
                    </a:lnTo>
                    <a:cubicBezTo>
                      <a:pt x="108585" y="95250"/>
                      <a:pt x="105727" y="83820"/>
                      <a:pt x="89535" y="60007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92" name="Google Shape;9992;ge48d01fb7f_0_5782"/>
              <p:cNvSpPr/>
              <p:nvPr/>
            </p:nvSpPr>
            <p:spPr>
              <a:xfrm>
                <a:off x="6671309" y="4707255"/>
                <a:ext cx="676275" cy="234314"/>
              </a:xfrm>
              <a:custGeom>
                <a:avLst/>
                <a:gdLst/>
                <a:ahLst/>
                <a:cxnLst/>
                <a:rect l="l" t="t" r="r" b="b"/>
                <a:pathLst>
                  <a:path w="676275" h="234314" extrusionOk="0">
                    <a:moveTo>
                      <a:pt x="605790" y="171450"/>
                    </a:moveTo>
                    <a:lnTo>
                      <a:pt x="641033" y="195263"/>
                    </a:lnTo>
                    <a:lnTo>
                      <a:pt x="641033" y="31432"/>
                    </a:lnTo>
                    <a:lnTo>
                      <a:pt x="676275" y="31432"/>
                    </a:lnTo>
                    <a:lnTo>
                      <a:pt x="659130" y="0"/>
                    </a:lnTo>
                    <a:lnTo>
                      <a:pt x="467678" y="0"/>
                    </a:lnTo>
                    <a:lnTo>
                      <a:pt x="460058" y="0"/>
                    </a:lnTo>
                    <a:lnTo>
                      <a:pt x="299085" y="0"/>
                    </a:lnTo>
                    <a:lnTo>
                      <a:pt x="291465" y="0"/>
                    </a:lnTo>
                    <a:lnTo>
                      <a:pt x="203835" y="0"/>
                    </a:lnTo>
                    <a:lnTo>
                      <a:pt x="196215" y="0"/>
                    </a:lnTo>
                    <a:lnTo>
                      <a:pt x="0" y="0"/>
                    </a:lnTo>
                    <a:lnTo>
                      <a:pt x="17145" y="31432"/>
                    </a:lnTo>
                    <a:lnTo>
                      <a:pt x="151448" y="31432"/>
                    </a:lnTo>
                    <a:lnTo>
                      <a:pt x="151448" y="59055"/>
                    </a:lnTo>
                    <a:lnTo>
                      <a:pt x="43815" y="59055"/>
                    </a:lnTo>
                    <a:lnTo>
                      <a:pt x="38100" y="70485"/>
                    </a:lnTo>
                    <a:cubicBezTo>
                      <a:pt x="54293" y="75247"/>
                      <a:pt x="67628" y="82867"/>
                      <a:pt x="78105" y="92392"/>
                    </a:cubicBezTo>
                    <a:cubicBezTo>
                      <a:pt x="87630" y="102870"/>
                      <a:pt x="93345" y="113347"/>
                      <a:pt x="93345" y="124777"/>
                    </a:cubicBezTo>
                    <a:cubicBezTo>
                      <a:pt x="93345" y="129540"/>
                      <a:pt x="91440" y="134302"/>
                      <a:pt x="86678" y="138113"/>
                    </a:cubicBezTo>
                    <a:cubicBezTo>
                      <a:pt x="80963" y="142875"/>
                      <a:pt x="75248" y="144780"/>
                      <a:pt x="68580" y="146685"/>
                    </a:cubicBezTo>
                    <a:cubicBezTo>
                      <a:pt x="66675" y="142875"/>
                      <a:pt x="63818" y="140017"/>
                      <a:pt x="60008" y="137160"/>
                    </a:cubicBezTo>
                    <a:cubicBezTo>
                      <a:pt x="56198" y="134302"/>
                      <a:pt x="52388" y="133350"/>
                      <a:pt x="49530" y="133350"/>
                    </a:cubicBezTo>
                    <a:cubicBezTo>
                      <a:pt x="44768" y="133350"/>
                      <a:pt x="40005" y="135255"/>
                      <a:pt x="37148" y="139065"/>
                    </a:cubicBezTo>
                    <a:cubicBezTo>
                      <a:pt x="33338" y="142875"/>
                      <a:pt x="32385" y="147638"/>
                      <a:pt x="32385" y="153352"/>
                    </a:cubicBezTo>
                    <a:cubicBezTo>
                      <a:pt x="32385" y="160972"/>
                      <a:pt x="36195" y="168592"/>
                      <a:pt x="44768" y="173355"/>
                    </a:cubicBezTo>
                    <a:cubicBezTo>
                      <a:pt x="52388" y="179070"/>
                      <a:pt x="62865" y="181927"/>
                      <a:pt x="73343" y="181927"/>
                    </a:cubicBezTo>
                    <a:lnTo>
                      <a:pt x="97155" y="234315"/>
                    </a:lnTo>
                    <a:lnTo>
                      <a:pt x="114300" y="224790"/>
                    </a:lnTo>
                    <a:lnTo>
                      <a:pt x="82868" y="180022"/>
                    </a:lnTo>
                    <a:cubicBezTo>
                      <a:pt x="93345" y="178117"/>
                      <a:pt x="102870" y="173355"/>
                      <a:pt x="110490" y="166688"/>
                    </a:cubicBezTo>
                    <a:cubicBezTo>
                      <a:pt x="118110" y="160020"/>
                      <a:pt x="120968" y="152400"/>
                      <a:pt x="120968" y="142875"/>
                    </a:cubicBezTo>
                    <a:cubicBezTo>
                      <a:pt x="120968" y="133350"/>
                      <a:pt x="118110" y="123825"/>
                      <a:pt x="112395" y="114300"/>
                    </a:cubicBezTo>
                    <a:cubicBezTo>
                      <a:pt x="107633" y="104775"/>
                      <a:pt x="100013" y="97155"/>
                      <a:pt x="89535" y="90488"/>
                    </a:cubicBezTo>
                    <a:lnTo>
                      <a:pt x="151448" y="90488"/>
                    </a:lnTo>
                    <a:lnTo>
                      <a:pt x="151448" y="176213"/>
                    </a:lnTo>
                    <a:lnTo>
                      <a:pt x="186690" y="195263"/>
                    </a:lnTo>
                    <a:lnTo>
                      <a:pt x="186690" y="31432"/>
                    </a:lnTo>
                    <a:lnTo>
                      <a:pt x="214313" y="31432"/>
                    </a:lnTo>
                    <a:lnTo>
                      <a:pt x="221933" y="31432"/>
                    </a:lnTo>
                    <a:lnTo>
                      <a:pt x="246698" y="31432"/>
                    </a:lnTo>
                    <a:lnTo>
                      <a:pt x="246698" y="171450"/>
                    </a:lnTo>
                    <a:lnTo>
                      <a:pt x="281940" y="195263"/>
                    </a:lnTo>
                    <a:lnTo>
                      <a:pt x="281940" y="31432"/>
                    </a:lnTo>
                    <a:lnTo>
                      <a:pt x="309563" y="31432"/>
                    </a:lnTo>
                    <a:lnTo>
                      <a:pt x="317183" y="31432"/>
                    </a:lnTo>
                    <a:lnTo>
                      <a:pt x="415290" y="31432"/>
                    </a:lnTo>
                    <a:lnTo>
                      <a:pt x="415290" y="81915"/>
                    </a:lnTo>
                    <a:lnTo>
                      <a:pt x="337185" y="81915"/>
                    </a:lnTo>
                    <a:cubicBezTo>
                      <a:pt x="332423" y="81915"/>
                      <a:pt x="329565" y="83820"/>
                      <a:pt x="326708" y="86677"/>
                    </a:cubicBezTo>
                    <a:cubicBezTo>
                      <a:pt x="323850" y="89535"/>
                      <a:pt x="321945" y="93345"/>
                      <a:pt x="321945" y="97155"/>
                    </a:cubicBezTo>
                    <a:cubicBezTo>
                      <a:pt x="321945" y="106680"/>
                      <a:pt x="325755" y="117157"/>
                      <a:pt x="334328" y="127635"/>
                    </a:cubicBezTo>
                    <a:cubicBezTo>
                      <a:pt x="342900" y="138113"/>
                      <a:pt x="350520" y="143827"/>
                      <a:pt x="357188" y="143827"/>
                    </a:cubicBezTo>
                    <a:cubicBezTo>
                      <a:pt x="359093" y="143827"/>
                      <a:pt x="360998" y="142875"/>
                      <a:pt x="361950" y="141922"/>
                    </a:cubicBezTo>
                    <a:cubicBezTo>
                      <a:pt x="363855" y="140970"/>
                      <a:pt x="364808" y="139065"/>
                      <a:pt x="364808" y="136207"/>
                    </a:cubicBezTo>
                    <a:lnTo>
                      <a:pt x="364808" y="122872"/>
                    </a:lnTo>
                    <a:cubicBezTo>
                      <a:pt x="364808" y="120015"/>
                      <a:pt x="365760" y="118110"/>
                      <a:pt x="367665" y="116205"/>
                    </a:cubicBezTo>
                    <a:cubicBezTo>
                      <a:pt x="368618" y="114300"/>
                      <a:pt x="370523" y="113347"/>
                      <a:pt x="372428" y="113347"/>
                    </a:cubicBezTo>
                    <a:lnTo>
                      <a:pt x="415290" y="113347"/>
                    </a:lnTo>
                    <a:lnTo>
                      <a:pt x="415290" y="175260"/>
                    </a:lnTo>
                    <a:lnTo>
                      <a:pt x="450533" y="194310"/>
                    </a:lnTo>
                    <a:lnTo>
                      <a:pt x="450533" y="30480"/>
                    </a:lnTo>
                    <a:lnTo>
                      <a:pt x="478155" y="30480"/>
                    </a:lnTo>
                    <a:lnTo>
                      <a:pt x="485775" y="30480"/>
                    </a:lnTo>
                    <a:lnTo>
                      <a:pt x="513397" y="30480"/>
                    </a:lnTo>
                    <a:lnTo>
                      <a:pt x="513397" y="96202"/>
                    </a:lnTo>
                    <a:lnTo>
                      <a:pt x="501968" y="96202"/>
                    </a:lnTo>
                    <a:cubicBezTo>
                      <a:pt x="499110" y="96202"/>
                      <a:pt x="497205" y="97155"/>
                      <a:pt x="495300" y="99060"/>
                    </a:cubicBezTo>
                    <a:cubicBezTo>
                      <a:pt x="493395" y="100965"/>
                      <a:pt x="492443" y="102870"/>
                      <a:pt x="492443" y="105727"/>
                    </a:cubicBezTo>
                    <a:cubicBezTo>
                      <a:pt x="492443" y="111442"/>
                      <a:pt x="499110" y="120967"/>
                      <a:pt x="512445" y="134302"/>
                    </a:cubicBezTo>
                    <a:cubicBezTo>
                      <a:pt x="525780" y="147638"/>
                      <a:pt x="535305" y="154305"/>
                      <a:pt x="541020" y="154305"/>
                    </a:cubicBezTo>
                    <a:cubicBezTo>
                      <a:pt x="542925" y="154305"/>
                      <a:pt x="544830" y="153352"/>
                      <a:pt x="545783" y="151447"/>
                    </a:cubicBezTo>
                    <a:cubicBezTo>
                      <a:pt x="547688" y="148590"/>
                      <a:pt x="548640" y="145732"/>
                      <a:pt x="548640" y="142875"/>
                    </a:cubicBezTo>
                    <a:lnTo>
                      <a:pt x="548640" y="127635"/>
                    </a:lnTo>
                    <a:lnTo>
                      <a:pt x="606743" y="127635"/>
                    </a:lnTo>
                    <a:lnTo>
                      <a:pt x="606743" y="171450"/>
                    </a:lnTo>
                    <a:close/>
                    <a:moveTo>
                      <a:pt x="547688" y="97155"/>
                    </a:moveTo>
                    <a:lnTo>
                      <a:pt x="547688" y="31432"/>
                    </a:lnTo>
                    <a:lnTo>
                      <a:pt x="605790" y="31432"/>
                    </a:lnTo>
                    <a:lnTo>
                      <a:pt x="605790" y="97155"/>
                    </a:lnTo>
                    <a:lnTo>
                      <a:pt x="547688" y="97155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93" name="Google Shape;9993;ge48d01fb7f_0_5782"/>
              <p:cNvSpPr/>
              <p:nvPr/>
            </p:nvSpPr>
            <p:spPr>
              <a:xfrm>
                <a:off x="7259002" y="4910137"/>
                <a:ext cx="119062" cy="87630"/>
              </a:xfrm>
              <a:custGeom>
                <a:avLst/>
                <a:gdLst/>
                <a:ahLst/>
                <a:cxnLst/>
                <a:rect l="l" t="t" r="r" b="b"/>
                <a:pathLst>
                  <a:path w="119062" h="87630" extrusionOk="0">
                    <a:moveTo>
                      <a:pt x="54292" y="13335"/>
                    </a:moveTo>
                    <a:cubicBezTo>
                      <a:pt x="42863" y="3810"/>
                      <a:pt x="34290" y="0"/>
                      <a:pt x="27622" y="0"/>
                    </a:cubicBezTo>
                    <a:cubicBezTo>
                      <a:pt x="21907" y="0"/>
                      <a:pt x="17145" y="953"/>
                      <a:pt x="12382" y="1905"/>
                    </a:cubicBezTo>
                    <a:cubicBezTo>
                      <a:pt x="8572" y="2857"/>
                      <a:pt x="4763" y="5715"/>
                      <a:pt x="0" y="9525"/>
                    </a:cubicBezTo>
                    <a:lnTo>
                      <a:pt x="13335" y="30480"/>
                    </a:lnTo>
                    <a:cubicBezTo>
                      <a:pt x="17145" y="27622"/>
                      <a:pt x="20003" y="25718"/>
                      <a:pt x="22860" y="24765"/>
                    </a:cubicBezTo>
                    <a:cubicBezTo>
                      <a:pt x="26670" y="22860"/>
                      <a:pt x="29528" y="22860"/>
                      <a:pt x="33338" y="22860"/>
                    </a:cubicBezTo>
                    <a:cubicBezTo>
                      <a:pt x="41910" y="22860"/>
                      <a:pt x="60007" y="37147"/>
                      <a:pt x="86678" y="65722"/>
                    </a:cubicBezTo>
                    <a:lnTo>
                      <a:pt x="107632" y="87630"/>
                    </a:lnTo>
                    <a:lnTo>
                      <a:pt x="119063" y="78105"/>
                    </a:lnTo>
                    <a:cubicBezTo>
                      <a:pt x="103822" y="60007"/>
                      <a:pt x="81915" y="39053"/>
                      <a:pt x="54292" y="13335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994" name="Google Shape;9994;ge48d01fb7f_0_5782"/>
            <p:cNvSpPr/>
            <p:nvPr/>
          </p:nvSpPr>
          <p:spPr>
            <a:xfrm>
              <a:off x="5888982" y="2284094"/>
              <a:ext cx="406654" cy="721042"/>
            </a:xfrm>
            <a:custGeom>
              <a:avLst/>
              <a:gdLst/>
              <a:ahLst/>
              <a:cxnLst/>
              <a:rect l="l" t="t" r="r" b="b"/>
              <a:pathLst>
                <a:path w="406654" h="721042" extrusionOk="0">
                  <a:moveTo>
                    <a:pt x="75573" y="576263"/>
                  </a:moveTo>
                  <a:cubicBezTo>
                    <a:pt x="75573" y="576263"/>
                    <a:pt x="75573" y="576263"/>
                    <a:pt x="75573" y="576263"/>
                  </a:cubicBezTo>
                  <a:cubicBezTo>
                    <a:pt x="67953" y="591503"/>
                    <a:pt x="69858" y="604838"/>
                    <a:pt x="74620" y="612458"/>
                  </a:cubicBezTo>
                  <a:cubicBezTo>
                    <a:pt x="80335" y="623888"/>
                    <a:pt x="91765" y="632460"/>
                    <a:pt x="108910" y="640080"/>
                  </a:cubicBezTo>
                  <a:cubicBezTo>
                    <a:pt x="108910" y="640080"/>
                    <a:pt x="108910" y="641033"/>
                    <a:pt x="108910" y="641033"/>
                  </a:cubicBezTo>
                  <a:cubicBezTo>
                    <a:pt x="108910" y="661035"/>
                    <a:pt x="127960" y="677228"/>
                    <a:pt x="160345" y="684848"/>
                  </a:cubicBezTo>
                  <a:cubicBezTo>
                    <a:pt x="162250" y="700088"/>
                    <a:pt x="177490" y="721043"/>
                    <a:pt x="210828" y="721043"/>
                  </a:cubicBezTo>
                  <a:cubicBezTo>
                    <a:pt x="214638" y="721043"/>
                    <a:pt x="219400" y="721043"/>
                    <a:pt x="226068" y="719138"/>
                  </a:cubicBezTo>
                  <a:cubicBezTo>
                    <a:pt x="244165" y="713423"/>
                    <a:pt x="256548" y="700088"/>
                    <a:pt x="257500" y="684848"/>
                  </a:cubicBezTo>
                  <a:cubicBezTo>
                    <a:pt x="289885" y="676275"/>
                    <a:pt x="308935" y="661035"/>
                    <a:pt x="308935" y="641033"/>
                  </a:cubicBezTo>
                  <a:cubicBezTo>
                    <a:pt x="308935" y="639128"/>
                    <a:pt x="308935" y="637223"/>
                    <a:pt x="307983" y="635318"/>
                  </a:cubicBezTo>
                  <a:cubicBezTo>
                    <a:pt x="329890" y="621983"/>
                    <a:pt x="342273" y="605790"/>
                    <a:pt x="342273" y="589598"/>
                  </a:cubicBezTo>
                  <a:cubicBezTo>
                    <a:pt x="342273" y="584835"/>
                    <a:pt x="340368" y="580073"/>
                    <a:pt x="338463" y="576263"/>
                  </a:cubicBezTo>
                  <a:cubicBezTo>
                    <a:pt x="371800" y="542925"/>
                    <a:pt x="389898" y="510540"/>
                    <a:pt x="399423" y="480060"/>
                  </a:cubicBezTo>
                  <a:lnTo>
                    <a:pt x="399423" y="480060"/>
                  </a:lnTo>
                  <a:cubicBezTo>
                    <a:pt x="400375" y="478155"/>
                    <a:pt x="400375" y="476250"/>
                    <a:pt x="401328" y="474345"/>
                  </a:cubicBezTo>
                  <a:cubicBezTo>
                    <a:pt x="404185" y="462915"/>
                    <a:pt x="406090" y="448628"/>
                    <a:pt x="406090" y="446722"/>
                  </a:cubicBezTo>
                  <a:cubicBezTo>
                    <a:pt x="407995" y="421005"/>
                    <a:pt x="405138" y="395288"/>
                    <a:pt x="396565" y="370522"/>
                  </a:cubicBezTo>
                  <a:lnTo>
                    <a:pt x="387993" y="350520"/>
                  </a:lnTo>
                  <a:cubicBezTo>
                    <a:pt x="380373" y="336233"/>
                    <a:pt x="370848" y="322897"/>
                    <a:pt x="360370" y="312420"/>
                  </a:cubicBezTo>
                  <a:cubicBezTo>
                    <a:pt x="357513" y="309563"/>
                    <a:pt x="354655" y="306705"/>
                    <a:pt x="351798" y="304800"/>
                  </a:cubicBezTo>
                  <a:lnTo>
                    <a:pt x="351798" y="304800"/>
                  </a:lnTo>
                  <a:lnTo>
                    <a:pt x="340368" y="294322"/>
                  </a:lnTo>
                  <a:cubicBezTo>
                    <a:pt x="337510" y="291465"/>
                    <a:pt x="334653" y="288608"/>
                    <a:pt x="331795" y="286703"/>
                  </a:cubicBezTo>
                  <a:cubicBezTo>
                    <a:pt x="292743" y="251460"/>
                    <a:pt x="264168" y="224790"/>
                    <a:pt x="272740" y="163830"/>
                  </a:cubicBezTo>
                  <a:cubicBezTo>
                    <a:pt x="283218" y="106680"/>
                    <a:pt x="265120" y="47625"/>
                    <a:pt x="241308" y="32385"/>
                  </a:cubicBezTo>
                  <a:cubicBezTo>
                    <a:pt x="239403" y="31432"/>
                    <a:pt x="238450" y="30480"/>
                    <a:pt x="236545" y="30480"/>
                  </a:cubicBezTo>
                  <a:cubicBezTo>
                    <a:pt x="235593" y="21907"/>
                    <a:pt x="234640" y="16193"/>
                    <a:pt x="233688" y="16193"/>
                  </a:cubicBezTo>
                  <a:cubicBezTo>
                    <a:pt x="227020" y="4763"/>
                    <a:pt x="217495" y="953"/>
                    <a:pt x="210828" y="0"/>
                  </a:cubicBezTo>
                  <a:cubicBezTo>
                    <a:pt x="208923" y="0"/>
                    <a:pt x="207970" y="0"/>
                    <a:pt x="206065" y="0"/>
                  </a:cubicBezTo>
                  <a:cubicBezTo>
                    <a:pt x="194635" y="0"/>
                    <a:pt x="174633" y="4763"/>
                    <a:pt x="166060" y="37148"/>
                  </a:cubicBezTo>
                  <a:cubicBezTo>
                    <a:pt x="160345" y="58103"/>
                    <a:pt x="161298" y="87630"/>
                    <a:pt x="161298" y="115253"/>
                  </a:cubicBezTo>
                  <a:cubicBezTo>
                    <a:pt x="161298" y="120968"/>
                    <a:pt x="161298" y="126682"/>
                    <a:pt x="161298" y="130493"/>
                  </a:cubicBezTo>
                  <a:cubicBezTo>
                    <a:pt x="159393" y="178118"/>
                    <a:pt x="114625" y="237172"/>
                    <a:pt x="81288" y="277178"/>
                  </a:cubicBezTo>
                  <a:cubicBezTo>
                    <a:pt x="81288" y="277178"/>
                    <a:pt x="55570" y="304800"/>
                    <a:pt x="33663" y="343853"/>
                  </a:cubicBezTo>
                  <a:cubicBezTo>
                    <a:pt x="14613" y="374333"/>
                    <a:pt x="-50157" y="493395"/>
                    <a:pt x="75573" y="576263"/>
                  </a:cubicBezTo>
                  <a:close/>
                  <a:moveTo>
                    <a:pt x="210828" y="696278"/>
                  </a:moveTo>
                  <a:cubicBezTo>
                    <a:pt x="197493" y="696278"/>
                    <a:pt x="186063" y="688658"/>
                    <a:pt x="186063" y="681038"/>
                  </a:cubicBezTo>
                  <a:cubicBezTo>
                    <a:pt x="186063" y="680085"/>
                    <a:pt x="186063" y="678180"/>
                    <a:pt x="187015" y="677228"/>
                  </a:cubicBezTo>
                  <a:cubicBezTo>
                    <a:pt x="190825" y="677228"/>
                    <a:pt x="194635" y="678180"/>
                    <a:pt x="198445" y="678180"/>
                  </a:cubicBezTo>
                  <a:cubicBezTo>
                    <a:pt x="202255" y="678180"/>
                    <a:pt x="206065" y="678180"/>
                    <a:pt x="210828" y="678180"/>
                  </a:cubicBezTo>
                  <a:cubicBezTo>
                    <a:pt x="218448" y="678180"/>
                    <a:pt x="227020" y="678180"/>
                    <a:pt x="233688" y="677228"/>
                  </a:cubicBezTo>
                  <a:cubicBezTo>
                    <a:pt x="234640" y="678180"/>
                    <a:pt x="234640" y="680085"/>
                    <a:pt x="234640" y="681038"/>
                  </a:cubicBezTo>
                  <a:cubicBezTo>
                    <a:pt x="235593" y="688658"/>
                    <a:pt x="224163" y="696278"/>
                    <a:pt x="210828" y="696278"/>
                  </a:cubicBezTo>
                  <a:close/>
                  <a:moveTo>
                    <a:pt x="236545" y="662940"/>
                  </a:moveTo>
                  <a:cubicBezTo>
                    <a:pt x="231783" y="663893"/>
                    <a:pt x="226068" y="663893"/>
                    <a:pt x="221305" y="664845"/>
                  </a:cubicBezTo>
                  <a:cubicBezTo>
                    <a:pt x="217495" y="664845"/>
                    <a:pt x="214638" y="664845"/>
                    <a:pt x="210828" y="664845"/>
                  </a:cubicBezTo>
                  <a:cubicBezTo>
                    <a:pt x="202255" y="664845"/>
                    <a:pt x="193683" y="663893"/>
                    <a:pt x="185110" y="662940"/>
                  </a:cubicBezTo>
                  <a:cubicBezTo>
                    <a:pt x="153678" y="659130"/>
                    <a:pt x="135580" y="647700"/>
                    <a:pt x="135580" y="639128"/>
                  </a:cubicBezTo>
                  <a:cubicBezTo>
                    <a:pt x="135580" y="638175"/>
                    <a:pt x="135580" y="638175"/>
                    <a:pt x="135580" y="637223"/>
                  </a:cubicBezTo>
                  <a:cubicBezTo>
                    <a:pt x="159393" y="641985"/>
                    <a:pt x="185110" y="642938"/>
                    <a:pt x="202255" y="642938"/>
                  </a:cubicBezTo>
                  <a:cubicBezTo>
                    <a:pt x="235593" y="642938"/>
                    <a:pt x="267025" y="639128"/>
                    <a:pt x="284170" y="633413"/>
                  </a:cubicBezTo>
                  <a:cubicBezTo>
                    <a:pt x="286075" y="635318"/>
                    <a:pt x="287028" y="637223"/>
                    <a:pt x="287028" y="639128"/>
                  </a:cubicBezTo>
                  <a:cubicBezTo>
                    <a:pt x="287028" y="647700"/>
                    <a:pt x="267978" y="659130"/>
                    <a:pt x="236545" y="662940"/>
                  </a:cubicBezTo>
                  <a:close/>
                  <a:moveTo>
                    <a:pt x="89860" y="304800"/>
                  </a:moveTo>
                  <a:lnTo>
                    <a:pt x="90813" y="302895"/>
                  </a:lnTo>
                  <a:cubicBezTo>
                    <a:pt x="132723" y="253365"/>
                    <a:pt x="181300" y="188595"/>
                    <a:pt x="184158" y="131445"/>
                  </a:cubicBezTo>
                  <a:cubicBezTo>
                    <a:pt x="184158" y="125730"/>
                    <a:pt x="184158" y="120015"/>
                    <a:pt x="184158" y="114300"/>
                  </a:cubicBezTo>
                  <a:cubicBezTo>
                    <a:pt x="184158" y="87630"/>
                    <a:pt x="183205" y="60960"/>
                    <a:pt x="187968" y="42863"/>
                  </a:cubicBezTo>
                  <a:cubicBezTo>
                    <a:pt x="191778" y="26670"/>
                    <a:pt x="198445" y="24765"/>
                    <a:pt x="202255" y="24765"/>
                  </a:cubicBezTo>
                  <a:cubicBezTo>
                    <a:pt x="203208" y="24765"/>
                    <a:pt x="204160" y="24765"/>
                    <a:pt x="204160" y="24765"/>
                  </a:cubicBezTo>
                  <a:cubicBezTo>
                    <a:pt x="207018" y="24765"/>
                    <a:pt x="208923" y="29528"/>
                    <a:pt x="209875" y="37148"/>
                  </a:cubicBezTo>
                  <a:cubicBezTo>
                    <a:pt x="209875" y="41910"/>
                    <a:pt x="209875" y="56198"/>
                    <a:pt x="208923" y="71438"/>
                  </a:cubicBezTo>
                  <a:cubicBezTo>
                    <a:pt x="207018" y="105728"/>
                    <a:pt x="205113" y="151447"/>
                    <a:pt x="209875" y="172403"/>
                  </a:cubicBezTo>
                  <a:cubicBezTo>
                    <a:pt x="215590" y="195263"/>
                    <a:pt x="226068" y="218122"/>
                    <a:pt x="235593" y="240030"/>
                  </a:cubicBezTo>
                  <a:cubicBezTo>
                    <a:pt x="248928" y="268605"/>
                    <a:pt x="261310" y="296228"/>
                    <a:pt x="262263" y="321945"/>
                  </a:cubicBezTo>
                  <a:cubicBezTo>
                    <a:pt x="264168" y="367665"/>
                    <a:pt x="241308" y="371475"/>
                    <a:pt x="225115" y="374333"/>
                  </a:cubicBezTo>
                  <a:cubicBezTo>
                    <a:pt x="217495" y="375285"/>
                    <a:pt x="208923" y="377190"/>
                    <a:pt x="208923" y="385763"/>
                  </a:cubicBezTo>
                  <a:cubicBezTo>
                    <a:pt x="208923" y="389572"/>
                    <a:pt x="211780" y="393383"/>
                    <a:pt x="216543" y="393383"/>
                  </a:cubicBezTo>
                  <a:cubicBezTo>
                    <a:pt x="218448" y="393383"/>
                    <a:pt x="220353" y="392430"/>
                    <a:pt x="224163" y="392430"/>
                  </a:cubicBezTo>
                  <a:cubicBezTo>
                    <a:pt x="228925" y="391478"/>
                    <a:pt x="237498" y="389572"/>
                    <a:pt x="246070" y="389572"/>
                  </a:cubicBezTo>
                  <a:cubicBezTo>
                    <a:pt x="251785" y="389572"/>
                    <a:pt x="256548" y="390525"/>
                    <a:pt x="261310" y="391478"/>
                  </a:cubicBezTo>
                  <a:cubicBezTo>
                    <a:pt x="275598" y="395288"/>
                    <a:pt x="286075" y="405765"/>
                    <a:pt x="290838" y="418147"/>
                  </a:cubicBezTo>
                  <a:cubicBezTo>
                    <a:pt x="294648" y="429578"/>
                    <a:pt x="294648" y="449580"/>
                    <a:pt x="273693" y="477203"/>
                  </a:cubicBezTo>
                  <a:cubicBezTo>
                    <a:pt x="269883" y="482918"/>
                    <a:pt x="259405" y="490538"/>
                    <a:pt x="238450" y="494347"/>
                  </a:cubicBezTo>
                  <a:cubicBezTo>
                    <a:pt x="231783" y="495300"/>
                    <a:pt x="231783" y="499110"/>
                    <a:pt x="231783" y="501968"/>
                  </a:cubicBezTo>
                  <a:cubicBezTo>
                    <a:pt x="231783" y="504825"/>
                    <a:pt x="234640" y="507683"/>
                    <a:pt x="239403" y="507683"/>
                  </a:cubicBezTo>
                  <a:cubicBezTo>
                    <a:pt x="241308" y="507683"/>
                    <a:pt x="243213" y="507683"/>
                    <a:pt x="245118" y="507683"/>
                  </a:cubicBezTo>
                  <a:cubicBezTo>
                    <a:pt x="277503" y="507683"/>
                    <a:pt x="302268" y="514350"/>
                    <a:pt x="313698" y="526733"/>
                  </a:cubicBezTo>
                  <a:cubicBezTo>
                    <a:pt x="319413" y="532448"/>
                    <a:pt x="321318" y="539115"/>
                    <a:pt x="321318" y="546735"/>
                  </a:cubicBezTo>
                  <a:cubicBezTo>
                    <a:pt x="320365" y="561023"/>
                    <a:pt x="301315" y="566738"/>
                    <a:pt x="287980" y="569595"/>
                  </a:cubicBezTo>
                  <a:cubicBezTo>
                    <a:pt x="278455" y="572453"/>
                    <a:pt x="272740" y="573405"/>
                    <a:pt x="272740" y="580073"/>
                  </a:cubicBezTo>
                  <a:lnTo>
                    <a:pt x="272740" y="582930"/>
                  </a:lnTo>
                  <a:lnTo>
                    <a:pt x="277503" y="586740"/>
                  </a:lnTo>
                  <a:lnTo>
                    <a:pt x="280360" y="586740"/>
                  </a:lnTo>
                  <a:cubicBezTo>
                    <a:pt x="282265" y="586740"/>
                    <a:pt x="284170" y="585788"/>
                    <a:pt x="287980" y="584835"/>
                  </a:cubicBezTo>
                  <a:cubicBezTo>
                    <a:pt x="296553" y="581978"/>
                    <a:pt x="304173" y="581025"/>
                    <a:pt x="309888" y="581025"/>
                  </a:cubicBezTo>
                  <a:cubicBezTo>
                    <a:pt x="312745" y="581025"/>
                    <a:pt x="314650" y="581025"/>
                    <a:pt x="315603" y="581978"/>
                  </a:cubicBezTo>
                  <a:cubicBezTo>
                    <a:pt x="320365" y="582930"/>
                    <a:pt x="320365" y="585788"/>
                    <a:pt x="320365" y="586740"/>
                  </a:cubicBezTo>
                  <a:cubicBezTo>
                    <a:pt x="320365" y="594360"/>
                    <a:pt x="308935" y="606743"/>
                    <a:pt x="283218" y="617220"/>
                  </a:cubicBezTo>
                  <a:lnTo>
                    <a:pt x="282265" y="617220"/>
                  </a:lnTo>
                  <a:lnTo>
                    <a:pt x="282265" y="617220"/>
                  </a:lnTo>
                  <a:cubicBezTo>
                    <a:pt x="269883" y="622935"/>
                    <a:pt x="241308" y="625793"/>
                    <a:pt x="210828" y="625793"/>
                  </a:cubicBezTo>
                  <a:cubicBezTo>
                    <a:pt x="163203" y="625793"/>
                    <a:pt x="107958" y="617220"/>
                    <a:pt x="98433" y="597218"/>
                  </a:cubicBezTo>
                  <a:cubicBezTo>
                    <a:pt x="96528" y="592455"/>
                    <a:pt x="96528" y="586740"/>
                    <a:pt x="101290" y="580073"/>
                  </a:cubicBezTo>
                  <a:cubicBezTo>
                    <a:pt x="102243" y="581025"/>
                    <a:pt x="104148" y="582930"/>
                    <a:pt x="106053" y="583883"/>
                  </a:cubicBezTo>
                  <a:cubicBezTo>
                    <a:pt x="137485" y="600075"/>
                    <a:pt x="178443" y="602933"/>
                    <a:pt x="201303" y="602933"/>
                  </a:cubicBezTo>
                  <a:cubicBezTo>
                    <a:pt x="216543" y="602933"/>
                    <a:pt x="227973" y="601980"/>
                    <a:pt x="232735" y="601028"/>
                  </a:cubicBezTo>
                  <a:cubicBezTo>
                    <a:pt x="238450" y="600075"/>
                    <a:pt x="247975" y="598170"/>
                    <a:pt x="247023" y="590550"/>
                  </a:cubicBezTo>
                  <a:cubicBezTo>
                    <a:pt x="247023" y="585788"/>
                    <a:pt x="243213" y="583883"/>
                    <a:pt x="236545" y="583883"/>
                  </a:cubicBezTo>
                  <a:cubicBezTo>
                    <a:pt x="235593" y="583883"/>
                    <a:pt x="234640" y="583883"/>
                    <a:pt x="232735" y="583883"/>
                  </a:cubicBezTo>
                  <a:cubicBezTo>
                    <a:pt x="227973" y="583883"/>
                    <a:pt x="221305" y="584835"/>
                    <a:pt x="212733" y="584835"/>
                  </a:cubicBezTo>
                  <a:cubicBezTo>
                    <a:pt x="183205" y="584835"/>
                    <a:pt x="153678" y="579120"/>
                    <a:pt x="120340" y="566738"/>
                  </a:cubicBezTo>
                  <a:cubicBezTo>
                    <a:pt x="104148" y="561975"/>
                    <a:pt x="71763" y="541973"/>
                    <a:pt x="65095" y="537210"/>
                  </a:cubicBezTo>
                  <a:cubicBezTo>
                    <a:pt x="40330" y="518160"/>
                    <a:pt x="26995" y="484822"/>
                    <a:pt x="26995" y="444818"/>
                  </a:cubicBezTo>
                  <a:cubicBezTo>
                    <a:pt x="24138" y="382905"/>
                    <a:pt x="69858" y="327660"/>
                    <a:pt x="89860" y="30480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5" name="Google Shape;9995;ge48d01fb7f_0_5782"/>
            <p:cNvSpPr/>
            <p:nvPr/>
          </p:nvSpPr>
          <p:spPr>
            <a:xfrm>
              <a:off x="6256972" y="2756535"/>
              <a:ext cx="368617" cy="631507"/>
            </a:xfrm>
            <a:custGeom>
              <a:avLst/>
              <a:gdLst/>
              <a:ahLst/>
              <a:cxnLst/>
              <a:rect l="l" t="t" r="r" b="b"/>
              <a:pathLst>
                <a:path w="368617" h="631507" extrusionOk="0">
                  <a:moveTo>
                    <a:pt x="351473" y="631507"/>
                  </a:moveTo>
                  <a:lnTo>
                    <a:pt x="328613" y="625793"/>
                  </a:lnTo>
                  <a:cubicBezTo>
                    <a:pt x="339090" y="584835"/>
                    <a:pt x="344805" y="542925"/>
                    <a:pt x="344805" y="500062"/>
                  </a:cubicBezTo>
                  <a:cubicBezTo>
                    <a:pt x="344805" y="282893"/>
                    <a:pt x="206693" y="90488"/>
                    <a:pt x="0" y="22860"/>
                  </a:cubicBezTo>
                  <a:lnTo>
                    <a:pt x="7620" y="0"/>
                  </a:lnTo>
                  <a:cubicBezTo>
                    <a:pt x="223838" y="71438"/>
                    <a:pt x="368618" y="272415"/>
                    <a:pt x="368618" y="500062"/>
                  </a:cubicBezTo>
                  <a:cubicBezTo>
                    <a:pt x="368618" y="544830"/>
                    <a:pt x="362903" y="588645"/>
                    <a:pt x="351473" y="631507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6" name="Google Shape;9996;ge48d01fb7f_0_5782"/>
            <p:cNvSpPr/>
            <p:nvPr/>
          </p:nvSpPr>
          <p:spPr>
            <a:xfrm>
              <a:off x="5572125" y="2767964"/>
              <a:ext cx="337185" cy="621030"/>
            </a:xfrm>
            <a:custGeom>
              <a:avLst/>
              <a:gdLst/>
              <a:ahLst/>
              <a:cxnLst/>
              <a:rect l="l" t="t" r="r" b="b"/>
              <a:pathLst>
                <a:path w="337185" h="621030" extrusionOk="0">
                  <a:moveTo>
                    <a:pt x="17145" y="621030"/>
                  </a:moveTo>
                  <a:cubicBezTo>
                    <a:pt x="5715" y="578168"/>
                    <a:pt x="0" y="533400"/>
                    <a:pt x="0" y="488632"/>
                  </a:cubicBezTo>
                  <a:cubicBezTo>
                    <a:pt x="0" y="273368"/>
                    <a:pt x="129540" y="80963"/>
                    <a:pt x="328613" y="0"/>
                  </a:cubicBezTo>
                  <a:lnTo>
                    <a:pt x="337185" y="21908"/>
                  </a:lnTo>
                  <a:cubicBezTo>
                    <a:pt x="146685" y="99060"/>
                    <a:pt x="22860" y="281940"/>
                    <a:pt x="22860" y="487680"/>
                  </a:cubicBezTo>
                  <a:cubicBezTo>
                    <a:pt x="22860" y="530543"/>
                    <a:pt x="28575" y="572453"/>
                    <a:pt x="39052" y="613410"/>
                  </a:cubicBezTo>
                  <a:lnTo>
                    <a:pt x="17145" y="621030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997" name="Google Shape;9997;ge48d01fb7f_0_5782"/>
            <p:cNvGrpSpPr/>
            <p:nvPr/>
          </p:nvGrpSpPr>
          <p:grpSpPr>
            <a:xfrm>
              <a:off x="4910701" y="3818108"/>
              <a:ext cx="2376312" cy="776751"/>
              <a:chOff x="4910701" y="3818108"/>
              <a:chExt cx="2376312" cy="776751"/>
            </a:xfrm>
          </p:grpSpPr>
          <p:sp>
            <p:nvSpPr>
              <p:cNvPr id="9998" name="Google Shape;9998;ge48d01fb7f_0_5782"/>
              <p:cNvSpPr/>
              <p:nvPr/>
            </p:nvSpPr>
            <p:spPr>
              <a:xfrm>
                <a:off x="5957887" y="4451032"/>
                <a:ext cx="25717" cy="3333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33337" extrusionOk="0">
                    <a:moveTo>
                      <a:pt x="12383" y="0"/>
                    </a:moveTo>
                    <a:cubicBezTo>
                      <a:pt x="9525" y="0"/>
                      <a:pt x="6667" y="953"/>
                      <a:pt x="3810" y="3810"/>
                    </a:cubicBezTo>
                    <a:cubicBezTo>
                      <a:pt x="953" y="5715"/>
                      <a:pt x="0" y="9525"/>
                      <a:pt x="0" y="12383"/>
                    </a:cubicBezTo>
                    <a:cubicBezTo>
                      <a:pt x="0" y="17145"/>
                      <a:pt x="1905" y="21908"/>
                      <a:pt x="5715" y="25718"/>
                    </a:cubicBezTo>
                    <a:cubicBezTo>
                      <a:pt x="9525" y="29528"/>
                      <a:pt x="14288" y="32385"/>
                      <a:pt x="20955" y="33338"/>
                    </a:cubicBezTo>
                    <a:cubicBezTo>
                      <a:pt x="21908" y="31433"/>
                      <a:pt x="23813" y="30480"/>
                      <a:pt x="23813" y="27623"/>
                    </a:cubicBezTo>
                    <a:cubicBezTo>
                      <a:pt x="24765" y="25718"/>
                      <a:pt x="24765" y="22860"/>
                      <a:pt x="25717" y="19050"/>
                    </a:cubicBezTo>
                    <a:cubicBezTo>
                      <a:pt x="25717" y="14288"/>
                      <a:pt x="24765" y="9525"/>
                      <a:pt x="21908" y="6668"/>
                    </a:cubicBezTo>
                    <a:cubicBezTo>
                      <a:pt x="19050" y="2858"/>
                      <a:pt x="16192" y="953"/>
                      <a:pt x="12383" y="0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99" name="Google Shape;9999;ge48d01fb7f_0_5782"/>
              <p:cNvSpPr/>
              <p:nvPr/>
            </p:nvSpPr>
            <p:spPr>
              <a:xfrm>
                <a:off x="6030277" y="4486275"/>
                <a:ext cx="53339" cy="31432"/>
              </a:xfrm>
              <a:custGeom>
                <a:avLst/>
                <a:gdLst/>
                <a:ahLst/>
                <a:cxnLst/>
                <a:rect l="l" t="t" r="r" b="b"/>
                <a:pathLst>
                  <a:path w="53339" h="31432" extrusionOk="0">
                    <a:moveTo>
                      <a:pt x="26670" y="0"/>
                    </a:moveTo>
                    <a:cubicBezTo>
                      <a:pt x="19050" y="0"/>
                      <a:pt x="13335" y="1905"/>
                      <a:pt x="8572" y="4763"/>
                    </a:cubicBezTo>
                    <a:cubicBezTo>
                      <a:pt x="2857" y="8572"/>
                      <a:pt x="952" y="13335"/>
                      <a:pt x="0" y="18097"/>
                    </a:cubicBezTo>
                    <a:cubicBezTo>
                      <a:pt x="0" y="21907"/>
                      <a:pt x="952" y="24765"/>
                      <a:pt x="4763" y="27622"/>
                    </a:cubicBezTo>
                    <a:cubicBezTo>
                      <a:pt x="7620" y="30480"/>
                      <a:pt x="11430" y="31432"/>
                      <a:pt x="15240" y="31432"/>
                    </a:cubicBezTo>
                    <a:cubicBezTo>
                      <a:pt x="20955" y="31432"/>
                      <a:pt x="27622" y="30480"/>
                      <a:pt x="33338" y="27622"/>
                    </a:cubicBezTo>
                    <a:cubicBezTo>
                      <a:pt x="39052" y="24765"/>
                      <a:pt x="45720" y="20955"/>
                      <a:pt x="53340" y="15240"/>
                    </a:cubicBezTo>
                    <a:cubicBezTo>
                      <a:pt x="49530" y="10478"/>
                      <a:pt x="44767" y="6668"/>
                      <a:pt x="40005" y="3810"/>
                    </a:cubicBezTo>
                    <a:cubicBezTo>
                      <a:pt x="36195" y="1905"/>
                      <a:pt x="31432" y="953"/>
                      <a:pt x="26670" y="0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00" name="Google Shape;10000;ge48d01fb7f_0_5782"/>
              <p:cNvSpPr/>
              <p:nvPr/>
            </p:nvSpPr>
            <p:spPr>
              <a:xfrm rot="-4288464">
                <a:off x="5514870" y="4359988"/>
                <a:ext cx="37120" cy="36169"/>
              </a:xfrm>
              <a:custGeom>
                <a:avLst/>
                <a:gdLst/>
                <a:ahLst/>
                <a:cxnLst/>
                <a:rect l="l" t="t" r="r" b="b"/>
                <a:pathLst>
                  <a:path w="37147" h="36195" extrusionOk="0">
                    <a:moveTo>
                      <a:pt x="0" y="0"/>
                    </a:moveTo>
                    <a:lnTo>
                      <a:pt x="37148" y="0"/>
                    </a:lnTo>
                    <a:lnTo>
                      <a:pt x="37148" y="36195"/>
                    </a:lnTo>
                    <a:lnTo>
                      <a:pt x="0" y="36195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01" name="Google Shape;10001;ge48d01fb7f_0_5782"/>
              <p:cNvSpPr/>
              <p:nvPr/>
            </p:nvSpPr>
            <p:spPr>
              <a:xfrm>
                <a:off x="5833809" y="4470677"/>
                <a:ext cx="53593" cy="30258"/>
              </a:xfrm>
              <a:custGeom>
                <a:avLst/>
                <a:gdLst/>
                <a:ahLst/>
                <a:cxnLst/>
                <a:rect l="l" t="t" r="r" b="b"/>
                <a:pathLst>
                  <a:path w="53593" h="30258" extrusionOk="0">
                    <a:moveTo>
                      <a:pt x="28828" y="357"/>
                    </a:moveTo>
                    <a:cubicBezTo>
                      <a:pt x="21208" y="-595"/>
                      <a:pt x="15493" y="357"/>
                      <a:pt x="9778" y="3215"/>
                    </a:cubicBezTo>
                    <a:cubicBezTo>
                      <a:pt x="4063" y="6072"/>
                      <a:pt x="1206" y="10835"/>
                      <a:pt x="253" y="15597"/>
                    </a:cubicBezTo>
                    <a:cubicBezTo>
                      <a:pt x="-699" y="19407"/>
                      <a:pt x="1206" y="22265"/>
                      <a:pt x="3111" y="25122"/>
                    </a:cubicBezTo>
                    <a:cubicBezTo>
                      <a:pt x="5968" y="27980"/>
                      <a:pt x="8826" y="29885"/>
                      <a:pt x="13588" y="29885"/>
                    </a:cubicBezTo>
                    <a:cubicBezTo>
                      <a:pt x="19303" y="30837"/>
                      <a:pt x="25971" y="29885"/>
                      <a:pt x="32638" y="27980"/>
                    </a:cubicBezTo>
                    <a:cubicBezTo>
                      <a:pt x="39306" y="26075"/>
                      <a:pt x="45973" y="23217"/>
                      <a:pt x="53593" y="18455"/>
                    </a:cubicBezTo>
                    <a:cubicBezTo>
                      <a:pt x="49783" y="13692"/>
                      <a:pt x="45973" y="8930"/>
                      <a:pt x="42163" y="5120"/>
                    </a:cubicBezTo>
                    <a:cubicBezTo>
                      <a:pt x="37401" y="3215"/>
                      <a:pt x="32638" y="1310"/>
                      <a:pt x="28828" y="357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02" name="Google Shape;10002;ge48d01fb7f_0_5782"/>
              <p:cNvSpPr/>
              <p:nvPr/>
            </p:nvSpPr>
            <p:spPr>
              <a:xfrm rot="-1451706">
                <a:off x="6823932" y="4289955"/>
                <a:ext cx="36210" cy="37162"/>
              </a:xfrm>
              <a:custGeom>
                <a:avLst/>
                <a:gdLst/>
                <a:ahLst/>
                <a:cxnLst/>
                <a:rect l="l" t="t" r="r" b="b"/>
                <a:pathLst>
                  <a:path w="36196" h="37148" extrusionOk="0">
                    <a:moveTo>
                      <a:pt x="0" y="0"/>
                    </a:moveTo>
                    <a:lnTo>
                      <a:pt x="36196" y="0"/>
                    </a:lnTo>
                    <a:lnTo>
                      <a:pt x="36196" y="37149"/>
                    </a:lnTo>
                    <a:lnTo>
                      <a:pt x="0" y="37149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03" name="Google Shape;10003;ge48d01fb7f_0_5782"/>
              <p:cNvSpPr/>
              <p:nvPr/>
            </p:nvSpPr>
            <p:spPr>
              <a:xfrm>
                <a:off x="6727133" y="4373310"/>
                <a:ext cx="54368" cy="46765"/>
              </a:xfrm>
              <a:custGeom>
                <a:avLst/>
                <a:gdLst/>
                <a:ahLst/>
                <a:cxnLst/>
                <a:rect l="l" t="t" r="r" b="b"/>
                <a:pathLst>
                  <a:path w="54368" h="46765" extrusionOk="0">
                    <a:moveTo>
                      <a:pt x="2279" y="24382"/>
                    </a:moveTo>
                    <a:cubicBezTo>
                      <a:pt x="374" y="28192"/>
                      <a:pt x="-579" y="31050"/>
                      <a:pt x="374" y="34859"/>
                    </a:cubicBezTo>
                    <a:cubicBezTo>
                      <a:pt x="2279" y="40575"/>
                      <a:pt x="6089" y="43432"/>
                      <a:pt x="11804" y="45337"/>
                    </a:cubicBezTo>
                    <a:cubicBezTo>
                      <a:pt x="17519" y="47242"/>
                      <a:pt x="24186" y="47242"/>
                      <a:pt x="29901" y="45337"/>
                    </a:cubicBezTo>
                    <a:cubicBezTo>
                      <a:pt x="39426" y="41527"/>
                      <a:pt x="46094" y="36765"/>
                      <a:pt x="49904" y="29145"/>
                    </a:cubicBezTo>
                    <a:cubicBezTo>
                      <a:pt x="54666" y="22477"/>
                      <a:pt x="55619" y="14857"/>
                      <a:pt x="52761" y="8190"/>
                    </a:cubicBezTo>
                    <a:cubicBezTo>
                      <a:pt x="50856" y="4380"/>
                      <a:pt x="47999" y="1522"/>
                      <a:pt x="42284" y="570"/>
                    </a:cubicBezTo>
                    <a:cubicBezTo>
                      <a:pt x="36569" y="-383"/>
                      <a:pt x="30854" y="-383"/>
                      <a:pt x="25139" y="2475"/>
                    </a:cubicBezTo>
                    <a:cubicBezTo>
                      <a:pt x="23234" y="5332"/>
                      <a:pt x="18471" y="9142"/>
                      <a:pt x="11804" y="13905"/>
                    </a:cubicBezTo>
                    <a:cubicBezTo>
                      <a:pt x="7994" y="16762"/>
                      <a:pt x="4184" y="20572"/>
                      <a:pt x="2279" y="24382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04" name="Google Shape;10004;ge48d01fb7f_0_5782"/>
              <p:cNvSpPr/>
              <p:nvPr/>
            </p:nvSpPr>
            <p:spPr>
              <a:xfrm>
                <a:off x="6563677" y="4377690"/>
                <a:ext cx="48577" cy="69294"/>
              </a:xfrm>
              <a:custGeom>
                <a:avLst/>
                <a:gdLst/>
                <a:ahLst/>
                <a:cxnLst/>
                <a:rect l="l" t="t" r="r" b="b"/>
                <a:pathLst>
                  <a:path w="48577" h="69294" extrusionOk="0">
                    <a:moveTo>
                      <a:pt x="0" y="11430"/>
                    </a:moveTo>
                    <a:lnTo>
                      <a:pt x="15240" y="63817"/>
                    </a:lnTo>
                    <a:cubicBezTo>
                      <a:pt x="16192" y="65722"/>
                      <a:pt x="17145" y="67628"/>
                      <a:pt x="19050" y="68580"/>
                    </a:cubicBezTo>
                    <a:cubicBezTo>
                      <a:pt x="20955" y="69532"/>
                      <a:pt x="22860" y="69532"/>
                      <a:pt x="24765" y="68580"/>
                    </a:cubicBezTo>
                    <a:cubicBezTo>
                      <a:pt x="30480" y="66675"/>
                      <a:pt x="36195" y="62865"/>
                      <a:pt x="40005" y="58103"/>
                    </a:cubicBezTo>
                    <a:cubicBezTo>
                      <a:pt x="44767" y="52388"/>
                      <a:pt x="46672" y="46672"/>
                      <a:pt x="48577" y="39053"/>
                    </a:cubicBezTo>
                    <a:lnTo>
                      <a:pt x="37147" y="0"/>
                    </a:lnTo>
                    <a:lnTo>
                      <a:pt x="0" y="11430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05" name="Google Shape;10005;ge48d01fb7f_0_5782"/>
              <p:cNvSpPr/>
              <p:nvPr/>
            </p:nvSpPr>
            <p:spPr>
              <a:xfrm>
                <a:off x="6273165" y="4475797"/>
                <a:ext cx="53339" cy="33337"/>
              </a:xfrm>
              <a:custGeom>
                <a:avLst/>
                <a:gdLst/>
                <a:ahLst/>
                <a:cxnLst/>
                <a:rect l="l" t="t" r="r" b="b"/>
                <a:pathLst>
                  <a:path w="53339" h="33337" extrusionOk="0">
                    <a:moveTo>
                      <a:pt x="23813" y="0"/>
                    </a:moveTo>
                    <a:cubicBezTo>
                      <a:pt x="16192" y="953"/>
                      <a:pt x="10477" y="3810"/>
                      <a:pt x="6667" y="7620"/>
                    </a:cubicBezTo>
                    <a:cubicBezTo>
                      <a:pt x="1905" y="12383"/>
                      <a:pt x="0" y="17145"/>
                      <a:pt x="0" y="21908"/>
                    </a:cubicBezTo>
                    <a:cubicBezTo>
                      <a:pt x="0" y="25718"/>
                      <a:pt x="1905" y="28575"/>
                      <a:pt x="5715" y="30480"/>
                    </a:cubicBezTo>
                    <a:cubicBezTo>
                      <a:pt x="8572" y="32385"/>
                      <a:pt x="12382" y="33338"/>
                      <a:pt x="17145" y="33338"/>
                    </a:cubicBezTo>
                    <a:cubicBezTo>
                      <a:pt x="22860" y="32385"/>
                      <a:pt x="28575" y="30480"/>
                      <a:pt x="35242" y="26670"/>
                    </a:cubicBezTo>
                    <a:cubicBezTo>
                      <a:pt x="40957" y="22860"/>
                      <a:pt x="46672" y="18097"/>
                      <a:pt x="53340" y="12383"/>
                    </a:cubicBezTo>
                    <a:cubicBezTo>
                      <a:pt x="48577" y="8572"/>
                      <a:pt x="43815" y="4763"/>
                      <a:pt x="39052" y="2858"/>
                    </a:cubicBezTo>
                    <a:cubicBezTo>
                      <a:pt x="33338" y="953"/>
                      <a:pt x="28575" y="0"/>
                      <a:pt x="23813" y="0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06" name="Google Shape;10006;ge48d01fb7f_0_5782"/>
              <p:cNvSpPr/>
              <p:nvPr/>
            </p:nvSpPr>
            <p:spPr>
              <a:xfrm>
                <a:off x="6383654" y="4415790"/>
                <a:ext cx="75247" cy="88024"/>
              </a:xfrm>
              <a:custGeom>
                <a:avLst/>
                <a:gdLst/>
                <a:ahLst/>
                <a:cxnLst/>
                <a:rect l="l" t="t" r="r" b="b"/>
                <a:pathLst>
                  <a:path w="75247" h="88024" extrusionOk="0">
                    <a:moveTo>
                      <a:pt x="39053" y="6667"/>
                    </a:moveTo>
                    <a:lnTo>
                      <a:pt x="44767" y="35242"/>
                    </a:lnTo>
                    <a:lnTo>
                      <a:pt x="7620" y="41910"/>
                    </a:lnTo>
                    <a:cubicBezTo>
                      <a:pt x="4763" y="41910"/>
                      <a:pt x="2858" y="43815"/>
                      <a:pt x="1905" y="45720"/>
                    </a:cubicBezTo>
                    <a:cubicBezTo>
                      <a:pt x="0" y="47625"/>
                      <a:pt x="0" y="49530"/>
                      <a:pt x="0" y="52388"/>
                    </a:cubicBezTo>
                    <a:cubicBezTo>
                      <a:pt x="0" y="54292"/>
                      <a:pt x="1905" y="56197"/>
                      <a:pt x="3810" y="58103"/>
                    </a:cubicBezTo>
                    <a:cubicBezTo>
                      <a:pt x="5715" y="60007"/>
                      <a:pt x="8573" y="60960"/>
                      <a:pt x="11430" y="61913"/>
                    </a:cubicBezTo>
                    <a:cubicBezTo>
                      <a:pt x="13335" y="60007"/>
                      <a:pt x="16192" y="58103"/>
                      <a:pt x="20003" y="56197"/>
                    </a:cubicBezTo>
                    <a:cubicBezTo>
                      <a:pt x="22860" y="55245"/>
                      <a:pt x="27623" y="53340"/>
                      <a:pt x="33338" y="52388"/>
                    </a:cubicBezTo>
                    <a:lnTo>
                      <a:pt x="45720" y="65722"/>
                    </a:lnTo>
                    <a:lnTo>
                      <a:pt x="34290" y="67628"/>
                    </a:lnTo>
                    <a:cubicBezTo>
                      <a:pt x="30480" y="68580"/>
                      <a:pt x="26670" y="70485"/>
                      <a:pt x="23813" y="72390"/>
                    </a:cubicBezTo>
                    <a:cubicBezTo>
                      <a:pt x="20955" y="75247"/>
                      <a:pt x="20003" y="78105"/>
                      <a:pt x="20955" y="80963"/>
                    </a:cubicBezTo>
                    <a:cubicBezTo>
                      <a:pt x="21908" y="83820"/>
                      <a:pt x="22860" y="85725"/>
                      <a:pt x="25717" y="86678"/>
                    </a:cubicBezTo>
                    <a:cubicBezTo>
                      <a:pt x="28575" y="87630"/>
                      <a:pt x="32385" y="88582"/>
                      <a:pt x="35242" y="87630"/>
                    </a:cubicBezTo>
                    <a:cubicBezTo>
                      <a:pt x="43815" y="85725"/>
                      <a:pt x="52388" y="81915"/>
                      <a:pt x="59055" y="75247"/>
                    </a:cubicBezTo>
                    <a:cubicBezTo>
                      <a:pt x="66675" y="68580"/>
                      <a:pt x="71438" y="60007"/>
                      <a:pt x="75248" y="49530"/>
                    </a:cubicBezTo>
                    <a:lnTo>
                      <a:pt x="65723" y="0"/>
                    </a:lnTo>
                    <a:lnTo>
                      <a:pt x="39053" y="6667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07" name="Google Shape;10007;ge48d01fb7f_0_5782"/>
              <p:cNvSpPr/>
              <p:nvPr/>
            </p:nvSpPr>
            <p:spPr>
              <a:xfrm>
                <a:off x="4910701" y="3818108"/>
                <a:ext cx="2376312" cy="776751"/>
              </a:xfrm>
              <a:custGeom>
                <a:avLst/>
                <a:gdLst/>
                <a:ahLst/>
                <a:cxnLst/>
                <a:rect l="l" t="t" r="r" b="b"/>
                <a:pathLst>
                  <a:path w="2376312" h="776751" extrusionOk="0">
                    <a:moveTo>
                      <a:pt x="2324489" y="401466"/>
                    </a:moveTo>
                    <a:cubicBezTo>
                      <a:pt x="2315916" y="384321"/>
                      <a:pt x="2307344" y="367176"/>
                      <a:pt x="2299724" y="350031"/>
                    </a:cubicBezTo>
                    <a:cubicBezTo>
                      <a:pt x="2316869" y="337649"/>
                      <a:pt x="2332109" y="325266"/>
                      <a:pt x="2348301" y="310979"/>
                    </a:cubicBezTo>
                    <a:cubicBezTo>
                      <a:pt x="2399736" y="264306"/>
                      <a:pt x="2369256" y="202394"/>
                      <a:pt x="2344491" y="152864"/>
                    </a:cubicBezTo>
                    <a:lnTo>
                      <a:pt x="2339729" y="142386"/>
                    </a:lnTo>
                    <a:cubicBezTo>
                      <a:pt x="2327346" y="116669"/>
                      <a:pt x="2329251" y="90951"/>
                      <a:pt x="2331156" y="69044"/>
                    </a:cubicBezTo>
                    <a:cubicBezTo>
                      <a:pt x="2333061" y="48089"/>
                      <a:pt x="2334966" y="28086"/>
                      <a:pt x="2321631" y="14751"/>
                    </a:cubicBezTo>
                    <a:cubicBezTo>
                      <a:pt x="2310201" y="2369"/>
                      <a:pt x="2288294" y="-1441"/>
                      <a:pt x="2253051" y="464"/>
                    </a:cubicBezTo>
                    <a:lnTo>
                      <a:pt x="2253051" y="464"/>
                    </a:lnTo>
                    <a:cubicBezTo>
                      <a:pt x="2253051" y="464"/>
                      <a:pt x="2252099" y="464"/>
                      <a:pt x="2252099" y="464"/>
                    </a:cubicBezTo>
                    <a:cubicBezTo>
                      <a:pt x="2175899" y="5226"/>
                      <a:pt x="2128274" y="68091"/>
                      <a:pt x="2118749" y="177629"/>
                    </a:cubicBezTo>
                    <a:cubicBezTo>
                      <a:pt x="2112081" y="180486"/>
                      <a:pt x="2106366" y="184296"/>
                      <a:pt x="2099699" y="187154"/>
                    </a:cubicBezTo>
                    <a:cubicBezTo>
                      <a:pt x="2052074" y="209061"/>
                      <a:pt x="1995876" y="226206"/>
                      <a:pt x="1943489" y="239541"/>
                    </a:cubicBezTo>
                    <a:lnTo>
                      <a:pt x="1943489" y="239541"/>
                    </a:lnTo>
                    <a:cubicBezTo>
                      <a:pt x="1932059" y="242399"/>
                      <a:pt x="1923486" y="244304"/>
                      <a:pt x="1915866" y="246209"/>
                    </a:cubicBezTo>
                    <a:cubicBezTo>
                      <a:pt x="1915866" y="246209"/>
                      <a:pt x="1915866" y="246209"/>
                      <a:pt x="1914914" y="246209"/>
                    </a:cubicBezTo>
                    <a:lnTo>
                      <a:pt x="1914914" y="246209"/>
                    </a:lnTo>
                    <a:cubicBezTo>
                      <a:pt x="1906341" y="249066"/>
                      <a:pt x="1900626" y="250971"/>
                      <a:pt x="1896816" y="253829"/>
                    </a:cubicBezTo>
                    <a:cubicBezTo>
                      <a:pt x="1866336" y="272879"/>
                      <a:pt x="1887291" y="351936"/>
                      <a:pt x="1896816" y="381464"/>
                    </a:cubicBezTo>
                    <a:cubicBezTo>
                      <a:pt x="1760609" y="478619"/>
                      <a:pt x="1504386" y="540531"/>
                      <a:pt x="1219589" y="540531"/>
                    </a:cubicBezTo>
                    <a:cubicBezTo>
                      <a:pt x="1209111" y="540531"/>
                      <a:pt x="1199586" y="540531"/>
                      <a:pt x="1189109" y="540531"/>
                    </a:cubicBezTo>
                    <a:lnTo>
                      <a:pt x="1189109" y="540531"/>
                    </a:lnTo>
                    <a:cubicBezTo>
                      <a:pt x="1189109" y="540531"/>
                      <a:pt x="1189109" y="540531"/>
                      <a:pt x="1188156" y="540531"/>
                    </a:cubicBezTo>
                    <a:cubicBezTo>
                      <a:pt x="1188156" y="540531"/>
                      <a:pt x="1188156" y="540531"/>
                      <a:pt x="1187204" y="540531"/>
                    </a:cubicBezTo>
                    <a:lnTo>
                      <a:pt x="1187204" y="540531"/>
                    </a:lnTo>
                    <a:cubicBezTo>
                      <a:pt x="1176726" y="540531"/>
                      <a:pt x="1167201" y="540531"/>
                      <a:pt x="1156724" y="540531"/>
                    </a:cubicBezTo>
                    <a:cubicBezTo>
                      <a:pt x="871926" y="540531"/>
                      <a:pt x="615704" y="479571"/>
                      <a:pt x="479496" y="381464"/>
                    </a:cubicBezTo>
                    <a:cubicBezTo>
                      <a:pt x="489021" y="351936"/>
                      <a:pt x="509976" y="272879"/>
                      <a:pt x="479496" y="253829"/>
                    </a:cubicBezTo>
                    <a:cubicBezTo>
                      <a:pt x="475686" y="250971"/>
                      <a:pt x="469019" y="249066"/>
                      <a:pt x="461399" y="246209"/>
                    </a:cubicBezTo>
                    <a:lnTo>
                      <a:pt x="461399" y="246209"/>
                    </a:lnTo>
                    <a:cubicBezTo>
                      <a:pt x="461399" y="246209"/>
                      <a:pt x="461399" y="246209"/>
                      <a:pt x="460446" y="246209"/>
                    </a:cubicBezTo>
                    <a:cubicBezTo>
                      <a:pt x="452826" y="244304"/>
                      <a:pt x="444254" y="241446"/>
                      <a:pt x="432824" y="239541"/>
                    </a:cubicBezTo>
                    <a:lnTo>
                      <a:pt x="432824" y="239541"/>
                    </a:lnTo>
                    <a:cubicBezTo>
                      <a:pt x="379484" y="226206"/>
                      <a:pt x="323286" y="208109"/>
                      <a:pt x="276614" y="187154"/>
                    </a:cubicBezTo>
                    <a:cubicBezTo>
                      <a:pt x="269946" y="184296"/>
                      <a:pt x="263279" y="181439"/>
                      <a:pt x="257564" y="177629"/>
                    </a:cubicBezTo>
                    <a:cubicBezTo>
                      <a:pt x="248039" y="68091"/>
                      <a:pt x="200414" y="6179"/>
                      <a:pt x="124214" y="464"/>
                    </a:cubicBezTo>
                    <a:cubicBezTo>
                      <a:pt x="124214" y="464"/>
                      <a:pt x="123261" y="464"/>
                      <a:pt x="123261" y="464"/>
                    </a:cubicBezTo>
                    <a:lnTo>
                      <a:pt x="123261" y="464"/>
                    </a:lnTo>
                    <a:cubicBezTo>
                      <a:pt x="87066" y="-1441"/>
                      <a:pt x="66111" y="3321"/>
                      <a:pt x="54681" y="14751"/>
                    </a:cubicBezTo>
                    <a:cubicBezTo>
                      <a:pt x="41346" y="28086"/>
                      <a:pt x="43251" y="48089"/>
                      <a:pt x="45156" y="69044"/>
                    </a:cubicBezTo>
                    <a:cubicBezTo>
                      <a:pt x="47061" y="91904"/>
                      <a:pt x="49919" y="116669"/>
                      <a:pt x="36584" y="142386"/>
                    </a:cubicBezTo>
                    <a:lnTo>
                      <a:pt x="31821" y="152864"/>
                    </a:lnTo>
                    <a:cubicBezTo>
                      <a:pt x="7056" y="202394"/>
                      <a:pt x="-23424" y="264306"/>
                      <a:pt x="28011" y="310979"/>
                    </a:cubicBezTo>
                    <a:cubicBezTo>
                      <a:pt x="43251" y="325266"/>
                      <a:pt x="59444" y="338601"/>
                      <a:pt x="76589" y="350031"/>
                    </a:cubicBezTo>
                    <a:cubicBezTo>
                      <a:pt x="69921" y="367176"/>
                      <a:pt x="60396" y="385274"/>
                      <a:pt x="51824" y="401466"/>
                    </a:cubicBezTo>
                    <a:cubicBezTo>
                      <a:pt x="36584" y="430041"/>
                      <a:pt x="21344" y="460521"/>
                      <a:pt x="13724" y="493859"/>
                    </a:cubicBezTo>
                    <a:cubicBezTo>
                      <a:pt x="10866" y="506241"/>
                      <a:pt x="4199" y="609111"/>
                      <a:pt x="25154" y="616731"/>
                    </a:cubicBezTo>
                    <a:cubicBezTo>
                      <a:pt x="28964" y="617684"/>
                      <a:pt x="36584" y="618636"/>
                      <a:pt x="42299" y="606254"/>
                    </a:cubicBezTo>
                    <a:cubicBezTo>
                      <a:pt x="64206" y="562439"/>
                      <a:pt x="100401" y="516719"/>
                      <a:pt x="123261" y="515766"/>
                    </a:cubicBezTo>
                    <a:cubicBezTo>
                      <a:pt x="127071" y="515766"/>
                      <a:pt x="133739" y="516719"/>
                      <a:pt x="140406" y="526244"/>
                    </a:cubicBezTo>
                    <a:cubicBezTo>
                      <a:pt x="146121" y="534816"/>
                      <a:pt x="150884" y="548151"/>
                      <a:pt x="155646" y="557676"/>
                    </a:cubicBezTo>
                    <a:cubicBezTo>
                      <a:pt x="162314" y="573869"/>
                      <a:pt x="165171" y="581489"/>
                      <a:pt x="173744" y="579584"/>
                    </a:cubicBezTo>
                    <a:cubicBezTo>
                      <a:pt x="182316" y="577679"/>
                      <a:pt x="182316" y="568154"/>
                      <a:pt x="182316" y="560534"/>
                    </a:cubicBezTo>
                    <a:cubicBezTo>
                      <a:pt x="182316" y="511004"/>
                      <a:pt x="196604" y="463379"/>
                      <a:pt x="211844" y="419564"/>
                    </a:cubicBezTo>
                    <a:cubicBezTo>
                      <a:pt x="247086" y="432899"/>
                      <a:pt x="281376" y="442424"/>
                      <a:pt x="315666" y="451949"/>
                    </a:cubicBezTo>
                    <a:cubicBezTo>
                      <a:pt x="316619" y="451949"/>
                      <a:pt x="317571" y="452901"/>
                      <a:pt x="318524" y="452901"/>
                    </a:cubicBezTo>
                    <a:lnTo>
                      <a:pt x="315666" y="455759"/>
                    </a:lnTo>
                    <a:cubicBezTo>
                      <a:pt x="305189" y="467189"/>
                      <a:pt x="289949" y="481476"/>
                      <a:pt x="289949" y="481476"/>
                    </a:cubicBezTo>
                    <a:cubicBezTo>
                      <a:pt x="279471" y="492906"/>
                      <a:pt x="273756" y="507194"/>
                      <a:pt x="275661" y="520529"/>
                    </a:cubicBezTo>
                    <a:cubicBezTo>
                      <a:pt x="276614" y="533864"/>
                      <a:pt x="284234" y="545294"/>
                      <a:pt x="296616" y="553866"/>
                    </a:cubicBezTo>
                    <a:cubicBezTo>
                      <a:pt x="492831" y="693884"/>
                      <a:pt x="814776" y="776751"/>
                      <a:pt x="1157676" y="776751"/>
                    </a:cubicBezTo>
                    <a:cubicBezTo>
                      <a:pt x="1167201" y="776751"/>
                      <a:pt x="1177679" y="776751"/>
                      <a:pt x="1189109" y="776751"/>
                    </a:cubicBezTo>
                    <a:cubicBezTo>
                      <a:pt x="1199586" y="776751"/>
                      <a:pt x="1210064" y="776751"/>
                      <a:pt x="1220541" y="776751"/>
                    </a:cubicBezTo>
                    <a:cubicBezTo>
                      <a:pt x="1563441" y="776751"/>
                      <a:pt x="1885386" y="692931"/>
                      <a:pt x="2081601" y="553866"/>
                    </a:cubicBezTo>
                    <a:cubicBezTo>
                      <a:pt x="2093984" y="545294"/>
                      <a:pt x="2100651" y="532911"/>
                      <a:pt x="2102556" y="520529"/>
                    </a:cubicBezTo>
                    <a:cubicBezTo>
                      <a:pt x="2103509" y="507194"/>
                      <a:pt x="2098746" y="492906"/>
                      <a:pt x="2088269" y="481476"/>
                    </a:cubicBezTo>
                    <a:cubicBezTo>
                      <a:pt x="2088269" y="481476"/>
                      <a:pt x="2073029" y="467189"/>
                      <a:pt x="2062551" y="455759"/>
                    </a:cubicBezTo>
                    <a:lnTo>
                      <a:pt x="2059694" y="452901"/>
                    </a:lnTo>
                    <a:cubicBezTo>
                      <a:pt x="2060646" y="452901"/>
                      <a:pt x="2061599" y="451949"/>
                      <a:pt x="2062551" y="451949"/>
                    </a:cubicBezTo>
                    <a:cubicBezTo>
                      <a:pt x="2096841" y="442424"/>
                      <a:pt x="2132084" y="431946"/>
                      <a:pt x="2166374" y="419564"/>
                    </a:cubicBezTo>
                    <a:cubicBezTo>
                      <a:pt x="2181614" y="463379"/>
                      <a:pt x="2195901" y="511004"/>
                      <a:pt x="2195901" y="560534"/>
                    </a:cubicBezTo>
                    <a:cubicBezTo>
                      <a:pt x="2195901" y="568154"/>
                      <a:pt x="2195901" y="577679"/>
                      <a:pt x="2204474" y="579584"/>
                    </a:cubicBezTo>
                    <a:cubicBezTo>
                      <a:pt x="2213046" y="581489"/>
                      <a:pt x="2215904" y="573869"/>
                      <a:pt x="2222571" y="557676"/>
                    </a:cubicBezTo>
                    <a:cubicBezTo>
                      <a:pt x="2226381" y="547199"/>
                      <a:pt x="2232096" y="534816"/>
                      <a:pt x="2237811" y="526244"/>
                    </a:cubicBezTo>
                    <a:cubicBezTo>
                      <a:pt x="2244479" y="516719"/>
                      <a:pt x="2250194" y="515766"/>
                      <a:pt x="2254956" y="515766"/>
                    </a:cubicBezTo>
                    <a:cubicBezTo>
                      <a:pt x="2277816" y="516719"/>
                      <a:pt x="2314011" y="563391"/>
                      <a:pt x="2335919" y="606254"/>
                    </a:cubicBezTo>
                    <a:cubicBezTo>
                      <a:pt x="2341634" y="618636"/>
                      <a:pt x="2349254" y="617684"/>
                      <a:pt x="2353064" y="616731"/>
                    </a:cubicBezTo>
                    <a:cubicBezTo>
                      <a:pt x="2374019" y="609111"/>
                      <a:pt x="2367351" y="506241"/>
                      <a:pt x="2364494" y="493859"/>
                    </a:cubicBezTo>
                    <a:cubicBezTo>
                      <a:pt x="2354969" y="459569"/>
                      <a:pt x="2339729" y="430041"/>
                      <a:pt x="2324489" y="401466"/>
                    </a:cubicBezTo>
                    <a:close/>
                    <a:moveTo>
                      <a:pt x="165171" y="538626"/>
                    </a:moveTo>
                    <a:cubicBezTo>
                      <a:pt x="162314" y="531006"/>
                      <a:pt x="158504" y="523386"/>
                      <a:pt x="153741" y="516719"/>
                    </a:cubicBezTo>
                    <a:cubicBezTo>
                      <a:pt x="143264" y="500526"/>
                      <a:pt x="130881" y="497669"/>
                      <a:pt x="121356" y="498621"/>
                    </a:cubicBezTo>
                    <a:cubicBezTo>
                      <a:pt x="87066" y="500526"/>
                      <a:pt x="48966" y="554819"/>
                      <a:pt x="29916" y="591966"/>
                    </a:cubicBezTo>
                    <a:cubicBezTo>
                      <a:pt x="26106" y="568154"/>
                      <a:pt x="26106" y="515766"/>
                      <a:pt x="29916" y="497669"/>
                    </a:cubicBezTo>
                    <a:cubicBezTo>
                      <a:pt x="37536" y="466236"/>
                      <a:pt x="51824" y="437661"/>
                      <a:pt x="67064" y="409086"/>
                    </a:cubicBezTo>
                    <a:cubicBezTo>
                      <a:pt x="75636" y="392894"/>
                      <a:pt x="84209" y="376701"/>
                      <a:pt x="90876" y="359556"/>
                    </a:cubicBezTo>
                    <a:cubicBezTo>
                      <a:pt x="122309" y="380511"/>
                      <a:pt x="156599" y="398609"/>
                      <a:pt x="194699" y="413849"/>
                    </a:cubicBezTo>
                    <a:cubicBezTo>
                      <a:pt x="181364" y="452901"/>
                      <a:pt x="168029" y="494811"/>
                      <a:pt x="165171" y="538626"/>
                    </a:cubicBezTo>
                    <a:close/>
                    <a:moveTo>
                      <a:pt x="103259" y="26181"/>
                    </a:moveTo>
                    <a:cubicBezTo>
                      <a:pt x="104211" y="23324"/>
                      <a:pt x="105164" y="16656"/>
                      <a:pt x="123261" y="16656"/>
                    </a:cubicBezTo>
                    <a:cubicBezTo>
                      <a:pt x="203271" y="22371"/>
                      <a:pt x="230894" y="97619"/>
                      <a:pt x="239466" y="166199"/>
                    </a:cubicBezTo>
                    <a:cubicBezTo>
                      <a:pt x="148979" y="115716"/>
                      <a:pt x="97544" y="50946"/>
                      <a:pt x="103259" y="26181"/>
                    </a:cubicBezTo>
                    <a:close/>
                    <a:moveTo>
                      <a:pt x="469019" y="345269"/>
                    </a:moveTo>
                    <a:cubicBezTo>
                      <a:pt x="467114" y="351936"/>
                      <a:pt x="465209" y="357651"/>
                      <a:pt x="464256" y="364319"/>
                    </a:cubicBezTo>
                    <a:cubicBezTo>
                      <a:pt x="462351" y="363366"/>
                      <a:pt x="461399" y="362414"/>
                      <a:pt x="459494" y="360509"/>
                    </a:cubicBezTo>
                    <a:cubicBezTo>
                      <a:pt x="441396" y="346221"/>
                      <a:pt x="431871" y="336696"/>
                      <a:pt x="435681" y="324314"/>
                    </a:cubicBezTo>
                    <a:cubicBezTo>
                      <a:pt x="438539" y="314789"/>
                      <a:pt x="444254" y="312884"/>
                      <a:pt x="452826" y="312884"/>
                    </a:cubicBezTo>
                    <a:cubicBezTo>
                      <a:pt x="456636" y="312884"/>
                      <a:pt x="460446" y="312884"/>
                      <a:pt x="465209" y="313836"/>
                    </a:cubicBezTo>
                    <a:cubicBezTo>
                      <a:pt x="469019" y="313836"/>
                      <a:pt x="471876" y="314789"/>
                      <a:pt x="475686" y="314789"/>
                    </a:cubicBezTo>
                    <a:moveTo>
                      <a:pt x="565221" y="589109"/>
                    </a:moveTo>
                    <a:cubicBezTo>
                      <a:pt x="560459" y="578631"/>
                      <a:pt x="559506" y="571011"/>
                      <a:pt x="561411" y="565296"/>
                    </a:cubicBezTo>
                    <a:cubicBezTo>
                      <a:pt x="561411" y="564344"/>
                      <a:pt x="563316" y="563391"/>
                      <a:pt x="564269" y="563391"/>
                    </a:cubicBezTo>
                    <a:cubicBezTo>
                      <a:pt x="566174" y="563391"/>
                      <a:pt x="568079" y="563391"/>
                      <a:pt x="569984" y="563391"/>
                    </a:cubicBezTo>
                    <a:lnTo>
                      <a:pt x="580461" y="567201"/>
                    </a:lnTo>
                    <a:lnTo>
                      <a:pt x="591891" y="531959"/>
                    </a:lnTo>
                    <a:lnTo>
                      <a:pt x="572841" y="525291"/>
                    </a:lnTo>
                    <a:lnTo>
                      <a:pt x="572841" y="526244"/>
                    </a:lnTo>
                    <a:lnTo>
                      <a:pt x="553791" y="518624"/>
                    </a:lnTo>
                    <a:lnTo>
                      <a:pt x="512834" y="615779"/>
                    </a:lnTo>
                    <a:lnTo>
                      <a:pt x="499499" y="597681"/>
                    </a:lnTo>
                    <a:lnTo>
                      <a:pt x="513786" y="564344"/>
                    </a:lnTo>
                    <a:cubicBezTo>
                      <a:pt x="511881" y="565296"/>
                      <a:pt x="509976" y="566249"/>
                      <a:pt x="507119" y="566249"/>
                    </a:cubicBezTo>
                    <a:cubicBezTo>
                      <a:pt x="505214" y="566249"/>
                      <a:pt x="503309" y="566249"/>
                      <a:pt x="501404" y="565296"/>
                    </a:cubicBezTo>
                    <a:cubicBezTo>
                      <a:pt x="499499" y="564344"/>
                      <a:pt x="498546" y="563391"/>
                      <a:pt x="496641" y="561486"/>
                    </a:cubicBezTo>
                    <a:cubicBezTo>
                      <a:pt x="494736" y="559581"/>
                      <a:pt x="492831" y="557676"/>
                      <a:pt x="491879" y="554819"/>
                    </a:cubicBezTo>
                    <a:cubicBezTo>
                      <a:pt x="491879" y="558629"/>
                      <a:pt x="490926" y="561486"/>
                      <a:pt x="489974" y="564344"/>
                    </a:cubicBezTo>
                    <a:cubicBezTo>
                      <a:pt x="487116" y="571011"/>
                      <a:pt x="482354" y="575774"/>
                      <a:pt x="475686" y="577679"/>
                    </a:cubicBezTo>
                    <a:cubicBezTo>
                      <a:pt x="469019" y="580536"/>
                      <a:pt x="463304" y="580536"/>
                      <a:pt x="456636" y="577679"/>
                    </a:cubicBezTo>
                    <a:cubicBezTo>
                      <a:pt x="447111" y="573869"/>
                      <a:pt x="440444" y="565296"/>
                      <a:pt x="435681" y="551961"/>
                    </a:cubicBezTo>
                    <a:cubicBezTo>
                      <a:pt x="430919" y="538626"/>
                      <a:pt x="429014" y="522434"/>
                      <a:pt x="429966" y="504336"/>
                    </a:cubicBezTo>
                    <a:lnTo>
                      <a:pt x="436634" y="503384"/>
                    </a:lnTo>
                    <a:cubicBezTo>
                      <a:pt x="435681" y="515766"/>
                      <a:pt x="438539" y="527196"/>
                      <a:pt x="442349" y="536721"/>
                    </a:cubicBezTo>
                    <a:cubicBezTo>
                      <a:pt x="446159" y="546246"/>
                      <a:pt x="452826" y="552914"/>
                      <a:pt x="460446" y="555771"/>
                    </a:cubicBezTo>
                    <a:cubicBezTo>
                      <a:pt x="465209" y="557676"/>
                      <a:pt x="469019" y="557676"/>
                      <a:pt x="473781" y="556724"/>
                    </a:cubicBezTo>
                    <a:cubicBezTo>
                      <a:pt x="478544" y="554819"/>
                      <a:pt x="481401" y="551961"/>
                      <a:pt x="483306" y="548151"/>
                    </a:cubicBezTo>
                    <a:cubicBezTo>
                      <a:pt x="484259" y="546246"/>
                      <a:pt x="484259" y="543389"/>
                      <a:pt x="484259" y="540531"/>
                    </a:cubicBezTo>
                    <a:cubicBezTo>
                      <a:pt x="484259" y="537674"/>
                      <a:pt x="483306" y="534816"/>
                      <a:pt x="482354" y="532911"/>
                    </a:cubicBezTo>
                    <a:cubicBezTo>
                      <a:pt x="476639" y="533864"/>
                      <a:pt x="469019" y="532911"/>
                      <a:pt x="459494" y="531006"/>
                    </a:cubicBezTo>
                    <a:lnTo>
                      <a:pt x="457589" y="511004"/>
                    </a:lnTo>
                    <a:cubicBezTo>
                      <a:pt x="465209" y="513861"/>
                      <a:pt x="472829" y="514814"/>
                      <a:pt x="480449" y="513861"/>
                    </a:cubicBezTo>
                    <a:cubicBezTo>
                      <a:pt x="487116" y="512909"/>
                      <a:pt x="491879" y="509099"/>
                      <a:pt x="494736" y="504336"/>
                    </a:cubicBezTo>
                    <a:cubicBezTo>
                      <a:pt x="495689" y="501479"/>
                      <a:pt x="495689" y="499574"/>
                      <a:pt x="494736" y="496716"/>
                    </a:cubicBezTo>
                    <a:cubicBezTo>
                      <a:pt x="493784" y="493859"/>
                      <a:pt x="491879" y="492906"/>
                      <a:pt x="489974" y="491954"/>
                    </a:cubicBezTo>
                    <a:cubicBezTo>
                      <a:pt x="484259" y="490049"/>
                      <a:pt x="478544" y="488144"/>
                      <a:pt x="472829" y="488144"/>
                    </a:cubicBezTo>
                    <a:cubicBezTo>
                      <a:pt x="467114" y="488144"/>
                      <a:pt x="461399" y="489096"/>
                      <a:pt x="456636" y="491954"/>
                    </a:cubicBezTo>
                    <a:lnTo>
                      <a:pt x="451874" y="471951"/>
                    </a:lnTo>
                    <a:cubicBezTo>
                      <a:pt x="456636" y="470046"/>
                      <a:pt x="462351" y="469094"/>
                      <a:pt x="468066" y="469094"/>
                    </a:cubicBezTo>
                    <a:cubicBezTo>
                      <a:pt x="473781" y="469094"/>
                      <a:pt x="479496" y="470999"/>
                      <a:pt x="486164" y="472904"/>
                    </a:cubicBezTo>
                    <a:cubicBezTo>
                      <a:pt x="491879" y="475761"/>
                      <a:pt x="497594" y="482429"/>
                      <a:pt x="501404" y="493859"/>
                    </a:cubicBezTo>
                    <a:cubicBezTo>
                      <a:pt x="505214" y="505289"/>
                      <a:pt x="506166" y="513861"/>
                      <a:pt x="504261" y="519576"/>
                    </a:cubicBezTo>
                    <a:cubicBezTo>
                      <a:pt x="503309" y="522434"/>
                      <a:pt x="501404" y="525291"/>
                      <a:pt x="498546" y="527196"/>
                    </a:cubicBezTo>
                    <a:cubicBezTo>
                      <a:pt x="495689" y="529101"/>
                      <a:pt x="492831" y="531006"/>
                      <a:pt x="489021" y="531959"/>
                    </a:cubicBezTo>
                    <a:cubicBezTo>
                      <a:pt x="490926" y="534816"/>
                      <a:pt x="491879" y="538626"/>
                      <a:pt x="492831" y="544341"/>
                    </a:cubicBezTo>
                    <a:cubicBezTo>
                      <a:pt x="494736" y="546246"/>
                      <a:pt x="497594" y="548151"/>
                      <a:pt x="500451" y="549104"/>
                    </a:cubicBezTo>
                    <a:cubicBezTo>
                      <a:pt x="504261" y="551009"/>
                      <a:pt x="508071" y="551009"/>
                      <a:pt x="511881" y="551009"/>
                    </a:cubicBezTo>
                    <a:cubicBezTo>
                      <a:pt x="515691" y="550056"/>
                      <a:pt x="519501" y="549104"/>
                      <a:pt x="522359" y="546246"/>
                    </a:cubicBezTo>
                    <a:lnTo>
                      <a:pt x="536646" y="511004"/>
                    </a:lnTo>
                    <a:lnTo>
                      <a:pt x="521406" y="504336"/>
                    </a:lnTo>
                    <a:lnTo>
                      <a:pt x="515691" y="486239"/>
                    </a:lnTo>
                    <a:lnTo>
                      <a:pt x="568079" y="508146"/>
                    </a:lnTo>
                    <a:lnTo>
                      <a:pt x="675711" y="544341"/>
                    </a:lnTo>
                    <a:lnTo>
                      <a:pt x="675711" y="545294"/>
                    </a:lnTo>
                    <a:lnTo>
                      <a:pt x="782391" y="573869"/>
                    </a:lnTo>
                    <a:lnTo>
                      <a:pt x="789059" y="590061"/>
                    </a:lnTo>
                    <a:lnTo>
                      <a:pt x="769056" y="585299"/>
                    </a:lnTo>
                    <a:lnTo>
                      <a:pt x="742386" y="686264"/>
                    </a:lnTo>
                    <a:lnTo>
                      <a:pt x="727146" y="670071"/>
                    </a:lnTo>
                    <a:lnTo>
                      <a:pt x="741434" y="616731"/>
                    </a:lnTo>
                    <a:lnTo>
                      <a:pt x="706191" y="607206"/>
                    </a:lnTo>
                    <a:cubicBezTo>
                      <a:pt x="703334" y="606254"/>
                      <a:pt x="700476" y="607206"/>
                      <a:pt x="697619" y="609111"/>
                    </a:cubicBezTo>
                    <a:cubicBezTo>
                      <a:pt x="694761" y="611969"/>
                      <a:pt x="692856" y="614826"/>
                      <a:pt x="691904" y="619589"/>
                    </a:cubicBezTo>
                    <a:cubicBezTo>
                      <a:pt x="689999" y="627209"/>
                      <a:pt x="689999" y="634829"/>
                      <a:pt x="691904" y="643401"/>
                    </a:cubicBezTo>
                    <a:cubicBezTo>
                      <a:pt x="693809" y="651974"/>
                      <a:pt x="697619" y="659594"/>
                      <a:pt x="702381" y="667214"/>
                    </a:cubicBezTo>
                    <a:lnTo>
                      <a:pt x="693809" y="671024"/>
                    </a:lnTo>
                    <a:cubicBezTo>
                      <a:pt x="686189" y="656736"/>
                      <a:pt x="680474" y="644354"/>
                      <a:pt x="677616" y="633876"/>
                    </a:cubicBezTo>
                    <a:cubicBezTo>
                      <a:pt x="673806" y="623399"/>
                      <a:pt x="673806" y="613874"/>
                      <a:pt x="674759" y="608159"/>
                    </a:cubicBezTo>
                    <a:cubicBezTo>
                      <a:pt x="676664" y="601491"/>
                      <a:pt x="680474" y="596729"/>
                      <a:pt x="685236" y="592919"/>
                    </a:cubicBezTo>
                    <a:cubicBezTo>
                      <a:pt x="690951" y="589109"/>
                      <a:pt x="695714" y="588156"/>
                      <a:pt x="701429" y="590061"/>
                    </a:cubicBezTo>
                    <a:lnTo>
                      <a:pt x="745244" y="601491"/>
                    </a:lnTo>
                    <a:lnTo>
                      <a:pt x="750959" y="580536"/>
                    </a:lnTo>
                    <a:lnTo>
                      <a:pt x="681426" y="562439"/>
                    </a:lnTo>
                    <a:lnTo>
                      <a:pt x="681426" y="562439"/>
                    </a:lnTo>
                    <a:lnTo>
                      <a:pt x="678569" y="561486"/>
                    </a:lnTo>
                    <a:lnTo>
                      <a:pt x="677616" y="561486"/>
                    </a:lnTo>
                    <a:lnTo>
                      <a:pt x="677616" y="561486"/>
                    </a:lnTo>
                    <a:lnTo>
                      <a:pt x="662376" y="556724"/>
                    </a:lnTo>
                    <a:lnTo>
                      <a:pt x="632849" y="645306"/>
                    </a:lnTo>
                    <a:lnTo>
                      <a:pt x="634754" y="646259"/>
                    </a:lnTo>
                    <a:lnTo>
                      <a:pt x="640469" y="661499"/>
                    </a:lnTo>
                    <a:lnTo>
                      <a:pt x="623324" y="656736"/>
                    </a:lnTo>
                    <a:cubicBezTo>
                      <a:pt x="619514" y="655784"/>
                      <a:pt x="614751" y="655784"/>
                      <a:pt x="610941" y="658641"/>
                    </a:cubicBezTo>
                    <a:cubicBezTo>
                      <a:pt x="607131" y="661499"/>
                      <a:pt x="604274" y="665309"/>
                      <a:pt x="603321" y="670071"/>
                    </a:cubicBezTo>
                    <a:cubicBezTo>
                      <a:pt x="602369" y="672929"/>
                      <a:pt x="602369" y="675786"/>
                      <a:pt x="604274" y="679596"/>
                    </a:cubicBezTo>
                    <a:cubicBezTo>
                      <a:pt x="606179" y="682454"/>
                      <a:pt x="608084" y="684359"/>
                      <a:pt x="610941" y="685311"/>
                    </a:cubicBezTo>
                    <a:cubicBezTo>
                      <a:pt x="615704" y="686264"/>
                      <a:pt x="620466" y="687216"/>
                      <a:pt x="625229" y="686264"/>
                    </a:cubicBezTo>
                    <a:cubicBezTo>
                      <a:pt x="630944" y="685311"/>
                      <a:pt x="635706" y="684359"/>
                      <a:pt x="640469" y="681501"/>
                    </a:cubicBezTo>
                    <a:lnTo>
                      <a:pt x="647136" y="698646"/>
                    </a:lnTo>
                    <a:cubicBezTo>
                      <a:pt x="642374" y="700551"/>
                      <a:pt x="637611" y="701504"/>
                      <a:pt x="631896" y="701504"/>
                    </a:cubicBezTo>
                    <a:cubicBezTo>
                      <a:pt x="626181" y="701504"/>
                      <a:pt x="620466" y="700551"/>
                      <a:pt x="613799" y="698646"/>
                    </a:cubicBezTo>
                    <a:cubicBezTo>
                      <a:pt x="607131" y="696741"/>
                      <a:pt x="602369" y="691026"/>
                      <a:pt x="598559" y="681501"/>
                    </a:cubicBezTo>
                    <a:cubicBezTo>
                      <a:pt x="594749" y="671976"/>
                      <a:pt x="593796" y="663404"/>
                      <a:pt x="595701" y="655784"/>
                    </a:cubicBezTo>
                    <a:cubicBezTo>
                      <a:pt x="597606" y="650069"/>
                      <a:pt x="600464" y="646259"/>
                      <a:pt x="606179" y="643401"/>
                    </a:cubicBezTo>
                    <a:cubicBezTo>
                      <a:pt x="609036" y="641496"/>
                      <a:pt x="612846" y="641496"/>
                      <a:pt x="616656" y="641496"/>
                    </a:cubicBezTo>
                    <a:lnTo>
                      <a:pt x="613799" y="638639"/>
                    </a:lnTo>
                    <a:lnTo>
                      <a:pt x="626181" y="601491"/>
                    </a:lnTo>
                    <a:lnTo>
                      <a:pt x="591891" y="590061"/>
                    </a:lnTo>
                    <a:lnTo>
                      <a:pt x="588081" y="601491"/>
                    </a:lnTo>
                    <a:cubicBezTo>
                      <a:pt x="587129" y="604349"/>
                      <a:pt x="586176" y="606254"/>
                      <a:pt x="584271" y="607206"/>
                    </a:cubicBezTo>
                    <a:cubicBezTo>
                      <a:pt x="582366" y="608159"/>
                      <a:pt x="580461" y="609111"/>
                      <a:pt x="578556" y="608159"/>
                    </a:cubicBezTo>
                    <a:moveTo>
                      <a:pt x="1193871" y="634829"/>
                    </a:moveTo>
                    <a:lnTo>
                      <a:pt x="1191966" y="739604"/>
                    </a:lnTo>
                    <a:lnTo>
                      <a:pt x="1172916" y="727221"/>
                    </a:lnTo>
                    <a:lnTo>
                      <a:pt x="1172916" y="703409"/>
                    </a:lnTo>
                    <a:cubicBezTo>
                      <a:pt x="1168154" y="707219"/>
                      <a:pt x="1163391" y="710076"/>
                      <a:pt x="1158629" y="711981"/>
                    </a:cubicBezTo>
                    <a:cubicBezTo>
                      <a:pt x="1153866" y="713886"/>
                      <a:pt x="1149104" y="714839"/>
                      <a:pt x="1144341" y="714839"/>
                    </a:cubicBezTo>
                    <a:cubicBezTo>
                      <a:pt x="1135769" y="714839"/>
                      <a:pt x="1126244" y="710076"/>
                      <a:pt x="1117671" y="701504"/>
                    </a:cubicBezTo>
                    <a:cubicBezTo>
                      <a:pt x="1109099" y="692931"/>
                      <a:pt x="1104336" y="684359"/>
                      <a:pt x="1104336" y="676739"/>
                    </a:cubicBezTo>
                    <a:cubicBezTo>
                      <a:pt x="1104336" y="670071"/>
                      <a:pt x="1107194" y="664356"/>
                      <a:pt x="1112909" y="659594"/>
                    </a:cubicBezTo>
                    <a:cubicBezTo>
                      <a:pt x="1118624" y="654831"/>
                      <a:pt x="1126244" y="652926"/>
                      <a:pt x="1133864" y="652926"/>
                    </a:cubicBezTo>
                    <a:cubicBezTo>
                      <a:pt x="1141484" y="652926"/>
                      <a:pt x="1148151" y="654831"/>
                      <a:pt x="1154819" y="659594"/>
                    </a:cubicBezTo>
                    <a:cubicBezTo>
                      <a:pt x="1161486" y="663404"/>
                      <a:pt x="1167201" y="669119"/>
                      <a:pt x="1172916" y="676739"/>
                    </a:cubicBezTo>
                    <a:lnTo>
                      <a:pt x="1173869" y="634829"/>
                    </a:lnTo>
                    <a:lnTo>
                      <a:pt x="1095764" y="632924"/>
                    </a:lnTo>
                    <a:lnTo>
                      <a:pt x="1095764" y="631971"/>
                    </a:lnTo>
                    <a:lnTo>
                      <a:pt x="1070999" y="630066"/>
                    </a:lnTo>
                    <a:cubicBezTo>
                      <a:pt x="1076714" y="634829"/>
                      <a:pt x="1080524" y="639591"/>
                      <a:pt x="1083381" y="646259"/>
                    </a:cubicBezTo>
                    <a:cubicBezTo>
                      <a:pt x="1086239" y="652926"/>
                      <a:pt x="1088144" y="658641"/>
                      <a:pt x="1087191" y="665309"/>
                    </a:cubicBezTo>
                    <a:cubicBezTo>
                      <a:pt x="1086239" y="672929"/>
                      <a:pt x="1083381" y="680549"/>
                      <a:pt x="1077666" y="688169"/>
                    </a:cubicBezTo>
                    <a:cubicBezTo>
                      <a:pt x="1071951" y="694836"/>
                      <a:pt x="1065284" y="700551"/>
                      <a:pt x="1056711" y="705314"/>
                    </a:cubicBezTo>
                    <a:lnTo>
                      <a:pt x="1079571" y="735794"/>
                    </a:lnTo>
                    <a:lnTo>
                      <a:pt x="1069094" y="743414"/>
                    </a:lnTo>
                    <a:lnTo>
                      <a:pt x="1049091" y="708171"/>
                    </a:lnTo>
                    <a:cubicBezTo>
                      <a:pt x="1048139" y="709124"/>
                      <a:pt x="1047186" y="709124"/>
                      <a:pt x="1045281" y="709124"/>
                    </a:cubicBezTo>
                    <a:cubicBezTo>
                      <a:pt x="1044329" y="709124"/>
                      <a:pt x="1042424" y="709124"/>
                      <a:pt x="1040519" y="709124"/>
                    </a:cubicBezTo>
                    <a:cubicBezTo>
                      <a:pt x="1036709" y="709124"/>
                      <a:pt x="1031946" y="706266"/>
                      <a:pt x="1028136" y="701504"/>
                    </a:cubicBezTo>
                    <a:cubicBezTo>
                      <a:pt x="1024326" y="696741"/>
                      <a:pt x="1022421" y="691979"/>
                      <a:pt x="1022421" y="688169"/>
                    </a:cubicBezTo>
                    <a:cubicBezTo>
                      <a:pt x="1022421" y="685311"/>
                      <a:pt x="1023374" y="682454"/>
                      <a:pt x="1026231" y="680549"/>
                    </a:cubicBezTo>
                    <a:cubicBezTo>
                      <a:pt x="1028136" y="678644"/>
                      <a:pt x="1030041" y="677691"/>
                      <a:pt x="1032899" y="677691"/>
                    </a:cubicBezTo>
                    <a:cubicBezTo>
                      <a:pt x="1035756" y="677691"/>
                      <a:pt x="1038614" y="678644"/>
                      <a:pt x="1041471" y="680549"/>
                    </a:cubicBezTo>
                    <a:cubicBezTo>
                      <a:pt x="1044329" y="682454"/>
                      <a:pt x="1046234" y="685311"/>
                      <a:pt x="1048139" y="688169"/>
                    </a:cubicBezTo>
                    <a:cubicBezTo>
                      <a:pt x="1050996" y="687216"/>
                      <a:pt x="1054806" y="685311"/>
                      <a:pt x="1057664" y="682454"/>
                    </a:cubicBezTo>
                    <a:cubicBezTo>
                      <a:pt x="1060521" y="679596"/>
                      <a:pt x="1063379" y="675786"/>
                      <a:pt x="1066236" y="671976"/>
                    </a:cubicBezTo>
                    <a:cubicBezTo>
                      <a:pt x="1053854" y="670071"/>
                      <a:pt x="1045281" y="665309"/>
                      <a:pt x="1038614" y="659594"/>
                    </a:cubicBezTo>
                    <a:cubicBezTo>
                      <a:pt x="1031946" y="652926"/>
                      <a:pt x="1028136" y="646259"/>
                      <a:pt x="1029089" y="638639"/>
                    </a:cubicBezTo>
                    <a:cubicBezTo>
                      <a:pt x="1029089" y="636734"/>
                      <a:pt x="1030041" y="634829"/>
                      <a:pt x="1030994" y="632924"/>
                    </a:cubicBezTo>
                    <a:cubicBezTo>
                      <a:pt x="1031946" y="631019"/>
                      <a:pt x="1033851" y="630066"/>
                      <a:pt x="1035756" y="628161"/>
                    </a:cubicBezTo>
                    <a:lnTo>
                      <a:pt x="1023374" y="627209"/>
                    </a:lnTo>
                    <a:lnTo>
                      <a:pt x="1023374" y="628161"/>
                    </a:lnTo>
                    <a:lnTo>
                      <a:pt x="1003371" y="625304"/>
                    </a:lnTo>
                    <a:lnTo>
                      <a:pt x="990036" y="729126"/>
                    </a:lnTo>
                    <a:lnTo>
                      <a:pt x="972891" y="714839"/>
                    </a:lnTo>
                    <a:lnTo>
                      <a:pt x="975749" y="691026"/>
                    </a:lnTo>
                    <a:cubicBezTo>
                      <a:pt x="970986" y="693884"/>
                      <a:pt x="966224" y="696741"/>
                      <a:pt x="960509" y="697694"/>
                    </a:cubicBezTo>
                    <a:cubicBezTo>
                      <a:pt x="955746" y="699599"/>
                      <a:pt x="950031" y="699599"/>
                      <a:pt x="946221" y="699599"/>
                    </a:cubicBezTo>
                    <a:cubicBezTo>
                      <a:pt x="937649" y="698646"/>
                      <a:pt x="929076" y="692931"/>
                      <a:pt x="921456" y="683406"/>
                    </a:cubicBezTo>
                    <a:cubicBezTo>
                      <a:pt x="913836" y="673881"/>
                      <a:pt x="910026" y="665309"/>
                      <a:pt x="910979" y="657689"/>
                    </a:cubicBezTo>
                    <a:cubicBezTo>
                      <a:pt x="911931" y="651021"/>
                      <a:pt x="915741" y="645306"/>
                      <a:pt x="921456" y="641496"/>
                    </a:cubicBezTo>
                    <a:cubicBezTo>
                      <a:pt x="928124" y="637686"/>
                      <a:pt x="935744" y="635781"/>
                      <a:pt x="943364" y="636734"/>
                    </a:cubicBezTo>
                    <a:cubicBezTo>
                      <a:pt x="950984" y="637686"/>
                      <a:pt x="957651" y="640544"/>
                      <a:pt x="963366" y="645306"/>
                    </a:cubicBezTo>
                    <a:cubicBezTo>
                      <a:pt x="970034" y="650069"/>
                      <a:pt x="974796" y="656736"/>
                      <a:pt x="979559" y="664356"/>
                    </a:cubicBezTo>
                    <a:lnTo>
                      <a:pt x="985274" y="623399"/>
                    </a:lnTo>
                    <a:lnTo>
                      <a:pt x="908121" y="613874"/>
                    </a:lnTo>
                    <a:lnTo>
                      <a:pt x="907169" y="612921"/>
                    </a:lnTo>
                    <a:lnTo>
                      <a:pt x="893834" y="610064"/>
                    </a:lnTo>
                    <a:lnTo>
                      <a:pt x="875736" y="712934"/>
                    </a:lnTo>
                    <a:lnTo>
                      <a:pt x="858591" y="697694"/>
                    </a:lnTo>
                    <a:lnTo>
                      <a:pt x="874784" y="606254"/>
                    </a:lnTo>
                    <a:lnTo>
                      <a:pt x="855734" y="603396"/>
                    </a:lnTo>
                    <a:lnTo>
                      <a:pt x="848114" y="587204"/>
                    </a:lnTo>
                    <a:lnTo>
                      <a:pt x="883356" y="593871"/>
                    </a:lnTo>
                    <a:cubicBezTo>
                      <a:pt x="881451" y="588156"/>
                      <a:pt x="880499" y="583394"/>
                      <a:pt x="879546" y="580536"/>
                    </a:cubicBezTo>
                    <a:cubicBezTo>
                      <a:pt x="878594" y="576726"/>
                      <a:pt x="878594" y="573869"/>
                      <a:pt x="878594" y="571011"/>
                    </a:cubicBezTo>
                    <a:cubicBezTo>
                      <a:pt x="880499" y="561486"/>
                      <a:pt x="885261" y="553866"/>
                      <a:pt x="893834" y="548151"/>
                    </a:cubicBezTo>
                    <a:cubicBezTo>
                      <a:pt x="902406" y="542436"/>
                      <a:pt x="911931" y="540531"/>
                      <a:pt x="922409" y="542436"/>
                    </a:cubicBezTo>
                    <a:cubicBezTo>
                      <a:pt x="930981" y="544341"/>
                      <a:pt x="939554" y="550056"/>
                      <a:pt x="948126" y="560534"/>
                    </a:cubicBezTo>
                    <a:cubicBezTo>
                      <a:pt x="957651" y="571964"/>
                      <a:pt x="967176" y="586251"/>
                      <a:pt x="975749" y="603396"/>
                    </a:cubicBezTo>
                    <a:lnTo>
                      <a:pt x="970034" y="606254"/>
                    </a:lnTo>
                    <a:cubicBezTo>
                      <a:pt x="964319" y="593871"/>
                      <a:pt x="957651" y="582441"/>
                      <a:pt x="949079" y="573869"/>
                    </a:cubicBezTo>
                    <a:cubicBezTo>
                      <a:pt x="941459" y="565296"/>
                      <a:pt x="932886" y="560534"/>
                      <a:pt x="924314" y="559581"/>
                    </a:cubicBezTo>
                    <a:cubicBezTo>
                      <a:pt x="916694" y="558629"/>
                      <a:pt x="909074" y="559581"/>
                      <a:pt x="902406" y="564344"/>
                    </a:cubicBezTo>
                    <a:cubicBezTo>
                      <a:pt x="895739" y="569106"/>
                      <a:pt x="891929" y="574821"/>
                      <a:pt x="890024" y="582441"/>
                    </a:cubicBezTo>
                    <a:cubicBezTo>
                      <a:pt x="889071" y="588156"/>
                      <a:pt x="889071" y="591966"/>
                      <a:pt x="889071" y="594824"/>
                    </a:cubicBezTo>
                    <a:lnTo>
                      <a:pt x="904311" y="597681"/>
                    </a:lnTo>
                    <a:lnTo>
                      <a:pt x="905264" y="598634"/>
                    </a:lnTo>
                    <a:lnTo>
                      <a:pt x="1013849" y="612921"/>
                    </a:lnTo>
                    <a:lnTo>
                      <a:pt x="1013849" y="612921"/>
                    </a:lnTo>
                    <a:lnTo>
                      <a:pt x="1092906" y="618636"/>
                    </a:lnTo>
                    <a:lnTo>
                      <a:pt x="1093859" y="619589"/>
                    </a:lnTo>
                    <a:lnTo>
                      <a:pt x="1204349" y="621494"/>
                    </a:lnTo>
                    <a:lnTo>
                      <a:pt x="1214826" y="635781"/>
                    </a:lnTo>
                    <a:lnTo>
                      <a:pt x="1193871" y="634829"/>
                    </a:lnTo>
                    <a:close/>
                    <a:moveTo>
                      <a:pt x="1911104" y="313836"/>
                    </a:moveTo>
                    <a:cubicBezTo>
                      <a:pt x="1915866" y="312884"/>
                      <a:pt x="1919676" y="312884"/>
                      <a:pt x="1923486" y="312884"/>
                    </a:cubicBezTo>
                    <a:cubicBezTo>
                      <a:pt x="1933011" y="312884"/>
                      <a:pt x="1937774" y="315741"/>
                      <a:pt x="1940631" y="324314"/>
                    </a:cubicBezTo>
                    <a:cubicBezTo>
                      <a:pt x="1945394" y="336696"/>
                      <a:pt x="1934916" y="346221"/>
                      <a:pt x="1916819" y="360509"/>
                    </a:cubicBezTo>
                    <a:cubicBezTo>
                      <a:pt x="1914914" y="361461"/>
                      <a:pt x="1913961" y="362414"/>
                      <a:pt x="1912056" y="364319"/>
                    </a:cubicBezTo>
                    <a:cubicBezTo>
                      <a:pt x="1911104" y="357651"/>
                      <a:pt x="1908246" y="351936"/>
                      <a:pt x="1907294" y="345269"/>
                    </a:cubicBezTo>
                    <a:cubicBezTo>
                      <a:pt x="1904436" y="334791"/>
                      <a:pt x="1900626" y="323361"/>
                      <a:pt x="1900626" y="314789"/>
                    </a:cubicBezTo>
                    <a:cubicBezTo>
                      <a:pt x="1903484" y="314789"/>
                      <a:pt x="1907294" y="313836"/>
                      <a:pt x="1911104" y="313836"/>
                    </a:cubicBezTo>
                    <a:close/>
                    <a:moveTo>
                      <a:pt x="1933964" y="540531"/>
                    </a:moveTo>
                    <a:cubicBezTo>
                      <a:pt x="1934916" y="543389"/>
                      <a:pt x="1935869" y="545294"/>
                      <a:pt x="1934916" y="547199"/>
                    </a:cubicBezTo>
                    <a:cubicBezTo>
                      <a:pt x="1933964" y="550056"/>
                      <a:pt x="1933011" y="551009"/>
                      <a:pt x="1931106" y="551961"/>
                    </a:cubicBezTo>
                    <a:cubicBezTo>
                      <a:pt x="1925391" y="554819"/>
                      <a:pt x="1917771" y="553866"/>
                      <a:pt x="1908246" y="549104"/>
                    </a:cubicBezTo>
                    <a:cubicBezTo>
                      <a:pt x="1898721" y="544341"/>
                      <a:pt x="1892054" y="539579"/>
                      <a:pt x="1889196" y="533864"/>
                    </a:cubicBezTo>
                    <a:cubicBezTo>
                      <a:pt x="1888244" y="532911"/>
                      <a:pt x="1889196" y="531006"/>
                      <a:pt x="1890149" y="530054"/>
                    </a:cubicBezTo>
                    <a:cubicBezTo>
                      <a:pt x="1891101" y="528149"/>
                      <a:pt x="1893006" y="527196"/>
                      <a:pt x="1894911" y="526244"/>
                    </a:cubicBezTo>
                    <a:lnTo>
                      <a:pt x="1904436" y="521481"/>
                    </a:lnTo>
                    <a:lnTo>
                      <a:pt x="1889196" y="488144"/>
                    </a:lnTo>
                    <a:lnTo>
                      <a:pt x="1871099" y="496716"/>
                    </a:lnTo>
                    <a:lnTo>
                      <a:pt x="1871099" y="496716"/>
                    </a:lnTo>
                    <a:lnTo>
                      <a:pt x="1867289" y="498621"/>
                    </a:lnTo>
                    <a:lnTo>
                      <a:pt x="1866336" y="499574"/>
                    </a:lnTo>
                    <a:lnTo>
                      <a:pt x="1866336" y="499574"/>
                    </a:lnTo>
                    <a:lnTo>
                      <a:pt x="1832999" y="511956"/>
                    </a:lnTo>
                    <a:cubicBezTo>
                      <a:pt x="1837761" y="514814"/>
                      <a:pt x="1841571" y="517671"/>
                      <a:pt x="1844429" y="520529"/>
                    </a:cubicBezTo>
                    <a:cubicBezTo>
                      <a:pt x="1847286" y="523386"/>
                      <a:pt x="1850144" y="527196"/>
                      <a:pt x="1851096" y="530054"/>
                    </a:cubicBezTo>
                    <a:cubicBezTo>
                      <a:pt x="1852049" y="532911"/>
                      <a:pt x="1852049" y="535769"/>
                      <a:pt x="1851096" y="539579"/>
                    </a:cubicBezTo>
                    <a:cubicBezTo>
                      <a:pt x="1850144" y="543389"/>
                      <a:pt x="1848239" y="546246"/>
                      <a:pt x="1846334" y="550056"/>
                    </a:cubicBezTo>
                    <a:cubicBezTo>
                      <a:pt x="1855859" y="548151"/>
                      <a:pt x="1865384" y="549104"/>
                      <a:pt x="1873004" y="551961"/>
                    </a:cubicBezTo>
                    <a:cubicBezTo>
                      <a:pt x="1880624" y="554819"/>
                      <a:pt x="1886339" y="560534"/>
                      <a:pt x="1889196" y="567201"/>
                    </a:cubicBezTo>
                    <a:cubicBezTo>
                      <a:pt x="1893006" y="575774"/>
                      <a:pt x="1892054" y="585299"/>
                      <a:pt x="1886339" y="593871"/>
                    </a:cubicBezTo>
                    <a:cubicBezTo>
                      <a:pt x="1880624" y="603396"/>
                      <a:pt x="1872051" y="610064"/>
                      <a:pt x="1861574" y="613874"/>
                    </a:cubicBezTo>
                    <a:cubicBezTo>
                      <a:pt x="1852049" y="617684"/>
                      <a:pt x="1840619" y="615779"/>
                      <a:pt x="1827284" y="609111"/>
                    </a:cubicBezTo>
                    <a:cubicBezTo>
                      <a:pt x="1813949" y="602444"/>
                      <a:pt x="1805376" y="593871"/>
                      <a:pt x="1801566" y="583394"/>
                    </a:cubicBezTo>
                    <a:cubicBezTo>
                      <a:pt x="1799661" y="578631"/>
                      <a:pt x="1800614" y="572916"/>
                      <a:pt x="1803471" y="567201"/>
                    </a:cubicBezTo>
                    <a:cubicBezTo>
                      <a:pt x="1807281" y="561486"/>
                      <a:pt x="1812044" y="556724"/>
                      <a:pt x="1818711" y="551961"/>
                    </a:cubicBezTo>
                    <a:cubicBezTo>
                      <a:pt x="1824426" y="549104"/>
                      <a:pt x="1828236" y="544341"/>
                      <a:pt x="1831094" y="539579"/>
                    </a:cubicBezTo>
                    <a:cubicBezTo>
                      <a:pt x="1833951" y="534816"/>
                      <a:pt x="1834904" y="531006"/>
                      <a:pt x="1832999" y="527196"/>
                    </a:cubicBezTo>
                    <a:cubicBezTo>
                      <a:pt x="1832046" y="524339"/>
                      <a:pt x="1830141" y="521481"/>
                      <a:pt x="1828236" y="519576"/>
                    </a:cubicBezTo>
                    <a:cubicBezTo>
                      <a:pt x="1826331" y="517671"/>
                      <a:pt x="1825379" y="515766"/>
                      <a:pt x="1822521" y="514814"/>
                    </a:cubicBezTo>
                    <a:lnTo>
                      <a:pt x="1772039" y="533864"/>
                    </a:lnTo>
                    <a:lnTo>
                      <a:pt x="1772039" y="533864"/>
                    </a:lnTo>
                    <a:lnTo>
                      <a:pt x="1757751" y="538626"/>
                    </a:lnTo>
                    <a:lnTo>
                      <a:pt x="1791089" y="637686"/>
                    </a:lnTo>
                    <a:lnTo>
                      <a:pt x="1769181" y="632924"/>
                    </a:lnTo>
                    <a:lnTo>
                      <a:pt x="1739654" y="545294"/>
                    </a:lnTo>
                    <a:lnTo>
                      <a:pt x="1726319" y="550056"/>
                    </a:lnTo>
                    <a:lnTo>
                      <a:pt x="1727271" y="551009"/>
                    </a:lnTo>
                    <a:lnTo>
                      <a:pt x="1708221" y="556724"/>
                    </a:lnTo>
                    <a:lnTo>
                      <a:pt x="1737749" y="657689"/>
                    </a:lnTo>
                    <a:lnTo>
                      <a:pt x="1715841" y="651974"/>
                    </a:lnTo>
                    <a:lnTo>
                      <a:pt x="1708221" y="627209"/>
                    </a:lnTo>
                    <a:cubicBezTo>
                      <a:pt x="1707269" y="630066"/>
                      <a:pt x="1705364" y="631971"/>
                      <a:pt x="1702506" y="633876"/>
                    </a:cubicBezTo>
                    <a:cubicBezTo>
                      <a:pt x="1699649" y="635781"/>
                      <a:pt x="1696791" y="637686"/>
                      <a:pt x="1693934" y="638639"/>
                    </a:cubicBezTo>
                    <a:cubicBezTo>
                      <a:pt x="1685361" y="641496"/>
                      <a:pt x="1675836" y="640544"/>
                      <a:pt x="1665359" y="635781"/>
                    </a:cubicBezTo>
                    <a:cubicBezTo>
                      <a:pt x="1654881" y="631971"/>
                      <a:pt x="1648214" y="626256"/>
                      <a:pt x="1646309" y="619589"/>
                    </a:cubicBezTo>
                    <a:lnTo>
                      <a:pt x="1633926" y="578631"/>
                    </a:lnTo>
                    <a:lnTo>
                      <a:pt x="1622496" y="582441"/>
                    </a:lnTo>
                    <a:lnTo>
                      <a:pt x="1621544" y="581489"/>
                    </a:lnTo>
                    <a:lnTo>
                      <a:pt x="1607256" y="585299"/>
                    </a:lnTo>
                    <a:lnTo>
                      <a:pt x="1632021" y="687216"/>
                    </a:lnTo>
                    <a:lnTo>
                      <a:pt x="1611066" y="680549"/>
                    </a:lnTo>
                    <a:lnTo>
                      <a:pt x="1589159" y="590061"/>
                    </a:lnTo>
                    <a:lnTo>
                      <a:pt x="1574871" y="593871"/>
                    </a:lnTo>
                    <a:lnTo>
                      <a:pt x="1575824" y="594824"/>
                    </a:lnTo>
                    <a:lnTo>
                      <a:pt x="1555821" y="598634"/>
                    </a:lnTo>
                    <a:lnTo>
                      <a:pt x="1574871" y="701504"/>
                    </a:lnTo>
                    <a:lnTo>
                      <a:pt x="1553916" y="692931"/>
                    </a:lnTo>
                    <a:lnTo>
                      <a:pt x="1551059" y="676739"/>
                    </a:lnTo>
                    <a:cubicBezTo>
                      <a:pt x="1548201" y="682454"/>
                      <a:pt x="1543439" y="686264"/>
                      <a:pt x="1537724" y="690074"/>
                    </a:cubicBezTo>
                    <a:cubicBezTo>
                      <a:pt x="1531056" y="693884"/>
                      <a:pt x="1524389" y="696741"/>
                      <a:pt x="1516769" y="697694"/>
                    </a:cubicBezTo>
                    <a:cubicBezTo>
                      <a:pt x="1508196" y="699599"/>
                      <a:pt x="1499624" y="697694"/>
                      <a:pt x="1490099" y="692931"/>
                    </a:cubicBezTo>
                    <a:cubicBezTo>
                      <a:pt x="1480574" y="688169"/>
                      <a:pt x="1474859" y="682454"/>
                      <a:pt x="1473906" y="676739"/>
                    </a:cubicBezTo>
                    <a:cubicBezTo>
                      <a:pt x="1473906" y="675786"/>
                      <a:pt x="1473906" y="673881"/>
                      <a:pt x="1474859" y="671976"/>
                    </a:cubicBezTo>
                    <a:cubicBezTo>
                      <a:pt x="1475811" y="670071"/>
                      <a:pt x="1476764" y="668166"/>
                      <a:pt x="1478669" y="666261"/>
                    </a:cubicBezTo>
                    <a:cubicBezTo>
                      <a:pt x="1472954" y="664356"/>
                      <a:pt x="1467239" y="661499"/>
                      <a:pt x="1463429" y="657689"/>
                    </a:cubicBezTo>
                    <a:cubicBezTo>
                      <a:pt x="1459619" y="653879"/>
                      <a:pt x="1456761" y="650069"/>
                      <a:pt x="1455809" y="646259"/>
                    </a:cubicBezTo>
                    <a:cubicBezTo>
                      <a:pt x="1454856" y="641496"/>
                      <a:pt x="1455809" y="636734"/>
                      <a:pt x="1459619" y="633876"/>
                    </a:cubicBezTo>
                    <a:cubicBezTo>
                      <a:pt x="1462476" y="630066"/>
                      <a:pt x="1466286" y="628161"/>
                      <a:pt x="1472001" y="626256"/>
                    </a:cubicBezTo>
                    <a:lnTo>
                      <a:pt x="1495814" y="621494"/>
                    </a:lnTo>
                    <a:lnTo>
                      <a:pt x="1493909" y="610064"/>
                    </a:lnTo>
                    <a:lnTo>
                      <a:pt x="1443426" y="619589"/>
                    </a:lnTo>
                    <a:lnTo>
                      <a:pt x="1443426" y="619589"/>
                    </a:lnTo>
                    <a:lnTo>
                      <a:pt x="1429139" y="621494"/>
                    </a:lnTo>
                    <a:lnTo>
                      <a:pt x="1441521" y="725316"/>
                    </a:lnTo>
                    <a:lnTo>
                      <a:pt x="1421519" y="715791"/>
                    </a:lnTo>
                    <a:lnTo>
                      <a:pt x="1418661" y="691979"/>
                    </a:lnTo>
                    <a:cubicBezTo>
                      <a:pt x="1414851" y="696741"/>
                      <a:pt x="1410089" y="699599"/>
                      <a:pt x="1405326" y="702456"/>
                    </a:cubicBezTo>
                    <a:cubicBezTo>
                      <a:pt x="1400564" y="705314"/>
                      <a:pt x="1395801" y="707219"/>
                      <a:pt x="1391991" y="707219"/>
                    </a:cubicBezTo>
                    <a:cubicBezTo>
                      <a:pt x="1383419" y="708171"/>
                      <a:pt x="1373894" y="705314"/>
                      <a:pt x="1363416" y="697694"/>
                    </a:cubicBezTo>
                    <a:cubicBezTo>
                      <a:pt x="1353891" y="690074"/>
                      <a:pt x="1348176" y="683406"/>
                      <a:pt x="1347224" y="674834"/>
                    </a:cubicBezTo>
                    <a:cubicBezTo>
                      <a:pt x="1346271" y="668166"/>
                      <a:pt x="1348176" y="661499"/>
                      <a:pt x="1353891" y="656736"/>
                    </a:cubicBezTo>
                    <a:cubicBezTo>
                      <a:pt x="1359606" y="651021"/>
                      <a:pt x="1366274" y="648164"/>
                      <a:pt x="1373894" y="647211"/>
                    </a:cubicBezTo>
                    <a:cubicBezTo>
                      <a:pt x="1381514" y="646259"/>
                      <a:pt x="1388181" y="647211"/>
                      <a:pt x="1395801" y="651021"/>
                    </a:cubicBezTo>
                    <a:cubicBezTo>
                      <a:pt x="1403421" y="653879"/>
                      <a:pt x="1410089" y="658641"/>
                      <a:pt x="1415804" y="665309"/>
                    </a:cubicBezTo>
                    <a:lnTo>
                      <a:pt x="1411041" y="624351"/>
                    </a:lnTo>
                    <a:lnTo>
                      <a:pt x="1333889" y="633876"/>
                    </a:lnTo>
                    <a:lnTo>
                      <a:pt x="1332936" y="632924"/>
                    </a:lnTo>
                    <a:lnTo>
                      <a:pt x="1318649" y="633876"/>
                    </a:lnTo>
                    <a:lnTo>
                      <a:pt x="1326269" y="738651"/>
                    </a:lnTo>
                    <a:lnTo>
                      <a:pt x="1306266" y="728174"/>
                    </a:lnTo>
                    <a:lnTo>
                      <a:pt x="1299599" y="635781"/>
                    </a:lnTo>
                    <a:lnTo>
                      <a:pt x="1280549" y="636734"/>
                    </a:lnTo>
                    <a:lnTo>
                      <a:pt x="1269119" y="623399"/>
                    </a:lnTo>
                    <a:lnTo>
                      <a:pt x="1304361" y="620541"/>
                    </a:lnTo>
                    <a:cubicBezTo>
                      <a:pt x="1301504" y="615779"/>
                      <a:pt x="1298646" y="611969"/>
                      <a:pt x="1297694" y="608159"/>
                    </a:cubicBezTo>
                    <a:cubicBezTo>
                      <a:pt x="1295789" y="604349"/>
                      <a:pt x="1294836" y="601491"/>
                      <a:pt x="1294836" y="599586"/>
                    </a:cubicBezTo>
                    <a:cubicBezTo>
                      <a:pt x="1293884" y="590061"/>
                      <a:pt x="1297694" y="581489"/>
                      <a:pt x="1304361" y="573869"/>
                    </a:cubicBezTo>
                    <a:cubicBezTo>
                      <a:pt x="1311029" y="566249"/>
                      <a:pt x="1319601" y="562439"/>
                      <a:pt x="1330079" y="561486"/>
                    </a:cubicBezTo>
                    <a:cubicBezTo>
                      <a:pt x="1338651" y="560534"/>
                      <a:pt x="1348176" y="564344"/>
                      <a:pt x="1359606" y="572916"/>
                    </a:cubicBezTo>
                    <a:cubicBezTo>
                      <a:pt x="1371989" y="581489"/>
                      <a:pt x="1384371" y="592919"/>
                      <a:pt x="1396754" y="608159"/>
                    </a:cubicBezTo>
                    <a:lnTo>
                      <a:pt x="1391991" y="611969"/>
                    </a:lnTo>
                    <a:cubicBezTo>
                      <a:pt x="1383419" y="600539"/>
                      <a:pt x="1373894" y="591966"/>
                      <a:pt x="1364369" y="585299"/>
                    </a:cubicBezTo>
                    <a:cubicBezTo>
                      <a:pt x="1354844" y="579584"/>
                      <a:pt x="1345319" y="576726"/>
                      <a:pt x="1337699" y="576726"/>
                    </a:cubicBezTo>
                    <a:cubicBezTo>
                      <a:pt x="1330079" y="577679"/>
                      <a:pt x="1322459" y="580536"/>
                      <a:pt x="1316744" y="587204"/>
                    </a:cubicBezTo>
                    <a:cubicBezTo>
                      <a:pt x="1311029" y="592919"/>
                      <a:pt x="1309124" y="599586"/>
                      <a:pt x="1309124" y="608159"/>
                    </a:cubicBezTo>
                    <a:cubicBezTo>
                      <a:pt x="1309124" y="613874"/>
                      <a:pt x="1310076" y="617684"/>
                      <a:pt x="1311029" y="619589"/>
                    </a:cubicBezTo>
                    <a:lnTo>
                      <a:pt x="1326269" y="618636"/>
                    </a:lnTo>
                    <a:lnTo>
                      <a:pt x="1327221" y="619589"/>
                    </a:lnTo>
                    <a:lnTo>
                      <a:pt x="1436759" y="607206"/>
                    </a:lnTo>
                    <a:lnTo>
                      <a:pt x="1437711" y="608159"/>
                    </a:lnTo>
                    <a:lnTo>
                      <a:pt x="1558679" y="585299"/>
                    </a:lnTo>
                    <a:lnTo>
                      <a:pt x="1558679" y="585299"/>
                    </a:lnTo>
                    <a:lnTo>
                      <a:pt x="1615829" y="571011"/>
                    </a:lnTo>
                    <a:lnTo>
                      <a:pt x="1616781" y="571964"/>
                    </a:lnTo>
                    <a:lnTo>
                      <a:pt x="1709174" y="545294"/>
                    </a:lnTo>
                    <a:lnTo>
                      <a:pt x="1744416" y="533864"/>
                    </a:lnTo>
                    <a:cubicBezTo>
                      <a:pt x="1737749" y="524339"/>
                      <a:pt x="1731081" y="516719"/>
                      <a:pt x="1722509" y="511956"/>
                    </a:cubicBezTo>
                    <a:cubicBezTo>
                      <a:pt x="1713936" y="507194"/>
                      <a:pt x="1706316" y="506241"/>
                      <a:pt x="1699649" y="509099"/>
                    </a:cubicBezTo>
                    <a:cubicBezTo>
                      <a:pt x="1694886" y="511004"/>
                      <a:pt x="1691076" y="513861"/>
                      <a:pt x="1689171" y="519576"/>
                    </a:cubicBezTo>
                    <a:cubicBezTo>
                      <a:pt x="1687266" y="524339"/>
                      <a:pt x="1687266" y="530054"/>
                      <a:pt x="1689171" y="535769"/>
                    </a:cubicBezTo>
                    <a:cubicBezTo>
                      <a:pt x="1690124" y="537674"/>
                      <a:pt x="1691076" y="540531"/>
                      <a:pt x="1692981" y="542436"/>
                    </a:cubicBezTo>
                    <a:cubicBezTo>
                      <a:pt x="1694886" y="544341"/>
                      <a:pt x="1696791" y="546246"/>
                      <a:pt x="1699649" y="548151"/>
                    </a:cubicBezTo>
                    <a:lnTo>
                      <a:pt x="1692981" y="550056"/>
                    </a:lnTo>
                    <a:cubicBezTo>
                      <a:pt x="1689171" y="548151"/>
                      <a:pt x="1685361" y="544341"/>
                      <a:pt x="1682504" y="540531"/>
                    </a:cubicBezTo>
                    <a:cubicBezTo>
                      <a:pt x="1679646" y="535769"/>
                      <a:pt x="1676789" y="531959"/>
                      <a:pt x="1675836" y="527196"/>
                    </a:cubicBezTo>
                    <a:cubicBezTo>
                      <a:pt x="1672979" y="519576"/>
                      <a:pt x="1673931" y="512909"/>
                      <a:pt x="1676789" y="505289"/>
                    </a:cubicBezTo>
                    <a:cubicBezTo>
                      <a:pt x="1679646" y="498621"/>
                      <a:pt x="1685361" y="493859"/>
                      <a:pt x="1692029" y="491001"/>
                    </a:cubicBezTo>
                    <a:cubicBezTo>
                      <a:pt x="1701554" y="488144"/>
                      <a:pt x="1712031" y="490049"/>
                      <a:pt x="1722509" y="497669"/>
                    </a:cubicBezTo>
                    <a:cubicBezTo>
                      <a:pt x="1733939" y="505289"/>
                      <a:pt x="1743464" y="516719"/>
                      <a:pt x="1752036" y="531006"/>
                    </a:cubicBezTo>
                    <a:lnTo>
                      <a:pt x="1765371" y="526244"/>
                    </a:lnTo>
                    <a:lnTo>
                      <a:pt x="1766324" y="526244"/>
                    </a:lnTo>
                    <a:lnTo>
                      <a:pt x="1859669" y="491001"/>
                    </a:lnTo>
                    <a:lnTo>
                      <a:pt x="1859669" y="491001"/>
                    </a:lnTo>
                    <a:lnTo>
                      <a:pt x="1962539" y="445281"/>
                    </a:lnTo>
                    <a:lnTo>
                      <a:pt x="1977779" y="453854"/>
                    </a:lnTo>
                    <a:lnTo>
                      <a:pt x="1959681" y="462426"/>
                    </a:lnTo>
                    <a:lnTo>
                      <a:pt x="2002544" y="557676"/>
                    </a:lnTo>
                    <a:lnTo>
                      <a:pt x="1980636" y="554819"/>
                    </a:lnTo>
                    <a:lnTo>
                      <a:pt x="1964444" y="518624"/>
                    </a:lnTo>
                    <a:lnTo>
                      <a:pt x="1932059" y="532911"/>
                    </a:lnTo>
                    <a:lnTo>
                      <a:pt x="1933964" y="540531"/>
                    </a:lnTo>
                    <a:close/>
                    <a:moveTo>
                      <a:pt x="2038739" y="575774"/>
                    </a:moveTo>
                    <a:lnTo>
                      <a:pt x="2006354" y="565296"/>
                    </a:lnTo>
                    <a:cubicBezTo>
                      <a:pt x="2004449" y="564344"/>
                      <a:pt x="2001591" y="564344"/>
                      <a:pt x="1999686" y="563391"/>
                    </a:cubicBezTo>
                    <a:cubicBezTo>
                      <a:pt x="1997781" y="563391"/>
                      <a:pt x="1995876" y="563391"/>
                      <a:pt x="1994924" y="563391"/>
                    </a:cubicBezTo>
                    <a:cubicBezTo>
                      <a:pt x="1993971" y="564344"/>
                      <a:pt x="1992066" y="565296"/>
                      <a:pt x="1991114" y="566249"/>
                    </a:cubicBezTo>
                    <a:cubicBezTo>
                      <a:pt x="1990161" y="567201"/>
                      <a:pt x="1988256" y="570059"/>
                      <a:pt x="1986351" y="572916"/>
                    </a:cubicBezTo>
                    <a:lnTo>
                      <a:pt x="1974921" y="566249"/>
                    </a:lnTo>
                    <a:cubicBezTo>
                      <a:pt x="1976826" y="564344"/>
                      <a:pt x="1978731" y="561486"/>
                      <a:pt x="1980636" y="559581"/>
                    </a:cubicBezTo>
                    <a:cubicBezTo>
                      <a:pt x="1982541" y="557676"/>
                      <a:pt x="1984446" y="556724"/>
                      <a:pt x="1985399" y="555771"/>
                    </a:cubicBezTo>
                    <a:cubicBezTo>
                      <a:pt x="1987304" y="554819"/>
                      <a:pt x="1988256" y="554819"/>
                      <a:pt x="1989209" y="554819"/>
                    </a:cubicBezTo>
                    <a:cubicBezTo>
                      <a:pt x="1990161" y="554819"/>
                      <a:pt x="1992066" y="554819"/>
                      <a:pt x="1993971" y="555771"/>
                    </a:cubicBezTo>
                    <a:lnTo>
                      <a:pt x="2041596" y="569106"/>
                    </a:lnTo>
                    <a:lnTo>
                      <a:pt x="2038739" y="575774"/>
                    </a:lnTo>
                    <a:close/>
                    <a:moveTo>
                      <a:pt x="2137799" y="166199"/>
                    </a:moveTo>
                    <a:cubicBezTo>
                      <a:pt x="2145419" y="97619"/>
                      <a:pt x="2173041" y="21419"/>
                      <a:pt x="2254004" y="16656"/>
                    </a:cubicBezTo>
                    <a:cubicBezTo>
                      <a:pt x="2271149" y="16656"/>
                      <a:pt x="2273054" y="24276"/>
                      <a:pt x="2274006" y="26181"/>
                    </a:cubicBezTo>
                    <a:cubicBezTo>
                      <a:pt x="2278769" y="50946"/>
                      <a:pt x="2227334" y="115716"/>
                      <a:pt x="2137799" y="166199"/>
                    </a:cubicBezTo>
                    <a:close/>
                    <a:moveTo>
                      <a:pt x="2346396" y="591014"/>
                    </a:moveTo>
                    <a:cubicBezTo>
                      <a:pt x="2327346" y="553866"/>
                      <a:pt x="2289246" y="499574"/>
                      <a:pt x="2254956" y="497669"/>
                    </a:cubicBezTo>
                    <a:cubicBezTo>
                      <a:pt x="2246384" y="496716"/>
                      <a:pt x="2233049" y="499574"/>
                      <a:pt x="2222571" y="515766"/>
                    </a:cubicBezTo>
                    <a:cubicBezTo>
                      <a:pt x="2218761" y="522434"/>
                      <a:pt x="2214951" y="530054"/>
                      <a:pt x="2211141" y="537674"/>
                    </a:cubicBezTo>
                    <a:cubicBezTo>
                      <a:pt x="2207331" y="493859"/>
                      <a:pt x="2194949" y="451949"/>
                      <a:pt x="2181614" y="412896"/>
                    </a:cubicBezTo>
                    <a:cubicBezTo>
                      <a:pt x="2219714" y="397656"/>
                      <a:pt x="2254004" y="379559"/>
                      <a:pt x="2285436" y="358604"/>
                    </a:cubicBezTo>
                    <a:cubicBezTo>
                      <a:pt x="2293056" y="375749"/>
                      <a:pt x="2300676" y="391941"/>
                      <a:pt x="2309249" y="408134"/>
                    </a:cubicBezTo>
                    <a:cubicBezTo>
                      <a:pt x="2323536" y="435756"/>
                      <a:pt x="2338776" y="465284"/>
                      <a:pt x="2346396" y="496716"/>
                    </a:cubicBezTo>
                    <a:cubicBezTo>
                      <a:pt x="2350206" y="515766"/>
                      <a:pt x="2350206" y="568154"/>
                      <a:pt x="2346396" y="591014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008" name="Google Shape;10008;ge48d01fb7f_0_5782"/>
          <p:cNvGrpSpPr/>
          <p:nvPr/>
        </p:nvGrpSpPr>
        <p:grpSpPr>
          <a:xfrm>
            <a:off x="158293" y="1337240"/>
            <a:ext cx="522450" cy="489790"/>
            <a:chOff x="149196" y="1449049"/>
            <a:chExt cx="522450" cy="489790"/>
          </a:xfrm>
        </p:grpSpPr>
        <p:sp>
          <p:nvSpPr>
            <p:cNvPr id="10009" name="Google Shape;10009;ge48d01fb7f_0_5782"/>
            <p:cNvSpPr/>
            <p:nvPr/>
          </p:nvSpPr>
          <p:spPr>
            <a:xfrm>
              <a:off x="149196" y="1551804"/>
              <a:ext cx="391838" cy="387035"/>
            </a:xfrm>
            <a:custGeom>
              <a:avLst/>
              <a:gdLst/>
              <a:ahLst/>
              <a:cxnLst/>
              <a:rect l="l" t="t" r="r" b="b"/>
              <a:pathLst>
                <a:path w="391838" h="387035" extrusionOk="0">
                  <a:moveTo>
                    <a:pt x="123721" y="373192"/>
                  </a:moveTo>
                  <a:cubicBezTo>
                    <a:pt x="125404" y="373862"/>
                    <a:pt x="127069" y="374556"/>
                    <a:pt x="128767" y="375177"/>
                  </a:cubicBezTo>
                  <a:cubicBezTo>
                    <a:pt x="130728" y="375894"/>
                    <a:pt x="132710" y="376532"/>
                    <a:pt x="134686" y="377186"/>
                  </a:cubicBezTo>
                  <a:cubicBezTo>
                    <a:pt x="135950" y="377600"/>
                    <a:pt x="137210" y="378043"/>
                    <a:pt x="138489" y="378433"/>
                  </a:cubicBezTo>
                  <a:cubicBezTo>
                    <a:pt x="140530" y="379064"/>
                    <a:pt x="142594" y="379625"/>
                    <a:pt x="144656" y="380187"/>
                  </a:cubicBezTo>
                  <a:cubicBezTo>
                    <a:pt x="145903" y="380522"/>
                    <a:pt x="147142" y="380865"/>
                    <a:pt x="148403" y="381184"/>
                  </a:cubicBezTo>
                  <a:cubicBezTo>
                    <a:pt x="150467" y="381698"/>
                    <a:pt x="152548" y="382180"/>
                    <a:pt x="154628" y="382619"/>
                  </a:cubicBezTo>
                  <a:cubicBezTo>
                    <a:pt x="155952" y="382906"/>
                    <a:pt x="157275" y="383177"/>
                    <a:pt x="158607" y="383428"/>
                  </a:cubicBezTo>
                  <a:cubicBezTo>
                    <a:pt x="160627" y="383823"/>
                    <a:pt x="162645" y="384189"/>
                    <a:pt x="164685" y="384516"/>
                  </a:cubicBezTo>
                  <a:cubicBezTo>
                    <a:pt x="166196" y="384760"/>
                    <a:pt x="167722" y="384963"/>
                    <a:pt x="169249" y="385166"/>
                  </a:cubicBezTo>
                  <a:cubicBezTo>
                    <a:pt x="171126" y="385421"/>
                    <a:pt x="172996" y="385680"/>
                    <a:pt x="174881" y="385887"/>
                  </a:cubicBezTo>
                  <a:cubicBezTo>
                    <a:pt x="176826" y="386098"/>
                    <a:pt x="178783" y="386238"/>
                    <a:pt x="180745" y="386385"/>
                  </a:cubicBezTo>
                  <a:cubicBezTo>
                    <a:pt x="182255" y="386497"/>
                    <a:pt x="183754" y="386653"/>
                    <a:pt x="185272" y="386728"/>
                  </a:cubicBezTo>
                  <a:cubicBezTo>
                    <a:pt x="188800" y="386932"/>
                    <a:pt x="192344" y="387035"/>
                    <a:pt x="195919" y="387035"/>
                  </a:cubicBezTo>
                  <a:cubicBezTo>
                    <a:pt x="202025" y="387035"/>
                    <a:pt x="208049" y="386721"/>
                    <a:pt x="214015" y="386171"/>
                  </a:cubicBezTo>
                  <a:cubicBezTo>
                    <a:pt x="214458" y="386130"/>
                    <a:pt x="214901" y="386115"/>
                    <a:pt x="215330" y="386075"/>
                  </a:cubicBezTo>
                  <a:cubicBezTo>
                    <a:pt x="220971" y="385521"/>
                    <a:pt x="226531" y="384680"/>
                    <a:pt x="232016" y="383651"/>
                  </a:cubicBezTo>
                  <a:cubicBezTo>
                    <a:pt x="232825" y="383504"/>
                    <a:pt x="233635" y="383380"/>
                    <a:pt x="234432" y="383217"/>
                  </a:cubicBezTo>
                  <a:cubicBezTo>
                    <a:pt x="239602" y="382180"/>
                    <a:pt x="244680" y="380905"/>
                    <a:pt x="249690" y="379478"/>
                  </a:cubicBezTo>
                  <a:cubicBezTo>
                    <a:pt x="250826" y="379151"/>
                    <a:pt x="251970" y="378848"/>
                    <a:pt x="253094" y="378506"/>
                  </a:cubicBezTo>
                  <a:cubicBezTo>
                    <a:pt x="257798" y="377071"/>
                    <a:pt x="262417" y="375428"/>
                    <a:pt x="266965" y="373650"/>
                  </a:cubicBezTo>
                  <a:cubicBezTo>
                    <a:pt x="268345" y="373113"/>
                    <a:pt x="269732" y="372590"/>
                    <a:pt x="271095" y="372016"/>
                  </a:cubicBezTo>
                  <a:cubicBezTo>
                    <a:pt x="275419" y="370215"/>
                    <a:pt x="279649" y="368229"/>
                    <a:pt x="283814" y="366133"/>
                  </a:cubicBezTo>
                  <a:cubicBezTo>
                    <a:pt x="285293" y="365387"/>
                    <a:pt x="286759" y="364654"/>
                    <a:pt x="288223" y="363869"/>
                  </a:cubicBezTo>
                  <a:cubicBezTo>
                    <a:pt x="292288" y="361688"/>
                    <a:pt x="296254" y="359341"/>
                    <a:pt x="300149" y="356889"/>
                  </a:cubicBezTo>
                  <a:cubicBezTo>
                    <a:pt x="301544" y="356009"/>
                    <a:pt x="302931" y="355135"/>
                    <a:pt x="304302" y="354223"/>
                  </a:cubicBezTo>
                  <a:cubicBezTo>
                    <a:pt x="308236" y="351600"/>
                    <a:pt x="312051" y="348818"/>
                    <a:pt x="315782" y="345928"/>
                  </a:cubicBezTo>
                  <a:cubicBezTo>
                    <a:pt x="316974" y="345003"/>
                    <a:pt x="318166" y="344090"/>
                    <a:pt x="319333" y="343134"/>
                  </a:cubicBezTo>
                  <a:cubicBezTo>
                    <a:pt x="323136" y="340041"/>
                    <a:pt x="326810" y="336784"/>
                    <a:pt x="330371" y="333420"/>
                  </a:cubicBezTo>
                  <a:cubicBezTo>
                    <a:pt x="330965" y="332857"/>
                    <a:pt x="331618" y="332376"/>
                    <a:pt x="332212" y="331797"/>
                  </a:cubicBezTo>
                  <a:cubicBezTo>
                    <a:pt x="332328" y="331682"/>
                    <a:pt x="332368" y="331527"/>
                    <a:pt x="332483" y="331403"/>
                  </a:cubicBezTo>
                  <a:cubicBezTo>
                    <a:pt x="369055" y="295796"/>
                    <a:pt x="391838" y="246083"/>
                    <a:pt x="391838" y="191116"/>
                  </a:cubicBezTo>
                  <a:cubicBezTo>
                    <a:pt x="391838" y="142416"/>
                    <a:pt x="373845" y="95724"/>
                    <a:pt x="341184" y="59654"/>
                  </a:cubicBezTo>
                  <a:lnTo>
                    <a:pt x="329087" y="70620"/>
                  </a:lnTo>
                  <a:cubicBezTo>
                    <a:pt x="359022" y="103680"/>
                    <a:pt x="375512" y="146473"/>
                    <a:pt x="375512" y="191116"/>
                  </a:cubicBezTo>
                  <a:cubicBezTo>
                    <a:pt x="375512" y="234300"/>
                    <a:pt x="360182" y="273969"/>
                    <a:pt x="334695" y="304980"/>
                  </a:cubicBezTo>
                  <a:lnTo>
                    <a:pt x="334695" y="264586"/>
                  </a:lnTo>
                  <a:cubicBezTo>
                    <a:pt x="334695" y="255586"/>
                    <a:pt x="327373" y="248259"/>
                    <a:pt x="318369" y="248259"/>
                  </a:cubicBezTo>
                  <a:lnTo>
                    <a:pt x="290084" y="248259"/>
                  </a:lnTo>
                  <a:lnTo>
                    <a:pt x="262278" y="206554"/>
                  </a:lnTo>
                  <a:cubicBezTo>
                    <a:pt x="259241" y="201998"/>
                    <a:pt x="254162" y="199279"/>
                    <a:pt x="248694" y="199279"/>
                  </a:cubicBezTo>
                  <a:lnTo>
                    <a:pt x="212246" y="199279"/>
                  </a:lnTo>
                  <a:cubicBezTo>
                    <a:pt x="203242" y="199279"/>
                    <a:pt x="195919" y="206606"/>
                    <a:pt x="195919" y="215606"/>
                  </a:cubicBezTo>
                  <a:lnTo>
                    <a:pt x="195919" y="240096"/>
                  </a:lnTo>
                  <a:lnTo>
                    <a:pt x="212246" y="240096"/>
                  </a:lnTo>
                  <a:lnTo>
                    <a:pt x="212246" y="215606"/>
                  </a:lnTo>
                  <a:lnTo>
                    <a:pt x="248694" y="215606"/>
                  </a:lnTo>
                  <a:lnTo>
                    <a:pt x="276500" y="257315"/>
                  </a:lnTo>
                  <a:cubicBezTo>
                    <a:pt x="279537" y="261867"/>
                    <a:pt x="284615" y="264586"/>
                    <a:pt x="290084" y="264586"/>
                  </a:cubicBezTo>
                  <a:lnTo>
                    <a:pt x="318369" y="264586"/>
                  </a:lnTo>
                  <a:lnTo>
                    <a:pt x="318369" y="322327"/>
                  </a:lnTo>
                  <a:cubicBezTo>
                    <a:pt x="318018" y="322653"/>
                    <a:pt x="317675" y="322996"/>
                    <a:pt x="317325" y="323324"/>
                  </a:cubicBezTo>
                  <a:cubicBezTo>
                    <a:pt x="314052" y="326337"/>
                    <a:pt x="310663" y="329183"/>
                    <a:pt x="307200" y="331918"/>
                  </a:cubicBezTo>
                  <a:cubicBezTo>
                    <a:pt x="306155" y="332742"/>
                    <a:pt x="305127" y="333576"/>
                    <a:pt x="304067" y="334385"/>
                  </a:cubicBezTo>
                  <a:cubicBezTo>
                    <a:pt x="300687" y="336947"/>
                    <a:pt x="297219" y="339347"/>
                    <a:pt x="293684" y="341651"/>
                  </a:cubicBezTo>
                  <a:cubicBezTo>
                    <a:pt x="292436" y="342464"/>
                    <a:pt x="291184" y="343281"/>
                    <a:pt x="289912" y="344075"/>
                  </a:cubicBezTo>
                  <a:cubicBezTo>
                    <a:pt x="286401" y="346239"/>
                    <a:pt x="282817" y="348260"/>
                    <a:pt x="279179" y="350173"/>
                  </a:cubicBezTo>
                  <a:cubicBezTo>
                    <a:pt x="277824" y="350882"/>
                    <a:pt x="276468" y="351584"/>
                    <a:pt x="275097" y="352270"/>
                  </a:cubicBezTo>
                  <a:cubicBezTo>
                    <a:pt x="271366" y="354108"/>
                    <a:pt x="267576" y="355814"/>
                    <a:pt x="263725" y="357388"/>
                  </a:cubicBezTo>
                  <a:cubicBezTo>
                    <a:pt x="262409" y="357926"/>
                    <a:pt x="261094" y="358440"/>
                    <a:pt x="259762" y="358946"/>
                  </a:cubicBezTo>
                  <a:cubicBezTo>
                    <a:pt x="255717" y="360489"/>
                    <a:pt x="251619" y="361903"/>
                    <a:pt x="247462" y="363143"/>
                  </a:cubicBezTo>
                  <a:cubicBezTo>
                    <a:pt x="246334" y="363486"/>
                    <a:pt x="245194" y="363797"/>
                    <a:pt x="244058" y="364116"/>
                  </a:cubicBezTo>
                  <a:cubicBezTo>
                    <a:pt x="239634" y="365347"/>
                    <a:pt x="235161" y="366432"/>
                    <a:pt x="230637" y="367325"/>
                  </a:cubicBezTo>
                  <a:cubicBezTo>
                    <a:pt x="229772" y="367496"/>
                    <a:pt x="228899" y="367632"/>
                    <a:pt x="228035" y="367787"/>
                  </a:cubicBezTo>
                  <a:cubicBezTo>
                    <a:pt x="223199" y="368660"/>
                    <a:pt x="218337" y="369381"/>
                    <a:pt x="213414" y="369851"/>
                  </a:cubicBezTo>
                  <a:cubicBezTo>
                    <a:pt x="212892" y="369903"/>
                    <a:pt x="212369" y="369928"/>
                    <a:pt x="211847" y="369975"/>
                  </a:cubicBezTo>
                  <a:cubicBezTo>
                    <a:pt x="206590" y="370426"/>
                    <a:pt x="201272" y="370709"/>
                    <a:pt x="195919" y="370709"/>
                  </a:cubicBezTo>
                  <a:cubicBezTo>
                    <a:pt x="192810" y="370709"/>
                    <a:pt x="189705" y="370629"/>
                    <a:pt x="186620" y="370474"/>
                  </a:cubicBezTo>
                  <a:cubicBezTo>
                    <a:pt x="184164" y="370350"/>
                    <a:pt x="181725" y="370139"/>
                    <a:pt x="179289" y="369920"/>
                  </a:cubicBezTo>
                  <a:cubicBezTo>
                    <a:pt x="178704" y="369860"/>
                    <a:pt x="178106" y="369836"/>
                    <a:pt x="177520" y="369780"/>
                  </a:cubicBezTo>
                  <a:cubicBezTo>
                    <a:pt x="174710" y="369493"/>
                    <a:pt x="171927" y="369126"/>
                    <a:pt x="169161" y="368712"/>
                  </a:cubicBezTo>
                  <a:cubicBezTo>
                    <a:pt x="168966" y="368680"/>
                    <a:pt x="168759" y="368660"/>
                    <a:pt x="168563" y="368628"/>
                  </a:cubicBezTo>
                  <a:cubicBezTo>
                    <a:pt x="165829" y="368214"/>
                    <a:pt x="163118" y="367716"/>
                    <a:pt x="160432" y="367177"/>
                  </a:cubicBezTo>
                  <a:cubicBezTo>
                    <a:pt x="160181" y="367125"/>
                    <a:pt x="159926" y="367085"/>
                    <a:pt x="159682" y="367038"/>
                  </a:cubicBezTo>
                  <a:cubicBezTo>
                    <a:pt x="157152" y="366516"/>
                    <a:pt x="154653" y="365918"/>
                    <a:pt x="152157" y="365299"/>
                  </a:cubicBezTo>
                  <a:cubicBezTo>
                    <a:pt x="151723" y="365192"/>
                    <a:pt x="151284" y="365092"/>
                    <a:pt x="150850" y="364981"/>
                  </a:cubicBezTo>
                  <a:cubicBezTo>
                    <a:pt x="148606" y="364399"/>
                    <a:pt x="146385" y="363749"/>
                    <a:pt x="144173" y="363080"/>
                  </a:cubicBezTo>
                  <a:cubicBezTo>
                    <a:pt x="143464" y="362865"/>
                    <a:pt x="142742" y="362661"/>
                    <a:pt x="142025" y="362442"/>
                  </a:cubicBezTo>
                  <a:cubicBezTo>
                    <a:pt x="140068" y="361820"/>
                    <a:pt x="138130" y="361150"/>
                    <a:pt x="136197" y="360465"/>
                  </a:cubicBezTo>
                  <a:cubicBezTo>
                    <a:pt x="135225" y="360122"/>
                    <a:pt x="134252" y="359787"/>
                    <a:pt x="133291" y="359429"/>
                  </a:cubicBezTo>
                  <a:cubicBezTo>
                    <a:pt x="131570" y="358783"/>
                    <a:pt x="129864" y="358097"/>
                    <a:pt x="128166" y="357403"/>
                  </a:cubicBezTo>
                  <a:cubicBezTo>
                    <a:pt x="127014" y="356929"/>
                    <a:pt x="125870" y="356467"/>
                    <a:pt x="124725" y="355969"/>
                  </a:cubicBezTo>
                  <a:cubicBezTo>
                    <a:pt x="124032" y="355666"/>
                    <a:pt x="123355" y="355347"/>
                    <a:pt x="122669" y="355036"/>
                  </a:cubicBezTo>
                  <a:lnTo>
                    <a:pt x="144664" y="289076"/>
                  </a:lnTo>
                  <a:lnTo>
                    <a:pt x="158898" y="289076"/>
                  </a:lnTo>
                  <a:lnTo>
                    <a:pt x="170377" y="306295"/>
                  </a:lnTo>
                  <a:cubicBezTo>
                    <a:pt x="173414" y="310847"/>
                    <a:pt x="178493" y="313566"/>
                    <a:pt x="183961" y="313566"/>
                  </a:cubicBezTo>
                  <a:lnTo>
                    <a:pt x="195919" y="313566"/>
                  </a:lnTo>
                  <a:cubicBezTo>
                    <a:pt x="204923" y="313566"/>
                    <a:pt x="212246" y="306243"/>
                    <a:pt x="212246" y="297239"/>
                  </a:cubicBezTo>
                  <a:lnTo>
                    <a:pt x="212246" y="256422"/>
                  </a:lnTo>
                  <a:lnTo>
                    <a:pt x="195919" y="256422"/>
                  </a:lnTo>
                  <a:lnTo>
                    <a:pt x="195919" y="297239"/>
                  </a:lnTo>
                  <a:lnTo>
                    <a:pt x="183961" y="297239"/>
                  </a:lnTo>
                  <a:lnTo>
                    <a:pt x="172481" y="280024"/>
                  </a:lnTo>
                  <a:cubicBezTo>
                    <a:pt x="169445" y="275467"/>
                    <a:pt x="164366" y="272749"/>
                    <a:pt x="158898" y="272749"/>
                  </a:cubicBezTo>
                  <a:lnTo>
                    <a:pt x="144664" y="272749"/>
                  </a:lnTo>
                  <a:cubicBezTo>
                    <a:pt x="137624" y="272749"/>
                    <a:pt x="131398" y="277242"/>
                    <a:pt x="129186" y="283910"/>
                  </a:cubicBezTo>
                  <a:lnTo>
                    <a:pt x="107952" y="347602"/>
                  </a:lnTo>
                  <a:cubicBezTo>
                    <a:pt x="53313" y="316767"/>
                    <a:pt x="16327" y="258196"/>
                    <a:pt x="16327" y="191116"/>
                  </a:cubicBezTo>
                  <a:cubicBezTo>
                    <a:pt x="16327" y="142188"/>
                    <a:pt x="36767" y="96661"/>
                    <a:pt x="69994" y="63648"/>
                  </a:cubicBezTo>
                  <a:lnTo>
                    <a:pt x="80238" y="84129"/>
                  </a:lnTo>
                  <a:cubicBezTo>
                    <a:pt x="83012" y="89697"/>
                    <a:pt x="88604" y="93156"/>
                    <a:pt x="94843" y="93156"/>
                  </a:cubicBezTo>
                  <a:lnTo>
                    <a:pt x="114286" y="93156"/>
                  </a:lnTo>
                  <a:lnTo>
                    <a:pt x="114286" y="133973"/>
                  </a:lnTo>
                  <a:cubicBezTo>
                    <a:pt x="114286" y="142977"/>
                    <a:pt x="121609" y="150300"/>
                    <a:pt x="130613" y="150300"/>
                  </a:cubicBezTo>
                  <a:lnTo>
                    <a:pt x="182375" y="150300"/>
                  </a:lnTo>
                  <a:cubicBezTo>
                    <a:pt x="188924" y="150300"/>
                    <a:pt x="194807" y="146418"/>
                    <a:pt x="197382" y="140407"/>
                  </a:cubicBezTo>
                  <a:lnTo>
                    <a:pt x="217626" y="93156"/>
                  </a:lnTo>
                  <a:lnTo>
                    <a:pt x="253062" y="93156"/>
                  </a:lnTo>
                  <a:cubicBezTo>
                    <a:pt x="262066" y="93156"/>
                    <a:pt x="269389" y="85834"/>
                    <a:pt x="269389" y="76830"/>
                  </a:cubicBezTo>
                  <a:lnTo>
                    <a:pt x="269389" y="60503"/>
                  </a:lnTo>
                  <a:lnTo>
                    <a:pt x="253062" y="60503"/>
                  </a:lnTo>
                  <a:lnTo>
                    <a:pt x="253062" y="76830"/>
                  </a:lnTo>
                  <a:lnTo>
                    <a:pt x="217626" y="76830"/>
                  </a:lnTo>
                  <a:cubicBezTo>
                    <a:pt x="211077" y="76830"/>
                    <a:pt x="205195" y="80717"/>
                    <a:pt x="202619" y="86727"/>
                  </a:cubicBezTo>
                  <a:lnTo>
                    <a:pt x="182375" y="133973"/>
                  </a:lnTo>
                  <a:lnTo>
                    <a:pt x="130613" y="133973"/>
                  </a:lnTo>
                  <a:lnTo>
                    <a:pt x="130613" y="93156"/>
                  </a:lnTo>
                  <a:cubicBezTo>
                    <a:pt x="130613" y="84156"/>
                    <a:pt x="123290" y="76830"/>
                    <a:pt x="114286" y="76830"/>
                  </a:cubicBezTo>
                  <a:lnTo>
                    <a:pt x="94843" y="76830"/>
                  </a:lnTo>
                  <a:lnTo>
                    <a:pt x="82562" y="52285"/>
                  </a:lnTo>
                  <a:cubicBezTo>
                    <a:pt x="91729" y="44743"/>
                    <a:pt x="101583" y="37999"/>
                    <a:pt x="112166" y="32358"/>
                  </a:cubicBezTo>
                  <a:cubicBezTo>
                    <a:pt x="112883" y="31984"/>
                    <a:pt x="113592" y="31597"/>
                    <a:pt x="114318" y="31231"/>
                  </a:cubicBezTo>
                  <a:cubicBezTo>
                    <a:pt x="118384" y="29142"/>
                    <a:pt x="122513" y="27164"/>
                    <a:pt x="126759" y="25379"/>
                  </a:cubicBezTo>
                  <a:cubicBezTo>
                    <a:pt x="127185" y="25200"/>
                    <a:pt x="127631" y="25052"/>
                    <a:pt x="128058" y="24881"/>
                  </a:cubicBezTo>
                  <a:cubicBezTo>
                    <a:pt x="131733" y="23370"/>
                    <a:pt x="135487" y="22007"/>
                    <a:pt x="139282" y="20743"/>
                  </a:cubicBezTo>
                  <a:cubicBezTo>
                    <a:pt x="140645" y="20285"/>
                    <a:pt x="142017" y="19843"/>
                    <a:pt x="143395" y="19428"/>
                  </a:cubicBezTo>
                  <a:cubicBezTo>
                    <a:pt x="147322" y="18220"/>
                    <a:pt x="151300" y="17108"/>
                    <a:pt x="155337" y="16180"/>
                  </a:cubicBezTo>
                  <a:cubicBezTo>
                    <a:pt x="155649" y="16103"/>
                    <a:pt x="155960" y="16008"/>
                    <a:pt x="156271" y="15940"/>
                  </a:cubicBezTo>
                  <a:lnTo>
                    <a:pt x="155079" y="10666"/>
                  </a:lnTo>
                  <a:lnTo>
                    <a:pt x="152679" y="0"/>
                  </a:lnTo>
                  <a:cubicBezTo>
                    <a:pt x="152416" y="56"/>
                    <a:pt x="152165" y="148"/>
                    <a:pt x="151902" y="211"/>
                  </a:cubicBezTo>
                  <a:cubicBezTo>
                    <a:pt x="147354" y="1256"/>
                    <a:pt x="142858" y="2511"/>
                    <a:pt x="138393" y="3887"/>
                  </a:cubicBezTo>
                  <a:cubicBezTo>
                    <a:pt x="136807" y="4372"/>
                    <a:pt x="135240" y="4907"/>
                    <a:pt x="133674" y="5430"/>
                  </a:cubicBezTo>
                  <a:cubicBezTo>
                    <a:pt x="130207" y="6593"/>
                    <a:pt x="126766" y="7868"/>
                    <a:pt x="123363" y="9232"/>
                  </a:cubicBezTo>
                  <a:cubicBezTo>
                    <a:pt x="122123" y="9730"/>
                    <a:pt x="120867" y="10189"/>
                    <a:pt x="119639" y="10710"/>
                  </a:cubicBezTo>
                  <a:cubicBezTo>
                    <a:pt x="114980" y="12684"/>
                    <a:pt x="110392" y="14840"/>
                    <a:pt x="105895" y="17176"/>
                  </a:cubicBezTo>
                  <a:cubicBezTo>
                    <a:pt x="105688" y="17280"/>
                    <a:pt x="105493" y="17395"/>
                    <a:pt x="105290" y="17503"/>
                  </a:cubicBezTo>
                  <a:cubicBezTo>
                    <a:pt x="100630" y="19942"/>
                    <a:pt x="96082" y="22605"/>
                    <a:pt x="91618" y="25418"/>
                  </a:cubicBezTo>
                  <a:cubicBezTo>
                    <a:pt x="91542" y="25466"/>
                    <a:pt x="91462" y="25518"/>
                    <a:pt x="91387" y="25566"/>
                  </a:cubicBezTo>
                  <a:cubicBezTo>
                    <a:pt x="82793" y="31003"/>
                    <a:pt x="74546" y="37034"/>
                    <a:pt x="66857" y="43771"/>
                  </a:cubicBezTo>
                  <a:cubicBezTo>
                    <a:pt x="66482" y="44105"/>
                    <a:pt x="66227" y="44520"/>
                    <a:pt x="65928" y="44914"/>
                  </a:cubicBezTo>
                  <a:cubicBezTo>
                    <a:pt x="25275" y="81323"/>
                    <a:pt x="0" y="134157"/>
                    <a:pt x="0" y="191116"/>
                  </a:cubicBezTo>
                  <a:cubicBezTo>
                    <a:pt x="0" y="267818"/>
                    <a:pt x="44328" y="334329"/>
                    <a:pt x="108686" y="366476"/>
                  </a:cubicBezTo>
                  <a:cubicBezTo>
                    <a:pt x="108801" y="366539"/>
                    <a:pt x="108873" y="366647"/>
                    <a:pt x="108989" y="366702"/>
                  </a:cubicBezTo>
                  <a:cubicBezTo>
                    <a:pt x="109447" y="366930"/>
                    <a:pt x="109910" y="367118"/>
                    <a:pt x="110368" y="367340"/>
                  </a:cubicBezTo>
                  <a:cubicBezTo>
                    <a:pt x="112011" y="368138"/>
                    <a:pt x="113672" y="368875"/>
                    <a:pt x="115338" y="369633"/>
                  </a:cubicBezTo>
                  <a:cubicBezTo>
                    <a:pt x="118117" y="370880"/>
                    <a:pt x="120907" y="372072"/>
                    <a:pt x="123721" y="373192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0" name="Google Shape;10010;ge48d01fb7f_0_5782"/>
            <p:cNvSpPr/>
            <p:nvPr/>
          </p:nvSpPr>
          <p:spPr>
            <a:xfrm>
              <a:off x="190012" y="1718430"/>
              <a:ext cx="104356" cy="81632"/>
            </a:xfrm>
            <a:custGeom>
              <a:avLst/>
              <a:gdLst/>
              <a:ahLst/>
              <a:cxnLst/>
              <a:rect l="l" t="t" r="r" b="b"/>
              <a:pathLst>
                <a:path w="104356" h="81632" extrusionOk="0">
                  <a:moveTo>
                    <a:pt x="75176" y="17690"/>
                  </a:moveTo>
                  <a:lnTo>
                    <a:pt x="52579" y="23342"/>
                  </a:lnTo>
                  <a:lnTo>
                    <a:pt x="41869" y="7275"/>
                  </a:lnTo>
                  <a:cubicBezTo>
                    <a:pt x="38831" y="2718"/>
                    <a:pt x="33753" y="0"/>
                    <a:pt x="28285" y="0"/>
                  </a:cubicBezTo>
                  <a:lnTo>
                    <a:pt x="16327" y="0"/>
                  </a:lnTo>
                  <a:cubicBezTo>
                    <a:pt x="7322" y="0"/>
                    <a:pt x="0" y="7327"/>
                    <a:pt x="0" y="16327"/>
                  </a:cubicBezTo>
                  <a:lnTo>
                    <a:pt x="0" y="37441"/>
                  </a:lnTo>
                  <a:cubicBezTo>
                    <a:pt x="0" y="41797"/>
                    <a:pt x="1698" y="45895"/>
                    <a:pt x="4783" y="48980"/>
                  </a:cubicBezTo>
                  <a:lnTo>
                    <a:pt x="32653" y="76850"/>
                  </a:lnTo>
                  <a:cubicBezTo>
                    <a:pt x="35691" y="79895"/>
                    <a:pt x="39904" y="81633"/>
                    <a:pt x="44197" y="81633"/>
                  </a:cubicBezTo>
                  <a:lnTo>
                    <a:pt x="76587" y="81633"/>
                  </a:lnTo>
                  <a:cubicBezTo>
                    <a:pt x="82825" y="81633"/>
                    <a:pt x="88417" y="78174"/>
                    <a:pt x="91191" y="72613"/>
                  </a:cubicBezTo>
                  <a:lnTo>
                    <a:pt x="102627" y="49733"/>
                  </a:lnTo>
                  <a:cubicBezTo>
                    <a:pt x="105780" y="43439"/>
                    <a:pt x="104540" y="35862"/>
                    <a:pt x="99566" y="30884"/>
                  </a:cubicBezTo>
                  <a:lnTo>
                    <a:pt x="90677" y="21995"/>
                  </a:lnTo>
                  <a:cubicBezTo>
                    <a:pt x="86643" y="17945"/>
                    <a:pt x="80669" y="16303"/>
                    <a:pt x="75176" y="17690"/>
                  </a:cubicBezTo>
                  <a:close/>
                  <a:moveTo>
                    <a:pt x="76587" y="65306"/>
                  </a:moveTo>
                  <a:lnTo>
                    <a:pt x="44197" y="65306"/>
                  </a:lnTo>
                  <a:lnTo>
                    <a:pt x="16327" y="37441"/>
                  </a:lnTo>
                  <a:lnTo>
                    <a:pt x="16327" y="16327"/>
                  </a:lnTo>
                  <a:lnTo>
                    <a:pt x="28285" y="16327"/>
                  </a:lnTo>
                  <a:lnTo>
                    <a:pt x="38995" y="32394"/>
                  </a:lnTo>
                  <a:cubicBezTo>
                    <a:pt x="42817" y="38119"/>
                    <a:pt x="49845" y="40837"/>
                    <a:pt x="56529" y="39179"/>
                  </a:cubicBezTo>
                  <a:lnTo>
                    <a:pt x="79126" y="33531"/>
                  </a:lnTo>
                  <a:lnTo>
                    <a:pt x="88027" y="42427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1" name="Google Shape;10011;ge48d01fb7f_0_5782"/>
            <p:cNvSpPr/>
            <p:nvPr/>
          </p:nvSpPr>
          <p:spPr>
            <a:xfrm>
              <a:off x="404620" y="1669450"/>
              <a:ext cx="103760" cy="89796"/>
            </a:xfrm>
            <a:custGeom>
              <a:avLst/>
              <a:gdLst/>
              <a:ahLst/>
              <a:cxnLst/>
              <a:rect l="l" t="t" r="r" b="b"/>
              <a:pathLst>
                <a:path w="103760" h="89796" extrusionOk="0">
                  <a:moveTo>
                    <a:pt x="32767" y="0"/>
                  </a:moveTo>
                  <a:cubicBezTo>
                    <a:pt x="29534" y="0"/>
                    <a:pt x="26405" y="949"/>
                    <a:pt x="23711" y="2747"/>
                  </a:cubicBezTo>
                  <a:lnTo>
                    <a:pt x="7272" y="13700"/>
                  </a:lnTo>
                  <a:cubicBezTo>
                    <a:pt x="428" y="18256"/>
                    <a:pt x="-1956" y="27237"/>
                    <a:pt x="1720" y="34591"/>
                  </a:cubicBezTo>
                  <a:lnTo>
                    <a:pt x="13770" y="58670"/>
                  </a:lnTo>
                  <a:cubicBezTo>
                    <a:pt x="15157" y="61448"/>
                    <a:pt x="17304" y="63756"/>
                    <a:pt x="19972" y="65367"/>
                  </a:cubicBezTo>
                  <a:lnTo>
                    <a:pt x="56814" y="87473"/>
                  </a:lnTo>
                  <a:cubicBezTo>
                    <a:pt x="59345" y="88991"/>
                    <a:pt x="62251" y="89796"/>
                    <a:pt x="65205" y="89796"/>
                  </a:cubicBezTo>
                  <a:lnTo>
                    <a:pt x="87434" y="89796"/>
                  </a:lnTo>
                  <a:cubicBezTo>
                    <a:pt x="96438" y="89796"/>
                    <a:pt x="103761" y="82474"/>
                    <a:pt x="103761" y="73470"/>
                  </a:cubicBezTo>
                  <a:lnTo>
                    <a:pt x="103761" y="54868"/>
                  </a:lnTo>
                  <a:cubicBezTo>
                    <a:pt x="103761" y="47832"/>
                    <a:pt x="99273" y="41602"/>
                    <a:pt x="92600" y="39382"/>
                  </a:cubicBezTo>
                  <a:lnTo>
                    <a:pt x="76904" y="34148"/>
                  </a:lnTo>
                  <a:cubicBezTo>
                    <a:pt x="76904" y="34148"/>
                    <a:pt x="76896" y="34148"/>
                    <a:pt x="76887" y="34132"/>
                  </a:cubicBezTo>
                  <a:lnTo>
                    <a:pt x="64339" y="9041"/>
                  </a:lnTo>
                  <a:cubicBezTo>
                    <a:pt x="61565" y="3464"/>
                    <a:pt x="55973" y="0"/>
                    <a:pt x="49735" y="0"/>
                  </a:cubicBezTo>
                  <a:close/>
                  <a:moveTo>
                    <a:pt x="62290" y="41446"/>
                  </a:moveTo>
                  <a:cubicBezTo>
                    <a:pt x="62290" y="41446"/>
                    <a:pt x="62299" y="41454"/>
                    <a:pt x="62299" y="41454"/>
                  </a:cubicBezTo>
                  <a:cubicBezTo>
                    <a:pt x="64252" y="45349"/>
                    <a:pt x="67596" y="48246"/>
                    <a:pt x="71729" y="49626"/>
                  </a:cubicBezTo>
                  <a:lnTo>
                    <a:pt x="87434" y="54868"/>
                  </a:lnTo>
                  <a:lnTo>
                    <a:pt x="87434" y="73470"/>
                  </a:lnTo>
                  <a:lnTo>
                    <a:pt x="65205" y="73470"/>
                  </a:lnTo>
                  <a:lnTo>
                    <a:pt x="28366" y="51363"/>
                  </a:lnTo>
                  <a:lnTo>
                    <a:pt x="16317" y="27284"/>
                  </a:lnTo>
                  <a:lnTo>
                    <a:pt x="32767" y="16327"/>
                  </a:lnTo>
                  <a:lnTo>
                    <a:pt x="49735" y="16327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2" name="Google Shape;10012;ge48d01fb7f_0_5782"/>
            <p:cNvSpPr/>
            <p:nvPr/>
          </p:nvSpPr>
          <p:spPr>
            <a:xfrm>
              <a:off x="279804" y="1449049"/>
              <a:ext cx="359188" cy="163258"/>
            </a:xfrm>
            <a:custGeom>
              <a:avLst/>
              <a:gdLst/>
              <a:ahLst/>
              <a:cxnLst/>
              <a:rect l="l" t="t" r="r" b="b"/>
              <a:pathLst>
                <a:path w="359188" h="163258" extrusionOk="0">
                  <a:moveTo>
                    <a:pt x="4787" y="80893"/>
                  </a:moveTo>
                  <a:lnTo>
                    <a:pt x="89800" y="119537"/>
                  </a:lnTo>
                  <a:lnTo>
                    <a:pt x="89800" y="126903"/>
                  </a:lnTo>
                  <a:cubicBezTo>
                    <a:pt x="89800" y="130379"/>
                    <a:pt x="92012" y="133480"/>
                    <a:pt x="95301" y="134616"/>
                  </a:cubicBezTo>
                  <a:lnTo>
                    <a:pt x="176934" y="162820"/>
                  </a:lnTo>
                  <a:cubicBezTo>
                    <a:pt x="177790" y="163116"/>
                    <a:pt x="178699" y="163259"/>
                    <a:pt x="179596" y="163259"/>
                  </a:cubicBezTo>
                  <a:cubicBezTo>
                    <a:pt x="180493" y="163259"/>
                    <a:pt x="181402" y="163116"/>
                    <a:pt x="182259" y="162813"/>
                  </a:cubicBezTo>
                  <a:lnTo>
                    <a:pt x="263892" y="134608"/>
                  </a:lnTo>
                  <a:cubicBezTo>
                    <a:pt x="267180" y="133480"/>
                    <a:pt x="269393" y="130379"/>
                    <a:pt x="269393" y="126894"/>
                  </a:cubicBezTo>
                  <a:lnTo>
                    <a:pt x="269393" y="119529"/>
                  </a:lnTo>
                  <a:lnTo>
                    <a:pt x="342862" y="86134"/>
                  </a:lnTo>
                  <a:lnTo>
                    <a:pt x="342862" y="114279"/>
                  </a:lnTo>
                  <a:lnTo>
                    <a:pt x="359189" y="114279"/>
                  </a:lnTo>
                  <a:lnTo>
                    <a:pt x="359189" y="73463"/>
                  </a:lnTo>
                  <a:lnTo>
                    <a:pt x="359149" y="73463"/>
                  </a:lnTo>
                  <a:cubicBezTo>
                    <a:pt x="359149" y="73375"/>
                    <a:pt x="359181" y="73291"/>
                    <a:pt x="359181" y="73212"/>
                  </a:cubicBezTo>
                  <a:cubicBezTo>
                    <a:pt x="359082" y="69923"/>
                    <a:pt x="357008" y="67005"/>
                    <a:pt x="353932" y="65841"/>
                  </a:cubicBezTo>
                  <a:lnTo>
                    <a:pt x="182502" y="535"/>
                  </a:lnTo>
                  <a:cubicBezTo>
                    <a:pt x="180625" y="-178"/>
                    <a:pt x="178568" y="-178"/>
                    <a:pt x="176683" y="535"/>
                  </a:cubicBezTo>
                  <a:lnTo>
                    <a:pt x="5254" y="65841"/>
                  </a:lnTo>
                  <a:cubicBezTo>
                    <a:pt x="2176" y="67017"/>
                    <a:pt x="104" y="69923"/>
                    <a:pt x="4" y="73212"/>
                  </a:cubicBezTo>
                  <a:cubicBezTo>
                    <a:pt x="-96" y="76500"/>
                    <a:pt x="1794" y="79529"/>
                    <a:pt x="4787" y="80893"/>
                  </a:cubicBezTo>
                  <a:close/>
                  <a:moveTo>
                    <a:pt x="253066" y="121079"/>
                  </a:moveTo>
                  <a:lnTo>
                    <a:pt x="179596" y="146462"/>
                  </a:lnTo>
                  <a:lnTo>
                    <a:pt x="106127" y="121079"/>
                  </a:lnTo>
                  <a:lnTo>
                    <a:pt x="106127" y="79537"/>
                  </a:lnTo>
                  <a:lnTo>
                    <a:pt x="130338" y="72271"/>
                  </a:lnTo>
                  <a:cubicBezTo>
                    <a:pt x="142403" y="68648"/>
                    <a:pt x="154732" y="66388"/>
                    <a:pt x="167124" y="65483"/>
                  </a:cubicBezTo>
                  <a:cubicBezTo>
                    <a:pt x="167646" y="65439"/>
                    <a:pt x="168169" y="65455"/>
                    <a:pt x="168690" y="65423"/>
                  </a:cubicBezTo>
                  <a:cubicBezTo>
                    <a:pt x="169612" y="65367"/>
                    <a:pt x="170536" y="65367"/>
                    <a:pt x="171465" y="65327"/>
                  </a:cubicBezTo>
                  <a:lnTo>
                    <a:pt x="171433" y="122442"/>
                  </a:lnTo>
                  <a:lnTo>
                    <a:pt x="187760" y="122442"/>
                  </a:lnTo>
                  <a:lnTo>
                    <a:pt x="187791" y="65327"/>
                  </a:lnTo>
                  <a:cubicBezTo>
                    <a:pt x="188249" y="65351"/>
                    <a:pt x="188717" y="65351"/>
                    <a:pt x="189171" y="65375"/>
                  </a:cubicBezTo>
                  <a:cubicBezTo>
                    <a:pt x="189932" y="65415"/>
                    <a:pt x="190689" y="65407"/>
                    <a:pt x="191450" y="65455"/>
                  </a:cubicBezTo>
                  <a:cubicBezTo>
                    <a:pt x="203835" y="66340"/>
                    <a:pt x="216160" y="68576"/>
                    <a:pt x="228233" y="72167"/>
                  </a:cubicBezTo>
                  <a:lnTo>
                    <a:pt x="253066" y="79553"/>
                  </a:lnTo>
                  <a:close/>
                  <a:moveTo>
                    <a:pt x="179596" y="16894"/>
                  </a:moveTo>
                  <a:lnTo>
                    <a:pt x="329832" y="74124"/>
                  </a:lnTo>
                  <a:lnTo>
                    <a:pt x="269393" y="101604"/>
                  </a:lnTo>
                  <a:lnTo>
                    <a:pt x="269393" y="73463"/>
                  </a:lnTo>
                  <a:cubicBezTo>
                    <a:pt x="269393" y="72566"/>
                    <a:pt x="269245" y="71685"/>
                    <a:pt x="268970" y="70868"/>
                  </a:cubicBezTo>
                  <a:cubicBezTo>
                    <a:pt x="268778" y="70322"/>
                    <a:pt x="268464" y="69839"/>
                    <a:pt x="268177" y="69349"/>
                  </a:cubicBezTo>
                  <a:cubicBezTo>
                    <a:pt x="268029" y="69106"/>
                    <a:pt x="267950" y="68819"/>
                    <a:pt x="267774" y="68592"/>
                  </a:cubicBezTo>
                  <a:cubicBezTo>
                    <a:pt x="267452" y="68149"/>
                    <a:pt x="267009" y="67807"/>
                    <a:pt x="266595" y="67440"/>
                  </a:cubicBezTo>
                  <a:cubicBezTo>
                    <a:pt x="266363" y="67237"/>
                    <a:pt x="266183" y="66974"/>
                    <a:pt x="265932" y="66794"/>
                  </a:cubicBezTo>
                  <a:cubicBezTo>
                    <a:pt x="265614" y="66567"/>
                    <a:pt x="265211" y="66451"/>
                    <a:pt x="264853" y="66272"/>
                  </a:cubicBezTo>
                  <a:cubicBezTo>
                    <a:pt x="264430" y="66061"/>
                    <a:pt x="264040" y="65790"/>
                    <a:pt x="263573" y="65642"/>
                  </a:cubicBezTo>
                  <a:lnTo>
                    <a:pt x="233538" y="56630"/>
                  </a:lnTo>
                  <a:cubicBezTo>
                    <a:pt x="220086" y="52600"/>
                    <a:pt x="206346" y="50125"/>
                    <a:pt x="192535" y="49164"/>
                  </a:cubicBezTo>
                  <a:cubicBezTo>
                    <a:pt x="192412" y="49156"/>
                    <a:pt x="192291" y="49156"/>
                    <a:pt x="192160" y="49144"/>
                  </a:cubicBezTo>
                  <a:cubicBezTo>
                    <a:pt x="187971" y="48861"/>
                    <a:pt x="179318" y="48706"/>
                    <a:pt x="179182" y="48706"/>
                  </a:cubicBezTo>
                  <a:cubicBezTo>
                    <a:pt x="176257" y="48706"/>
                    <a:pt x="173342" y="48885"/>
                    <a:pt x="170429" y="49025"/>
                  </a:cubicBezTo>
                  <a:cubicBezTo>
                    <a:pt x="168902" y="49096"/>
                    <a:pt x="167368" y="49088"/>
                    <a:pt x="165841" y="49204"/>
                  </a:cubicBezTo>
                  <a:cubicBezTo>
                    <a:pt x="152069" y="50200"/>
                    <a:pt x="138374" y="52704"/>
                    <a:pt x="124969" y="56761"/>
                  </a:cubicBezTo>
                  <a:lnTo>
                    <a:pt x="95899" y="65562"/>
                  </a:lnTo>
                  <a:lnTo>
                    <a:pt x="95611" y="65642"/>
                  </a:lnTo>
                  <a:lnTo>
                    <a:pt x="95596" y="65654"/>
                  </a:lnTo>
                  <a:cubicBezTo>
                    <a:pt x="94910" y="65857"/>
                    <a:pt x="94316" y="66208"/>
                    <a:pt x="93727" y="66567"/>
                  </a:cubicBezTo>
                  <a:cubicBezTo>
                    <a:pt x="93579" y="66655"/>
                    <a:pt x="93392" y="66698"/>
                    <a:pt x="93252" y="66794"/>
                  </a:cubicBezTo>
                  <a:cubicBezTo>
                    <a:pt x="91132" y="68297"/>
                    <a:pt x="89800" y="70764"/>
                    <a:pt x="89800" y="73463"/>
                  </a:cubicBezTo>
                  <a:lnTo>
                    <a:pt x="89800" y="101604"/>
                  </a:lnTo>
                  <a:lnTo>
                    <a:pt x="29361" y="74132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3" name="Google Shape;10013;ge48d01fb7f_0_5782"/>
            <p:cNvSpPr/>
            <p:nvPr/>
          </p:nvSpPr>
          <p:spPr>
            <a:xfrm>
              <a:off x="606340" y="1571491"/>
              <a:ext cx="48979" cy="48979"/>
            </a:xfrm>
            <a:custGeom>
              <a:avLst/>
              <a:gdLst/>
              <a:ahLst/>
              <a:cxnLst/>
              <a:rect l="l" t="t" r="r" b="b"/>
              <a:pathLst>
                <a:path w="48979" h="48979" extrusionOk="0">
                  <a:moveTo>
                    <a:pt x="0" y="24490"/>
                  </a:moveTo>
                  <a:lnTo>
                    <a:pt x="0" y="48980"/>
                  </a:lnTo>
                  <a:lnTo>
                    <a:pt x="16327" y="48980"/>
                  </a:lnTo>
                  <a:lnTo>
                    <a:pt x="16327" y="24490"/>
                  </a:lnTo>
                  <a:cubicBezTo>
                    <a:pt x="16327" y="19994"/>
                    <a:pt x="19986" y="16327"/>
                    <a:pt x="24490" y="16327"/>
                  </a:cubicBezTo>
                  <a:cubicBezTo>
                    <a:pt x="28994" y="16327"/>
                    <a:pt x="32653" y="19994"/>
                    <a:pt x="32653" y="24490"/>
                  </a:cubicBezTo>
                  <a:lnTo>
                    <a:pt x="32653" y="48980"/>
                  </a:lnTo>
                  <a:lnTo>
                    <a:pt x="48980" y="48980"/>
                  </a:lnTo>
                  <a:lnTo>
                    <a:pt x="48980" y="24490"/>
                  </a:lnTo>
                  <a:cubicBezTo>
                    <a:pt x="48980" y="10990"/>
                    <a:pt x="37990" y="0"/>
                    <a:pt x="24490" y="0"/>
                  </a:cubicBezTo>
                  <a:cubicBezTo>
                    <a:pt x="10990" y="0"/>
                    <a:pt x="0" y="10990"/>
                    <a:pt x="0" y="2449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4" name="Google Shape;10014;ge48d01fb7f_0_5782"/>
            <p:cNvSpPr/>
            <p:nvPr/>
          </p:nvSpPr>
          <p:spPr>
            <a:xfrm>
              <a:off x="622667" y="1644960"/>
              <a:ext cx="16326" cy="24489"/>
            </a:xfrm>
            <a:custGeom>
              <a:avLst/>
              <a:gdLst/>
              <a:ahLst/>
              <a:cxnLst/>
              <a:rect l="l" t="t" r="r" b="b"/>
              <a:pathLst>
                <a:path w="16326" h="24489" extrusionOk="0">
                  <a:moveTo>
                    <a:pt x="0" y="0"/>
                  </a:moveTo>
                  <a:lnTo>
                    <a:pt x="16327" y="0"/>
                  </a:lnTo>
                  <a:lnTo>
                    <a:pt x="16327" y="24490"/>
                  </a:lnTo>
                  <a:lnTo>
                    <a:pt x="0" y="24490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5" name="Google Shape;10015;ge48d01fb7f_0_5782"/>
            <p:cNvSpPr/>
            <p:nvPr/>
          </p:nvSpPr>
          <p:spPr>
            <a:xfrm>
              <a:off x="642138" y="1634374"/>
              <a:ext cx="26383" cy="29372"/>
            </a:xfrm>
            <a:custGeom>
              <a:avLst/>
              <a:gdLst/>
              <a:ahLst/>
              <a:cxnLst/>
              <a:rect l="l" t="t" r="r" b="b"/>
              <a:pathLst>
                <a:path w="26383" h="29372" extrusionOk="0">
                  <a:moveTo>
                    <a:pt x="0" y="8163"/>
                  </a:moveTo>
                  <a:lnTo>
                    <a:pt x="14142" y="0"/>
                  </a:lnTo>
                  <a:lnTo>
                    <a:pt x="26384" y="21209"/>
                  </a:lnTo>
                  <a:lnTo>
                    <a:pt x="12241" y="29373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6" name="Google Shape;10016;ge48d01fb7f_0_5782"/>
            <p:cNvSpPr/>
            <p:nvPr/>
          </p:nvSpPr>
          <p:spPr>
            <a:xfrm>
              <a:off x="593146" y="1634342"/>
              <a:ext cx="26383" cy="29372"/>
            </a:xfrm>
            <a:custGeom>
              <a:avLst/>
              <a:gdLst/>
              <a:ahLst/>
              <a:cxnLst/>
              <a:rect l="l" t="t" r="r" b="b"/>
              <a:pathLst>
                <a:path w="26383" h="29372" extrusionOk="0">
                  <a:moveTo>
                    <a:pt x="0" y="21209"/>
                  </a:moveTo>
                  <a:lnTo>
                    <a:pt x="12241" y="0"/>
                  </a:lnTo>
                  <a:lnTo>
                    <a:pt x="26384" y="8159"/>
                  </a:lnTo>
                  <a:lnTo>
                    <a:pt x="14139" y="29373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7" name="Google Shape;10017;ge48d01fb7f_0_5782"/>
            <p:cNvSpPr/>
            <p:nvPr/>
          </p:nvSpPr>
          <p:spPr>
            <a:xfrm>
              <a:off x="443074" y="1693940"/>
              <a:ext cx="228572" cy="244898"/>
            </a:xfrm>
            <a:custGeom>
              <a:avLst/>
              <a:gdLst/>
              <a:ahLst/>
              <a:cxnLst/>
              <a:rect l="l" t="t" r="r" b="b"/>
              <a:pathLst>
                <a:path w="228572" h="244898" extrusionOk="0">
                  <a:moveTo>
                    <a:pt x="210448" y="82582"/>
                  </a:moveTo>
                  <a:cubicBezTo>
                    <a:pt x="211584" y="79755"/>
                    <a:pt x="212246" y="76694"/>
                    <a:pt x="212246" y="73470"/>
                  </a:cubicBezTo>
                  <a:lnTo>
                    <a:pt x="212246" y="24490"/>
                  </a:lnTo>
                  <a:cubicBezTo>
                    <a:pt x="212246" y="10990"/>
                    <a:pt x="201256" y="0"/>
                    <a:pt x="187756" y="0"/>
                  </a:cubicBezTo>
                  <a:lnTo>
                    <a:pt x="106123" y="0"/>
                  </a:lnTo>
                  <a:lnTo>
                    <a:pt x="106123" y="16327"/>
                  </a:lnTo>
                  <a:lnTo>
                    <a:pt x="114286" y="16327"/>
                  </a:lnTo>
                  <a:lnTo>
                    <a:pt x="114286" y="81633"/>
                  </a:lnTo>
                  <a:lnTo>
                    <a:pt x="106123" y="81633"/>
                  </a:lnTo>
                  <a:lnTo>
                    <a:pt x="106123" y="97960"/>
                  </a:lnTo>
                  <a:lnTo>
                    <a:pt x="138776" y="97960"/>
                  </a:lnTo>
                  <a:lnTo>
                    <a:pt x="138776" y="146939"/>
                  </a:lnTo>
                  <a:lnTo>
                    <a:pt x="81633" y="146939"/>
                  </a:lnTo>
                  <a:lnTo>
                    <a:pt x="81633" y="163266"/>
                  </a:lnTo>
                  <a:lnTo>
                    <a:pt x="114286" y="163266"/>
                  </a:lnTo>
                  <a:lnTo>
                    <a:pt x="114286" y="228572"/>
                  </a:lnTo>
                  <a:lnTo>
                    <a:pt x="0" y="228572"/>
                  </a:lnTo>
                  <a:lnTo>
                    <a:pt x="0" y="244899"/>
                  </a:lnTo>
                  <a:lnTo>
                    <a:pt x="179593" y="244899"/>
                  </a:lnTo>
                  <a:cubicBezTo>
                    <a:pt x="193093" y="244899"/>
                    <a:pt x="204082" y="233914"/>
                    <a:pt x="204082" y="220409"/>
                  </a:cubicBezTo>
                  <a:lnTo>
                    <a:pt x="204082" y="171429"/>
                  </a:lnTo>
                  <a:cubicBezTo>
                    <a:pt x="204082" y="168560"/>
                    <a:pt x="203497" y="165833"/>
                    <a:pt x="202579" y="163266"/>
                  </a:cubicBezTo>
                  <a:lnTo>
                    <a:pt x="204082" y="163266"/>
                  </a:lnTo>
                  <a:cubicBezTo>
                    <a:pt x="217582" y="163266"/>
                    <a:pt x="228572" y="152281"/>
                    <a:pt x="228572" y="138776"/>
                  </a:cubicBezTo>
                  <a:lnTo>
                    <a:pt x="228572" y="106123"/>
                  </a:lnTo>
                  <a:cubicBezTo>
                    <a:pt x="228572" y="94835"/>
                    <a:pt x="220859" y="85400"/>
                    <a:pt x="210448" y="82582"/>
                  </a:cubicBezTo>
                  <a:close/>
                  <a:moveTo>
                    <a:pt x="195919" y="24490"/>
                  </a:moveTo>
                  <a:lnTo>
                    <a:pt x="195919" y="73470"/>
                  </a:lnTo>
                  <a:cubicBezTo>
                    <a:pt x="195919" y="77970"/>
                    <a:pt x="192260" y="81633"/>
                    <a:pt x="187756" y="81633"/>
                  </a:cubicBezTo>
                  <a:lnTo>
                    <a:pt x="163266" y="81633"/>
                  </a:lnTo>
                  <a:lnTo>
                    <a:pt x="163266" y="16327"/>
                  </a:lnTo>
                  <a:lnTo>
                    <a:pt x="187756" y="16327"/>
                  </a:lnTo>
                  <a:cubicBezTo>
                    <a:pt x="192260" y="16327"/>
                    <a:pt x="195919" y="19994"/>
                    <a:pt x="195919" y="24490"/>
                  </a:cubicBezTo>
                  <a:close/>
                  <a:moveTo>
                    <a:pt x="130613" y="16327"/>
                  </a:moveTo>
                  <a:lnTo>
                    <a:pt x="146939" y="16327"/>
                  </a:lnTo>
                  <a:lnTo>
                    <a:pt x="146939" y="81633"/>
                  </a:lnTo>
                  <a:lnTo>
                    <a:pt x="130613" y="81633"/>
                  </a:lnTo>
                  <a:close/>
                  <a:moveTo>
                    <a:pt x="155103" y="97960"/>
                  </a:moveTo>
                  <a:lnTo>
                    <a:pt x="171429" y="97960"/>
                  </a:lnTo>
                  <a:lnTo>
                    <a:pt x="171429" y="146939"/>
                  </a:lnTo>
                  <a:lnTo>
                    <a:pt x="155103" y="146939"/>
                  </a:lnTo>
                  <a:close/>
                  <a:moveTo>
                    <a:pt x="130613" y="228572"/>
                  </a:moveTo>
                  <a:lnTo>
                    <a:pt x="130613" y="163266"/>
                  </a:lnTo>
                  <a:lnTo>
                    <a:pt x="146939" y="163266"/>
                  </a:lnTo>
                  <a:lnTo>
                    <a:pt x="146939" y="228572"/>
                  </a:lnTo>
                  <a:close/>
                  <a:moveTo>
                    <a:pt x="187756" y="171429"/>
                  </a:moveTo>
                  <a:lnTo>
                    <a:pt x="187756" y="220409"/>
                  </a:lnTo>
                  <a:cubicBezTo>
                    <a:pt x="187756" y="224909"/>
                    <a:pt x="184097" y="228572"/>
                    <a:pt x="179593" y="228572"/>
                  </a:cubicBezTo>
                  <a:lnTo>
                    <a:pt x="163266" y="228572"/>
                  </a:lnTo>
                  <a:lnTo>
                    <a:pt x="163266" y="163266"/>
                  </a:lnTo>
                  <a:lnTo>
                    <a:pt x="179593" y="163266"/>
                  </a:lnTo>
                  <a:cubicBezTo>
                    <a:pt x="184097" y="163266"/>
                    <a:pt x="187756" y="166933"/>
                    <a:pt x="187756" y="171429"/>
                  </a:cubicBezTo>
                  <a:close/>
                  <a:moveTo>
                    <a:pt x="212246" y="138776"/>
                  </a:moveTo>
                  <a:cubicBezTo>
                    <a:pt x="212246" y="143276"/>
                    <a:pt x="208587" y="146939"/>
                    <a:pt x="204082" y="146939"/>
                  </a:cubicBezTo>
                  <a:lnTo>
                    <a:pt x="187756" y="146939"/>
                  </a:lnTo>
                  <a:lnTo>
                    <a:pt x="187756" y="97960"/>
                  </a:lnTo>
                  <a:lnTo>
                    <a:pt x="204082" y="97960"/>
                  </a:lnTo>
                  <a:cubicBezTo>
                    <a:pt x="208587" y="97960"/>
                    <a:pt x="212246" y="101627"/>
                    <a:pt x="212246" y="106123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018" name="Google Shape;10018;ge48d01fb7f_0_5782"/>
          <p:cNvSpPr txBox="1"/>
          <p:nvPr/>
        </p:nvSpPr>
        <p:spPr>
          <a:xfrm>
            <a:off x="31626" y="2685099"/>
            <a:ext cx="763500" cy="1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THE UNIVESITY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19" name="Google Shape;10019;ge48d01fb7f_0_5782"/>
          <p:cNvSpPr txBox="1"/>
          <p:nvPr/>
        </p:nvSpPr>
        <p:spPr>
          <a:xfrm>
            <a:off x="31626" y="3648419"/>
            <a:ext cx="763500" cy="1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RECOGNITIONS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20" name="Google Shape;10020;ge48d01fb7f_0_5782"/>
          <p:cNvSpPr txBox="1"/>
          <p:nvPr/>
        </p:nvSpPr>
        <p:spPr>
          <a:xfrm>
            <a:off x="31626" y="4568194"/>
            <a:ext cx="763500" cy="1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COLLABOATIONS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21" name="Google Shape;10021;ge48d01fb7f_0_5782"/>
          <p:cNvSpPr txBox="1"/>
          <p:nvPr/>
        </p:nvSpPr>
        <p:spPr>
          <a:xfrm>
            <a:off x="31626" y="6407742"/>
            <a:ext cx="763500" cy="1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RESEARCH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0022" name="Google Shape;10022;ge48d01fb7f_0_5782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22509" y="4951242"/>
            <a:ext cx="565458" cy="565458"/>
          </a:xfrm>
          <a:prstGeom prst="rect">
            <a:avLst/>
          </a:prstGeom>
          <a:noFill/>
          <a:ln>
            <a:noFill/>
          </a:ln>
        </p:spPr>
      </p:pic>
      <p:sp>
        <p:nvSpPr>
          <p:cNvPr id="10023" name="Google Shape;10023;ge48d01fb7f_0_5782"/>
          <p:cNvSpPr txBox="1"/>
          <p:nvPr/>
        </p:nvSpPr>
        <p:spPr>
          <a:xfrm>
            <a:off x="31626" y="888367"/>
            <a:ext cx="763500" cy="1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DC88A7"/>
                </a:solidFill>
                <a:latin typeface="Arial"/>
                <a:ea typeface="Arial"/>
                <a:cs typeface="Arial"/>
                <a:sym typeface="Arial"/>
              </a:rPr>
              <a:t>AMRITA</a:t>
            </a:r>
            <a:endParaRPr sz="500" b="1" i="0" u="none" strike="noStrike" cap="none">
              <a:solidFill>
                <a:srgbClr val="DC88A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24" name="Google Shape;10024;ge48d01fb7f_0_5782"/>
          <p:cNvSpPr txBox="1"/>
          <p:nvPr/>
        </p:nvSpPr>
        <p:spPr>
          <a:xfrm>
            <a:off x="31626" y="1808869"/>
            <a:ext cx="763500" cy="1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DC88A7"/>
                </a:solidFill>
                <a:latin typeface="Arial"/>
                <a:ea typeface="Arial"/>
                <a:cs typeface="Arial"/>
                <a:sym typeface="Arial"/>
              </a:rPr>
              <a:t>MISSION &amp; VISION</a:t>
            </a:r>
            <a:endParaRPr sz="500" b="1" i="0" u="none" strike="noStrike" cap="none">
              <a:solidFill>
                <a:srgbClr val="DC88A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25" name="Google Shape;10025;ge48d01fb7f_0_5782">
            <a:hlinkClick r:id="rId4" action="ppaction://hlinksldjump"/>
          </p:cNvPr>
          <p:cNvSpPr/>
          <p:nvPr/>
        </p:nvSpPr>
        <p:spPr>
          <a:xfrm>
            <a:off x="22745" y="315776"/>
            <a:ext cx="746100" cy="7461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26" name="Google Shape;10026;ge48d01fb7f_0_5782">
            <a:hlinkClick r:id="rId5" action="ppaction://hlinksldjump"/>
          </p:cNvPr>
          <p:cNvSpPr/>
          <p:nvPr/>
        </p:nvSpPr>
        <p:spPr>
          <a:xfrm>
            <a:off x="22745" y="3993100"/>
            <a:ext cx="746100" cy="7461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27" name="Google Shape;10027;ge48d01fb7f_0_5782">
            <a:hlinkClick r:id="rId6" action="ppaction://hlinksldjump"/>
          </p:cNvPr>
          <p:cNvSpPr/>
          <p:nvPr/>
        </p:nvSpPr>
        <p:spPr>
          <a:xfrm>
            <a:off x="22745" y="1235107"/>
            <a:ext cx="746100" cy="7461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28" name="Google Shape;10028;ge48d01fb7f_0_5782">
            <a:hlinkClick r:id="rId7" action="ppaction://hlinksldjump"/>
          </p:cNvPr>
          <p:cNvSpPr/>
          <p:nvPr/>
        </p:nvSpPr>
        <p:spPr>
          <a:xfrm>
            <a:off x="22745" y="2154438"/>
            <a:ext cx="746100" cy="7461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29" name="Google Shape;10029;ge48d01fb7f_0_5782">
            <a:hlinkClick r:id="rId8" action="ppaction://hlinksldjump"/>
          </p:cNvPr>
          <p:cNvSpPr/>
          <p:nvPr/>
        </p:nvSpPr>
        <p:spPr>
          <a:xfrm>
            <a:off x="22745" y="3073769"/>
            <a:ext cx="746100" cy="7461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30" name="Google Shape;10030;ge48d01fb7f_0_5782">
            <a:hlinkClick r:id="rId9" action="ppaction://hlinksldjump"/>
          </p:cNvPr>
          <p:cNvSpPr/>
          <p:nvPr/>
        </p:nvSpPr>
        <p:spPr>
          <a:xfrm>
            <a:off x="22745" y="4912431"/>
            <a:ext cx="746100" cy="7461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31" name="Google Shape;10031;ge48d01fb7f_0_5782">
            <a:hlinkClick r:id="rId10" action="ppaction://hlinksldjump"/>
          </p:cNvPr>
          <p:cNvSpPr/>
          <p:nvPr/>
        </p:nvSpPr>
        <p:spPr>
          <a:xfrm>
            <a:off x="22745" y="5831762"/>
            <a:ext cx="746100" cy="7461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32" name="Google Shape;10032;ge48d01fb7f_0_5782"/>
          <p:cNvSpPr txBox="1">
            <a:spLocks noGrp="1"/>
          </p:cNvSpPr>
          <p:nvPr>
            <p:ph type="body" idx="1"/>
          </p:nvPr>
        </p:nvSpPr>
        <p:spPr>
          <a:xfrm>
            <a:off x="1695450" y="1212369"/>
            <a:ext cx="10547400" cy="46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</a:pPr>
            <a:r>
              <a:rPr lang="en-US"/>
              <a:t>Collaborations with Companies Around the World</a:t>
            </a:r>
            <a:endParaRPr/>
          </a:p>
        </p:txBody>
      </p:sp>
      <p:sp>
        <p:nvSpPr>
          <p:cNvPr id="10033" name="Google Shape;10033;ge48d01fb7f_0_5782"/>
          <p:cNvSpPr txBox="1">
            <a:spLocks noGrp="1"/>
          </p:cNvSpPr>
          <p:nvPr>
            <p:ph type="body" idx="2"/>
          </p:nvPr>
        </p:nvSpPr>
        <p:spPr>
          <a:xfrm>
            <a:off x="1682750" y="757655"/>
            <a:ext cx="10560000" cy="57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 lnSpcReduction="10000"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B8114F"/>
              </a:buClr>
              <a:buSzPts val="3600"/>
              <a:buNone/>
            </a:pPr>
            <a:r>
              <a:rPr lang="en-US"/>
              <a:t>Industry Focus</a:t>
            </a:r>
            <a:endParaRPr/>
          </a:p>
        </p:txBody>
      </p:sp>
      <p:grpSp>
        <p:nvGrpSpPr>
          <p:cNvPr id="10034" name="Google Shape;10034;ge48d01fb7f_0_5782"/>
          <p:cNvGrpSpPr/>
          <p:nvPr/>
        </p:nvGrpSpPr>
        <p:grpSpPr>
          <a:xfrm>
            <a:off x="5734060" y="1827027"/>
            <a:ext cx="6308206" cy="4471242"/>
            <a:chOff x="1758533" y="1794057"/>
            <a:chExt cx="6308206" cy="4471242"/>
          </a:xfrm>
        </p:grpSpPr>
        <p:grpSp>
          <p:nvGrpSpPr>
            <p:cNvPr id="10035" name="Google Shape;10035;ge48d01fb7f_0_5782"/>
            <p:cNvGrpSpPr/>
            <p:nvPr/>
          </p:nvGrpSpPr>
          <p:grpSpPr>
            <a:xfrm>
              <a:off x="1758533" y="1794057"/>
              <a:ext cx="6308206" cy="1420718"/>
              <a:chOff x="1758533" y="1794057"/>
              <a:chExt cx="6308206" cy="1420718"/>
            </a:xfrm>
          </p:grpSpPr>
          <p:sp>
            <p:nvSpPr>
              <p:cNvPr id="10036" name="Google Shape;10036;ge48d01fb7f_0_5782"/>
              <p:cNvSpPr/>
              <p:nvPr/>
            </p:nvSpPr>
            <p:spPr>
              <a:xfrm>
                <a:off x="1758533" y="1794057"/>
                <a:ext cx="1488900" cy="1411800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37" name="Google Shape;10037;ge48d01fb7f_0_5782"/>
              <p:cNvSpPr/>
              <p:nvPr/>
            </p:nvSpPr>
            <p:spPr>
              <a:xfrm>
                <a:off x="3367032" y="1794057"/>
                <a:ext cx="1488900" cy="1411800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38" name="Google Shape;10038;ge48d01fb7f_0_5782"/>
              <p:cNvSpPr/>
              <p:nvPr/>
            </p:nvSpPr>
            <p:spPr>
              <a:xfrm>
                <a:off x="4969340" y="1802975"/>
                <a:ext cx="1488900" cy="1411800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39" name="Google Shape;10039;ge48d01fb7f_0_5782"/>
              <p:cNvSpPr/>
              <p:nvPr/>
            </p:nvSpPr>
            <p:spPr>
              <a:xfrm>
                <a:off x="6577839" y="1802975"/>
                <a:ext cx="1488900" cy="1411800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040" name="Google Shape;10040;ge48d01fb7f_0_5782"/>
            <p:cNvGrpSpPr/>
            <p:nvPr/>
          </p:nvGrpSpPr>
          <p:grpSpPr>
            <a:xfrm>
              <a:off x="1758533" y="3319319"/>
              <a:ext cx="6308206" cy="1420718"/>
              <a:chOff x="1758533" y="1794057"/>
              <a:chExt cx="6308206" cy="1420718"/>
            </a:xfrm>
          </p:grpSpPr>
          <p:sp>
            <p:nvSpPr>
              <p:cNvPr id="10041" name="Google Shape;10041;ge48d01fb7f_0_5782"/>
              <p:cNvSpPr/>
              <p:nvPr/>
            </p:nvSpPr>
            <p:spPr>
              <a:xfrm>
                <a:off x="1758533" y="1794057"/>
                <a:ext cx="1488900" cy="1411800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42" name="Google Shape;10042;ge48d01fb7f_0_5782"/>
              <p:cNvSpPr/>
              <p:nvPr/>
            </p:nvSpPr>
            <p:spPr>
              <a:xfrm>
                <a:off x="3367032" y="1794057"/>
                <a:ext cx="1488900" cy="1411800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43" name="Google Shape;10043;ge48d01fb7f_0_5782"/>
              <p:cNvSpPr/>
              <p:nvPr/>
            </p:nvSpPr>
            <p:spPr>
              <a:xfrm>
                <a:off x="4969340" y="1802975"/>
                <a:ext cx="1488900" cy="1411800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44" name="Google Shape;10044;ge48d01fb7f_0_5782"/>
              <p:cNvSpPr/>
              <p:nvPr/>
            </p:nvSpPr>
            <p:spPr>
              <a:xfrm>
                <a:off x="6577839" y="1802975"/>
                <a:ext cx="1488900" cy="1411800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045" name="Google Shape;10045;ge48d01fb7f_0_5782"/>
            <p:cNvGrpSpPr/>
            <p:nvPr/>
          </p:nvGrpSpPr>
          <p:grpSpPr>
            <a:xfrm>
              <a:off x="1758533" y="4844581"/>
              <a:ext cx="6308206" cy="1420718"/>
              <a:chOff x="1758533" y="1794057"/>
              <a:chExt cx="6308206" cy="1420718"/>
            </a:xfrm>
          </p:grpSpPr>
          <p:sp>
            <p:nvSpPr>
              <p:cNvPr id="10046" name="Google Shape;10046;ge48d01fb7f_0_5782"/>
              <p:cNvSpPr/>
              <p:nvPr/>
            </p:nvSpPr>
            <p:spPr>
              <a:xfrm>
                <a:off x="1758533" y="1794057"/>
                <a:ext cx="1488900" cy="1411800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47" name="Google Shape;10047;ge48d01fb7f_0_5782"/>
              <p:cNvSpPr/>
              <p:nvPr/>
            </p:nvSpPr>
            <p:spPr>
              <a:xfrm>
                <a:off x="3367032" y="1794057"/>
                <a:ext cx="1488900" cy="1411800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48" name="Google Shape;10048;ge48d01fb7f_0_5782"/>
              <p:cNvSpPr/>
              <p:nvPr/>
            </p:nvSpPr>
            <p:spPr>
              <a:xfrm>
                <a:off x="4969340" y="1802975"/>
                <a:ext cx="1488900" cy="1411800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49" name="Google Shape;10049;ge48d01fb7f_0_5782"/>
              <p:cNvSpPr/>
              <p:nvPr/>
            </p:nvSpPr>
            <p:spPr>
              <a:xfrm>
                <a:off x="6577839" y="1802975"/>
                <a:ext cx="1488900" cy="1411800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050" name="Google Shape;10050;ge48d01fb7f_0_5782" descr="Ui Ux"/>
          <p:cNvGrpSpPr/>
          <p:nvPr/>
        </p:nvGrpSpPr>
        <p:grpSpPr>
          <a:xfrm>
            <a:off x="10905837" y="5656060"/>
            <a:ext cx="691483" cy="563708"/>
            <a:chOff x="6599890" y="5140632"/>
            <a:chExt cx="691483" cy="563708"/>
          </a:xfrm>
        </p:grpSpPr>
        <p:sp>
          <p:nvSpPr>
            <p:cNvPr id="10051" name="Google Shape;10051;ge48d01fb7f_0_5782"/>
            <p:cNvSpPr/>
            <p:nvPr/>
          </p:nvSpPr>
          <p:spPr>
            <a:xfrm>
              <a:off x="6844164" y="5298470"/>
              <a:ext cx="217967" cy="217967"/>
            </a:xfrm>
            <a:custGeom>
              <a:avLst/>
              <a:gdLst/>
              <a:ahLst/>
              <a:cxnLst/>
              <a:rect l="l" t="t" r="r" b="b"/>
              <a:pathLst>
                <a:path w="217967" h="217967" extrusionOk="0">
                  <a:moveTo>
                    <a:pt x="0" y="108984"/>
                  </a:moveTo>
                  <a:cubicBezTo>
                    <a:pt x="0" y="169113"/>
                    <a:pt x="48855" y="217968"/>
                    <a:pt x="108984" y="217968"/>
                  </a:cubicBezTo>
                  <a:cubicBezTo>
                    <a:pt x="169113" y="217968"/>
                    <a:pt x="217968" y="169113"/>
                    <a:pt x="217968" y="108984"/>
                  </a:cubicBezTo>
                  <a:cubicBezTo>
                    <a:pt x="217968" y="48855"/>
                    <a:pt x="169113" y="0"/>
                    <a:pt x="108984" y="0"/>
                  </a:cubicBezTo>
                  <a:cubicBezTo>
                    <a:pt x="48855" y="0"/>
                    <a:pt x="0" y="48855"/>
                    <a:pt x="0" y="108984"/>
                  </a:cubicBezTo>
                  <a:close/>
                  <a:moveTo>
                    <a:pt x="169864" y="141303"/>
                  </a:moveTo>
                  <a:lnTo>
                    <a:pt x="169864" y="164603"/>
                  </a:lnTo>
                  <a:lnTo>
                    <a:pt x="47352" y="164603"/>
                  </a:lnTo>
                  <a:lnTo>
                    <a:pt x="47352" y="141303"/>
                  </a:lnTo>
                  <a:cubicBezTo>
                    <a:pt x="47352" y="136793"/>
                    <a:pt x="49606" y="132284"/>
                    <a:pt x="53364" y="129277"/>
                  </a:cubicBezTo>
                  <a:cubicBezTo>
                    <a:pt x="62384" y="122513"/>
                    <a:pt x="72155" y="118003"/>
                    <a:pt x="83429" y="114997"/>
                  </a:cubicBezTo>
                  <a:cubicBezTo>
                    <a:pt x="91697" y="112742"/>
                    <a:pt x="99964" y="111239"/>
                    <a:pt x="108984" y="111239"/>
                  </a:cubicBezTo>
                  <a:cubicBezTo>
                    <a:pt x="117252" y="111239"/>
                    <a:pt x="126271" y="112742"/>
                    <a:pt x="134539" y="114997"/>
                  </a:cubicBezTo>
                  <a:cubicBezTo>
                    <a:pt x="145061" y="118003"/>
                    <a:pt x="155584" y="122513"/>
                    <a:pt x="164603" y="129277"/>
                  </a:cubicBezTo>
                  <a:cubicBezTo>
                    <a:pt x="167610" y="132284"/>
                    <a:pt x="169864" y="136793"/>
                    <a:pt x="169864" y="141303"/>
                  </a:cubicBezTo>
                  <a:close/>
                  <a:moveTo>
                    <a:pt x="108984" y="42090"/>
                  </a:moveTo>
                  <a:cubicBezTo>
                    <a:pt x="125519" y="42090"/>
                    <a:pt x="139800" y="55619"/>
                    <a:pt x="139800" y="72906"/>
                  </a:cubicBezTo>
                  <a:lnTo>
                    <a:pt x="139800" y="72906"/>
                  </a:lnTo>
                  <a:cubicBezTo>
                    <a:pt x="139800" y="89442"/>
                    <a:pt x="126271" y="103723"/>
                    <a:pt x="108984" y="103723"/>
                  </a:cubicBezTo>
                  <a:cubicBezTo>
                    <a:pt x="92448" y="103723"/>
                    <a:pt x="78168" y="90194"/>
                    <a:pt x="78168" y="72906"/>
                  </a:cubicBezTo>
                  <a:cubicBezTo>
                    <a:pt x="78168" y="55619"/>
                    <a:pt x="91697" y="42090"/>
                    <a:pt x="108984" y="42090"/>
                  </a:cubicBez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2" name="Google Shape;10052;ge48d01fb7f_0_5782"/>
            <p:cNvSpPr/>
            <p:nvPr/>
          </p:nvSpPr>
          <p:spPr>
            <a:xfrm>
              <a:off x="7268825" y="5321019"/>
              <a:ext cx="22548" cy="22548"/>
            </a:xfrm>
            <a:custGeom>
              <a:avLst/>
              <a:gdLst/>
              <a:ahLst/>
              <a:cxnLst/>
              <a:rect l="l" t="t" r="r" b="b"/>
              <a:pathLst>
                <a:path w="22548" h="22548" extrusionOk="0">
                  <a:moveTo>
                    <a:pt x="0" y="0"/>
                  </a:moveTo>
                  <a:lnTo>
                    <a:pt x="22548" y="0"/>
                  </a:lnTo>
                  <a:lnTo>
                    <a:pt x="22548" y="22548"/>
                  </a:lnTo>
                  <a:lnTo>
                    <a:pt x="0" y="22548"/>
                  </a:ln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3" name="Google Shape;10053;ge48d01fb7f_0_5782"/>
            <p:cNvSpPr/>
            <p:nvPr/>
          </p:nvSpPr>
          <p:spPr>
            <a:xfrm>
              <a:off x="7140299" y="5321019"/>
              <a:ext cx="21796" cy="22548"/>
            </a:xfrm>
            <a:custGeom>
              <a:avLst/>
              <a:gdLst/>
              <a:ahLst/>
              <a:cxnLst/>
              <a:rect l="l" t="t" r="r" b="b"/>
              <a:pathLst>
                <a:path w="21796" h="22548" extrusionOk="0">
                  <a:moveTo>
                    <a:pt x="0" y="0"/>
                  </a:moveTo>
                  <a:lnTo>
                    <a:pt x="21797" y="0"/>
                  </a:lnTo>
                  <a:lnTo>
                    <a:pt x="21797" y="22548"/>
                  </a:lnTo>
                  <a:lnTo>
                    <a:pt x="0" y="22548"/>
                  </a:ln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4" name="Google Shape;10054;ge48d01fb7f_0_5782"/>
            <p:cNvSpPr/>
            <p:nvPr/>
          </p:nvSpPr>
          <p:spPr>
            <a:xfrm>
              <a:off x="7183893" y="5321019"/>
              <a:ext cx="21796" cy="22548"/>
            </a:xfrm>
            <a:custGeom>
              <a:avLst/>
              <a:gdLst/>
              <a:ahLst/>
              <a:cxnLst/>
              <a:rect l="l" t="t" r="r" b="b"/>
              <a:pathLst>
                <a:path w="21796" h="22548" extrusionOk="0">
                  <a:moveTo>
                    <a:pt x="0" y="0"/>
                  </a:moveTo>
                  <a:lnTo>
                    <a:pt x="21797" y="0"/>
                  </a:lnTo>
                  <a:lnTo>
                    <a:pt x="21797" y="22548"/>
                  </a:lnTo>
                  <a:lnTo>
                    <a:pt x="0" y="22548"/>
                  </a:ln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5" name="Google Shape;10055;ge48d01fb7f_0_5782"/>
            <p:cNvSpPr/>
            <p:nvPr/>
          </p:nvSpPr>
          <p:spPr>
            <a:xfrm>
              <a:off x="7226735" y="5321019"/>
              <a:ext cx="21796" cy="22548"/>
            </a:xfrm>
            <a:custGeom>
              <a:avLst/>
              <a:gdLst/>
              <a:ahLst/>
              <a:cxnLst/>
              <a:rect l="l" t="t" r="r" b="b"/>
              <a:pathLst>
                <a:path w="21796" h="22548" extrusionOk="0">
                  <a:moveTo>
                    <a:pt x="0" y="0"/>
                  </a:moveTo>
                  <a:lnTo>
                    <a:pt x="21797" y="0"/>
                  </a:lnTo>
                  <a:lnTo>
                    <a:pt x="21797" y="22548"/>
                  </a:lnTo>
                  <a:lnTo>
                    <a:pt x="0" y="22548"/>
                  </a:ln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6" name="Google Shape;10056;ge48d01fb7f_0_5782"/>
            <p:cNvSpPr/>
            <p:nvPr/>
          </p:nvSpPr>
          <p:spPr>
            <a:xfrm>
              <a:off x="7095954" y="5321019"/>
              <a:ext cx="22548" cy="22548"/>
            </a:xfrm>
            <a:custGeom>
              <a:avLst/>
              <a:gdLst/>
              <a:ahLst/>
              <a:cxnLst/>
              <a:rect l="l" t="t" r="r" b="b"/>
              <a:pathLst>
                <a:path w="22548" h="22548" extrusionOk="0">
                  <a:moveTo>
                    <a:pt x="0" y="0"/>
                  </a:moveTo>
                  <a:lnTo>
                    <a:pt x="22548" y="0"/>
                  </a:lnTo>
                  <a:lnTo>
                    <a:pt x="22548" y="22548"/>
                  </a:lnTo>
                  <a:lnTo>
                    <a:pt x="0" y="22548"/>
                  </a:ln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7" name="Google Shape;10057;ge48d01fb7f_0_5782"/>
            <p:cNvSpPr/>
            <p:nvPr/>
          </p:nvSpPr>
          <p:spPr>
            <a:xfrm>
              <a:off x="7095954" y="5230825"/>
              <a:ext cx="22548" cy="22548"/>
            </a:xfrm>
            <a:custGeom>
              <a:avLst/>
              <a:gdLst/>
              <a:ahLst/>
              <a:cxnLst/>
              <a:rect l="l" t="t" r="r" b="b"/>
              <a:pathLst>
                <a:path w="22548" h="22548" extrusionOk="0">
                  <a:moveTo>
                    <a:pt x="0" y="0"/>
                  </a:moveTo>
                  <a:lnTo>
                    <a:pt x="22548" y="0"/>
                  </a:lnTo>
                  <a:lnTo>
                    <a:pt x="22548" y="22548"/>
                  </a:lnTo>
                  <a:lnTo>
                    <a:pt x="0" y="22548"/>
                  </a:ln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8" name="Google Shape;10058;ge48d01fb7f_0_5782"/>
            <p:cNvSpPr/>
            <p:nvPr/>
          </p:nvSpPr>
          <p:spPr>
            <a:xfrm>
              <a:off x="7095954" y="5275922"/>
              <a:ext cx="22548" cy="22548"/>
            </a:xfrm>
            <a:custGeom>
              <a:avLst/>
              <a:gdLst/>
              <a:ahLst/>
              <a:cxnLst/>
              <a:rect l="l" t="t" r="r" b="b"/>
              <a:pathLst>
                <a:path w="22548" h="22548" extrusionOk="0">
                  <a:moveTo>
                    <a:pt x="0" y="0"/>
                  </a:moveTo>
                  <a:lnTo>
                    <a:pt x="22548" y="0"/>
                  </a:lnTo>
                  <a:lnTo>
                    <a:pt x="22548" y="22548"/>
                  </a:lnTo>
                  <a:lnTo>
                    <a:pt x="0" y="22548"/>
                  </a:ln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9" name="Google Shape;10059;ge48d01fb7f_0_5782"/>
            <p:cNvSpPr/>
            <p:nvPr/>
          </p:nvSpPr>
          <p:spPr>
            <a:xfrm>
              <a:off x="7095954" y="5185728"/>
              <a:ext cx="22548" cy="22548"/>
            </a:xfrm>
            <a:custGeom>
              <a:avLst/>
              <a:gdLst/>
              <a:ahLst/>
              <a:cxnLst/>
              <a:rect l="l" t="t" r="r" b="b"/>
              <a:pathLst>
                <a:path w="22548" h="22548" extrusionOk="0">
                  <a:moveTo>
                    <a:pt x="0" y="0"/>
                  </a:moveTo>
                  <a:lnTo>
                    <a:pt x="22548" y="0"/>
                  </a:lnTo>
                  <a:lnTo>
                    <a:pt x="22548" y="22548"/>
                  </a:lnTo>
                  <a:lnTo>
                    <a:pt x="0" y="22548"/>
                  </a:ln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0" name="Google Shape;10060;ge48d01fb7f_0_5782"/>
            <p:cNvSpPr/>
            <p:nvPr/>
          </p:nvSpPr>
          <p:spPr>
            <a:xfrm>
              <a:off x="7095954" y="5140632"/>
              <a:ext cx="22548" cy="22548"/>
            </a:xfrm>
            <a:custGeom>
              <a:avLst/>
              <a:gdLst/>
              <a:ahLst/>
              <a:cxnLst/>
              <a:rect l="l" t="t" r="r" b="b"/>
              <a:pathLst>
                <a:path w="22548" h="22548" extrusionOk="0">
                  <a:moveTo>
                    <a:pt x="0" y="0"/>
                  </a:moveTo>
                  <a:lnTo>
                    <a:pt x="22548" y="0"/>
                  </a:lnTo>
                  <a:lnTo>
                    <a:pt x="22548" y="22548"/>
                  </a:lnTo>
                  <a:lnTo>
                    <a:pt x="0" y="22548"/>
                  </a:ln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1" name="Google Shape;10061;ge48d01fb7f_0_5782"/>
            <p:cNvSpPr/>
            <p:nvPr/>
          </p:nvSpPr>
          <p:spPr>
            <a:xfrm>
              <a:off x="7183893" y="5140632"/>
              <a:ext cx="21796" cy="22548"/>
            </a:xfrm>
            <a:custGeom>
              <a:avLst/>
              <a:gdLst/>
              <a:ahLst/>
              <a:cxnLst/>
              <a:rect l="l" t="t" r="r" b="b"/>
              <a:pathLst>
                <a:path w="21796" h="22548" extrusionOk="0">
                  <a:moveTo>
                    <a:pt x="0" y="0"/>
                  </a:moveTo>
                  <a:lnTo>
                    <a:pt x="21797" y="0"/>
                  </a:lnTo>
                  <a:lnTo>
                    <a:pt x="21797" y="22548"/>
                  </a:lnTo>
                  <a:lnTo>
                    <a:pt x="0" y="22548"/>
                  </a:ln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2" name="Google Shape;10062;ge48d01fb7f_0_5782"/>
            <p:cNvSpPr/>
            <p:nvPr/>
          </p:nvSpPr>
          <p:spPr>
            <a:xfrm>
              <a:off x="7226735" y="5140632"/>
              <a:ext cx="21796" cy="22548"/>
            </a:xfrm>
            <a:custGeom>
              <a:avLst/>
              <a:gdLst/>
              <a:ahLst/>
              <a:cxnLst/>
              <a:rect l="l" t="t" r="r" b="b"/>
              <a:pathLst>
                <a:path w="21796" h="22548" extrusionOk="0">
                  <a:moveTo>
                    <a:pt x="0" y="0"/>
                  </a:moveTo>
                  <a:lnTo>
                    <a:pt x="21797" y="0"/>
                  </a:lnTo>
                  <a:lnTo>
                    <a:pt x="21797" y="22548"/>
                  </a:lnTo>
                  <a:lnTo>
                    <a:pt x="0" y="22548"/>
                  </a:ln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3" name="Google Shape;10063;ge48d01fb7f_0_5782"/>
            <p:cNvSpPr/>
            <p:nvPr/>
          </p:nvSpPr>
          <p:spPr>
            <a:xfrm>
              <a:off x="7140299" y="5140632"/>
              <a:ext cx="21796" cy="22548"/>
            </a:xfrm>
            <a:custGeom>
              <a:avLst/>
              <a:gdLst/>
              <a:ahLst/>
              <a:cxnLst/>
              <a:rect l="l" t="t" r="r" b="b"/>
              <a:pathLst>
                <a:path w="21796" h="22548" extrusionOk="0">
                  <a:moveTo>
                    <a:pt x="0" y="0"/>
                  </a:moveTo>
                  <a:lnTo>
                    <a:pt x="21797" y="0"/>
                  </a:lnTo>
                  <a:lnTo>
                    <a:pt x="21797" y="22548"/>
                  </a:lnTo>
                  <a:lnTo>
                    <a:pt x="0" y="22548"/>
                  </a:ln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4" name="Google Shape;10064;ge48d01fb7f_0_5782"/>
            <p:cNvSpPr/>
            <p:nvPr/>
          </p:nvSpPr>
          <p:spPr>
            <a:xfrm>
              <a:off x="7268825" y="5140632"/>
              <a:ext cx="22548" cy="22548"/>
            </a:xfrm>
            <a:custGeom>
              <a:avLst/>
              <a:gdLst/>
              <a:ahLst/>
              <a:cxnLst/>
              <a:rect l="l" t="t" r="r" b="b"/>
              <a:pathLst>
                <a:path w="22548" h="22548" extrusionOk="0">
                  <a:moveTo>
                    <a:pt x="0" y="0"/>
                  </a:moveTo>
                  <a:lnTo>
                    <a:pt x="22548" y="0"/>
                  </a:lnTo>
                  <a:lnTo>
                    <a:pt x="22548" y="22548"/>
                  </a:lnTo>
                  <a:lnTo>
                    <a:pt x="0" y="22548"/>
                  </a:ln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5" name="Google Shape;10065;ge48d01fb7f_0_5782"/>
            <p:cNvSpPr/>
            <p:nvPr/>
          </p:nvSpPr>
          <p:spPr>
            <a:xfrm>
              <a:off x="7268825" y="5185728"/>
              <a:ext cx="22548" cy="22548"/>
            </a:xfrm>
            <a:custGeom>
              <a:avLst/>
              <a:gdLst/>
              <a:ahLst/>
              <a:cxnLst/>
              <a:rect l="l" t="t" r="r" b="b"/>
              <a:pathLst>
                <a:path w="22548" h="22548" extrusionOk="0">
                  <a:moveTo>
                    <a:pt x="0" y="0"/>
                  </a:moveTo>
                  <a:lnTo>
                    <a:pt x="22548" y="0"/>
                  </a:lnTo>
                  <a:lnTo>
                    <a:pt x="22548" y="22548"/>
                  </a:lnTo>
                  <a:lnTo>
                    <a:pt x="0" y="22548"/>
                  </a:ln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6" name="Google Shape;10066;ge48d01fb7f_0_5782"/>
            <p:cNvSpPr/>
            <p:nvPr/>
          </p:nvSpPr>
          <p:spPr>
            <a:xfrm>
              <a:off x="7268825" y="5230825"/>
              <a:ext cx="22548" cy="22548"/>
            </a:xfrm>
            <a:custGeom>
              <a:avLst/>
              <a:gdLst/>
              <a:ahLst/>
              <a:cxnLst/>
              <a:rect l="l" t="t" r="r" b="b"/>
              <a:pathLst>
                <a:path w="22548" h="22548" extrusionOk="0">
                  <a:moveTo>
                    <a:pt x="0" y="0"/>
                  </a:moveTo>
                  <a:lnTo>
                    <a:pt x="22548" y="0"/>
                  </a:lnTo>
                  <a:lnTo>
                    <a:pt x="22548" y="22548"/>
                  </a:lnTo>
                  <a:lnTo>
                    <a:pt x="0" y="22548"/>
                  </a:ln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7" name="Google Shape;10067;ge48d01fb7f_0_5782"/>
            <p:cNvSpPr/>
            <p:nvPr/>
          </p:nvSpPr>
          <p:spPr>
            <a:xfrm>
              <a:off x="7268825" y="5275922"/>
              <a:ext cx="22548" cy="22548"/>
            </a:xfrm>
            <a:custGeom>
              <a:avLst/>
              <a:gdLst/>
              <a:ahLst/>
              <a:cxnLst/>
              <a:rect l="l" t="t" r="r" b="b"/>
              <a:pathLst>
                <a:path w="22548" h="22548" extrusionOk="0">
                  <a:moveTo>
                    <a:pt x="0" y="0"/>
                  </a:moveTo>
                  <a:lnTo>
                    <a:pt x="22548" y="0"/>
                  </a:lnTo>
                  <a:lnTo>
                    <a:pt x="22548" y="22548"/>
                  </a:lnTo>
                  <a:lnTo>
                    <a:pt x="0" y="22548"/>
                  </a:ln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8" name="Google Shape;10068;ge48d01fb7f_0_5782"/>
            <p:cNvSpPr/>
            <p:nvPr/>
          </p:nvSpPr>
          <p:spPr>
            <a:xfrm>
              <a:off x="7081673" y="5441277"/>
              <a:ext cx="97709" cy="98461"/>
            </a:xfrm>
            <a:custGeom>
              <a:avLst/>
              <a:gdLst/>
              <a:ahLst/>
              <a:cxnLst/>
              <a:rect l="l" t="t" r="r" b="b"/>
              <a:pathLst>
                <a:path w="97709" h="98461" extrusionOk="0">
                  <a:moveTo>
                    <a:pt x="29313" y="93952"/>
                  </a:moveTo>
                  <a:cubicBezTo>
                    <a:pt x="30065" y="95455"/>
                    <a:pt x="31568" y="96206"/>
                    <a:pt x="33071" y="96206"/>
                  </a:cubicBezTo>
                  <a:cubicBezTo>
                    <a:pt x="33823" y="96206"/>
                    <a:pt x="34574" y="95455"/>
                    <a:pt x="35326" y="93952"/>
                  </a:cubicBezTo>
                  <a:lnTo>
                    <a:pt x="46600" y="63135"/>
                  </a:lnTo>
                  <a:lnTo>
                    <a:pt x="81926" y="98461"/>
                  </a:lnTo>
                  <a:lnTo>
                    <a:pt x="97710" y="82677"/>
                  </a:lnTo>
                  <a:lnTo>
                    <a:pt x="62384" y="47352"/>
                  </a:lnTo>
                  <a:lnTo>
                    <a:pt x="93200" y="36077"/>
                  </a:lnTo>
                  <a:cubicBezTo>
                    <a:pt x="94703" y="35326"/>
                    <a:pt x="95455" y="33823"/>
                    <a:pt x="95455" y="32319"/>
                  </a:cubicBezTo>
                  <a:cubicBezTo>
                    <a:pt x="95455" y="31568"/>
                    <a:pt x="94703" y="30816"/>
                    <a:pt x="93200" y="30065"/>
                  </a:cubicBezTo>
                  <a:lnTo>
                    <a:pt x="3758" y="0"/>
                  </a:lnTo>
                  <a:cubicBezTo>
                    <a:pt x="3758" y="0"/>
                    <a:pt x="3006" y="0"/>
                    <a:pt x="3006" y="0"/>
                  </a:cubicBezTo>
                  <a:lnTo>
                    <a:pt x="3006" y="0"/>
                  </a:lnTo>
                  <a:cubicBezTo>
                    <a:pt x="1503" y="0"/>
                    <a:pt x="0" y="1503"/>
                    <a:pt x="0" y="3006"/>
                  </a:cubicBezTo>
                  <a:cubicBezTo>
                    <a:pt x="0" y="3006"/>
                    <a:pt x="0" y="3758"/>
                    <a:pt x="0" y="3758"/>
                  </a:cubicBezTo>
                  <a:lnTo>
                    <a:pt x="29313" y="93952"/>
                  </a:ln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9" name="Google Shape;10069;ge48d01fb7f_0_5782"/>
            <p:cNvSpPr/>
            <p:nvPr/>
          </p:nvSpPr>
          <p:spPr>
            <a:xfrm>
              <a:off x="6599890" y="5260890"/>
              <a:ext cx="202935" cy="157838"/>
            </a:xfrm>
            <a:custGeom>
              <a:avLst/>
              <a:gdLst/>
              <a:ahLst/>
              <a:cxnLst/>
              <a:rect l="l" t="t" r="r" b="b"/>
              <a:pathLst>
                <a:path w="202935" h="157838" extrusionOk="0">
                  <a:moveTo>
                    <a:pt x="202935" y="0"/>
                  </a:moveTo>
                  <a:lnTo>
                    <a:pt x="0" y="0"/>
                  </a:lnTo>
                  <a:lnTo>
                    <a:pt x="0" y="157839"/>
                  </a:lnTo>
                  <a:lnTo>
                    <a:pt x="202935" y="157839"/>
                  </a:lnTo>
                  <a:lnTo>
                    <a:pt x="202935" y="0"/>
                  </a:lnTo>
                  <a:close/>
                  <a:moveTo>
                    <a:pt x="180387" y="135290"/>
                  </a:moveTo>
                  <a:lnTo>
                    <a:pt x="22548" y="135290"/>
                  </a:lnTo>
                  <a:lnTo>
                    <a:pt x="22548" y="22548"/>
                  </a:lnTo>
                  <a:lnTo>
                    <a:pt x="180387" y="22548"/>
                  </a:lnTo>
                  <a:lnTo>
                    <a:pt x="180387" y="135290"/>
                  </a:ln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0" name="Google Shape;10070;ge48d01fb7f_0_5782"/>
            <p:cNvSpPr/>
            <p:nvPr/>
          </p:nvSpPr>
          <p:spPr>
            <a:xfrm>
              <a:off x="6652503" y="5302228"/>
              <a:ext cx="90193" cy="22548"/>
            </a:xfrm>
            <a:custGeom>
              <a:avLst/>
              <a:gdLst/>
              <a:ahLst/>
              <a:cxnLst/>
              <a:rect l="l" t="t" r="r" b="b"/>
              <a:pathLst>
                <a:path w="90193" h="22548" extrusionOk="0">
                  <a:moveTo>
                    <a:pt x="0" y="0"/>
                  </a:moveTo>
                  <a:lnTo>
                    <a:pt x="90194" y="0"/>
                  </a:lnTo>
                  <a:lnTo>
                    <a:pt x="90194" y="22548"/>
                  </a:lnTo>
                  <a:lnTo>
                    <a:pt x="0" y="22548"/>
                  </a:ln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1" name="Google Shape;10071;ge48d01fb7f_0_5782"/>
            <p:cNvSpPr/>
            <p:nvPr/>
          </p:nvSpPr>
          <p:spPr>
            <a:xfrm>
              <a:off x="6652503" y="5347325"/>
              <a:ext cx="60129" cy="22548"/>
            </a:xfrm>
            <a:custGeom>
              <a:avLst/>
              <a:gdLst/>
              <a:ahLst/>
              <a:cxnLst/>
              <a:rect l="l" t="t" r="r" b="b"/>
              <a:pathLst>
                <a:path w="60129" h="22548" extrusionOk="0">
                  <a:moveTo>
                    <a:pt x="0" y="0"/>
                  </a:moveTo>
                  <a:lnTo>
                    <a:pt x="60129" y="0"/>
                  </a:lnTo>
                  <a:lnTo>
                    <a:pt x="60129" y="22548"/>
                  </a:lnTo>
                  <a:lnTo>
                    <a:pt x="0" y="22548"/>
                  </a:ln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2" name="Google Shape;10072;ge48d01fb7f_0_5782"/>
            <p:cNvSpPr/>
            <p:nvPr/>
          </p:nvSpPr>
          <p:spPr>
            <a:xfrm>
              <a:off x="7133535" y="5193244"/>
              <a:ext cx="120258" cy="112741"/>
            </a:xfrm>
            <a:custGeom>
              <a:avLst/>
              <a:gdLst/>
              <a:ahLst/>
              <a:cxnLst/>
              <a:rect l="l" t="t" r="r" b="b"/>
              <a:pathLst>
                <a:path w="120258" h="112741" extrusionOk="0">
                  <a:moveTo>
                    <a:pt x="90194" y="0"/>
                  </a:moveTo>
                  <a:lnTo>
                    <a:pt x="0" y="0"/>
                  </a:lnTo>
                  <a:lnTo>
                    <a:pt x="0" y="45097"/>
                  </a:lnTo>
                  <a:lnTo>
                    <a:pt x="75161" y="45097"/>
                  </a:lnTo>
                  <a:lnTo>
                    <a:pt x="75161" y="112742"/>
                  </a:lnTo>
                  <a:lnTo>
                    <a:pt x="120258" y="112742"/>
                  </a:lnTo>
                  <a:lnTo>
                    <a:pt x="120258" y="30065"/>
                  </a:lnTo>
                  <a:cubicBezTo>
                    <a:pt x="120258" y="13529"/>
                    <a:pt x="106729" y="0"/>
                    <a:pt x="90194" y="0"/>
                  </a:cubicBez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3" name="Google Shape;10073;ge48d01fb7f_0_5782"/>
            <p:cNvSpPr/>
            <p:nvPr/>
          </p:nvSpPr>
          <p:spPr>
            <a:xfrm>
              <a:off x="6652503" y="5358599"/>
              <a:ext cx="601290" cy="345741"/>
            </a:xfrm>
            <a:custGeom>
              <a:avLst/>
              <a:gdLst/>
              <a:ahLst/>
              <a:cxnLst/>
              <a:rect l="l" t="t" r="r" b="b"/>
              <a:pathLst>
                <a:path w="601290" h="345741" extrusionOk="0">
                  <a:moveTo>
                    <a:pt x="556193" y="210452"/>
                  </a:moveTo>
                  <a:lnTo>
                    <a:pt x="45097" y="210452"/>
                  </a:lnTo>
                  <a:lnTo>
                    <a:pt x="45097" y="90194"/>
                  </a:lnTo>
                  <a:lnTo>
                    <a:pt x="0" y="90194"/>
                  </a:lnTo>
                  <a:lnTo>
                    <a:pt x="0" y="225484"/>
                  </a:lnTo>
                  <a:cubicBezTo>
                    <a:pt x="0" y="242019"/>
                    <a:pt x="13529" y="255548"/>
                    <a:pt x="30065" y="255548"/>
                  </a:cubicBezTo>
                  <a:lnTo>
                    <a:pt x="240516" y="255548"/>
                  </a:lnTo>
                  <a:lnTo>
                    <a:pt x="240516" y="300645"/>
                  </a:lnTo>
                  <a:lnTo>
                    <a:pt x="165355" y="300645"/>
                  </a:lnTo>
                  <a:lnTo>
                    <a:pt x="165355" y="345742"/>
                  </a:lnTo>
                  <a:lnTo>
                    <a:pt x="435935" y="345742"/>
                  </a:lnTo>
                  <a:lnTo>
                    <a:pt x="435935" y="300645"/>
                  </a:lnTo>
                  <a:lnTo>
                    <a:pt x="360774" y="300645"/>
                  </a:lnTo>
                  <a:lnTo>
                    <a:pt x="360774" y="255548"/>
                  </a:lnTo>
                  <a:lnTo>
                    <a:pt x="571226" y="255548"/>
                  </a:lnTo>
                  <a:cubicBezTo>
                    <a:pt x="587761" y="255548"/>
                    <a:pt x="601290" y="242019"/>
                    <a:pt x="601290" y="225484"/>
                  </a:cubicBezTo>
                  <a:lnTo>
                    <a:pt x="601290" y="0"/>
                  </a:lnTo>
                  <a:lnTo>
                    <a:pt x="556193" y="0"/>
                  </a:lnTo>
                  <a:lnTo>
                    <a:pt x="556193" y="210452"/>
                  </a:ln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4" name="Google Shape;10074;ge48d01fb7f_0_5782"/>
            <p:cNvSpPr/>
            <p:nvPr/>
          </p:nvSpPr>
          <p:spPr>
            <a:xfrm>
              <a:off x="6652503" y="5193244"/>
              <a:ext cx="428419" cy="45096"/>
            </a:xfrm>
            <a:custGeom>
              <a:avLst/>
              <a:gdLst/>
              <a:ahLst/>
              <a:cxnLst/>
              <a:rect l="l" t="t" r="r" b="b"/>
              <a:pathLst>
                <a:path w="428419" h="45096" extrusionOk="0">
                  <a:moveTo>
                    <a:pt x="428419" y="0"/>
                  </a:moveTo>
                  <a:lnTo>
                    <a:pt x="30065" y="0"/>
                  </a:lnTo>
                  <a:cubicBezTo>
                    <a:pt x="13529" y="0"/>
                    <a:pt x="0" y="13529"/>
                    <a:pt x="0" y="30065"/>
                  </a:cubicBezTo>
                  <a:lnTo>
                    <a:pt x="0" y="45097"/>
                  </a:lnTo>
                  <a:lnTo>
                    <a:pt x="428419" y="45097"/>
                  </a:lnTo>
                  <a:lnTo>
                    <a:pt x="428419" y="0"/>
                  </a:ln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075" name="Google Shape;10075;ge48d01fb7f_0_5782" descr="Lecturer"/>
          <p:cNvGrpSpPr/>
          <p:nvPr/>
        </p:nvGrpSpPr>
        <p:grpSpPr>
          <a:xfrm>
            <a:off x="9129896" y="5431575"/>
            <a:ext cx="396786" cy="735707"/>
            <a:chOff x="4994715" y="5267979"/>
            <a:chExt cx="396786" cy="735707"/>
          </a:xfrm>
        </p:grpSpPr>
        <p:sp>
          <p:nvSpPr>
            <p:cNvPr id="10076" name="Google Shape;10076;ge48d01fb7f_0_5782"/>
            <p:cNvSpPr/>
            <p:nvPr/>
          </p:nvSpPr>
          <p:spPr>
            <a:xfrm>
              <a:off x="5126977" y="5267979"/>
              <a:ext cx="132262" cy="132262"/>
            </a:xfrm>
            <a:custGeom>
              <a:avLst/>
              <a:gdLst/>
              <a:ahLst/>
              <a:cxnLst/>
              <a:rect l="l" t="t" r="r" b="b"/>
              <a:pathLst>
                <a:path w="132262" h="132262" extrusionOk="0">
                  <a:moveTo>
                    <a:pt x="66131" y="132262"/>
                  </a:moveTo>
                  <a:cubicBezTo>
                    <a:pt x="102503" y="132262"/>
                    <a:pt x="132262" y="102503"/>
                    <a:pt x="132262" y="66131"/>
                  </a:cubicBezTo>
                  <a:cubicBezTo>
                    <a:pt x="132262" y="29759"/>
                    <a:pt x="102503" y="0"/>
                    <a:pt x="66131" y="0"/>
                  </a:cubicBezTo>
                  <a:cubicBezTo>
                    <a:pt x="29759" y="0"/>
                    <a:pt x="0" y="29759"/>
                    <a:pt x="0" y="66131"/>
                  </a:cubicBezTo>
                  <a:cubicBezTo>
                    <a:pt x="0" y="102503"/>
                    <a:pt x="29759" y="132262"/>
                    <a:pt x="66131" y="132262"/>
                  </a:cubicBezTo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7" name="Google Shape;10077;ge48d01fb7f_0_5782"/>
            <p:cNvSpPr/>
            <p:nvPr/>
          </p:nvSpPr>
          <p:spPr>
            <a:xfrm>
              <a:off x="4994715" y="5549036"/>
              <a:ext cx="396786" cy="454650"/>
            </a:xfrm>
            <a:custGeom>
              <a:avLst/>
              <a:gdLst/>
              <a:ahLst/>
              <a:cxnLst/>
              <a:rect l="l" t="t" r="r" b="b"/>
              <a:pathLst>
                <a:path w="396786" h="454650" extrusionOk="0">
                  <a:moveTo>
                    <a:pt x="363721" y="99197"/>
                  </a:moveTo>
                  <a:lnTo>
                    <a:pt x="396786" y="0"/>
                  </a:lnTo>
                  <a:lnTo>
                    <a:pt x="0" y="0"/>
                  </a:lnTo>
                  <a:lnTo>
                    <a:pt x="33066" y="99197"/>
                  </a:lnTo>
                  <a:lnTo>
                    <a:pt x="82664" y="99197"/>
                  </a:lnTo>
                  <a:lnTo>
                    <a:pt x="115729" y="421585"/>
                  </a:lnTo>
                  <a:lnTo>
                    <a:pt x="66131" y="421585"/>
                  </a:lnTo>
                  <a:lnTo>
                    <a:pt x="66131" y="454651"/>
                  </a:lnTo>
                  <a:lnTo>
                    <a:pt x="330655" y="454651"/>
                  </a:lnTo>
                  <a:lnTo>
                    <a:pt x="330655" y="421585"/>
                  </a:lnTo>
                  <a:lnTo>
                    <a:pt x="281057" y="421585"/>
                  </a:lnTo>
                  <a:lnTo>
                    <a:pt x="314122" y="99197"/>
                  </a:ln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8" name="Google Shape;10078;ge48d01fb7f_0_5782"/>
            <p:cNvSpPr/>
            <p:nvPr/>
          </p:nvSpPr>
          <p:spPr>
            <a:xfrm>
              <a:off x="5050926" y="5416774"/>
              <a:ext cx="285189" cy="99196"/>
            </a:xfrm>
            <a:custGeom>
              <a:avLst/>
              <a:gdLst/>
              <a:ahLst/>
              <a:cxnLst/>
              <a:rect l="l" t="t" r="r" b="b"/>
              <a:pathLst>
                <a:path w="285189" h="99196" extrusionOk="0">
                  <a:moveTo>
                    <a:pt x="276097" y="61171"/>
                  </a:moveTo>
                  <a:cubicBezTo>
                    <a:pt x="274444" y="54558"/>
                    <a:pt x="271137" y="47945"/>
                    <a:pt x="266177" y="42985"/>
                  </a:cubicBezTo>
                  <a:cubicBezTo>
                    <a:pt x="246338" y="26452"/>
                    <a:pt x="223192" y="14879"/>
                    <a:pt x="196740" y="6613"/>
                  </a:cubicBezTo>
                  <a:cubicBezTo>
                    <a:pt x="178554" y="3307"/>
                    <a:pt x="160368" y="0"/>
                    <a:pt x="142182" y="0"/>
                  </a:cubicBezTo>
                  <a:cubicBezTo>
                    <a:pt x="123996" y="0"/>
                    <a:pt x="105810" y="3307"/>
                    <a:pt x="87624" y="8266"/>
                  </a:cubicBezTo>
                  <a:cubicBezTo>
                    <a:pt x="61171" y="14879"/>
                    <a:pt x="38025" y="28106"/>
                    <a:pt x="18186" y="44638"/>
                  </a:cubicBezTo>
                  <a:cubicBezTo>
                    <a:pt x="13226" y="49598"/>
                    <a:pt x="9920" y="56211"/>
                    <a:pt x="8266" y="62824"/>
                  </a:cubicBezTo>
                  <a:lnTo>
                    <a:pt x="0" y="99197"/>
                  </a:lnTo>
                  <a:lnTo>
                    <a:pt x="285190" y="99197"/>
                  </a:lnTo>
                  <a:lnTo>
                    <a:pt x="276097" y="61171"/>
                  </a:ln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079" name="Google Shape;10079;ge48d01fb7f_0_5782" descr="Marker"/>
          <p:cNvSpPr/>
          <p:nvPr/>
        </p:nvSpPr>
        <p:spPr>
          <a:xfrm>
            <a:off x="7730554" y="4966389"/>
            <a:ext cx="346055" cy="562113"/>
          </a:xfrm>
          <a:custGeom>
            <a:avLst/>
            <a:gdLst/>
            <a:ahLst/>
            <a:cxnLst/>
            <a:rect l="l" t="t" r="r" b="b"/>
            <a:pathLst>
              <a:path w="346055" h="562113" extrusionOk="0">
                <a:moveTo>
                  <a:pt x="173028" y="247991"/>
                </a:moveTo>
                <a:cubicBezTo>
                  <a:pt x="131696" y="247991"/>
                  <a:pt x="98630" y="214926"/>
                  <a:pt x="98630" y="173594"/>
                </a:cubicBezTo>
                <a:cubicBezTo>
                  <a:pt x="98630" y="132262"/>
                  <a:pt x="131696" y="99197"/>
                  <a:pt x="173028" y="99197"/>
                </a:cubicBezTo>
                <a:cubicBezTo>
                  <a:pt x="214360" y="99197"/>
                  <a:pt x="247425" y="132262"/>
                  <a:pt x="247425" y="173594"/>
                </a:cubicBezTo>
                <a:cubicBezTo>
                  <a:pt x="247425" y="214926"/>
                  <a:pt x="214360" y="247991"/>
                  <a:pt x="173028" y="247991"/>
                </a:cubicBezTo>
                <a:close/>
                <a:moveTo>
                  <a:pt x="173028" y="0"/>
                </a:moveTo>
                <a:cubicBezTo>
                  <a:pt x="115990" y="0"/>
                  <a:pt x="62258" y="28106"/>
                  <a:pt x="30019" y="76051"/>
                </a:cubicBezTo>
                <a:cubicBezTo>
                  <a:pt x="-2219" y="123169"/>
                  <a:pt x="-8832" y="183514"/>
                  <a:pt x="11833" y="237245"/>
                </a:cubicBezTo>
                <a:lnTo>
                  <a:pt x="90364" y="410839"/>
                </a:lnTo>
                <a:lnTo>
                  <a:pt x="158148" y="553021"/>
                </a:lnTo>
                <a:cubicBezTo>
                  <a:pt x="160628" y="558807"/>
                  <a:pt x="166415" y="562114"/>
                  <a:pt x="173028" y="562114"/>
                </a:cubicBezTo>
                <a:cubicBezTo>
                  <a:pt x="179641" y="562114"/>
                  <a:pt x="185427" y="558807"/>
                  <a:pt x="187907" y="553021"/>
                </a:cubicBezTo>
                <a:lnTo>
                  <a:pt x="255692" y="410839"/>
                </a:lnTo>
                <a:lnTo>
                  <a:pt x="334222" y="237245"/>
                </a:lnTo>
                <a:cubicBezTo>
                  <a:pt x="354888" y="183514"/>
                  <a:pt x="348275" y="123169"/>
                  <a:pt x="316036" y="76051"/>
                </a:cubicBezTo>
                <a:cubicBezTo>
                  <a:pt x="283797" y="28106"/>
                  <a:pt x="230066" y="0"/>
                  <a:pt x="173028" y="0"/>
                </a:cubicBezTo>
                <a:close/>
              </a:path>
            </a:pathLst>
          </a:custGeom>
          <a:solidFill>
            <a:srgbClr val="6750A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080" name="Google Shape;10080;ge48d01fb7f_0_5782" descr="Puzzle pieces"/>
          <p:cNvGrpSpPr/>
          <p:nvPr/>
        </p:nvGrpSpPr>
        <p:grpSpPr>
          <a:xfrm>
            <a:off x="5833399" y="5220519"/>
            <a:ext cx="670369" cy="656462"/>
            <a:chOff x="1857872" y="5187549"/>
            <a:chExt cx="670369" cy="656462"/>
          </a:xfrm>
        </p:grpSpPr>
        <p:sp>
          <p:nvSpPr>
            <p:cNvPr id="10081" name="Google Shape;10081;ge48d01fb7f_0_5782"/>
            <p:cNvSpPr/>
            <p:nvPr/>
          </p:nvSpPr>
          <p:spPr>
            <a:xfrm>
              <a:off x="2165179" y="5187549"/>
              <a:ext cx="363062" cy="325469"/>
            </a:xfrm>
            <a:custGeom>
              <a:avLst/>
              <a:gdLst/>
              <a:ahLst/>
              <a:cxnLst/>
              <a:rect l="l" t="t" r="r" b="b"/>
              <a:pathLst>
                <a:path w="363062" h="325469" extrusionOk="0">
                  <a:moveTo>
                    <a:pt x="37021" y="229838"/>
                  </a:moveTo>
                  <a:lnTo>
                    <a:pt x="37021" y="229838"/>
                  </a:lnTo>
                  <a:lnTo>
                    <a:pt x="90647" y="252031"/>
                  </a:lnTo>
                  <a:cubicBezTo>
                    <a:pt x="92563" y="216839"/>
                    <a:pt x="122645" y="189862"/>
                    <a:pt x="157839" y="191777"/>
                  </a:cubicBezTo>
                  <a:cubicBezTo>
                    <a:pt x="182356" y="193112"/>
                    <a:pt x="203933" y="208393"/>
                    <a:pt x="213329" y="231076"/>
                  </a:cubicBezTo>
                  <a:cubicBezTo>
                    <a:pt x="222421" y="253788"/>
                    <a:pt x="218125" y="279670"/>
                    <a:pt x="202185" y="298228"/>
                  </a:cubicBezTo>
                  <a:lnTo>
                    <a:pt x="266764" y="324993"/>
                  </a:lnTo>
                  <a:lnTo>
                    <a:pt x="267907" y="325469"/>
                  </a:lnTo>
                  <a:lnTo>
                    <a:pt x="363062" y="95250"/>
                  </a:lnTo>
                  <a:lnTo>
                    <a:pt x="132176" y="0"/>
                  </a:lnTo>
                  <a:lnTo>
                    <a:pt x="96267" y="88297"/>
                  </a:lnTo>
                  <a:lnTo>
                    <a:pt x="96267" y="88297"/>
                  </a:lnTo>
                  <a:lnTo>
                    <a:pt x="93505" y="94869"/>
                  </a:lnTo>
                  <a:lnTo>
                    <a:pt x="92743" y="91821"/>
                  </a:lnTo>
                  <a:cubicBezTo>
                    <a:pt x="82259" y="66639"/>
                    <a:pt x="53387" y="54673"/>
                    <a:pt x="28163" y="65056"/>
                  </a:cubicBezTo>
                  <a:cubicBezTo>
                    <a:pt x="17105" y="69831"/>
                    <a:pt x="8094" y="78368"/>
                    <a:pt x="2731" y="89154"/>
                  </a:cubicBezTo>
                  <a:cubicBezTo>
                    <a:pt x="-6188" y="114902"/>
                    <a:pt x="7454" y="143006"/>
                    <a:pt x="33203" y="151926"/>
                  </a:cubicBezTo>
                  <a:cubicBezTo>
                    <a:pt x="44623" y="155882"/>
                    <a:pt x="57099" y="155509"/>
                    <a:pt x="68263" y="150876"/>
                  </a:cubicBezTo>
                  <a:lnTo>
                    <a:pt x="71311" y="149638"/>
                  </a:lnTo>
                  <a:lnTo>
                    <a:pt x="69502" y="154019"/>
                  </a:lnTo>
                  <a:lnTo>
                    <a:pt x="69502" y="154019"/>
                  </a:ln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2" name="Google Shape;10082;ge48d01fb7f_0_5782"/>
            <p:cNvSpPr/>
            <p:nvPr/>
          </p:nvSpPr>
          <p:spPr>
            <a:xfrm>
              <a:off x="1857872" y="5596361"/>
              <a:ext cx="352907" cy="247650"/>
            </a:xfrm>
            <a:custGeom>
              <a:avLst/>
              <a:gdLst/>
              <a:ahLst/>
              <a:cxnLst/>
              <a:rect l="l" t="t" r="r" b="b"/>
              <a:pathLst>
                <a:path w="352907" h="247650" extrusionOk="0">
                  <a:moveTo>
                    <a:pt x="320231" y="158877"/>
                  </a:moveTo>
                  <a:cubicBezTo>
                    <a:pt x="345201" y="150614"/>
                    <a:pt x="358747" y="123673"/>
                    <a:pt x="350484" y="98702"/>
                  </a:cubicBezTo>
                  <a:cubicBezTo>
                    <a:pt x="342221" y="73731"/>
                    <a:pt x="315279" y="60187"/>
                    <a:pt x="290309" y="68449"/>
                  </a:cubicBezTo>
                  <a:cubicBezTo>
                    <a:pt x="280822" y="71588"/>
                    <a:pt x="272562" y="77632"/>
                    <a:pt x="266700" y="85725"/>
                  </a:cubicBezTo>
                  <a:lnTo>
                    <a:pt x="266700" y="0"/>
                  </a:lnTo>
                  <a:lnTo>
                    <a:pt x="208883" y="0"/>
                  </a:lnTo>
                  <a:cubicBezTo>
                    <a:pt x="209301" y="3158"/>
                    <a:pt x="209524" y="6339"/>
                    <a:pt x="209550" y="9525"/>
                  </a:cubicBezTo>
                  <a:cubicBezTo>
                    <a:pt x="209550" y="51609"/>
                    <a:pt x="175434" y="85725"/>
                    <a:pt x="133350" y="85725"/>
                  </a:cubicBezTo>
                  <a:cubicBezTo>
                    <a:pt x="91266" y="85725"/>
                    <a:pt x="57150" y="51609"/>
                    <a:pt x="57150" y="9525"/>
                  </a:cubicBezTo>
                  <a:cubicBezTo>
                    <a:pt x="57176" y="6339"/>
                    <a:pt x="57399" y="3158"/>
                    <a:pt x="57817" y="0"/>
                  </a:cubicBezTo>
                  <a:lnTo>
                    <a:pt x="0" y="0"/>
                  </a:lnTo>
                  <a:lnTo>
                    <a:pt x="0" y="247650"/>
                  </a:lnTo>
                  <a:lnTo>
                    <a:pt x="266700" y="247650"/>
                  </a:lnTo>
                  <a:lnTo>
                    <a:pt x="266700" y="142875"/>
                  </a:lnTo>
                  <a:cubicBezTo>
                    <a:pt x="267762" y="144337"/>
                    <a:pt x="268907" y="145736"/>
                    <a:pt x="270129" y="147066"/>
                  </a:cubicBezTo>
                  <a:cubicBezTo>
                    <a:pt x="270642" y="148042"/>
                    <a:pt x="271248" y="148967"/>
                    <a:pt x="271939" y="149828"/>
                  </a:cubicBezTo>
                  <a:cubicBezTo>
                    <a:pt x="283197" y="160610"/>
                    <a:pt x="299253" y="164760"/>
                    <a:pt x="314325" y="160782"/>
                  </a:cubicBezTo>
                  <a:cubicBezTo>
                    <a:pt x="315944" y="160782"/>
                    <a:pt x="317468" y="159829"/>
                    <a:pt x="318992" y="159353"/>
                  </a:cubicBez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3" name="Google Shape;10083;ge48d01fb7f_0_5782"/>
            <p:cNvSpPr/>
            <p:nvPr/>
          </p:nvSpPr>
          <p:spPr>
            <a:xfrm>
              <a:off x="2153147" y="5511029"/>
              <a:ext cx="247650" cy="332792"/>
            </a:xfrm>
            <a:custGeom>
              <a:avLst/>
              <a:gdLst/>
              <a:ahLst/>
              <a:cxnLst/>
              <a:rect l="l" t="t" r="r" b="b"/>
              <a:pathLst>
                <a:path w="247650" h="332792" extrusionOk="0">
                  <a:moveTo>
                    <a:pt x="142875" y="85142"/>
                  </a:moveTo>
                  <a:cubicBezTo>
                    <a:pt x="144353" y="84067"/>
                    <a:pt x="145753" y="82890"/>
                    <a:pt x="147066" y="81618"/>
                  </a:cubicBezTo>
                  <a:cubicBezTo>
                    <a:pt x="148106" y="81221"/>
                    <a:pt x="149049" y="80604"/>
                    <a:pt x="149828" y="79808"/>
                  </a:cubicBezTo>
                  <a:cubicBezTo>
                    <a:pt x="161536" y="67261"/>
                    <a:pt x="165413" y="49301"/>
                    <a:pt x="159925" y="33041"/>
                  </a:cubicBezTo>
                  <a:lnTo>
                    <a:pt x="159925" y="31612"/>
                  </a:lnTo>
                  <a:cubicBezTo>
                    <a:pt x="151074" y="6843"/>
                    <a:pt x="123820" y="-6060"/>
                    <a:pt x="99051" y="2790"/>
                  </a:cubicBezTo>
                  <a:cubicBezTo>
                    <a:pt x="74283" y="11641"/>
                    <a:pt x="61379" y="38895"/>
                    <a:pt x="70230" y="63664"/>
                  </a:cubicBezTo>
                  <a:cubicBezTo>
                    <a:pt x="73260" y="72145"/>
                    <a:pt x="78633" y="79592"/>
                    <a:pt x="85725" y="85142"/>
                  </a:cubicBezTo>
                  <a:lnTo>
                    <a:pt x="0" y="85142"/>
                  </a:lnTo>
                  <a:lnTo>
                    <a:pt x="0" y="124195"/>
                  </a:lnTo>
                  <a:cubicBezTo>
                    <a:pt x="3160" y="123812"/>
                    <a:pt x="6342" y="123622"/>
                    <a:pt x="9525" y="123623"/>
                  </a:cubicBezTo>
                  <a:cubicBezTo>
                    <a:pt x="51609" y="123623"/>
                    <a:pt x="85725" y="157739"/>
                    <a:pt x="85725" y="199823"/>
                  </a:cubicBezTo>
                  <a:cubicBezTo>
                    <a:pt x="85725" y="241908"/>
                    <a:pt x="51609" y="276023"/>
                    <a:pt x="9525" y="276023"/>
                  </a:cubicBezTo>
                  <a:cubicBezTo>
                    <a:pt x="6340" y="275994"/>
                    <a:pt x="3158" y="275772"/>
                    <a:pt x="0" y="275357"/>
                  </a:cubicBezTo>
                  <a:lnTo>
                    <a:pt x="0" y="332792"/>
                  </a:lnTo>
                  <a:lnTo>
                    <a:pt x="247650" y="332792"/>
                  </a:lnTo>
                  <a:lnTo>
                    <a:pt x="247650" y="85142"/>
                  </a:ln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4" name="Google Shape;10084;ge48d01fb7f_0_5782"/>
            <p:cNvSpPr/>
            <p:nvPr/>
          </p:nvSpPr>
          <p:spPr>
            <a:xfrm>
              <a:off x="1857872" y="5300896"/>
              <a:ext cx="266700" cy="352425"/>
            </a:xfrm>
            <a:custGeom>
              <a:avLst/>
              <a:gdLst/>
              <a:ahLst/>
              <a:cxnLst/>
              <a:rect l="l" t="t" r="r" b="b"/>
              <a:pathLst>
                <a:path w="266700" h="352425" extrusionOk="0">
                  <a:moveTo>
                    <a:pt x="266700" y="98869"/>
                  </a:moveTo>
                  <a:lnTo>
                    <a:pt x="266700" y="0"/>
                  </a:lnTo>
                  <a:lnTo>
                    <a:pt x="0" y="0"/>
                  </a:lnTo>
                  <a:lnTo>
                    <a:pt x="0" y="266700"/>
                  </a:lnTo>
                  <a:lnTo>
                    <a:pt x="104775" y="266700"/>
                  </a:lnTo>
                  <a:cubicBezTo>
                    <a:pt x="92783" y="275694"/>
                    <a:pt x="85725" y="289810"/>
                    <a:pt x="85725" y="304800"/>
                  </a:cubicBezTo>
                  <a:cubicBezTo>
                    <a:pt x="85725" y="331102"/>
                    <a:pt x="107048" y="352425"/>
                    <a:pt x="133350" y="352425"/>
                  </a:cubicBezTo>
                  <a:cubicBezTo>
                    <a:pt x="159652" y="352425"/>
                    <a:pt x="180975" y="331102"/>
                    <a:pt x="180975" y="304800"/>
                  </a:cubicBezTo>
                  <a:cubicBezTo>
                    <a:pt x="180975" y="289810"/>
                    <a:pt x="173917" y="275694"/>
                    <a:pt x="161925" y="266700"/>
                  </a:cubicBezTo>
                  <a:lnTo>
                    <a:pt x="266700" y="266700"/>
                  </a:lnTo>
                  <a:lnTo>
                    <a:pt x="266700" y="168783"/>
                  </a:lnTo>
                  <a:cubicBezTo>
                    <a:pt x="246215" y="188005"/>
                    <a:pt x="214319" y="188005"/>
                    <a:pt x="193834" y="168783"/>
                  </a:cubicBezTo>
                  <a:cubicBezTo>
                    <a:pt x="174528" y="149927"/>
                    <a:pt x="174163" y="118991"/>
                    <a:pt x="193018" y="99685"/>
                  </a:cubicBezTo>
                  <a:cubicBezTo>
                    <a:pt x="193287" y="99410"/>
                    <a:pt x="193558" y="99138"/>
                    <a:pt x="193834" y="98869"/>
                  </a:cubicBezTo>
                  <a:cubicBezTo>
                    <a:pt x="214319" y="79647"/>
                    <a:pt x="246215" y="79647"/>
                    <a:pt x="266700" y="98869"/>
                  </a:cubicBez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085" name="Google Shape;10085;ge48d01fb7f_0_5782" descr="User network"/>
          <p:cNvSpPr/>
          <p:nvPr/>
        </p:nvSpPr>
        <p:spPr>
          <a:xfrm>
            <a:off x="5838122" y="3583176"/>
            <a:ext cx="721489" cy="673679"/>
          </a:xfrm>
          <a:custGeom>
            <a:avLst/>
            <a:gdLst/>
            <a:ahLst/>
            <a:cxnLst/>
            <a:rect l="l" t="t" r="r" b="b"/>
            <a:pathLst>
              <a:path w="721489" h="673679" extrusionOk="0">
                <a:moveTo>
                  <a:pt x="715898" y="235724"/>
                </a:moveTo>
                <a:cubicBezTo>
                  <a:pt x="699340" y="196748"/>
                  <a:pt x="654320" y="178575"/>
                  <a:pt x="615345" y="195134"/>
                </a:cubicBezTo>
                <a:cubicBezTo>
                  <a:pt x="583636" y="208606"/>
                  <a:pt x="564805" y="241572"/>
                  <a:pt x="569309" y="275729"/>
                </a:cubicBezTo>
                <a:lnTo>
                  <a:pt x="467010" y="318496"/>
                </a:lnTo>
                <a:cubicBezTo>
                  <a:pt x="449206" y="287135"/>
                  <a:pt x="418128" y="265552"/>
                  <a:pt x="382523" y="259822"/>
                </a:cubicBezTo>
                <a:lnTo>
                  <a:pt x="382523" y="149999"/>
                </a:lnTo>
                <a:cubicBezTo>
                  <a:pt x="423271" y="139477"/>
                  <a:pt x="447774" y="97916"/>
                  <a:pt x="437254" y="57168"/>
                </a:cubicBezTo>
                <a:cubicBezTo>
                  <a:pt x="426733" y="16421"/>
                  <a:pt x="385171" y="-8083"/>
                  <a:pt x="344423" y="2438"/>
                </a:cubicBezTo>
                <a:cubicBezTo>
                  <a:pt x="303675" y="12959"/>
                  <a:pt x="279172" y="54521"/>
                  <a:pt x="289693" y="95268"/>
                </a:cubicBezTo>
                <a:cubicBezTo>
                  <a:pt x="296623" y="122108"/>
                  <a:pt x="317583" y="143068"/>
                  <a:pt x="344423" y="149999"/>
                </a:cubicBezTo>
                <a:lnTo>
                  <a:pt x="344423" y="259727"/>
                </a:lnTo>
                <a:cubicBezTo>
                  <a:pt x="309120" y="265441"/>
                  <a:pt x="278265" y="286745"/>
                  <a:pt x="260413" y="317734"/>
                </a:cubicBezTo>
                <a:lnTo>
                  <a:pt x="157733" y="274776"/>
                </a:lnTo>
                <a:cubicBezTo>
                  <a:pt x="165787" y="231595"/>
                  <a:pt x="137311" y="190062"/>
                  <a:pt x="94130" y="182008"/>
                </a:cubicBezTo>
                <a:cubicBezTo>
                  <a:pt x="50949" y="173955"/>
                  <a:pt x="9416" y="202432"/>
                  <a:pt x="1362" y="245612"/>
                </a:cubicBezTo>
                <a:cubicBezTo>
                  <a:pt x="-6691" y="288793"/>
                  <a:pt x="21785" y="330326"/>
                  <a:pt x="64966" y="338379"/>
                </a:cubicBezTo>
                <a:cubicBezTo>
                  <a:pt x="93766" y="343751"/>
                  <a:pt x="123187" y="332854"/>
                  <a:pt x="141541" y="310019"/>
                </a:cubicBezTo>
                <a:lnTo>
                  <a:pt x="246792" y="352881"/>
                </a:lnTo>
                <a:cubicBezTo>
                  <a:pt x="239889" y="386221"/>
                  <a:pt x="247662" y="420921"/>
                  <a:pt x="268128" y="448131"/>
                </a:cubicBezTo>
                <a:lnTo>
                  <a:pt x="186308" y="530999"/>
                </a:lnTo>
                <a:cubicBezTo>
                  <a:pt x="150112" y="509531"/>
                  <a:pt x="103366" y="521472"/>
                  <a:pt x="81897" y="557669"/>
                </a:cubicBezTo>
                <a:cubicBezTo>
                  <a:pt x="60430" y="593866"/>
                  <a:pt x="72370" y="640611"/>
                  <a:pt x="108567" y="662080"/>
                </a:cubicBezTo>
                <a:cubicBezTo>
                  <a:pt x="144765" y="683547"/>
                  <a:pt x="191511" y="671607"/>
                  <a:pt x="212978" y="635410"/>
                </a:cubicBezTo>
                <a:cubicBezTo>
                  <a:pt x="227192" y="611445"/>
                  <a:pt x="227192" y="581633"/>
                  <a:pt x="212978" y="557669"/>
                </a:cubicBezTo>
                <a:lnTo>
                  <a:pt x="295655" y="474992"/>
                </a:lnTo>
                <a:cubicBezTo>
                  <a:pt x="336431" y="503317"/>
                  <a:pt x="390516" y="503317"/>
                  <a:pt x="431291" y="474992"/>
                </a:cubicBezTo>
                <a:lnTo>
                  <a:pt x="513968" y="557669"/>
                </a:lnTo>
                <a:cubicBezTo>
                  <a:pt x="496487" y="587841"/>
                  <a:pt x="501153" y="625950"/>
                  <a:pt x="525398" y="651014"/>
                </a:cubicBezTo>
                <a:cubicBezTo>
                  <a:pt x="554965" y="680962"/>
                  <a:pt x="603211" y="681272"/>
                  <a:pt x="633160" y="651705"/>
                </a:cubicBezTo>
                <a:cubicBezTo>
                  <a:pt x="663108" y="622140"/>
                  <a:pt x="663418" y="573893"/>
                  <a:pt x="633851" y="543945"/>
                </a:cubicBezTo>
                <a:cubicBezTo>
                  <a:pt x="609254" y="519028"/>
                  <a:pt x="570842" y="514081"/>
                  <a:pt x="540734" y="531951"/>
                </a:cubicBezTo>
                <a:lnTo>
                  <a:pt x="458438" y="448798"/>
                </a:lnTo>
                <a:cubicBezTo>
                  <a:pt x="474080" y="428195"/>
                  <a:pt x="482544" y="403037"/>
                  <a:pt x="482536" y="377170"/>
                </a:cubicBezTo>
                <a:cubicBezTo>
                  <a:pt x="482549" y="369397"/>
                  <a:pt x="481783" y="361643"/>
                  <a:pt x="480250" y="354024"/>
                </a:cubicBezTo>
                <a:lnTo>
                  <a:pt x="585025" y="310971"/>
                </a:lnTo>
                <a:cubicBezTo>
                  <a:pt x="605806" y="338567"/>
                  <a:pt x="642552" y="348731"/>
                  <a:pt x="674560" y="335736"/>
                </a:cubicBezTo>
                <a:cubicBezTo>
                  <a:pt x="713212" y="319156"/>
                  <a:pt x="731565" y="274755"/>
                  <a:pt x="715898" y="235724"/>
                </a:cubicBezTo>
                <a:close/>
                <a:moveTo>
                  <a:pt x="364045" y="305256"/>
                </a:moveTo>
                <a:cubicBezTo>
                  <a:pt x="382457" y="305256"/>
                  <a:pt x="397382" y="320182"/>
                  <a:pt x="397382" y="338594"/>
                </a:cubicBezTo>
                <a:cubicBezTo>
                  <a:pt x="397382" y="357005"/>
                  <a:pt x="382457" y="371931"/>
                  <a:pt x="364045" y="371931"/>
                </a:cubicBezTo>
                <a:cubicBezTo>
                  <a:pt x="345633" y="371931"/>
                  <a:pt x="330707" y="357005"/>
                  <a:pt x="330707" y="338594"/>
                </a:cubicBezTo>
                <a:cubicBezTo>
                  <a:pt x="330707" y="320182"/>
                  <a:pt x="345633" y="305256"/>
                  <a:pt x="364045" y="305256"/>
                </a:cubicBezTo>
                <a:close/>
                <a:moveTo>
                  <a:pt x="430720" y="438606"/>
                </a:moveTo>
                <a:lnTo>
                  <a:pt x="297370" y="438606"/>
                </a:lnTo>
                <a:lnTo>
                  <a:pt x="297370" y="412698"/>
                </a:lnTo>
                <a:cubicBezTo>
                  <a:pt x="297497" y="407482"/>
                  <a:pt x="299941" y="402594"/>
                  <a:pt x="304037" y="399363"/>
                </a:cubicBezTo>
                <a:cubicBezTo>
                  <a:pt x="313922" y="392263"/>
                  <a:pt x="324936" y="386885"/>
                  <a:pt x="336613" y="383456"/>
                </a:cubicBezTo>
                <a:cubicBezTo>
                  <a:pt x="345568" y="380886"/>
                  <a:pt x="354824" y="379508"/>
                  <a:pt x="364140" y="379361"/>
                </a:cubicBezTo>
                <a:cubicBezTo>
                  <a:pt x="373465" y="379388"/>
                  <a:pt x="382738" y="380768"/>
                  <a:pt x="391667" y="383456"/>
                </a:cubicBezTo>
                <a:cubicBezTo>
                  <a:pt x="403481" y="386524"/>
                  <a:pt x="414559" y="391934"/>
                  <a:pt x="424243" y="399363"/>
                </a:cubicBezTo>
                <a:cubicBezTo>
                  <a:pt x="428340" y="402594"/>
                  <a:pt x="430784" y="407482"/>
                  <a:pt x="430910" y="412698"/>
                </a:cubicBezTo>
                <a:close/>
              </a:path>
            </a:pathLst>
          </a:custGeom>
          <a:solidFill>
            <a:srgbClr val="6750A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086" name="Google Shape;10086;ge48d01fb7f_0_5782" descr="Good Idea"/>
          <p:cNvGrpSpPr/>
          <p:nvPr/>
        </p:nvGrpSpPr>
        <p:grpSpPr>
          <a:xfrm>
            <a:off x="7382434" y="3529082"/>
            <a:ext cx="511321" cy="606302"/>
            <a:chOff x="3450449" y="3670280"/>
            <a:chExt cx="511321" cy="606302"/>
          </a:xfrm>
        </p:grpSpPr>
        <p:sp>
          <p:nvSpPr>
            <p:cNvPr id="10087" name="Google Shape;10087;ge48d01fb7f_0_5782"/>
            <p:cNvSpPr/>
            <p:nvPr/>
          </p:nvSpPr>
          <p:spPr>
            <a:xfrm>
              <a:off x="3450449" y="3670280"/>
              <a:ext cx="511321" cy="606302"/>
            </a:xfrm>
            <a:custGeom>
              <a:avLst/>
              <a:gdLst/>
              <a:ahLst/>
              <a:cxnLst/>
              <a:rect l="l" t="t" r="r" b="b"/>
              <a:pathLst>
                <a:path w="511321" h="606302" extrusionOk="0">
                  <a:moveTo>
                    <a:pt x="503731" y="328206"/>
                  </a:moveTo>
                  <a:lnTo>
                    <a:pt x="451870" y="238013"/>
                  </a:lnTo>
                  <a:lnTo>
                    <a:pt x="451870" y="234254"/>
                  </a:lnTo>
                  <a:cubicBezTo>
                    <a:pt x="456421" y="109515"/>
                    <a:pt x="358991" y="4705"/>
                    <a:pt x="234252" y="153"/>
                  </a:cubicBezTo>
                  <a:cubicBezTo>
                    <a:pt x="109513" y="-4399"/>
                    <a:pt x="4702" y="93033"/>
                    <a:pt x="151" y="217771"/>
                  </a:cubicBezTo>
                  <a:cubicBezTo>
                    <a:pt x="-50" y="223264"/>
                    <a:pt x="-50" y="228762"/>
                    <a:pt x="151" y="234254"/>
                  </a:cubicBezTo>
                  <a:cubicBezTo>
                    <a:pt x="-141" y="305369"/>
                    <a:pt x="32631" y="372581"/>
                    <a:pt x="88841" y="416145"/>
                  </a:cubicBezTo>
                  <a:lnTo>
                    <a:pt x="88841" y="606303"/>
                  </a:lnTo>
                  <a:lnTo>
                    <a:pt x="326350" y="606303"/>
                  </a:lnTo>
                  <a:lnTo>
                    <a:pt x="326350" y="516109"/>
                  </a:lnTo>
                  <a:lnTo>
                    <a:pt x="363179" y="516109"/>
                  </a:lnTo>
                  <a:cubicBezTo>
                    <a:pt x="412162" y="516116"/>
                    <a:pt x="451876" y="476414"/>
                    <a:pt x="451882" y="427432"/>
                  </a:cubicBezTo>
                  <a:cubicBezTo>
                    <a:pt x="451882" y="426927"/>
                    <a:pt x="451878" y="426421"/>
                    <a:pt x="451870" y="425916"/>
                  </a:cubicBezTo>
                  <a:lnTo>
                    <a:pt x="451870" y="380819"/>
                  </a:lnTo>
                  <a:lnTo>
                    <a:pt x="484941" y="380819"/>
                  </a:lnTo>
                  <a:cubicBezTo>
                    <a:pt x="504483" y="378564"/>
                    <a:pt x="521770" y="356016"/>
                    <a:pt x="503731" y="328206"/>
                  </a:cubicBezTo>
                  <a:close/>
                  <a:moveTo>
                    <a:pt x="296384" y="100640"/>
                  </a:moveTo>
                  <a:lnTo>
                    <a:pt x="315437" y="81579"/>
                  </a:lnTo>
                  <a:cubicBezTo>
                    <a:pt x="319218" y="77952"/>
                    <a:pt x="325185" y="77952"/>
                    <a:pt x="328966" y="81579"/>
                  </a:cubicBezTo>
                  <a:cubicBezTo>
                    <a:pt x="332692" y="85319"/>
                    <a:pt x="332692" y="91368"/>
                    <a:pt x="328966" y="95108"/>
                  </a:cubicBezTo>
                  <a:lnTo>
                    <a:pt x="309928" y="114184"/>
                  </a:lnTo>
                  <a:cubicBezTo>
                    <a:pt x="306354" y="118083"/>
                    <a:pt x="300297" y="118347"/>
                    <a:pt x="296399" y="114774"/>
                  </a:cubicBezTo>
                  <a:cubicBezTo>
                    <a:pt x="292500" y="111200"/>
                    <a:pt x="292236" y="105144"/>
                    <a:pt x="295809" y="101245"/>
                  </a:cubicBezTo>
                  <a:cubicBezTo>
                    <a:pt x="295997" y="101040"/>
                    <a:pt x="296193" y="100843"/>
                    <a:pt x="296399" y="100655"/>
                  </a:cubicBezTo>
                  <a:close/>
                  <a:moveTo>
                    <a:pt x="207505" y="42871"/>
                  </a:moveTo>
                  <a:cubicBezTo>
                    <a:pt x="207505" y="37579"/>
                    <a:pt x="211796" y="33288"/>
                    <a:pt x="217088" y="33288"/>
                  </a:cubicBezTo>
                  <a:cubicBezTo>
                    <a:pt x="222381" y="33288"/>
                    <a:pt x="226672" y="37579"/>
                    <a:pt x="226672" y="42871"/>
                  </a:cubicBezTo>
                  <a:lnTo>
                    <a:pt x="226672" y="69824"/>
                  </a:lnTo>
                  <a:cubicBezTo>
                    <a:pt x="226672" y="75117"/>
                    <a:pt x="222381" y="79407"/>
                    <a:pt x="217088" y="79407"/>
                  </a:cubicBezTo>
                  <a:cubicBezTo>
                    <a:pt x="211796" y="79407"/>
                    <a:pt x="207505" y="75117"/>
                    <a:pt x="207505" y="69824"/>
                  </a:cubicBezTo>
                  <a:close/>
                  <a:moveTo>
                    <a:pt x="105286" y="80114"/>
                  </a:moveTo>
                  <a:cubicBezTo>
                    <a:pt x="109029" y="76396"/>
                    <a:pt x="115072" y="76396"/>
                    <a:pt x="118815" y="80114"/>
                  </a:cubicBezTo>
                  <a:lnTo>
                    <a:pt x="137876" y="99175"/>
                  </a:lnTo>
                  <a:cubicBezTo>
                    <a:pt x="141392" y="103130"/>
                    <a:pt x="141035" y="109188"/>
                    <a:pt x="137079" y="112704"/>
                  </a:cubicBezTo>
                  <a:cubicBezTo>
                    <a:pt x="133448" y="115930"/>
                    <a:pt x="127977" y="115930"/>
                    <a:pt x="124347" y="112704"/>
                  </a:cubicBezTo>
                  <a:lnTo>
                    <a:pt x="105294" y="93703"/>
                  </a:lnTo>
                  <a:cubicBezTo>
                    <a:pt x="101541" y="89959"/>
                    <a:pt x="101534" y="83882"/>
                    <a:pt x="105278" y="80130"/>
                  </a:cubicBezTo>
                  <a:cubicBezTo>
                    <a:pt x="105283" y="80124"/>
                    <a:pt x="105288" y="80119"/>
                    <a:pt x="105294" y="80114"/>
                  </a:cubicBezTo>
                  <a:close/>
                  <a:moveTo>
                    <a:pt x="70516" y="196862"/>
                  </a:moveTo>
                  <a:cubicBezTo>
                    <a:pt x="65224" y="196862"/>
                    <a:pt x="60933" y="192572"/>
                    <a:pt x="60933" y="187279"/>
                  </a:cubicBezTo>
                  <a:cubicBezTo>
                    <a:pt x="60933" y="181986"/>
                    <a:pt x="65224" y="177696"/>
                    <a:pt x="70516" y="177696"/>
                  </a:cubicBezTo>
                  <a:lnTo>
                    <a:pt x="97469" y="177696"/>
                  </a:lnTo>
                  <a:cubicBezTo>
                    <a:pt x="102762" y="177696"/>
                    <a:pt x="107052" y="181986"/>
                    <a:pt x="107052" y="187279"/>
                  </a:cubicBezTo>
                  <a:cubicBezTo>
                    <a:pt x="107052" y="192572"/>
                    <a:pt x="102762" y="196862"/>
                    <a:pt x="97469" y="196862"/>
                  </a:cubicBezTo>
                  <a:close/>
                  <a:moveTo>
                    <a:pt x="137906" y="275112"/>
                  </a:moveTo>
                  <a:lnTo>
                    <a:pt x="118868" y="294173"/>
                  </a:lnTo>
                  <a:cubicBezTo>
                    <a:pt x="114912" y="297689"/>
                    <a:pt x="108855" y="297332"/>
                    <a:pt x="105339" y="293376"/>
                  </a:cubicBezTo>
                  <a:cubicBezTo>
                    <a:pt x="102112" y="289745"/>
                    <a:pt x="102112" y="284274"/>
                    <a:pt x="105339" y="280644"/>
                  </a:cubicBezTo>
                  <a:lnTo>
                    <a:pt x="124400" y="261583"/>
                  </a:lnTo>
                  <a:cubicBezTo>
                    <a:pt x="128180" y="257956"/>
                    <a:pt x="134148" y="257956"/>
                    <a:pt x="137929" y="261583"/>
                  </a:cubicBezTo>
                  <a:cubicBezTo>
                    <a:pt x="141655" y="265323"/>
                    <a:pt x="141655" y="271372"/>
                    <a:pt x="137929" y="275112"/>
                  </a:cubicBezTo>
                  <a:close/>
                  <a:moveTo>
                    <a:pt x="216329" y="367606"/>
                  </a:moveTo>
                  <a:cubicBezTo>
                    <a:pt x="203739" y="367613"/>
                    <a:pt x="193263" y="357932"/>
                    <a:pt x="192278" y="345380"/>
                  </a:cubicBezTo>
                  <a:lnTo>
                    <a:pt x="240381" y="345380"/>
                  </a:lnTo>
                  <a:cubicBezTo>
                    <a:pt x="239393" y="357930"/>
                    <a:pt x="228918" y="367609"/>
                    <a:pt x="216329" y="367606"/>
                  </a:cubicBezTo>
                  <a:close/>
                  <a:moveTo>
                    <a:pt x="249468" y="329972"/>
                  </a:moveTo>
                  <a:lnTo>
                    <a:pt x="183191" y="329972"/>
                  </a:lnTo>
                  <a:cubicBezTo>
                    <a:pt x="177064" y="329972"/>
                    <a:pt x="172097" y="325006"/>
                    <a:pt x="172097" y="318879"/>
                  </a:cubicBezTo>
                  <a:cubicBezTo>
                    <a:pt x="172097" y="312751"/>
                    <a:pt x="177064" y="307785"/>
                    <a:pt x="183191" y="307785"/>
                  </a:cubicBezTo>
                  <a:lnTo>
                    <a:pt x="249468" y="307785"/>
                  </a:lnTo>
                  <a:cubicBezTo>
                    <a:pt x="255595" y="307785"/>
                    <a:pt x="260562" y="312751"/>
                    <a:pt x="260562" y="318879"/>
                  </a:cubicBezTo>
                  <a:cubicBezTo>
                    <a:pt x="260562" y="325006"/>
                    <a:pt x="255595" y="329972"/>
                    <a:pt x="249468" y="329972"/>
                  </a:cubicBezTo>
                  <a:close/>
                  <a:moveTo>
                    <a:pt x="266567" y="288273"/>
                  </a:moveTo>
                  <a:cubicBezTo>
                    <a:pt x="265315" y="290784"/>
                    <a:pt x="262752" y="292373"/>
                    <a:pt x="259945" y="292377"/>
                  </a:cubicBezTo>
                  <a:lnTo>
                    <a:pt x="172713" y="292377"/>
                  </a:lnTo>
                  <a:cubicBezTo>
                    <a:pt x="169907" y="292373"/>
                    <a:pt x="167344" y="290784"/>
                    <a:pt x="166092" y="288273"/>
                  </a:cubicBezTo>
                  <a:cubicBezTo>
                    <a:pt x="160030" y="275241"/>
                    <a:pt x="152462" y="262963"/>
                    <a:pt x="143543" y="251692"/>
                  </a:cubicBezTo>
                  <a:cubicBezTo>
                    <a:pt x="136387" y="243635"/>
                    <a:pt x="130727" y="234364"/>
                    <a:pt x="126827" y="224318"/>
                  </a:cubicBezTo>
                  <a:cubicBezTo>
                    <a:pt x="122754" y="213673"/>
                    <a:pt x="120490" y="202421"/>
                    <a:pt x="120130" y="191029"/>
                  </a:cubicBezTo>
                  <a:lnTo>
                    <a:pt x="120130" y="187700"/>
                  </a:lnTo>
                  <a:cubicBezTo>
                    <a:pt x="121092" y="135162"/>
                    <a:pt x="163777" y="92978"/>
                    <a:pt x="216322" y="92636"/>
                  </a:cubicBezTo>
                  <a:lnTo>
                    <a:pt x="216322" y="92636"/>
                  </a:lnTo>
                  <a:cubicBezTo>
                    <a:pt x="268872" y="92973"/>
                    <a:pt x="311562" y="135158"/>
                    <a:pt x="312528" y="187700"/>
                  </a:cubicBezTo>
                  <a:lnTo>
                    <a:pt x="312528" y="191029"/>
                  </a:lnTo>
                  <a:cubicBezTo>
                    <a:pt x="312168" y="202421"/>
                    <a:pt x="309905" y="213673"/>
                    <a:pt x="305831" y="224318"/>
                  </a:cubicBezTo>
                  <a:cubicBezTo>
                    <a:pt x="301932" y="234364"/>
                    <a:pt x="296272" y="243635"/>
                    <a:pt x="289115" y="251692"/>
                  </a:cubicBezTo>
                  <a:cubicBezTo>
                    <a:pt x="280197" y="262963"/>
                    <a:pt x="272629" y="275241"/>
                    <a:pt x="266567" y="288273"/>
                  </a:cubicBezTo>
                  <a:close/>
                  <a:moveTo>
                    <a:pt x="328989" y="292715"/>
                  </a:moveTo>
                  <a:cubicBezTo>
                    <a:pt x="325247" y="296438"/>
                    <a:pt x="319201" y="296438"/>
                    <a:pt x="315459" y="292715"/>
                  </a:cubicBezTo>
                  <a:lnTo>
                    <a:pt x="296406" y="273654"/>
                  </a:lnTo>
                  <a:cubicBezTo>
                    <a:pt x="292688" y="269911"/>
                    <a:pt x="292688" y="263868"/>
                    <a:pt x="296406" y="260125"/>
                  </a:cubicBezTo>
                  <a:cubicBezTo>
                    <a:pt x="300196" y="256521"/>
                    <a:pt x="306146" y="256521"/>
                    <a:pt x="309935" y="260125"/>
                  </a:cubicBezTo>
                  <a:lnTo>
                    <a:pt x="328996" y="279186"/>
                  </a:lnTo>
                  <a:cubicBezTo>
                    <a:pt x="332719" y="282927"/>
                    <a:pt x="332719" y="288973"/>
                    <a:pt x="328996" y="292715"/>
                  </a:cubicBezTo>
                  <a:close/>
                  <a:moveTo>
                    <a:pt x="362217" y="196599"/>
                  </a:moveTo>
                  <a:lnTo>
                    <a:pt x="335264" y="196599"/>
                  </a:lnTo>
                  <a:cubicBezTo>
                    <a:pt x="329972" y="196599"/>
                    <a:pt x="325681" y="192309"/>
                    <a:pt x="325681" y="187016"/>
                  </a:cubicBezTo>
                  <a:cubicBezTo>
                    <a:pt x="325681" y="181723"/>
                    <a:pt x="329972" y="177433"/>
                    <a:pt x="335264" y="177433"/>
                  </a:cubicBezTo>
                  <a:lnTo>
                    <a:pt x="362217" y="177433"/>
                  </a:lnTo>
                  <a:cubicBezTo>
                    <a:pt x="367510" y="177433"/>
                    <a:pt x="371800" y="181723"/>
                    <a:pt x="371800" y="187016"/>
                  </a:cubicBezTo>
                  <a:cubicBezTo>
                    <a:pt x="371800" y="192309"/>
                    <a:pt x="367510" y="196599"/>
                    <a:pt x="362217" y="196599"/>
                  </a:cubicBez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8" name="Google Shape;10088;ge48d01fb7f_0_5782"/>
            <p:cNvSpPr/>
            <p:nvPr/>
          </p:nvSpPr>
          <p:spPr>
            <a:xfrm>
              <a:off x="3592805" y="3785111"/>
              <a:ext cx="147954" cy="155358"/>
            </a:xfrm>
            <a:custGeom>
              <a:avLst/>
              <a:gdLst/>
              <a:ahLst/>
              <a:cxnLst/>
              <a:rect l="l" t="t" r="r" b="b"/>
              <a:pathLst>
                <a:path w="147954" h="155358" extrusionOk="0">
                  <a:moveTo>
                    <a:pt x="73974" y="0"/>
                  </a:moveTo>
                  <a:lnTo>
                    <a:pt x="73974" y="0"/>
                  </a:lnTo>
                  <a:cubicBezTo>
                    <a:pt x="33571" y="230"/>
                    <a:pt x="734" y="32660"/>
                    <a:pt x="0" y="73057"/>
                  </a:cubicBezTo>
                  <a:lnTo>
                    <a:pt x="0" y="75830"/>
                  </a:lnTo>
                  <a:cubicBezTo>
                    <a:pt x="322" y="84692"/>
                    <a:pt x="2099" y="93439"/>
                    <a:pt x="5261" y="101723"/>
                  </a:cubicBezTo>
                  <a:cubicBezTo>
                    <a:pt x="8192" y="109189"/>
                    <a:pt x="12424" y="116075"/>
                    <a:pt x="17761" y="122062"/>
                  </a:cubicBezTo>
                  <a:cubicBezTo>
                    <a:pt x="26238" y="132285"/>
                    <a:pt x="33500" y="143459"/>
                    <a:pt x="39400" y="155358"/>
                  </a:cubicBezTo>
                  <a:lnTo>
                    <a:pt x="108503" y="155358"/>
                  </a:lnTo>
                  <a:cubicBezTo>
                    <a:pt x="114402" y="143459"/>
                    <a:pt x="121664" y="132285"/>
                    <a:pt x="130142" y="122062"/>
                  </a:cubicBezTo>
                  <a:cubicBezTo>
                    <a:pt x="135478" y="116075"/>
                    <a:pt x="139710" y="109189"/>
                    <a:pt x="142641" y="101723"/>
                  </a:cubicBezTo>
                  <a:cubicBezTo>
                    <a:pt x="145821" y="93442"/>
                    <a:pt x="147616" y="84694"/>
                    <a:pt x="147955" y="75830"/>
                  </a:cubicBezTo>
                  <a:lnTo>
                    <a:pt x="147955" y="73057"/>
                  </a:lnTo>
                  <a:cubicBezTo>
                    <a:pt x="147221" y="32657"/>
                    <a:pt x="114380" y="226"/>
                    <a:pt x="73974" y="0"/>
                  </a:cubicBez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089" name="Google Shape;10089;ge48d01fb7f_0_5782" descr="Target Audience"/>
          <p:cNvGrpSpPr/>
          <p:nvPr/>
        </p:nvGrpSpPr>
        <p:grpSpPr>
          <a:xfrm>
            <a:off x="8968060" y="3757709"/>
            <a:ext cx="631354" cy="452773"/>
            <a:chOff x="4992533" y="3826338"/>
            <a:chExt cx="631354" cy="452773"/>
          </a:xfrm>
        </p:grpSpPr>
        <p:sp>
          <p:nvSpPr>
            <p:cNvPr id="10090" name="Google Shape;10090;ge48d01fb7f_0_5782"/>
            <p:cNvSpPr/>
            <p:nvPr/>
          </p:nvSpPr>
          <p:spPr>
            <a:xfrm>
              <a:off x="5172920" y="4152543"/>
              <a:ext cx="270580" cy="95454"/>
            </a:xfrm>
            <a:custGeom>
              <a:avLst/>
              <a:gdLst/>
              <a:ahLst/>
              <a:cxnLst/>
              <a:rect l="l" t="t" r="r" b="b"/>
              <a:pathLst>
                <a:path w="270580" h="95454" extrusionOk="0">
                  <a:moveTo>
                    <a:pt x="257803" y="58626"/>
                  </a:moveTo>
                  <a:cubicBezTo>
                    <a:pt x="246529" y="47352"/>
                    <a:pt x="239764" y="31568"/>
                    <a:pt x="239764" y="15784"/>
                  </a:cubicBezTo>
                  <a:lnTo>
                    <a:pt x="235255" y="11274"/>
                  </a:lnTo>
                  <a:cubicBezTo>
                    <a:pt x="166858" y="53365"/>
                    <a:pt x="79671" y="48855"/>
                    <a:pt x="15784" y="0"/>
                  </a:cubicBezTo>
                  <a:lnTo>
                    <a:pt x="13529" y="1503"/>
                  </a:lnTo>
                  <a:cubicBezTo>
                    <a:pt x="5261" y="7516"/>
                    <a:pt x="0" y="17287"/>
                    <a:pt x="0" y="27810"/>
                  </a:cubicBezTo>
                  <a:lnTo>
                    <a:pt x="0" y="95455"/>
                  </a:lnTo>
                  <a:lnTo>
                    <a:pt x="270581" y="95455"/>
                  </a:lnTo>
                  <a:lnTo>
                    <a:pt x="270581" y="71403"/>
                  </a:lnTo>
                  <a:lnTo>
                    <a:pt x="257803" y="58626"/>
                  </a:ln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1" name="Google Shape;10091;ge48d01fb7f_0_5782"/>
            <p:cNvSpPr/>
            <p:nvPr/>
          </p:nvSpPr>
          <p:spPr>
            <a:xfrm>
              <a:off x="5448762" y="3854006"/>
              <a:ext cx="107627" cy="134685"/>
            </a:xfrm>
            <a:custGeom>
              <a:avLst/>
              <a:gdLst/>
              <a:ahLst/>
              <a:cxnLst/>
              <a:rect l="l" t="t" r="r" b="b"/>
              <a:pathLst>
                <a:path w="107627" h="134685" extrusionOk="0">
                  <a:moveTo>
                    <a:pt x="51110" y="134685"/>
                  </a:moveTo>
                  <a:cubicBezTo>
                    <a:pt x="87939" y="128672"/>
                    <a:pt x="112742" y="93347"/>
                    <a:pt x="106729" y="56518"/>
                  </a:cubicBezTo>
                  <a:cubicBezTo>
                    <a:pt x="100716" y="19689"/>
                    <a:pt x="65390" y="-5115"/>
                    <a:pt x="28561" y="898"/>
                  </a:cubicBezTo>
                  <a:cubicBezTo>
                    <a:pt x="18039" y="2401"/>
                    <a:pt x="8268" y="6911"/>
                    <a:pt x="0" y="12924"/>
                  </a:cubicBezTo>
                  <a:cubicBezTo>
                    <a:pt x="30816" y="45995"/>
                    <a:pt x="48855" y="88837"/>
                    <a:pt x="51110" y="134685"/>
                  </a:cubicBez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2" name="Google Shape;10092;ge48d01fb7f_0_5782"/>
            <p:cNvSpPr/>
            <p:nvPr/>
          </p:nvSpPr>
          <p:spPr>
            <a:xfrm>
              <a:off x="5471310" y="4008233"/>
              <a:ext cx="152577" cy="134538"/>
            </a:xfrm>
            <a:custGeom>
              <a:avLst/>
              <a:gdLst/>
              <a:ahLst/>
              <a:cxnLst/>
              <a:rect l="l" t="t" r="r" b="b"/>
              <a:pathLst>
                <a:path w="152577" h="134538" extrusionOk="0">
                  <a:moveTo>
                    <a:pt x="139048" y="39835"/>
                  </a:moveTo>
                  <a:cubicBezTo>
                    <a:pt x="119506" y="24803"/>
                    <a:pt x="96958" y="13529"/>
                    <a:pt x="72906" y="8268"/>
                  </a:cubicBezTo>
                  <a:cubicBezTo>
                    <a:pt x="58626" y="3758"/>
                    <a:pt x="43594" y="1503"/>
                    <a:pt x="28561" y="0"/>
                  </a:cubicBezTo>
                  <a:cubicBezTo>
                    <a:pt x="27058" y="32319"/>
                    <a:pt x="17287" y="63887"/>
                    <a:pt x="0" y="91697"/>
                  </a:cubicBezTo>
                  <a:lnTo>
                    <a:pt x="4510" y="96206"/>
                  </a:lnTo>
                  <a:cubicBezTo>
                    <a:pt x="20294" y="96206"/>
                    <a:pt x="36077" y="102971"/>
                    <a:pt x="47352" y="114245"/>
                  </a:cubicBezTo>
                  <a:lnTo>
                    <a:pt x="67645" y="134539"/>
                  </a:lnTo>
                  <a:lnTo>
                    <a:pt x="152577" y="134539"/>
                  </a:lnTo>
                  <a:lnTo>
                    <a:pt x="152577" y="66894"/>
                  </a:lnTo>
                  <a:cubicBezTo>
                    <a:pt x="152577" y="56371"/>
                    <a:pt x="148068" y="45848"/>
                    <a:pt x="139048" y="39835"/>
                  </a:cubicBez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3" name="Google Shape;10093;ge48d01fb7f_0_5782"/>
            <p:cNvSpPr/>
            <p:nvPr/>
          </p:nvSpPr>
          <p:spPr>
            <a:xfrm>
              <a:off x="5134588" y="3826338"/>
              <a:ext cx="452768" cy="452773"/>
            </a:xfrm>
            <a:custGeom>
              <a:avLst/>
              <a:gdLst/>
              <a:ahLst/>
              <a:cxnLst/>
              <a:rect l="l" t="t" r="r" b="b"/>
              <a:pathLst>
                <a:path w="452768" h="452773" extrusionOk="0">
                  <a:moveTo>
                    <a:pt x="439693" y="383328"/>
                  </a:moveTo>
                  <a:lnTo>
                    <a:pt x="369042" y="311925"/>
                  </a:lnTo>
                  <a:cubicBezTo>
                    <a:pt x="359271" y="302905"/>
                    <a:pt x="346493" y="298396"/>
                    <a:pt x="332964" y="301402"/>
                  </a:cubicBezTo>
                  <a:lnTo>
                    <a:pt x="307410" y="276599"/>
                  </a:lnTo>
                  <a:cubicBezTo>
                    <a:pt x="330710" y="246534"/>
                    <a:pt x="342735" y="210457"/>
                    <a:pt x="342735" y="172876"/>
                  </a:cubicBezTo>
                  <a:cubicBezTo>
                    <a:pt x="343487" y="78173"/>
                    <a:pt x="266822" y="757"/>
                    <a:pt x="171368" y="5"/>
                  </a:cubicBezTo>
                  <a:cubicBezTo>
                    <a:pt x="75913" y="-746"/>
                    <a:pt x="0" y="75918"/>
                    <a:pt x="0" y="170622"/>
                  </a:cubicBezTo>
                  <a:cubicBezTo>
                    <a:pt x="0" y="265325"/>
                    <a:pt x="75913" y="342741"/>
                    <a:pt x="171368" y="343492"/>
                  </a:cubicBezTo>
                  <a:cubicBezTo>
                    <a:pt x="208948" y="343492"/>
                    <a:pt x="245777" y="331467"/>
                    <a:pt x="276593" y="308167"/>
                  </a:cubicBezTo>
                  <a:lnTo>
                    <a:pt x="302148" y="332970"/>
                  </a:lnTo>
                  <a:cubicBezTo>
                    <a:pt x="299893" y="345747"/>
                    <a:pt x="303651" y="359276"/>
                    <a:pt x="312671" y="369047"/>
                  </a:cubicBezTo>
                  <a:lnTo>
                    <a:pt x="384074" y="440450"/>
                  </a:lnTo>
                  <a:cubicBezTo>
                    <a:pt x="399106" y="456234"/>
                    <a:pt x="424661" y="456986"/>
                    <a:pt x="440445" y="441954"/>
                  </a:cubicBezTo>
                  <a:cubicBezTo>
                    <a:pt x="456229" y="426921"/>
                    <a:pt x="456980" y="401367"/>
                    <a:pt x="441948" y="385583"/>
                  </a:cubicBezTo>
                  <a:cubicBezTo>
                    <a:pt x="441197" y="384831"/>
                    <a:pt x="440445" y="384079"/>
                    <a:pt x="439693" y="383328"/>
                  </a:cubicBezTo>
                  <a:lnTo>
                    <a:pt x="439693" y="383328"/>
                  </a:lnTo>
                  <a:close/>
                  <a:moveTo>
                    <a:pt x="172119" y="35331"/>
                  </a:moveTo>
                  <a:cubicBezTo>
                    <a:pt x="248032" y="35331"/>
                    <a:pt x="308913" y="96212"/>
                    <a:pt x="308913" y="172125"/>
                  </a:cubicBezTo>
                  <a:cubicBezTo>
                    <a:pt x="308913" y="204444"/>
                    <a:pt x="297639" y="236012"/>
                    <a:pt x="276593" y="260063"/>
                  </a:cubicBezTo>
                  <a:cubicBezTo>
                    <a:pt x="262313" y="253299"/>
                    <a:pt x="248032" y="248038"/>
                    <a:pt x="233000" y="244280"/>
                  </a:cubicBezTo>
                  <a:cubicBezTo>
                    <a:pt x="212706" y="238267"/>
                    <a:pt x="191661" y="234509"/>
                    <a:pt x="170616" y="234509"/>
                  </a:cubicBezTo>
                  <a:cubicBezTo>
                    <a:pt x="149571" y="234509"/>
                    <a:pt x="128526" y="238267"/>
                    <a:pt x="108232" y="244280"/>
                  </a:cubicBezTo>
                  <a:cubicBezTo>
                    <a:pt x="93952" y="248038"/>
                    <a:pt x="80423" y="253299"/>
                    <a:pt x="67645" y="260815"/>
                  </a:cubicBezTo>
                  <a:cubicBezTo>
                    <a:pt x="18790" y="203692"/>
                    <a:pt x="25555" y="117257"/>
                    <a:pt x="82677" y="68402"/>
                  </a:cubicBezTo>
                  <a:cubicBezTo>
                    <a:pt x="107481" y="46605"/>
                    <a:pt x="139048" y="35331"/>
                    <a:pt x="172119" y="35331"/>
                  </a:cubicBez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4" name="Google Shape;10094;ge48d01fb7f_0_5782"/>
            <p:cNvSpPr/>
            <p:nvPr/>
          </p:nvSpPr>
          <p:spPr>
            <a:xfrm>
              <a:off x="5229291" y="3892485"/>
              <a:ext cx="151825" cy="151825"/>
            </a:xfrm>
            <a:custGeom>
              <a:avLst/>
              <a:gdLst/>
              <a:ahLst/>
              <a:cxnLst/>
              <a:rect l="l" t="t" r="r" b="b"/>
              <a:pathLst>
                <a:path w="151825" h="151825" extrusionOk="0">
                  <a:moveTo>
                    <a:pt x="151826" y="75913"/>
                  </a:moveTo>
                  <a:cubicBezTo>
                    <a:pt x="151826" y="117838"/>
                    <a:pt x="117838" y="151826"/>
                    <a:pt x="75913" y="151826"/>
                  </a:cubicBezTo>
                  <a:cubicBezTo>
                    <a:pt x="33987" y="151826"/>
                    <a:pt x="0" y="117838"/>
                    <a:pt x="0" y="75913"/>
                  </a:cubicBezTo>
                  <a:cubicBezTo>
                    <a:pt x="0" y="33987"/>
                    <a:pt x="33987" y="0"/>
                    <a:pt x="75913" y="0"/>
                  </a:cubicBezTo>
                  <a:cubicBezTo>
                    <a:pt x="117838" y="0"/>
                    <a:pt x="151826" y="33987"/>
                    <a:pt x="151826" y="75913"/>
                  </a:cubicBez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5" name="Google Shape;10095;ge48d01fb7f_0_5782"/>
            <p:cNvSpPr/>
            <p:nvPr/>
          </p:nvSpPr>
          <p:spPr>
            <a:xfrm>
              <a:off x="4992533" y="4008233"/>
              <a:ext cx="173622" cy="134538"/>
            </a:xfrm>
            <a:custGeom>
              <a:avLst/>
              <a:gdLst/>
              <a:ahLst/>
              <a:cxnLst/>
              <a:rect l="l" t="t" r="r" b="b"/>
              <a:pathLst>
                <a:path w="173622" h="134538" extrusionOk="0">
                  <a:moveTo>
                    <a:pt x="120258" y="0"/>
                  </a:moveTo>
                  <a:cubicBezTo>
                    <a:pt x="106729" y="1503"/>
                    <a:pt x="93200" y="3758"/>
                    <a:pt x="79671" y="8268"/>
                  </a:cubicBezTo>
                  <a:cubicBezTo>
                    <a:pt x="56371" y="15032"/>
                    <a:pt x="33823" y="26306"/>
                    <a:pt x="13529" y="39835"/>
                  </a:cubicBezTo>
                  <a:cubicBezTo>
                    <a:pt x="4510" y="45848"/>
                    <a:pt x="0" y="56371"/>
                    <a:pt x="0" y="66894"/>
                  </a:cubicBezTo>
                  <a:lnTo>
                    <a:pt x="0" y="134539"/>
                  </a:lnTo>
                  <a:lnTo>
                    <a:pt x="162348" y="134539"/>
                  </a:lnTo>
                  <a:cubicBezTo>
                    <a:pt x="165355" y="130029"/>
                    <a:pt x="169113" y="126271"/>
                    <a:pt x="173622" y="123264"/>
                  </a:cubicBezTo>
                  <a:cubicBezTo>
                    <a:pt x="141303" y="89442"/>
                    <a:pt x="122513" y="45848"/>
                    <a:pt x="120258" y="0"/>
                  </a:cubicBez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6" name="Google Shape;10096;ge48d01fb7f_0_5782"/>
            <p:cNvSpPr/>
            <p:nvPr/>
          </p:nvSpPr>
          <p:spPr>
            <a:xfrm>
              <a:off x="5059826" y="3853800"/>
              <a:ext cx="105578" cy="134139"/>
            </a:xfrm>
            <a:custGeom>
              <a:avLst/>
              <a:gdLst/>
              <a:ahLst/>
              <a:cxnLst/>
              <a:rect l="l" t="t" r="r" b="b"/>
              <a:pathLst>
                <a:path w="105578" h="134139" extrusionOk="0">
                  <a:moveTo>
                    <a:pt x="52965" y="134140"/>
                  </a:moveTo>
                  <a:cubicBezTo>
                    <a:pt x="55220" y="88291"/>
                    <a:pt x="74011" y="45449"/>
                    <a:pt x="105578" y="11627"/>
                  </a:cubicBezTo>
                  <a:cubicBezTo>
                    <a:pt x="74762" y="-9418"/>
                    <a:pt x="32672" y="-1151"/>
                    <a:pt x="11627" y="30417"/>
                  </a:cubicBezTo>
                  <a:cubicBezTo>
                    <a:pt x="-9418" y="61985"/>
                    <a:pt x="-1151" y="103323"/>
                    <a:pt x="30417" y="124369"/>
                  </a:cubicBezTo>
                  <a:cubicBezTo>
                    <a:pt x="37182" y="128878"/>
                    <a:pt x="44698" y="131885"/>
                    <a:pt x="52965" y="134140"/>
                  </a:cubicBez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097" name="Google Shape;10097;ge48d01fb7f_0_5782" descr="Group of women"/>
          <p:cNvGrpSpPr/>
          <p:nvPr/>
        </p:nvGrpSpPr>
        <p:grpSpPr>
          <a:xfrm>
            <a:off x="10604645" y="3762942"/>
            <a:ext cx="553286" cy="501070"/>
            <a:chOff x="6605928" y="3696322"/>
            <a:chExt cx="644030" cy="583250"/>
          </a:xfrm>
        </p:grpSpPr>
        <p:sp>
          <p:nvSpPr>
            <p:cNvPr id="10098" name="Google Shape;10098;ge48d01fb7f_0_5782"/>
            <p:cNvSpPr/>
            <p:nvPr/>
          </p:nvSpPr>
          <p:spPr>
            <a:xfrm>
              <a:off x="6605928" y="3817331"/>
              <a:ext cx="221016" cy="462241"/>
            </a:xfrm>
            <a:custGeom>
              <a:avLst/>
              <a:gdLst/>
              <a:ahLst/>
              <a:cxnLst/>
              <a:rect l="l" t="t" r="r" b="b"/>
              <a:pathLst>
                <a:path w="221016" h="462241" extrusionOk="0">
                  <a:moveTo>
                    <a:pt x="205308" y="287717"/>
                  </a:moveTo>
                  <a:lnTo>
                    <a:pt x="221017" y="229091"/>
                  </a:lnTo>
                  <a:lnTo>
                    <a:pt x="218611" y="220072"/>
                  </a:lnTo>
                  <a:cubicBezTo>
                    <a:pt x="216142" y="220620"/>
                    <a:pt x="213624" y="220922"/>
                    <a:pt x="211095" y="220974"/>
                  </a:cubicBezTo>
                  <a:cubicBezTo>
                    <a:pt x="207691" y="221085"/>
                    <a:pt x="204292" y="220654"/>
                    <a:pt x="201024" y="219696"/>
                  </a:cubicBezTo>
                  <a:cubicBezTo>
                    <a:pt x="191922" y="217373"/>
                    <a:pt x="184095" y="211571"/>
                    <a:pt x="179227" y="203537"/>
                  </a:cubicBezTo>
                  <a:cubicBezTo>
                    <a:pt x="173751" y="194248"/>
                    <a:pt x="172157" y="183176"/>
                    <a:pt x="174792" y="172721"/>
                  </a:cubicBezTo>
                  <a:lnTo>
                    <a:pt x="208540" y="47953"/>
                  </a:lnTo>
                  <a:lnTo>
                    <a:pt x="208540" y="47502"/>
                  </a:lnTo>
                  <a:lnTo>
                    <a:pt x="208540" y="47126"/>
                  </a:lnTo>
                  <a:cubicBezTo>
                    <a:pt x="210493" y="41385"/>
                    <a:pt x="213417" y="36020"/>
                    <a:pt x="217183" y="31267"/>
                  </a:cubicBezTo>
                  <a:cubicBezTo>
                    <a:pt x="204628" y="20516"/>
                    <a:pt x="190175" y="12205"/>
                    <a:pt x="174567" y="6765"/>
                  </a:cubicBezTo>
                  <a:cubicBezTo>
                    <a:pt x="148260" y="-2255"/>
                    <a:pt x="119699" y="-2255"/>
                    <a:pt x="93393" y="6765"/>
                  </a:cubicBezTo>
                  <a:cubicBezTo>
                    <a:pt x="73631" y="13316"/>
                    <a:pt x="55808" y="24681"/>
                    <a:pt x="41532" y="39835"/>
                  </a:cubicBezTo>
                  <a:cubicBezTo>
                    <a:pt x="38541" y="43396"/>
                    <a:pt x="36224" y="47471"/>
                    <a:pt x="34692" y="51861"/>
                  </a:cubicBezTo>
                  <a:lnTo>
                    <a:pt x="944" y="176629"/>
                  </a:lnTo>
                  <a:cubicBezTo>
                    <a:pt x="-2641" y="188771"/>
                    <a:pt x="4296" y="201522"/>
                    <a:pt x="16438" y="205107"/>
                  </a:cubicBezTo>
                  <a:cubicBezTo>
                    <a:pt x="16535" y="205135"/>
                    <a:pt x="16631" y="205163"/>
                    <a:pt x="16728" y="205190"/>
                  </a:cubicBezTo>
                  <a:cubicBezTo>
                    <a:pt x="18669" y="205809"/>
                    <a:pt x="20708" y="206064"/>
                    <a:pt x="22741" y="205942"/>
                  </a:cubicBezTo>
                  <a:cubicBezTo>
                    <a:pt x="32847" y="205757"/>
                    <a:pt x="41680" y="199079"/>
                    <a:pt x="44613" y="189406"/>
                  </a:cubicBezTo>
                  <a:lnTo>
                    <a:pt x="74678" y="79671"/>
                  </a:lnTo>
                  <a:lnTo>
                    <a:pt x="74678" y="131532"/>
                  </a:lnTo>
                  <a:lnTo>
                    <a:pt x="74678" y="131532"/>
                  </a:lnTo>
                  <a:lnTo>
                    <a:pt x="31761" y="291626"/>
                  </a:lnTo>
                  <a:lnTo>
                    <a:pt x="74678" y="291626"/>
                  </a:lnTo>
                  <a:lnTo>
                    <a:pt x="74678" y="462242"/>
                  </a:lnTo>
                  <a:lnTo>
                    <a:pt x="119774" y="462242"/>
                  </a:lnTo>
                  <a:lnTo>
                    <a:pt x="119774" y="291626"/>
                  </a:lnTo>
                  <a:lnTo>
                    <a:pt x="149839" y="291626"/>
                  </a:lnTo>
                  <a:lnTo>
                    <a:pt x="149839" y="461490"/>
                  </a:lnTo>
                  <a:lnTo>
                    <a:pt x="194936" y="461490"/>
                  </a:lnTo>
                  <a:lnTo>
                    <a:pt x="194936" y="291626"/>
                  </a:lnTo>
                  <a:lnTo>
                    <a:pt x="204256" y="291626"/>
                  </a:ln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9" name="Google Shape;10099;ge48d01fb7f_0_5782"/>
            <p:cNvSpPr/>
            <p:nvPr/>
          </p:nvSpPr>
          <p:spPr>
            <a:xfrm>
              <a:off x="7030631" y="3817331"/>
              <a:ext cx="219327" cy="462241"/>
            </a:xfrm>
            <a:custGeom>
              <a:avLst/>
              <a:gdLst/>
              <a:ahLst/>
              <a:cxnLst/>
              <a:rect l="l" t="t" r="r" b="b"/>
              <a:pathLst>
                <a:path w="219327" h="462241" extrusionOk="0">
                  <a:moveTo>
                    <a:pt x="218494" y="176629"/>
                  </a:moveTo>
                  <a:lnTo>
                    <a:pt x="184671" y="51861"/>
                  </a:lnTo>
                  <a:cubicBezTo>
                    <a:pt x="183338" y="47400"/>
                    <a:pt x="181027" y="43292"/>
                    <a:pt x="177907" y="39835"/>
                  </a:cubicBezTo>
                  <a:cubicBezTo>
                    <a:pt x="163501" y="24839"/>
                    <a:pt x="145720" y="13500"/>
                    <a:pt x="126045" y="6765"/>
                  </a:cubicBezTo>
                  <a:cubicBezTo>
                    <a:pt x="99739" y="-2255"/>
                    <a:pt x="71178" y="-2255"/>
                    <a:pt x="44871" y="6765"/>
                  </a:cubicBezTo>
                  <a:cubicBezTo>
                    <a:pt x="29172" y="12019"/>
                    <a:pt x="14665" y="20320"/>
                    <a:pt x="2180" y="31192"/>
                  </a:cubicBezTo>
                  <a:cubicBezTo>
                    <a:pt x="6011" y="35942"/>
                    <a:pt x="8964" y="41338"/>
                    <a:pt x="10898" y="47126"/>
                  </a:cubicBezTo>
                  <a:lnTo>
                    <a:pt x="10898" y="47502"/>
                  </a:lnTo>
                  <a:lnTo>
                    <a:pt x="10898" y="47953"/>
                  </a:lnTo>
                  <a:lnTo>
                    <a:pt x="44796" y="173021"/>
                  </a:lnTo>
                  <a:cubicBezTo>
                    <a:pt x="50001" y="192523"/>
                    <a:pt x="39378" y="212757"/>
                    <a:pt x="20369" y="219546"/>
                  </a:cubicBezTo>
                  <a:cubicBezTo>
                    <a:pt x="16993" y="220614"/>
                    <a:pt x="13460" y="221097"/>
                    <a:pt x="9921" y="220974"/>
                  </a:cubicBezTo>
                  <a:cubicBezTo>
                    <a:pt x="7392" y="220922"/>
                    <a:pt x="4875" y="220620"/>
                    <a:pt x="2405" y="220072"/>
                  </a:cubicBezTo>
                  <a:lnTo>
                    <a:pt x="0" y="229091"/>
                  </a:lnTo>
                  <a:lnTo>
                    <a:pt x="15709" y="287717"/>
                  </a:lnTo>
                  <a:lnTo>
                    <a:pt x="16761" y="291626"/>
                  </a:lnTo>
                  <a:lnTo>
                    <a:pt x="26156" y="291626"/>
                  </a:lnTo>
                  <a:lnTo>
                    <a:pt x="26156" y="462242"/>
                  </a:lnTo>
                  <a:lnTo>
                    <a:pt x="71253" y="462242"/>
                  </a:lnTo>
                  <a:lnTo>
                    <a:pt x="71253" y="291626"/>
                  </a:lnTo>
                  <a:lnTo>
                    <a:pt x="101317" y="291626"/>
                  </a:lnTo>
                  <a:lnTo>
                    <a:pt x="101317" y="461490"/>
                  </a:lnTo>
                  <a:lnTo>
                    <a:pt x="146414" y="461490"/>
                  </a:lnTo>
                  <a:lnTo>
                    <a:pt x="146414" y="291626"/>
                  </a:lnTo>
                  <a:lnTo>
                    <a:pt x="189256" y="291626"/>
                  </a:lnTo>
                  <a:lnTo>
                    <a:pt x="146414" y="131607"/>
                  </a:lnTo>
                  <a:lnTo>
                    <a:pt x="146414" y="79671"/>
                  </a:lnTo>
                  <a:lnTo>
                    <a:pt x="176479" y="189406"/>
                  </a:lnTo>
                  <a:cubicBezTo>
                    <a:pt x="179382" y="199067"/>
                    <a:pt x="188190" y="205749"/>
                    <a:pt x="198275" y="205942"/>
                  </a:cubicBezTo>
                  <a:cubicBezTo>
                    <a:pt x="200309" y="206064"/>
                    <a:pt x="202348" y="205809"/>
                    <a:pt x="204288" y="205190"/>
                  </a:cubicBezTo>
                  <a:cubicBezTo>
                    <a:pt x="215564" y="200631"/>
                    <a:pt x="221661" y="188371"/>
                    <a:pt x="218494" y="176629"/>
                  </a:cubicBez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0" name="Google Shape;10100;ge48d01fb7f_0_5782"/>
            <p:cNvSpPr/>
            <p:nvPr/>
          </p:nvSpPr>
          <p:spPr>
            <a:xfrm>
              <a:off x="6793981" y="3817331"/>
              <a:ext cx="267916" cy="462241"/>
            </a:xfrm>
            <a:custGeom>
              <a:avLst/>
              <a:gdLst/>
              <a:ahLst/>
              <a:cxnLst/>
              <a:rect l="l" t="t" r="r" b="b"/>
              <a:pathLst>
                <a:path w="267916" h="462241" extrusionOk="0">
                  <a:moveTo>
                    <a:pt x="267090" y="176629"/>
                  </a:moveTo>
                  <a:lnTo>
                    <a:pt x="233268" y="51861"/>
                  </a:lnTo>
                  <a:cubicBezTo>
                    <a:pt x="231934" y="47400"/>
                    <a:pt x="229623" y="43292"/>
                    <a:pt x="226503" y="39835"/>
                  </a:cubicBezTo>
                  <a:cubicBezTo>
                    <a:pt x="212097" y="24839"/>
                    <a:pt x="194316" y="13500"/>
                    <a:pt x="174642" y="6765"/>
                  </a:cubicBezTo>
                  <a:cubicBezTo>
                    <a:pt x="148336" y="-2255"/>
                    <a:pt x="119774" y="-2255"/>
                    <a:pt x="93468" y="6765"/>
                  </a:cubicBezTo>
                  <a:cubicBezTo>
                    <a:pt x="73706" y="13316"/>
                    <a:pt x="55883" y="24681"/>
                    <a:pt x="41607" y="39835"/>
                  </a:cubicBezTo>
                  <a:cubicBezTo>
                    <a:pt x="38589" y="43377"/>
                    <a:pt x="36269" y="47458"/>
                    <a:pt x="34767" y="51861"/>
                  </a:cubicBezTo>
                  <a:lnTo>
                    <a:pt x="944" y="176629"/>
                  </a:lnTo>
                  <a:cubicBezTo>
                    <a:pt x="-2641" y="188771"/>
                    <a:pt x="4296" y="201522"/>
                    <a:pt x="16438" y="205107"/>
                  </a:cubicBezTo>
                  <a:cubicBezTo>
                    <a:pt x="16534" y="205135"/>
                    <a:pt x="16631" y="205163"/>
                    <a:pt x="16728" y="205190"/>
                  </a:cubicBezTo>
                  <a:cubicBezTo>
                    <a:pt x="18669" y="205809"/>
                    <a:pt x="20707" y="206064"/>
                    <a:pt x="22741" y="205942"/>
                  </a:cubicBezTo>
                  <a:cubicBezTo>
                    <a:pt x="32847" y="205757"/>
                    <a:pt x="41680" y="199079"/>
                    <a:pt x="44613" y="189406"/>
                  </a:cubicBezTo>
                  <a:lnTo>
                    <a:pt x="74678" y="79671"/>
                  </a:lnTo>
                  <a:lnTo>
                    <a:pt x="74678" y="131532"/>
                  </a:lnTo>
                  <a:lnTo>
                    <a:pt x="74678" y="131532"/>
                  </a:lnTo>
                  <a:lnTo>
                    <a:pt x="31760" y="291626"/>
                  </a:lnTo>
                  <a:lnTo>
                    <a:pt x="74678" y="291626"/>
                  </a:lnTo>
                  <a:lnTo>
                    <a:pt x="74678" y="462242"/>
                  </a:lnTo>
                  <a:lnTo>
                    <a:pt x="119774" y="462242"/>
                  </a:lnTo>
                  <a:lnTo>
                    <a:pt x="119774" y="291626"/>
                  </a:lnTo>
                  <a:lnTo>
                    <a:pt x="149839" y="291626"/>
                  </a:lnTo>
                  <a:lnTo>
                    <a:pt x="149839" y="461490"/>
                  </a:lnTo>
                  <a:lnTo>
                    <a:pt x="194936" y="461490"/>
                  </a:lnTo>
                  <a:lnTo>
                    <a:pt x="194936" y="291626"/>
                  </a:lnTo>
                  <a:lnTo>
                    <a:pt x="237777" y="291626"/>
                  </a:lnTo>
                  <a:lnTo>
                    <a:pt x="194936" y="131607"/>
                  </a:lnTo>
                  <a:lnTo>
                    <a:pt x="194936" y="79671"/>
                  </a:lnTo>
                  <a:lnTo>
                    <a:pt x="225000" y="189406"/>
                  </a:lnTo>
                  <a:cubicBezTo>
                    <a:pt x="227904" y="199067"/>
                    <a:pt x="236711" y="205749"/>
                    <a:pt x="246797" y="205942"/>
                  </a:cubicBezTo>
                  <a:cubicBezTo>
                    <a:pt x="248831" y="206064"/>
                    <a:pt x="250869" y="205809"/>
                    <a:pt x="252810" y="205190"/>
                  </a:cubicBezTo>
                  <a:cubicBezTo>
                    <a:pt x="264115" y="200659"/>
                    <a:pt x="270249" y="188392"/>
                    <a:pt x="267090" y="176629"/>
                  </a:cubicBez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1" name="Google Shape;10101;ge48d01fb7f_0_5782"/>
            <p:cNvSpPr/>
            <p:nvPr/>
          </p:nvSpPr>
          <p:spPr>
            <a:xfrm>
              <a:off x="7062500" y="3696322"/>
              <a:ext cx="105225" cy="105225"/>
            </a:xfrm>
            <a:custGeom>
              <a:avLst/>
              <a:gdLst/>
              <a:ahLst/>
              <a:cxnLst/>
              <a:rect l="l" t="t" r="r" b="b"/>
              <a:pathLst>
                <a:path w="105225" h="105225" extrusionOk="0">
                  <a:moveTo>
                    <a:pt x="105226" y="52613"/>
                  </a:moveTo>
                  <a:cubicBezTo>
                    <a:pt x="105226" y="81670"/>
                    <a:pt x="81670" y="105226"/>
                    <a:pt x="52613" y="105226"/>
                  </a:cubicBezTo>
                  <a:cubicBezTo>
                    <a:pt x="23556" y="105226"/>
                    <a:pt x="0" y="81670"/>
                    <a:pt x="0" y="52613"/>
                  </a:cubicBezTo>
                  <a:cubicBezTo>
                    <a:pt x="0" y="23556"/>
                    <a:pt x="23556" y="0"/>
                    <a:pt x="52613" y="0"/>
                  </a:cubicBezTo>
                  <a:cubicBezTo>
                    <a:pt x="81670" y="0"/>
                    <a:pt x="105226" y="23556"/>
                    <a:pt x="105226" y="52613"/>
                  </a:cubicBez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2" name="Google Shape;10102;ge48d01fb7f_0_5782"/>
            <p:cNvSpPr/>
            <p:nvPr/>
          </p:nvSpPr>
          <p:spPr>
            <a:xfrm>
              <a:off x="6686694" y="3696322"/>
              <a:ext cx="105225" cy="105225"/>
            </a:xfrm>
            <a:custGeom>
              <a:avLst/>
              <a:gdLst/>
              <a:ahLst/>
              <a:cxnLst/>
              <a:rect l="l" t="t" r="r" b="b"/>
              <a:pathLst>
                <a:path w="105225" h="105225" extrusionOk="0">
                  <a:moveTo>
                    <a:pt x="105226" y="52613"/>
                  </a:moveTo>
                  <a:cubicBezTo>
                    <a:pt x="105226" y="81670"/>
                    <a:pt x="81670" y="105226"/>
                    <a:pt x="52613" y="105226"/>
                  </a:cubicBezTo>
                  <a:cubicBezTo>
                    <a:pt x="23556" y="105226"/>
                    <a:pt x="0" y="81670"/>
                    <a:pt x="0" y="52613"/>
                  </a:cubicBezTo>
                  <a:cubicBezTo>
                    <a:pt x="0" y="23556"/>
                    <a:pt x="23556" y="0"/>
                    <a:pt x="52613" y="0"/>
                  </a:cubicBezTo>
                  <a:cubicBezTo>
                    <a:pt x="81670" y="0"/>
                    <a:pt x="105226" y="23556"/>
                    <a:pt x="105226" y="52613"/>
                  </a:cubicBez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3" name="Google Shape;10103;ge48d01fb7f_0_5782"/>
            <p:cNvSpPr/>
            <p:nvPr/>
          </p:nvSpPr>
          <p:spPr>
            <a:xfrm>
              <a:off x="6874597" y="3696322"/>
              <a:ext cx="105225" cy="105225"/>
            </a:xfrm>
            <a:custGeom>
              <a:avLst/>
              <a:gdLst/>
              <a:ahLst/>
              <a:cxnLst/>
              <a:rect l="l" t="t" r="r" b="b"/>
              <a:pathLst>
                <a:path w="105225" h="105225" extrusionOk="0">
                  <a:moveTo>
                    <a:pt x="105226" y="52613"/>
                  </a:moveTo>
                  <a:cubicBezTo>
                    <a:pt x="105226" y="81670"/>
                    <a:pt x="81670" y="105226"/>
                    <a:pt x="52613" y="105226"/>
                  </a:cubicBezTo>
                  <a:cubicBezTo>
                    <a:pt x="23556" y="105226"/>
                    <a:pt x="0" y="81670"/>
                    <a:pt x="0" y="52613"/>
                  </a:cubicBezTo>
                  <a:cubicBezTo>
                    <a:pt x="0" y="23556"/>
                    <a:pt x="23556" y="0"/>
                    <a:pt x="52613" y="0"/>
                  </a:cubicBezTo>
                  <a:cubicBezTo>
                    <a:pt x="81670" y="0"/>
                    <a:pt x="105226" y="23556"/>
                    <a:pt x="105226" y="52613"/>
                  </a:cubicBez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104" name="Google Shape;10104;ge48d01fb7f_0_5782" descr="Continuous Improvement"/>
          <p:cNvGrpSpPr/>
          <p:nvPr/>
        </p:nvGrpSpPr>
        <p:grpSpPr>
          <a:xfrm>
            <a:off x="10550781" y="2248220"/>
            <a:ext cx="623985" cy="607781"/>
            <a:chOff x="6648021" y="2272033"/>
            <a:chExt cx="623985" cy="607781"/>
          </a:xfrm>
        </p:grpSpPr>
        <p:sp>
          <p:nvSpPr>
            <p:cNvPr id="10105" name="Google Shape;10105;ge48d01fb7f_0_5782"/>
            <p:cNvSpPr/>
            <p:nvPr/>
          </p:nvSpPr>
          <p:spPr>
            <a:xfrm>
              <a:off x="6648021" y="2444970"/>
              <a:ext cx="313165" cy="394879"/>
            </a:xfrm>
            <a:custGeom>
              <a:avLst/>
              <a:gdLst/>
              <a:ahLst/>
              <a:cxnLst/>
              <a:rect l="l" t="t" r="r" b="b"/>
              <a:pathLst>
                <a:path w="313165" h="394879" extrusionOk="0">
                  <a:moveTo>
                    <a:pt x="112761" y="98585"/>
                  </a:moveTo>
                  <a:cubicBezTo>
                    <a:pt x="118020" y="107698"/>
                    <a:pt x="129671" y="110821"/>
                    <a:pt x="138783" y="105562"/>
                  </a:cubicBezTo>
                  <a:cubicBezTo>
                    <a:pt x="139720" y="105021"/>
                    <a:pt x="140610" y="104401"/>
                    <a:pt x="141441" y="103710"/>
                  </a:cubicBezTo>
                  <a:cubicBezTo>
                    <a:pt x="148621" y="97374"/>
                    <a:pt x="150227" y="86803"/>
                    <a:pt x="145251" y="78621"/>
                  </a:cubicBezTo>
                  <a:lnTo>
                    <a:pt x="105341" y="9536"/>
                  </a:lnTo>
                  <a:cubicBezTo>
                    <a:pt x="100086" y="422"/>
                    <a:pt x="88436" y="-2706"/>
                    <a:pt x="79322" y="2551"/>
                  </a:cubicBezTo>
                  <a:cubicBezTo>
                    <a:pt x="79314" y="2555"/>
                    <a:pt x="79308" y="2560"/>
                    <a:pt x="79300" y="2564"/>
                  </a:cubicBezTo>
                  <a:lnTo>
                    <a:pt x="10272" y="42445"/>
                  </a:lnTo>
                  <a:cubicBezTo>
                    <a:pt x="1463" y="47290"/>
                    <a:pt x="-2323" y="57963"/>
                    <a:pt x="1462" y="67276"/>
                  </a:cubicBezTo>
                  <a:cubicBezTo>
                    <a:pt x="5765" y="76877"/>
                    <a:pt x="17037" y="81172"/>
                    <a:pt x="26637" y="76868"/>
                  </a:cubicBezTo>
                  <a:cubicBezTo>
                    <a:pt x="27230" y="76602"/>
                    <a:pt x="27808" y="76307"/>
                    <a:pt x="28370" y="75982"/>
                  </a:cubicBezTo>
                  <a:lnTo>
                    <a:pt x="56993" y="59380"/>
                  </a:lnTo>
                  <a:cubicBezTo>
                    <a:pt x="57114" y="59296"/>
                    <a:pt x="57280" y="59328"/>
                    <a:pt x="57363" y="59449"/>
                  </a:cubicBezTo>
                  <a:cubicBezTo>
                    <a:pt x="57407" y="59513"/>
                    <a:pt x="57421" y="59592"/>
                    <a:pt x="57402" y="59666"/>
                  </a:cubicBezTo>
                  <a:cubicBezTo>
                    <a:pt x="28003" y="214655"/>
                    <a:pt x="129813" y="364131"/>
                    <a:pt x="284802" y="393530"/>
                  </a:cubicBezTo>
                  <a:cubicBezTo>
                    <a:pt x="286839" y="393915"/>
                    <a:pt x="288882" y="394280"/>
                    <a:pt x="290927" y="394622"/>
                  </a:cubicBezTo>
                  <a:cubicBezTo>
                    <a:pt x="291966" y="394792"/>
                    <a:pt x="293017" y="394877"/>
                    <a:pt x="294070" y="394879"/>
                  </a:cubicBezTo>
                  <a:cubicBezTo>
                    <a:pt x="304591" y="394905"/>
                    <a:pt x="313141" y="386396"/>
                    <a:pt x="313166" y="375875"/>
                  </a:cubicBezTo>
                  <a:cubicBezTo>
                    <a:pt x="313166" y="375419"/>
                    <a:pt x="313151" y="374962"/>
                    <a:pt x="313120" y="374505"/>
                  </a:cubicBezTo>
                  <a:cubicBezTo>
                    <a:pt x="312255" y="365429"/>
                    <a:pt x="305271" y="358135"/>
                    <a:pt x="296242" y="356875"/>
                  </a:cubicBezTo>
                  <a:cubicBezTo>
                    <a:pt x="161421" y="333691"/>
                    <a:pt x="70921" y="205603"/>
                    <a:pt x="94104" y="70783"/>
                  </a:cubicBezTo>
                  <a:cubicBezTo>
                    <a:pt x="94209" y="70172"/>
                    <a:pt x="94316" y="69562"/>
                    <a:pt x="94426" y="68953"/>
                  </a:cubicBezTo>
                  <a:cubicBezTo>
                    <a:pt x="94453" y="68792"/>
                    <a:pt x="94606" y="68684"/>
                    <a:pt x="94767" y="68711"/>
                  </a:cubicBezTo>
                  <a:cubicBezTo>
                    <a:pt x="94851" y="68725"/>
                    <a:pt x="94924" y="68776"/>
                    <a:pt x="94969" y="68848"/>
                  </a:cubicBez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6" name="Google Shape;10106;ge48d01fb7f_0_5782"/>
            <p:cNvSpPr/>
            <p:nvPr/>
          </p:nvSpPr>
          <p:spPr>
            <a:xfrm>
              <a:off x="7011411" y="2445843"/>
              <a:ext cx="260595" cy="433971"/>
            </a:xfrm>
            <a:custGeom>
              <a:avLst/>
              <a:gdLst/>
              <a:ahLst/>
              <a:cxnLst/>
              <a:rect l="l" t="t" r="r" b="b"/>
              <a:pathLst>
                <a:path w="260595" h="433971" extrusionOk="0">
                  <a:moveTo>
                    <a:pt x="75669" y="314329"/>
                  </a:moveTo>
                  <a:cubicBezTo>
                    <a:pt x="80878" y="305188"/>
                    <a:pt x="77689" y="293555"/>
                    <a:pt x="68547" y="288347"/>
                  </a:cubicBezTo>
                  <a:cubicBezTo>
                    <a:pt x="67975" y="288020"/>
                    <a:pt x="67385" y="287724"/>
                    <a:pt x="66782" y="287459"/>
                  </a:cubicBezTo>
                  <a:cubicBezTo>
                    <a:pt x="57454" y="283725"/>
                    <a:pt x="46808" y="287570"/>
                    <a:pt x="42017" y="296403"/>
                  </a:cubicBezTo>
                  <a:lnTo>
                    <a:pt x="2508" y="365621"/>
                  </a:lnTo>
                  <a:cubicBezTo>
                    <a:pt x="-2707" y="374759"/>
                    <a:pt x="474" y="386394"/>
                    <a:pt x="9612" y="391608"/>
                  </a:cubicBezTo>
                  <a:cubicBezTo>
                    <a:pt x="9615" y="391611"/>
                    <a:pt x="9619" y="391613"/>
                    <a:pt x="9623" y="391615"/>
                  </a:cubicBezTo>
                  <a:lnTo>
                    <a:pt x="78946" y="431153"/>
                  </a:lnTo>
                  <a:cubicBezTo>
                    <a:pt x="87161" y="436082"/>
                    <a:pt x="97729" y="434413"/>
                    <a:pt x="104025" y="427191"/>
                  </a:cubicBezTo>
                  <a:cubicBezTo>
                    <a:pt x="110703" y="419060"/>
                    <a:pt x="109525" y="407056"/>
                    <a:pt x="101394" y="400379"/>
                  </a:cubicBezTo>
                  <a:cubicBezTo>
                    <a:pt x="100557" y="399691"/>
                    <a:pt x="99662" y="399076"/>
                    <a:pt x="98720" y="398540"/>
                  </a:cubicBezTo>
                  <a:lnTo>
                    <a:pt x="69592" y="382004"/>
                  </a:lnTo>
                  <a:cubicBezTo>
                    <a:pt x="69459" y="381931"/>
                    <a:pt x="69409" y="381763"/>
                    <a:pt x="69483" y="381629"/>
                  </a:cubicBezTo>
                  <a:cubicBezTo>
                    <a:pt x="69517" y="381568"/>
                    <a:pt x="69573" y="381521"/>
                    <a:pt x="69640" y="381499"/>
                  </a:cubicBezTo>
                  <a:cubicBezTo>
                    <a:pt x="218567" y="329014"/>
                    <a:pt x="296747" y="165736"/>
                    <a:pt x="244262" y="16810"/>
                  </a:cubicBezTo>
                  <a:cubicBezTo>
                    <a:pt x="243823" y="15564"/>
                    <a:pt x="243375" y="14321"/>
                    <a:pt x="242919" y="13082"/>
                  </a:cubicBezTo>
                  <a:cubicBezTo>
                    <a:pt x="239561" y="3650"/>
                    <a:pt x="229656" y="-1758"/>
                    <a:pt x="219906" y="518"/>
                  </a:cubicBezTo>
                  <a:cubicBezTo>
                    <a:pt x="209739" y="3223"/>
                    <a:pt x="203689" y="13658"/>
                    <a:pt x="206394" y="23825"/>
                  </a:cubicBezTo>
                  <a:cubicBezTo>
                    <a:pt x="206551" y="24418"/>
                    <a:pt x="206738" y="25003"/>
                    <a:pt x="206952" y="25579"/>
                  </a:cubicBezTo>
                  <a:cubicBezTo>
                    <a:pt x="254615" y="153891"/>
                    <a:pt x="189235" y="296547"/>
                    <a:pt x="60923" y="344209"/>
                  </a:cubicBezTo>
                  <a:cubicBezTo>
                    <a:pt x="60387" y="344407"/>
                    <a:pt x="59851" y="344604"/>
                    <a:pt x="59315" y="344799"/>
                  </a:cubicBezTo>
                  <a:cubicBezTo>
                    <a:pt x="59162" y="344857"/>
                    <a:pt x="58992" y="344779"/>
                    <a:pt x="58935" y="344626"/>
                  </a:cubicBezTo>
                  <a:cubicBezTo>
                    <a:pt x="58904" y="344545"/>
                    <a:pt x="58911" y="344456"/>
                    <a:pt x="58953" y="344380"/>
                  </a:cubicBez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7" name="Google Shape;10107;ge48d01fb7f_0_5782"/>
            <p:cNvSpPr/>
            <p:nvPr/>
          </p:nvSpPr>
          <p:spPr>
            <a:xfrm>
              <a:off x="6763035" y="2272033"/>
              <a:ext cx="446760" cy="133382"/>
            </a:xfrm>
            <a:custGeom>
              <a:avLst/>
              <a:gdLst/>
              <a:ahLst/>
              <a:cxnLst/>
              <a:rect l="l" t="t" r="r" b="b"/>
              <a:pathLst>
                <a:path w="446760" h="133382" extrusionOk="0">
                  <a:moveTo>
                    <a:pt x="408493" y="67716"/>
                  </a:moveTo>
                  <a:cubicBezTo>
                    <a:pt x="408487" y="67874"/>
                    <a:pt x="408354" y="67996"/>
                    <a:pt x="408196" y="67990"/>
                  </a:cubicBezTo>
                  <a:cubicBezTo>
                    <a:pt x="408134" y="67987"/>
                    <a:pt x="408074" y="67964"/>
                    <a:pt x="408026" y="67925"/>
                  </a:cubicBezTo>
                  <a:cubicBezTo>
                    <a:pt x="287785" y="-34191"/>
                    <a:pt x="107528" y="-19498"/>
                    <a:pt x="5412" y="100744"/>
                  </a:cubicBezTo>
                  <a:cubicBezTo>
                    <a:pt x="5206" y="100986"/>
                    <a:pt x="5000" y="101229"/>
                    <a:pt x="4795" y="101472"/>
                  </a:cubicBezTo>
                  <a:cubicBezTo>
                    <a:pt x="-1451" y="108678"/>
                    <a:pt x="-1612" y="119332"/>
                    <a:pt x="4414" y="126723"/>
                  </a:cubicBezTo>
                  <a:cubicBezTo>
                    <a:pt x="11257" y="134714"/>
                    <a:pt x="23283" y="135645"/>
                    <a:pt x="31275" y="128802"/>
                  </a:cubicBezTo>
                  <a:cubicBezTo>
                    <a:pt x="32068" y="128123"/>
                    <a:pt x="32803" y="127380"/>
                    <a:pt x="33475" y="126580"/>
                  </a:cubicBezTo>
                  <a:cubicBezTo>
                    <a:pt x="120659" y="22575"/>
                    <a:pt x="275356" y="8223"/>
                    <a:pt x="380185" y="94414"/>
                  </a:cubicBezTo>
                  <a:cubicBezTo>
                    <a:pt x="380327" y="94539"/>
                    <a:pt x="380341" y="94756"/>
                    <a:pt x="380216" y="94898"/>
                  </a:cubicBezTo>
                  <a:cubicBezTo>
                    <a:pt x="380154" y="94968"/>
                    <a:pt x="380068" y="95010"/>
                    <a:pt x="379975" y="95014"/>
                  </a:cubicBezTo>
                  <a:lnTo>
                    <a:pt x="346895" y="95014"/>
                  </a:lnTo>
                  <a:cubicBezTo>
                    <a:pt x="336374" y="95010"/>
                    <a:pt x="327842" y="103536"/>
                    <a:pt x="327837" y="114057"/>
                  </a:cubicBezTo>
                  <a:cubicBezTo>
                    <a:pt x="327837" y="115139"/>
                    <a:pt x="327929" y="116218"/>
                    <a:pt x="328112" y="117284"/>
                  </a:cubicBezTo>
                  <a:cubicBezTo>
                    <a:pt x="330010" y="126670"/>
                    <a:pt x="338360" y="133347"/>
                    <a:pt x="347933" y="133133"/>
                  </a:cubicBezTo>
                  <a:lnTo>
                    <a:pt x="425238" y="133133"/>
                  </a:lnTo>
                  <a:cubicBezTo>
                    <a:pt x="425953" y="133255"/>
                    <a:pt x="426675" y="133334"/>
                    <a:pt x="427400" y="133371"/>
                  </a:cubicBezTo>
                  <a:cubicBezTo>
                    <a:pt x="431084" y="133352"/>
                    <a:pt x="434681" y="132260"/>
                    <a:pt x="437754" y="130228"/>
                  </a:cubicBezTo>
                  <a:cubicBezTo>
                    <a:pt x="438192" y="129952"/>
                    <a:pt x="438602" y="129647"/>
                    <a:pt x="439021" y="129342"/>
                  </a:cubicBezTo>
                  <a:cubicBezTo>
                    <a:pt x="439230" y="129180"/>
                    <a:pt x="439449" y="129066"/>
                    <a:pt x="439649" y="128904"/>
                  </a:cubicBezTo>
                  <a:cubicBezTo>
                    <a:pt x="439850" y="128742"/>
                    <a:pt x="439888" y="128638"/>
                    <a:pt x="440021" y="128523"/>
                  </a:cubicBezTo>
                  <a:cubicBezTo>
                    <a:pt x="440411" y="128190"/>
                    <a:pt x="440840" y="127923"/>
                    <a:pt x="441202" y="127571"/>
                  </a:cubicBezTo>
                  <a:cubicBezTo>
                    <a:pt x="444767" y="123985"/>
                    <a:pt x="446764" y="119131"/>
                    <a:pt x="446755" y="114074"/>
                  </a:cubicBezTo>
                  <a:lnTo>
                    <a:pt x="446755" y="34273"/>
                  </a:lnTo>
                  <a:cubicBezTo>
                    <a:pt x="446968" y="24697"/>
                    <a:pt x="440286" y="16345"/>
                    <a:pt x="430896" y="14452"/>
                  </a:cubicBezTo>
                  <a:cubicBezTo>
                    <a:pt x="420523" y="12690"/>
                    <a:pt x="410687" y="19670"/>
                    <a:pt x="408925" y="30041"/>
                  </a:cubicBezTo>
                  <a:cubicBezTo>
                    <a:pt x="408744" y="31103"/>
                    <a:pt x="408654" y="32178"/>
                    <a:pt x="408655" y="33254"/>
                  </a:cubicBez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8" name="Google Shape;10108;ge48d01fb7f_0_5782"/>
            <p:cNvSpPr/>
            <p:nvPr/>
          </p:nvSpPr>
          <p:spPr>
            <a:xfrm>
              <a:off x="6849946" y="2437037"/>
              <a:ext cx="198205" cy="120119"/>
            </a:xfrm>
            <a:custGeom>
              <a:avLst/>
              <a:gdLst/>
              <a:ahLst/>
              <a:cxnLst/>
              <a:rect l="l" t="t" r="r" b="b"/>
              <a:pathLst>
                <a:path w="198205" h="120119" extrusionOk="0">
                  <a:moveTo>
                    <a:pt x="61798" y="0"/>
                  </a:moveTo>
                  <a:lnTo>
                    <a:pt x="0" y="37452"/>
                  </a:lnTo>
                  <a:lnTo>
                    <a:pt x="136408" y="120120"/>
                  </a:lnTo>
                  <a:lnTo>
                    <a:pt x="198206" y="82667"/>
                  </a:lnTo>
                  <a:lnTo>
                    <a:pt x="61798" y="0"/>
                  </a:ln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9" name="Google Shape;10109;ge48d01fb7f_0_5782"/>
            <p:cNvSpPr/>
            <p:nvPr/>
          </p:nvSpPr>
          <p:spPr>
            <a:xfrm>
              <a:off x="6927660" y="2391812"/>
              <a:ext cx="195110" cy="118224"/>
            </a:xfrm>
            <a:custGeom>
              <a:avLst/>
              <a:gdLst/>
              <a:ahLst/>
              <a:cxnLst/>
              <a:rect l="l" t="t" r="r" b="b"/>
              <a:pathLst>
                <a:path w="195110" h="118224" extrusionOk="0">
                  <a:moveTo>
                    <a:pt x="195110" y="82677"/>
                  </a:moveTo>
                  <a:lnTo>
                    <a:pt x="58693" y="0"/>
                  </a:lnTo>
                  <a:lnTo>
                    <a:pt x="0" y="35547"/>
                  </a:lnTo>
                  <a:lnTo>
                    <a:pt x="136408" y="118224"/>
                  </a:lnTo>
                  <a:lnTo>
                    <a:pt x="195110" y="82677"/>
                  </a:ln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0" name="Google Shape;10110;ge48d01fb7f_0_5782"/>
            <p:cNvSpPr/>
            <p:nvPr/>
          </p:nvSpPr>
          <p:spPr>
            <a:xfrm>
              <a:off x="6849946" y="2493911"/>
              <a:ext cx="128139" cy="223599"/>
            </a:xfrm>
            <a:custGeom>
              <a:avLst/>
              <a:gdLst/>
              <a:ahLst/>
              <a:cxnLst/>
              <a:rect l="l" t="t" r="r" b="b"/>
              <a:pathLst>
                <a:path w="128139" h="223599" extrusionOk="0">
                  <a:moveTo>
                    <a:pt x="0" y="13649"/>
                  </a:moveTo>
                  <a:lnTo>
                    <a:pt x="0" y="145923"/>
                  </a:lnTo>
                  <a:lnTo>
                    <a:pt x="128140" y="223599"/>
                  </a:lnTo>
                  <a:lnTo>
                    <a:pt x="128140" y="77638"/>
                  </a:lnTo>
                  <a:lnTo>
                    <a:pt x="0" y="0"/>
                  </a:lnTo>
                  <a:lnTo>
                    <a:pt x="0" y="13649"/>
                  </a:ln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1" name="Google Shape;10111;ge48d01fb7f_0_5782"/>
            <p:cNvSpPr/>
            <p:nvPr/>
          </p:nvSpPr>
          <p:spPr>
            <a:xfrm>
              <a:off x="6994621" y="2493834"/>
              <a:ext cx="128149" cy="223675"/>
            </a:xfrm>
            <a:custGeom>
              <a:avLst/>
              <a:gdLst/>
              <a:ahLst/>
              <a:cxnLst/>
              <a:rect l="l" t="t" r="r" b="b"/>
              <a:pathLst>
                <a:path w="128149" h="223675" extrusionOk="0">
                  <a:moveTo>
                    <a:pt x="45472" y="100527"/>
                  </a:moveTo>
                  <a:lnTo>
                    <a:pt x="16535" y="117062"/>
                  </a:lnTo>
                  <a:lnTo>
                    <a:pt x="16535" y="88125"/>
                  </a:lnTo>
                  <a:lnTo>
                    <a:pt x="45472" y="71590"/>
                  </a:lnTo>
                  <a:close/>
                  <a:moveTo>
                    <a:pt x="0" y="77600"/>
                  </a:moveTo>
                  <a:lnTo>
                    <a:pt x="0" y="223676"/>
                  </a:lnTo>
                  <a:lnTo>
                    <a:pt x="128149" y="145999"/>
                  </a:lnTo>
                  <a:lnTo>
                    <a:pt x="128149" y="0"/>
                  </a:ln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112" name="Google Shape;10112;ge48d01fb7f_0_5782" descr="Contract"/>
          <p:cNvGrpSpPr/>
          <p:nvPr/>
        </p:nvGrpSpPr>
        <p:grpSpPr>
          <a:xfrm>
            <a:off x="9057800" y="2201619"/>
            <a:ext cx="465999" cy="601290"/>
            <a:chOff x="5082273" y="2168649"/>
            <a:chExt cx="465999" cy="601290"/>
          </a:xfrm>
        </p:grpSpPr>
        <p:sp>
          <p:nvSpPr>
            <p:cNvPr id="10113" name="Google Shape;10113;ge48d01fb7f_0_5782"/>
            <p:cNvSpPr/>
            <p:nvPr/>
          </p:nvSpPr>
          <p:spPr>
            <a:xfrm>
              <a:off x="5082273" y="2168649"/>
              <a:ext cx="465999" cy="601290"/>
            </a:xfrm>
            <a:custGeom>
              <a:avLst/>
              <a:gdLst/>
              <a:ahLst/>
              <a:cxnLst/>
              <a:rect l="l" t="t" r="r" b="b"/>
              <a:pathLst>
                <a:path w="465999" h="601290" extrusionOk="0">
                  <a:moveTo>
                    <a:pt x="420903" y="556193"/>
                  </a:moveTo>
                  <a:lnTo>
                    <a:pt x="45097" y="556193"/>
                  </a:lnTo>
                  <a:lnTo>
                    <a:pt x="45097" y="45097"/>
                  </a:lnTo>
                  <a:lnTo>
                    <a:pt x="420903" y="45097"/>
                  </a:lnTo>
                  <a:lnTo>
                    <a:pt x="420903" y="556193"/>
                  </a:lnTo>
                  <a:close/>
                  <a:moveTo>
                    <a:pt x="466000" y="0"/>
                  </a:moveTo>
                  <a:lnTo>
                    <a:pt x="0" y="0"/>
                  </a:lnTo>
                  <a:lnTo>
                    <a:pt x="0" y="601290"/>
                  </a:lnTo>
                  <a:lnTo>
                    <a:pt x="466000" y="601290"/>
                  </a:lnTo>
                  <a:lnTo>
                    <a:pt x="466000" y="0"/>
                  </a:ln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4" name="Google Shape;10114;ge48d01fb7f_0_5782"/>
            <p:cNvSpPr/>
            <p:nvPr/>
          </p:nvSpPr>
          <p:spPr>
            <a:xfrm>
              <a:off x="5172466" y="2604584"/>
              <a:ext cx="135290" cy="30064"/>
            </a:xfrm>
            <a:custGeom>
              <a:avLst/>
              <a:gdLst/>
              <a:ahLst/>
              <a:cxnLst/>
              <a:rect l="l" t="t" r="r" b="b"/>
              <a:pathLst>
                <a:path w="135290" h="30064" extrusionOk="0">
                  <a:moveTo>
                    <a:pt x="0" y="0"/>
                  </a:moveTo>
                  <a:lnTo>
                    <a:pt x="135290" y="0"/>
                  </a:lnTo>
                  <a:lnTo>
                    <a:pt x="135290" y="30065"/>
                  </a:lnTo>
                  <a:lnTo>
                    <a:pt x="0" y="30065"/>
                  </a:ln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5" name="Google Shape;10115;ge48d01fb7f_0_5782"/>
            <p:cNvSpPr/>
            <p:nvPr/>
          </p:nvSpPr>
          <p:spPr>
            <a:xfrm>
              <a:off x="5172466" y="2273874"/>
              <a:ext cx="285612" cy="30064"/>
            </a:xfrm>
            <a:custGeom>
              <a:avLst/>
              <a:gdLst/>
              <a:ahLst/>
              <a:cxnLst/>
              <a:rect l="l" t="t" r="r" b="b"/>
              <a:pathLst>
                <a:path w="285612" h="30064" extrusionOk="0">
                  <a:moveTo>
                    <a:pt x="0" y="0"/>
                  </a:moveTo>
                  <a:lnTo>
                    <a:pt x="285613" y="0"/>
                  </a:lnTo>
                  <a:lnTo>
                    <a:pt x="285613" y="30065"/>
                  </a:lnTo>
                  <a:lnTo>
                    <a:pt x="0" y="30065"/>
                  </a:ln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6" name="Google Shape;10116;ge48d01fb7f_0_5782"/>
            <p:cNvSpPr/>
            <p:nvPr/>
          </p:nvSpPr>
          <p:spPr>
            <a:xfrm>
              <a:off x="5172466" y="2334003"/>
              <a:ext cx="285612" cy="30064"/>
            </a:xfrm>
            <a:custGeom>
              <a:avLst/>
              <a:gdLst/>
              <a:ahLst/>
              <a:cxnLst/>
              <a:rect l="l" t="t" r="r" b="b"/>
              <a:pathLst>
                <a:path w="285612" h="30064" extrusionOk="0">
                  <a:moveTo>
                    <a:pt x="0" y="0"/>
                  </a:moveTo>
                  <a:lnTo>
                    <a:pt x="285613" y="0"/>
                  </a:lnTo>
                  <a:lnTo>
                    <a:pt x="285613" y="30065"/>
                  </a:lnTo>
                  <a:lnTo>
                    <a:pt x="0" y="30065"/>
                  </a:ln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7" name="Google Shape;10117;ge48d01fb7f_0_5782"/>
            <p:cNvSpPr/>
            <p:nvPr/>
          </p:nvSpPr>
          <p:spPr>
            <a:xfrm>
              <a:off x="5172466" y="2394132"/>
              <a:ext cx="285612" cy="30064"/>
            </a:xfrm>
            <a:custGeom>
              <a:avLst/>
              <a:gdLst/>
              <a:ahLst/>
              <a:cxnLst/>
              <a:rect l="l" t="t" r="r" b="b"/>
              <a:pathLst>
                <a:path w="285612" h="30064" extrusionOk="0">
                  <a:moveTo>
                    <a:pt x="0" y="0"/>
                  </a:moveTo>
                  <a:lnTo>
                    <a:pt x="285613" y="0"/>
                  </a:lnTo>
                  <a:lnTo>
                    <a:pt x="285613" y="30065"/>
                  </a:lnTo>
                  <a:lnTo>
                    <a:pt x="0" y="30065"/>
                  </a:ln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8" name="Google Shape;10118;ge48d01fb7f_0_5782"/>
            <p:cNvSpPr/>
            <p:nvPr/>
          </p:nvSpPr>
          <p:spPr>
            <a:xfrm>
              <a:off x="5315273" y="2454261"/>
              <a:ext cx="142806" cy="30064"/>
            </a:xfrm>
            <a:custGeom>
              <a:avLst/>
              <a:gdLst/>
              <a:ahLst/>
              <a:cxnLst/>
              <a:rect l="l" t="t" r="r" b="b"/>
              <a:pathLst>
                <a:path w="142806" h="30064" extrusionOk="0">
                  <a:moveTo>
                    <a:pt x="0" y="0"/>
                  </a:moveTo>
                  <a:lnTo>
                    <a:pt x="142806" y="0"/>
                  </a:lnTo>
                  <a:lnTo>
                    <a:pt x="142806" y="30065"/>
                  </a:lnTo>
                  <a:lnTo>
                    <a:pt x="0" y="30065"/>
                  </a:ln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9" name="Google Shape;10119;ge48d01fb7f_0_5782"/>
            <p:cNvSpPr/>
            <p:nvPr/>
          </p:nvSpPr>
          <p:spPr>
            <a:xfrm>
              <a:off x="5352853" y="2567003"/>
              <a:ext cx="105225" cy="105225"/>
            </a:xfrm>
            <a:custGeom>
              <a:avLst/>
              <a:gdLst/>
              <a:ahLst/>
              <a:cxnLst/>
              <a:rect l="l" t="t" r="r" b="b"/>
              <a:pathLst>
                <a:path w="105225" h="105225" extrusionOk="0">
                  <a:moveTo>
                    <a:pt x="81926" y="105226"/>
                  </a:moveTo>
                  <a:lnTo>
                    <a:pt x="52613" y="75913"/>
                  </a:lnTo>
                  <a:lnTo>
                    <a:pt x="23300" y="105226"/>
                  </a:lnTo>
                  <a:lnTo>
                    <a:pt x="0" y="81926"/>
                  </a:lnTo>
                  <a:lnTo>
                    <a:pt x="29313" y="52613"/>
                  </a:lnTo>
                  <a:lnTo>
                    <a:pt x="0" y="23300"/>
                  </a:lnTo>
                  <a:lnTo>
                    <a:pt x="23300" y="0"/>
                  </a:lnTo>
                  <a:lnTo>
                    <a:pt x="52613" y="29313"/>
                  </a:lnTo>
                  <a:lnTo>
                    <a:pt x="81926" y="0"/>
                  </a:lnTo>
                  <a:lnTo>
                    <a:pt x="105226" y="23300"/>
                  </a:lnTo>
                  <a:lnTo>
                    <a:pt x="75913" y="52613"/>
                  </a:lnTo>
                  <a:lnTo>
                    <a:pt x="105226" y="81926"/>
                  </a:ln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120" name="Google Shape;10120;ge48d01fb7f_0_5782" descr="Remote work"/>
          <p:cNvGrpSpPr/>
          <p:nvPr/>
        </p:nvGrpSpPr>
        <p:grpSpPr>
          <a:xfrm>
            <a:off x="7422344" y="2082821"/>
            <a:ext cx="668935" cy="578740"/>
            <a:chOff x="3518598" y="2152571"/>
            <a:chExt cx="668935" cy="578740"/>
          </a:xfrm>
        </p:grpSpPr>
        <p:sp>
          <p:nvSpPr>
            <p:cNvPr id="10121" name="Google Shape;10121;ge48d01fb7f_0_5782"/>
            <p:cNvSpPr/>
            <p:nvPr/>
          </p:nvSpPr>
          <p:spPr>
            <a:xfrm>
              <a:off x="3894405" y="2152571"/>
              <a:ext cx="172870" cy="172870"/>
            </a:xfrm>
            <a:custGeom>
              <a:avLst/>
              <a:gdLst/>
              <a:ahLst/>
              <a:cxnLst/>
              <a:rect l="l" t="t" r="r" b="b"/>
              <a:pathLst>
                <a:path w="172870" h="172870" extrusionOk="0">
                  <a:moveTo>
                    <a:pt x="172871" y="86435"/>
                  </a:moveTo>
                  <a:cubicBezTo>
                    <a:pt x="172871" y="38698"/>
                    <a:pt x="134172" y="0"/>
                    <a:pt x="86435" y="0"/>
                  </a:cubicBezTo>
                  <a:cubicBezTo>
                    <a:pt x="38698" y="0"/>
                    <a:pt x="0" y="38698"/>
                    <a:pt x="0" y="86435"/>
                  </a:cubicBezTo>
                  <a:cubicBezTo>
                    <a:pt x="0" y="134173"/>
                    <a:pt x="38698" y="172871"/>
                    <a:pt x="86435" y="172871"/>
                  </a:cubicBezTo>
                  <a:cubicBezTo>
                    <a:pt x="134172" y="172871"/>
                    <a:pt x="172871" y="134173"/>
                    <a:pt x="172871" y="86435"/>
                  </a:cubicBezTo>
                  <a:close/>
                  <a:moveTo>
                    <a:pt x="86435" y="23844"/>
                  </a:moveTo>
                  <a:cubicBezTo>
                    <a:pt x="100324" y="23836"/>
                    <a:pt x="111590" y="35089"/>
                    <a:pt x="111599" y="48978"/>
                  </a:cubicBezTo>
                  <a:cubicBezTo>
                    <a:pt x="111607" y="62868"/>
                    <a:pt x="100354" y="74134"/>
                    <a:pt x="86464" y="74142"/>
                  </a:cubicBezTo>
                  <a:cubicBezTo>
                    <a:pt x="72575" y="74150"/>
                    <a:pt x="61309" y="62896"/>
                    <a:pt x="61301" y="49007"/>
                  </a:cubicBezTo>
                  <a:cubicBezTo>
                    <a:pt x="61301" y="49003"/>
                    <a:pt x="61301" y="48998"/>
                    <a:pt x="61301" y="48993"/>
                  </a:cubicBezTo>
                  <a:cubicBezTo>
                    <a:pt x="61296" y="35108"/>
                    <a:pt x="72549" y="23848"/>
                    <a:pt x="86435" y="23844"/>
                  </a:cubicBezTo>
                  <a:cubicBezTo>
                    <a:pt x="86435" y="23844"/>
                    <a:pt x="86435" y="23844"/>
                    <a:pt x="86435" y="23844"/>
                  </a:cubicBezTo>
                  <a:close/>
                  <a:moveTo>
                    <a:pt x="136703" y="131143"/>
                  </a:moveTo>
                  <a:lnTo>
                    <a:pt x="36166" y="131143"/>
                  </a:lnTo>
                  <a:lnTo>
                    <a:pt x="36166" y="105995"/>
                  </a:lnTo>
                  <a:cubicBezTo>
                    <a:pt x="36186" y="102042"/>
                    <a:pt x="38044" y="98323"/>
                    <a:pt x="41194" y="95935"/>
                  </a:cubicBezTo>
                  <a:cubicBezTo>
                    <a:pt x="48621" y="90591"/>
                    <a:pt x="56944" y="86617"/>
                    <a:pt x="65769" y="84200"/>
                  </a:cubicBezTo>
                  <a:cubicBezTo>
                    <a:pt x="72438" y="82000"/>
                    <a:pt x="79412" y="80868"/>
                    <a:pt x="86435" y="80846"/>
                  </a:cubicBezTo>
                  <a:cubicBezTo>
                    <a:pt x="93441" y="81053"/>
                    <a:pt x="100389" y="82181"/>
                    <a:pt x="107101" y="84200"/>
                  </a:cubicBezTo>
                  <a:cubicBezTo>
                    <a:pt x="116054" y="86265"/>
                    <a:pt x="124443" y="90271"/>
                    <a:pt x="131677" y="95935"/>
                  </a:cubicBezTo>
                  <a:cubicBezTo>
                    <a:pt x="134923" y="98242"/>
                    <a:pt x="136808" y="102013"/>
                    <a:pt x="136703" y="105995"/>
                  </a:cubicBez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2" name="Google Shape;10122;ge48d01fb7f_0_5782"/>
            <p:cNvSpPr/>
            <p:nvPr/>
          </p:nvSpPr>
          <p:spPr>
            <a:xfrm>
              <a:off x="3894405" y="2558441"/>
              <a:ext cx="172870" cy="172870"/>
            </a:xfrm>
            <a:custGeom>
              <a:avLst/>
              <a:gdLst/>
              <a:ahLst/>
              <a:cxnLst/>
              <a:rect l="l" t="t" r="r" b="b"/>
              <a:pathLst>
                <a:path w="172870" h="172870" extrusionOk="0">
                  <a:moveTo>
                    <a:pt x="86435" y="172871"/>
                  </a:moveTo>
                  <a:cubicBezTo>
                    <a:pt x="134172" y="172871"/>
                    <a:pt x="172871" y="134173"/>
                    <a:pt x="172871" y="86435"/>
                  </a:cubicBezTo>
                  <a:cubicBezTo>
                    <a:pt x="172871" y="38698"/>
                    <a:pt x="134172" y="0"/>
                    <a:pt x="86435" y="0"/>
                  </a:cubicBezTo>
                  <a:cubicBezTo>
                    <a:pt x="38698" y="0"/>
                    <a:pt x="0" y="38698"/>
                    <a:pt x="0" y="86435"/>
                  </a:cubicBezTo>
                  <a:cubicBezTo>
                    <a:pt x="0" y="134173"/>
                    <a:pt x="38698" y="172871"/>
                    <a:pt x="86435" y="172871"/>
                  </a:cubicBezTo>
                  <a:close/>
                  <a:moveTo>
                    <a:pt x="86435" y="23844"/>
                  </a:moveTo>
                  <a:cubicBezTo>
                    <a:pt x="100324" y="23836"/>
                    <a:pt x="111590" y="35089"/>
                    <a:pt x="111599" y="48978"/>
                  </a:cubicBezTo>
                  <a:cubicBezTo>
                    <a:pt x="111607" y="62868"/>
                    <a:pt x="100354" y="74134"/>
                    <a:pt x="86464" y="74142"/>
                  </a:cubicBezTo>
                  <a:cubicBezTo>
                    <a:pt x="72575" y="74150"/>
                    <a:pt x="61309" y="62896"/>
                    <a:pt x="61301" y="49007"/>
                  </a:cubicBezTo>
                  <a:cubicBezTo>
                    <a:pt x="61301" y="49003"/>
                    <a:pt x="61301" y="48998"/>
                    <a:pt x="61301" y="48993"/>
                  </a:cubicBezTo>
                  <a:cubicBezTo>
                    <a:pt x="61296" y="35108"/>
                    <a:pt x="72549" y="23848"/>
                    <a:pt x="86435" y="23844"/>
                  </a:cubicBezTo>
                  <a:cubicBezTo>
                    <a:pt x="86435" y="23844"/>
                    <a:pt x="86435" y="23844"/>
                    <a:pt x="86435" y="23844"/>
                  </a:cubicBezTo>
                  <a:close/>
                  <a:moveTo>
                    <a:pt x="36166" y="105995"/>
                  </a:moveTo>
                  <a:cubicBezTo>
                    <a:pt x="36186" y="102042"/>
                    <a:pt x="38044" y="98323"/>
                    <a:pt x="41194" y="95935"/>
                  </a:cubicBezTo>
                  <a:cubicBezTo>
                    <a:pt x="48621" y="90591"/>
                    <a:pt x="56944" y="86617"/>
                    <a:pt x="65769" y="84200"/>
                  </a:cubicBezTo>
                  <a:cubicBezTo>
                    <a:pt x="72438" y="82000"/>
                    <a:pt x="79412" y="80868"/>
                    <a:pt x="86435" y="80846"/>
                  </a:cubicBezTo>
                  <a:cubicBezTo>
                    <a:pt x="93441" y="81053"/>
                    <a:pt x="100389" y="82181"/>
                    <a:pt x="107101" y="84200"/>
                  </a:cubicBezTo>
                  <a:cubicBezTo>
                    <a:pt x="116054" y="86265"/>
                    <a:pt x="124443" y="90271"/>
                    <a:pt x="131677" y="95935"/>
                  </a:cubicBezTo>
                  <a:cubicBezTo>
                    <a:pt x="134923" y="98242"/>
                    <a:pt x="136808" y="102013"/>
                    <a:pt x="136703" y="105995"/>
                  </a:cubicBezTo>
                  <a:lnTo>
                    <a:pt x="136703" y="131144"/>
                  </a:lnTo>
                  <a:lnTo>
                    <a:pt x="36166" y="131144"/>
                  </a:ln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3" name="Google Shape;10123;ge48d01fb7f_0_5782"/>
            <p:cNvSpPr/>
            <p:nvPr/>
          </p:nvSpPr>
          <p:spPr>
            <a:xfrm>
              <a:off x="4014663" y="2355506"/>
              <a:ext cx="172870" cy="172870"/>
            </a:xfrm>
            <a:custGeom>
              <a:avLst/>
              <a:gdLst/>
              <a:ahLst/>
              <a:cxnLst/>
              <a:rect l="l" t="t" r="r" b="b"/>
              <a:pathLst>
                <a:path w="172870" h="172870" extrusionOk="0">
                  <a:moveTo>
                    <a:pt x="172871" y="86435"/>
                  </a:moveTo>
                  <a:cubicBezTo>
                    <a:pt x="172871" y="38698"/>
                    <a:pt x="134172" y="0"/>
                    <a:pt x="86435" y="0"/>
                  </a:cubicBezTo>
                  <a:cubicBezTo>
                    <a:pt x="38698" y="0"/>
                    <a:pt x="0" y="38698"/>
                    <a:pt x="0" y="86435"/>
                  </a:cubicBezTo>
                  <a:cubicBezTo>
                    <a:pt x="0" y="134173"/>
                    <a:pt x="38698" y="172871"/>
                    <a:pt x="86435" y="172871"/>
                  </a:cubicBezTo>
                  <a:cubicBezTo>
                    <a:pt x="134172" y="172871"/>
                    <a:pt x="172871" y="134173"/>
                    <a:pt x="172871" y="86435"/>
                  </a:cubicBezTo>
                  <a:close/>
                  <a:moveTo>
                    <a:pt x="86435" y="23844"/>
                  </a:moveTo>
                  <a:cubicBezTo>
                    <a:pt x="100324" y="23836"/>
                    <a:pt x="111590" y="35089"/>
                    <a:pt x="111599" y="48978"/>
                  </a:cubicBezTo>
                  <a:cubicBezTo>
                    <a:pt x="111607" y="62868"/>
                    <a:pt x="100354" y="74134"/>
                    <a:pt x="86464" y="74142"/>
                  </a:cubicBezTo>
                  <a:cubicBezTo>
                    <a:pt x="72575" y="74150"/>
                    <a:pt x="61309" y="62896"/>
                    <a:pt x="61301" y="49007"/>
                  </a:cubicBezTo>
                  <a:cubicBezTo>
                    <a:pt x="61301" y="49003"/>
                    <a:pt x="61301" y="48998"/>
                    <a:pt x="61301" y="48993"/>
                  </a:cubicBezTo>
                  <a:cubicBezTo>
                    <a:pt x="61296" y="35108"/>
                    <a:pt x="72549" y="23848"/>
                    <a:pt x="86435" y="23844"/>
                  </a:cubicBezTo>
                  <a:cubicBezTo>
                    <a:pt x="86435" y="23844"/>
                    <a:pt x="86435" y="23844"/>
                    <a:pt x="86435" y="23844"/>
                  </a:cubicBezTo>
                  <a:close/>
                  <a:moveTo>
                    <a:pt x="136703" y="131143"/>
                  </a:moveTo>
                  <a:lnTo>
                    <a:pt x="36166" y="131143"/>
                  </a:lnTo>
                  <a:lnTo>
                    <a:pt x="36166" y="105995"/>
                  </a:lnTo>
                  <a:cubicBezTo>
                    <a:pt x="36186" y="102042"/>
                    <a:pt x="38044" y="98323"/>
                    <a:pt x="41194" y="95935"/>
                  </a:cubicBezTo>
                  <a:cubicBezTo>
                    <a:pt x="48621" y="90591"/>
                    <a:pt x="56944" y="86617"/>
                    <a:pt x="65769" y="84200"/>
                  </a:cubicBezTo>
                  <a:cubicBezTo>
                    <a:pt x="72438" y="82000"/>
                    <a:pt x="79412" y="80868"/>
                    <a:pt x="86435" y="80846"/>
                  </a:cubicBezTo>
                  <a:cubicBezTo>
                    <a:pt x="93441" y="81053"/>
                    <a:pt x="100389" y="82181"/>
                    <a:pt x="107101" y="84200"/>
                  </a:cubicBezTo>
                  <a:cubicBezTo>
                    <a:pt x="116054" y="86265"/>
                    <a:pt x="124443" y="90271"/>
                    <a:pt x="131677" y="95935"/>
                  </a:cubicBezTo>
                  <a:cubicBezTo>
                    <a:pt x="134923" y="98242"/>
                    <a:pt x="136808" y="102013"/>
                    <a:pt x="136703" y="105995"/>
                  </a:cubicBez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4" name="Google Shape;10124;ge48d01fb7f_0_5782"/>
            <p:cNvSpPr/>
            <p:nvPr/>
          </p:nvSpPr>
          <p:spPr>
            <a:xfrm>
              <a:off x="3518598" y="2228539"/>
              <a:ext cx="255548" cy="412579"/>
            </a:xfrm>
            <a:custGeom>
              <a:avLst/>
              <a:gdLst/>
              <a:ahLst/>
              <a:cxnLst/>
              <a:rect l="l" t="t" r="r" b="b"/>
              <a:pathLst>
                <a:path w="255548" h="412579" extrusionOk="0">
                  <a:moveTo>
                    <a:pt x="255549" y="383080"/>
                  </a:moveTo>
                  <a:lnTo>
                    <a:pt x="240855" y="383080"/>
                  </a:lnTo>
                  <a:lnTo>
                    <a:pt x="240855" y="37097"/>
                  </a:lnTo>
                  <a:lnTo>
                    <a:pt x="218562" y="37097"/>
                  </a:lnTo>
                  <a:lnTo>
                    <a:pt x="218562" y="0"/>
                  </a:lnTo>
                  <a:lnTo>
                    <a:pt x="36986" y="0"/>
                  </a:lnTo>
                  <a:lnTo>
                    <a:pt x="36986" y="37097"/>
                  </a:lnTo>
                  <a:lnTo>
                    <a:pt x="14693" y="37097"/>
                  </a:lnTo>
                  <a:lnTo>
                    <a:pt x="14693" y="383080"/>
                  </a:lnTo>
                  <a:lnTo>
                    <a:pt x="0" y="383080"/>
                  </a:lnTo>
                  <a:lnTo>
                    <a:pt x="0" y="412580"/>
                  </a:lnTo>
                  <a:lnTo>
                    <a:pt x="255549" y="412580"/>
                  </a:lnTo>
                  <a:close/>
                  <a:moveTo>
                    <a:pt x="82168" y="348089"/>
                  </a:moveTo>
                  <a:lnTo>
                    <a:pt x="52613" y="348089"/>
                  </a:lnTo>
                  <a:lnTo>
                    <a:pt x="52613" y="318511"/>
                  </a:lnTo>
                  <a:lnTo>
                    <a:pt x="82168" y="318511"/>
                  </a:lnTo>
                  <a:close/>
                  <a:moveTo>
                    <a:pt x="82168" y="287960"/>
                  </a:moveTo>
                  <a:lnTo>
                    <a:pt x="52613" y="287960"/>
                  </a:lnTo>
                  <a:lnTo>
                    <a:pt x="52613" y="258382"/>
                  </a:lnTo>
                  <a:lnTo>
                    <a:pt x="82168" y="258382"/>
                  </a:lnTo>
                  <a:close/>
                  <a:moveTo>
                    <a:pt x="82168" y="227831"/>
                  </a:moveTo>
                  <a:lnTo>
                    <a:pt x="52613" y="227831"/>
                  </a:lnTo>
                  <a:lnTo>
                    <a:pt x="52613" y="198251"/>
                  </a:lnTo>
                  <a:lnTo>
                    <a:pt x="82168" y="198251"/>
                  </a:lnTo>
                  <a:close/>
                  <a:moveTo>
                    <a:pt x="82168" y="167700"/>
                  </a:moveTo>
                  <a:lnTo>
                    <a:pt x="52613" y="167700"/>
                  </a:lnTo>
                  <a:lnTo>
                    <a:pt x="52613" y="138122"/>
                  </a:lnTo>
                  <a:lnTo>
                    <a:pt x="82168" y="138122"/>
                  </a:lnTo>
                  <a:close/>
                  <a:moveTo>
                    <a:pt x="82168" y="107571"/>
                  </a:moveTo>
                  <a:lnTo>
                    <a:pt x="52613" y="107571"/>
                  </a:lnTo>
                  <a:lnTo>
                    <a:pt x="52613" y="77993"/>
                  </a:lnTo>
                  <a:lnTo>
                    <a:pt x="82168" y="77993"/>
                  </a:lnTo>
                  <a:close/>
                  <a:moveTo>
                    <a:pt x="142297" y="385671"/>
                  </a:moveTo>
                  <a:lnTo>
                    <a:pt x="112742" y="385671"/>
                  </a:lnTo>
                  <a:lnTo>
                    <a:pt x="112742" y="318511"/>
                  </a:lnTo>
                  <a:lnTo>
                    <a:pt x="142297" y="318511"/>
                  </a:lnTo>
                  <a:close/>
                  <a:moveTo>
                    <a:pt x="142297" y="287960"/>
                  </a:moveTo>
                  <a:lnTo>
                    <a:pt x="112742" y="287960"/>
                  </a:lnTo>
                  <a:lnTo>
                    <a:pt x="112742" y="258382"/>
                  </a:lnTo>
                  <a:lnTo>
                    <a:pt x="142297" y="258382"/>
                  </a:lnTo>
                  <a:close/>
                  <a:moveTo>
                    <a:pt x="142297" y="227831"/>
                  </a:moveTo>
                  <a:lnTo>
                    <a:pt x="112742" y="227831"/>
                  </a:lnTo>
                  <a:lnTo>
                    <a:pt x="112742" y="198251"/>
                  </a:lnTo>
                  <a:lnTo>
                    <a:pt x="142297" y="198251"/>
                  </a:lnTo>
                  <a:close/>
                  <a:moveTo>
                    <a:pt x="142297" y="167700"/>
                  </a:moveTo>
                  <a:lnTo>
                    <a:pt x="112742" y="167700"/>
                  </a:lnTo>
                  <a:lnTo>
                    <a:pt x="112742" y="138122"/>
                  </a:lnTo>
                  <a:lnTo>
                    <a:pt x="142297" y="138122"/>
                  </a:lnTo>
                  <a:close/>
                  <a:moveTo>
                    <a:pt x="142297" y="107571"/>
                  </a:moveTo>
                  <a:lnTo>
                    <a:pt x="112742" y="107571"/>
                  </a:lnTo>
                  <a:lnTo>
                    <a:pt x="112742" y="77993"/>
                  </a:lnTo>
                  <a:lnTo>
                    <a:pt x="142297" y="77993"/>
                  </a:lnTo>
                  <a:close/>
                  <a:moveTo>
                    <a:pt x="202936" y="348089"/>
                  </a:moveTo>
                  <a:lnTo>
                    <a:pt x="173381" y="348089"/>
                  </a:lnTo>
                  <a:lnTo>
                    <a:pt x="173381" y="318511"/>
                  </a:lnTo>
                  <a:lnTo>
                    <a:pt x="202936" y="318511"/>
                  </a:lnTo>
                  <a:close/>
                  <a:moveTo>
                    <a:pt x="202936" y="287960"/>
                  </a:moveTo>
                  <a:lnTo>
                    <a:pt x="173381" y="287960"/>
                  </a:lnTo>
                  <a:lnTo>
                    <a:pt x="173381" y="258382"/>
                  </a:lnTo>
                  <a:lnTo>
                    <a:pt x="202936" y="258382"/>
                  </a:lnTo>
                  <a:close/>
                  <a:moveTo>
                    <a:pt x="202936" y="227831"/>
                  </a:moveTo>
                  <a:lnTo>
                    <a:pt x="173381" y="227831"/>
                  </a:lnTo>
                  <a:lnTo>
                    <a:pt x="173381" y="198251"/>
                  </a:lnTo>
                  <a:lnTo>
                    <a:pt x="202936" y="198251"/>
                  </a:lnTo>
                  <a:close/>
                  <a:moveTo>
                    <a:pt x="202936" y="167700"/>
                  </a:moveTo>
                  <a:lnTo>
                    <a:pt x="173381" y="167700"/>
                  </a:lnTo>
                  <a:lnTo>
                    <a:pt x="173381" y="138122"/>
                  </a:lnTo>
                  <a:lnTo>
                    <a:pt x="202936" y="138122"/>
                  </a:lnTo>
                  <a:close/>
                  <a:moveTo>
                    <a:pt x="202936" y="107571"/>
                  </a:moveTo>
                  <a:lnTo>
                    <a:pt x="173381" y="107571"/>
                  </a:lnTo>
                  <a:lnTo>
                    <a:pt x="173381" y="77993"/>
                  </a:lnTo>
                  <a:lnTo>
                    <a:pt x="202936" y="77993"/>
                  </a:ln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5" name="Google Shape;10125;ge48d01fb7f_0_5782"/>
            <p:cNvSpPr/>
            <p:nvPr/>
          </p:nvSpPr>
          <p:spPr>
            <a:xfrm rot="-2176153">
              <a:off x="3817095" y="2333525"/>
              <a:ext cx="28716" cy="30110"/>
            </a:xfrm>
            <a:custGeom>
              <a:avLst/>
              <a:gdLst/>
              <a:ahLst/>
              <a:cxnLst/>
              <a:rect l="l" t="t" r="r" b="b"/>
              <a:pathLst>
                <a:path w="28671" h="30063" extrusionOk="0">
                  <a:moveTo>
                    <a:pt x="0" y="0"/>
                  </a:moveTo>
                  <a:lnTo>
                    <a:pt x="28672" y="0"/>
                  </a:lnTo>
                  <a:lnTo>
                    <a:pt x="28672" y="30063"/>
                  </a:lnTo>
                  <a:lnTo>
                    <a:pt x="0" y="30063"/>
                  </a:ln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6" name="Google Shape;10126;ge48d01fb7f_0_5782"/>
            <p:cNvSpPr/>
            <p:nvPr/>
          </p:nvSpPr>
          <p:spPr>
            <a:xfrm rot="-2176153">
              <a:off x="3863335" y="2299614"/>
              <a:ext cx="28718" cy="30114"/>
            </a:xfrm>
            <a:custGeom>
              <a:avLst/>
              <a:gdLst/>
              <a:ahLst/>
              <a:cxnLst/>
              <a:rect l="l" t="t" r="r" b="b"/>
              <a:pathLst>
                <a:path w="28673" h="30067" extrusionOk="0">
                  <a:moveTo>
                    <a:pt x="0" y="0"/>
                  </a:moveTo>
                  <a:lnTo>
                    <a:pt x="28674" y="0"/>
                  </a:lnTo>
                  <a:lnTo>
                    <a:pt x="28674" y="30068"/>
                  </a:lnTo>
                  <a:lnTo>
                    <a:pt x="0" y="30068"/>
                  </a:ln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7" name="Google Shape;10127;ge48d01fb7f_0_5782"/>
            <p:cNvSpPr/>
            <p:nvPr/>
          </p:nvSpPr>
          <p:spPr>
            <a:xfrm rot="-2176153">
              <a:off x="3770850" y="2367440"/>
              <a:ext cx="28716" cy="30110"/>
            </a:xfrm>
            <a:custGeom>
              <a:avLst/>
              <a:gdLst/>
              <a:ahLst/>
              <a:cxnLst/>
              <a:rect l="l" t="t" r="r" b="b"/>
              <a:pathLst>
                <a:path w="28671" h="30063" extrusionOk="0">
                  <a:moveTo>
                    <a:pt x="0" y="0"/>
                  </a:moveTo>
                  <a:lnTo>
                    <a:pt x="28672" y="0"/>
                  </a:lnTo>
                  <a:lnTo>
                    <a:pt x="28672" y="30063"/>
                  </a:lnTo>
                  <a:lnTo>
                    <a:pt x="0" y="30063"/>
                  </a:ln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8" name="Google Shape;10128;ge48d01fb7f_0_5782"/>
            <p:cNvSpPr/>
            <p:nvPr/>
          </p:nvSpPr>
          <p:spPr>
            <a:xfrm rot="-3223847">
              <a:off x="3862637" y="2554853"/>
              <a:ext cx="30114" cy="28718"/>
            </a:xfrm>
            <a:custGeom>
              <a:avLst/>
              <a:gdLst/>
              <a:ahLst/>
              <a:cxnLst/>
              <a:rect l="l" t="t" r="r" b="b"/>
              <a:pathLst>
                <a:path w="30067" h="28673" extrusionOk="0">
                  <a:moveTo>
                    <a:pt x="0" y="0"/>
                  </a:moveTo>
                  <a:lnTo>
                    <a:pt x="30068" y="0"/>
                  </a:lnTo>
                  <a:lnTo>
                    <a:pt x="30068" y="28674"/>
                  </a:lnTo>
                  <a:lnTo>
                    <a:pt x="0" y="28674"/>
                  </a:ln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9" name="Google Shape;10129;ge48d01fb7f_0_5782"/>
            <p:cNvSpPr/>
            <p:nvPr/>
          </p:nvSpPr>
          <p:spPr>
            <a:xfrm rot="-3223847">
              <a:off x="3770153" y="2487030"/>
              <a:ext cx="30110" cy="28716"/>
            </a:xfrm>
            <a:custGeom>
              <a:avLst/>
              <a:gdLst/>
              <a:ahLst/>
              <a:cxnLst/>
              <a:rect l="l" t="t" r="r" b="b"/>
              <a:pathLst>
                <a:path w="30063" h="28671" extrusionOk="0">
                  <a:moveTo>
                    <a:pt x="0" y="0"/>
                  </a:moveTo>
                  <a:lnTo>
                    <a:pt x="30063" y="0"/>
                  </a:lnTo>
                  <a:lnTo>
                    <a:pt x="30063" y="28672"/>
                  </a:lnTo>
                  <a:lnTo>
                    <a:pt x="0" y="28672"/>
                  </a:ln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0" name="Google Shape;10130;ge48d01fb7f_0_5782"/>
            <p:cNvSpPr/>
            <p:nvPr/>
          </p:nvSpPr>
          <p:spPr>
            <a:xfrm rot="-3223847">
              <a:off x="3816398" y="2520944"/>
              <a:ext cx="30110" cy="28716"/>
            </a:xfrm>
            <a:custGeom>
              <a:avLst/>
              <a:gdLst/>
              <a:ahLst/>
              <a:cxnLst/>
              <a:rect l="l" t="t" r="r" b="b"/>
              <a:pathLst>
                <a:path w="30063" h="28671" extrusionOk="0">
                  <a:moveTo>
                    <a:pt x="0" y="0"/>
                  </a:moveTo>
                  <a:lnTo>
                    <a:pt x="30063" y="0"/>
                  </a:lnTo>
                  <a:lnTo>
                    <a:pt x="30063" y="28672"/>
                  </a:lnTo>
                  <a:lnTo>
                    <a:pt x="0" y="28672"/>
                  </a:ln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1" name="Google Shape;10131;ge48d01fb7f_0_5782"/>
            <p:cNvSpPr/>
            <p:nvPr/>
          </p:nvSpPr>
          <p:spPr>
            <a:xfrm>
              <a:off x="3842995" y="2426909"/>
              <a:ext cx="29862" cy="30064"/>
            </a:xfrm>
            <a:custGeom>
              <a:avLst/>
              <a:gdLst/>
              <a:ahLst/>
              <a:cxnLst/>
              <a:rect l="l" t="t" r="r" b="b"/>
              <a:pathLst>
                <a:path w="29862" h="30064" extrusionOk="0">
                  <a:moveTo>
                    <a:pt x="0" y="0"/>
                  </a:moveTo>
                  <a:lnTo>
                    <a:pt x="29863" y="0"/>
                  </a:lnTo>
                  <a:lnTo>
                    <a:pt x="29863" y="30065"/>
                  </a:lnTo>
                  <a:lnTo>
                    <a:pt x="0" y="30065"/>
                  </a:ln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2" name="Google Shape;10132;ge48d01fb7f_0_5782"/>
            <p:cNvSpPr/>
            <p:nvPr/>
          </p:nvSpPr>
          <p:spPr>
            <a:xfrm>
              <a:off x="3783266" y="2426909"/>
              <a:ext cx="29866" cy="30064"/>
            </a:xfrm>
            <a:custGeom>
              <a:avLst/>
              <a:gdLst/>
              <a:ahLst/>
              <a:cxnLst/>
              <a:rect l="l" t="t" r="r" b="b"/>
              <a:pathLst>
                <a:path w="29866" h="30064" extrusionOk="0">
                  <a:moveTo>
                    <a:pt x="0" y="0"/>
                  </a:moveTo>
                  <a:lnTo>
                    <a:pt x="29866" y="0"/>
                  </a:lnTo>
                  <a:lnTo>
                    <a:pt x="29866" y="30065"/>
                  </a:lnTo>
                  <a:lnTo>
                    <a:pt x="0" y="30065"/>
                  </a:ln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3" name="Google Shape;10133;ge48d01fb7f_0_5782"/>
            <p:cNvSpPr/>
            <p:nvPr/>
          </p:nvSpPr>
          <p:spPr>
            <a:xfrm>
              <a:off x="3962454" y="2426909"/>
              <a:ext cx="29862" cy="30064"/>
            </a:xfrm>
            <a:custGeom>
              <a:avLst/>
              <a:gdLst/>
              <a:ahLst/>
              <a:cxnLst/>
              <a:rect l="l" t="t" r="r" b="b"/>
              <a:pathLst>
                <a:path w="29862" h="30064" extrusionOk="0">
                  <a:moveTo>
                    <a:pt x="0" y="0"/>
                  </a:moveTo>
                  <a:lnTo>
                    <a:pt x="29863" y="0"/>
                  </a:lnTo>
                  <a:lnTo>
                    <a:pt x="29863" y="30065"/>
                  </a:lnTo>
                  <a:lnTo>
                    <a:pt x="0" y="30065"/>
                  </a:ln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4" name="Google Shape;10134;ge48d01fb7f_0_5782"/>
            <p:cNvSpPr/>
            <p:nvPr/>
          </p:nvSpPr>
          <p:spPr>
            <a:xfrm>
              <a:off x="3902724" y="2426909"/>
              <a:ext cx="29862" cy="30064"/>
            </a:xfrm>
            <a:custGeom>
              <a:avLst/>
              <a:gdLst/>
              <a:ahLst/>
              <a:cxnLst/>
              <a:rect l="l" t="t" r="r" b="b"/>
              <a:pathLst>
                <a:path w="29862" h="30064" extrusionOk="0">
                  <a:moveTo>
                    <a:pt x="0" y="0"/>
                  </a:moveTo>
                  <a:lnTo>
                    <a:pt x="29863" y="0"/>
                  </a:lnTo>
                  <a:lnTo>
                    <a:pt x="29863" y="30065"/>
                  </a:lnTo>
                  <a:lnTo>
                    <a:pt x="0" y="30065"/>
                  </a:lnTo>
                  <a:close/>
                </a:path>
              </a:pathLst>
            </a:custGeom>
            <a:solidFill>
              <a:srgbClr val="6750A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135" name="Google Shape;10135;ge48d01fb7f_0_5782" descr="Trophy"/>
          <p:cNvSpPr/>
          <p:nvPr/>
        </p:nvSpPr>
        <p:spPr>
          <a:xfrm>
            <a:off x="5826811" y="1926520"/>
            <a:ext cx="526128" cy="593022"/>
          </a:xfrm>
          <a:custGeom>
            <a:avLst/>
            <a:gdLst/>
            <a:ahLst/>
            <a:cxnLst/>
            <a:rect l="l" t="t" r="r" b="b"/>
            <a:pathLst>
              <a:path w="526128" h="593022" extrusionOk="0">
                <a:moveTo>
                  <a:pt x="450216" y="285613"/>
                </a:moveTo>
                <a:cubicBezTo>
                  <a:pt x="423909" y="312671"/>
                  <a:pt x="399106" y="329958"/>
                  <a:pt x="344990" y="335971"/>
                </a:cubicBezTo>
                <a:cubicBezTo>
                  <a:pt x="359271" y="321690"/>
                  <a:pt x="375806" y="307410"/>
                  <a:pt x="390087" y="290122"/>
                </a:cubicBezTo>
                <a:cubicBezTo>
                  <a:pt x="396100" y="283358"/>
                  <a:pt x="407374" y="268326"/>
                  <a:pt x="407374" y="267574"/>
                </a:cubicBezTo>
                <a:cubicBezTo>
                  <a:pt x="420151" y="246529"/>
                  <a:pt x="427668" y="222477"/>
                  <a:pt x="427668" y="196171"/>
                </a:cubicBezTo>
                <a:lnTo>
                  <a:pt x="427668" y="98461"/>
                </a:lnTo>
                <a:lnTo>
                  <a:pt x="480280" y="98461"/>
                </a:lnTo>
                <a:lnTo>
                  <a:pt x="480280" y="212706"/>
                </a:lnTo>
                <a:cubicBezTo>
                  <a:pt x="481032" y="214210"/>
                  <a:pt x="482535" y="251790"/>
                  <a:pt x="450216" y="285613"/>
                </a:cubicBezTo>
                <a:close/>
                <a:moveTo>
                  <a:pt x="76664" y="285613"/>
                </a:moveTo>
                <a:cubicBezTo>
                  <a:pt x="43594" y="251790"/>
                  <a:pt x="45097" y="214210"/>
                  <a:pt x="45097" y="212706"/>
                </a:cubicBezTo>
                <a:lnTo>
                  <a:pt x="45097" y="97710"/>
                </a:lnTo>
                <a:lnTo>
                  <a:pt x="97710" y="97710"/>
                </a:lnTo>
                <a:lnTo>
                  <a:pt x="97710" y="195419"/>
                </a:lnTo>
                <a:cubicBezTo>
                  <a:pt x="97710" y="221726"/>
                  <a:pt x="105226" y="245777"/>
                  <a:pt x="118003" y="266822"/>
                </a:cubicBezTo>
                <a:cubicBezTo>
                  <a:pt x="118003" y="267574"/>
                  <a:pt x="129277" y="283358"/>
                  <a:pt x="135290" y="289371"/>
                </a:cubicBezTo>
                <a:cubicBezTo>
                  <a:pt x="150323" y="306658"/>
                  <a:pt x="166106" y="320939"/>
                  <a:pt x="180387" y="335219"/>
                </a:cubicBezTo>
                <a:cubicBezTo>
                  <a:pt x="127774" y="329206"/>
                  <a:pt x="102219" y="311919"/>
                  <a:pt x="76664" y="285613"/>
                </a:cubicBezTo>
                <a:close/>
                <a:moveTo>
                  <a:pt x="526129" y="210452"/>
                </a:moveTo>
                <a:lnTo>
                  <a:pt x="526129" y="52613"/>
                </a:lnTo>
                <a:lnTo>
                  <a:pt x="428419" y="52613"/>
                </a:lnTo>
                <a:lnTo>
                  <a:pt x="428419" y="0"/>
                </a:lnTo>
                <a:lnTo>
                  <a:pt x="263064" y="0"/>
                </a:lnTo>
                <a:lnTo>
                  <a:pt x="97710" y="0"/>
                </a:lnTo>
                <a:lnTo>
                  <a:pt x="97710" y="52613"/>
                </a:lnTo>
                <a:lnTo>
                  <a:pt x="0" y="52613"/>
                </a:lnTo>
                <a:lnTo>
                  <a:pt x="0" y="209700"/>
                </a:lnTo>
                <a:cubicBezTo>
                  <a:pt x="0" y="217216"/>
                  <a:pt x="0" y="269077"/>
                  <a:pt x="42842" y="314926"/>
                </a:cubicBezTo>
                <a:cubicBezTo>
                  <a:pt x="84181" y="358519"/>
                  <a:pt x="134539" y="381068"/>
                  <a:pt x="222477" y="382571"/>
                </a:cubicBezTo>
                <a:cubicBezTo>
                  <a:pt x="229242" y="393845"/>
                  <a:pt x="233000" y="406622"/>
                  <a:pt x="233000" y="420151"/>
                </a:cubicBezTo>
                <a:lnTo>
                  <a:pt x="233000" y="517861"/>
                </a:lnTo>
                <a:lnTo>
                  <a:pt x="195419" y="517861"/>
                </a:lnTo>
                <a:cubicBezTo>
                  <a:pt x="178884" y="517861"/>
                  <a:pt x="165355" y="531390"/>
                  <a:pt x="165355" y="547926"/>
                </a:cubicBezTo>
                <a:lnTo>
                  <a:pt x="127774" y="547926"/>
                </a:lnTo>
                <a:cubicBezTo>
                  <a:pt x="111239" y="547926"/>
                  <a:pt x="97710" y="561455"/>
                  <a:pt x="97710" y="577990"/>
                </a:cubicBezTo>
                <a:lnTo>
                  <a:pt x="97710" y="593022"/>
                </a:lnTo>
                <a:lnTo>
                  <a:pt x="428419" y="593022"/>
                </a:lnTo>
                <a:lnTo>
                  <a:pt x="428419" y="577990"/>
                </a:lnTo>
                <a:cubicBezTo>
                  <a:pt x="428419" y="561455"/>
                  <a:pt x="414890" y="547926"/>
                  <a:pt x="398355" y="547926"/>
                </a:cubicBezTo>
                <a:lnTo>
                  <a:pt x="360774" y="547926"/>
                </a:lnTo>
                <a:cubicBezTo>
                  <a:pt x="360774" y="531390"/>
                  <a:pt x="347245" y="517861"/>
                  <a:pt x="330710" y="517861"/>
                </a:cubicBezTo>
                <a:lnTo>
                  <a:pt x="293129" y="517861"/>
                </a:lnTo>
                <a:lnTo>
                  <a:pt x="293129" y="420903"/>
                </a:lnTo>
                <a:cubicBezTo>
                  <a:pt x="293129" y="407374"/>
                  <a:pt x="296887" y="394597"/>
                  <a:pt x="303651" y="383322"/>
                </a:cubicBezTo>
                <a:cubicBezTo>
                  <a:pt x="391590" y="381819"/>
                  <a:pt x="441948" y="358519"/>
                  <a:pt x="483287" y="315677"/>
                </a:cubicBezTo>
                <a:cubicBezTo>
                  <a:pt x="526129" y="270581"/>
                  <a:pt x="526129" y="217968"/>
                  <a:pt x="526129" y="210452"/>
                </a:cubicBezTo>
                <a:close/>
              </a:path>
            </a:pathLst>
          </a:custGeom>
          <a:solidFill>
            <a:srgbClr val="6750A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36" name="Google Shape;10136;ge48d01fb7f_0_5782"/>
          <p:cNvSpPr/>
          <p:nvPr/>
        </p:nvSpPr>
        <p:spPr>
          <a:xfrm>
            <a:off x="5615184" y="2813341"/>
            <a:ext cx="1756800" cy="41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33"/>
              <a:buFont typeface="Arial"/>
              <a:buNone/>
            </a:pPr>
            <a:r>
              <a:rPr lang="en-US" sz="1533" b="1" i="0" u="none" strike="noStrike" cap="none">
                <a:solidFill>
                  <a:srgbClr val="1FADB2"/>
                </a:solidFill>
                <a:latin typeface="Arial"/>
                <a:ea typeface="Arial"/>
                <a:cs typeface="Arial"/>
                <a:sym typeface="Arial"/>
              </a:rPr>
              <a:t>NATIONAL AWARD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37" name="Google Shape;10137;ge48d01fb7f_0_5782"/>
          <p:cNvSpPr txBox="1"/>
          <p:nvPr/>
        </p:nvSpPr>
        <p:spPr>
          <a:xfrm>
            <a:off x="6417309" y="1830994"/>
            <a:ext cx="792600" cy="10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-US" sz="2000" b="1" i="0" u="none" strike="noStrike" cap="none">
                <a:solidFill>
                  <a:srgbClr val="F0466E"/>
                </a:solidFill>
                <a:latin typeface="Arial"/>
                <a:ea typeface="Arial"/>
                <a:cs typeface="Arial"/>
                <a:sym typeface="Arial"/>
              </a:rPr>
              <a:t>Top</a:t>
            </a:r>
            <a:br>
              <a:rPr lang="en-US" sz="3200" b="1" i="0" u="none" strike="noStrike" cap="none">
                <a:solidFill>
                  <a:srgbClr val="F0466E"/>
                </a:solidFill>
                <a:latin typeface="Arial"/>
                <a:ea typeface="Arial"/>
                <a:cs typeface="Arial"/>
                <a:sym typeface="Arial"/>
              </a:rPr>
            </a:br>
            <a:r>
              <a:rPr lang="en-US" sz="4000" b="1" i="0" u="none" strike="noStrike" cap="none" baseline="30000">
                <a:solidFill>
                  <a:srgbClr val="F0466E"/>
                </a:solidFill>
                <a:latin typeface="Arial"/>
                <a:ea typeface="Arial"/>
                <a:cs typeface="Arial"/>
                <a:sym typeface="Arial"/>
              </a:rPr>
              <a:t>#</a:t>
            </a:r>
            <a:r>
              <a:rPr lang="en-US" sz="4000" b="1" i="0" u="none" strike="noStrike" cap="none">
                <a:solidFill>
                  <a:srgbClr val="F0466E"/>
                </a:solidFill>
                <a:latin typeface="Arial"/>
                <a:ea typeface="Arial"/>
                <a:cs typeface="Arial"/>
                <a:sym typeface="Arial"/>
              </a:rPr>
              <a:t>1</a:t>
            </a:r>
            <a:endParaRPr sz="3200" b="1" i="0" u="none" strike="noStrike" cap="none">
              <a:solidFill>
                <a:srgbClr val="F0466E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38" name="Google Shape;10138;ge48d01fb7f_0_5782"/>
          <p:cNvSpPr txBox="1"/>
          <p:nvPr/>
        </p:nvSpPr>
        <p:spPr>
          <a:xfrm>
            <a:off x="7996594" y="2056024"/>
            <a:ext cx="925800" cy="62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733"/>
              <a:buFont typeface="Arial"/>
              <a:buNone/>
            </a:pPr>
            <a:r>
              <a:rPr lang="en-US" sz="3433" b="1" i="0" u="none" strike="noStrike" cap="none">
                <a:solidFill>
                  <a:srgbClr val="5F497A"/>
                </a:solidFill>
                <a:latin typeface="Arial"/>
                <a:ea typeface="Arial"/>
                <a:cs typeface="Arial"/>
                <a:sym typeface="Arial"/>
              </a:rPr>
              <a:t>175</a:t>
            </a:r>
            <a:endParaRPr sz="2900" b="1" i="0" u="none" strike="noStrike" cap="none">
              <a:solidFill>
                <a:srgbClr val="5F497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39" name="Google Shape;10139;ge48d01fb7f_0_5782"/>
          <p:cNvSpPr/>
          <p:nvPr/>
        </p:nvSpPr>
        <p:spPr>
          <a:xfrm>
            <a:off x="7319090" y="2780400"/>
            <a:ext cx="1506300" cy="41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33"/>
              <a:buFont typeface="Arial"/>
              <a:buNone/>
            </a:pPr>
            <a:r>
              <a:rPr lang="en-US" sz="1533" b="1" i="0" u="none" strike="noStrike" cap="none">
                <a:solidFill>
                  <a:srgbClr val="1FADB2"/>
                </a:solidFill>
                <a:latin typeface="Arial"/>
                <a:ea typeface="Arial"/>
                <a:cs typeface="Arial"/>
                <a:sym typeface="Arial"/>
              </a:rPr>
              <a:t>STARTUPS INCUBATED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40" name="Google Shape;10140;ge48d01fb7f_0_5782"/>
          <p:cNvSpPr txBox="1"/>
          <p:nvPr/>
        </p:nvSpPr>
        <p:spPr>
          <a:xfrm>
            <a:off x="9542024" y="2090687"/>
            <a:ext cx="925800" cy="66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733"/>
              <a:buFont typeface="Arial"/>
              <a:buNone/>
            </a:pPr>
            <a:r>
              <a:rPr lang="en-US" sz="3733" b="1" i="0" u="none" strike="noStrike" cap="none">
                <a:solidFill>
                  <a:srgbClr val="5F497A"/>
                </a:solidFill>
                <a:latin typeface="Arial"/>
                <a:ea typeface="Arial"/>
                <a:cs typeface="Arial"/>
                <a:sym typeface="Arial"/>
              </a:rPr>
              <a:t>46</a:t>
            </a:r>
            <a:endParaRPr sz="3200" b="1" i="0" u="none" strike="noStrike" cap="none">
              <a:solidFill>
                <a:srgbClr val="5F497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41" name="Google Shape;10141;ge48d01fb7f_0_5782"/>
          <p:cNvSpPr txBox="1"/>
          <p:nvPr/>
        </p:nvSpPr>
        <p:spPr>
          <a:xfrm>
            <a:off x="9058575" y="2777840"/>
            <a:ext cx="1468200" cy="52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-US" sz="1400" b="1" i="0" u="none" strike="noStrike" cap="none">
                <a:solidFill>
                  <a:srgbClr val="1FADB2"/>
                </a:solidFill>
                <a:latin typeface="Arial"/>
                <a:ea typeface="Arial"/>
                <a:cs typeface="Arial"/>
                <a:sym typeface="Arial"/>
              </a:rPr>
              <a:t>PATENTS FILED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42" name="Google Shape;10142;ge48d01fb7f_0_5782"/>
          <p:cNvSpPr txBox="1"/>
          <p:nvPr/>
        </p:nvSpPr>
        <p:spPr>
          <a:xfrm>
            <a:off x="11074207" y="2194199"/>
            <a:ext cx="925800" cy="63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733"/>
              <a:buFont typeface="Arial"/>
              <a:buNone/>
            </a:pPr>
            <a:r>
              <a:rPr lang="en-US" sz="3500" b="1" i="0" u="none" strike="noStrike" cap="none">
                <a:solidFill>
                  <a:srgbClr val="5F497A"/>
                </a:solidFill>
                <a:latin typeface="Arial"/>
                <a:ea typeface="Arial"/>
                <a:cs typeface="Arial"/>
                <a:sym typeface="Arial"/>
              </a:rPr>
              <a:t>108</a:t>
            </a:r>
            <a:endParaRPr sz="3500" b="1" i="0" u="none" strike="noStrike" cap="none">
              <a:solidFill>
                <a:srgbClr val="5F497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43" name="Google Shape;10143;ge48d01fb7f_0_5782"/>
          <p:cNvSpPr txBox="1"/>
          <p:nvPr/>
        </p:nvSpPr>
        <p:spPr>
          <a:xfrm>
            <a:off x="10568106" y="2781524"/>
            <a:ext cx="1623900" cy="52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-US" sz="1400" b="1" i="0" u="none" strike="noStrike" cap="none">
                <a:solidFill>
                  <a:srgbClr val="1FADB2"/>
                </a:solidFill>
                <a:latin typeface="Arial"/>
                <a:ea typeface="Arial"/>
                <a:cs typeface="Arial"/>
                <a:sym typeface="Arial"/>
              </a:rPr>
              <a:t>PRODUCTS BUILT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44" name="Google Shape;10144;ge48d01fb7f_0_5782"/>
          <p:cNvSpPr txBox="1"/>
          <p:nvPr/>
        </p:nvSpPr>
        <p:spPr>
          <a:xfrm>
            <a:off x="6537143" y="3648139"/>
            <a:ext cx="925800" cy="66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733"/>
              <a:buFont typeface="Arial"/>
              <a:buNone/>
            </a:pPr>
            <a:r>
              <a:rPr lang="en-US" sz="3733" b="1" i="0" u="none" strike="noStrike" cap="none">
                <a:solidFill>
                  <a:srgbClr val="5F497A"/>
                </a:solidFill>
                <a:latin typeface="Arial"/>
                <a:ea typeface="Arial"/>
                <a:cs typeface="Arial"/>
                <a:sym typeface="Arial"/>
              </a:rPr>
              <a:t>40</a:t>
            </a:r>
            <a:endParaRPr sz="3200" b="1" i="0" u="none" strike="noStrike" cap="none">
              <a:solidFill>
                <a:srgbClr val="5F497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45" name="Google Shape;10145;ge48d01fb7f_0_5782"/>
          <p:cNvSpPr/>
          <p:nvPr/>
        </p:nvSpPr>
        <p:spPr>
          <a:xfrm>
            <a:off x="5699985" y="4369737"/>
            <a:ext cx="1506300" cy="41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33"/>
              <a:buFont typeface="Arial"/>
              <a:buNone/>
            </a:pPr>
            <a:r>
              <a:rPr lang="en-US" sz="1533" b="1" i="0" u="none" strike="noStrike" cap="none">
                <a:solidFill>
                  <a:srgbClr val="1FADB2"/>
                </a:solidFill>
                <a:latin typeface="Arial"/>
                <a:ea typeface="Arial"/>
                <a:cs typeface="Arial"/>
                <a:sym typeface="Arial"/>
              </a:rPr>
              <a:t>KEY MENTORS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46" name="Google Shape;10146;ge48d01fb7f_0_5782"/>
          <p:cNvSpPr txBox="1"/>
          <p:nvPr/>
        </p:nvSpPr>
        <p:spPr>
          <a:xfrm>
            <a:off x="7807913" y="3504147"/>
            <a:ext cx="1419000" cy="66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733"/>
              <a:buFont typeface="Arial"/>
              <a:buNone/>
            </a:pPr>
            <a:r>
              <a:rPr lang="en-US" sz="3733" b="1" i="0" u="none" strike="noStrike" cap="none">
                <a:solidFill>
                  <a:srgbClr val="5F497A"/>
                </a:solidFill>
                <a:latin typeface="Arial"/>
                <a:ea typeface="Arial"/>
                <a:cs typeface="Arial"/>
                <a:sym typeface="Arial"/>
              </a:rPr>
              <a:t>400</a:t>
            </a:r>
            <a:r>
              <a:rPr lang="en-US" sz="3733" b="1" i="0" u="none" strike="noStrike" cap="none" baseline="30000">
                <a:solidFill>
                  <a:srgbClr val="5F497A"/>
                </a:solidFill>
                <a:latin typeface="Arial"/>
                <a:ea typeface="Arial"/>
                <a:cs typeface="Arial"/>
                <a:sym typeface="Arial"/>
              </a:rPr>
              <a:t>+</a:t>
            </a:r>
            <a:endParaRPr sz="3200" b="1" i="0" u="none" strike="noStrike" cap="none" baseline="30000">
              <a:solidFill>
                <a:srgbClr val="5F497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47" name="Google Shape;10147;ge48d01fb7f_0_5782"/>
          <p:cNvSpPr/>
          <p:nvPr/>
        </p:nvSpPr>
        <p:spPr>
          <a:xfrm>
            <a:off x="7333611" y="4262033"/>
            <a:ext cx="1506300" cy="41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33"/>
              <a:buFont typeface="Arial"/>
              <a:buNone/>
            </a:pPr>
            <a:r>
              <a:rPr lang="en-US" sz="1533" b="1" i="0" u="none" strike="noStrike" cap="none">
                <a:solidFill>
                  <a:srgbClr val="1FADB2"/>
                </a:solidFill>
                <a:latin typeface="Arial"/>
                <a:ea typeface="Arial"/>
                <a:cs typeface="Arial"/>
                <a:sym typeface="Arial"/>
              </a:rPr>
              <a:t>STARTUP IDEAS MENTORED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48" name="Google Shape;10148;ge48d01fb7f_0_5782"/>
          <p:cNvSpPr txBox="1"/>
          <p:nvPr/>
        </p:nvSpPr>
        <p:spPr>
          <a:xfrm>
            <a:off x="9522200" y="3602075"/>
            <a:ext cx="925800" cy="66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733"/>
              <a:buFont typeface="Arial"/>
              <a:buNone/>
            </a:pPr>
            <a:r>
              <a:rPr lang="en-US" sz="3733" b="1" i="0" u="none" strike="noStrike" cap="none">
                <a:solidFill>
                  <a:srgbClr val="5F497A"/>
                </a:solidFill>
                <a:latin typeface="Arial"/>
                <a:ea typeface="Arial"/>
                <a:cs typeface="Arial"/>
                <a:sym typeface="Arial"/>
              </a:rPr>
              <a:t>3%</a:t>
            </a:r>
            <a:endParaRPr sz="3200" b="1" i="0" u="none" strike="noStrike" cap="none" baseline="30000">
              <a:solidFill>
                <a:srgbClr val="5F497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49" name="Google Shape;10149;ge48d01fb7f_0_5782"/>
          <p:cNvSpPr/>
          <p:nvPr/>
        </p:nvSpPr>
        <p:spPr>
          <a:xfrm>
            <a:off x="8968060" y="4283772"/>
            <a:ext cx="1506300" cy="41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33"/>
              <a:buFont typeface="Arial"/>
              <a:buNone/>
            </a:pPr>
            <a:r>
              <a:rPr lang="en-US" sz="1533" b="1" i="0" u="none" strike="noStrike" cap="none">
                <a:solidFill>
                  <a:srgbClr val="1FADB2"/>
                </a:solidFill>
                <a:latin typeface="Arial"/>
                <a:ea typeface="Arial"/>
                <a:cs typeface="Arial"/>
                <a:sym typeface="Arial"/>
              </a:rPr>
              <a:t>APPLICANTS SELECTED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50" name="Google Shape;10150;ge48d01fb7f_0_5782"/>
          <p:cNvSpPr txBox="1"/>
          <p:nvPr/>
        </p:nvSpPr>
        <p:spPr>
          <a:xfrm>
            <a:off x="11132847" y="3576367"/>
            <a:ext cx="1029000" cy="6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733"/>
              <a:buFont typeface="Arial"/>
              <a:buNone/>
            </a:pPr>
            <a:r>
              <a:rPr lang="en-US" sz="3300" b="1" i="0" u="none" strike="noStrike" cap="none">
                <a:solidFill>
                  <a:srgbClr val="5F497A"/>
                </a:solidFill>
                <a:latin typeface="Arial"/>
                <a:ea typeface="Arial"/>
                <a:cs typeface="Arial"/>
                <a:sym typeface="Arial"/>
              </a:rPr>
              <a:t>22%</a:t>
            </a:r>
            <a:endParaRPr sz="3300" b="1" i="0" u="none" strike="noStrike" cap="none" baseline="30000">
              <a:solidFill>
                <a:srgbClr val="5F497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51" name="Google Shape;10151;ge48d01fb7f_0_5782"/>
          <p:cNvSpPr/>
          <p:nvPr/>
        </p:nvSpPr>
        <p:spPr>
          <a:xfrm>
            <a:off x="10527917" y="4334253"/>
            <a:ext cx="1506300" cy="41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33"/>
              <a:buFont typeface="Arial"/>
              <a:buNone/>
            </a:pPr>
            <a:r>
              <a:rPr lang="en-US" sz="1300" b="1" i="0" u="none" strike="noStrike" cap="none">
                <a:solidFill>
                  <a:srgbClr val="1FADB2"/>
                </a:solidFill>
                <a:latin typeface="Arial"/>
                <a:ea typeface="Arial"/>
                <a:cs typeface="Arial"/>
                <a:sym typeface="Arial"/>
              </a:rPr>
              <a:t>STARTUPS RUN BY WOMEN</a:t>
            </a:r>
            <a:endParaRPr sz="13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52" name="Google Shape;10152;ge48d01fb7f_0_5782"/>
          <p:cNvSpPr txBox="1"/>
          <p:nvPr/>
        </p:nvSpPr>
        <p:spPr>
          <a:xfrm>
            <a:off x="6542633" y="5137169"/>
            <a:ext cx="925800" cy="66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733"/>
              <a:buFont typeface="Arial"/>
              <a:buNone/>
            </a:pPr>
            <a:r>
              <a:rPr lang="en-US" sz="3733" b="1" i="0" u="none" strike="noStrike" cap="none">
                <a:solidFill>
                  <a:srgbClr val="5F497A"/>
                </a:solidFill>
                <a:latin typeface="Arial"/>
                <a:ea typeface="Arial"/>
                <a:cs typeface="Arial"/>
                <a:sym typeface="Arial"/>
              </a:rPr>
              <a:t>25</a:t>
            </a:r>
            <a:endParaRPr sz="3200" b="1" i="0" u="none" strike="noStrike" cap="none">
              <a:solidFill>
                <a:srgbClr val="5F497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53" name="Google Shape;10153;ge48d01fb7f_0_5782"/>
          <p:cNvSpPr/>
          <p:nvPr/>
        </p:nvSpPr>
        <p:spPr>
          <a:xfrm>
            <a:off x="5705475" y="5858767"/>
            <a:ext cx="1506300" cy="41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33"/>
              <a:buFont typeface="Arial"/>
              <a:buNone/>
            </a:pPr>
            <a:r>
              <a:rPr lang="en-US" sz="1533" b="1" i="0" u="none" strike="noStrike" cap="none">
                <a:solidFill>
                  <a:srgbClr val="1FADB2"/>
                </a:solidFill>
                <a:latin typeface="Arial"/>
                <a:ea typeface="Arial"/>
                <a:cs typeface="Arial"/>
                <a:sym typeface="Arial"/>
              </a:rPr>
              <a:t>PARTNERS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54" name="Google Shape;10154;ge48d01fb7f_0_5782"/>
          <p:cNvSpPr txBox="1"/>
          <p:nvPr/>
        </p:nvSpPr>
        <p:spPr>
          <a:xfrm>
            <a:off x="8044429" y="5009931"/>
            <a:ext cx="557400" cy="66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733"/>
              <a:buFont typeface="Arial"/>
              <a:buNone/>
            </a:pPr>
            <a:r>
              <a:rPr lang="en-US" sz="3733" b="1" i="0" u="none" strike="noStrike" cap="none">
                <a:solidFill>
                  <a:srgbClr val="5F497A"/>
                </a:solidFill>
                <a:latin typeface="Arial"/>
                <a:ea typeface="Arial"/>
                <a:cs typeface="Arial"/>
                <a:sym typeface="Arial"/>
              </a:rPr>
              <a:t>3</a:t>
            </a:r>
            <a:endParaRPr sz="3200" b="1" i="0" u="none" strike="noStrike" cap="none" baseline="30000">
              <a:solidFill>
                <a:srgbClr val="5F497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55" name="Google Shape;10155;ge48d01fb7f_0_5782"/>
          <p:cNvSpPr/>
          <p:nvPr/>
        </p:nvSpPr>
        <p:spPr>
          <a:xfrm>
            <a:off x="7295603" y="5702256"/>
            <a:ext cx="1506300" cy="41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33"/>
              <a:buFont typeface="Arial"/>
              <a:buNone/>
            </a:pPr>
            <a:r>
              <a:rPr lang="en-US" sz="1533" b="1" i="0" u="none" strike="noStrike" cap="none">
                <a:solidFill>
                  <a:srgbClr val="1FADB2"/>
                </a:solidFill>
                <a:latin typeface="Arial"/>
                <a:ea typeface="Arial"/>
                <a:cs typeface="Arial"/>
                <a:sym typeface="Arial"/>
              </a:rPr>
              <a:t>STATES HAVE INCUBATION FACILITIES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56" name="Google Shape;10156;ge48d01fb7f_0_5782"/>
          <p:cNvSpPr txBox="1"/>
          <p:nvPr/>
        </p:nvSpPr>
        <p:spPr>
          <a:xfrm>
            <a:off x="8850600" y="4825750"/>
            <a:ext cx="1623900" cy="66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733"/>
              <a:buFont typeface="Arial"/>
              <a:buNone/>
            </a:pPr>
            <a:r>
              <a:rPr lang="en-US" sz="3733" b="1" i="0" u="none" strike="noStrike" cap="none">
                <a:solidFill>
                  <a:srgbClr val="5F497A"/>
                </a:solidFill>
                <a:latin typeface="Arial"/>
                <a:ea typeface="Arial"/>
                <a:cs typeface="Arial"/>
                <a:sym typeface="Arial"/>
              </a:rPr>
              <a:t>11000</a:t>
            </a:r>
            <a:r>
              <a:rPr lang="en-US" sz="3200" b="1" i="0" u="none" strike="noStrike" cap="none" baseline="30000">
                <a:solidFill>
                  <a:srgbClr val="5F497A"/>
                </a:solidFill>
                <a:latin typeface="Arial"/>
                <a:ea typeface="Arial"/>
                <a:cs typeface="Arial"/>
                <a:sym typeface="Arial"/>
              </a:rPr>
              <a:t>+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57" name="Google Shape;10157;ge48d01fb7f_0_5782"/>
          <p:cNvSpPr/>
          <p:nvPr/>
        </p:nvSpPr>
        <p:spPr>
          <a:xfrm>
            <a:off x="9506100" y="5578950"/>
            <a:ext cx="968400" cy="41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33"/>
              <a:buFont typeface="Arial"/>
              <a:buNone/>
            </a:pPr>
            <a:r>
              <a:rPr lang="en-US" sz="1300" b="1" i="0" u="none" strike="noStrike" cap="none">
                <a:solidFill>
                  <a:srgbClr val="1FADB2"/>
                </a:solidFill>
                <a:latin typeface="Arial"/>
                <a:ea typeface="Arial"/>
                <a:cs typeface="Arial"/>
                <a:sym typeface="Arial"/>
              </a:rPr>
              <a:t>PEOPLE TRAINED</a:t>
            </a:r>
            <a:endParaRPr sz="13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58" name="Google Shape;10158;ge48d01fb7f_0_5782"/>
          <p:cNvSpPr txBox="1"/>
          <p:nvPr/>
        </p:nvSpPr>
        <p:spPr>
          <a:xfrm>
            <a:off x="10605979" y="4863259"/>
            <a:ext cx="1443600" cy="66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733"/>
              <a:buFont typeface="Arial"/>
              <a:buNone/>
            </a:pPr>
            <a:r>
              <a:rPr lang="en-US" sz="3733" b="1" i="0" u="none" strike="noStrike" cap="none">
                <a:solidFill>
                  <a:srgbClr val="5F497A"/>
                </a:solidFill>
                <a:latin typeface="Arial"/>
                <a:ea typeface="Arial"/>
                <a:cs typeface="Arial"/>
                <a:sym typeface="Arial"/>
              </a:rPr>
              <a:t>7000</a:t>
            </a:r>
            <a:r>
              <a:rPr lang="en-US" sz="3200" b="1" i="0" u="none" strike="noStrike" cap="none" baseline="30000">
                <a:solidFill>
                  <a:srgbClr val="5F497A"/>
                </a:solidFill>
                <a:latin typeface="Arial"/>
                <a:ea typeface="Arial"/>
                <a:cs typeface="Arial"/>
                <a:sym typeface="Arial"/>
              </a:rPr>
              <a:t>+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59" name="Google Shape;10159;ge48d01fb7f_0_5782"/>
          <p:cNvSpPr/>
          <p:nvPr/>
        </p:nvSpPr>
        <p:spPr>
          <a:xfrm>
            <a:off x="10536625" y="5411775"/>
            <a:ext cx="1488900" cy="26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33"/>
              <a:buFont typeface="Arial"/>
              <a:buNone/>
            </a:pPr>
            <a:r>
              <a:rPr lang="en-US" sz="1300" b="1" i="0" u="none" strike="noStrike" cap="none">
                <a:solidFill>
                  <a:srgbClr val="1FADB2"/>
                </a:solidFill>
                <a:latin typeface="Arial"/>
                <a:ea typeface="Arial"/>
                <a:cs typeface="Arial"/>
                <a:sym typeface="Arial"/>
              </a:rPr>
              <a:t>APPLICATIONS</a:t>
            </a:r>
            <a:endParaRPr sz="13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0160" name="Google Shape;10160;ge48d01fb7f_0_5782"/>
          <p:cNvPicPr preferRelativeResize="0"/>
          <p:nvPr/>
        </p:nvPicPr>
        <p:blipFill rotWithShape="1">
          <a:blip r:embed="rId11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766507" y="1874327"/>
            <a:ext cx="3707616" cy="223753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165" name="Google Shape;10165;ge48d01fb7f_0_4626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41788" y="1716205"/>
            <a:ext cx="11361519" cy="4139707"/>
          </a:xfrm>
          <a:prstGeom prst="rect">
            <a:avLst/>
          </a:prstGeom>
          <a:noFill/>
          <a:ln>
            <a:noFill/>
          </a:ln>
        </p:spPr>
      </p:pic>
      <p:sp>
        <p:nvSpPr>
          <p:cNvPr id="10166" name="Google Shape;10166;ge48d01fb7f_0_4626"/>
          <p:cNvSpPr txBox="1"/>
          <p:nvPr/>
        </p:nvSpPr>
        <p:spPr>
          <a:xfrm>
            <a:off x="31626" y="4568194"/>
            <a:ext cx="763500" cy="1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COLLABOATIONS</a:t>
            </a:r>
            <a:endParaRPr sz="500" b="1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167" name="Google Shape;10167;ge48d01fb7f_0_4626"/>
          <p:cNvGrpSpPr/>
          <p:nvPr/>
        </p:nvGrpSpPr>
        <p:grpSpPr>
          <a:xfrm>
            <a:off x="-812316" y="4835469"/>
            <a:ext cx="896700" cy="896700"/>
            <a:chOff x="-812316" y="4835469"/>
            <a:chExt cx="896700" cy="896700"/>
          </a:xfrm>
        </p:grpSpPr>
        <p:sp>
          <p:nvSpPr>
            <p:cNvPr id="10168" name="Google Shape;10168;ge48d01fb7f_0_4626"/>
            <p:cNvSpPr/>
            <p:nvPr/>
          </p:nvSpPr>
          <p:spPr>
            <a:xfrm>
              <a:off x="-812316" y="4835469"/>
              <a:ext cx="896700" cy="8967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9" name="Google Shape;10169;ge48d01fb7f_0_4626"/>
            <p:cNvSpPr/>
            <p:nvPr/>
          </p:nvSpPr>
          <p:spPr>
            <a:xfrm>
              <a:off x="-726564" y="4910380"/>
              <a:ext cx="746100" cy="746100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170" name="Google Shape;10170;ge48d01fb7f_0_4626"/>
            <p:cNvGrpSpPr/>
            <p:nvPr/>
          </p:nvGrpSpPr>
          <p:grpSpPr>
            <a:xfrm>
              <a:off x="-646724" y="4948860"/>
              <a:ext cx="573429" cy="573428"/>
              <a:chOff x="-646724" y="4948860"/>
              <a:chExt cx="573429" cy="573428"/>
            </a:xfrm>
          </p:grpSpPr>
          <p:sp>
            <p:nvSpPr>
              <p:cNvPr id="10171" name="Google Shape;10171;ge48d01fb7f_0_4626"/>
              <p:cNvSpPr/>
              <p:nvPr/>
            </p:nvSpPr>
            <p:spPr>
              <a:xfrm>
                <a:off x="-352393" y="5349364"/>
                <a:ext cx="131597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131597" h="37743" extrusionOk="0">
                    <a:moveTo>
                      <a:pt x="0" y="0"/>
                    </a:moveTo>
                    <a:lnTo>
                      <a:pt x="131597" y="0"/>
                    </a:lnTo>
                    <a:lnTo>
                      <a:pt x="131597" y="37743"/>
                    </a:lnTo>
                    <a:lnTo>
                      <a:pt x="0" y="377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65E7D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72" name="Google Shape;10172;ge48d01fb7f_0_4626"/>
              <p:cNvSpPr/>
              <p:nvPr/>
            </p:nvSpPr>
            <p:spPr>
              <a:xfrm>
                <a:off x="-281611" y="5349364"/>
                <a:ext cx="60926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60926" h="37743" extrusionOk="0">
                    <a:moveTo>
                      <a:pt x="0" y="37743"/>
                    </a:moveTo>
                    <a:lnTo>
                      <a:pt x="60927" y="37743"/>
                    </a:lnTo>
                    <a:lnTo>
                      <a:pt x="60927" y="0"/>
                    </a:lnTo>
                    <a:lnTo>
                      <a:pt x="3248" y="0"/>
                    </a:lnTo>
                    <a:lnTo>
                      <a:pt x="0" y="37743"/>
                    </a:lnTo>
                    <a:close/>
                  </a:path>
                </a:pathLst>
              </a:custGeom>
              <a:solidFill>
                <a:srgbClr val="2B4D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73" name="Google Shape;10173;ge48d01fb7f_0_4626"/>
              <p:cNvSpPr/>
              <p:nvPr/>
            </p:nvSpPr>
            <p:spPr>
              <a:xfrm>
                <a:off x="-619060" y="5208695"/>
                <a:ext cx="266666" cy="305194"/>
              </a:xfrm>
              <a:custGeom>
                <a:avLst/>
                <a:gdLst/>
                <a:ahLst/>
                <a:cxnLst/>
                <a:rect l="l" t="t" r="r" b="b"/>
                <a:pathLst>
                  <a:path w="266666" h="305194" extrusionOk="0">
                    <a:moveTo>
                      <a:pt x="266667" y="305194"/>
                    </a:moveTo>
                    <a:lnTo>
                      <a:pt x="0" y="305194"/>
                    </a:lnTo>
                    <a:lnTo>
                      <a:pt x="0" y="0"/>
                    </a:lnTo>
                    <a:lnTo>
                      <a:pt x="266667" y="103262"/>
                    </a:lnTo>
                    <a:lnTo>
                      <a:pt x="266667" y="305194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74" name="Google Shape;10174;ge48d01fb7f_0_4626"/>
              <p:cNvSpPr/>
              <p:nvPr/>
            </p:nvSpPr>
            <p:spPr>
              <a:xfrm>
                <a:off x="-619060" y="5208695"/>
                <a:ext cx="266666" cy="305194"/>
              </a:xfrm>
              <a:custGeom>
                <a:avLst/>
                <a:gdLst/>
                <a:ahLst/>
                <a:cxnLst/>
                <a:rect l="l" t="t" r="r" b="b"/>
                <a:pathLst>
                  <a:path w="266666" h="305194" extrusionOk="0">
                    <a:moveTo>
                      <a:pt x="0" y="0"/>
                    </a:moveTo>
                    <a:lnTo>
                      <a:pt x="0" y="27327"/>
                    </a:lnTo>
                    <a:lnTo>
                      <a:pt x="221308" y="113006"/>
                    </a:lnTo>
                    <a:cubicBezTo>
                      <a:pt x="233852" y="117822"/>
                      <a:pt x="242139" y="129918"/>
                      <a:pt x="242139" y="143469"/>
                    </a:cubicBezTo>
                    <a:lnTo>
                      <a:pt x="242139" y="305194"/>
                    </a:lnTo>
                    <a:lnTo>
                      <a:pt x="266667" y="305194"/>
                    </a:lnTo>
                    <a:lnTo>
                      <a:pt x="266667" y="1032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75" name="Google Shape;10175;ge48d01fb7f_0_4626"/>
              <p:cNvSpPr/>
              <p:nvPr/>
            </p:nvSpPr>
            <p:spPr>
              <a:xfrm>
                <a:off x="-574261" y="5273653"/>
                <a:ext cx="177068" cy="120845"/>
              </a:xfrm>
              <a:custGeom>
                <a:avLst/>
                <a:gdLst/>
                <a:ahLst/>
                <a:cxnLst/>
                <a:rect l="l" t="t" r="r" b="b"/>
                <a:pathLst>
                  <a:path w="177068" h="120845" extrusionOk="0">
                    <a:moveTo>
                      <a:pt x="177069" y="62383"/>
                    </a:moveTo>
                    <a:lnTo>
                      <a:pt x="177069" y="120846"/>
                    </a:lnTo>
                    <a:lnTo>
                      <a:pt x="0" y="120846"/>
                    </a:lnTo>
                    <a:lnTo>
                      <a:pt x="0" y="0"/>
                    </a:lnTo>
                    <a:lnTo>
                      <a:pt x="60031" y="21168"/>
                    </a:lnTo>
                    <a:lnTo>
                      <a:pt x="117038" y="41327"/>
                    </a:lnTo>
                    <a:lnTo>
                      <a:pt x="177069" y="62383"/>
                    </a:ln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76" name="Google Shape;10176;ge48d01fb7f_0_4626"/>
              <p:cNvSpPr/>
              <p:nvPr/>
            </p:nvSpPr>
            <p:spPr>
              <a:xfrm>
                <a:off x="-574261" y="5273653"/>
                <a:ext cx="177068" cy="120957"/>
              </a:xfrm>
              <a:custGeom>
                <a:avLst/>
                <a:gdLst/>
                <a:ahLst/>
                <a:cxnLst/>
                <a:rect l="l" t="t" r="r" b="b"/>
                <a:pathLst>
                  <a:path w="177068" h="120957" extrusionOk="0">
                    <a:moveTo>
                      <a:pt x="117150" y="41215"/>
                    </a:moveTo>
                    <a:lnTo>
                      <a:pt x="60143" y="21056"/>
                    </a:lnTo>
                    <a:lnTo>
                      <a:pt x="0" y="0"/>
                    </a:lnTo>
                    <a:lnTo>
                      <a:pt x="0" y="19264"/>
                    </a:lnTo>
                    <a:lnTo>
                      <a:pt x="35503" y="31807"/>
                    </a:lnTo>
                    <a:lnTo>
                      <a:pt x="92510" y="51967"/>
                    </a:lnTo>
                    <a:lnTo>
                      <a:pt x="141117" y="69103"/>
                    </a:lnTo>
                    <a:cubicBezTo>
                      <a:pt x="147949" y="71567"/>
                      <a:pt x="152541" y="77951"/>
                      <a:pt x="152541" y="85230"/>
                    </a:cubicBezTo>
                    <a:lnTo>
                      <a:pt x="152541" y="120958"/>
                    </a:lnTo>
                    <a:lnTo>
                      <a:pt x="177069" y="120958"/>
                    </a:lnTo>
                    <a:lnTo>
                      <a:pt x="177069" y="62495"/>
                    </a:lnTo>
                    <a:lnTo>
                      <a:pt x="117150" y="41215"/>
                    </a:ln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77" name="Google Shape;10177;ge48d01fb7f_0_4626"/>
              <p:cNvSpPr/>
              <p:nvPr/>
            </p:nvSpPr>
            <p:spPr>
              <a:xfrm>
                <a:off x="-261787" y="5175207"/>
                <a:ext cx="103598" cy="279098"/>
              </a:xfrm>
              <a:custGeom>
                <a:avLst/>
                <a:gdLst/>
                <a:ahLst/>
                <a:cxnLst/>
                <a:rect l="l" t="t" r="r" b="b"/>
                <a:pathLst>
                  <a:path w="103598" h="279098" extrusionOk="0">
                    <a:moveTo>
                      <a:pt x="103598" y="256699"/>
                    </a:moveTo>
                    <a:lnTo>
                      <a:pt x="85118" y="279099"/>
                    </a:lnTo>
                    <a:lnTo>
                      <a:pt x="18480" y="279099"/>
                    </a:lnTo>
                    <a:lnTo>
                      <a:pt x="0" y="256699"/>
                    </a:lnTo>
                    <a:lnTo>
                      <a:pt x="12320" y="111550"/>
                    </a:lnTo>
                    <a:lnTo>
                      <a:pt x="18480" y="38975"/>
                    </a:lnTo>
                    <a:lnTo>
                      <a:pt x="19600" y="26319"/>
                    </a:lnTo>
                    <a:lnTo>
                      <a:pt x="31695" y="4816"/>
                    </a:lnTo>
                    <a:cubicBezTo>
                      <a:pt x="31919" y="2128"/>
                      <a:pt x="33599" y="0"/>
                      <a:pt x="35503" y="0"/>
                    </a:cubicBezTo>
                    <a:lnTo>
                      <a:pt x="68207" y="0"/>
                    </a:lnTo>
                    <a:cubicBezTo>
                      <a:pt x="70223" y="0"/>
                      <a:pt x="71903" y="2128"/>
                      <a:pt x="72015" y="4816"/>
                    </a:cubicBezTo>
                    <a:lnTo>
                      <a:pt x="84222" y="27327"/>
                    </a:lnTo>
                    <a:lnTo>
                      <a:pt x="91390" y="111550"/>
                    </a:lnTo>
                    <a:lnTo>
                      <a:pt x="97550" y="184124"/>
                    </a:lnTo>
                    <a:lnTo>
                      <a:pt x="103598" y="256699"/>
                    </a:lnTo>
                    <a:close/>
                  </a:path>
                </a:pathLst>
              </a:custGeom>
              <a:solidFill>
                <a:srgbClr val="C3D5E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78" name="Google Shape;10178;ge48d01fb7f_0_4626"/>
              <p:cNvSpPr/>
              <p:nvPr/>
            </p:nvSpPr>
            <p:spPr>
              <a:xfrm>
                <a:off x="-208140" y="5141608"/>
                <a:ext cx="49951" cy="312697"/>
              </a:xfrm>
              <a:custGeom>
                <a:avLst/>
                <a:gdLst/>
                <a:ahLst/>
                <a:cxnLst/>
                <a:rect l="l" t="t" r="r" b="b"/>
                <a:pathLst>
                  <a:path w="49951" h="312697" extrusionOk="0">
                    <a:moveTo>
                      <a:pt x="43791" y="217724"/>
                    </a:moveTo>
                    <a:lnTo>
                      <a:pt x="37631" y="145149"/>
                    </a:lnTo>
                    <a:lnTo>
                      <a:pt x="25760" y="4816"/>
                    </a:lnTo>
                    <a:cubicBezTo>
                      <a:pt x="25535" y="2128"/>
                      <a:pt x="23184" y="0"/>
                      <a:pt x="20496" y="0"/>
                    </a:cubicBezTo>
                    <a:lnTo>
                      <a:pt x="0" y="0"/>
                    </a:lnTo>
                    <a:cubicBezTo>
                      <a:pt x="2800" y="0"/>
                      <a:pt x="5040" y="2128"/>
                      <a:pt x="5264" y="4816"/>
                    </a:cubicBezTo>
                    <a:lnTo>
                      <a:pt x="17136" y="145149"/>
                    </a:lnTo>
                    <a:lnTo>
                      <a:pt x="23296" y="217724"/>
                    </a:lnTo>
                    <a:lnTo>
                      <a:pt x="29455" y="312698"/>
                    </a:lnTo>
                    <a:lnTo>
                      <a:pt x="49951" y="290298"/>
                    </a:lnTo>
                    <a:lnTo>
                      <a:pt x="43791" y="217724"/>
                    </a:lnTo>
                    <a:close/>
                  </a:path>
                </a:pathLst>
              </a:custGeom>
              <a:solidFill>
                <a:srgbClr val="B7C8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79" name="Google Shape;10179;ge48d01fb7f_0_4626"/>
              <p:cNvSpPr/>
              <p:nvPr/>
            </p:nvSpPr>
            <p:spPr>
              <a:xfrm>
                <a:off x="-243307" y="5141496"/>
                <a:ext cx="66638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66638" h="72574" extrusionOk="0">
                    <a:moveTo>
                      <a:pt x="66639" y="72575"/>
                    </a:moveTo>
                    <a:lnTo>
                      <a:pt x="0" y="72575"/>
                    </a:lnTo>
                    <a:lnTo>
                      <a:pt x="5712" y="4816"/>
                    </a:lnTo>
                    <a:cubicBezTo>
                      <a:pt x="5936" y="2128"/>
                      <a:pt x="8288" y="0"/>
                      <a:pt x="10976" y="0"/>
                    </a:cubicBezTo>
                    <a:lnTo>
                      <a:pt x="55551" y="0"/>
                    </a:lnTo>
                    <a:cubicBezTo>
                      <a:pt x="58351" y="0"/>
                      <a:pt x="60591" y="2128"/>
                      <a:pt x="60815" y="4816"/>
                    </a:cubicBezTo>
                    <a:lnTo>
                      <a:pt x="66639" y="72575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80" name="Google Shape;10180;ge48d01fb7f_0_4626"/>
              <p:cNvSpPr/>
              <p:nvPr/>
            </p:nvSpPr>
            <p:spPr>
              <a:xfrm>
                <a:off x="-208140" y="5141604"/>
                <a:ext cx="31471" cy="72578"/>
              </a:xfrm>
              <a:custGeom>
                <a:avLst/>
                <a:gdLst/>
                <a:ahLst/>
                <a:cxnLst/>
                <a:rect l="l" t="t" r="r" b="b"/>
                <a:pathLst>
                  <a:path w="31471" h="72578" extrusionOk="0">
                    <a:moveTo>
                      <a:pt x="5264" y="4820"/>
                    </a:moveTo>
                    <a:lnTo>
                      <a:pt x="10976" y="72579"/>
                    </a:lnTo>
                    <a:lnTo>
                      <a:pt x="31471" y="72579"/>
                    </a:lnTo>
                    <a:lnTo>
                      <a:pt x="25760" y="4820"/>
                    </a:lnTo>
                    <a:cubicBezTo>
                      <a:pt x="25535" y="2132"/>
                      <a:pt x="23184" y="4"/>
                      <a:pt x="20496" y="4"/>
                    </a:cubicBezTo>
                    <a:lnTo>
                      <a:pt x="0" y="4"/>
                    </a:lnTo>
                    <a:cubicBezTo>
                      <a:pt x="2800" y="-108"/>
                      <a:pt x="5040" y="2020"/>
                      <a:pt x="5264" y="4820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81" name="Google Shape;10181;ge48d01fb7f_0_4626"/>
              <p:cNvSpPr/>
              <p:nvPr/>
            </p:nvSpPr>
            <p:spPr>
              <a:xfrm>
                <a:off x="-255627" y="5286757"/>
                <a:ext cx="91278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91278" h="72574" extrusionOk="0">
                    <a:moveTo>
                      <a:pt x="91278" y="72575"/>
                    </a:moveTo>
                    <a:lnTo>
                      <a:pt x="0" y="72575"/>
                    </a:lnTo>
                    <a:lnTo>
                      <a:pt x="6160" y="0"/>
                    </a:lnTo>
                    <a:lnTo>
                      <a:pt x="85118" y="0"/>
                    </a:lnTo>
                    <a:lnTo>
                      <a:pt x="91278" y="72575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82" name="Google Shape;10182;ge48d01fb7f_0_4626"/>
              <p:cNvSpPr/>
              <p:nvPr/>
            </p:nvSpPr>
            <p:spPr>
              <a:xfrm>
                <a:off x="-191004" y="5286757"/>
                <a:ext cx="26655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26655" h="72574" extrusionOk="0">
                    <a:moveTo>
                      <a:pt x="26656" y="72575"/>
                    </a:moveTo>
                    <a:lnTo>
                      <a:pt x="20496" y="0"/>
                    </a:lnTo>
                    <a:lnTo>
                      <a:pt x="0" y="0"/>
                    </a:lnTo>
                    <a:lnTo>
                      <a:pt x="6160" y="72575"/>
                    </a:lnTo>
                    <a:lnTo>
                      <a:pt x="26656" y="72575"/>
                    </a:ln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83" name="Google Shape;10183;ge48d01fb7f_0_4626"/>
              <p:cNvSpPr/>
              <p:nvPr/>
            </p:nvSpPr>
            <p:spPr>
              <a:xfrm>
                <a:off x="-541670" y="5457106"/>
                <a:ext cx="111885" cy="56782"/>
              </a:xfrm>
              <a:custGeom>
                <a:avLst/>
                <a:gdLst/>
                <a:ahLst/>
                <a:cxnLst/>
                <a:rect l="l" t="t" r="r" b="b"/>
                <a:pathLst>
                  <a:path w="111885" h="56782" extrusionOk="0">
                    <a:moveTo>
                      <a:pt x="0" y="0"/>
                    </a:moveTo>
                    <a:lnTo>
                      <a:pt x="111886" y="0"/>
                    </a:lnTo>
                    <a:lnTo>
                      <a:pt x="111886" y="56783"/>
                    </a:lnTo>
                    <a:lnTo>
                      <a:pt x="0" y="5678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84" name="Google Shape;10184;ge48d01fb7f_0_4626"/>
              <p:cNvSpPr/>
              <p:nvPr/>
            </p:nvSpPr>
            <p:spPr>
              <a:xfrm>
                <a:off x="-453415" y="5457106"/>
                <a:ext cx="23631" cy="56782"/>
              </a:xfrm>
              <a:custGeom>
                <a:avLst/>
                <a:gdLst/>
                <a:ahLst/>
                <a:cxnLst/>
                <a:rect l="l" t="t" r="r" b="b"/>
                <a:pathLst>
                  <a:path w="23631" h="56782" extrusionOk="0">
                    <a:moveTo>
                      <a:pt x="0" y="0"/>
                    </a:moveTo>
                    <a:lnTo>
                      <a:pt x="23632" y="0"/>
                    </a:lnTo>
                    <a:lnTo>
                      <a:pt x="23632" y="56783"/>
                    </a:lnTo>
                    <a:lnTo>
                      <a:pt x="0" y="5678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85" name="Google Shape;10185;ge48d01fb7f_0_4626"/>
              <p:cNvSpPr/>
              <p:nvPr/>
            </p:nvSpPr>
            <p:spPr>
              <a:xfrm>
                <a:off x="-352393" y="5431906"/>
                <a:ext cx="251435" cy="81982"/>
              </a:xfrm>
              <a:custGeom>
                <a:avLst/>
                <a:gdLst/>
                <a:ahLst/>
                <a:cxnLst/>
                <a:rect l="l" t="t" r="r" b="b"/>
                <a:pathLst>
                  <a:path w="251435" h="81982" extrusionOk="0">
                    <a:moveTo>
                      <a:pt x="251435" y="81982"/>
                    </a:moveTo>
                    <a:lnTo>
                      <a:pt x="0" y="81982"/>
                    </a:lnTo>
                    <a:lnTo>
                      <a:pt x="0" y="0"/>
                    </a:lnTo>
                    <a:lnTo>
                      <a:pt x="235308" y="0"/>
                    </a:lnTo>
                    <a:cubicBezTo>
                      <a:pt x="244155" y="0"/>
                      <a:pt x="251435" y="7168"/>
                      <a:pt x="251435" y="16128"/>
                    </a:cubicBezTo>
                    <a:lnTo>
                      <a:pt x="251435" y="81982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86" name="Google Shape;10186;ge48d01fb7f_0_4626"/>
              <p:cNvSpPr/>
              <p:nvPr/>
            </p:nvSpPr>
            <p:spPr>
              <a:xfrm>
                <a:off x="-141613" y="5431906"/>
                <a:ext cx="40655" cy="82094"/>
              </a:xfrm>
              <a:custGeom>
                <a:avLst/>
                <a:gdLst/>
                <a:ahLst/>
                <a:cxnLst/>
                <a:rect l="l" t="t" r="r" b="b"/>
                <a:pathLst>
                  <a:path w="40655" h="82094" extrusionOk="0">
                    <a:moveTo>
                      <a:pt x="24528" y="0"/>
                    </a:moveTo>
                    <a:lnTo>
                      <a:pt x="0" y="0"/>
                    </a:lnTo>
                    <a:cubicBezTo>
                      <a:pt x="8848" y="0"/>
                      <a:pt x="16128" y="7168"/>
                      <a:pt x="16128" y="16128"/>
                    </a:cubicBezTo>
                    <a:lnTo>
                      <a:pt x="16128" y="82094"/>
                    </a:lnTo>
                    <a:lnTo>
                      <a:pt x="40655" y="82094"/>
                    </a:lnTo>
                    <a:lnTo>
                      <a:pt x="40655" y="16128"/>
                    </a:lnTo>
                    <a:cubicBezTo>
                      <a:pt x="40655" y="7168"/>
                      <a:pt x="33375" y="0"/>
                      <a:pt x="24528" y="0"/>
                    </a:cubicBez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0187" name="Google Shape;10187;ge48d01fb7f_0_4626"/>
              <p:cNvGrpSpPr/>
              <p:nvPr/>
            </p:nvGrpSpPr>
            <p:grpSpPr>
              <a:xfrm>
                <a:off x="-646724" y="4948860"/>
                <a:ext cx="573429" cy="573428"/>
                <a:chOff x="-646724" y="4948860"/>
                <a:chExt cx="573429" cy="573428"/>
              </a:xfrm>
            </p:grpSpPr>
            <p:sp>
              <p:nvSpPr>
                <p:cNvPr id="10188" name="Google Shape;10188;ge48d01fb7f_0_4626"/>
                <p:cNvSpPr/>
                <p:nvPr/>
              </p:nvSpPr>
              <p:spPr>
                <a:xfrm>
                  <a:off x="-238827" y="4948860"/>
                  <a:ext cx="97998" cy="172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98" h="172924" extrusionOk="0">
                      <a:moveTo>
                        <a:pt x="29903" y="66527"/>
                      </a:moveTo>
                      <a:lnTo>
                        <a:pt x="59023" y="66527"/>
                      </a:lnTo>
                      <a:cubicBezTo>
                        <a:pt x="71231" y="66527"/>
                        <a:pt x="81198" y="76495"/>
                        <a:pt x="81198" y="88702"/>
                      </a:cubicBezTo>
                      <a:lnTo>
                        <a:pt x="81198" y="100462"/>
                      </a:lnTo>
                      <a:cubicBezTo>
                        <a:pt x="81198" y="112670"/>
                        <a:pt x="71231" y="122638"/>
                        <a:pt x="59023" y="122638"/>
                      </a:cubicBezTo>
                      <a:cubicBezTo>
                        <a:pt x="42671" y="122638"/>
                        <a:pt x="29455" y="135965"/>
                        <a:pt x="29455" y="152205"/>
                      </a:cubicBezTo>
                      <a:lnTo>
                        <a:pt x="29455" y="164525"/>
                      </a:lnTo>
                      <a:cubicBezTo>
                        <a:pt x="29455" y="169117"/>
                        <a:pt x="33263" y="172925"/>
                        <a:pt x="37855" y="172925"/>
                      </a:cubicBezTo>
                      <a:cubicBezTo>
                        <a:pt x="42447" y="172925"/>
                        <a:pt x="46255" y="169117"/>
                        <a:pt x="46255" y="164525"/>
                      </a:cubicBezTo>
                      <a:lnTo>
                        <a:pt x="46255" y="152205"/>
                      </a:lnTo>
                      <a:cubicBezTo>
                        <a:pt x="46255" y="145149"/>
                        <a:pt x="51967" y="139437"/>
                        <a:pt x="59023" y="139437"/>
                      </a:cubicBezTo>
                      <a:cubicBezTo>
                        <a:pt x="80526" y="139437"/>
                        <a:pt x="97998" y="121966"/>
                        <a:pt x="97998" y="100462"/>
                      </a:cubicBezTo>
                      <a:lnTo>
                        <a:pt x="97998" y="88814"/>
                      </a:lnTo>
                      <a:cubicBezTo>
                        <a:pt x="97998" y="67311"/>
                        <a:pt x="80526" y="49839"/>
                        <a:pt x="59023" y="49839"/>
                      </a:cubicBezTo>
                      <a:lnTo>
                        <a:pt x="29903" y="49839"/>
                      </a:lnTo>
                      <a:cubicBezTo>
                        <a:pt x="22624" y="49839"/>
                        <a:pt x="16800" y="43903"/>
                        <a:pt x="16800" y="36735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36623"/>
                      </a:lnTo>
                      <a:cubicBezTo>
                        <a:pt x="0" y="53199"/>
                        <a:pt x="13440" y="66527"/>
                        <a:pt x="29903" y="6652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189" name="Google Shape;10189;ge48d01fb7f_0_4626"/>
                <p:cNvSpPr/>
                <p:nvPr/>
              </p:nvSpPr>
              <p:spPr>
                <a:xfrm>
                  <a:off x="-279147" y="5027594"/>
                  <a:ext cx="54430" cy="8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30" h="86350" extrusionOk="0">
                      <a:moveTo>
                        <a:pt x="27215" y="53871"/>
                      </a:moveTo>
                      <a:cubicBezTo>
                        <a:pt x="32927" y="53871"/>
                        <a:pt x="37631" y="58575"/>
                        <a:pt x="37631" y="64287"/>
                      </a:cubicBezTo>
                      <a:lnTo>
                        <a:pt x="37631" y="77950"/>
                      </a:lnTo>
                      <a:cubicBezTo>
                        <a:pt x="37631" y="82542"/>
                        <a:pt x="41439" y="86350"/>
                        <a:pt x="46031" y="86350"/>
                      </a:cubicBezTo>
                      <a:cubicBezTo>
                        <a:pt x="50623" y="86350"/>
                        <a:pt x="54431" y="82542"/>
                        <a:pt x="54431" y="77950"/>
                      </a:cubicBezTo>
                      <a:lnTo>
                        <a:pt x="54431" y="64287"/>
                      </a:lnTo>
                      <a:cubicBezTo>
                        <a:pt x="54431" y="49279"/>
                        <a:pt x="42223" y="37071"/>
                        <a:pt x="27215" y="37071"/>
                      </a:cubicBezTo>
                      <a:cubicBezTo>
                        <a:pt x="21504" y="37071"/>
                        <a:pt x="16800" y="32367"/>
                        <a:pt x="16800" y="26655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26655"/>
                      </a:lnTo>
                      <a:cubicBezTo>
                        <a:pt x="0" y="41663"/>
                        <a:pt x="12208" y="53871"/>
                        <a:pt x="27215" y="5387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190" name="Google Shape;10190;ge48d01fb7f_0_4626"/>
                <p:cNvSpPr/>
                <p:nvPr/>
              </p:nvSpPr>
              <p:spPr>
                <a:xfrm>
                  <a:off x="-198284" y="4948971"/>
                  <a:ext cx="16799" cy="32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32703" extrusionOk="0">
                      <a:moveTo>
                        <a:pt x="8400" y="32703"/>
                      </a:moveTo>
                      <a:cubicBezTo>
                        <a:pt x="12992" y="32703"/>
                        <a:pt x="16800" y="28895"/>
                        <a:pt x="16800" y="24304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24416"/>
                      </a:lnTo>
                      <a:cubicBezTo>
                        <a:pt x="0" y="29007"/>
                        <a:pt x="3808" y="32703"/>
                        <a:pt x="8400" y="3270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191" name="Google Shape;10191;ge48d01fb7f_0_4626"/>
                <p:cNvSpPr/>
                <p:nvPr/>
              </p:nvSpPr>
              <p:spPr>
                <a:xfrm>
                  <a:off x="-313754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192" name="Google Shape;10192;ge48d01fb7f_0_4626"/>
                <p:cNvSpPr/>
                <p:nvPr/>
              </p:nvSpPr>
              <p:spPr>
                <a:xfrm>
                  <a:off x="-261339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3104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193" name="Google Shape;10193;ge48d01fb7f_0_4626"/>
                <p:cNvSpPr/>
                <p:nvPr/>
              </p:nvSpPr>
              <p:spPr>
                <a:xfrm>
                  <a:off x="-208812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194" name="Google Shape;10194;ge48d01fb7f_0_4626"/>
                <p:cNvSpPr/>
                <p:nvPr/>
              </p:nvSpPr>
              <p:spPr>
                <a:xfrm>
                  <a:off x="-156397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3104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195" name="Google Shape;10195;ge48d01fb7f_0_4626"/>
                <p:cNvSpPr/>
                <p:nvPr/>
              </p:nvSpPr>
              <p:spPr>
                <a:xfrm>
                  <a:off x="-646724" y="5133096"/>
                  <a:ext cx="573429" cy="3891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429" h="389192" extrusionOk="0">
                      <a:moveTo>
                        <a:pt x="565029" y="372393"/>
                      </a:moveTo>
                      <a:lnTo>
                        <a:pt x="554165" y="372393"/>
                      </a:lnTo>
                      <a:lnTo>
                        <a:pt x="554165" y="314826"/>
                      </a:lnTo>
                      <a:cubicBezTo>
                        <a:pt x="554165" y="301274"/>
                        <a:pt x="543190" y="290298"/>
                        <a:pt x="529638" y="290298"/>
                      </a:cubicBezTo>
                      <a:lnTo>
                        <a:pt x="496263" y="290298"/>
                      </a:lnTo>
                      <a:cubicBezTo>
                        <a:pt x="496263" y="290186"/>
                        <a:pt x="472743" y="12992"/>
                        <a:pt x="472743" y="12544"/>
                      </a:cubicBezTo>
                      <a:cubicBezTo>
                        <a:pt x="472183" y="5488"/>
                        <a:pt x="466135" y="0"/>
                        <a:pt x="459079" y="0"/>
                      </a:cubicBezTo>
                      <a:lnTo>
                        <a:pt x="414392" y="0"/>
                      </a:lnTo>
                      <a:cubicBezTo>
                        <a:pt x="407224" y="0"/>
                        <a:pt x="401400" y="5376"/>
                        <a:pt x="400728" y="12544"/>
                      </a:cubicBezTo>
                      <a:cubicBezTo>
                        <a:pt x="373401" y="334874"/>
                        <a:pt x="401288" y="6160"/>
                        <a:pt x="384153" y="207868"/>
                      </a:cubicBezTo>
                      <a:lnTo>
                        <a:pt x="302730" y="207868"/>
                      </a:lnTo>
                      <a:lnTo>
                        <a:pt x="302730" y="178861"/>
                      </a:lnTo>
                      <a:cubicBezTo>
                        <a:pt x="302730" y="175389"/>
                        <a:pt x="300602" y="172253"/>
                        <a:pt x="297354" y="171021"/>
                      </a:cubicBezTo>
                      <a:lnTo>
                        <a:pt x="281563" y="164861"/>
                      </a:lnTo>
                      <a:cubicBezTo>
                        <a:pt x="277195" y="163181"/>
                        <a:pt x="272379" y="165309"/>
                        <a:pt x="270699" y="169677"/>
                      </a:cubicBezTo>
                      <a:cubicBezTo>
                        <a:pt x="269019" y="174045"/>
                        <a:pt x="271147" y="178861"/>
                        <a:pt x="275515" y="180541"/>
                      </a:cubicBezTo>
                      <a:lnTo>
                        <a:pt x="285931" y="184572"/>
                      </a:lnTo>
                      <a:lnTo>
                        <a:pt x="285931" y="372393"/>
                      </a:lnTo>
                      <a:lnTo>
                        <a:pt x="225340" y="372393"/>
                      </a:lnTo>
                      <a:lnTo>
                        <a:pt x="225340" y="324010"/>
                      </a:lnTo>
                      <a:cubicBezTo>
                        <a:pt x="225340" y="319418"/>
                        <a:pt x="221532" y="315610"/>
                        <a:pt x="216940" y="315610"/>
                      </a:cubicBezTo>
                      <a:lnTo>
                        <a:pt x="105054" y="315610"/>
                      </a:lnTo>
                      <a:cubicBezTo>
                        <a:pt x="100462" y="315610"/>
                        <a:pt x="96654" y="319418"/>
                        <a:pt x="96654" y="324010"/>
                      </a:cubicBezTo>
                      <a:lnTo>
                        <a:pt x="96654" y="372393"/>
                      </a:lnTo>
                      <a:lnTo>
                        <a:pt x="36063" y="372393"/>
                      </a:lnTo>
                      <a:lnTo>
                        <a:pt x="36063" y="87806"/>
                      </a:lnTo>
                      <a:lnTo>
                        <a:pt x="241915" y="167549"/>
                      </a:lnTo>
                      <a:cubicBezTo>
                        <a:pt x="246283" y="169229"/>
                        <a:pt x="251099" y="167101"/>
                        <a:pt x="252779" y="162733"/>
                      </a:cubicBezTo>
                      <a:cubicBezTo>
                        <a:pt x="254459" y="158365"/>
                        <a:pt x="252331" y="153549"/>
                        <a:pt x="247963" y="151869"/>
                      </a:cubicBezTo>
                      <a:lnTo>
                        <a:pt x="90494" y="90830"/>
                      </a:lnTo>
                      <a:lnTo>
                        <a:pt x="90494" y="30687"/>
                      </a:lnTo>
                      <a:cubicBezTo>
                        <a:pt x="90494" y="26096"/>
                        <a:pt x="86686" y="22288"/>
                        <a:pt x="82094" y="22288"/>
                      </a:cubicBezTo>
                      <a:cubicBezTo>
                        <a:pt x="77503" y="22288"/>
                        <a:pt x="73695" y="26096"/>
                        <a:pt x="73695" y="30687"/>
                      </a:cubicBezTo>
                      <a:lnTo>
                        <a:pt x="73695" y="84334"/>
                      </a:lnTo>
                      <a:lnTo>
                        <a:pt x="30687" y="67759"/>
                      </a:lnTo>
                      <a:cubicBezTo>
                        <a:pt x="28111" y="66751"/>
                        <a:pt x="25200" y="67087"/>
                        <a:pt x="22960" y="68655"/>
                      </a:cubicBezTo>
                      <a:cubicBezTo>
                        <a:pt x="20720" y="70223"/>
                        <a:pt x="19264" y="72799"/>
                        <a:pt x="19264" y="75599"/>
                      </a:cubicBezTo>
                      <a:lnTo>
                        <a:pt x="19264" y="372393"/>
                      </a:lnTo>
                      <a:lnTo>
                        <a:pt x="8400" y="372393"/>
                      </a:lnTo>
                      <a:cubicBezTo>
                        <a:pt x="3808" y="372393"/>
                        <a:pt x="0" y="376201"/>
                        <a:pt x="0" y="380793"/>
                      </a:cubicBezTo>
                      <a:cubicBezTo>
                        <a:pt x="0" y="385385"/>
                        <a:pt x="3808" y="389193"/>
                        <a:pt x="8400" y="389193"/>
                      </a:cubicBezTo>
                      <a:lnTo>
                        <a:pt x="565029" y="389193"/>
                      </a:lnTo>
                      <a:cubicBezTo>
                        <a:pt x="569621" y="389193"/>
                        <a:pt x="573429" y="385385"/>
                        <a:pt x="573429" y="380793"/>
                      </a:cubicBezTo>
                      <a:cubicBezTo>
                        <a:pt x="573429" y="376201"/>
                        <a:pt x="569621" y="372393"/>
                        <a:pt x="565029" y="372393"/>
                      </a:cubicBezTo>
                      <a:lnTo>
                        <a:pt x="565029" y="372393"/>
                      </a:lnTo>
                      <a:close/>
                      <a:moveTo>
                        <a:pt x="302730" y="290410"/>
                      </a:moveTo>
                      <a:lnTo>
                        <a:pt x="302730" y="262523"/>
                      </a:lnTo>
                      <a:lnTo>
                        <a:pt x="379561" y="262523"/>
                      </a:lnTo>
                      <a:lnTo>
                        <a:pt x="377209" y="290410"/>
                      </a:lnTo>
                      <a:lnTo>
                        <a:pt x="302730" y="290410"/>
                      </a:lnTo>
                      <a:close/>
                      <a:moveTo>
                        <a:pt x="479351" y="290410"/>
                      </a:moveTo>
                      <a:lnTo>
                        <a:pt x="394008" y="290410"/>
                      </a:lnTo>
                      <a:cubicBezTo>
                        <a:pt x="395240" y="275627"/>
                        <a:pt x="397928" y="244043"/>
                        <a:pt x="398712" y="234636"/>
                      </a:cubicBezTo>
                      <a:lnTo>
                        <a:pt x="419880" y="234636"/>
                      </a:lnTo>
                      <a:cubicBezTo>
                        <a:pt x="424472" y="234636"/>
                        <a:pt x="428280" y="230828"/>
                        <a:pt x="428280" y="226236"/>
                      </a:cubicBezTo>
                      <a:cubicBezTo>
                        <a:pt x="428280" y="221644"/>
                        <a:pt x="424472" y="217836"/>
                        <a:pt x="419880" y="217836"/>
                      </a:cubicBezTo>
                      <a:lnTo>
                        <a:pt x="400168" y="217836"/>
                      </a:lnTo>
                      <a:cubicBezTo>
                        <a:pt x="400616" y="212796"/>
                        <a:pt x="404424" y="167213"/>
                        <a:pt x="404872" y="162061"/>
                      </a:cubicBezTo>
                      <a:lnTo>
                        <a:pt x="468375" y="162061"/>
                      </a:lnTo>
                      <a:lnTo>
                        <a:pt x="473079" y="217836"/>
                      </a:lnTo>
                      <a:lnTo>
                        <a:pt x="453367" y="217836"/>
                      </a:lnTo>
                      <a:cubicBezTo>
                        <a:pt x="448775" y="217836"/>
                        <a:pt x="444967" y="221644"/>
                        <a:pt x="444967" y="226236"/>
                      </a:cubicBezTo>
                      <a:cubicBezTo>
                        <a:pt x="444967" y="230828"/>
                        <a:pt x="448775" y="234636"/>
                        <a:pt x="453367" y="234636"/>
                      </a:cubicBezTo>
                      <a:lnTo>
                        <a:pt x="474535" y="234636"/>
                      </a:lnTo>
                      <a:lnTo>
                        <a:pt x="479351" y="290410"/>
                      </a:lnTo>
                      <a:close/>
                      <a:moveTo>
                        <a:pt x="467031" y="145149"/>
                      </a:moveTo>
                      <a:lnTo>
                        <a:pt x="406328" y="145149"/>
                      </a:lnTo>
                      <a:lnTo>
                        <a:pt x="411032" y="89374"/>
                      </a:lnTo>
                      <a:lnTo>
                        <a:pt x="462327" y="89374"/>
                      </a:lnTo>
                      <a:lnTo>
                        <a:pt x="467031" y="145149"/>
                      </a:lnTo>
                      <a:close/>
                      <a:moveTo>
                        <a:pt x="417304" y="16800"/>
                      </a:moveTo>
                      <a:lnTo>
                        <a:pt x="456279" y="16800"/>
                      </a:lnTo>
                      <a:lnTo>
                        <a:pt x="460983" y="72575"/>
                      </a:lnTo>
                      <a:lnTo>
                        <a:pt x="412600" y="72575"/>
                      </a:lnTo>
                      <a:lnTo>
                        <a:pt x="417304" y="16800"/>
                      </a:lnTo>
                      <a:close/>
                      <a:moveTo>
                        <a:pt x="382809" y="224668"/>
                      </a:moveTo>
                      <a:lnTo>
                        <a:pt x="381017" y="245611"/>
                      </a:lnTo>
                      <a:lnTo>
                        <a:pt x="302842" y="245611"/>
                      </a:lnTo>
                      <a:lnTo>
                        <a:pt x="302842" y="224668"/>
                      </a:lnTo>
                      <a:lnTo>
                        <a:pt x="382809" y="224668"/>
                      </a:lnTo>
                      <a:close/>
                      <a:moveTo>
                        <a:pt x="113454" y="372393"/>
                      </a:moveTo>
                      <a:lnTo>
                        <a:pt x="113454" y="332410"/>
                      </a:lnTo>
                      <a:lnTo>
                        <a:pt x="208540" y="332410"/>
                      </a:lnTo>
                      <a:lnTo>
                        <a:pt x="208540" y="372393"/>
                      </a:lnTo>
                      <a:lnTo>
                        <a:pt x="113454" y="372393"/>
                      </a:lnTo>
                      <a:close/>
                      <a:moveTo>
                        <a:pt x="302730" y="372393"/>
                      </a:moveTo>
                      <a:lnTo>
                        <a:pt x="302730" y="307210"/>
                      </a:lnTo>
                      <a:lnTo>
                        <a:pt x="529638" y="307210"/>
                      </a:lnTo>
                      <a:cubicBezTo>
                        <a:pt x="533894" y="307210"/>
                        <a:pt x="537366" y="310682"/>
                        <a:pt x="537366" y="314938"/>
                      </a:cubicBezTo>
                      <a:lnTo>
                        <a:pt x="537366" y="372393"/>
                      </a:lnTo>
                      <a:lnTo>
                        <a:pt x="302730" y="3723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196" name="Google Shape;10196;ge48d01fb7f_0_4626"/>
                <p:cNvSpPr/>
                <p:nvPr/>
              </p:nvSpPr>
              <p:spPr>
                <a:xfrm>
                  <a:off x="-582661" y="5265218"/>
                  <a:ext cx="193868" cy="1376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868" h="137680" extrusionOk="0">
                      <a:moveTo>
                        <a:pt x="11200" y="483"/>
                      </a:moveTo>
                      <a:cubicBezTo>
                        <a:pt x="8624" y="-413"/>
                        <a:pt x="5824" y="-77"/>
                        <a:pt x="3584" y="1603"/>
                      </a:cubicBezTo>
                      <a:cubicBezTo>
                        <a:pt x="1344" y="3171"/>
                        <a:pt x="0" y="5747"/>
                        <a:pt x="0" y="8435"/>
                      </a:cubicBezTo>
                      <a:lnTo>
                        <a:pt x="0" y="56482"/>
                      </a:lnTo>
                      <a:cubicBezTo>
                        <a:pt x="0" y="61074"/>
                        <a:pt x="3808" y="64882"/>
                        <a:pt x="8400" y="64882"/>
                      </a:cubicBezTo>
                      <a:cubicBezTo>
                        <a:pt x="12992" y="64882"/>
                        <a:pt x="16800" y="61074"/>
                        <a:pt x="16800" y="56482"/>
                      </a:cubicBezTo>
                      <a:lnTo>
                        <a:pt x="16800" y="20307"/>
                      </a:lnTo>
                      <a:lnTo>
                        <a:pt x="60031" y="35539"/>
                      </a:lnTo>
                      <a:lnTo>
                        <a:pt x="60031" y="120881"/>
                      </a:lnTo>
                      <a:lnTo>
                        <a:pt x="16800" y="120881"/>
                      </a:lnTo>
                      <a:lnTo>
                        <a:pt x="16800" y="90082"/>
                      </a:lnTo>
                      <a:cubicBezTo>
                        <a:pt x="16800" y="85490"/>
                        <a:pt x="12992" y="81682"/>
                        <a:pt x="8400" y="81682"/>
                      </a:cubicBezTo>
                      <a:cubicBezTo>
                        <a:pt x="3808" y="81682"/>
                        <a:pt x="0" y="85490"/>
                        <a:pt x="0" y="90082"/>
                      </a:cubicBezTo>
                      <a:lnTo>
                        <a:pt x="0" y="129281"/>
                      </a:lnTo>
                      <a:cubicBezTo>
                        <a:pt x="0" y="133873"/>
                        <a:pt x="3808" y="137681"/>
                        <a:pt x="8400" y="137681"/>
                      </a:cubicBezTo>
                      <a:lnTo>
                        <a:pt x="185468" y="137681"/>
                      </a:lnTo>
                      <a:cubicBezTo>
                        <a:pt x="190060" y="137681"/>
                        <a:pt x="193868" y="133873"/>
                        <a:pt x="193868" y="129281"/>
                      </a:cubicBezTo>
                      <a:lnTo>
                        <a:pt x="193868" y="70818"/>
                      </a:lnTo>
                      <a:cubicBezTo>
                        <a:pt x="193868" y="67234"/>
                        <a:pt x="191628" y="64098"/>
                        <a:pt x="188268" y="62866"/>
                      </a:cubicBezTo>
                      <a:lnTo>
                        <a:pt x="11200" y="483"/>
                      </a:lnTo>
                      <a:close/>
                      <a:moveTo>
                        <a:pt x="76831" y="41475"/>
                      </a:moveTo>
                      <a:lnTo>
                        <a:pt x="117038" y="55698"/>
                      </a:lnTo>
                      <a:lnTo>
                        <a:pt x="117038" y="120993"/>
                      </a:lnTo>
                      <a:lnTo>
                        <a:pt x="76831" y="120993"/>
                      </a:lnTo>
                      <a:lnTo>
                        <a:pt x="76831" y="41475"/>
                      </a:lnTo>
                      <a:close/>
                      <a:moveTo>
                        <a:pt x="177069" y="120881"/>
                      </a:moveTo>
                      <a:lnTo>
                        <a:pt x="133837" y="120881"/>
                      </a:lnTo>
                      <a:lnTo>
                        <a:pt x="133837" y="61522"/>
                      </a:lnTo>
                      <a:lnTo>
                        <a:pt x="177069" y="76754"/>
                      </a:lnTo>
                      <a:lnTo>
                        <a:pt x="177069" y="1208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10197" name="Google Shape;10197;ge48d01fb7f_0_4626"/>
          <p:cNvGrpSpPr/>
          <p:nvPr/>
        </p:nvGrpSpPr>
        <p:grpSpPr>
          <a:xfrm>
            <a:off x="-812316" y="1158145"/>
            <a:ext cx="896700" cy="896700"/>
            <a:chOff x="-812316" y="1158145"/>
            <a:chExt cx="896700" cy="896700"/>
          </a:xfrm>
        </p:grpSpPr>
        <p:sp>
          <p:nvSpPr>
            <p:cNvPr id="10198" name="Google Shape;10198;ge48d01fb7f_0_4626"/>
            <p:cNvSpPr/>
            <p:nvPr/>
          </p:nvSpPr>
          <p:spPr>
            <a:xfrm>
              <a:off x="-812316" y="1158145"/>
              <a:ext cx="896700" cy="8967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9" name="Google Shape;10199;ge48d01fb7f_0_4626"/>
            <p:cNvSpPr/>
            <p:nvPr/>
          </p:nvSpPr>
          <p:spPr>
            <a:xfrm>
              <a:off x="-726564" y="1233056"/>
              <a:ext cx="746100" cy="746100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200" name="Google Shape;10200;ge48d01fb7f_0_4626"/>
            <p:cNvGrpSpPr/>
            <p:nvPr/>
          </p:nvGrpSpPr>
          <p:grpSpPr>
            <a:xfrm>
              <a:off x="-605166" y="1341299"/>
              <a:ext cx="521272" cy="488616"/>
              <a:chOff x="995035" y="1466004"/>
              <a:chExt cx="521272" cy="488616"/>
            </a:xfrm>
          </p:grpSpPr>
          <p:sp>
            <p:nvSpPr>
              <p:cNvPr id="10201" name="Google Shape;10201;ge48d01fb7f_0_4626"/>
              <p:cNvSpPr/>
              <p:nvPr/>
            </p:nvSpPr>
            <p:spPr>
              <a:xfrm>
                <a:off x="1360842" y="1718419"/>
                <a:ext cx="131132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131132" h="81448" extrusionOk="0">
                    <a:moveTo>
                      <a:pt x="0" y="0"/>
                    </a:moveTo>
                    <a:lnTo>
                      <a:pt x="109243" y="0"/>
                    </a:lnTo>
                    <a:cubicBezTo>
                      <a:pt x="121359" y="0"/>
                      <a:pt x="131133" y="7330"/>
                      <a:pt x="131133" y="16290"/>
                    </a:cubicBezTo>
                    <a:lnTo>
                      <a:pt x="131133" y="65159"/>
                    </a:lnTo>
                    <a:cubicBezTo>
                      <a:pt x="131133" y="74118"/>
                      <a:pt x="121359" y="81449"/>
                      <a:pt x="109243" y="81449"/>
                    </a:cubicBez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02" name="Google Shape;10202;ge48d01fb7f_0_4626"/>
              <p:cNvSpPr/>
              <p:nvPr/>
            </p:nvSpPr>
            <p:spPr>
              <a:xfrm>
                <a:off x="1350457" y="1799868"/>
                <a:ext cx="157705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157705" h="65159" extrusionOk="0">
                    <a:moveTo>
                      <a:pt x="0" y="0"/>
                    </a:moveTo>
                    <a:lnTo>
                      <a:pt x="135205" y="0"/>
                    </a:lnTo>
                    <a:cubicBezTo>
                      <a:pt x="147626" y="0"/>
                      <a:pt x="157705" y="7330"/>
                      <a:pt x="157705" y="16290"/>
                    </a:cubicBezTo>
                    <a:lnTo>
                      <a:pt x="157705" y="48869"/>
                    </a:lnTo>
                    <a:cubicBezTo>
                      <a:pt x="157705" y="57829"/>
                      <a:pt x="147626" y="65159"/>
                      <a:pt x="135205" y="65159"/>
                    </a:cubicBezTo>
                    <a:lnTo>
                      <a:pt x="0" y="651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03" name="Google Shape;10203;ge48d01fb7f_0_4626"/>
              <p:cNvSpPr/>
              <p:nvPr/>
            </p:nvSpPr>
            <p:spPr>
              <a:xfrm>
                <a:off x="1249868" y="1865027"/>
                <a:ext cx="233860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233860" h="81448" extrusionOk="0">
                    <a:moveTo>
                      <a:pt x="0" y="81449"/>
                    </a:moveTo>
                    <a:lnTo>
                      <a:pt x="214414" y="81449"/>
                    </a:lnTo>
                    <a:cubicBezTo>
                      <a:pt x="225206" y="81449"/>
                      <a:pt x="233860" y="74118"/>
                      <a:pt x="233860" y="65159"/>
                    </a:cubicBezTo>
                    <a:lnTo>
                      <a:pt x="233860" y="16290"/>
                    </a:lnTo>
                    <a:cubicBezTo>
                      <a:pt x="233860" y="7330"/>
                      <a:pt x="225104" y="0"/>
                      <a:pt x="214414" y="0"/>
                    </a:cubicBezTo>
                    <a:lnTo>
                      <a:pt x="0" y="0"/>
                    </a:lnTo>
                    <a:lnTo>
                      <a:pt x="0" y="81449"/>
                    </a:lnTo>
                    <a:close/>
                  </a:path>
                </a:pathLst>
              </a:custGeom>
              <a:solidFill>
                <a:srgbClr val="B9CB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04" name="Google Shape;10204;ge48d01fb7f_0_4626"/>
              <p:cNvSpPr/>
              <p:nvPr/>
            </p:nvSpPr>
            <p:spPr>
              <a:xfrm>
                <a:off x="1003179" y="1568247"/>
                <a:ext cx="374664" cy="378330"/>
              </a:xfrm>
              <a:custGeom>
                <a:avLst/>
                <a:gdLst/>
                <a:ahLst/>
                <a:cxnLst/>
                <a:rect l="l" t="t" r="r" b="b"/>
                <a:pathLst>
                  <a:path w="374664" h="378330" extrusionOk="0">
                    <a:moveTo>
                      <a:pt x="374665" y="187332"/>
                    </a:moveTo>
                    <a:cubicBezTo>
                      <a:pt x="374665" y="83892"/>
                      <a:pt x="290773" y="0"/>
                      <a:pt x="187332" y="0"/>
                    </a:cubicBezTo>
                    <a:cubicBezTo>
                      <a:pt x="83892" y="0"/>
                      <a:pt x="0" y="83892"/>
                      <a:pt x="0" y="187332"/>
                    </a:cubicBezTo>
                    <a:cubicBezTo>
                      <a:pt x="0" y="187943"/>
                      <a:pt x="102" y="188554"/>
                      <a:pt x="102" y="189165"/>
                    </a:cubicBezTo>
                    <a:cubicBezTo>
                      <a:pt x="102" y="189776"/>
                      <a:pt x="0" y="190387"/>
                      <a:pt x="0" y="190998"/>
                    </a:cubicBezTo>
                    <a:cubicBezTo>
                      <a:pt x="0" y="294438"/>
                      <a:pt x="83892" y="378330"/>
                      <a:pt x="187332" y="378330"/>
                    </a:cubicBezTo>
                    <a:cubicBezTo>
                      <a:pt x="290773" y="378330"/>
                      <a:pt x="374665" y="294438"/>
                      <a:pt x="374665" y="190998"/>
                    </a:cubicBezTo>
                    <a:cubicBezTo>
                      <a:pt x="374665" y="190387"/>
                      <a:pt x="374563" y="189776"/>
                      <a:pt x="374563" y="189165"/>
                    </a:cubicBezTo>
                    <a:cubicBezTo>
                      <a:pt x="374563" y="188554"/>
                      <a:pt x="374665" y="187943"/>
                      <a:pt x="374665" y="187332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05" name="Google Shape;10205;ge48d01fb7f_0_4626"/>
              <p:cNvSpPr/>
              <p:nvPr/>
            </p:nvSpPr>
            <p:spPr>
              <a:xfrm>
                <a:off x="1107332" y="1775331"/>
                <a:ext cx="213497" cy="171144"/>
              </a:xfrm>
              <a:custGeom>
                <a:avLst/>
                <a:gdLst/>
                <a:ahLst/>
                <a:cxnLst/>
                <a:rect l="l" t="t" r="r" b="b"/>
                <a:pathLst>
                  <a:path w="213497" h="171144" extrusionOk="0">
                    <a:moveTo>
                      <a:pt x="91325" y="48971"/>
                    </a:moveTo>
                    <a:lnTo>
                      <a:pt x="91325" y="89696"/>
                    </a:lnTo>
                    <a:cubicBezTo>
                      <a:pt x="91325" y="94175"/>
                      <a:pt x="87659" y="97841"/>
                      <a:pt x="83180" y="97841"/>
                    </a:cubicBezTo>
                    <a:lnTo>
                      <a:pt x="71268" y="97841"/>
                    </a:lnTo>
                    <a:cubicBezTo>
                      <a:pt x="68519" y="97841"/>
                      <a:pt x="65974" y="96517"/>
                      <a:pt x="64446" y="94175"/>
                    </a:cubicBezTo>
                    <a:lnTo>
                      <a:pt x="52942" y="76969"/>
                    </a:lnTo>
                    <a:cubicBezTo>
                      <a:pt x="51415" y="74729"/>
                      <a:pt x="48869" y="73304"/>
                      <a:pt x="46120" y="73304"/>
                    </a:cubicBezTo>
                    <a:lnTo>
                      <a:pt x="31969" y="73304"/>
                    </a:lnTo>
                    <a:cubicBezTo>
                      <a:pt x="28507" y="73304"/>
                      <a:pt x="25351" y="75544"/>
                      <a:pt x="24231" y="78904"/>
                    </a:cubicBezTo>
                    <a:lnTo>
                      <a:pt x="0" y="151597"/>
                    </a:lnTo>
                    <a:cubicBezTo>
                      <a:pt x="25147" y="164120"/>
                      <a:pt x="53349" y="171145"/>
                      <a:pt x="83180" y="171145"/>
                    </a:cubicBezTo>
                    <a:cubicBezTo>
                      <a:pt x="133882" y="171145"/>
                      <a:pt x="179798" y="150986"/>
                      <a:pt x="213498" y="118305"/>
                    </a:cubicBezTo>
                    <a:lnTo>
                      <a:pt x="213498" y="57116"/>
                    </a:lnTo>
                    <a:cubicBezTo>
                      <a:pt x="213498" y="52636"/>
                      <a:pt x="209833" y="48971"/>
                      <a:pt x="205353" y="48971"/>
                    </a:cubicBezTo>
                    <a:lnTo>
                      <a:pt x="177151" y="48971"/>
                    </a:lnTo>
                    <a:cubicBezTo>
                      <a:pt x="174402" y="48971"/>
                      <a:pt x="171857" y="47648"/>
                      <a:pt x="170330" y="45306"/>
                    </a:cubicBezTo>
                    <a:lnTo>
                      <a:pt x="142536" y="3665"/>
                    </a:lnTo>
                    <a:cubicBezTo>
                      <a:pt x="141008" y="1425"/>
                      <a:pt x="138463" y="0"/>
                      <a:pt x="135714" y="0"/>
                    </a:cubicBezTo>
                    <a:lnTo>
                      <a:pt x="99469" y="0"/>
                    </a:lnTo>
                    <a:cubicBezTo>
                      <a:pt x="94990" y="0"/>
                      <a:pt x="91325" y="3665"/>
                      <a:pt x="91325" y="8145"/>
                    </a:cubicBezTo>
                    <a:lnTo>
                      <a:pt x="91325" y="32580"/>
                    </a:lnTo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06" name="Google Shape;10206;ge48d01fb7f_0_4626"/>
              <p:cNvSpPr/>
              <p:nvPr/>
            </p:nvSpPr>
            <p:spPr>
              <a:xfrm>
                <a:off x="1160783" y="1568451"/>
                <a:ext cx="20973" cy="2138"/>
              </a:xfrm>
              <a:custGeom>
                <a:avLst/>
                <a:gdLst/>
                <a:ahLst/>
                <a:cxnLst/>
                <a:rect l="l" t="t" r="r" b="b"/>
                <a:pathLst>
                  <a:path w="20973" h="2138" extrusionOk="0">
                    <a:moveTo>
                      <a:pt x="0" y="2138"/>
                    </a:moveTo>
                    <a:lnTo>
                      <a:pt x="20973" y="0"/>
                    </a:lnTo>
                    <a:cubicBezTo>
                      <a:pt x="13846" y="305"/>
                      <a:pt x="6821" y="1018"/>
                      <a:pt x="0" y="2138"/>
                    </a:cubicBezTo>
                    <a:close/>
                  </a:path>
                </a:pathLst>
              </a:custGeom>
              <a:solidFill>
                <a:srgbClr val="33C0D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07" name="Google Shape;10207;ge48d01fb7f_0_4626"/>
              <p:cNvSpPr/>
              <p:nvPr/>
            </p:nvSpPr>
            <p:spPr>
              <a:xfrm>
                <a:off x="1084526" y="1570691"/>
                <a:ext cx="76256" cy="30441"/>
              </a:xfrm>
              <a:custGeom>
                <a:avLst/>
                <a:gdLst/>
                <a:ahLst/>
                <a:cxnLst/>
                <a:rect l="l" t="t" r="r" b="b"/>
                <a:pathLst>
                  <a:path w="76256" h="30441" extrusionOk="0">
                    <a:moveTo>
                      <a:pt x="64650" y="1120"/>
                    </a:moveTo>
                    <a:cubicBezTo>
                      <a:pt x="41132" y="6618"/>
                      <a:pt x="19242" y="16697"/>
                      <a:pt x="0" y="30442"/>
                    </a:cubicBezTo>
                    <a:cubicBezTo>
                      <a:pt x="22398" y="15068"/>
                      <a:pt x="48258" y="4378"/>
                      <a:pt x="76257" y="0"/>
                    </a:cubicBezTo>
                    <a:lnTo>
                      <a:pt x="64650" y="1120"/>
                    </a:lnTo>
                    <a:close/>
                  </a:path>
                </a:pathLst>
              </a:custGeom>
              <a:solidFill>
                <a:srgbClr val="33C0D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08" name="Google Shape;10208;ge48d01fb7f_0_4626"/>
              <p:cNvSpPr/>
              <p:nvPr/>
            </p:nvSpPr>
            <p:spPr>
              <a:xfrm>
                <a:off x="1067117" y="1572931"/>
                <a:ext cx="188554" cy="137343"/>
              </a:xfrm>
              <a:custGeom>
                <a:avLst/>
                <a:gdLst/>
                <a:ahLst/>
                <a:cxnLst/>
                <a:rect l="l" t="t" r="r" b="b"/>
                <a:pathLst>
                  <a:path w="188554" h="137343" extrusionOk="0">
                    <a:moveTo>
                      <a:pt x="15272" y="75849"/>
                    </a:moveTo>
                    <a:cubicBezTo>
                      <a:pt x="16697" y="78598"/>
                      <a:pt x="19446" y="80329"/>
                      <a:pt x="22602" y="80329"/>
                    </a:cubicBezTo>
                    <a:lnTo>
                      <a:pt x="41946" y="80329"/>
                    </a:lnTo>
                    <a:cubicBezTo>
                      <a:pt x="46426" y="80329"/>
                      <a:pt x="50091" y="83994"/>
                      <a:pt x="50091" y="88474"/>
                    </a:cubicBezTo>
                    <a:lnTo>
                      <a:pt x="50091" y="129198"/>
                    </a:lnTo>
                    <a:cubicBezTo>
                      <a:pt x="50091" y="133678"/>
                      <a:pt x="53756" y="137343"/>
                      <a:pt x="58236" y="137343"/>
                    </a:cubicBezTo>
                    <a:lnTo>
                      <a:pt x="109854" y="137343"/>
                    </a:lnTo>
                    <a:cubicBezTo>
                      <a:pt x="113112" y="137343"/>
                      <a:pt x="116065" y="135409"/>
                      <a:pt x="117388" y="132456"/>
                    </a:cubicBezTo>
                    <a:lnTo>
                      <a:pt x="137547" y="85318"/>
                    </a:lnTo>
                    <a:cubicBezTo>
                      <a:pt x="138870" y="82365"/>
                      <a:pt x="141721" y="80329"/>
                      <a:pt x="145081" y="80329"/>
                    </a:cubicBezTo>
                    <a:lnTo>
                      <a:pt x="180409" y="80329"/>
                    </a:lnTo>
                    <a:cubicBezTo>
                      <a:pt x="184889" y="80329"/>
                      <a:pt x="188554" y="76664"/>
                      <a:pt x="188554" y="72184"/>
                    </a:cubicBezTo>
                    <a:lnTo>
                      <a:pt x="188554" y="11301"/>
                    </a:lnTo>
                    <a:cubicBezTo>
                      <a:pt x="168294" y="3971"/>
                      <a:pt x="146303" y="0"/>
                      <a:pt x="123395" y="0"/>
                    </a:cubicBezTo>
                    <a:cubicBezTo>
                      <a:pt x="120443" y="0"/>
                      <a:pt x="117490" y="102"/>
                      <a:pt x="114639" y="204"/>
                    </a:cubicBezTo>
                    <a:lnTo>
                      <a:pt x="93666" y="2240"/>
                    </a:lnTo>
                    <a:cubicBezTo>
                      <a:pt x="65668" y="6516"/>
                      <a:pt x="39808" y="16799"/>
                      <a:pt x="17410" y="31663"/>
                    </a:cubicBezTo>
                    <a:cubicBezTo>
                      <a:pt x="11301" y="35838"/>
                      <a:pt x="5498" y="40317"/>
                      <a:pt x="0" y="45204"/>
                    </a:cubicBezTo>
                    <a:lnTo>
                      <a:pt x="15272" y="75849"/>
                    </a:ln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09" name="Google Shape;10209;ge48d01fb7f_0_4626"/>
              <p:cNvSpPr/>
              <p:nvPr/>
            </p:nvSpPr>
            <p:spPr>
              <a:xfrm>
                <a:off x="995035" y="1568349"/>
                <a:ext cx="390954" cy="386169"/>
              </a:xfrm>
              <a:custGeom>
                <a:avLst/>
                <a:gdLst/>
                <a:ahLst/>
                <a:cxnLst/>
                <a:rect l="l" t="t" r="r" b="b"/>
                <a:pathLst>
                  <a:path w="390954" h="386169" extrusionOk="0">
                    <a:moveTo>
                      <a:pt x="390955" y="190794"/>
                    </a:moveTo>
                    <a:cubicBezTo>
                      <a:pt x="390955" y="145081"/>
                      <a:pt x="375072" y="101098"/>
                      <a:pt x="345954" y="66075"/>
                    </a:cubicBezTo>
                    <a:cubicBezTo>
                      <a:pt x="343002" y="62512"/>
                      <a:pt x="337606" y="62105"/>
                      <a:pt x="334246" y="65261"/>
                    </a:cubicBezTo>
                    <a:lnTo>
                      <a:pt x="334246" y="65261"/>
                    </a:lnTo>
                    <a:cubicBezTo>
                      <a:pt x="330988" y="68213"/>
                      <a:pt x="330683" y="73100"/>
                      <a:pt x="333431" y="76460"/>
                    </a:cubicBezTo>
                    <a:cubicBezTo>
                      <a:pt x="360106" y="108531"/>
                      <a:pt x="374665" y="148848"/>
                      <a:pt x="374665" y="190794"/>
                    </a:cubicBezTo>
                    <a:cubicBezTo>
                      <a:pt x="374665" y="233860"/>
                      <a:pt x="359393" y="273465"/>
                      <a:pt x="333941" y="304415"/>
                    </a:cubicBezTo>
                    <a:lnTo>
                      <a:pt x="333941" y="264098"/>
                    </a:lnTo>
                    <a:cubicBezTo>
                      <a:pt x="333941" y="255139"/>
                      <a:pt x="326610" y="247808"/>
                      <a:pt x="317651" y="247808"/>
                    </a:cubicBezTo>
                    <a:lnTo>
                      <a:pt x="289449" y="247808"/>
                    </a:lnTo>
                    <a:lnTo>
                      <a:pt x="261655" y="206168"/>
                    </a:lnTo>
                    <a:cubicBezTo>
                      <a:pt x="258600" y="201586"/>
                      <a:pt x="253510" y="198939"/>
                      <a:pt x="248114" y="198939"/>
                    </a:cubicBezTo>
                    <a:lnTo>
                      <a:pt x="211767" y="198939"/>
                    </a:lnTo>
                    <a:cubicBezTo>
                      <a:pt x="202808" y="198939"/>
                      <a:pt x="195477" y="206269"/>
                      <a:pt x="195477" y="215229"/>
                    </a:cubicBezTo>
                    <a:lnTo>
                      <a:pt x="195477" y="231519"/>
                    </a:lnTo>
                    <a:cubicBezTo>
                      <a:pt x="195477" y="235998"/>
                      <a:pt x="199143" y="239663"/>
                      <a:pt x="203622" y="239663"/>
                    </a:cubicBezTo>
                    <a:lnTo>
                      <a:pt x="203622" y="239663"/>
                    </a:lnTo>
                    <a:cubicBezTo>
                      <a:pt x="208102" y="239663"/>
                      <a:pt x="211767" y="235998"/>
                      <a:pt x="211767" y="231519"/>
                    </a:cubicBezTo>
                    <a:lnTo>
                      <a:pt x="211767" y="215229"/>
                    </a:lnTo>
                    <a:lnTo>
                      <a:pt x="248114" y="215229"/>
                    </a:lnTo>
                    <a:lnTo>
                      <a:pt x="275908" y="256869"/>
                    </a:lnTo>
                    <a:cubicBezTo>
                      <a:pt x="278963" y="261451"/>
                      <a:pt x="284053" y="264098"/>
                      <a:pt x="289449" y="264098"/>
                    </a:cubicBezTo>
                    <a:lnTo>
                      <a:pt x="317651" y="264098"/>
                    </a:lnTo>
                    <a:lnTo>
                      <a:pt x="317651" y="321723"/>
                    </a:lnTo>
                    <a:cubicBezTo>
                      <a:pt x="317651" y="321723"/>
                      <a:pt x="317651" y="321723"/>
                      <a:pt x="317651" y="321723"/>
                    </a:cubicBezTo>
                    <a:cubicBezTo>
                      <a:pt x="314087" y="325083"/>
                      <a:pt x="310320" y="328239"/>
                      <a:pt x="306553" y="331293"/>
                    </a:cubicBezTo>
                    <a:cubicBezTo>
                      <a:pt x="305535" y="332108"/>
                      <a:pt x="304517" y="332922"/>
                      <a:pt x="303397" y="333737"/>
                    </a:cubicBezTo>
                    <a:cubicBezTo>
                      <a:pt x="300037" y="336282"/>
                      <a:pt x="296576" y="338726"/>
                      <a:pt x="293012" y="340966"/>
                    </a:cubicBezTo>
                    <a:cubicBezTo>
                      <a:pt x="291791" y="341780"/>
                      <a:pt x="290569" y="342594"/>
                      <a:pt x="289245" y="343409"/>
                    </a:cubicBezTo>
                    <a:cubicBezTo>
                      <a:pt x="285784" y="345547"/>
                      <a:pt x="282119" y="347583"/>
                      <a:pt x="278555" y="349518"/>
                    </a:cubicBezTo>
                    <a:cubicBezTo>
                      <a:pt x="277232" y="350230"/>
                      <a:pt x="275806" y="350943"/>
                      <a:pt x="274483" y="351656"/>
                    </a:cubicBezTo>
                    <a:cubicBezTo>
                      <a:pt x="270716" y="353488"/>
                      <a:pt x="266949" y="355219"/>
                      <a:pt x="263182" y="356746"/>
                    </a:cubicBezTo>
                    <a:cubicBezTo>
                      <a:pt x="261858" y="357255"/>
                      <a:pt x="260535" y="357764"/>
                      <a:pt x="259211" y="358273"/>
                    </a:cubicBezTo>
                    <a:cubicBezTo>
                      <a:pt x="255139" y="359801"/>
                      <a:pt x="251066" y="361226"/>
                      <a:pt x="246892" y="362448"/>
                    </a:cubicBezTo>
                    <a:cubicBezTo>
                      <a:pt x="245772" y="362753"/>
                      <a:pt x="244652" y="363059"/>
                      <a:pt x="243532" y="363466"/>
                    </a:cubicBezTo>
                    <a:cubicBezTo>
                      <a:pt x="239154" y="364687"/>
                      <a:pt x="234675" y="365807"/>
                      <a:pt x="230093" y="366622"/>
                    </a:cubicBezTo>
                    <a:cubicBezTo>
                      <a:pt x="229279" y="366826"/>
                      <a:pt x="228362" y="366927"/>
                      <a:pt x="227446" y="367131"/>
                    </a:cubicBezTo>
                    <a:cubicBezTo>
                      <a:pt x="222661" y="368047"/>
                      <a:pt x="217774" y="368760"/>
                      <a:pt x="212887" y="369167"/>
                    </a:cubicBezTo>
                    <a:cubicBezTo>
                      <a:pt x="212378" y="369269"/>
                      <a:pt x="211869" y="369269"/>
                      <a:pt x="211360" y="369269"/>
                    </a:cubicBezTo>
                    <a:cubicBezTo>
                      <a:pt x="206066" y="369676"/>
                      <a:pt x="200772" y="369982"/>
                      <a:pt x="195477" y="369982"/>
                    </a:cubicBezTo>
                    <a:cubicBezTo>
                      <a:pt x="192423" y="369982"/>
                      <a:pt x="189267" y="369880"/>
                      <a:pt x="186213" y="369778"/>
                    </a:cubicBezTo>
                    <a:cubicBezTo>
                      <a:pt x="183769" y="369676"/>
                      <a:pt x="181326" y="369473"/>
                      <a:pt x="178882" y="369269"/>
                    </a:cubicBezTo>
                    <a:cubicBezTo>
                      <a:pt x="178271" y="369167"/>
                      <a:pt x="177660" y="369167"/>
                      <a:pt x="177151" y="369167"/>
                    </a:cubicBezTo>
                    <a:cubicBezTo>
                      <a:pt x="174301" y="368862"/>
                      <a:pt x="171552" y="368556"/>
                      <a:pt x="168803" y="368149"/>
                    </a:cubicBezTo>
                    <a:cubicBezTo>
                      <a:pt x="168599" y="368149"/>
                      <a:pt x="168396" y="368047"/>
                      <a:pt x="168192" y="368047"/>
                    </a:cubicBezTo>
                    <a:cubicBezTo>
                      <a:pt x="165443" y="367640"/>
                      <a:pt x="162796" y="367131"/>
                      <a:pt x="160047" y="366622"/>
                    </a:cubicBezTo>
                    <a:cubicBezTo>
                      <a:pt x="159843" y="366520"/>
                      <a:pt x="159538" y="366520"/>
                      <a:pt x="159334" y="366520"/>
                    </a:cubicBezTo>
                    <a:cubicBezTo>
                      <a:pt x="156789" y="366011"/>
                      <a:pt x="154346" y="365400"/>
                      <a:pt x="151800" y="364789"/>
                    </a:cubicBezTo>
                    <a:cubicBezTo>
                      <a:pt x="151393" y="364687"/>
                      <a:pt x="150884" y="364586"/>
                      <a:pt x="150477" y="364484"/>
                    </a:cubicBezTo>
                    <a:cubicBezTo>
                      <a:pt x="148237" y="363873"/>
                      <a:pt x="145997" y="363262"/>
                      <a:pt x="143859" y="362549"/>
                    </a:cubicBezTo>
                    <a:cubicBezTo>
                      <a:pt x="143146" y="362346"/>
                      <a:pt x="142434" y="362142"/>
                      <a:pt x="141721" y="361939"/>
                    </a:cubicBezTo>
                    <a:cubicBezTo>
                      <a:pt x="139787" y="361328"/>
                      <a:pt x="137852" y="360615"/>
                      <a:pt x="135918" y="360004"/>
                    </a:cubicBezTo>
                    <a:cubicBezTo>
                      <a:pt x="134900" y="359699"/>
                      <a:pt x="133983" y="359292"/>
                      <a:pt x="133067" y="358986"/>
                    </a:cubicBezTo>
                    <a:cubicBezTo>
                      <a:pt x="131336" y="358375"/>
                      <a:pt x="129606" y="357663"/>
                      <a:pt x="127977" y="356950"/>
                    </a:cubicBezTo>
                    <a:cubicBezTo>
                      <a:pt x="126857" y="356441"/>
                      <a:pt x="125635" y="356034"/>
                      <a:pt x="124515" y="355524"/>
                    </a:cubicBezTo>
                    <a:cubicBezTo>
                      <a:pt x="123802" y="355219"/>
                      <a:pt x="123191" y="354914"/>
                      <a:pt x="122479" y="354608"/>
                    </a:cubicBezTo>
                    <a:lnTo>
                      <a:pt x="144470" y="288838"/>
                    </a:lnTo>
                    <a:lnTo>
                      <a:pt x="158622" y="288838"/>
                    </a:lnTo>
                    <a:lnTo>
                      <a:pt x="170126" y="306044"/>
                    </a:lnTo>
                    <a:cubicBezTo>
                      <a:pt x="173181" y="310626"/>
                      <a:pt x="178271" y="313273"/>
                      <a:pt x="183667" y="313273"/>
                    </a:cubicBezTo>
                    <a:lnTo>
                      <a:pt x="195477" y="313273"/>
                    </a:lnTo>
                    <a:cubicBezTo>
                      <a:pt x="204437" y="313273"/>
                      <a:pt x="211767" y="305942"/>
                      <a:pt x="211767" y="296983"/>
                    </a:cubicBezTo>
                    <a:lnTo>
                      <a:pt x="211767" y="264404"/>
                    </a:lnTo>
                    <a:cubicBezTo>
                      <a:pt x="211767" y="259924"/>
                      <a:pt x="208102" y="256259"/>
                      <a:pt x="203622" y="256259"/>
                    </a:cubicBezTo>
                    <a:lnTo>
                      <a:pt x="203622" y="256259"/>
                    </a:lnTo>
                    <a:cubicBezTo>
                      <a:pt x="199143" y="256259"/>
                      <a:pt x="195477" y="259924"/>
                      <a:pt x="195477" y="264404"/>
                    </a:cubicBezTo>
                    <a:lnTo>
                      <a:pt x="195477" y="296983"/>
                    </a:lnTo>
                    <a:lnTo>
                      <a:pt x="183565" y="296983"/>
                    </a:lnTo>
                    <a:lnTo>
                      <a:pt x="172061" y="279472"/>
                    </a:lnTo>
                    <a:cubicBezTo>
                      <a:pt x="169006" y="274890"/>
                      <a:pt x="163916" y="272243"/>
                      <a:pt x="158520" y="272243"/>
                    </a:cubicBezTo>
                    <a:lnTo>
                      <a:pt x="144368" y="272243"/>
                    </a:lnTo>
                    <a:cubicBezTo>
                      <a:pt x="137343" y="272243"/>
                      <a:pt x="131133" y="276723"/>
                      <a:pt x="128893" y="283340"/>
                    </a:cubicBezTo>
                    <a:lnTo>
                      <a:pt x="107716" y="346871"/>
                    </a:lnTo>
                    <a:cubicBezTo>
                      <a:pt x="53145" y="316124"/>
                      <a:pt x="16290" y="257684"/>
                      <a:pt x="16290" y="190794"/>
                    </a:cubicBezTo>
                    <a:cubicBezTo>
                      <a:pt x="16290" y="142027"/>
                      <a:pt x="36652" y="96517"/>
                      <a:pt x="69842" y="63632"/>
                    </a:cubicBezTo>
                    <a:lnTo>
                      <a:pt x="80024" y="84096"/>
                    </a:lnTo>
                    <a:cubicBezTo>
                      <a:pt x="82772" y="89696"/>
                      <a:pt x="88372" y="93055"/>
                      <a:pt x="94583" y="93055"/>
                    </a:cubicBezTo>
                    <a:lnTo>
                      <a:pt x="114028" y="93055"/>
                    </a:lnTo>
                    <a:lnTo>
                      <a:pt x="114028" y="133780"/>
                    </a:lnTo>
                    <a:cubicBezTo>
                      <a:pt x="114028" y="142739"/>
                      <a:pt x="121359" y="150070"/>
                      <a:pt x="130318" y="150070"/>
                    </a:cubicBezTo>
                    <a:lnTo>
                      <a:pt x="181936" y="150070"/>
                    </a:lnTo>
                    <a:cubicBezTo>
                      <a:pt x="188452" y="150070"/>
                      <a:pt x="194357" y="146201"/>
                      <a:pt x="196903" y="140194"/>
                    </a:cubicBezTo>
                    <a:lnTo>
                      <a:pt x="217061" y="93055"/>
                    </a:lnTo>
                    <a:lnTo>
                      <a:pt x="252492" y="93055"/>
                    </a:lnTo>
                    <a:cubicBezTo>
                      <a:pt x="261451" y="93055"/>
                      <a:pt x="268781" y="85725"/>
                      <a:pt x="268781" y="76766"/>
                    </a:cubicBezTo>
                    <a:lnTo>
                      <a:pt x="268781" y="68621"/>
                    </a:lnTo>
                    <a:cubicBezTo>
                      <a:pt x="268781" y="64141"/>
                      <a:pt x="265116" y="60476"/>
                      <a:pt x="260637" y="60476"/>
                    </a:cubicBezTo>
                    <a:lnTo>
                      <a:pt x="260637" y="60476"/>
                    </a:lnTo>
                    <a:cubicBezTo>
                      <a:pt x="256157" y="60476"/>
                      <a:pt x="252492" y="64141"/>
                      <a:pt x="252492" y="68621"/>
                    </a:cubicBezTo>
                    <a:lnTo>
                      <a:pt x="252492" y="76766"/>
                    </a:lnTo>
                    <a:lnTo>
                      <a:pt x="217163" y="76766"/>
                    </a:lnTo>
                    <a:cubicBezTo>
                      <a:pt x="210647" y="76766"/>
                      <a:pt x="204742" y="80634"/>
                      <a:pt x="202197" y="86641"/>
                    </a:cubicBezTo>
                    <a:lnTo>
                      <a:pt x="181936" y="133780"/>
                    </a:lnTo>
                    <a:lnTo>
                      <a:pt x="130318" y="133780"/>
                    </a:lnTo>
                    <a:lnTo>
                      <a:pt x="130318" y="93055"/>
                    </a:lnTo>
                    <a:cubicBezTo>
                      <a:pt x="130318" y="84096"/>
                      <a:pt x="122988" y="76766"/>
                      <a:pt x="114028" y="76766"/>
                    </a:cubicBezTo>
                    <a:lnTo>
                      <a:pt x="94583" y="76766"/>
                    </a:lnTo>
                    <a:lnTo>
                      <a:pt x="82365" y="52229"/>
                    </a:lnTo>
                    <a:cubicBezTo>
                      <a:pt x="91528" y="44695"/>
                      <a:pt x="101302" y="37976"/>
                      <a:pt x="111890" y="32376"/>
                    </a:cubicBezTo>
                    <a:cubicBezTo>
                      <a:pt x="112603" y="31969"/>
                      <a:pt x="113316" y="31663"/>
                      <a:pt x="114028" y="31256"/>
                    </a:cubicBezTo>
                    <a:cubicBezTo>
                      <a:pt x="118101" y="29220"/>
                      <a:pt x="122173" y="27184"/>
                      <a:pt x="126449" y="25453"/>
                    </a:cubicBezTo>
                    <a:cubicBezTo>
                      <a:pt x="126857" y="25249"/>
                      <a:pt x="127366" y="25147"/>
                      <a:pt x="127773" y="24944"/>
                    </a:cubicBezTo>
                    <a:cubicBezTo>
                      <a:pt x="131438" y="23417"/>
                      <a:pt x="135205" y="22093"/>
                      <a:pt x="138972" y="20769"/>
                    </a:cubicBezTo>
                    <a:cubicBezTo>
                      <a:pt x="140296" y="20362"/>
                      <a:pt x="141721" y="19853"/>
                      <a:pt x="143045" y="19446"/>
                    </a:cubicBezTo>
                    <a:cubicBezTo>
                      <a:pt x="146913" y="18224"/>
                      <a:pt x="150884" y="17104"/>
                      <a:pt x="154957" y="16188"/>
                    </a:cubicBezTo>
                    <a:cubicBezTo>
                      <a:pt x="155262" y="16086"/>
                      <a:pt x="155567" y="15984"/>
                      <a:pt x="155873" y="15984"/>
                    </a:cubicBezTo>
                    <a:lnTo>
                      <a:pt x="154651" y="10690"/>
                    </a:lnTo>
                    <a:lnTo>
                      <a:pt x="152208" y="0"/>
                    </a:lnTo>
                    <a:cubicBezTo>
                      <a:pt x="151902" y="102"/>
                      <a:pt x="151699" y="102"/>
                      <a:pt x="151393" y="204"/>
                    </a:cubicBezTo>
                    <a:cubicBezTo>
                      <a:pt x="146812" y="1222"/>
                      <a:pt x="142332" y="2545"/>
                      <a:pt x="137954" y="3869"/>
                    </a:cubicBezTo>
                    <a:cubicBezTo>
                      <a:pt x="136325" y="4378"/>
                      <a:pt x="134798" y="4887"/>
                      <a:pt x="133271" y="5396"/>
                    </a:cubicBezTo>
                    <a:cubicBezTo>
                      <a:pt x="129809" y="6516"/>
                      <a:pt x="126348" y="7839"/>
                      <a:pt x="122988" y="9163"/>
                    </a:cubicBezTo>
                    <a:cubicBezTo>
                      <a:pt x="121766" y="9672"/>
                      <a:pt x="120544" y="10079"/>
                      <a:pt x="119323" y="10588"/>
                    </a:cubicBezTo>
                    <a:cubicBezTo>
                      <a:pt x="114639" y="12523"/>
                      <a:pt x="110058" y="14661"/>
                      <a:pt x="105578" y="17002"/>
                    </a:cubicBezTo>
                    <a:cubicBezTo>
                      <a:pt x="105375" y="17104"/>
                      <a:pt x="105171" y="17206"/>
                      <a:pt x="104967" y="17308"/>
                    </a:cubicBezTo>
                    <a:cubicBezTo>
                      <a:pt x="100284" y="19751"/>
                      <a:pt x="95804" y="22398"/>
                      <a:pt x="91325" y="25249"/>
                    </a:cubicBezTo>
                    <a:cubicBezTo>
                      <a:pt x="91223" y="25249"/>
                      <a:pt x="91121" y="25351"/>
                      <a:pt x="91121" y="25351"/>
                    </a:cubicBezTo>
                    <a:cubicBezTo>
                      <a:pt x="82569" y="30747"/>
                      <a:pt x="74322" y="36754"/>
                      <a:pt x="66686" y="43473"/>
                    </a:cubicBezTo>
                    <a:cubicBezTo>
                      <a:pt x="66279" y="43779"/>
                      <a:pt x="66075" y="44186"/>
                      <a:pt x="65770" y="44593"/>
                    </a:cubicBezTo>
                    <a:cubicBezTo>
                      <a:pt x="25249" y="81245"/>
                      <a:pt x="0" y="133983"/>
                      <a:pt x="0" y="190794"/>
                    </a:cubicBezTo>
                    <a:cubicBezTo>
                      <a:pt x="0" y="267356"/>
                      <a:pt x="44186" y="333635"/>
                      <a:pt x="108429" y="365807"/>
                    </a:cubicBezTo>
                    <a:cubicBezTo>
                      <a:pt x="108531" y="365909"/>
                      <a:pt x="108632" y="366011"/>
                      <a:pt x="108734" y="366011"/>
                    </a:cubicBezTo>
                    <a:cubicBezTo>
                      <a:pt x="109142" y="366215"/>
                      <a:pt x="109651" y="366418"/>
                      <a:pt x="110160" y="366622"/>
                    </a:cubicBezTo>
                    <a:cubicBezTo>
                      <a:pt x="111789" y="367436"/>
                      <a:pt x="113418" y="368149"/>
                      <a:pt x="115148" y="368862"/>
                    </a:cubicBezTo>
                    <a:cubicBezTo>
                      <a:pt x="117897" y="370083"/>
                      <a:pt x="120748" y="371305"/>
                      <a:pt x="123497" y="372425"/>
                    </a:cubicBezTo>
                    <a:cubicBezTo>
                      <a:pt x="125126" y="373138"/>
                      <a:pt x="126857" y="373749"/>
                      <a:pt x="128486" y="374360"/>
                    </a:cubicBezTo>
                    <a:cubicBezTo>
                      <a:pt x="130420" y="375072"/>
                      <a:pt x="132456" y="375683"/>
                      <a:pt x="134391" y="376396"/>
                    </a:cubicBezTo>
                    <a:cubicBezTo>
                      <a:pt x="135612" y="376803"/>
                      <a:pt x="136936" y="377210"/>
                      <a:pt x="138158" y="377618"/>
                    </a:cubicBezTo>
                    <a:cubicBezTo>
                      <a:pt x="140194" y="378228"/>
                      <a:pt x="142230" y="378839"/>
                      <a:pt x="144266" y="379348"/>
                    </a:cubicBezTo>
                    <a:cubicBezTo>
                      <a:pt x="145488" y="379654"/>
                      <a:pt x="146710" y="380061"/>
                      <a:pt x="148033" y="380366"/>
                    </a:cubicBezTo>
                    <a:cubicBezTo>
                      <a:pt x="150070" y="380875"/>
                      <a:pt x="152208" y="381385"/>
                      <a:pt x="154244" y="381792"/>
                    </a:cubicBezTo>
                    <a:cubicBezTo>
                      <a:pt x="155567" y="382097"/>
                      <a:pt x="156891" y="382301"/>
                      <a:pt x="158215" y="382606"/>
                    </a:cubicBezTo>
                    <a:cubicBezTo>
                      <a:pt x="160251" y="383013"/>
                      <a:pt x="162287" y="383319"/>
                      <a:pt x="164323" y="383726"/>
                    </a:cubicBezTo>
                    <a:cubicBezTo>
                      <a:pt x="165850" y="383930"/>
                      <a:pt x="167378" y="384133"/>
                      <a:pt x="168905" y="384337"/>
                    </a:cubicBezTo>
                    <a:cubicBezTo>
                      <a:pt x="170737" y="384541"/>
                      <a:pt x="172672" y="384846"/>
                      <a:pt x="174504" y="385050"/>
                    </a:cubicBezTo>
                    <a:cubicBezTo>
                      <a:pt x="176439" y="385253"/>
                      <a:pt x="178373" y="385355"/>
                      <a:pt x="180308" y="385559"/>
                    </a:cubicBezTo>
                    <a:cubicBezTo>
                      <a:pt x="181835" y="385661"/>
                      <a:pt x="183260" y="385864"/>
                      <a:pt x="184787" y="385864"/>
                    </a:cubicBezTo>
                    <a:cubicBezTo>
                      <a:pt x="188351" y="386068"/>
                      <a:pt x="191812" y="386170"/>
                      <a:pt x="195376" y="386170"/>
                    </a:cubicBezTo>
                    <a:cubicBezTo>
                      <a:pt x="201484" y="386170"/>
                      <a:pt x="207491" y="385864"/>
                      <a:pt x="213396" y="385355"/>
                    </a:cubicBezTo>
                    <a:cubicBezTo>
                      <a:pt x="213803" y="385355"/>
                      <a:pt x="214312" y="385253"/>
                      <a:pt x="214720" y="385253"/>
                    </a:cubicBezTo>
                    <a:cubicBezTo>
                      <a:pt x="220319" y="384744"/>
                      <a:pt x="225919" y="383828"/>
                      <a:pt x="231417" y="382810"/>
                    </a:cubicBezTo>
                    <a:cubicBezTo>
                      <a:pt x="232231" y="382708"/>
                      <a:pt x="233046" y="382504"/>
                      <a:pt x="233860" y="382403"/>
                    </a:cubicBezTo>
                    <a:cubicBezTo>
                      <a:pt x="239053" y="381385"/>
                      <a:pt x="244041" y="380061"/>
                      <a:pt x="249132" y="378636"/>
                    </a:cubicBezTo>
                    <a:cubicBezTo>
                      <a:pt x="250252" y="378330"/>
                      <a:pt x="251372" y="378025"/>
                      <a:pt x="252492" y="377618"/>
                    </a:cubicBezTo>
                    <a:cubicBezTo>
                      <a:pt x="257175" y="376192"/>
                      <a:pt x="261756" y="374563"/>
                      <a:pt x="266338" y="372731"/>
                    </a:cubicBezTo>
                    <a:cubicBezTo>
                      <a:pt x="267763" y="372222"/>
                      <a:pt x="269087" y="371712"/>
                      <a:pt x="270410" y="371102"/>
                    </a:cubicBezTo>
                    <a:cubicBezTo>
                      <a:pt x="274686" y="369269"/>
                      <a:pt x="278963" y="367335"/>
                      <a:pt x="283137" y="365197"/>
                    </a:cubicBezTo>
                    <a:cubicBezTo>
                      <a:pt x="284562" y="364484"/>
                      <a:pt x="286089" y="363771"/>
                      <a:pt x="287515" y="362957"/>
                    </a:cubicBezTo>
                    <a:cubicBezTo>
                      <a:pt x="291587" y="360819"/>
                      <a:pt x="295558" y="358477"/>
                      <a:pt x="299427" y="356034"/>
                    </a:cubicBezTo>
                    <a:cubicBezTo>
                      <a:pt x="300852" y="355117"/>
                      <a:pt x="302175" y="354303"/>
                      <a:pt x="303601" y="353386"/>
                    </a:cubicBezTo>
                    <a:cubicBezTo>
                      <a:pt x="307571" y="350739"/>
                      <a:pt x="311338" y="347990"/>
                      <a:pt x="315105" y="345140"/>
                    </a:cubicBezTo>
                    <a:cubicBezTo>
                      <a:pt x="316327" y="344223"/>
                      <a:pt x="317447" y="343307"/>
                      <a:pt x="318669" y="342391"/>
                    </a:cubicBezTo>
                    <a:cubicBezTo>
                      <a:pt x="322436" y="339337"/>
                      <a:pt x="326101" y="336079"/>
                      <a:pt x="329664" y="332719"/>
                    </a:cubicBezTo>
                    <a:cubicBezTo>
                      <a:pt x="330275" y="332108"/>
                      <a:pt x="330886" y="331701"/>
                      <a:pt x="331497" y="331090"/>
                    </a:cubicBezTo>
                    <a:cubicBezTo>
                      <a:pt x="331599" y="330988"/>
                      <a:pt x="331701" y="330784"/>
                      <a:pt x="331802" y="330683"/>
                    </a:cubicBezTo>
                    <a:cubicBezTo>
                      <a:pt x="368251" y="295252"/>
                      <a:pt x="390955" y="245670"/>
                      <a:pt x="390955" y="19079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10" name="Google Shape;10210;ge48d01fb7f_0_4626"/>
              <p:cNvSpPr/>
              <p:nvPr/>
            </p:nvSpPr>
            <p:spPr>
              <a:xfrm>
                <a:off x="1043904" y="1742854"/>
                <a:ext cx="87850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87850" h="65159" extrusionOk="0">
                    <a:moveTo>
                      <a:pt x="85420" y="28405"/>
                    </a:moveTo>
                    <a:lnTo>
                      <a:pt x="76562" y="19548"/>
                    </a:lnTo>
                    <a:cubicBezTo>
                      <a:pt x="74526" y="17512"/>
                      <a:pt x="71573" y="16697"/>
                      <a:pt x="68824" y="17410"/>
                    </a:cubicBezTo>
                    <a:lnTo>
                      <a:pt x="46324" y="23009"/>
                    </a:lnTo>
                    <a:cubicBezTo>
                      <a:pt x="42964" y="23824"/>
                      <a:pt x="39503" y="22500"/>
                      <a:pt x="37568" y="19650"/>
                    </a:cubicBezTo>
                    <a:lnTo>
                      <a:pt x="26878" y="3665"/>
                    </a:lnTo>
                    <a:cubicBezTo>
                      <a:pt x="25351" y="1425"/>
                      <a:pt x="22806" y="0"/>
                      <a:pt x="20159" y="0"/>
                    </a:cubicBezTo>
                    <a:lnTo>
                      <a:pt x="8145" y="0"/>
                    </a:lnTo>
                    <a:cubicBezTo>
                      <a:pt x="3665" y="0"/>
                      <a:pt x="0" y="3665"/>
                      <a:pt x="0" y="8145"/>
                    </a:cubicBezTo>
                    <a:lnTo>
                      <a:pt x="0" y="29220"/>
                    </a:lnTo>
                    <a:cubicBezTo>
                      <a:pt x="0" y="31358"/>
                      <a:pt x="814" y="33496"/>
                      <a:pt x="2342" y="35023"/>
                    </a:cubicBezTo>
                    <a:lnTo>
                      <a:pt x="30136" y="62817"/>
                    </a:lnTo>
                    <a:cubicBezTo>
                      <a:pt x="31663" y="64345"/>
                      <a:pt x="33699" y="65159"/>
                      <a:pt x="35939" y="65159"/>
                    </a:cubicBezTo>
                    <a:lnTo>
                      <a:pt x="68213" y="65159"/>
                    </a:lnTo>
                    <a:cubicBezTo>
                      <a:pt x="71268" y="65159"/>
                      <a:pt x="74119" y="63428"/>
                      <a:pt x="75544" y="60679"/>
                    </a:cubicBezTo>
                    <a:lnTo>
                      <a:pt x="86947" y="37874"/>
                    </a:lnTo>
                    <a:cubicBezTo>
                      <a:pt x="88576" y="34718"/>
                      <a:pt x="87965" y="30951"/>
                      <a:pt x="85420" y="2840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11" name="Google Shape;10211;ge48d01fb7f_0_4626"/>
              <p:cNvSpPr/>
              <p:nvPr/>
            </p:nvSpPr>
            <p:spPr>
              <a:xfrm>
                <a:off x="1035759" y="1734709"/>
                <a:ext cx="104056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104056" h="81448" extrusionOk="0">
                    <a:moveTo>
                      <a:pt x="76460" y="81449"/>
                    </a:moveTo>
                    <a:lnTo>
                      <a:pt x="44084" y="81449"/>
                    </a:lnTo>
                    <a:cubicBezTo>
                      <a:pt x="39808" y="81449"/>
                      <a:pt x="35634" y="79718"/>
                      <a:pt x="32580" y="76664"/>
                    </a:cubicBezTo>
                    <a:lnTo>
                      <a:pt x="4785" y="48869"/>
                    </a:lnTo>
                    <a:cubicBezTo>
                      <a:pt x="1731" y="45815"/>
                      <a:pt x="0" y="41743"/>
                      <a:pt x="0" y="37365"/>
                    </a:cubicBezTo>
                    <a:lnTo>
                      <a:pt x="0" y="16290"/>
                    </a:lnTo>
                    <a:cubicBezTo>
                      <a:pt x="0" y="7330"/>
                      <a:pt x="7330" y="0"/>
                      <a:pt x="16290" y="0"/>
                    </a:cubicBezTo>
                    <a:lnTo>
                      <a:pt x="28202" y="0"/>
                    </a:lnTo>
                    <a:cubicBezTo>
                      <a:pt x="33699" y="0"/>
                      <a:pt x="38688" y="2749"/>
                      <a:pt x="41743" y="7229"/>
                    </a:cubicBezTo>
                    <a:lnTo>
                      <a:pt x="52433" y="23213"/>
                    </a:lnTo>
                    <a:lnTo>
                      <a:pt x="74933" y="17613"/>
                    </a:lnTo>
                    <a:cubicBezTo>
                      <a:pt x="80431" y="16188"/>
                      <a:pt x="86336" y="17919"/>
                      <a:pt x="90408" y="21889"/>
                    </a:cubicBezTo>
                    <a:lnTo>
                      <a:pt x="99266" y="30747"/>
                    </a:lnTo>
                    <a:cubicBezTo>
                      <a:pt x="104255" y="35736"/>
                      <a:pt x="105476" y="43270"/>
                      <a:pt x="102320" y="49582"/>
                    </a:cubicBezTo>
                    <a:lnTo>
                      <a:pt x="90917" y="72388"/>
                    </a:lnTo>
                    <a:cubicBezTo>
                      <a:pt x="88168" y="77987"/>
                      <a:pt x="82671" y="81449"/>
                      <a:pt x="76460" y="81449"/>
                    </a:cubicBezTo>
                    <a:close/>
                    <a:moveTo>
                      <a:pt x="16290" y="16290"/>
                    </a:moveTo>
                    <a:lnTo>
                      <a:pt x="16290" y="37365"/>
                    </a:lnTo>
                    <a:lnTo>
                      <a:pt x="44084" y="65159"/>
                    </a:lnTo>
                    <a:lnTo>
                      <a:pt x="76358" y="65159"/>
                    </a:lnTo>
                    <a:lnTo>
                      <a:pt x="87761" y="42353"/>
                    </a:lnTo>
                    <a:lnTo>
                      <a:pt x="78904" y="33496"/>
                    </a:lnTo>
                    <a:lnTo>
                      <a:pt x="56403" y="39095"/>
                    </a:lnTo>
                    <a:cubicBezTo>
                      <a:pt x="49684" y="40724"/>
                      <a:pt x="42761" y="38077"/>
                      <a:pt x="38892" y="32376"/>
                    </a:cubicBezTo>
                    <a:lnTo>
                      <a:pt x="28202" y="16290"/>
                    </a:lnTo>
                    <a:lnTo>
                      <a:pt x="16290" y="162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12" name="Google Shape;10212;ge48d01fb7f_0_4626"/>
              <p:cNvSpPr/>
              <p:nvPr/>
            </p:nvSpPr>
            <p:spPr>
              <a:xfrm>
                <a:off x="1258057" y="1693984"/>
                <a:ext cx="87208" cy="73202"/>
              </a:xfrm>
              <a:custGeom>
                <a:avLst/>
                <a:gdLst/>
                <a:ahLst/>
                <a:cxnLst/>
                <a:rect l="l" t="t" r="r" b="b"/>
                <a:pathLst>
                  <a:path w="87208" h="73202" extrusionOk="0">
                    <a:moveTo>
                      <a:pt x="61246" y="29525"/>
                    </a:moveTo>
                    <a:lnTo>
                      <a:pt x="48724" y="4480"/>
                    </a:lnTo>
                    <a:cubicBezTo>
                      <a:pt x="47298" y="1731"/>
                      <a:pt x="44549" y="0"/>
                      <a:pt x="41393" y="0"/>
                    </a:cubicBezTo>
                    <a:lnTo>
                      <a:pt x="24492" y="0"/>
                    </a:lnTo>
                    <a:cubicBezTo>
                      <a:pt x="22863" y="0"/>
                      <a:pt x="21336" y="509"/>
                      <a:pt x="20013" y="1324"/>
                    </a:cubicBezTo>
                    <a:lnTo>
                      <a:pt x="3621" y="12217"/>
                    </a:lnTo>
                    <a:cubicBezTo>
                      <a:pt x="160" y="14457"/>
                      <a:pt x="-960" y="18937"/>
                      <a:pt x="872" y="22602"/>
                    </a:cubicBezTo>
                    <a:lnTo>
                      <a:pt x="12886" y="46629"/>
                    </a:lnTo>
                    <a:cubicBezTo>
                      <a:pt x="13599" y="48055"/>
                      <a:pt x="14617" y="49175"/>
                      <a:pt x="15940" y="49989"/>
                    </a:cubicBezTo>
                    <a:lnTo>
                      <a:pt x="52694" y="72082"/>
                    </a:lnTo>
                    <a:cubicBezTo>
                      <a:pt x="53916" y="72897"/>
                      <a:pt x="55443" y="73202"/>
                      <a:pt x="56868" y="73202"/>
                    </a:cubicBezTo>
                    <a:lnTo>
                      <a:pt x="79063" y="73202"/>
                    </a:lnTo>
                    <a:cubicBezTo>
                      <a:pt x="83543" y="73202"/>
                      <a:pt x="87208" y="69537"/>
                      <a:pt x="87208" y="65057"/>
                    </a:cubicBezTo>
                    <a:lnTo>
                      <a:pt x="87208" y="46528"/>
                    </a:lnTo>
                    <a:cubicBezTo>
                      <a:pt x="87208" y="43066"/>
                      <a:pt x="84968" y="39910"/>
                      <a:pt x="81609" y="38790"/>
                    </a:cubicBezTo>
                    <a:lnTo>
                      <a:pt x="65930" y="33598"/>
                    </a:lnTo>
                    <a:cubicBezTo>
                      <a:pt x="63893" y="32987"/>
                      <a:pt x="62264" y="31460"/>
                      <a:pt x="61246" y="2952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13" name="Google Shape;10213;ge48d01fb7f_0_4626"/>
              <p:cNvSpPr/>
              <p:nvPr/>
            </p:nvSpPr>
            <p:spPr>
              <a:xfrm>
                <a:off x="1249875" y="1685839"/>
                <a:ext cx="103433" cy="89593"/>
              </a:xfrm>
              <a:custGeom>
                <a:avLst/>
                <a:gdLst/>
                <a:ahLst/>
                <a:cxnLst/>
                <a:rect l="l" t="t" r="r" b="b"/>
                <a:pathLst>
                  <a:path w="103433" h="89593" extrusionOk="0">
                    <a:moveTo>
                      <a:pt x="87245" y="89594"/>
                    </a:moveTo>
                    <a:lnTo>
                      <a:pt x="65050" y="89594"/>
                    </a:lnTo>
                    <a:cubicBezTo>
                      <a:pt x="62097" y="89594"/>
                      <a:pt x="59145" y="88779"/>
                      <a:pt x="56701" y="87252"/>
                    </a:cubicBezTo>
                    <a:lnTo>
                      <a:pt x="19948" y="65159"/>
                    </a:lnTo>
                    <a:cubicBezTo>
                      <a:pt x="17300" y="63530"/>
                      <a:pt x="15162" y="61290"/>
                      <a:pt x="13737" y="58440"/>
                    </a:cubicBezTo>
                    <a:lnTo>
                      <a:pt x="1723" y="34514"/>
                    </a:lnTo>
                    <a:cubicBezTo>
                      <a:pt x="-1942" y="27184"/>
                      <a:pt x="400" y="18224"/>
                      <a:pt x="7221" y="13643"/>
                    </a:cubicBezTo>
                    <a:lnTo>
                      <a:pt x="23613" y="2749"/>
                    </a:lnTo>
                    <a:cubicBezTo>
                      <a:pt x="26260" y="916"/>
                      <a:pt x="29416" y="0"/>
                      <a:pt x="32674" y="0"/>
                    </a:cubicBezTo>
                    <a:lnTo>
                      <a:pt x="49575" y="0"/>
                    </a:lnTo>
                    <a:cubicBezTo>
                      <a:pt x="55785" y="0"/>
                      <a:pt x="61385" y="3462"/>
                      <a:pt x="64134" y="9061"/>
                    </a:cubicBezTo>
                    <a:lnTo>
                      <a:pt x="76656" y="34107"/>
                    </a:lnTo>
                    <a:cubicBezTo>
                      <a:pt x="76656" y="34107"/>
                      <a:pt x="76656" y="34107"/>
                      <a:pt x="76656" y="34107"/>
                    </a:cubicBezTo>
                    <a:lnTo>
                      <a:pt x="92335" y="39299"/>
                    </a:lnTo>
                    <a:cubicBezTo>
                      <a:pt x="98953" y="41539"/>
                      <a:pt x="103433" y="47749"/>
                      <a:pt x="103433" y="54774"/>
                    </a:cubicBezTo>
                    <a:lnTo>
                      <a:pt x="103433" y="73304"/>
                    </a:lnTo>
                    <a:cubicBezTo>
                      <a:pt x="103535" y="82263"/>
                      <a:pt x="96204" y="89594"/>
                      <a:pt x="87245" y="89594"/>
                    </a:cubicBezTo>
                    <a:close/>
                    <a:moveTo>
                      <a:pt x="49676" y="16290"/>
                    </a:moveTo>
                    <a:lnTo>
                      <a:pt x="32776" y="16290"/>
                    </a:lnTo>
                    <a:lnTo>
                      <a:pt x="16384" y="27184"/>
                    </a:lnTo>
                    <a:lnTo>
                      <a:pt x="28398" y="51211"/>
                    </a:lnTo>
                    <a:lnTo>
                      <a:pt x="65152" y="73304"/>
                    </a:lnTo>
                    <a:lnTo>
                      <a:pt x="87245" y="73304"/>
                    </a:lnTo>
                    <a:lnTo>
                      <a:pt x="87245" y="54774"/>
                    </a:lnTo>
                    <a:lnTo>
                      <a:pt x="71566" y="49582"/>
                    </a:lnTo>
                    <a:cubicBezTo>
                      <a:pt x="67392" y="48157"/>
                      <a:pt x="64134" y="45306"/>
                      <a:pt x="62199" y="41437"/>
                    </a:cubicBezTo>
                    <a:lnTo>
                      <a:pt x="62199" y="41437"/>
                    </a:lnTo>
                    <a:lnTo>
                      <a:pt x="49676" y="162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14" name="Google Shape;10214;ge48d01fb7f_0_4626"/>
              <p:cNvSpPr/>
              <p:nvPr/>
            </p:nvSpPr>
            <p:spPr>
              <a:xfrm>
                <a:off x="1223091" y="1522750"/>
                <a:ext cx="162897" cy="97930"/>
              </a:xfrm>
              <a:custGeom>
                <a:avLst/>
                <a:gdLst/>
                <a:ahLst/>
                <a:cxnLst/>
                <a:rect l="l" t="t" r="r" b="b"/>
                <a:pathLst>
                  <a:path w="162897" h="97930" extrusionOk="0">
                    <a:moveTo>
                      <a:pt x="0" y="69830"/>
                    </a:moveTo>
                    <a:lnTo>
                      <a:pt x="81449" y="97930"/>
                    </a:lnTo>
                    <a:lnTo>
                      <a:pt x="162898" y="69830"/>
                    </a:lnTo>
                    <a:lnTo>
                      <a:pt x="162898" y="16481"/>
                    </a:lnTo>
                    <a:lnTo>
                      <a:pt x="132253" y="7420"/>
                    </a:lnTo>
                    <a:cubicBezTo>
                      <a:pt x="98655" y="-2558"/>
                      <a:pt x="62817" y="-2456"/>
                      <a:pt x="29220" y="7624"/>
                    </a:cubicBezTo>
                    <a:lnTo>
                      <a:pt x="0" y="16481"/>
                    </a:lnTo>
                    <a:lnTo>
                      <a:pt x="0" y="69830"/>
                    </a:lnTo>
                    <a:close/>
                  </a:path>
                </a:pathLst>
              </a:custGeom>
              <a:solidFill>
                <a:srgbClr val="9C979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15" name="Google Shape;10215;ge48d01fb7f_0_4626"/>
              <p:cNvSpPr/>
              <p:nvPr/>
            </p:nvSpPr>
            <p:spPr>
              <a:xfrm>
                <a:off x="1133498" y="1474072"/>
                <a:ext cx="342085" cy="105883"/>
              </a:xfrm>
              <a:custGeom>
                <a:avLst/>
                <a:gdLst/>
                <a:ahLst/>
                <a:cxnLst/>
                <a:rect l="l" t="t" r="r" b="b"/>
                <a:pathLst>
                  <a:path w="342085" h="105883" extrusionOk="0">
                    <a:moveTo>
                      <a:pt x="171043" y="0"/>
                    </a:moveTo>
                    <a:lnTo>
                      <a:pt x="0" y="65159"/>
                    </a:lnTo>
                    <a:lnTo>
                      <a:pt x="89594" y="105884"/>
                    </a:lnTo>
                    <a:lnTo>
                      <a:pt x="89594" y="65159"/>
                    </a:lnTo>
                    <a:lnTo>
                      <a:pt x="119526" y="56200"/>
                    </a:lnTo>
                    <a:cubicBezTo>
                      <a:pt x="153124" y="46120"/>
                      <a:pt x="188961" y="46120"/>
                      <a:pt x="222457" y="56200"/>
                    </a:cubicBezTo>
                    <a:lnTo>
                      <a:pt x="252492" y="65159"/>
                    </a:lnTo>
                    <a:lnTo>
                      <a:pt x="252492" y="105884"/>
                    </a:lnTo>
                    <a:lnTo>
                      <a:pt x="342085" y="65159"/>
                    </a:lnTo>
                    <a:lnTo>
                      <a:pt x="171043" y="0"/>
                    </a:lnTo>
                    <a:close/>
                  </a:path>
                </a:pathLst>
              </a:custGeom>
              <a:solidFill>
                <a:srgbClr val="706D6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16" name="Google Shape;10216;ge48d01fb7f_0_4626"/>
              <p:cNvSpPr/>
              <p:nvPr/>
            </p:nvSpPr>
            <p:spPr>
              <a:xfrm>
                <a:off x="1459293" y="1596246"/>
                <a:ext cx="32579" cy="40724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40724" extrusionOk="0">
                    <a:moveTo>
                      <a:pt x="0" y="40724"/>
                    </a:moveTo>
                    <a:lnTo>
                      <a:pt x="0" y="16290"/>
                    </a:lnTo>
                    <a:cubicBezTo>
                      <a:pt x="0" y="7330"/>
                      <a:pt x="7330" y="0"/>
                      <a:pt x="16290" y="0"/>
                    </a:cubicBezTo>
                    <a:cubicBezTo>
                      <a:pt x="25249" y="0"/>
                      <a:pt x="32580" y="7330"/>
                      <a:pt x="32580" y="16290"/>
                    </a:cubicBezTo>
                    <a:lnTo>
                      <a:pt x="32580" y="40724"/>
                    </a:lnTo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17" name="Google Shape;10217;ge48d01fb7f_0_4626"/>
              <p:cNvSpPr/>
              <p:nvPr/>
            </p:nvSpPr>
            <p:spPr>
              <a:xfrm>
                <a:off x="1451148" y="1588101"/>
                <a:ext cx="48869" cy="48869"/>
              </a:xfrm>
              <a:custGeom>
                <a:avLst/>
                <a:gdLst/>
                <a:ahLst/>
                <a:cxnLst/>
                <a:rect l="l" t="t" r="r" b="b"/>
                <a:pathLst>
                  <a:path w="48869" h="48869" extrusionOk="0">
                    <a:moveTo>
                      <a:pt x="48869" y="48869"/>
                    </a:moveTo>
                    <a:lnTo>
                      <a:pt x="32580" y="48869"/>
                    </a:lnTo>
                    <a:lnTo>
                      <a:pt x="32580" y="24435"/>
                    </a:lnTo>
                    <a:cubicBezTo>
                      <a:pt x="32580" y="19955"/>
                      <a:pt x="28914" y="16290"/>
                      <a:pt x="24435" y="16290"/>
                    </a:cubicBezTo>
                    <a:cubicBezTo>
                      <a:pt x="19955" y="16290"/>
                      <a:pt x="16290" y="19955"/>
                      <a:pt x="16290" y="24435"/>
                    </a:cubicBezTo>
                    <a:lnTo>
                      <a:pt x="16290" y="48869"/>
                    </a:lnTo>
                    <a:lnTo>
                      <a:pt x="0" y="48869"/>
                    </a:lnTo>
                    <a:lnTo>
                      <a:pt x="0" y="24435"/>
                    </a:lnTo>
                    <a:cubicBezTo>
                      <a:pt x="0" y="10996"/>
                      <a:pt x="10996" y="0"/>
                      <a:pt x="24435" y="0"/>
                    </a:cubicBezTo>
                    <a:cubicBezTo>
                      <a:pt x="37874" y="0"/>
                      <a:pt x="48869" y="10996"/>
                      <a:pt x="48869" y="24435"/>
                    </a:cubicBezTo>
                    <a:lnTo>
                      <a:pt x="48869" y="488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18" name="Google Shape;10218;ge48d01fb7f_0_4626"/>
              <p:cNvSpPr/>
              <p:nvPr/>
            </p:nvSpPr>
            <p:spPr>
              <a:xfrm>
                <a:off x="1467438" y="1661405"/>
                <a:ext cx="16289" cy="24434"/>
              </a:xfrm>
              <a:custGeom>
                <a:avLst/>
                <a:gdLst/>
                <a:ahLst/>
                <a:cxnLst/>
                <a:rect l="l" t="t" r="r" b="b"/>
                <a:pathLst>
                  <a:path w="16289" h="24434" extrusionOk="0">
                    <a:moveTo>
                      <a:pt x="0" y="0"/>
                    </a:moveTo>
                    <a:lnTo>
                      <a:pt x="16290" y="0"/>
                    </a:lnTo>
                    <a:lnTo>
                      <a:pt x="16290" y="16290"/>
                    </a:lnTo>
                    <a:cubicBezTo>
                      <a:pt x="16290" y="20769"/>
                      <a:pt x="12625" y="24435"/>
                      <a:pt x="8145" y="24435"/>
                    </a:cubicBezTo>
                    <a:lnTo>
                      <a:pt x="8145" y="24435"/>
                    </a:lnTo>
                    <a:cubicBezTo>
                      <a:pt x="3665" y="24435"/>
                      <a:pt x="0" y="20769"/>
                      <a:pt x="0" y="1629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19" name="Google Shape;10219;ge48d01fb7f_0_4626"/>
              <p:cNvSpPr/>
              <p:nvPr/>
            </p:nvSpPr>
            <p:spPr>
              <a:xfrm>
                <a:off x="1486884" y="1650816"/>
                <a:ext cx="23386" cy="26339"/>
              </a:xfrm>
              <a:custGeom>
                <a:avLst/>
                <a:gdLst/>
                <a:ahLst/>
                <a:cxnLst/>
                <a:rect l="l" t="t" r="r" b="b"/>
                <a:pathLst>
                  <a:path w="23386" h="26339" extrusionOk="0">
                    <a:moveTo>
                      <a:pt x="0" y="8145"/>
                    </a:moveTo>
                    <a:lnTo>
                      <a:pt x="14152" y="0"/>
                    </a:lnTo>
                    <a:lnTo>
                      <a:pt x="22297" y="14152"/>
                    </a:lnTo>
                    <a:cubicBezTo>
                      <a:pt x="24536" y="18021"/>
                      <a:pt x="23213" y="23009"/>
                      <a:pt x="19344" y="25249"/>
                    </a:cubicBezTo>
                    <a:lnTo>
                      <a:pt x="19344" y="25249"/>
                    </a:lnTo>
                    <a:cubicBezTo>
                      <a:pt x="15475" y="27489"/>
                      <a:pt x="10487" y="26165"/>
                      <a:pt x="8247" y="22297"/>
                    </a:cubicBezTo>
                    <a:lnTo>
                      <a:pt x="0" y="81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20" name="Google Shape;10220;ge48d01fb7f_0_4626"/>
              <p:cNvSpPr/>
              <p:nvPr/>
            </p:nvSpPr>
            <p:spPr>
              <a:xfrm>
                <a:off x="1441001" y="1650714"/>
                <a:ext cx="23382" cy="26339"/>
              </a:xfrm>
              <a:custGeom>
                <a:avLst/>
                <a:gdLst/>
                <a:ahLst/>
                <a:cxnLst/>
                <a:rect l="l" t="t" r="r" b="b"/>
                <a:pathLst>
                  <a:path w="23382" h="26339" extrusionOk="0">
                    <a:moveTo>
                      <a:pt x="1086" y="14152"/>
                    </a:moveTo>
                    <a:lnTo>
                      <a:pt x="9231" y="0"/>
                    </a:lnTo>
                    <a:lnTo>
                      <a:pt x="23383" y="8145"/>
                    </a:lnTo>
                    <a:lnTo>
                      <a:pt x="15238" y="22297"/>
                    </a:lnTo>
                    <a:cubicBezTo>
                      <a:pt x="12998" y="26165"/>
                      <a:pt x="8009" y="27489"/>
                      <a:pt x="4141" y="25249"/>
                    </a:cubicBezTo>
                    <a:lnTo>
                      <a:pt x="4141" y="25249"/>
                    </a:lnTo>
                    <a:cubicBezTo>
                      <a:pt x="170" y="23111"/>
                      <a:pt x="-1154" y="18122"/>
                      <a:pt x="1086" y="1415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21" name="Google Shape;10221;ge48d01fb7f_0_4626"/>
              <p:cNvSpPr/>
              <p:nvPr/>
            </p:nvSpPr>
            <p:spPr>
              <a:xfrm>
                <a:off x="1125451" y="1466004"/>
                <a:ext cx="358379" cy="162821"/>
              </a:xfrm>
              <a:custGeom>
                <a:avLst/>
                <a:gdLst/>
                <a:ahLst/>
                <a:cxnLst/>
                <a:rect l="l" t="t" r="r" b="b"/>
                <a:pathLst>
                  <a:path w="358379" h="162821" extrusionOk="0">
                    <a:moveTo>
                      <a:pt x="358277" y="73228"/>
                    </a:moveTo>
                    <a:cubicBezTo>
                      <a:pt x="358277" y="73126"/>
                      <a:pt x="358277" y="73024"/>
                      <a:pt x="358277" y="73024"/>
                    </a:cubicBezTo>
                    <a:cubicBezTo>
                      <a:pt x="358176" y="69766"/>
                      <a:pt x="356139" y="66814"/>
                      <a:pt x="353085" y="65694"/>
                    </a:cubicBezTo>
                    <a:lnTo>
                      <a:pt x="182042" y="535"/>
                    </a:lnTo>
                    <a:cubicBezTo>
                      <a:pt x="180210" y="-178"/>
                      <a:pt x="178072" y="-178"/>
                      <a:pt x="176239" y="535"/>
                    </a:cubicBezTo>
                    <a:lnTo>
                      <a:pt x="5196" y="65694"/>
                    </a:lnTo>
                    <a:cubicBezTo>
                      <a:pt x="2142" y="66915"/>
                      <a:pt x="106" y="69766"/>
                      <a:pt x="4" y="73024"/>
                    </a:cubicBezTo>
                    <a:cubicBezTo>
                      <a:pt x="-98" y="76282"/>
                      <a:pt x="1735" y="79336"/>
                      <a:pt x="4789" y="80660"/>
                    </a:cubicBezTo>
                    <a:lnTo>
                      <a:pt x="89598" y="119246"/>
                    </a:lnTo>
                    <a:lnTo>
                      <a:pt x="89598" y="126577"/>
                    </a:lnTo>
                    <a:cubicBezTo>
                      <a:pt x="89598" y="130038"/>
                      <a:pt x="91838" y="133093"/>
                      <a:pt x="95096" y="134314"/>
                    </a:cubicBezTo>
                    <a:lnTo>
                      <a:pt x="176545" y="162414"/>
                    </a:lnTo>
                    <a:cubicBezTo>
                      <a:pt x="177359" y="162720"/>
                      <a:pt x="178275" y="162821"/>
                      <a:pt x="179192" y="162821"/>
                    </a:cubicBezTo>
                    <a:cubicBezTo>
                      <a:pt x="180108" y="162821"/>
                      <a:pt x="181024" y="162720"/>
                      <a:pt x="181839" y="162414"/>
                    </a:cubicBezTo>
                    <a:lnTo>
                      <a:pt x="263288" y="134314"/>
                    </a:lnTo>
                    <a:cubicBezTo>
                      <a:pt x="266546" y="133194"/>
                      <a:pt x="268785" y="130140"/>
                      <a:pt x="268785" y="126577"/>
                    </a:cubicBezTo>
                    <a:lnTo>
                      <a:pt x="268785" y="119246"/>
                    </a:lnTo>
                    <a:lnTo>
                      <a:pt x="342089" y="85954"/>
                    </a:lnTo>
                    <a:lnTo>
                      <a:pt x="342089" y="105807"/>
                    </a:lnTo>
                    <a:cubicBezTo>
                      <a:pt x="342089" y="110287"/>
                      <a:pt x="345755" y="113952"/>
                      <a:pt x="350234" y="113952"/>
                    </a:cubicBezTo>
                    <a:lnTo>
                      <a:pt x="350234" y="113952"/>
                    </a:lnTo>
                    <a:cubicBezTo>
                      <a:pt x="354714" y="113952"/>
                      <a:pt x="358379" y="110287"/>
                      <a:pt x="358379" y="105807"/>
                    </a:cubicBezTo>
                    <a:lnTo>
                      <a:pt x="358277" y="73228"/>
                    </a:lnTo>
                    <a:lnTo>
                      <a:pt x="358277" y="73228"/>
                    </a:lnTo>
                    <a:close/>
                    <a:moveTo>
                      <a:pt x="252394" y="120773"/>
                    </a:moveTo>
                    <a:lnTo>
                      <a:pt x="179090" y="146124"/>
                    </a:lnTo>
                    <a:lnTo>
                      <a:pt x="105786" y="120773"/>
                    </a:lnTo>
                    <a:lnTo>
                      <a:pt x="105786" y="79235"/>
                    </a:lnTo>
                    <a:lnTo>
                      <a:pt x="129915" y="72006"/>
                    </a:lnTo>
                    <a:cubicBezTo>
                      <a:pt x="141929" y="68341"/>
                      <a:pt x="154248" y="66101"/>
                      <a:pt x="166669" y="65185"/>
                    </a:cubicBezTo>
                    <a:cubicBezTo>
                      <a:pt x="167178" y="65185"/>
                      <a:pt x="167687" y="65185"/>
                      <a:pt x="168196" y="65083"/>
                    </a:cubicBezTo>
                    <a:cubicBezTo>
                      <a:pt x="169112" y="64981"/>
                      <a:pt x="170029" y="64981"/>
                      <a:pt x="170945" y="64981"/>
                    </a:cubicBezTo>
                    <a:lnTo>
                      <a:pt x="170945" y="113850"/>
                    </a:lnTo>
                    <a:cubicBezTo>
                      <a:pt x="170945" y="118330"/>
                      <a:pt x="174610" y="121995"/>
                      <a:pt x="179090" y="121995"/>
                    </a:cubicBezTo>
                    <a:lnTo>
                      <a:pt x="179090" y="121995"/>
                    </a:lnTo>
                    <a:cubicBezTo>
                      <a:pt x="183570" y="121995"/>
                      <a:pt x="187235" y="118330"/>
                      <a:pt x="187235" y="113850"/>
                    </a:cubicBezTo>
                    <a:lnTo>
                      <a:pt x="187235" y="64981"/>
                    </a:lnTo>
                    <a:cubicBezTo>
                      <a:pt x="187642" y="64981"/>
                      <a:pt x="188151" y="64981"/>
                      <a:pt x="188660" y="64981"/>
                    </a:cubicBezTo>
                    <a:cubicBezTo>
                      <a:pt x="189373" y="64981"/>
                      <a:pt x="190187" y="64981"/>
                      <a:pt x="190900" y="65083"/>
                    </a:cubicBezTo>
                    <a:cubicBezTo>
                      <a:pt x="203219" y="65999"/>
                      <a:pt x="215538" y="68239"/>
                      <a:pt x="227552" y="71802"/>
                    </a:cubicBezTo>
                    <a:lnTo>
                      <a:pt x="252394" y="79336"/>
                    </a:lnTo>
                    <a:lnTo>
                      <a:pt x="252394" y="120773"/>
                    </a:lnTo>
                    <a:close/>
                    <a:moveTo>
                      <a:pt x="268684" y="101328"/>
                    </a:moveTo>
                    <a:lnTo>
                      <a:pt x="268684" y="73228"/>
                    </a:lnTo>
                    <a:cubicBezTo>
                      <a:pt x="268684" y="72311"/>
                      <a:pt x="268582" y="71497"/>
                      <a:pt x="268276" y="70682"/>
                    </a:cubicBezTo>
                    <a:cubicBezTo>
                      <a:pt x="268073" y="70173"/>
                      <a:pt x="267767" y="69664"/>
                      <a:pt x="267462" y="69155"/>
                    </a:cubicBezTo>
                    <a:cubicBezTo>
                      <a:pt x="267360" y="68952"/>
                      <a:pt x="267258" y="68646"/>
                      <a:pt x="267055" y="68443"/>
                    </a:cubicBezTo>
                    <a:cubicBezTo>
                      <a:pt x="266749" y="68035"/>
                      <a:pt x="266240" y="67628"/>
                      <a:pt x="265833" y="67323"/>
                    </a:cubicBezTo>
                    <a:cubicBezTo>
                      <a:pt x="265629" y="67119"/>
                      <a:pt x="265426" y="66814"/>
                      <a:pt x="265222" y="66712"/>
                    </a:cubicBezTo>
                    <a:cubicBezTo>
                      <a:pt x="264917" y="66508"/>
                      <a:pt x="264509" y="66406"/>
                      <a:pt x="264102" y="66203"/>
                    </a:cubicBezTo>
                    <a:cubicBezTo>
                      <a:pt x="263695" y="65999"/>
                      <a:pt x="263288" y="65694"/>
                      <a:pt x="262779" y="65592"/>
                    </a:cubicBezTo>
                    <a:lnTo>
                      <a:pt x="232846" y="56632"/>
                    </a:lnTo>
                    <a:cubicBezTo>
                      <a:pt x="219407" y="52662"/>
                      <a:pt x="205764" y="50117"/>
                      <a:pt x="191918" y="49200"/>
                    </a:cubicBezTo>
                    <a:cubicBezTo>
                      <a:pt x="191816" y="49200"/>
                      <a:pt x="191714" y="49200"/>
                      <a:pt x="191511" y="49200"/>
                    </a:cubicBezTo>
                    <a:cubicBezTo>
                      <a:pt x="187337" y="48895"/>
                      <a:pt x="183162" y="48793"/>
                      <a:pt x="178988" y="48793"/>
                    </a:cubicBezTo>
                    <a:cubicBezTo>
                      <a:pt x="178784" y="48793"/>
                      <a:pt x="178479" y="48895"/>
                      <a:pt x="178275" y="48793"/>
                    </a:cubicBezTo>
                    <a:cubicBezTo>
                      <a:pt x="176748" y="48284"/>
                      <a:pt x="175221" y="48386"/>
                      <a:pt x="173694" y="48691"/>
                    </a:cubicBezTo>
                    <a:cubicBezTo>
                      <a:pt x="170945" y="49302"/>
                      <a:pt x="168094" y="49098"/>
                      <a:pt x="165345" y="49302"/>
                    </a:cubicBezTo>
                    <a:cubicBezTo>
                      <a:pt x="151601" y="50320"/>
                      <a:pt x="137958" y="52764"/>
                      <a:pt x="124519" y="56836"/>
                    </a:cubicBezTo>
                    <a:lnTo>
                      <a:pt x="95605" y="65388"/>
                    </a:lnTo>
                    <a:lnTo>
                      <a:pt x="95299" y="65490"/>
                    </a:lnTo>
                    <a:lnTo>
                      <a:pt x="95299" y="65490"/>
                    </a:lnTo>
                    <a:cubicBezTo>
                      <a:pt x="94587" y="65694"/>
                      <a:pt x="93976" y="65999"/>
                      <a:pt x="93467" y="66406"/>
                    </a:cubicBezTo>
                    <a:cubicBezTo>
                      <a:pt x="93365" y="66508"/>
                      <a:pt x="93161" y="66508"/>
                      <a:pt x="92958" y="66610"/>
                    </a:cubicBezTo>
                    <a:cubicBezTo>
                      <a:pt x="90820" y="68137"/>
                      <a:pt x="89496" y="70581"/>
                      <a:pt x="89496" y="73228"/>
                    </a:cubicBezTo>
                    <a:lnTo>
                      <a:pt x="89496" y="101328"/>
                    </a:lnTo>
                    <a:lnTo>
                      <a:pt x="29224" y="73940"/>
                    </a:lnTo>
                    <a:lnTo>
                      <a:pt x="179090" y="16824"/>
                    </a:lnTo>
                    <a:lnTo>
                      <a:pt x="328956" y="73940"/>
                    </a:lnTo>
                    <a:lnTo>
                      <a:pt x="268684" y="1013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22" name="Google Shape;10222;ge48d01fb7f_0_4626"/>
              <p:cNvSpPr/>
              <p:nvPr/>
            </p:nvSpPr>
            <p:spPr>
              <a:xfrm>
                <a:off x="1410424" y="1865027"/>
                <a:ext cx="32579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81448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81449"/>
                    </a:ln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23" name="Google Shape;10223;ge48d01fb7f_0_4626"/>
              <p:cNvSpPr/>
              <p:nvPr/>
            </p:nvSpPr>
            <p:spPr>
              <a:xfrm>
                <a:off x="1434859" y="1799868"/>
                <a:ext cx="32579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65159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65159"/>
                    </a:lnTo>
                    <a:lnTo>
                      <a:pt x="0" y="651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979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24" name="Google Shape;10224;ge48d01fb7f_0_4626"/>
              <p:cNvSpPr/>
              <p:nvPr/>
            </p:nvSpPr>
            <p:spPr>
              <a:xfrm>
                <a:off x="1410424" y="1718419"/>
                <a:ext cx="32579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81448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81449"/>
                    </a:ln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25" name="Google Shape;10225;ge48d01fb7f_0_4626"/>
              <p:cNvSpPr/>
              <p:nvPr/>
            </p:nvSpPr>
            <p:spPr>
              <a:xfrm>
                <a:off x="1191530" y="1710274"/>
                <a:ext cx="324777" cy="244346"/>
              </a:xfrm>
              <a:custGeom>
                <a:avLst/>
                <a:gdLst/>
                <a:ahLst/>
                <a:cxnLst/>
                <a:rect l="l" t="t" r="r" b="b"/>
                <a:pathLst>
                  <a:path w="324777" h="244346" extrusionOk="0">
                    <a:moveTo>
                      <a:pt x="306655" y="82365"/>
                    </a:moveTo>
                    <a:cubicBezTo>
                      <a:pt x="307775" y="79515"/>
                      <a:pt x="308488" y="76460"/>
                      <a:pt x="308488" y="73304"/>
                    </a:cubicBezTo>
                    <a:lnTo>
                      <a:pt x="308488" y="24435"/>
                    </a:lnTo>
                    <a:cubicBezTo>
                      <a:pt x="308488" y="10996"/>
                      <a:pt x="297492" y="0"/>
                      <a:pt x="284053" y="0"/>
                    </a:cubicBezTo>
                    <a:lnTo>
                      <a:pt x="186314" y="0"/>
                    </a:lnTo>
                    <a:lnTo>
                      <a:pt x="186314" y="16290"/>
                    </a:lnTo>
                    <a:lnTo>
                      <a:pt x="210749" y="16290"/>
                    </a:lnTo>
                    <a:lnTo>
                      <a:pt x="210749" y="81449"/>
                    </a:lnTo>
                    <a:lnTo>
                      <a:pt x="186314" y="81449"/>
                    </a:lnTo>
                    <a:lnTo>
                      <a:pt x="186314" y="97739"/>
                    </a:lnTo>
                    <a:lnTo>
                      <a:pt x="235184" y="97739"/>
                    </a:lnTo>
                    <a:lnTo>
                      <a:pt x="235184" y="146608"/>
                    </a:lnTo>
                    <a:lnTo>
                      <a:pt x="151597" y="146608"/>
                    </a:lnTo>
                    <a:lnTo>
                      <a:pt x="151597" y="162898"/>
                    </a:lnTo>
                    <a:lnTo>
                      <a:pt x="210749" y="162898"/>
                    </a:lnTo>
                    <a:lnTo>
                      <a:pt x="210749" y="228057"/>
                    </a:lnTo>
                    <a:lnTo>
                      <a:pt x="0" y="228057"/>
                    </a:lnTo>
                    <a:lnTo>
                      <a:pt x="0" y="244347"/>
                    </a:lnTo>
                    <a:lnTo>
                      <a:pt x="275908" y="244347"/>
                    </a:lnTo>
                    <a:cubicBezTo>
                      <a:pt x="289347" y="244347"/>
                      <a:pt x="300343" y="233351"/>
                      <a:pt x="300343" y="219912"/>
                    </a:cubicBezTo>
                    <a:lnTo>
                      <a:pt x="300343" y="171043"/>
                    </a:lnTo>
                    <a:cubicBezTo>
                      <a:pt x="300343" y="168192"/>
                      <a:pt x="299732" y="165443"/>
                      <a:pt x="298816" y="162898"/>
                    </a:cubicBezTo>
                    <a:lnTo>
                      <a:pt x="300343" y="162898"/>
                    </a:lnTo>
                    <a:cubicBezTo>
                      <a:pt x="313782" y="162898"/>
                      <a:pt x="324778" y="151902"/>
                      <a:pt x="324778" y="138463"/>
                    </a:cubicBezTo>
                    <a:lnTo>
                      <a:pt x="324778" y="105884"/>
                    </a:lnTo>
                    <a:cubicBezTo>
                      <a:pt x="324778" y="94583"/>
                      <a:pt x="317040" y="85216"/>
                      <a:pt x="306655" y="82365"/>
                    </a:cubicBezTo>
                    <a:close/>
                    <a:moveTo>
                      <a:pt x="292198" y="24435"/>
                    </a:moveTo>
                    <a:lnTo>
                      <a:pt x="292198" y="73304"/>
                    </a:lnTo>
                    <a:cubicBezTo>
                      <a:pt x="292198" y="77784"/>
                      <a:pt x="288533" y="81449"/>
                      <a:pt x="284053" y="81449"/>
                    </a:cubicBezTo>
                    <a:lnTo>
                      <a:pt x="259618" y="81449"/>
                    </a:lnTo>
                    <a:lnTo>
                      <a:pt x="259618" y="16290"/>
                    </a:lnTo>
                    <a:lnTo>
                      <a:pt x="284053" y="16290"/>
                    </a:lnTo>
                    <a:cubicBezTo>
                      <a:pt x="288533" y="16290"/>
                      <a:pt x="292198" y="19955"/>
                      <a:pt x="292198" y="24435"/>
                    </a:cubicBezTo>
                    <a:close/>
                    <a:moveTo>
                      <a:pt x="227039" y="16290"/>
                    </a:moveTo>
                    <a:lnTo>
                      <a:pt x="243329" y="16290"/>
                    </a:lnTo>
                    <a:lnTo>
                      <a:pt x="243329" y="81449"/>
                    </a:lnTo>
                    <a:lnTo>
                      <a:pt x="227039" y="81449"/>
                    </a:lnTo>
                    <a:lnTo>
                      <a:pt x="227039" y="16290"/>
                    </a:lnTo>
                    <a:close/>
                    <a:moveTo>
                      <a:pt x="251474" y="97739"/>
                    </a:moveTo>
                    <a:lnTo>
                      <a:pt x="267763" y="97739"/>
                    </a:lnTo>
                    <a:lnTo>
                      <a:pt x="267763" y="146608"/>
                    </a:lnTo>
                    <a:lnTo>
                      <a:pt x="251474" y="146608"/>
                    </a:lnTo>
                    <a:lnTo>
                      <a:pt x="251474" y="97739"/>
                    </a:lnTo>
                    <a:close/>
                    <a:moveTo>
                      <a:pt x="227039" y="228057"/>
                    </a:moveTo>
                    <a:lnTo>
                      <a:pt x="227039" y="162898"/>
                    </a:lnTo>
                    <a:lnTo>
                      <a:pt x="243329" y="162898"/>
                    </a:lnTo>
                    <a:lnTo>
                      <a:pt x="243329" y="228057"/>
                    </a:lnTo>
                    <a:lnTo>
                      <a:pt x="227039" y="228057"/>
                    </a:lnTo>
                    <a:close/>
                    <a:moveTo>
                      <a:pt x="284053" y="171043"/>
                    </a:moveTo>
                    <a:lnTo>
                      <a:pt x="284053" y="219912"/>
                    </a:lnTo>
                    <a:cubicBezTo>
                      <a:pt x="284053" y="224392"/>
                      <a:pt x="280388" y="228057"/>
                      <a:pt x="275908" y="228057"/>
                    </a:cubicBezTo>
                    <a:lnTo>
                      <a:pt x="259618" y="228057"/>
                    </a:lnTo>
                    <a:lnTo>
                      <a:pt x="259618" y="162898"/>
                    </a:lnTo>
                    <a:lnTo>
                      <a:pt x="275908" y="162898"/>
                    </a:lnTo>
                    <a:cubicBezTo>
                      <a:pt x="280388" y="162898"/>
                      <a:pt x="284053" y="166563"/>
                      <a:pt x="284053" y="171043"/>
                    </a:cubicBezTo>
                    <a:close/>
                    <a:moveTo>
                      <a:pt x="308488" y="138463"/>
                    </a:moveTo>
                    <a:cubicBezTo>
                      <a:pt x="308488" y="142943"/>
                      <a:pt x="304823" y="146608"/>
                      <a:pt x="300343" y="146608"/>
                    </a:cubicBezTo>
                    <a:lnTo>
                      <a:pt x="284053" y="146608"/>
                    </a:lnTo>
                    <a:lnTo>
                      <a:pt x="284053" y="97739"/>
                    </a:lnTo>
                    <a:lnTo>
                      <a:pt x="300343" y="97739"/>
                    </a:lnTo>
                    <a:cubicBezTo>
                      <a:pt x="304823" y="97739"/>
                      <a:pt x="308488" y="101404"/>
                      <a:pt x="308488" y="105884"/>
                    </a:cubicBezTo>
                    <a:lnTo>
                      <a:pt x="308488" y="1384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226" name="Google Shape;10226;ge48d01fb7f_0_4626"/>
          <p:cNvGrpSpPr/>
          <p:nvPr/>
        </p:nvGrpSpPr>
        <p:grpSpPr>
          <a:xfrm>
            <a:off x="-812316" y="2077476"/>
            <a:ext cx="896700" cy="896700"/>
            <a:chOff x="-812316" y="2077476"/>
            <a:chExt cx="896700" cy="896700"/>
          </a:xfrm>
        </p:grpSpPr>
        <p:sp>
          <p:nvSpPr>
            <p:cNvPr id="10227" name="Google Shape;10227;ge48d01fb7f_0_4626"/>
            <p:cNvSpPr/>
            <p:nvPr/>
          </p:nvSpPr>
          <p:spPr>
            <a:xfrm>
              <a:off x="-812316" y="2077476"/>
              <a:ext cx="896700" cy="8967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8" name="Google Shape;10228;ge48d01fb7f_0_4626"/>
            <p:cNvSpPr/>
            <p:nvPr/>
          </p:nvSpPr>
          <p:spPr>
            <a:xfrm>
              <a:off x="-726564" y="2152387"/>
              <a:ext cx="746100" cy="746100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229" name="Google Shape;10229;ge48d01fb7f_0_4626"/>
            <p:cNvGrpSpPr/>
            <p:nvPr/>
          </p:nvGrpSpPr>
          <p:grpSpPr>
            <a:xfrm>
              <a:off x="-613597" y="2317629"/>
              <a:ext cx="538134" cy="368676"/>
              <a:chOff x="992063" y="2434116"/>
              <a:chExt cx="538134" cy="368676"/>
            </a:xfrm>
          </p:grpSpPr>
          <p:sp>
            <p:nvSpPr>
              <p:cNvPr id="10230" name="Google Shape;10230;ge48d01fb7f_0_4626"/>
              <p:cNvSpPr/>
              <p:nvPr/>
            </p:nvSpPr>
            <p:spPr>
              <a:xfrm>
                <a:off x="1008580" y="2615194"/>
                <a:ext cx="505958" cy="179779"/>
              </a:xfrm>
              <a:custGeom>
                <a:avLst/>
                <a:gdLst/>
                <a:ahLst/>
                <a:cxnLst/>
                <a:rect l="l" t="t" r="r" b="b"/>
                <a:pathLst>
                  <a:path w="505958" h="179779" extrusionOk="0">
                    <a:moveTo>
                      <a:pt x="505958" y="0"/>
                    </a:moveTo>
                    <a:lnTo>
                      <a:pt x="0" y="0"/>
                    </a:lnTo>
                    <a:lnTo>
                      <a:pt x="0" y="169269"/>
                    </a:lnTo>
                    <a:cubicBezTo>
                      <a:pt x="0" y="175074"/>
                      <a:pt x="4706" y="179780"/>
                      <a:pt x="10510" y="179780"/>
                    </a:cubicBezTo>
                    <a:lnTo>
                      <a:pt x="495448" y="179780"/>
                    </a:lnTo>
                    <a:cubicBezTo>
                      <a:pt x="501253" y="179780"/>
                      <a:pt x="505958" y="175074"/>
                      <a:pt x="505958" y="169269"/>
                    </a:cubicBez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31" name="Google Shape;10231;ge48d01fb7f_0_4626"/>
              <p:cNvSpPr/>
              <p:nvPr/>
            </p:nvSpPr>
            <p:spPr>
              <a:xfrm>
                <a:off x="1487365" y="2615194"/>
                <a:ext cx="27172" cy="179779"/>
              </a:xfrm>
              <a:custGeom>
                <a:avLst/>
                <a:gdLst/>
                <a:ahLst/>
                <a:cxnLst/>
                <a:rect l="l" t="t" r="r" b="b"/>
                <a:pathLst>
                  <a:path w="27172" h="179779" extrusionOk="0">
                    <a:moveTo>
                      <a:pt x="0" y="0"/>
                    </a:moveTo>
                    <a:lnTo>
                      <a:pt x="0" y="179780"/>
                    </a:lnTo>
                    <a:lnTo>
                      <a:pt x="16746" y="179780"/>
                    </a:lnTo>
                    <a:cubicBezTo>
                      <a:pt x="22505" y="179780"/>
                      <a:pt x="27173" y="175112"/>
                      <a:pt x="27173" y="169354"/>
                    </a:cubicBezTo>
                    <a:lnTo>
                      <a:pt x="27173" y="0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32" name="Google Shape;10232;ge48d01fb7f_0_4626"/>
              <p:cNvSpPr/>
              <p:nvPr/>
            </p:nvSpPr>
            <p:spPr>
              <a:xfrm>
                <a:off x="1008581" y="2571770"/>
                <a:ext cx="505958" cy="50120"/>
              </a:xfrm>
              <a:custGeom>
                <a:avLst/>
                <a:gdLst/>
                <a:ahLst/>
                <a:cxnLst/>
                <a:rect l="l" t="t" r="r" b="b"/>
                <a:pathLst>
                  <a:path w="505958" h="50120" extrusionOk="0">
                    <a:moveTo>
                      <a:pt x="473434" y="0"/>
                    </a:moveTo>
                    <a:lnTo>
                      <a:pt x="32522" y="0"/>
                    </a:lnTo>
                    <a:cubicBezTo>
                      <a:pt x="27651" y="0"/>
                      <a:pt x="23008" y="2066"/>
                      <a:pt x="19748" y="5686"/>
                    </a:cubicBezTo>
                    <a:lnTo>
                      <a:pt x="2598" y="24728"/>
                    </a:lnTo>
                    <a:cubicBezTo>
                      <a:pt x="925" y="26585"/>
                      <a:pt x="0" y="28996"/>
                      <a:pt x="0" y="31496"/>
                    </a:cubicBezTo>
                    <a:lnTo>
                      <a:pt x="0" y="50120"/>
                    </a:lnTo>
                    <a:lnTo>
                      <a:pt x="505958" y="50120"/>
                    </a:lnTo>
                    <a:lnTo>
                      <a:pt x="505958" y="31496"/>
                    </a:lnTo>
                    <a:cubicBezTo>
                      <a:pt x="505958" y="28996"/>
                      <a:pt x="505032" y="26585"/>
                      <a:pt x="503360" y="24728"/>
                    </a:cubicBezTo>
                    <a:lnTo>
                      <a:pt x="486210" y="5686"/>
                    </a:lnTo>
                    <a:cubicBezTo>
                      <a:pt x="482948" y="2067"/>
                      <a:pt x="478305" y="0"/>
                      <a:pt x="473434" y="0"/>
                    </a:cubicBez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33" name="Google Shape;10233;ge48d01fb7f_0_4626"/>
              <p:cNvSpPr/>
              <p:nvPr/>
            </p:nvSpPr>
            <p:spPr>
              <a:xfrm>
                <a:off x="1455050" y="2571770"/>
                <a:ext cx="59487" cy="50121"/>
              </a:xfrm>
              <a:custGeom>
                <a:avLst/>
                <a:gdLst/>
                <a:ahLst/>
                <a:cxnLst/>
                <a:rect l="l" t="t" r="r" b="b"/>
                <a:pathLst>
                  <a:path w="59487" h="50121" extrusionOk="0">
                    <a:moveTo>
                      <a:pt x="56890" y="24728"/>
                    </a:moveTo>
                    <a:lnTo>
                      <a:pt x="39740" y="5686"/>
                    </a:lnTo>
                    <a:cubicBezTo>
                      <a:pt x="36480" y="2066"/>
                      <a:pt x="31837" y="0"/>
                      <a:pt x="26966" y="0"/>
                    </a:cubicBezTo>
                    <a:lnTo>
                      <a:pt x="0" y="0"/>
                    </a:lnTo>
                    <a:lnTo>
                      <a:pt x="26118" y="28998"/>
                    </a:lnTo>
                    <a:cubicBezTo>
                      <a:pt x="30107" y="33427"/>
                      <a:pt x="32315" y="39177"/>
                      <a:pt x="32315" y="45138"/>
                    </a:cubicBezTo>
                    <a:lnTo>
                      <a:pt x="32315" y="50121"/>
                    </a:lnTo>
                    <a:lnTo>
                      <a:pt x="59488" y="50121"/>
                    </a:lnTo>
                    <a:lnTo>
                      <a:pt x="59488" y="31496"/>
                    </a:lnTo>
                    <a:cubicBezTo>
                      <a:pt x="59488" y="28996"/>
                      <a:pt x="58562" y="26585"/>
                      <a:pt x="56890" y="24728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34" name="Google Shape;10234;ge48d01fb7f_0_4626"/>
              <p:cNvSpPr/>
              <p:nvPr/>
            </p:nvSpPr>
            <p:spPr>
              <a:xfrm>
                <a:off x="1153957" y="2510401"/>
                <a:ext cx="215203" cy="153006"/>
              </a:xfrm>
              <a:custGeom>
                <a:avLst/>
                <a:gdLst/>
                <a:ahLst/>
                <a:cxnLst/>
                <a:rect l="l" t="t" r="r" b="b"/>
                <a:pathLst>
                  <a:path w="215203" h="153006" extrusionOk="0">
                    <a:moveTo>
                      <a:pt x="0" y="0"/>
                    </a:moveTo>
                    <a:lnTo>
                      <a:pt x="215203" y="0"/>
                    </a:lnTo>
                    <a:lnTo>
                      <a:pt x="215203" y="153007"/>
                    </a:lnTo>
                    <a:lnTo>
                      <a:pt x="0" y="153007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35" name="Google Shape;10235;ge48d01fb7f_0_4626"/>
              <p:cNvSpPr/>
              <p:nvPr/>
            </p:nvSpPr>
            <p:spPr>
              <a:xfrm>
                <a:off x="1341988" y="2510401"/>
                <a:ext cx="27172" cy="153006"/>
              </a:xfrm>
              <a:custGeom>
                <a:avLst/>
                <a:gdLst/>
                <a:ahLst/>
                <a:cxnLst/>
                <a:rect l="l" t="t" r="r" b="b"/>
                <a:pathLst>
                  <a:path w="27172" h="153006" extrusionOk="0">
                    <a:moveTo>
                      <a:pt x="0" y="0"/>
                    </a:moveTo>
                    <a:lnTo>
                      <a:pt x="27173" y="0"/>
                    </a:lnTo>
                    <a:lnTo>
                      <a:pt x="27173" y="153007"/>
                    </a:lnTo>
                    <a:lnTo>
                      <a:pt x="0" y="153007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36" name="Google Shape;10236;ge48d01fb7f_0_4626"/>
              <p:cNvSpPr/>
              <p:nvPr/>
            </p:nvSpPr>
            <p:spPr>
              <a:xfrm>
                <a:off x="1045410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6" y="12166"/>
                      <a:pt x="42180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37" name="Google Shape;10237;ge48d01fb7f_0_4626"/>
              <p:cNvSpPr/>
              <p:nvPr/>
            </p:nvSpPr>
            <p:spPr>
              <a:xfrm>
                <a:off x="1139898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6" y="12166"/>
                      <a:pt x="42180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38" name="Google Shape;10238;ge48d01fb7f_0_4626"/>
              <p:cNvSpPr/>
              <p:nvPr/>
            </p:nvSpPr>
            <p:spPr>
              <a:xfrm>
                <a:off x="1234387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39" name="Google Shape;10239;ge48d01fb7f_0_4626"/>
              <p:cNvSpPr/>
              <p:nvPr/>
            </p:nvSpPr>
            <p:spPr>
              <a:xfrm>
                <a:off x="1328874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40" name="Google Shape;10240;ge48d01fb7f_0_4626"/>
              <p:cNvSpPr/>
              <p:nvPr/>
            </p:nvSpPr>
            <p:spPr>
              <a:xfrm>
                <a:off x="1423362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41" name="Google Shape;10241;ge48d01fb7f_0_4626"/>
              <p:cNvSpPr/>
              <p:nvPr/>
            </p:nvSpPr>
            <p:spPr>
              <a:xfrm>
                <a:off x="1061681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5" y="12165"/>
                      <a:pt x="25909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42" name="Google Shape;10242;ge48d01fb7f_0_4626"/>
              <p:cNvSpPr/>
              <p:nvPr/>
            </p:nvSpPr>
            <p:spPr>
              <a:xfrm>
                <a:off x="1156170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43" name="Google Shape;10243;ge48d01fb7f_0_4626"/>
              <p:cNvSpPr/>
              <p:nvPr/>
            </p:nvSpPr>
            <p:spPr>
              <a:xfrm>
                <a:off x="1250658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44" name="Google Shape;10244;ge48d01fb7f_0_4626"/>
              <p:cNvSpPr/>
              <p:nvPr/>
            </p:nvSpPr>
            <p:spPr>
              <a:xfrm>
                <a:off x="1345146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45" name="Google Shape;10245;ge48d01fb7f_0_4626"/>
              <p:cNvSpPr/>
              <p:nvPr/>
            </p:nvSpPr>
            <p:spPr>
              <a:xfrm>
                <a:off x="1441330" y="2713385"/>
                <a:ext cx="36377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6377" h="81588" extrusionOk="0">
                    <a:moveTo>
                      <a:pt x="9205" y="0"/>
                    </a:moveTo>
                    <a:cubicBezTo>
                      <a:pt x="5973" y="0"/>
                      <a:pt x="2875" y="567"/>
                      <a:pt x="0" y="1602"/>
                    </a:cubicBezTo>
                    <a:cubicBezTo>
                      <a:pt x="10476" y="5374"/>
                      <a:pt x="17968" y="15397"/>
                      <a:pt x="17968" y="27173"/>
                    </a:cubicBezTo>
                    <a:lnTo>
                      <a:pt x="17968" y="81588"/>
                    </a:lnTo>
                    <a:lnTo>
                      <a:pt x="36378" y="81588"/>
                    </a:lnTo>
                    <a:lnTo>
                      <a:pt x="36378" y="27173"/>
                    </a:lnTo>
                    <a:cubicBezTo>
                      <a:pt x="36378" y="12165"/>
                      <a:pt x="24212" y="0"/>
                      <a:pt x="9205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46" name="Google Shape;10246;ge48d01fb7f_0_4626"/>
              <p:cNvSpPr/>
              <p:nvPr/>
            </p:nvSpPr>
            <p:spPr>
              <a:xfrm>
                <a:off x="1125634" y="2441923"/>
                <a:ext cx="271850" cy="90937"/>
              </a:xfrm>
              <a:custGeom>
                <a:avLst/>
                <a:gdLst/>
                <a:ahLst/>
                <a:cxnLst/>
                <a:rect l="l" t="t" r="r" b="b"/>
                <a:pathLst>
                  <a:path w="271850" h="90937" extrusionOk="0">
                    <a:moveTo>
                      <a:pt x="271850" y="85723"/>
                    </a:moveTo>
                    <a:lnTo>
                      <a:pt x="271850" y="71500"/>
                    </a:lnTo>
                    <a:cubicBezTo>
                      <a:pt x="271850" y="68345"/>
                      <a:pt x="270070" y="65460"/>
                      <a:pt x="267251" y="64045"/>
                    </a:cubicBezTo>
                    <a:lnTo>
                      <a:pt x="142940" y="1662"/>
                    </a:lnTo>
                    <a:cubicBezTo>
                      <a:pt x="138525" y="-554"/>
                      <a:pt x="133325" y="-554"/>
                      <a:pt x="128910" y="1662"/>
                    </a:cubicBezTo>
                    <a:lnTo>
                      <a:pt x="4599" y="64046"/>
                    </a:lnTo>
                    <a:cubicBezTo>
                      <a:pt x="1779" y="65461"/>
                      <a:pt x="0" y="68346"/>
                      <a:pt x="0" y="71501"/>
                    </a:cubicBezTo>
                    <a:lnTo>
                      <a:pt x="0" y="85724"/>
                    </a:lnTo>
                    <a:cubicBezTo>
                      <a:pt x="0" y="88603"/>
                      <a:pt x="2334" y="90937"/>
                      <a:pt x="5213" y="90937"/>
                    </a:cubicBezTo>
                    <a:lnTo>
                      <a:pt x="266637" y="90937"/>
                    </a:lnTo>
                    <a:cubicBezTo>
                      <a:pt x="269516" y="90936"/>
                      <a:pt x="271850" y="88603"/>
                      <a:pt x="271850" y="85723"/>
                    </a:cubicBez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47" name="Google Shape;10247;ge48d01fb7f_0_4626"/>
              <p:cNvSpPr/>
              <p:nvPr/>
            </p:nvSpPr>
            <p:spPr>
              <a:xfrm>
                <a:off x="1125633" y="2500921"/>
                <a:ext cx="271850" cy="31940"/>
              </a:xfrm>
              <a:custGeom>
                <a:avLst/>
                <a:gdLst/>
                <a:ahLst/>
                <a:cxnLst/>
                <a:rect l="l" t="t" r="r" b="b"/>
                <a:pathLst>
                  <a:path w="271850" h="31940" extrusionOk="0">
                    <a:moveTo>
                      <a:pt x="267251" y="5049"/>
                    </a:moveTo>
                    <a:lnTo>
                      <a:pt x="257189" y="0"/>
                    </a:lnTo>
                    <a:lnTo>
                      <a:pt x="257189" y="10892"/>
                    </a:lnTo>
                    <a:cubicBezTo>
                      <a:pt x="257189" y="13771"/>
                      <a:pt x="254855" y="16105"/>
                      <a:pt x="251976" y="16105"/>
                    </a:cubicBezTo>
                    <a:lnTo>
                      <a:pt x="0" y="16105"/>
                    </a:lnTo>
                    <a:lnTo>
                      <a:pt x="0" y="26727"/>
                    </a:lnTo>
                    <a:cubicBezTo>
                      <a:pt x="0" y="29606"/>
                      <a:pt x="2334" y="31940"/>
                      <a:pt x="5213" y="31940"/>
                    </a:cubicBezTo>
                    <a:lnTo>
                      <a:pt x="266637" y="31940"/>
                    </a:lnTo>
                    <a:cubicBezTo>
                      <a:pt x="269516" y="31940"/>
                      <a:pt x="271850" y="29606"/>
                      <a:pt x="271850" y="26727"/>
                    </a:cubicBezTo>
                    <a:lnTo>
                      <a:pt x="271850" y="12503"/>
                    </a:lnTo>
                    <a:cubicBezTo>
                      <a:pt x="271851" y="9349"/>
                      <a:pt x="270071" y="6464"/>
                      <a:pt x="267251" y="5049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48" name="Google Shape;10248;ge48d01fb7f_0_4626"/>
              <p:cNvSpPr/>
              <p:nvPr/>
            </p:nvSpPr>
            <p:spPr>
              <a:xfrm>
                <a:off x="999882" y="2653687"/>
                <a:ext cx="522494" cy="33904"/>
              </a:xfrm>
              <a:custGeom>
                <a:avLst/>
                <a:gdLst/>
                <a:ahLst/>
                <a:cxnLst/>
                <a:rect l="l" t="t" r="r" b="b"/>
                <a:pathLst>
                  <a:path w="522494" h="33904" extrusionOk="0">
                    <a:moveTo>
                      <a:pt x="516239" y="33905"/>
                    </a:moveTo>
                    <a:lnTo>
                      <a:pt x="6256" y="33905"/>
                    </a:lnTo>
                    <a:cubicBezTo>
                      <a:pt x="2801" y="33905"/>
                      <a:pt x="0" y="31104"/>
                      <a:pt x="0" y="27649"/>
                    </a:cubicBezTo>
                    <a:lnTo>
                      <a:pt x="0" y="6256"/>
                    </a:lnTo>
                    <a:cubicBezTo>
                      <a:pt x="0" y="2801"/>
                      <a:pt x="2801" y="0"/>
                      <a:pt x="6256" y="0"/>
                    </a:cubicBezTo>
                    <a:lnTo>
                      <a:pt x="516239" y="0"/>
                    </a:lnTo>
                    <a:cubicBezTo>
                      <a:pt x="519693" y="0"/>
                      <a:pt x="522494" y="2801"/>
                      <a:pt x="522494" y="6256"/>
                    </a:cubicBezTo>
                    <a:lnTo>
                      <a:pt x="522494" y="27649"/>
                    </a:lnTo>
                    <a:cubicBezTo>
                      <a:pt x="522494" y="31105"/>
                      <a:pt x="519693" y="33905"/>
                      <a:pt x="516239" y="33905"/>
                    </a:cubicBez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49" name="Google Shape;10249;ge48d01fb7f_0_4626"/>
              <p:cNvSpPr/>
              <p:nvPr/>
            </p:nvSpPr>
            <p:spPr>
              <a:xfrm>
                <a:off x="999882" y="2653687"/>
                <a:ext cx="522494" cy="33904"/>
              </a:xfrm>
              <a:custGeom>
                <a:avLst/>
                <a:gdLst/>
                <a:ahLst/>
                <a:cxnLst/>
                <a:rect l="l" t="t" r="r" b="b"/>
                <a:pathLst>
                  <a:path w="522494" h="33904" extrusionOk="0">
                    <a:moveTo>
                      <a:pt x="516239" y="0"/>
                    </a:moveTo>
                    <a:lnTo>
                      <a:pt x="507538" y="0"/>
                    </a:lnTo>
                    <a:lnTo>
                      <a:pt x="507538" y="12692"/>
                    </a:lnTo>
                    <a:cubicBezTo>
                      <a:pt x="507538" y="16147"/>
                      <a:pt x="504737" y="18948"/>
                      <a:pt x="501282" y="18948"/>
                    </a:cubicBezTo>
                    <a:lnTo>
                      <a:pt x="0" y="18948"/>
                    </a:lnTo>
                    <a:lnTo>
                      <a:pt x="0" y="27649"/>
                    </a:lnTo>
                    <a:cubicBezTo>
                      <a:pt x="0" y="31104"/>
                      <a:pt x="2801" y="33905"/>
                      <a:pt x="6256" y="33905"/>
                    </a:cubicBezTo>
                    <a:lnTo>
                      <a:pt x="516239" y="33905"/>
                    </a:lnTo>
                    <a:cubicBezTo>
                      <a:pt x="519693" y="33905"/>
                      <a:pt x="522494" y="31104"/>
                      <a:pt x="522494" y="27649"/>
                    </a:cubicBezTo>
                    <a:lnTo>
                      <a:pt x="522494" y="6256"/>
                    </a:lnTo>
                    <a:cubicBezTo>
                      <a:pt x="522494" y="2801"/>
                      <a:pt x="519693" y="0"/>
                      <a:pt x="516239" y="0"/>
                    </a:cubicBezTo>
                    <a:close/>
                  </a:path>
                </a:pathLst>
              </a:custGeom>
              <a:solidFill>
                <a:srgbClr val="B9CB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50" name="Google Shape;10250;ge48d01fb7f_0_4626"/>
              <p:cNvSpPr/>
              <p:nvPr/>
            </p:nvSpPr>
            <p:spPr>
              <a:xfrm>
                <a:off x="1212264" y="2544500"/>
                <a:ext cx="98589" cy="98589"/>
              </a:xfrm>
              <a:custGeom>
                <a:avLst/>
                <a:gdLst/>
                <a:ahLst/>
                <a:cxnLst/>
                <a:rect l="l" t="t" r="r" b="b"/>
                <a:pathLst>
                  <a:path w="98589" h="98589" extrusionOk="0">
                    <a:moveTo>
                      <a:pt x="98590" y="49295"/>
                    </a:moveTo>
                    <a:cubicBezTo>
                      <a:pt x="98590" y="76520"/>
                      <a:pt x="76520" y="98590"/>
                      <a:pt x="49295" y="98590"/>
                    </a:cubicBezTo>
                    <a:cubicBezTo>
                      <a:pt x="22070" y="98590"/>
                      <a:pt x="0" y="76520"/>
                      <a:pt x="0" y="49295"/>
                    </a:cubicBezTo>
                    <a:cubicBezTo>
                      <a:pt x="0" y="22070"/>
                      <a:pt x="22070" y="0"/>
                      <a:pt x="49295" y="0"/>
                    </a:cubicBezTo>
                    <a:cubicBezTo>
                      <a:pt x="76520" y="0"/>
                      <a:pt x="98590" y="22070"/>
                      <a:pt x="98590" y="4929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51" name="Google Shape;10251;ge48d01fb7f_0_4626"/>
              <p:cNvSpPr/>
              <p:nvPr/>
            </p:nvSpPr>
            <p:spPr>
              <a:xfrm>
                <a:off x="1219699" y="2551935"/>
                <a:ext cx="91154" cy="91154"/>
              </a:xfrm>
              <a:custGeom>
                <a:avLst/>
                <a:gdLst/>
                <a:ahLst/>
                <a:cxnLst/>
                <a:rect l="l" t="t" r="r" b="b"/>
                <a:pathLst>
                  <a:path w="91154" h="91154" extrusionOk="0">
                    <a:moveTo>
                      <a:pt x="67887" y="0"/>
                    </a:moveTo>
                    <a:cubicBezTo>
                      <a:pt x="72594" y="7555"/>
                      <a:pt x="75322" y="16471"/>
                      <a:pt x="75322" y="26027"/>
                    </a:cubicBezTo>
                    <a:cubicBezTo>
                      <a:pt x="75322" y="53252"/>
                      <a:pt x="53252" y="75322"/>
                      <a:pt x="26027" y="75322"/>
                    </a:cubicBezTo>
                    <a:cubicBezTo>
                      <a:pt x="16470" y="75322"/>
                      <a:pt x="7554" y="72594"/>
                      <a:pt x="0" y="67887"/>
                    </a:cubicBezTo>
                    <a:cubicBezTo>
                      <a:pt x="8703" y="81854"/>
                      <a:pt x="24192" y="91155"/>
                      <a:pt x="41860" y="91155"/>
                    </a:cubicBezTo>
                    <a:cubicBezTo>
                      <a:pt x="69085" y="91155"/>
                      <a:pt x="91155" y="69084"/>
                      <a:pt x="91155" y="41860"/>
                    </a:cubicBezTo>
                    <a:cubicBezTo>
                      <a:pt x="91155" y="24192"/>
                      <a:pt x="81854" y="8703"/>
                      <a:pt x="67887" y="0"/>
                    </a:cubicBez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52" name="Google Shape;10252;ge48d01fb7f_0_4626"/>
              <p:cNvSpPr/>
              <p:nvPr/>
            </p:nvSpPr>
            <p:spPr>
              <a:xfrm>
                <a:off x="1213062" y="2476475"/>
                <a:ext cx="96993" cy="26592"/>
              </a:xfrm>
              <a:custGeom>
                <a:avLst/>
                <a:gdLst/>
                <a:ahLst/>
                <a:cxnLst/>
                <a:rect l="l" t="t" r="r" b="b"/>
                <a:pathLst>
                  <a:path w="96993" h="26592" extrusionOk="0">
                    <a:moveTo>
                      <a:pt x="95841" y="22643"/>
                    </a:moveTo>
                    <a:lnTo>
                      <a:pt x="52706" y="997"/>
                    </a:lnTo>
                    <a:cubicBezTo>
                      <a:pt x="50057" y="-332"/>
                      <a:pt x="46937" y="-332"/>
                      <a:pt x="44288" y="997"/>
                    </a:cubicBezTo>
                    <a:lnTo>
                      <a:pt x="1153" y="22643"/>
                    </a:lnTo>
                    <a:cubicBezTo>
                      <a:pt x="-812" y="23629"/>
                      <a:pt x="-110" y="26592"/>
                      <a:pt x="2089" y="26592"/>
                    </a:cubicBezTo>
                    <a:lnTo>
                      <a:pt x="94905" y="26592"/>
                    </a:lnTo>
                    <a:cubicBezTo>
                      <a:pt x="97104" y="26592"/>
                      <a:pt x="97806" y="23629"/>
                      <a:pt x="95841" y="22643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53" name="Google Shape;10253;ge48d01fb7f_0_4626"/>
              <p:cNvSpPr/>
              <p:nvPr/>
            </p:nvSpPr>
            <p:spPr>
              <a:xfrm>
                <a:off x="1244397" y="2476475"/>
                <a:ext cx="65658" cy="26592"/>
              </a:xfrm>
              <a:custGeom>
                <a:avLst/>
                <a:gdLst/>
                <a:ahLst/>
                <a:cxnLst/>
                <a:rect l="l" t="t" r="r" b="b"/>
                <a:pathLst>
                  <a:path w="65658" h="26592" extrusionOk="0">
                    <a:moveTo>
                      <a:pt x="38050" y="26592"/>
                    </a:moveTo>
                    <a:lnTo>
                      <a:pt x="63570" y="26592"/>
                    </a:lnTo>
                    <a:cubicBezTo>
                      <a:pt x="65769" y="26592"/>
                      <a:pt x="66471" y="23629"/>
                      <a:pt x="64506" y="22643"/>
                    </a:cubicBezTo>
                    <a:lnTo>
                      <a:pt x="21371" y="997"/>
                    </a:lnTo>
                    <a:cubicBezTo>
                      <a:pt x="18722" y="-332"/>
                      <a:pt x="15602" y="-332"/>
                      <a:pt x="12953" y="997"/>
                    </a:cubicBezTo>
                    <a:lnTo>
                      <a:pt x="0" y="7498"/>
                    </a:ln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0254" name="Google Shape;10254;ge48d01fb7f_0_4626"/>
              <p:cNvGrpSpPr/>
              <p:nvPr/>
            </p:nvGrpSpPr>
            <p:grpSpPr>
              <a:xfrm>
                <a:off x="992063" y="2434116"/>
                <a:ext cx="538134" cy="368676"/>
                <a:chOff x="992063" y="2434116"/>
                <a:chExt cx="538134" cy="368676"/>
              </a:xfrm>
            </p:grpSpPr>
            <p:sp>
              <p:nvSpPr>
                <p:cNvPr id="10255" name="Google Shape;10255;ge48d01fb7f_0_4626"/>
                <p:cNvSpPr/>
                <p:nvPr/>
              </p:nvSpPr>
              <p:spPr>
                <a:xfrm>
                  <a:off x="1253740" y="2571641"/>
                  <a:ext cx="29221" cy="29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21" h="29973" extrusionOk="0">
                      <a:moveTo>
                        <a:pt x="21401" y="14334"/>
                      </a:moveTo>
                      <a:lnTo>
                        <a:pt x="15640" y="14334"/>
                      </a:lnTo>
                      <a:lnTo>
                        <a:pt x="15640" y="7820"/>
                      </a:lnTo>
                      <a:cubicBezTo>
                        <a:pt x="15640" y="3501"/>
                        <a:pt x="12139" y="0"/>
                        <a:pt x="7820" y="0"/>
                      </a:cubicBezTo>
                      <a:cubicBezTo>
                        <a:pt x="3501" y="0"/>
                        <a:pt x="0" y="3501"/>
                        <a:pt x="0" y="7820"/>
                      </a:cubicBezTo>
                      <a:lnTo>
                        <a:pt x="0" y="22154"/>
                      </a:lnTo>
                      <a:cubicBezTo>
                        <a:pt x="0" y="26473"/>
                        <a:pt x="3501" y="29974"/>
                        <a:pt x="7820" y="29974"/>
                      </a:cubicBezTo>
                      <a:lnTo>
                        <a:pt x="21401" y="29974"/>
                      </a:lnTo>
                      <a:cubicBezTo>
                        <a:pt x="25720" y="29974"/>
                        <a:pt x="29221" y="26473"/>
                        <a:pt x="29221" y="22154"/>
                      </a:cubicBezTo>
                      <a:cubicBezTo>
                        <a:pt x="29221" y="17835"/>
                        <a:pt x="25720" y="14334"/>
                        <a:pt x="21401" y="1433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0256" name="Google Shape;10256;ge48d01fb7f_0_4626"/>
                <p:cNvGrpSpPr/>
                <p:nvPr/>
              </p:nvGrpSpPr>
              <p:grpSpPr>
                <a:xfrm>
                  <a:off x="992063" y="2434116"/>
                  <a:ext cx="538134" cy="368676"/>
                  <a:chOff x="992063" y="2434116"/>
                  <a:chExt cx="538134" cy="368676"/>
                </a:xfrm>
              </p:grpSpPr>
              <p:sp>
                <p:nvSpPr>
                  <p:cNvPr id="10257" name="Google Shape;10257;ge48d01fb7f_0_4626"/>
                  <p:cNvSpPr/>
                  <p:nvPr/>
                </p:nvSpPr>
                <p:spPr>
                  <a:xfrm>
                    <a:off x="1205243" y="2468664"/>
                    <a:ext cx="112633" cy="422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633" h="42222" extrusionOk="0">
                        <a:moveTo>
                          <a:pt x="107168" y="23465"/>
                        </a:moveTo>
                        <a:lnTo>
                          <a:pt x="107167" y="23465"/>
                        </a:lnTo>
                        <a:lnTo>
                          <a:pt x="64032" y="1818"/>
                        </a:lnTo>
                        <a:cubicBezTo>
                          <a:pt x="59202" y="-607"/>
                          <a:pt x="53432" y="-606"/>
                          <a:pt x="48601" y="1818"/>
                        </a:cubicBezTo>
                        <a:lnTo>
                          <a:pt x="5465" y="23465"/>
                        </a:lnTo>
                        <a:cubicBezTo>
                          <a:pt x="1344" y="25535"/>
                          <a:pt x="-792" y="30114"/>
                          <a:pt x="271" y="34601"/>
                        </a:cubicBezTo>
                        <a:cubicBezTo>
                          <a:pt x="1334" y="39088"/>
                          <a:pt x="5298" y="42222"/>
                          <a:pt x="9909" y="42222"/>
                        </a:cubicBezTo>
                        <a:lnTo>
                          <a:pt x="102725" y="42222"/>
                        </a:lnTo>
                        <a:cubicBezTo>
                          <a:pt x="107336" y="42222"/>
                          <a:pt x="111300" y="39088"/>
                          <a:pt x="112363" y="34601"/>
                        </a:cubicBezTo>
                        <a:cubicBezTo>
                          <a:pt x="113425" y="30114"/>
                          <a:pt x="111290" y="25535"/>
                          <a:pt x="107168" y="23465"/>
                        </a:cubicBezTo>
                        <a:close/>
                        <a:moveTo>
                          <a:pt x="34119" y="26583"/>
                        </a:moveTo>
                        <a:lnTo>
                          <a:pt x="55614" y="15796"/>
                        </a:lnTo>
                        <a:cubicBezTo>
                          <a:pt x="56055" y="15575"/>
                          <a:pt x="56580" y="15576"/>
                          <a:pt x="57017" y="15796"/>
                        </a:cubicBezTo>
                        <a:lnTo>
                          <a:pt x="78512" y="2658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258" name="Google Shape;10258;ge48d01fb7f_0_4626"/>
                  <p:cNvSpPr/>
                  <p:nvPr/>
                </p:nvSpPr>
                <p:spPr>
                  <a:xfrm>
                    <a:off x="992063" y="2434116"/>
                    <a:ext cx="538134" cy="3686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8134" h="368676" extrusionOk="0">
                        <a:moveTo>
                          <a:pt x="530295" y="213227"/>
                        </a:moveTo>
                        <a:lnTo>
                          <a:pt x="530295" y="169151"/>
                        </a:lnTo>
                        <a:cubicBezTo>
                          <a:pt x="530295" y="164717"/>
                          <a:pt x="528654" y="160442"/>
                          <a:pt x="525687" y="157148"/>
                        </a:cubicBezTo>
                        <a:lnTo>
                          <a:pt x="508537" y="138107"/>
                        </a:lnTo>
                        <a:cubicBezTo>
                          <a:pt x="503802" y="132850"/>
                          <a:pt x="497028" y="129834"/>
                          <a:pt x="489952" y="129834"/>
                        </a:cubicBezTo>
                        <a:lnTo>
                          <a:pt x="384918" y="129834"/>
                        </a:lnTo>
                        <a:lnTo>
                          <a:pt x="384918" y="106563"/>
                        </a:lnTo>
                        <a:lnTo>
                          <a:pt x="400209" y="106563"/>
                        </a:lnTo>
                        <a:cubicBezTo>
                          <a:pt x="407406" y="106563"/>
                          <a:pt x="413242" y="100728"/>
                          <a:pt x="413242" y="93530"/>
                        </a:cubicBezTo>
                        <a:lnTo>
                          <a:pt x="413242" y="79308"/>
                        </a:lnTo>
                        <a:cubicBezTo>
                          <a:pt x="413242" y="73157"/>
                          <a:pt x="409827" y="67623"/>
                          <a:pt x="404329" y="64863"/>
                        </a:cubicBezTo>
                        <a:lnTo>
                          <a:pt x="280019" y="2480"/>
                        </a:lnTo>
                        <a:cubicBezTo>
                          <a:pt x="273431" y="-826"/>
                          <a:pt x="265564" y="-827"/>
                          <a:pt x="258975" y="2480"/>
                        </a:cubicBezTo>
                        <a:lnTo>
                          <a:pt x="134664" y="64863"/>
                        </a:lnTo>
                        <a:cubicBezTo>
                          <a:pt x="129167" y="67622"/>
                          <a:pt x="125752" y="73157"/>
                          <a:pt x="125752" y="79308"/>
                        </a:cubicBezTo>
                        <a:lnTo>
                          <a:pt x="125752" y="93530"/>
                        </a:lnTo>
                        <a:cubicBezTo>
                          <a:pt x="125752" y="100728"/>
                          <a:pt x="131587" y="106563"/>
                          <a:pt x="138785" y="106563"/>
                        </a:cubicBezTo>
                        <a:lnTo>
                          <a:pt x="154076" y="106563"/>
                        </a:lnTo>
                        <a:lnTo>
                          <a:pt x="154076" y="129834"/>
                        </a:lnTo>
                        <a:lnTo>
                          <a:pt x="49040" y="129834"/>
                        </a:lnTo>
                        <a:cubicBezTo>
                          <a:pt x="41952" y="129834"/>
                          <a:pt x="35198" y="132841"/>
                          <a:pt x="30456" y="138107"/>
                        </a:cubicBezTo>
                        <a:lnTo>
                          <a:pt x="13305" y="157150"/>
                        </a:lnTo>
                        <a:cubicBezTo>
                          <a:pt x="10339" y="160443"/>
                          <a:pt x="8697" y="164719"/>
                          <a:pt x="8697" y="169151"/>
                        </a:cubicBezTo>
                        <a:lnTo>
                          <a:pt x="8697" y="212825"/>
                        </a:lnTo>
                        <a:cubicBezTo>
                          <a:pt x="3598" y="214941"/>
                          <a:pt x="0" y="219970"/>
                          <a:pt x="0" y="225826"/>
                        </a:cubicBezTo>
                        <a:lnTo>
                          <a:pt x="0" y="247219"/>
                        </a:lnTo>
                        <a:cubicBezTo>
                          <a:pt x="0" y="253076"/>
                          <a:pt x="3598" y="258105"/>
                          <a:pt x="8697" y="260222"/>
                        </a:cubicBezTo>
                        <a:lnTo>
                          <a:pt x="8697" y="350430"/>
                        </a:lnTo>
                        <a:cubicBezTo>
                          <a:pt x="8697" y="360508"/>
                          <a:pt x="16866" y="368677"/>
                          <a:pt x="26943" y="368677"/>
                        </a:cubicBezTo>
                        <a:lnTo>
                          <a:pt x="512049" y="368677"/>
                        </a:lnTo>
                        <a:cubicBezTo>
                          <a:pt x="522127" y="368677"/>
                          <a:pt x="530295" y="360508"/>
                          <a:pt x="530295" y="350430"/>
                        </a:cubicBezTo>
                        <a:lnTo>
                          <a:pt x="530295" y="330087"/>
                        </a:lnTo>
                        <a:cubicBezTo>
                          <a:pt x="530295" y="325805"/>
                          <a:pt x="526996" y="322071"/>
                          <a:pt x="522716" y="321943"/>
                        </a:cubicBezTo>
                        <a:cubicBezTo>
                          <a:pt x="518288" y="321811"/>
                          <a:pt x="514656" y="325360"/>
                          <a:pt x="514656" y="329759"/>
                        </a:cubicBezTo>
                        <a:lnTo>
                          <a:pt x="514656" y="350430"/>
                        </a:lnTo>
                        <a:cubicBezTo>
                          <a:pt x="514656" y="351870"/>
                          <a:pt x="513489" y="353037"/>
                          <a:pt x="512049" y="353037"/>
                        </a:cubicBezTo>
                        <a:lnTo>
                          <a:pt x="493465" y="353037"/>
                        </a:lnTo>
                        <a:lnTo>
                          <a:pt x="493465" y="307138"/>
                        </a:lnTo>
                        <a:cubicBezTo>
                          <a:pt x="493465" y="287559"/>
                          <a:pt x="477443" y="271120"/>
                          <a:pt x="457867" y="271453"/>
                        </a:cubicBezTo>
                        <a:cubicBezTo>
                          <a:pt x="438849" y="271777"/>
                          <a:pt x="423480" y="287347"/>
                          <a:pt x="423480" y="306440"/>
                        </a:cubicBezTo>
                        <a:lnTo>
                          <a:pt x="423480" y="353036"/>
                        </a:lnTo>
                        <a:lnTo>
                          <a:pt x="398977" y="353036"/>
                        </a:lnTo>
                        <a:lnTo>
                          <a:pt x="398977" y="307137"/>
                        </a:lnTo>
                        <a:cubicBezTo>
                          <a:pt x="398977" y="287558"/>
                          <a:pt x="382955" y="271119"/>
                          <a:pt x="363379" y="271452"/>
                        </a:cubicBezTo>
                        <a:cubicBezTo>
                          <a:pt x="344363" y="271776"/>
                          <a:pt x="328991" y="287346"/>
                          <a:pt x="328991" y="306439"/>
                        </a:cubicBezTo>
                        <a:lnTo>
                          <a:pt x="328991" y="353035"/>
                        </a:lnTo>
                        <a:lnTo>
                          <a:pt x="304488" y="353035"/>
                        </a:lnTo>
                        <a:lnTo>
                          <a:pt x="304488" y="307136"/>
                        </a:lnTo>
                        <a:cubicBezTo>
                          <a:pt x="304488" y="287557"/>
                          <a:pt x="288466" y="271118"/>
                          <a:pt x="268890" y="271451"/>
                        </a:cubicBezTo>
                        <a:cubicBezTo>
                          <a:pt x="249873" y="271775"/>
                          <a:pt x="234503" y="287345"/>
                          <a:pt x="234503" y="306438"/>
                        </a:cubicBezTo>
                        <a:lnTo>
                          <a:pt x="234503" y="353034"/>
                        </a:lnTo>
                        <a:lnTo>
                          <a:pt x="210000" y="353034"/>
                        </a:lnTo>
                        <a:lnTo>
                          <a:pt x="210000" y="307135"/>
                        </a:lnTo>
                        <a:cubicBezTo>
                          <a:pt x="210000" y="287556"/>
                          <a:pt x="193978" y="271117"/>
                          <a:pt x="174403" y="271451"/>
                        </a:cubicBezTo>
                        <a:cubicBezTo>
                          <a:pt x="155386" y="271776"/>
                          <a:pt x="140016" y="287346"/>
                          <a:pt x="140016" y="306438"/>
                        </a:cubicBezTo>
                        <a:lnTo>
                          <a:pt x="140016" y="353034"/>
                        </a:lnTo>
                        <a:lnTo>
                          <a:pt x="115513" y="353034"/>
                        </a:lnTo>
                        <a:lnTo>
                          <a:pt x="115513" y="307135"/>
                        </a:lnTo>
                        <a:cubicBezTo>
                          <a:pt x="115513" y="287556"/>
                          <a:pt x="99491" y="271117"/>
                          <a:pt x="79915" y="271450"/>
                        </a:cubicBezTo>
                        <a:cubicBezTo>
                          <a:pt x="60897" y="271775"/>
                          <a:pt x="45528" y="287345"/>
                          <a:pt x="45528" y="306437"/>
                        </a:cubicBezTo>
                        <a:lnTo>
                          <a:pt x="45528" y="353033"/>
                        </a:lnTo>
                        <a:lnTo>
                          <a:pt x="26943" y="353033"/>
                        </a:lnTo>
                        <a:cubicBezTo>
                          <a:pt x="25504" y="353033"/>
                          <a:pt x="24337" y="351866"/>
                          <a:pt x="24337" y="350426"/>
                        </a:cubicBezTo>
                        <a:lnTo>
                          <a:pt x="24337" y="261290"/>
                        </a:lnTo>
                        <a:lnTo>
                          <a:pt x="397602" y="261290"/>
                        </a:lnTo>
                        <a:cubicBezTo>
                          <a:pt x="401921" y="261290"/>
                          <a:pt x="405422" y="257789"/>
                          <a:pt x="405422" y="253471"/>
                        </a:cubicBezTo>
                        <a:cubicBezTo>
                          <a:pt x="405422" y="249152"/>
                          <a:pt x="401921" y="245651"/>
                          <a:pt x="397602" y="245651"/>
                        </a:cubicBezTo>
                        <a:lnTo>
                          <a:pt x="15640" y="245651"/>
                        </a:lnTo>
                        <a:lnTo>
                          <a:pt x="15640" y="227386"/>
                        </a:lnTo>
                        <a:lnTo>
                          <a:pt x="188029" y="227386"/>
                        </a:lnTo>
                        <a:cubicBezTo>
                          <a:pt x="192311" y="227386"/>
                          <a:pt x="196045" y="224087"/>
                          <a:pt x="196173" y="219807"/>
                        </a:cubicBezTo>
                        <a:cubicBezTo>
                          <a:pt x="196305" y="215379"/>
                          <a:pt x="192755" y="211746"/>
                          <a:pt x="188357" y="211746"/>
                        </a:cubicBezTo>
                        <a:lnTo>
                          <a:pt x="169714" y="211746"/>
                        </a:lnTo>
                        <a:lnTo>
                          <a:pt x="169714" y="106563"/>
                        </a:lnTo>
                        <a:lnTo>
                          <a:pt x="248540" y="106563"/>
                        </a:lnTo>
                        <a:cubicBezTo>
                          <a:pt x="227388" y="114939"/>
                          <a:pt x="212381" y="135583"/>
                          <a:pt x="212381" y="159678"/>
                        </a:cubicBezTo>
                        <a:cubicBezTo>
                          <a:pt x="212381" y="182828"/>
                          <a:pt x="226234" y="202790"/>
                          <a:pt x="246078" y="211751"/>
                        </a:cubicBezTo>
                        <a:lnTo>
                          <a:pt x="227964" y="211751"/>
                        </a:lnTo>
                        <a:cubicBezTo>
                          <a:pt x="223682" y="211751"/>
                          <a:pt x="219949" y="215050"/>
                          <a:pt x="219820" y="219330"/>
                        </a:cubicBezTo>
                        <a:cubicBezTo>
                          <a:pt x="219688" y="223758"/>
                          <a:pt x="223238" y="227390"/>
                          <a:pt x="227636" y="227390"/>
                        </a:cubicBezTo>
                        <a:lnTo>
                          <a:pt x="522494" y="227390"/>
                        </a:lnTo>
                        <a:lnTo>
                          <a:pt x="522494" y="245655"/>
                        </a:lnTo>
                        <a:lnTo>
                          <a:pt x="435792" y="245655"/>
                        </a:lnTo>
                        <a:cubicBezTo>
                          <a:pt x="431473" y="245655"/>
                          <a:pt x="427972" y="249156"/>
                          <a:pt x="427972" y="253475"/>
                        </a:cubicBezTo>
                        <a:cubicBezTo>
                          <a:pt x="427972" y="257794"/>
                          <a:pt x="431473" y="261295"/>
                          <a:pt x="435792" y="261295"/>
                        </a:cubicBezTo>
                        <a:lnTo>
                          <a:pt x="514656" y="261295"/>
                        </a:lnTo>
                        <a:lnTo>
                          <a:pt x="514656" y="292065"/>
                        </a:lnTo>
                        <a:cubicBezTo>
                          <a:pt x="514656" y="296347"/>
                          <a:pt x="517955" y="300080"/>
                          <a:pt x="522235" y="300210"/>
                        </a:cubicBezTo>
                        <a:cubicBezTo>
                          <a:pt x="526663" y="300342"/>
                          <a:pt x="530295" y="296792"/>
                          <a:pt x="530295" y="292394"/>
                        </a:cubicBezTo>
                        <a:lnTo>
                          <a:pt x="530295" y="259819"/>
                        </a:lnTo>
                        <a:cubicBezTo>
                          <a:pt x="534933" y="257514"/>
                          <a:pt x="538134" y="252739"/>
                          <a:pt x="538134" y="247220"/>
                        </a:cubicBezTo>
                        <a:lnTo>
                          <a:pt x="538134" y="225827"/>
                        </a:lnTo>
                        <a:cubicBezTo>
                          <a:pt x="538134" y="220306"/>
                          <a:pt x="534933" y="215532"/>
                          <a:pt x="530295" y="213227"/>
                        </a:cubicBezTo>
                        <a:close/>
                        <a:moveTo>
                          <a:pt x="439119" y="306441"/>
                        </a:moveTo>
                        <a:cubicBezTo>
                          <a:pt x="439119" y="295770"/>
                          <a:pt x="447801" y="287088"/>
                          <a:pt x="458472" y="287088"/>
                        </a:cubicBezTo>
                        <a:cubicBezTo>
                          <a:pt x="469144" y="287088"/>
                          <a:pt x="477825" y="295770"/>
                          <a:pt x="477825" y="306441"/>
                        </a:cubicBezTo>
                        <a:lnTo>
                          <a:pt x="477825" y="353037"/>
                        </a:lnTo>
                        <a:lnTo>
                          <a:pt x="439118" y="353037"/>
                        </a:lnTo>
                        <a:lnTo>
                          <a:pt x="439118" y="306441"/>
                        </a:lnTo>
                        <a:close/>
                        <a:moveTo>
                          <a:pt x="344632" y="306441"/>
                        </a:moveTo>
                        <a:cubicBezTo>
                          <a:pt x="344632" y="295770"/>
                          <a:pt x="353313" y="287088"/>
                          <a:pt x="363985" y="287088"/>
                        </a:cubicBezTo>
                        <a:cubicBezTo>
                          <a:pt x="374656" y="287088"/>
                          <a:pt x="383337" y="295770"/>
                          <a:pt x="383337" y="306441"/>
                        </a:cubicBezTo>
                        <a:lnTo>
                          <a:pt x="383337" y="353037"/>
                        </a:lnTo>
                        <a:lnTo>
                          <a:pt x="344632" y="353037"/>
                        </a:lnTo>
                        <a:close/>
                        <a:moveTo>
                          <a:pt x="250143" y="306441"/>
                        </a:moveTo>
                        <a:cubicBezTo>
                          <a:pt x="250143" y="295770"/>
                          <a:pt x="258825" y="287088"/>
                          <a:pt x="269496" y="287088"/>
                        </a:cubicBezTo>
                        <a:cubicBezTo>
                          <a:pt x="280167" y="287088"/>
                          <a:pt x="288849" y="295770"/>
                          <a:pt x="288849" y="306441"/>
                        </a:cubicBezTo>
                        <a:lnTo>
                          <a:pt x="288849" y="353037"/>
                        </a:lnTo>
                        <a:lnTo>
                          <a:pt x="250142" y="353037"/>
                        </a:lnTo>
                        <a:lnTo>
                          <a:pt x="250142" y="306441"/>
                        </a:lnTo>
                        <a:close/>
                        <a:moveTo>
                          <a:pt x="155655" y="306441"/>
                        </a:moveTo>
                        <a:cubicBezTo>
                          <a:pt x="155655" y="295770"/>
                          <a:pt x="164337" y="287088"/>
                          <a:pt x="175008" y="287088"/>
                        </a:cubicBezTo>
                        <a:cubicBezTo>
                          <a:pt x="185679" y="287088"/>
                          <a:pt x="194361" y="295770"/>
                          <a:pt x="194361" y="306441"/>
                        </a:cubicBezTo>
                        <a:lnTo>
                          <a:pt x="194361" y="353037"/>
                        </a:lnTo>
                        <a:lnTo>
                          <a:pt x="155655" y="353037"/>
                        </a:lnTo>
                        <a:close/>
                        <a:moveTo>
                          <a:pt x="61168" y="306441"/>
                        </a:moveTo>
                        <a:cubicBezTo>
                          <a:pt x="61168" y="295770"/>
                          <a:pt x="69849" y="287088"/>
                          <a:pt x="80520" y="287088"/>
                        </a:cubicBezTo>
                        <a:cubicBezTo>
                          <a:pt x="91192" y="287088"/>
                          <a:pt x="99873" y="295770"/>
                          <a:pt x="99873" y="306441"/>
                        </a:cubicBezTo>
                        <a:lnTo>
                          <a:pt x="99873" y="353037"/>
                        </a:lnTo>
                        <a:lnTo>
                          <a:pt x="61168" y="353037"/>
                        </a:lnTo>
                        <a:close/>
                        <a:moveTo>
                          <a:pt x="96869" y="145474"/>
                        </a:moveTo>
                        <a:lnTo>
                          <a:pt x="117919" y="145474"/>
                        </a:lnTo>
                        <a:lnTo>
                          <a:pt x="117919" y="179956"/>
                        </a:lnTo>
                        <a:lnTo>
                          <a:pt x="96869" y="179956"/>
                        </a:lnTo>
                        <a:close/>
                        <a:moveTo>
                          <a:pt x="60720" y="145474"/>
                        </a:moveTo>
                        <a:lnTo>
                          <a:pt x="81104" y="145474"/>
                        </a:lnTo>
                        <a:lnTo>
                          <a:pt x="81104" y="179956"/>
                        </a:lnTo>
                        <a:lnTo>
                          <a:pt x="60720" y="179956"/>
                        </a:lnTo>
                        <a:close/>
                        <a:moveTo>
                          <a:pt x="24337" y="169150"/>
                        </a:moveTo>
                        <a:cubicBezTo>
                          <a:pt x="24337" y="168582"/>
                          <a:pt x="24546" y="168038"/>
                          <a:pt x="24927" y="167615"/>
                        </a:cubicBezTo>
                        <a:lnTo>
                          <a:pt x="42077" y="148573"/>
                        </a:lnTo>
                        <a:cubicBezTo>
                          <a:pt x="42894" y="147666"/>
                          <a:pt x="43878" y="146948"/>
                          <a:pt x="44954" y="146425"/>
                        </a:cubicBezTo>
                        <a:lnTo>
                          <a:pt x="44954" y="179954"/>
                        </a:lnTo>
                        <a:lnTo>
                          <a:pt x="24337" y="179954"/>
                        </a:lnTo>
                        <a:close/>
                        <a:moveTo>
                          <a:pt x="154074" y="211751"/>
                        </a:moveTo>
                        <a:lnTo>
                          <a:pt x="24337" y="211751"/>
                        </a:lnTo>
                        <a:lnTo>
                          <a:pt x="24337" y="195595"/>
                        </a:lnTo>
                        <a:lnTo>
                          <a:pt x="154074" y="195595"/>
                        </a:lnTo>
                        <a:close/>
                        <a:moveTo>
                          <a:pt x="154074" y="179956"/>
                        </a:moveTo>
                        <a:lnTo>
                          <a:pt x="133684" y="179956"/>
                        </a:lnTo>
                        <a:lnTo>
                          <a:pt x="133684" y="145474"/>
                        </a:lnTo>
                        <a:lnTo>
                          <a:pt x="154074" y="145474"/>
                        </a:lnTo>
                        <a:close/>
                        <a:moveTo>
                          <a:pt x="456365" y="145474"/>
                        </a:moveTo>
                        <a:lnTo>
                          <a:pt x="477414" y="145474"/>
                        </a:lnTo>
                        <a:lnTo>
                          <a:pt x="477414" y="179956"/>
                        </a:lnTo>
                        <a:lnTo>
                          <a:pt x="456365" y="179956"/>
                        </a:lnTo>
                        <a:close/>
                        <a:moveTo>
                          <a:pt x="419550" y="145474"/>
                        </a:moveTo>
                        <a:lnTo>
                          <a:pt x="440599" y="145474"/>
                        </a:lnTo>
                        <a:lnTo>
                          <a:pt x="440599" y="179956"/>
                        </a:lnTo>
                        <a:lnTo>
                          <a:pt x="419550" y="179956"/>
                        </a:lnTo>
                        <a:close/>
                        <a:moveTo>
                          <a:pt x="403784" y="145474"/>
                        </a:moveTo>
                        <a:lnTo>
                          <a:pt x="403784" y="179956"/>
                        </a:lnTo>
                        <a:lnTo>
                          <a:pt x="384918" y="179956"/>
                        </a:lnTo>
                        <a:lnTo>
                          <a:pt x="384918" y="145474"/>
                        </a:lnTo>
                        <a:close/>
                        <a:moveTo>
                          <a:pt x="141391" y="90924"/>
                        </a:moveTo>
                        <a:lnTo>
                          <a:pt x="141391" y="79308"/>
                        </a:lnTo>
                        <a:cubicBezTo>
                          <a:pt x="141391" y="79109"/>
                          <a:pt x="141501" y="78930"/>
                          <a:pt x="141679" y="78841"/>
                        </a:cubicBezTo>
                        <a:lnTo>
                          <a:pt x="265989" y="16457"/>
                        </a:lnTo>
                        <a:cubicBezTo>
                          <a:pt x="268184" y="15355"/>
                          <a:pt x="270808" y="15355"/>
                          <a:pt x="273004" y="16457"/>
                        </a:cubicBezTo>
                        <a:lnTo>
                          <a:pt x="397314" y="78841"/>
                        </a:lnTo>
                        <a:cubicBezTo>
                          <a:pt x="397492" y="78930"/>
                          <a:pt x="397602" y="79109"/>
                          <a:pt x="397602" y="79308"/>
                        </a:cubicBezTo>
                        <a:lnTo>
                          <a:pt x="397602" y="90924"/>
                        </a:lnTo>
                        <a:close/>
                        <a:moveTo>
                          <a:pt x="228021" y="159679"/>
                        </a:moveTo>
                        <a:cubicBezTo>
                          <a:pt x="228021" y="136809"/>
                          <a:pt x="246626" y="118204"/>
                          <a:pt x="269496" y="118204"/>
                        </a:cubicBezTo>
                        <a:cubicBezTo>
                          <a:pt x="292365" y="118204"/>
                          <a:pt x="310971" y="136809"/>
                          <a:pt x="310971" y="159679"/>
                        </a:cubicBezTo>
                        <a:cubicBezTo>
                          <a:pt x="310971" y="182548"/>
                          <a:pt x="292365" y="201154"/>
                          <a:pt x="269496" y="201154"/>
                        </a:cubicBezTo>
                        <a:cubicBezTo>
                          <a:pt x="246627" y="201154"/>
                          <a:pt x="228021" y="182548"/>
                          <a:pt x="228021" y="159679"/>
                        </a:cubicBezTo>
                        <a:close/>
                        <a:moveTo>
                          <a:pt x="369279" y="211751"/>
                        </a:moveTo>
                        <a:lnTo>
                          <a:pt x="292915" y="211751"/>
                        </a:lnTo>
                        <a:cubicBezTo>
                          <a:pt x="312759" y="202790"/>
                          <a:pt x="326612" y="182828"/>
                          <a:pt x="326612" y="159678"/>
                        </a:cubicBezTo>
                        <a:cubicBezTo>
                          <a:pt x="326612" y="135582"/>
                          <a:pt x="311605" y="114938"/>
                          <a:pt x="290453" y="106563"/>
                        </a:cubicBezTo>
                        <a:lnTo>
                          <a:pt x="369279" y="106563"/>
                        </a:lnTo>
                        <a:close/>
                        <a:moveTo>
                          <a:pt x="514656" y="211751"/>
                        </a:moveTo>
                        <a:lnTo>
                          <a:pt x="384918" y="211751"/>
                        </a:lnTo>
                        <a:lnTo>
                          <a:pt x="384918" y="195595"/>
                        </a:lnTo>
                        <a:lnTo>
                          <a:pt x="514656" y="195595"/>
                        </a:lnTo>
                        <a:close/>
                        <a:moveTo>
                          <a:pt x="514656" y="179956"/>
                        </a:moveTo>
                        <a:lnTo>
                          <a:pt x="493181" y="179956"/>
                        </a:lnTo>
                        <a:lnTo>
                          <a:pt x="493181" y="146061"/>
                        </a:lnTo>
                        <a:cubicBezTo>
                          <a:pt x="494597" y="146583"/>
                          <a:pt x="495887" y="147431"/>
                          <a:pt x="496916" y="148575"/>
                        </a:cubicBezTo>
                        <a:lnTo>
                          <a:pt x="514067" y="167616"/>
                        </a:lnTo>
                        <a:cubicBezTo>
                          <a:pt x="514448" y="168038"/>
                          <a:pt x="514657" y="168583"/>
                          <a:pt x="514657" y="169151"/>
                        </a:cubicBezTo>
                        <a:lnTo>
                          <a:pt x="514657" y="17995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  <p:grpSp>
        <p:nvGrpSpPr>
          <p:cNvPr id="10259" name="Google Shape;10259;ge48d01fb7f_0_4626"/>
          <p:cNvGrpSpPr/>
          <p:nvPr/>
        </p:nvGrpSpPr>
        <p:grpSpPr>
          <a:xfrm>
            <a:off x="-812316" y="2996807"/>
            <a:ext cx="896700" cy="896700"/>
            <a:chOff x="-812316" y="2996807"/>
            <a:chExt cx="896700" cy="896700"/>
          </a:xfrm>
        </p:grpSpPr>
        <p:sp>
          <p:nvSpPr>
            <p:cNvPr id="10260" name="Google Shape;10260;ge48d01fb7f_0_4626"/>
            <p:cNvSpPr/>
            <p:nvPr/>
          </p:nvSpPr>
          <p:spPr>
            <a:xfrm>
              <a:off x="-812316" y="2996807"/>
              <a:ext cx="896700" cy="8967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1" name="Google Shape;10261;ge48d01fb7f_0_4626"/>
            <p:cNvSpPr/>
            <p:nvPr/>
          </p:nvSpPr>
          <p:spPr>
            <a:xfrm>
              <a:off x="-726564" y="3071718"/>
              <a:ext cx="746100" cy="746100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262" name="Google Shape;10262;ge48d01fb7f_0_4626"/>
            <p:cNvGrpSpPr/>
            <p:nvPr/>
          </p:nvGrpSpPr>
          <p:grpSpPr>
            <a:xfrm>
              <a:off x="-584419" y="3192970"/>
              <a:ext cx="479778" cy="493818"/>
              <a:chOff x="1038576" y="3298462"/>
              <a:chExt cx="479778" cy="493818"/>
            </a:xfrm>
          </p:grpSpPr>
          <p:grpSp>
            <p:nvGrpSpPr>
              <p:cNvPr id="10263" name="Google Shape;10263;ge48d01fb7f_0_4626"/>
              <p:cNvGrpSpPr/>
              <p:nvPr/>
            </p:nvGrpSpPr>
            <p:grpSpPr>
              <a:xfrm>
                <a:off x="1040708" y="3298462"/>
                <a:ext cx="477646" cy="492855"/>
                <a:chOff x="1040708" y="3298462"/>
                <a:chExt cx="477646" cy="492855"/>
              </a:xfrm>
            </p:grpSpPr>
            <p:sp>
              <p:nvSpPr>
                <p:cNvPr id="10264" name="Google Shape;10264;ge48d01fb7f_0_4626"/>
                <p:cNvSpPr/>
                <p:nvPr/>
              </p:nvSpPr>
              <p:spPr>
                <a:xfrm>
                  <a:off x="1107898" y="3298462"/>
                  <a:ext cx="328249" cy="4928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249" h="492855" extrusionOk="0">
                      <a:moveTo>
                        <a:pt x="265006" y="102710"/>
                      </a:moveTo>
                      <a:lnTo>
                        <a:pt x="184243" y="51403"/>
                      </a:lnTo>
                      <a:lnTo>
                        <a:pt x="103481" y="0"/>
                      </a:lnTo>
                      <a:lnTo>
                        <a:pt x="64399" y="19156"/>
                      </a:lnTo>
                      <a:lnTo>
                        <a:pt x="64110" y="19541"/>
                      </a:lnTo>
                      <a:lnTo>
                        <a:pt x="63532" y="19156"/>
                      </a:lnTo>
                      <a:lnTo>
                        <a:pt x="0" y="59008"/>
                      </a:lnTo>
                      <a:cubicBezTo>
                        <a:pt x="1636" y="175580"/>
                        <a:pt x="42355" y="356743"/>
                        <a:pt x="144103" y="492856"/>
                      </a:cubicBezTo>
                      <a:cubicBezTo>
                        <a:pt x="166146" y="491508"/>
                        <a:pt x="187324" y="483711"/>
                        <a:pt x="204940" y="470427"/>
                      </a:cubicBezTo>
                      <a:cubicBezTo>
                        <a:pt x="290997" y="448672"/>
                        <a:pt x="326325" y="330849"/>
                        <a:pt x="328057" y="224962"/>
                      </a:cubicBezTo>
                      <a:cubicBezTo>
                        <a:pt x="328154" y="224288"/>
                        <a:pt x="328154" y="223710"/>
                        <a:pt x="328154" y="223037"/>
                      </a:cubicBezTo>
                      <a:lnTo>
                        <a:pt x="328250" y="223133"/>
                      </a:lnTo>
                      <a:lnTo>
                        <a:pt x="265006" y="102710"/>
                      </a:lnTo>
                      <a:close/>
                    </a:path>
                  </a:pathLst>
                </a:custGeom>
                <a:solidFill>
                  <a:srgbClr val="F1D3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65" name="Google Shape;10265;ge48d01fb7f_0_4626"/>
                <p:cNvSpPr/>
                <p:nvPr/>
              </p:nvSpPr>
              <p:spPr>
                <a:xfrm>
                  <a:off x="1107898" y="3317714"/>
                  <a:ext cx="288494" cy="4736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494" h="473603" extrusionOk="0">
                      <a:moveTo>
                        <a:pt x="288494" y="223037"/>
                      </a:moveTo>
                      <a:lnTo>
                        <a:pt x="288302" y="222940"/>
                      </a:lnTo>
                      <a:cubicBezTo>
                        <a:pt x="287146" y="311212"/>
                        <a:pt x="262696" y="408050"/>
                        <a:pt x="205036" y="451175"/>
                      </a:cubicBezTo>
                      <a:cubicBezTo>
                        <a:pt x="187420" y="464459"/>
                        <a:pt x="166243" y="472256"/>
                        <a:pt x="144199" y="473604"/>
                      </a:cubicBezTo>
                      <a:cubicBezTo>
                        <a:pt x="42355" y="337587"/>
                        <a:pt x="1636" y="156328"/>
                        <a:pt x="0" y="39756"/>
                      </a:cubicBezTo>
                      <a:lnTo>
                        <a:pt x="63532" y="0"/>
                      </a:lnTo>
                      <a:lnTo>
                        <a:pt x="64110" y="385"/>
                      </a:lnTo>
                      <a:lnTo>
                        <a:pt x="144295" y="51307"/>
                      </a:lnTo>
                      <a:lnTo>
                        <a:pt x="225058" y="102614"/>
                      </a:lnTo>
                      <a:lnTo>
                        <a:pt x="288494" y="223037"/>
                      </a:lnTo>
                      <a:close/>
                    </a:path>
                  </a:pathLst>
                </a:custGeom>
                <a:solidFill>
                  <a:srgbClr val="F6E2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66" name="Google Shape;10266;ge48d01fb7f_0_4626"/>
                <p:cNvSpPr/>
                <p:nvPr/>
              </p:nvSpPr>
              <p:spPr>
                <a:xfrm>
                  <a:off x="1332956" y="3401172"/>
                  <a:ext cx="103288" cy="139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288" h="139674" extrusionOk="0">
                      <a:moveTo>
                        <a:pt x="103288" y="120422"/>
                      </a:moveTo>
                      <a:lnTo>
                        <a:pt x="103192" y="120326"/>
                      </a:lnTo>
                      <a:cubicBezTo>
                        <a:pt x="103192" y="121000"/>
                        <a:pt x="103192" y="121578"/>
                        <a:pt x="103095" y="122251"/>
                      </a:cubicBezTo>
                      <a:lnTo>
                        <a:pt x="63436" y="139675"/>
                      </a:lnTo>
                      <a:lnTo>
                        <a:pt x="0" y="19156"/>
                      </a:lnTo>
                      <a:lnTo>
                        <a:pt x="39948" y="0"/>
                      </a:lnTo>
                      <a:lnTo>
                        <a:pt x="103288" y="120422"/>
                      </a:lnTo>
                      <a:close/>
                    </a:path>
                  </a:pathLst>
                </a:custGeom>
                <a:solidFill>
                  <a:srgbClr val="EC913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67" name="Google Shape;10267;ge48d01fb7f_0_4626"/>
                <p:cNvSpPr/>
                <p:nvPr/>
              </p:nvSpPr>
              <p:spPr>
                <a:xfrm>
                  <a:off x="1312934" y="3523424"/>
                  <a:ext cx="123117" cy="245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117" h="245465" extrusionOk="0">
                      <a:moveTo>
                        <a:pt x="123118" y="0"/>
                      </a:moveTo>
                      <a:cubicBezTo>
                        <a:pt x="121385" y="105983"/>
                        <a:pt x="86057" y="223710"/>
                        <a:pt x="0" y="245465"/>
                      </a:cubicBezTo>
                      <a:cubicBezTo>
                        <a:pt x="57660" y="202340"/>
                        <a:pt x="82014" y="105502"/>
                        <a:pt x="83266" y="17231"/>
                      </a:cubicBezTo>
                      <a:lnTo>
                        <a:pt x="83458" y="17327"/>
                      </a:lnTo>
                      <a:lnTo>
                        <a:pt x="123118" y="0"/>
                      </a:lnTo>
                      <a:close/>
                    </a:path>
                  </a:pathLst>
                </a:custGeom>
                <a:solidFill>
                  <a:srgbClr val="DC6C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68" name="Google Shape;10268;ge48d01fb7f_0_4626"/>
                <p:cNvSpPr/>
                <p:nvPr/>
              </p:nvSpPr>
              <p:spPr>
                <a:xfrm>
                  <a:off x="1134947" y="3348325"/>
                  <a:ext cx="234491" cy="4153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491" h="415365" extrusionOk="0">
                      <a:moveTo>
                        <a:pt x="129567" y="415366"/>
                      </a:moveTo>
                      <a:cubicBezTo>
                        <a:pt x="40141" y="288687"/>
                        <a:pt x="4235" y="129278"/>
                        <a:pt x="0" y="22814"/>
                      </a:cubicBezTo>
                      <a:lnTo>
                        <a:pt x="36387" y="0"/>
                      </a:lnTo>
                      <a:lnTo>
                        <a:pt x="177409" y="89619"/>
                      </a:lnTo>
                      <a:lnTo>
                        <a:pt x="234492" y="198009"/>
                      </a:lnTo>
                      <a:cubicBezTo>
                        <a:pt x="231893" y="297928"/>
                        <a:pt x="198683" y="398905"/>
                        <a:pt x="129567" y="415366"/>
                      </a:cubicBezTo>
                      <a:close/>
                    </a:path>
                  </a:pathLst>
                </a:custGeom>
                <a:solidFill>
                  <a:srgbClr val="4A80A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69" name="Google Shape;10269;ge48d01fb7f_0_4626"/>
                <p:cNvSpPr/>
                <p:nvPr/>
              </p:nvSpPr>
              <p:spPr>
                <a:xfrm>
                  <a:off x="1040708" y="3420258"/>
                  <a:ext cx="477646" cy="327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646" h="327754" extrusionOk="0">
                      <a:moveTo>
                        <a:pt x="477454" y="222144"/>
                      </a:moveTo>
                      <a:lnTo>
                        <a:pt x="476588" y="221855"/>
                      </a:lnTo>
                      <a:cubicBezTo>
                        <a:pt x="454159" y="215694"/>
                        <a:pt x="432597" y="206550"/>
                        <a:pt x="412671" y="194517"/>
                      </a:cubicBezTo>
                      <a:lnTo>
                        <a:pt x="412574" y="194517"/>
                      </a:lnTo>
                      <a:lnTo>
                        <a:pt x="372049" y="212325"/>
                      </a:lnTo>
                      <a:cubicBezTo>
                        <a:pt x="363770" y="217620"/>
                        <a:pt x="353855" y="219834"/>
                        <a:pt x="344133" y="218678"/>
                      </a:cubicBezTo>
                      <a:cubicBezTo>
                        <a:pt x="320741" y="217235"/>
                        <a:pt x="282622" y="202025"/>
                        <a:pt x="229582" y="140996"/>
                      </a:cubicBezTo>
                      <a:cubicBezTo>
                        <a:pt x="168264" y="70437"/>
                        <a:pt x="111085" y="52051"/>
                        <a:pt x="78164" y="47912"/>
                      </a:cubicBezTo>
                      <a:cubicBezTo>
                        <a:pt x="77394" y="43099"/>
                        <a:pt x="76527" y="38382"/>
                        <a:pt x="75854" y="33761"/>
                      </a:cubicBezTo>
                      <a:cubicBezTo>
                        <a:pt x="74698" y="26638"/>
                        <a:pt x="73736" y="19611"/>
                        <a:pt x="72870" y="12776"/>
                      </a:cubicBezTo>
                      <a:cubicBezTo>
                        <a:pt x="37060" y="-8594"/>
                        <a:pt x="21081" y="3728"/>
                        <a:pt x="866" y="1899"/>
                      </a:cubicBezTo>
                      <a:lnTo>
                        <a:pt x="0" y="1803"/>
                      </a:lnTo>
                      <a:lnTo>
                        <a:pt x="40045" y="56864"/>
                      </a:lnTo>
                      <a:cubicBezTo>
                        <a:pt x="33210" y="67260"/>
                        <a:pt x="29745" y="79581"/>
                        <a:pt x="30226" y="92095"/>
                      </a:cubicBezTo>
                      <a:cubicBezTo>
                        <a:pt x="30418" y="107978"/>
                        <a:pt x="34173" y="123573"/>
                        <a:pt x="41007" y="137819"/>
                      </a:cubicBezTo>
                      <a:lnTo>
                        <a:pt x="49189" y="156686"/>
                      </a:lnTo>
                      <a:cubicBezTo>
                        <a:pt x="49286" y="156590"/>
                        <a:pt x="71907" y="152258"/>
                        <a:pt x="106753" y="163040"/>
                      </a:cubicBezTo>
                      <a:cubicBezTo>
                        <a:pt x="139675" y="173243"/>
                        <a:pt x="183473" y="196827"/>
                        <a:pt x="229679" y="249867"/>
                      </a:cubicBezTo>
                      <a:cubicBezTo>
                        <a:pt x="259231" y="283943"/>
                        <a:pt x="284162" y="303677"/>
                        <a:pt x="304473" y="314747"/>
                      </a:cubicBezTo>
                      <a:cubicBezTo>
                        <a:pt x="349523" y="339390"/>
                        <a:pt x="371952" y="321485"/>
                        <a:pt x="372145" y="321293"/>
                      </a:cubicBezTo>
                      <a:cubicBezTo>
                        <a:pt x="372434" y="321100"/>
                        <a:pt x="372819" y="320908"/>
                        <a:pt x="373107" y="320715"/>
                      </a:cubicBezTo>
                      <a:lnTo>
                        <a:pt x="376669" y="318212"/>
                      </a:lnTo>
                      <a:lnTo>
                        <a:pt x="414211" y="292414"/>
                      </a:lnTo>
                      <a:cubicBezTo>
                        <a:pt x="433656" y="304351"/>
                        <a:pt x="454737" y="313303"/>
                        <a:pt x="476780" y="319079"/>
                      </a:cubicBezTo>
                      <a:lnTo>
                        <a:pt x="477647" y="319367"/>
                      </a:lnTo>
                      <a:lnTo>
                        <a:pt x="443570" y="260841"/>
                      </a:lnTo>
                      <a:lnTo>
                        <a:pt x="477454" y="222144"/>
                      </a:lnTo>
                      <a:close/>
                    </a:path>
                  </a:pathLst>
                </a:custGeom>
                <a:solidFill>
                  <a:srgbClr val="DD636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70" name="Google Shape;10270;ge48d01fb7f_0_4626"/>
                <p:cNvSpPr/>
                <p:nvPr/>
              </p:nvSpPr>
              <p:spPr>
                <a:xfrm>
                  <a:off x="1070793" y="3466893"/>
                  <a:ext cx="360986" cy="2810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986" h="281023" extrusionOk="0">
                      <a:moveTo>
                        <a:pt x="346487" y="271481"/>
                      </a:moveTo>
                      <a:lnTo>
                        <a:pt x="342926" y="273984"/>
                      </a:lnTo>
                      <a:cubicBezTo>
                        <a:pt x="342637" y="274176"/>
                        <a:pt x="342348" y="274369"/>
                        <a:pt x="341963" y="274561"/>
                      </a:cubicBezTo>
                      <a:cubicBezTo>
                        <a:pt x="341770" y="274754"/>
                        <a:pt x="319342" y="292659"/>
                        <a:pt x="274292" y="268016"/>
                      </a:cubicBezTo>
                      <a:cubicBezTo>
                        <a:pt x="253981" y="256946"/>
                        <a:pt x="229049" y="237212"/>
                        <a:pt x="199497" y="203136"/>
                      </a:cubicBezTo>
                      <a:cubicBezTo>
                        <a:pt x="153388" y="150096"/>
                        <a:pt x="109493" y="126512"/>
                        <a:pt x="76572" y="116308"/>
                      </a:cubicBezTo>
                      <a:cubicBezTo>
                        <a:pt x="41725" y="105527"/>
                        <a:pt x="19200" y="109763"/>
                        <a:pt x="19008" y="109955"/>
                      </a:cubicBezTo>
                      <a:lnTo>
                        <a:pt x="10825" y="91088"/>
                      </a:lnTo>
                      <a:cubicBezTo>
                        <a:pt x="3991" y="76841"/>
                        <a:pt x="237" y="61151"/>
                        <a:pt x="44" y="45364"/>
                      </a:cubicBezTo>
                      <a:cubicBezTo>
                        <a:pt x="-437" y="32850"/>
                        <a:pt x="3028" y="20529"/>
                        <a:pt x="9863" y="10133"/>
                      </a:cubicBezTo>
                      <a:lnTo>
                        <a:pt x="19008" y="988"/>
                      </a:lnTo>
                      <a:cubicBezTo>
                        <a:pt x="28634" y="-360"/>
                        <a:pt x="38452" y="-360"/>
                        <a:pt x="48078" y="1180"/>
                      </a:cubicBezTo>
                      <a:cubicBezTo>
                        <a:pt x="81000" y="5223"/>
                        <a:pt x="138179" y="23705"/>
                        <a:pt x="199497" y="94265"/>
                      </a:cubicBezTo>
                      <a:cubicBezTo>
                        <a:pt x="252537" y="155294"/>
                        <a:pt x="290656" y="170503"/>
                        <a:pt x="314047" y="171947"/>
                      </a:cubicBezTo>
                      <a:cubicBezTo>
                        <a:pt x="323770" y="173102"/>
                        <a:pt x="333685" y="170888"/>
                        <a:pt x="341963" y="165594"/>
                      </a:cubicBezTo>
                      <a:lnTo>
                        <a:pt x="350145" y="184461"/>
                      </a:lnTo>
                      <a:cubicBezTo>
                        <a:pt x="365836" y="221233"/>
                        <a:pt x="364392" y="256561"/>
                        <a:pt x="346487" y="271481"/>
                      </a:cubicBezTo>
                      <a:close/>
                    </a:path>
                  </a:pathLst>
                </a:custGeom>
                <a:solidFill>
                  <a:srgbClr val="DD636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71" name="Google Shape;10271;ge48d01fb7f_0_4626"/>
                <p:cNvSpPr/>
                <p:nvPr/>
              </p:nvSpPr>
              <p:spPr>
                <a:xfrm>
                  <a:off x="1412756" y="3614583"/>
                  <a:ext cx="42258" cy="123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58" h="123695" extrusionOk="0">
                      <a:moveTo>
                        <a:pt x="42259" y="97801"/>
                      </a:moveTo>
                      <a:lnTo>
                        <a:pt x="41970" y="97897"/>
                      </a:lnTo>
                      <a:lnTo>
                        <a:pt x="4428" y="123695"/>
                      </a:lnTo>
                      <a:cubicBezTo>
                        <a:pt x="22333" y="108679"/>
                        <a:pt x="23776" y="73447"/>
                        <a:pt x="8182" y="36675"/>
                      </a:cubicBezTo>
                      <a:lnTo>
                        <a:pt x="0" y="17808"/>
                      </a:lnTo>
                      <a:lnTo>
                        <a:pt x="40526" y="0"/>
                      </a:lnTo>
                      <a:lnTo>
                        <a:pt x="40622" y="0"/>
                      </a:lnTo>
                      <a:lnTo>
                        <a:pt x="42259" y="97801"/>
                      </a:ln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272" name="Google Shape;10272;ge48d01fb7f_0_4626"/>
              <p:cNvSpPr/>
              <p:nvPr/>
            </p:nvSpPr>
            <p:spPr>
              <a:xfrm>
                <a:off x="1173163" y="3417633"/>
                <a:ext cx="12901" cy="56505"/>
              </a:xfrm>
              <a:custGeom>
                <a:avLst/>
                <a:gdLst/>
                <a:ahLst/>
                <a:cxnLst/>
                <a:rect l="l" t="t" r="r" b="b"/>
                <a:pathLst>
                  <a:path w="12901" h="56505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50056"/>
                    </a:lnTo>
                    <a:cubicBezTo>
                      <a:pt x="0" y="53617"/>
                      <a:pt x="2888" y="56505"/>
                      <a:pt x="6449" y="56505"/>
                    </a:cubicBezTo>
                    <a:cubicBezTo>
                      <a:pt x="10011" y="56505"/>
                      <a:pt x="12899" y="53617"/>
                      <a:pt x="12899" y="50056"/>
                    </a:cubicBezTo>
                    <a:lnTo>
                      <a:pt x="12899" y="6449"/>
                    </a:lnTo>
                    <a:cubicBezTo>
                      <a:pt x="12995" y="2888"/>
                      <a:pt x="10107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73" name="Google Shape;10273;ge48d01fb7f_0_4626"/>
              <p:cNvSpPr/>
              <p:nvPr/>
            </p:nvSpPr>
            <p:spPr>
              <a:xfrm>
                <a:off x="1199153" y="3411376"/>
                <a:ext cx="12898" cy="37830"/>
              </a:xfrm>
              <a:custGeom>
                <a:avLst/>
                <a:gdLst/>
                <a:ahLst/>
                <a:cxnLst/>
                <a:rect l="l" t="t" r="r" b="b"/>
                <a:pathLst>
                  <a:path w="12898" h="37830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31381"/>
                    </a:lnTo>
                    <a:cubicBezTo>
                      <a:pt x="0" y="34943"/>
                      <a:pt x="2888" y="37831"/>
                      <a:pt x="6449" y="37831"/>
                    </a:cubicBezTo>
                    <a:cubicBezTo>
                      <a:pt x="10011" y="37831"/>
                      <a:pt x="12899" y="34943"/>
                      <a:pt x="12899" y="31381"/>
                    </a:cubicBezTo>
                    <a:lnTo>
                      <a:pt x="12899" y="6449"/>
                    </a:lnTo>
                    <a:cubicBezTo>
                      <a:pt x="12899" y="2888"/>
                      <a:pt x="10011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74" name="Google Shape;10274;ge48d01fb7f_0_4626"/>
              <p:cNvSpPr/>
              <p:nvPr/>
            </p:nvSpPr>
            <p:spPr>
              <a:xfrm>
                <a:off x="1225048" y="3430050"/>
                <a:ext cx="12901" cy="44087"/>
              </a:xfrm>
              <a:custGeom>
                <a:avLst/>
                <a:gdLst/>
                <a:ahLst/>
                <a:cxnLst/>
                <a:rect l="l" t="t" r="r" b="b"/>
                <a:pathLst>
                  <a:path w="12901" h="44087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37638"/>
                    </a:lnTo>
                    <a:cubicBezTo>
                      <a:pt x="0" y="41200"/>
                      <a:pt x="2888" y="44088"/>
                      <a:pt x="6449" y="44088"/>
                    </a:cubicBezTo>
                    <a:cubicBezTo>
                      <a:pt x="10011" y="44088"/>
                      <a:pt x="12899" y="41200"/>
                      <a:pt x="12899" y="37638"/>
                    </a:cubicBezTo>
                    <a:lnTo>
                      <a:pt x="12899" y="6449"/>
                    </a:lnTo>
                    <a:cubicBezTo>
                      <a:pt x="12995" y="2888"/>
                      <a:pt x="10107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75" name="Google Shape;10275;ge48d01fb7f_0_4626"/>
              <p:cNvSpPr/>
              <p:nvPr/>
            </p:nvSpPr>
            <p:spPr>
              <a:xfrm>
                <a:off x="1038576" y="3299162"/>
                <a:ext cx="477949" cy="493118"/>
              </a:xfrm>
              <a:custGeom>
                <a:avLst/>
                <a:gdLst/>
                <a:ahLst/>
                <a:cxnLst/>
                <a:rect l="l" t="t" r="r" b="b"/>
                <a:pathLst>
                  <a:path w="477949" h="493118" extrusionOk="0">
                    <a:moveTo>
                      <a:pt x="476987" y="432667"/>
                    </a:moveTo>
                    <a:lnTo>
                      <a:pt x="446376" y="379819"/>
                    </a:lnTo>
                    <a:lnTo>
                      <a:pt x="476313" y="345550"/>
                    </a:lnTo>
                    <a:cubicBezTo>
                      <a:pt x="477757" y="343914"/>
                      <a:pt x="478239" y="341604"/>
                      <a:pt x="477661" y="339486"/>
                    </a:cubicBezTo>
                    <a:cubicBezTo>
                      <a:pt x="477084" y="337368"/>
                      <a:pt x="475447" y="335732"/>
                      <a:pt x="473329" y="335058"/>
                    </a:cubicBezTo>
                    <a:lnTo>
                      <a:pt x="472174" y="334673"/>
                    </a:lnTo>
                    <a:cubicBezTo>
                      <a:pt x="450901" y="328897"/>
                      <a:pt x="430590" y="320138"/>
                      <a:pt x="411722" y="308683"/>
                    </a:cubicBezTo>
                    <a:cubicBezTo>
                      <a:pt x="411530" y="308586"/>
                      <a:pt x="411337" y="308586"/>
                      <a:pt x="411241" y="308490"/>
                    </a:cubicBezTo>
                    <a:cubicBezTo>
                      <a:pt x="411049" y="308394"/>
                      <a:pt x="410856" y="308298"/>
                      <a:pt x="410664" y="308298"/>
                    </a:cubicBezTo>
                    <a:cubicBezTo>
                      <a:pt x="409990" y="308009"/>
                      <a:pt x="409316" y="307912"/>
                      <a:pt x="408642" y="307912"/>
                    </a:cubicBezTo>
                    <a:cubicBezTo>
                      <a:pt x="408642" y="307912"/>
                      <a:pt x="408546" y="307912"/>
                      <a:pt x="408546" y="307912"/>
                    </a:cubicBezTo>
                    <a:lnTo>
                      <a:pt x="408450" y="307912"/>
                    </a:lnTo>
                    <a:cubicBezTo>
                      <a:pt x="408257" y="307912"/>
                      <a:pt x="408161" y="308009"/>
                      <a:pt x="408064" y="308009"/>
                    </a:cubicBezTo>
                    <a:cubicBezTo>
                      <a:pt x="407391" y="308009"/>
                      <a:pt x="406813" y="308201"/>
                      <a:pt x="406139" y="308394"/>
                    </a:cubicBezTo>
                    <a:cubicBezTo>
                      <a:pt x="406043" y="308394"/>
                      <a:pt x="406043" y="308394"/>
                      <a:pt x="405947" y="308490"/>
                    </a:cubicBezTo>
                    <a:lnTo>
                      <a:pt x="405850" y="308490"/>
                    </a:lnTo>
                    <a:lnTo>
                      <a:pt x="387946" y="316383"/>
                    </a:lnTo>
                    <a:cubicBezTo>
                      <a:pt x="394203" y="286928"/>
                      <a:pt x="397572" y="256990"/>
                      <a:pt x="398053" y="226861"/>
                    </a:cubicBezTo>
                    <a:cubicBezTo>
                      <a:pt x="398246" y="226187"/>
                      <a:pt x="398246" y="225417"/>
                      <a:pt x="398150" y="224743"/>
                    </a:cubicBezTo>
                    <a:cubicBezTo>
                      <a:pt x="398342" y="223395"/>
                      <a:pt x="398150" y="221951"/>
                      <a:pt x="397572" y="220796"/>
                    </a:cubicBezTo>
                    <a:lnTo>
                      <a:pt x="335965" y="103839"/>
                    </a:lnTo>
                    <a:lnTo>
                      <a:pt x="335965" y="103743"/>
                    </a:lnTo>
                    <a:cubicBezTo>
                      <a:pt x="335965" y="103743"/>
                      <a:pt x="335869" y="103647"/>
                      <a:pt x="335869" y="103647"/>
                    </a:cubicBezTo>
                    <a:lnTo>
                      <a:pt x="335869" y="103551"/>
                    </a:lnTo>
                    <a:cubicBezTo>
                      <a:pt x="335580" y="102973"/>
                      <a:pt x="335195" y="102492"/>
                      <a:pt x="334714" y="102010"/>
                    </a:cubicBezTo>
                    <a:cubicBezTo>
                      <a:pt x="334521" y="101818"/>
                      <a:pt x="334232" y="101625"/>
                      <a:pt x="334040" y="101433"/>
                    </a:cubicBezTo>
                    <a:cubicBezTo>
                      <a:pt x="333944" y="101336"/>
                      <a:pt x="333847" y="101240"/>
                      <a:pt x="333655" y="101144"/>
                    </a:cubicBezTo>
                    <a:lnTo>
                      <a:pt x="176172" y="1033"/>
                    </a:lnTo>
                    <a:cubicBezTo>
                      <a:pt x="174247" y="-219"/>
                      <a:pt x="171840" y="-315"/>
                      <a:pt x="169819" y="648"/>
                    </a:cubicBezTo>
                    <a:lnTo>
                      <a:pt x="132854" y="18841"/>
                    </a:lnTo>
                    <a:cubicBezTo>
                      <a:pt x="131988" y="18937"/>
                      <a:pt x="131122" y="19226"/>
                      <a:pt x="130352" y="19707"/>
                    </a:cubicBezTo>
                    <a:lnTo>
                      <a:pt x="68552" y="58500"/>
                    </a:lnTo>
                    <a:cubicBezTo>
                      <a:pt x="66627" y="59752"/>
                      <a:pt x="65472" y="61773"/>
                      <a:pt x="65472" y="64084"/>
                    </a:cubicBezTo>
                    <a:cubicBezTo>
                      <a:pt x="65761" y="83817"/>
                      <a:pt x="67204" y="104513"/>
                      <a:pt x="69611" y="125883"/>
                    </a:cubicBezTo>
                    <a:cubicBezTo>
                      <a:pt x="55172" y="118952"/>
                      <a:pt x="39000" y="116738"/>
                      <a:pt x="23213" y="119530"/>
                    </a:cubicBezTo>
                    <a:cubicBezTo>
                      <a:pt x="18111" y="120300"/>
                      <a:pt x="13010" y="120589"/>
                      <a:pt x="7811" y="120300"/>
                    </a:cubicBezTo>
                    <a:lnTo>
                      <a:pt x="6945" y="120204"/>
                    </a:lnTo>
                    <a:cubicBezTo>
                      <a:pt x="3383" y="119915"/>
                      <a:pt x="303" y="122610"/>
                      <a:pt x="14" y="126172"/>
                    </a:cubicBezTo>
                    <a:cubicBezTo>
                      <a:pt x="-82" y="127712"/>
                      <a:pt x="303" y="129252"/>
                      <a:pt x="1266" y="130504"/>
                    </a:cubicBezTo>
                    <a:lnTo>
                      <a:pt x="37652" y="180559"/>
                    </a:lnTo>
                    <a:cubicBezTo>
                      <a:pt x="25909" y="200678"/>
                      <a:pt x="26390" y="231674"/>
                      <a:pt x="40444" y="261803"/>
                    </a:cubicBezTo>
                    <a:lnTo>
                      <a:pt x="48434" y="280189"/>
                    </a:lnTo>
                    <a:cubicBezTo>
                      <a:pt x="49300" y="282018"/>
                      <a:pt x="50936" y="283462"/>
                      <a:pt x="52862" y="283943"/>
                    </a:cubicBezTo>
                    <a:cubicBezTo>
                      <a:pt x="53824" y="284136"/>
                      <a:pt x="54883" y="284136"/>
                      <a:pt x="55942" y="283943"/>
                    </a:cubicBezTo>
                    <a:cubicBezTo>
                      <a:pt x="72595" y="282307"/>
                      <a:pt x="89441" y="284232"/>
                      <a:pt x="105420" y="289430"/>
                    </a:cubicBezTo>
                    <a:cubicBezTo>
                      <a:pt x="128138" y="361530"/>
                      <a:pt x="162503" y="429394"/>
                      <a:pt x="207072" y="490519"/>
                    </a:cubicBezTo>
                    <a:cubicBezTo>
                      <a:pt x="208323" y="492156"/>
                      <a:pt x="210248" y="493119"/>
                      <a:pt x="212270" y="493119"/>
                    </a:cubicBezTo>
                    <a:cubicBezTo>
                      <a:pt x="212366" y="493119"/>
                      <a:pt x="212559" y="493119"/>
                      <a:pt x="212655" y="493119"/>
                    </a:cubicBezTo>
                    <a:cubicBezTo>
                      <a:pt x="234891" y="491771"/>
                      <a:pt x="256357" y="483974"/>
                      <a:pt x="274358" y="470690"/>
                    </a:cubicBezTo>
                    <a:cubicBezTo>
                      <a:pt x="291396" y="466069"/>
                      <a:pt x="307183" y="457791"/>
                      <a:pt x="320467" y="446239"/>
                    </a:cubicBezTo>
                    <a:cubicBezTo>
                      <a:pt x="328553" y="449031"/>
                      <a:pt x="337024" y="450475"/>
                      <a:pt x="345495" y="450571"/>
                    </a:cubicBezTo>
                    <a:cubicBezTo>
                      <a:pt x="354928" y="450956"/>
                      <a:pt x="364169" y="448453"/>
                      <a:pt x="372159" y="443448"/>
                    </a:cubicBezTo>
                    <a:cubicBezTo>
                      <a:pt x="372448" y="443255"/>
                      <a:pt x="372737" y="443063"/>
                      <a:pt x="373025" y="442870"/>
                    </a:cubicBezTo>
                    <a:cubicBezTo>
                      <a:pt x="373122" y="442774"/>
                      <a:pt x="373314" y="442774"/>
                      <a:pt x="373411" y="442678"/>
                    </a:cubicBezTo>
                    <a:lnTo>
                      <a:pt x="409990" y="417457"/>
                    </a:lnTo>
                    <a:cubicBezTo>
                      <a:pt x="428279" y="428335"/>
                      <a:pt x="448013" y="436613"/>
                      <a:pt x="468709" y="442004"/>
                    </a:cubicBezTo>
                    <a:lnTo>
                      <a:pt x="469575" y="442293"/>
                    </a:lnTo>
                    <a:cubicBezTo>
                      <a:pt x="470153" y="442485"/>
                      <a:pt x="470827" y="442582"/>
                      <a:pt x="471500" y="442582"/>
                    </a:cubicBezTo>
                    <a:cubicBezTo>
                      <a:pt x="475062" y="442582"/>
                      <a:pt x="477950" y="439694"/>
                      <a:pt x="477950" y="436132"/>
                    </a:cubicBezTo>
                    <a:cubicBezTo>
                      <a:pt x="477854" y="434784"/>
                      <a:pt x="477565" y="433726"/>
                      <a:pt x="476987" y="432667"/>
                    </a:cubicBezTo>
                    <a:close/>
                    <a:moveTo>
                      <a:pt x="383422" y="221951"/>
                    </a:moveTo>
                    <a:lnTo>
                      <a:pt x="355699" y="234080"/>
                    </a:lnTo>
                    <a:lnTo>
                      <a:pt x="299867" y="128097"/>
                    </a:lnTo>
                    <a:lnTo>
                      <a:pt x="327013" y="115102"/>
                    </a:lnTo>
                    <a:lnTo>
                      <a:pt x="383422" y="221951"/>
                    </a:lnTo>
                    <a:close/>
                    <a:moveTo>
                      <a:pt x="384577" y="235621"/>
                    </a:moveTo>
                    <a:cubicBezTo>
                      <a:pt x="383614" y="263055"/>
                      <a:pt x="380245" y="290297"/>
                      <a:pt x="374373" y="317057"/>
                    </a:cubicBezTo>
                    <a:cubicBezTo>
                      <a:pt x="374373" y="317154"/>
                      <a:pt x="374277" y="317346"/>
                      <a:pt x="374277" y="317539"/>
                    </a:cubicBezTo>
                    <a:lnTo>
                      <a:pt x="373025" y="322833"/>
                    </a:lnTo>
                    <a:lnTo>
                      <a:pt x="366191" y="325817"/>
                    </a:lnTo>
                    <a:cubicBezTo>
                      <a:pt x="365998" y="325913"/>
                      <a:pt x="365710" y="326106"/>
                      <a:pt x="365517" y="326298"/>
                    </a:cubicBezTo>
                    <a:cubicBezTo>
                      <a:pt x="365228" y="326395"/>
                      <a:pt x="365036" y="326491"/>
                      <a:pt x="364747" y="326683"/>
                    </a:cubicBezTo>
                    <a:cubicBezTo>
                      <a:pt x="360127" y="329475"/>
                      <a:pt x="354928" y="331015"/>
                      <a:pt x="349538" y="331208"/>
                    </a:cubicBezTo>
                    <a:cubicBezTo>
                      <a:pt x="355217" y="303388"/>
                      <a:pt x="358298" y="275184"/>
                      <a:pt x="358971" y="246787"/>
                    </a:cubicBezTo>
                    <a:lnTo>
                      <a:pt x="384577" y="235621"/>
                    </a:lnTo>
                    <a:close/>
                    <a:moveTo>
                      <a:pt x="172225" y="13932"/>
                    </a:moveTo>
                    <a:lnTo>
                      <a:pt x="316520" y="105668"/>
                    </a:lnTo>
                    <a:lnTo>
                      <a:pt x="291396" y="117701"/>
                    </a:lnTo>
                    <a:lnTo>
                      <a:pt x="147294" y="26157"/>
                    </a:lnTo>
                    <a:lnTo>
                      <a:pt x="172225" y="13932"/>
                    </a:lnTo>
                    <a:close/>
                    <a:moveTo>
                      <a:pt x="133721" y="32895"/>
                    </a:moveTo>
                    <a:lnTo>
                      <a:pt x="286102" y="129733"/>
                    </a:lnTo>
                    <a:lnTo>
                      <a:pt x="346169" y="243706"/>
                    </a:lnTo>
                    <a:cubicBezTo>
                      <a:pt x="345687" y="272970"/>
                      <a:pt x="342415" y="302041"/>
                      <a:pt x="336446" y="330726"/>
                    </a:cubicBezTo>
                    <a:cubicBezTo>
                      <a:pt x="332211" y="330053"/>
                      <a:pt x="328072" y="328994"/>
                      <a:pt x="323932" y="327646"/>
                    </a:cubicBezTo>
                    <a:cubicBezTo>
                      <a:pt x="329419" y="301463"/>
                      <a:pt x="332403" y="274895"/>
                      <a:pt x="333077" y="248134"/>
                    </a:cubicBezTo>
                    <a:cubicBezTo>
                      <a:pt x="333077" y="246979"/>
                      <a:pt x="332885" y="245920"/>
                      <a:pt x="332307" y="244958"/>
                    </a:cubicBezTo>
                    <a:lnTo>
                      <a:pt x="276668" y="139360"/>
                    </a:lnTo>
                    <a:cubicBezTo>
                      <a:pt x="276187" y="138397"/>
                      <a:pt x="275321" y="137531"/>
                      <a:pt x="274454" y="136953"/>
                    </a:cubicBezTo>
                    <a:lnTo>
                      <a:pt x="137186" y="49548"/>
                    </a:lnTo>
                    <a:cubicBezTo>
                      <a:pt x="135068" y="48200"/>
                      <a:pt x="132373" y="48200"/>
                      <a:pt x="130255" y="49548"/>
                    </a:cubicBezTo>
                    <a:lnTo>
                      <a:pt x="94831" y="71688"/>
                    </a:lnTo>
                    <a:cubicBezTo>
                      <a:pt x="92906" y="72940"/>
                      <a:pt x="91655" y="75154"/>
                      <a:pt x="91751" y="77464"/>
                    </a:cubicBezTo>
                    <a:cubicBezTo>
                      <a:pt x="93099" y="107979"/>
                      <a:pt x="96468" y="138397"/>
                      <a:pt x="101762" y="168430"/>
                    </a:cubicBezTo>
                    <a:cubicBezTo>
                      <a:pt x="96949" y="167275"/>
                      <a:pt x="92425" y="166313"/>
                      <a:pt x="88189" y="165639"/>
                    </a:cubicBezTo>
                    <a:cubicBezTo>
                      <a:pt x="87708" y="162655"/>
                      <a:pt x="87227" y="159671"/>
                      <a:pt x="86745" y="156783"/>
                    </a:cubicBezTo>
                    <a:cubicBezTo>
                      <a:pt x="85687" y="149948"/>
                      <a:pt x="84724" y="143210"/>
                      <a:pt x="83858" y="136568"/>
                    </a:cubicBezTo>
                    <a:cubicBezTo>
                      <a:pt x="80874" y="113658"/>
                      <a:pt x="79045" y="90652"/>
                      <a:pt x="78467" y="67549"/>
                    </a:cubicBezTo>
                    <a:lnTo>
                      <a:pt x="133721" y="32895"/>
                    </a:lnTo>
                    <a:close/>
                    <a:moveTo>
                      <a:pt x="192921" y="193266"/>
                    </a:moveTo>
                    <a:cubicBezTo>
                      <a:pt x="192921" y="193266"/>
                      <a:pt x="192921" y="193266"/>
                      <a:pt x="192921" y="193266"/>
                    </a:cubicBezTo>
                    <a:cubicBezTo>
                      <a:pt x="189360" y="193266"/>
                      <a:pt x="186472" y="196154"/>
                      <a:pt x="186472" y="199715"/>
                    </a:cubicBezTo>
                    <a:cubicBezTo>
                      <a:pt x="186472" y="199715"/>
                      <a:pt x="186472" y="199715"/>
                      <a:pt x="186472" y="199715"/>
                    </a:cubicBezTo>
                    <a:lnTo>
                      <a:pt x="186472" y="211555"/>
                    </a:lnTo>
                    <a:cubicBezTo>
                      <a:pt x="182140" y="208186"/>
                      <a:pt x="177808" y="205010"/>
                      <a:pt x="173477" y="202025"/>
                    </a:cubicBezTo>
                    <a:lnTo>
                      <a:pt x="173477" y="174784"/>
                    </a:lnTo>
                    <a:cubicBezTo>
                      <a:pt x="173477" y="171222"/>
                      <a:pt x="170589" y="168334"/>
                      <a:pt x="167027" y="168334"/>
                    </a:cubicBezTo>
                    <a:cubicBezTo>
                      <a:pt x="163465" y="168334"/>
                      <a:pt x="160578" y="171222"/>
                      <a:pt x="160578" y="174784"/>
                    </a:cubicBezTo>
                    <a:lnTo>
                      <a:pt x="160578" y="193554"/>
                    </a:lnTo>
                    <a:cubicBezTo>
                      <a:pt x="146427" y="184891"/>
                      <a:pt x="131411" y="177768"/>
                      <a:pt x="115720" y="172473"/>
                    </a:cubicBezTo>
                    <a:cubicBezTo>
                      <a:pt x="110137" y="142151"/>
                      <a:pt x="106575" y="111444"/>
                      <a:pt x="104939" y="80640"/>
                    </a:cubicBezTo>
                    <a:lnTo>
                      <a:pt x="133625" y="62736"/>
                    </a:lnTo>
                    <a:lnTo>
                      <a:pt x="265983" y="146868"/>
                    </a:lnTo>
                    <a:lnTo>
                      <a:pt x="319986" y="249386"/>
                    </a:lnTo>
                    <a:cubicBezTo>
                      <a:pt x="319312" y="273932"/>
                      <a:pt x="316520" y="298383"/>
                      <a:pt x="311611" y="322544"/>
                    </a:cubicBezTo>
                    <a:cubicBezTo>
                      <a:pt x="291685" y="313014"/>
                      <a:pt x="266176" y="294051"/>
                      <a:pt x="234795" y="257953"/>
                    </a:cubicBezTo>
                    <a:cubicBezTo>
                      <a:pt x="223821" y="245247"/>
                      <a:pt x="211981" y="233310"/>
                      <a:pt x="199274" y="222240"/>
                    </a:cubicBezTo>
                    <a:lnTo>
                      <a:pt x="199274" y="199715"/>
                    </a:lnTo>
                    <a:cubicBezTo>
                      <a:pt x="199467" y="196154"/>
                      <a:pt x="196579" y="193266"/>
                      <a:pt x="192921" y="193266"/>
                    </a:cubicBezTo>
                    <a:close/>
                    <a:moveTo>
                      <a:pt x="19170" y="133006"/>
                    </a:moveTo>
                    <a:cubicBezTo>
                      <a:pt x="21095" y="132814"/>
                      <a:pt x="22924" y="132621"/>
                      <a:pt x="24753" y="132429"/>
                    </a:cubicBezTo>
                    <a:cubicBezTo>
                      <a:pt x="40925" y="129541"/>
                      <a:pt x="57578" y="132814"/>
                      <a:pt x="71536" y="141477"/>
                    </a:cubicBezTo>
                    <a:cubicBezTo>
                      <a:pt x="72114" y="145617"/>
                      <a:pt x="72691" y="149948"/>
                      <a:pt x="73365" y="154184"/>
                    </a:cubicBezTo>
                    <a:lnTo>
                      <a:pt x="68937" y="156494"/>
                    </a:lnTo>
                    <a:cubicBezTo>
                      <a:pt x="68456" y="156783"/>
                      <a:pt x="51418" y="165639"/>
                      <a:pt x="51418" y="165639"/>
                    </a:cubicBezTo>
                    <a:lnTo>
                      <a:pt x="51514" y="165831"/>
                    </a:lnTo>
                    <a:cubicBezTo>
                      <a:pt x="51225" y="165928"/>
                      <a:pt x="50936" y="166024"/>
                      <a:pt x="50744" y="166120"/>
                    </a:cubicBezTo>
                    <a:lnTo>
                      <a:pt x="50744" y="166024"/>
                    </a:lnTo>
                    <a:cubicBezTo>
                      <a:pt x="49107" y="167179"/>
                      <a:pt x="47471" y="168430"/>
                      <a:pt x="46027" y="169874"/>
                    </a:cubicBezTo>
                    <a:lnTo>
                      <a:pt x="19170" y="133006"/>
                    </a:lnTo>
                    <a:close/>
                    <a:moveTo>
                      <a:pt x="267716" y="459331"/>
                    </a:moveTo>
                    <a:cubicBezTo>
                      <a:pt x="252507" y="470786"/>
                      <a:pt x="234410" y="477813"/>
                      <a:pt x="215350" y="479642"/>
                    </a:cubicBezTo>
                    <a:cubicBezTo>
                      <a:pt x="174535" y="423137"/>
                      <a:pt x="142769" y="360663"/>
                      <a:pt x="120918" y="294532"/>
                    </a:cubicBezTo>
                    <a:cubicBezTo>
                      <a:pt x="125924" y="296457"/>
                      <a:pt x="131218" y="298864"/>
                      <a:pt x="136705" y="301559"/>
                    </a:cubicBezTo>
                    <a:cubicBezTo>
                      <a:pt x="156727" y="358931"/>
                      <a:pt x="184450" y="413414"/>
                      <a:pt x="219104" y="463278"/>
                    </a:cubicBezTo>
                    <a:cubicBezTo>
                      <a:pt x="220356" y="465010"/>
                      <a:pt x="222281" y="466069"/>
                      <a:pt x="224399" y="466069"/>
                    </a:cubicBezTo>
                    <a:cubicBezTo>
                      <a:pt x="224880" y="466069"/>
                      <a:pt x="225361" y="465973"/>
                      <a:pt x="225843" y="465877"/>
                    </a:cubicBezTo>
                    <a:cubicBezTo>
                      <a:pt x="248849" y="459812"/>
                      <a:pt x="269064" y="445854"/>
                      <a:pt x="282829" y="426506"/>
                    </a:cubicBezTo>
                    <a:cubicBezTo>
                      <a:pt x="286487" y="429105"/>
                      <a:pt x="290049" y="431319"/>
                      <a:pt x="293514" y="433437"/>
                    </a:cubicBezTo>
                    <a:cubicBezTo>
                      <a:pt x="286102" y="443159"/>
                      <a:pt x="277438" y="451919"/>
                      <a:pt x="267716" y="459331"/>
                    </a:cubicBezTo>
                    <a:close/>
                    <a:moveTo>
                      <a:pt x="154032" y="310993"/>
                    </a:moveTo>
                    <a:cubicBezTo>
                      <a:pt x="180792" y="327742"/>
                      <a:pt x="204761" y="348535"/>
                      <a:pt x="225169" y="372600"/>
                    </a:cubicBezTo>
                    <a:cubicBezTo>
                      <a:pt x="239512" y="389445"/>
                      <a:pt x="255298" y="404847"/>
                      <a:pt x="272433" y="418709"/>
                    </a:cubicBezTo>
                    <a:cubicBezTo>
                      <a:pt x="261170" y="434303"/>
                      <a:pt x="245287" y="446047"/>
                      <a:pt x="227094" y="452111"/>
                    </a:cubicBezTo>
                    <a:cubicBezTo>
                      <a:pt x="197060" y="408216"/>
                      <a:pt x="172514" y="360760"/>
                      <a:pt x="154032" y="310993"/>
                    </a:cubicBezTo>
                    <a:close/>
                    <a:moveTo>
                      <a:pt x="301504" y="444122"/>
                    </a:moveTo>
                    <a:cubicBezTo>
                      <a:pt x="302659" y="442678"/>
                      <a:pt x="303814" y="441138"/>
                      <a:pt x="304873" y="439597"/>
                    </a:cubicBezTo>
                    <a:cubicBezTo>
                      <a:pt x="305450" y="439886"/>
                      <a:pt x="306028" y="440175"/>
                      <a:pt x="306702" y="440464"/>
                    </a:cubicBezTo>
                    <a:cubicBezTo>
                      <a:pt x="304969" y="441811"/>
                      <a:pt x="303236" y="442967"/>
                      <a:pt x="301504" y="444122"/>
                    </a:cubicBezTo>
                    <a:close/>
                    <a:moveTo>
                      <a:pt x="365517" y="432185"/>
                    </a:moveTo>
                    <a:cubicBezTo>
                      <a:pt x="365228" y="432378"/>
                      <a:pt x="364940" y="432570"/>
                      <a:pt x="364651" y="432763"/>
                    </a:cubicBezTo>
                    <a:cubicBezTo>
                      <a:pt x="364266" y="433052"/>
                      <a:pt x="321526" y="463855"/>
                      <a:pt x="234891" y="364129"/>
                    </a:cubicBezTo>
                    <a:lnTo>
                      <a:pt x="234891" y="364129"/>
                    </a:lnTo>
                    <a:cubicBezTo>
                      <a:pt x="209959" y="334288"/>
                      <a:pt x="179445" y="309453"/>
                      <a:pt x="145080" y="291163"/>
                    </a:cubicBezTo>
                    <a:cubicBezTo>
                      <a:pt x="144791" y="290971"/>
                      <a:pt x="144406" y="290778"/>
                      <a:pt x="144117" y="290682"/>
                    </a:cubicBezTo>
                    <a:cubicBezTo>
                      <a:pt x="120437" y="278072"/>
                      <a:pt x="94254" y="271045"/>
                      <a:pt x="67397" y="270178"/>
                    </a:cubicBezTo>
                    <a:cubicBezTo>
                      <a:pt x="64413" y="270178"/>
                      <a:pt x="61333" y="270274"/>
                      <a:pt x="58348" y="270659"/>
                    </a:cubicBezTo>
                    <a:lnTo>
                      <a:pt x="52188" y="256509"/>
                    </a:lnTo>
                    <a:cubicBezTo>
                      <a:pt x="39289" y="228786"/>
                      <a:pt x="39193" y="199908"/>
                      <a:pt x="50744" y="184025"/>
                    </a:cubicBezTo>
                    <a:cubicBezTo>
                      <a:pt x="50840" y="183832"/>
                      <a:pt x="50936" y="183736"/>
                      <a:pt x="51033" y="183543"/>
                    </a:cubicBezTo>
                    <a:cubicBezTo>
                      <a:pt x="52669" y="181329"/>
                      <a:pt x="54691" y="179308"/>
                      <a:pt x="56808" y="177671"/>
                    </a:cubicBezTo>
                    <a:cubicBezTo>
                      <a:pt x="66531" y="176420"/>
                      <a:pt x="141807" y="170837"/>
                      <a:pt x="225072" y="266617"/>
                    </a:cubicBezTo>
                    <a:cubicBezTo>
                      <a:pt x="301600" y="354695"/>
                      <a:pt x="348479" y="348246"/>
                      <a:pt x="365517" y="340930"/>
                    </a:cubicBezTo>
                    <a:lnTo>
                      <a:pt x="370619" y="352674"/>
                    </a:lnTo>
                    <a:cubicBezTo>
                      <a:pt x="385924" y="388290"/>
                      <a:pt x="383807" y="421789"/>
                      <a:pt x="365517" y="432185"/>
                    </a:cubicBezTo>
                    <a:close/>
                    <a:moveTo>
                      <a:pt x="391893" y="413992"/>
                    </a:moveTo>
                    <a:cubicBezTo>
                      <a:pt x="395743" y="391371"/>
                      <a:pt x="392470" y="368172"/>
                      <a:pt x="382652" y="347476"/>
                    </a:cubicBezTo>
                    <a:lnTo>
                      <a:pt x="377261" y="335058"/>
                    </a:lnTo>
                    <a:lnTo>
                      <a:pt x="402000" y="324181"/>
                    </a:lnTo>
                    <a:lnTo>
                      <a:pt x="403348" y="406099"/>
                    </a:lnTo>
                    <a:lnTo>
                      <a:pt x="391893" y="413992"/>
                    </a:lnTo>
                    <a:close/>
                    <a:moveTo>
                      <a:pt x="416343" y="406002"/>
                    </a:moveTo>
                    <a:lnTo>
                      <a:pt x="414995" y="325528"/>
                    </a:lnTo>
                    <a:cubicBezTo>
                      <a:pt x="429242" y="333422"/>
                      <a:pt x="444259" y="339871"/>
                      <a:pt x="459757" y="344780"/>
                    </a:cubicBezTo>
                    <a:lnTo>
                      <a:pt x="433574" y="374814"/>
                    </a:lnTo>
                    <a:cubicBezTo>
                      <a:pt x="431745" y="376932"/>
                      <a:pt x="431456" y="379916"/>
                      <a:pt x="432804" y="382322"/>
                    </a:cubicBezTo>
                    <a:lnTo>
                      <a:pt x="457639" y="425158"/>
                    </a:lnTo>
                    <a:cubicBezTo>
                      <a:pt x="443296" y="420153"/>
                      <a:pt x="429434" y="413703"/>
                      <a:pt x="416343" y="40600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276" name="Google Shape;10276;ge48d01fb7f_0_4626"/>
          <p:cNvGrpSpPr/>
          <p:nvPr/>
        </p:nvGrpSpPr>
        <p:grpSpPr>
          <a:xfrm>
            <a:off x="347954" y="3916138"/>
            <a:ext cx="896700" cy="896700"/>
            <a:chOff x="-812316" y="3916138"/>
            <a:chExt cx="896700" cy="896700"/>
          </a:xfrm>
        </p:grpSpPr>
        <p:sp>
          <p:nvSpPr>
            <p:cNvPr id="10277" name="Google Shape;10277;ge48d01fb7f_0_4626"/>
            <p:cNvSpPr/>
            <p:nvPr/>
          </p:nvSpPr>
          <p:spPr>
            <a:xfrm>
              <a:off x="-812316" y="3916138"/>
              <a:ext cx="896700" cy="8967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8" name="Google Shape;10278;ge48d01fb7f_0_4626"/>
            <p:cNvSpPr/>
            <p:nvPr/>
          </p:nvSpPr>
          <p:spPr>
            <a:xfrm>
              <a:off x="-726564" y="3991049"/>
              <a:ext cx="746100" cy="746100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279" name="Google Shape;10279;ge48d01fb7f_0_4626"/>
            <p:cNvGrpSpPr/>
            <p:nvPr/>
          </p:nvGrpSpPr>
          <p:grpSpPr>
            <a:xfrm>
              <a:off x="-579708" y="4145347"/>
              <a:ext cx="470356" cy="470356"/>
              <a:chOff x="1033885" y="5142519"/>
              <a:chExt cx="470356" cy="470356"/>
            </a:xfrm>
          </p:grpSpPr>
          <p:sp>
            <p:nvSpPr>
              <p:cNvPr id="10280" name="Google Shape;10280;ge48d01fb7f_0_4626"/>
              <p:cNvSpPr/>
              <p:nvPr/>
            </p:nvSpPr>
            <p:spPr>
              <a:xfrm>
                <a:off x="1205731" y="5377698"/>
                <a:ext cx="221663" cy="158331"/>
              </a:xfrm>
              <a:custGeom>
                <a:avLst/>
                <a:gdLst/>
                <a:ahLst/>
                <a:cxnLst/>
                <a:rect l="l" t="t" r="r" b="b"/>
                <a:pathLst>
                  <a:path w="221663" h="158331" extrusionOk="0">
                    <a:moveTo>
                      <a:pt x="0" y="0"/>
                    </a:moveTo>
                    <a:lnTo>
                      <a:pt x="221664" y="0"/>
                    </a:lnTo>
                    <a:lnTo>
                      <a:pt x="221664" y="158331"/>
                    </a:lnTo>
                    <a:lnTo>
                      <a:pt x="0" y="158331"/>
                    </a:lnTo>
                    <a:close/>
                  </a:path>
                </a:pathLst>
              </a:custGeom>
              <a:solidFill>
                <a:srgbClr val="EF52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81" name="Google Shape;10281;ge48d01fb7f_0_4626"/>
              <p:cNvSpPr/>
              <p:nvPr/>
            </p:nvSpPr>
            <p:spPr>
              <a:xfrm>
                <a:off x="1110732" y="5219366"/>
                <a:ext cx="229580" cy="158331"/>
              </a:xfrm>
              <a:custGeom>
                <a:avLst/>
                <a:gdLst/>
                <a:ahLst/>
                <a:cxnLst/>
                <a:rect l="l" t="t" r="r" b="b"/>
                <a:pathLst>
                  <a:path w="229580" h="158331" extrusionOk="0">
                    <a:moveTo>
                      <a:pt x="0" y="0"/>
                    </a:moveTo>
                    <a:lnTo>
                      <a:pt x="229580" y="0"/>
                    </a:lnTo>
                    <a:lnTo>
                      <a:pt x="229580" y="158331"/>
                    </a:lnTo>
                    <a:lnTo>
                      <a:pt x="0" y="158331"/>
                    </a:lnTo>
                    <a:close/>
                  </a:path>
                </a:pathLst>
              </a:custGeom>
              <a:solidFill>
                <a:srgbClr val="88BF4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82" name="Google Shape;10282;ge48d01fb7f_0_4626"/>
              <p:cNvSpPr/>
              <p:nvPr/>
            </p:nvSpPr>
            <p:spPr>
              <a:xfrm>
                <a:off x="1110732" y="5322272"/>
                <a:ext cx="158331" cy="213757"/>
              </a:xfrm>
              <a:custGeom>
                <a:avLst/>
                <a:gdLst/>
                <a:ahLst/>
                <a:cxnLst/>
                <a:rect l="l" t="t" r="r" b="b"/>
                <a:pathLst>
                  <a:path w="158331" h="213757" extrusionOk="0">
                    <a:moveTo>
                      <a:pt x="0" y="55426"/>
                    </a:moveTo>
                    <a:lnTo>
                      <a:pt x="58231" y="55426"/>
                    </a:lnTo>
                    <a:cubicBezTo>
                      <a:pt x="45110" y="43864"/>
                      <a:pt x="43845" y="23854"/>
                      <a:pt x="55406" y="10732"/>
                    </a:cubicBezTo>
                    <a:cubicBezTo>
                      <a:pt x="66968" y="-2390"/>
                      <a:pt x="86978" y="-3654"/>
                      <a:pt x="100100" y="7908"/>
                    </a:cubicBezTo>
                    <a:cubicBezTo>
                      <a:pt x="113222" y="19469"/>
                      <a:pt x="114486" y="39479"/>
                      <a:pt x="102925" y="52601"/>
                    </a:cubicBezTo>
                    <a:cubicBezTo>
                      <a:pt x="102044" y="53601"/>
                      <a:pt x="101100" y="54544"/>
                      <a:pt x="100100" y="55426"/>
                    </a:cubicBezTo>
                    <a:lnTo>
                      <a:pt x="158331" y="55426"/>
                    </a:lnTo>
                    <a:lnTo>
                      <a:pt x="158331" y="113657"/>
                    </a:lnTo>
                    <a:cubicBezTo>
                      <a:pt x="146769" y="100535"/>
                      <a:pt x="126759" y="99271"/>
                      <a:pt x="113637" y="110832"/>
                    </a:cubicBezTo>
                    <a:cubicBezTo>
                      <a:pt x="100516" y="122394"/>
                      <a:pt x="99251" y="142404"/>
                      <a:pt x="110813" y="155526"/>
                    </a:cubicBezTo>
                    <a:cubicBezTo>
                      <a:pt x="122374" y="168648"/>
                      <a:pt x="142384" y="169912"/>
                      <a:pt x="155506" y="158351"/>
                    </a:cubicBezTo>
                    <a:cubicBezTo>
                      <a:pt x="156506" y="157469"/>
                      <a:pt x="157450" y="156526"/>
                      <a:pt x="158331" y="155526"/>
                    </a:cubicBezTo>
                    <a:lnTo>
                      <a:pt x="158331" y="213757"/>
                    </a:lnTo>
                    <a:lnTo>
                      <a:pt x="0" y="213757"/>
                    </a:lnTo>
                    <a:close/>
                  </a:path>
                </a:pathLst>
              </a:custGeom>
              <a:solidFill>
                <a:srgbClr val="0093B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83" name="Google Shape;10283;ge48d01fb7f_0_4626"/>
              <p:cNvSpPr/>
              <p:nvPr/>
            </p:nvSpPr>
            <p:spPr>
              <a:xfrm>
                <a:off x="1269064" y="5219366"/>
                <a:ext cx="158331" cy="213757"/>
              </a:xfrm>
              <a:custGeom>
                <a:avLst/>
                <a:gdLst/>
                <a:ahLst/>
                <a:cxnLst/>
                <a:rect l="l" t="t" r="r" b="b"/>
                <a:pathLst>
                  <a:path w="158331" h="213757" extrusionOk="0">
                    <a:moveTo>
                      <a:pt x="0" y="0"/>
                    </a:moveTo>
                    <a:lnTo>
                      <a:pt x="0" y="58231"/>
                    </a:lnTo>
                    <a:cubicBezTo>
                      <a:pt x="11562" y="45110"/>
                      <a:pt x="31572" y="43845"/>
                      <a:pt x="44694" y="55406"/>
                    </a:cubicBezTo>
                    <a:cubicBezTo>
                      <a:pt x="57816" y="66968"/>
                      <a:pt x="59080" y="86978"/>
                      <a:pt x="47518" y="100100"/>
                    </a:cubicBezTo>
                    <a:cubicBezTo>
                      <a:pt x="35957" y="113222"/>
                      <a:pt x="15947" y="114486"/>
                      <a:pt x="2825" y="102925"/>
                    </a:cubicBezTo>
                    <a:cubicBezTo>
                      <a:pt x="1825" y="102044"/>
                      <a:pt x="882" y="101100"/>
                      <a:pt x="0" y="100100"/>
                    </a:cubicBezTo>
                    <a:lnTo>
                      <a:pt x="0" y="158331"/>
                    </a:lnTo>
                    <a:lnTo>
                      <a:pt x="58231" y="158331"/>
                    </a:lnTo>
                    <a:cubicBezTo>
                      <a:pt x="45110" y="169893"/>
                      <a:pt x="43845" y="189903"/>
                      <a:pt x="55406" y="203025"/>
                    </a:cubicBezTo>
                    <a:cubicBezTo>
                      <a:pt x="66968" y="216147"/>
                      <a:pt x="86978" y="217412"/>
                      <a:pt x="100100" y="205849"/>
                    </a:cubicBezTo>
                    <a:cubicBezTo>
                      <a:pt x="113222" y="194288"/>
                      <a:pt x="114486" y="174278"/>
                      <a:pt x="102925" y="161156"/>
                    </a:cubicBezTo>
                    <a:cubicBezTo>
                      <a:pt x="102043" y="160156"/>
                      <a:pt x="101100" y="159213"/>
                      <a:pt x="100100" y="158331"/>
                    </a:cubicBezTo>
                    <a:lnTo>
                      <a:pt x="158331" y="158331"/>
                    </a:lnTo>
                    <a:lnTo>
                      <a:pt x="158331" y="0"/>
                    </a:lnTo>
                    <a:close/>
                  </a:path>
                </a:pathLst>
              </a:custGeom>
              <a:solidFill>
                <a:srgbClr val="FFC11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84" name="Google Shape;10284;ge48d01fb7f_0_4626"/>
              <p:cNvSpPr/>
              <p:nvPr/>
            </p:nvSpPr>
            <p:spPr>
              <a:xfrm>
                <a:off x="1323604" y="5472781"/>
                <a:ext cx="103790" cy="63247"/>
              </a:xfrm>
              <a:custGeom>
                <a:avLst/>
                <a:gdLst/>
                <a:ahLst/>
                <a:cxnLst/>
                <a:rect l="l" t="t" r="r" b="b"/>
                <a:pathLst>
                  <a:path w="103790" h="63247" extrusionOk="0">
                    <a:moveTo>
                      <a:pt x="24625" y="48375"/>
                    </a:moveTo>
                    <a:lnTo>
                      <a:pt x="41623" y="63247"/>
                    </a:lnTo>
                    <a:lnTo>
                      <a:pt x="103791" y="63247"/>
                    </a:lnTo>
                    <a:lnTo>
                      <a:pt x="103791" y="28053"/>
                    </a:lnTo>
                    <a:cubicBezTo>
                      <a:pt x="89361" y="25449"/>
                      <a:pt x="74571" y="30084"/>
                      <a:pt x="64208" y="40459"/>
                    </a:cubicBezTo>
                    <a:lnTo>
                      <a:pt x="28583" y="4834"/>
                    </a:lnTo>
                    <a:cubicBezTo>
                      <a:pt x="21978" y="-1677"/>
                      <a:pt x="11345" y="-1601"/>
                      <a:pt x="4834" y="5004"/>
                    </a:cubicBezTo>
                    <a:cubicBezTo>
                      <a:pt x="-1611" y="11543"/>
                      <a:pt x="-1611" y="22046"/>
                      <a:pt x="4834" y="28584"/>
                    </a:cubicBezTo>
                    <a:close/>
                  </a:path>
                </a:pathLst>
              </a:custGeom>
              <a:solidFill>
                <a:srgbClr val="E8493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85" name="Google Shape;10285;ge48d01fb7f_0_4626"/>
              <p:cNvSpPr/>
              <p:nvPr/>
            </p:nvSpPr>
            <p:spPr>
              <a:xfrm>
                <a:off x="1110732" y="5432238"/>
                <a:ext cx="63247" cy="103790"/>
              </a:xfrm>
              <a:custGeom>
                <a:avLst/>
                <a:gdLst/>
                <a:ahLst/>
                <a:cxnLst/>
                <a:rect l="l" t="t" r="r" b="b"/>
                <a:pathLst>
                  <a:path w="63247" h="103790" extrusionOk="0">
                    <a:moveTo>
                      <a:pt x="14872" y="24625"/>
                    </a:moveTo>
                    <a:lnTo>
                      <a:pt x="0" y="41623"/>
                    </a:lnTo>
                    <a:lnTo>
                      <a:pt x="0" y="103791"/>
                    </a:lnTo>
                    <a:lnTo>
                      <a:pt x="35194" y="103791"/>
                    </a:lnTo>
                    <a:cubicBezTo>
                      <a:pt x="37799" y="89361"/>
                      <a:pt x="33163" y="74571"/>
                      <a:pt x="22789" y="64208"/>
                    </a:cubicBezTo>
                    <a:lnTo>
                      <a:pt x="58413" y="28583"/>
                    </a:lnTo>
                    <a:cubicBezTo>
                      <a:pt x="64925" y="21978"/>
                      <a:pt x="64849" y="11345"/>
                      <a:pt x="58243" y="4834"/>
                    </a:cubicBezTo>
                    <a:cubicBezTo>
                      <a:pt x="51704" y="-1611"/>
                      <a:pt x="41202" y="-1611"/>
                      <a:pt x="34664" y="4834"/>
                    </a:cubicBezTo>
                    <a:close/>
                  </a:path>
                </a:pathLst>
              </a:custGeom>
              <a:solidFill>
                <a:srgbClr val="047FA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86" name="Google Shape;10286;ge48d01fb7f_0_4626"/>
              <p:cNvSpPr/>
              <p:nvPr/>
            </p:nvSpPr>
            <p:spPr>
              <a:xfrm>
                <a:off x="1110732" y="5219366"/>
                <a:ext cx="103790" cy="63247"/>
              </a:xfrm>
              <a:custGeom>
                <a:avLst/>
                <a:gdLst/>
                <a:ahLst/>
                <a:cxnLst/>
                <a:rect l="l" t="t" r="r" b="b"/>
                <a:pathLst>
                  <a:path w="103790" h="63247" extrusionOk="0">
                    <a:moveTo>
                      <a:pt x="79166" y="14872"/>
                    </a:moveTo>
                    <a:lnTo>
                      <a:pt x="62168" y="0"/>
                    </a:lnTo>
                    <a:lnTo>
                      <a:pt x="0" y="0"/>
                    </a:lnTo>
                    <a:lnTo>
                      <a:pt x="0" y="35194"/>
                    </a:lnTo>
                    <a:cubicBezTo>
                      <a:pt x="14430" y="37799"/>
                      <a:pt x="29220" y="33163"/>
                      <a:pt x="39583" y="22789"/>
                    </a:cubicBezTo>
                    <a:lnTo>
                      <a:pt x="75207" y="58413"/>
                    </a:lnTo>
                    <a:cubicBezTo>
                      <a:pt x="81813" y="64925"/>
                      <a:pt x="92446" y="64849"/>
                      <a:pt x="98957" y="58243"/>
                    </a:cubicBezTo>
                    <a:cubicBezTo>
                      <a:pt x="105402" y="51704"/>
                      <a:pt x="105402" y="41202"/>
                      <a:pt x="98957" y="34664"/>
                    </a:cubicBezTo>
                    <a:close/>
                  </a:path>
                </a:pathLst>
              </a:custGeom>
              <a:solidFill>
                <a:srgbClr val="7CA54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87" name="Google Shape;10287;ge48d01fb7f_0_4626"/>
              <p:cNvSpPr/>
              <p:nvPr/>
            </p:nvSpPr>
            <p:spPr>
              <a:xfrm>
                <a:off x="1364147" y="5219366"/>
                <a:ext cx="63247" cy="103790"/>
              </a:xfrm>
              <a:custGeom>
                <a:avLst/>
                <a:gdLst/>
                <a:ahLst/>
                <a:cxnLst/>
                <a:rect l="l" t="t" r="r" b="b"/>
                <a:pathLst>
                  <a:path w="63247" h="103790" extrusionOk="0">
                    <a:moveTo>
                      <a:pt x="48375" y="79166"/>
                    </a:moveTo>
                    <a:lnTo>
                      <a:pt x="63247" y="62168"/>
                    </a:lnTo>
                    <a:lnTo>
                      <a:pt x="63247" y="0"/>
                    </a:lnTo>
                    <a:lnTo>
                      <a:pt x="28053" y="0"/>
                    </a:lnTo>
                    <a:cubicBezTo>
                      <a:pt x="25449" y="14430"/>
                      <a:pt x="30084" y="29220"/>
                      <a:pt x="40459" y="39583"/>
                    </a:cubicBezTo>
                    <a:lnTo>
                      <a:pt x="4834" y="75207"/>
                    </a:lnTo>
                    <a:cubicBezTo>
                      <a:pt x="-1677" y="81813"/>
                      <a:pt x="-1601" y="92446"/>
                      <a:pt x="5004" y="98957"/>
                    </a:cubicBezTo>
                    <a:cubicBezTo>
                      <a:pt x="11543" y="105402"/>
                      <a:pt x="22046" y="105402"/>
                      <a:pt x="28584" y="98957"/>
                    </a:cubicBezTo>
                    <a:close/>
                  </a:path>
                </a:pathLst>
              </a:custGeom>
              <a:solidFill>
                <a:srgbClr val="FAAC2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0288" name="Google Shape;10288;ge48d01fb7f_0_4626"/>
              <p:cNvGrpSpPr/>
              <p:nvPr/>
            </p:nvGrpSpPr>
            <p:grpSpPr>
              <a:xfrm>
                <a:off x="1039483" y="5148117"/>
                <a:ext cx="459160" cy="459160"/>
                <a:chOff x="1039483" y="5148117"/>
                <a:chExt cx="459160" cy="459160"/>
              </a:xfrm>
            </p:grpSpPr>
            <p:sp>
              <p:nvSpPr>
                <p:cNvPr id="10289" name="Google Shape;10289;ge48d01fb7f_0_4626"/>
                <p:cNvSpPr/>
                <p:nvPr/>
              </p:nvSpPr>
              <p:spPr>
                <a:xfrm>
                  <a:off x="1039483" y="5425197"/>
                  <a:ext cx="119708" cy="174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08" h="174164" extrusionOk="0">
                      <a:moveTo>
                        <a:pt x="0" y="110832"/>
                      </a:moveTo>
                      <a:lnTo>
                        <a:pt x="15833" y="94999"/>
                      </a:lnTo>
                      <a:lnTo>
                        <a:pt x="15833" y="23750"/>
                      </a:lnTo>
                      <a:cubicBezTo>
                        <a:pt x="15833" y="10633"/>
                        <a:pt x="26466" y="0"/>
                        <a:pt x="39583" y="0"/>
                      </a:cubicBezTo>
                      <a:lnTo>
                        <a:pt x="71249" y="0"/>
                      </a:lnTo>
                      <a:lnTo>
                        <a:pt x="71249" y="31666"/>
                      </a:lnTo>
                      <a:lnTo>
                        <a:pt x="91040" y="11875"/>
                      </a:lnTo>
                      <a:cubicBezTo>
                        <a:pt x="97599" y="5317"/>
                        <a:pt x="108231" y="5317"/>
                        <a:pt x="114790" y="11875"/>
                      </a:cubicBezTo>
                      <a:cubicBezTo>
                        <a:pt x="121348" y="18434"/>
                        <a:pt x="121348" y="29066"/>
                        <a:pt x="114790" y="35625"/>
                      </a:cubicBezTo>
                      <a:lnTo>
                        <a:pt x="79166" y="71249"/>
                      </a:lnTo>
                      <a:cubicBezTo>
                        <a:pt x="96654" y="88738"/>
                        <a:pt x="96654" y="117093"/>
                        <a:pt x="79166" y="134582"/>
                      </a:cubicBezTo>
                      <a:lnTo>
                        <a:pt x="39583" y="174164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90" name="Google Shape;10290;ge48d01fb7f_0_4626"/>
                <p:cNvSpPr/>
                <p:nvPr/>
              </p:nvSpPr>
              <p:spPr>
                <a:xfrm>
                  <a:off x="1047400" y="5148117"/>
                  <a:ext cx="174164" cy="119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164" h="119708" extrusionOk="0">
                      <a:moveTo>
                        <a:pt x="63333" y="0"/>
                      </a:moveTo>
                      <a:lnTo>
                        <a:pt x="79166" y="15833"/>
                      </a:lnTo>
                      <a:lnTo>
                        <a:pt x="150415" y="15833"/>
                      </a:lnTo>
                      <a:cubicBezTo>
                        <a:pt x="163531" y="15833"/>
                        <a:pt x="174164" y="26466"/>
                        <a:pt x="174164" y="39583"/>
                      </a:cubicBezTo>
                      <a:lnTo>
                        <a:pt x="174164" y="71249"/>
                      </a:lnTo>
                      <a:lnTo>
                        <a:pt x="142498" y="71249"/>
                      </a:lnTo>
                      <a:lnTo>
                        <a:pt x="162290" y="91040"/>
                      </a:lnTo>
                      <a:cubicBezTo>
                        <a:pt x="168847" y="97599"/>
                        <a:pt x="168847" y="108231"/>
                        <a:pt x="162290" y="114790"/>
                      </a:cubicBezTo>
                      <a:cubicBezTo>
                        <a:pt x="155731" y="121348"/>
                        <a:pt x="145099" y="121348"/>
                        <a:pt x="138540" y="114790"/>
                      </a:cubicBezTo>
                      <a:lnTo>
                        <a:pt x="102915" y="79166"/>
                      </a:lnTo>
                      <a:cubicBezTo>
                        <a:pt x="85427" y="96654"/>
                        <a:pt x="57072" y="96654"/>
                        <a:pt x="39583" y="79166"/>
                      </a:cubicBezTo>
                      <a:lnTo>
                        <a:pt x="0" y="39583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91" name="Google Shape;10291;ge48d01fb7f_0_4626"/>
                <p:cNvSpPr/>
                <p:nvPr/>
              </p:nvSpPr>
              <p:spPr>
                <a:xfrm>
                  <a:off x="1378935" y="5156034"/>
                  <a:ext cx="119708" cy="174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08" h="174164" extrusionOk="0">
                      <a:moveTo>
                        <a:pt x="119709" y="63333"/>
                      </a:moveTo>
                      <a:lnTo>
                        <a:pt x="103875" y="79166"/>
                      </a:lnTo>
                      <a:lnTo>
                        <a:pt x="103875" y="150415"/>
                      </a:lnTo>
                      <a:cubicBezTo>
                        <a:pt x="103875" y="163531"/>
                        <a:pt x="93243" y="174164"/>
                        <a:pt x="80126" y="174164"/>
                      </a:cubicBezTo>
                      <a:lnTo>
                        <a:pt x="48460" y="174164"/>
                      </a:lnTo>
                      <a:lnTo>
                        <a:pt x="48460" y="142498"/>
                      </a:lnTo>
                      <a:lnTo>
                        <a:pt x="28668" y="162290"/>
                      </a:lnTo>
                      <a:cubicBezTo>
                        <a:pt x="22109" y="168847"/>
                        <a:pt x="11477" y="168847"/>
                        <a:pt x="4918" y="162290"/>
                      </a:cubicBezTo>
                      <a:cubicBezTo>
                        <a:pt x="-1639" y="155731"/>
                        <a:pt x="-1639" y="145099"/>
                        <a:pt x="4918" y="138540"/>
                      </a:cubicBezTo>
                      <a:lnTo>
                        <a:pt x="40543" y="102915"/>
                      </a:lnTo>
                      <a:cubicBezTo>
                        <a:pt x="23054" y="85427"/>
                        <a:pt x="23054" y="57072"/>
                        <a:pt x="40543" y="39583"/>
                      </a:cubicBezTo>
                      <a:lnTo>
                        <a:pt x="80126" y="0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92" name="Google Shape;10292;ge48d01fb7f_0_4626"/>
                <p:cNvSpPr/>
                <p:nvPr/>
              </p:nvSpPr>
              <p:spPr>
                <a:xfrm>
                  <a:off x="1316563" y="5487569"/>
                  <a:ext cx="174164" cy="119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164" h="119708" extrusionOk="0">
                      <a:moveTo>
                        <a:pt x="110832" y="119709"/>
                      </a:moveTo>
                      <a:lnTo>
                        <a:pt x="94999" y="103875"/>
                      </a:lnTo>
                      <a:lnTo>
                        <a:pt x="23750" y="103875"/>
                      </a:lnTo>
                      <a:cubicBezTo>
                        <a:pt x="10633" y="103875"/>
                        <a:pt x="0" y="93243"/>
                        <a:pt x="0" y="80126"/>
                      </a:cubicBezTo>
                      <a:lnTo>
                        <a:pt x="0" y="48460"/>
                      </a:lnTo>
                      <a:lnTo>
                        <a:pt x="31666" y="48460"/>
                      </a:lnTo>
                      <a:lnTo>
                        <a:pt x="11875" y="28668"/>
                      </a:lnTo>
                      <a:cubicBezTo>
                        <a:pt x="5317" y="22109"/>
                        <a:pt x="5317" y="11477"/>
                        <a:pt x="11875" y="4918"/>
                      </a:cubicBezTo>
                      <a:cubicBezTo>
                        <a:pt x="18434" y="-1639"/>
                        <a:pt x="29066" y="-1639"/>
                        <a:pt x="35625" y="4918"/>
                      </a:cubicBezTo>
                      <a:lnTo>
                        <a:pt x="71249" y="40543"/>
                      </a:lnTo>
                      <a:cubicBezTo>
                        <a:pt x="88738" y="23054"/>
                        <a:pt x="117093" y="23054"/>
                        <a:pt x="134582" y="40543"/>
                      </a:cubicBezTo>
                      <a:lnTo>
                        <a:pt x="174164" y="80126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293" name="Google Shape;10293;ge48d01fb7f_0_4626"/>
              <p:cNvSpPr/>
              <p:nvPr/>
            </p:nvSpPr>
            <p:spPr>
              <a:xfrm>
                <a:off x="1033885" y="5142519"/>
                <a:ext cx="470356" cy="470356"/>
              </a:xfrm>
              <a:custGeom>
                <a:avLst/>
                <a:gdLst/>
                <a:ahLst/>
                <a:cxnLst/>
                <a:rect l="l" t="t" r="r" b="b"/>
                <a:pathLst>
                  <a:path w="470356" h="470356" extrusionOk="0">
                    <a:moveTo>
                      <a:pt x="385593" y="364560"/>
                    </a:moveTo>
                    <a:cubicBezTo>
                      <a:pt x="374345" y="364528"/>
                      <a:pt x="363385" y="368123"/>
                      <a:pt x="354341" y="374812"/>
                    </a:cubicBezTo>
                    <a:lnTo>
                      <a:pt x="323900" y="344370"/>
                    </a:lnTo>
                    <a:cubicBezTo>
                      <a:pt x="314208" y="334762"/>
                      <a:pt x="298563" y="334829"/>
                      <a:pt x="288955" y="344521"/>
                    </a:cubicBezTo>
                    <a:cubicBezTo>
                      <a:pt x="279404" y="354153"/>
                      <a:pt x="279404" y="369684"/>
                      <a:pt x="288955" y="379316"/>
                    </a:cubicBezTo>
                    <a:lnTo>
                      <a:pt x="295231" y="385593"/>
                    </a:lnTo>
                    <a:lnTo>
                      <a:pt x="243095" y="385593"/>
                    </a:lnTo>
                    <a:lnTo>
                      <a:pt x="243095" y="335278"/>
                    </a:lnTo>
                    <a:cubicBezTo>
                      <a:pt x="243095" y="330906"/>
                      <a:pt x="239551" y="327362"/>
                      <a:pt x="235178" y="327362"/>
                    </a:cubicBezTo>
                    <a:cubicBezTo>
                      <a:pt x="232906" y="327361"/>
                      <a:pt x="230744" y="328337"/>
                      <a:pt x="229241" y="330042"/>
                    </a:cubicBezTo>
                    <a:cubicBezTo>
                      <a:pt x="220571" y="339885"/>
                      <a:pt x="205564" y="340836"/>
                      <a:pt x="195721" y="332166"/>
                    </a:cubicBezTo>
                    <a:cubicBezTo>
                      <a:pt x="185878" y="323496"/>
                      <a:pt x="184927" y="308490"/>
                      <a:pt x="193597" y="298646"/>
                    </a:cubicBezTo>
                    <a:cubicBezTo>
                      <a:pt x="202266" y="288803"/>
                      <a:pt x="217273" y="287852"/>
                      <a:pt x="227116" y="296522"/>
                    </a:cubicBezTo>
                    <a:cubicBezTo>
                      <a:pt x="227868" y="297185"/>
                      <a:pt x="228578" y="297894"/>
                      <a:pt x="229241" y="298646"/>
                    </a:cubicBezTo>
                    <a:cubicBezTo>
                      <a:pt x="232132" y="301926"/>
                      <a:pt x="237136" y="302240"/>
                      <a:pt x="240414" y="299348"/>
                    </a:cubicBezTo>
                    <a:cubicBezTo>
                      <a:pt x="242119" y="297845"/>
                      <a:pt x="243095" y="295682"/>
                      <a:pt x="243095" y="293410"/>
                    </a:cubicBezTo>
                    <a:lnTo>
                      <a:pt x="243095" y="243095"/>
                    </a:lnTo>
                    <a:lnTo>
                      <a:pt x="278073" y="243095"/>
                    </a:lnTo>
                    <a:cubicBezTo>
                      <a:pt x="269319" y="263127"/>
                      <a:pt x="278462" y="286462"/>
                      <a:pt x="298494" y="295216"/>
                    </a:cubicBezTo>
                    <a:cubicBezTo>
                      <a:pt x="318525" y="303970"/>
                      <a:pt x="341861" y="294828"/>
                      <a:pt x="350615" y="274796"/>
                    </a:cubicBezTo>
                    <a:cubicBezTo>
                      <a:pt x="355031" y="264690"/>
                      <a:pt x="355031" y="253200"/>
                      <a:pt x="350615" y="243095"/>
                    </a:cubicBezTo>
                    <a:lnTo>
                      <a:pt x="385593" y="243095"/>
                    </a:lnTo>
                    <a:lnTo>
                      <a:pt x="385593" y="346010"/>
                    </a:lnTo>
                    <a:lnTo>
                      <a:pt x="401426" y="346010"/>
                    </a:lnTo>
                    <a:lnTo>
                      <a:pt x="401426" y="195596"/>
                    </a:lnTo>
                    <a:lnTo>
                      <a:pt x="425176" y="195596"/>
                    </a:lnTo>
                    <a:cubicBezTo>
                      <a:pt x="442657" y="195576"/>
                      <a:pt x="456822" y="181410"/>
                      <a:pt x="456842" y="163929"/>
                    </a:cubicBezTo>
                    <a:lnTo>
                      <a:pt x="456842" y="95960"/>
                    </a:lnTo>
                    <a:lnTo>
                      <a:pt x="470357" y="82445"/>
                    </a:lnTo>
                    <a:lnTo>
                      <a:pt x="459161" y="71249"/>
                    </a:lnTo>
                    <a:lnTo>
                      <a:pt x="443328" y="87082"/>
                    </a:lnTo>
                    <a:cubicBezTo>
                      <a:pt x="441843" y="88567"/>
                      <a:pt x="441009" y="90580"/>
                      <a:pt x="441009" y="92680"/>
                    </a:cubicBezTo>
                    <a:lnTo>
                      <a:pt x="441009" y="163929"/>
                    </a:lnTo>
                    <a:cubicBezTo>
                      <a:pt x="440999" y="172669"/>
                      <a:pt x="433916" y="179752"/>
                      <a:pt x="425176" y="179762"/>
                    </a:cubicBezTo>
                    <a:lnTo>
                      <a:pt x="401426" y="179762"/>
                    </a:lnTo>
                    <a:lnTo>
                      <a:pt x="401426" y="159292"/>
                    </a:lnTo>
                    <a:lnTo>
                      <a:pt x="414941" y="145778"/>
                    </a:lnTo>
                    <a:lnTo>
                      <a:pt x="403745" y="134582"/>
                    </a:lnTo>
                    <a:lnTo>
                      <a:pt x="368120" y="170206"/>
                    </a:lnTo>
                    <a:cubicBezTo>
                      <a:pt x="364654" y="173673"/>
                      <a:pt x="359033" y="173673"/>
                      <a:pt x="355566" y="170206"/>
                    </a:cubicBezTo>
                    <a:cubicBezTo>
                      <a:pt x="352100" y="166740"/>
                      <a:pt x="352100" y="161119"/>
                      <a:pt x="355566" y="157652"/>
                    </a:cubicBezTo>
                    <a:lnTo>
                      <a:pt x="391191" y="122028"/>
                    </a:lnTo>
                    <a:cubicBezTo>
                      <a:pt x="394282" y="118936"/>
                      <a:pt x="394282" y="113924"/>
                      <a:pt x="391191" y="110832"/>
                    </a:cubicBezTo>
                    <a:cubicBezTo>
                      <a:pt x="391191" y="110832"/>
                      <a:pt x="391191" y="110832"/>
                      <a:pt x="391191" y="110832"/>
                    </a:cubicBezTo>
                    <a:cubicBezTo>
                      <a:pt x="376818" y="96425"/>
                      <a:pt x="376818" y="73103"/>
                      <a:pt x="391191" y="58695"/>
                    </a:cubicBezTo>
                    <a:lnTo>
                      <a:pt x="430774" y="19113"/>
                    </a:lnTo>
                    <a:lnTo>
                      <a:pt x="419578" y="7917"/>
                    </a:lnTo>
                    <a:lnTo>
                      <a:pt x="379995" y="47499"/>
                    </a:lnTo>
                    <a:cubicBezTo>
                      <a:pt x="361609" y="65934"/>
                      <a:pt x="359411" y="95022"/>
                      <a:pt x="374817" y="116010"/>
                    </a:cubicBezTo>
                    <a:lnTo>
                      <a:pt x="344370" y="146456"/>
                    </a:lnTo>
                    <a:cubicBezTo>
                      <a:pt x="334679" y="156065"/>
                      <a:pt x="334611" y="171710"/>
                      <a:pt x="344220" y="181402"/>
                    </a:cubicBezTo>
                    <a:cubicBezTo>
                      <a:pt x="353829" y="191094"/>
                      <a:pt x="369474" y="191161"/>
                      <a:pt x="379166" y="181553"/>
                    </a:cubicBezTo>
                    <a:cubicBezTo>
                      <a:pt x="379216" y="181503"/>
                      <a:pt x="379267" y="181453"/>
                      <a:pt x="379316" y="181402"/>
                    </a:cubicBezTo>
                    <a:lnTo>
                      <a:pt x="385593" y="175125"/>
                    </a:lnTo>
                    <a:lnTo>
                      <a:pt x="385593" y="227262"/>
                    </a:lnTo>
                    <a:lnTo>
                      <a:pt x="335277" y="227262"/>
                    </a:lnTo>
                    <a:cubicBezTo>
                      <a:pt x="330905" y="227262"/>
                      <a:pt x="327361" y="230805"/>
                      <a:pt x="327361" y="235177"/>
                    </a:cubicBezTo>
                    <a:cubicBezTo>
                      <a:pt x="327360" y="237450"/>
                      <a:pt x="328336" y="239613"/>
                      <a:pt x="330041" y="241116"/>
                    </a:cubicBezTo>
                    <a:cubicBezTo>
                      <a:pt x="339884" y="249784"/>
                      <a:pt x="340836" y="264792"/>
                      <a:pt x="332167" y="274635"/>
                    </a:cubicBezTo>
                    <a:cubicBezTo>
                      <a:pt x="323498" y="284479"/>
                      <a:pt x="308491" y="285431"/>
                      <a:pt x="298647" y="276762"/>
                    </a:cubicBezTo>
                    <a:cubicBezTo>
                      <a:pt x="288804" y="268093"/>
                      <a:pt x="287852" y="253086"/>
                      <a:pt x="296521" y="243242"/>
                    </a:cubicBezTo>
                    <a:cubicBezTo>
                      <a:pt x="297184" y="242489"/>
                      <a:pt x="297894" y="241779"/>
                      <a:pt x="298647" y="241116"/>
                    </a:cubicBezTo>
                    <a:cubicBezTo>
                      <a:pt x="301927" y="238224"/>
                      <a:pt x="302241" y="233221"/>
                      <a:pt x="299348" y="229942"/>
                    </a:cubicBezTo>
                    <a:cubicBezTo>
                      <a:pt x="297846" y="228237"/>
                      <a:pt x="295683" y="227262"/>
                      <a:pt x="293411" y="227262"/>
                    </a:cubicBezTo>
                    <a:lnTo>
                      <a:pt x="243095" y="227262"/>
                    </a:lnTo>
                    <a:lnTo>
                      <a:pt x="243095" y="192284"/>
                    </a:lnTo>
                    <a:cubicBezTo>
                      <a:pt x="263127" y="201037"/>
                      <a:pt x="286462" y="191894"/>
                      <a:pt x="295215" y="171861"/>
                    </a:cubicBezTo>
                    <a:cubicBezTo>
                      <a:pt x="303967" y="151829"/>
                      <a:pt x="294824" y="128494"/>
                      <a:pt x="274791" y="119741"/>
                    </a:cubicBezTo>
                    <a:cubicBezTo>
                      <a:pt x="264687" y="115327"/>
                      <a:pt x="253199" y="115327"/>
                      <a:pt x="243095" y="119741"/>
                    </a:cubicBezTo>
                    <a:lnTo>
                      <a:pt x="243095" y="84764"/>
                    </a:lnTo>
                    <a:lnTo>
                      <a:pt x="346010" y="84764"/>
                    </a:lnTo>
                    <a:lnTo>
                      <a:pt x="346010" y="68931"/>
                    </a:lnTo>
                    <a:lnTo>
                      <a:pt x="195596" y="68931"/>
                    </a:lnTo>
                    <a:lnTo>
                      <a:pt x="195596" y="45181"/>
                    </a:lnTo>
                    <a:cubicBezTo>
                      <a:pt x="195576" y="27700"/>
                      <a:pt x="181410" y="13534"/>
                      <a:pt x="163929" y="13515"/>
                    </a:cubicBezTo>
                    <a:lnTo>
                      <a:pt x="95959" y="13515"/>
                    </a:lnTo>
                    <a:lnTo>
                      <a:pt x="82445" y="0"/>
                    </a:lnTo>
                    <a:lnTo>
                      <a:pt x="71249" y="11196"/>
                    </a:lnTo>
                    <a:lnTo>
                      <a:pt x="87082" y="27029"/>
                    </a:lnTo>
                    <a:cubicBezTo>
                      <a:pt x="88567" y="28514"/>
                      <a:pt x="90580" y="29348"/>
                      <a:pt x="92680" y="29348"/>
                    </a:cubicBezTo>
                    <a:lnTo>
                      <a:pt x="163929" y="29348"/>
                    </a:lnTo>
                    <a:cubicBezTo>
                      <a:pt x="172669" y="29358"/>
                      <a:pt x="179752" y="36441"/>
                      <a:pt x="179762" y="45181"/>
                    </a:cubicBezTo>
                    <a:lnTo>
                      <a:pt x="179762" y="68931"/>
                    </a:lnTo>
                    <a:lnTo>
                      <a:pt x="159292" y="68931"/>
                    </a:lnTo>
                    <a:lnTo>
                      <a:pt x="145778" y="55416"/>
                    </a:lnTo>
                    <a:lnTo>
                      <a:pt x="134582" y="66612"/>
                    </a:lnTo>
                    <a:lnTo>
                      <a:pt x="170206" y="102236"/>
                    </a:lnTo>
                    <a:cubicBezTo>
                      <a:pt x="173673" y="105703"/>
                      <a:pt x="173673" y="111324"/>
                      <a:pt x="170206" y="114790"/>
                    </a:cubicBezTo>
                    <a:cubicBezTo>
                      <a:pt x="166740" y="118257"/>
                      <a:pt x="161119" y="118257"/>
                      <a:pt x="157652" y="114790"/>
                    </a:cubicBezTo>
                    <a:lnTo>
                      <a:pt x="122028" y="79166"/>
                    </a:lnTo>
                    <a:cubicBezTo>
                      <a:pt x="118936" y="76074"/>
                      <a:pt x="113924" y="76074"/>
                      <a:pt x="110832" y="79165"/>
                    </a:cubicBezTo>
                    <a:cubicBezTo>
                      <a:pt x="110832" y="79165"/>
                      <a:pt x="110832" y="79166"/>
                      <a:pt x="110832" y="79166"/>
                    </a:cubicBezTo>
                    <a:cubicBezTo>
                      <a:pt x="96436" y="93563"/>
                      <a:pt x="73093" y="93563"/>
                      <a:pt x="58696" y="79167"/>
                    </a:cubicBezTo>
                    <a:cubicBezTo>
                      <a:pt x="58696" y="79166"/>
                      <a:pt x="58696" y="79166"/>
                      <a:pt x="58695" y="79166"/>
                    </a:cubicBezTo>
                    <a:lnTo>
                      <a:pt x="19113" y="39583"/>
                    </a:lnTo>
                    <a:lnTo>
                      <a:pt x="7917" y="50779"/>
                    </a:lnTo>
                    <a:lnTo>
                      <a:pt x="47499" y="90362"/>
                    </a:lnTo>
                    <a:cubicBezTo>
                      <a:pt x="65922" y="108777"/>
                      <a:pt x="95031" y="110978"/>
                      <a:pt x="116015" y="95545"/>
                    </a:cubicBezTo>
                    <a:lnTo>
                      <a:pt x="146456" y="125986"/>
                    </a:lnTo>
                    <a:cubicBezTo>
                      <a:pt x="156148" y="135595"/>
                      <a:pt x="171793" y="135528"/>
                      <a:pt x="181402" y="125836"/>
                    </a:cubicBezTo>
                    <a:cubicBezTo>
                      <a:pt x="190952" y="116203"/>
                      <a:pt x="190952" y="100673"/>
                      <a:pt x="181402" y="91040"/>
                    </a:cubicBezTo>
                    <a:lnTo>
                      <a:pt x="175125" y="84764"/>
                    </a:lnTo>
                    <a:lnTo>
                      <a:pt x="227262" y="84764"/>
                    </a:lnTo>
                    <a:lnTo>
                      <a:pt x="227262" y="135078"/>
                    </a:lnTo>
                    <a:cubicBezTo>
                      <a:pt x="227262" y="139450"/>
                      <a:pt x="230805" y="142995"/>
                      <a:pt x="235177" y="142996"/>
                    </a:cubicBezTo>
                    <a:cubicBezTo>
                      <a:pt x="237450" y="142996"/>
                      <a:pt x="239613" y="142019"/>
                      <a:pt x="241116" y="140315"/>
                    </a:cubicBezTo>
                    <a:cubicBezTo>
                      <a:pt x="249785" y="130472"/>
                      <a:pt x="264792" y="129521"/>
                      <a:pt x="274635" y="138191"/>
                    </a:cubicBezTo>
                    <a:cubicBezTo>
                      <a:pt x="284479" y="146860"/>
                      <a:pt x="285430" y="161867"/>
                      <a:pt x="276760" y="171710"/>
                    </a:cubicBezTo>
                    <a:cubicBezTo>
                      <a:pt x="268090" y="181554"/>
                      <a:pt x="253084" y="182504"/>
                      <a:pt x="243240" y="173835"/>
                    </a:cubicBezTo>
                    <a:cubicBezTo>
                      <a:pt x="242488" y="173172"/>
                      <a:pt x="241779" y="172462"/>
                      <a:pt x="241116" y="171710"/>
                    </a:cubicBezTo>
                    <a:cubicBezTo>
                      <a:pt x="238224" y="168431"/>
                      <a:pt x="233221" y="168117"/>
                      <a:pt x="229942" y="171010"/>
                    </a:cubicBezTo>
                    <a:cubicBezTo>
                      <a:pt x="228237" y="172512"/>
                      <a:pt x="227262" y="174675"/>
                      <a:pt x="227262" y="176947"/>
                    </a:cubicBezTo>
                    <a:lnTo>
                      <a:pt x="227262" y="227262"/>
                    </a:lnTo>
                    <a:lnTo>
                      <a:pt x="192283" y="227262"/>
                    </a:lnTo>
                    <a:cubicBezTo>
                      <a:pt x="201037" y="207230"/>
                      <a:pt x="191895" y="183895"/>
                      <a:pt x="171863" y="175141"/>
                    </a:cubicBezTo>
                    <a:cubicBezTo>
                      <a:pt x="151832" y="166386"/>
                      <a:pt x="128496" y="175529"/>
                      <a:pt x="119742" y="195561"/>
                    </a:cubicBezTo>
                    <a:cubicBezTo>
                      <a:pt x="115326" y="205666"/>
                      <a:pt x="115326" y="217156"/>
                      <a:pt x="119742" y="227262"/>
                    </a:cubicBezTo>
                    <a:lnTo>
                      <a:pt x="84764" y="227262"/>
                    </a:lnTo>
                    <a:lnTo>
                      <a:pt x="84764" y="124346"/>
                    </a:lnTo>
                    <a:lnTo>
                      <a:pt x="68931" y="124346"/>
                    </a:lnTo>
                    <a:lnTo>
                      <a:pt x="68931" y="274761"/>
                    </a:lnTo>
                    <a:lnTo>
                      <a:pt x="45181" y="274761"/>
                    </a:lnTo>
                    <a:cubicBezTo>
                      <a:pt x="27700" y="274781"/>
                      <a:pt x="13534" y="288947"/>
                      <a:pt x="13515" y="306427"/>
                    </a:cubicBezTo>
                    <a:lnTo>
                      <a:pt x="13515" y="374397"/>
                    </a:lnTo>
                    <a:lnTo>
                      <a:pt x="0" y="387912"/>
                    </a:lnTo>
                    <a:lnTo>
                      <a:pt x="11196" y="399108"/>
                    </a:lnTo>
                    <a:lnTo>
                      <a:pt x="27029" y="383274"/>
                    </a:lnTo>
                    <a:cubicBezTo>
                      <a:pt x="28514" y="381790"/>
                      <a:pt x="29348" y="379776"/>
                      <a:pt x="29348" y="377676"/>
                    </a:cubicBezTo>
                    <a:lnTo>
                      <a:pt x="29348" y="306427"/>
                    </a:lnTo>
                    <a:cubicBezTo>
                      <a:pt x="29358" y="297688"/>
                      <a:pt x="36441" y="290604"/>
                      <a:pt x="45181" y="290594"/>
                    </a:cubicBezTo>
                    <a:lnTo>
                      <a:pt x="68931" y="290594"/>
                    </a:lnTo>
                    <a:lnTo>
                      <a:pt x="68931" y="311065"/>
                    </a:lnTo>
                    <a:lnTo>
                      <a:pt x="55416" y="324579"/>
                    </a:lnTo>
                    <a:lnTo>
                      <a:pt x="66612" y="335775"/>
                    </a:lnTo>
                    <a:lnTo>
                      <a:pt x="102236" y="300151"/>
                    </a:lnTo>
                    <a:cubicBezTo>
                      <a:pt x="105703" y="296684"/>
                      <a:pt x="111324" y="296684"/>
                      <a:pt x="114790" y="300151"/>
                    </a:cubicBezTo>
                    <a:cubicBezTo>
                      <a:pt x="118257" y="303617"/>
                      <a:pt x="118257" y="309238"/>
                      <a:pt x="114790" y="312704"/>
                    </a:cubicBezTo>
                    <a:lnTo>
                      <a:pt x="79166" y="348329"/>
                    </a:lnTo>
                    <a:cubicBezTo>
                      <a:pt x="76074" y="351420"/>
                      <a:pt x="76074" y="356432"/>
                      <a:pt x="79165" y="359525"/>
                    </a:cubicBezTo>
                    <a:cubicBezTo>
                      <a:pt x="79165" y="359525"/>
                      <a:pt x="79166" y="359525"/>
                      <a:pt x="79166" y="359525"/>
                    </a:cubicBezTo>
                    <a:cubicBezTo>
                      <a:pt x="93538" y="373932"/>
                      <a:pt x="93538" y="397254"/>
                      <a:pt x="79166" y="411661"/>
                    </a:cubicBezTo>
                    <a:lnTo>
                      <a:pt x="39583" y="451244"/>
                    </a:lnTo>
                    <a:lnTo>
                      <a:pt x="50779" y="462440"/>
                    </a:lnTo>
                    <a:lnTo>
                      <a:pt x="90362" y="422857"/>
                    </a:lnTo>
                    <a:cubicBezTo>
                      <a:pt x="108748" y="404423"/>
                      <a:pt x="110946" y="375335"/>
                      <a:pt x="95540" y="354346"/>
                    </a:cubicBezTo>
                    <a:lnTo>
                      <a:pt x="125986" y="323900"/>
                    </a:lnTo>
                    <a:cubicBezTo>
                      <a:pt x="135678" y="314291"/>
                      <a:pt x="135745" y="298646"/>
                      <a:pt x="126137" y="288955"/>
                    </a:cubicBezTo>
                    <a:cubicBezTo>
                      <a:pt x="116528" y="279263"/>
                      <a:pt x="100883" y="279195"/>
                      <a:pt x="91191" y="288804"/>
                    </a:cubicBezTo>
                    <a:cubicBezTo>
                      <a:pt x="91140" y="288854"/>
                      <a:pt x="91090" y="288904"/>
                      <a:pt x="91040" y="288955"/>
                    </a:cubicBezTo>
                    <a:lnTo>
                      <a:pt x="84764" y="295231"/>
                    </a:lnTo>
                    <a:lnTo>
                      <a:pt x="84764" y="243095"/>
                    </a:lnTo>
                    <a:lnTo>
                      <a:pt x="135079" y="243095"/>
                    </a:lnTo>
                    <a:cubicBezTo>
                      <a:pt x="139451" y="243095"/>
                      <a:pt x="142996" y="239551"/>
                      <a:pt x="142996" y="235178"/>
                    </a:cubicBezTo>
                    <a:cubicBezTo>
                      <a:pt x="142997" y="232906"/>
                      <a:pt x="142020" y="230744"/>
                      <a:pt x="140316" y="229241"/>
                    </a:cubicBezTo>
                    <a:cubicBezTo>
                      <a:pt x="130473" y="220572"/>
                      <a:pt x="129521" y="205564"/>
                      <a:pt x="138190" y="195721"/>
                    </a:cubicBezTo>
                    <a:cubicBezTo>
                      <a:pt x="146858" y="185878"/>
                      <a:pt x="161866" y="184926"/>
                      <a:pt x="171709" y="193595"/>
                    </a:cubicBezTo>
                    <a:cubicBezTo>
                      <a:pt x="181553" y="202263"/>
                      <a:pt x="182504" y="217271"/>
                      <a:pt x="173836" y="227114"/>
                    </a:cubicBezTo>
                    <a:cubicBezTo>
                      <a:pt x="173173" y="227867"/>
                      <a:pt x="172462" y="228578"/>
                      <a:pt x="171709" y="229241"/>
                    </a:cubicBezTo>
                    <a:cubicBezTo>
                      <a:pt x="168430" y="232132"/>
                      <a:pt x="168116" y="237136"/>
                      <a:pt x="171009" y="240414"/>
                    </a:cubicBezTo>
                    <a:cubicBezTo>
                      <a:pt x="172511" y="242119"/>
                      <a:pt x="174674" y="243095"/>
                      <a:pt x="176946" y="243095"/>
                    </a:cubicBezTo>
                    <a:lnTo>
                      <a:pt x="227262" y="243095"/>
                    </a:lnTo>
                    <a:lnTo>
                      <a:pt x="227262" y="278072"/>
                    </a:lnTo>
                    <a:cubicBezTo>
                      <a:pt x="207230" y="269319"/>
                      <a:pt x="183895" y="278463"/>
                      <a:pt x="175142" y="298496"/>
                    </a:cubicBezTo>
                    <a:cubicBezTo>
                      <a:pt x="166389" y="318528"/>
                      <a:pt x="175533" y="341863"/>
                      <a:pt x="195566" y="350616"/>
                    </a:cubicBezTo>
                    <a:cubicBezTo>
                      <a:pt x="205669" y="355030"/>
                      <a:pt x="217157" y="355030"/>
                      <a:pt x="227262" y="350616"/>
                    </a:cubicBezTo>
                    <a:lnTo>
                      <a:pt x="227262" y="385593"/>
                    </a:lnTo>
                    <a:lnTo>
                      <a:pt x="124346" y="385593"/>
                    </a:lnTo>
                    <a:lnTo>
                      <a:pt x="124346" y="401426"/>
                    </a:lnTo>
                    <a:lnTo>
                      <a:pt x="274761" y="401426"/>
                    </a:lnTo>
                    <a:lnTo>
                      <a:pt x="274761" y="425176"/>
                    </a:lnTo>
                    <a:cubicBezTo>
                      <a:pt x="274781" y="442657"/>
                      <a:pt x="288947" y="456822"/>
                      <a:pt x="306427" y="456842"/>
                    </a:cubicBezTo>
                    <a:lnTo>
                      <a:pt x="374398" y="456842"/>
                    </a:lnTo>
                    <a:lnTo>
                      <a:pt x="387912" y="470357"/>
                    </a:lnTo>
                    <a:lnTo>
                      <a:pt x="399108" y="459161"/>
                    </a:lnTo>
                    <a:lnTo>
                      <a:pt x="383274" y="443328"/>
                    </a:lnTo>
                    <a:cubicBezTo>
                      <a:pt x="381790" y="441843"/>
                      <a:pt x="379776" y="441009"/>
                      <a:pt x="377676" y="441009"/>
                    </a:cubicBezTo>
                    <a:lnTo>
                      <a:pt x="306427" y="441009"/>
                    </a:lnTo>
                    <a:cubicBezTo>
                      <a:pt x="297688" y="440999"/>
                      <a:pt x="290604" y="433916"/>
                      <a:pt x="290594" y="425176"/>
                    </a:cubicBezTo>
                    <a:lnTo>
                      <a:pt x="290594" y="401426"/>
                    </a:lnTo>
                    <a:lnTo>
                      <a:pt x="311065" y="401426"/>
                    </a:lnTo>
                    <a:lnTo>
                      <a:pt x="324579" y="414941"/>
                    </a:lnTo>
                    <a:lnTo>
                      <a:pt x="335775" y="403745"/>
                    </a:lnTo>
                    <a:lnTo>
                      <a:pt x="300151" y="368120"/>
                    </a:lnTo>
                    <a:cubicBezTo>
                      <a:pt x="296684" y="364654"/>
                      <a:pt x="296684" y="359033"/>
                      <a:pt x="300151" y="355566"/>
                    </a:cubicBezTo>
                    <a:cubicBezTo>
                      <a:pt x="303617" y="352100"/>
                      <a:pt x="309238" y="352100"/>
                      <a:pt x="312704" y="355566"/>
                    </a:cubicBezTo>
                    <a:lnTo>
                      <a:pt x="348329" y="391191"/>
                    </a:lnTo>
                    <a:cubicBezTo>
                      <a:pt x="351420" y="394282"/>
                      <a:pt x="356432" y="394282"/>
                      <a:pt x="359525" y="391191"/>
                    </a:cubicBezTo>
                    <a:cubicBezTo>
                      <a:pt x="359525" y="391191"/>
                      <a:pt x="359525" y="391191"/>
                      <a:pt x="359525" y="391191"/>
                    </a:cubicBezTo>
                    <a:cubicBezTo>
                      <a:pt x="373921" y="376794"/>
                      <a:pt x="397263" y="376794"/>
                      <a:pt x="411660" y="391190"/>
                    </a:cubicBezTo>
                    <a:cubicBezTo>
                      <a:pt x="411660" y="391190"/>
                      <a:pt x="411661" y="391191"/>
                      <a:pt x="411661" y="391191"/>
                    </a:cubicBezTo>
                    <a:lnTo>
                      <a:pt x="451244" y="430774"/>
                    </a:lnTo>
                    <a:lnTo>
                      <a:pt x="462440" y="419578"/>
                    </a:lnTo>
                    <a:lnTo>
                      <a:pt x="422857" y="379995"/>
                    </a:lnTo>
                    <a:cubicBezTo>
                      <a:pt x="412996" y="370080"/>
                      <a:pt x="399578" y="364522"/>
                      <a:pt x="385593" y="36456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294" name="Google Shape;10294;ge48d01fb7f_0_4626"/>
          <p:cNvGrpSpPr/>
          <p:nvPr/>
        </p:nvGrpSpPr>
        <p:grpSpPr>
          <a:xfrm>
            <a:off x="-812316" y="5754800"/>
            <a:ext cx="896700" cy="896700"/>
            <a:chOff x="-812316" y="5754800"/>
            <a:chExt cx="896700" cy="896700"/>
          </a:xfrm>
        </p:grpSpPr>
        <p:sp>
          <p:nvSpPr>
            <p:cNvPr id="10295" name="Google Shape;10295;ge48d01fb7f_0_4626"/>
            <p:cNvSpPr/>
            <p:nvPr/>
          </p:nvSpPr>
          <p:spPr>
            <a:xfrm>
              <a:off x="-812316" y="5754800"/>
              <a:ext cx="896700" cy="8967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6" name="Google Shape;10296;ge48d01fb7f_0_4626"/>
            <p:cNvSpPr/>
            <p:nvPr/>
          </p:nvSpPr>
          <p:spPr>
            <a:xfrm>
              <a:off x="-726564" y="5829711"/>
              <a:ext cx="746100" cy="746100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297" name="Google Shape;10297;ge48d01fb7f_0_4626"/>
            <p:cNvGrpSpPr/>
            <p:nvPr/>
          </p:nvGrpSpPr>
          <p:grpSpPr>
            <a:xfrm>
              <a:off x="-581864" y="5987758"/>
              <a:ext cx="441259" cy="441259"/>
              <a:chOff x="3733800" y="1066800"/>
              <a:chExt cx="4724400" cy="4724400"/>
            </a:xfrm>
          </p:grpSpPr>
          <p:grpSp>
            <p:nvGrpSpPr>
              <p:cNvPr id="10298" name="Google Shape;10298;ge48d01fb7f_0_4626"/>
              <p:cNvGrpSpPr/>
              <p:nvPr/>
            </p:nvGrpSpPr>
            <p:grpSpPr>
              <a:xfrm>
                <a:off x="3810000" y="1143000"/>
                <a:ext cx="4572000" cy="4572000"/>
                <a:chOff x="3810000" y="1143000"/>
                <a:chExt cx="4572000" cy="4572000"/>
              </a:xfrm>
            </p:grpSpPr>
            <p:sp>
              <p:nvSpPr>
                <p:cNvPr id="10299" name="Google Shape;10299;ge48d01fb7f_0_4626"/>
                <p:cNvSpPr/>
                <p:nvPr/>
              </p:nvSpPr>
              <p:spPr>
                <a:xfrm>
                  <a:off x="5334000" y="4800600"/>
                  <a:ext cx="30480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0" h="609600" extrusionOk="0">
                      <a:moveTo>
                        <a:pt x="2895600" y="0"/>
                      </a:moveTo>
                      <a:cubicBezTo>
                        <a:pt x="2979420" y="0"/>
                        <a:pt x="3048000" y="68580"/>
                        <a:pt x="3048000" y="152400"/>
                      </a:cubicBezTo>
                      <a:cubicBezTo>
                        <a:pt x="3048000" y="278892"/>
                        <a:pt x="2996946" y="393192"/>
                        <a:pt x="2913888" y="475488"/>
                      </a:cubicBezTo>
                      <a:cubicBezTo>
                        <a:pt x="2831592" y="558546"/>
                        <a:pt x="2717292" y="609600"/>
                        <a:pt x="2590800" y="609600"/>
                      </a:cubicBezTo>
                      <a:lnTo>
                        <a:pt x="0" y="609600"/>
                      </a:lnTo>
                      <a:lnTo>
                        <a:pt x="0" y="0"/>
                      </a:lnTo>
                      <a:lnTo>
                        <a:pt x="2590800" y="0"/>
                      </a:lnTo>
                      <a:close/>
                    </a:path>
                  </a:pathLst>
                </a:custGeom>
                <a:solidFill>
                  <a:srgbClr val="D8E2F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300" name="Google Shape;10300;ge48d01fb7f_0_4626"/>
                <p:cNvSpPr/>
                <p:nvPr/>
              </p:nvSpPr>
              <p:spPr>
                <a:xfrm>
                  <a:off x="6083808" y="2552700"/>
                  <a:ext cx="1231391" cy="41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1391" h="419100" extrusionOk="0">
                      <a:moveTo>
                        <a:pt x="1078992" y="266700"/>
                      </a:moveTo>
                      <a:cubicBezTo>
                        <a:pt x="1078992" y="350520"/>
                        <a:pt x="1147572" y="419100"/>
                        <a:pt x="1231392" y="419100"/>
                      </a:cubicBezTo>
                      <a:lnTo>
                        <a:pt x="1524" y="419100"/>
                      </a:lnTo>
                      <a:lnTo>
                        <a:pt x="0" y="418338"/>
                      </a:lnTo>
                      <a:cubicBezTo>
                        <a:pt x="54864" y="323850"/>
                        <a:pt x="97536" y="221742"/>
                        <a:pt x="124968" y="114300"/>
                      </a:cubicBezTo>
                      <a:lnTo>
                        <a:pt x="774192" y="114300"/>
                      </a:lnTo>
                      <a:lnTo>
                        <a:pt x="1078992" y="0"/>
                      </a:lnTo>
                      <a:close/>
                    </a:path>
                  </a:pathLst>
                </a:custGeom>
                <a:solidFill>
                  <a:srgbClr val="E6E9E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301" name="Google Shape;10301;ge48d01fb7f_0_4626"/>
                <p:cNvSpPr/>
                <p:nvPr/>
              </p:nvSpPr>
              <p:spPr>
                <a:xfrm>
                  <a:off x="5105400" y="2971800"/>
                  <a:ext cx="3124200" cy="182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4200" h="1828800" extrusionOk="0">
                      <a:moveTo>
                        <a:pt x="228600" y="1219200"/>
                      </a:moveTo>
                      <a:cubicBezTo>
                        <a:pt x="228600" y="1135380"/>
                        <a:pt x="160020" y="1066800"/>
                        <a:pt x="76200" y="1066800"/>
                      </a:cubicBezTo>
                      <a:lnTo>
                        <a:pt x="0" y="1066800"/>
                      </a:lnTo>
                      <a:cubicBezTo>
                        <a:pt x="83820" y="1066800"/>
                        <a:pt x="152400" y="998220"/>
                        <a:pt x="152400" y="914400"/>
                      </a:cubicBezTo>
                      <a:lnTo>
                        <a:pt x="152400" y="588264"/>
                      </a:lnTo>
                      <a:cubicBezTo>
                        <a:pt x="288798" y="562356"/>
                        <a:pt x="417576" y="513588"/>
                        <a:pt x="533400" y="445770"/>
                      </a:cubicBezTo>
                      <a:lnTo>
                        <a:pt x="533400" y="446532"/>
                      </a:lnTo>
                      <a:lnTo>
                        <a:pt x="533400" y="1447800"/>
                      </a:lnTo>
                      <a:cubicBezTo>
                        <a:pt x="533400" y="1489710"/>
                        <a:pt x="567690" y="1524000"/>
                        <a:pt x="609600" y="1524000"/>
                      </a:cubicBezTo>
                      <a:lnTo>
                        <a:pt x="990600" y="1524000"/>
                      </a:lnTo>
                      <a:lnTo>
                        <a:pt x="1295400" y="1524000"/>
                      </a:lnTo>
                      <a:lnTo>
                        <a:pt x="1600200" y="1524000"/>
                      </a:lnTo>
                      <a:lnTo>
                        <a:pt x="1905000" y="1524000"/>
                      </a:lnTo>
                      <a:lnTo>
                        <a:pt x="2209800" y="1524000"/>
                      </a:lnTo>
                      <a:lnTo>
                        <a:pt x="2514600" y="1524000"/>
                      </a:lnTo>
                      <a:lnTo>
                        <a:pt x="2743200" y="1524000"/>
                      </a:lnTo>
                      <a:cubicBezTo>
                        <a:pt x="2785110" y="1524000"/>
                        <a:pt x="2819400" y="1489710"/>
                        <a:pt x="2819400" y="1447800"/>
                      </a:cubicBezTo>
                      <a:lnTo>
                        <a:pt x="2819400" y="76200"/>
                      </a:lnTo>
                      <a:cubicBezTo>
                        <a:pt x="2819400" y="34290"/>
                        <a:pt x="2785110" y="0"/>
                        <a:pt x="2743200" y="0"/>
                      </a:cubicBezTo>
                      <a:lnTo>
                        <a:pt x="3124200" y="0"/>
                      </a:lnTo>
                      <a:lnTo>
                        <a:pt x="3124200" y="16764"/>
                      </a:lnTo>
                      <a:lnTo>
                        <a:pt x="3124200" y="1524000"/>
                      </a:lnTo>
                      <a:cubicBezTo>
                        <a:pt x="3124200" y="1692402"/>
                        <a:pt x="2987802" y="1828800"/>
                        <a:pt x="2819400" y="1828800"/>
                      </a:cubicBezTo>
                      <a:lnTo>
                        <a:pt x="228600" y="1828800"/>
                      </a:lnTo>
                      <a:close/>
                    </a:path>
                  </a:pathLst>
                </a:custGeom>
                <a:solidFill>
                  <a:srgbClr val="F6E2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302" name="Google Shape;10302;ge48d01fb7f_0_4626"/>
                <p:cNvSpPr/>
                <p:nvPr/>
              </p:nvSpPr>
              <p:spPr>
                <a:xfrm>
                  <a:off x="5638800" y="2971037"/>
                  <a:ext cx="2286000" cy="1524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6000" h="1524762" extrusionOk="0">
                      <a:moveTo>
                        <a:pt x="2286000" y="76962"/>
                      </a:moveTo>
                      <a:lnTo>
                        <a:pt x="2286000" y="1448562"/>
                      </a:lnTo>
                      <a:cubicBezTo>
                        <a:pt x="2286000" y="1490472"/>
                        <a:pt x="2251710" y="1524762"/>
                        <a:pt x="2209800" y="1524762"/>
                      </a:cubicBezTo>
                      <a:lnTo>
                        <a:pt x="1981200" y="1524762"/>
                      </a:lnTo>
                      <a:lnTo>
                        <a:pt x="1981200" y="305562"/>
                      </a:lnTo>
                      <a:lnTo>
                        <a:pt x="1676400" y="305562"/>
                      </a:lnTo>
                      <a:lnTo>
                        <a:pt x="1676400" y="1524762"/>
                      </a:lnTo>
                      <a:lnTo>
                        <a:pt x="1371600" y="1524762"/>
                      </a:lnTo>
                      <a:lnTo>
                        <a:pt x="1371600" y="457962"/>
                      </a:lnTo>
                      <a:lnTo>
                        <a:pt x="1066800" y="457962"/>
                      </a:lnTo>
                      <a:lnTo>
                        <a:pt x="1066800" y="1524762"/>
                      </a:lnTo>
                      <a:lnTo>
                        <a:pt x="762000" y="1524762"/>
                      </a:lnTo>
                      <a:lnTo>
                        <a:pt x="762000" y="762762"/>
                      </a:lnTo>
                      <a:lnTo>
                        <a:pt x="457200" y="762762"/>
                      </a:lnTo>
                      <a:lnTo>
                        <a:pt x="457200" y="1524762"/>
                      </a:lnTo>
                      <a:lnTo>
                        <a:pt x="76200" y="1524762"/>
                      </a:lnTo>
                      <a:cubicBezTo>
                        <a:pt x="34290" y="1524762"/>
                        <a:pt x="0" y="1490472"/>
                        <a:pt x="0" y="1448562"/>
                      </a:cubicBezTo>
                      <a:lnTo>
                        <a:pt x="0" y="447294"/>
                      </a:lnTo>
                      <a:lnTo>
                        <a:pt x="0" y="446532"/>
                      </a:lnTo>
                      <a:cubicBezTo>
                        <a:pt x="185166" y="339852"/>
                        <a:pt x="339090" y="185166"/>
                        <a:pt x="445008" y="0"/>
                      </a:cubicBezTo>
                      <a:lnTo>
                        <a:pt x="446532" y="762"/>
                      </a:lnTo>
                      <a:lnTo>
                        <a:pt x="1676400" y="762"/>
                      </a:lnTo>
                      <a:lnTo>
                        <a:pt x="2209800" y="762"/>
                      </a:lnTo>
                      <a:cubicBezTo>
                        <a:pt x="2251710" y="762"/>
                        <a:pt x="2286000" y="35052"/>
                        <a:pt x="2286000" y="76962"/>
                      </a:cubicBez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303" name="Google Shape;10303;ge48d01fb7f_0_4626"/>
                <p:cNvSpPr/>
                <p:nvPr/>
              </p:nvSpPr>
              <p:spPr>
                <a:xfrm>
                  <a:off x="7315200" y="3276600"/>
                  <a:ext cx="304800" cy="12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12192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1219200"/>
                      </a:lnTo>
                      <a:lnTo>
                        <a:pt x="0" y="12192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304" name="Google Shape;10304;ge48d01fb7f_0_4626"/>
                <p:cNvSpPr/>
                <p:nvPr/>
              </p:nvSpPr>
              <p:spPr>
                <a:xfrm>
                  <a:off x="6705600" y="3429000"/>
                  <a:ext cx="304800" cy="106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10668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1066800"/>
                      </a:lnTo>
                      <a:lnTo>
                        <a:pt x="0" y="10668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305" name="Google Shape;10305;ge48d01fb7f_0_4626"/>
                <p:cNvSpPr/>
                <p:nvPr/>
              </p:nvSpPr>
              <p:spPr>
                <a:xfrm>
                  <a:off x="6096000" y="3733800"/>
                  <a:ext cx="304800" cy="7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7620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762000"/>
                      </a:lnTo>
                      <a:lnTo>
                        <a:pt x="0" y="7620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306" name="Google Shape;10306;ge48d01fb7f_0_4626"/>
                <p:cNvSpPr/>
                <p:nvPr/>
              </p:nvSpPr>
              <p:spPr>
                <a:xfrm>
                  <a:off x="4724400" y="4038600"/>
                  <a:ext cx="609600" cy="167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1676400" extrusionOk="0">
                      <a:moveTo>
                        <a:pt x="457200" y="0"/>
                      </a:moveTo>
                      <a:cubicBezTo>
                        <a:pt x="541020" y="0"/>
                        <a:pt x="609600" y="68580"/>
                        <a:pt x="609600" y="152400"/>
                      </a:cubicBezTo>
                      <a:lnTo>
                        <a:pt x="609600" y="762000"/>
                      </a:lnTo>
                      <a:lnTo>
                        <a:pt x="609600" y="1371600"/>
                      </a:lnTo>
                      <a:cubicBezTo>
                        <a:pt x="609600" y="1455420"/>
                        <a:pt x="575310" y="1531620"/>
                        <a:pt x="520446" y="1587246"/>
                      </a:cubicBezTo>
                      <a:cubicBezTo>
                        <a:pt x="464820" y="1642110"/>
                        <a:pt x="388620" y="1676400"/>
                        <a:pt x="304800" y="1676400"/>
                      </a:cubicBezTo>
                      <a:cubicBezTo>
                        <a:pt x="136398" y="1676400"/>
                        <a:pt x="0" y="1540002"/>
                        <a:pt x="0" y="1371600"/>
                      </a:cubicBezTo>
                      <a:lnTo>
                        <a:pt x="0" y="152400"/>
                      </a:lnTo>
                      <a:cubicBezTo>
                        <a:pt x="0" y="68580"/>
                        <a:pt x="68580" y="0"/>
                        <a:pt x="152400" y="0"/>
                      </a:cubicBezTo>
                      <a:lnTo>
                        <a:pt x="228600" y="0"/>
                      </a:lnTo>
                      <a:lnTo>
                        <a:pt x="381000" y="0"/>
                      </a:ln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307" name="Google Shape;10307;ge48d01fb7f_0_4626"/>
                <p:cNvSpPr/>
                <p:nvPr/>
              </p:nvSpPr>
              <p:spPr>
                <a:xfrm>
                  <a:off x="4800600" y="3560064"/>
                  <a:ext cx="457200" cy="478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200" h="478535" extrusionOk="0">
                      <a:moveTo>
                        <a:pt x="457200" y="0"/>
                      </a:moveTo>
                      <a:lnTo>
                        <a:pt x="457200" y="326136"/>
                      </a:lnTo>
                      <a:cubicBezTo>
                        <a:pt x="457200" y="409956"/>
                        <a:pt x="388620" y="478536"/>
                        <a:pt x="304800" y="478536"/>
                      </a:cubicBezTo>
                      <a:lnTo>
                        <a:pt x="152400" y="478536"/>
                      </a:lnTo>
                      <a:cubicBezTo>
                        <a:pt x="68580" y="478536"/>
                        <a:pt x="0" y="409956"/>
                        <a:pt x="0" y="326136"/>
                      </a:cubicBezTo>
                      <a:lnTo>
                        <a:pt x="0" y="0"/>
                      </a:lnTo>
                      <a:cubicBezTo>
                        <a:pt x="73914" y="13716"/>
                        <a:pt x="150876" y="21336"/>
                        <a:pt x="228600" y="21336"/>
                      </a:cubicBezTo>
                      <a:cubicBezTo>
                        <a:pt x="307086" y="21336"/>
                        <a:pt x="383286" y="13716"/>
                        <a:pt x="457200" y="0"/>
                      </a:cubicBezTo>
                      <a:close/>
                    </a:path>
                  </a:pathLst>
                </a:custGeom>
                <a:solidFill>
                  <a:srgbClr val="CCD1D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308" name="Google Shape;10308;ge48d01fb7f_0_4626"/>
                <p:cNvSpPr/>
                <p:nvPr/>
              </p:nvSpPr>
              <p:spPr>
                <a:xfrm>
                  <a:off x="3810000" y="1143000"/>
                  <a:ext cx="2398775" cy="243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8775" h="2438400" extrusionOk="0">
                      <a:moveTo>
                        <a:pt x="1447800" y="2417064"/>
                      </a:moveTo>
                      <a:cubicBezTo>
                        <a:pt x="1373886" y="2430780"/>
                        <a:pt x="1297686" y="2438400"/>
                        <a:pt x="1219200" y="2438400"/>
                      </a:cubicBezTo>
                      <a:cubicBezTo>
                        <a:pt x="1141476" y="2438400"/>
                        <a:pt x="1064514" y="2430780"/>
                        <a:pt x="990600" y="2417064"/>
                      </a:cubicBezTo>
                      <a:cubicBezTo>
                        <a:pt x="426720" y="2310384"/>
                        <a:pt x="0" y="1815084"/>
                        <a:pt x="0" y="1219200"/>
                      </a:cubicBezTo>
                      <a:cubicBezTo>
                        <a:pt x="0" y="545592"/>
                        <a:pt x="545592" y="0"/>
                        <a:pt x="1219200" y="0"/>
                      </a:cubicBezTo>
                      <a:cubicBezTo>
                        <a:pt x="1786890" y="0"/>
                        <a:pt x="2263140" y="388620"/>
                        <a:pt x="2398776" y="914400"/>
                      </a:cubicBezTo>
                      <a:lnTo>
                        <a:pt x="2080260" y="914400"/>
                      </a:lnTo>
                      <a:cubicBezTo>
                        <a:pt x="1954530" y="559308"/>
                        <a:pt x="1616964" y="304800"/>
                        <a:pt x="1219200" y="304800"/>
                      </a:cubicBezTo>
                      <a:cubicBezTo>
                        <a:pt x="713994" y="304800"/>
                        <a:pt x="304800" y="713994"/>
                        <a:pt x="304800" y="1219200"/>
                      </a:cubicBezTo>
                      <a:cubicBezTo>
                        <a:pt x="304800" y="1724406"/>
                        <a:pt x="713994" y="2133600"/>
                        <a:pt x="1219200" y="2133600"/>
                      </a:cubicBezTo>
                      <a:cubicBezTo>
                        <a:pt x="1616964" y="2133600"/>
                        <a:pt x="1954530" y="1879092"/>
                        <a:pt x="2080260" y="1524000"/>
                      </a:cubicBezTo>
                      <a:lnTo>
                        <a:pt x="2398776" y="1524000"/>
                      </a:lnTo>
                      <a:cubicBezTo>
                        <a:pt x="2371344" y="1631442"/>
                        <a:pt x="2328672" y="1733550"/>
                        <a:pt x="2273808" y="1828038"/>
                      </a:cubicBezTo>
                      <a:cubicBezTo>
                        <a:pt x="2167890" y="2013204"/>
                        <a:pt x="2013966" y="2167890"/>
                        <a:pt x="1828800" y="2274570"/>
                      </a:cubicBezTo>
                      <a:cubicBezTo>
                        <a:pt x="1712976" y="2342388"/>
                        <a:pt x="1584198" y="2391156"/>
                        <a:pt x="1447800" y="2417064"/>
                      </a:cubicBezTo>
                      <a:close/>
                    </a:path>
                  </a:pathLst>
                </a:custGeom>
                <a:solidFill>
                  <a:srgbClr val="4A80A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309" name="Google Shape;10309;ge48d01fb7f_0_4626"/>
                <p:cNvSpPr/>
                <p:nvPr/>
              </p:nvSpPr>
              <p:spPr>
                <a:xfrm>
                  <a:off x="4114800" y="1447800"/>
                  <a:ext cx="1775459" cy="182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5459" h="1828800" extrusionOk="0">
                      <a:moveTo>
                        <a:pt x="1775460" y="609600"/>
                      </a:moveTo>
                      <a:lnTo>
                        <a:pt x="1066800" y="609600"/>
                      </a:lnTo>
                      <a:lnTo>
                        <a:pt x="762000" y="609600"/>
                      </a:lnTo>
                      <a:cubicBezTo>
                        <a:pt x="593598" y="609600"/>
                        <a:pt x="457200" y="745998"/>
                        <a:pt x="457200" y="914400"/>
                      </a:cubicBezTo>
                      <a:cubicBezTo>
                        <a:pt x="457200" y="998220"/>
                        <a:pt x="491490" y="1074420"/>
                        <a:pt x="546354" y="1130046"/>
                      </a:cubicBezTo>
                      <a:cubicBezTo>
                        <a:pt x="601980" y="1184910"/>
                        <a:pt x="678180" y="1219200"/>
                        <a:pt x="762000" y="1219200"/>
                      </a:cubicBezTo>
                      <a:lnTo>
                        <a:pt x="1066800" y="1219200"/>
                      </a:lnTo>
                      <a:lnTo>
                        <a:pt x="1775460" y="1219200"/>
                      </a:lnTo>
                      <a:cubicBezTo>
                        <a:pt x="1649730" y="1574292"/>
                        <a:pt x="1312164" y="1828800"/>
                        <a:pt x="914400" y="1828800"/>
                      </a:cubicBezTo>
                      <a:cubicBezTo>
                        <a:pt x="409194" y="1828800"/>
                        <a:pt x="0" y="1419606"/>
                        <a:pt x="0" y="914400"/>
                      </a:cubicBezTo>
                      <a:cubicBezTo>
                        <a:pt x="0" y="409194"/>
                        <a:pt x="409194" y="0"/>
                        <a:pt x="914400" y="0"/>
                      </a:cubicBezTo>
                      <a:cubicBezTo>
                        <a:pt x="1312164" y="0"/>
                        <a:pt x="1649730" y="254508"/>
                        <a:pt x="1775460" y="609600"/>
                      </a:cubicBezTo>
                      <a:close/>
                    </a:path>
                  </a:pathLst>
                </a:custGeom>
                <a:solidFill>
                  <a:srgbClr val="D8E2F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310" name="Google Shape;10310;ge48d01fb7f_0_4626"/>
                <p:cNvSpPr/>
                <p:nvPr/>
              </p:nvSpPr>
              <p:spPr>
                <a:xfrm>
                  <a:off x="5181600" y="2362200"/>
                  <a:ext cx="1676400" cy="3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400" h="304800" extrusionOk="0">
                      <a:moveTo>
                        <a:pt x="1676400" y="0"/>
                      </a:moveTo>
                      <a:lnTo>
                        <a:pt x="1676400" y="304800"/>
                      </a:lnTo>
                      <a:lnTo>
                        <a:pt x="1027176" y="304800"/>
                      </a:lnTo>
                      <a:lnTo>
                        <a:pt x="708660" y="3048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1645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311" name="Google Shape;10311;ge48d01fb7f_0_4626"/>
                <p:cNvSpPr/>
                <p:nvPr/>
              </p:nvSpPr>
              <p:spPr>
                <a:xfrm>
                  <a:off x="5181600" y="2057400"/>
                  <a:ext cx="1676400" cy="3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400" h="304800" extrusionOk="0">
                      <a:moveTo>
                        <a:pt x="1676400" y="0"/>
                      </a:moveTo>
                      <a:lnTo>
                        <a:pt x="1676400" y="3048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lnTo>
                        <a:pt x="708660" y="0"/>
                      </a:lnTo>
                      <a:lnTo>
                        <a:pt x="1027176" y="0"/>
                      </a:lnTo>
                      <a:close/>
                    </a:path>
                  </a:pathLst>
                </a:custGeom>
                <a:solidFill>
                  <a:srgbClr val="C3996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312" name="Google Shape;10312;ge48d01fb7f_0_4626"/>
                <p:cNvSpPr/>
                <p:nvPr/>
              </p:nvSpPr>
              <p:spPr>
                <a:xfrm>
                  <a:off x="4572000" y="2057400"/>
                  <a:ext cx="6096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609600" extrusionOk="0">
                      <a:moveTo>
                        <a:pt x="609600" y="304800"/>
                      </a:moveTo>
                      <a:lnTo>
                        <a:pt x="609600" y="609600"/>
                      </a:lnTo>
                      <a:lnTo>
                        <a:pt x="304800" y="609600"/>
                      </a:lnTo>
                      <a:cubicBezTo>
                        <a:pt x="220980" y="609600"/>
                        <a:pt x="144780" y="575310"/>
                        <a:pt x="89154" y="520446"/>
                      </a:cubicBezTo>
                      <a:cubicBezTo>
                        <a:pt x="34290" y="464820"/>
                        <a:pt x="0" y="388620"/>
                        <a:pt x="0" y="304800"/>
                      </a:cubicBezTo>
                      <a:cubicBezTo>
                        <a:pt x="0" y="136398"/>
                        <a:pt x="136398" y="0"/>
                        <a:pt x="304800" y="0"/>
                      </a:cubicBezTo>
                      <a:lnTo>
                        <a:pt x="609600" y="0"/>
                      </a:lnTo>
                      <a:close/>
                    </a:path>
                  </a:pathLst>
                </a:custGeom>
                <a:solidFill>
                  <a:srgbClr val="AAB2B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313" name="Google Shape;10313;ge48d01fb7f_0_4626"/>
                <p:cNvSpPr/>
                <p:nvPr/>
              </p:nvSpPr>
              <p:spPr>
                <a:xfrm>
                  <a:off x="6858000" y="2057400"/>
                  <a:ext cx="6096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609600" extrusionOk="0">
                      <a:moveTo>
                        <a:pt x="537972" y="201930"/>
                      </a:moveTo>
                      <a:cubicBezTo>
                        <a:pt x="581406" y="217932"/>
                        <a:pt x="609600" y="259080"/>
                        <a:pt x="609600" y="304800"/>
                      </a:cubicBezTo>
                      <a:cubicBezTo>
                        <a:pt x="609600" y="350520"/>
                        <a:pt x="581406" y="391668"/>
                        <a:pt x="537972" y="407670"/>
                      </a:cubicBezTo>
                      <a:lnTo>
                        <a:pt x="304800" y="495300"/>
                      </a:lnTo>
                      <a:lnTo>
                        <a:pt x="0" y="6096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lnTo>
                        <a:pt x="304800" y="114300"/>
                      </a:lnTo>
                      <a:close/>
                    </a:path>
                  </a:pathLst>
                </a:custGeom>
                <a:solidFill>
                  <a:srgbClr val="AAB2B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314" name="Google Shape;10314;ge48d01fb7f_0_4626"/>
                <p:cNvSpPr/>
                <p:nvPr/>
              </p:nvSpPr>
              <p:spPr>
                <a:xfrm>
                  <a:off x="7162800" y="1752600"/>
                  <a:ext cx="1219200" cy="12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9200" h="1219200" extrusionOk="0">
                      <a:moveTo>
                        <a:pt x="1219200" y="152400"/>
                      </a:moveTo>
                      <a:lnTo>
                        <a:pt x="1219200" y="1066800"/>
                      </a:lnTo>
                      <a:cubicBezTo>
                        <a:pt x="1219200" y="1150620"/>
                        <a:pt x="1150620" y="1219200"/>
                        <a:pt x="1066800" y="1219200"/>
                      </a:cubicBezTo>
                      <a:lnTo>
                        <a:pt x="685800" y="1219200"/>
                      </a:lnTo>
                      <a:lnTo>
                        <a:pt x="152400" y="1219200"/>
                      </a:lnTo>
                      <a:cubicBezTo>
                        <a:pt x="68580" y="1219200"/>
                        <a:pt x="0" y="1150620"/>
                        <a:pt x="0" y="1066800"/>
                      </a:cubicBezTo>
                      <a:lnTo>
                        <a:pt x="0" y="800100"/>
                      </a:lnTo>
                      <a:lnTo>
                        <a:pt x="233172" y="712470"/>
                      </a:lnTo>
                      <a:cubicBezTo>
                        <a:pt x="276606" y="696468"/>
                        <a:pt x="304800" y="655320"/>
                        <a:pt x="304800" y="609600"/>
                      </a:cubicBezTo>
                      <a:cubicBezTo>
                        <a:pt x="304800" y="563880"/>
                        <a:pt x="276606" y="522732"/>
                        <a:pt x="233172" y="506730"/>
                      </a:cubicBezTo>
                      <a:lnTo>
                        <a:pt x="0" y="419100"/>
                      </a:lnTo>
                      <a:lnTo>
                        <a:pt x="0" y="152400"/>
                      </a:lnTo>
                      <a:cubicBezTo>
                        <a:pt x="0" y="68580"/>
                        <a:pt x="68580" y="0"/>
                        <a:pt x="152400" y="0"/>
                      </a:cubicBezTo>
                      <a:lnTo>
                        <a:pt x="1066800" y="0"/>
                      </a:lnTo>
                      <a:cubicBezTo>
                        <a:pt x="1150620" y="0"/>
                        <a:pt x="1219200" y="68580"/>
                        <a:pt x="1219200" y="152400"/>
                      </a:cubicBezTo>
                      <a:close/>
                    </a:path>
                  </a:pathLst>
                </a:custGeom>
                <a:solidFill>
                  <a:srgbClr val="88BF4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0315" name="Google Shape;10315;ge48d01fb7f_0_4626"/>
              <p:cNvGrpSpPr/>
              <p:nvPr/>
            </p:nvGrpSpPr>
            <p:grpSpPr>
              <a:xfrm>
                <a:off x="3733800" y="1066800"/>
                <a:ext cx="4724400" cy="4724400"/>
                <a:chOff x="3733800" y="1066800"/>
                <a:chExt cx="4724400" cy="4724400"/>
              </a:xfrm>
            </p:grpSpPr>
            <p:sp>
              <p:nvSpPr>
                <p:cNvPr id="10316" name="Google Shape;10316;ge48d01fb7f_0_4626"/>
                <p:cNvSpPr/>
                <p:nvPr/>
              </p:nvSpPr>
              <p:spPr>
                <a:xfrm>
                  <a:off x="3733800" y="1066800"/>
                  <a:ext cx="4724400" cy="472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4400" h="4724400" extrusionOk="0">
                      <a:moveTo>
                        <a:pt x="4572000" y="1967179"/>
                      </a:moveTo>
                      <a:cubicBezTo>
                        <a:pt x="4660468" y="1935632"/>
                        <a:pt x="4724400" y="1851812"/>
                        <a:pt x="4724400" y="1752600"/>
                      </a:cubicBezTo>
                      <a:lnTo>
                        <a:pt x="4724400" y="838200"/>
                      </a:lnTo>
                      <a:cubicBezTo>
                        <a:pt x="4724400" y="712165"/>
                        <a:pt x="4621835" y="609600"/>
                        <a:pt x="4495800" y="609600"/>
                      </a:cubicBezTo>
                      <a:lnTo>
                        <a:pt x="3581400" y="609600"/>
                      </a:lnTo>
                      <a:cubicBezTo>
                        <a:pt x="3455365" y="609600"/>
                        <a:pt x="3352800" y="712165"/>
                        <a:pt x="3352800" y="838200"/>
                      </a:cubicBezTo>
                      <a:lnTo>
                        <a:pt x="3352800" y="994943"/>
                      </a:lnTo>
                      <a:lnTo>
                        <a:pt x="3137992" y="914400"/>
                      </a:lnTo>
                      <a:lnTo>
                        <a:pt x="2531059" y="914400"/>
                      </a:lnTo>
                      <a:cubicBezTo>
                        <a:pt x="2364791" y="373380"/>
                        <a:pt x="1865605" y="0"/>
                        <a:pt x="1295400" y="0"/>
                      </a:cubicBezTo>
                      <a:cubicBezTo>
                        <a:pt x="581101" y="0"/>
                        <a:pt x="0" y="581101"/>
                        <a:pt x="0" y="1295400"/>
                      </a:cubicBezTo>
                      <a:cubicBezTo>
                        <a:pt x="0" y="1904543"/>
                        <a:pt x="423139" y="2415464"/>
                        <a:pt x="990600" y="2553081"/>
                      </a:cubicBezTo>
                      <a:lnTo>
                        <a:pt x="990600" y="2819400"/>
                      </a:lnTo>
                      <a:cubicBezTo>
                        <a:pt x="990600" y="2860319"/>
                        <a:pt x="1002259" y="2898191"/>
                        <a:pt x="1021156" y="2931490"/>
                      </a:cubicBezTo>
                      <a:cubicBezTo>
                        <a:pt x="957224" y="2972029"/>
                        <a:pt x="914400" y="3043047"/>
                        <a:pt x="914400" y="3124200"/>
                      </a:cubicBezTo>
                      <a:lnTo>
                        <a:pt x="914400" y="4343400"/>
                      </a:lnTo>
                      <a:cubicBezTo>
                        <a:pt x="914400" y="4553484"/>
                        <a:pt x="1085317" y="4724400"/>
                        <a:pt x="1295400" y="4724400"/>
                      </a:cubicBezTo>
                      <a:cubicBezTo>
                        <a:pt x="1479347" y="4724400"/>
                        <a:pt x="1633271" y="4593260"/>
                        <a:pt x="1668704" y="4419600"/>
                      </a:cubicBezTo>
                      <a:lnTo>
                        <a:pt x="4191000" y="4419600"/>
                      </a:lnTo>
                      <a:cubicBezTo>
                        <a:pt x="4485132" y="4419600"/>
                        <a:pt x="4724400" y="4180256"/>
                        <a:pt x="4724400" y="3886200"/>
                      </a:cubicBezTo>
                      <a:cubicBezTo>
                        <a:pt x="4724400" y="3760165"/>
                        <a:pt x="4621835" y="3657600"/>
                        <a:pt x="4495800" y="3657600"/>
                      </a:cubicBezTo>
                      <a:lnTo>
                        <a:pt x="4493819" y="3657600"/>
                      </a:lnTo>
                      <a:cubicBezTo>
                        <a:pt x="4542206" y="3593744"/>
                        <a:pt x="4572000" y="3515106"/>
                        <a:pt x="4572000" y="3429000"/>
                      </a:cubicBezTo>
                      <a:close/>
                      <a:moveTo>
                        <a:pt x="3505200" y="838200"/>
                      </a:moveTo>
                      <a:cubicBezTo>
                        <a:pt x="3505200" y="796138"/>
                        <a:pt x="3539414" y="762000"/>
                        <a:pt x="3581400" y="762000"/>
                      </a:cubicBezTo>
                      <a:lnTo>
                        <a:pt x="4495800" y="762000"/>
                      </a:lnTo>
                      <a:cubicBezTo>
                        <a:pt x="4537786" y="762000"/>
                        <a:pt x="4572000" y="796138"/>
                        <a:pt x="4572000" y="838200"/>
                      </a:cubicBezTo>
                      <a:lnTo>
                        <a:pt x="4572000" y="1752600"/>
                      </a:lnTo>
                      <a:cubicBezTo>
                        <a:pt x="4572000" y="1794662"/>
                        <a:pt x="4537786" y="1828800"/>
                        <a:pt x="4495800" y="1828800"/>
                      </a:cubicBezTo>
                      <a:lnTo>
                        <a:pt x="4114800" y="1828800"/>
                      </a:lnTo>
                      <a:lnTo>
                        <a:pt x="3581400" y="1828800"/>
                      </a:lnTo>
                      <a:cubicBezTo>
                        <a:pt x="3539414" y="1828800"/>
                        <a:pt x="3505200" y="1794662"/>
                        <a:pt x="3505200" y="1752600"/>
                      </a:cubicBezTo>
                      <a:lnTo>
                        <a:pt x="3505200" y="1538707"/>
                      </a:lnTo>
                      <a:lnTo>
                        <a:pt x="3603803" y="1501750"/>
                      </a:lnTo>
                      <a:lnTo>
                        <a:pt x="3810000" y="1707947"/>
                      </a:lnTo>
                      <a:lnTo>
                        <a:pt x="4473474" y="1044473"/>
                      </a:lnTo>
                      <a:lnTo>
                        <a:pt x="4365727" y="936727"/>
                      </a:lnTo>
                      <a:lnTo>
                        <a:pt x="3810000" y="1492453"/>
                      </a:lnTo>
                      <a:lnTo>
                        <a:pt x="3749421" y="1431874"/>
                      </a:lnTo>
                      <a:cubicBezTo>
                        <a:pt x="3786911" y="1397203"/>
                        <a:pt x="3810000" y="1348130"/>
                        <a:pt x="3810000" y="1295400"/>
                      </a:cubicBezTo>
                      <a:cubicBezTo>
                        <a:pt x="3810000" y="1218286"/>
                        <a:pt x="3761461" y="1148258"/>
                        <a:pt x="3689223" y="1121054"/>
                      </a:cubicBezTo>
                      <a:lnTo>
                        <a:pt x="3505200" y="1052093"/>
                      </a:lnTo>
                      <a:close/>
                      <a:moveTo>
                        <a:pt x="3810000" y="3352800"/>
                      </a:moveTo>
                      <a:lnTo>
                        <a:pt x="3657600" y="3352800"/>
                      </a:lnTo>
                      <a:lnTo>
                        <a:pt x="3657600" y="2286000"/>
                      </a:lnTo>
                      <a:lnTo>
                        <a:pt x="3810000" y="2286000"/>
                      </a:lnTo>
                      <a:close/>
                      <a:moveTo>
                        <a:pt x="3505200" y="2133600"/>
                      </a:moveTo>
                      <a:lnTo>
                        <a:pt x="3505200" y="3352800"/>
                      </a:lnTo>
                      <a:lnTo>
                        <a:pt x="3352800" y="3352800"/>
                      </a:lnTo>
                      <a:lnTo>
                        <a:pt x="3352800" y="2286000"/>
                      </a:lnTo>
                      <a:lnTo>
                        <a:pt x="2895600" y="2286000"/>
                      </a:lnTo>
                      <a:lnTo>
                        <a:pt x="2895600" y="3352800"/>
                      </a:lnTo>
                      <a:lnTo>
                        <a:pt x="2743200" y="3352800"/>
                      </a:lnTo>
                      <a:lnTo>
                        <a:pt x="2743200" y="2590800"/>
                      </a:lnTo>
                      <a:lnTo>
                        <a:pt x="2286000" y="2590800"/>
                      </a:lnTo>
                      <a:lnTo>
                        <a:pt x="2286000" y="3352800"/>
                      </a:lnTo>
                      <a:lnTo>
                        <a:pt x="1981200" y="3352800"/>
                      </a:lnTo>
                      <a:lnTo>
                        <a:pt x="1981200" y="2393137"/>
                      </a:lnTo>
                      <a:cubicBezTo>
                        <a:pt x="2146630" y="2289505"/>
                        <a:pt x="2287600" y="2149069"/>
                        <a:pt x="2392299" y="1981200"/>
                      </a:cubicBezTo>
                      <a:lnTo>
                        <a:pt x="3581400" y="1981200"/>
                      </a:lnTo>
                      <a:lnTo>
                        <a:pt x="4114800" y="1981200"/>
                      </a:lnTo>
                      <a:lnTo>
                        <a:pt x="4114800" y="3352800"/>
                      </a:lnTo>
                      <a:lnTo>
                        <a:pt x="3962400" y="3352800"/>
                      </a:lnTo>
                      <a:lnTo>
                        <a:pt x="3962400" y="2133600"/>
                      </a:lnTo>
                      <a:close/>
                      <a:moveTo>
                        <a:pt x="3200400" y="3352800"/>
                      </a:moveTo>
                      <a:lnTo>
                        <a:pt x="3048000" y="3352800"/>
                      </a:lnTo>
                      <a:lnTo>
                        <a:pt x="3048000" y="2438400"/>
                      </a:lnTo>
                      <a:lnTo>
                        <a:pt x="3200400" y="2438400"/>
                      </a:lnTo>
                      <a:close/>
                      <a:moveTo>
                        <a:pt x="2590800" y="3352800"/>
                      </a:moveTo>
                      <a:lnTo>
                        <a:pt x="2438400" y="3352800"/>
                      </a:lnTo>
                      <a:lnTo>
                        <a:pt x="2438400" y="2743200"/>
                      </a:lnTo>
                      <a:lnTo>
                        <a:pt x="2590800" y="2743200"/>
                      </a:lnTo>
                      <a:close/>
                      <a:moveTo>
                        <a:pt x="3635655" y="1327023"/>
                      </a:moveTo>
                      <a:lnTo>
                        <a:pt x="3200400" y="1490243"/>
                      </a:lnTo>
                      <a:lnTo>
                        <a:pt x="3200400" y="1100557"/>
                      </a:lnTo>
                      <a:lnTo>
                        <a:pt x="3635578" y="1263701"/>
                      </a:lnTo>
                      <a:cubicBezTo>
                        <a:pt x="3648761" y="1268654"/>
                        <a:pt x="3657600" y="1281379"/>
                        <a:pt x="3657600" y="1295400"/>
                      </a:cubicBezTo>
                      <a:cubicBezTo>
                        <a:pt x="3657600" y="1309421"/>
                        <a:pt x="3648761" y="1322146"/>
                        <a:pt x="3635655" y="1327023"/>
                      </a:cubicBezTo>
                      <a:close/>
                      <a:moveTo>
                        <a:pt x="3048000" y="1219200"/>
                      </a:moveTo>
                      <a:lnTo>
                        <a:pt x="1524000" y="1219200"/>
                      </a:lnTo>
                      <a:lnTo>
                        <a:pt x="1524000" y="1066800"/>
                      </a:lnTo>
                      <a:lnTo>
                        <a:pt x="3048000" y="1066800"/>
                      </a:lnTo>
                      <a:close/>
                      <a:moveTo>
                        <a:pt x="1143000" y="1524000"/>
                      </a:moveTo>
                      <a:cubicBezTo>
                        <a:pt x="1016965" y="1524000"/>
                        <a:pt x="914400" y="1421435"/>
                        <a:pt x="914400" y="1295400"/>
                      </a:cubicBezTo>
                      <a:cubicBezTo>
                        <a:pt x="914400" y="1169365"/>
                        <a:pt x="1016965" y="1066800"/>
                        <a:pt x="1143000" y="1066800"/>
                      </a:cubicBezTo>
                      <a:lnTo>
                        <a:pt x="1371600" y="1066800"/>
                      </a:lnTo>
                      <a:lnTo>
                        <a:pt x="1371600" y="1524000"/>
                      </a:lnTo>
                      <a:close/>
                      <a:moveTo>
                        <a:pt x="1143000" y="914400"/>
                      </a:moveTo>
                      <a:cubicBezTo>
                        <a:pt x="932917" y="914400"/>
                        <a:pt x="762000" y="1085317"/>
                        <a:pt x="762000" y="1295400"/>
                      </a:cubicBezTo>
                      <a:cubicBezTo>
                        <a:pt x="762000" y="1505483"/>
                        <a:pt x="932917" y="1676400"/>
                        <a:pt x="1143000" y="1676400"/>
                      </a:cubicBezTo>
                      <a:lnTo>
                        <a:pt x="2040484" y="1676400"/>
                      </a:lnTo>
                      <a:cubicBezTo>
                        <a:pt x="1898675" y="1953616"/>
                        <a:pt x="1611935" y="2133600"/>
                        <a:pt x="1295400" y="2133600"/>
                      </a:cubicBezTo>
                      <a:cubicBezTo>
                        <a:pt x="833247" y="2133600"/>
                        <a:pt x="457200" y="1757553"/>
                        <a:pt x="457200" y="1295400"/>
                      </a:cubicBezTo>
                      <a:cubicBezTo>
                        <a:pt x="457200" y="833247"/>
                        <a:pt x="833247" y="457200"/>
                        <a:pt x="1295400" y="457200"/>
                      </a:cubicBezTo>
                      <a:cubicBezTo>
                        <a:pt x="1611859" y="457200"/>
                        <a:pt x="1898675" y="637184"/>
                        <a:pt x="2040484" y="914400"/>
                      </a:cubicBezTo>
                      <a:close/>
                      <a:moveTo>
                        <a:pt x="1524000" y="1524000"/>
                      </a:moveTo>
                      <a:lnTo>
                        <a:pt x="1524000" y="1371600"/>
                      </a:lnTo>
                      <a:lnTo>
                        <a:pt x="3048000" y="1371600"/>
                      </a:lnTo>
                      <a:lnTo>
                        <a:pt x="3048000" y="1524000"/>
                      </a:lnTo>
                      <a:close/>
                      <a:moveTo>
                        <a:pt x="3137992" y="1676400"/>
                      </a:moveTo>
                      <a:lnTo>
                        <a:pt x="3352800" y="1595857"/>
                      </a:lnTo>
                      <a:lnTo>
                        <a:pt x="3352800" y="1752600"/>
                      </a:lnTo>
                      <a:cubicBezTo>
                        <a:pt x="3352800" y="1779422"/>
                        <a:pt x="3358286" y="1804873"/>
                        <a:pt x="3366821" y="1828800"/>
                      </a:cubicBezTo>
                      <a:lnTo>
                        <a:pt x="2474671" y="1828800"/>
                      </a:lnTo>
                      <a:cubicBezTo>
                        <a:pt x="2496769" y="1779803"/>
                        <a:pt x="2515057" y="1728673"/>
                        <a:pt x="2531135" y="1676400"/>
                      </a:cubicBezTo>
                      <a:close/>
                      <a:moveTo>
                        <a:pt x="152400" y="1295400"/>
                      </a:moveTo>
                      <a:cubicBezTo>
                        <a:pt x="152400" y="665150"/>
                        <a:pt x="665150" y="152400"/>
                        <a:pt x="1295400" y="152400"/>
                      </a:cubicBezTo>
                      <a:cubicBezTo>
                        <a:pt x="1782699" y="152400"/>
                        <a:pt x="2211934" y="461162"/>
                        <a:pt x="2371725" y="914400"/>
                      </a:cubicBezTo>
                      <a:lnTo>
                        <a:pt x="2208276" y="914400"/>
                      </a:lnTo>
                      <a:cubicBezTo>
                        <a:pt x="2055190" y="547802"/>
                        <a:pt x="1695374" y="304800"/>
                        <a:pt x="1295400" y="304800"/>
                      </a:cubicBezTo>
                      <a:cubicBezTo>
                        <a:pt x="749198" y="304800"/>
                        <a:pt x="304800" y="749198"/>
                        <a:pt x="304800" y="1295400"/>
                      </a:cubicBezTo>
                      <a:cubicBezTo>
                        <a:pt x="304800" y="1841602"/>
                        <a:pt x="749198" y="2286000"/>
                        <a:pt x="1295400" y="2286000"/>
                      </a:cubicBezTo>
                      <a:cubicBezTo>
                        <a:pt x="1695374" y="2286000"/>
                        <a:pt x="2055190" y="2042998"/>
                        <a:pt x="2208276" y="1676400"/>
                      </a:cubicBezTo>
                      <a:lnTo>
                        <a:pt x="2371725" y="1676400"/>
                      </a:lnTo>
                      <a:cubicBezTo>
                        <a:pt x="2211934" y="2129638"/>
                        <a:pt x="1782699" y="2438400"/>
                        <a:pt x="1295400" y="2438400"/>
                      </a:cubicBezTo>
                      <a:cubicBezTo>
                        <a:pt x="665150" y="2438400"/>
                        <a:pt x="152400" y="1925650"/>
                        <a:pt x="152400" y="1295400"/>
                      </a:cubicBezTo>
                      <a:close/>
                      <a:moveTo>
                        <a:pt x="1295400" y="2590800"/>
                      </a:moveTo>
                      <a:cubicBezTo>
                        <a:pt x="1346911" y="2590800"/>
                        <a:pt x="1397584" y="2586685"/>
                        <a:pt x="1447800" y="2580742"/>
                      </a:cubicBezTo>
                      <a:lnTo>
                        <a:pt x="1447800" y="2819400"/>
                      </a:lnTo>
                      <a:cubicBezTo>
                        <a:pt x="1447800" y="2861462"/>
                        <a:pt x="1413586" y="2895600"/>
                        <a:pt x="1371600" y="2895600"/>
                      </a:cubicBezTo>
                      <a:lnTo>
                        <a:pt x="1219200" y="2895600"/>
                      </a:lnTo>
                      <a:cubicBezTo>
                        <a:pt x="1177214" y="2895600"/>
                        <a:pt x="1143000" y="2861462"/>
                        <a:pt x="1143000" y="2819400"/>
                      </a:cubicBezTo>
                      <a:lnTo>
                        <a:pt x="1143000" y="2581047"/>
                      </a:lnTo>
                      <a:cubicBezTo>
                        <a:pt x="1193063" y="2586914"/>
                        <a:pt x="1243737" y="2590800"/>
                        <a:pt x="1295400" y="2590800"/>
                      </a:cubicBezTo>
                      <a:close/>
                      <a:moveTo>
                        <a:pt x="1524000" y="4343400"/>
                      </a:moveTo>
                      <a:cubicBezTo>
                        <a:pt x="1524000" y="4469435"/>
                        <a:pt x="1421435" y="4572000"/>
                        <a:pt x="1295400" y="4572000"/>
                      </a:cubicBezTo>
                      <a:cubicBezTo>
                        <a:pt x="1169365" y="4572000"/>
                        <a:pt x="1066800" y="4469435"/>
                        <a:pt x="1066800" y="4343400"/>
                      </a:cubicBezTo>
                      <a:lnTo>
                        <a:pt x="1066800" y="3124200"/>
                      </a:lnTo>
                      <a:cubicBezTo>
                        <a:pt x="1066800" y="3082138"/>
                        <a:pt x="1101014" y="3048000"/>
                        <a:pt x="1143000" y="3048000"/>
                      </a:cubicBezTo>
                      <a:lnTo>
                        <a:pt x="1219200" y="3048000"/>
                      </a:lnTo>
                      <a:lnTo>
                        <a:pt x="1371600" y="3048000"/>
                      </a:lnTo>
                      <a:lnTo>
                        <a:pt x="1447800" y="3048000"/>
                      </a:lnTo>
                      <a:cubicBezTo>
                        <a:pt x="1489786" y="3048000"/>
                        <a:pt x="1524000" y="3082138"/>
                        <a:pt x="1524000" y="3124200"/>
                      </a:cubicBezTo>
                      <a:close/>
                      <a:moveTo>
                        <a:pt x="4572000" y="3886200"/>
                      </a:moveTo>
                      <a:cubicBezTo>
                        <a:pt x="4572000" y="4096284"/>
                        <a:pt x="4401084" y="4267200"/>
                        <a:pt x="4191000" y="4267200"/>
                      </a:cubicBezTo>
                      <a:lnTo>
                        <a:pt x="1676400" y="4267200"/>
                      </a:lnTo>
                      <a:lnTo>
                        <a:pt x="1676400" y="3810000"/>
                      </a:lnTo>
                      <a:lnTo>
                        <a:pt x="4191000" y="3810000"/>
                      </a:lnTo>
                      <a:lnTo>
                        <a:pt x="4495800" y="3810000"/>
                      </a:lnTo>
                      <a:cubicBezTo>
                        <a:pt x="4537786" y="3810000"/>
                        <a:pt x="4572000" y="3844138"/>
                        <a:pt x="4572000" y="3886200"/>
                      </a:cubicBezTo>
                      <a:close/>
                      <a:moveTo>
                        <a:pt x="1676400" y="3657600"/>
                      </a:moveTo>
                      <a:lnTo>
                        <a:pt x="1676400" y="3124200"/>
                      </a:lnTo>
                      <a:cubicBezTo>
                        <a:pt x="1676400" y="3043047"/>
                        <a:pt x="1633576" y="2972029"/>
                        <a:pt x="1569644" y="2931490"/>
                      </a:cubicBezTo>
                      <a:cubicBezTo>
                        <a:pt x="1588541" y="2898191"/>
                        <a:pt x="1600200" y="2860319"/>
                        <a:pt x="1600200" y="2819400"/>
                      </a:cubicBezTo>
                      <a:lnTo>
                        <a:pt x="1600200" y="2553843"/>
                      </a:lnTo>
                      <a:cubicBezTo>
                        <a:pt x="1679296" y="2534641"/>
                        <a:pt x="1755724" y="2508428"/>
                        <a:pt x="1828800" y="2475281"/>
                      </a:cubicBezTo>
                      <a:lnTo>
                        <a:pt x="1828800" y="3352800"/>
                      </a:lnTo>
                      <a:cubicBezTo>
                        <a:pt x="1828800" y="3436849"/>
                        <a:pt x="1897151" y="3505200"/>
                        <a:pt x="1981200" y="3505200"/>
                      </a:cubicBezTo>
                      <a:lnTo>
                        <a:pt x="4114800" y="3505200"/>
                      </a:lnTo>
                      <a:cubicBezTo>
                        <a:pt x="4198849" y="3505200"/>
                        <a:pt x="4267200" y="3436849"/>
                        <a:pt x="4267200" y="3352800"/>
                      </a:cubicBezTo>
                      <a:lnTo>
                        <a:pt x="4267200" y="1981200"/>
                      </a:lnTo>
                      <a:lnTo>
                        <a:pt x="4419600" y="1981200"/>
                      </a:lnTo>
                      <a:lnTo>
                        <a:pt x="4419600" y="3429000"/>
                      </a:lnTo>
                      <a:cubicBezTo>
                        <a:pt x="4419600" y="3555035"/>
                        <a:pt x="4317035" y="3657600"/>
                        <a:pt x="4191000" y="365760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317" name="Google Shape;10317;ge48d01fb7f_0_4626"/>
                <p:cNvSpPr/>
                <p:nvPr/>
              </p:nvSpPr>
              <p:spPr>
                <a:xfrm>
                  <a:off x="72390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318" name="Google Shape;10318;ge48d01fb7f_0_4626"/>
                <p:cNvSpPr/>
                <p:nvPr/>
              </p:nvSpPr>
              <p:spPr>
                <a:xfrm>
                  <a:off x="78486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319" name="Google Shape;10319;ge48d01fb7f_0_4626"/>
                <p:cNvSpPr/>
                <p:nvPr/>
              </p:nvSpPr>
              <p:spPr>
                <a:xfrm>
                  <a:off x="75438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10320" name="Google Shape;10320;ge48d01fb7f_0_4626"/>
          <p:cNvGrpSpPr/>
          <p:nvPr/>
        </p:nvGrpSpPr>
        <p:grpSpPr>
          <a:xfrm>
            <a:off x="-812316" y="238814"/>
            <a:ext cx="896700" cy="896700"/>
            <a:chOff x="-812316" y="238814"/>
            <a:chExt cx="896700" cy="896700"/>
          </a:xfrm>
        </p:grpSpPr>
        <p:sp>
          <p:nvSpPr>
            <p:cNvPr id="10321" name="Google Shape;10321;ge48d01fb7f_0_4626"/>
            <p:cNvSpPr/>
            <p:nvPr/>
          </p:nvSpPr>
          <p:spPr>
            <a:xfrm>
              <a:off x="-812316" y="238814"/>
              <a:ext cx="896700" cy="8967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2" name="Google Shape;10322;ge48d01fb7f_0_4626"/>
            <p:cNvSpPr/>
            <p:nvPr/>
          </p:nvSpPr>
          <p:spPr>
            <a:xfrm>
              <a:off x="-726564" y="313725"/>
              <a:ext cx="746100" cy="746100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323" name="Google Shape;10323;ge48d01fb7f_0_4626"/>
            <p:cNvGrpSpPr/>
            <p:nvPr/>
          </p:nvGrpSpPr>
          <p:grpSpPr>
            <a:xfrm>
              <a:off x="-573553" y="396189"/>
              <a:ext cx="442606" cy="542464"/>
              <a:chOff x="4819650" y="1862137"/>
              <a:chExt cx="2558414" cy="3135630"/>
            </a:xfrm>
          </p:grpSpPr>
          <p:sp>
            <p:nvSpPr>
              <p:cNvPr id="10324" name="Google Shape;10324;ge48d01fb7f_0_4626"/>
              <p:cNvSpPr/>
              <p:nvPr/>
            </p:nvSpPr>
            <p:spPr>
              <a:xfrm>
                <a:off x="6353175" y="3360420"/>
                <a:ext cx="621029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621029" h="45720" extrusionOk="0">
                    <a:moveTo>
                      <a:pt x="38100" y="20002"/>
                    </a:moveTo>
                    <a:lnTo>
                      <a:pt x="0" y="32385"/>
                    </a:lnTo>
                    <a:cubicBezTo>
                      <a:pt x="11430" y="39052"/>
                      <a:pt x="27622" y="44767"/>
                      <a:pt x="50483" y="44767"/>
                    </a:cubicBezTo>
                    <a:cubicBezTo>
                      <a:pt x="51435" y="44767"/>
                      <a:pt x="53340" y="44767"/>
                      <a:pt x="54292" y="44767"/>
                    </a:cubicBezTo>
                    <a:cubicBezTo>
                      <a:pt x="58103" y="44767"/>
                      <a:pt x="60960" y="44767"/>
                      <a:pt x="63817" y="45720"/>
                    </a:cubicBezTo>
                    <a:lnTo>
                      <a:pt x="604838" y="45720"/>
                    </a:lnTo>
                    <a:cubicBezTo>
                      <a:pt x="610553" y="30480"/>
                      <a:pt x="616268" y="15240"/>
                      <a:pt x="621030" y="0"/>
                    </a:cubicBezTo>
                    <a:lnTo>
                      <a:pt x="83820" y="0"/>
                    </a:lnTo>
                    <a:cubicBezTo>
                      <a:pt x="70485" y="7620"/>
                      <a:pt x="55245" y="14288"/>
                      <a:pt x="38100" y="200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25" name="Google Shape;10325;ge48d01fb7f_0_4626"/>
              <p:cNvSpPr/>
              <p:nvPr/>
            </p:nvSpPr>
            <p:spPr>
              <a:xfrm>
                <a:off x="5218747" y="3360420"/>
                <a:ext cx="625792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625792" h="45720" extrusionOk="0">
                    <a:moveTo>
                      <a:pt x="570548" y="44767"/>
                    </a:moveTo>
                    <a:cubicBezTo>
                      <a:pt x="572453" y="44767"/>
                      <a:pt x="573405" y="44767"/>
                      <a:pt x="575310" y="44767"/>
                    </a:cubicBezTo>
                    <a:cubicBezTo>
                      <a:pt x="599123" y="44767"/>
                      <a:pt x="614363" y="39052"/>
                      <a:pt x="625793" y="32385"/>
                    </a:cubicBezTo>
                    <a:lnTo>
                      <a:pt x="587693" y="20002"/>
                    </a:lnTo>
                    <a:cubicBezTo>
                      <a:pt x="570548" y="14288"/>
                      <a:pt x="555307" y="7620"/>
                      <a:pt x="541020" y="0"/>
                    </a:cubicBezTo>
                    <a:lnTo>
                      <a:pt x="0" y="0"/>
                    </a:lnTo>
                    <a:cubicBezTo>
                      <a:pt x="4763" y="15240"/>
                      <a:pt x="10477" y="30480"/>
                      <a:pt x="16192" y="45720"/>
                    </a:cubicBezTo>
                    <a:lnTo>
                      <a:pt x="561023" y="45720"/>
                    </a:lnTo>
                    <a:cubicBezTo>
                      <a:pt x="563880" y="44767"/>
                      <a:pt x="566738" y="44767"/>
                      <a:pt x="570548" y="4476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26" name="Google Shape;10326;ge48d01fb7f_0_4626"/>
              <p:cNvSpPr/>
              <p:nvPr/>
            </p:nvSpPr>
            <p:spPr>
              <a:xfrm>
                <a:off x="6231254" y="3445192"/>
                <a:ext cx="710565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710565" h="45720" extrusionOk="0">
                    <a:moveTo>
                      <a:pt x="188595" y="953"/>
                    </a:moveTo>
                    <a:cubicBezTo>
                      <a:pt x="167640" y="14288"/>
                      <a:pt x="124778" y="27623"/>
                      <a:pt x="81915" y="27623"/>
                    </a:cubicBezTo>
                    <a:lnTo>
                      <a:pt x="80963" y="27623"/>
                    </a:lnTo>
                    <a:cubicBezTo>
                      <a:pt x="77153" y="27623"/>
                      <a:pt x="73342" y="26670"/>
                      <a:pt x="70485" y="25717"/>
                    </a:cubicBezTo>
                    <a:cubicBezTo>
                      <a:pt x="57150" y="33338"/>
                      <a:pt x="26670" y="41910"/>
                      <a:pt x="0" y="45720"/>
                    </a:cubicBezTo>
                    <a:lnTo>
                      <a:pt x="688658" y="45720"/>
                    </a:lnTo>
                    <a:cubicBezTo>
                      <a:pt x="696278" y="30480"/>
                      <a:pt x="703898" y="15240"/>
                      <a:pt x="710565" y="0"/>
                    </a:cubicBezTo>
                    <a:lnTo>
                      <a:pt x="189548" y="0"/>
                    </a:lnTo>
                    <a:cubicBezTo>
                      <a:pt x="189548" y="953"/>
                      <a:pt x="189548" y="953"/>
                      <a:pt x="188595" y="95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27" name="Google Shape;10327;ge48d01fb7f_0_4626"/>
              <p:cNvSpPr/>
              <p:nvPr/>
            </p:nvSpPr>
            <p:spPr>
              <a:xfrm>
                <a:off x="5252085" y="3446145"/>
                <a:ext cx="714374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714374" h="45720" extrusionOk="0">
                    <a:moveTo>
                      <a:pt x="643890" y="25717"/>
                    </a:moveTo>
                    <a:cubicBezTo>
                      <a:pt x="641032" y="26670"/>
                      <a:pt x="637223" y="27622"/>
                      <a:pt x="633413" y="27622"/>
                    </a:cubicBezTo>
                    <a:lnTo>
                      <a:pt x="632460" y="27622"/>
                    </a:lnTo>
                    <a:cubicBezTo>
                      <a:pt x="589598" y="27622"/>
                      <a:pt x="546735" y="14288"/>
                      <a:pt x="525780" y="952"/>
                    </a:cubicBezTo>
                    <a:cubicBezTo>
                      <a:pt x="525780" y="952"/>
                      <a:pt x="524828" y="0"/>
                      <a:pt x="523875" y="0"/>
                    </a:cubicBezTo>
                    <a:lnTo>
                      <a:pt x="0" y="0"/>
                    </a:lnTo>
                    <a:cubicBezTo>
                      <a:pt x="6667" y="15240"/>
                      <a:pt x="14288" y="30480"/>
                      <a:pt x="21907" y="45720"/>
                    </a:cubicBezTo>
                    <a:lnTo>
                      <a:pt x="714375" y="45720"/>
                    </a:lnTo>
                    <a:cubicBezTo>
                      <a:pt x="687705" y="41910"/>
                      <a:pt x="657225" y="33338"/>
                      <a:pt x="643890" y="2571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28" name="Google Shape;10328;ge48d01fb7f_0_4626"/>
              <p:cNvSpPr/>
              <p:nvPr/>
            </p:nvSpPr>
            <p:spPr>
              <a:xfrm>
                <a:off x="4989989" y="1862137"/>
                <a:ext cx="2212551" cy="2412682"/>
              </a:xfrm>
              <a:custGeom>
                <a:avLst/>
                <a:gdLst/>
                <a:ahLst/>
                <a:cxnLst/>
                <a:rect l="l" t="t" r="r" b="b"/>
                <a:pathLst>
                  <a:path w="2212551" h="2412682" extrusionOk="0">
                    <a:moveTo>
                      <a:pt x="78263" y="1206818"/>
                    </a:moveTo>
                    <a:cubicBezTo>
                      <a:pt x="54450" y="1213485"/>
                      <a:pt x="36353" y="1225868"/>
                      <a:pt x="23018" y="1245870"/>
                    </a:cubicBezTo>
                    <a:cubicBezTo>
                      <a:pt x="-23655" y="1316355"/>
                      <a:pt x="10635" y="1460183"/>
                      <a:pt x="38258" y="1575435"/>
                    </a:cubicBezTo>
                    <a:cubicBezTo>
                      <a:pt x="47783" y="1616393"/>
                      <a:pt x="57308" y="1655445"/>
                      <a:pt x="61118" y="1684973"/>
                    </a:cubicBezTo>
                    <a:cubicBezTo>
                      <a:pt x="62070" y="1689735"/>
                      <a:pt x="62070" y="1695450"/>
                      <a:pt x="63023" y="1701165"/>
                    </a:cubicBezTo>
                    <a:cubicBezTo>
                      <a:pt x="67785" y="1736408"/>
                      <a:pt x="73500" y="1777365"/>
                      <a:pt x="65880" y="1802130"/>
                    </a:cubicBezTo>
                    <a:lnTo>
                      <a:pt x="63023" y="1809750"/>
                    </a:lnTo>
                    <a:lnTo>
                      <a:pt x="70643" y="1811655"/>
                    </a:lnTo>
                    <a:cubicBezTo>
                      <a:pt x="96360" y="1817370"/>
                      <a:pt x="128745" y="1842135"/>
                      <a:pt x="157320" y="1864995"/>
                    </a:cubicBezTo>
                    <a:cubicBezTo>
                      <a:pt x="161130" y="1868805"/>
                      <a:pt x="165893" y="1871663"/>
                      <a:pt x="169703" y="1874520"/>
                    </a:cubicBezTo>
                    <a:cubicBezTo>
                      <a:pt x="192563" y="1892618"/>
                      <a:pt x="222090" y="1920240"/>
                      <a:pt x="252570" y="1948815"/>
                    </a:cubicBezTo>
                    <a:cubicBezTo>
                      <a:pt x="336390" y="2027873"/>
                      <a:pt x="441165" y="2126933"/>
                      <a:pt x="524985" y="2126933"/>
                    </a:cubicBezTo>
                    <a:cubicBezTo>
                      <a:pt x="526890" y="2126933"/>
                      <a:pt x="528795" y="2126933"/>
                      <a:pt x="530700" y="2126933"/>
                    </a:cubicBezTo>
                    <a:cubicBezTo>
                      <a:pt x="554513" y="2125980"/>
                      <a:pt x="575468" y="2115503"/>
                      <a:pt x="592613" y="2098358"/>
                    </a:cubicBezTo>
                    <a:cubicBezTo>
                      <a:pt x="585945" y="2122170"/>
                      <a:pt x="587850" y="2145030"/>
                      <a:pt x="599280" y="2165985"/>
                    </a:cubicBezTo>
                    <a:cubicBezTo>
                      <a:pt x="637380" y="2241233"/>
                      <a:pt x="778350" y="2284095"/>
                      <a:pt x="891698" y="2317433"/>
                    </a:cubicBezTo>
                    <a:cubicBezTo>
                      <a:pt x="932655" y="2329815"/>
                      <a:pt x="970755" y="2341245"/>
                      <a:pt x="997425" y="2352675"/>
                    </a:cubicBezTo>
                    <a:cubicBezTo>
                      <a:pt x="1002188" y="2354580"/>
                      <a:pt x="1006950" y="2356485"/>
                      <a:pt x="1011713" y="2358390"/>
                    </a:cubicBezTo>
                    <a:cubicBezTo>
                      <a:pt x="1045050" y="2371725"/>
                      <a:pt x="1083150" y="2386965"/>
                      <a:pt x="1101248" y="2406968"/>
                    </a:cubicBezTo>
                    <a:lnTo>
                      <a:pt x="1106963" y="2412683"/>
                    </a:lnTo>
                    <a:lnTo>
                      <a:pt x="1112678" y="2406968"/>
                    </a:lnTo>
                    <a:cubicBezTo>
                      <a:pt x="1130775" y="2387918"/>
                      <a:pt x="1168875" y="2372678"/>
                      <a:pt x="1202213" y="2358390"/>
                    </a:cubicBezTo>
                    <a:cubicBezTo>
                      <a:pt x="1206975" y="2356485"/>
                      <a:pt x="1211738" y="2354580"/>
                      <a:pt x="1216500" y="2352675"/>
                    </a:cubicBezTo>
                    <a:cubicBezTo>
                      <a:pt x="1243170" y="2341245"/>
                      <a:pt x="1282223" y="2329815"/>
                      <a:pt x="1322228" y="2317433"/>
                    </a:cubicBezTo>
                    <a:cubicBezTo>
                      <a:pt x="1435575" y="2283143"/>
                      <a:pt x="1576545" y="2241233"/>
                      <a:pt x="1614645" y="2165985"/>
                    </a:cubicBezTo>
                    <a:cubicBezTo>
                      <a:pt x="1625123" y="2145030"/>
                      <a:pt x="1627028" y="2121218"/>
                      <a:pt x="1620360" y="2097405"/>
                    </a:cubicBezTo>
                    <a:cubicBezTo>
                      <a:pt x="1637505" y="2114550"/>
                      <a:pt x="1658460" y="2124075"/>
                      <a:pt x="1682273" y="2125980"/>
                    </a:cubicBezTo>
                    <a:cubicBezTo>
                      <a:pt x="1684178" y="2125980"/>
                      <a:pt x="1686083" y="2125980"/>
                      <a:pt x="1687988" y="2125980"/>
                    </a:cubicBezTo>
                    <a:cubicBezTo>
                      <a:pt x="1771808" y="2125980"/>
                      <a:pt x="1875630" y="2027873"/>
                      <a:pt x="1960403" y="1947863"/>
                    </a:cubicBezTo>
                    <a:cubicBezTo>
                      <a:pt x="1990883" y="1918335"/>
                      <a:pt x="2020410" y="1891665"/>
                      <a:pt x="2043270" y="1873568"/>
                    </a:cubicBezTo>
                    <a:cubicBezTo>
                      <a:pt x="2047080" y="1870710"/>
                      <a:pt x="2051843" y="1866900"/>
                      <a:pt x="2055653" y="1864043"/>
                    </a:cubicBezTo>
                    <a:cubicBezTo>
                      <a:pt x="2084228" y="1842135"/>
                      <a:pt x="2116613" y="1816418"/>
                      <a:pt x="2142330" y="1810703"/>
                    </a:cubicBezTo>
                    <a:lnTo>
                      <a:pt x="2149950" y="1808798"/>
                    </a:lnTo>
                    <a:lnTo>
                      <a:pt x="2147093" y="1801178"/>
                    </a:lnTo>
                    <a:cubicBezTo>
                      <a:pt x="2139473" y="1776413"/>
                      <a:pt x="2145188" y="1735455"/>
                      <a:pt x="2149950" y="1700213"/>
                    </a:cubicBezTo>
                    <a:cubicBezTo>
                      <a:pt x="2150903" y="1694498"/>
                      <a:pt x="2151855" y="1689735"/>
                      <a:pt x="2151855" y="1684020"/>
                    </a:cubicBezTo>
                    <a:cubicBezTo>
                      <a:pt x="2155665" y="1655445"/>
                      <a:pt x="2165190" y="1616393"/>
                      <a:pt x="2174715" y="1574483"/>
                    </a:cubicBezTo>
                    <a:cubicBezTo>
                      <a:pt x="2202338" y="1459230"/>
                      <a:pt x="2235675" y="1315403"/>
                      <a:pt x="2189955" y="1244918"/>
                    </a:cubicBezTo>
                    <a:cubicBezTo>
                      <a:pt x="2176620" y="1224915"/>
                      <a:pt x="2157570" y="1211580"/>
                      <a:pt x="2133758" y="1205865"/>
                    </a:cubicBezTo>
                    <a:cubicBezTo>
                      <a:pt x="2157570" y="1199198"/>
                      <a:pt x="2175668" y="1186815"/>
                      <a:pt x="2189003" y="1166813"/>
                    </a:cubicBezTo>
                    <a:cubicBezTo>
                      <a:pt x="2235675" y="1096328"/>
                      <a:pt x="2201385" y="952500"/>
                      <a:pt x="2173763" y="837248"/>
                    </a:cubicBezTo>
                    <a:cubicBezTo>
                      <a:pt x="2164238" y="796290"/>
                      <a:pt x="2154713" y="757238"/>
                      <a:pt x="2150903" y="727710"/>
                    </a:cubicBezTo>
                    <a:cubicBezTo>
                      <a:pt x="2149950" y="722948"/>
                      <a:pt x="2149950" y="717233"/>
                      <a:pt x="2148998" y="711518"/>
                    </a:cubicBezTo>
                    <a:cubicBezTo>
                      <a:pt x="2144235" y="676275"/>
                      <a:pt x="2138520" y="635318"/>
                      <a:pt x="2146140" y="610553"/>
                    </a:cubicBezTo>
                    <a:lnTo>
                      <a:pt x="2148998" y="602933"/>
                    </a:lnTo>
                    <a:lnTo>
                      <a:pt x="2141378" y="601028"/>
                    </a:lnTo>
                    <a:cubicBezTo>
                      <a:pt x="2115660" y="595313"/>
                      <a:pt x="2083275" y="570548"/>
                      <a:pt x="2054700" y="547688"/>
                    </a:cubicBezTo>
                    <a:cubicBezTo>
                      <a:pt x="2049938" y="543878"/>
                      <a:pt x="2046128" y="541020"/>
                      <a:pt x="2042318" y="538163"/>
                    </a:cubicBezTo>
                    <a:cubicBezTo>
                      <a:pt x="2019458" y="520065"/>
                      <a:pt x="1989930" y="492443"/>
                      <a:pt x="1959450" y="463868"/>
                    </a:cubicBezTo>
                    <a:cubicBezTo>
                      <a:pt x="1875630" y="384810"/>
                      <a:pt x="1770855" y="285750"/>
                      <a:pt x="1687035" y="285750"/>
                    </a:cubicBezTo>
                    <a:cubicBezTo>
                      <a:pt x="1685130" y="285750"/>
                      <a:pt x="1683225" y="285750"/>
                      <a:pt x="1681320" y="285750"/>
                    </a:cubicBezTo>
                    <a:cubicBezTo>
                      <a:pt x="1657508" y="286703"/>
                      <a:pt x="1636553" y="297180"/>
                      <a:pt x="1619408" y="314325"/>
                    </a:cubicBezTo>
                    <a:cubicBezTo>
                      <a:pt x="1626075" y="290513"/>
                      <a:pt x="1624170" y="267653"/>
                      <a:pt x="1612740" y="246698"/>
                    </a:cubicBezTo>
                    <a:cubicBezTo>
                      <a:pt x="1574640" y="171450"/>
                      <a:pt x="1433670" y="128588"/>
                      <a:pt x="1319370" y="95250"/>
                    </a:cubicBezTo>
                    <a:cubicBezTo>
                      <a:pt x="1278413" y="82868"/>
                      <a:pt x="1240313" y="71438"/>
                      <a:pt x="1213643" y="60008"/>
                    </a:cubicBezTo>
                    <a:cubicBezTo>
                      <a:pt x="1208880" y="58103"/>
                      <a:pt x="1204118" y="56197"/>
                      <a:pt x="1199355" y="54293"/>
                    </a:cubicBezTo>
                    <a:cubicBezTo>
                      <a:pt x="1166018" y="40958"/>
                      <a:pt x="1127918" y="25717"/>
                      <a:pt x="1109820" y="5715"/>
                    </a:cubicBezTo>
                    <a:lnTo>
                      <a:pt x="1106010" y="0"/>
                    </a:lnTo>
                    <a:lnTo>
                      <a:pt x="1100295" y="5715"/>
                    </a:lnTo>
                    <a:cubicBezTo>
                      <a:pt x="1082198" y="24765"/>
                      <a:pt x="1044098" y="40005"/>
                      <a:pt x="1010760" y="54293"/>
                    </a:cubicBezTo>
                    <a:cubicBezTo>
                      <a:pt x="1005998" y="56197"/>
                      <a:pt x="1001235" y="58103"/>
                      <a:pt x="996473" y="60008"/>
                    </a:cubicBezTo>
                    <a:cubicBezTo>
                      <a:pt x="969803" y="71438"/>
                      <a:pt x="930750" y="82868"/>
                      <a:pt x="890745" y="95250"/>
                    </a:cubicBezTo>
                    <a:cubicBezTo>
                      <a:pt x="777398" y="129540"/>
                      <a:pt x="636428" y="171450"/>
                      <a:pt x="598328" y="246698"/>
                    </a:cubicBezTo>
                    <a:cubicBezTo>
                      <a:pt x="587850" y="267653"/>
                      <a:pt x="585945" y="291465"/>
                      <a:pt x="592613" y="315278"/>
                    </a:cubicBezTo>
                    <a:cubicBezTo>
                      <a:pt x="575468" y="298133"/>
                      <a:pt x="554513" y="288608"/>
                      <a:pt x="530700" y="286703"/>
                    </a:cubicBezTo>
                    <a:cubicBezTo>
                      <a:pt x="445928" y="281940"/>
                      <a:pt x="339248" y="382905"/>
                      <a:pt x="252570" y="464820"/>
                    </a:cubicBezTo>
                    <a:cubicBezTo>
                      <a:pt x="222090" y="494348"/>
                      <a:pt x="192563" y="521018"/>
                      <a:pt x="169703" y="539115"/>
                    </a:cubicBezTo>
                    <a:cubicBezTo>
                      <a:pt x="165893" y="541973"/>
                      <a:pt x="161130" y="545783"/>
                      <a:pt x="157320" y="548640"/>
                    </a:cubicBezTo>
                    <a:cubicBezTo>
                      <a:pt x="128745" y="570548"/>
                      <a:pt x="96360" y="596265"/>
                      <a:pt x="70643" y="601980"/>
                    </a:cubicBezTo>
                    <a:lnTo>
                      <a:pt x="63023" y="603885"/>
                    </a:lnTo>
                    <a:lnTo>
                      <a:pt x="65880" y="611505"/>
                    </a:lnTo>
                    <a:cubicBezTo>
                      <a:pt x="73500" y="636270"/>
                      <a:pt x="67785" y="677228"/>
                      <a:pt x="63023" y="712470"/>
                    </a:cubicBezTo>
                    <a:cubicBezTo>
                      <a:pt x="62070" y="718185"/>
                      <a:pt x="61118" y="722948"/>
                      <a:pt x="61118" y="728663"/>
                    </a:cubicBezTo>
                    <a:cubicBezTo>
                      <a:pt x="57308" y="757238"/>
                      <a:pt x="47783" y="796290"/>
                      <a:pt x="38258" y="838200"/>
                    </a:cubicBezTo>
                    <a:cubicBezTo>
                      <a:pt x="10635" y="953453"/>
                      <a:pt x="-22702" y="1097280"/>
                      <a:pt x="23018" y="1167765"/>
                    </a:cubicBezTo>
                    <a:cubicBezTo>
                      <a:pt x="35400" y="1187768"/>
                      <a:pt x="53498" y="1201103"/>
                      <a:pt x="78263" y="1206818"/>
                    </a:cubicBezTo>
                    <a:close/>
                    <a:moveTo>
                      <a:pt x="1106963" y="193358"/>
                    </a:moveTo>
                    <a:cubicBezTo>
                      <a:pt x="1663223" y="193358"/>
                      <a:pt x="2115660" y="647700"/>
                      <a:pt x="2115660" y="1206818"/>
                    </a:cubicBezTo>
                    <a:cubicBezTo>
                      <a:pt x="2115660" y="1765935"/>
                      <a:pt x="1663223" y="2220278"/>
                      <a:pt x="1106963" y="2220278"/>
                    </a:cubicBezTo>
                    <a:cubicBezTo>
                      <a:pt x="550703" y="2220278"/>
                      <a:pt x="98265" y="1765935"/>
                      <a:pt x="98265" y="1206818"/>
                    </a:cubicBezTo>
                    <a:cubicBezTo>
                      <a:pt x="98265" y="647700"/>
                      <a:pt x="550703" y="193358"/>
                      <a:pt x="1106963" y="1933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29" name="Google Shape;10329;ge48d01fb7f_0_4626"/>
              <p:cNvSpPr/>
              <p:nvPr/>
            </p:nvSpPr>
            <p:spPr>
              <a:xfrm>
                <a:off x="5638800" y="3871912"/>
                <a:ext cx="916304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916304" h="45720" extrusionOk="0">
                    <a:moveTo>
                      <a:pt x="90488" y="45720"/>
                    </a:moveTo>
                    <a:lnTo>
                      <a:pt x="825818" y="45720"/>
                    </a:lnTo>
                    <a:cubicBezTo>
                      <a:pt x="857250" y="32385"/>
                      <a:pt x="887730" y="17145"/>
                      <a:pt x="916305" y="0"/>
                    </a:cubicBezTo>
                    <a:lnTo>
                      <a:pt x="0" y="0"/>
                    </a:lnTo>
                    <a:cubicBezTo>
                      <a:pt x="28575" y="16192"/>
                      <a:pt x="59055" y="31433"/>
                      <a:pt x="90488" y="457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30" name="Google Shape;10330;ge48d01fb7f_0_4626"/>
              <p:cNvSpPr/>
              <p:nvPr/>
            </p:nvSpPr>
            <p:spPr>
              <a:xfrm>
                <a:off x="5838825" y="3957637"/>
                <a:ext cx="516254" cy="36195"/>
              </a:xfrm>
              <a:custGeom>
                <a:avLst/>
                <a:gdLst/>
                <a:ahLst/>
                <a:cxnLst/>
                <a:rect l="l" t="t" r="r" b="b"/>
                <a:pathLst>
                  <a:path w="516254" h="36195" extrusionOk="0">
                    <a:moveTo>
                      <a:pt x="258128" y="36195"/>
                    </a:moveTo>
                    <a:cubicBezTo>
                      <a:pt x="347663" y="36195"/>
                      <a:pt x="434340" y="23813"/>
                      <a:pt x="516255" y="0"/>
                    </a:cubicBezTo>
                    <a:lnTo>
                      <a:pt x="0" y="0"/>
                    </a:lnTo>
                    <a:cubicBezTo>
                      <a:pt x="81915" y="22860"/>
                      <a:pt x="168592" y="36195"/>
                      <a:pt x="258128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31" name="Google Shape;10331;ge48d01fb7f_0_4626"/>
              <p:cNvSpPr/>
              <p:nvPr/>
            </p:nvSpPr>
            <p:spPr>
              <a:xfrm>
                <a:off x="6180772" y="3058477"/>
                <a:ext cx="205999" cy="305752"/>
              </a:xfrm>
              <a:custGeom>
                <a:avLst/>
                <a:gdLst/>
                <a:ahLst/>
                <a:cxnLst/>
                <a:rect l="l" t="t" r="r" b="b"/>
                <a:pathLst>
                  <a:path w="205999" h="305752" extrusionOk="0">
                    <a:moveTo>
                      <a:pt x="140018" y="11430"/>
                    </a:moveTo>
                    <a:cubicBezTo>
                      <a:pt x="134303" y="5715"/>
                      <a:pt x="115253" y="0"/>
                      <a:pt x="92393" y="0"/>
                    </a:cubicBezTo>
                    <a:cubicBezTo>
                      <a:pt x="81915" y="0"/>
                      <a:pt x="72390" y="952"/>
                      <a:pt x="62865" y="3810"/>
                    </a:cubicBezTo>
                    <a:cubicBezTo>
                      <a:pt x="28575" y="12382"/>
                      <a:pt x="0" y="48577"/>
                      <a:pt x="0" y="66675"/>
                    </a:cubicBezTo>
                    <a:cubicBezTo>
                      <a:pt x="10478" y="80010"/>
                      <a:pt x="23813" y="94297"/>
                      <a:pt x="36195" y="106680"/>
                    </a:cubicBezTo>
                    <a:cubicBezTo>
                      <a:pt x="63818" y="133350"/>
                      <a:pt x="89535" y="160020"/>
                      <a:pt x="90488" y="196215"/>
                    </a:cubicBezTo>
                    <a:cubicBezTo>
                      <a:pt x="91440" y="213360"/>
                      <a:pt x="88583" y="228600"/>
                      <a:pt x="82868" y="243840"/>
                    </a:cubicBezTo>
                    <a:cubicBezTo>
                      <a:pt x="70485" y="276225"/>
                      <a:pt x="40958" y="295275"/>
                      <a:pt x="14288" y="305752"/>
                    </a:cubicBezTo>
                    <a:cubicBezTo>
                      <a:pt x="92393" y="301942"/>
                      <a:pt x="149543" y="284797"/>
                      <a:pt x="179070" y="253365"/>
                    </a:cubicBezTo>
                    <a:cubicBezTo>
                      <a:pt x="199073" y="233363"/>
                      <a:pt x="207645" y="206692"/>
                      <a:pt x="205740" y="174307"/>
                    </a:cubicBezTo>
                    <a:cubicBezTo>
                      <a:pt x="203835" y="152400"/>
                      <a:pt x="187643" y="130492"/>
                      <a:pt x="172403" y="108585"/>
                    </a:cubicBezTo>
                    <a:cubicBezTo>
                      <a:pt x="150495" y="79057"/>
                      <a:pt x="127635" y="47625"/>
                      <a:pt x="140018" y="11430"/>
                    </a:cubicBezTo>
                    <a:cubicBezTo>
                      <a:pt x="140970" y="11430"/>
                      <a:pt x="140018" y="11430"/>
                      <a:pt x="140018" y="1143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32" name="Google Shape;10332;ge48d01fb7f_0_4626"/>
              <p:cNvSpPr/>
              <p:nvPr/>
            </p:nvSpPr>
            <p:spPr>
              <a:xfrm>
                <a:off x="6236970" y="3089909"/>
                <a:ext cx="262116" cy="284797"/>
              </a:xfrm>
              <a:custGeom>
                <a:avLst/>
                <a:gdLst/>
                <a:ahLst/>
                <a:cxnLst/>
                <a:rect l="l" t="t" r="r" b="b"/>
                <a:pathLst>
                  <a:path w="262116" h="284797" extrusionOk="0">
                    <a:moveTo>
                      <a:pt x="190500" y="0"/>
                    </a:moveTo>
                    <a:cubicBezTo>
                      <a:pt x="178117" y="0"/>
                      <a:pt x="160020" y="953"/>
                      <a:pt x="142875" y="7620"/>
                    </a:cubicBezTo>
                    <a:cubicBezTo>
                      <a:pt x="121920" y="15240"/>
                      <a:pt x="109538" y="22860"/>
                      <a:pt x="104775" y="30480"/>
                    </a:cubicBezTo>
                    <a:cubicBezTo>
                      <a:pt x="111442" y="42863"/>
                      <a:pt x="120015" y="56198"/>
                      <a:pt x="129540" y="67628"/>
                    </a:cubicBezTo>
                    <a:cubicBezTo>
                      <a:pt x="146685" y="90488"/>
                      <a:pt x="163830" y="114300"/>
                      <a:pt x="165735" y="140970"/>
                    </a:cubicBezTo>
                    <a:cubicBezTo>
                      <a:pt x="168592" y="178118"/>
                      <a:pt x="158115" y="208598"/>
                      <a:pt x="135255" y="231458"/>
                    </a:cubicBezTo>
                    <a:cubicBezTo>
                      <a:pt x="107633" y="260033"/>
                      <a:pt x="61913" y="278130"/>
                      <a:pt x="0" y="284798"/>
                    </a:cubicBezTo>
                    <a:cubicBezTo>
                      <a:pt x="4763" y="284798"/>
                      <a:pt x="8572" y="284798"/>
                      <a:pt x="13335" y="284798"/>
                    </a:cubicBezTo>
                    <a:cubicBezTo>
                      <a:pt x="105727" y="284798"/>
                      <a:pt x="180975" y="263843"/>
                      <a:pt x="223838" y="225743"/>
                    </a:cubicBezTo>
                    <a:cubicBezTo>
                      <a:pt x="250508" y="201930"/>
                      <a:pt x="263842" y="173355"/>
                      <a:pt x="261938" y="140970"/>
                    </a:cubicBezTo>
                    <a:cubicBezTo>
                      <a:pt x="260985" y="119063"/>
                      <a:pt x="248602" y="101918"/>
                      <a:pt x="237172" y="84773"/>
                    </a:cubicBezTo>
                    <a:cubicBezTo>
                      <a:pt x="220980" y="61913"/>
                      <a:pt x="202883" y="36195"/>
                      <a:pt x="222885" y="953"/>
                    </a:cubicBezTo>
                    <a:cubicBezTo>
                      <a:pt x="216217" y="1905"/>
                      <a:pt x="204788" y="0"/>
                      <a:pt x="1905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33" name="Google Shape;10333;ge48d01fb7f_0_4626"/>
              <p:cNvSpPr/>
              <p:nvPr/>
            </p:nvSpPr>
            <p:spPr>
              <a:xfrm>
                <a:off x="5940559" y="3035617"/>
                <a:ext cx="315693" cy="330517"/>
              </a:xfrm>
              <a:custGeom>
                <a:avLst/>
                <a:gdLst/>
                <a:ahLst/>
                <a:cxnLst/>
                <a:rect l="l" t="t" r="r" b="b"/>
                <a:pathLst>
                  <a:path w="315693" h="330517" extrusionOk="0">
                    <a:moveTo>
                      <a:pt x="308793" y="260985"/>
                    </a:moveTo>
                    <a:cubicBezTo>
                      <a:pt x="314507" y="247650"/>
                      <a:pt x="316412" y="234315"/>
                      <a:pt x="315460" y="219075"/>
                    </a:cubicBezTo>
                    <a:cubicBezTo>
                      <a:pt x="313555" y="188595"/>
                      <a:pt x="290695" y="163830"/>
                      <a:pt x="265930" y="140017"/>
                    </a:cubicBezTo>
                    <a:cubicBezTo>
                      <a:pt x="257357" y="131445"/>
                      <a:pt x="212590" y="87630"/>
                      <a:pt x="196398" y="49530"/>
                    </a:cubicBezTo>
                    <a:lnTo>
                      <a:pt x="193540" y="43815"/>
                    </a:lnTo>
                    <a:cubicBezTo>
                      <a:pt x="183062" y="16192"/>
                      <a:pt x="175443" y="0"/>
                      <a:pt x="157345" y="0"/>
                    </a:cubicBezTo>
                    <a:cubicBezTo>
                      <a:pt x="140200" y="0"/>
                      <a:pt x="131628" y="18098"/>
                      <a:pt x="120198" y="45720"/>
                    </a:cubicBezTo>
                    <a:cubicBezTo>
                      <a:pt x="119245" y="46673"/>
                      <a:pt x="89718" y="102870"/>
                      <a:pt x="46855" y="143828"/>
                    </a:cubicBezTo>
                    <a:cubicBezTo>
                      <a:pt x="22090" y="166688"/>
                      <a:pt x="1135" y="190500"/>
                      <a:pt x="182" y="220028"/>
                    </a:cubicBezTo>
                    <a:cubicBezTo>
                      <a:pt x="-770" y="234315"/>
                      <a:pt x="2087" y="247650"/>
                      <a:pt x="6850" y="261938"/>
                    </a:cubicBezTo>
                    <a:cubicBezTo>
                      <a:pt x="24948" y="309563"/>
                      <a:pt x="94480" y="330517"/>
                      <a:pt x="155440" y="330517"/>
                    </a:cubicBezTo>
                    <a:lnTo>
                      <a:pt x="158298" y="330517"/>
                    </a:lnTo>
                    <a:lnTo>
                      <a:pt x="158298" y="330517"/>
                    </a:lnTo>
                    <a:lnTo>
                      <a:pt x="158298" y="330517"/>
                    </a:lnTo>
                    <a:lnTo>
                      <a:pt x="161155" y="330517"/>
                    </a:lnTo>
                    <a:cubicBezTo>
                      <a:pt x="221162" y="329565"/>
                      <a:pt x="290695" y="308610"/>
                      <a:pt x="308793" y="26098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34" name="Google Shape;10334;ge48d01fb7f_0_4626"/>
              <p:cNvSpPr/>
              <p:nvPr/>
            </p:nvSpPr>
            <p:spPr>
              <a:xfrm>
                <a:off x="5809990" y="3058477"/>
                <a:ext cx="205999" cy="305752"/>
              </a:xfrm>
              <a:custGeom>
                <a:avLst/>
                <a:gdLst/>
                <a:ahLst/>
                <a:cxnLst/>
                <a:rect l="l" t="t" r="r" b="b"/>
                <a:pathLst>
                  <a:path w="205999" h="305752" extrusionOk="0">
                    <a:moveTo>
                      <a:pt x="259" y="174307"/>
                    </a:moveTo>
                    <a:cubicBezTo>
                      <a:pt x="-1646" y="206692"/>
                      <a:pt x="6927" y="233363"/>
                      <a:pt x="26929" y="253365"/>
                    </a:cubicBezTo>
                    <a:cubicBezTo>
                      <a:pt x="56457" y="283845"/>
                      <a:pt x="113607" y="301942"/>
                      <a:pt x="191712" y="305752"/>
                    </a:cubicBezTo>
                    <a:cubicBezTo>
                      <a:pt x="165042" y="295275"/>
                      <a:pt x="135514" y="276225"/>
                      <a:pt x="123132" y="243840"/>
                    </a:cubicBezTo>
                    <a:cubicBezTo>
                      <a:pt x="117417" y="228600"/>
                      <a:pt x="114559" y="212407"/>
                      <a:pt x="115512" y="196215"/>
                    </a:cubicBezTo>
                    <a:cubicBezTo>
                      <a:pt x="117417" y="160020"/>
                      <a:pt x="142182" y="133350"/>
                      <a:pt x="169804" y="106680"/>
                    </a:cubicBezTo>
                    <a:cubicBezTo>
                      <a:pt x="182187" y="94297"/>
                      <a:pt x="195522" y="80010"/>
                      <a:pt x="205999" y="66675"/>
                    </a:cubicBezTo>
                    <a:cubicBezTo>
                      <a:pt x="205999" y="48577"/>
                      <a:pt x="177424" y="12382"/>
                      <a:pt x="143134" y="3810"/>
                    </a:cubicBezTo>
                    <a:cubicBezTo>
                      <a:pt x="133609" y="1905"/>
                      <a:pt x="124084" y="0"/>
                      <a:pt x="113607" y="0"/>
                    </a:cubicBezTo>
                    <a:cubicBezTo>
                      <a:pt x="90747" y="0"/>
                      <a:pt x="71697" y="5715"/>
                      <a:pt x="65982" y="11430"/>
                    </a:cubicBezTo>
                    <a:cubicBezTo>
                      <a:pt x="65982" y="11430"/>
                      <a:pt x="65029" y="12382"/>
                      <a:pt x="65029" y="12382"/>
                    </a:cubicBezTo>
                    <a:cubicBezTo>
                      <a:pt x="78364" y="48577"/>
                      <a:pt x="55504" y="79057"/>
                      <a:pt x="33597" y="109538"/>
                    </a:cubicBezTo>
                    <a:cubicBezTo>
                      <a:pt x="18357" y="130492"/>
                      <a:pt x="2164" y="152400"/>
                      <a:pt x="259" y="1743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35" name="Google Shape;10335;ge48d01fb7f_0_4626"/>
              <p:cNvSpPr/>
              <p:nvPr/>
            </p:nvSpPr>
            <p:spPr>
              <a:xfrm>
                <a:off x="5698628" y="3091815"/>
                <a:ext cx="262116" cy="284797"/>
              </a:xfrm>
              <a:custGeom>
                <a:avLst/>
                <a:gdLst/>
                <a:ahLst/>
                <a:cxnLst/>
                <a:rect l="l" t="t" r="r" b="b"/>
                <a:pathLst>
                  <a:path w="262116" h="284797" extrusionOk="0">
                    <a:moveTo>
                      <a:pt x="179" y="140970"/>
                    </a:moveTo>
                    <a:cubicBezTo>
                      <a:pt x="-1726" y="173355"/>
                      <a:pt x="11609" y="201930"/>
                      <a:pt x="38279" y="225742"/>
                    </a:cubicBezTo>
                    <a:cubicBezTo>
                      <a:pt x="81142" y="263842"/>
                      <a:pt x="156389" y="284797"/>
                      <a:pt x="248781" y="284797"/>
                    </a:cubicBezTo>
                    <a:cubicBezTo>
                      <a:pt x="253544" y="284797"/>
                      <a:pt x="257354" y="284797"/>
                      <a:pt x="262117" y="284797"/>
                    </a:cubicBezTo>
                    <a:cubicBezTo>
                      <a:pt x="199252" y="277177"/>
                      <a:pt x="154484" y="259080"/>
                      <a:pt x="126862" y="231457"/>
                    </a:cubicBezTo>
                    <a:cubicBezTo>
                      <a:pt x="104002" y="207645"/>
                      <a:pt x="93524" y="177165"/>
                      <a:pt x="96382" y="140970"/>
                    </a:cubicBezTo>
                    <a:cubicBezTo>
                      <a:pt x="98287" y="114300"/>
                      <a:pt x="115432" y="90488"/>
                      <a:pt x="132577" y="67627"/>
                    </a:cubicBezTo>
                    <a:cubicBezTo>
                      <a:pt x="142102" y="55245"/>
                      <a:pt x="150674" y="42863"/>
                      <a:pt x="157342" y="30480"/>
                    </a:cubicBezTo>
                    <a:cubicBezTo>
                      <a:pt x="152579" y="21907"/>
                      <a:pt x="140197" y="14288"/>
                      <a:pt x="119242" y="7620"/>
                    </a:cubicBezTo>
                    <a:cubicBezTo>
                      <a:pt x="102097" y="1905"/>
                      <a:pt x="83047" y="0"/>
                      <a:pt x="71617" y="0"/>
                    </a:cubicBezTo>
                    <a:cubicBezTo>
                      <a:pt x="57329" y="0"/>
                      <a:pt x="45899" y="1905"/>
                      <a:pt x="40184" y="3810"/>
                    </a:cubicBezTo>
                    <a:cubicBezTo>
                      <a:pt x="61139" y="39052"/>
                      <a:pt x="42089" y="64770"/>
                      <a:pt x="25897" y="87630"/>
                    </a:cubicBezTo>
                    <a:cubicBezTo>
                      <a:pt x="13514" y="101917"/>
                      <a:pt x="2084" y="119063"/>
                      <a:pt x="179" y="14097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36" name="Google Shape;10336;ge48d01fb7f_0_4626"/>
              <p:cNvSpPr/>
              <p:nvPr/>
            </p:nvSpPr>
            <p:spPr>
              <a:xfrm>
                <a:off x="5791200" y="3389947"/>
                <a:ext cx="150495" cy="61912"/>
              </a:xfrm>
              <a:custGeom>
                <a:avLst/>
                <a:gdLst/>
                <a:ahLst/>
                <a:cxnLst/>
                <a:rect l="l" t="t" r="r" b="b"/>
                <a:pathLst>
                  <a:path w="150495" h="61912" extrusionOk="0">
                    <a:moveTo>
                      <a:pt x="122873" y="25718"/>
                    </a:moveTo>
                    <a:cubicBezTo>
                      <a:pt x="126683" y="23813"/>
                      <a:pt x="129540" y="21908"/>
                      <a:pt x="131445" y="20003"/>
                    </a:cubicBezTo>
                    <a:cubicBezTo>
                      <a:pt x="137160" y="16193"/>
                      <a:pt x="140970" y="12383"/>
                      <a:pt x="144780" y="8573"/>
                    </a:cubicBezTo>
                    <a:cubicBezTo>
                      <a:pt x="146685" y="6668"/>
                      <a:pt x="148590" y="4763"/>
                      <a:pt x="150495" y="2858"/>
                    </a:cubicBezTo>
                    <a:cubicBezTo>
                      <a:pt x="132398" y="2858"/>
                      <a:pt x="115252" y="1905"/>
                      <a:pt x="98108" y="0"/>
                    </a:cubicBezTo>
                    <a:lnTo>
                      <a:pt x="98108" y="0"/>
                    </a:lnTo>
                    <a:cubicBezTo>
                      <a:pt x="96202" y="0"/>
                      <a:pt x="95250" y="953"/>
                      <a:pt x="94298" y="1905"/>
                    </a:cubicBezTo>
                    <a:cubicBezTo>
                      <a:pt x="92392" y="3810"/>
                      <a:pt x="89535" y="5715"/>
                      <a:pt x="87630" y="7620"/>
                    </a:cubicBezTo>
                    <a:cubicBezTo>
                      <a:pt x="73342" y="20003"/>
                      <a:pt x="49530" y="40005"/>
                      <a:pt x="1905" y="40005"/>
                    </a:cubicBezTo>
                    <a:lnTo>
                      <a:pt x="0" y="40005"/>
                    </a:lnTo>
                    <a:cubicBezTo>
                      <a:pt x="16192" y="48578"/>
                      <a:pt x="53340" y="60960"/>
                      <a:pt x="92392" y="61913"/>
                    </a:cubicBezTo>
                    <a:lnTo>
                      <a:pt x="92392" y="61913"/>
                    </a:lnTo>
                    <a:cubicBezTo>
                      <a:pt x="96202" y="61913"/>
                      <a:pt x="97155" y="60960"/>
                      <a:pt x="97155" y="59055"/>
                    </a:cubicBezTo>
                    <a:cubicBezTo>
                      <a:pt x="97155" y="56198"/>
                      <a:pt x="97155" y="54293"/>
                      <a:pt x="97155" y="52388"/>
                    </a:cubicBezTo>
                    <a:cubicBezTo>
                      <a:pt x="100013" y="40005"/>
                      <a:pt x="110490" y="33338"/>
                      <a:pt x="122873" y="257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37" name="Google Shape;10337;ge48d01fb7f_0_4626"/>
              <p:cNvSpPr/>
              <p:nvPr/>
            </p:nvSpPr>
            <p:spPr>
              <a:xfrm>
                <a:off x="5904547" y="3388995"/>
                <a:ext cx="103822" cy="80962"/>
              </a:xfrm>
              <a:custGeom>
                <a:avLst/>
                <a:gdLst/>
                <a:ahLst/>
                <a:cxnLst/>
                <a:rect l="l" t="t" r="r" b="b"/>
                <a:pathLst>
                  <a:path w="103822" h="80962" extrusionOk="0">
                    <a:moveTo>
                      <a:pt x="68580" y="80963"/>
                    </a:moveTo>
                    <a:cubicBezTo>
                      <a:pt x="78105" y="80963"/>
                      <a:pt x="87630" y="80010"/>
                      <a:pt x="94298" y="77152"/>
                    </a:cubicBezTo>
                    <a:cubicBezTo>
                      <a:pt x="99060" y="75247"/>
                      <a:pt x="102870" y="73342"/>
                      <a:pt x="103823" y="71438"/>
                    </a:cubicBezTo>
                    <a:cubicBezTo>
                      <a:pt x="101918" y="69533"/>
                      <a:pt x="100965" y="67627"/>
                      <a:pt x="99060" y="65722"/>
                    </a:cubicBezTo>
                    <a:cubicBezTo>
                      <a:pt x="88582" y="48577"/>
                      <a:pt x="81915" y="21908"/>
                      <a:pt x="101918" y="952"/>
                    </a:cubicBezTo>
                    <a:cubicBezTo>
                      <a:pt x="101918" y="952"/>
                      <a:pt x="101918" y="952"/>
                      <a:pt x="102870" y="0"/>
                    </a:cubicBezTo>
                    <a:cubicBezTo>
                      <a:pt x="97155" y="952"/>
                      <a:pt x="90487" y="952"/>
                      <a:pt x="84773" y="952"/>
                    </a:cubicBezTo>
                    <a:cubicBezTo>
                      <a:pt x="55245" y="4763"/>
                      <a:pt x="49530" y="10477"/>
                      <a:pt x="42862" y="19050"/>
                    </a:cubicBezTo>
                    <a:cubicBezTo>
                      <a:pt x="39052" y="22860"/>
                      <a:pt x="34290" y="27622"/>
                      <a:pt x="27623" y="33338"/>
                    </a:cubicBezTo>
                    <a:cubicBezTo>
                      <a:pt x="24765" y="35242"/>
                      <a:pt x="21907" y="37147"/>
                      <a:pt x="19050" y="39052"/>
                    </a:cubicBezTo>
                    <a:cubicBezTo>
                      <a:pt x="9525" y="44767"/>
                      <a:pt x="952" y="50483"/>
                      <a:pt x="0" y="55245"/>
                    </a:cubicBezTo>
                    <a:cubicBezTo>
                      <a:pt x="0" y="57150"/>
                      <a:pt x="0" y="58102"/>
                      <a:pt x="1905" y="60960"/>
                    </a:cubicBezTo>
                    <a:cubicBezTo>
                      <a:pt x="8573" y="71438"/>
                      <a:pt x="39052" y="80963"/>
                      <a:pt x="68580" y="8096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38" name="Google Shape;10338;ge48d01fb7f_0_4626"/>
              <p:cNvSpPr/>
              <p:nvPr/>
            </p:nvSpPr>
            <p:spPr>
              <a:xfrm>
                <a:off x="6010121" y="3382327"/>
                <a:ext cx="179377" cy="129539"/>
              </a:xfrm>
              <a:custGeom>
                <a:avLst/>
                <a:gdLst/>
                <a:ahLst/>
                <a:cxnLst/>
                <a:rect l="l" t="t" r="r" b="b"/>
                <a:pathLst>
                  <a:path w="179377" h="129539" extrusionOk="0">
                    <a:moveTo>
                      <a:pt x="88736" y="0"/>
                    </a:moveTo>
                    <a:lnTo>
                      <a:pt x="88736" y="0"/>
                    </a:lnTo>
                    <a:lnTo>
                      <a:pt x="87784" y="0"/>
                    </a:lnTo>
                    <a:cubicBezTo>
                      <a:pt x="44921" y="0"/>
                      <a:pt x="20156" y="5715"/>
                      <a:pt x="8726" y="19050"/>
                    </a:cubicBezTo>
                    <a:cubicBezTo>
                      <a:pt x="-4609" y="33338"/>
                      <a:pt x="-799" y="52388"/>
                      <a:pt x="7774" y="64770"/>
                    </a:cubicBezTo>
                    <a:cubicBezTo>
                      <a:pt x="9679" y="67627"/>
                      <a:pt x="11584" y="70485"/>
                      <a:pt x="14441" y="72390"/>
                    </a:cubicBezTo>
                    <a:lnTo>
                      <a:pt x="16346" y="74295"/>
                    </a:lnTo>
                    <a:cubicBezTo>
                      <a:pt x="23014" y="79057"/>
                      <a:pt x="30634" y="81915"/>
                      <a:pt x="38254" y="84772"/>
                    </a:cubicBezTo>
                    <a:cubicBezTo>
                      <a:pt x="56351" y="91440"/>
                      <a:pt x="76354" y="99060"/>
                      <a:pt x="89689" y="129540"/>
                    </a:cubicBezTo>
                    <a:cubicBezTo>
                      <a:pt x="103024" y="98107"/>
                      <a:pt x="123026" y="91440"/>
                      <a:pt x="141124" y="84772"/>
                    </a:cubicBezTo>
                    <a:cubicBezTo>
                      <a:pt x="148744" y="81915"/>
                      <a:pt x="156364" y="79057"/>
                      <a:pt x="163031" y="74295"/>
                    </a:cubicBezTo>
                    <a:lnTo>
                      <a:pt x="164936" y="72390"/>
                    </a:lnTo>
                    <a:cubicBezTo>
                      <a:pt x="167794" y="70485"/>
                      <a:pt x="169699" y="67627"/>
                      <a:pt x="171604" y="64770"/>
                    </a:cubicBezTo>
                    <a:cubicBezTo>
                      <a:pt x="180176" y="52388"/>
                      <a:pt x="183986" y="33338"/>
                      <a:pt x="170651" y="19050"/>
                    </a:cubicBezTo>
                    <a:cubicBezTo>
                      <a:pt x="157316" y="5715"/>
                      <a:pt x="131599" y="0"/>
                      <a:pt x="88736" y="0"/>
                    </a:cubicBezTo>
                    <a:lnTo>
                      <a:pt x="88736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39" name="Google Shape;10339;ge48d01fb7f_0_4626"/>
              <p:cNvSpPr/>
              <p:nvPr/>
            </p:nvSpPr>
            <p:spPr>
              <a:xfrm>
                <a:off x="6188392" y="3388995"/>
                <a:ext cx="104775" cy="81914"/>
              </a:xfrm>
              <a:custGeom>
                <a:avLst/>
                <a:gdLst/>
                <a:ahLst/>
                <a:cxnLst/>
                <a:rect l="l" t="t" r="r" b="b"/>
                <a:pathLst>
                  <a:path w="104775" h="81914" extrusionOk="0">
                    <a:moveTo>
                      <a:pt x="0" y="72390"/>
                    </a:moveTo>
                    <a:cubicBezTo>
                      <a:pt x="1905" y="74295"/>
                      <a:pt x="4763" y="77152"/>
                      <a:pt x="9525" y="78105"/>
                    </a:cubicBezTo>
                    <a:cubicBezTo>
                      <a:pt x="16192" y="80010"/>
                      <a:pt x="24765" y="81915"/>
                      <a:pt x="35242" y="81915"/>
                    </a:cubicBezTo>
                    <a:cubicBezTo>
                      <a:pt x="64770" y="81915"/>
                      <a:pt x="95250" y="72390"/>
                      <a:pt x="102870" y="60960"/>
                    </a:cubicBezTo>
                    <a:cubicBezTo>
                      <a:pt x="104775" y="59055"/>
                      <a:pt x="104775" y="57150"/>
                      <a:pt x="104775" y="55245"/>
                    </a:cubicBezTo>
                    <a:cubicBezTo>
                      <a:pt x="103823" y="50483"/>
                      <a:pt x="95250" y="44767"/>
                      <a:pt x="85725" y="39052"/>
                    </a:cubicBezTo>
                    <a:cubicBezTo>
                      <a:pt x="82867" y="37147"/>
                      <a:pt x="80010" y="35242"/>
                      <a:pt x="77153" y="33338"/>
                    </a:cubicBezTo>
                    <a:cubicBezTo>
                      <a:pt x="69533" y="28575"/>
                      <a:pt x="65723" y="23813"/>
                      <a:pt x="61913" y="19050"/>
                    </a:cubicBezTo>
                    <a:cubicBezTo>
                      <a:pt x="54292" y="11430"/>
                      <a:pt x="48578" y="4763"/>
                      <a:pt x="20003" y="952"/>
                    </a:cubicBezTo>
                    <a:cubicBezTo>
                      <a:pt x="14288" y="952"/>
                      <a:pt x="8573" y="0"/>
                      <a:pt x="1905" y="0"/>
                    </a:cubicBezTo>
                    <a:cubicBezTo>
                      <a:pt x="1905" y="0"/>
                      <a:pt x="1905" y="0"/>
                      <a:pt x="2858" y="952"/>
                    </a:cubicBezTo>
                    <a:cubicBezTo>
                      <a:pt x="21908" y="21908"/>
                      <a:pt x="16192" y="49530"/>
                      <a:pt x="5715" y="65722"/>
                    </a:cubicBezTo>
                    <a:cubicBezTo>
                      <a:pt x="3810" y="67627"/>
                      <a:pt x="1905" y="70485"/>
                      <a:pt x="0" y="7239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40" name="Google Shape;10340;ge48d01fb7f_0_4626"/>
              <p:cNvSpPr/>
              <p:nvPr/>
            </p:nvSpPr>
            <p:spPr>
              <a:xfrm>
                <a:off x="6255067" y="3388042"/>
                <a:ext cx="150495" cy="61912"/>
              </a:xfrm>
              <a:custGeom>
                <a:avLst/>
                <a:gdLst/>
                <a:ahLst/>
                <a:cxnLst/>
                <a:rect l="l" t="t" r="r" b="b"/>
                <a:pathLst>
                  <a:path w="150495" h="61912" extrusionOk="0">
                    <a:moveTo>
                      <a:pt x="58103" y="61913"/>
                    </a:moveTo>
                    <a:lnTo>
                      <a:pt x="58103" y="61913"/>
                    </a:lnTo>
                    <a:cubicBezTo>
                      <a:pt x="97155" y="61913"/>
                      <a:pt x="135255" y="49530"/>
                      <a:pt x="150495" y="40005"/>
                    </a:cubicBezTo>
                    <a:lnTo>
                      <a:pt x="148590" y="40005"/>
                    </a:lnTo>
                    <a:cubicBezTo>
                      <a:pt x="100965" y="40005"/>
                      <a:pt x="77153" y="20003"/>
                      <a:pt x="62865" y="7620"/>
                    </a:cubicBezTo>
                    <a:cubicBezTo>
                      <a:pt x="60960" y="5715"/>
                      <a:pt x="58103" y="3810"/>
                      <a:pt x="56198" y="1905"/>
                    </a:cubicBezTo>
                    <a:cubicBezTo>
                      <a:pt x="55245" y="953"/>
                      <a:pt x="54292" y="953"/>
                      <a:pt x="52388" y="0"/>
                    </a:cubicBezTo>
                    <a:lnTo>
                      <a:pt x="52388" y="0"/>
                    </a:lnTo>
                    <a:cubicBezTo>
                      <a:pt x="35242" y="1905"/>
                      <a:pt x="17145" y="2858"/>
                      <a:pt x="0" y="2858"/>
                    </a:cubicBezTo>
                    <a:cubicBezTo>
                      <a:pt x="1905" y="4763"/>
                      <a:pt x="3810" y="6667"/>
                      <a:pt x="5715" y="8573"/>
                    </a:cubicBezTo>
                    <a:cubicBezTo>
                      <a:pt x="9525" y="12383"/>
                      <a:pt x="12383" y="16192"/>
                      <a:pt x="19050" y="20003"/>
                    </a:cubicBezTo>
                    <a:cubicBezTo>
                      <a:pt x="21908" y="21908"/>
                      <a:pt x="24765" y="23813"/>
                      <a:pt x="27623" y="25717"/>
                    </a:cubicBezTo>
                    <a:cubicBezTo>
                      <a:pt x="40005" y="33338"/>
                      <a:pt x="50483" y="40005"/>
                      <a:pt x="52388" y="51435"/>
                    </a:cubicBezTo>
                    <a:cubicBezTo>
                      <a:pt x="52388" y="53340"/>
                      <a:pt x="53340" y="56198"/>
                      <a:pt x="52388" y="58103"/>
                    </a:cubicBezTo>
                    <a:cubicBezTo>
                      <a:pt x="53340" y="60960"/>
                      <a:pt x="54292" y="61913"/>
                      <a:pt x="58103" y="619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41" name="Google Shape;10341;ge48d01fb7f_0_4626"/>
              <p:cNvSpPr/>
              <p:nvPr/>
            </p:nvSpPr>
            <p:spPr>
              <a:xfrm>
                <a:off x="5622575" y="3664505"/>
                <a:ext cx="433339" cy="150232"/>
              </a:xfrm>
              <a:custGeom>
                <a:avLst/>
                <a:gdLst/>
                <a:ahLst/>
                <a:cxnLst/>
                <a:rect l="l" t="t" r="r" b="b"/>
                <a:pathLst>
                  <a:path w="433339" h="150232" extrusionOk="0">
                    <a:moveTo>
                      <a:pt x="281020" y="82629"/>
                    </a:moveTo>
                    <a:cubicBezTo>
                      <a:pt x="285782" y="84534"/>
                      <a:pt x="349600" y="103584"/>
                      <a:pt x="361982" y="104537"/>
                    </a:cubicBezTo>
                    <a:cubicBezTo>
                      <a:pt x="382937" y="107394"/>
                      <a:pt x="404845" y="106442"/>
                      <a:pt x="421037" y="92154"/>
                    </a:cubicBezTo>
                    <a:cubicBezTo>
                      <a:pt x="421990" y="91202"/>
                      <a:pt x="422942" y="90249"/>
                      <a:pt x="424847" y="89297"/>
                    </a:cubicBezTo>
                    <a:cubicBezTo>
                      <a:pt x="427705" y="85487"/>
                      <a:pt x="430562" y="82629"/>
                      <a:pt x="431515" y="78819"/>
                    </a:cubicBezTo>
                    <a:cubicBezTo>
                      <a:pt x="440087" y="56912"/>
                      <a:pt x="419132" y="30242"/>
                      <a:pt x="354362" y="15002"/>
                    </a:cubicBezTo>
                    <a:cubicBezTo>
                      <a:pt x="274352" y="-4048"/>
                      <a:pt x="153385" y="-6906"/>
                      <a:pt x="67660" y="17859"/>
                    </a:cubicBezTo>
                    <a:cubicBezTo>
                      <a:pt x="19082" y="32147"/>
                      <a:pt x="-920" y="52149"/>
                      <a:pt x="32" y="72152"/>
                    </a:cubicBezTo>
                    <a:cubicBezTo>
                      <a:pt x="32" y="77867"/>
                      <a:pt x="1937" y="82629"/>
                      <a:pt x="4795" y="88344"/>
                    </a:cubicBezTo>
                    <a:lnTo>
                      <a:pt x="4795" y="88344"/>
                    </a:lnTo>
                    <a:cubicBezTo>
                      <a:pt x="10510" y="97869"/>
                      <a:pt x="20035" y="107394"/>
                      <a:pt x="33370" y="115014"/>
                    </a:cubicBezTo>
                    <a:cubicBezTo>
                      <a:pt x="40037" y="118824"/>
                      <a:pt x="46705" y="122634"/>
                      <a:pt x="55277" y="125492"/>
                    </a:cubicBezTo>
                    <a:lnTo>
                      <a:pt x="55277" y="125492"/>
                    </a:lnTo>
                    <a:cubicBezTo>
                      <a:pt x="69565" y="131207"/>
                      <a:pt x="84805" y="135969"/>
                      <a:pt x="102902" y="138827"/>
                    </a:cubicBezTo>
                    <a:cubicBezTo>
                      <a:pt x="150527" y="148352"/>
                      <a:pt x="208630" y="152162"/>
                      <a:pt x="258160" y="149304"/>
                    </a:cubicBezTo>
                    <a:cubicBezTo>
                      <a:pt x="330550" y="145494"/>
                      <a:pt x="324835" y="123587"/>
                      <a:pt x="309595" y="114062"/>
                    </a:cubicBezTo>
                    <a:cubicBezTo>
                      <a:pt x="305785" y="112157"/>
                      <a:pt x="287687" y="102632"/>
                      <a:pt x="275305" y="93107"/>
                    </a:cubicBezTo>
                    <a:cubicBezTo>
                      <a:pt x="264827" y="86439"/>
                      <a:pt x="271495" y="78819"/>
                      <a:pt x="281020" y="8262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42" name="Google Shape;10342;ge48d01fb7f_0_4626"/>
              <p:cNvSpPr/>
              <p:nvPr/>
            </p:nvSpPr>
            <p:spPr>
              <a:xfrm>
                <a:off x="5892164" y="3782377"/>
                <a:ext cx="786764" cy="50482"/>
              </a:xfrm>
              <a:custGeom>
                <a:avLst/>
                <a:gdLst/>
                <a:ahLst/>
                <a:cxnLst/>
                <a:rect l="l" t="t" r="r" b="b"/>
                <a:pathLst>
                  <a:path w="786764" h="50482" extrusionOk="0">
                    <a:moveTo>
                      <a:pt x="64770" y="0"/>
                    </a:moveTo>
                    <a:cubicBezTo>
                      <a:pt x="65723" y="952"/>
                      <a:pt x="65723" y="2857"/>
                      <a:pt x="65723" y="4763"/>
                    </a:cubicBezTo>
                    <a:cubicBezTo>
                      <a:pt x="66675" y="8572"/>
                      <a:pt x="66675" y="13335"/>
                      <a:pt x="65723" y="17145"/>
                    </a:cubicBezTo>
                    <a:cubicBezTo>
                      <a:pt x="60007" y="40957"/>
                      <a:pt x="28575" y="47625"/>
                      <a:pt x="0" y="50482"/>
                    </a:cubicBezTo>
                    <a:lnTo>
                      <a:pt x="725805" y="50482"/>
                    </a:lnTo>
                    <a:cubicBezTo>
                      <a:pt x="746760" y="36195"/>
                      <a:pt x="766763" y="20955"/>
                      <a:pt x="786765" y="4763"/>
                    </a:cubicBezTo>
                    <a:lnTo>
                      <a:pt x="81915" y="4763"/>
                    </a:lnTo>
                    <a:cubicBezTo>
                      <a:pt x="78105" y="2857"/>
                      <a:pt x="72390" y="1905"/>
                      <a:pt x="647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43" name="Google Shape;10343;ge48d01fb7f_0_4626"/>
              <p:cNvSpPr/>
              <p:nvPr/>
            </p:nvSpPr>
            <p:spPr>
              <a:xfrm>
                <a:off x="5514022" y="3787140"/>
                <a:ext cx="279082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279082" h="45719" extrusionOk="0">
                    <a:moveTo>
                      <a:pt x="206692" y="35242"/>
                    </a:moveTo>
                    <a:cubicBezTo>
                      <a:pt x="187642" y="31432"/>
                      <a:pt x="171450" y="26670"/>
                      <a:pt x="157163" y="20955"/>
                    </a:cubicBezTo>
                    <a:lnTo>
                      <a:pt x="156210" y="20955"/>
                    </a:lnTo>
                    <a:lnTo>
                      <a:pt x="155257" y="20955"/>
                    </a:lnTo>
                    <a:cubicBezTo>
                      <a:pt x="146685" y="17145"/>
                      <a:pt x="139065" y="13335"/>
                      <a:pt x="131445" y="9525"/>
                    </a:cubicBezTo>
                    <a:cubicBezTo>
                      <a:pt x="126682" y="6667"/>
                      <a:pt x="121920" y="3810"/>
                      <a:pt x="118110" y="0"/>
                    </a:cubicBezTo>
                    <a:lnTo>
                      <a:pt x="0" y="0"/>
                    </a:lnTo>
                    <a:cubicBezTo>
                      <a:pt x="20002" y="16192"/>
                      <a:pt x="40005" y="31432"/>
                      <a:pt x="60960" y="45720"/>
                    </a:cubicBezTo>
                    <a:lnTo>
                      <a:pt x="279082" y="45720"/>
                    </a:lnTo>
                    <a:cubicBezTo>
                      <a:pt x="253365" y="42863"/>
                      <a:pt x="228600" y="40005"/>
                      <a:pt x="206692" y="3524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44" name="Google Shape;10344;ge48d01fb7f_0_4626"/>
              <p:cNvSpPr/>
              <p:nvPr/>
            </p:nvSpPr>
            <p:spPr>
              <a:xfrm>
                <a:off x="5295900" y="3529965"/>
                <a:ext cx="984884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984884" h="45719" extrusionOk="0">
                    <a:moveTo>
                      <a:pt x="950595" y="44767"/>
                    </a:moveTo>
                    <a:cubicBezTo>
                      <a:pt x="947738" y="36195"/>
                      <a:pt x="948690" y="26670"/>
                      <a:pt x="953453" y="19050"/>
                    </a:cubicBezTo>
                    <a:cubicBezTo>
                      <a:pt x="956310" y="14288"/>
                      <a:pt x="960120" y="11430"/>
                      <a:pt x="966788" y="7620"/>
                    </a:cubicBezTo>
                    <a:cubicBezTo>
                      <a:pt x="971550" y="4763"/>
                      <a:pt x="978218" y="2857"/>
                      <a:pt x="984885" y="0"/>
                    </a:cubicBezTo>
                    <a:lnTo>
                      <a:pt x="0" y="0"/>
                    </a:lnTo>
                    <a:cubicBezTo>
                      <a:pt x="8573" y="15240"/>
                      <a:pt x="18098" y="30480"/>
                      <a:pt x="28575" y="45720"/>
                    </a:cubicBezTo>
                    <a:lnTo>
                      <a:pt x="951547" y="45720"/>
                    </a:lnTo>
                    <a:cubicBezTo>
                      <a:pt x="950595" y="45720"/>
                      <a:pt x="950595" y="45720"/>
                      <a:pt x="950595" y="4476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45" name="Google Shape;10345;ge48d01fb7f_0_4626"/>
              <p:cNvSpPr/>
              <p:nvPr/>
            </p:nvSpPr>
            <p:spPr>
              <a:xfrm>
                <a:off x="6517957" y="3529965"/>
                <a:ext cx="381000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381000" h="45719" extrusionOk="0">
                    <a:moveTo>
                      <a:pt x="74295" y="15240"/>
                    </a:moveTo>
                    <a:cubicBezTo>
                      <a:pt x="111442" y="24765"/>
                      <a:pt x="139065" y="35242"/>
                      <a:pt x="159067" y="45720"/>
                    </a:cubicBezTo>
                    <a:lnTo>
                      <a:pt x="352425" y="45720"/>
                    </a:lnTo>
                    <a:cubicBezTo>
                      <a:pt x="361950" y="30480"/>
                      <a:pt x="371475" y="15240"/>
                      <a:pt x="381000" y="0"/>
                    </a:cubicBezTo>
                    <a:lnTo>
                      <a:pt x="0" y="0"/>
                    </a:lnTo>
                    <a:cubicBezTo>
                      <a:pt x="25717" y="4763"/>
                      <a:pt x="51435" y="9525"/>
                      <a:pt x="74295" y="1524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46" name="Google Shape;10346;ge48d01fb7f_0_4626"/>
              <p:cNvSpPr/>
              <p:nvPr/>
            </p:nvSpPr>
            <p:spPr>
              <a:xfrm>
                <a:off x="6681787" y="3615690"/>
                <a:ext cx="161925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161925" h="45719" extrusionOk="0">
                    <a:moveTo>
                      <a:pt x="28575" y="7620"/>
                    </a:moveTo>
                    <a:cubicBezTo>
                      <a:pt x="27622" y="17145"/>
                      <a:pt x="21908" y="26670"/>
                      <a:pt x="13335" y="35242"/>
                    </a:cubicBezTo>
                    <a:lnTo>
                      <a:pt x="10478" y="38100"/>
                    </a:lnTo>
                    <a:cubicBezTo>
                      <a:pt x="7620" y="40957"/>
                      <a:pt x="3810" y="43815"/>
                      <a:pt x="0" y="45720"/>
                    </a:cubicBezTo>
                    <a:lnTo>
                      <a:pt x="125730" y="45720"/>
                    </a:lnTo>
                    <a:cubicBezTo>
                      <a:pt x="138113" y="30480"/>
                      <a:pt x="150495" y="16192"/>
                      <a:pt x="161925" y="0"/>
                    </a:cubicBezTo>
                    <a:lnTo>
                      <a:pt x="29528" y="0"/>
                    </a:lnTo>
                    <a:cubicBezTo>
                      <a:pt x="28575" y="2857"/>
                      <a:pt x="28575" y="4763"/>
                      <a:pt x="28575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47" name="Google Shape;10347;ge48d01fb7f_0_4626"/>
              <p:cNvSpPr/>
              <p:nvPr/>
            </p:nvSpPr>
            <p:spPr>
              <a:xfrm>
                <a:off x="5352097" y="3615690"/>
                <a:ext cx="815339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815339" h="45719" extrusionOk="0">
                    <a:moveTo>
                      <a:pt x="344805" y="45720"/>
                    </a:moveTo>
                    <a:cubicBezTo>
                      <a:pt x="384810" y="35242"/>
                      <a:pt x="432435" y="30480"/>
                      <a:pt x="483870" y="30480"/>
                    </a:cubicBezTo>
                    <a:cubicBezTo>
                      <a:pt x="535305" y="30480"/>
                      <a:pt x="587693" y="36195"/>
                      <a:pt x="628650" y="45720"/>
                    </a:cubicBezTo>
                    <a:lnTo>
                      <a:pt x="805815" y="45720"/>
                    </a:lnTo>
                    <a:cubicBezTo>
                      <a:pt x="802005" y="35242"/>
                      <a:pt x="802957" y="26670"/>
                      <a:pt x="803910" y="20955"/>
                    </a:cubicBezTo>
                    <a:cubicBezTo>
                      <a:pt x="805815" y="12382"/>
                      <a:pt x="809625" y="5715"/>
                      <a:pt x="815340" y="0"/>
                    </a:cubicBezTo>
                    <a:lnTo>
                      <a:pt x="0" y="0"/>
                    </a:lnTo>
                    <a:cubicBezTo>
                      <a:pt x="11430" y="15240"/>
                      <a:pt x="23813" y="30480"/>
                      <a:pt x="36195" y="45720"/>
                    </a:cubicBezTo>
                    <a:lnTo>
                      <a:pt x="344805" y="4572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48" name="Google Shape;10348;ge48d01fb7f_0_4626"/>
              <p:cNvSpPr/>
              <p:nvPr/>
            </p:nvSpPr>
            <p:spPr>
              <a:xfrm>
                <a:off x="5422582" y="3701415"/>
                <a:ext cx="196214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196214" h="45719" extrusionOk="0">
                    <a:moveTo>
                      <a:pt x="181927" y="36195"/>
                    </a:moveTo>
                    <a:cubicBezTo>
                      <a:pt x="181927" y="25717"/>
                      <a:pt x="184785" y="12382"/>
                      <a:pt x="196215" y="0"/>
                    </a:cubicBezTo>
                    <a:lnTo>
                      <a:pt x="0" y="0"/>
                    </a:lnTo>
                    <a:cubicBezTo>
                      <a:pt x="14288" y="15240"/>
                      <a:pt x="30480" y="30480"/>
                      <a:pt x="45720" y="45720"/>
                    </a:cubicBezTo>
                    <a:lnTo>
                      <a:pt x="182880" y="45720"/>
                    </a:lnTo>
                    <a:cubicBezTo>
                      <a:pt x="181927" y="41910"/>
                      <a:pt x="181927" y="39052"/>
                      <a:pt x="181927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49" name="Google Shape;10349;ge48d01fb7f_0_4626"/>
              <p:cNvSpPr/>
              <p:nvPr/>
            </p:nvSpPr>
            <p:spPr>
              <a:xfrm>
                <a:off x="6060757" y="3701415"/>
                <a:ext cx="711517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711517" h="45719" extrusionOk="0">
                    <a:moveTo>
                      <a:pt x="472440" y="14288"/>
                    </a:moveTo>
                    <a:lnTo>
                      <a:pt x="465772" y="15240"/>
                    </a:lnTo>
                    <a:cubicBezTo>
                      <a:pt x="410527" y="26670"/>
                      <a:pt x="353377" y="32385"/>
                      <a:pt x="300038" y="32385"/>
                    </a:cubicBezTo>
                    <a:cubicBezTo>
                      <a:pt x="246697" y="32385"/>
                      <a:pt x="179070" y="26670"/>
                      <a:pt x="135255" y="0"/>
                    </a:cubicBezTo>
                    <a:lnTo>
                      <a:pt x="0" y="0"/>
                    </a:lnTo>
                    <a:cubicBezTo>
                      <a:pt x="2858" y="3810"/>
                      <a:pt x="6667" y="7620"/>
                      <a:pt x="8572" y="11430"/>
                    </a:cubicBezTo>
                    <a:cubicBezTo>
                      <a:pt x="14288" y="21907"/>
                      <a:pt x="15240" y="34290"/>
                      <a:pt x="12383" y="45720"/>
                    </a:cubicBezTo>
                    <a:lnTo>
                      <a:pt x="665797" y="45720"/>
                    </a:lnTo>
                    <a:cubicBezTo>
                      <a:pt x="681990" y="31432"/>
                      <a:pt x="697230" y="16192"/>
                      <a:pt x="711518" y="0"/>
                    </a:cubicBezTo>
                    <a:lnTo>
                      <a:pt x="529590" y="0"/>
                    </a:lnTo>
                    <a:cubicBezTo>
                      <a:pt x="510540" y="4763"/>
                      <a:pt x="492442" y="9525"/>
                      <a:pt x="472440" y="1428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50" name="Google Shape;10350;ge48d01fb7f_0_4626"/>
              <p:cNvSpPr/>
              <p:nvPr/>
            </p:nvSpPr>
            <p:spPr>
              <a:xfrm>
                <a:off x="6172094" y="3539490"/>
                <a:ext cx="520239" cy="177164"/>
              </a:xfrm>
              <a:custGeom>
                <a:avLst/>
                <a:gdLst/>
                <a:ahLst/>
                <a:cxnLst/>
                <a:rect l="l" t="t" r="r" b="b"/>
                <a:pathLst>
                  <a:path w="520239" h="177164" extrusionOk="0">
                    <a:moveTo>
                      <a:pt x="167746" y="80010"/>
                    </a:moveTo>
                    <a:cubicBezTo>
                      <a:pt x="158221" y="80010"/>
                      <a:pt x="146791" y="78105"/>
                      <a:pt x="134408" y="76200"/>
                    </a:cubicBezTo>
                    <a:cubicBezTo>
                      <a:pt x="121073" y="74295"/>
                      <a:pt x="105833" y="71438"/>
                      <a:pt x="90593" y="71438"/>
                    </a:cubicBezTo>
                    <a:cubicBezTo>
                      <a:pt x="86783" y="71438"/>
                      <a:pt x="82973" y="71438"/>
                      <a:pt x="79163" y="71438"/>
                    </a:cubicBezTo>
                    <a:cubicBezTo>
                      <a:pt x="60113" y="71438"/>
                      <a:pt x="42968" y="73342"/>
                      <a:pt x="29633" y="77152"/>
                    </a:cubicBezTo>
                    <a:cubicBezTo>
                      <a:pt x="10583" y="81915"/>
                      <a:pt x="-17992" y="106680"/>
                      <a:pt x="15346" y="134302"/>
                    </a:cubicBezTo>
                    <a:cubicBezTo>
                      <a:pt x="42968" y="161925"/>
                      <a:pt x="103928" y="177165"/>
                      <a:pt x="188701" y="177165"/>
                    </a:cubicBezTo>
                    <a:cubicBezTo>
                      <a:pt x="241088" y="177165"/>
                      <a:pt x="297286" y="171450"/>
                      <a:pt x="351578" y="160020"/>
                    </a:cubicBezTo>
                    <a:lnTo>
                      <a:pt x="357293" y="159067"/>
                    </a:lnTo>
                    <a:cubicBezTo>
                      <a:pt x="426826" y="144780"/>
                      <a:pt x="483023" y="122872"/>
                      <a:pt x="506836" y="101917"/>
                    </a:cubicBezTo>
                    <a:lnTo>
                      <a:pt x="509693" y="99060"/>
                    </a:lnTo>
                    <a:cubicBezTo>
                      <a:pt x="515408" y="93345"/>
                      <a:pt x="519218" y="87630"/>
                      <a:pt x="520171" y="81915"/>
                    </a:cubicBezTo>
                    <a:cubicBezTo>
                      <a:pt x="521123" y="72390"/>
                      <a:pt x="513503" y="48577"/>
                      <a:pt x="415396" y="23813"/>
                    </a:cubicBezTo>
                    <a:cubicBezTo>
                      <a:pt x="357293" y="9525"/>
                      <a:pt x="279188" y="0"/>
                      <a:pt x="211561" y="0"/>
                    </a:cubicBezTo>
                    <a:lnTo>
                      <a:pt x="207751" y="0"/>
                    </a:lnTo>
                    <a:cubicBezTo>
                      <a:pt x="146791" y="0"/>
                      <a:pt x="113453" y="6667"/>
                      <a:pt x="99166" y="15240"/>
                    </a:cubicBezTo>
                    <a:cubicBezTo>
                      <a:pt x="96308" y="17145"/>
                      <a:pt x="93451" y="19050"/>
                      <a:pt x="92498" y="20955"/>
                    </a:cubicBezTo>
                    <a:cubicBezTo>
                      <a:pt x="91546" y="22860"/>
                      <a:pt x="90593" y="26670"/>
                      <a:pt x="91546" y="30480"/>
                    </a:cubicBezTo>
                    <a:cubicBezTo>
                      <a:pt x="101071" y="53340"/>
                      <a:pt x="140123" y="59055"/>
                      <a:pt x="175366" y="59055"/>
                    </a:cubicBezTo>
                    <a:cubicBezTo>
                      <a:pt x="195368" y="60007"/>
                      <a:pt x="194416" y="68580"/>
                      <a:pt x="190606" y="72390"/>
                    </a:cubicBezTo>
                    <a:cubicBezTo>
                      <a:pt x="183938" y="79057"/>
                      <a:pt x="174413" y="80010"/>
                      <a:pt x="167746" y="8001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51" name="Google Shape;10351;ge48d01fb7f_0_4626"/>
              <p:cNvSpPr/>
              <p:nvPr/>
            </p:nvSpPr>
            <p:spPr>
              <a:xfrm>
                <a:off x="6639877" y="3308984"/>
                <a:ext cx="231457" cy="38100"/>
              </a:xfrm>
              <a:custGeom>
                <a:avLst/>
                <a:gdLst/>
                <a:ahLst/>
                <a:cxnLst/>
                <a:rect l="l" t="t" r="r" b="b"/>
                <a:pathLst>
                  <a:path w="231457" h="38100" extrusionOk="0">
                    <a:moveTo>
                      <a:pt x="231457" y="20003"/>
                    </a:moveTo>
                    <a:lnTo>
                      <a:pt x="1905" y="0"/>
                    </a:lnTo>
                    <a:cubicBezTo>
                      <a:pt x="952" y="5715"/>
                      <a:pt x="952" y="12383"/>
                      <a:pt x="0" y="18098"/>
                    </a:cubicBezTo>
                    <a:lnTo>
                      <a:pt x="229552" y="38100"/>
                    </a:lnTo>
                    <a:cubicBezTo>
                      <a:pt x="229552" y="32385"/>
                      <a:pt x="230505" y="25718"/>
                      <a:pt x="231457" y="2000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52" name="Google Shape;10352;ge48d01fb7f_0_4626"/>
              <p:cNvSpPr/>
              <p:nvPr/>
            </p:nvSpPr>
            <p:spPr>
              <a:xfrm>
                <a:off x="6636067" y="3126104"/>
                <a:ext cx="230504" cy="58102"/>
              </a:xfrm>
              <a:custGeom>
                <a:avLst/>
                <a:gdLst/>
                <a:ahLst/>
                <a:cxnLst/>
                <a:rect l="l" t="t" r="r" b="b"/>
                <a:pathLst>
                  <a:path w="230504" h="58102" extrusionOk="0">
                    <a:moveTo>
                      <a:pt x="227648" y="0"/>
                    </a:moveTo>
                    <a:lnTo>
                      <a:pt x="0" y="40005"/>
                    </a:lnTo>
                    <a:cubicBezTo>
                      <a:pt x="953" y="45720"/>
                      <a:pt x="1905" y="52388"/>
                      <a:pt x="2858" y="58103"/>
                    </a:cubicBezTo>
                    <a:lnTo>
                      <a:pt x="230505" y="17145"/>
                    </a:lnTo>
                    <a:cubicBezTo>
                      <a:pt x="229553" y="12383"/>
                      <a:pt x="228600" y="6667"/>
                      <a:pt x="2276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53" name="Google Shape;10353;ge48d01fb7f_0_4626"/>
              <p:cNvSpPr/>
              <p:nvPr/>
            </p:nvSpPr>
            <p:spPr>
              <a:xfrm>
                <a:off x="6594157" y="2932747"/>
                <a:ext cx="217170" cy="114299"/>
              </a:xfrm>
              <a:custGeom>
                <a:avLst/>
                <a:gdLst/>
                <a:ahLst/>
                <a:cxnLst/>
                <a:rect l="l" t="t" r="r" b="b"/>
                <a:pathLst>
                  <a:path w="217170" h="114299" extrusionOk="0">
                    <a:moveTo>
                      <a:pt x="0" y="98107"/>
                    </a:moveTo>
                    <a:cubicBezTo>
                      <a:pt x="2858" y="103823"/>
                      <a:pt x="4763" y="109537"/>
                      <a:pt x="7620" y="114300"/>
                    </a:cubicBezTo>
                    <a:lnTo>
                      <a:pt x="217170" y="16192"/>
                    </a:lnTo>
                    <a:cubicBezTo>
                      <a:pt x="214313" y="10477"/>
                      <a:pt x="212408" y="4763"/>
                      <a:pt x="209550" y="0"/>
                    </a:cubicBezTo>
                    <a:lnTo>
                      <a:pt x="0" y="9810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54" name="Google Shape;10354;ge48d01fb7f_0_4626"/>
              <p:cNvSpPr/>
              <p:nvPr/>
            </p:nvSpPr>
            <p:spPr>
              <a:xfrm>
                <a:off x="6518909" y="2761297"/>
                <a:ext cx="188595" cy="163829"/>
              </a:xfrm>
              <a:custGeom>
                <a:avLst/>
                <a:gdLst/>
                <a:ahLst/>
                <a:cxnLst/>
                <a:rect l="l" t="t" r="r" b="b"/>
                <a:pathLst>
                  <a:path w="188595" h="163829" extrusionOk="0">
                    <a:moveTo>
                      <a:pt x="188595" y="14288"/>
                    </a:moveTo>
                    <a:cubicBezTo>
                      <a:pt x="184785" y="9525"/>
                      <a:pt x="180975" y="4763"/>
                      <a:pt x="177165" y="0"/>
                    </a:cubicBezTo>
                    <a:lnTo>
                      <a:pt x="0" y="149542"/>
                    </a:lnTo>
                    <a:cubicBezTo>
                      <a:pt x="3810" y="154305"/>
                      <a:pt x="7620" y="159067"/>
                      <a:pt x="11430" y="163830"/>
                    </a:cubicBezTo>
                    <a:lnTo>
                      <a:pt x="188595" y="14288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55" name="Google Shape;10355;ge48d01fb7f_0_4626"/>
              <p:cNvSpPr/>
              <p:nvPr/>
            </p:nvSpPr>
            <p:spPr>
              <a:xfrm>
                <a:off x="6419850" y="2628900"/>
                <a:ext cx="149542" cy="200025"/>
              </a:xfrm>
              <a:custGeom>
                <a:avLst/>
                <a:gdLst/>
                <a:ahLst/>
                <a:cxnLst/>
                <a:rect l="l" t="t" r="r" b="b"/>
                <a:pathLst>
                  <a:path w="149542" h="200025" extrusionOk="0">
                    <a:moveTo>
                      <a:pt x="149542" y="10477"/>
                    </a:moveTo>
                    <a:cubicBezTo>
                      <a:pt x="144780" y="6667"/>
                      <a:pt x="140017" y="2858"/>
                      <a:pt x="135255" y="0"/>
                    </a:cubicBezTo>
                    <a:lnTo>
                      <a:pt x="0" y="188595"/>
                    </a:lnTo>
                    <a:cubicBezTo>
                      <a:pt x="4763" y="192405"/>
                      <a:pt x="9525" y="196215"/>
                      <a:pt x="14288" y="200025"/>
                    </a:cubicBezTo>
                    <a:lnTo>
                      <a:pt x="149542" y="1047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56" name="Google Shape;10356;ge48d01fb7f_0_4626"/>
              <p:cNvSpPr/>
              <p:nvPr/>
            </p:nvSpPr>
            <p:spPr>
              <a:xfrm>
                <a:off x="6299834" y="2535554"/>
                <a:ext cx="100965" cy="222885"/>
              </a:xfrm>
              <a:custGeom>
                <a:avLst/>
                <a:gdLst/>
                <a:ahLst/>
                <a:cxnLst/>
                <a:rect l="l" t="t" r="r" b="b"/>
                <a:pathLst>
                  <a:path w="100965" h="222885" extrusionOk="0">
                    <a:moveTo>
                      <a:pt x="17145" y="222885"/>
                    </a:moveTo>
                    <a:lnTo>
                      <a:pt x="100965" y="6668"/>
                    </a:lnTo>
                    <a:cubicBezTo>
                      <a:pt x="95250" y="4763"/>
                      <a:pt x="89535" y="1905"/>
                      <a:pt x="83820" y="0"/>
                    </a:cubicBezTo>
                    <a:lnTo>
                      <a:pt x="0" y="216218"/>
                    </a:lnTo>
                    <a:cubicBezTo>
                      <a:pt x="6668" y="218123"/>
                      <a:pt x="12383" y="220980"/>
                      <a:pt x="17145" y="22288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57" name="Google Shape;10357;ge48d01fb7f_0_4626"/>
              <p:cNvSpPr/>
              <p:nvPr/>
            </p:nvSpPr>
            <p:spPr>
              <a:xfrm>
                <a:off x="5330189" y="3309937"/>
                <a:ext cx="228600" cy="37147"/>
              </a:xfrm>
              <a:custGeom>
                <a:avLst/>
                <a:gdLst/>
                <a:ahLst/>
                <a:cxnLst/>
                <a:rect l="l" t="t" r="r" b="b"/>
                <a:pathLst>
                  <a:path w="228600" h="37147" extrusionOk="0">
                    <a:moveTo>
                      <a:pt x="1905" y="37147"/>
                    </a:moveTo>
                    <a:lnTo>
                      <a:pt x="228600" y="18097"/>
                    </a:lnTo>
                    <a:cubicBezTo>
                      <a:pt x="227648" y="12383"/>
                      <a:pt x="226695" y="5715"/>
                      <a:pt x="226695" y="0"/>
                    </a:cubicBezTo>
                    <a:lnTo>
                      <a:pt x="0" y="19050"/>
                    </a:lnTo>
                    <a:cubicBezTo>
                      <a:pt x="0" y="24765"/>
                      <a:pt x="952" y="30480"/>
                      <a:pt x="1905" y="3714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58" name="Google Shape;10358;ge48d01fb7f_0_4626"/>
              <p:cNvSpPr/>
              <p:nvPr/>
            </p:nvSpPr>
            <p:spPr>
              <a:xfrm>
                <a:off x="5334000" y="3127057"/>
                <a:ext cx="227647" cy="58102"/>
              </a:xfrm>
              <a:custGeom>
                <a:avLst/>
                <a:gdLst/>
                <a:ahLst/>
                <a:cxnLst/>
                <a:rect l="l" t="t" r="r" b="b"/>
                <a:pathLst>
                  <a:path w="227647" h="58102" extrusionOk="0">
                    <a:moveTo>
                      <a:pt x="227648" y="40005"/>
                    </a:moveTo>
                    <a:lnTo>
                      <a:pt x="2858" y="0"/>
                    </a:lnTo>
                    <a:cubicBezTo>
                      <a:pt x="1905" y="5715"/>
                      <a:pt x="952" y="12383"/>
                      <a:pt x="0" y="18097"/>
                    </a:cubicBezTo>
                    <a:lnTo>
                      <a:pt x="224790" y="58102"/>
                    </a:lnTo>
                    <a:cubicBezTo>
                      <a:pt x="225742" y="51435"/>
                      <a:pt x="226695" y="45720"/>
                      <a:pt x="227648" y="400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59" name="Google Shape;10359;ge48d01fb7f_0_4626"/>
              <p:cNvSpPr/>
              <p:nvPr/>
            </p:nvSpPr>
            <p:spPr>
              <a:xfrm>
                <a:off x="5389245" y="2933700"/>
                <a:ext cx="215264" cy="113347"/>
              </a:xfrm>
              <a:custGeom>
                <a:avLst/>
                <a:gdLst/>
                <a:ahLst/>
                <a:cxnLst/>
                <a:rect l="l" t="t" r="r" b="b"/>
                <a:pathLst>
                  <a:path w="215264" h="113347" extrusionOk="0">
                    <a:moveTo>
                      <a:pt x="0" y="16192"/>
                    </a:moveTo>
                    <a:lnTo>
                      <a:pt x="207645" y="113347"/>
                    </a:lnTo>
                    <a:cubicBezTo>
                      <a:pt x="209550" y="107633"/>
                      <a:pt x="212407" y="101917"/>
                      <a:pt x="215265" y="97155"/>
                    </a:cubicBezTo>
                    <a:lnTo>
                      <a:pt x="7620" y="0"/>
                    </a:lnTo>
                    <a:cubicBezTo>
                      <a:pt x="4763" y="4763"/>
                      <a:pt x="1905" y="10477"/>
                      <a:pt x="0" y="1619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60" name="Google Shape;10360;ge48d01fb7f_0_4626"/>
              <p:cNvSpPr/>
              <p:nvPr/>
            </p:nvSpPr>
            <p:spPr>
              <a:xfrm>
                <a:off x="5492114" y="2762250"/>
                <a:ext cx="187642" cy="161925"/>
              </a:xfrm>
              <a:custGeom>
                <a:avLst/>
                <a:gdLst/>
                <a:ahLst/>
                <a:cxnLst/>
                <a:rect l="l" t="t" r="r" b="b"/>
                <a:pathLst>
                  <a:path w="187642" h="161925" extrusionOk="0">
                    <a:moveTo>
                      <a:pt x="187643" y="147638"/>
                    </a:moveTo>
                    <a:lnTo>
                      <a:pt x="11430" y="0"/>
                    </a:lnTo>
                    <a:cubicBezTo>
                      <a:pt x="7620" y="4763"/>
                      <a:pt x="3810" y="9525"/>
                      <a:pt x="0" y="14288"/>
                    </a:cubicBezTo>
                    <a:lnTo>
                      <a:pt x="175260" y="161925"/>
                    </a:lnTo>
                    <a:cubicBezTo>
                      <a:pt x="180023" y="157163"/>
                      <a:pt x="183833" y="152400"/>
                      <a:pt x="187643" y="14763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61" name="Google Shape;10361;ge48d01fb7f_0_4626"/>
              <p:cNvSpPr/>
              <p:nvPr/>
            </p:nvSpPr>
            <p:spPr>
              <a:xfrm>
                <a:off x="5621654" y="2635567"/>
                <a:ext cx="151447" cy="197167"/>
              </a:xfrm>
              <a:custGeom>
                <a:avLst/>
                <a:gdLst/>
                <a:ahLst/>
                <a:cxnLst/>
                <a:rect l="l" t="t" r="r" b="b"/>
                <a:pathLst>
                  <a:path w="151447" h="197167" extrusionOk="0">
                    <a:moveTo>
                      <a:pt x="137160" y="197168"/>
                    </a:moveTo>
                    <a:cubicBezTo>
                      <a:pt x="141923" y="193358"/>
                      <a:pt x="146685" y="189548"/>
                      <a:pt x="151448" y="185738"/>
                    </a:cubicBezTo>
                    <a:lnTo>
                      <a:pt x="14288" y="0"/>
                    </a:lnTo>
                    <a:cubicBezTo>
                      <a:pt x="9525" y="3810"/>
                      <a:pt x="4763" y="7620"/>
                      <a:pt x="0" y="11430"/>
                    </a:cubicBezTo>
                    <a:lnTo>
                      <a:pt x="137160" y="197168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62" name="Google Shape;10362;ge48d01fb7f_0_4626"/>
              <p:cNvSpPr/>
              <p:nvPr/>
            </p:nvSpPr>
            <p:spPr>
              <a:xfrm>
                <a:off x="5765482" y="2550795"/>
                <a:ext cx="109537" cy="219075"/>
              </a:xfrm>
              <a:custGeom>
                <a:avLst/>
                <a:gdLst/>
                <a:ahLst/>
                <a:cxnLst/>
                <a:rect l="l" t="t" r="r" b="b"/>
                <a:pathLst>
                  <a:path w="109537" h="219075" extrusionOk="0">
                    <a:moveTo>
                      <a:pt x="109538" y="210502"/>
                    </a:moveTo>
                    <a:lnTo>
                      <a:pt x="16192" y="0"/>
                    </a:lnTo>
                    <a:cubicBezTo>
                      <a:pt x="10477" y="2857"/>
                      <a:pt x="4763" y="4763"/>
                      <a:pt x="0" y="7620"/>
                    </a:cubicBezTo>
                    <a:lnTo>
                      <a:pt x="93345" y="219075"/>
                    </a:lnTo>
                    <a:cubicBezTo>
                      <a:pt x="98107" y="215265"/>
                      <a:pt x="103822" y="212407"/>
                      <a:pt x="109538" y="2105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63" name="Google Shape;10363;ge48d01fb7f_0_4626"/>
              <p:cNvSpPr/>
              <p:nvPr/>
            </p:nvSpPr>
            <p:spPr>
              <a:xfrm>
                <a:off x="6642734" y="3220402"/>
                <a:ext cx="401955" cy="36194"/>
              </a:xfrm>
              <a:custGeom>
                <a:avLst/>
                <a:gdLst/>
                <a:ahLst/>
                <a:cxnLst/>
                <a:rect l="l" t="t" r="r" b="b"/>
                <a:pathLst>
                  <a:path w="401955" h="36194" extrusionOk="0">
                    <a:moveTo>
                      <a:pt x="953" y="36195"/>
                    </a:moveTo>
                    <a:lnTo>
                      <a:pt x="401955" y="18097"/>
                    </a:lnTo>
                    <a:cubicBezTo>
                      <a:pt x="401955" y="12382"/>
                      <a:pt x="401955" y="5715"/>
                      <a:pt x="401003" y="0"/>
                    </a:cubicBezTo>
                    <a:lnTo>
                      <a:pt x="0" y="18097"/>
                    </a:lnTo>
                    <a:cubicBezTo>
                      <a:pt x="953" y="23813"/>
                      <a:pt x="953" y="29527"/>
                      <a:pt x="953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64" name="Google Shape;10364;ge48d01fb7f_0_4626"/>
              <p:cNvSpPr/>
              <p:nvPr/>
            </p:nvSpPr>
            <p:spPr>
              <a:xfrm>
                <a:off x="6619875" y="2976562"/>
                <a:ext cx="388620" cy="138112"/>
              </a:xfrm>
              <a:custGeom>
                <a:avLst/>
                <a:gdLst/>
                <a:ahLst/>
                <a:cxnLst/>
                <a:rect l="l" t="t" r="r" b="b"/>
                <a:pathLst>
                  <a:path w="388620" h="138112" extrusionOk="0">
                    <a:moveTo>
                      <a:pt x="4763" y="138113"/>
                    </a:moveTo>
                    <a:lnTo>
                      <a:pt x="388620" y="17145"/>
                    </a:lnTo>
                    <a:cubicBezTo>
                      <a:pt x="386715" y="11430"/>
                      <a:pt x="384810" y="5715"/>
                      <a:pt x="383858" y="0"/>
                    </a:cubicBezTo>
                    <a:lnTo>
                      <a:pt x="0" y="120967"/>
                    </a:lnTo>
                    <a:cubicBezTo>
                      <a:pt x="1905" y="126683"/>
                      <a:pt x="3810" y="132397"/>
                      <a:pt x="4763" y="1381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65" name="Google Shape;10365;ge48d01fb7f_0_4626"/>
              <p:cNvSpPr/>
              <p:nvPr/>
            </p:nvSpPr>
            <p:spPr>
              <a:xfrm>
                <a:off x="6560820" y="2752725"/>
                <a:ext cx="348614" cy="231457"/>
              </a:xfrm>
              <a:custGeom>
                <a:avLst/>
                <a:gdLst/>
                <a:ahLst/>
                <a:cxnLst/>
                <a:rect l="l" t="t" r="r" b="b"/>
                <a:pathLst>
                  <a:path w="348614" h="231457" extrusionOk="0">
                    <a:moveTo>
                      <a:pt x="9525" y="231458"/>
                    </a:moveTo>
                    <a:lnTo>
                      <a:pt x="348615" y="15240"/>
                    </a:lnTo>
                    <a:cubicBezTo>
                      <a:pt x="345758" y="10477"/>
                      <a:pt x="341947" y="4763"/>
                      <a:pt x="339090" y="0"/>
                    </a:cubicBezTo>
                    <a:lnTo>
                      <a:pt x="0" y="216217"/>
                    </a:lnTo>
                    <a:cubicBezTo>
                      <a:pt x="2858" y="220980"/>
                      <a:pt x="5715" y="225742"/>
                      <a:pt x="9525" y="2314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66" name="Google Shape;10366;ge48d01fb7f_0_4626"/>
              <p:cNvSpPr/>
              <p:nvPr/>
            </p:nvSpPr>
            <p:spPr>
              <a:xfrm>
                <a:off x="6470332" y="2562225"/>
                <a:ext cx="284797" cy="309562"/>
              </a:xfrm>
              <a:custGeom>
                <a:avLst/>
                <a:gdLst/>
                <a:ahLst/>
                <a:cxnLst/>
                <a:rect l="l" t="t" r="r" b="b"/>
                <a:pathLst>
                  <a:path w="284797" h="309562" extrusionOk="0">
                    <a:moveTo>
                      <a:pt x="284797" y="12383"/>
                    </a:moveTo>
                    <a:cubicBezTo>
                      <a:pt x="280035" y="8573"/>
                      <a:pt x="276225" y="3810"/>
                      <a:pt x="271463" y="0"/>
                    </a:cubicBezTo>
                    <a:lnTo>
                      <a:pt x="0" y="297180"/>
                    </a:lnTo>
                    <a:cubicBezTo>
                      <a:pt x="4763" y="300990"/>
                      <a:pt x="8572" y="305753"/>
                      <a:pt x="13335" y="309563"/>
                    </a:cubicBezTo>
                    <a:lnTo>
                      <a:pt x="284797" y="12383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67" name="Google Shape;10367;ge48d01fb7f_0_4626"/>
              <p:cNvSpPr/>
              <p:nvPr/>
            </p:nvSpPr>
            <p:spPr>
              <a:xfrm>
                <a:off x="6357937" y="2423160"/>
                <a:ext cx="205740" cy="364807"/>
              </a:xfrm>
              <a:custGeom>
                <a:avLst/>
                <a:gdLst/>
                <a:ahLst/>
                <a:cxnLst/>
                <a:rect l="l" t="t" r="r" b="b"/>
                <a:pathLst>
                  <a:path w="205740" h="364807" extrusionOk="0">
                    <a:moveTo>
                      <a:pt x="205740" y="8573"/>
                    </a:moveTo>
                    <a:cubicBezTo>
                      <a:pt x="200025" y="5715"/>
                      <a:pt x="195263" y="2857"/>
                      <a:pt x="189547" y="0"/>
                    </a:cubicBezTo>
                    <a:lnTo>
                      <a:pt x="0" y="355282"/>
                    </a:lnTo>
                    <a:cubicBezTo>
                      <a:pt x="5715" y="358140"/>
                      <a:pt x="10478" y="360998"/>
                      <a:pt x="16192" y="364807"/>
                    </a:cubicBezTo>
                    <a:lnTo>
                      <a:pt x="205740" y="8573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68" name="Google Shape;10368;ge48d01fb7f_0_4626"/>
              <p:cNvSpPr/>
              <p:nvPr/>
            </p:nvSpPr>
            <p:spPr>
              <a:xfrm>
                <a:off x="5155882" y="3220402"/>
                <a:ext cx="398144" cy="35242"/>
              </a:xfrm>
              <a:custGeom>
                <a:avLst/>
                <a:gdLst/>
                <a:ahLst/>
                <a:cxnLst/>
                <a:rect l="l" t="t" r="r" b="b"/>
                <a:pathLst>
                  <a:path w="398144" h="35242" extrusionOk="0">
                    <a:moveTo>
                      <a:pt x="398145" y="17145"/>
                    </a:moveTo>
                    <a:lnTo>
                      <a:pt x="953" y="0"/>
                    </a:lnTo>
                    <a:cubicBezTo>
                      <a:pt x="953" y="5715"/>
                      <a:pt x="953" y="12382"/>
                      <a:pt x="0" y="18097"/>
                    </a:cubicBezTo>
                    <a:lnTo>
                      <a:pt x="398145" y="35242"/>
                    </a:lnTo>
                    <a:cubicBezTo>
                      <a:pt x="398145" y="29527"/>
                      <a:pt x="398145" y="23813"/>
                      <a:pt x="398145" y="1714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69" name="Google Shape;10369;ge48d01fb7f_0_4626"/>
              <p:cNvSpPr/>
              <p:nvPr/>
            </p:nvSpPr>
            <p:spPr>
              <a:xfrm>
                <a:off x="5193030" y="2977514"/>
                <a:ext cx="384809" cy="137160"/>
              </a:xfrm>
              <a:custGeom>
                <a:avLst/>
                <a:gdLst/>
                <a:ahLst/>
                <a:cxnLst/>
                <a:rect l="l" t="t" r="r" b="b"/>
                <a:pathLst>
                  <a:path w="384809" h="137160" extrusionOk="0">
                    <a:moveTo>
                      <a:pt x="384810" y="120015"/>
                    </a:moveTo>
                    <a:lnTo>
                      <a:pt x="4763" y="0"/>
                    </a:lnTo>
                    <a:cubicBezTo>
                      <a:pt x="2857" y="5715"/>
                      <a:pt x="952" y="11430"/>
                      <a:pt x="0" y="17145"/>
                    </a:cubicBezTo>
                    <a:lnTo>
                      <a:pt x="381000" y="137160"/>
                    </a:lnTo>
                    <a:cubicBezTo>
                      <a:pt x="381953" y="131445"/>
                      <a:pt x="382905" y="125730"/>
                      <a:pt x="384810" y="12001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70" name="Google Shape;10370;ge48d01fb7f_0_4626"/>
              <p:cNvSpPr/>
              <p:nvPr/>
            </p:nvSpPr>
            <p:spPr>
              <a:xfrm>
                <a:off x="5291137" y="2752725"/>
                <a:ext cx="346710" cy="230504"/>
              </a:xfrm>
              <a:custGeom>
                <a:avLst/>
                <a:gdLst/>
                <a:ahLst/>
                <a:cxnLst/>
                <a:rect l="l" t="t" r="r" b="b"/>
                <a:pathLst>
                  <a:path w="346710" h="230504" extrusionOk="0">
                    <a:moveTo>
                      <a:pt x="346710" y="215265"/>
                    </a:moveTo>
                    <a:lnTo>
                      <a:pt x="9525" y="0"/>
                    </a:lnTo>
                    <a:cubicBezTo>
                      <a:pt x="6668" y="4763"/>
                      <a:pt x="2857" y="10477"/>
                      <a:pt x="0" y="15240"/>
                    </a:cubicBezTo>
                    <a:lnTo>
                      <a:pt x="337185" y="230505"/>
                    </a:lnTo>
                    <a:cubicBezTo>
                      <a:pt x="340042" y="224790"/>
                      <a:pt x="342900" y="220027"/>
                      <a:pt x="346710" y="21526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71" name="Google Shape;10371;ge48d01fb7f_0_4626"/>
              <p:cNvSpPr/>
              <p:nvPr/>
            </p:nvSpPr>
            <p:spPr>
              <a:xfrm>
                <a:off x="5434012" y="2573654"/>
                <a:ext cx="288607" cy="302895"/>
              </a:xfrm>
              <a:custGeom>
                <a:avLst/>
                <a:gdLst/>
                <a:ahLst/>
                <a:cxnLst/>
                <a:rect l="l" t="t" r="r" b="b"/>
                <a:pathLst>
                  <a:path w="288607" h="302895" extrusionOk="0">
                    <a:moveTo>
                      <a:pt x="288608" y="290513"/>
                    </a:moveTo>
                    <a:lnTo>
                      <a:pt x="13335" y="0"/>
                    </a:lnTo>
                    <a:cubicBezTo>
                      <a:pt x="8573" y="3810"/>
                      <a:pt x="4763" y="8573"/>
                      <a:pt x="0" y="12383"/>
                    </a:cubicBezTo>
                    <a:lnTo>
                      <a:pt x="275273" y="302895"/>
                    </a:lnTo>
                    <a:cubicBezTo>
                      <a:pt x="279083" y="299085"/>
                      <a:pt x="283845" y="294323"/>
                      <a:pt x="288608" y="2905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72" name="Google Shape;10372;ge48d01fb7f_0_4626"/>
              <p:cNvSpPr/>
              <p:nvPr/>
            </p:nvSpPr>
            <p:spPr>
              <a:xfrm>
                <a:off x="5604510" y="2442210"/>
                <a:ext cx="217169" cy="356235"/>
              </a:xfrm>
              <a:custGeom>
                <a:avLst/>
                <a:gdLst/>
                <a:ahLst/>
                <a:cxnLst/>
                <a:rect l="l" t="t" r="r" b="b"/>
                <a:pathLst>
                  <a:path w="217169" h="356235" extrusionOk="0">
                    <a:moveTo>
                      <a:pt x="0" y="9525"/>
                    </a:moveTo>
                    <a:lnTo>
                      <a:pt x="201930" y="356235"/>
                    </a:lnTo>
                    <a:cubicBezTo>
                      <a:pt x="206692" y="353378"/>
                      <a:pt x="212407" y="349567"/>
                      <a:pt x="217170" y="346710"/>
                    </a:cubicBezTo>
                    <a:lnTo>
                      <a:pt x="16192" y="0"/>
                    </a:lnTo>
                    <a:cubicBezTo>
                      <a:pt x="10477" y="2857"/>
                      <a:pt x="5715" y="5715"/>
                      <a:pt x="0" y="952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73" name="Google Shape;10373;ge48d01fb7f_0_4626"/>
              <p:cNvSpPr/>
              <p:nvPr/>
            </p:nvSpPr>
            <p:spPr>
              <a:xfrm>
                <a:off x="5412104" y="2451735"/>
                <a:ext cx="70485" cy="72007"/>
              </a:xfrm>
              <a:custGeom>
                <a:avLst/>
                <a:gdLst/>
                <a:ahLst/>
                <a:cxnLst/>
                <a:rect l="l" t="t" r="r" b="b"/>
                <a:pathLst>
                  <a:path w="70485" h="72007" extrusionOk="0">
                    <a:moveTo>
                      <a:pt x="41910" y="11430"/>
                    </a:moveTo>
                    <a:lnTo>
                      <a:pt x="28575" y="0"/>
                    </a:lnTo>
                    <a:lnTo>
                      <a:pt x="6668" y="24765"/>
                    </a:lnTo>
                    <a:cubicBezTo>
                      <a:pt x="1905" y="29527"/>
                      <a:pt x="0" y="35242"/>
                      <a:pt x="0" y="41910"/>
                    </a:cubicBezTo>
                    <a:cubicBezTo>
                      <a:pt x="0" y="48577"/>
                      <a:pt x="2858" y="54292"/>
                      <a:pt x="7620" y="58102"/>
                    </a:cubicBezTo>
                    <a:cubicBezTo>
                      <a:pt x="13335" y="62865"/>
                      <a:pt x="21908" y="67627"/>
                      <a:pt x="32385" y="69532"/>
                    </a:cubicBezTo>
                    <a:cubicBezTo>
                      <a:pt x="42863" y="72390"/>
                      <a:pt x="55245" y="72390"/>
                      <a:pt x="69533" y="71438"/>
                    </a:cubicBezTo>
                    <a:lnTo>
                      <a:pt x="70485" y="63817"/>
                    </a:lnTo>
                    <a:cubicBezTo>
                      <a:pt x="61913" y="63817"/>
                      <a:pt x="53340" y="62865"/>
                      <a:pt x="46673" y="60960"/>
                    </a:cubicBezTo>
                    <a:cubicBezTo>
                      <a:pt x="40005" y="59055"/>
                      <a:pt x="34290" y="56198"/>
                      <a:pt x="30480" y="52388"/>
                    </a:cubicBezTo>
                    <a:cubicBezTo>
                      <a:pt x="26670" y="49530"/>
                      <a:pt x="24765" y="44767"/>
                      <a:pt x="23813" y="40005"/>
                    </a:cubicBezTo>
                    <a:cubicBezTo>
                      <a:pt x="22860" y="35242"/>
                      <a:pt x="24765" y="31432"/>
                      <a:pt x="27623" y="27623"/>
                    </a:cubicBezTo>
                    <a:lnTo>
                      <a:pt x="41910" y="1143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74" name="Google Shape;10374;ge48d01fb7f_0_4626"/>
              <p:cNvSpPr/>
              <p:nvPr/>
            </p:nvSpPr>
            <p:spPr>
              <a:xfrm>
                <a:off x="5534025" y="2244089"/>
                <a:ext cx="77033" cy="27622"/>
              </a:xfrm>
              <a:custGeom>
                <a:avLst/>
                <a:gdLst/>
                <a:ahLst/>
                <a:cxnLst/>
                <a:rect l="l" t="t" r="r" b="b"/>
                <a:pathLst>
                  <a:path w="77033" h="27622" extrusionOk="0">
                    <a:moveTo>
                      <a:pt x="24765" y="15240"/>
                    </a:moveTo>
                    <a:cubicBezTo>
                      <a:pt x="27623" y="13335"/>
                      <a:pt x="30480" y="12383"/>
                      <a:pt x="34290" y="12383"/>
                    </a:cubicBezTo>
                    <a:cubicBezTo>
                      <a:pt x="37148" y="12383"/>
                      <a:pt x="40005" y="12383"/>
                      <a:pt x="42863" y="13335"/>
                    </a:cubicBezTo>
                    <a:lnTo>
                      <a:pt x="75248" y="27623"/>
                    </a:lnTo>
                    <a:cubicBezTo>
                      <a:pt x="80010" y="24765"/>
                      <a:pt x="75248" y="20003"/>
                      <a:pt x="60960" y="12383"/>
                    </a:cubicBezTo>
                    <a:cubicBezTo>
                      <a:pt x="53340" y="8573"/>
                      <a:pt x="48577" y="6668"/>
                      <a:pt x="45720" y="5715"/>
                    </a:cubicBezTo>
                    <a:cubicBezTo>
                      <a:pt x="39052" y="2858"/>
                      <a:pt x="31433" y="953"/>
                      <a:pt x="23813" y="0"/>
                    </a:cubicBezTo>
                    <a:cubicBezTo>
                      <a:pt x="16192" y="0"/>
                      <a:pt x="10477" y="953"/>
                      <a:pt x="5715" y="3810"/>
                    </a:cubicBezTo>
                    <a:cubicBezTo>
                      <a:pt x="2858" y="5715"/>
                      <a:pt x="952" y="7620"/>
                      <a:pt x="0" y="9525"/>
                    </a:cubicBezTo>
                    <a:lnTo>
                      <a:pt x="17145" y="21908"/>
                    </a:lnTo>
                    <a:cubicBezTo>
                      <a:pt x="19050" y="18098"/>
                      <a:pt x="21908" y="16193"/>
                      <a:pt x="24765" y="1524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75" name="Google Shape;10375;ge48d01fb7f_0_4626"/>
              <p:cNvSpPr/>
              <p:nvPr/>
            </p:nvSpPr>
            <p:spPr>
              <a:xfrm>
                <a:off x="5629275" y="2180186"/>
                <a:ext cx="80010" cy="46758"/>
              </a:xfrm>
              <a:custGeom>
                <a:avLst/>
                <a:gdLst/>
                <a:ahLst/>
                <a:cxnLst/>
                <a:rect l="l" t="t" r="r" b="b"/>
                <a:pathLst>
                  <a:path w="80010" h="46758" extrusionOk="0">
                    <a:moveTo>
                      <a:pt x="20002" y="43901"/>
                    </a:moveTo>
                    <a:cubicBezTo>
                      <a:pt x="22860" y="41996"/>
                      <a:pt x="25717" y="41043"/>
                      <a:pt x="27623" y="40091"/>
                    </a:cubicBezTo>
                    <a:cubicBezTo>
                      <a:pt x="32385" y="38186"/>
                      <a:pt x="38100" y="37233"/>
                      <a:pt x="44767" y="37233"/>
                    </a:cubicBezTo>
                    <a:cubicBezTo>
                      <a:pt x="52388" y="37233"/>
                      <a:pt x="60008" y="39138"/>
                      <a:pt x="68580" y="41996"/>
                    </a:cubicBezTo>
                    <a:lnTo>
                      <a:pt x="80010" y="37233"/>
                    </a:lnTo>
                    <a:lnTo>
                      <a:pt x="50483" y="10563"/>
                    </a:lnTo>
                    <a:cubicBezTo>
                      <a:pt x="45720" y="5801"/>
                      <a:pt x="40958" y="2943"/>
                      <a:pt x="36195" y="1038"/>
                    </a:cubicBezTo>
                    <a:cubicBezTo>
                      <a:pt x="30480" y="-867"/>
                      <a:pt x="25717" y="86"/>
                      <a:pt x="20955" y="1991"/>
                    </a:cubicBezTo>
                    <a:cubicBezTo>
                      <a:pt x="15240" y="4848"/>
                      <a:pt x="11430" y="7706"/>
                      <a:pt x="9525" y="9611"/>
                    </a:cubicBezTo>
                    <a:lnTo>
                      <a:pt x="26670" y="21993"/>
                    </a:lnTo>
                    <a:cubicBezTo>
                      <a:pt x="26670" y="21041"/>
                      <a:pt x="27623" y="19136"/>
                      <a:pt x="28575" y="18183"/>
                    </a:cubicBezTo>
                    <a:cubicBezTo>
                      <a:pt x="30480" y="16278"/>
                      <a:pt x="32385" y="15326"/>
                      <a:pt x="34290" y="14373"/>
                    </a:cubicBezTo>
                    <a:cubicBezTo>
                      <a:pt x="37148" y="13421"/>
                      <a:pt x="40005" y="13421"/>
                      <a:pt x="43815" y="14373"/>
                    </a:cubicBezTo>
                    <a:cubicBezTo>
                      <a:pt x="47625" y="16278"/>
                      <a:pt x="51435" y="18183"/>
                      <a:pt x="55245" y="21993"/>
                    </a:cubicBezTo>
                    <a:lnTo>
                      <a:pt x="73342" y="35328"/>
                    </a:lnTo>
                    <a:lnTo>
                      <a:pt x="71438" y="36281"/>
                    </a:lnTo>
                    <a:cubicBezTo>
                      <a:pt x="54292" y="31518"/>
                      <a:pt x="40958" y="27708"/>
                      <a:pt x="31433" y="25803"/>
                    </a:cubicBezTo>
                    <a:cubicBezTo>
                      <a:pt x="20955" y="23898"/>
                      <a:pt x="13335" y="23898"/>
                      <a:pt x="9525" y="25803"/>
                    </a:cubicBezTo>
                    <a:cubicBezTo>
                      <a:pt x="7620" y="26756"/>
                      <a:pt x="5715" y="27708"/>
                      <a:pt x="3810" y="28661"/>
                    </a:cubicBezTo>
                    <a:cubicBezTo>
                      <a:pt x="1905" y="29613"/>
                      <a:pt x="952" y="30566"/>
                      <a:pt x="0" y="32471"/>
                    </a:cubicBezTo>
                    <a:lnTo>
                      <a:pt x="16192" y="46758"/>
                    </a:lnTo>
                    <a:cubicBezTo>
                      <a:pt x="16192" y="46758"/>
                      <a:pt x="18098" y="45806"/>
                      <a:pt x="20002" y="4390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76" name="Google Shape;10376;ge48d01fb7f_0_4626"/>
              <p:cNvSpPr/>
              <p:nvPr/>
            </p:nvSpPr>
            <p:spPr>
              <a:xfrm>
                <a:off x="5366385" y="2163127"/>
                <a:ext cx="518291" cy="331470"/>
              </a:xfrm>
              <a:custGeom>
                <a:avLst/>
                <a:gdLst/>
                <a:ahLst/>
                <a:cxnLst/>
                <a:rect l="l" t="t" r="r" b="b"/>
                <a:pathLst>
                  <a:path w="518291" h="331470" extrusionOk="0">
                    <a:moveTo>
                      <a:pt x="83820" y="260985"/>
                    </a:moveTo>
                    <a:cubicBezTo>
                      <a:pt x="84773" y="260985"/>
                      <a:pt x="85725" y="260985"/>
                      <a:pt x="86677" y="261938"/>
                    </a:cubicBezTo>
                    <a:cubicBezTo>
                      <a:pt x="87630" y="262890"/>
                      <a:pt x="89535" y="263843"/>
                      <a:pt x="90488" y="264795"/>
                    </a:cubicBezTo>
                    <a:cubicBezTo>
                      <a:pt x="93345" y="267653"/>
                      <a:pt x="94298" y="272415"/>
                      <a:pt x="92392" y="278130"/>
                    </a:cubicBezTo>
                    <a:cubicBezTo>
                      <a:pt x="90488" y="283845"/>
                      <a:pt x="87630" y="289560"/>
                      <a:pt x="81915" y="294323"/>
                    </a:cubicBezTo>
                    <a:cubicBezTo>
                      <a:pt x="93345" y="301943"/>
                      <a:pt x="105727" y="305753"/>
                      <a:pt x="118110" y="307658"/>
                    </a:cubicBezTo>
                    <a:cubicBezTo>
                      <a:pt x="129540" y="308610"/>
                      <a:pt x="139065" y="305753"/>
                      <a:pt x="145732" y="300038"/>
                    </a:cubicBezTo>
                    <a:cubicBezTo>
                      <a:pt x="148590" y="297180"/>
                      <a:pt x="151448" y="293370"/>
                      <a:pt x="152400" y="289560"/>
                    </a:cubicBezTo>
                    <a:cubicBezTo>
                      <a:pt x="154305" y="284798"/>
                      <a:pt x="156210" y="280988"/>
                      <a:pt x="156210" y="275273"/>
                    </a:cubicBezTo>
                    <a:lnTo>
                      <a:pt x="170498" y="289560"/>
                    </a:lnTo>
                    <a:lnTo>
                      <a:pt x="193357" y="284798"/>
                    </a:lnTo>
                    <a:lnTo>
                      <a:pt x="129540" y="218123"/>
                    </a:lnTo>
                    <a:cubicBezTo>
                      <a:pt x="139065" y="209550"/>
                      <a:pt x="148590" y="201930"/>
                      <a:pt x="158115" y="193358"/>
                    </a:cubicBezTo>
                    <a:lnTo>
                      <a:pt x="206692" y="255270"/>
                    </a:lnTo>
                    <a:lnTo>
                      <a:pt x="231457" y="253365"/>
                    </a:lnTo>
                    <a:lnTo>
                      <a:pt x="174307" y="180023"/>
                    </a:lnTo>
                    <a:cubicBezTo>
                      <a:pt x="184785" y="171450"/>
                      <a:pt x="196215" y="163830"/>
                      <a:pt x="206692" y="156210"/>
                    </a:cubicBezTo>
                    <a:lnTo>
                      <a:pt x="221932" y="180023"/>
                    </a:lnTo>
                    <a:lnTo>
                      <a:pt x="213360" y="185738"/>
                    </a:lnTo>
                    <a:cubicBezTo>
                      <a:pt x="212407" y="186690"/>
                      <a:pt x="211455" y="187643"/>
                      <a:pt x="211455" y="189548"/>
                    </a:cubicBezTo>
                    <a:cubicBezTo>
                      <a:pt x="210502" y="190500"/>
                      <a:pt x="211455" y="192405"/>
                      <a:pt x="212407" y="193358"/>
                    </a:cubicBezTo>
                    <a:cubicBezTo>
                      <a:pt x="215265" y="197168"/>
                      <a:pt x="220980" y="200025"/>
                      <a:pt x="231457" y="201930"/>
                    </a:cubicBezTo>
                    <a:cubicBezTo>
                      <a:pt x="241935" y="203835"/>
                      <a:pt x="248602" y="203835"/>
                      <a:pt x="252413" y="200978"/>
                    </a:cubicBezTo>
                    <a:cubicBezTo>
                      <a:pt x="254317" y="200025"/>
                      <a:pt x="255270" y="198120"/>
                      <a:pt x="255270" y="197168"/>
                    </a:cubicBezTo>
                    <a:cubicBezTo>
                      <a:pt x="255270" y="195263"/>
                      <a:pt x="255270" y="193358"/>
                      <a:pt x="254317" y="192405"/>
                    </a:cubicBezTo>
                    <a:lnTo>
                      <a:pt x="223838" y="145733"/>
                    </a:lnTo>
                    <a:cubicBezTo>
                      <a:pt x="231457" y="140970"/>
                      <a:pt x="239077" y="135255"/>
                      <a:pt x="246698" y="130493"/>
                    </a:cubicBezTo>
                    <a:lnTo>
                      <a:pt x="291465" y="199073"/>
                    </a:lnTo>
                    <a:lnTo>
                      <a:pt x="314325" y="197168"/>
                    </a:lnTo>
                    <a:lnTo>
                      <a:pt x="263842" y="119063"/>
                    </a:lnTo>
                    <a:cubicBezTo>
                      <a:pt x="286703" y="104775"/>
                      <a:pt x="310515" y="92393"/>
                      <a:pt x="335280" y="80010"/>
                    </a:cubicBezTo>
                    <a:lnTo>
                      <a:pt x="347663" y="105728"/>
                    </a:lnTo>
                    <a:lnTo>
                      <a:pt x="307657" y="125730"/>
                    </a:lnTo>
                    <a:cubicBezTo>
                      <a:pt x="305753" y="126683"/>
                      <a:pt x="303848" y="128588"/>
                      <a:pt x="302895" y="130493"/>
                    </a:cubicBezTo>
                    <a:cubicBezTo>
                      <a:pt x="301942" y="133350"/>
                      <a:pt x="301942" y="135255"/>
                      <a:pt x="302895" y="137160"/>
                    </a:cubicBezTo>
                    <a:cubicBezTo>
                      <a:pt x="305753" y="141923"/>
                      <a:pt x="310515" y="146685"/>
                      <a:pt x="317182" y="149543"/>
                    </a:cubicBezTo>
                    <a:cubicBezTo>
                      <a:pt x="323850" y="153353"/>
                      <a:pt x="329565" y="154305"/>
                      <a:pt x="333375" y="152400"/>
                    </a:cubicBezTo>
                    <a:cubicBezTo>
                      <a:pt x="334328" y="151448"/>
                      <a:pt x="335280" y="150495"/>
                      <a:pt x="335280" y="149543"/>
                    </a:cubicBezTo>
                    <a:cubicBezTo>
                      <a:pt x="336232" y="148590"/>
                      <a:pt x="336232" y="147638"/>
                      <a:pt x="335280" y="145733"/>
                    </a:cubicBezTo>
                    <a:lnTo>
                      <a:pt x="331470" y="139065"/>
                    </a:lnTo>
                    <a:cubicBezTo>
                      <a:pt x="330517" y="138113"/>
                      <a:pt x="330517" y="136208"/>
                      <a:pt x="331470" y="135255"/>
                    </a:cubicBezTo>
                    <a:cubicBezTo>
                      <a:pt x="331470" y="134303"/>
                      <a:pt x="332423" y="132398"/>
                      <a:pt x="333375" y="132398"/>
                    </a:cubicBezTo>
                    <a:lnTo>
                      <a:pt x="355282" y="120968"/>
                    </a:lnTo>
                    <a:lnTo>
                      <a:pt x="371475" y="153353"/>
                    </a:lnTo>
                    <a:lnTo>
                      <a:pt x="394335" y="154305"/>
                    </a:lnTo>
                    <a:lnTo>
                      <a:pt x="352425" y="71438"/>
                    </a:lnTo>
                    <a:cubicBezTo>
                      <a:pt x="378142" y="60008"/>
                      <a:pt x="403860" y="48578"/>
                      <a:pt x="431482" y="39053"/>
                    </a:cubicBezTo>
                    <a:lnTo>
                      <a:pt x="442913" y="69533"/>
                    </a:lnTo>
                    <a:cubicBezTo>
                      <a:pt x="436245" y="65723"/>
                      <a:pt x="429578" y="62865"/>
                      <a:pt x="422910" y="60960"/>
                    </a:cubicBezTo>
                    <a:cubicBezTo>
                      <a:pt x="417195" y="59055"/>
                      <a:pt x="411480" y="59055"/>
                      <a:pt x="408623" y="60960"/>
                    </a:cubicBezTo>
                    <a:cubicBezTo>
                      <a:pt x="401003" y="63818"/>
                      <a:pt x="395288" y="68580"/>
                      <a:pt x="391478" y="75248"/>
                    </a:cubicBezTo>
                    <a:cubicBezTo>
                      <a:pt x="387667" y="81915"/>
                      <a:pt x="387667" y="88583"/>
                      <a:pt x="389573" y="95250"/>
                    </a:cubicBezTo>
                    <a:cubicBezTo>
                      <a:pt x="392430" y="102870"/>
                      <a:pt x="399098" y="108585"/>
                      <a:pt x="408623" y="113348"/>
                    </a:cubicBezTo>
                    <a:cubicBezTo>
                      <a:pt x="418148" y="118110"/>
                      <a:pt x="427673" y="119063"/>
                      <a:pt x="434340" y="117158"/>
                    </a:cubicBezTo>
                    <a:cubicBezTo>
                      <a:pt x="437198" y="116205"/>
                      <a:pt x="441007" y="113348"/>
                      <a:pt x="443865" y="110490"/>
                    </a:cubicBezTo>
                    <a:cubicBezTo>
                      <a:pt x="446723" y="107633"/>
                      <a:pt x="450532" y="103823"/>
                      <a:pt x="453390" y="98108"/>
                    </a:cubicBezTo>
                    <a:lnTo>
                      <a:pt x="460057" y="116205"/>
                    </a:lnTo>
                    <a:lnTo>
                      <a:pt x="482917" y="120968"/>
                    </a:lnTo>
                    <a:lnTo>
                      <a:pt x="468630" y="80963"/>
                    </a:lnTo>
                    <a:cubicBezTo>
                      <a:pt x="470535" y="75248"/>
                      <a:pt x="473392" y="71438"/>
                      <a:pt x="476250" y="67628"/>
                    </a:cubicBezTo>
                    <a:cubicBezTo>
                      <a:pt x="480060" y="63818"/>
                      <a:pt x="482917" y="60960"/>
                      <a:pt x="486728" y="60008"/>
                    </a:cubicBezTo>
                    <a:cubicBezTo>
                      <a:pt x="488632" y="59055"/>
                      <a:pt x="490538" y="59055"/>
                      <a:pt x="492442" y="60960"/>
                    </a:cubicBezTo>
                    <a:cubicBezTo>
                      <a:pt x="494348" y="61913"/>
                      <a:pt x="496253" y="63818"/>
                      <a:pt x="497205" y="65723"/>
                    </a:cubicBezTo>
                    <a:cubicBezTo>
                      <a:pt x="499110" y="69533"/>
                      <a:pt x="499110" y="75248"/>
                      <a:pt x="499110" y="80963"/>
                    </a:cubicBezTo>
                    <a:cubicBezTo>
                      <a:pt x="498157" y="86678"/>
                      <a:pt x="497205" y="93345"/>
                      <a:pt x="495300" y="99060"/>
                    </a:cubicBezTo>
                    <a:lnTo>
                      <a:pt x="516255" y="104775"/>
                    </a:lnTo>
                    <a:cubicBezTo>
                      <a:pt x="519113" y="91440"/>
                      <a:pt x="519113" y="80010"/>
                      <a:pt x="515303" y="69533"/>
                    </a:cubicBezTo>
                    <a:cubicBezTo>
                      <a:pt x="512445" y="61913"/>
                      <a:pt x="506730" y="55245"/>
                      <a:pt x="498157" y="50483"/>
                    </a:cubicBezTo>
                    <a:cubicBezTo>
                      <a:pt x="489585" y="44768"/>
                      <a:pt x="481965" y="43815"/>
                      <a:pt x="476250" y="45720"/>
                    </a:cubicBezTo>
                    <a:cubicBezTo>
                      <a:pt x="473392" y="46673"/>
                      <a:pt x="470535" y="48578"/>
                      <a:pt x="467678" y="50483"/>
                    </a:cubicBezTo>
                    <a:cubicBezTo>
                      <a:pt x="464820" y="52388"/>
                      <a:pt x="461963" y="56198"/>
                      <a:pt x="459105" y="59055"/>
                    </a:cubicBezTo>
                    <a:lnTo>
                      <a:pt x="450532" y="34290"/>
                    </a:lnTo>
                    <a:cubicBezTo>
                      <a:pt x="470535" y="27623"/>
                      <a:pt x="490538" y="21908"/>
                      <a:pt x="511492" y="16193"/>
                    </a:cubicBezTo>
                    <a:lnTo>
                      <a:pt x="506730" y="12383"/>
                    </a:lnTo>
                    <a:lnTo>
                      <a:pt x="506730" y="12383"/>
                    </a:lnTo>
                    <a:lnTo>
                      <a:pt x="505778" y="11430"/>
                    </a:lnTo>
                    <a:lnTo>
                      <a:pt x="493395" y="0"/>
                    </a:lnTo>
                    <a:cubicBezTo>
                      <a:pt x="295275" y="52388"/>
                      <a:pt x="122873" y="168593"/>
                      <a:pt x="0" y="325755"/>
                    </a:cubicBezTo>
                    <a:lnTo>
                      <a:pt x="20955" y="331470"/>
                    </a:lnTo>
                    <a:cubicBezTo>
                      <a:pt x="40957" y="306705"/>
                      <a:pt x="61913" y="282893"/>
                      <a:pt x="83820" y="260985"/>
                    </a:cubicBezTo>
                    <a:close/>
                    <a:moveTo>
                      <a:pt x="436245" y="93345"/>
                    </a:moveTo>
                    <a:cubicBezTo>
                      <a:pt x="432435" y="97155"/>
                      <a:pt x="427673" y="100013"/>
                      <a:pt x="423863" y="101918"/>
                    </a:cubicBezTo>
                    <a:cubicBezTo>
                      <a:pt x="421005" y="102870"/>
                      <a:pt x="418148" y="102870"/>
                      <a:pt x="416242" y="101918"/>
                    </a:cubicBezTo>
                    <a:cubicBezTo>
                      <a:pt x="413385" y="100965"/>
                      <a:pt x="412432" y="99060"/>
                      <a:pt x="411480" y="97155"/>
                    </a:cubicBezTo>
                    <a:cubicBezTo>
                      <a:pt x="409575" y="92393"/>
                      <a:pt x="410528" y="88583"/>
                      <a:pt x="412432" y="84773"/>
                    </a:cubicBezTo>
                    <a:cubicBezTo>
                      <a:pt x="414338" y="80010"/>
                      <a:pt x="417195" y="77153"/>
                      <a:pt x="421957" y="76200"/>
                    </a:cubicBezTo>
                    <a:cubicBezTo>
                      <a:pt x="425767" y="75248"/>
                      <a:pt x="429578" y="74295"/>
                      <a:pt x="434340" y="75248"/>
                    </a:cubicBezTo>
                    <a:cubicBezTo>
                      <a:pt x="439103" y="75248"/>
                      <a:pt x="443865" y="77153"/>
                      <a:pt x="447675" y="79058"/>
                    </a:cubicBezTo>
                    <a:cubicBezTo>
                      <a:pt x="443865" y="83820"/>
                      <a:pt x="440055" y="89535"/>
                      <a:pt x="436245" y="93345"/>
                    </a:cubicBezTo>
                    <a:close/>
                    <a:moveTo>
                      <a:pt x="115252" y="231458"/>
                    </a:moveTo>
                    <a:lnTo>
                      <a:pt x="140970" y="258127"/>
                    </a:lnTo>
                    <a:cubicBezTo>
                      <a:pt x="140017" y="265748"/>
                      <a:pt x="138113" y="272415"/>
                      <a:pt x="136207" y="278130"/>
                    </a:cubicBezTo>
                    <a:cubicBezTo>
                      <a:pt x="134302" y="283845"/>
                      <a:pt x="131445" y="287655"/>
                      <a:pt x="128588" y="291465"/>
                    </a:cubicBezTo>
                    <a:cubicBezTo>
                      <a:pt x="125730" y="294323"/>
                      <a:pt x="121920" y="296228"/>
                      <a:pt x="118110" y="297180"/>
                    </a:cubicBezTo>
                    <a:cubicBezTo>
                      <a:pt x="114300" y="298133"/>
                      <a:pt x="110490" y="298133"/>
                      <a:pt x="106680" y="297180"/>
                    </a:cubicBezTo>
                    <a:cubicBezTo>
                      <a:pt x="106680" y="297180"/>
                      <a:pt x="105727" y="296228"/>
                      <a:pt x="105727" y="296228"/>
                    </a:cubicBezTo>
                    <a:cubicBezTo>
                      <a:pt x="105727" y="295275"/>
                      <a:pt x="105727" y="295275"/>
                      <a:pt x="105727" y="295275"/>
                    </a:cubicBezTo>
                    <a:cubicBezTo>
                      <a:pt x="110490" y="288608"/>
                      <a:pt x="113348" y="282893"/>
                      <a:pt x="115252" y="277178"/>
                    </a:cubicBezTo>
                    <a:cubicBezTo>
                      <a:pt x="117157" y="271463"/>
                      <a:pt x="116205" y="266700"/>
                      <a:pt x="114300" y="264795"/>
                    </a:cubicBezTo>
                    <a:cubicBezTo>
                      <a:pt x="112395" y="262890"/>
                      <a:pt x="109538" y="260985"/>
                      <a:pt x="104775" y="259080"/>
                    </a:cubicBezTo>
                    <a:cubicBezTo>
                      <a:pt x="100965" y="258127"/>
                      <a:pt x="96202" y="257175"/>
                      <a:pt x="91440" y="256223"/>
                    </a:cubicBezTo>
                    <a:cubicBezTo>
                      <a:pt x="98107" y="246698"/>
                      <a:pt x="106680" y="239077"/>
                      <a:pt x="115252" y="2314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77" name="Google Shape;10377;ge48d01fb7f_0_4626"/>
              <p:cNvSpPr/>
              <p:nvPr/>
            </p:nvSpPr>
            <p:spPr>
              <a:xfrm>
                <a:off x="5730239" y="2140743"/>
                <a:ext cx="72130" cy="40481"/>
              </a:xfrm>
              <a:custGeom>
                <a:avLst/>
                <a:gdLst/>
                <a:ahLst/>
                <a:cxnLst/>
                <a:rect l="l" t="t" r="r" b="b"/>
                <a:pathLst>
                  <a:path w="72130" h="40481" extrusionOk="0">
                    <a:moveTo>
                      <a:pt x="22860" y="17621"/>
                    </a:moveTo>
                    <a:cubicBezTo>
                      <a:pt x="25718" y="16669"/>
                      <a:pt x="29527" y="16669"/>
                      <a:pt x="32385" y="16669"/>
                    </a:cubicBezTo>
                    <a:cubicBezTo>
                      <a:pt x="35243" y="16669"/>
                      <a:pt x="38100" y="17621"/>
                      <a:pt x="40958" y="19526"/>
                    </a:cubicBezTo>
                    <a:lnTo>
                      <a:pt x="69533" y="40481"/>
                    </a:lnTo>
                    <a:cubicBezTo>
                      <a:pt x="75248" y="38576"/>
                      <a:pt x="71438" y="32861"/>
                      <a:pt x="59055" y="22384"/>
                    </a:cubicBezTo>
                    <a:cubicBezTo>
                      <a:pt x="52388" y="16669"/>
                      <a:pt x="48577" y="13811"/>
                      <a:pt x="45720" y="11906"/>
                    </a:cubicBezTo>
                    <a:cubicBezTo>
                      <a:pt x="40005" y="7144"/>
                      <a:pt x="33338" y="3334"/>
                      <a:pt x="25718" y="1429"/>
                    </a:cubicBezTo>
                    <a:cubicBezTo>
                      <a:pt x="19050" y="-476"/>
                      <a:pt x="12383" y="-476"/>
                      <a:pt x="7620" y="1429"/>
                    </a:cubicBezTo>
                    <a:cubicBezTo>
                      <a:pt x="4763" y="2381"/>
                      <a:pt x="1905" y="4286"/>
                      <a:pt x="0" y="5239"/>
                    </a:cubicBezTo>
                    <a:lnTo>
                      <a:pt x="14288" y="21431"/>
                    </a:lnTo>
                    <a:cubicBezTo>
                      <a:pt x="17145" y="20479"/>
                      <a:pt x="20002" y="18574"/>
                      <a:pt x="22860" y="176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78" name="Google Shape;10378;ge48d01fb7f_0_4626"/>
              <p:cNvSpPr/>
              <p:nvPr/>
            </p:nvSpPr>
            <p:spPr>
              <a:xfrm>
                <a:off x="6128204" y="2241841"/>
                <a:ext cx="60187" cy="55030"/>
              </a:xfrm>
              <a:custGeom>
                <a:avLst/>
                <a:gdLst/>
                <a:ahLst/>
                <a:cxnLst/>
                <a:rect l="l" t="t" r="r" b="b"/>
                <a:pathLst>
                  <a:path w="60187" h="55030" extrusionOk="0">
                    <a:moveTo>
                      <a:pt x="19230" y="17489"/>
                    </a:moveTo>
                    <a:cubicBezTo>
                      <a:pt x="23041" y="15584"/>
                      <a:pt x="27803" y="14631"/>
                      <a:pt x="32566" y="14631"/>
                    </a:cubicBezTo>
                    <a:lnTo>
                      <a:pt x="43996" y="15584"/>
                    </a:lnTo>
                    <a:lnTo>
                      <a:pt x="36375" y="1296"/>
                    </a:lnTo>
                    <a:lnTo>
                      <a:pt x="25898" y="344"/>
                    </a:lnTo>
                    <a:cubicBezTo>
                      <a:pt x="19230" y="-609"/>
                      <a:pt x="13516" y="344"/>
                      <a:pt x="8753" y="4154"/>
                    </a:cubicBezTo>
                    <a:cubicBezTo>
                      <a:pt x="3991" y="7011"/>
                      <a:pt x="1133" y="10821"/>
                      <a:pt x="180" y="16536"/>
                    </a:cubicBezTo>
                    <a:cubicBezTo>
                      <a:pt x="-772" y="25109"/>
                      <a:pt x="2086" y="33681"/>
                      <a:pt x="7800" y="41301"/>
                    </a:cubicBezTo>
                    <a:cubicBezTo>
                      <a:pt x="14468" y="48921"/>
                      <a:pt x="22088" y="53684"/>
                      <a:pt x="30661" y="54636"/>
                    </a:cubicBezTo>
                    <a:cubicBezTo>
                      <a:pt x="36375" y="55589"/>
                      <a:pt x="42091" y="54636"/>
                      <a:pt x="46853" y="53684"/>
                    </a:cubicBezTo>
                    <a:cubicBezTo>
                      <a:pt x="51616" y="52731"/>
                      <a:pt x="56378" y="50826"/>
                      <a:pt x="60188" y="47969"/>
                    </a:cubicBezTo>
                    <a:lnTo>
                      <a:pt x="52568" y="31776"/>
                    </a:lnTo>
                    <a:cubicBezTo>
                      <a:pt x="47805" y="34634"/>
                      <a:pt x="43043" y="37491"/>
                      <a:pt x="37328" y="39396"/>
                    </a:cubicBezTo>
                    <a:cubicBezTo>
                      <a:pt x="31613" y="41301"/>
                      <a:pt x="26850" y="41301"/>
                      <a:pt x="22088" y="41301"/>
                    </a:cubicBezTo>
                    <a:cubicBezTo>
                      <a:pt x="19230" y="41301"/>
                      <a:pt x="16373" y="39396"/>
                      <a:pt x="14468" y="36539"/>
                    </a:cubicBezTo>
                    <a:cubicBezTo>
                      <a:pt x="12563" y="33681"/>
                      <a:pt x="11611" y="30824"/>
                      <a:pt x="11611" y="27014"/>
                    </a:cubicBezTo>
                    <a:cubicBezTo>
                      <a:pt x="12563" y="23204"/>
                      <a:pt x="15421" y="20346"/>
                      <a:pt x="19230" y="1748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79" name="Google Shape;10379;ge48d01fb7f_0_4626"/>
              <p:cNvSpPr/>
              <p:nvPr/>
            </p:nvSpPr>
            <p:spPr>
              <a:xfrm>
                <a:off x="6304222" y="2196426"/>
                <a:ext cx="62287" cy="78143"/>
              </a:xfrm>
              <a:custGeom>
                <a:avLst/>
                <a:gdLst/>
                <a:ahLst/>
                <a:cxnLst/>
                <a:rect l="l" t="t" r="r" b="b"/>
                <a:pathLst>
                  <a:path w="62287" h="78143" extrusionOk="0">
                    <a:moveTo>
                      <a:pt x="23235" y="22899"/>
                    </a:moveTo>
                    <a:cubicBezTo>
                      <a:pt x="27045" y="20041"/>
                      <a:pt x="31808" y="19089"/>
                      <a:pt x="36570" y="20994"/>
                    </a:cubicBezTo>
                    <a:lnTo>
                      <a:pt x="57525" y="26709"/>
                    </a:lnTo>
                    <a:lnTo>
                      <a:pt x="62288" y="9564"/>
                    </a:lnTo>
                    <a:lnTo>
                      <a:pt x="30855" y="991"/>
                    </a:lnTo>
                    <a:cubicBezTo>
                      <a:pt x="24188" y="-914"/>
                      <a:pt x="18473" y="39"/>
                      <a:pt x="12758" y="2896"/>
                    </a:cubicBezTo>
                    <a:cubicBezTo>
                      <a:pt x="7043" y="5754"/>
                      <a:pt x="3233" y="10516"/>
                      <a:pt x="1328" y="16231"/>
                    </a:cubicBezTo>
                    <a:cubicBezTo>
                      <a:pt x="-577" y="23851"/>
                      <a:pt x="-577" y="33376"/>
                      <a:pt x="2280" y="43854"/>
                    </a:cubicBezTo>
                    <a:cubicBezTo>
                      <a:pt x="5138" y="54331"/>
                      <a:pt x="9900" y="65761"/>
                      <a:pt x="16568" y="78144"/>
                    </a:cubicBezTo>
                    <a:lnTo>
                      <a:pt x="24188" y="75286"/>
                    </a:lnTo>
                    <a:cubicBezTo>
                      <a:pt x="20378" y="67666"/>
                      <a:pt x="17520" y="60046"/>
                      <a:pt x="16568" y="52426"/>
                    </a:cubicBezTo>
                    <a:cubicBezTo>
                      <a:pt x="15615" y="44806"/>
                      <a:pt x="15615" y="39091"/>
                      <a:pt x="16568" y="33376"/>
                    </a:cubicBezTo>
                    <a:cubicBezTo>
                      <a:pt x="16568" y="29566"/>
                      <a:pt x="19425" y="25756"/>
                      <a:pt x="23235" y="2289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80" name="Google Shape;10380;ge48d01fb7f_0_4626"/>
              <p:cNvSpPr/>
              <p:nvPr/>
            </p:nvSpPr>
            <p:spPr>
              <a:xfrm>
                <a:off x="6667142" y="2388357"/>
                <a:ext cx="87539" cy="98620"/>
              </a:xfrm>
              <a:custGeom>
                <a:avLst/>
                <a:gdLst/>
                <a:ahLst/>
                <a:cxnLst/>
                <a:rect l="l" t="t" r="r" b="b"/>
                <a:pathLst>
                  <a:path w="87539" h="98620" extrusionOk="0">
                    <a:moveTo>
                      <a:pt x="52745" y="513"/>
                    </a:moveTo>
                    <a:cubicBezTo>
                      <a:pt x="45125" y="2418"/>
                      <a:pt x="41315" y="7180"/>
                      <a:pt x="39410" y="17658"/>
                    </a:cubicBezTo>
                    <a:cubicBezTo>
                      <a:pt x="37505" y="28135"/>
                      <a:pt x="38457" y="40518"/>
                      <a:pt x="43220" y="52900"/>
                    </a:cubicBezTo>
                    <a:cubicBezTo>
                      <a:pt x="34647" y="55758"/>
                      <a:pt x="26075" y="54805"/>
                      <a:pt x="18455" y="51948"/>
                    </a:cubicBezTo>
                    <a:cubicBezTo>
                      <a:pt x="20360" y="49090"/>
                      <a:pt x="20360" y="46233"/>
                      <a:pt x="20360" y="44328"/>
                    </a:cubicBezTo>
                    <a:cubicBezTo>
                      <a:pt x="20360" y="41470"/>
                      <a:pt x="20360" y="39565"/>
                      <a:pt x="19407" y="38613"/>
                    </a:cubicBezTo>
                    <a:cubicBezTo>
                      <a:pt x="17502" y="36708"/>
                      <a:pt x="14645" y="35755"/>
                      <a:pt x="11787" y="35755"/>
                    </a:cubicBezTo>
                    <a:cubicBezTo>
                      <a:pt x="8930" y="36708"/>
                      <a:pt x="5120" y="37660"/>
                      <a:pt x="3215" y="40518"/>
                    </a:cubicBezTo>
                    <a:cubicBezTo>
                      <a:pt x="357" y="43375"/>
                      <a:pt x="-595" y="47185"/>
                      <a:pt x="357" y="51948"/>
                    </a:cubicBezTo>
                    <a:cubicBezTo>
                      <a:pt x="1310" y="56710"/>
                      <a:pt x="4167" y="60520"/>
                      <a:pt x="7977" y="64330"/>
                    </a:cubicBezTo>
                    <a:lnTo>
                      <a:pt x="1310" y="95763"/>
                    </a:lnTo>
                    <a:lnTo>
                      <a:pt x="12740" y="98620"/>
                    </a:lnTo>
                    <a:lnTo>
                      <a:pt x="13692" y="67188"/>
                    </a:lnTo>
                    <a:cubicBezTo>
                      <a:pt x="27027" y="70998"/>
                      <a:pt x="39410" y="71950"/>
                      <a:pt x="50840" y="70045"/>
                    </a:cubicBezTo>
                    <a:cubicBezTo>
                      <a:pt x="62270" y="69093"/>
                      <a:pt x="70842" y="65283"/>
                      <a:pt x="76557" y="58615"/>
                    </a:cubicBezTo>
                    <a:cubicBezTo>
                      <a:pt x="87987" y="46233"/>
                      <a:pt x="93702" y="23373"/>
                      <a:pt x="77510" y="5275"/>
                    </a:cubicBezTo>
                    <a:cubicBezTo>
                      <a:pt x="72747" y="2418"/>
                      <a:pt x="65127" y="-1392"/>
                      <a:pt x="52745" y="513"/>
                    </a:cubicBezTo>
                    <a:close/>
                    <a:moveTo>
                      <a:pt x="70842" y="29088"/>
                    </a:moveTo>
                    <a:cubicBezTo>
                      <a:pt x="69890" y="33850"/>
                      <a:pt x="67985" y="37660"/>
                      <a:pt x="65127" y="41470"/>
                    </a:cubicBezTo>
                    <a:cubicBezTo>
                      <a:pt x="62270" y="44328"/>
                      <a:pt x="59412" y="47185"/>
                      <a:pt x="56555" y="48138"/>
                    </a:cubicBezTo>
                    <a:cubicBezTo>
                      <a:pt x="53697" y="50043"/>
                      <a:pt x="51792" y="50995"/>
                      <a:pt x="49887" y="50995"/>
                    </a:cubicBezTo>
                    <a:cubicBezTo>
                      <a:pt x="47982" y="44328"/>
                      <a:pt x="47982" y="37660"/>
                      <a:pt x="47982" y="32898"/>
                    </a:cubicBezTo>
                    <a:cubicBezTo>
                      <a:pt x="47982" y="27183"/>
                      <a:pt x="49887" y="23373"/>
                      <a:pt x="51792" y="21468"/>
                    </a:cubicBezTo>
                    <a:cubicBezTo>
                      <a:pt x="54650" y="18610"/>
                      <a:pt x="57507" y="16705"/>
                      <a:pt x="60365" y="16705"/>
                    </a:cubicBezTo>
                    <a:cubicBezTo>
                      <a:pt x="63222" y="15753"/>
                      <a:pt x="66080" y="16705"/>
                      <a:pt x="67985" y="18610"/>
                    </a:cubicBezTo>
                    <a:cubicBezTo>
                      <a:pt x="69890" y="21468"/>
                      <a:pt x="70842" y="25278"/>
                      <a:pt x="70842" y="2908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81" name="Google Shape;10381;ge48d01fb7f_0_4626"/>
              <p:cNvSpPr/>
              <p:nvPr/>
            </p:nvSpPr>
            <p:spPr>
              <a:xfrm>
                <a:off x="6644397" y="2477452"/>
                <a:ext cx="71922" cy="76930"/>
              </a:xfrm>
              <a:custGeom>
                <a:avLst/>
                <a:gdLst/>
                <a:ahLst/>
                <a:cxnLst/>
                <a:rect l="l" t="t" r="r" b="b"/>
                <a:pathLst>
                  <a:path w="71922" h="76930" extrusionOk="0">
                    <a:moveTo>
                      <a:pt x="47868" y="60008"/>
                    </a:moveTo>
                    <a:cubicBezTo>
                      <a:pt x="41200" y="59055"/>
                      <a:pt x="36438" y="56198"/>
                      <a:pt x="31675" y="50483"/>
                    </a:cubicBezTo>
                    <a:cubicBezTo>
                      <a:pt x="24055" y="40958"/>
                      <a:pt x="17388" y="32385"/>
                      <a:pt x="13578" y="23813"/>
                    </a:cubicBezTo>
                    <a:cubicBezTo>
                      <a:pt x="9768" y="15240"/>
                      <a:pt x="7863" y="7620"/>
                      <a:pt x="7863" y="952"/>
                    </a:cubicBezTo>
                    <a:lnTo>
                      <a:pt x="243" y="0"/>
                    </a:lnTo>
                    <a:cubicBezTo>
                      <a:pt x="-710" y="10477"/>
                      <a:pt x="1195" y="20955"/>
                      <a:pt x="5005" y="32385"/>
                    </a:cubicBezTo>
                    <a:cubicBezTo>
                      <a:pt x="8815" y="43815"/>
                      <a:pt x="15483" y="54293"/>
                      <a:pt x="23103" y="63818"/>
                    </a:cubicBezTo>
                    <a:cubicBezTo>
                      <a:pt x="28818" y="70485"/>
                      <a:pt x="36438" y="75248"/>
                      <a:pt x="44058" y="76200"/>
                    </a:cubicBezTo>
                    <a:cubicBezTo>
                      <a:pt x="51678" y="78105"/>
                      <a:pt x="58345" y="76200"/>
                      <a:pt x="64060" y="71438"/>
                    </a:cubicBezTo>
                    <a:cubicBezTo>
                      <a:pt x="68823" y="67627"/>
                      <a:pt x="71680" y="60960"/>
                      <a:pt x="71680" y="52388"/>
                    </a:cubicBezTo>
                    <a:cubicBezTo>
                      <a:pt x="72633" y="43815"/>
                      <a:pt x="70728" y="37148"/>
                      <a:pt x="66918" y="32385"/>
                    </a:cubicBezTo>
                    <a:cubicBezTo>
                      <a:pt x="65013" y="29527"/>
                      <a:pt x="62155" y="27623"/>
                      <a:pt x="58345" y="26670"/>
                    </a:cubicBezTo>
                    <a:cubicBezTo>
                      <a:pt x="54535" y="24765"/>
                      <a:pt x="50725" y="23813"/>
                      <a:pt x="45963" y="23813"/>
                    </a:cubicBezTo>
                    <a:lnTo>
                      <a:pt x="45010" y="41910"/>
                    </a:lnTo>
                    <a:cubicBezTo>
                      <a:pt x="48820" y="41910"/>
                      <a:pt x="51678" y="41910"/>
                      <a:pt x="55488" y="42863"/>
                    </a:cubicBezTo>
                    <a:cubicBezTo>
                      <a:pt x="59298" y="43815"/>
                      <a:pt x="61203" y="44768"/>
                      <a:pt x="63108" y="46673"/>
                    </a:cubicBezTo>
                    <a:cubicBezTo>
                      <a:pt x="65013" y="48577"/>
                      <a:pt x="65013" y="49530"/>
                      <a:pt x="65013" y="51435"/>
                    </a:cubicBezTo>
                    <a:cubicBezTo>
                      <a:pt x="65013" y="53340"/>
                      <a:pt x="65013" y="55245"/>
                      <a:pt x="63108" y="56198"/>
                    </a:cubicBezTo>
                    <a:cubicBezTo>
                      <a:pt x="59298" y="60008"/>
                      <a:pt x="54535" y="60960"/>
                      <a:pt x="47868" y="6000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82" name="Google Shape;10382;ge48d01fb7f_0_4626"/>
              <p:cNvSpPr/>
              <p:nvPr/>
            </p:nvSpPr>
            <p:spPr>
              <a:xfrm>
                <a:off x="5945504" y="2138362"/>
                <a:ext cx="782002" cy="306704"/>
              </a:xfrm>
              <a:custGeom>
                <a:avLst/>
                <a:gdLst/>
                <a:ahLst/>
                <a:cxnLst/>
                <a:rect l="l" t="t" r="r" b="b"/>
                <a:pathLst>
                  <a:path w="782002" h="306704" extrusionOk="0">
                    <a:moveTo>
                      <a:pt x="26670" y="97155"/>
                    </a:moveTo>
                    <a:cubicBezTo>
                      <a:pt x="37148" y="103823"/>
                      <a:pt x="46673" y="107632"/>
                      <a:pt x="56198" y="106680"/>
                    </a:cubicBezTo>
                    <a:cubicBezTo>
                      <a:pt x="62865" y="105727"/>
                      <a:pt x="68580" y="102870"/>
                      <a:pt x="73342" y="97155"/>
                    </a:cubicBezTo>
                    <a:cubicBezTo>
                      <a:pt x="78105" y="91440"/>
                      <a:pt x="80010" y="84773"/>
                      <a:pt x="79058" y="77152"/>
                    </a:cubicBezTo>
                    <a:cubicBezTo>
                      <a:pt x="79058" y="74295"/>
                      <a:pt x="78105" y="71438"/>
                      <a:pt x="77153" y="68580"/>
                    </a:cubicBezTo>
                    <a:cubicBezTo>
                      <a:pt x="76200" y="65723"/>
                      <a:pt x="74295" y="63818"/>
                      <a:pt x="72390" y="60960"/>
                    </a:cubicBezTo>
                    <a:cubicBezTo>
                      <a:pt x="77153" y="63818"/>
                      <a:pt x="80963" y="65723"/>
                      <a:pt x="84773" y="67627"/>
                    </a:cubicBezTo>
                    <a:cubicBezTo>
                      <a:pt x="88583" y="69532"/>
                      <a:pt x="92392" y="69532"/>
                      <a:pt x="96203" y="69532"/>
                    </a:cubicBezTo>
                    <a:cubicBezTo>
                      <a:pt x="100013" y="68580"/>
                      <a:pt x="102870" y="67627"/>
                      <a:pt x="104775" y="66675"/>
                    </a:cubicBezTo>
                    <a:lnTo>
                      <a:pt x="107633" y="98107"/>
                    </a:lnTo>
                    <a:lnTo>
                      <a:pt x="128588" y="107632"/>
                    </a:lnTo>
                    <a:lnTo>
                      <a:pt x="120015" y="15240"/>
                    </a:lnTo>
                    <a:cubicBezTo>
                      <a:pt x="132398" y="14288"/>
                      <a:pt x="143828" y="14288"/>
                      <a:pt x="156210" y="14288"/>
                    </a:cubicBezTo>
                    <a:cubicBezTo>
                      <a:pt x="158115" y="14288"/>
                      <a:pt x="160020" y="14288"/>
                      <a:pt x="161925" y="14288"/>
                    </a:cubicBezTo>
                    <a:lnTo>
                      <a:pt x="160020" y="51435"/>
                    </a:lnTo>
                    <a:lnTo>
                      <a:pt x="153353" y="51435"/>
                    </a:lnTo>
                    <a:cubicBezTo>
                      <a:pt x="151448" y="51435"/>
                      <a:pt x="150495" y="51435"/>
                      <a:pt x="149542" y="53340"/>
                    </a:cubicBezTo>
                    <a:cubicBezTo>
                      <a:pt x="148590" y="54293"/>
                      <a:pt x="147638" y="55245"/>
                      <a:pt x="147638" y="57150"/>
                    </a:cubicBezTo>
                    <a:cubicBezTo>
                      <a:pt x="147638" y="60960"/>
                      <a:pt x="151448" y="66675"/>
                      <a:pt x="158115" y="74295"/>
                    </a:cubicBezTo>
                    <a:cubicBezTo>
                      <a:pt x="165735" y="81915"/>
                      <a:pt x="170498" y="86677"/>
                      <a:pt x="174308" y="86677"/>
                    </a:cubicBezTo>
                    <a:cubicBezTo>
                      <a:pt x="175260" y="86677"/>
                      <a:pt x="176213" y="85725"/>
                      <a:pt x="177165" y="84773"/>
                    </a:cubicBezTo>
                    <a:cubicBezTo>
                      <a:pt x="178117" y="82868"/>
                      <a:pt x="179070" y="81915"/>
                      <a:pt x="179070" y="80010"/>
                    </a:cubicBezTo>
                    <a:lnTo>
                      <a:pt x="179070" y="71438"/>
                    </a:lnTo>
                    <a:lnTo>
                      <a:pt x="212408" y="73343"/>
                    </a:lnTo>
                    <a:lnTo>
                      <a:pt x="211455" y="98107"/>
                    </a:lnTo>
                    <a:lnTo>
                      <a:pt x="231458" y="112395"/>
                    </a:lnTo>
                    <a:lnTo>
                      <a:pt x="236220" y="19050"/>
                    </a:lnTo>
                    <a:cubicBezTo>
                      <a:pt x="264795" y="21907"/>
                      <a:pt x="292417" y="25718"/>
                      <a:pt x="320040" y="30480"/>
                    </a:cubicBezTo>
                    <a:lnTo>
                      <a:pt x="317183" y="45720"/>
                    </a:lnTo>
                    <a:lnTo>
                      <a:pt x="288608" y="40957"/>
                    </a:lnTo>
                    <a:cubicBezTo>
                      <a:pt x="281940" y="40005"/>
                      <a:pt x="275273" y="40957"/>
                      <a:pt x="269558" y="44768"/>
                    </a:cubicBezTo>
                    <a:cubicBezTo>
                      <a:pt x="263842" y="48577"/>
                      <a:pt x="260985" y="53340"/>
                      <a:pt x="260033" y="59055"/>
                    </a:cubicBezTo>
                    <a:cubicBezTo>
                      <a:pt x="258128" y="67627"/>
                      <a:pt x="259080" y="77152"/>
                      <a:pt x="262890" y="87630"/>
                    </a:cubicBezTo>
                    <a:cubicBezTo>
                      <a:pt x="265748" y="98107"/>
                      <a:pt x="271463" y="108585"/>
                      <a:pt x="278130" y="119063"/>
                    </a:cubicBezTo>
                    <a:lnTo>
                      <a:pt x="285750" y="116205"/>
                    </a:lnTo>
                    <a:cubicBezTo>
                      <a:pt x="280988" y="109538"/>
                      <a:pt x="277178" y="102870"/>
                      <a:pt x="275273" y="96202"/>
                    </a:cubicBezTo>
                    <a:cubicBezTo>
                      <a:pt x="273367" y="88582"/>
                      <a:pt x="273367" y="81915"/>
                      <a:pt x="274320" y="75248"/>
                    </a:cubicBezTo>
                    <a:cubicBezTo>
                      <a:pt x="275273" y="70485"/>
                      <a:pt x="277178" y="66675"/>
                      <a:pt x="281940" y="63818"/>
                    </a:cubicBezTo>
                    <a:cubicBezTo>
                      <a:pt x="285750" y="60960"/>
                      <a:pt x="290513" y="60007"/>
                      <a:pt x="295275" y="60960"/>
                    </a:cubicBezTo>
                    <a:lnTo>
                      <a:pt x="315278" y="64770"/>
                    </a:lnTo>
                    <a:lnTo>
                      <a:pt x="307658" y="111443"/>
                    </a:lnTo>
                    <a:lnTo>
                      <a:pt x="325755" y="128588"/>
                    </a:lnTo>
                    <a:lnTo>
                      <a:pt x="340995" y="36195"/>
                    </a:lnTo>
                    <a:cubicBezTo>
                      <a:pt x="393383" y="46673"/>
                      <a:pt x="444817" y="61913"/>
                      <a:pt x="494348" y="81915"/>
                    </a:cubicBezTo>
                    <a:lnTo>
                      <a:pt x="483870" y="109538"/>
                    </a:lnTo>
                    <a:cubicBezTo>
                      <a:pt x="481013" y="101918"/>
                      <a:pt x="477203" y="95250"/>
                      <a:pt x="472440" y="89535"/>
                    </a:cubicBezTo>
                    <a:cubicBezTo>
                      <a:pt x="467678" y="83820"/>
                      <a:pt x="461963" y="80010"/>
                      <a:pt x="457200" y="78105"/>
                    </a:cubicBezTo>
                    <a:cubicBezTo>
                      <a:pt x="448628" y="75248"/>
                      <a:pt x="441008" y="74295"/>
                      <a:pt x="433388" y="77152"/>
                    </a:cubicBezTo>
                    <a:cubicBezTo>
                      <a:pt x="425767" y="80010"/>
                      <a:pt x="421005" y="84773"/>
                      <a:pt x="418148" y="91440"/>
                    </a:cubicBezTo>
                    <a:cubicBezTo>
                      <a:pt x="415290" y="100013"/>
                      <a:pt x="416242" y="109538"/>
                      <a:pt x="421958" y="120968"/>
                    </a:cubicBezTo>
                    <a:cubicBezTo>
                      <a:pt x="427673" y="132398"/>
                      <a:pt x="434340" y="140018"/>
                      <a:pt x="441960" y="142875"/>
                    </a:cubicBezTo>
                    <a:cubicBezTo>
                      <a:pt x="446723" y="144780"/>
                      <a:pt x="451485" y="144780"/>
                      <a:pt x="456248" y="144780"/>
                    </a:cubicBezTo>
                    <a:cubicBezTo>
                      <a:pt x="461010" y="144780"/>
                      <a:pt x="466725" y="142875"/>
                      <a:pt x="471488" y="140970"/>
                    </a:cubicBezTo>
                    <a:lnTo>
                      <a:pt x="464820" y="158115"/>
                    </a:lnTo>
                    <a:lnTo>
                      <a:pt x="479108" y="178118"/>
                    </a:lnTo>
                    <a:lnTo>
                      <a:pt x="511492" y="90488"/>
                    </a:lnTo>
                    <a:cubicBezTo>
                      <a:pt x="523875" y="96202"/>
                      <a:pt x="537210" y="101918"/>
                      <a:pt x="549593" y="107632"/>
                    </a:cubicBezTo>
                    <a:lnTo>
                      <a:pt x="532448" y="140970"/>
                    </a:lnTo>
                    <a:lnTo>
                      <a:pt x="526733" y="138113"/>
                    </a:lnTo>
                    <a:cubicBezTo>
                      <a:pt x="524828" y="137160"/>
                      <a:pt x="523875" y="137160"/>
                      <a:pt x="522923" y="138113"/>
                    </a:cubicBezTo>
                    <a:cubicBezTo>
                      <a:pt x="521017" y="138113"/>
                      <a:pt x="520065" y="139065"/>
                      <a:pt x="519113" y="140970"/>
                    </a:cubicBezTo>
                    <a:cubicBezTo>
                      <a:pt x="517208" y="143827"/>
                      <a:pt x="518160" y="150495"/>
                      <a:pt x="521970" y="160973"/>
                    </a:cubicBezTo>
                    <a:cubicBezTo>
                      <a:pt x="524828" y="171450"/>
                      <a:pt x="528638" y="177165"/>
                      <a:pt x="531495" y="179070"/>
                    </a:cubicBezTo>
                    <a:cubicBezTo>
                      <a:pt x="532448" y="180023"/>
                      <a:pt x="533400" y="180023"/>
                      <a:pt x="535305" y="179070"/>
                    </a:cubicBezTo>
                    <a:cubicBezTo>
                      <a:pt x="537210" y="178118"/>
                      <a:pt x="538163" y="177165"/>
                      <a:pt x="539115" y="175260"/>
                    </a:cubicBezTo>
                    <a:lnTo>
                      <a:pt x="542925" y="167640"/>
                    </a:lnTo>
                    <a:lnTo>
                      <a:pt x="572453" y="183833"/>
                    </a:lnTo>
                    <a:lnTo>
                      <a:pt x="561023" y="205740"/>
                    </a:lnTo>
                    <a:lnTo>
                      <a:pt x="572453" y="226695"/>
                    </a:lnTo>
                    <a:lnTo>
                      <a:pt x="616268" y="143827"/>
                    </a:lnTo>
                    <a:cubicBezTo>
                      <a:pt x="626745" y="150495"/>
                      <a:pt x="638175" y="156210"/>
                      <a:pt x="648653" y="162877"/>
                    </a:cubicBezTo>
                    <a:lnTo>
                      <a:pt x="604838" y="230505"/>
                    </a:lnTo>
                    <a:lnTo>
                      <a:pt x="614363" y="253365"/>
                    </a:lnTo>
                    <a:lnTo>
                      <a:pt x="665798" y="174308"/>
                    </a:lnTo>
                    <a:cubicBezTo>
                      <a:pt x="687705" y="189548"/>
                      <a:pt x="709613" y="204788"/>
                      <a:pt x="729615" y="221933"/>
                    </a:cubicBezTo>
                    <a:lnTo>
                      <a:pt x="711518" y="244793"/>
                    </a:lnTo>
                    <a:lnTo>
                      <a:pt x="676275" y="217170"/>
                    </a:lnTo>
                    <a:cubicBezTo>
                      <a:pt x="674370" y="215265"/>
                      <a:pt x="672465" y="215265"/>
                      <a:pt x="669608" y="215265"/>
                    </a:cubicBezTo>
                    <a:cubicBezTo>
                      <a:pt x="666750" y="215265"/>
                      <a:pt x="664845" y="216218"/>
                      <a:pt x="663893" y="218123"/>
                    </a:cubicBezTo>
                    <a:cubicBezTo>
                      <a:pt x="660083" y="222885"/>
                      <a:pt x="658178" y="228600"/>
                      <a:pt x="658178" y="236220"/>
                    </a:cubicBezTo>
                    <a:cubicBezTo>
                      <a:pt x="658178" y="243840"/>
                      <a:pt x="660083" y="249555"/>
                      <a:pt x="662940" y="251460"/>
                    </a:cubicBezTo>
                    <a:cubicBezTo>
                      <a:pt x="663893" y="252413"/>
                      <a:pt x="664845" y="252413"/>
                      <a:pt x="665798" y="252413"/>
                    </a:cubicBezTo>
                    <a:cubicBezTo>
                      <a:pt x="666750" y="252413"/>
                      <a:pt x="667703" y="252413"/>
                      <a:pt x="668655" y="250508"/>
                    </a:cubicBezTo>
                    <a:lnTo>
                      <a:pt x="673418" y="243840"/>
                    </a:lnTo>
                    <a:cubicBezTo>
                      <a:pt x="674370" y="242888"/>
                      <a:pt x="675323" y="241935"/>
                      <a:pt x="677228" y="241935"/>
                    </a:cubicBezTo>
                    <a:cubicBezTo>
                      <a:pt x="678180" y="240983"/>
                      <a:pt x="680085" y="241935"/>
                      <a:pt x="681038" y="241935"/>
                    </a:cubicBezTo>
                    <a:lnTo>
                      <a:pt x="700088" y="257175"/>
                    </a:lnTo>
                    <a:lnTo>
                      <a:pt x="678180" y="285750"/>
                    </a:lnTo>
                    <a:lnTo>
                      <a:pt x="686753" y="306705"/>
                    </a:lnTo>
                    <a:lnTo>
                      <a:pt x="743903" y="233363"/>
                    </a:lnTo>
                    <a:cubicBezTo>
                      <a:pt x="752475" y="240030"/>
                      <a:pt x="761048" y="247650"/>
                      <a:pt x="768668" y="255270"/>
                    </a:cubicBezTo>
                    <a:lnTo>
                      <a:pt x="782003" y="240983"/>
                    </a:lnTo>
                    <a:cubicBezTo>
                      <a:pt x="616268" y="91440"/>
                      <a:pt x="396240" y="0"/>
                      <a:pt x="155258" y="0"/>
                    </a:cubicBezTo>
                    <a:cubicBezTo>
                      <a:pt x="127635" y="0"/>
                      <a:pt x="100013" y="952"/>
                      <a:pt x="72390" y="3810"/>
                    </a:cubicBezTo>
                    <a:lnTo>
                      <a:pt x="84773" y="22860"/>
                    </a:lnTo>
                    <a:cubicBezTo>
                      <a:pt x="89535" y="22860"/>
                      <a:pt x="93345" y="21907"/>
                      <a:pt x="98108" y="21907"/>
                    </a:cubicBezTo>
                    <a:lnTo>
                      <a:pt x="100965" y="48577"/>
                    </a:lnTo>
                    <a:cubicBezTo>
                      <a:pt x="99060" y="51435"/>
                      <a:pt x="97155" y="53340"/>
                      <a:pt x="94298" y="55245"/>
                    </a:cubicBezTo>
                    <a:cubicBezTo>
                      <a:pt x="91440" y="57150"/>
                      <a:pt x="88583" y="58102"/>
                      <a:pt x="85725" y="58102"/>
                    </a:cubicBezTo>
                    <a:cubicBezTo>
                      <a:pt x="80010" y="59055"/>
                      <a:pt x="75248" y="59055"/>
                      <a:pt x="72390" y="58102"/>
                    </a:cubicBezTo>
                    <a:cubicBezTo>
                      <a:pt x="68580" y="58102"/>
                      <a:pt x="65723" y="57150"/>
                      <a:pt x="64770" y="56198"/>
                    </a:cubicBezTo>
                    <a:cubicBezTo>
                      <a:pt x="67628" y="53340"/>
                      <a:pt x="69533" y="50482"/>
                      <a:pt x="71438" y="46673"/>
                    </a:cubicBezTo>
                    <a:cubicBezTo>
                      <a:pt x="73342" y="42863"/>
                      <a:pt x="73342" y="39052"/>
                      <a:pt x="73342" y="36195"/>
                    </a:cubicBezTo>
                    <a:cubicBezTo>
                      <a:pt x="72390" y="28575"/>
                      <a:pt x="67628" y="22860"/>
                      <a:pt x="59055" y="16193"/>
                    </a:cubicBezTo>
                    <a:cubicBezTo>
                      <a:pt x="50483" y="10477"/>
                      <a:pt x="40958" y="7620"/>
                      <a:pt x="32385" y="8573"/>
                    </a:cubicBezTo>
                    <a:cubicBezTo>
                      <a:pt x="27623" y="8573"/>
                      <a:pt x="23813" y="10477"/>
                      <a:pt x="19050" y="13335"/>
                    </a:cubicBezTo>
                    <a:cubicBezTo>
                      <a:pt x="14288" y="15240"/>
                      <a:pt x="10478" y="19050"/>
                      <a:pt x="6667" y="22860"/>
                    </a:cubicBezTo>
                    <a:lnTo>
                      <a:pt x="18098" y="36195"/>
                    </a:lnTo>
                    <a:cubicBezTo>
                      <a:pt x="21908" y="32385"/>
                      <a:pt x="26670" y="28575"/>
                      <a:pt x="31433" y="25718"/>
                    </a:cubicBezTo>
                    <a:cubicBezTo>
                      <a:pt x="36195" y="22860"/>
                      <a:pt x="40958" y="21907"/>
                      <a:pt x="44767" y="20955"/>
                    </a:cubicBezTo>
                    <a:cubicBezTo>
                      <a:pt x="48578" y="20955"/>
                      <a:pt x="51435" y="20955"/>
                      <a:pt x="54292" y="22860"/>
                    </a:cubicBezTo>
                    <a:cubicBezTo>
                      <a:pt x="57150" y="24765"/>
                      <a:pt x="59055" y="27623"/>
                      <a:pt x="59055" y="30480"/>
                    </a:cubicBezTo>
                    <a:cubicBezTo>
                      <a:pt x="59055" y="35243"/>
                      <a:pt x="59055" y="40005"/>
                      <a:pt x="57150" y="43815"/>
                    </a:cubicBezTo>
                    <a:cubicBezTo>
                      <a:pt x="56198" y="47625"/>
                      <a:pt x="53340" y="49530"/>
                      <a:pt x="48578" y="50482"/>
                    </a:cubicBezTo>
                    <a:cubicBezTo>
                      <a:pt x="45720" y="49530"/>
                      <a:pt x="42863" y="50482"/>
                      <a:pt x="39053" y="50482"/>
                    </a:cubicBezTo>
                    <a:cubicBezTo>
                      <a:pt x="35242" y="51435"/>
                      <a:pt x="31433" y="53340"/>
                      <a:pt x="27623" y="55245"/>
                    </a:cubicBezTo>
                    <a:lnTo>
                      <a:pt x="37148" y="71438"/>
                    </a:lnTo>
                    <a:cubicBezTo>
                      <a:pt x="44767" y="69532"/>
                      <a:pt x="51435" y="66675"/>
                      <a:pt x="59055" y="60960"/>
                    </a:cubicBezTo>
                    <a:cubicBezTo>
                      <a:pt x="60960" y="61913"/>
                      <a:pt x="61913" y="63818"/>
                      <a:pt x="62865" y="65723"/>
                    </a:cubicBezTo>
                    <a:cubicBezTo>
                      <a:pt x="63817" y="66675"/>
                      <a:pt x="64770" y="69532"/>
                      <a:pt x="64770" y="71438"/>
                    </a:cubicBezTo>
                    <a:cubicBezTo>
                      <a:pt x="65723" y="77152"/>
                      <a:pt x="63817" y="81915"/>
                      <a:pt x="60960" y="86677"/>
                    </a:cubicBezTo>
                    <a:cubicBezTo>
                      <a:pt x="57150" y="91440"/>
                      <a:pt x="52388" y="93345"/>
                      <a:pt x="46673" y="94298"/>
                    </a:cubicBezTo>
                    <a:cubicBezTo>
                      <a:pt x="40005" y="95250"/>
                      <a:pt x="32385" y="93345"/>
                      <a:pt x="25717" y="88582"/>
                    </a:cubicBezTo>
                    <a:cubicBezTo>
                      <a:pt x="18098" y="83820"/>
                      <a:pt x="12383" y="77152"/>
                      <a:pt x="6667" y="68580"/>
                    </a:cubicBezTo>
                    <a:lnTo>
                      <a:pt x="0" y="73343"/>
                    </a:lnTo>
                    <a:cubicBezTo>
                      <a:pt x="7620" y="80010"/>
                      <a:pt x="16192" y="89535"/>
                      <a:pt x="26670" y="97155"/>
                    </a:cubicBezTo>
                    <a:close/>
                    <a:moveTo>
                      <a:pt x="457200" y="121920"/>
                    </a:moveTo>
                    <a:cubicBezTo>
                      <a:pt x="449580" y="122873"/>
                      <a:pt x="443865" y="121920"/>
                      <a:pt x="438150" y="120015"/>
                    </a:cubicBezTo>
                    <a:cubicBezTo>
                      <a:pt x="434340" y="118110"/>
                      <a:pt x="431483" y="116205"/>
                      <a:pt x="428625" y="112395"/>
                    </a:cubicBezTo>
                    <a:cubicBezTo>
                      <a:pt x="426720" y="108585"/>
                      <a:pt x="426720" y="105727"/>
                      <a:pt x="427673" y="102870"/>
                    </a:cubicBezTo>
                    <a:cubicBezTo>
                      <a:pt x="429578" y="98107"/>
                      <a:pt x="433388" y="95250"/>
                      <a:pt x="441008" y="93345"/>
                    </a:cubicBezTo>
                    <a:cubicBezTo>
                      <a:pt x="448628" y="91440"/>
                      <a:pt x="456248" y="92393"/>
                      <a:pt x="462915" y="94298"/>
                    </a:cubicBezTo>
                    <a:cubicBezTo>
                      <a:pt x="466725" y="95250"/>
                      <a:pt x="469583" y="98107"/>
                      <a:pt x="472440" y="101918"/>
                    </a:cubicBezTo>
                    <a:cubicBezTo>
                      <a:pt x="475298" y="105727"/>
                      <a:pt x="478155" y="110490"/>
                      <a:pt x="480060" y="115252"/>
                    </a:cubicBezTo>
                    <a:cubicBezTo>
                      <a:pt x="472440" y="118110"/>
                      <a:pt x="464820" y="120968"/>
                      <a:pt x="457200" y="121920"/>
                    </a:cubicBezTo>
                    <a:close/>
                    <a:moveTo>
                      <a:pt x="567690" y="110490"/>
                    </a:moveTo>
                    <a:cubicBezTo>
                      <a:pt x="578168" y="115252"/>
                      <a:pt x="587693" y="120968"/>
                      <a:pt x="597218" y="126682"/>
                    </a:cubicBezTo>
                    <a:lnTo>
                      <a:pt x="579120" y="160020"/>
                    </a:lnTo>
                    <a:lnTo>
                      <a:pt x="549593" y="143827"/>
                    </a:lnTo>
                    <a:lnTo>
                      <a:pt x="567690" y="110490"/>
                    </a:lnTo>
                    <a:close/>
                    <a:moveTo>
                      <a:pt x="181928" y="13335"/>
                    </a:moveTo>
                    <a:cubicBezTo>
                      <a:pt x="193358" y="13335"/>
                      <a:pt x="204788" y="14288"/>
                      <a:pt x="215265" y="15240"/>
                    </a:cubicBezTo>
                    <a:lnTo>
                      <a:pt x="213360" y="53340"/>
                    </a:lnTo>
                    <a:lnTo>
                      <a:pt x="180023" y="51435"/>
                    </a:lnTo>
                    <a:lnTo>
                      <a:pt x="181928" y="13335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83" name="Google Shape;10383;ge48d01fb7f_0_4626"/>
              <p:cNvSpPr/>
              <p:nvPr/>
            </p:nvSpPr>
            <p:spPr>
              <a:xfrm>
                <a:off x="6714172" y="2412682"/>
                <a:ext cx="92392" cy="111442"/>
              </a:xfrm>
              <a:custGeom>
                <a:avLst/>
                <a:gdLst/>
                <a:ahLst/>
                <a:cxnLst/>
                <a:rect l="l" t="t" r="r" b="b"/>
                <a:pathLst>
                  <a:path w="92392" h="111442" extrusionOk="0">
                    <a:moveTo>
                      <a:pt x="0" y="89535"/>
                    </a:moveTo>
                    <a:lnTo>
                      <a:pt x="6668" y="111442"/>
                    </a:lnTo>
                    <a:lnTo>
                      <a:pt x="72390" y="46672"/>
                    </a:lnTo>
                    <a:cubicBezTo>
                      <a:pt x="77153" y="52388"/>
                      <a:pt x="81915" y="58102"/>
                      <a:pt x="86678" y="62865"/>
                    </a:cubicBezTo>
                    <a:lnTo>
                      <a:pt x="92393" y="39052"/>
                    </a:lnTo>
                    <a:cubicBezTo>
                      <a:pt x="80963" y="25717"/>
                      <a:pt x="68580" y="12382"/>
                      <a:pt x="56198" y="0"/>
                    </a:cubicBezTo>
                    <a:lnTo>
                      <a:pt x="41910" y="14288"/>
                    </a:lnTo>
                    <a:cubicBezTo>
                      <a:pt x="47625" y="20002"/>
                      <a:pt x="52388" y="25717"/>
                      <a:pt x="58103" y="31432"/>
                    </a:cubicBezTo>
                    <a:lnTo>
                      <a:pt x="0" y="89535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84" name="Google Shape;10384;ge48d01fb7f_0_4626"/>
              <p:cNvSpPr/>
              <p:nvPr/>
            </p:nvSpPr>
            <p:spPr>
              <a:xfrm>
                <a:off x="6755130" y="2518410"/>
                <a:ext cx="25717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25717" extrusionOk="0">
                    <a:moveTo>
                      <a:pt x="0" y="0"/>
                    </a:moveTo>
                    <a:lnTo>
                      <a:pt x="25717" y="0"/>
                    </a:lnTo>
                    <a:lnTo>
                      <a:pt x="25717" y="25717"/>
                    </a:lnTo>
                    <a:lnTo>
                      <a:pt x="0" y="2571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85" name="Google Shape;10385;ge48d01fb7f_0_4626"/>
              <p:cNvSpPr/>
              <p:nvPr/>
            </p:nvSpPr>
            <p:spPr>
              <a:xfrm>
                <a:off x="6782752" y="2489835"/>
                <a:ext cx="25717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25717" extrusionOk="0">
                    <a:moveTo>
                      <a:pt x="0" y="0"/>
                    </a:moveTo>
                    <a:lnTo>
                      <a:pt x="25718" y="0"/>
                    </a:lnTo>
                    <a:lnTo>
                      <a:pt x="25718" y="25717"/>
                    </a:lnTo>
                    <a:lnTo>
                      <a:pt x="0" y="2571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0386" name="Google Shape;10386;ge48d01fb7f_0_4626"/>
              <p:cNvGrpSpPr/>
              <p:nvPr/>
            </p:nvGrpSpPr>
            <p:grpSpPr>
              <a:xfrm>
                <a:off x="4819650" y="4612005"/>
                <a:ext cx="2558414" cy="385762"/>
                <a:chOff x="4819650" y="4612005"/>
                <a:chExt cx="2558414" cy="385762"/>
              </a:xfrm>
            </p:grpSpPr>
            <p:sp>
              <p:nvSpPr>
                <p:cNvPr id="10387" name="Google Shape;10387;ge48d01fb7f_0_4626"/>
                <p:cNvSpPr/>
                <p:nvPr/>
              </p:nvSpPr>
              <p:spPr>
                <a:xfrm>
                  <a:off x="4819650" y="4699634"/>
                  <a:ext cx="1013460" cy="262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3460" h="262890" extrusionOk="0">
                      <a:moveTo>
                        <a:pt x="942975" y="182880"/>
                      </a:moveTo>
                      <a:lnTo>
                        <a:pt x="978218" y="201930"/>
                      </a:lnTo>
                      <a:lnTo>
                        <a:pt x="978218" y="38100"/>
                      </a:lnTo>
                      <a:lnTo>
                        <a:pt x="1013460" y="38100"/>
                      </a:lnTo>
                      <a:lnTo>
                        <a:pt x="996315" y="6668"/>
                      </a:lnTo>
                      <a:lnTo>
                        <a:pt x="827723" y="6668"/>
                      </a:lnTo>
                      <a:lnTo>
                        <a:pt x="819150" y="6668"/>
                      </a:lnTo>
                      <a:lnTo>
                        <a:pt x="731520" y="6668"/>
                      </a:lnTo>
                      <a:lnTo>
                        <a:pt x="723900" y="6668"/>
                      </a:lnTo>
                      <a:lnTo>
                        <a:pt x="537210" y="6668"/>
                      </a:lnTo>
                      <a:lnTo>
                        <a:pt x="529590" y="6668"/>
                      </a:lnTo>
                      <a:lnTo>
                        <a:pt x="441960" y="6668"/>
                      </a:lnTo>
                      <a:lnTo>
                        <a:pt x="434340" y="6668"/>
                      </a:lnTo>
                      <a:lnTo>
                        <a:pt x="202883" y="6668"/>
                      </a:lnTo>
                      <a:lnTo>
                        <a:pt x="195263" y="6668"/>
                      </a:lnTo>
                      <a:lnTo>
                        <a:pt x="122873" y="6668"/>
                      </a:lnTo>
                      <a:lnTo>
                        <a:pt x="141923" y="38100"/>
                      </a:lnTo>
                      <a:lnTo>
                        <a:pt x="149543" y="38100"/>
                      </a:lnTo>
                      <a:lnTo>
                        <a:pt x="149543" y="110490"/>
                      </a:lnTo>
                      <a:lnTo>
                        <a:pt x="110490" y="93345"/>
                      </a:lnTo>
                      <a:cubicBezTo>
                        <a:pt x="114300" y="89535"/>
                        <a:pt x="117157" y="84772"/>
                        <a:pt x="119063" y="79058"/>
                      </a:cubicBezTo>
                      <a:cubicBezTo>
                        <a:pt x="120968" y="73343"/>
                        <a:pt x="121920" y="67628"/>
                        <a:pt x="121920" y="61913"/>
                      </a:cubicBezTo>
                      <a:cubicBezTo>
                        <a:pt x="121920" y="48578"/>
                        <a:pt x="115253" y="34290"/>
                        <a:pt x="102870" y="20955"/>
                      </a:cubicBezTo>
                      <a:cubicBezTo>
                        <a:pt x="89535" y="6668"/>
                        <a:pt x="76200" y="0"/>
                        <a:pt x="63818" y="0"/>
                      </a:cubicBezTo>
                      <a:cubicBezTo>
                        <a:pt x="51435" y="0"/>
                        <a:pt x="40958" y="3810"/>
                        <a:pt x="31433" y="11430"/>
                      </a:cubicBezTo>
                      <a:cubicBezTo>
                        <a:pt x="22860" y="19050"/>
                        <a:pt x="19050" y="28575"/>
                        <a:pt x="19050" y="39053"/>
                      </a:cubicBezTo>
                      <a:cubicBezTo>
                        <a:pt x="19050" y="47625"/>
                        <a:pt x="22860" y="57150"/>
                        <a:pt x="31433" y="66675"/>
                      </a:cubicBezTo>
                      <a:cubicBezTo>
                        <a:pt x="39053" y="75247"/>
                        <a:pt x="50482" y="82868"/>
                        <a:pt x="63818" y="90488"/>
                      </a:cubicBezTo>
                      <a:cubicBezTo>
                        <a:pt x="51435" y="99060"/>
                        <a:pt x="29528" y="110490"/>
                        <a:pt x="0" y="123825"/>
                      </a:cubicBezTo>
                      <a:lnTo>
                        <a:pt x="27622" y="147638"/>
                      </a:lnTo>
                      <a:cubicBezTo>
                        <a:pt x="60960" y="131445"/>
                        <a:pt x="84773" y="117158"/>
                        <a:pt x="100013" y="104775"/>
                      </a:cubicBezTo>
                      <a:lnTo>
                        <a:pt x="131445" y="120015"/>
                      </a:lnTo>
                      <a:lnTo>
                        <a:pt x="40005" y="176213"/>
                      </a:lnTo>
                      <a:lnTo>
                        <a:pt x="65723" y="197168"/>
                      </a:lnTo>
                      <a:lnTo>
                        <a:pt x="151448" y="139065"/>
                      </a:lnTo>
                      <a:lnTo>
                        <a:pt x="151448" y="183833"/>
                      </a:lnTo>
                      <a:lnTo>
                        <a:pt x="186690" y="202883"/>
                      </a:lnTo>
                      <a:lnTo>
                        <a:pt x="186690" y="39053"/>
                      </a:lnTo>
                      <a:lnTo>
                        <a:pt x="214313" y="39053"/>
                      </a:lnTo>
                      <a:lnTo>
                        <a:pt x="221933" y="39053"/>
                      </a:lnTo>
                      <a:lnTo>
                        <a:pt x="395288" y="39053"/>
                      </a:lnTo>
                      <a:lnTo>
                        <a:pt x="395288" y="66675"/>
                      </a:lnTo>
                      <a:lnTo>
                        <a:pt x="354330" y="66675"/>
                      </a:lnTo>
                      <a:cubicBezTo>
                        <a:pt x="340043" y="66675"/>
                        <a:pt x="327660" y="71438"/>
                        <a:pt x="318135" y="81915"/>
                      </a:cubicBezTo>
                      <a:cubicBezTo>
                        <a:pt x="308610" y="92393"/>
                        <a:pt x="302895" y="103822"/>
                        <a:pt x="302895" y="118110"/>
                      </a:cubicBezTo>
                      <a:cubicBezTo>
                        <a:pt x="302895" y="134303"/>
                        <a:pt x="311468" y="152400"/>
                        <a:pt x="329565" y="171450"/>
                      </a:cubicBezTo>
                      <a:cubicBezTo>
                        <a:pt x="347663" y="190500"/>
                        <a:pt x="364808" y="199072"/>
                        <a:pt x="381000" y="199072"/>
                      </a:cubicBezTo>
                      <a:cubicBezTo>
                        <a:pt x="381953" y="199072"/>
                        <a:pt x="383858" y="199072"/>
                        <a:pt x="387668" y="197168"/>
                      </a:cubicBezTo>
                      <a:lnTo>
                        <a:pt x="392430" y="195263"/>
                      </a:lnTo>
                      <a:cubicBezTo>
                        <a:pt x="387668" y="210503"/>
                        <a:pt x="381953" y="222885"/>
                        <a:pt x="373380" y="231458"/>
                      </a:cubicBezTo>
                      <a:cubicBezTo>
                        <a:pt x="365760" y="240983"/>
                        <a:pt x="357188" y="245745"/>
                        <a:pt x="347663" y="245745"/>
                      </a:cubicBezTo>
                      <a:cubicBezTo>
                        <a:pt x="342900" y="245745"/>
                        <a:pt x="339090" y="243840"/>
                        <a:pt x="337185" y="240983"/>
                      </a:cubicBezTo>
                      <a:cubicBezTo>
                        <a:pt x="334328" y="238125"/>
                        <a:pt x="332423" y="234315"/>
                        <a:pt x="332423" y="230505"/>
                      </a:cubicBezTo>
                      <a:cubicBezTo>
                        <a:pt x="332423" y="225743"/>
                        <a:pt x="334328" y="221933"/>
                        <a:pt x="339090" y="218122"/>
                      </a:cubicBezTo>
                      <a:cubicBezTo>
                        <a:pt x="343853" y="214313"/>
                        <a:pt x="349568" y="211455"/>
                        <a:pt x="356235" y="209550"/>
                      </a:cubicBezTo>
                      <a:lnTo>
                        <a:pt x="324803" y="190500"/>
                      </a:lnTo>
                      <a:cubicBezTo>
                        <a:pt x="320040" y="191453"/>
                        <a:pt x="316230" y="193358"/>
                        <a:pt x="312420" y="197168"/>
                      </a:cubicBezTo>
                      <a:cubicBezTo>
                        <a:pt x="308610" y="200025"/>
                        <a:pt x="306705" y="202883"/>
                        <a:pt x="305753" y="206693"/>
                      </a:cubicBezTo>
                      <a:cubicBezTo>
                        <a:pt x="292418" y="206693"/>
                        <a:pt x="282893" y="204788"/>
                        <a:pt x="276225" y="200978"/>
                      </a:cubicBezTo>
                      <a:cubicBezTo>
                        <a:pt x="282893" y="199072"/>
                        <a:pt x="288608" y="194310"/>
                        <a:pt x="291465" y="188595"/>
                      </a:cubicBezTo>
                      <a:cubicBezTo>
                        <a:pt x="295275" y="182880"/>
                        <a:pt x="297180" y="176213"/>
                        <a:pt x="297180" y="169545"/>
                      </a:cubicBezTo>
                      <a:cubicBezTo>
                        <a:pt x="297180" y="160020"/>
                        <a:pt x="294323" y="152400"/>
                        <a:pt x="287655" y="145733"/>
                      </a:cubicBezTo>
                      <a:cubicBezTo>
                        <a:pt x="281940" y="139065"/>
                        <a:pt x="274320" y="136208"/>
                        <a:pt x="265748" y="136208"/>
                      </a:cubicBezTo>
                      <a:cubicBezTo>
                        <a:pt x="255270" y="136208"/>
                        <a:pt x="245745" y="139065"/>
                        <a:pt x="238125" y="145733"/>
                      </a:cubicBezTo>
                      <a:cubicBezTo>
                        <a:pt x="230505" y="152400"/>
                        <a:pt x="226695" y="160972"/>
                        <a:pt x="226695" y="171450"/>
                      </a:cubicBezTo>
                      <a:cubicBezTo>
                        <a:pt x="226695" y="184785"/>
                        <a:pt x="234315" y="196215"/>
                        <a:pt x="248602" y="205740"/>
                      </a:cubicBezTo>
                      <a:cubicBezTo>
                        <a:pt x="263843" y="215265"/>
                        <a:pt x="280988" y="220028"/>
                        <a:pt x="301943" y="220028"/>
                      </a:cubicBezTo>
                      <a:cubicBezTo>
                        <a:pt x="299085" y="229553"/>
                        <a:pt x="303848" y="239078"/>
                        <a:pt x="317183" y="248603"/>
                      </a:cubicBezTo>
                      <a:cubicBezTo>
                        <a:pt x="330518" y="258128"/>
                        <a:pt x="345758" y="262890"/>
                        <a:pt x="361950" y="262890"/>
                      </a:cubicBezTo>
                      <a:cubicBezTo>
                        <a:pt x="371475" y="262890"/>
                        <a:pt x="381000" y="259080"/>
                        <a:pt x="390525" y="252413"/>
                      </a:cubicBezTo>
                      <a:cubicBezTo>
                        <a:pt x="400050" y="244793"/>
                        <a:pt x="406718" y="235268"/>
                        <a:pt x="412433" y="222885"/>
                      </a:cubicBezTo>
                      <a:lnTo>
                        <a:pt x="427673" y="256222"/>
                      </a:lnTo>
                      <a:lnTo>
                        <a:pt x="448628" y="246697"/>
                      </a:lnTo>
                      <a:lnTo>
                        <a:pt x="419100" y="198120"/>
                      </a:lnTo>
                      <a:cubicBezTo>
                        <a:pt x="424815" y="196215"/>
                        <a:pt x="428625" y="193358"/>
                        <a:pt x="431483" y="189547"/>
                      </a:cubicBezTo>
                      <a:cubicBezTo>
                        <a:pt x="435293" y="184785"/>
                        <a:pt x="436245" y="180022"/>
                        <a:pt x="436245" y="174308"/>
                      </a:cubicBezTo>
                      <a:cubicBezTo>
                        <a:pt x="436245" y="166688"/>
                        <a:pt x="433388" y="159068"/>
                        <a:pt x="426720" y="150495"/>
                      </a:cubicBezTo>
                      <a:cubicBezTo>
                        <a:pt x="420053" y="142875"/>
                        <a:pt x="413385" y="139065"/>
                        <a:pt x="407670" y="139065"/>
                      </a:cubicBezTo>
                      <a:cubicBezTo>
                        <a:pt x="401003" y="139065"/>
                        <a:pt x="394335" y="140970"/>
                        <a:pt x="389573" y="144780"/>
                      </a:cubicBezTo>
                      <a:cubicBezTo>
                        <a:pt x="384810" y="148590"/>
                        <a:pt x="381953" y="153353"/>
                        <a:pt x="381953" y="159068"/>
                      </a:cubicBezTo>
                      <a:cubicBezTo>
                        <a:pt x="381953" y="163830"/>
                        <a:pt x="383858" y="169545"/>
                        <a:pt x="387668" y="176213"/>
                      </a:cubicBezTo>
                      <a:cubicBezTo>
                        <a:pt x="381000" y="180022"/>
                        <a:pt x="375285" y="181928"/>
                        <a:pt x="370523" y="181928"/>
                      </a:cubicBezTo>
                      <a:cubicBezTo>
                        <a:pt x="359093" y="181928"/>
                        <a:pt x="349568" y="178118"/>
                        <a:pt x="341948" y="169545"/>
                      </a:cubicBezTo>
                      <a:cubicBezTo>
                        <a:pt x="334328" y="160972"/>
                        <a:pt x="329565" y="150495"/>
                        <a:pt x="329565" y="137160"/>
                      </a:cubicBezTo>
                      <a:cubicBezTo>
                        <a:pt x="329565" y="127635"/>
                        <a:pt x="332423" y="119063"/>
                        <a:pt x="339090" y="111443"/>
                      </a:cubicBezTo>
                      <a:cubicBezTo>
                        <a:pt x="344805" y="103822"/>
                        <a:pt x="352425" y="100965"/>
                        <a:pt x="360998" y="100965"/>
                      </a:cubicBezTo>
                      <a:lnTo>
                        <a:pt x="428625" y="100965"/>
                      </a:lnTo>
                      <a:lnTo>
                        <a:pt x="428625" y="42863"/>
                      </a:lnTo>
                      <a:lnTo>
                        <a:pt x="451485" y="42863"/>
                      </a:lnTo>
                      <a:lnTo>
                        <a:pt x="459105" y="42863"/>
                      </a:lnTo>
                      <a:lnTo>
                        <a:pt x="483870" y="42863"/>
                      </a:lnTo>
                      <a:lnTo>
                        <a:pt x="483870" y="182880"/>
                      </a:lnTo>
                      <a:lnTo>
                        <a:pt x="519113" y="206693"/>
                      </a:lnTo>
                      <a:lnTo>
                        <a:pt x="519113" y="42863"/>
                      </a:lnTo>
                      <a:lnTo>
                        <a:pt x="546735" y="42863"/>
                      </a:lnTo>
                      <a:lnTo>
                        <a:pt x="554355" y="42863"/>
                      </a:lnTo>
                      <a:lnTo>
                        <a:pt x="679133" y="42863"/>
                      </a:lnTo>
                      <a:lnTo>
                        <a:pt x="679133" y="95250"/>
                      </a:lnTo>
                      <a:cubicBezTo>
                        <a:pt x="670560" y="84772"/>
                        <a:pt x="660083" y="76200"/>
                        <a:pt x="649605" y="69533"/>
                      </a:cubicBezTo>
                      <a:cubicBezTo>
                        <a:pt x="638175" y="62865"/>
                        <a:pt x="626745" y="60008"/>
                        <a:pt x="617220" y="60008"/>
                      </a:cubicBezTo>
                      <a:cubicBezTo>
                        <a:pt x="601980" y="60008"/>
                        <a:pt x="588645" y="63818"/>
                        <a:pt x="579120" y="72390"/>
                      </a:cubicBezTo>
                      <a:cubicBezTo>
                        <a:pt x="568643" y="80963"/>
                        <a:pt x="562928" y="91440"/>
                        <a:pt x="562928" y="104775"/>
                      </a:cubicBezTo>
                      <a:cubicBezTo>
                        <a:pt x="562928" y="120015"/>
                        <a:pt x="570548" y="135255"/>
                        <a:pt x="586740" y="149543"/>
                      </a:cubicBezTo>
                      <a:cubicBezTo>
                        <a:pt x="602933" y="164783"/>
                        <a:pt x="618173" y="172403"/>
                        <a:pt x="633413" y="172403"/>
                      </a:cubicBezTo>
                      <a:cubicBezTo>
                        <a:pt x="641985" y="172403"/>
                        <a:pt x="649605" y="170497"/>
                        <a:pt x="658178" y="166688"/>
                      </a:cubicBezTo>
                      <a:cubicBezTo>
                        <a:pt x="665798" y="162878"/>
                        <a:pt x="673418" y="158115"/>
                        <a:pt x="680085" y="150495"/>
                      </a:cubicBezTo>
                      <a:lnTo>
                        <a:pt x="680085" y="181928"/>
                      </a:lnTo>
                      <a:lnTo>
                        <a:pt x="715328" y="205740"/>
                      </a:lnTo>
                      <a:lnTo>
                        <a:pt x="715328" y="41910"/>
                      </a:lnTo>
                      <a:lnTo>
                        <a:pt x="742950" y="41910"/>
                      </a:lnTo>
                      <a:lnTo>
                        <a:pt x="750570" y="41910"/>
                      </a:lnTo>
                      <a:lnTo>
                        <a:pt x="775335" y="41910"/>
                      </a:lnTo>
                      <a:lnTo>
                        <a:pt x="775335" y="181928"/>
                      </a:lnTo>
                      <a:lnTo>
                        <a:pt x="810578" y="205740"/>
                      </a:lnTo>
                      <a:lnTo>
                        <a:pt x="810578" y="41910"/>
                      </a:lnTo>
                      <a:lnTo>
                        <a:pt x="838200" y="41910"/>
                      </a:lnTo>
                      <a:lnTo>
                        <a:pt x="845820" y="41910"/>
                      </a:lnTo>
                      <a:lnTo>
                        <a:pt x="942975" y="41910"/>
                      </a:lnTo>
                      <a:lnTo>
                        <a:pt x="942975" y="92393"/>
                      </a:lnTo>
                      <a:lnTo>
                        <a:pt x="864870" y="92393"/>
                      </a:lnTo>
                      <a:cubicBezTo>
                        <a:pt x="860108" y="92393"/>
                        <a:pt x="857250" y="94297"/>
                        <a:pt x="854393" y="97155"/>
                      </a:cubicBezTo>
                      <a:cubicBezTo>
                        <a:pt x="851535" y="100013"/>
                        <a:pt x="849630" y="103822"/>
                        <a:pt x="849630" y="107633"/>
                      </a:cubicBezTo>
                      <a:cubicBezTo>
                        <a:pt x="849630" y="117158"/>
                        <a:pt x="853440" y="127635"/>
                        <a:pt x="862013" y="138113"/>
                      </a:cubicBezTo>
                      <a:cubicBezTo>
                        <a:pt x="870585" y="148590"/>
                        <a:pt x="878205" y="154305"/>
                        <a:pt x="884873" y="154305"/>
                      </a:cubicBezTo>
                      <a:cubicBezTo>
                        <a:pt x="886778" y="154305"/>
                        <a:pt x="888683" y="153353"/>
                        <a:pt x="889635" y="152400"/>
                      </a:cubicBezTo>
                      <a:cubicBezTo>
                        <a:pt x="891540" y="151447"/>
                        <a:pt x="892493" y="149543"/>
                        <a:pt x="892493" y="146685"/>
                      </a:cubicBezTo>
                      <a:lnTo>
                        <a:pt x="892493" y="133350"/>
                      </a:lnTo>
                      <a:cubicBezTo>
                        <a:pt x="892493" y="130493"/>
                        <a:pt x="893445" y="128588"/>
                        <a:pt x="895350" y="126683"/>
                      </a:cubicBezTo>
                      <a:cubicBezTo>
                        <a:pt x="896303" y="124778"/>
                        <a:pt x="898208" y="123825"/>
                        <a:pt x="900113" y="123825"/>
                      </a:cubicBezTo>
                      <a:lnTo>
                        <a:pt x="942975" y="123825"/>
                      </a:lnTo>
                      <a:lnTo>
                        <a:pt x="942975" y="182880"/>
                      </a:lnTo>
                      <a:close/>
                      <a:moveTo>
                        <a:pt x="90488" y="68580"/>
                      </a:moveTo>
                      <a:cubicBezTo>
                        <a:pt x="87630" y="75247"/>
                        <a:pt x="82868" y="79058"/>
                        <a:pt x="78105" y="81915"/>
                      </a:cubicBezTo>
                      <a:cubicBezTo>
                        <a:pt x="71438" y="80010"/>
                        <a:pt x="65723" y="75247"/>
                        <a:pt x="60960" y="69533"/>
                      </a:cubicBezTo>
                      <a:cubicBezTo>
                        <a:pt x="56197" y="63818"/>
                        <a:pt x="54293" y="57150"/>
                        <a:pt x="54293" y="50483"/>
                      </a:cubicBezTo>
                      <a:cubicBezTo>
                        <a:pt x="54293" y="44768"/>
                        <a:pt x="56197" y="40005"/>
                        <a:pt x="60960" y="35243"/>
                      </a:cubicBezTo>
                      <a:cubicBezTo>
                        <a:pt x="65723" y="30480"/>
                        <a:pt x="71438" y="28575"/>
                        <a:pt x="78105" y="28575"/>
                      </a:cubicBezTo>
                      <a:cubicBezTo>
                        <a:pt x="82868" y="28575"/>
                        <a:pt x="87630" y="30480"/>
                        <a:pt x="90488" y="33338"/>
                      </a:cubicBezTo>
                      <a:cubicBezTo>
                        <a:pt x="94298" y="37147"/>
                        <a:pt x="95250" y="40958"/>
                        <a:pt x="95250" y="45720"/>
                      </a:cubicBezTo>
                      <a:cubicBezTo>
                        <a:pt x="96203" y="54293"/>
                        <a:pt x="94298" y="61913"/>
                        <a:pt x="90488" y="68580"/>
                      </a:cubicBezTo>
                      <a:close/>
                      <a:moveTo>
                        <a:pt x="251460" y="181928"/>
                      </a:moveTo>
                      <a:cubicBezTo>
                        <a:pt x="247650" y="178118"/>
                        <a:pt x="246698" y="174308"/>
                        <a:pt x="246698" y="169545"/>
                      </a:cubicBezTo>
                      <a:cubicBezTo>
                        <a:pt x="246698" y="164783"/>
                        <a:pt x="248602" y="160020"/>
                        <a:pt x="251460" y="157163"/>
                      </a:cubicBezTo>
                      <a:cubicBezTo>
                        <a:pt x="255270" y="153353"/>
                        <a:pt x="259080" y="152400"/>
                        <a:pt x="263843" y="152400"/>
                      </a:cubicBezTo>
                      <a:cubicBezTo>
                        <a:pt x="268605" y="152400"/>
                        <a:pt x="273368" y="154305"/>
                        <a:pt x="276225" y="157163"/>
                      </a:cubicBezTo>
                      <a:cubicBezTo>
                        <a:pt x="280035" y="160972"/>
                        <a:pt x="280988" y="164783"/>
                        <a:pt x="280988" y="169545"/>
                      </a:cubicBezTo>
                      <a:cubicBezTo>
                        <a:pt x="280988" y="174308"/>
                        <a:pt x="279083" y="179070"/>
                        <a:pt x="276225" y="181928"/>
                      </a:cubicBezTo>
                      <a:cubicBezTo>
                        <a:pt x="272415" y="185738"/>
                        <a:pt x="268605" y="186690"/>
                        <a:pt x="263843" y="186690"/>
                      </a:cubicBezTo>
                      <a:cubicBezTo>
                        <a:pt x="259080" y="186690"/>
                        <a:pt x="254318" y="184785"/>
                        <a:pt x="251460" y="181928"/>
                      </a:cubicBezTo>
                      <a:close/>
                      <a:moveTo>
                        <a:pt x="648653" y="133350"/>
                      </a:moveTo>
                      <a:cubicBezTo>
                        <a:pt x="637223" y="139065"/>
                        <a:pt x="626745" y="141922"/>
                        <a:pt x="616268" y="141922"/>
                      </a:cubicBezTo>
                      <a:cubicBezTo>
                        <a:pt x="608648" y="141922"/>
                        <a:pt x="601980" y="139065"/>
                        <a:pt x="597218" y="135255"/>
                      </a:cubicBezTo>
                      <a:cubicBezTo>
                        <a:pt x="592455" y="130493"/>
                        <a:pt x="589598" y="125730"/>
                        <a:pt x="589598" y="120015"/>
                      </a:cubicBezTo>
                      <a:cubicBezTo>
                        <a:pt x="589598" y="111443"/>
                        <a:pt x="594360" y="103822"/>
                        <a:pt x="605790" y="96203"/>
                      </a:cubicBezTo>
                      <a:cubicBezTo>
                        <a:pt x="617220" y="88583"/>
                        <a:pt x="628650" y="85725"/>
                        <a:pt x="641985" y="85725"/>
                      </a:cubicBezTo>
                      <a:cubicBezTo>
                        <a:pt x="648653" y="85725"/>
                        <a:pt x="655320" y="87630"/>
                        <a:pt x="662940" y="92393"/>
                      </a:cubicBezTo>
                      <a:cubicBezTo>
                        <a:pt x="670560" y="96203"/>
                        <a:pt x="677228" y="101918"/>
                        <a:pt x="682943" y="109538"/>
                      </a:cubicBezTo>
                      <a:cubicBezTo>
                        <a:pt x="671513" y="119063"/>
                        <a:pt x="660083" y="127635"/>
                        <a:pt x="648653" y="13335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388" name="Google Shape;10388;ge48d01fb7f_0_4626"/>
                <p:cNvSpPr/>
                <p:nvPr/>
              </p:nvSpPr>
              <p:spPr>
                <a:xfrm>
                  <a:off x="5744527" y="4910137"/>
                  <a:ext cx="119062" cy="87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062" h="87630" extrusionOk="0">
                      <a:moveTo>
                        <a:pt x="54293" y="13335"/>
                      </a:moveTo>
                      <a:cubicBezTo>
                        <a:pt x="42863" y="3810"/>
                        <a:pt x="34290" y="0"/>
                        <a:pt x="27623" y="0"/>
                      </a:cubicBezTo>
                      <a:cubicBezTo>
                        <a:pt x="21908" y="0"/>
                        <a:pt x="17145" y="953"/>
                        <a:pt x="12383" y="1905"/>
                      </a:cubicBezTo>
                      <a:cubicBezTo>
                        <a:pt x="8573" y="2857"/>
                        <a:pt x="4763" y="5715"/>
                        <a:pt x="0" y="9525"/>
                      </a:cubicBezTo>
                      <a:lnTo>
                        <a:pt x="13335" y="30480"/>
                      </a:lnTo>
                      <a:cubicBezTo>
                        <a:pt x="17145" y="27622"/>
                        <a:pt x="20002" y="25718"/>
                        <a:pt x="22860" y="24765"/>
                      </a:cubicBezTo>
                      <a:cubicBezTo>
                        <a:pt x="26670" y="22860"/>
                        <a:pt x="29527" y="22860"/>
                        <a:pt x="33338" y="22860"/>
                      </a:cubicBezTo>
                      <a:cubicBezTo>
                        <a:pt x="41910" y="22860"/>
                        <a:pt x="60008" y="37147"/>
                        <a:pt x="86677" y="65722"/>
                      </a:cubicBezTo>
                      <a:lnTo>
                        <a:pt x="107633" y="87630"/>
                      </a:lnTo>
                      <a:lnTo>
                        <a:pt x="119063" y="78105"/>
                      </a:lnTo>
                      <a:cubicBezTo>
                        <a:pt x="103823" y="60007"/>
                        <a:pt x="82868" y="39053"/>
                        <a:pt x="54293" y="1333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389" name="Google Shape;10389;ge48d01fb7f_0_4626"/>
                <p:cNvSpPr/>
                <p:nvPr/>
              </p:nvSpPr>
              <p:spPr>
                <a:xfrm>
                  <a:off x="5934075" y="4693919"/>
                  <a:ext cx="635317" cy="20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17" h="209550" extrusionOk="0">
                      <a:moveTo>
                        <a:pt x="577215" y="13335"/>
                      </a:moveTo>
                      <a:lnTo>
                        <a:pt x="441008" y="13335"/>
                      </a:lnTo>
                      <a:lnTo>
                        <a:pt x="433388" y="13335"/>
                      </a:lnTo>
                      <a:lnTo>
                        <a:pt x="330517" y="13335"/>
                      </a:lnTo>
                      <a:lnTo>
                        <a:pt x="349567" y="44768"/>
                      </a:lnTo>
                      <a:lnTo>
                        <a:pt x="388620" y="44768"/>
                      </a:lnTo>
                      <a:lnTo>
                        <a:pt x="388620" y="110490"/>
                      </a:lnTo>
                      <a:lnTo>
                        <a:pt x="334328" y="110490"/>
                      </a:lnTo>
                      <a:lnTo>
                        <a:pt x="334328" y="54293"/>
                      </a:lnTo>
                      <a:cubicBezTo>
                        <a:pt x="334328" y="41910"/>
                        <a:pt x="328613" y="30480"/>
                        <a:pt x="316230" y="18098"/>
                      </a:cubicBezTo>
                      <a:cubicBezTo>
                        <a:pt x="303847" y="5715"/>
                        <a:pt x="291465" y="0"/>
                        <a:pt x="280035" y="0"/>
                      </a:cubicBezTo>
                      <a:cubicBezTo>
                        <a:pt x="269558" y="0"/>
                        <a:pt x="260985" y="2858"/>
                        <a:pt x="254317" y="9525"/>
                      </a:cubicBezTo>
                      <a:cubicBezTo>
                        <a:pt x="246697" y="17145"/>
                        <a:pt x="243840" y="24765"/>
                        <a:pt x="243840" y="35243"/>
                      </a:cubicBezTo>
                      <a:cubicBezTo>
                        <a:pt x="243840" y="38100"/>
                        <a:pt x="243840" y="41910"/>
                        <a:pt x="244792" y="44768"/>
                      </a:cubicBezTo>
                      <a:lnTo>
                        <a:pt x="227647" y="14288"/>
                      </a:lnTo>
                      <a:lnTo>
                        <a:pt x="0" y="14288"/>
                      </a:lnTo>
                      <a:lnTo>
                        <a:pt x="17145" y="45720"/>
                      </a:lnTo>
                      <a:lnTo>
                        <a:pt x="159067" y="45720"/>
                      </a:lnTo>
                      <a:lnTo>
                        <a:pt x="159067" y="71438"/>
                      </a:lnTo>
                      <a:cubicBezTo>
                        <a:pt x="154305" y="71438"/>
                        <a:pt x="149542" y="73343"/>
                        <a:pt x="143828" y="78105"/>
                      </a:cubicBezTo>
                      <a:cubicBezTo>
                        <a:pt x="138113" y="82868"/>
                        <a:pt x="132397" y="88583"/>
                        <a:pt x="126683" y="97155"/>
                      </a:cubicBezTo>
                      <a:cubicBezTo>
                        <a:pt x="119063" y="88583"/>
                        <a:pt x="111442" y="81915"/>
                        <a:pt x="103822" y="77153"/>
                      </a:cubicBezTo>
                      <a:cubicBezTo>
                        <a:pt x="96203" y="72390"/>
                        <a:pt x="88583" y="70485"/>
                        <a:pt x="81915" y="70485"/>
                      </a:cubicBezTo>
                      <a:cubicBezTo>
                        <a:pt x="69533" y="70485"/>
                        <a:pt x="58103" y="75248"/>
                        <a:pt x="48578" y="84773"/>
                      </a:cubicBezTo>
                      <a:cubicBezTo>
                        <a:pt x="39053" y="94298"/>
                        <a:pt x="35242" y="104775"/>
                        <a:pt x="35242" y="117158"/>
                      </a:cubicBezTo>
                      <a:cubicBezTo>
                        <a:pt x="35242" y="130493"/>
                        <a:pt x="40958" y="144780"/>
                        <a:pt x="52388" y="160020"/>
                      </a:cubicBezTo>
                      <a:cubicBezTo>
                        <a:pt x="63817" y="175260"/>
                        <a:pt x="80010" y="191453"/>
                        <a:pt x="100965" y="206693"/>
                      </a:cubicBezTo>
                      <a:lnTo>
                        <a:pt x="110490" y="195263"/>
                      </a:lnTo>
                      <a:cubicBezTo>
                        <a:pt x="97155" y="183833"/>
                        <a:pt x="86678" y="172403"/>
                        <a:pt x="79058" y="161925"/>
                      </a:cubicBezTo>
                      <a:cubicBezTo>
                        <a:pt x="71438" y="150495"/>
                        <a:pt x="68580" y="140018"/>
                        <a:pt x="68580" y="131445"/>
                      </a:cubicBezTo>
                      <a:cubicBezTo>
                        <a:pt x="68580" y="121920"/>
                        <a:pt x="71438" y="114300"/>
                        <a:pt x="76200" y="107633"/>
                      </a:cubicBezTo>
                      <a:cubicBezTo>
                        <a:pt x="80963" y="100965"/>
                        <a:pt x="87630" y="98108"/>
                        <a:pt x="95250" y="98108"/>
                      </a:cubicBezTo>
                      <a:cubicBezTo>
                        <a:pt x="100013" y="98108"/>
                        <a:pt x="103822" y="99060"/>
                        <a:pt x="107633" y="101918"/>
                      </a:cubicBezTo>
                      <a:cubicBezTo>
                        <a:pt x="111442" y="103823"/>
                        <a:pt x="115253" y="107633"/>
                        <a:pt x="118110" y="112395"/>
                      </a:cubicBezTo>
                      <a:cubicBezTo>
                        <a:pt x="110490" y="128588"/>
                        <a:pt x="105728" y="139065"/>
                        <a:pt x="104775" y="143828"/>
                      </a:cubicBezTo>
                      <a:lnTo>
                        <a:pt x="136208" y="157163"/>
                      </a:lnTo>
                      <a:cubicBezTo>
                        <a:pt x="140017" y="140018"/>
                        <a:pt x="146685" y="124778"/>
                        <a:pt x="155258" y="113348"/>
                      </a:cubicBezTo>
                      <a:cubicBezTo>
                        <a:pt x="163830" y="101918"/>
                        <a:pt x="173355" y="96203"/>
                        <a:pt x="182880" y="96203"/>
                      </a:cubicBezTo>
                      <a:cubicBezTo>
                        <a:pt x="188595" y="96203"/>
                        <a:pt x="193358" y="98108"/>
                        <a:pt x="197167" y="100965"/>
                      </a:cubicBezTo>
                      <a:cubicBezTo>
                        <a:pt x="200978" y="103823"/>
                        <a:pt x="202883" y="107633"/>
                        <a:pt x="202883" y="111443"/>
                      </a:cubicBezTo>
                      <a:cubicBezTo>
                        <a:pt x="203835" y="120015"/>
                        <a:pt x="199072" y="129540"/>
                        <a:pt x="190500" y="140018"/>
                      </a:cubicBezTo>
                      <a:cubicBezTo>
                        <a:pt x="181928" y="151448"/>
                        <a:pt x="170497" y="161925"/>
                        <a:pt x="156210" y="171450"/>
                      </a:cubicBezTo>
                      <a:lnTo>
                        <a:pt x="185738" y="199073"/>
                      </a:lnTo>
                      <a:cubicBezTo>
                        <a:pt x="198120" y="185738"/>
                        <a:pt x="207645" y="172403"/>
                        <a:pt x="214313" y="160020"/>
                      </a:cubicBezTo>
                      <a:cubicBezTo>
                        <a:pt x="220980" y="147638"/>
                        <a:pt x="224790" y="135255"/>
                        <a:pt x="224790" y="124778"/>
                      </a:cubicBezTo>
                      <a:cubicBezTo>
                        <a:pt x="224790" y="112395"/>
                        <a:pt x="221933" y="101918"/>
                        <a:pt x="216217" y="92393"/>
                      </a:cubicBezTo>
                      <a:cubicBezTo>
                        <a:pt x="211455" y="82868"/>
                        <a:pt x="203835" y="77153"/>
                        <a:pt x="195263" y="73343"/>
                      </a:cubicBezTo>
                      <a:lnTo>
                        <a:pt x="195263" y="45720"/>
                      </a:lnTo>
                      <a:lnTo>
                        <a:pt x="243840" y="45720"/>
                      </a:lnTo>
                      <a:cubicBezTo>
                        <a:pt x="245745" y="55245"/>
                        <a:pt x="250508" y="62865"/>
                        <a:pt x="259080" y="70485"/>
                      </a:cubicBezTo>
                      <a:cubicBezTo>
                        <a:pt x="270510" y="80963"/>
                        <a:pt x="283845" y="87630"/>
                        <a:pt x="300038" y="90488"/>
                      </a:cubicBezTo>
                      <a:lnTo>
                        <a:pt x="300038" y="111443"/>
                      </a:lnTo>
                      <a:lnTo>
                        <a:pt x="288608" y="111443"/>
                      </a:lnTo>
                      <a:cubicBezTo>
                        <a:pt x="284797" y="111443"/>
                        <a:pt x="281940" y="112395"/>
                        <a:pt x="279083" y="114300"/>
                      </a:cubicBezTo>
                      <a:cubicBezTo>
                        <a:pt x="276225" y="116205"/>
                        <a:pt x="275272" y="119063"/>
                        <a:pt x="275272" y="122873"/>
                      </a:cubicBezTo>
                      <a:cubicBezTo>
                        <a:pt x="275272" y="130493"/>
                        <a:pt x="281940" y="140018"/>
                        <a:pt x="294322" y="152400"/>
                      </a:cubicBezTo>
                      <a:cubicBezTo>
                        <a:pt x="306705" y="163830"/>
                        <a:pt x="316230" y="169545"/>
                        <a:pt x="323850" y="169545"/>
                      </a:cubicBezTo>
                      <a:cubicBezTo>
                        <a:pt x="327660" y="169545"/>
                        <a:pt x="330517" y="167640"/>
                        <a:pt x="332422" y="164783"/>
                      </a:cubicBezTo>
                      <a:cubicBezTo>
                        <a:pt x="334328" y="161925"/>
                        <a:pt x="335280" y="158115"/>
                        <a:pt x="335280" y="154305"/>
                      </a:cubicBezTo>
                      <a:lnTo>
                        <a:pt x="335280" y="142875"/>
                      </a:lnTo>
                      <a:lnTo>
                        <a:pt x="389572" y="142875"/>
                      </a:lnTo>
                      <a:lnTo>
                        <a:pt x="389572" y="189548"/>
                      </a:lnTo>
                      <a:lnTo>
                        <a:pt x="424815" y="208598"/>
                      </a:lnTo>
                      <a:lnTo>
                        <a:pt x="424815" y="44768"/>
                      </a:lnTo>
                      <a:lnTo>
                        <a:pt x="452438" y="44768"/>
                      </a:lnTo>
                      <a:lnTo>
                        <a:pt x="460058" y="44768"/>
                      </a:lnTo>
                      <a:lnTo>
                        <a:pt x="566738" y="44768"/>
                      </a:lnTo>
                      <a:lnTo>
                        <a:pt x="566738" y="72390"/>
                      </a:lnTo>
                      <a:lnTo>
                        <a:pt x="514350" y="72390"/>
                      </a:lnTo>
                      <a:cubicBezTo>
                        <a:pt x="501967" y="72390"/>
                        <a:pt x="491490" y="76200"/>
                        <a:pt x="481965" y="83820"/>
                      </a:cubicBezTo>
                      <a:cubicBezTo>
                        <a:pt x="473392" y="91440"/>
                        <a:pt x="469583" y="100965"/>
                        <a:pt x="469583" y="111443"/>
                      </a:cubicBezTo>
                      <a:cubicBezTo>
                        <a:pt x="469583" y="126683"/>
                        <a:pt x="473392" y="142875"/>
                        <a:pt x="481965" y="159068"/>
                      </a:cubicBezTo>
                      <a:cubicBezTo>
                        <a:pt x="489585" y="175260"/>
                        <a:pt x="501967" y="192405"/>
                        <a:pt x="518160" y="208598"/>
                      </a:cubicBezTo>
                      <a:lnTo>
                        <a:pt x="529590" y="200978"/>
                      </a:lnTo>
                      <a:cubicBezTo>
                        <a:pt x="519113" y="191453"/>
                        <a:pt x="511492" y="180975"/>
                        <a:pt x="505778" y="169545"/>
                      </a:cubicBezTo>
                      <a:cubicBezTo>
                        <a:pt x="501015" y="158115"/>
                        <a:pt x="498158" y="146685"/>
                        <a:pt x="498158" y="135255"/>
                      </a:cubicBezTo>
                      <a:cubicBezTo>
                        <a:pt x="498158" y="126683"/>
                        <a:pt x="501015" y="119063"/>
                        <a:pt x="507683" y="113348"/>
                      </a:cubicBezTo>
                      <a:cubicBezTo>
                        <a:pt x="513397" y="106680"/>
                        <a:pt x="521017" y="103823"/>
                        <a:pt x="529590" y="103823"/>
                      </a:cubicBezTo>
                      <a:lnTo>
                        <a:pt x="564833" y="103823"/>
                      </a:lnTo>
                      <a:lnTo>
                        <a:pt x="564833" y="185738"/>
                      </a:lnTo>
                      <a:lnTo>
                        <a:pt x="600075" y="209550"/>
                      </a:lnTo>
                      <a:lnTo>
                        <a:pt x="600075" y="45720"/>
                      </a:lnTo>
                      <a:lnTo>
                        <a:pt x="635318" y="45720"/>
                      </a:lnTo>
                      <a:lnTo>
                        <a:pt x="618172" y="14288"/>
                      </a:lnTo>
                      <a:lnTo>
                        <a:pt x="577215" y="14288"/>
                      </a:lnTo>
                      <a:close/>
                      <a:moveTo>
                        <a:pt x="299085" y="75248"/>
                      </a:moveTo>
                      <a:cubicBezTo>
                        <a:pt x="292417" y="73343"/>
                        <a:pt x="287655" y="69533"/>
                        <a:pt x="283845" y="63818"/>
                      </a:cubicBezTo>
                      <a:cubicBezTo>
                        <a:pt x="280035" y="58103"/>
                        <a:pt x="278130" y="51435"/>
                        <a:pt x="278130" y="42863"/>
                      </a:cubicBezTo>
                      <a:cubicBezTo>
                        <a:pt x="278130" y="37148"/>
                        <a:pt x="280035" y="31433"/>
                        <a:pt x="281940" y="27623"/>
                      </a:cubicBezTo>
                      <a:cubicBezTo>
                        <a:pt x="284797" y="23813"/>
                        <a:pt x="287655" y="20955"/>
                        <a:pt x="291465" y="20955"/>
                      </a:cubicBezTo>
                      <a:cubicBezTo>
                        <a:pt x="294322" y="20955"/>
                        <a:pt x="296228" y="22860"/>
                        <a:pt x="297180" y="25718"/>
                      </a:cubicBezTo>
                      <a:cubicBezTo>
                        <a:pt x="299085" y="28575"/>
                        <a:pt x="299085" y="32385"/>
                        <a:pt x="299085" y="36195"/>
                      </a:cubicBezTo>
                      <a:lnTo>
                        <a:pt x="299085" y="75248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390" name="Google Shape;10390;ge48d01fb7f_0_4626"/>
                <p:cNvSpPr/>
                <p:nvPr/>
              </p:nvSpPr>
              <p:spPr>
                <a:xfrm>
                  <a:off x="6413182" y="4612005"/>
                  <a:ext cx="104075" cy="94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5" h="94352" extrusionOk="0">
                      <a:moveTo>
                        <a:pt x="89535" y="60007"/>
                      </a:moveTo>
                      <a:cubicBezTo>
                        <a:pt x="81915" y="47625"/>
                        <a:pt x="76200" y="40005"/>
                        <a:pt x="72390" y="36195"/>
                      </a:cubicBezTo>
                      <a:cubicBezTo>
                        <a:pt x="64770" y="25717"/>
                        <a:pt x="55245" y="16192"/>
                        <a:pt x="44767" y="9525"/>
                      </a:cubicBezTo>
                      <a:cubicBezTo>
                        <a:pt x="34290" y="2857"/>
                        <a:pt x="23813" y="0"/>
                        <a:pt x="14288" y="0"/>
                      </a:cubicBezTo>
                      <a:cubicBezTo>
                        <a:pt x="8572" y="952"/>
                        <a:pt x="3810" y="1905"/>
                        <a:pt x="0" y="2857"/>
                      </a:cubicBezTo>
                      <a:lnTo>
                        <a:pt x="15240" y="36195"/>
                      </a:lnTo>
                      <a:cubicBezTo>
                        <a:pt x="20002" y="34290"/>
                        <a:pt x="25717" y="33338"/>
                        <a:pt x="31433" y="33338"/>
                      </a:cubicBezTo>
                      <a:cubicBezTo>
                        <a:pt x="37147" y="33338"/>
                        <a:pt x="42863" y="34290"/>
                        <a:pt x="47625" y="37147"/>
                      </a:cubicBezTo>
                      <a:cubicBezTo>
                        <a:pt x="52388" y="39052"/>
                        <a:pt x="57150" y="41910"/>
                        <a:pt x="60008" y="45720"/>
                      </a:cubicBezTo>
                      <a:lnTo>
                        <a:pt x="97155" y="94297"/>
                      </a:lnTo>
                      <a:cubicBezTo>
                        <a:pt x="108585" y="95250"/>
                        <a:pt x="105727" y="83820"/>
                        <a:pt x="89535" y="6000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391" name="Google Shape;10391;ge48d01fb7f_0_4626"/>
                <p:cNvSpPr/>
                <p:nvPr/>
              </p:nvSpPr>
              <p:spPr>
                <a:xfrm>
                  <a:off x="6671309" y="4707255"/>
                  <a:ext cx="676275" cy="2343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6275" h="234314" extrusionOk="0">
                      <a:moveTo>
                        <a:pt x="605790" y="171450"/>
                      </a:moveTo>
                      <a:lnTo>
                        <a:pt x="641033" y="195263"/>
                      </a:lnTo>
                      <a:lnTo>
                        <a:pt x="641033" y="31432"/>
                      </a:lnTo>
                      <a:lnTo>
                        <a:pt x="676275" y="31432"/>
                      </a:lnTo>
                      <a:lnTo>
                        <a:pt x="659130" y="0"/>
                      </a:lnTo>
                      <a:lnTo>
                        <a:pt x="467678" y="0"/>
                      </a:lnTo>
                      <a:lnTo>
                        <a:pt x="460058" y="0"/>
                      </a:lnTo>
                      <a:lnTo>
                        <a:pt x="299085" y="0"/>
                      </a:lnTo>
                      <a:lnTo>
                        <a:pt x="291465" y="0"/>
                      </a:lnTo>
                      <a:lnTo>
                        <a:pt x="203835" y="0"/>
                      </a:lnTo>
                      <a:lnTo>
                        <a:pt x="196215" y="0"/>
                      </a:lnTo>
                      <a:lnTo>
                        <a:pt x="0" y="0"/>
                      </a:lnTo>
                      <a:lnTo>
                        <a:pt x="17145" y="31432"/>
                      </a:lnTo>
                      <a:lnTo>
                        <a:pt x="151448" y="31432"/>
                      </a:lnTo>
                      <a:lnTo>
                        <a:pt x="151448" y="59055"/>
                      </a:lnTo>
                      <a:lnTo>
                        <a:pt x="43815" y="59055"/>
                      </a:lnTo>
                      <a:lnTo>
                        <a:pt x="38100" y="70485"/>
                      </a:lnTo>
                      <a:cubicBezTo>
                        <a:pt x="54293" y="75247"/>
                        <a:pt x="67628" y="82867"/>
                        <a:pt x="78105" y="92392"/>
                      </a:cubicBezTo>
                      <a:cubicBezTo>
                        <a:pt x="87630" y="102870"/>
                        <a:pt x="93345" y="113347"/>
                        <a:pt x="93345" y="124777"/>
                      </a:cubicBezTo>
                      <a:cubicBezTo>
                        <a:pt x="93345" y="129540"/>
                        <a:pt x="91440" y="134302"/>
                        <a:pt x="86678" y="138113"/>
                      </a:cubicBezTo>
                      <a:cubicBezTo>
                        <a:pt x="80963" y="142875"/>
                        <a:pt x="75248" y="144780"/>
                        <a:pt x="68580" y="146685"/>
                      </a:cubicBezTo>
                      <a:cubicBezTo>
                        <a:pt x="66675" y="142875"/>
                        <a:pt x="63818" y="140017"/>
                        <a:pt x="60008" y="137160"/>
                      </a:cubicBezTo>
                      <a:cubicBezTo>
                        <a:pt x="56198" y="134302"/>
                        <a:pt x="52388" y="133350"/>
                        <a:pt x="49530" y="133350"/>
                      </a:cubicBezTo>
                      <a:cubicBezTo>
                        <a:pt x="44768" y="133350"/>
                        <a:pt x="40005" y="135255"/>
                        <a:pt x="37148" y="139065"/>
                      </a:cubicBezTo>
                      <a:cubicBezTo>
                        <a:pt x="33338" y="142875"/>
                        <a:pt x="32385" y="147638"/>
                        <a:pt x="32385" y="153352"/>
                      </a:cubicBezTo>
                      <a:cubicBezTo>
                        <a:pt x="32385" y="160972"/>
                        <a:pt x="36195" y="168592"/>
                        <a:pt x="44768" y="173355"/>
                      </a:cubicBezTo>
                      <a:cubicBezTo>
                        <a:pt x="52388" y="179070"/>
                        <a:pt x="62865" y="181927"/>
                        <a:pt x="73343" y="181927"/>
                      </a:cubicBezTo>
                      <a:lnTo>
                        <a:pt x="97155" y="234315"/>
                      </a:lnTo>
                      <a:lnTo>
                        <a:pt x="114300" y="224790"/>
                      </a:lnTo>
                      <a:lnTo>
                        <a:pt x="82868" y="180022"/>
                      </a:lnTo>
                      <a:cubicBezTo>
                        <a:pt x="93345" y="178117"/>
                        <a:pt x="102870" y="173355"/>
                        <a:pt x="110490" y="166688"/>
                      </a:cubicBezTo>
                      <a:cubicBezTo>
                        <a:pt x="118110" y="160020"/>
                        <a:pt x="120968" y="152400"/>
                        <a:pt x="120968" y="142875"/>
                      </a:cubicBezTo>
                      <a:cubicBezTo>
                        <a:pt x="120968" y="133350"/>
                        <a:pt x="118110" y="123825"/>
                        <a:pt x="112395" y="114300"/>
                      </a:cubicBezTo>
                      <a:cubicBezTo>
                        <a:pt x="107633" y="104775"/>
                        <a:pt x="100013" y="97155"/>
                        <a:pt x="89535" y="90488"/>
                      </a:cubicBezTo>
                      <a:lnTo>
                        <a:pt x="151448" y="90488"/>
                      </a:lnTo>
                      <a:lnTo>
                        <a:pt x="151448" y="176213"/>
                      </a:lnTo>
                      <a:lnTo>
                        <a:pt x="186690" y="195263"/>
                      </a:lnTo>
                      <a:lnTo>
                        <a:pt x="186690" y="31432"/>
                      </a:lnTo>
                      <a:lnTo>
                        <a:pt x="214313" y="31432"/>
                      </a:lnTo>
                      <a:lnTo>
                        <a:pt x="221933" y="31432"/>
                      </a:lnTo>
                      <a:lnTo>
                        <a:pt x="246698" y="31432"/>
                      </a:lnTo>
                      <a:lnTo>
                        <a:pt x="246698" y="171450"/>
                      </a:lnTo>
                      <a:lnTo>
                        <a:pt x="281940" y="195263"/>
                      </a:lnTo>
                      <a:lnTo>
                        <a:pt x="281940" y="31432"/>
                      </a:lnTo>
                      <a:lnTo>
                        <a:pt x="309563" y="31432"/>
                      </a:lnTo>
                      <a:lnTo>
                        <a:pt x="317183" y="31432"/>
                      </a:lnTo>
                      <a:lnTo>
                        <a:pt x="415290" y="31432"/>
                      </a:lnTo>
                      <a:lnTo>
                        <a:pt x="415290" y="81915"/>
                      </a:lnTo>
                      <a:lnTo>
                        <a:pt x="337185" y="81915"/>
                      </a:lnTo>
                      <a:cubicBezTo>
                        <a:pt x="332423" y="81915"/>
                        <a:pt x="329565" y="83820"/>
                        <a:pt x="326708" y="86677"/>
                      </a:cubicBezTo>
                      <a:cubicBezTo>
                        <a:pt x="323850" y="89535"/>
                        <a:pt x="321945" y="93345"/>
                        <a:pt x="321945" y="97155"/>
                      </a:cubicBezTo>
                      <a:cubicBezTo>
                        <a:pt x="321945" y="106680"/>
                        <a:pt x="325755" y="117157"/>
                        <a:pt x="334328" y="127635"/>
                      </a:cubicBezTo>
                      <a:cubicBezTo>
                        <a:pt x="342900" y="138113"/>
                        <a:pt x="350520" y="143827"/>
                        <a:pt x="357188" y="143827"/>
                      </a:cubicBezTo>
                      <a:cubicBezTo>
                        <a:pt x="359093" y="143827"/>
                        <a:pt x="360998" y="142875"/>
                        <a:pt x="361950" y="141922"/>
                      </a:cubicBezTo>
                      <a:cubicBezTo>
                        <a:pt x="363855" y="140970"/>
                        <a:pt x="364808" y="139065"/>
                        <a:pt x="364808" y="136207"/>
                      </a:cubicBezTo>
                      <a:lnTo>
                        <a:pt x="364808" y="122872"/>
                      </a:lnTo>
                      <a:cubicBezTo>
                        <a:pt x="364808" y="120015"/>
                        <a:pt x="365760" y="118110"/>
                        <a:pt x="367665" y="116205"/>
                      </a:cubicBezTo>
                      <a:cubicBezTo>
                        <a:pt x="368618" y="114300"/>
                        <a:pt x="370523" y="113347"/>
                        <a:pt x="372428" y="113347"/>
                      </a:cubicBezTo>
                      <a:lnTo>
                        <a:pt x="415290" y="113347"/>
                      </a:lnTo>
                      <a:lnTo>
                        <a:pt x="415290" y="175260"/>
                      </a:lnTo>
                      <a:lnTo>
                        <a:pt x="450533" y="194310"/>
                      </a:lnTo>
                      <a:lnTo>
                        <a:pt x="450533" y="30480"/>
                      </a:lnTo>
                      <a:lnTo>
                        <a:pt x="478155" y="30480"/>
                      </a:lnTo>
                      <a:lnTo>
                        <a:pt x="485775" y="30480"/>
                      </a:lnTo>
                      <a:lnTo>
                        <a:pt x="513397" y="30480"/>
                      </a:lnTo>
                      <a:lnTo>
                        <a:pt x="513397" y="96202"/>
                      </a:lnTo>
                      <a:lnTo>
                        <a:pt x="501968" y="96202"/>
                      </a:lnTo>
                      <a:cubicBezTo>
                        <a:pt x="499110" y="96202"/>
                        <a:pt x="497205" y="97155"/>
                        <a:pt x="495300" y="99060"/>
                      </a:cubicBezTo>
                      <a:cubicBezTo>
                        <a:pt x="493395" y="100965"/>
                        <a:pt x="492443" y="102870"/>
                        <a:pt x="492443" y="105727"/>
                      </a:cubicBezTo>
                      <a:cubicBezTo>
                        <a:pt x="492443" y="111442"/>
                        <a:pt x="499110" y="120967"/>
                        <a:pt x="512445" y="134302"/>
                      </a:cubicBezTo>
                      <a:cubicBezTo>
                        <a:pt x="525780" y="147638"/>
                        <a:pt x="535305" y="154305"/>
                        <a:pt x="541020" y="154305"/>
                      </a:cubicBezTo>
                      <a:cubicBezTo>
                        <a:pt x="542925" y="154305"/>
                        <a:pt x="544830" y="153352"/>
                        <a:pt x="545783" y="151447"/>
                      </a:cubicBezTo>
                      <a:cubicBezTo>
                        <a:pt x="547688" y="148590"/>
                        <a:pt x="548640" y="145732"/>
                        <a:pt x="548640" y="142875"/>
                      </a:cubicBezTo>
                      <a:lnTo>
                        <a:pt x="548640" y="127635"/>
                      </a:lnTo>
                      <a:lnTo>
                        <a:pt x="606743" y="127635"/>
                      </a:lnTo>
                      <a:lnTo>
                        <a:pt x="606743" y="171450"/>
                      </a:lnTo>
                      <a:close/>
                      <a:moveTo>
                        <a:pt x="547688" y="97155"/>
                      </a:moveTo>
                      <a:lnTo>
                        <a:pt x="547688" y="31432"/>
                      </a:lnTo>
                      <a:lnTo>
                        <a:pt x="605790" y="31432"/>
                      </a:lnTo>
                      <a:lnTo>
                        <a:pt x="605790" y="97155"/>
                      </a:lnTo>
                      <a:lnTo>
                        <a:pt x="547688" y="97155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392" name="Google Shape;10392;ge48d01fb7f_0_4626"/>
                <p:cNvSpPr/>
                <p:nvPr/>
              </p:nvSpPr>
              <p:spPr>
                <a:xfrm>
                  <a:off x="7259002" y="4910137"/>
                  <a:ext cx="119062" cy="87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062" h="87630" extrusionOk="0">
                      <a:moveTo>
                        <a:pt x="54292" y="13335"/>
                      </a:moveTo>
                      <a:cubicBezTo>
                        <a:pt x="42863" y="3810"/>
                        <a:pt x="34290" y="0"/>
                        <a:pt x="27622" y="0"/>
                      </a:cubicBezTo>
                      <a:cubicBezTo>
                        <a:pt x="21907" y="0"/>
                        <a:pt x="17145" y="953"/>
                        <a:pt x="12382" y="1905"/>
                      </a:cubicBezTo>
                      <a:cubicBezTo>
                        <a:pt x="8572" y="2857"/>
                        <a:pt x="4763" y="5715"/>
                        <a:pt x="0" y="9525"/>
                      </a:cubicBezTo>
                      <a:lnTo>
                        <a:pt x="13335" y="30480"/>
                      </a:lnTo>
                      <a:cubicBezTo>
                        <a:pt x="17145" y="27622"/>
                        <a:pt x="20003" y="25718"/>
                        <a:pt x="22860" y="24765"/>
                      </a:cubicBezTo>
                      <a:cubicBezTo>
                        <a:pt x="26670" y="22860"/>
                        <a:pt x="29528" y="22860"/>
                        <a:pt x="33338" y="22860"/>
                      </a:cubicBezTo>
                      <a:cubicBezTo>
                        <a:pt x="41910" y="22860"/>
                        <a:pt x="60007" y="37147"/>
                        <a:pt x="86678" y="65722"/>
                      </a:cubicBezTo>
                      <a:lnTo>
                        <a:pt x="107632" y="87630"/>
                      </a:lnTo>
                      <a:lnTo>
                        <a:pt x="119063" y="78105"/>
                      </a:lnTo>
                      <a:cubicBezTo>
                        <a:pt x="103822" y="60007"/>
                        <a:pt x="81915" y="39053"/>
                        <a:pt x="54292" y="1333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393" name="Google Shape;10393;ge48d01fb7f_0_4626"/>
              <p:cNvSpPr/>
              <p:nvPr/>
            </p:nvSpPr>
            <p:spPr>
              <a:xfrm>
                <a:off x="5888982" y="2284094"/>
                <a:ext cx="406654" cy="721042"/>
              </a:xfrm>
              <a:custGeom>
                <a:avLst/>
                <a:gdLst/>
                <a:ahLst/>
                <a:cxnLst/>
                <a:rect l="l" t="t" r="r" b="b"/>
                <a:pathLst>
                  <a:path w="406654" h="721042" extrusionOk="0">
                    <a:moveTo>
                      <a:pt x="75573" y="576263"/>
                    </a:moveTo>
                    <a:cubicBezTo>
                      <a:pt x="75573" y="576263"/>
                      <a:pt x="75573" y="576263"/>
                      <a:pt x="75573" y="576263"/>
                    </a:cubicBezTo>
                    <a:cubicBezTo>
                      <a:pt x="67953" y="591503"/>
                      <a:pt x="69858" y="604838"/>
                      <a:pt x="74620" y="612458"/>
                    </a:cubicBezTo>
                    <a:cubicBezTo>
                      <a:pt x="80335" y="623888"/>
                      <a:pt x="91765" y="632460"/>
                      <a:pt x="108910" y="640080"/>
                    </a:cubicBezTo>
                    <a:cubicBezTo>
                      <a:pt x="108910" y="640080"/>
                      <a:pt x="108910" y="641033"/>
                      <a:pt x="108910" y="641033"/>
                    </a:cubicBezTo>
                    <a:cubicBezTo>
                      <a:pt x="108910" y="661035"/>
                      <a:pt x="127960" y="677228"/>
                      <a:pt x="160345" y="684848"/>
                    </a:cubicBezTo>
                    <a:cubicBezTo>
                      <a:pt x="162250" y="700088"/>
                      <a:pt x="177490" y="721043"/>
                      <a:pt x="210828" y="721043"/>
                    </a:cubicBezTo>
                    <a:cubicBezTo>
                      <a:pt x="214638" y="721043"/>
                      <a:pt x="219400" y="721043"/>
                      <a:pt x="226068" y="719138"/>
                    </a:cubicBezTo>
                    <a:cubicBezTo>
                      <a:pt x="244165" y="713423"/>
                      <a:pt x="256548" y="700088"/>
                      <a:pt x="257500" y="684848"/>
                    </a:cubicBezTo>
                    <a:cubicBezTo>
                      <a:pt x="289885" y="676275"/>
                      <a:pt x="308935" y="661035"/>
                      <a:pt x="308935" y="641033"/>
                    </a:cubicBezTo>
                    <a:cubicBezTo>
                      <a:pt x="308935" y="639128"/>
                      <a:pt x="308935" y="637223"/>
                      <a:pt x="307983" y="635318"/>
                    </a:cubicBezTo>
                    <a:cubicBezTo>
                      <a:pt x="329890" y="621983"/>
                      <a:pt x="342273" y="605790"/>
                      <a:pt x="342273" y="589598"/>
                    </a:cubicBezTo>
                    <a:cubicBezTo>
                      <a:pt x="342273" y="584835"/>
                      <a:pt x="340368" y="580073"/>
                      <a:pt x="338463" y="576263"/>
                    </a:cubicBezTo>
                    <a:cubicBezTo>
                      <a:pt x="371800" y="542925"/>
                      <a:pt x="389898" y="510540"/>
                      <a:pt x="399423" y="480060"/>
                    </a:cubicBezTo>
                    <a:lnTo>
                      <a:pt x="399423" y="480060"/>
                    </a:lnTo>
                    <a:cubicBezTo>
                      <a:pt x="400375" y="478155"/>
                      <a:pt x="400375" y="476250"/>
                      <a:pt x="401328" y="474345"/>
                    </a:cubicBezTo>
                    <a:cubicBezTo>
                      <a:pt x="404185" y="462915"/>
                      <a:pt x="406090" y="448628"/>
                      <a:pt x="406090" y="446722"/>
                    </a:cubicBezTo>
                    <a:cubicBezTo>
                      <a:pt x="407995" y="421005"/>
                      <a:pt x="405138" y="395288"/>
                      <a:pt x="396565" y="370522"/>
                    </a:cubicBezTo>
                    <a:lnTo>
                      <a:pt x="387993" y="350520"/>
                    </a:lnTo>
                    <a:cubicBezTo>
                      <a:pt x="380373" y="336233"/>
                      <a:pt x="370848" y="322897"/>
                      <a:pt x="360370" y="312420"/>
                    </a:cubicBezTo>
                    <a:cubicBezTo>
                      <a:pt x="357513" y="309563"/>
                      <a:pt x="354655" y="306705"/>
                      <a:pt x="351798" y="304800"/>
                    </a:cubicBezTo>
                    <a:lnTo>
                      <a:pt x="351798" y="304800"/>
                    </a:lnTo>
                    <a:lnTo>
                      <a:pt x="340368" y="294322"/>
                    </a:lnTo>
                    <a:cubicBezTo>
                      <a:pt x="337510" y="291465"/>
                      <a:pt x="334653" y="288608"/>
                      <a:pt x="331795" y="286703"/>
                    </a:cubicBezTo>
                    <a:cubicBezTo>
                      <a:pt x="292743" y="251460"/>
                      <a:pt x="264168" y="224790"/>
                      <a:pt x="272740" y="163830"/>
                    </a:cubicBezTo>
                    <a:cubicBezTo>
                      <a:pt x="283218" y="106680"/>
                      <a:pt x="265120" y="47625"/>
                      <a:pt x="241308" y="32385"/>
                    </a:cubicBezTo>
                    <a:cubicBezTo>
                      <a:pt x="239403" y="31432"/>
                      <a:pt x="238450" y="30480"/>
                      <a:pt x="236545" y="30480"/>
                    </a:cubicBezTo>
                    <a:cubicBezTo>
                      <a:pt x="235593" y="21907"/>
                      <a:pt x="234640" y="16193"/>
                      <a:pt x="233688" y="16193"/>
                    </a:cubicBezTo>
                    <a:cubicBezTo>
                      <a:pt x="227020" y="4763"/>
                      <a:pt x="217495" y="953"/>
                      <a:pt x="210828" y="0"/>
                    </a:cubicBezTo>
                    <a:cubicBezTo>
                      <a:pt x="208923" y="0"/>
                      <a:pt x="207970" y="0"/>
                      <a:pt x="206065" y="0"/>
                    </a:cubicBezTo>
                    <a:cubicBezTo>
                      <a:pt x="194635" y="0"/>
                      <a:pt x="174633" y="4763"/>
                      <a:pt x="166060" y="37148"/>
                    </a:cubicBezTo>
                    <a:cubicBezTo>
                      <a:pt x="160345" y="58103"/>
                      <a:pt x="161298" y="87630"/>
                      <a:pt x="161298" y="115253"/>
                    </a:cubicBezTo>
                    <a:cubicBezTo>
                      <a:pt x="161298" y="120968"/>
                      <a:pt x="161298" y="126682"/>
                      <a:pt x="161298" y="130493"/>
                    </a:cubicBezTo>
                    <a:cubicBezTo>
                      <a:pt x="159393" y="178118"/>
                      <a:pt x="114625" y="237172"/>
                      <a:pt x="81288" y="277178"/>
                    </a:cubicBezTo>
                    <a:cubicBezTo>
                      <a:pt x="81288" y="277178"/>
                      <a:pt x="55570" y="304800"/>
                      <a:pt x="33663" y="343853"/>
                    </a:cubicBezTo>
                    <a:cubicBezTo>
                      <a:pt x="14613" y="374333"/>
                      <a:pt x="-50157" y="493395"/>
                      <a:pt x="75573" y="576263"/>
                    </a:cubicBezTo>
                    <a:close/>
                    <a:moveTo>
                      <a:pt x="210828" y="696278"/>
                    </a:moveTo>
                    <a:cubicBezTo>
                      <a:pt x="197493" y="696278"/>
                      <a:pt x="186063" y="688658"/>
                      <a:pt x="186063" y="681038"/>
                    </a:cubicBezTo>
                    <a:cubicBezTo>
                      <a:pt x="186063" y="680085"/>
                      <a:pt x="186063" y="678180"/>
                      <a:pt x="187015" y="677228"/>
                    </a:cubicBezTo>
                    <a:cubicBezTo>
                      <a:pt x="190825" y="677228"/>
                      <a:pt x="194635" y="678180"/>
                      <a:pt x="198445" y="678180"/>
                    </a:cubicBezTo>
                    <a:cubicBezTo>
                      <a:pt x="202255" y="678180"/>
                      <a:pt x="206065" y="678180"/>
                      <a:pt x="210828" y="678180"/>
                    </a:cubicBezTo>
                    <a:cubicBezTo>
                      <a:pt x="218448" y="678180"/>
                      <a:pt x="227020" y="678180"/>
                      <a:pt x="233688" y="677228"/>
                    </a:cubicBezTo>
                    <a:cubicBezTo>
                      <a:pt x="234640" y="678180"/>
                      <a:pt x="234640" y="680085"/>
                      <a:pt x="234640" y="681038"/>
                    </a:cubicBezTo>
                    <a:cubicBezTo>
                      <a:pt x="235593" y="688658"/>
                      <a:pt x="224163" y="696278"/>
                      <a:pt x="210828" y="696278"/>
                    </a:cubicBezTo>
                    <a:close/>
                    <a:moveTo>
                      <a:pt x="236545" y="662940"/>
                    </a:moveTo>
                    <a:cubicBezTo>
                      <a:pt x="231783" y="663893"/>
                      <a:pt x="226068" y="663893"/>
                      <a:pt x="221305" y="664845"/>
                    </a:cubicBezTo>
                    <a:cubicBezTo>
                      <a:pt x="217495" y="664845"/>
                      <a:pt x="214638" y="664845"/>
                      <a:pt x="210828" y="664845"/>
                    </a:cubicBezTo>
                    <a:cubicBezTo>
                      <a:pt x="202255" y="664845"/>
                      <a:pt x="193683" y="663893"/>
                      <a:pt x="185110" y="662940"/>
                    </a:cubicBezTo>
                    <a:cubicBezTo>
                      <a:pt x="153678" y="659130"/>
                      <a:pt x="135580" y="647700"/>
                      <a:pt x="135580" y="639128"/>
                    </a:cubicBezTo>
                    <a:cubicBezTo>
                      <a:pt x="135580" y="638175"/>
                      <a:pt x="135580" y="638175"/>
                      <a:pt x="135580" y="637223"/>
                    </a:cubicBezTo>
                    <a:cubicBezTo>
                      <a:pt x="159393" y="641985"/>
                      <a:pt x="185110" y="642938"/>
                      <a:pt x="202255" y="642938"/>
                    </a:cubicBezTo>
                    <a:cubicBezTo>
                      <a:pt x="235593" y="642938"/>
                      <a:pt x="267025" y="639128"/>
                      <a:pt x="284170" y="633413"/>
                    </a:cubicBezTo>
                    <a:cubicBezTo>
                      <a:pt x="286075" y="635318"/>
                      <a:pt x="287028" y="637223"/>
                      <a:pt x="287028" y="639128"/>
                    </a:cubicBezTo>
                    <a:cubicBezTo>
                      <a:pt x="287028" y="647700"/>
                      <a:pt x="267978" y="659130"/>
                      <a:pt x="236545" y="662940"/>
                    </a:cubicBezTo>
                    <a:close/>
                    <a:moveTo>
                      <a:pt x="89860" y="304800"/>
                    </a:moveTo>
                    <a:lnTo>
                      <a:pt x="90813" y="302895"/>
                    </a:lnTo>
                    <a:cubicBezTo>
                      <a:pt x="132723" y="253365"/>
                      <a:pt x="181300" y="188595"/>
                      <a:pt x="184158" y="131445"/>
                    </a:cubicBezTo>
                    <a:cubicBezTo>
                      <a:pt x="184158" y="125730"/>
                      <a:pt x="184158" y="120015"/>
                      <a:pt x="184158" y="114300"/>
                    </a:cubicBezTo>
                    <a:cubicBezTo>
                      <a:pt x="184158" y="87630"/>
                      <a:pt x="183205" y="60960"/>
                      <a:pt x="187968" y="42863"/>
                    </a:cubicBezTo>
                    <a:cubicBezTo>
                      <a:pt x="191778" y="26670"/>
                      <a:pt x="198445" y="24765"/>
                      <a:pt x="202255" y="24765"/>
                    </a:cubicBezTo>
                    <a:cubicBezTo>
                      <a:pt x="203208" y="24765"/>
                      <a:pt x="204160" y="24765"/>
                      <a:pt x="204160" y="24765"/>
                    </a:cubicBezTo>
                    <a:cubicBezTo>
                      <a:pt x="207018" y="24765"/>
                      <a:pt x="208923" y="29528"/>
                      <a:pt x="209875" y="37148"/>
                    </a:cubicBezTo>
                    <a:cubicBezTo>
                      <a:pt x="209875" y="41910"/>
                      <a:pt x="209875" y="56198"/>
                      <a:pt x="208923" y="71438"/>
                    </a:cubicBezTo>
                    <a:cubicBezTo>
                      <a:pt x="207018" y="105728"/>
                      <a:pt x="205113" y="151447"/>
                      <a:pt x="209875" y="172403"/>
                    </a:cubicBezTo>
                    <a:cubicBezTo>
                      <a:pt x="215590" y="195263"/>
                      <a:pt x="226068" y="218122"/>
                      <a:pt x="235593" y="240030"/>
                    </a:cubicBezTo>
                    <a:cubicBezTo>
                      <a:pt x="248928" y="268605"/>
                      <a:pt x="261310" y="296228"/>
                      <a:pt x="262263" y="321945"/>
                    </a:cubicBezTo>
                    <a:cubicBezTo>
                      <a:pt x="264168" y="367665"/>
                      <a:pt x="241308" y="371475"/>
                      <a:pt x="225115" y="374333"/>
                    </a:cubicBezTo>
                    <a:cubicBezTo>
                      <a:pt x="217495" y="375285"/>
                      <a:pt x="208923" y="377190"/>
                      <a:pt x="208923" y="385763"/>
                    </a:cubicBezTo>
                    <a:cubicBezTo>
                      <a:pt x="208923" y="389572"/>
                      <a:pt x="211780" y="393383"/>
                      <a:pt x="216543" y="393383"/>
                    </a:cubicBezTo>
                    <a:cubicBezTo>
                      <a:pt x="218448" y="393383"/>
                      <a:pt x="220353" y="392430"/>
                      <a:pt x="224163" y="392430"/>
                    </a:cubicBezTo>
                    <a:cubicBezTo>
                      <a:pt x="228925" y="391478"/>
                      <a:pt x="237498" y="389572"/>
                      <a:pt x="246070" y="389572"/>
                    </a:cubicBezTo>
                    <a:cubicBezTo>
                      <a:pt x="251785" y="389572"/>
                      <a:pt x="256548" y="390525"/>
                      <a:pt x="261310" y="391478"/>
                    </a:cubicBezTo>
                    <a:cubicBezTo>
                      <a:pt x="275598" y="395288"/>
                      <a:pt x="286075" y="405765"/>
                      <a:pt x="290838" y="418147"/>
                    </a:cubicBezTo>
                    <a:cubicBezTo>
                      <a:pt x="294648" y="429578"/>
                      <a:pt x="294648" y="449580"/>
                      <a:pt x="273693" y="477203"/>
                    </a:cubicBezTo>
                    <a:cubicBezTo>
                      <a:pt x="269883" y="482918"/>
                      <a:pt x="259405" y="490538"/>
                      <a:pt x="238450" y="494347"/>
                    </a:cubicBezTo>
                    <a:cubicBezTo>
                      <a:pt x="231783" y="495300"/>
                      <a:pt x="231783" y="499110"/>
                      <a:pt x="231783" y="501968"/>
                    </a:cubicBezTo>
                    <a:cubicBezTo>
                      <a:pt x="231783" y="504825"/>
                      <a:pt x="234640" y="507683"/>
                      <a:pt x="239403" y="507683"/>
                    </a:cubicBezTo>
                    <a:cubicBezTo>
                      <a:pt x="241308" y="507683"/>
                      <a:pt x="243213" y="507683"/>
                      <a:pt x="245118" y="507683"/>
                    </a:cubicBezTo>
                    <a:cubicBezTo>
                      <a:pt x="277503" y="507683"/>
                      <a:pt x="302268" y="514350"/>
                      <a:pt x="313698" y="526733"/>
                    </a:cubicBezTo>
                    <a:cubicBezTo>
                      <a:pt x="319413" y="532448"/>
                      <a:pt x="321318" y="539115"/>
                      <a:pt x="321318" y="546735"/>
                    </a:cubicBezTo>
                    <a:cubicBezTo>
                      <a:pt x="320365" y="561023"/>
                      <a:pt x="301315" y="566738"/>
                      <a:pt x="287980" y="569595"/>
                    </a:cubicBezTo>
                    <a:cubicBezTo>
                      <a:pt x="278455" y="572453"/>
                      <a:pt x="272740" y="573405"/>
                      <a:pt x="272740" y="580073"/>
                    </a:cubicBezTo>
                    <a:lnTo>
                      <a:pt x="272740" y="582930"/>
                    </a:lnTo>
                    <a:lnTo>
                      <a:pt x="277503" y="586740"/>
                    </a:lnTo>
                    <a:lnTo>
                      <a:pt x="280360" y="586740"/>
                    </a:lnTo>
                    <a:cubicBezTo>
                      <a:pt x="282265" y="586740"/>
                      <a:pt x="284170" y="585788"/>
                      <a:pt x="287980" y="584835"/>
                    </a:cubicBezTo>
                    <a:cubicBezTo>
                      <a:pt x="296553" y="581978"/>
                      <a:pt x="304173" y="581025"/>
                      <a:pt x="309888" y="581025"/>
                    </a:cubicBezTo>
                    <a:cubicBezTo>
                      <a:pt x="312745" y="581025"/>
                      <a:pt x="314650" y="581025"/>
                      <a:pt x="315603" y="581978"/>
                    </a:cubicBezTo>
                    <a:cubicBezTo>
                      <a:pt x="320365" y="582930"/>
                      <a:pt x="320365" y="585788"/>
                      <a:pt x="320365" y="586740"/>
                    </a:cubicBezTo>
                    <a:cubicBezTo>
                      <a:pt x="320365" y="594360"/>
                      <a:pt x="308935" y="606743"/>
                      <a:pt x="283218" y="617220"/>
                    </a:cubicBezTo>
                    <a:lnTo>
                      <a:pt x="282265" y="617220"/>
                    </a:lnTo>
                    <a:lnTo>
                      <a:pt x="282265" y="617220"/>
                    </a:lnTo>
                    <a:cubicBezTo>
                      <a:pt x="269883" y="622935"/>
                      <a:pt x="241308" y="625793"/>
                      <a:pt x="210828" y="625793"/>
                    </a:cubicBezTo>
                    <a:cubicBezTo>
                      <a:pt x="163203" y="625793"/>
                      <a:pt x="107958" y="617220"/>
                      <a:pt x="98433" y="597218"/>
                    </a:cubicBezTo>
                    <a:cubicBezTo>
                      <a:pt x="96528" y="592455"/>
                      <a:pt x="96528" y="586740"/>
                      <a:pt x="101290" y="580073"/>
                    </a:cubicBezTo>
                    <a:cubicBezTo>
                      <a:pt x="102243" y="581025"/>
                      <a:pt x="104148" y="582930"/>
                      <a:pt x="106053" y="583883"/>
                    </a:cubicBezTo>
                    <a:cubicBezTo>
                      <a:pt x="137485" y="600075"/>
                      <a:pt x="178443" y="602933"/>
                      <a:pt x="201303" y="602933"/>
                    </a:cubicBezTo>
                    <a:cubicBezTo>
                      <a:pt x="216543" y="602933"/>
                      <a:pt x="227973" y="601980"/>
                      <a:pt x="232735" y="601028"/>
                    </a:cubicBezTo>
                    <a:cubicBezTo>
                      <a:pt x="238450" y="600075"/>
                      <a:pt x="247975" y="598170"/>
                      <a:pt x="247023" y="590550"/>
                    </a:cubicBezTo>
                    <a:cubicBezTo>
                      <a:pt x="247023" y="585788"/>
                      <a:pt x="243213" y="583883"/>
                      <a:pt x="236545" y="583883"/>
                    </a:cubicBezTo>
                    <a:cubicBezTo>
                      <a:pt x="235593" y="583883"/>
                      <a:pt x="234640" y="583883"/>
                      <a:pt x="232735" y="583883"/>
                    </a:cubicBezTo>
                    <a:cubicBezTo>
                      <a:pt x="227973" y="583883"/>
                      <a:pt x="221305" y="584835"/>
                      <a:pt x="212733" y="584835"/>
                    </a:cubicBezTo>
                    <a:cubicBezTo>
                      <a:pt x="183205" y="584835"/>
                      <a:pt x="153678" y="579120"/>
                      <a:pt x="120340" y="566738"/>
                    </a:cubicBezTo>
                    <a:cubicBezTo>
                      <a:pt x="104148" y="561975"/>
                      <a:pt x="71763" y="541973"/>
                      <a:pt x="65095" y="537210"/>
                    </a:cubicBezTo>
                    <a:cubicBezTo>
                      <a:pt x="40330" y="518160"/>
                      <a:pt x="26995" y="484822"/>
                      <a:pt x="26995" y="444818"/>
                    </a:cubicBezTo>
                    <a:cubicBezTo>
                      <a:pt x="24138" y="382905"/>
                      <a:pt x="69858" y="327660"/>
                      <a:pt x="89860" y="30480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94" name="Google Shape;10394;ge48d01fb7f_0_4626"/>
              <p:cNvSpPr/>
              <p:nvPr/>
            </p:nvSpPr>
            <p:spPr>
              <a:xfrm>
                <a:off x="6256972" y="2756535"/>
                <a:ext cx="368617" cy="631507"/>
              </a:xfrm>
              <a:custGeom>
                <a:avLst/>
                <a:gdLst/>
                <a:ahLst/>
                <a:cxnLst/>
                <a:rect l="l" t="t" r="r" b="b"/>
                <a:pathLst>
                  <a:path w="368617" h="631507" extrusionOk="0">
                    <a:moveTo>
                      <a:pt x="351473" y="631507"/>
                    </a:moveTo>
                    <a:lnTo>
                      <a:pt x="328613" y="625793"/>
                    </a:lnTo>
                    <a:cubicBezTo>
                      <a:pt x="339090" y="584835"/>
                      <a:pt x="344805" y="542925"/>
                      <a:pt x="344805" y="500062"/>
                    </a:cubicBezTo>
                    <a:cubicBezTo>
                      <a:pt x="344805" y="282893"/>
                      <a:pt x="206693" y="90488"/>
                      <a:pt x="0" y="22860"/>
                    </a:cubicBezTo>
                    <a:lnTo>
                      <a:pt x="7620" y="0"/>
                    </a:lnTo>
                    <a:cubicBezTo>
                      <a:pt x="223838" y="71438"/>
                      <a:pt x="368618" y="272415"/>
                      <a:pt x="368618" y="500062"/>
                    </a:cubicBezTo>
                    <a:cubicBezTo>
                      <a:pt x="368618" y="544830"/>
                      <a:pt x="362903" y="588645"/>
                      <a:pt x="351473" y="6315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95" name="Google Shape;10395;ge48d01fb7f_0_4626"/>
              <p:cNvSpPr/>
              <p:nvPr/>
            </p:nvSpPr>
            <p:spPr>
              <a:xfrm>
                <a:off x="5572125" y="2767964"/>
                <a:ext cx="337185" cy="621030"/>
              </a:xfrm>
              <a:custGeom>
                <a:avLst/>
                <a:gdLst/>
                <a:ahLst/>
                <a:cxnLst/>
                <a:rect l="l" t="t" r="r" b="b"/>
                <a:pathLst>
                  <a:path w="337185" h="621030" extrusionOk="0">
                    <a:moveTo>
                      <a:pt x="17145" y="621030"/>
                    </a:moveTo>
                    <a:cubicBezTo>
                      <a:pt x="5715" y="578168"/>
                      <a:pt x="0" y="533400"/>
                      <a:pt x="0" y="488632"/>
                    </a:cubicBezTo>
                    <a:cubicBezTo>
                      <a:pt x="0" y="273368"/>
                      <a:pt x="129540" y="80963"/>
                      <a:pt x="328613" y="0"/>
                    </a:cubicBezTo>
                    <a:lnTo>
                      <a:pt x="337185" y="21908"/>
                    </a:lnTo>
                    <a:cubicBezTo>
                      <a:pt x="146685" y="99060"/>
                      <a:pt x="22860" y="281940"/>
                      <a:pt x="22860" y="487680"/>
                    </a:cubicBezTo>
                    <a:cubicBezTo>
                      <a:pt x="22860" y="530543"/>
                      <a:pt x="28575" y="572453"/>
                      <a:pt x="39052" y="613410"/>
                    </a:cubicBezTo>
                    <a:lnTo>
                      <a:pt x="17145" y="62103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0396" name="Google Shape;10396;ge48d01fb7f_0_4626"/>
              <p:cNvGrpSpPr/>
              <p:nvPr/>
            </p:nvGrpSpPr>
            <p:grpSpPr>
              <a:xfrm>
                <a:off x="4910701" y="3818108"/>
                <a:ext cx="2376312" cy="776751"/>
                <a:chOff x="4910701" y="3818108"/>
                <a:chExt cx="2376312" cy="776751"/>
              </a:xfrm>
            </p:grpSpPr>
            <p:sp>
              <p:nvSpPr>
                <p:cNvPr id="10397" name="Google Shape;10397;ge48d01fb7f_0_4626"/>
                <p:cNvSpPr/>
                <p:nvPr/>
              </p:nvSpPr>
              <p:spPr>
                <a:xfrm>
                  <a:off x="5957887" y="4451032"/>
                  <a:ext cx="25717" cy="33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7" h="33337" extrusionOk="0">
                      <a:moveTo>
                        <a:pt x="12383" y="0"/>
                      </a:moveTo>
                      <a:cubicBezTo>
                        <a:pt x="9525" y="0"/>
                        <a:pt x="6667" y="953"/>
                        <a:pt x="3810" y="3810"/>
                      </a:cubicBezTo>
                      <a:cubicBezTo>
                        <a:pt x="953" y="5715"/>
                        <a:pt x="0" y="9525"/>
                        <a:pt x="0" y="12383"/>
                      </a:cubicBezTo>
                      <a:cubicBezTo>
                        <a:pt x="0" y="17145"/>
                        <a:pt x="1905" y="21908"/>
                        <a:pt x="5715" y="25718"/>
                      </a:cubicBezTo>
                      <a:cubicBezTo>
                        <a:pt x="9525" y="29528"/>
                        <a:pt x="14288" y="32385"/>
                        <a:pt x="20955" y="33338"/>
                      </a:cubicBezTo>
                      <a:cubicBezTo>
                        <a:pt x="21908" y="31433"/>
                        <a:pt x="23813" y="30480"/>
                        <a:pt x="23813" y="27623"/>
                      </a:cubicBezTo>
                      <a:cubicBezTo>
                        <a:pt x="24765" y="25718"/>
                        <a:pt x="24765" y="22860"/>
                        <a:pt x="25717" y="19050"/>
                      </a:cubicBezTo>
                      <a:cubicBezTo>
                        <a:pt x="25717" y="14288"/>
                        <a:pt x="24765" y="9525"/>
                        <a:pt x="21908" y="6668"/>
                      </a:cubicBezTo>
                      <a:cubicBezTo>
                        <a:pt x="19050" y="2858"/>
                        <a:pt x="16192" y="953"/>
                        <a:pt x="123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398" name="Google Shape;10398;ge48d01fb7f_0_4626"/>
                <p:cNvSpPr/>
                <p:nvPr/>
              </p:nvSpPr>
              <p:spPr>
                <a:xfrm>
                  <a:off x="6030277" y="4486275"/>
                  <a:ext cx="53339" cy="31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39" h="31432" extrusionOk="0">
                      <a:moveTo>
                        <a:pt x="26670" y="0"/>
                      </a:moveTo>
                      <a:cubicBezTo>
                        <a:pt x="19050" y="0"/>
                        <a:pt x="13335" y="1905"/>
                        <a:pt x="8572" y="4763"/>
                      </a:cubicBezTo>
                      <a:cubicBezTo>
                        <a:pt x="2857" y="8572"/>
                        <a:pt x="952" y="13335"/>
                        <a:pt x="0" y="18097"/>
                      </a:cubicBezTo>
                      <a:cubicBezTo>
                        <a:pt x="0" y="21907"/>
                        <a:pt x="952" y="24765"/>
                        <a:pt x="4763" y="27622"/>
                      </a:cubicBezTo>
                      <a:cubicBezTo>
                        <a:pt x="7620" y="30480"/>
                        <a:pt x="11430" y="31432"/>
                        <a:pt x="15240" y="31432"/>
                      </a:cubicBezTo>
                      <a:cubicBezTo>
                        <a:pt x="20955" y="31432"/>
                        <a:pt x="27622" y="30480"/>
                        <a:pt x="33338" y="27622"/>
                      </a:cubicBezTo>
                      <a:cubicBezTo>
                        <a:pt x="39052" y="24765"/>
                        <a:pt x="45720" y="20955"/>
                        <a:pt x="53340" y="15240"/>
                      </a:cubicBezTo>
                      <a:cubicBezTo>
                        <a:pt x="49530" y="10478"/>
                        <a:pt x="44767" y="6668"/>
                        <a:pt x="40005" y="3810"/>
                      </a:cubicBezTo>
                      <a:cubicBezTo>
                        <a:pt x="36195" y="1905"/>
                        <a:pt x="31432" y="953"/>
                        <a:pt x="2667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399" name="Google Shape;10399;ge48d01fb7f_0_4626"/>
                <p:cNvSpPr/>
                <p:nvPr/>
              </p:nvSpPr>
              <p:spPr>
                <a:xfrm rot="-4288464">
                  <a:off x="5514870" y="4359988"/>
                  <a:ext cx="37120" cy="361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147" h="36195" extrusionOk="0">
                      <a:moveTo>
                        <a:pt x="0" y="0"/>
                      </a:moveTo>
                      <a:lnTo>
                        <a:pt x="37148" y="0"/>
                      </a:lnTo>
                      <a:lnTo>
                        <a:pt x="37148" y="36195"/>
                      </a:lnTo>
                      <a:lnTo>
                        <a:pt x="0" y="36195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400" name="Google Shape;10400;ge48d01fb7f_0_4626"/>
                <p:cNvSpPr/>
                <p:nvPr/>
              </p:nvSpPr>
              <p:spPr>
                <a:xfrm>
                  <a:off x="5833809" y="4470677"/>
                  <a:ext cx="53593" cy="30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93" h="30258" extrusionOk="0">
                      <a:moveTo>
                        <a:pt x="28828" y="357"/>
                      </a:moveTo>
                      <a:cubicBezTo>
                        <a:pt x="21208" y="-595"/>
                        <a:pt x="15493" y="357"/>
                        <a:pt x="9778" y="3215"/>
                      </a:cubicBezTo>
                      <a:cubicBezTo>
                        <a:pt x="4063" y="6072"/>
                        <a:pt x="1206" y="10835"/>
                        <a:pt x="253" y="15597"/>
                      </a:cubicBezTo>
                      <a:cubicBezTo>
                        <a:pt x="-699" y="19407"/>
                        <a:pt x="1206" y="22265"/>
                        <a:pt x="3111" y="25122"/>
                      </a:cubicBezTo>
                      <a:cubicBezTo>
                        <a:pt x="5968" y="27980"/>
                        <a:pt x="8826" y="29885"/>
                        <a:pt x="13588" y="29885"/>
                      </a:cubicBezTo>
                      <a:cubicBezTo>
                        <a:pt x="19303" y="30837"/>
                        <a:pt x="25971" y="29885"/>
                        <a:pt x="32638" y="27980"/>
                      </a:cubicBezTo>
                      <a:cubicBezTo>
                        <a:pt x="39306" y="26075"/>
                        <a:pt x="45973" y="23217"/>
                        <a:pt x="53593" y="18455"/>
                      </a:cubicBezTo>
                      <a:cubicBezTo>
                        <a:pt x="49783" y="13692"/>
                        <a:pt x="45973" y="8930"/>
                        <a:pt x="42163" y="5120"/>
                      </a:cubicBezTo>
                      <a:cubicBezTo>
                        <a:pt x="37401" y="3215"/>
                        <a:pt x="32638" y="1310"/>
                        <a:pt x="28828" y="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401" name="Google Shape;10401;ge48d01fb7f_0_4626"/>
                <p:cNvSpPr/>
                <p:nvPr/>
              </p:nvSpPr>
              <p:spPr>
                <a:xfrm rot="-1451706">
                  <a:off x="6823932" y="4289955"/>
                  <a:ext cx="36210" cy="371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196" h="37148" extrusionOk="0">
                      <a:moveTo>
                        <a:pt x="0" y="0"/>
                      </a:moveTo>
                      <a:lnTo>
                        <a:pt x="36196" y="0"/>
                      </a:lnTo>
                      <a:lnTo>
                        <a:pt x="36196" y="37149"/>
                      </a:lnTo>
                      <a:lnTo>
                        <a:pt x="0" y="37149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402" name="Google Shape;10402;ge48d01fb7f_0_4626"/>
                <p:cNvSpPr/>
                <p:nvPr/>
              </p:nvSpPr>
              <p:spPr>
                <a:xfrm>
                  <a:off x="6727133" y="4373310"/>
                  <a:ext cx="54368" cy="467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68" h="46765" extrusionOk="0">
                      <a:moveTo>
                        <a:pt x="2279" y="24382"/>
                      </a:moveTo>
                      <a:cubicBezTo>
                        <a:pt x="374" y="28192"/>
                        <a:pt x="-579" y="31050"/>
                        <a:pt x="374" y="34859"/>
                      </a:cubicBezTo>
                      <a:cubicBezTo>
                        <a:pt x="2279" y="40575"/>
                        <a:pt x="6089" y="43432"/>
                        <a:pt x="11804" y="45337"/>
                      </a:cubicBezTo>
                      <a:cubicBezTo>
                        <a:pt x="17519" y="47242"/>
                        <a:pt x="24186" y="47242"/>
                        <a:pt x="29901" y="45337"/>
                      </a:cubicBezTo>
                      <a:cubicBezTo>
                        <a:pt x="39426" y="41527"/>
                        <a:pt x="46094" y="36765"/>
                        <a:pt x="49904" y="29145"/>
                      </a:cubicBezTo>
                      <a:cubicBezTo>
                        <a:pt x="54666" y="22477"/>
                        <a:pt x="55619" y="14857"/>
                        <a:pt x="52761" y="8190"/>
                      </a:cubicBezTo>
                      <a:cubicBezTo>
                        <a:pt x="50856" y="4380"/>
                        <a:pt x="47999" y="1522"/>
                        <a:pt x="42284" y="570"/>
                      </a:cubicBezTo>
                      <a:cubicBezTo>
                        <a:pt x="36569" y="-383"/>
                        <a:pt x="30854" y="-383"/>
                        <a:pt x="25139" y="2475"/>
                      </a:cubicBezTo>
                      <a:cubicBezTo>
                        <a:pt x="23234" y="5332"/>
                        <a:pt x="18471" y="9142"/>
                        <a:pt x="11804" y="13905"/>
                      </a:cubicBezTo>
                      <a:cubicBezTo>
                        <a:pt x="7994" y="16762"/>
                        <a:pt x="4184" y="20572"/>
                        <a:pt x="2279" y="2438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403" name="Google Shape;10403;ge48d01fb7f_0_4626"/>
                <p:cNvSpPr/>
                <p:nvPr/>
              </p:nvSpPr>
              <p:spPr>
                <a:xfrm>
                  <a:off x="6563677" y="4377690"/>
                  <a:ext cx="48577" cy="692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77" h="69294" extrusionOk="0">
                      <a:moveTo>
                        <a:pt x="0" y="11430"/>
                      </a:moveTo>
                      <a:lnTo>
                        <a:pt x="15240" y="63817"/>
                      </a:lnTo>
                      <a:cubicBezTo>
                        <a:pt x="16192" y="65722"/>
                        <a:pt x="17145" y="67628"/>
                        <a:pt x="19050" y="68580"/>
                      </a:cubicBezTo>
                      <a:cubicBezTo>
                        <a:pt x="20955" y="69532"/>
                        <a:pt x="22860" y="69532"/>
                        <a:pt x="24765" y="68580"/>
                      </a:cubicBezTo>
                      <a:cubicBezTo>
                        <a:pt x="30480" y="66675"/>
                        <a:pt x="36195" y="62865"/>
                        <a:pt x="40005" y="58103"/>
                      </a:cubicBezTo>
                      <a:cubicBezTo>
                        <a:pt x="44767" y="52388"/>
                        <a:pt x="46672" y="46672"/>
                        <a:pt x="48577" y="39053"/>
                      </a:cubicBezTo>
                      <a:lnTo>
                        <a:pt x="37147" y="0"/>
                      </a:lnTo>
                      <a:lnTo>
                        <a:pt x="0" y="1143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404" name="Google Shape;10404;ge48d01fb7f_0_4626"/>
                <p:cNvSpPr/>
                <p:nvPr/>
              </p:nvSpPr>
              <p:spPr>
                <a:xfrm>
                  <a:off x="6273165" y="4475797"/>
                  <a:ext cx="53339" cy="33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39" h="33337" extrusionOk="0">
                      <a:moveTo>
                        <a:pt x="23813" y="0"/>
                      </a:moveTo>
                      <a:cubicBezTo>
                        <a:pt x="16192" y="953"/>
                        <a:pt x="10477" y="3810"/>
                        <a:pt x="6667" y="7620"/>
                      </a:cubicBezTo>
                      <a:cubicBezTo>
                        <a:pt x="1905" y="12383"/>
                        <a:pt x="0" y="17145"/>
                        <a:pt x="0" y="21908"/>
                      </a:cubicBezTo>
                      <a:cubicBezTo>
                        <a:pt x="0" y="25718"/>
                        <a:pt x="1905" y="28575"/>
                        <a:pt x="5715" y="30480"/>
                      </a:cubicBezTo>
                      <a:cubicBezTo>
                        <a:pt x="8572" y="32385"/>
                        <a:pt x="12382" y="33338"/>
                        <a:pt x="17145" y="33338"/>
                      </a:cubicBezTo>
                      <a:cubicBezTo>
                        <a:pt x="22860" y="32385"/>
                        <a:pt x="28575" y="30480"/>
                        <a:pt x="35242" y="26670"/>
                      </a:cubicBezTo>
                      <a:cubicBezTo>
                        <a:pt x="40957" y="22860"/>
                        <a:pt x="46672" y="18097"/>
                        <a:pt x="53340" y="12383"/>
                      </a:cubicBezTo>
                      <a:cubicBezTo>
                        <a:pt x="48577" y="8572"/>
                        <a:pt x="43815" y="4763"/>
                        <a:pt x="39052" y="2858"/>
                      </a:cubicBezTo>
                      <a:cubicBezTo>
                        <a:pt x="33338" y="953"/>
                        <a:pt x="28575" y="0"/>
                        <a:pt x="2381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405" name="Google Shape;10405;ge48d01fb7f_0_4626"/>
                <p:cNvSpPr/>
                <p:nvPr/>
              </p:nvSpPr>
              <p:spPr>
                <a:xfrm>
                  <a:off x="6383654" y="4415790"/>
                  <a:ext cx="75247" cy="88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247" h="88024" extrusionOk="0">
                      <a:moveTo>
                        <a:pt x="39053" y="6667"/>
                      </a:moveTo>
                      <a:lnTo>
                        <a:pt x="44767" y="35242"/>
                      </a:lnTo>
                      <a:lnTo>
                        <a:pt x="7620" y="41910"/>
                      </a:lnTo>
                      <a:cubicBezTo>
                        <a:pt x="4763" y="41910"/>
                        <a:pt x="2858" y="43815"/>
                        <a:pt x="1905" y="45720"/>
                      </a:cubicBezTo>
                      <a:cubicBezTo>
                        <a:pt x="0" y="47625"/>
                        <a:pt x="0" y="49530"/>
                        <a:pt x="0" y="52388"/>
                      </a:cubicBezTo>
                      <a:cubicBezTo>
                        <a:pt x="0" y="54292"/>
                        <a:pt x="1905" y="56197"/>
                        <a:pt x="3810" y="58103"/>
                      </a:cubicBezTo>
                      <a:cubicBezTo>
                        <a:pt x="5715" y="60007"/>
                        <a:pt x="8573" y="60960"/>
                        <a:pt x="11430" y="61913"/>
                      </a:cubicBezTo>
                      <a:cubicBezTo>
                        <a:pt x="13335" y="60007"/>
                        <a:pt x="16192" y="58103"/>
                        <a:pt x="20003" y="56197"/>
                      </a:cubicBezTo>
                      <a:cubicBezTo>
                        <a:pt x="22860" y="55245"/>
                        <a:pt x="27623" y="53340"/>
                        <a:pt x="33338" y="52388"/>
                      </a:cubicBezTo>
                      <a:lnTo>
                        <a:pt x="45720" y="65722"/>
                      </a:lnTo>
                      <a:lnTo>
                        <a:pt x="34290" y="67628"/>
                      </a:lnTo>
                      <a:cubicBezTo>
                        <a:pt x="30480" y="68580"/>
                        <a:pt x="26670" y="70485"/>
                        <a:pt x="23813" y="72390"/>
                      </a:cubicBezTo>
                      <a:cubicBezTo>
                        <a:pt x="20955" y="75247"/>
                        <a:pt x="20003" y="78105"/>
                        <a:pt x="20955" y="80963"/>
                      </a:cubicBezTo>
                      <a:cubicBezTo>
                        <a:pt x="21908" y="83820"/>
                        <a:pt x="22860" y="85725"/>
                        <a:pt x="25717" y="86678"/>
                      </a:cubicBezTo>
                      <a:cubicBezTo>
                        <a:pt x="28575" y="87630"/>
                        <a:pt x="32385" y="88582"/>
                        <a:pt x="35242" y="87630"/>
                      </a:cubicBezTo>
                      <a:cubicBezTo>
                        <a:pt x="43815" y="85725"/>
                        <a:pt x="52388" y="81915"/>
                        <a:pt x="59055" y="75247"/>
                      </a:cubicBezTo>
                      <a:cubicBezTo>
                        <a:pt x="66675" y="68580"/>
                        <a:pt x="71438" y="60007"/>
                        <a:pt x="75248" y="49530"/>
                      </a:cubicBezTo>
                      <a:lnTo>
                        <a:pt x="65723" y="0"/>
                      </a:lnTo>
                      <a:lnTo>
                        <a:pt x="39053" y="6667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406" name="Google Shape;10406;ge48d01fb7f_0_4626"/>
                <p:cNvSpPr/>
                <p:nvPr/>
              </p:nvSpPr>
              <p:spPr>
                <a:xfrm>
                  <a:off x="4910701" y="3818108"/>
                  <a:ext cx="2376312" cy="776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6312" h="776751" extrusionOk="0">
                      <a:moveTo>
                        <a:pt x="2324489" y="401466"/>
                      </a:moveTo>
                      <a:cubicBezTo>
                        <a:pt x="2315916" y="384321"/>
                        <a:pt x="2307344" y="367176"/>
                        <a:pt x="2299724" y="350031"/>
                      </a:cubicBezTo>
                      <a:cubicBezTo>
                        <a:pt x="2316869" y="337649"/>
                        <a:pt x="2332109" y="325266"/>
                        <a:pt x="2348301" y="310979"/>
                      </a:cubicBezTo>
                      <a:cubicBezTo>
                        <a:pt x="2399736" y="264306"/>
                        <a:pt x="2369256" y="202394"/>
                        <a:pt x="2344491" y="152864"/>
                      </a:cubicBezTo>
                      <a:lnTo>
                        <a:pt x="2339729" y="142386"/>
                      </a:lnTo>
                      <a:cubicBezTo>
                        <a:pt x="2327346" y="116669"/>
                        <a:pt x="2329251" y="90951"/>
                        <a:pt x="2331156" y="69044"/>
                      </a:cubicBezTo>
                      <a:cubicBezTo>
                        <a:pt x="2333061" y="48089"/>
                        <a:pt x="2334966" y="28086"/>
                        <a:pt x="2321631" y="14751"/>
                      </a:cubicBezTo>
                      <a:cubicBezTo>
                        <a:pt x="2310201" y="2369"/>
                        <a:pt x="2288294" y="-1441"/>
                        <a:pt x="2253051" y="464"/>
                      </a:cubicBezTo>
                      <a:lnTo>
                        <a:pt x="2253051" y="464"/>
                      </a:lnTo>
                      <a:cubicBezTo>
                        <a:pt x="2253051" y="464"/>
                        <a:pt x="2252099" y="464"/>
                        <a:pt x="2252099" y="464"/>
                      </a:cubicBezTo>
                      <a:cubicBezTo>
                        <a:pt x="2175899" y="5226"/>
                        <a:pt x="2128274" y="68091"/>
                        <a:pt x="2118749" y="177629"/>
                      </a:cubicBezTo>
                      <a:cubicBezTo>
                        <a:pt x="2112081" y="180486"/>
                        <a:pt x="2106366" y="184296"/>
                        <a:pt x="2099699" y="187154"/>
                      </a:cubicBezTo>
                      <a:cubicBezTo>
                        <a:pt x="2052074" y="209061"/>
                        <a:pt x="1995876" y="226206"/>
                        <a:pt x="1943489" y="239541"/>
                      </a:cubicBezTo>
                      <a:lnTo>
                        <a:pt x="1943489" y="239541"/>
                      </a:lnTo>
                      <a:cubicBezTo>
                        <a:pt x="1932059" y="242399"/>
                        <a:pt x="1923486" y="244304"/>
                        <a:pt x="1915866" y="246209"/>
                      </a:cubicBezTo>
                      <a:cubicBezTo>
                        <a:pt x="1915866" y="246209"/>
                        <a:pt x="1915866" y="246209"/>
                        <a:pt x="1914914" y="246209"/>
                      </a:cubicBezTo>
                      <a:lnTo>
                        <a:pt x="1914914" y="246209"/>
                      </a:lnTo>
                      <a:cubicBezTo>
                        <a:pt x="1906341" y="249066"/>
                        <a:pt x="1900626" y="250971"/>
                        <a:pt x="1896816" y="253829"/>
                      </a:cubicBezTo>
                      <a:cubicBezTo>
                        <a:pt x="1866336" y="272879"/>
                        <a:pt x="1887291" y="351936"/>
                        <a:pt x="1896816" y="381464"/>
                      </a:cubicBezTo>
                      <a:cubicBezTo>
                        <a:pt x="1760609" y="478619"/>
                        <a:pt x="1504386" y="540531"/>
                        <a:pt x="1219589" y="540531"/>
                      </a:cubicBezTo>
                      <a:cubicBezTo>
                        <a:pt x="1209111" y="540531"/>
                        <a:pt x="1199586" y="540531"/>
                        <a:pt x="1189109" y="540531"/>
                      </a:cubicBezTo>
                      <a:lnTo>
                        <a:pt x="1189109" y="540531"/>
                      </a:lnTo>
                      <a:cubicBezTo>
                        <a:pt x="1189109" y="540531"/>
                        <a:pt x="1189109" y="540531"/>
                        <a:pt x="1188156" y="540531"/>
                      </a:cubicBezTo>
                      <a:cubicBezTo>
                        <a:pt x="1188156" y="540531"/>
                        <a:pt x="1188156" y="540531"/>
                        <a:pt x="1187204" y="540531"/>
                      </a:cubicBezTo>
                      <a:lnTo>
                        <a:pt x="1187204" y="540531"/>
                      </a:lnTo>
                      <a:cubicBezTo>
                        <a:pt x="1176726" y="540531"/>
                        <a:pt x="1167201" y="540531"/>
                        <a:pt x="1156724" y="540531"/>
                      </a:cubicBezTo>
                      <a:cubicBezTo>
                        <a:pt x="871926" y="540531"/>
                        <a:pt x="615704" y="479571"/>
                        <a:pt x="479496" y="381464"/>
                      </a:cubicBezTo>
                      <a:cubicBezTo>
                        <a:pt x="489021" y="351936"/>
                        <a:pt x="509976" y="272879"/>
                        <a:pt x="479496" y="253829"/>
                      </a:cubicBezTo>
                      <a:cubicBezTo>
                        <a:pt x="475686" y="250971"/>
                        <a:pt x="469019" y="249066"/>
                        <a:pt x="461399" y="246209"/>
                      </a:cubicBezTo>
                      <a:lnTo>
                        <a:pt x="461399" y="246209"/>
                      </a:lnTo>
                      <a:cubicBezTo>
                        <a:pt x="461399" y="246209"/>
                        <a:pt x="461399" y="246209"/>
                        <a:pt x="460446" y="246209"/>
                      </a:cubicBezTo>
                      <a:cubicBezTo>
                        <a:pt x="452826" y="244304"/>
                        <a:pt x="444254" y="241446"/>
                        <a:pt x="432824" y="239541"/>
                      </a:cubicBezTo>
                      <a:lnTo>
                        <a:pt x="432824" y="239541"/>
                      </a:lnTo>
                      <a:cubicBezTo>
                        <a:pt x="379484" y="226206"/>
                        <a:pt x="323286" y="208109"/>
                        <a:pt x="276614" y="187154"/>
                      </a:cubicBezTo>
                      <a:cubicBezTo>
                        <a:pt x="269946" y="184296"/>
                        <a:pt x="263279" y="181439"/>
                        <a:pt x="257564" y="177629"/>
                      </a:cubicBezTo>
                      <a:cubicBezTo>
                        <a:pt x="248039" y="68091"/>
                        <a:pt x="200414" y="6179"/>
                        <a:pt x="124214" y="464"/>
                      </a:cubicBezTo>
                      <a:cubicBezTo>
                        <a:pt x="124214" y="464"/>
                        <a:pt x="123261" y="464"/>
                        <a:pt x="123261" y="464"/>
                      </a:cubicBezTo>
                      <a:lnTo>
                        <a:pt x="123261" y="464"/>
                      </a:lnTo>
                      <a:cubicBezTo>
                        <a:pt x="87066" y="-1441"/>
                        <a:pt x="66111" y="3321"/>
                        <a:pt x="54681" y="14751"/>
                      </a:cubicBezTo>
                      <a:cubicBezTo>
                        <a:pt x="41346" y="28086"/>
                        <a:pt x="43251" y="48089"/>
                        <a:pt x="45156" y="69044"/>
                      </a:cubicBezTo>
                      <a:cubicBezTo>
                        <a:pt x="47061" y="91904"/>
                        <a:pt x="49919" y="116669"/>
                        <a:pt x="36584" y="142386"/>
                      </a:cubicBezTo>
                      <a:lnTo>
                        <a:pt x="31821" y="152864"/>
                      </a:lnTo>
                      <a:cubicBezTo>
                        <a:pt x="7056" y="202394"/>
                        <a:pt x="-23424" y="264306"/>
                        <a:pt x="28011" y="310979"/>
                      </a:cubicBezTo>
                      <a:cubicBezTo>
                        <a:pt x="43251" y="325266"/>
                        <a:pt x="59444" y="338601"/>
                        <a:pt x="76589" y="350031"/>
                      </a:cubicBezTo>
                      <a:cubicBezTo>
                        <a:pt x="69921" y="367176"/>
                        <a:pt x="60396" y="385274"/>
                        <a:pt x="51824" y="401466"/>
                      </a:cubicBezTo>
                      <a:cubicBezTo>
                        <a:pt x="36584" y="430041"/>
                        <a:pt x="21344" y="460521"/>
                        <a:pt x="13724" y="493859"/>
                      </a:cubicBezTo>
                      <a:cubicBezTo>
                        <a:pt x="10866" y="506241"/>
                        <a:pt x="4199" y="609111"/>
                        <a:pt x="25154" y="616731"/>
                      </a:cubicBezTo>
                      <a:cubicBezTo>
                        <a:pt x="28964" y="617684"/>
                        <a:pt x="36584" y="618636"/>
                        <a:pt x="42299" y="606254"/>
                      </a:cubicBezTo>
                      <a:cubicBezTo>
                        <a:pt x="64206" y="562439"/>
                        <a:pt x="100401" y="516719"/>
                        <a:pt x="123261" y="515766"/>
                      </a:cubicBezTo>
                      <a:cubicBezTo>
                        <a:pt x="127071" y="515766"/>
                        <a:pt x="133739" y="516719"/>
                        <a:pt x="140406" y="526244"/>
                      </a:cubicBezTo>
                      <a:cubicBezTo>
                        <a:pt x="146121" y="534816"/>
                        <a:pt x="150884" y="548151"/>
                        <a:pt x="155646" y="557676"/>
                      </a:cubicBezTo>
                      <a:cubicBezTo>
                        <a:pt x="162314" y="573869"/>
                        <a:pt x="165171" y="581489"/>
                        <a:pt x="173744" y="579584"/>
                      </a:cubicBezTo>
                      <a:cubicBezTo>
                        <a:pt x="182316" y="577679"/>
                        <a:pt x="182316" y="568154"/>
                        <a:pt x="182316" y="560534"/>
                      </a:cubicBezTo>
                      <a:cubicBezTo>
                        <a:pt x="182316" y="511004"/>
                        <a:pt x="196604" y="463379"/>
                        <a:pt x="211844" y="419564"/>
                      </a:cubicBezTo>
                      <a:cubicBezTo>
                        <a:pt x="247086" y="432899"/>
                        <a:pt x="281376" y="442424"/>
                        <a:pt x="315666" y="451949"/>
                      </a:cubicBezTo>
                      <a:cubicBezTo>
                        <a:pt x="316619" y="451949"/>
                        <a:pt x="317571" y="452901"/>
                        <a:pt x="318524" y="452901"/>
                      </a:cubicBezTo>
                      <a:lnTo>
                        <a:pt x="315666" y="455759"/>
                      </a:lnTo>
                      <a:cubicBezTo>
                        <a:pt x="305189" y="467189"/>
                        <a:pt x="289949" y="481476"/>
                        <a:pt x="289949" y="481476"/>
                      </a:cubicBezTo>
                      <a:cubicBezTo>
                        <a:pt x="279471" y="492906"/>
                        <a:pt x="273756" y="507194"/>
                        <a:pt x="275661" y="520529"/>
                      </a:cubicBezTo>
                      <a:cubicBezTo>
                        <a:pt x="276614" y="533864"/>
                        <a:pt x="284234" y="545294"/>
                        <a:pt x="296616" y="553866"/>
                      </a:cubicBezTo>
                      <a:cubicBezTo>
                        <a:pt x="492831" y="693884"/>
                        <a:pt x="814776" y="776751"/>
                        <a:pt x="1157676" y="776751"/>
                      </a:cubicBezTo>
                      <a:cubicBezTo>
                        <a:pt x="1167201" y="776751"/>
                        <a:pt x="1177679" y="776751"/>
                        <a:pt x="1189109" y="776751"/>
                      </a:cubicBezTo>
                      <a:cubicBezTo>
                        <a:pt x="1199586" y="776751"/>
                        <a:pt x="1210064" y="776751"/>
                        <a:pt x="1220541" y="776751"/>
                      </a:cubicBezTo>
                      <a:cubicBezTo>
                        <a:pt x="1563441" y="776751"/>
                        <a:pt x="1885386" y="692931"/>
                        <a:pt x="2081601" y="553866"/>
                      </a:cubicBezTo>
                      <a:cubicBezTo>
                        <a:pt x="2093984" y="545294"/>
                        <a:pt x="2100651" y="532911"/>
                        <a:pt x="2102556" y="520529"/>
                      </a:cubicBezTo>
                      <a:cubicBezTo>
                        <a:pt x="2103509" y="507194"/>
                        <a:pt x="2098746" y="492906"/>
                        <a:pt x="2088269" y="481476"/>
                      </a:cubicBezTo>
                      <a:cubicBezTo>
                        <a:pt x="2088269" y="481476"/>
                        <a:pt x="2073029" y="467189"/>
                        <a:pt x="2062551" y="455759"/>
                      </a:cubicBezTo>
                      <a:lnTo>
                        <a:pt x="2059694" y="452901"/>
                      </a:lnTo>
                      <a:cubicBezTo>
                        <a:pt x="2060646" y="452901"/>
                        <a:pt x="2061599" y="451949"/>
                        <a:pt x="2062551" y="451949"/>
                      </a:cubicBezTo>
                      <a:cubicBezTo>
                        <a:pt x="2096841" y="442424"/>
                        <a:pt x="2132084" y="431946"/>
                        <a:pt x="2166374" y="419564"/>
                      </a:cubicBezTo>
                      <a:cubicBezTo>
                        <a:pt x="2181614" y="463379"/>
                        <a:pt x="2195901" y="511004"/>
                        <a:pt x="2195901" y="560534"/>
                      </a:cubicBezTo>
                      <a:cubicBezTo>
                        <a:pt x="2195901" y="568154"/>
                        <a:pt x="2195901" y="577679"/>
                        <a:pt x="2204474" y="579584"/>
                      </a:cubicBezTo>
                      <a:cubicBezTo>
                        <a:pt x="2213046" y="581489"/>
                        <a:pt x="2215904" y="573869"/>
                        <a:pt x="2222571" y="557676"/>
                      </a:cubicBezTo>
                      <a:cubicBezTo>
                        <a:pt x="2226381" y="547199"/>
                        <a:pt x="2232096" y="534816"/>
                        <a:pt x="2237811" y="526244"/>
                      </a:cubicBezTo>
                      <a:cubicBezTo>
                        <a:pt x="2244479" y="516719"/>
                        <a:pt x="2250194" y="515766"/>
                        <a:pt x="2254956" y="515766"/>
                      </a:cubicBezTo>
                      <a:cubicBezTo>
                        <a:pt x="2277816" y="516719"/>
                        <a:pt x="2314011" y="563391"/>
                        <a:pt x="2335919" y="606254"/>
                      </a:cubicBezTo>
                      <a:cubicBezTo>
                        <a:pt x="2341634" y="618636"/>
                        <a:pt x="2349254" y="617684"/>
                        <a:pt x="2353064" y="616731"/>
                      </a:cubicBezTo>
                      <a:cubicBezTo>
                        <a:pt x="2374019" y="609111"/>
                        <a:pt x="2367351" y="506241"/>
                        <a:pt x="2364494" y="493859"/>
                      </a:cubicBezTo>
                      <a:cubicBezTo>
                        <a:pt x="2354969" y="459569"/>
                        <a:pt x="2339729" y="430041"/>
                        <a:pt x="2324489" y="401466"/>
                      </a:cubicBezTo>
                      <a:close/>
                      <a:moveTo>
                        <a:pt x="165171" y="538626"/>
                      </a:moveTo>
                      <a:cubicBezTo>
                        <a:pt x="162314" y="531006"/>
                        <a:pt x="158504" y="523386"/>
                        <a:pt x="153741" y="516719"/>
                      </a:cubicBezTo>
                      <a:cubicBezTo>
                        <a:pt x="143264" y="500526"/>
                        <a:pt x="130881" y="497669"/>
                        <a:pt x="121356" y="498621"/>
                      </a:cubicBezTo>
                      <a:cubicBezTo>
                        <a:pt x="87066" y="500526"/>
                        <a:pt x="48966" y="554819"/>
                        <a:pt x="29916" y="591966"/>
                      </a:cubicBezTo>
                      <a:cubicBezTo>
                        <a:pt x="26106" y="568154"/>
                        <a:pt x="26106" y="515766"/>
                        <a:pt x="29916" y="497669"/>
                      </a:cubicBezTo>
                      <a:cubicBezTo>
                        <a:pt x="37536" y="466236"/>
                        <a:pt x="51824" y="437661"/>
                        <a:pt x="67064" y="409086"/>
                      </a:cubicBezTo>
                      <a:cubicBezTo>
                        <a:pt x="75636" y="392894"/>
                        <a:pt x="84209" y="376701"/>
                        <a:pt x="90876" y="359556"/>
                      </a:cubicBezTo>
                      <a:cubicBezTo>
                        <a:pt x="122309" y="380511"/>
                        <a:pt x="156599" y="398609"/>
                        <a:pt x="194699" y="413849"/>
                      </a:cubicBezTo>
                      <a:cubicBezTo>
                        <a:pt x="181364" y="452901"/>
                        <a:pt x="168029" y="494811"/>
                        <a:pt x="165171" y="538626"/>
                      </a:cubicBezTo>
                      <a:close/>
                      <a:moveTo>
                        <a:pt x="103259" y="26181"/>
                      </a:moveTo>
                      <a:cubicBezTo>
                        <a:pt x="104211" y="23324"/>
                        <a:pt x="105164" y="16656"/>
                        <a:pt x="123261" y="16656"/>
                      </a:cubicBezTo>
                      <a:cubicBezTo>
                        <a:pt x="203271" y="22371"/>
                        <a:pt x="230894" y="97619"/>
                        <a:pt x="239466" y="166199"/>
                      </a:cubicBezTo>
                      <a:cubicBezTo>
                        <a:pt x="148979" y="115716"/>
                        <a:pt x="97544" y="50946"/>
                        <a:pt x="103259" y="26181"/>
                      </a:cubicBezTo>
                      <a:close/>
                      <a:moveTo>
                        <a:pt x="469019" y="345269"/>
                      </a:moveTo>
                      <a:cubicBezTo>
                        <a:pt x="467114" y="351936"/>
                        <a:pt x="465209" y="357651"/>
                        <a:pt x="464256" y="364319"/>
                      </a:cubicBezTo>
                      <a:cubicBezTo>
                        <a:pt x="462351" y="363366"/>
                        <a:pt x="461399" y="362414"/>
                        <a:pt x="459494" y="360509"/>
                      </a:cubicBezTo>
                      <a:cubicBezTo>
                        <a:pt x="441396" y="346221"/>
                        <a:pt x="431871" y="336696"/>
                        <a:pt x="435681" y="324314"/>
                      </a:cubicBezTo>
                      <a:cubicBezTo>
                        <a:pt x="438539" y="314789"/>
                        <a:pt x="444254" y="312884"/>
                        <a:pt x="452826" y="312884"/>
                      </a:cubicBezTo>
                      <a:cubicBezTo>
                        <a:pt x="456636" y="312884"/>
                        <a:pt x="460446" y="312884"/>
                        <a:pt x="465209" y="313836"/>
                      </a:cubicBezTo>
                      <a:cubicBezTo>
                        <a:pt x="469019" y="313836"/>
                        <a:pt x="471876" y="314789"/>
                        <a:pt x="475686" y="314789"/>
                      </a:cubicBezTo>
                      <a:moveTo>
                        <a:pt x="565221" y="589109"/>
                      </a:moveTo>
                      <a:cubicBezTo>
                        <a:pt x="560459" y="578631"/>
                        <a:pt x="559506" y="571011"/>
                        <a:pt x="561411" y="565296"/>
                      </a:cubicBezTo>
                      <a:cubicBezTo>
                        <a:pt x="561411" y="564344"/>
                        <a:pt x="563316" y="563391"/>
                        <a:pt x="564269" y="563391"/>
                      </a:cubicBezTo>
                      <a:cubicBezTo>
                        <a:pt x="566174" y="563391"/>
                        <a:pt x="568079" y="563391"/>
                        <a:pt x="569984" y="563391"/>
                      </a:cubicBezTo>
                      <a:lnTo>
                        <a:pt x="580461" y="567201"/>
                      </a:lnTo>
                      <a:lnTo>
                        <a:pt x="591891" y="531959"/>
                      </a:lnTo>
                      <a:lnTo>
                        <a:pt x="572841" y="525291"/>
                      </a:lnTo>
                      <a:lnTo>
                        <a:pt x="572841" y="526244"/>
                      </a:lnTo>
                      <a:lnTo>
                        <a:pt x="553791" y="518624"/>
                      </a:lnTo>
                      <a:lnTo>
                        <a:pt x="512834" y="615779"/>
                      </a:lnTo>
                      <a:lnTo>
                        <a:pt x="499499" y="597681"/>
                      </a:lnTo>
                      <a:lnTo>
                        <a:pt x="513786" y="564344"/>
                      </a:lnTo>
                      <a:cubicBezTo>
                        <a:pt x="511881" y="565296"/>
                        <a:pt x="509976" y="566249"/>
                        <a:pt x="507119" y="566249"/>
                      </a:cubicBezTo>
                      <a:cubicBezTo>
                        <a:pt x="505214" y="566249"/>
                        <a:pt x="503309" y="566249"/>
                        <a:pt x="501404" y="565296"/>
                      </a:cubicBezTo>
                      <a:cubicBezTo>
                        <a:pt x="499499" y="564344"/>
                        <a:pt x="498546" y="563391"/>
                        <a:pt x="496641" y="561486"/>
                      </a:cubicBezTo>
                      <a:cubicBezTo>
                        <a:pt x="494736" y="559581"/>
                        <a:pt x="492831" y="557676"/>
                        <a:pt x="491879" y="554819"/>
                      </a:cubicBezTo>
                      <a:cubicBezTo>
                        <a:pt x="491879" y="558629"/>
                        <a:pt x="490926" y="561486"/>
                        <a:pt x="489974" y="564344"/>
                      </a:cubicBezTo>
                      <a:cubicBezTo>
                        <a:pt x="487116" y="571011"/>
                        <a:pt x="482354" y="575774"/>
                        <a:pt x="475686" y="577679"/>
                      </a:cubicBezTo>
                      <a:cubicBezTo>
                        <a:pt x="469019" y="580536"/>
                        <a:pt x="463304" y="580536"/>
                        <a:pt x="456636" y="577679"/>
                      </a:cubicBezTo>
                      <a:cubicBezTo>
                        <a:pt x="447111" y="573869"/>
                        <a:pt x="440444" y="565296"/>
                        <a:pt x="435681" y="551961"/>
                      </a:cubicBezTo>
                      <a:cubicBezTo>
                        <a:pt x="430919" y="538626"/>
                        <a:pt x="429014" y="522434"/>
                        <a:pt x="429966" y="504336"/>
                      </a:cubicBezTo>
                      <a:lnTo>
                        <a:pt x="436634" y="503384"/>
                      </a:lnTo>
                      <a:cubicBezTo>
                        <a:pt x="435681" y="515766"/>
                        <a:pt x="438539" y="527196"/>
                        <a:pt x="442349" y="536721"/>
                      </a:cubicBezTo>
                      <a:cubicBezTo>
                        <a:pt x="446159" y="546246"/>
                        <a:pt x="452826" y="552914"/>
                        <a:pt x="460446" y="555771"/>
                      </a:cubicBezTo>
                      <a:cubicBezTo>
                        <a:pt x="465209" y="557676"/>
                        <a:pt x="469019" y="557676"/>
                        <a:pt x="473781" y="556724"/>
                      </a:cubicBezTo>
                      <a:cubicBezTo>
                        <a:pt x="478544" y="554819"/>
                        <a:pt x="481401" y="551961"/>
                        <a:pt x="483306" y="548151"/>
                      </a:cubicBezTo>
                      <a:cubicBezTo>
                        <a:pt x="484259" y="546246"/>
                        <a:pt x="484259" y="543389"/>
                        <a:pt x="484259" y="540531"/>
                      </a:cubicBezTo>
                      <a:cubicBezTo>
                        <a:pt x="484259" y="537674"/>
                        <a:pt x="483306" y="534816"/>
                        <a:pt x="482354" y="532911"/>
                      </a:cubicBezTo>
                      <a:cubicBezTo>
                        <a:pt x="476639" y="533864"/>
                        <a:pt x="469019" y="532911"/>
                        <a:pt x="459494" y="531006"/>
                      </a:cubicBezTo>
                      <a:lnTo>
                        <a:pt x="457589" y="511004"/>
                      </a:lnTo>
                      <a:cubicBezTo>
                        <a:pt x="465209" y="513861"/>
                        <a:pt x="472829" y="514814"/>
                        <a:pt x="480449" y="513861"/>
                      </a:cubicBezTo>
                      <a:cubicBezTo>
                        <a:pt x="487116" y="512909"/>
                        <a:pt x="491879" y="509099"/>
                        <a:pt x="494736" y="504336"/>
                      </a:cubicBezTo>
                      <a:cubicBezTo>
                        <a:pt x="495689" y="501479"/>
                        <a:pt x="495689" y="499574"/>
                        <a:pt x="494736" y="496716"/>
                      </a:cubicBezTo>
                      <a:cubicBezTo>
                        <a:pt x="493784" y="493859"/>
                        <a:pt x="491879" y="492906"/>
                        <a:pt x="489974" y="491954"/>
                      </a:cubicBezTo>
                      <a:cubicBezTo>
                        <a:pt x="484259" y="490049"/>
                        <a:pt x="478544" y="488144"/>
                        <a:pt x="472829" y="488144"/>
                      </a:cubicBezTo>
                      <a:cubicBezTo>
                        <a:pt x="467114" y="488144"/>
                        <a:pt x="461399" y="489096"/>
                        <a:pt x="456636" y="491954"/>
                      </a:cubicBezTo>
                      <a:lnTo>
                        <a:pt x="451874" y="471951"/>
                      </a:lnTo>
                      <a:cubicBezTo>
                        <a:pt x="456636" y="470046"/>
                        <a:pt x="462351" y="469094"/>
                        <a:pt x="468066" y="469094"/>
                      </a:cubicBezTo>
                      <a:cubicBezTo>
                        <a:pt x="473781" y="469094"/>
                        <a:pt x="479496" y="470999"/>
                        <a:pt x="486164" y="472904"/>
                      </a:cubicBezTo>
                      <a:cubicBezTo>
                        <a:pt x="491879" y="475761"/>
                        <a:pt x="497594" y="482429"/>
                        <a:pt x="501404" y="493859"/>
                      </a:cubicBezTo>
                      <a:cubicBezTo>
                        <a:pt x="505214" y="505289"/>
                        <a:pt x="506166" y="513861"/>
                        <a:pt x="504261" y="519576"/>
                      </a:cubicBezTo>
                      <a:cubicBezTo>
                        <a:pt x="503309" y="522434"/>
                        <a:pt x="501404" y="525291"/>
                        <a:pt x="498546" y="527196"/>
                      </a:cubicBezTo>
                      <a:cubicBezTo>
                        <a:pt x="495689" y="529101"/>
                        <a:pt x="492831" y="531006"/>
                        <a:pt x="489021" y="531959"/>
                      </a:cubicBezTo>
                      <a:cubicBezTo>
                        <a:pt x="490926" y="534816"/>
                        <a:pt x="491879" y="538626"/>
                        <a:pt x="492831" y="544341"/>
                      </a:cubicBezTo>
                      <a:cubicBezTo>
                        <a:pt x="494736" y="546246"/>
                        <a:pt x="497594" y="548151"/>
                        <a:pt x="500451" y="549104"/>
                      </a:cubicBezTo>
                      <a:cubicBezTo>
                        <a:pt x="504261" y="551009"/>
                        <a:pt x="508071" y="551009"/>
                        <a:pt x="511881" y="551009"/>
                      </a:cubicBezTo>
                      <a:cubicBezTo>
                        <a:pt x="515691" y="550056"/>
                        <a:pt x="519501" y="549104"/>
                        <a:pt x="522359" y="546246"/>
                      </a:cubicBezTo>
                      <a:lnTo>
                        <a:pt x="536646" y="511004"/>
                      </a:lnTo>
                      <a:lnTo>
                        <a:pt x="521406" y="504336"/>
                      </a:lnTo>
                      <a:lnTo>
                        <a:pt x="515691" y="486239"/>
                      </a:lnTo>
                      <a:lnTo>
                        <a:pt x="568079" y="508146"/>
                      </a:lnTo>
                      <a:lnTo>
                        <a:pt x="675711" y="544341"/>
                      </a:lnTo>
                      <a:lnTo>
                        <a:pt x="675711" y="545294"/>
                      </a:lnTo>
                      <a:lnTo>
                        <a:pt x="782391" y="573869"/>
                      </a:lnTo>
                      <a:lnTo>
                        <a:pt x="789059" y="590061"/>
                      </a:lnTo>
                      <a:lnTo>
                        <a:pt x="769056" y="585299"/>
                      </a:lnTo>
                      <a:lnTo>
                        <a:pt x="742386" y="686264"/>
                      </a:lnTo>
                      <a:lnTo>
                        <a:pt x="727146" y="670071"/>
                      </a:lnTo>
                      <a:lnTo>
                        <a:pt x="741434" y="616731"/>
                      </a:lnTo>
                      <a:lnTo>
                        <a:pt x="706191" y="607206"/>
                      </a:lnTo>
                      <a:cubicBezTo>
                        <a:pt x="703334" y="606254"/>
                        <a:pt x="700476" y="607206"/>
                        <a:pt x="697619" y="609111"/>
                      </a:cubicBezTo>
                      <a:cubicBezTo>
                        <a:pt x="694761" y="611969"/>
                        <a:pt x="692856" y="614826"/>
                        <a:pt x="691904" y="619589"/>
                      </a:cubicBezTo>
                      <a:cubicBezTo>
                        <a:pt x="689999" y="627209"/>
                        <a:pt x="689999" y="634829"/>
                        <a:pt x="691904" y="643401"/>
                      </a:cubicBezTo>
                      <a:cubicBezTo>
                        <a:pt x="693809" y="651974"/>
                        <a:pt x="697619" y="659594"/>
                        <a:pt x="702381" y="667214"/>
                      </a:cubicBezTo>
                      <a:lnTo>
                        <a:pt x="693809" y="671024"/>
                      </a:lnTo>
                      <a:cubicBezTo>
                        <a:pt x="686189" y="656736"/>
                        <a:pt x="680474" y="644354"/>
                        <a:pt x="677616" y="633876"/>
                      </a:cubicBezTo>
                      <a:cubicBezTo>
                        <a:pt x="673806" y="623399"/>
                        <a:pt x="673806" y="613874"/>
                        <a:pt x="674759" y="608159"/>
                      </a:cubicBezTo>
                      <a:cubicBezTo>
                        <a:pt x="676664" y="601491"/>
                        <a:pt x="680474" y="596729"/>
                        <a:pt x="685236" y="592919"/>
                      </a:cubicBezTo>
                      <a:cubicBezTo>
                        <a:pt x="690951" y="589109"/>
                        <a:pt x="695714" y="588156"/>
                        <a:pt x="701429" y="590061"/>
                      </a:cubicBezTo>
                      <a:lnTo>
                        <a:pt x="745244" y="601491"/>
                      </a:lnTo>
                      <a:lnTo>
                        <a:pt x="750959" y="580536"/>
                      </a:lnTo>
                      <a:lnTo>
                        <a:pt x="681426" y="562439"/>
                      </a:lnTo>
                      <a:lnTo>
                        <a:pt x="681426" y="562439"/>
                      </a:lnTo>
                      <a:lnTo>
                        <a:pt x="678569" y="561486"/>
                      </a:lnTo>
                      <a:lnTo>
                        <a:pt x="677616" y="561486"/>
                      </a:lnTo>
                      <a:lnTo>
                        <a:pt x="677616" y="561486"/>
                      </a:lnTo>
                      <a:lnTo>
                        <a:pt x="662376" y="556724"/>
                      </a:lnTo>
                      <a:lnTo>
                        <a:pt x="632849" y="645306"/>
                      </a:lnTo>
                      <a:lnTo>
                        <a:pt x="634754" y="646259"/>
                      </a:lnTo>
                      <a:lnTo>
                        <a:pt x="640469" y="661499"/>
                      </a:lnTo>
                      <a:lnTo>
                        <a:pt x="623324" y="656736"/>
                      </a:lnTo>
                      <a:cubicBezTo>
                        <a:pt x="619514" y="655784"/>
                        <a:pt x="614751" y="655784"/>
                        <a:pt x="610941" y="658641"/>
                      </a:cubicBezTo>
                      <a:cubicBezTo>
                        <a:pt x="607131" y="661499"/>
                        <a:pt x="604274" y="665309"/>
                        <a:pt x="603321" y="670071"/>
                      </a:cubicBezTo>
                      <a:cubicBezTo>
                        <a:pt x="602369" y="672929"/>
                        <a:pt x="602369" y="675786"/>
                        <a:pt x="604274" y="679596"/>
                      </a:cubicBezTo>
                      <a:cubicBezTo>
                        <a:pt x="606179" y="682454"/>
                        <a:pt x="608084" y="684359"/>
                        <a:pt x="610941" y="685311"/>
                      </a:cubicBezTo>
                      <a:cubicBezTo>
                        <a:pt x="615704" y="686264"/>
                        <a:pt x="620466" y="687216"/>
                        <a:pt x="625229" y="686264"/>
                      </a:cubicBezTo>
                      <a:cubicBezTo>
                        <a:pt x="630944" y="685311"/>
                        <a:pt x="635706" y="684359"/>
                        <a:pt x="640469" y="681501"/>
                      </a:cubicBezTo>
                      <a:lnTo>
                        <a:pt x="647136" y="698646"/>
                      </a:lnTo>
                      <a:cubicBezTo>
                        <a:pt x="642374" y="700551"/>
                        <a:pt x="637611" y="701504"/>
                        <a:pt x="631896" y="701504"/>
                      </a:cubicBezTo>
                      <a:cubicBezTo>
                        <a:pt x="626181" y="701504"/>
                        <a:pt x="620466" y="700551"/>
                        <a:pt x="613799" y="698646"/>
                      </a:cubicBezTo>
                      <a:cubicBezTo>
                        <a:pt x="607131" y="696741"/>
                        <a:pt x="602369" y="691026"/>
                        <a:pt x="598559" y="681501"/>
                      </a:cubicBezTo>
                      <a:cubicBezTo>
                        <a:pt x="594749" y="671976"/>
                        <a:pt x="593796" y="663404"/>
                        <a:pt x="595701" y="655784"/>
                      </a:cubicBezTo>
                      <a:cubicBezTo>
                        <a:pt x="597606" y="650069"/>
                        <a:pt x="600464" y="646259"/>
                        <a:pt x="606179" y="643401"/>
                      </a:cubicBezTo>
                      <a:cubicBezTo>
                        <a:pt x="609036" y="641496"/>
                        <a:pt x="612846" y="641496"/>
                        <a:pt x="616656" y="641496"/>
                      </a:cubicBezTo>
                      <a:lnTo>
                        <a:pt x="613799" y="638639"/>
                      </a:lnTo>
                      <a:lnTo>
                        <a:pt x="626181" y="601491"/>
                      </a:lnTo>
                      <a:lnTo>
                        <a:pt x="591891" y="590061"/>
                      </a:lnTo>
                      <a:lnTo>
                        <a:pt x="588081" y="601491"/>
                      </a:lnTo>
                      <a:cubicBezTo>
                        <a:pt x="587129" y="604349"/>
                        <a:pt x="586176" y="606254"/>
                        <a:pt x="584271" y="607206"/>
                      </a:cubicBezTo>
                      <a:cubicBezTo>
                        <a:pt x="582366" y="608159"/>
                        <a:pt x="580461" y="609111"/>
                        <a:pt x="578556" y="608159"/>
                      </a:cubicBezTo>
                      <a:moveTo>
                        <a:pt x="1193871" y="634829"/>
                      </a:moveTo>
                      <a:lnTo>
                        <a:pt x="1191966" y="739604"/>
                      </a:lnTo>
                      <a:lnTo>
                        <a:pt x="1172916" y="727221"/>
                      </a:lnTo>
                      <a:lnTo>
                        <a:pt x="1172916" y="703409"/>
                      </a:lnTo>
                      <a:cubicBezTo>
                        <a:pt x="1168154" y="707219"/>
                        <a:pt x="1163391" y="710076"/>
                        <a:pt x="1158629" y="711981"/>
                      </a:cubicBezTo>
                      <a:cubicBezTo>
                        <a:pt x="1153866" y="713886"/>
                        <a:pt x="1149104" y="714839"/>
                        <a:pt x="1144341" y="714839"/>
                      </a:cubicBezTo>
                      <a:cubicBezTo>
                        <a:pt x="1135769" y="714839"/>
                        <a:pt x="1126244" y="710076"/>
                        <a:pt x="1117671" y="701504"/>
                      </a:cubicBezTo>
                      <a:cubicBezTo>
                        <a:pt x="1109099" y="692931"/>
                        <a:pt x="1104336" y="684359"/>
                        <a:pt x="1104336" y="676739"/>
                      </a:cubicBezTo>
                      <a:cubicBezTo>
                        <a:pt x="1104336" y="670071"/>
                        <a:pt x="1107194" y="664356"/>
                        <a:pt x="1112909" y="659594"/>
                      </a:cubicBezTo>
                      <a:cubicBezTo>
                        <a:pt x="1118624" y="654831"/>
                        <a:pt x="1126244" y="652926"/>
                        <a:pt x="1133864" y="652926"/>
                      </a:cubicBezTo>
                      <a:cubicBezTo>
                        <a:pt x="1141484" y="652926"/>
                        <a:pt x="1148151" y="654831"/>
                        <a:pt x="1154819" y="659594"/>
                      </a:cubicBezTo>
                      <a:cubicBezTo>
                        <a:pt x="1161486" y="663404"/>
                        <a:pt x="1167201" y="669119"/>
                        <a:pt x="1172916" y="676739"/>
                      </a:cubicBezTo>
                      <a:lnTo>
                        <a:pt x="1173869" y="634829"/>
                      </a:lnTo>
                      <a:lnTo>
                        <a:pt x="1095764" y="632924"/>
                      </a:lnTo>
                      <a:lnTo>
                        <a:pt x="1095764" y="631971"/>
                      </a:lnTo>
                      <a:lnTo>
                        <a:pt x="1070999" y="630066"/>
                      </a:lnTo>
                      <a:cubicBezTo>
                        <a:pt x="1076714" y="634829"/>
                        <a:pt x="1080524" y="639591"/>
                        <a:pt x="1083381" y="646259"/>
                      </a:cubicBezTo>
                      <a:cubicBezTo>
                        <a:pt x="1086239" y="652926"/>
                        <a:pt x="1088144" y="658641"/>
                        <a:pt x="1087191" y="665309"/>
                      </a:cubicBezTo>
                      <a:cubicBezTo>
                        <a:pt x="1086239" y="672929"/>
                        <a:pt x="1083381" y="680549"/>
                        <a:pt x="1077666" y="688169"/>
                      </a:cubicBezTo>
                      <a:cubicBezTo>
                        <a:pt x="1071951" y="694836"/>
                        <a:pt x="1065284" y="700551"/>
                        <a:pt x="1056711" y="705314"/>
                      </a:cubicBezTo>
                      <a:lnTo>
                        <a:pt x="1079571" y="735794"/>
                      </a:lnTo>
                      <a:lnTo>
                        <a:pt x="1069094" y="743414"/>
                      </a:lnTo>
                      <a:lnTo>
                        <a:pt x="1049091" y="708171"/>
                      </a:lnTo>
                      <a:cubicBezTo>
                        <a:pt x="1048139" y="709124"/>
                        <a:pt x="1047186" y="709124"/>
                        <a:pt x="1045281" y="709124"/>
                      </a:cubicBezTo>
                      <a:cubicBezTo>
                        <a:pt x="1044329" y="709124"/>
                        <a:pt x="1042424" y="709124"/>
                        <a:pt x="1040519" y="709124"/>
                      </a:cubicBezTo>
                      <a:cubicBezTo>
                        <a:pt x="1036709" y="709124"/>
                        <a:pt x="1031946" y="706266"/>
                        <a:pt x="1028136" y="701504"/>
                      </a:cubicBezTo>
                      <a:cubicBezTo>
                        <a:pt x="1024326" y="696741"/>
                        <a:pt x="1022421" y="691979"/>
                        <a:pt x="1022421" y="688169"/>
                      </a:cubicBezTo>
                      <a:cubicBezTo>
                        <a:pt x="1022421" y="685311"/>
                        <a:pt x="1023374" y="682454"/>
                        <a:pt x="1026231" y="680549"/>
                      </a:cubicBezTo>
                      <a:cubicBezTo>
                        <a:pt x="1028136" y="678644"/>
                        <a:pt x="1030041" y="677691"/>
                        <a:pt x="1032899" y="677691"/>
                      </a:cubicBezTo>
                      <a:cubicBezTo>
                        <a:pt x="1035756" y="677691"/>
                        <a:pt x="1038614" y="678644"/>
                        <a:pt x="1041471" y="680549"/>
                      </a:cubicBezTo>
                      <a:cubicBezTo>
                        <a:pt x="1044329" y="682454"/>
                        <a:pt x="1046234" y="685311"/>
                        <a:pt x="1048139" y="688169"/>
                      </a:cubicBezTo>
                      <a:cubicBezTo>
                        <a:pt x="1050996" y="687216"/>
                        <a:pt x="1054806" y="685311"/>
                        <a:pt x="1057664" y="682454"/>
                      </a:cubicBezTo>
                      <a:cubicBezTo>
                        <a:pt x="1060521" y="679596"/>
                        <a:pt x="1063379" y="675786"/>
                        <a:pt x="1066236" y="671976"/>
                      </a:cubicBezTo>
                      <a:cubicBezTo>
                        <a:pt x="1053854" y="670071"/>
                        <a:pt x="1045281" y="665309"/>
                        <a:pt x="1038614" y="659594"/>
                      </a:cubicBezTo>
                      <a:cubicBezTo>
                        <a:pt x="1031946" y="652926"/>
                        <a:pt x="1028136" y="646259"/>
                        <a:pt x="1029089" y="638639"/>
                      </a:cubicBezTo>
                      <a:cubicBezTo>
                        <a:pt x="1029089" y="636734"/>
                        <a:pt x="1030041" y="634829"/>
                        <a:pt x="1030994" y="632924"/>
                      </a:cubicBezTo>
                      <a:cubicBezTo>
                        <a:pt x="1031946" y="631019"/>
                        <a:pt x="1033851" y="630066"/>
                        <a:pt x="1035756" y="628161"/>
                      </a:cubicBezTo>
                      <a:lnTo>
                        <a:pt x="1023374" y="627209"/>
                      </a:lnTo>
                      <a:lnTo>
                        <a:pt x="1023374" y="628161"/>
                      </a:lnTo>
                      <a:lnTo>
                        <a:pt x="1003371" y="625304"/>
                      </a:lnTo>
                      <a:lnTo>
                        <a:pt x="990036" y="729126"/>
                      </a:lnTo>
                      <a:lnTo>
                        <a:pt x="972891" y="714839"/>
                      </a:lnTo>
                      <a:lnTo>
                        <a:pt x="975749" y="691026"/>
                      </a:lnTo>
                      <a:cubicBezTo>
                        <a:pt x="970986" y="693884"/>
                        <a:pt x="966224" y="696741"/>
                        <a:pt x="960509" y="697694"/>
                      </a:cubicBezTo>
                      <a:cubicBezTo>
                        <a:pt x="955746" y="699599"/>
                        <a:pt x="950031" y="699599"/>
                        <a:pt x="946221" y="699599"/>
                      </a:cubicBezTo>
                      <a:cubicBezTo>
                        <a:pt x="937649" y="698646"/>
                        <a:pt x="929076" y="692931"/>
                        <a:pt x="921456" y="683406"/>
                      </a:cubicBezTo>
                      <a:cubicBezTo>
                        <a:pt x="913836" y="673881"/>
                        <a:pt x="910026" y="665309"/>
                        <a:pt x="910979" y="657689"/>
                      </a:cubicBezTo>
                      <a:cubicBezTo>
                        <a:pt x="911931" y="651021"/>
                        <a:pt x="915741" y="645306"/>
                        <a:pt x="921456" y="641496"/>
                      </a:cubicBezTo>
                      <a:cubicBezTo>
                        <a:pt x="928124" y="637686"/>
                        <a:pt x="935744" y="635781"/>
                        <a:pt x="943364" y="636734"/>
                      </a:cubicBezTo>
                      <a:cubicBezTo>
                        <a:pt x="950984" y="637686"/>
                        <a:pt x="957651" y="640544"/>
                        <a:pt x="963366" y="645306"/>
                      </a:cubicBezTo>
                      <a:cubicBezTo>
                        <a:pt x="970034" y="650069"/>
                        <a:pt x="974796" y="656736"/>
                        <a:pt x="979559" y="664356"/>
                      </a:cubicBezTo>
                      <a:lnTo>
                        <a:pt x="985274" y="623399"/>
                      </a:lnTo>
                      <a:lnTo>
                        <a:pt x="908121" y="613874"/>
                      </a:lnTo>
                      <a:lnTo>
                        <a:pt x="907169" y="612921"/>
                      </a:lnTo>
                      <a:lnTo>
                        <a:pt x="893834" y="610064"/>
                      </a:lnTo>
                      <a:lnTo>
                        <a:pt x="875736" y="712934"/>
                      </a:lnTo>
                      <a:lnTo>
                        <a:pt x="858591" y="697694"/>
                      </a:lnTo>
                      <a:lnTo>
                        <a:pt x="874784" y="606254"/>
                      </a:lnTo>
                      <a:lnTo>
                        <a:pt x="855734" y="603396"/>
                      </a:lnTo>
                      <a:lnTo>
                        <a:pt x="848114" y="587204"/>
                      </a:lnTo>
                      <a:lnTo>
                        <a:pt x="883356" y="593871"/>
                      </a:lnTo>
                      <a:cubicBezTo>
                        <a:pt x="881451" y="588156"/>
                        <a:pt x="880499" y="583394"/>
                        <a:pt x="879546" y="580536"/>
                      </a:cubicBezTo>
                      <a:cubicBezTo>
                        <a:pt x="878594" y="576726"/>
                        <a:pt x="878594" y="573869"/>
                        <a:pt x="878594" y="571011"/>
                      </a:cubicBezTo>
                      <a:cubicBezTo>
                        <a:pt x="880499" y="561486"/>
                        <a:pt x="885261" y="553866"/>
                        <a:pt x="893834" y="548151"/>
                      </a:cubicBezTo>
                      <a:cubicBezTo>
                        <a:pt x="902406" y="542436"/>
                        <a:pt x="911931" y="540531"/>
                        <a:pt x="922409" y="542436"/>
                      </a:cubicBezTo>
                      <a:cubicBezTo>
                        <a:pt x="930981" y="544341"/>
                        <a:pt x="939554" y="550056"/>
                        <a:pt x="948126" y="560534"/>
                      </a:cubicBezTo>
                      <a:cubicBezTo>
                        <a:pt x="957651" y="571964"/>
                        <a:pt x="967176" y="586251"/>
                        <a:pt x="975749" y="603396"/>
                      </a:cubicBezTo>
                      <a:lnTo>
                        <a:pt x="970034" y="606254"/>
                      </a:lnTo>
                      <a:cubicBezTo>
                        <a:pt x="964319" y="593871"/>
                        <a:pt x="957651" y="582441"/>
                        <a:pt x="949079" y="573869"/>
                      </a:cubicBezTo>
                      <a:cubicBezTo>
                        <a:pt x="941459" y="565296"/>
                        <a:pt x="932886" y="560534"/>
                        <a:pt x="924314" y="559581"/>
                      </a:cubicBezTo>
                      <a:cubicBezTo>
                        <a:pt x="916694" y="558629"/>
                        <a:pt x="909074" y="559581"/>
                        <a:pt x="902406" y="564344"/>
                      </a:cubicBezTo>
                      <a:cubicBezTo>
                        <a:pt x="895739" y="569106"/>
                        <a:pt x="891929" y="574821"/>
                        <a:pt x="890024" y="582441"/>
                      </a:cubicBezTo>
                      <a:cubicBezTo>
                        <a:pt x="889071" y="588156"/>
                        <a:pt x="889071" y="591966"/>
                        <a:pt x="889071" y="594824"/>
                      </a:cubicBezTo>
                      <a:lnTo>
                        <a:pt x="904311" y="597681"/>
                      </a:lnTo>
                      <a:lnTo>
                        <a:pt x="905264" y="598634"/>
                      </a:lnTo>
                      <a:lnTo>
                        <a:pt x="1013849" y="612921"/>
                      </a:lnTo>
                      <a:lnTo>
                        <a:pt x="1013849" y="612921"/>
                      </a:lnTo>
                      <a:lnTo>
                        <a:pt x="1092906" y="618636"/>
                      </a:lnTo>
                      <a:lnTo>
                        <a:pt x="1093859" y="619589"/>
                      </a:lnTo>
                      <a:lnTo>
                        <a:pt x="1204349" y="621494"/>
                      </a:lnTo>
                      <a:lnTo>
                        <a:pt x="1214826" y="635781"/>
                      </a:lnTo>
                      <a:lnTo>
                        <a:pt x="1193871" y="634829"/>
                      </a:lnTo>
                      <a:close/>
                      <a:moveTo>
                        <a:pt x="1911104" y="313836"/>
                      </a:moveTo>
                      <a:cubicBezTo>
                        <a:pt x="1915866" y="312884"/>
                        <a:pt x="1919676" y="312884"/>
                        <a:pt x="1923486" y="312884"/>
                      </a:cubicBezTo>
                      <a:cubicBezTo>
                        <a:pt x="1933011" y="312884"/>
                        <a:pt x="1937774" y="315741"/>
                        <a:pt x="1940631" y="324314"/>
                      </a:cubicBezTo>
                      <a:cubicBezTo>
                        <a:pt x="1945394" y="336696"/>
                        <a:pt x="1934916" y="346221"/>
                        <a:pt x="1916819" y="360509"/>
                      </a:cubicBezTo>
                      <a:cubicBezTo>
                        <a:pt x="1914914" y="361461"/>
                        <a:pt x="1913961" y="362414"/>
                        <a:pt x="1912056" y="364319"/>
                      </a:cubicBezTo>
                      <a:cubicBezTo>
                        <a:pt x="1911104" y="357651"/>
                        <a:pt x="1908246" y="351936"/>
                        <a:pt x="1907294" y="345269"/>
                      </a:cubicBezTo>
                      <a:cubicBezTo>
                        <a:pt x="1904436" y="334791"/>
                        <a:pt x="1900626" y="323361"/>
                        <a:pt x="1900626" y="314789"/>
                      </a:cubicBezTo>
                      <a:cubicBezTo>
                        <a:pt x="1903484" y="314789"/>
                        <a:pt x="1907294" y="313836"/>
                        <a:pt x="1911104" y="313836"/>
                      </a:cubicBezTo>
                      <a:close/>
                      <a:moveTo>
                        <a:pt x="1933964" y="540531"/>
                      </a:moveTo>
                      <a:cubicBezTo>
                        <a:pt x="1934916" y="543389"/>
                        <a:pt x="1935869" y="545294"/>
                        <a:pt x="1934916" y="547199"/>
                      </a:cubicBezTo>
                      <a:cubicBezTo>
                        <a:pt x="1933964" y="550056"/>
                        <a:pt x="1933011" y="551009"/>
                        <a:pt x="1931106" y="551961"/>
                      </a:cubicBezTo>
                      <a:cubicBezTo>
                        <a:pt x="1925391" y="554819"/>
                        <a:pt x="1917771" y="553866"/>
                        <a:pt x="1908246" y="549104"/>
                      </a:cubicBezTo>
                      <a:cubicBezTo>
                        <a:pt x="1898721" y="544341"/>
                        <a:pt x="1892054" y="539579"/>
                        <a:pt x="1889196" y="533864"/>
                      </a:cubicBezTo>
                      <a:cubicBezTo>
                        <a:pt x="1888244" y="532911"/>
                        <a:pt x="1889196" y="531006"/>
                        <a:pt x="1890149" y="530054"/>
                      </a:cubicBezTo>
                      <a:cubicBezTo>
                        <a:pt x="1891101" y="528149"/>
                        <a:pt x="1893006" y="527196"/>
                        <a:pt x="1894911" y="526244"/>
                      </a:cubicBezTo>
                      <a:lnTo>
                        <a:pt x="1904436" y="521481"/>
                      </a:lnTo>
                      <a:lnTo>
                        <a:pt x="1889196" y="488144"/>
                      </a:lnTo>
                      <a:lnTo>
                        <a:pt x="1871099" y="496716"/>
                      </a:lnTo>
                      <a:lnTo>
                        <a:pt x="1871099" y="496716"/>
                      </a:lnTo>
                      <a:lnTo>
                        <a:pt x="1867289" y="498621"/>
                      </a:lnTo>
                      <a:lnTo>
                        <a:pt x="1866336" y="499574"/>
                      </a:lnTo>
                      <a:lnTo>
                        <a:pt x="1866336" y="499574"/>
                      </a:lnTo>
                      <a:lnTo>
                        <a:pt x="1832999" y="511956"/>
                      </a:lnTo>
                      <a:cubicBezTo>
                        <a:pt x="1837761" y="514814"/>
                        <a:pt x="1841571" y="517671"/>
                        <a:pt x="1844429" y="520529"/>
                      </a:cubicBezTo>
                      <a:cubicBezTo>
                        <a:pt x="1847286" y="523386"/>
                        <a:pt x="1850144" y="527196"/>
                        <a:pt x="1851096" y="530054"/>
                      </a:cubicBezTo>
                      <a:cubicBezTo>
                        <a:pt x="1852049" y="532911"/>
                        <a:pt x="1852049" y="535769"/>
                        <a:pt x="1851096" y="539579"/>
                      </a:cubicBezTo>
                      <a:cubicBezTo>
                        <a:pt x="1850144" y="543389"/>
                        <a:pt x="1848239" y="546246"/>
                        <a:pt x="1846334" y="550056"/>
                      </a:cubicBezTo>
                      <a:cubicBezTo>
                        <a:pt x="1855859" y="548151"/>
                        <a:pt x="1865384" y="549104"/>
                        <a:pt x="1873004" y="551961"/>
                      </a:cubicBezTo>
                      <a:cubicBezTo>
                        <a:pt x="1880624" y="554819"/>
                        <a:pt x="1886339" y="560534"/>
                        <a:pt x="1889196" y="567201"/>
                      </a:cubicBezTo>
                      <a:cubicBezTo>
                        <a:pt x="1893006" y="575774"/>
                        <a:pt x="1892054" y="585299"/>
                        <a:pt x="1886339" y="593871"/>
                      </a:cubicBezTo>
                      <a:cubicBezTo>
                        <a:pt x="1880624" y="603396"/>
                        <a:pt x="1872051" y="610064"/>
                        <a:pt x="1861574" y="613874"/>
                      </a:cubicBezTo>
                      <a:cubicBezTo>
                        <a:pt x="1852049" y="617684"/>
                        <a:pt x="1840619" y="615779"/>
                        <a:pt x="1827284" y="609111"/>
                      </a:cubicBezTo>
                      <a:cubicBezTo>
                        <a:pt x="1813949" y="602444"/>
                        <a:pt x="1805376" y="593871"/>
                        <a:pt x="1801566" y="583394"/>
                      </a:cubicBezTo>
                      <a:cubicBezTo>
                        <a:pt x="1799661" y="578631"/>
                        <a:pt x="1800614" y="572916"/>
                        <a:pt x="1803471" y="567201"/>
                      </a:cubicBezTo>
                      <a:cubicBezTo>
                        <a:pt x="1807281" y="561486"/>
                        <a:pt x="1812044" y="556724"/>
                        <a:pt x="1818711" y="551961"/>
                      </a:cubicBezTo>
                      <a:cubicBezTo>
                        <a:pt x="1824426" y="549104"/>
                        <a:pt x="1828236" y="544341"/>
                        <a:pt x="1831094" y="539579"/>
                      </a:cubicBezTo>
                      <a:cubicBezTo>
                        <a:pt x="1833951" y="534816"/>
                        <a:pt x="1834904" y="531006"/>
                        <a:pt x="1832999" y="527196"/>
                      </a:cubicBezTo>
                      <a:cubicBezTo>
                        <a:pt x="1832046" y="524339"/>
                        <a:pt x="1830141" y="521481"/>
                        <a:pt x="1828236" y="519576"/>
                      </a:cubicBezTo>
                      <a:cubicBezTo>
                        <a:pt x="1826331" y="517671"/>
                        <a:pt x="1825379" y="515766"/>
                        <a:pt x="1822521" y="514814"/>
                      </a:cubicBezTo>
                      <a:lnTo>
                        <a:pt x="1772039" y="533864"/>
                      </a:lnTo>
                      <a:lnTo>
                        <a:pt x="1772039" y="533864"/>
                      </a:lnTo>
                      <a:lnTo>
                        <a:pt x="1757751" y="538626"/>
                      </a:lnTo>
                      <a:lnTo>
                        <a:pt x="1791089" y="637686"/>
                      </a:lnTo>
                      <a:lnTo>
                        <a:pt x="1769181" y="632924"/>
                      </a:lnTo>
                      <a:lnTo>
                        <a:pt x="1739654" y="545294"/>
                      </a:lnTo>
                      <a:lnTo>
                        <a:pt x="1726319" y="550056"/>
                      </a:lnTo>
                      <a:lnTo>
                        <a:pt x="1727271" y="551009"/>
                      </a:lnTo>
                      <a:lnTo>
                        <a:pt x="1708221" y="556724"/>
                      </a:lnTo>
                      <a:lnTo>
                        <a:pt x="1737749" y="657689"/>
                      </a:lnTo>
                      <a:lnTo>
                        <a:pt x="1715841" y="651974"/>
                      </a:lnTo>
                      <a:lnTo>
                        <a:pt x="1708221" y="627209"/>
                      </a:lnTo>
                      <a:cubicBezTo>
                        <a:pt x="1707269" y="630066"/>
                        <a:pt x="1705364" y="631971"/>
                        <a:pt x="1702506" y="633876"/>
                      </a:cubicBezTo>
                      <a:cubicBezTo>
                        <a:pt x="1699649" y="635781"/>
                        <a:pt x="1696791" y="637686"/>
                        <a:pt x="1693934" y="638639"/>
                      </a:cubicBezTo>
                      <a:cubicBezTo>
                        <a:pt x="1685361" y="641496"/>
                        <a:pt x="1675836" y="640544"/>
                        <a:pt x="1665359" y="635781"/>
                      </a:cubicBezTo>
                      <a:cubicBezTo>
                        <a:pt x="1654881" y="631971"/>
                        <a:pt x="1648214" y="626256"/>
                        <a:pt x="1646309" y="619589"/>
                      </a:cubicBezTo>
                      <a:lnTo>
                        <a:pt x="1633926" y="578631"/>
                      </a:lnTo>
                      <a:lnTo>
                        <a:pt x="1622496" y="582441"/>
                      </a:lnTo>
                      <a:lnTo>
                        <a:pt x="1621544" y="581489"/>
                      </a:lnTo>
                      <a:lnTo>
                        <a:pt x="1607256" y="585299"/>
                      </a:lnTo>
                      <a:lnTo>
                        <a:pt x="1632021" y="687216"/>
                      </a:lnTo>
                      <a:lnTo>
                        <a:pt x="1611066" y="680549"/>
                      </a:lnTo>
                      <a:lnTo>
                        <a:pt x="1589159" y="590061"/>
                      </a:lnTo>
                      <a:lnTo>
                        <a:pt x="1574871" y="593871"/>
                      </a:lnTo>
                      <a:lnTo>
                        <a:pt x="1575824" y="594824"/>
                      </a:lnTo>
                      <a:lnTo>
                        <a:pt x="1555821" y="598634"/>
                      </a:lnTo>
                      <a:lnTo>
                        <a:pt x="1574871" y="701504"/>
                      </a:lnTo>
                      <a:lnTo>
                        <a:pt x="1553916" y="692931"/>
                      </a:lnTo>
                      <a:lnTo>
                        <a:pt x="1551059" y="676739"/>
                      </a:lnTo>
                      <a:cubicBezTo>
                        <a:pt x="1548201" y="682454"/>
                        <a:pt x="1543439" y="686264"/>
                        <a:pt x="1537724" y="690074"/>
                      </a:cubicBezTo>
                      <a:cubicBezTo>
                        <a:pt x="1531056" y="693884"/>
                        <a:pt x="1524389" y="696741"/>
                        <a:pt x="1516769" y="697694"/>
                      </a:cubicBezTo>
                      <a:cubicBezTo>
                        <a:pt x="1508196" y="699599"/>
                        <a:pt x="1499624" y="697694"/>
                        <a:pt x="1490099" y="692931"/>
                      </a:cubicBezTo>
                      <a:cubicBezTo>
                        <a:pt x="1480574" y="688169"/>
                        <a:pt x="1474859" y="682454"/>
                        <a:pt x="1473906" y="676739"/>
                      </a:cubicBezTo>
                      <a:cubicBezTo>
                        <a:pt x="1473906" y="675786"/>
                        <a:pt x="1473906" y="673881"/>
                        <a:pt x="1474859" y="671976"/>
                      </a:cubicBezTo>
                      <a:cubicBezTo>
                        <a:pt x="1475811" y="670071"/>
                        <a:pt x="1476764" y="668166"/>
                        <a:pt x="1478669" y="666261"/>
                      </a:cubicBezTo>
                      <a:cubicBezTo>
                        <a:pt x="1472954" y="664356"/>
                        <a:pt x="1467239" y="661499"/>
                        <a:pt x="1463429" y="657689"/>
                      </a:cubicBezTo>
                      <a:cubicBezTo>
                        <a:pt x="1459619" y="653879"/>
                        <a:pt x="1456761" y="650069"/>
                        <a:pt x="1455809" y="646259"/>
                      </a:cubicBezTo>
                      <a:cubicBezTo>
                        <a:pt x="1454856" y="641496"/>
                        <a:pt x="1455809" y="636734"/>
                        <a:pt x="1459619" y="633876"/>
                      </a:cubicBezTo>
                      <a:cubicBezTo>
                        <a:pt x="1462476" y="630066"/>
                        <a:pt x="1466286" y="628161"/>
                        <a:pt x="1472001" y="626256"/>
                      </a:cubicBezTo>
                      <a:lnTo>
                        <a:pt x="1495814" y="621494"/>
                      </a:lnTo>
                      <a:lnTo>
                        <a:pt x="1493909" y="610064"/>
                      </a:lnTo>
                      <a:lnTo>
                        <a:pt x="1443426" y="619589"/>
                      </a:lnTo>
                      <a:lnTo>
                        <a:pt x="1443426" y="619589"/>
                      </a:lnTo>
                      <a:lnTo>
                        <a:pt x="1429139" y="621494"/>
                      </a:lnTo>
                      <a:lnTo>
                        <a:pt x="1441521" y="725316"/>
                      </a:lnTo>
                      <a:lnTo>
                        <a:pt x="1421519" y="715791"/>
                      </a:lnTo>
                      <a:lnTo>
                        <a:pt x="1418661" y="691979"/>
                      </a:lnTo>
                      <a:cubicBezTo>
                        <a:pt x="1414851" y="696741"/>
                        <a:pt x="1410089" y="699599"/>
                        <a:pt x="1405326" y="702456"/>
                      </a:cubicBezTo>
                      <a:cubicBezTo>
                        <a:pt x="1400564" y="705314"/>
                        <a:pt x="1395801" y="707219"/>
                        <a:pt x="1391991" y="707219"/>
                      </a:cubicBezTo>
                      <a:cubicBezTo>
                        <a:pt x="1383419" y="708171"/>
                        <a:pt x="1373894" y="705314"/>
                        <a:pt x="1363416" y="697694"/>
                      </a:cubicBezTo>
                      <a:cubicBezTo>
                        <a:pt x="1353891" y="690074"/>
                        <a:pt x="1348176" y="683406"/>
                        <a:pt x="1347224" y="674834"/>
                      </a:cubicBezTo>
                      <a:cubicBezTo>
                        <a:pt x="1346271" y="668166"/>
                        <a:pt x="1348176" y="661499"/>
                        <a:pt x="1353891" y="656736"/>
                      </a:cubicBezTo>
                      <a:cubicBezTo>
                        <a:pt x="1359606" y="651021"/>
                        <a:pt x="1366274" y="648164"/>
                        <a:pt x="1373894" y="647211"/>
                      </a:cubicBezTo>
                      <a:cubicBezTo>
                        <a:pt x="1381514" y="646259"/>
                        <a:pt x="1388181" y="647211"/>
                        <a:pt x="1395801" y="651021"/>
                      </a:cubicBezTo>
                      <a:cubicBezTo>
                        <a:pt x="1403421" y="653879"/>
                        <a:pt x="1410089" y="658641"/>
                        <a:pt x="1415804" y="665309"/>
                      </a:cubicBezTo>
                      <a:lnTo>
                        <a:pt x="1411041" y="624351"/>
                      </a:lnTo>
                      <a:lnTo>
                        <a:pt x="1333889" y="633876"/>
                      </a:lnTo>
                      <a:lnTo>
                        <a:pt x="1332936" y="632924"/>
                      </a:lnTo>
                      <a:lnTo>
                        <a:pt x="1318649" y="633876"/>
                      </a:lnTo>
                      <a:lnTo>
                        <a:pt x="1326269" y="738651"/>
                      </a:lnTo>
                      <a:lnTo>
                        <a:pt x="1306266" y="728174"/>
                      </a:lnTo>
                      <a:lnTo>
                        <a:pt x="1299599" y="635781"/>
                      </a:lnTo>
                      <a:lnTo>
                        <a:pt x="1280549" y="636734"/>
                      </a:lnTo>
                      <a:lnTo>
                        <a:pt x="1269119" y="623399"/>
                      </a:lnTo>
                      <a:lnTo>
                        <a:pt x="1304361" y="620541"/>
                      </a:lnTo>
                      <a:cubicBezTo>
                        <a:pt x="1301504" y="615779"/>
                        <a:pt x="1298646" y="611969"/>
                        <a:pt x="1297694" y="608159"/>
                      </a:cubicBezTo>
                      <a:cubicBezTo>
                        <a:pt x="1295789" y="604349"/>
                        <a:pt x="1294836" y="601491"/>
                        <a:pt x="1294836" y="599586"/>
                      </a:cubicBezTo>
                      <a:cubicBezTo>
                        <a:pt x="1293884" y="590061"/>
                        <a:pt x="1297694" y="581489"/>
                        <a:pt x="1304361" y="573869"/>
                      </a:cubicBezTo>
                      <a:cubicBezTo>
                        <a:pt x="1311029" y="566249"/>
                        <a:pt x="1319601" y="562439"/>
                        <a:pt x="1330079" y="561486"/>
                      </a:cubicBezTo>
                      <a:cubicBezTo>
                        <a:pt x="1338651" y="560534"/>
                        <a:pt x="1348176" y="564344"/>
                        <a:pt x="1359606" y="572916"/>
                      </a:cubicBezTo>
                      <a:cubicBezTo>
                        <a:pt x="1371989" y="581489"/>
                        <a:pt x="1384371" y="592919"/>
                        <a:pt x="1396754" y="608159"/>
                      </a:cubicBezTo>
                      <a:lnTo>
                        <a:pt x="1391991" y="611969"/>
                      </a:lnTo>
                      <a:cubicBezTo>
                        <a:pt x="1383419" y="600539"/>
                        <a:pt x="1373894" y="591966"/>
                        <a:pt x="1364369" y="585299"/>
                      </a:cubicBezTo>
                      <a:cubicBezTo>
                        <a:pt x="1354844" y="579584"/>
                        <a:pt x="1345319" y="576726"/>
                        <a:pt x="1337699" y="576726"/>
                      </a:cubicBezTo>
                      <a:cubicBezTo>
                        <a:pt x="1330079" y="577679"/>
                        <a:pt x="1322459" y="580536"/>
                        <a:pt x="1316744" y="587204"/>
                      </a:cubicBezTo>
                      <a:cubicBezTo>
                        <a:pt x="1311029" y="592919"/>
                        <a:pt x="1309124" y="599586"/>
                        <a:pt x="1309124" y="608159"/>
                      </a:cubicBezTo>
                      <a:cubicBezTo>
                        <a:pt x="1309124" y="613874"/>
                        <a:pt x="1310076" y="617684"/>
                        <a:pt x="1311029" y="619589"/>
                      </a:cubicBezTo>
                      <a:lnTo>
                        <a:pt x="1326269" y="618636"/>
                      </a:lnTo>
                      <a:lnTo>
                        <a:pt x="1327221" y="619589"/>
                      </a:lnTo>
                      <a:lnTo>
                        <a:pt x="1436759" y="607206"/>
                      </a:lnTo>
                      <a:lnTo>
                        <a:pt x="1437711" y="608159"/>
                      </a:lnTo>
                      <a:lnTo>
                        <a:pt x="1558679" y="585299"/>
                      </a:lnTo>
                      <a:lnTo>
                        <a:pt x="1558679" y="585299"/>
                      </a:lnTo>
                      <a:lnTo>
                        <a:pt x="1615829" y="571011"/>
                      </a:lnTo>
                      <a:lnTo>
                        <a:pt x="1616781" y="571964"/>
                      </a:lnTo>
                      <a:lnTo>
                        <a:pt x="1709174" y="545294"/>
                      </a:lnTo>
                      <a:lnTo>
                        <a:pt x="1744416" y="533864"/>
                      </a:lnTo>
                      <a:cubicBezTo>
                        <a:pt x="1737749" y="524339"/>
                        <a:pt x="1731081" y="516719"/>
                        <a:pt x="1722509" y="511956"/>
                      </a:cubicBezTo>
                      <a:cubicBezTo>
                        <a:pt x="1713936" y="507194"/>
                        <a:pt x="1706316" y="506241"/>
                        <a:pt x="1699649" y="509099"/>
                      </a:cubicBezTo>
                      <a:cubicBezTo>
                        <a:pt x="1694886" y="511004"/>
                        <a:pt x="1691076" y="513861"/>
                        <a:pt x="1689171" y="519576"/>
                      </a:cubicBezTo>
                      <a:cubicBezTo>
                        <a:pt x="1687266" y="524339"/>
                        <a:pt x="1687266" y="530054"/>
                        <a:pt x="1689171" y="535769"/>
                      </a:cubicBezTo>
                      <a:cubicBezTo>
                        <a:pt x="1690124" y="537674"/>
                        <a:pt x="1691076" y="540531"/>
                        <a:pt x="1692981" y="542436"/>
                      </a:cubicBezTo>
                      <a:cubicBezTo>
                        <a:pt x="1694886" y="544341"/>
                        <a:pt x="1696791" y="546246"/>
                        <a:pt x="1699649" y="548151"/>
                      </a:cubicBezTo>
                      <a:lnTo>
                        <a:pt x="1692981" y="550056"/>
                      </a:lnTo>
                      <a:cubicBezTo>
                        <a:pt x="1689171" y="548151"/>
                        <a:pt x="1685361" y="544341"/>
                        <a:pt x="1682504" y="540531"/>
                      </a:cubicBezTo>
                      <a:cubicBezTo>
                        <a:pt x="1679646" y="535769"/>
                        <a:pt x="1676789" y="531959"/>
                        <a:pt x="1675836" y="527196"/>
                      </a:cubicBezTo>
                      <a:cubicBezTo>
                        <a:pt x="1672979" y="519576"/>
                        <a:pt x="1673931" y="512909"/>
                        <a:pt x="1676789" y="505289"/>
                      </a:cubicBezTo>
                      <a:cubicBezTo>
                        <a:pt x="1679646" y="498621"/>
                        <a:pt x="1685361" y="493859"/>
                        <a:pt x="1692029" y="491001"/>
                      </a:cubicBezTo>
                      <a:cubicBezTo>
                        <a:pt x="1701554" y="488144"/>
                        <a:pt x="1712031" y="490049"/>
                        <a:pt x="1722509" y="497669"/>
                      </a:cubicBezTo>
                      <a:cubicBezTo>
                        <a:pt x="1733939" y="505289"/>
                        <a:pt x="1743464" y="516719"/>
                        <a:pt x="1752036" y="531006"/>
                      </a:cubicBezTo>
                      <a:lnTo>
                        <a:pt x="1765371" y="526244"/>
                      </a:lnTo>
                      <a:lnTo>
                        <a:pt x="1766324" y="526244"/>
                      </a:lnTo>
                      <a:lnTo>
                        <a:pt x="1859669" y="491001"/>
                      </a:lnTo>
                      <a:lnTo>
                        <a:pt x="1859669" y="491001"/>
                      </a:lnTo>
                      <a:lnTo>
                        <a:pt x="1962539" y="445281"/>
                      </a:lnTo>
                      <a:lnTo>
                        <a:pt x="1977779" y="453854"/>
                      </a:lnTo>
                      <a:lnTo>
                        <a:pt x="1959681" y="462426"/>
                      </a:lnTo>
                      <a:lnTo>
                        <a:pt x="2002544" y="557676"/>
                      </a:lnTo>
                      <a:lnTo>
                        <a:pt x="1980636" y="554819"/>
                      </a:lnTo>
                      <a:lnTo>
                        <a:pt x="1964444" y="518624"/>
                      </a:lnTo>
                      <a:lnTo>
                        <a:pt x="1932059" y="532911"/>
                      </a:lnTo>
                      <a:lnTo>
                        <a:pt x="1933964" y="540531"/>
                      </a:lnTo>
                      <a:close/>
                      <a:moveTo>
                        <a:pt x="2038739" y="575774"/>
                      </a:moveTo>
                      <a:lnTo>
                        <a:pt x="2006354" y="565296"/>
                      </a:lnTo>
                      <a:cubicBezTo>
                        <a:pt x="2004449" y="564344"/>
                        <a:pt x="2001591" y="564344"/>
                        <a:pt x="1999686" y="563391"/>
                      </a:cubicBezTo>
                      <a:cubicBezTo>
                        <a:pt x="1997781" y="563391"/>
                        <a:pt x="1995876" y="563391"/>
                        <a:pt x="1994924" y="563391"/>
                      </a:cubicBezTo>
                      <a:cubicBezTo>
                        <a:pt x="1993971" y="564344"/>
                        <a:pt x="1992066" y="565296"/>
                        <a:pt x="1991114" y="566249"/>
                      </a:cubicBezTo>
                      <a:cubicBezTo>
                        <a:pt x="1990161" y="567201"/>
                        <a:pt x="1988256" y="570059"/>
                        <a:pt x="1986351" y="572916"/>
                      </a:cubicBezTo>
                      <a:lnTo>
                        <a:pt x="1974921" y="566249"/>
                      </a:lnTo>
                      <a:cubicBezTo>
                        <a:pt x="1976826" y="564344"/>
                        <a:pt x="1978731" y="561486"/>
                        <a:pt x="1980636" y="559581"/>
                      </a:cubicBezTo>
                      <a:cubicBezTo>
                        <a:pt x="1982541" y="557676"/>
                        <a:pt x="1984446" y="556724"/>
                        <a:pt x="1985399" y="555771"/>
                      </a:cubicBezTo>
                      <a:cubicBezTo>
                        <a:pt x="1987304" y="554819"/>
                        <a:pt x="1988256" y="554819"/>
                        <a:pt x="1989209" y="554819"/>
                      </a:cubicBezTo>
                      <a:cubicBezTo>
                        <a:pt x="1990161" y="554819"/>
                        <a:pt x="1992066" y="554819"/>
                        <a:pt x="1993971" y="555771"/>
                      </a:cubicBezTo>
                      <a:lnTo>
                        <a:pt x="2041596" y="569106"/>
                      </a:lnTo>
                      <a:lnTo>
                        <a:pt x="2038739" y="575774"/>
                      </a:lnTo>
                      <a:close/>
                      <a:moveTo>
                        <a:pt x="2137799" y="166199"/>
                      </a:moveTo>
                      <a:cubicBezTo>
                        <a:pt x="2145419" y="97619"/>
                        <a:pt x="2173041" y="21419"/>
                        <a:pt x="2254004" y="16656"/>
                      </a:cubicBezTo>
                      <a:cubicBezTo>
                        <a:pt x="2271149" y="16656"/>
                        <a:pt x="2273054" y="24276"/>
                        <a:pt x="2274006" y="26181"/>
                      </a:cubicBezTo>
                      <a:cubicBezTo>
                        <a:pt x="2278769" y="50946"/>
                        <a:pt x="2227334" y="115716"/>
                        <a:pt x="2137799" y="166199"/>
                      </a:cubicBezTo>
                      <a:close/>
                      <a:moveTo>
                        <a:pt x="2346396" y="591014"/>
                      </a:moveTo>
                      <a:cubicBezTo>
                        <a:pt x="2327346" y="553866"/>
                        <a:pt x="2289246" y="499574"/>
                        <a:pt x="2254956" y="497669"/>
                      </a:cubicBezTo>
                      <a:cubicBezTo>
                        <a:pt x="2246384" y="496716"/>
                        <a:pt x="2233049" y="499574"/>
                        <a:pt x="2222571" y="515766"/>
                      </a:cubicBezTo>
                      <a:cubicBezTo>
                        <a:pt x="2218761" y="522434"/>
                        <a:pt x="2214951" y="530054"/>
                        <a:pt x="2211141" y="537674"/>
                      </a:cubicBezTo>
                      <a:cubicBezTo>
                        <a:pt x="2207331" y="493859"/>
                        <a:pt x="2194949" y="451949"/>
                        <a:pt x="2181614" y="412896"/>
                      </a:cubicBezTo>
                      <a:cubicBezTo>
                        <a:pt x="2219714" y="397656"/>
                        <a:pt x="2254004" y="379559"/>
                        <a:pt x="2285436" y="358604"/>
                      </a:cubicBezTo>
                      <a:cubicBezTo>
                        <a:pt x="2293056" y="375749"/>
                        <a:pt x="2300676" y="391941"/>
                        <a:pt x="2309249" y="408134"/>
                      </a:cubicBezTo>
                      <a:cubicBezTo>
                        <a:pt x="2323536" y="435756"/>
                        <a:pt x="2338776" y="465284"/>
                        <a:pt x="2346396" y="496716"/>
                      </a:cubicBezTo>
                      <a:cubicBezTo>
                        <a:pt x="2350206" y="515766"/>
                        <a:pt x="2350206" y="568154"/>
                        <a:pt x="2346396" y="59101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10407" name="Google Shape;10407;ge48d01fb7f_0_4626"/>
          <p:cNvSpPr/>
          <p:nvPr/>
        </p:nvSpPr>
        <p:spPr>
          <a:xfrm>
            <a:off x="-522" y="-3150568"/>
            <a:ext cx="794084" cy="14164521"/>
          </a:xfrm>
          <a:custGeom>
            <a:avLst/>
            <a:gdLst/>
            <a:ahLst/>
            <a:cxnLst/>
            <a:rect l="l" t="t" r="r" b="b"/>
            <a:pathLst>
              <a:path w="794084" h="14164521" extrusionOk="0">
                <a:moveTo>
                  <a:pt x="652655" y="7943935"/>
                </a:moveTo>
                <a:lnTo>
                  <a:pt x="650770" y="7944316"/>
                </a:lnTo>
                <a:lnTo>
                  <a:pt x="650770" y="7944316"/>
                </a:lnTo>
                <a:lnTo>
                  <a:pt x="652655" y="7943935"/>
                </a:lnTo>
                <a:close/>
                <a:moveTo>
                  <a:pt x="0" y="2381"/>
                </a:moveTo>
                <a:lnTo>
                  <a:pt x="794084" y="0"/>
                </a:lnTo>
                <a:lnTo>
                  <a:pt x="792386" y="6521110"/>
                </a:lnTo>
                <a:lnTo>
                  <a:pt x="792695" y="6521110"/>
                </a:lnTo>
                <a:lnTo>
                  <a:pt x="792695" y="6940210"/>
                </a:lnTo>
                <a:lnTo>
                  <a:pt x="792428" y="6940210"/>
                </a:lnTo>
                <a:cubicBezTo>
                  <a:pt x="792430" y="6950301"/>
                  <a:pt x="792433" y="6960393"/>
                  <a:pt x="792435" y="6970484"/>
                </a:cubicBezTo>
                <a:lnTo>
                  <a:pt x="785164" y="7006498"/>
                </a:lnTo>
                <a:cubicBezTo>
                  <a:pt x="777887" y="7023703"/>
                  <a:pt x="767356" y="7039198"/>
                  <a:pt x="754344" y="7052210"/>
                </a:cubicBezTo>
                <a:cubicBezTo>
                  <a:pt x="719662" y="7075911"/>
                  <a:pt x="708791" y="7075801"/>
                  <a:pt x="686015" y="7087596"/>
                </a:cubicBezTo>
                <a:lnTo>
                  <a:pt x="653151" y="7094231"/>
                </a:lnTo>
                <a:lnTo>
                  <a:pt x="653151" y="7094231"/>
                </a:lnTo>
                <a:lnTo>
                  <a:pt x="686015" y="7087596"/>
                </a:lnTo>
                <a:lnTo>
                  <a:pt x="620390" y="7107967"/>
                </a:lnTo>
                <a:cubicBezTo>
                  <a:pt x="460230" y="7175709"/>
                  <a:pt x="347851" y="7334297"/>
                  <a:pt x="347851" y="7519133"/>
                </a:cubicBezTo>
                <a:cubicBezTo>
                  <a:pt x="347851" y="7703969"/>
                  <a:pt x="460230" y="7862557"/>
                  <a:pt x="620390" y="7930299"/>
                </a:cubicBezTo>
                <a:lnTo>
                  <a:pt x="686015" y="7950670"/>
                </a:lnTo>
                <a:lnTo>
                  <a:pt x="704152" y="7956300"/>
                </a:lnTo>
                <a:lnTo>
                  <a:pt x="754344" y="7986056"/>
                </a:lnTo>
                <a:cubicBezTo>
                  <a:pt x="767356" y="7999068"/>
                  <a:pt x="777887" y="8014563"/>
                  <a:pt x="785164" y="8031768"/>
                </a:cubicBezTo>
                <a:lnTo>
                  <a:pt x="792687" y="8069030"/>
                </a:lnTo>
                <a:cubicBezTo>
                  <a:pt x="792690" y="8081493"/>
                  <a:pt x="792692" y="8093955"/>
                  <a:pt x="792695" y="8106418"/>
                </a:cubicBezTo>
                <a:lnTo>
                  <a:pt x="791819" y="8110756"/>
                </a:lnTo>
                <a:lnTo>
                  <a:pt x="791819" y="8110756"/>
                </a:lnTo>
                <a:lnTo>
                  <a:pt x="792695" y="8106418"/>
                </a:lnTo>
                <a:lnTo>
                  <a:pt x="794084" y="14164521"/>
                </a:lnTo>
                <a:lnTo>
                  <a:pt x="0" y="14164521"/>
                </a:lnTo>
                <a:lnTo>
                  <a:pt x="0" y="2381"/>
                </a:lnTo>
                <a:close/>
              </a:path>
            </a:pathLst>
          </a:custGeom>
          <a:solidFill>
            <a:srgbClr val="B8114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08" name="Google Shape;10408;ge48d01fb7f_0_4626"/>
          <p:cNvSpPr/>
          <p:nvPr/>
        </p:nvSpPr>
        <p:spPr>
          <a:xfrm>
            <a:off x="177277" y="4148453"/>
            <a:ext cx="470356" cy="470356"/>
          </a:xfrm>
          <a:custGeom>
            <a:avLst/>
            <a:gdLst/>
            <a:ahLst/>
            <a:cxnLst/>
            <a:rect l="l" t="t" r="r" b="b"/>
            <a:pathLst>
              <a:path w="470356" h="470356" extrusionOk="0">
                <a:moveTo>
                  <a:pt x="385593" y="364560"/>
                </a:moveTo>
                <a:cubicBezTo>
                  <a:pt x="374345" y="364528"/>
                  <a:pt x="363385" y="368123"/>
                  <a:pt x="354341" y="374812"/>
                </a:cubicBezTo>
                <a:lnTo>
                  <a:pt x="323900" y="344370"/>
                </a:lnTo>
                <a:cubicBezTo>
                  <a:pt x="314208" y="334762"/>
                  <a:pt x="298563" y="334829"/>
                  <a:pt x="288955" y="344521"/>
                </a:cubicBezTo>
                <a:cubicBezTo>
                  <a:pt x="279404" y="354153"/>
                  <a:pt x="279404" y="369684"/>
                  <a:pt x="288955" y="379316"/>
                </a:cubicBezTo>
                <a:lnTo>
                  <a:pt x="295231" y="385593"/>
                </a:lnTo>
                <a:lnTo>
                  <a:pt x="243095" y="385593"/>
                </a:lnTo>
                <a:lnTo>
                  <a:pt x="243095" y="335278"/>
                </a:lnTo>
                <a:cubicBezTo>
                  <a:pt x="243095" y="330906"/>
                  <a:pt x="239551" y="327362"/>
                  <a:pt x="235178" y="327362"/>
                </a:cubicBezTo>
                <a:cubicBezTo>
                  <a:pt x="232906" y="327361"/>
                  <a:pt x="230744" y="328337"/>
                  <a:pt x="229241" y="330042"/>
                </a:cubicBezTo>
                <a:cubicBezTo>
                  <a:pt x="220571" y="339885"/>
                  <a:pt x="205564" y="340836"/>
                  <a:pt x="195721" y="332166"/>
                </a:cubicBezTo>
                <a:cubicBezTo>
                  <a:pt x="185878" y="323496"/>
                  <a:pt x="184927" y="308490"/>
                  <a:pt x="193597" y="298646"/>
                </a:cubicBezTo>
                <a:cubicBezTo>
                  <a:pt x="202266" y="288803"/>
                  <a:pt x="217273" y="287852"/>
                  <a:pt x="227116" y="296522"/>
                </a:cubicBezTo>
                <a:cubicBezTo>
                  <a:pt x="227868" y="297185"/>
                  <a:pt x="228578" y="297894"/>
                  <a:pt x="229241" y="298646"/>
                </a:cubicBezTo>
                <a:cubicBezTo>
                  <a:pt x="232132" y="301926"/>
                  <a:pt x="237136" y="302240"/>
                  <a:pt x="240414" y="299348"/>
                </a:cubicBezTo>
                <a:cubicBezTo>
                  <a:pt x="242119" y="297845"/>
                  <a:pt x="243095" y="295682"/>
                  <a:pt x="243095" y="293410"/>
                </a:cubicBezTo>
                <a:lnTo>
                  <a:pt x="243095" y="243095"/>
                </a:lnTo>
                <a:lnTo>
                  <a:pt x="278073" y="243095"/>
                </a:lnTo>
                <a:cubicBezTo>
                  <a:pt x="269319" y="263127"/>
                  <a:pt x="278462" y="286462"/>
                  <a:pt x="298494" y="295216"/>
                </a:cubicBezTo>
                <a:cubicBezTo>
                  <a:pt x="318525" y="303970"/>
                  <a:pt x="341861" y="294828"/>
                  <a:pt x="350615" y="274796"/>
                </a:cubicBezTo>
                <a:cubicBezTo>
                  <a:pt x="355031" y="264690"/>
                  <a:pt x="355031" y="253200"/>
                  <a:pt x="350615" y="243095"/>
                </a:cubicBezTo>
                <a:lnTo>
                  <a:pt x="385593" y="243095"/>
                </a:lnTo>
                <a:lnTo>
                  <a:pt x="385593" y="346010"/>
                </a:lnTo>
                <a:lnTo>
                  <a:pt x="401426" y="346010"/>
                </a:lnTo>
                <a:lnTo>
                  <a:pt x="401426" y="195596"/>
                </a:lnTo>
                <a:lnTo>
                  <a:pt x="425176" y="195596"/>
                </a:lnTo>
                <a:cubicBezTo>
                  <a:pt x="442657" y="195576"/>
                  <a:pt x="456822" y="181410"/>
                  <a:pt x="456842" y="163929"/>
                </a:cubicBezTo>
                <a:lnTo>
                  <a:pt x="456842" y="95960"/>
                </a:lnTo>
                <a:lnTo>
                  <a:pt x="470357" y="82445"/>
                </a:lnTo>
                <a:lnTo>
                  <a:pt x="459161" y="71249"/>
                </a:lnTo>
                <a:lnTo>
                  <a:pt x="443328" y="87082"/>
                </a:lnTo>
                <a:cubicBezTo>
                  <a:pt x="441843" y="88567"/>
                  <a:pt x="441009" y="90580"/>
                  <a:pt x="441009" y="92680"/>
                </a:cubicBezTo>
                <a:lnTo>
                  <a:pt x="441009" y="163929"/>
                </a:lnTo>
                <a:cubicBezTo>
                  <a:pt x="440999" y="172669"/>
                  <a:pt x="433916" y="179752"/>
                  <a:pt x="425176" y="179762"/>
                </a:cubicBezTo>
                <a:lnTo>
                  <a:pt x="401426" y="179762"/>
                </a:lnTo>
                <a:lnTo>
                  <a:pt x="401426" y="159292"/>
                </a:lnTo>
                <a:lnTo>
                  <a:pt x="414941" y="145778"/>
                </a:lnTo>
                <a:lnTo>
                  <a:pt x="403745" y="134582"/>
                </a:lnTo>
                <a:lnTo>
                  <a:pt x="368120" y="170206"/>
                </a:lnTo>
                <a:cubicBezTo>
                  <a:pt x="364654" y="173673"/>
                  <a:pt x="359033" y="173673"/>
                  <a:pt x="355566" y="170206"/>
                </a:cubicBezTo>
                <a:cubicBezTo>
                  <a:pt x="352100" y="166740"/>
                  <a:pt x="352100" y="161119"/>
                  <a:pt x="355566" y="157652"/>
                </a:cubicBezTo>
                <a:lnTo>
                  <a:pt x="391191" y="122028"/>
                </a:lnTo>
                <a:cubicBezTo>
                  <a:pt x="394282" y="118936"/>
                  <a:pt x="394282" y="113924"/>
                  <a:pt x="391191" y="110832"/>
                </a:cubicBezTo>
                <a:cubicBezTo>
                  <a:pt x="391191" y="110832"/>
                  <a:pt x="391191" y="110832"/>
                  <a:pt x="391191" y="110832"/>
                </a:cubicBezTo>
                <a:cubicBezTo>
                  <a:pt x="376818" y="96425"/>
                  <a:pt x="376818" y="73103"/>
                  <a:pt x="391191" y="58695"/>
                </a:cubicBezTo>
                <a:lnTo>
                  <a:pt x="430774" y="19113"/>
                </a:lnTo>
                <a:lnTo>
                  <a:pt x="419578" y="7917"/>
                </a:lnTo>
                <a:lnTo>
                  <a:pt x="379995" y="47499"/>
                </a:lnTo>
                <a:cubicBezTo>
                  <a:pt x="361609" y="65934"/>
                  <a:pt x="359411" y="95022"/>
                  <a:pt x="374817" y="116010"/>
                </a:cubicBezTo>
                <a:lnTo>
                  <a:pt x="344370" y="146456"/>
                </a:lnTo>
                <a:cubicBezTo>
                  <a:pt x="334679" y="156065"/>
                  <a:pt x="334611" y="171710"/>
                  <a:pt x="344220" y="181402"/>
                </a:cubicBezTo>
                <a:cubicBezTo>
                  <a:pt x="353829" y="191094"/>
                  <a:pt x="369474" y="191161"/>
                  <a:pt x="379166" y="181553"/>
                </a:cubicBezTo>
                <a:cubicBezTo>
                  <a:pt x="379216" y="181503"/>
                  <a:pt x="379267" y="181453"/>
                  <a:pt x="379316" y="181402"/>
                </a:cubicBezTo>
                <a:lnTo>
                  <a:pt x="385593" y="175125"/>
                </a:lnTo>
                <a:lnTo>
                  <a:pt x="385593" y="227262"/>
                </a:lnTo>
                <a:lnTo>
                  <a:pt x="335277" y="227262"/>
                </a:lnTo>
                <a:cubicBezTo>
                  <a:pt x="330905" y="227262"/>
                  <a:pt x="327361" y="230805"/>
                  <a:pt x="327361" y="235177"/>
                </a:cubicBezTo>
                <a:cubicBezTo>
                  <a:pt x="327360" y="237450"/>
                  <a:pt x="328336" y="239613"/>
                  <a:pt x="330041" y="241116"/>
                </a:cubicBezTo>
                <a:cubicBezTo>
                  <a:pt x="339884" y="249784"/>
                  <a:pt x="340836" y="264792"/>
                  <a:pt x="332167" y="274635"/>
                </a:cubicBezTo>
                <a:cubicBezTo>
                  <a:pt x="323498" y="284479"/>
                  <a:pt x="308491" y="285431"/>
                  <a:pt x="298647" y="276762"/>
                </a:cubicBezTo>
                <a:cubicBezTo>
                  <a:pt x="288804" y="268093"/>
                  <a:pt x="287852" y="253086"/>
                  <a:pt x="296521" y="243242"/>
                </a:cubicBezTo>
                <a:cubicBezTo>
                  <a:pt x="297184" y="242489"/>
                  <a:pt x="297894" y="241779"/>
                  <a:pt x="298647" y="241116"/>
                </a:cubicBezTo>
                <a:cubicBezTo>
                  <a:pt x="301927" y="238224"/>
                  <a:pt x="302241" y="233221"/>
                  <a:pt x="299348" y="229942"/>
                </a:cubicBezTo>
                <a:cubicBezTo>
                  <a:pt x="297846" y="228237"/>
                  <a:pt x="295683" y="227262"/>
                  <a:pt x="293411" y="227262"/>
                </a:cubicBezTo>
                <a:lnTo>
                  <a:pt x="243095" y="227262"/>
                </a:lnTo>
                <a:lnTo>
                  <a:pt x="243095" y="192284"/>
                </a:lnTo>
                <a:cubicBezTo>
                  <a:pt x="263127" y="201037"/>
                  <a:pt x="286462" y="191894"/>
                  <a:pt x="295215" y="171861"/>
                </a:cubicBezTo>
                <a:cubicBezTo>
                  <a:pt x="303967" y="151829"/>
                  <a:pt x="294824" y="128494"/>
                  <a:pt x="274791" y="119741"/>
                </a:cubicBezTo>
                <a:cubicBezTo>
                  <a:pt x="264687" y="115327"/>
                  <a:pt x="253199" y="115327"/>
                  <a:pt x="243095" y="119741"/>
                </a:cubicBezTo>
                <a:lnTo>
                  <a:pt x="243095" y="84764"/>
                </a:lnTo>
                <a:lnTo>
                  <a:pt x="346010" y="84764"/>
                </a:lnTo>
                <a:lnTo>
                  <a:pt x="346010" y="68931"/>
                </a:lnTo>
                <a:lnTo>
                  <a:pt x="195596" y="68931"/>
                </a:lnTo>
                <a:lnTo>
                  <a:pt x="195596" y="45181"/>
                </a:lnTo>
                <a:cubicBezTo>
                  <a:pt x="195576" y="27700"/>
                  <a:pt x="181410" y="13534"/>
                  <a:pt x="163929" y="13515"/>
                </a:cubicBezTo>
                <a:lnTo>
                  <a:pt x="95959" y="13515"/>
                </a:lnTo>
                <a:lnTo>
                  <a:pt x="82445" y="0"/>
                </a:lnTo>
                <a:lnTo>
                  <a:pt x="71249" y="11196"/>
                </a:lnTo>
                <a:lnTo>
                  <a:pt x="87082" y="27029"/>
                </a:lnTo>
                <a:cubicBezTo>
                  <a:pt x="88567" y="28514"/>
                  <a:pt x="90580" y="29348"/>
                  <a:pt x="92680" y="29348"/>
                </a:cubicBezTo>
                <a:lnTo>
                  <a:pt x="163929" y="29348"/>
                </a:lnTo>
                <a:cubicBezTo>
                  <a:pt x="172669" y="29358"/>
                  <a:pt x="179752" y="36441"/>
                  <a:pt x="179762" y="45181"/>
                </a:cubicBezTo>
                <a:lnTo>
                  <a:pt x="179762" y="68931"/>
                </a:lnTo>
                <a:lnTo>
                  <a:pt x="159292" y="68931"/>
                </a:lnTo>
                <a:lnTo>
                  <a:pt x="145778" y="55416"/>
                </a:lnTo>
                <a:lnTo>
                  <a:pt x="134582" y="66612"/>
                </a:lnTo>
                <a:lnTo>
                  <a:pt x="170206" y="102236"/>
                </a:lnTo>
                <a:cubicBezTo>
                  <a:pt x="173673" y="105703"/>
                  <a:pt x="173673" y="111324"/>
                  <a:pt x="170206" y="114790"/>
                </a:cubicBezTo>
                <a:cubicBezTo>
                  <a:pt x="166740" y="118257"/>
                  <a:pt x="161119" y="118257"/>
                  <a:pt x="157652" y="114790"/>
                </a:cubicBezTo>
                <a:lnTo>
                  <a:pt x="122028" y="79166"/>
                </a:lnTo>
                <a:cubicBezTo>
                  <a:pt x="118936" y="76074"/>
                  <a:pt x="113924" y="76074"/>
                  <a:pt x="110832" y="79165"/>
                </a:cubicBezTo>
                <a:cubicBezTo>
                  <a:pt x="110832" y="79165"/>
                  <a:pt x="110832" y="79166"/>
                  <a:pt x="110832" y="79166"/>
                </a:cubicBezTo>
                <a:cubicBezTo>
                  <a:pt x="96436" y="93563"/>
                  <a:pt x="73093" y="93563"/>
                  <a:pt x="58696" y="79167"/>
                </a:cubicBezTo>
                <a:cubicBezTo>
                  <a:pt x="58696" y="79166"/>
                  <a:pt x="58696" y="79166"/>
                  <a:pt x="58695" y="79166"/>
                </a:cubicBezTo>
                <a:lnTo>
                  <a:pt x="19113" y="39583"/>
                </a:lnTo>
                <a:lnTo>
                  <a:pt x="7917" y="50779"/>
                </a:lnTo>
                <a:lnTo>
                  <a:pt x="47499" y="90362"/>
                </a:lnTo>
                <a:cubicBezTo>
                  <a:pt x="65922" y="108777"/>
                  <a:pt x="95031" y="110978"/>
                  <a:pt x="116015" y="95545"/>
                </a:cubicBezTo>
                <a:lnTo>
                  <a:pt x="146456" y="125986"/>
                </a:lnTo>
                <a:cubicBezTo>
                  <a:pt x="156148" y="135595"/>
                  <a:pt x="171793" y="135528"/>
                  <a:pt x="181402" y="125836"/>
                </a:cubicBezTo>
                <a:cubicBezTo>
                  <a:pt x="190952" y="116203"/>
                  <a:pt x="190952" y="100673"/>
                  <a:pt x="181402" y="91040"/>
                </a:cubicBezTo>
                <a:lnTo>
                  <a:pt x="175125" y="84764"/>
                </a:lnTo>
                <a:lnTo>
                  <a:pt x="227262" y="84764"/>
                </a:lnTo>
                <a:lnTo>
                  <a:pt x="227262" y="135078"/>
                </a:lnTo>
                <a:cubicBezTo>
                  <a:pt x="227262" y="139450"/>
                  <a:pt x="230805" y="142995"/>
                  <a:pt x="235177" y="142996"/>
                </a:cubicBezTo>
                <a:cubicBezTo>
                  <a:pt x="237450" y="142996"/>
                  <a:pt x="239613" y="142019"/>
                  <a:pt x="241116" y="140315"/>
                </a:cubicBezTo>
                <a:cubicBezTo>
                  <a:pt x="249785" y="130472"/>
                  <a:pt x="264792" y="129521"/>
                  <a:pt x="274635" y="138191"/>
                </a:cubicBezTo>
                <a:cubicBezTo>
                  <a:pt x="284479" y="146860"/>
                  <a:pt x="285430" y="161867"/>
                  <a:pt x="276760" y="171710"/>
                </a:cubicBezTo>
                <a:cubicBezTo>
                  <a:pt x="268090" y="181554"/>
                  <a:pt x="253084" y="182504"/>
                  <a:pt x="243240" y="173835"/>
                </a:cubicBezTo>
                <a:cubicBezTo>
                  <a:pt x="242488" y="173172"/>
                  <a:pt x="241779" y="172462"/>
                  <a:pt x="241116" y="171710"/>
                </a:cubicBezTo>
                <a:cubicBezTo>
                  <a:pt x="238224" y="168431"/>
                  <a:pt x="233221" y="168117"/>
                  <a:pt x="229942" y="171010"/>
                </a:cubicBezTo>
                <a:cubicBezTo>
                  <a:pt x="228237" y="172512"/>
                  <a:pt x="227262" y="174675"/>
                  <a:pt x="227262" y="176947"/>
                </a:cubicBezTo>
                <a:lnTo>
                  <a:pt x="227262" y="227262"/>
                </a:lnTo>
                <a:lnTo>
                  <a:pt x="192283" y="227262"/>
                </a:lnTo>
                <a:cubicBezTo>
                  <a:pt x="201037" y="207230"/>
                  <a:pt x="191895" y="183895"/>
                  <a:pt x="171863" y="175141"/>
                </a:cubicBezTo>
                <a:cubicBezTo>
                  <a:pt x="151832" y="166386"/>
                  <a:pt x="128496" y="175529"/>
                  <a:pt x="119742" y="195561"/>
                </a:cubicBezTo>
                <a:cubicBezTo>
                  <a:pt x="115326" y="205666"/>
                  <a:pt x="115326" y="217156"/>
                  <a:pt x="119742" y="227262"/>
                </a:cubicBezTo>
                <a:lnTo>
                  <a:pt x="84764" y="227262"/>
                </a:lnTo>
                <a:lnTo>
                  <a:pt x="84764" y="124346"/>
                </a:lnTo>
                <a:lnTo>
                  <a:pt x="68931" y="124346"/>
                </a:lnTo>
                <a:lnTo>
                  <a:pt x="68931" y="274761"/>
                </a:lnTo>
                <a:lnTo>
                  <a:pt x="45181" y="274761"/>
                </a:lnTo>
                <a:cubicBezTo>
                  <a:pt x="27700" y="274781"/>
                  <a:pt x="13534" y="288947"/>
                  <a:pt x="13515" y="306427"/>
                </a:cubicBezTo>
                <a:lnTo>
                  <a:pt x="13515" y="374397"/>
                </a:lnTo>
                <a:lnTo>
                  <a:pt x="0" y="387912"/>
                </a:lnTo>
                <a:lnTo>
                  <a:pt x="11196" y="399108"/>
                </a:lnTo>
                <a:lnTo>
                  <a:pt x="27029" y="383274"/>
                </a:lnTo>
                <a:cubicBezTo>
                  <a:pt x="28514" y="381790"/>
                  <a:pt x="29348" y="379776"/>
                  <a:pt x="29348" y="377676"/>
                </a:cubicBezTo>
                <a:lnTo>
                  <a:pt x="29348" y="306427"/>
                </a:lnTo>
                <a:cubicBezTo>
                  <a:pt x="29358" y="297688"/>
                  <a:pt x="36441" y="290604"/>
                  <a:pt x="45181" y="290594"/>
                </a:cubicBezTo>
                <a:lnTo>
                  <a:pt x="68931" y="290594"/>
                </a:lnTo>
                <a:lnTo>
                  <a:pt x="68931" y="311065"/>
                </a:lnTo>
                <a:lnTo>
                  <a:pt x="55416" y="324579"/>
                </a:lnTo>
                <a:lnTo>
                  <a:pt x="66612" y="335775"/>
                </a:lnTo>
                <a:lnTo>
                  <a:pt x="102236" y="300151"/>
                </a:lnTo>
                <a:cubicBezTo>
                  <a:pt x="105703" y="296684"/>
                  <a:pt x="111324" y="296684"/>
                  <a:pt x="114790" y="300151"/>
                </a:cubicBezTo>
                <a:cubicBezTo>
                  <a:pt x="118257" y="303617"/>
                  <a:pt x="118257" y="309238"/>
                  <a:pt x="114790" y="312704"/>
                </a:cubicBezTo>
                <a:lnTo>
                  <a:pt x="79166" y="348329"/>
                </a:lnTo>
                <a:cubicBezTo>
                  <a:pt x="76074" y="351420"/>
                  <a:pt x="76074" y="356432"/>
                  <a:pt x="79165" y="359525"/>
                </a:cubicBezTo>
                <a:cubicBezTo>
                  <a:pt x="79165" y="359525"/>
                  <a:pt x="79166" y="359525"/>
                  <a:pt x="79166" y="359525"/>
                </a:cubicBezTo>
                <a:cubicBezTo>
                  <a:pt x="93538" y="373932"/>
                  <a:pt x="93538" y="397254"/>
                  <a:pt x="79166" y="411661"/>
                </a:cubicBezTo>
                <a:lnTo>
                  <a:pt x="39583" y="451244"/>
                </a:lnTo>
                <a:lnTo>
                  <a:pt x="50779" y="462440"/>
                </a:lnTo>
                <a:lnTo>
                  <a:pt x="90362" y="422857"/>
                </a:lnTo>
                <a:cubicBezTo>
                  <a:pt x="108748" y="404423"/>
                  <a:pt x="110946" y="375335"/>
                  <a:pt x="95540" y="354346"/>
                </a:cubicBezTo>
                <a:lnTo>
                  <a:pt x="125986" y="323900"/>
                </a:lnTo>
                <a:cubicBezTo>
                  <a:pt x="135678" y="314291"/>
                  <a:pt x="135745" y="298646"/>
                  <a:pt x="126137" y="288955"/>
                </a:cubicBezTo>
                <a:cubicBezTo>
                  <a:pt x="116528" y="279263"/>
                  <a:pt x="100883" y="279195"/>
                  <a:pt x="91191" y="288804"/>
                </a:cubicBezTo>
                <a:cubicBezTo>
                  <a:pt x="91140" y="288854"/>
                  <a:pt x="91090" y="288904"/>
                  <a:pt x="91040" y="288955"/>
                </a:cubicBezTo>
                <a:lnTo>
                  <a:pt x="84764" y="295231"/>
                </a:lnTo>
                <a:lnTo>
                  <a:pt x="84764" y="243095"/>
                </a:lnTo>
                <a:lnTo>
                  <a:pt x="135079" y="243095"/>
                </a:lnTo>
                <a:cubicBezTo>
                  <a:pt x="139451" y="243095"/>
                  <a:pt x="142996" y="239551"/>
                  <a:pt x="142996" y="235178"/>
                </a:cubicBezTo>
                <a:cubicBezTo>
                  <a:pt x="142997" y="232906"/>
                  <a:pt x="142020" y="230744"/>
                  <a:pt x="140316" y="229241"/>
                </a:cubicBezTo>
                <a:cubicBezTo>
                  <a:pt x="130473" y="220572"/>
                  <a:pt x="129521" y="205564"/>
                  <a:pt x="138190" y="195721"/>
                </a:cubicBezTo>
                <a:cubicBezTo>
                  <a:pt x="146858" y="185878"/>
                  <a:pt x="161866" y="184926"/>
                  <a:pt x="171709" y="193595"/>
                </a:cubicBezTo>
                <a:cubicBezTo>
                  <a:pt x="181553" y="202263"/>
                  <a:pt x="182504" y="217271"/>
                  <a:pt x="173836" y="227114"/>
                </a:cubicBezTo>
                <a:cubicBezTo>
                  <a:pt x="173173" y="227867"/>
                  <a:pt x="172462" y="228578"/>
                  <a:pt x="171709" y="229241"/>
                </a:cubicBezTo>
                <a:cubicBezTo>
                  <a:pt x="168430" y="232132"/>
                  <a:pt x="168116" y="237136"/>
                  <a:pt x="171009" y="240414"/>
                </a:cubicBezTo>
                <a:cubicBezTo>
                  <a:pt x="172511" y="242119"/>
                  <a:pt x="174674" y="243095"/>
                  <a:pt x="176946" y="243095"/>
                </a:cubicBezTo>
                <a:lnTo>
                  <a:pt x="227262" y="243095"/>
                </a:lnTo>
                <a:lnTo>
                  <a:pt x="227262" y="278072"/>
                </a:lnTo>
                <a:cubicBezTo>
                  <a:pt x="207230" y="269319"/>
                  <a:pt x="183895" y="278463"/>
                  <a:pt x="175142" y="298496"/>
                </a:cubicBezTo>
                <a:cubicBezTo>
                  <a:pt x="166389" y="318528"/>
                  <a:pt x="175533" y="341863"/>
                  <a:pt x="195566" y="350616"/>
                </a:cubicBezTo>
                <a:cubicBezTo>
                  <a:pt x="205669" y="355030"/>
                  <a:pt x="217157" y="355030"/>
                  <a:pt x="227262" y="350616"/>
                </a:cubicBezTo>
                <a:lnTo>
                  <a:pt x="227262" y="385593"/>
                </a:lnTo>
                <a:lnTo>
                  <a:pt x="124346" y="385593"/>
                </a:lnTo>
                <a:lnTo>
                  <a:pt x="124346" y="401426"/>
                </a:lnTo>
                <a:lnTo>
                  <a:pt x="274761" y="401426"/>
                </a:lnTo>
                <a:lnTo>
                  <a:pt x="274761" y="425176"/>
                </a:lnTo>
                <a:cubicBezTo>
                  <a:pt x="274781" y="442657"/>
                  <a:pt x="288947" y="456822"/>
                  <a:pt x="306427" y="456842"/>
                </a:cubicBezTo>
                <a:lnTo>
                  <a:pt x="374398" y="456842"/>
                </a:lnTo>
                <a:lnTo>
                  <a:pt x="387912" y="470357"/>
                </a:lnTo>
                <a:lnTo>
                  <a:pt x="399108" y="459161"/>
                </a:lnTo>
                <a:lnTo>
                  <a:pt x="383274" y="443328"/>
                </a:lnTo>
                <a:cubicBezTo>
                  <a:pt x="381790" y="441843"/>
                  <a:pt x="379776" y="441009"/>
                  <a:pt x="377676" y="441009"/>
                </a:cubicBezTo>
                <a:lnTo>
                  <a:pt x="306427" y="441009"/>
                </a:lnTo>
                <a:cubicBezTo>
                  <a:pt x="297688" y="440999"/>
                  <a:pt x="290604" y="433916"/>
                  <a:pt x="290594" y="425176"/>
                </a:cubicBezTo>
                <a:lnTo>
                  <a:pt x="290594" y="401426"/>
                </a:lnTo>
                <a:lnTo>
                  <a:pt x="311065" y="401426"/>
                </a:lnTo>
                <a:lnTo>
                  <a:pt x="324579" y="414941"/>
                </a:lnTo>
                <a:lnTo>
                  <a:pt x="335775" y="403745"/>
                </a:lnTo>
                <a:lnTo>
                  <a:pt x="300151" y="368120"/>
                </a:lnTo>
                <a:cubicBezTo>
                  <a:pt x="296684" y="364654"/>
                  <a:pt x="296684" y="359033"/>
                  <a:pt x="300151" y="355566"/>
                </a:cubicBezTo>
                <a:cubicBezTo>
                  <a:pt x="303617" y="352100"/>
                  <a:pt x="309238" y="352100"/>
                  <a:pt x="312704" y="355566"/>
                </a:cubicBezTo>
                <a:lnTo>
                  <a:pt x="348329" y="391191"/>
                </a:lnTo>
                <a:cubicBezTo>
                  <a:pt x="351420" y="394282"/>
                  <a:pt x="356432" y="394282"/>
                  <a:pt x="359525" y="391191"/>
                </a:cubicBezTo>
                <a:cubicBezTo>
                  <a:pt x="359525" y="391191"/>
                  <a:pt x="359525" y="391191"/>
                  <a:pt x="359525" y="391191"/>
                </a:cubicBezTo>
                <a:cubicBezTo>
                  <a:pt x="373921" y="376794"/>
                  <a:pt x="397263" y="376794"/>
                  <a:pt x="411660" y="391190"/>
                </a:cubicBezTo>
                <a:cubicBezTo>
                  <a:pt x="411660" y="391190"/>
                  <a:pt x="411661" y="391191"/>
                  <a:pt x="411661" y="391191"/>
                </a:cubicBezTo>
                <a:lnTo>
                  <a:pt x="451244" y="430774"/>
                </a:lnTo>
                <a:lnTo>
                  <a:pt x="462440" y="419578"/>
                </a:lnTo>
                <a:lnTo>
                  <a:pt x="422857" y="379995"/>
                </a:lnTo>
                <a:cubicBezTo>
                  <a:pt x="412996" y="370080"/>
                  <a:pt x="399578" y="364522"/>
                  <a:pt x="385593" y="364560"/>
                </a:cubicBezTo>
                <a:close/>
              </a:path>
            </a:pathLst>
          </a:cu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409" name="Google Shape;10409;ge48d01fb7f_0_4626"/>
          <p:cNvGrpSpPr/>
          <p:nvPr/>
        </p:nvGrpSpPr>
        <p:grpSpPr>
          <a:xfrm>
            <a:off x="174261" y="3190310"/>
            <a:ext cx="477811" cy="492854"/>
            <a:chOff x="183129" y="3298366"/>
            <a:chExt cx="477811" cy="492854"/>
          </a:xfrm>
        </p:grpSpPr>
        <p:sp>
          <p:nvSpPr>
            <p:cNvPr id="10410" name="Google Shape;10410;ge48d01fb7f_0_4626"/>
            <p:cNvSpPr/>
            <p:nvPr/>
          </p:nvSpPr>
          <p:spPr>
            <a:xfrm>
              <a:off x="317679" y="3416778"/>
              <a:ext cx="12970" cy="56596"/>
            </a:xfrm>
            <a:custGeom>
              <a:avLst/>
              <a:gdLst/>
              <a:ahLst/>
              <a:cxnLst/>
              <a:rect l="l" t="t" r="r" b="b"/>
              <a:pathLst>
                <a:path w="12970" h="56596" extrusionOk="0">
                  <a:moveTo>
                    <a:pt x="6488" y="0"/>
                  </a:moveTo>
                  <a:cubicBezTo>
                    <a:pt x="6487" y="0"/>
                    <a:pt x="6486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4"/>
                  </a:cubicBezTo>
                  <a:lnTo>
                    <a:pt x="0" y="50112"/>
                  </a:lnTo>
                  <a:cubicBezTo>
                    <a:pt x="0" y="53693"/>
                    <a:pt x="2903" y="56597"/>
                    <a:pt x="6485" y="56597"/>
                  </a:cubicBezTo>
                  <a:cubicBezTo>
                    <a:pt x="10067" y="56597"/>
                    <a:pt x="12970" y="53693"/>
                    <a:pt x="12970" y="50112"/>
                  </a:cubicBezTo>
                  <a:lnTo>
                    <a:pt x="12970" y="6484"/>
                  </a:lnTo>
                  <a:cubicBezTo>
                    <a:pt x="12970" y="2905"/>
                    <a:pt x="10069" y="1"/>
                    <a:pt x="6488" y="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1" name="Google Shape;10411;ge48d01fb7f_0_4626"/>
            <p:cNvSpPr/>
            <p:nvPr/>
          </p:nvSpPr>
          <p:spPr>
            <a:xfrm>
              <a:off x="343617" y="3410547"/>
              <a:ext cx="12970" cy="37896"/>
            </a:xfrm>
            <a:custGeom>
              <a:avLst/>
              <a:gdLst/>
              <a:ahLst/>
              <a:cxnLst/>
              <a:rect l="l" t="t" r="r" b="b"/>
              <a:pathLst>
                <a:path w="12970" h="37896" extrusionOk="0">
                  <a:moveTo>
                    <a:pt x="6489" y="0"/>
                  </a:moveTo>
                  <a:cubicBezTo>
                    <a:pt x="6488" y="0"/>
                    <a:pt x="6487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4"/>
                  </a:cubicBezTo>
                  <a:lnTo>
                    <a:pt x="0" y="31411"/>
                  </a:lnTo>
                  <a:cubicBezTo>
                    <a:pt x="0" y="34993"/>
                    <a:pt x="2903" y="37896"/>
                    <a:pt x="6485" y="37896"/>
                  </a:cubicBezTo>
                  <a:cubicBezTo>
                    <a:pt x="10067" y="37896"/>
                    <a:pt x="12970" y="34993"/>
                    <a:pt x="12970" y="31411"/>
                  </a:cubicBezTo>
                  <a:lnTo>
                    <a:pt x="12970" y="6484"/>
                  </a:lnTo>
                  <a:cubicBezTo>
                    <a:pt x="12972" y="2904"/>
                    <a:pt x="10070" y="1"/>
                    <a:pt x="6489" y="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2" name="Google Shape;10412;ge48d01fb7f_0_4626"/>
            <p:cNvSpPr/>
            <p:nvPr/>
          </p:nvSpPr>
          <p:spPr>
            <a:xfrm>
              <a:off x="369559" y="3429242"/>
              <a:ext cx="12970" cy="44134"/>
            </a:xfrm>
            <a:custGeom>
              <a:avLst/>
              <a:gdLst/>
              <a:ahLst/>
              <a:cxnLst/>
              <a:rect l="l" t="t" r="r" b="b"/>
              <a:pathLst>
                <a:path w="12970" h="44134" extrusionOk="0">
                  <a:moveTo>
                    <a:pt x="6488" y="0"/>
                  </a:moveTo>
                  <a:cubicBezTo>
                    <a:pt x="6487" y="0"/>
                    <a:pt x="6486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5"/>
                  </a:cubicBezTo>
                  <a:lnTo>
                    <a:pt x="0" y="37650"/>
                  </a:lnTo>
                  <a:cubicBezTo>
                    <a:pt x="0" y="41231"/>
                    <a:pt x="2903" y="44135"/>
                    <a:pt x="6485" y="44135"/>
                  </a:cubicBezTo>
                  <a:cubicBezTo>
                    <a:pt x="10067" y="44135"/>
                    <a:pt x="12970" y="41231"/>
                    <a:pt x="12970" y="37650"/>
                  </a:cubicBezTo>
                  <a:lnTo>
                    <a:pt x="12970" y="6485"/>
                  </a:lnTo>
                  <a:cubicBezTo>
                    <a:pt x="12970" y="2904"/>
                    <a:pt x="10069" y="1"/>
                    <a:pt x="6488" y="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3" name="Google Shape;10413;ge48d01fb7f_0_4626"/>
            <p:cNvSpPr/>
            <p:nvPr/>
          </p:nvSpPr>
          <p:spPr>
            <a:xfrm>
              <a:off x="183129" y="3298366"/>
              <a:ext cx="477811" cy="492854"/>
            </a:xfrm>
            <a:custGeom>
              <a:avLst/>
              <a:gdLst/>
              <a:ahLst/>
              <a:cxnLst/>
              <a:rect l="l" t="t" r="r" b="b"/>
              <a:pathLst>
                <a:path w="477811" h="492854" extrusionOk="0">
                  <a:moveTo>
                    <a:pt x="476937" y="432666"/>
                  </a:moveTo>
                  <a:lnTo>
                    <a:pt x="446324" y="379811"/>
                  </a:lnTo>
                  <a:lnTo>
                    <a:pt x="476215" y="345562"/>
                  </a:lnTo>
                  <a:cubicBezTo>
                    <a:pt x="477656" y="343907"/>
                    <a:pt x="478163" y="341638"/>
                    <a:pt x="477565" y="339528"/>
                  </a:cubicBezTo>
                  <a:cubicBezTo>
                    <a:pt x="476963" y="337416"/>
                    <a:pt x="475337" y="335750"/>
                    <a:pt x="473240" y="335101"/>
                  </a:cubicBezTo>
                  <a:lnTo>
                    <a:pt x="472056" y="334746"/>
                  </a:lnTo>
                  <a:cubicBezTo>
                    <a:pt x="450787" y="328951"/>
                    <a:pt x="430431" y="320217"/>
                    <a:pt x="411576" y="308793"/>
                  </a:cubicBezTo>
                  <a:cubicBezTo>
                    <a:pt x="411415" y="308700"/>
                    <a:pt x="411226" y="308660"/>
                    <a:pt x="411056" y="308580"/>
                  </a:cubicBezTo>
                  <a:cubicBezTo>
                    <a:pt x="410867" y="308490"/>
                    <a:pt x="410672" y="308410"/>
                    <a:pt x="410474" y="308341"/>
                  </a:cubicBezTo>
                  <a:cubicBezTo>
                    <a:pt x="409813" y="308097"/>
                    <a:pt x="409118" y="307960"/>
                    <a:pt x="408414" y="307931"/>
                  </a:cubicBezTo>
                  <a:cubicBezTo>
                    <a:pt x="408373" y="307930"/>
                    <a:pt x="408338" y="307907"/>
                    <a:pt x="408296" y="307907"/>
                  </a:cubicBezTo>
                  <a:lnTo>
                    <a:pt x="408188" y="307907"/>
                  </a:lnTo>
                  <a:cubicBezTo>
                    <a:pt x="408035" y="307910"/>
                    <a:pt x="407909" y="307988"/>
                    <a:pt x="407759" y="308000"/>
                  </a:cubicBezTo>
                  <a:cubicBezTo>
                    <a:pt x="407109" y="308023"/>
                    <a:pt x="406468" y="308153"/>
                    <a:pt x="405860" y="308385"/>
                  </a:cubicBezTo>
                  <a:cubicBezTo>
                    <a:pt x="405802" y="308408"/>
                    <a:pt x="405738" y="308412"/>
                    <a:pt x="405681" y="308436"/>
                  </a:cubicBezTo>
                  <a:lnTo>
                    <a:pt x="405630" y="308451"/>
                  </a:lnTo>
                  <a:lnTo>
                    <a:pt x="387711" y="316307"/>
                  </a:lnTo>
                  <a:cubicBezTo>
                    <a:pt x="393954" y="286860"/>
                    <a:pt x="397354" y="256883"/>
                    <a:pt x="397863" y="226786"/>
                  </a:cubicBezTo>
                  <a:cubicBezTo>
                    <a:pt x="398027" y="226077"/>
                    <a:pt x="398068" y="225345"/>
                    <a:pt x="397981" y="224623"/>
                  </a:cubicBezTo>
                  <a:cubicBezTo>
                    <a:pt x="398209" y="223266"/>
                    <a:pt x="397996" y="221871"/>
                    <a:pt x="397371" y="220644"/>
                  </a:cubicBezTo>
                  <a:lnTo>
                    <a:pt x="335773" y="103731"/>
                  </a:lnTo>
                  <a:lnTo>
                    <a:pt x="335751" y="103644"/>
                  </a:lnTo>
                  <a:cubicBezTo>
                    <a:pt x="335731" y="103603"/>
                    <a:pt x="335693" y="103579"/>
                    <a:pt x="335673" y="103539"/>
                  </a:cubicBezTo>
                  <a:lnTo>
                    <a:pt x="335631" y="103460"/>
                  </a:lnTo>
                  <a:cubicBezTo>
                    <a:pt x="335316" y="102882"/>
                    <a:pt x="334915" y="102356"/>
                    <a:pt x="334439" y="101900"/>
                  </a:cubicBezTo>
                  <a:cubicBezTo>
                    <a:pt x="334215" y="101682"/>
                    <a:pt x="333975" y="101483"/>
                    <a:pt x="333721" y="101302"/>
                  </a:cubicBezTo>
                  <a:cubicBezTo>
                    <a:pt x="333598" y="101211"/>
                    <a:pt x="333500" y="101091"/>
                    <a:pt x="333370" y="101009"/>
                  </a:cubicBezTo>
                  <a:lnTo>
                    <a:pt x="176112" y="1012"/>
                  </a:lnTo>
                  <a:cubicBezTo>
                    <a:pt x="174205" y="-200"/>
                    <a:pt x="171805" y="-332"/>
                    <a:pt x="169776" y="664"/>
                  </a:cubicBezTo>
                  <a:lnTo>
                    <a:pt x="132799" y="18805"/>
                  </a:lnTo>
                  <a:cubicBezTo>
                    <a:pt x="131906" y="18912"/>
                    <a:pt x="131046" y="19207"/>
                    <a:pt x="130275" y="19669"/>
                  </a:cubicBezTo>
                  <a:lnTo>
                    <a:pt x="68474" y="58452"/>
                  </a:lnTo>
                  <a:cubicBezTo>
                    <a:pt x="66556" y="59656"/>
                    <a:pt x="65405" y="61773"/>
                    <a:pt x="65437" y="64038"/>
                  </a:cubicBezTo>
                  <a:cubicBezTo>
                    <a:pt x="65722" y="83732"/>
                    <a:pt x="67153" y="104513"/>
                    <a:pt x="69564" y="125885"/>
                  </a:cubicBezTo>
                  <a:cubicBezTo>
                    <a:pt x="55140" y="118987"/>
                    <a:pt x="38924" y="116758"/>
                    <a:pt x="23174" y="119508"/>
                  </a:cubicBezTo>
                  <a:cubicBezTo>
                    <a:pt x="18095" y="120297"/>
                    <a:pt x="12947" y="120545"/>
                    <a:pt x="7816" y="120249"/>
                  </a:cubicBezTo>
                  <a:lnTo>
                    <a:pt x="6971" y="120185"/>
                  </a:lnTo>
                  <a:cubicBezTo>
                    <a:pt x="3401" y="119916"/>
                    <a:pt x="288" y="122592"/>
                    <a:pt x="18" y="126163"/>
                  </a:cubicBezTo>
                  <a:cubicBezTo>
                    <a:pt x="-97" y="127697"/>
                    <a:pt x="336" y="129220"/>
                    <a:pt x="1240" y="130464"/>
                  </a:cubicBezTo>
                  <a:lnTo>
                    <a:pt x="37591" y="180479"/>
                  </a:lnTo>
                  <a:cubicBezTo>
                    <a:pt x="25873" y="200628"/>
                    <a:pt x="26365" y="231612"/>
                    <a:pt x="40397" y="261708"/>
                  </a:cubicBezTo>
                  <a:lnTo>
                    <a:pt x="48380" y="280055"/>
                  </a:lnTo>
                  <a:cubicBezTo>
                    <a:pt x="49199" y="281931"/>
                    <a:pt x="50855" y="283311"/>
                    <a:pt x="52848" y="283778"/>
                  </a:cubicBezTo>
                  <a:cubicBezTo>
                    <a:pt x="53859" y="284007"/>
                    <a:pt x="54909" y="283998"/>
                    <a:pt x="55917" y="283753"/>
                  </a:cubicBezTo>
                  <a:cubicBezTo>
                    <a:pt x="72614" y="282159"/>
                    <a:pt x="89459" y="284016"/>
                    <a:pt x="105407" y="289211"/>
                  </a:cubicBezTo>
                  <a:cubicBezTo>
                    <a:pt x="128141" y="361306"/>
                    <a:pt x="162476" y="429213"/>
                    <a:pt x="207062" y="490259"/>
                  </a:cubicBezTo>
                  <a:cubicBezTo>
                    <a:pt x="208288" y="491893"/>
                    <a:pt x="210212" y="492856"/>
                    <a:pt x="212255" y="492855"/>
                  </a:cubicBezTo>
                  <a:cubicBezTo>
                    <a:pt x="212395" y="492855"/>
                    <a:pt x="212537" y="492848"/>
                    <a:pt x="212680" y="492842"/>
                  </a:cubicBezTo>
                  <a:cubicBezTo>
                    <a:pt x="234960" y="491467"/>
                    <a:pt x="256371" y="483693"/>
                    <a:pt x="274342" y="470453"/>
                  </a:cubicBezTo>
                  <a:cubicBezTo>
                    <a:pt x="291363" y="465875"/>
                    <a:pt x="307133" y="457522"/>
                    <a:pt x="320484" y="446014"/>
                  </a:cubicBezTo>
                  <a:cubicBezTo>
                    <a:pt x="328547" y="448773"/>
                    <a:pt x="336995" y="450242"/>
                    <a:pt x="345516" y="450368"/>
                  </a:cubicBezTo>
                  <a:cubicBezTo>
                    <a:pt x="354903" y="450715"/>
                    <a:pt x="364179" y="448248"/>
                    <a:pt x="372153" y="443281"/>
                  </a:cubicBezTo>
                  <a:cubicBezTo>
                    <a:pt x="372446" y="443112"/>
                    <a:pt x="372699" y="442893"/>
                    <a:pt x="372987" y="442715"/>
                  </a:cubicBezTo>
                  <a:cubicBezTo>
                    <a:pt x="373105" y="442645"/>
                    <a:pt x="373235" y="442619"/>
                    <a:pt x="373350" y="442540"/>
                  </a:cubicBezTo>
                  <a:lnTo>
                    <a:pt x="409899" y="417317"/>
                  </a:lnTo>
                  <a:cubicBezTo>
                    <a:pt x="428218" y="428192"/>
                    <a:pt x="447967" y="436452"/>
                    <a:pt x="468572" y="441856"/>
                  </a:cubicBezTo>
                  <a:lnTo>
                    <a:pt x="469415" y="442115"/>
                  </a:lnTo>
                  <a:cubicBezTo>
                    <a:pt x="470035" y="442302"/>
                    <a:pt x="470679" y="442399"/>
                    <a:pt x="471327" y="442400"/>
                  </a:cubicBezTo>
                  <a:cubicBezTo>
                    <a:pt x="474908" y="442401"/>
                    <a:pt x="477811" y="439497"/>
                    <a:pt x="477811" y="435917"/>
                  </a:cubicBezTo>
                  <a:cubicBezTo>
                    <a:pt x="477811" y="434775"/>
                    <a:pt x="477509" y="433653"/>
                    <a:pt x="476937" y="432666"/>
                  </a:cubicBezTo>
                  <a:close/>
                  <a:moveTo>
                    <a:pt x="383389" y="221927"/>
                  </a:moveTo>
                  <a:lnTo>
                    <a:pt x="355697" y="234018"/>
                  </a:lnTo>
                  <a:lnTo>
                    <a:pt x="299868" y="128048"/>
                  </a:lnTo>
                  <a:lnTo>
                    <a:pt x="327055" y="115008"/>
                  </a:lnTo>
                  <a:lnTo>
                    <a:pt x="383389" y="221927"/>
                  </a:lnTo>
                  <a:close/>
                  <a:moveTo>
                    <a:pt x="384528" y="235577"/>
                  </a:moveTo>
                  <a:cubicBezTo>
                    <a:pt x="383602" y="262988"/>
                    <a:pt x="380193" y="290257"/>
                    <a:pt x="374343" y="317053"/>
                  </a:cubicBezTo>
                  <a:cubicBezTo>
                    <a:pt x="374312" y="317192"/>
                    <a:pt x="374287" y="317350"/>
                    <a:pt x="374261" y="317515"/>
                  </a:cubicBezTo>
                  <a:lnTo>
                    <a:pt x="372985" y="322764"/>
                  </a:lnTo>
                  <a:lnTo>
                    <a:pt x="366135" y="325767"/>
                  </a:lnTo>
                  <a:cubicBezTo>
                    <a:pt x="365899" y="325910"/>
                    <a:pt x="365673" y="326068"/>
                    <a:pt x="365459" y="326242"/>
                  </a:cubicBezTo>
                  <a:cubicBezTo>
                    <a:pt x="365191" y="326342"/>
                    <a:pt x="364930" y="326460"/>
                    <a:pt x="364679" y="326596"/>
                  </a:cubicBezTo>
                  <a:cubicBezTo>
                    <a:pt x="360089" y="329378"/>
                    <a:pt x="354866" y="330943"/>
                    <a:pt x="349503" y="331144"/>
                  </a:cubicBezTo>
                  <a:cubicBezTo>
                    <a:pt x="355154" y="303350"/>
                    <a:pt x="358310" y="275107"/>
                    <a:pt x="358936" y="246751"/>
                  </a:cubicBezTo>
                  <a:lnTo>
                    <a:pt x="384528" y="235577"/>
                  </a:lnTo>
                  <a:close/>
                  <a:moveTo>
                    <a:pt x="172221" y="13907"/>
                  </a:moveTo>
                  <a:lnTo>
                    <a:pt x="316536" y="105672"/>
                  </a:lnTo>
                  <a:lnTo>
                    <a:pt x="291445" y="117707"/>
                  </a:lnTo>
                  <a:lnTo>
                    <a:pt x="147304" y="26131"/>
                  </a:lnTo>
                  <a:lnTo>
                    <a:pt x="172221" y="13907"/>
                  </a:lnTo>
                  <a:close/>
                  <a:moveTo>
                    <a:pt x="133685" y="32842"/>
                  </a:moveTo>
                  <a:lnTo>
                    <a:pt x="286050" y="129641"/>
                  </a:lnTo>
                  <a:lnTo>
                    <a:pt x="346086" y="243597"/>
                  </a:lnTo>
                  <a:cubicBezTo>
                    <a:pt x="345611" y="272833"/>
                    <a:pt x="342368" y="301958"/>
                    <a:pt x="336401" y="330582"/>
                  </a:cubicBezTo>
                  <a:cubicBezTo>
                    <a:pt x="332168" y="329906"/>
                    <a:pt x="327998" y="328878"/>
                    <a:pt x="323934" y="327509"/>
                  </a:cubicBezTo>
                  <a:cubicBezTo>
                    <a:pt x="329381" y="301344"/>
                    <a:pt x="332439" y="274736"/>
                    <a:pt x="333072" y="248017"/>
                  </a:cubicBezTo>
                  <a:cubicBezTo>
                    <a:pt x="333099" y="246909"/>
                    <a:pt x="332842" y="245812"/>
                    <a:pt x="332325" y="244832"/>
                  </a:cubicBezTo>
                  <a:lnTo>
                    <a:pt x="276683" y="139261"/>
                  </a:lnTo>
                  <a:cubicBezTo>
                    <a:pt x="276156" y="138260"/>
                    <a:pt x="275377" y="137415"/>
                    <a:pt x="274422" y="136810"/>
                  </a:cubicBezTo>
                  <a:lnTo>
                    <a:pt x="137140" y="49522"/>
                  </a:lnTo>
                  <a:cubicBezTo>
                    <a:pt x="135031" y="48178"/>
                    <a:pt x="132337" y="48169"/>
                    <a:pt x="130218" y="49497"/>
                  </a:cubicBezTo>
                  <a:lnTo>
                    <a:pt x="94810" y="71675"/>
                  </a:lnTo>
                  <a:cubicBezTo>
                    <a:pt x="92841" y="72909"/>
                    <a:pt x="91682" y="75103"/>
                    <a:pt x="91773" y="77425"/>
                  </a:cubicBezTo>
                  <a:cubicBezTo>
                    <a:pt x="93111" y="107948"/>
                    <a:pt x="96463" y="138348"/>
                    <a:pt x="101808" y="168429"/>
                  </a:cubicBezTo>
                  <a:cubicBezTo>
                    <a:pt x="97007" y="167242"/>
                    <a:pt x="92463" y="166325"/>
                    <a:pt x="88216" y="165650"/>
                  </a:cubicBezTo>
                  <a:cubicBezTo>
                    <a:pt x="87717" y="162669"/>
                    <a:pt x="87221" y="159715"/>
                    <a:pt x="86757" y="156759"/>
                  </a:cubicBezTo>
                  <a:cubicBezTo>
                    <a:pt x="85665" y="149888"/>
                    <a:pt x="84700" y="143139"/>
                    <a:pt x="83863" y="136512"/>
                  </a:cubicBezTo>
                  <a:cubicBezTo>
                    <a:pt x="80827" y="113619"/>
                    <a:pt x="79027" y="90577"/>
                    <a:pt x="78470" y="67489"/>
                  </a:cubicBezTo>
                  <a:lnTo>
                    <a:pt x="133685" y="32842"/>
                  </a:lnTo>
                  <a:close/>
                  <a:moveTo>
                    <a:pt x="192933" y="193186"/>
                  </a:moveTo>
                  <a:cubicBezTo>
                    <a:pt x="192932" y="193186"/>
                    <a:pt x="192931" y="193186"/>
                    <a:pt x="192930" y="193186"/>
                  </a:cubicBezTo>
                  <a:cubicBezTo>
                    <a:pt x="189349" y="193185"/>
                    <a:pt x="186446" y="196087"/>
                    <a:pt x="186445" y="199667"/>
                  </a:cubicBezTo>
                  <a:cubicBezTo>
                    <a:pt x="186445" y="199668"/>
                    <a:pt x="186445" y="199669"/>
                    <a:pt x="186445" y="199670"/>
                  </a:cubicBezTo>
                  <a:lnTo>
                    <a:pt x="186445" y="211516"/>
                  </a:lnTo>
                  <a:cubicBezTo>
                    <a:pt x="182068" y="208101"/>
                    <a:pt x="177748" y="204945"/>
                    <a:pt x="173475" y="201986"/>
                  </a:cubicBezTo>
                  <a:lnTo>
                    <a:pt x="173475" y="174768"/>
                  </a:lnTo>
                  <a:cubicBezTo>
                    <a:pt x="173475" y="171186"/>
                    <a:pt x="170572" y="168283"/>
                    <a:pt x="166990" y="168283"/>
                  </a:cubicBezTo>
                  <a:cubicBezTo>
                    <a:pt x="163408" y="168283"/>
                    <a:pt x="160505" y="171186"/>
                    <a:pt x="160505" y="174768"/>
                  </a:cubicBezTo>
                  <a:lnTo>
                    <a:pt x="160505" y="193519"/>
                  </a:lnTo>
                  <a:cubicBezTo>
                    <a:pt x="146393" y="184829"/>
                    <a:pt x="131343" y="177762"/>
                    <a:pt x="115643" y="172454"/>
                  </a:cubicBezTo>
                  <a:cubicBezTo>
                    <a:pt x="110047" y="142128"/>
                    <a:pt x="106456" y="111466"/>
                    <a:pt x="104892" y="80667"/>
                  </a:cubicBezTo>
                  <a:lnTo>
                    <a:pt x="133634" y="62663"/>
                  </a:lnTo>
                  <a:lnTo>
                    <a:pt x="266012" y="146828"/>
                  </a:lnTo>
                  <a:lnTo>
                    <a:pt x="320058" y="249371"/>
                  </a:lnTo>
                  <a:cubicBezTo>
                    <a:pt x="319383" y="273942"/>
                    <a:pt x="316591" y="298409"/>
                    <a:pt x="311711" y="322500"/>
                  </a:cubicBezTo>
                  <a:cubicBezTo>
                    <a:pt x="291794" y="312954"/>
                    <a:pt x="266240" y="294007"/>
                    <a:pt x="234905" y="257945"/>
                  </a:cubicBezTo>
                  <a:cubicBezTo>
                    <a:pt x="223915" y="245236"/>
                    <a:pt x="212056" y="233305"/>
                    <a:pt x="199415" y="222236"/>
                  </a:cubicBezTo>
                  <a:lnTo>
                    <a:pt x="199415" y="199669"/>
                  </a:lnTo>
                  <a:cubicBezTo>
                    <a:pt x="199416" y="196090"/>
                    <a:pt x="196514" y="193187"/>
                    <a:pt x="192933" y="193186"/>
                  </a:cubicBezTo>
                  <a:close/>
                  <a:moveTo>
                    <a:pt x="19122" y="133004"/>
                  </a:moveTo>
                  <a:cubicBezTo>
                    <a:pt x="21006" y="132826"/>
                    <a:pt x="22862" y="132611"/>
                    <a:pt x="24699" y="132389"/>
                  </a:cubicBezTo>
                  <a:cubicBezTo>
                    <a:pt x="40878" y="129488"/>
                    <a:pt x="57558" y="132730"/>
                    <a:pt x="71473" y="141481"/>
                  </a:cubicBezTo>
                  <a:cubicBezTo>
                    <a:pt x="72024" y="145664"/>
                    <a:pt x="72640" y="149909"/>
                    <a:pt x="73289" y="154187"/>
                  </a:cubicBezTo>
                  <a:lnTo>
                    <a:pt x="68908" y="156511"/>
                  </a:lnTo>
                  <a:cubicBezTo>
                    <a:pt x="68418" y="156770"/>
                    <a:pt x="51344" y="165619"/>
                    <a:pt x="51344" y="165619"/>
                  </a:cubicBezTo>
                  <a:lnTo>
                    <a:pt x="51442" y="165807"/>
                  </a:lnTo>
                  <a:cubicBezTo>
                    <a:pt x="51166" y="165907"/>
                    <a:pt x="50882" y="166008"/>
                    <a:pt x="50680" y="166106"/>
                  </a:cubicBezTo>
                  <a:lnTo>
                    <a:pt x="50635" y="166042"/>
                  </a:lnTo>
                  <a:cubicBezTo>
                    <a:pt x="48975" y="167207"/>
                    <a:pt x="47401" y="168489"/>
                    <a:pt x="45925" y="169881"/>
                  </a:cubicBezTo>
                  <a:lnTo>
                    <a:pt x="19122" y="133004"/>
                  </a:lnTo>
                  <a:close/>
                  <a:moveTo>
                    <a:pt x="267653" y="459316"/>
                  </a:moveTo>
                  <a:cubicBezTo>
                    <a:pt x="252419" y="470792"/>
                    <a:pt x="234302" y="477818"/>
                    <a:pt x="215314" y="479612"/>
                  </a:cubicBezTo>
                  <a:cubicBezTo>
                    <a:pt x="174536" y="423103"/>
                    <a:pt x="142695" y="360657"/>
                    <a:pt x="120912" y="294463"/>
                  </a:cubicBezTo>
                  <a:cubicBezTo>
                    <a:pt x="125949" y="296429"/>
                    <a:pt x="131222" y="298771"/>
                    <a:pt x="136660" y="301447"/>
                  </a:cubicBezTo>
                  <a:cubicBezTo>
                    <a:pt x="156662" y="358842"/>
                    <a:pt x="184368" y="413255"/>
                    <a:pt x="219019" y="463191"/>
                  </a:cubicBezTo>
                  <a:cubicBezTo>
                    <a:pt x="220234" y="464914"/>
                    <a:pt x="222211" y="465938"/>
                    <a:pt x="224320" y="465939"/>
                  </a:cubicBezTo>
                  <a:cubicBezTo>
                    <a:pt x="224822" y="465939"/>
                    <a:pt x="225323" y="465881"/>
                    <a:pt x="225811" y="465762"/>
                  </a:cubicBezTo>
                  <a:cubicBezTo>
                    <a:pt x="248827" y="459699"/>
                    <a:pt x="268988" y="445758"/>
                    <a:pt x="282788" y="426366"/>
                  </a:cubicBezTo>
                  <a:cubicBezTo>
                    <a:pt x="286451" y="428931"/>
                    <a:pt x="289987" y="431209"/>
                    <a:pt x="293432" y="433288"/>
                  </a:cubicBezTo>
                  <a:cubicBezTo>
                    <a:pt x="286059" y="443092"/>
                    <a:pt x="277386" y="451848"/>
                    <a:pt x="267653" y="459316"/>
                  </a:cubicBezTo>
                  <a:close/>
                  <a:moveTo>
                    <a:pt x="153997" y="310953"/>
                  </a:moveTo>
                  <a:cubicBezTo>
                    <a:pt x="180755" y="327671"/>
                    <a:pt x="204748" y="348452"/>
                    <a:pt x="225114" y="372548"/>
                  </a:cubicBezTo>
                  <a:cubicBezTo>
                    <a:pt x="239410" y="389351"/>
                    <a:pt x="255240" y="404786"/>
                    <a:pt x="272397" y="418653"/>
                  </a:cubicBezTo>
                  <a:cubicBezTo>
                    <a:pt x="261180" y="434288"/>
                    <a:pt x="245299" y="445969"/>
                    <a:pt x="227032" y="452021"/>
                  </a:cubicBezTo>
                  <a:cubicBezTo>
                    <a:pt x="197037" y="408146"/>
                    <a:pt x="172509" y="360773"/>
                    <a:pt x="153997" y="310953"/>
                  </a:cubicBezTo>
                  <a:close/>
                  <a:moveTo>
                    <a:pt x="301477" y="444126"/>
                  </a:moveTo>
                  <a:cubicBezTo>
                    <a:pt x="302640" y="442680"/>
                    <a:pt x="303754" y="441138"/>
                    <a:pt x="304886" y="439631"/>
                  </a:cubicBezTo>
                  <a:cubicBezTo>
                    <a:pt x="305495" y="439932"/>
                    <a:pt x="306071" y="440170"/>
                    <a:pt x="306671" y="440456"/>
                  </a:cubicBezTo>
                  <a:cubicBezTo>
                    <a:pt x="304963" y="441737"/>
                    <a:pt x="303232" y="442960"/>
                    <a:pt x="301477" y="444126"/>
                  </a:cubicBezTo>
                  <a:close/>
                  <a:moveTo>
                    <a:pt x="365496" y="432141"/>
                  </a:moveTo>
                  <a:cubicBezTo>
                    <a:pt x="365211" y="432312"/>
                    <a:pt x="364937" y="432497"/>
                    <a:pt x="364672" y="432699"/>
                  </a:cubicBezTo>
                  <a:cubicBezTo>
                    <a:pt x="364242" y="433028"/>
                    <a:pt x="321558" y="463774"/>
                    <a:pt x="234904" y="364037"/>
                  </a:cubicBezTo>
                  <a:lnTo>
                    <a:pt x="234904" y="364037"/>
                  </a:lnTo>
                  <a:cubicBezTo>
                    <a:pt x="209926" y="334174"/>
                    <a:pt x="179425" y="309408"/>
                    <a:pt x="145070" y="291094"/>
                  </a:cubicBezTo>
                  <a:cubicBezTo>
                    <a:pt x="144758" y="290899"/>
                    <a:pt x="144430" y="290732"/>
                    <a:pt x="144089" y="290594"/>
                  </a:cubicBezTo>
                  <a:cubicBezTo>
                    <a:pt x="120448" y="277945"/>
                    <a:pt x="94203" y="270924"/>
                    <a:pt x="67403" y="270081"/>
                  </a:cubicBezTo>
                  <a:cubicBezTo>
                    <a:pt x="64389" y="270068"/>
                    <a:pt x="61377" y="270216"/>
                    <a:pt x="58378" y="270525"/>
                  </a:cubicBezTo>
                  <a:lnTo>
                    <a:pt x="52220" y="256377"/>
                  </a:lnTo>
                  <a:cubicBezTo>
                    <a:pt x="39304" y="228679"/>
                    <a:pt x="39179" y="199817"/>
                    <a:pt x="50772" y="183896"/>
                  </a:cubicBezTo>
                  <a:cubicBezTo>
                    <a:pt x="50883" y="183734"/>
                    <a:pt x="51000" y="183588"/>
                    <a:pt x="51094" y="183417"/>
                  </a:cubicBezTo>
                  <a:cubicBezTo>
                    <a:pt x="52753" y="181199"/>
                    <a:pt x="54704" y="179217"/>
                    <a:pt x="56896" y="177525"/>
                  </a:cubicBezTo>
                  <a:cubicBezTo>
                    <a:pt x="66645" y="176322"/>
                    <a:pt x="141925" y="170718"/>
                    <a:pt x="225112" y="266459"/>
                  </a:cubicBezTo>
                  <a:cubicBezTo>
                    <a:pt x="301652" y="354531"/>
                    <a:pt x="348535" y="348047"/>
                    <a:pt x="365602" y="340801"/>
                  </a:cubicBezTo>
                  <a:lnTo>
                    <a:pt x="370732" y="352581"/>
                  </a:lnTo>
                  <a:cubicBezTo>
                    <a:pt x="385933" y="388298"/>
                    <a:pt x="383736" y="421755"/>
                    <a:pt x="365496" y="432141"/>
                  </a:cubicBezTo>
                  <a:close/>
                  <a:moveTo>
                    <a:pt x="391877" y="413994"/>
                  </a:moveTo>
                  <a:cubicBezTo>
                    <a:pt x="395694" y="391391"/>
                    <a:pt x="392471" y="368161"/>
                    <a:pt x="382647" y="347450"/>
                  </a:cubicBezTo>
                  <a:lnTo>
                    <a:pt x="377253" y="335055"/>
                  </a:lnTo>
                  <a:lnTo>
                    <a:pt x="401969" y="324219"/>
                  </a:lnTo>
                  <a:lnTo>
                    <a:pt x="403311" y="406105"/>
                  </a:lnTo>
                  <a:lnTo>
                    <a:pt x="391877" y="413994"/>
                  </a:lnTo>
                  <a:close/>
                  <a:moveTo>
                    <a:pt x="416281" y="405988"/>
                  </a:moveTo>
                  <a:lnTo>
                    <a:pt x="414963" y="325481"/>
                  </a:lnTo>
                  <a:cubicBezTo>
                    <a:pt x="429222" y="333329"/>
                    <a:pt x="444203" y="339787"/>
                    <a:pt x="459699" y="344765"/>
                  </a:cubicBezTo>
                  <a:lnTo>
                    <a:pt x="433500" y="374783"/>
                  </a:lnTo>
                  <a:cubicBezTo>
                    <a:pt x="431675" y="376874"/>
                    <a:pt x="431385" y="379895"/>
                    <a:pt x="432778" y="382294"/>
                  </a:cubicBezTo>
                  <a:lnTo>
                    <a:pt x="457572" y="425099"/>
                  </a:lnTo>
                  <a:cubicBezTo>
                    <a:pt x="443213" y="420101"/>
                    <a:pt x="429383" y="413699"/>
                    <a:pt x="416281" y="40598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414" name="Google Shape;10414;ge48d01fb7f_0_4626"/>
          <p:cNvGrpSpPr/>
          <p:nvPr/>
        </p:nvGrpSpPr>
        <p:grpSpPr>
          <a:xfrm>
            <a:off x="144101" y="2319061"/>
            <a:ext cx="538134" cy="368676"/>
            <a:chOff x="153773" y="2457764"/>
            <a:chExt cx="538134" cy="368676"/>
          </a:xfrm>
        </p:grpSpPr>
        <p:sp>
          <p:nvSpPr>
            <p:cNvPr id="10415" name="Google Shape;10415;ge48d01fb7f_0_4626"/>
            <p:cNvSpPr/>
            <p:nvPr/>
          </p:nvSpPr>
          <p:spPr>
            <a:xfrm>
              <a:off x="415451" y="2595289"/>
              <a:ext cx="29221" cy="29973"/>
            </a:xfrm>
            <a:custGeom>
              <a:avLst/>
              <a:gdLst/>
              <a:ahLst/>
              <a:cxnLst/>
              <a:rect l="l" t="t" r="r" b="b"/>
              <a:pathLst>
                <a:path w="29221" h="29973" extrusionOk="0">
                  <a:moveTo>
                    <a:pt x="21401" y="14334"/>
                  </a:moveTo>
                  <a:lnTo>
                    <a:pt x="15640" y="14334"/>
                  </a:lnTo>
                  <a:lnTo>
                    <a:pt x="15640" y="7820"/>
                  </a:lnTo>
                  <a:cubicBezTo>
                    <a:pt x="15640" y="3501"/>
                    <a:pt x="12139" y="0"/>
                    <a:pt x="7820" y="0"/>
                  </a:cubicBezTo>
                  <a:cubicBezTo>
                    <a:pt x="3501" y="0"/>
                    <a:pt x="0" y="3501"/>
                    <a:pt x="0" y="7820"/>
                  </a:cubicBezTo>
                  <a:lnTo>
                    <a:pt x="0" y="22154"/>
                  </a:lnTo>
                  <a:cubicBezTo>
                    <a:pt x="0" y="26473"/>
                    <a:pt x="3501" y="29974"/>
                    <a:pt x="7820" y="29974"/>
                  </a:cubicBezTo>
                  <a:lnTo>
                    <a:pt x="21401" y="29974"/>
                  </a:lnTo>
                  <a:cubicBezTo>
                    <a:pt x="25720" y="29974"/>
                    <a:pt x="29221" y="26473"/>
                    <a:pt x="29221" y="22154"/>
                  </a:cubicBezTo>
                  <a:cubicBezTo>
                    <a:pt x="29221" y="17835"/>
                    <a:pt x="25720" y="14334"/>
                    <a:pt x="21401" y="14334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416" name="Google Shape;10416;ge48d01fb7f_0_4626"/>
            <p:cNvGrpSpPr/>
            <p:nvPr/>
          </p:nvGrpSpPr>
          <p:grpSpPr>
            <a:xfrm>
              <a:off x="153773" y="2457764"/>
              <a:ext cx="538134" cy="368676"/>
              <a:chOff x="153773" y="2457764"/>
              <a:chExt cx="538134" cy="368676"/>
            </a:xfrm>
          </p:grpSpPr>
          <p:sp>
            <p:nvSpPr>
              <p:cNvPr id="10417" name="Google Shape;10417;ge48d01fb7f_0_4626"/>
              <p:cNvSpPr/>
              <p:nvPr/>
            </p:nvSpPr>
            <p:spPr>
              <a:xfrm>
                <a:off x="366954" y="2492312"/>
                <a:ext cx="112633" cy="42222"/>
              </a:xfrm>
              <a:custGeom>
                <a:avLst/>
                <a:gdLst/>
                <a:ahLst/>
                <a:cxnLst/>
                <a:rect l="l" t="t" r="r" b="b"/>
                <a:pathLst>
                  <a:path w="112633" h="42222" extrusionOk="0">
                    <a:moveTo>
                      <a:pt x="107168" y="23465"/>
                    </a:moveTo>
                    <a:lnTo>
                      <a:pt x="107167" y="23465"/>
                    </a:lnTo>
                    <a:lnTo>
                      <a:pt x="64032" y="1818"/>
                    </a:lnTo>
                    <a:cubicBezTo>
                      <a:pt x="59202" y="-607"/>
                      <a:pt x="53432" y="-606"/>
                      <a:pt x="48601" y="1818"/>
                    </a:cubicBezTo>
                    <a:lnTo>
                      <a:pt x="5465" y="23465"/>
                    </a:lnTo>
                    <a:cubicBezTo>
                      <a:pt x="1344" y="25535"/>
                      <a:pt x="-792" y="30114"/>
                      <a:pt x="271" y="34601"/>
                    </a:cubicBezTo>
                    <a:cubicBezTo>
                      <a:pt x="1334" y="39088"/>
                      <a:pt x="5298" y="42222"/>
                      <a:pt x="9909" y="42222"/>
                    </a:cubicBezTo>
                    <a:lnTo>
                      <a:pt x="102725" y="42222"/>
                    </a:lnTo>
                    <a:cubicBezTo>
                      <a:pt x="107336" y="42222"/>
                      <a:pt x="111300" y="39088"/>
                      <a:pt x="112363" y="34601"/>
                    </a:cubicBezTo>
                    <a:cubicBezTo>
                      <a:pt x="113425" y="30114"/>
                      <a:pt x="111290" y="25535"/>
                      <a:pt x="107168" y="23465"/>
                    </a:cubicBezTo>
                    <a:close/>
                    <a:moveTo>
                      <a:pt x="34119" y="26583"/>
                    </a:moveTo>
                    <a:lnTo>
                      <a:pt x="55614" y="15796"/>
                    </a:lnTo>
                    <a:cubicBezTo>
                      <a:pt x="56055" y="15575"/>
                      <a:pt x="56580" y="15576"/>
                      <a:pt x="57017" y="15796"/>
                    </a:cubicBezTo>
                    <a:lnTo>
                      <a:pt x="78512" y="26583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18" name="Google Shape;10418;ge48d01fb7f_0_4626"/>
              <p:cNvSpPr/>
              <p:nvPr/>
            </p:nvSpPr>
            <p:spPr>
              <a:xfrm>
                <a:off x="153773" y="2457764"/>
                <a:ext cx="538134" cy="368676"/>
              </a:xfrm>
              <a:custGeom>
                <a:avLst/>
                <a:gdLst/>
                <a:ahLst/>
                <a:cxnLst/>
                <a:rect l="l" t="t" r="r" b="b"/>
                <a:pathLst>
                  <a:path w="538134" h="368676" extrusionOk="0">
                    <a:moveTo>
                      <a:pt x="530295" y="213227"/>
                    </a:moveTo>
                    <a:lnTo>
                      <a:pt x="530295" y="169151"/>
                    </a:lnTo>
                    <a:cubicBezTo>
                      <a:pt x="530295" y="164717"/>
                      <a:pt x="528654" y="160442"/>
                      <a:pt x="525687" y="157148"/>
                    </a:cubicBezTo>
                    <a:lnTo>
                      <a:pt x="508537" y="138107"/>
                    </a:lnTo>
                    <a:cubicBezTo>
                      <a:pt x="503802" y="132850"/>
                      <a:pt x="497028" y="129834"/>
                      <a:pt x="489952" y="129834"/>
                    </a:cubicBezTo>
                    <a:lnTo>
                      <a:pt x="384918" y="129834"/>
                    </a:lnTo>
                    <a:lnTo>
                      <a:pt x="384918" y="106563"/>
                    </a:lnTo>
                    <a:lnTo>
                      <a:pt x="400209" y="106563"/>
                    </a:lnTo>
                    <a:cubicBezTo>
                      <a:pt x="407406" y="106563"/>
                      <a:pt x="413242" y="100728"/>
                      <a:pt x="413242" y="93530"/>
                    </a:cubicBezTo>
                    <a:lnTo>
                      <a:pt x="413242" y="79308"/>
                    </a:lnTo>
                    <a:cubicBezTo>
                      <a:pt x="413242" y="73157"/>
                      <a:pt x="409827" y="67623"/>
                      <a:pt x="404329" y="64863"/>
                    </a:cubicBezTo>
                    <a:lnTo>
                      <a:pt x="280019" y="2480"/>
                    </a:lnTo>
                    <a:cubicBezTo>
                      <a:pt x="273431" y="-826"/>
                      <a:pt x="265564" y="-827"/>
                      <a:pt x="258975" y="2480"/>
                    </a:cubicBezTo>
                    <a:lnTo>
                      <a:pt x="134664" y="64863"/>
                    </a:lnTo>
                    <a:cubicBezTo>
                      <a:pt x="129167" y="67622"/>
                      <a:pt x="125752" y="73157"/>
                      <a:pt x="125752" y="79308"/>
                    </a:cubicBezTo>
                    <a:lnTo>
                      <a:pt x="125752" y="93530"/>
                    </a:lnTo>
                    <a:cubicBezTo>
                      <a:pt x="125752" y="100728"/>
                      <a:pt x="131587" y="106563"/>
                      <a:pt x="138785" y="106563"/>
                    </a:cubicBezTo>
                    <a:lnTo>
                      <a:pt x="154076" y="106563"/>
                    </a:lnTo>
                    <a:lnTo>
                      <a:pt x="154076" y="129834"/>
                    </a:lnTo>
                    <a:lnTo>
                      <a:pt x="49040" y="129834"/>
                    </a:lnTo>
                    <a:cubicBezTo>
                      <a:pt x="41952" y="129834"/>
                      <a:pt x="35198" y="132841"/>
                      <a:pt x="30456" y="138107"/>
                    </a:cubicBezTo>
                    <a:lnTo>
                      <a:pt x="13305" y="157150"/>
                    </a:lnTo>
                    <a:cubicBezTo>
                      <a:pt x="10339" y="160443"/>
                      <a:pt x="8697" y="164719"/>
                      <a:pt x="8697" y="169151"/>
                    </a:cubicBezTo>
                    <a:lnTo>
                      <a:pt x="8697" y="212825"/>
                    </a:lnTo>
                    <a:cubicBezTo>
                      <a:pt x="3598" y="214941"/>
                      <a:pt x="0" y="219970"/>
                      <a:pt x="0" y="225826"/>
                    </a:cubicBezTo>
                    <a:lnTo>
                      <a:pt x="0" y="247219"/>
                    </a:lnTo>
                    <a:cubicBezTo>
                      <a:pt x="0" y="253076"/>
                      <a:pt x="3598" y="258105"/>
                      <a:pt x="8697" y="260222"/>
                    </a:cubicBezTo>
                    <a:lnTo>
                      <a:pt x="8697" y="350430"/>
                    </a:lnTo>
                    <a:cubicBezTo>
                      <a:pt x="8697" y="360508"/>
                      <a:pt x="16866" y="368677"/>
                      <a:pt x="26943" y="368677"/>
                    </a:cubicBezTo>
                    <a:lnTo>
                      <a:pt x="512049" y="368677"/>
                    </a:lnTo>
                    <a:cubicBezTo>
                      <a:pt x="522127" y="368677"/>
                      <a:pt x="530295" y="360508"/>
                      <a:pt x="530295" y="350430"/>
                    </a:cubicBezTo>
                    <a:lnTo>
                      <a:pt x="530295" y="330087"/>
                    </a:lnTo>
                    <a:cubicBezTo>
                      <a:pt x="530295" y="325805"/>
                      <a:pt x="526996" y="322071"/>
                      <a:pt x="522716" y="321943"/>
                    </a:cubicBezTo>
                    <a:cubicBezTo>
                      <a:pt x="518288" y="321811"/>
                      <a:pt x="514656" y="325360"/>
                      <a:pt x="514656" y="329759"/>
                    </a:cubicBezTo>
                    <a:lnTo>
                      <a:pt x="514656" y="350430"/>
                    </a:lnTo>
                    <a:cubicBezTo>
                      <a:pt x="514656" y="351870"/>
                      <a:pt x="513489" y="353037"/>
                      <a:pt x="512049" y="353037"/>
                    </a:cubicBezTo>
                    <a:lnTo>
                      <a:pt x="493465" y="353037"/>
                    </a:lnTo>
                    <a:lnTo>
                      <a:pt x="493465" y="307138"/>
                    </a:lnTo>
                    <a:cubicBezTo>
                      <a:pt x="493465" y="287559"/>
                      <a:pt x="477443" y="271120"/>
                      <a:pt x="457867" y="271453"/>
                    </a:cubicBezTo>
                    <a:cubicBezTo>
                      <a:pt x="438849" y="271777"/>
                      <a:pt x="423480" y="287347"/>
                      <a:pt x="423480" y="306440"/>
                    </a:cubicBezTo>
                    <a:lnTo>
                      <a:pt x="423480" y="353036"/>
                    </a:lnTo>
                    <a:lnTo>
                      <a:pt x="398977" y="353036"/>
                    </a:lnTo>
                    <a:lnTo>
                      <a:pt x="398977" y="307137"/>
                    </a:lnTo>
                    <a:cubicBezTo>
                      <a:pt x="398977" y="287558"/>
                      <a:pt x="382955" y="271119"/>
                      <a:pt x="363379" y="271452"/>
                    </a:cubicBezTo>
                    <a:cubicBezTo>
                      <a:pt x="344363" y="271776"/>
                      <a:pt x="328991" y="287346"/>
                      <a:pt x="328991" y="306439"/>
                    </a:cubicBezTo>
                    <a:lnTo>
                      <a:pt x="328991" y="353035"/>
                    </a:lnTo>
                    <a:lnTo>
                      <a:pt x="304488" y="353035"/>
                    </a:lnTo>
                    <a:lnTo>
                      <a:pt x="304488" y="307136"/>
                    </a:lnTo>
                    <a:cubicBezTo>
                      <a:pt x="304488" y="287557"/>
                      <a:pt x="288466" y="271118"/>
                      <a:pt x="268890" y="271451"/>
                    </a:cubicBezTo>
                    <a:cubicBezTo>
                      <a:pt x="249873" y="271775"/>
                      <a:pt x="234503" y="287345"/>
                      <a:pt x="234503" y="306438"/>
                    </a:cubicBezTo>
                    <a:lnTo>
                      <a:pt x="234503" y="353034"/>
                    </a:lnTo>
                    <a:lnTo>
                      <a:pt x="210000" y="353034"/>
                    </a:lnTo>
                    <a:lnTo>
                      <a:pt x="210000" y="307135"/>
                    </a:lnTo>
                    <a:cubicBezTo>
                      <a:pt x="210000" y="287556"/>
                      <a:pt x="193978" y="271117"/>
                      <a:pt x="174403" y="271451"/>
                    </a:cubicBezTo>
                    <a:cubicBezTo>
                      <a:pt x="155386" y="271776"/>
                      <a:pt x="140016" y="287346"/>
                      <a:pt x="140016" y="306438"/>
                    </a:cubicBezTo>
                    <a:lnTo>
                      <a:pt x="140016" y="353034"/>
                    </a:lnTo>
                    <a:lnTo>
                      <a:pt x="115513" y="353034"/>
                    </a:lnTo>
                    <a:lnTo>
                      <a:pt x="115513" y="307135"/>
                    </a:lnTo>
                    <a:cubicBezTo>
                      <a:pt x="115513" y="287556"/>
                      <a:pt x="99491" y="271117"/>
                      <a:pt x="79915" y="271450"/>
                    </a:cubicBezTo>
                    <a:cubicBezTo>
                      <a:pt x="60897" y="271775"/>
                      <a:pt x="45528" y="287345"/>
                      <a:pt x="45528" y="306437"/>
                    </a:cubicBezTo>
                    <a:lnTo>
                      <a:pt x="45528" y="353033"/>
                    </a:lnTo>
                    <a:lnTo>
                      <a:pt x="26943" y="353033"/>
                    </a:lnTo>
                    <a:cubicBezTo>
                      <a:pt x="25504" y="353033"/>
                      <a:pt x="24337" y="351866"/>
                      <a:pt x="24337" y="350426"/>
                    </a:cubicBezTo>
                    <a:lnTo>
                      <a:pt x="24337" y="261290"/>
                    </a:lnTo>
                    <a:lnTo>
                      <a:pt x="397602" y="261290"/>
                    </a:lnTo>
                    <a:cubicBezTo>
                      <a:pt x="401921" y="261290"/>
                      <a:pt x="405422" y="257789"/>
                      <a:pt x="405422" y="253471"/>
                    </a:cubicBezTo>
                    <a:cubicBezTo>
                      <a:pt x="405422" y="249152"/>
                      <a:pt x="401921" y="245651"/>
                      <a:pt x="397602" y="245651"/>
                    </a:cubicBezTo>
                    <a:lnTo>
                      <a:pt x="15640" y="245651"/>
                    </a:lnTo>
                    <a:lnTo>
                      <a:pt x="15640" y="227386"/>
                    </a:lnTo>
                    <a:lnTo>
                      <a:pt x="188029" y="227386"/>
                    </a:lnTo>
                    <a:cubicBezTo>
                      <a:pt x="192311" y="227386"/>
                      <a:pt x="196045" y="224087"/>
                      <a:pt x="196173" y="219807"/>
                    </a:cubicBezTo>
                    <a:cubicBezTo>
                      <a:pt x="196305" y="215379"/>
                      <a:pt x="192755" y="211746"/>
                      <a:pt x="188357" y="211746"/>
                    </a:cubicBezTo>
                    <a:lnTo>
                      <a:pt x="169714" y="211746"/>
                    </a:lnTo>
                    <a:lnTo>
                      <a:pt x="169714" y="106563"/>
                    </a:lnTo>
                    <a:lnTo>
                      <a:pt x="248540" y="106563"/>
                    </a:lnTo>
                    <a:cubicBezTo>
                      <a:pt x="227388" y="114939"/>
                      <a:pt x="212381" y="135583"/>
                      <a:pt x="212381" y="159678"/>
                    </a:cubicBezTo>
                    <a:cubicBezTo>
                      <a:pt x="212381" y="182828"/>
                      <a:pt x="226234" y="202790"/>
                      <a:pt x="246078" y="211751"/>
                    </a:cubicBezTo>
                    <a:lnTo>
                      <a:pt x="227964" y="211751"/>
                    </a:lnTo>
                    <a:cubicBezTo>
                      <a:pt x="223682" y="211751"/>
                      <a:pt x="219949" y="215050"/>
                      <a:pt x="219820" y="219330"/>
                    </a:cubicBezTo>
                    <a:cubicBezTo>
                      <a:pt x="219688" y="223758"/>
                      <a:pt x="223238" y="227390"/>
                      <a:pt x="227636" y="227390"/>
                    </a:cubicBezTo>
                    <a:lnTo>
                      <a:pt x="522494" y="227390"/>
                    </a:lnTo>
                    <a:lnTo>
                      <a:pt x="522494" y="245655"/>
                    </a:lnTo>
                    <a:lnTo>
                      <a:pt x="435792" y="245655"/>
                    </a:lnTo>
                    <a:cubicBezTo>
                      <a:pt x="431473" y="245655"/>
                      <a:pt x="427972" y="249156"/>
                      <a:pt x="427972" y="253475"/>
                    </a:cubicBezTo>
                    <a:cubicBezTo>
                      <a:pt x="427972" y="257794"/>
                      <a:pt x="431473" y="261295"/>
                      <a:pt x="435792" y="261295"/>
                    </a:cubicBezTo>
                    <a:lnTo>
                      <a:pt x="514656" y="261295"/>
                    </a:lnTo>
                    <a:lnTo>
                      <a:pt x="514656" y="292065"/>
                    </a:lnTo>
                    <a:cubicBezTo>
                      <a:pt x="514656" y="296347"/>
                      <a:pt x="517955" y="300080"/>
                      <a:pt x="522235" y="300210"/>
                    </a:cubicBezTo>
                    <a:cubicBezTo>
                      <a:pt x="526663" y="300342"/>
                      <a:pt x="530295" y="296792"/>
                      <a:pt x="530295" y="292394"/>
                    </a:cubicBezTo>
                    <a:lnTo>
                      <a:pt x="530295" y="259819"/>
                    </a:lnTo>
                    <a:cubicBezTo>
                      <a:pt x="534933" y="257514"/>
                      <a:pt x="538134" y="252739"/>
                      <a:pt x="538134" y="247220"/>
                    </a:cubicBezTo>
                    <a:lnTo>
                      <a:pt x="538134" y="225827"/>
                    </a:lnTo>
                    <a:cubicBezTo>
                      <a:pt x="538134" y="220306"/>
                      <a:pt x="534933" y="215532"/>
                      <a:pt x="530295" y="213227"/>
                    </a:cubicBezTo>
                    <a:close/>
                    <a:moveTo>
                      <a:pt x="439119" y="306441"/>
                    </a:moveTo>
                    <a:cubicBezTo>
                      <a:pt x="439119" y="295770"/>
                      <a:pt x="447801" y="287088"/>
                      <a:pt x="458472" y="287088"/>
                    </a:cubicBezTo>
                    <a:cubicBezTo>
                      <a:pt x="469144" y="287088"/>
                      <a:pt x="477825" y="295770"/>
                      <a:pt x="477825" y="306441"/>
                    </a:cubicBezTo>
                    <a:lnTo>
                      <a:pt x="477825" y="353037"/>
                    </a:lnTo>
                    <a:lnTo>
                      <a:pt x="439118" y="353037"/>
                    </a:lnTo>
                    <a:lnTo>
                      <a:pt x="439118" y="306441"/>
                    </a:lnTo>
                    <a:close/>
                    <a:moveTo>
                      <a:pt x="344632" y="306441"/>
                    </a:moveTo>
                    <a:cubicBezTo>
                      <a:pt x="344632" y="295770"/>
                      <a:pt x="353313" y="287088"/>
                      <a:pt x="363985" y="287088"/>
                    </a:cubicBezTo>
                    <a:cubicBezTo>
                      <a:pt x="374656" y="287088"/>
                      <a:pt x="383337" y="295770"/>
                      <a:pt x="383337" y="306441"/>
                    </a:cubicBezTo>
                    <a:lnTo>
                      <a:pt x="383337" y="353037"/>
                    </a:lnTo>
                    <a:lnTo>
                      <a:pt x="344632" y="353037"/>
                    </a:lnTo>
                    <a:close/>
                    <a:moveTo>
                      <a:pt x="250143" y="306441"/>
                    </a:moveTo>
                    <a:cubicBezTo>
                      <a:pt x="250143" y="295770"/>
                      <a:pt x="258825" y="287088"/>
                      <a:pt x="269496" y="287088"/>
                    </a:cubicBezTo>
                    <a:cubicBezTo>
                      <a:pt x="280167" y="287088"/>
                      <a:pt x="288849" y="295770"/>
                      <a:pt x="288849" y="306441"/>
                    </a:cubicBezTo>
                    <a:lnTo>
                      <a:pt x="288849" y="353037"/>
                    </a:lnTo>
                    <a:lnTo>
                      <a:pt x="250142" y="353037"/>
                    </a:lnTo>
                    <a:lnTo>
                      <a:pt x="250142" y="306441"/>
                    </a:lnTo>
                    <a:close/>
                    <a:moveTo>
                      <a:pt x="155655" y="306441"/>
                    </a:moveTo>
                    <a:cubicBezTo>
                      <a:pt x="155655" y="295770"/>
                      <a:pt x="164337" y="287088"/>
                      <a:pt x="175008" y="287088"/>
                    </a:cubicBezTo>
                    <a:cubicBezTo>
                      <a:pt x="185679" y="287088"/>
                      <a:pt x="194361" y="295770"/>
                      <a:pt x="194361" y="306441"/>
                    </a:cubicBezTo>
                    <a:lnTo>
                      <a:pt x="194361" y="353037"/>
                    </a:lnTo>
                    <a:lnTo>
                      <a:pt x="155655" y="353037"/>
                    </a:lnTo>
                    <a:close/>
                    <a:moveTo>
                      <a:pt x="61168" y="306441"/>
                    </a:moveTo>
                    <a:cubicBezTo>
                      <a:pt x="61168" y="295770"/>
                      <a:pt x="69849" y="287088"/>
                      <a:pt x="80520" y="287088"/>
                    </a:cubicBezTo>
                    <a:cubicBezTo>
                      <a:pt x="91192" y="287088"/>
                      <a:pt x="99873" y="295770"/>
                      <a:pt x="99873" y="306441"/>
                    </a:cubicBezTo>
                    <a:lnTo>
                      <a:pt x="99873" y="353037"/>
                    </a:lnTo>
                    <a:lnTo>
                      <a:pt x="61168" y="353037"/>
                    </a:lnTo>
                    <a:close/>
                    <a:moveTo>
                      <a:pt x="96869" y="145474"/>
                    </a:moveTo>
                    <a:lnTo>
                      <a:pt x="117919" y="145474"/>
                    </a:lnTo>
                    <a:lnTo>
                      <a:pt x="117919" y="179956"/>
                    </a:lnTo>
                    <a:lnTo>
                      <a:pt x="96869" y="179956"/>
                    </a:lnTo>
                    <a:close/>
                    <a:moveTo>
                      <a:pt x="60720" y="145474"/>
                    </a:moveTo>
                    <a:lnTo>
                      <a:pt x="81104" y="145474"/>
                    </a:lnTo>
                    <a:lnTo>
                      <a:pt x="81104" y="179956"/>
                    </a:lnTo>
                    <a:lnTo>
                      <a:pt x="60720" y="179956"/>
                    </a:lnTo>
                    <a:close/>
                    <a:moveTo>
                      <a:pt x="24337" y="169150"/>
                    </a:moveTo>
                    <a:cubicBezTo>
                      <a:pt x="24337" y="168582"/>
                      <a:pt x="24546" y="168038"/>
                      <a:pt x="24927" y="167615"/>
                    </a:cubicBezTo>
                    <a:lnTo>
                      <a:pt x="42077" y="148573"/>
                    </a:lnTo>
                    <a:cubicBezTo>
                      <a:pt x="42894" y="147666"/>
                      <a:pt x="43878" y="146948"/>
                      <a:pt x="44954" y="146425"/>
                    </a:cubicBezTo>
                    <a:lnTo>
                      <a:pt x="44954" y="179954"/>
                    </a:lnTo>
                    <a:lnTo>
                      <a:pt x="24337" y="179954"/>
                    </a:lnTo>
                    <a:close/>
                    <a:moveTo>
                      <a:pt x="154074" y="211751"/>
                    </a:moveTo>
                    <a:lnTo>
                      <a:pt x="24337" y="211751"/>
                    </a:lnTo>
                    <a:lnTo>
                      <a:pt x="24337" y="195595"/>
                    </a:lnTo>
                    <a:lnTo>
                      <a:pt x="154074" y="195595"/>
                    </a:lnTo>
                    <a:close/>
                    <a:moveTo>
                      <a:pt x="154074" y="179956"/>
                    </a:moveTo>
                    <a:lnTo>
                      <a:pt x="133684" y="179956"/>
                    </a:lnTo>
                    <a:lnTo>
                      <a:pt x="133684" y="145474"/>
                    </a:lnTo>
                    <a:lnTo>
                      <a:pt x="154074" y="145474"/>
                    </a:lnTo>
                    <a:close/>
                    <a:moveTo>
                      <a:pt x="456365" y="145474"/>
                    </a:moveTo>
                    <a:lnTo>
                      <a:pt x="477414" y="145474"/>
                    </a:lnTo>
                    <a:lnTo>
                      <a:pt x="477414" y="179956"/>
                    </a:lnTo>
                    <a:lnTo>
                      <a:pt x="456365" y="179956"/>
                    </a:lnTo>
                    <a:close/>
                    <a:moveTo>
                      <a:pt x="419550" y="145474"/>
                    </a:moveTo>
                    <a:lnTo>
                      <a:pt x="440599" y="145474"/>
                    </a:lnTo>
                    <a:lnTo>
                      <a:pt x="440599" y="179956"/>
                    </a:lnTo>
                    <a:lnTo>
                      <a:pt x="419550" y="179956"/>
                    </a:lnTo>
                    <a:close/>
                    <a:moveTo>
                      <a:pt x="403784" y="145474"/>
                    </a:moveTo>
                    <a:lnTo>
                      <a:pt x="403784" y="179956"/>
                    </a:lnTo>
                    <a:lnTo>
                      <a:pt x="384918" y="179956"/>
                    </a:lnTo>
                    <a:lnTo>
                      <a:pt x="384918" y="145474"/>
                    </a:lnTo>
                    <a:close/>
                    <a:moveTo>
                      <a:pt x="141391" y="90924"/>
                    </a:moveTo>
                    <a:lnTo>
                      <a:pt x="141391" y="79308"/>
                    </a:lnTo>
                    <a:cubicBezTo>
                      <a:pt x="141391" y="79109"/>
                      <a:pt x="141501" y="78930"/>
                      <a:pt x="141679" y="78841"/>
                    </a:cubicBezTo>
                    <a:lnTo>
                      <a:pt x="265989" y="16457"/>
                    </a:lnTo>
                    <a:cubicBezTo>
                      <a:pt x="268184" y="15355"/>
                      <a:pt x="270808" y="15355"/>
                      <a:pt x="273004" y="16457"/>
                    </a:cubicBezTo>
                    <a:lnTo>
                      <a:pt x="397314" y="78841"/>
                    </a:lnTo>
                    <a:cubicBezTo>
                      <a:pt x="397492" y="78930"/>
                      <a:pt x="397602" y="79109"/>
                      <a:pt x="397602" y="79308"/>
                    </a:cubicBezTo>
                    <a:lnTo>
                      <a:pt x="397602" y="90924"/>
                    </a:lnTo>
                    <a:close/>
                    <a:moveTo>
                      <a:pt x="228021" y="159679"/>
                    </a:moveTo>
                    <a:cubicBezTo>
                      <a:pt x="228021" y="136809"/>
                      <a:pt x="246626" y="118204"/>
                      <a:pt x="269496" y="118204"/>
                    </a:cubicBezTo>
                    <a:cubicBezTo>
                      <a:pt x="292365" y="118204"/>
                      <a:pt x="310971" y="136809"/>
                      <a:pt x="310971" y="159679"/>
                    </a:cubicBezTo>
                    <a:cubicBezTo>
                      <a:pt x="310971" y="182548"/>
                      <a:pt x="292365" y="201154"/>
                      <a:pt x="269496" y="201154"/>
                    </a:cubicBezTo>
                    <a:cubicBezTo>
                      <a:pt x="246627" y="201154"/>
                      <a:pt x="228021" y="182548"/>
                      <a:pt x="228021" y="159679"/>
                    </a:cubicBezTo>
                    <a:close/>
                    <a:moveTo>
                      <a:pt x="369279" y="211751"/>
                    </a:moveTo>
                    <a:lnTo>
                      <a:pt x="292915" y="211751"/>
                    </a:lnTo>
                    <a:cubicBezTo>
                      <a:pt x="312759" y="202790"/>
                      <a:pt x="326612" y="182828"/>
                      <a:pt x="326612" y="159678"/>
                    </a:cubicBezTo>
                    <a:cubicBezTo>
                      <a:pt x="326612" y="135582"/>
                      <a:pt x="311605" y="114938"/>
                      <a:pt x="290453" y="106563"/>
                    </a:cubicBezTo>
                    <a:lnTo>
                      <a:pt x="369279" y="106563"/>
                    </a:lnTo>
                    <a:close/>
                    <a:moveTo>
                      <a:pt x="514656" y="211751"/>
                    </a:moveTo>
                    <a:lnTo>
                      <a:pt x="384918" y="211751"/>
                    </a:lnTo>
                    <a:lnTo>
                      <a:pt x="384918" y="195595"/>
                    </a:lnTo>
                    <a:lnTo>
                      <a:pt x="514656" y="195595"/>
                    </a:lnTo>
                    <a:close/>
                    <a:moveTo>
                      <a:pt x="514656" y="179956"/>
                    </a:moveTo>
                    <a:lnTo>
                      <a:pt x="493181" y="179956"/>
                    </a:lnTo>
                    <a:lnTo>
                      <a:pt x="493181" y="146061"/>
                    </a:lnTo>
                    <a:cubicBezTo>
                      <a:pt x="494597" y="146583"/>
                      <a:pt x="495887" y="147431"/>
                      <a:pt x="496916" y="148575"/>
                    </a:cubicBezTo>
                    <a:lnTo>
                      <a:pt x="514067" y="167616"/>
                    </a:lnTo>
                    <a:cubicBezTo>
                      <a:pt x="514448" y="168038"/>
                      <a:pt x="514657" y="168583"/>
                      <a:pt x="514657" y="169151"/>
                    </a:cubicBezTo>
                    <a:lnTo>
                      <a:pt x="514657" y="179956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419" name="Google Shape;10419;ge48d01fb7f_0_4626"/>
          <p:cNvGrpSpPr/>
          <p:nvPr/>
        </p:nvGrpSpPr>
        <p:grpSpPr>
          <a:xfrm>
            <a:off x="183580" y="5987469"/>
            <a:ext cx="441375" cy="441375"/>
            <a:chOff x="181853" y="6040218"/>
            <a:chExt cx="441375" cy="441375"/>
          </a:xfrm>
        </p:grpSpPr>
        <p:sp>
          <p:nvSpPr>
            <p:cNvPr id="10420" name="Google Shape;10420;ge48d01fb7f_0_4626"/>
            <p:cNvSpPr/>
            <p:nvPr/>
          </p:nvSpPr>
          <p:spPr>
            <a:xfrm>
              <a:off x="181853" y="6040218"/>
              <a:ext cx="441375" cy="441375"/>
            </a:xfrm>
            <a:custGeom>
              <a:avLst/>
              <a:gdLst/>
              <a:ahLst/>
              <a:cxnLst/>
              <a:rect l="l" t="t" r="r" b="b"/>
              <a:pathLst>
                <a:path w="441375" h="441375" extrusionOk="0">
                  <a:moveTo>
                    <a:pt x="427137" y="183783"/>
                  </a:moveTo>
                  <a:cubicBezTo>
                    <a:pt x="435402" y="180836"/>
                    <a:pt x="441375" y="173005"/>
                    <a:pt x="441375" y="163736"/>
                  </a:cubicBezTo>
                  <a:lnTo>
                    <a:pt x="441375" y="78308"/>
                  </a:lnTo>
                  <a:cubicBezTo>
                    <a:pt x="441375" y="66534"/>
                    <a:pt x="431793" y="56952"/>
                    <a:pt x="420018" y="56952"/>
                  </a:cubicBezTo>
                  <a:lnTo>
                    <a:pt x="334591" y="56952"/>
                  </a:lnTo>
                  <a:cubicBezTo>
                    <a:pt x="322816" y="56952"/>
                    <a:pt x="313234" y="66534"/>
                    <a:pt x="313234" y="78308"/>
                  </a:cubicBezTo>
                  <a:lnTo>
                    <a:pt x="313234" y="92952"/>
                  </a:lnTo>
                  <a:lnTo>
                    <a:pt x="293166" y="85427"/>
                  </a:lnTo>
                  <a:lnTo>
                    <a:pt x="236463" y="85427"/>
                  </a:lnTo>
                  <a:cubicBezTo>
                    <a:pt x="220930" y="34883"/>
                    <a:pt x="174293" y="0"/>
                    <a:pt x="121022" y="0"/>
                  </a:cubicBezTo>
                  <a:cubicBezTo>
                    <a:pt x="54289" y="0"/>
                    <a:pt x="0" y="54289"/>
                    <a:pt x="0" y="121022"/>
                  </a:cubicBezTo>
                  <a:cubicBezTo>
                    <a:pt x="0" y="177931"/>
                    <a:pt x="39532" y="225664"/>
                    <a:pt x="92546" y="238521"/>
                  </a:cubicBezTo>
                  <a:lnTo>
                    <a:pt x="92546" y="263401"/>
                  </a:lnTo>
                  <a:cubicBezTo>
                    <a:pt x="92546" y="267224"/>
                    <a:pt x="93636" y="270762"/>
                    <a:pt x="95401" y="273873"/>
                  </a:cubicBezTo>
                  <a:cubicBezTo>
                    <a:pt x="89428" y="277661"/>
                    <a:pt x="85427" y="284295"/>
                    <a:pt x="85427" y="291877"/>
                  </a:cubicBezTo>
                  <a:lnTo>
                    <a:pt x="85427" y="405780"/>
                  </a:lnTo>
                  <a:cubicBezTo>
                    <a:pt x="85427" y="425407"/>
                    <a:pt x="101395" y="441375"/>
                    <a:pt x="121022" y="441375"/>
                  </a:cubicBezTo>
                  <a:cubicBezTo>
                    <a:pt x="138207" y="441375"/>
                    <a:pt x="152588" y="429123"/>
                    <a:pt x="155898" y="412899"/>
                  </a:cubicBezTo>
                  <a:lnTo>
                    <a:pt x="391542" y="412899"/>
                  </a:lnTo>
                  <a:cubicBezTo>
                    <a:pt x="419022" y="412899"/>
                    <a:pt x="441375" y="390539"/>
                    <a:pt x="441375" y="363067"/>
                  </a:cubicBezTo>
                  <a:cubicBezTo>
                    <a:pt x="441375" y="351292"/>
                    <a:pt x="431793" y="341710"/>
                    <a:pt x="420018" y="341710"/>
                  </a:cubicBezTo>
                  <a:lnTo>
                    <a:pt x="419833" y="341710"/>
                  </a:lnTo>
                  <a:cubicBezTo>
                    <a:pt x="424354" y="335744"/>
                    <a:pt x="427137" y="328397"/>
                    <a:pt x="427137" y="320353"/>
                  </a:cubicBezTo>
                  <a:close/>
                  <a:moveTo>
                    <a:pt x="327472" y="78308"/>
                  </a:moveTo>
                  <a:cubicBezTo>
                    <a:pt x="327472" y="74379"/>
                    <a:pt x="330668" y="71190"/>
                    <a:pt x="334591" y="71190"/>
                  </a:cubicBezTo>
                  <a:lnTo>
                    <a:pt x="420018" y="71190"/>
                  </a:lnTo>
                  <a:cubicBezTo>
                    <a:pt x="423941" y="71190"/>
                    <a:pt x="427137" y="74379"/>
                    <a:pt x="427137" y="78308"/>
                  </a:cubicBezTo>
                  <a:lnTo>
                    <a:pt x="427137" y="163736"/>
                  </a:lnTo>
                  <a:cubicBezTo>
                    <a:pt x="427137" y="167666"/>
                    <a:pt x="423941" y="170855"/>
                    <a:pt x="420018" y="170855"/>
                  </a:cubicBezTo>
                  <a:lnTo>
                    <a:pt x="384423" y="170855"/>
                  </a:lnTo>
                  <a:lnTo>
                    <a:pt x="334591" y="170855"/>
                  </a:lnTo>
                  <a:cubicBezTo>
                    <a:pt x="330668" y="170855"/>
                    <a:pt x="327472" y="167666"/>
                    <a:pt x="327472" y="163736"/>
                  </a:cubicBezTo>
                  <a:lnTo>
                    <a:pt x="327472" y="143753"/>
                  </a:lnTo>
                  <a:lnTo>
                    <a:pt x="336684" y="140300"/>
                  </a:lnTo>
                  <a:lnTo>
                    <a:pt x="355948" y="159564"/>
                  </a:lnTo>
                  <a:lnTo>
                    <a:pt x="417932" y="97579"/>
                  </a:lnTo>
                  <a:lnTo>
                    <a:pt x="407866" y="87513"/>
                  </a:lnTo>
                  <a:lnTo>
                    <a:pt x="355948" y="139432"/>
                  </a:lnTo>
                  <a:lnTo>
                    <a:pt x="350288" y="133772"/>
                  </a:lnTo>
                  <a:cubicBezTo>
                    <a:pt x="353791" y="130533"/>
                    <a:pt x="355948" y="125949"/>
                    <a:pt x="355948" y="121022"/>
                  </a:cubicBezTo>
                  <a:cubicBezTo>
                    <a:pt x="355948" y="113818"/>
                    <a:pt x="351413" y="107276"/>
                    <a:pt x="344664" y="104734"/>
                  </a:cubicBezTo>
                  <a:lnTo>
                    <a:pt x="327472" y="98291"/>
                  </a:lnTo>
                  <a:close/>
                  <a:moveTo>
                    <a:pt x="355948" y="313234"/>
                  </a:moveTo>
                  <a:lnTo>
                    <a:pt x="341710" y="313234"/>
                  </a:lnTo>
                  <a:lnTo>
                    <a:pt x="341710" y="213569"/>
                  </a:lnTo>
                  <a:lnTo>
                    <a:pt x="355948" y="213569"/>
                  </a:lnTo>
                  <a:close/>
                  <a:moveTo>
                    <a:pt x="327472" y="199331"/>
                  </a:moveTo>
                  <a:lnTo>
                    <a:pt x="327472" y="313234"/>
                  </a:lnTo>
                  <a:lnTo>
                    <a:pt x="313234" y="313234"/>
                  </a:lnTo>
                  <a:lnTo>
                    <a:pt x="313234" y="213569"/>
                  </a:lnTo>
                  <a:lnTo>
                    <a:pt x="270520" y="213569"/>
                  </a:lnTo>
                  <a:lnTo>
                    <a:pt x="270520" y="313234"/>
                  </a:lnTo>
                  <a:lnTo>
                    <a:pt x="256282" y="313234"/>
                  </a:lnTo>
                  <a:lnTo>
                    <a:pt x="256282" y="242044"/>
                  </a:lnTo>
                  <a:lnTo>
                    <a:pt x="213569" y="242044"/>
                  </a:lnTo>
                  <a:lnTo>
                    <a:pt x="213569" y="313234"/>
                  </a:lnTo>
                  <a:lnTo>
                    <a:pt x="185093" y="313234"/>
                  </a:lnTo>
                  <a:lnTo>
                    <a:pt x="185093" y="223578"/>
                  </a:lnTo>
                  <a:cubicBezTo>
                    <a:pt x="200548" y="213896"/>
                    <a:pt x="213718" y="200776"/>
                    <a:pt x="223500" y="185093"/>
                  </a:cubicBezTo>
                  <a:lnTo>
                    <a:pt x="334591" y="185093"/>
                  </a:lnTo>
                  <a:lnTo>
                    <a:pt x="384423" y="185093"/>
                  </a:lnTo>
                  <a:lnTo>
                    <a:pt x="384423" y="313234"/>
                  </a:lnTo>
                  <a:lnTo>
                    <a:pt x="370186" y="313234"/>
                  </a:lnTo>
                  <a:lnTo>
                    <a:pt x="370186" y="199331"/>
                  </a:lnTo>
                  <a:close/>
                  <a:moveTo>
                    <a:pt x="298996" y="313234"/>
                  </a:moveTo>
                  <a:lnTo>
                    <a:pt x="284758" y="313234"/>
                  </a:lnTo>
                  <a:lnTo>
                    <a:pt x="284758" y="227807"/>
                  </a:lnTo>
                  <a:lnTo>
                    <a:pt x="298996" y="227807"/>
                  </a:lnTo>
                  <a:close/>
                  <a:moveTo>
                    <a:pt x="242044" y="313234"/>
                  </a:moveTo>
                  <a:lnTo>
                    <a:pt x="227807" y="313234"/>
                  </a:lnTo>
                  <a:lnTo>
                    <a:pt x="227807" y="256282"/>
                  </a:lnTo>
                  <a:lnTo>
                    <a:pt x="242044" y="256282"/>
                  </a:lnTo>
                  <a:close/>
                  <a:moveTo>
                    <a:pt x="339660" y="123977"/>
                  </a:moveTo>
                  <a:lnTo>
                    <a:pt x="298996" y="139225"/>
                  </a:lnTo>
                  <a:lnTo>
                    <a:pt x="298996" y="102819"/>
                  </a:lnTo>
                  <a:lnTo>
                    <a:pt x="339652" y="118061"/>
                  </a:lnTo>
                  <a:cubicBezTo>
                    <a:pt x="340884" y="118523"/>
                    <a:pt x="341710" y="119712"/>
                    <a:pt x="341710" y="121022"/>
                  </a:cubicBezTo>
                  <a:cubicBezTo>
                    <a:pt x="341710" y="122332"/>
                    <a:pt x="340884" y="123521"/>
                    <a:pt x="339660" y="123977"/>
                  </a:cubicBezTo>
                  <a:close/>
                  <a:moveTo>
                    <a:pt x="284758" y="113903"/>
                  </a:moveTo>
                  <a:lnTo>
                    <a:pt x="142379" y="113903"/>
                  </a:lnTo>
                  <a:lnTo>
                    <a:pt x="142379" y="99665"/>
                  </a:lnTo>
                  <a:lnTo>
                    <a:pt x="284758" y="99665"/>
                  </a:lnTo>
                  <a:close/>
                  <a:moveTo>
                    <a:pt x="106784" y="142379"/>
                  </a:moveTo>
                  <a:cubicBezTo>
                    <a:pt x="95010" y="142379"/>
                    <a:pt x="85427" y="132797"/>
                    <a:pt x="85427" y="121022"/>
                  </a:cubicBezTo>
                  <a:cubicBezTo>
                    <a:pt x="85427" y="109247"/>
                    <a:pt x="95010" y="99665"/>
                    <a:pt x="106784" y="99665"/>
                  </a:cubicBezTo>
                  <a:lnTo>
                    <a:pt x="128141" y="99665"/>
                  </a:lnTo>
                  <a:lnTo>
                    <a:pt x="128141" y="142379"/>
                  </a:lnTo>
                  <a:close/>
                  <a:moveTo>
                    <a:pt x="106784" y="85427"/>
                  </a:moveTo>
                  <a:cubicBezTo>
                    <a:pt x="87157" y="85427"/>
                    <a:pt x="71190" y="101395"/>
                    <a:pt x="71190" y="121022"/>
                  </a:cubicBezTo>
                  <a:cubicBezTo>
                    <a:pt x="71190" y="140649"/>
                    <a:pt x="87157" y="156617"/>
                    <a:pt x="106784" y="156617"/>
                  </a:cubicBezTo>
                  <a:lnTo>
                    <a:pt x="190631" y="156617"/>
                  </a:lnTo>
                  <a:cubicBezTo>
                    <a:pt x="177383" y="182516"/>
                    <a:pt x="150594" y="199331"/>
                    <a:pt x="121022" y="199331"/>
                  </a:cubicBezTo>
                  <a:cubicBezTo>
                    <a:pt x="77846" y="199331"/>
                    <a:pt x="42714" y="164199"/>
                    <a:pt x="42714" y="121022"/>
                  </a:cubicBezTo>
                  <a:cubicBezTo>
                    <a:pt x="42714" y="77846"/>
                    <a:pt x="77846" y="42714"/>
                    <a:pt x="121022" y="42714"/>
                  </a:cubicBezTo>
                  <a:cubicBezTo>
                    <a:pt x="150587" y="42714"/>
                    <a:pt x="177383" y="59529"/>
                    <a:pt x="190631" y="85427"/>
                  </a:cubicBezTo>
                  <a:close/>
                  <a:moveTo>
                    <a:pt x="142379" y="142379"/>
                  </a:moveTo>
                  <a:lnTo>
                    <a:pt x="142379" y="128141"/>
                  </a:lnTo>
                  <a:lnTo>
                    <a:pt x="284758" y="128141"/>
                  </a:lnTo>
                  <a:lnTo>
                    <a:pt x="284758" y="142379"/>
                  </a:lnTo>
                  <a:close/>
                  <a:moveTo>
                    <a:pt x="293166" y="156617"/>
                  </a:moveTo>
                  <a:lnTo>
                    <a:pt x="313234" y="149092"/>
                  </a:lnTo>
                  <a:lnTo>
                    <a:pt x="313234" y="163736"/>
                  </a:lnTo>
                  <a:cubicBezTo>
                    <a:pt x="313234" y="166242"/>
                    <a:pt x="313747" y="168620"/>
                    <a:pt x="314544" y="170855"/>
                  </a:cubicBezTo>
                  <a:lnTo>
                    <a:pt x="231195" y="170855"/>
                  </a:lnTo>
                  <a:cubicBezTo>
                    <a:pt x="233260" y="166277"/>
                    <a:pt x="234968" y="161501"/>
                    <a:pt x="236470" y="156617"/>
                  </a:cubicBezTo>
                  <a:close/>
                  <a:moveTo>
                    <a:pt x="14238" y="121022"/>
                  </a:moveTo>
                  <a:cubicBezTo>
                    <a:pt x="14238" y="62141"/>
                    <a:pt x="62141" y="14238"/>
                    <a:pt x="121022" y="14238"/>
                  </a:cubicBezTo>
                  <a:cubicBezTo>
                    <a:pt x="166548" y="14238"/>
                    <a:pt x="206649" y="43084"/>
                    <a:pt x="221577" y="85427"/>
                  </a:cubicBezTo>
                  <a:lnTo>
                    <a:pt x="206307" y="85427"/>
                  </a:lnTo>
                  <a:cubicBezTo>
                    <a:pt x="192005" y="51178"/>
                    <a:pt x="158390" y="28476"/>
                    <a:pt x="121022" y="28476"/>
                  </a:cubicBezTo>
                  <a:cubicBezTo>
                    <a:pt x="69994" y="28476"/>
                    <a:pt x="28476" y="69994"/>
                    <a:pt x="28476" y="121022"/>
                  </a:cubicBezTo>
                  <a:cubicBezTo>
                    <a:pt x="28476" y="172051"/>
                    <a:pt x="69994" y="213569"/>
                    <a:pt x="121022" y="213569"/>
                  </a:cubicBezTo>
                  <a:cubicBezTo>
                    <a:pt x="158390" y="213569"/>
                    <a:pt x="192005" y="190866"/>
                    <a:pt x="206307" y="156617"/>
                  </a:cubicBezTo>
                  <a:lnTo>
                    <a:pt x="221577" y="156617"/>
                  </a:lnTo>
                  <a:cubicBezTo>
                    <a:pt x="206649" y="198961"/>
                    <a:pt x="166548" y="227807"/>
                    <a:pt x="121022" y="227807"/>
                  </a:cubicBezTo>
                  <a:cubicBezTo>
                    <a:pt x="62141" y="227807"/>
                    <a:pt x="14238" y="179903"/>
                    <a:pt x="14238" y="121022"/>
                  </a:cubicBezTo>
                  <a:close/>
                  <a:moveTo>
                    <a:pt x="121022" y="242044"/>
                  </a:moveTo>
                  <a:cubicBezTo>
                    <a:pt x="125835" y="242044"/>
                    <a:pt x="130569" y="241660"/>
                    <a:pt x="135260" y="241105"/>
                  </a:cubicBezTo>
                  <a:lnTo>
                    <a:pt x="135260" y="263401"/>
                  </a:lnTo>
                  <a:cubicBezTo>
                    <a:pt x="135260" y="267331"/>
                    <a:pt x="132064" y="270520"/>
                    <a:pt x="128141" y="270520"/>
                  </a:cubicBezTo>
                  <a:lnTo>
                    <a:pt x="113903" y="270520"/>
                  </a:lnTo>
                  <a:cubicBezTo>
                    <a:pt x="109981" y="270520"/>
                    <a:pt x="106784" y="267331"/>
                    <a:pt x="106784" y="263401"/>
                  </a:cubicBezTo>
                  <a:lnTo>
                    <a:pt x="106784" y="241133"/>
                  </a:lnTo>
                  <a:cubicBezTo>
                    <a:pt x="111461" y="241681"/>
                    <a:pt x="116196" y="242044"/>
                    <a:pt x="121022" y="242044"/>
                  </a:cubicBezTo>
                  <a:close/>
                  <a:moveTo>
                    <a:pt x="142379" y="405780"/>
                  </a:moveTo>
                  <a:cubicBezTo>
                    <a:pt x="142379" y="417555"/>
                    <a:pt x="132797" y="427137"/>
                    <a:pt x="121022" y="427137"/>
                  </a:cubicBezTo>
                  <a:cubicBezTo>
                    <a:pt x="109247" y="427137"/>
                    <a:pt x="99665" y="417555"/>
                    <a:pt x="99665" y="405780"/>
                  </a:cubicBezTo>
                  <a:lnTo>
                    <a:pt x="99665" y="291877"/>
                  </a:lnTo>
                  <a:cubicBezTo>
                    <a:pt x="99665" y="287947"/>
                    <a:pt x="102862" y="284758"/>
                    <a:pt x="106784" y="284758"/>
                  </a:cubicBezTo>
                  <a:lnTo>
                    <a:pt x="113903" y="284758"/>
                  </a:lnTo>
                  <a:lnTo>
                    <a:pt x="128141" y="284758"/>
                  </a:lnTo>
                  <a:lnTo>
                    <a:pt x="135260" y="284758"/>
                  </a:lnTo>
                  <a:cubicBezTo>
                    <a:pt x="139183" y="284758"/>
                    <a:pt x="142379" y="287947"/>
                    <a:pt x="142379" y="291877"/>
                  </a:cubicBezTo>
                  <a:close/>
                  <a:moveTo>
                    <a:pt x="427137" y="363067"/>
                  </a:moveTo>
                  <a:cubicBezTo>
                    <a:pt x="427137" y="382694"/>
                    <a:pt x="411169" y="398661"/>
                    <a:pt x="391542" y="398661"/>
                  </a:cubicBezTo>
                  <a:lnTo>
                    <a:pt x="156617" y="398661"/>
                  </a:lnTo>
                  <a:lnTo>
                    <a:pt x="156617" y="355948"/>
                  </a:lnTo>
                  <a:lnTo>
                    <a:pt x="391542" y="355948"/>
                  </a:lnTo>
                  <a:lnTo>
                    <a:pt x="420018" y="355948"/>
                  </a:lnTo>
                  <a:cubicBezTo>
                    <a:pt x="423941" y="355948"/>
                    <a:pt x="427137" y="359137"/>
                    <a:pt x="427137" y="363067"/>
                  </a:cubicBezTo>
                  <a:close/>
                  <a:moveTo>
                    <a:pt x="156617" y="341710"/>
                  </a:moveTo>
                  <a:lnTo>
                    <a:pt x="156617" y="291877"/>
                  </a:lnTo>
                  <a:cubicBezTo>
                    <a:pt x="156617" y="284295"/>
                    <a:pt x="152616" y="277661"/>
                    <a:pt x="146643" y="273873"/>
                  </a:cubicBezTo>
                  <a:cubicBezTo>
                    <a:pt x="148409" y="270762"/>
                    <a:pt x="149498" y="267224"/>
                    <a:pt x="149498" y="263401"/>
                  </a:cubicBezTo>
                  <a:lnTo>
                    <a:pt x="149498" y="238592"/>
                  </a:lnTo>
                  <a:cubicBezTo>
                    <a:pt x="156887" y="236798"/>
                    <a:pt x="164028" y="234349"/>
                    <a:pt x="170855" y="231252"/>
                  </a:cubicBezTo>
                  <a:lnTo>
                    <a:pt x="170855" y="313234"/>
                  </a:lnTo>
                  <a:cubicBezTo>
                    <a:pt x="170855" y="321086"/>
                    <a:pt x="177241" y="327472"/>
                    <a:pt x="185093" y="327472"/>
                  </a:cubicBezTo>
                  <a:lnTo>
                    <a:pt x="384423" y="327472"/>
                  </a:lnTo>
                  <a:cubicBezTo>
                    <a:pt x="392276" y="327472"/>
                    <a:pt x="398661" y="321086"/>
                    <a:pt x="398661" y="313234"/>
                  </a:cubicBezTo>
                  <a:lnTo>
                    <a:pt x="398661" y="185093"/>
                  </a:lnTo>
                  <a:lnTo>
                    <a:pt x="412899" y="185093"/>
                  </a:lnTo>
                  <a:lnTo>
                    <a:pt x="412899" y="320353"/>
                  </a:lnTo>
                  <a:cubicBezTo>
                    <a:pt x="412899" y="332128"/>
                    <a:pt x="403317" y="341710"/>
                    <a:pt x="391542" y="34171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1" name="Google Shape;10421;ge48d01fb7f_0_4626"/>
            <p:cNvSpPr/>
            <p:nvPr/>
          </p:nvSpPr>
          <p:spPr>
            <a:xfrm>
              <a:off x="537801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2" name="Google Shape;10422;ge48d01fb7f_0_4626"/>
            <p:cNvSpPr/>
            <p:nvPr/>
          </p:nvSpPr>
          <p:spPr>
            <a:xfrm>
              <a:off x="509325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3" name="Google Shape;10423;ge48d01fb7f_0_4626"/>
            <p:cNvSpPr/>
            <p:nvPr/>
          </p:nvSpPr>
          <p:spPr>
            <a:xfrm>
              <a:off x="566277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424" name="Google Shape;10424;ge48d01fb7f_0_4626"/>
          <p:cNvGrpSpPr/>
          <p:nvPr/>
        </p:nvGrpSpPr>
        <p:grpSpPr>
          <a:xfrm>
            <a:off x="199593" y="396189"/>
            <a:ext cx="442606" cy="542464"/>
            <a:chOff x="4819650" y="1862137"/>
            <a:chExt cx="2558414" cy="3135630"/>
          </a:xfrm>
        </p:grpSpPr>
        <p:sp>
          <p:nvSpPr>
            <p:cNvPr id="10425" name="Google Shape;10425;ge48d01fb7f_0_4626"/>
            <p:cNvSpPr/>
            <p:nvPr/>
          </p:nvSpPr>
          <p:spPr>
            <a:xfrm>
              <a:off x="6353175" y="3360420"/>
              <a:ext cx="621029" cy="45720"/>
            </a:xfrm>
            <a:custGeom>
              <a:avLst/>
              <a:gdLst/>
              <a:ahLst/>
              <a:cxnLst/>
              <a:rect l="l" t="t" r="r" b="b"/>
              <a:pathLst>
                <a:path w="621029" h="45720" extrusionOk="0">
                  <a:moveTo>
                    <a:pt x="38100" y="20002"/>
                  </a:moveTo>
                  <a:lnTo>
                    <a:pt x="0" y="32385"/>
                  </a:lnTo>
                  <a:cubicBezTo>
                    <a:pt x="11430" y="39052"/>
                    <a:pt x="27622" y="44767"/>
                    <a:pt x="50483" y="44767"/>
                  </a:cubicBezTo>
                  <a:cubicBezTo>
                    <a:pt x="51435" y="44767"/>
                    <a:pt x="53340" y="44767"/>
                    <a:pt x="54292" y="44767"/>
                  </a:cubicBezTo>
                  <a:cubicBezTo>
                    <a:pt x="58103" y="44767"/>
                    <a:pt x="60960" y="44767"/>
                    <a:pt x="63817" y="45720"/>
                  </a:cubicBezTo>
                  <a:lnTo>
                    <a:pt x="604838" y="45720"/>
                  </a:lnTo>
                  <a:cubicBezTo>
                    <a:pt x="610553" y="30480"/>
                    <a:pt x="616268" y="15240"/>
                    <a:pt x="621030" y="0"/>
                  </a:cubicBezTo>
                  <a:lnTo>
                    <a:pt x="83820" y="0"/>
                  </a:lnTo>
                  <a:cubicBezTo>
                    <a:pt x="70485" y="7620"/>
                    <a:pt x="55245" y="14288"/>
                    <a:pt x="38100" y="20002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6" name="Google Shape;10426;ge48d01fb7f_0_4626"/>
            <p:cNvSpPr/>
            <p:nvPr/>
          </p:nvSpPr>
          <p:spPr>
            <a:xfrm>
              <a:off x="5218747" y="3360420"/>
              <a:ext cx="625792" cy="45720"/>
            </a:xfrm>
            <a:custGeom>
              <a:avLst/>
              <a:gdLst/>
              <a:ahLst/>
              <a:cxnLst/>
              <a:rect l="l" t="t" r="r" b="b"/>
              <a:pathLst>
                <a:path w="625792" h="45720" extrusionOk="0">
                  <a:moveTo>
                    <a:pt x="570548" y="44767"/>
                  </a:moveTo>
                  <a:cubicBezTo>
                    <a:pt x="572453" y="44767"/>
                    <a:pt x="573405" y="44767"/>
                    <a:pt x="575310" y="44767"/>
                  </a:cubicBezTo>
                  <a:cubicBezTo>
                    <a:pt x="599123" y="44767"/>
                    <a:pt x="614363" y="39052"/>
                    <a:pt x="625793" y="32385"/>
                  </a:cubicBezTo>
                  <a:lnTo>
                    <a:pt x="587693" y="20002"/>
                  </a:lnTo>
                  <a:cubicBezTo>
                    <a:pt x="570548" y="14288"/>
                    <a:pt x="555307" y="7620"/>
                    <a:pt x="541020" y="0"/>
                  </a:cubicBezTo>
                  <a:lnTo>
                    <a:pt x="0" y="0"/>
                  </a:lnTo>
                  <a:cubicBezTo>
                    <a:pt x="4763" y="15240"/>
                    <a:pt x="10477" y="30480"/>
                    <a:pt x="16192" y="45720"/>
                  </a:cubicBezTo>
                  <a:lnTo>
                    <a:pt x="561023" y="45720"/>
                  </a:lnTo>
                  <a:cubicBezTo>
                    <a:pt x="563880" y="44767"/>
                    <a:pt x="566738" y="44767"/>
                    <a:pt x="570548" y="44767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7" name="Google Shape;10427;ge48d01fb7f_0_4626"/>
            <p:cNvSpPr/>
            <p:nvPr/>
          </p:nvSpPr>
          <p:spPr>
            <a:xfrm>
              <a:off x="6231254" y="3445192"/>
              <a:ext cx="710565" cy="45720"/>
            </a:xfrm>
            <a:custGeom>
              <a:avLst/>
              <a:gdLst/>
              <a:ahLst/>
              <a:cxnLst/>
              <a:rect l="l" t="t" r="r" b="b"/>
              <a:pathLst>
                <a:path w="710565" h="45720" extrusionOk="0">
                  <a:moveTo>
                    <a:pt x="188595" y="953"/>
                  </a:moveTo>
                  <a:cubicBezTo>
                    <a:pt x="167640" y="14288"/>
                    <a:pt x="124778" y="27623"/>
                    <a:pt x="81915" y="27623"/>
                  </a:cubicBezTo>
                  <a:lnTo>
                    <a:pt x="80963" y="27623"/>
                  </a:lnTo>
                  <a:cubicBezTo>
                    <a:pt x="77153" y="27623"/>
                    <a:pt x="73342" y="26670"/>
                    <a:pt x="70485" y="25717"/>
                  </a:cubicBezTo>
                  <a:cubicBezTo>
                    <a:pt x="57150" y="33338"/>
                    <a:pt x="26670" y="41910"/>
                    <a:pt x="0" y="45720"/>
                  </a:cubicBezTo>
                  <a:lnTo>
                    <a:pt x="688658" y="45720"/>
                  </a:lnTo>
                  <a:cubicBezTo>
                    <a:pt x="696278" y="30480"/>
                    <a:pt x="703898" y="15240"/>
                    <a:pt x="710565" y="0"/>
                  </a:cubicBezTo>
                  <a:lnTo>
                    <a:pt x="189548" y="0"/>
                  </a:lnTo>
                  <a:cubicBezTo>
                    <a:pt x="189548" y="953"/>
                    <a:pt x="189548" y="953"/>
                    <a:pt x="188595" y="953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8" name="Google Shape;10428;ge48d01fb7f_0_4626"/>
            <p:cNvSpPr/>
            <p:nvPr/>
          </p:nvSpPr>
          <p:spPr>
            <a:xfrm>
              <a:off x="5252085" y="3446145"/>
              <a:ext cx="714374" cy="45720"/>
            </a:xfrm>
            <a:custGeom>
              <a:avLst/>
              <a:gdLst/>
              <a:ahLst/>
              <a:cxnLst/>
              <a:rect l="l" t="t" r="r" b="b"/>
              <a:pathLst>
                <a:path w="714374" h="45720" extrusionOk="0">
                  <a:moveTo>
                    <a:pt x="643890" y="25717"/>
                  </a:moveTo>
                  <a:cubicBezTo>
                    <a:pt x="641032" y="26670"/>
                    <a:pt x="637223" y="27622"/>
                    <a:pt x="633413" y="27622"/>
                  </a:cubicBezTo>
                  <a:lnTo>
                    <a:pt x="632460" y="27622"/>
                  </a:lnTo>
                  <a:cubicBezTo>
                    <a:pt x="589598" y="27622"/>
                    <a:pt x="546735" y="14288"/>
                    <a:pt x="525780" y="952"/>
                  </a:cubicBezTo>
                  <a:cubicBezTo>
                    <a:pt x="525780" y="952"/>
                    <a:pt x="524828" y="0"/>
                    <a:pt x="523875" y="0"/>
                  </a:cubicBezTo>
                  <a:lnTo>
                    <a:pt x="0" y="0"/>
                  </a:lnTo>
                  <a:cubicBezTo>
                    <a:pt x="6667" y="15240"/>
                    <a:pt x="14288" y="30480"/>
                    <a:pt x="21907" y="45720"/>
                  </a:cubicBezTo>
                  <a:lnTo>
                    <a:pt x="714375" y="45720"/>
                  </a:lnTo>
                  <a:cubicBezTo>
                    <a:pt x="687705" y="41910"/>
                    <a:pt x="657225" y="33338"/>
                    <a:pt x="643890" y="25717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9" name="Google Shape;10429;ge48d01fb7f_0_4626"/>
            <p:cNvSpPr/>
            <p:nvPr/>
          </p:nvSpPr>
          <p:spPr>
            <a:xfrm>
              <a:off x="4989989" y="1862137"/>
              <a:ext cx="2212551" cy="2412682"/>
            </a:xfrm>
            <a:custGeom>
              <a:avLst/>
              <a:gdLst/>
              <a:ahLst/>
              <a:cxnLst/>
              <a:rect l="l" t="t" r="r" b="b"/>
              <a:pathLst>
                <a:path w="2212551" h="2412682" extrusionOk="0">
                  <a:moveTo>
                    <a:pt x="78263" y="1206818"/>
                  </a:moveTo>
                  <a:cubicBezTo>
                    <a:pt x="54450" y="1213485"/>
                    <a:pt x="36353" y="1225868"/>
                    <a:pt x="23018" y="1245870"/>
                  </a:cubicBezTo>
                  <a:cubicBezTo>
                    <a:pt x="-23655" y="1316355"/>
                    <a:pt x="10635" y="1460183"/>
                    <a:pt x="38258" y="1575435"/>
                  </a:cubicBezTo>
                  <a:cubicBezTo>
                    <a:pt x="47783" y="1616393"/>
                    <a:pt x="57308" y="1655445"/>
                    <a:pt x="61118" y="1684973"/>
                  </a:cubicBezTo>
                  <a:cubicBezTo>
                    <a:pt x="62070" y="1689735"/>
                    <a:pt x="62070" y="1695450"/>
                    <a:pt x="63023" y="1701165"/>
                  </a:cubicBezTo>
                  <a:cubicBezTo>
                    <a:pt x="67785" y="1736408"/>
                    <a:pt x="73500" y="1777365"/>
                    <a:pt x="65880" y="1802130"/>
                  </a:cubicBezTo>
                  <a:lnTo>
                    <a:pt x="63023" y="1809750"/>
                  </a:lnTo>
                  <a:lnTo>
                    <a:pt x="70643" y="1811655"/>
                  </a:lnTo>
                  <a:cubicBezTo>
                    <a:pt x="96360" y="1817370"/>
                    <a:pt x="128745" y="1842135"/>
                    <a:pt x="157320" y="1864995"/>
                  </a:cubicBezTo>
                  <a:cubicBezTo>
                    <a:pt x="161130" y="1868805"/>
                    <a:pt x="165893" y="1871663"/>
                    <a:pt x="169703" y="1874520"/>
                  </a:cubicBezTo>
                  <a:cubicBezTo>
                    <a:pt x="192563" y="1892618"/>
                    <a:pt x="222090" y="1920240"/>
                    <a:pt x="252570" y="1948815"/>
                  </a:cubicBezTo>
                  <a:cubicBezTo>
                    <a:pt x="336390" y="2027873"/>
                    <a:pt x="441165" y="2126933"/>
                    <a:pt x="524985" y="2126933"/>
                  </a:cubicBezTo>
                  <a:cubicBezTo>
                    <a:pt x="526890" y="2126933"/>
                    <a:pt x="528795" y="2126933"/>
                    <a:pt x="530700" y="2126933"/>
                  </a:cubicBezTo>
                  <a:cubicBezTo>
                    <a:pt x="554513" y="2125980"/>
                    <a:pt x="575468" y="2115503"/>
                    <a:pt x="592613" y="2098358"/>
                  </a:cubicBezTo>
                  <a:cubicBezTo>
                    <a:pt x="585945" y="2122170"/>
                    <a:pt x="587850" y="2145030"/>
                    <a:pt x="599280" y="2165985"/>
                  </a:cubicBezTo>
                  <a:cubicBezTo>
                    <a:pt x="637380" y="2241233"/>
                    <a:pt x="778350" y="2284095"/>
                    <a:pt x="891698" y="2317433"/>
                  </a:cubicBezTo>
                  <a:cubicBezTo>
                    <a:pt x="932655" y="2329815"/>
                    <a:pt x="970755" y="2341245"/>
                    <a:pt x="997425" y="2352675"/>
                  </a:cubicBezTo>
                  <a:cubicBezTo>
                    <a:pt x="1002188" y="2354580"/>
                    <a:pt x="1006950" y="2356485"/>
                    <a:pt x="1011713" y="2358390"/>
                  </a:cubicBezTo>
                  <a:cubicBezTo>
                    <a:pt x="1045050" y="2371725"/>
                    <a:pt x="1083150" y="2386965"/>
                    <a:pt x="1101248" y="2406968"/>
                  </a:cubicBezTo>
                  <a:lnTo>
                    <a:pt x="1106963" y="2412683"/>
                  </a:lnTo>
                  <a:lnTo>
                    <a:pt x="1112678" y="2406968"/>
                  </a:lnTo>
                  <a:cubicBezTo>
                    <a:pt x="1130775" y="2387918"/>
                    <a:pt x="1168875" y="2372678"/>
                    <a:pt x="1202213" y="2358390"/>
                  </a:cubicBezTo>
                  <a:cubicBezTo>
                    <a:pt x="1206975" y="2356485"/>
                    <a:pt x="1211738" y="2354580"/>
                    <a:pt x="1216500" y="2352675"/>
                  </a:cubicBezTo>
                  <a:cubicBezTo>
                    <a:pt x="1243170" y="2341245"/>
                    <a:pt x="1282223" y="2329815"/>
                    <a:pt x="1322228" y="2317433"/>
                  </a:cubicBezTo>
                  <a:cubicBezTo>
                    <a:pt x="1435575" y="2283143"/>
                    <a:pt x="1576545" y="2241233"/>
                    <a:pt x="1614645" y="2165985"/>
                  </a:cubicBezTo>
                  <a:cubicBezTo>
                    <a:pt x="1625123" y="2145030"/>
                    <a:pt x="1627028" y="2121218"/>
                    <a:pt x="1620360" y="2097405"/>
                  </a:cubicBezTo>
                  <a:cubicBezTo>
                    <a:pt x="1637505" y="2114550"/>
                    <a:pt x="1658460" y="2124075"/>
                    <a:pt x="1682273" y="2125980"/>
                  </a:cubicBezTo>
                  <a:cubicBezTo>
                    <a:pt x="1684178" y="2125980"/>
                    <a:pt x="1686083" y="2125980"/>
                    <a:pt x="1687988" y="2125980"/>
                  </a:cubicBezTo>
                  <a:cubicBezTo>
                    <a:pt x="1771808" y="2125980"/>
                    <a:pt x="1875630" y="2027873"/>
                    <a:pt x="1960403" y="1947863"/>
                  </a:cubicBezTo>
                  <a:cubicBezTo>
                    <a:pt x="1990883" y="1918335"/>
                    <a:pt x="2020410" y="1891665"/>
                    <a:pt x="2043270" y="1873568"/>
                  </a:cubicBezTo>
                  <a:cubicBezTo>
                    <a:pt x="2047080" y="1870710"/>
                    <a:pt x="2051843" y="1866900"/>
                    <a:pt x="2055653" y="1864043"/>
                  </a:cubicBezTo>
                  <a:cubicBezTo>
                    <a:pt x="2084228" y="1842135"/>
                    <a:pt x="2116613" y="1816418"/>
                    <a:pt x="2142330" y="1810703"/>
                  </a:cubicBezTo>
                  <a:lnTo>
                    <a:pt x="2149950" y="1808798"/>
                  </a:lnTo>
                  <a:lnTo>
                    <a:pt x="2147093" y="1801178"/>
                  </a:lnTo>
                  <a:cubicBezTo>
                    <a:pt x="2139473" y="1776413"/>
                    <a:pt x="2145188" y="1735455"/>
                    <a:pt x="2149950" y="1700213"/>
                  </a:cubicBezTo>
                  <a:cubicBezTo>
                    <a:pt x="2150903" y="1694498"/>
                    <a:pt x="2151855" y="1689735"/>
                    <a:pt x="2151855" y="1684020"/>
                  </a:cubicBezTo>
                  <a:cubicBezTo>
                    <a:pt x="2155665" y="1655445"/>
                    <a:pt x="2165190" y="1616393"/>
                    <a:pt x="2174715" y="1574483"/>
                  </a:cubicBezTo>
                  <a:cubicBezTo>
                    <a:pt x="2202338" y="1459230"/>
                    <a:pt x="2235675" y="1315403"/>
                    <a:pt x="2189955" y="1244918"/>
                  </a:cubicBezTo>
                  <a:cubicBezTo>
                    <a:pt x="2176620" y="1224915"/>
                    <a:pt x="2157570" y="1211580"/>
                    <a:pt x="2133758" y="1205865"/>
                  </a:cubicBezTo>
                  <a:cubicBezTo>
                    <a:pt x="2157570" y="1199198"/>
                    <a:pt x="2175668" y="1186815"/>
                    <a:pt x="2189003" y="1166813"/>
                  </a:cubicBezTo>
                  <a:cubicBezTo>
                    <a:pt x="2235675" y="1096328"/>
                    <a:pt x="2201385" y="952500"/>
                    <a:pt x="2173763" y="837248"/>
                  </a:cubicBezTo>
                  <a:cubicBezTo>
                    <a:pt x="2164238" y="796290"/>
                    <a:pt x="2154713" y="757238"/>
                    <a:pt x="2150903" y="727710"/>
                  </a:cubicBezTo>
                  <a:cubicBezTo>
                    <a:pt x="2149950" y="722948"/>
                    <a:pt x="2149950" y="717233"/>
                    <a:pt x="2148998" y="711518"/>
                  </a:cubicBezTo>
                  <a:cubicBezTo>
                    <a:pt x="2144235" y="676275"/>
                    <a:pt x="2138520" y="635318"/>
                    <a:pt x="2146140" y="610553"/>
                  </a:cubicBezTo>
                  <a:lnTo>
                    <a:pt x="2148998" y="602933"/>
                  </a:lnTo>
                  <a:lnTo>
                    <a:pt x="2141378" y="601028"/>
                  </a:lnTo>
                  <a:cubicBezTo>
                    <a:pt x="2115660" y="595313"/>
                    <a:pt x="2083275" y="570548"/>
                    <a:pt x="2054700" y="547688"/>
                  </a:cubicBezTo>
                  <a:cubicBezTo>
                    <a:pt x="2049938" y="543878"/>
                    <a:pt x="2046128" y="541020"/>
                    <a:pt x="2042318" y="538163"/>
                  </a:cubicBezTo>
                  <a:cubicBezTo>
                    <a:pt x="2019458" y="520065"/>
                    <a:pt x="1989930" y="492443"/>
                    <a:pt x="1959450" y="463868"/>
                  </a:cubicBezTo>
                  <a:cubicBezTo>
                    <a:pt x="1875630" y="384810"/>
                    <a:pt x="1770855" y="285750"/>
                    <a:pt x="1687035" y="285750"/>
                  </a:cubicBezTo>
                  <a:cubicBezTo>
                    <a:pt x="1685130" y="285750"/>
                    <a:pt x="1683225" y="285750"/>
                    <a:pt x="1681320" y="285750"/>
                  </a:cubicBezTo>
                  <a:cubicBezTo>
                    <a:pt x="1657508" y="286703"/>
                    <a:pt x="1636553" y="297180"/>
                    <a:pt x="1619408" y="314325"/>
                  </a:cubicBezTo>
                  <a:cubicBezTo>
                    <a:pt x="1626075" y="290513"/>
                    <a:pt x="1624170" y="267653"/>
                    <a:pt x="1612740" y="246698"/>
                  </a:cubicBezTo>
                  <a:cubicBezTo>
                    <a:pt x="1574640" y="171450"/>
                    <a:pt x="1433670" y="128588"/>
                    <a:pt x="1319370" y="95250"/>
                  </a:cubicBezTo>
                  <a:cubicBezTo>
                    <a:pt x="1278413" y="82868"/>
                    <a:pt x="1240313" y="71438"/>
                    <a:pt x="1213643" y="60008"/>
                  </a:cubicBezTo>
                  <a:cubicBezTo>
                    <a:pt x="1208880" y="58103"/>
                    <a:pt x="1204118" y="56197"/>
                    <a:pt x="1199355" y="54293"/>
                  </a:cubicBezTo>
                  <a:cubicBezTo>
                    <a:pt x="1166018" y="40958"/>
                    <a:pt x="1127918" y="25717"/>
                    <a:pt x="1109820" y="5715"/>
                  </a:cubicBezTo>
                  <a:lnTo>
                    <a:pt x="1106010" y="0"/>
                  </a:lnTo>
                  <a:lnTo>
                    <a:pt x="1100295" y="5715"/>
                  </a:lnTo>
                  <a:cubicBezTo>
                    <a:pt x="1082198" y="24765"/>
                    <a:pt x="1044098" y="40005"/>
                    <a:pt x="1010760" y="54293"/>
                  </a:cubicBezTo>
                  <a:cubicBezTo>
                    <a:pt x="1005998" y="56197"/>
                    <a:pt x="1001235" y="58103"/>
                    <a:pt x="996473" y="60008"/>
                  </a:cubicBezTo>
                  <a:cubicBezTo>
                    <a:pt x="969803" y="71438"/>
                    <a:pt x="930750" y="82868"/>
                    <a:pt x="890745" y="95250"/>
                  </a:cubicBezTo>
                  <a:cubicBezTo>
                    <a:pt x="777398" y="129540"/>
                    <a:pt x="636428" y="171450"/>
                    <a:pt x="598328" y="246698"/>
                  </a:cubicBezTo>
                  <a:cubicBezTo>
                    <a:pt x="587850" y="267653"/>
                    <a:pt x="585945" y="291465"/>
                    <a:pt x="592613" y="315278"/>
                  </a:cubicBezTo>
                  <a:cubicBezTo>
                    <a:pt x="575468" y="298133"/>
                    <a:pt x="554513" y="288608"/>
                    <a:pt x="530700" y="286703"/>
                  </a:cubicBezTo>
                  <a:cubicBezTo>
                    <a:pt x="445928" y="281940"/>
                    <a:pt x="339248" y="382905"/>
                    <a:pt x="252570" y="464820"/>
                  </a:cubicBezTo>
                  <a:cubicBezTo>
                    <a:pt x="222090" y="494348"/>
                    <a:pt x="192563" y="521018"/>
                    <a:pt x="169703" y="539115"/>
                  </a:cubicBezTo>
                  <a:cubicBezTo>
                    <a:pt x="165893" y="541973"/>
                    <a:pt x="161130" y="545783"/>
                    <a:pt x="157320" y="548640"/>
                  </a:cubicBezTo>
                  <a:cubicBezTo>
                    <a:pt x="128745" y="570548"/>
                    <a:pt x="96360" y="596265"/>
                    <a:pt x="70643" y="601980"/>
                  </a:cubicBezTo>
                  <a:lnTo>
                    <a:pt x="63023" y="603885"/>
                  </a:lnTo>
                  <a:lnTo>
                    <a:pt x="65880" y="611505"/>
                  </a:lnTo>
                  <a:cubicBezTo>
                    <a:pt x="73500" y="636270"/>
                    <a:pt x="67785" y="677228"/>
                    <a:pt x="63023" y="712470"/>
                  </a:cubicBezTo>
                  <a:cubicBezTo>
                    <a:pt x="62070" y="718185"/>
                    <a:pt x="61118" y="722948"/>
                    <a:pt x="61118" y="728663"/>
                  </a:cubicBezTo>
                  <a:cubicBezTo>
                    <a:pt x="57308" y="757238"/>
                    <a:pt x="47783" y="796290"/>
                    <a:pt x="38258" y="838200"/>
                  </a:cubicBezTo>
                  <a:cubicBezTo>
                    <a:pt x="10635" y="953453"/>
                    <a:pt x="-22702" y="1097280"/>
                    <a:pt x="23018" y="1167765"/>
                  </a:cubicBezTo>
                  <a:cubicBezTo>
                    <a:pt x="35400" y="1187768"/>
                    <a:pt x="53498" y="1201103"/>
                    <a:pt x="78263" y="1206818"/>
                  </a:cubicBezTo>
                  <a:close/>
                  <a:moveTo>
                    <a:pt x="1106963" y="193358"/>
                  </a:moveTo>
                  <a:cubicBezTo>
                    <a:pt x="1663223" y="193358"/>
                    <a:pt x="2115660" y="647700"/>
                    <a:pt x="2115660" y="1206818"/>
                  </a:cubicBezTo>
                  <a:cubicBezTo>
                    <a:pt x="2115660" y="1765935"/>
                    <a:pt x="1663223" y="2220278"/>
                    <a:pt x="1106963" y="2220278"/>
                  </a:cubicBezTo>
                  <a:cubicBezTo>
                    <a:pt x="550703" y="2220278"/>
                    <a:pt x="98265" y="1765935"/>
                    <a:pt x="98265" y="1206818"/>
                  </a:cubicBezTo>
                  <a:cubicBezTo>
                    <a:pt x="98265" y="647700"/>
                    <a:pt x="550703" y="193358"/>
                    <a:pt x="1106963" y="19335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0" name="Google Shape;10430;ge48d01fb7f_0_4626"/>
            <p:cNvSpPr/>
            <p:nvPr/>
          </p:nvSpPr>
          <p:spPr>
            <a:xfrm>
              <a:off x="5638800" y="3871912"/>
              <a:ext cx="916304" cy="45720"/>
            </a:xfrm>
            <a:custGeom>
              <a:avLst/>
              <a:gdLst/>
              <a:ahLst/>
              <a:cxnLst/>
              <a:rect l="l" t="t" r="r" b="b"/>
              <a:pathLst>
                <a:path w="916304" h="45720" extrusionOk="0">
                  <a:moveTo>
                    <a:pt x="90488" y="45720"/>
                  </a:moveTo>
                  <a:lnTo>
                    <a:pt x="825818" y="45720"/>
                  </a:lnTo>
                  <a:cubicBezTo>
                    <a:pt x="857250" y="32385"/>
                    <a:pt x="887730" y="17145"/>
                    <a:pt x="916305" y="0"/>
                  </a:cubicBezTo>
                  <a:lnTo>
                    <a:pt x="0" y="0"/>
                  </a:lnTo>
                  <a:cubicBezTo>
                    <a:pt x="28575" y="16192"/>
                    <a:pt x="59055" y="31433"/>
                    <a:pt x="90488" y="4572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1" name="Google Shape;10431;ge48d01fb7f_0_4626"/>
            <p:cNvSpPr/>
            <p:nvPr/>
          </p:nvSpPr>
          <p:spPr>
            <a:xfrm>
              <a:off x="5838825" y="3957637"/>
              <a:ext cx="516254" cy="36195"/>
            </a:xfrm>
            <a:custGeom>
              <a:avLst/>
              <a:gdLst/>
              <a:ahLst/>
              <a:cxnLst/>
              <a:rect l="l" t="t" r="r" b="b"/>
              <a:pathLst>
                <a:path w="516254" h="36195" extrusionOk="0">
                  <a:moveTo>
                    <a:pt x="258128" y="36195"/>
                  </a:moveTo>
                  <a:cubicBezTo>
                    <a:pt x="347663" y="36195"/>
                    <a:pt x="434340" y="23813"/>
                    <a:pt x="516255" y="0"/>
                  </a:cubicBezTo>
                  <a:lnTo>
                    <a:pt x="0" y="0"/>
                  </a:lnTo>
                  <a:cubicBezTo>
                    <a:pt x="81915" y="22860"/>
                    <a:pt x="168592" y="36195"/>
                    <a:pt x="258128" y="3619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2" name="Google Shape;10432;ge48d01fb7f_0_4626"/>
            <p:cNvSpPr/>
            <p:nvPr/>
          </p:nvSpPr>
          <p:spPr>
            <a:xfrm>
              <a:off x="6180772" y="3058477"/>
              <a:ext cx="205999" cy="305752"/>
            </a:xfrm>
            <a:custGeom>
              <a:avLst/>
              <a:gdLst/>
              <a:ahLst/>
              <a:cxnLst/>
              <a:rect l="l" t="t" r="r" b="b"/>
              <a:pathLst>
                <a:path w="205999" h="305752" extrusionOk="0">
                  <a:moveTo>
                    <a:pt x="140018" y="11430"/>
                  </a:moveTo>
                  <a:cubicBezTo>
                    <a:pt x="134303" y="5715"/>
                    <a:pt x="115253" y="0"/>
                    <a:pt x="92393" y="0"/>
                  </a:cubicBezTo>
                  <a:cubicBezTo>
                    <a:pt x="81915" y="0"/>
                    <a:pt x="72390" y="952"/>
                    <a:pt x="62865" y="3810"/>
                  </a:cubicBezTo>
                  <a:cubicBezTo>
                    <a:pt x="28575" y="12382"/>
                    <a:pt x="0" y="48577"/>
                    <a:pt x="0" y="66675"/>
                  </a:cubicBezTo>
                  <a:cubicBezTo>
                    <a:pt x="10478" y="80010"/>
                    <a:pt x="23813" y="94297"/>
                    <a:pt x="36195" y="106680"/>
                  </a:cubicBezTo>
                  <a:cubicBezTo>
                    <a:pt x="63818" y="133350"/>
                    <a:pt x="89535" y="160020"/>
                    <a:pt x="90488" y="196215"/>
                  </a:cubicBezTo>
                  <a:cubicBezTo>
                    <a:pt x="91440" y="213360"/>
                    <a:pt x="88583" y="228600"/>
                    <a:pt x="82868" y="243840"/>
                  </a:cubicBezTo>
                  <a:cubicBezTo>
                    <a:pt x="70485" y="276225"/>
                    <a:pt x="40958" y="295275"/>
                    <a:pt x="14288" y="305752"/>
                  </a:cubicBezTo>
                  <a:cubicBezTo>
                    <a:pt x="92393" y="301942"/>
                    <a:pt x="149543" y="284797"/>
                    <a:pt x="179070" y="253365"/>
                  </a:cubicBezTo>
                  <a:cubicBezTo>
                    <a:pt x="199073" y="233363"/>
                    <a:pt x="207645" y="206692"/>
                    <a:pt x="205740" y="174307"/>
                  </a:cubicBezTo>
                  <a:cubicBezTo>
                    <a:pt x="203835" y="152400"/>
                    <a:pt x="187643" y="130492"/>
                    <a:pt x="172403" y="108585"/>
                  </a:cubicBezTo>
                  <a:cubicBezTo>
                    <a:pt x="150495" y="79057"/>
                    <a:pt x="127635" y="47625"/>
                    <a:pt x="140018" y="11430"/>
                  </a:cubicBezTo>
                  <a:cubicBezTo>
                    <a:pt x="140970" y="11430"/>
                    <a:pt x="140018" y="11430"/>
                    <a:pt x="140018" y="1143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3" name="Google Shape;10433;ge48d01fb7f_0_4626"/>
            <p:cNvSpPr/>
            <p:nvPr/>
          </p:nvSpPr>
          <p:spPr>
            <a:xfrm>
              <a:off x="6236970" y="3089909"/>
              <a:ext cx="262116" cy="284797"/>
            </a:xfrm>
            <a:custGeom>
              <a:avLst/>
              <a:gdLst/>
              <a:ahLst/>
              <a:cxnLst/>
              <a:rect l="l" t="t" r="r" b="b"/>
              <a:pathLst>
                <a:path w="262116" h="284797" extrusionOk="0">
                  <a:moveTo>
                    <a:pt x="190500" y="0"/>
                  </a:moveTo>
                  <a:cubicBezTo>
                    <a:pt x="178117" y="0"/>
                    <a:pt x="160020" y="953"/>
                    <a:pt x="142875" y="7620"/>
                  </a:cubicBezTo>
                  <a:cubicBezTo>
                    <a:pt x="121920" y="15240"/>
                    <a:pt x="109538" y="22860"/>
                    <a:pt x="104775" y="30480"/>
                  </a:cubicBezTo>
                  <a:cubicBezTo>
                    <a:pt x="111442" y="42863"/>
                    <a:pt x="120015" y="56198"/>
                    <a:pt x="129540" y="67628"/>
                  </a:cubicBezTo>
                  <a:cubicBezTo>
                    <a:pt x="146685" y="90488"/>
                    <a:pt x="163830" y="114300"/>
                    <a:pt x="165735" y="140970"/>
                  </a:cubicBezTo>
                  <a:cubicBezTo>
                    <a:pt x="168592" y="178118"/>
                    <a:pt x="158115" y="208598"/>
                    <a:pt x="135255" y="231458"/>
                  </a:cubicBezTo>
                  <a:cubicBezTo>
                    <a:pt x="107633" y="260033"/>
                    <a:pt x="61913" y="278130"/>
                    <a:pt x="0" y="284798"/>
                  </a:cubicBezTo>
                  <a:cubicBezTo>
                    <a:pt x="4763" y="284798"/>
                    <a:pt x="8572" y="284798"/>
                    <a:pt x="13335" y="284798"/>
                  </a:cubicBezTo>
                  <a:cubicBezTo>
                    <a:pt x="105727" y="284798"/>
                    <a:pt x="180975" y="263843"/>
                    <a:pt x="223838" y="225743"/>
                  </a:cubicBezTo>
                  <a:cubicBezTo>
                    <a:pt x="250508" y="201930"/>
                    <a:pt x="263842" y="173355"/>
                    <a:pt x="261938" y="140970"/>
                  </a:cubicBezTo>
                  <a:cubicBezTo>
                    <a:pt x="260985" y="119063"/>
                    <a:pt x="248602" y="101918"/>
                    <a:pt x="237172" y="84773"/>
                  </a:cubicBezTo>
                  <a:cubicBezTo>
                    <a:pt x="220980" y="61913"/>
                    <a:pt x="202883" y="36195"/>
                    <a:pt x="222885" y="953"/>
                  </a:cubicBezTo>
                  <a:cubicBezTo>
                    <a:pt x="216217" y="1905"/>
                    <a:pt x="204788" y="0"/>
                    <a:pt x="190500" y="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4" name="Google Shape;10434;ge48d01fb7f_0_4626"/>
            <p:cNvSpPr/>
            <p:nvPr/>
          </p:nvSpPr>
          <p:spPr>
            <a:xfrm>
              <a:off x="5940559" y="3035617"/>
              <a:ext cx="315693" cy="330517"/>
            </a:xfrm>
            <a:custGeom>
              <a:avLst/>
              <a:gdLst/>
              <a:ahLst/>
              <a:cxnLst/>
              <a:rect l="l" t="t" r="r" b="b"/>
              <a:pathLst>
                <a:path w="315693" h="330517" extrusionOk="0">
                  <a:moveTo>
                    <a:pt x="308793" y="260985"/>
                  </a:moveTo>
                  <a:cubicBezTo>
                    <a:pt x="314507" y="247650"/>
                    <a:pt x="316412" y="234315"/>
                    <a:pt x="315460" y="219075"/>
                  </a:cubicBezTo>
                  <a:cubicBezTo>
                    <a:pt x="313555" y="188595"/>
                    <a:pt x="290695" y="163830"/>
                    <a:pt x="265930" y="140017"/>
                  </a:cubicBezTo>
                  <a:cubicBezTo>
                    <a:pt x="257357" y="131445"/>
                    <a:pt x="212590" y="87630"/>
                    <a:pt x="196398" y="49530"/>
                  </a:cubicBezTo>
                  <a:lnTo>
                    <a:pt x="193540" y="43815"/>
                  </a:lnTo>
                  <a:cubicBezTo>
                    <a:pt x="183062" y="16192"/>
                    <a:pt x="175443" y="0"/>
                    <a:pt x="157345" y="0"/>
                  </a:cubicBezTo>
                  <a:cubicBezTo>
                    <a:pt x="140200" y="0"/>
                    <a:pt x="131628" y="18098"/>
                    <a:pt x="120198" y="45720"/>
                  </a:cubicBezTo>
                  <a:cubicBezTo>
                    <a:pt x="119245" y="46673"/>
                    <a:pt x="89718" y="102870"/>
                    <a:pt x="46855" y="143828"/>
                  </a:cubicBezTo>
                  <a:cubicBezTo>
                    <a:pt x="22090" y="166688"/>
                    <a:pt x="1135" y="190500"/>
                    <a:pt x="182" y="220028"/>
                  </a:cubicBezTo>
                  <a:cubicBezTo>
                    <a:pt x="-770" y="234315"/>
                    <a:pt x="2087" y="247650"/>
                    <a:pt x="6850" y="261938"/>
                  </a:cubicBezTo>
                  <a:cubicBezTo>
                    <a:pt x="24948" y="309563"/>
                    <a:pt x="94480" y="330517"/>
                    <a:pt x="155440" y="330517"/>
                  </a:cubicBezTo>
                  <a:lnTo>
                    <a:pt x="158298" y="330517"/>
                  </a:lnTo>
                  <a:lnTo>
                    <a:pt x="158298" y="330517"/>
                  </a:lnTo>
                  <a:lnTo>
                    <a:pt x="158298" y="330517"/>
                  </a:lnTo>
                  <a:lnTo>
                    <a:pt x="161155" y="330517"/>
                  </a:lnTo>
                  <a:cubicBezTo>
                    <a:pt x="221162" y="329565"/>
                    <a:pt x="290695" y="308610"/>
                    <a:pt x="308793" y="26098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5" name="Google Shape;10435;ge48d01fb7f_0_4626"/>
            <p:cNvSpPr/>
            <p:nvPr/>
          </p:nvSpPr>
          <p:spPr>
            <a:xfrm>
              <a:off x="5809990" y="3058477"/>
              <a:ext cx="205999" cy="305752"/>
            </a:xfrm>
            <a:custGeom>
              <a:avLst/>
              <a:gdLst/>
              <a:ahLst/>
              <a:cxnLst/>
              <a:rect l="l" t="t" r="r" b="b"/>
              <a:pathLst>
                <a:path w="205999" h="305752" extrusionOk="0">
                  <a:moveTo>
                    <a:pt x="259" y="174307"/>
                  </a:moveTo>
                  <a:cubicBezTo>
                    <a:pt x="-1646" y="206692"/>
                    <a:pt x="6927" y="233363"/>
                    <a:pt x="26929" y="253365"/>
                  </a:cubicBezTo>
                  <a:cubicBezTo>
                    <a:pt x="56457" y="283845"/>
                    <a:pt x="113607" y="301942"/>
                    <a:pt x="191712" y="305752"/>
                  </a:cubicBezTo>
                  <a:cubicBezTo>
                    <a:pt x="165042" y="295275"/>
                    <a:pt x="135514" y="276225"/>
                    <a:pt x="123132" y="243840"/>
                  </a:cubicBezTo>
                  <a:cubicBezTo>
                    <a:pt x="117417" y="228600"/>
                    <a:pt x="114559" y="212407"/>
                    <a:pt x="115512" y="196215"/>
                  </a:cubicBezTo>
                  <a:cubicBezTo>
                    <a:pt x="117417" y="160020"/>
                    <a:pt x="142182" y="133350"/>
                    <a:pt x="169804" y="106680"/>
                  </a:cubicBezTo>
                  <a:cubicBezTo>
                    <a:pt x="182187" y="94297"/>
                    <a:pt x="195522" y="80010"/>
                    <a:pt x="205999" y="66675"/>
                  </a:cubicBezTo>
                  <a:cubicBezTo>
                    <a:pt x="205999" y="48577"/>
                    <a:pt x="177424" y="12382"/>
                    <a:pt x="143134" y="3810"/>
                  </a:cubicBezTo>
                  <a:cubicBezTo>
                    <a:pt x="133609" y="1905"/>
                    <a:pt x="124084" y="0"/>
                    <a:pt x="113607" y="0"/>
                  </a:cubicBezTo>
                  <a:cubicBezTo>
                    <a:pt x="90747" y="0"/>
                    <a:pt x="71697" y="5715"/>
                    <a:pt x="65982" y="11430"/>
                  </a:cubicBezTo>
                  <a:cubicBezTo>
                    <a:pt x="65982" y="11430"/>
                    <a:pt x="65029" y="12382"/>
                    <a:pt x="65029" y="12382"/>
                  </a:cubicBezTo>
                  <a:cubicBezTo>
                    <a:pt x="78364" y="48577"/>
                    <a:pt x="55504" y="79057"/>
                    <a:pt x="33597" y="109538"/>
                  </a:cubicBezTo>
                  <a:cubicBezTo>
                    <a:pt x="18357" y="130492"/>
                    <a:pt x="2164" y="152400"/>
                    <a:pt x="259" y="174307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6" name="Google Shape;10436;ge48d01fb7f_0_4626"/>
            <p:cNvSpPr/>
            <p:nvPr/>
          </p:nvSpPr>
          <p:spPr>
            <a:xfrm>
              <a:off x="5698628" y="3091815"/>
              <a:ext cx="262116" cy="284797"/>
            </a:xfrm>
            <a:custGeom>
              <a:avLst/>
              <a:gdLst/>
              <a:ahLst/>
              <a:cxnLst/>
              <a:rect l="l" t="t" r="r" b="b"/>
              <a:pathLst>
                <a:path w="262116" h="284797" extrusionOk="0">
                  <a:moveTo>
                    <a:pt x="179" y="140970"/>
                  </a:moveTo>
                  <a:cubicBezTo>
                    <a:pt x="-1726" y="173355"/>
                    <a:pt x="11609" y="201930"/>
                    <a:pt x="38279" y="225742"/>
                  </a:cubicBezTo>
                  <a:cubicBezTo>
                    <a:pt x="81142" y="263842"/>
                    <a:pt x="156389" y="284797"/>
                    <a:pt x="248781" y="284797"/>
                  </a:cubicBezTo>
                  <a:cubicBezTo>
                    <a:pt x="253544" y="284797"/>
                    <a:pt x="257354" y="284797"/>
                    <a:pt x="262117" y="284797"/>
                  </a:cubicBezTo>
                  <a:cubicBezTo>
                    <a:pt x="199252" y="277177"/>
                    <a:pt x="154484" y="259080"/>
                    <a:pt x="126862" y="231457"/>
                  </a:cubicBezTo>
                  <a:cubicBezTo>
                    <a:pt x="104002" y="207645"/>
                    <a:pt x="93524" y="177165"/>
                    <a:pt x="96382" y="140970"/>
                  </a:cubicBezTo>
                  <a:cubicBezTo>
                    <a:pt x="98287" y="114300"/>
                    <a:pt x="115432" y="90488"/>
                    <a:pt x="132577" y="67627"/>
                  </a:cubicBezTo>
                  <a:cubicBezTo>
                    <a:pt x="142102" y="55245"/>
                    <a:pt x="150674" y="42863"/>
                    <a:pt x="157342" y="30480"/>
                  </a:cubicBezTo>
                  <a:cubicBezTo>
                    <a:pt x="152579" y="21907"/>
                    <a:pt x="140197" y="14288"/>
                    <a:pt x="119242" y="7620"/>
                  </a:cubicBezTo>
                  <a:cubicBezTo>
                    <a:pt x="102097" y="1905"/>
                    <a:pt x="83047" y="0"/>
                    <a:pt x="71617" y="0"/>
                  </a:cubicBezTo>
                  <a:cubicBezTo>
                    <a:pt x="57329" y="0"/>
                    <a:pt x="45899" y="1905"/>
                    <a:pt x="40184" y="3810"/>
                  </a:cubicBezTo>
                  <a:cubicBezTo>
                    <a:pt x="61139" y="39052"/>
                    <a:pt x="42089" y="64770"/>
                    <a:pt x="25897" y="87630"/>
                  </a:cubicBezTo>
                  <a:cubicBezTo>
                    <a:pt x="13514" y="101917"/>
                    <a:pt x="2084" y="119063"/>
                    <a:pt x="179" y="14097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7" name="Google Shape;10437;ge48d01fb7f_0_4626"/>
            <p:cNvSpPr/>
            <p:nvPr/>
          </p:nvSpPr>
          <p:spPr>
            <a:xfrm>
              <a:off x="5791200" y="3389947"/>
              <a:ext cx="150495" cy="61912"/>
            </a:xfrm>
            <a:custGeom>
              <a:avLst/>
              <a:gdLst/>
              <a:ahLst/>
              <a:cxnLst/>
              <a:rect l="l" t="t" r="r" b="b"/>
              <a:pathLst>
                <a:path w="150495" h="61912" extrusionOk="0">
                  <a:moveTo>
                    <a:pt x="122873" y="25718"/>
                  </a:moveTo>
                  <a:cubicBezTo>
                    <a:pt x="126683" y="23813"/>
                    <a:pt x="129540" y="21908"/>
                    <a:pt x="131445" y="20003"/>
                  </a:cubicBezTo>
                  <a:cubicBezTo>
                    <a:pt x="137160" y="16193"/>
                    <a:pt x="140970" y="12383"/>
                    <a:pt x="144780" y="8573"/>
                  </a:cubicBezTo>
                  <a:cubicBezTo>
                    <a:pt x="146685" y="6668"/>
                    <a:pt x="148590" y="4763"/>
                    <a:pt x="150495" y="2858"/>
                  </a:cubicBezTo>
                  <a:cubicBezTo>
                    <a:pt x="132398" y="2858"/>
                    <a:pt x="115252" y="1905"/>
                    <a:pt x="98108" y="0"/>
                  </a:cubicBezTo>
                  <a:lnTo>
                    <a:pt x="98108" y="0"/>
                  </a:lnTo>
                  <a:cubicBezTo>
                    <a:pt x="96202" y="0"/>
                    <a:pt x="95250" y="953"/>
                    <a:pt x="94298" y="1905"/>
                  </a:cubicBezTo>
                  <a:cubicBezTo>
                    <a:pt x="92392" y="3810"/>
                    <a:pt x="89535" y="5715"/>
                    <a:pt x="87630" y="7620"/>
                  </a:cubicBezTo>
                  <a:cubicBezTo>
                    <a:pt x="73342" y="20003"/>
                    <a:pt x="49530" y="40005"/>
                    <a:pt x="1905" y="40005"/>
                  </a:cubicBezTo>
                  <a:lnTo>
                    <a:pt x="0" y="40005"/>
                  </a:lnTo>
                  <a:cubicBezTo>
                    <a:pt x="16192" y="48578"/>
                    <a:pt x="53340" y="60960"/>
                    <a:pt x="92392" y="61913"/>
                  </a:cubicBezTo>
                  <a:lnTo>
                    <a:pt x="92392" y="61913"/>
                  </a:lnTo>
                  <a:cubicBezTo>
                    <a:pt x="96202" y="61913"/>
                    <a:pt x="97155" y="60960"/>
                    <a:pt x="97155" y="59055"/>
                  </a:cubicBezTo>
                  <a:cubicBezTo>
                    <a:pt x="97155" y="56198"/>
                    <a:pt x="97155" y="54293"/>
                    <a:pt x="97155" y="52388"/>
                  </a:cubicBezTo>
                  <a:cubicBezTo>
                    <a:pt x="100013" y="40005"/>
                    <a:pt x="110490" y="33338"/>
                    <a:pt x="122873" y="2571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8" name="Google Shape;10438;ge48d01fb7f_0_4626"/>
            <p:cNvSpPr/>
            <p:nvPr/>
          </p:nvSpPr>
          <p:spPr>
            <a:xfrm>
              <a:off x="5904547" y="3388995"/>
              <a:ext cx="103822" cy="80962"/>
            </a:xfrm>
            <a:custGeom>
              <a:avLst/>
              <a:gdLst/>
              <a:ahLst/>
              <a:cxnLst/>
              <a:rect l="l" t="t" r="r" b="b"/>
              <a:pathLst>
                <a:path w="103822" h="80962" extrusionOk="0">
                  <a:moveTo>
                    <a:pt x="68580" y="80963"/>
                  </a:moveTo>
                  <a:cubicBezTo>
                    <a:pt x="78105" y="80963"/>
                    <a:pt x="87630" y="80010"/>
                    <a:pt x="94298" y="77152"/>
                  </a:cubicBezTo>
                  <a:cubicBezTo>
                    <a:pt x="99060" y="75247"/>
                    <a:pt x="102870" y="73342"/>
                    <a:pt x="103823" y="71438"/>
                  </a:cubicBezTo>
                  <a:cubicBezTo>
                    <a:pt x="101918" y="69533"/>
                    <a:pt x="100965" y="67627"/>
                    <a:pt x="99060" y="65722"/>
                  </a:cubicBezTo>
                  <a:cubicBezTo>
                    <a:pt x="88582" y="48577"/>
                    <a:pt x="81915" y="21908"/>
                    <a:pt x="101918" y="952"/>
                  </a:cubicBezTo>
                  <a:cubicBezTo>
                    <a:pt x="101918" y="952"/>
                    <a:pt x="101918" y="952"/>
                    <a:pt x="102870" y="0"/>
                  </a:cubicBezTo>
                  <a:cubicBezTo>
                    <a:pt x="97155" y="952"/>
                    <a:pt x="90487" y="952"/>
                    <a:pt x="84773" y="952"/>
                  </a:cubicBezTo>
                  <a:cubicBezTo>
                    <a:pt x="55245" y="4763"/>
                    <a:pt x="49530" y="10477"/>
                    <a:pt x="42862" y="19050"/>
                  </a:cubicBezTo>
                  <a:cubicBezTo>
                    <a:pt x="39052" y="22860"/>
                    <a:pt x="34290" y="27622"/>
                    <a:pt x="27623" y="33338"/>
                  </a:cubicBezTo>
                  <a:cubicBezTo>
                    <a:pt x="24765" y="35242"/>
                    <a:pt x="21907" y="37147"/>
                    <a:pt x="19050" y="39052"/>
                  </a:cubicBezTo>
                  <a:cubicBezTo>
                    <a:pt x="9525" y="44767"/>
                    <a:pt x="952" y="50483"/>
                    <a:pt x="0" y="55245"/>
                  </a:cubicBezTo>
                  <a:cubicBezTo>
                    <a:pt x="0" y="57150"/>
                    <a:pt x="0" y="58102"/>
                    <a:pt x="1905" y="60960"/>
                  </a:cubicBezTo>
                  <a:cubicBezTo>
                    <a:pt x="8573" y="71438"/>
                    <a:pt x="39052" y="80963"/>
                    <a:pt x="68580" y="80963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9" name="Google Shape;10439;ge48d01fb7f_0_4626"/>
            <p:cNvSpPr/>
            <p:nvPr/>
          </p:nvSpPr>
          <p:spPr>
            <a:xfrm>
              <a:off x="6010121" y="3382327"/>
              <a:ext cx="179377" cy="129539"/>
            </a:xfrm>
            <a:custGeom>
              <a:avLst/>
              <a:gdLst/>
              <a:ahLst/>
              <a:cxnLst/>
              <a:rect l="l" t="t" r="r" b="b"/>
              <a:pathLst>
                <a:path w="179377" h="129539" extrusionOk="0">
                  <a:moveTo>
                    <a:pt x="88736" y="0"/>
                  </a:moveTo>
                  <a:lnTo>
                    <a:pt x="88736" y="0"/>
                  </a:lnTo>
                  <a:lnTo>
                    <a:pt x="87784" y="0"/>
                  </a:lnTo>
                  <a:cubicBezTo>
                    <a:pt x="44921" y="0"/>
                    <a:pt x="20156" y="5715"/>
                    <a:pt x="8726" y="19050"/>
                  </a:cubicBezTo>
                  <a:cubicBezTo>
                    <a:pt x="-4609" y="33338"/>
                    <a:pt x="-799" y="52388"/>
                    <a:pt x="7774" y="64770"/>
                  </a:cubicBezTo>
                  <a:cubicBezTo>
                    <a:pt x="9679" y="67627"/>
                    <a:pt x="11584" y="70485"/>
                    <a:pt x="14441" y="72390"/>
                  </a:cubicBezTo>
                  <a:lnTo>
                    <a:pt x="16346" y="74295"/>
                  </a:lnTo>
                  <a:cubicBezTo>
                    <a:pt x="23014" y="79057"/>
                    <a:pt x="30634" y="81915"/>
                    <a:pt x="38254" y="84772"/>
                  </a:cubicBezTo>
                  <a:cubicBezTo>
                    <a:pt x="56351" y="91440"/>
                    <a:pt x="76354" y="99060"/>
                    <a:pt x="89689" y="129540"/>
                  </a:cubicBezTo>
                  <a:cubicBezTo>
                    <a:pt x="103024" y="98107"/>
                    <a:pt x="123026" y="91440"/>
                    <a:pt x="141124" y="84772"/>
                  </a:cubicBezTo>
                  <a:cubicBezTo>
                    <a:pt x="148744" y="81915"/>
                    <a:pt x="156364" y="79057"/>
                    <a:pt x="163031" y="74295"/>
                  </a:cubicBezTo>
                  <a:lnTo>
                    <a:pt x="164936" y="72390"/>
                  </a:lnTo>
                  <a:cubicBezTo>
                    <a:pt x="167794" y="70485"/>
                    <a:pt x="169699" y="67627"/>
                    <a:pt x="171604" y="64770"/>
                  </a:cubicBezTo>
                  <a:cubicBezTo>
                    <a:pt x="180176" y="52388"/>
                    <a:pt x="183986" y="33338"/>
                    <a:pt x="170651" y="19050"/>
                  </a:cubicBezTo>
                  <a:cubicBezTo>
                    <a:pt x="157316" y="5715"/>
                    <a:pt x="131599" y="0"/>
                    <a:pt x="88736" y="0"/>
                  </a:cubicBezTo>
                  <a:lnTo>
                    <a:pt x="88736" y="0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0" name="Google Shape;10440;ge48d01fb7f_0_4626"/>
            <p:cNvSpPr/>
            <p:nvPr/>
          </p:nvSpPr>
          <p:spPr>
            <a:xfrm>
              <a:off x="6188392" y="3388995"/>
              <a:ext cx="104775" cy="81914"/>
            </a:xfrm>
            <a:custGeom>
              <a:avLst/>
              <a:gdLst/>
              <a:ahLst/>
              <a:cxnLst/>
              <a:rect l="l" t="t" r="r" b="b"/>
              <a:pathLst>
                <a:path w="104775" h="81914" extrusionOk="0">
                  <a:moveTo>
                    <a:pt x="0" y="72390"/>
                  </a:moveTo>
                  <a:cubicBezTo>
                    <a:pt x="1905" y="74295"/>
                    <a:pt x="4763" y="77152"/>
                    <a:pt x="9525" y="78105"/>
                  </a:cubicBezTo>
                  <a:cubicBezTo>
                    <a:pt x="16192" y="80010"/>
                    <a:pt x="24765" y="81915"/>
                    <a:pt x="35242" y="81915"/>
                  </a:cubicBezTo>
                  <a:cubicBezTo>
                    <a:pt x="64770" y="81915"/>
                    <a:pt x="95250" y="72390"/>
                    <a:pt x="102870" y="60960"/>
                  </a:cubicBezTo>
                  <a:cubicBezTo>
                    <a:pt x="104775" y="59055"/>
                    <a:pt x="104775" y="57150"/>
                    <a:pt x="104775" y="55245"/>
                  </a:cubicBezTo>
                  <a:cubicBezTo>
                    <a:pt x="103823" y="50483"/>
                    <a:pt x="95250" y="44767"/>
                    <a:pt x="85725" y="39052"/>
                  </a:cubicBezTo>
                  <a:cubicBezTo>
                    <a:pt x="82867" y="37147"/>
                    <a:pt x="80010" y="35242"/>
                    <a:pt x="77153" y="33338"/>
                  </a:cubicBezTo>
                  <a:cubicBezTo>
                    <a:pt x="69533" y="28575"/>
                    <a:pt x="65723" y="23813"/>
                    <a:pt x="61913" y="19050"/>
                  </a:cubicBezTo>
                  <a:cubicBezTo>
                    <a:pt x="54292" y="11430"/>
                    <a:pt x="48578" y="4763"/>
                    <a:pt x="20003" y="952"/>
                  </a:cubicBezTo>
                  <a:cubicBezTo>
                    <a:pt x="14288" y="952"/>
                    <a:pt x="8573" y="0"/>
                    <a:pt x="1905" y="0"/>
                  </a:cubicBezTo>
                  <a:cubicBezTo>
                    <a:pt x="1905" y="0"/>
                    <a:pt x="1905" y="0"/>
                    <a:pt x="2858" y="952"/>
                  </a:cubicBezTo>
                  <a:cubicBezTo>
                    <a:pt x="21908" y="21908"/>
                    <a:pt x="16192" y="49530"/>
                    <a:pt x="5715" y="65722"/>
                  </a:cubicBezTo>
                  <a:cubicBezTo>
                    <a:pt x="3810" y="67627"/>
                    <a:pt x="1905" y="70485"/>
                    <a:pt x="0" y="7239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1" name="Google Shape;10441;ge48d01fb7f_0_4626"/>
            <p:cNvSpPr/>
            <p:nvPr/>
          </p:nvSpPr>
          <p:spPr>
            <a:xfrm>
              <a:off x="6255067" y="3388042"/>
              <a:ext cx="150495" cy="61912"/>
            </a:xfrm>
            <a:custGeom>
              <a:avLst/>
              <a:gdLst/>
              <a:ahLst/>
              <a:cxnLst/>
              <a:rect l="l" t="t" r="r" b="b"/>
              <a:pathLst>
                <a:path w="150495" h="61912" extrusionOk="0">
                  <a:moveTo>
                    <a:pt x="58103" y="61913"/>
                  </a:moveTo>
                  <a:lnTo>
                    <a:pt x="58103" y="61913"/>
                  </a:lnTo>
                  <a:cubicBezTo>
                    <a:pt x="97155" y="61913"/>
                    <a:pt x="135255" y="49530"/>
                    <a:pt x="150495" y="40005"/>
                  </a:cubicBezTo>
                  <a:lnTo>
                    <a:pt x="148590" y="40005"/>
                  </a:lnTo>
                  <a:cubicBezTo>
                    <a:pt x="100965" y="40005"/>
                    <a:pt x="77153" y="20003"/>
                    <a:pt x="62865" y="7620"/>
                  </a:cubicBezTo>
                  <a:cubicBezTo>
                    <a:pt x="60960" y="5715"/>
                    <a:pt x="58103" y="3810"/>
                    <a:pt x="56198" y="1905"/>
                  </a:cubicBezTo>
                  <a:cubicBezTo>
                    <a:pt x="55245" y="953"/>
                    <a:pt x="54292" y="953"/>
                    <a:pt x="52388" y="0"/>
                  </a:cubicBezTo>
                  <a:lnTo>
                    <a:pt x="52388" y="0"/>
                  </a:lnTo>
                  <a:cubicBezTo>
                    <a:pt x="35242" y="1905"/>
                    <a:pt x="17145" y="2858"/>
                    <a:pt x="0" y="2858"/>
                  </a:cubicBezTo>
                  <a:cubicBezTo>
                    <a:pt x="1905" y="4763"/>
                    <a:pt x="3810" y="6667"/>
                    <a:pt x="5715" y="8573"/>
                  </a:cubicBezTo>
                  <a:cubicBezTo>
                    <a:pt x="9525" y="12383"/>
                    <a:pt x="12383" y="16192"/>
                    <a:pt x="19050" y="20003"/>
                  </a:cubicBezTo>
                  <a:cubicBezTo>
                    <a:pt x="21908" y="21908"/>
                    <a:pt x="24765" y="23813"/>
                    <a:pt x="27623" y="25717"/>
                  </a:cubicBezTo>
                  <a:cubicBezTo>
                    <a:pt x="40005" y="33338"/>
                    <a:pt x="50483" y="40005"/>
                    <a:pt x="52388" y="51435"/>
                  </a:cubicBezTo>
                  <a:cubicBezTo>
                    <a:pt x="52388" y="53340"/>
                    <a:pt x="53340" y="56198"/>
                    <a:pt x="52388" y="58103"/>
                  </a:cubicBezTo>
                  <a:cubicBezTo>
                    <a:pt x="53340" y="60960"/>
                    <a:pt x="54292" y="61913"/>
                    <a:pt x="58103" y="61913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2" name="Google Shape;10442;ge48d01fb7f_0_4626"/>
            <p:cNvSpPr/>
            <p:nvPr/>
          </p:nvSpPr>
          <p:spPr>
            <a:xfrm>
              <a:off x="5622575" y="3664505"/>
              <a:ext cx="433339" cy="150232"/>
            </a:xfrm>
            <a:custGeom>
              <a:avLst/>
              <a:gdLst/>
              <a:ahLst/>
              <a:cxnLst/>
              <a:rect l="l" t="t" r="r" b="b"/>
              <a:pathLst>
                <a:path w="433339" h="150232" extrusionOk="0">
                  <a:moveTo>
                    <a:pt x="281020" y="82629"/>
                  </a:moveTo>
                  <a:cubicBezTo>
                    <a:pt x="285782" y="84534"/>
                    <a:pt x="349600" y="103584"/>
                    <a:pt x="361982" y="104537"/>
                  </a:cubicBezTo>
                  <a:cubicBezTo>
                    <a:pt x="382937" y="107394"/>
                    <a:pt x="404845" y="106442"/>
                    <a:pt x="421037" y="92154"/>
                  </a:cubicBezTo>
                  <a:cubicBezTo>
                    <a:pt x="421990" y="91202"/>
                    <a:pt x="422942" y="90249"/>
                    <a:pt x="424847" y="89297"/>
                  </a:cubicBezTo>
                  <a:cubicBezTo>
                    <a:pt x="427705" y="85487"/>
                    <a:pt x="430562" y="82629"/>
                    <a:pt x="431515" y="78819"/>
                  </a:cubicBezTo>
                  <a:cubicBezTo>
                    <a:pt x="440087" y="56912"/>
                    <a:pt x="419132" y="30242"/>
                    <a:pt x="354362" y="15002"/>
                  </a:cubicBezTo>
                  <a:cubicBezTo>
                    <a:pt x="274352" y="-4048"/>
                    <a:pt x="153385" y="-6906"/>
                    <a:pt x="67660" y="17859"/>
                  </a:cubicBezTo>
                  <a:cubicBezTo>
                    <a:pt x="19082" y="32147"/>
                    <a:pt x="-920" y="52149"/>
                    <a:pt x="32" y="72152"/>
                  </a:cubicBezTo>
                  <a:cubicBezTo>
                    <a:pt x="32" y="77867"/>
                    <a:pt x="1937" y="82629"/>
                    <a:pt x="4795" y="88344"/>
                  </a:cubicBezTo>
                  <a:lnTo>
                    <a:pt x="4795" y="88344"/>
                  </a:lnTo>
                  <a:cubicBezTo>
                    <a:pt x="10510" y="97869"/>
                    <a:pt x="20035" y="107394"/>
                    <a:pt x="33370" y="115014"/>
                  </a:cubicBezTo>
                  <a:cubicBezTo>
                    <a:pt x="40037" y="118824"/>
                    <a:pt x="46705" y="122634"/>
                    <a:pt x="55277" y="125492"/>
                  </a:cubicBezTo>
                  <a:lnTo>
                    <a:pt x="55277" y="125492"/>
                  </a:lnTo>
                  <a:cubicBezTo>
                    <a:pt x="69565" y="131207"/>
                    <a:pt x="84805" y="135969"/>
                    <a:pt x="102902" y="138827"/>
                  </a:cubicBezTo>
                  <a:cubicBezTo>
                    <a:pt x="150527" y="148352"/>
                    <a:pt x="208630" y="152162"/>
                    <a:pt x="258160" y="149304"/>
                  </a:cubicBezTo>
                  <a:cubicBezTo>
                    <a:pt x="330550" y="145494"/>
                    <a:pt x="324835" y="123587"/>
                    <a:pt x="309595" y="114062"/>
                  </a:cubicBezTo>
                  <a:cubicBezTo>
                    <a:pt x="305785" y="112157"/>
                    <a:pt x="287687" y="102632"/>
                    <a:pt x="275305" y="93107"/>
                  </a:cubicBezTo>
                  <a:cubicBezTo>
                    <a:pt x="264827" y="86439"/>
                    <a:pt x="271495" y="78819"/>
                    <a:pt x="281020" y="82629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3" name="Google Shape;10443;ge48d01fb7f_0_4626"/>
            <p:cNvSpPr/>
            <p:nvPr/>
          </p:nvSpPr>
          <p:spPr>
            <a:xfrm>
              <a:off x="5892164" y="3782377"/>
              <a:ext cx="786764" cy="50482"/>
            </a:xfrm>
            <a:custGeom>
              <a:avLst/>
              <a:gdLst/>
              <a:ahLst/>
              <a:cxnLst/>
              <a:rect l="l" t="t" r="r" b="b"/>
              <a:pathLst>
                <a:path w="786764" h="50482" extrusionOk="0">
                  <a:moveTo>
                    <a:pt x="64770" y="0"/>
                  </a:moveTo>
                  <a:cubicBezTo>
                    <a:pt x="65723" y="952"/>
                    <a:pt x="65723" y="2857"/>
                    <a:pt x="65723" y="4763"/>
                  </a:cubicBezTo>
                  <a:cubicBezTo>
                    <a:pt x="66675" y="8572"/>
                    <a:pt x="66675" y="13335"/>
                    <a:pt x="65723" y="17145"/>
                  </a:cubicBezTo>
                  <a:cubicBezTo>
                    <a:pt x="60007" y="40957"/>
                    <a:pt x="28575" y="47625"/>
                    <a:pt x="0" y="50482"/>
                  </a:cubicBezTo>
                  <a:lnTo>
                    <a:pt x="725805" y="50482"/>
                  </a:lnTo>
                  <a:cubicBezTo>
                    <a:pt x="746760" y="36195"/>
                    <a:pt x="766763" y="20955"/>
                    <a:pt x="786765" y="4763"/>
                  </a:cubicBezTo>
                  <a:lnTo>
                    <a:pt x="81915" y="4763"/>
                  </a:lnTo>
                  <a:cubicBezTo>
                    <a:pt x="78105" y="2857"/>
                    <a:pt x="72390" y="1905"/>
                    <a:pt x="64770" y="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4" name="Google Shape;10444;ge48d01fb7f_0_4626"/>
            <p:cNvSpPr/>
            <p:nvPr/>
          </p:nvSpPr>
          <p:spPr>
            <a:xfrm>
              <a:off x="5514022" y="3787140"/>
              <a:ext cx="279082" cy="45719"/>
            </a:xfrm>
            <a:custGeom>
              <a:avLst/>
              <a:gdLst/>
              <a:ahLst/>
              <a:cxnLst/>
              <a:rect l="l" t="t" r="r" b="b"/>
              <a:pathLst>
                <a:path w="279082" h="45719" extrusionOk="0">
                  <a:moveTo>
                    <a:pt x="206692" y="35242"/>
                  </a:moveTo>
                  <a:cubicBezTo>
                    <a:pt x="187642" y="31432"/>
                    <a:pt x="171450" y="26670"/>
                    <a:pt x="157163" y="20955"/>
                  </a:cubicBezTo>
                  <a:lnTo>
                    <a:pt x="156210" y="20955"/>
                  </a:lnTo>
                  <a:lnTo>
                    <a:pt x="155257" y="20955"/>
                  </a:lnTo>
                  <a:cubicBezTo>
                    <a:pt x="146685" y="17145"/>
                    <a:pt x="139065" y="13335"/>
                    <a:pt x="131445" y="9525"/>
                  </a:cubicBezTo>
                  <a:cubicBezTo>
                    <a:pt x="126682" y="6667"/>
                    <a:pt x="121920" y="3810"/>
                    <a:pt x="118110" y="0"/>
                  </a:cubicBezTo>
                  <a:lnTo>
                    <a:pt x="0" y="0"/>
                  </a:lnTo>
                  <a:cubicBezTo>
                    <a:pt x="20002" y="16192"/>
                    <a:pt x="40005" y="31432"/>
                    <a:pt x="60960" y="45720"/>
                  </a:cubicBezTo>
                  <a:lnTo>
                    <a:pt x="279082" y="45720"/>
                  </a:lnTo>
                  <a:cubicBezTo>
                    <a:pt x="253365" y="42863"/>
                    <a:pt x="228600" y="40005"/>
                    <a:pt x="206692" y="35242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5" name="Google Shape;10445;ge48d01fb7f_0_4626"/>
            <p:cNvSpPr/>
            <p:nvPr/>
          </p:nvSpPr>
          <p:spPr>
            <a:xfrm>
              <a:off x="5295900" y="3529965"/>
              <a:ext cx="984884" cy="45719"/>
            </a:xfrm>
            <a:custGeom>
              <a:avLst/>
              <a:gdLst/>
              <a:ahLst/>
              <a:cxnLst/>
              <a:rect l="l" t="t" r="r" b="b"/>
              <a:pathLst>
                <a:path w="984884" h="45719" extrusionOk="0">
                  <a:moveTo>
                    <a:pt x="950595" y="44767"/>
                  </a:moveTo>
                  <a:cubicBezTo>
                    <a:pt x="947738" y="36195"/>
                    <a:pt x="948690" y="26670"/>
                    <a:pt x="953453" y="19050"/>
                  </a:cubicBezTo>
                  <a:cubicBezTo>
                    <a:pt x="956310" y="14288"/>
                    <a:pt x="960120" y="11430"/>
                    <a:pt x="966788" y="7620"/>
                  </a:cubicBezTo>
                  <a:cubicBezTo>
                    <a:pt x="971550" y="4763"/>
                    <a:pt x="978218" y="2857"/>
                    <a:pt x="984885" y="0"/>
                  </a:cubicBezTo>
                  <a:lnTo>
                    <a:pt x="0" y="0"/>
                  </a:lnTo>
                  <a:cubicBezTo>
                    <a:pt x="8573" y="15240"/>
                    <a:pt x="18098" y="30480"/>
                    <a:pt x="28575" y="45720"/>
                  </a:cubicBezTo>
                  <a:lnTo>
                    <a:pt x="951547" y="45720"/>
                  </a:lnTo>
                  <a:cubicBezTo>
                    <a:pt x="950595" y="45720"/>
                    <a:pt x="950595" y="45720"/>
                    <a:pt x="950595" y="44767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6" name="Google Shape;10446;ge48d01fb7f_0_4626"/>
            <p:cNvSpPr/>
            <p:nvPr/>
          </p:nvSpPr>
          <p:spPr>
            <a:xfrm>
              <a:off x="6517957" y="3529965"/>
              <a:ext cx="381000" cy="45719"/>
            </a:xfrm>
            <a:custGeom>
              <a:avLst/>
              <a:gdLst/>
              <a:ahLst/>
              <a:cxnLst/>
              <a:rect l="l" t="t" r="r" b="b"/>
              <a:pathLst>
                <a:path w="381000" h="45719" extrusionOk="0">
                  <a:moveTo>
                    <a:pt x="74295" y="15240"/>
                  </a:moveTo>
                  <a:cubicBezTo>
                    <a:pt x="111442" y="24765"/>
                    <a:pt x="139065" y="35242"/>
                    <a:pt x="159067" y="45720"/>
                  </a:cubicBezTo>
                  <a:lnTo>
                    <a:pt x="352425" y="45720"/>
                  </a:lnTo>
                  <a:cubicBezTo>
                    <a:pt x="361950" y="30480"/>
                    <a:pt x="371475" y="15240"/>
                    <a:pt x="381000" y="0"/>
                  </a:cubicBezTo>
                  <a:lnTo>
                    <a:pt x="0" y="0"/>
                  </a:lnTo>
                  <a:cubicBezTo>
                    <a:pt x="25717" y="4763"/>
                    <a:pt x="51435" y="9525"/>
                    <a:pt x="74295" y="1524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7" name="Google Shape;10447;ge48d01fb7f_0_4626"/>
            <p:cNvSpPr/>
            <p:nvPr/>
          </p:nvSpPr>
          <p:spPr>
            <a:xfrm>
              <a:off x="6681787" y="3615690"/>
              <a:ext cx="161925" cy="45719"/>
            </a:xfrm>
            <a:custGeom>
              <a:avLst/>
              <a:gdLst/>
              <a:ahLst/>
              <a:cxnLst/>
              <a:rect l="l" t="t" r="r" b="b"/>
              <a:pathLst>
                <a:path w="161925" h="45719" extrusionOk="0">
                  <a:moveTo>
                    <a:pt x="28575" y="7620"/>
                  </a:moveTo>
                  <a:cubicBezTo>
                    <a:pt x="27622" y="17145"/>
                    <a:pt x="21908" y="26670"/>
                    <a:pt x="13335" y="35242"/>
                  </a:cubicBezTo>
                  <a:lnTo>
                    <a:pt x="10478" y="38100"/>
                  </a:lnTo>
                  <a:cubicBezTo>
                    <a:pt x="7620" y="40957"/>
                    <a:pt x="3810" y="43815"/>
                    <a:pt x="0" y="45720"/>
                  </a:cubicBezTo>
                  <a:lnTo>
                    <a:pt x="125730" y="45720"/>
                  </a:lnTo>
                  <a:cubicBezTo>
                    <a:pt x="138113" y="30480"/>
                    <a:pt x="150495" y="16192"/>
                    <a:pt x="161925" y="0"/>
                  </a:cubicBezTo>
                  <a:lnTo>
                    <a:pt x="29528" y="0"/>
                  </a:lnTo>
                  <a:cubicBezTo>
                    <a:pt x="28575" y="2857"/>
                    <a:pt x="28575" y="4763"/>
                    <a:pt x="28575" y="762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8" name="Google Shape;10448;ge48d01fb7f_0_4626"/>
            <p:cNvSpPr/>
            <p:nvPr/>
          </p:nvSpPr>
          <p:spPr>
            <a:xfrm>
              <a:off x="5352097" y="3615690"/>
              <a:ext cx="815339" cy="45719"/>
            </a:xfrm>
            <a:custGeom>
              <a:avLst/>
              <a:gdLst/>
              <a:ahLst/>
              <a:cxnLst/>
              <a:rect l="l" t="t" r="r" b="b"/>
              <a:pathLst>
                <a:path w="815339" h="45719" extrusionOk="0">
                  <a:moveTo>
                    <a:pt x="344805" y="45720"/>
                  </a:moveTo>
                  <a:cubicBezTo>
                    <a:pt x="384810" y="35242"/>
                    <a:pt x="432435" y="30480"/>
                    <a:pt x="483870" y="30480"/>
                  </a:cubicBezTo>
                  <a:cubicBezTo>
                    <a:pt x="535305" y="30480"/>
                    <a:pt x="587693" y="36195"/>
                    <a:pt x="628650" y="45720"/>
                  </a:cubicBezTo>
                  <a:lnTo>
                    <a:pt x="805815" y="45720"/>
                  </a:lnTo>
                  <a:cubicBezTo>
                    <a:pt x="802005" y="35242"/>
                    <a:pt x="802957" y="26670"/>
                    <a:pt x="803910" y="20955"/>
                  </a:cubicBezTo>
                  <a:cubicBezTo>
                    <a:pt x="805815" y="12382"/>
                    <a:pt x="809625" y="5715"/>
                    <a:pt x="815340" y="0"/>
                  </a:cubicBezTo>
                  <a:lnTo>
                    <a:pt x="0" y="0"/>
                  </a:lnTo>
                  <a:cubicBezTo>
                    <a:pt x="11430" y="15240"/>
                    <a:pt x="23813" y="30480"/>
                    <a:pt x="36195" y="45720"/>
                  </a:cubicBezTo>
                  <a:lnTo>
                    <a:pt x="344805" y="45720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9" name="Google Shape;10449;ge48d01fb7f_0_4626"/>
            <p:cNvSpPr/>
            <p:nvPr/>
          </p:nvSpPr>
          <p:spPr>
            <a:xfrm>
              <a:off x="5422582" y="3701415"/>
              <a:ext cx="196214" cy="45719"/>
            </a:xfrm>
            <a:custGeom>
              <a:avLst/>
              <a:gdLst/>
              <a:ahLst/>
              <a:cxnLst/>
              <a:rect l="l" t="t" r="r" b="b"/>
              <a:pathLst>
                <a:path w="196214" h="45719" extrusionOk="0">
                  <a:moveTo>
                    <a:pt x="181927" y="36195"/>
                  </a:moveTo>
                  <a:cubicBezTo>
                    <a:pt x="181927" y="25717"/>
                    <a:pt x="184785" y="12382"/>
                    <a:pt x="196215" y="0"/>
                  </a:cubicBezTo>
                  <a:lnTo>
                    <a:pt x="0" y="0"/>
                  </a:lnTo>
                  <a:cubicBezTo>
                    <a:pt x="14288" y="15240"/>
                    <a:pt x="30480" y="30480"/>
                    <a:pt x="45720" y="45720"/>
                  </a:cubicBezTo>
                  <a:lnTo>
                    <a:pt x="182880" y="45720"/>
                  </a:lnTo>
                  <a:cubicBezTo>
                    <a:pt x="181927" y="41910"/>
                    <a:pt x="181927" y="39052"/>
                    <a:pt x="181927" y="3619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0" name="Google Shape;10450;ge48d01fb7f_0_4626"/>
            <p:cNvSpPr/>
            <p:nvPr/>
          </p:nvSpPr>
          <p:spPr>
            <a:xfrm>
              <a:off x="6060757" y="3701415"/>
              <a:ext cx="711517" cy="45719"/>
            </a:xfrm>
            <a:custGeom>
              <a:avLst/>
              <a:gdLst/>
              <a:ahLst/>
              <a:cxnLst/>
              <a:rect l="l" t="t" r="r" b="b"/>
              <a:pathLst>
                <a:path w="711517" h="45719" extrusionOk="0">
                  <a:moveTo>
                    <a:pt x="472440" y="14288"/>
                  </a:moveTo>
                  <a:lnTo>
                    <a:pt x="465772" y="15240"/>
                  </a:lnTo>
                  <a:cubicBezTo>
                    <a:pt x="410527" y="26670"/>
                    <a:pt x="353377" y="32385"/>
                    <a:pt x="300038" y="32385"/>
                  </a:cubicBezTo>
                  <a:cubicBezTo>
                    <a:pt x="246697" y="32385"/>
                    <a:pt x="179070" y="26670"/>
                    <a:pt x="135255" y="0"/>
                  </a:cubicBezTo>
                  <a:lnTo>
                    <a:pt x="0" y="0"/>
                  </a:lnTo>
                  <a:cubicBezTo>
                    <a:pt x="2858" y="3810"/>
                    <a:pt x="6667" y="7620"/>
                    <a:pt x="8572" y="11430"/>
                  </a:cubicBezTo>
                  <a:cubicBezTo>
                    <a:pt x="14288" y="21907"/>
                    <a:pt x="15240" y="34290"/>
                    <a:pt x="12383" y="45720"/>
                  </a:cubicBezTo>
                  <a:lnTo>
                    <a:pt x="665797" y="45720"/>
                  </a:lnTo>
                  <a:cubicBezTo>
                    <a:pt x="681990" y="31432"/>
                    <a:pt x="697230" y="16192"/>
                    <a:pt x="711518" y="0"/>
                  </a:cubicBezTo>
                  <a:lnTo>
                    <a:pt x="529590" y="0"/>
                  </a:lnTo>
                  <a:cubicBezTo>
                    <a:pt x="510540" y="4763"/>
                    <a:pt x="492442" y="9525"/>
                    <a:pt x="472440" y="1428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1" name="Google Shape;10451;ge48d01fb7f_0_4626"/>
            <p:cNvSpPr/>
            <p:nvPr/>
          </p:nvSpPr>
          <p:spPr>
            <a:xfrm>
              <a:off x="6172094" y="3539490"/>
              <a:ext cx="520239" cy="177164"/>
            </a:xfrm>
            <a:custGeom>
              <a:avLst/>
              <a:gdLst/>
              <a:ahLst/>
              <a:cxnLst/>
              <a:rect l="l" t="t" r="r" b="b"/>
              <a:pathLst>
                <a:path w="520239" h="177164" extrusionOk="0">
                  <a:moveTo>
                    <a:pt x="167746" y="80010"/>
                  </a:moveTo>
                  <a:cubicBezTo>
                    <a:pt x="158221" y="80010"/>
                    <a:pt x="146791" y="78105"/>
                    <a:pt x="134408" y="76200"/>
                  </a:cubicBezTo>
                  <a:cubicBezTo>
                    <a:pt x="121073" y="74295"/>
                    <a:pt x="105833" y="71438"/>
                    <a:pt x="90593" y="71438"/>
                  </a:cubicBezTo>
                  <a:cubicBezTo>
                    <a:pt x="86783" y="71438"/>
                    <a:pt x="82973" y="71438"/>
                    <a:pt x="79163" y="71438"/>
                  </a:cubicBezTo>
                  <a:cubicBezTo>
                    <a:pt x="60113" y="71438"/>
                    <a:pt x="42968" y="73342"/>
                    <a:pt x="29633" y="77152"/>
                  </a:cubicBezTo>
                  <a:cubicBezTo>
                    <a:pt x="10583" y="81915"/>
                    <a:pt x="-17992" y="106680"/>
                    <a:pt x="15346" y="134302"/>
                  </a:cubicBezTo>
                  <a:cubicBezTo>
                    <a:pt x="42968" y="161925"/>
                    <a:pt x="103928" y="177165"/>
                    <a:pt x="188701" y="177165"/>
                  </a:cubicBezTo>
                  <a:cubicBezTo>
                    <a:pt x="241088" y="177165"/>
                    <a:pt x="297286" y="171450"/>
                    <a:pt x="351578" y="160020"/>
                  </a:cubicBezTo>
                  <a:lnTo>
                    <a:pt x="357293" y="159067"/>
                  </a:lnTo>
                  <a:cubicBezTo>
                    <a:pt x="426826" y="144780"/>
                    <a:pt x="483023" y="122872"/>
                    <a:pt x="506836" y="101917"/>
                  </a:cubicBezTo>
                  <a:lnTo>
                    <a:pt x="509693" y="99060"/>
                  </a:lnTo>
                  <a:cubicBezTo>
                    <a:pt x="515408" y="93345"/>
                    <a:pt x="519218" y="87630"/>
                    <a:pt x="520171" y="81915"/>
                  </a:cubicBezTo>
                  <a:cubicBezTo>
                    <a:pt x="521123" y="72390"/>
                    <a:pt x="513503" y="48577"/>
                    <a:pt x="415396" y="23813"/>
                  </a:cubicBezTo>
                  <a:cubicBezTo>
                    <a:pt x="357293" y="9525"/>
                    <a:pt x="279188" y="0"/>
                    <a:pt x="211561" y="0"/>
                  </a:cubicBezTo>
                  <a:lnTo>
                    <a:pt x="207751" y="0"/>
                  </a:lnTo>
                  <a:cubicBezTo>
                    <a:pt x="146791" y="0"/>
                    <a:pt x="113453" y="6667"/>
                    <a:pt x="99166" y="15240"/>
                  </a:cubicBezTo>
                  <a:cubicBezTo>
                    <a:pt x="96308" y="17145"/>
                    <a:pt x="93451" y="19050"/>
                    <a:pt x="92498" y="20955"/>
                  </a:cubicBezTo>
                  <a:cubicBezTo>
                    <a:pt x="91546" y="22860"/>
                    <a:pt x="90593" y="26670"/>
                    <a:pt x="91546" y="30480"/>
                  </a:cubicBezTo>
                  <a:cubicBezTo>
                    <a:pt x="101071" y="53340"/>
                    <a:pt x="140123" y="59055"/>
                    <a:pt x="175366" y="59055"/>
                  </a:cubicBezTo>
                  <a:cubicBezTo>
                    <a:pt x="195368" y="60007"/>
                    <a:pt x="194416" y="68580"/>
                    <a:pt x="190606" y="72390"/>
                  </a:cubicBezTo>
                  <a:cubicBezTo>
                    <a:pt x="183938" y="79057"/>
                    <a:pt x="174413" y="80010"/>
                    <a:pt x="167746" y="8001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2" name="Google Shape;10452;ge48d01fb7f_0_4626"/>
            <p:cNvSpPr/>
            <p:nvPr/>
          </p:nvSpPr>
          <p:spPr>
            <a:xfrm>
              <a:off x="6639877" y="3308984"/>
              <a:ext cx="231457" cy="38100"/>
            </a:xfrm>
            <a:custGeom>
              <a:avLst/>
              <a:gdLst/>
              <a:ahLst/>
              <a:cxnLst/>
              <a:rect l="l" t="t" r="r" b="b"/>
              <a:pathLst>
                <a:path w="231457" h="38100" extrusionOk="0">
                  <a:moveTo>
                    <a:pt x="231457" y="20003"/>
                  </a:moveTo>
                  <a:lnTo>
                    <a:pt x="1905" y="0"/>
                  </a:lnTo>
                  <a:cubicBezTo>
                    <a:pt x="952" y="5715"/>
                    <a:pt x="952" y="12383"/>
                    <a:pt x="0" y="18098"/>
                  </a:cubicBezTo>
                  <a:lnTo>
                    <a:pt x="229552" y="38100"/>
                  </a:lnTo>
                  <a:cubicBezTo>
                    <a:pt x="229552" y="32385"/>
                    <a:pt x="230505" y="25718"/>
                    <a:pt x="231457" y="20003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3" name="Google Shape;10453;ge48d01fb7f_0_4626"/>
            <p:cNvSpPr/>
            <p:nvPr/>
          </p:nvSpPr>
          <p:spPr>
            <a:xfrm>
              <a:off x="6636067" y="3126104"/>
              <a:ext cx="230504" cy="58102"/>
            </a:xfrm>
            <a:custGeom>
              <a:avLst/>
              <a:gdLst/>
              <a:ahLst/>
              <a:cxnLst/>
              <a:rect l="l" t="t" r="r" b="b"/>
              <a:pathLst>
                <a:path w="230504" h="58102" extrusionOk="0">
                  <a:moveTo>
                    <a:pt x="227648" y="0"/>
                  </a:moveTo>
                  <a:lnTo>
                    <a:pt x="0" y="40005"/>
                  </a:lnTo>
                  <a:cubicBezTo>
                    <a:pt x="953" y="45720"/>
                    <a:pt x="1905" y="52388"/>
                    <a:pt x="2858" y="58103"/>
                  </a:cubicBezTo>
                  <a:lnTo>
                    <a:pt x="230505" y="17145"/>
                  </a:lnTo>
                  <a:cubicBezTo>
                    <a:pt x="229553" y="12383"/>
                    <a:pt x="228600" y="6667"/>
                    <a:pt x="227648" y="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4" name="Google Shape;10454;ge48d01fb7f_0_4626"/>
            <p:cNvSpPr/>
            <p:nvPr/>
          </p:nvSpPr>
          <p:spPr>
            <a:xfrm>
              <a:off x="6594157" y="2932747"/>
              <a:ext cx="217170" cy="114299"/>
            </a:xfrm>
            <a:custGeom>
              <a:avLst/>
              <a:gdLst/>
              <a:ahLst/>
              <a:cxnLst/>
              <a:rect l="l" t="t" r="r" b="b"/>
              <a:pathLst>
                <a:path w="217170" h="114299" extrusionOk="0">
                  <a:moveTo>
                    <a:pt x="0" y="98107"/>
                  </a:moveTo>
                  <a:cubicBezTo>
                    <a:pt x="2858" y="103823"/>
                    <a:pt x="4763" y="109537"/>
                    <a:pt x="7620" y="114300"/>
                  </a:cubicBezTo>
                  <a:lnTo>
                    <a:pt x="217170" y="16192"/>
                  </a:lnTo>
                  <a:cubicBezTo>
                    <a:pt x="214313" y="10477"/>
                    <a:pt x="212408" y="4763"/>
                    <a:pt x="209550" y="0"/>
                  </a:cubicBezTo>
                  <a:lnTo>
                    <a:pt x="0" y="98107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5" name="Google Shape;10455;ge48d01fb7f_0_4626"/>
            <p:cNvSpPr/>
            <p:nvPr/>
          </p:nvSpPr>
          <p:spPr>
            <a:xfrm>
              <a:off x="6518909" y="2761297"/>
              <a:ext cx="188595" cy="163829"/>
            </a:xfrm>
            <a:custGeom>
              <a:avLst/>
              <a:gdLst/>
              <a:ahLst/>
              <a:cxnLst/>
              <a:rect l="l" t="t" r="r" b="b"/>
              <a:pathLst>
                <a:path w="188595" h="163829" extrusionOk="0">
                  <a:moveTo>
                    <a:pt x="188595" y="14288"/>
                  </a:moveTo>
                  <a:cubicBezTo>
                    <a:pt x="184785" y="9525"/>
                    <a:pt x="180975" y="4763"/>
                    <a:pt x="177165" y="0"/>
                  </a:cubicBezTo>
                  <a:lnTo>
                    <a:pt x="0" y="149542"/>
                  </a:lnTo>
                  <a:cubicBezTo>
                    <a:pt x="3810" y="154305"/>
                    <a:pt x="7620" y="159067"/>
                    <a:pt x="11430" y="163830"/>
                  </a:cubicBezTo>
                  <a:lnTo>
                    <a:pt x="188595" y="14288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6" name="Google Shape;10456;ge48d01fb7f_0_4626"/>
            <p:cNvSpPr/>
            <p:nvPr/>
          </p:nvSpPr>
          <p:spPr>
            <a:xfrm>
              <a:off x="6419850" y="2628900"/>
              <a:ext cx="149542" cy="200025"/>
            </a:xfrm>
            <a:custGeom>
              <a:avLst/>
              <a:gdLst/>
              <a:ahLst/>
              <a:cxnLst/>
              <a:rect l="l" t="t" r="r" b="b"/>
              <a:pathLst>
                <a:path w="149542" h="200025" extrusionOk="0">
                  <a:moveTo>
                    <a:pt x="149542" y="10477"/>
                  </a:moveTo>
                  <a:cubicBezTo>
                    <a:pt x="144780" y="6667"/>
                    <a:pt x="140017" y="2858"/>
                    <a:pt x="135255" y="0"/>
                  </a:cubicBezTo>
                  <a:lnTo>
                    <a:pt x="0" y="188595"/>
                  </a:lnTo>
                  <a:cubicBezTo>
                    <a:pt x="4763" y="192405"/>
                    <a:pt x="9525" y="196215"/>
                    <a:pt x="14288" y="200025"/>
                  </a:cubicBezTo>
                  <a:lnTo>
                    <a:pt x="149542" y="10477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7" name="Google Shape;10457;ge48d01fb7f_0_4626"/>
            <p:cNvSpPr/>
            <p:nvPr/>
          </p:nvSpPr>
          <p:spPr>
            <a:xfrm>
              <a:off x="6299834" y="2535554"/>
              <a:ext cx="100965" cy="222885"/>
            </a:xfrm>
            <a:custGeom>
              <a:avLst/>
              <a:gdLst/>
              <a:ahLst/>
              <a:cxnLst/>
              <a:rect l="l" t="t" r="r" b="b"/>
              <a:pathLst>
                <a:path w="100965" h="222885" extrusionOk="0">
                  <a:moveTo>
                    <a:pt x="17145" y="222885"/>
                  </a:moveTo>
                  <a:lnTo>
                    <a:pt x="100965" y="6668"/>
                  </a:lnTo>
                  <a:cubicBezTo>
                    <a:pt x="95250" y="4763"/>
                    <a:pt x="89535" y="1905"/>
                    <a:pt x="83820" y="0"/>
                  </a:cubicBezTo>
                  <a:lnTo>
                    <a:pt x="0" y="216218"/>
                  </a:lnTo>
                  <a:cubicBezTo>
                    <a:pt x="6668" y="218123"/>
                    <a:pt x="12383" y="220980"/>
                    <a:pt x="17145" y="22288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8" name="Google Shape;10458;ge48d01fb7f_0_4626"/>
            <p:cNvSpPr/>
            <p:nvPr/>
          </p:nvSpPr>
          <p:spPr>
            <a:xfrm>
              <a:off x="5330189" y="3309937"/>
              <a:ext cx="228600" cy="37147"/>
            </a:xfrm>
            <a:custGeom>
              <a:avLst/>
              <a:gdLst/>
              <a:ahLst/>
              <a:cxnLst/>
              <a:rect l="l" t="t" r="r" b="b"/>
              <a:pathLst>
                <a:path w="228600" h="37147" extrusionOk="0">
                  <a:moveTo>
                    <a:pt x="1905" y="37147"/>
                  </a:moveTo>
                  <a:lnTo>
                    <a:pt x="228600" y="18097"/>
                  </a:lnTo>
                  <a:cubicBezTo>
                    <a:pt x="227648" y="12383"/>
                    <a:pt x="226695" y="5715"/>
                    <a:pt x="226695" y="0"/>
                  </a:cubicBezTo>
                  <a:lnTo>
                    <a:pt x="0" y="19050"/>
                  </a:lnTo>
                  <a:cubicBezTo>
                    <a:pt x="0" y="24765"/>
                    <a:pt x="952" y="30480"/>
                    <a:pt x="1905" y="37147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9" name="Google Shape;10459;ge48d01fb7f_0_4626"/>
            <p:cNvSpPr/>
            <p:nvPr/>
          </p:nvSpPr>
          <p:spPr>
            <a:xfrm>
              <a:off x="5334000" y="3127057"/>
              <a:ext cx="227647" cy="58102"/>
            </a:xfrm>
            <a:custGeom>
              <a:avLst/>
              <a:gdLst/>
              <a:ahLst/>
              <a:cxnLst/>
              <a:rect l="l" t="t" r="r" b="b"/>
              <a:pathLst>
                <a:path w="227647" h="58102" extrusionOk="0">
                  <a:moveTo>
                    <a:pt x="227648" y="40005"/>
                  </a:moveTo>
                  <a:lnTo>
                    <a:pt x="2858" y="0"/>
                  </a:lnTo>
                  <a:cubicBezTo>
                    <a:pt x="1905" y="5715"/>
                    <a:pt x="952" y="12383"/>
                    <a:pt x="0" y="18097"/>
                  </a:cubicBezTo>
                  <a:lnTo>
                    <a:pt x="224790" y="58102"/>
                  </a:lnTo>
                  <a:cubicBezTo>
                    <a:pt x="225742" y="51435"/>
                    <a:pt x="226695" y="45720"/>
                    <a:pt x="227648" y="4000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0" name="Google Shape;10460;ge48d01fb7f_0_4626"/>
            <p:cNvSpPr/>
            <p:nvPr/>
          </p:nvSpPr>
          <p:spPr>
            <a:xfrm>
              <a:off x="5389245" y="2933700"/>
              <a:ext cx="215264" cy="113347"/>
            </a:xfrm>
            <a:custGeom>
              <a:avLst/>
              <a:gdLst/>
              <a:ahLst/>
              <a:cxnLst/>
              <a:rect l="l" t="t" r="r" b="b"/>
              <a:pathLst>
                <a:path w="215264" h="113347" extrusionOk="0">
                  <a:moveTo>
                    <a:pt x="0" y="16192"/>
                  </a:moveTo>
                  <a:lnTo>
                    <a:pt x="207645" y="113347"/>
                  </a:lnTo>
                  <a:cubicBezTo>
                    <a:pt x="209550" y="107633"/>
                    <a:pt x="212407" y="101917"/>
                    <a:pt x="215265" y="97155"/>
                  </a:cubicBezTo>
                  <a:lnTo>
                    <a:pt x="7620" y="0"/>
                  </a:lnTo>
                  <a:cubicBezTo>
                    <a:pt x="4763" y="4763"/>
                    <a:pt x="1905" y="10477"/>
                    <a:pt x="0" y="16192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1" name="Google Shape;10461;ge48d01fb7f_0_4626"/>
            <p:cNvSpPr/>
            <p:nvPr/>
          </p:nvSpPr>
          <p:spPr>
            <a:xfrm>
              <a:off x="5492114" y="2762250"/>
              <a:ext cx="187642" cy="161925"/>
            </a:xfrm>
            <a:custGeom>
              <a:avLst/>
              <a:gdLst/>
              <a:ahLst/>
              <a:cxnLst/>
              <a:rect l="l" t="t" r="r" b="b"/>
              <a:pathLst>
                <a:path w="187642" h="161925" extrusionOk="0">
                  <a:moveTo>
                    <a:pt x="187643" y="147638"/>
                  </a:moveTo>
                  <a:lnTo>
                    <a:pt x="11430" y="0"/>
                  </a:lnTo>
                  <a:cubicBezTo>
                    <a:pt x="7620" y="4763"/>
                    <a:pt x="3810" y="9525"/>
                    <a:pt x="0" y="14288"/>
                  </a:cubicBezTo>
                  <a:lnTo>
                    <a:pt x="175260" y="161925"/>
                  </a:lnTo>
                  <a:cubicBezTo>
                    <a:pt x="180023" y="157163"/>
                    <a:pt x="183833" y="152400"/>
                    <a:pt x="187643" y="14763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2" name="Google Shape;10462;ge48d01fb7f_0_4626"/>
            <p:cNvSpPr/>
            <p:nvPr/>
          </p:nvSpPr>
          <p:spPr>
            <a:xfrm>
              <a:off x="5621654" y="2635567"/>
              <a:ext cx="151447" cy="197167"/>
            </a:xfrm>
            <a:custGeom>
              <a:avLst/>
              <a:gdLst/>
              <a:ahLst/>
              <a:cxnLst/>
              <a:rect l="l" t="t" r="r" b="b"/>
              <a:pathLst>
                <a:path w="151447" h="197167" extrusionOk="0">
                  <a:moveTo>
                    <a:pt x="137160" y="197168"/>
                  </a:moveTo>
                  <a:cubicBezTo>
                    <a:pt x="141923" y="193358"/>
                    <a:pt x="146685" y="189548"/>
                    <a:pt x="151448" y="185738"/>
                  </a:cubicBezTo>
                  <a:lnTo>
                    <a:pt x="14288" y="0"/>
                  </a:lnTo>
                  <a:cubicBezTo>
                    <a:pt x="9525" y="3810"/>
                    <a:pt x="4763" y="7620"/>
                    <a:pt x="0" y="11430"/>
                  </a:cubicBezTo>
                  <a:lnTo>
                    <a:pt x="137160" y="197168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3" name="Google Shape;10463;ge48d01fb7f_0_4626"/>
            <p:cNvSpPr/>
            <p:nvPr/>
          </p:nvSpPr>
          <p:spPr>
            <a:xfrm>
              <a:off x="5765482" y="2550795"/>
              <a:ext cx="109537" cy="219075"/>
            </a:xfrm>
            <a:custGeom>
              <a:avLst/>
              <a:gdLst/>
              <a:ahLst/>
              <a:cxnLst/>
              <a:rect l="l" t="t" r="r" b="b"/>
              <a:pathLst>
                <a:path w="109537" h="219075" extrusionOk="0">
                  <a:moveTo>
                    <a:pt x="109538" y="210502"/>
                  </a:moveTo>
                  <a:lnTo>
                    <a:pt x="16192" y="0"/>
                  </a:lnTo>
                  <a:cubicBezTo>
                    <a:pt x="10477" y="2857"/>
                    <a:pt x="4763" y="4763"/>
                    <a:pt x="0" y="7620"/>
                  </a:cubicBezTo>
                  <a:lnTo>
                    <a:pt x="93345" y="219075"/>
                  </a:lnTo>
                  <a:cubicBezTo>
                    <a:pt x="98107" y="215265"/>
                    <a:pt x="103822" y="212407"/>
                    <a:pt x="109538" y="210502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4" name="Google Shape;10464;ge48d01fb7f_0_4626"/>
            <p:cNvSpPr/>
            <p:nvPr/>
          </p:nvSpPr>
          <p:spPr>
            <a:xfrm>
              <a:off x="6642734" y="3220402"/>
              <a:ext cx="401955" cy="36194"/>
            </a:xfrm>
            <a:custGeom>
              <a:avLst/>
              <a:gdLst/>
              <a:ahLst/>
              <a:cxnLst/>
              <a:rect l="l" t="t" r="r" b="b"/>
              <a:pathLst>
                <a:path w="401955" h="36194" extrusionOk="0">
                  <a:moveTo>
                    <a:pt x="953" y="36195"/>
                  </a:moveTo>
                  <a:lnTo>
                    <a:pt x="401955" y="18097"/>
                  </a:lnTo>
                  <a:cubicBezTo>
                    <a:pt x="401955" y="12382"/>
                    <a:pt x="401955" y="5715"/>
                    <a:pt x="401003" y="0"/>
                  </a:cubicBezTo>
                  <a:lnTo>
                    <a:pt x="0" y="18097"/>
                  </a:lnTo>
                  <a:cubicBezTo>
                    <a:pt x="953" y="23813"/>
                    <a:pt x="953" y="29527"/>
                    <a:pt x="953" y="3619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5" name="Google Shape;10465;ge48d01fb7f_0_4626"/>
            <p:cNvSpPr/>
            <p:nvPr/>
          </p:nvSpPr>
          <p:spPr>
            <a:xfrm>
              <a:off x="6619875" y="2976562"/>
              <a:ext cx="388620" cy="138112"/>
            </a:xfrm>
            <a:custGeom>
              <a:avLst/>
              <a:gdLst/>
              <a:ahLst/>
              <a:cxnLst/>
              <a:rect l="l" t="t" r="r" b="b"/>
              <a:pathLst>
                <a:path w="388620" h="138112" extrusionOk="0">
                  <a:moveTo>
                    <a:pt x="4763" y="138113"/>
                  </a:moveTo>
                  <a:lnTo>
                    <a:pt x="388620" y="17145"/>
                  </a:lnTo>
                  <a:cubicBezTo>
                    <a:pt x="386715" y="11430"/>
                    <a:pt x="384810" y="5715"/>
                    <a:pt x="383858" y="0"/>
                  </a:cubicBezTo>
                  <a:lnTo>
                    <a:pt x="0" y="120967"/>
                  </a:lnTo>
                  <a:cubicBezTo>
                    <a:pt x="1905" y="126683"/>
                    <a:pt x="3810" y="132397"/>
                    <a:pt x="4763" y="138113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6" name="Google Shape;10466;ge48d01fb7f_0_4626"/>
            <p:cNvSpPr/>
            <p:nvPr/>
          </p:nvSpPr>
          <p:spPr>
            <a:xfrm>
              <a:off x="6560820" y="2752725"/>
              <a:ext cx="348614" cy="231457"/>
            </a:xfrm>
            <a:custGeom>
              <a:avLst/>
              <a:gdLst/>
              <a:ahLst/>
              <a:cxnLst/>
              <a:rect l="l" t="t" r="r" b="b"/>
              <a:pathLst>
                <a:path w="348614" h="231457" extrusionOk="0">
                  <a:moveTo>
                    <a:pt x="9525" y="231458"/>
                  </a:moveTo>
                  <a:lnTo>
                    <a:pt x="348615" y="15240"/>
                  </a:lnTo>
                  <a:cubicBezTo>
                    <a:pt x="345758" y="10477"/>
                    <a:pt x="341947" y="4763"/>
                    <a:pt x="339090" y="0"/>
                  </a:cubicBezTo>
                  <a:lnTo>
                    <a:pt x="0" y="216217"/>
                  </a:lnTo>
                  <a:cubicBezTo>
                    <a:pt x="2858" y="220980"/>
                    <a:pt x="5715" y="225742"/>
                    <a:pt x="9525" y="23145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7" name="Google Shape;10467;ge48d01fb7f_0_4626"/>
            <p:cNvSpPr/>
            <p:nvPr/>
          </p:nvSpPr>
          <p:spPr>
            <a:xfrm>
              <a:off x="6470332" y="2562225"/>
              <a:ext cx="284797" cy="309562"/>
            </a:xfrm>
            <a:custGeom>
              <a:avLst/>
              <a:gdLst/>
              <a:ahLst/>
              <a:cxnLst/>
              <a:rect l="l" t="t" r="r" b="b"/>
              <a:pathLst>
                <a:path w="284797" h="309562" extrusionOk="0">
                  <a:moveTo>
                    <a:pt x="284797" y="12383"/>
                  </a:moveTo>
                  <a:cubicBezTo>
                    <a:pt x="280035" y="8573"/>
                    <a:pt x="276225" y="3810"/>
                    <a:pt x="271463" y="0"/>
                  </a:cubicBezTo>
                  <a:lnTo>
                    <a:pt x="0" y="297180"/>
                  </a:lnTo>
                  <a:cubicBezTo>
                    <a:pt x="4763" y="300990"/>
                    <a:pt x="8572" y="305753"/>
                    <a:pt x="13335" y="309563"/>
                  </a:cubicBezTo>
                  <a:lnTo>
                    <a:pt x="284797" y="12383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8" name="Google Shape;10468;ge48d01fb7f_0_4626"/>
            <p:cNvSpPr/>
            <p:nvPr/>
          </p:nvSpPr>
          <p:spPr>
            <a:xfrm>
              <a:off x="6357937" y="2423160"/>
              <a:ext cx="205740" cy="364807"/>
            </a:xfrm>
            <a:custGeom>
              <a:avLst/>
              <a:gdLst/>
              <a:ahLst/>
              <a:cxnLst/>
              <a:rect l="l" t="t" r="r" b="b"/>
              <a:pathLst>
                <a:path w="205740" h="364807" extrusionOk="0">
                  <a:moveTo>
                    <a:pt x="205740" y="8573"/>
                  </a:moveTo>
                  <a:cubicBezTo>
                    <a:pt x="200025" y="5715"/>
                    <a:pt x="195263" y="2857"/>
                    <a:pt x="189547" y="0"/>
                  </a:cubicBezTo>
                  <a:lnTo>
                    <a:pt x="0" y="355282"/>
                  </a:lnTo>
                  <a:cubicBezTo>
                    <a:pt x="5715" y="358140"/>
                    <a:pt x="10478" y="360998"/>
                    <a:pt x="16192" y="364807"/>
                  </a:cubicBezTo>
                  <a:lnTo>
                    <a:pt x="205740" y="8573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9" name="Google Shape;10469;ge48d01fb7f_0_4626"/>
            <p:cNvSpPr/>
            <p:nvPr/>
          </p:nvSpPr>
          <p:spPr>
            <a:xfrm>
              <a:off x="5155882" y="3220402"/>
              <a:ext cx="398144" cy="35242"/>
            </a:xfrm>
            <a:custGeom>
              <a:avLst/>
              <a:gdLst/>
              <a:ahLst/>
              <a:cxnLst/>
              <a:rect l="l" t="t" r="r" b="b"/>
              <a:pathLst>
                <a:path w="398144" h="35242" extrusionOk="0">
                  <a:moveTo>
                    <a:pt x="398145" y="17145"/>
                  </a:moveTo>
                  <a:lnTo>
                    <a:pt x="953" y="0"/>
                  </a:lnTo>
                  <a:cubicBezTo>
                    <a:pt x="953" y="5715"/>
                    <a:pt x="953" y="12382"/>
                    <a:pt x="0" y="18097"/>
                  </a:cubicBezTo>
                  <a:lnTo>
                    <a:pt x="398145" y="35242"/>
                  </a:lnTo>
                  <a:cubicBezTo>
                    <a:pt x="398145" y="29527"/>
                    <a:pt x="398145" y="23813"/>
                    <a:pt x="398145" y="1714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0" name="Google Shape;10470;ge48d01fb7f_0_4626"/>
            <p:cNvSpPr/>
            <p:nvPr/>
          </p:nvSpPr>
          <p:spPr>
            <a:xfrm>
              <a:off x="5193030" y="2977514"/>
              <a:ext cx="384809" cy="137160"/>
            </a:xfrm>
            <a:custGeom>
              <a:avLst/>
              <a:gdLst/>
              <a:ahLst/>
              <a:cxnLst/>
              <a:rect l="l" t="t" r="r" b="b"/>
              <a:pathLst>
                <a:path w="384809" h="137160" extrusionOk="0">
                  <a:moveTo>
                    <a:pt x="384810" y="120015"/>
                  </a:moveTo>
                  <a:lnTo>
                    <a:pt x="4763" y="0"/>
                  </a:lnTo>
                  <a:cubicBezTo>
                    <a:pt x="2857" y="5715"/>
                    <a:pt x="952" y="11430"/>
                    <a:pt x="0" y="17145"/>
                  </a:cubicBezTo>
                  <a:lnTo>
                    <a:pt x="381000" y="137160"/>
                  </a:lnTo>
                  <a:cubicBezTo>
                    <a:pt x="381953" y="131445"/>
                    <a:pt x="382905" y="125730"/>
                    <a:pt x="384810" y="12001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1" name="Google Shape;10471;ge48d01fb7f_0_4626"/>
            <p:cNvSpPr/>
            <p:nvPr/>
          </p:nvSpPr>
          <p:spPr>
            <a:xfrm>
              <a:off x="5291137" y="2752725"/>
              <a:ext cx="346710" cy="230504"/>
            </a:xfrm>
            <a:custGeom>
              <a:avLst/>
              <a:gdLst/>
              <a:ahLst/>
              <a:cxnLst/>
              <a:rect l="l" t="t" r="r" b="b"/>
              <a:pathLst>
                <a:path w="346710" h="230504" extrusionOk="0">
                  <a:moveTo>
                    <a:pt x="346710" y="215265"/>
                  </a:moveTo>
                  <a:lnTo>
                    <a:pt x="9525" y="0"/>
                  </a:lnTo>
                  <a:cubicBezTo>
                    <a:pt x="6668" y="4763"/>
                    <a:pt x="2857" y="10477"/>
                    <a:pt x="0" y="15240"/>
                  </a:cubicBezTo>
                  <a:lnTo>
                    <a:pt x="337185" y="230505"/>
                  </a:lnTo>
                  <a:cubicBezTo>
                    <a:pt x="340042" y="224790"/>
                    <a:pt x="342900" y="220027"/>
                    <a:pt x="346710" y="21526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2" name="Google Shape;10472;ge48d01fb7f_0_4626"/>
            <p:cNvSpPr/>
            <p:nvPr/>
          </p:nvSpPr>
          <p:spPr>
            <a:xfrm>
              <a:off x="5434012" y="2573654"/>
              <a:ext cx="288607" cy="302895"/>
            </a:xfrm>
            <a:custGeom>
              <a:avLst/>
              <a:gdLst/>
              <a:ahLst/>
              <a:cxnLst/>
              <a:rect l="l" t="t" r="r" b="b"/>
              <a:pathLst>
                <a:path w="288607" h="302895" extrusionOk="0">
                  <a:moveTo>
                    <a:pt x="288608" y="290513"/>
                  </a:moveTo>
                  <a:lnTo>
                    <a:pt x="13335" y="0"/>
                  </a:lnTo>
                  <a:cubicBezTo>
                    <a:pt x="8573" y="3810"/>
                    <a:pt x="4763" y="8573"/>
                    <a:pt x="0" y="12383"/>
                  </a:cubicBezTo>
                  <a:lnTo>
                    <a:pt x="275273" y="302895"/>
                  </a:lnTo>
                  <a:cubicBezTo>
                    <a:pt x="279083" y="299085"/>
                    <a:pt x="283845" y="294323"/>
                    <a:pt x="288608" y="290513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3" name="Google Shape;10473;ge48d01fb7f_0_4626"/>
            <p:cNvSpPr/>
            <p:nvPr/>
          </p:nvSpPr>
          <p:spPr>
            <a:xfrm>
              <a:off x="5604510" y="2442210"/>
              <a:ext cx="217169" cy="356235"/>
            </a:xfrm>
            <a:custGeom>
              <a:avLst/>
              <a:gdLst/>
              <a:ahLst/>
              <a:cxnLst/>
              <a:rect l="l" t="t" r="r" b="b"/>
              <a:pathLst>
                <a:path w="217169" h="356235" extrusionOk="0">
                  <a:moveTo>
                    <a:pt x="0" y="9525"/>
                  </a:moveTo>
                  <a:lnTo>
                    <a:pt x="201930" y="356235"/>
                  </a:lnTo>
                  <a:cubicBezTo>
                    <a:pt x="206692" y="353378"/>
                    <a:pt x="212407" y="349567"/>
                    <a:pt x="217170" y="346710"/>
                  </a:cubicBezTo>
                  <a:lnTo>
                    <a:pt x="16192" y="0"/>
                  </a:lnTo>
                  <a:cubicBezTo>
                    <a:pt x="10477" y="2857"/>
                    <a:pt x="5715" y="5715"/>
                    <a:pt x="0" y="952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4" name="Google Shape;10474;ge48d01fb7f_0_4626"/>
            <p:cNvSpPr/>
            <p:nvPr/>
          </p:nvSpPr>
          <p:spPr>
            <a:xfrm>
              <a:off x="5412104" y="2451735"/>
              <a:ext cx="70485" cy="72007"/>
            </a:xfrm>
            <a:custGeom>
              <a:avLst/>
              <a:gdLst/>
              <a:ahLst/>
              <a:cxnLst/>
              <a:rect l="l" t="t" r="r" b="b"/>
              <a:pathLst>
                <a:path w="70485" h="72007" extrusionOk="0">
                  <a:moveTo>
                    <a:pt x="41910" y="11430"/>
                  </a:moveTo>
                  <a:lnTo>
                    <a:pt x="28575" y="0"/>
                  </a:lnTo>
                  <a:lnTo>
                    <a:pt x="6668" y="24765"/>
                  </a:lnTo>
                  <a:cubicBezTo>
                    <a:pt x="1905" y="29527"/>
                    <a:pt x="0" y="35242"/>
                    <a:pt x="0" y="41910"/>
                  </a:cubicBezTo>
                  <a:cubicBezTo>
                    <a:pt x="0" y="48577"/>
                    <a:pt x="2858" y="54292"/>
                    <a:pt x="7620" y="58102"/>
                  </a:cubicBezTo>
                  <a:cubicBezTo>
                    <a:pt x="13335" y="62865"/>
                    <a:pt x="21908" y="67627"/>
                    <a:pt x="32385" y="69532"/>
                  </a:cubicBezTo>
                  <a:cubicBezTo>
                    <a:pt x="42863" y="72390"/>
                    <a:pt x="55245" y="72390"/>
                    <a:pt x="69533" y="71438"/>
                  </a:cubicBezTo>
                  <a:lnTo>
                    <a:pt x="70485" y="63817"/>
                  </a:lnTo>
                  <a:cubicBezTo>
                    <a:pt x="61913" y="63817"/>
                    <a:pt x="53340" y="62865"/>
                    <a:pt x="46673" y="60960"/>
                  </a:cubicBezTo>
                  <a:cubicBezTo>
                    <a:pt x="40005" y="59055"/>
                    <a:pt x="34290" y="56198"/>
                    <a:pt x="30480" y="52388"/>
                  </a:cubicBezTo>
                  <a:cubicBezTo>
                    <a:pt x="26670" y="49530"/>
                    <a:pt x="24765" y="44767"/>
                    <a:pt x="23813" y="40005"/>
                  </a:cubicBezTo>
                  <a:cubicBezTo>
                    <a:pt x="22860" y="35242"/>
                    <a:pt x="24765" y="31432"/>
                    <a:pt x="27623" y="27623"/>
                  </a:cubicBezTo>
                  <a:lnTo>
                    <a:pt x="41910" y="11430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5" name="Google Shape;10475;ge48d01fb7f_0_4626"/>
            <p:cNvSpPr/>
            <p:nvPr/>
          </p:nvSpPr>
          <p:spPr>
            <a:xfrm>
              <a:off x="5534025" y="2244089"/>
              <a:ext cx="77033" cy="27622"/>
            </a:xfrm>
            <a:custGeom>
              <a:avLst/>
              <a:gdLst/>
              <a:ahLst/>
              <a:cxnLst/>
              <a:rect l="l" t="t" r="r" b="b"/>
              <a:pathLst>
                <a:path w="77033" h="27622" extrusionOk="0">
                  <a:moveTo>
                    <a:pt x="24765" y="15240"/>
                  </a:moveTo>
                  <a:cubicBezTo>
                    <a:pt x="27623" y="13335"/>
                    <a:pt x="30480" y="12383"/>
                    <a:pt x="34290" y="12383"/>
                  </a:cubicBezTo>
                  <a:cubicBezTo>
                    <a:pt x="37148" y="12383"/>
                    <a:pt x="40005" y="12383"/>
                    <a:pt x="42863" y="13335"/>
                  </a:cubicBezTo>
                  <a:lnTo>
                    <a:pt x="75248" y="27623"/>
                  </a:lnTo>
                  <a:cubicBezTo>
                    <a:pt x="80010" y="24765"/>
                    <a:pt x="75248" y="20003"/>
                    <a:pt x="60960" y="12383"/>
                  </a:cubicBezTo>
                  <a:cubicBezTo>
                    <a:pt x="53340" y="8573"/>
                    <a:pt x="48577" y="6668"/>
                    <a:pt x="45720" y="5715"/>
                  </a:cubicBezTo>
                  <a:cubicBezTo>
                    <a:pt x="39052" y="2858"/>
                    <a:pt x="31433" y="953"/>
                    <a:pt x="23813" y="0"/>
                  </a:cubicBezTo>
                  <a:cubicBezTo>
                    <a:pt x="16192" y="0"/>
                    <a:pt x="10477" y="953"/>
                    <a:pt x="5715" y="3810"/>
                  </a:cubicBezTo>
                  <a:cubicBezTo>
                    <a:pt x="2858" y="5715"/>
                    <a:pt x="952" y="7620"/>
                    <a:pt x="0" y="9525"/>
                  </a:cubicBezTo>
                  <a:lnTo>
                    <a:pt x="17145" y="21908"/>
                  </a:lnTo>
                  <a:cubicBezTo>
                    <a:pt x="19050" y="18098"/>
                    <a:pt x="21908" y="16193"/>
                    <a:pt x="24765" y="1524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6" name="Google Shape;10476;ge48d01fb7f_0_4626"/>
            <p:cNvSpPr/>
            <p:nvPr/>
          </p:nvSpPr>
          <p:spPr>
            <a:xfrm>
              <a:off x="5629275" y="2180186"/>
              <a:ext cx="80010" cy="46758"/>
            </a:xfrm>
            <a:custGeom>
              <a:avLst/>
              <a:gdLst/>
              <a:ahLst/>
              <a:cxnLst/>
              <a:rect l="l" t="t" r="r" b="b"/>
              <a:pathLst>
                <a:path w="80010" h="46758" extrusionOk="0">
                  <a:moveTo>
                    <a:pt x="20002" y="43901"/>
                  </a:moveTo>
                  <a:cubicBezTo>
                    <a:pt x="22860" y="41996"/>
                    <a:pt x="25717" y="41043"/>
                    <a:pt x="27623" y="40091"/>
                  </a:cubicBezTo>
                  <a:cubicBezTo>
                    <a:pt x="32385" y="38186"/>
                    <a:pt x="38100" y="37233"/>
                    <a:pt x="44767" y="37233"/>
                  </a:cubicBezTo>
                  <a:cubicBezTo>
                    <a:pt x="52388" y="37233"/>
                    <a:pt x="60008" y="39138"/>
                    <a:pt x="68580" y="41996"/>
                  </a:cubicBezTo>
                  <a:lnTo>
                    <a:pt x="80010" y="37233"/>
                  </a:lnTo>
                  <a:lnTo>
                    <a:pt x="50483" y="10563"/>
                  </a:lnTo>
                  <a:cubicBezTo>
                    <a:pt x="45720" y="5801"/>
                    <a:pt x="40958" y="2943"/>
                    <a:pt x="36195" y="1038"/>
                  </a:cubicBezTo>
                  <a:cubicBezTo>
                    <a:pt x="30480" y="-867"/>
                    <a:pt x="25717" y="86"/>
                    <a:pt x="20955" y="1991"/>
                  </a:cubicBezTo>
                  <a:cubicBezTo>
                    <a:pt x="15240" y="4848"/>
                    <a:pt x="11430" y="7706"/>
                    <a:pt x="9525" y="9611"/>
                  </a:cubicBezTo>
                  <a:lnTo>
                    <a:pt x="26670" y="21993"/>
                  </a:lnTo>
                  <a:cubicBezTo>
                    <a:pt x="26670" y="21041"/>
                    <a:pt x="27623" y="19136"/>
                    <a:pt x="28575" y="18183"/>
                  </a:cubicBezTo>
                  <a:cubicBezTo>
                    <a:pt x="30480" y="16278"/>
                    <a:pt x="32385" y="15326"/>
                    <a:pt x="34290" y="14373"/>
                  </a:cubicBezTo>
                  <a:cubicBezTo>
                    <a:pt x="37148" y="13421"/>
                    <a:pt x="40005" y="13421"/>
                    <a:pt x="43815" y="14373"/>
                  </a:cubicBezTo>
                  <a:cubicBezTo>
                    <a:pt x="47625" y="16278"/>
                    <a:pt x="51435" y="18183"/>
                    <a:pt x="55245" y="21993"/>
                  </a:cubicBezTo>
                  <a:lnTo>
                    <a:pt x="73342" y="35328"/>
                  </a:lnTo>
                  <a:lnTo>
                    <a:pt x="71438" y="36281"/>
                  </a:lnTo>
                  <a:cubicBezTo>
                    <a:pt x="54292" y="31518"/>
                    <a:pt x="40958" y="27708"/>
                    <a:pt x="31433" y="25803"/>
                  </a:cubicBezTo>
                  <a:cubicBezTo>
                    <a:pt x="20955" y="23898"/>
                    <a:pt x="13335" y="23898"/>
                    <a:pt x="9525" y="25803"/>
                  </a:cubicBezTo>
                  <a:cubicBezTo>
                    <a:pt x="7620" y="26756"/>
                    <a:pt x="5715" y="27708"/>
                    <a:pt x="3810" y="28661"/>
                  </a:cubicBezTo>
                  <a:cubicBezTo>
                    <a:pt x="1905" y="29613"/>
                    <a:pt x="952" y="30566"/>
                    <a:pt x="0" y="32471"/>
                  </a:cubicBezTo>
                  <a:lnTo>
                    <a:pt x="16192" y="46758"/>
                  </a:lnTo>
                  <a:cubicBezTo>
                    <a:pt x="16192" y="46758"/>
                    <a:pt x="18098" y="45806"/>
                    <a:pt x="20002" y="43901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7" name="Google Shape;10477;ge48d01fb7f_0_4626"/>
            <p:cNvSpPr/>
            <p:nvPr/>
          </p:nvSpPr>
          <p:spPr>
            <a:xfrm>
              <a:off x="5366385" y="2163127"/>
              <a:ext cx="518291" cy="331470"/>
            </a:xfrm>
            <a:custGeom>
              <a:avLst/>
              <a:gdLst/>
              <a:ahLst/>
              <a:cxnLst/>
              <a:rect l="l" t="t" r="r" b="b"/>
              <a:pathLst>
                <a:path w="518291" h="331470" extrusionOk="0">
                  <a:moveTo>
                    <a:pt x="83820" y="260985"/>
                  </a:moveTo>
                  <a:cubicBezTo>
                    <a:pt x="84773" y="260985"/>
                    <a:pt x="85725" y="260985"/>
                    <a:pt x="86677" y="261938"/>
                  </a:cubicBezTo>
                  <a:cubicBezTo>
                    <a:pt x="87630" y="262890"/>
                    <a:pt x="89535" y="263843"/>
                    <a:pt x="90488" y="264795"/>
                  </a:cubicBezTo>
                  <a:cubicBezTo>
                    <a:pt x="93345" y="267653"/>
                    <a:pt x="94298" y="272415"/>
                    <a:pt x="92392" y="278130"/>
                  </a:cubicBezTo>
                  <a:cubicBezTo>
                    <a:pt x="90488" y="283845"/>
                    <a:pt x="87630" y="289560"/>
                    <a:pt x="81915" y="294323"/>
                  </a:cubicBezTo>
                  <a:cubicBezTo>
                    <a:pt x="93345" y="301943"/>
                    <a:pt x="105727" y="305753"/>
                    <a:pt x="118110" y="307658"/>
                  </a:cubicBezTo>
                  <a:cubicBezTo>
                    <a:pt x="129540" y="308610"/>
                    <a:pt x="139065" y="305753"/>
                    <a:pt x="145732" y="300038"/>
                  </a:cubicBezTo>
                  <a:cubicBezTo>
                    <a:pt x="148590" y="297180"/>
                    <a:pt x="151448" y="293370"/>
                    <a:pt x="152400" y="289560"/>
                  </a:cubicBezTo>
                  <a:cubicBezTo>
                    <a:pt x="154305" y="284798"/>
                    <a:pt x="156210" y="280988"/>
                    <a:pt x="156210" y="275273"/>
                  </a:cubicBezTo>
                  <a:lnTo>
                    <a:pt x="170498" y="289560"/>
                  </a:lnTo>
                  <a:lnTo>
                    <a:pt x="193357" y="284798"/>
                  </a:lnTo>
                  <a:lnTo>
                    <a:pt x="129540" y="218123"/>
                  </a:lnTo>
                  <a:cubicBezTo>
                    <a:pt x="139065" y="209550"/>
                    <a:pt x="148590" y="201930"/>
                    <a:pt x="158115" y="193358"/>
                  </a:cubicBezTo>
                  <a:lnTo>
                    <a:pt x="206692" y="255270"/>
                  </a:lnTo>
                  <a:lnTo>
                    <a:pt x="231457" y="253365"/>
                  </a:lnTo>
                  <a:lnTo>
                    <a:pt x="174307" y="180023"/>
                  </a:lnTo>
                  <a:cubicBezTo>
                    <a:pt x="184785" y="171450"/>
                    <a:pt x="196215" y="163830"/>
                    <a:pt x="206692" y="156210"/>
                  </a:cubicBezTo>
                  <a:lnTo>
                    <a:pt x="221932" y="180023"/>
                  </a:lnTo>
                  <a:lnTo>
                    <a:pt x="213360" y="185738"/>
                  </a:lnTo>
                  <a:cubicBezTo>
                    <a:pt x="212407" y="186690"/>
                    <a:pt x="211455" y="187643"/>
                    <a:pt x="211455" y="189548"/>
                  </a:cubicBezTo>
                  <a:cubicBezTo>
                    <a:pt x="210502" y="190500"/>
                    <a:pt x="211455" y="192405"/>
                    <a:pt x="212407" y="193358"/>
                  </a:cubicBezTo>
                  <a:cubicBezTo>
                    <a:pt x="215265" y="197168"/>
                    <a:pt x="220980" y="200025"/>
                    <a:pt x="231457" y="201930"/>
                  </a:cubicBezTo>
                  <a:cubicBezTo>
                    <a:pt x="241935" y="203835"/>
                    <a:pt x="248602" y="203835"/>
                    <a:pt x="252413" y="200978"/>
                  </a:cubicBezTo>
                  <a:cubicBezTo>
                    <a:pt x="254317" y="200025"/>
                    <a:pt x="255270" y="198120"/>
                    <a:pt x="255270" y="197168"/>
                  </a:cubicBezTo>
                  <a:cubicBezTo>
                    <a:pt x="255270" y="195263"/>
                    <a:pt x="255270" y="193358"/>
                    <a:pt x="254317" y="192405"/>
                  </a:cubicBezTo>
                  <a:lnTo>
                    <a:pt x="223838" y="145733"/>
                  </a:lnTo>
                  <a:cubicBezTo>
                    <a:pt x="231457" y="140970"/>
                    <a:pt x="239077" y="135255"/>
                    <a:pt x="246698" y="130493"/>
                  </a:cubicBezTo>
                  <a:lnTo>
                    <a:pt x="291465" y="199073"/>
                  </a:lnTo>
                  <a:lnTo>
                    <a:pt x="314325" y="197168"/>
                  </a:lnTo>
                  <a:lnTo>
                    <a:pt x="263842" y="119063"/>
                  </a:lnTo>
                  <a:cubicBezTo>
                    <a:pt x="286703" y="104775"/>
                    <a:pt x="310515" y="92393"/>
                    <a:pt x="335280" y="80010"/>
                  </a:cubicBezTo>
                  <a:lnTo>
                    <a:pt x="347663" y="105728"/>
                  </a:lnTo>
                  <a:lnTo>
                    <a:pt x="307657" y="125730"/>
                  </a:lnTo>
                  <a:cubicBezTo>
                    <a:pt x="305753" y="126683"/>
                    <a:pt x="303848" y="128588"/>
                    <a:pt x="302895" y="130493"/>
                  </a:cubicBezTo>
                  <a:cubicBezTo>
                    <a:pt x="301942" y="133350"/>
                    <a:pt x="301942" y="135255"/>
                    <a:pt x="302895" y="137160"/>
                  </a:cubicBezTo>
                  <a:cubicBezTo>
                    <a:pt x="305753" y="141923"/>
                    <a:pt x="310515" y="146685"/>
                    <a:pt x="317182" y="149543"/>
                  </a:cubicBezTo>
                  <a:cubicBezTo>
                    <a:pt x="323850" y="153353"/>
                    <a:pt x="329565" y="154305"/>
                    <a:pt x="333375" y="152400"/>
                  </a:cubicBezTo>
                  <a:cubicBezTo>
                    <a:pt x="334328" y="151448"/>
                    <a:pt x="335280" y="150495"/>
                    <a:pt x="335280" y="149543"/>
                  </a:cubicBezTo>
                  <a:cubicBezTo>
                    <a:pt x="336232" y="148590"/>
                    <a:pt x="336232" y="147638"/>
                    <a:pt x="335280" y="145733"/>
                  </a:cubicBezTo>
                  <a:lnTo>
                    <a:pt x="331470" y="139065"/>
                  </a:lnTo>
                  <a:cubicBezTo>
                    <a:pt x="330517" y="138113"/>
                    <a:pt x="330517" y="136208"/>
                    <a:pt x="331470" y="135255"/>
                  </a:cubicBezTo>
                  <a:cubicBezTo>
                    <a:pt x="331470" y="134303"/>
                    <a:pt x="332423" y="132398"/>
                    <a:pt x="333375" y="132398"/>
                  </a:cubicBezTo>
                  <a:lnTo>
                    <a:pt x="355282" y="120968"/>
                  </a:lnTo>
                  <a:lnTo>
                    <a:pt x="371475" y="153353"/>
                  </a:lnTo>
                  <a:lnTo>
                    <a:pt x="394335" y="154305"/>
                  </a:lnTo>
                  <a:lnTo>
                    <a:pt x="352425" y="71438"/>
                  </a:lnTo>
                  <a:cubicBezTo>
                    <a:pt x="378142" y="60008"/>
                    <a:pt x="403860" y="48578"/>
                    <a:pt x="431482" y="39053"/>
                  </a:cubicBezTo>
                  <a:lnTo>
                    <a:pt x="442913" y="69533"/>
                  </a:lnTo>
                  <a:cubicBezTo>
                    <a:pt x="436245" y="65723"/>
                    <a:pt x="429578" y="62865"/>
                    <a:pt x="422910" y="60960"/>
                  </a:cubicBezTo>
                  <a:cubicBezTo>
                    <a:pt x="417195" y="59055"/>
                    <a:pt x="411480" y="59055"/>
                    <a:pt x="408623" y="60960"/>
                  </a:cubicBezTo>
                  <a:cubicBezTo>
                    <a:pt x="401003" y="63818"/>
                    <a:pt x="395288" y="68580"/>
                    <a:pt x="391478" y="75248"/>
                  </a:cubicBezTo>
                  <a:cubicBezTo>
                    <a:pt x="387667" y="81915"/>
                    <a:pt x="387667" y="88583"/>
                    <a:pt x="389573" y="95250"/>
                  </a:cubicBezTo>
                  <a:cubicBezTo>
                    <a:pt x="392430" y="102870"/>
                    <a:pt x="399098" y="108585"/>
                    <a:pt x="408623" y="113348"/>
                  </a:cubicBezTo>
                  <a:cubicBezTo>
                    <a:pt x="418148" y="118110"/>
                    <a:pt x="427673" y="119063"/>
                    <a:pt x="434340" y="117158"/>
                  </a:cubicBezTo>
                  <a:cubicBezTo>
                    <a:pt x="437198" y="116205"/>
                    <a:pt x="441007" y="113348"/>
                    <a:pt x="443865" y="110490"/>
                  </a:cubicBezTo>
                  <a:cubicBezTo>
                    <a:pt x="446723" y="107633"/>
                    <a:pt x="450532" y="103823"/>
                    <a:pt x="453390" y="98108"/>
                  </a:cubicBezTo>
                  <a:lnTo>
                    <a:pt x="460057" y="116205"/>
                  </a:lnTo>
                  <a:lnTo>
                    <a:pt x="482917" y="120968"/>
                  </a:lnTo>
                  <a:lnTo>
                    <a:pt x="468630" y="80963"/>
                  </a:lnTo>
                  <a:cubicBezTo>
                    <a:pt x="470535" y="75248"/>
                    <a:pt x="473392" y="71438"/>
                    <a:pt x="476250" y="67628"/>
                  </a:cubicBezTo>
                  <a:cubicBezTo>
                    <a:pt x="480060" y="63818"/>
                    <a:pt x="482917" y="60960"/>
                    <a:pt x="486728" y="60008"/>
                  </a:cubicBezTo>
                  <a:cubicBezTo>
                    <a:pt x="488632" y="59055"/>
                    <a:pt x="490538" y="59055"/>
                    <a:pt x="492442" y="60960"/>
                  </a:cubicBezTo>
                  <a:cubicBezTo>
                    <a:pt x="494348" y="61913"/>
                    <a:pt x="496253" y="63818"/>
                    <a:pt x="497205" y="65723"/>
                  </a:cubicBezTo>
                  <a:cubicBezTo>
                    <a:pt x="499110" y="69533"/>
                    <a:pt x="499110" y="75248"/>
                    <a:pt x="499110" y="80963"/>
                  </a:cubicBezTo>
                  <a:cubicBezTo>
                    <a:pt x="498157" y="86678"/>
                    <a:pt x="497205" y="93345"/>
                    <a:pt x="495300" y="99060"/>
                  </a:cubicBezTo>
                  <a:lnTo>
                    <a:pt x="516255" y="104775"/>
                  </a:lnTo>
                  <a:cubicBezTo>
                    <a:pt x="519113" y="91440"/>
                    <a:pt x="519113" y="80010"/>
                    <a:pt x="515303" y="69533"/>
                  </a:cubicBezTo>
                  <a:cubicBezTo>
                    <a:pt x="512445" y="61913"/>
                    <a:pt x="506730" y="55245"/>
                    <a:pt x="498157" y="50483"/>
                  </a:cubicBezTo>
                  <a:cubicBezTo>
                    <a:pt x="489585" y="44768"/>
                    <a:pt x="481965" y="43815"/>
                    <a:pt x="476250" y="45720"/>
                  </a:cubicBezTo>
                  <a:cubicBezTo>
                    <a:pt x="473392" y="46673"/>
                    <a:pt x="470535" y="48578"/>
                    <a:pt x="467678" y="50483"/>
                  </a:cubicBezTo>
                  <a:cubicBezTo>
                    <a:pt x="464820" y="52388"/>
                    <a:pt x="461963" y="56198"/>
                    <a:pt x="459105" y="59055"/>
                  </a:cubicBezTo>
                  <a:lnTo>
                    <a:pt x="450532" y="34290"/>
                  </a:lnTo>
                  <a:cubicBezTo>
                    <a:pt x="470535" y="27623"/>
                    <a:pt x="490538" y="21908"/>
                    <a:pt x="511492" y="16193"/>
                  </a:cubicBezTo>
                  <a:lnTo>
                    <a:pt x="506730" y="12383"/>
                  </a:lnTo>
                  <a:lnTo>
                    <a:pt x="506730" y="12383"/>
                  </a:lnTo>
                  <a:lnTo>
                    <a:pt x="505778" y="11430"/>
                  </a:lnTo>
                  <a:lnTo>
                    <a:pt x="493395" y="0"/>
                  </a:lnTo>
                  <a:cubicBezTo>
                    <a:pt x="295275" y="52388"/>
                    <a:pt x="122873" y="168593"/>
                    <a:pt x="0" y="325755"/>
                  </a:cubicBezTo>
                  <a:lnTo>
                    <a:pt x="20955" y="331470"/>
                  </a:lnTo>
                  <a:cubicBezTo>
                    <a:pt x="40957" y="306705"/>
                    <a:pt x="61913" y="282893"/>
                    <a:pt x="83820" y="260985"/>
                  </a:cubicBezTo>
                  <a:close/>
                  <a:moveTo>
                    <a:pt x="436245" y="93345"/>
                  </a:moveTo>
                  <a:cubicBezTo>
                    <a:pt x="432435" y="97155"/>
                    <a:pt x="427673" y="100013"/>
                    <a:pt x="423863" y="101918"/>
                  </a:cubicBezTo>
                  <a:cubicBezTo>
                    <a:pt x="421005" y="102870"/>
                    <a:pt x="418148" y="102870"/>
                    <a:pt x="416242" y="101918"/>
                  </a:cubicBezTo>
                  <a:cubicBezTo>
                    <a:pt x="413385" y="100965"/>
                    <a:pt x="412432" y="99060"/>
                    <a:pt x="411480" y="97155"/>
                  </a:cubicBezTo>
                  <a:cubicBezTo>
                    <a:pt x="409575" y="92393"/>
                    <a:pt x="410528" y="88583"/>
                    <a:pt x="412432" y="84773"/>
                  </a:cubicBezTo>
                  <a:cubicBezTo>
                    <a:pt x="414338" y="80010"/>
                    <a:pt x="417195" y="77153"/>
                    <a:pt x="421957" y="76200"/>
                  </a:cubicBezTo>
                  <a:cubicBezTo>
                    <a:pt x="425767" y="75248"/>
                    <a:pt x="429578" y="74295"/>
                    <a:pt x="434340" y="75248"/>
                  </a:cubicBezTo>
                  <a:cubicBezTo>
                    <a:pt x="439103" y="75248"/>
                    <a:pt x="443865" y="77153"/>
                    <a:pt x="447675" y="79058"/>
                  </a:cubicBezTo>
                  <a:cubicBezTo>
                    <a:pt x="443865" y="83820"/>
                    <a:pt x="440055" y="89535"/>
                    <a:pt x="436245" y="93345"/>
                  </a:cubicBezTo>
                  <a:close/>
                  <a:moveTo>
                    <a:pt x="115252" y="231458"/>
                  </a:moveTo>
                  <a:lnTo>
                    <a:pt x="140970" y="258127"/>
                  </a:lnTo>
                  <a:cubicBezTo>
                    <a:pt x="140017" y="265748"/>
                    <a:pt x="138113" y="272415"/>
                    <a:pt x="136207" y="278130"/>
                  </a:cubicBezTo>
                  <a:cubicBezTo>
                    <a:pt x="134302" y="283845"/>
                    <a:pt x="131445" y="287655"/>
                    <a:pt x="128588" y="291465"/>
                  </a:cubicBezTo>
                  <a:cubicBezTo>
                    <a:pt x="125730" y="294323"/>
                    <a:pt x="121920" y="296228"/>
                    <a:pt x="118110" y="297180"/>
                  </a:cubicBezTo>
                  <a:cubicBezTo>
                    <a:pt x="114300" y="298133"/>
                    <a:pt x="110490" y="298133"/>
                    <a:pt x="106680" y="297180"/>
                  </a:cubicBezTo>
                  <a:cubicBezTo>
                    <a:pt x="106680" y="297180"/>
                    <a:pt x="105727" y="296228"/>
                    <a:pt x="105727" y="296228"/>
                  </a:cubicBezTo>
                  <a:cubicBezTo>
                    <a:pt x="105727" y="295275"/>
                    <a:pt x="105727" y="295275"/>
                    <a:pt x="105727" y="295275"/>
                  </a:cubicBezTo>
                  <a:cubicBezTo>
                    <a:pt x="110490" y="288608"/>
                    <a:pt x="113348" y="282893"/>
                    <a:pt x="115252" y="277178"/>
                  </a:cubicBezTo>
                  <a:cubicBezTo>
                    <a:pt x="117157" y="271463"/>
                    <a:pt x="116205" y="266700"/>
                    <a:pt x="114300" y="264795"/>
                  </a:cubicBezTo>
                  <a:cubicBezTo>
                    <a:pt x="112395" y="262890"/>
                    <a:pt x="109538" y="260985"/>
                    <a:pt x="104775" y="259080"/>
                  </a:cubicBezTo>
                  <a:cubicBezTo>
                    <a:pt x="100965" y="258127"/>
                    <a:pt x="96202" y="257175"/>
                    <a:pt x="91440" y="256223"/>
                  </a:cubicBezTo>
                  <a:cubicBezTo>
                    <a:pt x="98107" y="246698"/>
                    <a:pt x="106680" y="239077"/>
                    <a:pt x="115252" y="23145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8" name="Google Shape;10478;ge48d01fb7f_0_4626"/>
            <p:cNvSpPr/>
            <p:nvPr/>
          </p:nvSpPr>
          <p:spPr>
            <a:xfrm>
              <a:off x="5730239" y="2140743"/>
              <a:ext cx="72130" cy="40481"/>
            </a:xfrm>
            <a:custGeom>
              <a:avLst/>
              <a:gdLst/>
              <a:ahLst/>
              <a:cxnLst/>
              <a:rect l="l" t="t" r="r" b="b"/>
              <a:pathLst>
                <a:path w="72130" h="40481" extrusionOk="0">
                  <a:moveTo>
                    <a:pt x="22860" y="17621"/>
                  </a:moveTo>
                  <a:cubicBezTo>
                    <a:pt x="25718" y="16669"/>
                    <a:pt x="29527" y="16669"/>
                    <a:pt x="32385" y="16669"/>
                  </a:cubicBezTo>
                  <a:cubicBezTo>
                    <a:pt x="35243" y="16669"/>
                    <a:pt x="38100" y="17621"/>
                    <a:pt x="40958" y="19526"/>
                  </a:cubicBezTo>
                  <a:lnTo>
                    <a:pt x="69533" y="40481"/>
                  </a:lnTo>
                  <a:cubicBezTo>
                    <a:pt x="75248" y="38576"/>
                    <a:pt x="71438" y="32861"/>
                    <a:pt x="59055" y="22384"/>
                  </a:cubicBezTo>
                  <a:cubicBezTo>
                    <a:pt x="52388" y="16669"/>
                    <a:pt x="48577" y="13811"/>
                    <a:pt x="45720" y="11906"/>
                  </a:cubicBezTo>
                  <a:cubicBezTo>
                    <a:pt x="40005" y="7144"/>
                    <a:pt x="33338" y="3334"/>
                    <a:pt x="25718" y="1429"/>
                  </a:cubicBezTo>
                  <a:cubicBezTo>
                    <a:pt x="19050" y="-476"/>
                    <a:pt x="12383" y="-476"/>
                    <a:pt x="7620" y="1429"/>
                  </a:cubicBezTo>
                  <a:cubicBezTo>
                    <a:pt x="4763" y="2381"/>
                    <a:pt x="1905" y="4286"/>
                    <a:pt x="0" y="5239"/>
                  </a:cubicBezTo>
                  <a:lnTo>
                    <a:pt x="14288" y="21431"/>
                  </a:lnTo>
                  <a:cubicBezTo>
                    <a:pt x="17145" y="20479"/>
                    <a:pt x="20002" y="18574"/>
                    <a:pt x="22860" y="17621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9" name="Google Shape;10479;ge48d01fb7f_0_4626"/>
            <p:cNvSpPr/>
            <p:nvPr/>
          </p:nvSpPr>
          <p:spPr>
            <a:xfrm>
              <a:off x="6128204" y="2241841"/>
              <a:ext cx="60187" cy="55030"/>
            </a:xfrm>
            <a:custGeom>
              <a:avLst/>
              <a:gdLst/>
              <a:ahLst/>
              <a:cxnLst/>
              <a:rect l="l" t="t" r="r" b="b"/>
              <a:pathLst>
                <a:path w="60187" h="55030" extrusionOk="0">
                  <a:moveTo>
                    <a:pt x="19230" y="17489"/>
                  </a:moveTo>
                  <a:cubicBezTo>
                    <a:pt x="23041" y="15584"/>
                    <a:pt x="27803" y="14631"/>
                    <a:pt x="32566" y="14631"/>
                  </a:cubicBezTo>
                  <a:lnTo>
                    <a:pt x="43996" y="15584"/>
                  </a:lnTo>
                  <a:lnTo>
                    <a:pt x="36375" y="1296"/>
                  </a:lnTo>
                  <a:lnTo>
                    <a:pt x="25898" y="344"/>
                  </a:lnTo>
                  <a:cubicBezTo>
                    <a:pt x="19230" y="-609"/>
                    <a:pt x="13516" y="344"/>
                    <a:pt x="8753" y="4154"/>
                  </a:cubicBezTo>
                  <a:cubicBezTo>
                    <a:pt x="3991" y="7011"/>
                    <a:pt x="1133" y="10821"/>
                    <a:pt x="180" y="16536"/>
                  </a:cubicBezTo>
                  <a:cubicBezTo>
                    <a:pt x="-772" y="25109"/>
                    <a:pt x="2086" y="33681"/>
                    <a:pt x="7800" y="41301"/>
                  </a:cubicBezTo>
                  <a:cubicBezTo>
                    <a:pt x="14468" y="48921"/>
                    <a:pt x="22088" y="53684"/>
                    <a:pt x="30661" y="54636"/>
                  </a:cubicBezTo>
                  <a:cubicBezTo>
                    <a:pt x="36375" y="55589"/>
                    <a:pt x="42091" y="54636"/>
                    <a:pt x="46853" y="53684"/>
                  </a:cubicBezTo>
                  <a:cubicBezTo>
                    <a:pt x="51616" y="52731"/>
                    <a:pt x="56378" y="50826"/>
                    <a:pt x="60188" y="47969"/>
                  </a:cubicBezTo>
                  <a:lnTo>
                    <a:pt x="52568" y="31776"/>
                  </a:lnTo>
                  <a:cubicBezTo>
                    <a:pt x="47805" y="34634"/>
                    <a:pt x="43043" y="37491"/>
                    <a:pt x="37328" y="39396"/>
                  </a:cubicBezTo>
                  <a:cubicBezTo>
                    <a:pt x="31613" y="41301"/>
                    <a:pt x="26850" y="41301"/>
                    <a:pt x="22088" y="41301"/>
                  </a:cubicBezTo>
                  <a:cubicBezTo>
                    <a:pt x="19230" y="41301"/>
                    <a:pt x="16373" y="39396"/>
                    <a:pt x="14468" y="36539"/>
                  </a:cubicBezTo>
                  <a:cubicBezTo>
                    <a:pt x="12563" y="33681"/>
                    <a:pt x="11611" y="30824"/>
                    <a:pt x="11611" y="27014"/>
                  </a:cubicBezTo>
                  <a:cubicBezTo>
                    <a:pt x="12563" y="23204"/>
                    <a:pt x="15421" y="20346"/>
                    <a:pt x="19230" y="17489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0" name="Google Shape;10480;ge48d01fb7f_0_4626"/>
            <p:cNvSpPr/>
            <p:nvPr/>
          </p:nvSpPr>
          <p:spPr>
            <a:xfrm>
              <a:off x="6304222" y="2196426"/>
              <a:ext cx="62287" cy="78143"/>
            </a:xfrm>
            <a:custGeom>
              <a:avLst/>
              <a:gdLst/>
              <a:ahLst/>
              <a:cxnLst/>
              <a:rect l="l" t="t" r="r" b="b"/>
              <a:pathLst>
                <a:path w="62287" h="78143" extrusionOk="0">
                  <a:moveTo>
                    <a:pt x="23235" y="22899"/>
                  </a:moveTo>
                  <a:cubicBezTo>
                    <a:pt x="27045" y="20041"/>
                    <a:pt x="31808" y="19089"/>
                    <a:pt x="36570" y="20994"/>
                  </a:cubicBezTo>
                  <a:lnTo>
                    <a:pt x="57525" y="26709"/>
                  </a:lnTo>
                  <a:lnTo>
                    <a:pt x="62288" y="9564"/>
                  </a:lnTo>
                  <a:lnTo>
                    <a:pt x="30855" y="991"/>
                  </a:lnTo>
                  <a:cubicBezTo>
                    <a:pt x="24188" y="-914"/>
                    <a:pt x="18473" y="39"/>
                    <a:pt x="12758" y="2896"/>
                  </a:cubicBezTo>
                  <a:cubicBezTo>
                    <a:pt x="7043" y="5754"/>
                    <a:pt x="3233" y="10516"/>
                    <a:pt x="1328" y="16231"/>
                  </a:cubicBezTo>
                  <a:cubicBezTo>
                    <a:pt x="-577" y="23851"/>
                    <a:pt x="-577" y="33376"/>
                    <a:pt x="2280" y="43854"/>
                  </a:cubicBezTo>
                  <a:cubicBezTo>
                    <a:pt x="5138" y="54331"/>
                    <a:pt x="9900" y="65761"/>
                    <a:pt x="16568" y="78144"/>
                  </a:cubicBezTo>
                  <a:lnTo>
                    <a:pt x="24188" y="75286"/>
                  </a:lnTo>
                  <a:cubicBezTo>
                    <a:pt x="20378" y="67666"/>
                    <a:pt x="17520" y="60046"/>
                    <a:pt x="16568" y="52426"/>
                  </a:cubicBezTo>
                  <a:cubicBezTo>
                    <a:pt x="15615" y="44806"/>
                    <a:pt x="15615" y="39091"/>
                    <a:pt x="16568" y="33376"/>
                  </a:cubicBezTo>
                  <a:cubicBezTo>
                    <a:pt x="16568" y="29566"/>
                    <a:pt x="19425" y="25756"/>
                    <a:pt x="23235" y="22899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1" name="Google Shape;10481;ge48d01fb7f_0_4626"/>
            <p:cNvSpPr/>
            <p:nvPr/>
          </p:nvSpPr>
          <p:spPr>
            <a:xfrm>
              <a:off x="6667142" y="2388357"/>
              <a:ext cx="87539" cy="98620"/>
            </a:xfrm>
            <a:custGeom>
              <a:avLst/>
              <a:gdLst/>
              <a:ahLst/>
              <a:cxnLst/>
              <a:rect l="l" t="t" r="r" b="b"/>
              <a:pathLst>
                <a:path w="87539" h="98620" extrusionOk="0">
                  <a:moveTo>
                    <a:pt x="52745" y="513"/>
                  </a:moveTo>
                  <a:cubicBezTo>
                    <a:pt x="45125" y="2418"/>
                    <a:pt x="41315" y="7180"/>
                    <a:pt x="39410" y="17658"/>
                  </a:cubicBezTo>
                  <a:cubicBezTo>
                    <a:pt x="37505" y="28135"/>
                    <a:pt x="38457" y="40518"/>
                    <a:pt x="43220" y="52900"/>
                  </a:cubicBezTo>
                  <a:cubicBezTo>
                    <a:pt x="34647" y="55758"/>
                    <a:pt x="26075" y="54805"/>
                    <a:pt x="18455" y="51948"/>
                  </a:cubicBezTo>
                  <a:cubicBezTo>
                    <a:pt x="20360" y="49090"/>
                    <a:pt x="20360" y="46233"/>
                    <a:pt x="20360" y="44328"/>
                  </a:cubicBezTo>
                  <a:cubicBezTo>
                    <a:pt x="20360" y="41470"/>
                    <a:pt x="20360" y="39565"/>
                    <a:pt x="19407" y="38613"/>
                  </a:cubicBezTo>
                  <a:cubicBezTo>
                    <a:pt x="17502" y="36708"/>
                    <a:pt x="14645" y="35755"/>
                    <a:pt x="11787" y="35755"/>
                  </a:cubicBezTo>
                  <a:cubicBezTo>
                    <a:pt x="8930" y="36708"/>
                    <a:pt x="5120" y="37660"/>
                    <a:pt x="3215" y="40518"/>
                  </a:cubicBezTo>
                  <a:cubicBezTo>
                    <a:pt x="357" y="43375"/>
                    <a:pt x="-595" y="47185"/>
                    <a:pt x="357" y="51948"/>
                  </a:cubicBezTo>
                  <a:cubicBezTo>
                    <a:pt x="1310" y="56710"/>
                    <a:pt x="4167" y="60520"/>
                    <a:pt x="7977" y="64330"/>
                  </a:cubicBezTo>
                  <a:lnTo>
                    <a:pt x="1310" y="95763"/>
                  </a:lnTo>
                  <a:lnTo>
                    <a:pt x="12740" y="98620"/>
                  </a:lnTo>
                  <a:lnTo>
                    <a:pt x="13692" y="67188"/>
                  </a:lnTo>
                  <a:cubicBezTo>
                    <a:pt x="27027" y="70998"/>
                    <a:pt x="39410" y="71950"/>
                    <a:pt x="50840" y="70045"/>
                  </a:cubicBezTo>
                  <a:cubicBezTo>
                    <a:pt x="62270" y="69093"/>
                    <a:pt x="70842" y="65283"/>
                    <a:pt x="76557" y="58615"/>
                  </a:cubicBezTo>
                  <a:cubicBezTo>
                    <a:pt x="87987" y="46233"/>
                    <a:pt x="93702" y="23373"/>
                    <a:pt x="77510" y="5275"/>
                  </a:cubicBezTo>
                  <a:cubicBezTo>
                    <a:pt x="72747" y="2418"/>
                    <a:pt x="65127" y="-1392"/>
                    <a:pt x="52745" y="513"/>
                  </a:cubicBezTo>
                  <a:close/>
                  <a:moveTo>
                    <a:pt x="70842" y="29088"/>
                  </a:moveTo>
                  <a:cubicBezTo>
                    <a:pt x="69890" y="33850"/>
                    <a:pt x="67985" y="37660"/>
                    <a:pt x="65127" y="41470"/>
                  </a:cubicBezTo>
                  <a:cubicBezTo>
                    <a:pt x="62270" y="44328"/>
                    <a:pt x="59412" y="47185"/>
                    <a:pt x="56555" y="48138"/>
                  </a:cubicBezTo>
                  <a:cubicBezTo>
                    <a:pt x="53697" y="50043"/>
                    <a:pt x="51792" y="50995"/>
                    <a:pt x="49887" y="50995"/>
                  </a:cubicBezTo>
                  <a:cubicBezTo>
                    <a:pt x="47982" y="44328"/>
                    <a:pt x="47982" y="37660"/>
                    <a:pt x="47982" y="32898"/>
                  </a:cubicBezTo>
                  <a:cubicBezTo>
                    <a:pt x="47982" y="27183"/>
                    <a:pt x="49887" y="23373"/>
                    <a:pt x="51792" y="21468"/>
                  </a:cubicBezTo>
                  <a:cubicBezTo>
                    <a:pt x="54650" y="18610"/>
                    <a:pt x="57507" y="16705"/>
                    <a:pt x="60365" y="16705"/>
                  </a:cubicBezTo>
                  <a:cubicBezTo>
                    <a:pt x="63222" y="15753"/>
                    <a:pt x="66080" y="16705"/>
                    <a:pt x="67985" y="18610"/>
                  </a:cubicBezTo>
                  <a:cubicBezTo>
                    <a:pt x="69890" y="21468"/>
                    <a:pt x="70842" y="25278"/>
                    <a:pt x="70842" y="2908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2" name="Google Shape;10482;ge48d01fb7f_0_4626"/>
            <p:cNvSpPr/>
            <p:nvPr/>
          </p:nvSpPr>
          <p:spPr>
            <a:xfrm>
              <a:off x="6644397" y="2477452"/>
              <a:ext cx="71922" cy="76930"/>
            </a:xfrm>
            <a:custGeom>
              <a:avLst/>
              <a:gdLst/>
              <a:ahLst/>
              <a:cxnLst/>
              <a:rect l="l" t="t" r="r" b="b"/>
              <a:pathLst>
                <a:path w="71922" h="76930" extrusionOk="0">
                  <a:moveTo>
                    <a:pt x="47868" y="60008"/>
                  </a:moveTo>
                  <a:cubicBezTo>
                    <a:pt x="41200" y="59055"/>
                    <a:pt x="36438" y="56198"/>
                    <a:pt x="31675" y="50483"/>
                  </a:cubicBezTo>
                  <a:cubicBezTo>
                    <a:pt x="24055" y="40958"/>
                    <a:pt x="17388" y="32385"/>
                    <a:pt x="13578" y="23813"/>
                  </a:cubicBezTo>
                  <a:cubicBezTo>
                    <a:pt x="9768" y="15240"/>
                    <a:pt x="7863" y="7620"/>
                    <a:pt x="7863" y="952"/>
                  </a:cubicBezTo>
                  <a:lnTo>
                    <a:pt x="243" y="0"/>
                  </a:lnTo>
                  <a:cubicBezTo>
                    <a:pt x="-710" y="10477"/>
                    <a:pt x="1195" y="20955"/>
                    <a:pt x="5005" y="32385"/>
                  </a:cubicBezTo>
                  <a:cubicBezTo>
                    <a:pt x="8815" y="43815"/>
                    <a:pt x="15483" y="54293"/>
                    <a:pt x="23103" y="63818"/>
                  </a:cubicBezTo>
                  <a:cubicBezTo>
                    <a:pt x="28818" y="70485"/>
                    <a:pt x="36438" y="75248"/>
                    <a:pt x="44058" y="76200"/>
                  </a:cubicBezTo>
                  <a:cubicBezTo>
                    <a:pt x="51678" y="78105"/>
                    <a:pt x="58345" y="76200"/>
                    <a:pt x="64060" y="71438"/>
                  </a:cubicBezTo>
                  <a:cubicBezTo>
                    <a:pt x="68823" y="67627"/>
                    <a:pt x="71680" y="60960"/>
                    <a:pt x="71680" y="52388"/>
                  </a:cubicBezTo>
                  <a:cubicBezTo>
                    <a:pt x="72633" y="43815"/>
                    <a:pt x="70728" y="37148"/>
                    <a:pt x="66918" y="32385"/>
                  </a:cubicBezTo>
                  <a:cubicBezTo>
                    <a:pt x="65013" y="29527"/>
                    <a:pt x="62155" y="27623"/>
                    <a:pt x="58345" y="26670"/>
                  </a:cubicBezTo>
                  <a:cubicBezTo>
                    <a:pt x="54535" y="24765"/>
                    <a:pt x="50725" y="23813"/>
                    <a:pt x="45963" y="23813"/>
                  </a:cubicBezTo>
                  <a:lnTo>
                    <a:pt x="45010" y="41910"/>
                  </a:lnTo>
                  <a:cubicBezTo>
                    <a:pt x="48820" y="41910"/>
                    <a:pt x="51678" y="41910"/>
                    <a:pt x="55488" y="42863"/>
                  </a:cubicBezTo>
                  <a:cubicBezTo>
                    <a:pt x="59298" y="43815"/>
                    <a:pt x="61203" y="44768"/>
                    <a:pt x="63108" y="46673"/>
                  </a:cubicBezTo>
                  <a:cubicBezTo>
                    <a:pt x="65013" y="48577"/>
                    <a:pt x="65013" y="49530"/>
                    <a:pt x="65013" y="51435"/>
                  </a:cubicBezTo>
                  <a:cubicBezTo>
                    <a:pt x="65013" y="53340"/>
                    <a:pt x="65013" y="55245"/>
                    <a:pt x="63108" y="56198"/>
                  </a:cubicBezTo>
                  <a:cubicBezTo>
                    <a:pt x="59298" y="60008"/>
                    <a:pt x="54535" y="60960"/>
                    <a:pt x="47868" y="6000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3" name="Google Shape;10483;ge48d01fb7f_0_4626"/>
            <p:cNvSpPr/>
            <p:nvPr/>
          </p:nvSpPr>
          <p:spPr>
            <a:xfrm>
              <a:off x="5945504" y="2138362"/>
              <a:ext cx="782002" cy="306704"/>
            </a:xfrm>
            <a:custGeom>
              <a:avLst/>
              <a:gdLst/>
              <a:ahLst/>
              <a:cxnLst/>
              <a:rect l="l" t="t" r="r" b="b"/>
              <a:pathLst>
                <a:path w="782002" h="306704" extrusionOk="0">
                  <a:moveTo>
                    <a:pt x="26670" y="97155"/>
                  </a:moveTo>
                  <a:cubicBezTo>
                    <a:pt x="37148" y="103823"/>
                    <a:pt x="46673" y="107632"/>
                    <a:pt x="56198" y="106680"/>
                  </a:cubicBezTo>
                  <a:cubicBezTo>
                    <a:pt x="62865" y="105727"/>
                    <a:pt x="68580" y="102870"/>
                    <a:pt x="73342" y="97155"/>
                  </a:cubicBezTo>
                  <a:cubicBezTo>
                    <a:pt x="78105" y="91440"/>
                    <a:pt x="80010" y="84773"/>
                    <a:pt x="79058" y="77152"/>
                  </a:cubicBezTo>
                  <a:cubicBezTo>
                    <a:pt x="79058" y="74295"/>
                    <a:pt x="78105" y="71438"/>
                    <a:pt x="77153" y="68580"/>
                  </a:cubicBezTo>
                  <a:cubicBezTo>
                    <a:pt x="76200" y="65723"/>
                    <a:pt x="74295" y="63818"/>
                    <a:pt x="72390" y="60960"/>
                  </a:cubicBezTo>
                  <a:cubicBezTo>
                    <a:pt x="77153" y="63818"/>
                    <a:pt x="80963" y="65723"/>
                    <a:pt x="84773" y="67627"/>
                  </a:cubicBezTo>
                  <a:cubicBezTo>
                    <a:pt x="88583" y="69532"/>
                    <a:pt x="92392" y="69532"/>
                    <a:pt x="96203" y="69532"/>
                  </a:cubicBezTo>
                  <a:cubicBezTo>
                    <a:pt x="100013" y="68580"/>
                    <a:pt x="102870" y="67627"/>
                    <a:pt x="104775" y="66675"/>
                  </a:cubicBezTo>
                  <a:lnTo>
                    <a:pt x="107633" y="98107"/>
                  </a:lnTo>
                  <a:lnTo>
                    <a:pt x="128588" y="107632"/>
                  </a:lnTo>
                  <a:lnTo>
                    <a:pt x="120015" y="15240"/>
                  </a:lnTo>
                  <a:cubicBezTo>
                    <a:pt x="132398" y="14288"/>
                    <a:pt x="143828" y="14288"/>
                    <a:pt x="156210" y="14288"/>
                  </a:cubicBezTo>
                  <a:cubicBezTo>
                    <a:pt x="158115" y="14288"/>
                    <a:pt x="160020" y="14288"/>
                    <a:pt x="161925" y="14288"/>
                  </a:cubicBezTo>
                  <a:lnTo>
                    <a:pt x="160020" y="51435"/>
                  </a:lnTo>
                  <a:lnTo>
                    <a:pt x="153353" y="51435"/>
                  </a:lnTo>
                  <a:cubicBezTo>
                    <a:pt x="151448" y="51435"/>
                    <a:pt x="150495" y="51435"/>
                    <a:pt x="149542" y="53340"/>
                  </a:cubicBezTo>
                  <a:cubicBezTo>
                    <a:pt x="148590" y="54293"/>
                    <a:pt x="147638" y="55245"/>
                    <a:pt x="147638" y="57150"/>
                  </a:cubicBezTo>
                  <a:cubicBezTo>
                    <a:pt x="147638" y="60960"/>
                    <a:pt x="151448" y="66675"/>
                    <a:pt x="158115" y="74295"/>
                  </a:cubicBezTo>
                  <a:cubicBezTo>
                    <a:pt x="165735" y="81915"/>
                    <a:pt x="170498" y="86677"/>
                    <a:pt x="174308" y="86677"/>
                  </a:cubicBezTo>
                  <a:cubicBezTo>
                    <a:pt x="175260" y="86677"/>
                    <a:pt x="176213" y="85725"/>
                    <a:pt x="177165" y="84773"/>
                  </a:cubicBezTo>
                  <a:cubicBezTo>
                    <a:pt x="178117" y="82868"/>
                    <a:pt x="179070" y="81915"/>
                    <a:pt x="179070" y="80010"/>
                  </a:cubicBezTo>
                  <a:lnTo>
                    <a:pt x="179070" y="71438"/>
                  </a:lnTo>
                  <a:lnTo>
                    <a:pt x="212408" y="73343"/>
                  </a:lnTo>
                  <a:lnTo>
                    <a:pt x="211455" y="98107"/>
                  </a:lnTo>
                  <a:lnTo>
                    <a:pt x="231458" y="112395"/>
                  </a:lnTo>
                  <a:lnTo>
                    <a:pt x="236220" y="19050"/>
                  </a:lnTo>
                  <a:cubicBezTo>
                    <a:pt x="264795" y="21907"/>
                    <a:pt x="292417" y="25718"/>
                    <a:pt x="320040" y="30480"/>
                  </a:cubicBezTo>
                  <a:lnTo>
                    <a:pt x="317183" y="45720"/>
                  </a:lnTo>
                  <a:lnTo>
                    <a:pt x="288608" y="40957"/>
                  </a:lnTo>
                  <a:cubicBezTo>
                    <a:pt x="281940" y="40005"/>
                    <a:pt x="275273" y="40957"/>
                    <a:pt x="269558" y="44768"/>
                  </a:cubicBezTo>
                  <a:cubicBezTo>
                    <a:pt x="263842" y="48577"/>
                    <a:pt x="260985" y="53340"/>
                    <a:pt x="260033" y="59055"/>
                  </a:cubicBezTo>
                  <a:cubicBezTo>
                    <a:pt x="258128" y="67627"/>
                    <a:pt x="259080" y="77152"/>
                    <a:pt x="262890" y="87630"/>
                  </a:cubicBezTo>
                  <a:cubicBezTo>
                    <a:pt x="265748" y="98107"/>
                    <a:pt x="271463" y="108585"/>
                    <a:pt x="278130" y="119063"/>
                  </a:cubicBezTo>
                  <a:lnTo>
                    <a:pt x="285750" y="116205"/>
                  </a:lnTo>
                  <a:cubicBezTo>
                    <a:pt x="280988" y="109538"/>
                    <a:pt x="277178" y="102870"/>
                    <a:pt x="275273" y="96202"/>
                  </a:cubicBezTo>
                  <a:cubicBezTo>
                    <a:pt x="273367" y="88582"/>
                    <a:pt x="273367" y="81915"/>
                    <a:pt x="274320" y="75248"/>
                  </a:cubicBezTo>
                  <a:cubicBezTo>
                    <a:pt x="275273" y="70485"/>
                    <a:pt x="277178" y="66675"/>
                    <a:pt x="281940" y="63818"/>
                  </a:cubicBezTo>
                  <a:cubicBezTo>
                    <a:pt x="285750" y="60960"/>
                    <a:pt x="290513" y="60007"/>
                    <a:pt x="295275" y="60960"/>
                  </a:cubicBezTo>
                  <a:lnTo>
                    <a:pt x="315278" y="64770"/>
                  </a:lnTo>
                  <a:lnTo>
                    <a:pt x="307658" y="111443"/>
                  </a:lnTo>
                  <a:lnTo>
                    <a:pt x="325755" y="128588"/>
                  </a:lnTo>
                  <a:lnTo>
                    <a:pt x="340995" y="36195"/>
                  </a:lnTo>
                  <a:cubicBezTo>
                    <a:pt x="393383" y="46673"/>
                    <a:pt x="444817" y="61913"/>
                    <a:pt x="494348" y="81915"/>
                  </a:cubicBezTo>
                  <a:lnTo>
                    <a:pt x="483870" y="109538"/>
                  </a:lnTo>
                  <a:cubicBezTo>
                    <a:pt x="481013" y="101918"/>
                    <a:pt x="477203" y="95250"/>
                    <a:pt x="472440" y="89535"/>
                  </a:cubicBezTo>
                  <a:cubicBezTo>
                    <a:pt x="467678" y="83820"/>
                    <a:pt x="461963" y="80010"/>
                    <a:pt x="457200" y="78105"/>
                  </a:cubicBezTo>
                  <a:cubicBezTo>
                    <a:pt x="448628" y="75248"/>
                    <a:pt x="441008" y="74295"/>
                    <a:pt x="433388" y="77152"/>
                  </a:cubicBezTo>
                  <a:cubicBezTo>
                    <a:pt x="425767" y="80010"/>
                    <a:pt x="421005" y="84773"/>
                    <a:pt x="418148" y="91440"/>
                  </a:cubicBezTo>
                  <a:cubicBezTo>
                    <a:pt x="415290" y="100013"/>
                    <a:pt x="416242" y="109538"/>
                    <a:pt x="421958" y="120968"/>
                  </a:cubicBezTo>
                  <a:cubicBezTo>
                    <a:pt x="427673" y="132398"/>
                    <a:pt x="434340" y="140018"/>
                    <a:pt x="441960" y="142875"/>
                  </a:cubicBezTo>
                  <a:cubicBezTo>
                    <a:pt x="446723" y="144780"/>
                    <a:pt x="451485" y="144780"/>
                    <a:pt x="456248" y="144780"/>
                  </a:cubicBezTo>
                  <a:cubicBezTo>
                    <a:pt x="461010" y="144780"/>
                    <a:pt x="466725" y="142875"/>
                    <a:pt x="471488" y="140970"/>
                  </a:cubicBezTo>
                  <a:lnTo>
                    <a:pt x="464820" y="158115"/>
                  </a:lnTo>
                  <a:lnTo>
                    <a:pt x="479108" y="178118"/>
                  </a:lnTo>
                  <a:lnTo>
                    <a:pt x="511492" y="90488"/>
                  </a:lnTo>
                  <a:cubicBezTo>
                    <a:pt x="523875" y="96202"/>
                    <a:pt x="537210" y="101918"/>
                    <a:pt x="549593" y="107632"/>
                  </a:cubicBezTo>
                  <a:lnTo>
                    <a:pt x="532448" y="140970"/>
                  </a:lnTo>
                  <a:lnTo>
                    <a:pt x="526733" y="138113"/>
                  </a:lnTo>
                  <a:cubicBezTo>
                    <a:pt x="524828" y="137160"/>
                    <a:pt x="523875" y="137160"/>
                    <a:pt x="522923" y="138113"/>
                  </a:cubicBezTo>
                  <a:cubicBezTo>
                    <a:pt x="521017" y="138113"/>
                    <a:pt x="520065" y="139065"/>
                    <a:pt x="519113" y="140970"/>
                  </a:cubicBezTo>
                  <a:cubicBezTo>
                    <a:pt x="517208" y="143827"/>
                    <a:pt x="518160" y="150495"/>
                    <a:pt x="521970" y="160973"/>
                  </a:cubicBezTo>
                  <a:cubicBezTo>
                    <a:pt x="524828" y="171450"/>
                    <a:pt x="528638" y="177165"/>
                    <a:pt x="531495" y="179070"/>
                  </a:cubicBezTo>
                  <a:cubicBezTo>
                    <a:pt x="532448" y="180023"/>
                    <a:pt x="533400" y="180023"/>
                    <a:pt x="535305" y="179070"/>
                  </a:cubicBezTo>
                  <a:cubicBezTo>
                    <a:pt x="537210" y="178118"/>
                    <a:pt x="538163" y="177165"/>
                    <a:pt x="539115" y="175260"/>
                  </a:cubicBezTo>
                  <a:lnTo>
                    <a:pt x="542925" y="167640"/>
                  </a:lnTo>
                  <a:lnTo>
                    <a:pt x="572453" y="183833"/>
                  </a:lnTo>
                  <a:lnTo>
                    <a:pt x="561023" y="205740"/>
                  </a:lnTo>
                  <a:lnTo>
                    <a:pt x="572453" y="226695"/>
                  </a:lnTo>
                  <a:lnTo>
                    <a:pt x="616268" y="143827"/>
                  </a:lnTo>
                  <a:cubicBezTo>
                    <a:pt x="626745" y="150495"/>
                    <a:pt x="638175" y="156210"/>
                    <a:pt x="648653" y="162877"/>
                  </a:cubicBezTo>
                  <a:lnTo>
                    <a:pt x="604838" y="230505"/>
                  </a:lnTo>
                  <a:lnTo>
                    <a:pt x="614363" y="253365"/>
                  </a:lnTo>
                  <a:lnTo>
                    <a:pt x="665798" y="174308"/>
                  </a:lnTo>
                  <a:cubicBezTo>
                    <a:pt x="687705" y="189548"/>
                    <a:pt x="709613" y="204788"/>
                    <a:pt x="729615" y="221933"/>
                  </a:cubicBezTo>
                  <a:lnTo>
                    <a:pt x="711518" y="244793"/>
                  </a:lnTo>
                  <a:lnTo>
                    <a:pt x="676275" y="217170"/>
                  </a:lnTo>
                  <a:cubicBezTo>
                    <a:pt x="674370" y="215265"/>
                    <a:pt x="672465" y="215265"/>
                    <a:pt x="669608" y="215265"/>
                  </a:cubicBezTo>
                  <a:cubicBezTo>
                    <a:pt x="666750" y="215265"/>
                    <a:pt x="664845" y="216218"/>
                    <a:pt x="663893" y="218123"/>
                  </a:cubicBezTo>
                  <a:cubicBezTo>
                    <a:pt x="660083" y="222885"/>
                    <a:pt x="658178" y="228600"/>
                    <a:pt x="658178" y="236220"/>
                  </a:cubicBezTo>
                  <a:cubicBezTo>
                    <a:pt x="658178" y="243840"/>
                    <a:pt x="660083" y="249555"/>
                    <a:pt x="662940" y="251460"/>
                  </a:cubicBezTo>
                  <a:cubicBezTo>
                    <a:pt x="663893" y="252413"/>
                    <a:pt x="664845" y="252413"/>
                    <a:pt x="665798" y="252413"/>
                  </a:cubicBezTo>
                  <a:cubicBezTo>
                    <a:pt x="666750" y="252413"/>
                    <a:pt x="667703" y="252413"/>
                    <a:pt x="668655" y="250508"/>
                  </a:cubicBezTo>
                  <a:lnTo>
                    <a:pt x="673418" y="243840"/>
                  </a:lnTo>
                  <a:cubicBezTo>
                    <a:pt x="674370" y="242888"/>
                    <a:pt x="675323" y="241935"/>
                    <a:pt x="677228" y="241935"/>
                  </a:cubicBezTo>
                  <a:cubicBezTo>
                    <a:pt x="678180" y="240983"/>
                    <a:pt x="680085" y="241935"/>
                    <a:pt x="681038" y="241935"/>
                  </a:cubicBezTo>
                  <a:lnTo>
                    <a:pt x="700088" y="257175"/>
                  </a:lnTo>
                  <a:lnTo>
                    <a:pt x="678180" y="285750"/>
                  </a:lnTo>
                  <a:lnTo>
                    <a:pt x="686753" y="306705"/>
                  </a:lnTo>
                  <a:lnTo>
                    <a:pt x="743903" y="233363"/>
                  </a:lnTo>
                  <a:cubicBezTo>
                    <a:pt x="752475" y="240030"/>
                    <a:pt x="761048" y="247650"/>
                    <a:pt x="768668" y="255270"/>
                  </a:cubicBezTo>
                  <a:lnTo>
                    <a:pt x="782003" y="240983"/>
                  </a:lnTo>
                  <a:cubicBezTo>
                    <a:pt x="616268" y="91440"/>
                    <a:pt x="396240" y="0"/>
                    <a:pt x="155258" y="0"/>
                  </a:cubicBezTo>
                  <a:cubicBezTo>
                    <a:pt x="127635" y="0"/>
                    <a:pt x="100013" y="952"/>
                    <a:pt x="72390" y="3810"/>
                  </a:cubicBezTo>
                  <a:lnTo>
                    <a:pt x="84773" y="22860"/>
                  </a:lnTo>
                  <a:cubicBezTo>
                    <a:pt x="89535" y="22860"/>
                    <a:pt x="93345" y="21907"/>
                    <a:pt x="98108" y="21907"/>
                  </a:cubicBezTo>
                  <a:lnTo>
                    <a:pt x="100965" y="48577"/>
                  </a:lnTo>
                  <a:cubicBezTo>
                    <a:pt x="99060" y="51435"/>
                    <a:pt x="97155" y="53340"/>
                    <a:pt x="94298" y="55245"/>
                  </a:cubicBezTo>
                  <a:cubicBezTo>
                    <a:pt x="91440" y="57150"/>
                    <a:pt x="88583" y="58102"/>
                    <a:pt x="85725" y="58102"/>
                  </a:cubicBezTo>
                  <a:cubicBezTo>
                    <a:pt x="80010" y="59055"/>
                    <a:pt x="75248" y="59055"/>
                    <a:pt x="72390" y="58102"/>
                  </a:cubicBezTo>
                  <a:cubicBezTo>
                    <a:pt x="68580" y="58102"/>
                    <a:pt x="65723" y="57150"/>
                    <a:pt x="64770" y="56198"/>
                  </a:cubicBezTo>
                  <a:cubicBezTo>
                    <a:pt x="67628" y="53340"/>
                    <a:pt x="69533" y="50482"/>
                    <a:pt x="71438" y="46673"/>
                  </a:cubicBezTo>
                  <a:cubicBezTo>
                    <a:pt x="73342" y="42863"/>
                    <a:pt x="73342" y="39052"/>
                    <a:pt x="73342" y="36195"/>
                  </a:cubicBezTo>
                  <a:cubicBezTo>
                    <a:pt x="72390" y="28575"/>
                    <a:pt x="67628" y="22860"/>
                    <a:pt x="59055" y="16193"/>
                  </a:cubicBezTo>
                  <a:cubicBezTo>
                    <a:pt x="50483" y="10477"/>
                    <a:pt x="40958" y="7620"/>
                    <a:pt x="32385" y="8573"/>
                  </a:cubicBezTo>
                  <a:cubicBezTo>
                    <a:pt x="27623" y="8573"/>
                    <a:pt x="23813" y="10477"/>
                    <a:pt x="19050" y="13335"/>
                  </a:cubicBezTo>
                  <a:cubicBezTo>
                    <a:pt x="14288" y="15240"/>
                    <a:pt x="10478" y="19050"/>
                    <a:pt x="6667" y="22860"/>
                  </a:cubicBezTo>
                  <a:lnTo>
                    <a:pt x="18098" y="36195"/>
                  </a:lnTo>
                  <a:cubicBezTo>
                    <a:pt x="21908" y="32385"/>
                    <a:pt x="26670" y="28575"/>
                    <a:pt x="31433" y="25718"/>
                  </a:cubicBezTo>
                  <a:cubicBezTo>
                    <a:pt x="36195" y="22860"/>
                    <a:pt x="40958" y="21907"/>
                    <a:pt x="44767" y="20955"/>
                  </a:cubicBezTo>
                  <a:cubicBezTo>
                    <a:pt x="48578" y="20955"/>
                    <a:pt x="51435" y="20955"/>
                    <a:pt x="54292" y="22860"/>
                  </a:cubicBezTo>
                  <a:cubicBezTo>
                    <a:pt x="57150" y="24765"/>
                    <a:pt x="59055" y="27623"/>
                    <a:pt x="59055" y="30480"/>
                  </a:cubicBezTo>
                  <a:cubicBezTo>
                    <a:pt x="59055" y="35243"/>
                    <a:pt x="59055" y="40005"/>
                    <a:pt x="57150" y="43815"/>
                  </a:cubicBezTo>
                  <a:cubicBezTo>
                    <a:pt x="56198" y="47625"/>
                    <a:pt x="53340" y="49530"/>
                    <a:pt x="48578" y="50482"/>
                  </a:cubicBezTo>
                  <a:cubicBezTo>
                    <a:pt x="45720" y="49530"/>
                    <a:pt x="42863" y="50482"/>
                    <a:pt x="39053" y="50482"/>
                  </a:cubicBezTo>
                  <a:cubicBezTo>
                    <a:pt x="35242" y="51435"/>
                    <a:pt x="31433" y="53340"/>
                    <a:pt x="27623" y="55245"/>
                  </a:cubicBezTo>
                  <a:lnTo>
                    <a:pt x="37148" y="71438"/>
                  </a:lnTo>
                  <a:cubicBezTo>
                    <a:pt x="44767" y="69532"/>
                    <a:pt x="51435" y="66675"/>
                    <a:pt x="59055" y="60960"/>
                  </a:cubicBezTo>
                  <a:cubicBezTo>
                    <a:pt x="60960" y="61913"/>
                    <a:pt x="61913" y="63818"/>
                    <a:pt x="62865" y="65723"/>
                  </a:cubicBezTo>
                  <a:cubicBezTo>
                    <a:pt x="63817" y="66675"/>
                    <a:pt x="64770" y="69532"/>
                    <a:pt x="64770" y="71438"/>
                  </a:cubicBezTo>
                  <a:cubicBezTo>
                    <a:pt x="65723" y="77152"/>
                    <a:pt x="63817" y="81915"/>
                    <a:pt x="60960" y="86677"/>
                  </a:cubicBezTo>
                  <a:cubicBezTo>
                    <a:pt x="57150" y="91440"/>
                    <a:pt x="52388" y="93345"/>
                    <a:pt x="46673" y="94298"/>
                  </a:cubicBezTo>
                  <a:cubicBezTo>
                    <a:pt x="40005" y="95250"/>
                    <a:pt x="32385" y="93345"/>
                    <a:pt x="25717" y="88582"/>
                  </a:cubicBezTo>
                  <a:cubicBezTo>
                    <a:pt x="18098" y="83820"/>
                    <a:pt x="12383" y="77152"/>
                    <a:pt x="6667" y="68580"/>
                  </a:cubicBezTo>
                  <a:lnTo>
                    <a:pt x="0" y="73343"/>
                  </a:lnTo>
                  <a:cubicBezTo>
                    <a:pt x="7620" y="80010"/>
                    <a:pt x="16192" y="89535"/>
                    <a:pt x="26670" y="97155"/>
                  </a:cubicBezTo>
                  <a:close/>
                  <a:moveTo>
                    <a:pt x="457200" y="121920"/>
                  </a:moveTo>
                  <a:cubicBezTo>
                    <a:pt x="449580" y="122873"/>
                    <a:pt x="443865" y="121920"/>
                    <a:pt x="438150" y="120015"/>
                  </a:cubicBezTo>
                  <a:cubicBezTo>
                    <a:pt x="434340" y="118110"/>
                    <a:pt x="431483" y="116205"/>
                    <a:pt x="428625" y="112395"/>
                  </a:cubicBezTo>
                  <a:cubicBezTo>
                    <a:pt x="426720" y="108585"/>
                    <a:pt x="426720" y="105727"/>
                    <a:pt x="427673" y="102870"/>
                  </a:cubicBezTo>
                  <a:cubicBezTo>
                    <a:pt x="429578" y="98107"/>
                    <a:pt x="433388" y="95250"/>
                    <a:pt x="441008" y="93345"/>
                  </a:cubicBezTo>
                  <a:cubicBezTo>
                    <a:pt x="448628" y="91440"/>
                    <a:pt x="456248" y="92393"/>
                    <a:pt x="462915" y="94298"/>
                  </a:cubicBezTo>
                  <a:cubicBezTo>
                    <a:pt x="466725" y="95250"/>
                    <a:pt x="469583" y="98107"/>
                    <a:pt x="472440" y="101918"/>
                  </a:cubicBezTo>
                  <a:cubicBezTo>
                    <a:pt x="475298" y="105727"/>
                    <a:pt x="478155" y="110490"/>
                    <a:pt x="480060" y="115252"/>
                  </a:cubicBezTo>
                  <a:cubicBezTo>
                    <a:pt x="472440" y="118110"/>
                    <a:pt x="464820" y="120968"/>
                    <a:pt x="457200" y="121920"/>
                  </a:cubicBezTo>
                  <a:close/>
                  <a:moveTo>
                    <a:pt x="567690" y="110490"/>
                  </a:moveTo>
                  <a:cubicBezTo>
                    <a:pt x="578168" y="115252"/>
                    <a:pt x="587693" y="120968"/>
                    <a:pt x="597218" y="126682"/>
                  </a:cubicBezTo>
                  <a:lnTo>
                    <a:pt x="579120" y="160020"/>
                  </a:lnTo>
                  <a:lnTo>
                    <a:pt x="549593" y="143827"/>
                  </a:lnTo>
                  <a:lnTo>
                    <a:pt x="567690" y="110490"/>
                  </a:lnTo>
                  <a:close/>
                  <a:moveTo>
                    <a:pt x="181928" y="13335"/>
                  </a:moveTo>
                  <a:cubicBezTo>
                    <a:pt x="193358" y="13335"/>
                    <a:pt x="204788" y="14288"/>
                    <a:pt x="215265" y="15240"/>
                  </a:cubicBezTo>
                  <a:lnTo>
                    <a:pt x="213360" y="53340"/>
                  </a:lnTo>
                  <a:lnTo>
                    <a:pt x="180023" y="51435"/>
                  </a:lnTo>
                  <a:lnTo>
                    <a:pt x="181928" y="13335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4" name="Google Shape;10484;ge48d01fb7f_0_4626"/>
            <p:cNvSpPr/>
            <p:nvPr/>
          </p:nvSpPr>
          <p:spPr>
            <a:xfrm>
              <a:off x="6714172" y="2412682"/>
              <a:ext cx="92392" cy="111442"/>
            </a:xfrm>
            <a:custGeom>
              <a:avLst/>
              <a:gdLst/>
              <a:ahLst/>
              <a:cxnLst/>
              <a:rect l="l" t="t" r="r" b="b"/>
              <a:pathLst>
                <a:path w="92392" h="111442" extrusionOk="0">
                  <a:moveTo>
                    <a:pt x="0" y="89535"/>
                  </a:moveTo>
                  <a:lnTo>
                    <a:pt x="6668" y="111442"/>
                  </a:lnTo>
                  <a:lnTo>
                    <a:pt x="72390" y="46672"/>
                  </a:lnTo>
                  <a:cubicBezTo>
                    <a:pt x="77153" y="52388"/>
                    <a:pt x="81915" y="58102"/>
                    <a:pt x="86678" y="62865"/>
                  </a:cubicBezTo>
                  <a:lnTo>
                    <a:pt x="92393" y="39052"/>
                  </a:lnTo>
                  <a:cubicBezTo>
                    <a:pt x="80963" y="25717"/>
                    <a:pt x="68580" y="12382"/>
                    <a:pt x="56198" y="0"/>
                  </a:cubicBezTo>
                  <a:lnTo>
                    <a:pt x="41910" y="14288"/>
                  </a:lnTo>
                  <a:cubicBezTo>
                    <a:pt x="47625" y="20002"/>
                    <a:pt x="52388" y="25717"/>
                    <a:pt x="58103" y="31432"/>
                  </a:cubicBezTo>
                  <a:lnTo>
                    <a:pt x="0" y="89535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5" name="Google Shape;10485;ge48d01fb7f_0_4626"/>
            <p:cNvSpPr/>
            <p:nvPr/>
          </p:nvSpPr>
          <p:spPr>
            <a:xfrm>
              <a:off x="6755130" y="2518410"/>
              <a:ext cx="25717" cy="25717"/>
            </a:xfrm>
            <a:custGeom>
              <a:avLst/>
              <a:gdLst/>
              <a:ahLst/>
              <a:cxnLst/>
              <a:rect l="l" t="t" r="r" b="b"/>
              <a:pathLst>
                <a:path w="25717" h="25717" extrusionOk="0">
                  <a:moveTo>
                    <a:pt x="0" y="0"/>
                  </a:moveTo>
                  <a:lnTo>
                    <a:pt x="25717" y="0"/>
                  </a:lnTo>
                  <a:lnTo>
                    <a:pt x="25717" y="25717"/>
                  </a:lnTo>
                  <a:lnTo>
                    <a:pt x="0" y="25717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6" name="Google Shape;10486;ge48d01fb7f_0_4626"/>
            <p:cNvSpPr/>
            <p:nvPr/>
          </p:nvSpPr>
          <p:spPr>
            <a:xfrm>
              <a:off x="6782752" y="2489835"/>
              <a:ext cx="25717" cy="25717"/>
            </a:xfrm>
            <a:custGeom>
              <a:avLst/>
              <a:gdLst/>
              <a:ahLst/>
              <a:cxnLst/>
              <a:rect l="l" t="t" r="r" b="b"/>
              <a:pathLst>
                <a:path w="25717" h="25717" extrusionOk="0">
                  <a:moveTo>
                    <a:pt x="0" y="0"/>
                  </a:moveTo>
                  <a:lnTo>
                    <a:pt x="25718" y="0"/>
                  </a:lnTo>
                  <a:lnTo>
                    <a:pt x="25718" y="25717"/>
                  </a:lnTo>
                  <a:lnTo>
                    <a:pt x="0" y="25717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487" name="Google Shape;10487;ge48d01fb7f_0_4626"/>
            <p:cNvGrpSpPr/>
            <p:nvPr/>
          </p:nvGrpSpPr>
          <p:grpSpPr>
            <a:xfrm>
              <a:off x="4819650" y="4612005"/>
              <a:ext cx="2558414" cy="385762"/>
              <a:chOff x="4819650" y="4612005"/>
              <a:chExt cx="2558414" cy="385762"/>
            </a:xfrm>
          </p:grpSpPr>
          <p:sp>
            <p:nvSpPr>
              <p:cNvPr id="10488" name="Google Shape;10488;ge48d01fb7f_0_4626"/>
              <p:cNvSpPr/>
              <p:nvPr/>
            </p:nvSpPr>
            <p:spPr>
              <a:xfrm>
                <a:off x="4819650" y="4699634"/>
                <a:ext cx="1013460" cy="262890"/>
              </a:xfrm>
              <a:custGeom>
                <a:avLst/>
                <a:gdLst/>
                <a:ahLst/>
                <a:cxnLst/>
                <a:rect l="l" t="t" r="r" b="b"/>
                <a:pathLst>
                  <a:path w="1013460" h="262890" extrusionOk="0">
                    <a:moveTo>
                      <a:pt x="942975" y="182880"/>
                    </a:moveTo>
                    <a:lnTo>
                      <a:pt x="978218" y="201930"/>
                    </a:lnTo>
                    <a:lnTo>
                      <a:pt x="978218" y="38100"/>
                    </a:lnTo>
                    <a:lnTo>
                      <a:pt x="1013460" y="38100"/>
                    </a:lnTo>
                    <a:lnTo>
                      <a:pt x="996315" y="6668"/>
                    </a:lnTo>
                    <a:lnTo>
                      <a:pt x="827723" y="6668"/>
                    </a:lnTo>
                    <a:lnTo>
                      <a:pt x="819150" y="6668"/>
                    </a:lnTo>
                    <a:lnTo>
                      <a:pt x="731520" y="6668"/>
                    </a:lnTo>
                    <a:lnTo>
                      <a:pt x="723900" y="6668"/>
                    </a:lnTo>
                    <a:lnTo>
                      <a:pt x="537210" y="6668"/>
                    </a:lnTo>
                    <a:lnTo>
                      <a:pt x="529590" y="6668"/>
                    </a:lnTo>
                    <a:lnTo>
                      <a:pt x="441960" y="6668"/>
                    </a:lnTo>
                    <a:lnTo>
                      <a:pt x="434340" y="6668"/>
                    </a:lnTo>
                    <a:lnTo>
                      <a:pt x="202883" y="6668"/>
                    </a:lnTo>
                    <a:lnTo>
                      <a:pt x="195263" y="6668"/>
                    </a:lnTo>
                    <a:lnTo>
                      <a:pt x="122873" y="6668"/>
                    </a:lnTo>
                    <a:lnTo>
                      <a:pt x="141923" y="38100"/>
                    </a:lnTo>
                    <a:lnTo>
                      <a:pt x="149543" y="38100"/>
                    </a:lnTo>
                    <a:lnTo>
                      <a:pt x="149543" y="110490"/>
                    </a:lnTo>
                    <a:lnTo>
                      <a:pt x="110490" y="93345"/>
                    </a:lnTo>
                    <a:cubicBezTo>
                      <a:pt x="114300" y="89535"/>
                      <a:pt x="117157" y="84772"/>
                      <a:pt x="119063" y="79058"/>
                    </a:cubicBezTo>
                    <a:cubicBezTo>
                      <a:pt x="120968" y="73343"/>
                      <a:pt x="121920" y="67628"/>
                      <a:pt x="121920" y="61913"/>
                    </a:cubicBezTo>
                    <a:cubicBezTo>
                      <a:pt x="121920" y="48578"/>
                      <a:pt x="115253" y="34290"/>
                      <a:pt x="102870" y="20955"/>
                    </a:cubicBezTo>
                    <a:cubicBezTo>
                      <a:pt x="89535" y="6668"/>
                      <a:pt x="76200" y="0"/>
                      <a:pt x="63818" y="0"/>
                    </a:cubicBezTo>
                    <a:cubicBezTo>
                      <a:pt x="51435" y="0"/>
                      <a:pt x="40958" y="3810"/>
                      <a:pt x="31433" y="11430"/>
                    </a:cubicBezTo>
                    <a:cubicBezTo>
                      <a:pt x="22860" y="19050"/>
                      <a:pt x="19050" y="28575"/>
                      <a:pt x="19050" y="39053"/>
                    </a:cubicBezTo>
                    <a:cubicBezTo>
                      <a:pt x="19050" y="47625"/>
                      <a:pt x="22860" y="57150"/>
                      <a:pt x="31433" y="66675"/>
                    </a:cubicBezTo>
                    <a:cubicBezTo>
                      <a:pt x="39053" y="75247"/>
                      <a:pt x="50482" y="82868"/>
                      <a:pt x="63818" y="90488"/>
                    </a:cubicBezTo>
                    <a:cubicBezTo>
                      <a:pt x="51435" y="99060"/>
                      <a:pt x="29528" y="110490"/>
                      <a:pt x="0" y="123825"/>
                    </a:cubicBezTo>
                    <a:lnTo>
                      <a:pt x="27622" y="147638"/>
                    </a:lnTo>
                    <a:cubicBezTo>
                      <a:pt x="60960" y="131445"/>
                      <a:pt x="84773" y="117158"/>
                      <a:pt x="100013" y="104775"/>
                    </a:cubicBezTo>
                    <a:lnTo>
                      <a:pt x="131445" y="120015"/>
                    </a:lnTo>
                    <a:lnTo>
                      <a:pt x="40005" y="176213"/>
                    </a:lnTo>
                    <a:lnTo>
                      <a:pt x="65723" y="197168"/>
                    </a:lnTo>
                    <a:lnTo>
                      <a:pt x="151448" y="139065"/>
                    </a:lnTo>
                    <a:lnTo>
                      <a:pt x="151448" y="183833"/>
                    </a:lnTo>
                    <a:lnTo>
                      <a:pt x="186690" y="202883"/>
                    </a:lnTo>
                    <a:lnTo>
                      <a:pt x="186690" y="39053"/>
                    </a:lnTo>
                    <a:lnTo>
                      <a:pt x="214313" y="39053"/>
                    </a:lnTo>
                    <a:lnTo>
                      <a:pt x="221933" y="39053"/>
                    </a:lnTo>
                    <a:lnTo>
                      <a:pt x="395288" y="39053"/>
                    </a:lnTo>
                    <a:lnTo>
                      <a:pt x="395288" y="66675"/>
                    </a:lnTo>
                    <a:lnTo>
                      <a:pt x="354330" y="66675"/>
                    </a:lnTo>
                    <a:cubicBezTo>
                      <a:pt x="340043" y="66675"/>
                      <a:pt x="327660" y="71438"/>
                      <a:pt x="318135" y="81915"/>
                    </a:cubicBezTo>
                    <a:cubicBezTo>
                      <a:pt x="308610" y="92393"/>
                      <a:pt x="302895" y="103822"/>
                      <a:pt x="302895" y="118110"/>
                    </a:cubicBezTo>
                    <a:cubicBezTo>
                      <a:pt x="302895" y="134303"/>
                      <a:pt x="311468" y="152400"/>
                      <a:pt x="329565" y="171450"/>
                    </a:cubicBezTo>
                    <a:cubicBezTo>
                      <a:pt x="347663" y="190500"/>
                      <a:pt x="364808" y="199072"/>
                      <a:pt x="381000" y="199072"/>
                    </a:cubicBezTo>
                    <a:cubicBezTo>
                      <a:pt x="381953" y="199072"/>
                      <a:pt x="383858" y="199072"/>
                      <a:pt x="387668" y="197168"/>
                    </a:cubicBezTo>
                    <a:lnTo>
                      <a:pt x="392430" y="195263"/>
                    </a:lnTo>
                    <a:cubicBezTo>
                      <a:pt x="387668" y="210503"/>
                      <a:pt x="381953" y="222885"/>
                      <a:pt x="373380" y="231458"/>
                    </a:cubicBezTo>
                    <a:cubicBezTo>
                      <a:pt x="365760" y="240983"/>
                      <a:pt x="357188" y="245745"/>
                      <a:pt x="347663" y="245745"/>
                    </a:cubicBezTo>
                    <a:cubicBezTo>
                      <a:pt x="342900" y="245745"/>
                      <a:pt x="339090" y="243840"/>
                      <a:pt x="337185" y="240983"/>
                    </a:cubicBezTo>
                    <a:cubicBezTo>
                      <a:pt x="334328" y="238125"/>
                      <a:pt x="332423" y="234315"/>
                      <a:pt x="332423" y="230505"/>
                    </a:cubicBezTo>
                    <a:cubicBezTo>
                      <a:pt x="332423" y="225743"/>
                      <a:pt x="334328" y="221933"/>
                      <a:pt x="339090" y="218122"/>
                    </a:cubicBezTo>
                    <a:cubicBezTo>
                      <a:pt x="343853" y="214313"/>
                      <a:pt x="349568" y="211455"/>
                      <a:pt x="356235" y="209550"/>
                    </a:cubicBezTo>
                    <a:lnTo>
                      <a:pt x="324803" y="190500"/>
                    </a:lnTo>
                    <a:cubicBezTo>
                      <a:pt x="320040" y="191453"/>
                      <a:pt x="316230" y="193358"/>
                      <a:pt x="312420" y="197168"/>
                    </a:cubicBezTo>
                    <a:cubicBezTo>
                      <a:pt x="308610" y="200025"/>
                      <a:pt x="306705" y="202883"/>
                      <a:pt x="305753" y="206693"/>
                    </a:cubicBezTo>
                    <a:cubicBezTo>
                      <a:pt x="292418" y="206693"/>
                      <a:pt x="282893" y="204788"/>
                      <a:pt x="276225" y="200978"/>
                    </a:cubicBezTo>
                    <a:cubicBezTo>
                      <a:pt x="282893" y="199072"/>
                      <a:pt x="288608" y="194310"/>
                      <a:pt x="291465" y="188595"/>
                    </a:cubicBezTo>
                    <a:cubicBezTo>
                      <a:pt x="295275" y="182880"/>
                      <a:pt x="297180" y="176213"/>
                      <a:pt x="297180" y="169545"/>
                    </a:cubicBezTo>
                    <a:cubicBezTo>
                      <a:pt x="297180" y="160020"/>
                      <a:pt x="294323" y="152400"/>
                      <a:pt x="287655" y="145733"/>
                    </a:cubicBezTo>
                    <a:cubicBezTo>
                      <a:pt x="281940" y="139065"/>
                      <a:pt x="274320" y="136208"/>
                      <a:pt x="265748" y="136208"/>
                    </a:cubicBezTo>
                    <a:cubicBezTo>
                      <a:pt x="255270" y="136208"/>
                      <a:pt x="245745" y="139065"/>
                      <a:pt x="238125" y="145733"/>
                    </a:cubicBezTo>
                    <a:cubicBezTo>
                      <a:pt x="230505" y="152400"/>
                      <a:pt x="226695" y="160972"/>
                      <a:pt x="226695" y="171450"/>
                    </a:cubicBezTo>
                    <a:cubicBezTo>
                      <a:pt x="226695" y="184785"/>
                      <a:pt x="234315" y="196215"/>
                      <a:pt x="248602" y="205740"/>
                    </a:cubicBezTo>
                    <a:cubicBezTo>
                      <a:pt x="263843" y="215265"/>
                      <a:pt x="280988" y="220028"/>
                      <a:pt x="301943" y="220028"/>
                    </a:cubicBezTo>
                    <a:cubicBezTo>
                      <a:pt x="299085" y="229553"/>
                      <a:pt x="303848" y="239078"/>
                      <a:pt x="317183" y="248603"/>
                    </a:cubicBezTo>
                    <a:cubicBezTo>
                      <a:pt x="330518" y="258128"/>
                      <a:pt x="345758" y="262890"/>
                      <a:pt x="361950" y="262890"/>
                    </a:cubicBezTo>
                    <a:cubicBezTo>
                      <a:pt x="371475" y="262890"/>
                      <a:pt x="381000" y="259080"/>
                      <a:pt x="390525" y="252413"/>
                    </a:cubicBezTo>
                    <a:cubicBezTo>
                      <a:pt x="400050" y="244793"/>
                      <a:pt x="406718" y="235268"/>
                      <a:pt x="412433" y="222885"/>
                    </a:cubicBezTo>
                    <a:lnTo>
                      <a:pt x="427673" y="256222"/>
                    </a:lnTo>
                    <a:lnTo>
                      <a:pt x="448628" y="246697"/>
                    </a:lnTo>
                    <a:lnTo>
                      <a:pt x="419100" y="198120"/>
                    </a:lnTo>
                    <a:cubicBezTo>
                      <a:pt x="424815" y="196215"/>
                      <a:pt x="428625" y="193358"/>
                      <a:pt x="431483" y="189547"/>
                    </a:cubicBezTo>
                    <a:cubicBezTo>
                      <a:pt x="435293" y="184785"/>
                      <a:pt x="436245" y="180022"/>
                      <a:pt x="436245" y="174308"/>
                    </a:cubicBezTo>
                    <a:cubicBezTo>
                      <a:pt x="436245" y="166688"/>
                      <a:pt x="433388" y="159068"/>
                      <a:pt x="426720" y="150495"/>
                    </a:cubicBezTo>
                    <a:cubicBezTo>
                      <a:pt x="420053" y="142875"/>
                      <a:pt x="413385" y="139065"/>
                      <a:pt x="407670" y="139065"/>
                    </a:cubicBezTo>
                    <a:cubicBezTo>
                      <a:pt x="401003" y="139065"/>
                      <a:pt x="394335" y="140970"/>
                      <a:pt x="389573" y="144780"/>
                    </a:cubicBezTo>
                    <a:cubicBezTo>
                      <a:pt x="384810" y="148590"/>
                      <a:pt x="381953" y="153353"/>
                      <a:pt x="381953" y="159068"/>
                    </a:cubicBezTo>
                    <a:cubicBezTo>
                      <a:pt x="381953" y="163830"/>
                      <a:pt x="383858" y="169545"/>
                      <a:pt x="387668" y="176213"/>
                    </a:cubicBezTo>
                    <a:cubicBezTo>
                      <a:pt x="381000" y="180022"/>
                      <a:pt x="375285" y="181928"/>
                      <a:pt x="370523" y="181928"/>
                    </a:cubicBezTo>
                    <a:cubicBezTo>
                      <a:pt x="359093" y="181928"/>
                      <a:pt x="349568" y="178118"/>
                      <a:pt x="341948" y="169545"/>
                    </a:cubicBezTo>
                    <a:cubicBezTo>
                      <a:pt x="334328" y="160972"/>
                      <a:pt x="329565" y="150495"/>
                      <a:pt x="329565" y="137160"/>
                    </a:cubicBezTo>
                    <a:cubicBezTo>
                      <a:pt x="329565" y="127635"/>
                      <a:pt x="332423" y="119063"/>
                      <a:pt x="339090" y="111443"/>
                    </a:cubicBezTo>
                    <a:cubicBezTo>
                      <a:pt x="344805" y="103822"/>
                      <a:pt x="352425" y="100965"/>
                      <a:pt x="360998" y="100965"/>
                    </a:cubicBezTo>
                    <a:lnTo>
                      <a:pt x="428625" y="100965"/>
                    </a:lnTo>
                    <a:lnTo>
                      <a:pt x="428625" y="42863"/>
                    </a:lnTo>
                    <a:lnTo>
                      <a:pt x="451485" y="42863"/>
                    </a:lnTo>
                    <a:lnTo>
                      <a:pt x="459105" y="42863"/>
                    </a:lnTo>
                    <a:lnTo>
                      <a:pt x="483870" y="42863"/>
                    </a:lnTo>
                    <a:lnTo>
                      <a:pt x="483870" y="182880"/>
                    </a:lnTo>
                    <a:lnTo>
                      <a:pt x="519113" y="206693"/>
                    </a:lnTo>
                    <a:lnTo>
                      <a:pt x="519113" y="42863"/>
                    </a:lnTo>
                    <a:lnTo>
                      <a:pt x="546735" y="42863"/>
                    </a:lnTo>
                    <a:lnTo>
                      <a:pt x="554355" y="42863"/>
                    </a:lnTo>
                    <a:lnTo>
                      <a:pt x="679133" y="42863"/>
                    </a:lnTo>
                    <a:lnTo>
                      <a:pt x="679133" y="95250"/>
                    </a:lnTo>
                    <a:cubicBezTo>
                      <a:pt x="670560" y="84772"/>
                      <a:pt x="660083" y="76200"/>
                      <a:pt x="649605" y="69533"/>
                    </a:cubicBezTo>
                    <a:cubicBezTo>
                      <a:pt x="638175" y="62865"/>
                      <a:pt x="626745" y="60008"/>
                      <a:pt x="617220" y="60008"/>
                    </a:cubicBezTo>
                    <a:cubicBezTo>
                      <a:pt x="601980" y="60008"/>
                      <a:pt x="588645" y="63818"/>
                      <a:pt x="579120" y="72390"/>
                    </a:cubicBezTo>
                    <a:cubicBezTo>
                      <a:pt x="568643" y="80963"/>
                      <a:pt x="562928" y="91440"/>
                      <a:pt x="562928" y="104775"/>
                    </a:cubicBezTo>
                    <a:cubicBezTo>
                      <a:pt x="562928" y="120015"/>
                      <a:pt x="570548" y="135255"/>
                      <a:pt x="586740" y="149543"/>
                    </a:cubicBezTo>
                    <a:cubicBezTo>
                      <a:pt x="602933" y="164783"/>
                      <a:pt x="618173" y="172403"/>
                      <a:pt x="633413" y="172403"/>
                    </a:cubicBezTo>
                    <a:cubicBezTo>
                      <a:pt x="641985" y="172403"/>
                      <a:pt x="649605" y="170497"/>
                      <a:pt x="658178" y="166688"/>
                    </a:cubicBezTo>
                    <a:cubicBezTo>
                      <a:pt x="665798" y="162878"/>
                      <a:pt x="673418" y="158115"/>
                      <a:pt x="680085" y="150495"/>
                    </a:cubicBezTo>
                    <a:lnTo>
                      <a:pt x="680085" y="181928"/>
                    </a:lnTo>
                    <a:lnTo>
                      <a:pt x="715328" y="205740"/>
                    </a:lnTo>
                    <a:lnTo>
                      <a:pt x="715328" y="41910"/>
                    </a:lnTo>
                    <a:lnTo>
                      <a:pt x="742950" y="41910"/>
                    </a:lnTo>
                    <a:lnTo>
                      <a:pt x="750570" y="41910"/>
                    </a:lnTo>
                    <a:lnTo>
                      <a:pt x="775335" y="41910"/>
                    </a:lnTo>
                    <a:lnTo>
                      <a:pt x="775335" y="181928"/>
                    </a:lnTo>
                    <a:lnTo>
                      <a:pt x="810578" y="205740"/>
                    </a:lnTo>
                    <a:lnTo>
                      <a:pt x="810578" y="41910"/>
                    </a:lnTo>
                    <a:lnTo>
                      <a:pt x="838200" y="41910"/>
                    </a:lnTo>
                    <a:lnTo>
                      <a:pt x="845820" y="41910"/>
                    </a:lnTo>
                    <a:lnTo>
                      <a:pt x="942975" y="41910"/>
                    </a:lnTo>
                    <a:lnTo>
                      <a:pt x="942975" y="92393"/>
                    </a:lnTo>
                    <a:lnTo>
                      <a:pt x="864870" y="92393"/>
                    </a:lnTo>
                    <a:cubicBezTo>
                      <a:pt x="860108" y="92393"/>
                      <a:pt x="857250" y="94297"/>
                      <a:pt x="854393" y="97155"/>
                    </a:cubicBezTo>
                    <a:cubicBezTo>
                      <a:pt x="851535" y="100013"/>
                      <a:pt x="849630" y="103822"/>
                      <a:pt x="849630" y="107633"/>
                    </a:cubicBezTo>
                    <a:cubicBezTo>
                      <a:pt x="849630" y="117158"/>
                      <a:pt x="853440" y="127635"/>
                      <a:pt x="862013" y="138113"/>
                    </a:cubicBezTo>
                    <a:cubicBezTo>
                      <a:pt x="870585" y="148590"/>
                      <a:pt x="878205" y="154305"/>
                      <a:pt x="884873" y="154305"/>
                    </a:cubicBezTo>
                    <a:cubicBezTo>
                      <a:pt x="886778" y="154305"/>
                      <a:pt x="888683" y="153353"/>
                      <a:pt x="889635" y="152400"/>
                    </a:cubicBezTo>
                    <a:cubicBezTo>
                      <a:pt x="891540" y="151447"/>
                      <a:pt x="892493" y="149543"/>
                      <a:pt x="892493" y="146685"/>
                    </a:cubicBezTo>
                    <a:lnTo>
                      <a:pt x="892493" y="133350"/>
                    </a:lnTo>
                    <a:cubicBezTo>
                      <a:pt x="892493" y="130493"/>
                      <a:pt x="893445" y="128588"/>
                      <a:pt x="895350" y="126683"/>
                    </a:cubicBezTo>
                    <a:cubicBezTo>
                      <a:pt x="896303" y="124778"/>
                      <a:pt x="898208" y="123825"/>
                      <a:pt x="900113" y="123825"/>
                    </a:cubicBezTo>
                    <a:lnTo>
                      <a:pt x="942975" y="123825"/>
                    </a:lnTo>
                    <a:lnTo>
                      <a:pt x="942975" y="182880"/>
                    </a:lnTo>
                    <a:close/>
                    <a:moveTo>
                      <a:pt x="90488" y="68580"/>
                    </a:moveTo>
                    <a:cubicBezTo>
                      <a:pt x="87630" y="75247"/>
                      <a:pt x="82868" y="79058"/>
                      <a:pt x="78105" y="81915"/>
                    </a:cubicBezTo>
                    <a:cubicBezTo>
                      <a:pt x="71438" y="80010"/>
                      <a:pt x="65723" y="75247"/>
                      <a:pt x="60960" y="69533"/>
                    </a:cubicBezTo>
                    <a:cubicBezTo>
                      <a:pt x="56197" y="63818"/>
                      <a:pt x="54293" y="57150"/>
                      <a:pt x="54293" y="50483"/>
                    </a:cubicBezTo>
                    <a:cubicBezTo>
                      <a:pt x="54293" y="44768"/>
                      <a:pt x="56197" y="40005"/>
                      <a:pt x="60960" y="35243"/>
                    </a:cubicBezTo>
                    <a:cubicBezTo>
                      <a:pt x="65723" y="30480"/>
                      <a:pt x="71438" y="28575"/>
                      <a:pt x="78105" y="28575"/>
                    </a:cubicBezTo>
                    <a:cubicBezTo>
                      <a:pt x="82868" y="28575"/>
                      <a:pt x="87630" y="30480"/>
                      <a:pt x="90488" y="33338"/>
                    </a:cubicBezTo>
                    <a:cubicBezTo>
                      <a:pt x="94298" y="37147"/>
                      <a:pt x="95250" y="40958"/>
                      <a:pt x="95250" y="45720"/>
                    </a:cubicBezTo>
                    <a:cubicBezTo>
                      <a:pt x="96203" y="54293"/>
                      <a:pt x="94298" y="61913"/>
                      <a:pt x="90488" y="68580"/>
                    </a:cubicBezTo>
                    <a:close/>
                    <a:moveTo>
                      <a:pt x="251460" y="181928"/>
                    </a:moveTo>
                    <a:cubicBezTo>
                      <a:pt x="247650" y="178118"/>
                      <a:pt x="246698" y="174308"/>
                      <a:pt x="246698" y="169545"/>
                    </a:cubicBezTo>
                    <a:cubicBezTo>
                      <a:pt x="246698" y="164783"/>
                      <a:pt x="248602" y="160020"/>
                      <a:pt x="251460" y="157163"/>
                    </a:cubicBezTo>
                    <a:cubicBezTo>
                      <a:pt x="255270" y="153353"/>
                      <a:pt x="259080" y="152400"/>
                      <a:pt x="263843" y="152400"/>
                    </a:cubicBezTo>
                    <a:cubicBezTo>
                      <a:pt x="268605" y="152400"/>
                      <a:pt x="273368" y="154305"/>
                      <a:pt x="276225" y="157163"/>
                    </a:cubicBezTo>
                    <a:cubicBezTo>
                      <a:pt x="280035" y="160972"/>
                      <a:pt x="280988" y="164783"/>
                      <a:pt x="280988" y="169545"/>
                    </a:cubicBezTo>
                    <a:cubicBezTo>
                      <a:pt x="280988" y="174308"/>
                      <a:pt x="279083" y="179070"/>
                      <a:pt x="276225" y="181928"/>
                    </a:cubicBezTo>
                    <a:cubicBezTo>
                      <a:pt x="272415" y="185738"/>
                      <a:pt x="268605" y="186690"/>
                      <a:pt x="263843" y="186690"/>
                    </a:cubicBezTo>
                    <a:cubicBezTo>
                      <a:pt x="259080" y="186690"/>
                      <a:pt x="254318" y="184785"/>
                      <a:pt x="251460" y="181928"/>
                    </a:cubicBezTo>
                    <a:close/>
                    <a:moveTo>
                      <a:pt x="648653" y="133350"/>
                    </a:moveTo>
                    <a:cubicBezTo>
                      <a:pt x="637223" y="139065"/>
                      <a:pt x="626745" y="141922"/>
                      <a:pt x="616268" y="141922"/>
                    </a:cubicBezTo>
                    <a:cubicBezTo>
                      <a:pt x="608648" y="141922"/>
                      <a:pt x="601980" y="139065"/>
                      <a:pt x="597218" y="135255"/>
                    </a:cubicBezTo>
                    <a:cubicBezTo>
                      <a:pt x="592455" y="130493"/>
                      <a:pt x="589598" y="125730"/>
                      <a:pt x="589598" y="120015"/>
                    </a:cubicBezTo>
                    <a:cubicBezTo>
                      <a:pt x="589598" y="111443"/>
                      <a:pt x="594360" y="103822"/>
                      <a:pt x="605790" y="96203"/>
                    </a:cubicBezTo>
                    <a:cubicBezTo>
                      <a:pt x="617220" y="88583"/>
                      <a:pt x="628650" y="85725"/>
                      <a:pt x="641985" y="85725"/>
                    </a:cubicBezTo>
                    <a:cubicBezTo>
                      <a:pt x="648653" y="85725"/>
                      <a:pt x="655320" y="87630"/>
                      <a:pt x="662940" y="92393"/>
                    </a:cubicBezTo>
                    <a:cubicBezTo>
                      <a:pt x="670560" y="96203"/>
                      <a:pt x="677228" y="101918"/>
                      <a:pt x="682943" y="109538"/>
                    </a:cubicBezTo>
                    <a:cubicBezTo>
                      <a:pt x="671513" y="119063"/>
                      <a:pt x="660083" y="127635"/>
                      <a:pt x="648653" y="133350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89" name="Google Shape;10489;ge48d01fb7f_0_4626"/>
              <p:cNvSpPr/>
              <p:nvPr/>
            </p:nvSpPr>
            <p:spPr>
              <a:xfrm>
                <a:off x="5744527" y="4910137"/>
                <a:ext cx="119062" cy="87630"/>
              </a:xfrm>
              <a:custGeom>
                <a:avLst/>
                <a:gdLst/>
                <a:ahLst/>
                <a:cxnLst/>
                <a:rect l="l" t="t" r="r" b="b"/>
                <a:pathLst>
                  <a:path w="119062" h="87630" extrusionOk="0">
                    <a:moveTo>
                      <a:pt x="54293" y="13335"/>
                    </a:moveTo>
                    <a:cubicBezTo>
                      <a:pt x="42863" y="3810"/>
                      <a:pt x="34290" y="0"/>
                      <a:pt x="27623" y="0"/>
                    </a:cubicBezTo>
                    <a:cubicBezTo>
                      <a:pt x="21908" y="0"/>
                      <a:pt x="17145" y="953"/>
                      <a:pt x="12383" y="1905"/>
                    </a:cubicBezTo>
                    <a:cubicBezTo>
                      <a:pt x="8573" y="2857"/>
                      <a:pt x="4763" y="5715"/>
                      <a:pt x="0" y="9525"/>
                    </a:cubicBezTo>
                    <a:lnTo>
                      <a:pt x="13335" y="30480"/>
                    </a:lnTo>
                    <a:cubicBezTo>
                      <a:pt x="17145" y="27622"/>
                      <a:pt x="20002" y="25718"/>
                      <a:pt x="22860" y="24765"/>
                    </a:cubicBezTo>
                    <a:cubicBezTo>
                      <a:pt x="26670" y="22860"/>
                      <a:pt x="29527" y="22860"/>
                      <a:pt x="33338" y="22860"/>
                    </a:cubicBezTo>
                    <a:cubicBezTo>
                      <a:pt x="41910" y="22860"/>
                      <a:pt x="60008" y="37147"/>
                      <a:pt x="86677" y="65722"/>
                    </a:cubicBezTo>
                    <a:lnTo>
                      <a:pt x="107633" y="87630"/>
                    </a:lnTo>
                    <a:lnTo>
                      <a:pt x="119063" y="78105"/>
                    </a:lnTo>
                    <a:cubicBezTo>
                      <a:pt x="103823" y="60007"/>
                      <a:pt x="82868" y="39053"/>
                      <a:pt x="54293" y="13335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90" name="Google Shape;10490;ge48d01fb7f_0_4626"/>
              <p:cNvSpPr/>
              <p:nvPr/>
            </p:nvSpPr>
            <p:spPr>
              <a:xfrm>
                <a:off x="5934075" y="4693919"/>
                <a:ext cx="635317" cy="209550"/>
              </a:xfrm>
              <a:custGeom>
                <a:avLst/>
                <a:gdLst/>
                <a:ahLst/>
                <a:cxnLst/>
                <a:rect l="l" t="t" r="r" b="b"/>
                <a:pathLst>
                  <a:path w="635317" h="209550" extrusionOk="0">
                    <a:moveTo>
                      <a:pt x="577215" y="13335"/>
                    </a:moveTo>
                    <a:lnTo>
                      <a:pt x="441008" y="13335"/>
                    </a:lnTo>
                    <a:lnTo>
                      <a:pt x="433388" y="13335"/>
                    </a:lnTo>
                    <a:lnTo>
                      <a:pt x="330517" y="13335"/>
                    </a:lnTo>
                    <a:lnTo>
                      <a:pt x="349567" y="44768"/>
                    </a:lnTo>
                    <a:lnTo>
                      <a:pt x="388620" y="44768"/>
                    </a:lnTo>
                    <a:lnTo>
                      <a:pt x="388620" y="110490"/>
                    </a:lnTo>
                    <a:lnTo>
                      <a:pt x="334328" y="110490"/>
                    </a:lnTo>
                    <a:lnTo>
                      <a:pt x="334328" y="54293"/>
                    </a:lnTo>
                    <a:cubicBezTo>
                      <a:pt x="334328" y="41910"/>
                      <a:pt x="328613" y="30480"/>
                      <a:pt x="316230" y="18098"/>
                    </a:cubicBezTo>
                    <a:cubicBezTo>
                      <a:pt x="303847" y="5715"/>
                      <a:pt x="291465" y="0"/>
                      <a:pt x="280035" y="0"/>
                    </a:cubicBezTo>
                    <a:cubicBezTo>
                      <a:pt x="269558" y="0"/>
                      <a:pt x="260985" y="2858"/>
                      <a:pt x="254317" y="9525"/>
                    </a:cubicBezTo>
                    <a:cubicBezTo>
                      <a:pt x="246697" y="17145"/>
                      <a:pt x="243840" y="24765"/>
                      <a:pt x="243840" y="35243"/>
                    </a:cubicBezTo>
                    <a:cubicBezTo>
                      <a:pt x="243840" y="38100"/>
                      <a:pt x="243840" y="41910"/>
                      <a:pt x="244792" y="44768"/>
                    </a:cubicBezTo>
                    <a:lnTo>
                      <a:pt x="227647" y="14288"/>
                    </a:lnTo>
                    <a:lnTo>
                      <a:pt x="0" y="14288"/>
                    </a:lnTo>
                    <a:lnTo>
                      <a:pt x="17145" y="45720"/>
                    </a:lnTo>
                    <a:lnTo>
                      <a:pt x="159067" y="45720"/>
                    </a:lnTo>
                    <a:lnTo>
                      <a:pt x="159067" y="71438"/>
                    </a:lnTo>
                    <a:cubicBezTo>
                      <a:pt x="154305" y="71438"/>
                      <a:pt x="149542" y="73343"/>
                      <a:pt x="143828" y="78105"/>
                    </a:cubicBezTo>
                    <a:cubicBezTo>
                      <a:pt x="138113" y="82868"/>
                      <a:pt x="132397" y="88583"/>
                      <a:pt x="126683" y="97155"/>
                    </a:cubicBezTo>
                    <a:cubicBezTo>
                      <a:pt x="119063" y="88583"/>
                      <a:pt x="111442" y="81915"/>
                      <a:pt x="103822" y="77153"/>
                    </a:cubicBezTo>
                    <a:cubicBezTo>
                      <a:pt x="96203" y="72390"/>
                      <a:pt x="88583" y="70485"/>
                      <a:pt x="81915" y="70485"/>
                    </a:cubicBezTo>
                    <a:cubicBezTo>
                      <a:pt x="69533" y="70485"/>
                      <a:pt x="58103" y="75248"/>
                      <a:pt x="48578" y="84773"/>
                    </a:cubicBezTo>
                    <a:cubicBezTo>
                      <a:pt x="39053" y="94298"/>
                      <a:pt x="35242" y="104775"/>
                      <a:pt x="35242" y="117158"/>
                    </a:cubicBezTo>
                    <a:cubicBezTo>
                      <a:pt x="35242" y="130493"/>
                      <a:pt x="40958" y="144780"/>
                      <a:pt x="52388" y="160020"/>
                    </a:cubicBezTo>
                    <a:cubicBezTo>
                      <a:pt x="63817" y="175260"/>
                      <a:pt x="80010" y="191453"/>
                      <a:pt x="100965" y="206693"/>
                    </a:cubicBezTo>
                    <a:lnTo>
                      <a:pt x="110490" y="195263"/>
                    </a:lnTo>
                    <a:cubicBezTo>
                      <a:pt x="97155" y="183833"/>
                      <a:pt x="86678" y="172403"/>
                      <a:pt x="79058" y="161925"/>
                    </a:cubicBezTo>
                    <a:cubicBezTo>
                      <a:pt x="71438" y="150495"/>
                      <a:pt x="68580" y="140018"/>
                      <a:pt x="68580" y="131445"/>
                    </a:cubicBezTo>
                    <a:cubicBezTo>
                      <a:pt x="68580" y="121920"/>
                      <a:pt x="71438" y="114300"/>
                      <a:pt x="76200" y="107633"/>
                    </a:cubicBezTo>
                    <a:cubicBezTo>
                      <a:pt x="80963" y="100965"/>
                      <a:pt x="87630" y="98108"/>
                      <a:pt x="95250" y="98108"/>
                    </a:cubicBezTo>
                    <a:cubicBezTo>
                      <a:pt x="100013" y="98108"/>
                      <a:pt x="103822" y="99060"/>
                      <a:pt x="107633" y="101918"/>
                    </a:cubicBezTo>
                    <a:cubicBezTo>
                      <a:pt x="111442" y="103823"/>
                      <a:pt x="115253" y="107633"/>
                      <a:pt x="118110" y="112395"/>
                    </a:cubicBezTo>
                    <a:cubicBezTo>
                      <a:pt x="110490" y="128588"/>
                      <a:pt x="105728" y="139065"/>
                      <a:pt x="104775" y="143828"/>
                    </a:cubicBezTo>
                    <a:lnTo>
                      <a:pt x="136208" y="157163"/>
                    </a:lnTo>
                    <a:cubicBezTo>
                      <a:pt x="140017" y="140018"/>
                      <a:pt x="146685" y="124778"/>
                      <a:pt x="155258" y="113348"/>
                    </a:cubicBezTo>
                    <a:cubicBezTo>
                      <a:pt x="163830" y="101918"/>
                      <a:pt x="173355" y="96203"/>
                      <a:pt x="182880" y="96203"/>
                    </a:cubicBezTo>
                    <a:cubicBezTo>
                      <a:pt x="188595" y="96203"/>
                      <a:pt x="193358" y="98108"/>
                      <a:pt x="197167" y="100965"/>
                    </a:cubicBezTo>
                    <a:cubicBezTo>
                      <a:pt x="200978" y="103823"/>
                      <a:pt x="202883" y="107633"/>
                      <a:pt x="202883" y="111443"/>
                    </a:cubicBezTo>
                    <a:cubicBezTo>
                      <a:pt x="203835" y="120015"/>
                      <a:pt x="199072" y="129540"/>
                      <a:pt x="190500" y="140018"/>
                    </a:cubicBezTo>
                    <a:cubicBezTo>
                      <a:pt x="181928" y="151448"/>
                      <a:pt x="170497" y="161925"/>
                      <a:pt x="156210" y="171450"/>
                    </a:cubicBezTo>
                    <a:lnTo>
                      <a:pt x="185738" y="199073"/>
                    </a:lnTo>
                    <a:cubicBezTo>
                      <a:pt x="198120" y="185738"/>
                      <a:pt x="207645" y="172403"/>
                      <a:pt x="214313" y="160020"/>
                    </a:cubicBezTo>
                    <a:cubicBezTo>
                      <a:pt x="220980" y="147638"/>
                      <a:pt x="224790" y="135255"/>
                      <a:pt x="224790" y="124778"/>
                    </a:cubicBezTo>
                    <a:cubicBezTo>
                      <a:pt x="224790" y="112395"/>
                      <a:pt x="221933" y="101918"/>
                      <a:pt x="216217" y="92393"/>
                    </a:cubicBezTo>
                    <a:cubicBezTo>
                      <a:pt x="211455" y="82868"/>
                      <a:pt x="203835" y="77153"/>
                      <a:pt x="195263" y="73343"/>
                    </a:cubicBezTo>
                    <a:lnTo>
                      <a:pt x="195263" y="45720"/>
                    </a:lnTo>
                    <a:lnTo>
                      <a:pt x="243840" y="45720"/>
                    </a:lnTo>
                    <a:cubicBezTo>
                      <a:pt x="245745" y="55245"/>
                      <a:pt x="250508" y="62865"/>
                      <a:pt x="259080" y="70485"/>
                    </a:cubicBezTo>
                    <a:cubicBezTo>
                      <a:pt x="270510" y="80963"/>
                      <a:pt x="283845" y="87630"/>
                      <a:pt x="300038" y="90488"/>
                    </a:cubicBezTo>
                    <a:lnTo>
                      <a:pt x="300038" y="111443"/>
                    </a:lnTo>
                    <a:lnTo>
                      <a:pt x="288608" y="111443"/>
                    </a:lnTo>
                    <a:cubicBezTo>
                      <a:pt x="284797" y="111443"/>
                      <a:pt x="281940" y="112395"/>
                      <a:pt x="279083" y="114300"/>
                    </a:cubicBezTo>
                    <a:cubicBezTo>
                      <a:pt x="276225" y="116205"/>
                      <a:pt x="275272" y="119063"/>
                      <a:pt x="275272" y="122873"/>
                    </a:cubicBezTo>
                    <a:cubicBezTo>
                      <a:pt x="275272" y="130493"/>
                      <a:pt x="281940" y="140018"/>
                      <a:pt x="294322" y="152400"/>
                    </a:cubicBezTo>
                    <a:cubicBezTo>
                      <a:pt x="306705" y="163830"/>
                      <a:pt x="316230" y="169545"/>
                      <a:pt x="323850" y="169545"/>
                    </a:cubicBezTo>
                    <a:cubicBezTo>
                      <a:pt x="327660" y="169545"/>
                      <a:pt x="330517" y="167640"/>
                      <a:pt x="332422" y="164783"/>
                    </a:cubicBezTo>
                    <a:cubicBezTo>
                      <a:pt x="334328" y="161925"/>
                      <a:pt x="335280" y="158115"/>
                      <a:pt x="335280" y="154305"/>
                    </a:cubicBezTo>
                    <a:lnTo>
                      <a:pt x="335280" y="142875"/>
                    </a:lnTo>
                    <a:lnTo>
                      <a:pt x="389572" y="142875"/>
                    </a:lnTo>
                    <a:lnTo>
                      <a:pt x="389572" y="189548"/>
                    </a:lnTo>
                    <a:lnTo>
                      <a:pt x="424815" y="208598"/>
                    </a:lnTo>
                    <a:lnTo>
                      <a:pt x="424815" y="44768"/>
                    </a:lnTo>
                    <a:lnTo>
                      <a:pt x="452438" y="44768"/>
                    </a:lnTo>
                    <a:lnTo>
                      <a:pt x="460058" y="44768"/>
                    </a:lnTo>
                    <a:lnTo>
                      <a:pt x="566738" y="44768"/>
                    </a:lnTo>
                    <a:lnTo>
                      <a:pt x="566738" y="72390"/>
                    </a:lnTo>
                    <a:lnTo>
                      <a:pt x="514350" y="72390"/>
                    </a:lnTo>
                    <a:cubicBezTo>
                      <a:pt x="501967" y="72390"/>
                      <a:pt x="491490" y="76200"/>
                      <a:pt x="481965" y="83820"/>
                    </a:cubicBezTo>
                    <a:cubicBezTo>
                      <a:pt x="473392" y="91440"/>
                      <a:pt x="469583" y="100965"/>
                      <a:pt x="469583" y="111443"/>
                    </a:cubicBezTo>
                    <a:cubicBezTo>
                      <a:pt x="469583" y="126683"/>
                      <a:pt x="473392" y="142875"/>
                      <a:pt x="481965" y="159068"/>
                    </a:cubicBezTo>
                    <a:cubicBezTo>
                      <a:pt x="489585" y="175260"/>
                      <a:pt x="501967" y="192405"/>
                      <a:pt x="518160" y="208598"/>
                    </a:cubicBezTo>
                    <a:lnTo>
                      <a:pt x="529590" y="200978"/>
                    </a:lnTo>
                    <a:cubicBezTo>
                      <a:pt x="519113" y="191453"/>
                      <a:pt x="511492" y="180975"/>
                      <a:pt x="505778" y="169545"/>
                    </a:cubicBezTo>
                    <a:cubicBezTo>
                      <a:pt x="501015" y="158115"/>
                      <a:pt x="498158" y="146685"/>
                      <a:pt x="498158" y="135255"/>
                    </a:cubicBezTo>
                    <a:cubicBezTo>
                      <a:pt x="498158" y="126683"/>
                      <a:pt x="501015" y="119063"/>
                      <a:pt x="507683" y="113348"/>
                    </a:cubicBezTo>
                    <a:cubicBezTo>
                      <a:pt x="513397" y="106680"/>
                      <a:pt x="521017" y="103823"/>
                      <a:pt x="529590" y="103823"/>
                    </a:cubicBezTo>
                    <a:lnTo>
                      <a:pt x="564833" y="103823"/>
                    </a:lnTo>
                    <a:lnTo>
                      <a:pt x="564833" y="185738"/>
                    </a:lnTo>
                    <a:lnTo>
                      <a:pt x="600075" y="209550"/>
                    </a:lnTo>
                    <a:lnTo>
                      <a:pt x="600075" y="45720"/>
                    </a:lnTo>
                    <a:lnTo>
                      <a:pt x="635318" y="45720"/>
                    </a:lnTo>
                    <a:lnTo>
                      <a:pt x="618172" y="14288"/>
                    </a:lnTo>
                    <a:lnTo>
                      <a:pt x="577215" y="14288"/>
                    </a:lnTo>
                    <a:close/>
                    <a:moveTo>
                      <a:pt x="299085" y="75248"/>
                    </a:moveTo>
                    <a:cubicBezTo>
                      <a:pt x="292417" y="73343"/>
                      <a:pt x="287655" y="69533"/>
                      <a:pt x="283845" y="63818"/>
                    </a:cubicBezTo>
                    <a:cubicBezTo>
                      <a:pt x="280035" y="58103"/>
                      <a:pt x="278130" y="51435"/>
                      <a:pt x="278130" y="42863"/>
                    </a:cubicBezTo>
                    <a:cubicBezTo>
                      <a:pt x="278130" y="37148"/>
                      <a:pt x="280035" y="31433"/>
                      <a:pt x="281940" y="27623"/>
                    </a:cubicBezTo>
                    <a:cubicBezTo>
                      <a:pt x="284797" y="23813"/>
                      <a:pt x="287655" y="20955"/>
                      <a:pt x="291465" y="20955"/>
                    </a:cubicBezTo>
                    <a:cubicBezTo>
                      <a:pt x="294322" y="20955"/>
                      <a:pt x="296228" y="22860"/>
                      <a:pt x="297180" y="25718"/>
                    </a:cubicBezTo>
                    <a:cubicBezTo>
                      <a:pt x="299085" y="28575"/>
                      <a:pt x="299085" y="32385"/>
                      <a:pt x="299085" y="36195"/>
                    </a:cubicBezTo>
                    <a:lnTo>
                      <a:pt x="299085" y="75248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91" name="Google Shape;10491;ge48d01fb7f_0_4626"/>
              <p:cNvSpPr/>
              <p:nvPr/>
            </p:nvSpPr>
            <p:spPr>
              <a:xfrm>
                <a:off x="6413182" y="4612005"/>
                <a:ext cx="104075" cy="94352"/>
              </a:xfrm>
              <a:custGeom>
                <a:avLst/>
                <a:gdLst/>
                <a:ahLst/>
                <a:cxnLst/>
                <a:rect l="l" t="t" r="r" b="b"/>
                <a:pathLst>
                  <a:path w="104075" h="94352" extrusionOk="0">
                    <a:moveTo>
                      <a:pt x="89535" y="60007"/>
                    </a:moveTo>
                    <a:cubicBezTo>
                      <a:pt x="81915" y="47625"/>
                      <a:pt x="76200" y="40005"/>
                      <a:pt x="72390" y="36195"/>
                    </a:cubicBezTo>
                    <a:cubicBezTo>
                      <a:pt x="64770" y="25717"/>
                      <a:pt x="55245" y="16192"/>
                      <a:pt x="44767" y="9525"/>
                    </a:cubicBezTo>
                    <a:cubicBezTo>
                      <a:pt x="34290" y="2857"/>
                      <a:pt x="23813" y="0"/>
                      <a:pt x="14288" y="0"/>
                    </a:cubicBezTo>
                    <a:cubicBezTo>
                      <a:pt x="8572" y="952"/>
                      <a:pt x="3810" y="1905"/>
                      <a:pt x="0" y="2857"/>
                    </a:cubicBezTo>
                    <a:lnTo>
                      <a:pt x="15240" y="36195"/>
                    </a:lnTo>
                    <a:cubicBezTo>
                      <a:pt x="20002" y="34290"/>
                      <a:pt x="25717" y="33338"/>
                      <a:pt x="31433" y="33338"/>
                    </a:cubicBezTo>
                    <a:cubicBezTo>
                      <a:pt x="37147" y="33338"/>
                      <a:pt x="42863" y="34290"/>
                      <a:pt x="47625" y="37147"/>
                    </a:cubicBezTo>
                    <a:cubicBezTo>
                      <a:pt x="52388" y="39052"/>
                      <a:pt x="57150" y="41910"/>
                      <a:pt x="60008" y="45720"/>
                    </a:cubicBezTo>
                    <a:lnTo>
                      <a:pt x="97155" y="94297"/>
                    </a:lnTo>
                    <a:cubicBezTo>
                      <a:pt x="108585" y="95250"/>
                      <a:pt x="105727" y="83820"/>
                      <a:pt x="89535" y="60007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92" name="Google Shape;10492;ge48d01fb7f_0_4626"/>
              <p:cNvSpPr/>
              <p:nvPr/>
            </p:nvSpPr>
            <p:spPr>
              <a:xfrm>
                <a:off x="6671309" y="4707255"/>
                <a:ext cx="676275" cy="234314"/>
              </a:xfrm>
              <a:custGeom>
                <a:avLst/>
                <a:gdLst/>
                <a:ahLst/>
                <a:cxnLst/>
                <a:rect l="l" t="t" r="r" b="b"/>
                <a:pathLst>
                  <a:path w="676275" h="234314" extrusionOk="0">
                    <a:moveTo>
                      <a:pt x="605790" y="171450"/>
                    </a:moveTo>
                    <a:lnTo>
                      <a:pt x="641033" y="195263"/>
                    </a:lnTo>
                    <a:lnTo>
                      <a:pt x="641033" y="31432"/>
                    </a:lnTo>
                    <a:lnTo>
                      <a:pt x="676275" y="31432"/>
                    </a:lnTo>
                    <a:lnTo>
                      <a:pt x="659130" y="0"/>
                    </a:lnTo>
                    <a:lnTo>
                      <a:pt x="467678" y="0"/>
                    </a:lnTo>
                    <a:lnTo>
                      <a:pt x="460058" y="0"/>
                    </a:lnTo>
                    <a:lnTo>
                      <a:pt x="299085" y="0"/>
                    </a:lnTo>
                    <a:lnTo>
                      <a:pt x="291465" y="0"/>
                    </a:lnTo>
                    <a:lnTo>
                      <a:pt x="203835" y="0"/>
                    </a:lnTo>
                    <a:lnTo>
                      <a:pt x="196215" y="0"/>
                    </a:lnTo>
                    <a:lnTo>
                      <a:pt x="0" y="0"/>
                    </a:lnTo>
                    <a:lnTo>
                      <a:pt x="17145" y="31432"/>
                    </a:lnTo>
                    <a:lnTo>
                      <a:pt x="151448" y="31432"/>
                    </a:lnTo>
                    <a:lnTo>
                      <a:pt x="151448" y="59055"/>
                    </a:lnTo>
                    <a:lnTo>
                      <a:pt x="43815" y="59055"/>
                    </a:lnTo>
                    <a:lnTo>
                      <a:pt x="38100" y="70485"/>
                    </a:lnTo>
                    <a:cubicBezTo>
                      <a:pt x="54293" y="75247"/>
                      <a:pt x="67628" y="82867"/>
                      <a:pt x="78105" y="92392"/>
                    </a:cubicBezTo>
                    <a:cubicBezTo>
                      <a:pt x="87630" y="102870"/>
                      <a:pt x="93345" y="113347"/>
                      <a:pt x="93345" y="124777"/>
                    </a:cubicBezTo>
                    <a:cubicBezTo>
                      <a:pt x="93345" y="129540"/>
                      <a:pt x="91440" y="134302"/>
                      <a:pt x="86678" y="138113"/>
                    </a:cubicBezTo>
                    <a:cubicBezTo>
                      <a:pt x="80963" y="142875"/>
                      <a:pt x="75248" y="144780"/>
                      <a:pt x="68580" y="146685"/>
                    </a:cubicBezTo>
                    <a:cubicBezTo>
                      <a:pt x="66675" y="142875"/>
                      <a:pt x="63818" y="140017"/>
                      <a:pt x="60008" y="137160"/>
                    </a:cubicBezTo>
                    <a:cubicBezTo>
                      <a:pt x="56198" y="134302"/>
                      <a:pt x="52388" y="133350"/>
                      <a:pt x="49530" y="133350"/>
                    </a:cubicBezTo>
                    <a:cubicBezTo>
                      <a:pt x="44768" y="133350"/>
                      <a:pt x="40005" y="135255"/>
                      <a:pt x="37148" y="139065"/>
                    </a:cubicBezTo>
                    <a:cubicBezTo>
                      <a:pt x="33338" y="142875"/>
                      <a:pt x="32385" y="147638"/>
                      <a:pt x="32385" y="153352"/>
                    </a:cubicBezTo>
                    <a:cubicBezTo>
                      <a:pt x="32385" y="160972"/>
                      <a:pt x="36195" y="168592"/>
                      <a:pt x="44768" y="173355"/>
                    </a:cubicBezTo>
                    <a:cubicBezTo>
                      <a:pt x="52388" y="179070"/>
                      <a:pt x="62865" y="181927"/>
                      <a:pt x="73343" y="181927"/>
                    </a:cubicBezTo>
                    <a:lnTo>
                      <a:pt x="97155" y="234315"/>
                    </a:lnTo>
                    <a:lnTo>
                      <a:pt x="114300" y="224790"/>
                    </a:lnTo>
                    <a:lnTo>
                      <a:pt x="82868" y="180022"/>
                    </a:lnTo>
                    <a:cubicBezTo>
                      <a:pt x="93345" y="178117"/>
                      <a:pt x="102870" y="173355"/>
                      <a:pt x="110490" y="166688"/>
                    </a:cubicBezTo>
                    <a:cubicBezTo>
                      <a:pt x="118110" y="160020"/>
                      <a:pt x="120968" y="152400"/>
                      <a:pt x="120968" y="142875"/>
                    </a:cubicBezTo>
                    <a:cubicBezTo>
                      <a:pt x="120968" y="133350"/>
                      <a:pt x="118110" y="123825"/>
                      <a:pt x="112395" y="114300"/>
                    </a:cubicBezTo>
                    <a:cubicBezTo>
                      <a:pt x="107633" y="104775"/>
                      <a:pt x="100013" y="97155"/>
                      <a:pt x="89535" y="90488"/>
                    </a:cubicBezTo>
                    <a:lnTo>
                      <a:pt x="151448" y="90488"/>
                    </a:lnTo>
                    <a:lnTo>
                      <a:pt x="151448" y="176213"/>
                    </a:lnTo>
                    <a:lnTo>
                      <a:pt x="186690" y="195263"/>
                    </a:lnTo>
                    <a:lnTo>
                      <a:pt x="186690" y="31432"/>
                    </a:lnTo>
                    <a:lnTo>
                      <a:pt x="214313" y="31432"/>
                    </a:lnTo>
                    <a:lnTo>
                      <a:pt x="221933" y="31432"/>
                    </a:lnTo>
                    <a:lnTo>
                      <a:pt x="246698" y="31432"/>
                    </a:lnTo>
                    <a:lnTo>
                      <a:pt x="246698" y="171450"/>
                    </a:lnTo>
                    <a:lnTo>
                      <a:pt x="281940" y="195263"/>
                    </a:lnTo>
                    <a:lnTo>
                      <a:pt x="281940" y="31432"/>
                    </a:lnTo>
                    <a:lnTo>
                      <a:pt x="309563" y="31432"/>
                    </a:lnTo>
                    <a:lnTo>
                      <a:pt x="317183" y="31432"/>
                    </a:lnTo>
                    <a:lnTo>
                      <a:pt x="415290" y="31432"/>
                    </a:lnTo>
                    <a:lnTo>
                      <a:pt x="415290" y="81915"/>
                    </a:lnTo>
                    <a:lnTo>
                      <a:pt x="337185" y="81915"/>
                    </a:lnTo>
                    <a:cubicBezTo>
                      <a:pt x="332423" y="81915"/>
                      <a:pt x="329565" y="83820"/>
                      <a:pt x="326708" y="86677"/>
                    </a:cubicBezTo>
                    <a:cubicBezTo>
                      <a:pt x="323850" y="89535"/>
                      <a:pt x="321945" y="93345"/>
                      <a:pt x="321945" y="97155"/>
                    </a:cubicBezTo>
                    <a:cubicBezTo>
                      <a:pt x="321945" y="106680"/>
                      <a:pt x="325755" y="117157"/>
                      <a:pt x="334328" y="127635"/>
                    </a:cubicBezTo>
                    <a:cubicBezTo>
                      <a:pt x="342900" y="138113"/>
                      <a:pt x="350520" y="143827"/>
                      <a:pt x="357188" y="143827"/>
                    </a:cubicBezTo>
                    <a:cubicBezTo>
                      <a:pt x="359093" y="143827"/>
                      <a:pt x="360998" y="142875"/>
                      <a:pt x="361950" y="141922"/>
                    </a:cubicBezTo>
                    <a:cubicBezTo>
                      <a:pt x="363855" y="140970"/>
                      <a:pt x="364808" y="139065"/>
                      <a:pt x="364808" y="136207"/>
                    </a:cubicBezTo>
                    <a:lnTo>
                      <a:pt x="364808" y="122872"/>
                    </a:lnTo>
                    <a:cubicBezTo>
                      <a:pt x="364808" y="120015"/>
                      <a:pt x="365760" y="118110"/>
                      <a:pt x="367665" y="116205"/>
                    </a:cubicBezTo>
                    <a:cubicBezTo>
                      <a:pt x="368618" y="114300"/>
                      <a:pt x="370523" y="113347"/>
                      <a:pt x="372428" y="113347"/>
                    </a:cubicBezTo>
                    <a:lnTo>
                      <a:pt x="415290" y="113347"/>
                    </a:lnTo>
                    <a:lnTo>
                      <a:pt x="415290" y="175260"/>
                    </a:lnTo>
                    <a:lnTo>
                      <a:pt x="450533" y="194310"/>
                    </a:lnTo>
                    <a:lnTo>
                      <a:pt x="450533" y="30480"/>
                    </a:lnTo>
                    <a:lnTo>
                      <a:pt x="478155" y="30480"/>
                    </a:lnTo>
                    <a:lnTo>
                      <a:pt x="485775" y="30480"/>
                    </a:lnTo>
                    <a:lnTo>
                      <a:pt x="513397" y="30480"/>
                    </a:lnTo>
                    <a:lnTo>
                      <a:pt x="513397" y="96202"/>
                    </a:lnTo>
                    <a:lnTo>
                      <a:pt x="501968" y="96202"/>
                    </a:lnTo>
                    <a:cubicBezTo>
                      <a:pt x="499110" y="96202"/>
                      <a:pt x="497205" y="97155"/>
                      <a:pt x="495300" y="99060"/>
                    </a:cubicBezTo>
                    <a:cubicBezTo>
                      <a:pt x="493395" y="100965"/>
                      <a:pt x="492443" y="102870"/>
                      <a:pt x="492443" y="105727"/>
                    </a:cubicBezTo>
                    <a:cubicBezTo>
                      <a:pt x="492443" y="111442"/>
                      <a:pt x="499110" y="120967"/>
                      <a:pt x="512445" y="134302"/>
                    </a:cubicBezTo>
                    <a:cubicBezTo>
                      <a:pt x="525780" y="147638"/>
                      <a:pt x="535305" y="154305"/>
                      <a:pt x="541020" y="154305"/>
                    </a:cubicBezTo>
                    <a:cubicBezTo>
                      <a:pt x="542925" y="154305"/>
                      <a:pt x="544830" y="153352"/>
                      <a:pt x="545783" y="151447"/>
                    </a:cubicBezTo>
                    <a:cubicBezTo>
                      <a:pt x="547688" y="148590"/>
                      <a:pt x="548640" y="145732"/>
                      <a:pt x="548640" y="142875"/>
                    </a:cubicBezTo>
                    <a:lnTo>
                      <a:pt x="548640" y="127635"/>
                    </a:lnTo>
                    <a:lnTo>
                      <a:pt x="606743" y="127635"/>
                    </a:lnTo>
                    <a:lnTo>
                      <a:pt x="606743" y="171450"/>
                    </a:lnTo>
                    <a:close/>
                    <a:moveTo>
                      <a:pt x="547688" y="97155"/>
                    </a:moveTo>
                    <a:lnTo>
                      <a:pt x="547688" y="31432"/>
                    </a:lnTo>
                    <a:lnTo>
                      <a:pt x="605790" y="31432"/>
                    </a:lnTo>
                    <a:lnTo>
                      <a:pt x="605790" y="97155"/>
                    </a:lnTo>
                    <a:lnTo>
                      <a:pt x="547688" y="97155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93" name="Google Shape;10493;ge48d01fb7f_0_4626"/>
              <p:cNvSpPr/>
              <p:nvPr/>
            </p:nvSpPr>
            <p:spPr>
              <a:xfrm>
                <a:off x="7259002" y="4910137"/>
                <a:ext cx="119062" cy="87630"/>
              </a:xfrm>
              <a:custGeom>
                <a:avLst/>
                <a:gdLst/>
                <a:ahLst/>
                <a:cxnLst/>
                <a:rect l="l" t="t" r="r" b="b"/>
                <a:pathLst>
                  <a:path w="119062" h="87630" extrusionOk="0">
                    <a:moveTo>
                      <a:pt x="54292" y="13335"/>
                    </a:moveTo>
                    <a:cubicBezTo>
                      <a:pt x="42863" y="3810"/>
                      <a:pt x="34290" y="0"/>
                      <a:pt x="27622" y="0"/>
                    </a:cubicBezTo>
                    <a:cubicBezTo>
                      <a:pt x="21907" y="0"/>
                      <a:pt x="17145" y="953"/>
                      <a:pt x="12382" y="1905"/>
                    </a:cubicBezTo>
                    <a:cubicBezTo>
                      <a:pt x="8572" y="2857"/>
                      <a:pt x="4763" y="5715"/>
                      <a:pt x="0" y="9525"/>
                    </a:cubicBezTo>
                    <a:lnTo>
                      <a:pt x="13335" y="30480"/>
                    </a:lnTo>
                    <a:cubicBezTo>
                      <a:pt x="17145" y="27622"/>
                      <a:pt x="20003" y="25718"/>
                      <a:pt x="22860" y="24765"/>
                    </a:cubicBezTo>
                    <a:cubicBezTo>
                      <a:pt x="26670" y="22860"/>
                      <a:pt x="29528" y="22860"/>
                      <a:pt x="33338" y="22860"/>
                    </a:cubicBezTo>
                    <a:cubicBezTo>
                      <a:pt x="41910" y="22860"/>
                      <a:pt x="60007" y="37147"/>
                      <a:pt x="86678" y="65722"/>
                    </a:cubicBezTo>
                    <a:lnTo>
                      <a:pt x="107632" y="87630"/>
                    </a:lnTo>
                    <a:lnTo>
                      <a:pt x="119063" y="78105"/>
                    </a:lnTo>
                    <a:cubicBezTo>
                      <a:pt x="103822" y="60007"/>
                      <a:pt x="81915" y="39053"/>
                      <a:pt x="54292" y="13335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494" name="Google Shape;10494;ge48d01fb7f_0_4626"/>
            <p:cNvSpPr/>
            <p:nvPr/>
          </p:nvSpPr>
          <p:spPr>
            <a:xfrm>
              <a:off x="5888982" y="2284094"/>
              <a:ext cx="406654" cy="721042"/>
            </a:xfrm>
            <a:custGeom>
              <a:avLst/>
              <a:gdLst/>
              <a:ahLst/>
              <a:cxnLst/>
              <a:rect l="l" t="t" r="r" b="b"/>
              <a:pathLst>
                <a:path w="406654" h="721042" extrusionOk="0">
                  <a:moveTo>
                    <a:pt x="75573" y="576263"/>
                  </a:moveTo>
                  <a:cubicBezTo>
                    <a:pt x="75573" y="576263"/>
                    <a:pt x="75573" y="576263"/>
                    <a:pt x="75573" y="576263"/>
                  </a:cubicBezTo>
                  <a:cubicBezTo>
                    <a:pt x="67953" y="591503"/>
                    <a:pt x="69858" y="604838"/>
                    <a:pt x="74620" y="612458"/>
                  </a:cubicBezTo>
                  <a:cubicBezTo>
                    <a:pt x="80335" y="623888"/>
                    <a:pt x="91765" y="632460"/>
                    <a:pt x="108910" y="640080"/>
                  </a:cubicBezTo>
                  <a:cubicBezTo>
                    <a:pt x="108910" y="640080"/>
                    <a:pt x="108910" y="641033"/>
                    <a:pt x="108910" y="641033"/>
                  </a:cubicBezTo>
                  <a:cubicBezTo>
                    <a:pt x="108910" y="661035"/>
                    <a:pt x="127960" y="677228"/>
                    <a:pt x="160345" y="684848"/>
                  </a:cubicBezTo>
                  <a:cubicBezTo>
                    <a:pt x="162250" y="700088"/>
                    <a:pt x="177490" y="721043"/>
                    <a:pt x="210828" y="721043"/>
                  </a:cubicBezTo>
                  <a:cubicBezTo>
                    <a:pt x="214638" y="721043"/>
                    <a:pt x="219400" y="721043"/>
                    <a:pt x="226068" y="719138"/>
                  </a:cubicBezTo>
                  <a:cubicBezTo>
                    <a:pt x="244165" y="713423"/>
                    <a:pt x="256548" y="700088"/>
                    <a:pt x="257500" y="684848"/>
                  </a:cubicBezTo>
                  <a:cubicBezTo>
                    <a:pt x="289885" y="676275"/>
                    <a:pt x="308935" y="661035"/>
                    <a:pt x="308935" y="641033"/>
                  </a:cubicBezTo>
                  <a:cubicBezTo>
                    <a:pt x="308935" y="639128"/>
                    <a:pt x="308935" y="637223"/>
                    <a:pt x="307983" y="635318"/>
                  </a:cubicBezTo>
                  <a:cubicBezTo>
                    <a:pt x="329890" y="621983"/>
                    <a:pt x="342273" y="605790"/>
                    <a:pt x="342273" y="589598"/>
                  </a:cubicBezTo>
                  <a:cubicBezTo>
                    <a:pt x="342273" y="584835"/>
                    <a:pt x="340368" y="580073"/>
                    <a:pt x="338463" y="576263"/>
                  </a:cubicBezTo>
                  <a:cubicBezTo>
                    <a:pt x="371800" y="542925"/>
                    <a:pt x="389898" y="510540"/>
                    <a:pt x="399423" y="480060"/>
                  </a:cubicBezTo>
                  <a:lnTo>
                    <a:pt x="399423" y="480060"/>
                  </a:lnTo>
                  <a:cubicBezTo>
                    <a:pt x="400375" y="478155"/>
                    <a:pt x="400375" y="476250"/>
                    <a:pt x="401328" y="474345"/>
                  </a:cubicBezTo>
                  <a:cubicBezTo>
                    <a:pt x="404185" y="462915"/>
                    <a:pt x="406090" y="448628"/>
                    <a:pt x="406090" y="446722"/>
                  </a:cubicBezTo>
                  <a:cubicBezTo>
                    <a:pt x="407995" y="421005"/>
                    <a:pt x="405138" y="395288"/>
                    <a:pt x="396565" y="370522"/>
                  </a:cubicBezTo>
                  <a:lnTo>
                    <a:pt x="387993" y="350520"/>
                  </a:lnTo>
                  <a:cubicBezTo>
                    <a:pt x="380373" y="336233"/>
                    <a:pt x="370848" y="322897"/>
                    <a:pt x="360370" y="312420"/>
                  </a:cubicBezTo>
                  <a:cubicBezTo>
                    <a:pt x="357513" y="309563"/>
                    <a:pt x="354655" y="306705"/>
                    <a:pt x="351798" y="304800"/>
                  </a:cubicBezTo>
                  <a:lnTo>
                    <a:pt x="351798" y="304800"/>
                  </a:lnTo>
                  <a:lnTo>
                    <a:pt x="340368" y="294322"/>
                  </a:lnTo>
                  <a:cubicBezTo>
                    <a:pt x="337510" y="291465"/>
                    <a:pt x="334653" y="288608"/>
                    <a:pt x="331795" y="286703"/>
                  </a:cubicBezTo>
                  <a:cubicBezTo>
                    <a:pt x="292743" y="251460"/>
                    <a:pt x="264168" y="224790"/>
                    <a:pt x="272740" y="163830"/>
                  </a:cubicBezTo>
                  <a:cubicBezTo>
                    <a:pt x="283218" y="106680"/>
                    <a:pt x="265120" y="47625"/>
                    <a:pt x="241308" y="32385"/>
                  </a:cubicBezTo>
                  <a:cubicBezTo>
                    <a:pt x="239403" y="31432"/>
                    <a:pt x="238450" y="30480"/>
                    <a:pt x="236545" y="30480"/>
                  </a:cubicBezTo>
                  <a:cubicBezTo>
                    <a:pt x="235593" y="21907"/>
                    <a:pt x="234640" y="16193"/>
                    <a:pt x="233688" y="16193"/>
                  </a:cubicBezTo>
                  <a:cubicBezTo>
                    <a:pt x="227020" y="4763"/>
                    <a:pt x="217495" y="953"/>
                    <a:pt x="210828" y="0"/>
                  </a:cubicBezTo>
                  <a:cubicBezTo>
                    <a:pt x="208923" y="0"/>
                    <a:pt x="207970" y="0"/>
                    <a:pt x="206065" y="0"/>
                  </a:cubicBezTo>
                  <a:cubicBezTo>
                    <a:pt x="194635" y="0"/>
                    <a:pt x="174633" y="4763"/>
                    <a:pt x="166060" y="37148"/>
                  </a:cubicBezTo>
                  <a:cubicBezTo>
                    <a:pt x="160345" y="58103"/>
                    <a:pt x="161298" y="87630"/>
                    <a:pt x="161298" y="115253"/>
                  </a:cubicBezTo>
                  <a:cubicBezTo>
                    <a:pt x="161298" y="120968"/>
                    <a:pt x="161298" y="126682"/>
                    <a:pt x="161298" y="130493"/>
                  </a:cubicBezTo>
                  <a:cubicBezTo>
                    <a:pt x="159393" y="178118"/>
                    <a:pt x="114625" y="237172"/>
                    <a:pt x="81288" y="277178"/>
                  </a:cubicBezTo>
                  <a:cubicBezTo>
                    <a:pt x="81288" y="277178"/>
                    <a:pt x="55570" y="304800"/>
                    <a:pt x="33663" y="343853"/>
                  </a:cubicBezTo>
                  <a:cubicBezTo>
                    <a:pt x="14613" y="374333"/>
                    <a:pt x="-50157" y="493395"/>
                    <a:pt x="75573" y="576263"/>
                  </a:cubicBezTo>
                  <a:close/>
                  <a:moveTo>
                    <a:pt x="210828" y="696278"/>
                  </a:moveTo>
                  <a:cubicBezTo>
                    <a:pt x="197493" y="696278"/>
                    <a:pt x="186063" y="688658"/>
                    <a:pt x="186063" y="681038"/>
                  </a:cubicBezTo>
                  <a:cubicBezTo>
                    <a:pt x="186063" y="680085"/>
                    <a:pt x="186063" y="678180"/>
                    <a:pt x="187015" y="677228"/>
                  </a:cubicBezTo>
                  <a:cubicBezTo>
                    <a:pt x="190825" y="677228"/>
                    <a:pt x="194635" y="678180"/>
                    <a:pt x="198445" y="678180"/>
                  </a:cubicBezTo>
                  <a:cubicBezTo>
                    <a:pt x="202255" y="678180"/>
                    <a:pt x="206065" y="678180"/>
                    <a:pt x="210828" y="678180"/>
                  </a:cubicBezTo>
                  <a:cubicBezTo>
                    <a:pt x="218448" y="678180"/>
                    <a:pt x="227020" y="678180"/>
                    <a:pt x="233688" y="677228"/>
                  </a:cubicBezTo>
                  <a:cubicBezTo>
                    <a:pt x="234640" y="678180"/>
                    <a:pt x="234640" y="680085"/>
                    <a:pt x="234640" y="681038"/>
                  </a:cubicBezTo>
                  <a:cubicBezTo>
                    <a:pt x="235593" y="688658"/>
                    <a:pt x="224163" y="696278"/>
                    <a:pt x="210828" y="696278"/>
                  </a:cubicBezTo>
                  <a:close/>
                  <a:moveTo>
                    <a:pt x="236545" y="662940"/>
                  </a:moveTo>
                  <a:cubicBezTo>
                    <a:pt x="231783" y="663893"/>
                    <a:pt x="226068" y="663893"/>
                    <a:pt x="221305" y="664845"/>
                  </a:cubicBezTo>
                  <a:cubicBezTo>
                    <a:pt x="217495" y="664845"/>
                    <a:pt x="214638" y="664845"/>
                    <a:pt x="210828" y="664845"/>
                  </a:cubicBezTo>
                  <a:cubicBezTo>
                    <a:pt x="202255" y="664845"/>
                    <a:pt x="193683" y="663893"/>
                    <a:pt x="185110" y="662940"/>
                  </a:cubicBezTo>
                  <a:cubicBezTo>
                    <a:pt x="153678" y="659130"/>
                    <a:pt x="135580" y="647700"/>
                    <a:pt x="135580" y="639128"/>
                  </a:cubicBezTo>
                  <a:cubicBezTo>
                    <a:pt x="135580" y="638175"/>
                    <a:pt x="135580" y="638175"/>
                    <a:pt x="135580" y="637223"/>
                  </a:cubicBezTo>
                  <a:cubicBezTo>
                    <a:pt x="159393" y="641985"/>
                    <a:pt x="185110" y="642938"/>
                    <a:pt x="202255" y="642938"/>
                  </a:cubicBezTo>
                  <a:cubicBezTo>
                    <a:pt x="235593" y="642938"/>
                    <a:pt x="267025" y="639128"/>
                    <a:pt x="284170" y="633413"/>
                  </a:cubicBezTo>
                  <a:cubicBezTo>
                    <a:pt x="286075" y="635318"/>
                    <a:pt x="287028" y="637223"/>
                    <a:pt x="287028" y="639128"/>
                  </a:cubicBezTo>
                  <a:cubicBezTo>
                    <a:pt x="287028" y="647700"/>
                    <a:pt x="267978" y="659130"/>
                    <a:pt x="236545" y="662940"/>
                  </a:cubicBezTo>
                  <a:close/>
                  <a:moveTo>
                    <a:pt x="89860" y="304800"/>
                  </a:moveTo>
                  <a:lnTo>
                    <a:pt x="90813" y="302895"/>
                  </a:lnTo>
                  <a:cubicBezTo>
                    <a:pt x="132723" y="253365"/>
                    <a:pt x="181300" y="188595"/>
                    <a:pt x="184158" y="131445"/>
                  </a:cubicBezTo>
                  <a:cubicBezTo>
                    <a:pt x="184158" y="125730"/>
                    <a:pt x="184158" y="120015"/>
                    <a:pt x="184158" y="114300"/>
                  </a:cubicBezTo>
                  <a:cubicBezTo>
                    <a:pt x="184158" y="87630"/>
                    <a:pt x="183205" y="60960"/>
                    <a:pt x="187968" y="42863"/>
                  </a:cubicBezTo>
                  <a:cubicBezTo>
                    <a:pt x="191778" y="26670"/>
                    <a:pt x="198445" y="24765"/>
                    <a:pt x="202255" y="24765"/>
                  </a:cubicBezTo>
                  <a:cubicBezTo>
                    <a:pt x="203208" y="24765"/>
                    <a:pt x="204160" y="24765"/>
                    <a:pt x="204160" y="24765"/>
                  </a:cubicBezTo>
                  <a:cubicBezTo>
                    <a:pt x="207018" y="24765"/>
                    <a:pt x="208923" y="29528"/>
                    <a:pt x="209875" y="37148"/>
                  </a:cubicBezTo>
                  <a:cubicBezTo>
                    <a:pt x="209875" y="41910"/>
                    <a:pt x="209875" y="56198"/>
                    <a:pt x="208923" y="71438"/>
                  </a:cubicBezTo>
                  <a:cubicBezTo>
                    <a:pt x="207018" y="105728"/>
                    <a:pt x="205113" y="151447"/>
                    <a:pt x="209875" y="172403"/>
                  </a:cubicBezTo>
                  <a:cubicBezTo>
                    <a:pt x="215590" y="195263"/>
                    <a:pt x="226068" y="218122"/>
                    <a:pt x="235593" y="240030"/>
                  </a:cubicBezTo>
                  <a:cubicBezTo>
                    <a:pt x="248928" y="268605"/>
                    <a:pt x="261310" y="296228"/>
                    <a:pt x="262263" y="321945"/>
                  </a:cubicBezTo>
                  <a:cubicBezTo>
                    <a:pt x="264168" y="367665"/>
                    <a:pt x="241308" y="371475"/>
                    <a:pt x="225115" y="374333"/>
                  </a:cubicBezTo>
                  <a:cubicBezTo>
                    <a:pt x="217495" y="375285"/>
                    <a:pt x="208923" y="377190"/>
                    <a:pt x="208923" y="385763"/>
                  </a:cubicBezTo>
                  <a:cubicBezTo>
                    <a:pt x="208923" y="389572"/>
                    <a:pt x="211780" y="393383"/>
                    <a:pt x="216543" y="393383"/>
                  </a:cubicBezTo>
                  <a:cubicBezTo>
                    <a:pt x="218448" y="393383"/>
                    <a:pt x="220353" y="392430"/>
                    <a:pt x="224163" y="392430"/>
                  </a:cubicBezTo>
                  <a:cubicBezTo>
                    <a:pt x="228925" y="391478"/>
                    <a:pt x="237498" y="389572"/>
                    <a:pt x="246070" y="389572"/>
                  </a:cubicBezTo>
                  <a:cubicBezTo>
                    <a:pt x="251785" y="389572"/>
                    <a:pt x="256548" y="390525"/>
                    <a:pt x="261310" y="391478"/>
                  </a:cubicBezTo>
                  <a:cubicBezTo>
                    <a:pt x="275598" y="395288"/>
                    <a:pt x="286075" y="405765"/>
                    <a:pt x="290838" y="418147"/>
                  </a:cubicBezTo>
                  <a:cubicBezTo>
                    <a:pt x="294648" y="429578"/>
                    <a:pt x="294648" y="449580"/>
                    <a:pt x="273693" y="477203"/>
                  </a:cubicBezTo>
                  <a:cubicBezTo>
                    <a:pt x="269883" y="482918"/>
                    <a:pt x="259405" y="490538"/>
                    <a:pt x="238450" y="494347"/>
                  </a:cubicBezTo>
                  <a:cubicBezTo>
                    <a:pt x="231783" y="495300"/>
                    <a:pt x="231783" y="499110"/>
                    <a:pt x="231783" y="501968"/>
                  </a:cubicBezTo>
                  <a:cubicBezTo>
                    <a:pt x="231783" y="504825"/>
                    <a:pt x="234640" y="507683"/>
                    <a:pt x="239403" y="507683"/>
                  </a:cubicBezTo>
                  <a:cubicBezTo>
                    <a:pt x="241308" y="507683"/>
                    <a:pt x="243213" y="507683"/>
                    <a:pt x="245118" y="507683"/>
                  </a:cubicBezTo>
                  <a:cubicBezTo>
                    <a:pt x="277503" y="507683"/>
                    <a:pt x="302268" y="514350"/>
                    <a:pt x="313698" y="526733"/>
                  </a:cubicBezTo>
                  <a:cubicBezTo>
                    <a:pt x="319413" y="532448"/>
                    <a:pt x="321318" y="539115"/>
                    <a:pt x="321318" y="546735"/>
                  </a:cubicBezTo>
                  <a:cubicBezTo>
                    <a:pt x="320365" y="561023"/>
                    <a:pt x="301315" y="566738"/>
                    <a:pt x="287980" y="569595"/>
                  </a:cubicBezTo>
                  <a:cubicBezTo>
                    <a:pt x="278455" y="572453"/>
                    <a:pt x="272740" y="573405"/>
                    <a:pt x="272740" y="580073"/>
                  </a:cubicBezTo>
                  <a:lnTo>
                    <a:pt x="272740" y="582930"/>
                  </a:lnTo>
                  <a:lnTo>
                    <a:pt x="277503" y="586740"/>
                  </a:lnTo>
                  <a:lnTo>
                    <a:pt x="280360" y="586740"/>
                  </a:lnTo>
                  <a:cubicBezTo>
                    <a:pt x="282265" y="586740"/>
                    <a:pt x="284170" y="585788"/>
                    <a:pt x="287980" y="584835"/>
                  </a:cubicBezTo>
                  <a:cubicBezTo>
                    <a:pt x="296553" y="581978"/>
                    <a:pt x="304173" y="581025"/>
                    <a:pt x="309888" y="581025"/>
                  </a:cubicBezTo>
                  <a:cubicBezTo>
                    <a:pt x="312745" y="581025"/>
                    <a:pt x="314650" y="581025"/>
                    <a:pt x="315603" y="581978"/>
                  </a:cubicBezTo>
                  <a:cubicBezTo>
                    <a:pt x="320365" y="582930"/>
                    <a:pt x="320365" y="585788"/>
                    <a:pt x="320365" y="586740"/>
                  </a:cubicBezTo>
                  <a:cubicBezTo>
                    <a:pt x="320365" y="594360"/>
                    <a:pt x="308935" y="606743"/>
                    <a:pt x="283218" y="617220"/>
                  </a:cubicBezTo>
                  <a:lnTo>
                    <a:pt x="282265" y="617220"/>
                  </a:lnTo>
                  <a:lnTo>
                    <a:pt x="282265" y="617220"/>
                  </a:lnTo>
                  <a:cubicBezTo>
                    <a:pt x="269883" y="622935"/>
                    <a:pt x="241308" y="625793"/>
                    <a:pt x="210828" y="625793"/>
                  </a:cubicBezTo>
                  <a:cubicBezTo>
                    <a:pt x="163203" y="625793"/>
                    <a:pt x="107958" y="617220"/>
                    <a:pt x="98433" y="597218"/>
                  </a:cubicBezTo>
                  <a:cubicBezTo>
                    <a:pt x="96528" y="592455"/>
                    <a:pt x="96528" y="586740"/>
                    <a:pt x="101290" y="580073"/>
                  </a:cubicBezTo>
                  <a:cubicBezTo>
                    <a:pt x="102243" y="581025"/>
                    <a:pt x="104148" y="582930"/>
                    <a:pt x="106053" y="583883"/>
                  </a:cubicBezTo>
                  <a:cubicBezTo>
                    <a:pt x="137485" y="600075"/>
                    <a:pt x="178443" y="602933"/>
                    <a:pt x="201303" y="602933"/>
                  </a:cubicBezTo>
                  <a:cubicBezTo>
                    <a:pt x="216543" y="602933"/>
                    <a:pt x="227973" y="601980"/>
                    <a:pt x="232735" y="601028"/>
                  </a:cubicBezTo>
                  <a:cubicBezTo>
                    <a:pt x="238450" y="600075"/>
                    <a:pt x="247975" y="598170"/>
                    <a:pt x="247023" y="590550"/>
                  </a:cubicBezTo>
                  <a:cubicBezTo>
                    <a:pt x="247023" y="585788"/>
                    <a:pt x="243213" y="583883"/>
                    <a:pt x="236545" y="583883"/>
                  </a:cubicBezTo>
                  <a:cubicBezTo>
                    <a:pt x="235593" y="583883"/>
                    <a:pt x="234640" y="583883"/>
                    <a:pt x="232735" y="583883"/>
                  </a:cubicBezTo>
                  <a:cubicBezTo>
                    <a:pt x="227973" y="583883"/>
                    <a:pt x="221305" y="584835"/>
                    <a:pt x="212733" y="584835"/>
                  </a:cubicBezTo>
                  <a:cubicBezTo>
                    <a:pt x="183205" y="584835"/>
                    <a:pt x="153678" y="579120"/>
                    <a:pt x="120340" y="566738"/>
                  </a:cubicBezTo>
                  <a:cubicBezTo>
                    <a:pt x="104148" y="561975"/>
                    <a:pt x="71763" y="541973"/>
                    <a:pt x="65095" y="537210"/>
                  </a:cubicBezTo>
                  <a:cubicBezTo>
                    <a:pt x="40330" y="518160"/>
                    <a:pt x="26995" y="484822"/>
                    <a:pt x="26995" y="444818"/>
                  </a:cubicBezTo>
                  <a:cubicBezTo>
                    <a:pt x="24138" y="382905"/>
                    <a:pt x="69858" y="327660"/>
                    <a:pt x="89860" y="30480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5" name="Google Shape;10495;ge48d01fb7f_0_4626"/>
            <p:cNvSpPr/>
            <p:nvPr/>
          </p:nvSpPr>
          <p:spPr>
            <a:xfrm>
              <a:off x="6256972" y="2756535"/>
              <a:ext cx="368617" cy="631507"/>
            </a:xfrm>
            <a:custGeom>
              <a:avLst/>
              <a:gdLst/>
              <a:ahLst/>
              <a:cxnLst/>
              <a:rect l="l" t="t" r="r" b="b"/>
              <a:pathLst>
                <a:path w="368617" h="631507" extrusionOk="0">
                  <a:moveTo>
                    <a:pt x="351473" y="631507"/>
                  </a:moveTo>
                  <a:lnTo>
                    <a:pt x="328613" y="625793"/>
                  </a:lnTo>
                  <a:cubicBezTo>
                    <a:pt x="339090" y="584835"/>
                    <a:pt x="344805" y="542925"/>
                    <a:pt x="344805" y="500062"/>
                  </a:cubicBezTo>
                  <a:cubicBezTo>
                    <a:pt x="344805" y="282893"/>
                    <a:pt x="206693" y="90488"/>
                    <a:pt x="0" y="22860"/>
                  </a:cubicBezTo>
                  <a:lnTo>
                    <a:pt x="7620" y="0"/>
                  </a:lnTo>
                  <a:cubicBezTo>
                    <a:pt x="223838" y="71438"/>
                    <a:pt x="368618" y="272415"/>
                    <a:pt x="368618" y="500062"/>
                  </a:cubicBezTo>
                  <a:cubicBezTo>
                    <a:pt x="368618" y="544830"/>
                    <a:pt x="362903" y="588645"/>
                    <a:pt x="351473" y="631507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6" name="Google Shape;10496;ge48d01fb7f_0_4626"/>
            <p:cNvSpPr/>
            <p:nvPr/>
          </p:nvSpPr>
          <p:spPr>
            <a:xfrm>
              <a:off x="5572125" y="2767964"/>
              <a:ext cx="337185" cy="621030"/>
            </a:xfrm>
            <a:custGeom>
              <a:avLst/>
              <a:gdLst/>
              <a:ahLst/>
              <a:cxnLst/>
              <a:rect l="l" t="t" r="r" b="b"/>
              <a:pathLst>
                <a:path w="337185" h="621030" extrusionOk="0">
                  <a:moveTo>
                    <a:pt x="17145" y="621030"/>
                  </a:moveTo>
                  <a:cubicBezTo>
                    <a:pt x="5715" y="578168"/>
                    <a:pt x="0" y="533400"/>
                    <a:pt x="0" y="488632"/>
                  </a:cubicBezTo>
                  <a:cubicBezTo>
                    <a:pt x="0" y="273368"/>
                    <a:pt x="129540" y="80963"/>
                    <a:pt x="328613" y="0"/>
                  </a:cubicBezTo>
                  <a:lnTo>
                    <a:pt x="337185" y="21908"/>
                  </a:lnTo>
                  <a:cubicBezTo>
                    <a:pt x="146685" y="99060"/>
                    <a:pt x="22860" y="281940"/>
                    <a:pt x="22860" y="487680"/>
                  </a:cubicBezTo>
                  <a:cubicBezTo>
                    <a:pt x="22860" y="530543"/>
                    <a:pt x="28575" y="572453"/>
                    <a:pt x="39052" y="613410"/>
                  </a:cubicBezTo>
                  <a:lnTo>
                    <a:pt x="17145" y="621030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497" name="Google Shape;10497;ge48d01fb7f_0_4626"/>
            <p:cNvGrpSpPr/>
            <p:nvPr/>
          </p:nvGrpSpPr>
          <p:grpSpPr>
            <a:xfrm>
              <a:off x="4910701" y="3818108"/>
              <a:ext cx="2376312" cy="776751"/>
              <a:chOff x="4910701" y="3818108"/>
              <a:chExt cx="2376312" cy="776751"/>
            </a:xfrm>
          </p:grpSpPr>
          <p:sp>
            <p:nvSpPr>
              <p:cNvPr id="10498" name="Google Shape;10498;ge48d01fb7f_0_4626"/>
              <p:cNvSpPr/>
              <p:nvPr/>
            </p:nvSpPr>
            <p:spPr>
              <a:xfrm>
                <a:off x="5957887" y="4451032"/>
                <a:ext cx="25717" cy="3333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33337" extrusionOk="0">
                    <a:moveTo>
                      <a:pt x="12383" y="0"/>
                    </a:moveTo>
                    <a:cubicBezTo>
                      <a:pt x="9525" y="0"/>
                      <a:pt x="6667" y="953"/>
                      <a:pt x="3810" y="3810"/>
                    </a:cubicBezTo>
                    <a:cubicBezTo>
                      <a:pt x="953" y="5715"/>
                      <a:pt x="0" y="9525"/>
                      <a:pt x="0" y="12383"/>
                    </a:cubicBezTo>
                    <a:cubicBezTo>
                      <a:pt x="0" y="17145"/>
                      <a:pt x="1905" y="21908"/>
                      <a:pt x="5715" y="25718"/>
                    </a:cubicBezTo>
                    <a:cubicBezTo>
                      <a:pt x="9525" y="29528"/>
                      <a:pt x="14288" y="32385"/>
                      <a:pt x="20955" y="33338"/>
                    </a:cubicBezTo>
                    <a:cubicBezTo>
                      <a:pt x="21908" y="31433"/>
                      <a:pt x="23813" y="30480"/>
                      <a:pt x="23813" y="27623"/>
                    </a:cubicBezTo>
                    <a:cubicBezTo>
                      <a:pt x="24765" y="25718"/>
                      <a:pt x="24765" y="22860"/>
                      <a:pt x="25717" y="19050"/>
                    </a:cubicBezTo>
                    <a:cubicBezTo>
                      <a:pt x="25717" y="14288"/>
                      <a:pt x="24765" y="9525"/>
                      <a:pt x="21908" y="6668"/>
                    </a:cubicBezTo>
                    <a:cubicBezTo>
                      <a:pt x="19050" y="2858"/>
                      <a:pt x="16192" y="953"/>
                      <a:pt x="12383" y="0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99" name="Google Shape;10499;ge48d01fb7f_0_4626"/>
              <p:cNvSpPr/>
              <p:nvPr/>
            </p:nvSpPr>
            <p:spPr>
              <a:xfrm>
                <a:off x="6030277" y="4486275"/>
                <a:ext cx="53339" cy="31432"/>
              </a:xfrm>
              <a:custGeom>
                <a:avLst/>
                <a:gdLst/>
                <a:ahLst/>
                <a:cxnLst/>
                <a:rect l="l" t="t" r="r" b="b"/>
                <a:pathLst>
                  <a:path w="53339" h="31432" extrusionOk="0">
                    <a:moveTo>
                      <a:pt x="26670" y="0"/>
                    </a:moveTo>
                    <a:cubicBezTo>
                      <a:pt x="19050" y="0"/>
                      <a:pt x="13335" y="1905"/>
                      <a:pt x="8572" y="4763"/>
                    </a:cubicBezTo>
                    <a:cubicBezTo>
                      <a:pt x="2857" y="8572"/>
                      <a:pt x="952" y="13335"/>
                      <a:pt x="0" y="18097"/>
                    </a:cubicBezTo>
                    <a:cubicBezTo>
                      <a:pt x="0" y="21907"/>
                      <a:pt x="952" y="24765"/>
                      <a:pt x="4763" y="27622"/>
                    </a:cubicBezTo>
                    <a:cubicBezTo>
                      <a:pt x="7620" y="30480"/>
                      <a:pt x="11430" y="31432"/>
                      <a:pt x="15240" y="31432"/>
                    </a:cubicBezTo>
                    <a:cubicBezTo>
                      <a:pt x="20955" y="31432"/>
                      <a:pt x="27622" y="30480"/>
                      <a:pt x="33338" y="27622"/>
                    </a:cubicBezTo>
                    <a:cubicBezTo>
                      <a:pt x="39052" y="24765"/>
                      <a:pt x="45720" y="20955"/>
                      <a:pt x="53340" y="15240"/>
                    </a:cubicBezTo>
                    <a:cubicBezTo>
                      <a:pt x="49530" y="10478"/>
                      <a:pt x="44767" y="6668"/>
                      <a:pt x="40005" y="3810"/>
                    </a:cubicBezTo>
                    <a:cubicBezTo>
                      <a:pt x="36195" y="1905"/>
                      <a:pt x="31432" y="953"/>
                      <a:pt x="26670" y="0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00" name="Google Shape;10500;ge48d01fb7f_0_4626"/>
              <p:cNvSpPr/>
              <p:nvPr/>
            </p:nvSpPr>
            <p:spPr>
              <a:xfrm rot="-4288464">
                <a:off x="5514870" y="4359988"/>
                <a:ext cx="37120" cy="36169"/>
              </a:xfrm>
              <a:custGeom>
                <a:avLst/>
                <a:gdLst/>
                <a:ahLst/>
                <a:cxnLst/>
                <a:rect l="l" t="t" r="r" b="b"/>
                <a:pathLst>
                  <a:path w="37147" h="36195" extrusionOk="0">
                    <a:moveTo>
                      <a:pt x="0" y="0"/>
                    </a:moveTo>
                    <a:lnTo>
                      <a:pt x="37148" y="0"/>
                    </a:lnTo>
                    <a:lnTo>
                      <a:pt x="37148" y="36195"/>
                    </a:lnTo>
                    <a:lnTo>
                      <a:pt x="0" y="36195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01" name="Google Shape;10501;ge48d01fb7f_0_4626"/>
              <p:cNvSpPr/>
              <p:nvPr/>
            </p:nvSpPr>
            <p:spPr>
              <a:xfrm>
                <a:off x="5833809" y="4470677"/>
                <a:ext cx="53593" cy="30258"/>
              </a:xfrm>
              <a:custGeom>
                <a:avLst/>
                <a:gdLst/>
                <a:ahLst/>
                <a:cxnLst/>
                <a:rect l="l" t="t" r="r" b="b"/>
                <a:pathLst>
                  <a:path w="53593" h="30258" extrusionOk="0">
                    <a:moveTo>
                      <a:pt x="28828" y="357"/>
                    </a:moveTo>
                    <a:cubicBezTo>
                      <a:pt x="21208" y="-595"/>
                      <a:pt x="15493" y="357"/>
                      <a:pt x="9778" y="3215"/>
                    </a:cubicBezTo>
                    <a:cubicBezTo>
                      <a:pt x="4063" y="6072"/>
                      <a:pt x="1206" y="10835"/>
                      <a:pt x="253" y="15597"/>
                    </a:cubicBezTo>
                    <a:cubicBezTo>
                      <a:pt x="-699" y="19407"/>
                      <a:pt x="1206" y="22265"/>
                      <a:pt x="3111" y="25122"/>
                    </a:cubicBezTo>
                    <a:cubicBezTo>
                      <a:pt x="5968" y="27980"/>
                      <a:pt x="8826" y="29885"/>
                      <a:pt x="13588" y="29885"/>
                    </a:cubicBezTo>
                    <a:cubicBezTo>
                      <a:pt x="19303" y="30837"/>
                      <a:pt x="25971" y="29885"/>
                      <a:pt x="32638" y="27980"/>
                    </a:cubicBezTo>
                    <a:cubicBezTo>
                      <a:pt x="39306" y="26075"/>
                      <a:pt x="45973" y="23217"/>
                      <a:pt x="53593" y="18455"/>
                    </a:cubicBezTo>
                    <a:cubicBezTo>
                      <a:pt x="49783" y="13692"/>
                      <a:pt x="45973" y="8930"/>
                      <a:pt x="42163" y="5120"/>
                    </a:cubicBezTo>
                    <a:cubicBezTo>
                      <a:pt x="37401" y="3215"/>
                      <a:pt x="32638" y="1310"/>
                      <a:pt x="28828" y="357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02" name="Google Shape;10502;ge48d01fb7f_0_4626"/>
              <p:cNvSpPr/>
              <p:nvPr/>
            </p:nvSpPr>
            <p:spPr>
              <a:xfrm rot="-1451706">
                <a:off x="6823932" y="4289955"/>
                <a:ext cx="36210" cy="37162"/>
              </a:xfrm>
              <a:custGeom>
                <a:avLst/>
                <a:gdLst/>
                <a:ahLst/>
                <a:cxnLst/>
                <a:rect l="l" t="t" r="r" b="b"/>
                <a:pathLst>
                  <a:path w="36196" h="37148" extrusionOk="0">
                    <a:moveTo>
                      <a:pt x="0" y="0"/>
                    </a:moveTo>
                    <a:lnTo>
                      <a:pt x="36196" y="0"/>
                    </a:lnTo>
                    <a:lnTo>
                      <a:pt x="36196" y="37149"/>
                    </a:lnTo>
                    <a:lnTo>
                      <a:pt x="0" y="37149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03" name="Google Shape;10503;ge48d01fb7f_0_4626"/>
              <p:cNvSpPr/>
              <p:nvPr/>
            </p:nvSpPr>
            <p:spPr>
              <a:xfrm>
                <a:off x="6727133" y="4373310"/>
                <a:ext cx="54368" cy="46765"/>
              </a:xfrm>
              <a:custGeom>
                <a:avLst/>
                <a:gdLst/>
                <a:ahLst/>
                <a:cxnLst/>
                <a:rect l="l" t="t" r="r" b="b"/>
                <a:pathLst>
                  <a:path w="54368" h="46765" extrusionOk="0">
                    <a:moveTo>
                      <a:pt x="2279" y="24382"/>
                    </a:moveTo>
                    <a:cubicBezTo>
                      <a:pt x="374" y="28192"/>
                      <a:pt x="-579" y="31050"/>
                      <a:pt x="374" y="34859"/>
                    </a:cubicBezTo>
                    <a:cubicBezTo>
                      <a:pt x="2279" y="40575"/>
                      <a:pt x="6089" y="43432"/>
                      <a:pt x="11804" y="45337"/>
                    </a:cubicBezTo>
                    <a:cubicBezTo>
                      <a:pt x="17519" y="47242"/>
                      <a:pt x="24186" y="47242"/>
                      <a:pt x="29901" y="45337"/>
                    </a:cubicBezTo>
                    <a:cubicBezTo>
                      <a:pt x="39426" y="41527"/>
                      <a:pt x="46094" y="36765"/>
                      <a:pt x="49904" y="29145"/>
                    </a:cubicBezTo>
                    <a:cubicBezTo>
                      <a:pt x="54666" y="22477"/>
                      <a:pt x="55619" y="14857"/>
                      <a:pt x="52761" y="8190"/>
                    </a:cubicBezTo>
                    <a:cubicBezTo>
                      <a:pt x="50856" y="4380"/>
                      <a:pt x="47999" y="1522"/>
                      <a:pt x="42284" y="570"/>
                    </a:cubicBezTo>
                    <a:cubicBezTo>
                      <a:pt x="36569" y="-383"/>
                      <a:pt x="30854" y="-383"/>
                      <a:pt x="25139" y="2475"/>
                    </a:cubicBezTo>
                    <a:cubicBezTo>
                      <a:pt x="23234" y="5332"/>
                      <a:pt x="18471" y="9142"/>
                      <a:pt x="11804" y="13905"/>
                    </a:cubicBezTo>
                    <a:cubicBezTo>
                      <a:pt x="7994" y="16762"/>
                      <a:pt x="4184" y="20572"/>
                      <a:pt x="2279" y="24382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04" name="Google Shape;10504;ge48d01fb7f_0_4626"/>
              <p:cNvSpPr/>
              <p:nvPr/>
            </p:nvSpPr>
            <p:spPr>
              <a:xfrm>
                <a:off x="6563677" y="4377690"/>
                <a:ext cx="48577" cy="69294"/>
              </a:xfrm>
              <a:custGeom>
                <a:avLst/>
                <a:gdLst/>
                <a:ahLst/>
                <a:cxnLst/>
                <a:rect l="l" t="t" r="r" b="b"/>
                <a:pathLst>
                  <a:path w="48577" h="69294" extrusionOk="0">
                    <a:moveTo>
                      <a:pt x="0" y="11430"/>
                    </a:moveTo>
                    <a:lnTo>
                      <a:pt x="15240" y="63817"/>
                    </a:lnTo>
                    <a:cubicBezTo>
                      <a:pt x="16192" y="65722"/>
                      <a:pt x="17145" y="67628"/>
                      <a:pt x="19050" y="68580"/>
                    </a:cubicBezTo>
                    <a:cubicBezTo>
                      <a:pt x="20955" y="69532"/>
                      <a:pt x="22860" y="69532"/>
                      <a:pt x="24765" y="68580"/>
                    </a:cubicBezTo>
                    <a:cubicBezTo>
                      <a:pt x="30480" y="66675"/>
                      <a:pt x="36195" y="62865"/>
                      <a:pt x="40005" y="58103"/>
                    </a:cubicBezTo>
                    <a:cubicBezTo>
                      <a:pt x="44767" y="52388"/>
                      <a:pt x="46672" y="46672"/>
                      <a:pt x="48577" y="39053"/>
                    </a:cubicBezTo>
                    <a:lnTo>
                      <a:pt x="37147" y="0"/>
                    </a:lnTo>
                    <a:lnTo>
                      <a:pt x="0" y="11430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05" name="Google Shape;10505;ge48d01fb7f_0_4626"/>
              <p:cNvSpPr/>
              <p:nvPr/>
            </p:nvSpPr>
            <p:spPr>
              <a:xfrm>
                <a:off x="6273165" y="4475797"/>
                <a:ext cx="53339" cy="33337"/>
              </a:xfrm>
              <a:custGeom>
                <a:avLst/>
                <a:gdLst/>
                <a:ahLst/>
                <a:cxnLst/>
                <a:rect l="l" t="t" r="r" b="b"/>
                <a:pathLst>
                  <a:path w="53339" h="33337" extrusionOk="0">
                    <a:moveTo>
                      <a:pt x="23813" y="0"/>
                    </a:moveTo>
                    <a:cubicBezTo>
                      <a:pt x="16192" y="953"/>
                      <a:pt x="10477" y="3810"/>
                      <a:pt x="6667" y="7620"/>
                    </a:cubicBezTo>
                    <a:cubicBezTo>
                      <a:pt x="1905" y="12383"/>
                      <a:pt x="0" y="17145"/>
                      <a:pt x="0" y="21908"/>
                    </a:cubicBezTo>
                    <a:cubicBezTo>
                      <a:pt x="0" y="25718"/>
                      <a:pt x="1905" y="28575"/>
                      <a:pt x="5715" y="30480"/>
                    </a:cubicBezTo>
                    <a:cubicBezTo>
                      <a:pt x="8572" y="32385"/>
                      <a:pt x="12382" y="33338"/>
                      <a:pt x="17145" y="33338"/>
                    </a:cubicBezTo>
                    <a:cubicBezTo>
                      <a:pt x="22860" y="32385"/>
                      <a:pt x="28575" y="30480"/>
                      <a:pt x="35242" y="26670"/>
                    </a:cubicBezTo>
                    <a:cubicBezTo>
                      <a:pt x="40957" y="22860"/>
                      <a:pt x="46672" y="18097"/>
                      <a:pt x="53340" y="12383"/>
                    </a:cubicBezTo>
                    <a:cubicBezTo>
                      <a:pt x="48577" y="8572"/>
                      <a:pt x="43815" y="4763"/>
                      <a:pt x="39052" y="2858"/>
                    </a:cubicBezTo>
                    <a:cubicBezTo>
                      <a:pt x="33338" y="953"/>
                      <a:pt x="28575" y="0"/>
                      <a:pt x="23813" y="0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06" name="Google Shape;10506;ge48d01fb7f_0_4626"/>
              <p:cNvSpPr/>
              <p:nvPr/>
            </p:nvSpPr>
            <p:spPr>
              <a:xfrm>
                <a:off x="6383654" y="4415790"/>
                <a:ext cx="75247" cy="88024"/>
              </a:xfrm>
              <a:custGeom>
                <a:avLst/>
                <a:gdLst/>
                <a:ahLst/>
                <a:cxnLst/>
                <a:rect l="l" t="t" r="r" b="b"/>
                <a:pathLst>
                  <a:path w="75247" h="88024" extrusionOk="0">
                    <a:moveTo>
                      <a:pt x="39053" y="6667"/>
                    </a:moveTo>
                    <a:lnTo>
                      <a:pt x="44767" y="35242"/>
                    </a:lnTo>
                    <a:lnTo>
                      <a:pt x="7620" y="41910"/>
                    </a:lnTo>
                    <a:cubicBezTo>
                      <a:pt x="4763" y="41910"/>
                      <a:pt x="2858" y="43815"/>
                      <a:pt x="1905" y="45720"/>
                    </a:cubicBezTo>
                    <a:cubicBezTo>
                      <a:pt x="0" y="47625"/>
                      <a:pt x="0" y="49530"/>
                      <a:pt x="0" y="52388"/>
                    </a:cubicBezTo>
                    <a:cubicBezTo>
                      <a:pt x="0" y="54292"/>
                      <a:pt x="1905" y="56197"/>
                      <a:pt x="3810" y="58103"/>
                    </a:cubicBezTo>
                    <a:cubicBezTo>
                      <a:pt x="5715" y="60007"/>
                      <a:pt x="8573" y="60960"/>
                      <a:pt x="11430" y="61913"/>
                    </a:cubicBezTo>
                    <a:cubicBezTo>
                      <a:pt x="13335" y="60007"/>
                      <a:pt x="16192" y="58103"/>
                      <a:pt x="20003" y="56197"/>
                    </a:cubicBezTo>
                    <a:cubicBezTo>
                      <a:pt x="22860" y="55245"/>
                      <a:pt x="27623" y="53340"/>
                      <a:pt x="33338" y="52388"/>
                    </a:cubicBezTo>
                    <a:lnTo>
                      <a:pt x="45720" y="65722"/>
                    </a:lnTo>
                    <a:lnTo>
                      <a:pt x="34290" y="67628"/>
                    </a:lnTo>
                    <a:cubicBezTo>
                      <a:pt x="30480" y="68580"/>
                      <a:pt x="26670" y="70485"/>
                      <a:pt x="23813" y="72390"/>
                    </a:cubicBezTo>
                    <a:cubicBezTo>
                      <a:pt x="20955" y="75247"/>
                      <a:pt x="20003" y="78105"/>
                      <a:pt x="20955" y="80963"/>
                    </a:cubicBezTo>
                    <a:cubicBezTo>
                      <a:pt x="21908" y="83820"/>
                      <a:pt x="22860" y="85725"/>
                      <a:pt x="25717" y="86678"/>
                    </a:cubicBezTo>
                    <a:cubicBezTo>
                      <a:pt x="28575" y="87630"/>
                      <a:pt x="32385" y="88582"/>
                      <a:pt x="35242" y="87630"/>
                    </a:cubicBezTo>
                    <a:cubicBezTo>
                      <a:pt x="43815" y="85725"/>
                      <a:pt x="52388" y="81915"/>
                      <a:pt x="59055" y="75247"/>
                    </a:cubicBezTo>
                    <a:cubicBezTo>
                      <a:pt x="66675" y="68580"/>
                      <a:pt x="71438" y="60007"/>
                      <a:pt x="75248" y="49530"/>
                    </a:cubicBezTo>
                    <a:lnTo>
                      <a:pt x="65723" y="0"/>
                    </a:lnTo>
                    <a:lnTo>
                      <a:pt x="39053" y="6667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07" name="Google Shape;10507;ge48d01fb7f_0_4626"/>
              <p:cNvSpPr/>
              <p:nvPr/>
            </p:nvSpPr>
            <p:spPr>
              <a:xfrm>
                <a:off x="4910701" y="3818108"/>
                <a:ext cx="2376312" cy="776751"/>
              </a:xfrm>
              <a:custGeom>
                <a:avLst/>
                <a:gdLst/>
                <a:ahLst/>
                <a:cxnLst/>
                <a:rect l="l" t="t" r="r" b="b"/>
                <a:pathLst>
                  <a:path w="2376312" h="776751" extrusionOk="0">
                    <a:moveTo>
                      <a:pt x="2324489" y="401466"/>
                    </a:moveTo>
                    <a:cubicBezTo>
                      <a:pt x="2315916" y="384321"/>
                      <a:pt x="2307344" y="367176"/>
                      <a:pt x="2299724" y="350031"/>
                    </a:cubicBezTo>
                    <a:cubicBezTo>
                      <a:pt x="2316869" y="337649"/>
                      <a:pt x="2332109" y="325266"/>
                      <a:pt x="2348301" y="310979"/>
                    </a:cubicBezTo>
                    <a:cubicBezTo>
                      <a:pt x="2399736" y="264306"/>
                      <a:pt x="2369256" y="202394"/>
                      <a:pt x="2344491" y="152864"/>
                    </a:cubicBezTo>
                    <a:lnTo>
                      <a:pt x="2339729" y="142386"/>
                    </a:lnTo>
                    <a:cubicBezTo>
                      <a:pt x="2327346" y="116669"/>
                      <a:pt x="2329251" y="90951"/>
                      <a:pt x="2331156" y="69044"/>
                    </a:cubicBezTo>
                    <a:cubicBezTo>
                      <a:pt x="2333061" y="48089"/>
                      <a:pt x="2334966" y="28086"/>
                      <a:pt x="2321631" y="14751"/>
                    </a:cubicBezTo>
                    <a:cubicBezTo>
                      <a:pt x="2310201" y="2369"/>
                      <a:pt x="2288294" y="-1441"/>
                      <a:pt x="2253051" y="464"/>
                    </a:cubicBezTo>
                    <a:lnTo>
                      <a:pt x="2253051" y="464"/>
                    </a:lnTo>
                    <a:cubicBezTo>
                      <a:pt x="2253051" y="464"/>
                      <a:pt x="2252099" y="464"/>
                      <a:pt x="2252099" y="464"/>
                    </a:cubicBezTo>
                    <a:cubicBezTo>
                      <a:pt x="2175899" y="5226"/>
                      <a:pt x="2128274" y="68091"/>
                      <a:pt x="2118749" y="177629"/>
                    </a:cubicBezTo>
                    <a:cubicBezTo>
                      <a:pt x="2112081" y="180486"/>
                      <a:pt x="2106366" y="184296"/>
                      <a:pt x="2099699" y="187154"/>
                    </a:cubicBezTo>
                    <a:cubicBezTo>
                      <a:pt x="2052074" y="209061"/>
                      <a:pt x="1995876" y="226206"/>
                      <a:pt x="1943489" y="239541"/>
                    </a:cubicBezTo>
                    <a:lnTo>
                      <a:pt x="1943489" y="239541"/>
                    </a:lnTo>
                    <a:cubicBezTo>
                      <a:pt x="1932059" y="242399"/>
                      <a:pt x="1923486" y="244304"/>
                      <a:pt x="1915866" y="246209"/>
                    </a:cubicBezTo>
                    <a:cubicBezTo>
                      <a:pt x="1915866" y="246209"/>
                      <a:pt x="1915866" y="246209"/>
                      <a:pt x="1914914" y="246209"/>
                    </a:cubicBezTo>
                    <a:lnTo>
                      <a:pt x="1914914" y="246209"/>
                    </a:lnTo>
                    <a:cubicBezTo>
                      <a:pt x="1906341" y="249066"/>
                      <a:pt x="1900626" y="250971"/>
                      <a:pt x="1896816" y="253829"/>
                    </a:cubicBezTo>
                    <a:cubicBezTo>
                      <a:pt x="1866336" y="272879"/>
                      <a:pt x="1887291" y="351936"/>
                      <a:pt x="1896816" y="381464"/>
                    </a:cubicBezTo>
                    <a:cubicBezTo>
                      <a:pt x="1760609" y="478619"/>
                      <a:pt x="1504386" y="540531"/>
                      <a:pt x="1219589" y="540531"/>
                    </a:cubicBezTo>
                    <a:cubicBezTo>
                      <a:pt x="1209111" y="540531"/>
                      <a:pt x="1199586" y="540531"/>
                      <a:pt x="1189109" y="540531"/>
                    </a:cubicBezTo>
                    <a:lnTo>
                      <a:pt x="1189109" y="540531"/>
                    </a:lnTo>
                    <a:cubicBezTo>
                      <a:pt x="1189109" y="540531"/>
                      <a:pt x="1189109" y="540531"/>
                      <a:pt x="1188156" y="540531"/>
                    </a:cubicBezTo>
                    <a:cubicBezTo>
                      <a:pt x="1188156" y="540531"/>
                      <a:pt x="1188156" y="540531"/>
                      <a:pt x="1187204" y="540531"/>
                    </a:cubicBezTo>
                    <a:lnTo>
                      <a:pt x="1187204" y="540531"/>
                    </a:lnTo>
                    <a:cubicBezTo>
                      <a:pt x="1176726" y="540531"/>
                      <a:pt x="1167201" y="540531"/>
                      <a:pt x="1156724" y="540531"/>
                    </a:cubicBezTo>
                    <a:cubicBezTo>
                      <a:pt x="871926" y="540531"/>
                      <a:pt x="615704" y="479571"/>
                      <a:pt x="479496" y="381464"/>
                    </a:cubicBezTo>
                    <a:cubicBezTo>
                      <a:pt x="489021" y="351936"/>
                      <a:pt x="509976" y="272879"/>
                      <a:pt x="479496" y="253829"/>
                    </a:cubicBezTo>
                    <a:cubicBezTo>
                      <a:pt x="475686" y="250971"/>
                      <a:pt x="469019" y="249066"/>
                      <a:pt x="461399" y="246209"/>
                    </a:cubicBezTo>
                    <a:lnTo>
                      <a:pt x="461399" y="246209"/>
                    </a:lnTo>
                    <a:cubicBezTo>
                      <a:pt x="461399" y="246209"/>
                      <a:pt x="461399" y="246209"/>
                      <a:pt x="460446" y="246209"/>
                    </a:cubicBezTo>
                    <a:cubicBezTo>
                      <a:pt x="452826" y="244304"/>
                      <a:pt x="444254" y="241446"/>
                      <a:pt x="432824" y="239541"/>
                    </a:cubicBezTo>
                    <a:lnTo>
                      <a:pt x="432824" y="239541"/>
                    </a:lnTo>
                    <a:cubicBezTo>
                      <a:pt x="379484" y="226206"/>
                      <a:pt x="323286" y="208109"/>
                      <a:pt x="276614" y="187154"/>
                    </a:cubicBezTo>
                    <a:cubicBezTo>
                      <a:pt x="269946" y="184296"/>
                      <a:pt x="263279" y="181439"/>
                      <a:pt x="257564" y="177629"/>
                    </a:cubicBezTo>
                    <a:cubicBezTo>
                      <a:pt x="248039" y="68091"/>
                      <a:pt x="200414" y="6179"/>
                      <a:pt x="124214" y="464"/>
                    </a:cubicBezTo>
                    <a:cubicBezTo>
                      <a:pt x="124214" y="464"/>
                      <a:pt x="123261" y="464"/>
                      <a:pt x="123261" y="464"/>
                    </a:cubicBezTo>
                    <a:lnTo>
                      <a:pt x="123261" y="464"/>
                    </a:lnTo>
                    <a:cubicBezTo>
                      <a:pt x="87066" y="-1441"/>
                      <a:pt x="66111" y="3321"/>
                      <a:pt x="54681" y="14751"/>
                    </a:cubicBezTo>
                    <a:cubicBezTo>
                      <a:pt x="41346" y="28086"/>
                      <a:pt x="43251" y="48089"/>
                      <a:pt x="45156" y="69044"/>
                    </a:cubicBezTo>
                    <a:cubicBezTo>
                      <a:pt x="47061" y="91904"/>
                      <a:pt x="49919" y="116669"/>
                      <a:pt x="36584" y="142386"/>
                    </a:cubicBezTo>
                    <a:lnTo>
                      <a:pt x="31821" y="152864"/>
                    </a:lnTo>
                    <a:cubicBezTo>
                      <a:pt x="7056" y="202394"/>
                      <a:pt x="-23424" y="264306"/>
                      <a:pt x="28011" y="310979"/>
                    </a:cubicBezTo>
                    <a:cubicBezTo>
                      <a:pt x="43251" y="325266"/>
                      <a:pt x="59444" y="338601"/>
                      <a:pt x="76589" y="350031"/>
                    </a:cubicBezTo>
                    <a:cubicBezTo>
                      <a:pt x="69921" y="367176"/>
                      <a:pt x="60396" y="385274"/>
                      <a:pt x="51824" y="401466"/>
                    </a:cubicBezTo>
                    <a:cubicBezTo>
                      <a:pt x="36584" y="430041"/>
                      <a:pt x="21344" y="460521"/>
                      <a:pt x="13724" y="493859"/>
                    </a:cubicBezTo>
                    <a:cubicBezTo>
                      <a:pt x="10866" y="506241"/>
                      <a:pt x="4199" y="609111"/>
                      <a:pt x="25154" y="616731"/>
                    </a:cubicBezTo>
                    <a:cubicBezTo>
                      <a:pt x="28964" y="617684"/>
                      <a:pt x="36584" y="618636"/>
                      <a:pt x="42299" y="606254"/>
                    </a:cubicBezTo>
                    <a:cubicBezTo>
                      <a:pt x="64206" y="562439"/>
                      <a:pt x="100401" y="516719"/>
                      <a:pt x="123261" y="515766"/>
                    </a:cubicBezTo>
                    <a:cubicBezTo>
                      <a:pt x="127071" y="515766"/>
                      <a:pt x="133739" y="516719"/>
                      <a:pt x="140406" y="526244"/>
                    </a:cubicBezTo>
                    <a:cubicBezTo>
                      <a:pt x="146121" y="534816"/>
                      <a:pt x="150884" y="548151"/>
                      <a:pt x="155646" y="557676"/>
                    </a:cubicBezTo>
                    <a:cubicBezTo>
                      <a:pt x="162314" y="573869"/>
                      <a:pt x="165171" y="581489"/>
                      <a:pt x="173744" y="579584"/>
                    </a:cubicBezTo>
                    <a:cubicBezTo>
                      <a:pt x="182316" y="577679"/>
                      <a:pt x="182316" y="568154"/>
                      <a:pt x="182316" y="560534"/>
                    </a:cubicBezTo>
                    <a:cubicBezTo>
                      <a:pt x="182316" y="511004"/>
                      <a:pt x="196604" y="463379"/>
                      <a:pt x="211844" y="419564"/>
                    </a:cubicBezTo>
                    <a:cubicBezTo>
                      <a:pt x="247086" y="432899"/>
                      <a:pt x="281376" y="442424"/>
                      <a:pt x="315666" y="451949"/>
                    </a:cubicBezTo>
                    <a:cubicBezTo>
                      <a:pt x="316619" y="451949"/>
                      <a:pt x="317571" y="452901"/>
                      <a:pt x="318524" y="452901"/>
                    </a:cubicBezTo>
                    <a:lnTo>
                      <a:pt x="315666" y="455759"/>
                    </a:lnTo>
                    <a:cubicBezTo>
                      <a:pt x="305189" y="467189"/>
                      <a:pt x="289949" y="481476"/>
                      <a:pt x="289949" y="481476"/>
                    </a:cubicBezTo>
                    <a:cubicBezTo>
                      <a:pt x="279471" y="492906"/>
                      <a:pt x="273756" y="507194"/>
                      <a:pt x="275661" y="520529"/>
                    </a:cubicBezTo>
                    <a:cubicBezTo>
                      <a:pt x="276614" y="533864"/>
                      <a:pt x="284234" y="545294"/>
                      <a:pt x="296616" y="553866"/>
                    </a:cubicBezTo>
                    <a:cubicBezTo>
                      <a:pt x="492831" y="693884"/>
                      <a:pt x="814776" y="776751"/>
                      <a:pt x="1157676" y="776751"/>
                    </a:cubicBezTo>
                    <a:cubicBezTo>
                      <a:pt x="1167201" y="776751"/>
                      <a:pt x="1177679" y="776751"/>
                      <a:pt x="1189109" y="776751"/>
                    </a:cubicBezTo>
                    <a:cubicBezTo>
                      <a:pt x="1199586" y="776751"/>
                      <a:pt x="1210064" y="776751"/>
                      <a:pt x="1220541" y="776751"/>
                    </a:cubicBezTo>
                    <a:cubicBezTo>
                      <a:pt x="1563441" y="776751"/>
                      <a:pt x="1885386" y="692931"/>
                      <a:pt x="2081601" y="553866"/>
                    </a:cubicBezTo>
                    <a:cubicBezTo>
                      <a:pt x="2093984" y="545294"/>
                      <a:pt x="2100651" y="532911"/>
                      <a:pt x="2102556" y="520529"/>
                    </a:cubicBezTo>
                    <a:cubicBezTo>
                      <a:pt x="2103509" y="507194"/>
                      <a:pt x="2098746" y="492906"/>
                      <a:pt x="2088269" y="481476"/>
                    </a:cubicBezTo>
                    <a:cubicBezTo>
                      <a:pt x="2088269" y="481476"/>
                      <a:pt x="2073029" y="467189"/>
                      <a:pt x="2062551" y="455759"/>
                    </a:cubicBezTo>
                    <a:lnTo>
                      <a:pt x="2059694" y="452901"/>
                    </a:lnTo>
                    <a:cubicBezTo>
                      <a:pt x="2060646" y="452901"/>
                      <a:pt x="2061599" y="451949"/>
                      <a:pt x="2062551" y="451949"/>
                    </a:cubicBezTo>
                    <a:cubicBezTo>
                      <a:pt x="2096841" y="442424"/>
                      <a:pt x="2132084" y="431946"/>
                      <a:pt x="2166374" y="419564"/>
                    </a:cubicBezTo>
                    <a:cubicBezTo>
                      <a:pt x="2181614" y="463379"/>
                      <a:pt x="2195901" y="511004"/>
                      <a:pt x="2195901" y="560534"/>
                    </a:cubicBezTo>
                    <a:cubicBezTo>
                      <a:pt x="2195901" y="568154"/>
                      <a:pt x="2195901" y="577679"/>
                      <a:pt x="2204474" y="579584"/>
                    </a:cubicBezTo>
                    <a:cubicBezTo>
                      <a:pt x="2213046" y="581489"/>
                      <a:pt x="2215904" y="573869"/>
                      <a:pt x="2222571" y="557676"/>
                    </a:cubicBezTo>
                    <a:cubicBezTo>
                      <a:pt x="2226381" y="547199"/>
                      <a:pt x="2232096" y="534816"/>
                      <a:pt x="2237811" y="526244"/>
                    </a:cubicBezTo>
                    <a:cubicBezTo>
                      <a:pt x="2244479" y="516719"/>
                      <a:pt x="2250194" y="515766"/>
                      <a:pt x="2254956" y="515766"/>
                    </a:cubicBezTo>
                    <a:cubicBezTo>
                      <a:pt x="2277816" y="516719"/>
                      <a:pt x="2314011" y="563391"/>
                      <a:pt x="2335919" y="606254"/>
                    </a:cubicBezTo>
                    <a:cubicBezTo>
                      <a:pt x="2341634" y="618636"/>
                      <a:pt x="2349254" y="617684"/>
                      <a:pt x="2353064" y="616731"/>
                    </a:cubicBezTo>
                    <a:cubicBezTo>
                      <a:pt x="2374019" y="609111"/>
                      <a:pt x="2367351" y="506241"/>
                      <a:pt x="2364494" y="493859"/>
                    </a:cubicBezTo>
                    <a:cubicBezTo>
                      <a:pt x="2354969" y="459569"/>
                      <a:pt x="2339729" y="430041"/>
                      <a:pt x="2324489" y="401466"/>
                    </a:cubicBezTo>
                    <a:close/>
                    <a:moveTo>
                      <a:pt x="165171" y="538626"/>
                    </a:moveTo>
                    <a:cubicBezTo>
                      <a:pt x="162314" y="531006"/>
                      <a:pt x="158504" y="523386"/>
                      <a:pt x="153741" y="516719"/>
                    </a:cubicBezTo>
                    <a:cubicBezTo>
                      <a:pt x="143264" y="500526"/>
                      <a:pt x="130881" y="497669"/>
                      <a:pt x="121356" y="498621"/>
                    </a:cubicBezTo>
                    <a:cubicBezTo>
                      <a:pt x="87066" y="500526"/>
                      <a:pt x="48966" y="554819"/>
                      <a:pt x="29916" y="591966"/>
                    </a:cubicBezTo>
                    <a:cubicBezTo>
                      <a:pt x="26106" y="568154"/>
                      <a:pt x="26106" y="515766"/>
                      <a:pt x="29916" y="497669"/>
                    </a:cubicBezTo>
                    <a:cubicBezTo>
                      <a:pt x="37536" y="466236"/>
                      <a:pt x="51824" y="437661"/>
                      <a:pt x="67064" y="409086"/>
                    </a:cubicBezTo>
                    <a:cubicBezTo>
                      <a:pt x="75636" y="392894"/>
                      <a:pt x="84209" y="376701"/>
                      <a:pt x="90876" y="359556"/>
                    </a:cubicBezTo>
                    <a:cubicBezTo>
                      <a:pt x="122309" y="380511"/>
                      <a:pt x="156599" y="398609"/>
                      <a:pt x="194699" y="413849"/>
                    </a:cubicBezTo>
                    <a:cubicBezTo>
                      <a:pt x="181364" y="452901"/>
                      <a:pt x="168029" y="494811"/>
                      <a:pt x="165171" y="538626"/>
                    </a:cubicBezTo>
                    <a:close/>
                    <a:moveTo>
                      <a:pt x="103259" y="26181"/>
                    </a:moveTo>
                    <a:cubicBezTo>
                      <a:pt x="104211" y="23324"/>
                      <a:pt x="105164" y="16656"/>
                      <a:pt x="123261" y="16656"/>
                    </a:cubicBezTo>
                    <a:cubicBezTo>
                      <a:pt x="203271" y="22371"/>
                      <a:pt x="230894" y="97619"/>
                      <a:pt x="239466" y="166199"/>
                    </a:cubicBezTo>
                    <a:cubicBezTo>
                      <a:pt x="148979" y="115716"/>
                      <a:pt x="97544" y="50946"/>
                      <a:pt x="103259" y="26181"/>
                    </a:cubicBezTo>
                    <a:close/>
                    <a:moveTo>
                      <a:pt x="469019" y="345269"/>
                    </a:moveTo>
                    <a:cubicBezTo>
                      <a:pt x="467114" y="351936"/>
                      <a:pt x="465209" y="357651"/>
                      <a:pt x="464256" y="364319"/>
                    </a:cubicBezTo>
                    <a:cubicBezTo>
                      <a:pt x="462351" y="363366"/>
                      <a:pt x="461399" y="362414"/>
                      <a:pt x="459494" y="360509"/>
                    </a:cubicBezTo>
                    <a:cubicBezTo>
                      <a:pt x="441396" y="346221"/>
                      <a:pt x="431871" y="336696"/>
                      <a:pt x="435681" y="324314"/>
                    </a:cubicBezTo>
                    <a:cubicBezTo>
                      <a:pt x="438539" y="314789"/>
                      <a:pt x="444254" y="312884"/>
                      <a:pt x="452826" y="312884"/>
                    </a:cubicBezTo>
                    <a:cubicBezTo>
                      <a:pt x="456636" y="312884"/>
                      <a:pt x="460446" y="312884"/>
                      <a:pt x="465209" y="313836"/>
                    </a:cubicBezTo>
                    <a:cubicBezTo>
                      <a:pt x="469019" y="313836"/>
                      <a:pt x="471876" y="314789"/>
                      <a:pt x="475686" y="314789"/>
                    </a:cubicBezTo>
                    <a:moveTo>
                      <a:pt x="565221" y="589109"/>
                    </a:moveTo>
                    <a:cubicBezTo>
                      <a:pt x="560459" y="578631"/>
                      <a:pt x="559506" y="571011"/>
                      <a:pt x="561411" y="565296"/>
                    </a:cubicBezTo>
                    <a:cubicBezTo>
                      <a:pt x="561411" y="564344"/>
                      <a:pt x="563316" y="563391"/>
                      <a:pt x="564269" y="563391"/>
                    </a:cubicBezTo>
                    <a:cubicBezTo>
                      <a:pt x="566174" y="563391"/>
                      <a:pt x="568079" y="563391"/>
                      <a:pt x="569984" y="563391"/>
                    </a:cubicBezTo>
                    <a:lnTo>
                      <a:pt x="580461" y="567201"/>
                    </a:lnTo>
                    <a:lnTo>
                      <a:pt x="591891" y="531959"/>
                    </a:lnTo>
                    <a:lnTo>
                      <a:pt x="572841" y="525291"/>
                    </a:lnTo>
                    <a:lnTo>
                      <a:pt x="572841" y="526244"/>
                    </a:lnTo>
                    <a:lnTo>
                      <a:pt x="553791" y="518624"/>
                    </a:lnTo>
                    <a:lnTo>
                      <a:pt x="512834" y="615779"/>
                    </a:lnTo>
                    <a:lnTo>
                      <a:pt x="499499" y="597681"/>
                    </a:lnTo>
                    <a:lnTo>
                      <a:pt x="513786" y="564344"/>
                    </a:lnTo>
                    <a:cubicBezTo>
                      <a:pt x="511881" y="565296"/>
                      <a:pt x="509976" y="566249"/>
                      <a:pt x="507119" y="566249"/>
                    </a:cubicBezTo>
                    <a:cubicBezTo>
                      <a:pt x="505214" y="566249"/>
                      <a:pt x="503309" y="566249"/>
                      <a:pt x="501404" y="565296"/>
                    </a:cubicBezTo>
                    <a:cubicBezTo>
                      <a:pt x="499499" y="564344"/>
                      <a:pt x="498546" y="563391"/>
                      <a:pt x="496641" y="561486"/>
                    </a:cubicBezTo>
                    <a:cubicBezTo>
                      <a:pt x="494736" y="559581"/>
                      <a:pt x="492831" y="557676"/>
                      <a:pt x="491879" y="554819"/>
                    </a:cubicBezTo>
                    <a:cubicBezTo>
                      <a:pt x="491879" y="558629"/>
                      <a:pt x="490926" y="561486"/>
                      <a:pt x="489974" y="564344"/>
                    </a:cubicBezTo>
                    <a:cubicBezTo>
                      <a:pt x="487116" y="571011"/>
                      <a:pt x="482354" y="575774"/>
                      <a:pt x="475686" y="577679"/>
                    </a:cubicBezTo>
                    <a:cubicBezTo>
                      <a:pt x="469019" y="580536"/>
                      <a:pt x="463304" y="580536"/>
                      <a:pt x="456636" y="577679"/>
                    </a:cubicBezTo>
                    <a:cubicBezTo>
                      <a:pt x="447111" y="573869"/>
                      <a:pt x="440444" y="565296"/>
                      <a:pt x="435681" y="551961"/>
                    </a:cubicBezTo>
                    <a:cubicBezTo>
                      <a:pt x="430919" y="538626"/>
                      <a:pt x="429014" y="522434"/>
                      <a:pt x="429966" y="504336"/>
                    </a:cubicBezTo>
                    <a:lnTo>
                      <a:pt x="436634" y="503384"/>
                    </a:lnTo>
                    <a:cubicBezTo>
                      <a:pt x="435681" y="515766"/>
                      <a:pt x="438539" y="527196"/>
                      <a:pt x="442349" y="536721"/>
                    </a:cubicBezTo>
                    <a:cubicBezTo>
                      <a:pt x="446159" y="546246"/>
                      <a:pt x="452826" y="552914"/>
                      <a:pt x="460446" y="555771"/>
                    </a:cubicBezTo>
                    <a:cubicBezTo>
                      <a:pt x="465209" y="557676"/>
                      <a:pt x="469019" y="557676"/>
                      <a:pt x="473781" y="556724"/>
                    </a:cubicBezTo>
                    <a:cubicBezTo>
                      <a:pt x="478544" y="554819"/>
                      <a:pt x="481401" y="551961"/>
                      <a:pt x="483306" y="548151"/>
                    </a:cubicBezTo>
                    <a:cubicBezTo>
                      <a:pt x="484259" y="546246"/>
                      <a:pt x="484259" y="543389"/>
                      <a:pt x="484259" y="540531"/>
                    </a:cubicBezTo>
                    <a:cubicBezTo>
                      <a:pt x="484259" y="537674"/>
                      <a:pt x="483306" y="534816"/>
                      <a:pt x="482354" y="532911"/>
                    </a:cubicBezTo>
                    <a:cubicBezTo>
                      <a:pt x="476639" y="533864"/>
                      <a:pt x="469019" y="532911"/>
                      <a:pt x="459494" y="531006"/>
                    </a:cubicBezTo>
                    <a:lnTo>
                      <a:pt x="457589" y="511004"/>
                    </a:lnTo>
                    <a:cubicBezTo>
                      <a:pt x="465209" y="513861"/>
                      <a:pt x="472829" y="514814"/>
                      <a:pt x="480449" y="513861"/>
                    </a:cubicBezTo>
                    <a:cubicBezTo>
                      <a:pt x="487116" y="512909"/>
                      <a:pt x="491879" y="509099"/>
                      <a:pt x="494736" y="504336"/>
                    </a:cubicBezTo>
                    <a:cubicBezTo>
                      <a:pt x="495689" y="501479"/>
                      <a:pt x="495689" y="499574"/>
                      <a:pt x="494736" y="496716"/>
                    </a:cubicBezTo>
                    <a:cubicBezTo>
                      <a:pt x="493784" y="493859"/>
                      <a:pt x="491879" y="492906"/>
                      <a:pt x="489974" y="491954"/>
                    </a:cubicBezTo>
                    <a:cubicBezTo>
                      <a:pt x="484259" y="490049"/>
                      <a:pt x="478544" y="488144"/>
                      <a:pt x="472829" y="488144"/>
                    </a:cubicBezTo>
                    <a:cubicBezTo>
                      <a:pt x="467114" y="488144"/>
                      <a:pt x="461399" y="489096"/>
                      <a:pt x="456636" y="491954"/>
                    </a:cubicBezTo>
                    <a:lnTo>
                      <a:pt x="451874" y="471951"/>
                    </a:lnTo>
                    <a:cubicBezTo>
                      <a:pt x="456636" y="470046"/>
                      <a:pt x="462351" y="469094"/>
                      <a:pt x="468066" y="469094"/>
                    </a:cubicBezTo>
                    <a:cubicBezTo>
                      <a:pt x="473781" y="469094"/>
                      <a:pt x="479496" y="470999"/>
                      <a:pt x="486164" y="472904"/>
                    </a:cubicBezTo>
                    <a:cubicBezTo>
                      <a:pt x="491879" y="475761"/>
                      <a:pt x="497594" y="482429"/>
                      <a:pt x="501404" y="493859"/>
                    </a:cubicBezTo>
                    <a:cubicBezTo>
                      <a:pt x="505214" y="505289"/>
                      <a:pt x="506166" y="513861"/>
                      <a:pt x="504261" y="519576"/>
                    </a:cubicBezTo>
                    <a:cubicBezTo>
                      <a:pt x="503309" y="522434"/>
                      <a:pt x="501404" y="525291"/>
                      <a:pt x="498546" y="527196"/>
                    </a:cubicBezTo>
                    <a:cubicBezTo>
                      <a:pt x="495689" y="529101"/>
                      <a:pt x="492831" y="531006"/>
                      <a:pt x="489021" y="531959"/>
                    </a:cubicBezTo>
                    <a:cubicBezTo>
                      <a:pt x="490926" y="534816"/>
                      <a:pt x="491879" y="538626"/>
                      <a:pt x="492831" y="544341"/>
                    </a:cubicBezTo>
                    <a:cubicBezTo>
                      <a:pt x="494736" y="546246"/>
                      <a:pt x="497594" y="548151"/>
                      <a:pt x="500451" y="549104"/>
                    </a:cubicBezTo>
                    <a:cubicBezTo>
                      <a:pt x="504261" y="551009"/>
                      <a:pt x="508071" y="551009"/>
                      <a:pt x="511881" y="551009"/>
                    </a:cubicBezTo>
                    <a:cubicBezTo>
                      <a:pt x="515691" y="550056"/>
                      <a:pt x="519501" y="549104"/>
                      <a:pt x="522359" y="546246"/>
                    </a:cubicBezTo>
                    <a:lnTo>
                      <a:pt x="536646" y="511004"/>
                    </a:lnTo>
                    <a:lnTo>
                      <a:pt x="521406" y="504336"/>
                    </a:lnTo>
                    <a:lnTo>
                      <a:pt x="515691" y="486239"/>
                    </a:lnTo>
                    <a:lnTo>
                      <a:pt x="568079" y="508146"/>
                    </a:lnTo>
                    <a:lnTo>
                      <a:pt x="675711" y="544341"/>
                    </a:lnTo>
                    <a:lnTo>
                      <a:pt x="675711" y="545294"/>
                    </a:lnTo>
                    <a:lnTo>
                      <a:pt x="782391" y="573869"/>
                    </a:lnTo>
                    <a:lnTo>
                      <a:pt x="789059" y="590061"/>
                    </a:lnTo>
                    <a:lnTo>
                      <a:pt x="769056" y="585299"/>
                    </a:lnTo>
                    <a:lnTo>
                      <a:pt x="742386" y="686264"/>
                    </a:lnTo>
                    <a:lnTo>
                      <a:pt x="727146" y="670071"/>
                    </a:lnTo>
                    <a:lnTo>
                      <a:pt x="741434" y="616731"/>
                    </a:lnTo>
                    <a:lnTo>
                      <a:pt x="706191" y="607206"/>
                    </a:lnTo>
                    <a:cubicBezTo>
                      <a:pt x="703334" y="606254"/>
                      <a:pt x="700476" y="607206"/>
                      <a:pt x="697619" y="609111"/>
                    </a:cubicBezTo>
                    <a:cubicBezTo>
                      <a:pt x="694761" y="611969"/>
                      <a:pt x="692856" y="614826"/>
                      <a:pt x="691904" y="619589"/>
                    </a:cubicBezTo>
                    <a:cubicBezTo>
                      <a:pt x="689999" y="627209"/>
                      <a:pt x="689999" y="634829"/>
                      <a:pt x="691904" y="643401"/>
                    </a:cubicBezTo>
                    <a:cubicBezTo>
                      <a:pt x="693809" y="651974"/>
                      <a:pt x="697619" y="659594"/>
                      <a:pt x="702381" y="667214"/>
                    </a:cubicBezTo>
                    <a:lnTo>
                      <a:pt x="693809" y="671024"/>
                    </a:lnTo>
                    <a:cubicBezTo>
                      <a:pt x="686189" y="656736"/>
                      <a:pt x="680474" y="644354"/>
                      <a:pt x="677616" y="633876"/>
                    </a:cubicBezTo>
                    <a:cubicBezTo>
                      <a:pt x="673806" y="623399"/>
                      <a:pt x="673806" y="613874"/>
                      <a:pt x="674759" y="608159"/>
                    </a:cubicBezTo>
                    <a:cubicBezTo>
                      <a:pt x="676664" y="601491"/>
                      <a:pt x="680474" y="596729"/>
                      <a:pt x="685236" y="592919"/>
                    </a:cubicBezTo>
                    <a:cubicBezTo>
                      <a:pt x="690951" y="589109"/>
                      <a:pt x="695714" y="588156"/>
                      <a:pt x="701429" y="590061"/>
                    </a:cubicBezTo>
                    <a:lnTo>
                      <a:pt x="745244" y="601491"/>
                    </a:lnTo>
                    <a:lnTo>
                      <a:pt x="750959" y="580536"/>
                    </a:lnTo>
                    <a:lnTo>
                      <a:pt x="681426" y="562439"/>
                    </a:lnTo>
                    <a:lnTo>
                      <a:pt x="681426" y="562439"/>
                    </a:lnTo>
                    <a:lnTo>
                      <a:pt x="678569" y="561486"/>
                    </a:lnTo>
                    <a:lnTo>
                      <a:pt x="677616" y="561486"/>
                    </a:lnTo>
                    <a:lnTo>
                      <a:pt x="677616" y="561486"/>
                    </a:lnTo>
                    <a:lnTo>
                      <a:pt x="662376" y="556724"/>
                    </a:lnTo>
                    <a:lnTo>
                      <a:pt x="632849" y="645306"/>
                    </a:lnTo>
                    <a:lnTo>
                      <a:pt x="634754" y="646259"/>
                    </a:lnTo>
                    <a:lnTo>
                      <a:pt x="640469" y="661499"/>
                    </a:lnTo>
                    <a:lnTo>
                      <a:pt x="623324" y="656736"/>
                    </a:lnTo>
                    <a:cubicBezTo>
                      <a:pt x="619514" y="655784"/>
                      <a:pt x="614751" y="655784"/>
                      <a:pt x="610941" y="658641"/>
                    </a:cubicBezTo>
                    <a:cubicBezTo>
                      <a:pt x="607131" y="661499"/>
                      <a:pt x="604274" y="665309"/>
                      <a:pt x="603321" y="670071"/>
                    </a:cubicBezTo>
                    <a:cubicBezTo>
                      <a:pt x="602369" y="672929"/>
                      <a:pt x="602369" y="675786"/>
                      <a:pt x="604274" y="679596"/>
                    </a:cubicBezTo>
                    <a:cubicBezTo>
                      <a:pt x="606179" y="682454"/>
                      <a:pt x="608084" y="684359"/>
                      <a:pt x="610941" y="685311"/>
                    </a:cubicBezTo>
                    <a:cubicBezTo>
                      <a:pt x="615704" y="686264"/>
                      <a:pt x="620466" y="687216"/>
                      <a:pt x="625229" y="686264"/>
                    </a:cubicBezTo>
                    <a:cubicBezTo>
                      <a:pt x="630944" y="685311"/>
                      <a:pt x="635706" y="684359"/>
                      <a:pt x="640469" y="681501"/>
                    </a:cubicBezTo>
                    <a:lnTo>
                      <a:pt x="647136" y="698646"/>
                    </a:lnTo>
                    <a:cubicBezTo>
                      <a:pt x="642374" y="700551"/>
                      <a:pt x="637611" y="701504"/>
                      <a:pt x="631896" y="701504"/>
                    </a:cubicBezTo>
                    <a:cubicBezTo>
                      <a:pt x="626181" y="701504"/>
                      <a:pt x="620466" y="700551"/>
                      <a:pt x="613799" y="698646"/>
                    </a:cubicBezTo>
                    <a:cubicBezTo>
                      <a:pt x="607131" y="696741"/>
                      <a:pt x="602369" y="691026"/>
                      <a:pt x="598559" y="681501"/>
                    </a:cubicBezTo>
                    <a:cubicBezTo>
                      <a:pt x="594749" y="671976"/>
                      <a:pt x="593796" y="663404"/>
                      <a:pt x="595701" y="655784"/>
                    </a:cubicBezTo>
                    <a:cubicBezTo>
                      <a:pt x="597606" y="650069"/>
                      <a:pt x="600464" y="646259"/>
                      <a:pt x="606179" y="643401"/>
                    </a:cubicBezTo>
                    <a:cubicBezTo>
                      <a:pt x="609036" y="641496"/>
                      <a:pt x="612846" y="641496"/>
                      <a:pt x="616656" y="641496"/>
                    </a:cubicBezTo>
                    <a:lnTo>
                      <a:pt x="613799" y="638639"/>
                    </a:lnTo>
                    <a:lnTo>
                      <a:pt x="626181" y="601491"/>
                    </a:lnTo>
                    <a:lnTo>
                      <a:pt x="591891" y="590061"/>
                    </a:lnTo>
                    <a:lnTo>
                      <a:pt x="588081" y="601491"/>
                    </a:lnTo>
                    <a:cubicBezTo>
                      <a:pt x="587129" y="604349"/>
                      <a:pt x="586176" y="606254"/>
                      <a:pt x="584271" y="607206"/>
                    </a:cubicBezTo>
                    <a:cubicBezTo>
                      <a:pt x="582366" y="608159"/>
                      <a:pt x="580461" y="609111"/>
                      <a:pt x="578556" y="608159"/>
                    </a:cubicBezTo>
                    <a:moveTo>
                      <a:pt x="1193871" y="634829"/>
                    </a:moveTo>
                    <a:lnTo>
                      <a:pt x="1191966" y="739604"/>
                    </a:lnTo>
                    <a:lnTo>
                      <a:pt x="1172916" y="727221"/>
                    </a:lnTo>
                    <a:lnTo>
                      <a:pt x="1172916" y="703409"/>
                    </a:lnTo>
                    <a:cubicBezTo>
                      <a:pt x="1168154" y="707219"/>
                      <a:pt x="1163391" y="710076"/>
                      <a:pt x="1158629" y="711981"/>
                    </a:cubicBezTo>
                    <a:cubicBezTo>
                      <a:pt x="1153866" y="713886"/>
                      <a:pt x="1149104" y="714839"/>
                      <a:pt x="1144341" y="714839"/>
                    </a:cubicBezTo>
                    <a:cubicBezTo>
                      <a:pt x="1135769" y="714839"/>
                      <a:pt x="1126244" y="710076"/>
                      <a:pt x="1117671" y="701504"/>
                    </a:cubicBezTo>
                    <a:cubicBezTo>
                      <a:pt x="1109099" y="692931"/>
                      <a:pt x="1104336" y="684359"/>
                      <a:pt x="1104336" y="676739"/>
                    </a:cubicBezTo>
                    <a:cubicBezTo>
                      <a:pt x="1104336" y="670071"/>
                      <a:pt x="1107194" y="664356"/>
                      <a:pt x="1112909" y="659594"/>
                    </a:cubicBezTo>
                    <a:cubicBezTo>
                      <a:pt x="1118624" y="654831"/>
                      <a:pt x="1126244" y="652926"/>
                      <a:pt x="1133864" y="652926"/>
                    </a:cubicBezTo>
                    <a:cubicBezTo>
                      <a:pt x="1141484" y="652926"/>
                      <a:pt x="1148151" y="654831"/>
                      <a:pt x="1154819" y="659594"/>
                    </a:cubicBezTo>
                    <a:cubicBezTo>
                      <a:pt x="1161486" y="663404"/>
                      <a:pt x="1167201" y="669119"/>
                      <a:pt x="1172916" y="676739"/>
                    </a:cubicBezTo>
                    <a:lnTo>
                      <a:pt x="1173869" y="634829"/>
                    </a:lnTo>
                    <a:lnTo>
                      <a:pt x="1095764" y="632924"/>
                    </a:lnTo>
                    <a:lnTo>
                      <a:pt x="1095764" y="631971"/>
                    </a:lnTo>
                    <a:lnTo>
                      <a:pt x="1070999" y="630066"/>
                    </a:lnTo>
                    <a:cubicBezTo>
                      <a:pt x="1076714" y="634829"/>
                      <a:pt x="1080524" y="639591"/>
                      <a:pt x="1083381" y="646259"/>
                    </a:cubicBezTo>
                    <a:cubicBezTo>
                      <a:pt x="1086239" y="652926"/>
                      <a:pt x="1088144" y="658641"/>
                      <a:pt x="1087191" y="665309"/>
                    </a:cubicBezTo>
                    <a:cubicBezTo>
                      <a:pt x="1086239" y="672929"/>
                      <a:pt x="1083381" y="680549"/>
                      <a:pt x="1077666" y="688169"/>
                    </a:cubicBezTo>
                    <a:cubicBezTo>
                      <a:pt x="1071951" y="694836"/>
                      <a:pt x="1065284" y="700551"/>
                      <a:pt x="1056711" y="705314"/>
                    </a:cubicBezTo>
                    <a:lnTo>
                      <a:pt x="1079571" y="735794"/>
                    </a:lnTo>
                    <a:lnTo>
                      <a:pt x="1069094" y="743414"/>
                    </a:lnTo>
                    <a:lnTo>
                      <a:pt x="1049091" y="708171"/>
                    </a:lnTo>
                    <a:cubicBezTo>
                      <a:pt x="1048139" y="709124"/>
                      <a:pt x="1047186" y="709124"/>
                      <a:pt x="1045281" y="709124"/>
                    </a:cubicBezTo>
                    <a:cubicBezTo>
                      <a:pt x="1044329" y="709124"/>
                      <a:pt x="1042424" y="709124"/>
                      <a:pt x="1040519" y="709124"/>
                    </a:cubicBezTo>
                    <a:cubicBezTo>
                      <a:pt x="1036709" y="709124"/>
                      <a:pt x="1031946" y="706266"/>
                      <a:pt x="1028136" y="701504"/>
                    </a:cubicBezTo>
                    <a:cubicBezTo>
                      <a:pt x="1024326" y="696741"/>
                      <a:pt x="1022421" y="691979"/>
                      <a:pt x="1022421" y="688169"/>
                    </a:cubicBezTo>
                    <a:cubicBezTo>
                      <a:pt x="1022421" y="685311"/>
                      <a:pt x="1023374" y="682454"/>
                      <a:pt x="1026231" y="680549"/>
                    </a:cubicBezTo>
                    <a:cubicBezTo>
                      <a:pt x="1028136" y="678644"/>
                      <a:pt x="1030041" y="677691"/>
                      <a:pt x="1032899" y="677691"/>
                    </a:cubicBezTo>
                    <a:cubicBezTo>
                      <a:pt x="1035756" y="677691"/>
                      <a:pt x="1038614" y="678644"/>
                      <a:pt x="1041471" y="680549"/>
                    </a:cubicBezTo>
                    <a:cubicBezTo>
                      <a:pt x="1044329" y="682454"/>
                      <a:pt x="1046234" y="685311"/>
                      <a:pt x="1048139" y="688169"/>
                    </a:cubicBezTo>
                    <a:cubicBezTo>
                      <a:pt x="1050996" y="687216"/>
                      <a:pt x="1054806" y="685311"/>
                      <a:pt x="1057664" y="682454"/>
                    </a:cubicBezTo>
                    <a:cubicBezTo>
                      <a:pt x="1060521" y="679596"/>
                      <a:pt x="1063379" y="675786"/>
                      <a:pt x="1066236" y="671976"/>
                    </a:cubicBezTo>
                    <a:cubicBezTo>
                      <a:pt x="1053854" y="670071"/>
                      <a:pt x="1045281" y="665309"/>
                      <a:pt x="1038614" y="659594"/>
                    </a:cubicBezTo>
                    <a:cubicBezTo>
                      <a:pt x="1031946" y="652926"/>
                      <a:pt x="1028136" y="646259"/>
                      <a:pt x="1029089" y="638639"/>
                    </a:cubicBezTo>
                    <a:cubicBezTo>
                      <a:pt x="1029089" y="636734"/>
                      <a:pt x="1030041" y="634829"/>
                      <a:pt x="1030994" y="632924"/>
                    </a:cubicBezTo>
                    <a:cubicBezTo>
                      <a:pt x="1031946" y="631019"/>
                      <a:pt x="1033851" y="630066"/>
                      <a:pt x="1035756" y="628161"/>
                    </a:cubicBezTo>
                    <a:lnTo>
                      <a:pt x="1023374" y="627209"/>
                    </a:lnTo>
                    <a:lnTo>
                      <a:pt x="1023374" y="628161"/>
                    </a:lnTo>
                    <a:lnTo>
                      <a:pt x="1003371" y="625304"/>
                    </a:lnTo>
                    <a:lnTo>
                      <a:pt x="990036" y="729126"/>
                    </a:lnTo>
                    <a:lnTo>
                      <a:pt x="972891" y="714839"/>
                    </a:lnTo>
                    <a:lnTo>
                      <a:pt x="975749" y="691026"/>
                    </a:lnTo>
                    <a:cubicBezTo>
                      <a:pt x="970986" y="693884"/>
                      <a:pt x="966224" y="696741"/>
                      <a:pt x="960509" y="697694"/>
                    </a:cubicBezTo>
                    <a:cubicBezTo>
                      <a:pt x="955746" y="699599"/>
                      <a:pt x="950031" y="699599"/>
                      <a:pt x="946221" y="699599"/>
                    </a:cubicBezTo>
                    <a:cubicBezTo>
                      <a:pt x="937649" y="698646"/>
                      <a:pt x="929076" y="692931"/>
                      <a:pt x="921456" y="683406"/>
                    </a:cubicBezTo>
                    <a:cubicBezTo>
                      <a:pt x="913836" y="673881"/>
                      <a:pt x="910026" y="665309"/>
                      <a:pt x="910979" y="657689"/>
                    </a:cubicBezTo>
                    <a:cubicBezTo>
                      <a:pt x="911931" y="651021"/>
                      <a:pt x="915741" y="645306"/>
                      <a:pt x="921456" y="641496"/>
                    </a:cubicBezTo>
                    <a:cubicBezTo>
                      <a:pt x="928124" y="637686"/>
                      <a:pt x="935744" y="635781"/>
                      <a:pt x="943364" y="636734"/>
                    </a:cubicBezTo>
                    <a:cubicBezTo>
                      <a:pt x="950984" y="637686"/>
                      <a:pt x="957651" y="640544"/>
                      <a:pt x="963366" y="645306"/>
                    </a:cubicBezTo>
                    <a:cubicBezTo>
                      <a:pt x="970034" y="650069"/>
                      <a:pt x="974796" y="656736"/>
                      <a:pt x="979559" y="664356"/>
                    </a:cubicBezTo>
                    <a:lnTo>
                      <a:pt x="985274" y="623399"/>
                    </a:lnTo>
                    <a:lnTo>
                      <a:pt x="908121" y="613874"/>
                    </a:lnTo>
                    <a:lnTo>
                      <a:pt x="907169" y="612921"/>
                    </a:lnTo>
                    <a:lnTo>
                      <a:pt x="893834" y="610064"/>
                    </a:lnTo>
                    <a:lnTo>
                      <a:pt x="875736" y="712934"/>
                    </a:lnTo>
                    <a:lnTo>
                      <a:pt x="858591" y="697694"/>
                    </a:lnTo>
                    <a:lnTo>
                      <a:pt x="874784" y="606254"/>
                    </a:lnTo>
                    <a:lnTo>
                      <a:pt x="855734" y="603396"/>
                    </a:lnTo>
                    <a:lnTo>
                      <a:pt x="848114" y="587204"/>
                    </a:lnTo>
                    <a:lnTo>
                      <a:pt x="883356" y="593871"/>
                    </a:lnTo>
                    <a:cubicBezTo>
                      <a:pt x="881451" y="588156"/>
                      <a:pt x="880499" y="583394"/>
                      <a:pt x="879546" y="580536"/>
                    </a:cubicBezTo>
                    <a:cubicBezTo>
                      <a:pt x="878594" y="576726"/>
                      <a:pt x="878594" y="573869"/>
                      <a:pt x="878594" y="571011"/>
                    </a:cubicBezTo>
                    <a:cubicBezTo>
                      <a:pt x="880499" y="561486"/>
                      <a:pt x="885261" y="553866"/>
                      <a:pt x="893834" y="548151"/>
                    </a:cubicBezTo>
                    <a:cubicBezTo>
                      <a:pt x="902406" y="542436"/>
                      <a:pt x="911931" y="540531"/>
                      <a:pt x="922409" y="542436"/>
                    </a:cubicBezTo>
                    <a:cubicBezTo>
                      <a:pt x="930981" y="544341"/>
                      <a:pt x="939554" y="550056"/>
                      <a:pt x="948126" y="560534"/>
                    </a:cubicBezTo>
                    <a:cubicBezTo>
                      <a:pt x="957651" y="571964"/>
                      <a:pt x="967176" y="586251"/>
                      <a:pt x="975749" y="603396"/>
                    </a:cubicBezTo>
                    <a:lnTo>
                      <a:pt x="970034" y="606254"/>
                    </a:lnTo>
                    <a:cubicBezTo>
                      <a:pt x="964319" y="593871"/>
                      <a:pt x="957651" y="582441"/>
                      <a:pt x="949079" y="573869"/>
                    </a:cubicBezTo>
                    <a:cubicBezTo>
                      <a:pt x="941459" y="565296"/>
                      <a:pt x="932886" y="560534"/>
                      <a:pt x="924314" y="559581"/>
                    </a:cubicBezTo>
                    <a:cubicBezTo>
                      <a:pt x="916694" y="558629"/>
                      <a:pt x="909074" y="559581"/>
                      <a:pt x="902406" y="564344"/>
                    </a:cubicBezTo>
                    <a:cubicBezTo>
                      <a:pt x="895739" y="569106"/>
                      <a:pt x="891929" y="574821"/>
                      <a:pt x="890024" y="582441"/>
                    </a:cubicBezTo>
                    <a:cubicBezTo>
                      <a:pt x="889071" y="588156"/>
                      <a:pt x="889071" y="591966"/>
                      <a:pt x="889071" y="594824"/>
                    </a:cubicBezTo>
                    <a:lnTo>
                      <a:pt x="904311" y="597681"/>
                    </a:lnTo>
                    <a:lnTo>
                      <a:pt x="905264" y="598634"/>
                    </a:lnTo>
                    <a:lnTo>
                      <a:pt x="1013849" y="612921"/>
                    </a:lnTo>
                    <a:lnTo>
                      <a:pt x="1013849" y="612921"/>
                    </a:lnTo>
                    <a:lnTo>
                      <a:pt x="1092906" y="618636"/>
                    </a:lnTo>
                    <a:lnTo>
                      <a:pt x="1093859" y="619589"/>
                    </a:lnTo>
                    <a:lnTo>
                      <a:pt x="1204349" y="621494"/>
                    </a:lnTo>
                    <a:lnTo>
                      <a:pt x="1214826" y="635781"/>
                    </a:lnTo>
                    <a:lnTo>
                      <a:pt x="1193871" y="634829"/>
                    </a:lnTo>
                    <a:close/>
                    <a:moveTo>
                      <a:pt x="1911104" y="313836"/>
                    </a:moveTo>
                    <a:cubicBezTo>
                      <a:pt x="1915866" y="312884"/>
                      <a:pt x="1919676" y="312884"/>
                      <a:pt x="1923486" y="312884"/>
                    </a:cubicBezTo>
                    <a:cubicBezTo>
                      <a:pt x="1933011" y="312884"/>
                      <a:pt x="1937774" y="315741"/>
                      <a:pt x="1940631" y="324314"/>
                    </a:cubicBezTo>
                    <a:cubicBezTo>
                      <a:pt x="1945394" y="336696"/>
                      <a:pt x="1934916" y="346221"/>
                      <a:pt x="1916819" y="360509"/>
                    </a:cubicBezTo>
                    <a:cubicBezTo>
                      <a:pt x="1914914" y="361461"/>
                      <a:pt x="1913961" y="362414"/>
                      <a:pt x="1912056" y="364319"/>
                    </a:cubicBezTo>
                    <a:cubicBezTo>
                      <a:pt x="1911104" y="357651"/>
                      <a:pt x="1908246" y="351936"/>
                      <a:pt x="1907294" y="345269"/>
                    </a:cubicBezTo>
                    <a:cubicBezTo>
                      <a:pt x="1904436" y="334791"/>
                      <a:pt x="1900626" y="323361"/>
                      <a:pt x="1900626" y="314789"/>
                    </a:cubicBezTo>
                    <a:cubicBezTo>
                      <a:pt x="1903484" y="314789"/>
                      <a:pt x="1907294" y="313836"/>
                      <a:pt x="1911104" y="313836"/>
                    </a:cubicBezTo>
                    <a:close/>
                    <a:moveTo>
                      <a:pt x="1933964" y="540531"/>
                    </a:moveTo>
                    <a:cubicBezTo>
                      <a:pt x="1934916" y="543389"/>
                      <a:pt x="1935869" y="545294"/>
                      <a:pt x="1934916" y="547199"/>
                    </a:cubicBezTo>
                    <a:cubicBezTo>
                      <a:pt x="1933964" y="550056"/>
                      <a:pt x="1933011" y="551009"/>
                      <a:pt x="1931106" y="551961"/>
                    </a:cubicBezTo>
                    <a:cubicBezTo>
                      <a:pt x="1925391" y="554819"/>
                      <a:pt x="1917771" y="553866"/>
                      <a:pt x="1908246" y="549104"/>
                    </a:cubicBezTo>
                    <a:cubicBezTo>
                      <a:pt x="1898721" y="544341"/>
                      <a:pt x="1892054" y="539579"/>
                      <a:pt x="1889196" y="533864"/>
                    </a:cubicBezTo>
                    <a:cubicBezTo>
                      <a:pt x="1888244" y="532911"/>
                      <a:pt x="1889196" y="531006"/>
                      <a:pt x="1890149" y="530054"/>
                    </a:cubicBezTo>
                    <a:cubicBezTo>
                      <a:pt x="1891101" y="528149"/>
                      <a:pt x="1893006" y="527196"/>
                      <a:pt x="1894911" y="526244"/>
                    </a:cubicBezTo>
                    <a:lnTo>
                      <a:pt x="1904436" y="521481"/>
                    </a:lnTo>
                    <a:lnTo>
                      <a:pt x="1889196" y="488144"/>
                    </a:lnTo>
                    <a:lnTo>
                      <a:pt x="1871099" y="496716"/>
                    </a:lnTo>
                    <a:lnTo>
                      <a:pt x="1871099" y="496716"/>
                    </a:lnTo>
                    <a:lnTo>
                      <a:pt x="1867289" y="498621"/>
                    </a:lnTo>
                    <a:lnTo>
                      <a:pt x="1866336" y="499574"/>
                    </a:lnTo>
                    <a:lnTo>
                      <a:pt x="1866336" y="499574"/>
                    </a:lnTo>
                    <a:lnTo>
                      <a:pt x="1832999" y="511956"/>
                    </a:lnTo>
                    <a:cubicBezTo>
                      <a:pt x="1837761" y="514814"/>
                      <a:pt x="1841571" y="517671"/>
                      <a:pt x="1844429" y="520529"/>
                    </a:cubicBezTo>
                    <a:cubicBezTo>
                      <a:pt x="1847286" y="523386"/>
                      <a:pt x="1850144" y="527196"/>
                      <a:pt x="1851096" y="530054"/>
                    </a:cubicBezTo>
                    <a:cubicBezTo>
                      <a:pt x="1852049" y="532911"/>
                      <a:pt x="1852049" y="535769"/>
                      <a:pt x="1851096" y="539579"/>
                    </a:cubicBezTo>
                    <a:cubicBezTo>
                      <a:pt x="1850144" y="543389"/>
                      <a:pt x="1848239" y="546246"/>
                      <a:pt x="1846334" y="550056"/>
                    </a:cubicBezTo>
                    <a:cubicBezTo>
                      <a:pt x="1855859" y="548151"/>
                      <a:pt x="1865384" y="549104"/>
                      <a:pt x="1873004" y="551961"/>
                    </a:cubicBezTo>
                    <a:cubicBezTo>
                      <a:pt x="1880624" y="554819"/>
                      <a:pt x="1886339" y="560534"/>
                      <a:pt x="1889196" y="567201"/>
                    </a:cubicBezTo>
                    <a:cubicBezTo>
                      <a:pt x="1893006" y="575774"/>
                      <a:pt x="1892054" y="585299"/>
                      <a:pt x="1886339" y="593871"/>
                    </a:cubicBezTo>
                    <a:cubicBezTo>
                      <a:pt x="1880624" y="603396"/>
                      <a:pt x="1872051" y="610064"/>
                      <a:pt x="1861574" y="613874"/>
                    </a:cubicBezTo>
                    <a:cubicBezTo>
                      <a:pt x="1852049" y="617684"/>
                      <a:pt x="1840619" y="615779"/>
                      <a:pt x="1827284" y="609111"/>
                    </a:cubicBezTo>
                    <a:cubicBezTo>
                      <a:pt x="1813949" y="602444"/>
                      <a:pt x="1805376" y="593871"/>
                      <a:pt x="1801566" y="583394"/>
                    </a:cubicBezTo>
                    <a:cubicBezTo>
                      <a:pt x="1799661" y="578631"/>
                      <a:pt x="1800614" y="572916"/>
                      <a:pt x="1803471" y="567201"/>
                    </a:cubicBezTo>
                    <a:cubicBezTo>
                      <a:pt x="1807281" y="561486"/>
                      <a:pt x="1812044" y="556724"/>
                      <a:pt x="1818711" y="551961"/>
                    </a:cubicBezTo>
                    <a:cubicBezTo>
                      <a:pt x="1824426" y="549104"/>
                      <a:pt x="1828236" y="544341"/>
                      <a:pt x="1831094" y="539579"/>
                    </a:cubicBezTo>
                    <a:cubicBezTo>
                      <a:pt x="1833951" y="534816"/>
                      <a:pt x="1834904" y="531006"/>
                      <a:pt x="1832999" y="527196"/>
                    </a:cubicBezTo>
                    <a:cubicBezTo>
                      <a:pt x="1832046" y="524339"/>
                      <a:pt x="1830141" y="521481"/>
                      <a:pt x="1828236" y="519576"/>
                    </a:cubicBezTo>
                    <a:cubicBezTo>
                      <a:pt x="1826331" y="517671"/>
                      <a:pt x="1825379" y="515766"/>
                      <a:pt x="1822521" y="514814"/>
                    </a:cubicBezTo>
                    <a:lnTo>
                      <a:pt x="1772039" y="533864"/>
                    </a:lnTo>
                    <a:lnTo>
                      <a:pt x="1772039" y="533864"/>
                    </a:lnTo>
                    <a:lnTo>
                      <a:pt x="1757751" y="538626"/>
                    </a:lnTo>
                    <a:lnTo>
                      <a:pt x="1791089" y="637686"/>
                    </a:lnTo>
                    <a:lnTo>
                      <a:pt x="1769181" y="632924"/>
                    </a:lnTo>
                    <a:lnTo>
                      <a:pt x="1739654" y="545294"/>
                    </a:lnTo>
                    <a:lnTo>
                      <a:pt x="1726319" y="550056"/>
                    </a:lnTo>
                    <a:lnTo>
                      <a:pt x="1727271" y="551009"/>
                    </a:lnTo>
                    <a:lnTo>
                      <a:pt x="1708221" y="556724"/>
                    </a:lnTo>
                    <a:lnTo>
                      <a:pt x="1737749" y="657689"/>
                    </a:lnTo>
                    <a:lnTo>
                      <a:pt x="1715841" y="651974"/>
                    </a:lnTo>
                    <a:lnTo>
                      <a:pt x="1708221" y="627209"/>
                    </a:lnTo>
                    <a:cubicBezTo>
                      <a:pt x="1707269" y="630066"/>
                      <a:pt x="1705364" y="631971"/>
                      <a:pt x="1702506" y="633876"/>
                    </a:cubicBezTo>
                    <a:cubicBezTo>
                      <a:pt x="1699649" y="635781"/>
                      <a:pt x="1696791" y="637686"/>
                      <a:pt x="1693934" y="638639"/>
                    </a:cubicBezTo>
                    <a:cubicBezTo>
                      <a:pt x="1685361" y="641496"/>
                      <a:pt x="1675836" y="640544"/>
                      <a:pt x="1665359" y="635781"/>
                    </a:cubicBezTo>
                    <a:cubicBezTo>
                      <a:pt x="1654881" y="631971"/>
                      <a:pt x="1648214" y="626256"/>
                      <a:pt x="1646309" y="619589"/>
                    </a:cubicBezTo>
                    <a:lnTo>
                      <a:pt x="1633926" y="578631"/>
                    </a:lnTo>
                    <a:lnTo>
                      <a:pt x="1622496" y="582441"/>
                    </a:lnTo>
                    <a:lnTo>
                      <a:pt x="1621544" y="581489"/>
                    </a:lnTo>
                    <a:lnTo>
                      <a:pt x="1607256" y="585299"/>
                    </a:lnTo>
                    <a:lnTo>
                      <a:pt x="1632021" y="687216"/>
                    </a:lnTo>
                    <a:lnTo>
                      <a:pt x="1611066" y="680549"/>
                    </a:lnTo>
                    <a:lnTo>
                      <a:pt x="1589159" y="590061"/>
                    </a:lnTo>
                    <a:lnTo>
                      <a:pt x="1574871" y="593871"/>
                    </a:lnTo>
                    <a:lnTo>
                      <a:pt x="1575824" y="594824"/>
                    </a:lnTo>
                    <a:lnTo>
                      <a:pt x="1555821" y="598634"/>
                    </a:lnTo>
                    <a:lnTo>
                      <a:pt x="1574871" y="701504"/>
                    </a:lnTo>
                    <a:lnTo>
                      <a:pt x="1553916" y="692931"/>
                    </a:lnTo>
                    <a:lnTo>
                      <a:pt x="1551059" y="676739"/>
                    </a:lnTo>
                    <a:cubicBezTo>
                      <a:pt x="1548201" y="682454"/>
                      <a:pt x="1543439" y="686264"/>
                      <a:pt x="1537724" y="690074"/>
                    </a:cubicBezTo>
                    <a:cubicBezTo>
                      <a:pt x="1531056" y="693884"/>
                      <a:pt x="1524389" y="696741"/>
                      <a:pt x="1516769" y="697694"/>
                    </a:cubicBezTo>
                    <a:cubicBezTo>
                      <a:pt x="1508196" y="699599"/>
                      <a:pt x="1499624" y="697694"/>
                      <a:pt x="1490099" y="692931"/>
                    </a:cubicBezTo>
                    <a:cubicBezTo>
                      <a:pt x="1480574" y="688169"/>
                      <a:pt x="1474859" y="682454"/>
                      <a:pt x="1473906" y="676739"/>
                    </a:cubicBezTo>
                    <a:cubicBezTo>
                      <a:pt x="1473906" y="675786"/>
                      <a:pt x="1473906" y="673881"/>
                      <a:pt x="1474859" y="671976"/>
                    </a:cubicBezTo>
                    <a:cubicBezTo>
                      <a:pt x="1475811" y="670071"/>
                      <a:pt x="1476764" y="668166"/>
                      <a:pt x="1478669" y="666261"/>
                    </a:cubicBezTo>
                    <a:cubicBezTo>
                      <a:pt x="1472954" y="664356"/>
                      <a:pt x="1467239" y="661499"/>
                      <a:pt x="1463429" y="657689"/>
                    </a:cubicBezTo>
                    <a:cubicBezTo>
                      <a:pt x="1459619" y="653879"/>
                      <a:pt x="1456761" y="650069"/>
                      <a:pt x="1455809" y="646259"/>
                    </a:cubicBezTo>
                    <a:cubicBezTo>
                      <a:pt x="1454856" y="641496"/>
                      <a:pt x="1455809" y="636734"/>
                      <a:pt x="1459619" y="633876"/>
                    </a:cubicBezTo>
                    <a:cubicBezTo>
                      <a:pt x="1462476" y="630066"/>
                      <a:pt x="1466286" y="628161"/>
                      <a:pt x="1472001" y="626256"/>
                    </a:cubicBezTo>
                    <a:lnTo>
                      <a:pt x="1495814" y="621494"/>
                    </a:lnTo>
                    <a:lnTo>
                      <a:pt x="1493909" y="610064"/>
                    </a:lnTo>
                    <a:lnTo>
                      <a:pt x="1443426" y="619589"/>
                    </a:lnTo>
                    <a:lnTo>
                      <a:pt x="1443426" y="619589"/>
                    </a:lnTo>
                    <a:lnTo>
                      <a:pt x="1429139" y="621494"/>
                    </a:lnTo>
                    <a:lnTo>
                      <a:pt x="1441521" y="725316"/>
                    </a:lnTo>
                    <a:lnTo>
                      <a:pt x="1421519" y="715791"/>
                    </a:lnTo>
                    <a:lnTo>
                      <a:pt x="1418661" y="691979"/>
                    </a:lnTo>
                    <a:cubicBezTo>
                      <a:pt x="1414851" y="696741"/>
                      <a:pt x="1410089" y="699599"/>
                      <a:pt x="1405326" y="702456"/>
                    </a:cubicBezTo>
                    <a:cubicBezTo>
                      <a:pt x="1400564" y="705314"/>
                      <a:pt x="1395801" y="707219"/>
                      <a:pt x="1391991" y="707219"/>
                    </a:cubicBezTo>
                    <a:cubicBezTo>
                      <a:pt x="1383419" y="708171"/>
                      <a:pt x="1373894" y="705314"/>
                      <a:pt x="1363416" y="697694"/>
                    </a:cubicBezTo>
                    <a:cubicBezTo>
                      <a:pt x="1353891" y="690074"/>
                      <a:pt x="1348176" y="683406"/>
                      <a:pt x="1347224" y="674834"/>
                    </a:cubicBezTo>
                    <a:cubicBezTo>
                      <a:pt x="1346271" y="668166"/>
                      <a:pt x="1348176" y="661499"/>
                      <a:pt x="1353891" y="656736"/>
                    </a:cubicBezTo>
                    <a:cubicBezTo>
                      <a:pt x="1359606" y="651021"/>
                      <a:pt x="1366274" y="648164"/>
                      <a:pt x="1373894" y="647211"/>
                    </a:cubicBezTo>
                    <a:cubicBezTo>
                      <a:pt x="1381514" y="646259"/>
                      <a:pt x="1388181" y="647211"/>
                      <a:pt x="1395801" y="651021"/>
                    </a:cubicBezTo>
                    <a:cubicBezTo>
                      <a:pt x="1403421" y="653879"/>
                      <a:pt x="1410089" y="658641"/>
                      <a:pt x="1415804" y="665309"/>
                    </a:cubicBezTo>
                    <a:lnTo>
                      <a:pt x="1411041" y="624351"/>
                    </a:lnTo>
                    <a:lnTo>
                      <a:pt x="1333889" y="633876"/>
                    </a:lnTo>
                    <a:lnTo>
                      <a:pt x="1332936" y="632924"/>
                    </a:lnTo>
                    <a:lnTo>
                      <a:pt x="1318649" y="633876"/>
                    </a:lnTo>
                    <a:lnTo>
                      <a:pt x="1326269" y="738651"/>
                    </a:lnTo>
                    <a:lnTo>
                      <a:pt x="1306266" y="728174"/>
                    </a:lnTo>
                    <a:lnTo>
                      <a:pt x="1299599" y="635781"/>
                    </a:lnTo>
                    <a:lnTo>
                      <a:pt x="1280549" y="636734"/>
                    </a:lnTo>
                    <a:lnTo>
                      <a:pt x="1269119" y="623399"/>
                    </a:lnTo>
                    <a:lnTo>
                      <a:pt x="1304361" y="620541"/>
                    </a:lnTo>
                    <a:cubicBezTo>
                      <a:pt x="1301504" y="615779"/>
                      <a:pt x="1298646" y="611969"/>
                      <a:pt x="1297694" y="608159"/>
                    </a:cubicBezTo>
                    <a:cubicBezTo>
                      <a:pt x="1295789" y="604349"/>
                      <a:pt x="1294836" y="601491"/>
                      <a:pt x="1294836" y="599586"/>
                    </a:cubicBezTo>
                    <a:cubicBezTo>
                      <a:pt x="1293884" y="590061"/>
                      <a:pt x="1297694" y="581489"/>
                      <a:pt x="1304361" y="573869"/>
                    </a:cubicBezTo>
                    <a:cubicBezTo>
                      <a:pt x="1311029" y="566249"/>
                      <a:pt x="1319601" y="562439"/>
                      <a:pt x="1330079" y="561486"/>
                    </a:cubicBezTo>
                    <a:cubicBezTo>
                      <a:pt x="1338651" y="560534"/>
                      <a:pt x="1348176" y="564344"/>
                      <a:pt x="1359606" y="572916"/>
                    </a:cubicBezTo>
                    <a:cubicBezTo>
                      <a:pt x="1371989" y="581489"/>
                      <a:pt x="1384371" y="592919"/>
                      <a:pt x="1396754" y="608159"/>
                    </a:cubicBezTo>
                    <a:lnTo>
                      <a:pt x="1391991" y="611969"/>
                    </a:lnTo>
                    <a:cubicBezTo>
                      <a:pt x="1383419" y="600539"/>
                      <a:pt x="1373894" y="591966"/>
                      <a:pt x="1364369" y="585299"/>
                    </a:cubicBezTo>
                    <a:cubicBezTo>
                      <a:pt x="1354844" y="579584"/>
                      <a:pt x="1345319" y="576726"/>
                      <a:pt x="1337699" y="576726"/>
                    </a:cubicBezTo>
                    <a:cubicBezTo>
                      <a:pt x="1330079" y="577679"/>
                      <a:pt x="1322459" y="580536"/>
                      <a:pt x="1316744" y="587204"/>
                    </a:cubicBezTo>
                    <a:cubicBezTo>
                      <a:pt x="1311029" y="592919"/>
                      <a:pt x="1309124" y="599586"/>
                      <a:pt x="1309124" y="608159"/>
                    </a:cubicBezTo>
                    <a:cubicBezTo>
                      <a:pt x="1309124" y="613874"/>
                      <a:pt x="1310076" y="617684"/>
                      <a:pt x="1311029" y="619589"/>
                    </a:cubicBezTo>
                    <a:lnTo>
                      <a:pt x="1326269" y="618636"/>
                    </a:lnTo>
                    <a:lnTo>
                      <a:pt x="1327221" y="619589"/>
                    </a:lnTo>
                    <a:lnTo>
                      <a:pt x="1436759" y="607206"/>
                    </a:lnTo>
                    <a:lnTo>
                      <a:pt x="1437711" y="608159"/>
                    </a:lnTo>
                    <a:lnTo>
                      <a:pt x="1558679" y="585299"/>
                    </a:lnTo>
                    <a:lnTo>
                      <a:pt x="1558679" y="585299"/>
                    </a:lnTo>
                    <a:lnTo>
                      <a:pt x="1615829" y="571011"/>
                    </a:lnTo>
                    <a:lnTo>
                      <a:pt x="1616781" y="571964"/>
                    </a:lnTo>
                    <a:lnTo>
                      <a:pt x="1709174" y="545294"/>
                    </a:lnTo>
                    <a:lnTo>
                      <a:pt x="1744416" y="533864"/>
                    </a:lnTo>
                    <a:cubicBezTo>
                      <a:pt x="1737749" y="524339"/>
                      <a:pt x="1731081" y="516719"/>
                      <a:pt x="1722509" y="511956"/>
                    </a:cubicBezTo>
                    <a:cubicBezTo>
                      <a:pt x="1713936" y="507194"/>
                      <a:pt x="1706316" y="506241"/>
                      <a:pt x="1699649" y="509099"/>
                    </a:cubicBezTo>
                    <a:cubicBezTo>
                      <a:pt x="1694886" y="511004"/>
                      <a:pt x="1691076" y="513861"/>
                      <a:pt x="1689171" y="519576"/>
                    </a:cubicBezTo>
                    <a:cubicBezTo>
                      <a:pt x="1687266" y="524339"/>
                      <a:pt x="1687266" y="530054"/>
                      <a:pt x="1689171" y="535769"/>
                    </a:cubicBezTo>
                    <a:cubicBezTo>
                      <a:pt x="1690124" y="537674"/>
                      <a:pt x="1691076" y="540531"/>
                      <a:pt x="1692981" y="542436"/>
                    </a:cubicBezTo>
                    <a:cubicBezTo>
                      <a:pt x="1694886" y="544341"/>
                      <a:pt x="1696791" y="546246"/>
                      <a:pt x="1699649" y="548151"/>
                    </a:cubicBezTo>
                    <a:lnTo>
                      <a:pt x="1692981" y="550056"/>
                    </a:lnTo>
                    <a:cubicBezTo>
                      <a:pt x="1689171" y="548151"/>
                      <a:pt x="1685361" y="544341"/>
                      <a:pt x="1682504" y="540531"/>
                    </a:cubicBezTo>
                    <a:cubicBezTo>
                      <a:pt x="1679646" y="535769"/>
                      <a:pt x="1676789" y="531959"/>
                      <a:pt x="1675836" y="527196"/>
                    </a:cubicBezTo>
                    <a:cubicBezTo>
                      <a:pt x="1672979" y="519576"/>
                      <a:pt x="1673931" y="512909"/>
                      <a:pt x="1676789" y="505289"/>
                    </a:cubicBezTo>
                    <a:cubicBezTo>
                      <a:pt x="1679646" y="498621"/>
                      <a:pt x="1685361" y="493859"/>
                      <a:pt x="1692029" y="491001"/>
                    </a:cubicBezTo>
                    <a:cubicBezTo>
                      <a:pt x="1701554" y="488144"/>
                      <a:pt x="1712031" y="490049"/>
                      <a:pt x="1722509" y="497669"/>
                    </a:cubicBezTo>
                    <a:cubicBezTo>
                      <a:pt x="1733939" y="505289"/>
                      <a:pt x="1743464" y="516719"/>
                      <a:pt x="1752036" y="531006"/>
                    </a:cubicBezTo>
                    <a:lnTo>
                      <a:pt x="1765371" y="526244"/>
                    </a:lnTo>
                    <a:lnTo>
                      <a:pt x="1766324" y="526244"/>
                    </a:lnTo>
                    <a:lnTo>
                      <a:pt x="1859669" y="491001"/>
                    </a:lnTo>
                    <a:lnTo>
                      <a:pt x="1859669" y="491001"/>
                    </a:lnTo>
                    <a:lnTo>
                      <a:pt x="1962539" y="445281"/>
                    </a:lnTo>
                    <a:lnTo>
                      <a:pt x="1977779" y="453854"/>
                    </a:lnTo>
                    <a:lnTo>
                      <a:pt x="1959681" y="462426"/>
                    </a:lnTo>
                    <a:lnTo>
                      <a:pt x="2002544" y="557676"/>
                    </a:lnTo>
                    <a:lnTo>
                      <a:pt x="1980636" y="554819"/>
                    </a:lnTo>
                    <a:lnTo>
                      <a:pt x="1964444" y="518624"/>
                    </a:lnTo>
                    <a:lnTo>
                      <a:pt x="1932059" y="532911"/>
                    </a:lnTo>
                    <a:lnTo>
                      <a:pt x="1933964" y="540531"/>
                    </a:lnTo>
                    <a:close/>
                    <a:moveTo>
                      <a:pt x="2038739" y="575774"/>
                    </a:moveTo>
                    <a:lnTo>
                      <a:pt x="2006354" y="565296"/>
                    </a:lnTo>
                    <a:cubicBezTo>
                      <a:pt x="2004449" y="564344"/>
                      <a:pt x="2001591" y="564344"/>
                      <a:pt x="1999686" y="563391"/>
                    </a:cubicBezTo>
                    <a:cubicBezTo>
                      <a:pt x="1997781" y="563391"/>
                      <a:pt x="1995876" y="563391"/>
                      <a:pt x="1994924" y="563391"/>
                    </a:cubicBezTo>
                    <a:cubicBezTo>
                      <a:pt x="1993971" y="564344"/>
                      <a:pt x="1992066" y="565296"/>
                      <a:pt x="1991114" y="566249"/>
                    </a:cubicBezTo>
                    <a:cubicBezTo>
                      <a:pt x="1990161" y="567201"/>
                      <a:pt x="1988256" y="570059"/>
                      <a:pt x="1986351" y="572916"/>
                    </a:cubicBezTo>
                    <a:lnTo>
                      <a:pt x="1974921" y="566249"/>
                    </a:lnTo>
                    <a:cubicBezTo>
                      <a:pt x="1976826" y="564344"/>
                      <a:pt x="1978731" y="561486"/>
                      <a:pt x="1980636" y="559581"/>
                    </a:cubicBezTo>
                    <a:cubicBezTo>
                      <a:pt x="1982541" y="557676"/>
                      <a:pt x="1984446" y="556724"/>
                      <a:pt x="1985399" y="555771"/>
                    </a:cubicBezTo>
                    <a:cubicBezTo>
                      <a:pt x="1987304" y="554819"/>
                      <a:pt x="1988256" y="554819"/>
                      <a:pt x="1989209" y="554819"/>
                    </a:cubicBezTo>
                    <a:cubicBezTo>
                      <a:pt x="1990161" y="554819"/>
                      <a:pt x="1992066" y="554819"/>
                      <a:pt x="1993971" y="555771"/>
                    </a:cubicBezTo>
                    <a:lnTo>
                      <a:pt x="2041596" y="569106"/>
                    </a:lnTo>
                    <a:lnTo>
                      <a:pt x="2038739" y="575774"/>
                    </a:lnTo>
                    <a:close/>
                    <a:moveTo>
                      <a:pt x="2137799" y="166199"/>
                    </a:moveTo>
                    <a:cubicBezTo>
                      <a:pt x="2145419" y="97619"/>
                      <a:pt x="2173041" y="21419"/>
                      <a:pt x="2254004" y="16656"/>
                    </a:cubicBezTo>
                    <a:cubicBezTo>
                      <a:pt x="2271149" y="16656"/>
                      <a:pt x="2273054" y="24276"/>
                      <a:pt x="2274006" y="26181"/>
                    </a:cubicBezTo>
                    <a:cubicBezTo>
                      <a:pt x="2278769" y="50946"/>
                      <a:pt x="2227334" y="115716"/>
                      <a:pt x="2137799" y="166199"/>
                    </a:cubicBezTo>
                    <a:close/>
                    <a:moveTo>
                      <a:pt x="2346396" y="591014"/>
                    </a:moveTo>
                    <a:cubicBezTo>
                      <a:pt x="2327346" y="553866"/>
                      <a:pt x="2289246" y="499574"/>
                      <a:pt x="2254956" y="497669"/>
                    </a:cubicBezTo>
                    <a:cubicBezTo>
                      <a:pt x="2246384" y="496716"/>
                      <a:pt x="2233049" y="499574"/>
                      <a:pt x="2222571" y="515766"/>
                    </a:cubicBezTo>
                    <a:cubicBezTo>
                      <a:pt x="2218761" y="522434"/>
                      <a:pt x="2214951" y="530054"/>
                      <a:pt x="2211141" y="537674"/>
                    </a:cubicBezTo>
                    <a:cubicBezTo>
                      <a:pt x="2207331" y="493859"/>
                      <a:pt x="2194949" y="451949"/>
                      <a:pt x="2181614" y="412896"/>
                    </a:cubicBezTo>
                    <a:cubicBezTo>
                      <a:pt x="2219714" y="397656"/>
                      <a:pt x="2254004" y="379559"/>
                      <a:pt x="2285436" y="358604"/>
                    </a:cubicBezTo>
                    <a:cubicBezTo>
                      <a:pt x="2293056" y="375749"/>
                      <a:pt x="2300676" y="391941"/>
                      <a:pt x="2309249" y="408134"/>
                    </a:cubicBezTo>
                    <a:cubicBezTo>
                      <a:pt x="2323536" y="435756"/>
                      <a:pt x="2338776" y="465284"/>
                      <a:pt x="2346396" y="496716"/>
                    </a:cubicBezTo>
                    <a:cubicBezTo>
                      <a:pt x="2350206" y="515766"/>
                      <a:pt x="2350206" y="568154"/>
                      <a:pt x="2346396" y="591014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08" name="Google Shape;10508;ge48d01fb7f_0_4626"/>
          <p:cNvGrpSpPr/>
          <p:nvPr/>
        </p:nvGrpSpPr>
        <p:grpSpPr>
          <a:xfrm>
            <a:off x="158293" y="1337240"/>
            <a:ext cx="522450" cy="489790"/>
            <a:chOff x="149196" y="1449049"/>
            <a:chExt cx="522450" cy="489790"/>
          </a:xfrm>
        </p:grpSpPr>
        <p:sp>
          <p:nvSpPr>
            <p:cNvPr id="10509" name="Google Shape;10509;ge48d01fb7f_0_4626"/>
            <p:cNvSpPr/>
            <p:nvPr/>
          </p:nvSpPr>
          <p:spPr>
            <a:xfrm>
              <a:off x="149196" y="1551804"/>
              <a:ext cx="391838" cy="387035"/>
            </a:xfrm>
            <a:custGeom>
              <a:avLst/>
              <a:gdLst/>
              <a:ahLst/>
              <a:cxnLst/>
              <a:rect l="l" t="t" r="r" b="b"/>
              <a:pathLst>
                <a:path w="391838" h="387035" extrusionOk="0">
                  <a:moveTo>
                    <a:pt x="123721" y="373192"/>
                  </a:moveTo>
                  <a:cubicBezTo>
                    <a:pt x="125404" y="373862"/>
                    <a:pt x="127069" y="374556"/>
                    <a:pt x="128767" y="375177"/>
                  </a:cubicBezTo>
                  <a:cubicBezTo>
                    <a:pt x="130728" y="375894"/>
                    <a:pt x="132710" y="376532"/>
                    <a:pt x="134686" y="377186"/>
                  </a:cubicBezTo>
                  <a:cubicBezTo>
                    <a:pt x="135950" y="377600"/>
                    <a:pt x="137210" y="378043"/>
                    <a:pt x="138489" y="378433"/>
                  </a:cubicBezTo>
                  <a:cubicBezTo>
                    <a:pt x="140530" y="379064"/>
                    <a:pt x="142594" y="379625"/>
                    <a:pt x="144656" y="380187"/>
                  </a:cubicBezTo>
                  <a:cubicBezTo>
                    <a:pt x="145903" y="380522"/>
                    <a:pt x="147142" y="380865"/>
                    <a:pt x="148403" y="381184"/>
                  </a:cubicBezTo>
                  <a:cubicBezTo>
                    <a:pt x="150467" y="381698"/>
                    <a:pt x="152548" y="382180"/>
                    <a:pt x="154628" y="382619"/>
                  </a:cubicBezTo>
                  <a:cubicBezTo>
                    <a:pt x="155952" y="382906"/>
                    <a:pt x="157275" y="383177"/>
                    <a:pt x="158607" y="383428"/>
                  </a:cubicBezTo>
                  <a:cubicBezTo>
                    <a:pt x="160627" y="383823"/>
                    <a:pt x="162645" y="384189"/>
                    <a:pt x="164685" y="384516"/>
                  </a:cubicBezTo>
                  <a:cubicBezTo>
                    <a:pt x="166196" y="384760"/>
                    <a:pt x="167722" y="384963"/>
                    <a:pt x="169249" y="385166"/>
                  </a:cubicBezTo>
                  <a:cubicBezTo>
                    <a:pt x="171126" y="385421"/>
                    <a:pt x="172996" y="385680"/>
                    <a:pt x="174881" y="385887"/>
                  </a:cubicBezTo>
                  <a:cubicBezTo>
                    <a:pt x="176826" y="386098"/>
                    <a:pt x="178783" y="386238"/>
                    <a:pt x="180745" y="386385"/>
                  </a:cubicBezTo>
                  <a:cubicBezTo>
                    <a:pt x="182255" y="386497"/>
                    <a:pt x="183754" y="386653"/>
                    <a:pt x="185272" y="386728"/>
                  </a:cubicBezTo>
                  <a:cubicBezTo>
                    <a:pt x="188800" y="386932"/>
                    <a:pt x="192344" y="387035"/>
                    <a:pt x="195919" y="387035"/>
                  </a:cubicBezTo>
                  <a:cubicBezTo>
                    <a:pt x="202025" y="387035"/>
                    <a:pt x="208049" y="386721"/>
                    <a:pt x="214015" y="386171"/>
                  </a:cubicBezTo>
                  <a:cubicBezTo>
                    <a:pt x="214458" y="386130"/>
                    <a:pt x="214901" y="386115"/>
                    <a:pt x="215330" y="386075"/>
                  </a:cubicBezTo>
                  <a:cubicBezTo>
                    <a:pt x="220971" y="385521"/>
                    <a:pt x="226531" y="384680"/>
                    <a:pt x="232016" y="383651"/>
                  </a:cubicBezTo>
                  <a:cubicBezTo>
                    <a:pt x="232825" y="383504"/>
                    <a:pt x="233635" y="383380"/>
                    <a:pt x="234432" y="383217"/>
                  </a:cubicBezTo>
                  <a:cubicBezTo>
                    <a:pt x="239602" y="382180"/>
                    <a:pt x="244680" y="380905"/>
                    <a:pt x="249690" y="379478"/>
                  </a:cubicBezTo>
                  <a:cubicBezTo>
                    <a:pt x="250826" y="379151"/>
                    <a:pt x="251970" y="378848"/>
                    <a:pt x="253094" y="378506"/>
                  </a:cubicBezTo>
                  <a:cubicBezTo>
                    <a:pt x="257798" y="377071"/>
                    <a:pt x="262417" y="375428"/>
                    <a:pt x="266965" y="373650"/>
                  </a:cubicBezTo>
                  <a:cubicBezTo>
                    <a:pt x="268345" y="373113"/>
                    <a:pt x="269732" y="372590"/>
                    <a:pt x="271095" y="372016"/>
                  </a:cubicBezTo>
                  <a:cubicBezTo>
                    <a:pt x="275419" y="370215"/>
                    <a:pt x="279649" y="368229"/>
                    <a:pt x="283814" y="366133"/>
                  </a:cubicBezTo>
                  <a:cubicBezTo>
                    <a:pt x="285293" y="365387"/>
                    <a:pt x="286759" y="364654"/>
                    <a:pt x="288223" y="363869"/>
                  </a:cubicBezTo>
                  <a:cubicBezTo>
                    <a:pt x="292288" y="361688"/>
                    <a:pt x="296254" y="359341"/>
                    <a:pt x="300149" y="356889"/>
                  </a:cubicBezTo>
                  <a:cubicBezTo>
                    <a:pt x="301544" y="356009"/>
                    <a:pt x="302931" y="355135"/>
                    <a:pt x="304302" y="354223"/>
                  </a:cubicBezTo>
                  <a:cubicBezTo>
                    <a:pt x="308236" y="351600"/>
                    <a:pt x="312051" y="348818"/>
                    <a:pt x="315782" y="345928"/>
                  </a:cubicBezTo>
                  <a:cubicBezTo>
                    <a:pt x="316974" y="345003"/>
                    <a:pt x="318166" y="344090"/>
                    <a:pt x="319333" y="343134"/>
                  </a:cubicBezTo>
                  <a:cubicBezTo>
                    <a:pt x="323136" y="340041"/>
                    <a:pt x="326810" y="336784"/>
                    <a:pt x="330371" y="333420"/>
                  </a:cubicBezTo>
                  <a:cubicBezTo>
                    <a:pt x="330965" y="332857"/>
                    <a:pt x="331618" y="332376"/>
                    <a:pt x="332212" y="331797"/>
                  </a:cubicBezTo>
                  <a:cubicBezTo>
                    <a:pt x="332328" y="331682"/>
                    <a:pt x="332368" y="331527"/>
                    <a:pt x="332483" y="331403"/>
                  </a:cubicBezTo>
                  <a:cubicBezTo>
                    <a:pt x="369055" y="295796"/>
                    <a:pt x="391838" y="246083"/>
                    <a:pt x="391838" y="191116"/>
                  </a:cubicBezTo>
                  <a:cubicBezTo>
                    <a:pt x="391838" y="142416"/>
                    <a:pt x="373845" y="95724"/>
                    <a:pt x="341184" y="59654"/>
                  </a:cubicBezTo>
                  <a:lnTo>
                    <a:pt x="329087" y="70620"/>
                  </a:lnTo>
                  <a:cubicBezTo>
                    <a:pt x="359022" y="103680"/>
                    <a:pt x="375512" y="146473"/>
                    <a:pt x="375512" y="191116"/>
                  </a:cubicBezTo>
                  <a:cubicBezTo>
                    <a:pt x="375512" y="234300"/>
                    <a:pt x="360182" y="273969"/>
                    <a:pt x="334695" y="304980"/>
                  </a:cubicBezTo>
                  <a:lnTo>
                    <a:pt x="334695" y="264586"/>
                  </a:lnTo>
                  <a:cubicBezTo>
                    <a:pt x="334695" y="255586"/>
                    <a:pt x="327373" y="248259"/>
                    <a:pt x="318369" y="248259"/>
                  </a:cubicBezTo>
                  <a:lnTo>
                    <a:pt x="290084" y="248259"/>
                  </a:lnTo>
                  <a:lnTo>
                    <a:pt x="262278" y="206554"/>
                  </a:lnTo>
                  <a:cubicBezTo>
                    <a:pt x="259241" y="201998"/>
                    <a:pt x="254162" y="199279"/>
                    <a:pt x="248694" y="199279"/>
                  </a:cubicBezTo>
                  <a:lnTo>
                    <a:pt x="212246" y="199279"/>
                  </a:lnTo>
                  <a:cubicBezTo>
                    <a:pt x="203242" y="199279"/>
                    <a:pt x="195919" y="206606"/>
                    <a:pt x="195919" y="215606"/>
                  </a:cubicBezTo>
                  <a:lnTo>
                    <a:pt x="195919" y="240096"/>
                  </a:lnTo>
                  <a:lnTo>
                    <a:pt x="212246" y="240096"/>
                  </a:lnTo>
                  <a:lnTo>
                    <a:pt x="212246" y="215606"/>
                  </a:lnTo>
                  <a:lnTo>
                    <a:pt x="248694" y="215606"/>
                  </a:lnTo>
                  <a:lnTo>
                    <a:pt x="276500" y="257315"/>
                  </a:lnTo>
                  <a:cubicBezTo>
                    <a:pt x="279537" y="261867"/>
                    <a:pt x="284615" y="264586"/>
                    <a:pt x="290084" y="264586"/>
                  </a:cubicBezTo>
                  <a:lnTo>
                    <a:pt x="318369" y="264586"/>
                  </a:lnTo>
                  <a:lnTo>
                    <a:pt x="318369" y="322327"/>
                  </a:lnTo>
                  <a:cubicBezTo>
                    <a:pt x="318018" y="322653"/>
                    <a:pt x="317675" y="322996"/>
                    <a:pt x="317325" y="323324"/>
                  </a:cubicBezTo>
                  <a:cubicBezTo>
                    <a:pt x="314052" y="326337"/>
                    <a:pt x="310663" y="329183"/>
                    <a:pt x="307200" y="331918"/>
                  </a:cubicBezTo>
                  <a:cubicBezTo>
                    <a:pt x="306155" y="332742"/>
                    <a:pt x="305127" y="333576"/>
                    <a:pt x="304067" y="334385"/>
                  </a:cubicBezTo>
                  <a:cubicBezTo>
                    <a:pt x="300687" y="336947"/>
                    <a:pt x="297219" y="339347"/>
                    <a:pt x="293684" y="341651"/>
                  </a:cubicBezTo>
                  <a:cubicBezTo>
                    <a:pt x="292436" y="342464"/>
                    <a:pt x="291184" y="343281"/>
                    <a:pt x="289912" y="344075"/>
                  </a:cubicBezTo>
                  <a:cubicBezTo>
                    <a:pt x="286401" y="346239"/>
                    <a:pt x="282817" y="348260"/>
                    <a:pt x="279179" y="350173"/>
                  </a:cubicBezTo>
                  <a:cubicBezTo>
                    <a:pt x="277824" y="350882"/>
                    <a:pt x="276468" y="351584"/>
                    <a:pt x="275097" y="352270"/>
                  </a:cubicBezTo>
                  <a:cubicBezTo>
                    <a:pt x="271366" y="354108"/>
                    <a:pt x="267576" y="355814"/>
                    <a:pt x="263725" y="357388"/>
                  </a:cubicBezTo>
                  <a:cubicBezTo>
                    <a:pt x="262409" y="357926"/>
                    <a:pt x="261094" y="358440"/>
                    <a:pt x="259762" y="358946"/>
                  </a:cubicBezTo>
                  <a:cubicBezTo>
                    <a:pt x="255717" y="360489"/>
                    <a:pt x="251619" y="361903"/>
                    <a:pt x="247462" y="363143"/>
                  </a:cubicBezTo>
                  <a:cubicBezTo>
                    <a:pt x="246334" y="363486"/>
                    <a:pt x="245194" y="363797"/>
                    <a:pt x="244058" y="364116"/>
                  </a:cubicBezTo>
                  <a:cubicBezTo>
                    <a:pt x="239634" y="365347"/>
                    <a:pt x="235161" y="366432"/>
                    <a:pt x="230637" y="367325"/>
                  </a:cubicBezTo>
                  <a:cubicBezTo>
                    <a:pt x="229772" y="367496"/>
                    <a:pt x="228899" y="367632"/>
                    <a:pt x="228035" y="367787"/>
                  </a:cubicBezTo>
                  <a:cubicBezTo>
                    <a:pt x="223199" y="368660"/>
                    <a:pt x="218337" y="369381"/>
                    <a:pt x="213414" y="369851"/>
                  </a:cubicBezTo>
                  <a:cubicBezTo>
                    <a:pt x="212892" y="369903"/>
                    <a:pt x="212369" y="369928"/>
                    <a:pt x="211847" y="369975"/>
                  </a:cubicBezTo>
                  <a:cubicBezTo>
                    <a:pt x="206590" y="370426"/>
                    <a:pt x="201272" y="370709"/>
                    <a:pt x="195919" y="370709"/>
                  </a:cubicBezTo>
                  <a:cubicBezTo>
                    <a:pt x="192810" y="370709"/>
                    <a:pt x="189705" y="370629"/>
                    <a:pt x="186620" y="370474"/>
                  </a:cubicBezTo>
                  <a:cubicBezTo>
                    <a:pt x="184164" y="370350"/>
                    <a:pt x="181725" y="370139"/>
                    <a:pt x="179289" y="369920"/>
                  </a:cubicBezTo>
                  <a:cubicBezTo>
                    <a:pt x="178704" y="369860"/>
                    <a:pt x="178106" y="369836"/>
                    <a:pt x="177520" y="369780"/>
                  </a:cubicBezTo>
                  <a:cubicBezTo>
                    <a:pt x="174710" y="369493"/>
                    <a:pt x="171927" y="369126"/>
                    <a:pt x="169161" y="368712"/>
                  </a:cubicBezTo>
                  <a:cubicBezTo>
                    <a:pt x="168966" y="368680"/>
                    <a:pt x="168759" y="368660"/>
                    <a:pt x="168563" y="368628"/>
                  </a:cubicBezTo>
                  <a:cubicBezTo>
                    <a:pt x="165829" y="368214"/>
                    <a:pt x="163118" y="367716"/>
                    <a:pt x="160432" y="367177"/>
                  </a:cubicBezTo>
                  <a:cubicBezTo>
                    <a:pt x="160181" y="367125"/>
                    <a:pt x="159926" y="367085"/>
                    <a:pt x="159682" y="367038"/>
                  </a:cubicBezTo>
                  <a:cubicBezTo>
                    <a:pt x="157152" y="366516"/>
                    <a:pt x="154653" y="365918"/>
                    <a:pt x="152157" y="365299"/>
                  </a:cubicBezTo>
                  <a:cubicBezTo>
                    <a:pt x="151723" y="365192"/>
                    <a:pt x="151284" y="365092"/>
                    <a:pt x="150850" y="364981"/>
                  </a:cubicBezTo>
                  <a:cubicBezTo>
                    <a:pt x="148606" y="364399"/>
                    <a:pt x="146385" y="363749"/>
                    <a:pt x="144173" y="363080"/>
                  </a:cubicBezTo>
                  <a:cubicBezTo>
                    <a:pt x="143464" y="362865"/>
                    <a:pt x="142742" y="362661"/>
                    <a:pt x="142025" y="362442"/>
                  </a:cubicBezTo>
                  <a:cubicBezTo>
                    <a:pt x="140068" y="361820"/>
                    <a:pt x="138130" y="361150"/>
                    <a:pt x="136197" y="360465"/>
                  </a:cubicBezTo>
                  <a:cubicBezTo>
                    <a:pt x="135225" y="360122"/>
                    <a:pt x="134252" y="359787"/>
                    <a:pt x="133291" y="359429"/>
                  </a:cubicBezTo>
                  <a:cubicBezTo>
                    <a:pt x="131570" y="358783"/>
                    <a:pt x="129864" y="358097"/>
                    <a:pt x="128166" y="357403"/>
                  </a:cubicBezTo>
                  <a:cubicBezTo>
                    <a:pt x="127014" y="356929"/>
                    <a:pt x="125870" y="356467"/>
                    <a:pt x="124725" y="355969"/>
                  </a:cubicBezTo>
                  <a:cubicBezTo>
                    <a:pt x="124032" y="355666"/>
                    <a:pt x="123355" y="355347"/>
                    <a:pt x="122669" y="355036"/>
                  </a:cubicBezTo>
                  <a:lnTo>
                    <a:pt x="144664" y="289076"/>
                  </a:lnTo>
                  <a:lnTo>
                    <a:pt x="158898" y="289076"/>
                  </a:lnTo>
                  <a:lnTo>
                    <a:pt x="170377" y="306295"/>
                  </a:lnTo>
                  <a:cubicBezTo>
                    <a:pt x="173414" y="310847"/>
                    <a:pt x="178493" y="313566"/>
                    <a:pt x="183961" y="313566"/>
                  </a:cubicBezTo>
                  <a:lnTo>
                    <a:pt x="195919" y="313566"/>
                  </a:lnTo>
                  <a:cubicBezTo>
                    <a:pt x="204923" y="313566"/>
                    <a:pt x="212246" y="306243"/>
                    <a:pt x="212246" y="297239"/>
                  </a:cubicBezTo>
                  <a:lnTo>
                    <a:pt x="212246" y="256422"/>
                  </a:lnTo>
                  <a:lnTo>
                    <a:pt x="195919" y="256422"/>
                  </a:lnTo>
                  <a:lnTo>
                    <a:pt x="195919" y="297239"/>
                  </a:lnTo>
                  <a:lnTo>
                    <a:pt x="183961" y="297239"/>
                  </a:lnTo>
                  <a:lnTo>
                    <a:pt x="172481" y="280024"/>
                  </a:lnTo>
                  <a:cubicBezTo>
                    <a:pt x="169445" y="275467"/>
                    <a:pt x="164366" y="272749"/>
                    <a:pt x="158898" y="272749"/>
                  </a:cubicBezTo>
                  <a:lnTo>
                    <a:pt x="144664" y="272749"/>
                  </a:lnTo>
                  <a:cubicBezTo>
                    <a:pt x="137624" y="272749"/>
                    <a:pt x="131398" y="277242"/>
                    <a:pt x="129186" y="283910"/>
                  </a:cubicBezTo>
                  <a:lnTo>
                    <a:pt x="107952" y="347602"/>
                  </a:lnTo>
                  <a:cubicBezTo>
                    <a:pt x="53313" y="316767"/>
                    <a:pt x="16327" y="258196"/>
                    <a:pt x="16327" y="191116"/>
                  </a:cubicBezTo>
                  <a:cubicBezTo>
                    <a:pt x="16327" y="142188"/>
                    <a:pt x="36767" y="96661"/>
                    <a:pt x="69994" y="63648"/>
                  </a:cubicBezTo>
                  <a:lnTo>
                    <a:pt x="80238" y="84129"/>
                  </a:lnTo>
                  <a:cubicBezTo>
                    <a:pt x="83012" y="89697"/>
                    <a:pt x="88604" y="93156"/>
                    <a:pt x="94843" y="93156"/>
                  </a:cubicBezTo>
                  <a:lnTo>
                    <a:pt x="114286" y="93156"/>
                  </a:lnTo>
                  <a:lnTo>
                    <a:pt x="114286" y="133973"/>
                  </a:lnTo>
                  <a:cubicBezTo>
                    <a:pt x="114286" y="142977"/>
                    <a:pt x="121609" y="150300"/>
                    <a:pt x="130613" y="150300"/>
                  </a:cubicBezTo>
                  <a:lnTo>
                    <a:pt x="182375" y="150300"/>
                  </a:lnTo>
                  <a:cubicBezTo>
                    <a:pt x="188924" y="150300"/>
                    <a:pt x="194807" y="146418"/>
                    <a:pt x="197382" y="140407"/>
                  </a:cubicBezTo>
                  <a:lnTo>
                    <a:pt x="217626" y="93156"/>
                  </a:lnTo>
                  <a:lnTo>
                    <a:pt x="253062" y="93156"/>
                  </a:lnTo>
                  <a:cubicBezTo>
                    <a:pt x="262066" y="93156"/>
                    <a:pt x="269389" y="85834"/>
                    <a:pt x="269389" y="76830"/>
                  </a:cubicBezTo>
                  <a:lnTo>
                    <a:pt x="269389" y="60503"/>
                  </a:lnTo>
                  <a:lnTo>
                    <a:pt x="253062" y="60503"/>
                  </a:lnTo>
                  <a:lnTo>
                    <a:pt x="253062" y="76830"/>
                  </a:lnTo>
                  <a:lnTo>
                    <a:pt x="217626" y="76830"/>
                  </a:lnTo>
                  <a:cubicBezTo>
                    <a:pt x="211077" y="76830"/>
                    <a:pt x="205195" y="80717"/>
                    <a:pt x="202619" y="86727"/>
                  </a:cubicBezTo>
                  <a:lnTo>
                    <a:pt x="182375" y="133973"/>
                  </a:lnTo>
                  <a:lnTo>
                    <a:pt x="130613" y="133973"/>
                  </a:lnTo>
                  <a:lnTo>
                    <a:pt x="130613" y="93156"/>
                  </a:lnTo>
                  <a:cubicBezTo>
                    <a:pt x="130613" y="84156"/>
                    <a:pt x="123290" y="76830"/>
                    <a:pt x="114286" y="76830"/>
                  </a:cubicBezTo>
                  <a:lnTo>
                    <a:pt x="94843" y="76830"/>
                  </a:lnTo>
                  <a:lnTo>
                    <a:pt x="82562" y="52285"/>
                  </a:lnTo>
                  <a:cubicBezTo>
                    <a:pt x="91729" y="44743"/>
                    <a:pt x="101583" y="37999"/>
                    <a:pt x="112166" y="32358"/>
                  </a:cubicBezTo>
                  <a:cubicBezTo>
                    <a:pt x="112883" y="31984"/>
                    <a:pt x="113592" y="31597"/>
                    <a:pt x="114318" y="31231"/>
                  </a:cubicBezTo>
                  <a:cubicBezTo>
                    <a:pt x="118384" y="29142"/>
                    <a:pt x="122513" y="27164"/>
                    <a:pt x="126759" y="25379"/>
                  </a:cubicBezTo>
                  <a:cubicBezTo>
                    <a:pt x="127185" y="25200"/>
                    <a:pt x="127631" y="25052"/>
                    <a:pt x="128058" y="24881"/>
                  </a:cubicBezTo>
                  <a:cubicBezTo>
                    <a:pt x="131733" y="23370"/>
                    <a:pt x="135487" y="22007"/>
                    <a:pt x="139282" y="20743"/>
                  </a:cubicBezTo>
                  <a:cubicBezTo>
                    <a:pt x="140645" y="20285"/>
                    <a:pt x="142017" y="19843"/>
                    <a:pt x="143395" y="19428"/>
                  </a:cubicBezTo>
                  <a:cubicBezTo>
                    <a:pt x="147322" y="18220"/>
                    <a:pt x="151300" y="17108"/>
                    <a:pt x="155337" y="16180"/>
                  </a:cubicBezTo>
                  <a:cubicBezTo>
                    <a:pt x="155649" y="16103"/>
                    <a:pt x="155960" y="16008"/>
                    <a:pt x="156271" y="15940"/>
                  </a:cubicBezTo>
                  <a:lnTo>
                    <a:pt x="155079" y="10666"/>
                  </a:lnTo>
                  <a:lnTo>
                    <a:pt x="152679" y="0"/>
                  </a:lnTo>
                  <a:cubicBezTo>
                    <a:pt x="152416" y="56"/>
                    <a:pt x="152165" y="148"/>
                    <a:pt x="151902" y="211"/>
                  </a:cubicBezTo>
                  <a:cubicBezTo>
                    <a:pt x="147354" y="1256"/>
                    <a:pt x="142858" y="2511"/>
                    <a:pt x="138393" y="3887"/>
                  </a:cubicBezTo>
                  <a:cubicBezTo>
                    <a:pt x="136807" y="4372"/>
                    <a:pt x="135240" y="4907"/>
                    <a:pt x="133674" y="5430"/>
                  </a:cubicBezTo>
                  <a:cubicBezTo>
                    <a:pt x="130207" y="6593"/>
                    <a:pt x="126766" y="7868"/>
                    <a:pt x="123363" y="9232"/>
                  </a:cubicBezTo>
                  <a:cubicBezTo>
                    <a:pt x="122123" y="9730"/>
                    <a:pt x="120867" y="10189"/>
                    <a:pt x="119639" y="10710"/>
                  </a:cubicBezTo>
                  <a:cubicBezTo>
                    <a:pt x="114980" y="12684"/>
                    <a:pt x="110392" y="14840"/>
                    <a:pt x="105895" y="17176"/>
                  </a:cubicBezTo>
                  <a:cubicBezTo>
                    <a:pt x="105688" y="17280"/>
                    <a:pt x="105493" y="17395"/>
                    <a:pt x="105290" y="17503"/>
                  </a:cubicBezTo>
                  <a:cubicBezTo>
                    <a:pt x="100630" y="19942"/>
                    <a:pt x="96082" y="22605"/>
                    <a:pt x="91618" y="25418"/>
                  </a:cubicBezTo>
                  <a:cubicBezTo>
                    <a:pt x="91542" y="25466"/>
                    <a:pt x="91462" y="25518"/>
                    <a:pt x="91387" y="25566"/>
                  </a:cubicBezTo>
                  <a:cubicBezTo>
                    <a:pt x="82793" y="31003"/>
                    <a:pt x="74546" y="37034"/>
                    <a:pt x="66857" y="43771"/>
                  </a:cubicBezTo>
                  <a:cubicBezTo>
                    <a:pt x="66482" y="44105"/>
                    <a:pt x="66227" y="44520"/>
                    <a:pt x="65928" y="44914"/>
                  </a:cubicBezTo>
                  <a:cubicBezTo>
                    <a:pt x="25275" y="81323"/>
                    <a:pt x="0" y="134157"/>
                    <a:pt x="0" y="191116"/>
                  </a:cubicBezTo>
                  <a:cubicBezTo>
                    <a:pt x="0" y="267818"/>
                    <a:pt x="44328" y="334329"/>
                    <a:pt x="108686" y="366476"/>
                  </a:cubicBezTo>
                  <a:cubicBezTo>
                    <a:pt x="108801" y="366539"/>
                    <a:pt x="108873" y="366647"/>
                    <a:pt x="108989" y="366702"/>
                  </a:cubicBezTo>
                  <a:cubicBezTo>
                    <a:pt x="109447" y="366930"/>
                    <a:pt x="109910" y="367118"/>
                    <a:pt x="110368" y="367340"/>
                  </a:cubicBezTo>
                  <a:cubicBezTo>
                    <a:pt x="112011" y="368138"/>
                    <a:pt x="113672" y="368875"/>
                    <a:pt x="115338" y="369633"/>
                  </a:cubicBezTo>
                  <a:cubicBezTo>
                    <a:pt x="118117" y="370880"/>
                    <a:pt x="120907" y="372072"/>
                    <a:pt x="123721" y="373192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0" name="Google Shape;10510;ge48d01fb7f_0_4626"/>
            <p:cNvSpPr/>
            <p:nvPr/>
          </p:nvSpPr>
          <p:spPr>
            <a:xfrm>
              <a:off x="190012" y="1718430"/>
              <a:ext cx="104356" cy="81632"/>
            </a:xfrm>
            <a:custGeom>
              <a:avLst/>
              <a:gdLst/>
              <a:ahLst/>
              <a:cxnLst/>
              <a:rect l="l" t="t" r="r" b="b"/>
              <a:pathLst>
                <a:path w="104356" h="81632" extrusionOk="0">
                  <a:moveTo>
                    <a:pt x="75176" y="17690"/>
                  </a:moveTo>
                  <a:lnTo>
                    <a:pt x="52579" y="23342"/>
                  </a:lnTo>
                  <a:lnTo>
                    <a:pt x="41869" y="7275"/>
                  </a:lnTo>
                  <a:cubicBezTo>
                    <a:pt x="38831" y="2718"/>
                    <a:pt x="33753" y="0"/>
                    <a:pt x="28285" y="0"/>
                  </a:cubicBezTo>
                  <a:lnTo>
                    <a:pt x="16327" y="0"/>
                  </a:lnTo>
                  <a:cubicBezTo>
                    <a:pt x="7322" y="0"/>
                    <a:pt x="0" y="7327"/>
                    <a:pt x="0" y="16327"/>
                  </a:cubicBezTo>
                  <a:lnTo>
                    <a:pt x="0" y="37441"/>
                  </a:lnTo>
                  <a:cubicBezTo>
                    <a:pt x="0" y="41797"/>
                    <a:pt x="1698" y="45895"/>
                    <a:pt x="4783" y="48980"/>
                  </a:cubicBezTo>
                  <a:lnTo>
                    <a:pt x="32653" y="76850"/>
                  </a:lnTo>
                  <a:cubicBezTo>
                    <a:pt x="35691" y="79895"/>
                    <a:pt x="39904" y="81633"/>
                    <a:pt x="44197" y="81633"/>
                  </a:cubicBezTo>
                  <a:lnTo>
                    <a:pt x="76587" y="81633"/>
                  </a:lnTo>
                  <a:cubicBezTo>
                    <a:pt x="82825" y="81633"/>
                    <a:pt x="88417" y="78174"/>
                    <a:pt x="91191" y="72613"/>
                  </a:cubicBezTo>
                  <a:lnTo>
                    <a:pt x="102627" y="49733"/>
                  </a:lnTo>
                  <a:cubicBezTo>
                    <a:pt x="105780" y="43439"/>
                    <a:pt x="104540" y="35862"/>
                    <a:pt x="99566" y="30884"/>
                  </a:cubicBezTo>
                  <a:lnTo>
                    <a:pt x="90677" y="21995"/>
                  </a:lnTo>
                  <a:cubicBezTo>
                    <a:pt x="86643" y="17945"/>
                    <a:pt x="80669" y="16303"/>
                    <a:pt x="75176" y="17690"/>
                  </a:cubicBezTo>
                  <a:close/>
                  <a:moveTo>
                    <a:pt x="76587" y="65306"/>
                  </a:moveTo>
                  <a:lnTo>
                    <a:pt x="44197" y="65306"/>
                  </a:lnTo>
                  <a:lnTo>
                    <a:pt x="16327" y="37441"/>
                  </a:lnTo>
                  <a:lnTo>
                    <a:pt x="16327" y="16327"/>
                  </a:lnTo>
                  <a:lnTo>
                    <a:pt x="28285" y="16327"/>
                  </a:lnTo>
                  <a:lnTo>
                    <a:pt x="38995" y="32394"/>
                  </a:lnTo>
                  <a:cubicBezTo>
                    <a:pt x="42817" y="38119"/>
                    <a:pt x="49845" y="40837"/>
                    <a:pt x="56529" y="39179"/>
                  </a:cubicBezTo>
                  <a:lnTo>
                    <a:pt x="79126" y="33531"/>
                  </a:lnTo>
                  <a:lnTo>
                    <a:pt x="88027" y="42427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1" name="Google Shape;10511;ge48d01fb7f_0_4626"/>
            <p:cNvSpPr/>
            <p:nvPr/>
          </p:nvSpPr>
          <p:spPr>
            <a:xfrm>
              <a:off x="404620" y="1669450"/>
              <a:ext cx="103760" cy="89796"/>
            </a:xfrm>
            <a:custGeom>
              <a:avLst/>
              <a:gdLst/>
              <a:ahLst/>
              <a:cxnLst/>
              <a:rect l="l" t="t" r="r" b="b"/>
              <a:pathLst>
                <a:path w="103760" h="89796" extrusionOk="0">
                  <a:moveTo>
                    <a:pt x="32767" y="0"/>
                  </a:moveTo>
                  <a:cubicBezTo>
                    <a:pt x="29534" y="0"/>
                    <a:pt x="26405" y="949"/>
                    <a:pt x="23711" y="2747"/>
                  </a:cubicBezTo>
                  <a:lnTo>
                    <a:pt x="7272" y="13700"/>
                  </a:lnTo>
                  <a:cubicBezTo>
                    <a:pt x="428" y="18256"/>
                    <a:pt x="-1956" y="27237"/>
                    <a:pt x="1720" y="34591"/>
                  </a:cubicBezTo>
                  <a:lnTo>
                    <a:pt x="13770" y="58670"/>
                  </a:lnTo>
                  <a:cubicBezTo>
                    <a:pt x="15157" y="61448"/>
                    <a:pt x="17304" y="63756"/>
                    <a:pt x="19972" y="65367"/>
                  </a:cubicBezTo>
                  <a:lnTo>
                    <a:pt x="56814" y="87473"/>
                  </a:lnTo>
                  <a:cubicBezTo>
                    <a:pt x="59345" y="88991"/>
                    <a:pt x="62251" y="89796"/>
                    <a:pt x="65205" y="89796"/>
                  </a:cubicBezTo>
                  <a:lnTo>
                    <a:pt x="87434" y="89796"/>
                  </a:lnTo>
                  <a:cubicBezTo>
                    <a:pt x="96438" y="89796"/>
                    <a:pt x="103761" y="82474"/>
                    <a:pt x="103761" y="73470"/>
                  </a:cubicBezTo>
                  <a:lnTo>
                    <a:pt x="103761" y="54868"/>
                  </a:lnTo>
                  <a:cubicBezTo>
                    <a:pt x="103761" y="47832"/>
                    <a:pt x="99273" y="41602"/>
                    <a:pt x="92600" y="39382"/>
                  </a:cubicBezTo>
                  <a:lnTo>
                    <a:pt x="76904" y="34148"/>
                  </a:lnTo>
                  <a:cubicBezTo>
                    <a:pt x="76904" y="34148"/>
                    <a:pt x="76896" y="34148"/>
                    <a:pt x="76887" y="34132"/>
                  </a:cubicBezTo>
                  <a:lnTo>
                    <a:pt x="64339" y="9041"/>
                  </a:lnTo>
                  <a:cubicBezTo>
                    <a:pt x="61565" y="3464"/>
                    <a:pt x="55973" y="0"/>
                    <a:pt x="49735" y="0"/>
                  </a:cubicBezTo>
                  <a:close/>
                  <a:moveTo>
                    <a:pt x="62290" y="41446"/>
                  </a:moveTo>
                  <a:cubicBezTo>
                    <a:pt x="62290" y="41446"/>
                    <a:pt x="62299" y="41454"/>
                    <a:pt x="62299" y="41454"/>
                  </a:cubicBezTo>
                  <a:cubicBezTo>
                    <a:pt x="64252" y="45349"/>
                    <a:pt x="67596" y="48246"/>
                    <a:pt x="71729" y="49626"/>
                  </a:cubicBezTo>
                  <a:lnTo>
                    <a:pt x="87434" y="54868"/>
                  </a:lnTo>
                  <a:lnTo>
                    <a:pt x="87434" y="73470"/>
                  </a:lnTo>
                  <a:lnTo>
                    <a:pt x="65205" y="73470"/>
                  </a:lnTo>
                  <a:lnTo>
                    <a:pt x="28366" y="51363"/>
                  </a:lnTo>
                  <a:lnTo>
                    <a:pt x="16317" y="27284"/>
                  </a:lnTo>
                  <a:lnTo>
                    <a:pt x="32767" y="16327"/>
                  </a:lnTo>
                  <a:lnTo>
                    <a:pt x="49735" y="16327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2" name="Google Shape;10512;ge48d01fb7f_0_4626"/>
            <p:cNvSpPr/>
            <p:nvPr/>
          </p:nvSpPr>
          <p:spPr>
            <a:xfrm>
              <a:off x="279804" y="1449049"/>
              <a:ext cx="359188" cy="163258"/>
            </a:xfrm>
            <a:custGeom>
              <a:avLst/>
              <a:gdLst/>
              <a:ahLst/>
              <a:cxnLst/>
              <a:rect l="l" t="t" r="r" b="b"/>
              <a:pathLst>
                <a:path w="359188" h="163258" extrusionOk="0">
                  <a:moveTo>
                    <a:pt x="4787" y="80893"/>
                  </a:moveTo>
                  <a:lnTo>
                    <a:pt x="89800" y="119537"/>
                  </a:lnTo>
                  <a:lnTo>
                    <a:pt x="89800" y="126903"/>
                  </a:lnTo>
                  <a:cubicBezTo>
                    <a:pt x="89800" y="130379"/>
                    <a:pt x="92012" y="133480"/>
                    <a:pt x="95301" y="134616"/>
                  </a:cubicBezTo>
                  <a:lnTo>
                    <a:pt x="176934" y="162820"/>
                  </a:lnTo>
                  <a:cubicBezTo>
                    <a:pt x="177790" y="163116"/>
                    <a:pt x="178699" y="163259"/>
                    <a:pt x="179596" y="163259"/>
                  </a:cubicBezTo>
                  <a:cubicBezTo>
                    <a:pt x="180493" y="163259"/>
                    <a:pt x="181402" y="163116"/>
                    <a:pt x="182259" y="162813"/>
                  </a:cubicBezTo>
                  <a:lnTo>
                    <a:pt x="263892" y="134608"/>
                  </a:lnTo>
                  <a:cubicBezTo>
                    <a:pt x="267180" y="133480"/>
                    <a:pt x="269393" y="130379"/>
                    <a:pt x="269393" y="126894"/>
                  </a:cubicBezTo>
                  <a:lnTo>
                    <a:pt x="269393" y="119529"/>
                  </a:lnTo>
                  <a:lnTo>
                    <a:pt x="342862" y="86134"/>
                  </a:lnTo>
                  <a:lnTo>
                    <a:pt x="342862" y="114279"/>
                  </a:lnTo>
                  <a:lnTo>
                    <a:pt x="359189" y="114279"/>
                  </a:lnTo>
                  <a:lnTo>
                    <a:pt x="359189" y="73463"/>
                  </a:lnTo>
                  <a:lnTo>
                    <a:pt x="359149" y="73463"/>
                  </a:lnTo>
                  <a:cubicBezTo>
                    <a:pt x="359149" y="73375"/>
                    <a:pt x="359181" y="73291"/>
                    <a:pt x="359181" y="73212"/>
                  </a:cubicBezTo>
                  <a:cubicBezTo>
                    <a:pt x="359082" y="69923"/>
                    <a:pt x="357008" y="67005"/>
                    <a:pt x="353932" y="65841"/>
                  </a:cubicBezTo>
                  <a:lnTo>
                    <a:pt x="182502" y="535"/>
                  </a:lnTo>
                  <a:cubicBezTo>
                    <a:pt x="180625" y="-178"/>
                    <a:pt x="178568" y="-178"/>
                    <a:pt x="176683" y="535"/>
                  </a:cubicBezTo>
                  <a:lnTo>
                    <a:pt x="5254" y="65841"/>
                  </a:lnTo>
                  <a:cubicBezTo>
                    <a:pt x="2176" y="67017"/>
                    <a:pt x="104" y="69923"/>
                    <a:pt x="4" y="73212"/>
                  </a:cubicBezTo>
                  <a:cubicBezTo>
                    <a:pt x="-96" y="76500"/>
                    <a:pt x="1794" y="79529"/>
                    <a:pt x="4787" y="80893"/>
                  </a:cubicBezTo>
                  <a:close/>
                  <a:moveTo>
                    <a:pt x="253066" y="121079"/>
                  </a:moveTo>
                  <a:lnTo>
                    <a:pt x="179596" y="146462"/>
                  </a:lnTo>
                  <a:lnTo>
                    <a:pt x="106127" y="121079"/>
                  </a:lnTo>
                  <a:lnTo>
                    <a:pt x="106127" y="79537"/>
                  </a:lnTo>
                  <a:lnTo>
                    <a:pt x="130338" y="72271"/>
                  </a:lnTo>
                  <a:cubicBezTo>
                    <a:pt x="142403" y="68648"/>
                    <a:pt x="154732" y="66388"/>
                    <a:pt x="167124" y="65483"/>
                  </a:cubicBezTo>
                  <a:cubicBezTo>
                    <a:pt x="167646" y="65439"/>
                    <a:pt x="168169" y="65455"/>
                    <a:pt x="168690" y="65423"/>
                  </a:cubicBezTo>
                  <a:cubicBezTo>
                    <a:pt x="169612" y="65367"/>
                    <a:pt x="170536" y="65367"/>
                    <a:pt x="171465" y="65327"/>
                  </a:cubicBezTo>
                  <a:lnTo>
                    <a:pt x="171433" y="122442"/>
                  </a:lnTo>
                  <a:lnTo>
                    <a:pt x="187760" y="122442"/>
                  </a:lnTo>
                  <a:lnTo>
                    <a:pt x="187791" y="65327"/>
                  </a:lnTo>
                  <a:cubicBezTo>
                    <a:pt x="188249" y="65351"/>
                    <a:pt x="188717" y="65351"/>
                    <a:pt x="189171" y="65375"/>
                  </a:cubicBezTo>
                  <a:cubicBezTo>
                    <a:pt x="189932" y="65415"/>
                    <a:pt x="190689" y="65407"/>
                    <a:pt x="191450" y="65455"/>
                  </a:cubicBezTo>
                  <a:cubicBezTo>
                    <a:pt x="203835" y="66340"/>
                    <a:pt x="216160" y="68576"/>
                    <a:pt x="228233" y="72167"/>
                  </a:cubicBezTo>
                  <a:lnTo>
                    <a:pt x="253066" y="79553"/>
                  </a:lnTo>
                  <a:close/>
                  <a:moveTo>
                    <a:pt x="179596" y="16894"/>
                  </a:moveTo>
                  <a:lnTo>
                    <a:pt x="329832" y="74124"/>
                  </a:lnTo>
                  <a:lnTo>
                    <a:pt x="269393" y="101604"/>
                  </a:lnTo>
                  <a:lnTo>
                    <a:pt x="269393" y="73463"/>
                  </a:lnTo>
                  <a:cubicBezTo>
                    <a:pt x="269393" y="72566"/>
                    <a:pt x="269245" y="71685"/>
                    <a:pt x="268970" y="70868"/>
                  </a:cubicBezTo>
                  <a:cubicBezTo>
                    <a:pt x="268778" y="70322"/>
                    <a:pt x="268464" y="69839"/>
                    <a:pt x="268177" y="69349"/>
                  </a:cubicBezTo>
                  <a:cubicBezTo>
                    <a:pt x="268029" y="69106"/>
                    <a:pt x="267950" y="68819"/>
                    <a:pt x="267774" y="68592"/>
                  </a:cubicBezTo>
                  <a:cubicBezTo>
                    <a:pt x="267452" y="68149"/>
                    <a:pt x="267009" y="67807"/>
                    <a:pt x="266595" y="67440"/>
                  </a:cubicBezTo>
                  <a:cubicBezTo>
                    <a:pt x="266363" y="67237"/>
                    <a:pt x="266183" y="66974"/>
                    <a:pt x="265932" y="66794"/>
                  </a:cubicBezTo>
                  <a:cubicBezTo>
                    <a:pt x="265614" y="66567"/>
                    <a:pt x="265211" y="66451"/>
                    <a:pt x="264853" y="66272"/>
                  </a:cubicBezTo>
                  <a:cubicBezTo>
                    <a:pt x="264430" y="66061"/>
                    <a:pt x="264040" y="65790"/>
                    <a:pt x="263573" y="65642"/>
                  </a:cubicBezTo>
                  <a:lnTo>
                    <a:pt x="233538" y="56630"/>
                  </a:lnTo>
                  <a:cubicBezTo>
                    <a:pt x="220086" y="52600"/>
                    <a:pt x="206346" y="50125"/>
                    <a:pt x="192535" y="49164"/>
                  </a:cubicBezTo>
                  <a:cubicBezTo>
                    <a:pt x="192412" y="49156"/>
                    <a:pt x="192291" y="49156"/>
                    <a:pt x="192160" y="49144"/>
                  </a:cubicBezTo>
                  <a:cubicBezTo>
                    <a:pt x="187971" y="48861"/>
                    <a:pt x="179318" y="48706"/>
                    <a:pt x="179182" y="48706"/>
                  </a:cubicBezTo>
                  <a:cubicBezTo>
                    <a:pt x="176257" y="48706"/>
                    <a:pt x="173342" y="48885"/>
                    <a:pt x="170429" y="49025"/>
                  </a:cubicBezTo>
                  <a:cubicBezTo>
                    <a:pt x="168902" y="49096"/>
                    <a:pt x="167368" y="49088"/>
                    <a:pt x="165841" y="49204"/>
                  </a:cubicBezTo>
                  <a:cubicBezTo>
                    <a:pt x="152069" y="50200"/>
                    <a:pt x="138374" y="52704"/>
                    <a:pt x="124969" y="56761"/>
                  </a:cubicBezTo>
                  <a:lnTo>
                    <a:pt x="95899" y="65562"/>
                  </a:lnTo>
                  <a:lnTo>
                    <a:pt x="95611" y="65642"/>
                  </a:lnTo>
                  <a:lnTo>
                    <a:pt x="95596" y="65654"/>
                  </a:lnTo>
                  <a:cubicBezTo>
                    <a:pt x="94910" y="65857"/>
                    <a:pt x="94316" y="66208"/>
                    <a:pt x="93727" y="66567"/>
                  </a:cubicBezTo>
                  <a:cubicBezTo>
                    <a:pt x="93579" y="66655"/>
                    <a:pt x="93392" y="66698"/>
                    <a:pt x="93252" y="66794"/>
                  </a:cubicBezTo>
                  <a:cubicBezTo>
                    <a:pt x="91132" y="68297"/>
                    <a:pt x="89800" y="70764"/>
                    <a:pt x="89800" y="73463"/>
                  </a:cubicBezTo>
                  <a:lnTo>
                    <a:pt x="89800" y="101604"/>
                  </a:lnTo>
                  <a:lnTo>
                    <a:pt x="29361" y="74132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3" name="Google Shape;10513;ge48d01fb7f_0_4626"/>
            <p:cNvSpPr/>
            <p:nvPr/>
          </p:nvSpPr>
          <p:spPr>
            <a:xfrm>
              <a:off x="606340" y="1571491"/>
              <a:ext cx="48979" cy="48979"/>
            </a:xfrm>
            <a:custGeom>
              <a:avLst/>
              <a:gdLst/>
              <a:ahLst/>
              <a:cxnLst/>
              <a:rect l="l" t="t" r="r" b="b"/>
              <a:pathLst>
                <a:path w="48979" h="48979" extrusionOk="0">
                  <a:moveTo>
                    <a:pt x="0" y="24490"/>
                  </a:moveTo>
                  <a:lnTo>
                    <a:pt x="0" y="48980"/>
                  </a:lnTo>
                  <a:lnTo>
                    <a:pt x="16327" y="48980"/>
                  </a:lnTo>
                  <a:lnTo>
                    <a:pt x="16327" y="24490"/>
                  </a:lnTo>
                  <a:cubicBezTo>
                    <a:pt x="16327" y="19994"/>
                    <a:pt x="19986" y="16327"/>
                    <a:pt x="24490" y="16327"/>
                  </a:cubicBezTo>
                  <a:cubicBezTo>
                    <a:pt x="28994" y="16327"/>
                    <a:pt x="32653" y="19994"/>
                    <a:pt x="32653" y="24490"/>
                  </a:cubicBezTo>
                  <a:lnTo>
                    <a:pt x="32653" y="48980"/>
                  </a:lnTo>
                  <a:lnTo>
                    <a:pt x="48980" y="48980"/>
                  </a:lnTo>
                  <a:lnTo>
                    <a:pt x="48980" y="24490"/>
                  </a:lnTo>
                  <a:cubicBezTo>
                    <a:pt x="48980" y="10990"/>
                    <a:pt x="37990" y="0"/>
                    <a:pt x="24490" y="0"/>
                  </a:cubicBezTo>
                  <a:cubicBezTo>
                    <a:pt x="10990" y="0"/>
                    <a:pt x="0" y="10990"/>
                    <a:pt x="0" y="2449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4" name="Google Shape;10514;ge48d01fb7f_0_4626"/>
            <p:cNvSpPr/>
            <p:nvPr/>
          </p:nvSpPr>
          <p:spPr>
            <a:xfrm>
              <a:off x="622667" y="1644960"/>
              <a:ext cx="16326" cy="24489"/>
            </a:xfrm>
            <a:custGeom>
              <a:avLst/>
              <a:gdLst/>
              <a:ahLst/>
              <a:cxnLst/>
              <a:rect l="l" t="t" r="r" b="b"/>
              <a:pathLst>
                <a:path w="16326" h="24489" extrusionOk="0">
                  <a:moveTo>
                    <a:pt x="0" y="0"/>
                  </a:moveTo>
                  <a:lnTo>
                    <a:pt x="16327" y="0"/>
                  </a:lnTo>
                  <a:lnTo>
                    <a:pt x="16327" y="24490"/>
                  </a:lnTo>
                  <a:lnTo>
                    <a:pt x="0" y="24490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5" name="Google Shape;10515;ge48d01fb7f_0_4626"/>
            <p:cNvSpPr/>
            <p:nvPr/>
          </p:nvSpPr>
          <p:spPr>
            <a:xfrm>
              <a:off x="642138" y="1634374"/>
              <a:ext cx="26383" cy="29372"/>
            </a:xfrm>
            <a:custGeom>
              <a:avLst/>
              <a:gdLst/>
              <a:ahLst/>
              <a:cxnLst/>
              <a:rect l="l" t="t" r="r" b="b"/>
              <a:pathLst>
                <a:path w="26383" h="29372" extrusionOk="0">
                  <a:moveTo>
                    <a:pt x="0" y="8163"/>
                  </a:moveTo>
                  <a:lnTo>
                    <a:pt x="14142" y="0"/>
                  </a:lnTo>
                  <a:lnTo>
                    <a:pt x="26384" y="21209"/>
                  </a:lnTo>
                  <a:lnTo>
                    <a:pt x="12241" y="29373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6" name="Google Shape;10516;ge48d01fb7f_0_4626"/>
            <p:cNvSpPr/>
            <p:nvPr/>
          </p:nvSpPr>
          <p:spPr>
            <a:xfrm>
              <a:off x="593146" y="1634342"/>
              <a:ext cx="26383" cy="29372"/>
            </a:xfrm>
            <a:custGeom>
              <a:avLst/>
              <a:gdLst/>
              <a:ahLst/>
              <a:cxnLst/>
              <a:rect l="l" t="t" r="r" b="b"/>
              <a:pathLst>
                <a:path w="26383" h="29372" extrusionOk="0">
                  <a:moveTo>
                    <a:pt x="0" y="21209"/>
                  </a:moveTo>
                  <a:lnTo>
                    <a:pt x="12241" y="0"/>
                  </a:lnTo>
                  <a:lnTo>
                    <a:pt x="26384" y="8159"/>
                  </a:lnTo>
                  <a:lnTo>
                    <a:pt x="14139" y="29373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7" name="Google Shape;10517;ge48d01fb7f_0_4626"/>
            <p:cNvSpPr/>
            <p:nvPr/>
          </p:nvSpPr>
          <p:spPr>
            <a:xfrm>
              <a:off x="443074" y="1693940"/>
              <a:ext cx="228572" cy="244898"/>
            </a:xfrm>
            <a:custGeom>
              <a:avLst/>
              <a:gdLst/>
              <a:ahLst/>
              <a:cxnLst/>
              <a:rect l="l" t="t" r="r" b="b"/>
              <a:pathLst>
                <a:path w="228572" h="244898" extrusionOk="0">
                  <a:moveTo>
                    <a:pt x="210448" y="82582"/>
                  </a:moveTo>
                  <a:cubicBezTo>
                    <a:pt x="211584" y="79755"/>
                    <a:pt x="212246" y="76694"/>
                    <a:pt x="212246" y="73470"/>
                  </a:cubicBezTo>
                  <a:lnTo>
                    <a:pt x="212246" y="24490"/>
                  </a:lnTo>
                  <a:cubicBezTo>
                    <a:pt x="212246" y="10990"/>
                    <a:pt x="201256" y="0"/>
                    <a:pt x="187756" y="0"/>
                  </a:cubicBezTo>
                  <a:lnTo>
                    <a:pt x="106123" y="0"/>
                  </a:lnTo>
                  <a:lnTo>
                    <a:pt x="106123" y="16327"/>
                  </a:lnTo>
                  <a:lnTo>
                    <a:pt x="114286" y="16327"/>
                  </a:lnTo>
                  <a:lnTo>
                    <a:pt x="114286" y="81633"/>
                  </a:lnTo>
                  <a:lnTo>
                    <a:pt x="106123" y="81633"/>
                  </a:lnTo>
                  <a:lnTo>
                    <a:pt x="106123" y="97960"/>
                  </a:lnTo>
                  <a:lnTo>
                    <a:pt x="138776" y="97960"/>
                  </a:lnTo>
                  <a:lnTo>
                    <a:pt x="138776" y="146939"/>
                  </a:lnTo>
                  <a:lnTo>
                    <a:pt x="81633" y="146939"/>
                  </a:lnTo>
                  <a:lnTo>
                    <a:pt x="81633" y="163266"/>
                  </a:lnTo>
                  <a:lnTo>
                    <a:pt x="114286" y="163266"/>
                  </a:lnTo>
                  <a:lnTo>
                    <a:pt x="114286" y="228572"/>
                  </a:lnTo>
                  <a:lnTo>
                    <a:pt x="0" y="228572"/>
                  </a:lnTo>
                  <a:lnTo>
                    <a:pt x="0" y="244899"/>
                  </a:lnTo>
                  <a:lnTo>
                    <a:pt x="179593" y="244899"/>
                  </a:lnTo>
                  <a:cubicBezTo>
                    <a:pt x="193093" y="244899"/>
                    <a:pt x="204082" y="233914"/>
                    <a:pt x="204082" y="220409"/>
                  </a:cubicBezTo>
                  <a:lnTo>
                    <a:pt x="204082" y="171429"/>
                  </a:lnTo>
                  <a:cubicBezTo>
                    <a:pt x="204082" y="168560"/>
                    <a:pt x="203497" y="165833"/>
                    <a:pt x="202579" y="163266"/>
                  </a:cubicBezTo>
                  <a:lnTo>
                    <a:pt x="204082" y="163266"/>
                  </a:lnTo>
                  <a:cubicBezTo>
                    <a:pt x="217582" y="163266"/>
                    <a:pt x="228572" y="152281"/>
                    <a:pt x="228572" y="138776"/>
                  </a:cubicBezTo>
                  <a:lnTo>
                    <a:pt x="228572" y="106123"/>
                  </a:lnTo>
                  <a:cubicBezTo>
                    <a:pt x="228572" y="94835"/>
                    <a:pt x="220859" y="85400"/>
                    <a:pt x="210448" y="82582"/>
                  </a:cubicBezTo>
                  <a:close/>
                  <a:moveTo>
                    <a:pt x="195919" y="24490"/>
                  </a:moveTo>
                  <a:lnTo>
                    <a:pt x="195919" y="73470"/>
                  </a:lnTo>
                  <a:cubicBezTo>
                    <a:pt x="195919" y="77970"/>
                    <a:pt x="192260" y="81633"/>
                    <a:pt x="187756" y="81633"/>
                  </a:cubicBezTo>
                  <a:lnTo>
                    <a:pt x="163266" y="81633"/>
                  </a:lnTo>
                  <a:lnTo>
                    <a:pt x="163266" y="16327"/>
                  </a:lnTo>
                  <a:lnTo>
                    <a:pt x="187756" y="16327"/>
                  </a:lnTo>
                  <a:cubicBezTo>
                    <a:pt x="192260" y="16327"/>
                    <a:pt x="195919" y="19994"/>
                    <a:pt x="195919" y="24490"/>
                  </a:cubicBezTo>
                  <a:close/>
                  <a:moveTo>
                    <a:pt x="130613" y="16327"/>
                  </a:moveTo>
                  <a:lnTo>
                    <a:pt x="146939" y="16327"/>
                  </a:lnTo>
                  <a:lnTo>
                    <a:pt x="146939" y="81633"/>
                  </a:lnTo>
                  <a:lnTo>
                    <a:pt x="130613" y="81633"/>
                  </a:lnTo>
                  <a:close/>
                  <a:moveTo>
                    <a:pt x="155103" y="97960"/>
                  </a:moveTo>
                  <a:lnTo>
                    <a:pt x="171429" y="97960"/>
                  </a:lnTo>
                  <a:lnTo>
                    <a:pt x="171429" y="146939"/>
                  </a:lnTo>
                  <a:lnTo>
                    <a:pt x="155103" y="146939"/>
                  </a:lnTo>
                  <a:close/>
                  <a:moveTo>
                    <a:pt x="130613" y="228572"/>
                  </a:moveTo>
                  <a:lnTo>
                    <a:pt x="130613" y="163266"/>
                  </a:lnTo>
                  <a:lnTo>
                    <a:pt x="146939" y="163266"/>
                  </a:lnTo>
                  <a:lnTo>
                    <a:pt x="146939" y="228572"/>
                  </a:lnTo>
                  <a:close/>
                  <a:moveTo>
                    <a:pt x="187756" y="171429"/>
                  </a:moveTo>
                  <a:lnTo>
                    <a:pt x="187756" y="220409"/>
                  </a:lnTo>
                  <a:cubicBezTo>
                    <a:pt x="187756" y="224909"/>
                    <a:pt x="184097" y="228572"/>
                    <a:pt x="179593" y="228572"/>
                  </a:cubicBezTo>
                  <a:lnTo>
                    <a:pt x="163266" y="228572"/>
                  </a:lnTo>
                  <a:lnTo>
                    <a:pt x="163266" y="163266"/>
                  </a:lnTo>
                  <a:lnTo>
                    <a:pt x="179593" y="163266"/>
                  </a:lnTo>
                  <a:cubicBezTo>
                    <a:pt x="184097" y="163266"/>
                    <a:pt x="187756" y="166933"/>
                    <a:pt x="187756" y="171429"/>
                  </a:cubicBezTo>
                  <a:close/>
                  <a:moveTo>
                    <a:pt x="212246" y="138776"/>
                  </a:moveTo>
                  <a:cubicBezTo>
                    <a:pt x="212246" y="143276"/>
                    <a:pt x="208587" y="146939"/>
                    <a:pt x="204082" y="146939"/>
                  </a:cubicBezTo>
                  <a:lnTo>
                    <a:pt x="187756" y="146939"/>
                  </a:lnTo>
                  <a:lnTo>
                    <a:pt x="187756" y="97960"/>
                  </a:lnTo>
                  <a:lnTo>
                    <a:pt x="204082" y="97960"/>
                  </a:lnTo>
                  <a:cubicBezTo>
                    <a:pt x="208587" y="97960"/>
                    <a:pt x="212246" y="101627"/>
                    <a:pt x="212246" y="106123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518" name="Google Shape;10518;ge48d01fb7f_0_4626"/>
          <p:cNvSpPr txBox="1"/>
          <p:nvPr/>
        </p:nvSpPr>
        <p:spPr>
          <a:xfrm>
            <a:off x="31626" y="2685099"/>
            <a:ext cx="763500" cy="1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THE UNIVESITY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19" name="Google Shape;10519;ge48d01fb7f_0_4626"/>
          <p:cNvSpPr txBox="1"/>
          <p:nvPr/>
        </p:nvSpPr>
        <p:spPr>
          <a:xfrm>
            <a:off x="31626" y="3648419"/>
            <a:ext cx="763500" cy="1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RECOGNITIONS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20" name="Google Shape;10520;ge48d01fb7f_0_4626"/>
          <p:cNvSpPr txBox="1"/>
          <p:nvPr/>
        </p:nvSpPr>
        <p:spPr>
          <a:xfrm>
            <a:off x="31626" y="5487969"/>
            <a:ext cx="763500" cy="1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INDUSTRY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21" name="Google Shape;10521;ge48d01fb7f_0_4626"/>
          <p:cNvSpPr txBox="1"/>
          <p:nvPr/>
        </p:nvSpPr>
        <p:spPr>
          <a:xfrm>
            <a:off x="31626" y="6407742"/>
            <a:ext cx="763500" cy="1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RESEARCH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0522" name="Google Shape;10522;ge48d01fb7f_0_4626"/>
          <p:cNvPicPr preferRelativeResize="0"/>
          <p:nvPr/>
        </p:nvPicPr>
        <p:blipFill rotWithShape="1">
          <a:blip r:embed="rId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22509" y="4951242"/>
            <a:ext cx="565458" cy="565458"/>
          </a:xfrm>
          <a:prstGeom prst="rect">
            <a:avLst/>
          </a:prstGeom>
          <a:noFill/>
          <a:ln>
            <a:noFill/>
          </a:ln>
        </p:spPr>
      </p:pic>
      <p:sp>
        <p:nvSpPr>
          <p:cNvPr id="10523" name="Google Shape;10523;ge48d01fb7f_0_4626"/>
          <p:cNvSpPr txBox="1"/>
          <p:nvPr/>
        </p:nvSpPr>
        <p:spPr>
          <a:xfrm>
            <a:off x="31626" y="888367"/>
            <a:ext cx="763500" cy="1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DC88A7"/>
                </a:solidFill>
                <a:latin typeface="Arial"/>
                <a:ea typeface="Arial"/>
                <a:cs typeface="Arial"/>
                <a:sym typeface="Arial"/>
              </a:rPr>
              <a:t>AMRITA</a:t>
            </a:r>
            <a:endParaRPr sz="500" b="1" i="0" u="none" strike="noStrike" cap="none">
              <a:solidFill>
                <a:srgbClr val="DC88A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24" name="Google Shape;10524;ge48d01fb7f_0_4626"/>
          <p:cNvSpPr txBox="1"/>
          <p:nvPr/>
        </p:nvSpPr>
        <p:spPr>
          <a:xfrm>
            <a:off x="31626" y="1808869"/>
            <a:ext cx="763500" cy="1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DC88A7"/>
                </a:solidFill>
                <a:latin typeface="Arial"/>
                <a:ea typeface="Arial"/>
                <a:cs typeface="Arial"/>
                <a:sym typeface="Arial"/>
              </a:rPr>
              <a:t>MISSION &amp; VISION</a:t>
            </a:r>
            <a:endParaRPr sz="500" b="1" i="0" u="none" strike="noStrike" cap="none">
              <a:solidFill>
                <a:srgbClr val="DC88A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25" name="Google Shape;10525;ge48d01fb7f_0_4626">
            <a:hlinkClick r:id="rId5" action="ppaction://hlinksldjump"/>
          </p:cNvPr>
          <p:cNvSpPr/>
          <p:nvPr/>
        </p:nvSpPr>
        <p:spPr>
          <a:xfrm>
            <a:off x="22745" y="315776"/>
            <a:ext cx="746100" cy="7461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26" name="Google Shape;10526;ge48d01fb7f_0_4626">
            <a:hlinkClick r:id="rId6" action="ppaction://hlinksldjump"/>
          </p:cNvPr>
          <p:cNvSpPr/>
          <p:nvPr/>
        </p:nvSpPr>
        <p:spPr>
          <a:xfrm>
            <a:off x="22745" y="3993100"/>
            <a:ext cx="746100" cy="7461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27" name="Google Shape;10527;ge48d01fb7f_0_4626">
            <a:hlinkClick r:id="rId7" action="ppaction://hlinksldjump"/>
          </p:cNvPr>
          <p:cNvSpPr/>
          <p:nvPr/>
        </p:nvSpPr>
        <p:spPr>
          <a:xfrm>
            <a:off x="22745" y="1235107"/>
            <a:ext cx="746100" cy="7461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28" name="Google Shape;10528;ge48d01fb7f_0_4626">
            <a:hlinkClick r:id="rId8" action="ppaction://hlinksldjump"/>
          </p:cNvPr>
          <p:cNvSpPr/>
          <p:nvPr/>
        </p:nvSpPr>
        <p:spPr>
          <a:xfrm>
            <a:off x="22745" y="2154438"/>
            <a:ext cx="746100" cy="7461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29" name="Google Shape;10529;ge48d01fb7f_0_4626">
            <a:hlinkClick r:id="rId9" action="ppaction://hlinksldjump"/>
          </p:cNvPr>
          <p:cNvSpPr/>
          <p:nvPr/>
        </p:nvSpPr>
        <p:spPr>
          <a:xfrm>
            <a:off x="22745" y="3073769"/>
            <a:ext cx="746100" cy="7461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30" name="Google Shape;10530;ge48d01fb7f_0_4626">
            <a:hlinkClick r:id="rId10" action="ppaction://hlinksldjump"/>
          </p:cNvPr>
          <p:cNvSpPr/>
          <p:nvPr/>
        </p:nvSpPr>
        <p:spPr>
          <a:xfrm>
            <a:off x="22745" y="4912431"/>
            <a:ext cx="746100" cy="7461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31" name="Google Shape;10531;ge48d01fb7f_0_4626">
            <a:hlinkClick r:id="rId11" action="ppaction://hlinksldjump"/>
          </p:cNvPr>
          <p:cNvSpPr/>
          <p:nvPr/>
        </p:nvSpPr>
        <p:spPr>
          <a:xfrm>
            <a:off x="22745" y="5831762"/>
            <a:ext cx="746100" cy="7461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32" name="Google Shape;10532;ge48d01fb7f_0_4626"/>
          <p:cNvSpPr txBox="1">
            <a:spLocks noGrp="1"/>
          </p:cNvSpPr>
          <p:nvPr>
            <p:ph type="body" idx="1"/>
          </p:nvPr>
        </p:nvSpPr>
        <p:spPr>
          <a:xfrm>
            <a:off x="1695450" y="1212369"/>
            <a:ext cx="10547400" cy="46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</a:pPr>
            <a:r>
              <a:rPr lang="en-US"/>
              <a:t>Collaborations with World’s Leading 200+ Universities</a:t>
            </a:r>
            <a:endParaRPr/>
          </a:p>
        </p:txBody>
      </p:sp>
      <p:sp>
        <p:nvSpPr>
          <p:cNvPr id="10533" name="Google Shape;10533;ge48d01fb7f_0_4626"/>
          <p:cNvSpPr txBox="1">
            <a:spLocks noGrp="1"/>
          </p:cNvSpPr>
          <p:nvPr>
            <p:ph type="body" idx="2"/>
          </p:nvPr>
        </p:nvSpPr>
        <p:spPr>
          <a:xfrm>
            <a:off x="1682750" y="757655"/>
            <a:ext cx="10560000" cy="57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 lnSpcReduction="10000"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B8114F"/>
              </a:buClr>
              <a:buSzPts val="3600"/>
              <a:buNone/>
            </a:pPr>
            <a:r>
              <a:rPr lang="en-US"/>
              <a:t>International &amp; Industry Collaborators</a:t>
            </a:r>
            <a:endParaRPr/>
          </a:p>
        </p:txBody>
      </p:sp>
      <p:pic>
        <p:nvPicPr>
          <p:cNvPr id="10534" name="Google Shape;10534;ge48d01fb7f_0_4626" descr="A picture containing drawing&#10;&#10;Description automatically generated"/>
          <p:cNvPicPr preferRelativeResize="0"/>
          <p:nvPr/>
        </p:nvPicPr>
        <p:blipFill rotWithShape="1">
          <a:blip r:embed="rId1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067625" y="6239647"/>
            <a:ext cx="781653" cy="322015"/>
          </a:xfrm>
          <a:prstGeom prst="rect">
            <a:avLst/>
          </a:prstGeom>
          <a:noFill/>
          <a:ln>
            <a:noFill/>
          </a:ln>
        </p:spPr>
      </p:pic>
      <p:pic>
        <p:nvPicPr>
          <p:cNvPr id="10535" name="Google Shape;10535;ge48d01fb7f_0_4626" descr="Logo&#10;&#10;Description automatically generated"/>
          <p:cNvPicPr preferRelativeResize="0"/>
          <p:nvPr/>
        </p:nvPicPr>
        <p:blipFill rotWithShape="1">
          <a:blip r:embed="rId1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512186" y="5893234"/>
            <a:ext cx="737564" cy="257556"/>
          </a:xfrm>
          <a:prstGeom prst="rect">
            <a:avLst/>
          </a:prstGeom>
          <a:noFill/>
          <a:ln>
            <a:noFill/>
          </a:ln>
        </p:spPr>
      </p:pic>
      <p:pic>
        <p:nvPicPr>
          <p:cNvPr id="10536" name="Google Shape;10536;ge48d01fb7f_0_4626" descr="A picture containing icon&#10;&#10;Description automatically generated"/>
          <p:cNvPicPr preferRelativeResize="0"/>
          <p:nvPr/>
        </p:nvPicPr>
        <p:blipFill rotWithShape="1">
          <a:blip r:embed="rId1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095350" y="6331348"/>
            <a:ext cx="781653" cy="322015"/>
          </a:xfrm>
          <a:prstGeom prst="rect">
            <a:avLst/>
          </a:prstGeom>
          <a:noFill/>
          <a:ln>
            <a:noFill/>
          </a:ln>
        </p:spPr>
      </p:pic>
      <p:pic>
        <p:nvPicPr>
          <p:cNvPr id="10537" name="Google Shape;10537;ge48d01fb7f_0_4626" descr="A picture containing logo&#10;&#10;Description automatically generated"/>
          <p:cNvPicPr preferRelativeResize="0"/>
          <p:nvPr/>
        </p:nvPicPr>
        <p:blipFill rotWithShape="1">
          <a:blip r:embed="rId15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931795" y="5839988"/>
            <a:ext cx="781653" cy="322015"/>
          </a:xfrm>
          <a:prstGeom prst="rect">
            <a:avLst/>
          </a:prstGeom>
          <a:noFill/>
          <a:ln>
            <a:noFill/>
          </a:ln>
        </p:spPr>
      </p:pic>
      <p:pic>
        <p:nvPicPr>
          <p:cNvPr id="10538" name="Google Shape;10538;ge48d01fb7f_0_4626" descr="Logo, company name&#10;&#10;Description automatically generated"/>
          <p:cNvPicPr preferRelativeResize="0"/>
          <p:nvPr/>
        </p:nvPicPr>
        <p:blipFill rotWithShape="1">
          <a:blip r:embed="rId16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029556" y="5952671"/>
            <a:ext cx="735073" cy="266698"/>
          </a:xfrm>
          <a:prstGeom prst="rect">
            <a:avLst/>
          </a:prstGeom>
          <a:noFill/>
          <a:ln>
            <a:noFill/>
          </a:ln>
        </p:spPr>
      </p:pic>
      <p:pic>
        <p:nvPicPr>
          <p:cNvPr id="10539" name="Google Shape;10539;ge48d01fb7f_0_4626" descr="Logo, company name&#10;&#10;Description automatically generated"/>
          <p:cNvPicPr preferRelativeResize="0"/>
          <p:nvPr/>
        </p:nvPicPr>
        <p:blipFill rotWithShape="1">
          <a:blip r:embed="rId17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22583" y="5839997"/>
            <a:ext cx="781653" cy="322015"/>
          </a:xfrm>
          <a:prstGeom prst="rect">
            <a:avLst/>
          </a:prstGeom>
          <a:noFill/>
          <a:ln>
            <a:noFill/>
          </a:ln>
        </p:spPr>
      </p:pic>
      <p:pic>
        <p:nvPicPr>
          <p:cNvPr id="10540" name="Google Shape;10540;ge48d01fb7f_0_4626" descr="Icon&#10;&#10;Description automatically generated"/>
          <p:cNvPicPr preferRelativeResize="0"/>
          <p:nvPr/>
        </p:nvPicPr>
        <p:blipFill rotWithShape="1">
          <a:blip r:embed="rId18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0475" y="6358094"/>
            <a:ext cx="651759" cy="268503"/>
          </a:xfrm>
          <a:prstGeom prst="rect">
            <a:avLst/>
          </a:prstGeom>
          <a:noFill/>
          <a:ln>
            <a:noFill/>
          </a:ln>
        </p:spPr>
      </p:pic>
      <p:pic>
        <p:nvPicPr>
          <p:cNvPr id="10541" name="Google Shape;10541;ge48d01fb7f_0_4626" descr="A picture containing logo&#10;&#10;Description automatically generated"/>
          <p:cNvPicPr preferRelativeResize="0"/>
          <p:nvPr/>
        </p:nvPicPr>
        <p:blipFill rotWithShape="1">
          <a:blip r:embed="rId19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176479" y="5855909"/>
            <a:ext cx="781653" cy="322015"/>
          </a:xfrm>
          <a:prstGeom prst="rect">
            <a:avLst/>
          </a:prstGeom>
          <a:noFill/>
          <a:ln>
            <a:noFill/>
          </a:ln>
        </p:spPr>
      </p:pic>
      <p:pic>
        <p:nvPicPr>
          <p:cNvPr id="10542" name="Google Shape;10542;ge48d01fb7f_0_4626" descr="A picture containing drawing&#10;&#10;Description automatically generated"/>
          <p:cNvPicPr preferRelativeResize="0"/>
          <p:nvPr/>
        </p:nvPicPr>
        <p:blipFill rotWithShape="1">
          <a:blip r:embed="rId20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95075" y="6385316"/>
            <a:ext cx="519630" cy="21407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543" name="Google Shape;10543;ge48d01fb7f_0_4626" descr="Logo, company name&#10;&#10;Description automatically generated"/>
          <p:cNvPicPr preferRelativeResize="0"/>
          <p:nvPr/>
        </p:nvPicPr>
        <p:blipFill rotWithShape="1">
          <a:blip r:embed="rId21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081486" y="6239642"/>
            <a:ext cx="781653" cy="322015"/>
          </a:xfrm>
          <a:prstGeom prst="rect">
            <a:avLst/>
          </a:prstGeom>
          <a:noFill/>
          <a:ln>
            <a:noFill/>
          </a:ln>
        </p:spPr>
      </p:pic>
      <p:pic>
        <p:nvPicPr>
          <p:cNvPr id="10544" name="Google Shape;10544;ge48d01fb7f_0_4626" descr="A picture containing drawing&#10;&#10;Description automatically generated"/>
          <p:cNvPicPr preferRelativeResize="0"/>
          <p:nvPr/>
        </p:nvPicPr>
        <p:blipFill rotWithShape="1">
          <a:blip r:embed="rId2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108405" y="5893220"/>
            <a:ext cx="695422" cy="286491"/>
          </a:xfrm>
          <a:prstGeom prst="rect">
            <a:avLst/>
          </a:prstGeom>
          <a:noFill/>
          <a:ln>
            <a:noFill/>
          </a:ln>
        </p:spPr>
      </p:pic>
      <p:pic>
        <p:nvPicPr>
          <p:cNvPr id="10545" name="Google Shape;10545;ge48d01fb7f_0_4626" descr="Logo, company name&#10;&#10;Description automatically generated"/>
          <p:cNvPicPr preferRelativeResize="0"/>
          <p:nvPr/>
        </p:nvPicPr>
        <p:blipFill rotWithShape="1">
          <a:blip r:embed="rId2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39890" y="6326848"/>
            <a:ext cx="437680" cy="331018"/>
          </a:xfrm>
          <a:prstGeom prst="rect">
            <a:avLst/>
          </a:prstGeom>
          <a:noFill/>
          <a:ln>
            <a:noFill/>
          </a:ln>
        </p:spPr>
      </p:pic>
      <p:pic>
        <p:nvPicPr>
          <p:cNvPr id="10546" name="Google Shape;10546;ge48d01fb7f_0_4626" descr="A picture containing logo&#10;&#10;Description automatically generated"/>
          <p:cNvPicPr preferRelativeResize="0"/>
          <p:nvPr/>
        </p:nvPicPr>
        <p:blipFill rotWithShape="1">
          <a:blip r:embed="rId2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114953" y="5786805"/>
            <a:ext cx="361717" cy="28313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547" name="Google Shape;10547;ge48d01fb7f_0_4626"/>
          <p:cNvPicPr preferRelativeResize="0"/>
          <p:nvPr/>
        </p:nvPicPr>
        <p:blipFill rotWithShape="1">
          <a:blip r:embed="rId25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108059" y="5831000"/>
            <a:ext cx="788388" cy="34712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548" name="Google Shape;10548;ge48d01fb7f_0_4626" descr="Logo&#10;&#10;Description automatically generated"/>
          <p:cNvPicPr preferRelativeResize="0"/>
          <p:nvPr/>
        </p:nvPicPr>
        <p:blipFill rotWithShape="1">
          <a:blip r:embed="rId26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278965" y="6349780"/>
            <a:ext cx="549240" cy="285151"/>
          </a:xfrm>
          <a:prstGeom prst="rect">
            <a:avLst/>
          </a:prstGeom>
          <a:noFill/>
          <a:ln>
            <a:noFill/>
          </a:ln>
        </p:spPr>
      </p:pic>
      <p:pic>
        <p:nvPicPr>
          <p:cNvPr id="10549" name="Google Shape;10549;ge48d01fb7f_0_4626"/>
          <p:cNvPicPr preferRelativeResize="0"/>
          <p:nvPr/>
        </p:nvPicPr>
        <p:blipFill rotWithShape="1">
          <a:blip r:embed="rId27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291962" y="5893230"/>
            <a:ext cx="523256" cy="327203"/>
          </a:xfrm>
          <a:prstGeom prst="rect">
            <a:avLst/>
          </a:prstGeom>
          <a:noFill/>
          <a:ln>
            <a:noFill/>
          </a:ln>
        </p:spPr>
      </p:pic>
      <p:pic>
        <p:nvPicPr>
          <p:cNvPr id="10550" name="Google Shape;10550;ge48d01fb7f_0_4626" descr="Icon&#10;&#10;Description automatically generated"/>
          <p:cNvPicPr preferRelativeResize="0"/>
          <p:nvPr/>
        </p:nvPicPr>
        <p:blipFill rotWithShape="1">
          <a:blip r:embed="rId28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80677" y="6337678"/>
            <a:ext cx="395198" cy="30933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5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55" name="Google Shape;10555;ge48d01fb7f_0_2215"/>
          <p:cNvSpPr/>
          <p:nvPr/>
        </p:nvSpPr>
        <p:spPr>
          <a:xfrm>
            <a:off x="7354634" y="1849233"/>
            <a:ext cx="4210800" cy="21300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rgbClr val="0B539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56" name="Google Shape;10556;ge48d01fb7f_0_2215"/>
          <p:cNvSpPr/>
          <p:nvPr/>
        </p:nvSpPr>
        <p:spPr>
          <a:xfrm>
            <a:off x="547433" y="4323733"/>
            <a:ext cx="11018100" cy="18993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rgbClr val="741B4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57" name="Google Shape;10557;ge48d01fb7f_0_2215"/>
          <p:cNvSpPr/>
          <p:nvPr/>
        </p:nvSpPr>
        <p:spPr>
          <a:xfrm>
            <a:off x="547422" y="1849221"/>
            <a:ext cx="6419700" cy="21300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rgbClr val="F7931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58" name="Google Shape;10558;ge48d01fb7f_0_2215"/>
          <p:cNvSpPr txBox="1">
            <a:spLocks noGrp="1"/>
          </p:cNvSpPr>
          <p:nvPr>
            <p:ph type="title"/>
          </p:nvPr>
        </p:nvSpPr>
        <p:spPr>
          <a:xfrm>
            <a:off x="1248636" y="757654"/>
            <a:ext cx="10515600" cy="421500"/>
          </a:xfrm>
          <a:prstGeom prst="rect">
            <a:avLst/>
          </a:prstGeom>
        </p:spPr>
        <p:txBody>
          <a:bodyPr spcFirstLastPara="1" wrap="square" lIns="91425" tIns="45700" rIns="91425" bIns="45700" anchor="ctr" anchorCtr="0">
            <a:normAutofit fontScale="90000"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00" b="1">
              <a:solidFill>
                <a:schemeClr val="dk1"/>
              </a:solidFill>
            </a:endParaRP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00" b="1">
              <a:solidFill>
                <a:schemeClr val="dk1"/>
              </a:solidFill>
            </a:endParaRP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00" b="1">
              <a:solidFill>
                <a:schemeClr val="dk1"/>
              </a:solidFill>
            </a:endParaRP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ct val="42857"/>
              <a:buFont typeface="Arial"/>
              <a:buNone/>
            </a:pPr>
            <a:r>
              <a:rPr lang="en-US" sz="3500">
                <a:solidFill>
                  <a:srgbClr val="A4123F"/>
                </a:solidFill>
              </a:rPr>
              <a:t>Infrastructure and Learning Resources</a:t>
            </a:r>
            <a:endParaRPr sz="3500">
              <a:solidFill>
                <a:srgbClr val="A4123F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59" name="Google Shape;10559;ge48d01fb7f_0_2215"/>
          <p:cNvSpPr txBox="1">
            <a:spLocks noGrp="1"/>
          </p:cNvSpPr>
          <p:nvPr>
            <p:ph type="body" idx="1"/>
          </p:nvPr>
        </p:nvSpPr>
        <p:spPr>
          <a:xfrm>
            <a:off x="1248636" y="1155701"/>
            <a:ext cx="10515600" cy="4443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rmAutofit fontScale="77500" lnSpcReduction="20000"/>
          </a:bodyPr>
          <a:lstStyle/>
          <a:p>
            <a:pPr marL="0" lvl="0" indent="0" algn="l" rtl="0">
              <a:spcBef>
                <a:spcPts val="1100"/>
              </a:spcBef>
              <a:spcAft>
                <a:spcPts val="0"/>
              </a:spcAft>
              <a:buNone/>
            </a:pPr>
            <a:r>
              <a:rPr lang="en-US">
                <a:latin typeface="Georgia"/>
                <a:ea typeface="Georgia"/>
                <a:cs typeface="Georgia"/>
                <a:sym typeface="Georgia"/>
              </a:rPr>
              <a:t>Labs</a:t>
            </a:r>
            <a:endParaRPr>
              <a:latin typeface="Georgia"/>
              <a:ea typeface="Georgia"/>
              <a:cs typeface="Georgia"/>
              <a:sym typeface="Georgia"/>
            </a:endParaRPr>
          </a:p>
        </p:txBody>
      </p:sp>
      <p:sp>
        <p:nvSpPr>
          <p:cNvPr id="10560" name="Google Shape;10560;ge48d01fb7f_0_2215"/>
          <p:cNvSpPr/>
          <p:nvPr/>
        </p:nvSpPr>
        <p:spPr>
          <a:xfrm>
            <a:off x="534733" y="1685955"/>
            <a:ext cx="3229200" cy="352500"/>
          </a:xfrm>
          <a:prstGeom prst="rect">
            <a:avLst/>
          </a:prstGeom>
          <a:solidFill>
            <a:srgbClr val="F7931F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700">
                <a:solidFill>
                  <a:schemeClr val="lt1"/>
                </a:solidFill>
                <a:latin typeface="Karma"/>
                <a:ea typeface="Karma"/>
                <a:cs typeface="Karma"/>
                <a:sym typeface="Karma"/>
              </a:rPr>
              <a:t>National Mission Labs</a:t>
            </a:r>
            <a:endParaRPr sz="1700">
              <a:solidFill>
                <a:schemeClr val="lt1"/>
              </a:solidFill>
              <a:latin typeface="Karma"/>
              <a:ea typeface="Karma"/>
              <a:cs typeface="Karma"/>
              <a:sym typeface="Karma"/>
            </a:endParaRPr>
          </a:p>
        </p:txBody>
      </p:sp>
      <p:pic>
        <p:nvPicPr>
          <p:cNvPr id="10561" name="Google Shape;10561;ge48d01fb7f_0_2215"/>
          <p:cNvPicPr preferRelativeResize="0"/>
          <p:nvPr/>
        </p:nvPicPr>
        <p:blipFill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95933" y="2244385"/>
            <a:ext cx="1814700" cy="1188900"/>
          </a:xfrm>
          <a:prstGeom prst="rect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</p:pic>
      <p:sp>
        <p:nvSpPr>
          <p:cNvPr id="10562" name="Google Shape;10562;ge48d01fb7f_0_2215"/>
          <p:cNvSpPr txBox="1"/>
          <p:nvPr/>
        </p:nvSpPr>
        <p:spPr>
          <a:xfrm>
            <a:off x="4895935" y="3339042"/>
            <a:ext cx="1814700" cy="64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300">
                <a:solidFill>
                  <a:srgbClr val="A4123F"/>
                </a:solidFill>
                <a:latin typeface="Karma"/>
                <a:ea typeface="Karma"/>
                <a:cs typeface="Karma"/>
                <a:sym typeface="Karma"/>
              </a:rPr>
              <a:t>NKN Immersive AR/VR Lab</a:t>
            </a:r>
            <a:endParaRPr sz="1300">
              <a:solidFill>
                <a:srgbClr val="A4123F"/>
              </a:solidFill>
              <a:latin typeface="Karma"/>
              <a:ea typeface="Karma"/>
              <a:cs typeface="Karma"/>
              <a:sym typeface="Karma"/>
            </a:endParaRPr>
          </a:p>
        </p:txBody>
      </p:sp>
      <p:pic>
        <p:nvPicPr>
          <p:cNvPr id="10563" name="Google Shape;10563;ge48d01fb7f_0_2215"/>
          <p:cNvPicPr preferRelativeResize="0"/>
          <p:nvPr/>
        </p:nvPicPr>
        <p:blipFill>
          <a:blip r:embed="rId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831235" y="2244394"/>
            <a:ext cx="1814700" cy="1188900"/>
          </a:xfrm>
          <a:prstGeom prst="rect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</p:pic>
      <p:sp>
        <p:nvSpPr>
          <p:cNvPr id="10564" name="Google Shape;10564;ge48d01fb7f_0_2215"/>
          <p:cNvSpPr txBox="1"/>
          <p:nvPr/>
        </p:nvSpPr>
        <p:spPr>
          <a:xfrm>
            <a:off x="2790633" y="3339036"/>
            <a:ext cx="1896000" cy="64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300">
                <a:solidFill>
                  <a:srgbClr val="A4123F"/>
                </a:solidFill>
                <a:latin typeface="Karma"/>
                <a:ea typeface="Karma"/>
                <a:cs typeface="Karma"/>
                <a:sym typeface="Karma"/>
              </a:rPr>
              <a:t>India’s 1st Remote Triggered Lab in WSN</a:t>
            </a:r>
            <a:endParaRPr sz="1300">
              <a:solidFill>
                <a:srgbClr val="A4123F"/>
              </a:solidFill>
              <a:latin typeface="Karma"/>
              <a:ea typeface="Karma"/>
              <a:cs typeface="Karma"/>
              <a:sym typeface="Karma"/>
            </a:endParaRPr>
          </a:p>
        </p:txBody>
      </p:sp>
      <p:pic>
        <p:nvPicPr>
          <p:cNvPr id="10565" name="Google Shape;10565;ge48d01fb7f_0_2215"/>
          <p:cNvPicPr preferRelativeResize="0"/>
          <p:nvPr/>
        </p:nvPicPr>
        <p:blipFill>
          <a:blip r:embed="rId5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29284" y="2244408"/>
            <a:ext cx="1698185" cy="1188726"/>
          </a:xfrm>
          <a:prstGeom prst="rect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</p:pic>
      <p:sp>
        <p:nvSpPr>
          <p:cNvPr id="10566" name="Google Shape;10566;ge48d01fb7f_0_2215"/>
          <p:cNvSpPr txBox="1"/>
          <p:nvPr/>
        </p:nvSpPr>
        <p:spPr>
          <a:xfrm>
            <a:off x="766790" y="3339057"/>
            <a:ext cx="1814700" cy="64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300">
                <a:solidFill>
                  <a:srgbClr val="A4123F"/>
                </a:solidFill>
                <a:latin typeface="Karma"/>
                <a:ea typeface="Karma"/>
                <a:cs typeface="Karma"/>
                <a:sym typeface="Karma"/>
              </a:rPr>
              <a:t>India’s 1st Landslide Laboratory</a:t>
            </a:r>
            <a:endParaRPr sz="1300">
              <a:solidFill>
                <a:srgbClr val="A4123F"/>
              </a:solidFill>
              <a:latin typeface="Karma"/>
              <a:ea typeface="Karma"/>
              <a:cs typeface="Karma"/>
              <a:sym typeface="Karma"/>
            </a:endParaRPr>
          </a:p>
        </p:txBody>
      </p:sp>
      <p:sp>
        <p:nvSpPr>
          <p:cNvPr id="10567" name="Google Shape;10567;ge48d01fb7f_0_2215"/>
          <p:cNvSpPr/>
          <p:nvPr/>
        </p:nvSpPr>
        <p:spPr>
          <a:xfrm>
            <a:off x="534733" y="4074700"/>
            <a:ext cx="3229200" cy="421500"/>
          </a:xfrm>
          <a:prstGeom prst="rect">
            <a:avLst/>
          </a:prstGeom>
          <a:solidFill>
            <a:srgbClr val="741B47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700">
                <a:solidFill>
                  <a:schemeClr val="lt1"/>
                </a:solidFill>
                <a:latin typeface="Karma"/>
                <a:ea typeface="Karma"/>
                <a:cs typeface="Karma"/>
                <a:sym typeface="Karma"/>
              </a:rPr>
              <a:t>Industry Co-funded Labs</a:t>
            </a:r>
            <a:endParaRPr sz="1700">
              <a:solidFill>
                <a:schemeClr val="lt1"/>
              </a:solidFill>
              <a:latin typeface="Karma"/>
              <a:ea typeface="Karma"/>
              <a:cs typeface="Karma"/>
              <a:sym typeface="Karma"/>
            </a:endParaRPr>
          </a:p>
        </p:txBody>
      </p:sp>
      <p:pic>
        <p:nvPicPr>
          <p:cNvPr id="10568" name="Google Shape;10568;ge48d01fb7f_0_2215"/>
          <p:cNvPicPr preferRelativeResize="0"/>
          <p:nvPr/>
        </p:nvPicPr>
        <p:blipFill>
          <a:blip r:embed="rId6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2866" y="4578133"/>
            <a:ext cx="1698000" cy="1104000"/>
          </a:xfrm>
          <a:prstGeom prst="rect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</p:pic>
      <p:pic>
        <p:nvPicPr>
          <p:cNvPr id="10569" name="Google Shape;10569;ge48d01fb7f_0_2215"/>
          <p:cNvPicPr preferRelativeResize="0"/>
          <p:nvPr/>
        </p:nvPicPr>
        <p:blipFill>
          <a:blip r:embed="rId7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79533" y="4578133"/>
            <a:ext cx="1697700" cy="1103700"/>
          </a:xfrm>
          <a:prstGeom prst="rect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</p:pic>
      <p:sp>
        <p:nvSpPr>
          <p:cNvPr id="10570" name="Google Shape;10570;ge48d01fb7f_0_2215"/>
          <p:cNvSpPr txBox="1"/>
          <p:nvPr/>
        </p:nvSpPr>
        <p:spPr>
          <a:xfrm>
            <a:off x="982800" y="5591333"/>
            <a:ext cx="20673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lnSpc>
                <a:spcPct val="110000"/>
              </a:lnSpc>
              <a:spcBef>
                <a:spcPts val="2000"/>
              </a:spcBef>
              <a:spcAft>
                <a:spcPts val="1100"/>
              </a:spcAft>
              <a:buNone/>
            </a:pPr>
            <a:r>
              <a:rPr lang="en-US" sz="1300">
                <a:solidFill>
                  <a:srgbClr val="980000"/>
                </a:solidFill>
                <a:latin typeface="Karma"/>
                <a:ea typeface="Karma"/>
                <a:cs typeface="Karma"/>
                <a:sym typeface="Karma"/>
              </a:rPr>
              <a:t>Amrita-Keysight Adv. Wireless Comm. Lab</a:t>
            </a:r>
            <a:endParaRPr sz="1300">
              <a:solidFill>
                <a:srgbClr val="980000"/>
              </a:solidFill>
              <a:latin typeface="Karma"/>
              <a:ea typeface="Karma"/>
              <a:cs typeface="Karma"/>
              <a:sym typeface="Karma"/>
            </a:endParaRPr>
          </a:p>
        </p:txBody>
      </p:sp>
      <p:sp>
        <p:nvSpPr>
          <p:cNvPr id="10571" name="Google Shape;10571;ge48d01fb7f_0_2215"/>
          <p:cNvSpPr txBox="1"/>
          <p:nvPr/>
        </p:nvSpPr>
        <p:spPr>
          <a:xfrm>
            <a:off x="7077933" y="5580533"/>
            <a:ext cx="1814700" cy="70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500">
                <a:solidFill>
                  <a:srgbClr val="A4123F"/>
                </a:solidFill>
                <a:latin typeface="Karma"/>
                <a:ea typeface="Karma"/>
                <a:cs typeface="Karma"/>
                <a:sym typeface="Karma"/>
              </a:rPr>
              <a:t>Amrita-Maxim Smart Energy Lab</a:t>
            </a:r>
            <a:endParaRPr sz="1500">
              <a:solidFill>
                <a:srgbClr val="A4123F"/>
              </a:solidFill>
              <a:latin typeface="Karma"/>
              <a:ea typeface="Karma"/>
              <a:cs typeface="Karma"/>
              <a:sym typeface="Karma"/>
            </a:endParaRPr>
          </a:p>
        </p:txBody>
      </p:sp>
      <p:pic>
        <p:nvPicPr>
          <p:cNvPr id="10572" name="Google Shape;10572;ge48d01fb7f_0_2215"/>
          <p:cNvPicPr preferRelativeResize="0"/>
          <p:nvPr/>
        </p:nvPicPr>
        <p:blipFill>
          <a:blip r:embed="rId8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21933" y="4578133"/>
            <a:ext cx="1698000" cy="1104000"/>
          </a:xfrm>
          <a:prstGeom prst="rect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</p:pic>
      <p:sp>
        <p:nvSpPr>
          <p:cNvPr id="10573" name="Google Shape;10573;ge48d01fb7f_0_2215"/>
          <p:cNvSpPr txBox="1"/>
          <p:nvPr/>
        </p:nvSpPr>
        <p:spPr>
          <a:xfrm>
            <a:off x="3160832" y="5592733"/>
            <a:ext cx="1814700" cy="64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300">
                <a:solidFill>
                  <a:srgbClr val="A4123F"/>
                </a:solidFill>
                <a:latin typeface="Karma"/>
                <a:ea typeface="Karma"/>
                <a:cs typeface="Karma"/>
                <a:sym typeface="Karma"/>
              </a:rPr>
              <a:t>Amrita-AT Wireless Healthcare  Lab</a:t>
            </a:r>
            <a:endParaRPr sz="1300">
              <a:solidFill>
                <a:srgbClr val="A4123F"/>
              </a:solidFill>
              <a:latin typeface="Karma"/>
              <a:ea typeface="Karma"/>
              <a:cs typeface="Karma"/>
              <a:sym typeface="Karma"/>
            </a:endParaRPr>
          </a:p>
        </p:txBody>
      </p:sp>
      <p:pic>
        <p:nvPicPr>
          <p:cNvPr id="10574" name="Google Shape;10574;ge48d01fb7f_0_2215"/>
          <p:cNvPicPr preferRelativeResize="0"/>
          <p:nvPr/>
        </p:nvPicPr>
        <p:blipFill>
          <a:blip r:embed="rId9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200733" y="4578133"/>
            <a:ext cx="1698000" cy="1103700"/>
          </a:xfrm>
          <a:prstGeom prst="rect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</p:pic>
      <p:sp>
        <p:nvSpPr>
          <p:cNvPr id="10575" name="Google Shape;10575;ge48d01fb7f_0_2215"/>
          <p:cNvSpPr txBox="1"/>
          <p:nvPr/>
        </p:nvSpPr>
        <p:spPr>
          <a:xfrm>
            <a:off x="5200733" y="5593733"/>
            <a:ext cx="1698000" cy="64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300">
                <a:solidFill>
                  <a:srgbClr val="A4123F"/>
                </a:solidFill>
                <a:latin typeface="Karma"/>
                <a:ea typeface="Karma"/>
                <a:cs typeface="Karma"/>
                <a:sym typeface="Karma"/>
              </a:rPr>
              <a:t>Embedded Systems Lab</a:t>
            </a:r>
            <a:endParaRPr sz="1300">
              <a:solidFill>
                <a:srgbClr val="A4123F"/>
              </a:solidFill>
              <a:latin typeface="Karma"/>
              <a:ea typeface="Karma"/>
              <a:cs typeface="Karma"/>
              <a:sym typeface="Karma"/>
            </a:endParaRPr>
          </a:p>
        </p:txBody>
      </p:sp>
      <p:pic>
        <p:nvPicPr>
          <p:cNvPr id="10576" name="Google Shape;10576;ge48d01fb7f_0_2215"/>
          <p:cNvPicPr preferRelativeResize="0"/>
          <p:nvPr/>
        </p:nvPicPr>
        <p:blipFill>
          <a:blip r:embed="rId10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157933" y="4578133"/>
            <a:ext cx="1697700" cy="1103700"/>
          </a:xfrm>
          <a:prstGeom prst="rect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</p:pic>
      <p:sp>
        <p:nvSpPr>
          <p:cNvPr id="10577" name="Google Shape;10577;ge48d01fb7f_0_2215"/>
          <p:cNvSpPr txBox="1"/>
          <p:nvPr/>
        </p:nvSpPr>
        <p:spPr>
          <a:xfrm>
            <a:off x="9008333" y="5580533"/>
            <a:ext cx="2067300" cy="70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500">
                <a:solidFill>
                  <a:srgbClr val="A4123F"/>
                </a:solidFill>
                <a:latin typeface="Karma"/>
                <a:ea typeface="Karma"/>
                <a:cs typeface="Karma"/>
                <a:sym typeface="Karma"/>
              </a:rPr>
              <a:t>Amrita-Omnex Adv. Networking Lab</a:t>
            </a:r>
            <a:endParaRPr sz="1500">
              <a:solidFill>
                <a:srgbClr val="A4123F"/>
              </a:solidFill>
              <a:latin typeface="Karma"/>
              <a:ea typeface="Karma"/>
              <a:cs typeface="Karma"/>
              <a:sym typeface="Karma"/>
            </a:endParaRPr>
          </a:p>
        </p:txBody>
      </p:sp>
      <p:pic>
        <p:nvPicPr>
          <p:cNvPr id="10578" name="Google Shape;10578;ge48d01fb7f_0_2215"/>
          <p:cNvPicPr preferRelativeResize="0"/>
          <p:nvPr/>
        </p:nvPicPr>
        <p:blipFill>
          <a:blip r:embed="rId11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91444" y="2260633"/>
            <a:ext cx="1814700" cy="1179600"/>
          </a:xfrm>
          <a:prstGeom prst="rect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</p:pic>
      <p:sp>
        <p:nvSpPr>
          <p:cNvPr id="10579" name="Google Shape;10579;ge48d01fb7f_0_2215"/>
          <p:cNvSpPr txBox="1"/>
          <p:nvPr/>
        </p:nvSpPr>
        <p:spPr>
          <a:xfrm>
            <a:off x="7591445" y="3347842"/>
            <a:ext cx="1814700" cy="64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300">
                <a:solidFill>
                  <a:srgbClr val="A4123F"/>
                </a:solidFill>
                <a:latin typeface="Karma"/>
                <a:ea typeface="Karma"/>
                <a:cs typeface="Karma"/>
                <a:sym typeface="Karma"/>
              </a:rPr>
              <a:t>Amrita-BGS Geotechnical Lab</a:t>
            </a:r>
            <a:endParaRPr sz="1300">
              <a:solidFill>
                <a:srgbClr val="A4123F"/>
              </a:solidFill>
              <a:latin typeface="Karma"/>
              <a:ea typeface="Karma"/>
              <a:cs typeface="Karma"/>
              <a:sym typeface="Karma"/>
            </a:endParaRPr>
          </a:p>
        </p:txBody>
      </p:sp>
      <p:sp>
        <p:nvSpPr>
          <p:cNvPr id="10580" name="Google Shape;10580;ge48d01fb7f_0_2215"/>
          <p:cNvSpPr/>
          <p:nvPr/>
        </p:nvSpPr>
        <p:spPr>
          <a:xfrm>
            <a:off x="7321200" y="1685955"/>
            <a:ext cx="3229200" cy="352500"/>
          </a:xfrm>
          <a:prstGeom prst="rect">
            <a:avLst/>
          </a:prstGeom>
          <a:solidFill>
            <a:srgbClr val="0B5394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700">
                <a:solidFill>
                  <a:schemeClr val="lt1"/>
                </a:solidFill>
                <a:latin typeface="Karma"/>
                <a:ea typeface="Karma"/>
                <a:cs typeface="Karma"/>
                <a:sym typeface="Karma"/>
              </a:rPr>
              <a:t>New Labs*</a:t>
            </a:r>
            <a:endParaRPr sz="1700">
              <a:solidFill>
                <a:schemeClr val="lt1"/>
              </a:solidFill>
              <a:latin typeface="Karma"/>
              <a:ea typeface="Karma"/>
              <a:cs typeface="Karma"/>
              <a:sym typeface="Karma"/>
            </a:endParaRPr>
          </a:p>
        </p:txBody>
      </p:sp>
      <p:sp>
        <p:nvSpPr>
          <p:cNvPr id="10581" name="Google Shape;10581;ge48d01fb7f_0_2215"/>
          <p:cNvSpPr txBox="1"/>
          <p:nvPr/>
        </p:nvSpPr>
        <p:spPr>
          <a:xfrm>
            <a:off x="592067" y="6222800"/>
            <a:ext cx="2602500" cy="55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>
                <a:solidFill>
                  <a:srgbClr val="9E9E9E"/>
                </a:solidFill>
                <a:latin typeface="Calibri"/>
                <a:ea typeface="Calibri"/>
                <a:cs typeface="Calibri"/>
                <a:sym typeface="Calibri"/>
              </a:rPr>
              <a:t>*</a:t>
            </a:r>
            <a:r>
              <a:rPr lang="en-US" sz="1500">
                <a:solidFill>
                  <a:srgbClr val="9E9E9E"/>
                </a:solidFill>
                <a:latin typeface="Calibri"/>
                <a:ea typeface="Calibri"/>
                <a:cs typeface="Calibri"/>
                <a:sym typeface="Calibri"/>
              </a:rPr>
              <a:t>part of 5 year future plan</a:t>
            </a:r>
            <a:endParaRPr sz="1500">
              <a:solidFill>
                <a:srgbClr val="9E9E9E"/>
              </a:solidFill>
            </a:endParaRPr>
          </a:p>
        </p:txBody>
      </p:sp>
      <p:sp>
        <p:nvSpPr>
          <p:cNvPr id="10582" name="Google Shape;10582;ge48d01fb7f_0_2215"/>
          <p:cNvSpPr txBox="1"/>
          <p:nvPr/>
        </p:nvSpPr>
        <p:spPr>
          <a:xfrm>
            <a:off x="9582212" y="3375369"/>
            <a:ext cx="1814700" cy="4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300">
                <a:solidFill>
                  <a:srgbClr val="A4123F"/>
                </a:solidFill>
                <a:latin typeface="Karma"/>
                <a:ea typeface="Karma"/>
                <a:cs typeface="Karma"/>
                <a:sym typeface="Karma"/>
              </a:rPr>
              <a:t>Amrita-ESRI GIS Lab</a:t>
            </a:r>
            <a:endParaRPr sz="1300">
              <a:solidFill>
                <a:srgbClr val="A4123F"/>
              </a:solidFill>
              <a:latin typeface="Karma"/>
              <a:ea typeface="Karma"/>
              <a:cs typeface="Karma"/>
              <a:sym typeface="Karma"/>
            </a:endParaRPr>
          </a:p>
        </p:txBody>
      </p:sp>
      <p:pic>
        <p:nvPicPr>
          <p:cNvPr id="10583" name="Google Shape;10583;ge48d01fb7f_0_2215"/>
          <p:cNvPicPr preferRelativeResize="0"/>
          <p:nvPr/>
        </p:nvPicPr>
        <p:blipFill>
          <a:blip r:embed="rId1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703217" y="2288900"/>
            <a:ext cx="1572762" cy="1179602"/>
          </a:xfrm>
          <a:prstGeom prst="rect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</p:pic>
      <p:sp>
        <p:nvSpPr>
          <p:cNvPr id="10584" name="Google Shape;10584;ge48d01fb7f_0_2215"/>
          <p:cNvSpPr txBox="1">
            <a:spLocks noGrp="1"/>
          </p:cNvSpPr>
          <p:nvPr>
            <p:ph type="sldNum" idx="12"/>
          </p:nvPr>
        </p:nvSpPr>
        <p:spPr>
          <a:xfrm>
            <a:off x="190501" y="6381064"/>
            <a:ext cx="2743200" cy="365100"/>
          </a:xfrm>
          <a:prstGeom prst="rect">
            <a:avLst/>
          </a:prstGeom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fld id="{00000000-1234-1234-1234-123412341234}" type="slidenum">
              <a:rPr lang="en-US"/>
              <a:t>27</a:t>
            </a:fld>
            <a:endParaRPr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9" name="Google Shape;10589;ge48d01fb7f_0_2248"/>
          <p:cNvSpPr txBox="1">
            <a:spLocks noGrp="1"/>
          </p:cNvSpPr>
          <p:nvPr>
            <p:ph type="title"/>
          </p:nvPr>
        </p:nvSpPr>
        <p:spPr>
          <a:xfrm>
            <a:off x="1248636" y="757654"/>
            <a:ext cx="10515600" cy="421500"/>
          </a:xfrm>
          <a:prstGeom prst="rect">
            <a:avLst/>
          </a:prstGeom>
        </p:spPr>
        <p:txBody>
          <a:bodyPr spcFirstLastPara="1" wrap="square" lIns="91425" tIns="45700" rIns="91425" bIns="45700" anchor="ctr" anchorCtr="0">
            <a:normAutofit fontScale="90000"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00" b="1">
              <a:solidFill>
                <a:schemeClr val="dk1"/>
              </a:solidFill>
            </a:endParaRP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00" b="1">
              <a:solidFill>
                <a:schemeClr val="dk1"/>
              </a:solidFill>
            </a:endParaRP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00" b="1">
              <a:solidFill>
                <a:schemeClr val="dk1"/>
              </a:solidFill>
            </a:endParaRP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ct val="42857"/>
              <a:buFont typeface="Arial"/>
              <a:buNone/>
            </a:pPr>
            <a:r>
              <a:rPr lang="en-US" sz="3500"/>
              <a:t>Infrastructure and Learning Resources</a:t>
            </a:r>
            <a:endParaRPr sz="350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90" name="Google Shape;10590;ge48d01fb7f_0_2248"/>
          <p:cNvSpPr txBox="1">
            <a:spLocks noGrp="1"/>
          </p:cNvSpPr>
          <p:nvPr>
            <p:ph type="body" idx="1"/>
          </p:nvPr>
        </p:nvSpPr>
        <p:spPr>
          <a:xfrm>
            <a:off x="1248633" y="1155700"/>
            <a:ext cx="10515600" cy="4443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rmAutofit fontScale="77500" lnSpcReduction="20000"/>
          </a:bodyPr>
          <a:lstStyle/>
          <a:p>
            <a:pPr marL="0" lvl="0" indent="0" algn="l" rtl="0">
              <a:spcBef>
                <a:spcPts val="1100"/>
              </a:spcBef>
              <a:spcAft>
                <a:spcPts val="0"/>
              </a:spcAft>
              <a:buNone/>
            </a:pPr>
            <a:r>
              <a:rPr lang="en-US">
                <a:latin typeface="Georgia"/>
                <a:ea typeface="Georgia"/>
                <a:cs typeface="Georgia"/>
                <a:sym typeface="Georgia"/>
              </a:rPr>
              <a:t>Landslide Lab</a:t>
            </a:r>
            <a:endParaRPr>
              <a:latin typeface="Georgia"/>
              <a:ea typeface="Georgia"/>
              <a:cs typeface="Georgia"/>
              <a:sym typeface="Georgia"/>
            </a:endParaRPr>
          </a:p>
        </p:txBody>
      </p:sp>
      <p:sp>
        <p:nvSpPr>
          <p:cNvPr id="10591" name="Google Shape;10591;ge48d01fb7f_0_2248"/>
          <p:cNvSpPr txBox="1">
            <a:spLocks noGrp="1"/>
          </p:cNvSpPr>
          <p:nvPr>
            <p:ph type="body" idx="1"/>
          </p:nvPr>
        </p:nvSpPr>
        <p:spPr>
          <a:xfrm>
            <a:off x="669967" y="5475667"/>
            <a:ext cx="5119200" cy="4443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rmAutofit fontScale="77500" lnSpcReduction="20000"/>
          </a:bodyPr>
          <a:lstStyle/>
          <a:p>
            <a:pPr marL="0" lvl="0" indent="0" algn="l" rtl="0">
              <a:spcBef>
                <a:spcPts val="1100"/>
              </a:spcBef>
              <a:spcAft>
                <a:spcPts val="0"/>
              </a:spcAft>
              <a:buNone/>
            </a:pPr>
            <a:r>
              <a:rPr lang="en-US"/>
              <a:t>India’s 1st landslide laboratory</a:t>
            </a:r>
            <a:endParaRPr/>
          </a:p>
        </p:txBody>
      </p:sp>
      <p:pic>
        <p:nvPicPr>
          <p:cNvPr id="10592" name="Google Shape;10592;ge48d01fb7f_0_224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992200" y="1785400"/>
            <a:ext cx="5529849" cy="3583333"/>
          </a:xfrm>
          <a:prstGeom prst="rect">
            <a:avLst/>
          </a:prstGeom>
          <a:noFill/>
          <a:ln>
            <a:noFill/>
          </a:ln>
        </p:spPr>
      </p:pic>
      <p:pic>
        <p:nvPicPr>
          <p:cNvPr id="10593" name="Google Shape;10593;ge48d01fb7f_0_2248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69967" y="1803300"/>
            <a:ext cx="5119034" cy="3583324"/>
          </a:xfrm>
          <a:prstGeom prst="rect">
            <a:avLst/>
          </a:prstGeom>
          <a:noFill/>
          <a:ln>
            <a:noFill/>
          </a:ln>
        </p:spPr>
      </p:pic>
      <p:sp>
        <p:nvSpPr>
          <p:cNvPr id="10594" name="Google Shape;10594;ge48d01fb7f_0_2248"/>
          <p:cNvSpPr txBox="1">
            <a:spLocks noGrp="1"/>
          </p:cNvSpPr>
          <p:nvPr>
            <p:ph type="body" idx="1"/>
          </p:nvPr>
        </p:nvSpPr>
        <p:spPr>
          <a:xfrm>
            <a:off x="5992200" y="5475667"/>
            <a:ext cx="5119200" cy="4443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rmAutofit fontScale="77500" lnSpcReduction="20000"/>
          </a:bodyPr>
          <a:lstStyle/>
          <a:p>
            <a:pPr marL="0" lvl="0" indent="0" algn="l" rtl="0">
              <a:spcBef>
                <a:spcPts val="1100"/>
              </a:spcBef>
              <a:spcAft>
                <a:spcPts val="0"/>
              </a:spcAft>
              <a:buNone/>
            </a:pPr>
            <a:r>
              <a:rPr lang="en-US"/>
              <a:t>Landslide simulation and analysis</a:t>
            </a:r>
            <a:endParaRPr/>
          </a:p>
        </p:txBody>
      </p:sp>
      <p:sp>
        <p:nvSpPr>
          <p:cNvPr id="10595" name="Google Shape;10595;ge48d01fb7f_0_2248"/>
          <p:cNvSpPr txBox="1">
            <a:spLocks noGrp="1"/>
          </p:cNvSpPr>
          <p:nvPr>
            <p:ph type="sldNum" idx="12"/>
          </p:nvPr>
        </p:nvSpPr>
        <p:spPr>
          <a:xfrm>
            <a:off x="190501" y="6381064"/>
            <a:ext cx="2743200" cy="365100"/>
          </a:xfrm>
          <a:prstGeom prst="rect">
            <a:avLst/>
          </a:prstGeom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fld id="{00000000-1234-1234-1234-123412341234}" type="slidenum">
              <a:rPr lang="en-US"/>
              <a:t>28</a:t>
            </a:fld>
            <a:endParaRPr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00" name="Google Shape;10600;ge48d01fb7f_0_2383"/>
          <p:cNvGrpSpPr/>
          <p:nvPr/>
        </p:nvGrpSpPr>
        <p:grpSpPr>
          <a:xfrm>
            <a:off x="-1" y="6037733"/>
            <a:ext cx="11547111" cy="246300"/>
            <a:chOff x="-2" y="6037733"/>
            <a:chExt cx="12199800" cy="246300"/>
          </a:xfrm>
        </p:grpSpPr>
        <p:sp>
          <p:nvSpPr>
            <p:cNvPr id="10601" name="Google Shape;10601;ge48d01fb7f_0_2383"/>
            <p:cNvSpPr txBox="1"/>
            <p:nvPr/>
          </p:nvSpPr>
          <p:spPr>
            <a:xfrm>
              <a:off x="-2" y="6037733"/>
              <a:ext cx="12199800" cy="246300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AMRITAPURI   |   COIMBATORE</a:t>
              </a:r>
              <a:endParaRPr/>
            </a:p>
          </p:txBody>
        </p:sp>
        <p:cxnSp>
          <p:nvCxnSpPr>
            <p:cNvPr id="10602" name="Google Shape;10602;ge48d01fb7f_0_2383"/>
            <p:cNvCxnSpPr/>
            <p:nvPr/>
          </p:nvCxnSpPr>
          <p:spPr>
            <a:xfrm>
              <a:off x="0" y="6282292"/>
              <a:ext cx="121920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10603" name="Google Shape;10603;ge48d01fb7f_0_2383"/>
          <p:cNvGrpSpPr/>
          <p:nvPr/>
        </p:nvGrpSpPr>
        <p:grpSpPr>
          <a:xfrm>
            <a:off x="-1" y="3565965"/>
            <a:ext cx="11547111" cy="246300"/>
            <a:chOff x="-2" y="3565965"/>
            <a:chExt cx="12199800" cy="246300"/>
          </a:xfrm>
        </p:grpSpPr>
        <p:sp>
          <p:nvSpPr>
            <p:cNvPr id="10604" name="Google Shape;10604;ge48d01fb7f_0_2383"/>
            <p:cNvSpPr txBox="1"/>
            <p:nvPr/>
          </p:nvSpPr>
          <p:spPr>
            <a:xfrm>
              <a:off x="-2" y="3565965"/>
              <a:ext cx="12199800" cy="246300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AMRITAPURI   |   BENGALURU   |   COIMBATORE   |   CHENNAI </a:t>
              </a:r>
              <a:endParaRPr/>
            </a:p>
          </p:txBody>
        </p:sp>
        <p:cxnSp>
          <p:nvCxnSpPr>
            <p:cNvPr id="10605" name="Google Shape;10605;ge48d01fb7f_0_2383"/>
            <p:cNvCxnSpPr/>
            <p:nvPr/>
          </p:nvCxnSpPr>
          <p:spPr>
            <a:xfrm>
              <a:off x="0" y="3810524"/>
              <a:ext cx="121920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10606" name="Google Shape;10606;ge48d01fb7f_0_2383"/>
          <p:cNvGrpSpPr/>
          <p:nvPr/>
        </p:nvGrpSpPr>
        <p:grpSpPr>
          <a:xfrm>
            <a:off x="11649846" y="1310516"/>
            <a:ext cx="453005" cy="4919241"/>
            <a:chOff x="11708569" y="1310516"/>
            <a:chExt cx="453005" cy="4919241"/>
          </a:xfrm>
        </p:grpSpPr>
        <p:pic>
          <p:nvPicPr>
            <p:cNvPr id="10607" name="Google Shape;10607;ge48d01fb7f_0_2383" descr="Icon&#10;&#10;Description automatically generated with low confidence"/>
            <p:cNvPicPr preferRelativeResize="0"/>
            <p:nvPr/>
          </p:nvPicPr>
          <p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708569" y="2303012"/>
              <a:ext cx="453005" cy="45300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608" name="Google Shape;10608;ge48d01fb7f_0_2383" descr="Icon&#10;&#10;Description automatically generated"/>
            <p:cNvPicPr preferRelativeResize="0"/>
            <p:nvPr/>
          </p:nvPicPr>
          <p:blipFill rotWithShape="1">
            <a:blip r:embed="rId4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708569" y="4288004"/>
              <a:ext cx="453005" cy="45300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609" name="Google Shape;10609;ge48d01fb7f_0_2383" descr="A picture containing text, clipart&#10;&#10;Description automatically generated"/>
            <p:cNvPicPr preferRelativeResize="0"/>
            <p:nvPr/>
          </p:nvPicPr>
          <p:blipFill rotWithShape="1">
            <a:blip r:embed="rId5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708569" y="2799260"/>
              <a:ext cx="453005" cy="45300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610" name="Google Shape;10610;ge48d01fb7f_0_2383" descr="Icon&#10;&#10;Description automatically generated with low confidence"/>
            <p:cNvPicPr preferRelativeResize="0"/>
            <p:nvPr/>
          </p:nvPicPr>
          <p:blipFill rotWithShape="1">
            <a:blip r:embed="rId6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708569" y="4784252"/>
              <a:ext cx="453005" cy="45300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611" name="Google Shape;10611;ge48d01fb7f_0_2383" descr="Text&#10;&#10;Description automatically generated"/>
            <p:cNvPicPr preferRelativeResize="0"/>
            <p:nvPr/>
          </p:nvPicPr>
          <p:blipFill rotWithShape="1">
            <a:blip r:embed="rId7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708569" y="1310516"/>
              <a:ext cx="453005" cy="45300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612" name="Google Shape;10612;ge48d01fb7f_0_2383" descr="Icon&#10;&#10;Description automatically generated"/>
            <p:cNvPicPr preferRelativeResize="0"/>
            <p:nvPr/>
          </p:nvPicPr>
          <p:blipFill rotWithShape="1">
            <a:blip r:embed="rId8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708569" y="3295508"/>
              <a:ext cx="453005" cy="45300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613" name="Google Shape;10613;ge48d01fb7f_0_2383" descr="Icon&#10;&#10;Description automatically generated with medium confidence"/>
            <p:cNvPicPr preferRelativeResize="0"/>
            <p:nvPr/>
          </p:nvPicPr>
          <p:blipFill rotWithShape="1">
            <a:blip r:embed="rId9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708569" y="5280500"/>
              <a:ext cx="453005" cy="45300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614" name="Google Shape;10614;ge48d01fb7f_0_2383" descr="Icon&#10;&#10;Description automatically generated"/>
            <p:cNvPicPr preferRelativeResize="0"/>
            <p:nvPr/>
          </p:nvPicPr>
          <p:blipFill rotWithShape="1">
            <a:blip r:embed="rId10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708569" y="1806764"/>
              <a:ext cx="453005" cy="45300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615" name="Google Shape;10615;ge48d01fb7f_0_2383" descr="A picture containing shape&#10;&#10;Description automatically generated"/>
            <p:cNvPicPr preferRelativeResize="0"/>
            <p:nvPr/>
          </p:nvPicPr>
          <p:blipFill rotWithShape="1">
            <a:blip r:embed="rId11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708569" y="3791756"/>
              <a:ext cx="453005" cy="45300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616" name="Google Shape;10616;ge48d01fb7f_0_2383" descr="Icon&#10;&#10;Description automatically generated with medium confidence"/>
            <p:cNvPicPr preferRelativeResize="0"/>
            <p:nvPr/>
          </p:nvPicPr>
          <p:blipFill rotWithShape="1">
            <a:blip r:embed="rId1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708569" y="5776751"/>
              <a:ext cx="453005" cy="453006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617" name="Google Shape;10617;ge48d01fb7f_0_2383"/>
          <p:cNvSpPr txBox="1">
            <a:spLocks noGrp="1"/>
          </p:cNvSpPr>
          <p:nvPr>
            <p:ph type="title"/>
          </p:nvPr>
        </p:nvSpPr>
        <p:spPr>
          <a:xfrm>
            <a:off x="1248636" y="757654"/>
            <a:ext cx="10515600" cy="42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A4123F"/>
              </a:buClr>
              <a:buSzPts val="3200"/>
              <a:buFont typeface="Georgia"/>
              <a:buNone/>
            </a:pPr>
            <a:r>
              <a:rPr lang="en-US" sz="3200"/>
              <a:t>Sustainability &amp; Resilient Communities</a:t>
            </a:r>
            <a:endParaRPr/>
          </a:p>
        </p:txBody>
      </p:sp>
      <p:sp>
        <p:nvSpPr>
          <p:cNvPr id="10618" name="Google Shape;10618;ge48d01fb7f_0_2383"/>
          <p:cNvSpPr txBox="1">
            <a:spLocks noGrp="1"/>
          </p:cNvSpPr>
          <p:nvPr>
            <p:ph type="body" idx="1"/>
          </p:nvPr>
        </p:nvSpPr>
        <p:spPr>
          <a:xfrm>
            <a:off x="1248636" y="1155701"/>
            <a:ext cx="10515600" cy="44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</a:pPr>
            <a:r>
              <a:rPr lang="en-US"/>
              <a:t>State-of-the-art design and Collaboration Labs</a:t>
            </a:r>
            <a:endParaRPr/>
          </a:p>
        </p:txBody>
      </p:sp>
      <p:grpSp>
        <p:nvGrpSpPr>
          <p:cNvPr id="10619" name="Google Shape;10619;ge48d01fb7f_0_2383"/>
          <p:cNvGrpSpPr/>
          <p:nvPr/>
        </p:nvGrpSpPr>
        <p:grpSpPr>
          <a:xfrm>
            <a:off x="-1" y="4026737"/>
            <a:ext cx="7930543" cy="1837898"/>
            <a:chOff x="2490353" y="1954635"/>
            <a:chExt cx="7930543" cy="1837898"/>
          </a:xfrm>
        </p:grpSpPr>
        <p:sp>
          <p:nvSpPr>
            <p:cNvPr id="10620" name="Google Shape;10620;ge48d01fb7f_0_2383"/>
            <p:cNvSpPr txBox="1"/>
            <p:nvPr/>
          </p:nvSpPr>
          <p:spPr>
            <a:xfrm>
              <a:off x="6797196" y="1976333"/>
              <a:ext cx="3623700" cy="1816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285750" marR="0" lvl="0" indent="-285750" algn="l" rtl="0"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SzPts val="1400"/>
                <a:buFont typeface="Arial"/>
                <a:buChar char="•"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Remote monitoring of village deployments</a:t>
              </a:r>
              <a:endParaRPr/>
            </a:p>
            <a:p>
              <a:pPr marL="285750" marR="0" lvl="0" indent="-285750" algn="l" rtl="0"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SzPts val="1400"/>
                <a:buFont typeface="Arial"/>
                <a:buChar char="•"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Conducting classes for school children</a:t>
              </a:r>
              <a:endParaRPr/>
            </a:p>
            <a:p>
              <a:pPr marL="285750" marR="0" lvl="0" indent="-285750" algn="l" rtl="0"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SzPts val="1400"/>
                <a:buFont typeface="Arial"/>
                <a:buChar char="•"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Conducting village workshops with village communities</a:t>
              </a:r>
              <a:endParaRPr/>
            </a:p>
            <a:p>
              <a:pPr marL="285750" marR="0" lvl="0" indent="-285750" algn="l" rtl="0"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SzPts val="1400"/>
                <a:buFont typeface="Arial"/>
                <a:buChar char="•"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Virtual skill training</a:t>
              </a:r>
              <a:endParaRPr/>
            </a:p>
            <a:p>
              <a:pPr marL="285750" marR="0" lvl="0" indent="-285750" algn="l" rtl="0"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SzPts val="1400"/>
                <a:buFont typeface="Arial"/>
                <a:buChar char="•"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Coordinating village administrative tasks</a:t>
              </a:r>
              <a:endParaRPr/>
            </a:p>
            <a:p>
              <a:pPr marL="285750" marR="0" lvl="0" indent="-285750" algn="l" rtl="0"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SzPts val="1400"/>
                <a:buFont typeface="Arial"/>
                <a:buChar char="•"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Conducting awareness sessions and related activities</a:t>
              </a:r>
              <a:endParaRPr/>
            </a:p>
          </p:txBody>
        </p:sp>
        <p:sp>
          <p:nvSpPr>
            <p:cNvPr id="10621" name="Google Shape;10621;ge48d01fb7f_0_2383"/>
            <p:cNvSpPr txBox="1"/>
            <p:nvPr/>
          </p:nvSpPr>
          <p:spPr>
            <a:xfrm>
              <a:off x="2490353" y="2166270"/>
              <a:ext cx="4170600" cy="461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 b="0" i="0" u="none" strike="noStrike" cap="none">
                  <a:solidFill>
                    <a:srgbClr val="980000"/>
                  </a:solidFill>
                  <a:latin typeface="Roboto"/>
                  <a:ea typeface="Roboto"/>
                  <a:cs typeface="Roboto"/>
                  <a:sym typeface="Roboto"/>
                </a:rPr>
                <a:t>Immersive Research Labs </a:t>
              </a:r>
              <a:endParaRPr/>
            </a:p>
          </p:txBody>
        </p:sp>
        <p:sp>
          <p:nvSpPr>
            <p:cNvPr id="10622" name="Google Shape;10622;ge48d01fb7f_0_2383"/>
            <p:cNvSpPr txBox="1"/>
            <p:nvPr/>
          </p:nvSpPr>
          <p:spPr>
            <a:xfrm>
              <a:off x="3768166" y="2606198"/>
              <a:ext cx="2892900" cy="1015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Maneesha V Ramesh [AMR]</a:t>
              </a:r>
              <a:endParaRPr/>
            </a:p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Jyothi S N [AMR]</a:t>
              </a:r>
              <a:endParaRPr/>
            </a:p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Murali Rangarajan [CBE]</a:t>
              </a:r>
              <a:endParaRPr/>
            </a:p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Soundharajan B [CBE]</a:t>
              </a:r>
              <a:endParaRPr/>
            </a:p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Sanjay Pal [AMR]</a:t>
              </a:r>
              <a:endParaRPr/>
            </a:p>
          </p:txBody>
        </p:sp>
        <p:cxnSp>
          <p:nvCxnSpPr>
            <p:cNvPr id="10623" name="Google Shape;10623;ge48d01fb7f_0_2383"/>
            <p:cNvCxnSpPr/>
            <p:nvPr/>
          </p:nvCxnSpPr>
          <p:spPr>
            <a:xfrm>
              <a:off x="6786694" y="1954635"/>
              <a:ext cx="0" cy="1777200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624" name="Google Shape;10624;ge48d01fb7f_0_2383"/>
            <p:cNvCxnSpPr/>
            <p:nvPr/>
          </p:nvCxnSpPr>
          <p:spPr>
            <a:xfrm>
              <a:off x="7064929" y="1954635"/>
              <a:ext cx="0" cy="1777200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10625" name="Google Shape;10625;ge48d01fb7f_0_2383"/>
          <p:cNvGrpSpPr/>
          <p:nvPr/>
        </p:nvGrpSpPr>
        <p:grpSpPr>
          <a:xfrm>
            <a:off x="3331203" y="1636820"/>
            <a:ext cx="5830202" cy="1777200"/>
            <a:chOff x="3295292" y="1954635"/>
            <a:chExt cx="5830202" cy="1777200"/>
          </a:xfrm>
        </p:grpSpPr>
        <p:sp>
          <p:nvSpPr>
            <p:cNvPr id="10626" name="Google Shape;10626;ge48d01fb7f_0_2383"/>
            <p:cNvSpPr txBox="1"/>
            <p:nvPr/>
          </p:nvSpPr>
          <p:spPr>
            <a:xfrm>
              <a:off x="6786694" y="2260216"/>
              <a:ext cx="2338800" cy="1385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285750" marR="0" lvl="0" indent="-285750" algn="l" rtl="0"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SzPts val="1400"/>
                <a:buFont typeface="Arial"/>
                <a:buChar char="•"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Empathy studio</a:t>
              </a:r>
              <a:endParaRPr/>
            </a:p>
            <a:p>
              <a:pPr marL="285750" marR="0" lvl="0" indent="-285750" algn="l" rtl="0"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SzPts val="1400"/>
                <a:buFont typeface="Arial"/>
                <a:buChar char="•"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Design court</a:t>
              </a:r>
              <a:endParaRPr/>
            </a:p>
            <a:p>
              <a:pPr marL="285750" marR="0" lvl="0" indent="-285750" algn="l" rtl="0"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SzPts val="1400"/>
                <a:buFont typeface="Arial"/>
                <a:buChar char="•"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3D Modelling</a:t>
              </a:r>
              <a:endParaRPr/>
            </a:p>
            <a:p>
              <a:pPr marL="285750" marR="0" lvl="0" indent="-285750" algn="l" rtl="0"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SzPts val="1400"/>
                <a:buFont typeface="Arial"/>
                <a:buChar char="•"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Rapid Prototyping</a:t>
              </a:r>
              <a:endParaRPr/>
            </a:p>
            <a:p>
              <a:pPr marL="285750" marR="0" lvl="0" indent="-285750" algn="l" rtl="0"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SzPts val="1400"/>
                <a:buFont typeface="Arial"/>
                <a:buChar char="•"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Testing Space</a:t>
              </a:r>
              <a:endParaRPr/>
            </a:p>
            <a:p>
              <a:pPr marL="285750" marR="0" lvl="0" indent="-285750" algn="l" rtl="0"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SzPts val="1400"/>
                <a:buFont typeface="Arial"/>
                <a:buChar char="•"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Practise court</a:t>
              </a:r>
              <a:endParaRPr/>
            </a:p>
          </p:txBody>
        </p:sp>
        <p:sp>
          <p:nvSpPr>
            <p:cNvPr id="10627" name="Google Shape;10627;ge48d01fb7f_0_2383"/>
            <p:cNvSpPr txBox="1"/>
            <p:nvPr/>
          </p:nvSpPr>
          <p:spPr>
            <a:xfrm>
              <a:off x="3295292" y="2011775"/>
              <a:ext cx="3407700" cy="738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 b="0" i="0" u="none" strike="noStrike" cap="none">
                  <a:solidFill>
                    <a:srgbClr val="980000"/>
                  </a:solidFill>
                  <a:latin typeface="Roboto"/>
                  <a:ea typeface="Roboto"/>
                  <a:cs typeface="Roboto"/>
                  <a:sym typeface="Roboto"/>
                </a:rPr>
                <a:t>Collaborate to Innovate </a:t>
              </a:r>
              <a:r>
                <a:rPr lang="en-US" sz="1800" b="0" i="0" u="none" strike="noStrike" cap="none">
                  <a:solidFill>
                    <a:srgbClr val="980000"/>
                  </a:solidFill>
                  <a:latin typeface="Roboto"/>
                  <a:ea typeface="Roboto"/>
                  <a:cs typeface="Roboto"/>
                  <a:sym typeface="Roboto"/>
                </a:rPr>
                <a:t>(C2I): Design Labs for SDGs</a:t>
              </a:r>
              <a:endParaRPr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28" name="Google Shape;10628;ge48d01fb7f_0_2383"/>
            <p:cNvSpPr txBox="1"/>
            <p:nvPr/>
          </p:nvSpPr>
          <p:spPr>
            <a:xfrm>
              <a:off x="3810235" y="2719326"/>
              <a:ext cx="2892900" cy="8310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Maneesha V. Ramesh [AMR]</a:t>
              </a:r>
              <a:endParaRPr/>
            </a:p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R. Saravanan [CBE]</a:t>
              </a:r>
              <a:endParaRPr/>
            </a:p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Asst. Prof. B. Sagar [BLR]</a:t>
              </a:r>
              <a:endParaRPr/>
            </a:p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Jayakumar [CHN]</a:t>
              </a:r>
              <a:endParaRPr/>
            </a:p>
          </p:txBody>
        </p:sp>
        <p:cxnSp>
          <p:nvCxnSpPr>
            <p:cNvPr id="10629" name="Google Shape;10629;ge48d01fb7f_0_2383"/>
            <p:cNvCxnSpPr/>
            <p:nvPr/>
          </p:nvCxnSpPr>
          <p:spPr>
            <a:xfrm>
              <a:off x="6786694" y="1954635"/>
              <a:ext cx="0" cy="1777200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630" name="Google Shape;10630;ge48d01fb7f_0_2383"/>
            <p:cNvCxnSpPr/>
            <p:nvPr/>
          </p:nvCxnSpPr>
          <p:spPr>
            <a:xfrm>
              <a:off x="7064929" y="1954635"/>
              <a:ext cx="0" cy="1777200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10631" name="Google Shape;10631;ge48d01fb7f_0_2383"/>
          <p:cNvGrpSpPr/>
          <p:nvPr/>
        </p:nvGrpSpPr>
        <p:grpSpPr>
          <a:xfrm>
            <a:off x="856757" y="1016190"/>
            <a:ext cx="3120306" cy="3228230"/>
            <a:chOff x="418088" y="3252812"/>
            <a:chExt cx="3548222" cy="3670946"/>
          </a:xfrm>
        </p:grpSpPr>
        <p:pic>
          <p:nvPicPr>
            <p:cNvPr id="10632" name="Google Shape;10632;ge48d01fb7f_0_2383" descr="A picture containing text&#10;&#10;Description automatically generated"/>
            <p:cNvPicPr preferRelativeResize="0"/>
            <p:nvPr/>
          </p:nvPicPr>
          <p:blipFill rotWithShape="1">
            <a:blip r:embed="rId1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418088" y="3252812"/>
              <a:ext cx="3343627" cy="3670946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33" name="Google Shape;10633;ge48d01fb7f_0_2383"/>
            <p:cNvGrpSpPr/>
            <p:nvPr/>
          </p:nvGrpSpPr>
          <p:grpSpPr>
            <a:xfrm>
              <a:off x="3513310" y="5642488"/>
              <a:ext cx="453000" cy="453000"/>
              <a:chOff x="3137482" y="5708467"/>
              <a:chExt cx="453000" cy="453000"/>
            </a:xfrm>
          </p:grpSpPr>
          <p:sp>
            <p:nvSpPr>
              <p:cNvPr id="10634" name="Google Shape;10634;ge48d01fb7f_0_2383"/>
              <p:cNvSpPr/>
              <p:nvPr/>
            </p:nvSpPr>
            <p:spPr>
              <a:xfrm>
                <a:off x="3137482" y="5708467"/>
                <a:ext cx="453000" cy="453000"/>
              </a:xfrm>
              <a:prstGeom prst="ellipse">
                <a:avLst/>
              </a:prstGeom>
              <a:solidFill>
                <a:schemeClr val="accent6"/>
              </a:solidFill>
              <a:ln w="12700" cap="flat" cmpd="sng">
                <a:solidFill>
                  <a:srgbClr val="770D2D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35" name="Google Shape;10635;ge48d01fb7f_0_2383"/>
              <p:cNvSpPr/>
              <p:nvPr/>
            </p:nvSpPr>
            <p:spPr>
              <a:xfrm>
                <a:off x="3244245" y="5815230"/>
                <a:ext cx="239400" cy="239400"/>
              </a:xfrm>
              <a:prstGeom prst="ellipse">
                <a:avLst/>
              </a:prstGeom>
              <a:solidFill>
                <a:schemeClr val="accent4"/>
              </a:solidFill>
              <a:ln w="12700" cap="flat" cmpd="sng">
                <a:solidFill>
                  <a:schemeClr val="lt1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cxnSp>
        <p:nvCxnSpPr>
          <p:cNvPr id="10636" name="Google Shape;10636;ge48d01fb7f_0_2383"/>
          <p:cNvCxnSpPr/>
          <p:nvPr/>
        </p:nvCxnSpPr>
        <p:spPr>
          <a:xfrm>
            <a:off x="11546771" y="1309152"/>
            <a:ext cx="0" cy="4973100"/>
          </a:xfrm>
          <a:prstGeom prst="straightConnector1">
            <a:avLst/>
          </a:prstGeom>
          <a:noFill/>
          <a:ln w="9525" cap="flat" cmpd="sng">
            <a:solidFill>
              <a:schemeClr val="accent6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637" name="Google Shape;10637;ge48d01fb7f_0_2383"/>
          <p:cNvGrpSpPr/>
          <p:nvPr/>
        </p:nvGrpSpPr>
        <p:grpSpPr>
          <a:xfrm>
            <a:off x="7648004" y="2289181"/>
            <a:ext cx="4053363" cy="4450161"/>
            <a:chOff x="-32146" y="2456811"/>
            <a:chExt cx="4609237" cy="5060451"/>
          </a:xfrm>
        </p:grpSpPr>
        <p:pic>
          <p:nvPicPr>
            <p:cNvPr id="10638" name="Google Shape;10638;ge48d01fb7f_0_2383"/>
            <p:cNvPicPr preferRelativeResize="0"/>
            <p:nvPr/>
          </p:nvPicPr>
          <p:blipFill rotWithShape="1">
            <a:blip r:embed="rId14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32146" y="2456811"/>
              <a:ext cx="4609237" cy="5060451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39" name="Google Shape;10639;ge48d01fb7f_0_2383"/>
            <p:cNvGrpSpPr/>
            <p:nvPr/>
          </p:nvGrpSpPr>
          <p:grpSpPr>
            <a:xfrm>
              <a:off x="1120382" y="6456142"/>
              <a:ext cx="453000" cy="453000"/>
              <a:chOff x="744554" y="6522121"/>
              <a:chExt cx="453000" cy="453000"/>
            </a:xfrm>
          </p:grpSpPr>
          <p:sp>
            <p:nvSpPr>
              <p:cNvPr id="10640" name="Google Shape;10640;ge48d01fb7f_0_2383"/>
              <p:cNvSpPr/>
              <p:nvPr/>
            </p:nvSpPr>
            <p:spPr>
              <a:xfrm>
                <a:off x="744554" y="6522121"/>
                <a:ext cx="453000" cy="453000"/>
              </a:xfrm>
              <a:prstGeom prst="ellipse">
                <a:avLst/>
              </a:prstGeom>
              <a:solidFill>
                <a:schemeClr val="accent6"/>
              </a:solidFill>
              <a:ln w="12700" cap="flat" cmpd="sng">
                <a:solidFill>
                  <a:srgbClr val="770D2D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41" name="Google Shape;10641;ge48d01fb7f_0_2383"/>
              <p:cNvSpPr/>
              <p:nvPr/>
            </p:nvSpPr>
            <p:spPr>
              <a:xfrm>
                <a:off x="851319" y="6628885"/>
                <a:ext cx="239400" cy="239400"/>
              </a:xfrm>
              <a:prstGeom prst="ellipse">
                <a:avLst/>
              </a:prstGeom>
              <a:solidFill>
                <a:schemeClr val="accent4"/>
              </a:solidFill>
              <a:ln w="12700" cap="flat" cmpd="sng">
                <a:solidFill>
                  <a:schemeClr val="lt1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5" name="Google Shape;1045;p5"/>
          <p:cNvGrpSpPr/>
          <p:nvPr/>
        </p:nvGrpSpPr>
        <p:grpSpPr>
          <a:xfrm>
            <a:off x="-812316" y="4835469"/>
            <a:ext cx="896786" cy="896786"/>
            <a:chOff x="-812316" y="4835469"/>
            <a:chExt cx="896786" cy="896786"/>
          </a:xfrm>
        </p:grpSpPr>
        <p:sp>
          <p:nvSpPr>
            <p:cNvPr id="1046" name="Google Shape;1046;p5"/>
            <p:cNvSpPr/>
            <p:nvPr/>
          </p:nvSpPr>
          <p:spPr>
            <a:xfrm>
              <a:off x="-812316" y="4835469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5"/>
            <p:cNvSpPr/>
            <p:nvPr/>
          </p:nvSpPr>
          <p:spPr>
            <a:xfrm>
              <a:off x="-726564" y="4910380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48" name="Google Shape;1048;p5"/>
            <p:cNvGrpSpPr/>
            <p:nvPr/>
          </p:nvGrpSpPr>
          <p:grpSpPr>
            <a:xfrm>
              <a:off x="-646724" y="4948860"/>
              <a:ext cx="573429" cy="573428"/>
              <a:chOff x="-646724" y="4948860"/>
              <a:chExt cx="573429" cy="573428"/>
            </a:xfrm>
          </p:grpSpPr>
          <p:sp>
            <p:nvSpPr>
              <p:cNvPr id="1049" name="Google Shape;1049;p5"/>
              <p:cNvSpPr/>
              <p:nvPr/>
            </p:nvSpPr>
            <p:spPr>
              <a:xfrm>
                <a:off x="-352393" y="5349364"/>
                <a:ext cx="131597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131597" h="37743" extrusionOk="0">
                    <a:moveTo>
                      <a:pt x="0" y="0"/>
                    </a:moveTo>
                    <a:lnTo>
                      <a:pt x="131597" y="0"/>
                    </a:lnTo>
                    <a:lnTo>
                      <a:pt x="131597" y="37743"/>
                    </a:lnTo>
                    <a:lnTo>
                      <a:pt x="0" y="377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65E7D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0" name="Google Shape;1050;p5"/>
              <p:cNvSpPr/>
              <p:nvPr/>
            </p:nvSpPr>
            <p:spPr>
              <a:xfrm>
                <a:off x="-281611" y="5349364"/>
                <a:ext cx="60926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60926" h="37743" extrusionOk="0">
                    <a:moveTo>
                      <a:pt x="0" y="37743"/>
                    </a:moveTo>
                    <a:lnTo>
                      <a:pt x="60927" y="37743"/>
                    </a:lnTo>
                    <a:lnTo>
                      <a:pt x="60927" y="0"/>
                    </a:lnTo>
                    <a:lnTo>
                      <a:pt x="3248" y="0"/>
                    </a:lnTo>
                    <a:lnTo>
                      <a:pt x="0" y="37743"/>
                    </a:lnTo>
                    <a:close/>
                  </a:path>
                </a:pathLst>
              </a:custGeom>
              <a:solidFill>
                <a:srgbClr val="2B4D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1" name="Google Shape;1051;p5"/>
              <p:cNvSpPr/>
              <p:nvPr/>
            </p:nvSpPr>
            <p:spPr>
              <a:xfrm>
                <a:off x="-619060" y="5208695"/>
                <a:ext cx="266666" cy="305194"/>
              </a:xfrm>
              <a:custGeom>
                <a:avLst/>
                <a:gdLst/>
                <a:ahLst/>
                <a:cxnLst/>
                <a:rect l="l" t="t" r="r" b="b"/>
                <a:pathLst>
                  <a:path w="266666" h="305194" extrusionOk="0">
                    <a:moveTo>
                      <a:pt x="266667" y="305194"/>
                    </a:moveTo>
                    <a:lnTo>
                      <a:pt x="0" y="305194"/>
                    </a:lnTo>
                    <a:lnTo>
                      <a:pt x="0" y="0"/>
                    </a:lnTo>
                    <a:lnTo>
                      <a:pt x="266667" y="103262"/>
                    </a:lnTo>
                    <a:lnTo>
                      <a:pt x="266667" y="305194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2" name="Google Shape;1052;p5"/>
              <p:cNvSpPr/>
              <p:nvPr/>
            </p:nvSpPr>
            <p:spPr>
              <a:xfrm>
                <a:off x="-619060" y="5208695"/>
                <a:ext cx="266666" cy="305194"/>
              </a:xfrm>
              <a:custGeom>
                <a:avLst/>
                <a:gdLst/>
                <a:ahLst/>
                <a:cxnLst/>
                <a:rect l="l" t="t" r="r" b="b"/>
                <a:pathLst>
                  <a:path w="266666" h="305194" extrusionOk="0">
                    <a:moveTo>
                      <a:pt x="0" y="0"/>
                    </a:moveTo>
                    <a:lnTo>
                      <a:pt x="0" y="27327"/>
                    </a:lnTo>
                    <a:lnTo>
                      <a:pt x="221308" y="113006"/>
                    </a:lnTo>
                    <a:cubicBezTo>
                      <a:pt x="233852" y="117822"/>
                      <a:pt x="242139" y="129918"/>
                      <a:pt x="242139" y="143469"/>
                    </a:cubicBezTo>
                    <a:lnTo>
                      <a:pt x="242139" y="305194"/>
                    </a:lnTo>
                    <a:lnTo>
                      <a:pt x="266667" y="305194"/>
                    </a:lnTo>
                    <a:lnTo>
                      <a:pt x="266667" y="1032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3" name="Google Shape;1053;p5"/>
              <p:cNvSpPr/>
              <p:nvPr/>
            </p:nvSpPr>
            <p:spPr>
              <a:xfrm>
                <a:off x="-574261" y="5273653"/>
                <a:ext cx="177068" cy="120845"/>
              </a:xfrm>
              <a:custGeom>
                <a:avLst/>
                <a:gdLst/>
                <a:ahLst/>
                <a:cxnLst/>
                <a:rect l="l" t="t" r="r" b="b"/>
                <a:pathLst>
                  <a:path w="177068" h="120845" extrusionOk="0">
                    <a:moveTo>
                      <a:pt x="177069" y="62383"/>
                    </a:moveTo>
                    <a:lnTo>
                      <a:pt x="177069" y="120846"/>
                    </a:lnTo>
                    <a:lnTo>
                      <a:pt x="0" y="120846"/>
                    </a:lnTo>
                    <a:lnTo>
                      <a:pt x="0" y="0"/>
                    </a:lnTo>
                    <a:lnTo>
                      <a:pt x="60031" y="21168"/>
                    </a:lnTo>
                    <a:lnTo>
                      <a:pt x="117038" y="41327"/>
                    </a:lnTo>
                    <a:lnTo>
                      <a:pt x="177069" y="62383"/>
                    </a:ln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4" name="Google Shape;1054;p5"/>
              <p:cNvSpPr/>
              <p:nvPr/>
            </p:nvSpPr>
            <p:spPr>
              <a:xfrm>
                <a:off x="-574261" y="5273653"/>
                <a:ext cx="177068" cy="120957"/>
              </a:xfrm>
              <a:custGeom>
                <a:avLst/>
                <a:gdLst/>
                <a:ahLst/>
                <a:cxnLst/>
                <a:rect l="l" t="t" r="r" b="b"/>
                <a:pathLst>
                  <a:path w="177068" h="120957" extrusionOk="0">
                    <a:moveTo>
                      <a:pt x="117150" y="41215"/>
                    </a:moveTo>
                    <a:lnTo>
                      <a:pt x="60143" y="21056"/>
                    </a:lnTo>
                    <a:lnTo>
                      <a:pt x="0" y="0"/>
                    </a:lnTo>
                    <a:lnTo>
                      <a:pt x="0" y="19264"/>
                    </a:lnTo>
                    <a:lnTo>
                      <a:pt x="35503" y="31807"/>
                    </a:lnTo>
                    <a:lnTo>
                      <a:pt x="92510" y="51967"/>
                    </a:lnTo>
                    <a:lnTo>
                      <a:pt x="141117" y="69103"/>
                    </a:lnTo>
                    <a:cubicBezTo>
                      <a:pt x="147949" y="71567"/>
                      <a:pt x="152541" y="77951"/>
                      <a:pt x="152541" y="85230"/>
                    </a:cubicBezTo>
                    <a:lnTo>
                      <a:pt x="152541" y="120958"/>
                    </a:lnTo>
                    <a:lnTo>
                      <a:pt x="177069" y="120958"/>
                    </a:lnTo>
                    <a:lnTo>
                      <a:pt x="177069" y="62495"/>
                    </a:lnTo>
                    <a:lnTo>
                      <a:pt x="117150" y="41215"/>
                    </a:ln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5" name="Google Shape;1055;p5"/>
              <p:cNvSpPr/>
              <p:nvPr/>
            </p:nvSpPr>
            <p:spPr>
              <a:xfrm>
                <a:off x="-261787" y="5175207"/>
                <a:ext cx="103598" cy="279098"/>
              </a:xfrm>
              <a:custGeom>
                <a:avLst/>
                <a:gdLst/>
                <a:ahLst/>
                <a:cxnLst/>
                <a:rect l="l" t="t" r="r" b="b"/>
                <a:pathLst>
                  <a:path w="103598" h="279098" extrusionOk="0">
                    <a:moveTo>
                      <a:pt x="103598" y="256699"/>
                    </a:moveTo>
                    <a:lnTo>
                      <a:pt x="85118" y="279099"/>
                    </a:lnTo>
                    <a:lnTo>
                      <a:pt x="18480" y="279099"/>
                    </a:lnTo>
                    <a:lnTo>
                      <a:pt x="0" y="256699"/>
                    </a:lnTo>
                    <a:lnTo>
                      <a:pt x="12320" y="111550"/>
                    </a:lnTo>
                    <a:lnTo>
                      <a:pt x="18480" y="38975"/>
                    </a:lnTo>
                    <a:lnTo>
                      <a:pt x="19600" y="26319"/>
                    </a:lnTo>
                    <a:lnTo>
                      <a:pt x="31695" y="4816"/>
                    </a:lnTo>
                    <a:cubicBezTo>
                      <a:pt x="31919" y="2128"/>
                      <a:pt x="33599" y="0"/>
                      <a:pt x="35503" y="0"/>
                    </a:cubicBezTo>
                    <a:lnTo>
                      <a:pt x="68207" y="0"/>
                    </a:lnTo>
                    <a:cubicBezTo>
                      <a:pt x="70223" y="0"/>
                      <a:pt x="71903" y="2128"/>
                      <a:pt x="72015" y="4816"/>
                    </a:cubicBezTo>
                    <a:lnTo>
                      <a:pt x="84222" y="27327"/>
                    </a:lnTo>
                    <a:lnTo>
                      <a:pt x="91390" y="111550"/>
                    </a:lnTo>
                    <a:lnTo>
                      <a:pt x="97550" y="184124"/>
                    </a:lnTo>
                    <a:lnTo>
                      <a:pt x="103598" y="256699"/>
                    </a:lnTo>
                    <a:close/>
                  </a:path>
                </a:pathLst>
              </a:custGeom>
              <a:solidFill>
                <a:srgbClr val="C3D5E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6" name="Google Shape;1056;p5"/>
              <p:cNvSpPr/>
              <p:nvPr/>
            </p:nvSpPr>
            <p:spPr>
              <a:xfrm>
                <a:off x="-208140" y="5141608"/>
                <a:ext cx="49951" cy="312697"/>
              </a:xfrm>
              <a:custGeom>
                <a:avLst/>
                <a:gdLst/>
                <a:ahLst/>
                <a:cxnLst/>
                <a:rect l="l" t="t" r="r" b="b"/>
                <a:pathLst>
                  <a:path w="49951" h="312697" extrusionOk="0">
                    <a:moveTo>
                      <a:pt x="43791" y="217724"/>
                    </a:moveTo>
                    <a:lnTo>
                      <a:pt x="37631" y="145149"/>
                    </a:lnTo>
                    <a:lnTo>
                      <a:pt x="25760" y="4816"/>
                    </a:lnTo>
                    <a:cubicBezTo>
                      <a:pt x="25535" y="2128"/>
                      <a:pt x="23184" y="0"/>
                      <a:pt x="20496" y="0"/>
                    </a:cubicBezTo>
                    <a:lnTo>
                      <a:pt x="0" y="0"/>
                    </a:lnTo>
                    <a:cubicBezTo>
                      <a:pt x="2800" y="0"/>
                      <a:pt x="5040" y="2128"/>
                      <a:pt x="5264" y="4816"/>
                    </a:cubicBezTo>
                    <a:lnTo>
                      <a:pt x="17136" y="145149"/>
                    </a:lnTo>
                    <a:lnTo>
                      <a:pt x="23296" y="217724"/>
                    </a:lnTo>
                    <a:lnTo>
                      <a:pt x="29455" y="312698"/>
                    </a:lnTo>
                    <a:lnTo>
                      <a:pt x="49951" y="290298"/>
                    </a:lnTo>
                    <a:lnTo>
                      <a:pt x="43791" y="217724"/>
                    </a:lnTo>
                    <a:close/>
                  </a:path>
                </a:pathLst>
              </a:custGeom>
              <a:solidFill>
                <a:srgbClr val="B7C8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7" name="Google Shape;1057;p5"/>
              <p:cNvSpPr/>
              <p:nvPr/>
            </p:nvSpPr>
            <p:spPr>
              <a:xfrm>
                <a:off x="-243307" y="5141496"/>
                <a:ext cx="66638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66638" h="72574" extrusionOk="0">
                    <a:moveTo>
                      <a:pt x="66639" y="72575"/>
                    </a:moveTo>
                    <a:lnTo>
                      <a:pt x="0" y="72575"/>
                    </a:lnTo>
                    <a:lnTo>
                      <a:pt x="5712" y="4816"/>
                    </a:lnTo>
                    <a:cubicBezTo>
                      <a:pt x="5936" y="2128"/>
                      <a:pt x="8288" y="0"/>
                      <a:pt x="10976" y="0"/>
                    </a:cubicBezTo>
                    <a:lnTo>
                      <a:pt x="55551" y="0"/>
                    </a:lnTo>
                    <a:cubicBezTo>
                      <a:pt x="58351" y="0"/>
                      <a:pt x="60591" y="2128"/>
                      <a:pt x="60815" y="4816"/>
                    </a:cubicBezTo>
                    <a:lnTo>
                      <a:pt x="66639" y="72575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8" name="Google Shape;1058;p5"/>
              <p:cNvSpPr/>
              <p:nvPr/>
            </p:nvSpPr>
            <p:spPr>
              <a:xfrm>
                <a:off x="-208140" y="5141604"/>
                <a:ext cx="31471" cy="72578"/>
              </a:xfrm>
              <a:custGeom>
                <a:avLst/>
                <a:gdLst/>
                <a:ahLst/>
                <a:cxnLst/>
                <a:rect l="l" t="t" r="r" b="b"/>
                <a:pathLst>
                  <a:path w="31471" h="72578" extrusionOk="0">
                    <a:moveTo>
                      <a:pt x="5264" y="4820"/>
                    </a:moveTo>
                    <a:lnTo>
                      <a:pt x="10976" y="72579"/>
                    </a:lnTo>
                    <a:lnTo>
                      <a:pt x="31471" y="72579"/>
                    </a:lnTo>
                    <a:lnTo>
                      <a:pt x="25760" y="4820"/>
                    </a:lnTo>
                    <a:cubicBezTo>
                      <a:pt x="25535" y="2132"/>
                      <a:pt x="23184" y="4"/>
                      <a:pt x="20496" y="4"/>
                    </a:cubicBezTo>
                    <a:lnTo>
                      <a:pt x="0" y="4"/>
                    </a:lnTo>
                    <a:cubicBezTo>
                      <a:pt x="2800" y="-108"/>
                      <a:pt x="5040" y="2020"/>
                      <a:pt x="5264" y="4820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9" name="Google Shape;1059;p5"/>
              <p:cNvSpPr/>
              <p:nvPr/>
            </p:nvSpPr>
            <p:spPr>
              <a:xfrm>
                <a:off x="-255627" y="5286757"/>
                <a:ext cx="91278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91278" h="72574" extrusionOk="0">
                    <a:moveTo>
                      <a:pt x="91278" y="72575"/>
                    </a:moveTo>
                    <a:lnTo>
                      <a:pt x="0" y="72575"/>
                    </a:lnTo>
                    <a:lnTo>
                      <a:pt x="6160" y="0"/>
                    </a:lnTo>
                    <a:lnTo>
                      <a:pt x="85118" y="0"/>
                    </a:lnTo>
                    <a:lnTo>
                      <a:pt x="91278" y="72575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0" name="Google Shape;1060;p5"/>
              <p:cNvSpPr/>
              <p:nvPr/>
            </p:nvSpPr>
            <p:spPr>
              <a:xfrm>
                <a:off x="-191004" y="5286757"/>
                <a:ext cx="26655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26655" h="72574" extrusionOk="0">
                    <a:moveTo>
                      <a:pt x="26656" y="72575"/>
                    </a:moveTo>
                    <a:lnTo>
                      <a:pt x="20496" y="0"/>
                    </a:lnTo>
                    <a:lnTo>
                      <a:pt x="0" y="0"/>
                    </a:lnTo>
                    <a:lnTo>
                      <a:pt x="6160" y="72575"/>
                    </a:lnTo>
                    <a:lnTo>
                      <a:pt x="26656" y="72575"/>
                    </a:ln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1" name="Google Shape;1061;p5"/>
              <p:cNvSpPr/>
              <p:nvPr/>
            </p:nvSpPr>
            <p:spPr>
              <a:xfrm>
                <a:off x="-541670" y="5457106"/>
                <a:ext cx="111885" cy="56782"/>
              </a:xfrm>
              <a:custGeom>
                <a:avLst/>
                <a:gdLst/>
                <a:ahLst/>
                <a:cxnLst/>
                <a:rect l="l" t="t" r="r" b="b"/>
                <a:pathLst>
                  <a:path w="111885" h="56782" extrusionOk="0">
                    <a:moveTo>
                      <a:pt x="0" y="0"/>
                    </a:moveTo>
                    <a:lnTo>
                      <a:pt x="111886" y="0"/>
                    </a:lnTo>
                    <a:lnTo>
                      <a:pt x="111886" y="56783"/>
                    </a:lnTo>
                    <a:lnTo>
                      <a:pt x="0" y="5678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2" name="Google Shape;1062;p5"/>
              <p:cNvSpPr/>
              <p:nvPr/>
            </p:nvSpPr>
            <p:spPr>
              <a:xfrm>
                <a:off x="-453415" y="5457106"/>
                <a:ext cx="23631" cy="56782"/>
              </a:xfrm>
              <a:custGeom>
                <a:avLst/>
                <a:gdLst/>
                <a:ahLst/>
                <a:cxnLst/>
                <a:rect l="l" t="t" r="r" b="b"/>
                <a:pathLst>
                  <a:path w="23631" h="56782" extrusionOk="0">
                    <a:moveTo>
                      <a:pt x="0" y="0"/>
                    </a:moveTo>
                    <a:lnTo>
                      <a:pt x="23632" y="0"/>
                    </a:lnTo>
                    <a:lnTo>
                      <a:pt x="23632" y="56783"/>
                    </a:lnTo>
                    <a:lnTo>
                      <a:pt x="0" y="5678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3" name="Google Shape;1063;p5"/>
              <p:cNvSpPr/>
              <p:nvPr/>
            </p:nvSpPr>
            <p:spPr>
              <a:xfrm>
                <a:off x="-352393" y="5431906"/>
                <a:ext cx="251435" cy="81982"/>
              </a:xfrm>
              <a:custGeom>
                <a:avLst/>
                <a:gdLst/>
                <a:ahLst/>
                <a:cxnLst/>
                <a:rect l="l" t="t" r="r" b="b"/>
                <a:pathLst>
                  <a:path w="251435" h="81982" extrusionOk="0">
                    <a:moveTo>
                      <a:pt x="251435" y="81982"/>
                    </a:moveTo>
                    <a:lnTo>
                      <a:pt x="0" y="81982"/>
                    </a:lnTo>
                    <a:lnTo>
                      <a:pt x="0" y="0"/>
                    </a:lnTo>
                    <a:lnTo>
                      <a:pt x="235308" y="0"/>
                    </a:lnTo>
                    <a:cubicBezTo>
                      <a:pt x="244155" y="0"/>
                      <a:pt x="251435" y="7168"/>
                      <a:pt x="251435" y="16128"/>
                    </a:cubicBezTo>
                    <a:lnTo>
                      <a:pt x="251435" y="81982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4" name="Google Shape;1064;p5"/>
              <p:cNvSpPr/>
              <p:nvPr/>
            </p:nvSpPr>
            <p:spPr>
              <a:xfrm>
                <a:off x="-141613" y="5431906"/>
                <a:ext cx="40655" cy="82094"/>
              </a:xfrm>
              <a:custGeom>
                <a:avLst/>
                <a:gdLst/>
                <a:ahLst/>
                <a:cxnLst/>
                <a:rect l="l" t="t" r="r" b="b"/>
                <a:pathLst>
                  <a:path w="40655" h="82094" extrusionOk="0">
                    <a:moveTo>
                      <a:pt x="24528" y="0"/>
                    </a:moveTo>
                    <a:lnTo>
                      <a:pt x="0" y="0"/>
                    </a:lnTo>
                    <a:cubicBezTo>
                      <a:pt x="8848" y="0"/>
                      <a:pt x="16128" y="7168"/>
                      <a:pt x="16128" y="16128"/>
                    </a:cubicBezTo>
                    <a:lnTo>
                      <a:pt x="16128" y="82094"/>
                    </a:lnTo>
                    <a:lnTo>
                      <a:pt x="40655" y="82094"/>
                    </a:lnTo>
                    <a:lnTo>
                      <a:pt x="40655" y="16128"/>
                    </a:lnTo>
                    <a:cubicBezTo>
                      <a:pt x="40655" y="7168"/>
                      <a:pt x="33375" y="0"/>
                      <a:pt x="24528" y="0"/>
                    </a:cubicBez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065" name="Google Shape;1065;p5"/>
              <p:cNvGrpSpPr/>
              <p:nvPr/>
            </p:nvGrpSpPr>
            <p:grpSpPr>
              <a:xfrm>
                <a:off x="-646724" y="4948860"/>
                <a:ext cx="573429" cy="573428"/>
                <a:chOff x="-646724" y="4948860"/>
                <a:chExt cx="573429" cy="573428"/>
              </a:xfrm>
            </p:grpSpPr>
            <p:sp>
              <p:nvSpPr>
                <p:cNvPr id="1066" name="Google Shape;1066;p5"/>
                <p:cNvSpPr/>
                <p:nvPr/>
              </p:nvSpPr>
              <p:spPr>
                <a:xfrm>
                  <a:off x="-238827" y="4948860"/>
                  <a:ext cx="97998" cy="172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98" h="172924" extrusionOk="0">
                      <a:moveTo>
                        <a:pt x="29903" y="66527"/>
                      </a:moveTo>
                      <a:lnTo>
                        <a:pt x="59023" y="66527"/>
                      </a:lnTo>
                      <a:cubicBezTo>
                        <a:pt x="71231" y="66527"/>
                        <a:pt x="81198" y="76495"/>
                        <a:pt x="81198" y="88702"/>
                      </a:cubicBezTo>
                      <a:lnTo>
                        <a:pt x="81198" y="100462"/>
                      </a:lnTo>
                      <a:cubicBezTo>
                        <a:pt x="81198" y="112670"/>
                        <a:pt x="71231" y="122638"/>
                        <a:pt x="59023" y="122638"/>
                      </a:cubicBezTo>
                      <a:cubicBezTo>
                        <a:pt x="42671" y="122638"/>
                        <a:pt x="29455" y="135965"/>
                        <a:pt x="29455" y="152205"/>
                      </a:cubicBezTo>
                      <a:lnTo>
                        <a:pt x="29455" y="164525"/>
                      </a:lnTo>
                      <a:cubicBezTo>
                        <a:pt x="29455" y="169117"/>
                        <a:pt x="33263" y="172925"/>
                        <a:pt x="37855" y="172925"/>
                      </a:cubicBezTo>
                      <a:cubicBezTo>
                        <a:pt x="42447" y="172925"/>
                        <a:pt x="46255" y="169117"/>
                        <a:pt x="46255" y="164525"/>
                      </a:cubicBezTo>
                      <a:lnTo>
                        <a:pt x="46255" y="152205"/>
                      </a:lnTo>
                      <a:cubicBezTo>
                        <a:pt x="46255" y="145149"/>
                        <a:pt x="51967" y="139437"/>
                        <a:pt x="59023" y="139437"/>
                      </a:cubicBezTo>
                      <a:cubicBezTo>
                        <a:pt x="80526" y="139437"/>
                        <a:pt x="97998" y="121966"/>
                        <a:pt x="97998" y="100462"/>
                      </a:cubicBezTo>
                      <a:lnTo>
                        <a:pt x="97998" y="88814"/>
                      </a:lnTo>
                      <a:cubicBezTo>
                        <a:pt x="97998" y="67311"/>
                        <a:pt x="80526" y="49839"/>
                        <a:pt x="59023" y="49839"/>
                      </a:cubicBezTo>
                      <a:lnTo>
                        <a:pt x="29903" y="49839"/>
                      </a:lnTo>
                      <a:cubicBezTo>
                        <a:pt x="22624" y="49839"/>
                        <a:pt x="16800" y="43903"/>
                        <a:pt x="16800" y="36735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36623"/>
                      </a:lnTo>
                      <a:cubicBezTo>
                        <a:pt x="0" y="53199"/>
                        <a:pt x="13440" y="66527"/>
                        <a:pt x="29903" y="6652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7" name="Google Shape;1067;p5"/>
                <p:cNvSpPr/>
                <p:nvPr/>
              </p:nvSpPr>
              <p:spPr>
                <a:xfrm>
                  <a:off x="-279147" y="5027594"/>
                  <a:ext cx="54430" cy="8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30" h="86350" extrusionOk="0">
                      <a:moveTo>
                        <a:pt x="27215" y="53871"/>
                      </a:moveTo>
                      <a:cubicBezTo>
                        <a:pt x="32927" y="53871"/>
                        <a:pt x="37631" y="58575"/>
                        <a:pt x="37631" y="64287"/>
                      </a:cubicBezTo>
                      <a:lnTo>
                        <a:pt x="37631" y="77950"/>
                      </a:lnTo>
                      <a:cubicBezTo>
                        <a:pt x="37631" y="82542"/>
                        <a:pt x="41439" y="86350"/>
                        <a:pt x="46031" y="86350"/>
                      </a:cubicBezTo>
                      <a:cubicBezTo>
                        <a:pt x="50623" y="86350"/>
                        <a:pt x="54431" y="82542"/>
                        <a:pt x="54431" y="77950"/>
                      </a:cubicBezTo>
                      <a:lnTo>
                        <a:pt x="54431" y="64287"/>
                      </a:lnTo>
                      <a:cubicBezTo>
                        <a:pt x="54431" y="49279"/>
                        <a:pt x="42223" y="37071"/>
                        <a:pt x="27215" y="37071"/>
                      </a:cubicBezTo>
                      <a:cubicBezTo>
                        <a:pt x="21504" y="37071"/>
                        <a:pt x="16800" y="32367"/>
                        <a:pt x="16800" y="26655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26655"/>
                      </a:lnTo>
                      <a:cubicBezTo>
                        <a:pt x="0" y="41663"/>
                        <a:pt x="12208" y="53871"/>
                        <a:pt x="27215" y="5387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8" name="Google Shape;1068;p5"/>
                <p:cNvSpPr/>
                <p:nvPr/>
              </p:nvSpPr>
              <p:spPr>
                <a:xfrm>
                  <a:off x="-198284" y="4948971"/>
                  <a:ext cx="16799" cy="32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32703" extrusionOk="0">
                      <a:moveTo>
                        <a:pt x="8400" y="32703"/>
                      </a:moveTo>
                      <a:cubicBezTo>
                        <a:pt x="12992" y="32703"/>
                        <a:pt x="16800" y="28895"/>
                        <a:pt x="16800" y="24304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24416"/>
                      </a:lnTo>
                      <a:cubicBezTo>
                        <a:pt x="0" y="29007"/>
                        <a:pt x="3808" y="32703"/>
                        <a:pt x="8400" y="3270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9" name="Google Shape;1069;p5"/>
                <p:cNvSpPr/>
                <p:nvPr/>
              </p:nvSpPr>
              <p:spPr>
                <a:xfrm>
                  <a:off x="-313754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0" name="Google Shape;1070;p5"/>
                <p:cNvSpPr/>
                <p:nvPr/>
              </p:nvSpPr>
              <p:spPr>
                <a:xfrm>
                  <a:off x="-261339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3104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1" name="Google Shape;1071;p5"/>
                <p:cNvSpPr/>
                <p:nvPr/>
              </p:nvSpPr>
              <p:spPr>
                <a:xfrm>
                  <a:off x="-208812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2" name="Google Shape;1072;p5"/>
                <p:cNvSpPr/>
                <p:nvPr/>
              </p:nvSpPr>
              <p:spPr>
                <a:xfrm>
                  <a:off x="-156397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3104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3" name="Google Shape;1073;p5"/>
                <p:cNvSpPr/>
                <p:nvPr/>
              </p:nvSpPr>
              <p:spPr>
                <a:xfrm>
                  <a:off x="-646724" y="5133096"/>
                  <a:ext cx="573429" cy="3891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429" h="389192" extrusionOk="0">
                      <a:moveTo>
                        <a:pt x="565029" y="372393"/>
                      </a:moveTo>
                      <a:lnTo>
                        <a:pt x="554165" y="372393"/>
                      </a:lnTo>
                      <a:lnTo>
                        <a:pt x="554165" y="314826"/>
                      </a:lnTo>
                      <a:cubicBezTo>
                        <a:pt x="554165" y="301274"/>
                        <a:pt x="543190" y="290298"/>
                        <a:pt x="529638" y="290298"/>
                      </a:cubicBezTo>
                      <a:lnTo>
                        <a:pt x="496263" y="290298"/>
                      </a:lnTo>
                      <a:cubicBezTo>
                        <a:pt x="496263" y="290186"/>
                        <a:pt x="472743" y="12992"/>
                        <a:pt x="472743" y="12544"/>
                      </a:cubicBezTo>
                      <a:cubicBezTo>
                        <a:pt x="472183" y="5488"/>
                        <a:pt x="466135" y="0"/>
                        <a:pt x="459079" y="0"/>
                      </a:cubicBezTo>
                      <a:lnTo>
                        <a:pt x="414392" y="0"/>
                      </a:lnTo>
                      <a:cubicBezTo>
                        <a:pt x="407224" y="0"/>
                        <a:pt x="401400" y="5376"/>
                        <a:pt x="400728" y="12544"/>
                      </a:cubicBezTo>
                      <a:cubicBezTo>
                        <a:pt x="373401" y="334874"/>
                        <a:pt x="401288" y="6160"/>
                        <a:pt x="384153" y="207868"/>
                      </a:cubicBezTo>
                      <a:lnTo>
                        <a:pt x="302730" y="207868"/>
                      </a:lnTo>
                      <a:lnTo>
                        <a:pt x="302730" y="178861"/>
                      </a:lnTo>
                      <a:cubicBezTo>
                        <a:pt x="302730" y="175389"/>
                        <a:pt x="300602" y="172253"/>
                        <a:pt x="297354" y="171021"/>
                      </a:cubicBezTo>
                      <a:lnTo>
                        <a:pt x="281563" y="164861"/>
                      </a:lnTo>
                      <a:cubicBezTo>
                        <a:pt x="277195" y="163181"/>
                        <a:pt x="272379" y="165309"/>
                        <a:pt x="270699" y="169677"/>
                      </a:cubicBezTo>
                      <a:cubicBezTo>
                        <a:pt x="269019" y="174045"/>
                        <a:pt x="271147" y="178861"/>
                        <a:pt x="275515" y="180541"/>
                      </a:cubicBezTo>
                      <a:lnTo>
                        <a:pt x="285931" y="184572"/>
                      </a:lnTo>
                      <a:lnTo>
                        <a:pt x="285931" y="372393"/>
                      </a:lnTo>
                      <a:lnTo>
                        <a:pt x="225340" y="372393"/>
                      </a:lnTo>
                      <a:lnTo>
                        <a:pt x="225340" y="324010"/>
                      </a:lnTo>
                      <a:cubicBezTo>
                        <a:pt x="225340" y="319418"/>
                        <a:pt x="221532" y="315610"/>
                        <a:pt x="216940" y="315610"/>
                      </a:cubicBezTo>
                      <a:lnTo>
                        <a:pt x="105054" y="315610"/>
                      </a:lnTo>
                      <a:cubicBezTo>
                        <a:pt x="100462" y="315610"/>
                        <a:pt x="96654" y="319418"/>
                        <a:pt x="96654" y="324010"/>
                      </a:cubicBezTo>
                      <a:lnTo>
                        <a:pt x="96654" y="372393"/>
                      </a:lnTo>
                      <a:lnTo>
                        <a:pt x="36063" y="372393"/>
                      </a:lnTo>
                      <a:lnTo>
                        <a:pt x="36063" y="87806"/>
                      </a:lnTo>
                      <a:lnTo>
                        <a:pt x="241915" y="167549"/>
                      </a:lnTo>
                      <a:cubicBezTo>
                        <a:pt x="246283" y="169229"/>
                        <a:pt x="251099" y="167101"/>
                        <a:pt x="252779" y="162733"/>
                      </a:cubicBezTo>
                      <a:cubicBezTo>
                        <a:pt x="254459" y="158365"/>
                        <a:pt x="252331" y="153549"/>
                        <a:pt x="247963" y="151869"/>
                      </a:cubicBezTo>
                      <a:lnTo>
                        <a:pt x="90494" y="90830"/>
                      </a:lnTo>
                      <a:lnTo>
                        <a:pt x="90494" y="30687"/>
                      </a:lnTo>
                      <a:cubicBezTo>
                        <a:pt x="90494" y="26096"/>
                        <a:pt x="86686" y="22288"/>
                        <a:pt x="82094" y="22288"/>
                      </a:cubicBezTo>
                      <a:cubicBezTo>
                        <a:pt x="77503" y="22288"/>
                        <a:pt x="73695" y="26096"/>
                        <a:pt x="73695" y="30687"/>
                      </a:cubicBezTo>
                      <a:lnTo>
                        <a:pt x="73695" y="84334"/>
                      </a:lnTo>
                      <a:lnTo>
                        <a:pt x="30687" y="67759"/>
                      </a:lnTo>
                      <a:cubicBezTo>
                        <a:pt x="28111" y="66751"/>
                        <a:pt x="25200" y="67087"/>
                        <a:pt x="22960" y="68655"/>
                      </a:cubicBezTo>
                      <a:cubicBezTo>
                        <a:pt x="20720" y="70223"/>
                        <a:pt x="19264" y="72799"/>
                        <a:pt x="19264" y="75599"/>
                      </a:cubicBezTo>
                      <a:lnTo>
                        <a:pt x="19264" y="372393"/>
                      </a:lnTo>
                      <a:lnTo>
                        <a:pt x="8400" y="372393"/>
                      </a:lnTo>
                      <a:cubicBezTo>
                        <a:pt x="3808" y="372393"/>
                        <a:pt x="0" y="376201"/>
                        <a:pt x="0" y="380793"/>
                      </a:cubicBezTo>
                      <a:cubicBezTo>
                        <a:pt x="0" y="385385"/>
                        <a:pt x="3808" y="389193"/>
                        <a:pt x="8400" y="389193"/>
                      </a:cubicBezTo>
                      <a:lnTo>
                        <a:pt x="565029" y="389193"/>
                      </a:lnTo>
                      <a:cubicBezTo>
                        <a:pt x="569621" y="389193"/>
                        <a:pt x="573429" y="385385"/>
                        <a:pt x="573429" y="380793"/>
                      </a:cubicBezTo>
                      <a:cubicBezTo>
                        <a:pt x="573429" y="376201"/>
                        <a:pt x="569621" y="372393"/>
                        <a:pt x="565029" y="372393"/>
                      </a:cubicBezTo>
                      <a:lnTo>
                        <a:pt x="565029" y="372393"/>
                      </a:lnTo>
                      <a:close/>
                      <a:moveTo>
                        <a:pt x="302730" y="290410"/>
                      </a:moveTo>
                      <a:lnTo>
                        <a:pt x="302730" y="262523"/>
                      </a:lnTo>
                      <a:lnTo>
                        <a:pt x="379561" y="262523"/>
                      </a:lnTo>
                      <a:lnTo>
                        <a:pt x="377209" y="290410"/>
                      </a:lnTo>
                      <a:lnTo>
                        <a:pt x="302730" y="290410"/>
                      </a:lnTo>
                      <a:close/>
                      <a:moveTo>
                        <a:pt x="479351" y="290410"/>
                      </a:moveTo>
                      <a:lnTo>
                        <a:pt x="394008" y="290410"/>
                      </a:lnTo>
                      <a:cubicBezTo>
                        <a:pt x="395240" y="275627"/>
                        <a:pt x="397928" y="244043"/>
                        <a:pt x="398712" y="234636"/>
                      </a:cubicBezTo>
                      <a:lnTo>
                        <a:pt x="419880" y="234636"/>
                      </a:lnTo>
                      <a:cubicBezTo>
                        <a:pt x="424472" y="234636"/>
                        <a:pt x="428280" y="230828"/>
                        <a:pt x="428280" y="226236"/>
                      </a:cubicBezTo>
                      <a:cubicBezTo>
                        <a:pt x="428280" y="221644"/>
                        <a:pt x="424472" y="217836"/>
                        <a:pt x="419880" y="217836"/>
                      </a:cubicBezTo>
                      <a:lnTo>
                        <a:pt x="400168" y="217836"/>
                      </a:lnTo>
                      <a:cubicBezTo>
                        <a:pt x="400616" y="212796"/>
                        <a:pt x="404424" y="167213"/>
                        <a:pt x="404872" y="162061"/>
                      </a:cubicBezTo>
                      <a:lnTo>
                        <a:pt x="468375" y="162061"/>
                      </a:lnTo>
                      <a:lnTo>
                        <a:pt x="473079" y="217836"/>
                      </a:lnTo>
                      <a:lnTo>
                        <a:pt x="453367" y="217836"/>
                      </a:lnTo>
                      <a:cubicBezTo>
                        <a:pt x="448775" y="217836"/>
                        <a:pt x="444967" y="221644"/>
                        <a:pt x="444967" y="226236"/>
                      </a:cubicBezTo>
                      <a:cubicBezTo>
                        <a:pt x="444967" y="230828"/>
                        <a:pt x="448775" y="234636"/>
                        <a:pt x="453367" y="234636"/>
                      </a:cubicBezTo>
                      <a:lnTo>
                        <a:pt x="474535" y="234636"/>
                      </a:lnTo>
                      <a:lnTo>
                        <a:pt x="479351" y="290410"/>
                      </a:lnTo>
                      <a:close/>
                      <a:moveTo>
                        <a:pt x="467031" y="145149"/>
                      </a:moveTo>
                      <a:lnTo>
                        <a:pt x="406328" y="145149"/>
                      </a:lnTo>
                      <a:lnTo>
                        <a:pt x="411032" y="89374"/>
                      </a:lnTo>
                      <a:lnTo>
                        <a:pt x="462327" y="89374"/>
                      </a:lnTo>
                      <a:lnTo>
                        <a:pt x="467031" y="145149"/>
                      </a:lnTo>
                      <a:close/>
                      <a:moveTo>
                        <a:pt x="417304" y="16800"/>
                      </a:moveTo>
                      <a:lnTo>
                        <a:pt x="456279" y="16800"/>
                      </a:lnTo>
                      <a:lnTo>
                        <a:pt x="460983" y="72575"/>
                      </a:lnTo>
                      <a:lnTo>
                        <a:pt x="412600" y="72575"/>
                      </a:lnTo>
                      <a:lnTo>
                        <a:pt x="417304" y="16800"/>
                      </a:lnTo>
                      <a:close/>
                      <a:moveTo>
                        <a:pt x="382809" y="224668"/>
                      </a:moveTo>
                      <a:lnTo>
                        <a:pt x="381017" y="245611"/>
                      </a:lnTo>
                      <a:lnTo>
                        <a:pt x="302842" y="245611"/>
                      </a:lnTo>
                      <a:lnTo>
                        <a:pt x="302842" y="224668"/>
                      </a:lnTo>
                      <a:lnTo>
                        <a:pt x="382809" y="224668"/>
                      </a:lnTo>
                      <a:close/>
                      <a:moveTo>
                        <a:pt x="113454" y="372393"/>
                      </a:moveTo>
                      <a:lnTo>
                        <a:pt x="113454" y="332410"/>
                      </a:lnTo>
                      <a:lnTo>
                        <a:pt x="208540" y="332410"/>
                      </a:lnTo>
                      <a:lnTo>
                        <a:pt x="208540" y="372393"/>
                      </a:lnTo>
                      <a:lnTo>
                        <a:pt x="113454" y="372393"/>
                      </a:lnTo>
                      <a:close/>
                      <a:moveTo>
                        <a:pt x="302730" y="372393"/>
                      </a:moveTo>
                      <a:lnTo>
                        <a:pt x="302730" y="307210"/>
                      </a:lnTo>
                      <a:lnTo>
                        <a:pt x="529638" y="307210"/>
                      </a:lnTo>
                      <a:cubicBezTo>
                        <a:pt x="533894" y="307210"/>
                        <a:pt x="537366" y="310682"/>
                        <a:pt x="537366" y="314938"/>
                      </a:cubicBezTo>
                      <a:lnTo>
                        <a:pt x="537366" y="372393"/>
                      </a:lnTo>
                      <a:lnTo>
                        <a:pt x="302730" y="3723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4" name="Google Shape;1074;p5"/>
                <p:cNvSpPr/>
                <p:nvPr/>
              </p:nvSpPr>
              <p:spPr>
                <a:xfrm>
                  <a:off x="-582661" y="5265218"/>
                  <a:ext cx="193868" cy="1376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868" h="137680" extrusionOk="0">
                      <a:moveTo>
                        <a:pt x="11200" y="483"/>
                      </a:moveTo>
                      <a:cubicBezTo>
                        <a:pt x="8624" y="-413"/>
                        <a:pt x="5824" y="-77"/>
                        <a:pt x="3584" y="1603"/>
                      </a:cubicBezTo>
                      <a:cubicBezTo>
                        <a:pt x="1344" y="3171"/>
                        <a:pt x="0" y="5747"/>
                        <a:pt x="0" y="8435"/>
                      </a:cubicBezTo>
                      <a:lnTo>
                        <a:pt x="0" y="56482"/>
                      </a:lnTo>
                      <a:cubicBezTo>
                        <a:pt x="0" y="61074"/>
                        <a:pt x="3808" y="64882"/>
                        <a:pt x="8400" y="64882"/>
                      </a:cubicBezTo>
                      <a:cubicBezTo>
                        <a:pt x="12992" y="64882"/>
                        <a:pt x="16800" y="61074"/>
                        <a:pt x="16800" y="56482"/>
                      </a:cubicBezTo>
                      <a:lnTo>
                        <a:pt x="16800" y="20307"/>
                      </a:lnTo>
                      <a:lnTo>
                        <a:pt x="60031" y="35539"/>
                      </a:lnTo>
                      <a:lnTo>
                        <a:pt x="60031" y="120881"/>
                      </a:lnTo>
                      <a:lnTo>
                        <a:pt x="16800" y="120881"/>
                      </a:lnTo>
                      <a:lnTo>
                        <a:pt x="16800" y="90082"/>
                      </a:lnTo>
                      <a:cubicBezTo>
                        <a:pt x="16800" y="85490"/>
                        <a:pt x="12992" y="81682"/>
                        <a:pt x="8400" y="81682"/>
                      </a:cubicBezTo>
                      <a:cubicBezTo>
                        <a:pt x="3808" y="81682"/>
                        <a:pt x="0" y="85490"/>
                        <a:pt x="0" y="90082"/>
                      </a:cubicBezTo>
                      <a:lnTo>
                        <a:pt x="0" y="129281"/>
                      </a:lnTo>
                      <a:cubicBezTo>
                        <a:pt x="0" y="133873"/>
                        <a:pt x="3808" y="137681"/>
                        <a:pt x="8400" y="137681"/>
                      </a:cubicBezTo>
                      <a:lnTo>
                        <a:pt x="185468" y="137681"/>
                      </a:lnTo>
                      <a:cubicBezTo>
                        <a:pt x="190060" y="137681"/>
                        <a:pt x="193868" y="133873"/>
                        <a:pt x="193868" y="129281"/>
                      </a:cubicBezTo>
                      <a:lnTo>
                        <a:pt x="193868" y="70818"/>
                      </a:lnTo>
                      <a:cubicBezTo>
                        <a:pt x="193868" y="67234"/>
                        <a:pt x="191628" y="64098"/>
                        <a:pt x="188268" y="62866"/>
                      </a:cubicBezTo>
                      <a:lnTo>
                        <a:pt x="11200" y="483"/>
                      </a:lnTo>
                      <a:close/>
                      <a:moveTo>
                        <a:pt x="76831" y="41475"/>
                      </a:moveTo>
                      <a:lnTo>
                        <a:pt x="117038" y="55698"/>
                      </a:lnTo>
                      <a:lnTo>
                        <a:pt x="117038" y="120993"/>
                      </a:lnTo>
                      <a:lnTo>
                        <a:pt x="76831" y="120993"/>
                      </a:lnTo>
                      <a:lnTo>
                        <a:pt x="76831" y="41475"/>
                      </a:lnTo>
                      <a:close/>
                      <a:moveTo>
                        <a:pt x="177069" y="120881"/>
                      </a:moveTo>
                      <a:lnTo>
                        <a:pt x="133837" y="120881"/>
                      </a:lnTo>
                      <a:lnTo>
                        <a:pt x="133837" y="61522"/>
                      </a:lnTo>
                      <a:lnTo>
                        <a:pt x="177069" y="76754"/>
                      </a:lnTo>
                      <a:lnTo>
                        <a:pt x="177069" y="1208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1075" name="Google Shape;1075;p5"/>
          <p:cNvSpPr txBox="1"/>
          <p:nvPr/>
        </p:nvSpPr>
        <p:spPr>
          <a:xfrm>
            <a:off x="31626" y="2728644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THE UNIVESITY</a:t>
            </a:r>
            <a:endParaRPr sz="500" b="1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76" name="Google Shape;1076;p5"/>
          <p:cNvGrpSpPr/>
          <p:nvPr/>
        </p:nvGrpSpPr>
        <p:grpSpPr>
          <a:xfrm>
            <a:off x="-812316" y="1158145"/>
            <a:ext cx="896786" cy="896786"/>
            <a:chOff x="-812316" y="1158145"/>
            <a:chExt cx="896786" cy="896786"/>
          </a:xfrm>
        </p:grpSpPr>
        <p:sp>
          <p:nvSpPr>
            <p:cNvPr id="1077" name="Google Shape;1077;p5"/>
            <p:cNvSpPr/>
            <p:nvPr/>
          </p:nvSpPr>
          <p:spPr>
            <a:xfrm>
              <a:off x="-812316" y="1158145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" name="Google Shape;1078;p5"/>
            <p:cNvSpPr/>
            <p:nvPr/>
          </p:nvSpPr>
          <p:spPr>
            <a:xfrm>
              <a:off x="-726564" y="1233056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79" name="Google Shape;1079;p5"/>
            <p:cNvGrpSpPr/>
            <p:nvPr/>
          </p:nvGrpSpPr>
          <p:grpSpPr>
            <a:xfrm>
              <a:off x="-605166" y="1341299"/>
              <a:ext cx="521272" cy="488616"/>
              <a:chOff x="995035" y="1466004"/>
              <a:chExt cx="521272" cy="488616"/>
            </a:xfrm>
          </p:grpSpPr>
          <p:sp>
            <p:nvSpPr>
              <p:cNvPr id="1080" name="Google Shape;1080;p5"/>
              <p:cNvSpPr/>
              <p:nvPr/>
            </p:nvSpPr>
            <p:spPr>
              <a:xfrm>
                <a:off x="1360842" y="1718419"/>
                <a:ext cx="131132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131132" h="81448" extrusionOk="0">
                    <a:moveTo>
                      <a:pt x="0" y="0"/>
                    </a:moveTo>
                    <a:lnTo>
                      <a:pt x="109243" y="0"/>
                    </a:lnTo>
                    <a:cubicBezTo>
                      <a:pt x="121359" y="0"/>
                      <a:pt x="131133" y="7330"/>
                      <a:pt x="131133" y="16290"/>
                    </a:cubicBezTo>
                    <a:lnTo>
                      <a:pt x="131133" y="65159"/>
                    </a:lnTo>
                    <a:cubicBezTo>
                      <a:pt x="131133" y="74118"/>
                      <a:pt x="121359" y="81449"/>
                      <a:pt x="109243" y="81449"/>
                    </a:cubicBez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1" name="Google Shape;1081;p5"/>
              <p:cNvSpPr/>
              <p:nvPr/>
            </p:nvSpPr>
            <p:spPr>
              <a:xfrm>
                <a:off x="1350457" y="1799868"/>
                <a:ext cx="157705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157705" h="65159" extrusionOk="0">
                    <a:moveTo>
                      <a:pt x="0" y="0"/>
                    </a:moveTo>
                    <a:lnTo>
                      <a:pt x="135205" y="0"/>
                    </a:lnTo>
                    <a:cubicBezTo>
                      <a:pt x="147626" y="0"/>
                      <a:pt x="157705" y="7330"/>
                      <a:pt x="157705" y="16290"/>
                    </a:cubicBezTo>
                    <a:lnTo>
                      <a:pt x="157705" y="48869"/>
                    </a:lnTo>
                    <a:cubicBezTo>
                      <a:pt x="157705" y="57829"/>
                      <a:pt x="147626" y="65159"/>
                      <a:pt x="135205" y="65159"/>
                    </a:cubicBezTo>
                    <a:lnTo>
                      <a:pt x="0" y="651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2" name="Google Shape;1082;p5"/>
              <p:cNvSpPr/>
              <p:nvPr/>
            </p:nvSpPr>
            <p:spPr>
              <a:xfrm>
                <a:off x="1249868" y="1865027"/>
                <a:ext cx="233860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233860" h="81448" extrusionOk="0">
                    <a:moveTo>
                      <a:pt x="0" y="81449"/>
                    </a:moveTo>
                    <a:lnTo>
                      <a:pt x="214414" y="81449"/>
                    </a:lnTo>
                    <a:cubicBezTo>
                      <a:pt x="225206" y="81449"/>
                      <a:pt x="233860" y="74118"/>
                      <a:pt x="233860" y="65159"/>
                    </a:cubicBezTo>
                    <a:lnTo>
                      <a:pt x="233860" y="16290"/>
                    </a:lnTo>
                    <a:cubicBezTo>
                      <a:pt x="233860" y="7330"/>
                      <a:pt x="225104" y="0"/>
                      <a:pt x="214414" y="0"/>
                    </a:cubicBezTo>
                    <a:lnTo>
                      <a:pt x="0" y="0"/>
                    </a:lnTo>
                    <a:lnTo>
                      <a:pt x="0" y="81449"/>
                    </a:lnTo>
                    <a:close/>
                  </a:path>
                </a:pathLst>
              </a:custGeom>
              <a:solidFill>
                <a:srgbClr val="B9CB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3" name="Google Shape;1083;p5"/>
              <p:cNvSpPr/>
              <p:nvPr/>
            </p:nvSpPr>
            <p:spPr>
              <a:xfrm>
                <a:off x="1003179" y="1568247"/>
                <a:ext cx="374664" cy="378330"/>
              </a:xfrm>
              <a:custGeom>
                <a:avLst/>
                <a:gdLst/>
                <a:ahLst/>
                <a:cxnLst/>
                <a:rect l="l" t="t" r="r" b="b"/>
                <a:pathLst>
                  <a:path w="374664" h="378330" extrusionOk="0">
                    <a:moveTo>
                      <a:pt x="374665" y="187332"/>
                    </a:moveTo>
                    <a:cubicBezTo>
                      <a:pt x="374665" y="83892"/>
                      <a:pt x="290773" y="0"/>
                      <a:pt x="187332" y="0"/>
                    </a:cubicBezTo>
                    <a:cubicBezTo>
                      <a:pt x="83892" y="0"/>
                      <a:pt x="0" y="83892"/>
                      <a:pt x="0" y="187332"/>
                    </a:cubicBezTo>
                    <a:cubicBezTo>
                      <a:pt x="0" y="187943"/>
                      <a:pt x="102" y="188554"/>
                      <a:pt x="102" y="189165"/>
                    </a:cubicBezTo>
                    <a:cubicBezTo>
                      <a:pt x="102" y="189776"/>
                      <a:pt x="0" y="190387"/>
                      <a:pt x="0" y="190998"/>
                    </a:cubicBezTo>
                    <a:cubicBezTo>
                      <a:pt x="0" y="294438"/>
                      <a:pt x="83892" y="378330"/>
                      <a:pt x="187332" y="378330"/>
                    </a:cubicBezTo>
                    <a:cubicBezTo>
                      <a:pt x="290773" y="378330"/>
                      <a:pt x="374665" y="294438"/>
                      <a:pt x="374665" y="190998"/>
                    </a:cubicBezTo>
                    <a:cubicBezTo>
                      <a:pt x="374665" y="190387"/>
                      <a:pt x="374563" y="189776"/>
                      <a:pt x="374563" y="189165"/>
                    </a:cubicBezTo>
                    <a:cubicBezTo>
                      <a:pt x="374563" y="188554"/>
                      <a:pt x="374665" y="187943"/>
                      <a:pt x="374665" y="187332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4" name="Google Shape;1084;p5"/>
              <p:cNvSpPr/>
              <p:nvPr/>
            </p:nvSpPr>
            <p:spPr>
              <a:xfrm>
                <a:off x="1107332" y="1775331"/>
                <a:ext cx="213497" cy="171144"/>
              </a:xfrm>
              <a:custGeom>
                <a:avLst/>
                <a:gdLst/>
                <a:ahLst/>
                <a:cxnLst/>
                <a:rect l="l" t="t" r="r" b="b"/>
                <a:pathLst>
                  <a:path w="213497" h="171144" extrusionOk="0">
                    <a:moveTo>
                      <a:pt x="91325" y="48971"/>
                    </a:moveTo>
                    <a:lnTo>
                      <a:pt x="91325" y="89696"/>
                    </a:lnTo>
                    <a:cubicBezTo>
                      <a:pt x="91325" y="94175"/>
                      <a:pt x="87659" y="97841"/>
                      <a:pt x="83180" y="97841"/>
                    </a:cubicBezTo>
                    <a:lnTo>
                      <a:pt x="71268" y="97841"/>
                    </a:lnTo>
                    <a:cubicBezTo>
                      <a:pt x="68519" y="97841"/>
                      <a:pt x="65974" y="96517"/>
                      <a:pt x="64446" y="94175"/>
                    </a:cubicBezTo>
                    <a:lnTo>
                      <a:pt x="52942" y="76969"/>
                    </a:lnTo>
                    <a:cubicBezTo>
                      <a:pt x="51415" y="74729"/>
                      <a:pt x="48869" y="73304"/>
                      <a:pt x="46120" y="73304"/>
                    </a:cubicBezTo>
                    <a:lnTo>
                      <a:pt x="31969" y="73304"/>
                    </a:lnTo>
                    <a:cubicBezTo>
                      <a:pt x="28507" y="73304"/>
                      <a:pt x="25351" y="75544"/>
                      <a:pt x="24231" y="78904"/>
                    </a:cubicBezTo>
                    <a:lnTo>
                      <a:pt x="0" y="151597"/>
                    </a:lnTo>
                    <a:cubicBezTo>
                      <a:pt x="25147" y="164120"/>
                      <a:pt x="53349" y="171145"/>
                      <a:pt x="83180" y="171145"/>
                    </a:cubicBezTo>
                    <a:cubicBezTo>
                      <a:pt x="133882" y="171145"/>
                      <a:pt x="179798" y="150986"/>
                      <a:pt x="213498" y="118305"/>
                    </a:cubicBezTo>
                    <a:lnTo>
                      <a:pt x="213498" y="57116"/>
                    </a:lnTo>
                    <a:cubicBezTo>
                      <a:pt x="213498" y="52636"/>
                      <a:pt x="209833" y="48971"/>
                      <a:pt x="205353" y="48971"/>
                    </a:cubicBezTo>
                    <a:lnTo>
                      <a:pt x="177151" y="48971"/>
                    </a:lnTo>
                    <a:cubicBezTo>
                      <a:pt x="174402" y="48971"/>
                      <a:pt x="171857" y="47648"/>
                      <a:pt x="170330" y="45306"/>
                    </a:cubicBezTo>
                    <a:lnTo>
                      <a:pt x="142536" y="3665"/>
                    </a:lnTo>
                    <a:cubicBezTo>
                      <a:pt x="141008" y="1425"/>
                      <a:pt x="138463" y="0"/>
                      <a:pt x="135714" y="0"/>
                    </a:cubicBezTo>
                    <a:lnTo>
                      <a:pt x="99469" y="0"/>
                    </a:lnTo>
                    <a:cubicBezTo>
                      <a:pt x="94990" y="0"/>
                      <a:pt x="91325" y="3665"/>
                      <a:pt x="91325" y="8145"/>
                    </a:cubicBezTo>
                    <a:lnTo>
                      <a:pt x="91325" y="32580"/>
                    </a:lnTo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5" name="Google Shape;1085;p5"/>
              <p:cNvSpPr/>
              <p:nvPr/>
            </p:nvSpPr>
            <p:spPr>
              <a:xfrm>
                <a:off x="1160783" y="1568451"/>
                <a:ext cx="20973" cy="2138"/>
              </a:xfrm>
              <a:custGeom>
                <a:avLst/>
                <a:gdLst/>
                <a:ahLst/>
                <a:cxnLst/>
                <a:rect l="l" t="t" r="r" b="b"/>
                <a:pathLst>
                  <a:path w="20973" h="2138" extrusionOk="0">
                    <a:moveTo>
                      <a:pt x="0" y="2138"/>
                    </a:moveTo>
                    <a:lnTo>
                      <a:pt x="20973" y="0"/>
                    </a:lnTo>
                    <a:cubicBezTo>
                      <a:pt x="13846" y="305"/>
                      <a:pt x="6821" y="1018"/>
                      <a:pt x="0" y="2138"/>
                    </a:cubicBezTo>
                    <a:close/>
                  </a:path>
                </a:pathLst>
              </a:custGeom>
              <a:solidFill>
                <a:srgbClr val="33C0D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6" name="Google Shape;1086;p5"/>
              <p:cNvSpPr/>
              <p:nvPr/>
            </p:nvSpPr>
            <p:spPr>
              <a:xfrm>
                <a:off x="1084526" y="1570691"/>
                <a:ext cx="76256" cy="30441"/>
              </a:xfrm>
              <a:custGeom>
                <a:avLst/>
                <a:gdLst/>
                <a:ahLst/>
                <a:cxnLst/>
                <a:rect l="l" t="t" r="r" b="b"/>
                <a:pathLst>
                  <a:path w="76256" h="30441" extrusionOk="0">
                    <a:moveTo>
                      <a:pt x="64650" y="1120"/>
                    </a:moveTo>
                    <a:cubicBezTo>
                      <a:pt x="41132" y="6618"/>
                      <a:pt x="19242" y="16697"/>
                      <a:pt x="0" y="30442"/>
                    </a:cubicBezTo>
                    <a:cubicBezTo>
                      <a:pt x="22398" y="15068"/>
                      <a:pt x="48258" y="4378"/>
                      <a:pt x="76257" y="0"/>
                    </a:cubicBezTo>
                    <a:lnTo>
                      <a:pt x="64650" y="1120"/>
                    </a:lnTo>
                    <a:close/>
                  </a:path>
                </a:pathLst>
              </a:custGeom>
              <a:solidFill>
                <a:srgbClr val="33C0D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7" name="Google Shape;1087;p5"/>
              <p:cNvSpPr/>
              <p:nvPr/>
            </p:nvSpPr>
            <p:spPr>
              <a:xfrm>
                <a:off x="1067117" y="1572931"/>
                <a:ext cx="188554" cy="137343"/>
              </a:xfrm>
              <a:custGeom>
                <a:avLst/>
                <a:gdLst/>
                <a:ahLst/>
                <a:cxnLst/>
                <a:rect l="l" t="t" r="r" b="b"/>
                <a:pathLst>
                  <a:path w="188554" h="137343" extrusionOk="0">
                    <a:moveTo>
                      <a:pt x="15272" y="75849"/>
                    </a:moveTo>
                    <a:cubicBezTo>
                      <a:pt x="16697" y="78598"/>
                      <a:pt x="19446" y="80329"/>
                      <a:pt x="22602" y="80329"/>
                    </a:cubicBezTo>
                    <a:lnTo>
                      <a:pt x="41946" y="80329"/>
                    </a:lnTo>
                    <a:cubicBezTo>
                      <a:pt x="46426" y="80329"/>
                      <a:pt x="50091" y="83994"/>
                      <a:pt x="50091" y="88474"/>
                    </a:cubicBezTo>
                    <a:lnTo>
                      <a:pt x="50091" y="129198"/>
                    </a:lnTo>
                    <a:cubicBezTo>
                      <a:pt x="50091" y="133678"/>
                      <a:pt x="53756" y="137343"/>
                      <a:pt x="58236" y="137343"/>
                    </a:cubicBezTo>
                    <a:lnTo>
                      <a:pt x="109854" y="137343"/>
                    </a:lnTo>
                    <a:cubicBezTo>
                      <a:pt x="113112" y="137343"/>
                      <a:pt x="116065" y="135409"/>
                      <a:pt x="117388" y="132456"/>
                    </a:cubicBezTo>
                    <a:lnTo>
                      <a:pt x="137547" y="85318"/>
                    </a:lnTo>
                    <a:cubicBezTo>
                      <a:pt x="138870" y="82365"/>
                      <a:pt x="141721" y="80329"/>
                      <a:pt x="145081" y="80329"/>
                    </a:cubicBezTo>
                    <a:lnTo>
                      <a:pt x="180409" y="80329"/>
                    </a:lnTo>
                    <a:cubicBezTo>
                      <a:pt x="184889" y="80329"/>
                      <a:pt x="188554" y="76664"/>
                      <a:pt x="188554" y="72184"/>
                    </a:cubicBezTo>
                    <a:lnTo>
                      <a:pt x="188554" y="11301"/>
                    </a:lnTo>
                    <a:cubicBezTo>
                      <a:pt x="168294" y="3971"/>
                      <a:pt x="146303" y="0"/>
                      <a:pt x="123395" y="0"/>
                    </a:cubicBezTo>
                    <a:cubicBezTo>
                      <a:pt x="120443" y="0"/>
                      <a:pt x="117490" y="102"/>
                      <a:pt x="114639" y="204"/>
                    </a:cubicBezTo>
                    <a:lnTo>
                      <a:pt x="93666" y="2240"/>
                    </a:lnTo>
                    <a:cubicBezTo>
                      <a:pt x="65668" y="6516"/>
                      <a:pt x="39808" y="16799"/>
                      <a:pt x="17410" y="31663"/>
                    </a:cubicBezTo>
                    <a:cubicBezTo>
                      <a:pt x="11301" y="35838"/>
                      <a:pt x="5498" y="40317"/>
                      <a:pt x="0" y="45204"/>
                    </a:cubicBezTo>
                    <a:lnTo>
                      <a:pt x="15272" y="75849"/>
                    </a:ln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8" name="Google Shape;1088;p5"/>
              <p:cNvSpPr/>
              <p:nvPr/>
            </p:nvSpPr>
            <p:spPr>
              <a:xfrm>
                <a:off x="995035" y="1568349"/>
                <a:ext cx="390954" cy="386169"/>
              </a:xfrm>
              <a:custGeom>
                <a:avLst/>
                <a:gdLst/>
                <a:ahLst/>
                <a:cxnLst/>
                <a:rect l="l" t="t" r="r" b="b"/>
                <a:pathLst>
                  <a:path w="390954" h="386169" extrusionOk="0">
                    <a:moveTo>
                      <a:pt x="390955" y="190794"/>
                    </a:moveTo>
                    <a:cubicBezTo>
                      <a:pt x="390955" y="145081"/>
                      <a:pt x="375072" y="101098"/>
                      <a:pt x="345954" y="66075"/>
                    </a:cubicBezTo>
                    <a:cubicBezTo>
                      <a:pt x="343002" y="62512"/>
                      <a:pt x="337606" y="62105"/>
                      <a:pt x="334246" y="65261"/>
                    </a:cubicBezTo>
                    <a:lnTo>
                      <a:pt x="334246" y="65261"/>
                    </a:lnTo>
                    <a:cubicBezTo>
                      <a:pt x="330988" y="68213"/>
                      <a:pt x="330683" y="73100"/>
                      <a:pt x="333431" y="76460"/>
                    </a:cubicBezTo>
                    <a:cubicBezTo>
                      <a:pt x="360106" y="108531"/>
                      <a:pt x="374665" y="148848"/>
                      <a:pt x="374665" y="190794"/>
                    </a:cubicBezTo>
                    <a:cubicBezTo>
                      <a:pt x="374665" y="233860"/>
                      <a:pt x="359393" y="273465"/>
                      <a:pt x="333941" y="304415"/>
                    </a:cubicBezTo>
                    <a:lnTo>
                      <a:pt x="333941" y="264098"/>
                    </a:lnTo>
                    <a:cubicBezTo>
                      <a:pt x="333941" y="255139"/>
                      <a:pt x="326610" y="247808"/>
                      <a:pt x="317651" y="247808"/>
                    </a:cubicBezTo>
                    <a:lnTo>
                      <a:pt x="289449" y="247808"/>
                    </a:lnTo>
                    <a:lnTo>
                      <a:pt x="261655" y="206168"/>
                    </a:lnTo>
                    <a:cubicBezTo>
                      <a:pt x="258600" y="201586"/>
                      <a:pt x="253510" y="198939"/>
                      <a:pt x="248114" y="198939"/>
                    </a:cubicBezTo>
                    <a:lnTo>
                      <a:pt x="211767" y="198939"/>
                    </a:lnTo>
                    <a:cubicBezTo>
                      <a:pt x="202808" y="198939"/>
                      <a:pt x="195477" y="206269"/>
                      <a:pt x="195477" y="215229"/>
                    </a:cubicBezTo>
                    <a:lnTo>
                      <a:pt x="195477" y="231519"/>
                    </a:lnTo>
                    <a:cubicBezTo>
                      <a:pt x="195477" y="235998"/>
                      <a:pt x="199143" y="239663"/>
                      <a:pt x="203622" y="239663"/>
                    </a:cubicBezTo>
                    <a:lnTo>
                      <a:pt x="203622" y="239663"/>
                    </a:lnTo>
                    <a:cubicBezTo>
                      <a:pt x="208102" y="239663"/>
                      <a:pt x="211767" y="235998"/>
                      <a:pt x="211767" y="231519"/>
                    </a:cubicBezTo>
                    <a:lnTo>
                      <a:pt x="211767" y="215229"/>
                    </a:lnTo>
                    <a:lnTo>
                      <a:pt x="248114" y="215229"/>
                    </a:lnTo>
                    <a:lnTo>
                      <a:pt x="275908" y="256869"/>
                    </a:lnTo>
                    <a:cubicBezTo>
                      <a:pt x="278963" y="261451"/>
                      <a:pt x="284053" y="264098"/>
                      <a:pt x="289449" y="264098"/>
                    </a:cubicBezTo>
                    <a:lnTo>
                      <a:pt x="317651" y="264098"/>
                    </a:lnTo>
                    <a:lnTo>
                      <a:pt x="317651" y="321723"/>
                    </a:lnTo>
                    <a:cubicBezTo>
                      <a:pt x="317651" y="321723"/>
                      <a:pt x="317651" y="321723"/>
                      <a:pt x="317651" y="321723"/>
                    </a:cubicBezTo>
                    <a:cubicBezTo>
                      <a:pt x="314087" y="325083"/>
                      <a:pt x="310320" y="328239"/>
                      <a:pt x="306553" y="331293"/>
                    </a:cubicBezTo>
                    <a:cubicBezTo>
                      <a:pt x="305535" y="332108"/>
                      <a:pt x="304517" y="332922"/>
                      <a:pt x="303397" y="333737"/>
                    </a:cubicBezTo>
                    <a:cubicBezTo>
                      <a:pt x="300037" y="336282"/>
                      <a:pt x="296576" y="338726"/>
                      <a:pt x="293012" y="340966"/>
                    </a:cubicBezTo>
                    <a:cubicBezTo>
                      <a:pt x="291791" y="341780"/>
                      <a:pt x="290569" y="342594"/>
                      <a:pt x="289245" y="343409"/>
                    </a:cubicBezTo>
                    <a:cubicBezTo>
                      <a:pt x="285784" y="345547"/>
                      <a:pt x="282119" y="347583"/>
                      <a:pt x="278555" y="349518"/>
                    </a:cubicBezTo>
                    <a:cubicBezTo>
                      <a:pt x="277232" y="350230"/>
                      <a:pt x="275806" y="350943"/>
                      <a:pt x="274483" y="351656"/>
                    </a:cubicBezTo>
                    <a:cubicBezTo>
                      <a:pt x="270716" y="353488"/>
                      <a:pt x="266949" y="355219"/>
                      <a:pt x="263182" y="356746"/>
                    </a:cubicBezTo>
                    <a:cubicBezTo>
                      <a:pt x="261858" y="357255"/>
                      <a:pt x="260535" y="357764"/>
                      <a:pt x="259211" y="358273"/>
                    </a:cubicBezTo>
                    <a:cubicBezTo>
                      <a:pt x="255139" y="359801"/>
                      <a:pt x="251066" y="361226"/>
                      <a:pt x="246892" y="362448"/>
                    </a:cubicBezTo>
                    <a:cubicBezTo>
                      <a:pt x="245772" y="362753"/>
                      <a:pt x="244652" y="363059"/>
                      <a:pt x="243532" y="363466"/>
                    </a:cubicBezTo>
                    <a:cubicBezTo>
                      <a:pt x="239154" y="364687"/>
                      <a:pt x="234675" y="365807"/>
                      <a:pt x="230093" y="366622"/>
                    </a:cubicBezTo>
                    <a:cubicBezTo>
                      <a:pt x="229279" y="366826"/>
                      <a:pt x="228362" y="366927"/>
                      <a:pt x="227446" y="367131"/>
                    </a:cubicBezTo>
                    <a:cubicBezTo>
                      <a:pt x="222661" y="368047"/>
                      <a:pt x="217774" y="368760"/>
                      <a:pt x="212887" y="369167"/>
                    </a:cubicBezTo>
                    <a:cubicBezTo>
                      <a:pt x="212378" y="369269"/>
                      <a:pt x="211869" y="369269"/>
                      <a:pt x="211360" y="369269"/>
                    </a:cubicBezTo>
                    <a:cubicBezTo>
                      <a:pt x="206066" y="369676"/>
                      <a:pt x="200772" y="369982"/>
                      <a:pt x="195477" y="369982"/>
                    </a:cubicBezTo>
                    <a:cubicBezTo>
                      <a:pt x="192423" y="369982"/>
                      <a:pt x="189267" y="369880"/>
                      <a:pt x="186213" y="369778"/>
                    </a:cubicBezTo>
                    <a:cubicBezTo>
                      <a:pt x="183769" y="369676"/>
                      <a:pt x="181326" y="369473"/>
                      <a:pt x="178882" y="369269"/>
                    </a:cubicBezTo>
                    <a:cubicBezTo>
                      <a:pt x="178271" y="369167"/>
                      <a:pt x="177660" y="369167"/>
                      <a:pt x="177151" y="369167"/>
                    </a:cubicBezTo>
                    <a:cubicBezTo>
                      <a:pt x="174301" y="368862"/>
                      <a:pt x="171552" y="368556"/>
                      <a:pt x="168803" y="368149"/>
                    </a:cubicBezTo>
                    <a:cubicBezTo>
                      <a:pt x="168599" y="368149"/>
                      <a:pt x="168396" y="368047"/>
                      <a:pt x="168192" y="368047"/>
                    </a:cubicBezTo>
                    <a:cubicBezTo>
                      <a:pt x="165443" y="367640"/>
                      <a:pt x="162796" y="367131"/>
                      <a:pt x="160047" y="366622"/>
                    </a:cubicBezTo>
                    <a:cubicBezTo>
                      <a:pt x="159843" y="366520"/>
                      <a:pt x="159538" y="366520"/>
                      <a:pt x="159334" y="366520"/>
                    </a:cubicBezTo>
                    <a:cubicBezTo>
                      <a:pt x="156789" y="366011"/>
                      <a:pt x="154346" y="365400"/>
                      <a:pt x="151800" y="364789"/>
                    </a:cubicBezTo>
                    <a:cubicBezTo>
                      <a:pt x="151393" y="364687"/>
                      <a:pt x="150884" y="364586"/>
                      <a:pt x="150477" y="364484"/>
                    </a:cubicBezTo>
                    <a:cubicBezTo>
                      <a:pt x="148237" y="363873"/>
                      <a:pt x="145997" y="363262"/>
                      <a:pt x="143859" y="362549"/>
                    </a:cubicBezTo>
                    <a:cubicBezTo>
                      <a:pt x="143146" y="362346"/>
                      <a:pt x="142434" y="362142"/>
                      <a:pt x="141721" y="361939"/>
                    </a:cubicBezTo>
                    <a:cubicBezTo>
                      <a:pt x="139787" y="361328"/>
                      <a:pt x="137852" y="360615"/>
                      <a:pt x="135918" y="360004"/>
                    </a:cubicBezTo>
                    <a:cubicBezTo>
                      <a:pt x="134900" y="359699"/>
                      <a:pt x="133983" y="359292"/>
                      <a:pt x="133067" y="358986"/>
                    </a:cubicBezTo>
                    <a:cubicBezTo>
                      <a:pt x="131336" y="358375"/>
                      <a:pt x="129606" y="357663"/>
                      <a:pt x="127977" y="356950"/>
                    </a:cubicBezTo>
                    <a:cubicBezTo>
                      <a:pt x="126857" y="356441"/>
                      <a:pt x="125635" y="356034"/>
                      <a:pt x="124515" y="355524"/>
                    </a:cubicBezTo>
                    <a:cubicBezTo>
                      <a:pt x="123802" y="355219"/>
                      <a:pt x="123191" y="354914"/>
                      <a:pt x="122479" y="354608"/>
                    </a:cubicBezTo>
                    <a:lnTo>
                      <a:pt x="144470" y="288838"/>
                    </a:lnTo>
                    <a:lnTo>
                      <a:pt x="158622" y="288838"/>
                    </a:lnTo>
                    <a:lnTo>
                      <a:pt x="170126" y="306044"/>
                    </a:lnTo>
                    <a:cubicBezTo>
                      <a:pt x="173181" y="310626"/>
                      <a:pt x="178271" y="313273"/>
                      <a:pt x="183667" y="313273"/>
                    </a:cubicBezTo>
                    <a:lnTo>
                      <a:pt x="195477" y="313273"/>
                    </a:lnTo>
                    <a:cubicBezTo>
                      <a:pt x="204437" y="313273"/>
                      <a:pt x="211767" y="305942"/>
                      <a:pt x="211767" y="296983"/>
                    </a:cubicBezTo>
                    <a:lnTo>
                      <a:pt x="211767" y="264404"/>
                    </a:lnTo>
                    <a:cubicBezTo>
                      <a:pt x="211767" y="259924"/>
                      <a:pt x="208102" y="256259"/>
                      <a:pt x="203622" y="256259"/>
                    </a:cubicBezTo>
                    <a:lnTo>
                      <a:pt x="203622" y="256259"/>
                    </a:lnTo>
                    <a:cubicBezTo>
                      <a:pt x="199143" y="256259"/>
                      <a:pt x="195477" y="259924"/>
                      <a:pt x="195477" y="264404"/>
                    </a:cubicBezTo>
                    <a:lnTo>
                      <a:pt x="195477" y="296983"/>
                    </a:lnTo>
                    <a:lnTo>
                      <a:pt x="183565" y="296983"/>
                    </a:lnTo>
                    <a:lnTo>
                      <a:pt x="172061" y="279472"/>
                    </a:lnTo>
                    <a:cubicBezTo>
                      <a:pt x="169006" y="274890"/>
                      <a:pt x="163916" y="272243"/>
                      <a:pt x="158520" y="272243"/>
                    </a:cubicBezTo>
                    <a:lnTo>
                      <a:pt x="144368" y="272243"/>
                    </a:lnTo>
                    <a:cubicBezTo>
                      <a:pt x="137343" y="272243"/>
                      <a:pt x="131133" y="276723"/>
                      <a:pt x="128893" y="283340"/>
                    </a:cubicBezTo>
                    <a:lnTo>
                      <a:pt x="107716" y="346871"/>
                    </a:lnTo>
                    <a:cubicBezTo>
                      <a:pt x="53145" y="316124"/>
                      <a:pt x="16290" y="257684"/>
                      <a:pt x="16290" y="190794"/>
                    </a:cubicBezTo>
                    <a:cubicBezTo>
                      <a:pt x="16290" y="142027"/>
                      <a:pt x="36652" y="96517"/>
                      <a:pt x="69842" y="63632"/>
                    </a:cubicBezTo>
                    <a:lnTo>
                      <a:pt x="80024" y="84096"/>
                    </a:lnTo>
                    <a:cubicBezTo>
                      <a:pt x="82772" y="89696"/>
                      <a:pt x="88372" y="93055"/>
                      <a:pt x="94583" y="93055"/>
                    </a:cubicBezTo>
                    <a:lnTo>
                      <a:pt x="114028" y="93055"/>
                    </a:lnTo>
                    <a:lnTo>
                      <a:pt x="114028" y="133780"/>
                    </a:lnTo>
                    <a:cubicBezTo>
                      <a:pt x="114028" y="142739"/>
                      <a:pt x="121359" y="150070"/>
                      <a:pt x="130318" y="150070"/>
                    </a:cubicBezTo>
                    <a:lnTo>
                      <a:pt x="181936" y="150070"/>
                    </a:lnTo>
                    <a:cubicBezTo>
                      <a:pt x="188452" y="150070"/>
                      <a:pt x="194357" y="146201"/>
                      <a:pt x="196903" y="140194"/>
                    </a:cubicBezTo>
                    <a:lnTo>
                      <a:pt x="217061" y="93055"/>
                    </a:lnTo>
                    <a:lnTo>
                      <a:pt x="252492" y="93055"/>
                    </a:lnTo>
                    <a:cubicBezTo>
                      <a:pt x="261451" y="93055"/>
                      <a:pt x="268781" y="85725"/>
                      <a:pt x="268781" y="76766"/>
                    </a:cubicBezTo>
                    <a:lnTo>
                      <a:pt x="268781" y="68621"/>
                    </a:lnTo>
                    <a:cubicBezTo>
                      <a:pt x="268781" y="64141"/>
                      <a:pt x="265116" y="60476"/>
                      <a:pt x="260637" y="60476"/>
                    </a:cubicBezTo>
                    <a:lnTo>
                      <a:pt x="260637" y="60476"/>
                    </a:lnTo>
                    <a:cubicBezTo>
                      <a:pt x="256157" y="60476"/>
                      <a:pt x="252492" y="64141"/>
                      <a:pt x="252492" y="68621"/>
                    </a:cubicBezTo>
                    <a:lnTo>
                      <a:pt x="252492" y="76766"/>
                    </a:lnTo>
                    <a:lnTo>
                      <a:pt x="217163" y="76766"/>
                    </a:lnTo>
                    <a:cubicBezTo>
                      <a:pt x="210647" y="76766"/>
                      <a:pt x="204742" y="80634"/>
                      <a:pt x="202197" y="86641"/>
                    </a:cubicBezTo>
                    <a:lnTo>
                      <a:pt x="181936" y="133780"/>
                    </a:lnTo>
                    <a:lnTo>
                      <a:pt x="130318" y="133780"/>
                    </a:lnTo>
                    <a:lnTo>
                      <a:pt x="130318" y="93055"/>
                    </a:lnTo>
                    <a:cubicBezTo>
                      <a:pt x="130318" y="84096"/>
                      <a:pt x="122988" y="76766"/>
                      <a:pt x="114028" y="76766"/>
                    </a:cubicBezTo>
                    <a:lnTo>
                      <a:pt x="94583" y="76766"/>
                    </a:lnTo>
                    <a:lnTo>
                      <a:pt x="82365" y="52229"/>
                    </a:lnTo>
                    <a:cubicBezTo>
                      <a:pt x="91528" y="44695"/>
                      <a:pt x="101302" y="37976"/>
                      <a:pt x="111890" y="32376"/>
                    </a:cubicBezTo>
                    <a:cubicBezTo>
                      <a:pt x="112603" y="31969"/>
                      <a:pt x="113316" y="31663"/>
                      <a:pt x="114028" y="31256"/>
                    </a:cubicBezTo>
                    <a:cubicBezTo>
                      <a:pt x="118101" y="29220"/>
                      <a:pt x="122173" y="27184"/>
                      <a:pt x="126449" y="25453"/>
                    </a:cubicBezTo>
                    <a:cubicBezTo>
                      <a:pt x="126857" y="25249"/>
                      <a:pt x="127366" y="25147"/>
                      <a:pt x="127773" y="24944"/>
                    </a:cubicBezTo>
                    <a:cubicBezTo>
                      <a:pt x="131438" y="23417"/>
                      <a:pt x="135205" y="22093"/>
                      <a:pt x="138972" y="20769"/>
                    </a:cubicBezTo>
                    <a:cubicBezTo>
                      <a:pt x="140296" y="20362"/>
                      <a:pt x="141721" y="19853"/>
                      <a:pt x="143045" y="19446"/>
                    </a:cubicBezTo>
                    <a:cubicBezTo>
                      <a:pt x="146913" y="18224"/>
                      <a:pt x="150884" y="17104"/>
                      <a:pt x="154957" y="16188"/>
                    </a:cubicBezTo>
                    <a:cubicBezTo>
                      <a:pt x="155262" y="16086"/>
                      <a:pt x="155567" y="15984"/>
                      <a:pt x="155873" y="15984"/>
                    </a:cubicBezTo>
                    <a:lnTo>
                      <a:pt x="154651" y="10690"/>
                    </a:lnTo>
                    <a:lnTo>
                      <a:pt x="152208" y="0"/>
                    </a:lnTo>
                    <a:cubicBezTo>
                      <a:pt x="151902" y="102"/>
                      <a:pt x="151699" y="102"/>
                      <a:pt x="151393" y="204"/>
                    </a:cubicBezTo>
                    <a:cubicBezTo>
                      <a:pt x="146812" y="1222"/>
                      <a:pt x="142332" y="2545"/>
                      <a:pt x="137954" y="3869"/>
                    </a:cubicBezTo>
                    <a:cubicBezTo>
                      <a:pt x="136325" y="4378"/>
                      <a:pt x="134798" y="4887"/>
                      <a:pt x="133271" y="5396"/>
                    </a:cubicBezTo>
                    <a:cubicBezTo>
                      <a:pt x="129809" y="6516"/>
                      <a:pt x="126348" y="7839"/>
                      <a:pt x="122988" y="9163"/>
                    </a:cubicBezTo>
                    <a:cubicBezTo>
                      <a:pt x="121766" y="9672"/>
                      <a:pt x="120544" y="10079"/>
                      <a:pt x="119323" y="10588"/>
                    </a:cubicBezTo>
                    <a:cubicBezTo>
                      <a:pt x="114639" y="12523"/>
                      <a:pt x="110058" y="14661"/>
                      <a:pt x="105578" y="17002"/>
                    </a:cubicBezTo>
                    <a:cubicBezTo>
                      <a:pt x="105375" y="17104"/>
                      <a:pt x="105171" y="17206"/>
                      <a:pt x="104967" y="17308"/>
                    </a:cubicBezTo>
                    <a:cubicBezTo>
                      <a:pt x="100284" y="19751"/>
                      <a:pt x="95804" y="22398"/>
                      <a:pt x="91325" y="25249"/>
                    </a:cubicBezTo>
                    <a:cubicBezTo>
                      <a:pt x="91223" y="25249"/>
                      <a:pt x="91121" y="25351"/>
                      <a:pt x="91121" y="25351"/>
                    </a:cubicBezTo>
                    <a:cubicBezTo>
                      <a:pt x="82569" y="30747"/>
                      <a:pt x="74322" y="36754"/>
                      <a:pt x="66686" y="43473"/>
                    </a:cubicBezTo>
                    <a:cubicBezTo>
                      <a:pt x="66279" y="43779"/>
                      <a:pt x="66075" y="44186"/>
                      <a:pt x="65770" y="44593"/>
                    </a:cubicBezTo>
                    <a:cubicBezTo>
                      <a:pt x="25249" y="81245"/>
                      <a:pt x="0" y="133983"/>
                      <a:pt x="0" y="190794"/>
                    </a:cubicBezTo>
                    <a:cubicBezTo>
                      <a:pt x="0" y="267356"/>
                      <a:pt x="44186" y="333635"/>
                      <a:pt x="108429" y="365807"/>
                    </a:cubicBezTo>
                    <a:cubicBezTo>
                      <a:pt x="108531" y="365909"/>
                      <a:pt x="108632" y="366011"/>
                      <a:pt x="108734" y="366011"/>
                    </a:cubicBezTo>
                    <a:cubicBezTo>
                      <a:pt x="109142" y="366215"/>
                      <a:pt x="109651" y="366418"/>
                      <a:pt x="110160" y="366622"/>
                    </a:cubicBezTo>
                    <a:cubicBezTo>
                      <a:pt x="111789" y="367436"/>
                      <a:pt x="113418" y="368149"/>
                      <a:pt x="115148" y="368862"/>
                    </a:cubicBezTo>
                    <a:cubicBezTo>
                      <a:pt x="117897" y="370083"/>
                      <a:pt x="120748" y="371305"/>
                      <a:pt x="123497" y="372425"/>
                    </a:cubicBezTo>
                    <a:cubicBezTo>
                      <a:pt x="125126" y="373138"/>
                      <a:pt x="126857" y="373749"/>
                      <a:pt x="128486" y="374360"/>
                    </a:cubicBezTo>
                    <a:cubicBezTo>
                      <a:pt x="130420" y="375072"/>
                      <a:pt x="132456" y="375683"/>
                      <a:pt x="134391" y="376396"/>
                    </a:cubicBezTo>
                    <a:cubicBezTo>
                      <a:pt x="135612" y="376803"/>
                      <a:pt x="136936" y="377210"/>
                      <a:pt x="138158" y="377618"/>
                    </a:cubicBezTo>
                    <a:cubicBezTo>
                      <a:pt x="140194" y="378228"/>
                      <a:pt x="142230" y="378839"/>
                      <a:pt x="144266" y="379348"/>
                    </a:cubicBezTo>
                    <a:cubicBezTo>
                      <a:pt x="145488" y="379654"/>
                      <a:pt x="146710" y="380061"/>
                      <a:pt x="148033" y="380366"/>
                    </a:cubicBezTo>
                    <a:cubicBezTo>
                      <a:pt x="150070" y="380875"/>
                      <a:pt x="152208" y="381385"/>
                      <a:pt x="154244" y="381792"/>
                    </a:cubicBezTo>
                    <a:cubicBezTo>
                      <a:pt x="155567" y="382097"/>
                      <a:pt x="156891" y="382301"/>
                      <a:pt x="158215" y="382606"/>
                    </a:cubicBezTo>
                    <a:cubicBezTo>
                      <a:pt x="160251" y="383013"/>
                      <a:pt x="162287" y="383319"/>
                      <a:pt x="164323" y="383726"/>
                    </a:cubicBezTo>
                    <a:cubicBezTo>
                      <a:pt x="165850" y="383930"/>
                      <a:pt x="167378" y="384133"/>
                      <a:pt x="168905" y="384337"/>
                    </a:cubicBezTo>
                    <a:cubicBezTo>
                      <a:pt x="170737" y="384541"/>
                      <a:pt x="172672" y="384846"/>
                      <a:pt x="174504" y="385050"/>
                    </a:cubicBezTo>
                    <a:cubicBezTo>
                      <a:pt x="176439" y="385253"/>
                      <a:pt x="178373" y="385355"/>
                      <a:pt x="180308" y="385559"/>
                    </a:cubicBezTo>
                    <a:cubicBezTo>
                      <a:pt x="181835" y="385661"/>
                      <a:pt x="183260" y="385864"/>
                      <a:pt x="184787" y="385864"/>
                    </a:cubicBezTo>
                    <a:cubicBezTo>
                      <a:pt x="188351" y="386068"/>
                      <a:pt x="191812" y="386170"/>
                      <a:pt x="195376" y="386170"/>
                    </a:cubicBezTo>
                    <a:cubicBezTo>
                      <a:pt x="201484" y="386170"/>
                      <a:pt x="207491" y="385864"/>
                      <a:pt x="213396" y="385355"/>
                    </a:cubicBezTo>
                    <a:cubicBezTo>
                      <a:pt x="213803" y="385355"/>
                      <a:pt x="214312" y="385253"/>
                      <a:pt x="214720" y="385253"/>
                    </a:cubicBezTo>
                    <a:cubicBezTo>
                      <a:pt x="220319" y="384744"/>
                      <a:pt x="225919" y="383828"/>
                      <a:pt x="231417" y="382810"/>
                    </a:cubicBezTo>
                    <a:cubicBezTo>
                      <a:pt x="232231" y="382708"/>
                      <a:pt x="233046" y="382504"/>
                      <a:pt x="233860" y="382403"/>
                    </a:cubicBezTo>
                    <a:cubicBezTo>
                      <a:pt x="239053" y="381385"/>
                      <a:pt x="244041" y="380061"/>
                      <a:pt x="249132" y="378636"/>
                    </a:cubicBezTo>
                    <a:cubicBezTo>
                      <a:pt x="250252" y="378330"/>
                      <a:pt x="251372" y="378025"/>
                      <a:pt x="252492" y="377618"/>
                    </a:cubicBezTo>
                    <a:cubicBezTo>
                      <a:pt x="257175" y="376192"/>
                      <a:pt x="261756" y="374563"/>
                      <a:pt x="266338" y="372731"/>
                    </a:cubicBezTo>
                    <a:cubicBezTo>
                      <a:pt x="267763" y="372222"/>
                      <a:pt x="269087" y="371712"/>
                      <a:pt x="270410" y="371102"/>
                    </a:cubicBezTo>
                    <a:cubicBezTo>
                      <a:pt x="274686" y="369269"/>
                      <a:pt x="278963" y="367335"/>
                      <a:pt x="283137" y="365197"/>
                    </a:cubicBezTo>
                    <a:cubicBezTo>
                      <a:pt x="284562" y="364484"/>
                      <a:pt x="286089" y="363771"/>
                      <a:pt x="287515" y="362957"/>
                    </a:cubicBezTo>
                    <a:cubicBezTo>
                      <a:pt x="291587" y="360819"/>
                      <a:pt x="295558" y="358477"/>
                      <a:pt x="299427" y="356034"/>
                    </a:cubicBezTo>
                    <a:cubicBezTo>
                      <a:pt x="300852" y="355117"/>
                      <a:pt x="302175" y="354303"/>
                      <a:pt x="303601" y="353386"/>
                    </a:cubicBezTo>
                    <a:cubicBezTo>
                      <a:pt x="307571" y="350739"/>
                      <a:pt x="311338" y="347990"/>
                      <a:pt x="315105" y="345140"/>
                    </a:cubicBezTo>
                    <a:cubicBezTo>
                      <a:pt x="316327" y="344223"/>
                      <a:pt x="317447" y="343307"/>
                      <a:pt x="318669" y="342391"/>
                    </a:cubicBezTo>
                    <a:cubicBezTo>
                      <a:pt x="322436" y="339337"/>
                      <a:pt x="326101" y="336079"/>
                      <a:pt x="329664" y="332719"/>
                    </a:cubicBezTo>
                    <a:cubicBezTo>
                      <a:pt x="330275" y="332108"/>
                      <a:pt x="330886" y="331701"/>
                      <a:pt x="331497" y="331090"/>
                    </a:cubicBezTo>
                    <a:cubicBezTo>
                      <a:pt x="331599" y="330988"/>
                      <a:pt x="331701" y="330784"/>
                      <a:pt x="331802" y="330683"/>
                    </a:cubicBezTo>
                    <a:cubicBezTo>
                      <a:pt x="368251" y="295252"/>
                      <a:pt x="390955" y="245670"/>
                      <a:pt x="390955" y="19079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9" name="Google Shape;1089;p5"/>
              <p:cNvSpPr/>
              <p:nvPr/>
            </p:nvSpPr>
            <p:spPr>
              <a:xfrm>
                <a:off x="1043904" y="1742854"/>
                <a:ext cx="87850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87850" h="65159" extrusionOk="0">
                    <a:moveTo>
                      <a:pt x="85420" y="28405"/>
                    </a:moveTo>
                    <a:lnTo>
                      <a:pt x="76562" y="19548"/>
                    </a:lnTo>
                    <a:cubicBezTo>
                      <a:pt x="74526" y="17512"/>
                      <a:pt x="71573" y="16697"/>
                      <a:pt x="68824" y="17410"/>
                    </a:cubicBezTo>
                    <a:lnTo>
                      <a:pt x="46324" y="23009"/>
                    </a:lnTo>
                    <a:cubicBezTo>
                      <a:pt x="42964" y="23824"/>
                      <a:pt x="39503" y="22500"/>
                      <a:pt x="37568" y="19650"/>
                    </a:cubicBezTo>
                    <a:lnTo>
                      <a:pt x="26878" y="3665"/>
                    </a:lnTo>
                    <a:cubicBezTo>
                      <a:pt x="25351" y="1425"/>
                      <a:pt x="22806" y="0"/>
                      <a:pt x="20159" y="0"/>
                    </a:cubicBezTo>
                    <a:lnTo>
                      <a:pt x="8145" y="0"/>
                    </a:lnTo>
                    <a:cubicBezTo>
                      <a:pt x="3665" y="0"/>
                      <a:pt x="0" y="3665"/>
                      <a:pt x="0" y="8145"/>
                    </a:cubicBezTo>
                    <a:lnTo>
                      <a:pt x="0" y="29220"/>
                    </a:lnTo>
                    <a:cubicBezTo>
                      <a:pt x="0" y="31358"/>
                      <a:pt x="814" y="33496"/>
                      <a:pt x="2342" y="35023"/>
                    </a:cubicBezTo>
                    <a:lnTo>
                      <a:pt x="30136" y="62817"/>
                    </a:lnTo>
                    <a:cubicBezTo>
                      <a:pt x="31663" y="64345"/>
                      <a:pt x="33699" y="65159"/>
                      <a:pt x="35939" y="65159"/>
                    </a:cubicBezTo>
                    <a:lnTo>
                      <a:pt x="68213" y="65159"/>
                    </a:lnTo>
                    <a:cubicBezTo>
                      <a:pt x="71268" y="65159"/>
                      <a:pt x="74119" y="63428"/>
                      <a:pt x="75544" y="60679"/>
                    </a:cubicBezTo>
                    <a:lnTo>
                      <a:pt x="86947" y="37874"/>
                    </a:lnTo>
                    <a:cubicBezTo>
                      <a:pt x="88576" y="34718"/>
                      <a:pt x="87965" y="30951"/>
                      <a:pt x="85420" y="2840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0" name="Google Shape;1090;p5"/>
              <p:cNvSpPr/>
              <p:nvPr/>
            </p:nvSpPr>
            <p:spPr>
              <a:xfrm>
                <a:off x="1035759" y="1734709"/>
                <a:ext cx="104056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104056" h="81448" extrusionOk="0">
                    <a:moveTo>
                      <a:pt x="76460" y="81449"/>
                    </a:moveTo>
                    <a:lnTo>
                      <a:pt x="44084" y="81449"/>
                    </a:lnTo>
                    <a:cubicBezTo>
                      <a:pt x="39808" y="81449"/>
                      <a:pt x="35634" y="79718"/>
                      <a:pt x="32580" y="76664"/>
                    </a:cubicBezTo>
                    <a:lnTo>
                      <a:pt x="4785" y="48869"/>
                    </a:lnTo>
                    <a:cubicBezTo>
                      <a:pt x="1731" y="45815"/>
                      <a:pt x="0" y="41743"/>
                      <a:pt x="0" y="37365"/>
                    </a:cubicBezTo>
                    <a:lnTo>
                      <a:pt x="0" y="16290"/>
                    </a:lnTo>
                    <a:cubicBezTo>
                      <a:pt x="0" y="7330"/>
                      <a:pt x="7330" y="0"/>
                      <a:pt x="16290" y="0"/>
                    </a:cubicBezTo>
                    <a:lnTo>
                      <a:pt x="28202" y="0"/>
                    </a:lnTo>
                    <a:cubicBezTo>
                      <a:pt x="33699" y="0"/>
                      <a:pt x="38688" y="2749"/>
                      <a:pt x="41743" y="7229"/>
                    </a:cubicBezTo>
                    <a:lnTo>
                      <a:pt x="52433" y="23213"/>
                    </a:lnTo>
                    <a:lnTo>
                      <a:pt x="74933" y="17613"/>
                    </a:lnTo>
                    <a:cubicBezTo>
                      <a:pt x="80431" y="16188"/>
                      <a:pt x="86336" y="17919"/>
                      <a:pt x="90408" y="21889"/>
                    </a:cubicBezTo>
                    <a:lnTo>
                      <a:pt x="99266" y="30747"/>
                    </a:lnTo>
                    <a:cubicBezTo>
                      <a:pt x="104255" y="35736"/>
                      <a:pt x="105476" y="43270"/>
                      <a:pt x="102320" y="49582"/>
                    </a:cubicBezTo>
                    <a:lnTo>
                      <a:pt x="90917" y="72388"/>
                    </a:lnTo>
                    <a:cubicBezTo>
                      <a:pt x="88168" y="77987"/>
                      <a:pt x="82671" y="81449"/>
                      <a:pt x="76460" y="81449"/>
                    </a:cubicBezTo>
                    <a:close/>
                    <a:moveTo>
                      <a:pt x="16290" y="16290"/>
                    </a:moveTo>
                    <a:lnTo>
                      <a:pt x="16290" y="37365"/>
                    </a:lnTo>
                    <a:lnTo>
                      <a:pt x="44084" y="65159"/>
                    </a:lnTo>
                    <a:lnTo>
                      <a:pt x="76358" y="65159"/>
                    </a:lnTo>
                    <a:lnTo>
                      <a:pt x="87761" y="42353"/>
                    </a:lnTo>
                    <a:lnTo>
                      <a:pt x="78904" y="33496"/>
                    </a:lnTo>
                    <a:lnTo>
                      <a:pt x="56403" y="39095"/>
                    </a:lnTo>
                    <a:cubicBezTo>
                      <a:pt x="49684" y="40724"/>
                      <a:pt x="42761" y="38077"/>
                      <a:pt x="38892" y="32376"/>
                    </a:cubicBezTo>
                    <a:lnTo>
                      <a:pt x="28202" y="16290"/>
                    </a:lnTo>
                    <a:lnTo>
                      <a:pt x="16290" y="162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1" name="Google Shape;1091;p5"/>
              <p:cNvSpPr/>
              <p:nvPr/>
            </p:nvSpPr>
            <p:spPr>
              <a:xfrm>
                <a:off x="1258057" y="1693984"/>
                <a:ext cx="87208" cy="73202"/>
              </a:xfrm>
              <a:custGeom>
                <a:avLst/>
                <a:gdLst/>
                <a:ahLst/>
                <a:cxnLst/>
                <a:rect l="l" t="t" r="r" b="b"/>
                <a:pathLst>
                  <a:path w="87208" h="73202" extrusionOk="0">
                    <a:moveTo>
                      <a:pt x="61246" y="29525"/>
                    </a:moveTo>
                    <a:lnTo>
                      <a:pt x="48724" y="4480"/>
                    </a:lnTo>
                    <a:cubicBezTo>
                      <a:pt x="47298" y="1731"/>
                      <a:pt x="44549" y="0"/>
                      <a:pt x="41393" y="0"/>
                    </a:cubicBezTo>
                    <a:lnTo>
                      <a:pt x="24492" y="0"/>
                    </a:lnTo>
                    <a:cubicBezTo>
                      <a:pt x="22863" y="0"/>
                      <a:pt x="21336" y="509"/>
                      <a:pt x="20013" y="1324"/>
                    </a:cubicBezTo>
                    <a:lnTo>
                      <a:pt x="3621" y="12217"/>
                    </a:lnTo>
                    <a:cubicBezTo>
                      <a:pt x="160" y="14457"/>
                      <a:pt x="-960" y="18937"/>
                      <a:pt x="872" y="22602"/>
                    </a:cubicBezTo>
                    <a:lnTo>
                      <a:pt x="12886" y="46629"/>
                    </a:lnTo>
                    <a:cubicBezTo>
                      <a:pt x="13599" y="48055"/>
                      <a:pt x="14617" y="49175"/>
                      <a:pt x="15940" y="49989"/>
                    </a:cubicBezTo>
                    <a:lnTo>
                      <a:pt x="52694" y="72082"/>
                    </a:lnTo>
                    <a:cubicBezTo>
                      <a:pt x="53916" y="72897"/>
                      <a:pt x="55443" y="73202"/>
                      <a:pt x="56868" y="73202"/>
                    </a:cubicBezTo>
                    <a:lnTo>
                      <a:pt x="79063" y="73202"/>
                    </a:lnTo>
                    <a:cubicBezTo>
                      <a:pt x="83543" y="73202"/>
                      <a:pt x="87208" y="69537"/>
                      <a:pt x="87208" y="65057"/>
                    </a:cubicBezTo>
                    <a:lnTo>
                      <a:pt x="87208" y="46528"/>
                    </a:lnTo>
                    <a:cubicBezTo>
                      <a:pt x="87208" y="43066"/>
                      <a:pt x="84968" y="39910"/>
                      <a:pt x="81609" y="38790"/>
                    </a:cubicBezTo>
                    <a:lnTo>
                      <a:pt x="65930" y="33598"/>
                    </a:lnTo>
                    <a:cubicBezTo>
                      <a:pt x="63893" y="32987"/>
                      <a:pt x="62264" y="31460"/>
                      <a:pt x="61246" y="2952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2" name="Google Shape;1092;p5"/>
              <p:cNvSpPr/>
              <p:nvPr/>
            </p:nvSpPr>
            <p:spPr>
              <a:xfrm>
                <a:off x="1249875" y="1685839"/>
                <a:ext cx="103433" cy="89593"/>
              </a:xfrm>
              <a:custGeom>
                <a:avLst/>
                <a:gdLst/>
                <a:ahLst/>
                <a:cxnLst/>
                <a:rect l="l" t="t" r="r" b="b"/>
                <a:pathLst>
                  <a:path w="103433" h="89593" extrusionOk="0">
                    <a:moveTo>
                      <a:pt x="87245" y="89594"/>
                    </a:moveTo>
                    <a:lnTo>
                      <a:pt x="65050" y="89594"/>
                    </a:lnTo>
                    <a:cubicBezTo>
                      <a:pt x="62097" y="89594"/>
                      <a:pt x="59145" y="88779"/>
                      <a:pt x="56701" y="87252"/>
                    </a:cubicBezTo>
                    <a:lnTo>
                      <a:pt x="19948" y="65159"/>
                    </a:lnTo>
                    <a:cubicBezTo>
                      <a:pt x="17300" y="63530"/>
                      <a:pt x="15162" y="61290"/>
                      <a:pt x="13737" y="58440"/>
                    </a:cubicBezTo>
                    <a:lnTo>
                      <a:pt x="1723" y="34514"/>
                    </a:lnTo>
                    <a:cubicBezTo>
                      <a:pt x="-1942" y="27184"/>
                      <a:pt x="400" y="18224"/>
                      <a:pt x="7221" y="13643"/>
                    </a:cubicBezTo>
                    <a:lnTo>
                      <a:pt x="23613" y="2749"/>
                    </a:lnTo>
                    <a:cubicBezTo>
                      <a:pt x="26260" y="916"/>
                      <a:pt x="29416" y="0"/>
                      <a:pt x="32674" y="0"/>
                    </a:cubicBezTo>
                    <a:lnTo>
                      <a:pt x="49575" y="0"/>
                    </a:lnTo>
                    <a:cubicBezTo>
                      <a:pt x="55785" y="0"/>
                      <a:pt x="61385" y="3462"/>
                      <a:pt x="64134" y="9061"/>
                    </a:cubicBezTo>
                    <a:lnTo>
                      <a:pt x="76656" y="34107"/>
                    </a:lnTo>
                    <a:cubicBezTo>
                      <a:pt x="76656" y="34107"/>
                      <a:pt x="76656" y="34107"/>
                      <a:pt x="76656" y="34107"/>
                    </a:cubicBezTo>
                    <a:lnTo>
                      <a:pt x="92335" y="39299"/>
                    </a:lnTo>
                    <a:cubicBezTo>
                      <a:pt x="98953" y="41539"/>
                      <a:pt x="103433" y="47749"/>
                      <a:pt x="103433" y="54774"/>
                    </a:cubicBezTo>
                    <a:lnTo>
                      <a:pt x="103433" y="73304"/>
                    </a:lnTo>
                    <a:cubicBezTo>
                      <a:pt x="103535" y="82263"/>
                      <a:pt x="96204" y="89594"/>
                      <a:pt x="87245" y="89594"/>
                    </a:cubicBezTo>
                    <a:close/>
                    <a:moveTo>
                      <a:pt x="49676" y="16290"/>
                    </a:moveTo>
                    <a:lnTo>
                      <a:pt x="32776" y="16290"/>
                    </a:lnTo>
                    <a:lnTo>
                      <a:pt x="16384" y="27184"/>
                    </a:lnTo>
                    <a:lnTo>
                      <a:pt x="28398" y="51211"/>
                    </a:lnTo>
                    <a:lnTo>
                      <a:pt x="65152" y="73304"/>
                    </a:lnTo>
                    <a:lnTo>
                      <a:pt x="87245" y="73304"/>
                    </a:lnTo>
                    <a:lnTo>
                      <a:pt x="87245" y="54774"/>
                    </a:lnTo>
                    <a:lnTo>
                      <a:pt x="71566" y="49582"/>
                    </a:lnTo>
                    <a:cubicBezTo>
                      <a:pt x="67392" y="48157"/>
                      <a:pt x="64134" y="45306"/>
                      <a:pt x="62199" y="41437"/>
                    </a:cubicBezTo>
                    <a:lnTo>
                      <a:pt x="62199" y="41437"/>
                    </a:lnTo>
                    <a:lnTo>
                      <a:pt x="49676" y="162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3" name="Google Shape;1093;p5"/>
              <p:cNvSpPr/>
              <p:nvPr/>
            </p:nvSpPr>
            <p:spPr>
              <a:xfrm>
                <a:off x="1223091" y="1522750"/>
                <a:ext cx="162897" cy="97930"/>
              </a:xfrm>
              <a:custGeom>
                <a:avLst/>
                <a:gdLst/>
                <a:ahLst/>
                <a:cxnLst/>
                <a:rect l="l" t="t" r="r" b="b"/>
                <a:pathLst>
                  <a:path w="162897" h="97930" extrusionOk="0">
                    <a:moveTo>
                      <a:pt x="0" y="69830"/>
                    </a:moveTo>
                    <a:lnTo>
                      <a:pt x="81449" y="97930"/>
                    </a:lnTo>
                    <a:lnTo>
                      <a:pt x="162898" y="69830"/>
                    </a:lnTo>
                    <a:lnTo>
                      <a:pt x="162898" y="16481"/>
                    </a:lnTo>
                    <a:lnTo>
                      <a:pt x="132253" y="7420"/>
                    </a:lnTo>
                    <a:cubicBezTo>
                      <a:pt x="98655" y="-2558"/>
                      <a:pt x="62817" y="-2456"/>
                      <a:pt x="29220" y="7624"/>
                    </a:cubicBezTo>
                    <a:lnTo>
                      <a:pt x="0" y="16481"/>
                    </a:lnTo>
                    <a:lnTo>
                      <a:pt x="0" y="69830"/>
                    </a:lnTo>
                    <a:close/>
                  </a:path>
                </a:pathLst>
              </a:custGeom>
              <a:solidFill>
                <a:srgbClr val="9C979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4" name="Google Shape;1094;p5"/>
              <p:cNvSpPr/>
              <p:nvPr/>
            </p:nvSpPr>
            <p:spPr>
              <a:xfrm>
                <a:off x="1133498" y="1474072"/>
                <a:ext cx="342085" cy="105883"/>
              </a:xfrm>
              <a:custGeom>
                <a:avLst/>
                <a:gdLst/>
                <a:ahLst/>
                <a:cxnLst/>
                <a:rect l="l" t="t" r="r" b="b"/>
                <a:pathLst>
                  <a:path w="342085" h="105883" extrusionOk="0">
                    <a:moveTo>
                      <a:pt x="171043" y="0"/>
                    </a:moveTo>
                    <a:lnTo>
                      <a:pt x="0" y="65159"/>
                    </a:lnTo>
                    <a:lnTo>
                      <a:pt x="89594" y="105884"/>
                    </a:lnTo>
                    <a:lnTo>
                      <a:pt x="89594" y="65159"/>
                    </a:lnTo>
                    <a:lnTo>
                      <a:pt x="119526" y="56200"/>
                    </a:lnTo>
                    <a:cubicBezTo>
                      <a:pt x="153124" y="46120"/>
                      <a:pt x="188961" y="46120"/>
                      <a:pt x="222457" y="56200"/>
                    </a:cubicBezTo>
                    <a:lnTo>
                      <a:pt x="252492" y="65159"/>
                    </a:lnTo>
                    <a:lnTo>
                      <a:pt x="252492" y="105884"/>
                    </a:lnTo>
                    <a:lnTo>
                      <a:pt x="342085" y="65159"/>
                    </a:lnTo>
                    <a:lnTo>
                      <a:pt x="171043" y="0"/>
                    </a:lnTo>
                    <a:close/>
                  </a:path>
                </a:pathLst>
              </a:custGeom>
              <a:solidFill>
                <a:srgbClr val="706D6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5" name="Google Shape;1095;p5"/>
              <p:cNvSpPr/>
              <p:nvPr/>
            </p:nvSpPr>
            <p:spPr>
              <a:xfrm>
                <a:off x="1459293" y="1596246"/>
                <a:ext cx="32579" cy="40724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40724" extrusionOk="0">
                    <a:moveTo>
                      <a:pt x="0" y="40724"/>
                    </a:moveTo>
                    <a:lnTo>
                      <a:pt x="0" y="16290"/>
                    </a:lnTo>
                    <a:cubicBezTo>
                      <a:pt x="0" y="7330"/>
                      <a:pt x="7330" y="0"/>
                      <a:pt x="16290" y="0"/>
                    </a:cubicBezTo>
                    <a:cubicBezTo>
                      <a:pt x="25249" y="0"/>
                      <a:pt x="32580" y="7330"/>
                      <a:pt x="32580" y="16290"/>
                    </a:cubicBezTo>
                    <a:lnTo>
                      <a:pt x="32580" y="40724"/>
                    </a:lnTo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6" name="Google Shape;1096;p5"/>
              <p:cNvSpPr/>
              <p:nvPr/>
            </p:nvSpPr>
            <p:spPr>
              <a:xfrm>
                <a:off x="1451148" y="1588101"/>
                <a:ext cx="48869" cy="48869"/>
              </a:xfrm>
              <a:custGeom>
                <a:avLst/>
                <a:gdLst/>
                <a:ahLst/>
                <a:cxnLst/>
                <a:rect l="l" t="t" r="r" b="b"/>
                <a:pathLst>
                  <a:path w="48869" h="48869" extrusionOk="0">
                    <a:moveTo>
                      <a:pt x="48869" y="48869"/>
                    </a:moveTo>
                    <a:lnTo>
                      <a:pt x="32580" y="48869"/>
                    </a:lnTo>
                    <a:lnTo>
                      <a:pt x="32580" y="24435"/>
                    </a:lnTo>
                    <a:cubicBezTo>
                      <a:pt x="32580" y="19955"/>
                      <a:pt x="28914" y="16290"/>
                      <a:pt x="24435" y="16290"/>
                    </a:cubicBezTo>
                    <a:cubicBezTo>
                      <a:pt x="19955" y="16290"/>
                      <a:pt x="16290" y="19955"/>
                      <a:pt x="16290" y="24435"/>
                    </a:cubicBezTo>
                    <a:lnTo>
                      <a:pt x="16290" y="48869"/>
                    </a:lnTo>
                    <a:lnTo>
                      <a:pt x="0" y="48869"/>
                    </a:lnTo>
                    <a:lnTo>
                      <a:pt x="0" y="24435"/>
                    </a:lnTo>
                    <a:cubicBezTo>
                      <a:pt x="0" y="10996"/>
                      <a:pt x="10996" y="0"/>
                      <a:pt x="24435" y="0"/>
                    </a:cubicBezTo>
                    <a:cubicBezTo>
                      <a:pt x="37874" y="0"/>
                      <a:pt x="48869" y="10996"/>
                      <a:pt x="48869" y="24435"/>
                    </a:cubicBezTo>
                    <a:lnTo>
                      <a:pt x="48869" y="488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7" name="Google Shape;1097;p5"/>
              <p:cNvSpPr/>
              <p:nvPr/>
            </p:nvSpPr>
            <p:spPr>
              <a:xfrm>
                <a:off x="1467438" y="1661405"/>
                <a:ext cx="16289" cy="24434"/>
              </a:xfrm>
              <a:custGeom>
                <a:avLst/>
                <a:gdLst/>
                <a:ahLst/>
                <a:cxnLst/>
                <a:rect l="l" t="t" r="r" b="b"/>
                <a:pathLst>
                  <a:path w="16289" h="24434" extrusionOk="0">
                    <a:moveTo>
                      <a:pt x="0" y="0"/>
                    </a:moveTo>
                    <a:lnTo>
                      <a:pt x="16290" y="0"/>
                    </a:lnTo>
                    <a:lnTo>
                      <a:pt x="16290" y="16290"/>
                    </a:lnTo>
                    <a:cubicBezTo>
                      <a:pt x="16290" y="20769"/>
                      <a:pt x="12625" y="24435"/>
                      <a:pt x="8145" y="24435"/>
                    </a:cubicBezTo>
                    <a:lnTo>
                      <a:pt x="8145" y="24435"/>
                    </a:lnTo>
                    <a:cubicBezTo>
                      <a:pt x="3665" y="24435"/>
                      <a:pt x="0" y="20769"/>
                      <a:pt x="0" y="1629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8" name="Google Shape;1098;p5"/>
              <p:cNvSpPr/>
              <p:nvPr/>
            </p:nvSpPr>
            <p:spPr>
              <a:xfrm>
                <a:off x="1486884" y="1650816"/>
                <a:ext cx="23386" cy="26339"/>
              </a:xfrm>
              <a:custGeom>
                <a:avLst/>
                <a:gdLst/>
                <a:ahLst/>
                <a:cxnLst/>
                <a:rect l="l" t="t" r="r" b="b"/>
                <a:pathLst>
                  <a:path w="23386" h="26339" extrusionOk="0">
                    <a:moveTo>
                      <a:pt x="0" y="8145"/>
                    </a:moveTo>
                    <a:lnTo>
                      <a:pt x="14152" y="0"/>
                    </a:lnTo>
                    <a:lnTo>
                      <a:pt x="22297" y="14152"/>
                    </a:lnTo>
                    <a:cubicBezTo>
                      <a:pt x="24536" y="18021"/>
                      <a:pt x="23213" y="23009"/>
                      <a:pt x="19344" y="25249"/>
                    </a:cubicBezTo>
                    <a:lnTo>
                      <a:pt x="19344" y="25249"/>
                    </a:lnTo>
                    <a:cubicBezTo>
                      <a:pt x="15475" y="27489"/>
                      <a:pt x="10487" y="26165"/>
                      <a:pt x="8247" y="22297"/>
                    </a:cubicBezTo>
                    <a:lnTo>
                      <a:pt x="0" y="81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9" name="Google Shape;1099;p5"/>
              <p:cNvSpPr/>
              <p:nvPr/>
            </p:nvSpPr>
            <p:spPr>
              <a:xfrm>
                <a:off x="1441001" y="1650714"/>
                <a:ext cx="23382" cy="26339"/>
              </a:xfrm>
              <a:custGeom>
                <a:avLst/>
                <a:gdLst/>
                <a:ahLst/>
                <a:cxnLst/>
                <a:rect l="l" t="t" r="r" b="b"/>
                <a:pathLst>
                  <a:path w="23382" h="26339" extrusionOk="0">
                    <a:moveTo>
                      <a:pt x="1086" y="14152"/>
                    </a:moveTo>
                    <a:lnTo>
                      <a:pt x="9231" y="0"/>
                    </a:lnTo>
                    <a:lnTo>
                      <a:pt x="23383" y="8145"/>
                    </a:lnTo>
                    <a:lnTo>
                      <a:pt x="15238" y="22297"/>
                    </a:lnTo>
                    <a:cubicBezTo>
                      <a:pt x="12998" y="26165"/>
                      <a:pt x="8009" y="27489"/>
                      <a:pt x="4141" y="25249"/>
                    </a:cubicBezTo>
                    <a:lnTo>
                      <a:pt x="4141" y="25249"/>
                    </a:lnTo>
                    <a:cubicBezTo>
                      <a:pt x="170" y="23111"/>
                      <a:pt x="-1154" y="18122"/>
                      <a:pt x="1086" y="1415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0" name="Google Shape;1100;p5"/>
              <p:cNvSpPr/>
              <p:nvPr/>
            </p:nvSpPr>
            <p:spPr>
              <a:xfrm>
                <a:off x="1125451" y="1466004"/>
                <a:ext cx="358379" cy="162821"/>
              </a:xfrm>
              <a:custGeom>
                <a:avLst/>
                <a:gdLst/>
                <a:ahLst/>
                <a:cxnLst/>
                <a:rect l="l" t="t" r="r" b="b"/>
                <a:pathLst>
                  <a:path w="358379" h="162821" extrusionOk="0">
                    <a:moveTo>
                      <a:pt x="358277" y="73228"/>
                    </a:moveTo>
                    <a:cubicBezTo>
                      <a:pt x="358277" y="73126"/>
                      <a:pt x="358277" y="73024"/>
                      <a:pt x="358277" y="73024"/>
                    </a:cubicBezTo>
                    <a:cubicBezTo>
                      <a:pt x="358176" y="69766"/>
                      <a:pt x="356139" y="66814"/>
                      <a:pt x="353085" y="65694"/>
                    </a:cubicBezTo>
                    <a:lnTo>
                      <a:pt x="182042" y="535"/>
                    </a:lnTo>
                    <a:cubicBezTo>
                      <a:pt x="180210" y="-178"/>
                      <a:pt x="178072" y="-178"/>
                      <a:pt x="176239" y="535"/>
                    </a:cubicBezTo>
                    <a:lnTo>
                      <a:pt x="5196" y="65694"/>
                    </a:lnTo>
                    <a:cubicBezTo>
                      <a:pt x="2142" y="66915"/>
                      <a:pt x="106" y="69766"/>
                      <a:pt x="4" y="73024"/>
                    </a:cubicBezTo>
                    <a:cubicBezTo>
                      <a:pt x="-98" y="76282"/>
                      <a:pt x="1735" y="79336"/>
                      <a:pt x="4789" y="80660"/>
                    </a:cubicBezTo>
                    <a:lnTo>
                      <a:pt x="89598" y="119246"/>
                    </a:lnTo>
                    <a:lnTo>
                      <a:pt x="89598" y="126577"/>
                    </a:lnTo>
                    <a:cubicBezTo>
                      <a:pt x="89598" y="130038"/>
                      <a:pt x="91838" y="133093"/>
                      <a:pt x="95096" y="134314"/>
                    </a:cubicBezTo>
                    <a:lnTo>
                      <a:pt x="176545" y="162414"/>
                    </a:lnTo>
                    <a:cubicBezTo>
                      <a:pt x="177359" y="162720"/>
                      <a:pt x="178275" y="162821"/>
                      <a:pt x="179192" y="162821"/>
                    </a:cubicBezTo>
                    <a:cubicBezTo>
                      <a:pt x="180108" y="162821"/>
                      <a:pt x="181024" y="162720"/>
                      <a:pt x="181839" y="162414"/>
                    </a:cubicBezTo>
                    <a:lnTo>
                      <a:pt x="263288" y="134314"/>
                    </a:lnTo>
                    <a:cubicBezTo>
                      <a:pt x="266546" y="133194"/>
                      <a:pt x="268785" y="130140"/>
                      <a:pt x="268785" y="126577"/>
                    </a:cubicBezTo>
                    <a:lnTo>
                      <a:pt x="268785" y="119246"/>
                    </a:lnTo>
                    <a:lnTo>
                      <a:pt x="342089" y="85954"/>
                    </a:lnTo>
                    <a:lnTo>
                      <a:pt x="342089" y="105807"/>
                    </a:lnTo>
                    <a:cubicBezTo>
                      <a:pt x="342089" y="110287"/>
                      <a:pt x="345755" y="113952"/>
                      <a:pt x="350234" y="113952"/>
                    </a:cubicBezTo>
                    <a:lnTo>
                      <a:pt x="350234" y="113952"/>
                    </a:lnTo>
                    <a:cubicBezTo>
                      <a:pt x="354714" y="113952"/>
                      <a:pt x="358379" y="110287"/>
                      <a:pt x="358379" y="105807"/>
                    </a:cubicBezTo>
                    <a:lnTo>
                      <a:pt x="358277" y="73228"/>
                    </a:lnTo>
                    <a:lnTo>
                      <a:pt x="358277" y="73228"/>
                    </a:lnTo>
                    <a:close/>
                    <a:moveTo>
                      <a:pt x="252394" y="120773"/>
                    </a:moveTo>
                    <a:lnTo>
                      <a:pt x="179090" y="146124"/>
                    </a:lnTo>
                    <a:lnTo>
                      <a:pt x="105786" y="120773"/>
                    </a:lnTo>
                    <a:lnTo>
                      <a:pt x="105786" y="79235"/>
                    </a:lnTo>
                    <a:lnTo>
                      <a:pt x="129915" y="72006"/>
                    </a:lnTo>
                    <a:cubicBezTo>
                      <a:pt x="141929" y="68341"/>
                      <a:pt x="154248" y="66101"/>
                      <a:pt x="166669" y="65185"/>
                    </a:cubicBezTo>
                    <a:cubicBezTo>
                      <a:pt x="167178" y="65185"/>
                      <a:pt x="167687" y="65185"/>
                      <a:pt x="168196" y="65083"/>
                    </a:cubicBezTo>
                    <a:cubicBezTo>
                      <a:pt x="169112" y="64981"/>
                      <a:pt x="170029" y="64981"/>
                      <a:pt x="170945" y="64981"/>
                    </a:cubicBezTo>
                    <a:lnTo>
                      <a:pt x="170945" y="113850"/>
                    </a:lnTo>
                    <a:cubicBezTo>
                      <a:pt x="170945" y="118330"/>
                      <a:pt x="174610" y="121995"/>
                      <a:pt x="179090" y="121995"/>
                    </a:cubicBezTo>
                    <a:lnTo>
                      <a:pt x="179090" y="121995"/>
                    </a:lnTo>
                    <a:cubicBezTo>
                      <a:pt x="183570" y="121995"/>
                      <a:pt x="187235" y="118330"/>
                      <a:pt x="187235" y="113850"/>
                    </a:cubicBezTo>
                    <a:lnTo>
                      <a:pt x="187235" y="64981"/>
                    </a:lnTo>
                    <a:cubicBezTo>
                      <a:pt x="187642" y="64981"/>
                      <a:pt x="188151" y="64981"/>
                      <a:pt x="188660" y="64981"/>
                    </a:cubicBezTo>
                    <a:cubicBezTo>
                      <a:pt x="189373" y="64981"/>
                      <a:pt x="190187" y="64981"/>
                      <a:pt x="190900" y="65083"/>
                    </a:cubicBezTo>
                    <a:cubicBezTo>
                      <a:pt x="203219" y="65999"/>
                      <a:pt x="215538" y="68239"/>
                      <a:pt x="227552" y="71802"/>
                    </a:cubicBezTo>
                    <a:lnTo>
                      <a:pt x="252394" y="79336"/>
                    </a:lnTo>
                    <a:lnTo>
                      <a:pt x="252394" y="120773"/>
                    </a:lnTo>
                    <a:close/>
                    <a:moveTo>
                      <a:pt x="268684" y="101328"/>
                    </a:moveTo>
                    <a:lnTo>
                      <a:pt x="268684" y="73228"/>
                    </a:lnTo>
                    <a:cubicBezTo>
                      <a:pt x="268684" y="72311"/>
                      <a:pt x="268582" y="71497"/>
                      <a:pt x="268276" y="70682"/>
                    </a:cubicBezTo>
                    <a:cubicBezTo>
                      <a:pt x="268073" y="70173"/>
                      <a:pt x="267767" y="69664"/>
                      <a:pt x="267462" y="69155"/>
                    </a:cubicBezTo>
                    <a:cubicBezTo>
                      <a:pt x="267360" y="68952"/>
                      <a:pt x="267258" y="68646"/>
                      <a:pt x="267055" y="68443"/>
                    </a:cubicBezTo>
                    <a:cubicBezTo>
                      <a:pt x="266749" y="68035"/>
                      <a:pt x="266240" y="67628"/>
                      <a:pt x="265833" y="67323"/>
                    </a:cubicBezTo>
                    <a:cubicBezTo>
                      <a:pt x="265629" y="67119"/>
                      <a:pt x="265426" y="66814"/>
                      <a:pt x="265222" y="66712"/>
                    </a:cubicBezTo>
                    <a:cubicBezTo>
                      <a:pt x="264917" y="66508"/>
                      <a:pt x="264509" y="66406"/>
                      <a:pt x="264102" y="66203"/>
                    </a:cubicBezTo>
                    <a:cubicBezTo>
                      <a:pt x="263695" y="65999"/>
                      <a:pt x="263288" y="65694"/>
                      <a:pt x="262779" y="65592"/>
                    </a:cubicBezTo>
                    <a:lnTo>
                      <a:pt x="232846" y="56632"/>
                    </a:lnTo>
                    <a:cubicBezTo>
                      <a:pt x="219407" y="52662"/>
                      <a:pt x="205764" y="50117"/>
                      <a:pt x="191918" y="49200"/>
                    </a:cubicBezTo>
                    <a:cubicBezTo>
                      <a:pt x="191816" y="49200"/>
                      <a:pt x="191714" y="49200"/>
                      <a:pt x="191511" y="49200"/>
                    </a:cubicBezTo>
                    <a:cubicBezTo>
                      <a:pt x="187337" y="48895"/>
                      <a:pt x="183162" y="48793"/>
                      <a:pt x="178988" y="48793"/>
                    </a:cubicBezTo>
                    <a:cubicBezTo>
                      <a:pt x="178784" y="48793"/>
                      <a:pt x="178479" y="48895"/>
                      <a:pt x="178275" y="48793"/>
                    </a:cubicBezTo>
                    <a:cubicBezTo>
                      <a:pt x="176748" y="48284"/>
                      <a:pt x="175221" y="48386"/>
                      <a:pt x="173694" y="48691"/>
                    </a:cubicBezTo>
                    <a:cubicBezTo>
                      <a:pt x="170945" y="49302"/>
                      <a:pt x="168094" y="49098"/>
                      <a:pt x="165345" y="49302"/>
                    </a:cubicBezTo>
                    <a:cubicBezTo>
                      <a:pt x="151601" y="50320"/>
                      <a:pt x="137958" y="52764"/>
                      <a:pt x="124519" y="56836"/>
                    </a:cubicBezTo>
                    <a:lnTo>
                      <a:pt x="95605" y="65388"/>
                    </a:lnTo>
                    <a:lnTo>
                      <a:pt x="95299" y="65490"/>
                    </a:lnTo>
                    <a:lnTo>
                      <a:pt x="95299" y="65490"/>
                    </a:lnTo>
                    <a:cubicBezTo>
                      <a:pt x="94587" y="65694"/>
                      <a:pt x="93976" y="65999"/>
                      <a:pt x="93467" y="66406"/>
                    </a:cubicBezTo>
                    <a:cubicBezTo>
                      <a:pt x="93365" y="66508"/>
                      <a:pt x="93161" y="66508"/>
                      <a:pt x="92958" y="66610"/>
                    </a:cubicBezTo>
                    <a:cubicBezTo>
                      <a:pt x="90820" y="68137"/>
                      <a:pt x="89496" y="70581"/>
                      <a:pt x="89496" y="73228"/>
                    </a:cubicBezTo>
                    <a:lnTo>
                      <a:pt x="89496" y="101328"/>
                    </a:lnTo>
                    <a:lnTo>
                      <a:pt x="29224" y="73940"/>
                    </a:lnTo>
                    <a:lnTo>
                      <a:pt x="179090" y="16824"/>
                    </a:lnTo>
                    <a:lnTo>
                      <a:pt x="328956" y="73940"/>
                    </a:lnTo>
                    <a:lnTo>
                      <a:pt x="268684" y="1013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1" name="Google Shape;1101;p5"/>
              <p:cNvSpPr/>
              <p:nvPr/>
            </p:nvSpPr>
            <p:spPr>
              <a:xfrm>
                <a:off x="1410424" y="1865027"/>
                <a:ext cx="32579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81448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81449"/>
                    </a:ln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2" name="Google Shape;1102;p5"/>
              <p:cNvSpPr/>
              <p:nvPr/>
            </p:nvSpPr>
            <p:spPr>
              <a:xfrm>
                <a:off x="1434859" y="1799868"/>
                <a:ext cx="32579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65159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65159"/>
                    </a:lnTo>
                    <a:lnTo>
                      <a:pt x="0" y="651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979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3" name="Google Shape;1103;p5"/>
              <p:cNvSpPr/>
              <p:nvPr/>
            </p:nvSpPr>
            <p:spPr>
              <a:xfrm>
                <a:off x="1410424" y="1718419"/>
                <a:ext cx="32579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81448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81449"/>
                    </a:ln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4" name="Google Shape;1104;p5"/>
              <p:cNvSpPr/>
              <p:nvPr/>
            </p:nvSpPr>
            <p:spPr>
              <a:xfrm>
                <a:off x="1191530" y="1710274"/>
                <a:ext cx="324777" cy="244346"/>
              </a:xfrm>
              <a:custGeom>
                <a:avLst/>
                <a:gdLst/>
                <a:ahLst/>
                <a:cxnLst/>
                <a:rect l="l" t="t" r="r" b="b"/>
                <a:pathLst>
                  <a:path w="324777" h="244346" extrusionOk="0">
                    <a:moveTo>
                      <a:pt x="306655" y="82365"/>
                    </a:moveTo>
                    <a:cubicBezTo>
                      <a:pt x="307775" y="79515"/>
                      <a:pt x="308488" y="76460"/>
                      <a:pt x="308488" y="73304"/>
                    </a:cubicBezTo>
                    <a:lnTo>
                      <a:pt x="308488" y="24435"/>
                    </a:lnTo>
                    <a:cubicBezTo>
                      <a:pt x="308488" y="10996"/>
                      <a:pt x="297492" y="0"/>
                      <a:pt x="284053" y="0"/>
                    </a:cubicBezTo>
                    <a:lnTo>
                      <a:pt x="186314" y="0"/>
                    </a:lnTo>
                    <a:lnTo>
                      <a:pt x="186314" y="16290"/>
                    </a:lnTo>
                    <a:lnTo>
                      <a:pt x="210749" y="16290"/>
                    </a:lnTo>
                    <a:lnTo>
                      <a:pt x="210749" y="81449"/>
                    </a:lnTo>
                    <a:lnTo>
                      <a:pt x="186314" y="81449"/>
                    </a:lnTo>
                    <a:lnTo>
                      <a:pt x="186314" y="97739"/>
                    </a:lnTo>
                    <a:lnTo>
                      <a:pt x="235184" y="97739"/>
                    </a:lnTo>
                    <a:lnTo>
                      <a:pt x="235184" y="146608"/>
                    </a:lnTo>
                    <a:lnTo>
                      <a:pt x="151597" y="146608"/>
                    </a:lnTo>
                    <a:lnTo>
                      <a:pt x="151597" y="162898"/>
                    </a:lnTo>
                    <a:lnTo>
                      <a:pt x="210749" y="162898"/>
                    </a:lnTo>
                    <a:lnTo>
                      <a:pt x="210749" y="228057"/>
                    </a:lnTo>
                    <a:lnTo>
                      <a:pt x="0" y="228057"/>
                    </a:lnTo>
                    <a:lnTo>
                      <a:pt x="0" y="244347"/>
                    </a:lnTo>
                    <a:lnTo>
                      <a:pt x="275908" y="244347"/>
                    </a:lnTo>
                    <a:cubicBezTo>
                      <a:pt x="289347" y="244347"/>
                      <a:pt x="300343" y="233351"/>
                      <a:pt x="300343" y="219912"/>
                    </a:cubicBezTo>
                    <a:lnTo>
                      <a:pt x="300343" y="171043"/>
                    </a:lnTo>
                    <a:cubicBezTo>
                      <a:pt x="300343" y="168192"/>
                      <a:pt x="299732" y="165443"/>
                      <a:pt x="298816" y="162898"/>
                    </a:cubicBezTo>
                    <a:lnTo>
                      <a:pt x="300343" y="162898"/>
                    </a:lnTo>
                    <a:cubicBezTo>
                      <a:pt x="313782" y="162898"/>
                      <a:pt x="324778" y="151902"/>
                      <a:pt x="324778" y="138463"/>
                    </a:cubicBezTo>
                    <a:lnTo>
                      <a:pt x="324778" y="105884"/>
                    </a:lnTo>
                    <a:cubicBezTo>
                      <a:pt x="324778" y="94583"/>
                      <a:pt x="317040" y="85216"/>
                      <a:pt x="306655" y="82365"/>
                    </a:cubicBezTo>
                    <a:close/>
                    <a:moveTo>
                      <a:pt x="292198" y="24435"/>
                    </a:moveTo>
                    <a:lnTo>
                      <a:pt x="292198" y="73304"/>
                    </a:lnTo>
                    <a:cubicBezTo>
                      <a:pt x="292198" y="77784"/>
                      <a:pt x="288533" y="81449"/>
                      <a:pt x="284053" y="81449"/>
                    </a:cubicBezTo>
                    <a:lnTo>
                      <a:pt x="259618" y="81449"/>
                    </a:lnTo>
                    <a:lnTo>
                      <a:pt x="259618" y="16290"/>
                    </a:lnTo>
                    <a:lnTo>
                      <a:pt x="284053" y="16290"/>
                    </a:lnTo>
                    <a:cubicBezTo>
                      <a:pt x="288533" y="16290"/>
                      <a:pt x="292198" y="19955"/>
                      <a:pt x="292198" y="24435"/>
                    </a:cubicBezTo>
                    <a:close/>
                    <a:moveTo>
                      <a:pt x="227039" y="16290"/>
                    </a:moveTo>
                    <a:lnTo>
                      <a:pt x="243329" y="16290"/>
                    </a:lnTo>
                    <a:lnTo>
                      <a:pt x="243329" y="81449"/>
                    </a:lnTo>
                    <a:lnTo>
                      <a:pt x="227039" y="81449"/>
                    </a:lnTo>
                    <a:lnTo>
                      <a:pt x="227039" y="16290"/>
                    </a:lnTo>
                    <a:close/>
                    <a:moveTo>
                      <a:pt x="251474" y="97739"/>
                    </a:moveTo>
                    <a:lnTo>
                      <a:pt x="267763" y="97739"/>
                    </a:lnTo>
                    <a:lnTo>
                      <a:pt x="267763" y="146608"/>
                    </a:lnTo>
                    <a:lnTo>
                      <a:pt x="251474" y="146608"/>
                    </a:lnTo>
                    <a:lnTo>
                      <a:pt x="251474" y="97739"/>
                    </a:lnTo>
                    <a:close/>
                    <a:moveTo>
                      <a:pt x="227039" y="228057"/>
                    </a:moveTo>
                    <a:lnTo>
                      <a:pt x="227039" y="162898"/>
                    </a:lnTo>
                    <a:lnTo>
                      <a:pt x="243329" y="162898"/>
                    </a:lnTo>
                    <a:lnTo>
                      <a:pt x="243329" y="228057"/>
                    </a:lnTo>
                    <a:lnTo>
                      <a:pt x="227039" y="228057"/>
                    </a:lnTo>
                    <a:close/>
                    <a:moveTo>
                      <a:pt x="284053" y="171043"/>
                    </a:moveTo>
                    <a:lnTo>
                      <a:pt x="284053" y="219912"/>
                    </a:lnTo>
                    <a:cubicBezTo>
                      <a:pt x="284053" y="224392"/>
                      <a:pt x="280388" y="228057"/>
                      <a:pt x="275908" y="228057"/>
                    </a:cubicBezTo>
                    <a:lnTo>
                      <a:pt x="259618" y="228057"/>
                    </a:lnTo>
                    <a:lnTo>
                      <a:pt x="259618" y="162898"/>
                    </a:lnTo>
                    <a:lnTo>
                      <a:pt x="275908" y="162898"/>
                    </a:lnTo>
                    <a:cubicBezTo>
                      <a:pt x="280388" y="162898"/>
                      <a:pt x="284053" y="166563"/>
                      <a:pt x="284053" y="171043"/>
                    </a:cubicBezTo>
                    <a:close/>
                    <a:moveTo>
                      <a:pt x="308488" y="138463"/>
                    </a:moveTo>
                    <a:cubicBezTo>
                      <a:pt x="308488" y="142943"/>
                      <a:pt x="304823" y="146608"/>
                      <a:pt x="300343" y="146608"/>
                    </a:cubicBezTo>
                    <a:lnTo>
                      <a:pt x="284053" y="146608"/>
                    </a:lnTo>
                    <a:lnTo>
                      <a:pt x="284053" y="97739"/>
                    </a:lnTo>
                    <a:lnTo>
                      <a:pt x="300343" y="97739"/>
                    </a:lnTo>
                    <a:cubicBezTo>
                      <a:pt x="304823" y="97739"/>
                      <a:pt x="308488" y="101404"/>
                      <a:pt x="308488" y="105884"/>
                    </a:cubicBezTo>
                    <a:lnTo>
                      <a:pt x="308488" y="1384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05" name="Google Shape;1105;p5"/>
          <p:cNvGrpSpPr/>
          <p:nvPr/>
        </p:nvGrpSpPr>
        <p:grpSpPr>
          <a:xfrm>
            <a:off x="347954" y="2077476"/>
            <a:ext cx="896786" cy="896786"/>
            <a:chOff x="-812316" y="2077476"/>
            <a:chExt cx="896786" cy="896786"/>
          </a:xfrm>
        </p:grpSpPr>
        <p:sp>
          <p:nvSpPr>
            <p:cNvPr id="1106" name="Google Shape;1106;p5"/>
            <p:cNvSpPr/>
            <p:nvPr/>
          </p:nvSpPr>
          <p:spPr>
            <a:xfrm>
              <a:off x="-812316" y="2077476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" name="Google Shape;1107;p5"/>
            <p:cNvSpPr/>
            <p:nvPr/>
          </p:nvSpPr>
          <p:spPr>
            <a:xfrm>
              <a:off x="-726564" y="2152387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08" name="Google Shape;1108;p5"/>
            <p:cNvGrpSpPr/>
            <p:nvPr/>
          </p:nvGrpSpPr>
          <p:grpSpPr>
            <a:xfrm>
              <a:off x="-613597" y="2317629"/>
              <a:ext cx="538134" cy="368676"/>
              <a:chOff x="992063" y="2434116"/>
              <a:chExt cx="538134" cy="368676"/>
            </a:xfrm>
          </p:grpSpPr>
          <p:sp>
            <p:nvSpPr>
              <p:cNvPr id="1109" name="Google Shape;1109;p5"/>
              <p:cNvSpPr/>
              <p:nvPr/>
            </p:nvSpPr>
            <p:spPr>
              <a:xfrm>
                <a:off x="1008580" y="2615194"/>
                <a:ext cx="505958" cy="179779"/>
              </a:xfrm>
              <a:custGeom>
                <a:avLst/>
                <a:gdLst/>
                <a:ahLst/>
                <a:cxnLst/>
                <a:rect l="l" t="t" r="r" b="b"/>
                <a:pathLst>
                  <a:path w="505958" h="179779" extrusionOk="0">
                    <a:moveTo>
                      <a:pt x="505958" y="0"/>
                    </a:moveTo>
                    <a:lnTo>
                      <a:pt x="0" y="0"/>
                    </a:lnTo>
                    <a:lnTo>
                      <a:pt x="0" y="169269"/>
                    </a:lnTo>
                    <a:cubicBezTo>
                      <a:pt x="0" y="175074"/>
                      <a:pt x="4706" y="179780"/>
                      <a:pt x="10510" y="179780"/>
                    </a:cubicBezTo>
                    <a:lnTo>
                      <a:pt x="495448" y="179780"/>
                    </a:lnTo>
                    <a:cubicBezTo>
                      <a:pt x="501253" y="179780"/>
                      <a:pt x="505958" y="175074"/>
                      <a:pt x="505958" y="169269"/>
                    </a:cubicBez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0" name="Google Shape;1110;p5"/>
              <p:cNvSpPr/>
              <p:nvPr/>
            </p:nvSpPr>
            <p:spPr>
              <a:xfrm>
                <a:off x="1487365" y="2615194"/>
                <a:ext cx="27172" cy="179779"/>
              </a:xfrm>
              <a:custGeom>
                <a:avLst/>
                <a:gdLst/>
                <a:ahLst/>
                <a:cxnLst/>
                <a:rect l="l" t="t" r="r" b="b"/>
                <a:pathLst>
                  <a:path w="27172" h="179779" extrusionOk="0">
                    <a:moveTo>
                      <a:pt x="0" y="0"/>
                    </a:moveTo>
                    <a:lnTo>
                      <a:pt x="0" y="179780"/>
                    </a:lnTo>
                    <a:lnTo>
                      <a:pt x="16746" y="179780"/>
                    </a:lnTo>
                    <a:cubicBezTo>
                      <a:pt x="22505" y="179780"/>
                      <a:pt x="27173" y="175112"/>
                      <a:pt x="27173" y="169354"/>
                    </a:cubicBezTo>
                    <a:lnTo>
                      <a:pt x="27173" y="0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1" name="Google Shape;1111;p5"/>
              <p:cNvSpPr/>
              <p:nvPr/>
            </p:nvSpPr>
            <p:spPr>
              <a:xfrm>
                <a:off x="1008581" y="2571770"/>
                <a:ext cx="505958" cy="50120"/>
              </a:xfrm>
              <a:custGeom>
                <a:avLst/>
                <a:gdLst/>
                <a:ahLst/>
                <a:cxnLst/>
                <a:rect l="l" t="t" r="r" b="b"/>
                <a:pathLst>
                  <a:path w="505958" h="50120" extrusionOk="0">
                    <a:moveTo>
                      <a:pt x="473434" y="0"/>
                    </a:moveTo>
                    <a:lnTo>
                      <a:pt x="32522" y="0"/>
                    </a:lnTo>
                    <a:cubicBezTo>
                      <a:pt x="27651" y="0"/>
                      <a:pt x="23008" y="2066"/>
                      <a:pt x="19748" y="5686"/>
                    </a:cubicBezTo>
                    <a:lnTo>
                      <a:pt x="2598" y="24728"/>
                    </a:lnTo>
                    <a:cubicBezTo>
                      <a:pt x="925" y="26585"/>
                      <a:pt x="0" y="28996"/>
                      <a:pt x="0" y="31496"/>
                    </a:cubicBezTo>
                    <a:lnTo>
                      <a:pt x="0" y="50120"/>
                    </a:lnTo>
                    <a:lnTo>
                      <a:pt x="505958" y="50120"/>
                    </a:lnTo>
                    <a:lnTo>
                      <a:pt x="505958" y="31496"/>
                    </a:lnTo>
                    <a:cubicBezTo>
                      <a:pt x="505958" y="28996"/>
                      <a:pt x="505032" y="26585"/>
                      <a:pt x="503360" y="24728"/>
                    </a:cubicBezTo>
                    <a:lnTo>
                      <a:pt x="486210" y="5686"/>
                    </a:lnTo>
                    <a:cubicBezTo>
                      <a:pt x="482948" y="2067"/>
                      <a:pt x="478305" y="0"/>
                      <a:pt x="473434" y="0"/>
                    </a:cubicBez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2" name="Google Shape;1112;p5"/>
              <p:cNvSpPr/>
              <p:nvPr/>
            </p:nvSpPr>
            <p:spPr>
              <a:xfrm>
                <a:off x="1455050" y="2571770"/>
                <a:ext cx="59487" cy="50121"/>
              </a:xfrm>
              <a:custGeom>
                <a:avLst/>
                <a:gdLst/>
                <a:ahLst/>
                <a:cxnLst/>
                <a:rect l="l" t="t" r="r" b="b"/>
                <a:pathLst>
                  <a:path w="59487" h="50121" extrusionOk="0">
                    <a:moveTo>
                      <a:pt x="56890" y="24728"/>
                    </a:moveTo>
                    <a:lnTo>
                      <a:pt x="39740" y="5686"/>
                    </a:lnTo>
                    <a:cubicBezTo>
                      <a:pt x="36480" y="2066"/>
                      <a:pt x="31837" y="0"/>
                      <a:pt x="26966" y="0"/>
                    </a:cubicBezTo>
                    <a:lnTo>
                      <a:pt x="0" y="0"/>
                    </a:lnTo>
                    <a:lnTo>
                      <a:pt x="26118" y="28998"/>
                    </a:lnTo>
                    <a:cubicBezTo>
                      <a:pt x="30107" y="33427"/>
                      <a:pt x="32315" y="39177"/>
                      <a:pt x="32315" y="45138"/>
                    </a:cubicBezTo>
                    <a:lnTo>
                      <a:pt x="32315" y="50121"/>
                    </a:lnTo>
                    <a:lnTo>
                      <a:pt x="59488" y="50121"/>
                    </a:lnTo>
                    <a:lnTo>
                      <a:pt x="59488" y="31496"/>
                    </a:lnTo>
                    <a:cubicBezTo>
                      <a:pt x="59488" y="28996"/>
                      <a:pt x="58562" y="26585"/>
                      <a:pt x="56890" y="24728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3" name="Google Shape;1113;p5"/>
              <p:cNvSpPr/>
              <p:nvPr/>
            </p:nvSpPr>
            <p:spPr>
              <a:xfrm>
                <a:off x="1153957" y="2510401"/>
                <a:ext cx="215203" cy="153006"/>
              </a:xfrm>
              <a:custGeom>
                <a:avLst/>
                <a:gdLst/>
                <a:ahLst/>
                <a:cxnLst/>
                <a:rect l="l" t="t" r="r" b="b"/>
                <a:pathLst>
                  <a:path w="215203" h="153006" extrusionOk="0">
                    <a:moveTo>
                      <a:pt x="0" y="0"/>
                    </a:moveTo>
                    <a:lnTo>
                      <a:pt x="215203" y="0"/>
                    </a:lnTo>
                    <a:lnTo>
                      <a:pt x="215203" y="153007"/>
                    </a:lnTo>
                    <a:lnTo>
                      <a:pt x="0" y="153007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4" name="Google Shape;1114;p5"/>
              <p:cNvSpPr/>
              <p:nvPr/>
            </p:nvSpPr>
            <p:spPr>
              <a:xfrm>
                <a:off x="1341988" y="2510401"/>
                <a:ext cx="27172" cy="153006"/>
              </a:xfrm>
              <a:custGeom>
                <a:avLst/>
                <a:gdLst/>
                <a:ahLst/>
                <a:cxnLst/>
                <a:rect l="l" t="t" r="r" b="b"/>
                <a:pathLst>
                  <a:path w="27172" h="153006" extrusionOk="0">
                    <a:moveTo>
                      <a:pt x="0" y="0"/>
                    </a:moveTo>
                    <a:lnTo>
                      <a:pt x="27173" y="0"/>
                    </a:lnTo>
                    <a:lnTo>
                      <a:pt x="27173" y="153007"/>
                    </a:lnTo>
                    <a:lnTo>
                      <a:pt x="0" y="153007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5" name="Google Shape;1115;p5"/>
              <p:cNvSpPr/>
              <p:nvPr/>
            </p:nvSpPr>
            <p:spPr>
              <a:xfrm>
                <a:off x="1045410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6" y="12166"/>
                      <a:pt x="42180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6" name="Google Shape;1116;p5"/>
              <p:cNvSpPr/>
              <p:nvPr/>
            </p:nvSpPr>
            <p:spPr>
              <a:xfrm>
                <a:off x="1139898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6" y="12166"/>
                      <a:pt x="42180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7" name="Google Shape;1117;p5"/>
              <p:cNvSpPr/>
              <p:nvPr/>
            </p:nvSpPr>
            <p:spPr>
              <a:xfrm>
                <a:off x="1234387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8" name="Google Shape;1118;p5"/>
              <p:cNvSpPr/>
              <p:nvPr/>
            </p:nvSpPr>
            <p:spPr>
              <a:xfrm>
                <a:off x="1328874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9" name="Google Shape;1119;p5"/>
              <p:cNvSpPr/>
              <p:nvPr/>
            </p:nvSpPr>
            <p:spPr>
              <a:xfrm>
                <a:off x="1423362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0" name="Google Shape;1120;p5"/>
              <p:cNvSpPr/>
              <p:nvPr/>
            </p:nvSpPr>
            <p:spPr>
              <a:xfrm>
                <a:off x="1061681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5" y="12165"/>
                      <a:pt x="25909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1" name="Google Shape;1121;p5"/>
              <p:cNvSpPr/>
              <p:nvPr/>
            </p:nvSpPr>
            <p:spPr>
              <a:xfrm>
                <a:off x="1156170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2" name="Google Shape;1122;p5"/>
              <p:cNvSpPr/>
              <p:nvPr/>
            </p:nvSpPr>
            <p:spPr>
              <a:xfrm>
                <a:off x="1250658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3" name="Google Shape;1123;p5"/>
              <p:cNvSpPr/>
              <p:nvPr/>
            </p:nvSpPr>
            <p:spPr>
              <a:xfrm>
                <a:off x="1345146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4" name="Google Shape;1124;p5"/>
              <p:cNvSpPr/>
              <p:nvPr/>
            </p:nvSpPr>
            <p:spPr>
              <a:xfrm>
                <a:off x="1441330" y="2713385"/>
                <a:ext cx="36377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6377" h="81588" extrusionOk="0">
                    <a:moveTo>
                      <a:pt x="9205" y="0"/>
                    </a:moveTo>
                    <a:cubicBezTo>
                      <a:pt x="5973" y="0"/>
                      <a:pt x="2875" y="567"/>
                      <a:pt x="0" y="1602"/>
                    </a:cubicBezTo>
                    <a:cubicBezTo>
                      <a:pt x="10476" y="5374"/>
                      <a:pt x="17968" y="15397"/>
                      <a:pt x="17968" y="27173"/>
                    </a:cubicBezTo>
                    <a:lnTo>
                      <a:pt x="17968" y="81588"/>
                    </a:lnTo>
                    <a:lnTo>
                      <a:pt x="36378" y="81588"/>
                    </a:lnTo>
                    <a:lnTo>
                      <a:pt x="36378" y="27173"/>
                    </a:lnTo>
                    <a:cubicBezTo>
                      <a:pt x="36378" y="12165"/>
                      <a:pt x="24212" y="0"/>
                      <a:pt x="9205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5" name="Google Shape;1125;p5"/>
              <p:cNvSpPr/>
              <p:nvPr/>
            </p:nvSpPr>
            <p:spPr>
              <a:xfrm>
                <a:off x="1125634" y="2441923"/>
                <a:ext cx="271850" cy="90937"/>
              </a:xfrm>
              <a:custGeom>
                <a:avLst/>
                <a:gdLst/>
                <a:ahLst/>
                <a:cxnLst/>
                <a:rect l="l" t="t" r="r" b="b"/>
                <a:pathLst>
                  <a:path w="271850" h="90937" extrusionOk="0">
                    <a:moveTo>
                      <a:pt x="271850" y="85723"/>
                    </a:moveTo>
                    <a:lnTo>
                      <a:pt x="271850" y="71500"/>
                    </a:lnTo>
                    <a:cubicBezTo>
                      <a:pt x="271850" y="68345"/>
                      <a:pt x="270070" y="65460"/>
                      <a:pt x="267251" y="64045"/>
                    </a:cubicBezTo>
                    <a:lnTo>
                      <a:pt x="142940" y="1662"/>
                    </a:lnTo>
                    <a:cubicBezTo>
                      <a:pt x="138525" y="-554"/>
                      <a:pt x="133325" y="-554"/>
                      <a:pt x="128910" y="1662"/>
                    </a:cubicBezTo>
                    <a:lnTo>
                      <a:pt x="4599" y="64046"/>
                    </a:lnTo>
                    <a:cubicBezTo>
                      <a:pt x="1779" y="65461"/>
                      <a:pt x="0" y="68346"/>
                      <a:pt x="0" y="71501"/>
                    </a:cubicBezTo>
                    <a:lnTo>
                      <a:pt x="0" y="85724"/>
                    </a:lnTo>
                    <a:cubicBezTo>
                      <a:pt x="0" y="88603"/>
                      <a:pt x="2334" y="90937"/>
                      <a:pt x="5213" y="90937"/>
                    </a:cubicBezTo>
                    <a:lnTo>
                      <a:pt x="266637" y="90937"/>
                    </a:lnTo>
                    <a:cubicBezTo>
                      <a:pt x="269516" y="90936"/>
                      <a:pt x="271850" y="88603"/>
                      <a:pt x="271850" y="85723"/>
                    </a:cubicBez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6" name="Google Shape;1126;p5"/>
              <p:cNvSpPr/>
              <p:nvPr/>
            </p:nvSpPr>
            <p:spPr>
              <a:xfrm>
                <a:off x="1125633" y="2500921"/>
                <a:ext cx="271850" cy="31940"/>
              </a:xfrm>
              <a:custGeom>
                <a:avLst/>
                <a:gdLst/>
                <a:ahLst/>
                <a:cxnLst/>
                <a:rect l="l" t="t" r="r" b="b"/>
                <a:pathLst>
                  <a:path w="271850" h="31940" extrusionOk="0">
                    <a:moveTo>
                      <a:pt x="267251" y="5049"/>
                    </a:moveTo>
                    <a:lnTo>
                      <a:pt x="257189" y="0"/>
                    </a:lnTo>
                    <a:lnTo>
                      <a:pt x="257189" y="10892"/>
                    </a:lnTo>
                    <a:cubicBezTo>
                      <a:pt x="257189" y="13771"/>
                      <a:pt x="254855" y="16105"/>
                      <a:pt x="251976" y="16105"/>
                    </a:cubicBezTo>
                    <a:lnTo>
                      <a:pt x="0" y="16105"/>
                    </a:lnTo>
                    <a:lnTo>
                      <a:pt x="0" y="26727"/>
                    </a:lnTo>
                    <a:cubicBezTo>
                      <a:pt x="0" y="29606"/>
                      <a:pt x="2334" y="31940"/>
                      <a:pt x="5213" y="31940"/>
                    </a:cubicBezTo>
                    <a:lnTo>
                      <a:pt x="266637" y="31940"/>
                    </a:lnTo>
                    <a:cubicBezTo>
                      <a:pt x="269516" y="31940"/>
                      <a:pt x="271850" y="29606"/>
                      <a:pt x="271850" y="26727"/>
                    </a:cubicBezTo>
                    <a:lnTo>
                      <a:pt x="271850" y="12503"/>
                    </a:lnTo>
                    <a:cubicBezTo>
                      <a:pt x="271851" y="9349"/>
                      <a:pt x="270071" y="6464"/>
                      <a:pt x="267251" y="5049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7" name="Google Shape;1127;p5"/>
              <p:cNvSpPr/>
              <p:nvPr/>
            </p:nvSpPr>
            <p:spPr>
              <a:xfrm>
                <a:off x="999882" y="2653687"/>
                <a:ext cx="522494" cy="33904"/>
              </a:xfrm>
              <a:custGeom>
                <a:avLst/>
                <a:gdLst/>
                <a:ahLst/>
                <a:cxnLst/>
                <a:rect l="l" t="t" r="r" b="b"/>
                <a:pathLst>
                  <a:path w="522494" h="33904" extrusionOk="0">
                    <a:moveTo>
                      <a:pt x="516239" y="33905"/>
                    </a:moveTo>
                    <a:lnTo>
                      <a:pt x="6256" y="33905"/>
                    </a:lnTo>
                    <a:cubicBezTo>
                      <a:pt x="2801" y="33905"/>
                      <a:pt x="0" y="31104"/>
                      <a:pt x="0" y="27649"/>
                    </a:cubicBezTo>
                    <a:lnTo>
                      <a:pt x="0" y="6256"/>
                    </a:lnTo>
                    <a:cubicBezTo>
                      <a:pt x="0" y="2801"/>
                      <a:pt x="2801" y="0"/>
                      <a:pt x="6256" y="0"/>
                    </a:cubicBezTo>
                    <a:lnTo>
                      <a:pt x="516239" y="0"/>
                    </a:lnTo>
                    <a:cubicBezTo>
                      <a:pt x="519693" y="0"/>
                      <a:pt x="522494" y="2801"/>
                      <a:pt x="522494" y="6256"/>
                    </a:cubicBezTo>
                    <a:lnTo>
                      <a:pt x="522494" y="27649"/>
                    </a:lnTo>
                    <a:cubicBezTo>
                      <a:pt x="522494" y="31105"/>
                      <a:pt x="519693" y="33905"/>
                      <a:pt x="516239" y="33905"/>
                    </a:cubicBez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8" name="Google Shape;1128;p5"/>
              <p:cNvSpPr/>
              <p:nvPr/>
            </p:nvSpPr>
            <p:spPr>
              <a:xfrm>
                <a:off x="999882" y="2653687"/>
                <a:ext cx="522494" cy="33904"/>
              </a:xfrm>
              <a:custGeom>
                <a:avLst/>
                <a:gdLst/>
                <a:ahLst/>
                <a:cxnLst/>
                <a:rect l="l" t="t" r="r" b="b"/>
                <a:pathLst>
                  <a:path w="522494" h="33904" extrusionOk="0">
                    <a:moveTo>
                      <a:pt x="516239" y="0"/>
                    </a:moveTo>
                    <a:lnTo>
                      <a:pt x="507538" y="0"/>
                    </a:lnTo>
                    <a:lnTo>
                      <a:pt x="507538" y="12692"/>
                    </a:lnTo>
                    <a:cubicBezTo>
                      <a:pt x="507538" y="16147"/>
                      <a:pt x="504737" y="18948"/>
                      <a:pt x="501282" y="18948"/>
                    </a:cubicBezTo>
                    <a:lnTo>
                      <a:pt x="0" y="18948"/>
                    </a:lnTo>
                    <a:lnTo>
                      <a:pt x="0" y="27649"/>
                    </a:lnTo>
                    <a:cubicBezTo>
                      <a:pt x="0" y="31104"/>
                      <a:pt x="2801" y="33905"/>
                      <a:pt x="6256" y="33905"/>
                    </a:cubicBezTo>
                    <a:lnTo>
                      <a:pt x="516239" y="33905"/>
                    </a:lnTo>
                    <a:cubicBezTo>
                      <a:pt x="519693" y="33905"/>
                      <a:pt x="522494" y="31104"/>
                      <a:pt x="522494" y="27649"/>
                    </a:cubicBezTo>
                    <a:lnTo>
                      <a:pt x="522494" y="6256"/>
                    </a:lnTo>
                    <a:cubicBezTo>
                      <a:pt x="522494" y="2801"/>
                      <a:pt x="519693" y="0"/>
                      <a:pt x="516239" y="0"/>
                    </a:cubicBezTo>
                    <a:close/>
                  </a:path>
                </a:pathLst>
              </a:custGeom>
              <a:solidFill>
                <a:srgbClr val="B9CB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9" name="Google Shape;1129;p5"/>
              <p:cNvSpPr/>
              <p:nvPr/>
            </p:nvSpPr>
            <p:spPr>
              <a:xfrm>
                <a:off x="1212264" y="2544500"/>
                <a:ext cx="98589" cy="98589"/>
              </a:xfrm>
              <a:custGeom>
                <a:avLst/>
                <a:gdLst/>
                <a:ahLst/>
                <a:cxnLst/>
                <a:rect l="l" t="t" r="r" b="b"/>
                <a:pathLst>
                  <a:path w="98589" h="98589" extrusionOk="0">
                    <a:moveTo>
                      <a:pt x="98590" y="49295"/>
                    </a:moveTo>
                    <a:cubicBezTo>
                      <a:pt x="98590" y="76520"/>
                      <a:pt x="76520" y="98590"/>
                      <a:pt x="49295" y="98590"/>
                    </a:cubicBezTo>
                    <a:cubicBezTo>
                      <a:pt x="22070" y="98590"/>
                      <a:pt x="0" y="76520"/>
                      <a:pt x="0" y="49295"/>
                    </a:cubicBezTo>
                    <a:cubicBezTo>
                      <a:pt x="0" y="22070"/>
                      <a:pt x="22070" y="0"/>
                      <a:pt x="49295" y="0"/>
                    </a:cubicBezTo>
                    <a:cubicBezTo>
                      <a:pt x="76520" y="0"/>
                      <a:pt x="98590" y="22070"/>
                      <a:pt x="98590" y="4929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30" name="Google Shape;1130;p5"/>
              <p:cNvSpPr/>
              <p:nvPr/>
            </p:nvSpPr>
            <p:spPr>
              <a:xfrm>
                <a:off x="1219699" y="2551935"/>
                <a:ext cx="91154" cy="91154"/>
              </a:xfrm>
              <a:custGeom>
                <a:avLst/>
                <a:gdLst/>
                <a:ahLst/>
                <a:cxnLst/>
                <a:rect l="l" t="t" r="r" b="b"/>
                <a:pathLst>
                  <a:path w="91154" h="91154" extrusionOk="0">
                    <a:moveTo>
                      <a:pt x="67887" y="0"/>
                    </a:moveTo>
                    <a:cubicBezTo>
                      <a:pt x="72594" y="7555"/>
                      <a:pt x="75322" y="16471"/>
                      <a:pt x="75322" y="26027"/>
                    </a:cubicBezTo>
                    <a:cubicBezTo>
                      <a:pt x="75322" y="53252"/>
                      <a:pt x="53252" y="75322"/>
                      <a:pt x="26027" y="75322"/>
                    </a:cubicBezTo>
                    <a:cubicBezTo>
                      <a:pt x="16470" y="75322"/>
                      <a:pt x="7554" y="72594"/>
                      <a:pt x="0" y="67887"/>
                    </a:cubicBezTo>
                    <a:cubicBezTo>
                      <a:pt x="8703" y="81854"/>
                      <a:pt x="24192" y="91155"/>
                      <a:pt x="41860" y="91155"/>
                    </a:cubicBezTo>
                    <a:cubicBezTo>
                      <a:pt x="69085" y="91155"/>
                      <a:pt x="91155" y="69084"/>
                      <a:pt x="91155" y="41860"/>
                    </a:cubicBezTo>
                    <a:cubicBezTo>
                      <a:pt x="91155" y="24192"/>
                      <a:pt x="81854" y="8703"/>
                      <a:pt x="67887" y="0"/>
                    </a:cubicBez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31" name="Google Shape;1131;p5"/>
              <p:cNvSpPr/>
              <p:nvPr/>
            </p:nvSpPr>
            <p:spPr>
              <a:xfrm>
                <a:off x="1213062" y="2476475"/>
                <a:ext cx="96993" cy="26592"/>
              </a:xfrm>
              <a:custGeom>
                <a:avLst/>
                <a:gdLst/>
                <a:ahLst/>
                <a:cxnLst/>
                <a:rect l="l" t="t" r="r" b="b"/>
                <a:pathLst>
                  <a:path w="96993" h="26592" extrusionOk="0">
                    <a:moveTo>
                      <a:pt x="95841" y="22643"/>
                    </a:moveTo>
                    <a:lnTo>
                      <a:pt x="52706" y="997"/>
                    </a:lnTo>
                    <a:cubicBezTo>
                      <a:pt x="50057" y="-332"/>
                      <a:pt x="46937" y="-332"/>
                      <a:pt x="44288" y="997"/>
                    </a:cubicBezTo>
                    <a:lnTo>
                      <a:pt x="1153" y="22643"/>
                    </a:lnTo>
                    <a:cubicBezTo>
                      <a:pt x="-812" y="23629"/>
                      <a:pt x="-110" y="26592"/>
                      <a:pt x="2089" y="26592"/>
                    </a:cubicBezTo>
                    <a:lnTo>
                      <a:pt x="94905" y="26592"/>
                    </a:lnTo>
                    <a:cubicBezTo>
                      <a:pt x="97104" y="26592"/>
                      <a:pt x="97806" y="23629"/>
                      <a:pt x="95841" y="22643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32" name="Google Shape;1132;p5"/>
              <p:cNvSpPr/>
              <p:nvPr/>
            </p:nvSpPr>
            <p:spPr>
              <a:xfrm>
                <a:off x="1244397" y="2476475"/>
                <a:ext cx="65658" cy="26592"/>
              </a:xfrm>
              <a:custGeom>
                <a:avLst/>
                <a:gdLst/>
                <a:ahLst/>
                <a:cxnLst/>
                <a:rect l="l" t="t" r="r" b="b"/>
                <a:pathLst>
                  <a:path w="65658" h="26592" extrusionOk="0">
                    <a:moveTo>
                      <a:pt x="38050" y="26592"/>
                    </a:moveTo>
                    <a:lnTo>
                      <a:pt x="63570" y="26592"/>
                    </a:lnTo>
                    <a:cubicBezTo>
                      <a:pt x="65769" y="26592"/>
                      <a:pt x="66471" y="23629"/>
                      <a:pt x="64506" y="22643"/>
                    </a:cubicBezTo>
                    <a:lnTo>
                      <a:pt x="21371" y="997"/>
                    </a:lnTo>
                    <a:cubicBezTo>
                      <a:pt x="18722" y="-332"/>
                      <a:pt x="15602" y="-332"/>
                      <a:pt x="12953" y="997"/>
                    </a:cubicBezTo>
                    <a:lnTo>
                      <a:pt x="0" y="7498"/>
                    </a:ln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33" name="Google Shape;1133;p5"/>
              <p:cNvGrpSpPr/>
              <p:nvPr/>
            </p:nvGrpSpPr>
            <p:grpSpPr>
              <a:xfrm>
                <a:off x="992063" y="2434116"/>
                <a:ext cx="538134" cy="368676"/>
                <a:chOff x="992063" y="2434116"/>
                <a:chExt cx="538134" cy="368676"/>
              </a:xfrm>
            </p:grpSpPr>
            <p:sp>
              <p:nvSpPr>
                <p:cNvPr id="1134" name="Google Shape;1134;p5"/>
                <p:cNvSpPr/>
                <p:nvPr/>
              </p:nvSpPr>
              <p:spPr>
                <a:xfrm>
                  <a:off x="1253740" y="2571641"/>
                  <a:ext cx="29221" cy="29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21" h="29973" extrusionOk="0">
                      <a:moveTo>
                        <a:pt x="21401" y="14334"/>
                      </a:moveTo>
                      <a:lnTo>
                        <a:pt x="15640" y="14334"/>
                      </a:lnTo>
                      <a:lnTo>
                        <a:pt x="15640" y="7820"/>
                      </a:lnTo>
                      <a:cubicBezTo>
                        <a:pt x="15640" y="3501"/>
                        <a:pt x="12139" y="0"/>
                        <a:pt x="7820" y="0"/>
                      </a:cubicBezTo>
                      <a:cubicBezTo>
                        <a:pt x="3501" y="0"/>
                        <a:pt x="0" y="3501"/>
                        <a:pt x="0" y="7820"/>
                      </a:cubicBezTo>
                      <a:lnTo>
                        <a:pt x="0" y="22154"/>
                      </a:lnTo>
                      <a:cubicBezTo>
                        <a:pt x="0" y="26473"/>
                        <a:pt x="3501" y="29974"/>
                        <a:pt x="7820" y="29974"/>
                      </a:cubicBezTo>
                      <a:lnTo>
                        <a:pt x="21401" y="29974"/>
                      </a:lnTo>
                      <a:cubicBezTo>
                        <a:pt x="25720" y="29974"/>
                        <a:pt x="29221" y="26473"/>
                        <a:pt x="29221" y="22154"/>
                      </a:cubicBezTo>
                      <a:cubicBezTo>
                        <a:pt x="29221" y="17835"/>
                        <a:pt x="25720" y="14334"/>
                        <a:pt x="21401" y="1433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135" name="Google Shape;1135;p5"/>
                <p:cNvGrpSpPr/>
                <p:nvPr/>
              </p:nvGrpSpPr>
              <p:grpSpPr>
                <a:xfrm>
                  <a:off x="992063" y="2434116"/>
                  <a:ext cx="538134" cy="368676"/>
                  <a:chOff x="992063" y="2434116"/>
                  <a:chExt cx="538134" cy="368676"/>
                </a:xfrm>
              </p:grpSpPr>
              <p:sp>
                <p:nvSpPr>
                  <p:cNvPr id="1136" name="Google Shape;1136;p5"/>
                  <p:cNvSpPr/>
                  <p:nvPr/>
                </p:nvSpPr>
                <p:spPr>
                  <a:xfrm>
                    <a:off x="1205243" y="2468664"/>
                    <a:ext cx="112633" cy="422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633" h="42222" extrusionOk="0">
                        <a:moveTo>
                          <a:pt x="107168" y="23465"/>
                        </a:moveTo>
                        <a:lnTo>
                          <a:pt x="107167" y="23465"/>
                        </a:lnTo>
                        <a:lnTo>
                          <a:pt x="64032" y="1818"/>
                        </a:lnTo>
                        <a:cubicBezTo>
                          <a:pt x="59202" y="-607"/>
                          <a:pt x="53432" y="-606"/>
                          <a:pt x="48601" y="1818"/>
                        </a:cubicBezTo>
                        <a:lnTo>
                          <a:pt x="5465" y="23465"/>
                        </a:lnTo>
                        <a:cubicBezTo>
                          <a:pt x="1344" y="25535"/>
                          <a:pt x="-792" y="30114"/>
                          <a:pt x="271" y="34601"/>
                        </a:cubicBezTo>
                        <a:cubicBezTo>
                          <a:pt x="1334" y="39088"/>
                          <a:pt x="5298" y="42222"/>
                          <a:pt x="9909" y="42222"/>
                        </a:cubicBezTo>
                        <a:lnTo>
                          <a:pt x="102725" y="42222"/>
                        </a:lnTo>
                        <a:cubicBezTo>
                          <a:pt x="107336" y="42222"/>
                          <a:pt x="111300" y="39088"/>
                          <a:pt x="112363" y="34601"/>
                        </a:cubicBezTo>
                        <a:cubicBezTo>
                          <a:pt x="113425" y="30114"/>
                          <a:pt x="111290" y="25535"/>
                          <a:pt x="107168" y="23465"/>
                        </a:cubicBezTo>
                        <a:close/>
                        <a:moveTo>
                          <a:pt x="34119" y="26583"/>
                        </a:moveTo>
                        <a:lnTo>
                          <a:pt x="55614" y="15796"/>
                        </a:lnTo>
                        <a:cubicBezTo>
                          <a:pt x="56055" y="15575"/>
                          <a:pt x="56580" y="15576"/>
                          <a:pt x="57017" y="15796"/>
                        </a:cubicBezTo>
                        <a:lnTo>
                          <a:pt x="78512" y="2658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137" name="Google Shape;1137;p5"/>
                  <p:cNvSpPr/>
                  <p:nvPr/>
                </p:nvSpPr>
                <p:spPr>
                  <a:xfrm>
                    <a:off x="992063" y="2434116"/>
                    <a:ext cx="538134" cy="3686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8134" h="368676" extrusionOk="0">
                        <a:moveTo>
                          <a:pt x="530295" y="213227"/>
                        </a:moveTo>
                        <a:lnTo>
                          <a:pt x="530295" y="169151"/>
                        </a:lnTo>
                        <a:cubicBezTo>
                          <a:pt x="530295" y="164717"/>
                          <a:pt x="528654" y="160442"/>
                          <a:pt x="525687" y="157148"/>
                        </a:cubicBezTo>
                        <a:lnTo>
                          <a:pt x="508537" y="138107"/>
                        </a:lnTo>
                        <a:cubicBezTo>
                          <a:pt x="503802" y="132850"/>
                          <a:pt x="497028" y="129834"/>
                          <a:pt x="489952" y="129834"/>
                        </a:cubicBezTo>
                        <a:lnTo>
                          <a:pt x="384918" y="129834"/>
                        </a:lnTo>
                        <a:lnTo>
                          <a:pt x="384918" y="106563"/>
                        </a:lnTo>
                        <a:lnTo>
                          <a:pt x="400209" y="106563"/>
                        </a:lnTo>
                        <a:cubicBezTo>
                          <a:pt x="407406" y="106563"/>
                          <a:pt x="413242" y="100728"/>
                          <a:pt x="413242" y="93530"/>
                        </a:cubicBezTo>
                        <a:lnTo>
                          <a:pt x="413242" y="79308"/>
                        </a:lnTo>
                        <a:cubicBezTo>
                          <a:pt x="413242" y="73157"/>
                          <a:pt x="409827" y="67623"/>
                          <a:pt x="404329" y="64863"/>
                        </a:cubicBezTo>
                        <a:lnTo>
                          <a:pt x="280019" y="2480"/>
                        </a:lnTo>
                        <a:cubicBezTo>
                          <a:pt x="273431" y="-826"/>
                          <a:pt x="265564" y="-827"/>
                          <a:pt x="258975" y="2480"/>
                        </a:cubicBezTo>
                        <a:lnTo>
                          <a:pt x="134664" y="64863"/>
                        </a:lnTo>
                        <a:cubicBezTo>
                          <a:pt x="129167" y="67622"/>
                          <a:pt x="125752" y="73157"/>
                          <a:pt x="125752" y="79308"/>
                        </a:cubicBezTo>
                        <a:lnTo>
                          <a:pt x="125752" y="93530"/>
                        </a:lnTo>
                        <a:cubicBezTo>
                          <a:pt x="125752" y="100728"/>
                          <a:pt x="131587" y="106563"/>
                          <a:pt x="138785" y="106563"/>
                        </a:cubicBezTo>
                        <a:lnTo>
                          <a:pt x="154076" y="106563"/>
                        </a:lnTo>
                        <a:lnTo>
                          <a:pt x="154076" y="129834"/>
                        </a:lnTo>
                        <a:lnTo>
                          <a:pt x="49040" y="129834"/>
                        </a:lnTo>
                        <a:cubicBezTo>
                          <a:pt x="41952" y="129834"/>
                          <a:pt x="35198" y="132841"/>
                          <a:pt x="30456" y="138107"/>
                        </a:cubicBezTo>
                        <a:lnTo>
                          <a:pt x="13305" y="157150"/>
                        </a:lnTo>
                        <a:cubicBezTo>
                          <a:pt x="10339" y="160443"/>
                          <a:pt x="8697" y="164719"/>
                          <a:pt x="8697" y="169151"/>
                        </a:cubicBezTo>
                        <a:lnTo>
                          <a:pt x="8697" y="212825"/>
                        </a:lnTo>
                        <a:cubicBezTo>
                          <a:pt x="3598" y="214941"/>
                          <a:pt x="0" y="219970"/>
                          <a:pt x="0" y="225826"/>
                        </a:cubicBezTo>
                        <a:lnTo>
                          <a:pt x="0" y="247219"/>
                        </a:lnTo>
                        <a:cubicBezTo>
                          <a:pt x="0" y="253076"/>
                          <a:pt x="3598" y="258105"/>
                          <a:pt x="8697" y="260222"/>
                        </a:cubicBezTo>
                        <a:lnTo>
                          <a:pt x="8697" y="350430"/>
                        </a:lnTo>
                        <a:cubicBezTo>
                          <a:pt x="8697" y="360508"/>
                          <a:pt x="16866" y="368677"/>
                          <a:pt x="26943" y="368677"/>
                        </a:cubicBezTo>
                        <a:lnTo>
                          <a:pt x="512049" y="368677"/>
                        </a:lnTo>
                        <a:cubicBezTo>
                          <a:pt x="522127" y="368677"/>
                          <a:pt x="530295" y="360508"/>
                          <a:pt x="530295" y="350430"/>
                        </a:cubicBezTo>
                        <a:lnTo>
                          <a:pt x="530295" y="330087"/>
                        </a:lnTo>
                        <a:cubicBezTo>
                          <a:pt x="530295" y="325805"/>
                          <a:pt x="526996" y="322071"/>
                          <a:pt x="522716" y="321943"/>
                        </a:cubicBezTo>
                        <a:cubicBezTo>
                          <a:pt x="518288" y="321811"/>
                          <a:pt x="514656" y="325360"/>
                          <a:pt x="514656" y="329759"/>
                        </a:cubicBezTo>
                        <a:lnTo>
                          <a:pt x="514656" y="350430"/>
                        </a:lnTo>
                        <a:cubicBezTo>
                          <a:pt x="514656" y="351870"/>
                          <a:pt x="513489" y="353037"/>
                          <a:pt x="512049" y="353037"/>
                        </a:cubicBezTo>
                        <a:lnTo>
                          <a:pt x="493465" y="353037"/>
                        </a:lnTo>
                        <a:lnTo>
                          <a:pt x="493465" y="307138"/>
                        </a:lnTo>
                        <a:cubicBezTo>
                          <a:pt x="493465" y="287559"/>
                          <a:pt x="477443" y="271120"/>
                          <a:pt x="457867" y="271453"/>
                        </a:cubicBezTo>
                        <a:cubicBezTo>
                          <a:pt x="438849" y="271777"/>
                          <a:pt x="423480" y="287347"/>
                          <a:pt x="423480" y="306440"/>
                        </a:cubicBezTo>
                        <a:lnTo>
                          <a:pt x="423480" y="353036"/>
                        </a:lnTo>
                        <a:lnTo>
                          <a:pt x="398977" y="353036"/>
                        </a:lnTo>
                        <a:lnTo>
                          <a:pt x="398977" y="307137"/>
                        </a:lnTo>
                        <a:cubicBezTo>
                          <a:pt x="398977" y="287558"/>
                          <a:pt x="382955" y="271119"/>
                          <a:pt x="363379" y="271452"/>
                        </a:cubicBezTo>
                        <a:cubicBezTo>
                          <a:pt x="344363" y="271776"/>
                          <a:pt x="328991" y="287346"/>
                          <a:pt x="328991" y="306439"/>
                        </a:cubicBezTo>
                        <a:lnTo>
                          <a:pt x="328991" y="353035"/>
                        </a:lnTo>
                        <a:lnTo>
                          <a:pt x="304488" y="353035"/>
                        </a:lnTo>
                        <a:lnTo>
                          <a:pt x="304488" y="307136"/>
                        </a:lnTo>
                        <a:cubicBezTo>
                          <a:pt x="304488" y="287557"/>
                          <a:pt x="288466" y="271118"/>
                          <a:pt x="268890" y="271451"/>
                        </a:cubicBezTo>
                        <a:cubicBezTo>
                          <a:pt x="249873" y="271775"/>
                          <a:pt x="234503" y="287345"/>
                          <a:pt x="234503" y="306438"/>
                        </a:cubicBezTo>
                        <a:lnTo>
                          <a:pt x="234503" y="353034"/>
                        </a:lnTo>
                        <a:lnTo>
                          <a:pt x="210000" y="353034"/>
                        </a:lnTo>
                        <a:lnTo>
                          <a:pt x="210000" y="307135"/>
                        </a:lnTo>
                        <a:cubicBezTo>
                          <a:pt x="210000" y="287556"/>
                          <a:pt x="193978" y="271117"/>
                          <a:pt x="174403" y="271451"/>
                        </a:cubicBezTo>
                        <a:cubicBezTo>
                          <a:pt x="155386" y="271776"/>
                          <a:pt x="140016" y="287346"/>
                          <a:pt x="140016" y="306438"/>
                        </a:cubicBezTo>
                        <a:lnTo>
                          <a:pt x="140016" y="353034"/>
                        </a:lnTo>
                        <a:lnTo>
                          <a:pt x="115513" y="353034"/>
                        </a:lnTo>
                        <a:lnTo>
                          <a:pt x="115513" y="307135"/>
                        </a:lnTo>
                        <a:cubicBezTo>
                          <a:pt x="115513" y="287556"/>
                          <a:pt x="99491" y="271117"/>
                          <a:pt x="79915" y="271450"/>
                        </a:cubicBezTo>
                        <a:cubicBezTo>
                          <a:pt x="60897" y="271775"/>
                          <a:pt x="45528" y="287345"/>
                          <a:pt x="45528" y="306437"/>
                        </a:cubicBezTo>
                        <a:lnTo>
                          <a:pt x="45528" y="353033"/>
                        </a:lnTo>
                        <a:lnTo>
                          <a:pt x="26943" y="353033"/>
                        </a:lnTo>
                        <a:cubicBezTo>
                          <a:pt x="25504" y="353033"/>
                          <a:pt x="24337" y="351866"/>
                          <a:pt x="24337" y="350426"/>
                        </a:cubicBezTo>
                        <a:lnTo>
                          <a:pt x="24337" y="261290"/>
                        </a:lnTo>
                        <a:lnTo>
                          <a:pt x="397602" y="261290"/>
                        </a:lnTo>
                        <a:cubicBezTo>
                          <a:pt x="401921" y="261290"/>
                          <a:pt x="405422" y="257789"/>
                          <a:pt x="405422" y="253471"/>
                        </a:cubicBezTo>
                        <a:cubicBezTo>
                          <a:pt x="405422" y="249152"/>
                          <a:pt x="401921" y="245651"/>
                          <a:pt x="397602" y="245651"/>
                        </a:cubicBezTo>
                        <a:lnTo>
                          <a:pt x="15640" y="245651"/>
                        </a:lnTo>
                        <a:lnTo>
                          <a:pt x="15640" y="227386"/>
                        </a:lnTo>
                        <a:lnTo>
                          <a:pt x="188029" y="227386"/>
                        </a:lnTo>
                        <a:cubicBezTo>
                          <a:pt x="192311" y="227386"/>
                          <a:pt x="196045" y="224087"/>
                          <a:pt x="196173" y="219807"/>
                        </a:cubicBezTo>
                        <a:cubicBezTo>
                          <a:pt x="196305" y="215379"/>
                          <a:pt x="192755" y="211746"/>
                          <a:pt x="188357" y="211746"/>
                        </a:cubicBezTo>
                        <a:lnTo>
                          <a:pt x="169714" y="211746"/>
                        </a:lnTo>
                        <a:lnTo>
                          <a:pt x="169714" y="106563"/>
                        </a:lnTo>
                        <a:lnTo>
                          <a:pt x="248540" y="106563"/>
                        </a:lnTo>
                        <a:cubicBezTo>
                          <a:pt x="227388" y="114939"/>
                          <a:pt x="212381" y="135583"/>
                          <a:pt x="212381" y="159678"/>
                        </a:cubicBezTo>
                        <a:cubicBezTo>
                          <a:pt x="212381" y="182828"/>
                          <a:pt x="226234" y="202790"/>
                          <a:pt x="246078" y="211751"/>
                        </a:cubicBezTo>
                        <a:lnTo>
                          <a:pt x="227964" y="211751"/>
                        </a:lnTo>
                        <a:cubicBezTo>
                          <a:pt x="223682" y="211751"/>
                          <a:pt x="219949" y="215050"/>
                          <a:pt x="219820" y="219330"/>
                        </a:cubicBezTo>
                        <a:cubicBezTo>
                          <a:pt x="219688" y="223758"/>
                          <a:pt x="223238" y="227390"/>
                          <a:pt x="227636" y="227390"/>
                        </a:cubicBezTo>
                        <a:lnTo>
                          <a:pt x="522494" y="227390"/>
                        </a:lnTo>
                        <a:lnTo>
                          <a:pt x="522494" y="245655"/>
                        </a:lnTo>
                        <a:lnTo>
                          <a:pt x="435792" y="245655"/>
                        </a:lnTo>
                        <a:cubicBezTo>
                          <a:pt x="431473" y="245655"/>
                          <a:pt x="427972" y="249156"/>
                          <a:pt x="427972" y="253475"/>
                        </a:cubicBezTo>
                        <a:cubicBezTo>
                          <a:pt x="427972" y="257794"/>
                          <a:pt x="431473" y="261295"/>
                          <a:pt x="435792" y="261295"/>
                        </a:cubicBezTo>
                        <a:lnTo>
                          <a:pt x="514656" y="261295"/>
                        </a:lnTo>
                        <a:lnTo>
                          <a:pt x="514656" y="292065"/>
                        </a:lnTo>
                        <a:cubicBezTo>
                          <a:pt x="514656" y="296347"/>
                          <a:pt x="517955" y="300080"/>
                          <a:pt x="522235" y="300210"/>
                        </a:cubicBezTo>
                        <a:cubicBezTo>
                          <a:pt x="526663" y="300342"/>
                          <a:pt x="530295" y="296792"/>
                          <a:pt x="530295" y="292394"/>
                        </a:cubicBezTo>
                        <a:lnTo>
                          <a:pt x="530295" y="259819"/>
                        </a:lnTo>
                        <a:cubicBezTo>
                          <a:pt x="534933" y="257514"/>
                          <a:pt x="538134" y="252739"/>
                          <a:pt x="538134" y="247220"/>
                        </a:cubicBezTo>
                        <a:lnTo>
                          <a:pt x="538134" y="225827"/>
                        </a:lnTo>
                        <a:cubicBezTo>
                          <a:pt x="538134" y="220306"/>
                          <a:pt x="534933" y="215532"/>
                          <a:pt x="530295" y="213227"/>
                        </a:cubicBezTo>
                        <a:close/>
                        <a:moveTo>
                          <a:pt x="439119" y="306441"/>
                        </a:moveTo>
                        <a:cubicBezTo>
                          <a:pt x="439119" y="295770"/>
                          <a:pt x="447801" y="287088"/>
                          <a:pt x="458472" y="287088"/>
                        </a:cubicBezTo>
                        <a:cubicBezTo>
                          <a:pt x="469144" y="287088"/>
                          <a:pt x="477825" y="295770"/>
                          <a:pt x="477825" y="306441"/>
                        </a:cubicBezTo>
                        <a:lnTo>
                          <a:pt x="477825" y="353037"/>
                        </a:lnTo>
                        <a:lnTo>
                          <a:pt x="439118" y="353037"/>
                        </a:lnTo>
                        <a:lnTo>
                          <a:pt x="439118" y="306441"/>
                        </a:lnTo>
                        <a:close/>
                        <a:moveTo>
                          <a:pt x="344632" y="306441"/>
                        </a:moveTo>
                        <a:cubicBezTo>
                          <a:pt x="344632" y="295770"/>
                          <a:pt x="353313" y="287088"/>
                          <a:pt x="363985" y="287088"/>
                        </a:cubicBezTo>
                        <a:cubicBezTo>
                          <a:pt x="374656" y="287088"/>
                          <a:pt x="383337" y="295770"/>
                          <a:pt x="383337" y="306441"/>
                        </a:cubicBezTo>
                        <a:lnTo>
                          <a:pt x="383337" y="353037"/>
                        </a:lnTo>
                        <a:lnTo>
                          <a:pt x="344632" y="353037"/>
                        </a:lnTo>
                        <a:close/>
                        <a:moveTo>
                          <a:pt x="250143" y="306441"/>
                        </a:moveTo>
                        <a:cubicBezTo>
                          <a:pt x="250143" y="295770"/>
                          <a:pt x="258825" y="287088"/>
                          <a:pt x="269496" y="287088"/>
                        </a:cubicBezTo>
                        <a:cubicBezTo>
                          <a:pt x="280167" y="287088"/>
                          <a:pt x="288849" y="295770"/>
                          <a:pt x="288849" y="306441"/>
                        </a:cubicBezTo>
                        <a:lnTo>
                          <a:pt x="288849" y="353037"/>
                        </a:lnTo>
                        <a:lnTo>
                          <a:pt x="250142" y="353037"/>
                        </a:lnTo>
                        <a:lnTo>
                          <a:pt x="250142" y="306441"/>
                        </a:lnTo>
                        <a:close/>
                        <a:moveTo>
                          <a:pt x="155655" y="306441"/>
                        </a:moveTo>
                        <a:cubicBezTo>
                          <a:pt x="155655" y="295770"/>
                          <a:pt x="164337" y="287088"/>
                          <a:pt x="175008" y="287088"/>
                        </a:cubicBezTo>
                        <a:cubicBezTo>
                          <a:pt x="185679" y="287088"/>
                          <a:pt x="194361" y="295770"/>
                          <a:pt x="194361" y="306441"/>
                        </a:cubicBezTo>
                        <a:lnTo>
                          <a:pt x="194361" y="353037"/>
                        </a:lnTo>
                        <a:lnTo>
                          <a:pt x="155655" y="353037"/>
                        </a:lnTo>
                        <a:close/>
                        <a:moveTo>
                          <a:pt x="61168" y="306441"/>
                        </a:moveTo>
                        <a:cubicBezTo>
                          <a:pt x="61168" y="295770"/>
                          <a:pt x="69849" y="287088"/>
                          <a:pt x="80520" y="287088"/>
                        </a:cubicBezTo>
                        <a:cubicBezTo>
                          <a:pt x="91192" y="287088"/>
                          <a:pt x="99873" y="295770"/>
                          <a:pt x="99873" y="306441"/>
                        </a:cubicBezTo>
                        <a:lnTo>
                          <a:pt x="99873" y="353037"/>
                        </a:lnTo>
                        <a:lnTo>
                          <a:pt x="61168" y="353037"/>
                        </a:lnTo>
                        <a:close/>
                        <a:moveTo>
                          <a:pt x="96869" y="145474"/>
                        </a:moveTo>
                        <a:lnTo>
                          <a:pt x="117919" y="145474"/>
                        </a:lnTo>
                        <a:lnTo>
                          <a:pt x="117919" y="179956"/>
                        </a:lnTo>
                        <a:lnTo>
                          <a:pt x="96869" y="179956"/>
                        </a:lnTo>
                        <a:close/>
                        <a:moveTo>
                          <a:pt x="60720" y="145474"/>
                        </a:moveTo>
                        <a:lnTo>
                          <a:pt x="81104" y="145474"/>
                        </a:lnTo>
                        <a:lnTo>
                          <a:pt x="81104" y="179956"/>
                        </a:lnTo>
                        <a:lnTo>
                          <a:pt x="60720" y="179956"/>
                        </a:lnTo>
                        <a:close/>
                        <a:moveTo>
                          <a:pt x="24337" y="169150"/>
                        </a:moveTo>
                        <a:cubicBezTo>
                          <a:pt x="24337" y="168582"/>
                          <a:pt x="24546" y="168038"/>
                          <a:pt x="24927" y="167615"/>
                        </a:cubicBezTo>
                        <a:lnTo>
                          <a:pt x="42077" y="148573"/>
                        </a:lnTo>
                        <a:cubicBezTo>
                          <a:pt x="42894" y="147666"/>
                          <a:pt x="43878" y="146948"/>
                          <a:pt x="44954" y="146425"/>
                        </a:cubicBezTo>
                        <a:lnTo>
                          <a:pt x="44954" y="179954"/>
                        </a:lnTo>
                        <a:lnTo>
                          <a:pt x="24337" y="179954"/>
                        </a:lnTo>
                        <a:close/>
                        <a:moveTo>
                          <a:pt x="154074" y="211751"/>
                        </a:moveTo>
                        <a:lnTo>
                          <a:pt x="24337" y="211751"/>
                        </a:lnTo>
                        <a:lnTo>
                          <a:pt x="24337" y="195595"/>
                        </a:lnTo>
                        <a:lnTo>
                          <a:pt x="154074" y="195595"/>
                        </a:lnTo>
                        <a:close/>
                        <a:moveTo>
                          <a:pt x="154074" y="179956"/>
                        </a:moveTo>
                        <a:lnTo>
                          <a:pt x="133684" y="179956"/>
                        </a:lnTo>
                        <a:lnTo>
                          <a:pt x="133684" y="145474"/>
                        </a:lnTo>
                        <a:lnTo>
                          <a:pt x="154074" y="145474"/>
                        </a:lnTo>
                        <a:close/>
                        <a:moveTo>
                          <a:pt x="456365" y="145474"/>
                        </a:moveTo>
                        <a:lnTo>
                          <a:pt x="477414" y="145474"/>
                        </a:lnTo>
                        <a:lnTo>
                          <a:pt x="477414" y="179956"/>
                        </a:lnTo>
                        <a:lnTo>
                          <a:pt x="456365" y="179956"/>
                        </a:lnTo>
                        <a:close/>
                        <a:moveTo>
                          <a:pt x="419550" y="145474"/>
                        </a:moveTo>
                        <a:lnTo>
                          <a:pt x="440599" y="145474"/>
                        </a:lnTo>
                        <a:lnTo>
                          <a:pt x="440599" y="179956"/>
                        </a:lnTo>
                        <a:lnTo>
                          <a:pt x="419550" y="179956"/>
                        </a:lnTo>
                        <a:close/>
                        <a:moveTo>
                          <a:pt x="403784" y="145474"/>
                        </a:moveTo>
                        <a:lnTo>
                          <a:pt x="403784" y="179956"/>
                        </a:lnTo>
                        <a:lnTo>
                          <a:pt x="384918" y="179956"/>
                        </a:lnTo>
                        <a:lnTo>
                          <a:pt x="384918" y="145474"/>
                        </a:lnTo>
                        <a:close/>
                        <a:moveTo>
                          <a:pt x="141391" y="90924"/>
                        </a:moveTo>
                        <a:lnTo>
                          <a:pt x="141391" y="79308"/>
                        </a:lnTo>
                        <a:cubicBezTo>
                          <a:pt x="141391" y="79109"/>
                          <a:pt x="141501" y="78930"/>
                          <a:pt x="141679" y="78841"/>
                        </a:cubicBezTo>
                        <a:lnTo>
                          <a:pt x="265989" y="16457"/>
                        </a:lnTo>
                        <a:cubicBezTo>
                          <a:pt x="268184" y="15355"/>
                          <a:pt x="270808" y="15355"/>
                          <a:pt x="273004" y="16457"/>
                        </a:cubicBezTo>
                        <a:lnTo>
                          <a:pt x="397314" y="78841"/>
                        </a:lnTo>
                        <a:cubicBezTo>
                          <a:pt x="397492" y="78930"/>
                          <a:pt x="397602" y="79109"/>
                          <a:pt x="397602" y="79308"/>
                        </a:cubicBezTo>
                        <a:lnTo>
                          <a:pt x="397602" y="90924"/>
                        </a:lnTo>
                        <a:close/>
                        <a:moveTo>
                          <a:pt x="228021" y="159679"/>
                        </a:moveTo>
                        <a:cubicBezTo>
                          <a:pt x="228021" y="136809"/>
                          <a:pt x="246626" y="118204"/>
                          <a:pt x="269496" y="118204"/>
                        </a:cubicBezTo>
                        <a:cubicBezTo>
                          <a:pt x="292365" y="118204"/>
                          <a:pt x="310971" y="136809"/>
                          <a:pt x="310971" y="159679"/>
                        </a:cubicBezTo>
                        <a:cubicBezTo>
                          <a:pt x="310971" y="182548"/>
                          <a:pt x="292365" y="201154"/>
                          <a:pt x="269496" y="201154"/>
                        </a:cubicBezTo>
                        <a:cubicBezTo>
                          <a:pt x="246627" y="201154"/>
                          <a:pt x="228021" y="182548"/>
                          <a:pt x="228021" y="159679"/>
                        </a:cubicBezTo>
                        <a:close/>
                        <a:moveTo>
                          <a:pt x="369279" y="211751"/>
                        </a:moveTo>
                        <a:lnTo>
                          <a:pt x="292915" y="211751"/>
                        </a:lnTo>
                        <a:cubicBezTo>
                          <a:pt x="312759" y="202790"/>
                          <a:pt x="326612" y="182828"/>
                          <a:pt x="326612" y="159678"/>
                        </a:cubicBezTo>
                        <a:cubicBezTo>
                          <a:pt x="326612" y="135582"/>
                          <a:pt x="311605" y="114938"/>
                          <a:pt x="290453" y="106563"/>
                        </a:cubicBezTo>
                        <a:lnTo>
                          <a:pt x="369279" y="106563"/>
                        </a:lnTo>
                        <a:close/>
                        <a:moveTo>
                          <a:pt x="514656" y="211751"/>
                        </a:moveTo>
                        <a:lnTo>
                          <a:pt x="384918" y="211751"/>
                        </a:lnTo>
                        <a:lnTo>
                          <a:pt x="384918" y="195595"/>
                        </a:lnTo>
                        <a:lnTo>
                          <a:pt x="514656" y="195595"/>
                        </a:lnTo>
                        <a:close/>
                        <a:moveTo>
                          <a:pt x="514656" y="179956"/>
                        </a:moveTo>
                        <a:lnTo>
                          <a:pt x="493181" y="179956"/>
                        </a:lnTo>
                        <a:lnTo>
                          <a:pt x="493181" y="146061"/>
                        </a:lnTo>
                        <a:cubicBezTo>
                          <a:pt x="494597" y="146583"/>
                          <a:pt x="495887" y="147431"/>
                          <a:pt x="496916" y="148575"/>
                        </a:cubicBezTo>
                        <a:lnTo>
                          <a:pt x="514067" y="167616"/>
                        </a:lnTo>
                        <a:cubicBezTo>
                          <a:pt x="514448" y="168038"/>
                          <a:pt x="514657" y="168583"/>
                          <a:pt x="514657" y="169151"/>
                        </a:cubicBezTo>
                        <a:lnTo>
                          <a:pt x="514657" y="17995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  <p:grpSp>
        <p:nvGrpSpPr>
          <p:cNvPr id="1138" name="Google Shape;1138;p5"/>
          <p:cNvGrpSpPr/>
          <p:nvPr/>
        </p:nvGrpSpPr>
        <p:grpSpPr>
          <a:xfrm>
            <a:off x="-812316" y="2996807"/>
            <a:ext cx="896786" cy="896786"/>
            <a:chOff x="-812316" y="2996807"/>
            <a:chExt cx="896786" cy="896786"/>
          </a:xfrm>
        </p:grpSpPr>
        <p:sp>
          <p:nvSpPr>
            <p:cNvPr id="1139" name="Google Shape;1139;p5"/>
            <p:cNvSpPr/>
            <p:nvPr/>
          </p:nvSpPr>
          <p:spPr>
            <a:xfrm>
              <a:off x="-812316" y="2996807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5"/>
            <p:cNvSpPr/>
            <p:nvPr/>
          </p:nvSpPr>
          <p:spPr>
            <a:xfrm>
              <a:off x="-726564" y="3071718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41" name="Google Shape;1141;p5"/>
            <p:cNvGrpSpPr/>
            <p:nvPr/>
          </p:nvGrpSpPr>
          <p:grpSpPr>
            <a:xfrm>
              <a:off x="-584419" y="3192970"/>
              <a:ext cx="479778" cy="493818"/>
              <a:chOff x="1038576" y="3298462"/>
              <a:chExt cx="479778" cy="493818"/>
            </a:xfrm>
          </p:grpSpPr>
          <p:grpSp>
            <p:nvGrpSpPr>
              <p:cNvPr id="1142" name="Google Shape;1142;p5"/>
              <p:cNvGrpSpPr/>
              <p:nvPr/>
            </p:nvGrpSpPr>
            <p:grpSpPr>
              <a:xfrm>
                <a:off x="1040708" y="3298462"/>
                <a:ext cx="477646" cy="492855"/>
                <a:chOff x="1040708" y="3298462"/>
                <a:chExt cx="477646" cy="492855"/>
              </a:xfrm>
            </p:grpSpPr>
            <p:sp>
              <p:nvSpPr>
                <p:cNvPr id="1143" name="Google Shape;1143;p5"/>
                <p:cNvSpPr/>
                <p:nvPr/>
              </p:nvSpPr>
              <p:spPr>
                <a:xfrm>
                  <a:off x="1107898" y="3298462"/>
                  <a:ext cx="328249" cy="4928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249" h="492855" extrusionOk="0">
                      <a:moveTo>
                        <a:pt x="265006" y="102710"/>
                      </a:moveTo>
                      <a:lnTo>
                        <a:pt x="184243" y="51403"/>
                      </a:lnTo>
                      <a:lnTo>
                        <a:pt x="103481" y="0"/>
                      </a:lnTo>
                      <a:lnTo>
                        <a:pt x="64399" y="19156"/>
                      </a:lnTo>
                      <a:lnTo>
                        <a:pt x="64110" y="19541"/>
                      </a:lnTo>
                      <a:lnTo>
                        <a:pt x="63532" y="19156"/>
                      </a:lnTo>
                      <a:lnTo>
                        <a:pt x="0" y="59008"/>
                      </a:lnTo>
                      <a:cubicBezTo>
                        <a:pt x="1636" y="175580"/>
                        <a:pt x="42355" y="356743"/>
                        <a:pt x="144103" y="492856"/>
                      </a:cubicBezTo>
                      <a:cubicBezTo>
                        <a:pt x="166146" y="491508"/>
                        <a:pt x="187324" y="483711"/>
                        <a:pt x="204940" y="470427"/>
                      </a:cubicBezTo>
                      <a:cubicBezTo>
                        <a:pt x="290997" y="448672"/>
                        <a:pt x="326325" y="330849"/>
                        <a:pt x="328057" y="224962"/>
                      </a:cubicBezTo>
                      <a:cubicBezTo>
                        <a:pt x="328154" y="224288"/>
                        <a:pt x="328154" y="223710"/>
                        <a:pt x="328154" y="223037"/>
                      </a:cubicBezTo>
                      <a:lnTo>
                        <a:pt x="328250" y="223133"/>
                      </a:lnTo>
                      <a:lnTo>
                        <a:pt x="265006" y="102710"/>
                      </a:lnTo>
                      <a:close/>
                    </a:path>
                  </a:pathLst>
                </a:custGeom>
                <a:solidFill>
                  <a:srgbClr val="F1D3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4" name="Google Shape;1144;p5"/>
                <p:cNvSpPr/>
                <p:nvPr/>
              </p:nvSpPr>
              <p:spPr>
                <a:xfrm>
                  <a:off x="1107898" y="3317714"/>
                  <a:ext cx="288494" cy="4736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494" h="473603" extrusionOk="0">
                      <a:moveTo>
                        <a:pt x="288494" y="223037"/>
                      </a:moveTo>
                      <a:lnTo>
                        <a:pt x="288302" y="222940"/>
                      </a:lnTo>
                      <a:cubicBezTo>
                        <a:pt x="287146" y="311212"/>
                        <a:pt x="262696" y="408050"/>
                        <a:pt x="205036" y="451175"/>
                      </a:cubicBezTo>
                      <a:cubicBezTo>
                        <a:pt x="187420" y="464459"/>
                        <a:pt x="166243" y="472256"/>
                        <a:pt x="144199" y="473604"/>
                      </a:cubicBezTo>
                      <a:cubicBezTo>
                        <a:pt x="42355" y="337587"/>
                        <a:pt x="1636" y="156328"/>
                        <a:pt x="0" y="39756"/>
                      </a:cubicBezTo>
                      <a:lnTo>
                        <a:pt x="63532" y="0"/>
                      </a:lnTo>
                      <a:lnTo>
                        <a:pt x="64110" y="385"/>
                      </a:lnTo>
                      <a:lnTo>
                        <a:pt x="144295" y="51307"/>
                      </a:lnTo>
                      <a:lnTo>
                        <a:pt x="225058" y="102614"/>
                      </a:lnTo>
                      <a:lnTo>
                        <a:pt x="288494" y="223037"/>
                      </a:lnTo>
                      <a:close/>
                    </a:path>
                  </a:pathLst>
                </a:custGeom>
                <a:solidFill>
                  <a:srgbClr val="F6E2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5" name="Google Shape;1145;p5"/>
                <p:cNvSpPr/>
                <p:nvPr/>
              </p:nvSpPr>
              <p:spPr>
                <a:xfrm>
                  <a:off x="1332956" y="3401172"/>
                  <a:ext cx="103288" cy="139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288" h="139674" extrusionOk="0">
                      <a:moveTo>
                        <a:pt x="103288" y="120422"/>
                      </a:moveTo>
                      <a:lnTo>
                        <a:pt x="103192" y="120326"/>
                      </a:lnTo>
                      <a:cubicBezTo>
                        <a:pt x="103192" y="121000"/>
                        <a:pt x="103192" y="121578"/>
                        <a:pt x="103095" y="122251"/>
                      </a:cubicBezTo>
                      <a:lnTo>
                        <a:pt x="63436" y="139675"/>
                      </a:lnTo>
                      <a:lnTo>
                        <a:pt x="0" y="19156"/>
                      </a:lnTo>
                      <a:lnTo>
                        <a:pt x="39948" y="0"/>
                      </a:lnTo>
                      <a:lnTo>
                        <a:pt x="103288" y="120422"/>
                      </a:lnTo>
                      <a:close/>
                    </a:path>
                  </a:pathLst>
                </a:custGeom>
                <a:solidFill>
                  <a:srgbClr val="EC913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6" name="Google Shape;1146;p5"/>
                <p:cNvSpPr/>
                <p:nvPr/>
              </p:nvSpPr>
              <p:spPr>
                <a:xfrm>
                  <a:off x="1312934" y="3523424"/>
                  <a:ext cx="123117" cy="245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117" h="245465" extrusionOk="0">
                      <a:moveTo>
                        <a:pt x="123118" y="0"/>
                      </a:moveTo>
                      <a:cubicBezTo>
                        <a:pt x="121385" y="105983"/>
                        <a:pt x="86057" y="223710"/>
                        <a:pt x="0" y="245465"/>
                      </a:cubicBezTo>
                      <a:cubicBezTo>
                        <a:pt x="57660" y="202340"/>
                        <a:pt x="82014" y="105502"/>
                        <a:pt x="83266" y="17231"/>
                      </a:cubicBezTo>
                      <a:lnTo>
                        <a:pt x="83458" y="17327"/>
                      </a:lnTo>
                      <a:lnTo>
                        <a:pt x="123118" y="0"/>
                      </a:lnTo>
                      <a:close/>
                    </a:path>
                  </a:pathLst>
                </a:custGeom>
                <a:solidFill>
                  <a:srgbClr val="DC6C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7" name="Google Shape;1147;p5"/>
                <p:cNvSpPr/>
                <p:nvPr/>
              </p:nvSpPr>
              <p:spPr>
                <a:xfrm>
                  <a:off x="1134947" y="3348325"/>
                  <a:ext cx="234491" cy="4153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491" h="415365" extrusionOk="0">
                      <a:moveTo>
                        <a:pt x="129567" y="415366"/>
                      </a:moveTo>
                      <a:cubicBezTo>
                        <a:pt x="40141" y="288687"/>
                        <a:pt x="4235" y="129278"/>
                        <a:pt x="0" y="22814"/>
                      </a:cubicBezTo>
                      <a:lnTo>
                        <a:pt x="36387" y="0"/>
                      </a:lnTo>
                      <a:lnTo>
                        <a:pt x="177409" y="89619"/>
                      </a:lnTo>
                      <a:lnTo>
                        <a:pt x="234492" y="198009"/>
                      </a:lnTo>
                      <a:cubicBezTo>
                        <a:pt x="231893" y="297928"/>
                        <a:pt x="198683" y="398905"/>
                        <a:pt x="129567" y="415366"/>
                      </a:cubicBezTo>
                      <a:close/>
                    </a:path>
                  </a:pathLst>
                </a:custGeom>
                <a:solidFill>
                  <a:srgbClr val="4A80A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8" name="Google Shape;1148;p5"/>
                <p:cNvSpPr/>
                <p:nvPr/>
              </p:nvSpPr>
              <p:spPr>
                <a:xfrm>
                  <a:off x="1040708" y="3420258"/>
                  <a:ext cx="477646" cy="327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646" h="327754" extrusionOk="0">
                      <a:moveTo>
                        <a:pt x="477454" y="222144"/>
                      </a:moveTo>
                      <a:lnTo>
                        <a:pt x="476588" y="221855"/>
                      </a:lnTo>
                      <a:cubicBezTo>
                        <a:pt x="454159" y="215694"/>
                        <a:pt x="432597" y="206550"/>
                        <a:pt x="412671" y="194517"/>
                      </a:cubicBezTo>
                      <a:lnTo>
                        <a:pt x="412574" y="194517"/>
                      </a:lnTo>
                      <a:lnTo>
                        <a:pt x="372049" y="212325"/>
                      </a:lnTo>
                      <a:cubicBezTo>
                        <a:pt x="363770" y="217620"/>
                        <a:pt x="353855" y="219834"/>
                        <a:pt x="344133" y="218678"/>
                      </a:cubicBezTo>
                      <a:cubicBezTo>
                        <a:pt x="320741" y="217235"/>
                        <a:pt x="282622" y="202025"/>
                        <a:pt x="229582" y="140996"/>
                      </a:cubicBezTo>
                      <a:cubicBezTo>
                        <a:pt x="168264" y="70437"/>
                        <a:pt x="111085" y="52051"/>
                        <a:pt x="78164" y="47912"/>
                      </a:cubicBezTo>
                      <a:cubicBezTo>
                        <a:pt x="77394" y="43099"/>
                        <a:pt x="76527" y="38382"/>
                        <a:pt x="75854" y="33761"/>
                      </a:cubicBezTo>
                      <a:cubicBezTo>
                        <a:pt x="74698" y="26638"/>
                        <a:pt x="73736" y="19611"/>
                        <a:pt x="72870" y="12776"/>
                      </a:cubicBezTo>
                      <a:cubicBezTo>
                        <a:pt x="37060" y="-8594"/>
                        <a:pt x="21081" y="3728"/>
                        <a:pt x="866" y="1899"/>
                      </a:cubicBezTo>
                      <a:lnTo>
                        <a:pt x="0" y="1803"/>
                      </a:lnTo>
                      <a:lnTo>
                        <a:pt x="40045" y="56864"/>
                      </a:lnTo>
                      <a:cubicBezTo>
                        <a:pt x="33210" y="67260"/>
                        <a:pt x="29745" y="79581"/>
                        <a:pt x="30226" y="92095"/>
                      </a:cubicBezTo>
                      <a:cubicBezTo>
                        <a:pt x="30418" y="107978"/>
                        <a:pt x="34173" y="123573"/>
                        <a:pt x="41007" y="137819"/>
                      </a:cubicBezTo>
                      <a:lnTo>
                        <a:pt x="49189" y="156686"/>
                      </a:lnTo>
                      <a:cubicBezTo>
                        <a:pt x="49286" y="156590"/>
                        <a:pt x="71907" y="152258"/>
                        <a:pt x="106753" y="163040"/>
                      </a:cubicBezTo>
                      <a:cubicBezTo>
                        <a:pt x="139675" y="173243"/>
                        <a:pt x="183473" y="196827"/>
                        <a:pt x="229679" y="249867"/>
                      </a:cubicBezTo>
                      <a:cubicBezTo>
                        <a:pt x="259231" y="283943"/>
                        <a:pt x="284162" y="303677"/>
                        <a:pt x="304473" y="314747"/>
                      </a:cubicBezTo>
                      <a:cubicBezTo>
                        <a:pt x="349523" y="339390"/>
                        <a:pt x="371952" y="321485"/>
                        <a:pt x="372145" y="321293"/>
                      </a:cubicBezTo>
                      <a:cubicBezTo>
                        <a:pt x="372434" y="321100"/>
                        <a:pt x="372819" y="320908"/>
                        <a:pt x="373107" y="320715"/>
                      </a:cubicBezTo>
                      <a:lnTo>
                        <a:pt x="376669" y="318212"/>
                      </a:lnTo>
                      <a:lnTo>
                        <a:pt x="414211" y="292414"/>
                      </a:lnTo>
                      <a:cubicBezTo>
                        <a:pt x="433656" y="304351"/>
                        <a:pt x="454737" y="313303"/>
                        <a:pt x="476780" y="319079"/>
                      </a:cubicBezTo>
                      <a:lnTo>
                        <a:pt x="477647" y="319367"/>
                      </a:lnTo>
                      <a:lnTo>
                        <a:pt x="443570" y="260841"/>
                      </a:lnTo>
                      <a:lnTo>
                        <a:pt x="477454" y="222144"/>
                      </a:lnTo>
                      <a:close/>
                    </a:path>
                  </a:pathLst>
                </a:custGeom>
                <a:solidFill>
                  <a:srgbClr val="DD636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9" name="Google Shape;1149;p5"/>
                <p:cNvSpPr/>
                <p:nvPr/>
              </p:nvSpPr>
              <p:spPr>
                <a:xfrm>
                  <a:off x="1070793" y="3466893"/>
                  <a:ext cx="360986" cy="2810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986" h="281023" extrusionOk="0">
                      <a:moveTo>
                        <a:pt x="346487" y="271481"/>
                      </a:moveTo>
                      <a:lnTo>
                        <a:pt x="342926" y="273984"/>
                      </a:lnTo>
                      <a:cubicBezTo>
                        <a:pt x="342637" y="274176"/>
                        <a:pt x="342348" y="274369"/>
                        <a:pt x="341963" y="274561"/>
                      </a:cubicBezTo>
                      <a:cubicBezTo>
                        <a:pt x="341770" y="274754"/>
                        <a:pt x="319342" y="292659"/>
                        <a:pt x="274292" y="268016"/>
                      </a:cubicBezTo>
                      <a:cubicBezTo>
                        <a:pt x="253981" y="256946"/>
                        <a:pt x="229049" y="237212"/>
                        <a:pt x="199497" y="203136"/>
                      </a:cubicBezTo>
                      <a:cubicBezTo>
                        <a:pt x="153388" y="150096"/>
                        <a:pt x="109493" y="126512"/>
                        <a:pt x="76572" y="116308"/>
                      </a:cubicBezTo>
                      <a:cubicBezTo>
                        <a:pt x="41725" y="105527"/>
                        <a:pt x="19200" y="109763"/>
                        <a:pt x="19008" y="109955"/>
                      </a:cubicBezTo>
                      <a:lnTo>
                        <a:pt x="10825" y="91088"/>
                      </a:lnTo>
                      <a:cubicBezTo>
                        <a:pt x="3991" y="76841"/>
                        <a:pt x="237" y="61151"/>
                        <a:pt x="44" y="45364"/>
                      </a:cubicBezTo>
                      <a:cubicBezTo>
                        <a:pt x="-437" y="32850"/>
                        <a:pt x="3028" y="20529"/>
                        <a:pt x="9863" y="10133"/>
                      </a:cubicBezTo>
                      <a:lnTo>
                        <a:pt x="19008" y="988"/>
                      </a:lnTo>
                      <a:cubicBezTo>
                        <a:pt x="28634" y="-360"/>
                        <a:pt x="38452" y="-360"/>
                        <a:pt x="48078" y="1180"/>
                      </a:cubicBezTo>
                      <a:cubicBezTo>
                        <a:pt x="81000" y="5223"/>
                        <a:pt x="138179" y="23705"/>
                        <a:pt x="199497" y="94265"/>
                      </a:cubicBezTo>
                      <a:cubicBezTo>
                        <a:pt x="252537" y="155294"/>
                        <a:pt x="290656" y="170503"/>
                        <a:pt x="314047" y="171947"/>
                      </a:cubicBezTo>
                      <a:cubicBezTo>
                        <a:pt x="323770" y="173102"/>
                        <a:pt x="333685" y="170888"/>
                        <a:pt x="341963" y="165594"/>
                      </a:cubicBezTo>
                      <a:lnTo>
                        <a:pt x="350145" y="184461"/>
                      </a:lnTo>
                      <a:cubicBezTo>
                        <a:pt x="365836" y="221233"/>
                        <a:pt x="364392" y="256561"/>
                        <a:pt x="346487" y="271481"/>
                      </a:cubicBezTo>
                      <a:close/>
                    </a:path>
                  </a:pathLst>
                </a:custGeom>
                <a:solidFill>
                  <a:srgbClr val="DD636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0" name="Google Shape;1150;p5"/>
                <p:cNvSpPr/>
                <p:nvPr/>
              </p:nvSpPr>
              <p:spPr>
                <a:xfrm>
                  <a:off x="1412756" y="3614583"/>
                  <a:ext cx="42258" cy="123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58" h="123695" extrusionOk="0">
                      <a:moveTo>
                        <a:pt x="42259" y="97801"/>
                      </a:moveTo>
                      <a:lnTo>
                        <a:pt x="41970" y="97897"/>
                      </a:lnTo>
                      <a:lnTo>
                        <a:pt x="4428" y="123695"/>
                      </a:lnTo>
                      <a:cubicBezTo>
                        <a:pt x="22333" y="108679"/>
                        <a:pt x="23776" y="73447"/>
                        <a:pt x="8182" y="36675"/>
                      </a:cubicBezTo>
                      <a:lnTo>
                        <a:pt x="0" y="17808"/>
                      </a:lnTo>
                      <a:lnTo>
                        <a:pt x="40526" y="0"/>
                      </a:lnTo>
                      <a:lnTo>
                        <a:pt x="40622" y="0"/>
                      </a:lnTo>
                      <a:lnTo>
                        <a:pt x="42259" y="97801"/>
                      </a:ln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151" name="Google Shape;1151;p5"/>
              <p:cNvSpPr/>
              <p:nvPr/>
            </p:nvSpPr>
            <p:spPr>
              <a:xfrm>
                <a:off x="1173163" y="3417633"/>
                <a:ext cx="12901" cy="56505"/>
              </a:xfrm>
              <a:custGeom>
                <a:avLst/>
                <a:gdLst/>
                <a:ahLst/>
                <a:cxnLst/>
                <a:rect l="l" t="t" r="r" b="b"/>
                <a:pathLst>
                  <a:path w="12901" h="56505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50056"/>
                    </a:lnTo>
                    <a:cubicBezTo>
                      <a:pt x="0" y="53617"/>
                      <a:pt x="2888" y="56505"/>
                      <a:pt x="6449" y="56505"/>
                    </a:cubicBezTo>
                    <a:cubicBezTo>
                      <a:pt x="10011" y="56505"/>
                      <a:pt x="12899" y="53617"/>
                      <a:pt x="12899" y="50056"/>
                    </a:cubicBezTo>
                    <a:lnTo>
                      <a:pt x="12899" y="6449"/>
                    </a:lnTo>
                    <a:cubicBezTo>
                      <a:pt x="12995" y="2888"/>
                      <a:pt x="10107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2" name="Google Shape;1152;p5"/>
              <p:cNvSpPr/>
              <p:nvPr/>
            </p:nvSpPr>
            <p:spPr>
              <a:xfrm>
                <a:off x="1199153" y="3411376"/>
                <a:ext cx="12898" cy="37830"/>
              </a:xfrm>
              <a:custGeom>
                <a:avLst/>
                <a:gdLst/>
                <a:ahLst/>
                <a:cxnLst/>
                <a:rect l="l" t="t" r="r" b="b"/>
                <a:pathLst>
                  <a:path w="12898" h="37830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31381"/>
                    </a:lnTo>
                    <a:cubicBezTo>
                      <a:pt x="0" y="34943"/>
                      <a:pt x="2888" y="37831"/>
                      <a:pt x="6449" y="37831"/>
                    </a:cubicBezTo>
                    <a:cubicBezTo>
                      <a:pt x="10011" y="37831"/>
                      <a:pt x="12899" y="34943"/>
                      <a:pt x="12899" y="31381"/>
                    </a:cubicBezTo>
                    <a:lnTo>
                      <a:pt x="12899" y="6449"/>
                    </a:lnTo>
                    <a:cubicBezTo>
                      <a:pt x="12899" y="2888"/>
                      <a:pt x="10011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3" name="Google Shape;1153;p5"/>
              <p:cNvSpPr/>
              <p:nvPr/>
            </p:nvSpPr>
            <p:spPr>
              <a:xfrm>
                <a:off x="1225048" y="3430050"/>
                <a:ext cx="12901" cy="44087"/>
              </a:xfrm>
              <a:custGeom>
                <a:avLst/>
                <a:gdLst/>
                <a:ahLst/>
                <a:cxnLst/>
                <a:rect l="l" t="t" r="r" b="b"/>
                <a:pathLst>
                  <a:path w="12901" h="44087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37638"/>
                    </a:lnTo>
                    <a:cubicBezTo>
                      <a:pt x="0" y="41200"/>
                      <a:pt x="2888" y="44088"/>
                      <a:pt x="6449" y="44088"/>
                    </a:cubicBezTo>
                    <a:cubicBezTo>
                      <a:pt x="10011" y="44088"/>
                      <a:pt x="12899" y="41200"/>
                      <a:pt x="12899" y="37638"/>
                    </a:cubicBezTo>
                    <a:lnTo>
                      <a:pt x="12899" y="6449"/>
                    </a:lnTo>
                    <a:cubicBezTo>
                      <a:pt x="12995" y="2888"/>
                      <a:pt x="10107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4" name="Google Shape;1154;p5"/>
              <p:cNvSpPr/>
              <p:nvPr/>
            </p:nvSpPr>
            <p:spPr>
              <a:xfrm>
                <a:off x="1038576" y="3299162"/>
                <a:ext cx="477949" cy="493118"/>
              </a:xfrm>
              <a:custGeom>
                <a:avLst/>
                <a:gdLst/>
                <a:ahLst/>
                <a:cxnLst/>
                <a:rect l="l" t="t" r="r" b="b"/>
                <a:pathLst>
                  <a:path w="477949" h="493118" extrusionOk="0">
                    <a:moveTo>
                      <a:pt x="476987" y="432667"/>
                    </a:moveTo>
                    <a:lnTo>
                      <a:pt x="446376" y="379819"/>
                    </a:lnTo>
                    <a:lnTo>
                      <a:pt x="476313" y="345550"/>
                    </a:lnTo>
                    <a:cubicBezTo>
                      <a:pt x="477757" y="343914"/>
                      <a:pt x="478239" y="341604"/>
                      <a:pt x="477661" y="339486"/>
                    </a:cubicBezTo>
                    <a:cubicBezTo>
                      <a:pt x="477084" y="337368"/>
                      <a:pt x="475447" y="335732"/>
                      <a:pt x="473329" y="335058"/>
                    </a:cubicBezTo>
                    <a:lnTo>
                      <a:pt x="472174" y="334673"/>
                    </a:lnTo>
                    <a:cubicBezTo>
                      <a:pt x="450901" y="328897"/>
                      <a:pt x="430590" y="320138"/>
                      <a:pt x="411722" y="308683"/>
                    </a:cubicBezTo>
                    <a:cubicBezTo>
                      <a:pt x="411530" y="308586"/>
                      <a:pt x="411337" y="308586"/>
                      <a:pt x="411241" y="308490"/>
                    </a:cubicBezTo>
                    <a:cubicBezTo>
                      <a:pt x="411049" y="308394"/>
                      <a:pt x="410856" y="308298"/>
                      <a:pt x="410664" y="308298"/>
                    </a:cubicBezTo>
                    <a:cubicBezTo>
                      <a:pt x="409990" y="308009"/>
                      <a:pt x="409316" y="307912"/>
                      <a:pt x="408642" y="307912"/>
                    </a:cubicBezTo>
                    <a:cubicBezTo>
                      <a:pt x="408642" y="307912"/>
                      <a:pt x="408546" y="307912"/>
                      <a:pt x="408546" y="307912"/>
                    </a:cubicBezTo>
                    <a:lnTo>
                      <a:pt x="408450" y="307912"/>
                    </a:lnTo>
                    <a:cubicBezTo>
                      <a:pt x="408257" y="307912"/>
                      <a:pt x="408161" y="308009"/>
                      <a:pt x="408064" y="308009"/>
                    </a:cubicBezTo>
                    <a:cubicBezTo>
                      <a:pt x="407391" y="308009"/>
                      <a:pt x="406813" y="308201"/>
                      <a:pt x="406139" y="308394"/>
                    </a:cubicBezTo>
                    <a:cubicBezTo>
                      <a:pt x="406043" y="308394"/>
                      <a:pt x="406043" y="308394"/>
                      <a:pt x="405947" y="308490"/>
                    </a:cubicBezTo>
                    <a:lnTo>
                      <a:pt x="405850" y="308490"/>
                    </a:lnTo>
                    <a:lnTo>
                      <a:pt x="387946" y="316383"/>
                    </a:lnTo>
                    <a:cubicBezTo>
                      <a:pt x="394203" y="286928"/>
                      <a:pt x="397572" y="256990"/>
                      <a:pt x="398053" y="226861"/>
                    </a:cubicBezTo>
                    <a:cubicBezTo>
                      <a:pt x="398246" y="226187"/>
                      <a:pt x="398246" y="225417"/>
                      <a:pt x="398150" y="224743"/>
                    </a:cubicBezTo>
                    <a:cubicBezTo>
                      <a:pt x="398342" y="223395"/>
                      <a:pt x="398150" y="221951"/>
                      <a:pt x="397572" y="220796"/>
                    </a:cubicBezTo>
                    <a:lnTo>
                      <a:pt x="335965" y="103839"/>
                    </a:lnTo>
                    <a:lnTo>
                      <a:pt x="335965" y="103743"/>
                    </a:lnTo>
                    <a:cubicBezTo>
                      <a:pt x="335965" y="103743"/>
                      <a:pt x="335869" y="103647"/>
                      <a:pt x="335869" y="103647"/>
                    </a:cubicBezTo>
                    <a:lnTo>
                      <a:pt x="335869" y="103551"/>
                    </a:lnTo>
                    <a:cubicBezTo>
                      <a:pt x="335580" y="102973"/>
                      <a:pt x="335195" y="102492"/>
                      <a:pt x="334714" y="102010"/>
                    </a:cubicBezTo>
                    <a:cubicBezTo>
                      <a:pt x="334521" y="101818"/>
                      <a:pt x="334232" y="101625"/>
                      <a:pt x="334040" y="101433"/>
                    </a:cubicBezTo>
                    <a:cubicBezTo>
                      <a:pt x="333944" y="101336"/>
                      <a:pt x="333847" y="101240"/>
                      <a:pt x="333655" y="101144"/>
                    </a:cubicBezTo>
                    <a:lnTo>
                      <a:pt x="176172" y="1033"/>
                    </a:lnTo>
                    <a:cubicBezTo>
                      <a:pt x="174247" y="-219"/>
                      <a:pt x="171840" y="-315"/>
                      <a:pt x="169819" y="648"/>
                    </a:cubicBezTo>
                    <a:lnTo>
                      <a:pt x="132854" y="18841"/>
                    </a:lnTo>
                    <a:cubicBezTo>
                      <a:pt x="131988" y="18937"/>
                      <a:pt x="131122" y="19226"/>
                      <a:pt x="130352" y="19707"/>
                    </a:cubicBezTo>
                    <a:lnTo>
                      <a:pt x="68552" y="58500"/>
                    </a:lnTo>
                    <a:cubicBezTo>
                      <a:pt x="66627" y="59752"/>
                      <a:pt x="65472" y="61773"/>
                      <a:pt x="65472" y="64084"/>
                    </a:cubicBezTo>
                    <a:cubicBezTo>
                      <a:pt x="65761" y="83817"/>
                      <a:pt x="67204" y="104513"/>
                      <a:pt x="69611" y="125883"/>
                    </a:cubicBezTo>
                    <a:cubicBezTo>
                      <a:pt x="55172" y="118952"/>
                      <a:pt x="39000" y="116738"/>
                      <a:pt x="23213" y="119530"/>
                    </a:cubicBezTo>
                    <a:cubicBezTo>
                      <a:pt x="18111" y="120300"/>
                      <a:pt x="13010" y="120589"/>
                      <a:pt x="7811" y="120300"/>
                    </a:cubicBezTo>
                    <a:lnTo>
                      <a:pt x="6945" y="120204"/>
                    </a:lnTo>
                    <a:cubicBezTo>
                      <a:pt x="3383" y="119915"/>
                      <a:pt x="303" y="122610"/>
                      <a:pt x="14" y="126172"/>
                    </a:cubicBezTo>
                    <a:cubicBezTo>
                      <a:pt x="-82" y="127712"/>
                      <a:pt x="303" y="129252"/>
                      <a:pt x="1266" y="130504"/>
                    </a:cubicBezTo>
                    <a:lnTo>
                      <a:pt x="37652" y="180559"/>
                    </a:lnTo>
                    <a:cubicBezTo>
                      <a:pt x="25909" y="200678"/>
                      <a:pt x="26390" y="231674"/>
                      <a:pt x="40444" y="261803"/>
                    </a:cubicBezTo>
                    <a:lnTo>
                      <a:pt x="48434" y="280189"/>
                    </a:lnTo>
                    <a:cubicBezTo>
                      <a:pt x="49300" y="282018"/>
                      <a:pt x="50936" y="283462"/>
                      <a:pt x="52862" y="283943"/>
                    </a:cubicBezTo>
                    <a:cubicBezTo>
                      <a:pt x="53824" y="284136"/>
                      <a:pt x="54883" y="284136"/>
                      <a:pt x="55942" y="283943"/>
                    </a:cubicBezTo>
                    <a:cubicBezTo>
                      <a:pt x="72595" y="282307"/>
                      <a:pt x="89441" y="284232"/>
                      <a:pt x="105420" y="289430"/>
                    </a:cubicBezTo>
                    <a:cubicBezTo>
                      <a:pt x="128138" y="361530"/>
                      <a:pt x="162503" y="429394"/>
                      <a:pt x="207072" y="490519"/>
                    </a:cubicBezTo>
                    <a:cubicBezTo>
                      <a:pt x="208323" y="492156"/>
                      <a:pt x="210248" y="493119"/>
                      <a:pt x="212270" y="493119"/>
                    </a:cubicBezTo>
                    <a:cubicBezTo>
                      <a:pt x="212366" y="493119"/>
                      <a:pt x="212559" y="493119"/>
                      <a:pt x="212655" y="493119"/>
                    </a:cubicBezTo>
                    <a:cubicBezTo>
                      <a:pt x="234891" y="491771"/>
                      <a:pt x="256357" y="483974"/>
                      <a:pt x="274358" y="470690"/>
                    </a:cubicBezTo>
                    <a:cubicBezTo>
                      <a:pt x="291396" y="466069"/>
                      <a:pt x="307183" y="457791"/>
                      <a:pt x="320467" y="446239"/>
                    </a:cubicBezTo>
                    <a:cubicBezTo>
                      <a:pt x="328553" y="449031"/>
                      <a:pt x="337024" y="450475"/>
                      <a:pt x="345495" y="450571"/>
                    </a:cubicBezTo>
                    <a:cubicBezTo>
                      <a:pt x="354928" y="450956"/>
                      <a:pt x="364169" y="448453"/>
                      <a:pt x="372159" y="443448"/>
                    </a:cubicBezTo>
                    <a:cubicBezTo>
                      <a:pt x="372448" y="443255"/>
                      <a:pt x="372737" y="443063"/>
                      <a:pt x="373025" y="442870"/>
                    </a:cubicBezTo>
                    <a:cubicBezTo>
                      <a:pt x="373122" y="442774"/>
                      <a:pt x="373314" y="442774"/>
                      <a:pt x="373411" y="442678"/>
                    </a:cubicBezTo>
                    <a:lnTo>
                      <a:pt x="409990" y="417457"/>
                    </a:lnTo>
                    <a:cubicBezTo>
                      <a:pt x="428279" y="428335"/>
                      <a:pt x="448013" y="436613"/>
                      <a:pt x="468709" y="442004"/>
                    </a:cubicBezTo>
                    <a:lnTo>
                      <a:pt x="469575" y="442293"/>
                    </a:lnTo>
                    <a:cubicBezTo>
                      <a:pt x="470153" y="442485"/>
                      <a:pt x="470827" y="442582"/>
                      <a:pt x="471500" y="442582"/>
                    </a:cubicBezTo>
                    <a:cubicBezTo>
                      <a:pt x="475062" y="442582"/>
                      <a:pt x="477950" y="439694"/>
                      <a:pt x="477950" y="436132"/>
                    </a:cubicBezTo>
                    <a:cubicBezTo>
                      <a:pt x="477854" y="434784"/>
                      <a:pt x="477565" y="433726"/>
                      <a:pt x="476987" y="432667"/>
                    </a:cubicBezTo>
                    <a:close/>
                    <a:moveTo>
                      <a:pt x="383422" y="221951"/>
                    </a:moveTo>
                    <a:lnTo>
                      <a:pt x="355699" y="234080"/>
                    </a:lnTo>
                    <a:lnTo>
                      <a:pt x="299867" y="128097"/>
                    </a:lnTo>
                    <a:lnTo>
                      <a:pt x="327013" y="115102"/>
                    </a:lnTo>
                    <a:lnTo>
                      <a:pt x="383422" y="221951"/>
                    </a:lnTo>
                    <a:close/>
                    <a:moveTo>
                      <a:pt x="384577" y="235621"/>
                    </a:moveTo>
                    <a:cubicBezTo>
                      <a:pt x="383614" y="263055"/>
                      <a:pt x="380245" y="290297"/>
                      <a:pt x="374373" y="317057"/>
                    </a:cubicBezTo>
                    <a:cubicBezTo>
                      <a:pt x="374373" y="317154"/>
                      <a:pt x="374277" y="317346"/>
                      <a:pt x="374277" y="317539"/>
                    </a:cubicBezTo>
                    <a:lnTo>
                      <a:pt x="373025" y="322833"/>
                    </a:lnTo>
                    <a:lnTo>
                      <a:pt x="366191" y="325817"/>
                    </a:lnTo>
                    <a:cubicBezTo>
                      <a:pt x="365998" y="325913"/>
                      <a:pt x="365710" y="326106"/>
                      <a:pt x="365517" y="326298"/>
                    </a:cubicBezTo>
                    <a:cubicBezTo>
                      <a:pt x="365228" y="326395"/>
                      <a:pt x="365036" y="326491"/>
                      <a:pt x="364747" y="326683"/>
                    </a:cubicBezTo>
                    <a:cubicBezTo>
                      <a:pt x="360127" y="329475"/>
                      <a:pt x="354928" y="331015"/>
                      <a:pt x="349538" y="331208"/>
                    </a:cubicBezTo>
                    <a:cubicBezTo>
                      <a:pt x="355217" y="303388"/>
                      <a:pt x="358298" y="275184"/>
                      <a:pt x="358971" y="246787"/>
                    </a:cubicBezTo>
                    <a:lnTo>
                      <a:pt x="384577" y="235621"/>
                    </a:lnTo>
                    <a:close/>
                    <a:moveTo>
                      <a:pt x="172225" y="13932"/>
                    </a:moveTo>
                    <a:lnTo>
                      <a:pt x="316520" y="105668"/>
                    </a:lnTo>
                    <a:lnTo>
                      <a:pt x="291396" y="117701"/>
                    </a:lnTo>
                    <a:lnTo>
                      <a:pt x="147294" y="26157"/>
                    </a:lnTo>
                    <a:lnTo>
                      <a:pt x="172225" y="13932"/>
                    </a:lnTo>
                    <a:close/>
                    <a:moveTo>
                      <a:pt x="133721" y="32895"/>
                    </a:moveTo>
                    <a:lnTo>
                      <a:pt x="286102" y="129733"/>
                    </a:lnTo>
                    <a:lnTo>
                      <a:pt x="346169" y="243706"/>
                    </a:lnTo>
                    <a:cubicBezTo>
                      <a:pt x="345687" y="272970"/>
                      <a:pt x="342415" y="302041"/>
                      <a:pt x="336446" y="330726"/>
                    </a:cubicBezTo>
                    <a:cubicBezTo>
                      <a:pt x="332211" y="330053"/>
                      <a:pt x="328072" y="328994"/>
                      <a:pt x="323932" y="327646"/>
                    </a:cubicBezTo>
                    <a:cubicBezTo>
                      <a:pt x="329419" y="301463"/>
                      <a:pt x="332403" y="274895"/>
                      <a:pt x="333077" y="248134"/>
                    </a:cubicBezTo>
                    <a:cubicBezTo>
                      <a:pt x="333077" y="246979"/>
                      <a:pt x="332885" y="245920"/>
                      <a:pt x="332307" y="244958"/>
                    </a:cubicBezTo>
                    <a:lnTo>
                      <a:pt x="276668" y="139360"/>
                    </a:lnTo>
                    <a:cubicBezTo>
                      <a:pt x="276187" y="138397"/>
                      <a:pt x="275321" y="137531"/>
                      <a:pt x="274454" y="136953"/>
                    </a:cubicBezTo>
                    <a:lnTo>
                      <a:pt x="137186" y="49548"/>
                    </a:lnTo>
                    <a:cubicBezTo>
                      <a:pt x="135068" y="48200"/>
                      <a:pt x="132373" y="48200"/>
                      <a:pt x="130255" y="49548"/>
                    </a:cubicBezTo>
                    <a:lnTo>
                      <a:pt x="94831" y="71688"/>
                    </a:lnTo>
                    <a:cubicBezTo>
                      <a:pt x="92906" y="72940"/>
                      <a:pt x="91655" y="75154"/>
                      <a:pt x="91751" y="77464"/>
                    </a:cubicBezTo>
                    <a:cubicBezTo>
                      <a:pt x="93099" y="107979"/>
                      <a:pt x="96468" y="138397"/>
                      <a:pt x="101762" y="168430"/>
                    </a:cubicBezTo>
                    <a:cubicBezTo>
                      <a:pt x="96949" y="167275"/>
                      <a:pt x="92425" y="166313"/>
                      <a:pt x="88189" y="165639"/>
                    </a:cubicBezTo>
                    <a:cubicBezTo>
                      <a:pt x="87708" y="162655"/>
                      <a:pt x="87227" y="159671"/>
                      <a:pt x="86745" y="156783"/>
                    </a:cubicBezTo>
                    <a:cubicBezTo>
                      <a:pt x="85687" y="149948"/>
                      <a:pt x="84724" y="143210"/>
                      <a:pt x="83858" y="136568"/>
                    </a:cubicBezTo>
                    <a:cubicBezTo>
                      <a:pt x="80874" y="113658"/>
                      <a:pt x="79045" y="90652"/>
                      <a:pt x="78467" y="67549"/>
                    </a:cubicBezTo>
                    <a:lnTo>
                      <a:pt x="133721" y="32895"/>
                    </a:lnTo>
                    <a:close/>
                    <a:moveTo>
                      <a:pt x="192921" y="193266"/>
                    </a:moveTo>
                    <a:cubicBezTo>
                      <a:pt x="192921" y="193266"/>
                      <a:pt x="192921" y="193266"/>
                      <a:pt x="192921" y="193266"/>
                    </a:cubicBezTo>
                    <a:cubicBezTo>
                      <a:pt x="189360" y="193266"/>
                      <a:pt x="186472" y="196154"/>
                      <a:pt x="186472" y="199715"/>
                    </a:cubicBezTo>
                    <a:cubicBezTo>
                      <a:pt x="186472" y="199715"/>
                      <a:pt x="186472" y="199715"/>
                      <a:pt x="186472" y="199715"/>
                    </a:cubicBezTo>
                    <a:lnTo>
                      <a:pt x="186472" y="211555"/>
                    </a:lnTo>
                    <a:cubicBezTo>
                      <a:pt x="182140" y="208186"/>
                      <a:pt x="177808" y="205010"/>
                      <a:pt x="173477" y="202025"/>
                    </a:cubicBezTo>
                    <a:lnTo>
                      <a:pt x="173477" y="174784"/>
                    </a:lnTo>
                    <a:cubicBezTo>
                      <a:pt x="173477" y="171222"/>
                      <a:pt x="170589" y="168334"/>
                      <a:pt x="167027" y="168334"/>
                    </a:cubicBezTo>
                    <a:cubicBezTo>
                      <a:pt x="163465" y="168334"/>
                      <a:pt x="160578" y="171222"/>
                      <a:pt x="160578" y="174784"/>
                    </a:cubicBezTo>
                    <a:lnTo>
                      <a:pt x="160578" y="193554"/>
                    </a:lnTo>
                    <a:cubicBezTo>
                      <a:pt x="146427" y="184891"/>
                      <a:pt x="131411" y="177768"/>
                      <a:pt x="115720" y="172473"/>
                    </a:cubicBezTo>
                    <a:cubicBezTo>
                      <a:pt x="110137" y="142151"/>
                      <a:pt x="106575" y="111444"/>
                      <a:pt x="104939" y="80640"/>
                    </a:cubicBezTo>
                    <a:lnTo>
                      <a:pt x="133625" y="62736"/>
                    </a:lnTo>
                    <a:lnTo>
                      <a:pt x="265983" y="146868"/>
                    </a:lnTo>
                    <a:lnTo>
                      <a:pt x="319986" y="249386"/>
                    </a:lnTo>
                    <a:cubicBezTo>
                      <a:pt x="319312" y="273932"/>
                      <a:pt x="316520" y="298383"/>
                      <a:pt x="311611" y="322544"/>
                    </a:cubicBezTo>
                    <a:cubicBezTo>
                      <a:pt x="291685" y="313014"/>
                      <a:pt x="266176" y="294051"/>
                      <a:pt x="234795" y="257953"/>
                    </a:cubicBezTo>
                    <a:cubicBezTo>
                      <a:pt x="223821" y="245247"/>
                      <a:pt x="211981" y="233310"/>
                      <a:pt x="199274" y="222240"/>
                    </a:cubicBezTo>
                    <a:lnTo>
                      <a:pt x="199274" y="199715"/>
                    </a:lnTo>
                    <a:cubicBezTo>
                      <a:pt x="199467" y="196154"/>
                      <a:pt x="196579" y="193266"/>
                      <a:pt x="192921" y="193266"/>
                    </a:cubicBezTo>
                    <a:close/>
                    <a:moveTo>
                      <a:pt x="19170" y="133006"/>
                    </a:moveTo>
                    <a:cubicBezTo>
                      <a:pt x="21095" y="132814"/>
                      <a:pt x="22924" y="132621"/>
                      <a:pt x="24753" y="132429"/>
                    </a:cubicBezTo>
                    <a:cubicBezTo>
                      <a:pt x="40925" y="129541"/>
                      <a:pt x="57578" y="132814"/>
                      <a:pt x="71536" y="141477"/>
                    </a:cubicBezTo>
                    <a:cubicBezTo>
                      <a:pt x="72114" y="145617"/>
                      <a:pt x="72691" y="149948"/>
                      <a:pt x="73365" y="154184"/>
                    </a:cubicBezTo>
                    <a:lnTo>
                      <a:pt x="68937" y="156494"/>
                    </a:lnTo>
                    <a:cubicBezTo>
                      <a:pt x="68456" y="156783"/>
                      <a:pt x="51418" y="165639"/>
                      <a:pt x="51418" y="165639"/>
                    </a:cubicBezTo>
                    <a:lnTo>
                      <a:pt x="51514" y="165831"/>
                    </a:lnTo>
                    <a:cubicBezTo>
                      <a:pt x="51225" y="165928"/>
                      <a:pt x="50936" y="166024"/>
                      <a:pt x="50744" y="166120"/>
                    </a:cubicBezTo>
                    <a:lnTo>
                      <a:pt x="50744" y="166024"/>
                    </a:lnTo>
                    <a:cubicBezTo>
                      <a:pt x="49107" y="167179"/>
                      <a:pt x="47471" y="168430"/>
                      <a:pt x="46027" y="169874"/>
                    </a:cubicBezTo>
                    <a:lnTo>
                      <a:pt x="19170" y="133006"/>
                    </a:lnTo>
                    <a:close/>
                    <a:moveTo>
                      <a:pt x="267716" y="459331"/>
                    </a:moveTo>
                    <a:cubicBezTo>
                      <a:pt x="252507" y="470786"/>
                      <a:pt x="234410" y="477813"/>
                      <a:pt x="215350" y="479642"/>
                    </a:cubicBezTo>
                    <a:cubicBezTo>
                      <a:pt x="174535" y="423137"/>
                      <a:pt x="142769" y="360663"/>
                      <a:pt x="120918" y="294532"/>
                    </a:cubicBezTo>
                    <a:cubicBezTo>
                      <a:pt x="125924" y="296457"/>
                      <a:pt x="131218" y="298864"/>
                      <a:pt x="136705" y="301559"/>
                    </a:cubicBezTo>
                    <a:cubicBezTo>
                      <a:pt x="156727" y="358931"/>
                      <a:pt x="184450" y="413414"/>
                      <a:pt x="219104" y="463278"/>
                    </a:cubicBezTo>
                    <a:cubicBezTo>
                      <a:pt x="220356" y="465010"/>
                      <a:pt x="222281" y="466069"/>
                      <a:pt x="224399" y="466069"/>
                    </a:cubicBezTo>
                    <a:cubicBezTo>
                      <a:pt x="224880" y="466069"/>
                      <a:pt x="225361" y="465973"/>
                      <a:pt x="225843" y="465877"/>
                    </a:cubicBezTo>
                    <a:cubicBezTo>
                      <a:pt x="248849" y="459812"/>
                      <a:pt x="269064" y="445854"/>
                      <a:pt x="282829" y="426506"/>
                    </a:cubicBezTo>
                    <a:cubicBezTo>
                      <a:pt x="286487" y="429105"/>
                      <a:pt x="290049" y="431319"/>
                      <a:pt x="293514" y="433437"/>
                    </a:cubicBezTo>
                    <a:cubicBezTo>
                      <a:pt x="286102" y="443159"/>
                      <a:pt x="277438" y="451919"/>
                      <a:pt x="267716" y="459331"/>
                    </a:cubicBezTo>
                    <a:close/>
                    <a:moveTo>
                      <a:pt x="154032" y="310993"/>
                    </a:moveTo>
                    <a:cubicBezTo>
                      <a:pt x="180792" y="327742"/>
                      <a:pt x="204761" y="348535"/>
                      <a:pt x="225169" y="372600"/>
                    </a:cubicBezTo>
                    <a:cubicBezTo>
                      <a:pt x="239512" y="389445"/>
                      <a:pt x="255298" y="404847"/>
                      <a:pt x="272433" y="418709"/>
                    </a:cubicBezTo>
                    <a:cubicBezTo>
                      <a:pt x="261170" y="434303"/>
                      <a:pt x="245287" y="446047"/>
                      <a:pt x="227094" y="452111"/>
                    </a:cubicBezTo>
                    <a:cubicBezTo>
                      <a:pt x="197060" y="408216"/>
                      <a:pt x="172514" y="360760"/>
                      <a:pt x="154032" y="310993"/>
                    </a:cubicBezTo>
                    <a:close/>
                    <a:moveTo>
                      <a:pt x="301504" y="444122"/>
                    </a:moveTo>
                    <a:cubicBezTo>
                      <a:pt x="302659" y="442678"/>
                      <a:pt x="303814" y="441138"/>
                      <a:pt x="304873" y="439597"/>
                    </a:cubicBezTo>
                    <a:cubicBezTo>
                      <a:pt x="305450" y="439886"/>
                      <a:pt x="306028" y="440175"/>
                      <a:pt x="306702" y="440464"/>
                    </a:cubicBezTo>
                    <a:cubicBezTo>
                      <a:pt x="304969" y="441811"/>
                      <a:pt x="303236" y="442967"/>
                      <a:pt x="301504" y="444122"/>
                    </a:cubicBezTo>
                    <a:close/>
                    <a:moveTo>
                      <a:pt x="365517" y="432185"/>
                    </a:moveTo>
                    <a:cubicBezTo>
                      <a:pt x="365228" y="432378"/>
                      <a:pt x="364940" y="432570"/>
                      <a:pt x="364651" y="432763"/>
                    </a:cubicBezTo>
                    <a:cubicBezTo>
                      <a:pt x="364266" y="433052"/>
                      <a:pt x="321526" y="463855"/>
                      <a:pt x="234891" y="364129"/>
                    </a:cubicBezTo>
                    <a:lnTo>
                      <a:pt x="234891" y="364129"/>
                    </a:lnTo>
                    <a:cubicBezTo>
                      <a:pt x="209959" y="334288"/>
                      <a:pt x="179445" y="309453"/>
                      <a:pt x="145080" y="291163"/>
                    </a:cubicBezTo>
                    <a:cubicBezTo>
                      <a:pt x="144791" y="290971"/>
                      <a:pt x="144406" y="290778"/>
                      <a:pt x="144117" y="290682"/>
                    </a:cubicBezTo>
                    <a:cubicBezTo>
                      <a:pt x="120437" y="278072"/>
                      <a:pt x="94254" y="271045"/>
                      <a:pt x="67397" y="270178"/>
                    </a:cubicBezTo>
                    <a:cubicBezTo>
                      <a:pt x="64413" y="270178"/>
                      <a:pt x="61333" y="270274"/>
                      <a:pt x="58348" y="270659"/>
                    </a:cubicBezTo>
                    <a:lnTo>
                      <a:pt x="52188" y="256509"/>
                    </a:lnTo>
                    <a:cubicBezTo>
                      <a:pt x="39289" y="228786"/>
                      <a:pt x="39193" y="199908"/>
                      <a:pt x="50744" y="184025"/>
                    </a:cubicBezTo>
                    <a:cubicBezTo>
                      <a:pt x="50840" y="183832"/>
                      <a:pt x="50936" y="183736"/>
                      <a:pt x="51033" y="183543"/>
                    </a:cubicBezTo>
                    <a:cubicBezTo>
                      <a:pt x="52669" y="181329"/>
                      <a:pt x="54691" y="179308"/>
                      <a:pt x="56808" y="177671"/>
                    </a:cubicBezTo>
                    <a:cubicBezTo>
                      <a:pt x="66531" y="176420"/>
                      <a:pt x="141807" y="170837"/>
                      <a:pt x="225072" y="266617"/>
                    </a:cubicBezTo>
                    <a:cubicBezTo>
                      <a:pt x="301600" y="354695"/>
                      <a:pt x="348479" y="348246"/>
                      <a:pt x="365517" y="340930"/>
                    </a:cubicBezTo>
                    <a:lnTo>
                      <a:pt x="370619" y="352674"/>
                    </a:lnTo>
                    <a:cubicBezTo>
                      <a:pt x="385924" y="388290"/>
                      <a:pt x="383807" y="421789"/>
                      <a:pt x="365517" y="432185"/>
                    </a:cubicBezTo>
                    <a:close/>
                    <a:moveTo>
                      <a:pt x="391893" y="413992"/>
                    </a:moveTo>
                    <a:cubicBezTo>
                      <a:pt x="395743" y="391371"/>
                      <a:pt x="392470" y="368172"/>
                      <a:pt x="382652" y="347476"/>
                    </a:cubicBezTo>
                    <a:lnTo>
                      <a:pt x="377261" y="335058"/>
                    </a:lnTo>
                    <a:lnTo>
                      <a:pt x="402000" y="324181"/>
                    </a:lnTo>
                    <a:lnTo>
                      <a:pt x="403348" y="406099"/>
                    </a:lnTo>
                    <a:lnTo>
                      <a:pt x="391893" y="413992"/>
                    </a:lnTo>
                    <a:close/>
                    <a:moveTo>
                      <a:pt x="416343" y="406002"/>
                    </a:moveTo>
                    <a:lnTo>
                      <a:pt x="414995" y="325528"/>
                    </a:lnTo>
                    <a:cubicBezTo>
                      <a:pt x="429242" y="333422"/>
                      <a:pt x="444259" y="339871"/>
                      <a:pt x="459757" y="344780"/>
                    </a:cubicBezTo>
                    <a:lnTo>
                      <a:pt x="433574" y="374814"/>
                    </a:lnTo>
                    <a:cubicBezTo>
                      <a:pt x="431745" y="376932"/>
                      <a:pt x="431456" y="379916"/>
                      <a:pt x="432804" y="382322"/>
                    </a:cubicBezTo>
                    <a:lnTo>
                      <a:pt x="457639" y="425158"/>
                    </a:lnTo>
                    <a:cubicBezTo>
                      <a:pt x="443296" y="420153"/>
                      <a:pt x="429434" y="413703"/>
                      <a:pt x="416343" y="40600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55" name="Google Shape;1155;p5"/>
          <p:cNvGrpSpPr/>
          <p:nvPr/>
        </p:nvGrpSpPr>
        <p:grpSpPr>
          <a:xfrm>
            <a:off x="-812316" y="3916138"/>
            <a:ext cx="896786" cy="896786"/>
            <a:chOff x="-812316" y="3916138"/>
            <a:chExt cx="896786" cy="896786"/>
          </a:xfrm>
        </p:grpSpPr>
        <p:sp>
          <p:nvSpPr>
            <p:cNvPr id="1156" name="Google Shape;1156;p5"/>
            <p:cNvSpPr/>
            <p:nvPr/>
          </p:nvSpPr>
          <p:spPr>
            <a:xfrm>
              <a:off x="-812316" y="3916138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" name="Google Shape;1157;p5"/>
            <p:cNvSpPr/>
            <p:nvPr/>
          </p:nvSpPr>
          <p:spPr>
            <a:xfrm>
              <a:off x="-726564" y="3991049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58" name="Google Shape;1158;p5"/>
            <p:cNvGrpSpPr/>
            <p:nvPr/>
          </p:nvGrpSpPr>
          <p:grpSpPr>
            <a:xfrm>
              <a:off x="-579708" y="4145347"/>
              <a:ext cx="470356" cy="470356"/>
              <a:chOff x="1033885" y="5142519"/>
              <a:chExt cx="470356" cy="470356"/>
            </a:xfrm>
          </p:grpSpPr>
          <p:sp>
            <p:nvSpPr>
              <p:cNvPr id="1159" name="Google Shape;1159;p5"/>
              <p:cNvSpPr/>
              <p:nvPr/>
            </p:nvSpPr>
            <p:spPr>
              <a:xfrm>
                <a:off x="1205731" y="5377698"/>
                <a:ext cx="221663" cy="158331"/>
              </a:xfrm>
              <a:custGeom>
                <a:avLst/>
                <a:gdLst/>
                <a:ahLst/>
                <a:cxnLst/>
                <a:rect l="l" t="t" r="r" b="b"/>
                <a:pathLst>
                  <a:path w="221663" h="158331" extrusionOk="0">
                    <a:moveTo>
                      <a:pt x="0" y="0"/>
                    </a:moveTo>
                    <a:lnTo>
                      <a:pt x="221664" y="0"/>
                    </a:lnTo>
                    <a:lnTo>
                      <a:pt x="221664" y="158331"/>
                    </a:lnTo>
                    <a:lnTo>
                      <a:pt x="0" y="158331"/>
                    </a:lnTo>
                    <a:close/>
                  </a:path>
                </a:pathLst>
              </a:custGeom>
              <a:solidFill>
                <a:srgbClr val="EF52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0" name="Google Shape;1160;p5"/>
              <p:cNvSpPr/>
              <p:nvPr/>
            </p:nvSpPr>
            <p:spPr>
              <a:xfrm>
                <a:off x="1110732" y="5219366"/>
                <a:ext cx="229580" cy="158331"/>
              </a:xfrm>
              <a:custGeom>
                <a:avLst/>
                <a:gdLst/>
                <a:ahLst/>
                <a:cxnLst/>
                <a:rect l="l" t="t" r="r" b="b"/>
                <a:pathLst>
                  <a:path w="229580" h="158331" extrusionOk="0">
                    <a:moveTo>
                      <a:pt x="0" y="0"/>
                    </a:moveTo>
                    <a:lnTo>
                      <a:pt x="229580" y="0"/>
                    </a:lnTo>
                    <a:lnTo>
                      <a:pt x="229580" y="158331"/>
                    </a:lnTo>
                    <a:lnTo>
                      <a:pt x="0" y="158331"/>
                    </a:lnTo>
                    <a:close/>
                  </a:path>
                </a:pathLst>
              </a:custGeom>
              <a:solidFill>
                <a:srgbClr val="88BF4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1" name="Google Shape;1161;p5"/>
              <p:cNvSpPr/>
              <p:nvPr/>
            </p:nvSpPr>
            <p:spPr>
              <a:xfrm>
                <a:off x="1110732" y="5322272"/>
                <a:ext cx="158331" cy="213757"/>
              </a:xfrm>
              <a:custGeom>
                <a:avLst/>
                <a:gdLst/>
                <a:ahLst/>
                <a:cxnLst/>
                <a:rect l="l" t="t" r="r" b="b"/>
                <a:pathLst>
                  <a:path w="158331" h="213757" extrusionOk="0">
                    <a:moveTo>
                      <a:pt x="0" y="55426"/>
                    </a:moveTo>
                    <a:lnTo>
                      <a:pt x="58231" y="55426"/>
                    </a:lnTo>
                    <a:cubicBezTo>
                      <a:pt x="45110" y="43864"/>
                      <a:pt x="43845" y="23854"/>
                      <a:pt x="55406" y="10732"/>
                    </a:cubicBezTo>
                    <a:cubicBezTo>
                      <a:pt x="66968" y="-2390"/>
                      <a:pt x="86978" y="-3654"/>
                      <a:pt x="100100" y="7908"/>
                    </a:cubicBezTo>
                    <a:cubicBezTo>
                      <a:pt x="113222" y="19469"/>
                      <a:pt x="114486" y="39479"/>
                      <a:pt x="102925" y="52601"/>
                    </a:cubicBezTo>
                    <a:cubicBezTo>
                      <a:pt x="102044" y="53601"/>
                      <a:pt x="101100" y="54544"/>
                      <a:pt x="100100" y="55426"/>
                    </a:cubicBezTo>
                    <a:lnTo>
                      <a:pt x="158331" y="55426"/>
                    </a:lnTo>
                    <a:lnTo>
                      <a:pt x="158331" y="113657"/>
                    </a:lnTo>
                    <a:cubicBezTo>
                      <a:pt x="146769" y="100535"/>
                      <a:pt x="126759" y="99271"/>
                      <a:pt x="113637" y="110832"/>
                    </a:cubicBezTo>
                    <a:cubicBezTo>
                      <a:pt x="100516" y="122394"/>
                      <a:pt x="99251" y="142404"/>
                      <a:pt x="110813" y="155526"/>
                    </a:cubicBezTo>
                    <a:cubicBezTo>
                      <a:pt x="122374" y="168648"/>
                      <a:pt x="142384" y="169912"/>
                      <a:pt x="155506" y="158351"/>
                    </a:cubicBezTo>
                    <a:cubicBezTo>
                      <a:pt x="156506" y="157469"/>
                      <a:pt x="157450" y="156526"/>
                      <a:pt x="158331" y="155526"/>
                    </a:cubicBezTo>
                    <a:lnTo>
                      <a:pt x="158331" y="213757"/>
                    </a:lnTo>
                    <a:lnTo>
                      <a:pt x="0" y="213757"/>
                    </a:lnTo>
                    <a:close/>
                  </a:path>
                </a:pathLst>
              </a:custGeom>
              <a:solidFill>
                <a:srgbClr val="0093B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2" name="Google Shape;1162;p5"/>
              <p:cNvSpPr/>
              <p:nvPr/>
            </p:nvSpPr>
            <p:spPr>
              <a:xfrm>
                <a:off x="1269064" y="5219366"/>
                <a:ext cx="158331" cy="213757"/>
              </a:xfrm>
              <a:custGeom>
                <a:avLst/>
                <a:gdLst/>
                <a:ahLst/>
                <a:cxnLst/>
                <a:rect l="l" t="t" r="r" b="b"/>
                <a:pathLst>
                  <a:path w="158331" h="213757" extrusionOk="0">
                    <a:moveTo>
                      <a:pt x="0" y="0"/>
                    </a:moveTo>
                    <a:lnTo>
                      <a:pt x="0" y="58231"/>
                    </a:lnTo>
                    <a:cubicBezTo>
                      <a:pt x="11562" y="45110"/>
                      <a:pt x="31572" y="43845"/>
                      <a:pt x="44694" y="55406"/>
                    </a:cubicBezTo>
                    <a:cubicBezTo>
                      <a:pt x="57816" y="66968"/>
                      <a:pt x="59080" y="86978"/>
                      <a:pt x="47518" y="100100"/>
                    </a:cubicBezTo>
                    <a:cubicBezTo>
                      <a:pt x="35957" y="113222"/>
                      <a:pt x="15947" y="114486"/>
                      <a:pt x="2825" y="102925"/>
                    </a:cubicBezTo>
                    <a:cubicBezTo>
                      <a:pt x="1825" y="102044"/>
                      <a:pt x="882" y="101100"/>
                      <a:pt x="0" y="100100"/>
                    </a:cubicBezTo>
                    <a:lnTo>
                      <a:pt x="0" y="158331"/>
                    </a:lnTo>
                    <a:lnTo>
                      <a:pt x="58231" y="158331"/>
                    </a:lnTo>
                    <a:cubicBezTo>
                      <a:pt x="45110" y="169893"/>
                      <a:pt x="43845" y="189903"/>
                      <a:pt x="55406" y="203025"/>
                    </a:cubicBezTo>
                    <a:cubicBezTo>
                      <a:pt x="66968" y="216147"/>
                      <a:pt x="86978" y="217412"/>
                      <a:pt x="100100" y="205849"/>
                    </a:cubicBezTo>
                    <a:cubicBezTo>
                      <a:pt x="113222" y="194288"/>
                      <a:pt x="114486" y="174278"/>
                      <a:pt x="102925" y="161156"/>
                    </a:cubicBezTo>
                    <a:cubicBezTo>
                      <a:pt x="102043" y="160156"/>
                      <a:pt x="101100" y="159213"/>
                      <a:pt x="100100" y="158331"/>
                    </a:cubicBezTo>
                    <a:lnTo>
                      <a:pt x="158331" y="158331"/>
                    </a:lnTo>
                    <a:lnTo>
                      <a:pt x="158331" y="0"/>
                    </a:lnTo>
                    <a:close/>
                  </a:path>
                </a:pathLst>
              </a:custGeom>
              <a:solidFill>
                <a:srgbClr val="FFC11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3" name="Google Shape;1163;p5"/>
              <p:cNvSpPr/>
              <p:nvPr/>
            </p:nvSpPr>
            <p:spPr>
              <a:xfrm>
                <a:off x="1323604" y="5472781"/>
                <a:ext cx="103790" cy="63247"/>
              </a:xfrm>
              <a:custGeom>
                <a:avLst/>
                <a:gdLst/>
                <a:ahLst/>
                <a:cxnLst/>
                <a:rect l="l" t="t" r="r" b="b"/>
                <a:pathLst>
                  <a:path w="103790" h="63247" extrusionOk="0">
                    <a:moveTo>
                      <a:pt x="24625" y="48375"/>
                    </a:moveTo>
                    <a:lnTo>
                      <a:pt x="41623" y="63247"/>
                    </a:lnTo>
                    <a:lnTo>
                      <a:pt x="103791" y="63247"/>
                    </a:lnTo>
                    <a:lnTo>
                      <a:pt x="103791" y="28053"/>
                    </a:lnTo>
                    <a:cubicBezTo>
                      <a:pt x="89361" y="25449"/>
                      <a:pt x="74571" y="30084"/>
                      <a:pt x="64208" y="40459"/>
                    </a:cubicBezTo>
                    <a:lnTo>
                      <a:pt x="28583" y="4834"/>
                    </a:lnTo>
                    <a:cubicBezTo>
                      <a:pt x="21978" y="-1677"/>
                      <a:pt x="11345" y="-1601"/>
                      <a:pt x="4834" y="5004"/>
                    </a:cubicBezTo>
                    <a:cubicBezTo>
                      <a:pt x="-1611" y="11543"/>
                      <a:pt x="-1611" y="22046"/>
                      <a:pt x="4834" y="28584"/>
                    </a:cubicBezTo>
                    <a:close/>
                  </a:path>
                </a:pathLst>
              </a:custGeom>
              <a:solidFill>
                <a:srgbClr val="E8493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4" name="Google Shape;1164;p5"/>
              <p:cNvSpPr/>
              <p:nvPr/>
            </p:nvSpPr>
            <p:spPr>
              <a:xfrm>
                <a:off x="1110732" y="5432238"/>
                <a:ext cx="63247" cy="103790"/>
              </a:xfrm>
              <a:custGeom>
                <a:avLst/>
                <a:gdLst/>
                <a:ahLst/>
                <a:cxnLst/>
                <a:rect l="l" t="t" r="r" b="b"/>
                <a:pathLst>
                  <a:path w="63247" h="103790" extrusionOk="0">
                    <a:moveTo>
                      <a:pt x="14872" y="24625"/>
                    </a:moveTo>
                    <a:lnTo>
                      <a:pt x="0" y="41623"/>
                    </a:lnTo>
                    <a:lnTo>
                      <a:pt x="0" y="103791"/>
                    </a:lnTo>
                    <a:lnTo>
                      <a:pt x="35194" y="103791"/>
                    </a:lnTo>
                    <a:cubicBezTo>
                      <a:pt x="37799" y="89361"/>
                      <a:pt x="33163" y="74571"/>
                      <a:pt x="22789" y="64208"/>
                    </a:cubicBezTo>
                    <a:lnTo>
                      <a:pt x="58413" y="28583"/>
                    </a:lnTo>
                    <a:cubicBezTo>
                      <a:pt x="64925" y="21978"/>
                      <a:pt x="64849" y="11345"/>
                      <a:pt x="58243" y="4834"/>
                    </a:cubicBezTo>
                    <a:cubicBezTo>
                      <a:pt x="51704" y="-1611"/>
                      <a:pt x="41202" y="-1611"/>
                      <a:pt x="34664" y="4834"/>
                    </a:cubicBezTo>
                    <a:close/>
                  </a:path>
                </a:pathLst>
              </a:custGeom>
              <a:solidFill>
                <a:srgbClr val="047FA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5" name="Google Shape;1165;p5"/>
              <p:cNvSpPr/>
              <p:nvPr/>
            </p:nvSpPr>
            <p:spPr>
              <a:xfrm>
                <a:off x="1110732" y="5219366"/>
                <a:ext cx="103790" cy="63247"/>
              </a:xfrm>
              <a:custGeom>
                <a:avLst/>
                <a:gdLst/>
                <a:ahLst/>
                <a:cxnLst/>
                <a:rect l="l" t="t" r="r" b="b"/>
                <a:pathLst>
                  <a:path w="103790" h="63247" extrusionOk="0">
                    <a:moveTo>
                      <a:pt x="79166" y="14872"/>
                    </a:moveTo>
                    <a:lnTo>
                      <a:pt x="62168" y="0"/>
                    </a:lnTo>
                    <a:lnTo>
                      <a:pt x="0" y="0"/>
                    </a:lnTo>
                    <a:lnTo>
                      <a:pt x="0" y="35194"/>
                    </a:lnTo>
                    <a:cubicBezTo>
                      <a:pt x="14430" y="37799"/>
                      <a:pt x="29220" y="33163"/>
                      <a:pt x="39583" y="22789"/>
                    </a:cubicBezTo>
                    <a:lnTo>
                      <a:pt x="75207" y="58413"/>
                    </a:lnTo>
                    <a:cubicBezTo>
                      <a:pt x="81813" y="64925"/>
                      <a:pt x="92446" y="64849"/>
                      <a:pt x="98957" y="58243"/>
                    </a:cubicBezTo>
                    <a:cubicBezTo>
                      <a:pt x="105402" y="51704"/>
                      <a:pt x="105402" y="41202"/>
                      <a:pt x="98957" y="34664"/>
                    </a:cubicBezTo>
                    <a:close/>
                  </a:path>
                </a:pathLst>
              </a:custGeom>
              <a:solidFill>
                <a:srgbClr val="7CA54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6" name="Google Shape;1166;p5"/>
              <p:cNvSpPr/>
              <p:nvPr/>
            </p:nvSpPr>
            <p:spPr>
              <a:xfrm>
                <a:off x="1364147" y="5219366"/>
                <a:ext cx="63247" cy="103790"/>
              </a:xfrm>
              <a:custGeom>
                <a:avLst/>
                <a:gdLst/>
                <a:ahLst/>
                <a:cxnLst/>
                <a:rect l="l" t="t" r="r" b="b"/>
                <a:pathLst>
                  <a:path w="63247" h="103790" extrusionOk="0">
                    <a:moveTo>
                      <a:pt x="48375" y="79166"/>
                    </a:moveTo>
                    <a:lnTo>
                      <a:pt x="63247" y="62168"/>
                    </a:lnTo>
                    <a:lnTo>
                      <a:pt x="63247" y="0"/>
                    </a:lnTo>
                    <a:lnTo>
                      <a:pt x="28053" y="0"/>
                    </a:lnTo>
                    <a:cubicBezTo>
                      <a:pt x="25449" y="14430"/>
                      <a:pt x="30084" y="29220"/>
                      <a:pt x="40459" y="39583"/>
                    </a:cubicBezTo>
                    <a:lnTo>
                      <a:pt x="4834" y="75207"/>
                    </a:lnTo>
                    <a:cubicBezTo>
                      <a:pt x="-1677" y="81813"/>
                      <a:pt x="-1601" y="92446"/>
                      <a:pt x="5004" y="98957"/>
                    </a:cubicBezTo>
                    <a:cubicBezTo>
                      <a:pt x="11543" y="105402"/>
                      <a:pt x="22046" y="105402"/>
                      <a:pt x="28584" y="98957"/>
                    </a:cubicBezTo>
                    <a:close/>
                  </a:path>
                </a:pathLst>
              </a:custGeom>
              <a:solidFill>
                <a:srgbClr val="FAAC2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67" name="Google Shape;1167;p5"/>
              <p:cNvGrpSpPr/>
              <p:nvPr/>
            </p:nvGrpSpPr>
            <p:grpSpPr>
              <a:xfrm>
                <a:off x="1039483" y="5148117"/>
                <a:ext cx="459160" cy="459160"/>
                <a:chOff x="1039483" y="5148117"/>
                <a:chExt cx="459160" cy="459160"/>
              </a:xfrm>
            </p:grpSpPr>
            <p:sp>
              <p:nvSpPr>
                <p:cNvPr id="1168" name="Google Shape;1168;p5"/>
                <p:cNvSpPr/>
                <p:nvPr/>
              </p:nvSpPr>
              <p:spPr>
                <a:xfrm>
                  <a:off x="1039483" y="5425197"/>
                  <a:ext cx="119708" cy="174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08" h="174164" extrusionOk="0">
                      <a:moveTo>
                        <a:pt x="0" y="110832"/>
                      </a:moveTo>
                      <a:lnTo>
                        <a:pt x="15833" y="94999"/>
                      </a:lnTo>
                      <a:lnTo>
                        <a:pt x="15833" y="23750"/>
                      </a:lnTo>
                      <a:cubicBezTo>
                        <a:pt x="15833" y="10633"/>
                        <a:pt x="26466" y="0"/>
                        <a:pt x="39583" y="0"/>
                      </a:cubicBezTo>
                      <a:lnTo>
                        <a:pt x="71249" y="0"/>
                      </a:lnTo>
                      <a:lnTo>
                        <a:pt x="71249" y="31666"/>
                      </a:lnTo>
                      <a:lnTo>
                        <a:pt x="91040" y="11875"/>
                      </a:lnTo>
                      <a:cubicBezTo>
                        <a:pt x="97599" y="5317"/>
                        <a:pt x="108231" y="5317"/>
                        <a:pt x="114790" y="11875"/>
                      </a:cubicBezTo>
                      <a:cubicBezTo>
                        <a:pt x="121348" y="18434"/>
                        <a:pt x="121348" y="29066"/>
                        <a:pt x="114790" y="35625"/>
                      </a:cubicBezTo>
                      <a:lnTo>
                        <a:pt x="79166" y="71249"/>
                      </a:lnTo>
                      <a:cubicBezTo>
                        <a:pt x="96654" y="88738"/>
                        <a:pt x="96654" y="117093"/>
                        <a:pt x="79166" y="134582"/>
                      </a:cubicBezTo>
                      <a:lnTo>
                        <a:pt x="39583" y="174164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9" name="Google Shape;1169;p5"/>
                <p:cNvSpPr/>
                <p:nvPr/>
              </p:nvSpPr>
              <p:spPr>
                <a:xfrm>
                  <a:off x="1047400" y="5148117"/>
                  <a:ext cx="174164" cy="119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164" h="119708" extrusionOk="0">
                      <a:moveTo>
                        <a:pt x="63333" y="0"/>
                      </a:moveTo>
                      <a:lnTo>
                        <a:pt x="79166" y="15833"/>
                      </a:lnTo>
                      <a:lnTo>
                        <a:pt x="150415" y="15833"/>
                      </a:lnTo>
                      <a:cubicBezTo>
                        <a:pt x="163531" y="15833"/>
                        <a:pt x="174164" y="26466"/>
                        <a:pt x="174164" y="39583"/>
                      </a:cubicBezTo>
                      <a:lnTo>
                        <a:pt x="174164" y="71249"/>
                      </a:lnTo>
                      <a:lnTo>
                        <a:pt x="142498" y="71249"/>
                      </a:lnTo>
                      <a:lnTo>
                        <a:pt x="162290" y="91040"/>
                      </a:lnTo>
                      <a:cubicBezTo>
                        <a:pt x="168847" y="97599"/>
                        <a:pt x="168847" y="108231"/>
                        <a:pt x="162290" y="114790"/>
                      </a:cubicBezTo>
                      <a:cubicBezTo>
                        <a:pt x="155731" y="121348"/>
                        <a:pt x="145099" y="121348"/>
                        <a:pt x="138540" y="114790"/>
                      </a:cubicBezTo>
                      <a:lnTo>
                        <a:pt x="102915" y="79166"/>
                      </a:lnTo>
                      <a:cubicBezTo>
                        <a:pt x="85427" y="96654"/>
                        <a:pt x="57072" y="96654"/>
                        <a:pt x="39583" y="79166"/>
                      </a:cubicBezTo>
                      <a:lnTo>
                        <a:pt x="0" y="39583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0" name="Google Shape;1170;p5"/>
                <p:cNvSpPr/>
                <p:nvPr/>
              </p:nvSpPr>
              <p:spPr>
                <a:xfrm>
                  <a:off x="1378935" y="5156034"/>
                  <a:ext cx="119708" cy="174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08" h="174164" extrusionOk="0">
                      <a:moveTo>
                        <a:pt x="119709" y="63333"/>
                      </a:moveTo>
                      <a:lnTo>
                        <a:pt x="103875" y="79166"/>
                      </a:lnTo>
                      <a:lnTo>
                        <a:pt x="103875" y="150415"/>
                      </a:lnTo>
                      <a:cubicBezTo>
                        <a:pt x="103875" y="163531"/>
                        <a:pt x="93243" y="174164"/>
                        <a:pt x="80126" y="174164"/>
                      </a:cubicBezTo>
                      <a:lnTo>
                        <a:pt x="48460" y="174164"/>
                      </a:lnTo>
                      <a:lnTo>
                        <a:pt x="48460" y="142498"/>
                      </a:lnTo>
                      <a:lnTo>
                        <a:pt x="28668" y="162290"/>
                      </a:lnTo>
                      <a:cubicBezTo>
                        <a:pt x="22109" y="168847"/>
                        <a:pt x="11477" y="168847"/>
                        <a:pt x="4918" y="162290"/>
                      </a:cubicBezTo>
                      <a:cubicBezTo>
                        <a:pt x="-1639" y="155731"/>
                        <a:pt x="-1639" y="145099"/>
                        <a:pt x="4918" y="138540"/>
                      </a:cubicBezTo>
                      <a:lnTo>
                        <a:pt x="40543" y="102915"/>
                      </a:lnTo>
                      <a:cubicBezTo>
                        <a:pt x="23054" y="85427"/>
                        <a:pt x="23054" y="57072"/>
                        <a:pt x="40543" y="39583"/>
                      </a:cubicBezTo>
                      <a:lnTo>
                        <a:pt x="80126" y="0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1" name="Google Shape;1171;p5"/>
                <p:cNvSpPr/>
                <p:nvPr/>
              </p:nvSpPr>
              <p:spPr>
                <a:xfrm>
                  <a:off x="1316563" y="5487569"/>
                  <a:ext cx="174164" cy="119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164" h="119708" extrusionOk="0">
                      <a:moveTo>
                        <a:pt x="110832" y="119709"/>
                      </a:moveTo>
                      <a:lnTo>
                        <a:pt x="94999" y="103875"/>
                      </a:lnTo>
                      <a:lnTo>
                        <a:pt x="23750" y="103875"/>
                      </a:lnTo>
                      <a:cubicBezTo>
                        <a:pt x="10633" y="103875"/>
                        <a:pt x="0" y="93243"/>
                        <a:pt x="0" y="80126"/>
                      </a:cubicBezTo>
                      <a:lnTo>
                        <a:pt x="0" y="48460"/>
                      </a:lnTo>
                      <a:lnTo>
                        <a:pt x="31666" y="48460"/>
                      </a:lnTo>
                      <a:lnTo>
                        <a:pt x="11875" y="28668"/>
                      </a:lnTo>
                      <a:cubicBezTo>
                        <a:pt x="5317" y="22109"/>
                        <a:pt x="5317" y="11477"/>
                        <a:pt x="11875" y="4918"/>
                      </a:cubicBezTo>
                      <a:cubicBezTo>
                        <a:pt x="18434" y="-1639"/>
                        <a:pt x="29066" y="-1639"/>
                        <a:pt x="35625" y="4918"/>
                      </a:cubicBezTo>
                      <a:lnTo>
                        <a:pt x="71249" y="40543"/>
                      </a:lnTo>
                      <a:cubicBezTo>
                        <a:pt x="88738" y="23054"/>
                        <a:pt x="117093" y="23054"/>
                        <a:pt x="134582" y="40543"/>
                      </a:cubicBezTo>
                      <a:lnTo>
                        <a:pt x="174164" y="80126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172" name="Google Shape;1172;p5"/>
              <p:cNvSpPr/>
              <p:nvPr/>
            </p:nvSpPr>
            <p:spPr>
              <a:xfrm>
                <a:off x="1033885" y="5142519"/>
                <a:ext cx="470356" cy="470356"/>
              </a:xfrm>
              <a:custGeom>
                <a:avLst/>
                <a:gdLst/>
                <a:ahLst/>
                <a:cxnLst/>
                <a:rect l="l" t="t" r="r" b="b"/>
                <a:pathLst>
                  <a:path w="470356" h="470356" extrusionOk="0">
                    <a:moveTo>
                      <a:pt x="385593" y="364560"/>
                    </a:moveTo>
                    <a:cubicBezTo>
                      <a:pt x="374345" y="364528"/>
                      <a:pt x="363385" y="368123"/>
                      <a:pt x="354341" y="374812"/>
                    </a:cubicBezTo>
                    <a:lnTo>
                      <a:pt x="323900" y="344370"/>
                    </a:lnTo>
                    <a:cubicBezTo>
                      <a:pt x="314208" y="334762"/>
                      <a:pt x="298563" y="334829"/>
                      <a:pt x="288955" y="344521"/>
                    </a:cubicBezTo>
                    <a:cubicBezTo>
                      <a:pt x="279404" y="354153"/>
                      <a:pt x="279404" y="369684"/>
                      <a:pt x="288955" y="379316"/>
                    </a:cubicBezTo>
                    <a:lnTo>
                      <a:pt x="295231" y="385593"/>
                    </a:lnTo>
                    <a:lnTo>
                      <a:pt x="243095" y="385593"/>
                    </a:lnTo>
                    <a:lnTo>
                      <a:pt x="243095" y="335278"/>
                    </a:lnTo>
                    <a:cubicBezTo>
                      <a:pt x="243095" y="330906"/>
                      <a:pt x="239551" y="327362"/>
                      <a:pt x="235178" y="327362"/>
                    </a:cubicBezTo>
                    <a:cubicBezTo>
                      <a:pt x="232906" y="327361"/>
                      <a:pt x="230744" y="328337"/>
                      <a:pt x="229241" y="330042"/>
                    </a:cubicBezTo>
                    <a:cubicBezTo>
                      <a:pt x="220571" y="339885"/>
                      <a:pt x="205564" y="340836"/>
                      <a:pt x="195721" y="332166"/>
                    </a:cubicBezTo>
                    <a:cubicBezTo>
                      <a:pt x="185878" y="323496"/>
                      <a:pt x="184927" y="308490"/>
                      <a:pt x="193597" y="298646"/>
                    </a:cubicBezTo>
                    <a:cubicBezTo>
                      <a:pt x="202266" y="288803"/>
                      <a:pt x="217273" y="287852"/>
                      <a:pt x="227116" y="296522"/>
                    </a:cubicBezTo>
                    <a:cubicBezTo>
                      <a:pt x="227868" y="297185"/>
                      <a:pt x="228578" y="297894"/>
                      <a:pt x="229241" y="298646"/>
                    </a:cubicBezTo>
                    <a:cubicBezTo>
                      <a:pt x="232132" y="301926"/>
                      <a:pt x="237136" y="302240"/>
                      <a:pt x="240414" y="299348"/>
                    </a:cubicBezTo>
                    <a:cubicBezTo>
                      <a:pt x="242119" y="297845"/>
                      <a:pt x="243095" y="295682"/>
                      <a:pt x="243095" y="293410"/>
                    </a:cubicBezTo>
                    <a:lnTo>
                      <a:pt x="243095" y="243095"/>
                    </a:lnTo>
                    <a:lnTo>
                      <a:pt x="278073" y="243095"/>
                    </a:lnTo>
                    <a:cubicBezTo>
                      <a:pt x="269319" y="263127"/>
                      <a:pt x="278462" y="286462"/>
                      <a:pt x="298494" y="295216"/>
                    </a:cubicBezTo>
                    <a:cubicBezTo>
                      <a:pt x="318525" y="303970"/>
                      <a:pt x="341861" y="294828"/>
                      <a:pt x="350615" y="274796"/>
                    </a:cubicBezTo>
                    <a:cubicBezTo>
                      <a:pt x="355031" y="264690"/>
                      <a:pt x="355031" y="253200"/>
                      <a:pt x="350615" y="243095"/>
                    </a:cubicBezTo>
                    <a:lnTo>
                      <a:pt x="385593" y="243095"/>
                    </a:lnTo>
                    <a:lnTo>
                      <a:pt x="385593" y="346010"/>
                    </a:lnTo>
                    <a:lnTo>
                      <a:pt x="401426" y="346010"/>
                    </a:lnTo>
                    <a:lnTo>
                      <a:pt x="401426" y="195596"/>
                    </a:lnTo>
                    <a:lnTo>
                      <a:pt x="425176" y="195596"/>
                    </a:lnTo>
                    <a:cubicBezTo>
                      <a:pt x="442657" y="195576"/>
                      <a:pt x="456822" y="181410"/>
                      <a:pt x="456842" y="163929"/>
                    </a:cubicBezTo>
                    <a:lnTo>
                      <a:pt x="456842" y="95960"/>
                    </a:lnTo>
                    <a:lnTo>
                      <a:pt x="470357" y="82445"/>
                    </a:lnTo>
                    <a:lnTo>
                      <a:pt x="459161" y="71249"/>
                    </a:lnTo>
                    <a:lnTo>
                      <a:pt x="443328" y="87082"/>
                    </a:lnTo>
                    <a:cubicBezTo>
                      <a:pt x="441843" y="88567"/>
                      <a:pt x="441009" y="90580"/>
                      <a:pt x="441009" y="92680"/>
                    </a:cubicBezTo>
                    <a:lnTo>
                      <a:pt x="441009" y="163929"/>
                    </a:lnTo>
                    <a:cubicBezTo>
                      <a:pt x="440999" y="172669"/>
                      <a:pt x="433916" y="179752"/>
                      <a:pt x="425176" y="179762"/>
                    </a:cubicBezTo>
                    <a:lnTo>
                      <a:pt x="401426" y="179762"/>
                    </a:lnTo>
                    <a:lnTo>
                      <a:pt x="401426" y="159292"/>
                    </a:lnTo>
                    <a:lnTo>
                      <a:pt x="414941" y="145778"/>
                    </a:lnTo>
                    <a:lnTo>
                      <a:pt x="403745" y="134582"/>
                    </a:lnTo>
                    <a:lnTo>
                      <a:pt x="368120" y="170206"/>
                    </a:lnTo>
                    <a:cubicBezTo>
                      <a:pt x="364654" y="173673"/>
                      <a:pt x="359033" y="173673"/>
                      <a:pt x="355566" y="170206"/>
                    </a:cubicBezTo>
                    <a:cubicBezTo>
                      <a:pt x="352100" y="166740"/>
                      <a:pt x="352100" y="161119"/>
                      <a:pt x="355566" y="157652"/>
                    </a:cubicBezTo>
                    <a:lnTo>
                      <a:pt x="391191" y="122028"/>
                    </a:lnTo>
                    <a:cubicBezTo>
                      <a:pt x="394282" y="118936"/>
                      <a:pt x="394282" y="113924"/>
                      <a:pt x="391191" y="110832"/>
                    </a:cubicBezTo>
                    <a:cubicBezTo>
                      <a:pt x="391191" y="110832"/>
                      <a:pt x="391191" y="110832"/>
                      <a:pt x="391191" y="110832"/>
                    </a:cubicBezTo>
                    <a:cubicBezTo>
                      <a:pt x="376818" y="96425"/>
                      <a:pt x="376818" y="73103"/>
                      <a:pt x="391191" y="58695"/>
                    </a:cubicBezTo>
                    <a:lnTo>
                      <a:pt x="430774" y="19113"/>
                    </a:lnTo>
                    <a:lnTo>
                      <a:pt x="419578" y="7917"/>
                    </a:lnTo>
                    <a:lnTo>
                      <a:pt x="379995" y="47499"/>
                    </a:lnTo>
                    <a:cubicBezTo>
                      <a:pt x="361609" y="65934"/>
                      <a:pt x="359411" y="95022"/>
                      <a:pt x="374817" y="116010"/>
                    </a:cubicBezTo>
                    <a:lnTo>
                      <a:pt x="344370" y="146456"/>
                    </a:lnTo>
                    <a:cubicBezTo>
                      <a:pt x="334679" y="156065"/>
                      <a:pt x="334611" y="171710"/>
                      <a:pt x="344220" y="181402"/>
                    </a:cubicBezTo>
                    <a:cubicBezTo>
                      <a:pt x="353829" y="191094"/>
                      <a:pt x="369474" y="191161"/>
                      <a:pt x="379166" y="181553"/>
                    </a:cubicBezTo>
                    <a:cubicBezTo>
                      <a:pt x="379216" y="181503"/>
                      <a:pt x="379267" y="181453"/>
                      <a:pt x="379316" y="181402"/>
                    </a:cubicBezTo>
                    <a:lnTo>
                      <a:pt x="385593" y="175125"/>
                    </a:lnTo>
                    <a:lnTo>
                      <a:pt x="385593" y="227262"/>
                    </a:lnTo>
                    <a:lnTo>
                      <a:pt x="335277" y="227262"/>
                    </a:lnTo>
                    <a:cubicBezTo>
                      <a:pt x="330905" y="227262"/>
                      <a:pt x="327361" y="230805"/>
                      <a:pt x="327361" y="235177"/>
                    </a:cubicBezTo>
                    <a:cubicBezTo>
                      <a:pt x="327360" y="237450"/>
                      <a:pt x="328336" y="239613"/>
                      <a:pt x="330041" y="241116"/>
                    </a:cubicBezTo>
                    <a:cubicBezTo>
                      <a:pt x="339884" y="249784"/>
                      <a:pt x="340836" y="264792"/>
                      <a:pt x="332167" y="274635"/>
                    </a:cubicBezTo>
                    <a:cubicBezTo>
                      <a:pt x="323498" y="284479"/>
                      <a:pt x="308491" y="285431"/>
                      <a:pt x="298647" y="276762"/>
                    </a:cubicBezTo>
                    <a:cubicBezTo>
                      <a:pt x="288804" y="268093"/>
                      <a:pt x="287852" y="253086"/>
                      <a:pt x="296521" y="243242"/>
                    </a:cubicBezTo>
                    <a:cubicBezTo>
                      <a:pt x="297184" y="242489"/>
                      <a:pt x="297894" y="241779"/>
                      <a:pt x="298647" y="241116"/>
                    </a:cubicBezTo>
                    <a:cubicBezTo>
                      <a:pt x="301927" y="238224"/>
                      <a:pt x="302241" y="233221"/>
                      <a:pt x="299348" y="229942"/>
                    </a:cubicBezTo>
                    <a:cubicBezTo>
                      <a:pt x="297846" y="228237"/>
                      <a:pt x="295683" y="227262"/>
                      <a:pt x="293411" y="227262"/>
                    </a:cubicBezTo>
                    <a:lnTo>
                      <a:pt x="243095" y="227262"/>
                    </a:lnTo>
                    <a:lnTo>
                      <a:pt x="243095" y="192284"/>
                    </a:lnTo>
                    <a:cubicBezTo>
                      <a:pt x="263127" y="201037"/>
                      <a:pt x="286462" y="191894"/>
                      <a:pt x="295215" y="171861"/>
                    </a:cubicBezTo>
                    <a:cubicBezTo>
                      <a:pt x="303967" y="151829"/>
                      <a:pt x="294824" y="128494"/>
                      <a:pt x="274791" y="119741"/>
                    </a:cubicBezTo>
                    <a:cubicBezTo>
                      <a:pt x="264687" y="115327"/>
                      <a:pt x="253199" y="115327"/>
                      <a:pt x="243095" y="119741"/>
                    </a:cubicBezTo>
                    <a:lnTo>
                      <a:pt x="243095" y="84764"/>
                    </a:lnTo>
                    <a:lnTo>
                      <a:pt x="346010" y="84764"/>
                    </a:lnTo>
                    <a:lnTo>
                      <a:pt x="346010" y="68931"/>
                    </a:lnTo>
                    <a:lnTo>
                      <a:pt x="195596" y="68931"/>
                    </a:lnTo>
                    <a:lnTo>
                      <a:pt x="195596" y="45181"/>
                    </a:lnTo>
                    <a:cubicBezTo>
                      <a:pt x="195576" y="27700"/>
                      <a:pt x="181410" y="13534"/>
                      <a:pt x="163929" y="13515"/>
                    </a:cubicBezTo>
                    <a:lnTo>
                      <a:pt x="95959" y="13515"/>
                    </a:lnTo>
                    <a:lnTo>
                      <a:pt x="82445" y="0"/>
                    </a:lnTo>
                    <a:lnTo>
                      <a:pt x="71249" y="11196"/>
                    </a:lnTo>
                    <a:lnTo>
                      <a:pt x="87082" y="27029"/>
                    </a:lnTo>
                    <a:cubicBezTo>
                      <a:pt x="88567" y="28514"/>
                      <a:pt x="90580" y="29348"/>
                      <a:pt x="92680" y="29348"/>
                    </a:cubicBezTo>
                    <a:lnTo>
                      <a:pt x="163929" y="29348"/>
                    </a:lnTo>
                    <a:cubicBezTo>
                      <a:pt x="172669" y="29358"/>
                      <a:pt x="179752" y="36441"/>
                      <a:pt x="179762" y="45181"/>
                    </a:cubicBezTo>
                    <a:lnTo>
                      <a:pt x="179762" y="68931"/>
                    </a:lnTo>
                    <a:lnTo>
                      <a:pt x="159292" y="68931"/>
                    </a:lnTo>
                    <a:lnTo>
                      <a:pt x="145778" y="55416"/>
                    </a:lnTo>
                    <a:lnTo>
                      <a:pt x="134582" y="66612"/>
                    </a:lnTo>
                    <a:lnTo>
                      <a:pt x="170206" y="102236"/>
                    </a:lnTo>
                    <a:cubicBezTo>
                      <a:pt x="173673" y="105703"/>
                      <a:pt x="173673" y="111324"/>
                      <a:pt x="170206" y="114790"/>
                    </a:cubicBezTo>
                    <a:cubicBezTo>
                      <a:pt x="166740" y="118257"/>
                      <a:pt x="161119" y="118257"/>
                      <a:pt x="157652" y="114790"/>
                    </a:cubicBezTo>
                    <a:lnTo>
                      <a:pt x="122028" y="79166"/>
                    </a:lnTo>
                    <a:cubicBezTo>
                      <a:pt x="118936" y="76074"/>
                      <a:pt x="113924" y="76074"/>
                      <a:pt x="110832" y="79165"/>
                    </a:cubicBezTo>
                    <a:cubicBezTo>
                      <a:pt x="110832" y="79165"/>
                      <a:pt x="110832" y="79166"/>
                      <a:pt x="110832" y="79166"/>
                    </a:cubicBezTo>
                    <a:cubicBezTo>
                      <a:pt x="96436" y="93563"/>
                      <a:pt x="73093" y="93563"/>
                      <a:pt x="58696" y="79167"/>
                    </a:cubicBezTo>
                    <a:cubicBezTo>
                      <a:pt x="58696" y="79166"/>
                      <a:pt x="58696" y="79166"/>
                      <a:pt x="58695" y="79166"/>
                    </a:cubicBezTo>
                    <a:lnTo>
                      <a:pt x="19113" y="39583"/>
                    </a:lnTo>
                    <a:lnTo>
                      <a:pt x="7917" y="50779"/>
                    </a:lnTo>
                    <a:lnTo>
                      <a:pt x="47499" y="90362"/>
                    </a:lnTo>
                    <a:cubicBezTo>
                      <a:pt x="65922" y="108777"/>
                      <a:pt x="95031" y="110978"/>
                      <a:pt x="116015" y="95545"/>
                    </a:cubicBezTo>
                    <a:lnTo>
                      <a:pt x="146456" y="125986"/>
                    </a:lnTo>
                    <a:cubicBezTo>
                      <a:pt x="156148" y="135595"/>
                      <a:pt x="171793" y="135528"/>
                      <a:pt x="181402" y="125836"/>
                    </a:cubicBezTo>
                    <a:cubicBezTo>
                      <a:pt x="190952" y="116203"/>
                      <a:pt x="190952" y="100673"/>
                      <a:pt x="181402" y="91040"/>
                    </a:cubicBezTo>
                    <a:lnTo>
                      <a:pt x="175125" y="84764"/>
                    </a:lnTo>
                    <a:lnTo>
                      <a:pt x="227262" y="84764"/>
                    </a:lnTo>
                    <a:lnTo>
                      <a:pt x="227262" y="135078"/>
                    </a:lnTo>
                    <a:cubicBezTo>
                      <a:pt x="227262" y="139450"/>
                      <a:pt x="230805" y="142995"/>
                      <a:pt x="235177" y="142996"/>
                    </a:cubicBezTo>
                    <a:cubicBezTo>
                      <a:pt x="237450" y="142996"/>
                      <a:pt x="239613" y="142019"/>
                      <a:pt x="241116" y="140315"/>
                    </a:cubicBezTo>
                    <a:cubicBezTo>
                      <a:pt x="249785" y="130472"/>
                      <a:pt x="264792" y="129521"/>
                      <a:pt x="274635" y="138191"/>
                    </a:cubicBezTo>
                    <a:cubicBezTo>
                      <a:pt x="284479" y="146860"/>
                      <a:pt x="285430" y="161867"/>
                      <a:pt x="276760" y="171710"/>
                    </a:cubicBezTo>
                    <a:cubicBezTo>
                      <a:pt x="268090" y="181554"/>
                      <a:pt x="253084" y="182504"/>
                      <a:pt x="243240" y="173835"/>
                    </a:cubicBezTo>
                    <a:cubicBezTo>
                      <a:pt x="242488" y="173172"/>
                      <a:pt x="241779" y="172462"/>
                      <a:pt x="241116" y="171710"/>
                    </a:cubicBezTo>
                    <a:cubicBezTo>
                      <a:pt x="238224" y="168431"/>
                      <a:pt x="233221" y="168117"/>
                      <a:pt x="229942" y="171010"/>
                    </a:cubicBezTo>
                    <a:cubicBezTo>
                      <a:pt x="228237" y="172512"/>
                      <a:pt x="227262" y="174675"/>
                      <a:pt x="227262" y="176947"/>
                    </a:cubicBezTo>
                    <a:lnTo>
                      <a:pt x="227262" y="227262"/>
                    </a:lnTo>
                    <a:lnTo>
                      <a:pt x="192283" y="227262"/>
                    </a:lnTo>
                    <a:cubicBezTo>
                      <a:pt x="201037" y="207230"/>
                      <a:pt x="191895" y="183895"/>
                      <a:pt x="171863" y="175141"/>
                    </a:cubicBezTo>
                    <a:cubicBezTo>
                      <a:pt x="151832" y="166386"/>
                      <a:pt x="128496" y="175529"/>
                      <a:pt x="119742" y="195561"/>
                    </a:cubicBezTo>
                    <a:cubicBezTo>
                      <a:pt x="115326" y="205666"/>
                      <a:pt x="115326" y="217156"/>
                      <a:pt x="119742" y="227262"/>
                    </a:cubicBezTo>
                    <a:lnTo>
                      <a:pt x="84764" y="227262"/>
                    </a:lnTo>
                    <a:lnTo>
                      <a:pt x="84764" y="124346"/>
                    </a:lnTo>
                    <a:lnTo>
                      <a:pt x="68931" y="124346"/>
                    </a:lnTo>
                    <a:lnTo>
                      <a:pt x="68931" y="274761"/>
                    </a:lnTo>
                    <a:lnTo>
                      <a:pt x="45181" y="274761"/>
                    </a:lnTo>
                    <a:cubicBezTo>
                      <a:pt x="27700" y="274781"/>
                      <a:pt x="13534" y="288947"/>
                      <a:pt x="13515" y="306427"/>
                    </a:cubicBezTo>
                    <a:lnTo>
                      <a:pt x="13515" y="374397"/>
                    </a:lnTo>
                    <a:lnTo>
                      <a:pt x="0" y="387912"/>
                    </a:lnTo>
                    <a:lnTo>
                      <a:pt x="11196" y="399108"/>
                    </a:lnTo>
                    <a:lnTo>
                      <a:pt x="27029" y="383274"/>
                    </a:lnTo>
                    <a:cubicBezTo>
                      <a:pt x="28514" y="381790"/>
                      <a:pt x="29348" y="379776"/>
                      <a:pt x="29348" y="377676"/>
                    </a:cubicBezTo>
                    <a:lnTo>
                      <a:pt x="29348" y="306427"/>
                    </a:lnTo>
                    <a:cubicBezTo>
                      <a:pt x="29358" y="297688"/>
                      <a:pt x="36441" y="290604"/>
                      <a:pt x="45181" y="290594"/>
                    </a:cubicBezTo>
                    <a:lnTo>
                      <a:pt x="68931" y="290594"/>
                    </a:lnTo>
                    <a:lnTo>
                      <a:pt x="68931" y="311065"/>
                    </a:lnTo>
                    <a:lnTo>
                      <a:pt x="55416" y="324579"/>
                    </a:lnTo>
                    <a:lnTo>
                      <a:pt x="66612" y="335775"/>
                    </a:lnTo>
                    <a:lnTo>
                      <a:pt x="102236" y="300151"/>
                    </a:lnTo>
                    <a:cubicBezTo>
                      <a:pt x="105703" y="296684"/>
                      <a:pt x="111324" y="296684"/>
                      <a:pt x="114790" y="300151"/>
                    </a:cubicBezTo>
                    <a:cubicBezTo>
                      <a:pt x="118257" y="303617"/>
                      <a:pt x="118257" y="309238"/>
                      <a:pt x="114790" y="312704"/>
                    </a:cubicBezTo>
                    <a:lnTo>
                      <a:pt x="79166" y="348329"/>
                    </a:lnTo>
                    <a:cubicBezTo>
                      <a:pt x="76074" y="351420"/>
                      <a:pt x="76074" y="356432"/>
                      <a:pt x="79165" y="359525"/>
                    </a:cubicBezTo>
                    <a:cubicBezTo>
                      <a:pt x="79165" y="359525"/>
                      <a:pt x="79166" y="359525"/>
                      <a:pt x="79166" y="359525"/>
                    </a:cubicBezTo>
                    <a:cubicBezTo>
                      <a:pt x="93538" y="373932"/>
                      <a:pt x="93538" y="397254"/>
                      <a:pt x="79166" y="411661"/>
                    </a:cubicBezTo>
                    <a:lnTo>
                      <a:pt x="39583" y="451244"/>
                    </a:lnTo>
                    <a:lnTo>
                      <a:pt x="50779" y="462440"/>
                    </a:lnTo>
                    <a:lnTo>
                      <a:pt x="90362" y="422857"/>
                    </a:lnTo>
                    <a:cubicBezTo>
                      <a:pt x="108748" y="404423"/>
                      <a:pt x="110946" y="375335"/>
                      <a:pt x="95540" y="354346"/>
                    </a:cubicBezTo>
                    <a:lnTo>
                      <a:pt x="125986" y="323900"/>
                    </a:lnTo>
                    <a:cubicBezTo>
                      <a:pt x="135678" y="314291"/>
                      <a:pt x="135745" y="298646"/>
                      <a:pt x="126137" y="288955"/>
                    </a:cubicBezTo>
                    <a:cubicBezTo>
                      <a:pt x="116528" y="279263"/>
                      <a:pt x="100883" y="279195"/>
                      <a:pt x="91191" y="288804"/>
                    </a:cubicBezTo>
                    <a:cubicBezTo>
                      <a:pt x="91140" y="288854"/>
                      <a:pt x="91090" y="288904"/>
                      <a:pt x="91040" y="288955"/>
                    </a:cubicBezTo>
                    <a:lnTo>
                      <a:pt x="84764" y="295231"/>
                    </a:lnTo>
                    <a:lnTo>
                      <a:pt x="84764" y="243095"/>
                    </a:lnTo>
                    <a:lnTo>
                      <a:pt x="135079" y="243095"/>
                    </a:lnTo>
                    <a:cubicBezTo>
                      <a:pt x="139451" y="243095"/>
                      <a:pt x="142996" y="239551"/>
                      <a:pt x="142996" y="235178"/>
                    </a:cubicBezTo>
                    <a:cubicBezTo>
                      <a:pt x="142997" y="232906"/>
                      <a:pt x="142020" y="230744"/>
                      <a:pt x="140316" y="229241"/>
                    </a:cubicBezTo>
                    <a:cubicBezTo>
                      <a:pt x="130473" y="220572"/>
                      <a:pt x="129521" y="205564"/>
                      <a:pt x="138190" y="195721"/>
                    </a:cubicBezTo>
                    <a:cubicBezTo>
                      <a:pt x="146858" y="185878"/>
                      <a:pt x="161866" y="184926"/>
                      <a:pt x="171709" y="193595"/>
                    </a:cubicBezTo>
                    <a:cubicBezTo>
                      <a:pt x="181553" y="202263"/>
                      <a:pt x="182504" y="217271"/>
                      <a:pt x="173836" y="227114"/>
                    </a:cubicBezTo>
                    <a:cubicBezTo>
                      <a:pt x="173173" y="227867"/>
                      <a:pt x="172462" y="228578"/>
                      <a:pt x="171709" y="229241"/>
                    </a:cubicBezTo>
                    <a:cubicBezTo>
                      <a:pt x="168430" y="232132"/>
                      <a:pt x="168116" y="237136"/>
                      <a:pt x="171009" y="240414"/>
                    </a:cubicBezTo>
                    <a:cubicBezTo>
                      <a:pt x="172511" y="242119"/>
                      <a:pt x="174674" y="243095"/>
                      <a:pt x="176946" y="243095"/>
                    </a:cubicBezTo>
                    <a:lnTo>
                      <a:pt x="227262" y="243095"/>
                    </a:lnTo>
                    <a:lnTo>
                      <a:pt x="227262" y="278072"/>
                    </a:lnTo>
                    <a:cubicBezTo>
                      <a:pt x="207230" y="269319"/>
                      <a:pt x="183895" y="278463"/>
                      <a:pt x="175142" y="298496"/>
                    </a:cubicBezTo>
                    <a:cubicBezTo>
                      <a:pt x="166389" y="318528"/>
                      <a:pt x="175533" y="341863"/>
                      <a:pt x="195566" y="350616"/>
                    </a:cubicBezTo>
                    <a:cubicBezTo>
                      <a:pt x="205669" y="355030"/>
                      <a:pt x="217157" y="355030"/>
                      <a:pt x="227262" y="350616"/>
                    </a:cubicBezTo>
                    <a:lnTo>
                      <a:pt x="227262" y="385593"/>
                    </a:lnTo>
                    <a:lnTo>
                      <a:pt x="124346" y="385593"/>
                    </a:lnTo>
                    <a:lnTo>
                      <a:pt x="124346" y="401426"/>
                    </a:lnTo>
                    <a:lnTo>
                      <a:pt x="274761" y="401426"/>
                    </a:lnTo>
                    <a:lnTo>
                      <a:pt x="274761" y="425176"/>
                    </a:lnTo>
                    <a:cubicBezTo>
                      <a:pt x="274781" y="442657"/>
                      <a:pt x="288947" y="456822"/>
                      <a:pt x="306427" y="456842"/>
                    </a:cubicBezTo>
                    <a:lnTo>
                      <a:pt x="374398" y="456842"/>
                    </a:lnTo>
                    <a:lnTo>
                      <a:pt x="387912" y="470357"/>
                    </a:lnTo>
                    <a:lnTo>
                      <a:pt x="399108" y="459161"/>
                    </a:lnTo>
                    <a:lnTo>
                      <a:pt x="383274" y="443328"/>
                    </a:lnTo>
                    <a:cubicBezTo>
                      <a:pt x="381790" y="441843"/>
                      <a:pt x="379776" y="441009"/>
                      <a:pt x="377676" y="441009"/>
                    </a:cubicBezTo>
                    <a:lnTo>
                      <a:pt x="306427" y="441009"/>
                    </a:lnTo>
                    <a:cubicBezTo>
                      <a:pt x="297688" y="440999"/>
                      <a:pt x="290604" y="433916"/>
                      <a:pt x="290594" y="425176"/>
                    </a:cubicBezTo>
                    <a:lnTo>
                      <a:pt x="290594" y="401426"/>
                    </a:lnTo>
                    <a:lnTo>
                      <a:pt x="311065" y="401426"/>
                    </a:lnTo>
                    <a:lnTo>
                      <a:pt x="324579" y="414941"/>
                    </a:lnTo>
                    <a:lnTo>
                      <a:pt x="335775" y="403745"/>
                    </a:lnTo>
                    <a:lnTo>
                      <a:pt x="300151" y="368120"/>
                    </a:lnTo>
                    <a:cubicBezTo>
                      <a:pt x="296684" y="364654"/>
                      <a:pt x="296684" y="359033"/>
                      <a:pt x="300151" y="355566"/>
                    </a:cubicBezTo>
                    <a:cubicBezTo>
                      <a:pt x="303617" y="352100"/>
                      <a:pt x="309238" y="352100"/>
                      <a:pt x="312704" y="355566"/>
                    </a:cubicBezTo>
                    <a:lnTo>
                      <a:pt x="348329" y="391191"/>
                    </a:lnTo>
                    <a:cubicBezTo>
                      <a:pt x="351420" y="394282"/>
                      <a:pt x="356432" y="394282"/>
                      <a:pt x="359525" y="391191"/>
                    </a:cubicBezTo>
                    <a:cubicBezTo>
                      <a:pt x="359525" y="391191"/>
                      <a:pt x="359525" y="391191"/>
                      <a:pt x="359525" y="391191"/>
                    </a:cubicBezTo>
                    <a:cubicBezTo>
                      <a:pt x="373921" y="376794"/>
                      <a:pt x="397263" y="376794"/>
                      <a:pt x="411660" y="391190"/>
                    </a:cubicBezTo>
                    <a:cubicBezTo>
                      <a:pt x="411660" y="391190"/>
                      <a:pt x="411661" y="391191"/>
                      <a:pt x="411661" y="391191"/>
                    </a:cubicBezTo>
                    <a:lnTo>
                      <a:pt x="451244" y="430774"/>
                    </a:lnTo>
                    <a:lnTo>
                      <a:pt x="462440" y="419578"/>
                    </a:lnTo>
                    <a:lnTo>
                      <a:pt x="422857" y="379995"/>
                    </a:lnTo>
                    <a:cubicBezTo>
                      <a:pt x="412996" y="370080"/>
                      <a:pt x="399578" y="364522"/>
                      <a:pt x="385593" y="36456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73" name="Google Shape;1173;p5"/>
          <p:cNvGrpSpPr/>
          <p:nvPr/>
        </p:nvGrpSpPr>
        <p:grpSpPr>
          <a:xfrm>
            <a:off x="-812316" y="5754800"/>
            <a:ext cx="896786" cy="896786"/>
            <a:chOff x="-812316" y="5754800"/>
            <a:chExt cx="896786" cy="896786"/>
          </a:xfrm>
        </p:grpSpPr>
        <p:sp>
          <p:nvSpPr>
            <p:cNvPr id="1174" name="Google Shape;1174;p5"/>
            <p:cNvSpPr/>
            <p:nvPr/>
          </p:nvSpPr>
          <p:spPr>
            <a:xfrm>
              <a:off x="-812316" y="5754800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" name="Google Shape;1175;p5"/>
            <p:cNvSpPr/>
            <p:nvPr/>
          </p:nvSpPr>
          <p:spPr>
            <a:xfrm>
              <a:off x="-726564" y="5829711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76" name="Google Shape;1176;p5"/>
            <p:cNvGrpSpPr/>
            <p:nvPr/>
          </p:nvGrpSpPr>
          <p:grpSpPr>
            <a:xfrm>
              <a:off x="-581772" y="5987784"/>
              <a:ext cx="441375" cy="441375"/>
              <a:chOff x="3733800" y="1066800"/>
              <a:chExt cx="4724400" cy="4724400"/>
            </a:xfrm>
          </p:grpSpPr>
          <p:grpSp>
            <p:nvGrpSpPr>
              <p:cNvPr id="1177" name="Google Shape;1177;p5"/>
              <p:cNvGrpSpPr/>
              <p:nvPr/>
            </p:nvGrpSpPr>
            <p:grpSpPr>
              <a:xfrm>
                <a:off x="3810000" y="1143000"/>
                <a:ext cx="4572000" cy="4572000"/>
                <a:chOff x="3810000" y="1143000"/>
                <a:chExt cx="4572000" cy="4572000"/>
              </a:xfrm>
            </p:grpSpPr>
            <p:sp>
              <p:nvSpPr>
                <p:cNvPr id="1178" name="Google Shape;1178;p5"/>
                <p:cNvSpPr/>
                <p:nvPr/>
              </p:nvSpPr>
              <p:spPr>
                <a:xfrm>
                  <a:off x="5334000" y="4800600"/>
                  <a:ext cx="30480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0" h="609600" extrusionOk="0">
                      <a:moveTo>
                        <a:pt x="2895600" y="0"/>
                      </a:moveTo>
                      <a:cubicBezTo>
                        <a:pt x="2979420" y="0"/>
                        <a:pt x="3048000" y="68580"/>
                        <a:pt x="3048000" y="152400"/>
                      </a:cubicBezTo>
                      <a:cubicBezTo>
                        <a:pt x="3048000" y="278892"/>
                        <a:pt x="2996946" y="393192"/>
                        <a:pt x="2913888" y="475488"/>
                      </a:cubicBezTo>
                      <a:cubicBezTo>
                        <a:pt x="2831592" y="558546"/>
                        <a:pt x="2717292" y="609600"/>
                        <a:pt x="2590800" y="609600"/>
                      </a:cubicBezTo>
                      <a:lnTo>
                        <a:pt x="0" y="609600"/>
                      </a:lnTo>
                      <a:lnTo>
                        <a:pt x="0" y="0"/>
                      </a:lnTo>
                      <a:lnTo>
                        <a:pt x="2590800" y="0"/>
                      </a:lnTo>
                      <a:close/>
                    </a:path>
                  </a:pathLst>
                </a:custGeom>
                <a:solidFill>
                  <a:srgbClr val="D8E2F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9" name="Google Shape;1179;p5"/>
                <p:cNvSpPr/>
                <p:nvPr/>
              </p:nvSpPr>
              <p:spPr>
                <a:xfrm>
                  <a:off x="6083808" y="2552700"/>
                  <a:ext cx="1231391" cy="41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1391" h="419100" extrusionOk="0">
                      <a:moveTo>
                        <a:pt x="1078992" y="266700"/>
                      </a:moveTo>
                      <a:cubicBezTo>
                        <a:pt x="1078992" y="350520"/>
                        <a:pt x="1147572" y="419100"/>
                        <a:pt x="1231392" y="419100"/>
                      </a:cubicBezTo>
                      <a:lnTo>
                        <a:pt x="1524" y="419100"/>
                      </a:lnTo>
                      <a:lnTo>
                        <a:pt x="0" y="418338"/>
                      </a:lnTo>
                      <a:cubicBezTo>
                        <a:pt x="54864" y="323850"/>
                        <a:pt x="97536" y="221742"/>
                        <a:pt x="124968" y="114300"/>
                      </a:cubicBezTo>
                      <a:lnTo>
                        <a:pt x="774192" y="114300"/>
                      </a:lnTo>
                      <a:lnTo>
                        <a:pt x="1078992" y="0"/>
                      </a:lnTo>
                      <a:close/>
                    </a:path>
                  </a:pathLst>
                </a:custGeom>
                <a:solidFill>
                  <a:srgbClr val="E6E9E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0" name="Google Shape;1180;p5"/>
                <p:cNvSpPr/>
                <p:nvPr/>
              </p:nvSpPr>
              <p:spPr>
                <a:xfrm>
                  <a:off x="5105400" y="2971800"/>
                  <a:ext cx="3124200" cy="182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4200" h="1828800" extrusionOk="0">
                      <a:moveTo>
                        <a:pt x="228600" y="1219200"/>
                      </a:moveTo>
                      <a:cubicBezTo>
                        <a:pt x="228600" y="1135380"/>
                        <a:pt x="160020" y="1066800"/>
                        <a:pt x="76200" y="1066800"/>
                      </a:cubicBezTo>
                      <a:lnTo>
                        <a:pt x="0" y="1066800"/>
                      </a:lnTo>
                      <a:cubicBezTo>
                        <a:pt x="83820" y="1066800"/>
                        <a:pt x="152400" y="998220"/>
                        <a:pt x="152400" y="914400"/>
                      </a:cubicBezTo>
                      <a:lnTo>
                        <a:pt x="152400" y="588264"/>
                      </a:lnTo>
                      <a:cubicBezTo>
                        <a:pt x="288798" y="562356"/>
                        <a:pt x="417576" y="513588"/>
                        <a:pt x="533400" y="445770"/>
                      </a:cubicBezTo>
                      <a:lnTo>
                        <a:pt x="533400" y="446532"/>
                      </a:lnTo>
                      <a:lnTo>
                        <a:pt x="533400" y="1447800"/>
                      </a:lnTo>
                      <a:cubicBezTo>
                        <a:pt x="533400" y="1489710"/>
                        <a:pt x="567690" y="1524000"/>
                        <a:pt x="609600" y="1524000"/>
                      </a:cubicBezTo>
                      <a:lnTo>
                        <a:pt x="990600" y="1524000"/>
                      </a:lnTo>
                      <a:lnTo>
                        <a:pt x="1295400" y="1524000"/>
                      </a:lnTo>
                      <a:lnTo>
                        <a:pt x="1600200" y="1524000"/>
                      </a:lnTo>
                      <a:lnTo>
                        <a:pt x="1905000" y="1524000"/>
                      </a:lnTo>
                      <a:lnTo>
                        <a:pt x="2209800" y="1524000"/>
                      </a:lnTo>
                      <a:lnTo>
                        <a:pt x="2514600" y="1524000"/>
                      </a:lnTo>
                      <a:lnTo>
                        <a:pt x="2743200" y="1524000"/>
                      </a:lnTo>
                      <a:cubicBezTo>
                        <a:pt x="2785110" y="1524000"/>
                        <a:pt x="2819400" y="1489710"/>
                        <a:pt x="2819400" y="1447800"/>
                      </a:cubicBezTo>
                      <a:lnTo>
                        <a:pt x="2819400" y="76200"/>
                      </a:lnTo>
                      <a:cubicBezTo>
                        <a:pt x="2819400" y="34290"/>
                        <a:pt x="2785110" y="0"/>
                        <a:pt x="2743200" y="0"/>
                      </a:cubicBezTo>
                      <a:lnTo>
                        <a:pt x="3124200" y="0"/>
                      </a:lnTo>
                      <a:lnTo>
                        <a:pt x="3124200" y="16764"/>
                      </a:lnTo>
                      <a:lnTo>
                        <a:pt x="3124200" y="1524000"/>
                      </a:lnTo>
                      <a:cubicBezTo>
                        <a:pt x="3124200" y="1692402"/>
                        <a:pt x="2987802" y="1828800"/>
                        <a:pt x="2819400" y="1828800"/>
                      </a:cubicBezTo>
                      <a:lnTo>
                        <a:pt x="228600" y="1828800"/>
                      </a:lnTo>
                      <a:close/>
                    </a:path>
                  </a:pathLst>
                </a:custGeom>
                <a:solidFill>
                  <a:srgbClr val="F6E2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1" name="Google Shape;1181;p5"/>
                <p:cNvSpPr/>
                <p:nvPr/>
              </p:nvSpPr>
              <p:spPr>
                <a:xfrm>
                  <a:off x="5638800" y="2971037"/>
                  <a:ext cx="2286000" cy="1524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6000" h="1524762" extrusionOk="0">
                      <a:moveTo>
                        <a:pt x="2286000" y="76962"/>
                      </a:moveTo>
                      <a:lnTo>
                        <a:pt x="2286000" y="1448562"/>
                      </a:lnTo>
                      <a:cubicBezTo>
                        <a:pt x="2286000" y="1490472"/>
                        <a:pt x="2251710" y="1524762"/>
                        <a:pt x="2209800" y="1524762"/>
                      </a:cubicBezTo>
                      <a:lnTo>
                        <a:pt x="1981200" y="1524762"/>
                      </a:lnTo>
                      <a:lnTo>
                        <a:pt x="1981200" y="305562"/>
                      </a:lnTo>
                      <a:lnTo>
                        <a:pt x="1676400" y="305562"/>
                      </a:lnTo>
                      <a:lnTo>
                        <a:pt x="1676400" y="1524762"/>
                      </a:lnTo>
                      <a:lnTo>
                        <a:pt x="1371600" y="1524762"/>
                      </a:lnTo>
                      <a:lnTo>
                        <a:pt x="1371600" y="457962"/>
                      </a:lnTo>
                      <a:lnTo>
                        <a:pt x="1066800" y="457962"/>
                      </a:lnTo>
                      <a:lnTo>
                        <a:pt x="1066800" y="1524762"/>
                      </a:lnTo>
                      <a:lnTo>
                        <a:pt x="762000" y="1524762"/>
                      </a:lnTo>
                      <a:lnTo>
                        <a:pt x="762000" y="762762"/>
                      </a:lnTo>
                      <a:lnTo>
                        <a:pt x="457200" y="762762"/>
                      </a:lnTo>
                      <a:lnTo>
                        <a:pt x="457200" y="1524762"/>
                      </a:lnTo>
                      <a:lnTo>
                        <a:pt x="76200" y="1524762"/>
                      </a:lnTo>
                      <a:cubicBezTo>
                        <a:pt x="34290" y="1524762"/>
                        <a:pt x="0" y="1490472"/>
                        <a:pt x="0" y="1448562"/>
                      </a:cubicBezTo>
                      <a:lnTo>
                        <a:pt x="0" y="447294"/>
                      </a:lnTo>
                      <a:lnTo>
                        <a:pt x="0" y="446532"/>
                      </a:lnTo>
                      <a:cubicBezTo>
                        <a:pt x="185166" y="339852"/>
                        <a:pt x="339090" y="185166"/>
                        <a:pt x="445008" y="0"/>
                      </a:cubicBezTo>
                      <a:lnTo>
                        <a:pt x="446532" y="762"/>
                      </a:lnTo>
                      <a:lnTo>
                        <a:pt x="1676400" y="762"/>
                      </a:lnTo>
                      <a:lnTo>
                        <a:pt x="2209800" y="762"/>
                      </a:lnTo>
                      <a:cubicBezTo>
                        <a:pt x="2251710" y="762"/>
                        <a:pt x="2286000" y="35052"/>
                        <a:pt x="2286000" y="76962"/>
                      </a:cubicBez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2" name="Google Shape;1182;p5"/>
                <p:cNvSpPr/>
                <p:nvPr/>
              </p:nvSpPr>
              <p:spPr>
                <a:xfrm>
                  <a:off x="7315200" y="3276600"/>
                  <a:ext cx="304800" cy="12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12192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1219200"/>
                      </a:lnTo>
                      <a:lnTo>
                        <a:pt x="0" y="12192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3" name="Google Shape;1183;p5"/>
                <p:cNvSpPr/>
                <p:nvPr/>
              </p:nvSpPr>
              <p:spPr>
                <a:xfrm>
                  <a:off x="6705600" y="3429000"/>
                  <a:ext cx="304800" cy="106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10668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1066800"/>
                      </a:lnTo>
                      <a:lnTo>
                        <a:pt x="0" y="10668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4" name="Google Shape;1184;p5"/>
                <p:cNvSpPr/>
                <p:nvPr/>
              </p:nvSpPr>
              <p:spPr>
                <a:xfrm>
                  <a:off x="6096000" y="3733800"/>
                  <a:ext cx="304800" cy="7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7620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762000"/>
                      </a:lnTo>
                      <a:lnTo>
                        <a:pt x="0" y="7620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5" name="Google Shape;1185;p5"/>
                <p:cNvSpPr/>
                <p:nvPr/>
              </p:nvSpPr>
              <p:spPr>
                <a:xfrm>
                  <a:off x="4724400" y="4038600"/>
                  <a:ext cx="609600" cy="167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1676400" extrusionOk="0">
                      <a:moveTo>
                        <a:pt x="457200" y="0"/>
                      </a:moveTo>
                      <a:cubicBezTo>
                        <a:pt x="541020" y="0"/>
                        <a:pt x="609600" y="68580"/>
                        <a:pt x="609600" y="152400"/>
                      </a:cubicBezTo>
                      <a:lnTo>
                        <a:pt x="609600" y="762000"/>
                      </a:lnTo>
                      <a:lnTo>
                        <a:pt x="609600" y="1371600"/>
                      </a:lnTo>
                      <a:cubicBezTo>
                        <a:pt x="609600" y="1455420"/>
                        <a:pt x="575310" y="1531620"/>
                        <a:pt x="520446" y="1587246"/>
                      </a:cubicBezTo>
                      <a:cubicBezTo>
                        <a:pt x="464820" y="1642110"/>
                        <a:pt x="388620" y="1676400"/>
                        <a:pt x="304800" y="1676400"/>
                      </a:cubicBezTo>
                      <a:cubicBezTo>
                        <a:pt x="136398" y="1676400"/>
                        <a:pt x="0" y="1540002"/>
                        <a:pt x="0" y="1371600"/>
                      </a:cubicBezTo>
                      <a:lnTo>
                        <a:pt x="0" y="152400"/>
                      </a:lnTo>
                      <a:cubicBezTo>
                        <a:pt x="0" y="68580"/>
                        <a:pt x="68580" y="0"/>
                        <a:pt x="152400" y="0"/>
                      </a:cubicBezTo>
                      <a:lnTo>
                        <a:pt x="228600" y="0"/>
                      </a:lnTo>
                      <a:lnTo>
                        <a:pt x="381000" y="0"/>
                      </a:ln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6" name="Google Shape;1186;p5"/>
                <p:cNvSpPr/>
                <p:nvPr/>
              </p:nvSpPr>
              <p:spPr>
                <a:xfrm>
                  <a:off x="4800600" y="3560064"/>
                  <a:ext cx="457200" cy="478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200" h="478535" extrusionOk="0">
                      <a:moveTo>
                        <a:pt x="457200" y="0"/>
                      </a:moveTo>
                      <a:lnTo>
                        <a:pt x="457200" y="326136"/>
                      </a:lnTo>
                      <a:cubicBezTo>
                        <a:pt x="457200" y="409956"/>
                        <a:pt x="388620" y="478536"/>
                        <a:pt x="304800" y="478536"/>
                      </a:cubicBezTo>
                      <a:lnTo>
                        <a:pt x="152400" y="478536"/>
                      </a:lnTo>
                      <a:cubicBezTo>
                        <a:pt x="68580" y="478536"/>
                        <a:pt x="0" y="409956"/>
                        <a:pt x="0" y="326136"/>
                      </a:cubicBezTo>
                      <a:lnTo>
                        <a:pt x="0" y="0"/>
                      </a:lnTo>
                      <a:cubicBezTo>
                        <a:pt x="73914" y="13716"/>
                        <a:pt x="150876" y="21336"/>
                        <a:pt x="228600" y="21336"/>
                      </a:cubicBezTo>
                      <a:cubicBezTo>
                        <a:pt x="307086" y="21336"/>
                        <a:pt x="383286" y="13716"/>
                        <a:pt x="457200" y="0"/>
                      </a:cubicBezTo>
                      <a:close/>
                    </a:path>
                  </a:pathLst>
                </a:custGeom>
                <a:solidFill>
                  <a:srgbClr val="CCD1D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7" name="Google Shape;1187;p5"/>
                <p:cNvSpPr/>
                <p:nvPr/>
              </p:nvSpPr>
              <p:spPr>
                <a:xfrm>
                  <a:off x="3810000" y="1143000"/>
                  <a:ext cx="2398775" cy="243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8775" h="2438400" extrusionOk="0">
                      <a:moveTo>
                        <a:pt x="1447800" y="2417064"/>
                      </a:moveTo>
                      <a:cubicBezTo>
                        <a:pt x="1373886" y="2430780"/>
                        <a:pt x="1297686" y="2438400"/>
                        <a:pt x="1219200" y="2438400"/>
                      </a:cubicBezTo>
                      <a:cubicBezTo>
                        <a:pt x="1141476" y="2438400"/>
                        <a:pt x="1064514" y="2430780"/>
                        <a:pt x="990600" y="2417064"/>
                      </a:cubicBezTo>
                      <a:cubicBezTo>
                        <a:pt x="426720" y="2310384"/>
                        <a:pt x="0" y="1815084"/>
                        <a:pt x="0" y="1219200"/>
                      </a:cubicBezTo>
                      <a:cubicBezTo>
                        <a:pt x="0" y="545592"/>
                        <a:pt x="545592" y="0"/>
                        <a:pt x="1219200" y="0"/>
                      </a:cubicBezTo>
                      <a:cubicBezTo>
                        <a:pt x="1786890" y="0"/>
                        <a:pt x="2263140" y="388620"/>
                        <a:pt x="2398776" y="914400"/>
                      </a:cubicBezTo>
                      <a:lnTo>
                        <a:pt x="2080260" y="914400"/>
                      </a:lnTo>
                      <a:cubicBezTo>
                        <a:pt x="1954530" y="559308"/>
                        <a:pt x="1616964" y="304800"/>
                        <a:pt x="1219200" y="304800"/>
                      </a:cubicBezTo>
                      <a:cubicBezTo>
                        <a:pt x="713994" y="304800"/>
                        <a:pt x="304800" y="713994"/>
                        <a:pt x="304800" y="1219200"/>
                      </a:cubicBezTo>
                      <a:cubicBezTo>
                        <a:pt x="304800" y="1724406"/>
                        <a:pt x="713994" y="2133600"/>
                        <a:pt x="1219200" y="2133600"/>
                      </a:cubicBezTo>
                      <a:cubicBezTo>
                        <a:pt x="1616964" y="2133600"/>
                        <a:pt x="1954530" y="1879092"/>
                        <a:pt x="2080260" y="1524000"/>
                      </a:cubicBezTo>
                      <a:lnTo>
                        <a:pt x="2398776" y="1524000"/>
                      </a:lnTo>
                      <a:cubicBezTo>
                        <a:pt x="2371344" y="1631442"/>
                        <a:pt x="2328672" y="1733550"/>
                        <a:pt x="2273808" y="1828038"/>
                      </a:cubicBezTo>
                      <a:cubicBezTo>
                        <a:pt x="2167890" y="2013204"/>
                        <a:pt x="2013966" y="2167890"/>
                        <a:pt x="1828800" y="2274570"/>
                      </a:cubicBezTo>
                      <a:cubicBezTo>
                        <a:pt x="1712976" y="2342388"/>
                        <a:pt x="1584198" y="2391156"/>
                        <a:pt x="1447800" y="2417064"/>
                      </a:cubicBezTo>
                      <a:close/>
                    </a:path>
                  </a:pathLst>
                </a:custGeom>
                <a:solidFill>
                  <a:srgbClr val="4A80A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8" name="Google Shape;1188;p5"/>
                <p:cNvSpPr/>
                <p:nvPr/>
              </p:nvSpPr>
              <p:spPr>
                <a:xfrm>
                  <a:off x="4114800" y="1447800"/>
                  <a:ext cx="1775459" cy="182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5459" h="1828800" extrusionOk="0">
                      <a:moveTo>
                        <a:pt x="1775460" y="609600"/>
                      </a:moveTo>
                      <a:lnTo>
                        <a:pt x="1066800" y="609600"/>
                      </a:lnTo>
                      <a:lnTo>
                        <a:pt x="762000" y="609600"/>
                      </a:lnTo>
                      <a:cubicBezTo>
                        <a:pt x="593598" y="609600"/>
                        <a:pt x="457200" y="745998"/>
                        <a:pt x="457200" y="914400"/>
                      </a:cubicBezTo>
                      <a:cubicBezTo>
                        <a:pt x="457200" y="998220"/>
                        <a:pt x="491490" y="1074420"/>
                        <a:pt x="546354" y="1130046"/>
                      </a:cubicBezTo>
                      <a:cubicBezTo>
                        <a:pt x="601980" y="1184910"/>
                        <a:pt x="678180" y="1219200"/>
                        <a:pt x="762000" y="1219200"/>
                      </a:cubicBezTo>
                      <a:lnTo>
                        <a:pt x="1066800" y="1219200"/>
                      </a:lnTo>
                      <a:lnTo>
                        <a:pt x="1775460" y="1219200"/>
                      </a:lnTo>
                      <a:cubicBezTo>
                        <a:pt x="1649730" y="1574292"/>
                        <a:pt x="1312164" y="1828800"/>
                        <a:pt x="914400" y="1828800"/>
                      </a:cubicBezTo>
                      <a:cubicBezTo>
                        <a:pt x="409194" y="1828800"/>
                        <a:pt x="0" y="1419606"/>
                        <a:pt x="0" y="914400"/>
                      </a:cubicBezTo>
                      <a:cubicBezTo>
                        <a:pt x="0" y="409194"/>
                        <a:pt x="409194" y="0"/>
                        <a:pt x="914400" y="0"/>
                      </a:cubicBezTo>
                      <a:cubicBezTo>
                        <a:pt x="1312164" y="0"/>
                        <a:pt x="1649730" y="254508"/>
                        <a:pt x="1775460" y="609600"/>
                      </a:cubicBezTo>
                      <a:close/>
                    </a:path>
                  </a:pathLst>
                </a:custGeom>
                <a:solidFill>
                  <a:srgbClr val="D8E2F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9" name="Google Shape;1189;p5"/>
                <p:cNvSpPr/>
                <p:nvPr/>
              </p:nvSpPr>
              <p:spPr>
                <a:xfrm>
                  <a:off x="5181600" y="2362200"/>
                  <a:ext cx="1676400" cy="3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400" h="304800" extrusionOk="0">
                      <a:moveTo>
                        <a:pt x="1676400" y="0"/>
                      </a:moveTo>
                      <a:lnTo>
                        <a:pt x="1676400" y="304800"/>
                      </a:lnTo>
                      <a:lnTo>
                        <a:pt x="1027176" y="304800"/>
                      </a:lnTo>
                      <a:lnTo>
                        <a:pt x="708660" y="3048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1645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0" name="Google Shape;1190;p5"/>
                <p:cNvSpPr/>
                <p:nvPr/>
              </p:nvSpPr>
              <p:spPr>
                <a:xfrm>
                  <a:off x="5181600" y="2057400"/>
                  <a:ext cx="1676400" cy="3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400" h="304800" extrusionOk="0">
                      <a:moveTo>
                        <a:pt x="1676400" y="0"/>
                      </a:moveTo>
                      <a:lnTo>
                        <a:pt x="1676400" y="3048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lnTo>
                        <a:pt x="708660" y="0"/>
                      </a:lnTo>
                      <a:lnTo>
                        <a:pt x="1027176" y="0"/>
                      </a:lnTo>
                      <a:close/>
                    </a:path>
                  </a:pathLst>
                </a:custGeom>
                <a:solidFill>
                  <a:srgbClr val="C3996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1" name="Google Shape;1191;p5"/>
                <p:cNvSpPr/>
                <p:nvPr/>
              </p:nvSpPr>
              <p:spPr>
                <a:xfrm>
                  <a:off x="4572000" y="2057400"/>
                  <a:ext cx="6096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609600" extrusionOk="0">
                      <a:moveTo>
                        <a:pt x="609600" y="304800"/>
                      </a:moveTo>
                      <a:lnTo>
                        <a:pt x="609600" y="609600"/>
                      </a:lnTo>
                      <a:lnTo>
                        <a:pt x="304800" y="609600"/>
                      </a:lnTo>
                      <a:cubicBezTo>
                        <a:pt x="220980" y="609600"/>
                        <a:pt x="144780" y="575310"/>
                        <a:pt x="89154" y="520446"/>
                      </a:cubicBezTo>
                      <a:cubicBezTo>
                        <a:pt x="34290" y="464820"/>
                        <a:pt x="0" y="388620"/>
                        <a:pt x="0" y="304800"/>
                      </a:cubicBezTo>
                      <a:cubicBezTo>
                        <a:pt x="0" y="136398"/>
                        <a:pt x="136398" y="0"/>
                        <a:pt x="304800" y="0"/>
                      </a:cubicBezTo>
                      <a:lnTo>
                        <a:pt x="609600" y="0"/>
                      </a:lnTo>
                      <a:close/>
                    </a:path>
                  </a:pathLst>
                </a:custGeom>
                <a:solidFill>
                  <a:srgbClr val="AAB2B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2" name="Google Shape;1192;p5"/>
                <p:cNvSpPr/>
                <p:nvPr/>
              </p:nvSpPr>
              <p:spPr>
                <a:xfrm>
                  <a:off x="6858000" y="2057400"/>
                  <a:ext cx="6096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609600" extrusionOk="0">
                      <a:moveTo>
                        <a:pt x="537972" y="201930"/>
                      </a:moveTo>
                      <a:cubicBezTo>
                        <a:pt x="581406" y="217932"/>
                        <a:pt x="609600" y="259080"/>
                        <a:pt x="609600" y="304800"/>
                      </a:cubicBezTo>
                      <a:cubicBezTo>
                        <a:pt x="609600" y="350520"/>
                        <a:pt x="581406" y="391668"/>
                        <a:pt x="537972" y="407670"/>
                      </a:cubicBezTo>
                      <a:lnTo>
                        <a:pt x="304800" y="495300"/>
                      </a:lnTo>
                      <a:lnTo>
                        <a:pt x="0" y="6096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lnTo>
                        <a:pt x="304800" y="114300"/>
                      </a:lnTo>
                      <a:close/>
                    </a:path>
                  </a:pathLst>
                </a:custGeom>
                <a:solidFill>
                  <a:srgbClr val="AAB2B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3" name="Google Shape;1193;p5"/>
                <p:cNvSpPr/>
                <p:nvPr/>
              </p:nvSpPr>
              <p:spPr>
                <a:xfrm>
                  <a:off x="7162800" y="1752600"/>
                  <a:ext cx="1219200" cy="12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9200" h="1219200" extrusionOk="0">
                      <a:moveTo>
                        <a:pt x="1219200" y="152400"/>
                      </a:moveTo>
                      <a:lnTo>
                        <a:pt x="1219200" y="1066800"/>
                      </a:lnTo>
                      <a:cubicBezTo>
                        <a:pt x="1219200" y="1150620"/>
                        <a:pt x="1150620" y="1219200"/>
                        <a:pt x="1066800" y="1219200"/>
                      </a:cubicBezTo>
                      <a:lnTo>
                        <a:pt x="685800" y="1219200"/>
                      </a:lnTo>
                      <a:lnTo>
                        <a:pt x="152400" y="1219200"/>
                      </a:lnTo>
                      <a:cubicBezTo>
                        <a:pt x="68580" y="1219200"/>
                        <a:pt x="0" y="1150620"/>
                        <a:pt x="0" y="1066800"/>
                      </a:cubicBezTo>
                      <a:lnTo>
                        <a:pt x="0" y="800100"/>
                      </a:lnTo>
                      <a:lnTo>
                        <a:pt x="233172" y="712470"/>
                      </a:lnTo>
                      <a:cubicBezTo>
                        <a:pt x="276606" y="696468"/>
                        <a:pt x="304800" y="655320"/>
                        <a:pt x="304800" y="609600"/>
                      </a:cubicBezTo>
                      <a:cubicBezTo>
                        <a:pt x="304800" y="563880"/>
                        <a:pt x="276606" y="522732"/>
                        <a:pt x="233172" y="506730"/>
                      </a:cubicBezTo>
                      <a:lnTo>
                        <a:pt x="0" y="419100"/>
                      </a:lnTo>
                      <a:lnTo>
                        <a:pt x="0" y="152400"/>
                      </a:lnTo>
                      <a:cubicBezTo>
                        <a:pt x="0" y="68580"/>
                        <a:pt x="68580" y="0"/>
                        <a:pt x="152400" y="0"/>
                      </a:cubicBezTo>
                      <a:lnTo>
                        <a:pt x="1066800" y="0"/>
                      </a:lnTo>
                      <a:cubicBezTo>
                        <a:pt x="1150620" y="0"/>
                        <a:pt x="1219200" y="68580"/>
                        <a:pt x="1219200" y="152400"/>
                      </a:cubicBezTo>
                      <a:close/>
                    </a:path>
                  </a:pathLst>
                </a:custGeom>
                <a:solidFill>
                  <a:srgbClr val="88BF4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194" name="Google Shape;1194;p5"/>
              <p:cNvGrpSpPr/>
              <p:nvPr/>
            </p:nvGrpSpPr>
            <p:grpSpPr>
              <a:xfrm>
                <a:off x="3733800" y="1066800"/>
                <a:ext cx="4724400" cy="4724400"/>
                <a:chOff x="3733800" y="1066800"/>
                <a:chExt cx="4724400" cy="4724400"/>
              </a:xfrm>
            </p:grpSpPr>
            <p:sp>
              <p:nvSpPr>
                <p:cNvPr id="1195" name="Google Shape;1195;p5"/>
                <p:cNvSpPr/>
                <p:nvPr/>
              </p:nvSpPr>
              <p:spPr>
                <a:xfrm>
                  <a:off x="3733800" y="1066800"/>
                  <a:ext cx="4724400" cy="472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4400" h="4724400" extrusionOk="0">
                      <a:moveTo>
                        <a:pt x="4572000" y="1967179"/>
                      </a:moveTo>
                      <a:cubicBezTo>
                        <a:pt x="4660468" y="1935632"/>
                        <a:pt x="4724400" y="1851812"/>
                        <a:pt x="4724400" y="1752600"/>
                      </a:cubicBezTo>
                      <a:lnTo>
                        <a:pt x="4724400" y="838200"/>
                      </a:lnTo>
                      <a:cubicBezTo>
                        <a:pt x="4724400" y="712165"/>
                        <a:pt x="4621835" y="609600"/>
                        <a:pt x="4495800" y="609600"/>
                      </a:cubicBezTo>
                      <a:lnTo>
                        <a:pt x="3581400" y="609600"/>
                      </a:lnTo>
                      <a:cubicBezTo>
                        <a:pt x="3455365" y="609600"/>
                        <a:pt x="3352800" y="712165"/>
                        <a:pt x="3352800" y="838200"/>
                      </a:cubicBezTo>
                      <a:lnTo>
                        <a:pt x="3352800" y="994943"/>
                      </a:lnTo>
                      <a:lnTo>
                        <a:pt x="3137992" y="914400"/>
                      </a:lnTo>
                      <a:lnTo>
                        <a:pt x="2531059" y="914400"/>
                      </a:lnTo>
                      <a:cubicBezTo>
                        <a:pt x="2364791" y="373380"/>
                        <a:pt x="1865605" y="0"/>
                        <a:pt x="1295400" y="0"/>
                      </a:cubicBezTo>
                      <a:cubicBezTo>
                        <a:pt x="581101" y="0"/>
                        <a:pt x="0" y="581101"/>
                        <a:pt x="0" y="1295400"/>
                      </a:cubicBezTo>
                      <a:cubicBezTo>
                        <a:pt x="0" y="1904543"/>
                        <a:pt x="423139" y="2415464"/>
                        <a:pt x="990600" y="2553081"/>
                      </a:cubicBezTo>
                      <a:lnTo>
                        <a:pt x="990600" y="2819400"/>
                      </a:lnTo>
                      <a:cubicBezTo>
                        <a:pt x="990600" y="2860319"/>
                        <a:pt x="1002259" y="2898191"/>
                        <a:pt x="1021156" y="2931490"/>
                      </a:cubicBezTo>
                      <a:cubicBezTo>
                        <a:pt x="957224" y="2972029"/>
                        <a:pt x="914400" y="3043047"/>
                        <a:pt x="914400" y="3124200"/>
                      </a:cubicBezTo>
                      <a:lnTo>
                        <a:pt x="914400" y="4343400"/>
                      </a:lnTo>
                      <a:cubicBezTo>
                        <a:pt x="914400" y="4553484"/>
                        <a:pt x="1085317" y="4724400"/>
                        <a:pt x="1295400" y="4724400"/>
                      </a:cubicBezTo>
                      <a:cubicBezTo>
                        <a:pt x="1479347" y="4724400"/>
                        <a:pt x="1633271" y="4593260"/>
                        <a:pt x="1668704" y="4419600"/>
                      </a:cubicBezTo>
                      <a:lnTo>
                        <a:pt x="4191000" y="4419600"/>
                      </a:lnTo>
                      <a:cubicBezTo>
                        <a:pt x="4485132" y="4419600"/>
                        <a:pt x="4724400" y="4180256"/>
                        <a:pt x="4724400" y="3886200"/>
                      </a:cubicBezTo>
                      <a:cubicBezTo>
                        <a:pt x="4724400" y="3760165"/>
                        <a:pt x="4621835" y="3657600"/>
                        <a:pt x="4495800" y="3657600"/>
                      </a:cubicBezTo>
                      <a:lnTo>
                        <a:pt x="4493819" y="3657600"/>
                      </a:lnTo>
                      <a:cubicBezTo>
                        <a:pt x="4542206" y="3593744"/>
                        <a:pt x="4572000" y="3515106"/>
                        <a:pt x="4572000" y="3429000"/>
                      </a:cubicBezTo>
                      <a:close/>
                      <a:moveTo>
                        <a:pt x="3505200" y="838200"/>
                      </a:moveTo>
                      <a:cubicBezTo>
                        <a:pt x="3505200" y="796138"/>
                        <a:pt x="3539414" y="762000"/>
                        <a:pt x="3581400" y="762000"/>
                      </a:cubicBezTo>
                      <a:lnTo>
                        <a:pt x="4495800" y="762000"/>
                      </a:lnTo>
                      <a:cubicBezTo>
                        <a:pt x="4537786" y="762000"/>
                        <a:pt x="4572000" y="796138"/>
                        <a:pt x="4572000" y="838200"/>
                      </a:cubicBezTo>
                      <a:lnTo>
                        <a:pt x="4572000" y="1752600"/>
                      </a:lnTo>
                      <a:cubicBezTo>
                        <a:pt x="4572000" y="1794662"/>
                        <a:pt x="4537786" y="1828800"/>
                        <a:pt x="4495800" y="1828800"/>
                      </a:cubicBezTo>
                      <a:lnTo>
                        <a:pt x="4114800" y="1828800"/>
                      </a:lnTo>
                      <a:lnTo>
                        <a:pt x="3581400" y="1828800"/>
                      </a:lnTo>
                      <a:cubicBezTo>
                        <a:pt x="3539414" y="1828800"/>
                        <a:pt x="3505200" y="1794662"/>
                        <a:pt x="3505200" y="1752600"/>
                      </a:cubicBezTo>
                      <a:lnTo>
                        <a:pt x="3505200" y="1538707"/>
                      </a:lnTo>
                      <a:lnTo>
                        <a:pt x="3603803" y="1501750"/>
                      </a:lnTo>
                      <a:lnTo>
                        <a:pt x="3810000" y="1707947"/>
                      </a:lnTo>
                      <a:lnTo>
                        <a:pt x="4473474" y="1044473"/>
                      </a:lnTo>
                      <a:lnTo>
                        <a:pt x="4365727" y="936727"/>
                      </a:lnTo>
                      <a:lnTo>
                        <a:pt x="3810000" y="1492453"/>
                      </a:lnTo>
                      <a:lnTo>
                        <a:pt x="3749421" y="1431874"/>
                      </a:lnTo>
                      <a:cubicBezTo>
                        <a:pt x="3786911" y="1397203"/>
                        <a:pt x="3810000" y="1348130"/>
                        <a:pt x="3810000" y="1295400"/>
                      </a:cubicBezTo>
                      <a:cubicBezTo>
                        <a:pt x="3810000" y="1218286"/>
                        <a:pt x="3761461" y="1148258"/>
                        <a:pt x="3689223" y="1121054"/>
                      </a:cubicBezTo>
                      <a:lnTo>
                        <a:pt x="3505200" y="1052093"/>
                      </a:lnTo>
                      <a:close/>
                      <a:moveTo>
                        <a:pt x="3810000" y="3352800"/>
                      </a:moveTo>
                      <a:lnTo>
                        <a:pt x="3657600" y="3352800"/>
                      </a:lnTo>
                      <a:lnTo>
                        <a:pt x="3657600" y="2286000"/>
                      </a:lnTo>
                      <a:lnTo>
                        <a:pt x="3810000" y="2286000"/>
                      </a:lnTo>
                      <a:close/>
                      <a:moveTo>
                        <a:pt x="3505200" y="2133600"/>
                      </a:moveTo>
                      <a:lnTo>
                        <a:pt x="3505200" y="3352800"/>
                      </a:lnTo>
                      <a:lnTo>
                        <a:pt x="3352800" y="3352800"/>
                      </a:lnTo>
                      <a:lnTo>
                        <a:pt x="3352800" y="2286000"/>
                      </a:lnTo>
                      <a:lnTo>
                        <a:pt x="2895600" y="2286000"/>
                      </a:lnTo>
                      <a:lnTo>
                        <a:pt x="2895600" y="3352800"/>
                      </a:lnTo>
                      <a:lnTo>
                        <a:pt x="2743200" y="3352800"/>
                      </a:lnTo>
                      <a:lnTo>
                        <a:pt x="2743200" y="2590800"/>
                      </a:lnTo>
                      <a:lnTo>
                        <a:pt x="2286000" y="2590800"/>
                      </a:lnTo>
                      <a:lnTo>
                        <a:pt x="2286000" y="3352800"/>
                      </a:lnTo>
                      <a:lnTo>
                        <a:pt x="1981200" y="3352800"/>
                      </a:lnTo>
                      <a:lnTo>
                        <a:pt x="1981200" y="2393137"/>
                      </a:lnTo>
                      <a:cubicBezTo>
                        <a:pt x="2146630" y="2289505"/>
                        <a:pt x="2287600" y="2149069"/>
                        <a:pt x="2392299" y="1981200"/>
                      </a:cubicBezTo>
                      <a:lnTo>
                        <a:pt x="3581400" y="1981200"/>
                      </a:lnTo>
                      <a:lnTo>
                        <a:pt x="4114800" y="1981200"/>
                      </a:lnTo>
                      <a:lnTo>
                        <a:pt x="4114800" y="3352800"/>
                      </a:lnTo>
                      <a:lnTo>
                        <a:pt x="3962400" y="3352800"/>
                      </a:lnTo>
                      <a:lnTo>
                        <a:pt x="3962400" y="2133600"/>
                      </a:lnTo>
                      <a:close/>
                      <a:moveTo>
                        <a:pt x="3200400" y="3352800"/>
                      </a:moveTo>
                      <a:lnTo>
                        <a:pt x="3048000" y="3352800"/>
                      </a:lnTo>
                      <a:lnTo>
                        <a:pt x="3048000" y="2438400"/>
                      </a:lnTo>
                      <a:lnTo>
                        <a:pt x="3200400" y="2438400"/>
                      </a:lnTo>
                      <a:close/>
                      <a:moveTo>
                        <a:pt x="2590800" y="3352800"/>
                      </a:moveTo>
                      <a:lnTo>
                        <a:pt x="2438400" y="3352800"/>
                      </a:lnTo>
                      <a:lnTo>
                        <a:pt x="2438400" y="2743200"/>
                      </a:lnTo>
                      <a:lnTo>
                        <a:pt x="2590800" y="2743200"/>
                      </a:lnTo>
                      <a:close/>
                      <a:moveTo>
                        <a:pt x="3635655" y="1327023"/>
                      </a:moveTo>
                      <a:lnTo>
                        <a:pt x="3200400" y="1490243"/>
                      </a:lnTo>
                      <a:lnTo>
                        <a:pt x="3200400" y="1100557"/>
                      </a:lnTo>
                      <a:lnTo>
                        <a:pt x="3635578" y="1263701"/>
                      </a:lnTo>
                      <a:cubicBezTo>
                        <a:pt x="3648761" y="1268654"/>
                        <a:pt x="3657600" y="1281379"/>
                        <a:pt x="3657600" y="1295400"/>
                      </a:cubicBezTo>
                      <a:cubicBezTo>
                        <a:pt x="3657600" y="1309421"/>
                        <a:pt x="3648761" y="1322146"/>
                        <a:pt x="3635655" y="1327023"/>
                      </a:cubicBezTo>
                      <a:close/>
                      <a:moveTo>
                        <a:pt x="3048000" y="1219200"/>
                      </a:moveTo>
                      <a:lnTo>
                        <a:pt x="1524000" y="1219200"/>
                      </a:lnTo>
                      <a:lnTo>
                        <a:pt x="1524000" y="1066800"/>
                      </a:lnTo>
                      <a:lnTo>
                        <a:pt x="3048000" y="1066800"/>
                      </a:lnTo>
                      <a:close/>
                      <a:moveTo>
                        <a:pt x="1143000" y="1524000"/>
                      </a:moveTo>
                      <a:cubicBezTo>
                        <a:pt x="1016965" y="1524000"/>
                        <a:pt x="914400" y="1421435"/>
                        <a:pt x="914400" y="1295400"/>
                      </a:cubicBezTo>
                      <a:cubicBezTo>
                        <a:pt x="914400" y="1169365"/>
                        <a:pt x="1016965" y="1066800"/>
                        <a:pt x="1143000" y="1066800"/>
                      </a:cubicBezTo>
                      <a:lnTo>
                        <a:pt x="1371600" y="1066800"/>
                      </a:lnTo>
                      <a:lnTo>
                        <a:pt x="1371600" y="1524000"/>
                      </a:lnTo>
                      <a:close/>
                      <a:moveTo>
                        <a:pt x="1143000" y="914400"/>
                      </a:moveTo>
                      <a:cubicBezTo>
                        <a:pt x="932917" y="914400"/>
                        <a:pt x="762000" y="1085317"/>
                        <a:pt x="762000" y="1295400"/>
                      </a:cubicBezTo>
                      <a:cubicBezTo>
                        <a:pt x="762000" y="1505483"/>
                        <a:pt x="932917" y="1676400"/>
                        <a:pt x="1143000" y="1676400"/>
                      </a:cubicBezTo>
                      <a:lnTo>
                        <a:pt x="2040484" y="1676400"/>
                      </a:lnTo>
                      <a:cubicBezTo>
                        <a:pt x="1898675" y="1953616"/>
                        <a:pt x="1611935" y="2133600"/>
                        <a:pt x="1295400" y="2133600"/>
                      </a:cubicBezTo>
                      <a:cubicBezTo>
                        <a:pt x="833247" y="2133600"/>
                        <a:pt x="457200" y="1757553"/>
                        <a:pt x="457200" y="1295400"/>
                      </a:cubicBezTo>
                      <a:cubicBezTo>
                        <a:pt x="457200" y="833247"/>
                        <a:pt x="833247" y="457200"/>
                        <a:pt x="1295400" y="457200"/>
                      </a:cubicBezTo>
                      <a:cubicBezTo>
                        <a:pt x="1611859" y="457200"/>
                        <a:pt x="1898675" y="637184"/>
                        <a:pt x="2040484" y="914400"/>
                      </a:cubicBezTo>
                      <a:close/>
                      <a:moveTo>
                        <a:pt x="1524000" y="1524000"/>
                      </a:moveTo>
                      <a:lnTo>
                        <a:pt x="1524000" y="1371600"/>
                      </a:lnTo>
                      <a:lnTo>
                        <a:pt x="3048000" y="1371600"/>
                      </a:lnTo>
                      <a:lnTo>
                        <a:pt x="3048000" y="1524000"/>
                      </a:lnTo>
                      <a:close/>
                      <a:moveTo>
                        <a:pt x="3137992" y="1676400"/>
                      </a:moveTo>
                      <a:lnTo>
                        <a:pt x="3352800" y="1595857"/>
                      </a:lnTo>
                      <a:lnTo>
                        <a:pt x="3352800" y="1752600"/>
                      </a:lnTo>
                      <a:cubicBezTo>
                        <a:pt x="3352800" y="1779422"/>
                        <a:pt x="3358286" y="1804873"/>
                        <a:pt x="3366821" y="1828800"/>
                      </a:cubicBezTo>
                      <a:lnTo>
                        <a:pt x="2474671" y="1828800"/>
                      </a:lnTo>
                      <a:cubicBezTo>
                        <a:pt x="2496769" y="1779803"/>
                        <a:pt x="2515057" y="1728673"/>
                        <a:pt x="2531135" y="1676400"/>
                      </a:cubicBezTo>
                      <a:close/>
                      <a:moveTo>
                        <a:pt x="152400" y="1295400"/>
                      </a:moveTo>
                      <a:cubicBezTo>
                        <a:pt x="152400" y="665150"/>
                        <a:pt x="665150" y="152400"/>
                        <a:pt x="1295400" y="152400"/>
                      </a:cubicBezTo>
                      <a:cubicBezTo>
                        <a:pt x="1782699" y="152400"/>
                        <a:pt x="2211934" y="461162"/>
                        <a:pt x="2371725" y="914400"/>
                      </a:cubicBezTo>
                      <a:lnTo>
                        <a:pt x="2208276" y="914400"/>
                      </a:lnTo>
                      <a:cubicBezTo>
                        <a:pt x="2055190" y="547802"/>
                        <a:pt x="1695374" y="304800"/>
                        <a:pt x="1295400" y="304800"/>
                      </a:cubicBezTo>
                      <a:cubicBezTo>
                        <a:pt x="749198" y="304800"/>
                        <a:pt x="304800" y="749198"/>
                        <a:pt x="304800" y="1295400"/>
                      </a:cubicBezTo>
                      <a:cubicBezTo>
                        <a:pt x="304800" y="1841602"/>
                        <a:pt x="749198" y="2286000"/>
                        <a:pt x="1295400" y="2286000"/>
                      </a:cubicBezTo>
                      <a:cubicBezTo>
                        <a:pt x="1695374" y="2286000"/>
                        <a:pt x="2055190" y="2042998"/>
                        <a:pt x="2208276" y="1676400"/>
                      </a:cubicBezTo>
                      <a:lnTo>
                        <a:pt x="2371725" y="1676400"/>
                      </a:lnTo>
                      <a:cubicBezTo>
                        <a:pt x="2211934" y="2129638"/>
                        <a:pt x="1782699" y="2438400"/>
                        <a:pt x="1295400" y="2438400"/>
                      </a:cubicBezTo>
                      <a:cubicBezTo>
                        <a:pt x="665150" y="2438400"/>
                        <a:pt x="152400" y="1925650"/>
                        <a:pt x="152400" y="1295400"/>
                      </a:cubicBezTo>
                      <a:close/>
                      <a:moveTo>
                        <a:pt x="1295400" y="2590800"/>
                      </a:moveTo>
                      <a:cubicBezTo>
                        <a:pt x="1346911" y="2590800"/>
                        <a:pt x="1397584" y="2586685"/>
                        <a:pt x="1447800" y="2580742"/>
                      </a:cubicBezTo>
                      <a:lnTo>
                        <a:pt x="1447800" y="2819400"/>
                      </a:lnTo>
                      <a:cubicBezTo>
                        <a:pt x="1447800" y="2861462"/>
                        <a:pt x="1413586" y="2895600"/>
                        <a:pt x="1371600" y="2895600"/>
                      </a:cubicBezTo>
                      <a:lnTo>
                        <a:pt x="1219200" y="2895600"/>
                      </a:lnTo>
                      <a:cubicBezTo>
                        <a:pt x="1177214" y="2895600"/>
                        <a:pt x="1143000" y="2861462"/>
                        <a:pt x="1143000" y="2819400"/>
                      </a:cubicBezTo>
                      <a:lnTo>
                        <a:pt x="1143000" y="2581047"/>
                      </a:lnTo>
                      <a:cubicBezTo>
                        <a:pt x="1193063" y="2586914"/>
                        <a:pt x="1243737" y="2590800"/>
                        <a:pt x="1295400" y="2590800"/>
                      </a:cubicBezTo>
                      <a:close/>
                      <a:moveTo>
                        <a:pt x="1524000" y="4343400"/>
                      </a:moveTo>
                      <a:cubicBezTo>
                        <a:pt x="1524000" y="4469435"/>
                        <a:pt x="1421435" y="4572000"/>
                        <a:pt x="1295400" y="4572000"/>
                      </a:cubicBezTo>
                      <a:cubicBezTo>
                        <a:pt x="1169365" y="4572000"/>
                        <a:pt x="1066800" y="4469435"/>
                        <a:pt x="1066800" y="4343400"/>
                      </a:cubicBezTo>
                      <a:lnTo>
                        <a:pt x="1066800" y="3124200"/>
                      </a:lnTo>
                      <a:cubicBezTo>
                        <a:pt x="1066800" y="3082138"/>
                        <a:pt x="1101014" y="3048000"/>
                        <a:pt x="1143000" y="3048000"/>
                      </a:cubicBezTo>
                      <a:lnTo>
                        <a:pt x="1219200" y="3048000"/>
                      </a:lnTo>
                      <a:lnTo>
                        <a:pt x="1371600" y="3048000"/>
                      </a:lnTo>
                      <a:lnTo>
                        <a:pt x="1447800" y="3048000"/>
                      </a:lnTo>
                      <a:cubicBezTo>
                        <a:pt x="1489786" y="3048000"/>
                        <a:pt x="1524000" y="3082138"/>
                        <a:pt x="1524000" y="3124200"/>
                      </a:cubicBezTo>
                      <a:close/>
                      <a:moveTo>
                        <a:pt x="4572000" y="3886200"/>
                      </a:moveTo>
                      <a:cubicBezTo>
                        <a:pt x="4572000" y="4096284"/>
                        <a:pt x="4401084" y="4267200"/>
                        <a:pt x="4191000" y="4267200"/>
                      </a:cubicBezTo>
                      <a:lnTo>
                        <a:pt x="1676400" y="4267200"/>
                      </a:lnTo>
                      <a:lnTo>
                        <a:pt x="1676400" y="3810000"/>
                      </a:lnTo>
                      <a:lnTo>
                        <a:pt x="4191000" y="3810000"/>
                      </a:lnTo>
                      <a:lnTo>
                        <a:pt x="4495800" y="3810000"/>
                      </a:lnTo>
                      <a:cubicBezTo>
                        <a:pt x="4537786" y="3810000"/>
                        <a:pt x="4572000" y="3844138"/>
                        <a:pt x="4572000" y="3886200"/>
                      </a:cubicBezTo>
                      <a:close/>
                      <a:moveTo>
                        <a:pt x="1676400" y="3657600"/>
                      </a:moveTo>
                      <a:lnTo>
                        <a:pt x="1676400" y="3124200"/>
                      </a:lnTo>
                      <a:cubicBezTo>
                        <a:pt x="1676400" y="3043047"/>
                        <a:pt x="1633576" y="2972029"/>
                        <a:pt x="1569644" y="2931490"/>
                      </a:cubicBezTo>
                      <a:cubicBezTo>
                        <a:pt x="1588541" y="2898191"/>
                        <a:pt x="1600200" y="2860319"/>
                        <a:pt x="1600200" y="2819400"/>
                      </a:cubicBezTo>
                      <a:lnTo>
                        <a:pt x="1600200" y="2553843"/>
                      </a:lnTo>
                      <a:cubicBezTo>
                        <a:pt x="1679296" y="2534641"/>
                        <a:pt x="1755724" y="2508428"/>
                        <a:pt x="1828800" y="2475281"/>
                      </a:cubicBezTo>
                      <a:lnTo>
                        <a:pt x="1828800" y="3352800"/>
                      </a:lnTo>
                      <a:cubicBezTo>
                        <a:pt x="1828800" y="3436849"/>
                        <a:pt x="1897151" y="3505200"/>
                        <a:pt x="1981200" y="3505200"/>
                      </a:cubicBezTo>
                      <a:lnTo>
                        <a:pt x="4114800" y="3505200"/>
                      </a:lnTo>
                      <a:cubicBezTo>
                        <a:pt x="4198849" y="3505200"/>
                        <a:pt x="4267200" y="3436849"/>
                        <a:pt x="4267200" y="3352800"/>
                      </a:cubicBezTo>
                      <a:lnTo>
                        <a:pt x="4267200" y="1981200"/>
                      </a:lnTo>
                      <a:lnTo>
                        <a:pt x="4419600" y="1981200"/>
                      </a:lnTo>
                      <a:lnTo>
                        <a:pt x="4419600" y="3429000"/>
                      </a:lnTo>
                      <a:cubicBezTo>
                        <a:pt x="4419600" y="3555035"/>
                        <a:pt x="4317035" y="3657600"/>
                        <a:pt x="4191000" y="365760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6" name="Google Shape;1196;p5"/>
                <p:cNvSpPr/>
                <p:nvPr/>
              </p:nvSpPr>
              <p:spPr>
                <a:xfrm>
                  <a:off x="72390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7" name="Google Shape;1197;p5"/>
                <p:cNvSpPr/>
                <p:nvPr/>
              </p:nvSpPr>
              <p:spPr>
                <a:xfrm>
                  <a:off x="78486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8" name="Google Shape;1198;p5"/>
                <p:cNvSpPr/>
                <p:nvPr/>
              </p:nvSpPr>
              <p:spPr>
                <a:xfrm>
                  <a:off x="75438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1199" name="Google Shape;1199;p5"/>
          <p:cNvGrpSpPr/>
          <p:nvPr/>
        </p:nvGrpSpPr>
        <p:grpSpPr>
          <a:xfrm>
            <a:off x="-812316" y="238814"/>
            <a:ext cx="896786" cy="896786"/>
            <a:chOff x="-812316" y="238814"/>
            <a:chExt cx="896786" cy="896786"/>
          </a:xfrm>
        </p:grpSpPr>
        <p:sp>
          <p:nvSpPr>
            <p:cNvPr id="1200" name="Google Shape;1200;p5"/>
            <p:cNvSpPr/>
            <p:nvPr/>
          </p:nvSpPr>
          <p:spPr>
            <a:xfrm>
              <a:off x="-812316" y="238814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" name="Google Shape;1201;p5"/>
            <p:cNvSpPr/>
            <p:nvPr/>
          </p:nvSpPr>
          <p:spPr>
            <a:xfrm>
              <a:off x="-726564" y="313725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02" name="Google Shape;1202;p5"/>
            <p:cNvGrpSpPr/>
            <p:nvPr/>
          </p:nvGrpSpPr>
          <p:grpSpPr>
            <a:xfrm>
              <a:off x="-573509" y="396206"/>
              <a:ext cx="442629" cy="542493"/>
              <a:chOff x="4819650" y="1862137"/>
              <a:chExt cx="2558414" cy="3135630"/>
            </a:xfrm>
          </p:grpSpPr>
          <p:sp>
            <p:nvSpPr>
              <p:cNvPr id="1203" name="Google Shape;1203;p5"/>
              <p:cNvSpPr/>
              <p:nvPr/>
            </p:nvSpPr>
            <p:spPr>
              <a:xfrm>
                <a:off x="6353175" y="3360420"/>
                <a:ext cx="621029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621029" h="45720" extrusionOk="0">
                    <a:moveTo>
                      <a:pt x="38100" y="20002"/>
                    </a:moveTo>
                    <a:lnTo>
                      <a:pt x="0" y="32385"/>
                    </a:lnTo>
                    <a:cubicBezTo>
                      <a:pt x="11430" y="39052"/>
                      <a:pt x="27622" y="44767"/>
                      <a:pt x="50483" y="44767"/>
                    </a:cubicBezTo>
                    <a:cubicBezTo>
                      <a:pt x="51435" y="44767"/>
                      <a:pt x="53340" y="44767"/>
                      <a:pt x="54292" y="44767"/>
                    </a:cubicBezTo>
                    <a:cubicBezTo>
                      <a:pt x="58103" y="44767"/>
                      <a:pt x="60960" y="44767"/>
                      <a:pt x="63817" y="45720"/>
                    </a:cubicBezTo>
                    <a:lnTo>
                      <a:pt x="604838" y="45720"/>
                    </a:lnTo>
                    <a:cubicBezTo>
                      <a:pt x="610553" y="30480"/>
                      <a:pt x="616268" y="15240"/>
                      <a:pt x="621030" y="0"/>
                    </a:cubicBezTo>
                    <a:lnTo>
                      <a:pt x="83820" y="0"/>
                    </a:lnTo>
                    <a:cubicBezTo>
                      <a:pt x="70485" y="7620"/>
                      <a:pt x="55245" y="14288"/>
                      <a:pt x="38100" y="200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4" name="Google Shape;1204;p5"/>
              <p:cNvSpPr/>
              <p:nvPr/>
            </p:nvSpPr>
            <p:spPr>
              <a:xfrm>
                <a:off x="5218747" y="3360420"/>
                <a:ext cx="625792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625792" h="45720" extrusionOk="0">
                    <a:moveTo>
                      <a:pt x="570548" y="44767"/>
                    </a:moveTo>
                    <a:cubicBezTo>
                      <a:pt x="572453" y="44767"/>
                      <a:pt x="573405" y="44767"/>
                      <a:pt x="575310" y="44767"/>
                    </a:cubicBezTo>
                    <a:cubicBezTo>
                      <a:pt x="599123" y="44767"/>
                      <a:pt x="614363" y="39052"/>
                      <a:pt x="625793" y="32385"/>
                    </a:cubicBezTo>
                    <a:lnTo>
                      <a:pt x="587693" y="20002"/>
                    </a:lnTo>
                    <a:cubicBezTo>
                      <a:pt x="570548" y="14288"/>
                      <a:pt x="555307" y="7620"/>
                      <a:pt x="541020" y="0"/>
                    </a:cubicBezTo>
                    <a:lnTo>
                      <a:pt x="0" y="0"/>
                    </a:lnTo>
                    <a:cubicBezTo>
                      <a:pt x="4763" y="15240"/>
                      <a:pt x="10477" y="30480"/>
                      <a:pt x="16192" y="45720"/>
                    </a:cubicBezTo>
                    <a:lnTo>
                      <a:pt x="561023" y="45720"/>
                    </a:lnTo>
                    <a:cubicBezTo>
                      <a:pt x="563880" y="44767"/>
                      <a:pt x="566738" y="44767"/>
                      <a:pt x="570548" y="4476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5" name="Google Shape;1205;p5"/>
              <p:cNvSpPr/>
              <p:nvPr/>
            </p:nvSpPr>
            <p:spPr>
              <a:xfrm>
                <a:off x="6231254" y="3445192"/>
                <a:ext cx="710565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710565" h="45720" extrusionOk="0">
                    <a:moveTo>
                      <a:pt x="188595" y="953"/>
                    </a:moveTo>
                    <a:cubicBezTo>
                      <a:pt x="167640" y="14288"/>
                      <a:pt x="124778" y="27623"/>
                      <a:pt x="81915" y="27623"/>
                    </a:cubicBezTo>
                    <a:lnTo>
                      <a:pt x="80963" y="27623"/>
                    </a:lnTo>
                    <a:cubicBezTo>
                      <a:pt x="77153" y="27623"/>
                      <a:pt x="73342" y="26670"/>
                      <a:pt x="70485" y="25717"/>
                    </a:cubicBezTo>
                    <a:cubicBezTo>
                      <a:pt x="57150" y="33338"/>
                      <a:pt x="26670" y="41910"/>
                      <a:pt x="0" y="45720"/>
                    </a:cubicBezTo>
                    <a:lnTo>
                      <a:pt x="688658" y="45720"/>
                    </a:lnTo>
                    <a:cubicBezTo>
                      <a:pt x="696278" y="30480"/>
                      <a:pt x="703898" y="15240"/>
                      <a:pt x="710565" y="0"/>
                    </a:cubicBezTo>
                    <a:lnTo>
                      <a:pt x="189548" y="0"/>
                    </a:lnTo>
                    <a:cubicBezTo>
                      <a:pt x="189548" y="953"/>
                      <a:pt x="189548" y="953"/>
                      <a:pt x="188595" y="95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6" name="Google Shape;1206;p5"/>
              <p:cNvSpPr/>
              <p:nvPr/>
            </p:nvSpPr>
            <p:spPr>
              <a:xfrm>
                <a:off x="5252085" y="3446145"/>
                <a:ext cx="714374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714374" h="45720" extrusionOk="0">
                    <a:moveTo>
                      <a:pt x="643890" y="25717"/>
                    </a:moveTo>
                    <a:cubicBezTo>
                      <a:pt x="641032" y="26670"/>
                      <a:pt x="637223" y="27622"/>
                      <a:pt x="633413" y="27622"/>
                    </a:cubicBezTo>
                    <a:lnTo>
                      <a:pt x="632460" y="27622"/>
                    </a:lnTo>
                    <a:cubicBezTo>
                      <a:pt x="589598" y="27622"/>
                      <a:pt x="546735" y="14288"/>
                      <a:pt x="525780" y="952"/>
                    </a:cubicBezTo>
                    <a:cubicBezTo>
                      <a:pt x="525780" y="952"/>
                      <a:pt x="524828" y="0"/>
                      <a:pt x="523875" y="0"/>
                    </a:cubicBezTo>
                    <a:lnTo>
                      <a:pt x="0" y="0"/>
                    </a:lnTo>
                    <a:cubicBezTo>
                      <a:pt x="6667" y="15240"/>
                      <a:pt x="14288" y="30480"/>
                      <a:pt x="21907" y="45720"/>
                    </a:cubicBezTo>
                    <a:lnTo>
                      <a:pt x="714375" y="45720"/>
                    </a:lnTo>
                    <a:cubicBezTo>
                      <a:pt x="687705" y="41910"/>
                      <a:pt x="657225" y="33338"/>
                      <a:pt x="643890" y="2571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7" name="Google Shape;1207;p5"/>
              <p:cNvSpPr/>
              <p:nvPr/>
            </p:nvSpPr>
            <p:spPr>
              <a:xfrm>
                <a:off x="4989989" y="1862137"/>
                <a:ext cx="2212551" cy="2412682"/>
              </a:xfrm>
              <a:custGeom>
                <a:avLst/>
                <a:gdLst/>
                <a:ahLst/>
                <a:cxnLst/>
                <a:rect l="l" t="t" r="r" b="b"/>
                <a:pathLst>
                  <a:path w="2212551" h="2412682" extrusionOk="0">
                    <a:moveTo>
                      <a:pt x="78263" y="1206818"/>
                    </a:moveTo>
                    <a:cubicBezTo>
                      <a:pt x="54450" y="1213485"/>
                      <a:pt x="36353" y="1225868"/>
                      <a:pt x="23018" y="1245870"/>
                    </a:cubicBezTo>
                    <a:cubicBezTo>
                      <a:pt x="-23655" y="1316355"/>
                      <a:pt x="10635" y="1460183"/>
                      <a:pt x="38258" y="1575435"/>
                    </a:cubicBezTo>
                    <a:cubicBezTo>
                      <a:pt x="47783" y="1616393"/>
                      <a:pt x="57308" y="1655445"/>
                      <a:pt x="61118" y="1684973"/>
                    </a:cubicBezTo>
                    <a:cubicBezTo>
                      <a:pt x="62070" y="1689735"/>
                      <a:pt x="62070" y="1695450"/>
                      <a:pt x="63023" y="1701165"/>
                    </a:cubicBezTo>
                    <a:cubicBezTo>
                      <a:pt x="67785" y="1736408"/>
                      <a:pt x="73500" y="1777365"/>
                      <a:pt x="65880" y="1802130"/>
                    </a:cubicBezTo>
                    <a:lnTo>
                      <a:pt x="63023" y="1809750"/>
                    </a:lnTo>
                    <a:lnTo>
                      <a:pt x="70643" y="1811655"/>
                    </a:lnTo>
                    <a:cubicBezTo>
                      <a:pt x="96360" y="1817370"/>
                      <a:pt x="128745" y="1842135"/>
                      <a:pt x="157320" y="1864995"/>
                    </a:cubicBezTo>
                    <a:cubicBezTo>
                      <a:pt x="161130" y="1868805"/>
                      <a:pt x="165893" y="1871663"/>
                      <a:pt x="169703" y="1874520"/>
                    </a:cubicBezTo>
                    <a:cubicBezTo>
                      <a:pt x="192563" y="1892618"/>
                      <a:pt x="222090" y="1920240"/>
                      <a:pt x="252570" y="1948815"/>
                    </a:cubicBezTo>
                    <a:cubicBezTo>
                      <a:pt x="336390" y="2027873"/>
                      <a:pt x="441165" y="2126933"/>
                      <a:pt x="524985" y="2126933"/>
                    </a:cubicBezTo>
                    <a:cubicBezTo>
                      <a:pt x="526890" y="2126933"/>
                      <a:pt x="528795" y="2126933"/>
                      <a:pt x="530700" y="2126933"/>
                    </a:cubicBezTo>
                    <a:cubicBezTo>
                      <a:pt x="554513" y="2125980"/>
                      <a:pt x="575468" y="2115503"/>
                      <a:pt x="592613" y="2098358"/>
                    </a:cubicBezTo>
                    <a:cubicBezTo>
                      <a:pt x="585945" y="2122170"/>
                      <a:pt x="587850" y="2145030"/>
                      <a:pt x="599280" y="2165985"/>
                    </a:cubicBezTo>
                    <a:cubicBezTo>
                      <a:pt x="637380" y="2241233"/>
                      <a:pt x="778350" y="2284095"/>
                      <a:pt x="891698" y="2317433"/>
                    </a:cubicBezTo>
                    <a:cubicBezTo>
                      <a:pt x="932655" y="2329815"/>
                      <a:pt x="970755" y="2341245"/>
                      <a:pt x="997425" y="2352675"/>
                    </a:cubicBezTo>
                    <a:cubicBezTo>
                      <a:pt x="1002188" y="2354580"/>
                      <a:pt x="1006950" y="2356485"/>
                      <a:pt x="1011713" y="2358390"/>
                    </a:cubicBezTo>
                    <a:cubicBezTo>
                      <a:pt x="1045050" y="2371725"/>
                      <a:pt x="1083150" y="2386965"/>
                      <a:pt x="1101248" y="2406968"/>
                    </a:cubicBezTo>
                    <a:lnTo>
                      <a:pt x="1106963" y="2412683"/>
                    </a:lnTo>
                    <a:lnTo>
                      <a:pt x="1112678" y="2406968"/>
                    </a:lnTo>
                    <a:cubicBezTo>
                      <a:pt x="1130775" y="2387918"/>
                      <a:pt x="1168875" y="2372678"/>
                      <a:pt x="1202213" y="2358390"/>
                    </a:cubicBezTo>
                    <a:cubicBezTo>
                      <a:pt x="1206975" y="2356485"/>
                      <a:pt x="1211738" y="2354580"/>
                      <a:pt x="1216500" y="2352675"/>
                    </a:cubicBezTo>
                    <a:cubicBezTo>
                      <a:pt x="1243170" y="2341245"/>
                      <a:pt x="1282223" y="2329815"/>
                      <a:pt x="1322228" y="2317433"/>
                    </a:cubicBezTo>
                    <a:cubicBezTo>
                      <a:pt x="1435575" y="2283143"/>
                      <a:pt x="1576545" y="2241233"/>
                      <a:pt x="1614645" y="2165985"/>
                    </a:cubicBezTo>
                    <a:cubicBezTo>
                      <a:pt x="1625123" y="2145030"/>
                      <a:pt x="1627028" y="2121218"/>
                      <a:pt x="1620360" y="2097405"/>
                    </a:cubicBezTo>
                    <a:cubicBezTo>
                      <a:pt x="1637505" y="2114550"/>
                      <a:pt x="1658460" y="2124075"/>
                      <a:pt x="1682273" y="2125980"/>
                    </a:cubicBezTo>
                    <a:cubicBezTo>
                      <a:pt x="1684178" y="2125980"/>
                      <a:pt x="1686083" y="2125980"/>
                      <a:pt x="1687988" y="2125980"/>
                    </a:cubicBezTo>
                    <a:cubicBezTo>
                      <a:pt x="1771808" y="2125980"/>
                      <a:pt x="1875630" y="2027873"/>
                      <a:pt x="1960403" y="1947863"/>
                    </a:cubicBezTo>
                    <a:cubicBezTo>
                      <a:pt x="1990883" y="1918335"/>
                      <a:pt x="2020410" y="1891665"/>
                      <a:pt x="2043270" y="1873568"/>
                    </a:cubicBezTo>
                    <a:cubicBezTo>
                      <a:pt x="2047080" y="1870710"/>
                      <a:pt x="2051843" y="1866900"/>
                      <a:pt x="2055653" y="1864043"/>
                    </a:cubicBezTo>
                    <a:cubicBezTo>
                      <a:pt x="2084228" y="1842135"/>
                      <a:pt x="2116613" y="1816418"/>
                      <a:pt x="2142330" y="1810703"/>
                    </a:cubicBezTo>
                    <a:lnTo>
                      <a:pt x="2149950" y="1808798"/>
                    </a:lnTo>
                    <a:lnTo>
                      <a:pt x="2147093" y="1801178"/>
                    </a:lnTo>
                    <a:cubicBezTo>
                      <a:pt x="2139473" y="1776413"/>
                      <a:pt x="2145188" y="1735455"/>
                      <a:pt x="2149950" y="1700213"/>
                    </a:cubicBezTo>
                    <a:cubicBezTo>
                      <a:pt x="2150903" y="1694498"/>
                      <a:pt x="2151855" y="1689735"/>
                      <a:pt x="2151855" y="1684020"/>
                    </a:cubicBezTo>
                    <a:cubicBezTo>
                      <a:pt x="2155665" y="1655445"/>
                      <a:pt x="2165190" y="1616393"/>
                      <a:pt x="2174715" y="1574483"/>
                    </a:cubicBezTo>
                    <a:cubicBezTo>
                      <a:pt x="2202338" y="1459230"/>
                      <a:pt x="2235675" y="1315403"/>
                      <a:pt x="2189955" y="1244918"/>
                    </a:cubicBezTo>
                    <a:cubicBezTo>
                      <a:pt x="2176620" y="1224915"/>
                      <a:pt x="2157570" y="1211580"/>
                      <a:pt x="2133758" y="1205865"/>
                    </a:cubicBezTo>
                    <a:cubicBezTo>
                      <a:pt x="2157570" y="1199198"/>
                      <a:pt x="2175668" y="1186815"/>
                      <a:pt x="2189003" y="1166813"/>
                    </a:cubicBezTo>
                    <a:cubicBezTo>
                      <a:pt x="2235675" y="1096328"/>
                      <a:pt x="2201385" y="952500"/>
                      <a:pt x="2173763" y="837248"/>
                    </a:cubicBezTo>
                    <a:cubicBezTo>
                      <a:pt x="2164238" y="796290"/>
                      <a:pt x="2154713" y="757238"/>
                      <a:pt x="2150903" y="727710"/>
                    </a:cubicBezTo>
                    <a:cubicBezTo>
                      <a:pt x="2149950" y="722948"/>
                      <a:pt x="2149950" y="717233"/>
                      <a:pt x="2148998" y="711518"/>
                    </a:cubicBezTo>
                    <a:cubicBezTo>
                      <a:pt x="2144235" y="676275"/>
                      <a:pt x="2138520" y="635318"/>
                      <a:pt x="2146140" y="610553"/>
                    </a:cubicBezTo>
                    <a:lnTo>
                      <a:pt x="2148998" y="602933"/>
                    </a:lnTo>
                    <a:lnTo>
                      <a:pt x="2141378" y="601028"/>
                    </a:lnTo>
                    <a:cubicBezTo>
                      <a:pt x="2115660" y="595313"/>
                      <a:pt x="2083275" y="570548"/>
                      <a:pt x="2054700" y="547688"/>
                    </a:cubicBezTo>
                    <a:cubicBezTo>
                      <a:pt x="2049938" y="543878"/>
                      <a:pt x="2046128" y="541020"/>
                      <a:pt x="2042318" y="538163"/>
                    </a:cubicBezTo>
                    <a:cubicBezTo>
                      <a:pt x="2019458" y="520065"/>
                      <a:pt x="1989930" y="492443"/>
                      <a:pt x="1959450" y="463868"/>
                    </a:cubicBezTo>
                    <a:cubicBezTo>
                      <a:pt x="1875630" y="384810"/>
                      <a:pt x="1770855" y="285750"/>
                      <a:pt x="1687035" y="285750"/>
                    </a:cubicBezTo>
                    <a:cubicBezTo>
                      <a:pt x="1685130" y="285750"/>
                      <a:pt x="1683225" y="285750"/>
                      <a:pt x="1681320" y="285750"/>
                    </a:cubicBezTo>
                    <a:cubicBezTo>
                      <a:pt x="1657508" y="286703"/>
                      <a:pt x="1636553" y="297180"/>
                      <a:pt x="1619408" y="314325"/>
                    </a:cubicBezTo>
                    <a:cubicBezTo>
                      <a:pt x="1626075" y="290513"/>
                      <a:pt x="1624170" y="267653"/>
                      <a:pt x="1612740" y="246698"/>
                    </a:cubicBezTo>
                    <a:cubicBezTo>
                      <a:pt x="1574640" y="171450"/>
                      <a:pt x="1433670" y="128588"/>
                      <a:pt x="1319370" y="95250"/>
                    </a:cubicBezTo>
                    <a:cubicBezTo>
                      <a:pt x="1278413" y="82868"/>
                      <a:pt x="1240313" y="71438"/>
                      <a:pt x="1213643" y="60008"/>
                    </a:cubicBezTo>
                    <a:cubicBezTo>
                      <a:pt x="1208880" y="58103"/>
                      <a:pt x="1204118" y="56197"/>
                      <a:pt x="1199355" y="54293"/>
                    </a:cubicBezTo>
                    <a:cubicBezTo>
                      <a:pt x="1166018" y="40958"/>
                      <a:pt x="1127918" y="25717"/>
                      <a:pt x="1109820" y="5715"/>
                    </a:cubicBezTo>
                    <a:lnTo>
                      <a:pt x="1106010" y="0"/>
                    </a:lnTo>
                    <a:lnTo>
                      <a:pt x="1100295" y="5715"/>
                    </a:lnTo>
                    <a:cubicBezTo>
                      <a:pt x="1082198" y="24765"/>
                      <a:pt x="1044098" y="40005"/>
                      <a:pt x="1010760" y="54293"/>
                    </a:cubicBezTo>
                    <a:cubicBezTo>
                      <a:pt x="1005998" y="56197"/>
                      <a:pt x="1001235" y="58103"/>
                      <a:pt x="996473" y="60008"/>
                    </a:cubicBezTo>
                    <a:cubicBezTo>
                      <a:pt x="969803" y="71438"/>
                      <a:pt x="930750" y="82868"/>
                      <a:pt x="890745" y="95250"/>
                    </a:cubicBezTo>
                    <a:cubicBezTo>
                      <a:pt x="777398" y="129540"/>
                      <a:pt x="636428" y="171450"/>
                      <a:pt x="598328" y="246698"/>
                    </a:cubicBezTo>
                    <a:cubicBezTo>
                      <a:pt x="587850" y="267653"/>
                      <a:pt x="585945" y="291465"/>
                      <a:pt x="592613" y="315278"/>
                    </a:cubicBezTo>
                    <a:cubicBezTo>
                      <a:pt x="575468" y="298133"/>
                      <a:pt x="554513" y="288608"/>
                      <a:pt x="530700" y="286703"/>
                    </a:cubicBezTo>
                    <a:cubicBezTo>
                      <a:pt x="445928" y="281940"/>
                      <a:pt x="339248" y="382905"/>
                      <a:pt x="252570" y="464820"/>
                    </a:cubicBezTo>
                    <a:cubicBezTo>
                      <a:pt x="222090" y="494348"/>
                      <a:pt x="192563" y="521018"/>
                      <a:pt x="169703" y="539115"/>
                    </a:cubicBezTo>
                    <a:cubicBezTo>
                      <a:pt x="165893" y="541973"/>
                      <a:pt x="161130" y="545783"/>
                      <a:pt x="157320" y="548640"/>
                    </a:cubicBezTo>
                    <a:cubicBezTo>
                      <a:pt x="128745" y="570548"/>
                      <a:pt x="96360" y="596265"/>
                      <a:pt x="70643" y="601980"/>
                    </a:cubicBezTo>
                    <a:lnTo>
                      <a:pt x="63023" y="603885"/>
                    </a:lnTo>
                    <a:lnTo>
                      <a:pt x="65880" y="611505"/>
                    </a:lnTo>
                    <a:cubicBezTo>
                      <a:pt x="73500" y="636270"/>
                      <a:pt x="67785" y="677228"/>
                      <a:pt x="63023" y="712470"/>
                    </a:cubicBezTo>
                    <a:cubicBezTo>
                      <a:pt x="62070" y="718185"/>
                      <a:pt x="61118" y="722948"/>
                      <a:pt x="61118" y="728663"/>
                    </a:cubicBezTo>
                    <a:cubicBezTo>
                      <a:pt x="57308" y="757238"/>
                      <a:pt x="47783" y="796290"/>
                      <a:pt x="38258" y="838200"/>
                    </a:cubicBezTo>
                    <a:cubicBezTo>
                      <a:pt x="10635" y="953453"/>
                      <a:pt x="-22702" y="1097280"/>
                      <a:pt x="23018" y="1167765"/>
                    </a:cubicBezTo>
                    <a:cubicBezTo>
                      <a:pt x="35400" y="1187768"/>
                      <a:pt x="53498" y="1201103"/>
                      <a:pt x="78263" y="1206818"/>
                    </a:cubicBezTo>
                    <a:close/>
                    <a:moveTo>
                      <a:pt x="1106963" y="193358"/>
                    </a:moveTo>
                    <a:cubicBezTo>
                      <a:pt x="1663223" y="193358"/>
                      <a:pt x="2115660" y="647700"/>
                      <a:pt x="2115660" y="1206818"/>
                    </a:cubicBezTo>
                    <a:cubicBezTo>
                      <a:pt x="2115660" y="1765935"/>
                      <a:pt x="1663223" y="2220278"/>
                      <a:pt x="1106963" y="2220278"/>
                    </a:cubicBezTo>
                    <a:cubicBezTo>
                      <a:pt x="550703" y="2220278"/>
                      <a:pt x="98265" y="1765935"/>
                      <a:pt x="98265" y="1206818"/>
                    </a:cubicBezTo>
                    <a:cubicBezTo>
                      <a:pt x="98265" y="647700"/>
                      <a:pt x="550703" y="193358"/>
                      <a:pt x="1106963" y="1933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8" name="Google Shape;1208;p5"/>
              <p:cNvSpPr/>
              <p:nvPr/>
            </p:nvSpPr>
            <p:spPr>
              <a:xfrm>
                <a:off x="5638800" y="3871912"/>
                <a:ext cx="916304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916304" h="45720" extrusionOk="0">
                    <a:moveTo>
                      <a:pt x="90488" y="45720"/>
                    </a:moveTo>
                    <a:lnTo>
                      <a:pt x="825818" y="45720"/>
                    </a:lnTo>
                    <a:cubicBezTo>
                      <a:pt x="857250" y="32385"/>
                      <a:pt x="887730" y="17145"/>
                      <a:pt x="916305" y="0"/>
                    </a:cubicBezTo>
                    <a:lnTo>
                      <a:pt x="0" y="0"/>
                    </a:lnTo>
                    <a:cubicBezTo>
                      <a:pt x="28575" y="16192"/>
                      <a:pt x="59055" y="31433"/>
                      <a:pt x="90488" y="457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9" name="Google Shape;1209;p5"/>
              <p:cNvSpPr/>
              <p:nvPr/>
            </p:nvSpPr>
            <p:spPr>
              <a:xfrm>
                <a:off x="5838825" y="3957637"/>
                <a:ext cx="516254" cy="36195"/>
              </a:xfrm>
              <a:custGeom>
                <a:avLst/>
                <a:gdLst/>
                <a:ahLst/>
                <a:cxnLst/>
                <a:rect l="l" t="t" r="r" b="b"/>
                <a:pathLst>
                  <a:path w="516254" h="36195" extrusionOk="0">
                    <a:moveTo>
                      <a:pt x="258128" y="36195"/>
                    </a:moveTo>
                    <a:cubicBezTo>
                      <a:pt x="347663" y="36195"/>
                      <a:pt x="434340" y="23813"/>
                      <a:pt x="516255" y="0"/>
                    </a:cubicBezTo>
                    <a:lnTo>
                      <a:pt x="0" y="0"/>
                    </a:lnTo>
                    <a:cubicBezTo>
                      <a:pt x="81915" y="22860"/>
                      <a:pt x="168592" y="36195"/>
                      <a:pt x="258128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0" name="Google Shape;1210;p5"/>
              <p:cNvSpPr/>
              <p:nvPr/>
            </p:nvSpPr>
            <p:spPr>
              <a:xfrm>
                <a:off x="6180772" y="3058477"/>
                <a:ext cx="205999" cy="305752"/>
              </a:xfrm>
              <a:custGeom>
                <a:avLst/>
                <a:gdLst/>
                <a:ahLst/>
                <a:cxnLst/>
                <a:rect l="l" t="t" r="r" b="b"/>
                <a:pathLst>
                  <a:path w="205999" h="305752" extrusionOk="0">
                    <a:moveTo>
                      <a:pt x="140018" y="11430"/>
                    </a:moveTo>
                    <a:cubicBezTo>
                      <a:pt x="134303" y="5715"/>
                      <a:pt x="115253" y="0"/>
                      <a:pt x="92393" y="0"/>
                    </a:cubicBezTo>
                    <a:cubicBezTo>
                      <a:pt x="81915" y="0"/>
                      <a:pt x="72390" y="952"/>
                      <a:pt x="62865" y="3810"/>
                    </a:cubicBezTo>
                    <a:cubicBezTo>
                      <a:pt x="28575" y="12382"/>
                      <a:pt x="0" y="48577"/>
                      <a:pt x="0" y="66675"/>
                    </a:cubicBezTo>
                    <a:cubicBezTo>
                      <a:pt x="10478" y="80010"/>
                      <a:pt x="23813" y="94297"/>
                      <a:pt x="36195" y="106680"/>
                    </a:cubicBezTo>
                    <a:cubicBezTo>
                      <a:pt x="63818" y="133350"/>
                      <a:pt x="89535" y="160020"/>
                      <a:pt x="90488" y="196215"/>
                    </a:cubicBezTo>
                    <a:cubicBezTo>
                      <a:pt x="91440" y="213360"/>
                      <a:pt x="88583" y="228600"/>
                      <a:pt x="82868" y="243840"/>
                    </a:cubicBezTo>
                    <a:cubicBezTo>
                      <a:pt x="70485" y="276225"/>
                      <a:pt x="40958" y="295275"/>
                      <a:pt x="14288" y="305752"/>
                    </a:cubicBezTo>
                    <a:cubicBezTo>
                      <a:pt x="92393" y="301942"/>
                      <a:pt x="149543" y="284797"/>
                      <a:pt x="179070" y="253365"/>
                    </a:cubicBezTo>
                    <a:cubicBezTo>
                      <a:pt x="199073" y="233363"/>
                      <a:pt x="207645" y="206692"/>
                      <a:pt x="205740" y="174307"/>
                    </a:cubicBezTo>
                    <a:cubicBezTo>
                      <a:pt x="203835" y="152400"/>
                      <a:pt x="187643" y="130492"/>
                      <a:pt x="172403" y="108585"/>
                    </a:cubicBezTo>
                    <a:cubicBezTo>
                      <a:pt x="150495" y="79057"/>
                      <a:pt x="127635" y="47625"/>
                      <a:pt x="140018" y="11430"/>
                    </a:cubicBezTo>
                    <a:cubicBezTo>
                      <a:pt x="140970" y="11430"/>
                      <a:pt x="140018" y="11430"/>
                      <a:pt x="140018" y="1143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1" name="Google Shape;1211;p5"/>
              <p:cNvSpPr/>
              <p:nvPr/>
            </p:nvSpPr>
            <p:spPr>
              <a:xfrm>
                <a:off x="6236970" y="3089909"/>
                <a:ext cx="262116" cy="284797"/>
              </a:xfrm>
              <a:custGeom>
                <a:avLst/>
                <a:gdLst/>
                <a:ahLst/>
                <a:cxnLst/>
                <a:rect l="l" t="t" r="r" b="b"/>
                <a:pathLst>
                  <a:path w="262116" h="284797" extrusionOk="0">
                    <a:moveTo>
                      <a:pt x="190500" y="0"/>
                    </a:moveTo>
                    <a:cubicBezTo>
                      <a:pt x="178117" y="0"/>
                      <a:pt x="160020" y="953"/>
                      <a:pt x="142875" y="7620"/>
                    </a:cubicBezTo>
                    <a:cubicBezTo>
                      <a:pt x="121920" y="15240"/>
                      <a:pt x="109538" y="22860"/>
                      <a:pt x="104775" y="30480"/>
                    </a:cubicBezTo>
                    <a:cubicBezTo>
                      <a:pt x="111442" y="42863"/>
                      <a:pt x="120015" y="56198"/>
                      <a:pt x="129540" y="67628"/>
                    </a:cubicBezTo>
                    <a:cubicBezTo>
                      <a:pt x="146685" y="90488"/>
                      <a:pt x="163830" y="114300"/>
                      <a:pt x="165735" y="140970"/>
                    </a:cubicBezTo>
                    <a:cubicBezTo>
                      <a:pt x="168592" y="178118"/>
                      <a:pt x="158115" y="208598"/>
                      <a:pt x="135255" y="231458"/>
                    </a:cubicBezTo>
                    <a:cubicBezTo>
                      <a:pt x="107633" y="260033"/>
                      <a:pt x="61913" y="278130"/>
                      <a:pt x="0" y="284798"/>
                    </a:cubicBezTo>
                    <a:cubicBezTo>
                      <a:pt x="4763" y="284798"/>
                      <a:pt x="8572" y="284798"/>
                      <a:pt x="13335" y="284798"/>
                    </a:cubicBezTo>
                    <a:cubicBezTo>
                      <a:pt x="105727" y="284798"/>
                      <a:pt x="180975" y="263843"/>
                      <a:pt x="223838" y="225743"/>
                    </a:cubicBezTo>
                    <a:cubicBezTo>
                      <a:pt x="250508" y="201930"/>
                      <a:pt x="263842" y="173355"/>
                      <a:pt x="261938" y="140970"/>
                    </a:cubicBezTo>
                    <a:cubicBezTo>
                      <a:pt x="260985" y="119063"/>
                      <a:pt x="248602" y="101918"/>
                      <a:pt x="237172" y="84773"/>
                    </a:cubicBezTo>
                    <a:cubicBezTo>
                      <a:pt x="220980" y="61913"/>
                      <a:pt x="202883" y="36195"/>
                      <a:pt x="222885" y="953"/>
                    </a:cubicBezTo>
                    <a:cubicBezTo>
                      <a:pt x="216217" y="1905"/>
                      <a:pt x="204788" y="0"/>
                      <a:pt x="1905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2" name="Google Shape;1212;p5"/>
              <p:cNvSpPr/>
              <p:nvPr/>
            </p:nvSpPr>
            <p:spPr>
              <a:xfrm>
                <a:off x="5940559" y="3035617"/>
                <a:ext cx="315693" cy="330517"/>
              </a:xfrm>
              <a:custGeom>
                <a:avLst/>
                <a:gdLst/>
                <a:ahLst/>
                <a:cxnLst/>
                <a:rect l="l" t="t" r="r" b="b"/>
                <a:pathLst>
                  <a:path w="315693" h="330517" extrusionOk="0">
                    <a:moveTo>
                      <a:pt x="308793" y="260985"/>
                    </a:moveTo>
                    <a:cubicBezTo>
                      <a:pt x="314507" y="247650"/>
                      <a:pt x="316412" y="234315"/>
                      <a:pt x="315460" y="219075"/>
                    </a:cubicBezTo>
                    <a:cubicBezTo>
                      <a:pt x="313555" y="188595"/>
                      <a:pt x="290695" y="163830"/>
                      <a:pt x="265930" y="140017"/>
                    </a:cubicBezTo>
                    <a:cubicBezTo>
                      <a:pt x="257357" y="131445"/>
                      <a:pt x="212590" y="87630"/>
                      <a:pt x="196398" y="49530"/>
                    </a:cubicBezTo>
                    <a:lnTo>
                      <a:pt x="193540" y="43815"/>
                    </a:lnTo>
                    <a:cubicBezTo>
                      <a:pt x="183062" y="16192"/>
                      <a:pt x="175443" y="0"/>
                      <a:pt x="157345" y="0"/>
                    </a:cubicBezTo>
                    <a:cubicBezTo>
                      <a:pt x="140200" y="0"/>
                      <a:pt x="131628" y="18098"/>
                      <a:pt x="120198" y="45720"/>
                    </a:cubicBezTo>
                    <a:cubicBezTo>
                      <a:pt x="119245" y="46673"/>
                      <a:pt x="89718" y="102870"/>
                      <a:pt x="46855" y="143828"/>
                    </a:cubicBezTo>
                    <a:cubicBezTo>
                      <a:pt x="22090" y="166688"/>
                      <a:pt x="1135" y="190500"/>
                      <a:pt x="182" y="220028"/>
                    </a:cubicBezTo>
                    <a:cubicBezTo>
                      <a:pt x="-770" y="234315"/>
                      <a:pt x="2087" y="247650"/>
                      <a:pt x="6850" y="261938"/>
                    </a:cubicBezTo>
                    <a:cubicBezTo>
                      <a:pt x="24948" y="309563"/>
                      <a:pt x="94480" y="330517"/>
                      <a:pt x="155440" y="330517"/>
                    </a:cubicBezTo>
                    <a:lnTo>
                      <a:pt x="158298" y="330517"/>
                    </a:lnTo>
                    <a:lnTo>
                      <a:pt x="158298" y="330517"/>
                    </a:lnTo>
                    <a:lnTo>
                      <a:pt x="158298" y="330517"/>
                    </a:lnTo>
                    <a:lnTo>
                      <a:pt x="161155" y="330517"/>
                    </a:lnTo>
                    <a:cubicBezTo>
                      <a:pt x="221162" y="329565"/>
                      <a:pt x="290695" y="308610"/>
                      <a:pt x="308793" y="26098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3" name="Google Shape;1213;p5"/>
              <p:cNvSpPr/>
              <p:nvPr/>
            </p:nvSpPr>
            <p:spPr>
              <a:xfrm>
                <a:off x="5809990" y="3058477"/>
                <a:ext cx="205999" cy="305752"/>
              </a:xfrm>
              <a:custGeom>
                <a:avLst/>
                <a:gdLst/>
                <a:ahLst/>
                <a:cxnLst/>
                <a:rect l="l" t="t" r="r" b="b"/>
                <a:pathLst>
                  <a:path w="205999" h="305752" extrusionOk="0">
                    <a:moveTo>
                      <a:pt x="259" y="174307"/>
                    </a:moveTo>
                    <a:cubicBezTo>
                      <a:pt x="-1646" y="206692"/>
                      <a:pt x="6927" y="233363"/>
                      <a:pt x="26929" y="253365"/>
                    </a:cubicBezTo>
                    <a:cubicBezTo>
                      <a:pt x="56457" y="283845"/>
                      <a:pt x="113607" y="301942"/>
                      <a:pt x="191712" y="305752"/>
                    </a:cubicBezTo>
                    <a:cubicBezTo>
                      <a:pt x="165042" y="295275"/>
                      <a:pt x="135514" y="276225"/>
                      <a:pt x="123132" y="243840"/>
                    </a:cubicBezTo>
                    <a:cubicBezTo>
                      <a:pt x="117417" y="228600"/>
                      <a:pt x="114559" y="212407"/>
                      <a:pt x="115512" y="196215"/>
                    </a:cubicBezTo>
                    <a:cubicBezTo>
                      <a:pt x="117417" y="160020"/>
                      <a:pt x="142182" y="133350"/>
                      <a:pt x="169804" y="106680"/>
                    </a:cubicBezTo>
                    <a:cubicBezTo>
                      <a:pt x="182187" y="94297"/>
                      <a:pt x="195522" y="80010"/>
                      <a:pt x="205999" y="66675"/>
                    </a:cubicBezTo>
                    <a:cubicBezTo>
                      <a:pt x="205999" y="48577"/>
                      <a:pt x="177424" y="12382"/>
                      <a:pt x="143134" y="3810"/>
                    </a:cubicBezTo>
                    <a:cubicBezTo>
                      <a:pt x="133609" y="1905"/>
                      <a:pt x="124084" y="0"/>
                      <a:pt x="113607" y="0"/>
                    </a:cubicBezTo>
                    <a:cubicBezTo>
                      <a:pt x="90747" y="0"/>
                      <a:pt x="71697" y="5715"/>
                      <a:pt x="65982" y="11430"/>
                    </a:cubicBezTo>
                    <a:cubicBezTo>
                      <a:pt x="65982" y="11430"/>
                      <a:pt x="65029" y="12382"/>
                      <a:pt x="65029" y="12382"/>
                    </a:cubicBezTo>
                    <a:cubicBezTo>
                      <a:pt x="78364" y="48577"/>
                      <a:pt x="55504" y="79057"/>
                      <a:pt x="33597" y="109538"/>
                    </a:cubicBezTo>
                    <a:cubicBezTo>
                      <a:pt x="18357" y="130492"/>
                      <a:pt x="2164" y="152400"/>
                      <a:pt x="259" y="1743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4" name="Google Shape;1214;p5"/>
              <p:cNvSpPr/>
              <p:nvPr/>
            </p:nvSpPr>
            <p:spPr>
              <a:xfrm>
                <a:off x="5698628" y="3091815"/>
                <a:ext cx="262116" cy="284797"/>
              </a:xfrm>
              <a:custGeom>
                <a:avLst/>
                <a:gdLst/>
                <a:ahLst/>
                <a:cxnLst/>
                <a:rect l="l" t="t" r="r" b="b"/>
                <a:pathLst>
                  <a:path w="262116" h="284797" extrusionOk="0">
                    <a:moveTo>
                      <a:pt x="179" y="140970"/>
                    </a:moveTo>
                    <a:cubicBezTo>
                      <a:pt x="-1726" y="173355"/>
                      <a:pt x="11609" y="201930"/>
                      <a:pt x="38279" y="225742"/>
                    </a:cubicBezTo>
                    <a:cubicBezTo>
                      <a:pt x="81142" y="263842"/>
                      <a:pt x="156389" y="284797"/>
                      <a:pt x="248781" y="284797"/>
                    </a:cubicBezTo>
                    <a:cubicBezTo>
                      <a:pt x="253544" y="284797"/>
                      <a:pt x="257354" y="284797"/>
                      <a:pt x="262117" y="284797"/>
                    </a:cubicBezTo>
                    <a:cubicBezTo>
                      <a:pt x="199252" y="277177"/>
                      <a:pt x="154484" y="259080"/>
                      <a:pt x="126862" y="231457"/>
                    </a:cubicBezTo>
                    <a:cubicBezTo>
                      <a:pt x="104002" y="207645"/>
                      <a:pt x="93524" y="177165"/>
                      <a:pt x="96382" y="140970"/>
                    </a:cubicBezTo>
                    <a:cubicBezTo>
                      <a:pt x="98287" y="114300"/>
                      <a:pt x="115432" y="90488"/>
                      <a:pt x="132577" y="67627"/>
                    </a:cubicBezTo>
                    <a:cubicBezTo>
                      <a:pt x="142102" y="55245"/>
                      <a:pt x="150674" y="42863"/>
                      <a:pt x="157342" y="30480"/>
                    </a:cubicBezTo>
                    <a:cubicBezTo>
                      <a:pt x="152579" y="21907"/>
                      <a:pt x="140197" y="14288"/>
                      <a:pt x="119242" y="7620"/>
                    </a:cubicBezTo>
                    <a:cubicBezTo>
                      <a:pt x="102097" y="1905"/>
                      <a:pt x="83047" y="0"/>
                      <a:pt x="71617" y="0"/>
                    </a:cubicBezTo>
                    <a:cubicBezTo>
                      <a:pt x="57329" y="0"/>
                      <a:pt x="45899" y="1905"/>
                      <a:pt x="40184" y="3810"/>
                    </a:cubicBezTo>
                    <a:cubicBezTo>
                      <a:pt x="61139" y="39052"/>
                      <a:pt x="42089" y="64770"/>
                      <a:pt x="25897" y="87630"/>
                    </a:cubicBezTo>
                    <a:cubicBezTo>
                      <a:pt x="13514" y="101917"/>
                      <a:pt x="2084" y="119063"/>
                      <a:pt x="179" y="14097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5" name="Google Shape;1215;p5"/>
              <p:cNvSpPr/>
              <p:nvPr/>
            </p:nvSpPr>
            <p:spPr>
              <a:xfrm>
                <a:off x="5791200" y="3389947"/>
                <a:ext cx="150495" cy="61912"/>
              </a:xfrm>
              <a:custGeom>
                <a:avLst/>
                <a:gdLst/>
                <a:ahLst/>
                <a:cxnLst/>
                <a:rect l="l" t="t" r="r" b="b"/>
                <a:pathLst>
                  <a:path w="150495" h="61912" extrusionOk="0">
                    <a:moveTo>
                      <a:pt x="122873" y="25718"/>
                    </a:moveTo>
                    <a:cubicBezTo>
                      <a:pt x="126683" y="23813"/>
                      <a:pt x="129540" y="21908"/>
                      <a:pt x="131445" y="20003"/>
                    </a:cubicBezTo>
                    <a:cubicBezTo>
                      <a:pt x="137160" y="16193"/>
                      <a:pt x="140970" y="12383"/>
                      <a:pt x="144780" y="8573"/>
                    </a:cubicBezTo>
                    <a:cubicBezTo>
                      <a:pt x="146685" y="6668"/>
                      <a:pt x="148590" y="4763"/>
                      <a:pt x="150495" y="2858"/>
                    </a:cubicBezTo>
                    <a:cubicBezTo>
                      <a:pt x="132398" y="2858"/>
                      <a:pt x="115252" y="1905"/>
                      <a:pt x="98108" y="0"/>
                    </a:cubicBezTo>
                    <a:lnTo>
                      <a:pt x="98108" y="0"/>
                    </a:lnTo>
                    <a:cubicBezTo>
                      <a:pt x="96202" y="0"/>
                      <a:pt x="95250" y="953"/>
                      <a:pt x="94298" y="1905"/>
                    </a:cubicBezTo>
                    <a:cubicBezTo>
                      <a:pt x="92392" y="3810"/>
                      <a:pt x="89535" y="5715"/>
                      <a:pt x="87630" y="7620"/>
                    </a:cubicBezTo>
                    <a:cubicBezTo>
                      <a:pt x="73342" y="20003"/>
                      <a:pt x="49530" y="40005"/>
                      <a:pt x="1905" y="40005"/>
                    </a:cubicBezTo>
                    <a:lnTo>
                      <a:pt x="0" y="40005"/>
                    </a:lnTo>
                    <a:cubicBezTo>
                      <a:pt x="16192" y="48578"/>
                      <a:pt x="53340" y="60960"/>
                      <a:pt x="92392" y="61913"/>
                    </a:cubicBezTo>
                    <a:lnTo>
                      <a:pt x="92392" y="61913"/>
                    </a:lnTo>
                    <a:cubicBezTo>
                      <a:pt x="96202" y="61913"/>
                      <a:pt x="97155" y="60960"/>
                      <a:pt x="97155" y="59055"/>
                    </a:cubicBezTo>
                    <a:cubicBezTo>
                      <a:pt x="97155" y="56198"/>
                      <a:pt x="97155" y="54293"/>
                      <a:pt x="97155" y="52388"/>
                    </a:cubicBezTo>
                    <a:cubicBezTo>
                      <a:pt x="100013" y="40005"/>
                      <a:pt x="110490" y="33338"/>
                      <a:pt x="122873" y="257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6" name="Google Shape;1216;p5"/>
              <p:cNvSpPr/>
              <p:nvPr/>
            </p:nvSpPr>
            <p:spPr>
              <a:xfrm>
                <a:off x="5904547" y="3388995"/>
                <a:ext cx="103822" cy="80962"/>
              </a:xfrm>
              <a:custGeom>
                <a:avLst/>
                <a:gdLst/>
                <a:ahLst/>
                <a:cxnLst/>
                <a:rect l="l" t="t" r="r" b="b"/>
                <a:pathLst>
                  <a:path w="103822" h="80962" extrusionOk="0">
                    <a:moveTo>
                      <a:pt x="68580" y="80963"/>
                    </a:moveTo>
                    <a:cubicBezTo>
                      <a:pt x="78105" y="80963"/>
                      <a:pt x="87630" y="80010"/>
                      <a:pt x="94298" y="77152"/>
                    </a:cubicBezTo>
                    <a:cubicBezTo>
                      <a:pt x="99060" y="75247"/>
                      <a:pt x="102870" y="73342"/>
                      <a:pt x="103823" y="71438"/>
                    </a:cubicBezTo>
                    <a:cubicBezTo>
                      <a:pt x="101918" y="69533"/>
                      <a:pt x="100965" y="67627"/>
                      <a:pt x="99060" y="65722"/>
                    </a:cubicBezTo>
                    <a:cubicBezTo>
                      <a:pt x="88582" y="48577"/>
                      <a:pt x="81915" y="21908"/>
                      <a:pt x="101918" y="952"/>
                    </a:cubicBezTo>
                    <a:cubicBezTo>
                      <a:pt x="101918" y="952"/>
                      <a:pt x="101918" y="952"/>
                      <a:pt x="102870" y="0"/>
                    </a:cubicBezTo>
                    <a:cubicBezTo>
                      <a:pt x="97155" y="952"/>
                      <a:pt x="90487" y="952"/>
                      <a:pt x="84773" y="952"/>
                    </a:cubicBezTo>
                    <a:cubicBezTo>
                      <a:pt x="55245" y="4763"/>
                      <a:pt x="49530" y="10477"/>
                      <a:pt x="42862" y="19050"/>
                    </a:cubicBezTo>
                    <a:cubicBezTo>
                      <a:pt x="39052" y="22860"/>
                      <a:pt x="34290" y="27622"/>
                      <a:pt x="27623" y="33338"/>
                    </a:cubicBezTo>
                    <a:cubicBezTo>
                      <a:pt x="24765" y="35242"/>
                      <a:pt x="21907" y="37147"/>
                      <a:pt x="19050" y="39052"/>
                    </a:cubicBezTo>
                    <a:cubicBezTo>
                      <a:pt x="9525" y="44767"/>
                      <a:pt x="952" y="50483"/>
                      <a:pt x="0" y="55245"/>
                    </a:cubicBezTo>
                    <a:cubicBezTo>
                      <a:pt x="0" y="57150"/>
                      <a:pt x="0" y="58102"/>
                      <a:pt x="1905" y="60960"/>
                    </a:cubicBezTo>
                    <a:cubicBezTo>
                      <a:pt x="8573" y="71438"/>
                      <a:pt x="39052" y="80963"/>
                      <a:pt x="68580" y="8096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7" name="Google Shape;1217;p5"/>
              <p:cNvSpPr/>
              <p:nvPr/>
            </p:nvSpPr>
            <p:spPr>
              <a:xfrm>
                <a:off x="6010121" y="3382327"/>
                <a:ext cx="179377" cy="129539"/>
              </a:xfrm>
              <a:custGeom>
                <a:avLst/>
                <a:gdLst/>
                <a:ahLst/>
                <a:cxnLst/>
                <a:rect l="l" t="t" r="r" b="b"/>
                <a:pathLst>
                  <a:path w="179377" h="129539" extrusionOk="0">
                    <a:moveTo>
                      <a:pt x="88736" y="0"/>
                    </a:moveTo>
                    <a:lnTo>
                      <a:pt x="88736" y="0"/>
                    </a:lnTo>
                    <a:lnTo>
                      <a:pt x="87784" y="0"/>
                    </a:lnTo>
                    <a:cubicBezTo>
                      <a:pt x="44921" y="0"/>
                      <a:pt x="20156" y="5715"/>
                      <a:pt x="8726" y="19050"/>
                    </a:cubicBezTo>
                    <a:cubicBezTo>
                      <a:pt x="-4609" y="33338"/>
                      <a:pt x="-799" y="52388"/>
                      <a:pt x="7774" y="64770"/>
                    </a:cubicBezTo>
                    <a:cubicBezTo>
                      <a:pt x="9679" y="67627"/>
                      <a:pt x="11584" y="70485"/>
                      <a:pt x="14441" y="72390"/>
                    </a:cubicBezTo>
                    <a:lnTo>
                      <a:pt x="16346" y="74295"/>
                    </a:lnTo>
                    <a:cubicBezTo>
                      <a:pt x="23014" y="79057"/>
                      <a:pt x="30634" y="81915"/>
                      <a:pt x="38254" y="84772"/>
                    </a:cubicBezTo>
                    <a:cubicBezTo>
                      <a:pt x="56351" y="91440"/>
                      <a:pt x="76354" y="99060"/>
                      <a:pt x="89689" y="129540"/>
                    </a:cubicBezTo>
                    <a:cubicBezTo>
                      <a:pt x="103024" y="98107"/>
                      <a:pt x="123026" y="91440"/>
                      <a:pt x="141124" y="84772"/>
                    </a:cubicBezTo>
                    <a:cubicBezTo>
                      <a:pt x="148744" y="81915"/>
                      <a:pt x="156364" y="79057"/>
                      <a:pt x="163031" y="74295"/>
                    </a:cubicBezTo>
                    <a:lnTo>
                      <a:pt x="164936" y="72390"/>
                    </a:lnTo>
                    <a:cubicBezTo>
                      <a:pt x="167794" y="70485"/>
                      <a:pt x="169699" y="67627"/>
                      <a:pt x="171604" y="64770"/>
                    </a:cubicBezTo>
                    <a:cubicBezTo>
                      <a:pt x="180176" y="52388"/>
                      <a:pt x="183986" y="33338"/>
                      <a:pt x="170651" y="19050"/>
                    </a:cubicBezTo>
                    <a:cubicBezTo>
                      <a:pt x="157316" y="5715"/>
                      <a:pt x="131599" y="0"/>
                      <a:pt x="88736" y="0"/>
                    </a:cubicBezTo>
                    <a:lnTo>
                      <a:pt x="88736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8" name="Google Shape;1218;p5"/>
              <p:cNvSpPr/>
              <p:nvPr/>
            </p:nvSpPr>
            <p:spPr>
              <a:xfrm>
                <a:off x="6188392" y="3388995"/>
                <a:ext cx="104775" cy="81914"/>
              </a:xfrm>
              <a:custGeom>
                <a:avLst/>
                <a:gdLst/>
                <a:ahLst/>
                <a:cxnLst/>
                <a:rect l="l" t="t" r="r" b="b"/>
                <a:pathLst>
                  <a:path w="104775" h="81914" extrusionOk="0">
                    <a:moveTo>
                      <a:pt x="0" y="72390"/>
                    </a:moveTo>
                    <a:cubicBezTo>
                      <a:pt x="1905" y="74295"/>
                      <a:pt x="4763" y="77152"/>
                      <a:pt x="9525" y="78105"/>
                    </a:cubicBezTo>
                    <a:cubicBezTo>
                      <a:pt x="16192" y="80010"/>
                      <a:pt x="24765" y="81915"/>
                      <a:pt x="35242" y="81915"/>
                    </a:cubicBezTo>
                    <a:cubicBezTo>
                      <a:pt x="64770" y="81915"/>
                      <a:pt x="95250" y="72390"/>
                      <a:pt x="102870" y="60960"/>
                    </a:cubicBezTo>
                    <a:cubicBezTo>
                      <a:pt x="104775" y="59055"/>
                      <a:pt x="104775" y="57150"/>
                      <a:pt x="104775" y="55245"/>
                    </a:cubicBezTo>
                    <a:cubicBezTo>
                      <a:pt x="103823" y="50483"/>
                      <a:pt x="95250" y="44767"/>
                      <a:pt x="85725" y="39052"/>
                    </a:cubicBezTo>
                    <a:cubicBezTo>
                      <a:pt x="82867" y="37147"/>
                      <a:pt x="80010" y="35242"/>
                      <a:pt x="77153" y="33338"/>
                    </a:cubicBezTo>
                    <a:cubicBezTo>
                      <a:pt x="69533" y="28575"/>
                      <a:pt x="65723" y="23813"/>
                      <a:pt x="61913" y="19050"/>
                    </a:cubicBezTo>
                    <a:cubicBezTo>
                      <a:pt x="54292" y="11430"/>
                      <a:pt x="48578" y="4763"/>
                      <a:pt x="20003" y="952"/>
                    </a:cubicBezTo>
                    <a:cubicBezTo>
                      <a:pt x="14288" y="952"/>
                      <a:pt x="8573" y="0"/>
                      <a:pt x="1905" y="0"/>
                    </a:cubicBezTo>
                    <a:cubicBezTo>
                      <a:pt x="1905" y="0"/>
                      <a:pt x="1905" y="0"/>
                      <a:pt x="2858" y="952"/>
                    </a:cubicBezTo>
                    <a:cubicBezTo>
                      <a:pt x="21908" y="21908"/>
                      <a:pt x="16192" y="49530"/>
                      <a:pt x="5715" y="65722"/>
                    </a:cubicBezTo>
                    <a:cubicBezTo>
                      <a:pt x="3810" y="67627"/>
                      <a:pt x="1905" y="70485"/>
                      <a:pt x="0" y="7239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9" name="Google Shape;1219;p5"/>
              <p:cNvSpPr/>
              <p:nvPr/>
            </p:nvSpPr>
            <p:spPr>
              <a:xfrm>
                <a:off x="6255067" y="3388042"/>
                <a:ext cx="150495" cy="61912"/>
              </a:xfrm>
              <a:custGeom>
                <a:avLst/>
                <a:gdLst/>
                <a:ahLst/>
                <a:cxnLst/>
                <a:rect l="l" t="t" r="r" b="b"/>
                <a:pathLst>
                  <a:path w="150495" h="61912" extrusionOk="0">
                    <a:moveTo>
                      <a:pt x="58103" y="61913"/>
                    </a:moveTo>
                    <a:lnTo>
                      <a:pt x="58103" y="61913"/>
                    </a:lnTo>
                    <a:cubicBezTo>
                      <a:pt x="97155" y="61913"/>
                      <a:pt x="135255" y="49530"/>
                      <a:pt x="150495" y="40005"/>
                    </a:cubicBezTo>
                    <a:lnTo>
                      <a:pt x="148590" y="40005"/>
                    </a:lnTo>
                    <a:cubicBezTo>
                      <a:pt x="100965" y="40005"/>
                      <a:pt x="77153" y="20003"/>
                      <a:pt x="62865" y="7620"/>
                    </a:cubicBezTo>
                    <a:cubicBezTo>
                      <a:pt x="60960" y="5715"/>
                      <a:pt x="58103" y="3810"/>
                      <a:pt x="56198" y="1905"/>
                    </a:cubicBezTo>
                    <a:cubicBezTo>
                      <a:pt x="55245" y="953"/>
                      <a:pt x="54292" y="953"/>
                      <a:pt x="52388" y="0"/>
                    </a:cubicBezTo>
                    <a:lnTo>
                      <a:pt x="52388" y="0"/>
                    </a:lnTo>
                    <a:cubicBezTo>
                      <a:pt x="35242" y="1905"/>
                      <a:pt x="17145" y="2858"/>
                      <a:pt x="0" y="2858"/>
                    </a:cubicBezTo>
                    <a:cubicBezTo>
                      <a:pt x="1905" y="4763"/>
                      <a:pt x="3810" y="6667"/>
                      <a:pt x="5715" y="8573"/>
                    </a:cubicBezTo>
                    <a:cubicBezTo>
                      <a:pt x="9525" y="12383"/>
                      <a:pt x="12383" y="16192"/>
                      <a:pt x="19050" y="20003"/>
                    </a:cubicBezTo>
                    <a:cubicBezTo>
                      <a:pt x="21908" y="21908"/>
                      <a:pt x="24765" y="23813"/>
                      <a:pt x="27623" y="25717"/>
                    </a:cubicBezTo>
                    <a:cubicBezTo>
                      <a:pt x="40005" y="33338"/>
                      <a:pt x="50483" y="40005"/>
                      <a:pt x="52388" y="51435"/>
                    </a:cubicBezTo>
                    <a:cubicBezTo>
                      <a:pt x="52388" y="53340"/>
                      <a:pt x="53340" y="56198"/>
                      <a:pt x="52388" y="58103"/>
                    </a:cubicBezTo>
                    <a:cubicBezTo>
                      <a:pt x="53340" y="60960"/>
                      <a:pt x="54292" y="61913"/>
                      <a:pt x="58103" y="619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0" name="Google Shape;1220;p5"/>
              <p:cNvSpPr/>
              <p:nvPr/>
            </p:nvSpPr>
            <p:spPr>
              <a:xfrm>
                <a:off x="5622575" y="3664505"/>
                <a:ext cx="433339" cy="150232"/>
              </a:xfrm>
              <a:custGeom>
                <a:avLst/>
                <a:gdLst/>
                <a:ahLst/>
                <a:cxnLst/>
                <a:rect l="l" t="t" r="r" b="b"/>
                <a:pathLst>
                  <a:path w="433339" h="150232" extrusionOk="0">
                    <a:moveTo>
                      <a:pt x="281020" y="82629"/>
                    </a:moveTo>
                    <a:cubicBezTo>
                      <a:pt x="285782" y="84534"/>
                      <a:pt x="349600" y="103584"/>
                      <a:pt x="361982" y="104537"/>
                    </a:cubicBezTo>
                    <a:cubicBezTo>
                      <a:pt x="382937" y="107394"/>
                      <a:pt x="404845" y="106442"/>
                      <a:pt x="421037" y="92154"/>
                    </a:cubicBezTo>
                    <a:cubicBezTo>
                      <a:pt x="421990" y="91202"/>
                      <a:pt x="422942" y="90249"/>
                      <a:pt x="424847" y="89297"/>
                    </a:cubicBezTo>
                    <a:cubicBezTo>
                      <a:pt x="427705" y="85487"/>
                      <a:pt x="430562" y="82629"/>
                      <a:pt x="431515" y="78819"/>
                    </a:cubicBezTo>
                    <a:cubicBezTo>
                      <a:pt x="440087" y="56912"/>
                      <a:pt x="419132" y="30242"/>
                      <a:pt x="354362" y="15002"/>
                    </a:cubicBezTo>
                    <a:cubicBezTo>
                      <a:pt x="274352" y="-4048"/>
                      <a:pt x="153385" y="-6906"/>
                      <a:pt x="67660" y="17859"/>
                    </a:cubicBezTo>
                    <a:cubicBezTo>
                      <a:pt x="19082" y="32147"/>
                      <a:pt x="-920" y="52149"/>
                      <a:pt x="32" y="72152"/>
                    </a:cubicBezTo>
                    <a:cubicBezTo>
                      <a:pt x="32" y="77867"/>
                      <a:pt x="1937" y="82629"/>
                      <a:pt x="4795" y="88344"/>
                    </a:cubicBezTo>
                    <a:lnTo>
                      <a:pt x="4795" y="88344"/>
                    </a:lnTo>
                    <a:cubicBezTo>
                      <a:pt x="10510" y="97869"/>
                      <a:pt x="20035" y="107394"/>
                      <a:pt x="33370" y="115014"/>
                    </a:cubicBezTo>
                    <a:cubicBezTo>
                      <a:pt x="40037" y="118824"/>
                      <a:pt x="46705" y="122634"/>
                      <a:pt x="55277" y="125492"/>
                    </a:cubicBezTo>
                    <a:lnTo>
                      <a:pt x="55277" y="125492"/>
                    </a:lnTo>
                    <a:cubicBezTo>
                      <a:pt x="69565" y="131207"/>
                      <a:pt x="84805" y="135969"/>
                      <a:pt x="102902" y="138827"/>
                    </a:cubicBezTo>
                    <a:cubicBezTo>
                      <a:pt x="150527" y="148352"/>
                      <a:pt x="208630" y="152162"/>
                      <a:pt x="258160" y="149304"/>
                    </a:cubicBezTo>
                    <a:cubicBezTo>
                      <a:pt x="330550" y="145494"/>
                      <a:pt x="324835" y="123587"/>
                      <a:pt x="309595" y="114062"/>
                    </a:cubicBezTo>
                    <a:cubicBezTo>
                      <a:pt x="305785" y="112157"/>
                      <a:pt x="287687" y="102632"/>
                      <a:pt x="275305" y="93107"/>
                    </a:cubicBezTo>
                    <a:cubicBezTo>
                      <a:pt x="264827" y="86439"/>
                      <a:pt x="271495" y="78819"/>
                      <a:pt x="281020" y="8262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1" name="Google Shape;1221;p5"/>
              <p:cNvSpPr/>
              <p:nvPr/>
            </p:nvSpPr>
            <p:spPr>
              <a:xfrm>
                <a:off x="5892164" y="3782377"/>
                <a:ext cx="786764" cy="50482"/>
              </a:xfrm>
              <a:custGeom>
                <a:avLst/>
                <a:gdLst/>
                <a:ahLst/>
                <a:cxnLst/>
                <a:rect l="l" t="t" r="r" b="b"/>
                <a:pathLst>
                  <a:path w="786764" h="50482" extrusionOk="0">
                    <a:moveTo>
                      <a:pt x="64770" y="0"/>
                    </a:moveTo>
                    <a:cubicBezTo>
                      <a:pt x="65723" y="952"/>
                      <a:pt x="65723" y="2857"/>
                      <a:pt x="65723" y="4763"/>
                    </a:cubicBezTo>
                    <a:cubicBezTo>
                      <a:pt x="66675" y="8572"/>
                      <a:pt x="66675" y="13335"/>
                      <a:pt x="65723" y="17145"/>
                    </a:cubicBezTo>
                    <a:cubicBezTo>
                      <a:pt x="60007" y="40957"/>
                      <a:pt x="28575" y="47625"/>
                      <a:pt x="0" y="50482"/>
                    </a:cubicBezTo>
                    <a:lnTo>
                      <a:pt x="725805" y="50482"/>
                    </a:lnTo>
                    <a:cubicBezTo>
                      <a:pt x="746760" y="36195"/>
                      <a:pt x="766763" y="20955"/>
                      <a:pt x="786765" y="4763"/>
                    </a:cubicBezTo>
                    <a:lnTo>
                      <a:pt x="81915" y="4763"/>
                    </a:lnTo>
                    <a:cubicBezTo>
                      <a:pt x="78105" y="2857"/>
                      <a:pt x="72390" y="1905"/>
                      <a:pt x="647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2" name="Google Shape;1222;p5"/>
              <p:cNvSpPr/>
              <p:nvPr/>
            </p:nvSpPr>
            <p:spPr>
              <a:xfrm>
                <a:off x="5514022" y="3787140"/>
                <a:ext cx="279082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279082" h="45719" extrusionOk="0">
                    <a:moveTo>
                      <a:pt x="206692" y="35242"/>
                    </a:moveTo>
                    <a:cubicBezTo>
                      <a:pt x="187642" y="31432"/>
                      <a:pt x="171450" y="26670"/>
                      <a:pt x="157163" y="20955"/>
                    </a:cubicBezTo>
                    <a:lnTo>
                      <a:pt x="156210" y="20955"/>
                    </a:lnTo>
                    <a:lnTo>
                      <a:pt x="155257" y="20955"/>
                    </a:lnTo>
                    <a:cubicBezTo>
                      <a:pt x="146685" y="17145"/>
                      <a:pt x="139065" y="13335"/>
                      <a:pt x="131445" y="9525"/>
                    </a:cubicBezTo>
                    <a:cubicBezTo>
                      <a:pt x="126682" y="6667"/>
                      <a:pt x="121920" y="3810"/>
                      <a:pt x="118110" y="0"/>
                    </a:cubicBezTo>
                    <a:lnTo>
                      <a:pt x="0" y="0"/>
                    </a:lnTo>
                    <a:cubicBezTo>
                      <a:pt x="20002" y="16192"/>
                      <a:pt x="40005" y="31432"/>
                      <a:pt x="60960" y="45720"/>
                    </a:cubicBezTo>
                    <a:lnTo>
                      <a:pt x="279082" y="45720"/>
                    </a:lnTo>
                    <a:cubicBezTo>
                      <a:pt x="253365" y="42863"/>
                      <a:pt x="228600" y="40005"/>
                      <a:pt x="206692" y="3524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3" name="Google Shape;1223;p5"/>
              <p:cNvSpPr/>
              <p:nvPr/>
            </p:nvSpPr>
            <p:spPr>
              <a:xfrm>
                <a:off x="5295900" y="3529965"/>
                <a:ext cx="984884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984884" h="45719" extrusionOk="0">
                    <a:moveTo>
                      <a:pt x="950595" y="44767"/>
                    </a:moveTo>
                    <a:cubicBezTo>
                      <a:pt x="947738" y="36195"/>
                      <a:pt x="948690" y="26670"/>
                      <a:pt x="953453" y="19050"/>
                    </a:cubicBezTo>
                    <a:cubicBezTo>
                      <a:pt x="956310" y="14288"/>
                      <a:pt x="960120" y="11430"/>
                      <a:pt x="966788" y="7620"/>
                    </a:cubicBezTo>
                    <a:cubicBezTo>
                      <a:pt x="971550" y="4763"/>
                      <a:pt x="978218" y="2857"/>
                      <a:pt x="984885" y="0"/>
                    </a:cubicBezTo>
                    <a:lnTo>
                      <a:pt x="0" y="0"/>
                    </a:lnTo>
                    <a:cubicBezTo>
                      <a:pt x="8573" y="15240"/>
                      <a:pt x="18098" y="30480"/>
                      <a:pt x="28575" y="45720"/>
                    </a:cubicBezTo>
                    <a:lnTo>
                      <a:pt x="951547" y="45720"/>
                    </a:lnTo>
                    <a:cubicBezTo>
                      <a:pt x="950595" y="45720"/>
                      <a:pt x="950595" y="45720"/>
                      <a:pt x="950595" y="4476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4" name="Google Shape;1224;p5"/>
              <p:cNvSpPr/>
              <p:nvPr/>
            </p:nvSpPr>
            <p:spPr>
              <a:xfrm>
                <a:off x="6517957" y="3529965"/>
                <a:ext cx="381000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381000" h="45719" extrusionOk="0">
                    <a:moveTo>
                      <a:pt x="74295" y="15240"/>
                    </a:moveTo>
                    <a:cubicBezTo>
                      <a:pt x="111442" y="24765"/>
                      <a:pt x="139065" y="35242"/>
                      <a:pt x="159067" y="45720"/>
                    </a:cubicBezTo>
                    <a:lnTo>
                      <a:pt x="352425" y="45720"/>
                    </a:lnTo>
                    <a:cubicBezTo>
                      <a:pt x="361950" y="30480"/>
                      <a:pt x="371475" y="15240"/>
                      <a:pt x="381000" y="0"/>
                    </a:cubicBezTo>
                    <a:lnTo>
                      <a:pt x="0" y="0"/>
                    </a:lnTo>
                    <a:cubicBezTo>
                      <a:pt x="25717" y="4763"/>
                      <a:pt x="51435" y="9525"/>
                      <a:pt x="74295" y="1524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5" name="Google Shape;1225;p5"/>
              <p:cNvSpPr/>
              <p:nvPr/>
            </p:nvSpPr>
            <p:spPr>
              <a:xfrm>
                <a:off x="6681787" y="3615690"/>
                <a:ext cx="161925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161925" h="45719" extrusionOk="0">
                    <a:moveTo>
                      <a:pt x="28575" y="7620"/>
                    </a:moveTo>
                    <a:cubicBezTo>
                      <a:pt x="27622" y="17145"/>
                      <a:pt x="21908" y="26670"/>
                      <a:pt x="13335" y="35242"/>
                    </a:cubicBezTo>
                    <a:lnTo>
                      <a:pt x="10478" y="38100"/>
                    </a:lnTo>
                    <a:cubicBezTo>
                      <a:pt x="7620" y="40957"/>
                      <a:pt x="3810" y="43815"/>
                      <a:pt x="0" y="45720"/>
                    </a:cubicBezTo>
                    <a:lnTo>
                      <a:pt x="125730" y="45720"/>
                    </a:lnTo>
                    <a:cubicBezTo>
                      <a:pt x="138113" y="30480"/>
                      <a:pt x="150495" y="16192"/>
                      <a:pt x="161925" y="0"/>
                    </a:cubicBezTo>
                    <a:lnTo>
                      <a:pt x="29528" y="0"/>
                    </a:lnTo>
                    <a:cubicBezTo>
                      <a:pt x="28575" y="2857"/>
                      <a:pt x="28575" y="4763"/>
                      <a:pt x="28575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6" name="Google Shape;1226;p5"/>
              <p:cNvSpPr/>
              <p:nvPr/>
            </p:nvSpPr>
            <p:spPr>
              <a:xfrm>
                <a:off x="5352097" y="3615690"/>
                <a:ext cx="815339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815339" h="45719" extrusionOk="0">
                    <a:moveTo>
                      <a:pt x="344805" y="45720"/>
                    </a:moveTo>
                    <a:cubicBezTo>
                      <a:pt x="384810" y="35242"/>
                      <a:pt x="432435" y="30480"/>
                      <a:pt x="483870" y="30480"/>
                    </a:cubicBezTo>
                    <a:cubicBezTo>
                      <a:pt x="535305" y="30480"/>
                      <a:pt x="587693" y="36195"/>
                      <a:pt x="628650" y="45720"/>
                    </a:cubicBezTo>
                    <a:lnTo>
                      <a:pt x="805815" y="45720"/>
                    </a:lnTo>
                    <a:cubicBezTo>
                      <a:pt x="802005" y="35242"/>
                      <a:pt x="802957" y="26670"/>
                      <a:pt x="803910" y="20955"/>
                    </a:cubicBezTo>
                    <a:cubicBezTo>
                      <a:pt x="805815" y="12382"/>
                      <a:pt x="809625" y="5715"/>
                      <a:pt x="815340" y="0"/>
                    </a:cubicBezTo>
                    <a:lnTo>
                      <a:pt x="0" y="0"/>
                    </a:lnTo>
                    <a:cubicBezTo>
                      <a:pt x="11430" y="15240"/>
                      <a:pt x="23813" y="30480"/>
                      <a:pt x="36195" y="45720"/>
                    </a:cubicBezTo>
                    <a:lnTo>
                      <a:pt x="344805" y="4572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7" name="Google Shape;1227;p5"/>
              <p:cNvSpPr/>
              <p:nvPr/>
            </p:nvSpPr>
            <p:spPr>
              <a:xfrm>
                <a:off x="5422582" y="3701415"/>
                <a:ext cx="196214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196214" h="45719" extrusionOk="0">
                    <a:moveTo>
                      <a:pt x="181927" y="36195"/>
                    </a:moveTo>
                    <a:cubicBezTo>
                      <a:pt x="181927" y="25717"/>
                      <a:pt x="184785" y="12382"/>
                      <a:pt x="196215" y="0"/>
                    </a:cubicBezTo>
                    <a:lnTo>
                      <a:pt x="0" y="0"/>
                    </a:lnTo>
                    <a:cubicBezTo>
                      <a:pt x="14288" y="15240"/>
                      <a:pt x="30480" y="30480"/>
                      <a:pt x="45720" y="45720"/>
                    </a:cubicBezTo>
                    <a:lnTo>
                      <a:pt x="182880" y="45720"/>
                    </a:lnTo>
                    <a:cubicBezTo>
                      <a:pt x="181927" y="41910"/>
                      <a:pt x="181927" y="39052"/>
                      <a:pt x="181927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8" name="Google Shape;1228;p5"/>
              <p:cNvSpPr/>
              <p:nvPr/>
            </p:nvSpPr>
            <p:spPr>
              <a:xfrm>
                <a:off x="6060757" y="3701415"/>
                <a:ext cx="711517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711517" h="45719" extrusionOk="0">
                    <a:moveTo>
                      <a:pt x="472440" y="14288"/>
                    </a:moveTo>
                    <a:lnTo>
                      <a:pt x="465772" y="15240"/>
                    </a:lnTo>
                    <a:cubicBezTo>
                      <a:pt x="410527" y="26670"/>
                      <a:pt x="353377" y="32385"/>
                      <a:pt x="300038" y="32385"/>
                    </a:cubicBezTo>
                    <a:cubicBezTo>
                      <a:pt x="246697" y="32385"/>
                      <a:pt x="179070" y="26670"/>
                      <a:pt x="135255" y="0"/>
                    </a:cubicBezTo>
                    <a:lnTo>
                      <a:pt x="0" y="0"/>
                    </a:lnTo>
                    <a:cubicBezTo>
                      <a:pt x="2858" y="3810"/>
                      <a:pt x="6667" y="7620"/>
                      <a:pt x="8572" y="11430"/>
                    </a:cubicBezTo>
                    <a:cubicBezTo>
                      <a:pt x="14288" y="21907"/>
                      <a:pt x="15240" y="34290"/>
                      <a:pt x="12383" y="45720"/>
                    </a:cubicBezTo>
                    <a:lnTo>
                      <a:pt x="665797" y="45720"/>
                    </a:lnTo>
                    <a:cubicBezTo>
                      <a:pt x="681990" y="31432"/>
                      <a:pt x="697230" y="16192"/>
                      <a:pt x="711518" y="0"/>
                    </a:cubicBezTo>
                    <a:lnTo>
                      <a:pt x="529590" y="0"/>
                    </a:lnTo>
                    <a:cubicBezTo>
                      <a:pt x="510540" y="4763"/>
                      <a:pt x="492442" y="9525"/>
                      <a:pt x="472440" y="1428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9" name="Google Shape;1229;p5"/>
              <p:cNvSpPr/>
              <p:nvPr/>
            </p:nvSpPr>
            <p:spPr>
              <a:xfrm>
                <a:off x="6172094" y="3539490"/>
                <a:ext cx="520239" cy="177164"/>
              </a:xfrm>
              <a:custGeom>
                <a:avLst/>
                <a:gdLst/>
                <a:ahLst/>
                <a:cxnLst/>
                <a:rect l="l" t="t" r="r" b="b"/>
                <a:pathLst>
                  <a:path w="520239" h="177164" extrusionOk="0">
                    <a:moveTo>
                      <a:pt x="167746" y="80010"/>
                    </a:moveTo>
                    <a:cubicBezTo>
                      <a:pt x="158221" y="80010"/>
                      <a:pt x="146791" y="78105"/>
                      <a:pt x="134408" y="76200"/>
                    </a:cubicBezTo>
                    <a:cubicBezTo>
                      <a:pt x="121073" y="74295"/>
                      <a:pt x="105833" y="71438"/>
                      <a:pt x="90593" y="71438"/>
                    </a:cubicBezTo>
                    <a:cubicBezTo>
                      <a:pt x="86783" y="71438"/>
                      <a:pt x="82973" y="71438"/>
                      <a:pt x="79163" y="71438"/>
                    </a:cubicBezTo>
                    <a:cubicBezTo>
                      <a:pt x="60113" y="71438"/>
                      <a:pt x="42968" y="73342"/>
                      <a:pt x="29633" y="77152"/>
                    </a:cubicBezTo>
                    <a:cubicBezTo>
                      <a:pt x="10583" y="81915"/>
                      <a:pt x="-17992" y="106680"/>
                      <a:pt x="15346" y="134302"/>
                    </a:cubicBezTo>
                    <a:cubicBezTo>
                      <a:pt x="42968" y="161925"/>
                      <a:pt x="103928" y="177165"/>
                      <a:pt x="188701" y="177165"/>
                    </a:cubicBezTo>
                    <a:cubicBezTo>
                      <a:pt x="241088" y="177165"/>
                      <a:pt x="297286" y="171450"/>
                      <a:pt x="351578" y="160020"/>
                    </a:cubicBezTo>
                    <a:lnTo>
                      <a:pt x="357293" y="159067"/>
                    </a:lnTo>
                    <a:cubicBezTo>
                      <a:pt x="426826" y="144780"/>
                      <a:pt x="483023" y="122872"/>
                      <a:pt x="506836" y="101917"/>
                    </a:cubicBezTo>
                    <a:lnTo>
                      <a:pt x="509693" y="99060"/>
                    </a:lnTo>
                    <a:cubicBezTo>
                      <a:pt x="515408" y="93345"/>
                      <a:pt x="519218" y="87630"/>
                      <a:pt x="520171" y="81915"/>
                    </a:cubicBezTo>
                    <a:cubicBezTo>
                      <a:pt x="521123" y="72390"/>
                      <a:pt x="513503" y="48577"/>
                      <a:pt x="415396" y="23813"/>
                    </a:cubicBezTo>
                    <a:cubicBezTo>
                      <a:pt x="357293" y="9525"/>
                      <a:pt x="279188" y="0"/>
                      <a:pt x="211561" y="0"/>
                    </a:cubicBezTo>
                    <a:lnTo>
                      <a:pt x="207751" y="0"/>
                    </a:lnTo>
                    <a:cubicBezTo>
                      <a:pt x="146791" y="0"/>
                      <a:pt x="113453" y="6667"/>
                      <a:pt x="99166" y="15240"/>
                    </a:cubicBezTo>
                    <a:cubicBezTo>
                      <a:pt x="96308" y="17145"/>
                      <a:pt x="93451" y="19050"/>
                      <a:pt x="92498" y="20955"/>
                    </a:cubicBezTo>
                    <a:cubicBezTo>
                      <a:pt x="91546" y="22860"/>
                      <a:pt x="90593" y="26670"/>
                      <a:pt x="91546" y="30480"/>
                    </a:cubicBezTo>
                    <a:cubicBezTo>
                      <a:pt x="101071" y="53340"/>
                      <a:pt x="140123" y="59055"/>
                      <a:pt x="175366" y="59055"/>
                    </a:cubicBezTo>
                    <a:cubicBezTo>
                      <a:pt x="195368" y="60007"/>
                      <a:pt x="194416" y="68580"/>
                      <a:pt x="190606" y="72390"/>
                    </a:cubicBezTo>
                    <a:cubicBezTo>
                      <a:pt x="183938" y="79057"/>
                      <a:pt x="174413" y="80010"/>
                      <a:pt x="167746" y="8001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0" name="Google Shape;1230;p5"/>
              <p:cNvSpPr/>
              <p:nvPr/>
            </p:nvSpPr>
            <p:spPr>
              <a:xfrm>
                <a:off x="6639877" y="3308984"/>
                <a:ext cx="231457" cy="38100"/>
              </a:xfrm>
              <a:custGeom>
                <a:avLst/>
                <a:gdLst/>
                <a:ahLst/>
                <a:cxnLst/>
                <a:rect l="l" t="t" r="r" b="b"/>
                <a:pathLst>
                  <a:path w="231457" h="38100" extrusionOk="0">
                    <a:moveTo>
                      <a:pt x="231457" y="20003"/>
                    </a:moveTo>
                    <a:lnTo>
                      <a:pt x="1905" y="0"/>
                    </a:lnTo>
                    <a:cubicBezTo>
                      <a:pt x="952" y="5715"/>
                      <a:pt x="952" y="12383"/>
                      <a:pt x="0" y="18098"/>
                    </a:cubicBezTo>
                    <a:lnTo>
                      <a:pt x="229552" y="38100"/>
                    </a:lnTo>
                    <a:cubicBezTo>
                      <a:pt x="229552" y="32385"/>
                      <a:pt x="230505" y="25718"/>
                      <a:pt x="231457" y="2000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1" name="Google Shape;1231;p5"/>
              <p:cNvSpPr/>
              <p:nvPr/>
            </p:nvSpPr>
            <p:spPr>
              <a:xfrm>
                <a:off x="6636067" y="3126104"/>
                <a:ext cx="230504" cy="58102"/>
              </a:xfrm>
              <a:custGeom>
                <a:avLst/>
                <a:gdLst/>
                <a:ahLst/>
                <a:cxnLst/>
                <a:rect l="l" t="t" r="r" b="b"/>
                <a:pathLst>
                  <a:path w="230504" h="58102" extrusionOk="0">
                    <a:moveTo>
                      <a:pt x="227648" y="0"/>
                    </a:moveTo>
                    <a:lnTo>
                      <a:pt x="0" y="40005"/>
                    </a:lnTo>
                    <a:cubicBezTo>
                      <a:pt x="953" y="45720"/>
                      <a:pt x="1905" y="52388"/>
                      <a:pt x="2858" y="58103"/>
                    </a:cubicBezTo>
                    <a:lnTo>
                      <a:pt x="230505" y="17145"/>
                    </a:lnTo>
                    <a:cubicBezTo>
                      <a:pt x="229553" y="12383"/>
                      <a:pt x="228600" y="6667"/>
                      <a:pt x="2276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2" name="Google Shape;1232;p5"/>
              <p:cNvSpPr/>
              <p:nvPr/>
            </p:nvSpPr>
            <p:spPr>
              <a:xfrm>
                <a:off x="6594157" y="2932747"/>
                <a:ext cx="217170" cy="114299"/>
              </a:xfrm>
              <a:custGeom>
                <a:avLst/>
                <a:gdLst/>
                <a:ahLst/>
                <a:cxnLst/>
                <a:rect l="l" t="t" r="r" b="b"/>
                <a:pathLst>
                  <a:path w="217170" h="114299" extrusionOk="0">
                    <a:moveTo>
                      <a:pt x="0" y="98107"/>
                    </a:moveTo>
                    <a:cubicBezTo>
                      <a:pt x="2858" y="103823"/>
                      <a:pt x="4763" y="109537"/>
                      <a:pt x="7620" y="114300"/>
                    </a:cubicBezTo>
                    <a:lnTo>
                      <a:pt x="217170" y="16192"/>
                    </a:lnTo>
                    <a:cubicBezTo>
                      <a:pt x="214313" y="10477"/>
                      <a:pt x="212408" y="4763"/>
                      <a:pt x="209550" y="0"/>
                    </a:cubicBezTo>
                    <a:lnTo>
                      <a:pt x="0" y="9810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3" name="Google Shape;1233;p5"/>
              <p:cNvSpPr/>
              <p:nvPr/>
            </p:nvSpPr>
            <p:spPr>
              <a:xfrm>
                <a:off x="6518909" y="2761297"/>
                <a:ext cx="188595" cy="163829"/>
              </a:xfrm>
              <a:custGeom>
                <a:avLst/>
                <a:gdLst/>
                <a:ahLst/>
                <a:cxnLst/>
                <a:rect l="l" t="t" r="r" b="b"/>
                <a:pathLst>
                  <a:path w="188595" h="163829" extrusionOk="0">
                    <a:moveTo>
                      <a:pt x="188595" y="14288"/>
                    </a:moveTo>
                    <a:cubicBezTo>
                      <a:pt x="184785" y="9525"/>
                      <a:pt x="180975" y="4763"/>
                      <a:pt x="177165" y="0"/>
                    </a:cubicBezTo>
                    <a:lnTo>
                      <a:pt x="0" y="149542"/>
                    </a:lnTo>
                    <a:cubicBezTo>
                      <a:pt x="3810" y="154305"/>
                      <a:pt x="7620" y="159067"/>
                      <a:pt x="11430" y="163830"/>
                    </a:cubicBezTo>
                    <a:lnTo>
                      <a:pt x="188595" y="14288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4" name="Google Shape;1234;p5"/>
              <p:cNvSpPr/>
              <p:nvPr/>
            </p:nvSpPr>
            <p:spPr>
              <a:xfrm>
                <a:off x="6419850" y="2628900"/>
                <a:ext cx="149542" cy="200025"/>
              </a:xfrm>
              <a:custGeom>
                <a:avLst/>
                <a:gdLst/>
                <a:ahLst/>
                <a:cxnLst/>
                <a:rect l="l" t="t" r="r" b="b"/>
                <a:pathLst>
                  <a:path w="149542" h="200025" extrusionOk="0">
                    <a:moveTo>
                      <a:pt x="149542" y="10477"/>
                    </a:moveTo>
                    <a:cubicBezTo>
                      <a:pt x="144780" y="6667"/>
                      <a:pt x="140017" y="2858"/>
                      <a:pt x="135255" y="0"/>
                    </a:cubicBezTo>
                    <a:lnTo>
                      <a:pt x="0" y="188595"/>
                    </a:lnTo>
                    <a:cubicBezTo>
                      <a:pt x="4763" y="192405"/>
                      <a:pt x="9525" y="196215"/>
                      <a:pt x="14288" y="200025"/>
                    </a:cubicBezTo>
                    <a:lnTo>
                      <a:pt x="149542" y="1047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5" name="Google Shape;1235;p5"/>
              <p:cNvSpPr/>
              <p:nvPr/>
            </p:nvSpPr>
            <p:spPr>
              <a:xfrm>
                <a:off x="6299834" y="2535554"/>
                <a:ext cx="100965" cy="222885"/>
              </a:xfrm>
              <a:custGeom>
                <a:avLst/>
                <a:gdLst/>
                <a:ahLst/>
                <a:cxnLst/>
                <a:rect l="l" t="t" r="r" b="b"/>
                <a:pathLst>
                  <a:path w="100965" h="222885" extrusionOk="0">
                    <a:moveTo>
                      <a:pt x="17145" y="222885"/>
                    </a:moveTo>
                    <a:lnTo>
                      <a:pt x="100965" y="6668"/>
                    </a:lnTo>
                    <a:cubicBezTo>
                      <a:pt x="95250" y="4763"/>
                      <a:pt x="89535" y="1905"/>
                      <a:pt x="83820" y="0"/>
                    </a:cubicBezTo>
                    <a:lnTo>
                      <a:pt x="0" y="216218"/>
                    </a:lnTo>
                    <a:cubicBezTo>
                      <a:pt x="6668" y="218123"/>
                      <a:pt x="12383" y="220980"/>
                      <a:pt x="17145" y="22288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6" name="Google Shape;1236;p5"/>
              <p:cNvSpPr/>
              <p:nvPr/>
            </p:nvSpPr>
            <p:spPr>
              <a:xfrm>
                <a:off x="5330189" y="3309937"/>
                <a:ext cx="228600" cy="37147"/>
              </a:xfrm>
              <a:custGeom>
                <a:avLst/>
                <a:gdLst/>
                <a:ahLst/>
                <a:cxnLst/>
                <a:rect l="l" t="t" r="r" b="b"/>
                <a:pathLst>
                  <a:path w="228600" h="37147" extrusionOk="0">
                    <a:moveTo>
                      <a:pt x="1905" y="37147"/>
                    </a:moveTo>
                    <a:lnTo>
                      <a:pt x="228600" y="18097"/>
                    </a:lnTo>
                    <a:cubicBezTo>
                      <a:pt x="227648" y="12383"/>
                      <a:pt x="226695" y="5715"/>
                      <a:pt x="226695" y="0"/>
                    </a:cubicBezTo>
                    <a:lnTo>
                      <a:pt x="0" y="19050"/>
                    </a:lnTo>
                    <a:cubicBezTo>
                      <a:pt x="0" y="24765"/>
                      <a:pt x="952" y="30480"/>
                      <a:pt x="1905" y="3714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7" name="Google Shape;1237;p5"/>
              <p:cNvSpPr/>
              <p:nvPr/>
            </p:nvSpPr>
            <p:spPr>
              <a:xfrm>
                <a:off x="5334000" y="3127057"/>
                <a:ext cx="227647" cy="58102"/>
              </a:xfrm>
              <a:custGeom>
                <a:avLst/>
                <a:gdLst/>
                <a:ahLst/>
                <a:cxnLst/>
                <a:rect l="l" t="t" r="r" b="b"/>
                <a:pathLst>
                  <a:path w="227647" h="58102" extrusionOk="0">
                    <a:moveTo>
                      <a:pt x="227648" y="40005"/>
                    </a:moveTo>
                    <a:lnTo>
                      <a:pt x="2858" y="0"/>
                    </a:lnTo>
                    <a:cubicBezTo>
                      <a:pt x="1905" y="5715"/>
                      <a:pt x="952" y="12383"/>
                      <a:pt x="0" y="18097"/>
                    </a:cubicBezTo>
                    <a:lnTo>
                      <a:pt x="224790" y="58102"/>
                    </a:lnTo>
                    <a:cubicBezTo>
                      <a:pt x="225742" y="51435"/>
                      <a:pt x="226695" y="45720"/>
                      <a:pt x="227648" y="400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8" name="Google Shape;1238;p5"/>
              <p:cNvSpPr/>
              <p:nvPr/>
            </p:nvSpPr>
            <p:spPr>
              <a:xfrm>
                <a:off x="5389245" y="2933700"/>
                <a:ext cx="215264" cy="113347"/>
              </a:xfrm>
              <a:custGeom>
                <a:avLst/>
                <a:gdLst/>
                <a:ahLst/>
                <a:cxnLst/>
                <a:rect l="l" t="t" r="r" b="b"/>
                <a:pathLst>
                  <a:path w="215264" h="113347" extrusionOk="0">
                    <a:moveTo>
                      <a:pt x="0" y="16192"/>
                    </a:moveTo>
                    <a:lnTo>
                      <a:pt x="207645" y="113347"/>
                    </a:lnTo>
                    <a:cubicBezTo>
                      <a:pt x="209550" y="107633"/>
                      <a:pt x="212407" y="101917"/>
                      <a:pt x="215265" y="97155"/>
                    </a:cubicBezTo>
                    <a:lnTo>
                      <a:pt x="7620" y="0"/>
                    </a:lnTo>
                    <a:cubicBezTo>
                      <a:pt x="4763" y="4763"/>
                      <a:pt x="1905" y="10477"/>
                      <a:pt x="0" y="1619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9" name="Google Shape;1239;p5"/>
              <p:cNvSpPr/>
              <p:nvPr/>
            </p:nvSpPr>
            <p:spPr>
              <a:xfrm>
                <a:off x="5492114" y="2762250"/>
                <a:ext cx="187642" cy="161925"/>
              </a:xfrm>
              <a:custGeom>
                <a:avLst/>
                <a:gdLst/>
                <a:ahLst/>
                <a:cxnLst/>
                <a:rect l="l" t="t" r="r" b="b"/>
                <a:pathLst>
                  <a:path w="187642" h="161925" extrusionOk="0">
                    <a:moveTo>
                      <a:pt x="187643" y="147638"/>
                    </a:moveTo>
                    <a:lnTo>
                      <a:pt x="11430" y="0"/>
                    </a:lnTo>
                    <a:cubicBezTo>
                      <a:pt x="7620" y="4763"/>
                      <a:pt x="3810" y="9525"/>
                      <a:pt x="0" y="14288"/>
                    </a:cubicBezTo>
                    <a:lnTo>
                      <a:pt x="175260" y="161925"/>
                    </a:lnTo>
                    <a:cubicBezTo>
                      <a:pt x="180023" y="157163"/>
                      <a:pt x="183833" y="152400"/>
                      <a:pt x="187643" y="14763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0" name="Google Shape;1240;p5"/>
              <p:cNvSpPr/>
              <p:nvPr/>
            </p:nvSpPr>
            <p:spPr>
              <a:xfrm>
                <a:off x="5621654" y="2635567"/>
                <a:ext cx="151447" cy="197167"/>
              </a:xfrm>
              <a:custGeom>
                <a:avLst/>
                <a:gdLst/>
                <a:ahLst/>
                <a:cxnLst/>
                <a:rect l="l" t="t" r="r" b="b"/>
                <a:pathLst>
                  <a:path w="151447" h="197167" extrusionOk="0">
                    <a:moveTo>
                      <a:pt x="137160" y="197168"/>
                    </a:moveTo>
                    <a:cubicBezTo>
                      <a:pt x="141923" y="193358"/>
                      <a:pt x="146685" y="189548"/>
                      <a:pt x="151448" y="185738"/>
                    </a:cubicBezTo>
                    <a:lnTo>
                      <a:pt x="14288" y="0"/>
                    </a:lnTo>
                    <a:cubicBezTo>
                      <a:pt x="9525" y="3810"/>
                      <a:pt x="4763" y="7620"/>
                      <a:pt x="0" y="11430"/>
                    </a:cubicBezTo>
                    <a:lnTo>
                      <a:pt x="137160" y="197168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1" name="Google Shape;1241;p5"/>
              <p:cNvSpPr/>
              <p:nvPr/>
            </p:nvSpPr>
            <p:spPr>
              <a:xfrm>
                <a:off x="5765482" y="2550795"/>
                <a:ext cx="109537" cy="219075"/>
              </a:xfrm>
              <a:custGeom>
                <a:avLst/>
                <a:gdLst/>
                <a:ahLst/>
                <a:cxnLst/>
                <a:rect l="l" t="t" r="r" b="b"/>
                <a:pathLst>
                  <a:path w="109537" h="219075" extrusionOk="0">
                    <a:moveTo>
                      <a:pt x="109538" y="210502"/>
                    </a:moveTo>
                    <a:lnTo>
                      <a:pt x="16192" y="0"/>
                    </a:lnTo>
                    <a:cubicBezTo>
                      <a:pt x="10477" y="2857"/>
                      <a:pt x="4763" y="4763"/>
                      <a:pt x="0" y="7620"/>
                    </a:cubicBezTo>
                    <a:lnTo>
                      <a:pt x="93345" y="219075"/>
                    </a:lnTo>
                    <a:cubicBezTo>
                      <a:pt x="98107" y="215265"/>
                      <a:pt x="103822" y="212407"/>
                      <a:pt x="109538" y="2105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2" name="Google Shape;1242;p5"/>
              <p:cNvSpPr/>
              <p:nvPr/>
            </p:nvSpPr>
            <p:spPr>
              <a:xfrm>
                <a:off x="6642734" y="3220402"/>
                <a:ext cx="401955" cy="36194"/>
              </a:xfrm>
              <a:custGeom>
                <a:avLst/>
                <a:gdLst/>
                <a:ahLst/>
                <a:cxnLst/>
                <a:rect l="l" t="t" r="r" b="b"/>
                <a:pathLst>
                  <a:path w="401955" h="36194" extrusionOk="0">
                    <a:moveTo>
                      <a:pt x="953" y="36195"/>
                    </a:moveTo>
                    <a:lnTo>
                      <a:pt x="401955" y="18097"/>
                    </a:lnTo>
                    <a:cubicBezTo>
                      <a:pt x="401955" y="12382"/>
                      <a:pt x="401955" y="5715"/>
                      <a:pt x="401003" y="0"/>
                    </a:cubicBezTo>
                    <a:lnTo>
                      <a:pt x="0" y="18097"/>
                    </a:lnTo>
                    <a:cubicBezTo>
                      <a:pt x="953" y="23813"/>
                      <a:pt x="953" y="29527"/>
                      <a:pt x="953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3" name="Google Shape;1243;p5"/>
              <p:cNvSpPr/>
              <p:nvPr/>
            </p:nvSpPr>
            <p:spPr>
              <a:xfrm>
                <a:off x="6619875" y="2976562"/>
                <a:ext cx="388620" cy="138112"/>
              </a:xfrm>
              <a:custGeom>
                <a:avLst/>
                <a:gdLst/>
                <a:ahLst/>
                <a:cxnLst/>
                <a:rect l="l" t="t" r="r" b="b"/>
                <a:pathLst>
                  <a:path w="388620" h="138112" extrusionOk="0">
                    <a:moveTo>
                      <a:pt x="4763" y="138113"/>
                    </a:moveTo>
                    <a:lnTo>
                      <a:pt x="388620" y="17145"/>
                    </a:lnTo>
                    <a:cubicBezTo>
                      <a:pt x="386715" y="11430"/>
                      <a:pt x="384810" y="5715"/>
                      <a:pt x="383858" y="0"/>
                    </a:cubicBezTo>
                    <a:lnTo>
                      <a:pt x="0" y="120967"/>
                    </a:lnTo>
                    <a:cubicBezTo>
                      <a:pt x="1905" y="126683"/>
                      <a:pt x="3810" y="132397"/>
                      <a:pt x="4763" y="1381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4" name="Google Shape;1244;p5"/>
              <p:cNvSpPr/>
              <p:nvPr/>
            </p:nvSpPr>
            <p:spPr>
              <a:xfrm>
                <a:off x="6560820" y="2752725"/>
                <a:ext cx="348614" cy="231457"/>
              </a:xfrm>
              <a:custGeom>
                <a:avLst/>
                <a:gdLst/>
                <a:ahLst/>
                <a:cxnLst/>
                <a:rect l="l" t="t" r="r" b="b"/>
                <a:pathLst>
                  <a:path w="348614" h="231457" extrusionOk="0">
                    <a:moveTo>
                      <a:pt x="9525" y="231458"/>
                    </a:moveTo>
                    <a:lnTo>
                      <a:pt x="348615" y="15240"/>
                    </a:lnTo>
                    <a:cubicBezTo>
                      <a:pt x="345758" y="10477"/>
                      <a:pt x="341947" y="4763"/>
                      <a:pt x="339090" y="0"/>
                    </a:cubicBezTo>
                    <a:lnTo>
                      <a:pt x="0" y="216217"/>
                    </a:lnTo>
                    <a:cubicBezTo>
                      <a:pt x="2858" y="220980"/>
                      <a:pt x="5715" y="225742"/>
                      <a:pt x="9525" y="2314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5" name="Google Shape;1245;p5"/>
              <p:cNvSpPr/>
              <p:nvPr/>
            </p:nvSpPr>
            <p:spPr>
              <a:xfrm>
                <a:off x="6470332" y="2562225"/>
                <a:ext cx="284797" cy="309562"/>
              </a:xfrm>
              <a:custGeom>
                <a:avLst/>
                <a:gdLst/>
                <a:ahLst/>
                <a:cxnLst/>
                <a:rect l="l" t="t" r="r" b="b"/>
                <a:pathLst>
                  <a:path w="284797" h="309562" extrusionOk="0">
                    <a:moveTo>
                      <a:pt x="284797" y="12383"/>
                    </a:moveTo>
                    <a:cubicBezTo>
                      <a:pt x="280035" y="8573"/>
                      <a:pt x="276225" y="3810"/>
                      <a:pt x="271463" y="0"/>
                    </a:cubicBezTo>
                    <a:lnTo>
                      <a:pt x="0" y="297180"/>
                    </a:lnTo>
                    <a:cubicBezTo>
                      <a:pt x="4763" y="300990"/>
                      <a:pt x="8572" y="305753"/>
                      <a:pt x="13335" y="309563"/>
                    </a:cubicBezTo>
                    <a:lnTo>
                      <a:pt x="284797" y="12383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6" name="Google Shape;1246;p5"/>
              <p:cNvSpPr/>
              <p:nvPr/>
            </p:nvSpPr>
            <p:spPr>
              <a:xfrm>
                <a:off x="6357937" y="2423160"/>
                <a:ext cx="205740" cy="364807"/>
              </a:xfrm>
              <a:custGeom>
                <a:avLst/>
                <a:gdLst/>
                <a:ahLst/>
                <a:cxnLst/>
                <a:rect l="l" t="t" r="r" b="b"/>
                <a:pathLst>
                  <a:path w="205740" h="364807" extrusionOk="0">
                    <a:moveTo>
                      <a:pt x="205740" y="8573"/>
                    </a:moveTo>
                    <a:cubicBezTo>
                      <a:pt x="200025" y="5715"/>
                      <a:pt x="195263" y="2857"/>
                      <a:pt x="189547" y="0"/>
                    </a:cubicBezTo>
                    <a:lnTo>
                      <a:pt x="0" y="355282"/>
                    </a:lnTo>
                    <a:cubicBezTo>
                      <a:pt x="5715" y="358140"/>
                      <a:pt x="10478" y="360998"/>
                      <a:pt x="16192" y="364807"/>
                    </a:cubicBezTo>
                    <a:lnTo>
                      <a:pt x="205740" y="8573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7" name="Google Shape;1247;p5"/>
              <p:cNvSpPr/>
              <p:nvPr/>
            </p:nvSpPr>
            <p:spPr>
              <a:xfrm>
                <a:off x="5155882" y="3220402"/>
                <a:ext cx="398144" cy="35242"/>
              </a:xfrm>
              <a:custGeom>
                <a:avLst/>
                <a:gdLst/>
                <a:ahLst/>
                <a:cxnLst/>
                <a:rect l="l" t="t" r="r" b="b"/>
                <a:pathLst>
                  <a:path w="398144" h="35242" extrusionOk="0">
                    <a:moveTo>
                      <a:pt x="398145" y="17145"/>
                    </a:moveTo>
                    <a:lnTo>
                      <a:pt x="953" y="0"/>
                    </a:lnTo>
                    <a:cubicBezTo>
                      <a:pt x="953" y="5715"/>
                      <a:pt x="953" y="12382"/>
                      <a:pt x="0" y="18097"/>
                    </a:cubicBezTo>
                    <a:lnTo>
                      <a:pt x="398145" y="35242"/>
                    </a:lnTo>
                    <a:cubicBezTo>
                      <a:pt x="398145" y="29527"/>
                      <a:pt x="398145" y="23813"/>
                      <a:pt x="398145" y="1714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8" name="Google Shape;1248;p5"/>
              <p:cNvSpPr/>
              <p:nvPr/>
            </p:nvSpPr>
            <p:spPr>
              <a:xfrm>
                <a:off x="5193030" y="2977514"/>
                <a:ext cx="384809" cy="137160"/>
              </a:xfrm>
              <a:custGeom>
                <a:avLst/>
                <a:gdLst/>
                <a:ahLst/>
                <a:cxnLst/>
                <a:rect l="l" t="t" r="r" b="b"/>
                <a:pathLst>
                  <a:path w="384809" h="137160" extrusionOk="0">
                    <a:moveTo>
                      <a:pt x="384810" y="120015"/>
                    </a:moveTo>
                    <a:lnTo>
                      <a:pt x="4763" y="0"/>
                    </a:lnTo>
                    <a:cubicBezTo>
                      <a:pt x="2857" y="5715"/>
                      <a:pt x="952" y="11430"/>
                      <a:pt x="0" y="17145"/>
                    </a:cubicBezTo>
                    <a:lnTo>
                      <a:pt x="381000" y="137160"/>
                    </a:lnTo>
                    <a:cubicBezTo>
                      <a:pt x="381953" y="131445"/>
                      <a:pt x="382905" y="125730"/>
                      <a:pt x="384810" y="12001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9" name="Google Shape;1249;p5"/>
              <p:cNvSpPr/>
              <p:nvPr/>
            </p:nvSpPr>
            <p:spPr>
              <a:xfrm>
                <a:off x="5291137" y="2752725"/>
                <a:ext cx="346710" cy="230504"/>
              </a:xfrm>
              <a:custGeom>
                <a:avLst/>
                <a:gdLst/>
                <a:ahLst/>
                <a:cxnLst/>
                <a:rect l="l" t="t" r="r" b="b"/>
                <a:pathLst>
                  <a:path w="346710" h="230504" extrusionOk="0">
                    <a:moveTo>
                      <a:pt x="346710" y="215265"/>
                    </a:moveTo>
                    <a:lnTo>
                      <a:pt x="9525" y="0"/>
                    </a:lnTo>
                    <a:cubicBezTo>
                      <a:pt x="6668" y="4763"/>
                      <a:pt x="2857" y="10477"/>
                      <a:pt x="0" y="15240"/>
                    </a:cubicBezTo>
                    <a:lnTo>
                      <a:pt x="337185" y="230505"/>
                    </a:lnTo>
                    <a:cubicBezTo>
                      <a:pt x="340042" y="224790"/>
                      <a:pt x="342900" y="220027"/>
                      <a:pt x="346710" y="21526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0" name="Google Shape;1250;p5"/>
              <p:cNvSpPr/>
              <p:nvPr/>
            </p:nvSpPr>
            <p:spPr>
              <a:xfrm>
                <a:off x="5434012" y="2573654"/>
                <a:ext cx="288607" cy="302895"/>
              </a:xfrm>
              <a:custGeom>
                <a:avLst/>
                <a:gdLst/>
                <a:ahLst/>
                <a:cxnLst/>
                <a:rect l="l" t="t" r="r" b="b"/>
                <a:pathLst>
                  <a:path w="288607" h="302895" extrusionOk="0">
                    <a:moveTo>
                      <a:pt x="288608" y="290513"/>
                    </a:moveTo>
                    <a:lnTo>
                      <a:pt x="13335" y="0"/>
                    </a:lnTo>
                    <a:cubicBezTo>
                      <a:pt x="8573" y="3810"/>
                      <a:pt x="4763" y="8573"/>
                      <a:pt x="0" y="12383"/>
                    </a:cubicBezTo>
                    <a:lnTo>
                      <a:pt x="275273" y="302895"/>
                    </a:lnTo>
                    <a:cubicBezTo>
                      <a:pt x="279083" y="299085"/>
                      <a:pt x="283845" y="294323"/>
                      <a:pt x="288608" y="2905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1" name="Google Shape;1251;p5"/>
              <p:cNvSpPr/>
              <p:nvPr/>
            </p:nvSpPr>
            <p:spPr>
              <a:xfrm>
                <a:off x="5604510" y="2442210"/>
                <a:ext cx="217169" cy="356235"/>
              </a:xfrm>
              <a:custGeom>
                <a:avLst/>
                <a:gdLst/>
                <a:ahLst/>
                <a:cxnLst/>
                <a:rect l="l" t="t" r="r" b="b"/>
                <a:pathLst>
                  <a:path w="217169" h="356235" extrusionOk="0">
                    <a:moveTo>
                      <a:pt x="0" y="9525"/>
                    </a:moveTo>
                    <a:lnTo>
                      <a:pt x="201930" y="356235"/>
                    </a:lnTo>
                    <a:cubicBezTo>
                      <a:pt x="206692" y="353378"/>
                      <a:pt x="212407" y="349567"/>
                      <a:pt x="217170" y="346710"/>
                    </a:cubicBezTo>
                    <a:lnTo>
                      <a:pt x="16192" y="0"/>
                    </a:lnTo>
                    <a:cubicBezTo>
                      <a:pt x="10477" y="2857"/>
                      <a:pt x="5715" y="5715"/>
                      <a:pt x="0" y="952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2" name="Google Shape;1252;p5"/>
              <p:cNvSpPr/>
              <p:nvPr/>
            </p:nvSpPr>
            <p:spPr>
              <a:xfrm>
                <a:off x="5412104" y="2451735"/>
                <a:ext cx="70485" cy="72007"/>
              </a:xfrm>
              <a:custGeom>
                <a:avLst/>
                <a:gdLst/>
                <a:ahLst/>
                <a:cxnLst/>
                <a:rect l="l" t="t" r="r" b="b"/>
                <a:pathLst>
                  <a:path w="70485" h="72007" extrusionOk="0">
                    <a:moveTo>
                      <a:pt x="41910" y="11430"/>
                    </a:moveTo>
                    <a:lnTo>
                      <a:pt x="28575" y="0"/>
                    </a:lnTo>
                    <a:lnTo>
                      <a:pt x="6668" y="24765"/>
                    </a:lnTo>
                    <a:cubicBezTo>
                      <a:pt x="1905" y="29527"/>
                      <a:pt x="0" y="35242"/>
                      <a:pt x="0" y="41910"/>
                    </a:cubicBezTo>
                    <a:cubicBezTo>
                      <a:pt x="0" y="48577"/>
                      <a:pt x="2858" y="54292"/>
                      <a:pt x="7620" y="58102"/>
                    </a:cubicBezTo>
                    <a:cubicBezTo>
                      <a:pt x="13335" y="62865"/>
                      <a:pt x="21908" y="67627"/>
                      <a:pt x="32385" y="69532"/>
                    </a:cubicBezTo>
                    <a:cubicBezTo>
                      <a:pt x="42863" y="72390"/>
                      <a:pt x="55245" y="72390"/>
                      <a:pt x="69533" y="71438"/>
                    </a:cubicBezTo>
                    <a:lnTo>
                      <a:pt x="70485" y="63817"/>
                    </a:lnTo>
                    <a:cubicBezTo>
                      <a:pt x="61913" y="63817"/>
                      <a:pt x="53340" y="62865"/>
                      <a:pt x="46673" y="60960"/>
                    </a:cubicBezTo>
                    <a:cubicBezTo>
                      <a:pt x="40005" y="59055"/>
                      <a:pt x="34290" y="56198"/>
                      <a:pt x="30480" y="52388"/>
                    </a:cubicBezTo>
                    <a:cubicBezTo>
                      <a:pt x="26670" y="49530"/>
                      <a:pt x="24765" y="44767"/>
                      <a:pt x="23813" y="40005"/>
                    </a:cubicBezTo>
                    <a:cubicBezTo>
                      <a:pt x="22860" y="35242"/>
                      <a:pt x="24765" y="31432"/>
                      <a:pt x="27623" y="27623"/>
                    </a:cubicBezTo>
                    <a:lnTo>
                      <a:pt x="41910" y="1143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3" name="Google Shape;1253;p5"/>
              <p:cNvSpPr/>
              <p:nvPr/>
            </p:nvSpPr>
            <p:spPr>
              <a:xfrm>
                <a:off x="5534025" y="2244089"/>
                <a:ext cx="77033" cy="27622"/>
              </a:xfrm>
              <a:custGeom>
                <a:avLst/>
                <a:gdLst/>
                <a:ahLst/>
                <a:cxnLst/>
                <a:rect l="l" t="t" r="r" b="b"/>
                <a:pathLst>
                  <a:path w="77033" h="27622" extrusionOk="0">
                    <a:moveTo>
                      <a:pt x="24765" y="15240"/>
                    </a:moveTo>
                    <a:cubicBezTo>
                      <a:pt x="27623" y="13335"/>
                      <a:pt x="30480" y="12383"/>
                      <a:pt x="34290" y="12383"/>
                    </a:cubicBezTo>
                    <a:cubicBezTo>
                      <a:pt x="37148" y="12383"/>
                      <a:pt x="40005" y="12383"/>
                      <a:pt x="42863" y="13335"/>
                    </a:cubicBezTo>
                    <a:lnTo>
                      <a:pt x="75248" y="27623"/>
                    </a:lnTo>
                    <a:cubicBezTo>
                      <a:pt x="80010" y="24765"/>
                      <a:pt x="75248" y="20003"/>
                      <a:pt x="60960" y="12383"/>
                    </a:cubicBezTo>
                    <a:cubicBezTo>
                      <a:pt x="53340" y="8573"/>
                      <a:pt x="48577" y="6668"/>
                      <a:pt x="45720" y="5715"/>
                    </a:cubicBezTo>
                    <a:cubicBezTo>
                      <a:pt x="39052" y="2858"/>
                      <a:pt x="31433" y="953"/>
                      <a:pt x="23813" y="0"/>
                    </a:cubicBezTo>
                    <a:cubicBezTo>
                      <a:pt x="16192" y="0"/>
                      <a:pt x="10477" y="953"/>
                      <a:pt x="5715" y="3810"/>
                    </a:cubicBezTo>
                    <a:cubicBezTo>
                      <a:pt x="2858" y="5715"/>
                      <a:pt x="952" y="7620"/>
                      <a:pt x="0" y="9525"/>
                    </a:cubicBezTo>
                    <a:lnTo>
                      <a:pt x="17145" y="21908"/>
                    </a:lnTo>
                    <a:cubicBezTo>
                      <a:pt x="19050" y="18098"/>
                      <a:pt x="21908" y="16193"/>
                      <a:pt x="24765" y="1524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4" name="Google Shape;1254;p5"/>
              <p:cNvSpPr/>
              <p:nvPr/>
            </p:nvSpPr>
            <p:spPr>
              <a:xfrm>
                <a:off x="5629275" y="2180186"/>
                <a:ext cx="80010" cy="46758"/>
              </a:xfrm>
              <a:custGeom>
                <a:avLst/>
                <a:gdLst/>
                <a:ahLst/>
                <a:cxnLst/>
                <a:rect l="l" t="t" r="r" b="b"/>
                <a:pathLst>
                  <a:path w="80010" h="46758" extrusionOk="0">
                    <a:moveTo>
                      <a:pt x="20002" y="43901"/>
                    </a:moveTo>
                    <a:cubicBezTo>
                      <a:pt x="22860" y="41996"/>
                      <a:pt x="25717" y="41043"/>
                      <a:pt x="27623" y="40091"/>
                    </a:cubicBezTo>
                    <a:cubicBezTo>
                      <a:pt x="32385" y="38186"/>
                      <a:pt x="38100" y="37233"/>
                      <a:pt x="44767" y="37233"/>
                    </a:cubicBezTo>
                    <a:cubicBezTo>
                      <a:pt x="52388" y="37233"/>
                      <a:pt x="60008" y="39138"/>
                      <a:pt x="68580" y="41996"/>
                    </a:cubicBezTo>
                    <a:lnTo>
                      <a:pt x="80010" y="37233"/>
                    </a:lnTo>
                    <a:lnTo>
                      <a:pt x="50483" y="10563"/>
                    </a:lnTo>
                    <a:cubicBezTo>
                      <a:pt x="45720" y="5801"/>
                      <a:pt x="40958" y="2943"/>
                      <a:pt x="36195" y="1038"/>
                    </a:cubicBezTo>
                    <a:cubicBezTo>
                      <a:pt x="30480" y="-867"/>
                      <a:pt x="25717" y="86"/>
                      <a:pt x="20955" y="1991"/>
                    </a:cubicBezTo>
                    <a:cubicBezTo>
                      <a:pt x="15240" y="4848"/>
                      <a:pt x="11430" y="7706"/>
                      <a:pt x="9525" y="9611"/>
                    </a:cubicBezTo>
                    <a:lnTo>
                      <a:pt x="26670" y="21993"/>
                    </a:lnTo>
                    <a:cubicBezTo>
                      <a:pt x="26670" y="21041"/>
                      <a:pt x="27623" y="19136"/>
                      <a:pt x="28575" y="18183"/>
                    </a:cubicBezTo>
                    <a:cubicBezTo>
                      <a:pt x="30480" y="16278"/>
                      <a:pt x="32385" y="15326"/>
                      <a:pt x="34290" y="14373"/>
                    </a:cubicBezTo>
                    <a:cubicBezTo>
                      <a:pt x="37148" y="13421"/>
                      <a:pt x="40005" y="13421"/>
                      <a:pt x="43815" y="14373"/>
                    </a:cubicBezTo>
                    <a:cubicBezTo>
                      <a:pt x="47625" y="16278"/>
                      <a:pt x="51435" y="18183"/>
                      <a:pt x="55245" y="21993"/>
                    </a:cubicBezTo>
                    <a:lnTo>
                      <a:pt x="73342" y="35328"/>
                    </a:lnTo>
                    <a:lnTo>
                      <a:pt x="71438" y="36281"/>
                    </a:lnTo>
                    <a:cubicBezTo>
                      <a:pt x="54292" y="31518"/>
                      <a:pt x="40958" y="27708"/>
                      <a:pt x="31433" y="25803"/>
                    </a:cubicBezTo>
                    <a:cubicBezTo>
                      <a:pt x="20955" y="23898"/>
                      <a:pt x="13335" y="23898"/>
                      <a:pt x="9525" y="25803"/>
                    </a:cubicBezTo>
                    <a:cubicBezTo>
                      <a:pt x="7620" y="26756"/>
                      <a:pt x="5715" y="27708"/>
                      <a:pt x="3810" y="28661"/>
                    </a:cubicBezTo>
                    <a:cubicBezTo>
                      <a:pt x="1905" y="29613"/>
                      <a:pt x="952" y="30566"/>
                      <a:pt x="0" y="32471"/>
                    </a:cubicBezTo>
                    <a:lnTo>
                      <a:pt x="16192" y="46758"/>
                    </a:lnTo>
                    <a:cubicBezTo>
                      <a:pt x="16192" y="46758"/>
                      <a:pt x="18098" y="45806"/>
                      <a:pt x="20002" y="4390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5" name="Google Shape;1255;p5"/>
              <p:cNvSpPr/>
              <p:nvPr/>
            </p:nvSpPr>
            <p:spPr>
              <a:xfrm>
                <a:off x="5366385" y="2163127"/>
                <a:ext cx="518291" cy="331470"/>
              </a:xfrm>
              <a:custGeom>
                <a:avLst/>
                <a:gdLst/>
                <a:ahLst/>
                <a:cxnLst/>
                <a:rect l="l" t="t" r="r" b="b"/>
                <a:pathLst>
                  <a:path w="518291" h="331470" extrusionOk="0">
                    <a:moveTo>
                      <a:pt x="83820" y="260985"/>
                    </a:moveTo>
                    <a:cubicBezTo>
                      <a:pt x="84773" y="260985"/>
                      <a:pt x="85725" y="260985"/>
                      <a:pt x="86677" y="261938"/>
                    </a:cubicBezTo>
                    <a:cubicBezTo>
                      <a:pt x="87630" y="262890"/>
                      <a:pt x="89535" y="263843"/>
                      <a:pt x="90488" y="264795"/>
                    </a:cubicBezTo>
                    <a:cubicBezTo>
                      <a:pt x="93345" y="267653"/>
                      <a:pt x="94298" y="272415"/>
                      <a:pt x="92392" y="278130"/>
                    </a:cubicBezTo>
                    <a:cubicBezTo>
                      <a:pt x="90488" y="283845"/>
                      <a:pt x="87630" y="289560"/>
                      <a:pt x="81915" y="294323"/>
                    </a:cubicBezTo>
                    <a:cubicBezTo>
                      <a:pt x="93345" y="301943"/>
                      <a:pt x="105727" y="305753"/>
                      <a:pt x="118110" y="307658"/>
                    </a:cubicBezTo>
                    <a:cubicBezTo>
                      <a:pt x="129540" y="308610"/>
                      <a:pt x="139065" y="305753"/>
                      <a:pt x="145732" y="300038"/>
                    </a:cubicBezTo>
                    <a:cubicBezTo>
                      <a:pt x="148590" y="297180"/>
                      <a:pt x="151448" y="293370"/>
                      <a:pt x="152400" y="289560"/>
                    </a:cubicBezTo>
                    <a:cubicBezTo>
                      <a:pt x="154305" y="284798"/>
                      <a:pt x="156210" y="280988"/>
                      <a:pt x="156210" y="275273"/>
                    </a:cubicBezTo>
                    <a:lnTo>
                      <a:pt x="170498" y="289560"/>
                    </a:lnTo>
                    <a:lnTo>
                      <a:pt x="193357" y="284798"/>
                    </a:lnTo>
                    <a:lnTo>
                      <a:pt x="129540" y="218123"/>
                    </a:lnTo>
                    <a:cubicBezTo>
                      <a:pt x="139065" y="209550"/>
                      <a:pt x="148590" y="201930"/>
                      <a:pt x="158115" y="193358"/>
                    </a:cubicBezTo>
                    <a:lnTo>
                      <a:pt x="206692" y="255270"/>
                    </a:lnTo>
                    <a:lnTo>
                      <a:pt x="231457" y="253365"/>
                    </a:lnTo>
                    <a:lnTo>
                      <a:pt x="174307" y="180023"/>
                    </a:lnTo>
                    <a:cubicBezTo>
                      <a:pt x="184785" y="171450"/>
                      <a:pt x="196215" y="163830"/>
                      <a:pt x="206692" y="156210"/>
                    </a:cubicBezTo>
                    <a:lnTo>
                      <a:pt x="221932" y="180023"/>
                    </a:lnTo>
                    <a:lnTo>
                      <a:pt x="213360" y="185738"/>
                    </a:lnTo>
                    <a:cubicBezTo>
                      <a:pt x="212407" y="186690"/>
                      <a:pt x="211455" y="187643"/>
                      <a:pt x="211455" y="189548"/>
                    </a:cubicBezTo>
                    <a:cubicBezTo>
                      <a:pt x="210502" y="190500"/>
                      <a:pt x="211455" y="192405"/>
                      <a:pt x="212407" y="193358"/>
                    </a:cubicBezTo>
                    <a:cubicBezTo>
                      <a:pt x="215265" y="197168"/>
                      <a:pt x="220980" y="200025"/>
                      <a:pt x="231457" y="201930"/>
                    </a:cubicBezTo>
                    <a:cubicBezTo>
                      <a:pt x="241935" y="203835"/>
                      <a:pt x="248602" y="203835"/>
                      <a:pt x="252413" y="200978"/>
                    </a:cubicBezTo>
                    <a:cubicBezTo>
                      <a:pt x="254317" y="200025"/>
                      <a:pt x="255270" y="198120"/>
                      <a:pt x="255270" y="197168"/>
                    </a:cubicBezTo>
                    <a:cubicBezTo>
                      <a:pt x="255270" y="195263"/>
                      <a:pt x="255270" y="193358"/>
                      <a:pt x="254317" y="192405"/>
                    </a:cubicBezTo>
                    <a:lnTo>
                      <a:pt x="223838" y="145733"/>
                    </a:lnTo>
                    <a:cubicBezTo>
                      <a:pt x="231457" y="140970"/>
                      <a:pt x="239077" y="135255"/>
                      <a:pt x="246698" y="130493"/>
                    </a:cubicBezTo>
                    <a:lnTo>
                      <a:pt x="291465" y="199073"/>
                    </a:lnTo>
                    <a:lnTo>
                      <a:pt x="314325" y="197168"/>
                    </a:lnTo>
                    <a:lnTo>
                      <a:pt x="263842" y="119063"/>
                    </a:lnTo>
                    <a:cubicBezTo>
                      <a:pt x="286703" y="104775"/>
                      <a:pt x="310515" y="92393"/>
                      <a:pt x="335280" y="80010"/>
                    </a:cubicBezTo>
                    <a:lnTo>
                      <a:pt x="347663" y="105728"/>
                    </a:lnTo>
                    <a:lnTo>
                      <a:pt x="307657" y="125730"/>
                    </a:lnTo>
                    <a:cubicBezTo>
                      <a:pt x="305753" y="126683"/>
                      <a:pt x="303848" y="128588"/>
                      <a:pt x="302895" y="130493"/>
                    </a:cubicBezTo>
                    <a:cubicBezTo>
                      <a:pt x="301942" y="133350"/>
                      <a:pt x="301942" y="135255"/>
                      <a:pt x="302895" y="137160"/>
                    </a:cubicBezTo>
                    <a:cubicBezTo>
                      <a:pt x="305753" y="141923"/>
                      <a:pt x="310515" y="146685"/>
                      <a:pt x="317182" y="149543"/>
                    </a:cubicBezTo>
                    <a:cubicBezTo>
                      <a:pt x="323850" y="153353"/>
                      <a:pt x="329565" y="154305"/>
                      <a:pt x="333375" y="152400"/>
                    </a:cubicBezTo>
                    <a:cubicBezTo>
                      <a:pt x="334328" y="151448"/>
                      <a:pt x="335280" y="150495"/>
                      <a:pt x="335280" y="149543"/>
                    </a:cubicBezTo>
                    <a:cubicBezTo>
                      <a:pt x="336232" y="148590"/>
                      <a:pt x="336232" y="147638"/>
                      <a:pt x="335280" y="145733"/>
                    </a:cubicBezTo>
                    <a:lnTo>
                      <a:pt x="331470" y="139065"/>
                    </a:lnTo>
                    <a:cubicBezTo>
                      <a:pt x="330517" y="138113"/>
                      <a:pt x="330517" y="136208"/>
                      <a:pt x="331470" y="135255"/>
                    </a:cubicBezTo>
                    <a:cubicBezTo>
                      <a:pt x="331470" y="134303"/>
                      <a:pt x="332423" y="132398"/>
                      <a:pt x="333375" y="132398"/>
                    </a:cubicBezTo>
                    <a:lnTo>
                      <a:pt x="355282" y="120968"/>
                    </a:lnTo>
                    <a:lnTo>
                      <a:pt x="371475" y="153353"/>
                    </a:lnTo>
                    <a:lnTo>
                      <a:pt x="394335" y="154305"/>
                    </a:lnTo>
                    <a:lnTo>
                      <a:pt x="352425" y="71438"/>
                    </a:lnTo>
                    <a:cubicBezTo>
                      <a:pt x="378142" y="60008"/>
                      <a:pt x="403860" y="48578"/>
                      <a:pt x="431482" y="39053"/>
                    </a:cubicBezTo>
                    <a:lnTo>
                      <a:pt x="442913" y="69533"/>
                    </a:lnTo>
                    <a:cubicBezTo>
                      <a:pt x="436245" y="65723"/>
                      <a:pt x="429578" y="62865"/>
                      <a:pt x="422910" y="60960"/>
                    </a:cubicBezTo>
                    <a:cubicBezTo>
                      <a:pt x="417195" y="59055"/>
                      <a:pt x="411480" y="59055"/>
                      <a:pt x="408623" y="60960"/>
                    </a:cubicBezTo>
                    <a:cubicBezTo>
                      <a:pt x="401003" y="63818"/>
                      <a:pt x="395288" y="68580"/>
                      <a:pt x="391478" y="75248"/>
                    </a:cubicBezTo>
                    <a:cubicBezTo>
                      <a:pt x="387667" y="81915"/>
                      <a:pt x="387667" y="88583"/>
                      <a:pt x="389573" y="95250"/>
                    </a:cubicBezTo>
                    <a:cubicBezTo>
                      <a:pt x="392430" y="102870"/>
                      <a:pt x="399098" y="108585"/>
                      <a:pt x="408623" y="113348"/>
                    </a:cubicBezTo>
                    <a:cubicBezTo>
                      <a:pt x="418148" y="118110"/>
                      <a:pt x="427673" y="119063"/>
                      <a:pt x="434340" y="117158"/>
                    </a:cubicBezTo>
                    <a:cubicBezTo>
                      <a:pt x="437198" y="116205"/>
                      <a:pt x="441007" y="113348"/>
                      <a:pt x="443865" y="110490"/>
                    </a:cubicBezTo>
                    <a:cubicBezTo>
                      <a:pt x="446723" y="107633"/>
                      <a:pt x="450532" y="103823"/>
                      <a:pt x="453390" y="98108"/>
                    </a:cubicBezTo>
                    <a:lnTo>
                      <a:pt x="460057" y="116205"/>
                    </a:lnTo>
                    <a:lnTo>
                      <a:pt x="482917" y="120968"/>
                    </a:lnTo>
                    <a:lnTo>
                      <a:pt x="468630" y="80963"/>
                    </a:lnTo>
                    <a:cubicBezTo>
                      <a:pt x="470535" y="75248"/>
                      <a:pt x="473392" y="71438"/>
                      <a:pt x="476250" y="67628"/>
                    </a:cubicBezTo>
                    <a:cubicBezTo>
                      <a:pt x="480060" y="63818"/>
                      <a:pt x="482917" y="60960"/>
                      <a:pt x="486728" y="60008"/>
                    </a:cubicBezTo>
                    <a:cubicBezTo>
                      <a:pt x="488632" y="59055"/>
                      <a:pt x="490538" y="59055"/>
                      <a:pt x="492442" y="60960"/>
                    </a:cubicBezTo>
                    <a:cubicBezTo>
                      <a:pt x="494348" y="61913"/>
                      <a:pt x="496253" y="63818"/>
                      <a:pt x="497205" y="65723"/>
                    </a:cubicBezTo>
                    <a:cubicBezTo>
                      <a:pt x="499110" y="69533"/>
                      <a:pt x="499110" y="75248"/>
                      <a:pt x="499110" y="80963"/>
                    </a:cubicBezTo>
                    <a:cubicBezTo>
                      <a:pt x="498157" y="86678"/>
                      <a:pt x="497205" y="93345"/>
                      <a:pt x="495300" y="99060"/>
                    </a:cubicBezTo>
                    <a:lnTo>
                      <a:pt x="516255" y="104775"/>
                    </a:lnTo>
                    <a:cubicBezTo>
                      <a:pt x="519113" y="91440"/>
                      <a:pt x="519113" y="80010"/>
                      <a:pt x="515303" y="69533"/>
                    </a:cubicBezTo>
                    <a:cubicBezTo>
                      <a:pt x="512445" y="61913"/>
                      <a:pt x="506730" y="55245"/>
                      <a:pt x="498157" y="50483"/>
                    </a:cubicBezTo>
                    <a:cubicBezTo>
                      <a:pt x="489585" y="44768"/>
                      <a:pt x="481965" y="43815"/>
                      <a:pt x="476250" y="45720"/>
                    </a:cubicBezTo>
                    <a:cubicBezTo>
                      <a:pt x="473392" y="46673"/>
                      <a:pt x="470535" y="48578"/>
                      <a:pt x="467678" y="50483"/>
                    </a:cubicBezTo>
                    <a:cubicBezTo>
                      <a:pt x="464820" y="52388"/>
                      <a:pt x="461963" y="56198"/>
                      <a:pt x="459105" y="59055"/>
                    </a:cubicBezTo>
                    <a:lnTo>
                      <a:pt x="450532" y="34290"/>
                    </a:lnTo>
                    <a:cubicBezTo>
                      <a:pt x="470535" y="27623"/>
                      <a:pt x="490538" y="21908"/>
                      <a:pt x="511492" y="16193"/>
                    </a:cubicBezTo>
                    <a:lnTo>
                      <a:pt x="506730" y="12383"/>
                    </a:lnTo>
                    <a:lnTo>
                      <a:pt x="506730" y="12383"/>
                    </a:lnTo>
                    <a:lnTo>
                      <a:pt x="505778" y="11430"/>
                    </a:lnTo>
                    <a:lnTo>
                      <a:pt x="493395" y="0"/>
                    </a:lnTo>
                    <a:cubicBezTo>
                      <a:pt x="295275" y="52388"/>
                      <a:pt x="122873" y="168593"/>
                      <a:pt x="0" y="325755"/>
                    </a:cubicBezTo>
                    <a:lnTo>
                      <a:pt x="20955" y="331470"/>
                    </a:lnTo>
                    <a:cubicBezTo>
                      <a:pt x="40957" y="306705"/>
                      <a:pt x="61913" y="282893"/>
                      <a:pt x="83820" y="260985"/>
                    </a:cubicBezTo>
                    <a:close/>
                    <a:moveTo>
                      <a:pt x="436245" y="93345"/>
                    </a:moveTo>
                    <a:cubicBezTo>
                      <a:pt x="432435" y="97155"/>
                      <a:pt x="427673" y="100013"/>
                      <a:pt x="423863" y="101918"/>
                    </a:cubicBezTo>
                    <a:cubicBezTo>
                      <a:pt x="421005" y="102870"/>
                      <a:pt x="418148" y="102870"/>
                      <a:pt x="416242" y="101918"/>
                    </a:cubicBezTo>
                    <a:cubicBezTo>
                      <a:pt x="413385" y="100965"/>
                      <a:pt x="412432" y="99060"/>
                      <a:pt x="411480" y="97155"/>
                    </a:cubicBezTo>
                    <a:cubicBezTo>
                      <a:pt x="409575" y="92393"/>
                      <a:pt x="410528" y="88583"/>
                      <a:pt x="412432" y="84773"/>
                    </a:cubicBezTo>
                    <a:cubicBezTo>
                      <a:pt x="414338" y="80010"/>
                      <a:pt x="417195" y="77153"/>
                      <a:pt x="421957" y="76200"/>
                    </a:cubicBezTo>
                    <a:cubicBezTo>
                      <a:pt x="425767" y="75248"/>
                      <a:pt x="429578" y="74295"/>
                      <a:pt x="434340" y="75248"/>
                    </a:cubicBezTo>
                    <a:cubicBezTo>
                      <a:pt x="439103" y="75248"/>
                      <a:pt x="443865" y="77153"/>
                      <a:pt x="447675" y="79058"/>
                    </a:cubicBezTo>
                    <a:cubicBezTo>
                      <a:pt x="443865" y="83820"/>
                      <a:pt x="440055" y="89535"/>
                      <a:pt x="436245" y="93345"/>
                    </a:cubicBezTo>
                    <a:close/>
                    <a:moveTo>
                      <a:pt x="115252" y="231458"/>
                    </a:moveTo>
                    <a:lnTo>
                      <a:pt x="140970" y="258127"/>
                    </a:lnTo>
                    <a:cubicBezTo>
                      <a:pt x="140017" y="265748"/>
                      <a:pt x="138113" y="272415"/>
                      <a:pt x="136207" y="278130"/>
                    </a:cubicBezTo>
                    <a:cubicBezTo>
                      <a:pt x="134302" y="283845"/>
                      <a:pt x="131445" y="287655"/>
                      <a:pt x="128588" y="291465"/>
                    </a:cubicBezTo>
                    <a:cubicBezTo>
                      <a:pt x="125730" y="294323"/>
                      <a:pt x="121920" y="296228"/>
                      <a:pt x="118110" y="297180"/>
                    </a:cubicBezTo>
                    <a:cubicBezTo>
                      <a:pt x="114300" y="298133"/>
                      <a:pt x="110490" y="298133"/>
                      <a:pt x="106680" y="297180"/>
                    </a:cubicBezTo>
                    <a:cubicBezTo>
                      <a:pt x="106680" y="297180"/>
                      <a:pt x="105727" y="296228"/>
                      <a:pt x="105727" y="296228"/>
                    </a:cubicBezTo>
                    <a:cubicBezTo>
                      <a:pt x="105727" y="295275"/>
                      <a:pt x="105727" y="295275"/>
                      <a:pt x="105727" y="295275"/>
                    </a:cubicBezTo>
                    <a:cubicBezTo>
                      <a:pt x="110490" y="288608"/>
                      <a:pt x="113348" y="282893"/>
                      <a:pt x="115252" y="277178"/>
                    </a:cubicBezTo>
                    <a:cubicBezTo>
                      <a:pt x="117157" y="271463"/>
                      <a:pt x="116205" y="266700"/>
                      <a:pt x="114300" y="264795"/>
                    </a:cubicBezTo>
                    <a:cubicBezTo>
                      <a:pt x="112395" y="262890"/>
                      <a:pt x="109538" y="260985"/>
                      <a:pt x="104775" y="259080"/>
                    </a:cubicBezTo>
                    <a:cubicBezTo>
                      <a:pt x="100965" y="258127"/>
                      <a:pt x="96202" y="257175"/>
                      <a:pt x="91440" y="256223"/>
                    </a:cubicBezTo>
                    <a:cubicBezTo>
                      <a:pt x="98107" y="246698"/>
                      <a:pt x="106680" y="239077"/>
                      <a:pt x="115252" y="2314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6" name="Google Shape;1256;p5"/>
              <p:cNvSpPr/>
              <p:nvPr/>
            </p:nvSpPr>
            <p:spPr>
              <a:xfrm>
                <a:off x="5730239" y="2140743"/>
                <a:ext cx="72130" cy="40481"/>
              </a:xfrm>
              <a:custGeom>
                <a:avLst/>
                <a:gdLst/>
                <a:ahLst/>
                <a:cxnLst/>
                <a:rect l="l" t="t" r="r" b="b"/>
                <a:pathLst>
                  <a:path w="72130" h="40481" extrusionOk="0">
                    <a:moveTo>
                      <a:pt x="22860" y="17621"/>
                    </a:moveTo>
                    <a:cubicBezTo>
                      <a:pt x="25718" y="16669"/>
                      <a:pt x="29527" y="16669"/>
                      <a:pt x="32385" y="16669"/>
                    </a:cubicBezTo>
                    <a:cubicBezTo>
                      <a:pt x="35243" y="16669"/>
                      <a:pt x="38100" y="17621"/>
                      <a:pt x="40958" y="19526"/>
                    </a:cubicBezTo>
                    <a:lnTo>
                      <a:pt x="69533" y="40481"/>
                    </a:lnTo>
                    <a:cubicBezTo>
                      <a:pt x="75248" y="38576"/>
                      <a:pt x="71438" y="32861"/>
                      <a:pt x="59055" y="22384"/>
                    </a:cubicBezTo>
                    <a:cubicBezTo>
                      <a:pt x="52388" y="16669"/>
                      <a:pt x="48577" y="13811"/>
                      <a:pt x="45720" y="11906"/>
                    </a:cubicBezTo>
                    <a:cubicBezTo>
                      <a:pt x="40005" y="7144"/>
                      <a:pt x="33338" y="3334"/>
                      <a:pt x="25718" y="1429"/>
                    </a:cubicBezTo>
                    <a:cubicBezTo>
                      <a:pt x="19050" y="-476"/>
                      <a:pt x="12383" y="-476"/>
                      <a:pt x="7620" y="1429"/>
                    </a:cubicBezTo>
                    <a:cubicBezTo>
                      <a:pt x="4763" y="2381"/>
                      <a:pt x="1905" y="4286"/>
                      <a:pt x="0" y="5239"/>
                    </a:cubicBezTo>
                    <a:lnTo>
                      <a:pt x="14288" y="21431"/>
                    </a:lnTo>
                    <a:cubicBezTo>
                      <a:pt x="17145" y="20479"/>
                      <a:pt x="20002" y="18574"/>
                      <a:pt x="22860" y="176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7" name="Google Shape;1257;p5"/>
              <p:cNvSpPr/>
              <p:nvPr/>
            </p:nvSpPr>
            <p:spPr>
              <a:xfrm>
                <a:off x="6128204" y="2241841"/>
                <a:ext cx="60187" cy="55030"/>
              </a:xfrm>
              <a:custGeom>
                <a:avLst/>
                <a:gdLst/>
                <a:ahLst/>
                <a:cxnLst/>
                <a:rect l="l" t="t" r="r" b="b"/>
                <a:pathLst>
                  <a:path w="60187" h="55030" extrusionOk="0">
                    <a:moveTo>
                      <a:pt x="19230" y="17489"/>
                    </a:moveTo>
                    <a:cubicBezTo>
                      <a:pt x="23041" y="15584"/>
                      <a:pt x="27803" y="14631"/>
                      <a:pt x="32566" y="14631"/>
                    </a:cubicBezTo>
                    <a:lnTo>
                      <a:pt x="43996" y="15584"/>
                    </a:lnTo>
                    <a:lnTo>
                      <a:pt x="36375" y="1296"/>
                    </a:lnTo>
                    <a:lnTo>
                      <a:pt x="25898" y="344"/>
                    </a:lnTo>
                    <a:cubicBezTo>
                      <a:pt x="19230" y="-609"/>
                      <a:pt x="13516" y="344"/>
                      <a:pt x="8753" y="4154"/>
                    </a:cubicBezTo>
                    <a:cubicBezTo>
                      <a:pt x="3991" y="7011"/>
                      <a:pt x="1133" y="10821"/>
                      <a:pt x="180" y="16536"/>
                    </a:cubicBezTo>
                    <a:cubicBezTo>
                      <a:pt x="-772" y="25109"/>
                      <a:pt x="2086" y="33681"/>
                      <a:pt x="7800" y="41301"/>
                    </a:cubicBezTo>
                    <a:cubicBezTo>
                      <a:pt x="14468" y="48921"/>
                      <a:pt x="22088" y="53684"/>
                      <a:pt x="30661" y="54636"/>
                    </a:cubicBezTo>
                    <a:cubicBezTo>
                      <a:pt x="36375" y="55589"/>
                      <a:pt x="42091" y="54636"/>
                      <a:pt x="46853" y="53684"/>
                    </a:cubicBezTo>
                    <a:cubicBezTo>
                      <a:pt x="51616" y="52731"/>
                      <a:pt x="56378" y="50826"/>
                      <a:pt x="60188" y="47969"/>
                    </a:cubicBezTo>
                    <a:lnTo>
                      <a:pt x="52568" y="31776"/>
                    </a:lnTo>
                    <a:cubicBezTo>
                      <a:pt x="47805" y="34634"/>
                      <a:pt x="43043" y="37491"/>
                      <a:pt x="37328" y="39396"/>
                    </a:cubicBezTo>
                    <a:cubicBezTo>
                      <a:pt x="31613" y="41301"/>
                      <a:pt x="26850" y="41301"/>
                      <a:pt x="22088" y="41301"/>
                    </a:cubicBezTo>
                    <a:cubicBezTo>
                      <a:pt x="19230" y="41301"/>
                      <a:pt x="16373" y="39396"/>
                      <a:pt x="14468" y="36539"/>
                    </a:cubicBezTo>
                    <a:cubicBezTo>
                      <a:pt x="12563" y="33681"/>
                      <a:pt x="11611" y="30824"/>
                      <a:pt x="11611" y="27014"/>
                    </a:cubicBezTo>
                    <a:cubicBezTo>
                      <a:pt x="12563" y="23204"/>
                      <a:pt x="15421" y="20346"/>
                      <a:pt x="19230" y="1748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8" name="Google Shape;1258;p5"/>
              <p:cNvSpPr/>
              <p:nvPr/>
            </p:nvSpPr>
            <p:spPr>
              <a:xfrm>
                <a:off x="6304222" y="2196426"/>
                <a:ext cx="62287" cy="78143"/>
              </a:xfrm>
              <a:custGeom>
                <a:avLst/>
                <a:gdLst/>
                <a:ahLst/>
                <a:cxnLst/>
                <a:rect l="l" t="t" r="r" b="b"/>
                <a:pathLst>
                  <a:path w="62287" h="78143" extrusionOk="0">
                    <a:moveTo>
                      <a:pt x="23235" y="22899"/>
                    </a:moveTo>
                    <a:cubicBezTo>
                      <a:pt x="27045" y="20041"/>
                      <a:pt x="31808" y="19089"/>
                      <a:pt x="36570" y="20994"/>
                    </a:cubicBezTo>
                    <a:lnTo>
                      <a:pt x="57525" y="26709"/>
                    </a:lnTo>
                    <a:lnTo>
                      <a:pt x="62288" y="9564"/>
                    </a:lnTo>
                    <a:lnTo>
                      <a:pt x="30855" y="991"/>
                    </a:lnTo>
                    <a:cubicBezTo>
                      <a:pt x="24188" y="-914"/>
                      <a:pt x="18473" y="39"/>
                      <a:pt x="12758" y="2896"/>
                    </a:cubicBezTo>
                    <a:cubicBezTo>
                      <a:pt x="7043" y="5754"/>
                      <a:pt x="3233" y="10516"/>
                      <a:pt x="1328" y="16231"/>
                    </a:cubicBezTo>
                    <a:cubicBezTo>
                      <a:pt x="-577" y="23851"/>
                      <a:pt x="-577" y="33376"/>
                      <a:pt x="2280" y="43854"/>
                    </a:cubicBezTo>
                    <a:cubicBezTo>
                      <a:pt x="5138" y="54331"/>
                      <a:pt x="9900" y="65761"/>
                      <a:pt x="16568" y="78144"/>
                    </a:cubicBezTo>
                    <a:lnTo>
                      <a:pt x="24188" y="75286"/>
                    </a:lnTo>
                    <a:cubicBezTo>
                      <a:pt x="20378" y="67666"/>
                      <a:pt x="17520" y="60046"/>
                      <a:pt x="16568" y="52426"/>
                    </a:cubicBezTo>
                    <a:cubicBezTo>
                      <a:pt x="15615" y="44806"/>
                      <a:pt x="15615" y="39091"/>
                      <a:pt x="16568" y="33376"/>
                    </a:cubicBezTo>
                    <a:cubicBezTo>
                      <a:pt x="16568" y="29566"/>
                      <a:pt x="19425" y="25756"/>
                      <a:pt x="23235" y="2289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9" name="Google Shape;1259;p5"/>
              <p:cNvSpPr/>
              <p:nvPr/>
            </p:nvSpPr>
            <p:spPr>
              <a:xfrm>
                <a:off x="6667142" y="2388357"/>
                <a:ext cx="87539" cy="98620"/>
              </a:xfrm>
              <a:custGeom>
                <a:avLst/>
                <a:gdLst/>
                <a:ahLst/>
                <a:cxnLst/>
                <a:rect l="l" t="t" r="r" b="b"/>
                <a:pathLst>
                  <a:path w="87539" h="98620" extrusionOk="0">
                    <a:moveTo>
                      <a:pt x="52745" y="513"/>
                    </a:moveTo>
                    <a:cubicBezTo>
                      <a:pt x="45125" y="2418"/>
                      <a:pt x="41315" y="7180"/>
                      <a:pt x="39410" y="17658"/>
                    </a:cubicBezTo>
                    <a:cubicBezTo>
                      <a:pt x="37505" y="28135"/>
                      <a:pt x="38457" y="40518"/>
                      <a:pt x="43220" y="52900"/>
                    </a:cubicBezTo>
                    <a:cubicBezTo>
                      <a:pt x="34647" y="55758"/>
                      <a:pt x="26075" y="54805"/>
                      <a:pt x="18455" y="51948"/>
                    </a:cubicBezTo>
                    <a:cubicBezTo>
                      <a:pt x="20360" y="49090"/>
                      <a:pt x="20360" y="46233"/>
                      <a:pt x="20360" y="44328"/>
                    </a:cubicBezTo>
                    <a:cubicBezTo>
                      <a:pt x="20360" y="41470"/>
                      <a:pt x="20360" y="39565"/>
                      <a:pt x="19407" y="38613"/>
                    </a:cubicBezTo>
                    <a:cubicBezTo>
                      <a:pt x="17502" y="36708"/>
                      <a:pt x="14645" y="35755"/>
                      <a:pt x="11787" y="35755"/>
                    </a:cubicBezTo>
                    <a:cubicBezTo>
                      <a:pt x="8930" y="36708"/>
                      <a:pt x="5120" y="37660"/>
                      <a:pt x="3215" y="40518"/>
                    </a:cubicBezTo>
                    <a:cubicBezTo>
                      <a:pt x="357" y="43375"/>
                      <a:pt x="-595" y="47185"/>
                      <a:pt x="357" y="51948"/>
                    </a:cubicBezTo>
                    <a:cubicBezTo>
                      <a:pt x="1310" y="56710"/>
                      <a:pt x="4167" y="60520"/>
                      <a:pt x="7977" y="64330"/>
                    </a:cubicBezTo>
                    <a:lnTo>
                      <a:pt x="1310" y="95763"/>
                    </a:lnTo>
                    <a:lnTo>
                      <a:pt x="12740" y="98620"/>
                    </a:lnTo>
                    <a:lnTo>
                      <a:pt x="13692" y="67188"/>
                    </a:lnTo>
                    <a:cubicBezTo>
                      <a:pt x="27027" y="70998"/>
                      <a:pt x="39410" y="71950"/>
                      <a:pt x="50840" y="70045"/>
                    </a:cubicBezTo>
                    <a:cubicBezTo>
                      <a:pt x="62270" y="69093"/>
                      <a:pt x="70842" y="65283"/>
                      <a:pt x="76557" y="58615"/>
                    </a:cubicBezTo>
                    <a:cubicBezTo>
                      <a:pt x="87987" y="46233"/>
                      <a:pt x="93702" y="23373"/>
                      <a:pt x="77510" y="5275"/>
                    </a:cubicBezTo>
                    <a:cubicBezTo>
                      <a:pt x="72747" y="2418"/>
                      <a:pt x="65127" y="-1392"/>
                      <a:pt x="52745" y="513"/>
                    </a:cubicBezTo>
                    <a:close/>
                    <a:moveTo>
                      <a:pt x="70842" y="29088"/>
                    </a:moveTo>
                    <a:cubicBezTo>
                      <a:pt x="69890" y="33850"/>
                      <a:pt x="67985" y="37660"/>
                      <a:pt x="65127" y="41470"/>
                    </a:cubicBezTo>
                    <a:cubicBezTo>
                      <a:pt x="62270" y="44328"/>
                      <a:pt x="59412" y="47185"/>
                      <a:pt x="56555" y="48138"/>
                    </a:cubicBezTo>
                    <a:cubicBezTo>
                      <a:pt x="53697" y="50043"/>
                      <a:pt x="51792" y="50995"/>
                      <a:pt x="49887" y="50995"/>
                    </a:cubicBezTo>
                    <a:cubicBezTo>
                      <a:pt x="47982" y="44328"/>
                      <a:pt x="47982" y="37660"/>
                      <a:pt x="47982" y="32898"/>
                    </a:cubicBezTo>
                    <a:cubicBezTo>
                      <a:pt x="47982" y="27183"/>
                      <a:pt x="49887" y="23373"/>
                      <a:pt x="51792" y="21468"/>
                    </a:cubicBezTo>
                    <a:cubicBezTo>
                      <a:pt x="54650" y="18610"/>
                      <a:pt x="57507" y="16705"/>
                      <a:pt x="60365" y="16705"/>
                    </a:cubicBezTo>
                    <a:cubicBezTo>
                      <a:pt x="63222" y="15753"/>
                      <a:pt x="66080" y="16705"/>
                      <a:pt x="67985" y="18610"/>
                    </a:cubicBezTo>
                    <a:cubicBezTo>
                      <a:pt x="69890" y="21468"/>
                      <a:pt x="70842" y="25278"/>
                      <a:pt x="70842" y="2908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0" name="Google Shape;1260;p5"/>
              <p:cNvSpPr/>
              <p:nvPr/>
            </p:nvSpPr>
            <p:spPr>
              <a:xfrm>
                <a:off x="6644397" y="2477452"/>
                <a:ext cx="71922" cy="76930"/>
              </a:xfrm>
              <a:custGeom>
                <a:avLst/>
                <a:gdLst/>
                <a:ahLst/>
                <a:cxnLst/>
                <a:rect l="l" t="t" r="r" b="b"/>
                <a:pathLst>
                  <a:path w="71922" h="76930" extrusionOk="0">
                    <a:moveTo>
                      <a:pt x="47868" y="60008"/>
                    </a:moveTo>
                    <a:cubicBezTo>
                      <a:pt x="41200" y="59055"/>
                      <a:pt x="36438" y="56198"/>
                      <a:pt x="31675" y="50483"/>
                    </a:cubicBezTo>
                    <a:cubicBezTo>
                      <a:pt x="24055" y="40958"/>
                      <a:pt x="17388" y="32385"/>
                      <a:pt x="13578" y="23813"/>
                    </a:cubicBezTo>
                    <a:cubicBezTo>
                      <a:pt x="9768" y="15240"/>
                      <a:pt x="7863" y="7620"/>
                      <a:pt x="7863" y="952"/>
                    </a:cubicBezTo>
                    <a:lnTo>
                      <a:pt x="243" y="0"/>
                    </a:lnTo>
                    <a:cubicBezTo>
                      <a:pt x="-710" y="10477"/>
                      <a:pt x="1195" y="20955"/>
                      <a:pt x="5005" y="32385"/>
                    </a:cubicBezTo>
                    <a:cubicBezTo>
                      <a:pt x="8815" y="43815"/>
                      <a:pt x="15483" y="54293"/>
                      <a:pt x="23103" y="63818"/>
                    </a:cubicBezTo>
                    <a:cubicBezTo>
                      <a:pt x="28818" y="70485"/>
                      <a:pt x="36438" y="75248"/>
                      <a:pt x="44058" y="76200"/>
                    </a:cubicBezTo>
                    <a:cubicBezTo>
                      <a:pt x="51678" y="78105"/>
                      <a:pt x="58345" y="76200"/>
                      <a:pt x="64060" y="71438"/>
                    </a:cubicBezTo>
                    <a:cubicBezTo>
                      <a:pt x="68823" y="67627"/>
                      <a:pt x="71680" y="60960"/>
                      <a:pt x="71680" y="52388"/>
                    </a:cubicBezTo>
                    <a:cubicBezTo>
                      <a:pt x="72633" y="43815"/>
                      <a:pt x="70728" y="37148"/>
                      <a:pt x="66918" y="32385"/>
                    </a:cubicBezTo>
                    <a:cubicBezTo>
                      <a:pt x="65013" y="29527"/>
                      <a:pt x="62155" y="27623"/>
                      <a:pt x="58345" y="26670"/>
                    </a:cubicBezTo>
                    <a:cubicBezTo>
                      <a:pt x="54535" y="24765"/>
                      <a:pt x="50725" y="23813"/>
                      <a:pt x="45963" y="23813"/>
                    </a:cubicBezTo>
                    <a:lnTo>
                      <a:pt x="45010" y="41910"/>
                    </a:lnTo>
                    <a:cubicBezTo>
                      <a:pt x="48820" y="41910"/>
                      <a:pt x="51678" y="41910"/>
                      <a:pt x="55488" y="42863"/>
                    </a:cubicBezTo>
                    <a:cubicBezTo>
                      <a:pt x="59298" y="43815"/>
                      <a:pt x="61203" y="44768"/>
                      <a:pt x="63108" y="46673"/>
                    </a:cubicBezTo>
                    <a:cubicBezTo>
                      <a:pt x="65013" y="48577"/>
                      <a:pt x="65013" y="49530"/>
                      <a:pt x="65013" y="51435"/>
                    </a:cubicBezTo>
                    <a:cubicBezTo>
                      <a:pt x="65013" y="53340"/>
                      <a:pt x="65013" y="55245"/>
                      <a:pt x="63108" y="56198"/>
                    </a:cubicBezTo>
                    <a:cubicBezTo>
                      <a:pt x="59298" y="60008"/>
                      <a:pt x="54535" y="60960"/>
                      <a:pt x="47868" y="6000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1" name="Google Shape;1261;p5"/>
              <p:cNvSpPr/>
              <p:nvPr/>
            </p:nvSpPr>
            <p:spPr>
              <a:xfrm>
                <a:off x="5945504" y="2138362"/>
                <a:ext cx="782002" cy="306704"/>
              </a:xfrm>
              <a:custGeom>
                <a:avLst/>
                <a:gdLst/>
                <a:ahLst/>
                <a:cxnLst/>
                <a:rect l="l" t="t" r="r" b="b"/>
                <a:pathLst>
                  <a:path w="782002" h="306704" extrusionOk="0">
                    <a:moveTo>
                      <a:pt x="26670" y="97155"/>
                    </a:moveTo>
                    <a:cubicBezTo>
                      <a:pt x="37148" y="103823"/>
                      <a:pt x="46673" y="107632"/>
                      <a:pt x="56198" y="106680"/>
                    </a:cubicBezTo>
                    <a:cubicBezTo>
                      <a:pt x="62865" y="105727"/>
                      <a:pt x="68580" y="102870"/>
                      <a:pt x="73342" y="97155"/>
                    </a:cubicBezTo>
                    <a:cubicBezTo>
                      <a:pt x="78105" y="91440"/>
                      <a:pt x="80010" y="84773"/>
                      <a:pt x="79058" y="77152"/>
                    </a:cubicBezTo>
                    <a:cubicBezTo>
                      <a:pt x="79058" y="74295"/>
                      <a:pt x="78105" y="71438"/>
                      <a:pt x="77153" y="68580"/>
                    </a:cubicBezTo>
                    <a:cubicBezTo>
                      <a:pt x="76200" y="65723"/>
                      <a:pt x="74295" y="63818"/>
                      <a:pt x="72390" y="60960"/>
                    </a:cubicBezTo>
                    <a:cubicBezTo>
                      <a:pt x="77153" y="63818"/>
                      <a:pt x="80963" y="65723"/>
                      <a:pt x="84773" y="67627"/>
                    </a:cubicBezTo>
                    <a:cubicBezTo>
                      <a:pt x="88583" y="69532"/>
                      <a:pt x="92392" y="69532"/>
                      <a:pt x="96203" y="69532"/>
                    </a:cubicBezTo>
                    <a:cubicBezTo>
                      <a:pt x="100013" y="68580"/>
                      <a:pt x="102870" y="67627"/>
                      <a:pt x="104775" y="66675"/>
                    </a:cubicBezTo>
                    <a:lnTo>
                      <a:pt x="107633" y="98107"/>
                    </a:lnTo>
                    <a:lnTo>
                      <a:pt x="128588" y="107632"/>
                    </a:lnTo>
                    <a:lnTo>
                      <a:pt x="120015" y="15240"/>
                    </a:lnTo>
                    <a:cubicBezTo>
                      <a:pt x="132398" y="14288"/>
                      <a:pt x="143828" y="14288"/>
                      <a:pt x="156210" y="14288"/>
                    </a:cubicBezTo>
                    <a:cubicBezTo>
                      <a:pt x="158115" y="14288"/>
                      <a:pt x="160020" y="14288"/>
                      <a:pt x="161925" y="14288"/>
                    </a:cubicBezTo>
                    <a:lnTo>
                      <a:pt x="160020" y="51435"/>
                    </a:lnTo>
                    <a:lnTo>
                      <a:pt x="153353" y="51435"/>
                    </a:lnTo>
                    <a:cubicBezTo>
                      <a:pt x="151448" y="51435"/>
                      <a:pt x="150495" y="51435"/>
                      <a:pt x="149542" y="53340"/>
                    </a:cubicBezTo>
                    <a:cubicBezTo>
                      <a:pt x="148590" y="54293"/>
                      <a:pt x="147638" y="55245"/>
                      <a:pt x="147638" y="57150"/>
                    </a:cubicBezTo>
                    <a:cubicBezTo>
                      <a:pt x="147638" y="60960"/>
                      <a:pt x="151448" y="66675"/>
                      <a:pt x="158115" y="74295"/>
                    </a:cubicBezTo>
                    <a:cubicBezTo>
                      <a:pt x="165735" y="81915"/>
                      <a:pt x="170498" y="86677"/>
                      <a:pt x="174308" y="86677"/>
                    </a:cubicBezTo>
                    <a:cubicBezTo>
                      <a:pt x="175260" y="86677"/>
                      <a:pt x="176213" y="85725"/>
                      <a:pt x="177165" y="84773"/>
                    </a:cubicBezTo>
                    <a:cubicBezTo>
                      <a:pt x="178117" y="82868"/>
                      <a:pt x="179070" y="81915"/>
                      <a:pt x="179070" y="80010"/>
                    </a:cubicBezTo>
                    <a:lnTo>
                      <a:pt x="179070" y="71438"/>
                    </a:lnTo>
                    <a:lnTo>
                      <a:pt x="212408" y="73343"/>
                    </a:lnTo>
                    <a:lnTo>
                      <a:pt x="211455" y="98107"/>
                    </a:lnTo>
                    <a:lnTo>
                      <a:pt x="231458" y="112395"/>
                    </a:lnTo>
                    <a:lnTo>
                      <a:pt x="236220" y="19050"/>
                    </a:lnTo>
                    <a:cubicBezTo>
                      <a:pt x="264795" y="21907"/>
                      <a:pt x="292417" y="25718"/>
                      <a:pt x="320040" y="30480"/>
                    </a:cubicBezTo>
                    <a:lnTo>
                      <a:pt x="317183" y="45720"/>
                    </a:lnTo>
                    <a:lnTo>
                      <a:pt x="288608" y="40957"/>
                    </a:lnTo>
                    <a:cubicBezTo>
                      <a:pt x="281940" y="40005"/>
                      <a:pt x="275273" y="40957"/>
                      <a:pt x="269558" y="44768"/>
                    </a:cubicBezTo>
                    <a:cubicBezTo>
                      <a:pt x="263842" y="48577"/>
                      <a:pt x="260985" y="53340"/>
                      <a:pt x="260033" y="59055"/>
                    </a:cubicBezTo>
                    <a:cubicBezTo>
                      <a:pt x="258128" y="67627"/>
                      <a:pt x="259080" y="77152"/>
                      <a:pt x="262890" y="87630"/>
                    </a:cubicBezTo>
                    <a:cubicBezTo>
                      <a:pt x="265748" y="98107"/>
                      <a:pt x="271463" y="108585"/>
                      <a:pt x="278130" y="119063"/>
                    </a:cubicBezTo>
                    <a:lnTo>
                      <a:pt x="285750" y="116205"/>
                    </a:lnTo>
                    <a:cubicBezTo>
                      <a:pt x="280988" y="109538"/>
                      <a:pt x="277178" y="102870"/>
                      <a:pt x="275273" y="96202"/>
                    </a:cubicBezTo>
                    <a:cubicBezTo>
                      <a:pt x="273367" y="88582"/>
                      <a:pt x="273367" y="81915"/>
                      <a:pt x="274320" y="75248"/>
                    </a:cubicBezTo>
                    <a:cubicBezTo>
                      <a:pt x="275273" y="70485"/>
                      <a:pt x="277178" y="66675"/>
                      <a:pt x="281940" y="63818"/>
                    </a:cubicBezTo>
                    <a:cubicBezTo>
                      <a:pt x="285750" y="60960"/>
                      <a:pt x="290513" y="60007"/>
                      <a:pt x="295275" y="60960"/>
                    </a:cubicBezTo>
                    <a:lnTo>
                      <a:pt x="315278" y="64770"/>
                    </a:lnTo>
                    <a:lnTo>
                      <a:pt x="307658" y="111443"/>
                    </a:lnTo>
                    <a:lnTo>
                      <a:pt x="325755" y="128588"/>
                    </a:lnTo>
                    <a:lnTo>
                      <a:pt x="340995" y="36195"/>
                    </a:lnTo>
                    <a:cubicBezTo>
                      <a:pt x="393383" y="46673"/>
                      <a:pt x="444817" y="61913"/>
                      <a:pt x="494348" y="81915"/>
                    </a:cubicBezTo>
                    <a:lnTo>
                      <a:pt x="483870" y="109538"/>
                    </a:lnTo>
                    <a:cubicBezTo>
                      <a:pt x="481013" y="101918"/>
                      <a:pt x="477203" y="95250"/>
                      <a:pt x="472440" y="89535"/>
                    </a:cubicBezTo>
                    <a:cubicBezTo>
                      <a:pt x="467678" y="83820"/>
                      <a:pt x="461963" y="80010"/>
                      <a:pt x="457200" y="78105"/>
                    </a:cubicBezTo>
                    <a:cubicBezTo>
                      <a:pt x="448628" y="75248"/>
                      <a:pt x="441008" y="74295"/>
                      <a:pt x="433388" y="77152"/>
                    </a:cubicBezTo>
                    <a:cubicBezTo>
                      <a:pt x="425767" y="80010"/>
                      <a:pt x="421005" y="84773"/>
                      <a:pt x="418148" y="91440"/>
                    </a:cubicBezTo>
                    <a:cubicBezTo>
                      <a:pt x="415290" y="100013"/>
                      <a:pt x="416242" y="109538"/>
                      <a:pt x="421958" y="120968"/>
                    </a:cubicBezTo>
                    <a:cubicBezTo>
                      <a:pt x="427673" y="132398"/>
                      <a:pt x="434340" y="140018"/>
                      <a:pt x="441960" y="142875"/>
                    </a:cubicBezTo>
                    <a:cubicBezTo>
                      <a:pt x="446723" y="144780"/>
                      <a:pt x="451485" y="144780"/>
                      <a:pt x="456248" y="144780"/>
                    </a:cubicBezTo>
                    <a:cubicBezTo>
                      <a:pt x="461010" y="144780"/>
                      <a:pt x="466725" y="142875"/>
                      <a:pt x="471488" y="140970"/>
                    </a:cubicBezTo>
                    <a:lnTo>
                      <a:pt x="464820" y="158115"/>
                    </a:lnTo>
                    <a:lnTo>
                      <a:pt x="479108" y="178118"/>
                    </a:lnTo>
                    <a:lnTo>
                      <a:pt x="511492" y="90488"/>
                    </a:lnTo>
                    <a:cubicBezTo>
                      <a:pt x="523875" y="96202"/>
                      <a:pt x="537210" y="101918"/>
                      <a:pt x="549593" y="107632"/>
                    </a:cubicBezTo>
                    <a:lnTo>
                      <a:pt x="532448" y="140970"/>
                    </a:lnTo>
                    <a:lnTo>
                      <a:pt x="526733" y="138113"/>
                    </a:lnTo>
                    <a:cubicBezTo>
                      <a:pt x="524828" y="137160"/>
                      <a:pt x="523875" y="137160"/>
                      <a:pt x="522923" y="138113"/>
                    </a:cubicBezTo>
                    <a:cubicBezTo>
                      <a:pt x="521017" y="138113"/>
                      <a:pt x="520065" y="139065"/>
                      <a:pt x="519113" y="140970"/>
                    </a:cubicBezTo>
                    <a:cubicBezTo>
                      <a:pt x="517208" y="143827"/>
                      <a:pt x="518160" y="150495"/>
                      <a:pt x="521970" y="160973"/>
                    </a:cubicBezTo>
                    <a:cubicBezTo>
                      <a:pt x="524828" y="171450"/>
                      <a:pt x="528638" y="177165"/>
                      <a:pt x="531495" y="179070"/>
                    </a:cubicBezTo>
                    <a:cubicBezTo>
                      <a:pt x="532448" y="180023"/>
                      <a:pt x="533400" y="180023"/>
                      <a:pt x="535305" y="179070"/>
                    </a:cubicBezTo>
                    <a:cubicBezTo>
                      <a:pt x="537210" y="178118"/>
                      <a:pt x="538163" y="177165"/>
                      <a:pt x="539115" y="175260"/>
                    </a:cubicBezTo>
                    <a:lnTo>
                      <a:pt x="542925" y="167640"/>
                    </a:lnTo>
                    <a:lnTo>
                      <a:pt x="572453" y="183833"/>
                    </a:lnTo>
                    <a:lnTo>
                      <a:pt x="561023" y="205740"/>
                    </a:lnTo>
                    <a:lnTo>
                      <a:pt x="572453" y="226695"/>
                    </a:lnTo>
                    <a:lnTo>
                      <a:pt x="616268" y="143827"/>
                    </a:lnTo>
                    <a:cubicBezTo>
                      <a:pt x="626745" y="150495"/>
                      <a:pt x="638175" y="156210"/>
                      <a:pt x="648653" y="162877"/>
                    </a:cubicBezTo>
                    <a:lnTo>
                      <a:pt x="604838" y="230505"/>
                    </a:lnTo>
                    <a:lnTo>
                      <a:pt x="614363" y="253365"/>
                    </a:lnTo>
                    <a:lnTo>
                      <a:pt x="665798" y="174308"/>
                    </a:lnTo>
                    <a:cubicBezTo>
                      <a:pt x="687705" y="189548"/>
                      <a:pt x="709613" y="204788"/>
                      <a:pt x="729615" y="221933"/>
                    </a:cubicBezTo>
                    <a:lnTo>
                      <a:pt x="711518" y="244793"/>
                    </a:lnTo>
                    <a:lnTo>
                      <a:pt x="676275" y="217170"/>
                    </a:lnTo>
                    <a:cubicBezTo>
                      <a:pt x="674370" y="215265"/>
                      <a:pt x="672465" y="215265"/>
                      <a:pt x="669608" y="215265"/>
                    </a:cubicBezTo>
                    <a:cubicBezTo>
                      <a:pt x="666750" y="215265"/>
                      <a:pt x="664845" y="216218"/>
                      <a:pt x="663893" y="218123"/>
                    </a:cubicBezTo>
                    <a:cubicBezTo>
                      <a:pt x="660083" y="222885"/>
                      <a:pt x="658178" y="228600"/>
                      <a:pt x="658178" y="236220"/>
                    </a:cubicBezTo>
                    <a:cubicBezTo>
                      <a:pt x="658178" y="243840"/>
                      <a:pt x="660083" y="249555"/>
                      <a:pt x="662940" y="251460"/>
                    </a:cubicBezTo>
                    <a:cubicBezTo>
                      <a:pt x="663893" y="252413"/>
                      <a:pt x="664845" y="252413"/>
                      <a:pt x="665798" y="252413"/>
                    </a:cubicBezTo>
                    <a:cubicBezTo>
                      <a:pt x="666750" y="252413"/>
                      <a:pt x="667703" y="252413"/>
                      <a:pt x="668655" y="250508"/>
                    </a:cubicBezTo>
                    <a:lnTo>
                      <a:pt x="673418" y="243840"/>
                    </a:lnTo>
                    <a:cubicBezTo>
                      <a:pt x="674370" y="242888"/>
                      <a:pt x="675323" y="241935"/>
                      <a:pt x="677228" y="241935"/>
                    </a:cubicBezTo>
                    <a:cubicBezTo>
                      <a:pt x="678180" y="240983"/>
                      <a:pt x="680085" y="241935"/>
                      <a:pt x="681038" y="241935"/>
                    </a:cubicBezTo>
                    <a:lnTo>
                      <a:pt x="700088" y="257175"/>
                    </a:lnTo>
                    <a:lnTo>
                      <a:pt x="678180" y="285750"/>
                    </a:lnTo>
                    <a:lnTo>
                      <a:pt x="686753" y="306705"/>
                    </a:lnTo>
                    <a:lnTo>
                      <a:pt x="743903" y="233363"/>
                    </a:lnTo>
                    <a:cubicBezTo>
                      <a:pt x="752475" y="240030"/>
                      <a:pt x="761048" y="247650"/>
                      <a:pt x="768668" y="255270"/>
                    </a:cubicBezTo>
                    <a:lnTo>
                      <a:pt x="782003" y="240983"/>
                    </a:lnTo>
                    <a:cubicBezTo>
                      <a:pt x="616268" y="91440"/>
                      <a:pt x="396240" y="0"/>
                      <a:pt x="155258" y="0"/>
                    </a:cubicBezTo>
                    <a:cubicBezTo>
                      <a:pt x="127635" y="0"/>
                      <a:pt x="100013" y="952"/>
                      <a:pt x="72390" y="3810"/>
                    </a:cubicBezTo>
                    <a:lnTo>
                      <a:pt x="84773" y="22860"/>
                    </a:lnTo>
                    <a:cubicBezTo>
                      <a:pt x="89535" y="22860"/>
                      <a:pt x="93345" y="21907"/>
                      <a:pt x="98108" y="21907"/>
                    </a:cubicBezTo>
                    <a:lnTo>
                      <a:pt x="100965" y="48577"/>
                    </a:lnTo>
                    <a:cubicBezTo>
                      <a:pt x="99060" y="51435"/>
                      <a:pt x="97155" y="53340"/>
                      <a:pt x="94298" y="55245"/>
                    </a:cubicBezTo>
                    <a:cubicBezTo>
                      <a:pt x="91440" y="57150"/>
                      <a:pt x="88583" y="58102"/>
                      <a:pt x="85725" y="58102"/>
                    </a:cubicBezTo>
                    <a:cubicBezTo>
                      <a:pt x="80010" y="59055"/>
                      <a:pt x="75248" y="59055"/>
                      <a:pt x="72390" y="58102"/>
                    </a:cubicBezTo>
                    <a:cubicBezTo>
                      <a:pt x="68580" y="58102"/>
                      <a:pt x="65723" y="57150"/>
                      <a:pt x="64770" y="56198"/>
                    </a:cubicBezTo>
                    <a:cubicBezTo>
                      <a:pt x="67628" y="53340"/>
                      <a:pt x="69533" y="50482"/>
                      <a:pt x="71438" y="46673"/>
                    </a:cubicBezTo>
                    <a:cubicBezTo>
                      <a:pt x="73342" y="42863"/>
                      <a:pt x="73342" y="39052"/>
                      <a:pt x="73342" y="36195"/>
                    </a:cubicBezTo>
                    <a:cubicBezTo>
                      <a:pt x="72390" y="28575"/>
                      <a:pt x="67628" y="22860"/>
                      <a:pt x="59055" y="16193"/>
                    </a:cubicBezTo>
                    <a:cubicBezTo>
                      <a:pt x="50483" y="10477"/>
                      <a:pt x="40958" y="7620"/>
                      <a:pt x="32385" y="8573"/>
                    </a:cubicBezTo>
                    <a:cubicBezTo>
                      <a:pt x="27623" y="8573"/>
                      <a:pt x="23813" y="10477"/>
                      <a:pt x="19050" y="13335"/>
                    </a:cubicBezTo>
                    <a:cubicBezTo>
                      <a:pt x="14288" y="15240"/>
                      <a:pt x="10478" y="19050"/>
                      <a:pt x="6667" y="22860"/>
                    </a:cubicBezTo>
                    <a:lnTo>
                      <a:pt x="18098" y="36195"/>
                    </a:lnTo>
                    <a:cubicBezTo>
                      <a:pt x="21908" y="32385"/>
                      <a:pt x="26670" y="28575"/>
                      <a:pt x="31433" y="25718"/>
                    </a:cubicBezTo>
                    <a:cubicBezTo>
                      <a:pt x="36195" y="22860"/>
                      <a:pt x="40958" y="21907"/>
                      <a:pt x="44767" y="20955"/>
                    </a:cubicBezTo>
                    <a:cubicBezTo>
                      <a:pt x="48578" y="20955"/>
                      <a:pt x="51435" y="20955"/>
                      <a:pt x="54292" y="22860"/>
                    </a:cubicBezTo>
                    <a:cubicBezTo>
                      <a:pt x="57150" y="24765"/>
                      <a:pt x="59055" y="27623"/>
                      <a:pt x="59055" y="30480"/>
                    </a:cubicBezTo>
                    <a:cubicBezTo>
                      <a:pt x="59055" y="35243"/>
                      <a:pt x="59055" y="40005"/>
                      <a:pt x="57150" y="43815"/>
                    </a:cubicBezTo>
                    <a:cubicBezTo>
                      <a:pt x="56198" y="47625"/>
                      <a:pt x="53340" y="49530"/>
                      <a:pt x="48578" y="50482"/>
                    </a:cubicBezTo>
                    <a:cubicBezTo>
                      <a:pt x="45720" y="49530"/>
                      <a:pt x="42863" y="50482"/>
                      <a:pt x="39053" y="50482"/>
                    </a:cubicBezTo>
                    <a:cubicBezTo>
                      <a:pt x="35242" y="51435"/>
                      <a:pt x="31433" y="53340"/>
                      <a:pt x="27623" y="55245"/>
                    </a:cubicBezTo>
                    <a:lnTo>
                      <a:pt x="37148" y="71438"/>
                    </a:lnTo>
                    <a:cubicBezTo>
                      <a:pt x="44767" y="69532"/>
                      <a:pt x="51435" y="66675"/>
                      <a:pt x="59055" y="60960"/>
                    </a:cubicBezTo>
                    <a:cubicBezTo>
                      <a:pt x="60960" y="61913"/>
                      <a:pt x="61913" y="63818"/>
                      <a:pt x="62865" y="65723"/>
                    </a:cubicBezTo>
                    <a:cubicBezTo>
                      <a:pt x="63817" y="66675"/>
                      <a:pt x="64770" y="69532"/>
                      <a:pt x="64770" y="71438"/>
                    </a:cubicBezTo>
                    <a:cubicBezTo>
                      <a:pt x="65723" y="77152"/>
                      <a:pt x="63817" y="81915"/>
                      <a:pt x="60960" y="86677"/>
                    </a:cubicBezTo>
                    <a:cubicBezTo>
                      <a:pt x="57150" y="91440"/>
                      <a:pt x="52388" y="93345"/>
                      <a:pt x="46673" y="94298"/>
                    </a:cubicBezTo>
                    <a:cubicBezTo>
                      <a:pt x="40005" y="95250"/>
                      <a:pt x="32385" y="93345"/>
                      <a:pt x="25717" y="88582"/>
                    </a:cubicBezTo>
                    <a:cubicBezTo>
                      <a:pt x="18098" y="83820"/>
                      <a:pt x="12383" y="77152"/>
                      <a:pt x="6667" y="68580"/>
                    </a:cubicBezTo>
                    <a:lnTo>
                      <a:pt x="0" y="73343"/>
                    </a:lnTo>
                    <a:cubicBezTo>
                      <a:pt x="7620" y="80010"/>
                      <a:pt x="16192" y="89535"/>
                      <a:pt x="26670" y="97155"/>
                    </a:cubicBezTo>
                    <a:close/>
                    <a:moveTo>
                      <a:pt x="457200" y="121920"/>
                    </a:moveTo>
                    <a:cubicBezTo>
                      <a:pt x="449580" y="122873"/>
                      <a:pt x="443865" y="121920"/>
                      <a:pt x="438150" y="120015"/>
                    </a:cubicBezTo>
                    <a:cubicBezTo>
                      <a:pt x="434340" y="118110"/>
                      <a:pt x="431483" y="116205"/>
                      <a:pt x="428625" y="112395"/>
                    </a:cubicBezTo>
                    <a:cubicBezTo>
                      <a:pt x="426720" y="108585"/>
                      <a:pt x="426720" y="105727"/>
                      <a:pt x="427673" y="102870"/>
                    </a:cubicBezTo>
                    <a:cubicBezTo>
                      <a:pt x="429578" y="98107"/>
                      <a:pt x="433388" y="95250"/>
                      <a:pt x="441008" y="93345"/>
                    </a:cubicBezTo>
                    <a:cubicBezTo>
                      <a:pt x="448628" y="91440"/>
                      <a:pt x="456248" y="92393"/>
                      <a:pt x="462915" y="94298"/>
                    </a:cubicBezTo>
                    <a:cubicBezTo>
                      <a:pt x="466725" y="95250"/>
                      <a:pt x="469583" y="98107"/>
                      <a:pt x="472440" y="101918"/>
                    </a:cubicBezTo>
                    <a:cubicBezTo>
                      <a:pt x="475298" y="105727"/>
                      <a:pt x="478155" y="110490"/>
                      <a:pt x="480060" y="115252"/>
                    </a:cubicBezTo>
                    <a:cubicBezTo>
                      <a:pt x="472440" y="118110"/>
                      <a:pt x="464820" y="120968"/>
                      <a:pt x="457200" y="121920"/>
                    </a:cubicBezTo>
                    <a:close/>
                    <a:moveTo>
                      <a:pt x="567690" y="110490"/>
                    </a:moveTo>
                    <a:cubicBezTo>
                      <a:pt x="578168" y="115252"/>
                      <a:pt x="587693" y="120968"/>
                      <a:pt x="597218" y="126682"/>
                    </a:cubicBezTo>
                    <a:lnTo>
                      <a:pt x="579120" y="160020"/>
                    </a:lnTo>
                    <a:lnTo>
                      <a:pt x="549593" y="143827"/>
                    </a:lnTo>
                    <a:lnTo>
                      <a:pt x="567690" y="110490"/>
                    </a:lnTo>
                    <a:close/>
                    <a:moveTo>
                      <a:pt x="181928" y="13335"/>
                    </a:moveTo>
                    <a:cubicBezTo>
                      <a:pt x="193358" y="13335"/>
                      <a:pt x="204788" y="14288"/>
                      <a:pt x="215265" y="15240"/>
                    </a:cubicBezTo>
                    <a:lnTo>
                      <a:pt x="213360" y="53340"/>
                    </a:lnTo>
                    <a:lnTo>
                      <a:pt x="180023" y="51435"/>
                    </a:lnTo>
                    <a:lnTo>
                      <a:pt x="181928" y="13335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2" name="Google Shape;1262;p5"/>
              <p:cNvSpPr/>
              <p:nvPr/>
            </p:nvSpPr>
            <p:spPr>
              <a:xfrm>
                <a:off x="6714172" y="2412682"/>
                <a:ext cx="92392" cy="111442"/>
              </a:xfrm>
              <a:custGeom>
                <a:avLst/>
                <a:gdLst/>
                <a:ahLst/>
                <a:cxnLst/>
                <a:rect l="l" t="t" r="r" b="b"/>
                <a:pathLst>
                  <a:path w="92392" h="111442" extrusionOk="0">
                    <a:moveTo>
                      <a:pt x="0" y="89535"/>
                    </a:moveTo>
                    <a:lnTo>
                      <a:pt x="6668" y="111442"/>
                    </a:lnTo>
                    <a:lnTo>
                      <a:pt x="72390" y="46672"/>
                    </a:lnTo>
                    <a:cubicBezTo>
                      <a:pt x="77153" y="52388"/>
                      <a:pt x="81915" y="58102"/>
                      <a:pt x="86678" y="62865"/>
                    </a:cubicBezTo>
                    <a:lnTo>
                      <a:pt x="92393" y="39052"/>
                    </a:lnTo>
                    <a:cubicBezTo>
                      <a:pt x="80963" y="25717"/>
                      <a:pt x="68580" y="12382"/>
                      <a:pt x="56198" y="0"/>
                    </a:cubicBezTo>
                    <a:lnTo>
                      <a:pt x="41910" y="14288"/>
                    </a:lnTo>
                    <a:cubicBezTo>
                      <a:pt x="47625" y="20002"/>
                      <a:pt x="52388" y="25717"/>
                      <a:pt x="58103" y="31432"/>
                    </a:cubicBezTo>
                    <a:lnTo>
                      <a:pt x="0" y="89535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3" name="Google Shape;1263;p5"/>
              <p:cNvSpPr/>
              <p:nvPr/>
            </p:nvSpPr>
            <p:spPr>
              <a:xfrm>
                <a:off x="6755130" y="2518410"/>
                <a:ext cx="25717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25717" extrusionOk="0">
                    <a:moveTo>
                      <a:pt x="0" y="0"/>
                    </a:moveTo>
                    <a:lnTo>
                      <a:pt x="25717" y="0"/>
                    </a:lnTo>
                    <a:lnTo>
                      <a:pt x="25717" y="25717"/>
                    </a:lnTo>
                    <a:lnTo>
                      <a:pt x="0" y="2571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4" name="Google Shape;1264;p5"/>
              <p:cNvSpPr/>
              <p:nvPr/>
            </p:nvSpPr>
            <p:spPr>
              <a:xfrm>
                <a:off x="6782752" y="2489835"/>
                <a:ext cx="25717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25717" extrusionOk="0">
                    <a:moveTo>
                      <a:pt x="0" y="0"/>
                    </a:moveTo>
                    <a:lnTo>
                      <a:pt x="25718" y="0"/>
                    </a:lnTo>
                    <a:lnTo>
                      <a:pt x="25718" y="25717"/>
                    </a:lnTo>
                    <a:lnTo>
                      <a:pt x="0" y="2571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265" name="Google Shape;1265;p5"/>
              <p:cNvGrpSpPr/>
              <p:nvPr/>
            </p:nvGrpSpPr>
            <p:grpSpPr>
              <a:xfrm>
                <a:off x="4819650" y="4612005"/>
                <a:ext cx="2558414" cy="385762"/>
                <a:chOff x="4819650" y="4612005"/>
                <a:chExt cx="2558414" cy="385762"/>
              </a:xfrm>
            </p:grpSpPr>
            <p:sp>
              <p:nvSpPr>
                <p:cNvPr id="1266" name="Google Shape;1266;p5"/>
                <p:cNvSpPr/>
                <p:nvPr/>
              </p:nvSpPr>
              <p:spPr>
                <a:xfrm>
                  <a:off x="4819650" y="4699634"/>
                  <a:ext cx="1013460" cy="262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3460" h="262890" extrusionOk="0">
                      <a:moveTo>
                        <a:pt x="942975" y="182880"/>
                      </a:moveTo>
                      <a:lnTo>
                        <a:pt x="978218" y="201930"/>
                      </a:lnTo>
                      <a:lnTo>
                        <a:pt x="978218" y="38100"/>
                      </a:lnTo>
                      <a:lnTo>
                        <a:pt x="1013460" y="38100"/>
                      </a:lnTo>
                      <a:lnTo>
                        <a:pt x="996315" y="6668"/>
                      </a:lnTo>
                      <a:lnTo>
                        <a:pt x="827723" y="6668"/>
                      </a:lnTo>
                      <a:lnTo>
                        <a:pt x="819150" y="6668"/>
                      </a:lnTo>
                      <a:lnTo>
                        <a:pt x="731520" y="6668"/>
                      </a:lnTo>
                      <a:lnTo>
                        <a:pt x="723900" y="6668"/>
                      </a:lnTo>
                      <a:lnTo>
                        <a:pt x="537210" y="6668"/>
                      </a:lnTo>
                      <a:lnTo>
                        <a:pt x="529590" y="6668"/>
                      </a:lnTo>
                      <a:lnTo>
                        <a:pt x="441960" y="6668"/>
                      </a:lnTo>
                      <a:lnTo>
                        <a:pt x="434340" y="6668"/>
                      </a:lnTo>
                      <a:lnTo>
                        <a:pt x="202883" y="6668"/>
                      </a:lnTo>
                      <a:lnTo>
                        <a:pt x="195263" y="6668"/>
                      </a:lnTo>
                      <a:lnTo>
                        <a:pt x="122873" y="6668"/>
                      </a:lnTo>
                      <a:lnTo>
                        <a:pt x="141923" y="38100"/>
                      </a:lnTo>
                      <a:lnTo>
                        <a:pt x="149543" y="38100"/>
                      </a:lnTo>
                      <a:lnTo>
                        <a:pt x="149543" y="110490"/>
                      </a:lnTo>
                      <a:lnTo>
                        <a:pt x="110490" y="93345"/>
                      </a:lnTo>
                      <a:cubicBezTo>
                        <a:pt x="114300" y="89535"/>
                        <a:pt x="117157" y="84772"/>
                        <a:pt x="119063" y="79058"/>
                      </a:cubicBezTo>
                      <a:cubicBezTo>
                        <a:pt x="120968" y="73343"/>
                        <a:pt x="121920" y="67628"/>
                        <a:pt x="121920" y="61913"/>
                      </a:cubicBezTo>
                      <a:cubicBezTo>
                        <a:pt x="121920" y="48578"/>
                        <a:pt x="115253" y="34290"/>
                        <a:pt x="102870" y="20955"/>
                      </a:cubicBezTo>
                      <a:cubicBezTo>
                        <a:pt x="89535" y="6668"/>
                        <a:pt x="76200" y="0"/>
                        <a:pt x="63818" y="0"/>
                      </a:cubicBezTo>
                      <a:cubicBezTo>
                        <a:pt x="51435" y="0"/>
                        <a:pt x="40958" y="3810"/>
                        <a:pt x="31433" y="11430"/>
                      </a:cubicBezTo>
                      <a:cubicBezTo>
                        <a:pt x="22860" y="19050"/>
                        <a:pt x="19050" y="28575"/>
                        <a:pt x="19050" y="39053"/>
                      </a:cubicBezTo>
                      <a:cubicBezTo>
                        <a:pt x="19050" y="47625"/>
                        <a:pt x="22860" y="57150"/>
                        <a:pt x="31433" y="66675"/>
                      </a:cubicBezTo>
                      <a:cubicBezTo>
                        <a:pt x="39053" y="75247"/>
                        <a:pt x="50482" y="82868"/>
                        <a:pt x="63818" y="90488"/>
                      </a:cubicBezTo>
                      <a:cubicBezTo>
                        <a:pt x="51435" y="99060"/>
                        <a:pt x="29528" y="110490"/>
                        <a:pt x="0" y="123825"/>
                      </a:cubicBezTo>
                      <a:lnTo>
                        <a:pt x="27622" y="147638"/>
                      </a:lnTo>
                      <a:cubicBezTo>
                        <a:pt x="60960" y="131445"/>
                        <a:pt x="84773" y="117158"/>
                        <a:pt x="100013" y="104775"/>
                      </a:cubicBezTo>
                      <a:lnTo>
                        <a:pt x="131445" y="120015"/>
                      </a:lnTo>
                      <a:lnTo>
                        <a:pt x="40005" y="176213"/>
                      </a:lnTo>
                      <a:lnTo>
                        <a:pt x="65723" y="197168"/>
                      </a:lnTo>
                      <a:lnTo>
                        <a:pt x="151448" y="139065"/>
                      </a:lnTo>
                      <a:lnTo>
                        <a:pt x="151448" y="183833"/>
                      </a:lnTo>
                      <a:lnTo>
                        <a:pt x="186690" y="202883"/>
                      </a:lnTo>
                      <a:lnTo>
                        <a:pt x="186690" y="39053"/>
                      </a:lnTo>
                      <a:lnTo>
                        <a:pt x="214313" y="39053"/>
                      </a:lnTo>
                      <a:lnTo>
                        <a:pt x="221933" y="39053"/>
                      </a:lnTo>
                      <a:lnTo>
                        <a:pt x="395288" y="39053"/>
                      </a:lnTo>
                      <a:lnTo>
                        <a:pt x="395288" y="66675"/>
                      </a:lnTo>
                      <a:lnTo>
                        <a:pt x="354330" y="66675"/>
                      </a:lnTo>
                      <a:cubicBezTo>
                        <a:pt x="340043" y="66675"/>
                        <a:pt x="327660" y="71438"/>
                        <a:pt x="318135" y="81915"/>
                      </a:cubicBezTo>
                      <a:cubicBezTo>
                        <a:pt x="308610" y="92393"/>
                        <a:pt x="302895" y="103822"/>
                        <a:pt x="302895" y="118110"/>
                      </a:cubicBezTo>
                      <a:cubicBezTo>
                        <a:pt x="302895" y="134303"/>
                        <a:pt x="311468" y="152400"/>
                        <a:pt x="329565" y="171450"/>
                      </a:cubicBezTo>
                      <a:cubicBezTo>
                        <a:pt x="347663" y="190500"/>
                        <a:pt x="364808" y="199072"/>
                        <a:pt x="381000" y="199072"/>
                      </a:cubicBezTo>
                      <a:cubicBezTo>
                        <a:pt x="381953" y="199072"/>
                        <a:pt x="383858" y="199072"/>
                        <a:pt x="387668" y="197168"/>
                      </a:cubicBezTo>
                      <a:lnTo>
                        <a:pt x="392430" y="195263"/>
                      </a:lnTo>
                      <a:cubicBezTo>
                        <a:pt x="387668" y="210503"/>
                        <a:pt x="381953" y="222885"/>
                        <a:pt x="373380" y="231458"/>
                      </a:cubicBezTo>
                      <a:cubicBezTo>
                        <a:pt x="365760" y="240983"/>
                        <a:pt x="357188" y="245745"/>
                        <a:pt x="347663" y="245745"/>
                      </a:cubicBezTo>
                      <a:cubicBezTo>
                        <a:pt x="342900" y="245745"/>
                        <a:pt x="339090" y="243840"/>
                        <a:pt x="337185" y="240983"/>
                      </a:cubicBezTo>
                      <a:cubicBezTo>
                        <a:pt x="334328" y="238125"/>
                        <a:pt x="332423" y="234315"/>
                        <a:pt x="332423" y="230505"/>
                      </a:cubicBezTo>
                      <a:cubicBezTo>
                        <a:pt x="332423" y="225743"/>
                        <a:pt x="334328" y="221933"/>
                        <a:pt x="339090" y="218122"/>
                      </a:cubicBezTo>
                      <a:cubicBezTo>
                        <a:pt x="343853" y="214313"/>
                        <a:pt x="349568" y="211455"/>
                        <a:pt x="356235" y="209550"/>
                      </a:cubicBezTo>
                      <a:lnTo>
                        <a:pt x="324803" y="190500"/>
                      </a:lnTo>
                      <a:cubicBezTo>
                        <a:pt x="320040" y="191453"/>
                        <a:pt x="316230" y="193358"/>
                        <a:pt x="312420" y="197168"/>
                      </a:cubicBezTo>
                      <a:cubicBezTo>
                        <a:pt x="308610" y="200025"/>
                        <a:pt x="306705" y="202883"/>
                        <a:pt x="305753" y="206693"/>
                      </a:cubicBezTo>
                      <a:cubicBezTo>
                        <a:pt x="292418" y="206693"/>
                        <a:pt x="282893" y="204788"/>
                        <a:pt x="276225" y="200978"/>
                      </a:cubicBezTo>
                      <a:cubicBezTo>
                        <a:pt x="282893" y="199072"/>
                        <a:pt x="288608" y="194310"/>
                        <a:pt x="291465" y="188595"/>
                      </a:cubicBezTo>
                      <a:cubicBezTo>
                        <a:pt x="295275" y="182880"/>
                        <a:pt x="297180" y="176213"/>
                        <a:pt x="297180" y="169545"/>
                      </a:cubicBezTo>
                      <a:cubicBezTo>
                        <a:pt x="297180" y="160020"/>
                        <a:pt x="294323" y="152400"/>
                        <a:pt x="287655" y="145733"/>
                      </a:cubicBezTo>
                      <a:cubicBezTo>
                        <a:pt x="281940" y="139065"/>
                        <a:pt x="274320" y="136208"/>
                        <a:pt x="265748" y="136208"/>
                      </a:cubicBezTo>
                      <a:cubicBezTo>
                        <a:pt x="255270" y="136208"/>
                        <a:pt x="245745" y="139065"/>
                        <a:pt x="238125" y="145733"/>
                      </a:cubicBezTo>
                      <a:cubicBezTo>
                        <a:pt x="230505" y="152400"/>
                        <a:pt x="226695" y="160972"/>
                        <a:pt x="226695" y="171450"/>
                      </a:cubicBezTo>
                      <a:cubicBezTo>
                        <a:pt x="226695" y="184785"/>
                        <a:pt x="234315" y="196215"/>
                        <a:pt x="248602" y="205740"/>
                      </a:cubicBezTo>
                      <a:cubicBezTo>
                        <a:pt x="263843" y="215265"/>
                        <a:pt x="280988" y="220028"/>
                        <a:pt x="301943" y="220028"/>
                      </a:cubicBezTo>
                      <a:cubicBezTo>
                        <a:pt x="299085" y="229553"/>
                        <a:pt x="303848" y="239078"/>
                        <a:pt x="317183" y="248603"/>
                      </a:cubicBezTo>
                      <a:cubicBezTo>
                        <a:pt x="330518" y="258128"/>
                        <a:pt x="345758" y="262890"/>
                        <a:pt x="361950" y="262890"/>
                      </a:cubicBezTo>
                      <a:cubicBezTo>
                        <a:pt x="371475" y="262890"/>
                        <a:pt x="381000" y="259080"/>
                        <a:pt x="390525" y="252413"/>
                      </a:cubicBezTo>
                      <a:cubicBezTo>
                        <a:pt x="400050" y="244793"/>
                        <a:pt x="406718" y="235268"/>
                        <a:pt x="412433" y="222885"/>
                      </a:cubicBezTo>
                      <a:lnTo>
                        <a:pt x="427673" y="256222"/>
                      </a:lnTo>
                      <a:lnTo>
                        <a:pt x="448628" y="246697"/>
                      </a:lnTo>
                      <a:lnTo>
                        <a:pt x="419100" y="198120"/>
                      </a:lnTo>
                      <a:cubicBezTo>
                        <a:pt x="424815" y="196215"/>
                        <a:pt x="428625" y="193358"/>
                        <a:pt x="431483" y="189547"/>
                      </a:cubicBezTo>
                      <a:cubicBezTo>
                        <a:pt x="435293" y="184785"/>
                        <a:pt x="436245" y="180022"/>
                        <a:pt x="436245" y="174308"/>
                      </a:cubicBezTo>
                      <a:cubicBezTo>
                        <a:pt x="436245" y="166688"/>
                        <a:pt x="433388" y="159068"/>
                        <a:pt x="426720" y="150495"/>
                      </a:cubicBezTo>
                      <a:cubicBezTo>
                        <a:pt x="420053" y="142875"/>
                        <a:pt x="413385" y="139065"/>
                        <a:pt x="407670" y="139065"/>
                      </a:cubicBezTo>
                      <a:cubicBezTo>
                        <a:pt x="401003" y="139065"/>
                        <a:pt x="394335" y="140970"/>
                        <a:pt x="389573" y="144780"/>
                      </a:cubicBezTo>
                      <a:cubicBezTo>
                        <a:pt x="384810" y="148590"/>
                        <a:pt x="381953" y="153353"/>
                        <a:pt x="381953" y="159068"/>
                      </a:cubicBezTo>
                      <a:cubicBezTo>
                        <a:pt x="381953" y="163830"/>
                        <a:pt x="383858" y="169545"/>
                        <a:pt x="387668" y="176213"/>
                      </a:cubicBezTo>
                      <a:cubicBezTo>
                        <a:pt x="381000" y="180022"/>
                        <a:pt x="375285" y="181928"/>
                        <a:pt x="370523" y="181928"/>
                      </a:cubicBezTo>
                      <a:cubicBezTo>
                        <a:pt x="359093" y="181928"/>
                        <a:pt x="349568" y="178118"/>
                        <a:pt x="341948" y="169545"/>
                      </a:cubicBezTo>
                      <a:cubicBezTo>
                        <a:pt x="334328" y="160972"/>
                        <a:pt x="329565" y="150495"/>
                        <a:pt x="329565" y="137160"/>
                      </a:cubicBezTo>
                      <a:cubicBezTo>
                        <a:pt x="329565" y="127635"/>
                        <a:pt x="332423" y="119063"/>
                        <a:pt x="339090" y="111443"/>
                      </a:cubicBezTo>
                      <a:cubicBezTo>
                        <a:pt x="344805" y="103822"/>
                        <a:pt x="352425" y="100965"/>
                        <a:pt x="360998" y="100965"/>
                      </a:cubicBezTo>
                      <a:lnTo>
                        <a:pt x="428625" y="100965"/>
                      </a:lnTo>
                      <a:lnTo>
                        <a:pt x="428625" y="42863"/>
                      </a:lnTo>
                      <a:lnTo>
                        <a:pt x="451485" y="42863"/>
                      </a:lnTo>
                      <a:lnTo>
                        <a:pt x="459105" y="42863"/>
                      </a:lnTo>
                      <a:lnTo>
                        <a:pt x="483870" y="42863"/>
                      </a:lnTo>
                      <a:lnTo>
                        <a:pt x="483870" y="182880"/>
                      </a:lnTo>
                      <a:lnTo>
                        <a:pt x="519113" y="206693"/>
                      </a:lnTo>
                      <a:lnTo>
                        <a:pt x="519113" y="42863"/>
                      </a:lnTo>
                      <a:lnTo>
                        <a:pt x="546735" y="42863"/>
                      </a:lnTo>
                      <a:lnTo>
                        <a:pt x="554355" y="42863"/>
                      </a:lnTo>
                      <a:lnTo>
                        <a:pt x="679133" y="42863"/>
                      </a:lnTo>
                      <a:lnTo>
                        <a:pt x="679133" y="95250"/>
                      </a:lnTo>
                      <a:cubicBezTo>
                        <a:pt x="670560" y="84772"/>
                        <a:pt x="660083" y="76200"/>
                        <a:pt x="649605" y="69533"/>
                      </a:cubicBezTo>
                      <a:cubicBezTo>
                        <a:pt x="638175" y="62865"/>
                        <a:pt x="626745" y="60008"/>
                        <a:pt x="617220" y="60008"/>
                      </a:cubicBezTo>
                      <a:cubicBezTo>
                        <a:pt x="601980" y="60008"/>
                        <a:pt x="588645" y="63818"/>
                        <a:pt x="579120" y="72390"/>
                      </a:cubicBezTo>
                      <a:cubicBezTo>
                        <a:pt x="568643" y="80963"/>
                        <a:pt x="562928" y="91440"/>
                        <a:pt x="562928" y="104775"/>
                      </a:cubicBezTo>
                      <a:cubicBezTo>
                        <a:pt x="562928" y="120015"/>
                        <a:pt x="570548" y="135255"/>
                        <a:pt x="586740" y="149543"/>
                      </a:cubicBezTo>
                      <a:cubicBezTo>
                        <a:pt x="602933" y="164783"/>
                        <a:pt x="618173" y="172403"/>
                        <a:pt x="633413" y="172403"/>
                      </a:cubicBezTo>
                      <a:cubicBezTo>
                        <a:pt x="641985" y="172403"/>
                        <a:pt x="649605" y="170497"/>
                        <a:pt x="658178" y="166688"/>
                      </a:cubicBezTo>
                      <a:cubicBezTo>
                        <a:pt x="665798" y="162878"/>
                        <a:pt x="673418" y="158115"/>
                        <a:pt x="680085" y="150495"/>
                      </a:cubicBezTo>
                      <a:lnTo>
                        <a:pt x="680085" y="181928"/>
                      </a:lnTo>
                      <a:lnTo>
                        <a:pt x="715328" y="205740"/>
                      </a:lnTo>
                      <a:lnTo>
                        <a:pt x="715328" y="41910"/>
                      </a:lnTo>
                      <a:lnTo>
                        <a:pt x="742950" y="41910"/>
                      </a:lnTo>
                      <a:lnTo>
                        <a:pt x="750570" y="41910"/>
                      </a:lnTo>
                      <a:lnTo>
                        <a:pt x="775335" y="41910"/>
                      </a:lnTo>
                      <a:lnTo>
                        <a:pt x="775335" y="181928"/>
                      </a:lnTo>
                      <a:lnTo>
                        <a:pt x="810578" y="205740"/>
                      </a:lnTo>
                      <a:lnTo>
                        <a:pt x="810578" y="41910"/>
                      </a:lnTo>
                      <a:lnTo>
                        <a:pt x="838200" y="41910"/>
                      </a:lnTo>
                      <a:lnTo>
                        <a:pt x="845820" y="41910"/>
                      </a:lnTo>
                      <a:lnTo>
                        <a:pt x="942975" y="41910"/>
                      </a:lnTo>
                      <a:lnTo>
                        <a:pt x="942975" y="92393"/>
                      </a:lnTo>
                      <a:lnTo>
                        <a:pt x="864870" y="92393"/>
                      </a:lnTo>
                      <a:cubicBezTo>
                        <a:pt x="860108" y="92393"/>
                        <a:pt x="857250" y="94297"/>
                        <a:pt x="854393" y="97155"/>
                      </a:cubicBezTo>
                      <a:cubicBezTo>
                        <a:pt x="851535" y="100013"/>
                        <a:pt x="849630" y="103822"/>
                        <a:pt x="849630" y="107633"/>
                      </a:cubicBezTo>
                      <a:cubicBezTo>
                        <a:pt x="849630" y="117158"/>
                        <a:pt x="853440" y="127635"/>
                        <a:pt x="862013" y="138113"/>
                      </a:cubicBezTo>
                      <a:cubicBezTo>
                        <a:pt x="870585" y="148590"/>
                        <a:pt x="878205" y="154305"/>
                        <a:pt x="884873" y="154305"/>
                      </a:cubicBezTo>
                      <a:cubicBezTo>
                        <a:pt x="886778" y="154305"/>
                        <a:pt x="888683" y="153353"/>
                        <a:pt x="889635" y="152400"/>
                      </a:cubicBezTo>
                      <a:cubicBezTo>
                        <a:pt x="891540" y="151447"/>
                        <a:pt x="892493" y="149543"/>
                        <a:pt x="892493" y="146685"/>
                      </a:cubicBezTo>
                      <a:lnTo>
                        <a:pt x="892493" y="133350"/>
                      </a:lnTo>
                      <a:cubicBezTo>
                        <a:pt x="892493" y="130493"/>
                        <a:pt x="893445" y="128588"/>
                        <a:pt x="895350" y="126683"/>
                      </a:cubicBezTo>
                      <a:cubicBezTo>
                        <a:pt x="896303" y="124778"/>
                        <a:pt x="898208" y="123825"/>
                        <a:pt x="900113" y="123825"/>
                      </a:cubicBezTo>
                      <a:lnTo>
                        <a:pt x="942975" y="123825"/>
                      </a:lnTo>
                      <a:lnTo>
                        <a:pt x="942975" y="182880"/>
                      </a:lnTo>
                      <a:close/>
                      <a:moveTo>
                        <a:pt x="90488" y="68580"/>
                      </a:moveTo>
                      <a:cubicBezTo>
                        <a:pt x="87630" y="75247"/>
                        <a:pt x="82868" y="79058"/>
                        <a:pt x="78105" y="81915"/>
                      </a:cubicBezTo>
                      <a:cubicBezTo>
                        <a:pt x="71438" y="80010"/>
                        <a:pt x="65723" y="75247"/>
                        <a:pt x="60960" y="69533"/>
                      </a:cubicBezTo>
                      <a:cubicBezTo>
                        <a:pt x="56197" y="63818"/>
                        <a:pt x="54293" y="57150"/>
                        <a:pt x="54293" y="50483"/>
                      </a:cubicBezTo>
                      <a:cubicBezTo>
                        <a:pt x="54293" y="44768"/>
                        <a:pt x="56197" y="40005"/>
                        <a:pt x="60960" y="35243"/>
                      </a:cubicBezTo>
                      <a:cubicBezTo>
                        <a:pt x="65723" y="30480"/>
                        <a:pt x="71438" y="28575"/>
                        <a:pt x="78105" y="28575"/>
                      </a:cubicBezTo>
                      <a:cubicBezTo>
                        <a:pt x="82868" y="28575"/>
                        <a:pt x="87630" y="30480"/>
                        <a:pt x="90488" y="33338"/>
                      </a:cubicBezTo>
                      <a:cubicBezTo>
                        <a:pt x="94298" y="37147"/>
                        <a:pt x="95250" y="40958"/>
                        <a:pt x="95250" y="45720"/>
                      </a:cubicBezTo>
                      <a:cubicBezTo>
                        <a:pt x="96203" y="54293"/>
                        <a:pt x="94298" y="61913"/>
                        <a:pt x="90488" y="68580"/>
                      </a:cubicBezTo>
                      <a:close/>
                      <a:moveTo>
                        <a:pt x="251460" y="181928"/>
                      </a:moveTo>
                      <a:cubicBezTo>
                        <a:pt x="247650" y="178118"/>
                        <a:pt x="246698" y="174308"/>
                        <a:pt x="246698" y="169545"/>
                      </a:cubicBezTo>
                      <a:cubicBezTo>
                        <a:pt x="246698" y="164783"/>
                        <a:pt x="248602" y="160020"/>
                        <a:pt x="251460" y="157163"/>
                      </a:cubicBezTo>
                      <a:cubicBezTo>
                        <a:pt x="255270" y="153353"/>
                        <a:pt x="259080" y="152400"/>
                        <a:pt x="263843" y="152400"/>
                      </a:cubicBezTo>
                      <a:cubicBezTo>
                        <a:pt x="268605" y="152400"/>
                        <a:pt x="273368" y="154305"/>
                        <a:pt x="276225" y="157163"/>
                      </a:cubicBezTo>
                      <a:cubicBezTo>
                        <a:pt x="280035" y="160972"/>
                        <a:pt x="280988" y="164783"/>
                        <a:pt x="280988" y="169545"/>
                      </a:cubicBezTo>
                      <a:cubicBezTo>
                        <a:pt x="280988" y="174308"/>
                        <a:pt x="279083" y="179070"/>
                        <a:pt x="276225" y="181928"/>
                      </a:cubicBezTo>
                      <a:cubicBezTo>
                        <a:pt x="272415" y="185738"/>
                        <a:pt x="268605" y="186690"/>
                        <a:pt x="263843" y="186690"/>
                      </a:cubicBezTo>
                      <a:cubicBezTo>
                        <a:pt x="259080" y="186690"/>
                        <a:pt x="254318" y="184785"/>
                        <a:pt x="251460" y="181928"/>
                      </a:cubicBezTo>
                      <a:close/>
                      <a:moveTo>
                        <a:pt x="648653" y="133350"/>
                      </a:moveTo>
                      <a:cubicBezTo>
                        <a:pt x="637223" y="139065"/>
                        <a:pt x="626745" y="141922"/>
                        <a:pt x="616268" y="141922"/>
                      </a:cubicBezTo>
                      <a:cubicBezTo>
                        <a:pt x="608648" y="141922"/>
                        <a:pt x="601980" y="139065"/>
                        <a:pt x="597218" y="135255"/>
                      </a:cubicBezTo>
                      <a:cubicBezTo>
                        <a:pt x="592455" y="130493"/>
                        <a:pt x="589598" y="125730"/>
                        <a:pt x="589598" y="120015"/>
                      </a:cubicBezTo>
                      <a:cubicBezTo>
                        <a:pt x="589598" y="111443"/>
                        <a:pt x="594360" y="103822"/>
                        <a:pt x="605790" y="96203"/>
                      </a:cubicBezTo>
                      <a:cubicBezTo>
                        <a:pt x="617220" y="88583"/>
                        <a:pt x="628650" y="85725"/>
                        <a:pt x="641985" y="85725"/>
                      </a:cubicBezTo>
                      <a:cubicBezTo>
                        <a:pt x="648653" y="85725"/>
                        <a:pt x="655320" y="87630"/>
                        <a:pt x="662940" y="92393"/>
                      </a:cubicBezTo>
                      <a:cubicBezTo>
                        <a:pt x="670560" y="96203"/>
                        <a:pt x="677228" y="101918"/>
                        <a:pt x="682943" y="109538"/>
                      </a:cubicBezTo>
                      <a:cubicBezTo>
                        <a:pt x="671513" y="119063"/>
                        <a:pt x="660083" y="127635"/>
                        <a:pt x="648653" y="13335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7" name="Google Shape;1267;p5"/>
                <p:cNvSpPr/>
                <p:nvPr/>
              </p:nvSpPr>
              <p:spPr>
                <a:xfrm>
                  <a:off x="5744527" y="4910137"/>
                  <a:ext cx="119062" cy="87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062" h="87630" extrusionOk="0">
                      <a:moveTo>
                        <a:pt x="54293" y="13335"/>
                      </a:moveTo>
                      <a:cubicBezTo>
                        <a:pt x="42863" y="3810"/>
                        <a:pt x="34290" y="0"/>
                        <a:pt x="27623" y="0"/>
                      </a:cubicBezTo>
                      <a:cubicBezTo>
                        <a:pt x="21908" y="0"/>
                        <a:pt x="17145" y="953"/>
                        <a:pt x="12383" y="1905"/>
                      </a:cubicBezTo>
                      <a:cubicBezTo>
                        <a:pt x="8573" y="2857"/>
                        <a:pt x="4763" y="5715"/>
                        <a:pt x="0" y="9525"/>
                      </a:cubicBezTo>
                      <a:lnTo>
                        <a:pt x="13335" y="30480"/>
                      </a:lnTo>
                      <a:cubicBezTo>
                        <a:pt x="17145" y="27622"/>
                        <a:pt x="20002" y="25718"/>
                        <a:pt x="22860" y="24765"/>
                      </a:cubicBezTo>
                      <a:cubicBezTo>
                        <a:pt x="26670" y="22860"/>
                        <a:pt x="29527" y="22860"/>
                        <a:pt x="33338" y="22860"/>
                      </a:cubicBezTo>
                      <a:cubicBezTo>
                        <a:pt x="41910" y="22860"/>
                        <a:pt x="60008" y="37147"/>
                        <a:pt x="86677" y="65722"/>
                      </a:cubicBezTo>
                      <a:lnTo>
                        <a:pt x="107633" y="87630"/>
                      </a:lnTo>
                      <a:lnTo>
                        <a:pt x="119063" y="78105"/>
                      </a:lnTo>
                      <a:cubicBezTo>
                        <a:pt x="103823" y="60007"/>
                        <a:pt x="82868" y="39053"/>
                        <a:pt x="54293" y="1333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8" name="Google Shape;1268;p5"/>
                <p:cNvSpPr/>
                <p:nvPr/>
              </p:nvSpPr>
              <p:spPr>
                <a:xfrm>
                  <a:off x="5934075" y="4693919"/>
                  <a:ext cx="635317" cy="20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17" h="209550" extrusionOk="0">
                      <a:moveTo>
                        <a:pt x="577215" y="13335"/>
                      </a:moveTo>
                      <a:lnTo>
                        <a:pt x="441008" y="13335"/>
                      </a:lnTo>
                      <a:lnTo>
                        <a:pt x="433388" y="13335"/>
                      </a:lnTo>
                      <a:lnTo>
                        <a:pt x="330517" y="13335"/>
                      </a:lnTo>
                      <a:lnTo>
                        <a:pt x="349567" y="44768"/>
                      </a:lnTo>
                      <a:lnTo>
                        <a:pt x="388620" y="44768"/>
                      </a:lnTo>
                      <a:lnTo>
                        <a:pt x="388620" y="110490"/>
                      </a:lnTo>
                      <a:lnTo>
                        <a:pt x="334328" y="110490"/>
                      </a:lnTo>
                      <a:lnTo>
                        <a:pt x="334328" y="54293"/>
                      </a:lnTo>
                      <a:cubicBezTo>
                        <a:pt x="334328" y="41910"/>
                        <a:pt x="328613" y="30480"/>
                        <a:pt x="316230" y="18098"/>
                      </a:cubicBezTo>
                      <a:cubicBezTo>
                        <a:pt x="303847" y="5715"/>
                        <a:pt x="291465" y="0"/>
                        <a:pt x="280035" y="0"/>
                      </a:cubicBezTo>
                      <a:cubicBezTo>
                        <a:pt x="269558" y="0"/>
                        <a:pt x="260985" y="2858"/>
                        <a:pt x="254317" y="9525"/>
                      </a:cubicBezTo>
                      <a:cubicBezTo>
                        <a:pt x="246697" y="17145"/>
                        <a:pt x="243840" y="24765"/>
                        <a:pt x="243840" y="35243"/>
                      </a:cubicBezTo>
                      <a:cubicBezTo>
                        <a:pt x="243840" y="38100"/>
                        <a:pt x="243840" y="41910"/>
                        <a:pt x="244792" y="44768"/>
                      </a:cubicBezTo>
                      <a:lnTo>
                        <a:pt x="227647" y="14288"/>
                      </a:lnTo>
                      <a:lnTo>
                        <a:pt x="0" y="14288"/>
                      </a:lnTo>
                      <a:lnTo>
                        <a:pt x="17145" y="45720"/>
                      </a:lnTo>
                      <a:lnTo>
                        <a:pt x="159067" y="45720"/>
                      </a:lnTo>
                      <a:lnTo>
                        <a:pt x="159067" y="71438"/>
                      </a:lnTo>
                      <a:cubicBezTo>
                        <a:pt x="154305" y="71438"/>
                        <a:pt x="149542" y="73343"/>
                        <a:pt x="143828" y="78105"/>
                      </a:cubicBezTo>
                      <a:cubicBezTo>
                        <a:pt x="138113" y="82868"/>
                        <a:pt x="132397" y="88583"/>
                        <a:pt x="126683" y="97155"/>
                      </a:cubicBezTo>
                      <a:cubicBezTo>
                        <a:pt x="119063" y="88583"/>
                        <a:pt x="111442" y="81915"/>
                        <a:pt x="103822" y="77153"/>
                      </a:cubicBezTo>
                      <a:cubicBezTo>
                        <a:pt x="96203" y="72390"/>
                        <a:pt x="88583" y="70485"/>
                        <a:pt x="81915" y="70485"/>
                      </a:cubicBezTo>
                      <a:cubicBezTo>
                        <a:pt x="69533" y="70485"/>
                        <a:pt x="58103" y="75248"/>
                        <a:pt x="48578" y="84773"/>
                      </a:cubicBezTo>
                      <a:cubicBezTo>
                        <a:pt x="39053" y="94298"/>
                        <a:pt x="35242" y="104775"/>
                        <a:pt x="35242" y="117158"/>
                      </a:cubicBezTo>
                      <a:cubicBezTo>
                        <a:pt x="35242" y="130493"/>
                        <a:pt x="40958" y="144780"/>
                        <a:pt x="52388" y="160020"/>
                      </a:cubicBezTo>
                      <a:cubicBezTo>
                        <a:pt x="63817" y="175260"/>
                        <a:pt x="80010" y="191453"/>
                        <a:pt x="100965" y="206693"/>
                      </a:cubicBezTo>
                      <a:lnTo>
                        <a:pt x="110490" y="195263"/>
                      </a:lnTo>
                      <a:cubicBezTo>
                        <a:pt x="97155" y="183833"/>
                        <a:pt x="86678" y="172403"/>
                        <a:pt x="79058" y="161925"/>
                      </a:cubicBezTo>
                      <a:cubicBezTo>
                        <a:pt x="71438" y="150495"/>
                        <a:pt x="68580" y="140018"/>
                        <a:pt x="68580" y="131445"/>
                      </a:cubicBezTo>
                      <a:cubicBezTo>
                        <a:pt x="68580" y="121920"/>
                        <a:pt x="71438" y="114300"/>
                        <a:pt x="76200" y="107633"/>
                      </a:cubicBezTo>
                      <a:cubicBezTo>
                        <a:pt x="80963" y="100965"/>
                        <a:pt x="87630" y="98108"/>
                        <a:pt x="95250" y="98108"/>
                      </a:cubicBezTo>
                      <a:cubicBezTo>
                        <a:pt x="100013" y="98108"/>
                        <a:pt x="103822" y="99060"/>
                        <a:pt x="107633" y="101918"/>
                      </a:cubicBezTo>
                      <a:cubicBezTo>
                        <a:pt x="111442" y="103823"/>
                        <a:pt x="115253" y="107633"/>
                        <a:pt x="118110" y="112395"/>
                      </a:cubicBezTo>
                      <a:cubicBezTo>
                        <a:pt x="110490" y="128588"/>
                        <a:pt x="105728" y="139065"/>
                        <a:pt x="104775" y="143828"/>
                      </a:cubicBezTo>
                      <a:lnTo>
                        <a:pt x="136208" y="157163"/>
                      </a:lnTo>
                      <a:cubicBezTo>
                        <a:pt x="140017" y="140018"/>
                        <a:pt x="146685" y="124778"/>
                        <a:pt x="155258" y="113348"/>
                      </a:cubicBezTo>
                      <a:cubicBezTo>
                        <a:pt x="163830" y="101918"/>
                        <a:pt x="173355" y="96203"/>
                        <a:pt x="182880" y="96203"/>
                      </a:cubicBezTo>
                      <a:cubicBezTo>
                        <a:pt x="188595" y="96203"/>
                        <a:pt x="193358" y="98108"/>
                        <a:pt x="197167" y="100965"/>
                      </a:cubicBezTo>
                      <a:cubicBezTo>
                        <a:pt x="200978" y="103823"/>
                        <a:pt x="202883" y="107633"/>
                        <a:pt x="202883" y="111443"/>
                      </a:cubicBezTo>
                      <a:cubicBezTo>
                        <a:pt x="203835" y="120015"/>
                        <a:pt x="199072" y="129540"/>
                        <a:pt x="190500" y="140018"/>
                      </a:cubicBezTo>
                      <a:cubicBezTo>
                        <a:pt x="181928" y="151448"/>
                        <a:pt x="170497" y="161925"/>
                        <a:pt x="156210" y="171450"/>
                      </a:cubicBezTo>
                      <a:lnTo>
                        <a:pt x="185738" y="199073"/>
                      </a:lnTo>
                      <a:cubicBezTo>
                        <a:pt x="198120" y="185738"/>
                        <a:pt x="207645" y="172403"/>
                        <a:pt x="214313" y="160020"/>
                      </a:cubicBezTo>
                      <a:cubicBezTo>
                        <a:pt x="220980" y="147638"/>
                        <a:pt x="224790" y="135255"/>
                        <a:pt x="224790" y="124778"/>
                      </a:cubicBezTo>
                      <a:cubicBezTo>
                        <a:pt x="224790" y="112395"/>
                        <a:pt x="221933" y="101918"/>
                        <a:pt x="216217" y="92393"/>
                      </a:cubicBezTo>
                      <a:cubicBezTo>
                        <a:pt x="211455" y="82868"/>
                        <a:pt x="203835" y="77153"/>
                        <a:pt x="195263" y="73343"/>
                      </a:cubicBezTo>
                      <a:lnTo>
                        <a:pt x="195263" y="45720"/>
                      </a:lnTo>
                      <a:lnTo>
                        <a:pt x="243840" y="45720"/>
                      </a:lnTo>
                      <a:cubicBezTo>
                        <a:pt x="245745" y="55245"/>
                        <a:pt x="250508" y="62865"/>
                        <a:pt x="259080" y="70485"/>
                      </a:cubicBezTo>
                      <a:cubicBezTo>
                        <a:pt x="270510" y="80963"/>
                        <a:pt x="283845" y="87630"/>
                        <a:pt x="300038" y="90488"/>
                      </a:cubicBezTo>
                      <a:lnTo>
                        <a:pt x="300038" y="111443"/>
                      </a:lnTo>
                      <a:lnTo>
                        <a:pt x="288608" y="111443"/>
                      </a:lnTo>
                      <a:cubicBezTo>
                        <a:pt x="284797" y="111443"/>
                        <a:pt x="281940" y="112395"/>
                        <a:pt x="279083" y="114300"/>
                      </a:cubicBezTo>
                      <a:cubicBezTo>
                        <a:pt x="276225" y="116205"/>
                        <a:pt x="275272" y="119063"/>
                        <a:pt x="275272" y="122873"/>
                      </a:cubicBezTo>
                      <a:cubicBezTo>
                        <a:pt x="275272" y="130493"/>
                        <a:pt x="281940" y="140018"/>
                        <a:pt x="294322" y="152400"/>
                      </a:cubicBezTo>
                      <a:cubicBezTo>
                        <a:pt x="306705" y="163830"/>
                        <a:pt x="316230" y="169545"/>
                        <a:pt x="323850" y="169545"/>
                      </a:cubicBezTo>
                      <a:cubicBezTo>
                        <a:pt x="327660" y="169545"/>
                        <a:pt x="330517" y="167640"/>
                        <a:pt x="332422" y="164783"/>
                      </a:cubicBezTo>
                      <a:cubicBezTo>
                        <a:pt x="334328" y="161925"/>
                        <a:pt x="335280" y="158115"/>
                        <a:pt x="335280" y="154305"/>
                      </a:cubicBezTo>
                      <a:lnTo>
                        <a:pt x="335280" y="142875"/>
                      </a:lnTo>
                      <a:lnTo>
                        <a:pt x="389572" y="142875"/>
                      </a:lnTo>
                      <a:lnTo>
                        <a:pt x="389572" y="189548"/>
                      </a:lnTo>
                      <a:lnTo>
                        <a:pt x="424815" y="208598"/>
                      </a:lnTo>
                      <a:lnTo>
                        <a:pt x="424815" y="44768"/>
                      </a:lnTo>
                      <a:lnTo>
                        <a:pt x="452438" y="44768"/>
                      </a:lnTo>
                      <a:lnTo>
                        <a:pt x="460058" y="44768"/>
                      </a:lnTo>
                      <a:lnTo>
                        <a:pt x="566738" y="44768"/>
                      </a:lnTo>
                      <a:lnTo>
                        <a:pt x="566738" y="72390"/>
                      </a:lnTo>
                      <a:lnTo>
                        <a:pt x="514350" y="72390"/>
                      </a:lnTo>
                      <a:cubicBezTo>
                        <a:pt x="501967" y="72390"/>
                        <a:pt x="491490" y="76200"/>
                        <a:pt x="481965" y="83820"/>
                      </a:cubicBezTo>
                      <a:cubicBezTo>
                        <a:pt x="473392" y="91440"/>
                        <a:pt x="469583" y="100965"/>
                        <a:pt x="469583" y="111443"/>
                      </a:cubicBezTo>
                      <a:cubicBezTo>
                        <a:pt x="469583" y="126683"/>
                        <a:pt x="473392" y="142875"/>
                        <a:pt x="481965" y="159068"/>
                      </a:cubicBezTo>
                      <a:cubicBezTo>
                        <a:pt x="489585" y="175260"/>
                        <a:pt x="501967" y="192405"/>
                        <a:pt x="518160" y="208598"/>
                      </a:cubicBezTo>
                      <a:lnTo>
                        <a:pt x="529590" y="200978"/>
                      </a:lnTo>
                      <a:cubicBezTo>
                        <a:pt x="519113" y="191453"/>
                        <a:pt x="511492" y="180975"/>
                        <a:pt x="505778" y="169545"/>
                      </a:cubicBezTo>
                      <a:cubicBezTo>
                        <a:pt x="501015" y="158115"/>
                        <a:pt x="498158" y="146685"/>
                        <a:pt x="498158" y="135255"/>
                      </a:cubicBezTo>
                      <a:cubicBezTo>
                        <a:pt x="498158" y="126683"/>
                        <a:pt x="501015" y="119063"/>
                        <a:pt x="507683" y="113348"/>
                      </a:cubicBezTo>
                      <a:cubicBezTo>
                        <a:pt x="513397" y="106680"/>
                        <a:pt x="521017" y="103823"/>
                        <a:pt x="529590" y="103823"/>
                      </a:cubicBezTo>
                      <a:lnTo>
                        <a:pt x="564833" y="103823"/>
                      </a:lnTo>
                      <a:lnTo>
                        <a:pt x="564833" y="185738"/>
                      </a:lnTo>
                      <a:lnTo>
                        <a:pt x="600075" y="209550"/>
                      </a:lnTo>
                      <a:lnTo>
                        <a:pt x="600075" y="45720"/>
                      </a:lnTo>
                      <a:lnTo>
                        <a:pt x="635318" y="45720"/>
                      </a:lnTo>
                      <a:lnTo>
                        <a:pt x="618172" y="14288"/>
                      </a:lnTo>
                      <a:lnTo>
                        <a:pt x="577215" y="14288"/>
                      </a:lnTo>
                      <a:close/>
                      <a:moveTo>
                        <a:pt x="299085" y="75248"/>
                      </a:moveTo>
                      <a:cubicBezTo>
                        <a:pt x="292417" y="73343"/>
                        <a:pt x="287655" y="69533"/>
                        <a:pt x="283845" y="63818"/>
                      </a:cubicBezTo>
                      <a:cubicBezTo>
                        <a:pt x="280035" y="58103"/>
                        <a:pt x="278130" y="51435"/>
                        <a:pt x="278130" y="42863"/>
                      </a:cubicBezTo>
                      <a:cubicBezTo>
                        <a:pt x="278130" y="37148"/>
                        <a:pt x="280035" y="31433"/>
                        <a:pt x="281940" y="27623"/>
                      </a:cubicBezTo>
                      <a:cubicBezTo>
                        <a:pt x="284797" y="23813"/>
                        <a:pt x="287655" y="20955"/>
                        <a:pt x="291465" y="20955"/>
                      </a:cubicBezTo>
                      <a:cubicBezTo>
                        <a:pt x="294322" y="20955"/>
                        <a:pt x="296228" y="22860"/>
                        <a:pt x="297180" y="25718"/>
                      </a:cubicBezTo>
                      <a:cubicBezTo>
                        <a:pt x="299085" y="28575"/>
                        <a:pt x="299085" y="32385"/>
                        <a:pt x="299085" y="36195"/>
                      </a:cubicBezTo>
                      <a:lnTo>
                        <a:pt x="299085" y="75248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9" name="Google Shape;1269;p5"/>
                <p:cNvSpPr/>
                <p:nvPr/>
              </p:nvSpPr>
              <p:spPr>
                <a:xfrm>
                  <a:off x="6413182" y="4612005"/>
                  <a:ext cx="104075" cy="94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5" h="94352" extrusionOk="0">
                      <a:moveTo>
                        <a:pt x="89535" y="60007"/>
                      </a:moveTo>
                      <a:cubicBezTo>
                        <a:pt x="81915" y="47625"/>
                        <a:pt x="76200" y="40005"/>
                        <a:pt x="72390" y="36195"/>
                      </a:cubicBezTo>
                      <a:cubicBezTo>
                        <a:pt x="64770" y="25717"/>
                        <a:pt x="55245" y="16192"/>
                        <a:pt x="44767" y="9525"/>
                      </a:cubicBezTo>
                      <a:cubicBezTo>
                        <a:pt x="34290" y="2857"/>
                        <a:pt x="23813" y="0"/>
                        <a:pt x="14288" y="0"/>
                      </a:cubicBezTo>
                      <a:cubicBezTo>
                        <a:pt x="8572" y="952"/>
                        <a:pt x="3810" y="1905"/>
                        <a:pt x="0" y="2857"/>
                      </a:cubicBezTo>
                      <a:lnTo>
                        <a:pt x="15240" y="36195"/>
                      </a:lnTo>
                      <a:cubicBezTo>
                        <a:pt x="20002" y="34290"/>
                        <a:pt x="25717" y="33338"/>
                        <a:pt x="31433" y="33338"/>
                      </a:cubicBezTo>
                      <a:cubicBezTo>
                        <a:pt x="37147" y="33338"/>
                        <a:pt x="42863" y="34290"/>
                        <a:pt x="47625" y="37147"/>
                      </a:cubicBezTo>
                      <a:cubicBezTo>
                        <a:pt x="52388" y="39052"/>
                        <a:pt x="57150" y="41910"/>
                        <a:pt x="60008" y="45720"/>
                      </a:cubicBezTo>
                      <a:lnTo>
                        <a:pt x="97155" y="94297"/>
                      </a:lnTo>
                      <a:cubicBezTo>
                        <a:pt x="108585" y="95250"/>
                        <a:pt x="105727" y="83820"/>
                        <a:pt x="89535" y="6000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0" name="Google Shape;1270;p5"/>
                <p:cNvSpPr/>
                <p:nvPr/>
              </p:nvSpPr>
              <p:spPr>
                <a:xfrm>
                  <a:off x="6671309" y="4707255"/>
                  <a:ext cx="676275" cy="2343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6275" h="234314" extrusionOk="0">
                      <a:moveTo>
                        <a:pt x="605790" y="171450"/>
                      </a:moveTo>
                      <a:lnTo>
                        <a:pt x="641033" y="195263"/>
                      </a:lnTo>
                      <a:lnTo>
                        <a:pt x="641033" y="31432"/>
                      </a:lnTo>
                      <a:lnTo>
                        <a:pt x="676275" y="31432"/>
                      </a:lnTo>
                      <a:lnTo>
                        <a:pt x="659130" y="0"/>
                      </a:lnTo>
                      <a:lnTo>
                        <a:pt x="467678" y="0"/>
                      </a:lnTo>
                      <a:lnTo>
                        <a:pt x="460058" y="0"/>
                      </a:lnTo>
                      <a:lnTo>
                        <a:pt x="299085" y="0"/>
                      </a:lnTo>
                      <a:lnTo>
                        <a:pt x="291465" y="0"/>
                      </a:lnTo>
                      <a:lnTo>
                        <a:pt x="203835" y="0"/>
                      </a:lnTo>
                      <a:lnTo>
                        <a:pt x="196215" y="0"/>
                      </a:lnTo>
                      <a:lnTo>
                        <a:pt x="0" y="0"/>
                      </a:lnTo>
                      <a:lnTo>
                        <a:pt x="17145" y="31432"/>
                      </a:lnTo>
                      <a:lnTo>
                        <a:pt x="151448" y="31432"/>
                      </a:lnTo>
                      <a:lnTo>
                        <a:pt x="151448" y="59055"/>
                      </a:lnTo>
                      <a:lnTo>
                        <a:pt x="43815" y="59055"/>
                      </a:lnTo>
                      <a:lnTo>
                        <a:pt x="38100" y="70485"/>
                      </a:lnTo>
                      <a:cubicBezTo>
                        <a:pt x="54293" y="75247"/>
                        <a:pt x="67628" y="82867"/>
                        <a:pt x="78105" y="92392"/>
                      </a:cubicBezTo>
                      <a:cubicBezTo>
                        <a:pt x="87630" y="102870"/>
                        <a:pt x="93345" y="113347"/>
                        <a:pt x="93345" y="124777"/>
                      </a:cubicBezTo>
                      <a:cubicBezTo>
                        <a:pt x="93345" y="129540"/>
                        <a:pt x="91440" y="134302"/>
                        <a:pt x="86678" y="138113"/>
                      </a:cubicBezTo>
                      <a:cubicBezTo>
                        <a:pt x="80963" y="142875"/>
                        <a:pt x="75248" y="144780"/>
                        <a:pt x="68580" y="146685"/>
                      </a:cubicBezTo>
                      <a:cubicBezTo>
                        <a:pt x="66675" y="142875"/>
                        <a:pt x="63818" y="140017"/>
                        <a:pt x="60008" y="137160"/>
                      </a:cubicBezTo>
                      <a:cubicBezTo>
                        <a:pt x="56198" y="134302"/>
                        <a:pt x="52388" y="133350"/>
                        <a:pt x="49530" y="133350"/>
                      </a:cubicBezTo>
                      <a:cubicBezTo>
                        <a:pt x="44768" y="133350"/>
                        <a:pt x="40005" y="135255"/>
                        <a:pt x="37148" y="139065"/>
                      </a:cubicBezTo>
                      <a:cubicBezTo>
                        <a:pt x="33338" y="142875"/>
                        <a:pt x="32385" y="147638"/>
                        <a:pt x="32385" y="153352"/>
                      </a:cubicBezTo>
                      <a:cubicBezTo>
                        <a:pt x="32385" y="160972"/>
                        <a:pt x="36195" y="168592"/>
                        <a:pt x="44768" y="173355"/>
                      </a:cubicBezTo>
                      <a:cubicBezTo>
                        <a:pt x="52388" y="179070"/>
                        <a:pt x="62865" y="181927"/>
                        <a:pt x="73343" y="181927"/>
                      </a:cubicBezTo>
                      <a:lnTo>
                        <a:pt x="97155" y="234315"/>
                      </a:lnTo>
                      <a:lnTo>
                        <a:pt x="114300" y="224790"/>
                      </a:lnTo>
                      <a:lnTo>
                        <a:pt x="82868" y="180022"/>
                      </a:lnTo>
                      <a:cubicBezTo>
                        <a:pt x="93345" y="178117"/>
                        <a:pt x="102870" y="173355"/>
                        <a:pt x="110490" y="166688"/>
                      </a:cubicBezTo>
                      <a:cubicBezTo>
                        <a:pt x="118110" y="160020"/>
                        <a:pt x="120968" y="152400"/>
                        <a:pt x="120968" y="142875"/>
                      </a:cubicBezTo>
                      <a:cubicBezTo>
                        <a:pt x="120968" y="133350"/>
                        <a:pt x="118110" y="123825"/>
                        <a:pt x="112395" y="114300"/>
                      </a:cubicBezTo>
                      <a:cubicBezTo>
                        <a:pt x="107633" y="104775"/>
                        <a:pt x="100013" y="97155"/>
                        <a:pt x="89535" y="90488"/>
                      </a:cubicBezTo>
                      <a:lnTo>
                        <a:pt x="151448" y="90488"/>
                      </a:lnTo>
                      <a:lnTo>
                        <a:pt x="151448" y="176213"/>
                      </a:lnTo>
                      <a:lnTo>
                        <a:pt x="186690" y="195263"/>
                      </a:lnTo>
                      <a:lnTo>
                        <a:pt x="186690" y="31432"/>
                      </a:lnTo>
                      <a:lnTo>
                        <a:pt x="214313" y="31432"/>
                      </a:lnTo>
                      <a:lnTo>
                        <a:pt x="221933" y="31432"/>
                      </a:lnTo>
                      <a:lnTo>
                        <a:pt x="246698" y="31432"/>
                      </a:lnTo>
                      <a:lnTo>
                        <a:pt x="246698" y="171450"/>
                      </a:lnTo>
                      <a:lnTo>
                        <a:pt x="281940" y="195263"/>
                      </a:lnTo>
                      <a:lnTo>
                        <a:pt x="281940" y="31432"/>
                      </a:lnTo>
                      <a:lnTo>
                        <a:pt x="309563" y="31432"/>
                      </a:lnTo>
                      <a:lnTo>
                        <a:pt x="317183" y="31432"/>
                      </a:lnTo>
                      <a:lnTo>
                        <a:pt x="415290" y="31432"/>
                      </a:lnTo>
                      <a:lnTo>
                        <a:pt x="415290" y="81915"/>
                      </a:lnTo>
                      <a:lnTo>
                        <a:pt x="337185" y="81915"/>
                      </a:lnTo>
                      <a:cubicBezTo>
                        <a:pt x="332423" y="81915"/>
                        <a:pt x="329565" y="83820"/>
                        <a:pt x="326708" y="86677"/>
                      </a:cubicBezTo>
                      <a:cubicBezTo>
                        <a:pt x="323850" y="89535"/>
                        <a:pt x="321945" y="93345"/>
                        <a:pt x="321945" y="97155"/>
                      </a:cubicBezTo>
                      <a:cubicBezTo>
                        <a:pt x="321945" y="106680"/>
                        <a:pt x="325755" y="117157"/>
                        <a:pt x="334328" y="127635"/>
                      </a:cubicBezTo>
                      <a:cubicBezTo>
                        <a:pt x="342900" y="138113"/>
                        <a:pt x="350520" y="143827"/>
                        <a:pt x="357188" y="143827"/>
                      </a:cubicBezTo>
                      <a:cubicBezTo>
                        <a:pt x="359093" y="143827"/>
                        <a:pt x="360998" y="142875"/>
                        <a:pt x="361950" y="141922"/>
                      </a:cubicBezTo>
                      <a:cubicBezTo>
                        <a:pt x="363855" y="140970"/>
                        <a:pt x="364808" y="139065"/>
                        <a:pt x="364808" y="136207"/>
                      </a:cubicBezTo>
                      <a:lnTo>
                        <a:pt x="364808" y="122872"/>
                      </a:lnTo>
                      <a:cubicBezTo>
                        <a:pt x="364808" y="120015"/>
                        <a:pt x="365760" y="118110"/>
                        <a:pt x="367665" y="116205"/>
                      </a:cubicBezTo>
                      <a:cubicBezTo>
                        <a:pt x="368618" y="114300"/>
                        <a:pt x="370523" y="113347"/>
                        <a:pt x="372428" y="113347"/>
                      </a:cubicBezTo>
                      <a:lnTo>
                        <a:pt x="415290" y="113347"/>
                      </a:lnTo>
                      <a:lnTo>
                        <a:pt x="415290" y="175260"/>
                      </a:lnTo>
                      <a:lnTo>
                        <a:pt x="450533" y="194310"/>
                      </a:lnTo>
                      <a:lnTo>
                        <a:pt x="450533" y="30480"/>
                      </a:lnTo>
                      <a:lnTo>
                        <a:pt x="478155" y="30480"/>
                      </a:lnTo>
                      <a:lnTo>
                        <a:pt x="485775" y="30480"/>
                      </a:lnTo>
                      <a:lnTo>
                        <a:pt x="513397" y="30480"/>
                      </a:lnTo>
                      <a:lnTo>
                        <a:pt x="513397" y="96202"/>
                      </a:lnTo>
                      <a:lnTo>
                        <a:pt x="501968" y="96202"/>
                      </a:lnTo>
                      <a:cubicBezTo>
                        <a:pt x="499110" y="96202"/>
                        <a:pt x="497205" y="97155"/>
                        <a:pt x="495300" y="99060"/>
                      </a:cubicBezTo>
                      <a:cubicBezTo>
                        <a:pt x="493395" y="100965"/>
                        <a:pt x="492443" y="102870"/>
                        <a:pt x="492443" y="105727"/>
                      </a:cubicBezTo>
                      <a:cubicBezTo>
                        <a:pt x="492443" y="111442"/>
                        <a:pt x="499110" y="120967"/>
                        <a:pt x="512445" y="134302"/>
                      </a:cubicBezTo>
                      <a:cubicBezTo>
                        <a:pt x="525780" y="147638"/>
                        <a:pt x="535305" y="154305"/>
                        <a:pt x="541020" y="154305"/>
                      </a:cubicBezTo>
                      <a:cubicBezTo>
                        <a:pt x="542925" y="154305"/>
                        <a:pt x="544830" y="153352"/>
                        <a:pt x="545783" y="151447"/>
                      </a:cubicBezTo>
                      <a:cubicBezTo>
                        <a:pt x="547688" y="148590"/>
                        <a:pt x="548640" y="145732"/>
                        <a:pt x="548640" y="142875"/>
                      </a:cubicBezTo>
                      <a:lnTo>
                        <a:pt x="548640" y="127635"/>
                      </a:lnTo>
                      <a:lnTo>
                        <a:pt x="606743" y="127635"/>
                      </a:lnTo>
                      <a:lnTo>
                        <a:pt x="606743" y="171450"/>
                      </a:lnTo>
                      <a:close/>
                      <a:moveTo>
                        <a:pt x="547688" y="97155"/>
                      </a:moveTo>
                      <a:lnTo>
                        <a:pt x="547688" y="31432"/>
                      </a:lnTo>
                      <a:lnTo>
                        <a:pt x="605790" y="31432"/>
                      </a:lnTo>
                      <a:lnTo>
                        <a:pt x="605790" y="97155"/>
                      </a:lnTo>
                      <a:lnTo>
                        <a:pt x="547688" y="97155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1" name="Google Shape;1271;p5"/>
                <p:cNvSpPr/>
                <p:nvPr/>
              </p:nvSpPr>
              <p:spPr>
                <a:xfrm>
                  <a:off x="7259002" y="4910137"/>
                  <a:ext cx="119062" cy="87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062" h="87630" extrusionOk="0">
                      <a:moveTo>
                        <a:pt x="54292" y="13335"/>
                      </a:moveTo>
                      <a:cubicBezTo>
                        <a:pt x="42863" y="3810"/>
                        <a:pt x="34290" y="0"/>
                        <a:pt x="27622" y="0"/>
                      </a:cubicBezTo>
                      <a:cubicBezTo>
                        <a:pt x="21907" y="0"/>
                        <a:pt x="17145" y="953"/>
                        <a:pt x="12382" y="1905"/>
                      </a:cubicBezTo>
                      <a:cubicBezTo>
                        <a:pt x="8572" y="2857"/>
                        <a:pt x="4763" y="5715"/>
                        <a:pt x="0" y="9525"/>
                      </a:cubicBezTo>
                      <a:lnTo>
                        <a:pt x="13335" y="30480"/>
                      </a:lnTo>
                      <a:cubicBezTo>
                        <a:pt x="17145" y="27622"/>
                        <a:pt x="20003" y="25718"/>
                        <a:pt x="22860" y="24765"/>
                      </a:cubicBezTo>
                      <a:cubicBezTo>
                        <a:pt x="26670" y="22860"/>
                        <a:pt x="29528" y="22860"/>
                        <a:pt x="33338" y="22860"/>
                      </a:cubicBezTo>
                      <a:cubicBezTo>
                        <a:pt x="41910" y="22860"/>
                        <a:pt x="60007" y="37147"/>
                        <a:pt x="86678" y="65722"/>
                      </a:cubicBezTo>
                      <a:lnTo>
                        <a:pt x="107632" y="87630"/>
                      </a:lnTo>
                      <a:lnTo>
                        <a:pt x="119063" y="78105"/>
                      </a:lnTo>
                      <a:cubicBezTo>
                        <a:pt x="103822" y="60007"/>
                        <a:pt x="81915" y="39053"/>
                        <a:pt x="54292" y="1333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272" name="Google Shape;1272;p5"/>
              <p:cNvSpPr/>
              <p:nvPr/>
            </p:nvSpPr>
            <p:spPr>
              <a:xfrm>
                <a:off x="5888982" y="2284094"/>
                <a:ext cx="406654" cy="721042"/>
              </a:xfrm>
              <a:custGeom>
                <a:avLst/>
                <a:gdLst/>
                <a:ahLst/>
                <a:cxnLst/>
                <a:rect l="l" t="t" r="r" b="b"/>
                <a:pathLst>
                  <a:path w="406654" h="721042" extrusionOk="0">
                    <a:moveTo>
                      <a:pt x="75573" y="576263"/>
                    </a:moveTo>
                    <a:cubicBezTo>
                      <a:pt x="75573" y="576263"/>
                      <a:pt x="75573" y="576263"/>
                      <a:pt x="75573" y="576263"/>
                    </a:cubicBezTo>
                    <a:cubicBezTo>
                      <a:pt x="67953" y="591503"/>
                      <a:pt x="69858" y="604838"/>
                      <a:pt x="74620" y="612458"/>
                    </a:cubicBezTo>
                    <a:cubicBezTo>
                      <a:pt x="80335" y="623888"/>
                      <a:pt x="91765" y="632460"/>
                      <a:pt x="108910" y="640080"/>
                    </a:cubicBezTo>
                    <a:cubicBezTo>
                      <a:pt x="108910" y="640080"/>
                      <a:pt x="108910" y="641033"/>
                      <a:pt x="108910" y="641033"/>
                    </a:cubicBezTo>
                    <a:cubicBezTo>
                      <a:pt x="108910" y="661035"/>
                      <a:pt x="127960" y="677228"/>
                      <a:pt x="160345" y="684848"/>
                    </a:cubicBezTo>
                    <a:cubicBezTo>
                      <a:pt x="162250" y="700088"/>
                      <a:pt x="177490" y="721043"/>
                      <a:pt x="210828" y="721043"/>
                    </a:cubicBezTo>
                    <a:cubicBezTo>
                      <a:pt x="214638" y="721043"/>
                      <a:pt x="219400" y="721043"/>
                      <a:pt x="226068" y="719138"/>
                    </a:cubicBezTo>
                    <a:cubicBezTo>
                      <a:pt x="244165" y="713423"/>
                      <a:pt x="256548" y="700088"/>
                      <a:pt x="257500" y="684848"/>
                    </a:cubicBezTo>
                    <a:cubicBezTo>
                      <a:pt x="289885" y="676275"/>
                      <a:pt x="308935" y="661035"/>
                      <a:pt x="308935" y="641033"/>
                    </a:cubicBezTo>
                    <a:cubicBezTo>
                      <a:pt x="308935" y="639128"/>
                      <a:pt x="308935" y="637223"/>
                      <a:pt x="307983" y="635318"/>
                    </a:cubicBezTo>
                    <a:cubicBezTo>
                      <a:pt x="329890" y="621983"/>
                      <a:pt x="342273" y="605790"/>
                      <a:pt x="342273" y="589598"/>
                    </a:cubicBezTo>
                    <a:cubicBezTo>
                      <a:pt x="342273" y="584835"/>
                      <a:pt x="340368" y="580073"/>
                      <a:pt x="338463" y="576263"/>
                    </a:cubicBezTo>
                    <a:cubicBezTo>
                      <a:pt x="371800" y="542925"/>
                      <a:pt x="389898" y="510540"/>
                      <a:pt x="399423" y="480060"/>
                    </a:cubicBezTo>
                    <a:lnTo>
                      <a:pt x="399423" y="480060"/>
                    </a:lnTo>
                    <a:cubicBezTo>
                      <a:pt x="400375" y="478155"/>
                      <a:pt x="400375" y="476250"/>
                      <a:pt x="401328" y="474345"/>
                    </a:cubicBezTo>
                    <a:cubicBezTo>
                      <a:pt x="404185" y="462915"/>
                      <a:pt x="406090" y="448628"/>
                      <a:pt x="406090" y="446722"/>
                    </a:cubicBezTo>
                    <a:cubicBezTo>
                      <a:pt x="407995" y="421005"/>
                      <a:pt x="405138" y="395288"/>
                      <a:pt x="396565" y="370522"/>
                    </a:cubicBezTo>
                    <a:lnTo>
                      <a:pt x="387993" y="350520"/>
                    </a:lnTo>
                    <a:cubicBezTo>
                      <a:pt x="380373" y="336233"/>
                      <a:pt x="370848" y="322897"/>
                      <a:pt x="360370" y="312420"/>
                    </a:cubicBezTo>
                    <a:cubicBezTo>
                      <a:pt x="357513" y="309563"/>
                      <a:pt x="354655" y="306705"/>
                      <a:pt x="351798" y="304800"/>
                    </a:cubicBezTo>
                    <a:lnTo>
                      <a:pt x="351798" y="304800"/>
                    </a:lnTo>
                    <a:lnTo>
                      <a:pt x="340368" y="294322"/>
                    </a:lnTo>
                    <a:cubicBezTo>
                      <a:pt x="337510" y="291465"/>
                      <a:pt x="334653" y="288608"/>
                      <a:pt x="331795" y="286703"/>
                    </a:cubicBezTo>
                    <a:cubicBezTo>
                      <a:pt x="292743" y="251460"/>
                      <a:pt x="264168" y="224790"/>
                      <a:pt x="272740" y="163830"/>
                    </a:cubicBezTo>
                    <a:cubicBezTo>
                      <a:pt x="283218" y="106680"/>
                      <a:pt x="265120" y="47625"/>
                      <a:pt x="241308" y="32385"/>
                    </a:cubicBezTo>
                    <a:cubicBezTo>
                      <a:pt x="239403" y="31432"/>
                      <a:pt x="238450" y="30480"/>
                      <a:pt x="236545" y="30480"/>
                    </a:cubicBezTo>
                    <a:cubicBezTo>
                      <a:pt x="235593" y="21907"/>
                      <a:pt x="234640" y="16193"/>
                      <a:pt x="233688" y="16193"/>
                    </a:cubicBezTo>
                    <a:cubicBezTo>
                      <a:pt x="227020" y="4763"/>
                      <a:pt x="217495" y="953"/>
                      <a:pt x="210828" y="0"/>
                    </a:cubicBezTo>
                    <a:cubicBezTo>
                      <a:pt x="208923" y="0"/>
                      <a:pt x="207970" y="0"/>
                      <a:pt x="206065" y="0"/>
                    </a:cubicBezTo>
                    <a:cubicBezTo>
                      <a:pt x="194635" y="0"/>
                      <a:pt x="174633" y="4763"/>
                      <a:pt x="166060" y="37148"/>
                    </a:cubicBezTo>
                    <a:cubicBezTo>
                      <a:pt x="160345" y="58103"/>
                      <a:pt x="161298" y="87630"/>
                      <a:pt x="161298" y="115253"/>
                    </a:cubicBezTo>
                    <a:cubicBezTo>
                      <a:pt x="161298" y="120968"/>
                      <a:pt x="161298" y="126682"/>
                      <a:pt x="161298" y="130493"/>
                    </a:cubicBezTo>
                    <a:cubicBezTo>
                      <a:pt x="159393" y="178118"/>
                      <a:pt x="114625" y="237172"/>
                      <a:pt x="81288" y="277178"/>
                    </a:cubicBezTo>
                    <a:cubicBezTo>
                      <a:pt x="81288" y="277178"/>
                      <a:pt x="55570" y="304800"/>
                      <a:pt x="33663" y="343853"/>
                    </a:cubicBezTo>
                    <a:cubicBezTo>
                      <a:pt x="14613" y="374333"/>
                      <a:pt x="-50157" y="493395"/>
                      <a:pt x="75573" y="576263"/>
                    </a:cubicBezTo>
                    <a:close/>
                    <a:moveTo>
                      <a:pt x="210828" y="696278"/>
                    </a:moveTo>
                    <a:cubicBezTo>
                      <a:pt x="197493" y="696278"/>
                      <a:pt x="186063" y="688658"/>
                      <a:pt x="186063" y="681038"/>
                    </a:cubicBezTo>
                    <a:cubicBezTo>
                      <a:pt x="186063" y="680085"/>
                      <a:pt x="186063" y="678180"/>
                      <a:pt x="187015" y="677228"/>
                    </a:cubicBezTo>
                    <a:cubicBezTo>
                      <a:pt x="190825" y="677228"/>
                      <a:pt x="194635" y="678180"/>
                      <a:pt x="198445" y="678180"/>
                    </a:cubicBezTo>
                    <a:cubicBezTo>
                      <a:pt x="202255" y="678180"/>
                      <a:pt x="206065" y="678180"/>
                      <a:pt x="210828" y="678180"/>
                    </a:cubicBezTo>
                    <a:cubicBezTo>
                      <a:pt x="218448" y="678180"/>
                      <a:pt x="227020" y="678180"/>
                      <a:pt x="233688" y="677228"/>
                    </a:cubicBezTo>
                    <a:cubicBezTo>
                      <a:pt x="234640" y="678180"/>
                      <a:pt x="234640" y="680085"/>
                      <a:pt x="234640" y="681038"/>
                    </a:cubicBezTo>
                    <a:cubicBezTo>
                      <a:pt x="235593" y="688658"/>
                      <a:pt x="224163" y="696278"/>
                      <a:pt x="210828" y="696278"/>
                    </a:cubicBezTo>
                    <a:close/>
                    <a:moveTo>
                      <a:pt x="236545" y="662940"/>
                    </a:moveTo>
                    <a:cubicBezTo>
                      <a:pt x="231783" y="663893"/>
                      <a:pt x="226068" y="663893"/>
                      <a:pt x="221305" y="664845"/>
                    </a:cubicBezTo>
                    <a:cubicBezTo>
                      <a:pt x="217495" y="664845"/>
                      <a:pt x="214638" y="664845"/>
                      <a:pt x="210828" y="664845"/>
                    </a:cubicBezTo>
                    <a:cubicBezTo>
                      <a:pt x="202255" y="664845"/>
                      <a:pt x="193683" y="663893"/>
                      <a:pt x="185110" y="662940"/>
                    </a:cubicBezTo>
                    <a:cubicBezTo>
                      <a:pt x="153678" y="659130"/>
                      <a:pt x="135580" y="647700"/>
                      <a:pt x="135580" y="639128"/>
                    </a:cubicBezTo>
                    <a:cubicBezTo>
                      <a:pt x="135580" y="638175"/>
                      <a:pt x="135580" y="638175"/>
                      <a:pt x="135580" y="637223"/>
                    </a:cubicBezTo>
                    <a:cubicBezTo>
                      <a:pt x="159393" y="641985"/>
                      <a:pt x="185110" y="642938"/>
                      <a:pt x="202255" y="642938"/>
                    </a:cubicBezTo>
                    <a:cubicBezTo>
                      <a:pt x="235593" y="642938"/>
                      <a:pt x="267025" y="639128"/>
                      <a:pt x="284170" y="633413"/>
                    </a:cubicBezTo>
                    <a:cubicBezTo>
                      <a:pt x="286075" y="635318"/>
                      <a:pt x="287028" y="637223"/>
                      <a:pt x="287028" y="639128"/>
                    </a:cubicBezTo>
                    <a:cubicBezTo>
                      <a:pt x="287028" y="647700"/>
                      <a:pt x="267978" y="659130"/>
                      <a:pt x="236545" y="662940"/>
                    </a:cubicBezTo>
                    <a:close/>
                    <a:moveTo>
                      <a:pt x="89860" y="304800"/>
                    </a:moveTo>
                    <a:lnTo>
                      <a:pt x="90813" y="302895"/>
                    </a:lnTo>
                    <a:cubicBezTo>
                      <a:pt x="132723" y="253365"/>
                      <a:pt x="181300" y="188595"/>
                      <a:pt x="184158" y="131445"/>
                    </a:cubicBezTo>
                    <a:cubicBezTo>
                      <a:pt x="184158" y="125730"/>
                      <a:pt x="184158" y="120015"/>
                      <a:pt x="184158" y="114300"/>
                    </a:cubicBezTo>
                    <a:cubicBezTo>
                      <a:pt x="184158" y="87630"/>
                      <a:pt x="183205" y="60960"/>
                      <a:pt x="187968" y="42863"/>
                    </a:cubicBezTo>
                    <a:cubicBezTo>
                      <a:pt x="191778" y="26670"/>
                      <a:pt x="198445" y="24765"/>
                      <a:pt x="202255" y="24765"/>
                    </a:cubicBezTo>
                    <a:cubicBezTo>
                      <a:pt x="203208" y="24765"/>
                      <a:pt x="204160" y="24765"/>
                      <a:pt x="204160" y="24765"/>
                    </a:cubicBezTo>
                    <a:cubicBezTo>
                      <a:pt x="207018" y="24765"/>
                      <a:pt x="208923" y="29528"/>
                      <a:pt x="209875" y="37148"/>
                    </a:cubicBezTo>
                    <a:cubicBezTo>
                      <a:pt x="209875" y="41910"/>
                      <a:pt x="209875" y="56198"/>
                      <a:pt x="208923" y="71438"/>
                    </a:cubicBezTo>
                    <a:cubicBezTo>
                      <a:pt x="207018" y="105728"/>
                      <a:pt x="205113" y="151447"/>
                      <a:pt x="209875" y="172403"/>
                    </a:cubicBezTo>
                    <a:cubicBezTo>
                      <a:pt x="215590" y="195263"/>
                      <a:pt x="226068" y="218122"/>
                      <a:pt x="235593" y="240030"/>
                    </a:cubicBezTo>
                    <a:cubicBezTo>
                      <a:pt x="248928" y="268605"/>
                      <a:pt x="261310" y="296228"/>
                      <a:pt x="262263" y="321945"/>
                    </a:cubicBezTo>
                    <a:cubicBezTo>
                      <a:pt x="264168" y="367665"/>
                      <a:pt x="241308" y="371475"/>
                      <a:pt x="225115" y="374333"/>
                    </a:cubicBezTo>
                    <a:cubicBezTo>
                      <a:pt x="217495" y="375285"/>
                      <a:pt x="208923" y="377190"/>
                      <a:pt x="208923" y="385763"/>
                    </a:cubicBezTo>
                    <a:cubicBezTo>
                      <a:pt x="208923" y="389572"/>
                      <a:pt x="211780" y="393383"/>
                      <a:pt x="216543" y="393383"/>
                    </a:cubicBezTo>
                    <a:cubicBezTo>
                      <a:pt x="218448" y="393383"/>
                      <a:pt x="220353" y="392430"/>
                      <a:pt x="224163" y="392430"/>
                    </a:cubicBezTo>
                    <a:cubicBezTo>
                      <a:pt x="228925" y="391478"/>
                      <a:pt x="237498" y="389572"/>
                      <a:pt x="246070" y="389572"/>
                    </a:cubicBezTo>
                    <a:cubicBezTo>
                      <a:pt x="251785" y="389572"/>
                      <a:pt x="256548" y="390525"/>
                      <a:pt x="261310" y="391478"/>
                    </a:cubicBezTo>
                    <a:cubicBezTo>
                      <a:pt x="275598" y="395288"/>
                      <a:pt x="286075" y="405765"/>
                      <a:pt x="290838" y="418147"/>
                    </a:cubicBezTo>
                    <a:cubicBezTo>
                      <a:pt x="294648" y="429578"/>
                      <a:pt x="294648" y="449580"/>
                      <a:pt x="273693" y="477203"/>
                    </a:cubicBezTo>
                    <a:cubicBezTo>
                      <a:pt x="269883" y="482918"/>
                      <a:pt x="259405" y="490538"/>
                      <a:pt x="238450" y="494347"/>
                    </a:cubicBezTo>
                    <a:cubicBezTo>
                      <a:pt x="231783" y="495300"/>
                      <a:pt x="231783" y="499110"/>
                      <a:pt x="231783" y="501968"/>
                    </a:cubicBezTo>
                    <a:cubicBezTo>
                      <a:pt x="231783" y="504825"/>
                      <a:pt x="234640" y="507683"/>
                      <a:pt x="239403" y="507683"/>
                    </a:cubicBezTo>
                    <a:cubicBezTo>
                      <a:pt x="241308" y="507683"/>
                      <a:pt x="243213" y="507683"/>
                      <a:pt x="245118" y="507683"/>
                    </a:cubicBezTo>
                    <a:cubicBezTo>
                      <a:pt x="277503" y="507683"/>
                      <a:pt x="302268" y="514350"/>
                      <a:pt x="313698" y="526733"/>
                    </a:cubicBezTo>
                    <a:cubicBezTo>
                      <a:pt x="319413" y="532448"/>
                      <a:pt x="321318" y="539115"/>
                      <a:pt x="321318" y="546735"/>
                    </a:cubicBezTo>
                    <a:cubicBezTo>
                      <a:pt x="320365" y="561023"/>
                      <a:pt x="301315" y="566738"/>
                      <a:pt x="287980" y="569595"/>
                    </a:cubicBezTo>
                    <a:cubicBezTo>
                      <a:pt x="278455" y="572453"/>
                      <a:pt x="272740" y="573405"/>
                      <a:pt x="272740" y="580073"/>
                    </a:cubicBezTo>
                    <a:lnTo>
                      <a:pt x="272740" y="582930"/>
                    </a:lnTo>
                    <a:lnTo>
                      <a:pt x="277503" y="586740"/>
                    </a:lnTo>
                    <a:lnTo>
                      <a:pt x="280360" y="586740"/>
                    </a:lnTo>
                    <a:cubicBezTo>
                      <a:pt x="282265" y="586740"/>
                      <a:pt x="284170" y="585788"/>
                      <a:pt x="287980" y="584835"/>
                    </a:cubicBezTo>
                    <a:cubicBezTo>
                      <a:pt x="296553" y="581978"/>
                      <a:pt x="304173" y="581025"/>
                      <a:pt x="309888" y="581025"/>
                    </a:cubicBezTo>
                    <a:cubicBezTo>
                      <a:pt x="312745" y="581025"/>
                      <a:pt x="314650" y="581025"/>
                      <a:pt x="315603" y="581978"/>
                    </a:cubicBezTo>
                    <a:cubicBezTo>
                      <a:pt x="320365" y="582930"/>
                      <a:pt x="320365" y="585788"/>
                      <a:pt x="320365" y="586740"/>
                    </a:cubicBezTo>
                    <a:cubicBezTo>
                      <a:pt x="320365" y="594360"/>
                      <a:pt x="308935" y="606743"/>
                      <a:pt x="283218" y="617220"/>
                    </a:cubicBezTo>
                    <a:lnTo>
                      <a:pt x="282265" y="617220"/>
                    </a:lnTo>
                    <a:lnTo>
                      <a:pt x="282265" y="617220"/>
                    </a:lnTo>
                    <a:cubicBezTo>
                      <a:pt x="269883" y="622935"/>
                      <a:pt x="241308" y="625793"/>
                      <a:pt x="210828" y="625793"/>
                    </a:cubicBezTo>
                    <a:cubicBezTo>
                      <a:pt x="163203" y="625793"/>
                      <a:pt x="107958" y="617220"/>
                      <a:pt x="98433" y="597218"/>
                    </a:cubicBezTo>
                    <a:cubicBezTo>
                      <a:pt x="96528" y="592455"/>
                      <a:pt x="96528" y="586740"/>
                      <a:pt x="101290" y="580073"/>
                    </a:cubicBezTo>
                    <a:cubicBezTo>
                      <a:pt x="102243" y="581025"/>
                      <a:pt x="104148" y="582930"/>
                      <a:pt x="106053" y="583883"/>
                    </a:cubicBezTo>
                    <a:cubicBezTo>
                      <a:pt x="137485" y="600075"/>
                      <a:pt x="178443" y="602933"/>
                      <a:pt x="201303" y="602933"/>
                    </a:cubicBezTo>
                    <a:cubicBezTo>
                      <a:pt x="216543" y="602933"/>
                      <a:pt x="227973" y="601980"/>
                      <a:pt x="232735" y="601028"/>
                    </a:cubicBezTo>
                    <a:cubicBezTo>
                      <a:pt x="238450" y="600075"/>
                      <a:pt x="247975" y="598170"/>
                      <a:pt x="247023" y="590550"/>
                    </a:cubicBezTo>
                    <a:cubicBezTo>
                      <a:pt x="247023" y="585788"/>
                      <a:pt x="243213" y="583883"/>
                      <a:pt x="236545" y="583883"/>
                    </a:cubicBezTo>
                    <a:cubicBezTo>
                      <a:pt x="235593" y="583883"/>
                      <a:pt x="234640" y="583883"/>
                      <a:pt x="232735" y="583883"/>
                    </a:cubicBezTo>
                    <a:cubicBezTo>
                      <a:pt x="227973" y="583883"/>
                      <a:pt x="221305" y="584835"/>
                      <a:pt x="212733" y="584835"/>
                    </a:cubicBezTo>
                    <a:cubicBezTo>
                      <a:pt x="183205" y="584835"/>
                      <a:pt x="153678" y="579120"/>
                      <a:pt x="120340" y="566738"/>
                    </a:cubicBezTo>
                    <a:cubicBezTo>
                      <a:pt x="104148" y="561975"/>
                      <a:pt x="71763" y="541973"/>
                      <a:pt x="65095" y="537210"/>
                    </a:cubicBezTo>
                    <a:cubicBezTo>
                      <a:pt x="40330" y="518160"/>
                      <a:pt x="26995" y="484822"/>
                      <a:pt x="26995" y="444818"/>
                    </a:cubicBezTo>
                    <a:cubicBezTo>
                      <a:pt x="24138" y="382905"/>
                      <a:pt x="69858" y="327660"/>
                      <a:pt x="89860" y="30480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3" name="Google Shape;1273;p5"/>
              <p:cNvSpPr/>
              <p:nvPr/>
            </p:nvSpPr>
            <p:spPr>
              <a:xfrm>
                <a:off x="6256972" y="2756535"/>
                <a:ext cx="368617" cy="631507"/>
              </a:xfrm>
              <a:custGeom>
                <a:avLst/>
                <a:gdLst/>
                <a:ahLst/>
                <a:cxnLst/>
                <a:rect l="l" t="t" r="r" b="b"/>
                <a:pathLst>
                  <a:path w="368617" h="631507" extrusionOk="0">
                    <a:moveTo>
                      <a:pt x="351473" y="631507"/>
                    </a:moveTo>
                    <a:lnTo>
                      <a:pt x="328613" y="625793"/>
                    </a:lnTo>
                    <a:cubicBezTo>
                      <a:pt x="339090" y="584835"/>
                      <a:pt x="344805" y="542925"/>
                      <a:pt x="344805" y="500062"/>
                    </a:cubicBezTo>
                    <a:cubicBezTo>
                      <a:pt x="344805" y="282893"/>
                      <a:pt x="206693" y="90488"/>
                      <a:pt x="0" y="22860"/>
                    </a:cubicBezTo>
                    <a:lnTo>
                      <a:pt x="7620" y="0"/>
                    </a:lnTo>
                    <a:cubicBezTo>
                      <a:pt x="223838" y="71438"/>
                      <a:pt x="368618" y="272415"/>
                      <a:pt x="368618" y="500062"/>
                    </a:cubicBezTo>
                    <a:cubicBezTo>
                      <a:pt x="368618" y="544830"/>
                      <a:pt x="362903" y="588645"/>
                      <a:pt x="351473" y="6315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4" name="Google Shape;1274;p5"/>
              <p:cNvSpPr/>
              <p:nvPr/>
            </p:nvSpPr>
            <p:spPr>
              <a:xfrm>
                <a:off x="5572125" y="2767964"/>
                <a:ext cx="337185" cy="621030"/>
              </a:xfrm>
              <a:custGeom>
                <a:avLst/>
                <a:gdLst/>
                <a:ahLst/>
                <a:cxnLst/>
                <a:rect l="l" t="t" r="r" b="b"/>
                <a:pathLst>
                  <a:path w="337185" h="621030" extrusionOk="0">
                    <a:moveTo>
                      <a:pt x="17145" y="621030"/>
                    </a:moveTo>
                    <a:cubicBezTo>
                      <a:pt x="5715" y="578168"/>
                      <a:pt x="0" y="533400"/>
                      <a:pt x="0" y="488632"/>
                    </a:cubicBezTo>
                    <a:cubicBezTo>
                      <a:pt x="0" y="273368"/>
                      <a:pt x="129540" y="80963"/>
                      <a:pt x="328613" y="0"/>
                    </a:cubicBezTo>
                    <a:lnTo>
                      <a:pt x="337185" y="21908"/>
                    </a:lnTo>
                    <a:cubicBezTo>
                      <a:pt x="146685" y="99060"/>
                      <a:pt x="22860" y="281940"/>
                      <a:pt x="22860" y="487680"/>
                    </a:cubicBezTo>
                    <a:cubicBezTo>
                      <a:pt x="22860" y="530543"/>
                      <a:pt x="28575" y="572453"/>
                      <a:pt x="39052" y="613410"/>
                    </a:cubicBezTo>
                    <a:lnTo>
                      <a:pt x="17145" y="62103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275" name="Google Shape;1275;p5"/>
              <p:cNvGrpSpPr/>
              <p:nvPr/>
            </p:nvGrpSpPr>
            <p:grpSpPr>
              <a:xfrm>
                <a:off x="4910701" y="3818108"/>
                <a:ext cx="2376312" cy="776751"/>
                <a:chOff x="4910701" y="3818108"/>
                <a:chExt cx="2376312" cy="776751"/>
              </a:xfrm>
            </p:grpSpPr>
            <p:sp>
              <p:nvSpPr>
                <p:cNvPr id="1276" name="Google Shape;1276;p5"/>
                <p:cNvSpPr/>
                <p:nvPr/>
              </p:nvSpPr>
              <p:spPr>
                <a:xfrm>
                  <a:off x="5957887" y="4451032"/>
                  <a:ext cx="25717" cy="33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7" h="33337" extrusionOk="0">
                      <a:moveTo>
                        <a:pt x="12383" y="0"/>
                      </a:moveTo>
                      <a:cubicBezTo>
                        <a:pt x="9525" y="0"/>
                        <a:pt x="6667" y="953"/>
                        <a:pt x="3810" y="3810"/>
                      </a:cubicBezTo>
                      <a:cubicBezTo>
                        <a:pt x="953" y="5715"/>
                        <a:pt x="0" y="9525"/>
                        <a:pt x="0" y="12383"/>
                      </a:cubicBezTo>
                      <a:cubicBezTo>
                        <a:pt x="0" y="17145"/>
                        <a:pt x="1905" y="21908"/>
                        <a:pt x="5715" y="25718"/>
                      </a:cubicBezTo>
                      <a:cubicBezTo>
                        <a:pt x="9525" y="29528"/>
                        <a:pt x="14288" y="32385"/>
                        <a:pt x="20955" y="33338"/>
                      </a:cubicBezTo>
                      <a:cubicBezTo>
                        <a:pt x="21908" y="31433"/>
                        <a:pt x="23813" y="30480"/>
                        <a:pt x="23813" y="27623"/>
                      </a:cubicBezTo>
                      <a:cubicBezTo>
                        <a:pt x="24765" y="25718"/>
                        <a:pt x="24765" y="22860"/>
                        <a:pt x="25717" y="19050"/>
                      </a:cubicBezTo>
                      <a:cubicBezTo>
                        <a:pt x="25717" y="14288"/>
                        <a:pt x="24765" y="9525"/>
                        <a:pt x="21908" y="6668"/>
                      </a:cubicBezTo>
                      <a:cubicBezTo>
                        <a:pt x="19050" y="2858"/>
                        <a:pt x="16192" y="953"/>
                        <a:pt x="123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7" name="Google Shape;1277;p5"/>
                <p:cNvSpPr/>
                <p:nvPr/>
              </p:nvSpPr>
              <p:spPr>
                <a:xfrm>
                  <a:off x="6030277" y="4486275"/>
                  <a:ext cx="53339" cy="31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39" h="31432" extrusionOk="0">
                      <a:moveTo>
                        <a:pt x="26670" y="0"/>
                      </a:moveTo>
                      <a:cubicBezTo>
                        <a:pt x="19050" y="0"/>
                        <a:pt x="13335" y="1905"/>
                        <a:pt x="8572" y="4763"/>
                      </a:cubicBezTo>
                      <a:cubicBezTo>
                        <a:pt x="2857" y="8572"/>
                        <a:pt x="952" y="13335"/>
                        <a:pt x="0" y="18097"/>
                      </a:cubicBezTo>
                      <a:cubicBezTo>
                        <a:pt x="0" y="21907"/>
                        <a:pt x="952" y="24765"/>
                        <a:pt x="4763" y="27622"/>
                      </a:cubicBezTo>
                      <a:cubicBezTo>
                        <a:pt x="7620" y="30480"/>
                        <a:pt x="11430" y="31432"/>
                        <a:pt x="15240" y="31432"/>
                      </a:cubicBezTo>
                      <a:cubicBezTo>
                        <a:pt x="20955" y="31432"/>
                        <a:pt x="27622" y="30480"/>
                        <a:pt x="33338" y="27622"/>
                      </a:cubicBezTo>
                      <a:cubicBezTo>
                        <a:pt x="39052" y="24765"/>
                        <a:pt x="45720" y="20955"/>
                        <a:pt x="53340" y="15240"/>
                      </a:cubicBezTo>
                      <a:cubicBezTo>
                        <a:pt x="49530" y="10478"/>
                        <a:pt x="44767" y="6668"/>
                        <a:pt x="40005" y="3810"/>
                      </a:cubicBezTo>
                      <a:cubicBezTo>
                        <a:pt x="36195" y="1905"/>
                        <a:pt x="31432" y="953"/>
                        <a:pt x="2667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8" name="Google Shape;1278;p5"/>
                <p:cNvSpPr/>
                <p:nvPr/>
              </p:nvSpPr>
              <p:spPr>
                <a:xfrm rot="-4289663">
                  <a:off x="5514869" y="4359959"/>
                  <a:ext cx="37147" cy="36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147" h="36195" extrusionOk="0">
                      <a:moveTo>
                        <a:pt x="0" y="0"/>
                      </a:moveTo>
                      <a:lnTo>
                        <a:pt x="37148" y="0"/>
                      </a:lnTo>
                      <a:lnTo>
                        <a:pt x="37148" y="36195"/>
                      </a:lnTo>
                      <a:lnTo>
                        <a:pt x="0" y="36195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9" name="Google Shape;1279;p5"/>
                <p:cNvSpPr/>
                <p:nvPr/>
              </p:nvSpPr>
              <p:spPr>
                <a:xfrm>
                  <a:off x="5833809" y="4470677"/>
                  <a:ext cx="53593" cy="30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93" h="30258" extrusionOk="0">
                      <a:moveTo>
                        <a:pt x="28828" y="357"/>
                      </a:moveTo>
                      <a:cubicBezTo>
                        <a:pt x="21208" y="-595"/>
                        <a:pt x="15493" y="357"/>
                        <a:pt x="9778" y="3215"/>
                      </a:cubicBezTo>
                      <a:cubicBezTo>
                        <a:pt x="4063" y="6072"/>
                        <a:pt x="1206" y="10835"/>
                        <a:pt x="253" y="15597"/>
                      </a:cubicBezTo>
                      <a:cubicBezTo>
                        <a:pt x="-699" y="19407"/>
                        <a:pt x="1206" y="22265"/>
                        <a:pt x="3111" y="25122"/>
                      </a:cubicBezTo>
                      <a:cubicBezTo>
                        <a:pt x="5968" y="27980"/>
                        <a:pt x="8826" y="29885"/>
                        <a:pt x="13588" y="29885"/>
                      </a:cubicBezTo>
                      <a:cubicBezTo>
                        <a:pt x="19303" y="30837"/>
                        <a:pt x="25971" y="29885"/>
                        <a:pt x="32638" y="27980"/>
                      </a:cubicBezTo>
                      <a:cubicBezTo>
                        <a:pt x="39306" y="26075"/>
                        <a:pt x="45973" y="23217"/>
                        <a:pt x="53593" y="18455"/>
                      </a:cubicBezTo>
                      <a:cubicBezTo>
                        <a:pt x="49783" y="13692"/>
                        <a:pt x="45973" y="8930"/>
                        <a:pt x="42163" y="5120"/>
                      </a:cubicBezTo>
                      <a:cubicBezTo>
                        <a:pt x="37401" y="3215"/>
                        <a:pt x="32638" y="1310"/>
                        <a:pt x="28828" y="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0" name="Google Shape;1280;p5"/>
                <p:cNvSpPr/>
                <p:nvPr/>
              </p:nvSpPr>
              <p:spPr>
                <a:xfrm rot="-1450734">
                  <a:off x="6823927" y="4289965"/>
                  <a:ext cx="36196" cy="37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196" h="37148" extrusionOk="0">
                      <a:moveTo>
                        <a:pt x="0" y="0"/>
                      </a:moveTo>
                      <a:lnTo>
                        <a:pt x="36196" y="0"/>
                      </a:lnTo>
                      <a:lnTo>
                        <a:pt x="36196" y="37149"/>
                      </a:lnTo>
                      <a:lnTo>
                        <a:pt x="0" y="37149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1" name="Google Shape;1281;p5"/>
                <p:cNvSpPr/>
                <p:nvPr/>
              </p:nvSpPr>
              <p:spPr>
                <a:xfrm>
                  <a:off x="6727133" y="4373310"/>
                  <a:ext cx="54368" cy="467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68" h="46765" extrusionOk="0">
                      <a:moveTo>
                        <a:pt x="2279" y="24382"/>
                      </a:moveTo>
                      <a:cubicBezTo>
                        <a:pt x="374" y="28192"/>
                        <a:pt x="-579" y="31050"/>
                        <a:pt x="374" y="34859"/>
                      </a:cubicBezTo>
                      <a:cubicBezTo>
                        <a:pt x="2279" y="40575"/>
                        <a:pt x="6089" y="43432"/>
                        <a:pt x="11804" y="45337"/>
                      </a:cubicBezTo>
                      <a:cubicBezTo>
                        <a:pt x="17519" y="47242"/>
                        <a:pt x="24186" y="47242"/>
                        <a:pt x="29901" y="45337"/>
                      </a:cubicBezTo>
                      <a:cubicBezTo>
                        <a:pt x="39426" y="41527"/>
                        <a:pt x="46094" y="36765"/>
                        <a:pt x="49904" y="29145"/>
                      </a:cubicBezTo>
                      <a:cubicBezTo>
                        <a:pt x="54666" y="22477"/>
                        <a:pt x="55619" y="14857"/>
                        <a:pt x="52761" y="8190"/>
                      </a:cubicBezTo>
                      <a:cubicBezTo>
                        <a:pt x="50856" y="4380"/>
                        <a:pt x="47999" y="1522"/>
                        <a:pt x="42284" y="570"/>
                      </a:cubicBezTo>
                      <a:cubicBezTo>
                        <a:pt x="36569" y="-383"/>
                        <a:pt x="30854" y="-383"/>
                        <a:pt x="25139" y="2475"/>
                      </a:cubicBezTo>
                      <a:cubicBezTo>
                        <a:pt x="23234" y="5332"/>
                        <a:pt x="18471" y="9142"/>
                        <a:pt x="11804" y="13905"/>
                      </a:cubicBezTo>
                      <a:cubicBezTo>
                        <a:pt x="7994" y="16762"/>
                        <a:pt x="4184" y="20572"/>
                        <a:pt x="2279" y="2438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2" name="Google Shape;1282;p5"/>
                <p:cNvSpPr/>
                <p:nvPr/>
              </p:nvSpPr>
              <p:spPr>
                <a:xfrm>
                  <a:off x="6563677" y="4377690"/>
                  <a:ext cx="48577" cy="692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77" h="69294" extrusionOk="0">
                      <a:moveTo>
                        <a:pt x="0" y="11430"/>
                      </a:moveTo>
                      <a:lnTo>
                        <a:pt x="15240" y="63817"/>
                      </a:lnTo>
                      <a:cubicBezTo>
                        <a:pt x="16192" y="65722"/>
                        <a:pt x="17145" y="67628"/>
                        <a:pt x="19050" y="68580"/>
                      </a:cubicBezTo>
                      <a:cubicBezTo>
                        <a:pt x="20955" y="69532"/>
                        <a:pt x="22860" y="69532"/>
                        <a:pt x="24765" y="68580"/>
                      </a:cubicBezTo>
                      <a:cubicBezTo>
                        <a:pt x="30480" y="66675"/>
                        <a:pt x="36195" y="62865"/>
                        <a:pt x="40005" y="58103"/>
                      </a:cubicBezTo>
                      <a:cubicBezTo>
                        <a:pt x="44767" y="52388"/>
                        <a:pt x="46672" y="46672"/>
                        <a:pt x="48577" y="39053"/>
                      </a:cubicBezTo>
                      <a:lnTo>
                        <a:pt x="37147" y="0"/>
                      </a:lnTo>
                      <a:lnTo>
                        <a:pt x="0" y="1143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3" name="Google Shape;1283;p5"/>
                <p:cNvSpPr/>
                <p:nvPr/>
              </p:nvSpPr>
              <p:spPr>
                <a:xfrm>
                  <a:off x="6273165" y="4475797"/>
                  <a:ext cx="53339" cy="33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39" h="33337" extrusionOk="0">
                      <a:moveTo>
                        <a:pt x="23813" y="0"/>
                      </a:moveTo>
                      <a:cubicBezTo>
                        <a:pt x="16192" y="953"/>
                        <a:pt x="10477" y="3810"/>
                        <a:pt x="6667" y="7620"/>
                      </a:cubicBezTo>
                      <a:cubicBezTo>
                        <a:pt x="1905" y="12383"/>
                        <a:pt x="0" y="17145"/>
                        <a:pt x="0" y="21908"/>
                      </a:cubicBezTo>
                      <a:cubicBezTo>
                        <a:pt x="0" y="25718"/>
                        <a:pt x="1905" y="28575"/>
                        <a:pt x="5715" y="30480"/>
                      </a:cubicBezTo>
                      <a:cubicBezTo>
                        <a:pt x="8572" y="32385"/>
                        <a:pt x="12382" y="33338"/>
                        <a:pt x="17145" y="33338"/>
                      </a:cubicBezTo>
                      <a:cubicBezTo>
                        <a:pt x="22860" y="32385"/>
                        <a:pt x="28575" y="30480"/>
                        <a:pt x="35242" y="26670"/>
                      </a:cubicBezTo>
                      <a:cubicBezTo>
                        <a:pt x="40957" y="22860"/>
                        <a:pt x="46672" y="18097"/>
                        <a:pt x="53340" y="12383"/>
                      </a:cubicBezTo>
                      <a:cubicBezTo>
                        <a:pt x="48577" y="8572"/>
                        <a:pt x="43815" y="4763"/>
                        <a:pt x="39052" y="2858"/>
                      </a:cubicBezTo>
                      <a:cubicBezTo>
                        <a:pt x="33338" y="953"/>
                        <a:pt x="28575" y="0"/>
                        <a:pt x="2381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4" name="Google Shape;1284;p5"/>
                <p:cNvSpPr/>
                <p:nvPr/>
              </p:nvSpPr>
              <p:spPr>
                <a:xfrm>
                  <a:off x="6383654" y="4415790"/>
                  <a:ext cx="75247" cy="88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247" h="88024" extrusionOk="0">
                      <a:moveTo>
                        <a:pt x="39053" y="6667"/>
                      </a:moveTo>
                      <a:lnTo>
                        <a:pt x="44767" y="35242"/>
                      </a:lnTo>
                      <a:lnTo>
                        <a:pt x="7620" y="41910"/>
                      </a:lnTo>
                      <a:cubicBezTo>
                        <a:pt x="4763" y="41910"/>
                        <a:pt x="2858" y="43815"/>
                        <a:pt x="1905" y="45720"/>
                      </a:cubicBezTo>
                      <a:cubicBezTo>
                        <a:pt x="0" y="47625"/>
                        <a:pt x="0" y="49530"/>
                        <a:pt x="0" y="52388"/>
                      </a:cubicBezTo>
                      <a:cubicBezTo>
                        <a:pt x="0" y="54292"/>
                        <a:pt x="1905" y="56197"/>
                        <a:pt x="3810" y="58103"/>
                      </a:cubicBezTo>
                      <a:cubicBezTo>
                        <a:pt x="5715" y="60007"/>
                        <a:pt x="8573" y="60960"/>
                        <a:pt x="11430" y="61913"/>
                      </a:cubicBezTo>
                      <a:cubicBezTo>
                        <a:pt x="13335" y="60007"/>
                        <a:pt x="16192" y="58103"/>
                        <a:pt x="20003" y="56197"/>
                      </a:cubicBezTo>
                      <a:cubicBezTo>
                        <a:pt x="22860" y="55245"/>
                        <a:pt x="27623" y="53340"/>
                        <a:pt x="33338" y="52388"/>
                      </a:cubicBezTo>
                      <a:lnTo>
                        <a:pt x="45720" y="65722"/>
                      </a:lnTo>
                      <a:lnTo>
                        <a:pt x="34290" y="67628"/>
                      </a:lnTo>
                      <a:cubicBezTo>
                        <a:pt x="30480" y="68580"/>
                        <a:pt x="26670" y="70485"/>
                        <a:pt x="23813" y="72390"/>
                      </a:cubicBezTo>
                      <a:cubicBezTo>
                        <a:pt x="20955" y="75247"/>
                        <a:pt x="20003" y="78105"/>
                        <a:pt x="20955" y="80963"/>
                      </a:cubicBezTo>
                      <a:cubicBezTo>
                        <a:pt x="21908" y="83820"/>
                        <a:pt x="22860" y="85725"/>
                        <a:pt x="25717" y="86678"/>
                      </a:cubicBezTo>
                      <a:cubicBezTo>
                        <a:pt x="28575" y="87630"/>
                        <a:pt x="32385" y="88582"/>
                        <a:pt x="35242" y="87630"/>
                      </a:cubicBezTo>
                      <a:cubicBezTo>
                        <a:pt x="43815" y="85725"/>
                        <a:pt x="52388" y="81915"/>
                        <a:pt x="59055" y="75247"/>
                      </a:cubicBezTo>
                      <a:cubicBezTo>
                        <a:pt x="66675" y="68580"/>
                        <a:pt x="71438" y="60007"/>
                        <a:pt x="75248" y="49530"/>
                      </a:cubicBezTo>
                      <a:lnTo>
                        <a:pt x="65723" y="0"/>
                      </a:lnTo>
                      <a:lnTo>
                        <a:pt x="39053" y="6667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5" name="Google Shape;1285;p5"/>
                <p:cNvSpPr/>
                <p:nvPr/>
              </p:nvSpPr>
              <p:spPr>
                <a:xfrm>
                  <a:off x="4910701" y="3818108"/>
                  <a:ext cx="2376312" cy="776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6312" h="776751" extrusionOk="0">
                      <a:moveTo>
                        <a:pt x="2324489" y="401466"/>
                      </a:moveTo>
                      <a:cubicBezTo>
                        <a:pt x="2315916" y="384321"/>
                        <a:pt x="2307344" y="367176"/>
                        <a:pt x="2299724" y="350031"/>
                      </a:cubicBezTo>
                      <a:cubicBezTo>
                        <a:pt x="2316869" y="337649"/>
                        <a:pt x="2332109" y="325266"/>
                        <a:pt x="2348301" y="310979"/>
                      </a:cubicBezTo>
                      <a:cubicBezTo>
                        <a:pt x="2399736" y="264306"/>
                        <a:pt x="2369256" y="202394"/>
                        <a:pt x="2344491" y="152864"/>
                      </a:cubicBezTo>
                      <a:lnTo>
                        <a:pt x="2339729" y="142386"/>
                      </a:lnTo>
                      <a:cubicBezTo>
                        <a:pt x="2327346" y="116669"/>
                        <a:pt x="2329251" y="90951"/>
                        <a:pt x="2331156" y="69044"/>
                      </a:cubicBezTo>
                      <a:cubicBezTo>
                        <a:pt x="2333061" y="48089"/>
                        <a:pt x="2334966" y="28086"/>
                        <a:pt x="2321631" y="14751"/>
                      </a:cubicBezTo>
                      <a:cubicBezTo>
                        <a:pt x="2310201" y="2369"/>
                        <a:pt x="2288294" y="-1441"/>
                        <a:pt x="2253051" y="464"/>
                      </a:cubicBezTo>
                      <a:lnTo>
                        <a:pt x="2253051" y="464"/>
                      </a:lnTo>
                      <a:cubicBezTo>
                        <a:pt x="2253051" y="464"/>
                        <a:pt x="2252099" y="464"/>
                        <a:pt x="2252099" y="464"/>
                      </a:cubicBezTo>
                      <a:cubicBezTo>
                        <a:pt x="2175899" y="5226"/>
                        <a:pt x="2128274" y="68091"/>
                        <a:pt x="2118749" y="177629"/>
                      </a:cubicBezTo>
                      <a:cubicBezTo>
                        <a:pt x="2112081" y="180486"/>
                        <a:pt x="2106366" y="184296"/>
                        <a:pt x="2099699" y="187154"/>
                      </a:cubicBezTo>
                      <a:cubicBezTo>
                        <a:pt x="2052074" y="209061"/>
                        <a:pt x="1995876" y="226206"/>
                        <a:pt x="1943489" y="239541"/>
                      </a:cubicBezTo>
                      <a:lnTo>
                        <a:pt x="1943489" y="239541"/>
                      </a:lnTo>
                      <a:cubicBezTo>
                        <a:pt x="1932059" y="242399"/>
                        <a:pt x="1923486" y="244304"/>
                        <a:pt x="1915866" y="246209"/>
                      </a:cubicBezTo>
                      <a:cubicBezTo>
                        <a:pt x="1915866" y="246209"/>
                        <a:pt x="1915866" y="246209"/>
                        <a:pt x="1914914" y="246209"/>
                      </a:cubicBezTo>
                      <a:lnTo>
                        <a:pt x="1914914" y="246209"/>
                      </a:lnTo>
                      <a:cubicBezTo>
                        <a:pt x="1906341" y="249066"/>
                        <a:pt x="1900626" y="250971"/>
                        <a:pt x="1896816" y="253829"/>
                      </a:cubicBezTo>
                      <a:cubicBezTo>
                        <a:pt x="1866336" y="272879"/>
                        <a:pt x="1887291" y="351936"/>
                        <a:pt x="1896816" y="381464"/>
                      </a:cubicBezTo>
                      <a:cubicBezTo>
                        <a:pt x="1760609" y="478619"/>
                        <a:pt x="1504386" y="540531"/>
                        <a:pt x="1219589" y="540531"/>
                      </a:cubicBezTo>
                      <a:cubicBezTo>
                        <a:pt x="1209111" y="540531"/>
                        <a:pt x="1199586" y="540531"/>
                        <a:pt x="1189109" y="540531"/>
                      </a:cubicBezTo>
                      <a:lnTo>
                        <a:pt x="1189109" y="540531"/>
                      </a:lnTo>
                      <a:cubicBezTo>
                        <a:pt x="1189109" y="540531"/>
                        <a:pt x="1189109" y="540531"/>
                        <a:pt x="1188156" y="540531"/>
                      </a:cubicBezTo>
                      <a:cubicBezTo>
                        <a:pt x="1188156" y="540531"/>
                        <a:pt x="1188156" y="540531"/>
                        <a:pt x="1187204" y="540531"/>
                      </a:cubicBezTo>
                      <a:lnTo>
                        <a:pt x="1187204" y="540531"/>
                      </a:lnTo>
                      <a:cubicBezTo>
                        <a:pt x="1176726" y="540531"/>
                        <a:pt x="1167201" y="540531"/>
                        <a:pt x="1156724" y="540531"/>
                      </a:cubicBezTo>
                      <a:cubicBezTo>
                        <a:pt x="871926" y="540531"/>
                        <a:pt x="615704" y="479571"/>
                        <a:pt x="479496" y="381464"/>
                      </a:cubicBezTo>
                      <a:cubicBezTo>
                        <a:pt x="489021" y="351936"/>
                        <a:pt x="509976" y="272879"/>
                        <a:pt x="479496" y="253829"/>
                      </a:cubicBezTo>
                      <a:cubicBezTo>
                        <a:pt x="475686" y="250971"/>
                        <a:pt x="469019" y="249066"/>
                        <a:pt x="461399" y="246209"/>
                      </a:cubicBezTo>
                      <a:lnTo>
                        <a:pt x="461399" y="246209"/>
                      </a:lnTo>
                      <a:cubicBezTo>
                        <a:pt x="461399" y="246209"/>
                        <a:pt x="461399" y="246209"/>
                        <a:pt x="460446" y="246209"/>
                      </a:cubicBezTo>
                      <a:cubicBezTo>
                        <a:pt x="452826" y="244304"/>
                        <a:pt x="444254" y="241446"/>
                        <a:pt x="432824" y="239541"/>
                      </a:cubicBezTo>
                      <a:lnTo>
                        <a:pt x="432824" y="239541"/>
                      </a:lnTo>
                      <a:cubicBezTo>
                        <a:pt x="379484" y="226206"/>
                        <a:pt x="323286" y="208109"/>
                        <a:pt x="276614" y="187154"/>
                      </a:cubicBezTo>
                      <a:cubicBezTo>
                        <a:pt x="269946" y="184296"/>
                        <a:pt x="263279" y="181439"/>
                        <a:pt x="257564" y="177629"/>
                      </a:cubicBezTo>
                      <a:cubicBezTo>
                        <a:pt x="248039" y="68091"/>
                        <a:pt x="200414" y="6179"/>
                        <a:pt x="124214" y="464"/>
                      </a:cubicBezTo>
                      <a:cubicBezTo>
                        <a:pt x="124214" y="464"/>
                        <a:pt x="123261" y="464"/>
                        <a:pt x="123261" y="464"/>
                      </a:cubicBezTo>
                      <a:lnTo>
                        <a:pt x="123261" y="464"/>
                      </a:lnTo>
                      <a:cubicBezTo>
                        <a:pt x="87066" y="-1441"/>
                        <a:pt x="66111" y="3321"/>
                        <a:pt x="54681" y="14751"/>
                      </a:cubicBezTo>
                      <a:cubicBezTo>
                        <a:pt x="41346" y="28086"/>
                        <a:pt x="43251" y="48089"/>
                        <a:pt x="45156" y="69044"/>
                      </a:cubicBezTo>
                      <a:cubicBezTo>
                        <a:pt x="47061" y="91904"/>
                        <a:pt x="49919" y="116669"/>
                        <a:pt x="36584" y="142386"/>
                      </a:cubicBezTo>
                      <a:lnTo>
                        <a:pt x="31821" y="152864"/>
                      </a:lnTo>
                      <a:cubicBezTo>
                        <a:pt x="7056" y="202394"/>
                        <a:pt x="-23424" y="264306"/>
                        <a:pt x="28011" y="310979"/>
                      </a:cubicBezTo>
                      <a:cubicBezTo>
                        <a:pt x="43251" y="325266"/>
                        <a:pt x="59444" y="338601"/>
                        <a:pt x="76589" y="350031"/>
                      </a:cubicBezTo>
                      <a:cubicBezTo>
                        <a:pt x="69921" y="367176"/>
                        <a:pt x="60396" y="385274"/>
                        <a:pt x="51824" y="401466"/>
                      </a:cubicBezTo>
                      <a:cubicBezTo>
                        <a:pt x="36584" y="430041"/>
                        <a:pt x="21344" y="460521"/>
                        <a:pt x="13724" y="493859"/>
                      </a:cubicBezTo>
                      <a:cubicBezTo>
                        <a:pt x="10866" y="506241"/>
                        <a:pt x="4199" y="609111"/>
                        <a:pt x="25154" y="616731"/>
                      </a:cubicBezTo>
                      <a:cubicBezTo>
                        <a:pt x="28964" y="617684"/>
                        <a:pt x="36584" y="618636"/>
                        <a:pt x="42299" y="606254"/>
                      </a:cubicBezTo>
                      <a:cubicBezTo>
                        <a:pt x="64206" y="562439"/>
                        <a:pt x="100401" y="516719"/>
                        <a:pt x="123261" y="515766"/>
                      </a:cubicBezTo>
                      <a:cubicBezTo>
                        <a:pt x="127071" y="515766"/>
                        <a:pt x="133739" y="516719"/>
                        <a:pt x="140406" y="526244"/>
                      </a:cubicBezTo>
                      <a:cubicBezTo>
                        <a:pt x="146121" y="534816"/>
                        <a:pt x="150884" y="548151"/>
                        <a:pt x="155646" y="557676"/>
                      </a:cubicBezTo>
                      <a:cubicBezTo>
                        <a:pt x="162314" y="573869"/>
                        <a:pt x="165171" y="581489"/>
                        <a:pt x="173744" y="579584"/>
                      </a:cubicBezTo>
                      <a:cubicBezTo>
                        <a:pt x="182316" y="577679"/>
                        <a:pt x="182316" y="568154"/>
                        <a:pt x="182316" y="560534"/>
                      </a:cubicBezTo>
                      <a:cubicBezTo>
                        <a:pt x="182316" y="511004"/>
                        <a:pt x="196604" y="463379"/>
                        <a:pt x="211844" y="419564"/>
                      </a:cubicBezTo>
                      <a:cubicBezTo>
                        <a:pt x="247086" y="432899"/>
                        <a:pt x="281376" y="442424"/>
                        <a:pt x="315666" y="451949"/>
                      </a:cubicBezTo>
                      <a:cubicBezTo>
                        <a:pt x="316619" y="451949"/>
                        <a:pt x="317571" y="452901"/>
                        <a:pt x="318524" y="452901"/>
                      </a:cubicBezTo>
                      <a:lnTo>
                        <a:pt x="315666" y="455759"/>
                      </a:lnTo>
                      <a:cubicBezTo>
                        <a:pt x="305189" y="467189"/>
                        <a:pt x="289949" y="481476"/>
                        <a:pt x="289949" y="481476"/>
                      </a:cubicBezTo>
                      <a:cubicBezTo>
                        <a:pt x="279471" y="492906"/>
                        <a:pt x="273756" y="507194"/>
                        <a:pt x="275661" y="520529"/>
                      </a:cubicBezTo>
                      <a:cubicBezTo>
                        <a:pt x="276614" y="533864"/>
                        <a:pt x="284234" y="545294"/>
                        <a:pt x="296616" y="553866"/>
                      </a:cubicBezTo>
                      <a:cubicBezTo>
                        <a:pt x="492831" y="693884"/>
                        <a:pt x="814776" y="776751"/>
                        <a:pt x="1157676" y="776751"/>
                      </a:cubicBezTo>
                      <a:cubicBezTo>
                        <a:pt x="1167201" y="776751"/>
                        <a:pt x="1177679" y="776751"/>
                        <a:pt x="1189109" y="776751"/>
                      </a:cubicBezTo>
                      <a:cubicBezTo>
                        <a:pt x="1199586" y="776751"/>
                        <a:pt x="1210064" y="776751"/>
                        <a:pt x="1220541" y="776751"/>
                      </a:cubicBezTo>
                      <a:cubicBezTo>
                        <a:pt x="1563441" y="776751"/>
                        <a:pt x="1885386" y="692931"/>
                        <a:pt x="2081601" y="553866"/>
                      </a:cubicBezTo>
                      <a:cubicBezTo>
                        <a:pt x="2093984" y="545294"/>
                        <a:pt x="2100651" y="532911"/>
                        <a:pt x="2102556" y="520529"/>
                      </a:cubicBezTo>
                      <a:cubicBezTo>
                        <a:pt x="2103509" y="507194"/>
                        <a:pt x="2098746" y="492906"/>
                        <a:pt x="2088269" y="481476"/>
                      </a:cubicBezTo>
                      <a:cubicBezTo>
                        <a:pt x="2088269" y="481476"/>
                        <a:pt x="2073029" y="467189"/>
                        <a:pt x="2062551" y="455759"/>
                      </a:cubicBezTo>
                      <a:lnTo>
                        <a:pt x="2059694" y="452901"/>
                      </a:lnTo>
                      <a:cubicBezTo>
                        <a:pt x="2060646" y="452901"/>
                        <a:pt x="2061599" y="451949"/>
                        <a:pt x="2062551" y="451949"/>
                      </a:cubicBezTo>
                      <a:cubicBezTo>
                        <a:pt x="2096841" y="442424"/>
                        <a:pt x="2132084" y="431946"/>
                        <a:pt x="2166374" y="419564"/>
                      </a:cubicBezTo>
                      <a:cubicBezTo>
                        <a:pt x="2181614" y="463379"/>
                        <a:pt x="2195901" y="511004"/>
                        <a:pt x="2195901" y="560534"/>
                      </a:cubicBezTo>
                      <a:cubicBezTo>
                        <a:pt x="2195901" y="568154"/>
                        <a:pt x="2195901" y="577679"/>
                        <a:pt x="2204474" y="579584"/>
                      </a:cubicBezTo>
                      <a:cubicBezTo>
                        <a:pt x="2213046" y="581489"/>
                        <a:pt x="2215904" y="573869"/>
                        <a:pt x="2222571" y="557676"/>
                      </a:cubicBezTo>
                      <a:cubicBezTo>
                        <a:pt x="2226381" y="547199"/>
                        <a:pt x="2232096" y="534816"/>
                        <a:pt x="2237811" y="526244"/>
                      </a:cubicBezTo>
                      <a:cubicBezTo>
                        <a:pt x="2244479" y="516719"/>
                        <a:pt x="2250194" y="515766"/>
                        <a:pt x="2254956" y="515766"/>
                      </a:cubicBezTo>
                      <a:cubicBezTo>
                        <a:pt x="2277816" y="516719"/>
                        <a:pt x="2314011" y="563391"/>
                        <a:pt x="2335919" y="606254"/>
                      </a:cubicBezTo>
                      <a:cubicBezTo>
                        <a:pt x="2341634" y="618636"/>
                        <a:pt x="2349254" y="617684"/>
                        <a:pt x="2353064" y="616731"/>
                      </a:cubicBezTo>
                      <a:cubicBezTo>
                        <a:pt x="2374019" y="609111"/>
                        <a:pt x="2367351" y="506241"/>
                        <a:pt x="2364494" y="493859"/>
                      </a:cubicBezTo>
                      <a:cubicBezTo>
                        <a:pt x="2354969" y="459569"/>
                        <a:pt x="2339729" y="430041"/>
                        <a:pt x="2324489" y="401466"/>
                      </a:cubicBezTo>
                      <a:close/>
                      <a:moveTo>
                        <a:pt x="165171" y="538626"/>
                      </a:moveTo>
                      <a:cubicBezTo>
                        <a:pt x="162314" y="531006"/>
                        <a:pt x="158504" y="523386"/>
                        <a:pt x="153741" y="516719"/>
                      </a:cubicBezTo>
                      <a:cubicBezTo>
                        <a:pt x="143264" y="500526"/>
                        <a:pt x="130881" y="497669"/>
                        <a:pt x="121356" y="498621"/>
                      </a:cubicBezTo>
                      <a:cubicBezTo>
                        <a:pt x="87066" y="500526"/>
                        <a:pt x="48966" y="554819"/>
                        <a:pt x="29916" y="591966"/>
                      </a:cubicBezTo>
                      <a:cubicBezTo>
                        <a:pt x="26106" y="568154"/>
                        <a:pt x="26106" y="515766"/>
                        <a:pt x="29916" y="497669"/>
                      </a:cubicBezTo>
                      <a:cubicBezTo>
                        <a:pt x="37536" y="466236"/>
                        <a:pt x="51824" y="437661"/>
                        <a:pt x="67064" y="409086"/>
                      </a:cubicBezTo>
                      <a:cubicBezTo>
                        <a:pt x="75636" y="392894"/>
                        <a:pt x="84209" y="376701"/>
                        <a:pt x="90876" y="359556"/>
                      </a:cubicBezTo>
                      <a:cubicBezTo>
                        <a:pt x="122309" y="380511"/>
                        <a:pt x="156599" y="398609"/>
                        <a:pt x="194699" y="413849"/>
                      </a:cubicBezTo>
                      <a:cubicBezTo>
                        <a:pt x="181364" y="452901"/>
                        <a:pt x="168029" y="494811"/>
                        <a:pt x="165171" y="538626"/>
                      </a:cubicBezTo>
                      <a:close/>
                      <a:moveTo>
                        <a:pt x="103259" y="26181"/>
                      </a:moveTo>
                      <a:cubicBezTo>
                        <a:pt x="104211" y="23324"/>
                        <a:pt x="105164" y="16656"/>
                        <a:pt x="123261" y="16656"/>
                      </a:cubicBezTo>
                      <a:cubicBezTo>
                        <a:pt x="203271" y="22371"/>
                        <a:pt x="230894" y="97619"/>
                        <a:pt x="239466" y="166199"/>
                      </a:cubicBezTo>
                      <a:cubicBezTo>
                        <a:pt x="148979" y="115716"/>
                        <a:pt x="97544" y="50946"/>
                        <a:pt x="103259" y="26181"/>
                      </a:cubicBezTo>
                      <a:close/>
                      <a:moveTo>
                        <a:pt x="469019" y="345269"/>
                      </a:moveTo>
                      <a:cubicBezTo>
                        <a:pt x="467114" y="351936"/>
                        <a:pt x="465209" y="357651"/>
                        <a:pt x="464256" y="364319"/>
                      </a:cubicBezTo>
                      <a:cubicBezTo>
                        <a:pt x="462351" y="363366"/>
                        <a:pt x="461399" y="362414"/>
                        <a:pt x="459494" y="360509"/>
                      </a:cubicBezTo>
                      <a:cubicBezTo>
                        <a:pt x="441396" y="346221"/>
                        <a:pt x="431871" y="336696"/>
                        <a:pt x="435681" y="324314"/>
                      </a:cubicBezTo>
                      <a:cubicBezTo>
                        <a:pt x="438539" y="314789"/>
                        <a:pt x="444254" y="312884"/>
                        <a:pt x="452826" y="312884"/>
                      </a:cubicBezTo>
                      <a:cubicBezTo>
                        <a:pt x="456636" y="312884"/>
                        <a:pt x="460446" y="312884"/>
                        <a:pt x="465209" y="313836"/>
                      </a:cubicBezTo>
                      <a:cubicBezTo>
                        <a:pt x="469019" y="313836"/>
                        <a:pt x="471876" y="314789"/>
                        <a:pt x="475686" y="314789"/>
                      </a:cubicBezTo>
                      <a:moveTo>
                        <a:pt x="565221" y="589109"/>
                      </a:moveTo>
                      <a:cubicBezTo>
                        <a:pt x="560459" y="578631"/>
                        <a:pt x="559506" y="571011"/>
                        <a:pt x="561411" y="565296"/>
                      </a:cubicBezTo>
                      <a:cubicBezTo>
                        <a:pt x="561411" y="564344"/>
                        <a:pt x="563316" y="563391"/>
                        <a:pt x="564269" y="563391"/>
                      </a:cubicBezTo>
                      <a:cubicBezTo>
                        <a:pt x="566174" y="563391"/>
                        <a:pt x="568079" y="563391"/>
                        <a:pt x="569984" y="563391"/>
                      </a:cubicBezTo>
                      <a:lnTo>
                        <a:pt x="580461" y="567201"/>
                      </a:lnTo>
                      <a:lnTo>
                        <a:pt x="591891" y="531959"/>
                      </a:lnTo>
                      <a:lnTo>
                        <a:pt x="572841" y="525291"/>
                      </a:lnTo>
                      <a:lnTo>
                        <a:pt x="572841" y="526244"/>
                      </a:lnTo>
                      <a:lnTo>
                        <a:pt x="553791" y="518624"/>
                      </a:lnTo>
                      <a:lnTo>
                        <a:pt x="512834" y="615779"/>
                      </a:lnTo>
                      <a:lnTo>
                        <a:pt x="499499" y="597681"/>
                      </a:lnTo>
                      <a:lnTo>
                        <a:pt x="513786" y="564344"/>
                      </a:lnTo>
                      <a:cubicBezTo>
                        <a:pt x="511881" y="565296"/>
                        <a:pt x="509976" y="566249"/>
                        <a:pt x="507119" y="566249"/>
                      </a:cubicBezTo>
                      <a:cubicBezTo>
                        <a:pt x="505214" y="566249"/>
                        <a:pt x="503309" y="566249"/>
                        <a:pt x="501404" y="565296"/>
                      </a:cubicBezTo>
                      <a:cubicBezTo>
                        <a:pt x="499499" y="564344"/>
                        <a:pt x="498546" y="563391"/>
                        <a:pt x="496641" y="561486"/>
                      </a:cubicBezTo>
                      <a:cubicBezTo>
                        <a:pt x="494736" y="559581"/>
                        <a:pt x="492831" y="557676"/>
                        <a:pt x="491879" y="554819"/>
                      </a:cubicBezTo>
                      <a:cubicBezTo>
                        <a:pt x="491879" y="558629"/>
                        <a:pt x="490926" y="561486"/>
                        <a:pt x="489974" y="564344"/>
                      </a:cubicBezTo>
                      <a:cubicBezTo>
                        <a:pt x="487116" y="571011"/>
                        <a:pt x="482354" y="575774"/>
                        <a:pt x="475686" y="577679"/>
                      </a:cubicBezTo>
                      <a:cubicBezTo>
                        <a:pt x="469019" y="580536"/>
                        <a:pt x="463304" y="580536"/>
                        <a:pt x="456636" y="577679"/>
                      </a:cubicBezTo>
                      <a:cubicBezTo>
                        <a:pt x="447111" y="573869"/>
                        <a:pt x="440444" y="565296"/>
                        <a:pt x="435681" y="551961"/>
                      </a:cubicBezTo>
                      <a:cubicBezTo>
                        <a:pt x="430919" y="538626"/>
                        <a:pt x="429014" y="522434"/>
                        <a:pt x="429966" y="504336"/>
                      </a:cubicBezTo>
                      <a:lnTo>
                        <a:pt x="436634" y="503384"/>
                      </a:lnTo>
                      <a:cubicBezTo>
                        <a:pt x="435681" y="515766"/>
                        <a:pt x="438539" y="527196"/>
                        <a:pt x="442349" y="536721"/>
                      </a:cubicBezTo>
                      <a:cubicBezTo>
                        <a:pt x="446159" y="546246"/>
                        <a:pt x="452826" y="552914"/>
                        <a:pt x="460446" y="555771"/>
                      </a:cubicBezTo>
                      <a:cubicBezTo>
                        <a:pt x="465209" y="557676"/>
                        <a:pt x="469019" y="557676"/>
                        <a:pt x="473781" y="556724"/>
                      </a:cubicBezTo>
                      <a:cubicBezTo>
                        <a:pt x="478544" y="554819"/>
                        <a:pt x="481401" y="551961"/>
                        <a:pt x="483306" y="548151"/>
                      </a:cubicBezTo>
                      <a:cubicBezTo>
                        <a:pt x="484259" y="546246"/>
                        <a:pt x="484259" y="543389"/>
                        <a:pt x="484259" y="540531"/>
                      </a:cubicBezTo>
                      <a:cubicBezTo>
                        <a:pt x="484259" y="537674"/>
                        <a:pt x="483306" y="534816"/>
                        <a:pt x="482354" y="532911"/>
                      </a:cubicBezTo>
                      <a:cubicBezTo>
                        <a:pt x="476639" y="533864"/>
                        <a:pt x="469019" y="532911"/>
                        <a:pt x="459494" y="531006"/>
                      </a:cubicBezTo>
                      <a:lnTo>
                        <a:pt x="457589" y="511004"/>
                      </a:lnTo>
                      <a:cubicBezTo>
                        <a:pt x="465209" y="513861"/>
                        <a:pt x="472829" y="514814"/>
                        <a:pt x="480449" y="513861"/>
                      </a:cubicBezTo>
                      <a:cubicBezTo>
                        <a:pt x="487116" y="512909"/>
                        <a:pt x="491879" y="509099"/>
                        <a:pt x="494736" y="504336"/>
                      </a:cubicBezTo>
                      <a:cubicBezTo>
                        <a:pt x="495689" y="501479"/>
                        <a:pt x="495689" y="499574"/>
                        <a:pt x="494736" y="496716"/>
                      </a:cubicBezTo>
                      <a:cubicBezTo>
                        <a:pt x="493784" y="493859"/>
                        <a:pt x="491879" y="492906"/>
                        <a:pt x="489974" y="491954"/>
                      </a:cubicBezTo>
                      <a:cubicBezTo>
                        <a:pt x="484259" y="490049"/>
                        <a:pt x="478544" y="488144"/>
                        <a:pt x="472829" y="488144"/>
                      </a:cubicBezTo>
                      <a:cubicBezTo>
                        <a:pt x="467114" y="488144"/>
                        <a:pt x="461399" y="489096"/>
                        <a:pt x="456636" y="491954"/>
                      </a:cubicBezTo>
                      <a:lnTo>
                        <a:pt x="451874" y="471951"/>
                      </a:lnTo>
                      <a:cubicBezTo>
                        <a:pt x="456636" y="470046"/>
                        <a:pt x="462351" y="469094"/>
                        <a:pt x="468066" y="469094"/>
                      </a:cubicBezTo>
                      <a:cubicBezTo>
                        <a:pt x="473781" y="469094"/>
                        <a:pt x="479496" y="470999"/>
                        <a:pt x="486164" y="472904"/>
                      </a:cubicBezTo>
                      <a:cubicBezTo>
                        <a:pt x="491879" y="475761"/>
                        <a:pt x="497594" y="482429"/>
                        <a:pt x="501404" y="493859"/>
                      </a:cubicBezTo>
                      <a:cubicBezTo>
                        <a:pt x="505214" y="505289"/>
                        <a:pt x="506166" y="513861"/>
                        <a:pt x="504261" y="519576"/>
                      </a:cubicBezTo>
                      <a:cubicBezTo>
                        <a:pt x="503309" y="522434"/>
                        <a:pt x="501404" y="525291"/>
                        <a:pt x="498546" y="527196"/>
                      </a:cubicBezTo>
                      <a:cubicBezTo>
                        <a:pt x="495689" y="529101"/>
                        <a:pt x="492831" y="531006"/>
                        <a:pt x="489021" y="531959"/>
                      </a:cubicBezTo>
                      <a:cubicBezTo>
                        <a:pt x="490926" y="534816"/>
                        <a:pt x="491879" y="538626"/>
                        <a:pt x="492831" y="544341"/>
                      </a:cubicBezTo>
                      <a:cubicBezTo>
                        <a:pt x="494736" y="546246"/>
                        <a:pt x="497594" y="548151"/>
                        <a:pt x="500451" y="549104"/>
                      </a:cubicBezTo>
                      <a:cubicBezTo>
                        <a:pt x="504261" y="551009"/>
                        <a:pt x="508071" y="551009"/>
                        <a:pt x="511881" y="551009"/>
                      </a:cubicBezTo>
                      <a:cubicBezTo>
                        <a:pt x="515691" y="550056"/>
                        <a:pt x="519501" y="549104"/>
                        <a:pt x="522359" y="546246"/>
                      </a:cubicBezTo>
                      <a:lnTo>
                        <a:pt x="536646" y="511004"/>
                      </a:lnTo>
                      <a:lnTo>
                        <a:pt x="521406" y="504336"/>
                      </a:lnTo>
                      <a:lnTo>
                        <a:pt x="515691" y="486239"/>
                      </a:lnTo>
                      <a:lnTo>
                        <a:pt x="568079" y="508146"/>
                      </a:lnTo>
                      <a:lnTo>
                        <a:pt x="675711" y="544341"/>
                      </a:lnTo>
                      <a:lnTo>
                        <a:pt x="675711" y="545294"/>
                      </a:lnTo>
                      <a:lnTo>
                        <a:pt x="782391" y="573869"/>
                      </a:lnTo>
                      <a:lnTo>
                        <a:pt x="789059" y="590061"/>
                      </a:lnTo>
                      <a:lnTo>
                        <a:pt x="769056" y="585299"/>
                      </a:lnTo>
                      <a:lnTo>
                        <a:pt x="742386" y="686264"/>
                      </a:lnTo>
                      <a:lnTo>
                        <a:pt x="727146" y="670071"/>
                      </a:lnTo>
                      <a:lnTo>
                        <a:pt x="741434" y="616731"/>
                      </a:lnTo>
                      <a:lnTo>
                        <a:pt x="706191" y="607206"/>
                      </a:lnTo>
                      <a:cubicBezTo>
                        <a:pt x="703334" y="606254"/>
                        <a:pt x="700476" y="607206"/>
                        <a:pt x="697619" y="609111"/>
                      </a:cubicBezTo>
                      <a:cubicBezTo>
                        <a:pt x="694761" y="611969"/>
                        <a:pt x="692856" y="614826"/>
                        <a:pt x="691904" y="619589"/>
                      </a:cubicBezTo>
                      <a:cubicBezTo>
                        <a:pt x="689999" y="627209"/>
                        <a:pt x="689999" y="634829"/>
                        <a:pt x="691904" y="643401"/>
                      </a:cubicBezTo>
                      <a:cubicBezTo>
                        <a:pt x="693809" y="651974"/>
                        <a:pt x="697619" y="659594"/>
                        <a:pt x="702381" y="667214"/>
                      </a:cubicBezTo>
                      <a:lnTo>
                        <a:pt x="693809" y="671024"/>
                      </a:lnTo>
                      <a:cubicBezTo>
                        <a:pt x="686189" y="656736"/>
                        <a:pt x="680474" y="644354"/>
                        <a:pt x="677616" y="633876"/>
                      </a:cubicBezTo>
                      <a:cubicBezTo>
                        <a:pt x="673806" y="623399"/>
                        <a:pt x="673806" y="613874"/>
                        <a:pt x="674759" y="608159"/>
                      </a:cubicBezTo>
                      <a:cubicBezTo>
                        <a:pt x="676664" y="601491"/>
                        <a:pt x="680474" y="596729"/>
                        <a:pt x="685236" y="592919"/>
                      </a:cubicBezTo>
                      <a:cubicBezTo>
                        <a:pt x="690951" y="589109"/>
                        <a:pt x="695714" y="588156"/>
                        <a:pt x="701429" y="590061"/>
                      </a:cubicBezTo>
                      <a:lnTo>
                        <a:pt x="745244" y="601491"/>
                      </a:lnTo>
                      <a:lnTo>
                        <a:pt x="750959" y="580536"/>
                      </a:lnTo>
                      <a:lnTo>
                        <a:pt x="681426" y="562439"/>
                      </a:lnTo>
                      <a:lnTo>
                        <a:pt x="681426" y="562439"/>
                      </a:lnTo>
                      <a:lnTo>
                        <a:pt x="678569" y="561486"/>
                      </a:lnTo>
                      <a:lnTo>
                        <a:pt x="677616" y="561486"/>
                      </a:lnTo>
                      <a:lnTo>
                        <a:pt x="677616" y="561486"/>
                      </a:lnTo>
                      <a:lnTo>
                        <a:pt x="662376" y="556724"/>
                      </a:lnTo>
                      <a:lnTo>
                        <a:pt x="632849" y="645306"/>
                      </a:lnTo>
                      <a:lnTo>
                        <a:pt x="634754" y="646259"/>
                      </a:lnTo>
                      <a:lnTo>
                        <a:pt x="640469" y="661499"/>
                      </a:lnTo>
                      <a:lnTo>
                        <a:pt x="623324" y="656736"/>
                      </a:lnTo>
                      <a:cubicBezTo>
                        <a:pt x="619514" y="655784"/>
                        <a:pt x="614751" y="655784"/>
                        <a:pt x="610941" y="658641"/>
                      </a:cubicBezTo>
                      <a:cubicBezTo>
                        <a:pt x="607131" y="661499"/>
                        <a:pt x="604274" y="665309"/>
                        <a:pt x="603321" y="670071"/>
                      </a:cubicBezTo>
                      <a:cubicBezTo>
                        <a:pt x="602369" y="672929"/>
                        <a:pt x="602369" y="675786"/>
                        <a:pt x="604274" y="679596"/>
                      </a:cubicBezTo>
                      <a:cubicBezTo>
                        <a:pt x="606179" y="682454"/>
                        <a:pt x="608084" y="684359"/>
                        <a:pt x="610941" y="685311"/>
                      </a:cubicBezTo>
                      <a:cubicBezTo>
                        <a:pt x="615704" y="686264"/>
                        <a:pt x="620466" y="687216"/>
                        <a:pt x="625229" y="686264"/>
                      </a:cubicBezTo>
                      <a:cubicBezTo>
                        <a:pt x="630944" y="685311"/>
                        <a:pt x="635706" y="684359"/>
                        <a:pt x="640469" y="681501"/>
                      </a:cubicBezTo>
                      <a:lnTo>
                        <a:pt x="647136" y="698646"/>
                      </a:lnTo>
                      <a:cubicBezTo>
                        <a:pt x="642374" y="700551"/>
                        <a:pt x="637611" y="701504"/>
                        <a:pt x="631896" y="701504"/>
                      </a:cubicBezTo>
                      <a:cubicBezTo>
                        <a:pt x="626181" y="701504"/>
                        <a:pt x="620466" y="700551"/>
                        <a:pt x="613799" y="698646"/>
                      </a:cubicBezTo>
                      <a:cubicBezTo>
                        <a:pt x="607131" y="696741"/>
                        <a:pt x="602369" y="691026"/>
                        <a:pt x="598559" y="681501"/>
                      </a:cubicBezTo>
                      <a:cubicBezTo>
                        <a:pt x="594749" y="671976"/>
                        <a:pt x="593796" y="663404"/>
                        <a:pt x="595701" y="655784"/>
                      </a:cubicBezTo>
                      <a:cubicBezTo>
                        <a:pt x="597606" y="650069"/>
                        <a:pt x="600464" y="646259"/>
                        <a:pt x="606179" y="643401"/>
                      </a:cubicBezTo>
                      <a:cubicBezTo>
                        <a:pt x="609036" y="641496"/>
                        <a:pt x="612846" y="641496"/>
                        <a:pt x="616656" y="641496"/>
                      </a:cubicBezTo>
                      <a:lnTo>
                        <a:pt x="613799" y="638639"/>
                      </a:lnTo>
                      <a:lnTo>
                        <a:pt x="626181" y="601491"/>
                      </a:lnTo>
                      <a:lnTo>
                        <a:pt x="591891" y="590061"/>
                      </a:lnTo>
                      <a:lnTo>
                        <a:pt x="588081" y="601491"/>
                      </a:lnTo>
                      <a:cubicBezTo>
                        <a:pt x="587129" y="604349"/>
                        <a:pt x="586176" y="606254"/>
                        <a:pt x="584271" y="607206"/>
                      </a:cubicBezTo>
                      <a:cubicBezTo>
                        <a:pt x="582366" y="608159"/>
                        <a:pt x="580461" y="609111"/>
                        <a:pt x="578556" y="608159"/>
                      </a:cubicBezTo>
                      <a:moveTo>
                        <a:pt x="1193871" y="634829"/>
                      </a:moveTo>
                      <a:lnTo>
                        <a:pt x="1191966" y="739604"/>
                      </a:lnTo>
                      <a:lnTo>
                        <a:pt x="1172916" y="727221"/>
                      </a:lnTo>
                      <a:lnTo>
                        <a:pt x="1172916" y="703409"/>
                      </a:lnTo>
                      <a:cubicBezTo>
                        <a:pt x="1168154" y="707219"/>
                        <a:pt x="1163391" y="710076"/>
                        <a:pt x="1158629" y="711981"/>
                      </a:cubicBezTo>
                      <a:cubicBezTo>
                        <a:pt x="1153866" y="713886"/>
                        <a:pt x="1149104" y="714839"/>
                        <a:pt x="1144341" y="714839"/>
                      </a:cubicBezTo>
                      <a:cubicBezTo>
                        <a:pt x="1135769" y="714839"/>
                        <a:pt x="1126244" y="710076"/>
                        <a:pt x="1117671" y="701504"/>
                      </a:cubicBezTo>
                      <a:cubicBezTo>
                        <a:pt x="1109099" y="692931"/>
                        <a:pt x="1104336" y="684359"/>
                        <a:pt x="1104336" y="676739"/>
                      </a:cubicBezTo>
                      <a:cubicBezTo>
                        <a:pt x="1104336" y="670071"/>
                        <a:pt x="1107194" y="664356"/>
                        <a:pt x="1112909" y="659594"/>
                      </a:cubicBezTo>
                      <a:cubicBezTo>
                        <a:pt x="1118624" y="654831"/>
                        <a:pt x="1126244" y="652926"/>
                        <a:pt x="1133864" y="652926"/>
                      </a:cubicBezTo>
                      <a:cubicBezTo>
                        <a:pt x="1141484" y="652926"/>
                        <a:pt x="1148151" y="654831"/>
                        <a:pt x="1154819" y="659594"/>
                      </a:cubicBezTo>
                      <a:cubicBezTo>
                        <a:pt x="1161486" y="663404"/>
                        <a:pt x="1167201" y="669119"/>
                        <a:pt x="1172916" y="676739"/>
                      </a:cubicBezTo>
                      <a:lnTo>
                        <a:pt x="1173869" y="634829"/>
                      </a:lnTo>
                      <a:lnTo>
                        <a:pt x="1095764" y="632924"/>
                      </a:lnTo>
                      <a:lnTo>
                        <a:pt x="1095764" y="631971"/>
                      </a:lnTo>
                      <a:lnTo>
                        <a:pt x="1070999" y="630066"/>
                      </a:lnTo>
                      <a:cubicBezTo>
                        <a:pt x="1076714" y="634829"/>
                        <a:pt x="1080524" y="639591"/>
                        <a:pt x="1083381" y="646259"/>
                      </a:cubicBezTo>
                      <a:cubicBezTo>
                        <a:pt x="1086239" y="652926"/>
                        <a:pt x="1088144" y="658641"/>
                        <a:pt x="1087191" y="665309"/>
                      </a:cubicBezTo>
                      <a:cubicBezTo>
                        <a:pt x="1086239" y="672929"/>
                        <a:pt x="1083381" y="680549"/>
                        <a:pt x="1077666" y="688169"/>
                      </a:cubicBezTo>
                      <a:cubicBezTo>
                        <a:pt x="1071951" y="694836"/>
                        <a:pt x="1065284" y="700551"/>
                        <a:pt x="1056711" y="705314"/>
                      </a:cubicBezTo>
                      <a:lnTo>
                        <a:pt x="1079571" y="735794"/>
                      </a:lnTo>
                      <a:lnTo>
                        <a:pt x="1069094" y="743414"/>
                      </a:lnTo>
                      <a:lnTo>
                        <a:pt x="1049091" y="708171"/>
                      </a:lnTo>
                      <a:cubicBezTo>
                        <a:pt x="1048139" y="709124"/>
                        <a:pt x="1047186" y="709124"/>
                        <a:pt x="1045281" y="709124"/>
                      </a:cubicBezTo>
                      <a:cubicBezTo>
                        <a:pt x="1044329" y="709124"/>
                        <a:pt x="1042424" y="709124"/>
                        <a:pt x="1040519" y="709124"/>
                      </a:cubicBezTo>
                      <a:cubicBezTo>
                        <a:pt x="1036709" y="709124"/>
                        <a:pt x="1031946" y="706266"/>
                        <a:pt x="1028136" y="701504"/>
                      </a:cubicBezTo>
                      <a:cubicBezTo>
                        <a:pt x="1024326" y="696741"/>
                        <a:pt x="1022421" y="691979"/>
                        <a:pt x="1022421" y="688169"/>
                      </a:cubicBezTo>
                      <a:cubicBezTo>
                        <a:pt x="1022421" y="685311"/>
                        <a:pt x="1023374" y="682454"/>
                        <a:pt x="1026231" y="680549"/>
                      </a:cubicBezTo>
                      <a:cubicBezTo>
                        <a:pt x="1028136" y="678644"/>
                        <a:pt x="1030041" y="677691"/>
                        <a:pt x="1032899" y="677691"/>
                      </a:cubicBezTo>
                      <a:cubicBezTo>
                        <a:pt x="1035756" y="677691"/>
                        <a:pt x="1038614" y="678644"/>
                        <a:pt x="1041471" y="680549"/>
                      </a:cubicBezTo>
                      <a:cubicBezTo>
                        <a:pt x="1044329" y="682454"/>
                        <a:pt x="1046234" y="685311"/>
                        <a:pt x="1048139" y="688169"/>
                      </a:cubicBezTo>
                      <a:cubicBezTo>
                        <a:pt x="1050996" y="687216"/>
                        <a:pt x="1054806" y="685311"/>
                        <a:pt x="1057664" y="682454"/>
                      </a:cubicBezTo>
                      <a:cubicBezTo>
                        <a:pt x="1060521" y="679596"/>
                        <a:pt x="1063379" y="675786"/>
                        <a:pt x="1066236" y="671976"/>
                      </a:cubicBezTo>
                      <a:cubicBezTo>
                        <a:pt x="1053854" y="670071"/>
                        <a:pt x="1045281" y="665309"/>
                        <a:pt x="1038614" y="659594"/>
                      </a:cubicBezTo>
                      <a:cubicBezTo>
                        <a:pt x="1031946" y="652926"/>
                        <a:pt x="1028136" y="646259"/>
                        <a:pt x="1029089" y="638639"/>
                      </a:cubicBezTo>
                      <a:cubicBezTo>
                        <a:pt x="1029089" y="636734"/>
                        <a:pt x="1030041" y="634829"/>
                        <a:pt x="1030994" y="632924"/>
                      </a:cubicBezTo>
                      <a:cubicBezTo>
                        <a:pt x="1031946" y="631019"/>
                        <a:pt x="1033851" y="630066"/>
                        <a:pt x="1035756" y="628161"/>
                      </a:cubicBezTo>
                      <a:lnTo>
                        <a:pt x="1023374" y="627209"/>
                      </a:lnTo>
                      <a:lnTo>
                        <a:pt x="1023374" y="628161"/>
                      </a:lnTo>
                      <a:lnTo>
                        <a:pt x="1003371" y="625304"/>
                      </a:lnTo>
                      <a:lnTo>
                        <a:pt x="990036" y="729126"/>
                      </a:lnTo>
                      <a:lnTo>
                        <a:pt x="972891" y="714839"/>
                      </a:lnTo>
                      <a:lnTo>
                        <a:pt x="975749" y="691026"/>
                      </a:lnTo>
                      <a:cubicBezTo>
                        <a:pt x="970986" y="693884"/>
                        <a:pt x="966224" y="696741"/>
                        <a:pt x="960509" y="697694"/>
                      </a:cubicBezTo>
                      <a:cubicBezTo>
                        <a:pt x="955746" y="699599"/>
                        <a:pt x="950031" y="699599"/>
                        <a:pt x="946221" y="699599"/>
                      </a:cubicBezTo>
                      <a:cubicBezTo>
                        <a:pt x="937649" y="698646"/>
                        <a:pt x="929076" y="692931"/>
                        <a:pt x="921456" y="683406"/>
                      </a:cubicBezTo>
                      <a:cubicBezTo>
                        <a:pt x="913836" y="673881"/>
                        <a:pt x="910026" y="665309"/>
                        <a:pt x="910979" y="657689"/>
                      </a:cubicBezTo>
                      <a:cubicBezTo>
                        <a:pt x="911931" y="651021"/>
                        <a:pt x="915741" y="645306"/>
                        <a:pt x="921456" y="641496"/>
                      </a:cubicBezTo>
                      <a:cubicBezTo>
                        <a:pt x="928124" y="637686"/>
                        <a:pt x="935744" y="635781"/>
                        <a:pt x="943364" y="636734"/>
                      </a:cubicBezTo>
                      <a:cubicBezTo>
                        <a:pt x="950984" y="637686"/>
                        <a:pt x="957651" y="640544"/>
                        <a:pt x="963366" y="645306"/>
                      </a:cubicBezTo>
                      <a:cubicBezTo>
                        <a:pt x="970034" y="650069"/>
                        <a:pt x="974796" y="656736"/>
                        <a:pt x="979559" y="664356"/>
                      </a:cubicBezTo>
                      <a:lnTo>
                        <a:pt x="985274" y="623399"/>
                      </a:lnTo>
                      <a:lnTo>
                        <a:pt x="908121" y="613874"/>
                      </a:lnTo>
                      <a:lnTo>
                        <a:pt x="907169" y="612921"/>
                      </a:lnTo>
                      <a:lnTo>
                        <a:pt x="893834" y="610064"/>
                      </a:lnTo>
                      <a:lnTo>
                        <a:pt x="875736" y="712934"/>
                      </a:lnTo>
                      <a:lnTo>
                        <a:pt x="858591" y="697694"/>
                      </a:lnTo>
                      <a:lnTo>
                        <a:pt x="874784" y="606254"/>
                      </a:lnTo>
                      <a:lnTo>
                        <a:pt x="855734" y="603396"/>
                      </a:lnTo>
                      <a:lnTo>
                        <a:pt x="848114" y="587204"/>
                      </a:lnTo>
                      <a:lnTo>
                        <a:pt x="883356" y="593871"/>
                      </a:lnTo>
                      <a:cubicBezTo>
                        <a:pt x="881451" y="588156"/>
                        <a:pt x="880499" y="583394"/>
                        <a:pt x="879546" y="580536"/>
                      </a:cubicBezTo>
                      <a:cubicBezTo>
                        <a:pt x="878594" y="576726"/>
                        <a:pt x="878594" y="573869"/>
                        <a:pt x="878594" y="571011"/>
                      </a:cubicBezTo>
                      <a:cubicBezTo>
                        <a:pt x="880499" y="561486"/>
                        <a:pt x="885261" y="553866"/>
                        <a:pt x="893834" y="548151"/>
                      </a:cubicBezTo>
                      <a:cubicBezTo>
                        <a:pt x="902406" y="542436"/>
                        <a:pt x="911931" y="540531"/>
                        <a:pt x="922409" y="542436"/>
                      </a:cubicBezTo>
                      <a:cubicBezTo>
                        <a:pt x="930981" y="544341"/>
                        <a:pt x="939554" y="550056"/>
                        <a:pt x="948126" y="560534"/>
                      </a:cubicBezTo>
                      <a:cubicBezTo>
                        <a:pt x="957651" y="571964"/>
                        <a:pt x="967176" y="586251"/>
                        <a:pt x="975749" y="603396"/>
                      </a:cubicBezTo>
                      <a:lnTo>
                        <a:pt x="970034" y="606254"/>
                      </a:lnTo>
                      <a:cubicBezTo>
                        <a:pt x="964319" y="593871"/>
                        <a:pt x="957651" y="582441"/>
                        <a:pt x="949079" y="573869"/>
                      </a:cubicBezTo>
                      <a:cubicBezTo>
                        <a:pt x="941459" y="565296"/>
                        <a:pt x="932886" y="560534"/>
                        <a:pt x="924314" y="559581"/>
                      </a:cubicBezTo>
                      <a:cubicBezTo>
                        <a:pt x="916694" y="558629"/>
                        <a:pt x="909074" y="559581"/>
                        <a:pt x="902406" y="564344"/>
                      </a:cubicBezTo>
                      <a:cubicBezTo>
                        <a:pt x="895739" y="569106"/>
                        <a:pt x="891929" y="574821"/>
                        <a:pt x="890024" y="582441"/>
                      </a:cubicBezTo>
                      <a:cubicBezTo>
                        <a:pt x="889071" y="588156"/>
                        <a:pt x="889071" y="591966"/>
                        <a:pt x="889071" y="594824"/>
                      </a:cubicBezTo>
                      <a:lnTo>
                        <a:pt x="904311" y="597681"/>
                      </a:lnTo>
                      <a:lnTo>
                        <a:pt x="905264" y="598634"/>
                      </a:lnTo>
                      <a:lnTo>
                        <a:pt x="1013849" y="612921"/>
                      </a:lnTo>
                      <a:lnTo>
                        <a:pt x="1013849" y="612921"/>
                      </a:lnTo>
                      <a:lnTo>
                        <a:pt x="1092906" y="618636"/>
                      </a:lnTo>
                      <a:lnTo>
                        <a:pt x="1093859" y="619589"/>
                      </a:lnTo>
                      <a:lnTo>
                        <a:pt x="1204349" y="621494"/>
                      </a:lnTo>
                      <a:lnTo>
                        <a:pt x="1214826" y="635781"/>
                      </a:lnTo>
                      <a:lnTo>
                        <a:pt x="1193871" y="634829"/>
                      </a:lnTo>
                      <a:close/>
                      <a:moveTo>
                        <a:pt x="1911104" y="313836"/>
                      </a:moveTo>
                      <a:cubicBezTo>
                        <a:pt x="1915866" y="312884"/>
                        <a:pt x="1919676" y="312884"/>
                        <a:pt x="1923486" y="312884"/>
                      </a:cubicBezTo>
                      <a:cubicBezTo>
                        <a:pt x="1933011" y="312884"/>
                        <a:pt x="1937774" y="315741"/>
                        <a:pt x="1940631" y="324314"/>
                      </a:cubicBezTo>
                      <a:cubicBezTo>
                        <a:pt x="1945394" y="336696"/>
                        <a:pt x="1934916" y="346221"/>
                        <a:pt x="1916819" y="360509"/>
                      </a:cubicBezTo>
                      <a:cubicBezTo>
                        <a:pt x="1914914" y="361461"/>
                        <a:pt x="1913961" y="362414"/>
                        <a:pt x="1912056" y="364319"/>
                      </a:cubicBezTo>
                      <a:cubicBezTo>
                        <a:pt x="1911104" y="357651"/>
                        <a:pt x="1908246" y="351936"/>
                        <a:pt x="1907294" y="345269"/>
                      </a:cubicBezTo>
                      <a:cubicBezTo>
                        <a:pt x="1904436" y="334791"/>
                        <a:pt x="1900626" y="323361"/>
                        <a:pt x="1900626" y="314789"/>
                      </a:cubicBezTo>
                      <a:cubicBezTo>
                        <a:pt x="1903484" y="314789"/>
                        <a:pt x="1907294" y="313836"/>
                        <a:pt x="1911104" y="313836"/>
                      </a:cubicBezTo>
                      <a:close/>
                      <a:moveTo>
                        <a:pt x="1933964" y="540531"/>
                      </a:moveTo>
                      <a:cubicBezTo>
                        <a:pt x="1934916" y="543389"/>
                        <a:pt x="1935869" y="545294"/>
                        <a:pt x="1934916" y="547199"/>
                      </a:cubicBezTo>
                      <a:cubicBezTo>
                        <a:pt x="1933964" y="550056"/>
                        <a:pt x="1933011" y="551009"/>
                        <a:pt x="1931106" y="551961"/>
                      </a:cubicBezTo>
                      <a:cubicBezTo>
                        <a:pt x="1925391" y="554819"/>
                        <a:pt x="1917771" y="553866"/>
                        <a:pt x="1908246" y="549104"/>
                      </a:cubicBezTo>
                      <a:cubicBezTo>
                        <a:pt x="1898721" y="544341"/>
                        <a:pt x="1892054" y="539579"/>
                        <a:pt x="1889196" y="533864"/>
                      </a:cubicBezTo>
                      <a:cubicBezTo>
                        <a:pt x="1888244" y="532911"/>
                        <a:pt x="1889196" y="531006"/>
                        <a:pt x="1890149" y="530054"/>
                      </a:cubicBezTo>
                      <a:cubicBezTo>
                        <a:pt x="1891101" y="528149"/>
                        <a:pt x="1893006" y="527196"/>
                        <a:pt x="1894911" y="526244"/>
                      </a:cubicBezTo>
                      <a:lnTo>
                        <a:pt x="1904436" y="521481"/>
                      </a:lnTo>
                      <a:lnTo>
                        <a:pt x="1889196" y="488144"/>
                      </a:lnTo>
                      <a:lnTo>
                        <a:pt x="1871099" y="496716"/>
                      </a:lnTo>
                      <a:lnTo>
                        <a:pt x="1871099" y="496716"/>
                      </a:lnTo>
                      <a:lnTo>
                        <a:pt x="1867289" y="498621"/>
                      </a:lnTo>
                      <a:lnTo>
                        <a:pt x="1866336" y="499574"/>
                      </a:lnTo>
                      <a:lnTo>
                        <a:pt x="1866336" y="499574"/>
                      </a:lnTo>
                      <a:lnTo>
                        <a:pt x="1832999" y="511956"/>
                      </a:lnTo>
                      <a:cubicBezTo>
                        <a:pt x="1837761" y="514814"/>
                        <a:pt x="1841571" y="517671"/>
                        <a:pt x="1844429" y="520529"/>
                      </a:cubicBezTo>
                      <a:cubicBezTo>
                        <a:pt x="1847286" y="523386"/>
                        <a:pt x="1850144" y="527196"/>
                        <a:pt x="1851096" y="530054"/>
                      </a:cubicBezTo>
                      <a:cubicBezTo>
                        <a:pt x="1852049" y="532911"/>
                        <a:pt x="1852049" y="535769"/>
                        <a:pt x="1851096" y="539579"/>
                      </a:cubicBezTo>
                      <a:cubicBezTo>
                        <a:pt x="1850144" y="543389"/>
                        <a:pt x="1848239" y="546246"/>
                        <a:pt x="1846334" y="550056"/>
                      </a:cubicBezTo>
                      <a:cubicBezTo>
                        <a:pt x="1855859" y="548151"/>
                        <a:pt x="1865384" y="549104"/>
                        <a:pt x="1873004" y="551961"/>
                      </a:cubicBezTo>
                      <a:cubicBezTo>
                        <a:pt x="1880624" y="554819"/>
                        <a:pt x="1886339" y="560534"/>
                        <a:pt x="1889196" y="567201"/>
                      </a:cubicBezTo>
                      <a:cubicBezTo>
                        <a:pt x="1893006" y="575774"/>
                        <a:pt x="1892054" y="585299"/>
                        <a:pt x="1886339" y="593871"/>
                      </a:cubicBezTo>
                      <a:cubicBezTo>
                        <a:pt x="1880624" y="603396"/>
                        <a:pt x="1872051" y="610064"/>
                        <a:pt x="1861574" y="613874"/>
                      </a:cubicBezTo>
                      <a:cubicBezTo>
                        <a:pt x="1852049" y="617684"/>
                        <a:pt x="1840619" y="615779"/>
                        <a:pt x="1827284" y="609111"/>
                      </a:cubicBezTo>
                      <a:cubicBezTo>
                        <a:pt x="1813949" y="602444"/>
                        <a:pt x="1805376" y="593871"/>
                        <a:pt x="1801566" y="583394"/>
                      </a:cubicBezTo>
                      <a:cubicBezTo>
                        <a:pt x="1799661" y="578631"/>
                        <a:pt x="1800614" y="572916"/>
                        <a:pt x="1803471" y="567201"/>
                      </a:cubicBezTo>
                      <a:cubicBezTo>
                        <a:pt x="1807281" y="561486"/>
                        <a:pt x="1812044" y="556724"/>
                        <a:pt x="1818711" y="551961"/>
                      </a:cubicBezTo>
                      <a:cubicBezTo>
                        <a:pt x="1824426" y="549104"/>
                        <a:pt x="1828236" y="544341"/>
                        <a:pt x="1831094" y="539579"/>
                      </a:cubicBezTo>
                      <a:cubicBezTo>
                        <a:pt x="1833951" y="534816"/>
                        <a:pt x="1834904" y="531006"/>
                        <a:pt x="1832999" y="527196"/>
                      </a:cubicBezTo>
                      <a:cubicBezTo>
                        <a:pt x="1832046" y="524339"/>
                        <a:pt x="1830141" y="521481"/>
                        <a:pt x="1828236" y="519576"/>
                      </a:cubicBezTo>
                      <a:cubicBezTo>
                        <a:pt x="1826331" y="517671"/>
                        <a:pt x="1825379" y="515766"/>
                        <a:pt x="1822521" y="514814"/>
                      </a:cubicBezTo>
                      <a:lnTo>
                        <a:pt x="1772039" y="533864"/>
                      </a:lnTo>
                      <a:lnTo>
                        <a:pt x="1772039" y="533864"/>
                      </a:lnTo>
                      <a:lnTo>
                        <a:pt x="1757751" y="538626"/>
                      </a:lnTo>
                      <a:lnTo>
                        <a:pt x="1791089" y="637686"/>
                      </a:lnTo>
                      <a:lnTo>
                        <a:pt x="1769181" y="632924"/>
                      </a:lnTo>
                      <a:lnTo>
                        <a:pt x="1739654" y="545294"/>
                      </a:lnTo>
                      <a:lnTo>
                        <a:pt x="1726319" y="550056"/>
                      </a:lnTo>
                      <a:lnTo>
                        <a:pt x="1727271" y="551009"/>
                      </a:lnTo>
                      <a:lnTo>
                        <a:pt x="1708221" y="556724"/>
                      </a:lnTo>
                      <a:lnTo>
                        <a:pt x="1737749" y="657689"/>
                      </a:lnTo>
                      <a:lnTo>
                        <a:pt x="1715841" y="651974"/>
                      </a:lnTo>
                      <a:lnTo>
                        <a:pt x="1708221" y="627209"/>
                      </a:lnTo>
                      <a:cubicBezTo>
                        <a:pt x="1707269" y="630066"/>
                        <a:pt x="1705364" y="631971"/>
                        <a:pt x="1702506" y="633876"/>
                      </a:cubicBezTo>
                      <a:cubicBezTo>
                        <a:pt x="1699649" y="635781"/>
                        <a:pt x="1696791" y="637686"/>
                        <a:pt x="1693934" y="638639"/>
                      </a:cubicBezTo>
                      <a:cubicBezTo>
                        <a:pt x="1685361" y="641496"/>
                        <a:pt x="1675836" y="640544"/>
                        <a:pt x="1665359" y="635781"/>
                      </a:cubicBezTo>
                      <a:cubicBezTo>
                        <a:pt x="1654881" y="631971"/>
                        <a:pt x="1648214" y="626256"/>
                        <a:pt x="1646309" y="619589"/>
                      </a:cubicBezTo>
                      <a:lnTo>
                        <a:pt x="1633926" y="578631"/>
                      </a:lnTo>
                      <a:lnTo>
                        <a:pt x="1622496" y="582441"/>
                      </a:lnTo>
                      <a:lnTo>
                        <a:pt x="1621544" y="581489"/>
                      </a:lnTo>
                      <a:lnTo>
                        <a:pt x="1607256" y="585299"/>
                      </a:lnTo>
                      <a:lnTo>
                        <a:pt x="1632021" y="687216"/>
                      </a:lnTo>
                      <a:lnTo>
                        <a:pt x="1611066" y="680549"/>
                      </a:lnTo>
                      <a:lnTo>
                        <a:pt x="1589159" y="590061"/>
                      </a:lnTo>
                      <a:lnTo>
                        <a:pt x="1574871" y="593871"/>
                      </a:lnTo>
                      <a:lnTo>
                        <a:pt x="1575824" y="594824"/>
                      </a:lnTo>
                      <a:lnTo>
                        <a:pt x="1555821" y="598634"/>
                      </a:lnTo>
                      <a:lnTo>
                        <a:pt x="1574871" y="701504"/>
                      </a:lnTo>
                      <a:lnTo>
                        <a:pt x="1553916" y="692931"/>
                      </a:lnTo>
                      <a:lnTo>
                        <a:pt x="1551059" y="676739"/>
                      </a:lnTo>
                      <a:cubicBezTo>
                        <a:pt x="1548201" y="682454"/>
                        <a:pt x="1543439" y="686264"/>
                        <a:pt x="1537724" y="690074"/>
                      </a:cubicBezTo>
                      <a:cubicBezTo>
                        <a:pt x="1531056" y="693884"/>
                        <a:pt x="1524389" y="696741"/>
                        <a:pt x="1516769" y="697694"/>
                      </a:cubicBezTo>
                      <a:cubicBezTo>
                        <a:pt x="1508196" y="699599"/>
                        <a:pt x="1499624" y="697694"/>
                        <a:pt x="1490099" y="692931"/>
                      </a:cubicBezTo>
                      <a:cubicBezTo>
                        <a:pt x="1480574" y="688169"/>
                        <a:pt x="1474859" y="682454"/>
                        <a:pt x="1473906" y="676739"/>
                      </a:cubicBezTo>
                      <a:cubicBezTo>
                        <a:pt x="1473906" y="675786"/>
                        <a:pt x="1473906" y="673881"/>
                        <a:pt x="1474859" y="671976"/>
                      </a:cubicBezTo>
                      <a:cubicBezTo>
                        <a:pt x="1475811" y="670071"/>
                        <a:pt x="1476764" y="668166"/>
                        <a:pt x="1478669" y="666261"/>
                      </a:cubicBezTo>
                      <a:cubicBezTo>
                        <a:pt x="1472954" y="664356"/>
                        <a:pt x="1467239" y="661499"/>
                        <a:pt x="1463429" y="657689"/>
                      </a:cubicBezTo>
                      <a:cubicBezTo>
                        <a:pt x="1459619" y="653879"/>
                        <a:pt x="1456761" y="650069"/>
                        <a:pt x="1455809" y="646259"/>
                      </a:cubicBezTo>
                      <a:cubicBezTo>
                        <a:pt x="1454856" y="641496"/>
                        <a:pt x="1455809" y="636734"/>
                        <a:pt x="1459619" y="633876"/>
                      </a:cubicBezTo>
                      <a:cubicBezTo>
                        <a:pt x="1462476" y="630066"/>
                        <a:pt x="1466286" y="628161"/>
                        <a:pt x="1472001" y="626256"/>
                      </a:cubicBezTo>
                      <a:lnTo>
                        <a:pt x="1495814" y="621494"/>
                      </a:lnTo>
                      <a:lnTo>
                        <a:pt x="1493909" y="610064"/>
                      </a:lnTo>
                      <a:lnTo>
                        <a:pt x="1443426" y="619589"/>
                      </a:lnTo>
                      <a:lnTo>
                        <a:pt x="1443426" y="619589"/>
                      </a:lnTo>
                      <a:lnTo>
                        <a:pt x="1429139" y="621494"/>
                      </a:lnTo>
                      <a:lnTo>
                        <a:pt x="1441521" y="725316"/>
                      </a:lnTo>
                      <a:lnTo>
                        <a:pt x="1421519" y="715791"/>
                      </a:lnTo>
                      <a:lnTo>
                        <a:pt x="1418661" y="691979"/>
                      </a:lnTo>
                      <a:cubicBezTo>
                        <a:pt x="1414851" y="696741"/>
                        <a:pt x="1410089" y="699599"/>
                        <a:pt x="1405326" y="702456"/>
                      </a:cubicBezTo>
                      <a:cubicBezTo>
                        <a:pt x="1400564" y="705314"/>
                        <a:pt x="1395801" y="707219"/>
                        <a:pt x="1391991" y="707219"/>
                      </a:cubicBezTo>
                      <a:cubicBezTo>
                        <a:pt x="1383419" y="708171"/>
                        <a:pt x="1373894" y="705314"/>
                        <a:pt x="1363416" y="697694"/>
                      </a:cubicBezTo>
                      <a:cubicBezTo>
                        <a:pt x="1353891" y="690074"/>
                        <a:pt x="1348176" y="683406"/>
                        <a:pt x="1347224" y="674834"/>
                      </a:cubicBezTo>
                      <a:cubicBezTo>
                        <a:pt x="1346271" y="668166"/>
                        <a:pt x="1348176" y="661499"/>
                        <a:pt x="1353891" y="656736"/>
                      </a:cubicBezTo>
                      <a:cubicBezTo>
                        <a:pt x="1359606" y="651021"/>
                        <a:pt x="1366274" y="648164"/>
                        <a:pt x="1373894" y="647211"/>
                      </a:cubicBezTo>
                      <a:cubicBezTo>
                        <a:pt x="1381514" y="646259"/>
                        <a:pt x="1388181" y="647211"/>
                        <a:pt x="1395801" y="651021"/>
                      </a:cubicBezTo>
                      <a:cubicBezTo>
                        <a:pt x="1403421" y="653879"/>
                        <a:pt x="1410089" y="658641"/>
                        <a:pt x="1415804" y="665309"/>
                      </a:cubicBezTo>
                      <a:lnTo>
                        <a:pt x="1411041" y="624351"/>
                      </a:lnTo>
                      <a:lnTo>
                        <a:pt x="1333889" y="633876"/>
                      </a:lnTo>
                      <a:lnTo>
                        <a:pt x="1332936" y="632924"/>
                      </a:lnTo>
                      <a:lnTo>
                        <a:pt x="1318649" y="633876"/>
                      </a:lnTo>
                      <a:lnTo>
                        <a:pt x="1326269" y="738651"/>
                      </a:lnTo>
                      <a:lnTo>
                        <a:pt x="1306266" y="728174"/>
                      </a:lnTo>
                      <a:lnTo>
                        <a:pt x="1299599" y="635781"/>
                      </a:lnTo>
                      <a:lnTo>
                        <a:pt x="1280549" y="636734"/>
                      </a:lnTo>
                      <a:lnTo>
                        <a:pt x="1269119" y="623399"/>
                      </a:lnTo>
                      <a:lnTo>
                        <a:pt x="1304361" y="620541"/>
                      </a:lnTo>
                      <a:cubicBezTo>
                        <a:pt x="1301504" y="615779"/>
                        <a:pt x="1298646" y="611969"/>
                        <a:pt x="1297694" y="608159"/>
                      </a:cubicBezTo>
                      <a:cubicBezTo>
                        <a:pt x="1295789" y="604349"/>
                        <a:pt x="1294836" y="601491"/>
                        <a:pt x="1294836" y="599586"/>
                      </a:cubicBezTo>
                      <a:cubicBezTo>
                        <a:pt x="1293884" y="590061"/>
                        <a:pt x="1297694" y="581489"/>
                        <a:pt x="1304361" y="573869"/>
                      </a:cubicBezTo>
                      <a:cubicBezTo>
                        <a:pt x="1311029" y="566249"/>
                        <a:pt x="1319601" y="562439"/>
                        <a:pt x="1330079" y="561486"/>
                      </a:cubicBezTo>
                      <a:cubicBezTo>
                        <a:pt x="1338651" y="560534"/>
                        <a:pt x="1348176" y="564344"/>
                        <a:pt x="1359606" y="572916"/>
                      </a:cubicBezTo>
                      <a:cubicBezTo>
                        <a:pt x="1371989" y="581489"/>
                        <a:pt x="1384371" y="592919"/>
                        <a:pt x="1396754" y="608159"/>
                      </a:cubicBezTo>
                      <a:lnTo>
                        <a:pt x="1391991" y="611969"/>
                      </a:lnTo>
                      <a:cubicBezTo>
                        <a:pt x="1383419" y="600539"/>
                        <a:pt x="1373894" y="591966"/>
                        <a:pt x="1364369" y="585299"/>
                      </a:cubicBezTo>
                      <a:cubicBezTo>
                        <a:pt x="1354844" y="579584"/>
                        <a:pt x="1345319" y="576726"/>
                        <a:pt x="1337699" y="576726"/>
                      </a:cubicBezTo>
                      <a:cubicBezTo>
                        <a:pt x="1330079" y="577679"/>
                        <a:pt x="1322459" y="580536"/>
                        <a:pt x="1316744" y="587204"/>
                      </a:cubicBezTo>
                      <a:cubicBezTo>
                        <a:pt x="1311029" y="592919"/>
                        <a:pt x="1309124" y="599586"/>
                        <a:pt x="1309124" y="608159"/>
                      </a:cubicBezTo>
                      <a:cubicBezTo>
                        <a:pt x="1309124" y="613874"/>
                        <a:pt x="1310076" y="617684"/>
                        <a:pt x="1311029" y="619589"/>
                      </a:cubicBezTo>
                      <a:lnTo>
                        <a:pt x="1326269" y="618636"/>
                      </a:lnTo>
                      <a:lnTo>
                        <a:pt x="1327221" y="619589"/>
                      </a:lnTo>
                      <a:lnTo>
                        <a:pt x="1436759" y="607206"/>
                      </a:lnTo>
                      <a:lnTo>
                        <a:pt x="1437711" y="608159"/>
                      </a:lnTo>
                      <a:lnTo>
                        <a:pt x="1558679" y="585299"/>
                      </a:lnTo>
                      <a:lnTo>
                        <a:pt x="1558679" y="585299"/>
                      </a:lnTo>
                      <a:lnTo>
                        <a:pt x="1615829" y="571011"/>
                      </a:lnTo>
                      <a:lnTo>
                        <a:pt x="1616781" y="571964"/>
                      </a:lnTo>
                      <a:lnTo>
                        <a:pt x="1709174" y="545294"/>
                      </a:lnTo>
                      <a:lnTo>
                        <a:pt x="1744416" y="533864"/>
                      </a:lnTo>
                      <a:cubicBezTo>
                        <a:pt x="1737749" y="524339"/>
                        <a:pt x="1731081" y="516719"/>
                        <a:pt x="1722509" y="511956"/>
                      </a:cubicBezTo>
                      <a:cubicBezTo>
                        <a:pt x="1713936" y="507194"/>
                        <a:pt x="1706316" y="506241"/>
                        <a:pt x="1699649" y="509099"/>
                      </a:cubicBezTo>
                      <a:cubicBezTo>
                        <a:pt x="1694886" y="511004"/>
                        <a:pt x="1691076" y="513861"/>
                        <a:pt x="1689171" y="519576"/>
                      </a:cubicBezTo>
                      <a:cubicBezTo>
                        <a:pt x="1687266" y="524339"/>
                        <a:pt x="1687266" y="530054"/>
                        <a:pt x="1689171" y="535769"/>
                      </a:cubicBezTo>
                      <a:cubicBezTo>
                        <a:pt x="1690124" y="537674"/>
                        <a:pt x="1691076" y="540531"/>
                        <a:pt x="1692981" y="542436"/>
                      </a:cubicBezTo>
                      <a:cubicBezTo>
                        <a:pt x="1694886" y="544341"/>
                        <a:pt x="1696791" y="546246"/>
                        <a:pt x="1699649" y="548151"/>
                      </a:cubicBezTo>
                      <a:lnTo>
                        <a:pt x="1692981" y="550056"/>
                      </a:lnTo>
                      <a:cubicBezTo>
                        <a:pt x="1689171" y="548151"/>
                        <a:pt x="1685361" y="544341"/>
                        <a:pt x="1682504" y="540531"/>
                      </a:cubicBezTo>
                      <a:cubicBezTo>
                        <a:pt x="1679646" y="535769"/>
                        <a:pt x="1676789" y="531959"/>
                        <a:pt x="1675836" y="527196"/>
                      </a:cubicBezTo>
                      <a:cubicBezTo>
                        <a:pt x="1672979" y="519576"/>
                        <a:pt x="1673931" y="512909"/>
                        <a:pt x="1676789" y="505289"/>
                      </a:cubicBezTo>
                      <a:cubicBezTo>
                        <a:pt x="1679646" y="498621"/>
                        <a:pt x="1685361" y="493859"/>
                        <a:pt x="1692029" y="491001"/>
                      </a:cubicBezTo>
                      <a:cubicBezTo>
                        <a:pt x="1701554" y="488144"/>
                        <a:pt x="1712031" y="490049"/>
                        <a:pt x="1722509" y="497669"/>
                      </a:cubicBezTo>
                      <a:cubicBezTo>
                        <a:pt x="1733939" y="505289"/>
                        <a:pt x="1743464" y="516719"/>
                        <a:pt x="1752036" y="531006"/>
                      </a:cubicBezTo>
                      <a:lnTo>
                        <a:pt x="1765371" y="526244"/>
                      </a:lnTo>
                      <a:lnTo>
                        <a:pt x="1766324" y="526244"/>
                      </a:lnTo>
                      <a:lnTo>
                        <a:pt x="1859669" y="491001"/>
                      </a:lnTo>
                      <a:lnTo>
                        <a:pt x="1859669" y="491001"/>
                      </a:lnTo>
                      <a:lnTo>
                        <a:pt x="1962539" y="445281"/>
                      </a:lnTo>
                      <a:lnTo>
                        <a:pt x="1977779" y="453854"/>
                      </a:lnTo>
                      <a:lnTo>
                        <a:pt x="1959681" y="462426"/>
                      </a:lnTo>
                      <a:lnTo>
                        <a:pt x="2002544" y="557676"/>
                      </a:lnTo>
                      <a:lnTo>
                        <a:pt x="1980636" y="554819"/>
                      </a:lnTo>
                      <a:lnTo>
                        <a:pt x="1964444" y="518624"/>
                      </a:lnTo>
                      <a:lnTo>
                        <a:pt x="1932059" y="532911"/>
                      </a:lnTo>
                      <a:lnTo>
                        <a:pt x="1933964" y="540531"/>
                      </a:lnTo>
                      <a:close/>
                      <a:moveTo>
                        <a:pt x="2038739" y="575774"/>
                      </a:moveTo>
                      <a:lnTo>
                        <a:pt x="2006354" y="565296"/>
                      </a:lnTo>
                      <a:cubicBezTo>
                        <a:pt x="2004449" y="564344"/>
                        <a:pt x="2001591" y="564344"/>
                        <a:pt x="1999686" y="563391"/>
                      </a:cubicBezTo>
                      <a:cubicBezTo>
                        <a:pt x="1997781" y="563391"/>
                        <a:pt x="1995876" y="563391"/>
                        <a:pt x="1994924" y="563391"/>
                      </a:cubicBezTo>
                      <a:cubicBezTo>
                        <a:pt x="1993971" y="564344"/>
                        <a:pt x="1992066" y="565296"/>
                        <a:pt x="1991114" y="566249"/>
                      </a:cubicBezTo>
                      <a:cubicBezTo>
                        <a:pt x="1990161" y="567201"/>
                        <a:pt x="1988256" y="570059"/>
                        <a:pt x="1986351" y="572916"/>
                      </a:cubicBezTo>
                      <a:lnTo>
                        <a:pt x="1974921" y="566249"/>
                      </a:lnTo>
                      <a:cubicBezTo>
                        <a:pt x="1976826" y="564344"/>
                        <a:pt x="1978731" y="561486"/>
                        <a:pt x="1980636" y="559581"/>
                      </a:cubicBezTo>
                      <a:cubicBezTo>
                        <a:pt x="1982541" y="557676"/>
                        <a:pt x="1984446" y="556724"/>
                        <a:pt x="1985399" y="555771"/>
                      </a:cubicBezTo>
                      <a:cubicBezTo>
                        <a:pt x="1987304" y="554819"/>
                        <a:pt x="1988256" y="554819"/>
                        <a:pt x="1989209" y="554819"/>
                      </a:cubicBezTo>
                      <a:cubicBezTo>
                        <a:pt x="1990161" y="554819"/>
                        <a:pt x="1992066" y="554819"/>
                        <a:pt x="1993971" y="555771"/>
                      </a:cubicBezTo>
                      <a:lnTo>
                        <a:pt x="2041596" y="569106"/>
                      </a:lnTo>
                      <a:lnTo>
                        <a:pt x="2038739" y="575774"/>
                      </a:lnTo>
                      <a:close/>
                      <a:moveTo>
                        <a:pt x="2137799" y="166199"/>
                      </a:moveTo>
                      <a:cubicBezTo>
                        <a:pt x="2145419" y="97619"/>
                        <a:pt x="2173041" y="21419"/>
                        <a:pt x="2254004" y="16656"/>
                      </a:cubicBezTo>
                      <a:cubicBezTo>
                        <a:pt x="2271149" y="16656"/>
                        <a:pt x="2273054" y="24276"/>
                        <a:pt x="2274006" y="26181"/>
                      </a:cubicBezTo>
                      <a:cubicBezTo>
                        <a:pt x="2278769" y="50946"/>
                        <a:pt x="2227334" y="115716"/>
                        <a:pt x="2137799" y="166199"/>
                      </a:cubicBezTo>
                      <a:close/>
                      <a:moveTo>
                        <a:pt x="2346396" y="591014"/>
                      </a:moveTo>
                      <a:cubicBezTo>
                        <a:pt x="2327346" y="553866"/>
                        <a:pt x="2289246" y="499574"/>
                        <a:pt x="2254956" y="497669"/>
                      </a:cubicBezTo>
                      <a:cubicBezTo>
                        <a:pt x="2246384" y="496716"/>
                        <a:pt x="2233049" y="499574"/>
                        <a:pt x="2222571" y="515766"/>
                      </a:cubicBezTo>
                      <a:cubicBezTo>
                        <a:pt x="2218761" y="522434"/>
                        <a:pt x="2214951" y="530054"/>
                        <a:pt x="2211141" y="537674"/>
                      </a:cubicBezTo>
                      <a:cubicBezTo>
                        <a:pt x="2207331" y="493859"/>
                        <a:pt x="2194949" y="451949"/>
                        <a:pt x="2181614" y="412896"/>
                      </a:cubicBezTo>
                      <a:cubicBezTo>
                        <a:pt x="2219714" y="397656"/>
                        <a:pt x="2254004" y="379559"/>
                        <a:pt x="2285436" y="358604"/>
                      </a:cubicBezTo>
                      <a:cubicBezTo>
                        <a:pt x="2293056" y="375749"/>
                        <a:pt x="2300676" y="391941"/>
                        <a:pt x="2309249" y="408134"/>
                      </a:cubicBezTo>
                      <a:cubicBezTo>
                        <a:pt x="2323536" y="435756"/>
                        <a:pt x="2338776" y="465284"/>
                        <a:pt x="2346396" y="496716"/>
                      </a:cubicBezTo>
                      <a:cubicBezTo>
                        <a:pt x="2350206" y="515766"/>
                        <a:pt x="2350206" y="568154"/>
                        <a:pt x="2346396" y="59101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1286" name="Google Shape;1286;p5"/>
          <p:cNvSpPr/>
          <p:nvPr/>
        </p:nvSpPr>
        <p:spPr>
          <a:xfrm>
            <a:off x="-522" y="-5004785"/>
            <a:ext cx="794084" cy="14164521"/>
          </a:xfrm>
          <a:custGeom>
            <a:avLst/>
            <a:gdLst/>
            <a:ahLst/>
            <a:cxnLst/>
            <a:rect l="l" t="t" r="r" b="b"/>
            <a:pathLst>
              <a:path w="794084" h="14164521" extrusionOk="0">
                <a:moveTo>
                  <a:pt x="652655" y="7943935"/>
                </a:moveTo>
                <a:lnTo>
                  <a:pt x="650770" y="7944316"/>
                </a:lnTo>
                <a:lnTo>
                  <a:pt x="650770" y="7944316"/>
                </a:lnTo>
                <a:lnTo>
                  <a:pt x="652655" y="7943935"/>
                </a:lnTo>
                <a:close/>
                <a:moveTo>
                  <a:pt x="0" y="2381"/>
                </a:moveTo>
                <a:lnTo>
                  <a:pt x="794084" y="0"/>
                </a:lnTo>
                <a:lnTo>
                  <a:pt x="792386" y="6521110"/>
                </a:lnTo>
                <a:lnTo>
                  <a:pt x="792695" y="6521110"/>
                </a:lnTo>
                <a:lnTo>
                  <a:pt x="792695" y="6940210"/>
                </a:lnTo>
                <a:lnTo>
                  <a:pt x="792428" y="6940210"/>
                </a:lnTo>
                <a:cubicBezTo>
                  <a:pt x="792430" y="6950301"/>
                  <a:pt x="792433" y="6960393"/>
                  <a:pt x="792435" y="6970484"/>
                </a:cubicBezTo>
                <a:lnTo>
                  <a:pt x="785164" y="7006498"/>
                </a:lnTo>
                <a:cubicBezTo>
                  <a:pt x="777887" y="7023703"/>
                  <a:pt x="767356" y="7039198"/>
                  <a:pt x="754344" y="7052210"/>
                </a:cubicBezTo>
                <a:cubicBezTo>
                  <a:pt x="719662" y="7075911"/>
                  <a:pt x="708791" y="7075801"/>
                  <a:pt x="686015" y="7087596"/>
                </a:cubicBezTo>
                <a:lnTo>
                  <a:pt x="653151" y="7094231"/>
                </a:lnTo>
                <a:lnTo>
                  <a:pt x="653151" y="7094231"/>
                </a:lnTo>
                <a:lnTo>
                  <a:pt x="686015" y="7087596"/>
                </a:lnTo>
                <a:lnTo>
                  <a:pt x="620390" y="7107967"/>
                </a:lnTo>
                <a:cubicBezTo>
                  <a:pt x="460230" y="7175709"/>
                  <a:pt x="347851" y="7334297"/>
                  <a:pt x="347851" y="7519133"/>
                </a:cubicBezTo>
                <a:cubicBezTo>
                  <a:pt x="347851" y="7703969"/>
                  <a:pt x="460230" y="7862557"/>
                  <a:pt x="620390" y="7930299"/>
                </a:cubicBezTo>
                <a:lnTo>
                  <a:pt x="686015" y="7950670"/>
                </a:lnTo>
                <a:lnTo>
                  <a:pt x="704152" y="7956300"/>
                </a:lnTo>
                <a:lnTo>
                  <a:pt x="754344" y="7986056"/>
                </a:lnTo>
                <a:cubicBezTo>
                  <a:pt x="767356" y="7999068"/>
                  <a:pt x="777887" y="8014563"/>
                  <a:pt x="785164" y="8031768"/>
                </a:cubicBezTo>
                <a:lnTo>
                  <a:pt x="792687" y="8069030"/>
                </a:lnTo>
                <a:cubicBezTo>
                  <a:pt x="792690" y="8081493"/>
                  <a:pt x="792692" y="8093955"/>
                  <a:pt x="792695" y="8106418"/>
                </a:cubicBezTo>
                <a:lnTo>
                  <a:pt x="791819" y="8110756"/>
                </a:lnTo>
                <a:lnTo>
                  <a:pt x="791819" y="8110756"/>
                </a:lnTo>
                <a:lnTo>
                  <a:pt x="792695" y="8106418"/>
                </a:lnTo>
                <a:lnTo>
                  <a:pt x="794084" y="14164521"/>
                </a:lnTo>
                <a:lnTo>
                  <a:pt x="0" y="14164521"/>
                </a:lnTo>
                <a:lnTo>
                  <a:pt x="0" y="2381"/>
                </a:lnTo>
                <a:close/>
              </a:path>
            </a:pathLst>
          </a:custGeom>
          <a:solidFill>
            <a:srgbClr val="B8114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87" name="Google Shape;1287;p5"/>
          <p:cNvSpPr/>
          <p:nvPr/>
        </p:nvSpPr>
        <p:spPr>
          <a:xfrm>
            <a:off x="177277" y="4148453"/>
            <a:ext cx="470356" cy="470356"/>
          </a:xfrm>
          <a:custGeom>
            <a:avLst/>
            <a:gdLst/>
            <a:ahLst/>
            <a:cxnLst/>
            <a:rect l="l" t="t" r="r" b="b"/>
            <a:pathLst>
              <a:path w="470356" h="470356" extrusionOk="0">
                <a:moveTo>
                  <a:pt x="385593" y="364560"/>
                </a:moveTo>
                <a:cubicBezTo>
                  <a:pt x="374345" y="364528"/>
                  <a:pt x="363385" y="368123"/>
                  <a:pt x="354341" y="374812"/>
                </a:cubicBezTo>
                <a:lnTo>
                  <a:pt x="323900" y="344370"/>
                </a:lnTo>
                <a:cubicBezTo>
                  <a:pt x="314208" y="334762"/>
                  <a:pt x="298563" y="334829"/>
                  <a:pt x="288955" y="344521"/>
                </a:cubicBezTo>
                <a:cubicBezTo>
                  <a:pt x="279404" y="354153"/>
                  <a:pt x="279404" y="369684"/>
                  <a:pt x="288955" y="379316"/>
                </a:cubicBezTo>
                <a:lnTo>
                  <a:pt x="295231" y="385593"/>
                </a:lnTo>
                <a:lnTo>
                  <a:pt x="243095" y="385593"/>
                </a:lnTo>
                <a:lnTo>
                  <a:pt x="243095" y="335278"/>
                </a:lnTo>
                <a:cubicBezTo>
                  <a:pt x="243095" y="330906"/>
                  <a:pt x="239551" y="327362"/>
                  <a:pt x="235178" y="327362"/>
                </a:cubicBezTo>
                <a:cubicBezTo>
                  <a:pt x="232906" y="327361"/>
                  <a:pt x="230744" y="328337"/>
                  <a:pt x="229241" y="330042"/>
                </a:cubicBezTo>
                <a:cubicBezTo>
                  <a:pt x="220571" y="339885"/>
                  <a:pt x="205564" y="340836"/>
                  <a:pt x="195721" y="332166"/>
                </a:cubicBezTo>
                <a:cubicBezTo>
                  <a:pt x="185878" y="323496"/>
                  <a:pt x="184927" y="308490"/>
                  <a:pt x="193597" y="298646"/>
                </a:cubicBezTo>
                <a:cubicBezTo>
                  <a:pt x="202266" y="288803"/>
                  <a:pt x="217273" y="287852"/>
                  <a:pt x="227116" y="296522"/>
                </a:cubicBezTo>
                <a:cubicBezTo>
                  <a:pt x="227868" y="297185"/>
                  <a:pt x="228578" y="297894"/>
                  <a:pt x="229241" y="298646"/>
                </a:cubicBezTo>
                <a:cubicBezTo>
                  <a:pt x="232132" y="301926"/>
                  <a:pt x="237136" y="302240"/>
                  <a:pt x="240414" y="299348"/>
                </a:cubicBezTo>
                <a:cubicBezTo>
                  <a:pt x="242119" y="297845"/>
                  <a:pt x="243095" y="295682"/>
                  <a:pt x="243095" y="293410"/>
                </a:cubicBezTo>
                <a:lnTo>
                  <a:pt x="243095" y="243095"/>
                </a:lnTo>
                <a:lnTo>
                  <a:pt x="278073" y="243095"/>
                </a:lnTo>
                <a:cubicBezTo>
                  <a:pt x="269319" y="263127"/>
                  <a:pt x="278462" y="286462"/>
                  <a:pt x="298494" y="295216"/>
                </a:cubicBezTo>
                <a:cubicBezTo>
                  <a:pt x="318525" y="303970"/>
                  <a:pt x="341861" y="294828"/>
                  <a:pt x="350615" y="274796"/>
                </a:cubicBezTo>
                <a:cubicBezTo>
                  <a:pt x="355031" y="264690"/>
                  <a:pt x="355031" y="253200"/>
                  <a:pt x="350615" y="243095"/>
                </a:cubicBezTo>
                <a:lnTo>
                  <a:pt x="385593" y="243095"/>
                </a:lnTo>
                <a:lnTo>
                  <a:pt x="385593" y="346010"/>
                </a:lnTo>
                <a:lnTo>
                  <a:pt x="401426" y="346010"/>
                </a:lnTo>
                <a:lnTo>
                  <a:pt x="401426" y="195596"/>
                </a:lnTo>
                <a:lnTo>
                  <a:pt x="425176" y="195596"/>
                </a:lnTo>
                <a:cubicBezTo>
                  <a:pt x="442657" y="195576"/>
                  <a:pt x="456822" y="181410"/>
                  <a:pt x="456842" y="163929"/>
                </a:cubicBezTo>
                <a:lnTo>
                  <a:pt x="456842" y="95960"/>
                </a:lnTo>
                <a:lnTo>
                  <a:pt x="470357" y="82445"/>
                </a:lnTo>
                <a:lnTo>
                  <a:pt x="459161" y="71249"/>
                </a:lnTo>
                <a:lnTo>
                  <a:pt x="443328" y="87082"/>
                </a:lnTo>
                <a:cubicBezTo>
                  <a:pt x="441843" y="88567"/>
                  <a:pt x="441009" y="90580"/>
                  <a:pt x="441009" y="92680"/>
                </a:cubicBezTo>
                <a:lnTo>
                  <a:pt x="441009" y="163929"/>
                </a:lnTo>
                <a:cubicBezTo>
                  <a:pt x="440999" y="172669"/>
                  <a:pt x="433916" y="179752"/>
                  <a:pt x="425176" y="179762"/>
                </a:cubicBezTo>
                <a:lnTo>
                  <a:pt x="401426" y="179762"/>
                </a:lnTo>
                <a:lnTo>
                  <a:pt x="401426" y="159292"/>
                </a:lnTo>
                <a:lnTo>
                  <a:pt x="414941" y="145778"/>
                </a:lnTo>
                <a:lnTo>
                  <a:pt x="403745" y="134582"/>
                </a:lnTo>
                <a:lnTo>
                  <a:pt x="368120" y="170206"/>
                </a:lnTo>
                <a:cubicBezTo>
                  <a:pt x="364654" y="173673"/>
                  <a:pt x="359033" y="173673"/>
                  <a:pt x="355566" y="170206"/>
                </a:cubicBezTo>
                <a:cubicBezTo>
                  <a:pt x="352100" y="166740"/>
                  <a:pt x="352100" y="161119"/>
                  <a:pt x="355566" y="157652"/>
                </a:cubicBezTo>
                <a:lnTo>
                  <a:pt x="391191" y="122028"/>
                </a:lnTo>
                <a:cubicBezTo>
                  <a:pt x="394282" y="118936"/>
                  <a:pt x="394282" y="113924"/>
                  <a:pt x="391191" y="110832"/>
                </a:cubicBezTo>
                <a:cubicBezTo>
                  <a:pt x="391191" y="110832"/>
                  <a:pt x="391191" y="110832"/>
                  <a:pt x="391191" y="110832"/>
                </a:cubicBezTo>
                <a:cubicBezTo>
                  <a:pt x="376818" y="96425"/>
                  <a:pt x="376818" y="73103"/>
                  <a:pt x="391191" y="58695"/>
                </a:cubicBezTo>
                <a:lnTo>
                  <a:pt x="430774" y="19113"/>
                </a:lnTo>
                <a:lnTo>
                  <a:pt x="419578" y="7917"/>
                </a:lnTo>
                <a:lnTo>
                  <a:pt x="379995" y="47499"/>
                </a:lnTo>
                <a:cubicBezTo>
                  <a:pt x="361609" y="65934"/>
                  <a:pt x="359411" y="95022"/>
                  <a:pt x="374817" y="116010"/>
                </a:cubicBezTo>
                <a:lnTo>
                  <a:pt x="344370" y="146456"/>
                </a:lnTo>
                <a:cubicBezTo>
                  <a:pt x="334679" y="156065"/>
                  <a:pt x="334611" y="171710"/>
                  <a:pt x="344220" y="181402"/>
                </a:cubicBezTo>
                <a:cubicBezTo>
                  <a:pt x="353829" y="191094"/>
                  <a:pt x="369474" y="191161"/>
                  <a:pt x="379166" y="181553"/>
                </a:cubicBezTo>
                <a:cubicBezTo>
                  <a:pt x="379216" y="181503"/>
                  <a:pt x="379267" y="181453"/>
                  <a:pt x="379316" y="181402"/>
                </a:cubicBezTo>
                <a:lnTo>
                  <a:pt x="385593" y="175125"/>
                </a:lnTo>
                <a:lnTo>
                  <a:pt x="385593" y="227262"/>
                </a:lnTo>
                <a:lnTo>
                  <a:pt x="335277" y="227262"/>
                </a:lnTo>
                <a:cubicBezTo>
                  <a:pt x="330905" y="227262"/>
                  <a:pt x="327361" y="230805"/>
                  <a:pt x="327361" y="235177"/>
                </a:cubicBezTo>
                <a:cubicBezTo>
                  <a:pt x="327360" y="237450"/>
                  <a:pt x="328336" y="239613"/>
                  <a:pt x="330041" y="241116"/>
                </a:cubicBezTo>
                <a:cubicBezTo>
                  <a:pt x="339884" y="249784"/>
                  <a:pt x="340836" y="264792"/>
                  <a:pt x="332167" y="274635"/>
                </a:cubicBezTo>
                <a:cubicBezTo>
                  <a:pt x="323498" y="284479"/>
                  <a:pt x="308491" y="285431"/>
                  <a:pt x="298647" y="276762"/>
                </a:cubicBezTo>
                <a:cubicBezTo>
                  <a:pt x="288804" y="268093"/>
                  <a:pt x="287852" y="253086"/>
                  <a:pt x="296521" y="243242"/>
                </a:cubicBezTo>
                <a:cubicBezTo>
                  <a:pt x="297184" y="242489"/>
                  <a:pt x="297894" y="241779"/>
                  <a:pt x="298647" y="241116"/>
                </a:cubicBezTo>
                <a:cubicBezTo>
                  <a:pt x="301927" y="238224"/>
                  <a:pt x="302241" y="233221"/>
                  <a:pt x="299348" y="229942"/>
                </a:cubicBezTo>
                <a:cubicBezTo>
                  <a:pt x="297846" y="228237"/>
                  <a:pt x="295683" y="227262"/>
                  <a:pt x="293411" y="227262"/>
                </a:cubicBezTo>
                <a:lnTo>
                  <a:pt x="243095" y="227262"/>
                </a:lnTo>
                <a:lnTo>
                  <a:pt x="243095" y="192284"/>
                </a:lnTo>
                <a:cubicBezTo>
                  <a:pt x="263127" y="201037"/>
                  <a:pt x="286462" y="191894"/>
                  <a:pt x="295215" y="171861"/>
                </a:cubicBezTo>
                <a:cubicBezTo>
                  <a:pt x="303967" y="151829"/>
                  <a:pt x="294824" y="128494"/>
                  <a:pt x="274791" y="119741"/>
                </a:cubicBezTo>
                <a:cubicBezTo>
                  <a:pt x="264687" y="115327"/>
                  <a:pt x="253199" y="115327"/>
                  <a:pt x="243095" y="119741"/>
                </a:cubicBezTo>
                <a:lnTo>
                  <a:pt x="243095" y="84764"/>
                </a:lnTo>
                <a:lnTo>
                  <a:pt x="346010" y="84764"/>
                </a:lnTo>
                <a:lnTo>
                  <a:pt x="346010" y="68931"/>
                </a:lnTo>
                <a:lnTo>
                  <a:pt x="195596" y="68931"/>
                </a:lnTo>
                <a:lnTo>
                  <a:pt x="195596" y="45181"/>
                </a:lnTo>
                <a:cubicBezTo>
                  <a:pt x="195576" y="27700"/>
                  <a:pt x="181410" y="13534"/>
                  <a:pt x="163929" y="13515"/>
                </a:cubicBezTo>
                <a:lnTo>
                  <a:pt x="95959" y="13515"/>
                </a:lnTo>
                <a:lnTo>
                  <a:pt x="82445" y="0"/>
                </a:lnTo>
                <a:lnTo>
                  <a:pt x="71249" y="11196"/>
                </a:lnTo>
                <a:lnTo>
                  <a:pt x="87082" y="27029"/>
                </a:lnTo>
                <a:cubicBezTo>
                  <a:pt x="88567" y="28514"/>
                  <a:pt x="90580" y="29348"/>
                  <a:pt x="92680" y="29348"/>
                </a:cubicBezTo>
                <a:lnTo>
                  <a:pt x="163929" y="29348"/>
                </a:lnTo>
                <a:cubicBezTo>
                  <a:pt x="172669" y="29358"/>
                  <a:pt x="179752" y="36441"/>
                  <a:pt x="179762" y="45181"/>
                </a:cubicBezTo>
                <a:lnTo>
                  <a:pt x="179762" y="68931"/>
                </a:lnTo>
                <a:lnTo>
                  <a:pt x="159292" y="68931"/>
                </a:lnTo>
                <a:lnTo>
                  <a:pt x="145778" y="55416"/>
                </a:lnTo>
                <a:lnTo>
                  <a:pt x="134582" y="66612"/>
                </a:lnTo>
                <a:lnTo>
                  <a:pt x="170206" y="102236"/>
                </a:lnTo>
                <a:cubicBezTo>
                  <a:pt x="173673" y="105703"/>
                  <a:pt x="173673" y="111324"/>
                  <a:pt x="170206" y="114790"/>
                </a:cubicBezTo>
                <a:cubicBezTo>
                  <a:pt x="166740" y="118257"/>
                  <a:pt x="161119" y="118257"/>
                  <a:pt x="157652" y="114790"/>
                </a:cubicBezTo>
                <a:lnTo>
                  <a:pt x="122028" y="79166"/>
                </a:lnTo>
                <a:cubicBezTo>
                  <a:pt x="118936" y="76074"/>
                  <a:pt x="113924" y="76074"/>
                  <a:pt x="110832" y="79165"/>
                </a:cubicBezTo>
                <a:cubicBezTo>
                  <a:pt x="110832" y="79165"/>
                  <a:pt x="110832" y="79166"/>
                  <a:pt x="110832" y="79166"/>
                </a:cubicBezTo>
                <a:cubicBezTo>
                  <a:pt x="96436" y="93563"/>
                  <a:pt x="73093" y="93563"/>
                  <a:pt x="58696" y="79167"/>
                </a:cubicBezTo>
                <a:cubicBezTo>
                  <a:pt x="58696" y="79166"/>
                  <a:pt x="58696" y="79166"/>
                  <a:pt x="58695" y="79166"/>
                </a:cubicBezTo>
                <a:lnTo>
                  <a:pt x="19113" y="39583"/>
                </a:lnTo>
                <a:lnTo>
                  <a:pt x="7917" y="50779"/>
                </a:lnTo>
                <a:lnTo>
                  <a:pt x="47499" y="90362"/>
                </a:lnTo>
                <a:cubicBezTo>
                  <a:pt x="65922" y="108777"/>
                  <a:pt x="95031" y="110978"/>
                  <a:pt x="116015" y="95545"/>
                </a:cubicBezTo>
                <a:lnTo>
                  <a:pt x="146456" y="125986"/>
                </a:lnTo>
                <a:cubicBezTo>
                  <a:pt x="156148" y="135595"/>
                  <a:pt x="171793" y="135528"/>
                  <a:pt x="181402" y="125836"/>
                </a:cubicBezTo>
                <a:cubicBezTo>
                  <a:pt x="190952" y="116203"/>
                  <a:pt x="190952" y="100673"/>
                  <a:pt x="181402" y="91040"/>
                </a:cubicBezTo>
                <a:lnTo>
                  <a:pt x="175125" y="84764"/>
                </a:lnTo>
                <a:lnTo>
                  <a:pt x="227262" y="84764"/>
                </a:lnTo>
                <a:lnTo>
                  <a:pt x="227262" y="135078"/>
                </a:lnTo>
                <a:cubicBezTo>
                  <a:pt x="227262" y="139450"/>
                  <a:pt x="230805" y="142995"/>
                  <a:pt x="235177" y="142996"/>
                </a:cubicBezTo>
                <a:cubicBezTo>
                  <a:pt x="237450" y="142996"/>
                  <a:pt x="239613" y="142019"/>
                  <a:pt x="241116" y="140315"/>
                </a:cubicBezTo>
                <a:cubicBezTo>
                  <a:pt x="249785" y="130472"/>
                  <a:pt x="264792" y="129521"/>
                  <a:pt x="274635" y="138191"/>
                </a:cubicBezTo>
                <a:cubicBezTo>
                  <a:pt x="284479" y="146860"/>
                  <a:pt x="285430" y="161867"/>
                  <a:pt x="276760" y="171710"/>
                </a:cubicBezTo>
                <a:cubicBezTo>
                  <a:pt x="268090" y="181554"/>
                  <a:pt x="253084" y="182504"/>
                  <a:pt x="243240" y="173835"/>
                </a:cubicBezTo>
                <a:cubicBezTo>
                  <a:pt x="242488" y="173172"/>
                  <a:pt x="241779" y="172462"/>
                  <a:pt x="241116" y="171710"/>
                </a:cubicBezTo>
                <a:cubicBezTo>
                  <a:pt x="238224" y="168431"/>
                  <a:pt x="233221" y="168117"/>
                  <a:pt x="229942" y="171010"/>
                </a:cubicBezTo>
                <a:cubicBezTo>
                  <a:pt x="228237" y="172512"/>
                  <a:pt x="227262" y="174675"/>
                  <a:pt x="227262" y="176947"/>
                </a:cubicBezTo>
                <a:lnTo>
                  <a:pt x="227262" y="227262"/>
                </a:lnTo>
                <a:lnTo>
                  <a:pt x="192283" y="227262"/>
                </a:lnTo>
                <a:cubicBezTo>
                  <a:pt x="201037" y="207230"/>
                  <a:pt x="191895" y="183895"/>
                  <a:pt x="171863" y="175141"/>
                </a:cubicBezTo>
                <a:cubicBezTo>
                  <a:pt x="151832" y="166386"/>
                  <a:pt x="128496" y="175529"/>
                  <a:pt x="119742" y="195561"/>
                </a:cubicBezTo>
                <a:cubicBezTo>
                  <a:pt x="115326" y="205666"/>
                  <a:pt x="115326" y="217156"/>
                  <a:pt x="119742" y="227262"/>
                </a:cubicBezTo>
                <a:lnTo>
                  <a:pt x="84764" y="227262"/>
                </a:lnTo>
                <a:lnTo>
                  <a:pt x="84764" y="124346"/>
                </a:lnTo>
                <a:lnTo>
                  <a:pt x="68931" y="124346"/>
                </a:lnTo>
                <a:lnTo>
                  <a:pt x="68931" y="274761"/>
                </a:lnTo>
                <a:lnTo>
                  <a:pt x="45181" y="274761"/>
                </a:lnTo>
                <a:cubicBezTo>
                  <a:pt x="27700" y="274781"/>
                  <a:pt x="13534" y="288947"/>
                  <a:pt x="13515" y="306427"/>
                </a:cubicBezTo>
                <a:lnTo>
                  <a:pt x="13515" y="374397"/>
                </a:lnTo>
                <a:lnTo>
                  <a:pt x="0" y="387912"/>
                </a:lnTo>
                <a:lnTo>
                  <a:pt x="11196" y="399108"/>
                </a:lnTo>
                <a:lnTo>
                  <a:pt x="27029" y="383274"/>
                </a:lnTo>
                <a:cubicBezTo>
                  <a:pt x="28514" y="381790"/>
                  <a:pt x="29348" y="379776"/>
                  <a:pt x="29348" y="377676"/>
                </a:cubicBezTo>
                <a:lnTo>
                  <a:pt x="29348" y="306427"/>
                </a:lnTo>
                <a:cubicBezTo>
                  <a:pt x="29358" y="297688"/>
                  <a:pt x="36441" y="290604"/>
                  <a:pt x="45181" y="290594"/>
                </a:cubicBezTo>
                <a:lnTo>
                  <a:pt x="68931" y="290594"/>
                </a:lnTo>
                <a:lnTo>
                  <a:pt x="68931" y="311065"/>
                </a:lnTo>
                <a:lnTo>
                  <a:pt x="55416" y="324579"/>
                </a:lnTo>
                <a:lnTo>
                  <a:pt x="66612" y="335775"/>
                </a:lnTo>
                <a:lnTo>
                  <a:pt x="102236" y="300151"/>
                </a:lnTo>
                <a:cubicBezTo>
                  <a:pt x="105703" y="296684"/>
                  <a:pt x="111324" y="296684"/>
                  <a:pt x="114790" y="300151"/>
                </a:cubicBezTo>
                <a:cubicBezTo>
                  <a:pt x="118257" y="303617"/>
                  <a:pt x="118257" y="309238"/>
                  <a:pt x="114790" y="312704"/>
                </a:cubicBezTo>
                <a:lnTo>
                  <a:pt x="79166" y="348329"/>
                </a:lnTo>
                <a:cubicBezTo>
                  <a:pt x="76074" y="351420"/>
                  <a:pt x="76074" y="356432"/>
                  <a:pt x="79165" y="359525"/>
                </a:cubicBezTo>
                <a:cubicBezTo>
                  <a:pt x="79165" y="359525"/>
                  <a:pt x="79166" y="359525"/>
                  <a:pt x="79166" y="359525"/>
                </a:cubicBezTo>
                <a:cubicBezTo>
                  <a:pt x="93538" y="373932"/>
                  <a:pt x="93538" y="397254"/>
                  <a:pt x="79166" y="411661"/>
                </a:cubicBezTo>
                <a:lnTo>
                  <a:pt x="39583" y="451244"/>
                </a:lnTo>
                <a:lnTo>
                  <a:pt x="50779" y="462440"/>
                </a:lnTo>
                <a:lnTo>
                  <a:pt x="90362" y="422857"/>
                </a:lnTo>
                <a:cubicBezTo>
                  <a:pt x="108748" y="404423"/>
                  <a:pt x="110946" y="375335"/>
                  <a:pt x="95540" y="354346"/>
                </a:cubicBezTo>
                <a:lnTo>
                  <a:pt x="125986" y="323900"/>
                </a:lnTo>
                <a:cubicBezTo>
                  <a:pt x="135678" y="314291"/>
                  <a:pt x="135745" y="298646"/>
                  <a:pt x="126137" y="288955"/>
                </a:cubicBezTo>
                <a:cubicBezTo>
                  <a:pt x="116528" y="279263"/>
                  <a:pt x="100883" y="279195"/>
                  <a:pt x="91191" y="288804"/>
                </a:cubicBezTo>
                <a:cubicBezTo>
                  <a:pt x="91140" y="288854"/>
                  <a:pt x="91090" y="288904"/>
                  <a:pt x="91040" y="288955"/>
                </a:cubicBezTo>
                <a:lnTo>
                  <a:pt x="84764" y="295231"/>
                </a:lnTo>
                <a:lnTo>
                  <a:pt x="84764" y="243095"/>
                </a:lnTo>
                <a:lnTo>
                  <a:pt x="135079" y="243095"/>
                </a:lnTo>
                <a:cubicBezTo>
                  <a:pt x="139451" y="243095"/>
                  <a:pt x="142996" y="239551"/>
                  <a:pt x="142996" y="235178"/>
                </a:cubicBezTo>
                <a:cubicBezTo>
                  <a:pt x="142997" y="232906"/>
                  <a:pt x="142020" y="230744"/>
                  <a:pt x="140316" y="229241"/>
                </a:cubicBezTo>
                <a:cubicBezTo>
                  <a:pt x="130473" y="220572"/>
                  <a:pt x="129521" y="205564"/>
                  <a:pt x="138190" y="195721"/>
                </a:cubicBezTo>
                <a:cubicBezTo>
                  <a:pt x="146858" y="185878"/>
                  <a:pt x="161866" y="184926"/>
                  <a:pt x="171709" y="193595"/>
                </a:cubicBezTo>
                <a:cubicBezTo>
                  <a:pt x="181553" y="202263"/>
                  <a:pt x="182504" y="217271"/>
                  <a:pt x="173836" y="227114"/>
                </a:cubicBezTo>
                <a:cubicBezTo>
                  <a:pt x="173173" y="227867"/>
                  <a:pt x="172462" y="228578"/>
                  <a:pt x="171709" y="229241"/>
                </a:cubicBezTo>
                <a:cubicBezTo>
                  <a:pt x="168430" y="232132"/>
                  <a:pt x="168116" y="237136"/>
                  <a:pt x="171009" y="240414"/>
                </a:cubicBezTo>
                <a:cubicBezTo>
                  <a:pt x="172511" y="242119"/>
                  <a:pt x="174674" y="243095"/>
                  <a:pt x="176946" y="243095"/>
                </a:cubicBezTo>
                <a:lnTo>
                  <a:pt x="227262" y="243095"/>
                </a:lnTo>
                <a:lnTo>
                  <a:pt x="227262" y="278072"/>
                </a:lnTo>
                <a:cubicBezTo>
                  <a:pt x="207230" y="269319"/>
                  <a:pt x="183895" y="278463"/>
                  <a:pt x="175142" y="298496"/>
                </a:cubicBezTo>
                <a:cubicBezTo>
                  <a:pt x="166389" y="318528"/>
                  <a:pt x="175533" y="341863"/>
                  <a:pt x="195566" y="350616"/>
                </a:cubicBezTo>
                <a:cubicBezTo>
                  <a:pt x="205669" y="355030"/>
                  <a:pt x="217157" y="355030"/>
                  <a:pt x="227262" y="350616"/>
                </a:cubicBezTo>
                <a:lnTo>
                  <a:pt x="227262" y="385593"/>
                </a:lnTo>
                <a:lnTo>
                  <a:pt x="124346" y="385593"/>
                </a:lnTo>
                <a:lnTo>
                  <a:pt x="124346" y="401426"/>
                </a:lnTo>
                <a:lnTo>
                  <a:pt x="274761" y="401426"/>
                </a:lnTo>
                <a:lnTo>
                  <a:pt x="274761" y="425176"/>
                </a:lnTo>
                <a:cubicBezTo>
                  <a:pt x="274781" y="442657"/>
                  <a:pt x="288947" y="456822"/>
                  <a:pt x="306427" y="456842"/>
                </a:cubicBezTo>
                <a:lnTo>
                  <a:pt x="374398" y="456842"/>
                </a:lnTo>
                <a:lnTo>
                  <a:pt x="387912" y="470357"/>
                </a:lnTo>
                <a:lnTo>
                  <a:pt x="399108" y="459161"/>
                </a:lnTo>
                <a:lnTo>
                  <a:pt x="383274" y="443328"/>
                </a:lnTo>
                <a:cubicBezTo>
                  <a:pt x="381790" y="441843"/>
                  <a:pt x="379776" y="441009"/>
                  <a:pt x="377676" y="441009"/>
                </a:cubicBezTo>
                <a:lnTo>
                  <a:pt x="306427" y="441009"/>
                </a:lnTo>
                <a:cubicBezTo>
                  <a:pt x="297688" y="440999"/>
                  <a:pt x="290604" y="433916"/>
                  <a:pt x="290594" y="425176"/>
                </a:cubicBezTo>
                <a:lnTo>
                  <a:pt x="290594" y="401426"/>
                </a:lnTo>
                <a:lnTo>
                  <a:pt x="311065" y="401426"/>
                </a:lnTo>
                <a:lnTo>
                  <a:pt x="324579" y="414941"/>
                </a:lnTo>
                <a:lnTo>
                  <a:pt x="335775" y="403745"/>
                </a:lnTo>
                <a:lnTo>
                  <a:pt x="300151" y="368120"/>
                </a:lnTo>
                <a:cubicBezTo>
                  <a:pt x="296684" y="364654"/>
                  <a:pt x="296684" y="359033"/>
                  <a:pt x="300151" y="355566"/>
                </a:cubicBezTo>
                <a:cubicBezTo>
                  <a:pt x="303617" y="352100"/>
                  <a:pt x="309238" y="352100"/>
                  <a:pt x="312704" y="355566"/>
                </a:cubicBezTo>
                <a:lnTo>
                  <a:pt x="348329" y="391191"/>
                </a:lnTo>
                <a:cubicBezTo>
                  <a:pt x="351420" y="394282"/>
                  <a:pt x="356432" y="394282"/>
                  <a:pt x="359525" y="391191"/>
                </a:cubicBezTo>
                <a:cubicBezTo>
                  <a:pt x="359525" y="391191"/>
                  <a:pt x="359525" y="391191"/>
                  <a:pt x="359525" y="391191"/>
                </a:cubicBezTo>
                <a:cubicBezTo>
                  <a:pt x="373921" y="376794"/>
                  <a:pt x="397263" y="376794"/>
                  <a:pt x="411660" y="391190"/>
                </a:cubicBezTo>
                <a:cubicBezTo>
                  <a:pt x="411660" y="391190"/>
                  <a:pt x="411661" y="391191"/>
                  <a:pt x="411661" y="391191"/>
                </a:cubicBezTo>
                <a:lnTo>
                  <a:pt x="451244" y="430774"/>
                </a:lnTo>
                <a:lnTo>
                  <a:pt x="462440" y="419578"/>
                </a:lnTo>
                <a:lnTo>
                  <a:pt x="422857" y="379995"/>
                </a:lnTo>
                <a:cubicBezTo>
                  <a:pt x="412996" y="370080"/>
                  <a:pt x="399578" y="364522"/>
                  <a:pt x="385593" y="364560"/>
                </a:cubicBezTo>
                <a:close/>
              </a:path>
            </a:pathLst>
          </a:custGeom>
          <a:solidFill>
            <a:srgbClr val="FFFFFF">
              <a:alpha val="49411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88" name="Google Shape;1288;p5"/>
          <p:cNvGrpSpPr/>
          <p:nvPr/>
        </p:nvGrpSpPr>
        <p:grpSpPr>
          <a:xfrm>
            <a:off x="174261" y="3190310"/>
            <a:ext cx="477811" cy="492854"/>
            <a:chOff x="183129" y="3298366"/>
            <a:chExt cx="477811" cy="492854"/>
          </a:xfrm>
        </p:grpSpPr>
        <p:sp>
          <p:nvSpPr>
            <p:cNvPr id="1289" name="Google Shape;1289;p5"/>
            <p:cNvSpPr/>
            <p:nvPr/>
          </p:nvSpPr>
          <p:spPr>
            <a:xfrm>
              <a:off x="317679" y="3416778"/>
              <a:ext cx="12970" cy="56596"/>
            </a:xfrm>
            <a:custGeom>
              <a:avLst/>
              <a:gdLst/>
              <a:ahLst/>
              <a:cxnLst/>
              <a:rect l="l" t="t" r="r" b="b"/>
              <a:pathLst>
                <a:path w="12970" h="56596" extrusionOk="0">
                  <a:moveTo>
                    <a:pt x="6488" y="0"/>
                  </a:moveTo>
                  <a:cubicBezTo>
                    <a:pt x="6487" y="0"/>
                    <a:pt x="6486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4"/>
                  </a:cubicBezTo>
                  <a:lnTo>
                    <a:pt x="0" y="50112"/>
                  </a:lnTo>
                  <a:cubicBezTo>
                    <a:pt x="0" y="53693"/>
                    <a:pt x="2903" y="56597"/>
                    <a:pt x="6485" y="56597"/>
                  </a:cubicBezTo>
                  <a:cubicBezTo>
                    <a:pt x="10067" y="56597"/>
                    <a:pt x="12970" y="53693"/>
                    <a:pt x="12970" y="50112"/>
                  </a:cubicBezTo>
                  <a:lnTo>
                    <a:pt x="12970" y="6484"/>
                  </a:lnTo>
                  <a:cubicBezTo>
                    <a:pt x="12970" y="2905"/>
                    <a:pt x="10069" y="1"/>
                    <a:pt x="6488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" name="Google Shape;1290;p5"/>
            <p:cNvSpPr/>
            <p:nvPr/>
          </p:nvSpPr>
          <p:spPr>
            <a:xfrm>
              <a:off x="343617" y="3410547"/>
              <a:ext cx="12970" cy="37896"/>
            </a:xfrm>
            <a:custGeom>
              <a:avLst/>
              <a:gdLst/>
              <a:ahLst/>
              <a:cxnLst/>
              <a:rect l="l" t="t" r="r" b="b"/>
              <a:pathLst>
                <a:path w="12970" h="37896" extrusionOk="0">
                  <a:moveTo>
                    <a:pt x="6489" y="0"/>
                  </a:moveTo>
                  <a:cubicBezTo>
                    <a:pt x="6488" y="0"/>
                    <a:pt x="6487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4"/>
                  </a:cubicBezTo>
                  <a:lnTo>
                    <a:pt x="0" y="31411"/>
                  </a:lnTo>
                  <a:cubicBezTo>
                    <a:pt x="0" y="34993"/>
                    <a:pt x="2903" y="37896"/>
                    <a:pt x="6485" y="37896"/>
                  </a:cubicBezTo>
                  <a:cubicBezTo>
                    <a:pt x="10067" y="37896"/>
                    <a:pt x="12970" y="34993"/>
                    <a:pt x="12970" y="31411"/>
                  </a:cubicBezTo>
                  <a:lnTo>
                    <a:pt x="12970" y="6484"/>
                  </a:lnTo>
                  <a:cubicBezTo>
                    <a:pt x="12972" y="2904"/>
                    <a:pt x="10070" y="1"/>
                    <a:pt x="6489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" name="Google Shape;1291;p5"/>
            <p:cNvSpPr/>
            <p:nvPr/>
          </p:nvSpPr>
          <p:spPr>
            <a:xfrm>
              <a:off x="369559" y="3429242"/>
              <a:ext cx="12970" cy="44134"/>
            </a:xfrm>
            <a:custGeom>
              <a:avLst/>
              <a:gdLst/>
              <a:ahLst/>
              <a:cxnLst/>
              <a:rect l="l" t="t" r="r" b="b"/>
              <a:pathLst>
                <a:path w="12970" h="44134" extrusionOk="0">
                  <a:moveTo>
                    <a:pt x="6488" y="0"/>
                  </a:moveTo>
                  <a:cubicBezTo>
                    <a:pt x="6487" y="0"/>
                    <a:pt x="6486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5"/>
                  </a:cubicBezTo>
                  <a:lnTo>
                    <a:pt x="0" y="37650"/>
                  </a:lnTo>
                  <a:cubicBezTo>
                    <a:pt x="0" y="41231"/>
                    <a:pt x="2903" y="44135"/>
                    <a:pt x="6485" y="44135"/>
                  </a:cubicBezTo>
                  <a:cubicBezTo>
                    <a:pt x="10067" y="44135"/>
                    <a:pt x="12970" y="41231"/>
                    <a:pt x="12970" y="37650"/>
                  </a:cubicBezTo>
                  <a:lnTo>
                    <a:pt x="12970" y="6485"/>
                  </a:lnTo>
                  <a:cubicBezTo>
                    <a:pt x="12970" y="2904"/>
                    <a:pt x="10069" y="1"/>
                    <a:pt x="6488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" name="Google Shape;1292;p5"/>
            <p:cNvSpPr/>
            <p:nvPr/>
          </p:nvSpPr>
          <p:spPr>
            <a:xfrm>
              <a:off x="183129" y="3298366"/>
              <a:ext cx="477811" cy="492854"/>
            </a:xfrm>
            <a:custGeom>
              <a:avLst/>
              <a:gdLst/>
              <a:ahLst/>
              <a:cxnLst/>
              <a:rect l="l" t="t" r="r" b="b"/>
              <a:pathLst>
                <a:path w="477811" h="492854" extrusionOk="0">
                  <a:moveTo>
                    <a:pt x="476937" y="432666"/>
                  </a:moveTo>
                  <a:lnTo>
                    <a:pt x="446324" y="379811"/>
                  </a:lnTo>
                  <a:lnTo>
                    <a:pt x="476215" y="345562"/>
                  </a:lnTo>
                  <a:cubicBezTo>
                    <a:pt x="477656" y="343907"/>
                    <a:pt x="478163" y="341638"/>
                    <a:pt x="477565" y="339528"/>
                  </a:cubicBezTo>
                  <a:cubicBezTo>
                    <a:pt x="476963" y="337416"/>
                    <a:pt x="475337" y="335750"/>
                    <a:pt x="473240" y="335101"/>
                  </a:cubicBezTo>
                  <a:lnTo>
                    <a:pt x="472056" y="334746"/>
                  </a:lnTo>
                  <a:cubicBezTo>
                    <a:pt x="450787" y="328951"/>
                    <a:pt x="430431" y="320217"/>
                    <a:pt x="411576" y="308793"/>
                  </a:cubicBezTo>
                  <a:cubicBezTo>
                    <a:pt x="411415" y="308700"/>
                    <a:pt x="411226" y="308660"/>
                    <a:pt x="411056" y="308580"/>
                  </a:cubicBezTo>
                  <a:cubicBezTo>
                    <a:pt x="410867" y="308490"/>
                    <a:pt x="410672" y="308410"/>
                    <a:pt x="410474" y="308341"/>
                  </a:cubicBezTo>
                  <a:cubicBezTo>
                    <a:pt x="409813" y="308097"/>
                    <a:pt x="409118" y="307960"/>
                    <a:pt x="408414" y="307931"/>
                  </a:cubicBezTo>
                  <a:cubicBezTo>
                    <a:pt x="408373" y="307930"/>
                    <a:pt x="408338" y="307907"/>
                    <a:pt x="408296" y="307907"/>
                  </a:cubicBezTo>
                  <a:lnTo>
                    <a:pt x="408188" y="307907"/>
                  </a:lnTo>
                  <a:cubicBezTo>
                    <a:pt x="408035" y="307910"/>
                    <a:pt x="407909" y="307988"/>
                    <a:pt x="407759" y="308000"/>
                  </a:cubicBezTo>
                  <a:cubicBezTo>
                    <a:pt x="407109" y="308023"/>
                    <a:pt x="406468" y="308153"/>
                    <a:pt x="405860" y="308385"/>
                  </a:cubicBezTo>
                  <a:cubicBezTo>
                    <a:pt x="405802" y="308408"/>
                    <a:pt x="405738" y="308412"/>
                    <a:pt x="405681" y="308436"/>
                  </a:cubicBezTo>
                  <a:lnTo>
                    <a:pt x="405630" y="308451"/>
                  </a:lnTo>
                  <a:lnTo>
                    <a:pt x="387711" y="316307"/>
                  </a:lnTo>
                  <a:cubicBezTo>
                    <a:pt x="393954" y="286860"/>
                    <a:pt x="397354" y="256883"/>
                    <a:pt x="397863" y="226786"/>
                  </a:cubicBezTo>
                  <a:cubicBezTo>
                    <a:pt x="398027" y="226077"/>
                    <a:pt x="398068" y="225345"/>
                    <a:pt x="397981" y="224623"/>
                  </a:cubicBezTo>
                  <a:cubicBezTo>
                    <a:pt x="398209" y="223266"/>
                    <a:pt x="397996" y="221871"/>
                    <a:pt x="397371" y="220644"/>
                  </a:cubicBezTo>
                  <a:lnTo>
                    <a:pt x="335773" y="103731"/>
                  </a:lnTo>
                  <a:lnTo>
                    <a:pt x="335751" y="103644"/>
                  </a:lnTo>
                  <a:cubicBezTo>
                    <a:pt x="335731" y="103603"/>
                    <a:pt x="335693" y="103579"/>
                    <a:pt x="335673" y="103539"/>
                  </a:cubicBezTo>
                  <a:lnTo>
                    <a:pt x="335631" y="103460"/>
                  </a:lnTo>
                  <a:cubicBezTo>
                    <a:pt x="335316" y="102882"/>
                    <a:pt x="334915" y="102356"/>
                    <a:pt x="334439" y="101900"/>
                  </a:cubicBezTo>
                  <a:cubicBezTo>
                    <a:pt x="334215" y="101682"/>
                    <a:pt x="333975" y="101483"/>
                    <a:pt x="333721" y="101302"/>
                  </a:cubicBezTo>
                  <a:cubicBezTo>
                    <a:pt x="333598" y="101211"/>
                    <a:pt x="333500" y="101091"/>
                    <a:pt x="333370" y="101009"/>
                  </a:cubicBezTo>
                  <a:lnTo>
                    <a:pt x="176112" y="1012"/>
                  </a:lnTo>
                  <a:cubicBezTo>
                    <a:pt x="174205" y="-200"/>
                    <a:pt x="171805" y="-332"/>
                    <a:pt x="169776" y="664"/>
                  </a:cubicBezTo>
                  <a:lnTo>
                    <a:pt x="132799" y="18805"/>
                  </a:lnTo>
                  <a:cubicBezTo>
                    <a:pt x="131906" y="18912"/>
                    <a:pt x="131046" y="19207"/>
                    <a:pt x="130275" y="19669"/>
                  </a:cubicBezTo>
                  <a:lnTo>
                    <a:pt x="68474" y="58452"/>
                  </a:lnTo>
                  <a:cubicBezTo>
                    <a:pt x="66556" y="59656"/>
                    <a:pt x="65405" y="61773"/>
                    <a:pt x="65437" y="64038"/>
                  </a:cubicBezTo>
                  <a:cubicBezTo>
                    <a:pt x="65722" y="83732"/>
                    <a:pt x="67153" y="104513"/>
                    <a:pt x="69564" y="125885"/>
                  </a:cubicBezTo>
                  <a:cubicBezTo>
                    <a:pt x="55140" y="118987"/>
                    <a:pt x="38924" y="116758"/>
                    <a:pt x="23174" y="119508"/>
                  </a:cubicBezTo>
                  <a:cubicBezTo>
                    <a:pt x="18095" y="120297"/>
                    <a:pt x="12947" y="120545"/>
                    <a:pt x="7816" y="120249"/>
                  </a:cubicBezTo>
                  <a:lnTo>
                    <a:pt x="6971" y="120185"/>
                  </a:lnTo>
                  <a:cubicBezTo>
                    <a:pt x="3401" y="119916"/>
                    <a:pt x="288" y="122592"/>
                    <a:pt x="18" y="126163"/>
                  </a:cubicBezTo>
                  <a:cubicBezTo>
                    <a:pt x="-97" y="127697"/>
                    <a:pt x="336" y="129220"/>
                    <a:pt x="1240" y="130464"/>
                  </a:cubicBezTo>
                  <a:lnTo>
                    <a:pt x="37591" y="180479"/>
                  </a:lnTo>
                  <a:cubicBezTo>
                    <a:pt x="25873" y="200628"/>
                    <a:pt x="26365" y="231612"/>
                    <a:pt x="40397" y="261708"/>
                  </a:cubicBezTo>
                  <a:lnTo>
                    <a:pt x="48380" y="280055"/>
                  </a:lnTo>
                  <a:cubicBezTo>
                    <a:pt x="49199" y="281931"/>
                    <a:pt x="50855" y="283311"/>
                    <a:pt x="52848" y="283778"/>
                  </a:cubicBezTo>
                  <a:cubicBezTo>
                    <a:pt x="53859" y="284007"/>
                    <a:pt x="54909" y="283998"/>
                    <a:pt x="55917" y="283753"/>
                  </a:cubicBezTo>
                  <a:cubicBezTo>
                    <a:pt x="72614" y="282159"/>
                    <a:pt x="89459" y="284016"/>
                    <a:pt x="105407" y="289211"/>
                  </a:cubicBezTo>
                  <a:cubicBezTo>
                    <a:pt x="128141" y="361306"/>
                    <a:pt x="162476" y="429213"/>
                    <a:pt x="207062" y="490259"/>
                  </a:cubicBezTo>
                  <a:cubicBezTo>
                    <a:pt x="208288" y="491893"/>
                    <a:pt x="210212" y="492856"/>
                    <a:pt x="212255" y="492855"/>
                  </a:cubicBezTo>
                  <a:cubicBezTo>
                    <a:pt x="212395" y="492855"/>
                    <a:pt x="212537" y="492848"/>
                    <a:pt x="212680" y="492842"/>
                  </a:cubicBezTo>
                  <a:cubicBezTo>
                    <a:pt x="234960" y="491467"/>
                    <a:pt x="256371" y="483693"/>
                    <a:pt x="274342" y="470453"/>
                  </a:cubicBezTo>
                  <a:cubicBezTo>
                    <a:pt x="291363" y="465875"/>
                    <a:pt x="307133" y="457522"/>
                    <a:pt x="320484" y="446014"/>
                  </a:cubicBezTo>
                  <a:cubicBezTo>
                    <a:pt x="328547" y="448773"/>
                    <a:pt x="336995" y="450242"/>
                    <a:pt x="345516" y="450368"/>
                  </a:cubicBezTo>
                  <a:cubicBezTo>
                    <a:pt x="354903" y="450715"/>
                    <a:pt x="364179" y="448248"/>
                    <a:pt x="372153" y="443281"/>
                  </a:cubicBezTo>
                  <a:cubicBezTo>
                    <a:pt x="372446" y="443112"/>
                    <a:pt x="372699" y="442893"/>
                    <a:pt x="372987" y="442715"/>
                  </a:cubicBezTo>
                  <a:cubicBezTo>
                    <a:pt x="373105" y="442645"/>
                    <a:pt x="373235" y="442619"/>
                    <a:pt x="373350" y="442540"/>
                  </a:cubicBezTo>
                  <a:lnTo>
                    <a:pt x="409899" y="417317"/>
                  </a:lnTo>
                  <a:cubicBezTo>
                    <a:pt x="428218" y="428192"/>
                    <a:pt x="447967" y="436452"/>
                    <a:pt x="468572" y="441856"/>
                  </a:cubicBezTo>
                  <a:lnTo>
                    <a:pt x="469415" y="442115"/>
                  </a:lnTo>
                  <a:cubicBezTo>
                    <a:pt x="470035" y="442302"/>
                    <a:pt x="470679" y="442399"/>
                    <a:pt x="471327" y="442400"/>
                  </a:cubicBezTo>
                  <a:cubicBezTo>
                    <a:pt x="474908" y="442401"/>
                    <a:pt x="477811" y="439497"/>
                    <a:pt x="477811" y="435917"/>
                  </a:cubicBezTo>
                  <a:cubicBezTo>
                    <a:pt x="477811" y="434775"/>
                    <a:pt x="477509" y="433653"/>
                    <a:pt x="476937" y="432666"/>
                  </a:cubicBezTo>
                  <a:close/>
                  <a:moveTo>
                    <a:pt x="383389" y="221927"/>
                  </a:moveTo>
                  <a:lnTo>
                    <a:pt x="355697" y="234018"/>
                  </a:lnTo>
                  <a:lnTo>
                    <a:pt x="299868" y="128048"/>
                  </a:lnTo>
                  <a:lnTo>
                    <a:pt x="327055" y="115008"/>
                  </a:lnTo>
                  <a:lnTo>
                    <a:pt x="383389" y="221927"/>
                  </a:lnTo>
                  <a:close/>
                  <a:moveTo>
                    <a:pt x="384528" y="235577"/>
                  </a:moveTo>
                  <a:cubicBezTo>
                    <a:pt x="383602" y="262988"/>
                    <a:pt x="380193" y="290257"/>
                    <a:pt x="374343" y="317053"/>
                  </a:cubicBezTo>
                  <a:cubicBezTo>
                    <a:pt x="374312" y="317192"/>
                    <a:pt x="374287" y="317350"/>
                    <a:pt x="374261" y="317515"/>
                  </a:cubicBezTo>
                  <a:lnTo>
                    <a:pt x="372985" y="322764"/>
                  </a:lnTo>
                  <a:lnTo>
                    <a:pt x="366135" y="325767"/>
                  </a:lnTo>
                  <a:cubicBezTo>
                    <a:pt x="365899" y="325910"/>
                    <a:pt x="365673" y="326068"/>
                    <a:pt x="365459" y="326242"/>
                  </a:cubicBezTo>
                  <a:cubicBezTo>
                    <a:pt x="365191" y="326342"/>
                    <a:pt x="364930" y="326460"/>
                    <a:pt x="364679" y="326596"/>
                  </a:cubicBezTo>
                  <a:cubicBezTo>
                    <a:pt x="360089" y="329378"/>
                    <a:pt x="354866" y="330943"/>
                    <a:pt x="349503" y="331144"/>
                  </a:cubicBezTo>
                  <a:cubicBezTo>
                    <a:pt x="355154" y="303350"/>
                    <a:pt x="358310" y="275107"/>
                    <a:pt x="358936" y="246751"/>
                  </a:cubicBezTo>
                  <a:lnTo>
                    <a:pt x="384528" y="235577"/>
                  </a:lnTo>
                  <a:close/>
                  <a:moveTo>
                    <a:pt x="172221" y="13907"/>
                  </a:moveTo>
                  <a:lnTo>
                    <a:pt x="316536" y="105672"/>
                  </a:lnTo>
                  <a:lnTo>
                    <a:pt x="291445" y="117707"/>
                  </a:lnTo>
                  <a:lnTo>
                    <a:pt x="147304" y="26131"/>
                  </a:lnTo>
                  <a:lnTo>
                    <a:pt x="172221" y="13907"/>
                  </a:lnTo>
                  <a:close/>
                  <a:moveTo>
                    <a:pt x="133685" y="32842"/>
                  </a:moveTo>
                  <a:lnTo>
                    <a:pt x="286050" y="129641"/>
                  </a:lnTo>
                  <a:lnTo>
                    <a:pt x="346086" y="243597"/>
                  </a:lnTo>
                  <a:cubicBezTo>
                    <a:pt x="345611" y="272833"/>
                    <a:pt x="342368" y="301958"/>
                    <a:pt x="336401" y="330582"/>
                  </a:cubicBezTo>
                  <a:cubicBezTo>
                    <a:pt x="332168" y="329906"/>
                    <a:pt x="327998" y="328878"/>
                    <a:pt x="323934" y="327509"/>
                  </a:cubicBezTo>
                  <a:cubicBezTo>
                    <a:pt x="329381" y="301344"/>
                    <a:pt x="332439" y="274736"/>
                    <a:pt x="333072" y="248017"/>
                  </a:cubicBezTo>
                  <a:cubicBezTo>
                    <a:pt x="333099" y="246909"/>
                    <a:pt x="332842" y="245812"/>
                    <a:pt x="332325" y="244832"/>
                  </a:cubicBezTo>
                  <a:lnTo>
                    <a:pt x="276683" y="139261"/>
                  </a:lnTo>
                  <a:cubicBezTo>
                    <a:pt x="276156" y="138260"/>
                    <a:pt x="275377" y="137415"/>
                    <a:pt x="274422" y="136810"/>
                  </a:cubicBezTo>
                  <a:lnTo>
                    <a:pt x="137140" y="49522"/>
                  </a:lnTo>
                  <a:cubicBezTo>
                    <a:pt x="135031" y="48178"/>
                    <a:pt x="132337" y="48169"/>
                    <a:pt x="130218" y="49497"/>
                  </a:cubicBezTo>
                  <a:lnTo>
                    <a:pt x="94810" y="71675"/>
                  </a:lnTo>
                  <a:cubicBezTo>
                    <a:pt x="92841" y="72909"/>
                    <a:pt x="91682" y="75103"/>
                    <a:pt x="91773" y="77425"/>
                  </a:cubicBezTo>
                  <a:cubicBezTo>
                    <a:pt x="93111" y="107948"/>
                    <a:pt x="96463" y="138348"/>
                    <a:pt x="101808" y="168429"/>
                  </a:cubicBezTo>
                  <a:cubicBezTo>
                    <a:pt x="97007" y="167242"/>
                    <a:pt x="92463" y="166325"/>
                    <a:pt x="88216" y="165650"/>
                  </a:cubicBezTo>
                  <a:cubicBezTo>
                    <a:pt x="87717" y="162669"/>
                    <a:pt x="87221" y="159715"/>
                    <a:pt x="86757" y="156759"/>
                  </a:cubicBezTo>
                  <a:cubicBezTo>
                    <a:pt x="85665" y="149888"/>
                    <a:pt x="84700" y="143139"/>
                    <a:pt x="83863" y="136512"/>
                  </a:cubicBezTo>
                  <a:cubicBezTo>
                    <a:pt x="80827" y="113619"/>
                    <a:pt x="79027" y="90577"/>
                    <a:pt x="78470" y="67489"/>
                  </a:cubicBezTo>
                  <a:lnTo>
                    <a:pt x="133685" y="32842"/>
                  </a:lnTo>
                  <a:close/>
                  <a:moveTo>
                    <a:pt x="192933" y="193186"/>
                  </a:moveTo>
                  <a:cubicBezTo>
                    <a:pt x="192932" y="193186"/>
                    <a:pt x="192931" y="193186"/>
                    <a:pt x="192930" y="193186"/>
                  </a:cubicBezTo>
                  <a:cubicBezTo>
                    <a:pt x="189349" y="193185"/>
                    <a:pt x="186446" y="196087"/>
                    <a:pt x="186445" y="199667"/>
                  </a:cubicBezTo>
                  <a:cubicBezTo>
                    <a:pt x="186445" y="199668"/>
                    <a:pt x="186445" y="199669"/>
                    <a:pt x="186445" y="199670"/>
                  </a:cubicBezTo>
                  <a:lnTo>
                    <a:pt x="186445" y="211516"/>
                  </a:lnTo>
                  <a:cubicBezTo>
                    <a:pt x="182068" y="208101"/>
                    <a:pt x="177748" y="204945"/>
                    <a:pt x="173475" y="201986"/>
                  </a:cubicBezTo>
                  <a:lnTo>
                    <a:pt x="173475" y="174768"/>
                  </a:lnTo>
                  <a:cubicBezTo>
                    <a:pt x="173475" y="171186"/>
                    <a:pt x="170572" y="168283"/>
                    <a:pt x="166990" y="168283"/>
                  </a:cubicBezTo>
                  <a:cubicBezTo>
                    <a:pt x="163408" y="168283"/>
                    <a:pt x="160505" y="171186"/>
                    <a:pt x="160505" y="174768"/>
                  </a:cubicBezTo>
                  <a:lnTo>
                    <a:pt x="160505" y="193519"/>
                  </a:lnTo>
                  <a:cubicBezTo>
                    <a:pt x="146393" y="184829"/>
                    <a:pt x="131343" y="177762"/>
                    <a:pt x="115643" y="172454"/>
                  </a:cubicBezTo>
                  <a:cubicBezTo>
                    <a:pt x="110047" y="142128"/>
                    <a:pt x="106456" y="111466"/>
                    <a:pt x="104892" y="80667"/>
                  </a:cubicBezTo>
                  <a:lnTo>
                    <a:pt x="133634" y="62663"/>
                  </a:lnTo>
                  <a:lnTo>
                    <a:pt x="266012" y="146828"/>
                  </a:lnTo>
                  <a:lnTo>
                    <a:pt x="320058" y="249371"/>
                  </a:lnTo>
                  <a:cubicBezTo>
                    <a:pt x="319383" y="273942"/>
                    <a:pt x="316591" y="298409"/>
                    <a:pt x="311711" y="322500"/>
                  </a:cubicBezTo>
                  <a:cubicBezTo>
                    <a:pt x="291794" y="312954"/>
                    <a:pt x="266240" y="294007"/>
                    <a:pt x="234905" y="257945"/>
                  </a:cubicBezTo>
                  <a:cubicBezTo>
                    <a:pt x="223915" y="245236"/>
                    <a:pt x="212056" y="233305"/>
                    <a:pt x="199415" y="222236"/>
                  </a:cubicBezTo>
                  <a:lnTo>
                    <a:pt x="199415" y="199669"/>
                  </a:lnTo>
                  <a:cubicBezTo>
                    <a:pt x="199416" y="196090"/>
                    <a:pt x="196514" y="193187"/>
                    <a:pt x="192933" y="193186"/>
                  </a:cubicBezTo>
                  <a:close/>
                  <a:moveTo>
                    <a:pt x="19122" y="133004"/>
                  </a:moveTo>
                  <a:cubicBezTo>
                    <a:pt x="21006" y="132826"/>
                    <a:pt x="22862" y="132611"/>
                    <a:pt x="24699" y="132389"/>
                  </a:cubicBezTo>
                  <a:cubicBezTo>
                    <a:pt x="40878" y="129488"/>
                    <a:pt x="57558" y="132730"/>
                    <a:pt x="71473" y="141481"/>
                  </a:cubicBezTo>
                  <a:cubicBezTo>
                    <a:pt x="72024" y="145664"/>
                    <a:pt x="72640" y="149909"/>
                    <a:pt x="73289" y="154187"/>
                  </a:cubicBezTo>
                  <a:lnTo>
                    <a:pt x="68908" y="156511"/>
                  </a:lnTo>
                  <a:cubicBezTo>
                    <a:pt x="68418" y="156770"/>
                    <a:pt x="51344" y="165619"/>
                    <a:pt x="51344" y="165619"/>
                  </a:cubicBezTo>
                  <a:lnTo>
                    <a:pt x="51442" y="165807"/>
                  </a:lnTo>
                  <a:cubicBezTo>
                    <a:pt x="51166" y="165907"/>
                    <a:pt x="50882" y="166008"/>
                    <a:pt x="50680" y="166106"/>
                  </a:cubicBezTo>
                  <a:lnTo>
                    <a:pt x="50635" y="166042"/>
                  </a:lnTo>
                  <a:cubicBezTo>
                    <a:pt x="48975" y="167207"/>
                    <a:pt x="47401" y="168489"/>
                    <a:pt x="45925" y="169881"/>
                  </a:cubicBezTo>
                  <a:lnTo>
                    <a:pt x="19122" y="133004"/>
                  </a:lnTo>
                  <a:close/>
                  <a:moveTo>
                    <a:pt x="267653" y="459316"/>
                  </a:moveTo>
                  <a:cubicBezTo>
                    <a:pt x="252419" y="470792"/>
                    <a:pt x="234302" y="477818"/>
                    <a:pt x="215314" y="479612"/>
                  </a:cubicBezTo>
                  <a:cubicBezTo>
                    <a:pt x="174536" y="423103"/>
                    <a:pt x="142695" y="360657"/>
                    <a:pt x="120912" y="294463"/>
                  </a:cubicBezTo>
                  <a:cubicBezTo>
                    <a:pt x="125949" y="296429"/>
                    <a:pt x="131222" y="298771"/>
                    <a:pt x="136660" y="301447"/>
                  </a:cubicBezTo>
                  <a:cubicBezTo>
                    <a:pt x="156662" y="358842"/>
                    <a:pt x="184368" y="413255"/>
                    <a:pt x="219019" y="463191"/>
                  </a:cubicBezTo>
                  <a:cubicBezTo>
                    <a:pt x="220234" y="464914"/>
                    <a:pt x="222211" y="465938"/>
                    <a:pt x="224320" y="465939"/>
                  </a:cubicBezTo>
                  <a:cubicBezTo>
                    <a:pt x="224822" y="465939"/>
                    <a:pt x="225323" y="465881"/>
                    <a:pt x="225811" y="465762"/>
                  </a:cubicBezTo>
                  <a:cubicBezTo>
                    <a:pt x="248827" y="459699"/>
                    <a:pt x="268988" y="445758"/>
                    <a:pt x="282788" y="426366"/>
                  </a:cubicBezTo>
                  <a:cubicBezTo>
                    <a:pt x="286451" y="428931"/>
                    <a:pt x="289987" y="431209"/>
                    <a:pt x="293432" y="433288"/>
                  </a:cubicBezTo>
                  <a:cubicBezTo>
                    <a:pt x="286059" y="443092"/>
                    <a:pt x="277386" y="451848"/>
                    <a:pt x="267653" y="459316"/>
                  </a:cubicBezTo>
                  <a:close/>
                  <a:moveTo>
                    <a:pt x="153997" y="310953"/>
                  </a:moveTo>
                  <a:cubicBezTo>
                    <a:pt x="180755" y="327671"/>
                    <a:pt x="204748" y="348452"/>
                    <a:pt x="225114" y="372548"/>
                  </a:cubicBezTo>
                  <a:cubicBezTo>
                    <a:pt x="239410" y="389351"/>
                    <a:pt x="255240" y="404786"/>
                    <a:pt x="272397" y="418653"/>
                  </a:cubicBezTo>
                  <a:cubicBezTo>
                    <a:pt x="261180" y="434288"/>
                    <a:pt x="245299" y="445969"/>
                    <a:pt x="227032" y="452021"/>
                  </a:cubicBezTo>
                  <a:cubicBezTo>
                    <a:pt x="197037" y="408146"/>
                    <a:pt x="172509" y="360773"/>
                    <a:pt x="153997" y="310953"/>
                  </a:cubicBezTo>
                  <a:close/>
                  <a:moveTo>
                    <a:pt x="301477" y="444126"/>
                  </a:moveTo>
                  <a:cubicBezTo>
                    <a:pt x="302640" y="442680"/>
                    <a:pt x="303754" y="441138"/>
                    <a:pt x="304886" y="439631"/>
                  </a:cubicBezTo>
                  <a:cubicBezTo>
                    <a:pt x="305495" y="439932"/>
                    <a:pt x="306071" y="440170"/>
                    <a:pt x="306671" y="440456"/>
                  </a:cubicBezTo>
                  <a:cubicBezTo>
                    <a:pt x="304963" y="441737"/>
                    <a:pt x="303232" y="442960"/>
                    <a:pt x="301477" y="444126"/>
                  </a:cubicBezTo>
                  <a:close/>
                  <a:moveTo>
                    <a:pt x="365496" y="432141"/>
                  </a:moveTo>
                  <a:cubicBezTo>
                    <a:pt x="365211" y="432312"/>
                    <a:pt x="364937" y="432497"/>
                    <a:pt x="364672" y="432699"/>
                  </a:cubicBezTo>
                  <a:cubicBezTo>
                    <a:pt x="364242" y="433028"/>
                    <a:pt x="321558" y="463774"/>
                    <a:pt x="234904" y="364037"/>
                  </a:cubicBezTo>
                  <a:lnTo>
                    <a:pt x="234904" y="364037"/>
                  </a:lnTo>
                  <a:cubicBezTo>
                    <a:pt x="209926" y="334174"/>
                    <a:pt x="179425" y="309408"/>
                    <a:pt x="145070" y="291094"/>
                  </a:cubicBezTo>
                  <a:cubicBezTo>
                    <a:pt x="144758" y="290899"/>
                    <a:pt x="144430" y="290732"/>
                    <a:pt x="144089" y="290594"/>
                  </a:cubicBezTo>
                  <a:cubicBezTo>
                    <a:pt x="120448" y="277945"/>
                    <a:pt x="94203" y="270924"/>
                    <a:pt x="67403" y="270081"/>
                  </a:cubicBezTo>
                  <a:cubicBezTo>
                    <a:pt x="64389" y="270068"/>
                    <a:pt x="61377" y="270216"/>
                    <a:pt x="58378" y="270525"/>
                  </a:cubicBezTo>
                  <a:lnTo>
                    <a:pt x="52220" y="256377"/>
                  </a:lnTo>
                  <a:cubicBezTo>
                    <a:pt x="39304" y="228679"/>
                    <a:pt x="39179" y="199817"/>
                    <a:pt x="50772" y="183896"/>
                  </a:cubicBezTo>
                  <a:cubicBezTo>
                    <a:pt x="50883" y="183734"/>
                    <a:pt x="51000" y="183588"/>
                    <a:pt x="51094" y="183417"/>
                  </a:cubicBezTo>
                  <a:cubicBezTo>
                    <a:pt x="52753" y="181199"/>
                    <a:pt x="54704" y="179217"/>
                    <a:pt x="56896" y="177525"/>
                  </a:cubicBezTo>
                  <a:cubicBezTo>
                    <a:pt x="66645" y="176322"/>
                    <a:pt x="141925" y="170718"/>
                    <a:pt x="225112" y="266459"/>
                  </a:cubicBezTo>
                  <a:cubicBezTo>
                    <a:pt x="301652" y="354531"/>
                    <a:pt x="348535" y="348047"/>
                    <a:pt x="365602" y="340801"/>
                  </a:cubicBezTo>
                  <a:lnTo>
                    <a:pt x="370732" y="352581"/>
                  </a:lnTo>
                  <a:cubicBezTo>
                    <a:pt x="385933" y="388298"/>
                    <a:pt x="383736" y="421755"/>
                    <a:pt x="365496" y="432141"/>
                  </a:cubicBezTo>
                  <a:close/>
                  <a:moveTo>
                    <a:pt x="391877" y="413994"/>
                  </a:moveTo>
                  <a:cubicBezTo>
                    <a:pt x="395694" y="391391"/>
                    <a:pt x="392471" y="368161"/>
                    <a:pt x="382647" y="347450"/>
                  </a:cubicBezTo>
                  <a:lnTo>
                    <a:pt x="377253" y="335055"/>
                  </a:lnTo>
                  <a:lnTo>
                    <a:pt x="401969" y="324219"/>
                  </a:lnTo>
                  <a:lnTo>
                    <a:pt x="403311" y="406105"/>
                  </a:lnTo>
                  <a:lnTo>
                    <a:pt x="391877" y="413994"/>
                  </a:lnTo>
                  <a:close/>
                  <a:moveTo>
                    <a:pt x="416281" y="405988"/>
                  </a:moveTo>
                  <a:lnTo>
                    <a:pt x="414963" y="325481"/>
                  </a:lnTo>
                  <a:cubicBezTo>
                    <a:pt x="429222" y="333329"/>
                    <a:pt x="444203" y="339787"/>
                    <a:pt x="459699" y="344765"/>
                  </a:cubicBezTo>
                  <a:lnTo>
                    <a:pt x="433500" y="374783"/>
                  </a:lnTo>
                  <a:cubicBezTo>
                    <a:pt x="431675" y="376874"/>
                    <a:pt x="431385" y="379895"/>
                    <a:pt x="432778" y="382294"/>
                  </a:cubicBezTo>
                  <a:lnTo>
                    <a:pt x="457572" y="425099"/>
                  </a:lnTo>
                  <a:cubicBezTo>
                    <a:pt x="443213" y="420101"/>
                    <a:pt x="429383" y="413699"/>
                    <a:pt x="416281" y="40598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93" name="Google Shape;1293;p5"/>
          <p:cNvGrpSpPr/>
          <p:nvPr/>
        </p:nvGrpSpPr>
        <p:grpSpPr>
          <a:xfrm>
            <a:off x="144101" y="2319061"/>
            <a:ext cx="538134" cy="368676"/>
            <a:chOff x="153773" y="2457764"/>
            <a:chExt cx="538134" cy="368676"/>
          </a:xfrm>
        </p:grpSpPr>
        <p:sp>
          <p:nvSpPr>
            <p:cNvPr id="1294" name="Google Shape;1294;p5"/>
            <p:cNvSpPr/>
            <p:nvPr/>
          </p:nvSpPr>
          <p:spPr>
            <a:xfrm>
              <a:off x="415451" y="2595289"/>
              <a:ext cx="29221" cy="29973"/>
            </a:xfrm>
            <a:custGeom>
              <a:avLst/>
              <a:gdLst/>
              <a:ahLst/>
              <a:cxnLst/>
              <a:rect l="l" t="t" r="r" b="b"/>
              <a:pathLst>
                <a:path w="29221" h="29973" extrusionOk="0">
                  <a:moveTo>
                    <a:pt x="21401" y="14334"/>
                  </a:moveTo>
                  <a:lnTo>
                    <a:pt x="15640" y="14334"/>
                  </a:lnTo>
                  <a:lnTo>
                    <a:pt x="15640" y="7820"/>
                  </a:lnTo>
                  <a:cubicBezTo>
                    <a:pt x="15640" y="3501"/>
                    <a:pt x="12139" y="0"/>
                    <a:pt x="7820" y="0"/>
                  </a:cubicBezTo>
                  <a:cubicBezTo>
                    <a:pt x="3501" y="0"/>
                    <a:pt x="0" y="3501"/>
                    <a:pt x="0" y="7820"/>
                  </a:cubicBezTo>
                  <a:lnTo>
                    <a:pt x="0" y="22154"/>
                  </a:lnTo>
                  <a:cubicBezTo>
                    <a:pt x="0" y="26473"/>
                    <a:pt x="3501" y="29974"/>
                    <a:pt x="7820" y="29974"/>
                  </a:cubicBezTo>
                  <a:lnTo>
                    <a:pt x="21401" y="29974"/>
                  </a:lnTo>
                  <a:cubicBezTo>
                    <a:pt x="25720" y="29974"/>
                    <a:pt x="29221" y="26473"/>
                    <a:pt x="29221" y="22154"/>
                  </a:cubicBezTo>
                  <a:cubicBezTo>
                    <a:pt x="29221" y="17835"/>
                    <a:pt x="25720" y="14334"/>
                    <a:pt x="21401" y="14334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95" name="Google Shape;1295;p5"/>
            <p:cNvGrpSpPr/>
            <p:nvPr/>
          </p:nvGrpSpPr>
          <p:grpSpPr>
            <a:xfrm>
              <a:off x="153773" y="2457764"/>
              <a:ext cx="538134" cy="368676"/>
              <a:chOff x="153773" y="2457764"/>
              <a:chExt cx="538134" cy="368676"/>
            </a:xfrm>
          </p:grpSpPr>
          <p:sp>
            <p:nvSpPr>
              <p:cNvPr id="1296" name="Google Shape;1296;p5"/>
              <p:cNvSpPr/>
              <p:nvPr/>
            </p:nvSpPr>
            <p:spPr>
              <a:xfrm>
                <a:off x="366954" y="2492312"/>
                <a:ext cx="112633" cy="42222"/>
              </a:xfrm>
              <a:custGeom>
                <a:avLst/>
                <a:gdLst/>
                <a:ahLst/>
                <a:cxnLst/>
                <a:rect l="l" t="t" r="r" b="b"/>
                <a:pathLst>
                  <a:path w="112633" h="42222" extrusionOk="0">
                    <a:moveTo>
                      <a:pt x="107168" y="23465"/>
                    </a:moveTo>
                    <a:lnTo>
                      <a:pt x="107167" y="23465"/>
                    </a:lnTo>
                    <a:lnTo>
                      <a:pt x="64032" y="1818"/>
                    </a:lnTo>
                    <a:cubicBezTo>
                      <a:pt x="59202" y="-607"/>
                      <a:pt x="53432" y="-606"/>
                      <a:pt x="48601" y="1818"/>
                    </a:cubicBezTo>
                    <a:lnTo>
                      <a:pt x="5465" y="23465"/>
                    </a:lnTo>
                    <a:cubicBezTo>
                      <a:pt x="1344" y="25535"/>
                      <a:pt x="-792" y="30114"/>
                      <a:pt x="271" y="34601"/>
                    </a:cubicBezTo>
                    <a:cubicBezTo>
                      <a:pt x="1334" y="39088"/>
                      <a:pt x="5298" y="42222"/>
                      <a:pt x="9909" y="42222"/>
                    </a:cubicBezTo>
                    <a:lnTo>
                      <a:pt x="102725" y="42222"/>
                    </a:lnTo>
                    <a:cubicBezTo>
                      <a:pt x="107336" y="42222"/>
                      <a:pt x="111300" y="39088"/>
                      <a:pt x="112363" y="34601"/>
                    </a:cubicBezTo>
                    <a:cubicBezTo>
                      <a:pt x="113425" y="30114"/>
                      <a:pt x="111290" y="25535"/>
                      <a:pt x="107168" y="23465"/>
                    </a:cubicBezTo>
                    <a:close/>
                    <a:moveTo>
                      <a:pt x="34119" y="26583"/>
                    </a:moveTo>
                    <a:lnTo>
                      <a:pt x="55614" y="15796"/>
                    </a:lnTo>
                    <a:cubicBezTo>
                      <a:pt x="56055" y="15575"/>
                      <a:pt x="56580" y="15576"/>
                      <a:pt x="57017" y="15796"/>
                    </a:cubicBezTo>
                    <a:lnTo>
                      <a:pt x="78512" y="26583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7" name="Google Shape;1297;p5"/>
              <p:cNvSpPr/>
              <p:nvPr/>
            </p:nvSpPr>
            <p:spPr>
              <a:xfrm>
                <a:off x="153773" y="2457764"/>
                <a:ext cx="538134" cy="368676"/>
              </a:xfrm>
              <a:custGeom>
                <a:avLst/>
                <a:gdLst/>
                <a:ahLst/>
                <a:cxnLst/>
                <a:rect l="l" t="t" r="r" b="b"/>
                <a:pathLst>
                  <a:path w="538134" h="368676" extrusionOk="0">
                    <a:moveTo>
                      <a:pt x="530295" y="213227"/>
                    </a:moveTo>
                    <a:lnTo>
                      <a:pt x="530295" y="169151"/>
                    </a:lnTo>
                    <a:cubicBezTo>
                      <a:pt x="530295" y="164717"/>
                      <a:pt x="528654" y="160442"/>
                      <a:pt x="525687" y="157148"/>
                    </a:cubicBezTo>
                    <a:lnTo>
                      <a:pt x="508537" y="138107"/>
                    </a:lnTo>
                    <a:cubicBezTo>
                      <a:pt x="503802" y="132850"/>
                      <a:pt x="497028" y="129834"/>
                      <a:pt x="489952" y="129834"/>
                    </a:cubicBezTo>
                    <a:lnTo>
                      <a:pt x="384918" y="129834"/>
                    </a:lnTo>
                    <a:lnTo>
                      <a:pt x="384918" y="106563"/>
                    </a:lnTo>
                    <a:lnTo>
                      <a:pt x="400209" y="106563"/>
                    </a:lnTo>
                    <a:cubicBezTo>
                      <a:pt x="407406" y="106563"/>
                      <a:pt x="413242" y="100728"/>
                      <a:pt x="413242" y="93530"/>
                    </a:cubicBezTo>
                    <a:lnTo>
                      <a:pt x="413242" y="79308"/>
                    </a:lnTo>
                    <a:cubicBezTo>
                      <a:pt x="413242" y="73157"/>
                      <a:pt x="409827" y="67623"/>
                      <a:pt x="404329" y="64863"/>
                    </a:cubicBezTo>
                    <a:lnTo>
                      <a:pt x="280019" y="2480"/>
                    </a:lnTo>
                    <a:cubicBezTo>
                      <a:pt x="273431" y="-826"/>
                      <a:pt x="265564" y="-827"/>
                      <a:pt x="258975" y="2480"/>
                    </a:cubicBezTo>
                    <a:lnTo>
                      <a:pt x="134664" y="64863"/>
                    </a:lnTo>
                    <a:cubicBezTo>
                      <a:pt x="129167" y="67622"/>
                      <a:pt x="125752" y="73157"/>
                      <a:pt x="125752" y="79308"/>
                    </a:cubicBezTo>
                    <a:lnTo>
                      <a:pt x="125752" y="93530"/>
                    </a:lnTo>
                    <a:cubicBezTo>
                      <a:pt x="125752" y="100728"/>
                      <a:pt x="131587" y="106563"/>
                      <a:pt x="138785" y="106563"/>
                    </a:cubicBezTo>
                    <a:lnTo>
                      <a:pt x="154076" y="106563"/>
                    </a:lnTo>
                    <a:lnTo>
                      <a:pt x="154076" y="129834"/>
                    </a:lnTo>
                    <a:lnTo>
                      <a:pt x="49040" y="129834"/>
                    </a:lnTo>
                    <a:cubicBezTo>
                      <a:pt x="41952" y="129834"/>
                      <a:pt x="35198" y="132841"/>
                      <a:pt x="30456" y="138107"/>
                    </a:cubicBezTo>
                    <a:lnTo>
                      <a:pt x="13305" y="157150"/>
                    </a:lnTo>
                    <a:cubicBezTo>
                      <a:pt x="10339" y="160443"/>
                      <a:pt x="8697" y="164719"/>
                      <a:pt x="8697" y="169151"/>
                    </a:cubicBezTo>
                    <a:lnTo>
                      <a:pt x="8697" y="212825"/>
                    </a:lnTo>
                    <a:cubicBezTo>
                      <a:pt x="3598" y="214941"/>
                      <a:pt x="0" y="219970"/>
                      <a:pt x="0" y="225826"/>
                    </a:cubicBezTo>
                    <a:lnTo>
                      <a:pt x="0" y="247219"/>
                    </a:lnTo>
                    <a:cubicBezTo>
                      <a:pt x="0" y="253076"/>
                      <a:pt x="3598" y="258105"/>
                      <a:pt x="8697" y="260222"/>
                    </a:cubicBezTo>
                    <a:lnTo>
                      <a:pt x="8697" y="350430"/>
                    </a:lnTo>
                    <a:cubicBezTo>
                      <a:pt x="8697" y="360508"/>
                      <a:pt x="16866" y="368677"/>
                      <a:pt x="26943" y="368677"/>
                    </a:cubicBezTo>
                    <a:lnTo>
                      <a:pt x="512049" y="368677"/>
                    </a:lnTo>
                    <a:cubicBezTo>
                      <a:pt x="522127" y="368677"/>
                      <a:pt x="530295" y="360508"/>
                      <a:pt x="530295" y="350430"/>
                    </a:cubicBezTo>
                    <a:lnTo>
                      <a:pt x="530295" y="330087"/>
                    </a:lnTo>
                    <a:cubicBezTo>
                      <a:pt x="530295" y="325805"/>
                      <a:pt x="526996" y="322071"/>
                      <a:pt x="522716" y="321943"/>
                    </a:cubicBezTo>
                    <a:cubicBezTo>
                      <a:pt x="518288" y="321811"/>
                      <a:pt x="514656" y="325360"/>
                      <a:pt x="514656" y="329759"/>
                    </a:cubicBezTo>
                    <a:lnTo>
                      <a:pt x="514656" y="350430"/>
                    </a:lnTo>
                    <a:cubicBezTo>
                      <a:pt x="514656" y="351870"/>
                      <a:pt x="513489" y="353037"/>
                      <a:pt x="512049" y="353037"/>
                    </a:cubicBezTo>
                    <a:lnTo>
                      <a:pt x="493465" y="353037"/>
                    </a:lnTo>
                    <a:lnTo>
                      <a:pt x="493465" y="307138"/>
                    </a:lnTo>
                    <a:cubicBezTo>
                      <a:pt x="493465" y="287559"/>
                      <a:pt x="477443" y="271120"/>
                      <a:pt x="457867" y="271453"/>
                    </a:cubicBezTo>
                    <a:cubicBezTo>
                      <a:pt x="438849" y="271777"/>
                      <a:pt x="423480" y="287347"/>
                      <a:pt x="423480" y="306440"/>
                    </a:cubicBezTo>
                    <a:lnTo>
                      <a:pt x="423480" y="353036"/>
                    </a:lnTo>
                    <a:lnTo>
                      <a:pt x="398977" y="353036"/>
                    </a:lnTo>
                    <a:lnTo>
                      <a:pt x="398977" y="307137"/>
                    </a:lnTo>
                    <a:cubicBezTo>
                      <a:pt x="398977" y="287558"/>
                      <a:pt x="382955" y="271119"/>
                      <a:pt x="363379" y="271452"/>
                    </a:cubicBezTo>
                    <a:cubicBezTo>
                      <a:pt x="344363" y="271776"/>
                      <a:pt x="328991" y="287346"/>
                      <a:pt x="328991" y="306439"/>
                    </a:cubicBezTo>
                    <a:lnTo>
                      <a:pt x="328991" y="353035"/>
                    </a:lnTo>
                    <a:lnTo>
                      <a:pt x="304488" y="353035"/>
                    </a:lnTo>
                    <a:lnTo>
                      <a:pt x="304488" y="307136"/>
                    </a:lnTo>
                    <a:cubicBezTo>
                      <a:pt x="304488" y="287557"/>
                      <a:pt x="288466" y="271118"/>
                      <a:pt x="268890" y="271451"/>
                    </a:cubicBezTo>
                    <a:cubicBezTo>
                      <a:pt x="249873" y="271775"/>
                      <a:pt x="234503" y="287345"/>
                      <a:pt x="234503" y="306438"/>
                    </a:cubicBezTo>
                    <a:lnTo>
                      <a:pt x="234503" y="353034"/>
                    </a:lnTo>
                    <a:lnTo>
                      <a:pt x="210000" y="353034"/>
                    </a:lnTo>
                    <a:lnTo>
                      <a:pt x="210000" y="307135"/>
                    </a:lnTo>
                    <a:cubicBezTo>
                      <a:pt x="210000" y="287556"/>
                      <a:pt x="193978" y="271117"/>
                      <a:pt x="174403" y="271451"/>
                    </a:cubicBezTo>
                    <a:cubicBezTo>
                      <a:pt x="155386" y="271776"/>
                      <a:pt x="140016" y="287346"/>
                      <a:pt x="140016" y="306438"/>
                    </a:cubicBezTo>
                    <a:lnTo>
                      <a:pt x="140016" y="353034"/>
                    </a:lnTo>
                    <a:lnTo>
                      <a:pt x="115513" y="353034"/>
                    </a:lnTo>
                    <a:lnTo>
                      <a:pt x="115513" y="307135"/>
                    </a:lnTo>
                    <a:cubicBezTo>
                      <a:pt x="115513" y="287556"/>
                      <a:pt x="99491" y="271117"/>
                      <a:pt x="79915" y="271450"/>
                    </a:cubicBezTo>
                    <a:cubicBezTo>
                      <a:pt x="60897" y="271775"/>
                      <a:pt x="45528" y="287345"/>
                      <a:pt x="45528" y="306437"/>
                    </a:cubicBezTo>
                    <a:lnTo>
                      <a:pt x="45528" y="353033"/>
                    </a:lnTo>
                    <a:lnTo>
                      <a:pt x="26943" y="353033"/>
                    </a:lnTo>
                    <a:cubicBezTo>
                      <a:pt x="25504" y="353033"/>
                      <a:pt x="24337" y="351866"/>
                      <a:pt x="24337" y="350426"/>
                    </a:cubicBezTo>
                    <a:lnTo>
                      <a:pt x="24337" y="261290"/>
                    </a:lnTo>
                    <a:lnTo>
                      <a:pt x="397602" y="261290"/>
                    </a:lnTo>
                    <a:cubicBezTo>
                      <a:pt x="401921" y="261290"/>
                      <a:pt x="405422" y="257789"/>
                      <a:pt x="405422" y="253471"/>
                    </a:cubicBezTo>
                    <a:cubicBezTo>
                      <a:pt x="405422" y="249152"/>
                      <a:pt x="401921" y="245651"/>
                      <a:pt x="397602" y="245651"/>
                    </a:cubicBezTo>
                    <a:lnTo>
                      <a:pt x="15640" y="245651"/>
                    </a:lnTo>
                    <a:lnTo>
                      <a:pt x="15640" y="227386"/>
                    </a:lnTo>
                    <a:lnTo>
                      <a:pt x="188029" y="227386"/>
                    </a:lnTo>
                    <a:cubicBezTo>
                      <a:pt x="192311" y="227386"/>
                      <a:pt x="196045" y="224087"/>
                      <a:pt x="196173" y="219807"/>
                    </a:cubicBezTo>
                    <a:cubicBezTo>
                      <a:pt x="196305" y="215379"/>
                      <a:pt x="192755" y="211746"/>
                      <a:pt x="188357" y="211746"/>
                    </a:cubicBezTo>
                    <a:lnTo>
                      <a:pt x="169714" y="211746"/>
                    </a:lnTo>
                    <a:lnTo>
                      <a:pt x="169714" y="106563"/>
                    </a:lnTo>
                    <a:lnTo>
                      <a:pt x="248540" y="106563"/>
                    </a:lnTo>
                    <a:cubicBezTo>
                      <a:pt x="227388" y="114939"/>
                      <a:pt x="212381" y="135583"/>
                      <a:pt x="212381" y="159678"/>
                    </a:cubicBezTo>
                    <a:cubicBezTo>
                      <a:pt x="212381" y="182828"/>
                      <a:pt x="226234" y="202790"/>
                      <a:pt x="246078" y="211751"/>
                    </a:cubicBezTo>
                    <a:lnTo>
                      <a:pt x="227964" y="211751"/>
                    </a:lnTo>
                    <a:cubicBezTo>
                      <a:pt x="223682" y="211751"/>
                      <a:pt x="219949" y="215050"/>
                      <a:pt x="219820" y="219330"/>
                    </a:cubicBezTo>
                    <a:cubicBezTo>
                      <a:pt x="219688" y="223758"/>
                      <a:pt x="223238" y="227390"/>
                      <a:pt x="227636" y="227390"/>
                    </a:cubicBezTo>
                    <a:lnTo>
                      <a:pt x="522494" y="227390"/>
                    </a:lnTo>
                    <a:lnTo>
                      <a:pt x="522494" y="245655"/>
                    </a:lnTo>
                    <a:lnTo>
                      <a:pt x="435792" y="245655"/>
                    </a:lnTo>
                    <a:cubicBezTo>
                      <a:pt x="431473" y="245655"/>
                      <a:pt x="427972" y="249156"/>
                      <a:pt x="427972" y="253475"/>
                    </a:cubicBezTo>
                    <a:cubicBezTo>
                      <a:pt x="427972" y="257794"/>
                      <a:pt x="431473" y="261295"/>
                      <a:pt x="435792" y="261295"/>
                    </a:cubicBezTo>
                    <a:lnTo>
                      <a:pt x="514656" y="261295"/>
                    </a:lnTo>
                    <a:lnTo>
                      <a:pt x="514656" y="292065"/>
                    </a:lnTo>
                    <a:cubicBezTo>
                      <a:pt x="514656" y="296347"/>
                      <a:pt x="517955" y="300080"/>
                      <a:pt x="522235" y="300210"/>
                    </a:cubicBezTo>
                    <a:cubicBezTo>
                      <a:pt x="526663" y="300342"/>
                      <a:pt x="530295" y="296792"/>
                      <a:pt x="530295" y="292394"/>
                    </a:cubicBezTo>
                    <a:lnTo>
                      <a:pt x="530295" y="259819"/>
                    </a:lnTo>
                    <a:cubicBezTo>
                      <a:pt x="534933" y="257514"/>
                      <a:pt x="538134" y="252739"/>
                      <a:pt x="538134" y="247220"/>
                    </a:cubicBezTo>
                    <a:lnTo>
                      <a:pt x="538134" y="225827"/>
                    </a:lnTo>
                    <a:cubicBezTo>
                      <a:pt x="538134" y="220306"/>
                      <a:pt x="534933" y="215532"/>
                      <a:pt x="530295" y="213227"/>
                    </a:cubicBezTo>
                    <a:close/>
                    <a:moveTo>
                      <a:pt x="439119" y="306441"/>
                    </a:moveTo>
                    <a:cubicBezTo>
                      <a:pt x="439119" y="295770"/>
                      <a:pt x="447801" y="287088"/>
                      <a:pt x="458472" y="287088"/>
                    </a:cubicBezTo>
                    <a:cubicBezTo>
                      <a:pt x="469144" y="287088"/>
                      <a:pt x="477825" y="295770"/>
                      <a:pt x="477825" y="306441"/>
                    </a:cubicBezTo>
                    <a:lnTo>
                      <a:pt x="477825" y="353037"/>
                    </a:lnTo>
                    <a:lnTo>
                      <a:pt x="439118" y="353037"/>
                    </a:lnTo>
                    <a:lnTo>
                      <a:pt x="439118" y="306441"/>
                    </a:lnTo>
                    <a:close/>
                    <a:moveTo>
                      <a:pt x="344632" y="306441"/>
                    </a:moveTo>
                    <a:cubicBezTo>
                      <a:pt x="344632" y="295770"/>
                      <a:pt x="353313" y="287088"/>
                      <a:pt x="363985" y="287088"/>
                    </a:cubicBezTo>
                    <a:cubicBezTo>
                      <a:pt x="374656" y="287088"/>
                      <a:pt x="383337" y="295770"/>
                      <a:pt x="383337" y="306441"/>
                    </a:cubicBezTo>
                    <a:lnTo>
                      <a:pt x="383337" y="353037"/>
                    </a:lnTo>
                    <a:lnTo>
                      <a:pt x="344632" y="353037"/>
                    </a:lnTo>
                    <a:close/>
                    <a:moveTo>
                      <a:pt x="250143" y="306441"/>
                    </a:moveTo>
                    <a:cubicBezTo>
                      <a:pt x="250143" y="295770"/>
                      <a:pt x="258825" y="287088"/>
                      <a:pt x="269496" y="287088"/>
                    </a:cubicBezTo>
                    <a:cubicBezTo>
                      <a:pt x="280167" y="287088"/>
                      <a:pt x="288849" y="295770"/>
                      <a:pt x="288849" y="306441"/>
                    </a:cubicBezTo>
                    <a:lnTo>
                      <a:pt x="288849" y="353037"/>
                    </a:lnTo>
                    <a:lnTo>
                      <a:pt x="250142" y="353037"/>
                    </a:lnTo>
                    <a:lnTo>
                      <a:pt x="250142" y="306441"/>
                    </a:lnTo>
                    <a:close/>
                    <a:moveTo>
                      <a:pt x="155655" y="306441"/>
                    </a:moveTo>
                    <a:cubicBezTo>
                      <a:pt x="155655" y="295770"/>
                      <a:pt x="164337" y="287088"/>
                      <a:pt x="175008" y="287088"/>
                    </a:cubicBezTo>
                    <a:cubicBezTo>
                      <a:pt x="185679" y="287088"/>
                      <a:pt x="194361" y="295770"/>
                      <a:pt x="194361" y="306441"/>
                    </a:cubicBezTo>
                    <a:lnTo>
                      <a:pt x="194361" y="353037"/>
                    </a:lnTo>
                    <a:lnTo>
                      <a:pt x="155655" y="353037"/>
                    </a:lnTo>
                    <a:close/>
                    <a:moveTo>
                      <a:pt x="61168" y="306441"/>
                    </a:moveTo>
                    <a:cubicBezTo>
                      <a:pt x="61168" y="295770"/>
                      <a:pt x="69849" y="287088"/>
                      <a:pt x="80520" y="287088"/>
                    </a:cubicBezTo>
                    <a:cubicBezTo>
                      <a:pt x="91192" y="287088"/>
                      <a:pt x="99873" y="295770"/>
                      <a:pt x="99873" y="306441"/>
                    </a:cubicBezTo>
                    <a:lnTo>
                      <a:pt x="99873" y="353037"/>
                    </a:lnTo>
                    <a:lnTo>
                      <a:pt x="61168" y="353037"/>
                    </a:lnTo>
                    <a:close/>
                    <a:moveTo>
                      <a:pt x="96869" y="145474"/>
                    </a:moveTo>
                    <a:lnTo>
                      <a:pt x="117919" y="145474"/>
                    </a:lnTo>
                    <a:lnTo>
                      <a:pt x="117919" y="179956"/>
                    </a:lnTo>
                    <a:lnTo>
                      <a:pt x="96869" y="179956"/>
                    </a:lnTo>
                    <a:close/>
                    <a:moveTo>
                      <a:pt x="60720" y="145474"/>
                    </a:moveTo>
                    <a:lnTo>
                      <a:pt x="81104" y="145474"/>
                    </a:lnTo>
                    <a:lnTo>
                      <a:pt x="81104" y="179956"/>
                    </a:lnTo>
                    <a:lnTo>
                      <a:pt x="60720" y="179956"/>
                    </a:lnTo>
                    <a:close/>
                    <a:moveTo>
                      <a:pt x="24337" y="169150"/>
                    </a:moveTo>
                    <a:cubicBezTo>
                      <a:pt x="24337" y="168582"/>
                      <a:pt x="24546" y="168038"/>
                      <a:pt x="24927" y="167615"/>
                    </a:cubicBezTo>
                    <a:lnTo>
                      <a:pt x="42077" y="148573"/>
                    </a:lnTo>
                    <a:cubicBezTo>
                      <a:pt x="42894" y="147666"/>
                      <a:pt x="43878" y="146948"/>
                      <a:pt x="44954" y="146425"/>
                    </a:cubicBezTo>
                    <a:lnTo>
                      <a:pt x="44954" y="179954"/>
                    </a:lnTo>
                    <a:lnTo>
                      <a:pt x="24337" y="179954"/>
                    </a:lnTo>
                    <a:close/>
                    <a:moveTo>
                      <a:pt x="154074" y="211751"/>
                    </a:moveTo>
                    <a:lnTo>
                      <a:pt x="24337" y="211751"/>
                    </a:lnTo>
                    <a:lnTo>
                      <a:pt x="24337" y="195595"/>
                    </a:lnTo>
                    <a:lnTo>
                      <a:pt x="154074" y="195595"/>
                    </a:lnTo>
                    <a:close/>
                    <a:moveTo>
                      <a:pt x="154074" y="179956"/>
                    </a:moveTo>
                    <a:lnTo>
                      <a:pt x="133684" y="179956"/>
                    </a:lnTo>
                    <a:lnTo>
                      <a:pt x="133684" y="145474"/>
                    </a:lnTo>
                    <a:lnTo>
                      <a:pt x="154074" y="145474"/>
                    </a:lnTo>
                    <a:close/>
                    <a:moveTo>
                      <a:pt x="456365" y="145474"/>
                    </a:moveTo>
                    <a:lnTo>
                      <a:pt x="477414" y="145474"/>
                    </a:lnTo>
                    <a:lnTo>
                      <a:pt x="477414" y="179956"/>
                    </a:lnTo>
                    <a:lnTo>
                      <a:pt x="456365" y="179956"/>
                    </a:lnTo>
                    <a:close/>
                    <a:moveTo>
                      <a:pt x="419550" y="145474"/>
                    </a:moveTo>
                    <a:lnTo>
                      <a:pt x="440599" y="145474"/>
                    </a:lnTo>
                    <a:lnTo>
                      <a:pt x="440599" y="179956"/>
                    </a:lnTo>
                    <a:lnTo>
                      <a:pt x="419550" y="179956"/>
                    </a:lnTo>
                    <a:close/>
                    <a:moveTo>
                      <a:pt x="403784" y="145474"/>
                    </a:moveTo>
                    <a:lnTo>
                      <a:pt x="403784" y="179956"/>
                    </a:lnTo>
                    <a:lnTo>
                      <a:pt x="384918" y="179956"/>
                    </a:lnTo>
                    <a:lnTo>
                      <a:pt x="384918" y="145474"/>
                    </a:lnTo>
                    <a:close/>
                    <a:moveTo>
                      <a:pt x="141391" y="90924"/>
                    </a:moveTo>
                    <a:lnTo>
                      <a:pt x="141391" y="79308"/>
                    </a:lnTo>
                    <a:cubicBezTo>
                      <a:pt x="141391" y="79109"/>
                      <a:pt x="141501" y="78930"/>
                      <a:pt x="141679" y="78841"/>
                    </a:cubicBezTo>
                    <a:lnTo>
                      <a:pt x="265989" y="16457"/>
                    </a:lnTo>
                    <a:cubicBezTo>
                      <a:pt x="268184" y="15355"/>
                      <a:pt x="270808" y="15355"/>
                      <a:pt x="273004" y="16457"/>
                    </a:cubicBezTo>
                    <a:lnTo>
                      <a:pt x="397314" y="78841"/>
                    </a:lnTo>
                    <a:cubicBezTo>
                      <a:pt x="397492" y="78930"/>
                      <a:pt x="397602" y="79109"/>
                      <a:pt x="397602" y="79308"/>
                    </a:cubicBezTo>
                    <a:lnTo>
                      <a:pt x="397602" y="90924"/>
                    </a:lnTo>
                    <a:close/>
                    <a:moveTo>
                      <a:pt x="228021" y="159679"/>
                    </a:moveTo>
                    <a:cubicBezTo>
                      <a:pt x="228021" y="136809"/>
                      <a:pt x="246626" y="118204"/>
                      <a:pt x="269496" y="118204"/>
                    </a:cubicBezTo>
                    <a:cubicBezTo>
                      <a:pt x="292365" y="118204"/>
                      <a:pt x="310971" y="136809"/>
                      <a:pt x="310971" y="159679"/>
                    </a:cubicBezTo>
                    <a:cubicBezTo>
                      <a:pt x="310971" y="182548"/>
                      <a:pt x="292365" y="201154"/>
                      <a:pt x="269496" y="201154"/>
                    </a:cubicBezTo>
                    <a:cubicBezTo>
                      <a:pt x="246627" y="201154"/>
                      <a:pt x="228021" y="182548"/>
                      <a:pt x="228021" y="159679"/>
                    </a:cubicBezTo>
                    <a:close/>
                    <a:moveTo>
                      <a:pt x="369279" y="211751"/>
                    </a:moveTo>
                    <a:lnTo>
                      <a:pt x="292915" y="211751"/>
                    </a:lnTo>
                    <a:cubicBezTo>
                      <a:pt x="312759" y="202790"/>
                      <a:pt x="326612" y="182828"/>
                      <a:pt x="326612" y="159678"/>
                    </a:cubicBezTo>
                    <a:cubicBezTo>
                      <a:pt x="326612" y="135582"/>
                      <a:pt x="311605" y="114938"/>
                      <a:pt x="290453" y="106563"/>
                    </a:cubicBezTo>
                    <a:lnTo>
                      <a:pt x="369279" y="106563"/>
                    </a:lnTo>
                    <a:close/>
                    <a:moveTo>
                      <a:pt x="514656" y="211751"/>
                    </a:moveTo>
                    <a:lnTo>
                      <a:pt x="384918" y="211751"/>
                    </a:lnTo>
                    <a:lnTo>
                      <a:pt x="384918" y="195595"/>
                    </a:lnTo>
                    <a:lnTo>
                      <a:pt x="514656" y="195595"/>
                    </a:lnTo>
                    <a:close/>
                    <a:moveTo>
                      <a:pt x="514656" y="179956"/>
                    </a:moveTo>
                    <a:lnTo>
                      <a:pt x="493181" y="179956"/>
                    </a:lnTo>
                    <a:lnTo>
                      <a:pt x="493181" y="146061"/>
                    </a:lnTo>
                    <a:cubicBezTo>
                      <a:pt x="494597" y="146583"/>
                      <a:pt x="495887" y="147431"/>
                      <a:pt x="496916" y="148575"/>
                    </a:cubicBezTo>
                    <a:lnTo>
                      <a:pt x="514067" y="167616"/>
                    </a:lnTo>
                    <a:cubicBezTo>
                      <a:pt x="514448" y="168038"/>
                      <a:pt x="514657" y="168583"/>
                      <a:pt x="514657" y="169151"/>
                    </a:cubicBezTo>
                    <a:lnTo>
                      <a:pt x="514657" y="179956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298" name="Google Shape;1298;p5"/>
          <p:cNvGrpSpPr/>
          <p:nvPr/>
        </p:nvGrpSpPr>
        <p:grpSpPr>
          <a:xfrm>
            <a:off x="183580" y="5987469"/>
            <a:ext cx="441375" cy="441375"/>
            <a:chOff x="181853" y="6040218"/>
            <a:chExt cx="441375" cy="441375"/>
          </a:xfrm>
        </p:grpSpPr>
        <p:sp>
          <p:nvSpPr>
            <p:cNvPr id="1299" name="Google Shape;1299;p5"/>
            <p:cNvSpPr/>
            <p:nvPr/>
          </p:nvSpPr>
          <p:spPr>
            <a:xfrm>
              <a:off x="181853" y="6040218"/>
              <a:ext cx="441375" cy="441375"/>
            </a:xfrm>
            <a:custGeom>
              <a:avLst/>
              <a:gdLst/>
              <a:ahLst/>
              <a:cxnLst/>
              <a:rect l="l" t="t" r="r" b="b"/>
              <a:pathLst>
                <a:path w="441375" h="441375" extrusionOk="0">
                  <a:moveTo>
                    <a:pt x="427137" y="183783"/>
                  </a:moveTo>
                  <a:cubicBezTo>
                    <a:pt x="435402" y="180836"/>
                    <a:pt x="441375" y="173005"/>
                    <a:pt x="441375" y="163736"/>
                  </a:cubicBezTo>
                  <a:lnTo>
                    <a:pt x="441375" y="78308"/>
                  </a:lnTo>
                  <a:cubicBezTo>
                    <a:pt x="441375" y="66534"/>
                    <a:pt x="431793" y="56952"/>
                    <a:pt x="420018" y="56952"/>
                  </a:cubicBezTo>
                  <a:lnTo>
                    <a:pt x="334591" y="56952"/>
                  </a:lnTo>
                  <a:cubicBezTo>
                    <a:pt x="322816" y="56952"/>
                    <a:pt x="313234" y="66534"/>
                    <a:pt x="313234" y="78308"/>
                  </a:cubicBezTo>
                  <a:lnTo>
                    <a:pt x="313234" y="92952"/>
                  </a:lnTo>
                  <a:lnTo>
                    <a:pt x="293166" y="85427"/>
                  </a:lnTo>
                  <a:lnTo>
                    <a:pt x="236463" y="85427"/>
                  </a:lnTo>
                  <a:cubicBezTo>
                    <a:pt x="220930" y="34883"/>
                    <a:pt x="174293" y="0"/>
                    <a:pt x="121022" y="0"/>
                  </a:cubicBezTo>
                  <a:cubicBezTo>
                    <a:pt x="54289" y="0"/>
                    <a:pt x="0" y="54289"/>
                    <a:pt x="0" y="121022"/>
                  </a:cubicBezTo>
                  <a:cubicBezTo>
                    <a:pt x="0" y="177931"/>
                    <a:pt x="39532" y="225664"/>
                    <a:pt x="92546" y="238521"/>
                  </a:cubicBezTo>
                  <a:lnTo>
                    <a:pt x="92546" y="263401"/>
                  </a:lnTo>
                  <a:cubicBezTo>
                    <a:pt x="92546" y="267224"/>
                    <a:pt x="93636" y="270762"/>
                    <a:pt x="95401" y="273873"/>
                  </a:cubicBezTo>
                  <a:cubicBezTo>
                    <a:pt x="89428" y="277661"/>
                    <a:pt x="85427" y="284295"/>
                    <a:pt x="85427" y="291877"/>
                  </a:cubicBezTo>
                  <a:lnTo>
                    <a:pt x="85427" y="405780"/>
                  </a:lnTo>
                  <a:cubicBezTo>
                    <a:pt x="85427" y="425407"/>
                    <a:pt x="101395" y="441375"/>
                    <a:pt x="121022" y="441375"/>
                  </a:cubicBezTo>
                  <a:cubicBezTo>
                    <a:pt x="138207" y="441375"/>
                    <a:pt x="152588" y="429123"/>
                    <a:pt x="155898" y="412899"/>
                  </a:cubicBezTo>
                  <a:lnTo>
                    <a:pt x="391542" y="412899"/>
                  </a:lnTo>
                  <a:cubicBezTo>
                    <a:pt x="419022" y="412899"/>
                    <a:pt x="441375" y="390539"/>
                    <a:pt x="441375" y="363067"/>
                  </a:cubicBezTo>
                  <a:cubicBezTo>
                    <a:pt x="441375" y="351292"/>
                    <a:pt x="431793" y="341710"/>
                    <a:pt x="420018" y="341710"/>
                  </a:cubicBezTo>
                  <a:lnTo>
                    <a:pt x="419833" y="341710"/>
                  </a:lnTo>
                  <a:cubicBezTo>
                    <a:pt x="424354" y="335744"/>
                    <a:pt x="427137" y="328397"/>
                    <a:pt x="427137" y="320353"/>
                  </a:cubicBezTo>
                  <a:close/>
                  <a:moveTo>
                    <a:pt x="327472" y="78308"/>
                  </a:moveTo>
                  <a:cubicBezTo>
                    <a:pt x="327472" y="74379"/>
                    <a:pt x="330668" y="71190"/>
                    <a:pt x="334591" y="71190"/>
                  </a:cubicBezTo>
                  <a:lnTo>
                    <a:pt x="420018" y="71190"/>
                  </a:lnTo>
                  <a:cubicBezTo>
                    <a:pt x="423941" y="71190"/>
                    <a:pt x="427137" y="74379"/>
                    <a:pt x="427137" y="78308"/>
                  </a:cubicBezTo>
                  <a:lnTo>
                    <a:pt x="427137" y="163736"/>
                  </a:lnTo>
                  <a:cubicBezTo>
                    <a:pt x="427137" y="167666"/>
                    <a:pt x="423941" y="170855"/>
                    <a:pt x="420018" y="170855"/>
                  </a:cubicBezTo>
                  <a:lnTo>
                    <a:pt x="384423" y="170855"/>
                  </a:lnTo>
                  <a:lnTo>
                    <a:pt x="334591" y="170855"/>
                  </a:lnTo>
                  <a:cubicBezTo>
                    <a:pt x="330668" y="170855"/>
                    <a:pt x="327472" y="167666"/>
                    <a:pt x="327472" y="163736"/>
                  </a:cubicBezTo>
                  <a:lnTo>
                    <a:pt x="327472" y="143753"/>
                  </a:lnTo>
                  <a:lnTo>
                    <a:pt x="336684" y="140300"/>
                  </a:lnTo>
                  <a:lnTo>
                    <a:pt x="355948" y="159564"/>
                  </a:lnTo>
                  <a:lnTo>
                    <a:pt x="417932" y="97579"/>
                  </a:lnTo>
                  <a:lnTo>
                    <a:pt x="407866" y="87513"/>
                  </a:lnTo>
                  <a:lnTo>
                    <a:pt x="355948" y="139432"/>
                  </a:lnTo>
                  <a:lnTo>
                    <a:pt x="350288" y="133772"/>
                  </a:lnTo>
                  <a:cubicBezTo>
                    <a:pt x="353791" y="130533"/>
                    <a:pt x="355948" y="125949"/>
                    <a:pt x="355948" y="121022"/>
                  </a:cubicBezTo>
                  <a:cubicBezTo>
                    <a:pt x="355948" y="113818"/>
                    <a:pt x="351413" y="107276"/>
                    <a:pt x="344664" y="104734"/>
                  </a:cubicBezTo>
                  <a:lnTo>
                    <a:pt x="327472" y="98291"/>
                  </a:lnTo>
                  <a:close/>
                  <a:moveTo>
                    <a:pt x="355948" y="313234"/>
                  </a:moveTo>
                  <a:lnTo>
                    <a:pt x="341710" y="313234"/>
                  </a:lnTo>
                  <a:lnTo>
                    <a:pt x="341710" y="213569"/>
                  </a:lnTo>
                  <a:lnTo>
                    <a:pt x="355948" y="213569"/>
                  </a:lnTo>
                  <a:close/>
                  <a:moveTo>
                    <a:pt x="327472" y="199331"/>
                  </a:moveTo>
                  <a:lnTo>
                    <a:pt x="327472" y="313234"/>
                  </a:lnTo>
                  <a:lnTo>
                    <a:pt x="313234" y="313234"/>
                  </a:lnTo>
                  <a:lnTo>
                    <a:pt x="313234" y="213569"/>
                  </a:lnTo>
                  <a:lnTo>
                    <a:pt x="270520" y="213569"/>
                  </a:lnTo>
                  <a:lnTo>
                    <a:pt x="270520" y="313234"/>
                  </a:lnTo>
                  <a:lnTo>
                    <a:pt x="256282" y="313234"/>
                  </a:lnTo>
                  <a:lnTo>
                    <a:pt x="256282" y="242044"/>
                  </a:lnTo>
                  <a:lnTo>
                    <a:pt x="213569" y="242044"/>
                  </a:lnTo>
                  <a:lnTo>
                    <a:pt x="213569" y="313234"/>
                  </a:lnTo>
                  <a:lnTo>
                    <a:pt x="185093" y="313234"/>
                  </a:lnTo>
                  <a:lnTo>
                    <a:pt x="185093" y="223578"/>
                  </a:lnTo>
                  <a:cubicBezTo>
                    <a:pt x="200548" y="213896"/>
                    <a:pt x="213718" y="200776"/>
                    <a:pt x="223500" y="185093"/>
                  </a:cubicBezTo>
                  <a:lnTo>
                    <a:pt x="334591" y="185093"/>
                  </a:lnTo>
                  <a:lnTo>
                    <a:pt x="384423" y="185093"/>
                  </a:lnTo>
                  <a:lnTo>
                    <a:pt x="384423" y="313234"/>
                  </a:lnTo>
                  <a:lnTo>
                    <a:pt x="370186" y="313234"/>
                  </a:lnTo>
                  <a:lnTo>
                    <a:pt x="370186" y="199331"/>
                  </a:lnTo>
                  <a:close/>
                  <a:moveTo>
                    <a:pt x="298996" y="313234"/>
                  </a:moveTo>
                  <a:lnTo>
                    <a:pt x="284758" y="313234"/>
                  </a:lnTo>
                  <a:lnTo>
                    <a:pt x="284758" y="227807"/>
                  </a:lnTo>
                  <a:lnTo>
                    <a:pt x="298996" y="227807"/>
                  </a:lnTo>
                  <a:close/>
                  <a:moveTo>
                    <a:pt x="242044" y="313234"/>
                  </a:moveTo>
                  <a:lnTo>
                    <a:pt x="227807" y="313234"/>
                  </a:lnTo>
                  <a:lnTo>
                    <a:pt x="227807" y="256282"/>
                  </a:lnTo>
                  <a:lnTo>
                    <a:pt x="242044" y="256282"/>
                  </a:lnTo>
                  <a:close/>
                  <a:moveTo>
                    <a:pt x="339660" y="123977"/>
                  </a:moveTo>
                  <a:lnTo>
                    <a:pt x="298996" y="139225"/>
                  </a:lnTo>
                  <a:lnTo>
                    <a:pt x="298996" y="102819"/>
                  </a:lnTo>
                  <a:lnTo>
                    <a:pt x="339652" y="118061"/>
                  </a:lnTo>
                  <a:cubicBezTo>
                    <a:pt x="340884" y="118523"/>
                    <a:pt x="341710" y="119712"/>
                    <a:pt x="341710" y="121022"/>
                  </a:cubicBezTo>
                  <a:cubicBezTo>
                    <a:pt x="341710" y="122332"/>
                    <a:pt x="340884" y="123521"/>
                    <a:pt x="339660" y="123977"/>
                  </a:cubicBezTo>
                  <a:close/>
                  <a:moveTo>
                    <a:pt x="284758" y="113903"/>
                  </a:moveTo>
                  <a:lnTo>
                    <a:pt x="142379" y="113903"/>
                  </a:lnTo>
                  <a:lnTo>
                    <a:pt x="142379" y="99665"/>
                  </a:lnTo>
                  <a:lnTo>
                    <a:pt x="284758" y="99665"/>
                  </a:lnTo>
                  <a:close/>
                  <a:moveTo>
                    <a:pt x="106784" y="142379"/>
                  </a:moveTo>
                  <a:cubicBezTo>
                    <a:pt x="95010" y="142379"/>
                    <a:pt x="85427" y="132797"/>
                    <a:pt x="85427" y="121022"/>
                  </a:cubicBezTo>
                  <a:cubicBezTo>
                    <a:pt x="85427" y="109247"/>
                    <a:pt x="95010" y="99665"/>
                    <a:pt x="106784" y="99665"/>
                  </a:cubicBezTo>
                  <a:lnTo>
                    <a:pt x="128141" y="99665"/>
                  </a:lnTo>
                  <a:lnTo>
                    <a:pt x="128141" y="142379"/>
                  </a:lnTo>
                  <a:close/>
                  <a:moveTo>
                    <a:pt x="106784" y="85427"/>
                  </a:moveTo>
                  <a:cubicBezTo>
                    <a:pt x="87157" y="85427"/>
                    <a:pt x="71190" y="101395"/>
                    <a:pt x="71190" y="121022"/>
                  </a:cubicBezTo>
                  <a:cubicBezTo>
                    <a:pt x="71190" y="140649"/>
                    <a:pt x="87157" y="156617"/>
                    <a:pt x="106784" y="156617"/>
                  </a:cubicBezTo>
                  <a:lnTo>
                    <a:pt x="190631" y="156617"/>
                  </a:lnTo>
                  <a:cubicBezTo>
                    <a:pt x="177383" y="182516"/>
                    <a:pt x="150594" y="199331"/>
                    <a:pt x="121022" y="199331"/>
                  </a:cubicBezTo>
                  <a:cubicBezTo>
                    <a:pt x="77846" y="199331"/>
                    <a:pt x="42714" y="164199"/>
                    <a:pt x="42714" y="121022"/>
                  </a:cubicBezTo>
                  <a:cubicBezTo>
                    <a:pt x="42714" y="77846"/>
                    <a:pt x="77846" y="42714"/>
                    <a:pt x="121022" y="42714"/>
                  </a:cubicBezTo>
                  <a:cubicBezTo>
                    <a:pt x="150587" y="42714"/>
                    <a:pt x="177383" y="59529"/>
                    <a:pt x="190631" y="85427"/>
                  </a:cubicBezTo>
                  <a:close/>
                  <a:moveTo>
                    <a:pt x="142379" y="142379"/>
                  </a:moveTo>
                  <a:lnTo>
                    <a:pt x="142379" y="128141"/>
                  </a:lnTo>
                  <a:lnTo>
                    <a:pt x="284758" y="128141"/>
                  </a:lnTo>
                  <a:lnTo>
                    <a:pt x="284758" y="142379"/>
                  </a:lnTo>
                  <a:close/>
                  <a:moveTo>
                    <a:pt x="293166" y="156617"/>
                  </a:moveTo>
                  <a:lnTo>
                    <a:pt x="313234" y="149092"/>
                  </a:lnTo>
                  <a:lnTo>
                    <a:pt x="313234" y="163736"/>
                  </a:lnTo>
                  <a:cubicBezTo>
                    <a:pt x="313234" y="166242"/>
                    <a:pt x="313747" y="168620"/>
                    <a:pt x="314544" y="170855"/>
                  </a:cubicBezTo>
                  <a:lnTo>
                    <a:pt x="231195" y="170855"/>
                  </a:lnTo>
                  <a:cubicBezTo>
                    <a:pt x="233260" y="166277"/>
                    <a:pt x="234968" y="161501"/>
                    <a:pt x="236470" y="156617"/>
                  </a:cubicBezTo>
                  <a:close/>
                  <a:moveTo>
                    <a:pt x="14238" y="121022"/>
                  </a:moveTo>
                  <a:cubicBezTo>
                    <a:pt x="14238" y="62141"/>
                    <a:pt x="62141" y="14238"/>
                    <a:pt x="121022" y="14238"/>
                  </a:cubicBezTo>
                  <a:cubicBezTo>
                    <a:pt x="166548" y="14238"/>
                    <a:pt x="206649" y="43084"/>
                    <a:pt x="221577" y="85427"/>
                  </a:cubicBezTo>
                  <a:lnTo>
                    <a:pt x="206307" y="85427"/>
                  </a:lnTo>
                  <a:cubicBezTo>
                    <a:pt x="192005" y="51178"/>
                    <a:pt x="158390" y="28476"/>
                    <a:pt x="121022" y="28476"/>
                  </a:cubicBezTo>
                  <a:cubicBezTo>
                    <a:pt x="69994" y="28476"/>
                    <a:pt x="28476" y="69994"/>
                    <a:pt x="28476" y="121022"/>
                  </a:cubicBezTo>
                  <a:cubicBezTo>
                    <a:pt x="28476" y="172051"/>
                    <a:pt x="69994" y="213569"/>
                    <a:pt x="121022" y="213569"/>
                  </a:cubicBezTo>
                  <a:cubicBezTo>
                    <a:pt x="158390" y="213569"/>
                    <a:pt x="192005" y="190866"/>
                    <a:pt x="206307" y="156617"/>
                  </a:cubicBezTo>
                  <a:lnTo>
                    <a:pt x="221577" y="156617"/>
                  </a:lnTo>
                  <a:cubicBezTo>
                    <a:pt x="206649" y="198961"/>
                    <a:pt x="166548" y="227807"/>
                    <a:pt x="121022" y="227807"/>
                  </a:cubicBezTo>
                  <a:cubicBezTo>
                    <a:pt x="62141" y="227807"/>
                    <a:pt x="14238" y="179903"/>
                    <a:pt x="14238" y="121022"/>
                  </a:cubicBezTo>
                  <a:close/>
                  <a:moveTo>
                    <a:pt x="121022" y="242044"/>
                  </a:moveTo>
                  <a:cubicBezTo>
                    <a:pt x="125835" y="242044"/>
                    <a:pt x="130569" y="241660"/>
                    <a:pt x="135260" y="241105"/>
                  </a:cubicBezTo>
                  <a:lnTo>
                    <a:pt x="135260" y="263401"/>
                  </a:lnTo>
                  <a:cubicBezTo>
                    <a:pt x="135260" y="267331"/>
                    <a:pt x="132064" y="270520"/>
                    <a:pt x="128141" y="270520"/>
                  </a:cubicBezTo>
                  <a:lnTo>
                    <a:pt x="113903" y="270520"/>
                  </a:lnTo>
                  <a:cubicBezTo>
                    <a:pt x="109981" y="270520"/>
                    <a:pt x="106784" y="267331"/>
                    <a:pt x="106784" y="263401"/>
                  </a:cubicBezTo>
                  <a:lnTo>
                    <a:pt x="106784" y="241133"/>
                  </a:lnTo>
                  <a:cubicBezTo>
                    <a:pt x="111461" y="241681"/>
                    <a:pt x="116196" y="242044"/>
                    <a:pt x="121022" y="242044"/>
                  </a:cubicBezTo>
                  <a:close/>
                  <a:moveTo>
                    <a:pt x="142379" y="405780"/>
                  </a:moveTo>
                  <a:cubicBezTo>
                    <a:pt x="142379" y="417555"/>
                    <a:pt x="132797" y="427137"/>
                    <a:pt x="121022" y="427137"/>
                  </a:cubicBezTo>
                  <a:cubicBezTo>
                    <a:pt x="109247" y="427137"/>
                    <a:pt x="99665" y="417555"/>
                    <a:pt x="99665" y="405780"/>
                  </a:cubicBezTo>
                  <a:lnTo>
                    <a:pt x="99665" y="291877"/>
                  </a:lnTo>
                  <a:cubicBezTo>
                    <a:pt x="99665" y="287947"/>
                    <a:pt x="102862" y="284758"/>
                    <a:pt x="106784" y="284758"/>
                  </a:cubicBezTo>
                  <a:lnTo>
                    <a:pt x="113903" y="284758"/>
                  </a:lnTo>
                  <a:lnTo>
                    <a:pt x="128141" y="284758"/>
                  </a:lnTo>
                  <a:lnTo>
                    <a:pt x="135260" y="284758"/>
                  </a:lnTo>
                  <a:cubicBezTo>
                    <a:pt x="139183" y="284758"/>
                    <a:pt x="142379" y="287947"/>
                    <a:pt x="142379" y="291877"/>
                  </a:cubicBezTo>
                  <a:close/>
                  <a:moveTo>
                    <a:pt x="427137" y="363067"/>
                  </a:moveTo>
                  <a:cubicBezTo>
                    <a:pt x="427137" y="382694"/>
                    <a:pt x="411169" y="398661"/>
                    <a:pt x="391542" y="398661"/>
                  </a:cubicBezTo>
                  <a:lnTo>
                    <a:pt x="156617" y="398661"/>
                  </a:lnTo>
                  <a:lnTo>
                    <a:pt x="156617" y="355948"/>
                  </a:lnTo>
                  <a:lnTo>
                    <a:pt x="391542" y="355948"/>
                  </a:lnTo>
                  <a:lnTo>
                    <a:pt x="420018" y="355948"/>
                  </a:lnTo>
                  <a:cubicBezTo>
                    <a:pt x="423941" y="355948"/>
                    <a:pt x="427137" y="359137"/>
                    <a:pt x="427137" y="363067"/>
                  </a:cubicBezTo>
                  <a:close/>
                  <a:moveTo>
                    <a:pt x="156617" y="341710"/>
                  </a:moveTo>
                  <a:lnTo>
                    <a:pt x="156617" y="291877"/>
                  </a:lnTo>
                  <a:cubicBezTo>
                    <a:pt x="156617" y="284295"/>
                    <a:pt x="152616" y="277661"/>
                    <a:pt x="146643" y="273873"/>
                  </a:cubicBezTo>
                  <a:cubicBezTo>
                    <a:pt x="148409" y="270762"/>
                    <a:pt x="149498" y="267224"/>
                    <a:pt x="149498" y="263401"/>
                  </a:cubicBezTo>
                  <a:lnTo>
                    <a:pt x="149498" y="238592"/>
                  </a:lnTo>
                  <a:cubicBezTo>
                    <a:pt x="156887" y="236798"/>
                    <a:pt x="164028" y="234349"/>
                    <a:pt x="170855" y="231252"/>
                  </a:cubicBezTo>
                  <a:lnTo>
                    <a:pt x="170855" y="313234"/>
                  </a:lnTo>
                  <a:cubicBezTo>
                    <a:pt x="170855" y="321086"/>
                    <a:pt x="177241" y="327472"/>
                    <a:pt x="185093" y="327472"/>
                  </a:cubicBezTo>
                  <a:lnTo>
                    <a:pt x="384423" y="327472"/>
                  </a:lnTo>
                  <a:cubicBezTo>
                    <a:pt x="392276" y="327472"/>
                    <a:pt x="398661" y="321086"/>
                    <a:pt x="398661" y="313234"/>
                  </a:cubicBezTo>
                  <a:lnTo>
                    <a:pt x="398661" y="185093"/>
                  </a:lnTo>
                  <a:lnTo>
                    <a:pt x="412899" y="185093"/>
                  </a:lnTo>
                  <a:lnTo>
                    <a:pt x="412899" y="320353"/>
                  </a:lnTo>
                  <a:cubicBezTo>
                    <a:pt x="412899" y="332128"/>
                    <a:pt x="403317" y="341710"/>
                    <a:pt x="391542" y="34171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" name="Google Shape;1300;p5"/>
            <p:cNvSpPr/>
            <p:nvPr/>
          </p:nvSpPr>
          <p:spPr>
            <a:xfrm>
              <a:off x="537801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" name="Google Shape;1301;p5"/>
            <p:cNvSpPr/>
            <p:nvPr/>
          </p:nvSpPr>
          <p:spPr>
            <a:xfrm>
              <a:off x="509325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" name="Google Shape;1302;p5"/>
            <p:cNvSpPr/>
            <p:nvPr/>
          </p:nvSpPr>
          <p:spPr>
            <a:xfrm>
              <a:off x="566277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03" name="Google Shape;1303;p5"/>
          <p:cNvGrpSpPr/>
          <p:nvPr/>
        </p:nvGrpSpPr>
        <p:grpSpPr>
          <a:xfrm>
            <a:off x="199637" y="396206"/>
            <a:ext cx="442629" cy="542493"/>
            <a:chOff x="4819650" y="1862137"/>
            <a:chExt cx="2558414" cy="3135630"/>
          </a:xfrm>
        </p:grpSpPr>
        <p:sp>
          <p:nvSpPr>
            <p:cNvPr id="1304" name="Google Shape;1304;p5"/>
            <p:cNvSpPr/>
            <p:nvPr/>
          </p:nvSpPr>
          <p:spPr>
            <a:xfrm>
              <a:off x="6353175" y="3360420"/>
              <a:ext cx="621029" cy="45720"/>
            </a:xfrm>
            <a:custGeom>
              <a:avLst/>
              <a:gdLst/>
              <a:ahLst/>
              <a:cxnLst/>
              <a:rect l="l" t="t" r="r" b="b"/>
              <a:pathLst>
                <a:path w="621029" h="45720" extrusionOk="0">
                  <a:moveTo>
                    <a:pt x="38100" y="20002"/>
                  </a:moveTo>
                  <a:lnTo>
                    <a:pt x="0" y="32385"/>
                  </a:lnTo>
                  <a:cubicBezTo>
                    <a:pt x="11430" y="39052"/>
                    <a:pt x="27622" y="44767"/>
                    <a:pt x="50483" y="44767"/>
                  </a:cubicBezTo>
                  <a:cubicBezTo>
                    <a:pt x="51435" y="44767"/>
                    <a:pt x="53340" y="44767"/>
                    <a:pt x="54292" y="44767"/>
                  </a:cubicBezTo>
                  <a:cubicBezTo>
                    <a:pt x="58103" y="44767"/>
                    <a:pt x="60960" y="44767"/>
                    <a:pt x="63817" y="45720"/>
                  </a:cubicBezTo>
                  <a:lnTo>
                    <a:pt x="604838" y="45720"/>
                  </a:lnTo>
                  <a:cubicBezTo>
                    <a:pt x="610553" y="30480"/>
                    <a:pt x="616268" y="15240"/>
                    <a:pt x="621030" y="0"/>
                  </a:cubicBezTo>
                  <a:lnTo>
                    <a:pt x="83820" y="0"/>
                  </a:lnTo>
                  <a:cubicBezTo>
                    <a:pt x="70485" y="7620"/>
                    <a:pt x="55245" y="14288"/>
                    <a:pt x="38100" y="2000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" name="Google Shape;1305;p5"/>
            <p:cNvSpPr/>
            <p:nvPr/>
          </p:nvSpPr>
          <p:spPr>
            <a:xfrm>
              <a:off x="5218747" y="3360420"/>
              <a:ext cx="625792" cy="45720"/>
            </a:xfrm>
            <a:custGeom>
              <a:avLst/>
              <a:gdLst/>
              <a:ahLst/>
              <a:cxnLst/>
              <a:rect l="l" t="t" r="r" b="b"/>
              <a:pathLst>
                <a:path w="625792" h="45720" extrusionOk="0">
                  <a:moveTo>
                    <a:pt x="570548" y="44767"/>
                  </a:moveTo>
                  <a:cubicBezTo>
                    <a:pt x="572453" y="44767"/>
                    <a:pt x="573405" y="44767"/>
                    <a:pt x="575310" y="44767"/>
                  </a:cubicBezTo>
                  <a:cubicBezTo>
                    <a:pt x="599123" y="44767"/>
                    <a:pt x="614363" y="39052"/>
                    <a:pt x="625793" y="32385"/>
                  </a:cubicBezTo>
                  <a:lnTo>
                    <a:pt x="587693" y="20002"/>
                  </a:lnTo>
                  <a:cubicBezTo>
                    <a:pt x="570548" y="14288"/>
                    <a:pt x="555307" y="7620"/>
                    <a:pt x="541020" y="0"/>
                  </a:cubicBezTo>
                  <a:lnTo>
                    <a:pt x="0" y="0"/>
                  </a:lnTo>
                  <a:cubicBezTo>
                    <a:pt x="4763" y="15240"/>
                    <a:pt x="10477" y="30480"/>
                    <a:pt x="16192" y="45720"/>
                  </a:cubicBezTo>
                  <a:lnTo>
                    <a:pt x="561023" y="45720"/>
                  </a:lnTo>
                  <a:cubicBezTo>
                    <a:pt x="563880" y="44767"/>
                    <a:pt x="566738" y="44767"/>
                    <a:pt x="570548" y="4476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" name="Google Shape;1306;p5"/>
            <p:cNvSpPr/>
            <p:nvPr/>
          </p:nvSpPr>
          <p:spPr>
            <a:xfrm>
              <a:off x="6231254" y="3445192"/>
              <a:ext cx="710565" cy="45720"/>
            </a:xfrm>
            <a:custGeom>
              <a:avLst/>
              <a:gdLst/>
              <a:ahLst/>
              <a:cxnLst/>
              <a:rect l="l" t="t" r="r" b="b"/>
              <a:pathLst>
                <a:path w="710565" h="45720" extrusionOk="0">
                  <a:moveTo>
                    <a:pt x="188595" y="953"/>
                  </a:moveTo>
                  <a:cubicBezTo>
                    <a:pt x="167640" y="14288"/>
                    <a:pt x="124778" y="27623"/>
                    <a:pt x="81915" y="27623"/>
                  </a:cubicBezTo>
                  <a:lnTo>
                    <a:pt x="80963" y="27623"/>
                  </a:lnTo>
                  <a:cubicBezTo>
                    <a:pt x="77153" y="27623"/>
                    <a:pt x="73342" y="26670"/>
                    <a:pt x="70485" y="25717"/>
                  </a:cubicBezTo>
                  <a:cubicBezTo>
                    <a:pt x="57150" y="33338"/>
                    <a:pt x="26670" y="41910"/>
                    <a:pt x="0" y="45720"/>
                  </a:cubicBezTo>
                  <a:lnTo>
                    <a:pt x="688658" y="45720"/>
                  </a:lnTo>
                  <a:cubicBezTo>
                    <a:pt x="696278" y="30480"/>
                    <a:pt x="703898" y="15240"/>
                    <a:pt x="710565" y="0"/>
                  </a:cubicBezTo>
                  <a:lnTo>
                    <a:pt x="189548" y="0"/>
                  </a:lnTo>
                  <a:cubicBezTo>
                    <a:pt x="189548" y="953"/>
                    <a:pt x="189548" y="953"/>
                    <a:pt x="188595" y="95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" name="Google Shape;1307;p5"/>
            <p:cNvSpPr/>
            <p:nvPr/>
          </p:nvSpPr>
          <p:spPr>
            <a:xfrm>
              <a:off x="5252085" y="3446145"/>
              <a:ext cx="714374" cy="45720"/>
            </a:xfrm>
            <a:custGeom>
              <a:avLst/>
              <a:gdLst/>
              <a:ahLst/>
              <a:cxnLst/>
              <a:rect l="l" t="t" r="r" b="b"/>
              <a:pathLst>
                <a:path w="714374" h="45720" extrusionOk="0">
                  <a:moveTo>
                    <a:pt x="643890" y="25717"/>
                  </a:moveTo>
                  <a:cubicBezTo>
                    <a:pt x="641032" y="26670"/>
                    <a:pt x="637223" y="27622"/>
                    <a:pt x="633413" y="27622"/>
                  </a:cubicBezTo>
                  <a:lnTo>
                    <a:pt x="632460" y="27622"/>
                  </a:lnTo>
                  <a:cubicBezTo>
                    <a:pt x="589598" y="27622"/>
                    <a:pt x="546735" y="14288"/>
                    <a:pt x="525780" y="952"/>
                  </a:cubicBezTo>
                  <a:cubicBezTo>
                    <a:pt x="525780" y="952"/>
                    <a:pt x="524828" y="0"/>
                    <a:pt x="523875" y="0"/>
                  </a:cubicBezTo>
                  <a:lnTo>
                    <a:pt x="0" y="0"/>
                  </a:lnTo>
                  <a:cubicBezTo>
                    <a:pt x="6667" y="15240"/>
                    <a:pt x="14288" y="30480"/>
                    <a:pt x="21907" y="45720"/>
                  </a:cubicBezTo>
                  <a:lnTo>
                    <a:pt x="714375" y="45720"/>
                  </a:lnTo>
                  <a:cubicBezTo>
                    <a:pt x="687705" y="41910"/>
                    <a:pt x="657225" y="33338"/>
                    <a:pt x="643890" y="2571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" name="Google Shape;1308;p5"/>
            <p:cNvSpPr/>
            <p:nvPr/>
          </p:nvSpPr>
          <p:spPr>
            <a:xfrm>
              <a:off x="4989989" y="1862137"/>
              <a:ext cx="2212551" cy="2412682"/>
            </a:xfrm>
            <a:custGeom>
              <a:avLst/>
              <a:gdLst/>
              <a:ahLst/>
              <a:cxnLst/>
              <a:rect l="l" t="t" r="r" b="b"/>
              <a:pathLst>
                <a:path w="2212551" h="2412682" extrusionOk="0">
                  <a:moveTo>
                    <a:pt x="78263" y="1206818"/>
                  </a:moveTo>
                  <a:cubicBezTo>
                    <a:pt x="54450" y="1213485"/>
                    <a:pt x="36353" y="1225868"/>
                    <a:pt x="23018" y="1245870"/>
                  </a:cubicBezTo>
                  <a:cubicBezTo>
                    <a:pt x="-23655" y="1316355"/>
                    <a:pt x="10635" y="1460183"/>
                    <a:pt x="38258" y="1575435"/>
                  </a:cubicBezTo>
                  <a:cubicBezTo>
                    <a:pt x="47783" y="1616393"/>
                    <a:pt x="57308" y="1655445"/>
                    <a:pt x="61118" y="1684973"/>
                  </a:cubicBezTo>
                  <a:cubicBezTo>
                    <a:pt x="62070" y="1689735"/>
                    <a:pt x="62070" y="1695450"/>
                    <a:pt x="63023" y="1701165"/>
                  </a:cubicBezTo>
                  <a:cubicBezTo>
                    <a:pt x="67785" y="1736408"/>
                    <a:pt x="73500" y="1777365"/>
                    <a:pt x="65880" y="1802130"/>
                  </a:cubicBezTo>
                  <a:lnTo>
                    <a:pt x="63023" y="1809750"/>
                  </a:lnTo>
                  <a:lnTo>
                    <a:pt x="70643" y="1811655"/>
                  </a:lnTo>
                  <a:cubicBezTo>
                    <a:pt x="96360" y="1817370"/>
                    <a:pt x="128745" y="1842135"/>
                    <a:pt x="157320" y="1864995"/>
                  </a:cubicBezTo>
                  <a:cubicBezTo>
                    <a:pt x="161130" y="1868805"/>
                    <a:pt x="165893" y="1871663"/>
                    <a:pt x="169703" y="1874520"/>
                  </a:cubicBezTo>
                  <a:cubicBezTo>
                    <a:pt x="192563" y="1892618"/>
                    <a:pt x="222090" y="1920240"/>
                    <a:pt x="252570" y="1948815"/>
                  </a:cubicBezTo>
                  <a:cubicBezTo>
                    <a:pt x="336390" y="2027873"/>
                    <a:pt x="441165" y="2126933"/>
                    <a:pt x="524985" y="2126933"/>
                  </a:cubicBezTo>
                  <a:cubicBezTo>
                    <a:pt x="526890" y="2126933"/>
                    <a:pt x="528795" y="2126933"/>
                    <a:pt x="530700" y="2126933"/>
                  </a:cubicBezTo>
                  <a:cubicBezTo>
                    <a:pt x="554513" y="2125980"/>
                    <a:pt x="575468" y="2115503"/>
                    <a:pt x="592613" y="2098358"/>
                  </a:cubicBezTo>
                  <a:cubicBezTo>
                    <a:pt x="585945" y="2122170"/>
                    <a:pt x="587850" y="2145030"/>
                    <a:pt x="599280" y="2165985"/>
                  </a:cubicBezTo>
                  <a:cubicBezTo>
                    <a:pt x="637380" y="2241233"/>
                    <a:pt x="778350" y="2284095"/>
                    <a:pt x="891698" y="2317433"/>
                  </a:cubicBezTo>
                  <a:cubicBezTo>
                    <a:pt x="932655" y="2329815"/>
                    <a:pt x="970755" y="2341245"/>
                    <a:pt x="997425" y="2352675"/>
                  </a:cubicBezTo>
                  <a:cubicBezTo>
                    <a:pt x="1002188" y="2354580"/>
                    <a:pt x="1006950" y="2356485"/>
                    <a:pt x="1011713" y="2358390"/>
                  </a:cubicBezTo>
                  <a:cubicBezTo>
                    <a:pt x="1045050" y="2371725"/>
                    <a:pt x="1083150" y="2386965"/>
                    <a:pt x="1101248" y="2406968"/>
                  </a:cubicBezTo>
                  <a:lnTo>
                    <a:pt x="1106963" y="2412683"/>
                  </a:lnTo>
                  <a:lnTo>
                    <a:pt x="1112678" y="2406968"/>
                  </a:lnTo>
                  <a:cubicBezTo>
                    <a:pt x="1130775" y="2387918"/>
                    <a:pt x="1168875" y="2372678"/>
                    <a:pt x="1202213" y="2358390"/>
                  </a:cubicBezTo>
                  <a:cubicBezTo>
                    <a:pt x="1206975" y="2356485"/>
                    <a:pt x="1211738" y="2354580"/>
                    <a:pt x="1216500" y="2352675"/>
                  </a:cubicBezTo>
                  <a:cubicBezTo>
                    <a:pt x="1243170" y="2341245"/>
                    <a:pt x="1282223" y="2329815"/>
                    <a:pt x="1322228" y="2317433"/>
                  </a:cubicBezTo>
                  <a:cubicBezTo>
                    <a:pt x="1435575" y="2283143"/>
                    <a:pt x="1576545" y="2241233"/>
                    <a:pt x="1614645" y="2165985"/>
                  </a:cubicBezTo>
                  <a:cubicBezTo>
                    <a:pt x="1625123" y="2145030"/>
                    <a:pt x="1627028" y="2121218"/>
                    <a:pt x="1620360" y="2097405"/>
                  </a:cubicBezTo>
                  <a:cubicBezTo>
                    <a:pt x="1637505" y="2114550"/>
                    <a:pt x="1658460" y="2124075"/>
                    <a:pt x="1682273" y="2125980"/>
                  </a:cubicBezTo>
                  <a:cubicBezTo>
                    <a:pt x="1684178" y="2125980"/>
                    <a:pt x="1686083" y="2125980"/>
                    <a:pt x="1687988" y="2125980"/>
                  </a:cubicBezTo>
                  <a:cubicBezTo>
                    <a:pt x="1771808" y="2125980"/>
                    <a:pt x="1875630" y="2027873"/>
                    <a:pt x="1960403" y="1947863"/>
                  </a:cubicBezTo>
                  <a:cubicBezTo>
                    <a:pt x="1990883" y="1918335"/>
                    <a:pt x="2020410" y="1891665"/>
                    <a:pt x="2043270" y="1873568"/>
                  </a:cubicBezTo>
                  <a:cubicBezTo>
                    <a:pt x="2047080" y="1870710"/>
                    <a:pt x="2051843" y="1866900"/>
                    <a:pt x="2055653" y="1864043"/>
                  </a:cubicBezTo>
                  <a:cubicBezTo>
                    <a:pt x="2084228" y="1842135"/>
                    <a:pt x="2116613" y="1816418"/>
                    <a:pt x="2142330" y="1810703"/>
                  </a:cubicBezTo>
                  <a:lnTo>
                    <a:pt x="2149950" y="1808798"/>
                  </a:lnTo>
                  <a:lnTo>
                    <a:pt x="2147093" y="1801178"/>
                  </a:lnTo>
                  <a:cubicBezTo>
                    <a:pt x="2139473" y="1776413"/>
                    <a:pt x="2145188" y="1735455"/>
                    <a:pt x="2149950" y="1700213"/>
                  </a:cubicBezTo>
                  <a:cubicBezTo>
                    <a:pt x="2150903" y="1694498"/>
                    <a:pt x="2151855" y="1689735"/>
                    <a:pt x="2151855" y="1684020"/>
                  </a:cubicBezTo>
                  <a:cubicBezTo>
                    <a:pt x="2155665" y="1655445"/>
                    <a:pt x="2165190" y="1616393"/>
                    <a:pt x="2174715" y="1574483"/>
                  </a:cubicBezTo>
                  <a:cubicBezTo>
                    <a:pt x="2202338" y="1459230"/>
                    <a:pt x="2235675" y="1315403"/>
                    <a:pt x="2189955" y="1244918"/>
                  </a:cubicBezTo>
                  <a:cubicBezTo>
                    <a:pt x="2176620" y="1224915"/>
                    <a:pt x="2157570" y="1211580"/>
                    <a:pt x="2133758" y="1205865"/>
                  </a:cubicBezTo>
                  <a:cubicBezTo>
                    <a:pt x="2157570" y="1199198"/>
                    <a:pt x="2175668" y="1186815"/>
                    <a:pt x="2189003" y="1166813"/>
                  </a:cubicBezTo>
                  <a:cubicBezTo>
                    <a:pt x="2235675" y="1096328"/>
                    <a:pt x="2201385" y="952500"/>
                    <a:pt x="2173763" y="837248"/>
                  </a:cubicBezTo>
                  <a:cubicBezTo>
                    <a:pt x="2164238" y="796290"/>
                    <a:pt x="2154713" y="757238"/>
                    <a:pt x="2150903" y="727710"/>
                  </a:cubicBezTo>
                  <a:cubicBezTo>
                    <a:pt x="2149950" y="722948"/>
                    <a:pt x="2149950" y="717233"/>
                    <a:pt x="2148998" y="711518"/>
                  </a:cubicBezTo>
                  <a:cubicBezTo>
                    <a:pt x="2144235" y="676275"/>
                    <a:pt x="2138520" y="635318"/>
                    <a:pt x="2146140" y="610553"/>
                  </a:cubicBezTo>
                  <a:lnTo>
                    <a:pt x="2148998" y="602933"/>
                  </a:lnTo>
                  <a:lnTo>
                    <a:pt x="2141378" y="601028"/>
                  </a:lnTo>
                  <a:cubicBezTo>
                    <a:pt x="2115660" y="595313"/>
                    <a:pt x="2083275" y="570548"/>
                    <a:pt x="2054700" y="547688"/>
                  </a:cubicBezTo>
                  <a:cubicBezTo>
                    <a:pt x="2049938" y="543878"/>
                    <a:pt x="2046128" y="541020"/>
                    <a:pt x="2042318" y="538163"/>
                  </a:cubicBezTo>
                  <a:cubicBezTo>
                    <a:pt x="2019458" y="520065"/>
                    <a:pt x="1989930" y="492443"/>
                    <a:pt x="1959450" y="463868"/>
                  </a:cubicBezTo>
                  <a:cubicBezTo>
                    <a:pt x="1875630" y="384810"/>
                    <a:pt x="1770855" y="285750"/>
                    <a:pt x="1687035" y="285750"/>
                  </a:cubicBezTo>
                  <a:cubicBezTo>
                    <a:pt x="1685130" y="285750"/>
                    <a:pt x="1683225" y="285750"/>
                    <a:pt x="1681320" y="285750"/>
                  </a:cubicBezTo>
                  <a:cubicBezTo>
                    <a:pt x="1657508" y="286703"/>
                    <a:pt x="1636553" y="297180"/>
                    <a:pt x="1619408" y="314325"/>
                  </a:cubicBezTo>
                  <a:cubicBezTo>
                    <a:pt x="1626075" y="290513"/>
                    <a:pt x="1624170" y="267653"/>
                    <a:pt x="1612740" y="246698"/>
                  </a:cubicBezTo>
                  <a:cubicBezTo>
                    <a:pt x="1574640" y="171450"/>
                    <a:pt x="1433670" y="128588"/>
                    <a:pt x="1319370" y="95250"/>
                  </a:cubicBezTo>
                  <a:cubicBezTo>
                    <a:pt x="1278413" y="82868"/>
                    <a:pt x="1240313" y="71438"/>
                    <a:pt x="1213643" y="60008"/>
                  </a:cubicBezTo>
                  <a:cubicBezTo>
                    <a:pt x="1208880" y="58103"/>
                    <a:pt x="1204118" y="56197"/>
                    <a:pt x="1199355" y="54293"/>
                  </a:cubicBezTo>
                  <a:cubicBezTo>
                    <a:pt x="1166018" y="40958"/>
                    <a:pt x="1127918" y="25717"/>
                    <a:pt x="1109820" y="5715"/>
                  </a:cubicBezTo>
                  <a:lnTo>
                    <a:pt x="1106010" y="0"/>
                  </a:lnTo>
                  <a:lnTo>
                    <a:pt x="1100295" y="5715"/>
                  </a:lnTo>
                  <a:cubicBezTo>
                    <a:pt x="1082198" y="24765"/>
                    <a:pt x="1044098" y="40005"/>
                    <a:pt x="1010760" y="54293"/>
                  </a:cubicBezTo>
                  <a:cubicBezTo>
                    <a:pt x="1005998" y="56197"/>
                    <a:pt x="1001235" y="58103"/>
                    <a:pt x="996473" y="60008"/>
                  </a:cubicBezTo>
                  <a:cubicBezTo>
                    <a:pt x="969803" y="71438"/>
                    <a:pt x="930750" y="82868"/>
                    <a:pt x="890745" y="95250"/>
                  </a:cubicBezTo>
                  <a:cubicBezTo>
                    <a:pt x="777398" y="129540"/>
                    <a:pt x="636428" y="171450"/>
                    <a:pt x="598328" y="246698"/>
                  </a:cubicBezTo>
                  <a:cubicBezTo>
                    <a:pt x="587850" y="267653"/>
                    <a:pt x="585945" y="291465"/>
                    <a:pt x="592613" y="315278"/>
                  </a:cubicBezTo>
                  <a:cubicBezTo>
                    <a:pt x="575468" y="298133"/>
                    <a:pt x="554513" y="288608"/>
                    <a:pt x="530700" y="286703"/>
                  </a:cubicBezTo>
                  <a:cubicBezTo>
                    <a:pt x="445928" y="281940"/>
                    <a:pt x="339248" y="382905"/>
                    <a:pt x="252570" y="464820"/>
                  </a:cubicBezTo>
                  <a:cubicBezTo>
                    <a:pt x="222090" y="494348"/>
                    <a:pt x="192563" y="521018"/>
                    <a:pt x="169703" y="539115"/>
                  </a:cubicBezTo>
                  <a:cubicBezTo>
                    <a:pt x="165893" y="541973"/>
                    <a:pt x="161130" y="545783"/>
                    <a:pt x="157320" y="548640"/>
                  </a:cubicBezTo>
                  <a:cubicBezTo>
                    <a:pt x="128745" y="570548"/>
                    <a:pt x="96360" y="596265"/>
                    <a:pt x="70643" y="601980"/>
                  </a:cubicBezTo>
                  <a:lnTo>
                    <a:pt x="63023" y="603885"/>
                  </a:lnTo>
                  <a:lnTo>
                    <a:pt x="65880" y="611505"/>
                  </a:lnTo>
                  <a:cubicBezTo>
                    <a:pt x="73500" y="636270"/>
                    <a:pt x="67785" y="677228"/>
                    <a:pt x="63023" y="712470"/>
                  </a:cubicBezTo>
                  <a:cubicBezTo>
                    <a:pt x="62070" y="718185"/>
                    <a:pt x="61118" y="722948"/>
                    <a:pt x="61118" y="728663"/>
                  </a:cubicBezTo>
                  <a:cubicBezTo>
                    <a:pt x="57308" y="757238"/>
                    <a:pt x="47783" y="796290"/>
                    <a:pt x="38258" y="838200"/>
                  </a:cubicBezTo>
                  <a:cubicBezTo>
                    <a:pt x="10635" y="953453"/>
                    <a:pt x="-22702" y="1097280"/>
                    <a:pt x="23018" y="1167765"/>
                  </a:cubicBezTo>
                  <a:cubicBezTo>
                    <a:pt x="35400" y="1187768"/>
                    <a:pt x="53498" y="1201103"/>
                    <a:pt x="78263" y="1206818"/>
                  </a:cubicBezTo>
                  <a:close/>
                  <a:moveTo>
                    <a:pt x="1106963" y="193358"/>
                  </a:moveTo>
                  <a:cubicBezTo>
                    <a:pt x="1663223" y="193358"/>
                    <a:pt x="2115660" y="647700"/>
                    <a:pt x="2115660" y="1206818"/>
                  </a:cubicBezTo>
                  <a:cubicBezTo>
                    <a:pt x="2115660" y="1765935"/>
                    <a:pt x="1663223" y="2220278"/>
                    <a:pt x="1106963" y="2220278"/>
                  </a:cubicBezTo>
                  <a:cubicBezTo>
                    <a:pt x="550703" y="2220278"/>
                    <a:pt x="98265" y="1765935"/>
                    <a:pt x="98265" y="1206818"/>
                  </a:cubicBezTo>
                  <a:cubicBezTo>
                    <a:pt x="98265" y="647700"/>
                    <a:pt x="550703" y="193358"/>
                    <a:pt x="1106963" y="19335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" name="Google Shape;1309;p5"/>
            <p:cNvSpPr/>
            <p:nvPr/>
          </p:nvSpPr>
          <p:spPr>
            <a:xfrm>
              <a:off x="5638800" y="3871912"/>
              <a:ext cx="916304" cy="45720"/>
            </a:xfrm>
            <a:custGeom>
              <a:avLst/>
              <a:gdLst/>
              <a:ahLst/>
              <a:cxnLst/>
              <a:rect l="l" t="t" r="r" b="b"/>
              <a:pathLst>
                <a:path w="916304" h="45720" extrusionOk="0">
                  <a:moveTo>
                    <a:pt x="90488" y="45720"/>
                  </a:moveTo>
                  <a:lnTo>
                    <a:pt x="825818" y="45720"/>
                  </a:lnTo>
                  <a:cubicBezTo>
                    <a:pt x="857250" y="32385"/>
                    <a:pt x="887730" y="17145"/>
                    <a:pt x="916305" y="0"/>
                  </a:cubicBezTo>
                  <a:lnTo>
                    <a:pt x="0" y="0"/>
                  </a:lnTo>
                  <a:cubicBezTo>
                    <a:pt x="28575" y="16192"/>
                    <a:pt x="59055" y="31433"/>
                    <a:pt x="90488" y="4572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" name="Google Shape;1310;p5"/>
            <p:cNvSpPr/>
            <p:nvPr/>
          </p:nvSpPr>
          <p:spPr>
            <a:xfrm>
              <a:off x="5838825" y="3957637"/>
              <a:ext cx="516254" cy="36195"/>
            </a:xfrm>
            <a:custGeom>
              <a:avLst/>
              <a:gdLst/>
              <a:ahLst/>
              <a:cxnLst/>
              <a:rect l="l" t="t" r="r" b="b"/>
              <a:pathLst>
                <a:path w="516254" h="36195" extrusionOk="0">
                  <a:moveTo>
                    <a:pt x="258128" y="36195"/>
                  </a:moveTo>
                  <a:cubicBezTo>
                    <a:pt x="347663" y="36195"/>
                    <a:pt x="434340" y="23813"/>
                    <a:pt x="516255" y="0"/>
                  </a:cubicBezTo>
                  <a:lnTo>
                    <a:pt x="0" y="0"/>
                  </a:lnTo>
                  <a:cubicBezTo>
                    <a:pt x="81915" y="22860"/>
                    <a:pt x="168592" y="36195"/>
                    <a:pt x="258128" y="3619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" name="Google Shape;1311;p5"/>
            <p:cNvSpPr/>
            <p:nvPr/>
          </p:nvSpPr>
          <p:spPr>
            <a:xfrm>
              <a:off x="6180772" y="3058477"/>
              <a:ext cx="205999" cy="305752"/>
            </a:xfrm>
            <a:custGeom>
              <a:avLst/>
              <a:gdLst/>
              <a:ahLst/>
              <a:cxnLst/>
              <a:rect l="l" t="t" r="r" b="b"/>
              <a:pathLst>
                <a:path w="205999" h="305752" extrusionOk="0">
                  <a:moveTo>
                    <a:pt x="140018" y="11430"/>
                  </a:moveTo>
                  <a:cubicBezTo>
                    <a:pt x="134303" y="5715"/>
                    <a:pt x="115253" y="0"/>
                    <a:pt x="92393" y="0"/>
                  </a:cubicBezTo>
                  <a:cubicBezTo>
                    <a:pt x="81915" y="0"/>
                    <a:pt x="72390" y="952"/>
                    <a:pt x="62865" y="3810"/>
                  </a:cubicBezTo>
                  <a:cubicBezTo>
                    <a:pt x="28575" y="12382"/>
                    <a:pt x="0" y="48577"/>
                    <a:pt x="0" y="66675"/>
                  </a:cubicBezTo>
                  <a:cubicBezTo>
                    <a:pt x="10478" y="80010"/>
                    <a:pt x="23813" y="94297"/>
                    <a:pt x="36195" y="106680"/>
                  </a:cubicBezTo>
                  <a:cubicBezTo>
                    <a:pt x="63818" y="133350"/>
                    <a:pt x="89535" y="160020"/>
                    <a:pt x="90488" y="196215"/>
                  </a:cubicBezTo>
                  <a:cubicBezTo>
                    <a:pt x="91440" y="213360"/>
                    <a:pt x="88583" y="228600"/>
                    <a:pt x="82868" y="243840"/>
                  </a:cubicBezTo>
                  <a:cubicBezTo>
                    <a:pt x="70485" y="276225"/>
                    <a:pt x="40958" y="295275"/>
                    <a:pt x="14288" y="305752"/>
                  </a:cubicBezTo>
                  <a:cubicBezTo>
                    <a:pt x="92393" y="301942"/>
                    <a:pt x="149543" y="284797"/>
                    <a:pt x="179070" y="253365"/>
                  </a:cubicBezTo>
                  <a:cubicBezTo>
                    <a:pt x="199073" y="233363"/>
                    <a:pt x="207645" y="206692"/>
                    <a:pt x="205740" y="174307"/>
                  </a:cubicBezTo>
                  <a:cubicBezTo>
                    <a:pt x="203835" y="152400"/>
                    <a:pt x="187643" y="130492"/>
                    <a:pt x="172403" y="108585"/>
                  </a:cubicBezTo>
                  <a:cubicBezTo>
                    <a:pt x="150495" y="79057"/>
                    <a:pt x="127635" y="47625"/>
                    <a:pt x="140018" y="11430"/>
                  </a:cubicBezTo>
                  <a:cubicBezTo>
                    <a:pt x="140970" y="11430"/>
                    <a:pt x="140018" y="11430"/>
                    <a:pt x="140018" y="1143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" name="Google Shape;1312;p5"/>
            <p:cNvSpPr/>
            <p:nvPr/>
          </p:nvSpPr>
          <p:spPr>
            <a:xfrm>
              <a:off x="6236970" y="3089909"/>
              <a:ext cx="262116" cy="284797"/>
            </a:xfrm>
            <a:custGeom>
              <a:avLst/>
              <a:gdLst/>
              <a:ahLst/>
              <a:cxnLst/>
              <a:rect l="l" t="t" r="r" b="b"/>
              <a:pathLst>
                <a:path w="262116" h="284797" extrusionOk="0">
                  <a:moveTo>
                    <a:pt x="190500" y="0"/>
                  </a:moveTo>
                  <a:cubicBezTo>
                    <a:pt x="178117" y="0"/>
                    <a:pt x="160020" y="953"/>
                    <a:pt x="142875" y="7620"/>
                  </a:cubicBezTo>
                  <a:cubicBezTo>
                    <a:pt x="121920" y="15240"/>
                    <a:pt x="109538" y="22860"/>
                    <a:pt x="104775" y="30480"/>
                  </a:cubicBezTo>
                  <a:cubicBezTo>
                    <a:pt x="111442" y="42863"/>
                    <a:pt x="120015" y="56198"/>
                    <a:pt x="129540" y="67628"/>
                  </a:cubicBezTo>
                  <a:cubicBezTo>
                    <a:pt x="146685" y="90488"/>
                    <a:pt x="163830" y="114300"/>
                    <a:pt x="165735" y="140970"/>
                  </a:cubicBezTo>
                  <a:cubicBezTo>
                    <a:pt x="168592" y="178118"/>
                    <a:pt x="158115" y="208598"/>
                    <a:pt x="135255" y="231458"/>
                  </a:cubicBezTo>
                  <a:cubicBezTo>
                    <a:pt x="107633" y="260033"/>
                    <a:pt x="61913" y="278130"/>
                    <a:pt x="0" y="284798"/>
                  </a:cubicBezTo>
                  <a:cubicBezTo>
                    <a:pt x="4763" y="284798"/>
                    <a:pt x="8572" y="284798"/>
                    <a:pt x="13335" y="284798"/>
                  </a:cubicBezTo>
                  <a:cubicBezTo>
                    <a:pt x="105727" y="284798"/>
                    <a:pt x="180975" y="263843"/>
                    <a:pt x="223838" y="225743"/>
                  </a:cubicBezTo>
                  <a:cubicBezTo>
                    <a:pt x="250508" y="201930"/>
                    <a:pt x="263842" y="173355"/>
                    <a:pt x="261938" y="140970"/>
                  </a:cubicBezTo>
                  <a:cubicBezTo>
                    <a:pt x="260985" y="119063"/>
                    <a:pt x="248602" y="101918"/>
                    <a:pt x="237172" y="84773"/>
                  </a:cubicBezTo>
                  <a:cubicBezTo>
                    <a:pt x="220980" y="61913"/>
                    <a:pt x="202883" y="36195"/>
                    <a:pt x="222885" y="953"/>
                  </a:cubicBezTo>
                  <a:cubicBezTo>
                    <a:pt x="216217" y="1905"/>
                    <a:pt x="204788" y="0"/>
                    <a:pt x="190500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" name="Google Shape;1313;p5"/>
            <p:cNvSpPr/>
            <p:nvPr/>
          </p:nvSpPr>
          <p:spPr>
            <a:xfrm>
              <a:off x="5940559" y="3035617"/>
              <a:ext cx="315693" cy="330517"/>
            </a:xfrm>
            <a:custGeom>
              <a:avLst/>
              <a:gdLst/>
              <a:ahLst/>
              <a:cxnLst/>
              <a:rect l="l" t="t" r="r" b="b"/>
              <a:pathLst>
                <a:path w="315693" h="330517" extrusionOk="0">
                  <a:moveTo>
                    <a:pt x="308793" y="260985"/>
                  </a:moveTo>
                  <a:cubicBezTo>
                    <a:pt x="314507" y="247650"/>
                    <a:pt x="316412" y="234315"/>
                    <a:pt x="315460" y="219075"/>
                  </a:cubicBezTo>
                  <a:cubicBezTo>
                    <a:pt x="313555" y="188595"/>
                    <a:pt x="290695" y="163830"/>
                    <a:pt x="265930" y="140017"/>
                  </a:cubicBezTo>
                  <a:cubicBezTo>
                    <a:pt x="257357" y="131445"/>
                    <a:pt x="212590" y="87630"/>
                    <a:pt x="196398" y="49530"/>
                  </a:cubicBezTo>
                  <a:lnTo>
                    <a:pt x="193540" y="43815"/>
                  </a:lnTo>
                  <a:cubicBezTo>
                    <a:pt x="183062" y="16192"/>
                    <a:pt x="175443" y="0"/>
                    <a:pt x="157345" y="0"/>
                  </a:cubicBezTo>
                  <a:cubicBezTo>
                    <a:pt x="140200" y="0"/>
                    <a:pt x="131628" y="18098"/>
                    <a:pt x="120198" y="45720"/>
                  </a:cubicBezTo>
                  <a:cubicBezTo>
                    <a:pt x="119245" y="46673"/>
                    <a:pt x="89718" y="102870"/>
                    <a:pt x="46855" y="143828"/>
                  </a:cubicBezTo>
                  <a:cubicBezTo>
                    <a:pt x="22090" y="166688"/>
                    <a:pt x="1135" y="190500"/>
                    <a:pt x="182" y="220028"/>
                  </a:cubicBezTo>
                  <a:cubicBezTo>
                    <a:pt x="-770" y="234315"/>
                    <a:pt x="2087" y="247650"/>
                    <a:pt x="6850" y="261938"/>
                  </a:cubicBezTo>
                  <a:cubicBezTo>
                    <a:pt x="24948" y="309563"/>
                    <a:pt x="94480" y="330517"/>
                    <a:pt x="155440" y="330517"/>
                  </a:cubicBezTo>
                  <a:lnTo>
                    <a:pt x="158298" y="330517"/>
                  </a:lnTo>
                  <a:lnTo>
                    <a:pt x="158298" y="330517"/>
                  </a:lnTo>
                  <a:lnTo>
                    <a:pt x="158298" y="330517"/>
                  </a:lnTo>
                  <a:lnTo>
                    <a:pt x="161155" y="330517"/>
                  </a:lnTo>
                  <a:cubicBezTo>
                    <a:pt x="221162" y="329565"/>
                    <a:pt x="290695" y="308610"/>
                    <a:pt x="308793" y="26098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" name="Google Shape;1314;p5"/>
            <p:cNvSpPr/>
            <p:nvPr/>
          </p:nvSpPr>
          <p:spPr>
            <a:xfrm>
              <a:off x="5809990" y="3058477"/>
              <a:ext cx="205999" cy="305752"/>
            </a:xfrm>
            <a:custGeom>
              <a:avLst/>
              <a:gdLst/>
              <a:ahLst/>
              <a:cxnLst/>
              <a:rect l="l" t="t" r="r" b="b"/>
              <a:pathLst>
                <a:path w="205999" h="305752" extrusionOk="0">
                  <a:moveTo>
                    <a:pt x="259" y="174307"/>
                  </a:moveTo>
                  <a:cubicBezTo>
                    <a:pt x="-1646" y="206692"/>
                    <a:pt x="6927" y="233363"/>
                    <a:pt x="26929" y="253365"/>
                  </a:cubicBezTo>
                  <a:cubicBezTo>
                    <a:pt x="56457" y="283845"/>
                    <a:pt x="113607" y="301942"/>
                    <a:pt x="191712" y="305752"/>
                  </a:cubicBezTo>
                  <a:cubicBezTo>
                    <a:pt x="165042" y="295275"/>
                    <a:pt x="135514" y="276225"/>
                    <a:pt x="123132" y="243840"/>
                  </a:cubicBezTo>
                  <a:cubicBezTo>
                    <a:pt x="117417" y="228600"/>
                    <a:pt x="114559" y="212407"/>
                    <a:pt x="115512" y="196215"/>
                  </a:cubicBezTo>
                  <a:cubicBezTo>
                    <a:pt x="117417" y="160020"/>
                    <a:pt x="142182" y="133350"/>
                    <a:pt x="169804" y="106680"/>
                  </a:cubicBezTo>
                  <a:cubicBezTo>
                    <a:pt x="182187" y="94297"/>
                    <a:pt x="195522" y="80010"/>
                    <a:pt x="205999" y="66675"/>
                  </a:cubicBezTo>
                  <a:cubicBezTo>
                    <a:pt x="205999" y="48577"/>
                    <a:pt x="177424" y="12382"/>
                    <a:pt x="143134" y="3810"/>
                  </a:cubicBezTo>
                  <a:cubicBezTo>
                    <a:pt x="133609" y="1905"/>
                    <a:pt x="124084" y="0"/>
                    <a:pt x="113607" y="0"/>
                  </a:cubicBezTo>
                  <a:cubicBezTo>
                    <a:pt x="90747" y="0"/>
                    <a:pt x="71697" y="5715"/>
                    <a:pt x="65982" y="11430"/>
                  </a:cubicBezTo>
                  <a:cubicBezTo>
                    <a:pt x="65982" y="11430"/>
                    <a:pt x="65029" y="12382"/>
                    <a:pt x="65029" y="12382"/>
                  </a:cubicBezTo>
                  <a:cubicBezTo>
                    <a:pt x="78364" y="48577"/>
                    <a:pt x="55504" y="79057"/>
                    <a:pt x="33597" y="109538"/>
                  </a:cubicBezTo>
                  <a:cubicBezTo>
                    <a:pt x="18357" y="130492"/>
                    <a:pt x="2164" y="152400"/>
                    <a:pt x="259" y="17430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" name="Google Shape;1315;p5"/>
            <p:cNvSpPr/>
            <p:nvPr/>
          </p:nvSpPr>
          <p:spPr>
            <a:xfrm>
              <a:off x="5698628" y="3091815"/>
              <a:ext cx="262116" cy="284797"/>
            </a:xfrm>
            <a:custGeom>
              <a:avLst/>
              <a:gdLst/>
              <a:ahLst/>
              <a:cxnLst/>
              <a:rect l="l" t="t" r="r" b="b"/>
              <a:pathLst>
                <a:path w="262116" h="284797" extrusionOk="0">
                  <a:moveTo>
                    <a:pt x="179" y="140970"/>
                  </a:moveTo>
                  <a:cubicBezTo>
                    <a:pt x="-1726" y="173355"/>
                    <a:pt x="11609" y="201930"/>
                    <a:pt x="38279" y="225742"/>
                  </a:cubicBezTo>
                  <a:cubicBezTo>
                    <a:pt x="81142" y="263842"/>
                    <a:pt x="156389" y="284797"/>
                    <a:pt x="248781" y="284797"/>
                  </a:cubicBezTo>
                  <a:cubicBezTo>
                    <a:pt x="253544" y="284797"/>
                    <a:pt x="257354" y="284797"/>
                    <a:pt x="262117" y="284797"/>
                  </a:cubicBezTo>
                  <a:cubicBezTo>
                    <a:pt x="199252" y="277177"/>
                    <a:pt x="154484" y="259080"/>
                    <a:pt x="126862" y="231457"/>
                  </a:cubicBezTo>
                  <a:cubicBezTo>
                    <a:pt x="104002" y="207645"/>
                    <a:pt x="93524" y="177165"/>
                    <a:pt x="96382" y="140970"/>
                  </a:cubicBezTo>
                  <a:cubicBezTo>
                    <a:pt x="98287" y="114300"/>
                    <a:pt x="115432" y="90488"/>
                    <a:pt x="132577" y="67627"/>
                  </a:cubicBezTo>
                  <a:cubicBezTo>
                    <a:pt x="142102" y="55245"/>
                    <a:pt x="150674" y="42863"/>
                    <a:pt x="157342" y="30480"/>
                  </a:cubicBezTo>
                  <a:cubicBezTo>
                    <a:pt x="152579" y="21907"/>
                    <a:pt x="140197" y="14288"/>
                    <a:pt x="119242" y="7620"/>
                  </a:cubicBezTo>
                  <a:cubicBezTo>
                    <a:pt x="102097" y="1905"/>
                    <a:pt x="83047" y="0"/>
                    <a:pt x="71617" y="0"/>
                  </a:cubicBezTo>
                  <a:cubicBezTo>
                    <a:pt x="57329" y="0"/>
                    <a:pt x="45899" y="1905"/>
                    <a:pt x="40184" y="3810"/>
                  </a:cubicBezTo>
                  <a:cubicBezTo>
                    <a:pt x="61139" y="39052"/>
                    <a:pt x="42089" y="64770"/>
                    <a:pt x="25897" y="87630"/>
                  </a:cubicBezTo>
                  <a:cubicBezTo>
                    <a:pt x="13514" y="101917"/>
                    <a:pt x="2084" y="119063"/>
                    <a:pt x="179" y="14097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" name="Google Shape;1316;p5"/>
            <p:cNvSpPr/>
            <p:nvPr/>
          </p:nvSpPr>
          <p:spPr>
            <a:xfrm>
              <a:off x="5791200" y="3389947"/>
              <a:ext cx="150495" cy="61912"/>
            </a:xfrm>
            <a:custGeom>
              <a:avLst/>
              <a:gdLst/>
              <a:ahLst/>
              <a:cxnLst/>
              <a:rect l="l" t="t" r="r" b="b"/>
              <a:pathLst>
                <a:path w="150495" h="61912" extrusionOk="0">
                  <a:moveTo>
                    <a:pt x="122873" y="25718"/>
                  </a:moveTo>
                  <a:cubicBezTo>
                    <a:pt x="126683" y="23813"/>
                    <a:pt x="129540" y="21908"/>
                    <a:pt x="131445" y="20003"/>
                  </a:cubicBezTo>
                  <a:cubicBezTo>
                    <a:pt x="137160" y="16193"/>
                    <a:pt x="140970" y="12383"/>
                    <a:pt x="144780" y="8573"/>
                  </a:cubicBezTo>
                  <a:cubicBezTo>
                    <a:pt x="146685" y="6668"/>
                    <a:pt x="148590" y="4763"/>
                    <a:pt x="150495" y="2858"/>
                  </a:cubicBezTo>
                  <a:cubicBezTo>
                    <a:pt x="132398" y="2858"/>
                    <a:pt x="115252" y="1905"/>
                    <a:pt x="98108" y="0"/>
                  </a:cubicBezTo>
                  <a:lnTo>
                    <a:pt x="98108" y="0"/>
                  </a:lnTo>
                  <a:cubicBezTo>
                    <a:pt x="96202" y="0"/>
                    <a:pt x="95250" y="953"/>
                    <a:pt x="94298" y="1905"/>
                  </a:cubicBezTo>
                  <a:cubicBezTo>
                    <a:pt x="92392" y="3810"/>
                    <a:pt x="89535" y="5715"/>
                    <a:pt x="87630" y="7620"/>
                  </a:cubicBezTo>
                  <a:cubicBezTo>
                    <a:pt x="73342" y="20003"/>
                    <a:pt x="49530" y="40005"/>
                    <a:pt x="1905" y="40005"/>
                  </a:cubicBezTo>
                  <a:lnTo>
                    <a:pt x="0" y="40005"/>
                  </a:lnTo>
                  <a:cubicBezTo>
                    <a:pt x="16192" y="48578"/>
                    <a:pt x="53340" y="60960"/>
                    <a:pt x="92392" y="61913"/>
                  </a:cubicBezTo>
                  <a:lnTo>
                    <a:pt x="92392" y="61913"/>
                  </a:lnTo>
                  <a:cubicBezTo>
                    <a:pt x="96202" y="61913"/>
                    <a:pt x="97155" y="60960"/>
                    <a:pt x="97155" y="59055"/>
                  </a:cubicBezTo>
                  <a:cubicBezTo>
                    <a:pt x="97155" y="56198"/>
                    <a:pt x="97155" y="54293"/>
                    <a:pt x="97155" y="52388"/>
                  </a:cubicBezTo>
                  <a:cubicBezTo>
                    <a:pt x="100013" y="40005"/>
                    <a:pt x="110490" y="33338"/>
                    <a:pt x="122873" y="2571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" name="Google Shape;1317;p5"/>
            <p:cNvSpPr/>
            <p:nvPr/>
          </p:nvSpPr>
          <p:spPr>
            <a:xfrm>
              <a:off x="5904547" y="3388995"/>
              <a:ext cx="103822" cy="80962"/>
            </a:xfrm>
            <a:custGeom>
              <a:avLst/>
              <a:gdLst/>
              <a:ahLst/>
              <a:cxnLst/>
              <a:rect l="l" t="t" r="r" b="b"/>
              <a:pathLst>
                <a:path w="103822" h="80962" extrusionOk="0">
                  <a:moveTo>
                    <a:pt x="68580" y="80963"/>
                  </a:moveTo>
                  <a:cubicBezTo>
                    <a:pt x="78105" y="80963"/>
                    <a:pt x="87630" y="80010"/>
                    <a:pt x="94298" y="77152"/>
                  </a:cubicBezTo>
                  <a:cubicBezTo>
                    <a:pt x="99060" y="75247"/>
                    <a:pt x="102870" y="73342"/>
                    <a:pt x="103823" y="71438"/>
                  </a:cubicBezTo>
                  <a:cubicBezTo>
                    <a:pt x="101918" y="69533"/>
                    <a:pt x="100965" y="67627"/>
                    <a:pt x="99060" y="65722"/>
                  </a:cubicBezTo>
                  <a:cubicBezTo>
                    <a:pt x="88582" y="48577"/>
                    <a:pt x="81915" y="21908"/>
                    <a:pt x="101918" y="952"/>
                  </a:cubicBezTo>
                  <a:cubicBezTo>
                    <a:pt x="101918" y="952"/>
                    <a:pt x="101918" y="952"/>
                    <a:pt x="102870" y="0"/>
                  </a:cubicBezTo>
                  <a:cubicBezTo>
                    <a:pt x="97155" y="952"/>
                    <a:pt x="90487" y="952"/>
                    <a:pt x="84773" y="952"/>
                  </a:cubicBezTo>
                  <a:cubicBezTo>
                    <a:pt x="55245" y="4763"/>
                    <a:pt x="49530" y="10477"/>
                    <a:pt x="42862" y="19050"/>
                  </a:cubicBezTo>
                  <a:cubicBezTo>
                    <a:pt x="39052" y="22860"/>
                    <a:pt x="34290" y="27622"/>
                    <a:pt x="27623" y="33338"/>
                  </a:cubicBezTo>
                  <a:cubicBezTo>
                    <a:pt x="24765" y="35242"/>
                    <a:pt x="21907" y="37147"/>
                    <a:pt x="19050" y="39052"/>
                  </a:cubicBezTo>
                  <a:cubicBezTo>
                    <a:pt x="9525" y="44767"/>
                    <a:pt x="952" y="50483"/>
                    <a:pt x="0" y="55245"/>
                  </a:cubicBezTo>
                  <a:cubicBezTo>
                    <a:pt x="0" y="57150"/>
                    <a:pt x="0" y="58102"/>
                    <a:pt x="1905" y="60960"/>
                  </a:cubicBezTo>
                  <a:cubicBezTo>
                    <a:pt x="8573" y="71438"/>
                    <a:pt x="39052" y="80963"/>
                    <a:pt x="68580" y="8096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" name="Google Shape;1318;p5"/>
            <p:cNvSpPr/>
            <p:nvPr/>
          </p:nvSpPr>
          <p:spPr>
            <a:xfrm>
              <a:off x="6010121" y="3382327"/>
              <a:ext cx="179377" cy="129539"/>
            </a:xfrm>
            <a:custGeom>
              <a:avLst/>
              <a:gdLst/>
              <a:ahLst/>
              <a:cxnLst/>
              <a:rect l="l" t="t" r="r" b="b"/>
              <a:pathLst>
                <a:path w="179377" h="129539" extrusionOk="0">
                  <a:moveTo>
                    <a:pt x="88736" y="0"/>
                  </a:moveTo>
                  <a:lnTo>
                    <a:pt x="88736" y="0"/>
                  </a:lnTo>
                  <a:lnTo>
                    <a:pt x="87784" y="0"/>
                  </a:lnTo>
                  <a:cubicBezTo>
                    <a:pt x="44921" y="0"/>
                    <a:pt x="20156" y="5715"/>
                    <a:pt x="8726" y="19050"/>
                  </a:cubicBezTo>
                  <a:cubicBezTo>
                    <a:pt x="-4609" y="33338"/>
                    <a:pt x="-799" y="52388"/>
                    <a:pt x="7774" y="64770"/>
                  </a:cubicBezTo>
                  <a:cubicBezTo>
                    <a:pt x="9679" y="67627"/>
                    <a:pt x="11584" y="70485"/>
                    <a:pt x="14441" y="72390"/>
                  </a:cubicBezTo>
                  <a:lnTo>
                    <a:pt x="16346" y="74295"/>
                  </a:lnTo>
                  <a:cubicBezTo>
                    <a:pt x="23014" y="79057"/>
                    <a:pt x="30634" y="81915"/>
                    <a:pt x="38254" y="84772"/>
                  </a:cubicBezTo>
                  <a:cubicBezTo>
                    <a:pt x="56351" y="91440"/>
                    <a:pt x="76354" y="99060"/>
                    <a:pt x="89689" y="129540"/>
                  </a:cubicBezTo>
                  <a:cubicBezTo>
                    <a:pt x="103024" y="98107"/>
                    <a:pt x="123026" y="91440"/>
                    <a:pt x="141124" y="84772"/>
                  </a:cubicBezTo>
                  <a:cubicBezTo>
                    <a:pt x="148744" y="81915"/>
                    <a:pt x="156364" y="79057"/>
                    <a:pt x="163031" y="74295"/>
                  </a:cubicBezTo>
                  <a:lnTo>
                    <a:pt x="164936" y="72390"/>
                  </a:lnTo>
                  <a:cubicBezTo>
                    <a:pt x="167794" y="70485"/>
                    <a:pt x="169699" y="67627"/>
                    <a:pt x="171604" y="64770"/>
                  </a:cubicBezTo>
                  <a:cubicBezTo>
                    <a:pt x="180176" y="52388"/>
                    <a:pt x="183986" y="33338"/>
                    <a:pt x="170651" y="19050"/>
                  </a:cubicBezTo>
                  <a:cubicBezTo>
                    <a:pt x="157316" y="5715"/>
                    <a:pt x="131599" y="0"/>
                    <a:pt x="88736" y="0"/>
                  </a:cubicBezTo>
                  <a:lnTo>
                    <a:pt x="88736" y="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" name="Google Shape;1319;p5"/>
            <p:cNvSpPr/>
            <p:nvPr/>
          </p:nvSpPr>
          <p:spPr>
            <a:xfrm>
              <a:off x="6188392" y="3388995"/>
              <a:ext cx="104775" cy="81914"/>
            </a:xfrm>
            <a:custGeom>
              <a:avLst/>
              <a:gdLst/>
              <a:ahLst/>
              <a:cxnLst/>
              <a:rect l="l" t="t" r="r" b="b"/>
              <a:pathLst>
                <a:path w="104775" h="81914" extrusionOk="0">
                  <a:moveTo>
                    <a:pt x="0" y="72390"/>
                  </a:moveTo>
                  <a:cubicBezTo>
                    <a:pt x="1905" y="74295"/>
                    <a:pt x="4763" y="77152"/>
                    <a:pt x="9525" y="78105"/>
                  </a:cubicBezTo>
                  <a:cubicBezTo>
                    <a:pt x="16192" y="80010"/>
                    <a:pt x="24765" y="81915"/>
                    <a:pt x="35242" y="81915"/>
                  </a:cubicBezTo>
                  <a:cubicBezTo>
                    <a:pt x="64770" y="81915"/>
                    <a:pt x="95250" y="72390"/>
                    <a:pt x="102870" y="60960"/>
                  </a:cubicBezTo>
                  <a:cubicBezTo>
                    <a:pt x="104775" y="59055"/>
                    <a:pt x="104775" y="57150"/>
                    <a:pt x="104775" y="55245"/>
                  </a:cubicBezTo>
                  <a:cubicBezTo>
                    <a:pt x="103823" y="50483"/>
                    <a:pt x="95250" y="44767"/>
                    <a:pt x="85725" y="39052"/>
                  </a:cubicBezTo>
                  <a:cubicBezTo>
                    <a:pt x="82867" y="37147"/>
                    <a:pt x="80010" y="35242"/>
                    <a:pt x="77153" y="33338"/>
                  </a:cubicBezTo>
                  <a:cubicBezTo>
                    <a:pt x="69533" y="28575"/>
                    <a:pt x="65723" y="23813"/>
                    <a:pt x="61913" y="19050"/>
                  </a:cubicBezTo>
                  <a:cubicBezTo>
                    <a:pt x="54292" y="11430"/>
                    <a:pt x="48578" y="4763"/>
                    <a:pt x="20003" y="952"/>
                  </a:cubicBezTo>
                  <a:cubicBezTo>
                    <a:pt x="14288" y="952"/>
                    <a:pt x="8573" y="0"/>
                    <a:pt x="1905" y="0"/>
                  </a:cubicBezTo>
                  <a:cubicBezTo>
                    <a:pt x="1905" y="0"/>
                    <a:pt x="1905" y="0"/>
                    <a:pt x="2858" y="952"/>
                  </a:cubicBezTo>
                  <a:cubicBezTo>
                    <a:pt x="21908" y="21908"/>
                    <a:pt x="16192" y="49530"/>
                    <a:pt x="5715" y="65722"/>
                  </a:cubicBezTo>
                  <a:cubicBezTo>
                    <a:pt x="3810" y="67627"/>
                    <a:pt x="1905" y="70485"/>
                    <a:pt x="0" y="7239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" name="Google Shape;1320;p5"/>
            <p:cNvSpPr/>
            <p:nvPr/>
          </p:nvSpPr>
          <p:spPr>
            <a:xfrm>
              <a:off x="6255067" y="3388042"/>
              <a:ext cx="150495" cy="61912"/>
            </a:xfrm>
            <a:custGeom>
              <a:avLst/>
              <a:gdLst/>
              <a:ahLst/>
              <a:cxnLst/>
              <a:rect l="l" t="t" r="r" b="b"/>
              <a:pathLst>
                <a:path w="150495" h="61912" extrusionOk="0">
                  <a:moveTo>
                    <a:pt x="58103" y="61913"/>
                  </a:moveTo>
                  <a:lnTo>
                    <a:pt x="58103" y="61913"/>
                  </a:lnTo>
                  <a:cubicBezTo>
                    <a:pt x="97155" y="61913"/>
                    <a:pt x="135255" y="49530"/>
                    <a:pt x="150495" y="40005"/>
                  </a:cubicBezTo>
                  <a:lnTo>
                    <a:pt x="148590" y="40005"/>
                  </a:lnTo>
                  <a:cubicBezTo>
                    <a:pt x="100965" y="40005"/>
                    <a:pt x="77153" y="20003"/>
                    <a:pt x="62865" y="7620"/>
                  </a:cubicBezTo>
                  <a:cubicBezTo>
                    <a:pt x="60960" y="5715"/>
                    <a:pt x="58103" y="3810"/>
                    <a:pt x="56198" y="1905"/>
                  </a:cubicBezTo>
                  <a:cubicBezTo>
                    <a:pt x="55245" y="953"/>
                    <a:pt x="54292" y="953"/>
                    <a:pt x="52388" y="0"/>
                  </a:cubicBezTo>
                  <a:lnTo>
                    <a:pt x="52388" y="0"/>
                  </a:lnTo>
                  <a:cubicBezTo>
                    <a:pt x="35242" y="1905"/>
                    <a:pt x="17145" y="2858"/>
                    <a:pt x="0" y="2858"/>
                  </a:cubicBezTo>
                  <a:cubicBezTo>
                    <a:pt x="1905" y="4763"/>
                    <a:pt x="3810" y="6667"/>
                    <a:pt x="5715" y="8573"/>
                  </a:cubicBezTo>
                  <a:cubicBezTo>
                    <a:pt x="9525" y="12383"/>
                    <a:pt x="12383" y="16192"/>
                    <a:pt x="19050" y="20003"/>
                  </a:cubicBezTo>
                  <a:cubicBezTo>
                    <a:pt x="21908" y="21908"/>
                    <a:pt x="24765" y="23813"/>
                    <a:pt x="27623" y="25717"/>
                  </a:cubicBezTo>
                  <a:cubicBezTo>
                    <a:pt x="40005" y="33338"/>
                    <a:pt x="50483" y="40005"/>
                    <a:pt x="52388" y="51435"/>
                  </a:cubicBezTo>
                  <a:cubicBezTo>
                    <a:pt x="52388" y="53340"/>
                    <a:pt x="53340" y="56198"/>
                    <a:pt x="52388" y="58103"/>
                  </a:cubicBezTo>
                  <a:cubicBezTo>
                    <a:pt x="53340" y="60960"/>
                    <a:pt x="54292" y="61913"/>
                    <a:pt x="58103" y="6191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" name="Google Shape;1321;p5"/>
            <p:cNvSpPr/>
            <p:nvPr/>
          </p:nvSpPr>
          <p:spPr>
            <a:xfrm>
              <a:off x="5622575" y="3664505"/>
              <a:ext cx="433339" cy="150232"/>
            </a:xfrm>
            <a:custGeom>
              <a:avLst/>
              <a:gdLst/>
              <a:ahLst/>
              <a:cxnLst/>
              <a:rect l="l" t="t" r="r" b="b"/>
              <a:pathLst>
                <a:path w="433339" h="150232" extrusionOk="0">
                  <a:moveTo>
                    <a:pt x="281020" y="82629"/>
                  </a:moveTo>
                  <a:cubicBezTo>
                    <a:pt x="285782" y="84534"/>
                    <a:pt x="349600" y="103584"/>
                    <a:pt x="361982" y="104537"/>
                  </a:cubicBezTo>
                  <a:cubicBezTo>
                    <a:pt x="382937" y="107394"/>
                    <a:pt x="404845" y="106442"/>
                    <a:pt x="421037" y="92154"/>
                  </a:cubicBezTo>
                  <a:cubicBezTo>
                    <a:pt x="421990" y="91202"/>
                    <a:pt x="422942" y="90249"/>
                    <a:pt x="424847" y="89297"/>
                  </a:cubicBezTo>
                  <a:cubicBezTo>
                    <a:pt x="427705" y="85487"/>
                    <a:pt x="430562" y="82629"/>
                    <a:pt x="431515" y="78819"/>
                  </a:cubicBezTo>
                  <a:cubicBezTo>
                    <a:pt x="440087" y="56912"/>
                    <a:pt x="419132" y="30242"/>
                    <a:pt x="354362" y="15002"/>
                  </a:cubicBezTo>
                  <a:cubicBezTo>
                    <a:pt x="274352" y="-4048"/>
                    <a:pt x="153385" y="-6906"/>
                    <a:pt x="67660" y="17859"/>
                  </a:cubicBezTo>
                  <a:cubicBezTo>
                    <a:pt x="19082" y="32147"/>
                    <a:pt x="-920" y="52149"/>
                    <a:pt x="32" y="72152"/>
                  </a:cubicBezTo>
                  <a:cubicBezTo>
                    <a:pt x="32" y="77867"/>
                    <a:pt x="1937" y="82629"/>
                    <a:pt x="4795" y="88344"/>
                  </a:cubicBezTo>
                  <a:lnTo>
                    <a:pt x="4795" y="88344"/>
                  </a:lnTo>
                  <a:cubicBezTo>
                    <a:pt x="10510" y="97869"/>
                    <a:pt x="20035" y="107394"/>
                    <a:pt x="33370" y="115014"/>
                  </a:cubicBezTo>
                  <a:cubicBezTo>
                    <a:pt x="40037" y="118824"/>
                    <a:pt x="46705" y="122634"/>
                    <a:pt x="55277" y="125492"/>
                  </a:cubicBezTo>
                  <a:lnTo>
                    <a:pt x="55277" y="125492"/>
                  </a:lnTo>
                  <a:cubicBezTo>
                    <a:pt x="69565" y="131207"/>
                    <a:pt x="84805" y="135969"/>
                    <a:pt x="102902" y="138827"/>
                  </a:cubicBezTo>
                  <a:cubicBezTo>
                    <a:pt x="150527" y="148352"/>
                    <a:pt x="208630" y="152162"/>
                    <a:pt x="258160" y="149304"/>
                  </a:cubicBezTo>
                  <a:cubicBezTo>
                    <a:pt x="330550" y="145494"/>
                    <a:pt x="324835" y="123587"/>
                    <a:pt x="309595" y="114062"/>
                  </a:cubicBezTo>
                  <a:cubicBezTo>
                    <a:pt x="305785" y="112157"/>
                    <a:pt x="287687" y="102632"/>
                    <a:pt x="275305" y="93107"/>
                  </a:cubicBezTo>
                  <a:cubicBezTo>
                    <a:pt x="264827" y="86439"/>
                    <a:pt x="271495" y="78819"/>
                    <a:pt x="281020" y="82629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" name="Google Shape;1322;p5"/>
            <p:cNvSpPr/>
            <p:nvPr/>
          </p:nvSpPr>
          <p:spPr>
            <a:xfrm>
              <a:off x="5892164" y="3782377"/>
              <a:ext cx="786764" cy="50482"/>
            </a:xfrm>
            <a:custGeom>
              <a:avLst/>
              <a:gdLst/>
              <a:ahLst/>
              <a:cxnLst/>
              <a:rect l="l" t="t" r="r" b="b"/>
              <a:pathLst>
                <a:path w="786764" h="50482" extrusionOk="0">
                  <a:moveTo>
                    <a:pt x="64770" y="0"/>
                  </a:moveTo>
                  <a:cubicBezTo>
                    <a:pt x="65723" y="952"/>
                    <a:pt x="65723" y="2857"/>
                    <a:pt x="65723" y="4763"/>
                  </a:cubicBezTo>
                  <a:cubicBezTo>
                    <a:pt x="66675" y="8572"/>
                    <a:pt x="66675" y="13335"/>
                    <a:pt x="65723" y="17145"/>
                  </a:cubicBezTo>
                  <a:cubicBezTo>
                    <a:pt x="60007" y="40957"/>
                    <a:pt x="28575" y="47625"/>
                    <a:pt x="0" y="50482"/>
                  </a:cubicBezTo>
                  <a:lnTo>
                    <a:pt x="725805" y="50482"/>
                  </a:lnTo>
                  <a:cubicBezTo>
                    <a:pt x="746760" y="36195"/>
                    <a:pt x="766763" y="20955"/>
                    <a:pt x="786765" y="4763"/>
                  </a:cubicBezTo>
                  <a:lnTo>
                    <a:pt x="81915" y="4763"/>
                  </a:lnTo>
                  <a:cubicBezTo>
                    <a:pt x="78105" y="2857"/>
                    <a:pt x="72390" y="1905"/>
                    <a:pt x="64770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" name="Google Shape;1323;p5"/>
            <p:cNvSpPr/>
            <p:nvPr/>
          </p:nvSpPr>
          <p:spPr>
            <a:xfrm>
              <a:off x="5514022" y="3787140"/>
              <a:ext cx="279082" cy="45719"/>
            </a:xfrm>
            <a:custGeom>
              <a:avLst/>
              <a:gdLst/>
              <a:ahLst/>
              <a:cxnLst/>
              <a:rect l="l" t="t" r="r" b="b"/>
              <a:pathLst>
                <a:path w="279082" h="45719" extrusionOk="0">
                  <a:moveTo>
                    <a:pt x="206692" y="35242"/>
                  </a:moveTo>
                  <a:cubicBezTo>
                    <a:pt x="187642" y="31432"/>
                    <a:pt x="171450" y="26670"/>
                    <a:pt x="157163" y="20955"/>
                  </a:cubicBezTo>
                  <a:lnTo>
                    <a:pt x="156210" y="20955"/>
                  </a:lnTo>
                  <a:lnTo>
                    <a:pt x="155257" y="20955"/>
                  </a:lnTo>
                  <a:cubicBezTo>
                    <a:pt x="146685" y="17145"/>
                    <a:pt x="139065" y="13335"/>
                    <a:pt x="131445" y="9525"/>
                  </a:cubicBezTo>
                  <a:cubicBezTo>
                    <a:pt x="126682" y="6667"/>
                    <a:pt x="121920" y="3810"/>
                    <a:pt x="118110" y="0"/>
                  </a:cubicBezTo>
                  <a:lnTo>
                    <a:pt x="0" y="0"/>
                  </a:lnTo>
                  <a:cubicBezTo>
                    <a:pt x="20002" y="16192"/>
                    <a:pt x="40005" y="31432"/>
                    <a:pt x="60960" y="45720"/>
                  </a:cubicBezTo>
                  <a:lnTo>
                    <a:pt x="279082" y="45720"/>
                  </a:lnTo>
                  <a:cubicBezTo>
                    <a:pt x="253365" y="42863"/>
                    <a:pt x="228600" y="40005"/>
                    <a:pt x="206692" y="3524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" name="Google Shape;1324;p5"/>
            <p:cNvSpPr/>
            <p:nvPr/>
          </p:nvSpPr>
          <p:spPr>
            <a:xfrm>
              <a:off x="5295900" y="3529965"/>
              <a:ext cx="984884" cy="45719"/>
            </a:xfrm>
            <a:custGeom>
              <a:avLst/>
              <a:gdLst/>
              <a:ahLst/>
              <a:cxnLst/>
              <a:rect l="l" t="t" r="r" b="b"/>
              <a:pathLst>
                <a:path w="984884" h="45719" extrusionOk="0">
                  <a:moveTo>
                    <a:pt x="950595" y="44767"/>
                  </a:moveTo>
                  <a:cubicBezTo>
                    <a:pt x="947738" y="36195"/>
                    <a:pt x="948690" y="26670"/>
                    <a:pt x="953453" y="19050"/>
                  </a:cubicBezTo>
                  <a:cubicBezTo>
                    <a:pt x="956310" y="14288"/>
                    <a:pt x="960120" y="11430"/>
                    <a:pt x="966788" y="7620"/>
                  </a:cubicBezTo>
                  <a:cubicBezTo>
                    <a:pt x="971550" y="4763"/>
                    <a:pt x="978218" y="2857"/>
                    <a:pt x="984885" y="0"/>
                  </a:cubicBezTo>
                  <a:lnTo>
                    <a:pt x="0" y="0"/>
                  </a:lnTo>
                  <a:cubicBezTo>
                    <a:pt x="8573" y="15240"/>
                    <a:pt x="18098" y="30480"/>
                    <a:pt x="28575" y="45720"/>
                  </a:cubicBezTo>
                  <a:lnTo>
                    <a:pt x="951547" y="45720"/>
                  </a:lnTo>
                  <a:cubicBezTo>
                    <a:pt x="950595" y="45720"/>
                    <a:pt x="950595" y="45720"/>
                    <a:pt x="950595" y="4476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" name="Google Shape;1325;p5"/>
            <p:cNvSpPr/>
            <p:nvPr/>
          </p:nvSpPr>
          <p:spPr>
            <a:xfrm>
              <a:off x="6517957" y="3529965"/>
              <a:ext cx="381000" cy="45719"/>
            </a:xfrm>
            <a:custGeom>
              <a:avLst/>
              <a:gdLst/>
              <a:ahLst/>
              <a:cxnLst/>
              <a:rect l="l" t="t" r="r" b="b"/>
              <a:pathLst>
                <a:path w="381000" h="45719" extrusionOk="0">
                  <a:moveTo>
                    <a:pt x="74295" y="15240"/>
                  </a:moveTo>
                  <a:cubicBezTo>
                    <a:pt x="111442" y="24765"/>
                    <a:pt x="139065" y="35242"/>
                    <a:pt x="159067" y="45720"/>
                  </a:cubicBezTo>
                  <a:lnTo>
                    <a:pt x="352425" y="45720"/>
                  </a:lnTo>
                  <a:cubicBezTo>
                    <a:pt x="361950" y="30480"/>
                    <a:pt x="371475" y="15240"/>
                    <a:pt x="381000" y="0"/>
                  </a:cubicBezTo>
                  <a:lnTo>
                    <a:pt x="0" y="0"/>
                  </a:lnTo>
                  <a:cubicBezTo>
                    <a:pt x="25717" y="4763"/>
                    <a:pt x="51435" y="9525"/>
                    <a:pt x="74295" y="1524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" name="Google Shape;1326;p5"/>
            <p:cNvSpPr/>
            <p:nvPr/>
          </p:nvSpPr>
          <p:spPr>
            <a:xfrm>
              <a:off x="6681787" y="3615690"/>
              <a:ext cx="161925" cy="45719"/>
            </a:xfrm>
            <a:custGeom>
              <a:avLst/>
              <a:gdLst/>
              <a:ahLst/>
              <a:cxnLst/>
              <a:rect l="l" t="t" r="r" b="b"/>
              <a:pathLst>
                <a:path w="161925" h="45719" extrusionOk="0">
                  <a:moveTo>
                    <a:pt x="28575" y="7620"/>
                  </a:moveTo>
                  <a:cubicBezTo>
                    <a:pt x="27622" y="17145"/>
                    <a:pt x="21908" y="26670"/>
                    <a:pt x="13335" y="35242"/>
                  </a:cubicBezTo>
                  <a:lnTo>
                    <a:pt x="10478" y="38100"/>
                  </a:lnTo>
                  <a:cubicBezTo>
                    <a:pt x="7620" y="40957"/>
                    <a:pt x="3810" y="43815"/>
                    <a:pt x="0" y="45720"/>
                  </a:cubicBezTo>
                  <a:lnTo>
                    <a:pt x="125730" y="45720"/>
                  </a:lnTo>
                  <a:cubicBezTo>
                    <a:pt x="138113" y="30480"/>
                    <a:pt x="150495" y="16192"/>
                    <a:pt x="161925" y="0"/>
                  </a:cubicBezTo>
                  <a:lnTo>
                    <a:pt x="29528" y="0"/>
                  </a:lnTo>
                  <a:cubicBezTo>
                    <a:pt x="28575" y="2857"/>
                    <a:pt x="28575" y="4763"/>
                    <a:pt x="28575" y="762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" name="Google Shape;1327;p5"/>
            <p:cNvSpPr/>
            <p:nvPr/>
          </p:nvSpPr>
          <p:spPr>
            <a:xfrm>
              <a:off x="5352097" y="3615690"/>
              <a:ext cx="815339" cy="45719"/>
            </a:xfrm>
            <a:custGeom>
              <a:avLst/>
              <a:gdLst/>
              <a:ahLst/>
              <a:cxnLst/>
              <a:rect l="l" t="t" r="r" b="b"/>
              <a:pathLst>
                <a:path w="815339" h="45719" extrusionOk="0">
                  <a:moveTo>
                    <a:pt x="344805" y="45720"/>
                  </a:moveTo>
                  <a:cubicBezTo>
                    <a:pt x="384810" y="35242"/>
                    <a:pt x="432435" y="30480"/>
                    <a:pt x="483870" y="30480"/>
                  </a:cubicBezTo>
                  <a:cubicBezTo>
                    <a:pt x="535305" y="30480"/>
                    <a:pt x="587693" y="36195"/>
                    <a:pt x="628650" y="45720"/>
                  </a:cubicBezTo>
                  <a:lnTo>
                    <a:pt x="805815" y="45720"/>
                  </a:lnTo>
                  <a:cubicBezTo>
                    <a:pt x="802005" y="35242"/>
                    <a:pt x="802957" y="26670"/>
                    <a:pt x="803910" y="20955"/>
                  </a:cubicBezTo>
                  <a:cubicBezTo>
                    <a:pt x="805815" y="12382"/>
                    <a:pt x="809625" y="5715"/>
                    <a:pt x="815340" y="0"/>
                  </a:cubicBezTo>
                  <a:lnTo>
                    <a:pt x="0" y="0"/>
                  </a:lnTo>
                  <a:cubicBezTo>
                    <a:pt x="11430" y="15240"/>
                    <a:pt x="23813" y="30480"/>
                    <a:pt x="36195" y="45720"/>
                  </a:cubicBezTo>
                  <a:lnTo>
                    <a:pt x="344805" y="4572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" name="Google Shape;1328;p5"/>
            <p:cNvSpPr/>
            <p:nvPr/>
          </p:nvSpPr>
          <p:spPr>
            <a:xfrm>
              <a:off x="5422582" y="3701415"/>
              <a:ext cx="196214" cy="45719"/>
            </a:xfrm>
            <a:custGeom>
              <a:avLst/>
              <a:gdLst/>
              <a:ahLst/>
              <a:cxnLst/>
              <a:rect l="l" t="t" r="r" b="b"/>
              <a:pathLst>
                <a:path w="196214" h="45719" extrusionOk="0">
                  <a:moveTo>
                    <a:pt x="181927" y="36195"/>
                  </a:moveTo>
                  <a:cubicBezTo>
                    <a:pt x="181927" y="25717"/>
                    <a:pt x="184785" y="12382"/>
                    <a:pt x="196215" y="0"/>
                  </a:cubicBezTo>
                  <a:lnTo>
                    <a:pt x="0" y="0"/>
                  </a:lnTo>
                  <a:cubicBezTo>
                    <a:pt x="14288" y="15240"/>
                    <a:pt x="30480" y="30480"/>
                    <a:pt x="45720" y="45720"/>
                  </a:cubicBezTo>
                  <a:lnTo>
                    <a:pt x="182880" y="45720"/>
                  </a:lnTo>
                  <a:cubicBezTo>
                    <a:pt x="181927" y="41910"/>
                    <a:pt x="181927" y="39052"/>
                    <a:pt x="181927" y="3619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" name="Google Shape;1329;p5"/>
            <p:cNvSpPr/>
            <p:nvPr/>
          </p:nvSpPr>
          <p:spPr>
            <a:xfrm>
              <a:off x="6060757" y="3701415"/>
              <a:ext cx="711517" cy="45719"/>
            </a:xfrm>
            <a:custGeom>
              <a:avLst/>
              <a:gdLst/>
              <a:ahLst/>
              <a:cxnLst/>
              <a:rect l="l" t="t" r="r" b="b"/>
              <a:pathLst>
                <a:path w="711517" h="45719" extrusionOk="0">
                  <a:moveTo>
                    <a:pt x="472440" y="14288"/>
                  </a:moveTo>
                  <a:lnTo>
                    <a:pt x="465772" y="15240"/>
                  </a:lnTo>
                  <a:cubicBezTo>
                    <a:pt x="410527" y="26670"/>
                    <a:pt x="353377" y="32385"/>
                    <a:pt x="300038" y="32385"/>
                  </a:cubicBezTo>
                  <a:cubicBezTo>
                    <a:pt x="246697" y="32385"/>
                    <a:pt x="179070" y="26670"/>
                    <a:pt x="135255" y="0"/>
                  </a:cubicBezTo>
                  <a:lnTo>
                    <a:pt x="0" y="0"/>
                  </a:lnTo>
                  <a:cubicBezTo>
                    <a:pt x="2858" y="3810"/>
                    <a:pt x="6667" y="7620"/>
                    <a:pt x="8572" y="11430"/>
                  </a:cubicBezTo>
                  <a:cubicBezTo>
                    <a:pt x="14288" y="21907"/>
                    <a:pt x="15240" y="34290"/>
                    <a:pt x="12383" y="45720"/>
                  </a:cubicBezTo>
                  <a:lnTo>
                    <a:pt x="665797" y="45720"/>
                  </a:lnTo>
                  <a:cubicBezTo>
                    <a:pt x="681990" y="31432"/>
                    <a:pt x="697230" y="16192"/>
                    <a:pt x="711518" y="0"/>
                  </a:cubicBezTo>
                  <a:lnTo>
                    <a:pt x="529590" y="0"/>
                  </a:lnTo>
                  <a:cubicBezTo>
                    <a:pt x="510540" y="4763"/>
                    <a:pt x="492442" y="9525"/>
                    <a:pt x="472440" y="1428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" name="Google Shape;1330;p5"/>
            <p:cNvSpPr/>
            <p:nvPr/>
          </p:nvSpPr>
          <p:spPr>
            <a:xfrm>
              <a:off x="6172094" y="3539490"/>
              <a:ext cx="520239" cy="177164"/>
            </a:xfrm>
            <a:custGeom>
              <a:avLst/>
              <a:gdLst/>
              <a:ahLst/>
              <a:cxnLst/>
              <a:rect l="l" t="t" r="r" b="b"/>
              <a:pathLst>
                <a:path w="520239" h="177164" extrusionOk="0">
                  <a:moveTo>
                    <a:pt x="167746" y="80010"/>
                  </a:moveTo>
                  <a:cubicBezTo>
                    <a:pt x="158221" y="80010"/>
                    <a:pt x="146791" y="78105"/>
                    <a:pt x="134408" y="76200"/>
                  </a:cubicBezTo>
                  <a:cubicBezTo>
                    <a:pt x="121073" y="74295"/>
                    <a:pt x="105833" y="71438"/>
                    <a:pt x="90593" y="71438"/>
                  </a:cubicBezTo>
                  <a:cubicBezTo>
                    <a:pt x="86783" y="71438"/>
                    <a:pt x="82973" y="71438"/>
                    <a:pt x="79163" y="71438"/>
                  </a:cubicBezTo>
                  <a:cubicBezTo>
                    <a:pt x="60113" y="71438"/>
                    <a:pt x="42968" y="73342"/>
                    <a:pt x="29633" y="77152"/>
                  </a:cubicBezTo>
                  <a:cubicBezTo>
                    <a:pt x="10583" y="81915"/>
                    <a:pt x="-17992" y="106680"/>
                    <a:pt x="15346" y="134302"/>
                  </a:cubicBezTo>
                  <a:cubicBezTo>
                    <a:pt x="42968" y="161925"/>
                    <a:pt x="103928" y="177165"/>
                    <a:pt x="188701" y="177165"/>
                  </a:cubicBezTo>
                  <a:cubicBezTo>
                    <a:pt x="241088" y="177165"/>
                    <a:pt x="297286" y="171450"/>
                    <a:pt x="351578" y="160020"/>
                  </a:cubicBezTo>
                  <a:lnTo>
                    <a:pt x="357293" y="159067"/>
                  </a:lnTo>
                  <a:cubicBezTo>
                    <a:pt x="426826" y="144780"/>
                    <a:pt x="483023" y="122872"/>
                    <a:pt x="506836" y="101917"/>
                  </a:cubicBezTo>
                  <a:lnTo>
                    <a:pt x="509693" y="99060"/>
                  </a:lnTo>
                  <a:cubicBezTo>
                    <a:pt x="515408" y="93345"/>
                    <a:pt x="519218" y="87630"/>
                    <a:pt x="520171" y="81915"/>
                  </a:cubicBezTo>
                  <a:cubicBezTo>
                    <a:pt x="521123" y="72390"/>
                    <a:pt x="513503" y="48577"/>
                    <a:pt x="415396" y="23813"/>
                  </a:cubicBezTo>
                  <a:cubicBezTo>
                    <a:pt x="357293" y="9525"/>
                    <a:pt x="279188" y="0"/>
                    <a:pt x="211561" y="0"/>
                  </a:cubicBezTo>
                  <a:lnTo>
                    <a:pt x="207751" y="0"/>
                  </a:lnTo>
                  <a:cubicBezTo>
                    <a:pt x="146791" y="0"/>
                    <a:pt x="113453" y="6667"/>
                    <a:pt x="99166" y="15240"/>
                  </a:cubicBezTo>
                  <a:cubicBezTo>
                    <a:pt x="96308" y="17145"/>
                    <a:pt x="93451" y="19050"/>
                    <a:pt x="92498" y="20955"/>
                  </a:cubicBezTo>
                  <a:cubicBezTo>
                    <a:pt x="91546" y="22860"/>
                    <a:pt x="90593" y="26670"/>
                    <a:pt x="91546" y="30480"/>
                  </a:cubicBezTo>
                  <a:cubicBezTo>
                    <a:pt x="101071" y="53340"/>
                    <a:pt x="140123" y="59055"/>
                    <a:pt x="175366" y="59055"/>
                  </a:cubicBezTo>
                  <a:cubicBezTo>
                    <a:pt x="195368" y="60007"/>
                    <a:pt x="194416" y="68580"/>
                    <a:pt x="190606" y="72390"/>
                  </a:cubicBezTo>
                  <a:cubicBezTo>
                    <a:pt x="183938" y="79057"/>
                    <a:pt x="174413" y="80010"/>
                    <a:pt x="167746" y="8001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" name="Google Shape;1331;p5"/>
            <p:cNvSpPr/>
            <p:nvPr/>
          </p:nvSpPr>
          <p:spPr>
            <a:xfrm>
              <a:off x="6639877" y="3308984"/>
              <a:ext cx="231457" cy="38100"/>
            </a:xfrm>
            <a:custGeom>
              <a:avLst/>
              <a:gdLst/>
              <a:ahLst/>
              <a:cxnLst/>
              <a:rect l="l" t="t" r="r" b="b"/>
              <a:pathLst>
                <a:path w="231457" h="38100" extrusionOk="0">
                  <a:moveTo>
                    <a:pt x="231457" y="20003"/>
                  </a:moveTo>
                  <a:lnTo>
                    <a:pt x="1905" y="0"/>
                  </a:lnTo>
                  <a:cubicBezTo>
                    <a:pt x="952" y="5715"/>
                    <a:pt x="952" y="12383"/>
                    <a:pt x="0" y="18098"/>
                  </a:cubicBezTo>
                  <a:lnTo>
                    <a:pt x="229552" y="38100"/>
                  </a:lnTo>
                  <a:cubicBezTo>
                    <a:pt x="229552" y="32385"/>
                    <a:pt x="230505" y="25718"/>
                    <a:pt x="231457" y="2000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" name="Google Shape;1332;p5"/>
            <p:cNvSpPr/>
            <p:nvPr/>
          </p:nvSpPr>
          <p:spPr>
            <a:xfrm>
              <a:off x="6636067" y="3126104"/>
              <a:ext cx="230504" cy="58102"/>
            </a:xfrm>
            <a:custGeom>
              <a:avLst/>
              <a:gdLst/>
              <a:ahLst/>
              <a:cxnLst/>
              <a:rect l="l" t="t" r="r" b="b"/>
              <a:pathLst>
                <a:path w="230504" h="58102" extrusionOk="0">
                  <a:moveTo>
                    <a:pt x="227648" y="0"/>
                  </a:moveTo>
                  <a:lnTo>
                    <a:pt x="0" y="40005"/>
                  </a:lnTo>
                  <a:cubicBezTo>
                    <a:pt x="953" y="45720"/>
                    <a:pt x="1905" y="52388"/>
                    <a:pt x="2858" y="58103"/>
                  </a:cubicBezTo>
                  <a:lnTo>
                    <a:pt x="230505" y="17145"/>
                  </a:lnTo>
                  <a:cubicBezTo>
                    <a:pt x="229553" y="12383"/>
                    <a:pt x="228600" y="6667"/>
                    <a:pt x="227648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" name="Google Shape;1333;p5"/>
            <p:cNvSpPr/>
            <p:nvPr/>
          </p:nvSpPr>
          <p:spPr>
            <a:xfrm>
              <a:off x="6594157" y="2932747"/>
              <a:ext cx="217170" cy="114299"/>
            </a:xfrm>
            <a:custGeom>
              <a:avLst/>
              <a:gdLst/>
              <a:ahLst/>
              <a:cxnLst/>
              <a:rect l="l" t="t" r="r" b="b"/>
              <a:pathLst>
                <a:path w="217170" h="114299" extrusionOk="0">
                  <a:moveTo>
                    <a:pt x="0" y="98107"/>
                  </a:moveTo>
                  <a:cubicBezTo>
                    <a:pt x="2858" y="103823"/>
                    <a:pt x="4763" y="109537"/>
                    <a:pt x="7620" y="114300"/>
                  </a:cubicBezTo>
                  <a:lnTo>
                    <a:pt x="217170" y="16192"/>
                  </a:lnTo>
                  <a:cubicBezTo>
                    <a:pt x="214313" y="10477"/>
                    <a:pt x="212408" y="4763"/>
                    <a:pt x="209550" y="0"/>
                  </a:cubicBezTo>
                  <a:lnTo>
                    <a:pt x="0" y="9810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" name="Google Shape;1334;p5"/>
            <p:cNvSpPr/>
            <p:nvPr/>
          </p:nvSpPr>
          <p:spPr>
            <a:xfrm>
              <a:off x="6518909" y="2761297"/>
              <a:ext cx="188595" cy="163829"/>
            </a:xfrm>
            <a:custGeom>
              <a:avLst/>
              <a:gdLst/>
              <a:ahLst/>
              <a:cxnLst/>
              <a:rect l="l" t="t" r="r" b="b"/>
              <a:pathLst>
                <a:path w="188595" h="163829" extrusionOk="0">
                  <a:moveTo>
                    <a:pt x="188595" y="14288"/>
                  </a:moveTo>
                  <a:cubicBezTo>
                    <a:pt x="184785" y="9525"/>
                    <a:pt x="180975" y="4763"/>
                    <a:pt x="177165" y="0"/>
                  </a:cubicBezTo>
                  <a:lnTo>
                    <a:pt x="0" y="149542"/>
                  </a:lnTo>
                  <a:cubicBezTo>
                    <a:pt x="3810" y="154305"/>
                    <a:pt x="7620" y="159067"/>
                    <a:pt x="11430" y="163830"/>
                  </a:cubicBezTo>
                  <a:lnTo>
                    <a:pt x="188595" y="1428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" name="Google Shape;1335;p5"/>
            <p:cNvSpPr/>
            <p:nvPr/>
          </p:nvSpPr>
          <p:spPr>
            <a:xfrm>
              <a:off x="6419850" y="2628900"/>
              <a:ext cx="149542" cy="200025"/>
            </a:xfrm>
            <a:custGeom>
              <a:avLst/>
              <a:gdLst/>
              <a:ahLst/>
              <a:cxnLst/>
              <a:rect l="l" t="t" r="r" b="b"/>
              <a:pathLst>
                <a:path w="149542" h="200025" extrusionOk="0">
                  <a:moveTo>
                    <a:pt x="149542" y="10477"/>
                  </a:moveTo>
                  <a:cubicBezTo>
                    <a:pt x="144780" y="6667"/>
                    <a:pt x="140017" y="2858"/>
                    <a:pt x="135255" y="0"/>
                  </a:cubicBezTo>
                  <a:lnTo>
                    <a:pt x="0" y="188595"/>
                  </a:lnTo>
                  <a:cubicBezTo>
                    <a:pt x="4763" y="192405"/>
                    <a:pt x="9525" y="196215"/>
                    <a:pt x="14288" y="200025"/>
                  </a:cubicBezTo>
                  <a:lnTo>
                    <a:pt x="149542" y="1047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" name="Google Shape;1336;p5"/>
            <p:cNvSpPr/>
            <p:nvPr/>
          </p:nvSpPr>
          <p:spPr>
            <a:xfrm>
              <a:off x="6299834" y="2535554"/>
              <a:ext cx="100965" cy="222885"/>
            </a:xfrm>
            <a:custGeom>
              <a:avLst/>
              <a:gdLst/>
              <a:ahLst/>
              <a:cxnLst/>
              <a:rect l="l" t="t" r="r" b="b"/>
              <a:pathLst>
                <a:path w="100965" h="222885" extrusionOk="0">
                  <a:moveTo>
                    <a:pt x="17145" y="222885"/>
                  </a:moveTo>
                  <a:lnTo>
                    <a:pt x="100965" y="6668"/>
                  </a:lnTo>
                  <a:cubicBezTo>
                    <a:pt x="95250" y="4763"/>
                    <a:pt x="89535" y="1905"/>
                    <a:pt x="83820" y="0"/>
                  </a:cubicBezTo>
                  <a:lnTo>
                    <a:pt x="0" y="216218"/>
                  </a:lnTo>
                  <a:cubicBezTo>
                    <a:pt x="6668" y="218123"/>
                    <a:pt x="12383" y="220980"/>
                    <a:pt x="17145" y="22288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" name="Google Shape;1337;p5"/>
            <p:cNvSpPr/>
            <p:nvPr/>
          </p:nvSpPr>
          <p:spPr>
            <a:xfrm>
              <a:off x="5330189" y="3309937"/>
              <a:ext cx="228600" cy="37147"/>
            </a:xfrm>
            <a:custGeom>
              <a:avLst/>
              <a:gdLst/>
              <a:ahLst/>
              <a:cxnLst/>
              <a:rect l="l" t="t" r="r" b="b"/>
              <a:pathLst>
                <a:path w="228600" h="37147" extrusionOk="0">
                  <a:moveTo>
                    <a:pt x="1905" y="37147"/>
                  </a:moveTo>
                  <a:lnTo>
                    <a:pt x="228600" y="18097"/>
                  </a:lnTo>
                  <a:cubicBezTo>
                    <a:pt x="227648" y="12383"/>
                    <a:pt x="226695" y="5715"/>
                    <a:pt x="226695" y="0"/>
                  </a:cubicBezTo>
                  <a:lnTo>
                    <a:pt x="0" y="19050"/>
                  </a:lnTo>
                  <a:cubicBezTo>
                    <a:pt x="0" y="24765"/>
                    <a:pt x="952" y="30480"/>
                    <a:pt x="1905" y="3714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" name="Google Shape;1338;p5"/>
            <p:cNvSpPr/>
            <p:nvPr/>
          </p:nvSpPr>
          <p:spPr>
            <a:xfrm>
              <a:off x="5334000" y="3127057"/>
              <a:ext cx="227647" cy="58102"/>
            </a:xfrm>
            <a:custGeom>
              <a:avLst/>
              <a:gdLst/>
              <a:ahLst/>
              <a:cxnLst/>
              <a:rect l="l" t="t" r="r" b="b"/>
              <a:pathLst>
                <a:path w="227647" h="58102" extrusionOk="0">
                  <a:moveTo>
                    <a:pt x="227648" y="40005"/>
                  </a:moveTo>
                  <a:lnTo>
                    <a:pt x="2858" y="0"/>
                  </a:lnTo>
                  <a:cubicBezTo>
                    <a:pt x="1905" y="5715"/>
                    <a:pt x="952" y="12383"/>
                    <a:pt x="0" y="18097"/>
                  </a:cubicBezTo>
                  <a:lnTo>
                    <a:pt x="224790" y="58102"/>
                  </a:lnTo>
                  <a:cubicBezTo>
                    <a:pt x="225742" y="51435"/>
                    <a:pt x="226695" y="45720"/>
                    <a:pt x="227648" y="4000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" name="Google Shape;1339;p5"/>
            <p:cNvSpPr/>
            <p:nvPr/>
          </p:nvSpPr>
          <p:spPr>
            <a:xfrm>
              <a:off x="5389245" y="2933700"/>
              <a:ext cx="215264" cy="113347"/>
            </a:xfrm>
            <a:custGeom>
              <a:avLst/>
              <a:gdLst/>
              <a:ahLst/>
              <a:cxnLst/>
              <a:rect l="l" t="t" r="r" b="b"/>
              <a:pathLst>
                <a:path w="215264" h="113347" extrusionOk="0">
                  <a:moveTo>
                    <a:pt x="0" y="16192"/>
                  </a:moveTo>
                  <a:lnTo>
                    <a:pt x="207645" y="113347"/>
                  </a:lnTo>
                  <a:cubicBezTo>
                    <a:pt x="209550" y="107633"/>
                    <a:pt x="212407" y="101917"/>
                    <a:pt x="215265" y="97155"/>
                  </a:cubicBezTo>
                  <a:lnTo>
                    <a:pt x="7620" y="0"/>
                  </a:lnTo>
                  <a:cubicBezTo>
                    <a:pt x="4763" y="4763"/>
                    <a:pt x="1905" y="10477"/>
                    <a:pt x="0" y="1619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5"/>
            <p:cNvSpPr/>
            <p:nvPr/>
          </p:nvSpPr>
          <p:spPr>
            <a:xfrm>
              <a:off x="5492114" y="2762250"/>
              <a:ext cx="187642" cy="161925"/>
            </a:xfrm>
            <a:custGeom>
              <a:avLst/>
              <a:gdLst/>
              <a:ahLst/>
              <a:cxnLst/>
              <a:rect l="l" t="t" r="r" b="b"/>
              <a:pathLst>
                <a:path w="187642" h="161925" extrusionOk="0">
                  <a:moveTo>
                    <a:pt x="187643" y="147638"/>
                  </a:moveTo>
                  <a:lnTo>
                    <a:pt x="11430" y="0"/>
                  </a:lnTo>
                  <a:cubicBezTo>
                    <a:pt x="7620" y="4763"/>
                    <a:pt x="3810" y="9525"/>
                    <a:pt x="0" y="14288"/>
                  </a:cubicBezTo>
                  <a:lnTo>
                    <a:pt x="175260" y="161925"/>
                  </a:lnTo>
                  <a:cubicBezTo>
                    <a:pt x="180023" y="157163"/>
                    <a:pt x="183833" y="152400"/>
                    <a:pt x="187643" y="14763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" name="Google Shape;1341;p5"/>
            <p:cNvSpPr/>
            <p:nvPr/>
          </p:nvSpPr>
          <p:spPr>
            <a:xfrm>
              <a:off x="5621654" y="2635567"/>
              <a:ext cx="151447" cy="197167"/>
            </a:xfrm>
            <a:custGeom>
              <a:avLst/>
              <a:gdLst/>
              <a:ahLst/>
              <a:cxnLst/>
              <a:rect l="l" t="t" r="r" b="b"/>
              <a:pathLst>
                <a:path w="151447" h="197167" extrusionOk="0">
                  <a:moveTo>
                    <a:pt x="137160" y="197168"/>
                  </a:moveTo>
                  <a:cubicBezTo>
                    <a:pt x="141923" y="193358"/>
                    <a:pt x="146685" y="189548"/>
                    <a:pt x="151448" y="185738"/>
                  </a:cubicBezTo>
                  <a:lnTo>
                    <a:pt x="14288" y="0"/>
                  </a:lnTo>
                  <a:cubicBezTo>
                    <a:pt x="9525" y="3810"/>
                    <a:pt x="4763" y="7620"/>
                    <a:pt x="0" y="11430"/>
                  </a:cubicBezTo>
                  <a:lnTo>
                    <a:pt x="137160" y="19716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" name="Google Shape;1342;p5"/>
            <p:cNvSpPr/>
            <p:nvPr/>
          </p:nvSpPr>
          <p:spPr>
            <a:xfrm>
              <a:off x="5765482" y="2550795"/>
              <a:ext cx="109537" cy="219075"/>
            </a:xfrm>
            <a:custGeom>
              <a:avLst/>
              <a:gdLst/>
              <a:ahLst/>
              <a:cxnLst/>
              <a:rect l="l" t="t" r="r" b="b"/>
              <a:pathLst>
                <a:path w="109537" h="219075" extrusionOk="0">
                  <a:moveTo>
                    <a:pt x="109538" y="210502"/>
                  </a:moveTo>
                  <a:lnTo>
                    <a:pt x="16192" y="0"/>
                  </a:lnTo>
                  <a:cubicBezTo>
                    <a:pt x="10477" y="2857"/>
                    <a:pt x="4763" y="4763"/>
                    <a:pt x="0" y="7620"/>
                  </a:cubicBezTo>
                  <a:lnTo>
                    <a:pt x="93345" y="219075"/>
                  </a:lnTo>
                  <a:cubicBezTo>
                    <a:pt x="98107" y="215265"/>
                    <a:pt x="103822" y="212407"/>
                    <a:pt x="109538" y="21050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5"/>
            <p:cNvSpPr/>
            <p:nvPr/>
          </p:nvSpPr>
          <p:spPr>
            <a:xfrm>
              <a:off x="6642734" y="3220402"/>
              <a:ext cx="401955" cy="36194"/>
            </a:xfrm>
            <a:custGeom>
              <a:avLst/>
              <a:gdLst/>
              <a:ahLst/>
              <a:cxnLst/>
              <a:rect l="l" t="t" r="r" b="b"/>
              <a:pathLst>
                <a:path w="401955" h="36194" extrusionOk="0">
                  <a:moveTo>
                    <a:pt x="953" y="36195"/>
                  </a:moveTo>
                  <a:lnTo>
                    <a:pt x="401955" y="18097"/>
                  </a:lnTo>
                  <a:cubicBezTo>
                    <a:pt x="401955" y="12382"/>
                    <a:pt x="401955" y="5715"/>
                    <a:pt x="401003" y="0"/>
                  </a:cubicBezTo>
                  <a:lnTo>
                    <a:pt x="0" y="18097"/>
                  </a:lnTo>
                  <a:cubicBezTo>
                    <a:pt x="953" y="23813"/>
                    <a:pt x="953" y="29527"/>
                    <a:pt x="953" y="3619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5"/>
            <p:cNvSpPr/>
            <p:nvPr/>
          </p:nvSpPr>
          <p:spPr>
            <a:xfrm>
              <a:off x="6619875" y="2976562"/>
              <a:ext cx="388620" cy="138112"/>
            </a:xfrm>
            <a:custGeom>
              <a:avLst/>
              <a:gdLst/>
              <a:ahLst/>
              <a:cxnLst/>
              <a:rect l="l" t="t" r="r" b="b"/>
              <a:pathLst>
                <a:path w="388620" h="138112" extrusionOk="0">
                  <a:moveTo>
                    <a:pt x="4763" y="138113"/>
                  </a:moveTo>
                  <a:lnTo>
                    <a:pt x="388620" y="17145"/>
                  </a:lnTo>
                  <a:cubicBezTo>
                    <a:pt x="386715" y="11430"/>
                    <a:pt x="384810" y="5715"/>
                    <a:pt x="383858" y="0"/>
                  </a:cubicBezTo>
                  <a:lnTo>
                    <a:pt x="0" y="120967"/>
                  </a:lnTo>
                  <a:cubicBezTo>
                    <a:pt x="1905" y="126683"/>
                    <a:pt x="3810" y="132397"/>
                    <a:pt x="4763" y="13811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5"/>
            <p:cNvSpPr/>
            <p:nvPr/>
          </p:nvSpPr>
          <p:spPr>
            <a:xfrm>
              <a:off x="6560820" y="2752725"/>
              <a:ext cx="348614" cy="231457"/>
            </a:xfrm>
            <a:custGeom>
              <a:avLst/>
              <a:gdLst/>
              <a:ahLst/>
              <a:cxnLst/>
              <a:rect l="l" t="t" r="r" b="b"/>
              <a:pathLst>
                <a:path w="348614" h="231457" extrusionOk="0">
                  <a:moveTo>
                    <a:pt x="9525" y="231458"/>
                  </a:moveTo>
                  <a:lnTo>
                    <a:pt x="348615" y="15240"/>
                  </a:lnTo>
                  <a:cubicBezTo>
                    <a:pt x="345758" y="10477"/>
                    <a:pt x="341947" y="4763"/>
                    <a:pt x="339090" y="0"/>
                  </a:cubicBezTo>
                  <a:lnTo>
                    <a:pt x="0" y="216217"/>
                  </a:lnTo>
                  <a:cubicBezTo>
                    <a:pt x="2858" y="220980"/>
                    <a:pt x="5715" y="225742"/>
                    <a:pt x="9525" y="23145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5"/>
            <p:cNvSpPr/>
            <p:nvPr/>
          </p:nvSpPr>
          <p:spPr>
            <a:xfrm>
              <a:off x="6470332" y="2562225"/>
              <a:ext cx="284797" cy="309562"/>
            </a:xfrm>
            <a:custGeom>
              <a:avLst/>
              <a:gdLst/>
              <a:ahLst/>
              <a:cxnLst/>
              <a:rect l="l" t="t" r="r" b="b"/>
              <a:pathLst>
                <a:path w="284797" h="309562" extrusionOk="0">
                  <a:moveTo>
                    <a:pt x="284797" y="12383"/>
                  </a:moveTo>
                  <a:cubicBezTo>
                    <a:pt x="280035" y="8573"/>
                    <a:pt x="276225" y="3810"/>
                    <a:pt x="271463" y="0"/>
                  </a:cubicBezTo>
                  <a:lnTo>
                    <a:pt x="0" y="297180"/>
                  </a:lnTo>
                  <a:cubicBezTo>
                    <a:pt x="4763" y="300990"/>
                    <a:pt x="8572" y="305753"/>
                    <a:pt x="13335" y="309563"/>
                  </a:cubicBezTo>
                  <a:lnTo>
                    <a:pt x="284797" y="1238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5"/>
            <p:cNvSpPr/>
            <p:nvPr/>
          </p:nvSpPr>
          <p:spPr>
            <a:xfrm>
              <a:off x="6357937" y="2423160"/>
              <a:ext cx="205740" cy="364807"/>
            </a:xfrm>
            <a:custGeom>
              <a:avLst/>
              <a:gdLst/>
              <a:ahLst/>
              <a:cxnLst/>
              <a:rect l="l" t="t" r="r" b="b"/>
              <a:pathLst>
                <a:path w="205740" h="364807" extrusionOk="0">
                  <a:moveTo>
                    <a:pt x="205740" y="8573"/>
                  </a:moveTo>
                  <a:cubicBezTo>
                    <a:pt x="200025" y="5715"/>
                    <a:pt x="195263" y="2857"/>
                    <a:pt x="189547" y="0"/>
                  </a:cubicBezTo>
                  <a:lnTo>
                    <a:pt x="0" y="355282"/>
                  </a:lnTo>
                  <a:cubicBezTo>
                    <a:pt x="5715" y="358140"/>
                    <a:pt x="10478" y="360998"/>
                    <a:pt x="16192" y="364807"/>
                  </a:cubicBezTo>
                  <a:lnTo>
                    <a:pt x="205740" y="857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5"/>
            <p:cNvSpPr/>
            <p:nvPr/>
          </p:nvSpPr>
          <p:spPr>
            <a:xfrm>
              <a:off x="5155882" y="3220402"/>
              <a:ext cx="398144" cy="35242"/>
            </a:xfrm>
            <a:custGeom>
              <a:avLst/>
              <a:gdLst/>
              <a:ahLst/>
              <a:cxnLst/>
              <a:rect l="l" t="t" r="r" b="b"/>
              <a:pathLst>
                <a:path w="398144" h="35242" extrusionOk="0">
                  <a:moveTo>
                    <a:pt x="398145" y="17145"/>
                  </a:moveTo>
                  <a:lnTo>
                    <a:pt x="953" y="0"/>
                  </a:lnTo>
                  <a:cubicBezTo>
                    <a:pt x="953" y="5715"/>
                    <a:pt x="953" y="12382"/>
                    <a:pt x="0" y="18097"/>
                  </a:cubicBezTo>
                  <a:lnTo>
                    <a:pt x="398145" y="35242"/>
                  </a:lnTo>
                  <a:cubicBezTo>
                    <a:pt x="398145" y="29527"/>
                    <a:pt x="398145" y="23813"/>
                    <a:pt x="398145" y="1714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5"/>
            <p:cNvSpPr/>
            <p:nvPr/>
          </p:nvSpPr>
          <p:spPr>
            <a:xfrm>
              <a:off x="5193030" y="2977514"/>
              <a:ext cx="384809" cy="137160"/>
            </a:xfrm>
            <a:custGeom>
              <a:avLst/>
              <a:gdLst/>
              <a:ahLst/>
              <a:cxnLst/>
              <a:rect l="l" t="t" r="r" b="b"/>
              <a:pathLst>
                <a:path w="384809" h="137160" extrusionOk="0">
                  <a:moveTo>
                    <a:pt x="384810" y="120015"/>
                  </a:moveTo>
                  <a:lnTo>
                    <a:pt x="4763" y="0"/>
                  </a:lnTo>
                  <a:cubicBezTo>
                    <a:pt x="2857" y="5715"/>
                    <a:pt x="952" y="11430"/>
                    <a:pt x="0" y="17145"/>
                  </a:cubicBezTo>
                  <a:lnTo>
                    <a:pt x="381000" y="137160"/>
                  </a:lnTo>
                  <a:cubicBezTo>
                    <a:pt x="381953" y="131445"/>
                    <a:pt x="382905" y="125730"/>
                    <a:pt x="384810" y="12001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5"/>
            <p:cNvSpPr/>
            <p:nvPr/>
          </p:nvSpPr>
          <p:spPr>
            <a:xfrm>
              <a:off x="5291137" y="2752725"/>
              <a:ext cx="346710" cy="230504"/>
            </a:xfrm>
            <a:custGeom>
              <a:avLst/>
              <a:gdLst/>
              <a:ahLst/>
              <a:cxnLst/>
              <a:rect l="l" t="t" r="r" b="b"/>
              <a:pathLst>
                <a:path w="346710" h="230504" extrusionOk="0">
                  <a:moveTo>
                    <a:pt x="346710" y="215265"/>
                  </a:moveTo>
                  <a:lnTo>
                    <a:pt x="9525" y="0"/>
                  </a:lnTo>
                  <a:cubicBezTo>
                    <a:pt x="6668" y="4763"/>
                    <a:pt x="2857" y="10477"/>
                    <a:pt x="0" y="15240"/>
                  </a:cubicBezTo>
                  <a:lnTo>
                    <a:pt x="337185" y="230505"/>
                  </a:lnTo>
                  <a:cubicBezTo>
                    <a:pt x="340042" y="224790"/>
                    <a:pt x="342900" y="220027"/>
                    <a:pt x="346710" y="21526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5"/>
            <p:cNvSpPr/>
            <p:nvPr/>
          </p:nvSpPr>
          <p:spPr>
            <a:xfrm>
              <a:off x="5434012" y="2573654"/>
              <a:ext cx="288607" cy="302895"/>
            </a:xfrm>
            <a:custGeom>
              <a:avLst/>
              <a:gdLst/>
              <a:ahLst/>
              <a:cxnLst/>
              <a:rect l="l" t="t" r="r" b="b"/>
              <a:pathLst>
                <a:path w="288607" h="302895" extrusionOk="0">
                  <a:moveTo>
                    <a:pt x="288608" y="290513"/>
                  </a:moveTo>
                  <a:lnTo>
                    <a:pt x="13335" y="0"/>
                  </a:lnTo>
                  <a:cubicBezTo>
                    <a:pt x="8573" y="3810"/>
                    <a:pt x="4763" y="8573"/>
                    <a:pt x="0" y="12383"/>
                  </a:cubicBezTo>
                  <a:lnTo>
                    <a:pt x="275273" y="302895"/>
                  </a:lnTo>
                  <a:cubicBezTo>
                    <a:pt x="279083" y="299085"/>
                    <a:pt x="283845" y="294323"/>
                    <a:pt x="288608" y="29051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5"/>
            <p:cNvSpPr/>
            <p:nvPr/>
          </p:nvSpPr>
          <p:spPr>
            <a:xfrm>
              <a:off x="5604510" y="2442210"/>
              <a:ext cx="217169" cy="356235"/>
            </a:xfrm>
            <a:custGeom>
              <a:avLst/>
              <a:gdLst/>
              <a:ahLst/>
              <a:cxnLst/>
              <a:rect l="l" t="t" r="r" b="b"/>
              <a:pathLst>
                <a:path w="217169" h="356235" extrusionOk="0">
                  <a:moveTo>
                    <a:pt x="0" y="9525"/>
                  </a:moveTo>
                  <a:lnTo>
                    <a:pt x="201930" y="356235"/>
                  </a:lnTo>
                  <a:cubicBezTo>
                    <a:pt x="206692" y="353378"/>
                    <a:pt x="212407" y="349567"/>
                    <a:pt x="217170" y="346710"/>
                  </a:cubicBezTo>
                  <a:lnTo>
                    <a:pt x="16192" y="0"/>
                  </a:lnTo>
                  <a:cubicBezTo>
                    <a:pt x="10477" y="2857"/>
                    <a:pt x="5715" y="5715"/>
                    <a:pt x="0" y="952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5"/>
            <p:cNvSpPr/>
            <p:nvPr/>
          </p:nvSpPr>
          <p:spPr>
            <a:xfrm>
              <a:off x="5412104" y="2451735"/>
              <a:ext cx="70485" cy="72007"/>
            </a:xfrm>
            <a:custGeom>
              <a:avLst/>
              <a:gdLst/>
              <a:ahLst/>
              <a:cxnLst/>
              <a:rect l="l" t="t" r="r" b="b"/>
              <a:pathLst>
                <a:path w="70485" h="72007" extrusionOk="0">
                  <a:moveTo>
                    <a:pt x="41910" y="11430"/>
                  </a:moveTo>
                  <a:lnTo>
                    <a:pt x="28575" y="0"/>
                  </a:lnTo>
                  <a:lnTo>
                    <a:pt x="6668" y="24765"/>
                  </a:lnTo>
                  <a:cubicBezTo>
                    <a:pt x="1905" y="29527"/>
                    <a:pt x="0" y="35242"/>
                    <a:pt x="0" y="41910"/>
                  </a:cubicBezTo>
                  <a:cubicBezTo>
                    <a:pt x="0" y="48577"/>
                    <a:pt x="2858" y="54292"/>
                    <a:pt x="7620" y="58102"/>
                  </a:cubicBezTo>
                  <a:cubicBezTo>
                    <a:pt x="13335" y="62865"/>
                    <a:pt x="21908" y="67627"/>
                    <a:pt x="32385" y="69532"/>
                  </a:cubicBezTo>
                  <a:cubicBezTo>
                    <a:pt x="42863" y="72390"/>
                    <a:pt x="55245" y="72390"/>
                    <a:pt x="69533" y="71438"/>
                  </a:cubicBezTo>
                  <a:lnTo>
                    <a:pt x="70485" y="63817"/>
                  </a:lnTo>
                  <a:cubicBezTo>
                    <a:pt x="61913" y="63817"/>
                    <a:pt x="53340" y="62865"/>
                    <a:pt x="46673" y="60960"/>
                  </a:cubicBezTo>
                  <a:cubicBezTo>
                    <a:pt x="40005" y="59055"/>
                    <a:pt x="34290" y="56198"/>
                    <a:pt x="30480" y="52388"/>
                  </a:cubicBezTo>
                  <a:cubicBezTo>
                    <a:pt x="26670" y="49530"/>
                    <a:pt x="24765" y="44767"/>
                    <a:pt x="23813" y="40005"/>
                  </a:cubicBezTo>
                  <a:cubicBezTo>
                    <a:pt x="22860" y="35242"/>
                    <a:pt x="24765" y="31432"/>
                    <a:pt x="27623" y="27623"/>
                  </a:cubicBezTo>
                  <a:lnTo>
                    <a:pt x="41910" y="1143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5"/>
            <p:cNvSpPr/>
            <p:nvPr/>
          </p:nvSpPr>
          <p:spPr>
            <a:xfrm>
              <a:off x="5534025" y="2244089"/>
              <a:ext cx="77033" cy="27622"/>
            </a:xfrm>
            <a:custGeom>
              <a:avLst/>
              <a:gdLst/>
              <a:ahLst/>
              <a:cxnLst/>
              <a:rect l="l" t="t" r="r" b="b"/>
              <a:pathLst>
                <a:path w="77033" h="27622" extrusionOk="0">
                  <a:moveTo>
                    <a:pt x="24765" y="15240"/>
                  </a:moveTo>
                  <a:cubicBezTo>
                    <a:pt x="27623" y="13335"/>
                    <a:pt x="30480" y="12383"/>
                    <a:pt x="34290" y="12383"/>
                  </a:cubicBezTo>
                  <a:cubicBezTo>
                    <a:pt x="37148" y="12383"/>
                    <a:pt x="40005" y="12383"/>
                    <a:pt x="42863" y="13335"/>
                  </a:cubicBezTo>
                  <a:lnTo>
                    <a:pt x="75248" y="27623"/>
                  </a:lnTo>
                  <a:cubicBezTo>
                    <a:pt x="80010" y="24765"/>
                    <a:pt x="75248" y="20003"/>
                    <a:pt x="60960" y="12383"/>
                  </a:cubicBezTo>
                  <a:cubicBezTo>
                    <a:pt x="53340" y="8573"/>
                    <a:pt x="48577" y="6668"/>
                    <a:pt x="45720" y="5715"/>
                  </a:cubicBezTo>
                  <a:cubicBezTo>
                    <a:pt x="39052" y="2858"/>
                    <a:pt x="31433" y="953"/>
                    <a:pt x="23813" y="0"/>
                  </a:cubicBezTo>
                  <a:cubicBezTo>
                    <a:pt x="16192" y="0"/>
                    <a:pt x="10477" y="953"/>
                    <a:pt x="5715" y="3810"/>
                  </a:cubicBezTo>
                  <a:cubicBezTo>
                    <a:pt x="2858" y="5715"/>
                    <a:pt x="952" y="7620"/>
                    <a:pt x="0" y="9525"/>
                  </a:cubicBezTo>
                  <a:lnTo>
                    <a:pt x="17145" y="21908"/>
                  </a:lnTo>
                  <a:cubicBezTo>
                    <a:pt x="19050" y="18098"/>
                    <a:pt x="21908" y="16193"/>
                    <a:pt x="24765" y="1524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5"/>
            <p:cNvSpPr/>
            <p:nvPr/>
          </p:nvSpPr>
          <p:spPr>
            <a:xfrm>
              <a:off x="5629275" y="2180186"/>
              <a:ext cx="80010" cy="46758"/>
            </a:xfrm>
            <a:custGeom>
              <a:avLst/>
              <a:gdLst/>
              <a:ahLst/>
              <a:cxnLst/>
              <a:rect l="l" t="t" r="r" b="b"/>
              <a:pathLst>
                <a:path w="80010" h="46758" extrusionOk="0">
                  <a:moveTo>
                    <a:pt x="20002" y="43901"/>
                  </a:moveTo>
                  <a:cubicBezTo>
                    <a:pt x="22860" y="41996"/>
                    <a:pt x="25717" y="41043"/>
                    <a:pt x="27623" y="40091"/>
                  </a:cubicBezTo>
                  <a:cubicBezTo>
                    <a:pt x="32385" y="38186"/>
                    <a:pt x="38100" y="37233"/>
                    <a:pt x="44767" y="37233"/>
                  </a:cubicBezTo>
                  <a:cubicBezTo>
                    <a:pt x="52388" y="37233"/>
                    <a:pt x="60008" y="39138"/>
                    <a:pt x="68580" y="41996"/>
                  </a:cubicBezTo>
                  <a:lnTo>
                    <a:pt x="80010" y="37233"/>
                  </a:lnTo>
                  <a:lnTo>
                    <a:pt x="50483" y="10563"/>
                  </a:lnTo>
                  <a:cubicBezTo>
                    <a:pt x="45720" y="5801"/>
                    <a:pt x="40958" y="2943"/>
                    <a:pt x="36195" y="1038"/>
                  </a:cubicBezTo>
                  <a:cubicBezTo>
                    <a:pt x="30480" y="-867"/>
                    <a:pt x="25717" y="86"/>
                    <a:pt x="20955" y="1991"/>
                  </a:cubicBezTo>
                  <a:cubicBezTo>
                    <a:pt x="15240" y="4848"/>
                    <a:pt x="11430" y="7706"/>
                    <a:pt x="9525" y="9611"/>
                  </a:cubicBezTo>
                  <a:lnTo>
                    <a:pt x="26670" y="21993"/>
                  </a:lnTo>
                  <a:cubicBezTo>
                    <a:pt x="26670" y="21041"/>
                    <a:pt x="27623" y="19136"/>
                    <a:pt x="28575" y="18183"/>
                  </a:cubicBezTo>
                  <a:cubicBezTo>
                    <a:pt x="30480" y="16278"/>
                    <a:pt x="32385" y="15326"/>
                    <a:pt x="34290" y="14373"/>
                  </a:cubicBezTo>
                  <a:cubicBezTo>
                    <a:pt x="37148" y="13421"/>
                    <a:pt x="40005" y="13421"/>
                    <a:pt x="43815" y="14373"/>
                  </a:cubicBezTo>
                  <a:cubicBezTo>
                    <a:pt x="47625" y="16278"/>
                    <a:pt x="51435" y="18183"/>
                    <a:pt x="55245" y="21993"/>
                  </a:cubicBezTo>
                  <a:lnTo>
                    <a:pt x="73342" y="35328"/>
                  </a:lnTo>
                  <a:lnTo>
                    <a:pt x="71438" y="36281"/>
                  </a:lnTo>
                  <a:cubicBezTo>
                    <a:pt x="54292" y="31518"/>
                    <a:pt x="40958" y="27708"/>
                    <a:pt x="31433" y="25803"/>
                  </a:cubicBezTo>
                  <a:cubicBezTo>
                    <a:pt x="20955" y="23898"/>
                    <a:pt x="13335" y="23898"/>
                    <a:pt x="9525" y="25803"/>
                  </a:cubicBezTo>
                  <a:cubicBezTo>
                    <a:pt x="7620" y="26756"/>
                    <a:pt x="5715" y="27708"/>
                    <a:pt x="3810" y="28661"/>
                  </a:cubicBezTo>
                  <a:cubicBezTo>
                    <a:pt x="1905" y="29613"/>
                    <a:pt x="952" y="30566"/>
                    <a:pt x="0" y="32471"/>
                  </a:cubicBezTo>
                  <a:lnTo>
                    <a:pt x="16192" y="46758"/>
                  </a:lnTo>
                  <a:cubicBezTo>
                    <a:pt x="16192" y="46758"/>
                    <a:pt x="18098" y="45806"/>
                    <a:pt x="20002" y="43901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5"/>
            <p:cNvSpPr/>
            <p:nvPr/>
          </p:nvSpPr>
          <p:spPr>
            <a:xfrm>
              <a:off x="5366385" y="2163127"/>
              <a:ext cx="518291" cy="331470"/>
            </a:xfrm>
            <a:custGeom>
              <a:avLst/>
              <a:gdLst/>
              <a:ahLst/>
              <a:cxnLst/>
              <a:rect l="l" t="t" r="r" b="b"/>
              <a:pathLst>
                <a:path w="518291" h="331470" extrusionOk="0">
                  <a:moveTo>
                    <a:pt x="83820" y="260985"/>
                  </a:moveTo>
                  <a:cubicBezTo>
                    <a:pt x="84773" y="260985"/>
                    <a:pt x="85725" y="260985"/>
                    <a:pt x="86677" y="261938"/>
                  </a:cubicBezTo>
                  <a:cubicBezTo>
                    <a:pt x="87630" y="262890"/>
                    <a:pt x="89535" y="263843"/>
                    <a:pt x="90488" y="264795"/>
                  </a:cubicBezTo>
                  <a:cubicBezTo>
                    <a:pt x="93345" y="267653"/>
                    <a:pt x="94298" y="272415"/>
                    <a:pt x="92392" y="278130"/>
                  </a:cubicBezTo>
                  <a:cubicBezTo>
                    <a:pt x="90488" y="283845"/>
                    <a:pt x="87630" y="289560"/>
                    <a:pt x="81915" y="294323"/>
                  </a:cubicBezTo>
                  <a:cubicBezTo>
                    <a:pt x="93345" y="301943"/>
                    <a:pt x="105727" y="305753"/>
                    <a:pt x="118110" y="307658"/>
                  </a:cubicBezTo>
                  <a:cubicBezTo>
                    <a:pt x="129540" y="308610"/>
                    <a:pt x="139065" y="305753"/>
                    <a:pt x="145732" y="300038"/>
                  </a:cubicBezTo>
                  <a:cubicBezTo>
                    <a:pt x="148590" y="297180"/>
                    <a:pt x="151448" y="293370"/>
                    <a:pt x="152400" y="289560"/>
                  </a:cubicBezTo>
                  <a:cubicBezTo>
                    <a:pt x="154305" y="284798"/>
                    <a:pt x="156210" y="280988"/>
                    <a:pt x="156210" y="275273"/>
                  </a:cubicBezTo>
                  <a:lnTo>
                    <a:pt x="170498" y="289560"/>
                  </a:lnTo>
                  <a:lnTo>
                    <a:pt x="193357" y="284798"/>
                  </a:lnTo>
                  <a:lnTo>
                    <a:pt x="129540" y="218123"/>
                  </a:lnTo>
                  <a:cubicBezTo>
                    <a:pt x="139065" y="209550"/>
                    <a:pt x="148590" y="201930"/>
                    <a:pt x="158115" y="193358"/>
                  </a:cubicBezTo>
                  <a:lnTo>
                    <a:pt x="206692" y="255270"/>
                  </a:lnTo>
                  <a:lnTo>
                    <a:pt x="231457" y="253365"/>
                  </a:lnTo>
                  <a:lnTo>
                    <a:pt x="174307" y="180023"/>
                  </a:lnTo>
                  <a:cubicBezTo>
                    <a:pt x="184785" y="171450"/>
                    <a:pt x="196215" y="163830"/>
                    <a:pt x="206692" y="156210"/>
                  </a:cubicBezTo>
                  <a:lnTo>
                    <a:pt x="221932" y="180023"/>
                  </a:lnTo>
                  <a:lnTo>
                    <a:pt x="213360" y="185738"/>
                  </a:lnTo>
                  <a:cubicBezTo>
                    <a:pt x="212407" y="186690"/>
                    <a:pt x="211455" y="187643"/>
                    <a:pt x="211455" y="189548"/>
                  </a:cubicBezTo>
                  <a:cubicBezTo>
                    <a:pt x="210502" y="190500"/>
                    <a:pt x="211455" y="192405"/>
                    <a:pt x="212407" y="193358"/>
                  </a:cubicBezTo>
                  <a:cubicBezTo>
                    <a:pt x="215265" y="197168"/>
                    <a:pt x="220980" y="200025"/>
                    <a:pt x="231457" y="201930"/>
                  </a:cubicBezTo>
                  <a:cubicBezTo>
                    <a:pt x="241935" y="203835"/>
                    <a:pt x="248602" y="203835"/>
                    <a:pt x="252413" y="200978"/>
                  </a:cubicBezTo>
                  <a:cubicBezTo>
                    <a:pt x="254317" y="200025"/>
                    <a:pt x="255270" y="198120"/>
                    <a:pt x="255270" y="197168"/>
                  </a:cubicBezTo>
                  <a:cubicBezTo>
                    <a:pt x="255270" y="195263"/>
                    <a:pt x="255270" y="193358"/>
                    <a:pt x="254317" y="192405"/>
                  </a:cubicBezTo>
                  <a:lnTo>
                    <a:pt x="223838" y="145733"/>
                  </a:lnTo>
                  <a:cubicBezTo>
                    <a:pt x="231457" y="140970"/>
                    <a:pt x="239077" y="135255"/>
                    <a:pt x="246698" y="130493"/>
                  </a:cubicBezTo>
                  <a:lnTo>
                    <a:pt x="291465" y="199073"/>
                  </a:lnTo>
                  <a:lnTo>
                    <a:pt x="314325" y="197168"/>
                  </a:lnTo>
                  <a:lnTo>
                    <a:pt x="263842" y="119063"/>
                  </a:lnTo>
                  <a:cubicBezTo>
                    <a:pt x="286703" y="104775"/>
                    <a:pt x="310515" y="92393"/>
                    <a:pt x="335280" y="80010"/>
                  </a:cubicBezTo>
                  <a:lnTo>
                    <a:pt x="347663" y="105728"/>
                  </a:lnTo>
                  <a:lnTo>
                    <a:pt x="307657" y="125730"/>
                  </a:lnTo>
                  <a:cubicBezTo>
                    <a:pt x="305753" y="126683"/>
                    <a:pt x="303848" y="128588"/>
                    <a:pt x="302895" y="130493"/>
                  </a:cubicBezTo>
                  <a:cubicBezTo>
                    <a:pt x="301942" y="133350"/>
                    <a:pt x="301942" y="135255"/>
                    <a:pt x="302895" y="137160"/>
                  </a:cubicBezTo>
                  <a:cubicBezTo>
                    <a:pt x="305753" y="141923"/>
                    <a:pt x="310515" y="146685"/>
                    <a:pt x="317182" y="149543"/>
                  </a:cubicBezTo>
                  <a:cubicBezTo>
                    <a:pt x="323850" y="153353"/>
                    <a:pt x="329565" y="154305"/>
                    <a:pt x="333375" y="152400"/>
                  </a:cubicBezTo>
                  <a:cubicBezTo>
                    <a:pt x="334328" y="151448"/>
                    <a:pt x="335280" y="150495"/>
                    <a:pt x="335280" y="149543"/>
                  </a:cubicBezTo>
                  <a:cubicBezTo>
                    <a:pt x="336232" y="148590"/>
                    <a:pt x="336232" y="147638"/>
                    <a:pt x="335280" y="145733"/>
                  </a:cubicBezTo>
                  <a:lnTo>
                    <a:pt x="331470" y="139065"/>
                  </a:lnTo>
                  <a:cubicBezTo>
                    <a:pt x="330517" y="138113"/>
                    <a:pt x="330517" y="136208"/>
                    <a:pt x="331470" y="135255"/>
                  </a:cubicBezTo>
                  <a:cubicBezTo>
                    <a:pt x="331470" y="134303"/>
                    <a:pt x="332423" y="132398"/>
                    <a:pt x="333375" y="132398"/>
                  </a:cubicBezTo>
                  <a:lnTo>
                    <a:pt x="355282" y="120968"/>
                  </a:lnTo>
                  <a:lnTo>
                    <a:pt x="371475" y="153353"/>
                  </a:lnTo>
                  <a:lnTo>
                    <a:pt x="394335" y="154305"/>
                  </a:lnTo>
                  <a:lnTo>
                    <a:pt x="352425" y="71438"/>
                  </a:lnTo>
                  <a:cubicBezTo>
                    <a:pt x="378142" y="60008"/>
                    <a:pt x="403860" y="48578"/>
                    <a:pt x="431482" y="39053"/>
                  </a:cubicBezTo>
                  <a:lnTo>
                    <a:pt x="442913" y="69533"/>
                  </a:lnTo>
                  <a:cubicBezTo>
                    <a:pt x="436245" y="65723"/>
                    <a:pt x="429578" y="62865"/>
                    <a:pt x="422910" y="60960"/>
                  </a:cubicBezTo>
                  <a:cubicBezTo>
                    <a:pt x="417195" y="59055"/>
                    <a:pt x="411480" y="59055"/>
                    <a:pt x="408623" y="60960"/>
                  </a:cubicBezTo>
                  <a:cubicBezTo>
                    <a:pt x="401003" y="63818"/>
                    <a:pt x="395288" y="68580"/>
                    <a:pt x="391478" y="75248"/>
                  </a:cubicBezTo>
                  <a:cubicBezTo>
                    <a:pt x="387667" y="81915"/>
                    <a:pt x="387667" y="88583"/>
                    <a:pt x="389573" y="95250"/>
                  </a:cubicBezTo>
                  <a:cubicBezTo>
                    <a:pt x="392430" y="102870"/>
                    <a:pt x="399098" y="108585"/>
                    <a:pt x="408623" y="113348"/>
                  </a:cubicBezTo>
                  <a:cubicBezTo>
                    <a:pt x="418148" y="118110"/>
                    <a:pt x="427673" y="119063"/>
                    <a:pt x="434340" y="117158"/>
                  </a:cubicBezTo>
                  <a:cubicBezTo>
                    <a:pt x="437198" y="116205"/>
                    <a:pt x="441007" y="113348"/>
                    <a:pt x="443865" y="110490"/>
                  </a:cubicBezTo>
                  <a:cubicBezTo>
                    <a:pt x="446723" y="107633"/>
                    <a:pt x="450532" y="103823"/>
                    <a:pt x="453390" y="98108"/>
                  </a:cubicBezTo>
                  <a:lnTo>
                    <a:pt x="460057" y="116205"/>
                  </a:lnTo>
                  <a:lnTo>
                    <a:pt x="482917" y="120968"/>
                  </a:lnTo>
                  <a:lnTo>
                    <a:pt x="468630" y="80963"/>
                  </a:lnTo>
                  <a:cubicBezTo>
                    <a:pt x="470535" y="75248"/>
                    <a:pt x="473392" y="71438"/>
                    <a:pt x="476250" y="67628"/>
                  </a:cubicBezTo>
                  <a:cubicBezTo>
                    <a:pt x="480060" y="63818"/>
                    <a:pt x="482917" y="60960"/>
                    <a:pt x="486728" y="60008"/>
                  </a:cubicBezTo>
                  <a:cubicBezTo>
                    <a:pt x="488632" y="59055"/>
                    <a:pt x="490538" y="59055"/>
                    <a:pt x="492442" y="60960"/>
                  </a:cubicBezTo>
                  <a:cubicBezTo>
                    <a:pt x="494348" y="61913"/>
                    <a:pt x="496253" y="63818"/>
                    <a:pt x="497205" y="65723"/>
                  </a:cubicBezTo>
                  <a:cubicBezTo>
                    <a:pt x="499110" y="69533"/>
                    <a:pt x="499110" y="75248"/>
                    <a:pt x="499110" y="80963"/>
                  </a:cubicBezTo>
                  <a:cubicBezTo>
                    <a:pt x="498157" y="86678"/>
                    <a:pt x="497205" y="93345"/>
                    <a:pt x="495300" y="99060"/>
                  </a:cubicBezTo>
                  <a:lnTo>
                    <a:pt x="516255" y="104775"/>
                  </a:lnTo>
                  <a:cubicBezTo>
                    <a:pt x="519113" y="91440"/>
                    <a:pt x="519113" y="80010"/>
                    <a:pt x="515303" y="69533"/>
                  </a:cubicBezTo>
                  <a:cubicBezTo>
                    <a:pt x="512445" y="61913"/>
                    <a:pt x="506730" y="55245"/>
                    <a:pt x="498157" y="50483"/>
                  </a:cubicBezTo>
                  <a:cubicBezTo>
                    <a:pt x="489585" y="44768"/>
                    <a:pt x="481965" y="43815"/>
                    <a:pt x="476250" y="45720"/>
                  </a:cubicBezTo>
                  <a:cubicBezTo>
                    <a:pt x="473392" y="46673"/>
                    <a:pt x="470535" y="48578"/>
                    <a:pt x="467678" y="50483"/>
                  </a:cubicBezTo>
                  <a:cubicBezTo>
                    <a:pt x="464820" y="52388"/>
                    <a:pt x="461963" y="56198"/>
                    <a:pt x="459105" y="59055"/>
                  </a:cubicBezTo>
                  <a:lnTo>
                    <a:pt x="450532" y="34290"/>
                  </a:lnTo>
                  <a:cubicBezTo>
                    <a:pt x="470535" y="27623"/>
                    <a:pt x="490538" y="21908"/>
                    <a:pt x="511492" y="16193"/>
                  </a:cubicBezTo>
                  <a:lnTo>
                    <a:pt x="506730" y="12383"/>
                  </a:lnTo>
                  <a:lnTo>
                    <a:pt x="506730" y="12383"/>
                  </a:lnTo>
                  <a:lnTo>
                    <a:pt x="505778" y="11430"/>
                  </a:lnTo>
                  <a:lnTo>
                    <a:pt x="493395" y="0"/>
                  </a:lnTo>
                  <a:cubicBezTo>
                    <a:pt x="295275" y="52388"/>
                    <a:pt x="122873" y="168593"/>
                    <a:pt x="0" y="325755"/>
                  </a:cubicBezTo>
                  <a:lnTo>
                    <a:pt x="20955" y="331470"/>
                  </a:lnTo>
                  <a:cubicBezTo>
                    <a:pt x="40957" y="306705"/>
                    <a:pt x="61913" y="282893"/>
                    <a:pt x="83820" y="260985"/>
                  </a:cubicBezTo>
                  <a:close/>
                  <a:moveTo>
                    <a:pt x="436245" y="93345"/>
                  </a:moveTo>
                  <a:cubicBezTo>
                    <a:pt x="432435" y="97155"/>
                    <a:pt x="427673" y="100013"/>
                    <a:pt x="423863" y="101918"/>
                  </a:cubicBezTo>
                  <a:cubicBezTo>
                    <a:pt x="421005" y="102870"/>
                    <a:pt x="418148" y="102870"/>
                    <a:pt x="416242" y="101918"/>
                  </a:cubicBezTo>
                  <a:cubicBezTo>
                    <a:pt x="413385" y="100965"/>
                    <a:pt x="412432" y="99060"/>
                    <a:pt x="411480" y="97155"/>
                  </a:cubicBezTo>
                  <a:cubicBezTo>
                    <a:pt x="409575" y="92393"/>
                    <a:pt x="410528" y="88583"/>
                    <a:pt x="412432" y="84773"/>
                  </a:cubicBezTo>
                  <a:cubicBezTo>
                    <a:pt x="414338" y="80010"/>
                    <a:pt x="417195" y="77153"/>
                    <a:pt x="421957" y="76200"/>
                  </a:cubicBezTo>
                  <a:cubicBezTo>
                    <a:pt x="425767" y="75248"/>
                    <a:pt x="429578" y="74295"/>
                    <a:pt x="434340" y="75248"/>
                  </a:cubicBezTo>
                  <a:cubicBezTo>
                    <a:pt x="439103" y="75248"/>
                    <a:pt x="443865" y="77153"/>
                    <a:pt x="447675" y="79058"/>
                  </a:cubicBezTo>
                  <a:cubicBezTo>
                    <a:pt x="443865" y="83820"/>
                    <a:pt x="440055" y="89535"/>
                    <a:pt x="436245" y="93345"/>
                  </a:cubicBezTo>
                  <a:close/>
                  <a:moveTo>
                    <a:pt x="115252" y="231458"/>
                  </a:moveTo>
                  <a:lnTo>
                    <a:pt x="140970" y="258127"/>
                  </a:lnTo>
                  <a:cubicBezTo>
                    <a:pt x="140017" y="265748"/>
                    <a:pt x="138113" y="272415"/>
                    <a:pt x="136207" y="278130"/>
                  </a:cubicBezTo>
                  <a:cubicBezTo>
                    <a:pt x="134302" y="283845"/>
                    <a:pt x="131445" y="287655"/>
                    <a:pt x="128588" y="291465"/>
                  </a:cubicBezTo>
                  <a:cubicBezTo>
                    <a:pt x="125730" y="294323"/>
                    <a:pt x="121920" y="296228"/>
                    <a:pt x="118110" y="297180"/>
                  </a:cubicBezTo>
                  <a:cubicBezTo>
                    <a:pt x="114300" y="298133"/>
                    <a:pt x="110490" y="298133"/>
                    <a:pt x="106680" y="297180"/>
                  </a:cubicBezTo>
                  <a:cubicBezTo>
                    <a:pt x="106680" y="297180"/>
                    <a:pt x="105727" y="296228"/>
                    <a:pt x="105727" y="296228"/>
                  </a:cubicBezTo>
                  <a:cubicBezTo>
                    <a:pt x="105727" y="295275"/>
                    <a:pt x="105727" y="295275"/>
                    <a:pt x="105727" y="295275"/>
                  </a:cubicBezTo>
                  <a:cubicBezTo>
                    <a:pt x="110490" y="288608"/>
                    <a:pt x="113348" y="282893"/>
                    <a:pt x="115252" y="277178"/>
                  </a:cubicBezTo>
                  <a:cubicBezTo>
                    <a:pt x="117157" y="271463"/>
                    <a:pt x="116205" y="266700"/>
                    <a:pt x="114300" y="264795"/>
                  </a:cubicBezTo>
                  <a:cubicBezTo>
                    <a:pt x="112395" y="262890"/>
                    <a:pt x="109538" y="260985"/>
                    <a:pt x="104775" y="259080"/>
                  </a:cubicBezTo>
                  <a:cubicBezTo>
                    <a:pt x="100965" y="258127"/>
                    <a:pt x="96202" y="257175"/>
                    <a:pt x="91440" y="256223"/>
                  </a:cubicBezTo>
                  <a:cubicBezTo>
                    <a:pt x="98107" y="246698"/>
                    <a:pt x="106680" y="239077"/>
                    <a:pt x="115252" y="23145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5"/>
            <p:cNvSpPr/>
            <p:nvPr/>
          </p:nvSpPr>
          <p:spPr>
            <a:xfrm>
              <a:off x="5730239" y="2140743"/>
              <a:ext cx="72130" cy="40481"/>
            </a:xfrm>
            <a:custGeom>
              <a:avLst/>
              <a:gdLst/>
              <a:ahLst/>
              <a:cxnLst/>
              <a:rect l="l" t="t" r="r" b="b"/>
              <a:pathLst>
                <a:path w="72130" h="40481" extrusionOk="0">
                  <a:moveTo>
                    <a:pt x="22860" y="17621"/>
                  </a:moveTo>
                  <a:cubicBezTo>
                    <a:pt x="25718" y="16669"/>
                    <a:pt x="29527" y="16669"/>
                    <a:pt x="32385" y="16669"/>
                  </a:cubicBezTo>
                  <a:cubicBezTo>
                    <a:pt x="35243" y="16669"/>
                    <a:pt x="38100" y="17621"/>
                    <a:pt x="40958" y="19526"/>
                  </a:cubicBezTo>
                  <a:lnTo>
                    <a:pt x="69533" y="40481"/>
                  </a:lnTo>
                  <a:cubicBezTo>
                    <a:pt x="75248" y="38576"/>
                    <a:pt x="71438" y="32861"/>
                    <a:pt x="59055" y="22384"/>
                  </a:cubicBezTo>
                  <a:cubicBezTo>
                    <a:pt x="52388" y="16669"/>
                    <a:pt x="48577" y="13811"/>
                    <a:pt x="45720" y="11906"/>
                  </a:cubicBezTo>
                  <a:cubicBezTo>
                    <a:pt x="40005" y="7144"/>
                    <a:pt x="33338" y="3334"/>
                    <a:pt x="25718" y="1429"/>
                  </a:cubicBezTo>
                  <a:cubicBezTo>
                    <a:pt x="19050" y="-476"/>
                    <a:pt x="12383" y="-476"/>
                    <a:pt x="7620" y="1429"/>
                  </a:cubicBezTo>
                  <a:cubicBezTo>
                    <a:pt x="4763" y="2381"/>
                    <a:pt x="1905" y="4286"/>
                    <a:pt x="0" y="5239"/>
                  </a:cubicBezTo>
                  <a:lnTo>
                    <a:pt x="14288" y="21431"/>
                  </a:lnTo>
                  <a:cubicBezTo>
                    <a:pt x="17145" y="20479"/>
                    <a:pt x="20002" y="18574"/>
                    <a:pt x="22860" y="17621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5"/>
            <p:cNvSpPr/>
            <p:nvPr/>
          </p:nvSpPr>
          <p:spPr>
            <a:xfrm>
              <a:off x="6128204" y="2241841"/>
              <a:ext cx="60187" cy="55030"/>
            </a:xfrm>
            <a:custGeom>
              <a:avLst/>
              <a:gdLst/>
              <a:ahLst/>
              <a:cxnLst/>
              <a:rect l="l" t="t" r="r" b="b"/>
              <a:pathLst>
                <a:path w="60187" h="55030" extrusionOk="0">
                  <a:moveTo>
                    <a:pt x="19230" y="17489"/>
                  </a:moveTo>
                  <a:cubicBezTo>
                    <a:pt x="23041" y="15584"/>
                    <a:pt x="27803" y="14631"/>
                    <a:pt x="32566" y="14631"/>
                  </a:cubicBezTo>
                  <a:lnTo>
                    <a:pt x="43996" y="15584"/>
                  </a:lnTo>
                  <a:lnTo>
                    <a:pt x="36375" y="1296"/>
                  </a:lnTo>
                  <a:lnTo>
                    <a:pt x="25898" y="344"/>
                  </a:lnTo>
                  <a:cubicBezTo>
                    <a:pt x="19230" y="-609"/>
                    <a:pt x="13516" y="344"/>
                    <a:pt x="8753" y="4154"/>
                  </a:cubicBezTo>
                  <a:cubicBezTo>
                    <a:pt x="3991" y="7011"/>
                    <a:pt x="1133" y="10821"/>
                    <a:pt x="180" y="16536"/>
                  </a:cubicBezTo>
                  <a:cubicBezTo>
                    <a:pt x="-772" y="25109"/>
                    <a:pt x="2086" y="33681"/>
                    <a:pt x="7800" y="41301"/>
                  </a:cubicBezTo>
                  <a:cubicBezTo>
                    <a:pt x="14468" y="48921"/>
                    <a:pt x="22088" y="53684"/>
                    <a:pt x="30661" y="54636"/>
                  </a:cubicBezTo>
                  <a:cubicBezTo>
                    <a:pt x="36375" y="55589"/>
                    <a:pt x="42091" y="54636"/>
                    <a:pt x="46853" y="53684"/>
                  </a:cubicBezTo>
                  <a:cubicBezTo>
                    <a:pt x="51616" y="52731"/>
                    <a:pt x="56378" y="50826"/>
                    <a:pt x="60188" y="47969"/>
                  </a:cubicBezTo>
                  <a:lnTo>
                    <a:pt x="52568" y="31776"/>
                  </a:lnTo>
                  <a:cubicBezTo>
                    <a:pt x="47805" y="34634"/>
                    <a:pt x="43043" y="37491"/>
                    <a:pt x="37328" y="39396"/>
                  </a:cubicBezTo>
                  <a:cubicBezTo>
                    <a:pt x="31613" y="41301"/>
                    <a:pt x="26850" y="41301"/>
                    <a:pt x="22088" y="41301"/>
                  </a:cubicBezTo>
                  <a:cubicBezTo>
                    <a:pt x="19230" y="41301"/>
                    <a:pt x="16373" y="39396"/>
                    <a:pt x="14468" y="36539"/>
                  </a:cubicBezTo>
                  <a:cubicBezTo>
                    <a:pt x="12563" y="33681"/>
                    <a:pt x="11611" y="30824"/>
                    <a:pt x="11611" y="27014"/>
                  </a:cubicBezTo>
                  <a:cubicBezTo>
                    <a:pt x="12563" y="23204"/>
                    <a:pt x="15421" y="20346"/>
                    <a:pt x="19230" y="17489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5"/>
            <p:cNvSpPr/>
            <p:nvPr/>
          </p:nvSpPr>
          <p:spPr>
            <a:xfrm>
              <a:off x="6304222" y="2196426"/>
              <a:ext cx="62287" cy="78143"/>
            </a:xfrm>
            <a:custGeom>
              <a:avLst/>
              <a:gdLst/>
              <a:ahLst/>
              <a:cxnLst/>
              <a:rect l="l" t="t" r="r" b="b"/>
              <a:pathLst>
                <a:path w="62287" h="78143" extrusionOk="0">
                  <a:moveTo>
                    <a:pt x="23235" y="22899"/>
                  </a:moveTo>
                  <a:cubicBezTo>
                    <a:pt x="27045" y="20041"/>
                    <a:pt x="31808" y="19089"/>
                    <a:pt x="36570" y="20994"/>
                  </a:cubicBezTo>
                  <a:lnTo>
                    <a:pt x="57525" y="26709"/>
                  </a:lnTo>
                  <a:lnTo>
                    <a:pt x="62288" y="9564"/>
                  </a:lnTo>
                  <a:lnTo>
                    <a:pt x="30855" y="991"/>
                  </a:lnTo>
                  <a:cubicBezTo>
                    <a:pt x="24188" y="-914"/>
                    <a:pt x="18473" y="39"/>
                    <a:pt x="12758" y="2896"/>
                  </a:cubicBezTo>
                  <a:cubicBezTo>
                    <a:pt x="7043" y="5754"/>
                    <a:pt x="3233" y="10516"/>
                    <a:pt x="1328" y="16231"/>
                  </a:cubicBezTo>
                  <a:cubicBezTo>
                    <a:pt x="-577" y="23851"/>
                    <a:pt x="-577" y="33376"/>
                    <a:pt x="2280" y="43854"/>
                  </a:cubicBezTo>
                  <a:cubicBezTo>
                    <a:pt x="5138" y="54331"/>
                    <a:pt x="9900" y="65761"/>
                    <a:pt x="16568" y="78144"/>
                  </a:cubicBezTo>
                  <a:lnTo>
                    <a:pt x="24188" y="75286"/>
                  </a:lnTo>
                  <a:cubicBezTo>
                    <a:pt x="20378" y="67666"/>
                    <a:pt x="17520" y="60046"/>
                    <a:pt x="16568" y="52426"/>
                  </a:cubicBezTo>
                  <a:cubicBezTo>
                    <a:pt x="15615" y="44806"/>
                    <a:pt x="15615" y="39091"/>
                    <a:pt x="16568" y="33376"/>
                  </a:cubicBezTo>
                  <a:cubicBezTo>
                    <a:pt x="16568" y="29566"/>
                    <a:pt x="19425" y="25756"/>
                    <a:pt x="23235" y="22899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5"/>
            <p:cNvSpPr/>
            <p:nvPr/>
          </p:nvSpPr>
          <p:spPr>
            <a:xfrm>
              <a:off x="6667142" y="2388357"/>
              <a:ext cx="87539" cy="98620"/>
            </a:xfrm>
            <a:custGeom>
              <a:avLst/>
              <a:gdLst/>
              <a:ahLst/>
              <a:cxnLst/>
              <a:rect l="l" t="t" r="r" b="b"/>
              <a:pathLst>
                <a:path w="87539" h="98620" extrusionOk="0">
                  <a:moveTo>
                    <a:pt x="52745" y="513"/>
                  </a:moveTo>
                  <a:cubicBezTo>
                    <a:pt x="45125" y="2418"/>
                    <a:pt x="41315" y="7180"/>
                    <a:pt x="39410" y="17658"/>
                  </a:cubicBezTo>
                  <a:cubicBezTo>
                    <a:pt x="37505" y="28135"/>
                    <a:pt x="38457" y="40518"/>
                    <a:pt x="43220" y="52900"/>
                  </a:cubicBezTo>
                  <a:cubicBezTo>
                    <a:pt x="34647" y="55758"/>
                    <a:pt x="26075" y="54805"/>
                    <a:pt x="18455" y="51948"/>
                  </a:cubicBezTo>
                  <a:cubicBezTo>
                    <a:pt x="20360" y="49090"/>
                    <a:pt x="20360" y="46233"/>
                    <a:pt x="20360" y="44328"/>
                  </a:cubicBezTo>
                  <a:cubicBezTo>
                    <a:pt x="20360" y="41470"/>
                    <a:pt x="20360" y="39565"/>
                    <a:pt x="19407" y="38613"/>
                  </a:cubicBezTo>
                  <a:cubicBezTo>
                    <a:pt x="17502" y="36708"/>
                    <a:pt x="14645" y="35755"/>
                    <a:pt x="11787" y="35755"/>
                  </a:cubicBezTo>
                  <a:cubicBezTo>
                    <a:pt x="8930" y="36708"/>
                    <a:pt x="5120" y="37660"/>
                    <a:pt x="3215" y="40518"/>
                  </a:cubicBezTo>
                  <a:cubicBezTo>
                    <a:pt x="357" y="43375"/>
                    <a:pt x="-595" y="47185"/>
                    <a:pt x="357" y="51948"/>
                  </a:cubicBezTo>
                  <a:cubicBezTo>
                    <a:pt x="1310" y="56710"/>
                    <a:pt x="4167" y="60520"/>
                    <a:pt x="7977" y="64330"/>
                  </a:cubicBezTo>
                  <a:lnTo>
                    <a:pt x="1310" y="95763"/>
                  </a:lnTo>
                  <a:lnTo>
                    <a:pt x="12740" y="98620"/>
                  </a:lnTo>
                  <a:lnTo>
                    <a:pt x="13692" y="67188"/>
                  </a:lnTo>
                  <a:cubicBezTo>
                    <a:pt x="27027" y="70998"/>
                    <a:pt x="39410" y="71950"/>
                    <a:pt x="50840" y="70045"/>
                  </a:cubicBezTo>
                  <a:cubicBezTo>
                    <a:pt x="62270" y="69093"/>
                    <a:pt x="70842" y="65283"/>
                    <a:pt x="76557" y="58615"/>
                  </a:cubicBezTo>
                  <a:cubicBezTo>
                    <a:pt x="87987" y="46233"/>
                    <a:pt x="93702" y="23373"/>
                    <a:pt x="77510" y="5275"/>
                  </a:cubicBezTo>
                  <a:cubicBezTo>
                    <a:pt x="72747" y="2418"/>
                    <a:pt x="65127" y="-1392"/>
                    <a:pt x="52745" y="513"/>
                  </a:cubicBezTo>
                  <a:close/>
                  <a:moveTo>
                    <a:pt x="70842" y="29088"/>
                  </a:moveTo>
                  <a:cubicBezTo>
                    <a:pt x="69890" y="33850"/>
                    <a:pt x="67985" y="37660"/>
                    <a:pt x="65127" y="41470"/>
                  </a:cubicBezTo>
                  <a:cubicBezTo>
                    <a:pt x="62270" y="44328"/>
                    <a:pt x="59412" y="47185"/>
                    <a:pt x="56555" y="48138"/>
                  </a:cubicBezTo>
                  <a:cubicBezTo>
                    <a:pt x="53697" y="50043"/>
                    <a:pt x="51792" y="50995"/>
                    <a:pt x="49887" y="50995"/>
                  </a:cubicBezTo>
                  <a:cubicBezTo>
                    <a:pt x="47982" y="44328"/>
                    <a:pt x="47982" y="37660"/>
                    <a:pt x="47982" y="32898"/>
                  </a:cubicBezTo>
                  <a:cubicBezTo>
                    <a:pt x="47982" y="27183"/>
                    <a:pt x="49887" y="23373"/>
                    <a:pt x="51792" y="21468"/>
                  </a:cubicBezTo>
                  <a:cubicBezTo>
                    <a:pt x="54650" y="18610"/>
                    <a:pt x="57507" y="16705"/>
                    <a:pt x="60365" y="16705"/>
                  </a:cubicBezTo>
                  <a:cubicBezTo>
                    <a:pt x="63222" y="15753"/>
                    <a:pt x="66080" y="16705"/>
                    <a:pt x="67985" y="18610"/>
                  </a:cubicBezTo>
                  <a:cubicBezTo>
                    <a:pt x="69890" y="21468"/>
                    <a:pt x="70842" y="25278"/>
                    <a:pt x="70842" y="2908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5"/>
            <p:cNvSpPr/>
            <p:nvPr/>
          </p:nvSpPr>
          <p:spPr>
            <a:xfrm>
              <a:off x="6644397" y="2477452"/>
              <a:ext cx="71922" cy="76930"/>
            </a:xfrm>
            <a:custGeom>
              <a:avLst/>
              <a:gdLst/>
              <a:ahLst/>
              <a:cxnLst/>
              <a:rect l="l" t="t" r="r" b="b"/>
              <a:pathLst>
                <a:path w="71922" h="76930" extrusionOk="0">
                  <a:moveTo>
                    <a:pt x="47868" y="60008"/>
                  </a:moveTo>
                  <a:cubicBezTo>
                    <a:pt x="41200" y="59055"/>
                    <a:pt x="36438" y="56198"/>
                    <a:pt x="31675" y="50483"/>
                  </a:cubicBezTo>
                  <a:cubicBezTo>
                    <a:pt x="24055" y="40958"/>
                    <a:pt x="17388" y="32385"/>
                    <a:pt x="13578" y="23813"/>
                  </a:cubicBezTo>
                  <a:cubicBezTo>
                    <a:pt x="9768" y="15240"/>
                    <a:pt x="7863" y="7620"/>
                    <a:pt x="7863" y="952"/>
                  </a:cubicBezTo>
                  <a:lnTo>
                    <a:pt x="243" y="0"/>
                  </a:lnTo>
                  <a:cubicBezTo>
                    <a:pt x="-710" y="10477"/>
                    <a:pt x="1195" y="20955"/>
                    <a:pt x="5005" y="32385"/>
                  </a:cubicBezTo>
                  <a:cubicBezTo>
                    <a:pt x="8815" y="43815"/>
                    <a:pt x="15483" y="54293"/>
                    <a:pt x="23103" y="63818"/>
                  </a:cubicBezTo>
                  <a:cubicBezTo>
                    <a:pt x="28818" y="70485"/>
                    <a:pt x="36438" y="75248"/>
                    <a:pt x="44058" y="76200"/>
                  </a:cubicBezTo>
                  <a:cubicBezTo>
                    <a:pt x="51678" y="78105"/>
                    <a:pt x="58345" y="76200"/>
                    <a:pt x="64060" y="71438"/>
                  </a:cubicBezTo>
                  <a:cubicBezTo>
                    <a:pt x="68823" y="67627"/>
                    <a:pt x="71680" y="60960"/>
                    <a:pt x="71680" y="52388"/>
                  </a:cubicBezTo>
                  <a:cubicBezTo>
                    <a:pt x="72633" y="43815"/>
                    <a:pt x="70728" y="37148"/>
                    <a:pt x="66918" y="32385"/>
                  </a:cubicBezTo>
                  <a:cubicBezTo>
                    <a:pt x="65013" y="29527"/>
                    <a:pt x="62155" y="27623"/>
                    <a:pt x="58345" y="26670"/>
                  </a:cubicBezTo>
                  <a:cubicBezTo>
                    <a:pt x="54535" y="24765"/>
                    <a:pt x="50725" y="23813"/>
                    <a:pt x="45963" y="23813"/>
                  </a:cubicBezTo>
                  <a:lnTo>
                    <a:pt x="45010" y="41910"/>
                  </a:lnTo>
                  <a:cubicBezTo>
                    <a:pt x="48820" y="41910"/>
                    <a:pt x="51678" y="41910"/>
                    <a:pt x="55488" y="42863"/>
                  </a:cubicBezTo>
                  <a:cubicBezTo>
                    <a:pt x="59298" y="43815"/>
                    <a:pt x="61203" y="44768"/>
                    <a:pt x="63108" y="46673"/>
                  </a:cubicBezTo>
                  <a:cubicBezTo>
                    <a:pt x="65013" y="48577"/>
                    <a:pt x="65013" y="49530"/>
                    <a:pt x="65013" y="51435"/>
                  </a:cubicBezTo>
                  <a:cubicBezTo>
                    <a:pt x="65013" y="53340"/>
                    <a:pt x="65013" y="55245"/>
                    <a:pt x="63108" y="56198"/>
                  </a:cubicBezTo>
                  <a:cubicBezTo>
                    <a:pt x="59298" y="60008"/>
                    <a:pt x="54535" y="60960"/>
                    <a:pt x="47868" y="6000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5"/>
            <p:cNvSpPr/>
            <p:nvPr/>
          </p:nvSpPr>
          <p:spPr>
            <a:xfrm>
              <a:off x="5945504" y="2138362"/>
              <a:ext cx="782002" cy="306704"/>
            </a:xfrm>
            <a:custGeom>
              <a:avLst/>
              <a:gdLst/>
              <a:ahLst/>
              <a:cxnLst/>
              <a:rect l="l" t="t" r="r" b="b"/>
              <a:pathLst>
                <a:path w="782002" h="306704" extrusionOk="0">
                  <a:moveTo>
                    <a:pt x="26670" y="97155"/>
                  </a:moveTo>
                  <a:cubicBezTo>
                    <a:pt x="37148" y="103823"/>
                    <a:pt x="46673" y="107632"/>
                    <a:pt x="56198" y="106680"/>
                  </a:cubicBezTo>
                  <a:cubicBezTo>
                    <a:pt x="62865" y="105727"/>
                    <a:pt x="68580" y="102870"/>
                    <a:pt x="73342" y="97155"/>
                  </a:cubicBezTo>
                  <a:cubicBezTo>
                    <a:pt x="78105" y="91440"/>
                    <a:pt x="80010" y="84773"/>
                    <a:pt x="79058" y="77152"/>
                  </a:cubicBezTo>
                  <a:cubicBezTo>
                    <a:pt x="79058" y="74295"/>
                    <a:pt x="78105" y="71438"/>
                    <a:pt x="77153" y="68580"/>
                  </a:cubicBezTo>
                  <a:cubicBezTo>
                    <a:pt x="76200" y="65723"/>
                    <a:pt x="74295" y="63818"/>
                    <a:pt x="72390" y="60960"/>
                  </a:cubicBezTo>
                  <a:cubicBezTo>
                    <a:pt x="77153" y="63818"/>
                    <a:pt x="80963" y="65723"/>
                    <a:pt x="84773" y="67627"/>
                  </a:cubicBezTo>
                  <a:cubicBezTo>
                    <a:pt x="88583" y="69532"/>
                    <a:pt x="92392" y="69532"/>
                    <a:pt x="96203" y="69532"/>
                  </a:cubicBezTo>
                  <a:cubicBezTo>
                    <a:pt x="100013" y="68580"/>
                    <a:pt x="102870" y="67627"/>
                    <a:pt x="104775" y="66675"/>
                  </a:cubicBezTo>
                  <a:lnTo>
                    <a:pt x="107633" y="98107"/>
                  </a:lnTo>
                  <a:lnTo>
                    <a:pt x="128588" y="107632"/>
                  </a:lnTo>
                  <a:lnTo>
                    <a:pt x="120015" y="15240"/>
                  </a:lnTo>
                  <a:cubicBezTo>
                    <a:pt x="132398" y="14288"/>
                    <a:pt x="143828" y="14288"/>
                    <a:pt x="156210" y="14288"/>
                  </a:cubicBezTo>
                  <a:cubicBezTo>
                    <a:pt x="158115" y="14288"/>
                    <a:pt x="160020" y="14288"/>
                    <a:pt x="161925" y="14288"/>
                  </a:cubicBezTo>
                  <a:lnTo>
                    <a:pt x="160020" y="51435"/>
                  </a:lnTo>
                  <a:lnTo>
                    <a:pt x="153353" y="51435"/>
                  </a:lnTo>
                  <a:cubicBezTo>
                    <a:pt x="151448" y="51435"/>
                    <a:pt x="150495" y="51435"/>
                    <a:pt x="149542" y="53340"/>
                  </a:cubicBezTo>
                  <a:cubicBezTo>
                    <a:pt x="148590" y="54293"/>
                    <a:pt x="147638" y="55245"/>
                    <a:pt x="147638" y="57150"/>
                  </a:cubicBezTo>
                  <a:cubicBezTo>
                    <a:pt x="147638" y="60960"/>
                    <a:pt x="151448" y="66675"/>
                    <a:pt x="158115" y="74295"/>
                  </a:cubicBezTo>
                  <a:cubicBezTo>
                    <a:pt x="165735" y="81915"/>
                    <a:pt x="170498" y="86677"/>
                    <a:pt x="174308" y="86677"/>
                  </a:cubicBezTo>
                  <a:cubicBezTo>
                    <a:pt x="175260" y="86677"/>
                    <a:pt x="176213" y="85725"/>
                    <a:pt x="177165" y="84773"/>
                  </a:cubicBezTo>
                  <a:cubicBezTo>
                    <a:pt x="178117" y="82868"/>
                    <a:pt x="179070" y="81915"/>
                    <a:pt x="179070" y="80010"/>
                  </a:cubicBezTo>
                  <a:lnTo>
                    <a:pt x="179070" y="71438"/>
                  </a:lnTo>
                  <a:lnTo>
                    <a:pt x="212408" y="73343"/>
                  </a:lnTo>
                  <a:lnTo>
                    <a:pt x="211455" y="98107"/>
                  </a:lnTo>
                  <a:lnTo>
                    <a:pt x="231458" y="112395"/>
                  </a:lnTo>
                  <a:lnTo>
                    <a:pt x="236220" y="19050"/>
                  </a:lnTo>
                  <a:cubicBezTo>
                    <a:pt x="264795" y="21907"/>
                    <a:pt x="292417" y="25718"/>
                    <a:pt x="320040" y="30480"/>
                  </a:cubicBezTo>
                  <a:lnTo>
                    <a:pt x="317183" y="45720"/>
                  </a:lnTo>
                  <a:lnTo>
                    <a:pt x="288608" y="40957"/>
                  </a:lnTo>
                  <a:cubicBezTo>
                    <a:pt x="281940" y="40005"/>
                    <a:pt x="275273" y="40957"/>
                    <a:pt x="269558" y="44768"/>
                  </a:cubicBezTo>
                  <a:cubicBezTo>
                    <a:pt x="263842" y="48577"/>
                    <a:pt x="260985" y="53340"/>
                    <a:pt x="260033" y="59055"/>
                  </a:cubicBezTo>
                  <a:cubicBezTo>
                    <a:pt x="258128" y="67627"/>
                    <a:pt x="259080" y="77152"/>
                    <a:pt x="262890" y="87630"/>
                  </a:cubicBezTo>
                  <a:cubicBezTo>
                    <a:pt x="265748" y="98107"/>
                    <a:pt x="271463" y="108585"/>
                    <a:pt x="278130" y="119063"/>
                  </a:cubicBezTo>
                  <a:lnTo>
                    <a:pt x="285750" y="116205"/>
                  </a:lnTo>
                  <a:cubicBezTo>
                    <a:pt x="280988" y="109538"/>
                    <a:pt x="277178" y="102870"/>
                    <a:pt x="275273" y="96202"/>
                  </a:cubicBezTo>
                  <a:cubicBezTo>
                    <a:pt x="273367" y="88582"/>
                    <a:pt x="273367" y="81915"/>
                    <a:pt x="274320" y="75248"/>
                  </a:cubicBezTo>
                  <a:cubicBezTo>
                    <a:pt x="275273" y="70485"/>
                    <a:pt x="277178" y="66675"/>
                    <a:pt x="281940" y="63818"/>
                  </a:cubicBezTo>
                  <a:cubicBezTo>
                    <a:pt x="285750" y="60960"/>
                    <a:pt x="290513" y="60007"/>
                    <a:pt x="295275" y="60960"/>
                  </a:cubicBezTo>
                  <a:lnTo>
                    <a:pt x="315278" y="64770"/>
                  </a:lnTo>
                  <a:lnTo>
                    <a:pt x="307658" y="111443"/>
                  </a:lnTo>
                  <a:lnTo>
                    <a:pt x="325755" y="128588"/>
                  </a:lnTo>
                  <a:lnTo>
                    <a:pt x="340995" y="36195"/>
                  </a:lnTo>
                  <a:cubicBezTo>
                    <a:pt x="393383" y="46673"/>
                    <a:pt x="444817" y="61913"/>
                    <a:pt x="494348" y="81915"/>
                  </a:cubicBezTo>
                  <a:lnTo>
                    <a:pt x="483870" y="109538"/>
                  </a:lnTo>
                  <a:cubicBezTo>
                    <a:pt x="481013" y="101918"/>
                    <a:pt x="477203" y="95250"/>
                    <a:pt x="472440" y="89535"/>
                  </a:cubicBezTo>
                  <a:cubicBezTo>
                    <a:pt x="467678" y="83820"/>
                    <a:pt x="461963" y="80010"/>
                    <a:pt x="457200" y="78105"/>
                  </a:cubicBezTo>
                  <a:cubicBezTo>
                    <a:pt x="448628" y="75248"/>
                    <a:pt x="441008" y="74295"/>
                    <a:pt x="433388" y="77152"/>
                  </a:cubicBezTo>
                  <a:cubicBezTo>
                    <a:pt x="425767" y="80010"/>
                    <a:pt x="421005" y="84773"/>
                    <a:pt x="418148" y="91440"/>
                  </a:cubicBezTo>
                  <a:cubicBezTo>
                    <a:pt x="415290" y="100013"/>
                    <a:pt x="416242" y="109538"/>
                    <a:pt x="421958" y="120968"/>
                  </a:cubicBezTo>
                  <a:cubicBezTo>
                    <a:pt x="427673" y="132398"/>
                    <a:pt x="434340" y="140018"/>
                    <a:pt x="441960" y="142875"/>
                  </a:cubicBezTo>
                  <a:cubicBezTo>
                    <a:pt x="446723" y="144780"/>
                    <a:pt x="451485" y="144780"/>
                    <a:pt x="456248" y="144780"/>
                  </a:cubicBezTo>
                  <a:cubicBezTo>
                    <a:pt x="461010" y="144780"/>
                    <a:pt x="466725" y="142875"/>
                    <a:pt x="471488" y="140970"/>
                  </a:cubicBezTo>
                  <a:lnTo>
                    <a:pt x="464820" y="158115"/>
                  </a:lnTo>
                  <a:lnTo>
                    <a:pt x="479108" y="178118"/>
                  </a:lnTo>
                  <a:lnTo>
                    <a:pt x="511492" y="90488"/>
                  </a:lnTo>
                  <a:cubicBezTo>
                    <a:pt x="523875" y="96202"/>
                    <a:pt x="537210" y="101918"/>
                    <a:pt x="549593" y="107632"/>
                  </a:cubicBezTo>
                  <a:lnTo>
                    <a:pt x="532448" y="140970"/>
                  </a:lnTo>
                  <a:lnTo>
                    <a:pt x="526733" y="138113"/>
                  </a:lnTo>
                  <a:cubicBezTo>
                    <a:pt x="524828" y="137160"/>
                    <a:pt x="523875" y="137160"/>
                    <a:pt x="522923" y="138113"/>
                  </a:cubicBezTo>
                  <a:cubicBezTo>
                    <a:pt x="521017" y="138113"/>
                    <a:pt x="520065" y="139065"/>
                    <a:pt x="519113" y="140970"/>
                  </a:cubicBezTo>
                  <a:cubicBezTo>
                    <a:pt x="517208" y="143827"/>
                    <a:pt x="518160" y="150495"/>
                    <a:pt x="521970" y="160973"/>
                  </a:cubicBezTo>
                  <a:cubicBezTo>
                    <a:pt x="524828" y="171450"/>
                    <a:pt x="528638" y="177165"/>
                    <a:pt x="531495" y="179070"/>
                  </a:cubicBezTo>
                  <a:cubicBezTo>
                    <a:pt x="532448" y="180023"/>
                    <a:pt x="533400" y="180023"/>
                    <a:pt x="535305" y="179070"/>
                  </a:cubicBezTo>
                  <a:cubicBezTo>
                    <a:pt x="537210" y="178118"/>
                    <a:pt x="538163" y="177165"/>
                    <a:pt x="539115" y="175260"/>
                  </a:cubicBezTo>
                  <a:lnTo>
                    <a:pt x="542925" y="167640"/>
                  </a:lnTo>
                  <a:lnTo>
                    <a:pt x="572453" y="183833"/>
                  </a:lnTo>
                  <a:lnTo>
                    <a:pt x="561023" y="205740"/>
                  </a:lnTo>
                  <a:lnTo>
                    <a:pt x="572453" y="226695"/>
                  </a:lnTo>
                  <a:lnTo>
                    <a:pt x="616268" y="143827"/>
                  </a:lnTo>
                  <a:cubicBezTo>
                    <a:pt x="626745" y="150495"/>
                    <a:pt x="638175" y="156210"/>
                    <a:pt x="648653" y="162877"/>
                  </a:cubicBezTo>
                  <a:lnTo>
                    <a:pt x="604838" y="230505"/>
                  </a:lnTo>
                  <a:lnTo>
                    <a:pt x="614363" y="253365"/>
                  </a:lnTo>
                  <a:lnTo>
                    <a:pt x="665798" y="174308"/>
                  </a:lnTo>
                  <a:cubicBezTo>
                    <a:pt x="687705" y="189548"/>
                    <a:pt x="709613" y="204788"/>
                    <a:pt x="729615" y="221933"/>
                  </a:cubicBezTo>
                  <a:lnTo>
                    <a:pt x="711518" y="244793"/>
                  </a:lnTo>
                  <a:lnTo>
                    <a:pt x="676275" y="217170"/>
                  </a:lnTo>
                  <a:cubicBezTo>
                    <a:pt x="674370" y="215265"/>
                    <a:pt x="672465" y="215265"/>
                    <a:pt x="669608" y="215265"/>
                  </a:cubicBezTo>
                  <a:cubicBezTo>
                    <a:pt x="666750" y="215265"/>
                    <a:pt x="664845" y="216218"/>
                    <a:pt x="663893" y="218123"/>
                  </a:cubicBezTo>
                  <a:cubicBezTo>
                    <a:pt x="660083" y="222885"/>
                    <a:pt x="658178" y="228600"/>
                    <a:pt x="658178" y="236220"/>
                  </a:cubicBezTo>
                  <a:cubicBezTo>
                    <a:pt x="658178" y="243840"/>
                    <a:pt x="660083" y="249555"/>
                    <a:pt x="662940" y="251460"/>
                  </a:cubicBezTo>
                  <a:cubicBezTo>
                    <a:pt x="663893" y="252413"/>
                    <a:pt x="664845" y="252413"/>
                    <a:pt x="665798" y="252413"/>
                  </a:cubicBezTo>
                  <a:cubicBezTo>
                    <a:pt x="666750" y="252413"/>
                    <a:pt x="667703" y="252413"/>
                    <a:pt x="668655" y="250508"/>
                  </a:cubicBezTo>
                  <a:lnTo>
                    <a:pt x="673418" y="243840"/>
                  </a:lnTo>
                  <a:cubicBezTo>
                    <a:pt x="674370" y="242888"/>
                    <a:pt x="675323" y="241935"/>
                    <a:pt x="677228" y="241935"/>
                  </a:cubicBezTo>
                  <a:cubicBezTo>
                    <a:pt x="678180" y="240983"/>
                    <a:pt x="680085" y="241935"/>
                    <a:pt x="681038" y="241935"/>
                  </a:cubicBezTo>
                  <a:lnTo>
                    <a:pt x="700088" y="257175"/>
                  </a:lnTo>
                  <a:lnTo>
                    <a:pt x="678180" y="285750"/>
                  </a:lnTo>
                  <a:lnTo>
                    <a:pt x="686753" y="306705"/>
                  </a:lnTo>
                  <a:lnTo>
                    <a:pt x="743903" y="233363"/>
                  </a:lnTo>
                  <a:cubicBezTo>
                    <a:pt x="752475" y="240030"/>
                    <a:pt x="761048" y="247650"/>
                    <a:pt x="768668" y="255270"/>
                  </a:cubicBezTo>
                  <a:lnTo>
                    <a:pt x="782003" y="240983"/>
                  </a:lnTo>
                  <a:cubicBezTo>
                    <a:pt x="616268" y="91440"/>
                    <a:pt x="396240" y="0"/>
                    <a:pt x="155258" y="0"/>
                  </a:cubicBezTo>
                  <a:cubicBezTo>
                    <a:pt x="127635" y="0"/>
                    <a:pt x="100013" y="952"/>
                    <a:pt x="72390" y="3810"/>
                  </a:cubicBezTo>
                  <a:lnTo>
                    <a:pt x="84773" y="22860"/>
                  </a:lnTo>
                  <a:cubicBezTo>
                    <a:pt x="89535" y="22860"/>
                    <a:pt x="93345" y="21907"/>
                    <a:pt x="98108" y="21907"/>
                  </a:cubicBezTo>
                  <a:lnTo>
                    <a:pt x="100965" y="48577"/>
                  </a:lnTo>
                  <a:cubicBezTo>
                    <a:pt x="99060" y="51435"/>
                    <a:pt x="97155" y="53340"/>
                    <a:pt x="94298" y="55245"/>
                  </a:cubicBezTo>
                  <a:cubicBezTo>
                    <a:pt x="91440" y="57150"/>
                    <a:pt x="88583" y="58102"/>
                    <a:pt x="85725" y="58102"/>
                  </a:cubicBezTo>
                  <a:cubicBezTo>
                    <a:pt x="80010" y="59055"/>
                    <a:pt x="75248" y="59055"/>
                    <a:pt x="72390" y="58102"/>
                  </a:cubicBezTo>
                  <a:cubicBezTo>
                    <a:pt x="68580" y="58102"/>
                    <a:pt x="65723" y="57150"/>
                    <a:pt x="64770" y="56198"/>
                  </a:cubicBezTo>
                  <a:cubicBezTo>
                    <a:pt x="67628" y="53340"/>
                    <a:pt x="69533" y="50482"/>
                    <a:pt x="71438" y="46673"/>
                  </a:cubicBezTo>
                  <a:cubicBezTo>
                    <a:pt x="73342" y="42863"/>
                    <a:pt x="73342" y="39052"/>
                    <a:pt x="73342" y="36195"/>
                  </a:cubicBezTo>
                  <a:cubicBezTo>
                    <a:pt x="72390" y="28575"/>
                    <a:pt x="67628" y="22860"/>
                    <a:pt x="59055" y="16193"/>
                  </a:cubicBezTo>
                  <a:cubicBezTo>
                    <a:pt x="50483" y="10477"/>
                    <a:pt x="40958" y="7620"/>
                    <a:pt x="32385" y="8573"/>
                  </a:cubicBezTo>
                  <a:cubicBezTo>
                    <a:pt x="27623" y="8573"/>
                    <a:pt x="23813" y="10477"/>
                    <a:pt x="19050" y="13335"/>
                  </a:cubicBezTo>
                  <a:cubicBezTo>
                    <a:pt x="14288" y="15240"/>
                    <a:pt x="10478" y="19050"/>
                    <a:pt x="6667" y="22860"/>
                  </a:cubicBezTo>
                  <a:lnTo>
                    <a:pt x="18098" y="36195"/>
                  </a:lnTo>
                  <a:cubicBezTo>
                    <a:pt x="21908" y="32385"/>
                    <a:pt x="26670" y="28575"/>
                    <a:pt x="31433" y="25718"/>
                  </a:cubicBezTo>
                  <a:cubicBezTo>
                    <a:pt x="36195" y="22860"/>
                    <a:pt x="40958" y="21907"/>
                    <a:pt x="44767" y="20955"/>
                  </a:cubicBezTo>
                  <a:cubicBezTo>
                    <a:pt x="48578" y="20955"/>
                    <a:pt x="51435" y="20955"/>
                    <a:pt x="54292" y="22860"/>
                  </a:cubicBezTo>
                  <a:cubicBezTo>
                    <a:pt x="57150" y="24765"/>
                    <a:pt x="59055" y="27623"/>
                    <a:pt x="59055" y="30480"/>
                  </a:cubicBezTo>
                  <a:cubicBezTo>
                    <a:pt x="59055" y="35243"/>
                    <a:pt x="59055" y="40005"/>
                    <a:pt x="57150" y="43815"/>
                  </a:cubicBezTo>
                  <a:cubicBezTo>
                    <a:pt x="56198" y="47625"/>
                    <a:pt x="53340" y="49530"/>
                    <a:pt x="48578" y="50482"/>
                  </a:cubicBezTo>
                  <a:cubicBezTo>
                    <a:pt x="45720" y="49530"/>
                    <a:pt x="42863" y="50482"/>
                    <a:pt x="39053" y="50482"/>
                  </a:cubicBezTo>
                  <a:cubicBezTo>
                    <a:pt x="35242" y="51435"/>
                    <a:pt x="31433" y="53340"/>
                    <a:pt x="27623" y="55245"/>
                  </a:cubicBezTo>
                  <a:lnTo>
                    <a:pt x="37148" y="71438"/>
                  </a:lnTo>
                  <a:cubicBezTo>
                    <a:pt x="44767" y="69532"/>
                    <a:pt x="51435" y="66675"/>
                    <a:pt x="59055" y="60960"/>
                  </a:cubicBezTo>
                  <a:cubicBezTo>
                    <a:pt x="60960" y="61913"/>
                    <a:pt x="61913" y="63818"/>
                    <a:pt x="62865" y="65723"/>
                  </a:cubicBezTo>
                  <a:cubicBezTo>
                    <a:pt x="63817" y="66675"/>
                    <a:pt x="64770" y="69532"/>
                    <a:pt x="64770" y="71438"/>
                  </a:cubicBezTo>
                  <a:cubicBezTo>
                    <a:pt x="65723" y="77152"/>
                    <a:pt x="63817" y="81915"/>
                    <a:pt x="60960" y="86677"/>
                  </a:cubicBezTo>
                  <a:cubicBezTo>
                    <a:pt x="57150" y="91440"/>
                    <a:pt x="52388" y="93345"/>
                    <a:pt x="46673" y="94298"/>
                  </a:cubicBezTo>
                  <a:cubicBezTo>
                    <a:pt x="40005" y="95250"/>
                    <a:pt x="32385" y="93345"/>
                    <a:pt x="25717" y="88582"/>
                  </a:cubicBezTo>
                  <a:cubicBezTo>
                    <a:pt x="18098" y="83820"/>
                    <a:pt x="12383" y="77152"/>
                    <a:pt x="6667" y="68580"/>
                  </a:cubicBezTo>
                  <a:lnTo>
                    <a:pt x="0" y="73343"/>
                  </a:lnTo>
                  <a:cubicBezTo>
                    <a:pt x="7620" y="80010"/>
                    <a:pt x="16192" y="89535"/>
                    <a:pt x="26670" y="97155"/>
                  </a:cubicBezTo>
                  <a:close/>
                  <a:moveTo>
                    <a:pt x="457200" y="121920"/>
                  </a:moveTo>
                  <a:cubicBezTo>
                    <a:pt x="449580" y="122873"/>
                    <a:pt x="443865" y="121920"/>
                    <a:pt x="438150" y="120015"/>
                  </a:cubicBezTo>
                  <a:cubicBezTo>
                    <a:pt x="434340" y="118110"/>
                    <a:pt x="431483" y="116205"/>
                    <a:pt x="428625" y="112395"/>
                  </a:cubicBezTo>
                  <a:cubicBezTo>
                    <a:pt x="426720" y="108585"/>
                    <a:pt x="426720" y="105727"/>
                    <a:pt x="427673" y="102870"/>
                  </a:cubicBezTo>
                  <a:cubicBezTo>
                    <a:pt x="429578" y="98107"/>
                    <a:pt x="433388" y="95250"/>
                    <a:pt x="441008" y="93345"/>
                  </a:cubicBezTo>
                  <a:cubicBezTo>
                    <a:pt x="448628" y="91440"/>
                    <a:pt x="456248" y="92393"/>
                    <a:pt x="462915" y="94298"/>
                  </a:cubicBezTo>
                  <a:cubicBezTo>
                    <a:pt x="466725" y="95250"/>
                    <a:pt x="469583" y="98107"/>
                    <a:pt x="472440" y="101918"/>
                  </a:cubicBezTo>
                  <a:cubicBezTo>
                    <a:pt x="475298" y="105727"/>
                    <a:pt x="478155" y="110490"/>
                    <a:pt x="480060" y="115252"/>
                  </a:cubicBezTo>
                  <a:cubicBezTo>
                    <a:pt x="472440" y="118110"/>
                    <a:pt x="464820" y="120968"/>
                    <a:pt x="457200" y="121920"/>
                  </a:cubicBezTo>
                  <a:close/>
                  <a:moveTo>
                    <a:pt x="567690" y="110490"/>
                  </a:moveTo>
                  <a:cubicBezTo>
                    <a:pt x="578168" y="115252"/>
                    <a:pt x="587693" y="120968"/>
                    <a:pt x="597218" y="126682"/>
                  </a:cubicBezTo>
                  <a:lnTo>
                    <a:pt x="579120" y="160020"/>
                  </a:lnTo>
                  <a:lnTo>
                    <a:pt x="549593" y="143827"/>
                  </a:lnTo>
                  <a:lnTo>
                    <a:pt x="567690" y="110490"/>
                  </a:lnTo>
                  <a:close/>
                  <a:moveTo>
                    <a:pt x="181928" y="13335"/>
                  </a:moveTo>
                  <a:cubicBezTo>
                    <a:pt x="193358" y="13335"/>
                    <a:pt x="204788" y="14288"/>
                    <a:pt x="215265" y="15240"/>
                  </a:cubicBezTo>
                  <a:lnTo>
                    <a:pt x="213360" y="53340"/>
                  </a:lnTo>
                  <a:lnTo>
                    <a:pt x="180023" y="51435"/>
                  </a:lnTo>
                  <a:lnTo>
                    <a:pt x="181928" y="13335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5"/>
            <p:cNvSpPr/>
            <p:nvPr/>
          </p:nvSpPr>
          <p:spPr>
            <a:xfrm>
              <a:off x="6714172" y="2412682"/>
              <a:ext cx="92392" cy="111442"/>
            </a:xfrm>
            <a:custGeom>
              <a:avLst/>
              <a:gdLst/>
              <a:ahLst/>
              <a:cxnLst/>
              <a:rect l="l" t="t" r="r" b="b"/>
              <a:pathLst>
                <a:path w="92392" h="111442" extrusionOk="0">
                  <a:moveTo>
                    <a:pt x="0" y="89535"/>
                  </a:moveTo>
                  <a:lnTo>
                    <a:pt x="6668" y="111442"/>
                  </a:lnTo>
                  <a:lnTo>
                    <a:pt x="72390" y="46672"/>
                  </a:lnTo>
                  <a:cubicBezTo>
                    <a:pt x="77153" y="52388"/>
                    <a:pt x="81915" y="58102"/>
                    <a:pt x="86678" y="62865"/>
                  </a:cubicBezTo>
                  <a:lnTo>
                    <a:pt x="92393" y="39052"/>
                  </a:lnTo>
                  <a:cubicBezTo>
                    <a:pt x="80963" y="25717"/>
                    <a:pt x="68580" y="12382"/>
                    <a:pt x="56198" y="0"/>
                  </a:cubicBezTo>
                  <a:lnTo>
                    <a:pt x="41910" y="14288"/>
                  </a:lnTo>
                  <a:cubicBezTo>
                    <a:pt x="47625" y="20002"/>
                    <a:pt x="52388" y="25717"/>
                    <a:pt x="58103" y="31432"/>
                  </a:cubicBezTo>
                  <a:lnTo>
                    <a:pt x="0" y="89535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5"/>
            <p:cNvSpPr/>
            <p:nvPr/>
          </p:nvSpPr>
          <p:spPr>
            <a:xfrm>
              <a:off x="6755130" y="2518410"/>
              <a:ext cx="25717" cy="25717"/>
            </a:xfrm>
            <a:custGeom>
              <a:avLst/>
              <a:gdLst/>
              <a:ahLst/>
              <a:cxnLst/>
              <a:rect l="l" t="t" r="r" b="b"/>
              <a:pathLst>
                <a:path w="25717" h="25717" extrusionOk="0">
                  <a:moveTo>
                    <a:pt x="0" y="0"/>
                  </a:moveTo>
                  <a:lnTo>
                    <a:pt x="25717" y="0"/>
                  </a:lnTo>
                  <a:lnTo>
                    <a:pt x="25717" y="25717"/>
                  </a:lnTo>
                  <a:lnTo>
                    <a:pt x="0" y="2571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5"/>
            <p:cNvSpPr/>
            <p:nvPr/>
          </p:nvSpPr>
          <p:spPr>
            <a:xfrm>
              <a:off x="6782752" y="2489835"/>
              <a:ext cx="25717" cy="25717"/>
            </a:xfrm>
            <a:custGeom>
              <a:avLst/>
              <a:gdLst/>
              <a:ahLst/>
              <a:cxnLst/>
              <a:rect l="l" t="t" r="r" b="b"/>
              <a:pathLst>
                <a:path w="25717" h="25717" extrusionOk="0">
                  <a:moveTo>
                    <a:pt x="0" y="0"/>
                  </a:moveTo>
                  <a:lnTo>
                    <a:pt x="25718" y="0"/>
                  </a:lnTo>
                  <a:lnTo>
                    <a:pt x="25718" y="25717"/>
                  </a:lnTo>
                  <a:lnTo>
                    <a:pt x="0" y="2571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66" name="Google Shape;1366;p5"/>
            <p:cNvGrpSpPr/>
            <p:nvPr/>
          </p:nvGrpSpPr>
          <p:grpSpPr>
            <a:xfrm>
              <a:off x="4819650" y="4612005"/>
              <a:ext cx="2558414" cy="385762"/>
              <a:chOff x="4819650" y="4612005"/>
              <a:chExt cx="2558414" cy="385762"/>
            </a:xfrm>
          </p:grpSpPr>
          <p:sp>
            <p:nvSpPr>
              <p:cNvPr id="1367" name="Google Shape;1367;p5"/>
              <p:cNvSpPr/>
              <p:nvPr/>
            </p:nvSpPr>
            <p:spPr>
              <a:xfrm>
                <a:off x="4819650" y="4699634"/>
                <a:ext cx="1013460" cy="262890"/>
              </a:xfrm>
              <a:custGeom>
                <a:avLst/>
                <a:gdLst/>
                <a:ahLst/>
                <a:cxnLst/>
                <a:rect l="l" t="t" r="r" b="b"/>
                <a:pathLst>
                  <a:path w="1013460" h="262890" extrusionOk="0">
                    <a:moveTo>
                      <a:pt x="942975" y="182880"/>
                    </a:moveTo>
                    <a:lnTo>
                      <a:pt x="978218" y="201930"/>
                    </a:lnTo>
                    <a:lnTo>
                      <a:pt x="978218" y="38100"/>
                    </a:lnTo>
                    <a:lnTo>
                      <a:pt x="1013460" y="38100"/>
                    </a:lnTo>
                    <a:lnTo>
                      <a:pt x="996315" y="6668"/>
                    </a:lnTo>
                    <a:lnTo>
                      <a:pt x="827723" y="6668"/>
                    </a:lnTo>
                    <a:lnTo>
                      <a:pt x="819150" y="6668"/>
                    </a:lnTo>
                    <a:lnTo>
                      <a:pt x="731520" y="6668"/>
                    </a:lnTo>
                    <a:lnTo>
                      <a:pt x="723900" y="6668"/>
                    </a:lnTo>
                    <a:lnTo>
                      <a:pt x="537210" y="6668"/>
                    </a:lnTo>
                    <a:lnTo>
                      <a:pt x="529590" y="6668"/>
                    </a:lnTo>
                    <a:lnTo>
                      <a:pt x="441960" y="6668"/>
                    </a:lnTo>
                    <a:lnTo>
                      <a:pt x="434340" y="6668"/>
                    </a:lnTo>
                    <a:lnTo>
                      <a:pt x="202883" y="6668"/>
                    </a:lnTo>
                    <a:lnTo>
                      <a:pt x="195263" y="6668"/>
                    </a:lnTo>
                    <a:lnTo>
                      <a:pt x="122873" y="6668"/>
                    </a:lnTo>
                    <a:lnTo>
                      <a:pt x="141923" y="38100"/>
                    </a:lnTo>
                    <a:lnTo>
                      <a:pt x="149543" y="38100"/>
                    </a:lnTo>
                    <a:lnTo>
                      <a:pt x="149543" y="110490"/>
                    </a:lnTo>
                    <a:lnTo>
                      <a:pt x="110490" y="93345"/>
                    </a:lnTo>
                    <a:cubicBezTo>
                      <a:pt x="114300" y="89535"/>
                      <a:pt x="117157" y="84772"/>
                      <a:pt x="119063" y="79058"/>
                    </a:cubicBezTo>
                    <a:cubicBezTo>
                      <a:pt x="120968" y="73343"/>
                      <a:pt x="121920" y="67628"/>
                      <a:pt x="121920" y="61913"/>
                    </a:cubicBezTo>
                    <a:cubicBezTo>
                      <a:pt x="121920" y="48578"/>
                      <a:pt x="115253" y="34290"/>
                      <a:pt x="102870" y="20955"/>
                    </a:cubicBezTo>
                    <a:cubicBezTo>
                      <a:pt x="89535" y="6668"/>
                      <a:pt x="76200" y="0"/>
                      <a:pt x="63818" y="0"/>
                    </a:cubicBezTo>
                    <a:cubicBezTo>
                      <a:pt x="51435" y="0"/>
                      <a:pt x="40958" y="3810"/>
                      <a:pt x="31433" y="11430"/>
                    </a:cubicBezTo>
                    <a:cubicBezTo>
                      <a:pt x="22860" y="19050"/>
                      <a:pt x="19050" y="28575"/>
                      <a:pt x="19050" y="39053"/>
                    </a:cubicBezTo>
                    <a:cubicBezTo>
                      <a:pt x="19050" y="47625"/>
                      <a:pt x="22860" y="57150"/>
                      <a:pt x="31433" y="66675"/>
                    </a:cubicBezTo>
                    <a:cubicBezTo>
                      <a:pt x="39053" y="75247"/>
                      <a:pt x="50482" y="82868"/>
                      <a:pt x="63818" y="90488"/>
                    </a:cubicBezTo>
                    <a:cubicBezTo>
                      <a:pt x="51435" y="99060"/>
                      <a:pt x="29528" y="110490"/>
                      <a:pt x="0" y="123825"/>
                    </a:cubicBezTo>
                    <a:lnTo>
                      <a:pt x="27622" y="147638"/>
                    </a:lnTo>
                    <a:cubicBezTo>
                      <a:pt x="60960" y="131445"/>
                      <a:pt x="84773" y="117158"/>
                      <a:pt x="100013" y="104775"/>
                    </a:cubicBezTo>
                    <a:lnTo>
                      <a:pt x="131445" y="120015"/>
                    </a:lnTo>
                    <a:lnTo>
                      <a:pt x="40005" y="176213"/>
                    </a:lnTo>
                    <a:lnTo>
                      <a:pt x="65723" y="197168"/>
                    </a:lnTo>
                    <a:lnTo>
                      <a:pt x="151448" y="139065"/>
                    </a:lnTo>
                    <a:lnTo>
                      <a:pt x="151448" y="183833"/>
                    </a:lnTo>
                    <a:lnTo>
                      <a:pt x="186690" y="202883"/>
                    </a:lnTo>
                    <a:lnTo>
                      <a:pt x="186690" y="39053"/>
                    </a:lnTo>
                    <a:lnTo>
                      <a:pt x="214313" y="39053"/>
                    </a:lnTo>
                    <a:lnTo>
                      <a:pt x="221933" y="39053"/>
                    </a:lnTo>
                    <a:lnTo>
                      <a:pt x="395288" y="39053"/>
                    </a:lnTo>
                    <a:lnTo>
                      <a:pt x="395288" y="66675"/>
                    </a:lnTo>
                    <a:lnTo>
                      <a:pt x="354330" y="66675"/>
                    </a:lnTo>
                    <a:cubicBezTo>
                      <a:pt x="340043" y="66675"/>
                      <a:pt x="327660" y="71438"/>
                      <a:pt x="318135" y="81915"/>
                    </a:cubicBezTo>
                    <a:cubicBezTo>
                      <a:pt x="308610" y="92393"/>
                      <a:pt x="302895" y="103822"/>
                      <a:pt x="302895" y="118110"/>
                    </a:cubicBezTo>
                    <a:cubicBezTo>
                      <a:pt x="302895" y="134303"/>
                      <a:pt x="311468" y="152400"/>
                      <a:pt x="329565" y="171450"/>
                    </a:cubicBezTo>
                    <a:cubicBezTo>
                      <a:pt x="347663" y="190500"/>
                      <a:pt x="364808" y="199072"/>
                      <a:pt x="381000" y="199072"/>
                    </a:cubicBezTo>
                    <a:cubicBezTo>
                      <a:pt x="381953" y="199072"/>
                      <a:pt x="383858" y="199072"/>
                      <a:pt x="387668" y="197168"/>
                    </a:cubicBezTo>
                    <a:lnTo>
                      <a:pt x="392430" y="195263"/>
                    </a:lnTo>
                    <a:cubicBezTo>
                      <a:pt x="387668" y="210503"/>
                      <a:pt x="381953" y="222885"/>
                      <a:pt x="373380" y="231458"/>
                    </a:cubicBezTo>
                    <a:cubicBezTo>
                      <a:pt x="365760" y="240983"/>
                      <a:pt x="357188" y="245745"/>
                      <a:pt x="347663" y="245745"/>
                    </a:cubicBezTo>
                    <a:cubicBezTo>
                      <a:pt x="342900" y="245745"/>
                      <a:pt x="339090" y="243840"/>
                      <a:pt x="337185" y="240983"/>
                    </a:cubicBezTo>
                    <a:cubicBezTo>
                      <a:pt x="334328" y="238125"/>
                      <a:pt x="332423" y="234315"/>
                      <a:pt x="332423" y="230505"/>
                    </a:cubicBezTo>
                    <a:cubicBezTo>
                      <a:pt x="332423" y="225743"/>
                      <a:pt x="334328" y="221933"/>
                      <a:pt x="339090" y="218122"/>
                    </a:cubicBezTo>
                    <a:cubicBezTo>
                      <a:pt x="343853" y="214313"/>
                      <a:pt x="349568" y="211455"/>
                      <a:pt x="356235" y="209550"/>
                    </a:cubicBezTo>
                    <a:lnTo>
                      <a:pt x="324803" y="190500"/>
                    </a:lnTo>
                    <a:cubicBezTo>
                      <a:pt x="320040" y="191453"/>
                      <a:pt x="316230" y="193358"/>
                      <a:pt x="312420" y="197168"/>
                    </a:cubicBezTo>
                    <a:cubicBezTo>
                      <a:pt x="308610" y="200025"/>
                      <a:pt x="306705" y="202883"/>
                      <a:pt x="305753" y="206693"/>
                    </a:cubicBezTo>
                    <a:cubicBezTo>
                      <a:pt x="292418" y="206693"/>
                      <a:pt x="282893" y="204788"/>
                      <a:pt x="276225" y="200978"/>
                    </a:cubicBezTo>
                    <a:cubicBezTo>
                      <a:pt x="282893" y="199072"/>
                      <a:pt x="288608" y="194310"/>
                      <a:pt x="291465" y="188595"/>
                    </a:cubicBezTo>
                    <a:cubicBezTo>
                      <a:pt x="295275" y="182880"/>
                      <a:pt x="297180" y="176213"/>
                      <a:pt x="297180" y="169545"/>
                    </a:cubicBezTo>
                    <a:cubicBezTo>
                      <a:pt x="297180" y="160020"/>
                      <a:pt x="294323" y="152400"/>
                      <a:pt x="287655" y="145733"/>
                    </a:cubicBezTo>
                    <a:cubicBezTo>
                      <a:pt x="281940" y="139065"/>
                      <a:pt x="274320" y="136208"/>
                      <a:pt x="265748" y="136208"/>
                    </a:cubicBezTo>
                    <a:cubicBezTo>
                      <a:pt x="255270" y="136208"/>
                      <a:pt x="245745" y="139065"/>
                      <a:pt x="238125" y="145733"/>
                    </a:cubicBezTo>
                    <a:cubicBezTo>
                      <a:pt x="230505" y="152400"/>
                      <a:pt x="226695" y="160972"/>
                      <a:pt x="226695" y="171450"/>
                    </a:cubicBezTo>
                    <a:cubicBezTo>
                      <a:pt x="226695" y="184785"/>
                      <a:pt x="234315" y="196215"/>
                      <a:pt x="248602" y="205740"/>
                    </a:cubicBezTo>
                    <a:cubicBezTo>
                      <a:pt x="263843" y="215265"/>
                      <a:pt x="280988" y="220028"/>
                      <a:pt x="301943" y="220028"/>
                    </a:cubicBezTo>
                    <a:cubicBezTo>
                      <a:pt x="299085" y="229553"/>
                      <a:pt x="303848" y="239078"/>
                      <a:pt x="317183" y="248603"/>
                    </a:cubicBezTo>
                    <a:cubicBezTo>
                      <a:pt x="330518" y="258128"/>
                      <a:pt x="345758" y="262890"/>
                      <a:pt x="361950" y="262890"/>
                    </a:cubicBezTo>
                    <a:cubicBezTo>
                      <a:pt x="371475" y="262890"/>
                      <a:pt x="381000" y="259080"/>
                      <a:pt x="390525" y="252413"/>
                    </a:cubicBezTo>
                    <a:cubicBezTo>
                      <a:pt x="400050" y="244793"/>
                      <a:pt x="406718" y="235268"/>
                      <a:pt x="412433" y="222885"/>
                    </a:cubicBezTo>
                    <a:lnTo>
                      <a:pt x="427673" y="256222"/>
                    </a:lnTo>
                    <a:lnTo>
                      <a:pt x="448628" y="246697"/>
                    </a:lnTo>
                    <a:lnTo>
                      <a:pt x="419100" y="198120"/>
                    </a:lnTo>
                    <a:cubicBezTo>
                      <a:pt x="424815" y="196215"/>
                      <a:pt x="428625" y="193358"/>
                      <a:pt x="431483" y="189547"/>
                    </a:cubicBezTo>
                    <a:cubicBezTo>
                      <a:pt x="435293" y="184785"/>
                      <a:pt x="436245" y="180022"/>
                      <a:pt x="436245" y="174308"/>
                    </a:cubicBezTo>
                    <a:cubicBezTo>
                      <a:pt x="436245" y="166688"/>
                      <a:pt x="433388" y="159068"/>
                      <a:pt x="426720" y="150495"/>
                    </a:cubicBezTo>
                    <a:cubicBezTo>
                      <a:pt x="420053" y="142875"/>
                      <a:pt x="413385" y="139065"/>
                      <a:pt x="407670" y="139065"/>
                    </a:cubicBezTo>
                    <a:cubicBezTo>
                      <a:pt x="401003" y="139065"/>
                      <a:pt x="394335" y="140970"/>
                      <a:pt x="389573" y="144780"/>
                    </a:cubicBezTo>
                    <a:cubicBezTo>
                      <a:pt x="384810" y="148590"/>
                      <a:pt x="381953" y="153353"/>
                      <a:pt x="381953" y="159068"/>
                    </a:cubicBezTo>
                    <a:cubicBezTo>
                      <a:pt x="381953" y="163830"/>
                      <a:pt x="383858" y="169545"/>
                      <a:pt x="387668" y="176213"/>
                    </a:cubicBezTo>
                    <a:cubicBezTo>
                      <a:pt x="381000" y="180022"/>
                      <a:pt x="375285" y="181928"/>
                      <a:pt x="370523" y="181928"/>
                    </a:cubicBezTo>
                    <a:cubicBezTo>
                      <a:pt x="359093" y="181928"/>
                      <a:pt x="349568" y="178118"/>
                      <a:pt x="341948" y="169545"/>
                    </a:cubicBezTo>
                    <a:cubicBezTo>
                      <a:pt x="334328" y="160972"/>
                      <a:pt x="329565" y="150495"/>
                      <a:pt x="329565" y="137160"/>
                    </a:cubicBezTo>
                    <a:cubicBezTo>
                      <a:pt x="329565" y="127635"/>
                      <a:pt x="332423" y="119063"/>
                      <a:pt x="339090" y="111443"/>
                    </a:cubicBezTo>
                    <a:cubicBezTo>
                      <a:pt x="344805" y="103822"/>
                      <a:pt x="352425" y="100965"/>
                      <a:pt x="360998" y="100965"/>
                    </a:cubicBezTo>
                    <a:lnTo>
                      <a:pt x="428625" y="100965"/>
                    </a:lnTo>
                    <a:lnTo>
                      <a:pt x="428625" y="42863"/>
                    </a:lnTo>
                    <a:lnTo>
                      <a:pt x="451485" y="42863"/>
                    </a:lnTo>
                    <a:lnTo>
                      <a:pt x="459105" y="42863"/>
                    </a:lnTo>
                    <a:lnTo>
                      <a:pt x="483870" y="42863"/>
                    </a:lnTo>
                    <a:lnTo>
                      <a:pt x="483870" y="182880"/>
                    </a:lnTo>
                    <a:lnTo>
                      <a:pt x="519113" y="206693"/>
                    </a:lnTo>
                    <a:lnTo>
                      <a:pt x="519113" y="42863"/>
                    </a:lnTo>
                    <a:lnTo>
                      <a:pt x="546735" y="42863"/>
                    </a:lnTo>
                    <a:lnTo>
                      <a:pt x="554355" y="42863"/>
                    </a:lnTo>
                    <a:lnTo>
                      <a:pt x="679133" y="42863"/>
                    </a:lnTo>
                    <a:lnTo>
                      <a:pt x="679133" y="95250"/>
                    </a:lnTo>
                    <a:cubicBezTo>
                      <a:pt x="670560" y="84772"/>
                      <a:pt x="660083" y="76200"/>
                      <a:pt x="649605" y="69533"/>
                    </a:cubicBezTo>
                    <a:cubicBezTo>
                      <a:pt x="638175" y="62865"/>
                      <a:pt x="626745" y="60008"/>
                      <a:pt x="617220" y="60008"/>
                    </a:cubicBezTo>
                    <a:cubicBezTo>
                      <a:pt x="601980" y="60008"/>
                      <a:pt x="588645" y="63818"/>
                      <a:pt x="579120" y="72390"/>
                    </a:cubicBezTo>
                    <a:cubicBezTo>
                      <a:pt x="568643" y="80963"/>
                      <a:pt x="562928" y="91440"/>
                      <a:pt x="562928" y="104775"/>
                    </a:cubicBezTo>
                    <a:cubicBezTo>
                      <a:pt x="562928" y="120015"/>
                      <a:pt x="570548" y="135255"/>
                      <a:pt x="586740" y="149543"/>
                    </a:cubicBezTo>
                    <a:cubicBezTo>
                      <a:pt x="602933" y="164783"/>
                      <a:pt x="618173" y="172403"/>
                      <a:pt x="633413" y="172403"/>
                    </a:cubicBezTo>
                    <a:cubicBezTo>
                      <a:pt x="641985" y="172403"/>
                      <a:pt x="649605" y="170497"/>
                      <a:pt x="658178" y="166688"/>
                    </a:cubicBezTo>
                    <a:cubicBezTo>
                      <a:pt x="665798" y="162878"/>
                      <a:pt x="673418" y="158115"/>
                      <a:pt x="680085" y="150495"/>
                    </a:cubicBezTo>
                    <a:lnTo>
                      <a:pt x="680085" y="181928"/>
                    </a:lnTo>
                    <a:lnTo>
                      <a:pt x="715328" y="205740"/>
                    </a:lnTo>
                    <a:lnTo>
                      <a:pt x="715328" y="41910"/>
                    </a:lnTo>
                    <a:lnTo>
                      <a:pt x="742950" y="41910"/>
                    </a:lnTo>
                    <a:lnTo>
                      <a:pt x="750570" y="41910"/>
                    </a:lnTo>
                    <a:lnTo>
                      <a:pt x="775335" y="41910"/>
                    </a:lnTo>
                    <a:lnTo>
                      <a:pt x="775335" y="181928"/>
                    </a:lnTo>
                    <a:lnTo>
                      <a:pt x="810578" y="205740"/>
                    </a:lnTo>
                    <a:lnTo>
                      <a:pt x="810578" y="41910"/>
                    </a:lnTo>
                    <a:lnTo>
                      <a:pt x="838200" y="41910"/>
                    </a:lnTo>
                    <a:lnTo>
                      <a:pt x="845820" y="41910"/>
                    </a:lnTo>
                    <a:lnTo>
                      <a:pt x="942975" y="41910"/>
                    </a:lnTo>
                    <a:lnTo>
                      <a:pt x="942975" y="92393"/>
                    </a:lnTo>
                    <a:lnTo>
                      <a:pt x="864870" y="92393"/>
                    </a:lnTo>
                    <a:cubicBezTo>
                      <a:pt x="860108" y="92393"/>
                      <a:pt x="857250" y="94297"/>
                      <a:pt x="854393" y="97155"/>
                    </a:cubicBezTo>
                    <a:cubicBezTo>
                      <a:pt x="851535" y="100013"/>
                      <a:pt x="849630" y="103822"/>
                      <a:pt x="849630" y="107633"/>
                    </a:cubicBezTo>
                    <a:cubicBezTo>
                      <a:pt x="849630" y="117158"/>
                      <a:pt x="853440" y="127635"/>
                      <a:pt x="862013" y="138113"/>
                    </a:cubicBezTo>
                    <a:cubicBezTo>
                      <a:pt x="870585" y="148590"/>
                      <a:pt x="878205" y="154305"/>
                      <a:pt x="884873" y="154305"/>
                    </a:cubicBezTo>
                    <a:cubicBezTo>
                      <a:pt x="886778" y="154305"/>
                      <a:pt x="888683" y="153353"/>
                      <a:pt x="889635" y="152400"/>
                    </a:cubicBezTo>
                    <a:cubicBezTo>
                      <a:pt x="891540" y="151447"/>
                      <a:pt x="892493" y="149543"/>
                      <a:pt x="892493" y="146685"/>
                    </a:cubicBezTo>
                    <a:lnTo>
                      <a:pt x="892493" y="133350"/>
                    </a:lnTo>
                    <a:cubicBezTo>
                      <a:pt x="892493" y="130493"/>
                      <a:pt x="893445" y="128588"/>
                      <a:pt x="895350" y="126683"/>
                    </a:cubicBezTo>
                    <a:cubicBezTo>
                      <a:pt x="896303" y="124778"/>
                      <a:pt x="898208" y="123825"/>
                      <a:pt x="900113" y="123825"/>
                    </a:cubicBezTo>
                    <a:lnTo>
                      <a:pt x="942975" y="123825"/>
                    </a:lnTo>
                    <a:lnTo>
                      <a:pt x="942975" y="182880"/>
                    </a:lnTo>
                    <a:close/>
                    <a:moveTo>
                      <a:pt x="90488" y="68580"/>
                    </a:moveTo>
                    <a:cubicBezTo>
                      <a:pt x="87630" y="75247"/>
                      <a:pt x="82868" y="79058"/>
                      <a:pt x="78105" y="81915"/>
                    </a:cubicBezTo>
                    <a:cubicBezTo>
                      <a:pt x="71438" y="80010"/>
                      <a:pt x="65723" y="75247"/>
                      <a:pt x="60960" y="69533"/>
                    </a:cubicBezTo>
                    <a:cubicBezTo>
                      <a:pt x="56197" y="63818"/>
                      <a:pt x="54293" y="57150"/>
                      <a:pt x="54293" y="50483"/>
                    </a:cubicBezTo>
                    <a:cubicBezTo>
                      <a:pt x="54293" y="44768"/>
                      <a:pt x="56197" y="40005"/>
                      <a:pt x="60960" y="35243"/>
                    </a:cubicBezTo>
                    <a:cubicBezTo>
                      <a:pt x="65723" y="30480"/>
                      <a:pt x="71438" y="28575"/>
                      <a:pt x="78105" y="28575"/>
                    </a:cubicBezTo>
                    <a:cubicBezTo>
                      <a:pt x="82868" y="28575"/>
                      <a:pt x="87630" y="30480"/>
                      <a:pt x="90488" y="33338"/>
                    </a:cubicBezTo>
                    <a:cubicBezTo>
                      <a:pt x="94298" y="37147"/>
                      <a:pt x="95250" y="40958"/>
                      <a:pt x="95250" y="45720"/>
                    </a:cubicBezTo>
                    <a:cubicBezTo>
                      <a:pt x="96203" y="54293"/>
                      <a:pt x="94298" y="61913"/>
                      <a:pt x="90488" y="68580"/>
                    </a:cubicBezTo>
                    <a:close/>
                    <a:moveTo>
                      <a:pt x="251460" y="181928"/>
                    </a:moveTo>
                    <a:cubicBezTo>
                      <a:pt x="247650" y="178118"/>
                      <a:pt x="246698" y="174308"/>
                      <a:pt x="246698" y="169545"/>
                    </a:cubicBezTo>
                    <a:cubicBezTo>
                      <a:pt x="246698" y="164783"/>
                      <a:pt x="248602" y="160020"/>
                      <a:pt x="251460" y="157163"/>
                    </a:cubicBezTo>
                    <a:cubicBezTo>
                      <a:pt x="255270" y="153353"/>
                      <a:pt x="259080" y="152400"/>
                      <a:pt x="263843" y="152400"/>
                    </a:cubicBezTo>
                    <a:cubicBezTo>
                      <a:pt x="268605" y="152400"/>
                      <a:pt x="273368" y="154305"/>
                      <a:pt x="276225" y="157163"/>
                    </a:cubicBezTo>
                    <a:cubicBezTo>
                      <a:pt x="280035" y="160972"/>
                      <a:pt x="280988" y="164783"/>
                      <a:pt x="280988" y="169545"/>
                    </a:cubicBezTo>
                    <a:cubicBezTo>
                      <a:pt x="280988" y="174308"/>
                      <a:pt x="279083" y="179070"/>
                      <a:pt x="276225" y="181928"/>
                    </a:cubicBezTo>
                    <a:cubicBezTo>
                      <a:pt x="272415" y="185738"/>
                      <a:pt x="268605" y="186690"/>
                      <a:pt x="263843" y="186690"/>
                    </a:cubicBezTo>
                    <a:cubicBezTo>
                      <a:pt x="259080" y="186690"/>
                      <a:pt x="254318" y="184785"/>
                      <a:pt x="251460" y="181928"/>
                    </a:cubicBezTo>
                    <a:close/>
                    <a:moveTo>
                      <a:pt x="648653" y="133350"/>
                    </a:moveTo>
                    <a:cubicBezTo>
                      <a:pt x="637223" y="139065"/>
                      <a:pt x="626745" y="141922"/>
                      <a:pt x="616268" y="141922"/>
                    </a:cubicBezTo>
                    <a:cubicBezTo>
                      <a:pt x="608648" y="141922"/>
                      <a:pt x="601980" y="139065"/>
                      <a:pt x="597218" y="135255"/>
                    </a:cubicBezTo>
                    <a:cubicBezTo>
                      <a:pt x="592455" y="130493"/>
                      <a:pt x="589598" y="125730"/>
                      <a:pt x="589598" y="120015"/>
                    </a:cubicBezTo>
                    <a:cubicBezTo>
                      <a:pt x="589598" y="111443"/>
                      <a:pt x="594360" y="103822"/>
                      <a:pt x="605790" y="96203"/>
                    </a:cubicBezTo>
                    <a:cubicBezTo>
                      <a:pt x="617220" y="88583"/>
                      <a:pt x="628650" y="85725"/>
                      <a:pt x="641985" y="85725"/>
                    </a:cubicBezTo>
                    <a:cubicBezTo>
                      <a:pt x="648653" y="85725"/>
                      <a:pt x="655320" y="87630"/>
                      <a:pt x="662940" y="92393"/>
                    </a:cubicBezTo>
                    <a:cubicBezTo>
                      <a:pt x="670560" y="96203"/>
                      <a:pt x="677228" y="101918"/>
                      <a:pt x="682943" y="109538"/>
                    </a:cubicBezTo>
                    <a:cubicBezTo>
                      <a:pt x="671513" y="119063"/>
                      <a:pt x="660083" y="127635"/>
                      <a:pt x="648653" y="13335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8" name="Google Shape;1368;p5"/>
              <p:cNvSpPr/>
              <p:nvPr/>
            </p:nvSpPr>
            <p:spPr>
              <a:xfrm>
                <a:off x="5744527" y="4910137"/>
                <a:ext cx="119062" cy="87630"/>
              </a:xfrm>
              <a:custGeom>
                <a:avLst/>
                <a:gdLst/>
                <a:ahLst/>
                <a:cxnLst/>
                <a:rect l="l" t="t" r="r" b="b"/>
                <a:pathLst>
                  <a:path w="119062" h="87630" extrusionOk="0">
                    <a:moveTo>
                      <a:pt x="54293" y="13335"/>
                    </a:moveTo>
                    <a:cubicBezTo>
                      <a:pt x="42863" y="3810"/>
                      <a:pt x="34290" y="0"/>
                      <a:pt x="27623" y="0"/>
                    </a:cubicBezTo>
                    <a:cubicBezTo>
                      <a:pt x="21908" y="0"/>
                      <a:pt x="17145" y="953"/>
                      <a:pt x="12383" y="1905"/>
                    </a:cubicBezTo>
                    <a:cubicBezTo>
                      <a:pt x="8573" y="2857"/>
                      <a:pt x="4763" y="5715"/>
                      <a:pt x="0" y="9525"/>
                    </a:cubicBezTo>
                    <a:lnTo>
                      <a:pt x="13335" y="30480"/>
                    </a:lnTo>
                    <a:cubicBezTo>
                      <a:pt x="17145" y="27622"/>
                      <a:pt x="20002" y="25718"/>
                      <a:pt x="22860" y="24765"/>
                    </a:cubicBezTo>
                    <a:cubicBezTo>
                      <a:pt x="26670" y="22860"/>
                      <a:pt x="29527" y="22860"/>
                      <a:pt x="33338" y="22860"/>
                    </a:cubicBezTo>
                    <a:cubicBezTo>
                      <a:pt x="41910" y="22860"/>
                      <a:pt x="60008" y="37147"/>
                      <a:pt x="86677" y="65722"/>
                    </a:cubicBezTo>
                    <a:lnTo>
                      <a:pt x="107633" y="87630"/>
                    </a:lnTo>
                    <a:lnTo>
                      <a:pt x="119063" y="78105"/>
                    </a:lnTo>
                    <a:cubicBezTo>
                      <a:pt x="103823" y="60007"/>
                      <a:pt x="82868" y="39053"/>
                      <a:pt x="54293" y="13335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9" name="Google Shape;1369;p5"/>
              <p:cNvSpPr/>
              <p:nvPr/>
            </p:nvSpPr>
            <p:spPr>
              <a:xfrm>
                <a:off x="5934075" y="4693919"/>
                <a:ext cx="635317" cy="209550"/>
              </a:xfrm>
              <a:custGeom>
                <a:avLst/>
                <a:gdLst/>
                <a:ahLst/>
                <a:cxnLst/>
                <a:rect l="l" t="t" r="r" b="b"/>
                <a:pathLst>
                  <a:path w="635317" h="209550" extrusionOk="0">
                    <a:moveTo>
                      <a:pt x="577215" y="13335"/>
                    </a:moveTo>
                    <a:lnTo>
                      <a:pt x="441008" y="13335"/>
                    </a:lnTo>
                    <a:lnTo>
                      <a:pt x="433388" y="13335"/>
                    </a:lnTo>
                    <a:lnTo>
                      <a:pt x="330517" y="13335"/>
                    </a:lnTo>
                    <a:lnTo>
                      <a:pt x="349567" y="44768"/>
                    </a:lnTo>
                    <a:lnTo>
                      <a:pt x="388620" y="44768"/>
                    </a:lnTo>
                    <a:lnTo>
                      <a:pt x="388620" y="110490"/>
                    </a:lnTo>
                    <a:lnTo>
                      <a:pt x="334328" y="110490"/>
                    </a:lnTo>
                    <a:lnTo>
                      <a:pt x="334328" y="54293"/>
                    </a:lnTo>
                    <a:cubicBezTo>
                      <a:pt x="334328" y="41910"/>
                      <a:pt x="328613" y="30480"/>
                      <a:pt x="316230" y="18098"/>
                    </a:cubicBezTo>
                    <a:cubicBezTo>
                      <a:pt x="303847" y="5715"/>
                      <a:pt x="291465" y="0"/>
                      <a:pt x="280035" y="0"/>
                    </a:cubicBezTo>
                    <a:cubicBezTo>
                      <a:pt x="269558" y="0"/>
                      <a:pt x="260985" y="2858"/>
                      <a:pt x="254317" y="9525"/>
                    </a:cubicBezTo>
                    <a:cubicBezTo>
                      <a:pt x="246697" y="17145"/>
                      <a:pt x="243840" y="24765"/>
                      <a:pt x="243840" y="35243"/>
                    </a:cubicBezTo>
                    <a:cubicBezTo>
                      <a:pt x="243840" y="38100"/>
                      <a:pt x="243840" y="41910"/>
                      <a:pt x="244792" y="44768"/>
                    </a:cubicBezTo>
                    <a:lnTo>
                      <a:pt x="227647" y="14288"/>
                    </a:lnTo>
                    <a:lnTo>
                      <a:pt x="0" y="14288"/>
                    </a:lnTo>
                    <a:lnTo>
                      <a:pt x="17145" y="45720"/>
                    </a:lnTo>
                    <a:lnTo>
                      <a:pt x="159067" y="45720"/>
                    </a:lnTo>
                    <a:lnTo>
                      <a:pt x="159067" y="71438"/>
                    </a:lnTo>
                    <a:cubicBezTo>
                      <a:pt x="154305" y="71438"/>
                      <a:pt x="149542" y="73343"/>
                      <a:pt x="143828" y="78105"/>
                    </a:cubicBezTo>
                    <a:cubicBezTo>
                      <a:pt x="138113" y="82868"/>
                      <a:pt x="132397" y="88583"/>
                      <a:pt x="126683" y="97155"/>
                    </a:cubicBezTo>
                    <a:cubicBezTo>
                      <a:pt x="119063" y="88583"/>
                      <a:pt x="111442" y="81915"/>
                      <a:pt x="103822" y="77153"/>
                    </a:cubicBezTo>
                    <a:cubicBezTo>
                      <a:pt x="96203" y="72390"/>
                      <a:pt x="88583" y="70485"/>
                      <a:pt x="81915" y="70485"/>
                    </a:cubicBezTo>
                    <a:cubicBezTo>
                      <a:pt x="69533" y="70485"/>
                      <a:pt x="58103" y="75248"/>
                      <a:pt x="48578" y="84773"/>
                    </a:cubicBezTo>
                    <a:cubicBezTo>
                      <a:pt x="39053" y="94298"/>
                      <a:pt x="35242" y="104775"/>
                      <a:pt x="35242" y="117158"/>
                    </a:cubicBezTo>
                    <a:cubicBezTo>
                      <a:pt x="35242" y="130493"/>
                      <a:pt x="40958" y="144780"/>
                      <a:pt x="52388" y="160020"/>
                    </a:cubicBezTo>
                    <a:cubicBezTo>
                      <a:pt x="63817" y="175260"/>
                      <a:pt x="80010" y="191453"/>
                      <a:pt x="100965" y="206693"/>
                    </a:cubicBezTo>
                    <a:lnTo>
                      <a:pt x="110490" y="195263"/>
                    </a:lnTo>
                    <a:cubicBezTo>
                      <a:pt x="97155" y="183833"/>
                      <a:pt x="86678" y="172403"/>
                      <a:pt x="79058" y="161925"/>
                    </a:cubicBezTo>
                    <a:cubicBezTo>
                      <a:pt x="71438" y="150495"/>
                      <a:pt x="68580" y="140018"/>
                      <a:pt x="68580" y="131445"/>
                    </a:cubicBezTo>
                    <a:cubicBezTo>
                      <a:pt x="68580" y="121920"/>
                      <a:pt x="71438" y="114300"/>
                      <a:pt x="76200" y="107633"/>
                    </a:cubicBezTo>
                    <a:cubicBezTo>
                      <a:pt x="80963" y="100965"/>
                      <a:pt x="87630" y="98108"/>
                      <a:pt x="95250" y="98108"/>
                    </a:cubicBezTo>
                    <a:cubicBezTo>
                      <a:pt x="100013" y="98108"/>
                      <a:pt x="103822" y="99060"/>
                      <a:pt x="107633" y="101918"/>
                    </a:cubicBezTo>
                    <a:cubicBezTo>
                      <a:pt x="111442" y="103823"/>
                      <a:pt x="115253" y="107633"/>
                      <a:pt x="118110" y="112395"/>
                    </a:cubicBezTo>
                    <a:cubicBezTo>
                      <a:pt x="110490" y="128588"/>
                      <a:pt x="105728" y="139065"/>
                      <a:pt x="104775" y="143828"/>
                    </a:cubicBezTo>
                    <a:lnTo>
                      <a:pt x="136208" y="157163"/>
                    </a:lnTo>
                    <a:cubicBezTo>
                      <a:pt x="140017" y="140018"/>
                      <a:pt x="146685" y="124778"/>
                      <a:pt x="155258" y="113348"/>
                    </a:cubicBezTo>
                    <a:cubicBezTo>
                      <a:pt x="163830" y="101918"/>
                      <a:pt x="173355" y="96203"/>
                      <a:pt x="182880" y="96203"/>
                    </a:cubicBezTo>
                    <a:cubicBezTo>
                      <a:pt x="188595" y="96203"/>
                      <a:pt x="193358" y="98108"/>
                      <a:pt x="197167" y="100965"/>
                    </a:cubicBezTo>
                    <a:cubicBezTo>
                      <a:pt x="200978" y="103823"/>
                      <a:pt x="202883" y="107633"/>
                      <a:pt x="202883" y="111443"/>
                    </a:cubicBezTo>
                    <a:cubicBezTo>
                      <a:pt x="203835" y="120015"/>
                      <a:pt x="199072" y="129540"/>
                      <a:pt x="190500" y="140018"/>
                    </a:cubicBezTo>
                    <a:cubicBezTo>
                      <a:pt x="181928" y="151448"/>
                      <a:pt x="170497" y="161925"/>
                      <a:pt x="156210" y="171450"/>
                    </a:cubicBezTo>
                    <a:lnTo>
                      <a:pt x="185738" y="199073"/>
                    </a:lnTo>
                    <a:cubicBezTo>
                      <a:pt x="198120" y="185738"/>
                      <a:pt x="207645" y="172403"/>
                      <a:pt x="214313" y="160020"/>
                    </a:cubicBezTo>
                    <a:cubicBezTo>
                      <a:pt x="220980" y="147638"/>
                      <a:pt x="224790" y="135255"/>
                      <a:pt x="224790" y="124778"/>
                    </a:cubicBezTo>
                    <a:cubicBezTo>
                      <a:pt x="224790" y="112395"/>
                      <a:pt x="221933" y="101918"/>
                      <a:pt x="216217" y="92393"/>
                    </a:cubicBezTo>
                    <a:cubicBezTo>
                      <a:pt x="211455" y="82868"/>
                      <a:pt x="203835" y="77153"/>
                      <a:pt x="195263" y="73343"/>
                    </a:cubicBezTo>
                    <a:lnTo>
                      <a:pt x="195263" y="45720"/>
                    </a:lnTo>
                    <a:lnTo>
                      <a:pt x="243840" y="45720"/>
                    </a:lnTo>
                    <a:cubicBezTo>
                      <a:pt x="245745" y="55245"/>
                      <a:pt x="250508" y="62865"/>
                      <a:pt x="259080" y="70485"/>
                    </a:cubicBezTo>
                    <a:cubicBezTo>
                      <a:pt x="270510" y="80963"/>
                      <a:pt x="283845" y="87630"/>
                      <a:pt x="300038" y="90488"/>
                    </a:cubicBezTo>
                    <a:lnTo>
                      <a:pt x="300038" y="111443"/>
                    </a:lnTo>
                    <a:lnTo>
                      <a:pt x="288608" y="111443"/>
                    </a:lnTo>
                    <a:cubicBezTo>
                      <a:pt x="284797" y="111443"/>
                      <a:pt x="281940" y="112395"/>
                      <a:pt x="279083" y="114300"/>
                    </a:cubicBezTo>
                    <a:cubicBezTo>
                      <a:pt x="276225" y="116205"/>
                      <a:pt x="275272" y="119063"/>
                      <a:pt x="275272" y="122873"/>
                    </a:cubicBezTo>
                    <a:cubicBezTo>
                      <a:pt x="275272" y="130493"/>
                      <a:pt x="281940" y="140018"/>
                      <a:pt x="294322" y="152400"/>
                    </a:cubicBezTo>
                    <a:cubicBezTo>
                      <a:pt x="306705" y="163830"/>
                      <a:pt x="316230" y="169545"/>
                      <a:pt x="323850" y="169545"/>
                    </a:cubicBezTo>
                    <a:cubicBezTo>
                      <a:pt x="327660" y="169545"/>
                      <a:pt x="330517" y="167640"/>
                      <a:pt x="332422" y="164783"/>
                    </a:cubicBezTo>
                    <a:cubicBezTo>
                      <a:pt x="334328" y="161925"/>
                      <a:pt x="335280" y="158115"/>
                      <a:pt x="335280" y="154305"/>
                    </a:cubicBezTo>
                    <a:lnTo>
                      <a:pt x="335280" y="142875"/>
                    </a:lnTo>
                    <a:lnTo>
                      <a:pt x="389572" y="142875"/>
                    </a:lnTo>
                    <a:lnTo>
                      <a:pt x="389572" y="189548"/>
                    </a:lnTo>
                    <a:lnTo>
                      <a:pt x="424815" y="208598"/>
                    </a:lnTo>
                    <a:lnTo>
                      <a:pt x="424815" y="44768"/>
                    </a:lnTo>
                    <a:lnTo>
                      <a:pt x="452438" y="44768"/>
                    </a:lnTo>
                    <a:lnTo>
                      <a:pt x="460058" y="44768"/>
                    </a:lnTo>
                    <a:lnTo>
                      <a:pt x="566738" y="44768"/>
                    </a:lnTo>
                    <a:lnTo>
                      <a:pt x="566738" y="72390"/>
                    </a:lnTo>
                    <a:lnTo>
                      <a:pt x="514350" y="72390"/>
                    </a:lnTo>
                    <a:cubicBezTo>
                      <a:pt x="501967" y="72390"/>
                      <a:pt x="491490" y="76200"/>
                      <a:pt x="481965" y="83820"/>
                    </a:cubicBezTo>
                    <a:cubicBezTo>
                      <a:pt x="473392" y="91440"/>
                      <a:pt x="469583" y="100965"/>
                      <a:pt x="469583" y="111443"/>
                    </a:cubicBezTo>
                    <a:cubicBezTo>
                      <a:pt x="469583" y="126683"/>
                      <a:pt x="473392" y="142875"/>
                      <a:pt x="481965" y="159068"/>
                    </a:cubicBezTo>
                    <a:cubicBezTo>
                      <a:pt x="489585" y="175260"/>
                      <a:pt x="501967" y="192405"/>
                      <a:pt x="518160" y="208598"/>
                    </a:cubicBezTo>
                    <a:lnTo>
                      <a:pt x="529590" y="200978"/>
                    </a:lnTo>
                    <a:cubicBezTo>
                      <a:pt x="519113" y="191453"/>
                      <a:pt x="511492" y="180975"/>
                      <a:pt x="505778" y="169545"/>
                    </a:cubicBezTo>
                    <a:cubicBezTo>
                      <a:pt x="501015" y="158115"/>
                      <a:pt x="498158" y="146685"/>
                      <a:pt x="498158" y="135255"/>
                    </a:cubicBezTo>
                    <a:cubicBezTo>
                      <a:pt x="498158" y="126683"/>
                      <a:pt x="501015" y="119063"/>
                      <a:pt x="507683" y="113348"/>
                    </a:cubicBezTo>
                    <a:cubicBezTo>
                      <a:pt x="513397" y="106680"/>
                      <a:pt x="521017" y="103823"/>
                      <a:pt x="529590" y="103823"/>
                    </a:cubicBezTo>
                    <a:lnTo>
                      <a:pt x="564833" y="103823"/>
                    </a:lnTo>
                    <a:lnTo>
                      <a:pt x="564833" y="185738"/>
                    </a:lnTo>
                    <a:lnTo>
                      <a:pt x="600075" y="209550"/>
                    </a:lnTo>
                    <a:lnTo>
                      <a:pt x="600075" y="45720"/>
                    </a:lnTo>
                    <a:lnTo>
                      <a:pt x="635318" y="45720"/>
                    </a:lnTo>
                    <a:lnTo>
                      <a:pt x="618172" y="14288"/>
                    </a:lnTo>
                    <a:lnTo>
                      <a:pt x="577215" y="14288"/>
                    </a:lnTo>
                    <a:close/>
                    <a:moveTo>
                      <a:pt x="299085" y="75248"/>
                    </a:moveTo>
                    <a:cubicBezTo>
                      <a:pt x="292417" y="73343"/>
                      <a:pt x="287655" y="69533"/>
                      <a:pt x="283845" y="63818"/>
                    </a:cubicBezTo>
                    <a:cubicBezTo>
                      <a:pt x="280035" y="58103"/>
                      <a:pt x="278130" y="51435"/>
                      <a:pt x="278130" y="42863"/>
                    </a:cubicBezTo>
                    <a:cubicBezTo>
                      <a:pt x="278130" y="37148"/>
                      <a:pt x="280035" y="31433"/>
                      <a:pt x="281940" y="27623"/>
                    </a:cubicBezTo>
                    <a:cubicBezTo>
                      <a:pt x="284797" y="23813"/>
                      <a:pt x="287655" y="20955"/>
                      <a:pt x="291465" y="20955"/>
                    </a:cubicBezTo>
                    <a:cubicBezTo>
                      <a:pt x="294322" y="20955"/>
                      <a:pt x="296228" y="22860"/>
                      <a:pt x="297180" y="25718"/>
                    </a:cubicBezTo>
                    <a:cubicBezTo>
                      <a:pt x="299085" y="28575"/>
                      <a:pt x="299085" y="32385"/>
                      <a:pt x="299085" y="36195"/>
                    </a:cubicBezTo>
                    <a:lnTo>
                      <a:pt x="299085" y="75248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0" name="Google Shape;1370;p5"/>
              <p:cNvSpPr/>
              <p:nvPr/>
            </p:nvSpPr>
            <p:spPr>
              <a:xfrm>
                <a:off x="6413182" y="4612005"/>
                <a:ext cx="104075" cy="94352"/>
              </a:xfrm>
              <a:custGeom>
                <a:avLst/>
                <a:gdLst/>
                <a:ahLst/>
                <a:cxnLst/>
                <a:rect l="l" t="t" r="r" b="b"/>
                <a:pathLst>
                  <a:path w="104075" h="94352" extrusionOk="0">
                    <a:moveTo>
                      <a:pt x="89535" y="60007"/>
                    </a:moveTo>
                    <a:cubicBezTo>
                      <a:pt x="81915" y="47625"/>
                      <a:pt x="76200" y="40005"/>
                      <a:pt x="72390" y="36195"/>
                    </a:cubicBezTo>
                    <a:cubicBezTo>
                      <a:pt x="64770" y="25717"/>
                      <a:pt x="55245" y="16192"/>
                      <a:pt x="44767" y="9525"/>
                    </a:cubicBezTo>
                    <a:cubicBezTo>
                      <a:pt x="34290" y="2857"/>
                      <a:pt x="23813" y="0"/>
                      <a:pt x="14288" y="0"/>
                    </a:cubicBezTo>
                    <a:cubicBezTo>
                      <a:pt x="8572" y="952"/>
                      <a:pt x="3810" y="1905"/>
                      <a:pt x="0" y="2857"/>
                    </a:cubicBezTo>
                    <a:lnTo>
                      <a:pt x="15240" y="36195"/>
                    </a:lnTo>
                    <a:cubicBezTo>
                      <a:pt x="20002" y="34290"/>
                      <a:pt x="25717" y="33338"/>
                      <a:pt x="31433" y="33338"/>
                    </a:cubicBezTo>
                    <a:cubicBezTo>
                      <a:pt x="37147" y="33338"/>
                      <a:pt x="42863" y="34290"/>
                      <a:pt x="47625" y="37147"/>
                    </a:cubicBezTo>
                    <a:cubicBezTo>
                      <a:pt x="52388" y="39052"/>
                      <a:pt x="57150" y="41910"/>
                      <a:pt x="60008" y="45720"/>
                    </a:cubicBezTo>
                    <a:lnTo>
                      <a:pt x="97155" y="94297"/>
                    </a:lnTo>
                    <a:cubicBezTo>
                      <a:pt x="108585" y="95250"/>
                      <a:pt x="105727" y="83820"/>
                      <a:pt x="89535" y="60007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1" name="Google Shape;1371;p5"/>
              <p:cNvSpPr/>
              <p:nvPr/>
            </p:nvSpPr>
            <p:spPr>
              <a:xfrm>
                <a:off x="6671309" y="4707255"/>
                <a:ext cx="676275" cy="234314"/>
              </a:xfrm>
              <a:custGeom>
                <a:avLst/>
                <a:gdLst/>
                <a:ahLst/>
                <a:cxnLst/>
                <a:rect l="l" t="t" r="r" b="b"/>
                <a:pathLst>
                  <a:path w="676275" h="234314" extrusionOk="0">
                    <a:moveTo>
                      <a:pt x="605790" y="171450"/>
                    </a:moveTo>
                    <a:lnTo>
                      <a:pt x="641033" y="195263"/>
                    </a:lnTo>
                    <a:lnTo>
                      <a:pt x="641033" y="31432"/>
                    </a:lnTo>
                    <a:lnTo>
                      <a:pt x="676275" y="31432"/>
                    </a:lnTo>
                    <a:lnTo>
                      <a:pt x="659130" y="0"/>
                    </a:lnTo>
                    <a:lnTo>
                      <a:pt x="467678" y="0"/>
                    </a:lnTo>
                    <a:lnTo>
                      <a:pt x="460058" y="0"/>
                    </a:lnTo>
                    <a:lnTo>
                      <a:pt x="299085" y="0"/>
                    </a:lnTo>
                    <a:lnTo>
                      <a:pt x="291465" y="0"/>
                    </a:lnTo>
                    <a:lnTo>
                      <a:pt x="203835" y="0"/>
                    </a:lnTo>
                    <a:lnTo>
                      <a:pt x="196215" y="0"/>
                    </a:lnTo>
                    <a:lnTo>
                      <a:pt x="0" y="0"/>
                    </a:lnTo>
                    <a:lnTo>
                      <a:pt x="17145" y="31432"/>
                    </a:lnTo>
                    <a:lnTo>
                      <a:pt x="151448" y="31432"/>
                    </a:lnTo>
                    <a:lnTo>
                      <a:pt x="151448" y="59055"/>
                    </a:lnTo>
                    <a:lnTo>
                      <a:pt x="43815" y="59055"/>
                    </a:lnTo>
                    <a:lnTo>
                      <a:pt x="38100" y="70485"/>
                    </a:lnTo>
                    <a:cubicBezTo>
                      <a:pt x="54293" y="75247"/>
                      <a:pt x="67628" y="82867"/>
                      <a:pt x="78105" y="92392"/>
                    </a:cubicBezTo>
                    <a:cubicBezTo>
                      <a:pt x="87630" y="102870"/>
                      <a:pt x="93345" y="113347"/>
                      <a:pt x="93345" y="124777"/>
                    </a:cubicBezTo>
                    <a:cubicBezTo>
                      <a:pt x="93345" y="129540"/>
                      <a:pt x="91440" y="134302"/>
                      <a:pt x="86678" y="138113"/>
                    </a:cubicBezTo>
                    <a:cubicBezTo>
                      <a:pt x="80963" y="142875"/>
                      <a:pt x="75248" y="144780"/>
                      <a:pt x="68580" y="146685"/>
                    </a:cubicBezTo>
                    <a:cubicBezTo>
                      <a:pt x="66675" y="142875"/>
                      <a:pt x="63818" y="140017"/>
                      <a:pt x="60008" y="137160"/>
                    </a:cubicBezTo>
                    <a:cubicBezTo>
                      <a:pt x="56198" y="134302"/>
                      <a:pt x="52388" y="133350"/>
                      <a:pt x="49530" y="133350"/>
                    </a:cubicBezTo>
                    <a:cubicBezTo>
                      <a:pt x="44768" y="133350"/>
                      <a:pt x="40005" y="135255"/>
                      <a:pt x="37148" y="139065"/>
                    </a:cubicBezTo>
                    <a:cubicBezTo>
                      <a:pt x="33338" y="142875"/>
                      <a:pt x="32385" y="147638"/>
                      <a:pt x="32385" y="153352"/>
                    </a:cubicBezTo>
                    <a:cubicBezTo>
                      <a:pt x="32385" y="160972"/>
                      <a:pt x="36195" y="168592"/>
                      <a:pt x="44768" y="173355"/>
                    </a:cubicBezTo>
                    <a:cubicBezTo>
                      <a:pt x="52388" y="179070"/>
                      <a:pt x="62865" y="181927"/>
                      <a:pt x="73343" y="181927"/>
                    </a:cubicBezTo>
                    <a:lnTo>
                      <a:pt x="97155" y="234315"/>
                    </a:lnTo>
                    <a:lnTo>
                      <a:pt x="114300" y="224790"/>
                    </a:lnTo>
                    <a:lnTo>
                      <a:pt x="82868" y="180022"/>
                    </a:lnTo>
                    <a:cubicBezTo>
                      <a:pt x="93345" y="178117"/>
                      <a:pt x="102870" y="173355"/>
                      <a:pt x="110490" y="166688"/>
                    </a:cubicBezTo>
                    <a:cubicBezTo>
                      <a:pt x="118110" y="160020"/>
                      <a:pt x="120968" y="152400"/>
                      <a:pt x="120968" y="142875"/>
                    </a:cubicBezTo>
                    <a:cubicBezTo>
                      <a:pt x="120968" y="133350"/>
                      <a:pt x="118110" y="123825"/>
                      <a:pt x="112395" y="114300"/>
                    </a:cubicBezTo>
                    <a:cubicBezTo>
                      <a:pt x="107633" y="104775"/>
                      <a:pt x="100013" y="97155"/>
                      <a:pt x="89535" y="90488"/>
                    </a:cubicBezTo>
                    <a:lnTo>
                      <a:pt x="151448" y="90488"/>
                    </a:lnTo>
                    <a:lnTo>
                      <a:pt x="151448" y="176213"/>
                    </a:lnTo>
                    <a:lnTo>
                      <a:pt x="186690" y="195263"/>
                    </a:lnTo>
                    <a:lnTo>
                      <a:pt x="186690" y="31432"/>
                    </a:lnTo>
                    <a:lnTo>
                      <a:pt x="214313" y="31432"/>
                    </a:lnTo>
                    <a:lnTo>
                      <a:pt x="221933" y="31432"/>
                    </a:lnTo>
                    <a:lnTo>
                      <a:pt x="246698" y="31432"/>
                    </a:lnTo>
                    <a:lnTo>
                      <a:pt x="246698" y="171450"/>
                    </a:lnTo>
                    <a:lnTo>
                      <a:pt x="281940" y="195263"/>
                    </a:lnTo>
                    <a:lnTo>
                      <a:pt x="281940" y="31432"/>
                    </a:lnTo>
                    <a:lnTo>
                      <a:pt x="309563" y="31432"/>
                    </a:lnTo>
                    <a:lnTo>
                      <a:pt x="317183" y="31432"/>
                    </a:lnTo>
                    <a:lnTo>
                      <a:pt x="415290" y="31432"/>
                    </a:lnTo>
                    <a:lnTo>
                      <a:pt x="415290" y="81915"/>
                    </a:lnTo>
                    <a:lnTo>
                      <a:pt x="337185" y="81915"/>
                    </a:lnTo>
                    <a:cubicBezTo>
                      <a:pt x="332423" y="81915"/>
                      <a:pt x="329565" y="83820"/>
                      <a:pt x="326708" y="86677"/>
                    </a:cubicBezTo>
                    <a:cubicBezTo>
                      <a:pt x="323850" y="89535"/>
                      <a:pt x="321945" y="93345"/>
                      <a:pt x="321945" y="97155"/>
                    </a:cubicBezTo>
                    <a:cubicBezTo>
                      <a:pt x="321945" y="106680"/>
                      <a:pt x="325755" y="117157"/>
                      <a:pt x="334328" y="127635"/>
                    </a:cubicBezTo>
                    <a:cubicBezTo>
                      <a:pt x="342900" y="138113"/>
                      <a:pt x="350520" y="143827"/>
                      <a:pt x="357188" y="143827"/>
                    </a:cubicBezTo>
                    <a:cubicBezTo>
                      <a:pt x="359093" y="143827"/>
                      <a:pt x="360998" y="142875"/>
                      <a:pt x="361950" y="141922"/>
                    </a:cubicBezTo>
                    <a:cubicBezTo>
                      <a:pt x="363855" y="140970"/>
                      <a:pt x="364808" y="139065"/>
                      <a:pt x="364808" y="136207"/>
                    </a:cubicBezTo>
                    <a:lnTo>
                      <a:pt x="364808" y="122872"/>
                    </a:lnTo>
                    <a:cubicBezTo>
                      <a:pt x="364808" y="120015"/>
                      <a:pt x="365760" y="118110"/>
                      <a:pt x="367665" y="116205"/>
                    </a:cubicBezTo>
                    <a:cubicBezTo>
                      <a:pt x="368618" y="114300"/>
                      <a:pt x="370523" y="113347"/>
                      <a:pt x="372428" y="113347"/>
                    </a:cubicBezTo>
                    <a:lnTo>
                      <a:pt x="415290" y="113347"/>
                    </a:lnTo>
                    <a:lnTo>
                      <a:pt x="415290" y="175260"/>
                    </a:lnTo>
                    <a:lnTo>
                      <a:pt x="450533" y="194310"/>
                    </a:lnTo>
                    <a:lnTo>
                      <a:pt x="450533" y="30480"/>
                    </a:lnTo>
                    <a:lnTo>
                      <a:pt x="478155" y="30480"/>
                    </a:lnTo>
                    <a:lnTo>
                      <a:pt x="485775" y="30480"/>
                    </a:lnTo>
                    <a:lnTo>
                      <a:pt x="513397" y="30480"/>
                    </a:lnTo>
                    <a:lnTo>
                      <a:pt x="513397" y="96202"/>
                    </a:lnTo>
                    <a:lnTo>
                      <a:pt x="501968" y="96202"/>
                    </a:lnTo>
                    <a:cubicBezTo>
                      <a:pt x="499110" y="96202"/>
                      <a:pt x="497205" y="97155"/>
                      <a:pt x="495300" y="99060"/>
                    </a:cubicBezTo>
                    <a:cubicBezTo>
                      <a:pt x="493395" y="100965"/>
                      <a:pt x="492443" y="102870"/>
                      <a:pt x="492443" y="105727"/>
                    </a:cubicBezTo>
                    <a:cubicBezTo>
                      <a:pt x="492443" y="111442"/>
                      <a:pt x="499110" y="120967"/>
                      <a:pt x="512445" y="134302"/>
                    </a:cubicBezTo>
                    <a:cubicBezTo>
                      <a:pt x="525780" y="147638"/>
                      <a:pt x="535305" y="154305"/>
                      <a:pt x="541020" y="154305"/>
                    </a:cubicBezTo>
                    <a:cubicBezTo>
                      <a:pt x="542925" y="154305"/>
                      <a:pt x="544830" y="153352"/>
                      <a:pt x="545783" y="151447"/>
                    </a:cubicBezTo>
                    <a:cubicBezTo>
                      <a:pt x="547688" y="148590"/>
                      <a:pt x="548640" y="145732"/>
                      <a:pt x="548640" y="142875"/>
                    </a:cubicBezTo>
                    <a:lnTo>
                      <a:pt x="548640" y="127635"/>
                    </a:lnTo>
                    <a:lnTo>
                      <a:pt x="606743" y="127635"/>
                    </a:lnTo>
                    <a:lnTo>
                      <a:pt x="606743" y="171450"/>
                    </a:lnTo>
                    <a:close/>
                    <a:moveTo>
                      <a:pt x="547688" y="97155"/>
                    </a:moveTo>
                    <a:lnTo>
                      <a:pt x="547688" y="31432"/>
                    </a:lnTo>
                    <a:lnTo>
                      <a:pt x="605790" y="31432"/>
                    </a:lnTo>
                    <a:lnTo>
                      <a:pt x="605790" y="97155"/>
                    </a:lnTo>
                    <a:lnTo>
                      <a:pt x="547688" y="97155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2" name="Google Shape;1372;p5"/>
              <p:cNvSpPr/>
              <p:nvPr/>
            </p:nvSpPr>
            <p:spPr>
              <a:xfrm>
                <a:off x="7259002" y="4910137"/>
                <a:ext cx="119062" cy="87630"/>
              </a:xfrm>
              <a:custGeom>
                <a:avLst/>
                <a:gdLst/>
                <a:ahLst/>
                <a:cxnLst/>
                <a:rect l="l" t="t" r="r" b="b"/>
                <a:pathLst>
                  <a:path w="119062" h="87630" extrusionOk="0">
                    <a:moveTo>
                      <a:pt x="54292" y="13335"/>
                    </a:moveTo>
                    <a:cubicBezTo>
                      <a:pt x="42863" y="3810"/>
                      <a:pt x="34290" y="0"/>
                      <a:pt x="27622" y="0"/>
                    </a:cubicBezTo>
                    <a:cubicBezTo>
                      <a:pt x="21907" y="0"/>
                      <a:pt x="17145" y="953"/>
                      <a:pt x="12382" y="1905"/>
                    </a:cubicBezTo>
                    <a:cubicBezTo>
                      <a:pt x="8572" y="2857"/>
                      <a:pt x="4763" y="5715"/>
                      <a:pt x="0" y="9525"/>
                    </a:cubicBezTo>
                    <a:lnTo>
                      <a:pt x="13335" y="30480"/>
                    </a:lnTo>
                    <a:cubicBezTo>
                      <a:pt x="17145" y="27622"/>
                      <a:pt x="20003" y="25718"/>
                      <a:pt x="22860" y="24765"/>
                    </a:cubicBezTo>
                    <a:cubicBezTo>
                      <a:pt x="26670" y="22860"/>
                      <a:pt x="29528" y="22860"/>
                      <a:pt x="33338" y="22860"/>
                    </a:cubicBezTo>
                    <a:cubicBezTo>
                      <a:pt x="41910" y="22860"/>
                      <a:pt x="60007" y="37147"/>
                      <a:pt x="86678" y="65722"/>
                    </a:cubicBezTo>
                    <a:lnTo>
                      <a:pt x="107632" y="87630"/>
                    </a:lnTo>
                    <a:lnTo>
                      <a:pt x="119063" y="78105"/>
                    </a:lnTo>
                    <a:cubicBezTo>
                      <a:pt x="103822" y="60007"/>
                      <a:pt x="81915" y="39053"/>
                      <a:pt x="54292" y="13335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73" name="Google Shape;1373;p5"/>
            <p:cNvSpPr/>
            <p:nvPr/>
          </p:nvSpPr>
          <p:spPr>
            <a:xfrm>
              <a:off x="5888982" y="2284094"/>
              <a:ext cx="406654" cy="721042"/>
            </a:xfrm>
            <a:custGeom>
              <a:avLst/>
              <a:gdLst/>
              <a:ahLst/>
              <a:cxnLst/>
              <a:rect l="l" t="t" r="r" b="b"/>
              <a:pathLst>
                <a:path w="406654" h="721042" extrusionOk="0">
                  <a:moveTo>
                    <a:pt x="75573" y="576263"/>
                  </a:moveTo>
                  <a:cubicBezTo>
                    <a:pt x="75573" y="576263"/>
                    <a:pt x="75573" y="576263"/>
                    <a:pt x="75573" y="576263"/>
                  </a:cubicBezTo>
                  <a:cubicBezTo>
                    <a:pt x="67953" y="591503"/>
                    <a:pt x="69858" y="604838"/>
                    <a:pt x="74620" y="612458"/>
                  </a:cubicBezTo>
                  <a:cubicBezTo>
                    <a:pt x="80335" y="623888"/>
                    <a:pt x="91765" y="632460"/>
                    <a:pt x="108910" y="640080"/>
                  </a:cubicBezTo>
                  <a:cubicBezTo>
                    <a:pt x="108910" y="640080"/>
                    <a:pt x="108910" y="641033"/>
                    <a:pt x="108910" y="641033"/>
                  </a:cubicBezTo>
                  <a:cubicBezTo>
                    <a:pt x="108910" y="661035"/>
                    <a:pt x="127960" y="677228"/>
                    <a:pt x="160345" y="684848"/>
                  </a:cubicBezTo>
                  <a:cubicBezTo>
                    <a:pt x="162250" y="700088"/>
                    <a:pt x="177490" y="721043"/>
                    <a:pt x="210828" y="721043"/>
                  </a:cubicBezTo>
                  <a:cubicBezTo>
                    <a:pt x="214638" y="721043"/>
                    <a:pt x="219400" y="721043"/>
                    <a:pt x="226068" y="719138"/>
                  </a:cubicBezTo>
                  <a:cubicBezTo>
                    <a:pt x="244165" y="713423"/>
                    <a:pt x="256548" y="700088"/>
                    <a:pt x="257500" y="684848"/>
                  </a:cubicBezTo>
                  <a:cubicBezTo>
                    <a:pt x="289885" y="676275"/>
                    <a:pt x="308935" y="661035"/>
                    <a:pt x="308935" y="641033"/>
                  </a:cubicBezTo>
                  <a:cubicBezTo>
                    <a:pt x="308935" y="639128"/>
                    <a:pt x="308935" y="637223"/>
                    <a:pt x="307983" y="635318"/>
                  </a:cubicBezTo>
                  <a:cubicBezTo>
                    <a:pt x="329890" y="621983"/>
                    <a:pt x="342273" y="605790"/>
                    <a:pt x="342273" y="589598"/>
                  </a:cubicBezTo>
                  <a:cubicBezTo>
                    <a:pt x="342273" y="584835"/>
                    <a:pt x="340368" y="580073"/>
                    <a:pt x="338463" y="576263"/>
                  </a:cubicBezTo>
                  <a:cubicBezTo>
                    <a:pt x="371800" y="542925"/>
                    <a:pt x="389898" y="510540"/>
                    <a:pt x="399423" y="480060"/>
                  </a:cubicBezTo>
                  <a:lnTo>
                    <a:pt x="399423" y="480060"/>
                  </a:lnTo>
                  <a:cubicBezTo>
                    <a:pt x="400375" y="478155"/>
                    <a:pt x="400375" y="476250"/>
                    <a:pt x="401328" y="474345"/>
                  </a:cubicBezTo>
                  <a:cubicBezTo>
                    <a:pt x="404185" y="462915"/>
                    <a:pt x="406090" y="448628"/>
                    <a:pt x="406090" y="446722"/>
                  </a:cubicBezTo>
                  <a:cubicBezTo>
                    <a:pt x="407995" y="421005"/>
                    <a:pt x="405138" y="395288"/>
                    <a:pt x="396565" y="370522"/>
                  </a:cubicBezTo>
                  <a:lnTo>
                    <a:pt x="387993" y="350520"/>
                  </a:lnTo>
                  <a:cubicBezTo>
                    <a:pt x="380373" y="336233"/>
                    <a:pt x="370848" y="322897"/>
                    <a:pt x="360370" y="312420"/>
                  </a:cubicBezTo>
                  <a:cubicBezTo>
                    <a:pt x="357513" y="309563"/>
                    <a:pt x="354655" y="306705"/>
                    <a:pt x="351798" y="304800"/>
                  </a:cubicBezTo>
                  <a:lnTo>
                    <a:pt x="351798" y="304800"/>
                  </a:lnTo>
                  <a:lnTo>
                    <a:pt x="340368" y="294322"/>
                  </a:lnTo>
                  <a:cubicBezTo>
                    <a:pt x="337510" y="291465"/>
                    <a:pt x="334653" y="288608"/>
                    <a:pt x="331795" y="286703"/>
                  </a:cubicBezTo>
                  <a:cubicBezTo>
                    <a:pt x="292743" y="251460"/>
                    <a:pt x="264168" y="224790"/>
                    <a:pt x="272740" y="163830"/>
                  </a:cubicBezTo>
                  <a:cubicBezTo>
                    <a:pt x="283218" y="106680"/>
                    <a:pt x="265120" y="47625"/>
                    <a:pt x="241308" y="32385"/>
                  </a:cubicBezTo>
                  <a:cubicBezTo>
                    <a:pt x="239403" y="31432"/>
                    <a:pt x="238450" y="30480"/>
                    <a:pt x="236545" y="30480"/>
                  </a:cubicBezTo>
                  <a:cubicBezTo>
                    <a:pt x="235593" y="21907"/>
                    <a:pt x="234640" y="16193"/>
                    <a:pt x="233688" y="16193"/>
                  </a:cubicBezTo>
                  <a:cubicBezTo>
                    <a:pt x="227020" y="4763"/>
                    <a:pt x="217495" y="953"/>
                    <a:pt x="210828" y="0"/>
                  </a:cubicBezTo>
                  <a:cubicBezTo>
                    <a:pt x="208923" y="0"/>
                    <a:pt x="207970" y="0"/>
                    <a:pt x="206065" y="0"/>
                  </a:cubicBezTo>
                  <a:cubicBezTo>
                    <a:pt x="194635" y="0"/>
                    <a:pt x="174633" y="4763"/>
                    <a:pt x="166060" y="37148"/>
                  </a:cubicBezTo>
                  <a:cubicBezTo>
                    <a:pt x="160345" y="58103"/>
                    <a:pt x="161298" y="87630"/>
                    <a:pt x="161298" y="115253"/>
                  </a:cubicBezTo>
                  <a:cubicBezTo>
                    <a:pt x="161298" y="120968"/>
                    <a:pt x="161298" y="126682"/>
                    <a:pt x="161298" y="130493"/>
                  </a:cubicBezTo>
                  <a:cubicBezTo>
                    <a:pt x="159393" y="178118"/>
                    <a:pt x="114625" y="237172"/>
                    <a:pt x="81288" y="277178"/>
                  </a:cubicBezTo>
                  <a:cubicBezTo>
                    <a:pt x="81288" y="277178"/>
                    <a:pt x="55570" y="304800"/>
                    <a:pt x="33663" y="343853"/>
                  </a:cubicBezTo>
                  <a:cubicBezTo>
                    <a:pt x="14613" y="374333"/>
                    <a:pt x="-50157" y="493395"/>
                    <a:pt x="75573" y="576263"/>
                  </a:cubicBezTo>
                  <a:close/>
                  <a:moveTo>
                    <a:pt x="210828" y="696278"/>
                  </a:moveTo>
                  <a:cubicBezTo>
                    <a:pt x="197493" y="696278"/>
                    <a:pt x="186063" y="688658"/>
                    <a:pt x="186063" y="681038"/>
                  </a:cubicBezTo>
                  <a:cubicBezTo>
                    <a:pt x="186063" y="680085"/>
                    <a:pt x="186063" y="678180"/>
                    <a:pt x="187015" y="677228"/>
                  </a:cubicBezTo>
                  <a:cubicBezTo>
                    <a:pt x="190825" y="677228"/>
                    <a:pt x="194635" y="678180"/>
                    <a:pt x="198445" y="678180"/>
                  </a:cubicBezTo>
                  <a:cubicBezTo>
                    <a:pt x="202255" y="678180"/>
                    <a:pt x="206065" y="678180"/>
                    <a:pt x="210828" y="678180"/>
                  </a:cubicBezTo>
                  <a:cubicBezTo>
                    <a:pt x="218448" y="678180"/>
                    <a:pt x="227020" y="678180"/>
                    <a:pt x="233688" y="677228"/>
                  </a:cubicBezTo>
                  <a:cubicBezTo>
                    <a:pt x="234640" y="678180"/>
                    <a:pt x="234640" y="680085"/>
                    <a:pt x="234640" y="681038"/>
                  </a:cubicBezTo>
                  <a:cubicBezTo>
                    <a:pt x="235593" y="688658"/>
                    <a:pt x="224163" y="696278"/>
                    <a:pt x="210828" y="696278"/>
                  </a:cubicBezTo>
                  <a:close/>
                  <a:moveTo>
                    <a:pt x="236545" y="662940"/>
                  </a:moveTo>
                  <a:cubicBezTo>
                    <a:pt x="231783" y="663893"/>
                    <a:pt x="226068" y="663893"/>
                    <a:pt x="221305" y="664845"/>
                  </a:cubicBezTo>
                  <a:cubicBezTo>
                    <a:pt x="217495" y="664845"/>
                    <a:pt x="214638" y="664845"/>
                    <a:pt x="210828" y="664845"/>
                  </a:cubicBezTo>
                  <a:cubicBezTo>
                    <a:pt x="202255" y="664845"/>
                    <a:pt x="193683" y="663893"/>
                    <a:pt x="185110" y="662940"/>
                  </a:cubicBezTo>
                  <a:cubicBezTo>
                    <a:pt x="153678" y="659130"/>
                    <a:pt x="135580" y="647700"/>
                    <a:pt x="135580" y="639128"/>
                  </a:cubicBezTo>
                  <a:cubicBezTo>
                    <a:pt x="135580" y="638175"/>
                    <a:pt x="135580" y="638175"/>
                    <a:pt x="135580" y="637223"/>
                  </a:cubicBezTo>
                  <a:cubicBezTo>
                    <a:pt x="159393" y="641985"/>
                    <a:pt x="185110" y="642938"/>
                    <a:pt x="202255" y="642938"/>
                  </a:cubicBezTo>
                  <a:cubicBezTo>
                    <a:pt x="235593" y="642938"/>
                    <a:pt x="267025" y="639128"/>
                    <a:pt x="284170" y="633413"/>
                  </a:cubicBezTo>
                  <a:cubicBezTo>
                    <a:pt x="286075" y="635318"/>
                    <a:pt x="287028" y="637223"/>
                    <a:pt x="287028" y="639128"/>
                  </a:cubicBezTo>
                  <a:cubicBezTo>
                    <a:pt x="287028" y="647700"/>
                    <a:pt x="267978" y="659130"/>
                    <a:pt x="236545" y="662940"/>
                  </a:cubicBezTo>
                  <a:close/>
                  <a:moveTo>
                    <a:pt x="89860" y="304800"/>
                  </a:moveTo>
                  <a:lnTo>
                    <a:pt x="90813" y="302895"/>
                  </a:lnTo>
                  <a:cubicBezTo>
                    <a:pt x="132723" y="253365"/>
                    <a:pt x="181300" y="188595"/>
                    <a:pt x="184158" y="131445"/>
                  </a:cubicBezTo>
                  <a:cubicBezTo>
                    <a:pt x="184158" y="125730"/>
                    <a:pt x="184158" y="120015"/>
                    <a:pt x="184158" y="114300"/>
                  </a:cubicBezTo>
                  <a:cubicBezTo>
                    <a:pt x="184158" y="87630"/>
                    <a:pt x="183205" y="60960"/>
                    <a:pt x="187968" y="42863"/>
                  </a:cubicBezTo>
                  <a:cubicBezTo>
                    <a:pt x="191778" y="26670"/>
                    <a:pt x="198445" y="24765"/>
                    <a:pt x="202255" y="24765"/>
                  </a:cubicBezTo>
                  <a:cubicBezTo>
                    <a:pt x="203208" y="24765"/>
                    <a:pt x="204160" y="24765"/>
                    <a:pt x="204160" y="24765"/>
                  </a:cubicBezTo>
                  <a:cubicBezTo>
                    <a:pt x="207018" y="24765"/>
                    <a:pt x="208923" y="29528"/>
                    <a:pt x="209875" y="37148"/>
                  </a:cubicBezTo>
                  <a:cubicBezTo>
                    <a:pt x="209875" y="41910"/>
                    <a:pt x="209875" y="56198"/>
                    <a:pt x="208923" y="71438"/>
                  </a:cubicBezTo>
                  <a:cubicBezTo>
                    <a:pt x="207018" y="105728"/>
                    <a:pt x="205113" y="151447"/>
                    <a:pt x="209875" y="172403"/>
                  </a:cubicBezTo>
                  <a:cubicBezTo>
                    <a:pt x="215590" y="195263"/>
                    <a:pt x="226068" y="218122"/>
                    <a:pt x="235593" y="240030"/>
                  </a:cubicBezTo>
                  <a:cubicBezTo>
                    <a:pt x="248928" y="268605"/>
                    <a:pt x="261310" y="296228"/>
                    <a:pt x="262263" y="321945"/>
                  </a:cubicBezTo>
                  <a:cubicBezTo>
                    <a:pt x="264168" y="367665"/>
                    <a:pt x="241308" y="371475"/>
                    <a:pt x="225115" y="374333"/>
                  </a:cubicBezTo>
                  <a:cubicBezTo>
                    <a:pt x="217495" y="375285"/>
                    <a:pt x="208923" y="377190"/>
                    <a:pt x="208923" y="385763"/>
                  </a:cubicBezTo>
                  <a:cubicBezTo>
                    <a:pt x="208923" y="389572"/>
                    <a:pt x="211780" y="393383"/>
                    <a:pt x="216543" y="393383"/>
                  </a:cubicBezTo>
                  <a:cubicBezTo>
                    <a:pt x="218448" y="393383"/>
                    <a:pt x="220353" y="392430"/>
                    <a:pt x="224163" y="392430"/>
                  </a:cubicBezTo>
                  <a:cubicBezTo>
                    <a:pt x="228925" y="391478"/>
                    <a:pt x="237498" y="389572"/>
                    <a:pt x="246070" y="389572"/>
                  </a:cubicBezTo>
                  <a:cubicBezTo>
                    <a:pt x="251785" y="389572"/>
                    <a:pt x="256548" y="390525"/>
                    <a:pt x="261310" y="391478"/>
                  </a:cubicBezTo>
                  <a:cubicBezTo>
                    <a:pt x="275598" y="395288"/>
                    <a:pt x="286075" y="405765"/>
                    <a:pt x="290838" y="418147"/>
                  </a:cubicBezTo>
                  <a:cubicBezTo>
                    <a:pt x="294648" y="429578"/>
                    <a:pt x="294648" y="449580"/>
                    <a:pt x="273693" y="477203"/>
                  </a:cubicBezTo>
                  <a:cubicBezTo>
                    <a:pt x="269883" y="482918"/>
                    <a:pt x="259405" y="490538"/>
                    <a:pt x="238450" y="494347"/>
                  </a:cubicBezTo>
                  <a:cubicBezTo>
                    <a:pt x="231783" y="495300"/>
                    <a:pt x="231783" y="499110"/>
                    <a:pt x="231783" y="501968"/>
                  </a:cubicBezTo>
                  <a:cubicBezTo>
                    <a:pt x="231783" y="504825"/>
                    <a:pt x="234640" y="507683"/>
                    <a:pt x="239403" y="507683"/>
                  </a:cubicBezTo>
                  <a:cubicBezTo>
                    <a:pt x="241308" y="507683"/>
                    <a:pt x="243213" y="507683"/>
                    <a:pt x="245118" y="507683"/>
                  </a:cubicBezTo>
                  <a:cubicBezTo>
                    <a:pt x="277503" y="507683"/>
                    <a:pt x="302268" y="514350"/>
                    <a:pt x="313698" y="526733"/>
                  </a:cubicBezTo>
                  <a:cubicBezTo>
                    <a:pt x="319413" y="532448"/>
                    <a:pt x="321318" y="539115"/>
                    <a:pt x="321318" y="546735"/>
                  </a:cubicBezTo>
                  <a:cubicBezTo>
                    <a:pt x="320365" y="561023"/>
                    <a:pt x="301315" y="566738"/>
                    <a:pt x="287980" y="569595"/>
                  </a:cubicBezTo>
                  <a:cubicBezTo>
                    <a:pt x="278455" y="572453"/>
                    <a:pt x="272740" y="573405"/>
                    <a:pt x="272740" y="580073"/>
                  </a:cubicBezTo>
                  <a:lnTo>
                    <a:pt x="272740" y="582930"/>
                  </a:lnTo>
                  <a:lnTo>
                    <a:pt x="277503" y="586740"/>
                  </a:lnTo>
                  <a:lnTo>
                    <a:pt x="280360" y="586740"/>
                  </a:lnTo>
                  <a:cubicBezTo>
                    <a:pt x="282265" y="586740"/>
                    <a:pt x="284170" y="585788"/>
                    <a:pt x="287980" y="584835"/>
                  </a:cubicBezTo>
                  <a:cubicBezTo>
                    <a:pt x="296553" y="581978"/>
                    <a:pt x="304173" y="581025"/>
                    <a:pt x="309888" y="581025"/>
                  </a:cubicBezTo>
                  <a:cubicBezTo>
                    <a:pt x="312745" y="581025"/>
                    <a:pt x="314650" y="581025"/>
                    <a:pt x="315603" y="581978"/>
                  </a:cubicBezTo>
                  <a:cubicBezTo>
                    <a:pt x="320365" y="582930"/>
                    <a:pt x="320365" y="585788"/>
                    <a:pt x="320365" y="586740"/>
                  </a:cubicBezTo>
                  <a:cubicBezTo>
                    <a:pt x="320365" y="594360"/>
                    <a:pt x="308935" y="606743"/>
                    <a:pt x="283218" y="617220"/>
                  </a:cubicBezTo>
                  <a:lnTo>
                    <a:pt x="282265" y="617220"/>
                  </a:lnTo>
                  <a:lnTo>
                    <a:pt x="282265" y="617220"/>
                  </a:lnTo>
                  <a:cubicBezTo>
                    <a:pt x="269883" y="622935"/>
                    <a:pt x="241308" y="625793"/>
                    <a:pt x="210828" y="625793"/>
                  </a:cubicBezTo>
                  <a:cubicBezTo>
                    <a:pt x="163203" y="625793"/>
                    <a:pt x="107958" y="617220"/>
                    <a:pt x="98433" y="597218"/>
                  </a:cubicBezTo>
                  <a:cubicBezTo>
                    <a:pt x="96528" y="592455"/>
                    <a:pt x="96528" y="586740"/>
                    <a:pt x="101290" y="580073"/>
                  </a:cubicBezTo>
                  <a:cubicBezTo>
                    <a:pt x="102243" y="581025"/>
                    <a:pt x="104148" y="582930"/>
                    <a:pt x="106053" y="583883"/>
                  </a:cubicBezTo>
                  <a:cubicBezTo>
                    <a:pt x="137485" y="600075"/>
                    <a:pt x="178443" y="602933"/>
                    <a:pt x="201303" y="602933"/>
                  </a:cubicBezTo>
                  <a:cubicBezTo>
                    <a:pt x="216543" y="602933"/>
                    <a:pt x="227973" y="601980"/>
                    <a:pt x="232735" y="601028"/>
                  </a:cubicBezTo>
                  <a:cubicBezTo>
                    <a:pt x="238450" y="600075"/>
                    <a:pt x="247975" y="598170"/>
                    <a:pt x="247023" y="590550"/>
                  </a:cubicBezTo>
                  <a:cubicBezTo>
                    <a:pt x="247023" y="585788"/>
                    <a:pt x="243213" y="583883"/>
                    <a:pt x="236545" y="583883"/>
                  </a:cubicBezTo>
                  <a:cubicBezTo>
                    <a:pt x="235593" y="583883"/>
                    <a:pt x="234640" y="583883"/>
                    <a:pt x="232735" y="583883"/>
                  </a:cubicBezTo>
                  <a:cubicBezTo>
                    <a:pt x="227973" y="583883"/>
                    <a:pt x="221305" y="584835"/>
                    <a:pt x="212733" y="584835"/>
                  </a:cubicBezTo>
                  <a:cubicBezTo>
                    <a:pt x="183205" y="584835"/>
                    <a:pt x="153678" y="579120"/>
                    <a:pt x="120340" y="566738"/>
                  </a:cubicBezTo>
                  <a:cubicBezTo>
                    <a:pt x="104148" y="561975"/>
                    <a:pt x="71763" y="541973"/>
                    <a:pt x="65095" y="537210"/>
                  </a:cubicBezTo>
                  <a:cubicBezTo>
                    <a:pt x="40330" y="518160"/>
                    <a:pt x="26995" y="484822"/>
                    <a:pt x="26995" y="444818"/>
                  </a:cubicBezTo>
                  <a:cubicBezTo>
                    <a:pt x="24138" y="382905"/>
                    <a:pt x="69858" y="327660"/>
                    <a:pt x="89860" y="30480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5"/>
            <p:cNvSpPr/>
            <p:nvPr/>
          </p:nvSpPr>
          <p:spPr>
            <a:xfrm>
              <a:off x="6256972" y="2756535"/>
              <a:ext cx="368617" cy="631507"/>
            </a:xfrm>
            <a:custGeom>
              <a:avLst/>
              <a:gdLst/>
              <a:ahLst/>
              <a:cxnLst/>
              <a:rect l="l" t="t" r="r" b="b"/>
              <a:pathLst>
                <a:path w="368617" h="631507" extrusionOk="0">
                  <a:moveTo>
                    <a:pt x="351473" y="631507"/>
                  </a:moveTo>
                  <a:lnTo>
                    <a:pt x="328613" y="625793"/>
                  </a:lnTo>
                  <a:cubicBezTo>
                    <a:pt x="339090" y="584835"/>
                    <a:pt x="344805" y="542925"/>
                    <a:pt x="344805" y="500062"/>
                  </a:cubicBezTo>
                  <a:cubicBezTo>
                    <a:pt x="344805" y="282893"/>
                    <a:pt x="206693" y="90488"/>
                    <a:pt x="0" y="22860"/>
                  </a:cubicBezTo>
                  <a:lnTo>
                    <a:pt x="7620" y="0"/>
                  </a:lnTo>
                  <a:cubicBezTo>
                    <a:pt x="223838" y="71438"/>
                    <a:pt x="368618" y="272415"/>
                    <a:pt x="368618" y="500062"/>
                  </a:cubicBezTo>
                  <a:cubicBezTo>
                    <a:pt x="368618" y="544830"/>
                    <a:pt x="362903" y="588645"/>
                    <a:pt x="351473" y="63150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5"/>
            <p:cNvSpPr/>
            <p:nvPr/>
          </p:nvSpPr>
          <p:spPr>
            <a:xfrm>
              <a:off x="5572125" y="2767964"/>
              <a:ext cx="337185" cy="621030"/>
            </a:xfrm>
            <a:custGeom>
              <a:avLst/>
              <a:gdLst/>
              <a:ahLst/>
              <a:cxnLst/>
              <a:rect l="l" t="t" r="r" b="b"/>
              <a:pathLst>
                <a:path w="337185" h="621030" extrusionOk="0">
                  <a:moveTo>
                    <a:pt x="17145" y="621030"/>
                  </a:moveTo>
                  <a:cubicBezTo>
                    <a:pt x="5715" y="578168"/>
                    <a:pt x="0" y="533400"/>
                    <a:pt x="0" y="488632"/>
                  </a:cubicBezTo>
                  <a:cubicBezTo>
                    <a:pt x="0" y="273368"/>
                    <a:pt x="129540" y="80963"/>
                    <a:pt x="328613" y="0"/>
                  </a:cubicBezTo>
                  <a:lnTo>
                    <a:pt x="337185" y="21908"/>
                  </a:lnTo>
                  <a:cubicBezTo>
                    <a:pt x="146685" y="99060"/>
                    <a:pt x="22860" y="281940"/>
                    <a:pt x="22860" y="487680"/>
                  </a:cubicBezTo>
                  <a:cubicBezTo>
                    <a:pt x="22860" y="530543"/>
                    <a:pt x="28575" y="572453"/>
                    <a:pt x="39052" y="613410"/>
                  </a:cubicBezTo>
                  <a:lnTo>
                    <a:pt x="17145" y="62103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76" name="Google Shape;1376;p5"/>
            <p:cNvGrpSpPr/>
            <p:nvPr/>
          </p:nvGrpSpPr>
          <p:grpSpPr>
            <a:xfrm>
              <a:off x="4910701" y="3818108"/>
              <a:ext cx="2376312" cy="776751"/>
              <a:chOff x="4910701" y="3818108"/>
              <a:chExt cx="2376312" cy="776751"/>
            </a:xfrm>
          </p:grpSpPr>
          <p:sp>
            <p:nvSpPr>
              <p:cNvPr id="1377" name="Google Shape;1377;p5"/>
              <p:cNvSpPr/>
              <p:nvPr/>
            </p:nvSpPr>
            <p:spPr>
              <a:xfrm>
                <a:off x="5957887" y="4451032"/>
                <a:ext cx="25717" cy="3333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33337" extrusionOk="0">
                    <a:moveTo>
                      <a:pt x="12383" y="0"/>
                    </a:moveTo>
                    <a:cubicBezTo>
                      <a:pt x="9525" y="0"/>
                      <a:pt x="6667" y="953"/>
                      <a:pt x="3810" y="3810"/>
                    </a:cubicBezTo>
                    <a:cubicBezTo>
                      <a:pt x="953" y="5715"/>
                      <a:pt x="0" y="9525"/>
                      <a:pt x="0" y="12383"/>
                    </a:cubicBezTo>
                    <a:cubicBezTo>
                      <a:pt x="0" y="17145"/>
                      <a:pt x="1905" y="21908"/>
                      <a:pt x="5715" y="25718"/>
                    </a:cubicBezTo>
                    <a:cubicBezTo>
                      <a:pt x="9525" y="29528"/>
                      <a:pt x="14288" y="32385"/>
                      <a:pt x="20955" y="33338"/>
                    </a:cubicBezTo>
                    <a:cubicBezTo>
                      <a:pt x="21908" y="31433"/>
                      <a:pt x="23813" y="30480"/>
                      <a:pt x="23813" y="27623"/>
                    </a:cubicBezTo>
                    <a:cubicBezTo>
                      <a:pt x="24765" y="25718"/>
                      <a:pt x="24765" y="22860"/>
                      <a:pt x="25717" y="19050"/>
                    </a:cubicBezTo>
                    <a:cubicBezTo>
                      <a:pt x="25717" y="14288"/>
                      <a:pt x="24765" y="9525"/>
                      <a:pt x="21908" y="6668"/>
                    </a:cubicBezTo>
                    <a:cubicBezTo>
                      <a:pt x="19050" y="2858"/>
                      <a:pt x="16192" y="953"/>
                      <a:pt x="12383" y="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8" name="Google Shape;1378;p5"/>
              <p:cNvSpPr/>
              <p:nvPr/>
            </p:nvSpPr>
            <p:spPr>
              <a:xfrm>
                <a:off x="6030277" y="4486275"/>
                <a:ext cx="53339" cy="31432"/>
              </a:xfrm>
              <a:custGeom>
                <a:avLst/>
                <a:gdLst/>
                <a:ahLst/>
                <a:cxnLst/>
                <a:rect l="l" t="t" r="r" b="b"/>
                <a:pathLst>
                  <a:path w="53339" h="31432" extrusionOk="0">
                    <a:moveTo>
                      <a:pt x="26670" y="0"/>
                    </a:moveTo>
                    <a:cubicBezTo>
                      <a:pt x="19050" y="0"/>
                      <a:pt x="13335" y="1905"/>
                      <a:pt x="8572" y="4763"/>
                    </a:cubicBezTo>
                    <a:cubicBezTo>
                      <a:pt x="2857" y="8572"/>
                      <a:pt x="952" y="13335"/>
                      <a:pt x="0" y="18097"/>
                    </a:cubicBezTo>
                    <a:cubicBezTo>
                      <a:pt x="0" y="21907"/>
                      <a:pt x="952" y="24765"/>
                      <a:pt x="4763" y="27622"/>
                    </a:cubicBezTo>
                    <a:cubicBezTo>
                      <a:pt x="7620" y="30480"/>
                      <a:pt x="11430" y="31432"/>
                      <a:pt x="15240" y="31432"/>
                    </a:cubicBezTo>
                    <a:cubicBezTo>
                      <a:pt x="20955" y="31432"/>
                      <a:pt x="27622" y="30480"/>
                      <a:pt x="33338" y="27622"/>
                    </a:cubicBezTo>
                    <a:cubicBezTo>
                      <a:pt x="39052" y="24765"/>
                      <a:pt x="45720" y="20955"/>
                      <a:pt x="53340" y="15240"/>
                    </a:cubicBezTo>
                    <a:cubicBezTo>
                      <a:pt x="49530" y="10478"/>
                      <a:pt x="44767" y="6668"/>
                      <a:pt x="40005" y="3810"/>
                    </a:cubicBezTo>
                    <a:cubicBezTo>
                      <a:pt x="36195" y="1905"/>
                      <a:pt x="31432" y="953"/>
                      <a:pt x="26670" y="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9" name="Google Shape;1379;p5"/>
              <p:cNvSpPr/>
              <p:nvPr/>
            </p:nvSpPr>
            <p:spPr>
              <a:xfrm rot="-4289663">
                <a:off x="5514869" y="4359959"/>
                <a:ext cx="37147" cy="36195"/>
              </a:xfrm>
              <a:custGeom>
                <a:avLst/>
                <a:gdLst/>
                <a:ahLst/>
                <a:cxnLst/>
                <a:rect l="l" t="t" r="r" b="b"/>
                <a:pathLst>
                  <a:path w="37147" h="36195" extrusionOk="0">
                    <a:moveTo>
                      <a:pt x="0" y="0"/>
                    </a:moveTo>
                    <a:lnTo>
                      <a:pt x="37148" y="0"/>
                    </a:lnTo>
                    <a:lnTo>
                      <a:pt x="37148" y="36195"/>
                    </a:lnTo>
                    <a:lnTo>
                      <a:pt x="0" y="36195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0" name="Google Shape;1380;p5"/>
              <p:cNvSpPr/>
              <p:nvPr/>
            </p:nvSpPr>
            <p:spPr>
              <a:xfrm>
                <a:off x="5833809" y="4470677"/>
                <a:ext cx="53593" cy="30258"/>
              </a:xfrm>
              <a:custGeom>
                <a:avLst/>
                <a:gdLst/>
                <a:ahLst/>
                <a:cxnLst/>
                <a:rect l="l" t="t" r="r" b="b"/>
                <a:pathLst>
                  <a:path w="53593" h="30258" extrusionOk="0">
                    <a:moveTo>
                      <a:pt x="28828" y="357"/>
                    </a:moveTo>
                    <a:cubicBezTo>
                      <a:pt x="21208" y="-595"/>
                      <a:pt x="15493" y="357"/>
                      <a:pt x="9778" y="3215"/>
                    </a:cubicBezTo>
                    <a:cubicBezTo>
                      <a:pt x="4063" y="6072"/>
                      <a:pt x="1206" y="10835"/>
                      <a:pt x="253" y="15597"/>
                    </a:cubicBezTo>
                    <a:cubicBezTo>
                      <a:pt x="-699" y="19407"/>
                      <a:pt x="1206" y="22265"/>
                      <a:pt x="3111" y="25122"/>
                    </a:cubicBezTo>
                    <a:cubicBezTo>
                      <a:pt x="5968" y="27980"/>
                      <a:pt x="8826" y="29885"/>
                      <a:pt x="13588" y="29885"/>
                    </a:cubicBezTo>
                    <a:cubicBezTo>
                      <a:pt x="19303" y="30837"/>
                      <a:pt x="25971" y="29885"/>
                      <a:pt x="32638" y="27980"/>
                    </a:cubicBezTo>
                    <a:cubicBezTo>
                      <a:pt x="39306" y="26075"/>
                      <a:pt x="45973" y="23217"/>
                      <a:pt x="53593" y="18455"/>
                    </a:cubicBezTo>
                    <a:cubicBezTo>
                      <a:pt x="49783" y="13692"/>
                      <a:pt x="45973" y="8930"/>
                      <a:pt x="42163" y="5120"/>
                    </a:cubicBezTo>
                    <a:cubicBezTo>
                      <a:pt x="37401" y="3215"/>
                      <a:pt x="32638" y="1310"/>
                      <a:pt x="28828" y="357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1" name="Google Shape;1381;p5"/>
              <p:cNvSpPr/>
              <p:nvPr/>
            </p:nvSpPr>
            <p:spPr>
              <a:xfrm rot="-1450734">
                <a:off x="6823927" y="4289965"/>
                <a:ext cx="36196" cy="37148"/>
              </a:xfrm>
              <a:custGeom>
                <a:avLst/>
                <a:gdLst/>
                <a:ahLst/>
                <a:cxnLst/>
                <a:rect l="l" t="t" r="r" b="b"/>
                <a:pathLst>
                  <a:path w="36196" h="37148" extrusionOk="0">
                    <a:moveTo>
                      <a:pt x="0" y="0"/>
                    </a:moveTo>
                    <a:lnTo>
                      <a:pt x="36196" y="0"/>
                    </a:lnTo>
                    <a:lnTo>
                      <a:pt x="36196" y="37149"/>
                    </a:lnTo>
                    <a:lnTo>
                      <a:pt x="0" y="37149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2" name="Google Shape;1382;p5"/>
              <p:cNvSpPr/>
              <p:nvPr/>
            </p:nvSpPr>
            <p:spPr>
              <a:xfrm>
                <a:off x="6727133" y="4373310"/>
                <a:ext cx="54368" cy="46765"/>
              </a:xfrm>
              <a:custGeom>
                <a:avLst/>
                <a:gdLst/>
                <a:ahLst/>
                <a:cxnLst/>
                <a:rect l="l" t="t" r="r" b="b"/>
                <a:pathLst>
                  <a:path w="54368" h="46765" extrusionOk="0">
                    <a:moveTo>
                      <a:pt x="2279" y="24382"/>
                    </a:moveTo>
                    <a:cubicBezTo>
                      <a:pt x="374" y="28192"/>
                      <a:pt x="-579" y="31050"/>
                      <a:pt x="374" y="34859"/>
                    </a:cubicBezTo>
                    <a:cubicBezTo>
                      <a:pt x="2279" y="40575"/>
                      <a:pt x="6089" y="43432"/>
                      <a:pt x="11804" y="45337"/>
                    </a:cubicBezTo>
                    <a:cubicBezTo>
                      <a:pt x="17519" y="47242"/>
                      <a:pt x="24186" y="47242"/>
                      <a:pt x="29901" y="45337"/>
                    </a:cubicBezTo>
                    <a:cubicBezTo>
                      <a:pt x="39426" y="41527"/>
                      <a:pt x="46094" y="36765"/>
                      <a:pt x="49904" y="29145"/>
                    </a:cubicBezTo>
                    <a:cubicBezTo>
                      <a:pt x="54666" y="22477"/>
                      <a:pt x="55619" y="14857"/>
                      <a:pt x="52761" y="8190"/>
                    </a:cubicBezTo>
                    <a:cubicBezTo>
                      <a:pt x="50856" y="4380"/>
                      <a:pt x="47999" y="1522"/>
                      <a:pt x="42284" y="570"/>
                    </a:cubicBezTo>
                    <a:cubicBezTo>
                      <a:pt x="36569" y="-383"/>
                      <a:pt x="30854" y="-383"/>
                      <a:pt x="25139" y="2475"/>
                    </a:cubicBezTo>
                    <a:cubicBezTo>
                      <a:pt x="23234" y="5332"/>
                      <a:pt x="18471" y="9142"/>
                      <a:pt x="11804" y="13905"/>
                    </a:cubicBezTo>
                    <a:cubicBezTo>
                      <a:pt x="7994" y="16762"/>
                      <a:pt x="4184" y="20572"/>
                      <a:pt x="2279" y="24382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3" name="Google Shape;1383;p5"/>
              <p:cNvSpPr/>
              <p:nvPr/>
            </p:nvSpPr>
            <p:spPr>
              <a:xfrm>
                <a:off x="6563677" y="4377690"/>
                <a:ext cx="48577" cy="69294"/>
              </a:xfrm>
              <a:custGeom>
                <a:avLst/>
                <a:gdLst/>
                <a:ahLst/>
                <a:cxnLst/>
                <a:rect l="l" t="t" r="r" b="b"/>
                <a:pathLst>
                  <a:path w="48577" h="69294" extrusionOk="0">
                    <a:moveTo>
                      <a:pt x="0" y="11430"/>
                    </a:moveTo>
                    <a:lnTo>
                      <a:pt x="15240" y="63817"/>
                    </a:lnTo>
                    <a:cubicBezTo>
                      <a:pt x="16192" y="65722"/>
                      <a:pt x="17145" y="67628"/>
                      <a:pt x="19050" y="68580"/>
                    </a:cubicBezTo>
                    <a:cubicBezTo>
                      <a:pt x="20955" y="69532"/>
                      <a:pt x="22860" y="69532"/>
                      <a:pt x="24765" y="68580"/>
                    </a:cubicBezTo>
                    <a:cubicBezTo>
                      <a:pt x="30480" y="66675"/>
                      <a:pt x="36195" y="62865"/>
                      <a:pt x="40005" y="58103"/>
                    </a:cubicBezTo>
                    <a:cubicBezTo>
                      <a:pt x="44767" y="52388"/>
                      <a:pt x="46672" y="46672"/>
                      <a:pt x="48577" y="39053"/>
                    </a:cubicBezTo>
                    <a:lnTo>
                      <a:pt x="37147" y="0"/>
                    </a:lnTo>
                    <a:lnTo>
                      <a:pt x="0" y="11430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4" name="Google Shape;1384;p5"/>
              <p:cNvSpPr/>
              <p:nvPr/>
            </p:nvSpPr>
            <p:spPr>
              <a:xfrm>
                <a:off x="6273165" y="4475797"/>
                <a:ext cx="53339" cy="33337"/>
              </a:xfrm>
              <a:custGeom>
                <a:avLst/>
                <a:gdLst/>
                <a:ahLst/>
                <a:cxnLst/>
                <a:rect l="l" t="t" r="r" b="b"/>
                <a:pathLst>
                  <a:path w="53339" h="33337" extrusionOk="0">
                    <a:moveTo>
                      <a:pt x="23813" y="0"/>
                    </a:moveTo>
                    <a:cubicBezTo>
                      <a:pt x="16192" y="953"/>
                      <a:pt x="10477" y="3810"/>
                      <a:pt x="6667" y="7620"/>
                    </a:cubicBezTo>
                    <a:cubicBezTo>
                      <a:pt x="1905" y="12383"/>
                      <a:pt x="0" y="17145"/>
                      <a:pt x="0" y="21908"/>
                    </a:cubicBezTo>
                    <a:cubicBezTo>
                      <a:pt x="0" y="25718"/>
                      <a:pt x="1905" y="28575"/>
                      <a:pt x="5715" y="30480"/>
                    </a:cubicBezTo>
                    <a:cubicBezTo>
                      <a:pt x="8572" y="32385"/>
                      <a:pt x="12382" y="33338"/>
                      <a:pt x="17145" y="33338"/>
                    </a:cubicBezTo>
                    <a:cubicBezTo>
                      <a:pt x="22860" y="32385"/>
                      <a:pt x="28575" y="30480"/>
                      <a:pt x="35242" y="26670"/>
                    </a:cubicBezTo>
                    <a:cubicBezTo>
                      <a:pt x="40957" y="22860"/>
                      <a:pt x="46672" y="18097"/>
                      <a:pt x="53340" y="12383"/>
                    </a:cubicBezTo>
                    <a:cubicBezTo>
                      <a:pt x="48577" y="8572"/>
                      <a:pt x="43815" y="4763"/>
                      <a:pt x="39052" y="2858"/>
                    </a:cubicBezTo>
                    <a:cubicBezTo>
                      <a:pt x="33338" y="953"/>
                      <a:pt x="28575" y="0"/>
                      <a:pt x="23813" y="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5" name="Google Shape;1385;p5"/>
              <p:cNvSpPr/>
              <p:nvPr/>
            </p:nvSpPr>
            <p:spPr>
              <a:xfrm>
                <a:off x="6383654" y="4415790"/>
                <a:ext cx="75247" cy="88024"/>
              </a:xfrm>
              <a:custGeom>
                <a:avLst/>
                <a:gdLst/>
                <a:ahLst/>
                <a:cxnLst/>
                <a:rect l="l" t="t" r="r" b="b"/>
                <a:pathLst>
                  <a:path w="75247" h="88024" extrusionOk="0">
                    <a:moveTo>
                      <a:pt x="39053" y="6667"/>
                    </a:moveTo>
                    <a:lnTo>
                      <a:pt x="44767" y="35242"/>
                    </a:lnTo>
                    <a:lnTo>
                      <a:pt x="7620" y="41910"/>
                    </a:lnTo>
                    <a:cubicBezTo>
                      <a:pt x="4763" y="41910"/>
                      <a:pt x="2858" y="43815"/>
                      <a:pt x="1905" y="45720"/>
                    </a:cubicBezTo>
                    <a:cubicBezTo>
                      <a:pt x="0" y="47625"/>
                      <a:pt x="0" y="49530"/>
                      <a:pt x="0" y="52388"/>
                    </a:cubicBezTo>
                    <a:cubicBezTo>
                      <a:pt x="0" y="54292"/>
                      <a:pt x="1905" y="56197"/>
                      <a:pt x="3810" y="58103"/>
                    </a:cubicBezTo>
                    <a:cubicBezTo>
                      <a:pt x="5715" y="60007"/>
                      <a:pt x="8573" y="60960"/>
                      <a:pt x="11430" y="61913"/>
                    </a:cubicBezTo>
                    <a:cubicBezTo>
                      <a:pt x="13335" y="60007"/>
                      <a:pt x="16192" y="58103"/>
                      <a:pt x="20003" y="56197"/>
                    </a:cubicBezTo>
                    <a:cubicBezTo>
                      <a:pt x="22860" y="55245"/>
                      <a:pt x="27623" y="53340"/>
                      <a:pt x="33338" y="52388"/>
                    </a:cubicBezTo>
                    <a:lnTo>
                      <a:pt x="45720" y="65722"/>
                    </a:lnTo>
                    <a:lnTo>
                      <a:pt x="34290" y="67628"/>
                    </a:lnTo>
                    <a:cubicBezTo>
                      <a:pt x="30480" y="68580"/>
                      <a:pt x="26670" y="70485"/>
                      <a:pt x="23813" y="72390"/>
                    </a:cubicBezTo>
                    <a:cubicBezTo>
                      <a:pt x="20955" y="75247"/>
                      <a:pt x="20003" y="78105"/>
                      <a:pt x="20955" y="80963"/>
                    </a:cubicBezTo>
                    <a:cubicBezTo>
                      <a:pt x="21908" y="83820"/>
                      <a:pt x="22860" y="85725"/>
                      <a:pt x="25717" y="86678"/>
                    </a:cubicBezTo>
                    <a:cubicBezTo>
                      <a:pt x="28575" y="87630"/>
                      <a:pt x="32385" y="88582"/>
                      <a:pt x="35242" y="87630"/>
                    </a:cubicBezTo>
                    <a:cubicBezTo>
                      <a:pt x="43815" y="85725"/>
                      <a:pt x="52388" y="81915"/>
                      <a:pt x="59055" y="75247"/>
                    </a:cubicBezTo>
                    <a:cubicBezTo>
                      <a:pt x="66675" y="68580"/>
                      <a:pt x="71438" y="60007"/>
                      <a:pt x="75248" y="49530"/>
                    </a:cubicBezTo>
                    <a:lnTo>
                      <a:pt x="65723" y="0"/>
                    </a:lnTo>
                    <a:lnTo>
                      <a:pt x="39053" y="6667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6" name="Google Shape;1386;p5"/>
              <p:cNvSpPr/>
              <p:nvPr/>
            </p:nvSpPr>
            <p:spPr>
              <a:xfrm>
                <a:off x="4910701" y="3818108"/>
                <a:ext cx="2376312" cy="776751"/>
              </a:xfrm>
              <a:custGeom>
                <a:avLst/>
                <a:gdLst/>
                <a:ahLst/>
                <a:cxnLst/>
                <a:rect l="l" t="t" r="r" b="b"/>
                <a:pathLst>
                  <a:path w="2376312" h="776751" extrusionOk="0">
                    <a:moveTo>
                      <a:pt x="2324489" y="401466"/>
                    </a:moveTo>
                    <a:cubicBezTo>
                      <a:pt x="2315916" y="384321"/>
                      <a:pt x="2307344" y="367176"/>
                      <a:pt x="2299724" y="350031"/>
                    </a:cubicBezTo>
                    <a:cubicBezTo>
                      <a:pt x="2316869" y="337649"/>
                      <a:pt x="2332109" y="325266"/>
                      <a:pt x="2348301" y="310979"/>
                    </a:cubicBezTo>
                    <a:cubicBezTo>
                      <a:pt x="2399736" y="264306"/>
                      <a:pt x="2369256" y="202394"/>
                      <a:pt x="2344491" y="152864"/>
                    </a:cubicBezTo>
                    <a:lnTo>
                      <a:pt x="2339729" y="142386"/>
                    </a:lnTo>
                    <a:cubicBezTo>
                      <a:pt x="2327346" y="116669"/>
                      <a:pt x="2329251" y="90951"/>
                      <a:pt x="2331156" y="69044"/>
                    </a:cubicBezTo>
                    <a:cubicBezTo>
                      <a:pt x="2333061" y="48089"/>
                      <a:pt x="2334966" y="28086"/>
                      <a:pt x="2321631" y="14751"/>
                    </a:cubicBezTo>
                    <a:cubicBezTo>
                      <a:pt x="2310201" y="2369"/>
                      <a:pt x="2288294" y="-1441"/>
                      <a:pt x="2253051" y="464"/>
                    </a:cubicBezTo>
                    <a:lnTo>
                      <a:pt x="2253051" y="464"/>
                    </a:lnTo>
                    <a:cubicBezTo>
                      <a:pt x="2253051" y="464"/>
                      <a:pt x="2252099" y="464"/>
                      <a:pt x="2252099" y="464"/>
                    </a:cubicBezTo>
                    <a:cubicBezTo>
                      <a:pt x="2175899" y="5226"/>
                      <a:pt x="2128274" y="68091"/>
                      <a:pt x="2118749" y="177629"/>
                    </a:cubicBezTo>
                    <a:cubicBezTo>
                      <a:pt x="2112081" y="180486"/>
                      <a:pt x="2106366" y="184296"/>
                      <a:pt x="2099699" y="187154"/>
                    </a:cubicBezTo>
                    <a:cubicBezTo>
                      <a:pt x="2052074" y="209061"/>
                      <a:pt x="1995876" y="226206"/>
                      <a:pt x="1943489" y="239541"/>
                    </a:cubicBezTo>
                    <a:lnTo>
                      <a:pt x="1943489" y="239541"/>
                    </a:lnTo>
                    <a:cubicBezTo>
                      <a:pt x="1932059" y="242399"/>
                      <a:pt x="1923486" y="244304"/>
                      <a:pt x="1915866" y="246209"/>
                    </a:cubicBezTo>
                    <a:cubicBezTo>
                      <a:pt x="1915866" y="246209"/>
                      <a:pt x="1915866" y="246209"/>
                      <a:pt x="1914914" y="246209"/>
                    </a:cubicBezTo>
                    <a:lnTo>
                      <a:pt x="1914914" y="246209"/>
                    </a:lnTo>
                    <a:cubicBezTo>
                      <a:pt x="1906341" y="249066"/>
                      <a:pt x="1900626" y="250971"/>
                      <a:pt x="1896816" y="253829"/>
                    </a:cubicBezTo>
                    <a:cubicBezTo>
                      <a:pt x="1866336" y="272879"/>
                      <a:pt x="1887291" y="351936"/>
                      <a:pt x="1896816" y="381464"/>
                    </a:cubicBezTo>
                    <a:cubicBezTo>
                      <a:pt x="1760609" y="478619"/>
                      <a:pt x="1504386" y="540531"/>
                      <a:pt x="1219589" y="540531"/>
                    </a:cubicBezTo>
                    <a:cubicBezTo>
                      <a:pt x="1209111" y="540531"/>
                      <a:pt x="1199586" y="540531"/>
                      <a:pt x="1189109" y="540531"/>
                    </a:cubicBezTo>
                    <a:lnTo>
                      <a:pt x="1189109" y="540531"/>
                    </a:lnTo>
                    <a:cubicBezTo>
                      <a:pt x="1189109" y="540531"/>
                      <a:pt x="1189109" y="540531"/>
                      <a:pt x="1188156" y="540531"/>
                    </a:cubicBezTo>
                    <a:cubicBezTo>
                      <a:pt x="1188156" y="540531"/>
                      <a:pt x="1188156" y="540531"/>
                      <a:pt x="1187204" y="540531"/>
                    </a:cubicBezTo>
                    <a:lnTo>
                      <a:pt x="1187204" y="540531"/>
                    </a:lnTo>
                    <a:cubicBezTo>
                      <a:pt x="1176726" y="540531"/>
                      <a:pt x="1167201" y="540531"/>
                      <a:pt x="1156724" y="540531"/>
                    </a:cubicBezTo>
                    <a:cubicBezTo>
                      <a:pt x="871926" y="540531"/>
                      <a:pt x="615704" y="479571"/>
                      <a:pt x="479496" y="381464"/>
                    </a:cubicBezTo>
                    <a:cubicBezTo>
                      <a:pt x="489021" y="351936"/>
                      <a:pt x="509976" y="272879"/>
                      <a:pt x="479496" y="253829"/>
                    </a:cubicBezTo>
                    <a:cubicBezTo>
                      <a:pt x="475686" y="250971"/>
                      <a:pt x="469019" y="249066"/>
                      <a:pt x="461399" y="246209"/>
                    </a:cubicBezTo>
                    <a:lnTo>
                      <a:pt x="461399" y="246209"/>
                    </a:lnTo>
                    <a:cubicBezTo>
                      <a:pt x="461399" y="246209"/>
                      <a:pt x="461399" y="246209"/>
                      <a:pt x="460446" y="246209"/>
                    </a:cubicBezTo>
                    <a:cubicBezTo>
                      <a:pt x="452826" y="244304"/>
                      <a:pt x="444254" y="241446"/>
                      <a:pt x="432824" y="239541"/>
                    </a:cubicBezTo>
                    <a:lnTo>
                      <a:pt x="432824" y="239541"/>
                    </a:lnTo>
                    <a:cubicBezTo>
                      <a:pt x="379484" y="226206"/>
                      <a:pt x="323286" y="208109"/>
                      <a:pt x="276614" y="187154"/>
                    </a:cubicBezTo>
                    <a:cubicBezTo>
                      <a:pt x="269946" y="184296"/>
                      <a:pt x="263279" y="181439"/>
                      <a:pt x="257564" y="177629"/>
                    </a:cubicBezTo>
                    <a:cubicBezTo>
                      <a:pt x="248039" y="68091"/>
                      <a:pt x="200414" y="6179"/>
                      <a:pt x="124214" y="464"/>
                    </a:cubicBezTo>
                    <a:cubicBezTo>
                      <a:pt x="124214" y="464"/>
                      <a:pt x="123261" y="464"/>
                      <a:pt x="123261" y="464"/>
                    </a:cubicBezTo>
                    <a:lnTo>
                      <a:pt x="123261" y="464"/>
                    </a:lnTo>
                    <a:cubicBezTo>
                      <a:pt x="87066" y="-1441"/>
                      <a:pt x="66111" y="3321"/>
                      <a:pt x="54681" y="14751"/>
                    </a:cubicBezTo>
                    <a:cubicBezTo>
                      <a:pt x="41346" y="28086"/>
                      <a:pt x="43251" y="48089"/>
                      <a:pt x="45156" y="69044"/>
                    </a:cubicBezTo>
                    <a:cubicBezTo>
                      <a:pt x="47061" y="91904"/>
                      <a:pt x="49919" y="116669"/>
                      <a:pt x="36584" y="142386"/>
                    </a:cubicBezTo>
                    <a:lnTo>
                      <a:pt x="31821" y="152864"/>
                    </a:lnTo>
                    <a:cubicBezTo>
                      <a:pt x="7056" y="202394"/>
                      <a:pt x="-23424" y="264306"/>
                      <a:pt x="28011" y="310979"/>
                    </a:cubicBezTo>
                    <a:cubicBezTo>
                      <a:pt x="43251" y="325266"/>
                      <a:pt x="59444" y="338601"/>
                      <a:pt x="76589" y="350031"/>
                    </a:cubicBezTo>
                    <a:cubicBezTo>
                      <a:pt x="69921" y="367176"/>
                      <a:pt x="60396" y="385274"/>
                      <a:pt x="51824" y="401466"/>
                    </a:cubicBezTo>
                    <a:cubicBezTo>
                      <a:pt x="36584" y="430041"/>
                      <a:pt x="21344" y="460521"/>
                      <a:pt x="13724" y="493859"/>
                    </a:cubicBezTo>
                    <a:cubicBezTo>
                      <a:pt x="10866" y="506241"/>
                      <a:pt x="4199" y="609111"/>
                      <a:pt x="25154" y="616731"/>
                    </a:cubicBezTo>
                    <a:cubicBezTo>
                      <a:pt x="28964" y="617684"/>
                      <a:pt x="36584" y="618636"/>
                      <a:pt x="42299" y="606254"/>
                    </a:cubicBezTo>
                    <a:cubicBezTo>
                      <a:pt x="64206" y="562439"/>
                      <a:pt x="100401" y="516719"/>
                      <a:pt x="123261" y="515766"/>
                    </a:cubicBezTo>
                    <a:cubicBezTo>
                      <a:pt x="127071" y="515766"/>
                      <a:pt x="133739" y="516719"/>
                      <a:pt x="140406" y="526244"/>
                    </a:cubicBezTo>
                    <a:cubicBezTo>
                      <a:pt x="146121" y="534816"/>
                      <a:pt x="150884" y="548151"/>
                      <a:pt x="155646" y="557676"/>
                    </a:cubicBezTo>
                    <a:cubicBezTo>
                      <a:pt x="162314" y="573869"/>
                      <a:pt x="165171" y="581489"/>
                      <a:pt x="173744" y="579584"/>
                    </a:cubicBezTo>
                    <a:cubicBezTo>
                      <a:pt x="182316" y="577679"/>
                      <a:pt x="182316" y="568154"/>
                      <a:pt x="182316" y="560534"/>
                    </a:cubicBezTo>
                    <a:cubicBezTo>
                      <a:pt x="182316" y="511004"/>
                      <a:pt x="196604" y="463379"/>
                      <a:pt x="211844" y="419564"/>
                    </a:cubicBezTo>
                    <a:cubicBezTo>
                      <a:pt x="247086" y="432899"/>
                      <a:pt x="281376" y="442424"/>
                      <a:pt x="315666" y="451949"/>
                    </a:cubicBezTo>
                    <a:cubicBezTo>
                      <a:pt x="316619" y="451949"/>
                      <a:pt x="317571" y="452901"/>
                      <a:pt x="318524" y="452901"/>
                    </a:cubicBezTo>
                    <a:lnTo>
                      <a:pt x="315666" y="455759"/>
                    </a:lnTo>
                    <a:cubicBezTo>
                      <a:pt x="305189" y="467189"/>
                      <a:pt x="289949" y="481476"/>
                      <a:pt x="289949" y="481476"/>
                    </a:cubicBezTo>
                    <a:cubicBezTo>
                      <a:pt x="279471" y="492906"/>
                      <a:pt x="273756" y="507194"/>
                      <a:pt x="275661" y="520529"/>
                    </a:cubicBezTo>
                    <a:cubicBezTo>
                      <a:pt x="276614" y="533864"/>
                      <a:pt x="284234" y="545294"/>
                      <a:pt x="296616" y="553866"/>
                    </a:cubicBezTo>
                    <a:cubicBezTo>
                      <a:pt x="492831" y="693884"/>
                      <a:pt x="814776" y="776751"/>
                      <a:pt x="1157676" y="776751"/>
                    </a:cubicBezTo>
                    <a:cubicBezTo>
                      <a:pt x="1167201" y="776751"/>
                      <a:pt x="1177679" y="776751"/>
                      <a:pt x="1189109" y="776751"/>
                    </a:cubicBezTo>
                    <a:cubicBezTo>
                      <a:pt x="1199586" y="776751"/>
                      <a:pt x="1210064" y="776751"/>
                      <a:pt x="1220541" y="776751"/>
                    </a:cubicBezTo>
                    <a:cubicBezTo>
                      <a:pt x="1563441" y="776751"/>
                      <a:pt x="1885386" y="692931"/>
                      <a:pt x="2081601" y="553866"/>
                    </a:cubicBezTo>
                    <a:cubicBezTo>
                      <a:pt x="2093984" y="545294"/>
                      <a:pt x="2100651" y="532911"/>
                      <a:pt x="2102556" y="520529"/>
                    </a:cubicBezTo>
                    <a:cubicBezTo>
                      <a:pt x="2103509" y="507194"/>
                      <a:pt x="2098746" y="492906"/>
                      <a:pt x="2088269" y="481476"/>
                    </a:cubicBezTo>
                    <a:cubicBezTo>
                      <a:pt x="2088269" y="481476"/>
                      <a:pt x="2073029" y="467189"/>
                      <a:pt x="2062551" y="455759"/>
                    </a:cubicBezTo>
                    <a:lnTo>
                      <a:pt x="2059694" y="452901"/>
                    </a:lnTo>
                    <a:cubicBezTo>
                      <a:pt x="2060646" y="452901"/>
                      <a:pt x="2061599" y="451949"/>
                      <a:pt x="2062551" y="451949"/>
                    </a:cubicBezTo>
                    <a:cubicBezTo>
                      <a:pt x="2096841" y="442424"/>
                      <a:pt x="2132084" y="431946"/>
                      <a:pt x="2166374" y="419564"/>
                    </a:cubicBezTo>
                    <a:cubicBezTo>
                      <a:pt x="2181614" y="463379"/>
                      <a:pt x="2195901" y="511004"/>
                      <a:pt x="2195901" y="560534"/>
                    </a:cubicBezTo>
                    <a:cubicBezTo>
                      <a:pt x="2195901" y="568154"/>
                      <a:pt x="2195901" y="577679"/>
                      <a:pt x="2204474" y="579584"/>
                    </a:cubicBezTo>
                    <a:cubicBezTo>
                      <a:pt x="2213046" y="581489"/>
                      <a:pt x="2215904" y="573869"/>
                      <a:pt x="2222571" y="557676"/>
                    </a:cubicBezTo>
                    <a:cubicBezTo>
                      <a:pt x="2226381" y="547199"/>
                      <a:pt x="2232096" y="534816"/>
                      <a:pt x="2237811" y="526244"/>
                    </a:cubicBezTo>
                    <a:cubicBezTo>
                      <a:pt x="2244479" y="516719"/>
                      <a:pt x="2250194" y="515766"/>
                      <a:pt x="2254956" y="515766"/>
                    </a:cubicBezTo>
                    <a:cubicBezTo>
                      <a:pt x="2277816" y="516719"/>
                      <a:pt x="2314011" y="563391"/>
                      <a:pt x="2335919" y="606254"/>
                    </a:cubicBezTo>
                    <a:cubicBezTo>
                      <a:pt x="2341634" y="618636"/>
                      <a:pt x="2349254" y="617684"/>
                      <a:pt x="2353064" y="616731"/>
                    </a:cubicBezTo>
                    <a:cubicBezTo>
                      <a:pt x="2374019" y="609111"/>
                      <a:pt x="2367351" y="506241"/>
                      <a:pt x="2364494" y="493859"/>
                    </a:cubicBezTo>
                    <a:cubicBezTo>
                      <a:pt x="2354969" y="459569"/>
                      <a:pt x="2339729" y="430041"/>
                      <a:pt x="2324489" y="401466"/>
                    </a:cubicBezTo>
                    <a:close/>
                    <a:moveTo>
                      <a:pt x="165171" y="538626"/>
                    </a:moveTo>
                    <a:cubicBezTo>
                      <a:pt x="162314" y="531006"/>
                      <a:pt x="158504" y="523386"/>
                      <a:pt x="153741" y="516719"/>
                    </a:cubicBezTo>
                    <a:cubicBezTo>
                      <a:pt x="143264" y="500526"/>
                      <a:pt x="130881" y="497669"/>
                      <a:pt x="121356" y="498621"/>
                    </a:cubicBezTo>
                    <a:cubicBezTo>
                      <a:pt x="87066" y="500526"/>
                      <a:pt x="48966" y="554819"/>
                      <a:pt x="29916" y="591966"/>
                    </a:cubicBezTo>
                    <a:cubicBezTo>
                      <a:pt x="26106" y="568154"/>
                      <a:pt x="26106" y="515766"/>
                      <a:pt x="29916" y="497669"/>
                    </a:cubicBezTo>
                    <a:cubicBezTo>
                      <a:pt x="37536" y="466236"/>
                      <a:pt x="51824" y="437661"/>
                      <a:pt x="67064" y="409086"/>
                    </a:cubicBezTo>
                    <a:cubicBezTo>
                      <a:pt x="75636" y="392894"/>
                      <a:pt x="84209" y="376701"/>
                      <a:pt x="90876" y="359556"/>
                    </a:cubicBezTo>
                    <a:cubicBezTo>
                      <a:pt x="122309" y="380511"/>
                      <a:pt x="156599" y="398609"/>
                      <a:pt x="194699" y="413849"/>
                    </a:cubicBezTo>
                    <a:cubicBezTo>
                      <a:pt x="181364" y="452901"/>
                      <a:pt x="168029" y="494811"/>
                      <a:pt x="165171" y="538626"/>
                    </a:cubicBezTo>
                    <a:close/>
                    <a:moveTo>
                      <a:pt x="103259" y="26181"/>
                    </a:moveTo>
                    <a:cubicBezTo>
                      <a:pt x="104211" y="23324"/>
                      <a:pt x="105164" y="16656"/>
                      <a:pt x="123261" y="16656"/>
                    </a:cubicBezTo>
                    <a:cubicBezTo>
                      <a:pt x="203271" y="22371"/>
                      <a:pt x="230894" y="97619"/>
                      <a:pt x="239466" y="166199"/>
                    </a:cubicBezTo>
                    <a:cubicBezTo>
                      <a:pt x="148979" y="115716"/>
                      <a:pt x="97544" y="50946"/>
                      <a:pt x="103259" y="26181"/>
                    </a:cubicBezTo>
                    <a:close/>
                    <a:moveTo>
                      <a:pt x="469019" y="345269"/>
                    </a:moveTo>
                    <a:cubicBezTo>
                      <a:pt x="467114" y="351936"/>
                      <a:pt x="465209" y="357651"/>
                      <a:pt x="464256" y="364319"/>
                    </a:cubicBezTo>
                    <a:cubicBezTo>
                      <a:pt x="462351" y="363366"/>
                      <a:pt x="461399" y="362414"/>
                      <a:pt x="459494" y="360509"/>
                    </a:cubicBezTo>
                    <a:cubicBezTo>
                      <a:pt x="441396" y="346221"/>
                      <a:pt x="431871" y="336696"/>
                      <a:pt x="435681" y="324314"/>
                    </a:cubicBezTo>
                    <a:cubicBezTo>
                      <a:pt x="438539" y="314789"/>
                      <a:pt x="444254" y="312884"/>
                      <a:pt x="452826" y="312884"/>
                    </a:cubicBezTo>
                    <a:cubicBezTo>
                      <a:pt x="456636" y="312884"/>
                      <a:pt x="460446" y="312884"/>
                      <a:pt x="465209" y="313836"/>
                    </a:cubicBezTo>
                    <a:cubicBezTo>
                      <a:pt x="469019" y="313836"/>
                      <a:pt x="471876" y="314789"/>
                      <a:pt x="475686" y="314789"/>
                    </a:cubicBezTo>
                    <a:moveTo>
                      <a:pt x="565221" y="589109"/>
                    </a:moveTo>
                    <a:cubicBezTo>
                      <a:pt x="560459" y="578631"/>
                      <a:pt x="559506" y="571011"/>
                      <a:pt x="561411" y="565296"/>
                    </a:cubicBezTo>
                    <a:cubicBezTo>
                      <a:pt x="561411" y="564344"/>
                      <a:pt x="563316" y="563391"/>
                      <a:pt x="564269" y="563391"/>
                    </a:cubicBezTo>
                    <a:cubicBezTo>
                      <a:pt x="566174" y="563391"/>
                      <a:pt x="568079" y="563391"/>
                      <a:pt x="569984" y="563391"/>
                    </a:cubicBezTo>
                    <a:lnTo>
                      <a:pt x="580461" y="567201"/>
                    </a:lnTo>
                    <a:lnTo>
                      <a:pt x="591891" y="531959"/>
                    </a:lnTo>
                    <a:lnTo>
                      <a:pt x="572841" y="525291"/>
                    </a:lnTo>
                    <a:lnTo>
                      <a:pt x="572841" y="526244"/>
                    </a:lnTo>
                    <a:lnTo>
                      <a:pt x="553791" y="518624"/>
                    </a:lnTo>
                    <a:lnTo>
                      <a:pt x="512834" y="615779"/>
                    </a:lnTo>
                    <a:lnTo>
                      <a:pt x="499499" y="597681"/>
                    </a:lnTo>
                    <a:lnTo>
                      <a:pt x="513786" y="564344"/>
                    </a:lnTo>
                    <a:cubicBezTo>
                      <a:pt x="511881" y="565296"/>
                      <a:pt x="509976" y="566249"/>
                      <a:pt x="507119" y="566249"/>
                    </a:cubicBezTo>
                    <a:cubicBezTo>
                      <a:pt x="505214" y="566249"/>
                      <a:pt x="503309" y="566249"/>
                      <a:pt x="501404" y="565296"/>
                    </a:cubicBezTo>
                    <a:cubicBezTo>
                      <a:pt x="499499" y="564344"/>
                      <a:pt x="498546" y="563391"/>
                      <a:pt x="496641" y="561486"/>
                    </a:cubicBezTo>
                    <a:cubicBezTo>
                      <a:pt x="494736" y="559581"/>
                      <a:pt x="492831" y="557676"/>
                      <a:pt x="491879" y="554819"/>
                    </a:cubicBezTo>
                    <a:cubicBezTo>
                      <a:pt x="491879" y="558629"/>
                      <a:pt x="490926" y="561486"/>
                      <a:pt x="489974" y="564344"/>
                    </a:cubicBezTo>
                    <a:cubicBezTo>
                      <a:pt x="487116" y="571011"/>
                      <a:pt x="482354" y="575774"/>
                      <a:pt x="475686" y="577679"/>
                    </a:cubicBezTo>
                    <a:cubicBezTo>
                      <a:pt x="469019" y="580536"/>
                      <a:pt x="463304" y="580536"/>
                      <a:pt x="456636" y="577679"/>
                    </a:cubicBezTo>
                    <a:cubicBezTo>
                      <a:pt x="447111" y="573869"/>
                      <a:pt x="440444" y="565296"/>
                      <a:pt x="435681" y="551961"/>
                    </a:cubicBezTo>
                    <a:cubicBezTo>
                      <a:pt x="430919" y="538626"/>
                      <a:pt x="429014" y="522434"/>
                      <a:pt x="429966" y="504336"/>
                    </a:cubicBezTo>
                    <a:lnTo>
                      <a:pt x="436634" y="503384"/>
                    </a:lnTo>
                    <a:cubicBezTo>
                      <a:pt x="435681" y="515766"/>
                      <a:pt x="438539" y="527196"/>
                      <a:pt x="442349" y="536721"/>
                    </a:cubicBezTo>
                    <a:cubicBezTo>
                      <a:pt x="446159" y="546246"/>
                      <a:pt x="452826" y="552914"/>
                      <a:pt x="460446" y="555771"/>
                    </a:cubicBezTo>
                    <a:cubicBezTo>
                      <a:pt x="465209" y="557676"/>
                      <a:pt x="469019" y="557676"/>
                      <a:pt x="473781" y="556724"/>
                    </a:cubicBezTo>
                    <a:cubicBezTo>
                      <a:pt x="478544" y="554819"/>
                      <a:pt x="481401" y="551961"/>
                      <a:pt x="483306" y="548151"/>
                    </a:cubicBezTo>
                    <a:cubicBezTo>
                      <a:pt x="484259" y="546246"/>
                      <a:pt x="484259" y="543389"/>
                      <a:pt x="484259" y="540531"/>
                    </a:cubicBezTo>
                    <a:cubicBezTo>
                      <a:pt x="484259" y="537674"/>
                      <a:pt x="483306" y="534816"/>
                      <a:pt x="482354" y="532911"/>
                    </a:cubicBezTo>
                    <a:cubicBezTo>
                      <a:pt x="476639" y="533864"/>
                      <a:pt x="469019" y="532911"/>
                      <a:pt x="459494" y="531006"/>
                    </a:cubicBezTo>
                    <a:lnTo>
                      <a:pt x="457589" y="511004"/>
                    </a:lnTo>
                    <a:cubicBezTo>
                      <a:pt x="465209" y="513861"/>
                      <a:pt x="472829" y="514814"/>
                      <a:pt x="480449" y="513861"/>
                    </a:cubicBezTo>
                    <a:cubicBezTo>
                      <a:pt x="487116" y="512909"/>
                      <a:pt x="491879" y="509099"/>
                      <a:pt x="494736" y="504336"/>
                    </a:cubicBezTo>
                    <a:cubicBezTo>
                      <a:pt x="495689" y="501479"/>
                      <a:pt x="495689" y="499574"/>
                      <a:pt x="494736" y="496716"/>
                    </a:cubicBezTo>
                    <a:cubicBezTo>
                      <a:pt x="493784" y="493859"/>
                      <a:pt x="491879" y="492906"/>
                      <a:pt x="489974" y="491954"/>
                    </a:cubicBezTo>
                    <a:cubicBezTo>
                      <a:pt x="484259" y="490049"/>
                      <a:pt x="478544" y="488144"/>
                      <a:pt x="472829" y="488144"/>
                    </a:cubicBezTo>
                    <a:cubicBezTo>
                      <a:pt x="467114" y="488144"/>
                      <a:pt x="461399" y="489096"/>
                      <a:pt x="456636" y="491954"/>
                    </a:cubicBezTo>
                    <a:lnTo>
                      <a:pt x="451874" y="471951"/>
                    </a:lnTo>
                    <a:cubicBezTo>
                      <a:pt x="456636" y="470046"/>
                      <a:pt x="462351" y="469094"/>
                      <a:pt x="468066" y="469094"/>
                    </a:cubicBezTo>
                    <a:cubicBezTo>
                      <a:pt x="473781" y="469094"/>
                      <a:pt x="479496" y="470999"/>
                      <a:pt x="486164" y="472904"/>
                    </a:cubicBezTo>
                    <a:cubicBezTo>
                      <a:pt x="491879" y="475761"/>
                      <a:pt x="497594" y="482429"/>
                      <a:pt x="501404" y="493859"/>
                    </a:cubicBezTo>
                    <a:cubicBezTo>
                      <a:pt x="505214" y="505289"/>
                      <a:pt x="506166" y="513861"/>
                      <a:pt x="504261" y="519576"/>
                    </a:cubicBezTo>
                    <a:cubicBezTo>
                      <a:pt x="503309" y="522434"/>
                      <a:pt x="501404" y="525291"/>
                      <a:pt x="498546" y="527196"/>
                    </a:cubicBezTo>
                    <a:cubicBezTo>
                      <a:pt x="495689" y="529101"/>
                      <a:pt x="492831" y="531006"/>
                      <a:pt x="489021" y="531959"/>
                    </a:cubicBezTo>
                    <a:cubicBezTo>
                      <a:pt x="490926" y="534816"/>
                      <a:pt x="491879" y="538626"/>
                      <a:pt x="492831" y="544341"/>
                    </a:cubicBezTo>
                    <a:cubicBezTo>
                      <a:pt x="494736" y="546246"/>
                      <a:pt x="497594" y="548151"/>
                      <a:pt x="500451" y="549104"/>
                    </a:cubicBezTo>
                    <a:cubicBezTo>
                      <a:pt x="504261" y="551009"/>
                      <a:pt x="508071" y="551009"/>
                      <a:pt x="511881" y="551009"/>
                    </a:cubicBezTo>
                    <a:cubicBezTo>
                      <a:pt x="515691" y="550056"/>
                      <a:pt x="519501" y="549104"/>
                      <a:pt x="522359" y="546246"/>
                    </a:cubicBezTo>
                    <a:lnTo>
                      <a:pt x="536646" y="511004"/>
                    </a:lnTo>
                    <a:lnTo>
                      <a:pt x="521406" y="504336"/>
                    </a:lnTo>
                    <a:lnTo>
                      <a:pt x="515691" y="486239"/>
                    </a:lnTo>
                    <a:lnTo>
                      <a:pt x="568079" y="508146"/>
                    </a:lnTo>
                    <a:lnTo>
                      <a:pt x="675711" y="544341"/>
                    </a:lnTo>
                    <a:lnTo>
                      <a:pt x="675711" y="545294"/>
                    </a:lnTo>
                    <a:lnTo>
                      <a:pt x="782391" y="573869"/>
                    </a:lnTo>
                    <a:lnTo>
                      <a:pt x="789059" y="590061"/>
                    </a:lnTo>
                    <a:lnTo>
                      <a:pt x="769056" y="585299"/>
                    </a:lnTo>
                    <a:lnTo>
                      <a:pt x="742386" y="686264"/>
                    </a:lnTo>
                    <a:lnTo>
                      <a:pt x="727146" y="670071"/>
                    </a:lnTo>
                    <a:lnTo>
                      <a:pt x="741434" y="616731"/>
                    </a:lnTo>
                    <a:lnTo>
                      <a:pt x="706191" y="607206"/>
                    </a:lnTo>
                    <a:cubicBezTo>
                      <a:pt x="703334" y="606254"/>
                      <a:pt x="700476" y="607206"/>
                      <a:pt x="697619" y="609111"/>
                    </a:cubicBezTo>
                    <a:cubicBezTo>
                      <a:pt x="694761" y="611969"/>
                      <a:pt x="692856" y="614826"/>
                      <a:pt x="691904" y="619589"/>
                    </a:cubicBezTo>
                    <a:cubicBezTo>
                      <a:pt x="689999" y="627209"/>
                      <a:pt x="689999" y="634829"/>
                      <a:pt x="691904" y="643401"/>
                    </a:cubicBezTo>
                    <a:cubicBezTo>
                      <a:pt x="693809" y="651974"/>
                      <a:pt x="697619" y="659594"/>
                      <a:pt x="702381" y="667214"/>
                    </a:cubicBezTo>
                    <a:lnTo>
                      <a:pt x="693809" y="671024"/>
                    </a:lnTo>
                    <a:cubicBezTo>
                      <a:pt x="686189" y="656736"/>
                      <a:pt x="680474" y="644354"/>
                      <a:pt x="677616" y="633876"/>
                    </a:cubicBezTo>
                    <a:cubicBezTo>
                      <a:pt x="673806" y="623399"/>
                      <a:pt x="673806" y="613874"/>
                      <a:pt x="674759" y="608159"/>
                    </a:cubicBezTo>
                    <a:cubicBezTo>
                      <a:pt x="676664" y="601491"/>
                      <a:pt x="680474" y="596729"/>
                      <a:pt x="685236" y="592919"/>
                    </a:cubicBezTo>
                    <a:cubicBezTo>
                      <a:pt x="690951" y="589109"/>
                      <a:pt x="695714" y="588156"/>
                      <a:pt x="701429" y="590061"/>
                    </a:cubicBezTo>
                    <a:lnTo>
                      <a:pt x="745244" y="601491"/>
                    </a:lnTo>
                    <a:lnTo>
                      <a:pt x="750959" y="580536"/>
                    </a:lnTo>
                    <a:lnTo>
                      <a:pt x="681426" y="562439"/>
                    </a:lnTo>
                    <a:lnTo>
                      <a:pt x="681426" y="562439"/>
                    </a:lnTo>
                    <a:lnTo>
                      <a:pt x="678569" y="561486"/>
                    </a:lnTo>
                    <a:lnTo>
                      <a:pt x="677616" y="561486"/>
                    </a:lnTo>
                    <a:lnTo>
                      <a:pt x="677616" y="561486"/>
                    </a:lnTo>
                    <a:lnTo>
                      <a:pt x="662376" y="556724"/>
                    </a:lnTo>
                    <a:lnTo>
                      <a:pt x="632849" y="645306"/>
                    </a:lnTo>
                    <a:lnTo>
                      <a:pt x="634754" y="646259"/>
                    </a:lnTo>
                    <a:lnTo>
                      <a:pt x="640469" y="661499"/>
                    </a:lnTo>
                    <a:lnTo>
                      <a:pt x="623324" y="656736"/>
                    </a:lnTo>
                    <a:cubicBezTo>
                      <a:pt x="619514" y="655784"/>
                      <a:pt x="614751" y="655784"/>
                      <a:pt x="610941" y="658641"/>
                    </a:cubicBezTo>
                    <a:cubicBezTo>
                      <a:pt x="607131" y="661499"/>
                      <a:pt x="604274" y="665309"/>
                      <a:pt x="603321" y="670071"/>
                    </a:cubicBezTo>
                    <a:cubicBezTo>
                      <a:pt x="602369" y="672929"/>
                      <a:pt x="602369" y="675786"/>
                      <a:pt x="604274" y="679596"/>
                    </a:cubicBezTo>
                    <a:cubicBezTo>
                      <a:pt x="606179" y="682454"/>
                      <a:pt x="608084" y="684359"/>
                      <a:pt x="610941" y="685311"/>
                    </a:cubicBezTo>
                    <a:cubicBezTo>
                      <a:pt x="615704" y="686264"/>
                      <a:pt x="620466" y="687216"/>
                      <a:pt x="625229" y="686264"/>
                    </a:cubicBezTo>
                    <a:cubicBezTo>
                      <a:pt x="630944" y="685311"/>
                      <a:pt x="635706" y="684359"/>
                      <a:pt x="640469" y="681501"/>
                    </a:cubicBezTo>
                    <a:lnTo>
                      <a:pt x="647136" y="698646"/>
                    </a:lnTo>
                    <a:cubicBezTo>
                      <a:pt x="642374" y="700551"/>
                      <a:pt x="637611" y="701504"/>
                      <a:pt x="631896" y="701504"/>
                    </a:cubicBezTo>
                    <a:cubicBezTo>
                      <a:pt x="626181" y="701504"/>
                      <a:pt x="620466" y="700551"/>
                      <a:pt x="613799" y="698646"/>
                    </a:cubicBezTo>
                    <a:cubicBezTo>
                      <a:pt x="607131" y="696741"/>
                      <a:pt x="602369" y="691026"/>
                      <a:pt x="598559" y="681501"/>
                    </a:cubicBezTo>
                    <a:cubicBezTo>
                      <a:pt x="594749" y="671976"/>
                      <a:pt x="593796" y="663404"/>
                      <a:pt x="595701" y="655784"/>
                    </a:cubicBezTo>
                    <a:cubicBezTo>
                      <a:pt x="597606" y="650069"/>
                      <a:pt x="600464" y="646259"/>
                      <a:pt x="606179" y="643401"/>
                    </a:cubicBezTo>
                    <a:cubicBezTo>
                      <a:pt x="609036" y="641496"/>
                      <a:pt x="612846" y="641496"/>
                      <a:pt x="616656" y="641496"/>
                    </a:cubicBezTo>
                    <a:lnTo>
                      <a:pt x="613799" y="638639"/>
                    </a:lnTo>
                    <a:lnTo>
                      <a:pt x="626181" y="601491"/>
                    </a:lnTo>
                    <a:lnTo>
                      <a:pt x="591891" y="590061"/>
                    </a:lnTo>
                    <a:lnTo>
                      <a:pt x="588081" y="601491"/>
                    </a:lnTo>
                    <a:cubicBezTo>
                      <a:pt x="587129" y="604349"/>
                      <a:pt x="586176" y="606254"/>
                      <a:pt x="584271" y="607206"/>
                    </a:cubicBezTo>
                    <a:cubicBezTo>
                      <a:pt x="582366" y="608159"/>
                      <a:pt x="580461" y="609111"/>
                      <a:pt x="578556" y="608159"/>
                    </a:cubicBezTo>
                    <a:moveTo>
                      <a:pt x="1193871" y="634829"/>
                    </a:moveTo>
                    <a:lnTo>
                      <a:pt x="1191966" y="739604"/>
                    </a:lnTo>
                    <a:lnTo>
                      <a:pt x="1172916" y="727221"/>
                    </a:lnTo>
                    <a:lnTo>
                      <a:pt x="1172916" y="703409"/>
                    </a:lnTo>
                    <a:cubicBezTo>
                      <a:pt x="1168154" y="707219"/>
                      <a:pt x="1163391" y="710076"/>
                      <a:pt x="1158629" y="711981"/>
                    </a:cubicBezTo>
                    <a:cubicBezTo>
                      <a:pt x="1153866" y="713886"/>
                      <a:pt x="1149104" y="714839"/>
                      <a:pt x="1144341" y="714839"/>
                    </a:cubicBezTo>
                    <a:cubicBezTo>
                      <a:pt x="1135769" y="714839"/>
                      <a:pt x="1126244" y="710076"/>
                      <a:pt x="1117671" y="701504"/>
                    </a:cubicBezTo>
                    <a:cubicBezTo>
                      <a:pt x="1109099" y="692931"/>
                      <a:pt x="1104336" y="684359"/>
                      <a:pt x="1104336" y="676739"/>
                    </a:cubicBezTo>
                    <a:cubicBezTo>
                      <a:pt x="1104336" y="670071"/>
                      <a:pt x="1107194" y="664356"/>
                      <a:pt x="1112909" y="659594"/>
                    </a:cubicBezTo>
                    <a:cubicBezTo>
                      <a:pt x="1118624" y="654831"/>
                      <a:pt x="1126244" y="652926"/>
                      <a:pt x="1133864" y="652926"/>
                    </a:cubicBezTo>
                    <a:cubicBezTo>
                      <a:pt x="1141484" y="652926"/>
                      <a:pt x="1148151" y="654831"/>
                      <a:pt x="1154819" y="659594"/>
                    </a:cubicBezTo>
                    <a:cubicBezTo>
                      <a:pt x="1161486" y="663404"/>
                      <a:pt x="1167201" y="669119"/>
                      <a:pt x="1172916" y="676739"/>
                    </a:cubicBezTo>
                    <a:lnTo>
                      <a:pt x="1173869" y="634829"/>
                    </a:lnTo>
                    <a:lnTo>
                      <a:pt x="1095764" y="632924"/>
                    </a:lnTo>
                    <a:lnTo>
                      <a:pt x="1095764" y="631971"/>
                    </a:lnTo>
                    <a:lnTo>
                      <a:pt x="1070999" y="630066"/>
                    </a:lnTo>
                    <a:cubicBezTo>
                      <a:pt x="1076714" y="634829"/>
                      <a:pt x="1080524" y="639591"/>
                      <a:pt x="1083381" y="646259"/>
                    </a:cubicBezTo>
                    <a:cubicBezTo>
                      <a:pt x="1086239" y="652926"/>
                      <a:pt x="1088144" y="658641"/>
                      <a:pt x="1087191" y="665309"/>
                    </a:cubicBezTo>
                    <a:cubicBezTo>
                      <a:pt x="1086239" y="672929"/>
                      <a:pt x="1083381" y="680549"/>
                      <a:pt x="1077666" y="688169"/>
                    </a:cubicBezTo>
                    <a:cubicBezTo>
                      <a:pt x="1071951" y="694836"/>
                      <a:pt x="1065284" y="700551"/>
                      <a:pt x="1056711" y="705314"/>
                    </a:cubicBezTo>
                    <a:lnTo>
                      <a:pt x="1079571" y="735794"/>
                    </a:lnTo>
                    <a:lnTo>
                      <a:pt x="1069094" y="743414"/>
                    </a:lnTo>
                    <a:lnTo>
                      <a:pt x="1049091" y="708171"/>
                    </a:lnTo>
                    <a:cubicBezTo>
                      <a:pt x="1048139" y="709124"/>
                      <a:pt x="1047186" y="709124"/>
                      <a:pt x="1045281" y="709124"/>
                    </a:cubicBezTo>
                    <a:cubicBezTo>
                      <a:pt x="1044329" y="709124"/>
                      <a:pt x="1042424" y="709124"/>
                      <a:pt x="1040519" y="709124"/>
                    </a:cubicBezTo>
                    <a:cubicBezTo>
                      <a:pt x="1036709" y="709124"/>
                      <a:pt x="1031946" y="706266"/>
                      <a:pt x="1028136" y="701504"/>
                    </a:cubicBezTo>
                    <a:cubicBezTo>
                      <a:pt x="1024326" y="696741"/>
                      <a:pt x="1022421" y="691979"/>
                      <a:pt x="1022421" y="688169"/>
                    </a:cubicBezTo>
                    <a:cubicBezTo>
                      <a:pt x="1022421" y="685311"/>
                      <a:pt x="1023374" y="682454"/>
                      <a:pt x="1026231" y="680549"/>
                    </a:cubicBezTo>
                    <a:cubicBezTo>
                      <a:pt x="1028136" y="678644"/>
                      <a:pt x="1030041" y="677691"/>
                      <a:pt x="1032899" y="677691"/>
                    </a:cubicBezTo>
                    <a:cubicBezTo>
                      <a:pt x="1035756" y="677691"/>
                      <a:pt x="1038614" y="678644"/>
                      <a:pt x="1041471" y="680549"/>
                    </a:cubicBezTo>
                    <a:cubicBezTo>
                      <a:pt x="1044329" y="682454"/>
                      <a:pt x="1046234" y="685311"/>
                      <a:pt x="1048139" y="688169"/>
                    </a:cubicBezTo>
                    <a:cubicBezTo>
                      <a:pt x="1050996" y="687216"/>
                      <a:pt x="1054806" y="685311"/>
                      <a:pt x="1057664" y="682454"/>
                    </a:cubicBezTo>
                    <a:cubicBezTo>
                      <a:pt x="1060521" y="679596"/>
                      <a:pt x="1063379" y="675786"/>
                      <a:pt x="1066236" y="671976"/>
                    </a:cubicBezTo>
                    <a:cubicBezTo>
                      <a:pt x="1053854" y="670071"/>
                      <a:pt x="1045281" y="665309"/>
                      <a:pt x="1038614" y="659594"/>
                    </a:cubicBezTo>
                    <a:cubicBezTo>
                      <a:pt x="1031946" y="652926"/>
                      <a:pt x="1028136" y="646259"/>
                      <a:pt x="1029089" y="638639"/>
                    </a:cubicBezTo>
                    <a:cubicBezTo>
                      <a:pt x="1029089" y="636734"/>
                      <a:pt x="1030041" y="634829"/>
                      <a:pt x="1030994" y="632924"/>
                    </a:cubicBezTo>
                    <a:cubicBezTo>
                      <a:pt x="1031946" y="631019"/>
                      <a:pt x="1033851" y="630066"/>
                      <a:pt x="1035756" y="628161"/>
                    </a:cubicBezTo>
                    <a:lnTo>
                      <a:pt x="1023374" y="627209"/>
                    </a:lnTo>
                    <a:lnTo>
                      <a:pt x="1023374" y="628161"/>
                    </a:lnTo>
                    <a:lnTo>
                      <a:pt x="1003371" y="625304"/>
                    </a:lnTo>
                    <a:lnTo>
                      <a:pt x="990036" y="729126"/>
                    </a:lnTo>
                    <a:lnTo>
                      <a:pt x="972891" y="714839"/>
                    </a:lnTo>
                    <a:lnTo>
                      <a:pt x="975749" y="691026"/>
                    </a:lnTo>
                    <a:cubicBezTo>
                      <a:pt x="970986" y="693884"/>
                      <a:pt x="966224" y="696741"/>
                      <a:pt x="960509" y="697694"/>
                    </a:cubicBezTo>
                    <a:cubicBezTo>
                      <a:pt x="955746" y="699599"/>
                      <a:pt x="950031" y="699599"/>
                      <a:pt x="946221" y="699599"/>
                    </a:cubicBezTo>
                    <a:cubicBezTo>
                      <a:pt x="937649" y="698646"/>
                      <a:pt x="929076" y="692931"/>
                      <a:pt x="921456" y="683406"/>
                    </a:cubicBezTo>
                    <a:cubicBezTo>
                      <a:pt x="913836" y="673881"/>
                      <a:pt x="910026" y="665309"/>
                      <a:pt x="910979" y="657689"/>
                    </a:cubicBezTo>
                    <a:cubicBezTo>
                      <a:pt x="911931" y="651021"/>
                      <a:pt x="915741" y="645306"/>
                      <a:pt x="921456" y="641496"/>
                    </a:cubicBezTo>
                    <a:cubicBezTo>
                      <a:pt x="928124" y="637686"/>
                      <a:pt x="935744" y="635781"/>
                      <a:pt x="943364" y="636734"/>
                    </a:cubicBezTo>
                    <a:cubicBezTo>
                      <a:pt x="950984" y="637686"/>
                      <a:pt x="957651" y="640544"/>
                      <a:pt x="963366" y="645306"/>
                    </a:cubicBezTo>
                    <a:cubicBezTo>
                      <a:pt x="970034" y="650069"/>
                      <a:pt x="974796" y="656736"/>
                      <a:pt x="979559" y="664356"/>
                    </a:cubicBezTo>
                    <a:lnTo>
                      <a:pt x="985274" y="623399"/>
                    </a:lnTo>
                    <a:lnTo>
                      <a:pt x="908121" y="613874"/>
                    </a:lnTo>
                    <a:lnTo>
                      <a:pt x="907169" y="612921"/>
                    </a:lnTo>
                    <a:lnTo>
                      <a:pt x="893834" y="610064"/>
                    </a:lnTo>
                    <a:lnTo>
                      <a:pt x="875736" y="712934"/>
                    </a:lnTo>
                    <a:lnTo>
                      <a:pt x="858591" y="697694"/>
                    </a:lnTo>
                    <a:lnTo>
                      <a:pt x="874784" y="606254"/>
                    </a:lnTo>
                    <a:lnTo>
                      <a:pt x="855734" y="603396"/>
                    </a:lnTo>
                    <a:lnTo>
                      <a:pt x="848114" y="587204"/>
                    </a:lnTo>
                    <a:lnTo>
                      <a:pt x="883356" y="593871"/>
                    </a:lnTo>
                    <a:cubicBezTo>
                      <a:pt x="881451" y="588156"/>
                      <a:pt x="880499" y="583394"/>
                      <a:pt x="879546" y="580536"/>
                    </a:cubicBezTo>
                    <a:cubicBezTo>
                      <a:pt x="878594" y="576726"/>
                      <a:pt x="878594" y="573869"/>
                      <a:pt x="878594" y="571011"/>
                    </a:cubicBezTo>
                    <a:cubicBezTo>
                      <a:pt x="880499" y="561486"/>
                      <a:pt x="885261" y="553866"/>
                      <a:pt x="893834" y="548151"/>
                    </a:cubicBezTo>
                    <a:cubicBezTo>
                      <a:pt x="902406" y="542436"/>
                      <a:pt x="911931" y="540531"/>
                      <a:pt x="922409" y="542436"/>
                    </a:cubicBezTo>
                    <a:cubicBezTo>
                      <a:pt x="930981" y="544341"/>
                      <a:pt x="939554" y="550056"/>
                      <a:pt x="948126" y="560534"/>
                    </a:cubicBezTo>
                    <a:cubicBezTo>
                      <a:pt x="957651" y="571964"/>
                      <a:pt x="967176" y="586251"/>
                      <a:pt x="975749" y="603396"/>
                    </a:cubicBezTo>
                    <a:lnTo>
                      <a:pt x="970034" y="606254"/>
                    </a:lnTo>
                    <a:cubicBezTo>
                      <a:pt x="964319" y="593871"/>
                      <a:pt x="957651" y="582441"/>
                      <a:pt x="949079" y="573869"/>
                    </a:cubicBezTo>
                    <a:cubicBezTo>
                      <a:pt x="941459" y="565296"/>
                      <a:pt x="932886" y="560534"/>
                      <a:pt x="924314" y="559581"/>
                    </a:cubicBezTo>
                    <a:cubicBezTo>
                      <a:pt x="916694" y="558629"/>
                      <a:pt x="909074" y="559581"/>
                      <a:pt x="902406" y="564344"/>
                    </a:cubicBezTo>
                    <a:cubicBezTo>
                      <a:pt x="895739" y="569106"/>
                      <a:pt x="891929" y="574821"/>
                      <a:pt x="890024" y="582441"/>
                    </a:cubicBezTo>
                    <a:cubicBezTo>
                      <a:pt x="889071" y="588156"/>
                      <a:pt x="889071" y="591966"/>
                      <a:pt x="889071" y="594824"/>
                    </a:cubicBezTo>
                    <a:lnTo>
                      <a:pt x="904311" y="597681"/>
                    </a:lnTo>
                    <a:lnTo>
                      <a:pt x="905264" y="598634"/>
                    </a:lnTo>
                    <a:lnTo>
                      <a:pt x="1013849" y="612921"/>
                    </a:lnTo>
                    <a:lnTo>
                      <a:pt x="1013849" y="612921"/>
                    </a:lnTo>
                    <a:lnTo>
                      <a:pt x="1092906" y="618636"/>
                    </a:lnTo>
                    <a:lnTo>
                      <a:pt x="1093859" y="619589"/>
                    </a:lnTo>
                    <a:lnTo>
                      <a:pt x="1204349" y="621494"/>
                    </a:lnTo>
                    <a:lnTo>
                      <a:pt x="1214826" y="635781"/>
                    </a:lnTo>
                    <a:lnTo>
                      <a:pt x="1193871" y="634829"/>
                    </a:lnTo>
                    <a:close/>
                    <a:moveTo>
                      <a:pt x="1911104" y="313836"/>
                    </a:moveTo>
                    <a:cubicBezTo>
                      <a:pt x="1915866" y="312884"/>
                      <a:pt x="1919676" y="312884"/>
                      <a:pt x="1923486" y="312884"/>
                    </a:cubicBezTo>
                    <a:cubicBezTo>
                      <a:pt x="1933011" y="312884"/>
                      <a:pt x="1937774" y="315741"/>
                      <a:pt x="1940631" y="324314"/>
                    </a:cubicBezTo>
                    <a:cubicBezTo>
                      <a:pt x="1945394" y="336696"/>
                      <a:pt x="1934916" y="346221"/>
                      <a:pt x="1916819" y="360509"/>
                    </a:cubicBezTo>
                    <a:cubicBezTo>
                      <a:pt x="1914914" y="361461"/>
                      <a:pt x="1913961" y="362414"/>
                      <a:pt x="1912056" y="364319"/>
                    </a:cubicBezTo>
                    <a:cubicBezTo>
                      <a:pt x="1911104" y="357651"/>
                      <a:pt x="1908246" y="351936"/>
                      <a:pt x="1907294" y="345269"/>
                    </a:cubicBezTo>
                    <a:cubicBezTo>
                      <a:pt x="1904436" y="334791"/>
                      <a:pt x="1900626" y="323361"/>
                      <a:pt x="1900626" y="314789"/>
                    </a:cubicBezTo>
                    <a:cubicBezTo>
                      <a:pt x="1903484" y="314789"/>
                      <a:pt x="1907294" y="313836"/>
                      <a:pt x="1911104" y="313836"/>
                    </a:cubicBezTo>
                    <a:close/>
                    <a:moveTo>
                      <a:pt x="1933964" y="540531"/>
                    </a:moveTo>
                    <a:cubicBezTo>
                      <a:pt x="1934916" y="543389"/>
                      <a:pt x="1935869" y="545294"/>
                      <a:pt x="1934916" y="547199"/>
                    </a:cubicBezTo>
                    <a:cubicBezTo>
                      <a:pt x="1933964" y="550056"/>
                      <a:pt x="1933011" y="551009"/>
                      <a:pt x="1931106" y="551961"/>
                    </a:cubicBezTo>
                    <a:cubicBezTo>
                      <a:pt x="1925391" y="554819"/>
                      <a:pt x="1917771" y="553866"/>
                      <a:pt x="1908246" y="549104"/>
                    </a:cubicBezTo>
                    <a:cubicBezTo>
                      <a:pt x="1898721" y="544341"/>
                      <a:pt x="1892054" y="539579"/>
                      <a:pt x="1889196" y="533864"/>
                    </a:cubicBezTo>
                    <a:cubicBezTo>
                      <a:pt x="1888244" y="532911"/>
                      <a:pt x="1889196" y="531006"/>
                      <a:pt x="1890149" y="530054"/>
                    </a:cubicBezTo>
                    <a:cubicBezTo>
                      <a:pt x="1891101" y="528149"/>
                      <a:pt x="1893006" y="527196"/>
                      <a:pt x="1894911" y="526244"/>
                    </a:cubicBezTo>
                    <a:lnTo>
                      <a:pt x="1904436" y="521481"/>
                    </a:lnTo>
                    <a:lnTo>
                      <a:pt x="1889196" y="488144"/>
                    </a:lnTo>
                    <a:lnTo>
                      <a:pt x="1871099" y="496716"/>
                    </a:lnTo>
                    <a:lnTo>
                      <a:pt x="1871099" y="496716"/>
                    </a:lnTo>
                    <a:lnTo>
                      <a:pt x="1867289" y="498621"/>
                    </a:lnTo>
                    <a:lnTo>
                      <a:pt x="1866336" y="499574"/>
                    </a:lnTo>
                    <a:lnTo>
                      <a:pt x="1866336" y="499574"/>
                    </a:lnTo>
                    <a:lnTo>
                      <a:pt x="1832999" y="511956"/>
                    </a:lnTo>
                    <a:cubicBezTo>
                      <a:pt x="1837761" y="514814"/>
                      <a:pt x="1841571" y="517671"/>
                      <a:pt x="1844429" y="520529"/>
                    </a:cubicBezTo>
                    <a:cubicBezTo>
                      <a:pt x="1847286" y="523386"/>
                      <a:pt x="1850144" y="527196"/>
                      <a:pt x="1851096" y="530054"/>
                    </a:cubicBezTo>
                    <a:cubicBezTo>
                      <a:pt x="1852049" y="532911"/>
                      <a:pt x="1852049" y="535769"/>
                      <a:pt x="1851096" y="539579"/>
                    </a:cubicBezTo>
                    <a:cubicBezTo>
                      <a:pt x="1850144" y="543389"/>
                      <a:pt x="1848239" y="546246"/>
                      <a:pt x="1846334" y="550056"/>
                    </a:cubicBezTo>
                    <a:cubicBezTo>
                      <a:pt x="1855859" y="548151"/>
                      <a:pt x="1865384" y="549104"/>
                      <a:pt x="1873004" y="551961"/>
                    </a:cubicBezTo>
                    <a:cubicBezTo>
                      <a:pt x="1880624" y="554819"/>
                      <a:pt x="1886339" y="560534"/>
                      <a:pt x="1889196" y="567201"/>
                    </a:cubicBezTo>
                    <a:cubicBezTo>
                      <a:pt x="1893006" y="575774"/>
                      <a:pt x="1892054" y="585299"/>
                      <a:pt x="1886339" y="593871"/>
                    </a:cubicBezTo>
                    <a:cubicBezTo>
                      <a:pt x="1880624" y="603396"/>
                      <a:pt x="1872051" y="610064"/>
                      <a:pt x="1861574" y="613874"/>
                    </a:cubicBezTo>
                    <a:cubicBezTo>
                      <a:pt x="1852049" y="617684"/>
                      <a:pt x="1840619" y="615779"/>
                      <a:pt x="1827284" y="609111"/>
                    </a:cubicBezTo>
                    <a:cubicBezTo>
                      <a:pt x="1813949" y="602444"/>
                      <a:pt x="1805376" y="593871"/>
                      <a:pt x="1801566" y="583394"/>
                    </a:cubicBezTo>
                    <a:cubicBezTo>
                      <a:pt x="1799661" y="578631"/>
                      <a:pt x="1800614" y="572916"/>
                      <a:pt x="1803471" y="567201"/>
                    </a:cubicBezTo>
                    <a:cubicBezTo>
                      <a:pt x="1807281" y="561486"/>
                      <a:pt x="1812044" y="556724"/>
                      <a:pt x="1818711" y="551961"/>
                    </a:cubicBezTo>
                    <a:cubicBezTo>
                      <a:pt x="1824426" y="549104"/>
                      <a:pt x="1828236" y="544341"/>
                      <a:pt x="1831094" y="539579"/>
                    </a:cubicBezTo>
                    <a:cubicBezTo>
                      <a:pt x="1833951" y="534816"/>
                      <a:pt x="1834904" y="531006"/>
                      <a:pt x="1832999" y="527196"/>
                    </a:cubicBezTo>
                    <a:cubicBezTo>
                      <a:pt x="1832046" y="524339"/>
                      <a:pt x="1830141" y="521481"/>
                      <a:pt x="1828236" y="519576"/>
                    </a:cubicBezTo>
                    <a:cubicBezTo>
                      <a:pt x="1826331" y="517671"/>
                      <a:pt x="1825379" y="515766"/>
                      <a:pt x="1822521" y="514814"/>
                    </a:cubicBezTo>
                    <a:lnTo>
                      <a:pt x="1772039" y="533864"/>
                    </a:lnTo>
                    <a:lnTo>
                      <a:pt x="1772039" y="533864"/>
                    </a:lnTo>
                    <a:lnTo>
                      <a:pt x="1757751" y="538626"/>
                    </a:lnTo>
                    <a:lnTo>
                      <a:pt x="1791089" y="637686"/>
                    </a:lnTo>
                    <a:lnTo>
                      <a:pt x="1769181" y="632924"/>
                    </a:lnTo>
                    <a:lnTo>
                      <a:pt x="1739654" y="545294"/>
                    </a:lnTo>
                    <a:lnTo>
                      <a:pt x="1726319" y="550056"/>
                    </a:lnTo>
                    <a:lnTo>
                      <a:pt x="1727271" y="551009"/>
                    </a:lnTo>
                    <a:lnTo>
                      <a:pt x="1708221" y="556724"/>
                    </a:lnTo>
                    <a:lnTo>
                      <a:pt x="1737749" y="657689"/>
                    </a:lnTo>
                    <a:lnTo>
                      <a:pt x="1715841" y="651974"/>
                    </a:lnTo>
                    <a:lnTo>
                      <a:pt x="1708221" y="627209"/>
                    </a:lnTo>
                    <a:cubicBezTo>
                      <a:pt x="1707269" y="630066"/>
                      <a:pt x="1705364" y="631971"/>
                      <a:pt x="1702506" y="633876"/>
                    </a:cubicBezTo>
                    <a:cubicBezTo>
                      <a:pt x="1699649" y="635781"/>
                      <a:pt x="1696791" y="637686"/>
                      <a:pt x="1693934" y="638639"/>
                    </a:cubicBezTo>
                    <a:cubicBezTo>
                      <a:pt x="1685361" y="641496"/>
                      <a:pt x="1675836" y="640544"/>
                      <a:pt x="1665359" y="635781"/>
                    </a:cubicBezTo>
                    <a:cubicBezTo>
                      <a:pt x="1654881" y="631971"/>
                      <a:pt x="1648214" y="626256"/>
                      <a:pt x="1646309" y="619589"/>
                    </a:cubicBezTo>
                    <a:lnTo>
                      <a:pt x="1633926" y="578631"/>
                    </a:lnTo>
                    <a:lnTo>
                      <a:pt x="1622496" y="582441"/>
                    </a:lnTo>
                    <a:lnTo>
                      <a:pt x="1621544" y="581489"/>
                    </a:lnTo>
                    <a:lnTo>
                      <a:pt x="1607256" y="585299"/>
                    </a:lnTo>
                    <a:lnTo>
                      <a:pt x="1632021" y="687216"/>
                    </a:lnTo>
                    <a:lnTo>
                      <a:pt x="1611066" y="680549"/>
                    </a:lnTo>
                    <a:lnTo>
                      <a:pt x="1589159" y="590061"/>
                    </a:lnTo>
                    <a:lnTo>
                      <a:pt x="1574871" y="593871"/>
                    </a:lnTo>
                    <a:lnTo>
                      <a:pt x="1575824" y="594824"/>
                    </a:lnTo>
                    <a:lnTo>
                      <a:pt x="1555821" y="598634"/>
                    </a:lnTo>
                    <a:lnTo>
                      <a:pt x="1574871" y="701504"/>
                    </a:lnTo>
                    <a:lnTo>
                      <a:pt x="1553916" y="692931"/>
                    </a:lnTo>
                    <a:lnTo>
                      <a:pt x="1551059" y="676739"/>
                    </a:lnTo>
                    <a:cubicBezTo>
                      <a:pt x="1548201" y="682454"/>
                      <a:pt x="1543439" y="686264"/>
                      <a:pt x="1537724" y="690074"/>
                    </a:cubicBezTo>
                    <a:cubicBezTo>
                      <a:pt x="1531056" y="693884"/>
                      <a:pt x="1524389" y="696741"/>
                      <a:pt x="1516769" y="697694"/>
                    </a:cubicBezTo>
                    <a:cubicBezTo>
                      <a:pt x="1508196" y="699599"/>
                      <a:pt x="1499624" y="697694"/>
                      <a:pt x="1490099" y="692931"/>
                    </a:cubicBezTo>
                    <a:cubicBezTo>
                      <a:pt x="1480574" y="688169"/>
                      <a:pt x="1474859" y="682454"/>
                      <a:pt x="1473906" y="676739"/>
                    </a:cubicBezTo>
                    <a:cubicBezTo>
                      <a:pt x="1473906" y="675786"/>
                      <a:pt x="1473906" y="673881"/>
                      <a:pt x="1474859" y="671976"/>
                    </a:cubicBezTo>
                    <a:cubicBezTo>
                      <a:pt x="1475811" y="670071"/>
                      <a:pt x="1476764" y="668166"/>
                      <a:pt x="1478669" y="666261"/>
                    </a:cubicBezTo>
                    <a:cubicBezTo>
                      <a:pt x="1472954" y="664356"/>
                      <a:pt x="1467239" y="661499"/>
                      <a:pt x="1463429" y="657689"/>
                    </a:cubicBezTo>
                    <a:cubicBezTo>
                      <a:pt x="1459619" y="653879"/>
                      <a:pt x="1456761" y="650069"/>
                      <a:pt x="1455809" y="646259"/>
                    </a:cubicBezTo>
                    <a:cubicBezTo>
                      <a:pt x="1454856" y="641496"/>
                      <a:pt x="1455809" y="636734"/>
                      <a:pt x="1459619" y="633876"/>
                    </a:cubicBezTo>
                    <a:cubicBezTo>
                      <a:pt x="1462476" y="630066"/>
                      <a:pt x="1466286" y="628161"/>
                      <a:pt x="1472001" y="626256"/>
                    </a:cubicBezTo>
                    <a:lnTo>
                      <a:pt x="1495814" y="621494"/>
                    </a:lnTo>
                    <a:lnTo>
                      <a:pt x="1493909" y="610064"/>
                    </a:lnTo>
                    <a:lnTo>
                      <a:pt x="1443426" y="619589"/>
                    </a:lnTo>
                    <a:lnTo>
                      <a:pt x="1443426" y="619589"/>
                    </a:lnTo>
                    <a:lnTo>
                      <a:pt x="1429139" y="621494"/>
                    </a:lnTo>
                    <a:lnTo>
                      <a:pt x="1441521" y="725316"/>
                    </a:lnTo>
                    <a:lnTo>
                      <a:pt x="1421519" y="715791"/>
                    </a:lnTo>
                    <a:lnTo>
                      <a:pt x="1418661" y="691979"/>
                    </a:lnTo>
                    <a:cubicBezTo>
                      <a:pt x="1414851" y="696741"/>
                      <a:pt x="1410089" y="699599"/>
                      <a:pt x="1405326" y="702456"/>
                    </a:cubicBezTo>
                    <a:cubicBezTo>
                      <a:pt x="1400564" y="705314"/>
                      <a:pt x="1395801" y="707219"/>
                      <a:pt x="1391991" y="707219"/>
                    </a:cubicBezTo>
                    <a:cubicBezTo>
                      <a:pt x="1383419" y="708171"/>
                      <a:pt x="1373894" y="705314"/>
                      <a:pt x="1363416" y="697694"/>
                    </a:cubicBezTo>
                    <a:cubicBezTo>
                      <a:pt x="1353891" y="690074"/>
                      <a:pt x="1348176" y="683406"/>
                      <a:pt x="1347224" y="674834"/>
                    </a:cubicBezTo>
                    <a:cubicBezTo>
                      <a:pt x="1346271" y="668166"/>
                      <a:pt x="1348176" y="661499"/>
                      <a:pt x="1353891" y="656736"/>
                    </a:cubicBezTo>
                    <a:cubicBezTo>
                      <a:pt x="1359606" y="651021"/>
                      <a:pt x="1366274" y="648164"/>
                      <a:pt x="1373894" y="647211"/>
                    </a:cubicBezTo>
                    <a:cubicBezTo>
                      <a:pt x="1381514" y="646259"/>
                      <a:pt x="1388181" y="647211"/>
                      <a:pt x="1395801" y="651021"/>
                    </a:cubicBezTo>
                    <a:cubicBezTo>
                      <a:pt x="1403421" y="653879"/>
                      <a:pt x="1410089" y="658641"/>
                      <a:pt x="1415804" y="665309"/>
                    </a:cubicBezTo>
                    <a:lnTo>
                      <a:pt x="1411041" y="624351"/>
                    </a:lnTo>
                    <a:lnTo>
                      <a:pt x="1333889" y="633876"/>
                    </a:lnTo>
                    <a:lnTo>
                      <a:pt x="1332936" y="632924"/>
                    </a:lnTo>
                    <a:lnTo>
                      <a:pt x="1318649" y="633876"/>
                    </a:lnTo>
                    <a:lnTo>
                      <a:pt x="1326269" y="738651"/>
                    </a:lnTo>
                    <a:lnTo>
                      <a:pt x="1306266" y="728174"/>
                    </a:lnTo>
                    <a:lnTo>
                      <a:pt x="1299599" y="635781"/>
                    </a:lnTo>
                    <a:lnTo>
                      <a:pt x="1280549" y="636734"/>
                    </a:lnTo>
                    <a:lnTo>
                      <a:pt x="1269119" y="623399"/>
                    </a:lnTo>
                    <a:lnTo>
                      <a:pt x="1304361" y="620541"/>
                    </a:lnTo>
                    <a:cubicBezTo>
                      <a:pt x="1301504" y="615779"/>
                      <a:pt x="1298646" y="611969"/>
                      <a:pt x="1297694" y="608159"/>
                    </a:cubicBezTo>
                    <a:cubicBezTo>
                      <a:pt x="1295789" y="604349"/>
                      <a:pt x="1294836" y="601491"/>
                      <a:pt x="1294836" y="599586"/>
                    </a:cubicBezTo>
                    <a:cubicBezTo>
                      <a:pt x="1293884" y="590061"/>
                      <a:pt x="1297694" y="581489"/>
                      <a:pt x="1304361" y="573869"/>
                    </a:cubicBezTo>
                    <a:cubicBezTo>
                      <a:pt x="1311029" y="566249"/>
                      <a:pt x="1319601" y="562439"/>
                      <a:pt x="1330079" y="561486"/>
                    </a:cubicBezTo>
                    <a:cubicBezTo>
                      <a:pt x="1338651" y="560534"/>
                      <a:pt x="1348176" y="564344"/>
                      <a:pt x="1359606" y="572916"/>
                    </a:cubicBezTo>
                    <a:cubicBezTo>
                      <a:pt x="1371989" y="581489"/>
                      <a:pt x="1384371" y="592919"/>
                      <a:pt x="1396754" y="608159"/>
                    </a:cubicBezTo>
                    <a:lnTo>
                      <a:pt x="1391991" y="611969"/>
                    </a:lnTo>
                    <a:cubicBezTo>
                      <a:pt x="1383419" y="600539"/>
                      <a:pt x="1373894" y="591966"/>
                      <a:pt x="1364369" y="585299"/>
                    </a:cubicBezTo>
                    <a:cubicBezTo>
                      <a:pt x="1354844" y="579584"/>
                      <a:pt x="1345319" y="576726"/>
                      <a:pt x="1337699" y="576726"/>
                    </a:cubicBezTo>
                    <a:cubicBezTo>
                      <a:pt x="1330079" y="577679"/>
                      <a:pt x="1322459" y="580536"/>
                      <a:pt x="1316744" y="587204"/>
                    </a:cubicBezTo>
                    <a:cubicBezTo>
                      <a:pt x="1311029" y="592919"/>
                      <a:pt x="1309124" y="599586"/>
                      <a:pt x="1309124" y="608159"/>
                    </a:cubicBezTo>
                    <a:cubicBezTo>
                      <a:pt x="1309124" y="613874"/>
                      <a:pt x="1310076" y="617684"/>
                      <a:pt x="1311029" y="619589"/>
                    </a:cubicBezTo>
                    <a:lnTo>
                      <a:pt x="1326269" y="618636"/>
                    </a:lnTo>
                    <a:lnTo>
                      <a:pt x="1327221" y="619589"/>
                    </a:lnTo>
                    <a:lnTo>
                      <a:pt x="1436759" y="607206"/>
                    </a:lnTo>
                    <a:lnTo>
                      <a:pt x="1437711" y="608159"/>
                    </a:lnTo>
                    <a:lnTo>
                      <a:pt x="1558679" y="585299"/>
                    </a:lnTo>
                    <a:lnTo>
                      <a:pt x="1558679" y="585299"/>
                    </a:lnTo>
                    <a:lnTo>
                      <a:pt x="1615829" y="571011"/>
                    </a:lnTo>
                    <a:lnTo>
                      <a:pt x="1616781" y="571964"/>
                    </a:lnTo>
                    <a:lnTo>
                      <a:pt x="1709174" y="545294"/>
                    </a:lnTo>
                    <a:lnTo>
                      <a:pt x="1744416" y="533864"/>
                    </a:lnTo>
                    <a:cubicBezTo>
                      <a:pt x="1737749" y="524339"/>
                      <a:pt x="1731081" y="516719"/>
                      <a:pt x="1722509" y="511956"/>
                    </a:cubicBezTo>
                    <a:cubicBezTo>
                      <a:pt x="1713936" y="507194"/>
                      <a:pt x="1706316" y="506241"/>
                      <a:pt x="1699649" y="509099"/>
                    </a:cubicBezTo>
                    <a:cubicBezTo>
                      <a:pt x="1694886" y="511004"/>
                      <a:pt x="1691076" y="513861"/>
                      <a:pt x="1689171" y="519576"/>
                    </a:cubicBezTo>
                    <a:cubicBezTo>
                      <a:pt x="1687266" y="524339"/>
                      <a:pt x="1687266" y="530054"/>
                      <a:pt x="1689171" y="535769"/>
                    </a:cubicBezTo>
                    <a:cubicBezTo>
                      <a:pt x="1690124" y="537674"/>
                      <a:pt x="1691076" y="540531"/>
                      <a:pt x="1692981" y="542436"/>
                    </a:cubicBezTo>
                    <a:cubicBezTo>
                      <a:pt x="1694886" y="544341"/>
                      <a:pt x="1696791" y="546246"/>
                      <a:pt x="1699649" y="548151"/>
                    </a:cubicBezTo>
                    <a:lnTo>
                      <a:pt x="1692981" y="550056"/>
                    </a:lnTo>
                    <a:cubicBezTo>
                      <a:pt x="1689171" y="548151"/>
                      <a:pt x="1685361" y="544341"/>
                      <a:pt x="1682504" y="540531"/>
                    </a:cubicBezTo>
                    <a:cubicBezTo>
                      <a:pt x="1679646" y="535769"/>
                      <a:pt x="1676789" y="531959"/>
                      <a:pt x="1675836" y="527196"/>
                    </a:cubicBezTo>
                    <a:cubicBezTo>
                      <a:pt x="1672979" y="519576"/>
                      <a:pt x="1673931" y="512909"/>
                      <a:pt x="1676789" y="505289"/>
                    </a:cubicBezTo>
                    <a:cubicBezTo>
                      <a:pt x="1679646" y="498621"/>
                      <a:pt x="1685361" y="493859"/>
                      <a:pt x="1692029" y="491001"/>
                    </a:cubicBezTo>
                    <a:cubicBezTo>
                      <a:pt x="1701554" y="488144"/>
                      <a:pt x="1712031" y="490049"/>
                      <a:pt x="1722509" y="497669"/>
                    </a:cubicBezTo>
                    <a:cubicBezTo>
                      <a:pt x="1733939" y="505289"/>
                      <a:pt x="1743464" y="516719"/>
                      <a:pt x="1752036" y="531006"/>
                    </a:cubicBezTo>
                    <a:lnTo>
                      <a:pt x="1765371" y="526244"/>
                    </a:lnTo>
                    <a:lnTo>
                      <a:pt x="1766324" y="526244"/>
                    </a:lnTo>
                    <a:lnTo>
                      <a:pt x="1859669" y="491001"/>
                    </a:lnTo>
                    <a:lnTo>
                      <a:pt x="1859669" y="491001"/>
                    </a:lnTo>
                    <a:lnTo>
                      <a:pt x="1962539" y="445281"/>
                    </a:lnTo>
                    <a:lnTo>
                      <a:pt x="1977779" y="453854"/>
                    </a:lnTo>
                    <a:lnTo>
                      <a:pt x="1959681" y="462426"/>
                    </a:lnTo>
                    <a:lnTo>
                      <a:pt x="2002544" y="557676"/>
                    </a:lnTo>
                    <a:lnTo>
                      <a:pt x="1980636" y="554819"/>
                    </a:lnTo>
                    <a:lnTo>
                      <a:pt x="1964444" y="518624"/>
                    </a:lnTo>
                    <a:lnTo>
                      <a:pt x="1932059" y="532911"/>
                    </a:lnTo>
                    <a:lnTo>
                      <a:pt x="1933964" y="540531"/>
                    </a:lnTo>
                    <a:close/>
                    <a:moveTo>
                      <a:pt x="2038739" y="575774"/>
                    </a:moveTo>
                    <a:lnTo>
                      <a:pt x="2006354" y="565296"/>
                    </a:lnTo>
                    <a:cubicBezTo>
                      <a:pt x="2004449" y="564344"/>
                      <a:pt x="2001591" y="564344"/>
                      <a:pt x="1999686" y="563391"/>
                    </a:cubicBezTo>
                    <a:cubicBezTo>
                      <a:pt x="1997781" y="563391"/>
                      <a:pt x="1995876" y="563391"/>
                      <a:pt x="1994924" y="563391"/>
                    </a:cubicBezTo>
                    <a:cubicBezTo>
                      <a:pt x="1993971" y="564344"/>
                      <a:pt x="1992066" y="565296"/>
                      <a:pt x="1991114" y="566249"/>
                    </a:cubicBezTo>
                    <a:cubicBezTo>
                      <a:pt x="1990161" y="567201"/>
                      <a:pt x="1988256" y="570059"/>
                      <a:pt x="1986351" y="572916"/>
                    </a:cubicBezTo>
                    <a:lnTo>
                      <a:pt x="1974921" y="566249"/>
                    </a:lnTo>
                    <a:cubicBezTo>
                      <a:pt x="1976826" y="564344"/>
                      <a:pt x="1978731" y="561486"/>
                      <a:pt x="1980636" y="559581"/>
                    </a:cubicBezTo>
                    <a:cubicBezTo>
                      <a:pt x="1982541" y="557676"/>
                      <a:pt x="1984446" y="556724"/>
                      <a:pt x="1985399" y="555771"/>
                    </a:cubicBezTo>
                    <a:cubicBezTo>
                      <a:pt x="1987304" y="554819"/>
                      <a:pt x="1988256" y="554819"/>
                      <a:pt x="1989209" y="554819"/>
                    </a:cubicBezTo>
                    <a:cubicBezTo>
                      <a:pt x="1990161" y="554819"/>
                      <a:pt x="1992066" y="554819"/>
                      <a:pt x="1993971" y="555771"/>
                    </a:cubicBezTo>
                    <a:lnTo>
                      <a:pt x="2041596" y="569106"/>
                    </a:lnTo>
                    <a:lnTo>
                      <a:pt x="2038739" y="575774"/>
                    </a:lnTo>
                    <a:close/>
                    <a:moveTo>
                      <a:pt x="2137799" y="166199"/>
                    </a:moveTo>
                    <a:cubicBezTo>
                      <a:pt x="2145419" y="97619"/>
                      <a:pt x="2173041" y="21419"/>
                      <a:pt x="2254004" y="16656"/>
                    </a:cubicBezTo>
                    <a:cubicBezTo>
                      <a:pt x="2271149" y="16656"/>
                      <a:pt x="2273054" y="24276"/>
                      <a:pt x="2274006" y="26181"/>
                    </a:cubicBezTo>
                    <a:cubicBezTo>
                      <a:pt x="2278769" y="50946"/>
                      <a:pt x="2227334" y="115716"/>
                      <a:pt x="2137799" y="166199"/>
                    </a:cubicBezTo>
                    <a:close/>
                    <a:moveTo>
                      <a:pt x="2346396" y="591014"/>
                    </a:moveTo>
                    <a:cubicBezTo>
                      <a:pt x="2327346" y="553866"/>
                      <a:pt x="2289246" y="499574"/>
                      <a:pt x="2254956" y="497669"/>
                    </a:cubicBezTo>
                    <a:cubicBezTo>
                      <a:pt x="2246384" y="496716"/>
                      <a:pt x="2233049" y="499574"/>
                      <a:pt x="2222571" y="515766"/>
                    </a:cubicBezTo>
                    <a:cubicBezTo>
                      <a:pt x="2218761" y="522434"/>
                      <a:pt x="2214951" y="530054"/>
                      <a:pt x="2211141" y="537674"/>
                    </a:cubicBezTo>
                    <a:cubicBezTo>
                      <a:pt x="2207331" y="493859"/>
                      <a:pt x="2194949" y="451949"/>
                      <a:pt x="2181614" y="412896"/>
                    </a:cubicBezTo>
                    <a:cubicBezTo>
                      <a:pt x="2219714" y="397656"/>
                      <a:pt x="2254004" y="379559"/>
                      <a:pt x="2285436" y="358604"/>
                    </a:cubicBezTo>
                    <a:cubicBezTo>
                      <a:pt x="2293056" y="375749"/>
                      <a:pt x="2300676" y="391941"/>
                      <a:pt x="2309249" y="408134"/>
                    </a:cubicBezTo>
                    <a:cubicBezTo>
                      <a:pt x="2323536" y="435756"/>
                      <a:pt x="2338776" y="465284"/>
                      <a:pt x="2346396" y="496716"/>
                    </a:cubicBezTo>
                    <a:cubicBezTo>
                      <a:pt x="2350206" y="515766"/>
                      <a:pt x="2350206" y="568154"/>
                      <a:pt x="2346396" y="591014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387" name="Google Shape;1387;p5"/>
          <p:cNvGrpSpPr/>
          <p:nvPr/>
        </p:nvGrpSpPr>
        <p:grpSpPr>
          <a:xfrm>
            <a:off x="158293" y="1337240"/>
            <a:ext cx="522450" cy="489790"/>
            <a:chOff x="149196" y="1449049"/>
            <a:chExt cx="522450" cy="489790"/>
          </a:xfrm>
        </p:grpSpPr>
        <p:sp>
          <p:nvSpPr>
            <p:cNvPr id="1388" name="Google Shape;1388;p5"/>
            <p:cNvSpPr/>
            <p:nvPr/>
          </p:nvSpPr>
          <p:spPr>
            <a:xfrm>
              <a:off x="149196" y="1551804"/>
              <a:ext cx="391838" cy="387035"/>
            </a:xfrm>
            <a:custGeom>
              <a:avLst/>
              <a:gdLst/>
              <a:ahLst/>
              <a:cxnLst/>
              <a:rect l="l" t="t" r="r" b="b"/>
              <a:pathLst>
                <a:path w="391838" h="387035" extrusionOk="0">
                  <a:moveTo>
                    <a:pt x="123721" y="373192"/>
                  </a:moveTo>
                  <a:cubicBezTo>
                    <a:pt x="125404" y="373862"/>
                    <a:pt x="127069" y="374556"/>
                    <a:pt x="128767" y="375177"/>
                  </a:cubicBezTo>
                  <a:cubicBezTo>
                    <a:pt x="130728" y="375894"/>
                    <a:pt x="132710" y="376532"/>
                    <a:pt x="134686" y="377186"/>
                  </a:cubicBezTo>
                  <a:cubicBezTo>
                    <a:pt x="135950" y="377600"/>
                    <a:pt x="137210" y="378043"/>
                    <a:pt x="138489" y="378433"/>
                  </a:cubicBezTo>
                  <a:cubicBezTo>
                    <a:pt x="140530" y="379064"/>
                    <a:pt x="142594" y="379625"/>
                    <a:pt x="144656" y="380187"/>
                  </a:cubicBezTo>
                  <a:cubicBezTo>
                    <a:pt x="145903" y="380522"/>
                    <a:pt x="147142" y="380865"/>
                    <a:pt x="148403" y="381184"/>
                  </a:cubicBezTo>
                  <a:cubicBezTo>
                    <a:pt x="150467" y="381698"/>
                    <a:pt x="152548" y="382180"/>
                    <a:pt x="154628" y="382619"/>
                  </a:cubicBezTo>
                  <a:cubicBezTo>
                    <a:pt x="155952" y="382906"/>
                    <a:pt x="157275" y="383177"/>
                    <a:pt x="158607" y="383428"/>
                  </a:cubicBezTo>
                  <a:cubicBezTo>
                    <a:pt x="160627" y="383823"/>
                    <a:pt x="162645" y="384189"/>
                    <a:pt x="164685" y="384516"/>
                  </a:cubicBezTo>
                  <a:cubicBezTo>
                    <a:pt x="166196" y="384760"/>
                    <a:pt x="167722" y="384963"/>
                    <a:pt x="169249" y="385166"/>
                  </a:cubicBezTo>
                  <a:cubicBezTo>
                    <a:pt x="171126" y="385421"/>
                    <a:pt x="172996" y="385680"/>
                    <a:pt x="174881" y="385887"/>
                  </a:cubicBezTo>
                  <a:cubicBezTo>
                    <a:pt x="176826" y="386098"/>
                    <a:pt x="178783" y="386238"/>
                    <a:pt x="180745" y="386385"/>
                  </a:cubicBezTo>
                  <a:cubicBezTo>
                    <a:pt x="182255" y="386497"/>
                    <a:pt x="183754" y="386653"/>
                    <a:pt x="185272" y="386728"/>
                  </a:cubicBezTo>
                  <a:cubicBezTo>
                    <a:pt x="188800" y="386932"/>
                    <a:pt x="192344" y="387035"/>
                    <a:pt x="195919" y="387035"/>
                  </a:cubicBezTo>
                  <a:cubicBezTo>
                    <a:pt x="202025" y="387035"/>
                    <a:pt x="208049" y="386721"/>
                    <a:pt x="214015" y="386171"/>
                  </a:cubicBezTo>
                  <a:cubicBezTo>
                    <a:pt x="214458" y="386130"/>
                    <a:pt x="214901" y="386115"/>
                    <a:pt x="215330" y="386075"/>
                  </a:cubicBezTo>
                  <a:cubicBezTo>
                    <a:pt x="220971" y="385521"/>
                    <a:pt x="226531" y="384680"/>
                    <a:pt x="232016" y="383651"/>
                  </a:cubicBezTo>
                  <a:cubicBezTo>
                    <a:pt x="232825" y="383504"/>
                    <a:pt x="233635" y="383380"/>
                    <a:pt x="234432" y="383217"/>
                  </a:cubicBezTo>
                  <a:cubicBezTo>
                    <a:pt x="239602" y="382180"/>
                    <a:pt x="244680" y="380905"/>
                    <a:pt x="249690" y="379478"/>
                  </a:cubicBezTo>
                  <a:cubicBezTo>
                    <a:pt x="250826" y="379151"/>
                    <a:pt x="251970" y="378848"/>
                    <a:pt x="253094" y="378506"/>
                  </a:cubicBezTo>
                  <a:cubicBezTo>
                    <a:pt x="257798" y="377071"/>
                    <a:pt x="262417" y="375428"/>
                    <a:pt x="266965" y="373650"/>
                  </a:cubicBezTo>
                  <a:cubicBezTo>
                    <a:pt x="268345" y="373113"/>
                    <a:pt x="269732" y="372590"/>
                    <a:pt x="271095" y="372016"/>
                  </a:cubicBezTo>
                  <a:cubicBezTo>
                    <a:pt x="275419" y="370215"/>
                    <a:pt x="279649" y="368229"/>
                    <a:pt x="283814" y="366133"/>
                  </a:cubicBezTo>
                  <a:cubicBezTo>
                    <a:pt x="285293" y="365387"/>
                    <a:pt x="286759" y="364654"/>
                    <a:pt x="288223" y="363869"/>
                  </a:cubicBezTo>
                  <a:cubicBezTo>
                    <a:pt x="292288" y="361688"/>
                    <a:pt x="296254" y="359341"/>
                    <a:pt x="300149" y="356889"/>
                  </a:cubicBezTo>
                  <a:cubicBezTo>
                    <a:pt x="301544" y="356009"/>
                    <a:pt x="302931" y="355135"/>
                    <a:pt x="304302" y="354223"/>
                  </a:cubicBezTo>
                  <a:cubicBezTo>
                    <a:pt x="308236" y="351600"/>
                    <a:pt x="312051" y="348818"/>
                    <a:pt x="315782" y="345928"/>
                  </a:cubicBezTo>
                  <a:cubicBezTo>
                    <a:pt x="316974" y="345003"/>
                    <a:pt x="318166" y="344090"/>
                    <a:pt x="319333" y="343134"/>
                  </a:cubicBezTo>
                  <a:cubicBezTo>
                    <a:pt x="323136" y="340041"/>
                    <a:pt x="326810" y="336784"/>
                    <a:pt x="330371" y="333420"/>
                  </a:cubicBezTo>
                  <a:cubicBezTo>
                    <a:pt x="330965" y="332857"/>
                    <a:pt x="331618" y="332376"/>
                    <a:pt x="332212" y="331797"/>
                  </a:cubicBezTo>
                  <a:cubicBezTo>
                    <a:pt x="332328" y="331682"/>
                    <a:pt x="332368" y="331527"/>
                    <a:pt x="332483" y="331403"/>
                  </a:cubicBezTo>
                  <a:cubicBezTo>
                    <a:pt x="369055" y="295796"/>
                    <a:pt x="391838" y="246083"/>
                    <a:pt x="391838" y="191116"/>
                  </a:cubicBezTo>
                  <a:cubicBezTo>
                    <a:pt x="391838" y="142416"/>
                    <a:pt x="373845" y="95724"/>
                    <a:pt x="341184" y="59654"/>
                  </a:cubicBezTo>
                  <a:lnTo>
                    <a:pt x="329087" y="70620"/>
                  </a:lnTo>
                  <a:cubicBezTo>
                    <a:pt x="359022" y="103680"/>
                    <a:pt x="375512" y="146473"/>
                    <a:pt x="375512" y="191116"/>
                  </a:cubicBezTo>
                  <a:cubicBezTo>
                    <a:pt x="375512" y="234300"/>
                    <a:pt x="360182" y="273969"/>
                    <a:pt x="334695" y="304980"/>
                  </a:cubicBezTo>
                  <a:lnTo>
                    <a:pt x="334695" y="264586"/>
                  </a:lnTo>
                  <a:cubicBezTo>
                    <a:pt x="334695" y="255586"/>
                    <a:pt x="327373" y="248259"/>
                    <a:pt x="318369" y="248259"/>
                  </a:cubicBezTo>
                  <a:lnTo>
                    <a:pt x="290084" y="248259"/>
                  </a:lnTo>
                  <a:lnTo>
                    <a:pt x="262278" y="206554"/>
                  </a:lnTo>
                  <a:cubicBezTo>
                    <a:pt x="259241" y="201998"/>
                    <a:pt x="254162" y="199279"/>
                    <a:pt x="248694" y="199279"/>
                  </a:cubicBezTo>
                  <a:lnTo>
                    <a:pt x="212246" y="199279"/>
                  </a:lnTo>
                  <a:cubicBezTo>
                    <a:pt x="203242" y="199279"/>
                    <a:pt x="195919" y="206606"/>
                    <a:pt x="195919" y="215606"/>
                  </a:cubicBezTo>
                  <a:lnTo>
                    <a:pt x="195919" y="240096"/>
                  </a:lnTo>
                  <a:lnTo>
                    <a:pt x="212246" y="240096"/>
                  </a:lnTo>
                  <a:lnTo>
                    <a:pt x="212246" y="215606"/>
                  </a:lnTo>
                  <a:lnTo>
                    <a:pt x="248694" y="215606"/>
                  </a:lnTo>
                  <a:lnTo>
                    <a:pt x="276500" y="257315"/>
                  </a:lnTo>
                  <a:cubicBezTo>
                    <a:pt x="279537" y="261867"/>
                    <a:pt x="284615" y="264586"/>
                    <a:pt x="290084" y="264586"/>
                  </a:cubicBezTo>
                  <a:lnTo>
                    <a:pt x="318369" y="264586"/>
                  </a:lnTo>
                  <a:lnTo>
                    <a:pt x="318369" y="322327"/>
                  </a:lnTo>
                  <a:cubicBezTo>
                    <a:pt x="318018" y="322653"/>
                    <a:pt x="317675" y="322996"/>
                    <a:pt x="317325" y="323324"/>
                  </a:cubicBezTo>
                  <a:cubicBezTo>
                    <a:pt x="314052" y="326337"/>
                    <a:pt x="310663" y="329183"/>
                    <a:pt x="307200" y="331918"/>
                  </a:cubicBezTo>
                  <a:cubicBezTo>
                    <a:pt x="306155" y="332742"/>
                    <a:pt x="305127" y="333576"/>
                    <a:pt x="304067" y="334385"/>
                  </a:cubicBezTo>
                  <a:cubicBezTo>
                    <a:pt x="300687" y="336947"/>
                    <a:pt x="297219" y="339347"/>
                    <a:pt x="293684" y="341651"/>
                  </a:cubicBezTo>
                  <a:cubicBezTo>
                    <a:pt x="292436" y="342464"/>
                    <a:pt x="291184" y="343281"/>
                    <a:pt x="289912" y="344075"/>
                  </a:cubicBezTo>
                  <a:cubicBezTo>
                    <a:pt x="286401" y="346239"/>
                    <a:pt x="282817" y="348260"/>
                    <a:pt x="279179" y="350173"/>
                  </a:cubicBezTo>
                  <a:cubicBezTo>
                    <a:pt x="277824" y="350882"/>
                    <a:pt x="276468" y="351584"/>
                    <a:pt x="275097" y="352270"/>
                  </a:cubicBezTo>
                  <a:cubicBezTo>
                    <a:pt x="271366" y="354108"/>
                    <a:pt x="267576" y="355814"/>
                    <a:pt x="263725" y="357388"/>
                  </a:cubicBezTo>
                  <a:cubicBezTo>
                    <a:pt x="262409" y="357926"/>
                    <a:pt x="261094" y="358440"/>
                    <a:pt x="259762" y="358946"/>
                  </a:cubicBezTo>
                  <a:cubicBezTo>
                    <a:pt x="255717" y="360489"/>
                    <a:pt x="251619" y="361903"/>
                    <a:pt x="247462" y="363143"/>
                  </a:cubicBezTo>
                  <a:cubicBezTo>
                    <a:pt x="246334" y="363486"/>
                    <a:pt x="245194" y="363797"/>
                    <a:pt x="244058" y="364116"/>
                  </a:cubicBezTo>
                  <a:cubicBezTo>
                    <a:pt x="239634" y="365347"/>
                    <a:pt x="235161" y="366432"/>
                    <a:pt x="230637" y="367325"/>
                  </a:cubicBezTo>
                  <a:cubicBezTo>
                    <a:pt x="229772" y="367496"/>
                    <a:pt x="228899" y="367632"/>
                    <a:pt x="228035" y="367787"/>
                  </a:cubicBezTo>
                  <a:cubicBezTo>
                    <a:pt x="223199" y="368660"/>
                    <a:pt x="218337" y="369381"/>
                    <a:pt x="213414" y="369851"/>
                  </a:cubicBezTo>
                  <a:cubicBezTo>
                    <a:pt x="212892" y="369903"/>
                    <a:pt x="212369" y="369928"/>
                    <a:pt x="211847" y="369975"/>
                  </a:cubicBezTo>
                  <a:cubicBezTo>
                    <a:pt x="206590" y="370426"/>
                    <a:pt x="201272" y="370709"/>
                    <a:pt x="195919" y="370709"/>
                  </a:cubicBezTo>
                  <a:cubicBezTo>
                    <a:pt x="192810" y="370709"/>
                    <a:pt x="189705" y="370629"/>
                    <a:pt x="186620" y="370474"/>
                  </a:cubicBezTo>
                  <a:cubicBezTo>
                    <a:pt x="184164" y="370350"/>
                    <a:pt x="181725" y="370139"/>
                    <a:pt x="179289" y="369920"/>
                  </a:cubicBezTo>
                  <a:cubicBezTo>
                    <a:pt x="178704" y="369860"/>
                    <a:pt x="178106" y="369836"/>
                    <a:pt x="177520" y="369780"/>
                  </a:cubicBezTo>
                  <a:cubicBezTo>
                    <a:pt x="174710" y="369493"/>
                    <a:pt x="171927" y="369126"/>
                    <a:pt x="169161" y="368712"/>
                  </a:cubicBezTo>
                  <a:cubicBezTo>
                    <a:pt x="168966" y="368680"/>
                    <a:pt x="168759" y="368660"/>
                    <a:pt x="168563" y="368628"/>
                  </a:cubicBezTo>
                  <a:cubicBezTo>
                    <a:pt x="165829" y="368214"/>
                    <a:pt x="163118" y="367716"/>
                    <a:pt x="160432" y="367177"/>
                  </a:cubicBezTo>
                  <a:cubicBezTo>
                    <a:pt x="160181" y="367125"/>
                    <a:pt x="159926" y="367085"/>
                    <a:pt x="159682" y="367038"/>
                  </a:cubicBezTo>
                  <a:cubicBezTo>
                    <a:pt x="157152" y="366516"/>
                    <a:pt x="154653" y="365918"/>
                    <a:pt x="152157" y="365299"/>
                  </a:cubicBezTo>
                  <a:cubicBezTo>
                    <a:pt x="151723" y="365192"/>
                    <a:pt x="151284" y="365092"/>
                    <a:pt x="150850" y="364981"/>
                  </a:cubicBezTo>
                  <a:cubicBezTo>
                    <a:pt x="148606" y="364399"/>
                    <a:pt x="146385" y="363749"/>
                    <a:pt x="144173" y="363080"/>
                  </a:cubicBezTo>
                  <a:cubicBezTo>
                    <a:pt x="143464" y="362865"/>
                    <a:pt x="142742" y="362661"/>
                    <a:pt x="142025" y="362442"/>
                  </a:cubicBezTo>
                  <a:cubicBezTo>
                    <a:pt x="140068" y="361820"/>
                    <a:pt x="138130" y="361150"/>
                    <a:pt x="136197" y="360465"/>
                  </a:cubicBezTo>
                  <a:cubicBezTo>
                    <a:pt x="135225" y="360122"/>
                    <a:pt x="134252" y="359787"/>
                    <a:pt x="133291" y="359429"/>
                  </a:cubicBezTo>
                  <a:cubicBezTo>
                    <a:pt x="131570" y="358783"/>
                    <a:pt x="129864" y="358097"/>
                    <a:pt x="128166" y="357403"/>
                  </a:cubicBezTo>
                  <a:cubicBezTo>
                    <a:pt x="127014" y="356929"/>
                    <a:pt x="125870" y="356467"/>
                    <a:pt x="124725" y="355969"/>
                  </a:cubicBezTo>
                  <a:cubicBezTo>
                    <a:pt x="124032" y="355666"/>
                    <a:pt x="123355" y="355347"/>
                    <a:pt x="122669" y="355036"/>
                  </a:cubicBezTo>
                  <a:lnTo>
                    <a:pt x="144664" y="289076"/>
                  </a:lnTo>
                  <a:lnTo>
                    <a:pt x="158898" y="289076"/>
                  </a:lnTo>
                  <a:lnTo>
                    <a:pt x="170377" y="306295"/>
                  </a:lnTo>
                  <a:cubicBezTo>
                    <a:pt x="173414" y="310847"/>
                    <a:pt x="178493" y="313566"/>
                    <a:pt x="183961" y="313566"/>
                  </a:cubicBezTo>
                  <a:lnTo>
                    <a:pt x="195919" y="313566"/>
                  </a:lnTo>
                  <a:cubicBezTo>
                    <a:pt x="204923" y="313566"/>
                    <a:pt x="212246" y="306243"/>
                    <a:pt x="212246" y="297239"/>
                  </a:cubicBezTo>
                  <a:lnTo>
                    <a:pt x="212246" y="256422"/>
                  </a:lnTo>
                  <a:lnTo>
                    <a:pt x="195919" y="256422"/>
                  </a:lnTo>
                  <a:lnTo>
                    <a:pt x="195919" y="297239"/>
                  </a:lnTo>
                  <a:lnTo>
                    <a:pt x="183961" y="297239"/>
                  </a:lnTo>
                  <a:lnTo>
                    <a:pt x="172481" y="280024"/>
                  </a:lnTo>
                  <a:cubicBezTo>
                    <a:pt x="169445" y="275467"/>
                    <a:pt x="164366" y="272749"/>
                    <a:pt x="158898" y="272749"/>
                  </a:cubicBezTo>
                  <a:lnTo>
                    <a:pt x="144664" y="272749"/>
                  </a:lnTo>
                  <a:cubicBezTo>
                    <a:pt x="137624" y="272749"/>
                    <a:pt x="131398" y="277242"/>
                    <a:pt x="129186" y="283910"/>
                  </a:cubicBezTo>
                  <a:lnTo>
                    <a:pt x="107952" y="347602"/>
                  </a:lnTo>
                  <a:cubicBezTo>
                    <a:pt x="53313" y="316767"/>
                    <a:pt x="16327" y="258196"/>
                    <a:pt x="16327" y="191116"/>
                  </a:cubicBezTo>
                  <a:cubicBezTo>
                    <a:pt x="16327" y="142188"/>
                    <a:pt x="36767" y="96661"/>
                    <a:pt x="69994" y="63648"/>
                  </a:cubicBezTo>
                  <a:lnTo>
                    <a:pt x="80238" y="84129"/>
                  </a:lnTo>
                  <a:cubicBezTo>
                    <a:pt x="83012" y="89697"/>
                    <a:pt x="88604" y="93156"/>
                    <a:pt x="94843" y="93156"/>
                  </a:cubicBezTo>
                  <a:lnTo>
                    <a:pt x="114286" y="93156"/>
                  </a:lnTo>
                  <a:lnTo>
                    <a:pt x="114286" y="133973"/>
                  </a:lnTo>
                  <a:cubicBezTo>
                    <a:pt x="114286" y="142977"/>
                    <a:pt x="121609" y="150300"/>
                    <a:pt x="130613" y="150300"/>
                  </a:cubicBezTo>
                  <a:lnTo>
                    <a:pt x="182375" y="150300"/>
                  </a:lnTo>
                  <a:cubicBezTo>
                    <a:pt x="188924" y="150300"/>
                    <a:pt x="194807" y="146418"/>
                    <a:pt x="197382" y="140407"/>
                  </a:cubicBezTo>
                  <a:lnTo>
                    <a:pt x="217626" y="93156"/>
                  </a:lnTo>
                  <a:lnTo>
                    <a:pt x="253062" y="93156"/>
                  </a:lnTo>
                  <a:cubicBezTo>
                    <a:pt x="262066" y="93156"/>
                    <a:pt x="269389" y="85834"/>
                    <a:pt x="269389" y="76830"/>
                  </a:cubicBezTo>
                  <a:lnTo>
                    <a:pt x="269389" y="60503"/>
                  </a:lnTo>
                  <a:lnTo>
                    <a:pt x="253062" y="60503"/>
                  </a:lnTo>
                  <a:lnTo>
                    <a:pt x="253062" y="76830"/>
                  </a:lnTo>
                  <a:lnTo>
                    <a:pt x="217626" y="76830"/>
                  </a:lnTo>
                  <a:cubicBezTo>
                    <a:pt x="211077" y="76830"/>
                    <a:pt x="205195" y="80717"/>
                    <a:pt x="202619" y="86727"/>
                  </a:cubicBezTo>
                  <a:lnTo>
                    <a:pt x="182375" y="133973"/>
                  </a:lnTo>
                  <a:lnTo>
                    <a:pt x="130613" y="133973"/>
                  </a:lnTo>
                  <a:lnTo>
                    <a:pt x="130613" y="93156"/>
                  </a:lnTo>
                  <a:cubicBezTo>
                    <a:pt x="130613" y="84156"/>
                    <a:pt x="123290" y="76830"/>
                    <a:pt x="114286" y="76830"/>
                  </a:cubicBezTo>
                  <a:lnTo>
                    <a:pt x="94843" y="76830"/>
                  </a:lnTo>
                  <a:lnTo>
                    <a:pt x="82562" y="52285"/>
                  </a:lnTo>
                  <a:cubicBezTo>
                    <a:pt x="91729" y="44743"/>
                    <a:pt x="101583" y="37999"/>
                    <a:pt x="112166" y="32358"/>
                  </a:cubicBezTo>
                  <a:cubicBezTo>
                    <a:pt x="112883" y="31984"/>
                    <a:pt x="113592" y="31597"/>
                    <a:pt x="114318" y="31231"/>
                  </a:cubicBezTo>
                  <a:cubicBezTo>
                    <a:pt x="118384" y="29142"/>
                    <a:pt x="122513" y="27164"/>
                    <a:pt x="126759" y="25379"/>
                  </a:cubicBezTo>
                  <a:cubicBezTo>
                    <a:pt x="127185" y="25200"/>
                    <a:pt x="127631" y="25052"/>
                    <a:pt x="128058" y="24881"/>
                  </a:cubicBezTo>
                  <a:cubicBezTo>
                    <a:pt x="131733" y="23370"/>
                    <a:pt x="135487" y="22007"/>
                    <a:pt x="139282" y="20743"/>
                  </a:cubicBezTo>
                  <a:cubicBezTo>
                    <a:pt x="140645" y="20285"/>
                    <a:pt x="142017" y="19843"/>
                    <a:pt x="143395" y="19428"/>
                  </a:cubicBezTo>
                  <a:cubicBezTo>
                    <a:pt x="147322" y="18220"/>
                    <a:pt x="151300" y="17108"/>
                    <a:pt x="155337" y="16180"/>
                  </a:cubicBezTo>
                  <a:cubicBezTo>
                    <a:pt x="155649" y="16103"/>
                    <a:pt x="155960" y="16008"/>
                    <a:pt x="156271" y="15940"/>
                  </a:cubicBezTo>
                  <a:lnTo>
                    <a:pt x="155079" y="10666"/>
                  </a:lnTo>
                  <a:lnTo>
                    <a:pt x="152679" y="0"/>
                  </a:lnTo>
                  <a:cubicBezTo>
                    <a:pt x="152416" y="56"/>
                    <a:pt x="152165" y="148"/>
                    <a:pt x="151902" y="211"/>
                  </a:cubicBezTo>
                  <a:cubicBezTo>
                    <a:pt x="147354" y="1256"/>
                    <a:pt x="142858" y="2511"/>
                    <a:pt x="138393" y="3887"/>
                  </a:cubicBezTo>
                  <a:cubicBezTo>
                    <a:pt x="136807" y="4372"/>
                    <a:pt x="135240" y="4907"/>
                    <a:pt x="133674" y="5430"/>
                  </a:cubicBezTo>
                  <a:cubicBezTo>
                    <a:pt x="130207" y="6593"/>
                    <a:pt x="126766" y="7868"/>
                    <a:pt x="123363" y="9232"/>
                  </a:cubicBezTo>
                  <a:cubicBezTo>
                    <a:pt x="122123" y="9730"/>
                    <a:pt x="120867" y="10189"/>
                    <a:pt x="119639" y="10710"/>
                  </a:cubicBezTo>
                  <a:cubicBezTo>
                    <a:pt x="114980" y="12684"/>
                    <a:pt x="110392" y="14840"/>
                    <a:pt x="105895" y="17176"/>
                  </a:cubicBezTo>
                  <a:cubicBezTo>
                    <a:pt x="105688" y="17280"/>
                    <a:pt x="105493" y="17395"/>
                    <a:pt x="105290" y="17503"/>
                  </a:cubicBezTo>
                  <a:cubicBezTo>
                    <a:pt x="100630" y="19942"/>
                    <a:pt x="96082" y="22605"/>
                    <a:pt x="91618" y="25418"/>
                  </a:cubicBezTo>
                  <a:cubicBezTo>
                    <a:pt x="91542" y="25466"/>
                    <a:pt x="91462" y="25518"/>
                    <a:pt x="91387" y="25566"/>
                  </a:cubicBezTo>
                  <a:cubicBezTo>
                    <a:pt x="82793" y="31003"/>
                    <a:pt x="74546" y="37034"/>
                    <a:pt x="66857" y="43771"/>
                  </a:cubicBezTo>
                  <a:cubicBezTo>
                    <a:pt x="66482" y="44105"/>
                    <a:pt x="66227" y="44520"/>
                    <a:pt x="65928" y="44914"/>
                  </a:cubicBezTo>
                  <a:cubicBezTo>
                    <a:pt x="25275" y="81323"/>
                    <a:pt x="0" y="134157"/>
                    <a:pt x="0" y="191116"/>
                  </a:cubicBezTo>
                  <a:cubicBezTo>
                    <a:pt x="0" y="267818"/>
                    <a:pt x="44328" y="334329"/>
                    <a:pt x="108686" y="366476"/>
                  </a:cubicBezTo>
                  <a:cubicBezTo>
                    <a:pt x="108801" y="366539"/>
                    <a:pt x="108873" y="366647"/>
                    <a:pt x="108989" y="366702"/>
                  </a:cubicBezTo>
                  <a:cubicBezTo>
                    <a:pt x="109447" y="366930"/>
                    <a:pt x="109910" y="367118"/>
                    <a:pt x="110368" y="367340"/>
                  </a:cubicBezTo>
                  <a:cubicBezTo>
                    <a:pt x="112011" y="368138"/>
                    <a:pt x="113672" y="368875"/>
                    <a:pt x="115338" y="369633"/>
                  </a:cubicBezTo>
                  <a:cubicBezTo>
                    <a:pt x="118117" y="370880"/>
                    <a:pt x="120907" y="372072"/>
                    <a:pt x="123721" y="37319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" name="Google Shape;1389;p5"/>
            <p:cNvSpPr/>
            <p:nvPr/>
          </p:nvSpPr>
          <p:spPr>
            <a:xfrm>
              <a:off x="190012" y="1718430"/>
              <a:ext cx="104356" cy="81632"/>
            </a:xfrm>
            <a:custGeom>
              <a:avLst/>
              <a:gdLst/>
              <a:ahLst/>
              <a:cxnLst/>
              <a:rect l="l" t="t" r="r" b="b"/>
              <a:pathLst>
                <a:path w="104356" h="81632" extrusionOk="0">
                  <a:moveTo>
                    <a:pt x="75176" y="17690"/>
                  </a:moveTo>
                  <a:lnTo>
                    <a:pt x="52579" y="23342"/>
                  </a:lnTo>
                  <a:lnTo>
                    <a:pt x="41869" y="7275"/>
                  </a:lnTo>
                  <a:cubicBezTo>
                    <a:pt x="38831" y="2718"/>
                    <a:pt x="33753" y="0"/>
                    <a:pt x="28285" y="0"/>
                  </a:cubicBezTo>
                  <a:lnTo>
                    <a:pt x="16327" y="0"/>
                  </a:lnTo>
                  <a:cubicBezTo>
                    <a:pt x="7322" y="0"/>
                    <a:pt x="0" y="7327"/>
                    <a:pt x="0" y="16327"/>
                  </a:cubicBezTo>
                  <a:lnTo>
                    <a:pt x="0" y="37441"/>
                  </a:lnTo>
                  <a:cubicBezTo>
                    <a:pt x="0" y="41797"/>
                    <a:pt x="1698" y="45895"/>
                    <a:pt x="4783" y="48980"/>
                  </a:cubicBezTo>
                  <a:lnTo>
                    <a:pt x="32653" y="76850"/>
                  </a:lnTo>
                  <a:cubicBezTo>
                    <a:pt x="35691" y="79895"/>
                    <a:pt x="39904" y="81633"/>
                    <a:pt x="44197" y="81633"/>
                  </a:cubicBezTo>
                  <a:lnTo>
                    <a:pt x="76587" y="81633"/>
                  </a:lnTo>
                  <a:cubicBezTo>
                    <a:pt x="82825" y="81633"/>
                    <a:pt x="88417" y="78174"/>
                    <a:pt x="91191" y="72613"/>
                  </a:cubicBezTo>
                  <a:lnTo>
                    <a:pt x="102627" y="49733"/>
                  </a:lnTo>
                  <a:cubicBezTo>
                    <a:pt x="105780" y="43439"/>
                    <a:pt x="104540" y="35862"/>
                    <a:pt x="99566" y="30884"/>
                  </a:cubicBezTo>
                  <a:lnTo>
                    <a:pt x="90677" y="21995"/>
                  </a:lnTo>
                  <a:cubicBezTo>
                    <a:pt x="86643" y="17945"/>
                    <a:pt x="80669" y="16303"/>
                    <a:pt x="75176" y="17690"/>
                  </a:cubicBezTo>
                  <a:close/>
                  <a:moveTo>
                    <a:pt x="76587" y="65306"/>
                  </a:moveTo>
                  <a:lnTo>
                    <a:pt x="44197" y="65306"/>
                  </a:lnTo>
                  <a:lnTo>
                    <a:pt x="16327" y="37441"/>
                  </a:lnTo>
                  <a:lnTo>
                    <a:pt x="16327" y="16327"/>
                  </a:lnTo>
                  <a:lnTo>
                    <a:pt x="28285" y="16327"/>
                  </a:lnTo>
                  <a:lnTo>
                    <a:pt x="38995" y="32394"/>
                  </a:lnTo>
                  <a:cubicBezTo>
                    <a:pt x="42817" y="38119"/>
                    <a:pt x="49845" y="40837"/>
                    <a:pt x="56529" y="39179"/>
                  </a:cubicBezTo>
                  <a:lnTo>
                    <a:pt x="79126" y="33531"/>
                  </a:lnTo>
                  <a:lnTo>
                    <a:pt x="88027" y="4242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" name="Google Shape;1390;p5"/>
            <p:cNvSpPr/>
            <p:nvPr/>
          </p:nvSpPr>
          <p:spPr>
            <a:xfrm>
              <a:off x="404620" y="1669450"/>
              <a:ext cx="103760" cy="89796"/>
            </a:xfrm>
            <a:custGeom>
              <a:avLst/>
              <a:gdLst/>
              <a:ahLst/>
              <a:cxnLst/>
              <a:rect l="l" t="t" r="r" b="b"/>
              <a:pathLst>
                <a:path w="103760" h="89796" extrusionOk="0">
                  <a:moveTo>
                    <a:pt x="32767" y="0"/>
                  </a:moveTo>
                  <a:cubicBezTo>
                    <a:pt x="29534" y="0"/>
                    <a:pt x="26405" y="949"/>
                    <a:pt x="23711" y="2747"/>
                  </a:cubicBezTo>
                  <a:lnTo>
                    <a:pt x="7272" y="13700"/>
                  </a:lnTo>
                  <a:cubicBezTo>
                    <a:pt x="428" y="18256"/>
                    <a:pt x="-1956" y="27237"/>
                    <a:pt x="1720" y="34591"/>
                  </a:cubicBezTo>
                  <a:lnTo>
                    <a:pt x="13770" y="58670"/>
                  </a:lnTo>
                  <a:cubicBezTo>
                    <a:pt x="15157" y="61448"/>
                    <a:pt x="17304" y="63756"/>
                    <a:pt x="19972" y="65367"/>
                  </a:cubicBezTo>
                  <a:lnTo>
                    <a:pt x="56814" y="87473"/>
                  </a:lnTo>
                  <a:cubicBezTo>
                    <a:pt x="59345" y="88991"/>
                    <a:pt x="62251" y="89796"/>
                    <a:pt x="65205" y="89796"/>
                  </a:cubicBezTo>
                  <a:lnTo>
                    <a:pt x="87434" y="89796"/>
                  </a:lnTo>
                  <a:cubicBezTo>
                    <a:pt x="96438" y="89796"/>
                    <a:pt x="103761" y="82474"/>
                    <a:pt x="103761" y="73470"/>
                  </a:cubicBezTo>
                  <a:lnTo>
                    <a:pt x="103761" y="54868"/>
                  </a:lnTo>
                  <a:cubicBezTo>
                    <a:pt x="103761" y="47832"/>
                    <a:pt x="99273" y="41602"/>
                    <a:pt x="92600" y="39382"/>
                  </a:cubicBezTo>
                  <a:lnTo>
                    <a:pt x="76904" y="34148"/>
                  </a:lnTo>
                  <a:cubicBezTo>
                    <a:pt x="76904" y="34148"/>
                    <a:pt x="76896" y="34148"/>
                    <a:pt x="76887" y="34132"/>
                  </a:cubicBezTo>
                  <a:lnTo>
                    <a:pt x="64339" y="9041"/>
                  </a:lnTo>
                  <a:cubicBezTo>
                    <a:pt x="61565" y="3464"/>
                    <a:pt x="55973" y="0"/>
                    <a:pt x="49735" y="0"/>
                  </a:cubicBezTo>
                  <a:close/>
                  <a:moveTo>
                    <a:pt x="62290" y="41446"/>
                  </a:moveTo>
                  <a:cubicBezTo>
                    <a:pt x="62290" y="41446"/>
                    <a:pt x="62299" y="41454"/>
                    <a:pt x="62299" y="41454"/>
                  </a:cubicBezTo>
                  <a:cubicBezTo>
                    <a:pt x="64252" y="45349"/>
                    <a:pt x="67596" y="48246"/>
                    <a:pt x="71729" y="49626"/>
                  </a:cubicBezTo>
                  <a:lnTo>
                    <a:pt x="87434" y="54868"/>
                  </a:lnTo>
                  <a:lnTo>
                    <a:pt x="87434" y="73470"/>
                  </a:lnTo>
                  <a:lnTo>
                    <a:pt x="65205" y="73470"/>
                  </a:lnTo>
                  <a:lnTo>
                    <a:pt x="28366" y="51363"/>
                  </a:lnTo>
                  <a:lnTo>
                    <a:pt x="16317" y="27284"/>
                  </a:lnTo>
                  <a:lnTo>
                    <a:pt x="32767" y="16327"/>
                  </a:lnTo>
                  <a:lnTo>
                    <a:pt x="49735" y="1632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" name="Google Shape;1391;p5"/>
            <p:cNvSpPr/>
            <p:nvPr/>
          </p:nvSpPr>
          <p:spPr>
            <a:xfrm>
              <a:off x="279804" y="1449049"/>
              <a:ext cx="359188" cy="163258"/>
            </a:xfrm>
            <a:custGeom>
              <a:avLst/>
              <a:gdLst/>
              <a:ahLst/>
              <a:cxnLst/>
              <a:rect l="l" t="t" r="r" b="b"/>
              <a:pathLst>
                <a:path w="359188" h="163258" extrusionOk="0">
                  <a:moveTo>
                    <a:pt x="4787" y="80893"/>
                  </a:moveTo>
                  <a:lnTo>
                    <a:pt x="89800" y="119537"/>
                  </a:lnTo>
                  <a:lnTo>
                    <a:pt x="89800" y="126903"/>
                  </a:lnTo>
                  <a:cubicBezTo>
                    <a:pt x="89800" y="130379"/>
                    <a:pt x="92012" y="133480"/>
                    <a:pt x="95301" y="134616"/>
                  </a:cubicBezTo>
                  <a:lnTo>
                    <a:pt x="176934" y="162820"/>
                  </a:lnTo>
                  <a:cubicBezTo>
                    <a:pt x="177790" y="163116"/>
                    <a:pt x="178699" y="163259"/>
                    <a:pt x="179596" y="163259"/>
                  </a:cubicBezTo>
                  <a:cubicBezTo>
                    <a:pt x="180493" y="163259"/>
                    <a:pt x="181402" y="163116"/>
                    <a:pt x="182259" y="162813"/>
                  </a:cubicBezTo>
                  <a:lnTo>
                    <a:pt x="263892" y="134608"/>
                  </a:lnTo>
                  <a:cubicBezTo>
                    <a:pt x="267180" y="133480"/>
                    <a:pt x="269393" y="130379"/>
                    <a:pt x="269393" y="126894"/>
                  </a:cubicBezTo>
                  <a:lnTo>
                    <a:pt x="269393" y="119529"/>
                  </a:lnTo>
                  <a:lnTo>
                    <a:pt x="342862" y="86134"/>
                  </a:lnTo>
                  <a:lnTo>
                    <a:pt x="342862" y="114279"/>
                  </a:lnTo>
                  <a:lnTo>
                    <a:pt x="359189" y="114279"/>
                  </a:lnTo>
                  <a:lnTo>
                    <a:pt x="359189" y="73463"/>
                  </a:lnTo>
                  <a:lnTo>
                    <a:pt x="359149" y="73463"/>
                  </a:lnTo>
                  <a:cubicBezTo>
                    <a:pt x="359149" y="73375"/>
                    <a:pt x="359181" y="73291"/>
                    <a:pt x="359181" y="73212"/>
                  </a:cubicBezTo>
                  <a:cubicBezTo>
                    <a:pt x="359082" y="69923"/>
                    <a:pt x="357008" y="67005"/>
                    <a:pt x="353932" y="65841"/>
                  </a:cubicBezTo>
                  <a:lnTo>
                    <a:pt x="182502" y="535"/>
                  </a:lnTo>
                  <a:cubicBezTo>
                    <a:pt x="180625" y="-178"/>
                    <a:pt x="178568" y="-178"/>
                    <a:pt x="176683" y="535"/>
                  </a:cubicBezTo>
                  <a:lnTo>
                    <a:pt x="5254" y="65841"/>
                  </a:lnTo>
                  <a:cubicBezTo>
                    <a:pt x="2176" y="67017"/>
                    <a:pt x="104" y="69923"/>
                    <a:pt x="4" y="73212"/>
                  </a:cubicBezTo>
                  <a:cubicBezTo>
                    <a:pt x="-96" y="76500"/>
                    <a:pt x="1794" y="79529"/>
                    <a:pt x="4787" y="80893"/>
                  </a:cubicBezTo>
                  <a:close/>
                  <a:moveTo>
                    <a:pt x="253066" y="121079"/>
                  </a:moveTo>
                  <a:lnTo>
                    <a:pt x="179596" y="146462"/>
                  </a:lnTo>
                  <a:lnTo>
                    <a:pt x="106127" y="121079"/>
                  </a:lnTo>
                  <a:lnTo>
                    <a:pt x="106127" y="79537"/>
                  </a:lnTo>
                  <a:lnTo>
                    <a:pt x="130338" y="72271"/>
                  </a:lnTo>
                  <a:cubicBezTo>
                    <a:pt x="142403" y="68648"/>
                    <a:pt x="154732" y="66388"/>
                    <a:pt x="167124" y="65483"/>
                  </a:cubicBezTo>
                  <a:cubicBezTo>
                    <a:pt x="167646" y="65439"/>
                    <a:pt x="168169" y="65455"/>
                    <a:pt x="168690" y="65423"/>
                  </a:cubicBezTo>
                  <a:cubicBezTo>
                    <a:pt x="169612" y="65367"/>
                    <a:pt x="170536" y="65367"/>
                    <a:pt x="171465" y="65327"/>
                  </a:cubicBezTo>
                  <a:lnTo>
                    <a:pt x="171433" y="122442"/>
                  </a:lnTo>
                  <a:lnTo>
                    <a:pt x="187760" y="122442"/>
                  </a:lnTo>
                  <a:lnTo>
                    <a:pt x="187791" y="65327"/>
                  </a:lnTo>
                  <a:cubicBezTo>
                    <a:pt x="188249" y="65351"/>
                    <a:pt x="188717" y="65351"/>
                    <a:pt x="189171" y="65375"/>
                  </a:cubicBezTo>
                  <a:cubicBezTo>
                    <a:pt x="189932" y="65415"/>
                    <a:pt x="190689" y="65407"/>
                    <a:pt x="191450" y="65455"/>
                  </a:cubicBezTo>
                  <a:cubicBezTo>
                    <a:pt x="203835" y="66340"/>
                    <a:pt x="216160" y="68576"/>
                    <a:pt x="228233" y="72167"/>
                  </a:cubicBezTo>
                  <a:lnTo>
                    <a:pt x="253066" y="79553"/>
                  </a:lnTo>
                  <a:close/>
                  <a:moveTo>
                    <a:pt x="179596" y="16894"/>
                  </a:moveTo>
                  <a:lnTo>
                    <a:pt x="329832" y="74124"/>
                  </a:lnTo>
                  <a:lnTo>
                    <a:pt x="269393" y="101604"/>
                  </a:lnTo>
                  <a:lnTo>
                    <a:pt x="269393" y="73463"/>
                  </a:lnTo>
                  <a:cubicBezTo>
                    <a:pt x="269393" y="72566"/>
                    <a:pt x="269245" y="71685"/>
                    <a:pt x="268970" y="70868"/>
                  </a:cubicBezTo>
                  <a:cubicBezTo>
                    <a:pt x="268778" y="70322"/>
                    <a:pt x="268464" y="69839"/>
                    <a:pt x="268177" y="69349"/>
                  </a:cubicBezTo>
                  <a:cubicBezTo>
                    <a:pt x="268029" y="69106"/>
                    <a:pt x="267950" y="68819"/>
                    <a:pt x="267774" y="68592"/>
                  </a:cubicBezTo>
                  <a:cubicBezTo>
                    <a:pt x="267452" y="68149"/>
                    <a:pt x="267009" y="67807"/>
                    <a:pt x="266595" y="67440"/>
                  </a:cubicBezTo>
                  <a:cubicBezTo>
                    <a:pt x="266363" y="67237"/>
                    <a:pt x="266183" y="66974"/>
                    <a:pt x="265932" y="66794"/>
                  </a:cubicBezTo>
                  <a:cubicBezTo>
                    <a:pt x="265614" y="66567"/>
                    <a:pt x="265211" y="66451"/>
                    <a:pt x="264853" y="66272"/>
                  </a:cubicBezTo>
                  <a:cubicBezTo>
                    <a:pt x="264430" y="66061"/>
                    <a:pt x="264040" y="65790"/>
                    <a:pt x="263573" y="65642"/>
                  </a:cubicBezTo>
                  <a:lnTo>
                    <a:pt x="233538" y="56630"/>
                  </a:lnTo>
                  <a:cubicBezTo>
                    <a:pt x="220086" y="52600"/>
                    <a:pt x="206346" y="50125"/>
                    <a:pt x="192535" y="49164"/>
                  </a:cubicBezTo>
                  <a:cubicBezTo>
                    <a:pt x="192412" y="49156"/>
                    <a:pt x="192291" y="49156"/>
                    <a:pt x="192160" y="49144"/>
                  </a:cubicBezTo>
                  <a:cubicBezTo>
                    <a:pt x="187971" y="48861"/>
                    <a:pt x="179318" y="48706"/>
                    <a:pt x="179182" y="48706"/>
                  </a:cubicBezTo>
                  <a:cubicBezTo>
                    <a:pt x="176257" y="48706"/>
                    <a:pt x="173342" y="48885"/>
                    <a:pt x="170429" y="49025"/>
                  </a:cubicBezTo>
                  <a:cubicBezTo>
                    <a:pt x="168902" y="49096"/>
                    <a:pt x="167368" y="49088"/>
                    <a:pt x="165841" y="49204"/>
                  </a:cubicBezTo>
                  <a:cubicBezTo>
                    <a:pt x="152069" y="50200"/>
                    <a:pt x="138374" y="52704"/>
                    <a:pt x="124969" y="56761"/>
                  </a:cubicBezTo>
                  <a:lnTo>
                    <a:pt x="95899" y="65562"/>
                  </a:lnTo>
                  <a:lnTo>
                    <a:pt x="95611" y="65642"/>
                  </a:lnTo>
                  <a:lnTo>
                    <a:pt x="95596" y="65654"/>
                  </a:lnTo>
                  <a:cubicBezTo>
                    <a:pt x="94910" y="65857"/>
                    <a:pt x="94316" y="66208"/>
                    <a:pt x="93727" y="66567"/>
                  </a:cubicBezTo>
                  <a:cubicBezTo>
                    <a:pt x="93579" y="66655"/>
                    <a:pt x="93392" y="66698"/>
                    <a:pt x="93252" y="66794"/>
                  </a:cubicBezTo>
                  <a:cubicBezTo>
                    <a:pt x="91132" y="68297"/>
                    <a:pt x="89800" y="70764"/>
                    <a:pt x="89800" y="73463"/>
                  </a:cubicBezTo>
                  <a:lnTo>
                    <a:pt x="89800" y="101604"/>
                  </a:lnTo>
                  <a:lnTo>
                    <a:pt x="29361" y="74132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" name="Google Shape;1392;p5"/>
            <p:cNvSpPr/>
            <p:nvPr/>
          </p:nvSpPr>
          <p:spPr>
            <a:xfrm>
              <a:off x="606340" y="1571491"/>
              <a:ext cx="48979" cy="48979"/>
            </a:xfrm>
            <a:custGeom>
              <a:avLst/>
              <a:gdLst/>
              <a:ahLst/>
              <a:cxnLst/>
              <a:rect l="l" t="t" r="r" b="b"/>
              <a:pathLst>
                <a:path w="48979" h="48979" extrusionOk="0">
                  <a:moveTo>
                    <a:pt x="0" y="24490"/>
                  </a:moveTo>
                  <a:lnTo>
                    <a:pt x="0" y="48980"/>
                  </a:lnTo>
                  <a:lnTo>
                    <a:pt x="16327" y="48980"/>
                  </a:lnTo>
                  <a:lnTo>
                    <a:pt x="16327" y="24490"/>
                  </a:lnTo>
                  <a:cubicBezTo>
                    <a:pt x="16327" y="19994"/>
                    <a:pt x="19986" y="16327"/>
                    <a:pt x="24490" y="16327"/>
                  </a:cubicBezTo>
                  <a:cubicBezTo>
                    <a:pt x="28994" y="16327"/>
                    <a:pt x="32653" y="19994"/>
                    <a:pt x="32653" y="24490"/>
                  </a:cubicBezTo>
                  <a:lnTo>
                    <a:pt x="32653" y="48980"/>
                  </a:lnTo>
                  <a:lnTo>
                    <a:pt x="48980" y="48980"/>
                  </a:lnTo>
                  <a:lnTo>
                    <a:pt x="48980" y="24490"/>
                  </a:lnTo>
                  <a:cubicBezTo>
                    <a:pt x="48980" y="10990"/>
                    <a:pt x="37990" y="0"/>
                    <a:pt x="24490" y="0"/>
                  </a:cubicBezTo>
                  <a:cubicBezTo>
                    <a:pt x="10990" y="0"/>
                    <a:pt x="0" y="10990"/>
                    <a:pt x="0" y="2449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" name="Google Shape;1393;p5"/>
            <p:cNvSpPr/>
            <p:nvPr/>
          </p:nvSpPr>
          <p:spPr>
            <a:xfrm>
              <a:off x="622667" y="1644960"/>
              <a:ext cx="16326" cy="24489"/>
            </a:xfrm>
            <a:custGeom>
              <a:avLst/>
              <a:gdLst/>
              <a:ahLst/>
              <a:cxnLst/>
              <a:rect l="l" t="t" r="r" b="b"/>
              <a:pathLst>
                <a:path w="16326" h="24489" extrusionOk="0">
                  <a:moveTo>
                    <a:pt x="0" y="0"/>
                  </a:moveTo>
                  <a:lnTo>
                    <a:pt x="16327" y="0"/>
                  </a:lnTo>
                  <a:lnTo>
                    <a:pt x="16327" y="24490"/>
                  </a:lnTo>
                  <a:lnTo>
                    <a:pt x="0" y="2449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" name="Google Shape;1394;p5"/>
            <p:cNvSpPr/>
            <p:nvPr/>
          </p:nvSpPr>
          <p:spPr>
            <a:xfrm>
              <a:off x="642138" y="1634374"/>
              <a:ext cx="26383" cy="29372"/>
            </a:xfrm>
            <a:custGeom>
              <a:avLst/>
              <a:gdLst/>
              <a:ahLst/>
              <a:cxnLst/>
              <a:rect l="l" t="t" r="r" b="b"/>
              <a:pathLst>
                <a:path w="26383" h="29372" extrusionOk="0">
                  <a:moveTo>
                    <a:pt x="0" y="8163"/>
                  </a:moveTo>
                  <a:lnTo>
                    <a:pt x="14142" y="0"/>
                  </a:lnTo>
                  <a:lnTo>
                    <a:pt x="26384" y="21209"/>
                  </a:lnTo>
                  <a:lnTo>
                    <a:pt x="12241" y="2937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" name="Google Shape;1395;p5"/>
            <p:cNvSpPr/>
            <p:nvPr/>
          </p:nvSpPr>
          <p:spPr>
            <a:xfrm>
              <a:off x="593146" y="1634342"/>
              <a:ext cx="26383" cy="29372"/>
            </a:xfrm>
            <a:custGeom>
              <a:avLst/>
              <a:gdLst/>
              <a:ahLst/>
              <a:cxnLst/>
              <a:rect l="l" t="t" r="r" b="b"/>
              <a:pathLst>
                <a:path w="26383" h="29372" extrusionOk="0">
                  <a:moveTo>
                    <a:pt x="0" y="21209"/>
                  </a:moveTo>
                  <a:lnTo>
                    <a:pt x="12241" y="0"/>
                  </a:lnTo>
                  <a:lnTo>
                    <a:pt x="26384" y="8159"/>
                  </a:lnTo>
                  <a:lnTo>
                    <a:pt x="14139" y="2937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" name="Google Shape;1396;p5"/>
            <p:cNvSpPr/>
            <p:nvPr/>
          </p:nvSpPr>
          <p:spPr>
            <a:xfrm>
              <a:off x="443074" y="1693940"/>
              <a:ext cx="228572" cy="244898"/>
            </a:xfrm>
            <a:custGeom>
              <a:avLst/>
              <a:gdLst/>
              <a:ahLst/>
              <a:cxnLst/>
              <a:rect l="l" t="t" r="r" b="b"/>
              <a:pathLst>
                <a:path w="228572" h="244898" extrusionOk="0">
                  <a:moveTo>
                    <a:pt x="210448" y="82582"/>
                  </a:moveTo>
                  <a:cubicBezTo>
                    <a:pt x="211584" y="79755"/>
                    <a:pt x="212246" y="76694"/>
                    <a:pt x="212246" y="73470"/>
                  </a:cubicBezTo>
                  <a:lnTo>
                    <a:pt x="212246" y="24490"/>
                  </a:lnTo>
                  <a:cubicBezTo>
                    <a:pt x="212246" y="10990"/>
                    <a:pt x="201256" y="0"/>
                    <a:pt x="187756" y="0"/>
                  </a:cubicBezTo>
                  <a:lnTo>
                    <a:pt x="106123" y="0"/>
                  </a:lnTo>
                  <a:lnTo>
                    <a:pt x="106123" y="16327"/>
                  </a:lnTo>
                  <a:lnTo>
                    <a:pt x="114286" y="16327"/>
                  </a:lnTo>
                  <a:lnTo>
                    <a:pt x="114286" y="81633"/>
                  </a:lnTo>
                  <a:lnTo>
                    <a:pt x="106123" y="81633"/>
                  </a:lnTo>
                  <a:lnTo>
                    <a:pt x="106123" y="97960"/>
                  </a:lnTo>
                  <a:lnTo>
                    <a:pt x="138776" y="97960"/>
                  </a:lnTo>
                  <a:lnTo>
                    <a:pt x="138776" y="146939"/>
                  </a:lnTo>
                  <a:lnTo>
                    <a:pt x="81633" y="146939"/>
                  </a:lnTo>
                  <a:lnTo>
                    <a:pt x="81633" y="163266"/>
                  </a:lnTo>
                  <a:lnTo>
                    <a:pt x="114286" y="163266"/>
                  </a:lnTo>
                  <a:lnTo>
                    <a:pt x="114286" y="228572"/>
                  </a:lnTo>
                  <a:lnTo>
                    <a:pt x="0" y="228572"/>
                  </a:lnTo>
                  <a:lnTo>
                    <a:pt x="0" y="244899"/>
                  </a:lnTo>
                  <a:lnTo>
                    <a:pt x="179593" y="244899"/>
                  </a:lnTo>
                  <a:cubicBezTo>
                    <a:pt x="193093" y="244899"/>
                    <a:pt x="204082" y="233914"/>
                    <a:pt x="204082" y="220409"/>
                  </a:cubicBezTo>
                  <a:lnTo>
                    <a:pt x="204082" y="171429"/>
                  </a:lnTo>
                  <a:cubicBezTo>
                    <a:pt x="204082" y="168560"/>
                    <a:pt x="203497" y="165833"/>
                    <a:pt x="202579" y="163266"/>
                  </a:cubicBezTo>
                  <a:lnTo>
                    <a:pt x="204082" y="163266"/>
                  </a:lnTo>
                  <a:cubicBezTo>
                    <a:pt x="217582" y="163266"/>
                    <a:pt x="228572" y="152281"/>
                    <a:pt x="228572" y="138776"/>
                  </a:cubicBezTo>
                  <a:lnTo>
                    <a:pt x="228572" y="106123"/>
                  </a:lnTo>
                  <a:cubicBezTo>
                    <a:pt x="228572" y="94835"/>
                    <a:pt x="220859" y="85400"/>
                    <a:pt x="210448" y="82582"/>
                  </a:cubicBezTo>
                  <a:close/>
                  <a:moveTo>
                    <a:pt x="195919" y="24490"/>
                  </a:moveTo>
                  <a:lnTo>
                    <a:pt x="195919" y="73470"/>
                  </a:lnTo>
                  <a:cubicBezTo>
                    <a:pt x="195919" y="77970"/>
                    <a:pt x="192260" y="81633"/>
                    <a:pt x="187756" y="81633"/>
                  </a:cubicBezTo>
                  <a:lnTo>
                    <a:pt x="163266" y="81633"/>
                  </a:lnTo>
                  <a:lnTo>
                    <a:pt x="163266" y="16327"/>
                  </a:lnTo>
                  <a:lnTo>
                    <a:pt x="187756" y="16327"/>
                  </a:lnTo>
                  <a:cubicBezTo>
                    <a:pt x="192260" y="16327"/>
                    <a:pt x="195919" y="19994"/>
                    <a:pt x="195919" y="24490"/>
                  </a:cubicBezTo>
                  <a:close/>
                  <a:moveTo>
                    <a:pt x="130613" y="16327"/>
                  </a:moveTo>
                  <a:lnTo>
                    <a:pt x="146939" y="16327"/>
                  </a:lnTo>
                  <a:lnTo>
                    <a:pt x="146939" y="81633"/>
                  </a:lnTo>
                  <a:lnTo>
                    <a:pt x="130613" y="81633"/>
                  </a:lnTo>
                  <a:close/>
                  <a:moveTo>
                    <a:pt x="155103" y="97960"/>
                  </a:moveTo>
                  <a:lnTo>
                    <a:pt x="171429" y="97960"/>
                  </a:lnTo>
                  <a:lnTo>
                    <a:pt x="171429" y="146939"/>
                  </a:lnTo>
                  <a:lnTo>
                    <a:pt x="155103" y="146939"/>
                  </a:lnTo>
                  <a:close/>
                  <a:moveTo>
                    <a:pt x="130613" y="228572"/>
                  </a:moveTo>
                  <a:lnTo>
                    <a:pt x="130613" y="163266"/>
                  </a:lnTo>
                  <a:lnTo>
                    <a:pt x="146939" y="163266"/>
                  </a:lnTo>
                  <a:lnTo>
                    <a:pt x="146939" y="228572"/>
                  </a:lnTo>
                  <a:close/>
                  <a:moveTo>
                    <a:pt x="187756" y="171429"/>
                  </a:moveTo>
                  <a:lnTo>
                    <a:pt x="187756" y="220409"/>
                  </a:lnTo>
                  <a:cubicBezTo>
                    <a:pt x="187756" y="224909"/>
                    <a:pt x="184097" y="228572"/>
                    <a:pt x="179593" y="228572"/>
                  </a:cubicBezTo>
                  <a:lnTo>
                    <a:pt x="163266" y="228572"/>
                  </a:lnTo>
                  <a:lnTo>
                    <a:pt x="163266" y="163266"/>
                  </a:lnTo>
                  <a:lnTo>
                    <a:pt x="179593" y="163266"/>
                  </a:lnTo>
                  <a:cubicBezTo>
                    <a:pt x="184097" y="163266"/>
                    <a:pt x="187756" y="166933"/>
                    <a:pt x="187756" y="171429"/>
                  </a:cubicBezTo>
                  <a:close/>
                  <a:moveTo>
                    <a:pt x="212246" y="138776"/>
                  </a:moveTo>
                  <a:cubicBezTo>
                    <a:pt x="212246" y="143276"/>
                    <a:pt x="208587" y="146939"/>
                    <a:pt x="204082" y="146939"/>
                  </a:cubicBezTo>
                  <a:lnTo>
                    <a:pt x="187756" y="146939"/>
                  </a:lnTo>
                  <a:lnTo>
                    <a:pt x="187756" y="97960"/>
                  </a:lnTo>
                  <a:lnTo>
                    <a:pt x="204082" y="97960"/>
                  </a:lnTo>
                  <a:cubicBezTo>
                    <a:pt x="208587" y="97960"/>
                    <a:pt x="212246" y="101627"/>
                    <a:pt x="212246" y="10612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97" name="Google Shape;1397;p5"/>
          <p:cNvSpPr txBox="1"/>
          <p:nvPr/>
        </p:nvSpPr>
        <p:spPr>
          <a:xfrm>
            <a:off x="31626" y="364841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RECOGNITIONS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8" name="Google Shape;1398;p5"/>
          <p:cNvSpPr txBox="1"/>
          <p:nvPr/>
        </p:nvSpPr>
        <p:spPr>
          <a:xfrm>
            <a:off x="31626" y="4568194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COLLABOATIONS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9" name="Google Shape;1399;p5"/>
          <p:cNvSpPr txBox="1"/>
          <p:nvPr/>
        </p:nvSpPr>
        <p:spPr>
          <a:xfrm>
            <a:off x="31626" y="548796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INDUSTRY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00" name="Google Shape;1400;p5"/>
          <p:cNvSpPr txBox="1"/>
          <p:nvPr/>
        </p:nvSpPr>
        <p:spPr>
          <a:xfrm>
            <a:off x="31626" y="6407742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RESEARCH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401" name="Google Shape;1401;p5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22509" y="4951242"/>
            <a:ext cx="565459" cy="565459"/>
          </a:xfrm>
          <a:prstGeom prst="rect">
            <a:avLst/>
          </a:prstGeom>
          <a:noFill/>
          <a:ln>
            <a:noFill/>
          </a:ln>
        </p:spPr>
      </p:pic>
      <p:sp>
        <p:nvSpPr>
          <p:cNvPr id="1402" name="Google Shape;1402;p5"/>
          <p:cNvSpPr txBox="1"/>
          <p:nvPr/>
        </p:nvSpPr>
        <p:spPr>
          <a:xfrm>
            <a:off x="31626" y="888367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DC88A7"/>
                </a:solidFill>
                <a:latin typeface="Arial"/>
                <a:ea typeface="Arial"/>
                <a:cs typeface="Arial"/>
                <a:sym typeface="Arial"/>
              </a:rPr>
              <a:t>AMRITA</a:t>
            </a:r>
            <a:endParaRPr sz="500" b="1" i="0" u="none" strike="noStrike" cap="none">
              <a:solidFill>
                <a:srgbClr val="DC88A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03" name="Google Shape;1403;p5"/>
          <p:cNvSpPr txBox="1"/>
          <p:nvPr/>
        </p:nvSpPr>
        <p:spPr>
          <a:xfrm>
            <a:off x="31626" y="180886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DC88A7"/>
                </a:solidFill>
                <a:latin typeface="Arial"/>
                <a:ea typeface="Arial"/>
                <a:cs typeface="Arial"/>
                <a:sym typeface="Arial"/>
              </a:rPr>
              <a:t>MISSION &amp; VISION</a:t>
            </a:r>
            <a:endParaRPr sz="500" b="1" i="0" u="none" strike="noStrike" cap="none">
              <a:solidFill>
                <a:srgbClr val="DC88A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04" name="Google Shape;1404;p5">
            <a:hlinkClick r:id="rId4" action="ppaction://hlinksldjump"/>
          </p:cNvPr>
          <p:cNvSpPr/>
          <p:nvPr/>
        </p:nvSpPr>
        <p:spPr>
          <a:xfrm>
            <a:off x="22745" y="315776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05" name="Google Shape;1405;p5">
            <a:hlinkClick r:id="" action="ppaction://noaction"/>
          </p:cNvPr>
          <p:cNvSpPr/>
          <p:nvPr/>
        </p:nvSpPr>
        <p:spPr>
          <a:xfrm>
            <a:off x="22745" y="3993100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06" name="Google Shape;1406;p5">
            <a:hlinkClick r:id="rId5" action="ppaction://hlinksldjump"/>
          </p:cNvPr>
          <p:cNvSpPr/>
          <p:nvPr/>
        </p:nvSpPr>
        <p:spPr>
          <a:xfrm>
            <a:off x="22745" y="1235107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07" name="Google Shape;1407;p5">
            <a:hlinkClick r:id="rId6" action="ppaction://hlinksldjump"/>
          </p:cNvPr>
          <p:cNvSpPr/>
          <p:nvPr/>
        </p:nvSpPr>
        <p:spPr>
          <a:xfrm>
            <a:off x="22745" y="2154438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08" name="Google Shape;1408;p5">
            <a:hlinkClick r:id="rId7" action="ppaction://hlinksldjump"/>
          </p:cNvPr>
          <p:cNvSpPr/>
          <p:nvPr/>
        </p:nvSpPr>
        <p:spPr>
          <a:xfrm>
            <a:off x="22745" y="3073769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09" name="Google Shape;1409;p5">
            <a:hlinkClick r:id="" action="ppaction://noaction"/>
          </p:cNvPr>
          <p:cNvSpPr/>
          <p:nvPr/>
        </p:nvSpPr>
        <p:spPr>
          <a:xfrm>
            <a:off x="22745" y="4912431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10" name="Google Shape;1410;p5">
            <a:hlinkClick r:id="rId8" action="ppaction://hlinksldjump"/>
          </p:cNvPr>
          <p:cNvSpPr/>
          <p:nvPr/>
        </p:nvSpPr>
        <p:spPr>
          <a:xfrm>
            <a:off x="22745" y="5831762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11" name="Google Shape;1411;p5"/>
          <p:cNvSpPr txBox="1">
            <a:spLocks noGrp="1"/>
          </p:cNvSpPr>
          <p:nvPr>
            <p:ph type="body" idx="1"/>
          </p:nvPr>
        </p:nvSpPr>
        <p:spPr>
          <a:xfrm>
            <a:off x="1314450" y="1212369"/>
            <a:ext cx="10547400" cy="46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</a:pPr>
            <a:r>
              <a:rPr lang="en-US"/>
              <a:t>Multi-campus, Multi-disciplinary Research University</a:t>
            </a:r>
            <a:endParaRPr/>
          </a:p>
        </p:txBody>
      </p:sp>
      <p:sp>
        <p:nvSpPr>
          <p:cNvPr id="1412" name="Google Shape;1412;p5"/>
          <p:cNvSpPr txBox="1">
            <a:spLocks noGrp="1"/>
          </p:cNvSpPr>
          <p:nvPr>
            <p:ph type="body" idx="2"/>
          </p:nvPr>
        </p:nvSpPr>
        <p:spPr>
          <a:xfrm>
            <a:off x="1301750" y="757655"/>
            <a:ext cx="10560000" cy="57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 lnSpcReduction="10000"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B8114F"/>
              </a:buClr>
              <a:buSzPts val="3600"/>
              <a:buNone/>
            </a:pPr>
            <a:r>
              <a:rPr lang="en-US"/>
              <a:t>University at A Glance</a:t>
            </a:r>
            <a:endParaRPr/>
          </a:p>
        </p:txBody>
      </p:sp>
      <p:pic>
        <p:nvPicPr>
          <p:cNvPr id="1413" name="Google Shape;1413;p5"/>
          <p:cNvPicPr preferRelativeResize="0"/>
          <p:nvPr/>
        </p:nvPicPr>
        <p:blipFill rotWithShape="1">
          <a:blip r:embed="rId9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563592" y="731871"/>
            <a:ext cx="4648209" cy="5291339"/>
          </a:xfrm>
          <a:prstGeom prst="rect">
            <a:avLst/>
          </a:prstGeom>
          <a:noFill/>
          <a:ln>
            <a:noFill/>
          </a:ln>
        </p:spPr>
      </p:pic>
      <p:sp>
        <p:nvSpPr>
          <p:cNvPr id="1414" name="Google Shape;1414;p5"/>
          <p:cNvSpPr txBox="1"/>
          <p:nvPr/>
        </p:nvSpPr>
        <p:spPr>
          <a:xfrm>
            <a:off x="6257459" y="4350779"/>
            <a:ext cx="1306133" cy="3589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C0728"/>
              </a:buClr>
              <a:buSzPts val="1710"/>
              <a:buFont typeface="Noto Sans Symbols"/>
              <a:buNone/>
            </a:pPr>
            <a:r>
              <a:rPr lang="en-US" sz="1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Bangalore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15" name="Google Shape;1415;p5"/>
          <p:cNvSpPr txBox="1"/>
          <p:nvPr/>
        </p:nvSpPr>
        <p:spPr>
          <a:xfrm>
            <a:off x="6257458" y="4767024"/>
            <a:ext cx="1306133" cy="3589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C0728"/>
              </a:buClr>
              <a:buSzPts val="1710"/>
              <a:buFont typeface="Noto Sans Symbols"/>
              <a:buNone/>
            </a:pPr>
            <a:r>
              <a:rPr lang="en-US" sz="1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Mysore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16" name="Google Shape;1416;p5"/>
          <p:cNvSpPr txBox="1"/>
          <p:nvPr/>
        </p:nvSpPr>
        <p:spPr>
          <a:xfrm>
            <a:off x="6257457" y="5127064"/>
            <a:ext cx="1306133" cy="3589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C0728"/>
              </a:buClr>
              <a:buSzPts val="1710"/>
              <a:buFont typeface="Noto Sans Symbols"/>
              <a:buNone/>
            </a:pPr>
            <a:r>
              <a:rPr lang="en-US" sz="1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Kochi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17" name="Google Shape;1417;p5"/>
          <p:cNvSpPr txBox="1"/>
          <p:nvPr/>
        </p:nvSpPr>
        <p:spPr>
          <a:xfrm>
            <a:off x="6108987" y="5530059"/>
            <a:ext cx="1458533" cy="3589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C0728"/>
              </a:buClr>
              <a:buSzPts val="1710"/>
              <a:buFont typeface="Noto Sans Symbols"/>
              <a:buNone/>
            </a:pPr>
            <a:r>
              <a:rPr lang="en-US" sz="1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Amritapuri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18" name="Google Shape;1418;p5"/>
          <p:cNvSpPr txBox="1"/>
          <p:nvPr/>
        </p:nvSpPr>
        <p:spPr>
          <a:xfrm>
            <a:off x="10269064" y="1648481"/>
            <a:ext cx="1965079" cy="4271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C0728"/>
              </a:buClr>
              <a:buSzPts val="1710"/>
              <a:buFont typeface="Noto Sans Symbols"/>
              <a:buNone/>
            </a:pPr>
            <a:r>
              <a:rPr lang="en-US" sz="1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Faridabad</a:t>
            </a:r>
            <a:r>
              <a:rPr lang="en-US" sz="9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 (Upcoming)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19" name="Google Shape;1419;p5"/>
          <p:cNvSpPr txBox="1"/>
          <p:nvPr/>
        </p:nvSpPr>
        <p:spPr>
          <a:xfrm>
            <a:off x="10494068" y="4818508"/>
            <a:ext cx="1306133" cy="3589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C0728"/>
              </a:buClr>
              <a:buSzPts val="1710"/>
              <a:buFont typeface="Noto Sans Symbols"/>
              <a:buNone/>
            </a:pPr>
            <a:r>
              <a:rPr lang="en-US" sz="1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Chennai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20" name="Google Shape;1420;p5"/>
          <p:cNvSpPr txBox="1"/>
          <p:nvPr/>
        </p:nvSpPr>
        <p:spPr>
          <a:xfrm>
            <a:off x="10494068" y="5200349"/>
            <a:ext cx="1417262" cy="3589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C0728"/>
              </a:buClr>
              <a:buSzPts val="1710"/>
              <a:buFont typeface="Noto Sans Symbols"/>
              <a:buNone/>
            </a:pPr>
            <a:r>
              <a:rPr lang="en-US" sz="1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Coimbatore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21" name="Google Shape;1421;p5"/>
          <p:cNvSpPr txBox="1"/>
          <p:nvPr/>
        </p:nvSpPr>
        <p:spPr>
          <a:xfrm>
            <a:off x="10494069" y="4434154"/>
            <a:ext cx="1975124" cy="3808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C0728"/>
              </a:buClr>
              <a:buSzPts val="1710"/>
              <a:buFont typeface="Noto Sans Symbols"/>
              <a:buNone/>
            </a:pPr>
            <a:r>
              <a:rPr lang="en-US" sz="1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Amaravati</a:t>
            </a:r>
            <a:r>
              <a:rPr lang="en-US" sz="9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(Upcoming)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22" name="Google Shape;1422;p5"/>
          <p:cNvSpPr/>
          <p:nvPr/>
        </p:nvSpPr>
        <p:spPr>
          <a:xfrm>
            <a:off x="8900912" y="5703128"/>
            <a:ext cx="72008" cy="72008"/>
          </a:xfrm>
          <a:prstGeom prst="ellipse">
            <a:avLst/>
          </a:prstGeom>
          <a:solidFill>
            <a:srgbClr val="6C465A"/>
          </a:solidFill>
          <a:ln w="127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23" name="Google Shape;1423;p5"/>
          <p:cNvSpPr/>
          <p:nvPr/>
        </p:nvSpPr>
        <p:spPr>
          <a:xfrm>
            <a:off x="8844320" y="5530059"/>
            <a:ext cx="72008" cy="72008"/>
          </a:xfrm>
          <a:prstGeom prst="ellipse">
            <a:avLst/>
          </a:prstGeom>
          <a:solidFill>
            <a:srgbClr val="6C465A"/>
          </a:solidFill>
          <a:ln w="127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24" name="Google Shape;1424;p5"/>
          <p:cNvSpPr/>
          <p:nvPr/>
        </p:nvSpPr>
        <p:spPr>
          <a:xfrm>
            <a:off x="8900912" y="5072912"/>
            <a:ext cx="72008" cy="72008"/>
          </a:xfrm>
          <a:prstGeom prst="ellipse">
            <a:avLst/>
          </a:prstGeom>
          <a:solidFill>
            <a:srgbClr val="6C465A"/>
          </a:solidFill>
          <a:ln w="127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25" name="Google Shape;1425;p5"/>
          <p:cNvSpPr/>
          <p:nvPr/>
        </p:nvSpPr>
        <p:spPr>
          <a:xfrm>
            <a:off x="8704868" y="4551000"/>
            <a:ext cx="72008" cy="72008"/>
          </a:xfrm>
          <a:prstGeom prst="ellipse">
            <a:avLst/>
          </a:prstGeom>
          <a:solidFill>
            <a:srgbClr val="6C465A"/>
          </a:solidFill>
          <a:ln w="127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26" name="Google Shape;1426;p5"/>
          <p:cNvSpPr/>
          <p:nvPr/>
        </p:nvSpPr>
        <p:spPr>
          <a:xfrm>
            <a:off x="9044928" y="5333795"/>
            <a:ext cx="72008" cy="72008"/>
          </a:xfrm>
          <a:prstGeom prst="ellipse">
            <a:avLst/>
          </a:prstGeom>
          <a:solidFill>
            <a:srgbClr val="6C465A"/>
          </a:solidFill>
          <a:ln w="127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27" name="Google Shape;1427;p5"/>
          <p:cNvSpPr/>
          <p:nvPr/>
        </p:nvSpPr>
        <p:spPr>
          <a:xfrm>
            <a:off x="9404968" y="5218037"/>
            <a:ext cx="72008" cy="72008"/>
          </a:xfrm>
          <a:prstGeom prst="ellipse">
            <a:avLst/>
          </a:prstGeom>
          <a:solidFill>
            <a:srgbClr val="6C465A"/>
          </a:solidFill>
          <a:ln w="127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28" name="Google Shape;1428;p5"/>
          <p:cNvSpPr/>
          <p:nvPr/>
        </p:nvSpPr>
        <p:spPr>
          <a:xfrm>
            <a:off x="9652002" y="4334976"/>
            <a:ext cx="72008" cy="72008"/>
          </a:xfrm>
          <a:prstGeom prst="ellipse">
            <a:avLst/>
          </a:prstGeom>
          <a:solidFill>
            <a:srgbClr val="6C465A"/>
          </a:solidFill>
          <a:ln w="127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29" name="Google Shape;1429;p5"/>
          <p:cNvSpPr/>
          <p:nvPr/>
        </p:nvSpPr>
        <p:spPr>
          <a:xfrm>
            <a:off x="9116936" y="2318752"/>
            <a:ext cx="72008" cy="72008"/>
          </a:xfrm>
          <a:prstGeom prst="ellipse">
            <a:avLst/>
          </a:prstGeom>
          <a:solidFill>
            <a:srgbClr val="6C465A"/>
          </a:solidFill>
          <a:ln w="127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1430" name="Google Shape;1430;p5"/>
          <p:cNvCxnSpPr/>
          <p:nvPr/>
        </p:nvCxnSpPr>
        <p:spPr>
          <a:xfrm rot="10800000">
            <a:off x="7556975" y="5735009"/>
            <a:ext cx="1343937" cy="4123"/>
          </a:xfrm>
          <a:prstGeom prst="straightConnector1">
            <a:avLst/>
          </a:prstGeom>
          <a:noFill/>
          <a:ln w="19050" cap="flat" cmpd="sng">
            <a:solidFill>
              <a:schemeClr val="accent4"/>
            </a:solidFill>
            <a:prstDash val="dash"/>
            <a:miter lim="800000"/>
            <a:headEnd type="none" w="sm" len="sm"/>
            <a:tailEnd type="none" w="sm" len="sm"/>
          </a:ln>
        </p:spPr>
      </p:cxnSp>
      <p:cxnSp>
        <p:nvCxnSpPr>
          <p:cNvPr id="1431" name="Google Shape;1431;p5"/>
          <p:cNvCxnSpPr>
            <a:endCxn id="1426" idx="6"/>
          </p:cNvCxnSpPr>
          <p:nvPr/>
        </p:nvCxnSpPr>
        <p:spPr>
          <a:xfrm rot="10800000">
            <a:off x="9116936" y="5369799"/>
            <a:ext cx="1431600" cy="17400"/>
          </a:xfrm>
          <a:prstGeom prst="straightConnector1">
            <a:avLst/>
          </a:prstGeom>
          <a:noFill/>
          <a:ln w="19050" cap="flat" cmpd="sng">
            <a:solidFill>
              <a:schemeClr val="accent4"/>
            </a:solidFill>
            <a:prstDash val="dash"/>
            <a:miter lim="800000"/>
            <a:headEnd type="none" w="sm" len="sm"/>
            <a:tailEnd type="none" w="sm" len="sm"/>
          </a:ln>
        </p:spPr>
      </p:cxnSp>
      <p:cxnSp>
        <p:nvCxnSpPr>
          <p:cNvPr id="1432" name="Google Shape;1432;p5"/>
          <p:cNvCxnSpPr>
            <a:stCxn id="1425" idx="2"/>
          </p:cNvCxnSpPr>
          <p:nvPr/>
        </p:nvCxnSpPr>
        <p:spPr>
          <a:xfrm rot="10800000">
            <a:off x="7541168" y="4574404"/>
            <a:ext cx="1163700" cy="12600"/>
          </a:xfrm>
          <a:prstGeom prst="straightConnector1">
            <a:avLst/>
          </a:prstGeom>
          <a:noFill/>
          <a:ln w="19050" cap="flat" cmpd="sng">
            <a:solidFill>
              <a:schemeClr val="accent4"/>
            </a:solidFill>
            <a:prstDash val="dash"/>
            <a:miter lim="800000"/>
            <a:headEnd type="none" w="sm" len="sm"/>
            <a:tailEnd type="none" w="sm" len="sm"/>
          </a:ln>
        </p:spPr>
      </p:cxnSp>
      <p:cxnSp>
        <p:nvCxnSpPr>
          <p:cNvPr id="1433" name="Google Shape;1433;p5"/>
          <p:cNvCxnSpPr>
            <a:stCxn id="1415" idx="3"/>
            <a:endCxn id="1424" idx="2"/>
          </p:cNvCxnSpPr>
          <p:nvPr/>
        </p:nvCxnSpPr>
        <p:spPr>
          <a:xfrm>
            <a:off x="7563591" y="4946514"/>
            <a:ext cx="1337400" cy="1623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accent4"/>
            </a:solidFill>
            <a:prstDash val="dash"/>
            <a:miter lim="800000"/>
            <a:headEnd type="none" w="sm" len="sm"/>
            <a:tailEnd type="none" w="sm" len="sm"/>
          </a:ln>
        </p:spPr>
      </p:cxnSp>
      <p:cxnSp>
        <p:nvCxnSpPr>
          <p:cNvPr id="1434" name="Google Shape;1434;p5"/>
          <p:cNvCxnSpPr>
            <a:endCxn id="1423" idx="2"/>
          </p:cNvCxnSpPr>
          <p:nvPr/>
        </p:nvCxnSpPr>
        <p:spPr>
          <a:xfrm>
            <a:off x="7563620" y="5317363"/>
            <a:ext cx="1280700" cy="2487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accent4"/>
            </a:solidFill>
            <a:prstDash val="dash"/>
            <a:miter lim="800000"/>
            <a:headEnd type="none" w="sm" len="sm"/>
            <a:tailEnd type="none" w="sm" len="sm"/>
          </a:ln>
        </p:spPr>
      </p:cxnSp>
      <p:cxnSp>
        <p:nvCxnSpPr>
          <p:cNvPr id="1435" name="Google Shape;1435;p5"/>
          <p:cNvCxnSpPr>
            <a:stCxn id="1427" idx="6"/>
          </p:cNvCxnSpPr>
          <p:nvPr/>
        </p:nvCxnSpPr>
        <p:spPr>
          <a:xfrm rot="10800000" flipH="1">
            <a:off x="9476976" y="5013441"/>
            <a:ext cx="1094100" cy="2406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accent4"/>
            </a:solidFill>
            <a:prstDash val="dash"/>
            <a:miter lim="800000"/>
            <a:headEnd type="none" w="sm" len="sm"/>
            <a:tailEnd type="none" w="sm" len="sm"/>
          </a:ln>
        </p:spPr>
      </p:cxnSp>
      <p:cxnSp>
        <p:nvCxnSpPr>
          <p:cNvPr id="1436" name="Google Shape;1436;p5"/>
          <p:cNvCxnSpPr/>
          <p:nvPr/>
        </p:nvCxnSpPr>
        <p:spPr>
          <a:xfrm>
            <a:off x="9724010" y="4377545"/>
            <a:ext cx="832500" cy="2682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accent4"/>
            </a:solidFill>
            <a:prstDash val="dash"/>
            <a:miter lim="800000"/>
            <a:headEnd type="none" w="sm" len="sm"/>
            <a:tailEnd type="none" w="sm" len="sm"/>
          </a:ln>
        </p:spPr>
      </p:cxnSp>
      <p:cxnSp>
        <p:nvCxnSpPr>
          <p:cNvPr id="1437" name="Google Shape;1437;p5"/>
          <p:cNvCxnSpPr/>
          <p:nvPr/>
        </p:nvCxnSpPr>
        <p:spPr>
          <a:xfrm rot="10800000" flipH="1">
            <a:off x="9191610" y="1837204"/>
            <a:ext cx="1137300" cy="5286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accent4"/>
            </a:solidFill>
            <a:prstDash val="dash"/>
            <a:miter lim="800000"/>
            <a:headEnd type="none" w="sm" len="sm"/>
            <a:tailEnd type="none" w="sm" len="sm"/>
          </a:ln>
        </p:spPr>
      </p:cxnSp>
      <p:grpSp>
        <p:nvGrpSpPr>
          <p:cNvPr id="1438" name="Google Shape;1438;p5"/>
          <p:cNvGrpSpPr/>
          <p:nvPr/>
        </p:nvGrpSpPr>
        <p:grpSpPr>
          <a:xfrm>
            <a:off x="1061146" y="1865220"/>
            <a:ext cx="5580331" cy="2147399"/>
            <a:chOff x="105041" y="3661324"/>
            <a:chExt cx="5580331" cy="2147399"/>
          </a:xfrm>
        </p:grpSpPr>
        <p:sp>
          <p:nvSpPr>
            <p:cNvPr id="1439" name="Google Shape;1439;p5"/>
            <p:cNvSpPr/>
            <p:nvPr/>
          </p:nvSpPr>
          <p:spPr>
            <a:xfrm>
              <a:off x="355600" y="3661324"/>
              <a:ext cx="5329772" cy="369332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rPr lang="en-US" sz="1800" b="0" i="0" u="none" strike="noStrike" cap="none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DISCIPLINES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440" name="Google Shape;1440;p5"/>
            <p:cNvGrpSpPr/>
            <p:nvPr/>
          </p:nvGrpSpPr>
          <p:grpSpPr>
            <a:xfrm>
              <a:off x="1430760" y="4120215"/>
              <a:ext cx="2704808" cy="1688508"/>
              <a:chOff x="7681411" y="2298996"/>
              <a:chExt cx="2704808" cy="1688508"/>
            </a:xfrm>
          </p:grpSpPr>
          <p:sp>
            <p:nvSpPr>
              <p:cNvPr id="1441" name="Google Shape;1441;p5"/>
              <p:cNvSpPr txBox="1"/>
              <p:nvPr/>
            </p:nvSpPr>
            <p:spPr>
              <a:xfrm>
                <a:off x="7753419" y="2508504"/>
                <a:ext cx="2632800" cy="14790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180000" marR="0" lvl="0" indent="-18000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200"/>
                  <a:buFont typeface="Courier New"/>
                  <a:buChar char="o"/>
                </a:pPr>
                <a:r>
                  <a:rPr lang="en-US" sz="12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Aerospace</a:t>
                </a: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  <a:p>
                <a:pPr marL="180000" marR="0" lvl="0" indent="-180000" algn="l" rtl="0">
                  <a:lnSpc>
                    <a:spcPct val="100000"/>
                  </a:lnSpc>
                  <a:spcBef>
                    <a:spcPts val="200"/>
                  </a:spcBef>
                  <a:spcAft>
                    <a:spcPts val="0"/>
                  </a:spcAft>
                  <a:buClr>
                    <a:schemeClr val="dk1"/>
                  </a:buClr>
                  <a:buSzPts val="1200"/>
                  <a:buFont typeface="Courier New"/>
                  <a:buChar char="o"/>
                </a:pPr>
                <a:r>
                  <a:rPr lang="en-US" sz="12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Chemical</a:t>
                </a: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  <a:p>
                <a:pPr marL="180000" marR="0" lvl="0" indent="-180000" algn="l" rtl="0">
                  <a:lnSpc>
                    <a:spcPct val="100000"/>
                  </a:lnSpc>
                  <a:spcBef>
                    <a:spcPts val="200"/>
                  </a:spcBef>
                  <a:spcAft>
                    <a:spcPts val="0"/>
                  </a:spcAft>
                  <a:buClr>
                    <a:schemeClr val="dk1"/>
                  </a:buClr>
                  <a:buSzPts val="1200"/>
                  <a:buFont typeface="Courier New"/>
                  <a:buChar char="o"/>
                </a:pPr>
                <a:r>
                  <a:rPr lang="en-US" sz="12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Civil</a:t>
                </a: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  <a:p>
                <a:pPr marL="180000" marR="0" lvl="0" indent="-180000" algn="l" rtl="0">
                  <a:lnSpc>
                    <a:spcPct val="100000"/>
                  </a:lnSpc>
                  <a:spcBef>
                    <a:spcPts val="200"/>
                  </a:spcBef>
                  <a:spcAft>
                    <a:spcPts val="0"/>
                  </a:spcAft>
                  <a:buClr>
                    <a:schemeClr val="dk1"/>
                  </a:buClr>
                  <a:buSzPts val="1200"/>
                  <a:buFont typeface="Courier New"/>
                  <a:buChar char="o"/>
                </a:pPr>
                <a:r>
                  <a:rPr lang="en-US" sz="12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Computer Science</a:t>
                </a: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  <a:p>
                <a:pPr marL="180000" marR="0" lvl="0" indent="-180000" algn="l" rtl="0">
                  <a:lnSpc>
                    <a:spcPct val="100000"/>
                  </a:lnSpc>
                  <a:spcBef>
                    <a:spcPts val="200"/>
                  </a:spcBef>
                  <a:spcAft>
                    <a:spcPts val="0"/>
                  </a:spcAft>
                  <a:buClr>
                    <a:schemeClr val="dk1"/>
                  </a:buClr>
                  <a:buSzPts val="1200"/>
                  <a:buFont typeface="Courier New"/>
                  <a:buChar char="o"/>
                </a:pPr>
                <a:r>
                  <a:rPr lang="en-US" sz="12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Electrical &amp; Electronics</a:t>
                </a: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  <a:p>
                <a:pPr marL="180000" marR="0" lvl="0" indent="-180000" algn="l" rtl="0">
                  <a:lnSpc>
                    <a:spcPct val="100000"/>
                  </a:lnSpc>
                  <a:spcBef>
                    <a:spcPts val="200"/>
                  </a:spcBef>
                  <a:spcAft>
                    <a:spcPts val="0"/>
                  </a:spcAft>
                  <a:buClr>
                    <a:schemeClr val="dk1"/>
                  </a:buClr>
                  <a:buSzPts val="1200"/>
                  <a:buFont typeface="Courier New"/>
                  <a:buChar char="o"/>
                </a:pPr>
                <a:r>
                  <a:rPr lang="en-US" sz="12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Electronics &amp; Communication</a:t>
                </a: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  <a:p>
                <a:pPr marL="180000" marR="0" lvl="0" indent="-180000" algn="l" rtl="0">
                  <a:lnSpc>
                    <a:spcPct val="100000"/>
                  </a:lnSpc>
                  <a:spcBef>
                    <a:spcPts val="200"/>
                  </a:spcBef>
                  <a:spcAft>
                    <a:spcPts val="0"/>
                  </a:spcAft>
                  <a:buClr>
                    <a:schemeClr val="dk1"/>
                  </a:buClr>
                  <a:buSzPts val="1200"/>
                  <a:buFont typeface="Courier New"/>
                  <a:buChar char="o"/>
                </a:pPr>
                <a:r>
                  <a:rPr lang="en-US" sz="12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Mechanical</a:t>
                </a:r>
                <a:endParaRPr sz="1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2" name="Google Shape;1442;p5"/>
              <p:cNvSpPr/>
              <p:nvPr/>
            </p:nvSpPr>
            <p:spPr>
              <a:xfrm>
                <a:off x="7681411" y="2298996"/>
                <a:ext cx="1134000" cy="307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rPr lang="en-US" sz="1400" b="0" i="0" u="none" strike="noStrike" cap="none">
                    <a:solidFill>
                      <a:srgbClr val="B8114F"/>
                    </a:solidFill>
                    <a:latin typeface="Arial"/>
                    <a:ea typeface="Arial"/>
                    <a:cs typeface="Arial"/>
                    <a:sym typeface="Arial"/>
                  </a:rPr>
                  <a:t>Engineering</a:t>
                </a:r>
                <a:endParaRPr sz="1800" b="0" i="0" u="none" strike="noStrike" cap="none">
                  <a:solidFill>
                    <a:srgbClr val="B8114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43" name="Google Shape;1443;p5"/>
            <p:cNvGrpSpPr/>
            <p:nvPr/>
          </p:nvGrpSpPr>
          <p:grpSpPr>
            <a:xfrm>
              <a:off x="3980029" y="4131705"/>
              <a:ext cx="1186246" cy="1314497"/>
              <a:chOff x="7181321" y="2268307"/>
              <a:chExt cx="1186246" cy="1314497"/>
            </a:xfrm>
          </p:grpSpPr>
          <p:sp>
            <p:nvSpPr>
              <p:cNvPr id="1444" name="Google Shape;1444;p5"/>
              <p:cNvSpPr txBox="1"/>
              <p:nvPr/>
            </p:nvSpPr>
            <p:spPr>
              <a:xfrm>
                <a:off x="7181321" y="2508504"/>
                <a:ext cx="1186200" cy="1074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180000" marR="0" lvl="0" indent="-18000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200"/>
                  <a:buFont typeface="Courier New"/>
                  <a:buChar char="o"/>
                </a:pPr>
                <a:r>
                  <a:rPr lang="en-US" sz="12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Ayurveda </a:t>
                </a: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  <a:p>
                <a:pPr marL="180000" marR="0" lvl="0" indent="-180000" algn="l" rtl="0">
                  <a:lnSpc>
                    <a:spcPct val="100000"/>
                  </a:lnSpc>
                  <a:spcBef>
                    <a:spcPts val="200"/>
                  </a:spcBef>
                  <a:spcAft>
                    <a:spcPts val="0"/>
                  </a:spcAft>
                  <a:buClr>
                    <a:schemeClr val="dk1"/>
                  </a:buClr>
                  <a:buSzPts val="1200"/>
                  <a:buFont typeface="Courier New"/>
                  <a:buChar char="o"/>
                </a:pPr>
                <a:r>
                  <a:rPr lang="en-US" sz="12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Dentistry</a:t>
                </a: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  <a:p>
                <a:pPr marL="180000" marR="0" lvl="0" indent="-180000" algn="l" rtl="0">
                  <a:lnSpc>
                    <a:spcPct val="100000"/>
                  </a:lnSpc>
                  <a:spcBef>
                    <a:spcPts val="200"/>
                  </a:spcBef>
                  <a:spcAft>
                    <a:spcPts val="0"/>
                  </a:spcAft>
                  <a:buClr>
                    <a:schemeClr val="dk1"/>
                  </a:buClr>
                  <a:buSzPts val="1200"/>
                  <a:buFont typeface="Courier New"/>
                  <a:buChar char="o"/>
                </a:pPr>
                <a:r>
                  <a:rPr lang="en-US" sz="12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Nursing</a:t>
                </a: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  <a:p>
                <a:pPr marL="180000" marR="0" lvl="0" indent="-180000" algn="l" rtl="0">
                  <a:lnSpc>
                    <a:spcPct val="100000"/>
                  </a:lnSpc>
                  <a:spcBef>
                    <a:spcPts val="200"/>
                  </a:spcBef>
                  <a:spcAft>
                    <a:spcPts val="0"/>
                  </a:spcAft>
                  <a:buClr>
                    <a:schemeClr val="dk1"/>
                  </a:buClr>
                  <a:buSzPts val="1200"/>
                  <a:buFont typeface="Courier New"/>
                  <a:buChar char="o"/>
                </a:pPr>
                <a:r>
                  <a:rPr lang="en-US" sz="12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Pharmacy</a:t>
                </a:r>
                <a:endParaRPr sz="1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5" name="Google Shape;1445;p5"/>
              <p:cNvSpPr/>
              <p:nvPr/>
            </p:nvSpPr>
            <p:spPr>
              <a:xfrm>
                <a:off x="7289067" y="2268307"/>
                <a:ext cx="1078500" cy="307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rPr lang="en-US" sz="14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  </a:t>
                </a:r>
                <a:r>
                  <a:rPr lang="en-US" sz="1400" b="0" i="0" u="none" strike="noStrike" cap="none">
                    <a:solidFill>
                      <a:srgbClr val="B8114F"/>
                    </a:solidFill>
                    <a:latin typeface="Arial"/>
                    <a:ea typeface="Arial"/>
                    <a:cs typeface="Arial"/>
                    <a:sym typeface="Arial"/>
                  </a:rPr>
                  <a:t>Medicine</a:t>
                </a:r>
                <a:endParaRPr sz="1800" b="0" i="0" u="none" strike="noStrike" cap="none">
                  <a:solidFill>
                    <a:srgbClr val="B8114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46" name="Google Shape;1446;p5"/>
            <p:cNvGrpSpPr/>
            <p:nvPr/>
          </p:nvGrpSpPr>
          <p:grpSpPr>
            <a:xfrm>
              <a:off x="2672427" y="4131705"/>
              <a:ext cx="1806852" cy="1109298"/>
              <a:chOff x="7517667" y="2268307"/>
              <a:chExt cx="1806852" cy="1109298"/>
            </a:xfrm>
          </p:grpSpPr>
          <p:sp>
            <p:nvSpPr>
              <p:cNvPr id="1447" name="Google Shape;1447;p5"/>
              <p:cNvSpPr txBox="1"/>
              <p:nvPr/>
            </p:nvSpPr>
            <p:spPr>
              <a:xfrm>
                <a:off x="7601019" y="2508505"/>
                <a:ext cx="1723500" cy="869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180000" marR="0" lvl="0" indent="-18000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200"/>
                  <a:buFont typeface="Courier New"/>
                  <a:buChar char="o"/>
                </a:pPr>
                <a:r>
                  <a:rPr lang="en-US" sz="12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Agriculture</a:t>
                </a: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  <a:p>
                <a:pPr marL="180000" marR="0" lvl="0" indent="-180000" algn="l" rtl="0">
                  <a:lnSpc>
                    <a:spcPct val="100000"/>
                  </a:lnSpc>
                  <a:spcBef>
                    <a:spcPts val="200"/>
                  </a:spcBef>
                  <a:spcAft>
                    <a:spcPts val="0"/>
                  </a:spcAft>
                  <a:buClr>
                    <a:schemeClr val="dk1"/>
                  </a:buClr>
                  <a:buSzPts val="1200"/>
                  <a:buFont typeface="Courier New"/>
                  <a:buChar char="o"/>
                </a:pPr>
                <a:r>
                  <a:rPr lang="en-US" sz="12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Biotechnology </a:t>
                </a: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  <a:p>
                <a:pPr marL="180000" marR="0" lvl="0" indent="-180000" algn="l" rtl="0">
                  <a:lnSpc>
                    <a:spcPct val="100000"/>
                  </a:lnSpc>
                  <a:spcBef>
                    <a:spcPts val="200"/>
                  </a:spcBef>
                  <a:spcAft>
                    <a:spcPts val="0"/>
                  </a:spcAft>
                  <a:buClr>
                    <a:schemeClr val="dk1"/>
                  </a:buClr>
                  <a:buSzPts val="1200"/>
                  <a:buFont typeface="Courier New"/>
                  <a:buChar char="o"/>
                </a:pPr>
                <a:r>
                  <a:rPr lang="en-US" sz="12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Nanosciences</a:t>
                </a:r>
                <a:endParaRPr sz="1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8" name="Google Shape;1448;p5"/>
              <p:cNvSpPr/>
              <p:nvPr/>
            </p:nvSpPr>
            <p:spPr>
              <a:xfrm>
                <a:off x="7517667" y="2268307"/>
                <a:ext cx="1644900" cy="307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rPr lang="en-US" sz="14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  </a:t>
                </a:r>
                <a:r>
                  <a:rPr lang="en-US" sz="1400" b="0" i="0" u="none" strike="noStrike" cap="none">
                    <a:solidFill>
                      <a:srgbClr val="B8114F"/>
                    </a:solidFill>
                    <a:latin typeface="Arial"/>
                    <a:ea typeface="Arial"/>
                    <a:cs typeface="Arial"/>
                    <a:sym typeface="Arial"/>
                  </a:rPr>
                  <a:t>Sciences</a:t>
                </a:r>
                <a:endParaRPr sz="1800" b="0" i="0" u="none" strike="noStrike" cap="none">
                  <a:solidFill>
                    <a:srgbClr val="B8114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49" name="Google Shape;1449;p5"/>
            <p:cNvGrpSpPr/>
            <p:nvPr/>
          </p:nvGrpSpPr>
          <p:grpSpPr>
            <a:xfrm>
              <a:off x="105041" y="4120215"/>
              <a:ext cx="1806852" cy="1160598"/>
              <a:chOff x="7898667" y="2268307"/>
              <a:chExt cx="1806852" cy="1160598"/>
            </a:xfrm>
          </p:grpSpPr>
          <p:sp>
            <p:nvSpPr>
              <p:cNvPr id="1450" name="Google Shape;1450;p5"/>
              <p:cNvSpPr txBox="1"/>
              <p:nvPr/>
            </p:nvSpPr>
            <p:spPr>
              <a:xfrm>
                <a:off x="7982019" y="2508505"/>
                <a:ext cx="1723500" cy="9204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180000" marR="0" lvl="0" indent="-18000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200"/>
                  <a:buFont typeface="Courier New"/>
                  <a:buChar char="o"/>
                </a:pPr>
                <a:r>
                  <a:rPr lang="en-US" sz="12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Arts</a:t>
                </a: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  <a:p>
                <a:pPr marL="180000" marR="0" lvl="0" indent="-180000" algn="l" rtl="0">
                  <a:lnSpc>
                    <a:spcPct val="100000"/>
                  </a:lnSpc>
                  <a:spcBef>
                    <a:spcPts val="200"/>
                  </a:spcBef>
                  <a:spcAft>
                    <a:spcPts val="0"/>
                  </a:spcAft>
                  <a:buClr>
                    <a:schemeClr val="dk1"/>
                  </a:buClr>
                  <a:buSzPts val="1200"/>
                  <a:buFont typeface="Courier New"/>
                  <a:buChar char="o"/>
                </a:pPr>
                <a:r>
                  <a:rPr lang="en-US" sz="12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Communication</a:t>
                </a: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  <a:p>
                <a:pPr marL="180000" marR="0" lvl="0" indent="-180000" algn="l" rtl="0">
                  <a:lnSpc>
                    <a:spcPct val="100000"/>
                  </a:lnSpc>
                  <a:spcBef>
                    <a:spcPts val="200"/>
                  </a:spcBef>
                  <a:spcAft>
                    <a:spcPts val="0"/>
                  </a:spcAft>
                  <a:buClr>
                    <a:schemeClr val="dk1"/>
                  </a:buClr>
                  <a:buSzPts val="1200"/>
                  <a:buFont typeface="Courier New"/>
                  <a:buChar char="o"/>
                </a:pPr>
                <a:r>
                  <a:rPr lang="en-US" sz="12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Humanities</a:t>
                </a: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  <a:p>
                <a:pPr marL="179999" marR="0" lvl="0" indent="-179999" algn="l" rtl="0">
                  <a:lnSpc>
                    <a:spcPct val="100000"/>
                  </a:lnSpc>
                  <a:spcBef>
                    <a:spcPts val="200"/>
                  </a:spcBef>
                  <a:spcAft>
                    <a:spcPts val="0"/>
                  </a:spcAft>
                  <a:buClr>
                    <a:schemeClr val="dk1"/>
                  </a:buClr>
                  <a:buSzPts val="1200"/>
                  <a:buFont typeface="Courier New"/>
                  <a:buChar char="o"/>
                </a:pPr>
                <a:r>
                  <a:rPr lang="en-US" sz="12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Social Work</a:t>
                </a:r>
                <a:endParaRPr>
                  <a:solidFill>
                    <a:schemeClr val="dk1"/>
                  </a:solidFill>
                </a:endParaRPr>
              </a:p>
              <a:p>
                <a:pPr marL="0" marR="0" lvl="0" indent="0" algn="l" rtl="0">
                  <a:lnSpc>
                    <a:spcPct val="100000"/>
                  </a:lnSpc>
                  <a:spcBef>
                    <a:spcPts val="20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dk1"/>
                  </a:solidFill>
                </a:endParaRPr>
              </a:p>
            </p:txBody>
          </p:sp>
          <p:sp>
            <p:nvSpPr>
              <p:cNvPr id="1451" name="Google Shape;1451;p5"/>
              <p:cNvSpPr/>
              <p:nvPr/>
            </p:nvSpPr>
            <p:spPr>
              <a:xfrm>
                <a:off x="7898667" y="2268307"/>
                <a:ext cx="1644900" cy="307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rPr lang="en-US" sz="14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  </a:t>
                </a:r>
                <a:r>
                  <a:rPr lang="en-US" sz="1400" b="0" i="0" u="none" strike="noStrike" cap="none">
                    <a:solidFill>
                      <a:srgbClr val="B8114F"/>
                    </a:solidFill>
                    <a:latin typeface="Arial"/>
                    <a:ea typeface="Arial"/>
                    <a:cs typeface="Arial"/>
                    <a:sym typeface="Arial"/>
                  </a:rPr>
                  <a:t>Management</a:t>
                </a:r>
                <a:endParaRPr sz="1800" b="0" i="0" u="none" strike="noStrike" cap="none">
                  <a:solidFill>
                    <a:srgbClr val="B8114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52" name="Google Shape;1452;p5">
            <a:hlinkClick r:id="rId10" action="ppaction://hlinksldjump"/>
          </p:cNvPr>
          <p:cNvSpPr/>
          <p:nvPr/>
        </p:nvSpPr>
        <p:spPr>
          <a:xfrm>
            <a:off x="9518738" y="139456"/>
            <a:ext cx="2591608" cy="476071"/>
          </a:xfrm>
          <a:prstGeom prst="roundRect">
            <a:avLst>
              <a:gd name="adj" fmla="val 50000"/>
            </a:avLst>
          </a:prstGeom>
          <a:solidFill>
            <a:srgbClr val="D8D8D8"/>
          </a:solidFill>
          <a:ln w="952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-US" sz="1600" b="0" i="0" u="none" strike="noStrike" cap="none">
                <a:solidFill>
                  <a:srgbClr val="B90E4F"/>
                </a:solidFill>
                <a:latin typeface="Arial"/>
                <a:ea typeface="Arial"/>
                <a:cs typeface="Arial"/>
                <a:sym typeface="Arial"/>
              </a:rPr>
              <a:t>          Our Journey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453" name="Google Shape;1453;p5"/>
          <p:cNvGrpSpPr/>
          <p:nvPr/>
        </p:nvGrpSpPr>
        <p:grpSpPr>
          <a:xfrm>
            <a:off x="11624966" y="267413"/>
            <a:ext cx="332192" cy="228254"/>
            <a:chOff x="11356908" y="6477924"/>
            <a:chExt cx="332192" cy="228254"/>
          </a:xfrm>
        </p:grpSpPr>
        <p:sp>
          <p:nvSpPr>
            <p:cNvPr id="1454" name="Google Shape;1454;p5">
              <a:hlinkClick r:id="rId10" action="ppaction://hlinksldjump"/>
            </p:cNvPr>
            <p:cNvSpPr/>
            <p:nvPr/>
          </p:nvSpPr>
          <p:spPr>
            <a:xfrm>
              <a:off x="11454732" y="6477924"/>
              <a:ext cx="136545" cy="228254"/>
            </a:xfrm>
            <a:custGeom>
              <a:avLst/>
              <a:gdLst/>
              <a:ahLst/>
              <a:cxnLst/>
              <a:rect l="l" t="t" r="r" b="b"/>
              <a:pathLst>
                <a:path w="136545" h="228254" extrusionOk="0">
                  <a:moveTo>
                    <a:pt x="50950" y="0"/>
                  </a:moveTo>
                  <a:lnTo>
                    <a:pt x="0" y="0"/>
                  </a:lnTo>
                  <a:lnTo>
                    <a:pt x="85596" y="114127"/>
                  </a:lnTo>
                  <a:lnTo>
                    <a:pt x="0" y="228255"/>
                  </a:lnTo>
                  <a:lnTo>
                    <a:pt x="50950" y="228255"/>
                  </a:lnTo>
                  <a:lnTo>
                    <a:pt x="136545" y="114127"/>
                  </a:lnTo>
                  <a:lnTo>
                    <a:pt x="50950" y="0"/>
                  </a:lnTo>
                  <a:close/>
                </a:path>
              </a:pathLst>
            </a:cu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5">
              <a:hlinkClick r:id="rId10" action="ppaction://hlinksldjump"/>
            </p:cNvPr>
            <p:cNvSpPr/>
            <p:nvPr/>
          </p:nvSpPr>
          <p:spPr>
            <a:xfrm>
              <a:off x="11356908" y="6477924"/>
              <a:ext cx="136545" cy="228254"/>
            </a:xfrm>
            <a:custGeom>
              <a:avLst/>
              <a:gdLst/>
              <a:ahLst/>
              <a:cxnLst/>
              <a:rect l="l" t="t" r="r" b="b"/>
              <a:pathLst>
                <a:path w="136545" h="228254" extrusionOk="0">
                  <a:moveTo>
                    <a:pt x="0" y="228255"/>
                  </a:moveTo>
                  <a:lnTo>
                    <a:pt x="50950" y="228255"/>
                  </a:lnTo>
                  <a:lnTo>
                    <a:pt x="136545" y="114127"/>
                  </a:lnTo>
                  <a:lnTo>
                    <a:pt x="50950" y="0"/>
                  </a:lnTo>
                  <a:lnTo>
                    <a:pt x="0" y="0"/>
                  </a:lnTo>
                  <a:lnTo>
                    <a:pt x="85596" y="114127"/>
                  </a:lnTo>
                  <a:lnTo>
                    <a:pt x="0" y="228255"/>
                  </a:lnTo>
                  <a:close/>
                </a:path>
              </a:pathLst>
            </a:cu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5">
              <a:hlinkClick r:id="rId10" action="ppaction://hlinksldjump"/>
            </p:cNvPr>
            <p:cNvSpPr/>
            <p:nvPr/>
          </p:nvSpPr>
          <p:spPr>
            <a:xfrm>
              <a:off x="11552555" y="6477924"/>
              <a:ext cx="136545" cy="228254"/>
            </a:xfrm>
            <a:custGeom>
              <a:avLst/>
              <a:gdLst/>
              <a:ahLst/>
              <a:cxnLst/>
              <a:rect l="l" t="t" r="r" b="b"/>
              <a:pathLst>
                <a:path w="136545" h="228254" extrusionOk="0">
                  <a:moveTo>
                    <a:pt x="50950" y="0"/>
                  </a:moveTo>
                  <a:lnTo>
                    <a:pt x="0" y="0"/>
                  </a:lnTo>
                  <a:lnTo>
                    <a:pt x="85596" y="114127"/>
                  </a:lnTo>
                  <a:lnTo>
                    <a:pt x="0" y="228255"/>
                  </a:lnTo>
                  <a:lnTo>
                    <a:pt x="50950" y="228255"/>
                  </a:lnTo>
                  <a:lnTo>
                    <a:pt x="136545" y="114127"/>
                  </a:lnTo>
                  <a:lnTo>
                    <a:pt x="50950" y="0"/>
                  </a:lnTo>
                  <a:close/>
                </a:path>
              </a:pathLst>
            </a:cu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57" name="Google Shape;1457;p5"/>
          <p:cNvGrpSpPr/>
          <p:nvPr/>
        </p:nvGrpSpPr>
        <p:grpSpPr>
          <a:xfrm>
            <a:off x="1736394" y="4028057"/>
            <a:ext cx="4670205" cy="2078833"/>
            <a:chOff x="1736394" y="4434154"/>
            <a:chExt cx="4670205" cy="2078833"/>
          </a:xfrm>
        </p:grpSpPr>
        <p:grpSp>
          <p:nvGrpSpPr>
            <p:cNvPr id="1458" name="Google Shape;1458;p5"/>
            <p:cNvGrpSpPr/>
            <p:nvPr/>
          </p:nvGrpSpPr>
          <p:grpSpPr>
            <a:xfrm>
              <a:off x="1783442" y="4434154"/>
              <a:ext cx="4288628" cy="2078833"/>
              <a:chOff x="1783442" y="4434154"/>
              <a:chExt cx="4288628" cy="2078833"/>
            </a:xfrm>
          </p:grpSpPr>
          <p:cxnSp>
            <p:nvCxnSpPr>
              <p:cNvPr id="1459" name="Google Shape;1459;p5"/>
              <p:cNvCxnSpPr/>
              <p:nvPr/>
            </p:nvCxnSpPr>
            <p:spPr>
              <a:xfrm>
                <a:off x="1783442" y="4434154"/>
                <a:ext cx="4288628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3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460" name="Google Shape;1460;p5"/>
              <p:cNvCxnSpPr/>
              <p:nvPr/>
            </p:nvCxnSpPr>
            <p:spPr>
              <a:xfrm>
                <a:off x="1783442" y="6512987"/>
                <a:ext cx="4288628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3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461" name="Google Shape;1461;p5"/>
              <p:cNvCxnSpPr/>
              <p:nvPr/>
            </p:nvCxnSpPr>
            <p:spPr>
              <a:xfrm>
                <a:off x="1783442" y="5473570"/>
                <a:ext cx="4288628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2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</p:grpSp>
        <p:grpSp>
          <p:nvGrpSpPr>
            <p:cNvPr id="1462" name="Google Shape;1462;p5"/>
            <p:cNvGrpSpPr/>
            <p:nvPr/>
          </p:nvGrpSpPr>
          <p:grpSpPr>
            <a:xfrm>
              <a:off x="1736394" y="4507182"/>
              <a:ext cx="4109394" cy="896954"/>
              <a:chOff x="1775253" y="4507182"/>
              <a:chExt cx="4109394" cy="896954"/>
            </a:xfrm>
          </p:grpSpPr>
          <p:sp>
            <p:nvSpPr>
              <p:cNvPr id="1463" name="Google Shape;1463;p5"/>
              <p:cNvSpPr/>
              <p:nvPr/>
            </p:nvSpPr>
            <p:spPr>
              <a:xfrm>
                <a:off x="1775253" y="4507182"/>
                <a:ext cx="1300086" cy="76944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4400"/>
                  <a:buFont typeface="Arial"/>
                  <a:buNone/>
                </a:pPr>
                <a:r>
                  <a:rPr lang="en-US" sz="4400" b="1" i="0" u="none" strike="noStrike" cap="none">
                    <a:solidFill>
                      <a:srgbClr val="B8114F"/>
                    </a:solidFill>
                    <a:latin typeface="Arial"/>
                    <a:ea typeface="Arial"/>
                    <a:cs typeface="Arial"/>
                    <a:sym typeface="Arial"/>
                  </a:rPr>
                  <a:t>6</a:t>
                </a: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4" name="Google Shape;1464;p5"/>
              <p:cNvSpPr/>
              <p:nvPr/>
            </p:nvSpPr>
            <p:spPr>
              <a:xfrm>
                <a:off x="1775253" y="5065582"/>
                <a:ext cx="1227852" cy="33855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600"/>
                  <a:buFont typeface="Arial"/>
                  <a:buNone/>
                </a:pPr>
                <a:r>
                  <a:rPr lang="en-US" b="1" i="0" u="none" strike="noStrike" cap="none">
                    <a:solidFill>
                      <a:schemeClr val="dk2"/>
                    </a:solidFill>
                    <a:latin typeface="Arial"/>
                    <a:ea typeface="Arial"/>
                    <a:cs typeface="Arial"/>
                    <a:sym typeface="Arial"/>
                  </a:rPr>
                  <a:t>CAMPUSES</a:t>
                </a:r>
                <a:endParaRPr sz="12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5" name="Google Shape;1465;p5"/>
              <p:cNvSpPr/>
              <p:nvPr/>
            </p:nvSpPr>
            <p:spPr>
              <a:xfrm>
                <a:off x="4584561" y="4507182"/>
                <a:ext cx="1300086" cy="76944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4400"/>
                  <a:buFont typeface="Arial"/>
                  <a:buNone/>
                </a:pPr>
                <a:r>
                  <a:rPr lang="en-US" sz="4400" b="1" i="0" u="none" strike="noStrike" cap="none">
                    <a:solidFill>
                      <a:srgbClr val="B8114F"/>
                    </a:solidFill>
                    <a:latin typeface="Arial"/>
                    <a:ea typeface="Arial"/>
                    <a:cs typeface="Arial"/>
                    <a:sym typeface="Arial"/>
                  </a:rPr>
                  <a:t>15</a:t>
                </a: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6" name="Google Shape;1466;p5"/>
              <p:cNvSpPr/>
              <p:nvPr/>
            </p:nvSpPr>
            <p:spPr>
              <a:xfrm>
                <a:off x="4584561" y="5065582"/>
                <a:ext cx="1227852" cy="33855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600"/>
                  <a:buFont typeface="Arial"/>
                  <a:buNone/>
                </a:pPr>
                <a:r>
                  <a:rPr lang="en-US" sz="1500" b="1" i="0" u="none" strike="noStrike" cap="none">
                    <a:solidFill>
                      <a:schemeClr val="dk2"/>
                    </a:solidFill>
                    <a:latin typeface="Arial"/>
                    <a:ea typeface="Arial"/>
                    <a:cs typeface="Arial"/>
                    <a:sym typeface="Arial"/>
                  </a:rPr>
                  <a:t>SCHOOLS</a:t>
                </a:r>
                <a:endParaRPr sz="13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7" name="Google Shape;1467;p5"/>
              <p:cNvSpPr/>
              <p:nvPr/>
            </p:nvSpPr>
            <p:spPr>
              <a:xfrm>
                <a:off x="3129951" y="4507182"/>
                <a:ext cx="1735815" cy="76944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4400"/>
                  <a:buFont typeface="Arial"/>
                  <a:buNone/>
                </a:pPr>
                <a:r>
                  <a:rPr lang="en-US" sz="4400" b="1" i="0" u="none" strike="noStrike" cap="none">
                    <a:solidFill>
                      <a:srgbClr val="B8114F"/>
                    </a:solidFill>
                    <a:latin typeface="Arial"/>
                    <a:ea typeface="Arial"/>
                    <a:cs typeface="Arial"/>
                    <a:sym typeface="Arial"/>
                  </a:rPr>
                  <a:t>220</a:t>
                </a:r>
                <a:r>
                  <a:rPr lang="en-US" sz="4400" b="1" i="0" u="none" strike="noStrike" cap="none" baseline="30000">
                    <a:solidFill>
                      <a:srgbClr val="B8114F"/>
                    </a:solidFill>
                    <a:latin typeface="Arial"/>
                    <a:ea typeface="Arial"/>
                    <a:cs typeface="Arial"/>
                    <a:sym typeface="Arial"/>
                  </a:rPr>
                  <a:t>+</a:t>
                </a:r>
                <a:endParaRPr sz="4400" b="1" i="0" u="none" strike="noStrike" cap="none">
                  <a:solidFill>
                    <a:srgbClr val="B8114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8" name="Google Shape;1468;p5"/>
              <p:cNvSpPr/>
              <p:nvPr/>
            </p:nvSpPr>
            <p:spPr>
              <a:xfrm>
                <a:off x="3129951" y="5065582"/>
                <a:ext cx="1363295" cy="33855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600"/>
                  <a:buFont typeface="Arial"/>
                  <a:buNone/>
                </a:pPr>
                <a:r>
                  <a:rPr lang="en-US" b="1" i="0" u="none" strike="noStrike" cap="none">
                    <a:solidFill>
                      <a:schemeClr val="dk2"/>
                    </a:solidFill>
                    <a:latin typeface="Arial"/>
                    <a:ea typeface="Arial"/>
                    <a:cs typeface="Arial"/>
                    <a:sym typeface="Arial"/>
                  </a:rPr>
                  <a:t>PROGRAMS</a:t>
                </a:r>
                <a:endParaRPr sz="12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69" name="Google Shape;1469;p5"/>
            <p:cNvGrpSpPr/>
            <p:nvPr/>
          </p:nvGrpSpPr>
          <p:grpSpPr>
            <a:xfrm>
              <a:off x="1736394" y="5485985"/>
              <a:ext cx="4670205" cy="904512"/>
              <a:chOff x="1709971" y="5485985"/>
              <a:chExt cx="4670205" cy="904512"/>
            </a:xfrm>
          </p:grpSpPr>
          <p:sp>
            <p:nvSpPr>
              <p:cNvPr id="1470" name="Google Shape;1470;p5"/>
              <p:cNvSpPr/>
              <p:nvPr/>
            </p:nvSpPr>
            <p:spPr>
              <a:xfrm>
                <a:off x="1709971" y="5485985"/>
                <a:ext cx="2365550" cy="76944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4400"/>
                  <a:buFont typeface="Arial"/>
                  <a:buNone/>
                </a:pPr>
                <a:r>
                  <a:rPr lang="en-US" sz="4400" b="1" i="0" u="none" strike="noStrike" cap="none">
                    <a:solidFill>
                      <a:srgbClr val="B8114F"/>
                    </a:solidFill>
                    <a:latin typeface="Arial"/>
                    <a:ea typeface="Arial"/>
                    <a:cs typeface="Arial"/>
                    <a:sym typeface="Arial"/>
                  </a:rPr>
                  <a:t>20K</a:t>
                </a:r>
                <a:r>
                  <a:rPr lang="en-US" sz="4400" b="1" i="0" u="none" strike="noStrike" cap="none" baseline="30000">
                    <a:solidFill>
                      <a:srgbClr val="B8114F"/>
                    </a:solidFill>
                    <a:latin typeface="Arial"/>
                    <a:ea typeface="Arial"/>
                    <a:cs typeface="Arial"/>
                    <a:sym typeface="Arial"/>
                  </a:rPr>
                  <a:t>+</a:t>
                </a:r>
                <a:endParaRPr sz="4400" b="1" i="0" u="none" strike="noStrike" cap="none">
                  <a:solidFill>
                    <a:srgbClr val="B8114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1" name="Google Shape;1471;p5"/>
              <p:cNvSpPr/>
              <p:nvPr/>
            </p:nvSpPr>
            <p:spPr>
              <a:xfrm>
                <a:off x="1709971" y="6051790"/>
                <a:ext cx="1227852" cy="33855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600"/>
                  <a:buFont typeface="Arial"/>
                  <a:buNone/>
                </a:pPr>
                <a:r>
                  <a:rPr lang="en-US" sz="1500" b="1" i="0" u="none" strike="noStrike" cap="none">
                    <a:solidFill>
                      <a:schemeClr val="dk2"/>
                    </a:solidFill>
                    <a:latin typeface="Arial"/>
                    <a:ea typeface="Arial"/>
                    <a:cs typeface="Arial"/>
                    <a:sym typeface="Arial"/>
                  </a:rPr>
                  <a:t>STUDENTS</a:t>
                </a:r>
                <a:endParaRPr sz="13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2" name="Google Shape;1472;p5"/>
              <p:cNvSpPr/>
              <p:nvPr/>
            </p:nvSpPr>
            <p:spPr>
              <a:xfrm>
                <a:off x="3039066" y="5485985"/>
                <a:ext cx="1735815" cy="76944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4400"/>
                  <a:buFont typeface="Arial"/>
                  <a:buNone/>
                </a:pPr>
                <a:r>
                  <a:rPr lang="en-US" sz="4400" b="1" i="0" u="none" strike="noStrike" cap="none">
                    <a:solidFill>
                      <a:srgbClr val="B8114F"/>
                    </a:solidFill>
                    <a:latin typeface="Arial"/>
                    <a:ea typeface="Arial"/>
                    <a:cs typeface="Arial"/>
                    <a:sym typeface="Arial"/>
                  </a:rPr>
                  <a:t>1021</a:t>
                </a: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3" name="Google Shape;1473;p5"/>
              <p:cNvSpPr/>
              <p:nvPr/>
            </p:nvSpPr>
            <p:spPr>
              <a:xfrm>
                <a:off x="3039077" y="6051797"/>
                <a:ext cx="1860300" cy="338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600"/>
                  <a:buFont typeface="Arial"/>
                  <a:buNone/>
                </a:pPr>
                <a:r>
                  <a:rPr lang="en-US" sz="1600" b="1" i="0" u="none" strike="noStrike" cap="none">
                    <a:solidFill>
                      <a:schemeClr val="dk2"/>
                    </a:solidFill>
                    <a:latin typeface="Arial"/>
                    <a:ea typeface="Arial"/>
                    <a:cs typeface="Arial"/>
                    <a:sym typeface="Arial"/>
                  </a:rPr>
                  <a:t>PhD FACULTY</a:t>
                </a: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4" name="Google Shape;1474;p5"/>
              <p:cNvSpPr/>
              <p:nvPr/>
            </p:nvSpPr>
            <p:spPr>
              <a:xfrm>
                <a:off x="4436956" y="5485985"/>
                <a:ext cx="1068750" cy="76944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4400"/>
                  <a:buFont typeface="Arial"/>
                  <a:buNone/>
                </a:pPr>
                <a:r>
                  <a:rPr lang="en-US" sz="4400" b="1" i="0" u="none" strike="noStrike" cap="none">
                    <a:solidFill>
                      <a:srgbClr val="B8114F"/>
                    </a:solidFill>
                    <a:latin typeface="Arial"/>
                    <a:ea typeface="Arial"/>
                    <a:cs typeface="Arial"/>
                    <a:sym typeface="Arial"/>
                  </a:rPr>
                  <a:t>11</a:t>
                </a:r>
                <a:r>
                  <a:rPr lang="en-US" sz="4400" b="1" i="0" u="none" strike="noStrike" cap="none" baseline="30000">
                    <a:solidFill>
                      <a:srgbClr val="B8114F"/>
                    </a:solidFill>
                    <a:latin typeface="Arial"/>
                    <a:ea typeface="Arial"/>
                    <a:cs typeface="Arial"/>
                    <a:sym typeface="Arial"/>
                  </a:rPr>
                  <a:t>+</a:t>
                </a:r>
                <a:endParaRPr sz="4400" b="1" i="0" u="none" strike="noStrike" cap="none">
                  <a:solidFill>
                    <a:srgbClr val="B8114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5" name="Google Shape;1475;p5"/>
              <p:cNvSpPr/>
              <p:nvPr/>
            </p:nvSpPr>
            <p:spPr>
              <a:xfrm>
                <a:off x="5313110" y="5592595"/>
                <a:ext cx="847347" cy="52322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rPr lang="en-US" sz="1200" b="1" i="0" u="none" strike="noStrike" cap="none">
                    <a:solidFill>
                      <a:srgbClr val="B8114F"/>
                    </a:solidFill>
                    <a:latin typeface="Arial"/>
                    <a:ea typeface="Arial"/>
                    <a:cs typeface="Arial"/>
                    <a:sym typeface="Arial"/>
                  </a:rPr>
                  <a:t>MILLION </a:t>
                </a:r>
                <a:br>
                  <a:rPr lang="en-US" sz="1200" b="1" i="0" u="none" strike="noStrike" cap="none">
                    <a:solidFill>
                      <a:srgbClr val="B8114F"/>
                    </a:solidFill>
                    <a:latin typeface="Arial"/>
                    <a:ea typeface="Arial"/>
                    <a:cs typeface="Arial"/>
                    <a:sym typeface="Arial"/>
                  </a:rPr>
                </a:br>
                <a:r>
                  <a:rPr lang="en-US" sz="1200" b="1" i="0" u="none" strike="noStrike" cap="none">
                    <a:solidFill>
                      <a:srgbClr val="B8114F"/>
                    </a:solidFill>
                    <a:latin typeface="Arial"/>
                    <a:ea typeface="Arial"/>
                    <a:cs typeface="Arial"/>
                    <a:sym typeface="Arial"/>
                  </a:rPr>
                  <a:t>Sq. Ft.</a:t>
                </a:r>
                <a:endParaRPr sz="12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6" name="Google Shape;1476;p5"/>
              <p:cNvSpPr/>
              <p:nvPr/>
            </p:nvSpPr>
            <p:spPr>
              <a:xfrm>
                <a:off x="4519876" y="6051797"/>
                <a:ext cx="1860300" cy="338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600"/>
                  <a:buFont typeface="Arial"/>
                  <a:buNone/>
                </a:pPr>
                <a:r>
                  <a:rPr lang="en-US" sz="1600" b="1" i="0" u="none" strike="noStrike" cap="none">
                    <a:solidFill>
                      <a:schemeClr val="dk2"/>
                    </a:solidFill>
                    <a:latin typeface="Arial"/>
                    <a:ea typeface="Arial"/>
                    <a:cs typeface="Arial"/>
                    <a:sym typeface="Arial"/>
                  </a:rPr>
                  <a:t>BUILT UP AREA</a:t>
                </a: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77" name="Google Shape;1477;p5"/>
          <p:cNvSpPr/>
          <p:nvPr/>
        </p:nvSpPr>
        <p:spPr>
          <a:xfrm flipH="1">
            <a:off x="3239408" y="6622029"/>
            <a:ext cx="2205763" cy="240734"/>
          </a:xfrm>
          <a:custGeom>
            <a:avLst/>
            <a:gdLst/>
            <a:ahLst/>
            <a:cxnLst/>
            <a:rect l="l" t="t" r="r" b="b"/>
            <a:pathLst>
              <a:path w="9101148" h="1090823" extrusionOk="0">
                <a:moveTo>
                  <a:pt x="8011181" y="0"/>
                </a:moveTo>
                <a:lnTo>
                  <a:pt x="0" y="0"/>
                </a:lnTo>
                <a:lnTo>
                  <a:pt x="0" y="1090823"/>
                </a:lnTo>
                <a:lnTo>
                  <a:pt x="8555736" y="1090823"/>
                </a:lnTo>
                <a:lnTo>
                  <a:pt x="8556593" y="1090823"/>
                </a:lnTo>
                <a:lnTo>
                  <a:pt x="9101148" y="1090823"/>
                </a:lnTo>
                <a:cubicBezTo>
                  <a:pt x="8837578" y="1090823"/>
                  <a:pt x="8617674" y="903866"/>
                  <a:pt x="8566817" y="655331"/>
                </a:cubicBezTo>
                <a:lnTo>
                  <a:pt x="8556593" y="553913"/>
                </a:lnTo>
                <a:lnTo>
                  <a:pt x="8556593" y="545412"/>
                </a:lnTo>
                <a:lnTo>
                  <a:pt x="8545512" y="435492"/>
                </a:lnTo>
                <a:cubicBezTo>
                  <a:pt x="8494655" y="186957"/>
                  <a:pt x="8274751" y="0"/>
                  <a:pt x="8011181" y="0"/>
                </a:cubicBezTo>
                <a:close/>
              </a:path>
            </a:pathLst>
          </a:custGeom>
          <a:solidFill>
            <a:srgbClr val="BFBFBF"/>
          </a:solidFill>
          <a:ln w="127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78" name="Google Shape;1478;p5"/>
          <p:cNvSpPr/>
          <p:nvPr/>
        </p:nvSpPr>
        <p:spPr>
          <a:xfrm flipH="1">
            <a:off x="4345778" y="6622029"/>
            <a:ext cx="2205763" cy="240734"/>
          </a:xfrm>
          <a:custGeom>
            <a:avLst/>
            <a:gdLst/>
            <a:ahLst/>
            <a:cxnLst/>
            <a:rect l="l" t="t" r="r" b="b"/>
            <a:pathLst>
              <a:path w="9101148" h="1090823" extrusionOk="0">
                <a:moveTo>
                  <a:pt x="8011181" y="0"/>
                </a:moveTo>
                <a:lnTo>
                  <a:pt x="0" y="0"/>
                </a:lnTo>
                <a:lnTo>
                  <a:pt x="0" y="1090823"/>
                </a:lnTo>
                <a:lnTo>
                  <a:pt x="8555736" y="1090823"/>
                </a:lnTo>
                <a:lnTo>
                  <a:pt x="8556593" y="1090823"/>
                </a:lnTo>
                <a:lnTo>
                  <a:pt x="9101148" y="1090823"/>
                </a:lnTo>
                <a:cubicBezTo>
                  <a:pt x="8837578" y="1090823"/>
                  <a:pt x="8617674" y="903866"/>
                  <a:pt x="8566817" y="655331"/>
                </a:cubicBezTo>
                <a:lnTo>
                  <a:pt x="8556593" y="553913"/>
                </a:lnTo>
                <a:lnTo>
                  <a:pt x="8556593" y="545412"/>
                </a:lnTo>
                <a:lnTo>
                  <a:pt x="8545512" y="435492"/>
                </a:lnTo>
                <a:cubicBezTo>
                  <a:pt x="8494655" y="186957"/>
                  <a:pt x="8274751" y="0"/>
                  <a:pt x="8011181" y="0"/>
                </a:cubicBezTo>
                <a:close/>
              </a:path>
            </a:pathLst>
          </a:custGeom>
          <a:solidFill>
            <a:srgbClr val="BFBFBF"/>
          </a:solidFill>
          <a:ln w="127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79" name="Google Shape;1479;p5"/>
          <p:cNvSpPr/>
          <p:nvPr/>
        </p:nvSpPr>
        <p:spPr>
          <a:xfrm flipH="1">
            <a:off x="5452148" y="6622029"/>
            <a:ext cx="2205763" cy="240734"/>
          </a:xfrm>
          <a:custGeom>
            <a:avLst/>
            <a:gdLst/>
            <a:ahLst/>
            <a:cxnLst/>
            <a:rect l="l" t="t" r="r" b="b"/>
            <a:pathLst>
              <a:path w="9101148" h="1090823" extrusionOk="0">
                <a:moveTo>
                  <a:pt x="8011181" y="0"/>
                </a:moveTo>
                <a:lnTo>
                  <a:pt x="0" y="0"/>
                </a:lnTo>
                <a:lnTo>
                  <a:pt x="0" y="1090823"/>
                </a:lnTo>
                <a:lnTo>
                  <a:pt x="8555736" y="1090823"/>
                </a:lnTo>
                <a:lnTo>
                  <a:pt x="8556593" y="1090823"/>
                </a:lnTo>
                <a:lnTo>
                  <a:pt x="9101148" y="1090823"/>
                </a:lnTo>
                <a:cubicBezTo>
                  <a:pt x="8837578" y="1090823"/>
                  <a:pt x="8617674" y="903866"/>
                  <a:pt x="8566817" y="655331"/>
                </a:cubicBezTo>
                <a:lnTo>
                  <a:pt x="8556593" y="553913"/>
                </a:lnTo>
                <a:lnTo>
                  <a:pt x="8556593" y="545412"/>
                </a:lnTo>
                <a:lnTo>
                  <a:pt x="8545512" y="435492"/>
                </a:lnTo>
                <a:cubicBezTo>
                  <a:pt x="8494655" y="186957"/>
                  <a:pt x="8274751" y="0"/>
                  <a:pt x="8011181" y="0"/>
                </a:cubicBezTo>
                <a:close/>
              </a:path>
            </a:pathLst>
          </a:custGeom>
          <a:solidFill>
            <a:srgbClr val="BFBFBF"/>
          </a:solidFill>
          <a:ln w="127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0" name="Google Shape;1480;p5"/>
          <p:cNvSpPr/>
          <p:nvPr/>
        </p:nvSpPr>
        <p:spPr>
          <a:xfrm flipH="1">
            <a:off x="6558518" y="6622029"/>
            <a:ext cx="2205763" cy="240734"/>
          </a:xfrm>
          <a:custGeom>
            <a:avLst/>
            <a:gdLst/>
            <a:ahLst/>
            <a:cxnLst/>
            <a:rect l="l" t="t" r="r" b="b"/>
            <a:pathLst>
              <a:path w="9101148" h="1090823" extrusionOk="0">
                <a:moveTo>
                  <a:pt x="8011181" y="0"/>
                </a:moveTo>
                <a:lnTo>
                  <a:pt x="0" y="0"/>
                </a:lnTo>
                <a:lnTo>
                  <a:pt x="0" y="1090823"/>
                </a:lnTo>
                <a:lnTo>
                  <a:pt x="8555736" y="1090823"/>
                </a:lnTo>
                <a:lnTo>
                  <a:pt x="8556593" y="1090823"/>
                </a:lnTo>
                <a:lnTo>
                  <a:pt x="9101148" y="1090823"/>
                </a:lnTo>
                <a:cubicBezTo>
                  <a:pt x="8837578" y="1090823"/>
                  <a:pt x="8617674" y="903866"/>
                  <a:pt x="8566817" y="655331"/>
                </a:cubicBezTo>
                <a:lnTo>
                  <a:pt x="8556593" y="553913"/>
                </a:lnTo>
                <a:lnTo>
                  <a:pt x="8556593" y="545412"/>
                </a:lnTo>
                <a:lnTo>
                  <a:pt x="8545512" y="435492"/>
                </a:lnTo>
                <a:cubicBezTo>
                  <a:pt x="8494655" y="186957"/>
                  <a:pt x="8274751" y="0"/>
                  <a:pt x="8011181" y="0"/>
                </a:cubicBezTo>
                <a:close/>
              </a:path>
            </a:pathLst>
          </a:custGeom>
          <a:solidFill>
            <a:srgbClr val="BFBFBF"/>
          </a:solidFill>
          <a:ln w="127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1" name="Google Shape;1481;p5"/>
          <p:cNvSpPr/>
          <p:nvPr/>
        </p:nvSpPr>
        <p:spPr>
          <a:xfrm flipH="1">
            <a:off x="7664888" y="6622029"/>
            <a:ext cx="2205763" cy="240734"/>
          </a:xfrm>
          <a:custGeom>
            <a:avLst/>
            <a:gdLst/>
            <a:ahLst/>
            <a:cxnLst/>
            <a:rect l="l" t="t" r="r" b="b"/>
            <a:pathLst>
              <a:path w="9101148" h="1090823" extrusionOk="0">
                <a:moveTo>
                  <a:pt x="8011181" y="0"/>
                </a:moveTo>
                <a:lnTo>
                  <a:pt x="0" y="0"/>
                </a:lnTo>
                <a:lnTo>
                  <a:pt x="0" y="1090823"/>
                </a:lnTo>
                <a:lnTo>
                  <a:pt x="8555736" y="1090823"/>
                </a:lnTo>
                <a:lnTo>
                  <a:pt x="8556593" y="1090823"/>
                </a:lnTo>
                <a:lnTo>
                  <a:pt x="9101148" y="1090823"/>
                </a:lnTo>
                <a:cubicBezTo>
                  <a:pt x="8837578" y="1090823"/>
                  <a:pt x="8617674" y="903866"/>
                  <a:pt x="8566817" y="655331"/>
                </a:cubicBezTo>
                <a:lnTo>
                  <a:pt x="8556593" y="553913"/>
                </a:lnTo>
                <a:lnTo>
                  <a:pt x="8556593" y="545412"/>
                </a:lnTo>
                <a:lnTo>
                  <a:pt x="8545512" y="435492"/>
                </a:lnTo>
                <a:cubicBezTo>
                  <a:pt x="8494655" y="186957"/>
                  <a:pt x="8274751" y="0"/>
                  <a:pt x="8011181" y="0"/>
                </a:cubicBezTo>
                <a:close/>
              </a:path>
            </a:pathLst>
          </a:custGeom>
          <a:solidFill>
            <a:srgbClr val="BFBFBF"/>
          </a:solidFill>
          <a:ln w="127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2" name="Google Shape;1482;p5"/>
          <p:cNvSpPr/>
          <p:nvPr/>
        </p:nvSpPr>
        <p:spPr>
          <a:xfrm flipH="1">
            <a:off x="8771258" y="6622029"/>
            <a:ext cx="2205763" cy="240734"/>
          </a:xfrm>
          <a:custGeom>
            <a:avLst/>
            <a:gdLst/>
            <a:ahLst/>
            <a:cxnLst/>
            <a:rect l="l" t="t" r="r" b="b"/>
            <a:pathLst>
              <a:path w="9101148" h="1090823" extrusionOk="0">
                <a:moveTo>
                  <a:pt x="8011181" y="0"/>
                </a:moveTo>
                <a:lnTo>
                  <a:pt x="0" y="0"/>
                </a:lnTo>
                <a:lnTo>
                  <a:pt x="0" y="1090823"/>
                </a:lnTo>
                <a:lnTo>
                  <a:pt x="8555736" y="1090823"/>
                </a:lnTo>
                <a:lnTo>
                  <a:pt x="8556593" y="1090823"/>
                </a:lnTo>
                <a:lnTo>
                  <a:pt x="9101148" y="1090823"/>
                </a:lnTo>
                <a:cubicBezTo>
                  <a:pt x="8837578" y="1090823"/>
                  <a:pt x="8617674" y="903866"/>
                  <a:pt x="8566817" y="655331"/>
                </a:cubicBezTo>
                <a:lnTo>
                  <a:pt x="8556593" y="553913"/>
                </a:lnTo>
                <a:lnTo>
                  <a:pt x="8556593" y="545412"/>
                </a:lnTo>
                <a:lnTo>
                  <a:pt x="8545512" y="435492"/>
                </a:lnTo>
                <a:cubicBezTo>
                  <a:pt x="8494655" y="186957"/>
                  <a:pt x="8274751" y="0"/>
                  <a:pt x="8011181" y="0"/>
                </a:cubicBezTo>
                <a:close/>
              </a:path>
            </a:pathLst>
          </a:custGeom>
          <a:solidFill>
            <a:srgbClr val="BFBFBF"/>
          </a:solidFill>
          <a:ln w="127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3" name="Google Shape;1483;p5"/>
          <p:cNvSpPr/>
          <p:nvPr/>
        </p:nvSpPr>
        <p:spPr>
          <a:xfrm flipH="1">
            <a:off x="9822819" y="6622029"/>
            <a:ext cx="2205763" cy="240734"/>
          </a:xfrm>
          <a:custGeom>
            <a:avLst/>
            <a:gdLst/>
            <a:ahLst/>
            <a:cxnLst/>
            <a:rect l="l" t="t" r="r" b="b"/>
            <a:pathLst>
              <a:path w="9101148" h="1090823" extrusionOk="0">
                <a:moveTo>
                  <a:pt x="8011181" y="0"/>
                </a:moveTo>
                <a:lnTo>
                  <a:pt x="0" y="0"/>
                </a:lnTo>
                <a:lnTo>
                  <a:pt x="0" y="1090823"/>
                </a:lnTo>
                <a:lnTo>
                  <a:pt x="8555736" y="1090823"/>
                </a:lnTo>
                <a:lnTo>
                  <a:pt x="8556593" y="1090823"/>
                </a:lnTo>
                <a:lnTo>
                  <a:pt x="9101148" y="1090823"/>
                </a:lnTo>
                <a:cubicBezTo>
                  <a:pt x="8837578" y="1090823"/>
                  <a:pt x="8617674" y="903866"/>
                  <a:pt x="8566817" y="655331"/>
                </a:cubicBezTo>
                <a:lnTo>
                  <a:pt x="8556593" y="553913"/>
                </a:lnTo>
                <a:lnTo>
                  <a:pt x="8556593" y="545412"/>
                </a:lnTo>
                <a:lnTo>
                  <a:pt x="8545512" y="435492"/>
                </a:lnTo>
                <a:cubicBezTo>
                  <a:pt x="8494655" y="186957"/>
                  <a:pt x="8274751" y="0"/>
                  <a:pt x="8011181" y="0"/>
                </a:cubicBezTo>
                <a:close/>
              </a:path>
            </a:pathLst>
          </a:custGeom>
          <a:solidFill>
            <a:srgbClr val="BFBFBF"/>
          </a:solidFill>
          <a:ln w="127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4" name="Google Shape;1484;p5"/>
          <p:cNvSpPr/>
          <p:nvPr/>
        </p:nvSpPr>
        <p:spPr>
          <a:xfrm flipH="1">
            <a:off x="10929189" y="6622029"/>
            <a:ext cx="2205763" cy="240734"/>
          </a:xfrm>
          <a:custGeom>
            <a:avLst/>
            <a:gdLst/>
            <a:ahLst/>
            <a:cxnLst/>
            <a:rect l="l" t="t" r="r" b="b"/>
            <a:pathLst>
              <a:path w="9101148" h="1090823" extrusionOk="0">
                <a:moveTo>
                  <a:pt x="8011181" y="0"/>
                </a:moveTo>
                <a:lnTo>
                  <a:pt x="0" y="0"/>
                </a:lnTo>
                <a:lnTo>
                  <a:pt x="0" y="1090823"/>
                </a:lnTo>
                <a:lnTo>
                  <a:pt x="8555736" y="1090823"/>
                </a:lnTo>
                <a:lnTo>
                  <a:pt x="8556593" y="1090823"/>
                </a:lnTo>
                <a:lnTo>
                  <a:pt x="9101148" y="1090823"/>
                </a:lnTo>
                <a:cubicBezTo>
                  <a:pt x="8837578" y="1090823"/>
                  <a:pt x="8617674" y="903866"/>
                  <a:pt x="8566817" y="655331"/>
                </a:cubicBezTo>
                <a:lnTo>
                  <a:pt x="8556593" y="553913"/>
                </a:lnTo>
                <a:lnTo>
                  <a:pt x="8556593" y="545412"/>
                </a:lnTo>
                <a:lnTo>
                  <a:pt x="8545512" y="435492"/>
                </a:lnTo>
                <a:cubicBezTo>
                  <a:pt x="8494655" y="186957"/>
                  <a:pt x="8274751" y="0"/>
                  <a:pt x="8011181" y="0"/>
                </a:cubicBezTo>
                <a:close/>
              </a:path>
            </a:pathLst>
          </a:custGeom>
          <a:solidFill>
            <a:srgbClr val="BFBFBF"/>
          </a:solidFill>
          <a:ln w="127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5" name="Google Shape;1485;p5">
            <a:hlinkClick r:id="" action="ppaction://noaction"/>
          </p:cNvPr>
          <p:cNvSpPr txBox="1"/>
          <p:nvPr/>
        </p:nvSpPr>
        <p:spPr>
          <a:xfrm>
            <a:off x="3369111" y="6663474"/>
            <a:ext cx="1101300" cy="24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US" sz="10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AMRITAPURI</a:t>
            </a:r>
            <a:endParaRPr sz="10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6" name="Google Shape;1486;p5">
            <a:hlinkClick r:id="" action="ppaction://noaction"/>
          </p:cNvPr>
          <p:cNvSpPr txBox="1"/>
          <p:nvPr/>
        </p:nvSpPr>
        <p:spPr>
          <a:xfrm>
            <a:off x="4472040" y="6663474"/>
            <a:ext cx="1101300" cy="24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US" sz="10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BENGALURU</a:t>
            </a:r>
            <a:endParaRPr sz="10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7" name="Google Shape;1487;p5">
            <a:hlinkClick r:id="" action="ppaction://noaction"/>
          </p:cNvPr>
          <p:cNvSpPr txBox="1"/>
          <p:nvPr/>
        </p:nvSpPr>
        <p:spPr>
          <a:xfrm>
            <a:off x="5574969" y="6663474"/>
            <a:ext cx="1101300" cy="24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US" sz="10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CHENNAI</a:t>
            </a:r>
            <a:endParaRPr sz="10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8" name="Google Shape;1488;p5">
            <a:hlinkClick r:id="" action="ppaction://noaction"/>
          </p:cNvPr>
          <p:cNvSpPr txBox="1"/>
          <p:nvPr/>
        </p:nvSpPr>
        <p:spPr>
          <a:xfrm>
            <a:off x="6677897" y="6663474"/>
            <a:ext cx="1101300" cy="24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US" sz="10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COIMBATORE</a:t>
            </a:r>
            <a:endParaRPr sz="10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9" name="Google Shape;1489;p5">
            <a:hlinkClick r:id="" action="ppaction://noaction"/>
          </p:cNvPr>
          <p:cNvSpPr txBox="1"/>
          <p:nvPr/>
        </p:nvSpPr>
        <p:spPr>
          <a:xfrm>
            <a:off x="7780826" y="6663474"/>
            <a:ext cx="1101300" cy="24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US" sz="10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KOCHI</a:t>
            </a:r>
            <a:endParaRPr sz="10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90" name="Google Shape;1490;p5">
            <a:hlinkClick r:id="" action="ppaction://noaction"/>
          </p:cNvPr>
          <p:cNvSpPr txBox="1"/>
          <p:nvPr/>
        </p:nvSpPr>
        <p:spPr>
          <a:xfrm>
            <a:off x="8883754" y="6663474"/>
            <a:ext cx="1101300" cy="24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US" sz="10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MYSORE</a:t>
            </a:r>
            <a:endParaRPr sz="10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91" name="Google Shape;1491;p5">
            <a:hlinkClick r:id="" action="ppaction://noaction"/>
          </p:cNvPr>
          <p:cNvSpPr txBox="1"/>
          <p:nvPr/>
        </p:nvSpPr>
        <p:spPr>
          <a:xfrm>
            <a:off x="9952522" y="6621276"/>
            <a:ext cx="1101300" cy="24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US" sz="10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FARIDABAD</a:t>
            </a:r>
            <a:endParaRPr sz="10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92" name="Google Shape;1492;p5">
            <a:hlinkClick r:id="" action="ppaction://noaction"/>
          </p:cNvPr>
          <p:cNvSpPr txBox="1"/>
          <p:nvPr/>
        </p:nvSpPr>
        <p:spPr>
          <a:xfrm>
            <a:off x="11055451" y="6621276"/>
            <a:ext cx="1101234" cy="2616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US" sz="11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AMARAVATI </a:t>
            </a:r>
            <a:endParaRPr sz="11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93" name="Google Shape;1493;p5">
            <a:hlinkClick r:id="rId10" action="ppaction://hlinksldjump"/>
          </p:cNvPr>
          <p:cNvSpPr/>
          <p:nvPr/>
        </p:nvSpPr>
        <p:spPr>
          <a:xfrm>
            <a:off x="9518738" y="139456"/>
            <a:ext cx="2591608" cy="476071"/>
          </a:xfrm>
          <a:prstGeom prst="roundRect">
            <a:avLst>
              <a:gd name="adj" fmla="val 50000"/>
            </a:avLst>
          </a:prstGeom>
          <a:noFill/>
          <a:ln w="9525" cap="flat" cmpd="sng">
            <a:solidFill>
              <a:srgbClr val="B90F50">
                <a:alpha val="392"/>
              </a:srgb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endParaRPr sz="1600" b="0" i="0" u="none" strike="noStrike" cap="none">
              <a:solidFill>
                <a:srgbClr val="B90E4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494" name="Google Shape;1494;p5"/>
          <p:cNvGrpSpPr/>
          <p:nvPr/>
        </p:nvGrpSpPr>
        <p:grpSpPr>
          <a:xfrm>
            <a:off x="6002922" y="2309375"/>
            <a:ext cx="2149699" cy="1314497"/>
            <a:chOff x="7257509" y="2242081"/>
            <a:chExt cx="2149699" cy="1314497"/>
          </a:xfrm>
        </p:grpSpPr>
        <p:sp>
          <p:nvSpPr>
            <p:cNvPr id="1495" name="Google Shape;1495;p5"/>
            <p:cNvSpPr txBox="1"/>
            <p:nvPr/>
          </p:nvSpPr>
          <p:spPr>
            <a:xfrm>
              <a:off x="7257509" y="2482278"/>
              <a:ext cx="1564500" cy="107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45720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solidFill>
                  <a:schemeClr val="dk1"/>
                </a:solidFill>
              </a:endParaRPr>
            </a:p>
            <a:p>
              <a:pPr marL="179999" marR="0" lvl="0" indent="-179999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"/>
                <a:buFont typeface="Courier New"/>
                <a:buChar char="o"/>
              </a:pPr>
              <a:r>
                <a:rPr lang="en-US" sz="1200">
                  <a:solidFill>
                    <a:schemeClr val="dk1"/>
                  </a:solidFill>
                </a:rPr>
                <a:t>Sustainable Development</a:t>
              </a:r>
              <a:endParaRPr sz="1200">
                <a:solidFill>
                  <a:schemeClr val="dk1"/>
                </a:solidFill>
              </a:endParaRPr>
            </a:p>
            <a:p>
              <a:pPr marL="457200" marR="0" lvl="0" indent="0" algn="l" rtl="0">
                <a:lnSpc>
                  <a:spcPct val="100000"/>
                </a:lnSpc>
                <a:spcBef>
                  <a:spcPts val="200"/>
                </a:spcBef>
                <a:spcAft>
                  <a:spcPts val="0"/>
                </a:spcAft>
                <a:buNone/>
              </a:pPr>
              <a:endParaRPr sz="1200">
                <a:solidFill>
                  <a:schemeClr val="dk1"/>
                </a:solidFill>
              </a:endParaRPr>
            </a:p>
          </p:txBody>
        </p:sp>
        <p:sp>
          <p:nvSpPr>
            <p:cNvPr id="1496" name="Google Shape;1496;p5"/>
            <p:cNvSpPr/>
            <p:nvPr/>
          </p:nvSpPr>
          <p:spPr>
            <a:xfrm>
              <a:off x="7399608" y="2242081"/>
              <a:ext cx="2007600" cy="307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rPr lang="en-US">
                  <a:solidFill>
                    <a:srgbClr val="B8114F"/>
                  </a:solidFill>
                </a:rPr>
                <a:t>Interdisciplinary Studies</a:t>
              </a:r>
              <a:endParaRPr sz="1800" b="0" i="0" u="none" strike="noStrike" cap="none">
                <a:solidFill>
                  <a:srgbClr val="B8114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46" name="Google Shape;10646;ge48d01fb7f_0_2434"/>
          <p:cNvGrpSpPr/>
          <p:nvPr/>
        </p:nvGrpSpPr>
        <p:grpSpPr>
          <a:xfrm>
            <a:off x="-1" y="6037733"/>
            <a:ext cx="11547111" cy="246300"/>
            <a:chOff x="-2" y="6037733"/>
            <a:chExt cx="12199800" cy="246300"/>
          </a:xfrm>
        </p:grpSpPr>
        <p:sp>
          <p:nvSpPr>
            <p:cNvPr id="10647" name="Google Shape;10647;ge48d01fb7f_0_2434"/>
            <p:cNvSpPr txBox="1"/>
            <p:nvPr/>
          </p:nvSpPr>
          <p:spPr>
            <a:xfrm>
              <a:off x="-2" y="6037733"/>
              <a:ext cx="12199800" cy="246300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AMRITAPURI   |   COIMBATORE</a:t>
              </a:r>
              <a:endParaRPr/>
            </a:p>
          </p:txBody>
        </p:sp>
        <p:cxnSp>
          <p:nvCxnSpPr>
            <p:cNvPr id="10648" name="Google Shape;10648;ge48d01fb7f_0_2434"/>
            <p:cNvCxnSpPr/>
            <p:nvPr/>
          </p:nvCxnSpPr>
          <p:spPr>
            <a:xfrm>
              <a:off x="0" y="6282292"/>
              <a:ext cx="121920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10649" name="Google Shape;10649;ge48d01fb7f_0_2434"/>
          <p:cNvGrpSpPr/>
          <p:nvPr/>
        </p:nvGrpSpPr>
        <p:grpSpPr>
          <a:xfrm>
            <a:off x="-1" y="3565965"/>
            <a:ext cx="11547111" cy="246300"/>
            <a:chOff x="-2" y="3565965"/>
            <a:chExt cx="12199800" cy="246300"/>
          </a:xfrm>
        </p:grpSpPr>
        <p:sp>
          <p:nvSpPr>
            <p:cNvPr id="10650" name="Google Shape;10650;ge48d01fb7f_0_2434"/>
            <p:cNvSpPr txBox="1"/>
            <p:nvPr/>
          </p:nvSpPr>
          <p:spPr>
            <a:xfrm>
              <a:off x="-2" y="3565965"/>
              <a:ext cx="12199800" cy="246300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AMRITAPURI</a:t>
              </a:r>
              <a:r>
                <a:rPr lang="en-US" sz="10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   |   COIMBATORE</a:t>
              </a:r>
              <a:endParaRPr/>
            </a:p>
          </p:txBody>
        </p:sp>
        <p:cxnSp>
          <p:nvCxnSpPr>
            <p:cNvPr id="10651" name="Google Shape;10651;ge48d01fb7f_0_2434"/>
            <p:cNvCxnSpPr/>
            <p:nvPr/>
          </p:nvCxnSpPr>
          <p:spPr>
            <a:xfrm>
              <a:off x="0" y="3810524"/>
              <a:ext cx="121920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sp>
        <p:nvSpPr>
          <p:cNvPr id="10652" name="Google Shape;10652;ge48d01fb7f_0_2434"/>
          <p:cNvSpPr txBox="1">
            <a:spLocks noGrp="1"/>
          </p:cNvSpPr>
          <p:nvPr>
            <p:ph type="title"/>
          </p:nvPr>
        </p:nvSpPr>
        <p:spPr>
          <a:xfrm>
            <a:off x="1248636" y="757654"/>
            <a:ext cx="10515600" cy="42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200"/>
              <a:buFont typeface="Georgia"/>
              <a:buNone/>
            </a:pPr>
            <a:r>
              <a:rPr lang="en-US" sz="3200">
                <a:solidFill>
                  <a:schemeClr val="accent6"/>
                </a:solidFill>
              </a:rPr>
              <a:t>Sustainability &amp; Resilient Communities</a:t>
            </a:r>
            <a:endParaRPr/>
          </a:p>
        </p:txBody>
      </p:sp>
      <p:sp>
        <p:nvSpPr>
          <p:cNvPr id="10653" name="Google Shape;10653;ge48d01fb7f_0_2434"/>
          <p:cNvSpPr txBox="1">
            <a:spLocks noGrp="1"/>
          </p:cNvSpPr>
          <p:nvPr>
            <p:ph type="body" idx="1"/>
          </p:nvPr>
        </p:nvSpPr>
        <p:spPr>
          <a:xfrm>
            <a:off x="1248636" y="1155701"/>
            <a:ext cx="10515600" cy="44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</a:pPr>
            <a:r>
              <a:rPr lang="en-US"/>
              <a:t>Water Technologies and Earth System Labs</a:t>
            </a:r>
            <a:endParaRPr/>
          </a:p>
        </p:txBody>
      </p:sp>
      <p:grpSp>
        <p:nvGrpSpPr>
          <p:cNvPr id="10654" name="Google Shape;10654;ge48d01fb7f_0_2434"/>
          <p:cNvGrpSpPr/>
          <p:nvPr/>
        </p:nvGrpSpPr>
        <p:grpSpPr>
          <a:xfrm>
            <a:off x="-1" y="1555317"/>
            <a:ext cx="8984741" cy="1777200"/>
            <a:chOff x="2490353" y="1954635"/>
            <a:chExt cx="8984741" cy="1777200"/>
          </a:xfrm>
        </p:grpSpPr>
        <p:sp>
          <p:nvSpPr>
            <p:cNvPr id="10655" name="Google Shape;10655;ge48d01fb7f_0_2434"/>
            <p:cNvSpPr txBox="1"/>
            <p:nvPr/>
          </p:nvSpPr>
          <p:spPr>
            <a:xfrm>
              <a:off x="6786694" y="2073621"/>
              <a:ext cx="4688400" cy="1600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285750" marR="0" lvl="0" indent="-285750" algn="l" rtl="0"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SzPts val="1400"/>
                <a:buFont typeface="Arial"/>
                <a:buChar char="•"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Water Quality Testing</a:t>
              </a:r>
              <a:endParaRPr/>
            </a:p>
            <a:p>
              <a:pPr marL="285750" marR="0" lvl="0" indent="-285750" algn="l" rtl="0"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SzPts val="1400"/>
                <a:buFont typeface="Arial"/>
                <a:buChar char="•"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Water Purification Systems: Groundwater &amp; Surface Water</a:t>
              </a:r>
              <a:endParaRPr/>
            </a:p>
            <a:p>
              <a:pPr marL="285750" marR="0" lvl="0" indent="-285750" algn="l" rtl="0"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SzPts val="1400"/>
                <a:buFont typeface="Arial"/>
                <a:buChar char="•"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Wastewater Treatment Systems</a:t>
              </a:r>
              <a:endParaRPr/>
            </a:p>
            <a:p>
              <a:pPr marL="285750" marR="0" lvl="0" indent="-285750" algn="l" rtl="0"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SzPts val="1400"/>
                <a:buFont typeface="Arial"/>
                <a:buChar char="•"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Water Resource Management</a:t>
              </a:r>
              <a:endParaRPr/>
            </a:p>
            <a:p>
              <a:pPr marL="285750" marR="0" lvl="0" indent="-285750" algn="l" rtl="0"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SzPts val="1400"/>
                <a:buFont typeface="Arial"/>
                <a:buChar char="•"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Monitoring, Automatic Control of Water Distribution</a:t>
              </a:r>
              <a:endParaRPr/>
            </a:p>
            <a:p>
              <a:pPr marL="285750" marR="0" lvl="0" indent="-285750" algn="l" rtl="0"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SzPts val="1400"/>
                <a:buFont typeface="Arial"/>
                <a:buChar char="•"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Systems for Circular Economy Implementation</a:t>
              </a:r>
              <a:endParaRPr/>
            </a:p>
            <a:p>
              <a:pPr marL="285750" marR="0" lvl="0" indent="-285750" algn="l" rtl="0"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SzPts val="1400"/>
                <a:buFont typeface="Arial"/>
                <a:buChar char="•"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Water Security &amp; Resilience</a:t>
              </a: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56" name="Google Shape;10656;ge48d01fb7f_0_2434"/>
            <p:cNvSpPr txBox="1"/>
            <p:nvPr/>
          </p:nvSpPr>
          <p:spPr>
            <a:xfrm>
              <a:off x="2490353" y="1991745"/>
              <a:ext cx="4170600" cy="738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 b="0" i="0" u="none" strike="noStrike" cap="none">
                  <a:solidFill>
                    <a:srgbClr val="980000"/>
                  </a:solidFill>
                  <a:latin typeface="Roboto"/>
                  <a:ea typeface="Roboto"/>
                  <a:cs typeface="Roboto"/>
                  <a:sym typeface="Roboto"/>
                </a:rPr>
                <a:t>Water Sustainability</a:t>
              </a:r>
              <a:br>
                <a:rPr lang="en-US" sz="2400" b="0" i="0" u="none" strike="noStrike" cap="none">
                  <a:solidFill>
                    <a:srgbClr val="980000"/>
                  </a:solidFill>
                  <a:latin typeface="Roboto"/>
                  <a:ea typeface="Roboto"/>
                  <a:cs typeface="Roboto"/>
                  <a:sym typeface="Roboto"/>
                </a:rPr>
              </a:br>
              <a:r>
                <a:rPr lang="en-US" sz="1800" b="0" i="0" u="none" strike="noStrike" cap="none">
                  <a:solidFill>
                    <a:srgbClr val="980000"/>
                  </a:solidFill>
                  <a:latin typeface="Roboto"/>
                  <a:ea typeface="Roboto"/>
                  <a:cs typeface="Roboto"/>
                  <a:sym typeface="Roboto"/>
                </a:rPr>
                <a:t>Technologies and Testing Lab (WSTL)</a:t>
              </a:r>
              <a:endParaRPr sz="20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57" name="Google Shape;10657;ge48d01fb7f_0_2434"/>
            <p:cNvSpPr txBox="1"/>
            <p:nvPr/>
          </p:nvSpPr>
          <p:spPr>
            <a:xfrm>
              <a:off x="3768166" y="2706103"/>
              <a:ext cx="2892900" cy="1015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Maneesha V Ramesh [AMR]</a:t>
              </a:r>
              <a:endParaRPr/>
            </a:p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Jyoti S N [AMR]</a:t>
              </a:r>
              <a:endParaRPr/>
            </a:p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Murali Rangarajan [CBE]</a:t>
              </a:r>
              <a:endParaRPr/>
            </a:p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Soundharajan B [CBE]</a:t>
              </a:r>
              <a:endParaRPr/>
            </a:p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Sanjay Pal [AMR]</a:t>
              </a:r>
              <a:endParaRPr/>
            </a:p>
          </p:txBody>
        </p:sp>
        <p:cxnSp>
          <p:nvCxnSpPr>
            <p:cNvPr id="10658" name="Google Shape;10658;ge48d01fb7f_0_2434"/>
            <p:cNvCxnSpPr/>
            <p:nvPr/>
          </p:nvCxnSpPr>
          <p:spPr>
            <a:xfrm>
              <a:off x="6786694" y="1954635"/>
              <a:ext cx="0" cy="1777200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659" name="Google Shape;10659;ge48d01fb7f_0_2434"/>
            <p:cNvCxnSpPr/>
            <p:nvPr/>
          </p:nvCxnSpPr>
          <p:spPr>
            <a:xfrm>
              <a:off x="7064929" y="1954635"/>
              <a:ext cx="0" cy="1777200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10660" name="Google Shape;10660;ge48d01fb7f_0_2434"/>
          <p:cNvGrpSpPr/>
          <p:nvPr/>
        </p:nvGrpSpPr>
        <p:grpSpPr>
          <a:xfrm>
            <a:off x="3120711" y="4051909"/>
            <a:ext cx="8078789" cy="1777200"/>
            <a:chOff x="2818804" y="1954635"/>
            <a:chExt cx="8078789" cy="1777200"/>
          </a:xfrm>
        </p:grpSpPr>
        <p:sp>
          <p:nvSpPr>
            <p:cNvPr id="10661" name="Google Shape;10661;ge48d01fb7f_0_2434"/>
            <p:cNvSpPr txBox="1"/>
            <p:nvPr/>
          </p:nvSpPr>
          <p:spPr>
            <a:xfrm>
              <a:off x="6786693" y="2042553"/>
              <a:ext cx="4110900" cy="1600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285750" marR="0" lvl="0" indent="-285750" algn="l" rtl="0"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SzPts val="1400"/>
                <a:buFont typeface="Arial"/>
                <a:buChar char="•"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Geotechnical investigations</a:t>
              </a:r>
              <a:endParaRPr/>
            </a:p>
            <a:p>
              <a:pPr marL="285750" marR="0" lvl="0" indent="-285750" algn="l" rtl="0"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SzPts val="1400"/>
                <a:buFont typeface="Arial"/>
                <a:buChar char="•"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Sensors, Drones, LiDar, GPR, GPS</a:t>
              </a:r>
              <a:endParaRPr/>
            </a:p>
            <a:p>
              <a:pPr marL="285750" marR="0" lvl="0" indent="-285750" algn="l" rtl="0"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SzPts val="1400"/>
                <a:buFont typeface="Arial"/>
                <a:buChar char="•"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Hydrological Monitoring</a:t>
              </a:r>
              <a:endParaRPr/>
            </a:p>
            <a:p>
              <a:pPr marL="285750" marR="0" lvl="0" indent="-285750" algn="l" rtl="0"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SzPts val="1400"/>
                <a:buFont typeface="Arial"/>
                <a:buChar char="•"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Geodetic Monitoring</a:t>
              </a:r>
              <a:endParaRPr/>
            </a:p>
            <a:p>
              <a:pPr marL="285750" marR="0" lvl="0" indent="-285750" algn="l" rtl="0"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SzPts val="1400"/>
                <a:buFont typeface="Arial"/>
                <a:buChar char="•"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Geophysical Monitoring</a:t>
              </a:r>
              <a:endParaRPr/>
            </a:p>
            <a:p>
              <a:pPr marL="285750" marR="0" lvl="0" indent="-285750" algn="l" rtl="0"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SzPts val="1400"/>
                <a:buFont typeface="Arial"/>
                <a:buChar char="•"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Land-Sea-Atmosphere Interaction Monitoring</a:t>
              </a:r>
              <a:endParaRPr/>
            </a:p>
            <a:p>
              <a:pPr marL="285750" marR="0" lvl="0" indent="-285750" algn="l" rtl="0"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SzPts val="1400"/>
                <a:buFont typeface="Arial"/>
                <a:buChar char="•"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Hazard Monitoring &amp; Resilience</a:t>
              </a:r>
              <a:endParaRPr/>
            </a:p>
          </p:txBody>
        </p:sp>
        <p:sp>
          <p:nvSpPr>
            <p:cNvPr id="10662" name="Google Shape;10662;ge48d01fb7f_0_2434"/>
            <p:cNvSpPr txBox="1"/>
            <p:nvPr/>
          </p:nvSpPr>
          <p:spPr>
            <a:xfrm>
              <a:off x="2818804" y="1969830"/>
              <a:ext cx="3884100" cy="8310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 b="0" i="0" u="none" strike="noStrike" cap="none">
                  <a:solidFill>
                    <a:srgbClr val="980000"/>
                  </a:solidFill>
                  <a:latin typeface="Roboto"/>
                  <a:ea typeface="Roboto"/>
                  <a:cs typeface="Roboto"/>
                  <a:sym typeface="Roboto"/>
                </a:rPr>
                <a:t>Integrated Earth System Dynamics Laboratory</a:t>
              </a:r>
              <a:endParaRPr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663" name="Google Shape;10663;ge48d01fb7f_0_2434"/>
            <p:cNvSpPr txBox="1"/>
            <p:nvPr/>
          </p:nvSpPr>
          <p:spPr>
            <a:xfrm>
              <a:off x="3810235" y="2677381"/>
              <a:ext cx="2892900" cy="1015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Alka Singh [AMR]</a:t>
              </a:r>
              <a:endParaRPr/>
            </a:p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Sudhesh Wadhwan [AMR]</a:t>
              </a:r>
              <a:endParaRPr/>
            </a:p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Geetha Srikant [CBE]</a:t>
              </a:r>
              <a:endParaRPr/>
            </a:p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Dhanya G [AMR]</a:t>
              </a:r>
              <a:endParaRPr/>
            </a:p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Maneesha V Ramesh [AMR]</a:t>
              </a:r>
              <a:endParaRPr/>
            </a:p>
          </p:txBody>
        </p:sp>
        <p:cxnSp>
          <p:nvCxnSpPr>
            <p:cNvPr id="10664" name="Google Shape;10664;ge48d01fb7f_0_2434"/>
            <p:cNvCxnSpPr/>
            <p:nvPr/>
          </p:nvCxnSpPr>
          <p:spPr>
            <a:xfrm>
              <a:off x="6786694" y="1954635"/>
              <a:ext cx="0" cy="1777200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665" name="Google Shape;10665;ge48d01fb7f_0_2434"/>
            <p:cNvCxnSpPr/>
            <p:nvPr/>
          </p:nvCxnSpPr>
          <p:spPr>
            <a:xfrm>
              <a:off x="7064929" y="1954635"/>
              <a:ext cx="0" cy="1777200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pic>
        <p:nvPicPr>
          <p:cNvPr id="10666" name="Google Shape;10666;ge48d01fb7f_0_2434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586234" y="1044652"/>
            <a:ext cx="2743074" cy="3011605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10667" name="Google Shape;10667;ge48d01fb7f_0_2434"/>
          <p:cNvCxnSpPr/>
          <p:nvPr/>
        </p:nvCxnSpPr>
        <p:spPr>
          <a:xfrm>
            <a:off x="11546771" y="1309152"/>
            <a:ext cx="0" cy="4973100"/>
          </a:xfrm>
          <a:prstGeom prst="straightConnector1">
            <a:avLst/>
          </a:prstGeom>
          <a:noFill/>
          <a:ln w="9525" cap="flat" cmpd="sng">
            <a:solidFill>
              <a:schemeClr val="accent6"/>
            </a:solidFill>
            <a:prstDash val="solid"/>
            <a:miter lim="800000"/>
            <a:headEnd type="none" w="sm" len="sm"/>
            <a:tailEnd type="none" w="sm" len="sm"/>
          </a:ln>
        </p:spPr>
      </p:cxnSp>
      <p:pic>
        <p:nvPicPr>
          <p:cNvPr id="10668" name="Google Shape;10668;ge48d01fb7f_0_2434"/>
          <p:cNvPicPr preferRelativeResize="0"/>
          <p:nvPr/>
        </p:nvPicPr>
        <p:blipFill rotWithShape="1">
          <a:blip r:embed="rId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02851" y="2756018"/>
            <a:ext cx="3615255" cy="3969163"/>
          </a:xfrm>
          <a:prstGeom prst="rect">
            <a:avLst/>
          </a:prstGeom>
          <a:noFill/>
          <a:ln>
            <a:noFill/>
          </a:ln>
        </p:spPr>
      </p:pic>
      <p:sp>
        <p:nvSpPr>
          <p:cNvPr id="10669" name="Google Shape;10669;ge48d01fb7f_0_2434"/>
          <p:cNvSpPr/>
          <p:nvPr/>
        </p:nvSpPr>
        <p:spPr>
          <a:xfrm>
            <a:off x="1777753" y="5711576"/>
            <a:ext cx="210600" cy="210600"/>
          </a:xfrm>
          <a:prstGeom prst="ellipse">
            <a:avLst/>
          </a:prstGeom>
          <a:solidFill>
            <a:schemeClr val="accent4"/>
          </a:solidFill>
          <a:ln w="127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0670" name="Google Shape;10670;ge48d01fb7f_0_2434"/>
          <p:cNvGrpSpPr/>
          <p:nvPr/>
        </p:nvGrpSpPr>
        <p:grpSpPr>
          <a:xfrm>
            <a:off x="11642016" y="1309152"/>
            <a:ext cx="456590" cy="1902556"/>
            <a:chOff x="3923270" y="2583684"/>
            <a:chExt cx="456590" cy="1902556"/>
          </a:xfrm>
        </p:grpSpPr>
        <p:pic>
          <p:nvPicPr>
            <p:cNvPr id="10671" name="Google Shape;10671;ge48d01fb7f_0_2434" descr="Icon&#10;&#10;Description automatically generated with low confidence"/>
            <p:cNvPicPr preferRelativeResize="0"/>
            <p:nvPr/>
          </p:nvPicPr>
          <p:blipFill rotWithShape="1">
            <a:blip r:embed="rId5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271" y="2583684"/>
              <a:ext cx="456589" cy="45658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672" name="Google Shape;10672;ge48d01fb7f_0_2434" descr="A picture containing shape&#10;&#10;Description automatically generated"/>
            <p:cNvPicPr preferRelativeResize="0"/>
            <p:nvPr/>
          </p:nvPicPr>
          <p:blipFill rotWithShape="1">
            <a:blip r:embed="rId6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271" y="3065673"/>
              <a:ext cx="456589" cy="45658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673" name="Google Shape;10673;ge48d01fb7f_0_2434" descr="Icon&#10;&#10;Description automatically generated with medium confidence"/>
            <p:cNvPicPr preferRelativeResize="0"/>
            <p:nvPr/>
          </p:nvPicPr>
          <p:blipFill rotWithShape="1">
            <a:blip r:embed="rId7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270" y="3547662"/>
              <a:ext cx="456589" cy="45658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674" name="Google Shape;10674;ge48d01fb7f_0_2434" descr="Icon&#10;&#10;Description automatically generated with medium confidence"/>
            <p:cNvPicPr preferRelativeResize="0"/>
            <p:nvPr/>
          </p:nvPicPr>
          <p:blipFill rotWithShape="1">
            <a:blip r:embed="rId8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270" y="4029651"/>
              <a:ext cx="456589" cy="456589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79" name="Google Shape;10679;ge48d01fb7f_0_2466"/>
          <p:cNvGrpSpPr/>
          <p:nvPr/>
        </p:nvGrpSpPr>
        <p:grpSpPr>
          <a:xfrm>
            <a:off x="-1" y="6037733"/>
            <a:ext cx="11547111" cy="246300"/>
            <a:chOff x="-2" y="6037733"/>
            <a:chExt cx="12199800" cy="246300"/>
          </a:xfrm>
        </p:grpSpPr>
        <p:sp>
          <p:nvSpPr>
            <p:cNvPr id="10680" name="Google Shape;10680;ge48d01fb7f_0_2466"/>
            <p:cNvSpPr txBox="1"/>
            <p:nvPr/>
          </p:nvSpPr>
          <p:spPr>
            <a:xfrm>
              <a:off x="-2" y="6037733"/>
              <a:ext cx="12199800" cy="246300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COIMBATORE</a:t>
              </a:r>
              <a:endParaRPr/>
            </a:p>
          </p:txBody>
        </p:sp>
        <p:cxnSp>
          <p:nvCxnSpPr>
            <p:cNvPr id="10681" name="Google Shape;10681;ge48d01fb7f_0_2466"/>
            <p:cNvCxnSpPr/>
            <p:nvPr/>
          </p:nvCxnSpPr>
          <p:spPr>
            <a:xfrm>
              <a:off x="0" y="6282292"/>
              <a:ext cx="121920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10682" name="Google Shape;10682;ge48d01fb7f_0_2466"/>
          <p:cNvGrpSpPr/>
          <p:nvPr/>
        </p:nvGrpSpPr>
        <p:grpSpPr>
          <a:xfrm>
            <a:off x="-1" y="3565965"/>
            <a:ext cx="11547111" cy="246300"/>
            <a:chOff x="-2" y="3565965"/>
            <a:chExt cx="12199800" cy="246300"/>
          </a:xfrm>
        </p:grpSpPr>
        <p:sp>
          <p:nvSpPr>
            <p:cNvPr id="10683" name="Google Shape;10683;ge48d01fb7f_0_2466"/>
            <p:cNvSpPr txBox="1"/>
            <p:nvPr/>
          </p:nvSpPr>
          <p:spPr>
            <a:xfrm>
              <a:off x="-2" y="3565965"/>
              <a:ext cx="12199800" cy="246300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COIMBATORE</a:t>
              </a:r>
              <a:endParaRPr/>
            </a:p>
          </p:txBody>
        </p:sp>
        <p:cxnSp>
          <p:nvCxnSpPr>
            <p:cNvPr id="10684" name="Google Shape;10684;ge48d01fb7f_0_2466"/>
            <p:cNvCxnSpPr/>
            <p:nvPr/>
          </p:nvCxnSpPr>
          <p:spPr>
            <a:xfrm>
              <a:off x="0" y="3810524"/>
              <a:ext cx="121920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10685" name="Google Shape;10685;ge48d01fb7f_0_2466"/>
          <p:cNvGrpSpPr/>
          <p:nvPr/>
        </p:nvGrpSpPr>
        <p:grpSpPr>
          <a:xfrm>
            <a:off x="11649846" y="1310681"/>
            <a:ext cx="453005" cy="1941759"/>
            <a:chOff x="11708569" y="4287998"/>
            <a:chExt cx="453005" cy="1941759"/>
          </a:xfrm>
        </p:grpSpPr>
        <p:pic>
          <p:nvPicPr>
            <p:cNvPr id="10686" name="Google Shape;10686;ge48d01fb7f_0_2466" descr="Icon&#10;&#10;Description automatically generated with low confidence"/>
            <p:cNvPicPr preferRelativeResize="0"/>
            <p:nvPr/>
          </p:nvPicPr>
          <p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708569" y="4287998"/>
              <a:ext cx="453005" cy="45300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687" name="Google Shape;10687;ge48d01fb7f_0_2466" descr="Icon&#10;&#10;Description automatically generated with medium confidence"/>
            <p:cNvPicPr preferRelativeResize="0"/>
            <p:nvPr/>
          </p:nvPicPr>
          <p:blipFill rotWithShape="1">
            <a:blip r:embed="rId4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708569" y="5280500"/>
              <a:ext cx="453005" cy="45300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688" name="Google Shape;10688;ge48d01fb7f_0_2466" descr="A picture containing shape&#10;&#10;Description automatically generated"/>
            <p:cNvPicPr preferRelativeResize="0"/>
            <p:nvPr/>
          </p:nvPicPr>
          <p:blipFill rotWithShape="1">
            <a:blip r:embed="rId5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708569" y="4784249"/>
              <a:ext cx="453005" cy="45300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689" name="Google Shape;10689;ge48d01fb7f_0_2466" descr="Icon&#10;&#10;Description automatically generated with medium confidence"/>
            <p:cNvPicPr preferRelativeResize="0"/>
            <p:nvPr/>
          </p:nvPicPr>
          <p:blipFill rotWithShape="1">
            <a:blip r:embed="rId6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708569" y="5776751"/>
              <a:ext cx="453005" cy="453006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690" name="Google Shape;10690;ge48d01fb7f_0_2466"/>
          <p:cNvSpPr txBox="1">
            <a:spLocks noGrp="1"/>
          </p:cNvSpPr>
          <p:nvPr>
            <p:ph type="title"/>
          </p:nvPr>
        </p:nvSpPr>
        <p:spPr>
          <a:xfrm>
            <a:off x="1248636" y="757654"/>
            <a:ext cx="10515600" cy="42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200"/>
              <a:buFont typeface="Georgia"/>
              <a:buNone/>
            </a:pPr>
            <a:r>
              <a:rPr lang="en-US" sz="3200">
                <a:solidFill>
                  <a:schemeClr val="accent6"/>
                </a:solidFill>
              </a:rPr>
              <a:t>Sustainability &amp; Resilient Communities</a:t>
            </a:r>
            <a:endParaRPr/>
          </a:p>
        </p:txBody>
      </p:sp>
      <p:sp>
        <p:nvSpPr>
          <p:cNvPr id="10691" name="Google Shape;10691;ge48d01fb7f_0_2466"/>
          <p:cNvSpPr txBox="1">
            <a:spLocks noGrp="1"/>
          </p:cNvSpPr>
          <p:nvPr>
            <p:ph type="body" idx="1"/>
          </p:nvPr>
        </p:nvSpPr>
        <p:spPr>
          <a:xfrm>
            <a:off x="1248636" y="1155701"/>
            <a:ext cx="10515600" cy="44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</a:pPr>
            <a:r>
              <a:rPr lang="en-US"/>
              <a:t>Enabling Resource Management &amp; Resilient Infrastructure </a:t>
            </a:r>
            <a:endParaRPr/>
          </a:p>
        </p:txBody>
      </p:sp>
      <p:grpSp>
        <p:nvGrpSpPr>
          <p:cNvPr id="10692" name="Google Shape;10692;ge48d01fb7f_0_2466"/>
          <p:cNvGrpSpPr/>
          <p:nvPr/>
        </p:nvGrpSpPr>
        <p:grpSpPr>
          <a:xfrm>
            <a:off x="3398908" y="3963984"/>
            <a:ext cx="7930543" cy="1914916"/>
            <a:chOff x="2490353" y="1891882"/>
            <a:chExt cx="7930543" cy="1914916"/>
          </a:xfrm>
        </p:grpSpPr>
        <p:sp>
          <p:nvSpPr>
            <p:cNvPr id="10693" name="Google Shape;10693;ge48d01fb7f_0_2466"/>
            <p:cNvSpPr txBox="1"/>
            <p:nvPr/>
          </p:nvSpPr>
          <p:spPr>
            <a:xfrm>
              <a:off x="6797196" y="2074088"/>
              <a:ext cx="3623700" cy="1600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285750" marR="0" lvl="0" indent="-285750" algn="l" rtl="0"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SzPts val="1400"/>
                <a:buFont typeface="Arial"/>
                <a:buChar char="•"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Practical and economical solutions to infrastructural challenges in construction industries</a:t>
              </a:r>
              <a:endParaRPr/>
            </a:p>
            <a:p>
              <a:pPr marL="285750" marR="0" lvl="0" indent="-285750" algn="l" rtl="0"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SzPts val="1400"/>
                <a:buFont typeface="Arial"/>
                <a:buChar char="•"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Advanced composites</a:t>
              </a:r>
              <a:endParaRPr/>
            </a:p>
            <a:p>
              <a:pPr marL="285750" marR="0" lvl="0" indent="-285750" algn="l" rtl="0"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SzPts val="1400"/>
                <a:buFont typeface="Arial"/>
                <a:buChar char="•"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Pre-casting and pre-stressing technology</a:t>
              </a:r>
              <a:endParaRPr/>
            </a:p>
            <a:p>
              <a:pPr marL="285750" marR="0" lvl="0" indent="-285750" algn="l" rtl="0"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SzPts val="1400"/>
                <a:buFont typeface="Arial"/>
                <a:buChar char="•"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Structural health monitoring</a:t>
              </a:r>
              <a:endParaRPr/>
            </a:p>
            <a:p>
              <a:pPr marL="285750" marR="0" lvl="0" indent="-285750" algn="l" rtl="0"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SzPts val="1400"/>
                <a:buFont typeface="Arial"/>
                <a:buChar char="•"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Advanced testing of structural elements</a:t>
              </a:r>
              <a:endParaRPr/>
            </a:p>
          </p:txBody>
        </p:sp>
        <p:sp>
          <p:nvSpPr>
            <p:cNvPr id="10694" name="Google Shape;10694;ge48d01fb7f_0_2466"/>
            <p:cNvSpPr txBox="1"/>
            <p:nvPr/>
          </p:nvSpPr>
          <p:spPr>
            <a:xfrm>
              <a:off x="2490353" y="1891882"/>
              <a:ext cx="4170600" cy="8310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 b="0" i="0" u="none" strike="noStrike" cap="none">
                  <a:solidFill>
                    <a:srgbClr val="980000"/>
                  </a:solidFill>
                  <a:latin typeface="Roboto"/>
                  <a:ea typeface="Roboto"/>
                  <a:cs typeface="Roboto"/>
                  <a:sym typeface="Roboto"/>
                </a:rPr>
                <a:t>Sustainable Materials and Resilient Infrastructure Lab </a:t>
              </a:r>
              <a:endParaRPr/>
            </a:p>
          </p:txBody>
        </p:sp>
        <p:sp>
          <p:nvSpPr>
            <p:cNvPr id="10695" name="Google Shape;10695;ge48d01fb7f_0_2466"/>
            <p:cNvSpPr txBox="1"/>
            <p:nvPr/>
          </p:nvSpPr>
          <p:spPr>
            <a:xfrm>
              <a:off x="3768166" y="2606198"/>
              <a:ext cx="2892900" cy="1200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Mini</a:t>
              </a:r>
              <a:endParaRPr/>
            </a:p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Shanya Sathyan</a:t>
              </a:r>
              <a:endPara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Anand</a:t>
              </a:r>
              <a:endParaRPr/>
            </a:p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Ramakrishnan</a:t>
              </a:r>
              <a:endParaRPr/>
            </a:p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Jayanarayanan</a:t>
              </a:r>
              <a:endPara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Meera Balachandran</a:t>
              </a:r>
              <a:endParaRPr/>
            </a:p>
          </p:txBody>
        </p:sp>
        <p:cxnSp>
          <p:nvCxnSpPr>
            <p:cNvPr id="10696" name="Google Shape;10696;ge48d01fb7f_0_2466"/>
            <p:cNvCxnSpPr/>
            <p:nvPr/>
          </p:nvCxnSpPr>
          <p:spPr>
            <a:xfrm>
              <a:off x="6786694" y="1954635"/>
              <a:ext cx="0" cy="1777200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697" name="Google Shape;10697;ge48d01fb7f_0_2466"/>
            <p:cNvCxnSpPr/>
            <p:nvPr/>
          </p:nvCxnSpPr>
          <p:spPr>
            <a:xfrm>
              <a:off x="7064929" y="1954635"/>
              <a:ext cx="0" cy="1777200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10698" name="Google Shape;10698;ge48d01fb7f_0_2466"/>
          <p:cNvGrpSpPr/>
          <p:nvPr/>
        </p:nvGrpSpPr>
        <p:grpSpPr>
          <a:xfrm>
            <a:off x="3422601" y="1390436"/>
            <a:ext cx="6921602" cy="2150290"/>
            <a:chOff x="3295292" y="1708251"/>
            <a:chExt cx="6921602" cy="2150290"/>
          </a:xfrm>
        </p:grpSpPr>
        <p:sp>
          <p:nvSpPr>
            <p:cNvPr id="10699" name="Google Shape;10699;ge48d01fb7f_0_2466"/>
            <p:cNvSpPr txBox="1"/>
            <p:nvPr/>
          </p:nvSpPr>
          <p:spPr>
            <a:xfrm>
              <a:off x="6786694" y="2043089"/>
              <a:ext cx="3430200" cy="1600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285750" marR="0" lvl="0" indent="-285750" algn="l" rtl="0"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SzPts val="1400"/>
                <a:buFont typeface="Arial"/>
                <a:buChar char="•"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Integrated electrochemical sensors for water and soil quality</a:t>
              </a:r>
              <a:endParaRPr/>
            </a:p>
            <a:p>
              <a:pPr marL="285750" marR="0" lvl="0" indent="-285750" algn="l" rtl="0"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SzPts val="1400"/>
                <a:buFont typeface="Arial"/>
                <a:buChar char="•"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Versatile water treatment technologies</a:t>
              </a:r>
              <a:endParaRPr/>
            </a:p>
            <a:p>
              <a:pPr marL="285750" marR="0" lvl="0" indent="-285750" algn="l" rtl="0"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SzPts val="1400"/>
                <a:buFont typeface="Arial"/>
                <a:buChar char="•"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Smart soil fertigation</a:t>
              </a:r>
              <a:endParaRPr/>
            </a:p>
            <a:p>
              <a:pPr marL="285750" marR="0" lvl="0" indent="-285750" algn="l" rtl="0"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SzPts val="1400"/>
                <a:buFont typeface="Arial"/>
                <a:buChar char="•"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Smart water distribution management (collaborative)</a:t>
              </a:r>
              <a:endParaRPr/>
            </a:p>
            <a:p>
              <a:pPr marL="285750" marR="0" lvl="0" indent="-285750" algn="l" rtl="0"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SzPts val="1400"/>
                <a:buFont typeface="Arial"/>
                <a:buChar char="•"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Integrated rural waste-to-wealth system</a:t>
              </a:r>
              <a:endParaRPr/>
            </a:p>
          </p:txBody>
        </p:sp>
        <p:sp>
          <p:nvSpPr>
            <p:cNvPr id="10700" name="Google Shape;10700;ge48d01fb7f_0_2466"/>
            <p:cNvSpPr txBox="1"/>
            <p:nvPr/>
          </p:nvSpPr>
          <p:spPr>
            <a:xfrm>
              <a:off x="3295292" y="1708251"/>
              <a:ext cx="3407700" cy="1569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 b="0" i="0" u="none" strike="noStrike" cap="none">
                  <a:solidFill>
                    <a:srgbClr val="980000"/>
                  </a:solidFill>
                  <a:latin typeface="Roboto"/>
                  <a:ea typeface="Roboto"/>
                  <a:cs typeface="Roboto"/>
                  <a:sym typeface="Roboto"/>
                </a:rPr>
                <a:t>Sustainable Resource Management Lab</a:t>
              </a:r>
              <a:endPara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br>
                <a:rPr lang="en-US" sz="2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</a:br>
              <a:endParaRPr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01" name="Google Shape;10701;ge48d01fb7f_0_2466"/>
            <p:cNvSpPr txBox="1"/>
            <p:nvPr/>
          </p:nvSpPr>
          <p:spPr>
            <a:xfrm>
              <a:off x="3810235" y="2473141"/>
              <a:ext cx="2892900" cy="1385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Murali Rangarajan</a:t>
              </a:r>
              <a:endParaRPr/>
            </a:p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Nikhil Kothurkar</a:t>
              </a:r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Udaya Bhaskar Reddy</a:t>
              </a:r>
              <a:endParaRPr/>
            </a:p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Thirugnasambandam</a:t>
              </a:r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Meera Balachandran</a:t>
              </a:r>
              <a:endParaRPr/>
            </a:p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Jayanarayanan</a:t>
              </a:r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Duraisamy</a:t>
              </a:r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cxnSp>
          <p:nvCxnSpPr>
            <p:cNvPr id="10702" name="Google Shape;10702;ge48d01fb7f_0_2466"/>
            <p:cNvCxnSpPr/>
            <p:nvPr/>
          </p:nvCxnSpPr>
          <p:spPr>
            <a:xfrm>
              <a:off x="6786694" y="1954635"/>
              <a:ext cx="0" cy="1777200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703" name="Google Shape;10703;ge48d01fb7f_0_2466"/>
            <p:cNvCxnSpPr/>
            <p:nvPr/>
          </p:nvCxnSpPr>
          <p:spPr>
            <a:xfrm>
              <a:off x="7064929" y="1954635"/>
              <a:ext cx="0" cy="1777200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cxnSp>
        <p:nvCxnSpPr>
          <p:cNvPr id="10704" name="Google Shape;10704;ge48d01fb7f_0_2466"/>
          <p:cNvCxnSpPr/>
          <p:nvPr/>
        </p:nvCxnSpPr>
        <p:spPr>
          <a:xfrm>
            <a:off x="11546771" y="1309152"/>
            <a:ext cx="0" cy="4973100"/>
          </a:xfrm>
          <a:prstGeom prst="straightConnector1">
            <a:avLst/>
          </a:prstGeom>
          <a:noFill/>
          <a:ln w="9525" cap="flat" cmpd="sng">
            <a:solidFill>
              <a:schemeClr val="accent6"/>
            </a:solidFill>
            <a:prstDash val="solid"/>
            <a:miter lim="800000"/>
            <a:headEnd type="none" w="sm" len="sm"/>
            <a:tailEnd type="none" w="sm" len="sm"/>
          </a:ln>
        </p:spPr>
      </p:cxnSp>
      <p:pic>
        <p:nvPicPr>
          <p:cNvPr id="10705" name="Google Shape;10705;ge48d01fb7f_0_2466"/>
          <p:cNvPicPr preferRelativeResize="0"/>
          <p:nvPr/>
        </p:nvPicPr>
        <p:blipFill rotWithShape="1">
          <a:blip r:embed="rId7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17464" y="1034439"/>
            <a:ext cx="4484386" cy="458254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10" name="Google Shape;10710;ge48d01fb7f_0_2496"/>
          <p:cNvGrpSpPr/>
          <p:nvPr/>
        </p:nvGrpSpPr>
        <p:grpSpPr>
          <a:xfrm>
            <a:off x="4819416" y="1309152"/>
            <a:ext cx="2414325" cy="4973100"/>
            <a:chOff x="4819416" y="1309152"/>
            <a:chExt cx="2414325" cy="4973100"/>
          </a:xfrm>
        </p:grpSpPr>
        <p:cxnSp>
          <p:nvCxnSpPr>
            <p:cNvPr id="10711" name="Google Shape;10711;ge48d01fb7f_0_2496"/>
            <p:cNvCxnSpPr/>
            <p:nvPr/>
          </p:nvCxnSpPr>
          <p:spPr>
            <a:xfrm>
              <a:off x="7233741" y="1309152"/>
              <a:ext cx="0" cy="4973100"/>
            </a:xfrm>
            <a:prstGeom prst="straightConnector1">
              <a:avLst/>
            </a:prstGeom>
            <a:noFill/>
            <a:ln w="9525" cap="flat" cmpd="sng">
              <a:solidFill>
                <a:schemeClr val="accent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712" name="Google Shape;10712;ge48d01fb7f_0_2496"/>
            <p:cNvCxnSpPr/>
            <p:nvPr/>
          </p:nvCxnSpPr>
          <p:spPr>
            <a:xfrm>
              <a:off x="4819416" y="1309152"/>
              <a:ext cx="0" cy="4973100"/>
            </a:xfrm>
            <a:prstGeom prst="straightConnector1">
              <a:avLst/>
            </a:prstGeom>
            <a:noFill/>
            <a:ln w="9525" cap="flat" cmpd="sng">
              <a:solidFill>
                <a:schemeClr val="accent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10713" name="Google Shape;10713;ge48d01fb7f_0_2496"/>
          <p:cNvGrpSpPr/>
          <p:nvPr/>
        </p:nvGrpSpPr>
        <p:grpSpPr>
          <a:xfrm>
            <a:off x="11649846" y="1307678"/>
            <a:ext cx="453005" cy="1932783"/>
            <a:chOff x="11708569" y="4296974"/>
            <a:chExt cx="453005" cy="1932783"/>
          </a:xfrm>
        </p:grpSpPr>
        <p:pic>
          <p:nvPicPr>
            <p:cNvPr id="10714" name="Google Shape;10714;ge48d01fb7f_0_2496" descr="Icon&#10;&#10;Description automatically generated"/>
            <p:cNvPicPr preferRelativeResize="0"/>
            <p:nvPr/>
          </p:nvPicPr>
          <p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708569" y="4793225"/>
              <a:ext cx="453005" cy="45300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715" name="Google Shape;10715;ge48d01fb7f_0_2496" descr="Icon&#10;&#10;Description automatically generated"/>
            <p:cNvPicPr preferRelativeResize="0"/>
            <p:nvPr/>
          </p:nvPicPr>
          <p:blipFill rotWithShape="1">
            <a:blip r:embed="rId4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708569" y="4296974"/>
              <a:ext cx="453005" cy="45300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716" name="Google Shape;10716;ge48d01fb7f_0_2496" descr="Icon&#10;&#10;Description automatically generated with medium confidence"/>
            <p:cNvPicPr preferRelativeResize="0"/>
            <p:nvPr/>
          </p:nvPicPr>
          <p:blipFill rotWithShape="1">
            <a:blip r:embed="rId5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708569" y="5280500"/>
              <a:ext cx="453005" cy="45300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717" name="Google Shape;10717;ge48d01fb7f_0_2496" descr="Icon&#10;&#10;Description automatically generated with medium confidence"/>
            <p:cNvPicPr preferRelativeResize="0"/>
            <p:nvPr/>
          </p:nvPicPr>
          <p:blipFill rotWithShape="1">
            <a:blip r:embed="rId6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708569" y="5776751"/>
              <a:ext cx="453005" cy="453006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718" name="Google Shape;10718;ge48d01fb7f_0_2496"/>
          <p:cNvSpPr txBox="1">
            <a:spLocks noGrp="1"/>
          </p:cNvSpPr>
          <p:nvPr>
            <p:ph type="title"/>
          </p:nvPr>
        </p:nvSpPr>
        <p:spPr>
          <a:xfrm>
            <a:off x="1248636" y="466709"/>
            <a:ext cx="10515600" cy="42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A4123F"/>
              </a:buClr>
              <a:buSzPts val="3200"/>
              <a:buFont typeface="Georgia"/>
              <a:buNone/>
            </a:pPr>
            <a:r>
              <a:rPr lang="en-US" sz="3200"/>
              <a:t>Energy Systems </a:t>
            </a:r>
            <a:r>
              <a:rPr lang="en-US" sz="2400"/>
              <a:t>(Sustainability &amp; Resilient Communities)</a:t>
            </a:r>
            <a:endParaRPr sz="3200"/>
          </a:p>
        </p:txBody>
      </p:sp>
      <p:sp>
        <p:nvSpPr>
          <p:cNvPr id="10719" name="Google Shape;10719;ge48d01fb7f_0_2496"/>
          <p:cNvSpPr txBox="1">
            <a:spLocks noGrp="1"/>
          </p:cNvSpPr>
          <p:nvPr>
            <p:ph type="body" idx="1"/>
          </p:nvPr>
        </p:nvSpPr>
        <p:spPr>
          <a:xfrm>
            <a:off x="1248636" y="864756"/>
            <a:ext cx="10515600" cy="44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</a:pPr>
            <a:r>
              <a:rPr lang="en-US"/>
              <a:t>Renewable Energy Systems and Applications</a:t>
            </a:r>
            <a:endParaRPr/>
          </a:p>
        </p:txBody>
      </p:sp>
      <p:cxnSp>
        <p:nvCxnSpPr>
          <p:cNvPr id="10720" name="Google Shape;10720;ge48d01fb7f_0_2496"/>
          <p:cNvCxnSpPr/>
          <p:nvPr/>
        </p:nvCxnSpPr>
        <p:spPr>
          <a:xfrm>
            <a:off x="11546771" y="1309152"/>
            <a:ext cx="0" cy="4973100"/>
          </a:xfrm>
          <a:prstGeom prst="straightConnector1">
            <a:avLst/>
          </a:prstGeom>
          <a:noFill/>
          <a:ln w="9525" cap="flat" cmpd="sng">
            <a:solidFill>
              <a:schemeClr val="accent6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721" name="Google Shape;10721;ge48d01fb7f_0_2496"/>
          <p:cNvGrpSpPr/>
          <p:nvPr/>
        </p:nvGrpSpPr>
        <p:grpSpPr>
          <a:xfrm>
            <a:off x="335230" y="1788583"/>
            <a:ext cx="4080196" cy="1779372"/>
            <a:chOff x="428043" y="2096666"/>
            <a:chExt cx="4080196" cy="1779372"/>
          </a:xfrm>
        </p:grpSpPr>
        <p:sp>
          <p:nvSpPr>
            <p:cNvPr id="10722" name="Google Shape;10722;ge48d01fb7f_0_2496"/>
            <p:cNvSpPr txBox="1"/>
            <p:nvPr/>
          </p:nvSpPr>
          <p:spPr>
            <a:xfrm>
              <a:off x="428043" y="2096666"/>
              <a:ext cx="4080000" cy="8310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>
                  <a:solidFill>
                    <a:srgbClr val="980000"/>
                  </a:solidFill>
                  <a:latin typeface="Roboto"/>
                  <a:ea typeface="Roboto"/>
                  <a:cs typeface="Roboto"/>
                  <a:sym typeface="Roboto"/>
                </a:rPr>
                <a:t>Smart Micro Grid Technologies</a:t>
              </a:r>
              <a:endParaRPr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  <p:sp>
          <p:nvSpPr>
            <p:cNvPr id="10723" name="Google Shape;10723;ge48d01fb7f_0_2496"/>
            <p:cNvSpPr txBox="1"/>
            <p:nvPr/>
          </p:nvSpPr>
          <p:spPr>
            <a:xfrm>
              <a:off x="876739" y="2860238"/>
              <a:ext cx="3631500" cy="1015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J. Ramprabhakar</a:t>
              </a:r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V. S. Kirthika Devi</a:t>
              </a:r>
              <a:endParaRPr/>
            </a:p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R. Anand </a:t>
              </a:r>
              <a:endParaRPr/>
            </a:p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K. Deepa </a:t>
              </a:r>
              <a:endParaRPr/>
            </a:p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Ms. Sireesha K.  |   Ms. Syama S.   |   Ms. Sudha Yadav</a:t>
              </a:r>
              <a:endParaRPr/>
            </a:p>
          </p:txBody>
        </p:sp>
      </p:grpSp>
      <p:grpSp>
        <p:nvGrpSpPr>
          <p:cNvPr id="10724" name="Google Shape;10724;ge48d01fb7f_0_2496"/>
          <p:cNvGrpSpPr/>
          <p:nvPr/>
        </p:nvGrpSpPr>
        <p:grpSpPr>
          <a:xfrm>
            <a:off x="4720522" y="1260061"/>
            <a:ext cx="2722770" cy="5099895"/>
            <a:chOff x="5004366" y="877454"/>
            <a:chExt cx="2722770" cy="5099895"/>
          </a:xfrm>
        </p:grpSpPr>
        <p:pic>
          <p:nvPicPr>
            <p:cNvPr id="10725" name="Google Shape;10725;ge48d01fb7f_0_2496"/>
            <p:cNvPicPr preferRelativeResize="0"/>
            <p:nvPr/>
          </p:nvPicPr>
          <p:blipFill rotWithShape="1">
            <a:blip r:embed="rId7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5293575" y="3284517"/>
              <a:ext cx="2376022" cy="2692832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726" name="Google Shape;10726;ge48d01fb7f_0_2496"/>
            <p:cNvPicPr preferRelativeResize="0"/>
            <p:nvPr/>
          </p:nvPicPr>
          <p:blipFill rotWithShape="1">
            <a:blip r:embed="rId8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5004366" y="877454"/>
              <a:ext cx="2722770" cy="2989309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0727" name="Google Shape;10727;ge48d01fb7f_0_2496"/>
          <p:cNvGrpSpPr/>
          <p:nvPr/>
        </p:nvGrpSpPr>
        <p:grpSpPr>
          <a:xfrm>
            <a:off x="7647397" y="1721065"/>
            <a:ext cx="3899400" cy="2004400"/>
            <a:chOff x="7444504" y="1997290"/>
            <a:chExt cx="3899400" cy="2004400"/>
          </a:xfrm>
        </p:grpSpPr>
        <p:sp>
          <p:nvSpPr>
            <p:cNvPr id="10728" name="Google Shape;10728;ge48d01fb7f_0_2496"/>
            <p:cNvSpPr txBox="1"/>
            <p:nvPr/>
          </p:nvSpPr>
          <p:spPr>
            <a:xfrm>
              <a:off x="7444504" y="1997290"/>
              <a:ext cx="3899400" cy="1200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>
                  <a:solidFill>
                    <a:srgbClr val="980000"/>
                  </a:solidFill>
                  <a:latin typeface="Roboto"/>
                  <a:ea typeface="Roboto"/>
                  <a:cs typeface="Roboto"/>
                  <a:sym typeface="Roboto"/>
                </a:rPr>
                <a:t>Power Systems &amp; Renewable Energy Laboratory </a:t>
              </a:r>
              <a:endParaRPr sz="2400">
                <a:solidFill>
                  <a:srgbClr val="980000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0729" name="Google Shape;10729;ge48d01fb7f_0_2496"/>
            <p:cNvSpPr txBox="1"/>
            <p:nvPr/>
          </p:nvSpPr>
          <p:spPr>
            <a:xfrm>
              <a:off x="7444504" y="3170690"/>
              <a:ext cx="2892900" cy="8310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Vijaya Chandrakala</a:t>
              </a:r>
              <a:endParaRPr/>
            </a:p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Balamurugan</a:t>
              </a:r>
              <a:endParaRPr/>
            </a:p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Vijayakumari</a:t>
              </a:r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Janathanan</a:t>
              </a:r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730" name="Google Shape;10730;ge48d01fb7f_0_2496"/>
          <p:cNvSpPr txBox="1"/>
          <p:nvPr/>
        </p:nvSpPr>
        <p:spPr>
          <a:xfrm>
            <a:off x="7647397" y="4331406"/>
            <a:ext cx="3407700" cy="73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>
                <a:solidFill>
                  <a:srgbClr val="980000"/>
                </a:solidFill>
                <a:latin typeface="Roboto"/>
                <a:ea typeface="Roboto"/>
                <a:cs typeface="Roboto"/>
                <a:sym typeface="Roboto"/>
              </a:rPr>
              <a:t>Hardware-in-the-Loop </a:t>
            </a:r>
            <a:r>
              <a:rPr lang="en-US" sz="1800">
                <a:solidFill>
                  <a:srgbClr val="980000"/>
                </a:solidFill>
                <a:latin typeface="Roboto"/>
                <a:ea typeface="Roboto"/>
                <a:cs typeface="Roboto"/>
                <a:sym typeface="Roboto"/>
              </a:rPr>
              <a:t>(HIL) platform technology</a:t>
            </a:r>
            <a:endParaRPr sz="180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0731" name="Google Shape;10731;ge48d01fb7f_0_2496"/>
          <p:cNvSpPr txBox="1"/>
          <p:nvPr/>
        </p:nvSpPr>
        <p:spPr>
          <a:xfrm>
            <a:off x="7647397" y="5115157"/>
            <a:ext cx="28929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Dr. Mini Sujith</a:t>
            </a:r>
            <a:endParaRPr/>
          </a:p>
        </p:txBody>
      </p:sp>
      <p:cxnSp>
        <p:nvCxnSpPr>
          <p:cNvPr id="10732" name="Google Shape;10732;ge48d01fb7f_0_2496"/>
          <p:cNvCxnSpPr/>
          <p:nvPr/>
        </p:nvCxnSpPr>
        <p:spPr>
          <a:xfrm>
            <a:off x="7233741" y="4019550"/>
            <a:ext cx="4313100" cy="0"/>
          </a:xfrm>
          <a:prstGeom prst="straightConnector1">
            <a:avLst/>
          </a:prstGeom>
          <a:noFill/>
          <a:ln w="9525" cap="flat" cmpd="sng">
            <a:solidFill>
              <a:schemeClr val="accent6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10733" name="Google Shape;10733;ge48d01fb7f_0_2496"/>
          <p:cNvCxnSpPr/>
          <p:nvPr/>
        </p:nvCxnSpPr>
        <p:spPr>
          <a:xfrm>
            <a:off x="502120" y="4019550"/>
            <a:ext cx="4313100" cy="0"/>
          </a:xfrm>
          <a:prstGeom prst="straightConnector1">
            <a:avLst/>
          </a:prstGeom>
          <a:noFill/>
          <a:ln w="9525" cap="flat" cmpd="sng">
            <a:solidFill>
              <a:schemeClr val="accent6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734" name="Google Shape;10734;ge48d01fb7f_0_2496"/>
          <p:cNvGrpSpPr/>
          <p:nvPr/>
        </p:nvGrpSpPr>
        <p:grpSpPr>
          <a:xfrm>
            <a:off x="617042" y="4148562"/>
            <a:ext cx="3788700" cy="1715807"/>
            <a:chOff x="617042" y="4148562"/>
            <a:chExt cx="3788700" cy="1715807"/>
          </a:xfrm>
        </p:grpSpPr>
        <p:sp>
          <p:nvSpPr>
            <p:cNvPr id="10735" name="Google Shape;10735;ge48d01fb7f_0_2496"/>
            <p:cNvSpPr txBox="1"/>
            <p:nvPr/>
          </p:nvSpPr>
          <p:spPr>
            <a:xfrm>
              <a:off x="617042" y="4148562"/>
              <a:ext cx="3788700" cy="738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 b="0" i="0" u="none" strike="noStrike">
                  <a:solidFill>
                    <a:srgbClr val="980000"/>
                  </a:solidFill>
                  <a:latin typeface="Roboto"/>
                  <a:ea typeface="Roboto"/>
                  <a:cs typeface="Roboto"/>
                  <a:sym typeface="Roboto"/>
                </a:rPr>
                <a:t>Embedded Systems Lab </a:t>
              </a:r>
              <a:br>
                <a:rPr lang="en-US" sz="2400" b="0" i="0" u="none" strike="noStrike">
                  <a:solidFill>
                    <a:srgbClr val="980000"/>
                  </a:solidFill>
                  <a:latin typeface="Roboto"/>
                  <a:ea typeface="Roboto"/>
                  <a:cs typeface="Roboto"/>
                  <a:sym typeface="Roboto"/>
                </a:rPr>
              </a:br>
              <a:r>
                <a:rPr lang="en-US" sz="1800" b="0" i="0" u="none" strike="noStrike">
                  <a:solidFill>
                    <a:srgbClr val="980000"/>
                  </a:solidFill>
                  <a:latin typeface="Roboto"/>
                  <a:ea typeface="Roboto"/>
                  <a:cs typeface="Roboto"/>
                  <a:sym typeface="Roboto"/>
                </a:rPr>
                <a:t>(expansion)</a:t>
              </a:r>
              <a:endParaRPr sz="1800" b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36" name="Google Shape;10736;ge48d01fb7f_0_2496"/>
            <p:cNvSpPr txBox="1"/>
            <p:nvPr/>
          </p:nvSpPr>
          <p:spPr>
            <a:xfrm>
              <a:off x="1512830" y="4848569"/>
              <a:ext cx="2892900" cy="1015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Maneesha V Ramesh</a:t>
              </a:r>
              <a:endParaRPr/>
            </a:p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Jyothi S N</a:t>
              </a:r>
              <a:endParaRPr/>
            </a:p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Murali Rangarajan</a:t>
              </a:r>
              <a:endParaRPr/>
            </a:p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Soundharajan B.</a:t>
              </a:r>
              <a:endParaRPr/>
            </a:p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Sanjay Pal</a:t>
              </a:r>
              <a:endParaRPr/>
            </a:p>
          </p:txBody>
        </p:sp>
      </p:grpSp>
      <p:grpSp>
        <p:nvGrpSpPr>
          <p:cNvPr id="10737" name="Google Shape;10737;ge48d01fb7f_0_2496"/>
          <p:cNvGrpSpPr/>
          <p:nvPr/>
        </p:nvGrpSpPr>
        <p:grpSpPr>
          <a:xfrm>
            <a:off x="-1" y="3794575"/>
            <a:ext cx="4818921" cy="246300"/>
            <a:chOff x="-2" y="3794565"/>
            <a:chExt cx="12199800" cy="246300"/>
          </a:xfrm>
        </p:grpSpPr>
        <p:sp>
          <p:nvSpPr>
            <p:cNvPr id="10738" name="Google Shape;10738;ge48d01fb7f_0_2496"/>
            <p:cNvSpPr txBox="1"/>
            <p:nvPr/>
          </p:nvSpPr>
          <p:spPr>
            <a:xfrm>
              <a:off x="-2" y="3794565"/>
              <a:ext cx="12199800" cy="246300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BENGALURU</a:t>
              </a:r>
              <a:endParaRPr/>
            </a:p>
          </p:txBody>
        </p:sp>
        <p:cxnSp>
          <p:nvCxnSpPr>
            <p:cNvPr id="10739" name="Google Shape;10739;ge48d01fb7f_0_2496"/>
            <p:cNvCxnSpPr/>
            <p:nvPr/>
          </p:nvCxnSpPr>
          <p:spPr>
            <a:xfrm>
              <a:off x="0" y="3810524"/>
              <a:ext cx="121920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10740" name="Google Shape;10740;ge48d01fb7f_0_2496"/>
          <p:cNvGrpSpPr/>
          <p:nvPr/>
        </p:nvGrpSpPr>
        <p:grpSpPr>
          <a:xfrm>
            <a:off x="7211424" y="3870775"/>
            <a:ext cx="4312629" cy="246300"/>
            <a:chOff x="-2" y="3794565"/>
            <a:chExt cx="12199800" cy="246300"/>
          </a:xfrm>
        </p:grpSpPr>
        <p:sp>
          <p:nvSpPr>
            <p:cNvPr id="10741" name="Google Shape;10741;ge48d01fb7f_0_2496"/>
            <p:cNvSpPr txBox="1"/>
            <p:nvPr/>
          </p:nvSpPr>
          <p:spPr>
            <a:xfrm>
              <a:off x="-2" y="3794565"/>
              <a:ext cx="12199800" cy="246300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COIMBATORE</a:t>
              </a:r>
              <a:endParaRPr/>
            </a:p>
          </p:txBody>
        </p:sp>
        <p:cxnSp>
          <p:nvCxnSpPr>
            <p:cNvPr id="10742" name="Google Shape;10742;ge48d01fb7f_0_2496"/>
            <p:cNvCxnSpPr/>
            <p:nvPr/>
          </p:nvCxnSpPr>
          <p:spPr>
            <a:xfrm>
              <a:off x="0" y="3810524"/>
              <a:ext cx="121920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10743" name="Google Shape;10743;ge48d01fb7f_0_2496"/>
          <p:cNvGrpSpPr/>
          <p:nvPr/>
        </p:nvGrpSpPr>
        <p:grpSpPr>
          <a:xfrm>
            <a:off x="-1" y="6035950"/>
            <a:ext cx="4818921" cy="246300"/>
            <a:chOff x="-2" y="3794565"/>
            <a:chExt cx="12199800" cy="246300"/>
          </a:xfrm>
        </p:grpSpPr>
        <p:sp>
          <p:nvSpPr>
            <p:cNvPr id="10744" name="Google Shape;10744;ge48d01fb7f_0_2496"/>
            <p:cNvSpPr txBox="1"/>
            <p:nvPr/>
          </p:nvSpPr>
          <p:spPr>
            <a:xfrm>
              <a:off x="-2" y="3794565"/>
              <a:ext cx="12199800" cy="246300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AMRITAPURI      |      COIMBATORE</a:t>
              </a:r>
              <a:endParaRPr/>
            </a:p>
          </p:txBody>
        </p:sp>
        <p:cxnSp>
          <p:nvCxnSpPr>
            <p:cNvPr id="10745" name="Google Shape;10745;ge48d01fb7f_0_2496"/>
            <p:cNvCxnSpPr/>
            <p:nvPr/>
          </p:nvCxnSpPr>
          <p:spPr>
            <a:xfrm>
              <a:off x="0" y="3810524"/>
              <a:ext cx="121920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10746" name="Google Shape;10746;ge48d01fb7f_0_2496"/>
          <p:cNvGrpSpPr/>
          <p:nvPr/>
        </p:nvGrpSpPr>
        <p:grpSpPr>
          <a:xfrm>
            <a:off x="7211425" y="6035950"/>
            <a:ext cx="4312629" cy="246300"/>
            <a:chOff x="-2" y="3794565"/>
            <a:chExt cx="12199800" cy="246300"/>
          </a:xfrm>
        </p:grpSpPr>
        <p:sp>
          <p:nvSpPr>
            <p:cNvPr id="10747" name="Google Shape;10747;ge48d01fb7f_0_2496"/>
            <p:cNvSpPr txBox="1"/>
            <p:nvPr/>
          </p:nvSpPr>
          <p:spPr>
            <a:xfrm>
              <a:off x="-2" y="3794565"/>
              <a:ext cx="12199800" cy="246300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BENGALURU</a:t>
              </a:r>
              <a:endParaRPr/>
            </a:p>
          </p:txBody>
        </p:sp>
        <p:cxnSp>
          <p:nvCxnSpPr>
            <p:cNvPr id="10748" name="Google Shape;10748;ge48d01fb7f_0_2496"/>
            <p:cNvCxnSpPr/>
            <p:nvPr/>
          </p:nvCxnSpPr>
          <p:spPr>
            <a:xfrm>
              <a:off x="0" y="3810524"/>
              <a:ext cx="121920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3" name="Google Shape;10753;ge48d01fb7f_0_2538"/>
          <p:cNvSpPr txBox="1">
            <a:spLocks noGrp="1"/>
          </p:cNvSpPr>
          <p:nvPr>
            <p:ph type="title"/>
          </p:nvPr>
        </p:nvSpPr>
        <p:spPr>
          <a:xfrm>
            <a:off x="1248636" y="757654"/>
            <a:ext cx="10515600" cy="42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A4123F"/>
              </a:buClr>
              <a:buSzPts val="3200"/>
              <a:buFont typeface="Georgia"/>
              <a:buNone/>
            </a:pPr>
            <a:r>
              <a:rPr lang="en-US" sz="3200"/>
              <a:t>Smart Electronic Systems </a:t>
            </a:r>
            <a:endParaRPr sz="3200"/>
          </a:p>
        </p:txBody>
      </p:sp>
      <p:sp>
        <p:nvSpPr>
          <p:cNvPr id="10754" name="Google Shape;10754;ge48d01fb7f_0_2538"/>
          <p:cNvSpPr txBox="1">
            <a:spLocks noGrp="1"/>
          </p:cNvSpPr>
          <p:nvPr>
            <p:ph type="body" idx="1"/>
          </p:nvPr>
        </p:nvSpPr>
        <p:spPr>
          <a:xfrm>
            <a:off x="1172425" y="1017150"/>
            <a:ext cx="9587700" cy="44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 fontScale="92500"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ct val="95689"/>
              <a:buNone/>
            </a:pPr>
            <a:r>
              <a:rPr lang="en-US" sz="2508"/>
              <a:t>Design and Development of Electronic Systems for Humanitarian Technologies</a:t>
            </a:r>
            <a:endParaRPr sz="2508"/>
          </a:p>
        </p:txBody>
      </p:sp>
      <p:sp>
        <p:nvSpPr>
          <p:cNvPr id="10755" name="Google Shape;10755;ge48d01fb7f_0_2538"/>
          <p:cNvSpPr/>
          <p:nvPr/>
        </p:nvSpPr>
        <p:spPr>
          <a:xfrm>
            <a:off x="582873" y="1422684"/>
            <a:ext cx="2594100" cy="4784700"/>
          </a:xfrm>
          <a:prstGeom prst="rect">
            <a:avLst/>
          </a:prstGeom>
          <a:solidFill>
            <a:srgbClr val="AC11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756" name="Google Shape;10756;ge48d01fb7f_0_2538"/>
          <p:cNvSpPr/>
          <p:nvPr/>
        </p:nvSpPr>
        <p:spPr>
          <a:xfrm>
            <a:off x="521848" y="1493119"/>
            <a:ext cx="2594100" cy="2983500"/>
          </a:xfrm>
          <a:prstGeom prst="rect">
            <a:avLst/>
          </a:prstGeom>
          <a:solidFill>
            <a:srgbClr val="FFFFFF"/>
          </a:solidFill>
          <a:ln w="19050" cap="flat" cmpd="sng">
            <a:solidFill>
              <a:srgbClr val="B6124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757" name="Google Shape;10757;ge48d01fb7f_0_2538"/>
          <p:cNvSpPr/>
          <p:nvPr/>
        </p:nvSpPr>
        <p:spPr>
          <a:xfrm>
            <a:off x="3342155" y="1422684"/>
            <a:ext cx="2594100" cy="4784700"/>
          </a:xfrm>
          <a:prstGeom prst="rect">
            <a:avLst/>
          </a:prstGeom>
          <a:solidFill>
            <a:srgbClr val="AC11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758" name="Google Shape;10758;ge48d01fb7f_0_2538"/>
          <p:cNvSpPr/>
          <p:nvPr/>
        </p:nvSpPr>
        <p:spPr>
          <a:xfrm>
            <a:off x="3281130" y="1493119"/>
            <a:ext cx="2594100" cy="2983500"/>
          </a:xfrm>
          <a:prstGeom prst="rect">
            <a:avLst/>
          </a:prstGeom>
          <a:solidFill>
            <a:srgbClr val="FFFFFF"/>
          </a:solidFill>
          <a:ln w="19050" cap="flat" cmpd="sng">
            <a:solidFill>
              <a:srgbClr val="B6124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759" name="Google Shape;10759;ge48d01fb7f_0_2538"/>
          <p:cNvSpPr/>
          <p:nvPr/>
        </p:nvSpPr>
        <p:spPr>
          <a:xfrm>
            <a:off x="6098156" y="1419387"/>
            <a:ext cx="2594100" cy="4784700"/>
          </a:xfrm>
          <a:prstGeom prst="rect">
            <a:avLst/>
          </a:prstGeom>
          <a:solidFill>
            <a:srgbClr val="AC11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760" name="Google Shape;10760;ge48d01fb7f_0_2538"/>
          <p:cNvSpPr/>
          <p:nvPr/>
        </p:nvSpPr>
        <p:spPr>
          <a:xfrm>
            <a:off x="6037131" y="1489822"/>
            <a:ext cx="2594100" cy="2983500"/>
          </a:xfrm>
          <a:prstGeom prst="rect">
            <a:avLst/>
          </a:prstGeom>
          <a:solidFill>
            <a:srgbClr val="FFFFFF"/>
          </a:solidFill>
          <a:ln w="19050" cap="flat" cmpd="sng">
            <a:solidFill>
              <a:srgbClr val="B6124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761" name="Google Shape;10761;ge48d01fb7f_0_2538"/>
          <p:cNvSpPr/>
          <p:nvPr/>
        </p:nvSpPr>
        <p:spPr>
          <a:xfrm>
            <a:off x="8857438" y="1419387"/>
            <a:ext cx="2594100" cy="4784700"/>
          </a:xfrm>
          <a:prstGeom prst="rect">
            <a:avLst/>
          </a:prstGeom>
          <a:solidFill>
            <a:srgbClr val="AC11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762" name="Google Shape;10762;ge48d01fb7f_0_2538"/>
          <p:cNvSpPr/>
          <p:nvPr/>
        </p:nvSpPr>
        <p:spPr>
          <a:xfrm>
            <a:off x="8796413" y="1489822"/>
            <a:ext cx="2594100" cy="2983500"/>
          </a:xfrm>
          <a:prstGeom prst="rect">
            <a:avLst/>
          </a:prstGeom>
          <a:solidFill>
            <a:srgbClr val="FFFFFF"/>
          </a:solidFill>
          <a:ln w="19050" cap="flat" cmpd="sng">
            <a:solidFill>
              <a:srgbClr val="B6124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cxnSp>
        <p:nvCxnSpPr>
          <p:cNvPr id="10763" name="Google Shape;10763;ge48d01fb7f_0_2538"/>
          <p:cNvCxnSpPr/>
          <p:nvPr/>
        </p:nvCxnSpPr>
        <p:spPr>
          <a:xfrm>
            <a:off x="11546771" y="1309152"/>
            <a:ext cx="0" cy="4973100"/>
          </a:xfrm>
          <a:prstGeom prst="straightConnector1">
            <a:avLst/>
          </a:prstGeom>
          <a:noFill/>
          <a:ln w="9525" cap="flat" cmpd="sng">
            <a:solidFill>
              <a:schemeClr val="accent6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64" name="Google Shape;10764;ge48d01fb7f_0_2538"/>
          <p:cNvSpPr/>
          <p:nvPr/>
        </p:nvSpPr>
        <p:spPr>
          <a:xfrm rot="5400000">
            <a:off x="1510169" y="4310152"/>
            <a:ext cx="472200" cy="265200"/>
          </a:xfrm>
          <a:prstGeom prst="rightArrow">
            <a:avLst>
              <a:gd name="adj1" fmla="val 34239"/>
              <a:gd name="adj2" fmla="val 57035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765" name="Google Shape;10765;ge48d01fb7f_0_2538"/>
          <p:cNvSpPr/>
          <p:nvPr/>
        </p:nvSpPr>
        <p:spPr>
          <a:xfrm rot="5400000">
            <a:off x="4312886" y="4310152"/>
            <a:ext cx="472200" cy="265200"/>
          </a:xfrm>
          <a:prstGeom prst="rightArrow">
            <a:avLst>
              <a:gd name="adj1" fmla="val 34239"/>
              <a:gd name="adj2" fmla="val 57035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766" name="Google Shape;10766;ge48d01fb7f_0_2538"/>
          <p:cNvSpPr/>
          <p:nvPr/>
        </p:nvSpPr>
        <p:spPr>
          <a:xfrm rot="5400000">
            <a:off x="7115605" y="4306855"/>
            <a:ext cx="472200" cy="265200"/>
          </a:xfrm>
          <a:prstGeom prst="rightArrow">
            <a:avLst>
              <a:gd name="adj1" fmla="val 34239"/>
              <a:gd name="adj2" fmla="val 57035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767" name="Google Shape;10767;ge48d01fb7f_0_2538"/>
          <p:cNvSpPr/>
          <p:nvPr/>
        </p:nvSpPr>
        <p:spPr>
          <a:xfrm rot="5400000">
            <a:off x="9918323" y="4306857"/>
            <a:ext cx="472200" cy="265200"/>
          </a:xfrm>
          <a:prstGeom prst="rightArrow">
            <a:avLst>
              <a:gd name="adj1" fmla="val 34239"/>
              <a:gd name="adj2" fmla="val 57035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0768" name="Google Shape;10768;ge48d01fb7f_0_2538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14439" y="2336829"/>
            <a:ext cx="1922499" cy="2110699"/>
          </a:xfrm>
          <a:prstGeom prst="rect">
            <a:avLst/>
          </a:prstGeom>
          <a:noFill/>
          <a:ln>
            <a:noFill/>
          </a:ln>
        </p:spPr>
      </p:pic>
      <p:sp>
        <p:nvSpPr>
          <p:cNvPr id="10769" name="Google Shape;10769;ge48d01fb7f_0_2538"/>
          <p:cNvSpPr txBox="1"/>
          <p:nvPr/>
        </p:nvSpPr>
        <p:spPr>
          <a:xfrm>
            <a:off x="521848" y="1558791"/>
            <a:ext cx="2594100" cy="78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500" b="0" i="0" u="none" strike="noStrike">
                <a:solidFill>
                  <a:srgbClr val="980000"/>
                </a:solidFill>
                <a:latin typeface="Roboto"/>
                <a:ea typeface="Roboto"/>
                <a:cs typeface="Roboto"/>
                <a:sym typeface="Roboto"/>
              </a:rPr>
              <a:t>Flexible Wireless Electronic Devices for Healthcare (Network Center)</a:t>
            </a:r>
            <a:endParaRPr sz="1500" b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770" name="Google Shape;10770;ge48d01fb7f_0_2538"/>
          <p:cNvSpPr txBox="1"/>
          <p:nvPr/>
        </p:nvSpPr>
        <p:spPr>
          <a:xfrm>
            <a:off x="804049" y="4643548"/>
            <a:ext cx="2154000" cy="158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8333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Dr. Balakrishnan Shankar [AMR]</a:t>
            </a:r>
            <a:endParaRPr sz="1200"/>
          </a:p>
          <a:p>
            <a:pPr marL="0" marR="0" lvl="0" indent="0" algn="l" rtl="0">
              <a:lnSpc>
                <a:spcPct val="108333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Dr. Rahul P. P. [AMR]</a:t>
            </a:r>
            <a:endParaRPr sz="1200"/>
          </a:p>
          <a:p>
            <a:pPr marL="0" marR="0" lvl="0" indent="0" algn="l" rtl="0">
              <a:lnSpc>
                <a:spcPct val="108333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Dr. Maneesha V Ramesh [AMR]</a:t>
            </a:r>
            <a:endParaRPr sz="1200"/>
          </a:p>
          <a:p>
            <a:pPr marL="0" marR="0" lvl="0" indent="0" algn="l" rtl="0">
              <a:lnSpc>
                <a:spcPct val="108333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Dr. Venkat Rangan [AMR]</a:t>
            </a:r>
            <a:endParaRPr sz="10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lnSpc>
                <a:spcPct val="108333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Dr. Mariyappan [KOC]</a:t>
            </a:r>
            <a:endParaRPr sz="10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lnSpc>
                <a:spcPct val="108333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Dr. Murali Rangarajan [CBE]</a:t>
            </a:r>
            <a:endParaRPr sz="1200"/>
          </a:p>
          <a:p>
            <a:pPr marL="0" marR="0" lvl="0" indent="0" algn="l" rtl="0">
              <a:lnSpc>
                <a:spcPct val="108333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Dr. Thirugnasambandam GM [CBE]</a:t>
            </a:r>
            <a:endParaRPr sz="1200"/>
          </a:p>
          <a:p>
            <a:pPr marL="0" marR="0" lvl="0" indent="0" algn="l" rtl="0">
              <a:lnSpc>
                <a:spcPct val="108333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Dr. Sreedevi K.Menon [AMR]</a:t>
            </a:r>
            <a:endParaRPr sz="10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lnSpc>
                <a:spcPct val="108333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Dr. Sreedha Sambhudevan [AMR]</a:t>
            </a:r>
            <a:endParaRPr sz="10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0771" name="Google Shape;10771;ge48d01fb7f_0_2538"/>
          <p:cNvPicPr preferRelativeResize="0"/>
          <p:nvPr/>
        </p:nvPicPr>
        <p:blipFill rotWithShape="1">
          <a:blip r:embed="rId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703678" y="1899738"/>
            <a:ext cx="2143970" cy="2353849"/>
          </a:xfrm>
          <a:prstGeom prst="rect">
            <a:avLst/>
          </a:prstGeom>
          <a:noFill/>
          <a:ln>
            <a:noFill/>
          </a:ln>
        </p:spPr>
      </p:pic>
      <p:sp>
        <p:nvSpPr>
          <p:cNvPr id="10772" name="Google Shape;10772;ge48d01fb7f_0_2538"/>
          <p:cNvSpPr txBox="1"/>
          <p:nvPr/>
        </p:nvSpPr>
        <p:spPr>
          <a:xfrm>
            <a:off x="3274728" y="1588527"/>
            <a:ext cx="2594100" cy="55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500" b="0" i="0" u="none" strike="noStrike">
                <a:solidFill>
                  <a:srgbClr val="980000"/>
                </a:solidFill>
                <a:latin typeface="Roboto"/>
                <a:ea typeface="Roboto"/>
                <a:cs typeface="Roboto"/>
                <a:sym typeface="Roboto"/>
              </a:rPr>
              <a:t>Advanced IoT &amp; AI Lab for Extreme Environment</a:t>
            </a:r>
            <a:endParaRPr/>
          </a:p>
        </p:txBody>
      </p:sp>
      <p:sp>
        <p:nvSpPr>
          <p:cNvPr id="10773" name="Google Shape;10773;ge48d01fb7f_0_2538"/>
          <p:cNvSpPr txBox="1"/>
          <p:nvPr/>
        </p:nvSpPr>
        <p:spPr>
          <a:xfrm>
            <a:off x="3633129" y="4673284"/>
            <a:ext cx="2154000" cy="67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8333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Dr. Maneesha V Ramesh [AMR]  </a:t>
            </a:r>
            <a:endParaRPr/>
          </a:p>
          <a:p>
            <a:pPr marL="0" marR="0" lvl="0" indent="0" algn="l" rtl="0">
              <a:lnSpc>
                <a:spcPct val="108333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Prof. Sethuraman Rao [AMR]</a:t>
            </a:r>
            <a:endParaRPr/>
          </a:p>
          <a:p>
            <a:pPr marL="0" marR="0" lvl="0" indent="0" algn="l" rtl="0">
              <a:lnSpc>
                <a:spcPct val="108333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Prof. Balaji Hariharan [AMR]</a:t>
            </a:r>
            <a:endParaRPr/>
          </a:p>
        </p:txBody>
      </p:sp>
      <p:pic>
        <p:nvPicPr>
          <p:cNvPr id="10774" name="Google Shape;10774;ge48d01fb7f_0_2538"/>
          <p:cNvPicPr preferRelativeResize="0"/>
          <p:nvPr/>
        </p:nvPicPr>
        <p:blipFill rotWithShape="1">
          <a:blip r:embed="rId5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181739" y="2288213"/>
            <a:ext cx="2274234" cy="2154132"/>
          </a:xfrm>
          <a:prstGeom prst="rect">
            <a:avLst/>
          </a:prstGeom>
          <a:noFill/>
          <a:ln>
            <a:noFill/>
          </a:ln>
        </p:spPr>
      </p:pic>
      <p:sp>
        <p:nvSpPr>
          <p:cNvPr id="10775" name="Google Shape;10775;ge48d01fb7f_0_2538"/>
          <p:cNvSpPr txBox="1"/>
          <p:nvPr/>
        </p:nvSpPr>
        <p:spPr>
          <a:xfrm>
            <a:off x="6016313" y="1565468"/>
            <a:ext cx="2594100" cy="124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500" b="0" i="0" u="none" strike="noStrike">
                <a:solidFill>
                  <a:srgbClr val="980000"/>
                </a:solidFill>
                <a:latin typeface="Roboto"/>
                <a:ea typeface="Roboto"/>
                <a:cs typeface="Roboto"/>
                <a:sym typeface="Roboto"/>
              </a:rPr>
              <a:t>Intelligent Electronic Systems &amp; Communication Technologies Lab</a:t>
            </a:r>
            <a:endParaRPr sz="1500" b="0" i="0" u="none" strike="noStrike">
              <a:solidFill>
                <a:srgbClr val="980000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00" b="0" i="0" u="none" strike="noStrike">
              <a:solidFill>
                <a:srgbClr val="980000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00" b="0" i="0" u="none" strike="noStrike">
              <a:solidFill>
                <a:srgbClr val="98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0776" name="Google Shape;10776;ge48d01fb7f_0_2538"/>
          <p:cNvSpPr txBox="1"/>
          <p:nvPr/>
        </p:nvSpPr>
        <p:spPr>
          <a:xfrm>
            <a:off x="6374714" y="4650225"/>
            <a:ext cx="2154000" cy="47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8333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Dr. Nirmala Devi [CBE]</a:t>
            </a:r>
            <a:endParaRPr/>
          </a:p>
          <a:p>
            <a:pPr marL="0" marR="0" lvl="0" indent="0" algn="l" rtl="0">
              <a:lnSpc>
                <a:spcPct val="108333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Dr. Jayakumar [CBE]</a:t>
            </a:r>
            <a:endParaRPr/>
          </a:p>
        </p:txBody>
      </p:sp>
      <p:pic>
        <p:nvPicPr>
          <p:cNvPr id="10777" name="Google Shape;10777;ge48d01fb7f_0_2538"/>
          <p:cNvPicPr preferRelativeResize="0"/>
          <p:nvPr/>
        </p:nvPicPr>
        <p:blipFill rotWithShape="1">
          <a:blip r:embed="rId6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325774" y="2326189"/>
            <a:ext cx="1922499" cy="2110698"/>
          </a:xfrm>
          <a:prstGeom prst="rect">
            <a:avLst/>
          </a:prstGeom>
          <a:noFill/>
          <a:ln>
            <a:noFill/>
          </a:ln>
        </p:spPr>
      </p:pic>
      <p:sp>
        <p:nvSpPr>
          <p:cNvPr id="10778" name="Google Shape;10778;ge48d01fb7f_0_2538"/>
          <p:cNvSpPr txBox="1"/>
          <p:nvPr/>
        </p:nvSpPr>
        <p:spPr>
          <a:xfrm>
            <a:off x="8644163" y="1565468"/>
            <a:ext cx="2902500" cy="72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500" b="0" i="0" u="none" strike="noStrike">
                <a:solidFill>
                  <a:srgbClr val="980000"/>
                </a:solidFill>
                <a:latin typeface="Roboto"/>
                <a:ea typeface="Roboto"/>
                <a:cs typeface="Roboto"/>
                <a:sym typeface="Roboto"/>
              </a:rPr>
              <a:t>Emerging Wireless </a:t>
            </a:r>
            <a:br>
              <a:rPr lang="en-US" sz="1500" b="0" i="0" u="none" strike="noStrike">
                <a:solidFill>
                  <a:srgbClr val="980000"/>
                </a:solidFill>
                <a:latin typeface="Roboto"/>
                <a:ea typeface="Roboto"/>
                <a:cs typeface="Roboto"/>
                <a:sym typeface="Roboto"/>
              </a:rPr>
            </a:br>
            <a:r>
              <a:rPr lang="en-US" sz="1500" b="0" i="0" u="none" strike="noStrike">
                <a:solidFill>
                  <a:srgbClr val="980000"/>
                </a:solidFill>
                <a:latin typeface="Roboto"/>
                <a:ea typeface="Roboto"/>
                <a:cs typeface="Roboto"/>
                <a:sym typeface="Roboto"/>
              </a:rPr>
              <a:t>Technology Labs: </a:t>
            </a:r>
            <a:br>
              <a:rPr lang="en-US" sz="1500" b="0" i="0" u="none" strike="noStrike">
                <a:solidFill>
                  <a:srgbClr val="980000"/>
                </a:solidFill>
                <a:latin typeface="Roboto"/>
                <a:ea typeface="Roboto"/>
                <a:cs typeface="Roboto"/>
                <a:sym typeface="Roboto"/>
              </a:rPr>
            </a:br>
            <a:r>
              <a:rPr lang="en-US" sz="1100" b="0" i="0" u="none" strike="noStrike">
                <a:solidFill>
                  <a:srgbClr val="980000"/>
                </a:solidFill>
                <a:latin typeface="Roboto"/>
                <a:ea typeface="Roboto"/>
                <a:cs typeface="Roboto"/>
                <a:sym typeface="Roboto"/>
              </a:rPr>
              <a:t>Antenna Design and Wireless Systems</a:t>
            </a:r>
            <a:endParaRPr sz="1500" b="0" i="0" u="none" strike="noStrike">
              <a:solidFill>
                <a:srgbClr val="98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0779" name="Google Shape;10779;ge48d01fb7f_0_2538"/>
          <p:cNvSpPr txBox="1"/>
          <p:nvPr/>
        </p:nvSpPr>
        <p:spPr>
          <a:xfrm>
            <a:off x="9156823" y="4650225"/>
            <a:ext cx="2154000" cy="127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8333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Prof. Unnikrishnan [AMR]</a:t>
            </a:r>
            <a:endParaRPr/>
          </a:p>
          <a:p>
            <a:pPr marL="0" marR="0" lvl="0" indent="0" algn="l" rtl="0">
              <a:lnSpc>
                <a:spcPct val="108333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Dr. Maneesha V Ramesh [AMR]</a:t>
            </a:r>
            <a:endParaRPr/>
          </a:p>
          <a:p>
            <a:pPr marL="0" marR="0" lvl="0" indent="0" algn="l" rtl="0">
              <a:lnSpc>
                <a:spcPct val="108333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Dr. Jayakumar [CBE]</a:t>
            </a:r>
            <a:endParaRPr/>
          </a:p>
          <a:p>
            <a:pPr marL="0" marR="0" lvl="0" indent="0" algn="l" rtl="0">
              <a:lnSpc>
                <a:spcPct val="108333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Dr. Sreedevi Menon [AMR]</a:t>
            </a:r>
            <a:endParaRPr/>
          </a:p>
          <a:p>
            <a:pPr marL="0" marR="0" lvl="0" indent="0" algn="l" rtl="0">
              <a:lnSpc>
                <a:spcPct val="108333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Dr. Dhanesh Kurup [BLR]</a:t>
            </a:r>
            <a:endParaRPr/>
          </a:p>
          <a:p>
            <a:pPr marL="0" marR="0" lvl="0" indent="0" algn="l" rtl="0">
              <a:lnSpc>
                <a:spcPct val="108333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0780" name="Google Shape;10780;ge48d01fb7f_0_2538"/>
          <p:cNvGrpSpPr/>
          <p:nvPr/>
        </p:nvGrpSpPr>
        <p:grpSpPr>
          <a:xfrm>
            <a:off x="11649846" y="1310119"/>
            <a:ext cx="453005" cy="2438010"/>
            <a:chOff x="11708569" y="3791747"/>
            <a:chExt cx="453005" cy="2438010"/>
          </a:xfrm>
        </p:grpSpPr>
        <p:pic>
          <p:nvPicPr>
            <p:cNvPr id="10781" name="Google Shape;10781;ge48d01fb7f_0_2538" descr="Icon&#10;&#10;Description automatically generated with low confidence"/>
            <p:cNvPicPr preferRelativeResize="0"/>
            <p:nvPr/>
          </p:nvPicPr>
          <p:blipFill rotWithShape="1">
            <a:blip r:embed="rId7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708569" y="3791747"/>
              <a:ext cx="453005" cy="45300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782" name="Google Shape;10782;ge48d01fb7f_0_2538" descr="Icon&#10;&#10;Description automatically generated"/>
            <p:cNvPicPr preferRelativeResize="0"/>
            <p:nvPr/>
          </p:nvPicPr>
          <p:blipFill rotWithShape="1">
            <a:blip r:embed="rId8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708569" y="4784249"/>
              <a:ext cx="453005" cy="45300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783" name="Google Shape;10783;ge48d01fb7f_0_2538" descr="Icon&#10;&#10;Description automatically generated"/>
            <p:cNvPicPr preferRelativeResize="0"/>
            <p:nvPr/>
          </p:nvPicPr>
          <p:blipFill rotWithShape="1">
            <a:blip r:embed="rId9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708569" y="4287998"/>
              <a:ext cx="453005" cy="45300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784" name="Google Shape;10784;ge48d01fb7f_0_2538" descr="Icon&#10;&#10;Description automatically generated with medium confidence"/>
            <p:cNvPicPr preferRelativeResize="0"/>
            <p:nvPr/>
          </p:nvPicPr>
          <p:blipFill rotWithShape="1">
            <a:blip r:embed="rId10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708569" y="5280500"/>
              <a:ext cx="453005" cy="45300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785" name="Google Shape;10785;ge48d01fb7f_0_2538" descr="Icon&#10;&#10;Description automatically generated with medium confidence"/>
            <p:cNvPicPr preferRelativeResize="0"/>
            <p:nvPr/>
          </p:nvPicPr>
          <p:blipFill rotWithShape="1">
            <a:blip r:embed="rId11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708569" y="5776751"/>
              <a:ext cx="453005" cy="453006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7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790" name="Google Shape;10790;ge48d01fb7f_0_2574" descr="Why 2020 Could be the Year of 5G - IEEE Innovation at Work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775367" y="1641395"/>
            <a:ext cx="1969500" cy="1969500"/>
          </a:xfrm>
          <a:prstGeom prst="ellipse">
            <a:avLst/>
          </a:prstGeom>
          <a:noFill/>
          <a:ln>
            <a:noFill/>
          </a:ln>
        </p:spPr>
      </p:pic>
      <p:pic>
        <p:nvPicPr>
          <p:cNvPr id="10791" name="Google Shape;10791;ge48d01fb7f_0_2574" descr="Vibration Analysis: Where to Start - ACOEM USA"/>
          <p:cNvPicPr preferRelativeResize="0"/>
          <p:nvPr/>
        </p:nvPicPr>
        <p:blipFill rotWithShape="1">
          <a:blip r:embed="rId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009728" y="1719714"/>
            <a:ext cx="1969500" cy="1969500"/>
          </a:xfrm>
          <a:prstGeom prst="ellipse">
            <a:avLst/>
          </a:prstGeom>
          <a:noFill/>
          <a:ln>
            <a:noFill/>
          </a:ln>
        </p:spPr>
      </p:pic>
      <p:grpSp>
        <p:nvGrpSpPr>
          <p:cNvPr id="10792" name="Google Shape;10792;ge48d01fb7f_0_2574"/>
          <p:cNvGrpSpPr/>
          <p:nvPr/>
        </p:nvGrpSpPr>
        <p:grpSpPr>
          <a:xfrm>
            <a:off x="310373" y="3729023"/>
            <a:ext cx="3475993" cy="2504192"/>
            <a:chOff x="2709283" y="1954635"/>
            <a:chExt cx="4077411" cy="1060200"/>
          </a:xfrm>
        </p:grpSpPr>
        <p:sp>
          <p:nvSpPr>
            <p:cNvPr id="10793" name="Google Shape;10793;ge48d01fb7f_0_2574"/>
            <p:cNvSpPr txBox="1"/>
            <p:nvPr/>
          </p:nvSpPr>
          <p:spPr>
            <a:xfrm>
              <a:off x="2709283" y="1996179"/>
              <a:ext cx="3993600" cy="351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>
                  <a:solidFill>
                    <a:srgbClr val="980000"/>
                  </a:solidFill>
                  <a:latin typeface="Roboto"/>
                  <a:ea typeface="Roboto"/>
                  <a:cs typeface="Roboto"/>
                  <a:sym typeface="Roboto"/>
                </a:rPr>
                <a:t>Cyber Physical Systems Lab</a:t>
              </a:r>
              <a:endParaRPr/>
            </a:p>
          </p:txBody>
        </p:sp>
        <p:sp>
          <p:nvSpPr>
            <p:cNvPr id="10794" name="Google Shape;10794;ge48d01fb7f_0_2574"/>
            <p:cNvSpPr txBox="1"/>
            <p:nvPr/>
          </p:nvSpPr>
          <p:spPr>
            <a:xfrm>
              <a:off x="3810235" y="2512103"/>
              <a:ext cx="2892900" cy="117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Vidhya Balasubramaniam</a:t>
              </a:r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cxnSp>
          <p:nvCxnSpPr>
            <p:cNvPr id="10795" name="Google Shape;10795;ge48d01fb7f_0_2574"/>
            <p:cNvCxnSpPr/>
            <p:nvPr/>
          </p:nvCxnSpPr>
          <p:spPr>
            <a:xfrm>
              <a:off x="6786694" y="1954635"/>
              <a:ext cx="0" cy="1060200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sp>
        <p:nvSpPr>
          <p:cNvPr id="10796" name="Google Shape;10796;ge48d01fb7f_0_2574"/>
          <p:cNvSpPr txBox="1">
            <a:spLocks noGrp="1"/>
          </p:cNvSpPr>
          <p:nvPr>
            <p:ph type="title"/>
          </p:nvPr>
        </p:nvSpPr>
        <p:spPr>
          <a:xfrm>
            <a:off x="1248636" y="466709"/>
            <a:ext cx="10515600" cy="42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A4123F"/>
              </a:buClr>
              <a:buSzPts val="3200"/>
              <a:buFont typeface="Georgia"/>
              <a:buNone/>
            </a:pPr>
            <a:r>
              <a:rPr lang="en-US" sz="3200"/>
              <a:t>Cyber Physical Systems</a:t>
            </a:r>
            <a:endParaRPr/>
          </a:p>
        </p:txBody>
      </p:sp>
      <p:sp>
        <p:nvSpPr>
          <p:cNvPr id="10797" name="Google Shape;10797;ge48d01fb7f_0_2574"/>
          <p:cNvSpPr txBox="1">
            <a:spLocks noGrp="1"/>
          </p:cNvSpPr>
          <p:nvPr>
            <p:ph type="body" idx="1"/>
          </p:nvPr>
        </p:nvSpPr>
        <p:spPr>
          <a:xfrm>
            <a:off x="1248625" y="864750"/>
            <a:ext cx="9496200" cy="44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20"/>
              <a:buNone/>
            </a:pPr>
            <a:r>
              <a:rPr lang="en-US" sz="2320"/>
              <a:t>Advanced Cyber Physical Systems for Health Monitoring and Communications</a:t>
            </a:r>
            <a:endParaRPr sz="2320"/>
          </a:p>
        </p:txBody>
      </p:sp>
      <p:cxnSp>
        <p:nvCxnSpPr>
          <p:cNvPr id="10798" name="Google Shape;10798;ge48d01fb7f_0_2574"/>
          <p:cNvCxnSpPr/>
          <p:nvPr/>
        </p:nvCxnSpPr>
        <p:spPr>
          <a:xfrm>
            <a:off x="11546771" y="1309152"/>
            <a:ext cx="0" cy="4973100"/>
          </a:xfrm>
          <a:prstGeom prst="straightConnector1">
            <a:avLst/>
          </a:prstGeom>
          <a:noFill/>
          <a:ln w="9525" cap="flat" cmpd="sng">
            <a:solidFill>
              <a:schemeClr val="accent6"/>
            </a:solidFill>
            <a:prstDash val="solid"/>
            <a:miter lim="800000"/>
            <a:headEnd type="none" w="sm" len="sm"/>
            <a:tailEnd type="none" w="sm" len="sm"/>
          </a:ln>
        </p:spPr>
      </p:cxnSp>
      <p:pic>
        <p:nvPicPr>
          <p:cNvPr id="10799" name="Google Shape;10799;ge48d01fb7f_0_2574"/>
          <p:cNvPicPr preferRelativeResize="0"/>
          <p:nvPr/>
        </p:nvPicPr>
        <p:blipFill rotWithShape="1">
          <a:blip r:embed="rId5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24149" y="1707199"/>
            <a:ext cx="1969500" cy="1969500"/>
          </a:xfrm>
          <a:prstGeom prst="ellipse">
            <a:avLst/>
          </a:prstGeom>
          <a:noFill/>
          <a:ln>
            <a:noFill/>
          </a:ln>
        </p:spPr>
      </p:pic>
      <p:grpSp>
        <p:nvGrpSpPr>
          <p:cNvPr id="10800" name="Google Shape;10800;ge48d01fb7f_0_2574"/>
          <p:cNvGrpSpPr/>
          <p:nvPr/>
        </p:nvGrpSpPr>
        <p:grpSpPr>
          <a:xfrm>
            <a:off x="4123677" y="3777969"/>
            <a:ext cx="3667278" cy="2406283"/>
            <a:chOff x="3134754" y="1954635"/>
            <a:chExt cx="3651940" cy="2289300"/>
          </a:xfrm>
        </p:grpSpPr>
        <p:sp>
          <p:nvSpPr>
            <p:cNvPr id="10801" name="Google Shape;10801;ge48d01fb7f_0_2574"/>
            <p:cNvSpPr txBox="1"/>
            <p:nvPr/>
          </p:nvSpPr>
          <p:spPr>
            <a:xfrm>
              <a:off x="3134754" y="1963917"/>
              <a:ext cx="3568200" cy="1142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>
                  <a:solidFill>
                    <a:srgbClr val="980000"/>
                  </a:solidFill>
                  <a:latin typeface="Roboto"/>
                  <a:ea typeface="Roboto"/>
                  <a:cs typeface="Roboto"/>
                  <a:sym typeface="Roboto"/>
                </a:rPr>
                <a:t>Center for Integrated Machine Health Monitoring </a:t>
              </a:r>
              <a:endParaRPr/>
            </a:p>
          </p:txBody>
        </p:sp>
        <p:sp>
          <p:nvSpPr>
            <p:cNvPr id="10802" name="Google Shape;10802;ge48d01fb7f_0_2574"/>
            <p:cNvSpPr txBox="1"/>
            <p:nvPr/>
          </p:nvSpPr>
          <p:spPr>
            <a:xfrm>
              <a:off x="3810235" y="3136427"/>
              <a:ext cx="2892900" cy="995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K.I.Ramachandran</a:t>
              </a:r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K.Rameshkumar</a:t>
              </a:r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M.Saimurugan</a:t>
              </a:r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P.Krishnakumar</a:t>
              </a:r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Sumesh. A</a:t>
              </a:r>
              <a:r>
                <a:rPr lang="en-US"/>
                <a:t>, </a:t>
              </a: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Mr. Rakesh</a:t>
              </a:r>
              <a:endParaRPr/>
            </a:p>
          </p:txBody>
        </p:sp>
        <p:cxnSp>
          <p:nvCxnSpPr>
            <p:cNvPr id="10803" name="Google Shape;10803;ge48d01fb7f_0_2574"/>
            <p:cNvCxnSpPr/>
            <p:nvPr/>
          </p:nvCxnSpPr>
          <p:spPr>
            <a:xfrm>
              <a:off x="6786694" y="1954635"/>
              <a:ext cx="0" cy="2289300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10804" name="Google Shape;10804;ge48d01fb7f_0_2574"/>
          <p:cNvGrpSpPr/>
          <p:nvPr/>
        </p:nvGrpSpPr>
        <p:grpSpPr>
          <a:xfrm>
            <a:off x="8247324" y="3712127"/>
            <a:ext cx="3296153" cy="2504114"/>
            <a:chOff x="3490541" y="1954635"/>
            <a:chExt cx="3296153" cy="1781400"/>
          </a:xfrm>
        </p:grpSpPr>
        <p:sp>
          <p:nvSpPr>
            <p:cNvPr id="10805" name="Google Shape;10805;ge48d01fb7f_0_2574"/>
            <p:cNvSpPr txBox="1"/>
            <p:nvPr/>
          </p:nvSpPr>
          <p:spPr>
            <a:xfrm>
              <a:off x="3490541" y="1963917"/>
              <a:ext cx="3212400" cy="1116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>
                  <a:solidFill>
                    <a:srgbClr val="980000"/>
                  </a:solidFill>
                  <a:latin typeface="Roboto"/>
                  <a:ea typeface="Roboto"/>
                  <a:cs typeface="Roboto"/>
                  <a:sym typeface="Roboto"/>
                </a:rPr>
                <a:t>Advanced Communications and Networks Deep Learning</a:t>
              </a:r>
              <a:endParaRPr/>
            </a:p>
          </p:txBody>
        </p:sp>
        <p:sp>
          <p:nvSpPr>
            <p:cNvPr id="10806" name="Google Shape;10806;ge48d01fb7f_0_2574"/>
            <p:cNvSpPr txBox="1"/>
            <p:nvPr/>
          </p:nvSpPr>
          <p:spPr>
            <a:xfrm>
              <a:off x="3810235" y="3187968"/>
              <a:ext cx="2892900" cy="197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Navin Kumar</a:t>
              </a:r>
              <a:endParaRPr/>
            </a:p>
          </p:txBody>
        </p:sp>
        <p:cxnSp>
          <p:nvCxnSpPr>
            <p:cNvPr id="10807" name="Google Shape;10807;ge48d01fb7f_0_2574"/>
            <p:cNvCxnSpPr/>
            <p:nvPr/>
          </p:nvCxnSpPr>
          <p:spPr>
            <a:xfrm>
              <a:off x="6786694" y="1954635"/>
              <a:ext cx="0" cy="1781400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10808" name="Google Shape;10808;ge48d01fb7f_0_2574"/>
          <p:cNvGrpSpPr/>
          <p:nvPr/>
        </p:nvGrpSpPr>
        <p:grpSpPr>
          <a:xfrm>
            <a:off x="11648049" y="1309162"/>
            <a:ext cx="456589" cy="2934270"/>
            <a:chOff x="11648049" y="1309162"/>
            <a:chExt cx="456589" cy="2934270"/>
          </a:xfrm>
        </p:grpSpPr>
        <p:pic>
          <p:nvPicPr>
            <p:cNvPr id="10809" name="Google Shape;10809;ge48d01fb7f_0_2574" descr="Icon&#10;&#10;Description automatically generated"/>
            <p:cNvPicPr preferRelativeResize="0"/>
            <p:nvPr/>
          </p:nvPicPr>
          <p:blipFill rotWithShape="1">
            <a:blip r:embed="rId6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649846" y="2301679"/>
              <a:ext cx="453005" cy="45300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810" name="Google Shape;10810;ge48d01fb7f_0_2574" descr="Icon&#10;&#10;Description automatically generated with low confidence"/>
            <p:cNvPicPr preferRelativeResize="0"/>
            <p:nvPr/>
          </p:nvPicPr>
          <p:blipFill rotWithShape="1">
            <a:blip r:embed="rId7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649846" y="2797927"/>
              <a:ext cx="453005" cy="45300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811" name="Google Shape;10811;ge48d01fb7f_0_2574" descr="A picture containing shape&#10;&#10;Description automatically generated"/>
            <p:cNvPicPr preferRelativeResize="0"/>
            <p:nvPr/>
          </p:nvPicPr>
          <p:blipFill rotWithShape="1">
            <a:blip r:embed="rId8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649846" y="1805431"/>
              <a:ext cx="453005" cy="45300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812" name="Google Shape;10812;ge48d01fb7f_0_2574" descr="Icon&#10;&#10;Description automatically generated with medium confidence"/>
            <p:cNvPicPr preferRelativeResize="0"/>
            <p:nvPr/>
          </p:nvPicPr>
          <p:blipFill rotWithShape="1">
            <a:blip r:embed="rId9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649846" y="3790426"/>
              <a:ext cx="453005" cy="45300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813" name="Google Shape;10813;ge48d01fb7f_0_2574" descr="Icon&#10;&#10;Description automatically generated with low confidence"/>
            <p:cNvPicPr preferRelativeResize="0"/>
            <p:nvPr/>
          </p:nvPicPr>
          <p:blipFill rotWithShape="1">
            <a:blip r:embed="rId10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649846" y="1309162"/>
              <a:ext cx="453005" cy="45300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814" name="Google Shape;10814;ge48d01fb7f_0_2574" descr="A picture containing table&#10;&#10;Description automatically generated"/>
            <p:cNvPicPr preferRelativeResize="0"/>
            <p:nvPr/>
          </p:nvPicPr>
          <p:blipFill rotWithShape="1">
            <a:blip r:embed="rId11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648049" y="3291600"/>
              <a:ext cx="456589" cy="456589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0815" name="Google Shape;10815;ge48d01fb7f_0_2574"/>
          <p:cNvGrpSpPr/>
          <p:nvPr/>
        </p:nvGrpSpPr>
        <p:grpSpPr>
          <a:xfrm>
            <a:off x="-1" y="6037733"/>
            <a:ext cx="11547111" cy="246300"/>
            <a:chOff x="-2" y="6037733"/>
            <a:chExt cx="12199800" cy="246300"/>
          </a:xfrm>
        </p:grpSpPr>
        <p:sp>
          <p:nvSpPr>
            <p:cNvPr id="10816" name="Google Shape;10816;ge48d01fb7f_0_2574"/>
            <p:cNvSpPr txBox="1"/>
            <p:nvPr/>
          </p:nvSpPr>
          <p:spPr>
            <a:xfrm>
              <a:off x="-2" y="6037733"/>
              <a:ext cx="12199800" cy="246300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91440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      	   COIMBATORE							           COIMBATORE							        BENGALURU </a:t>
              </a:r>
              <a:endParaRPr/>
            </a:p>
          </p:txBody>
        </p:sp>
        <p:cxnSp>
          <p:nvCxnSpPr>
            <p:cNvPr id="10817" name="Google Shape;10817;ge48d01fb7f_0_2574"/>
            <p:cNvCxnSpPr/>
            <p:nvPr/>
          </p:nvCxnSpPr>
          <p:spPr>
            <a:xfrm>
              <a:off x="0" y="6282292"/>
              <a:ext cx="121920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cxnSp>
        <p:nvCxnSpPr>
          <p:cNvPr id="10818" name="Google Shape;10818;ge48d01fb7f_0_2574"/>
          <p:cNvCxnSpPr/>
          <p:nvPr/>
        </p:nvCxnSpPr>
        <p:spPr>
          <a:xfrm>
            <a:off x="3786375" y="6042675"/>
            <a:ext cx="0" cy="2364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0819" name="Google Shape;10819;ge48d01fb7f_0_2574"/>
          <p:cNvCxnSpPr/>
          <p:nvPr/>
        </p:nvCxnSpPr>
        <p:spPr>
          <a:xfrm>
            <a:off x="7790950" y="6042675"/>
            <a:ext cx="0" cy="2364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24" name="Google Shape;10824;ge48d01fb7f_0_2607"/>
          <p:cNvGrpSpPr/>
          <p:nvPr/>
        </p:nvGrpSpPr>
        <p:grpSpPr>
          <a:xfrm>
            <a:off x="-1" y="6037733"/>
            <a:ext cx="11547111" cy="246300"/>
            <a:chOff x="-2" y="6037733"/>
            <a:chExt cx="12199800" cy="246300"/>
          </a:xfrm>
        </p:grpSpPr>
        <p:sp>
          <p:nvSpPr>
            <p:cNvPr id="10825" name="Google Shape;10825;ge48d01fb7f_0_2607"/>
            <p:cNvSpPr txBox="1"/>
            <p:nvPr/>
          </p:nvSpPr>
          <p:spPr>
            <a:xfrm>
              <a:off x="-2" y="6037733"/>
              <a:ext cx="12199800" cy="246300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CHENNAI </a:t>
              </a:r>
              <a:endParaRPr/>
            </a:p>
          </p:txBody>
        </p:sp>
        <p:cxnSp>
          <p:nvCxnSpPr>
            <p:cNvPr id="10826" name="Google Shape;10826;ge48d01fb7f_0_2607"/>
            <p:cNvCxnSpPr/>
            <p:nvPr/>
          </p:nvCxnSpPr>
          <p:spPr>
            <a:xfrm>
              <a:off x="0" y="6282292"/>
              <a:ext cx="121920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10827" name="Google Shape;10827;ge48d01fb7f_0_2607"/>
          <p:cNvGrpSpPr/>
          <p:nvPr/>
        </p:nvGrpSpPr>
        <p:grpSpPr>
          <a:xfrm>
            <a:off x="-1" y="3565965"/>
            <a:ext cx="11547111" cy="246300"/>
            <a:chOff x="-2" y="3565965"/>
            <a:chExt cx="12199800" cy="246300"/>
          </a:xfrm>
        </p:grpSpPr>
        <p:sp>
          <p:nvSpPr>
            <p:cNvPr id="10828" name="Google Shape;10828;ge48d01fb7f_0_2607"/>
            <p:cNvSpPr txBox="1"/>
            <p:nvPr/>
          </p:nvSpPr>
          <p:spPr>
            <a:xfrm>
              <a:off x="-2" y="3565965"/>
              <a:ext cx="12199800" cy="246300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AMRITAPURI</a:t>
              </a:r>
              <a:endParaRPr/>
            </a:p>
          </p:txBody>
        </p:sp>
        <p:cxnSp>
          <p:nvCxnSpPr>
            <p:cNvPr id="10829" name="Google Shape;10829;ge48d01fb7f_0_2607"/>
            <p:cNvCxnSpPr/>
            <p:nvPr/>
          </p:nvCxnSpPr>
          <p:spPr>
            <a:xfrm>
              <a:off x="0" y="3810524"/>
              <a:ext cx="121920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10830" name="Google Shape;10830;ge48d01fb7f_0_2607"/>
          <p:cNvGrpSpPr/>
          <p:nvPr/>
        </p:nvGrpSpPr>
        <p:grpSpPr>
          <a:xfrm>
            <a:off x="11649846" y="1310516"/>
            <a:ext cx="453005" cy="4422993"/>
            <a:chOff x="11649846" y="1310516"/>
            <a:chExt cx="453005" cy="4422993"/>
          </a:xfrm>
        </p:grpSpPr>
        <p:pic>
          <p:nvPicPr>
            <p:cNvPr id="10831" name="Google Shape;10831;ge48d01fb7f_0_2607" descr="Icon&#10;&#10;Description automatically generated with low confidence"/>
            <p:cNvPicPr preferRelativeResize="0"/>
            <p:nvPr/>
          </p:nvPicPr>
          <p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649846" y="2303012"/>
              <a:ext cx="453005" cy="45300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832" name="Google Shape;10832;ge48d01fb7f_0_2607" descr="A picture containing text, clipart&#10;&#10;Description automatically generated"/>
            <p:cNvPicPr preferRelativeResize="0"/>
            <p:nvPr/>
          </p:nvPicPr>
          <p:blipFill rotWithShape="1">
            <a:blip r:embed="rId4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649846" y="2799260"/>
              <a:ext cx="453005" cy="45300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833" name="Google Shape;10833;ge48d01fb7f_0_2607" descr="Icon&#10;&#10;Description automatically generated with low confidence"/>
            <p:cNvPicPr preferRelativeResize="0"/>
            <p:nvPr/>
          </p:nvPicPr>
          <p:blipFill rotWithShape="1">
            <a:blip r:embed="rId5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649846" y="4288004"/>
              <a:ext cx="453005" cy="45300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834" name="Google Shape;10834;ge48d01fb7f_0_2607" descr="Text&#10;&#10;Description automatically generated"/>
            <p:cNvPicPr preferRelativeResize="0"/>
            <p:nvPr/>
          </p:nvPicPr>
          <p:blipFill rotWithShape="1">
            <a:blip r:embed="rId6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649846" y="1310516"/>
              <a:ext cx="453005" cy="45300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835" name="Google Shape;10835;ge48d01fb7f_0_2607" descr="Icon&#10;&#10;Description automatically generated"/>
            <p:cNvPicPr preferRelativeResize="0"/>
            <p:nvPr/>
          </p:nvPicPr>
          <p:blipFill rotWithShape="1">
            <a:blip r:embed="rId7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649846" y="3295508"/>
              <a:ext cx="453005" cy="45300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836" name="Google Shape;10836;ge48d01fb7f_0_2607" descr="Icon&#10;&#10;Description automatically generated with medium confidence"/>
            <p:cNvPicPr preferRelativeResize="0"/>
            <p:nvPr/>
          </p:nvPicPr>
          <p:blipFill rotWithShape="1">
            <a:blip r:embed="rId8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649846" y="4784252"/>
              <a:ext cx="453005" cy="45300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837" name="Google Shape;10837;ge48d01fb7f_0_2607" descr="Icon&#10;&#10;Description automatically generated"/>
            <p:cNvPicPr preferRelativeResize="0"/>
            <p:nvPr/>
          </p:nvPicPr>
          <p:blipFill rotWithShape="1">
            <a:blip r:embed="rId9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649846" y="1806764"/>
              <a:ext cx="453005" cy="45300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838" name="Google Shape;10838;ge48d01fb7f_0_2607" descr="A picture containing shape&#10;&#10;Description automatically generated"/>
            <p:cNvPicPr preferRelativeResize="0"/>
            <p:nvPr/>
          </p:nvPicPr>
          <p:blipFill rotWithShape="1">
            <a:blip r:embed="rId10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649846" y="3791756"/>
              <a:ext cx="453005" cy="45300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839" name="Google Shape;10839;ge48d01fb7f_0_2607" descr="Icon&#10;&#10;Description automatically generated with medium confidence"/>
            <p:cNvPicPr preferRelativeResize="0"/>
            <p:nvPr/>
          </p:nvPicPr>
          <p:blipFill rotWithShape="1">
            <a:blip r:embed="rId11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649846" y="5280503"/>
              <a:ext cx="453005" cy="453006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840" name="Google Shape;10840;ge48d01fb7f_0_2607"/>
          <p:cNvSpPr txBox="1">
            <a:spLocks noGrp="1"/>
          </p:cNvSpPr>
          <p:nvPr>
            <p:ph type="title"/>
          </p:nvPr>
        </p:nvSpPr>
        <p:spPr>
          <a:xfrm>
            <a:off x="1248636" y="466709"/>
            <a:ext cx="10515600" cy="42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A4123F"/>
              </a:buClr>
              <a:buSzPts val="3200"/>
              <a:buFont typeface="Georgia"/>
              <a:buNone/>
            </a:pPr>
            <a:r>
              <a:rPr lang="en-US" sz="3200"/>
              <a:t>Robotics</a:t>
            </a:r>
            <a:endParaRPr sz="3200"/>
          </a:p>
        </p:txBody>
      </p:sp>
      <p:sp>
        <p:nvSpPr>
          <p:cNvPr id="10841" name="Google Shape;10841;ge48d01fb7f_0_2607"/>
          <p:cNvSpPr txBox="1">
            <a:spLocks noGrp="1"/>
          </p:cNvSpPr>
          <p:nvPr>
            <p:ph type="body" idx="1"/>
          </p:nvPr>
        </p:nvSpPr>
        <p:spPr>
          <a:xfrm>
            <a:off x="1248636" y="864756"/>
            <a:ext cx="10515600" cy="44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</a:pPr>
            <a:r>
              <a:rPr lang="en-US"/>
              <a:t>Advanced Robotics for Humanitarian Initiatives</a:t>
            </a:r>
            <a:endParaRPr/>
          </a:p>
        </p:txBody>
      </p:sp>
      <p:grpSp>
        <p:nvGrpSpPr>
          <p:cNvPr id="10842" name="Google Shape;10842;ge48d01fb7f_0_2607"/>
          <p:cNvGrpSpPr/>
          <p:nvPr/>
        </p:nvGrpSpPr>
        <p:grpSpPr>
          <a:xfrm>
            <a:off x="3700296" y="3961807"/>
            <a:ext cx="6990025" cy="1851394"/>
            <a:chOff x="3430871" y="1880441"/>
            <a:chExt cx="6990025" cy="1851394"/>
          </a:xfrm>
        </p:grpSpPr>
        <p:sp>
          <p:nvSpPr>
            <p:cNvPr id="10843" name="Google Shape;10843;ge48d01fb7f_0_2607"/>
            <p:cNvSpPr txBox="1"/>
            <p:nvPr/>
          </p:nvSpPr>
          <p:spPr>
            <a:xfrm>
              <a:off x="6797196" y="2268521"/>
              <a:ext cx="3623700" cy="1169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285750" marR="0" lvl="0" indent="-285750" algn="l" rtl="0"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SzPts val="1400"/>
                <a:buFont typeface="Arial"/>
                <a:buChar char="•"/>
              </a:pPr>
              <a:r>
                <a:rPr lang="en-US" sz="14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Pneumatics</a:t>
              </a:r>
              <a:endParaRPr/>
            </a:p>
            <a:p>
              <a:pPr marL="285750" marR="0" lvl="0" indent="-285750" algn="l" rtl="0"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SzPts val="1400"/>
                <a:buFont typeface="Arial"/>
                <a:buChar char="•"/>
              </a:pPr>
              <a:r>
                <a:rPr lang="en-US" sz="14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Air operated valves</a:t>
              </a:r>
              <a:endParaRPr/>
            </a:p>
            <a:p>
              <a:pPr marL="285750" marR="0" lvl="0" indent="-285750" algn="l" rtl="0"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SzPts val="1400"/>
                <a:buFont typeface="Arial"/>
                <a:buChar char="•"/>
              </a:pPr>
              <a:r>
                <a:rPr lang="en-US" sz="14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Integration of the four didactic handling systems</a:t>
              </a:r>
              <a:endParaRPr/>
            </a:p>
            <a:p>
              <a:pPr marL="285750" marR="0" lvl="0" indent="-285750" algn="l" rtl="0"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SzPts val="1400"/>
                <a:buFont typeface="Arial"/>
                <a:buChar char="•"/>
              </a:pPr>
              <a:r>
                <a:rPr lang="en-US" sz="14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Training center for Automation</a:t>
              </a:r>
              <a:endParaRPr/>
            </a:p>
          </p:txBody>
        </p:sp>
        <p:sp>
          <p:nvSpPr>
            <p:cNvPr id="10844" name="Google Shape;10844;ge48d01fb7f_0_2607"/>
            <p:cNvSpPr txBox="1"/>
            <p:nvPr/>
          </p:nvSpPr>
          <p:spPr>
            <a:xfrm>
              <a:off x="3430871" y="1880441"/>
              <a:ext cx="3230100" cy="8310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>
                  <a:solidFill>
                    <a:srgbClr val="980000"/>
                  </a:solidFill>
                  <a:latin typeface="Roboto"/>
                  <a:ea typeface="Roboto"/>
                  <a:cs typeface="Roboto"/>
                  <a:sym typeface="Roboto"/>
                </a:rPr>
                <a:t>Robotics and Automation Lab </a:t>
              </a:r>
              <a:endParaRPr/>
            </a:p>
          </p:txBody>
        </p:sp>
        <p:sp>
          <p:nvSpPr>
            <p:cNvPr id="10845" name="Google Shape;10845;ge48d01fb7f_0_2607"/>
            <p:cNvSpPr txBox="1"/>
            <p:nvPr/>
          </p:nvSpPr>
          <p:spPr>
            <a:xfrm>
              <a:off x="3768166" y="2606198"/>
              <a:ext cx="2892900" cy="1015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 K.L.Vasudev</a:t>
              </a:r>
              <a:endParaRPr/>
            </a:p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 P.K.Giridharan</a:t>
              </a:r>
              <a:endParaRPr/>
            </a:p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 M.Satishkumar</a:t>
              </a:r>
              <a:endParaRPr/>
            </a:p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 Venkateshkumar</a:t>
              </a:r>
              <a:endParaRPr/>
            </a:p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 A.Manikandan</a:t>
              </a:r>
              <a:endParaRPr/>
            </a:p>
          </p:txBody>
        </p:sp>
        <p:cxnSp>
          <p:nvCxnSpPr>
            <p:cNvPr id="10846" name="Google Shape;10846;ge48d01fb7f_0_2607"/>
            <p:cNvCxnSpPr/>
            <p:nvPr/>
          </p:nvCxnSpPr>
          <p:spPr>
            <a:xfrm>
              <a:off x="6786694" y="1954635"/>
              <a:ext cx="0" cy="1777200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847" name="Google Shape;10847;ge48d01fb7f_0_2607"/>
            <p:cNvCxnSpPr/>
            <p:nvPr/>
          </p:nvCxnSpPr>
          <p:spPr>
            <a:xfrm>
              <a:off x="7064929" y="1954635"/>
              <a:ext cx="0" cy="1777200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10848" name="Google Shape;10848;ge48d01fb7f_0_2607"/>
          <p:cNvGrpSpPr/>
          <p:nvPr/>
        </p:nvGrpSpPr>
        <p:grpSpPr>
          <a:xfrm>
            <a:off x="3591261" y="1553711"/>
            <a:ext cx="5830202" cy="1777200"/>
            <a:chOff x="3295292" y="1954635"/>
            <a:chExt cx="5830202" cy="1777200"/>
          </a:xfrm>
        </p:grpSpPr>
        <p:sp>
          <p:nvSpPr>
            <p:cNvPr id="10849" name="Google Shape;10849;ge48d01fb7f_0_2607"/>
            <p:cNvSpPr txBox="1"/>
            <p:nvPr/>
          </p:nvSpPr>
          <p:spPr>
            <a:xfrm>
              <a:off x="6786694" y="2052926"/>
              <a:ext cx="2338800" cy="1600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285750" marR="0" lvl="0" indent="-285750" algn="l" rtl="0"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SzPts val="1400"/>
                <a:buFont typeface="Arial"/>
                <a:buChar char="•"/>
              </a:pPr>
              <a:r>
                <a:rPr lang="en-US" sz="14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Skill development</a:t>
              </a:r>
              <a:endParaRPr/>
            </a:p>
            <a:p>
              <a:pPr marL="285750" marR="0" lvl="0" indent="-285750" algn="l" rtl="0"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SzPts val="1400"/>
                <a:buFont typeface="Arial"/>
                <a:buChar char="•"/>
              </a:pPr>
              <a:r>
                <a:rPr lang="en-US" sz="14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Agriculture</a:t>
              </a:r>
              <a:endParaRPr/>
            </a:p>
            <a:p>
              <a:pPr marL="285750" marR="0" lvl="0" indent="-285750" algn="l" rtl="0"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SzPts val="1400"/>
                <a:buFont typeface="Arial"/>
                <a:buChar char="•"/>
              </a:pPr>
              <a:r>
                <a:rPr lang="en-US" sz="14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Healthcare</a:t>
              </a:r>
              <a:endParaRPr/>
            </a:p>
            <a:p>
              <a:pPr marL="285750" marR="0" lvl="0" indent="-285750" algn="l" rtl="0"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SzPts val="1400"/>
                <a:buFont typeface="Arial"/>
                <a:buChar char="•"/>
              </a:pPr>
              <a:r>
                <a:rPr lang="en-US" sz="14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Service</a:t>
              </a:r>
              <a:endParaRPr/>
            </a:p>
            <a:p>
              <a:pPr marL="285750" marR="0" lvl="0" indent="-285750" algn="l" rtl="0"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SzPts val="1400"/>
                <a:buFont typeface="Arial"/>
                <a:buChar char="•"/>
              </a:pPr>
              <a:r>
                <a:rPr lang="en-US" sz="14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Disaster management</a:t>
              </a:r>
              <a:endParaRPr/>
            </a:p>
            <a:p>
              <a:pPr marL="285750" marR="0" lvl="0" indent="-285750" algn="l" rtl="0"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SzPts val="1400"/>
                <a:buFont typeface="Arial"/>
                <a:buChar char="•"/>
              </a:pPr>
              <a:r>
                <a:rPr lang="en-US" sz="14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Pandemic</a:t>
              </a:r>
              <a:endParaRPr/>
            </a:p>
            <a:p>
              <a:pPr marL="285750" marR="0" lvl="0" indent="-285750" algn="l" rtl="0"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SzPts val="1400"/>
                <a:buFont typeface="Arial"/>
                <a:buChar char="•"/>
              </a:pPr>
              <a:r>
                <a:rPr lang="en-US" sz="14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Collaborative robotics</a:t>
              </a:r>
              <a:endParaRPr/>
            </a:p>
          </p:txBody>
        </p:sp>
        <p:sp>
          <p:nvSpPr>
            <p:cNvPr id="10850" name="Google Shape;10850;ge48d01fb7f_0_2607"/>
            <p:cNvSpPr txBox="1"/>
            <p:nvPr/>
          </p:nvSpPr>
          <p:spPr>
            <a:xfrm>
              <a:off x="3295292" y="2135373"/>
              <a:ext cx="3407700" cy="461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>
                  <a:solidFill>
                    <a:srgbClr val="980000"/>
                  </a:solidFill>
                  <a:latin typeface="Roboto"/>
                  <a:ea typeface="Roboto"/>
                  <a:cs typeface="Roboto"/>
                  <a:sym typeface="Roboto"/>
                </a:rPr>
                <a:t>Advanced Robotics </a:t>
              </a:r>
              <a:endParaRPr/>
            </a:p>
          </p:txBody>
        </p:sp>
        <p:sp>
          <p:nvSpPr>
            <p:cNvPr id="10851" name="Google Shape;10851;ge48d01fb7f_0_2607"/>
            <p:cNvSpPr txBox="1"/>
            <p:nvPr/>
          </p:nvSpPr>
          <p:spPr>
            <a:xfrm>
              <a:off x="3810235" y="2616594"/>
              <a:ext cx="2892900" cy="64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Rajesh Kannan</a:t>
              </a:r>
              <a:endParaRPr/>
            </a:p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Bhavani Rao  </a:t>
              </a:r>
              <a:endParaRPr/>
            </a:p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Hariprasad </a:t>
              </a:r>
              <a:endParaRPr/>
            </a:p>
          </p:txBody>
        </p:sp>
        <p:cxnSp>
          <p:nvCxnSpPr>
            <p:cNvPr id="10852" name="Google Shape;10852;ge48d01fb7f_0_2607"/>
            <p:cNvCxnSpPr/>
            <p:nvPr/>
          </p:nvCxnSpPr>
          <p:spPr>
            <a:xfrm>
              <a:off x="6786694" y="1954635"/>
              <a:ext cx="0" cy="1777200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853" name="Google Shape;10853;ge48d01fb7f_0_2607"/>
            <p:cNvCxnSpPr/>
            <p:nvPr/>
          </p:nvCxnSpPr>
          <p:spPr>
            <a:xfrm>
              <a:off x="7064929" y="1954635"/>
              <a:ext cx="0" cy="1777200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cxnSp>
        <p:nvCxnSpPr>
          <p:cNvPr id="10854" name="Google Shape;10854;ge48d01fb7f_0_2607"/>
          <p:cNvCxnSpPr/>
          <p:nvPr/>
        </p:nvCxnSpPr>
        <p:spPr>
          <a:xfrm>
            <a:off x="11546771" y="1309152"/>
            <a:ext cx="0" cy="4973100"/>
          </a:xfrm>
          <a:prstGeom prst="straightConnector1">
            <a:avLst/>
          </a:prstGeom>
          <a:noFill/>
          <a:ln w="9525" cap="flat" cmpd="sng">
            <a:solidFill>
              <a:schemeClr val="accent6"/>
            </a:solidFill>
            <a:prstDash val="solid"/>
            <a:miter lim="800000"/>
            <a:headEnd type="none" w="sm" len="sm"/>
            <a:tailEnd type="none" w="sm" len="sm"/>
          </a:ln>
        </p:spPr>
      </p:cxnSp>
      <p:pic>
        <p:nvPicPr>
          <p:cNvPr id="10855" name="Google Shape;10855;ge48d01fb7f_0_2607"/>
          <p:cNvPicPr preferRelativeResize="0"/>
          <p:nvPr/>
        </p:nvPicPr>
        <p:blipFill rotWithShape="1">
          <a:blip r:embed="rId1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35438" y="1207950"/>
            <a:ext cx="4351515" cy="477749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60" name="Google Shape;10860;ge48d01fb7f_0_2642"/>
          <p:cNvGrpSpPr/>
          <p:nvPr/>
        </p:nvGrpSpPr>
        <p:grpSpPr>
          <a:xfrm>
            <a:off x="-1" y="6037733"/>
            <a:ext cx="11547111" cy="246300"/>
            <a:chOff x="-2" y="6037733"/>
            <a:chExt cx="12199800" cy="246300"/>
          </a:xfrm>
        </p:grpSpPr>
        <p:sp>
          <p:nvSpPr>
            <p:cNvPr id="10861" name="Google Shape;10861;ge48d01fb7f_0_2642"/>
            <p:cNvSpPr txBox="1"/>
            <p:nvPr/>
          </p:nvSpPr>
          <p:spPr>
            <a:xfrm>
              <a:off x="-2" y="6037733"/>
              <a:ext cx="12199800" cy="246300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COIMBATORE </a:t>
              </a:r>
              <a:endParaRPr/>
            </a:p>
          </p:txBody>
        </p:sp>
        <p:cxnSp>
          <p:nvCxnSpPr>
            <p:cNvPr id="10862" name="Google Shape;10862;ge48d01fb7f_0_2642"/>
            <p:cNvCxnSpPr/>
            <p:nvPr/>
          </p:nvCxnSpPr>
          <p:spPr>
            <a:xfrm>
              <a:off x="0" y="6282292"/>
              <a:ext cx="121920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10863" name="Google Shape;10863;ge48d01fb7f_0_2642"/>
          <p:cNvGrpSpPr/>
          <p:nvPr/>
        </p:nvGrpSpPr>
        <p:grpSpPr>
          <a:xfrm>
            <a:off x="-1" y="3565965"/>
            <a:ext cx="11547111" cy="246300"/>
            <a:chOff x="-2" y="3565965"/>
            <a:chExt cx="12199800" cy="246300"/>
          </a:xfrm>
        </p:grpSpPr>
        <p:sp>
          <p:nvSpPr>
            <p:cNvPr id="10864" name="Google Shape;10864;ge48d01fb7f_0_2642"/>
            <p:cNvSpPr txBox="1"/>
            <p:nvPr/>
          </p:nvSpPr>
          <p:spPr>
            <a:xfrm>
              <a:off x="-2" y="3565965"/>
              <a:ext cx="12199800" cy="246300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AMRITAPURI</a:t>
              </a:r>
              <a:endParaRPr/>
            </a:p>
          </p:txBody>
        </p:sp>
        <p:cxnSp>
          <p:nvCxnSpPr>
            <p:cNvPr id="10865" name="Google Shape;10865;ge48d01fb7f_0_2642"/>
            <p:cNvCxnSpPr/>
            <p:nvPr/>
          </p:nvCxnSpPr>
          <p:spPr>
            <a:xfrm>
              <a:off x="0" y="3810524"/>
              <a:ext cx="121920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10866" name="Google Shape;10866;ge48d01fb7f_0_2642"/>
          <p:cNvGrpSpPr/>
          <p:nvPr/>
        </p:nvGrpSpPr>
        <p:grpSpPr>
          <a:xfrm>
            <a:off x="1" y="3961807"/>
            <a:ext cx="7108806" cy="1954932"/>
            <a:chOff x="2892991" y="1880441"/>
            <a:chExt cx="7108806" cy="1954932"/>
          </a:xfrm>
        </p:grpSpPr>
        <p:sp>
          <p:nvSpPr>
            <p:cNvPr id="10867" name="Google Shape;10867;ge48d01fb7f_0_2642"/>
            <p:cNvSpPr txBox="1"/>
            <p:nvPr/>
          </p:nvSpPr>
          <p:spPr>
            <a:xfrm>
              <a:off x="6797197" y="2268521"/>
              <a:ext cx="3204600" cy="1385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285750" marR="0" lvl="0" indent="-285750" algn="l" rtl="0"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SzPts val="1400"/>
                <a:buFont typeface="Arial"/>
                <a:buChar char="•"/>
              </a:pPr>
              <a:r>
                <a:rPr lang="en-US" sz="14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Vulnerability testing</a:t>
              </a:r>
              <a:endParaRPr/>
            </a:p>
            <a:p>
              <a:pPr marL="285750" marR="0" lvl="0" indent="-285750" algn="l" rtl="0"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SzPts val="1400"/>
                <a:buFont typeface="Arial"/>
                <a:buChar char="•"/>
              </a:pPr>
              <a:r>
                <a:rPr lang="en-US" sz="14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Systems security that combine software and hardware security</a:t>
              </a:r>
              <a:endParaRPr/>
            </a:p>
            <a:p>
              <a:pPr marL="285750" marR="0" lvl="0" indent="-285750" algn="l" rtl="0"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SzPts val="1400"/>
                <a:buFont typeface="Arial"/>
                <a:buChar char="•"/>
              </a:pPr>
              <a:r>
                <a:rPr lang="en-US" sz="14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Cyber forensics</a:t>
              </a:r>
              <a:endParaRPr/>
            </a:p>
            <a:p>
              <a:pPr marL="285750" marR="0" lvl="0" indent="-285750" algn="l" rtl="0"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SzPts val="1400"/>
                <a:buFont typeface="Arial"/>
                <a:buChar char="•"/>
              </a:pPr>
              <a:r>
                <a:rPr lang="en-US" sz="14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Cyber protection of national importance</a:t>
              </a:r>
              <a:endParaRPr/>
            </a:p>
          </p:txBody>
        </p:sp>
        <p:sp>
          <p:nvSpPr>
            <p:cNvPr id="10868" name="Google Shape;10868;ge48d01fb7f_0_2642"/>
            <p:cNvSpPr txBox="1"/>
            <p:nvPr/>
          </p:nvSpPr>
          <p:spPr>
            <a:xfrm>
              <a:off x="2892991" y="1880441"/>
              <a:ext cx="3768000" cy="8310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>
                  <a:solidFill>
                    <a:srgbClr val="980000"/>
                  </a:solidFill>
                  <a:latin typeface="Roboto"/>
                  <a:ea typeface="Roboto"/>
                  <a:cs typeface="Roboto"/>
                  <a:sym typeface="Roboto"/>
                </a:rPr>
                <a:t>Vulnerability and Penetration Testing Lab </a:t>
              </a:r>
              <a:endParaRPr/>
            </a:p>
          </p:txBody>
        </p:sp>
        <p:sp>
          <p:nvSpPr>
            <p:cNvPr id="10869" name="Google Shape;10869;ge48d01fb7f_0_2642"/>
            <p:cNvSpPr txBox="1"/>
            <p:nvPr/>
          </p:nvSpPr>
          <p:spPr>
            <a:xfrm>
              <a:off x="3768166" y="2634773"/>
              <a:ext cx="2892900" cy="1200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Dr.K.I.Ramachandran</a:t>
              </a:r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Dr.K.Rameshkumar</a:t>
              </a:r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Dr.M.Saimurugan</a:t>
              </a:r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Dr.P.Krishnakumar</a:t>
              </a:r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Sumesh. A</a:t>
              </a:r>
              <a:endParaRPr/>
            </a:p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Mr. Rakesh</a:t>
              </a:r>
              <a:endParaRPr/>
            </a:p>
          </p:txBody>
        </p:sp>
        <p:cxnSp>
          <p:nvCxnSpPr>
            <p:cNvPr id="10870" name="Google Shape;10870;ge48d01fb7f_0_2642"/>
            <p:cNvCxnSpPr/>
            <p:nvPr/>
          </p:nvCxnSpPr>
          <p:spPr>
            <a:xfrm>
              <a:off x="6786694" y="1954635"/>
              <a:ext cx="0" cy="1777200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871" name="Google Shape;10871;ge48d01fb7f_0_2642"/>
            <p:cNvCxnSpPr/>
            <p:nvPr/>
          </p:nvCxnSpPr>
          <p:spPr>
            <a:xfrm>
              <a:off x="7064929" y="1954635"/>
              <a:ext cx="0" cy="1777200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10872" name="Google Shape;10872;ge48d01fb7f_0_2642"/>
          <p:cNvGrpSpPr/>
          <p:nvPr/>
        </p:nvGrpSpPr>
        <p:grpSpPr>
          <a:xfrm>
            <a:off x="372897" y="1553711"/>
            <a:ext cx="5830202" cy="1799094"/>
            <a:chOff x="3295292" y="1954635"/>
            <a:chExt cx="5830202" cy="1799094"/>
          </a:xfrm>
        </p:grpSpPr>
        <p:sp>
          <p:nvSpPr>
            <p:cNvPr id="10873" name="Google Shape;10873;ge48d01fb7f_0_2642"/>
            <p:cNvSpPr txBox="1"/>
            <p:nvPr/>
          </p:nvSpPr>
          <p:spPr>
            <a:xfrm>
              <a:off x="6786694" y="2445153"/>
              <a:ext cx="2338800" cy="95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285750" marR="0" lvl="0" indent="-285750" algn="l" rtl="0"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SzPts val="1400"/>
                <a:buFont typeface="Arial"/>
                <a:buChar char="•"/>
              </a:pPr>
              <a:r>
                <a:rPr lang="en-US" sz="14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Internet of Things</a:t>
              </a:r>
              <a:endParaRPr/>
            </a:p>
            <a:p>
              <a:pPr marL="285750" marR="0" lvl="0" indent="-285750" algn="l" rtl="0"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SzPts val="1400"/>
                <a:buFont typeface="Arial"/>
                <a:buChar char="•"/>
              </a:pPr>
              <a:r>
                <a:rPr lang="en-US" sz="14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Cyber Security Systems</a:t>
              </a:r>
              <a:endParaRPr/>
            </a:p>
            <a:p>
              <a:pPr marL="285750" marR="0" lvl="0" indent="-285750" algn="l" rtl="0"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SzPts val="1400"/>
                <a:buFont typeface="Arial"/>
                <a:buChar char="•"/>
              </a:pPr>
              <a:r>
                <a:rPr lang="en-US" sz="14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Artificial Intelligence</a:t>
              </a:r>
              <a:endParaRPr/>
            </a:p>
            <a:p>
              <a:pPr marL="285750" marR="0" lvl="0" indent="-196850" algn="l" rtl="0"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SzPts val="1400"/>
                <a:buFont typeface="Arial"/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74" name="Google Shape;10874;ge48d01fb7f_0_2642"/>
            <p:cNvSpPr txBox="1"/>
            <p:nvPr/>
          </p:nvSpPr>
          <p:spPr>
            <a:xfrm>
              <a:off x="3295292" y="1963923"/>
              <a:ext cx="3407700" cy="8310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>
                  <a:solidFill>
                    <a:srgbClr val="980000"/>
                  </a:solidFill>
                  <a:latin typeface="Roboto"/>
                  <a:ea typeface="Roboto"/>
                  <a:cs typeface="Roboto"/>
                  <a:sym typeface="Roboto"/>
                </a:rPr>
                <a:t>IoT Integrated with Cyber Security and AI</a:t>
              </a:r>
              <a:endParaRPr sz="2400">
                <a:solidFill>
                  <a:srgbClr val="980000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0875" name="Google Shape;10875;ge48d01fb7f_0_2642"/>
            <p:cNvSpPr txBox="1"/>
            <p:nvPr/>
          </p:nvSpPr>
          <p:spPr>
            <a:xfrm>
              <a:off x="3810235" y="2737929"/>
              <a:ext cx="2892900" cy="1015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Krishnasree Achuthan</a:t>
              </a:r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Sriram Sankaran</a:t>
              </a:r>
              <a:endParaRPr/>
            </a:p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Shiju Sathyadevan</a:t>
              </a:r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Swapna</a:t>
              </a:r>
              <a:endParaRPr/>
            </a:p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Vipin Pavithran</a:t>
              </a:r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cxnSp>
          <p:nvCxnSpPr>
            <p:cNvPr id="10876" name="Google Shape;10876;ge48d01fb7f_0_2642"/>
            <p:cNvCxnSpPr/>
            <p:nvPr/>
          </p:nvCxnSpPr>
          <p:spPr>
            <a:xfrm>
              <a:off x="6786694" y="1954635"/>
              <a:ext cx="0" cy="1777200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877" name="Google Shape;10877;ge48d01fb7f_0_2642"/>
            <p:cNvCxnSpPr/>
            <p:nvPr/>
          </p:nvCxnSpPr>
          <p:spPr>
            <a:xfrm>
              <a:off x="7064929" y="1954635"/>
              <a:ext cx="0" cy="1777200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10878" name="Google Shape;10878;ge48d01fb7f_0_2642"/>
          <p:cNvGrpSpPr/>
          <p:nvPr/>
        </p:nvGrpSpPr>
        <p:grpSpPr>
          <a:xfrm rot="10800000">
            <a:off x="8824888" y="361504"/>
            <a:ext cx="914400" cy="4431300"/>
            <a:chOff x="552450" y="1600188"/>
            <a:chExt cx="914400" cy="4431300"/>
          </a:xfrm>
        </p:grpSpPr>
        <p:cxnSp>
          <p:nvCxnSpPr>
            <p:cNvPr id="10879" name="Google Shape;10879;ge48d01fb7f_0_2642"/>
            <p:cNvCxnSpPr/>
            <p:nvPr/>
          </p:nvCxnSpPr>
          <p:spPr>
            <a:xfrm>
              <a:off x="552450" y="1600188"/>
              <a:ext cx="0" cy="3516900"/>
            </a:xfrm>
            <a:prstGeom prst="straightConnector1">
              <a:avLst/>
            </a:prstGeom>
            <a:noFill/>
            <a:ln w="9525" cap="flat" cmpd="sng">
              <a:solidFill>
                <a:schemeClr val="accent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880" name="Google Shape;10880;ge48d01fb7f_0_2642"/>
            <p:cNvCxnSpPr/>
            <p:nvPr/>
          </p:nvCxnSpPr>
          <p:spPr>
            <a:xfrm>
              <a:off x="704850" y="1752588"/>
              <a:ext cx="0" cy="3516900"/>
            </a:xfrm>
            <a:prstGeom prst="straightConnector1">
              <a:avLst/>
            </a:prstGeom>
            <a:noFill/>
            <a:ln w="9525" cap="flat" cmpd="sng">
              <a:solidFill>
                <a:schemeClr val="accent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881" name="Google Shape;10881;ge48d01fb7f_0_2642"/>
            <p:cNvCxnSpPr/>
            <p:nvPr/>
          </p:nvCxnSpPr>
          <p:spPr>
            <a:xfrm>
              <a:off x="857250" y="1904988"/>
              <a:ext cx="0" cy="3516900"/>
            </a:xfrm>
            <a:prstGeom prst="straightConnector1">
              <a:avLst/>
            </a:prstGeom>
            <a:noFill/>
            <a:ln w="9525" cap="flat" cmpd="sng">
              <a:solidFill>
                <a:schemeClr val="accent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882" name="Google Shape;10882;ge48d01fb7f_0_2642"/>
            <p:cNvCxnSpPr/>
            <p:nvPr/>
          </p:nvCxnSpPr>
          <p:spPr>
            <a:xfrm>
              <a:off x="1009650" y="2057388"/>
              <a:ext cx="0" cy="3516900"/>
            </a:xfrm>
            <a:prstGeom prst="straightConnector1">
              <a:avLst/>
            </a:prstGeom>
            <a:noFill/>
            <a:ln w="9525" cap="flat" cmpd="sng">
              <a:solidFill>
                <a:schemeClr val="accent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883" name="Google Shape;10883;ge48d01fb7f_0_2642"/>
            <p:cNvCxnSpPr/>
            <p:nvPr/>
          </p:nvCxnSpPr>
          <p:spPr>
            <a:xfrm>
              <a:off x="1162050" y="2209788"/>
              <a:ext cx="0" cy="3516900"/>
            </a:xfrm>
            <a:prstGeom prst="straightConnector1">
              <a:avLst/>
            </a:prstGeom>
            <a:noFill/>
            <a:ln w="9525" cap="flat" cmpd="sng">
              <a:solidFill>
                <a:schemeClr val="accent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884" name="Google Shape;10884;ge48d01fb7f_0_2642"/>
            <p:cNvCxnSpPr/>
            <p:nvPr/>
          </p:nvCxnSpPr>
          <p:spPr>
            <a:xfrm>
              <a:off x="1314450" y="2362188"/>
              <a:ext cx="0" cy="3516900"/>
            </a:xfrm>
            <a:prstGeom prst="straightConnector1">
              <a:avLst/>
            </a:prstGeom>
            <a:noFill/>
            <a:ln w="9525" cap="flat" cmpd="sng">
              <a:solidFill>
                <a:schemeClr val="accent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885" name="Google Shape;10885;ge48d01fb7f_0_2642"/>
            <p:cNvCxnSpPr/>
            <p:nvPr/>
          </p:nvCxnSpPr>
          <p:spPr>
            <a:xfrm>
              <a:off x="1466850" y="2514588"/>
              <a:ext cx="0" cy="3516900"/>
            </a:xfrm>
            <a:prstGeom prst="straightConnector1">
              <a:avLst/>
            </a:prstGeom>
            <a:noFill/>
            <a:ln w="9525" cap="flat" cmpd="sng">
              <a:solidFill>
                <a:schemeClr val="accent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pic>
        <p:nvPicPr>
          <p:cNvPr id="10886" name="Google Shape;10886;ge48d01fb7f_0_2642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813607" y="1009415"/>
            <a:ext cx="4720498" cy="5182604"/>
          </a:xfrm>
          <a:prstGeom prst="rect">
            <a:avLst/>
          </a:prstGeom>
          <a:noFill/>
          <a:ln>
            <a:noFill/>
          </a:ln>
        </p:spPr>
      </p:pic>
      <p:sp>
        <p:nvSpPr>
          <p:cNvPr id="10887" name="Google Shape;10887;ge48d01fb7f_0_2642"/>
          <p:cNvSpPr txBox="1">
            <a:spLocks noGrp="1"/>
          </p:cNvSpPr>
          <p:nvPr>
            <p:ph type="title"/>
          </p:nvPr>
        </p:nvSpPr>
        <p:spPr>
          <a:xfrm>
            <a:off x="1248636" y="466709"/>
            <a:ext cx="10515600" cy="42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A4123F"/>
              </a:buClr>
              <a:buSzPts val="3200"/>
              <a:buFont typeface="Georgia"/>
              <a:buNone/>
            </a:pPr>
            <a:r>
              <a:rPr lang="en-US" sz="3200"/>
              <a:t>Cyber Security Systems </a:t>
            </a:r>
            <a:endParaRPr/>
          </a:p>
        </p:txBody>
      </p:sp>
      <p:sp>
        <p:nvSpPr>
          <p:cNvPr id="10888" name="Google Shape;10888;ge48d01fb7f_0_2642"/>
          <p:cNvSpPr txBox="1">
            <a:spLocks noGrp="1"/>
          </p:cNvSpPr>
          <p:nvPr>
            <p:ph type="body" idx="1"/>
          </p:nvPr>
        </p:nvSpPr>
        <p:spPr>
          <a:xfrm>
            <a:off x="1248636" y="864756"/>
            <a:ext cx="10515600" cy="44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</a:pPr>
            <a:r>
              <a:rPr lang="en-US"/>
              <a:t>Testing and Development of Integrated Cyber Security Applications </a:t>
            </a:r>
            <a:endParaRPr/>
          </a:p>
        </p:txBody>
      </p:sp>
      <p:cxnSp>
        <p:nvCxnSpPr>
          <p:cNvPr id="10889" name="Google Shape;10889;ge48d01fb7f_0_2642"/>
          <p:cNvCxnSpPr/>
          <p:nvPr/>
        </p:nvCxnSpPr>
        <p:spPr>
          <a:xfrm>
            <a:off x="11546771" y="1309152"/>
            <a:ext cx="0" cy="4973100"/>
          </a:xfrm>
          <a:prstGeom prst="straightConnector1">
            <a:avLst/>
          </a:prstGeom>
          <a:noFill/>
          <a:ln w="9525" cap="flat" cmpd="sng">
            <a:solidFill>
              <a:schemeClr val="accent6"/>
            </a:solidFill>
            <a:prstDash val="solid"/>
            <a:miter lim="800000"/>
            <a:headEnd type="none" w="sm" len="sm"/>
            <a:tailEnd type="none" w="sm" len="sm"/>
          </a:ln>
        </p:spPr>
      </p:cxn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94" name="Google Shape;10894;ge48d01fb7f_0_2675"/>
          <p:cNvGrpSpPr/>
          <p:nvPr/>
        </p:nvGrpSpPr>
        <p:grpSpPr>
          <a:xfrm>
            <a:off x="435668" y="1461988"/>
            <a:ext cx="914400" cy="4431300"/>
            <a:chOff x="552450" y="1600188"/>
            <a:chExt cx="914400" cy="4431300"/>
          </a:xfrm>
        </p:grpSpPr>
        <p:cxnSp>
          <p:nvCxnSpPr>
            <p:cNvPr id="10895" name="Google Shape;10895;ge48d01fb7f_0_2675"/>
            <p:cNvCxnSpPr/>
            <p:nvPr/>
          </p:nvCxnSpPr>
          <p:spPr>
            <a:xfrm>
              <a:off x="552450" y="1600188"/>
              <a:ext cx="0" cy="3516900"/>
            </a:xfrm>
            <a:prstGeom prst="straightConnector1">
              <a:avLst/>
            </a:prstGeom>
            <a:noFill/>
            <a:ln w="9525" cap="flat" cmpd="sng">
              <a:solidFill>
                <a:schemeClr val="accent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896" name="Google Shape;10896;ge48d01fb7f_0_2675"/>
            <p:cNvCxnSpPr/>
            <p:nvPr/>
          </p:nvCxnSpPr>
          <p:spPr>
            <a:xfrm>
              <a:off x="704850" y="1752588"/>
              <a:ext cx="0" cy="3516900"/>
            </a:xfrm>
            <a:prstGeom prst="straightConnector1">
              <a:avLst/>
            </a:prstGeom>
            <a:noFill/>
            <a:ln w="9525" cap="flat" cmpd="sng">
              <a:solidFill>
                <a:schemeClr val="accent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897" name="Google Shape;10897;ge48d01fb7f_0_2675"/>
            <p:cNvCxnSpPr/>
            <p:nvPr/>
          </p:nvCxnSpPr>
          <p:spPr>
            <a:xfrm>
              <a:off x="857250" y="1904988"/>
              <a:ext cx="0" cy="3516900"/>
            </a:xfrm>
            <a:prstGeom prst="straightConnector1">
              <a:avLst/>
            </a:prstGeom>
            <a:noFill/>
            <a:ln w="9525" cap="flat" cmpd="sng">
              <a:solidFill>
                <a:schemeClr val="accent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898" name="Google Shape;10898;ge48d01fb7f_0_2675"/>
            <p:cNvCxnSpPr/>
            <p:nvPr/>
          </p:nvCxnSpPr>
          <p:spPr>
            <a:xfrm>
              <a:off x="1009650" y="2057388"/>
              <a:ext cx="0" cy="3516900"/>
            </a:xfrm>
            <a:prstGeom prst="straightConnector1">
              <a:avLst/>
            </a:prstGeom>
            <a:noFill/>
            <a:ln w="9525" cap="flat" cmpd="sng">
              <a:solidFill>
                <a:schemeClr val="accent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899" name="Google Shape;10899;ge48d01fb7f_0_2675"/>
            <p:cNvCxnSpPr/>
            <p:nvPr/>
          </p:nvCxnSpPr>
          <p:spPr>
            <a:xfrm>
              <a:off x="1162050" y="2209788"/>
              <a:ext cx="0" cy="3516900"/>
            </a:xfrm>
            <a:prstGeom prst="straightConnector1">
              <a:avLst/>
            </a:prstGeom>
            <a:noFill/>
            <a:ln w="9525" cap="flat" cmpd="sng">
              <a:solidFill>
                <a:schemeClr val="accent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900" name="Google Shape;10900;ge48d01fb7f_0_2675"/>
            <p:cNvCxnSpPr/>
            <p:nvPr/>
          </p:nvCxnSpPr>
          <p:spPr>
            <a:xfrm>
              <a:off x="1314450" y="2362188"/>
              <a:ext cx="0" cy="3516900"/>
            </a:xfrm>
            <a:prstGeom prst="straightConnector1">
              <a:avLst/>
            </a:prstGeom>
            <a:noFill/>
            <a:ln w="9525" cap="flat" cmpd="sng">
              <a:solidFill>
                <a:schemeClr val="accent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901" name="Google Shape;10901;ge48d01fb7f_0_2675"/>
            <p:cNvCxnSpPr/>
            <p:nvPr/>
          </p:nvCxnSpPr>
          <p:spPr>
            <a:xfrm>
              <a:off x="1466850" y="2514588"/>
              <a:ext cx="0" cy="3516900"/>
            </a:xfrm>
            <a:prstGeom prst="straightConnector1">
              <a:avLst/>
            </a:prstGeom>
            <a:noFill/>
            <a:ln w="9525" cap="flat" cmpd="sng">
              <a:solidFill>
                <a:schemeClr val="accent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pic>
        <p:nvPicPr>
          <p:cNvPr id="10902" name="Google Shape;10902;ge48d01fb7f_0_2675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52462" y="1653459"/>
            <a:ext cx="4720500" cy="518260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903" name="Google Shape;10903;ge48d01fb7f_0_2675"/>
          <p:cNvGrpSpPr/>
          <p:nvPr/>
        </p:nvGrpSpPr>
        <p:grpSpPr>
          <a:xfrm>
            <a:off x="11649846" y="1310516"/>
            <a:ext cx="453005" cy="2441265"/>
            <a:chOff x="11649846" y="1310516"/>
            <a:chExt cx="453005" cy="2441265"/>
          </a:xfrm>
        </p:grpSpPr>
        <p:pic>
          <p:nvPicPr>
            <p:cNvPr id="10904" name="Google Shape;10904;ge48d01fb7f_0_2675" descr="Icon&#10;&#10;Description automatically generated with low confidence"/>
            <p:cNvPicPr preferRelativeResize="0"/>
            <p:nvPr/>
          </p:nvPicPr>
          <p:blipFill rotWithShape="1">
            <a:blip r:embed="rId4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649846" y="2303012"/>
              <a:ext cx="453005" cy="45300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905" name="Google Shape;10905;ge48d01fb7f_0_2675" descr="Icon&#10;&#10;Description automatically generated with low confidence"/>
            <p:cNvPicPr preferRelativeResize="0"/>
            <p:nvPr/>
          </p:nvPicPr>
          <p:blipFill rotWithShape="1">
            <a:blip r:embed="rId5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649846" y="2799260"/>
              <a:ext cx="453005" cy="45300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906" name="Google Shape;10906;ge48d01fb7f_0_2675" descr="Text&#10;&#10;Description automatically generated"/>
            <p:cNvPicPr preferRelativeResize="0"/>
            <p:nvPr/>
          </p:nvPicPr>
          <p:blipFill rotWithShape="1">
            <a:blip r:embed="rId6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649846" y="1310516"/>
              <a:ext cx="453005" cy="45300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907" name="Google Shape;10907;ge48d01fb7f_0_2675" descr="Icon&#10;&#10;Description automatically generated"/>
            <p:cNvPicPr preferRelativeResize="0"/>
            <p:nvPr/>
          </p:nvPicPr>
          <p:blipFill rotWithShape="1">
            <a:blip r:embed="rId7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649846" y="1806764"/>
              <a:ext cx="453005" cy="45300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908" name="Google Shape;10908;ge48d01fb7f_0_2675" descr="Icon&#10;&#10;Description automatically generated with medium confidence"/>
            <p:cNvPicPr preferRelativeResize="0"/>
            <p:nvPr/>
          </p:nvPicPr>
          <p:blipFill rotWithShape="1">
            <a:blip r:embed="rId8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649846" y="3298775"/>
              <a:ext cx="453005" cy="453006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909" name="Google Shape;10909;ge48d01fb7f_0_2675"/>
          <p:cNvSpPr txBox="1">
            <a:spLocks noGrp="1"/>
          </p:cNvSpPr>
          <p:nvPr>
            <p:ph type="title"/>
          </p:nvPr>
        </p:nvSpPr>
        <p:spPr>
          <a:xfrm>
            <a:off x="1248636" y="466709"/>
            <a:ext cx="10515600" cy="42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A4123F"/>
              </a:buClr>
              <a:buSzPts val="3200"/>
              <a:buFont typeface="Georgia"/>
              <a:buNone/>
            </a:pPr>
            <a:r>
              <a:rPr lang="en-US" sz="3200"/>
              <a:t>AI</a:t>
            </a:r>
            <a:endParaRPr sz="3200"/>
          </a:p>
        </p:txBody>
      </p:sp>
      <p:sp>
        <p:nvSpPr>
          <p:cNvPr id="10910" name="Google Shape;10910;ge48d01fb7f_0_2675"/>
          <p:cNvSpPr txBox="1">
            <a:spLocks noGrp="1"/>
          </p:cNvSpPr>
          <p:nvPr>
            <p:ph type="body" idx="1"/>
          </p:nvPr>
        </p:nvSpPr>
        <p:spPr>
          <a:xfrm>
            <a:off x="1248636" y="864756"/>
            <a:ext cx="10515600" cy="44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</a:pPr>
            <a:r>
              <a:rPr lang="en-US"/>
              <a:t>AI for Advanced Humanitarian Efforts</a:t>
            </a:r>
            <a:endParaRPr/>
          </a:p>
        </p:txBody>
      </p:sp>
      <p:grpSp>
        <p:nvGrpSpPr>
          <p:cNvPr id="10911" name="Google Shape;10911;ge48d01fb7f_0_2675"/>
          <p:cNvGrpSpPr/>
          <p:nvPr/>
        </p:nvGrpSpPr>
        <p:grpSpPr>
          <a:xfrm>
            <a:off x="4223336" y="1500623"/>
            <a:ext cx="3745178" cy="2130896"/>
            <a:chOff x="6786694" y="1474248"/>
            <a:chExt cx="3745178" cy="2130896"/>
          </a:xfrm>
        </p:grpSpPr>
        <p:sp>
          <p:nvSpPr>
            <p:cNvPr id="10912" name="Google Shape;10912;ge48d01fb7f_0_2675"/>
            <p:cNvSpPr txBox="1"/>
            <p:nvPr/>
          </p:nvSpPr>
          <p:spPr>
            <a:xfrm>
              <a:off x="6813673" y="1474248"/>
              <a:ext cx="3423000" cy="1200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>
                  <a:solidFill>
                    <a:srgbClr val="980000"/>
                  </a:solidFill>
                  <a:latin typeface="Roboto"/>
                  <a:ea typeface="Roboto"/>
                  <a:cs typeface="Roboto"/>
                  <a:sym typeface="Roboto"/>
                </a:rPr>
                <a:t>AI Labs for Biomedical, Engineering, Agriculture and Business</a:t>
              </a:r>
              <a:endParaRPr/>
            </a:p>
          </p:txBody>
        </p:sp>
        <p:sp>
          <p:nvSpPr>
            <p:cNvPr id="10913" name="Google Shape;10913;ge48d01fb7f_0_2675"/>
            <p:cNvSpPr txBox="1"/>
            <p:nvPr/>
          </p:nvSpPr>
          <p:spPr>
            <a:xfrm>
              <a:off x="6813672" y="2589344"/>
              <a:ext cx="3718200" cy="1015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J. Amudha [BLR]    |    Dr. Deepa Gupta</a:t>
              </a:r>
              <a:endParaRPr/>
            </a:p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Rashmi MR   |   Dr. Shamugavelayutham C.</a:t>
              </a:r>
              <a:endParaRPr/>
            </a:p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Uma Maheswari B.   |   Dr. Suja P.</a:t>
              </a:r>
              <a:endParaRPr/>
            </a:p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Supriya M.   |   Ms. Jyotsna C.</a:t>
              </a:r>
              <a:endParaRPr/>
            </a:p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Mr. Nippun Kumaar A. A.   |   Ms. Radha D.</a:t>
              </a:r>
              <a:endParaRPr/>
            </a:p>
          </p:txBody>
        </p:sp>
        <p:cxnSp>
          <p:nvCxnSpPr>
            <p:cNvPr id="10914" name="Google Shape;10914;ge48d01fb7f_0_2675"/>
            <p:cNvCxnSpPr/>
            <p:nvPr/>
          </p:nvCxnSpPr>
          <p:spPr>
            <a:xfrm>
              <a:off x="6786694" y="1573813"/>
              <a:ext cx="0" cy="2028300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cxnSp>
        <p:nvCxnSpPr>
          <p:cNvPr id="10915" name="Google Shape;10915;ge48d01fb7f_0_2675"/>
          <p:cNvCxnSpPr/>
          <p:nvPr/>
        </p:nvCxnSpPr>
        <p:spPr>
          <a:xfrm>
            <a:off x="11546771" y="1309152"/>
            <a:ext cx="0" cy="4973100"/>
          </a:xfrm>
          <a:prstGeom prst="straightConnector1">
            <a:avLst/>
          </a:prstGeom>
          <a:noFill/>
          <a:ln w="9525" cap="flat" cmpd="sng">
            <a:solidFill>
              <a:schemeClr val="accent6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916" name="Google Shape;10916;ge48d01fb7f_0_2675"/>
          <p:cNvGrpSpPr/>
          <p:nvPr/>
        </p:nvGrpSpPr>
        <p:grpSpPr>
          <a:xfrm>
            <a:off x="4205182" y="4017913"/>
            <a:ext cx="3745178" cy="2221305"/>
            <a:chOff x="6786694" y="1474248"/>
            <a:chExt cx="3745178" cy="2221305"/>
          </a:xfrm>
        </p:grpSpPr>
        <p:sp>
          <p:nvSpPr>
            <p:cNvPr id="10917" name="Google Shape;10917;ge48d01fb7f_0_2675"/>
            <p:cNvSpPr txBox="1"/>
            <p:nvPr/>
          </p:nvSpPr>
          <p:spPr>
            <a:xfrm>
              <a:off x="6813673" y="1474248"/>
              <a:ext cx="3423000" cy="8310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>
                  <a:solidFill>
                    <a:srgbClr val="980000"/>
                  </a:solidFill>
                  <a:latin typeface="Roboto"/>
                  <a:ea typeface="Roboto"/>
                  <a:cs typeface="Roboto"/>
                  <a:sym typeface="Roboto"/>
                </a:rPr>
                <a:t>Amrita INTEL AI Research Centre</a:t>
              </a:r>
              <a:endParaRPr/>
            </a:p>
          </p:txBody>
        </p:sp>
        <p:sp>
          <p:nvSpPr>
            <p:cNvPr id="10918" name="Google Shape;10918;ge48d01fb7f_0_2675"/>
            <p:cNvSpPr txBox="1"/>
            <p:nvPr/>
          </p:nvSpPr>
          <p:spPr>
            <a:xfrm>
              <a:off x="6813672" y="2310153"/>
              <a:ext cx="3718200" cy="1385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Prasanna Kumar [CHN]</a:t>
              </a:r>
              <a:endParaRPr/>
            </a:p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Sreedevi</a:t>
              </a:r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Padmavathi</a:t>
              </a:r>
              <a:endParaRPr/>
            </a:p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Karpagam</a:t>
              </a:r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Aswiga</a:t>
              </a:r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A.Manikandan</a:t>
              </a:r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Venateshkuar</a:t>
              </a:r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cxnSp>
          <p:nvCxnSpPr>
            <p:cNvPr id="10919" name="Google Shape;10919;ge48d01fb7f_0_2675"/>
            <p:cNvCxnSpPr/>
            <p:nvPr/>
          </p:nvCxnSpPr>
          <p:spPr>
            <a:xfrm>
              <a:off x="6786694" y="1573813"/>
              <a:ext cx="0" cy="2028300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10920" name="Google Shape;10920;ge48d01fb7f_0_2675"/>
          <p:cNvGrpSpPr/>
          <p:nvPr/>
        </p:nvGrpSpPr>
        <p:grpSpPr>
          <a:xfrm>
            <a:off x="7963997" y="2569996"/>
            <a:ext cx="3745178" cy="1166065"/>
            <a:chOff x="6786694" y="1474248"/>
            <a:chExt cx="3745178" cy="1166065"/>
          </a:xfrm>
        </p:grpSpPr>
        <p:sp>
          <p:nvSpPr>
            <p:cNvPr id="10921" name="Google Shape;10921;ge48d01fb7f_0_2675"/>
            <p:cNvSpPr txBox="1"/>
            <p:nvPr/>
          </p:nvSpPr>
          <p:spPr>
            <a:xfrm>
              <a:off x="6813673" y="1474248"/>
              <a:ext cx="3423000" cy="8310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>
                  <a:solidFill>
                    <a:srgbClr val="980000"/>
                  </a:solidFill>
                  <a:latin typeface="Roboto"/>
                  <a:ea typeface="Roboto"/>
                  <a:cs typeface="Roboto"/>
                  <a:sym typeface="Roboto"/>
                </a:rPr>
                <a:t>Center for Artificial Intelligence</a:t>
              </a:r>
              <a:endParaRPr/>
            </a:p>
          </p:txBody>
        </p:sp>
        <p:sp>
          <p:nvSpPr>
            <p:cNvPr id="10922" name="Google Shape;10922;ge48d01fb7f_0_2675"/>
            <p:cNvSpPr txBox="1"/>
            <p:nvPr/>
          </p:nvSpPr>
          <p:spPr>
            <a:xfrm>
              <a:off x="6813672" y="2332727"/>
              <a:ext cx="3718200" cy="276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Soman [CBE]</a:t>
              </a:r>
              <a:endParaRPr/>
            </a:p>
          </p:txBody>
        </p:sp>
        <p:cxnSp>
          <p:nvCxnSpPr>
            <p:cNvPr id="10923" name="Google Shape;10923;ge48d01fb7f_0_2675"/>
            <p:cNvCxnSpPr/>
            <p:nvPr/>
          </p:nvCxnSpPr>
          <p:spPr>
            <a:xfrm>
              <a:off x="6786694" y="1573813"/>
              <a:ext cx="0" cy="1066500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10924" name="Google Shape;10924;ge48d01fb7f_0_2675"/>
          <p:cNvGrpSpPr/>
          <p:nvPr/>
        </p:nvGrpSpPr>
        <p:grpSpPr>
          <a:xfrm>
            <a:off x="7950509" y="4017913"/>
            <a:ext cx="3745178" cy="2180496"/>
            <a:chOff x="6786694" y="1474248"/>
            <a:chExt cx="3745178" cy="2180496"/>
          </a:xfrm>
        </p:grpSpPr>
        <p:sp>
          <p:nvSpPr>
            <p:cNvPr id="10925" name="Google Shape;10925;ge48d01fb7f_0_2675"/>
            <p:cNvSpPr txBox="1"/>
            <p:nvPr/>
          </p:nvSpPr>
          <p:spPr>
            <a:xfrm>
              <a:off x="6813673" y="1474248"/>
              <a:ext cx="3423000" cy="461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>
                  <a:solidFill>
                    <a:srgbClr val="980000"/>
                  </a:solidFill>
                  <a:latin typeface="Roboto"/>
                  <a:ea typeface="Roboto"/>
                  <a:cs typeface="Roboto"/>
                  <a:sym typeface="Roboto"/>
                </a:rPr>
                <a:t>Innovation Center in AI</a:t>
              </a:r>
              <a:endParaRPr/>
            </a:p>
          </p:txBody>
        </p:sp>
        <p:sp>
          <p:nvSpPr>
            <p:cNvPr id="10926" name="Google Shape;10926;ge48d01fb7f_0_2675"/>
            <p:cNvSpPr txBox="1"/>
            <p:nvPr/>
          </p:nvSpPr>
          <p:spPr>
            <a:xfrm>
              <a:off x="6813672" y="1900044"/>
              <a:ext cx="3718200" cy="1754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Prema [AMR]</a:t>
              </a:r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Jyothisha. J Nair</a:t>
              </a:r>
              <a:endParaRPr/>
            </a:p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Geetha.M</a:t>
              </a:r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Swaminathan</a:t>
              </a:r>
              <a:endParaRPr/>
            </a:p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Vivek Menon</a:t>
              </a:r>
              <a:endParaRPr/>
            </a:p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Gopakumar G</a:t>
              </a:r>
              <a:endParaRPr/>
            </a:p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Subhashree</a:t>
              </a:r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Sajeev</a:t>
              </a:r>
              <a:endParaRPr/>
            </a:p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Sandhya Harikumar</a:t>
              </a:r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cxnSp>
          <p:nvCxnSpPr>
            <p:cNvPr id="10927" name="Google Shape;10927;ge48d01fb7f_0_2675"/>
            <p:cNvCxnSpPr/>
            <p:nvPr/>
          </p:nvCxnSpPr>
          <p:spPr>
            <a:xfrm>
              <a:off x="6786694" y="1573813"/>
              <a:ext cx="0" cy="2028300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32" name="Google Shape;10932;ge48d01fb7f_0_2712"/>
          <p:cNvGrpSpPr/>
          <p:nvPr/>
        </p:nvGrpSpPr>
        <p:grpSpPr>
          <a:xfrm>
            <a:off x="435668" y="1461988"/>
            <a:ext cx="914400" cy="4431300"/>
            <a:chOff x="552450" y="1600188"/>
            <a:chExt cx="914400" cy="4431300"/>
          </a:xfrm>
        </p:grpSpPr>
        <p:cxnSp>
          <p:nvCxnSpPr>
            <p:cNvPr id="10933" name="Google Shape;10933;ge48d01fb7f_0_2712"/>
            <p:cNvCxnSpPr/>
            <p:nvPr/>
          </p:nvCxnSpPr>
          <p:spPr>
            <a:xfrm>
              <a:off x="552450" y="1600188"/>
              <a:ext cx="0" cy="3516900"/>
            </a:xfrm>
            <a:prstGeom prst="straightConnector1">
              <a:avLst/>
            </a:prstGeom>
            <a:noFill/>
            <a:ln w="9525" cap="flat" cmpd="sng">
              <a:solidFill>
                <a:schemeClr val="accent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934" name="Google Shape;10934;ge48d01fb7f_0_2712"/>
            <p:cNvCxnSpPr/>
            <p:nvPr/>
          </p:nvCxnSpPr>
          <p:spPr>
            <a:xfrm>
              <a:off x="704850" y="1752588"/>
              <a:ext cx="0" cy="3516900"/>
            </a:xfrm>
            <a:prstGeom prst="straightConnector1">
              <a:avLst/>
            </a:prstGeom>
            <a:noFill/>
            <a:ln w="9525" cap="flat" cmpd="sng">
              <a:solidFill>
                <a:schemeClr val="accent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935" name="Google Shape;10935;ge48d01fb7f_0_2712"/>
            <p:cNvCxnSpPr/>
            <p:nvPr/>
          </p:nvCxnSpPr>
          <p:spPr>
            <a:xfrm>
              <a:off x="857250" y="1904988"/>
              <a:ext cx="0" cy="3516900"/>
            </a:xfrm>
            <a:prstGeom prst="straightConnector1">
              <a:avLst/>
            </a:prstGeom>
            <a:noFill/>
            <a:ln w="9525" cap="flat" cmpd="sng">
              <a:solidFill>
                <a:schemeClr val="accent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936" name="Google Shape;10936;ge48d01fb7f_0_2712"/>
            <p:cNvCxnSpPr/>
            <p:nvPr/>
          </p:nvCxnSpPr>
          <p:spPr>
            <a:xfrm>
              <a:off x="1009650" y="2057388"/>
              <a:ext cx="0" cy="3516900"/>
            </a:xfrm>
            <a:prstGeom prst="straightConnector1">
              <a:avLst/>
            </a:prstGeom>
            <a:noFill/>
            <a:ln w="9525" cap="flat" cmpd="sng">
              <a:solidFill>
                <a:schemeClr val="accent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937" name="Google Shape;10937;ge48d01fb7f_0_2712"/>
            <p:cNvCxnSpPr/>
            <p:nvPr/>
          </p:nvCxnSpPr>
          <p:spPr>
            <a:xfrm>
              <a:off x="1162050" y="2209788"/>
              <a:ext cx="0" cy="3516900"/>
            </a:xfrm>
            <a:prstGeom prst="straightConnector1">
              <a:avLst/>
            </a:prstGeom>
            <a:noFill/>
            <a:ln w="9525" cap="flat" cmpd="sng">
              <a:solidFill>
                <a:schemeClr val="accent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938" name="Google Shape;10938;ge48d01fb7f_0_2712"/>
            <p:cNvCxnSpPr/>
            <p:nvPr/>
          </p:nvCxnSpPr>
          <p:spPr>
            <a:xfrm>
              <a:off x="1314450" y="2362188"/>
              <a:ext cx="0" cy="3516900"/>
            </a:xfrm>
            <a:prstGeom prst="straightConnector1">
              <a:avLst/>
            </a:prstGeom>
            <a:noFill/>
            <a:ln w="9525" cap="flat" cmpd="sng">
              <a:solidFill>
                <a:schemeClr val="accent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939" name="Google Shape;10939;ge48d01fb7f_0_2712"/>
            <p:cNvCxnSpPr/>
            <p:nvPr/>
          </p:nvCxnSpPr>
          <p:spPr>
            <a:xfrm>
              <a:off x="1466850" y="2514588"/>
              <a:ext cx="0" cy="3516900"/>
            </a:xfrm>
            <a:prstGeom prst="straightConnector1">
              <a:avLst/>
            </a:prstGeom>
            <a:noFill/>
            <a:ln w="9525" cap="flat" cmpd="sng">
              <a:solidFill>
                <a:schemeClr val="accent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pic>
        <p:nvPicPr>
          <p:cNvPr id="10940" name="Google Shape;10940;ge48d01fb7f_0_2712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52462" y="1653459"/>
            <a:ext cx="4720500" cy="5182604"/>
          </a:xfrm>
          <a:prstGeom prst="rect">
            <a:avLst/>
          </a:prstGeom>
          <a:noFill/>
          <a:ln>
            <a:noFill/>
          </a:ln>
        </p:spPr>
      </p:pic>
      <p:sp>
        <p:nvSpPr>
          <p:cNvPr id="10941" name="Google Shape;10941;ge48d01fb7f_0_2712"/>
          <p:cNvSpPr txBox="1">
            <a:spLocks noGrp="1"/>
          </p:cNvSpPr>
          <p:nvPr>
            <p:ph type="title"/>
          </p:nvPr>
        </p:nvSpPr>
        <p:spPr>
          <a:xfrm>
            <a:off x="1248636" y="466709"/>
            <a:ext cx="10515600" cy="42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A4123F"/>
              </a:buClr>
              <a:buSzPts val="3200"/>
              <a:buFont typeface="Georgia"/>
              <a:buNone/>
            </a:pPr>
            <a:r>
              <a:rPr lang="en-US" sz="3200"/>
              <a:t>AI</a:t>
            </a:r>
            <a:endParaRPr sz="3200"/>
          </a:p>
        </p:txBody>
      </p:sp>
      <p:sp>
        <p:nvSpPr>
          <p:cNvPr id="10942" name="Google Shape;10942;ge48d01fb7f_0_2712"/>
          <p:cNvSpPr txBox="1">
            <a:spLocks noGrp="1"/>
          </p:cNvSpPr>
          <p:nvPr>
            <p:ph type="body" idx="1"/>
          </p:nvPr>
        </p:nvSpPr>
        <p:spPr>
          <a:xfrm>
            <a:off x="1248636" y="864756"/>
            <a:ext cx="10515600" cy="44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</a:pPr>
            <a:r>
              <a:rPr lang="en-US"/>
              <a:t>AI for Advanced Smart Innovations</a:t>
            </a:r>
            <a:endParaRPr/>
          </a:p>
        </p:txBody>
      </p:sp>
      <p:grpSp>
        <p:nvGrpSpPr>
          <p:cNvPr id="10943" name="Google Shape;10943;ge48d01fb7f_0_2712"/>
          <p:cNvGrpSpPr/>
          <p:nvPr/>
        </p:nvGrpSpPr>
        <p:grpSpPr>
          <a:xfrm>
            <a:off x="4383361" y="1830732"/>
            <a:ext cx="2709880" cy="1604899"/>
            <a:chOff x="6786694" y="1474248"/>
            <a:chExt cx="2709880" cy="1604899"/>
          </a:xfrm>
        </p:grpSpPr>
        <p:sp>
          <p:nvSpPr>
            <p:cNvPr id="10944" name="Google Shape;10944;ge48d01fb7f_0_2712"/>
            <p:cNvSpPr txBox="1"/>
            <p:nvPr/>
          </p:nvSpPr>
          <p:spPr>
            <a:xfrm>
              <a:off x="6813674" y="1474248"/>
              <a:ext cx="2682900" cy="8310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>
                  <a:solidFill>
                    <a:srgbClr val="980000"/>
                  </a:solidFill>
                  <a:latin typeface="Roboto"/>
                  <a:ea typeface="Roboto"/>
                  <a:cs typeface="Roboto"/>
                  <a:sym typeface="Roboto"/>
                </a:rPr>
                <a:t>Speech Processing Lab</a:t>
              </a:r>
              <a:endParaRPr/>
            </a:p>
          </p:txBody>
        </p:sp>
        <p:sp>
          <p:nvSpPr>
            <p:cNvPr id="10945" name="Google Shape;10945;ge48d01fb7f_0_2712"/>
            <p:cNvSpPr txBox="1"/>
            <p:nvPr/>
          </p:nvSpPr>
          <p:spPr>
            <a:xfrm>
              <a:off x="6813673" y="2248147"/>
              <a:ext cx="1950600" cy="8310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Soman [CBE]</a:t>
              </a:r>
              <a:endParaRPr/>
            </a:p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Gopalakrishnan</a:t>
              </a:r>
              <a:endParaRPr/>
            </a:p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Sowmya</a:t>
              </a:r>
              <a:endParaRPr/>
            </a:p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Sachin</a:t>
              </a:r>
              <a:endParaRPr/>
            </a:p>
          </p:txBody>
        </p:sp>
        <p:cxnSp>
          <p:nvCxnSpPr>
            <p:cNvPr id="10946" name="Google Shape;10946;ge48d01fb7f_0_2712"/>
            <p:cNvCxnSpPr/>
            <p:nvPr/>
          </p:nvCxnSpPr>
          <p:spPr>
            <a:xfrm>
              <a:off x="6786694" y="1573813"/>
              <a:ext cx="0" cy="1495200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cxnSp>
        <p:nvCxnSpPr>
          <p:cNvPr id="10947" name="Google Shape;10947;ge48d01fb7f_0_2712"/>
          <p:cNvCxnSpPr/>
          <p:nvPr/>
        </p:nvCxnSpPr>
        <p:spPr>
          <a:xfrm>
            <a:off x="11546771" y="1309152"/>
            <a:ext cx="0" cy="4973100"/>
          </a:xfrm>
          <a:prstGeom prst="straightConnector1">
            <a:avLst/>
          </a:prstGeom>
          <a:noFill/>
          <a:ln w="9525" cap="flat" cmpd="sng">
            <a:solidFill>
              <a:schemeClr val="accent6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948" name="Google Shape;10948;ge48d01fb7f_0_2712"/>
          <p:cNvGrpSpPr/>
          <p:nvPr/>
        </p:nvGrpSpPr>
        <p:grpSpPr>
          <a:xfrm>
            <a:off x="4383361" y="3765594"/>
            <a:ext cx="3745178" cy="2127865"/>
            <a:chOff x="6786694" y="1474248"/>
            <a:chExt cx="3745178" cy="2127865"/>
          </a:xfrm>
        </p:grpSpPr>
        <p:sp>
          <p:nvSpPr>
            <p:cNvPr id="10949" name="Google Shape;10949;ge48d01fb7f_0_2712"/>
            <p:cNvSpPr txBox="1"/>
            <p:nvPr/>
          </p:nvSpPr>
          <p:spPr>
            <a:xfrm>
              <a:off x="6813673" y="1474248"/>
              <a:ext cx="3423000" cy="8310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>
                  <a:solidFill>
                    <a:srgbClr val="980000"/>
                  </a:solidFill>
                  <a:latin typeface="Roboto"/>
                  <a:ea typeface="Roboto"/>
                  <a:cs typeface="Roboto"/>
                  <a:sym typeface="Roboto"/>
                </a:rPr>
                <a:t>Computational Genomics Laboratory</a:t>
              </a:r>
              <a:endParaRPr/>
            </a:p>
          </p:txBody>
        </p:sp>
        <p:sp>
          <p:nvSpPr>
            <p:cNvPr id="10950" name="Google Shape;10950;ge48d01fb7f_0_2712"/>
            <p:cNvSpPr txBox="1"/>
            <p:nvPr/>
          </p:nvSpPr>
          <p:spPr>
            <a:xfrm>
              <a:off x="6813672" y="2310153"/>
              <a:ext cx="3718200" cy="1015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Soman [BLR]</a:t>
              </a:r>
              <a:endParaRPr/>
            </a:p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Gopalakrishnan</a:t>
              </a:r>
              <a:endParaRPr/>
            </a:p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Sachin</a:t>
              </a:r>
              <a:endParaRPr/>
            </a:p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Jyothishlal</a:t>
              </a:r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Neethu</a:t>
              </a:r>
              <a:endParaRPr/>
            </a:p>
          </p:txBody>
        </p:sp>
        <p:cxnSp>
          <p:nvCxnSpPr>
            <p:cNvPr id="10951" name="Google Shape;10951;ge48d01fb7f_0_2712"/>
            <p:cNvCxnSpPr/>
            <p:nvPr/>
          </p:nvCxnSpPr>
          <p:spPr>
            <a:xfrm>
              <a:off x="6786694" y="1573813"/>
              <a:ext cx="0" cy="2028300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10952" name="Google Shape;10952;ge48d01fb7f_0_2712"/>
          <p:cNvGrpSpPr/>
          <p:nvPr/>
        </p:nvGrpSpPr>
        <p:grpSpPr>
          <a:xfrm>
            <a:off x="7754930" y="1868964"/>
            <a:ext cx="3745178" cy="1689479"/>
            <a:chOff x="6786694" y="1474248"/>
            <a:chExt cx="3745178" cy="1689479"/>
          </a:xfrm>
        </p:grpSpPr>
        <p:sp>
          <p:nvSpPr>
            <p:cNvPr id="10953" name="Google Shape;10953;ge48d01fb7f_0_2712"/>
            <p:cNvSpPr txBox="1"/>
            <p:nvPr/>
          </p:nvSpPr>
          <p:spPr>
            <a:xfrm>
              <a:off x="6813673" y="1474248"/>
              <a:ext cx="3423000" cy="8310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>
                  <a:solidFill>
                    <a:srgbClr val="980000"/>
                  </a:solidFill>
                  <a:latin typeface="Roboto"/>
                  <a:ea typeface="Roboto"/>
                  <a:cs typeface="Roboto"/>
                  <a:sym typeface="Roboto"/>
                </a:rPr>
                <a:t>Big Data Business Analytics Lab</a:t>
              </a:r>
              <a:endParaRPr/>
            </a:p>
          </p:txBody>
        </p:sp>
        <p:sp>
          <p:nvSpPr>
            <p:cNvPr id="10954" name="Google Shape;10954;ge48d01fb7f_0_2712"/>
            <p:cNvSpPr txBox="1"/>
            <p:nvPr/>
          </p:nvSpPr>
          <p:spPr>
            <a:xfrm>
              <a:off x="6813672" y="2332727"/>
              <a:ext cx="3718200" cy="8310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Prashobh Palakkeell [BLR]</a:t>
              </a:r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Angan Sengupta</a:t>
              </a:r>
              <a:endParaRPr/>
            </a:p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Rajesh Madattil</a:t>
              </a:r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Manoj P</a:t>
              </a:r>
              <a:endParaRPr/>
            </a:p>
          </p:txBody>
        </p:sp>
        <p:cxnSp>
          <p:nvCxnSpPr>
            <p:cNvPr id="10955" name="Google Shape;10955;ge48d01fb7f_0_2712"/>
            <p:cNvCxnSpPr/>
            <p:nvPr/>
          </p:nvCxnSpPr>
          <p:spPr>
            <a:xfrm>
              <a:off x="6786694" y="1573813"/>
              <a:ext cx="0" cy="1511400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10956" name="Google Shape;10956;ge48d01fb7f_0_2712"/>
          <p:cNvGrpSpPr/>
          <p:nvPr/>
        </p:nvGrpSpPr>
        <p:grpSpPr>
          <a:xfrm>
            <a:off x="7757937" y="3717372"/>
            <a:ext cx="3520179" cy="2018665"/>
            <a:chOff x="6786694" y="1474248"/>
            <a:chExt cx="3520179" cy="2018665"/>
          </a:xfrm>
        </p:grpSpPr>
        <p:sp>
          <p:nvSpPr>
            <p:cNvPr id="10957" name="Google Shape;10957;ge48d01fb7f_0_2712"/>
            <p:cNvSpPr txBox="1"/>
            <p:nvPr/>
          </p:nvSpPr>
          <p:spPr>
            <a:xfrm>
              <a:off x="6813673" y="1474248"/>
              <a:ext cx="3493200" cy="1200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>
                  <a:solidFill>
                    <a:srgbClr val="980000"/>
                  </a:solidFill>
                  <a:latin typeface="Roboto"/>
                  <a:ea typeface="Roboto"/>
                  <a:cs typeface="Roboto"/>
                  <a:sym typeface="Roboto"/>
                </a:rPr>
                <a:t>GIS and AI based Smart Navigation and Communication System</a:t>
              </a:r>
              <a:endParaRPr sz="2400">
                <a:solidFill>
                  <a:srgbClr val="980000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0958" name="Google Shape;10958;ge48d01fb7f_0_2712"/>
            <p:cNvSpPr txBox="1"/>
            <p:nvPr/>
          </p:nvSpPr>
          <p:spPr>
            <a:xfrm>
              <a:off x="6813673" y="2661806"/>
              <a:ext cx="2879100" cy="8310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Manohar N [MYS]</a:t>
              </a:r>
              <a:endParaRPr/>
            </a:p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Shobarani</a:t>
              </a:r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Dr. Manishankar S</a:t>
              </a:r>
              <a:endParaRPr/>
            </a:p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Mr. Adwitiya Mukhopadhyay</a:t>
              </a:r>
              <a:endParaRPr/>
            </a:p>
          </p:txBody>
        </p:sp>
        <p:cxnSp>
          <p:nvCxnSpPr>
            <p:cNvPr id="10959" name="Google Shape;10959;ge48d01fb7f_0_2712"/>
            <p:cNvCxnSpPr/>
            <p:nvPr/>
          </p:nvCxnSpPr>
          <p:spPr>
            <a:xfrm>
              <a:off x="6786694" y="1573813"/>
              <a:ext cx="0" cy="1919100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10960" name="Google Shape;10960;ge48d01fb7f_0_2712"/>
          <p:cNvGrpSpPr/>
          <p:nvPr/>
        </p:nvGrpSpPr>
        <p:grpSpPr>
          <a:xfrm>
            <a:off x="11649846" y="1310516"/>
            <a:ext cx="453005" cy="2441265"/>
            <a:chOff x="11649846" y="1310516"/>
            <a:chExt cx="453005" cy="2441265"/>
          </a:xfrm>
        </p:grpSpPr>
        <p:pic>
          <p:nvPicPr>
            <p:cNvPr id="10961" name="Google Shape;10961;ge48d01fb7f_0_2712" descr="Icon&#10;&#10;Description automatically generated with low confidence"/>
            <p:cNvPicPr preferRelativeResize="0"/>
            <p:nvPr/>
          </p:nvPicPr>
          <p:blipFill rotWithShape="1">
            <a:blip r:embed="rId4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649846" y="2303012"/>
              <a:ext cx="453005" cy="45300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962" name="Google Shape;10962;ge48d01fb7f_0_2712" descr="Icon&#10;&#10;Description automatically generated with low confidence"/>
            <p:cNvPicPr preferRelativeResize="0"/>
            <p:nvPr/>
          </p:nvPicPr>
          <p:blipFill rotWithShape="1">
            <a:blip r:embed="rId5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649846" y="2799260"/>
              <a:ext cx="453005" cy="45300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963" name="Google Shape;10963;ge48d01fb7f_0_2712" descr="Text&#10;&#10;Description automatically generated"/>
            <p:cNvPicPr preferRelativeResize="0"/>
            <p:nvPr/>
          </p:nvPicPr>
          <p:blipFill rotWithShape="1">
            <a:blip r:embed="rId6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649846" y="1310516"/>
              <a:ext cx="453005" cy="45300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964" name="Google Shape;10964;ge48d01fb7f_0_2712" descr="Icon&#10;&#10;Description automatically generated"/>
            <p:cNvPicPr preferRelativeResize="0"/>
            <p:nvPr/>
          </p:nvPicPr>
          <p:blipFill rotWithShape="1">
            <a:blip r:embed="rId7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649846" y="1806764"/>
              <a:ext cx="453005" cy="45300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965" name="Google Shape;10965;ge48d01fb7f_0_2712" descr="Icon&#10;&#10;Description automatically generated with medium confidence"/>
            <p:cNvPicPr preferRelativeResize="0"/>
            <p:nvPr/>
          </p:nvPicPr>
          <p:blipFill rotWithShape="1">
            <a:blip r:embed="rId8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649846" y="3298775"/>
              <a:ext cx="453005" cy="453006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70" name="Google Shape;10970;ge48d01fb7f_0_1555"/>
          <p:cNvSpPr/>
          <p:nvPr/>
        </p:nvSpPr>
        <p:spPr>
          <a:xfrm>
            <a:off x="0" y="6023329"/>
            <a:ext cx="12192000" cy="2325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71" name="Google Shape;10971;ge48d01fb7f_0_1555"/>
          <p:cNvSpPr txBox="1">
            <a:spLocks noGrp="1"/>
          </p:cNvSpPr>
          <p:nvPr>
            <p:ph type="sldNum" idx="12"/>
          </p:nvPr>
        </p:nvSpPr>
        <p:spPr>
          <a:xfrm>
            <a:off x="190501" y="6381064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fld id="{00000000-1234-1234-1234-123412341234}" type="slidenum">
              <a:rPr lang="en-US"/>
              <a:t>39</a:t>
            </a:fld>
            <a:endParaRPr/>
          </a:p>
        </p:txBody>
      </p:sp>
      <p:sp>
        <p:nvSpPr>
          <p:cNvPr id="10972" name="Google Shape;10972;ge48d01fb7f_0_1555"/>
          <p:cNvSpPr txBox="1">
            <a:spLocks noGrp="1"/>
          </p:cNvSpPr>
          <p:nvPr>
            <p:ph type="title"/>
          </p:nvPr>
        </p:nvSpPr>
        <p:spPr>
          <a:xfrm>
            <a:off x="1248636" y="757654"/>
            <a:ext cx="10515600" cy="42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A4123F"/>
              </a:buClr>
              <a:buSzPts val="3600"/>
              <a:buFont typeface="Georgia"/>
              <a:buNone/>
            </a:pPr>
            <a:r>
              <a:rPr lang="en-US" sz="3600"/>
              <a:t>International Office @ Amrita</a:t>
            </a:r>
            <a:endParaRPr sz="3600"/>
          </a:p>
        </p:txBody>
      </p:sp>
      <p:sp>
        <p:nvSpPr>
          <p:cNvPr id="10973" name="Google Shape;10973;ge48d01fb7f_0_1555"/>
          <p:cNvSpPr txBox="1">
            <a:spLocks noGrp="1"/>
          </p:cNvSpPr>
          <p:nvPr>
            <p:ph type="body" idx="1"/>
          </p:nvPr>
        </p:nvSpPr>
        <p:spPr>
          <a:xfrm>
            <a:off x="1248636" y="1155701"/>
            <a:ext cx="10515600" cy="44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</a:pPr>
            <a:r>
              <a:rPr lang="en-US"/>
              <a:t>Student &amp; Faculty Opportunities</a:t>
            </a:r>
            <a:endParaRPr sz="3600">
              <a:solidFill>
                <a:srgbClr val="A4123F"/>
              </a:solidFill>
              <a:latin typeface="Georgia"/>
              <a:ea typeface="Georgia"/>
              <a:cs typeface="Georgia"/>
              <a:sym typeface="Georgia"/>
            </a:endParaRPr>
          </a:p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</a:pPr>
            <a:endParaRPr/>
          </a:p>
        </p:txBody>
      </p:sp>
      <p:sp>
        <p:nvSpPr>
          <p:cNvPr id="10974" name="Google Shape;10974;ge48d01fb7f_0_1555"/>
          <p:cNvSpPr txBox="1"/>
          <p:nvPr/>
        </p:nvSpPr>
        <p:spPr>
          <a:xfrm>
            <a:off x="284795" y="3420335"/>
            <a:ext cx="2724900" cy="56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08825" tIns="54400" rIns="108825" bIns="5440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rgbClr val="757070"/>
                </a:solidFill>
                <a:latin typeface="Georgia"/>
                <a:ea typeface="Georgia"/>
                <a:cs typeface="Georgia"/>
                <a:sym typeface="Georgia"/>
              </a:rPr>
              <a:t>International </a:t>
            </a:r>
            <a:br>
              <a:rPr lang="en-US" sz="1400" b="0" i="0" u="none" strike="noStrike" cap="none">
                <a:solidFill>
                  <a:srgbClr val="757070"/>
                </a:solidFill>
                <a:latin typeface="Georgia"/>
                <a:ea typeface="Georgia"/>
                <a:cs typeface="Georgia"/>
                <a:sym typeface="Georgia"/>
              </a:rPr>
            </a:br>
            <a:r>
              <a:rPr lang="en-US" sz="1400" b="0" i="0" u="none" strike="noStrike" cap="none">
                <a:solidFill>
                  <a:srgbClr val="757070"/>
                </a:solidFill>
                <a:latin typeface="Georgia"/>
                <a:ea typeface="Georgia"/>
                <a:cs typeface="Georgia"/>
                <a:sym typeface="Georgia"/>
              </a:rPr>
              <a:t>Admissions</a:t>
            </a:r>
            <a:endParaRPr sz="1400" b="0" i="0" u="none" strike="noStrike" cap="none">
              <a:solidFill>
                <a:srgbClr val="757070"/>
              </a:solidFill>
              <a:latin typeface="Georgia"/>
              <a:ea typeface="Georgia"/>
              <a:cs typeface="Georgia"/>
              <a:sym typeface="Georgia"/>
            </a:endParaRPr>
          </a:p>
        </p:txBody>
      </p:sp>
      <p:sp>
        <p:nvSpPr>
          <p:cNvPr id="10975" name="Google Shape;10975;ge48d01fb7f_0_1555"/>
          <p:cNvSpPr txBox="1"/>
          <p:nvPr/>
        </p:nvSpPr>
        <p:spPr>
          <a:xfrm>
            <a:off x="7034633" y="5267376"/>
            <a:ext cx="2526000" cy="56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08825" tIns="54400" rIns="108825" bIns="5440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rgbClr val="757070"/>
                </a:solidFill>
                <a:latin typeface="Georgia"/>
                <a:ea typeface="Georgia"/>
                <a:cs typeface="Georgia"/>
                <a:sym typeface="Georgia"/>
              </a:rPr>
              <a:t>Scholarships</a:t>
            </a:r>
            <a:endParaRPr sz="1400" b="0" i="0" u="none" strike="noStrike" cap="none">
              <a:solidFill>
                <a:srgbClr val="757070"/>
              </a:solidFill>
              <a:latin typeface="Georgia"/>
              <a:ea typeface="Georgia"/>
              <a:cs typeface="Georgia"/>
              <a:sym typeface="Georgia"/>
            </a:endParaRPr>
          </a:p>
        </p:txBody>
      </p:sp>
      <p:sp>
        <p:nvSpPr>
          <p:cNvPr id="10976" name="Google Shape;10976;ge48d01fb7f_0_1555"/>
          <p:cNvSpPr txBox="1"/>
          <p:nvPr/>
        </p:nvSpPr>
        <p:spPr>
          <a:xfrm>
            <a:off x="4819714" y="3420335"/>
            <a:ext cx="2624700" cy="33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08825" tIns="54400" rIns="108825" bIns="5440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rgbClr val="757070"/>
                </a:solidFill>
                <a:latin typeface="Georgia"/>
                <a:ea typeface="Georgia"/>
                <a:cs typeface="Georgia"/>
                <a:sym typeface="Georgia"/>
              </a:rPr>
              <a:t>Internships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77" name="Google Shape;10977;ge48d01fb7f_0_1555"/>
          <p:cNvSpPr txBox="1"/>
          <p:nvPr/>
        </p:nvSpPr>
        <p:spPr>
          <a:xfrm>
            <a:off x="2605388" y="3420335"/>
            <a:ext cx="2699100" cy="56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08825" tIns="54400" rIns="108825" bIns="5440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rgbClr val="757070"/>
                </a:solidFill>
                <a:latin typeface="Georgia"/>
                <a:ea typeface="Georgia"/>
                <a:cs typeface="Georgia"/>
                <a:sym typeface="Georgia"/>
              </a:rPr>
              <a:t>Student / Faculty</a:t>
            </a:r>
            <a:br>
              <a:rPr lang="en-US" sz="1400" b="0" i="0" u="none" strike="noStrike" cap="none">
                <a:solidFill>
                  <a:srgbClr val="757070"/>
                </a:solidFill>
                <a:latin typeface="Georgia"/>
                <a:ea typeface="Georgia"/>
                <a:cs typeface="Georgia"/>
                <a:sym typeface="Georgia"/>
              </a:rPr>
            </a:br>
            <a:r>
              <a:rPr lang="en-US" sz="1400" b="0" i="0" u="none" strike="noStrike" cap="none">
                <a:solidFill>
                  <a:srgbClr val="757070"/>
                </a:solidFill>
                <a:latin typeface="Georgia"/>
                <a:ea typeface="Georgia"/>
                <a:cs typeface="Georgia"/>
                <a:sym typeface="Georgia"/>
              </a:rPr>
              <a:t>Exchange</a:t>
            </a:r>
            <a:endParaRPr sz="1400" b="0" i="0" u="none" strike="noStrike" cap="none">
              <a:solidFill>
                <a:srgbClr val="757070"/>
              </a:solidFill>
              <a:latin typeface="Georgia"/>
              <a:ea typeface="Georgia"/>
              <a:cs typeface="Georgia"/>
              <a:sym typeface="Georgia"/>
            </a:endParaRPr>
          </a:p>
        </p:txBody>
      </p:sp>
      <p:sp>
        <p:nvSpPr>
          <p:cNvPr id="10978" name="Google Shape;10978;ge48d01fb7f_0_1555"/>
          <p:cNvSpPr txBox="1"/>
          <p:nvPr/>
        </p:nvSpPr>
        <p:spPr>
          <a:xfrm>
            <a:off x="3045938" y="5267376"/>
            <a:ext cx="1818000" cy="56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08825" tIns="54400" rIns="108825" bIns="5440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rgbClr val="757070"/>
                </a:solidFill>
                <a:latin typeface="Georgia"/>
                <a:ea typeface="Georgia"/>
                <a:cs typeface="Georgia"/>
                <a:sym typeface="Georgia"/>
              </a:rPr>
              <a:t>Short Term Programs</a:t>
            </a:r>
            <a:endParaRPr sz="1400" b="0" i="0" u="none" strike="noStrike" cap="none">
              <a:solidFill>
                <a:srgbClr val="757070"/>
              </a:solidFill>
              <a:latin typeface="Georgia"/>
              <a:ea typeface="Georgia"/>
              <a:cs typeface="Georgia"/>
              <a:sym typeface="Georgia"/>
            </a:endParaRPr>
          </a:p>
        </p:txBody>
      </p:sp>
      <p:sp>
        <p:nvSpPr>
          <p:cNvPr id="10979" name="Google Shape;10979;ge48d01fb7f_0_1555"/>
          <p:cNvSpPr txBox="1"/>
          <p:nvPr/>
        </p:nvSpPr>
        <p:spPr>
          <a:xfrm>
            <a:off x="314875" y="5267376"/>
            <a:ext cx="2843700" cy="56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08825" tIns="54400" rIns="108825" bIns="5440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rgbClr val="757070"/>
                </a:solidFill>
                <a:latin typeface="Georgia"/>
                <a:ea typeface="Georgia"/>
                <a:cs typeface="Georgia"/>
                <a:sym typeface="Georgia"/>
              </a:rPr>
              <a:t>Summer </a:t>
            </a:r>
            <a:br>
              <a:rPr lang="en-US" sz="1400" b="0" i="0" u="none" strike="noStrike" cap="none">
                <a:solidFill>
                  <a:srgbClr val="757070"/>
                </a:solidFill>
                <a:latin typeface="Georgia"/>
                <a:ea typeface="Georgia"/>
                <a:cs typeface="Georgia"/>
                <a:sym typeface="Georgia"/>
              </a:rPr>
            </a:br>
            <a:r>
              <a:rPr lang="en-US" sz="1400" b="0" i="0" u="none" strike="noStrike" cap="none">
                <a:solidFill>
                  <a:srgbClr val="757070"/>
                </a:solidFill>
                <a:latin typeface="Georgia"/>
                <a:ea typeface="Georgia"/>
                <a:cs typeface="Georgia"/>
                <a:sym typeface="Georgia"/>
              </a:rPr>
              <a:t>Programs</a:t>
            </a:r>
            <a:endParaRPr sz="1400" b="0" i="0" u="none" strike="noStrike" cap="none">
              <a:solidFill>
                <a:srgbClr val="757070"/>
              </a:solidFill>
              <a:latin typeface="Georgia"/>
              <a:ea typeface="Georgia"/>
              <a:cs typeface="Georgia"/>
              <a:sym typeface="Georgia"/>
            </a:endParaRPr>
          </a:p>
        </p:txBody>
      </p:sp>
      <p:sp>
        <p:nvSpPr>
          <p:cNvPr id="10980" name="Google Shape;10980;ge48d01fb7f_0_1555"/>
          <p:cNvSpPr txBox="1"/>
          <p:nvPr/>
        </p:nvSpPr>
        <p:spPr>
          <a:xfrm>
            <a:off x="5121758" y="5267376"/>
            <a:ext cx="2139300" cy="56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08825" tIns="54400" rIns="108825" bIns="5440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rgbClr val="757070"/>
                </a:solidFill>
                <a:latin typeface="Georgia"/>
                <a:ea typeface="Georgia"/>
                <a:cs typeface="Georgia"/>
                <a:sym typeface="Georgia"/>
              </a:rPr>
              <a:t>Sabbatical 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81" name="Google Shape;10981;ge48d01fb7f_0_1555"/>
          <p:cNvSpPr txBox="1"/>
          <p:nvPr/>
        </p:nvSpPr>
        <p:spPr>
          <a:xfrm>
            <a:off x="9351987" y="3444914"/>
            <a:ext cx="2104800" cy="56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08825" tIns="54400" rIns="108825" bIns="5440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rgbClr val="757070"/>
                </a:solidFill>
                <a:latin typeface="Georgia"/>
                <a:ea typeface="Georgia"/>
                <a:cs typeface="Georgia"/>
                <a:sym typeface="Georgia"/>
              </a:rPr>
              <a:t>Dual Degree (UG/ PG/PhD.)</a:t>
            </a:r>
            <a:endParaRPr sz="1400" b="0" i="0" u="none" strike="noStrike" cap="none">
              <a:solidFill>
                <a:srgbClr val="757070"/>
              </a:solidFill>
              <a:latin typeface="Georgia"/>
              <a:ea typeface="Georgia"/>
              <a:cs typeface="Georgia"/>
              <a:sym typeface="Georgia"/>
            </a:endParaRPr>
          </a:p>
        </p:txBody>
      </p:sp>
      <p:sp>
        <p:nvSpPr>
          <p:cNvPr id="10982" name="Google Shape;10982;ge48d01fb7f_0_1555"/>
          <p:cNvSpPr txBox="1"/>
          <p:nvPr/>
        </p:nvSpPr>
        <p:spPr>
          <a:xfrm>
            <a:off x="9529437" y="5267376"/>
            <a:ext cx="1749900" cy="45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08825" tIns="54400" rIns="108825" bIns="5440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rgbClr val="757070"/>
                </a:solidFill>
                <a:latin typeface="Georgia"/>
                <a:ea typeface="Georgia"/>
                <a:cs typeface="Georgia"/>
                <a:sym typeface="Georgia"/>
              </a:rPr>
              <a:t>Medical Observership </a:t>
            </a:r>
            <a:endParaRPr sz="1400" b="0" i="0" u="none" strike="noStrike" cap="none">
              <a:solidFill>
                <a:srgbClr val="757070"/>
              </a:solidFill>
              <a:latin typeface="Georgia"/>
              <a:ea typeface="Georgia"/>
              <a:cs typeface="Georgia"/>
              <a:sym typeface="Georgia"/>
            </a:endParaRPr>
          </a:p>
        </p:txBody>
      </p:sp>
      <p:sp>
        <p:nvSpPr>
          <p:cNvPr id="10983" name="Google Shape;10983;ge48d01fb7f_0_1555"/>
          <p:cNvSpPr txBox="1"/>
          <p:nvPr/>
        </p:nvSpPr>
        <p:spPr>
          <a:xfrm>
            <a:off x="7034633" y="3420335"/>
            <a:ext cx="2450100" cy="56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08825" tIns="54400" rIns="108825" bIns="5440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-US" sz="1400" b="0" i="0" u="none" strike="noStrike" cap="none">
                <a:solidFill>
                  <a:srgbClr val="757070"/>
                </a:solidFill>
                <a:latin typeface="Georgia"/>
                <a:ea typeface="Georgia"/>
                <a:cs typeface="Georgia"/>
                <a:sym typeface="Georgia"/>
              </a:rPr>
              <a:t>Live-in-Labs®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84" name="Google Shape;10984;ge48d01fb7f_0_1555"/>
          <p:cNvSpPr/>
          <p:nvPr/>
        </p:nvSpPr>
        <p:spPr>
          <a:xfrm>
            <a:off x="492536" y="1607993"/>
            <a:ext cx="11065200" cy="369300"/>
          </a:xfrm>
          <a:prstGeom prst="rect">
            <a:avLst/>
          </a:prstGeom>
          <a:solidFill>
            <a:srgbClr val="8296B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GLOBAL COMMUNICATIONS      |      RESEARCH COLLABORATIONS      |      STUDENT OPPORTUNITIES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85" name="Google Shape;10985;ge48d01fb7f_0_1555"/>
          <p:cNvSpPr txBox="1"/>
          <p:nvPr/>
        </p:nvSpPr>
        <p:spPr>
          <a:xfrm>
            <a:off x="642037" y="6006212"/>
            <a:ext cx="10814700" cy="43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US" sz="1100" b="0" i="0" u="none" strike="noStrike" cap="none">
                <a:solidFill>
                  <a:srgbClr val="FFD966"/>
                </a:solidFill>
                <a:latin typeface="Calibri"/>
                <a:ea typeface="Calibri"/>
                <a:cs typeface="Calibri"/>
                <a:sym typeface="Calibri"/>
              </a:rPr>
              <a:t>AMRITAPURI | BENGALURU | COIMBATORE | KOCHI | MYSURU | CHENNAI</a:t>
            </a:r>
            <a:br>
              <a:rPr lang="en-US" sz="1100" b="0" i="0" u="none" strike="noStrike" cap="none">
                <a:solidFill>
                  <a:srgbClr val="FFD966"/>
                </a:solidFill>
                <a:latin typeface="Calibri"/>
                <a:ea typeface="Calibri"/>
                <a:cs typeface="Calibri"/>
                <a:sym typeface="Calibri"/>
              </a:rPr>
            </a:br>
            <a:endParaRPr sz="1100" b="0" i="0" u="none" strike="noStrike" cap="none">
              <a:solidFill>
                <a:srgbClr val="FFD966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0986" name="Google Shape;10986;ge48d01fb7f_0_1555" descr="A person and person looking at a piece of art&#10;&#10;Description automatically generated with low confidence"/>
          <p:cNvPicPr preferRelativeResize="0">
            <a:picLocks noGrp="1"/>
          </p:cNvPicPr>
          <p:nvPr>
            <p:ph type="pic" idx="2"/>
          </p:nvPr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202478" y="2239351"/>
            <a:ext cx="1170000" cy="1170000"/>
          </a:xfrm>
          <a:prstGeom prst="ellipse">
            <a:avLst/>
          </a:prstGeom>
          <a:solidFill>
            <a:schemeClr val="lt1"/>
          </a:solidFill>
          <a:ln w="12700" cap="flat" cmpd="sng">
            <a:solidFill>
              <a:schemeClr val="accent6"/>
            </a:solidFill>
            <a:prstDash val="solid"/>
            <a:miter lim="800000"/>
            <a:headEnd type="none" w="sm" len="sm"/>
            <a:tailEnd type="none" w="sm" len="sm"/>
          </a:ln>
        </p:spPr>
      </p:pic>
      <p:pic>
        <p:nvPicPr>
          <p:cNvPr id="10987" name="Google Shape;10987;ge48d01fb7f_0_1555" descr="A person standing next to a sign&#10;&#10;Description automatically generated"/>
          <p:cNvPicPr preferRelativeResize="0">
            <a:picLocks noGrp="1"/>
          </p:cNvPicPr>
          <p:nvPr>
            <p:ph type="pic" idx="3"/>
          </p:nvPr>
        </p:nvPicPr>
        <p:blipFill rotWithShape="1">
          <a:blip r:embed="rId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56707" y="2240041"/>
            <a:ext cx="1170000" cy="1170000"/>
          </a:xfrm>
          <a:prstGeom prst="ellipse">
            <a:avLst/>
          </a:prstGeom>
          <a:solidFill>
            <a:schemeClr val="lt1"/>
          </a:solidFill>
          <a:ln w="12700" cap="flat" cmpd="sng">
            <a:solidFill>
              <a:schemeClr val="accent6"/>
            </a:solidFill>
            <a:prstDash val="solid"/>
            <a:miter lim="800000"/>
            <a:headEnd type="none" w="sm" len="sm"/>
            <a:tailEnd type="none" w="sm" len="sm"/>
          </a:ln>
        </p:spPr>
      </p:pic>
      <p:pic>
        <p:nvPicPr>
          <p:cNvPr id="10988" name="Google Shape;10988;ge48d01fb7f_0_1555" descr="A picture containing text, person, indoor&#10;&#10;Description automatically generated"/>
          <p:cNvPicPr preferRelativeResize="0">
            <a:picLocks noGrp="1"/>
          </p:cNvPicPr>
          <p:nvPr>
            <p:ph type="pic" idx="4"/>
          </p:nvPr>
        </p:nvPicPr>
        <p:blipFill rotWithShape="1">
          <a:blip r:embed="rId5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510936" y="2220554"/>
            <a:ext cx="1170000" cy="1170000"/>
          </a:xfrm>
          <a:prstGeom prst="ellipse">
            <a:avLst/>
          </a:prstGeom>
          <a:solidFill>
            <a:schemeClr val="lt1"/>
          </a:solidFill>
          <a:ln w="12700" cap="flat" cmpd="sng">
            <a:solidFill>
              <a:schemeClr val="accent6"/>
            </a:solidFill>
            <a:prstDash val="solid"/>
            <a:miter lim="800000"/>
            <a:headEnd type="none" w="sm" len="sm"/>
            <a:tailEnd type="none" w="sm" len="sm"/>
          </a:ln>
        </p:spPr>
      </p:pic>
      <p:pic>
        <p:nvPicPr>
          <p:cNvPr id="10989" name="Google Shape;10989;ge48d01fb7f_0_1555" descr="A picture containing person, child, group, crowd&#10;&#10;Description automatically generated"/>
          <p:cNvPicPr preferRelativeResize="0">
            <a:picLocks noGrp="1"/>
          </p:cNvPicPr>
          <p:nvPr>
            <p:ph type="pic" idx="5"/>
          </p:nvPr>
        </p:nvPicPr>
        <p:blipFill rotWithShape="1">
          <a:blip r:embed="rId6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665165" y="2221244"/>
            <a:ext cx="1170000" cy="1170000"/>
          </a:xfrm>
          <a:prstGeom prst="ellipse">
            <a:avLst/>
          </a:prstGeom>
          <a:solidFill>
            <a:schemeClr val="lt1"/>
          </a:solidFill>
          <a:ln w="12700" cap="flat" cmpd="sng">
            <a:solidFill>
              <a:schemeClr val="accent6"/>
            </a:solidFill>
            <a:prstDash val="solid"/>
            <a:miter lim="800000"/>
            <a:headEnd type="none" w="sm" len="sm"/>
            <a:tailEnd type="none" w="sm" len="sm"/>
          </a:ln>
        </p:spPr>
      </p:pic>
      <p:pic>
        <p:nvPicPr>
          <p:cNvPr id="10990" name="Google Shape;10990;ge48d01fb7f_0_1555" descr="A group of people posing for a photo&#10;&#10;Description automatically generated"/>
          <p:cNvPicPr preferRelativeResize="0">
            <a:picLocks noGrp="1"/>
          </p:cNvPicPr>
          <p:nvPr>
            <p:ph type="pic" idx="14"/>
          </p:nvPr>
        </p:nvPicPr>
        <p:blipFill rotWithShape="1">
          <a:blip r:embed="rId7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818688" y="4071938"/>
            <a:ext cx="1170000" cy="1170000"/>
          </a:xfrm>
          <a:prstGeom prst="ellipse">
            <a:avLst/>
          </a:prstGeom>
          <a:solidFill>
            <a:schemeClr val="lt1"/>
          </a:solidFill>
          <a:ln w="12700" cap="flat" cmpd="sng">
            <a:solidFill>
              <a:schemeClr val="accent6"/>
            </a:solidFill>
            <a:prstDash val="solid"/>
            <a:miter lim="800000"/>
            <a:headEnd type="none" w="sm" len="sm"/>
            <a:tailEnd type="none" w="sm" len="sm"/>
          </a:ln>
        </p:spPr>
      </p:pic>
      <p:pic>
        <p:nvPicPr>
          <p:cNvPr id="10991" name="Google Shape;10991;ge48d01fb7f_0_1555" descr="A group of people posing for a photo&#10;&#10;Description automatically generated"/>
          <p:cNvPicPr preferRelativeResize="0">
            <a:picLocks noGrp="1"/>
          </p:cNvPicPr>
          <p:nvPr>
            <p:ph type="pic" idx="6"/>
          </p:nvPr>
        </p:nvPicPr>
        <p:blipFill rotWithShape="1">
          <a:blip r:embed="rId8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819394" y="2220554"/>
            <a:ext cx="1170000" cy="1170000"/>
          </a:xfrm>
          <a:prstGeom prst="ellipse">
            <a:avLst/>
          </a:prstGeom>
          <a:solidFill>
            <a:schemeClr val="lt1"/>
          </a:solidFill>
          <a:ln w="12700" cap="flat" cmpd="sng">
            <a:solidFill>
              <a:schemeClr val="accent6"/>
            </a:solidFill>
            <a:prstDash val="solid"/>
            <a:miter lim="800000"/>
            <a:headEnd type="none" w="sm" len="sm"/>
            <a:tailEnd type="none" w="sm" len="sm"/>
          </a:ln>
        </p:spPr>
      </p:pic>
      <p:pic>
        <p:nvPicPr>
          <p:cNvPr id="10992" name="Google Shape;10992;ge48d01fb7f_0_1555" descr="A group of people posing for a photo next to a sign&#10;&#10;Description automatically generated with medium confidence"/>
          <p:cNvPicPr preferRelativeResize="0">
            <a:picLocks noGrp="1"/>
          </p:cNvPicPr>
          <p:nvPr>
            <p:ph type="pic" idx="13"/>
          </p:nvPr>
        </p:nvPicPr>
        <p:blipFill rotWithShape="1">
          <a:blip r:embed="rId9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664450" y="4071938"/>
            <a:ext cx="1170000" cy="1170000"/>
          </a:xfrm>
          <a:prstGeom prst="ellipse">
            <a:avLst/>
          </a:prstGeom>
          <a:solidFill>
            <a:schemeClr val="lt1"/>
          </a:solidFill>
          <a:ln w="12700" cap="flat" cmpd="sng">
            <a:solidFill>
              <a:schemeClr val="accent6"/>
            </a:solidFill>
            <a:prstDash val="solid"/>
            <a:miter lim="800000"/>
            <a:headEnd type="none" w="sm" len="sm"/>
            <a:tailEnd type="none" w="sm" len="sm"/>
          </a:ln>
        </p:spPr>
      </p:pic>
      <p:pic>
        <p:nvPicPr>
          <p:cNvPr id="10993" name="Google Shape;10993;ge48d01fb7f_0_1555" descr="A person talking on a cell phone&#10;&#10;Description automatically generated with medium confidence"/>
          <p:cNvPicPr preferRelativeResize="0">
            <a:picLocks noGrp="1"/>
          </p:cNvPicPr>
          <p:nvPr>
            <p:ph type="pic" idx="9"/>
          </p:nvPr>
        </p:nvPicPr>
        <p:blipFill rotWithShape="1">
          <a:blip r:embed="rId10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510213" y="4071938"/>
            <a:ext cx="1170000" cy="1170000"/>
          </a:xfrm>
          <a:prstGeom prst="ellipse">
            <a:avLst/>
          </a:prstGeom>
          <a:solidFill>
            <a:schemeClr val="lt1"/>
          </a:solidFill>
          <a:ln w="12700" cap="flat" cmpd="sng">
            <a:solidFill>
              <a:schemeClr val="accent6"/>
            </a:solidFill>
            <a:prstDash val="solid"/>
            <a:miter lim="800000"/>
            <a:headEnd type="none" w="sm" len="sm"/>
            <a:tailEnd type="none" w="sm" len="sm"/>
          </a:ln>
        </p:spPr>
      </p:pic>
      <p:pic>
        <p:nvPicPr>
          <p:cNvPr id="10994" name="Google Shape;10994;ge48d01fb7f_0_1555" descr="A group of people sitting at a table with laptops&#10;&#10;Description automatically generated with medium confidence"/>
          <p:cNvPicPr preferRelativeResize="0">
            <a:picLocks noGrp="1"/>
          </p:cNvPicPr>
          <p:nvPr>
            <p:ph type="pic" idx="8"/>
          </p:nvPr>
        </p:nvPicPr>
        <p:blipFill rotWithShape="1">
          <a:blip r:embed="rId11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55975" y="4090988"/>
            <a:ext cx="1170000" cy="1170000"/>
          </a:xfrm>
          <a:prstGeom prst="ellipse">
            <a:avLst/>
          </a:prstGeom>
          <a:solidFill>
            <a:schemeClr val="lt1"/>
          </a:solidFill>
          <a:ln w="12700" cap="flat" cmpd="sng">
            <a:solidFill>
              <a:schemeClr val="accent6"/>
            </a:solidFill>
            <a:prstDash val="solid"/>
            <a:miter lim="800000"/>
            <a:headEnd type="none" w="sm" len="sm"/>
            <a:tailEnd type="none" w="sm" len="sm"/>
          </a:ln>
        </p:spPr>
      </p:pic>
      <p:pic>
        <p:nvPicPr>
          <p:cNvPr id="10995" name="Google Shape;10995;ge48d01fb7f_0_1555" descr="A group of people posing for a photo&#10;&#10;Description automatically generated"/>
          <p:cNvPicPr preferRelativeResize="0">
            <a:picLocks noGrp="1"/>
          </p:cNvPicPr>
          <p:nvPr>
            <p:ph type="pic" idx="7"/>
          </p:nvPr>
        </p:nvPicPr>
        <p:blipFill rotWithShape="1">
          <a:blip r:embed="rId1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201738" y="4089400"/>
            <a:ext cx="1170000" cy="1170000"/>
          </a:xfrm>
          <a:prstGeom prst="ellipse">
            <a:avLst/>
          </a:prstGeom>
          <a:solidFill>
            <a:schemeClr val="lt1"/>
          </a:solidFill>
          <a:ln w="12700" cap="flat" cmpd="sng">
            <a:solidFill>
              <a:schemeClr val="accent6"/>
            </a:solidFill>
            <a:prstDash val="solid"/>
            <a:miter lim="800000"/>
            <a:headEnd type="none" w="sm" len="sm"/>
            <a:tailEnd type="none" w="sm" len="sm"/>
          </a:ln>
        </p:spPr>
      </p:pic>
      <p:pic>
        <p:nvPicPr>
          <p:cNvPr id="10996" name="Google Shape;10996;ge48d01fb7f_0_1555"/>
          <p:cNvPicPr preferRelativeResize="0"/>
          <p:nvPr/>
        </p:nvPicPr>
        <p:blipFill rotWithShape="1">
          <a:blip r:embed="rId1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665165" y="2231724"/>
            <a:ext cx="1170000" cy="1170000"/>
          </a:xfrm>
          <a:prstGeom prst="ellipse">
            <a:avLst/>
          </a:prstGeom>
          <a:solidFill>
            <a:schemeClr val="lt1"/>
          </a:solidFill>
          <a:ln w="12700" cap="flat" cmpd="sng">
            <a:solidFill>
              <a:schemeClr val="accent6"/>
            </a:solidFill>
            <a:prstDash val="solid"/>
            <a:miter lim="800000"/>
            <a:headEnd type="none" w="sm" len="sm"/>
            <a:tailEnd type="none" w="sm" len="sm"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9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9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9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9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9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9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9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9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09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9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501" name="Google Shape;1501;p14"/>
          <p:cNvCxnSpPr/>
          <p:nvPr/>
        </p:nvCxnSpPr>
        <p:spPr>
          <a:xfrm>
            <a:off x="677618" y="4058431"/>
            <a:ext cx="11514382" cy="0"/>
          </a:xfrm>
          <a:prstGeom prst="straightConnector1">
            <a:avLst/>
          </a:prstGeom>
          <a:noFill/>
          <a:ln w="9525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02" name="Google Shape;1502;p14"/>
          <p:cNvSpPr txBox="1"/>
          <p:nvPr/>
        </p:nvSpPr>
        <p:spPr>
          <a:xfrm>
            <a:off x="2052386" y="4944891"/>
            <a:ext cx="1604325" cy="8637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274320" marR="0" lvl="0" indent="-27432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C0728"/>
              </a:buClr>
              <a:buSzPts val="1520"/>
              <a:buFont typeface="Noto Sans Symbols"/>
              <a:buChar char="▪"/>
            </a:pPr>
            <a:r>
              <a:rPr lang="en-US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Deemed to be University Conferred by UGC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3" name="Google Shape;1503;p14"/>
          <p:cNvSpPr txBox="1"/>
          <p:nvPr/>
        </p:nvSpPr>
        <p:spPr>
          <a:xfrm>
            <a:off x="4796412" y="4944891"/>
            <a:ext cx="1898193" cy="8637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274320" marR="0" lvl="0" indent="-27432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C0728"/>
              </a:buClr>
              <a:buSzPts val="1520"/>
              <a:buFont typeface="Noto Sans Symbols"/>
              <a:buChar char="▪"/>
            </a:pPr>
            <a:r>
              <a:rPr lang="en-US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Indo-US Collaboration with 20 Top US Universities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4" name="Google Shape;1504;p14"/>
          <p:cNvSpPr txBox="1"/>
          <p:nvPr/>
        </p:nvSpPr>
        <p:spPr>
          <a:xfrm>
            <a:off x="7540438" y="4944891"/>
            <a:ext cx="1964905" cy="8637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274320" marR="0" lvl="0" indent="-27432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C0728"/>
              </a:buClr>
              <a:buSzPts val="1520"/>
              <a:buFont typeface="Noto Sans Symbols"/>
              <a:buChar char="▪"/>
            </a:pPr>
            <a:r>
              <a:rPr lang="en-US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UNESCO-NLM Adult Literacy Award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5" name="Google Shape;1505;p14"/>
          <p:cNvSpPr txBox="1"/>
          <p:nvPr/>
        </p:nvSpPr>
        <p:spPr>
          <a:xfrm>
            <a:off x="10284464" y="4944891"/>
            <a:ext cx="1778755" cy="8637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274320" marR="0" lvl="0" indent="-27432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C0728"/>
              </a:buClr>
              <a:buSzPts val="1520"/>
              <a:buFont typeface="Noto Sans Symbols"/>
              <a:buChar char="▪"/>
            </a:pPr>
            <a:r>
              <a:rPr lang="en-US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Digital Learning Platforms</a:t>
            </a:r>
            <a:br>
              <a:rPr lang="en-US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</a:br>
            <a:r>
              <a:rPr lang="en-US" sz="1600" b="0" i="0" u="none" strike="noStrike" cap="none">
                <a:solidFill>
                  <a:schemeClr val="accent3"/>
                </a:solidFill>
                <a:latin typeface="Arial"/>
                <a:ea typeface="Arial"/>
                <a:cs typeface="Arial"/>
                <a:sym typeface="Arial"/>
              </a:rPr>
              <a:t>•</a:t>
            </a:r>
            <a:r>
              <a:rPr lang="en-US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 A-View</a:t>
            </a:r>
            <a:br>
              <a:rPr lang="en-US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</a:br>
            <a:r>
              <a:rPr lang="en-US" sz="1600" b="0" i="0" u="none" strike="noStrike" cap="none">
                <a:solidFill>
                  <a:schemeClr val="accent3"/>
                </a:solidFill>
                <a:latin typeface="Arial"/>
                <a:ea typeface="Arial"/>
                <a:cs typeface="Arial"/>
                <a:sym typeface="Arial"/>
              </a:rPr>
              <a:t>•</a:t>
            </a:r>
            <a:r>
              <a:rPr lang="en-US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 Virtual Labs</a:t>
            </a:r>
            <a:br>
              <a:rPr lang="en-US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</a:br>
            <a:r>
              <a:rPr lang="en-US" sz="1600" b="0" i="0" u="none" strike="noStrike" cap="none">
                <a:solidFill>
                  <a:schemeClr val="accent3"/>
                </a:solidFill>
                <a:latin typeface="Arial"/>
                <a:ea typeface="Arial"/>
                <a:cs typeface="Arial"/>
                <a:sym typeface="Arial"/>
              </a:rPr>
              <a:t>•</a:t>
            </a:r>
            <a:r>
              <a:rPr lang="en-US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 OLabs</a:t>
            </a:r>
            <a:endParaRPr sz="1600" b="0" i="0" u="none" strike="noStrike" cap="none">
              <a:solidFill>
                <a:schemeClr val="dk2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6" name="Google Shape;1506;p14"/>
          <p:cNvSpPr txBox="1"/>
          <p:nvPr/>
        </p:nvSpPr>
        <p:spPr>
          <a:xfrm>
            <a:off x="3427602" y="2180181"/>
            <a:ext cx="2865206" cy="8637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274320" marR="0" lvl="0" indent="-27432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C0728"/>
              </a:buClr>
              <a:buSzPts val="1520"/>
              <a:buFont typeface="Noto Sans Symbols"/>
              <a:buChar char="▪"/>
            </a:pPr>
            <a:r>
              <a:rPr lang="en-US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Satellite Network for Education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74320" marR="0" lvl="0" indent="-274320" algn="l" rtl="0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rgbClr val="5C0728"/>
              </a:buClr>
              <a:buSzPts val="1520"/>
              <a:buFont typeface="Noto Sans Symbols"/>
              <a:buChar char="▪"/>
            </a:pPr>
            <a:r>
              <a:rPr lang="en-US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DST TIFFAC CORE</a:t>
            </a:r>
            <a:br>
              <a:rPr lang="en-US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</a:br>
            <a:r>
              <a:rPr lang="en-US" sz="1600" b="0" i="0" u="none" strike="noStrike" cap="none">
                <a:solidFill>
                  <a:schemeClr val="accent3"/>
                </a:solidFill>
                <a:latin typeface="Arial"/>
                <a:ea typeface="Arial"/>
                <a:cs typeface="Arial"/>
                <a:sym typeface="Arial"/>
              </a:rPr>
              <a:t>•</a:t>
            </a:r>
            <a:r>
              <a:rPr lang="en-US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 Biomedical Technology</a:t>
            </a:r>
            <a:br>
              <a:rPr lang="en-US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</a:br>
            <a:r>
              <a:rPr lang="en-US" sz="1600" b="0" i="0" u="none" strike="noStrike" cap="none">
                <a:solidFill>
                  <a:schemeClr val="accent3"/>
                </a:solidFill>
                <a:latin typeface="Arial"/>
                <a:ea typeface="Arial"/>
                <a:cs typeface="Arial"/>
                <a:sym typeface="Arial"/>
              </a:rPr>
              <a:t>•</a:t>
            </a:r>
            <a:r>
              <a:rPr lang="en-US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 Cyber Security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7" name="Google Shape;1507;p14"/>
          <p:cNvSpPr txBox="1"/>
          <p:nvPr/>
        </p:nvSpPr>
        <p:spPr>
          <a:xfrm>
            <a:off x="6168321" y="2180181"/>
            <a:ext cx="2865206" cy="8637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274320" marR="0" lvl="0" indent="-27432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C0728"/>
              </a:buClr>
              <a:buSzPts val="1520"/>
              <a:buFont typeface="Noto Sans Symbols"/>
              <a:buChar char="▪"/>
            </a:pPr>
            <a:r>
              <a:rPr lang="en-US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Centers of Excellence</a:t>
            </a:r>
            <a:br>
              <a:rPr lang="en-US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</a:br>
            <a:r>
              <a:rPr lang="en-US" sz="1600" b="0" i="0" u="none" strike="noStrike" cap="none">
                <a:solidFill>
                  <a:schemeClr val="accent3"/>
                </a:solidFill>
                <a:latin typeface="Arial"/>
                <a:ea typeface="Arial"/>
                <a:cs typeface="Arial"/>
                <a:sym typeface="Arial"/>
              </a:rPr>
              <a:t>•</a:t>
            </a:r>
            <a:r>
              <a:rPr lang="en-US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 Wireless Sensors</a:t>
            </a:r>
            <a:br>
              <a:rPr lang="en-US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</a:br>
            <a:r>
              <a:rPr lang="en-US" sz="1600" b="0" i="0" u="none" strike="noStrike" cap="none">
                <a:solidFill>
                  <a:schemeClr val="accent3"/>
                </a:solidFill>
                <a:latin typeface="Arial"/>
                <a:ea typeface="Arial"/>
                <a:cs typeface="Arial"/>
                <a:sym typeface="Arial"/>
              </a:rPr>
              <a:t>•</a:t>
            </a:r>
            <a:r>
              <a:rPr lang="en-US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 Nanotechnology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8" name="Google Shape;1508;p14"/>
          <p:cNvSpPr txBox="1"/>
          <p:nvPr/>
        </p:nvSpPr>
        <p:spPr>
          <a:xfrm>
            <a:off x="8913077" y="2180181"/>
            <a:ext cx="2865206" cy="8637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274320" marR="0" lvl="0" indent="-27432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C0728"/>
              </a:buClr>
              <a:buSzPts val="1520"/>
              <a:buFont typeface="Noto Sans Symbols"/>
              <a:buChar char="▪"/>
            </a:pPr>
            <a:r>
              <a:rPr lang="en-US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WORLD’S FIRST</a:t>
            </a:r>
            <a:br>
              <a:rPr lang="en-US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</a:br>
            <a:r>
              <a:rPr lang="en-US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Realtime Landslide Early Warning System using WSN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509" name="Google Shape;1509;p14"/>
          <p:cNvGrpSpPr/>
          <p:nvPr/>
        </p:nvGrpSpPr>
        <p:grpSpPr>
          <a:xfrm>
            <a:off x="1800475" y="3613177"/>
            <a:ext cx="794084" cy="2202931"/>
            <a:chOff x="1800475" y="3613177"/>
            <a:chExt cx="794084" cy="2202931"/>
          </a:xfrm>
        </p:grpSpPr>
        <p:sp>
          <p:nvSpPr>
            <p:cNvPr id="1510" name="Google Shape;1510;p14"/>
            <p:cNvSpPr/>
            <p:nvPr/>
          </p:nvSpPr>
          <p:spPr>
            <a:xfrm>
              <a:off x="2085975" y="3956755"/>
              <a:ext cx="200025" cy="200025"/>
            </a:xfrm>
            <a:prstGeom prst="star4">
              <a:avLst>
                <a:gd name="adj" fmla="val 12500"/>
              </a:avLst>
            </a:prstGeom>
            <a:solidFill>
              <a:schemeClr val="accent3"/>
            </a:solidFill>
            <a:ln w="12700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1" name="Google Shape;1511;p14"/>
            <p:cNvSpPr/>
            <p:nvPr/>
          </p:nvSpPr>
          <p:spPr>
            <a:xfrm>
              <a:off x="1800475" y="3613177"/>
              <a:ext cx="794084" cy="442674"/>
            </a:xfrm>
            <a:prstGeom prst="roundRect">
              <a:avLst>
                <a:gd name="adj" fmla="val 16667"/>
              </a:avLst>
            </a:prstGeom>
            <a:solidFill>
              <a:schemeClr val="lt1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-US" sz="2000" b="0" i="0" u="none" strike="noStrike" cap="none">
                  <a:solidFill>
                    <a:schemeClr val="dk2"/>
                  </a:solidFill>
                  <a:latin typeface="Arial"/>
                  <a:ea typeface="Arial"/>
                  <a:cs typeface="Arial"/>
                  <a:sym typeface="Arial"/>
                </a:rPr>
                <a:t>2003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512" name="Google Shape;1512;p14"/>
            <p:cNvCxnSpPr/>
            <p:nvPr/>
          </p:nvCxnSpPr>
          <p:spPr>
            <a:xfrm>
              <a:off x="2185196" y="4126169"/>
              <a:ext cx="0" cy="1689939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1513" name="Google Shape;1513;p14"/>
          <p:cNvGrpSpPr/>
          <p:nvPr/>
        </p:nvGrpSpPr>
        <p:grpSpPr>
          <a:xfrm>
            <a:off x="10019883" y="3613177"/>
            <a:ext cx="794084" cy="2202931"/>
            <a:chOff x="10019883" y="3613177"/>
            <a:chExt cx="794084" cy="2202931"/>
          </a:xfrm>
        </p:grpSpPr>
        <p:sp>
          <p:nvSpPr>
            <p:cNvPr id="1514" name="Google Shape;1514;p14"/>
            <p:cNvSpPr/>
            <p:nvPr/>
          </p:nvSpPr>
          <p:spPr>
            <a:xfrm>
              <a:off x="10315575" y="3956755"/>
              <a:ext cx="200025" cy="200025"/>
            </a:xfrm>
            <a:prstGeom prst="star4">
              <a:avLst>
                <a:gd name="adj" fmla="val 12500"/>
              </a:avLst>
            </a:prstGeom>
            <a:solidFill>
              <a:schemeClr val="accent3"/>
            </a:solidFill>
            <a:ln w="12700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5" name="Google Shape;1515;p14"/>
            <p:cNvSpPr/>
            <p:nvPr/>
          </p:nvSpPr>
          <p:spPr>
            <a:xfrm>
              <a:off x="10019883" y="3613177"/>
              <a:ext cx="794084" cy="442674"/>
            </a:xfrm>
            <a:prstGeom prst="roundRect">
              <a:avLst>
                <a:gd name="adj" fmla="val 16667"/>
              </a:avLst>
            </a:prstGeom>
            <a:solidFill>
              <a:schemeClr val="lt1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-US" sz="2000" b="0" i="0" u="none" strike="noStrike" cap="none">
                  <a:solidFill>
                    <a:schemeClr val="dk2"/>
                  </a:solidFill>
                  <a:latin typeface="Arial"/>
                  <a:ea typeface="Arial"/>
                  <a:cs typeface="Arial"/>
                  <a:sym typeface="Arial"/>
                </a:rPr>
                <a:t>2010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516" name="Google Shape;1516;p14"/>
            <p:cNvCxnSpPr/>
            <p:nvPr/>
          </p:nvCxnSpPr>
          <p:spPr>
            <a:xfrm>
              <a:off x="10415841" y="4126169"/>
              <a:ext cx="0" cy="1689939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1517" name="Google Shape;1517;p14"/>
          <p:cNvGrpSpPr/>
          <p:nvPr/>
        </p:nvGrpSpPr>
        <p:grpSpPr>
          <a:xfrm>
            <a:off x="4540277" y="3613177"/>
            <a:ext cx="794084" cy="2202931"/>
            <a:chOff x="4540277" y="3613177"/>
            <a:chExt cx="794084" cy="2202931"/>
          </a:xfrm>
        </p:grpSpPr>
        <p:sp>
          <p:nvSpPr>
            <p:cNvPr id="1518" name="Google Shape;1518;p14"/>
            <p:cNvSpPr/>
            <p:nvPr/>
          </p:nvSpPr>
          <p:spPr>
            <a:xfrm>
              <a:off x="4829175" y="3956755"/>
              <a:ext cx="200025" cy="200025"/>
            </a:xfrm>
            <a:prstGeom prst="star4">
              <a:avLst>
                <a:gd name="adj" fmla="val 12500"/>
              </a:avLst>
            </a:prstGeom>
            <a:solidFill>
              <a:schemeClr val="accent3"/>
            </a:solidFill>
            <a:ln w="12700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9" name="Google Shape;1519;p14"/>
            <p:cNvSpPr/>
            <p:nvPr/>
          </p:nvSpPr>
          <p:spPr>
            <a:xfrm>
              <a:off x="4540277" y="3613177"/>
              <a:ext cx="794084" cy="442674"/>
            </a:xfrm>
            <a:prstGeom prst="roundRect">
              <a:avLst>
                <a:gd name="adj" fmla="val 16667"/>
              </a:avLst>
            </a:prstGeom>
            <a:solidFill>
              <a:schemeClr val="lt1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-US" sz="2000" b="0" i="0" u="none" strike="noStrike" cap="none">
                  <a:solidFill>
                    <a:schemeClr val="dk2"/>
                  </a:solidFill>
                  <a:latin typeface="Arial"/>
                  <a:ea typeface="Arial"/>
                  <a:cs typeface="Arial"/>
                  <a:sym typeface="Arial"/>
                </a:rPr>
                <a:t>2005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520" name="Google Shape;1520;p14"/>
            <p:cNvCxnSpPr/>
            <p:nvPr/>
          </p:nvCxnSpPr>
          <p:spPr>
            <a:xfrm>
              <a:off x="4928744" y="4126169"/>
              <a:ext cx="0" cy="1689939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1521" name="Google Shape;1521;p14"/>
          <p:cNvGrpSpPr/>
          <p:nvPr/>
        </p:nvGrpSpPr>
        <p:grpSpPr>
          <a:xfrm>
            <a:off x="7280079" y="3613177"/>
            <a:ext cx="794084" cy="2202931"/>
            <a:chOff x="7280079" y="3613177"/>
            <a:chExt cx="794084" cy="2202931"/>
          </a:xfrm>
        </p:grpSpPr>
        <p:sp>
          <p:nvSpPr>
            <p:cNvPr id="1522" name="Google Shape;1522;p14"/>
            <p:cNvSpPr/>
            <p:nvPr/>
          </p:nvSpPr>
          <p:spPr>
            <a:xfrm>
              <a:off x="7572375" y="3956755"/>
              <a:ext cx="200025" cy="200025"/>
            </a:xfrm>
            <a:prstGeom prst="star4">
              <a:avLst>
                <a:gd name="adj" fmla="val 12500"/>
              </a:avLst>
            </a:prstGeom>
            <a:solidFill>
              <a:schemeClr val="accent3"/>
            </a:solidFill>
            <a:ln w="12700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3" name="Google Shape;1523;p14"/>
            <p:cNvSpPr/>
            <p:nvPr/>
          </p:nvSpPr>
          <p:spPr>
            <a:xfrm>
              <a:off x="7280079" y="3613177"/>
              <a:ext cx="794084" cy="442674"/>
            </a:xfrm>
            <a:prstGeom prst="roundRect">
              <a:avLst>
                <a:gd name="adj" fmla="val 16667"/>
              </a:avLst>
            </a:prstGeom>
            <a:solidFill>
              <a:schemeClr val="lt1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-US" sz="2000" b="0" i="0" u="none" strike="noStrike" cap="none">
                  <a:solidFill>
                    <a:schemeClr val="dk2"/>
                  </a:solidFill>
                  <a:latin typeface="Arial"/>
                  <a:ea typeface="Arial"/>
                  <a:cs typeface="Arial"/>
                  <a:sym typeface="Arial"/>
                </a:rPr>
                <a:t>2008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524" name="Google Shape;1524;p14"/>
            <p:cNvCxnSpPr/>
            <p:nvPr/>
          </p:nvCxnSpPr>
          <p:spPr>
            <a:xfrm>
              <a:off x="7672292" y="4126169"/>
              <a:ext cx="0" cy="1689939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1525" name="Google Shape;1525;p14"/>
          <p:cNvGrpSpPr/>
          <p:nvPr/>
        </p:nvGrpSpPr>
        <p:grpSpPr>
          <a:xfrm>
            <a:off x="3170376" y="2295988"/>
            <a:ext cx="794084" cy="2219306"/>
            <a:chOff x="3170376" y="2295988"/>
            <a:chExt cx="794084" cy="2219306"/>
          </a:xfrm>
        </p:grpSpPr>
        <p:sp>
          <p:nvSpPr>
            <p:cNvPr id="1526" name="Google Shape;1526;p14"/>
            <p:cNvSpPr/>
            <p:nvPr/>
          </p:nvSpPr>
          <p:spPr>
            <a:xfrm>
              <a:off x="3457575" y="3971995"/>
              <a:ext cx="200025" cy="200025"/>
            </a:xfrm>
            <a:prstGeom prst="star4">
              <a:avLst>
                <a:gd name="adj" fmla="val 12500"/>
              </a:avLst>
            </a:prstGeom>
            <a:solidFill>
              <a:schemeClr val="accent3"/>
            </a:solidFill>
            <a:ln w="12700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7" name="Google Shape;1527;p14"/>
            <p:cNvSpPr/>
            <p:nvPr/>
          </p:nvSpPr>
          <p:spPr>
            <a:xfrm>
              <a:off x="3170376" y="4072620"/>
              <a:ext cx="794084" cy="442674"/>
            </a:xfrm>
            <a:prstGeom prst="roundRect">
              <a:avLst>
                <a:gd name="adj" fmla="val 16667"/>
              </a:avLst>
            </a:prstGeom>
            <a:solidFill>
              <a:schemeClr val="lt1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-US" sz="2000" b="0" i="0" u="none" strike="noStrike" cap="none">
                  <a:solidFill>
                    <a:schemeClr val="dk2"/>
                  </a:solidFill>
                  <a:latin typeface="Arial"/>
                  <a:ea typeface="Arial"/>
                  <a:cs typeface="Arial"/>
                  <a:sym typeface="Arial"/>
                </a:rPr>
                <a:t>2004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528" name="Google Shape;1528;p14"/>
            <p:cNvCxnSpPr/>
            <p:nvPr/>
          </p:nvCxnSpPr>
          <p:spPr>
            <a:xfrm>
              <a:off x="3556796" y="2295988"/>
              <a:ext cx="0" cy="1689939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1529" name="Google Shape;1529;p14"/>
          <p:cNvGrpSpPr/>
          <p:nvPr/>
        </p:nvGrpSpPr>
        <p:grpSpPr>
          <a:xfrm>
            <a:off x="5910178" y="2295988"/>
            <a:ext cx="794084" cy="2219306"/>
            <a:chOff x="5910178" y="2295988"/>
            <a:chExt cx="794084" cy="2219306"/>
          </a:xfrm>
        </p:grpSpPr>
        <p:sp>
          <p:nvSpPr>
            <p:cNvPr id="1530" name="Google Shape;1530;p14"/>
            <p:cNvSpPr/>
            <p:nvPr/>
          </p:nvSpPr>
          <p:spPr>
            <a:xfrm>
              <a:off x="6200775" y="3971995"/>
              <a:ext cx="200025" cy="200025"/>
            </a:xfrm>
            <a:prstGeom prst="star4">
              <a:avLst>
                <a:gd name="adj" fmla="val 12500"/>
              </a:avLst>
            </a:prstGeom>
            <a:solidFill>
              <a:schemeClr val="accent3"/>
            </a:solidFill>
            <a:ln w="12700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1" name="Google Shape;1531;p14"/>
            <p:cNvSpPr/>
            <p:nvPr/>
          </p:nvSpPr>
          <p:spPr>
            <a:xfrm>
              <a:off x="5910178" y="4072620"/>
              <a:ext cx="794084" cy="442674"/>
            </a:xfrm>
            <a:prstGeom prst="roundRect">
              <a:avLst>
                <a:gd name="adj" fmla="val 16667"/>
              </a:avLst>
            </a:prstGeom>
            <a:solidFill>
              <a:schemeClr val="lt1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-US" sz="2000" b="0" i="0" u="none" strike="noStrike" cap="none">
                  <a:solidFill>
                    <a:schemeClr val="dk2"/>
                  </a:solidFill>
                  <a:latin typeface="Arial"/>
                  <a:ea typeface="Arial"/>
                  <a:cs typeface="Arial"/>
                  <a:sym typeface="Arial"/>
                </a:rPr>
                <a:t>2006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532" name="Google Shape;1532;p14"/>
            <p:cNvCxnSpPr/>
            <p:nvPr/>
          </p:nvCxnSpPr>
          <p:spPr>
            <a:xfrm>
              <a:off x="6300344" y="2295988"/>
              <a:ext cx="0" cy="1689939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1533" name="Google Shape;1533;p14"/>
          <p:cNvGrpSpPr/>
          <p:nvPr/>
        </p:nvGrpSpPr>
        <p:grpSpPr>
          <a:xfrm>
            <a:off x="8649980" y="2295988"/>
            <a:ext cx="794084" cy="2219306"/>
            <a:chOff x="8649980" y="2295988"/>
            <a:chExt cx="794084" cy="2219306"/>
          </a:xfrm>
        </p:grpSpPr>
        <p:sp>
          <p:nvSpPr>
            <p:cNvPr id="1534" name="Google Shape;1534;p14"/>
            <p:cNvSpPr/>
            <p:nvPr/>
          </p:nvSpPr>
          <p:spPr>
            <a:xfrm>
              <a:off x="8943975" y="3971995"/>
              <a:ext cx="200025" cy="200025"/>
            </a:xfrm>
            <a:prstGeom prst="star4">
              <a:avLst>
                <a:gd name="adj" fmla="val 12500"/>
              </a:avLst>
            </a:prstGeom>
            <a:solidFill>
              <a:schemeClr val="accent3"/>
            </a:solidFill>
            <a:ln w="12700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5" name="Google Shape;1535;p14"/>
            <p:cNvSpPr/>
            <p:nvPr/>
          </p:nvSpPr>
          <p:spPr>
            <a:xfrm>
              <a:off x="8649980" y="4072620"/>
              <a:ext cx="794084" cy="442674"/>
            </a:xfrm>
            <a:prstGeom prst="roundRect">
              <a:avLst>
                <a:gd name="adj" fmla="val 16667"/>
              </a:avLst>
            </a:prstGeom>
            <a:solidFill>
              <a:schemeClr val="lt1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-US" sz="2000" b="0" i="0" u="none" strike="noStrike" cap="none">
                  <a:solidFill>
                    <a:schemeClr val="dk2"/>
                  </a:solidFill>
                  <a:latin typeface="Arial"/>
                  <a:ea typeface="Arial"/>
                  <a:cs typeface="Arial"/>
                  <a:sym typeface="Arial"/>
                </a:rPr>
                <a:t>2009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536" name="Google Shape;1536;p14"/>
            <p:cNvCxnSpPr/>
            <p:nvPr/>
          </p:nvCxnSpPr>
          <p:spPr>
            <a:xfrm>
              <a:off x="9043892" y="2295988"/>
              <a:ext cx="0" cy="1689939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pic>
        <p:nvPicPr>
          <p:cNvPr id="1537" name="Google Shape;1537;p14" descr="Logo, company name&#10;&#10;Description automatically generated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639663" y="2100191"/>
            <a:ext cx="850624" cy="822511"/>
          </a:xfrm>
          <a:prstGeom prst="rect">
            <a:avLst/>
          </a:prstGeom>
          <a:noFill/>
          <a:ln>
            <a:noFill/>
          </a:ln>
        </p:spPr>
      </p:pic>
      <p:pic>
        <p:nvPicPr>
          <p:cNvPr id="1538" name="Google Shape;1538;p14"/>
          <p:cNvPicPr preferRelativeResize="0"/>
          <p:nvPr/>
        </p:nvPicPr>
        <p:blipFill rotWithShape="1">
          <a:blip r:embed="rId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361802" y="4756508"/>
            <a:ext cx="784475" cy="822511"/>
          </a:xfrm>
          <a:prstGeom prst="rect">
            <a:avLst/>
          </a:prstGeom>
          <a:noFill/>
          <a:ln>
            <a:noFill/>
          </a:ln>
        </p:spPr>
      </p:pic>
      <p:pic>
        <p:nvPicPr>
          <p:cNvPr id="1539" name="Google Shape;1539;p14"/>
          <p:cNvPicPr preferRelativeResize="0"/>
          <p:nvPr/>
        </p:nvPicPr>
        <p:blipFill rotWithShape="1">
          <a:blip r:embed="rId5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162762" y="5418548"/>
            <a:ext cx="1148874" cy="1068525"/>
          </a:xfrm>
          <a:prstGeom prst="rect">
            <a:avLst/>
          </a:prstGeom>
          <a:noFill/>
          <a:ln>
            <a:noFill/>
          </a:ln>
        </p:spPr>
      </p:pic>
      <p:pic>
        <p:nvPicPr>
          <p:cNvPr id="1540" name="Google Shape;1540;p14"/>
          <p:cNvPicPr preferRelativeResize="0"/>
          <p:nvPr/>
        </p:nvPicPr>
        <p:blipFill rotWithShape="1">
          <a:blip r:embed="rId6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976525" y="4108649"/>
            <a:ext cx="916075" cy="7549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541" name="Google Shape;1541;p14"/>
          <p:cNvPicPr preferRelativeResize="0"/>
          <p:nvPr/>
        </p:nvPicPr>
        <p:blipFill rotWithShape="1">
          <a:blip r:embed="rId7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98508" y="3203077"/>
            <a:ext cx="854040" cy="75497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542" name="Google Shape;1542;p14"/>
          <p:cNvGrpSpPr/>
          <p:nvPr/>
        </p:nvGrpSpPr>
        <p:grpSpPr>
          <a:xfrm>
            <a:off x="-812316" y="4835469"/>
            <a:ext cx="896786" cy="896786"/>
            <a:chOff x="-812316" y="4835469"/>
            <a:chExt cx="896786" cy="896786"/>
          </a:xfrm>
        </p:grpSpPr>
        <p:sp>
          <p:nvSpPr>
            <p:cNvPr id="1543" name="Google Shape;1543;p14"/>
            <p:cNvSpPr/>
            <p:nvPr/>
          </p:nvSpPr>
          <p:spPr>
            <a:xfrm>
              <a:off x="-812316" y="4835469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4" name="Google Shape;1544;p14"/>
            <p:cNvSpPr/>
            <p:nvPr/>
          </p:nvSpPr>
          <p:spPr>
            <a:xfrm>
              <a:off x="-726564" y="4910380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545" name="Google Shape;1545;p14"/>
            <p:cNvGrpSpPr/>
            <p:nvPr/>
          </p:nvGrpSpPr>
          <p:grpSpPr>
            <a:xfrm>
              <a:off x="-646724" y="4948860"/>
              <a:ext cx="573429" cy="573428"/>
              <a:chOff x="-646724" y="4948860"/>
              <a:chExt cx="573429" cy="573428"/>
            </a:xfrm>
          </p:grpSpPr>
          <p:sp>
            <p:nvSpPr>
              <p:cNvPr id="1546" name="Google Shape;1546;p14"/>
              <p:cNvSpPr/>
              <p:nvPr/>
            </p:nvSpPr>
            <p:spPr>
              <a:xfrm>
                <a:off x="-352393" y="5349364"/>
                <a:ext cx="131597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131597" h="37743" extrusionOk="0">
                    <a:moveTo>
                      <a:pt x="0" y="0"/>
                    </a:moveTo>
                    <a:lnTo>
                      <a:pt x="131597" y="0"/>
                    </a:lnTo>
                    <a:lnTo>
                      <a:pt x="131597" y="37743"/>
                    </a:lnTo>
                    <a:lnTo>
                      <a:pt x="0" y="377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65E7D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47" name="Google Shape;1547;p14"/>
              <p:cNvSpPr/>
              <p:nvPr/>
            </p:nvSpPr>
            <p:spPr>
              <a:xfrm>
                <a:off x="-281611" y="5349364"/>
                <a:ext cx="60926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60926" h="37743" extrusionOk="0">
                    <a:moveTo>
                      <a:pt x="0" y="37743"/>
                    </a:moveTo>
                    <a:lnTo>
                      <a:pt x="60927" y="37743"/>
                    </a:lnTo>
                    <a:lnTo>
                      <a:pt x="60927" y="0"/>
                    </a:lnTo>
                    <a:lnTo>
                      <a:pt x="3248" y="0"/>
                    </a:lnTo>
                    <a:lnTo>
                      <a:pt x="0" y="37743"/>
                    </a:lnTo>
                    <a:close/>
                  </a:path>
                </a:pathLst>
              </a:custGeom>
              <a:solidFill>
                <a:srgbClr val="2B4D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48" name="Google Shape;1548;p14"/>
              <p:cNvSpPr/>
              <p:nvPr/>
            </p:nvSpPr>
            <p:spPr>
              <a:xfrm>
                <a:off x="-619060" y="5208695"/>
                <a:ext cx="266666" cy="305194"/>
              </a:xfrm>
              <a:custGeom>
                <a:avLst/>
                <a:gdLst/>
                <a:ahLst/>
                <a:cxnLst/>
                <a:rect l="l" t="t" r="r" b="b"/>
                <a:pathLst>
                  <a:path w="266666" h="305194" extrusionOk="0">
                    <a:moveTo>
                      <a:pt x="266667" y="305194"/>
                    </a:moveTo>
                    <a:lnTo>
                      <a:pt x="0" y="305194"/>
                    </a:lnTo>
                    <a:lnTo>
                      <a:pt x="0" y="0"/>
                    </a:lnTo>
                    <a:lnTo>
                      <a:pt x="266667" y="103262"/>
                    </a:lnTo>
                    <a:lnTo>
                      <a:pt x="266667" y="305194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49" name="Google Shape;1549;p14"/>
              <p:cNvSpPr/>
              <p:nvPr/>
            </p:nvSpPr>
            <p:spPr>
              <a:xfrm>
                <a:off x="-619060" y="5208695"/>
                <a:ext cx="266666" cy="305194"/>
              </a:xfrm>
              <a:custGeom>
                <a:avLst/>
                <a:gdLst/>
                <a:ahLst/>
                <a:cxnLst/>
                <a:rect l="l" t="t" r="r" b="b"/>
                <a:pathLst>
                  <a:path w="266666" h="305194" extrusionOk="0">
                    <a:moveTo>
                      <a:pt x="0" y="0"/>
                    </a:moveTo>
                    <a:lnTo>
                      <a:pt x="0" y="27327"/>
                    </a:lnTo>
                    <a:lnTo>
                      <a:pt x="221308" y="113006"/>
                    </a:lnTo>
                    <a:cubicBezTo>
                      <a:pt x="233852" y="117822"/>
                      <a:pt x="242139" y="129918"/>
                      <a:pt x="242139" y="143469"/>
                    </a:cubicBezTo>
                    <a:lnTo>
                      <a:pt x="242139" y="305194"/>
                    </a:lnTo>
                    <a:lnTo>
                      <a:pt x="266667" y="305194"/>
                    </a:lnTo>
                    <a:lnTo>
                      <a:pt x="266667" y="1032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50" name="Google Shape;1550;p14"/>
              <p:cNvSpPr/>
              <p:nvPr/>
            </p:nvSpPr>
            <p:spPr>
              <a:xfrm>
                <a:off x="-574261" y="5273653"/>
                <a:ext cx="177068" cy="120845"/>
              </a:xfrm>
              <a:custGeom>
                <a:avLst/>
                <a:gdLst/>
                <a:ahLst/>
                <a:cxnLst/>
                <a:rect l="l" t="t" r="r" b="b"/>
                <a:pathLst>
                  <a:path w="177068" h="120845" extrusionOk="0">
                    <a:moveTo>
                      <a:pt x="177069" y="62383"/>
                    </a:moveTo>
                    <a:lnTo>
                      <a:pt x="177069" y="120846"/>
                    </a:lnTo>
                    <a:lnTo>
                      <a:pt x="0" y="120846"/>
                    </a:lnTo>
                    <a:lnTo>
                      <a:pt x="0" y="0"/>
                    </a:lnTo>
                    <a:lnTo>
                      <a:pt x="60031" y="21168"/>
                    </a:lnTo>
                    <a:lnTo>
                      <a:pt x="117038" y="41327"/>
                    </a:lnTo>
                    <a:lnTo>
                      <a:pt x="177069" y="62383"/>
                    </a:ln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51" name="Google Shape;1551;p14"/>
              <p:cNvSpPr/>
              <p:nvPr/>
            </p:nvSpPr>
            <p:spPr>
              <a:xfrm>
                <a:off x="-574261" y="5273653"/>
                <a:ext cx="177068" cy="120957"/>
              </a:xfrm>
              <a:custGeom>
                <a:avLst/>
                <a:gdLst/>
                <a:ahLst/>
                <a:cxnLst/>
                <a:rect l="l" t="t" r="r" b="b"/>
                <a:pathLst>
                  <a:path w="177068" h="120957" extrusionOk="0">
                    <a:moveTo>
                      <a:pt x="117150" y="41215"/>
                    </a:moveTo>
                    <a:lnTo>
                      <a:pt x="60143" y="21056"/>
                    </a:lnTo>
                    <a:lnTo>
                      <a:pt x="0" y="0"/>
                    </a:lnTo>
                    <a:lnTo>
                      <a:pt x="0" y="19264"/>
                    </a:lnTo>
                    <a:lnTo>
                      <a:pt x="35503" y="31807"/>
                    </a:lnTo>
                    <a:lnTo>
                      <a:pt x="92510" y="51967"/>
                    </a:lnTo>
                    <a:lnTo>
                      <a:pt x="141117" y="69103"/>
                    </a:lnTo>
                    <a:cubicBezTo>
                      <a:pt x="147949" y="71567"/>
                      <a:pt x="152541" y="77951"/>
                      <a:pt x="152541" y="85230"/>
                    </a:cubicBezTo>
                    <a:lnTo>
                      <a:pt x="152541" y="120958"/>
                    </a:lnTo>
                    <a:lnTo>
                      <a:pt x="177069" y="120958"/>
                    </a:lnTo>
                    <a:lnTo>
                      <a:pt x="177069" y="62495"/>
                    </a:lnTo>
                    <a:lnTo>
                      <a:pt x="117150" y="41215"/>
                    </a:ln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52" name="Google Shape;1552;p14"/>
              <p:cNvSpPr/>
              <p:nvPr/>
            </p:nvSpPr>
            <p:spPr>
              <a:xfrm>
                <a:off x="-261787" y="5175207"/>
                <a:ext cx="103598" cy="279098"/>
              </a:xfrm>
              <a:custGeom>
                <a:avLst/>
                <a:gdLst/>
                <a:ahLst/>
                <a:cxnLst/>
                <a:rect l="l" t="t" r="r" b="b"/>
                <a:pathLst>
                  <a:path w="103598" h="279098" extrusionOk="0">
                    <a:moveTo>
                      <a:pt x="103598" y="256699"/>
                    </a:moveTo>
                    <a:lnTo>
                      <a:pt x="85118" y="279099"/>
                    </a:lnTo>
                    <a:lnTo>
                      <a:pt x="18480" y="279099"/>
                    </a:lnTo>
                    <a:lnTo>
                      <a:pt x="0" y="256699"/>
                    </a:lnTo>
                    <a:lnTo>
                      <a:pt x="12320" y="111550"/>
                    </a:lnTo>
                    <a:lnTo>
                      <a:pt x="18480" y="38975"/>
                    </a:lnTo>
                    <a:lnTo>
                      <a:pt x="19600" y="26319"/>
                    </a:lnTo>
                    <a:lnTo>
                      <a:pt x="31695" y="4816"/>
                    </a:lnTo>
                    <a:cubicBezTo>
                      <a:pt x="31919" y="2128"/>
                      <a:pt x="33599" y="0"/>
                      <a:pt x="35503" y="0"/>
                    </a:cubicBezTo>
                    <a:lnTo>
                      <a:pt x="68207" y="0"/>
                    </a:lnTo>
                    <a:cubicBezTo>
                      <a:pt x="70223" y="0"/>
                      <a:pt x="71903" y="2128"/>
                      <a:pt x="72015" y="4816"/>
                    </a:cubicBezTo>
                    <a:lnTo>
                      <a:pt x="84222" y="27327"/>
                    </a:lnTo>
                    <a:lnTo>
                      <a:pt x="91390" y="111550"/>
                    </a:lnTo>
                    <a:lnTo>
                      <a:pt x="97550" y="184124"/>
                    </a:lnTo>
                    <a:lnTo>
                      <a:pt x="103598" y="256699"/>
                    </a:lnTo>
                    <a:close/>
                  </a:path>
                </a:pathLst>
              </a:custGeom>
              <a:solidFill>
                <a:srgbClr val="C3D5E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53" name="Google Shape;1553;p14"/>
              <p:cNvSpPr/>
              <p:nvPr/>
            </p:nvSpPr>
            <p:spPr>
              <a:xfrm>
                <a:off x="-208140" y="5141608"/>
                <a:ext cx="49951" cy="312697"/>
              </a:xfrm>
              <a:custGeom>
                <a:avLst/>
                <a:gdLst/>
                <a:ahLst/>
                <a:cxnLst/>
                <a:rect l="l" t="t" r="r" b="b"/>
                <a:pathLst>
                  <a:path w="49951" h="312697" extrusionOk="0">
                    <a:moveTo>
                      <a:pt x="43791" y="217724"/>
                    </a:moveTo>
                    <a:lnTo>
                      <a:pt x="37631" y="145149"/>
                    </a:lnTo>
                    <a:lnTo>
                      <a:pt x="25760" y="4816"/>
                    </a:lnTo>
                    <a:cubicBezTo>
                      <a:pt x="25535" y="2128"/>
                      <a:pt x="23184" y="0"/>
                      <a:pt x="20496" y="0"/>
                    </a:cubicBezTo>
                    <a:lnTo>
                      <a:pt x="0" y="0"/>
                    </a:lnTo>
                    <a:cubicBezTo>
                      <a:pt x="2800" y="0"/>
                      <a:pt x="5040" y="2128"/>
                      <a:pt x="5264" y="4816"/>
                    </a:cubicBezTo>
                    <a:lnTo>
                      <a:pt x="17136" y="145149"/>
                    </a:lnTo>
                    <a:lnTo>
                      <a:pt x="23296" y="217724"/>
                    </a:lnTo>
                    <a:lnTo>
                      <a:pt x="29455" y="312698"/>
                    </a:lnTo>
                    <a:lnTo>
                      <a:pt x="49951" y="290298"/>
                    </a:lnTo>
                    <a:lnTo>
                      <a:pt x="43791" y="217724"/>
                    </a:lnTo>
                    <a:close/>
                  </a:path>
                </a:pathLst>
              </a:custGeom>
              <a:solidFill>
                <a:srgbClr val="B7C8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54" name="Google Shape;1554;p14"/>
              <p:cNvSpPr/>
              <p:nvPr/>
            </p:nvSpPr>
            <p:spPr>
              <a:xfrm>
                <a:off x="-243307" y="5141496"/>
                <a:ext cx="66638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66638" h="72574" extrusionOk="0">
                    <a:moveTo>
                      <a:pt x="66639" y="72575"/>
                    </a:moveTo>
                    <a:lnTo>
                      <a:pt x="0" y="72575"/>
                    </a:lnTo>
                    <a:lnTo>
                      <a:pt x="5712" y="4816"/>
                    </a:lnTo>
                    <a:cubicBezTo>
                      <a:pt x="5936" y="2128"/>
                      <a:pt x="8288" y="0"/>
                      <a:pt x="10976" y="0"/>
                    </a:cubicBezTo>
                    <a:lnTo>
                      <a:pt x="55551" y="0"/>
                    </a:lnTo>
                    <a:cubicBezTo>
                      <a:pt x="58351" y="0"/>
                      <a:pt x="60591" y="2128"/>
                      <a:pt x="60815" y="4816"/>
                    </a:cubicBezTo>
                    <a:lnTo>
                      <a:pt x="66639" y="72575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55" name="Google Shape;1555;p14"/>
              <p:cNvSpPr/>
              <p:nvPr/>
            </p:nvSpPr>
            <p:spPr>
              <a:xfrm>
                <a:off x="-208140" y="5141604"/>
                <a:ext cx="31471" cy="72578"/>
              </a:xfrm>
              <a:custGeom>
                <a:avLst/>
                <a:gdLst/>
                <a:ahLst/>
                <a:cxnLst/>
                <a:rect l="l" t="t" r="r" b="b"/>
                <a:pathLst>
                  <a:path w="31471" h="72578" extrusionOk="0">
                    <a:moveTo>
                      <a:pt x="5264" y="4820"/>
                    </a:moveTo>
                    <a:lnTo>
                      <a:pt x="10976" y="72579"/>
                    </a:lnTo>
                    <a:lnTo>
                      <a:pt x="31471" y="72579"/>
                    </a:lnTo>
                    <a:lnTo>
                      <a:pt x="25760" y="4820"/>
                    </a:lnTo>
                    <a:cubicBezTo>
                      <a:pt x="25535" y="2132"/>
                      <a:pt x="23184" y="4"/>
                      <a:pt x="20496" y="4"/>
                    </a:cubicBezTo>
                    <a:lnTo>
                      <a:pt x="0" y="4"/>
                    </a:lnTo>
                    <a:cubicBezTo>
                      <a:pt x="2800" y="-108"/>
                      <a:pt x="5040" y="2020"/>
                      <a:pt x="5264" y="4820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56" name="Google Shape;1556;p14"/>
              <p:cNvSpPr/>
              <p:nvPr/>
            </p:nvSpPr>
            <p:spPr>
              <a:xfrm>
                <a:off x="-255627" y="5286757"/>
                <a:ext cx="91278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91278" h="72574" extrusionOk="0">
                    <a:moveTo>
                      <a:pt x="91278" y="72575"/>
                    </a:moveTo>
                    <a:lnTo>
                      <a:pt x="0" y="72575"/>
                    </a:lnTo>
                    <a:lnTo>
                      <a:pt x="6160" y="0"/>
                    </a:lnTo>
                    <a:lnTo>
                      <a:pt x="85118" y="0"/>
                    </a:lnTo>
                    <a:lnTo>
                      <a:pt x="91278" y="72575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57" name="Google Shape;1557;p14"/>
              <p:cNvSpPr/>
              <p:nvPr/>
            </p:nvSpPr>
            <p:spPr>
              <a:xfrm>
                <a:off x="-191004" y="5286757"/>
                <a:ext cx="26655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26655" h="72574" extrusionOk="0">
                    <a:moveTo>
                      <a:pt x="26656" y="72575"/>
                    </a:moveTo>
                    <a:lnTo>
                      <a:pt x="20496" y="0"/>
                    </a:lnTo>
                    <a:lnTo>
                      <a:pt x="0" y="0"/>
                    </a:lnTo>
                    <a:lnTo>
                      <a:pt x="6160" y="72575"/>
                    </a:lnTo>
                    <a:lnTo>
                      <a:pt x="26656" y="72575"/>
                    </a:ln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58" name="Google Shape;1558;p14"/>
              <p:cNvSpPr/>
              <p:nvPr/>
            </p:nvSpPr>
            <p:spPr>
              <a:xfrm>
                <a:off x="-541670" y="5457106"/>
                <a:ext cx="111885" cy="56782"/>
              </a:xfrm>
              <a:custGeom>
                <a:avLst/>
                <a:gdLst/>
                <a:ahLst/>
                <a:cxnLst/>
                <a:rect l="l" t="t" r="r" b="b"/>
                <a:pathLst>
                  <a:path w="111885" h="56782" extrusionOk="0">
                    <a:moveTo>
                      <a:pt x="0" y="0"/>
                    </a:moveTo>
                    <a:lnTo>
                      <a:pt x="111886" y="0"/>
                    </a:lnTo>
                    <a:lnTo>
                      <a:pt x="111886" y="56783"/>
                    </a:lnTo>
                    <a:lnTo>
                      <a:pt x="0" y="5678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59" name="Google Shape;1559;p14"/>
              <p:cNvSpPr/>
              <p:nvPr/>
            </p:nvSpPr>
            <p:spPr>
              <a:xfrm>
                <a:off x="-453415" y="5457106"/>
                <a:ext cx="23631" cy="56782"/>
              </a:xfrm>
              <a:custGeom>
                <a:avLst/>
                <a:gdLst/>
                <a:ahLst/>
                <a:cxnLst/>
                <a:rect l="l" t="t" r="r" b="b"/>
                <a:pathLst>
                  <a:path w="23631" h="56782" extrusionOk="0">
                    <a:moveTo>
                      <a:pt x="0" y="0"/>
                    </a:moveTo>
                    <a:lnTo>
                      <a:pt x="23632" y="0"/>
                    </a:lnTo>
                    <a:lnTo>
                      <a:pt x="23632" y="56783"/>
                    </a:lnTo>
                    <a:lnTo>
                      <a:pt x="0" y="5678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60" name="Google Shape;1560;p14"/>
              <p:cNvSpPr/>
              <p:nvPr/>
            </p:nvSpPr>
            <p:spPr>
              <a:xfrm>
                <a:off x="-352393" y="5431906"/>
                <a:ext cx="251435" cy="81982"/>
              </a:xfrm>
              <a:custGeom>
                <a:avLst/>
                <a:gdLst/>
                <a:ahLst/>
                <a:cxnLst/>
                <a:rect l="l" t="t" r="r" b="b"/>
                <a:pathLst>
                  <a:path w="251435" h="81982" extrusionOk="0">
                    <a:moveTo>
                      <a:pt x="251435" y="81982"/>
                    </a:moveTo>
                    <a:lnTo>
                      <a:pt x="0" y="81982"/>
                    </a:lnTo>
                    <a:lnTo>
                      <a:pt x="0" y="0"/>
                    </a:lnTo>
                    <a:lnTo>
                      <a:pt x="235308" y="0"/>
                    </a:lnTo>
                    <a:cubicBezTo>
                      <a:pt x="244155" y="0"/>
                      <a:pt x="251435" y="7168"/>
                      <a:pt x="251435" y="16128"/>
                    </a:cubicBezTo>
                    <a:lnTo>
                      <a:pt x="251435" y="81982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61" name="Google Shape;1561;p14"/>
              <p:cNvSpPr/>
              <p:nvPr/>
            </p:nvSpPr>
            <p:spPr>
              <a:xfrm>
                <a:off x="-141613" y="5431906"/>
                <a:ext cx="40655" cy="82094"/>
              </a:xfrm>
              <a:custGeom>
                <a:avLst/>
                <a:gdLst/>
                <a:ahLst/>
                <a:cxnLst/>
                <a:rect l="l" t="t" r="r" b="b"/>
                <a:pathLst>
                  <a:path w="40655" h="82094" extrusionOk="0">
                    <a:moveTo>
                      <a:pt x="24528" y="0"/>
                    </a:moveTo>
                    <a:lnTo>
                      <a:pt x="0" y="0"/>
                    </a:lnTo>
                    <a:cubicBezTo>
                      <a:pt x="8848" y="0"/>
                      <a:pt x="16128" y="7168"/>
                      <a:pt x="16128" y="16128"/>
                    </a:cubicBezTo>
                    <a:lnTo>
                      <a:pt x="16128" y="82094"/>
                    </a:lnTo>
                    <a:lnTo>
                      <a:pt x="40655" y="82094"/>
                    </a:lnTo>
                    <a:lnTo>
                      <a:pt x="40655" y="16128"/>
                    </a:lnTo>
                    <a:cubicBezTo>
                      <a:pt x="40655" y="7168"/>
                      <a:pt x="33375" y="0"/>
                      <a:pt x="24528" y="0"/>
                    </a:cubicBez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562" name="Google Shape;1562;p14"/>
              <p:cNvGrpSpPr/>
              <p:nvPr/>
            </p:nvGrpSpPr>
            <p:grpSpPr>
              <a:xfrm>
                <a:off x="-646724" y="4948860"/>
                <a:ext cx="573429" cy="573428"/>
                <a:chOff x="-646724" y="4948860"/>
                <a:chExt cx="573429" cy="573428"/>
              </a:xfrm>
            </p:grpSpPr>
            <p:sp>
              <p:nvSpPr>
                <p:cNvPr id="1563" name="Google Shape;1563;p14"/>
                <p:cNvSpPr/>
                <p:nvPr/>
              </p:nvSpPr>
              <p:spPr>
                <a:xfrm>
                  <a:off x="-238827" y="4948860"/>
                  <a:ext cx="97998" cy="172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98" h="172924" extrusionOk="0">
                      <a:moveTo>
                        <a:pt x="29903" y="66527"/>
                      </a:moveTo>
                      <a:lnTo>
                        <a:pt x="59023" y="66527"/>
                      </a:lnTo>
                      <a:cubicBezTo>
                        <a:pt x="71231" y="66527"/>
                        <a:pt x="81198" y="76495"/>
                        <a:pt x="81198" y="88702"/>
                      </a:cubicBezTo>
                      <a:lnTo>
                        <a:pt x="81198" y="100462"/>
                      </a:lnTo>
                      <a:cubicBezTo>
                        <a:pt x="81198" y="112670"/>
                        <a:pt x="71231" y="122638"/>
                        <a:pt x="59023" y="122638"/>
                      </a:cubicBezTo>
                      <a:cubicBezTo>
                        <a:pt x="42671" y="122638"/>
                        <a:pt x="29455" y="135965"/>
                        <a:pt x="29455" y="152205"/>
                      </a:cubicBezTo>
                      <a:lnTo>
                        <a:pt x="29455" y="164525"/>
                      </a:lnTo>
                      <a:cubicBezTo>
                        <a:pt x="29455" y="169117"/>
                        <a:pt x="33263" y="172925"/>
                        <a:pt x="37855" y="172925"/>
                      </a:cubicBezTo>
                      <a:cubicBezTo>
                        <a:pt x="42447" y="172925"/>
                        <a:pt x="46255" y="169117"/>
                        <a:pt x="46255" y="164525"/>
                      </a:cubicBezTo>
                      <a:lnTo>
                        <a:pt x="46255" y="152205"/>
                      </a:lnTo>
                      <a:cubicBezTo>
                        <a:pt x="46255" y="145149"/>
                        <a:pt x="51967" y="139437"/>
                        <a:pt x="59023" y="139437"/>
                      </a:cubicBezTo>
                      <a:cubicBezTo>
                        <a:pt x="80526" y="139437"/>
                        <a:pt x="97998" y="121966"/>
                        <a:pt x="97998" y="100462"/>
                      </a:cubicBezTo>
                      <a:lnTo>
                        <a:pt x="97998" y="88814"/>
                      </a:lnTo>
                      <a:cubicBezTo>
                        <a:pt x="97998" y="67311"/>
                        <a:pt x="80526" y="49839"/>
                        <a:pt x="59023" y="49839"/>
                      </a:cubicBezTo>
                      <a:lnTo>
                        <a:pt x="29903" y="49839"/>
                      </a:lnTo>
                      <a:cubicBezTo>
                        <a:pt x="22624" y="49839"/>
                        <a:pt x="16800" y="43903"/>
                        <a:pt x="16800" y="36735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36623"/>
                      </a:lnTo>
                      <a:cubicBezTo>
                        <a:pt x="0" y="53199"/>
                        <a:pt x="13440" y="66527"/>
                        <a:pt x="29903" y="6652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64" name="Google Shape;1564;p14"/>
                <p:cNvSpPr/>
                <p:nvPr/>
              </p:nvSpPr>
              <p:spPr>
                <a:xfrm>
                  <a:off x="-279147" y="5027594"/>
                  <a:ext cx="54430" cy="8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30" h="86350" extrusionOk="0">
                      <a:moveTo>
                        <a:pt x="27215" y="53871"/>
                      </a:moveTo>
                      <a:cubicBezTo>
                        <a:pt x="32927" y="53871"/>
                        <a:pt x="37631" y="58575"/>
                        <a:pt x="37631" y="64287"/>
                      </a:cubicBezTo>
                      <a:lnTo>
                        <a:pt x="37631" y="77950"/>
                      </a:lnTo>
                      <a:cubicBezTo>
                        <a:pt x="37631" y="82542"/>
                        <a:pt x="41439" y="86350"/>
                        <a:pt x="46031" y="86350"/>
                      </a:cubicBezTo>
                      <a:cubicBezTo>
                        <a:pt x="50623" y="86350"/>
                        <a:pt x="54431" y="82542"/>
                        <a:pt x="54431" y="77950"/>
                      </a:cubicBezTo>
                      <a:lnTo>
                        <a:pt x="54431" y="64287"/>
                      </a:lnTo>
                      <a:cubicBezTo>
                        <a:pt x="54431" y="49279"/>
                        <a:pt x="42223" y="37071"/>
                        <a:pt x="27215" y="37071"/>
                      </a:cubicBezTo>
                      <a:cubicBezTo>
                        <a:pt x="21504" y="37071"/>
                        <a:pt x="16800" y="32367"/>
                        <a:pt x="16800" y="26655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26655"/>
                      </a:lnTo>
                      <a:cubicBezTo>
                        <a:pt x="0" y="41663"/>
                        <a:pt x="12208" y="53871"/>
                        <a:pt x="27215" y="5387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65" name="Google Shape;1565;p14"/>
                <p:cNvSpPr/>
                <p:nvPr/>
              </p:nvSpPr>
              <p:spPr>
                <a:xfrm>
                  <a:off x="-198284" y="4948971"/>
                  <a:ext cx="16799" cy="32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32703" extrusionOk="0">
                      <a:moveTo>
                        <a:pt x="8400" y="32703"/>
                      </a:moveTo>
                      <a:cubicBezTo>
                        <a:pt x="12992" y="32703"/>
                        <a:pt x="16800" y="28895"/>
                        <a:pt x="16800" y="24304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24416"/>
                      </a:lnTo>
                      <a:cubicBezTo>
                        <a:pt x="0" y="29007"/>
                        <a:pt x="3808" y="32703"/>
                        <a:pt x="8400" y="3270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66" name="Google Shape;1566;p14"/>
                <p:cNvSpPr/>
                <p:nvPr/>
              </p:nvSpPr>
              <p:spPr>
                <a:xfrm>
                  <a:off x="-313754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67" name="Google Shape;1567;p14"/>
                <p:cNvSpPr/>
                <p:nvPr/>
              </p:nvSpPr>
              <p:spPr>
                <a:xfrm>
                  <a:off x="-261339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3104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68" name="Google Shape;1568;p14"/>
                <p:cNvSpPr/>
                <p:nvPr/>
              </p:nvSpPr>
              <p:spPr>
                <a:xfrm>
                  <a:off x="-208812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69" name="Google Shape;1569;p14"/>
                <p:cNvSpPr/>
                <p:nvPr/>
              </p:nvSpPr>
              <p:spPr>
                <a:xfrm>
                  <a:off x="-156397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3104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70" name="Google Shape;1570;p14"/>
                <p:cNvSpPr/>
                <p:nvPr/>
              </p:nvSpPr>
              <p:spPr>
                <a:xfrm>
                  <a:off x="-646724" y="5133096"/>
                  <a:ext cx="573429" cy="3891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429" h="389192" extrusionOk="0">
                      <a:moveTo>
                        <a:pt x="565029" y="372393"/>
                      </a:moveTo>
                      <a:lnTo>
                        <a:pt x="554165" y="372393"/>
                      </a:lnTo>
                      <a:lnTo>
                        <a:pt x="554165" y="314826"/>
                      </a:lnTo>
                      <a:cubicBezTo>
                        <a:pt x="554165" y="301274"/>
                        <a:pt x="543190" y="290298"/>
                        <a:pt x="529638" y="290298"/>
                      </a:cubicBezTo>
                      <a:lnTo>
                        <a:pt x="496263" y="290298"/>
                      </a:lnTo>
                      <a:cubicBezTo>
                        <a:pt x="496263" y="290186"/>
                        <a:pt x="472743" y="12992"/>
                        <a:pt x="472743" y="12544"/>
                      </a:cubicBezTo>
                      <a:cubicBezTo>
                        <a:pt x="472183" y="5488"/>
                        <a:pt x="466135" y="0"/>
                        <a:pt x="459079" y="0"/>
                      </a:cubicBezTo>
                      <a:lnTo>
                        <a:pt x="414392" y="0"/>
                      </a:lnTo>
                      <a:cubicBezTo>
                        <a:pt x="407224" y="0"/>
                        <a:pt x="401400" y="5376"/>
                        <a:pt x="400728" y="12544"/>
                      </a:cubicBezTo>
                      <a:cubicBezTo>
                        <a:pt x="373401" y="334874"/>
                        <a:pt x="401288" y="6160"/>
                        <a:pt x="384153" y="207868"/>
                      </a:cubicBezTo>
                      <a:lnTo>
                        <a:pt x="302730" y="207868"/>
                      </a:lnTo>
                      <a:lnTo>
                        <a:pt x="302730" y="178861"/>
                      </a:lnTo>
                      <a:cubicBezTo>
                        <a:pt x="302730" y="175389"/>
                        <a:pt x="300602" y="172253"/>
                        <a:pt x="297354" y="171021"/>
                      </a:cubicBezTo>
                      <a:lnTo>
                        <a:pt x="281563" y="164861"/>
                      </a:lnTo>
                      <a:cubicBezTo>
                        <a:pt x="277195" y="163181"/>
                        <a:pt x="272379" y="165309"/>
                        <a:pt x="270699" y="169677"/>
                      </a:cubicBezTo>
                      <a:cubicBezTo>
                        <a:pt x="269019" y="174045"/>
                        <a:pt x="271147" y="178861"/>
                        <a:pt x="275515" y="180541"/>
                      </a:cubicBezTo>
                      <a:lnTo>
                        <a:pt x="285931" y="184572"/>
                      </a:lnTo>
                      <a:lnTo>
                        <a:pt x="285931" y="372393"/>
                      </a:lnTo>
                      <a:lnTo>
                        <a:pt x="225340" y="372393"/>
                      </a:lnTo>
                      <a:lnTo>
                        <a:pt x="225340" y="324010"/>
                      </a:lnTo>
                      <a:cubicBezTo>
                        <a:pt x="225340" y="319418"/>
                        <a:pt x="221532" y="315610"/>
                        <a:pt x="216940" y="315610"/>
                      </a:cubicBezTo>
                      <a:lnTo>
                        <a:pt x="105054" y="315610"/>
                      </a:lnTo>
                      <a:cubicBezTo>
                        <a:pt x="100462" y="315610"/>
                        <a:pt x="96654" y="319418"/>
                        <a:pt x="96654" y="324010"/>
                      </a:cubicBezTo>
                      <a:lnTo>
                        <a:pt x="96654" y="372393"/>
                      </a:lnTo>
                      <a:lnTo>
                        <a:pt x="36063" y="372393"/>
                      </a:lnTo>
                      <a:lnTo>
                        <a:pt x="36063" y="87806"/>
                      </a:lnTo>
                      <a:lnTo>
                        <a:pt x="241915" y="167549"/>
                      </a:lnTo>
                      <a:cubicBezTo>
                        <a:pt x="246283" y="169229"/>
                        <a:pt x="251099" y="167101"/>
                        <a:pt x="252779" y="162733"/>
                      </a:cubicBezTo>
                      <a:cubicBezTo>
                        <a:pt x="254459" y="158365"/>
                        <a:pt x="252331" y="153549"/>
                        <a:pt x="247963" y="151869"/>
                      </a:cubicBezTo>
                      <a:lnTo>
                        <a:pt x="90494" y="90830"/>
                      </a:lnTo>
                      <a:lnTo>
                        <a:pt x="90494" y="30687"/>
                      </a:lnTo>
                      <a:cubicBezTo>
                        <a:pt x="90494" y="26096"/>
                        <a:pt x="86686" y="22288"/>
                        <a:pt x="82094" y="22288"/>
                      </a:cubicBezTo>
                      <a:cubicBezTo>
                        <a:pt x="77503" y="22288"/>
                        <a:pt x="73695" y="26096"/>
                        <a:pt x="73695" y="30687"/>
                      </a:cubicBezTo>
                      <a:lnTo>
                        <a:pt x="73695" y="84334"/>
                      </a:lnTo>
                      <a:lnTo>
                        <a:pt x="30687" y="67759"/>
                      </a:lnTo>
                      <a:cubicBezTo>
                        <a:pt x="28111" y="66751"/>
                        <a:pt x="25200" y="67087"/>
                        <a:pt x="22960" y="68655"/>
                      </a:cubicBezTo>
                      <a:cubicBezTo>
                        <a:pt x="20720" y="70223"/>
                        <a:pt x="19264" y="72799"/>
                        <a:pt x="19264" y="75599"/>
                      </a:cubicBezTo>
                      <a:lnTo>
                        <a:pt x="19264" y="372393"/>
                      </a:lnTo>
                      <a:lnTo>
                        <a:pt x="8400" y="372393"/>
                      </a:lnTo>
                      <a:cubicBezTo>
                        <a:pt x="3808" y="372393"/>
                        <a:pt x="0" y="376201"/>
                        <a:pt x="0" y="380793"/>
                      </a:cubicBezTo>
                      <a:cubicBezTo>
                        <a:pt x="0" y="385385"/>
                        <a:pt x="3808" y="389193"/>
                        <a:pt x="8400" y="389193"/>
                      </a:cubicBezTo>
                      <a:lnTo>
                        <a:pt x="565029" y="389193"/>
                      </a:lnTo>
                      <a:cubicBezTo>
                        <a:pt x="569621" y="389193"/>
                        <a:pt x="573429" y="385385"/>
                        <a:pt x="573429" y="380793"/>
                      </a:cubicBezTo>
                      <a:cubicBezTo>
                        <a:pt x="573429" y="376201"/>
                        <a:pt x="569621" y="372393"/>
                        <a:pt x="565029" y="372393"/>
                      </a:cubicBezTo>
                      <a:lnTo>
                        <a:pt x="565029" y="372393"/>
                      </a:lnTo>
                      <a:close/>
                      <a:moveTo>
                        <a:pt x="302730" y="290410"/>
                      </a:moveTo>
                      <a:lnTo>
                        <a:pt x="302730" y="262523"/>
                      </a:lnTo>
                      <a:lnTo>
                        <a:pt x="379561" y="262523"/>
                      </a:lnTo>
                      <a:lnTo>
                        <a:pt x="377209" y="290410"/>
                      </a:lnTo>
                      <a:lnTo>
                        <a:pt x="302730" y="290410"/>
                      </a:lnTo>
                      <a:close/>
                      <a:moveTo>
                        <a:pt x="479351" y="290410"/>
                      </a:moveTo>
                      <a:lnTo>
                        <a:pt x="394008" y="290410"/>
                      </a:lnTo>
                      <a:cubicBezTo>
                        <a:pt x="395240" y="275627"/>
                        <a:pt x="397928" y="244043"/>
                        <a:pt x="398712" y="234636"/>
                      </a:cubicBezTo>
                      <a:lnTo>
                        <a:pt x="419880" y="234636"/>
                      </a:lnTo>
                      <a:cubicBezTo>
                        <a:pt x="424472" y="234636"/>
                        <a:pt x="428280" y="230828"/>
                        <a:pt x="428280" y="226236"/>
                      </a:cubicBezTo>
                      <a:cubicBezTo>
                        <a:pt x="428280" y="221644"/>
                        <a:pt x="424472" y="217836"/>
                        <a:pt x="419880" y="217836"/>
                      </a:cubicBezTo>
                      <a:lnTo>
                        <a:pt x="400168" y="217836"/>
                      </a:lnTo>
                      <a:cubicBezTo>
                        <a:pt x="400616" y="212796"/>
                        <a:pt x="404424" y="167213"/>
                        <a:pt x="404872" y="162061"/>
                      </a:cubicBezTo>
                      <a:lnTo>
                        <a:pt x="468375" y="162061"/>
                      </a:lnTo>
                      <a:lnTo>
                        <a:pt x="473079" y="217836"/>
                      </a:lnTo>
                      <a:lnTo>
                        <a:pt x="453367" y="217836"/>
                      </a:lnTo>
                      <a:cubicBezTo>
                        <a:pt x="448775" y="217836"/>
                        <a:pt x="444967" y="221644"/>
                        <a:pt x="444967" y="226236"/>
                      </a:cubicBezTo>
                      <a:cubicBezTo>
                        <a:pt x="444967" y="230828"/>
                        <a:pt x="448775" y="234636"/>
                        <a:pt x="453367" y="234636"/>
                      </a:cubicBezTo>
                      <a:lnTo>
                        <a:pt x="474535" y="234636"/>
                      </a:lnTo>
                      <a:lnTo>
                        <a:pt x="479351" y="290410"/>
                      </a:lnTo>
                      <a:close/>
                      <a:moveTo>
                        <a:pt x="467031" y="145149"/>
                      </a:moveTo>
                      <a:lnTo>
                        <a:pt x="406328" y="145149"/>
                      </a:lnTo>
                      <a:lnTo>
                        <a:pt x="411032" y="89374"/>
                      </a:lnTo>
                      <a:lnTo>
                        <a:pt x="462327" y="89374"/>
                      </a:lnTo>
                      <a:lnTo>
                        <a:pt x="467031" y="145149"/>
                      </a:lnTo>
                      <a:close/>
                      <a:moveTo>
                        <a:pt x="417304" y="16800"/>
                      </a:moveTo>
                      <a:lnTo>
                        <a:pt x="456279" y="16800"/>
                      </a:lnTo>
                      <a:lnTo>
                        <a:pt x="460983" y="72575"/>
                      </a:lnTo>
                      <a:lnTo>
                        <a:pt x="412600" y="72575"/>
                      </a:lnTo>
                      <a:lnTo>
                        <a:pt x="417304" y="16800"/>
                      </a:lnTo>
                      <a:close/>
                      <a:moveTo>
                        <a:pt x="382809" y="224668"/>
                      </a:moveTo>
                      <a:lnTo>
                        <a:pt x="381017" y="245611"/>
                      </a:lnTo>
                      <a:lnTo>
                        <a:pt x="302842" y="245611"/>
                      </a:lnTo>
                      <a:lnTo>
                        <a:pt x="302842" y="224668"/>
                      </a:lnTo>
                      <a:lnTo>
                        <a:pt x="382809" y="224668"/>
                      </a:lnTo>
                      <a:close/>
                      <a:moveTo>
                        <a:pt x="113454" y="372393"/>
                      </a:moveTo>
                      <a:lnTo>
                        <a:pt x="113454" y="332410"/>
                      </a:lnTo>
                      <a:lnTo>
                        <a:pt x="208540" y="332410"/>
                      </a:lnTo>
                      <a:lnTo>
                        <a:pt x="208540" y="372393"/>
                      </a:lnTo>
                      <a:lnTo>
                        <a:pt x="113454" y="372393"/>
                      </a:lnTo>
                      <a:close/>
                      <a:moveTo>
                        <a:pt x="302730" y="372393"/>
                      </a:moveTo>
                      <a:lnTo>
                        <a:pt x="302730" y="307210"/>
                      </a:lnTo>
                      <a:lnTo>
                        <a:pt x="529638" y="307210"/>
                      </a:lnTo>
                      <a:cubicBezTo>
                        <a:pt x="533894" y="307210"/>
                        <a:pt x="537366" y="310682"/>
                        <a:pt x="537366" y="314938"/>
                      </a:cubicBezTo>
                      <a:lnTo>
                        <a:pt x="537366" y="372393"/>
                      </a:lnTo>
                      <a:lnTo>
                        <a:pt x="302730" y="3723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71" name="Google Shape;1571;p14"/>
                <p:cNvSpPr/>
                <p:nvPr/>
              </p:nvSpPr>
              <p:spPr>
                <a:xfrm>
                  <a:off x="-582661" y="5265218"/>
                  <a:ext cx="193868" cy="1376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868" h="137680" extrusionOk="0">
                      <a:moveTo>
                        <a:pt x="11200" y="483"/>
                      </a:moveTo>
                      <a:cubicBezTo>
                        <a:pt x="8624" y="-413"/>
                        <a:pt x="5824" y="-77"/>
                        <a:pt x="3584" y="1603"/>
                      </a:cubicBezTo>
                      <a:cubicBezTo>
                        <a:pt x="1344" y="3171"/>
                        <a:pt x="0" y="5747"/>
                        <a:pt x="0" y="8435"/>
                      </a:cubicBezTo>
                      <a:lnTo>
                        <a:pt x="0" y="56482"/>
                      </a:lnTo>
                      <a:cubicBezTo>
                        <a:pt x="0" y="61074"/>
                        <a:pt x="3808" y="64882"/>
                        <a:pt x="8400" y="64882"/>
                      </a:cubicBezTo>
                      <a:cubicBezTo>
                        <a:pt x="12992" y="64882"/>
                        <a:pt x="16800" y="61074"/>
                        <a:pt x="16800" y="56482"/>
                      </a:cubicBezTo>
                      <a:lnTo>
                        <a:pt x="16800" y="20307"/>
                      </a:lnTo>
                      <a:lnTo>
                        <a:pt x="60031" y="35539"/>
                      </a:lnTo>
                      <a:lnTo>
                        <a:pt x="60031" y="120881"/>
                      </a:lnTo>
                      <a:lnTo>
                        <a:pt x="16800" y="120881"/>
                      </a:lnTo>
                      <a:lnTo>
                        <a:pt x="16800" y="90082"/>
                      </a:lnTo>
                      <a:cubicBezTo>
                        <a:pt x="16800" y="85490"/>
                        <a:pt x="12992" y="81682"/>
                        <a:pt x="8400" y="81682"/>
                      </a:cubicBezTo>
                      <a:cubicBezTo>
                        <a:pt x="3808" y="81682"/>
                        <a:pt x="0" y="85490"/>
                        <a:pt x="0" y="90082"/>
                      </a:cubicBezTo>
                      <a:lnTo>
                        <a:pt x="0" y="129281"/>
                      </a:lnTo>
                      <a:cubicBezTo>
                        <a:pt x="0" y="133873"/>
                        <a:pt x="3808" y="137681"/>
                        <a:pt x="8400" y="137681"/>
                      </a:cubicBezTo>
                      <a:lnTo>
                        <a:pt x="185468" y="137681"/>
                      </a:lnTo>
                      <a:cubicBezTo>
                        <a:pt x="190060" y="137681"/>
                        <a:pt x="193868" y="133873"/>
                        <a:pt x="193868" y="129281"/>
                      </a:cubicBezTo>
                      <a:lnTo>
                        <a:pt x="193868" y="70818"/>
                      </a:lnTo>
                      <a:cubicBezTo>
                        <a:pt x="193868" y="67234"/>
                        <a:pt x="191628" y="64098"/>
                        <a:pt x="188268" y="62866"/>
                      </a:cubicBezTo>
                      <a:lnTo>
                        <a:pt x="11200" y="483"/>
                      </a:lnTo>
                      <a:close/>
                      <a:moveTo>
                        <a:pt x="76831" y="41475"/>
                      </a:moveTo>
                      <a:lnTo>
                        <a:pt x="117038" y="55698"/>
                      </a:lnTo>
                      <a:lnTo>
                        <a:pt x="117038" y="120993"/>
                      </a:lnTo>
                      <a:lnTo>
                        <a:pt x="76831" y="120993"/>
                      </a:lnTo>
                      <a:lnTo>
                        <a:pt x="76831" y="41475"/>
                      </a:lnTo>
                      <a:close/>
                      <a:moveTo>
                        <a:pt x="177069" y="120881"/>
                      </a:moveTo>
                      <a:lnTo>
                        <a:pt x="133837" y="120881"/>
                      </a:lnTo>
                      <a:lnTo>
                        <a:pt x="133837" y="61522"/>
                      </a:lnTo>
                      <a:lnTo>
                        <a:pt x="177069" y="76754"/>
                      </a:lnTo>
                      <a:lnTo>
                        <a:pt x="177069" y="1208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1572" name="Google Shape;1572;p14"/>
          <p:cNvSpPr txBox="1"/>
          <p:nvPr/>
        </p:nvSpPr>
        <p:spPr>
          <a:xfrm>
            <a:off x="31626" y="2728644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THE UNIVESITY</a:t>
            </a:r>
            <a:endParaRPr sz="500" b="1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573" name="Google Shape;1573;p14"/>
          <p:cNvGrpSpPr/>
          <p:nvPr/>
        </p:nvGrpSpPr>
        <p:grpSpPr>
          <a:xfrm>
            <a:off x="-812316" y="1158145"/>
            <a:ext cx="896786" cy="896786"/>
            <a:chOff x="-812316" y="1158145"/>
            <a:chExt cx="896786" cy="896786"/>
          </a:xfrm>
        </p:grpSpPr>
        <p:sp>
          <p:nvSpPr>
            <p:cNvPr id="1574" name="Google Shape;1574;p14"/>
            <p:cNvSpPr/>
            <p:nvPr/>
          </p:nvSpPr>
          <p:spPr>
            <a:xfrm>
              <a:off x="-812316" y="1158145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5" name="Google Shape;1575;p14"/>
            <p:cNvSpPr/>
            <p:nvPr/>
          </p:nvSpPr>
          <p:spPr>
            <a:xfrm>
              <a:off x="-726564" y="1233056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576" name="Google Shape;1576;p14"/>
            <p:cNvGrpSpPr/>
            <p:nvPr/>
          </p:nvGrpSpPr>
          <p:grpSpPr>
            <a:xfrm>
              <a:off x="-605166" y="1341299"/>
              <a:ext cx="521272" cy="488616"/>
              <a:chOff x="995035" y="1466004"/>
              <a:chExt cx="521272" cy="488616"/>
            </a:xfrm>
          </p:grpSpPr>
          <p:sp>
            <p:nvSpPr>
              <p:cNvPr id="1577" name="Google Shape;1577;p14"/>
              <p:cNvSpPr/>
              <p:nvPr/>
            </p:nvSpPr>
            <p:spPr>
              <a:xfrm>
                <a:off x="1360842" y="1718419"/>
                <a:ext cx="131132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131132" h="81448" extrusionOk="0">
                    <a:moveTo>
                      <a:pt x="0" y="0"/>
                    </a:moveTo>
                    <a:lnTo>
                      <a:pt x="109243" y="0"/>
                    </a:lnTo>
                    <a:cubicBezTo>
                      <a:pt x="121359" y="0"/>
                      <a:pt x="131133" y="7330"/>
                      <a:pt x="131133" y="16290"/>
                    </a:cubicBezTo>
                    <a:lnTo>
                      <a:pt x="131133" y="65159"/>
                    </a:lnTo>
                    <a:cubicBezTo>
                      <a:pt x="131133" y="74118"/>
                      <a:pt x="121359" y="81449"/>
                      <a:pt x="109243" y="81449"/>
                    </a:cubicBez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78" name="Google Shape;1578;p14"/>
              <p:cNvSpPr/>
              <p:nvPr/>
            </p:nvSpPr>
            <p:spPr>
              <a:xfrm>
                <a:off x="1350457" y="1799868"/>
                <a:ext cx="157705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157705" h="65159" extrusionOk="0">
                    <a:moveTo>
                      <a:pt x="0" y="0"/>
                    </a:moveTo>
                    <a:lnTo>
                      <a:pt x="135205" y="0"/>
                    </a:lnTo>
                    <a:cubicBezTo>
                      <a:pt x="147626" y="0"/>
                      <a:pt x="157705" y="7330"/>
                      <a:pt x="157705" y="16290"/>
                    </a:cubicBezTo>
                    <a:lnTo>
                      <a:pt x="157705" y="48869"/>
                    </a:lnTo>
                    <a:cubicBezTo>
                      <a:pt x="157705" y="57829"/>
                      <a:pt x="147626" y="65159"/>
                      <a:pt x="135205" y="65159"/>
                    </a:cubicBezTo>
                    <a:lnTo>
                      <a:pt x="0" y="651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79" name="Google Shape;1579;p14"/>
              <p:cNvSpPr/>
              <p:nvPr/>
            </p:nvSpPr>
            <p:spPr>
              <a:xfrm>
                <a:off x="1249868" y="1865027"/>
                <a:ext cx="233860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233860" h="81448" extrusionOk="0">
                    <a:moveTo>
                      <a:pt x="0" y="81449"/>
                    </a:moveTo>
                    <a:lnTo>
                      <a:pt x="214414" y="81449"/>
                    </a:lnTo>
                    <a:cubicBezTo>
                      <a:pt x="225206" y="81449"/>
                      <a:pt x="233860" y="74118"/>
                      <a:pt x="233860" y="65159"/>
                    </a:cubicBezTo>
                    <a:lnTo>
                      <a:pt x="233860" y="16290"/>
                    </a:lnTo>
                    <a:cubicBezTo>
                      <a:pt x="233860" y="7330"/>
                      <a:pt x="225104" y="0"/>
                      <a:pt x="214414" y="0"/>
                    </a:cubicBezTo>
                    <a:lnTo>
                      <a:pt x="0" y="0"/>
                    </a:lnTo>
                    <a:lnTo>
                      <a:pt x="0" y="81449"/>
                    </a:lnTo>
                    <a:close/>
                  </a:path>
                </a:pathLst>
              </a:custGeom>
              <a:solidFill>
                <a:srgbClr val="B9CB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80" name="Google Shape;1580;p14"/>
              <p:cNvSpPr/>
              <p:nvPr/>
            </p:nvSpPr>
            <p:spPr>
              <a:xfrm>
                <a:off x="1003179" y="1568247"/>
                <a:ext cx="374664" cy="378330"/>
              </a:xfrm>
              <a:custGeom>
                <a:avLst/>
                <a:gdLst/>
                <a:ahLst/>
                <a:cxnLst/>
                <a:rect l="l" t="t" r="r" b="b"/>
                <a:pathLst>
                  <a:path w="374664" h="378330" extrusionOk="0">
                    <a:moveTo>
                      <a:pt x="374665" y="187332"/>
                    </a:moveTo>
                    <a:cubicBezTo>
                      <a:pt x="374665" y="83892"/>
                      <a:pt x="290773" y="0"/>
                      <a:pt x="187332" y="0"/>
                    </a:cubicBezTo>
                    <a:cubicBezTo>
                      <a:pt x="83892" y="0"/>
                      <a:pt x="0" y="83892"/>
                      <a:pt x="0" y="187332"/>
                    </a:cubicBezTo>
                    <a:cubicBezTo>
                      <a:pt x="0" y="187943"/>
                      <a:pt x="102" y="188554"/>
                      <a:pt x="102" y="189165"/>
                    </a:cubicBezTo>
                    <a:cubicBezTo>
                      <a:pt x="102" y="189776"/>
                      <a:pt x="0" y="190387"/>
                      <a:pt x="0" y="190998"/>
                    </a:cubicBezTo>
                    <a:cubicBezTo>
                      <a:pt x="0" y="294438"/>
                      <a:pt x="83892" y="378330"/>
                      <a:pt x="187332" y="378330"/>
                    </a:cubicBezTo>
                    <a:cubicBezTo>
                      <a:pt x="290773" y="378330"/>
                      <a:pt x="374665" y="294438"/>
                      <a:pt x="374665" y="190998"/>
                    </a:cubicBezTo>
                    <a:cubicBezTo>
                      <a:pt x="374665" y="190387"/>
                      <a:pt x="374563" y="189776"/>
                      <a:pt x="374563" y="189165"/>
                    </a:cubicBezTo>
                    <a:cubicBezTo>
                      <a:pt x="374563" y="188554"/>
                      <a:pt x="374665" y="187943"/>
                      <a:pt x="374665" y="187332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81" name="Google Shape;1581;p14"/>
              <p:cNvSpPr/>
              <p:nvPr/>
            </p:nvSpPr>
            <p:spPr>
              <a:xfrm>
                <a:off x="1107332" y="1775331"/>
                <a:ext cx="213497" cy="171144"/>
              </a:xfrm>
              <a:custGeom>
                <a:avLst/>
                <a:gdLst/>
                <a:ahLst/>
                <a:cxnLst/>
                <a:rect l="l" t="t" r="r" b="b"/>
                <a:pathLst>
                  <a:path w="213497" h="171144" extrusionOk="0">
                    <a:moveTo>
                      <a:pt x="91325" y="48971"/>
                    </a:moveTo>
                    <a:lnTo>
                      <a:pt x="91325" y="89696"/>
                    </a:lnTo>
                    <a:cubicBezTo>
                      <a:pt x="91325" y="94175"/>
                      <a:pt x="87659" y="97841"/>
                      <a:pt x="83180" y="97841"/>
                    </a:cubicBezTo>
                    <a:lnTo>
                      <a:pt x="71268" y="97841"/>
                    </a:lnTo>
                    <a:cubicBezTo>
                      <a:pt x="68519" y="97841"/>
                      <a:pt x="65974" y="96517"/>
                      <a:pt x="64446" y="94175"/>
                    </a:cubicBezTo>
                    <a:lnTo>
                      <a:pt x="52942" y="76969"/>
                    </a:lnTo>
                    <a:cubicBezTo>
                      <a:pt x="51415" y="74729"/>
                      <a:pt x="48869" y="73304"/>
                      <a:pt x="46120" y="73304"/>
                    </a:cubicBezTo>
                    <a:lnTo>
                      <a:pt x="31969" y="73304"/>
                    </a:lnTo>
                    <a:cubicBezTo>
                      <a:pt x="28507" y="73304"/>
                      <a:pt x="25351" y="75544"/>
                      <a:pt x="24231" y="78904"/>
                    </a:cubicBezTo>
                    <a:lnTo>
                      <a:pt x="0" y="151597"/>
                    </a:lnTo>
                    <a:cubicBezTo>
                      <a:pt x="25147" y="164120"/>
                      <a:pt x="53349" y="171145"/>
                      <a:pt x="83180" y="171145"/>
                    </a:cubicBezTo>
                    <a:cubicBezTo>
                      <a:pt x="133882" y="171145"/>
                      <a:pt x="179798" y="150986"/>
                      <a:pt x="213498" y="118305"/>
                    </a:cubicBezTo>
                    <a:lnTo>
                      <a:pt x="213498" y="57116"/>
                    </a:lnTo>
                    <a:cubicBezTo>
                      <a:pt x="213498" y="52636"/>
                      <a:pt x="209833" y="48971"/>
                      <a:pt x="205353" y="48971"/>
                    </a:cubicBezTo>
                    <a:lnTo>
                      <a:pt x="177151" y="48971"/>
                    </a:lnTo>
                    <a:cubicBezTo>
                      <a:pt x="174402" y="48971"/>
                      <a:pt x="171857" y="47648"/>
                      <a:pt x="170330" y="45306"/>
                    </a:cubicBezTo>
                    <a:lnTo>
                      <a:pt x="142536" y="3665"/>
                    </a:lnTo>
                    <a:cubicBezTo>
                      <a:pt x="141008" y="1425"/>
                      <a:pt x="138463" y="0"/>
                      <a:pt x="135714" y="0"/>
                    </a:cubicBezTo>
                    <a:lnTo>
                      <a:pt x="99469" y="0"/>
                    </a:lnTo>
                    <a:cubicBezTo>
                      <a:pt x="94990" y="0"/>
                      <a:pt x="91325" y="3665"/>
                      <a:pt x="91325" y="8145"/>
                    </a:cubicBezTo>
                    <a:lnTo>
                      <a:pt x="91325" y="32580"/>
                    </a:lnTo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82" name="Google Shape;1582;p14"/>
              <p:cNvSpPr/>
              <p:nvPr/>
            </p:nvSpPr>
            <p:spPr>
              <a:xfrm>
                <a:off x="1160783" y="1568451"/>
                <a:ext cx="20973" cy="2138"/>
              </a:xfrm>
              <a:custGeom>
                <a:avLst/>
                <a:gdLst/>
                <a:ahLst/>
                <a:cxnLst/>
                <a:rect l="l" t="t" r="r" b="b"/>
                <a:pathLst>
                  <a:path w="20973" h="2138" extrusionOk="0">
                    <a:moveTo>
                      <a:pt x="0" y="2138"/>
                    </a:moveTo>
                    <a:lnTo>
                      <a:pt x="20973" y="0"/>
                    </a:lnTo>
                    <a:cubicBezTo>
                      <a:pt x="13846" y="305"/>
                      <a:pt x="6821" y="1018"/>
                      <a:pt x="0" y="2138"/>
                    </a:cubicBezTo>
                    <a:close/>
                  </a:path>
                </a:pathLst>
              </a:custGeom>
              <a:solidFill>
                <a:srgbClr val="33C0D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83" name="Google Shape;1583;p14"/>
              <p:cNvSpPr/>
              <p:nvPr/>
            </p:nvSpPr>
            <p:spPr>
              <a:xfrm>
                <a:off x="1084526" y="1570691"/>
                <a:ext cx="76256" cy="30441"/>
              </a:xfrm>
              <a:custGeom>
                <a:avLst/>
                <a:gdLst/>
                <a:ahLst/>
                <a:cxnLst/>
                <a:rect l="l" t="t" r="r" b="b"/>
                <a:pathLst>
                  <a:path w="76256" h="30441" extrusionOk="0">
                    <a:moveTo>
                      <a:pt x="64650" y="1120"/>
                    </a:moveTo>
                    <a:cubicBezTo>
                      <a:pt x="41132" y="6618"/>
                      <a:pt x="19242" y="16697"/>
                      <a:pt x="0" y="30442"/>
                    </a:cubicBezTo>
                    <a:cubicBezTo>
                      <a:pt x="22398" y="15068"/>
                      <a:pt x="48258" y="4378"/>
                      <a:pt x="76257" y="0"/>
                    </a:cubicBezTo>
                    <a:lnTo>
                      <a:pt x="64650" y="1120"/>
                    </a:lnTo>
                    <a:close/>
                  </a:path>
                </a:pathLst>
              </a:custGeom>
              <a:solidFill>
                <a:srgbClr val="33C0D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84" name="Google Shape;1584;p14"/>
              <p:cNvSpPr/>
              <p:nvPr/>
            </p:nvSpPr>
            <p:spPr>
              <a:xfrm>
                <a:off x="1067117" y="1572931"/>
                <a:ext cx="188554" cy="137343"/>
              </a:xfrm>
              <a:custGeom>
                <a:avLst/>
                <a:gdLst/>
                <a:ahLst/>
                <a:cxnLst/>
                <a:rect l="l" t="t" r="r" b="b"/>
                <a:pathLst>
                  <a:path w="188554" h="137343" extrusionOk="0">
                    <a:moveTo>
                      <a:pt x="15272" y="75849"/>
                    </a:moveTo>
                    <a:cubicBezTo>
                      <a:pt x="16697" y="78598"/>
                      <a:pt x="19446" y="80329"/>
                      <a:pt x="22602" y="80329"/>
                    </a:cubicBezTo>
                    <a:lnTo>
                      <a:pt x="41946" y="80329"/>
                    </a:lnTo>
                    <a:cubicBezTo>
                      <a:pt x="46426" y="80329"/>
                      <a:pt x="50091" y="83994"/>
                      <a:pt x="50091" y="88474"/>
                    </a:cubicBezTo>
                    <a:lnTo>
                      <a:pt x="50091" y="129198"/>
                    </a:lnTo>
                    <a:cubicBezTo>
                      <a:pt x="50091" y="133678"/>
                      <a:pt x="53756" y="137343"/>
                      <a:pt x="58236" y="137343"/>
                    </a:cubicBezTo>
                    <a:lnTo>
                      <a:pt x="109854" y="137343"/>
                    </a:lnTo>
                    <a:cubicBezTo>
                      <a:pt x="113112" y="137343"/>
                      <a:pt x="116065" y="135409"/>
                      <a:pt x="117388" y="132456"/>
                    </a:cubicBezTo>
                    <a:lnTo>
                      <a:pt x="137547" y="85318"/>
                    </a:lnTo>
                    <a:cubicBezTo>
                      <a:pt x="138870" y="82365"/>
                      <a:pt x="141721" y="80329"/>
                      <a:pt x="145081" y="80329"/>
                    </a:cubicBezTo>
                    <a:lnTo>
                      <a:pt x="180409" y="80329"/>
                    </a:lnTo>
                    <a:cubicBezTo>
                      <a:pt x="184889" y="80329"/>
                      <a:pt x="188554" y="76664"/>
                      <a:pt x="188554" y="72184"/>
                    </a:cubicBezTo>
                    <a:lnTo>
                      <a:pt x="188554" y="11301"/>
                    </a:lnTo>
                    <a:cubicBezTo>
                      <a:pt x="168294" y="3971"/>
                      <a:pt x="146303" y="0"/>
                      <a:pt x="123395" y="0"/>
                    </a:cubicBezTo>
                    <a:cubicBezTo>
                      <a:pt x="120443" y="0"/>
                      <a:pt x="117490" y="102"/>
                      <a:pt x="114639" y="204"/>
                    </a:cubicBezTo>
                    <a:lnTo>
                      <a:pt x="93666" y="2240"/>
                    </a:lnTo>
                    <a:cubicBezTo>
                      <a:pt x="65668" y="6516"/>
                      <a:pt x="39808" y="16799"/>
                      <a:pt x="17410" y="31663"/>
                    </a:cubicBezTo>
                    <a:cubicBezTo>
                      <a:pt x="11301" y="35838"/>
                      <a:pt x="5498" y="40317"/>
                      <a:pt x="0" y="45204"/>
                    </a:cubicBezTo>
                    <a:lnTo>
                      <a:pt x="15272" y="75849"/>
                    </a:ln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85" name="Google Shape;1585;p14"/>
              <p:cNvSpPr/>
              <p:nvPr/>
            </p:nvSpPr>
            <p:spPr>
              <a:xfrm>
                <a:off x="995035" y="1568349"/>
                <a:ext cx="390954" cy="386169"/>
              </a:xfrm>
              <a:custGeom>
                <a:avLst/>
                <a:gdLst/>
                <a:ahLst/>
                <a:cxnLst/>
                <a:rect l="l" t="t" r="r" b="b"/>
                <a:pathLst>
                  <a:path w="390954" h="386169" extrusionOk="0">
                    <a:moveTo>
                      <a:pt x="390955" y="190794"/>
                    </a:moveTo>
                    <a:cubicBezTo>
                      <a:pt x="390955" y="145081"/>
                      <a:pt x="375072" y="101098"/>
                      <a:pt x="345954" y="66075"/>
                    </a:cubicBezTo>
                    <a:cubicBezTo>
                      <a:pt x="343002" y="62512"/>
                      <a:pt x="337606" y="62105"/>
                      <a:pt x="334246" y="65261"/>
                    </a:cubicBezTo>
                    <a:lnTo>
                      <a:pt x="334246" y="65261"/>
                    </a:lnTo>
                    <a:cubicBezTo>
                      <a:pt x="330988" y="68213"/>
                      <a:pt x="330683" y="73100"/>
                      <a:pt x="333431" y="76460"/>
                    </a:cubicBezTo>
                    <a:cubicBezTo>
                      <a:pt x="360106" y="108531"/>
                      <a:pt x="374665" y="148848"/>
                      <a:pt x="374665" y="190794"/>
                    </a:cubicBezTo>
                    <a:cubicBezTo>
                      <a:pt x="374665" y="233860"/>
                      <a:pt x="359393" y="273465"/>
                      <a:pt x="333941" y="304415"/>
                    </a:cubicBezTo>
                    <a:lnTo>
                      <a:pt x="333941" y="264098"/>
                    </a:lnTo>
                    <a:cubicBezTo>
                      <a:pt x="333941" y="255139"/>
                      <a:pt x="326610" y="247808"/>
                      <a:pt x="317651" y="247808"/>
                    </a:cubicBezTo>
                    <a:lnTo>
                      <a:pt x="289449" y="247808"/>
                    </a:lnTo>
                    <a:lnTo>
                      <a:pt x="261655" y="206168"/>
                    </a:lnTo>
                    <a:cubicBezTo>
                      <a:pt x="258600" y="201586"/>
                      <a:pt x="253510" y="198939"/>
                      <a:pt x="248114" y="198939"/>
                    </a:cubicBezTo>
                    <a:lnTo>
                      <a:pt x="211767" y="198939"/>
                    </a:lnTo>
                    <a:cubicBezTo>
                      <a:pt x="202808" y="198939"/>
                      <a:pt x="195477" y="206269"/>
                      <a:pt x="195477" y="215229"/>
                    </a:cubicBezTo>
                    <a:lnTo>
                      <a:pt x="195477" y="231519"/>
                    </a:lnTo>
                    <a:cubicBezTo>
                      <a:pt x="195477" y="235998"/>
                      <a:pt x="199143" y="239663"/>
                      <a:pt x="203622" y="239663"/>
                    </a:cubicBezTo>
                    <a:lnTo>
                      <a:pt x="203622" y="239663"/>
                    </a:lnTo>
                    <a:cubicBezTo>
                      <a:pt x="208102" y="239663"/>
                      <a:pt x="211767" y="235998"/>
                      <a:pt x="211767" y="231519"/>
                    </a:cubicBezTo>
                    <a:lnTo>
                      <a:pt x="211767" y="215229"/>
                    </a:lnTo>
                    <a:lnTo>
                      <a:pt x="248114" y="215229"/>
                    </a:lnTo>
                    <a:lnTo>
                      <a:pt x="275908" y="256869"/>
                    </a:lnTo>
                    <a:cubicBezTo>
                      <a:pt x="278963" y="261451"/>
                      <a:pt x="284053" y="264098"/>
                      <a:pt x="289449" y="264098"/>
                    </a:cubicBezTo>
                    <a:lnTo>
                      <a:pt x="317651" y="264098"/>
                    </a:lnTo>
                    <a:lnTo>
                      <a:pt x="317651" y="321723"/>
                    </a:lnTo>
                    <a:cubicBezTo>
                      <a:pt x="317651" y="321723"/>
                      <a:pt x="317651" y="321723"/>
                      <a:pt x="317651" y="321723"/>
                    </a:cubicBezTo>
                    <a:cubicBezTo>
                      <a:pt x="314087" y="325083"/>
                      <a:pt x="310320" y="328239"/>
                      <a:pt x="306553" y="331293"/>
                    </a:cubicBezTo>
                    <a:cubicBezTo>
                      <a:pt x="305535" y="332108"/>
                      <a:pt x="304517" y="332922"/>
                      <a:pt x="303397" y="333737"/>
                    </a:cubicBezTo>
                    <a:cubicBezTo>
                      <a:pt x="300037" y="336282"/>
                      <a:pt x="296576" y="338726"/>
                      <a:pt x="293012" y="340966"/>
                    </a:cubicBezTo>
                    <a:cubicBezTo>
                      <a:pt x="291791" y="341780"/>
                      <a:pt x="290569" y="342594"/>
                      <a:pt x="289245" y="343409"/>
                    </a:cubicBezTo>
                    <a:cubicBezTo>
                      <a:pt x="285784" y="345547"/>
                      <a:pt x="282119" y="347583"/>
                      <a:pt x="278555" y="349518"/>
                    </a:cubicBezTo>
                    <a:cubicBezTo>
                      <a:pt x="277232" y="350230"/>
                      <a:pt x="275806" y="350943"/>
                      <a:pt x="274483" y="351656"/>
                    </a:cubicBezTo>
                    <a:cubicBezTo>
                      <a:pt x="270716" y="353488"/>
                      <a:pt x="266949" y="355219"/>
                      <a:pt x="263182" y="356746"/>
                    </a:cubicBezTo>
                    <a:cubicBezTo>
                      <a:pt x="261858" y="357255"/>
                      <a:pt x="260535" y="357764"/>
                      <a:pt x="259211" y="358273"/>
                    </a:cubicBezTo>
                    <a:cubicBezTo>
                      <a:pt x="255139" y="359801"/>
                      <a:pt x="251066" y="361226"/>
                      <a:pt x="246892" y="362448"/>
                    </a:cubicBezTo>
                    <a:cubicBezTo>
                      <a:pt x="245772" y="362753"/>
                      <a:pt x="244652" y="363059"/>
                      <a:pt x="243532" y="363466"/>
                    </a:cubicBezTo>
                    <a:cubicBezTo>
                      <a:pt x="239154" y="364687"/>
                      <a:pt x="234675" y="365807"/>
                      <a:pt x="230093" y="366622"/>
                    </a:cubicBezTo>
                    <a:cubicBezTo>
                      <a:pt x="229279" y="366826"/>
                      <a:pt x="228362" y="366927"/>
                      <a:pt x="227446" y="367131"/>
                    </a:cubicBezTo>
                    <a:cubicBezTo>
                      <a:pt x="222661" y="368047"/>
                      <a:pt x="217774" y="368760"/>
                      <a:pt x="212887" y="369167"/>
                    </a:cubicBezTo>
                    <a:cubicBezTo>
                      <a:pt x="212378" y="369269"/>
                      <a:pt x="211869" y="369269"/>
                      <a:pt x="211360" y="369269"/>
                    </a:cubicBezTo>
                    <a:cubicBezTo>
                      <a:pt x="206066" y="369676"/>
                      <a:pt x="200772" y="369982"/>
                      <a:pt x="195477" y="369982"/>
                    </a:cubicBezTo>
                    <a:cubicBezTo>
                      <a:pt x="192423" y="369982"/>
                      <a:pt x="189267" y="369880"/>
                      <a:pt x="186213" y="369778"/>
                    </a:cubicBezTo>
                    <a:cubicBezTo>
                      <a:pt x="183769" y="369676"/>
                      <a:pt x="181326" y="369473"/>
                      <a:pt x="178882" y="369269"/>
                    </a:cubicBezTo>
                    <a:cubicBezTo>
                      <a:pt x="178271" y="369167"/>
                      <a:pt x="177660" y="369167"/>
                      <a:pt x="177151" y="369167"/>
                    </a:cubicBezTo>
                    <a:cubicBezTo>
                      <a:pt x="174301" y="368862"/>
                      <a:pt x="171552" y="368556"/>
                      <a:pt x="168803" y="368149"/>
                    </a:cubicBezTo>
                    <a:cubicBezTo>
                      <a:pt x="168599" y="368149"/>
                      <a:pt x="168396" y="368047"/>
                      <a:pt x="168192" y="368047"/>
                    </a:cubicBezTo>
                    <a:cubicBezTo>
                      <a:pt x="165443" y="367640"/>
                      <a:pt x="162796" y="367131"/>
                      <a:pt x="160047" y="366622"/>
                    </a:cubicBezTo>
                    <a:cubicBezTo>
                      <a:pt x="159843" y="366520"/>
                      <a:pt x="159538" y="366520"/>
                      <a:pt x="159334" y="366520"/>
                    </a:cubicBezTo>
                    <a:cubicBezTo>
                      <a:pt x="156789" y="366011"/>
                      <a:pt x="154346" y="365400"/>
                      <a:pt x="151800" y="364789"/>
                    </a:cubicBezTo>
                    <a:cubicBezTo>
                      <a:pt x="151393" y="364687"/>
                      <a:pt x="150884" y="364586"/>
                      <a:pt x="150477" y="364484"/>
                    </a:cubicBezTo>
                    <a:cubicBezTo>
                      <a:pt x="148237" y="363873"/>
                      <a:pt x="145997" y="363262"/>
                      <a:pt x="143859" y="362549"/>
                    </a:cubicBezTo>
                    <a:cubicBezTo>
                      <a:pt x="143146" y="362346"/>
                      <a:pt x="142434" y="362142"/>
                      <a:pt x="141721" y="361939"/>
                    </a:cubicBezTo>
                    <a:cubicBezTo>
                      <a:pt x="139787" y="361328"/>
                      <a:pt x="137852" y="360615"/>
                      <a:pt x="135918" y="360004"/>
                    </a:cubicBezTo>
                    <a:cubicBezTo>
                      <a:pt x="134900" y="359699"/>
                      <a:pt x="133983" y="359292"/>
                      <a:pt x="133067" y="358986"/>
                    </a:cubicBezTo>
                    <a:cubicBezTo>
                      <a:pt x="131336" y="358375"/>
                      <a:pt x="129606" y="357663"/>
                      <a:pt x="127977" y="356950"/>
                    </a:cubicBezTo>
                    <a:cubicBezTo>
                      <a:pt x="126857" y="356441"/>
                      <a:pt x="125635" y="356034"/>
                      <a:pt x="124515" y="355524"/>
                    </a:cubicBezTo>
                    <a:cubicBezTo>
                      <a:pt x="123802" y="355219"/>
                      <a:pt x="123191" y="354914"/>
                      <a:pt x="122479" y="354608"/>
                    </a:cubicBezTo>
                    <a:lnTo>
                      <a:pt x="144470" y="288838"/>
                    </a:lnTo>
                    <a:lnTo>
                      <a:pt x="158622" y="288838"/>
                    </a:lnTo>
                    <a:lnTo>
                      <a:pt x="170126" y="306044"/>
                    </a:lnTo>
                    <a:cubicBezTo>
                      <a:pt x="173181" y="310626"/>
                      <a:pt x="178271" y="313273"/>
                      <a:pt x="183667" y="313273"/>
                    </a:cubicBezTo>
                    <a:lnTo>
                      <a:pt x="195477" y="313273"/>
                    </a:lnTo>
                    <a:cubicBezTo>
                      <a:pt x="204437" y="313273"/>
                      <a:pt x="211767" y="305942"/>
                      <a:pt x="211767" y="296983"/>
                    </a:cubicBezTo>
                    <a:lnTo>
                      <a:pt x="211767" y="264404"/>
                    </a:lnTo>
                    <a:cubicBezTo>
                      <a:pt x="211767" y="259924"/>
                      <a:pt x="208102" y="256259"/>
                      <a:pt x="203622" y="256259"/>
                    </a:cubicBezTo>
                    <a:lnTo>
                      <a:pt x="203622" y="256259"/>
                    </a:lnTo>
                    <a:cubicBezTo>
                      <a:pt x="199143" y="256259"/>
                      <a:pt x="195477" y="259924"/>
                      <a:pt x="195477" y="264404"/>
                    </a:cubicBezTo>
                    <a:lnTo>
                      <a:pt x="195477" y="296983"/>
                    </a:lnTo>
                    <a:lnTo>
                      <a:pt x="183565" y="296983"/>
                    </a:lnTo>
                    <a:lnTo>
                      <a:pt x="172061" y="279472"/>
                    </a:lnTo>
                    <a:cubicBezTo>
                      <a:pt x="169006" y="274890"/>
                      <a:pt x="163916" y="272243"/>
                      <a:pt x="158520" y="272243"/>
                    </a:cubicBezTo>
                    <a:lnTo>
                      <a:pt x="144368" y="272243"/>
                    </a:lnTo>
                    <a:cubicBezTo>
                      <a:pt x="137343" y="272243"/>
                      <a:pt x="131133" y="276723"/>
                      <a:pt x="128893" y="283340"/>
                    </a:cubicBezTo>
                    <a:lnTo>
                      <a:pt x="107716" y="346871"/>
                    </a:lnTo>
                    <a:cubicBezTo>
                      <a:pt x="53145" y="316124"/>
                      <a:pt x="16290" y="257684"/>
                      <a:pt x="16290" y="190794"/>
                    </a:cubicBezTo>
                    <a:cubicBezTo>
                      <a:pt x="16290" y="142027"/>
                      <a:pt x="36652" y="96517"/>
                      <a:pt x="69842" y="63632"/>
                    </a:cubicBezTo>
                    <a:lnTo>
                      <a:pt x="80024" y="84096"/>
                    </a:lnTo>
                    <a:cubicBezTo>
                      <a:pt x="82772" y="89696"/>
                      <a:pt x="88372" y="93055"/>
                      <a:pt x="94583" y="93055"/>
                    </a:cubicBezTo>
                    <a:lnTo>
                      <a:pt x="114028" y="93055"/>
                    </a:lnTo>
                    <a:lnTo>
                      <a:pt x="114028" y="133780"/>
                    </a:lnTo>
                    <a:cubicBezTo>
                      <a:pt x="114028" y="142739"/>
                      <a:pt x="121359" y="150070"/>
                      <a:pt x="130318" y="150070"/>
                    </a:cubicBezTo>
                    <a:lnTo>
                      <a:pt x="181936" y="150070"/>
                    </a:lnTo>
                    <a:cubicBezTo>
                      <a:pt x="188452" y="150070"/>
                      <a:pt x="194357" y="146201"/>
                      <a:pt x="196903" y="140194"/>
                    </a:cubicBezTo>
                    <a:lnTo>
                      <a:pt x="217061" y="93055"/>
                    </a:lnTo>
                    <a:lnTo>
                      <a:pt x="252492" y="93055"/>
                    </a:lnTo>
                    <a:cubicBezTo>
                      <a:pt x="261451" y="93055"/>
                      <a:pt x="268781" y="85725"/>
                      <a:pt x="268781" y="76766"/>
                    </a:cubicBezTo>
                    <a:lnTo>
                      <a:pt x="268781" y="68621"/>
                    </a:lnTo>
                    <a:cubicBezTo>
                      <a:pt x="268781" y="64141"/>
                      <a:pt x="265116" y="60476"/>
                      <a:pt x="260637" y="60476"/>
                    </a:cubicBezTo>
                    <a:lnTo>
                      <a:pt x="260637" y="60476"/>
                    </a:lnTo>
                    <a:cubicBezTo>
                      <a:pt x="256157" y="60476"/>
                      <a:pt x="252492" y="64141"/>
                      <a:pt x="252492" y="68621"/>
                    </a:cubicBezTo>
                    <a:lnTo>
                      <a:pt x="252492" y="76766"/>
                    </a:lnTo>
                    <a:lnTo>
                      <a:pt x="217163" y="76766"/>
                    </a:lnTo>
                    <a:cubicBezTo>
                      <a:pt x="210647" y="76766"/>
                      <a:pt x="204742" y="80634"/>
                      <a:pt x="202197" y="86641"/>
                    </a:cubicBezTo>
                    <a:lnTo>
                      <a:pt x="181936" y="133780"/>
                    </a:lnTo>
                    <a:lnTo>
                      <a:pt x="130318" y="133780"/>
                    </a:lnTo>
                    <a:lnTo>
                      <a:pt x="130318" y="93055"/>
                    </a:lnTo>
                    <a:cubicBezTo>
                      <a:pt x="130318" y="84096"/>
                      <a:pt x="122988" y="76766"/>
                      <a:pt x="114028" y="76766"/>
                    </a:cubicBezTo>
                    <a:lnTo>
                      <a:pt x="94583" y="76766"/>
                    </a:lnTo>
                    <a:lnTo>
                      <a:pt x="82365" y="52229"/>
                    </a:lnTo>
                    <a:cubicBezTo>
                      <a:pt x="91528" y="44695"/>
                      <a:pt x="101302" y="37976"/>
                      <a:pt x="111890" y="32376"/>
                    </a:cubicBezTo>
                    <a:cubicBezTo>
                      <a:pt x="112603" y="31969"/>
                      <a:pt x="113316" y="31663"/>
                      <a:pt x="114028" y="31256"/>
                    </a:cubicBezTo>
                    <a:cubicBezTo>
                      <a:pt x="118101" y="29220"/>
                      <a:pt x="122173" y="27184"/>
                      <a:pt x="126449" y="25453"/>
                    </a:cubicBezTo>
                    <a:cubicBezTo>
                      <a:pt x="126857" y="25249"/>
                      <a:pt x="127366" y="25147"/>
                      <a:pt x="127773" y="24944"/>
                    </a:cubicBezTo>
                    <a:cubicBezTo>
                      <a:pt x="131438" y="23417"/>
                      <a:pt x="135205" y="22093"/>
                      <a:pt x="138972" y="20769"/>
                    </a:cubicBezTo>
                    <a:cubicBezTo>
                      <a:pt x="140296" y="20362"/>
                      <a:pt x="141721" y="19853"/>
                      <a:pt x="143045" y="19446"/>
                    </a:cubicBezTo>
                    <a:cubicBezTo>
                      <a:pt x="146913" y="18224"/>
                      <a:pt x="150884" y="17104"/>
                      <a:pt x="154957" y="16188"/>
                    </a:cubicBezTo>
                    <a:cubicBezTo>
                      <a:pt x="155262" y="16086"/>
                      <a:pt x="155567" y="15984"/>
                      <a:pt x="155873" y="15984"/>
                    </a:cubicBezTo>
                    <a:lnTo>
                      <a:pt x="154651" y="10690"/>
                    </a:lnTo>
                    <a:lnTo>
                      <a:pt x="152208" y="0"/>
                    </a:lnTo>
                    <a:cubicBezTo>
                      <a:pt x="151902" y="102"/>
                      <a:pt x="151699" y="102"/>
                      <a:pt x="151393" y="204"/>
                    </a:cubicBezTo>
                    <a:cubicBezTo>
                      <a:pt x="146812" y="1222"/>
                      <a:pt x="142332" y="2545"/>
                      <a:pt x="137954" y="3869"/>
                    </a:cubicBezTo>
                    <a:cubicBezTo>
                      <a:pt x="136325" y="4378"/>
                      <a:pt x="134798" y="4887"/>
                      <a:pt x="133271" y="5396"/>
                    </a:cubicBezTo>
                    <a:cubicBezTo>
                      <a:pt x="129809" y="6516"/>
                      <a:pt x="126348" y="7839"/>
                      <a:pt x="122988" y="9163"/>
                    </a:cubicBezTo>
                    <a:cubicBezTo>
                      <a:pt x="121766" y="9672"/>
                      <a:pt x="120544" y="10079"/>
                      <a:pt x="119323" y="10588"/>
                    </a:cubicBezTo>
                    <a:cubicBezTo>
                      <a:pt x="114639" y="12523"/>
                      <a:pt x="110058" y="14661"/>
                      <a:pt x="105578" y="17002"/>
                    </a:cubicBezTo>
                    <a:cubicBezTo>
                      <a:pt x="105375" y="17104"/>
                      <a:pt x="105171" y="17206"/>
                      <a:pt x="104967" y="17308"/>
                    </a:cubicBezTo>
                    <a:cubicBezTo>
                      <a:pt x="100284" y="19751"/>
                      <a:pt x="95804" y="22398"/>
                      <a:pt x="91325" y="25249"/>
                    </a:cubicBezTo>
                    <a:cubicBezTo>
                      <a:pt x="91223" y="25249"/>
                      <a:pt x="91121" y="25351"/>
                      <a:pt x="91121" y="25351"/>
                    </a:cubicBezTo>
                    <a:cubicBezTo>
                      <a:pt x="82569" y="30747"/>
                      <a:pt x="74322" y="36754"/>
                      <a:pt x="66686" y="43473"/>
                    </a:cubicBezTo>
                    <a:cubicBezTo>
                      <a:pt x="66279" y="43779"/>
                      <a:pt x="66075" y="44186"/>
                      <a:pt x="65770" y="44593"/>
                    </a:cubicBezTo>
                    <a:cubicBezTo>
                      <a:pt x="25249" y="81245"/>
                      <a:pt x="0" y="133983"/>
                      <a:pt x="0" y="190794"/>
                    </a:cubicBezTo>
                    <a:cubicBezTo>
                      <a:pt x="0" y="267356"/>
                      <a:pt x="44186" y="333635"/>
                      <a:pt x="108429" y="365807"/>
                    </a:cubicBezTo>
                    <a:cubicBezTo>
                      <a:pt x="108531" y="365909"/>
                      <a:pt x="108632" y="366011"/>
                      <a:pt x="108734" y="366011"/>
                    </a:cubicBezTo>
                    <a:cubicBezTo>
                      <a:pt x="109142" y="366215"/>
                      <a:pt x="109651" y="366418"/>
                      <a:pt x="110160" y="366622"/>
                    </a:cubicBezTo>
                    <a:cubicBezTo>
                      <a:pt x="111789" y="367436"/>
                      <a:pt x="113418" y="368149"/>
                      <a:pt x="115148" y="368862"/>
                    </a:cubicBezTo>
                    <a:cubicBezTo>
                      <a:pt x="117897" y="370083"/>
                      <a:pt x="120748" y="371305"/>
                      <a:pt x="123497" y="372425"/>
                    </a:cubicBezTo>
                    <a:cubicBezTo>
                      <a:pt x="125126" y="373138"/>
                      <a:pt x="126857" y="373749"/>
                      <a:pt x="128486" y="374360"/>
                    </a:cubicBezTo>
                    <a:cubicBezTo>
                      <a:pt x="130420" y="375072"/>
                      <a:pt x="132456" y="375683"/>
                      <a:pt x="134391" y="376396"/>
                    </a:cubicBezTo>
                    <a:cubicBezTo>
                      <a:pt x="135612" y="376803"/>
                      <a:pt x="136936" y="377210"/>
                      <a:pt x="138158" y="377618"/>
                    </a:cubicBezTo>
                    <a:cubicBezTo>
                      <a:pt x="140194" y="378228"/>
                      <a:pt x="142230" y="378839"/>
                      <a:pt x="144266" y="379348"/>
                    </a:cubicBezTo>
                    <a:cubicBezTo>
                      <a:pt x="145488" y="379654"/>
                      <a:pt x="146710" y="380061"/>
                      <a:pt x="148033" y="380366"/>
                    </a:cubicBezTo>
                    <a:cubicBezTo>
                      <a:pt x="150070" y="380875"/>
                      <a:pt x="152208" y="381385"/>
                      <a:pt x="154244" y="381792"/>
                    </a:cubicBezTo>
                    <a:cubicBezTo>
                      <a:pt x="155567" y="382097"/>
                      <a:pt x="156891" y="382301"/>
                      <a:pt x="158215" y="382606"/>
                    </a:cubicBezTo>
                    <a:cubicBezTo>
                      <a:pt x="160251" y="383013"/>
                      <a:pt x="162287" y="383319"/>
                      <a:pt x="164323" y="383726"/>
                    </a:cubicBezTo>
                    <a:cubicBezTo>
                      <a:pt x="165850" y="383930"/>
                      <a:pt x="167378" y="384133"/>
                      <a:pt x="168905" y="384337"/>
                    </a:cubicBezTo>
                    <a:cubicBezTo>
                      <a:pt x="170737" y="384541"/>
                      <a:pt x="172672" y="384846"/>
                      <a:pt x="174504" y="385050"/>
                    </a:cubicBezTo>
                    <a:cubicBezTo>
                      <a:pt x="176439" y="385253"/>
                      <a:pt x="178373" y="385355"/>
                      <a:pt x="180308" y="385559"/>
                    </a:cubicBezTo>
                    <a:cubicBezTo>
                      <a:pt x="181835" y="385661"/>
                      <a:pt x="183260" y="385864"/>
                      <a:pt x="184787" y="385864"/>
                    </a:cubicBezTo>
                    <a:cubicBezTo>
                      <a:pt x="188351" y="386068"/>
                      <a:pt x="191812" y="386170"/>
                      <a:pt x="195376" y="386170"/>
                    </a:cubicBezTo>
                    <a:cubicBezTo>
                      <a:pt x="201484" y="386170"/>
                      <a:pt x="207491" y="385864"/>
                      <a:pt x="213396" y="385355"/>
                    </a:cubicBezTo>
                    <a:cubicBezTo>
                      <a:pt x="213803" y="385355"/>
                      <a:pt x="214312" y="385253"/>
                      <a:pt x="214720" y="385253"/>
                    </a:cubicBezTo>
                    <a:cubicBezTo>
                      <a:pt x="220319" y="384744"/>
                      <a:pt x="225919" y="383828"/>
                      <a:pt x="231417" y="382810"/>
                    </a:cubicBezTo>
                    <a:cubicBezTo>
                      <a:pt x="232231" y="382708"/>
                      <a:pt x="233046" y="382504"/>
                      <a:pt x="233860" y="382403"/>
                    </a:cubicBezTo>
                    <a:cubicBezTo>
                      <a:pt x="239053" y="381385"/>
                      <a:pt x="244041" y="380061"/>
                      <a:pt x="249132" y="378636"/>
                    </a:cubicBezTo>
                    <a:cubicBezTo>
                      <a:pt x="250252" y="378330"/>
                      <a:pt x="251372" y="378025"/>
                      <a:pt x="252492" y="377618"/>
                    </a:cubicBezTo>
                    <a:cubicBezTo>
                      <a:pt x="257175" y="376192"/>
                      <a:pt x="261756" y="374563"/>
                      <a:pt x="266338" y="372731"/>
                    </a:cubicBezTo>
                    <a:cubicBezTo>
                      <a:pt x="267763" y="372222"/>
                      <a:pt x="269087" y="371712"/>
                      <a:pt x="270410" y="371102"/>
                    </a:cubicBezTo>
                    <a:cubicBezTo>
                      <a:pt x="274686" y="369269"/>
                      <a:pt x="278963" y="367335"/>
                      <a:pt x="283137" y="365197"/>
                    </a:cubicBezTo>
                    <a:cubicBezTo>
                      <a:pt x="284562" y="364484"/>
                      <a:pt x="286089" y="363771"/>
                      <a:pt x="287515" y="362957"/>
                    </a:cubicBezTo>
                    <a:cubicBezTo>
                      <a:pt x="291587" y="360819"/>
                      <a:pt x="295558" y="358477"/>
                      <a:pt x="299427" y="356034"/>
                    </a:cubicBezTo>
                    <a:cubicBezTo>
                      <a:pt x="300852" y="355117"/>
                      <a:pt x="302175" y="354303"/>
                      <a:pt x="303601" y="353386"/>
                    </a:cubicBezTo>
                    <a:cubicBezTo>
                      <a:pt x="307571" y="350739"/>
                      <a:pt x="311338" y="347990"/>
                      <a:pt x="315105" y="345140"/>
                    </a:cubicBezTo>
                    <a:cubicBezTo>
                      <a:pt x="316327" y="344223"/>
                      <a:pt x="317447" y="343307"/>
                      <a:pt x="318669" y="342391"/>
                    </a:cubicBezTo>
                    <a:cubicBezTo>
                      <a:pt x="322436" y="339337"/>
                      <a:pt x="326101" y="336079"/>
                      <a:pt x="329664" y="332719"/>
                    </a:cubicBezTo>
                    <a:cubicBezTo>
                      <a:pt x="330275" y="332108"/>
                      <a:pt x="330886" y="331701"/>
                      <a:pt x="331497" y="331090"/>
                    </a:cubicBezTo>
                    <a:cubicBezTo>
                      <a:pt x="331599" y="330988"/>
                      <a:pt x="331701" y="330784"/>
                      <a:pt x="331802" y="330683"/>
                    </a:cubicBezTo>
                    <a:cubicBezTo>
                      <a:pt x="368251" y="295252"/>
                      <a:pt x="390955" y="245670"/>
                      <a:pt x="390955" y="19079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86" name="Google Shape;1586;p14"/>
              <p:cNvSpPr/>
              <p:nvPr/>
            </p:nvSpPr>
            <p:spPr>
              <a:xfrm>
                <a:off x="1043904" y="1742854"/>
                <a:ext cx="87850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87850" h="65159" extrusionOk="0">
                    <a:moveTo>
                      <a:pt x="85420" y="28405"/>
                    </a:moveTo>
                    <a:lnTo>
                      <a:pt x="76562" y="19548"/>
                    </a:lnTo>
                    <a:cubicBezTo>
                      <a:pt x="74526" y="17512"/>
                      <a:pt x="71573" y="16697"/>
                      <a:pt x="68824" y="17410"/>
                    </a:cubicBezTo>
                    <a:lnTo>
                      <a:pt x="46324" y="23009"/>
                    </a:lnTo>
                    <a:cubicBezTo>
                      <a:pt x="42964" y="23824"/>
                      <a:pt x="39503" y="22500"/>
                      <a:pt x="37568" y="19650"/>
                    </a:cubicBezTo>
                    <a:lnTo>
                      <a:pt x="26878" y="3665"/>
                    </a:lnTo>
                    <a:cubicBezTo>
                      <a:pt x="25351" y="1425"/>
                      <a:pt x="22806" y="0"/>
                      <a:pt x="20159" y="0"/>
                    </a:cubicBezTo>
                    <a:lnTo>
                      <a:pt x="8145" y="0"/>
                    </a:lnTo>
                    <a:cubicBezTo>
                      <a:pt x="3665" y="0"/>
                      <a:pt x="0" y="3665"/>
                      <a:pt x="0" y="8145"/>
                    </a:cubicBezTo>
                    <a:lnTo>
                      <a:pt x="0" y="29220"/>
                    </a:lnTo>
                    <a:cubicBezTo>
                      <a:pt x="0" y="31358"/>
                      <a:pt x="814" y="33496"/>
                      <a:pt x="2342" y="35023"/>
                    </a:cubicBezTo>
                    <a:lnTo>
                      <a:pt x="30136" y="62817"/>
                    </a:lnTo>
                    <a:cubicBezTo>
                      <a:pt x="31663" y="64345"/>
                      <a:pt x="33699" y="65159"/>
                      <a:pt x="35939" y="65159"/>
                    </a:cubicBezTo>
                    <a:lnTo>
                      <a:pt x="68213" y="65159"/>
                    </a:lnTo>
                    <a:cubicBezTo>
                      <a:pt x="71268" y="65159"/>
                      <a:pt x="74119" y="63428"/>
                      <a:pt x="75544" y="60679"/>
                    </a:cubicBezTo>
                    <a:lnTo>
                      <a:pt x="86947" y="37874"/>
                    </a:lnTo>
                    <a:cubicBezTo>
                      <a:pt x="88576" y="34718"/>
                      <a:pt x="87965" y="30951"/>
                      <a:pt x="85420" y="2840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87" name="Google Shape;1587;p14"/>
              <p:cNvSpPr/>
              <p:nvPr/>
            </p:nvSpPr>
            <p:spPr>
              <a:xfrm>
                <a:off x="1035759" y="1734709"/>
                <a:ext cx="104056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104056" h="81448" extrusionOk="0">
                    <a:moveTo>
                      <a:pt x="76460" y="81449"/>
                    </a:moveTo>
                    <a:lnTo>
                      <a:pt x="44084" y="81449"/>
                    </a:lnTo>
                    <a:cubicBezTo>
                      <a:pt x="39808" y="81449"/>
                      <a:pt x="35634" y="79718"/>
                      <a:pt x="32580" y="76664"/>
                    </a:cubicBezTo>
                    <a:lnTo>
                      <a:pt x="4785" y="48869"/>
                    </a:lnTo>
                    <a:cubicBezTo>
                      <a:pt x="1731" y="45815"/>
                      <a:pt x="0" y="41743"/>
                      <a:pt x="0" y="37365"/>
                    </a:cubicBezTo>
                    <a:lnTo>
                      <a:pt x="0" y="16290"/>
                    </a:lnTo>
                    <a:cubicBezTo>
                      <a:pt x="0" y="7330"/>
                      <a:pt x="7330" y="0"/>
                      <a:pt x="16290" y="0"/>
                    </a:cubicBezTo>
                    <a:lnTo>
                      <a:pt x="28202" y="0"/>
                    </a:lnTo>
                    <a:cubicBezTo>
                      <a:pt x="33699" y="0"/>
                      <a:pt x="38688" y="2749"/>
                      <a:pt x="41743" y="7229"/>
                    </a:cubicBezTo>
                    <a:lnTo>
                      <a:pt x="52433" y="23213"/>
                    </a:lnTo>
                    <a:lnTo>
                      <a:pt x="74933" y="17613"/>
                    </a:lnTo>
                    <a:cubicBezTo>
                      <a:pt x="80431" y="16188"/>
                      <a:pt x="86336" y="17919"/>
                      <a:pt x="90408" y="21889"/>
                    </a:cubicBezTo>
                    <a:lnTo>
                      <a:pt x="99266" y="30747"/>
                    </a:lnTo>
                    <a:cubicBezTo>
                      <a:pt x="104255" y="35736"/>
                      <a:pt x="105476" y="43270"/>
                      <a:pt x="102320" y="49582"/>
                    </a:cubicBezTo>
                    <a:lnTo>
                      <a:pt x="90917" y="72388"/>
                    </a:lnTo>
                    <a:cubicBezTo>
                      <a:pt x="88168" y="77987"/>
                      <a:pt x="82671" y="81449"/>
                      <a:pt x="76460" y="81449"/>
                    </a:cubicBezTo>
                    <a:close/>
                    <a:moveTo>
                      <a:pt x="16290" y="16290"/>
                    </a:moveTo>
                    <a:lnTo>
                      <a:pt x="16290" y="37365"/>
                    </a:lnTo>
                    <a:lnTo>
                      <a:pt x="44084" y="65159"/>
                    </a:lnTo>
                    <a:lnTo>
                      <a:pt x="76358" y="65159"/>
                    </a:lnTo>
                    <a:lnTo>
                      <a:pt x="87761" y="42353"/>
                    </a:lnTo>
                    <a:lnTo>
                      <a:pt x="78904" y="33496"/>
                    </a:lnTo>
                    <a:lnTo>
                      <a:pt x="56403" y="39095"/>
                    </a:lnTo>
                    <a:cubicBezTo>
                      <a:pt x="49684" y="40724"/>
                      <a:pt x="42761" y="38077"/>
                      <a:pt x="38892" y="32376"/>
                    </a:cubicBezTo>
                    <a:lnTo>
                      <a:pt x="28202" y="16290"/>
                    </a:lnTo>
                    <a:lnTo>
                      <a:pt x="16290" y="162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88" name="Google Shape;1588;p14"/>
              <p:cNvSpPr/>
              <p:nvPr/>
            </p:nvSpPr>
            <p:spPr>
              <a:xfrm>
                <a:off x="1258057" y="1693984"/>
                <a:ext cx="87208" cy="73202"/>
              </a:xfrm>
              <a:custGeom>
                <a:avLst/>
                <a:gdLst/>
                <a:ahLst/>
                <a:cxnLst/>
                <a:rect l="l" t="t" r="r" b="b"/>
                <a:pathLst>
                  <a:path w="87208" h="73202" extrusionOk="0">
                    <a:moveTo>
                      <a:pt x="61246" y="29525"/>
                    </a:moveTo>
                    <a:lnTo>
                      <a:pt x="48724" y="4480"/>
                    </a:lnTo>
                    <a:cubicBezTo>
                      <a:pt x="47298" y="1731"/>
                      <a:pt x="44549" y="0"/>
                      <a:pt x="41393" y="0"/>
                    </a:cubicBezTo>
                    <a:lnTo>
                      <a:pt x="24492" y="0"/>
                    </a:lnTo>
                    <a:cubicBezTo>
                      <a:pt x="22863" y="0"/>
                      <a:pt x="21336" y="509"/>
                      <a:pt x="20013" y="1324"/>
                    </a:cubicBezTo>
                    <a:lnTo>
                      <a:pt x="3621" y="12217"/>
                    </a:lnTo>
                    <a:cubicBezTo>
                      <a:pt x="160" y="14457"/>
                      <a:pt x="-960" y="18937"/>
                      <a:pt x="872" y="22602"/>
                    </a:cubicBezTo>
                    <a:lnTo>
                      <a:pt x="12886" y="46629"/>
                    </a:lnTo>
                    <a:cubicBezTo>
                      <a:pt x="13599" y="48055"/>
                      <a:pt x="14617" y="49175"/>
                      <a:pt x="15940" y="49989"/>
                    </a:cubicBezTo>
                    <a:lnTo>
                      <a:pt x="52694" y="72082"/>
                    </a:lnTo>
                    <a:cubicBezTo>
                      <a:pt x="53916" y="72897"/>
                      <a:pt x="55443" y="73202"/>
                      <a:pt x="56868" y="73202"/>
                    </a:cubicBezTo>
                    <a:lnTo>
                      <a:pt x="79063" y="73202"/>
                    </a:lnTo>
                    <a:cubicBezTo>
                      <a:pt x="83543" y="73202"/>
                      <a:pt x="87208" y="69537"/>
                      <a:pt x="87208" y="65057"/>
                    </a:cubicBezTo>
                    <a:lnTo>
                      <a:pt x="87208" y="46528"/>
                    </a:lnTo>
                    <a:cubicBezTo>
                      <a:pt x="87208" y="43066"/>
                      <a:pt x="84968" y="39910"/>
                      <a:pt x="81609" y="38790"/>
                    </a:cubicBezTo>
                    <a:lnTo>
                      <a:pt x="65930" y="33598"/>
                    </a:lnTo>
                    <a:cubicBezTo>
                      <a:pt x="63893" y="32987"/>
                      <a:pt x="62264" y="31460"/>
                      <a:pt x="61246" y="2952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89" name="Google Shape;1589;p14"/>
              <p:cNvSpPr/>
              <p:nvPr/>
            </p:nvSpPr>
            <p:spPr>
              <a:xfrm>
                <a:off x="1249875" y="1685839"/>
                <a:ext cx="103433" cy="89593"/>
              </a:xfrm>
              <a:custGeom>
                <a:avLst/>
                <a:gdLst/>
                <a:ahLst/>
                <a:cxnLst/>
                <a:rect l="l" t="t" r="r" b="b"/>
                <a:pathLst>
                  <a:path w="103433" h="89593" extrusionOk="0">
                    <a:moveTo>
                      <a:pt x="87245" y="89594"/>
                    </a:moveTo>
                    <a:lnTo>
                      <a:pt x="65050" y="89594"/>
                    </a:lnTo>
                    <a:cubicBezTo>
                      <a:pt x="62097" y="89594"/>
                      <a:pt x="59145" y="88779"/>
                      <a:pt x="56701" y="87252"/>
                    </a:cubicBezTo>
                    <a:lnTo>
                      <a:pt x="19948" y="65159"/>
                    </a:lnTo>
                    <a:cubicBezTo>
                      <a:pt x="17300" y="63530"/>
                      <a:pt x="15162" y="61290"/>
                      <a:pt x="13737" y="58440"/>
                    </a:cubicBezTo>
                    <a:lnTo>
                      <a:pt x="1723" y="34514"/>
                    </a:lnTo>
                    <a:cubicBezTo>
                      <a:pt x="-1942" y="27184"/>
                      <a:pt x="400" y="18224"/>
                      <a:pt x="7221" y="13643"/>
                    </a:cubicBezTo>
                    <a:lnTo>
                      <a:pt x="23613" y="2749"/>
                    </a:lnTo>
                    <a:cubicBezTo>
                      <a:pt x="26260" y="916"/>
                      <a:pt x="29416" y="0"/>
                      <a:pt x="32674" y="0"/>
                    </a:cubicBezTo>
                    <a:lnTo>
                      <a:pt x="49575" y="0"/>
                    </a:lnTo>
                    <a:cubicBezTo>
                      <a:pt x="55785" y="0"/>
                      <a:pt x="61385" y="3462"/>
                      <a:pt x="64134" y="9061"/>
                    </a:cubicBezTo>
                    <a:lnTo>
                      <a:pt x="76656" y="34107"/>
                    </a:lnTo>
                    <a:cubicBezTo>
                      <a:pt x="76656" y="34107"/>
                      <a:pt x="76656" y="34107"/>
                      <a:pt x="76656" y="34107"/>
                    </a:cubicBezTo>
                    <a:lnTo>
                      <a:pt x="92335" y="39299"/>
                    </a:lnTo>
                    <a:cubicBezTo>
                      <a:pt x="98953" y="41539"/>
                      <a:pt x="103433" y="47749"/>
                      <a:pt x="103433" y="54774"/>
                    </a:cubicBezTo>
                    <a:lnTo>
                      <a:pt x="103433" y="73304"/>
                    </a:lnTo>
                    <a:cubicBezTo>
                      <a:pt x="103535" y="82263"/>
                      <a:pt x="96204" y="89594"/>
                      <a:pt x="87245" y="89594"/>
                    </a:cubicBezTo>
                    <a:close/>
                    <a:moveTo>
                      <a:pt x="49676" y="16290"/>
                    </a:moveTo>
                    <a:lnTo>
                      <a:pt x="32776" y="16290"/>
                    </a:lnTo>
                    <a:lnTo>
                      <a:pt x="16384" y="27184"/>
                    </a:lnTo>
                    <a:lnTo>
                      <a:pt x="28398" y="51211"/>
                    </a:lnTo>
                    <a:lnTo>
                      <a:pt x="65152" y="73304"/>
                    </a:lnTo>
                    <a:lnTo>
                      <a:pt x="87245" y="73304"/>
                    </a:lnTo>
                    <a:lnTo>
                      <a:pt x="87245" y="54774"/>
                    </a:lnTo>
                    <a:lnTo>
                      <a:pt x="71566" y="49582"/>
                    </a:lnTo>
                    <a:cubicBezTo>
                      <a:pt x="67392" y="48157"/>
                      <a:pt x="64134" y="45306"/>
                      <a:pt x="62199" y="41437"/>
                    </a:cubicBezTo>
                    <a:lnTo>
                      <a:pt x="62199" y="41437"/>
                    </a:lnTo>
                    <a:lnTo>
                      <a:pt x="49676" y="162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90" name="Google Shape;1590;p14"/>
              <p:cNvSpPr/>
              <p:nvPr/>
            </p:nvSpPr>
            <p:spPr>
              <a:xfrm>
                <a:off x="1223091" y="1522750"/>
                <a:ext cx="162897" cy="97930"/>
              </a:xfrm>
              <a:custGeom>
                <a:avLst/>
                <a:gdLst/>
                <a:ahLst/>
                <a:cxnLst/>
                <a:rect l="l" t="t" r="r" b="b"/>
                <a:pathLst>
                  <a:path w="162897" h="97930" extrusionOk="0">
                    <a:moveTo>
                      <a:pt x="0" y="69830"/>
                    </a:moveTo>
                    <a:lnTo>
                      <a:pt x="81449" y="97930"/>
                    </a:lnTo>
                    <a:lnTo>
                      <a:pt x="162898" y="69830"/>
                    </a:lnTo>
                    <a:lnTo>
                      <a:pt x="162898" y="16481"/>
                    </a:lnTo>
                    <a:lnTo>
                      <a:pt x="132253" y="7420"/>
                    </a:lnTo>
                    <a:cubicBezTo>
                      <a:pt x="98655" y="-2558"/>
                      <a:pt x="62817" y="-2456"/>
                      <a:pt x="29220" y="7624"/>
                    </a:cubicBezTo>
                    <a:lnTo>
                      <a:pt x="0" y="16481"/>
                    </a:lnTo>
                    <a:lnTo>
                      <a:pt x="0" y="69830"/>
                    </a:lnTo>
                    <a:close/>
                  </a:path>
                </a:pathLst>
              </a:custGeom>
              <a:solidFill>
                <a:srgbClr val="9C979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91" name="Google Shape;1591;p14"/>
              <p:cNvSpPr/>
              <p:nvPr/>
            </p:nvSpPr>
            <p:spPr>
              <a:xfrm>
                <a:off x="1133498" y="1474072"/>
                <a:ext cx="342085" cy="105883"/>
              </a:xfrm>
              <a:custGeom>
                <a:avLst/>
                <a:gdLst/>
                <a:ahLst/>
                <a:cxnLst/>
                <a:rect l="l" t="t" r="r" b="b"/>
                <a:pathLst>
                  <a:path w="342085" h="105883" extrusionOk="0">
                    <a:moveTo>
                      <a:pt x="171043" y="0"/>
                    </a:moveTo>
                    <a:lnTo>
                      <a:pt x="0" y="65159"/>
                    </a:lnTo>
                    <a:lnTo>
                      <a:pt x="89594" y="105884"/>
                    </a:lnTo>
                    <a:lnTo>
                      <a:pt x="89594" y="65159"/>
                    </a:lnTo>
                    <a:lnTo>
                      <a:pt x="119526" y="56200"/>
                    </a:lnTo>
                    <a:cubicBezTo>
                      <a:pt x="153124" y="46120"/>
                      <a:pt x="188961" y="46120"/>
                      <a:pt x="222457" y="56200"/>
                    </a:cubicBezTo>
                    <a:lnTo>
                      <a:pt x="252492" y="65159"/>
                    </a:lnTo>
                    <a:lnTo>
                      <a:pt x="252492" y="105884"/>
                    </a:lnTo>
                    <a:lnTo>
                      <a:pt x="342085" y="65159"/>
                    </a:lnTo>
                    <a:lnTo>
                      <a:pt x="171043" y="0"/>
                    </a:lnTo>
                    <a:close/>
                  </a:path>
                </a:pathLst>
              </a:custGeom>
              <a:solidFill>
                <a:srgbClr val="706D6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92" name="Google Shape;1592;p14"/>
              <p:cNvSpPr/>
              <p:nvPr/>
            </p:nvSpPr>
            <p:spPr>
              <a:xfrm>
                <a:off x="1459293" y="1596246"/>
                <a:ext cx="32579" cy="40724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40724" extrusionOk="0">
                    <a:moveTo>
                      <a:pt x="0" y="40724"/>
                    </a:moveTo>
                    <a:lnTo>
                      <a:pt x="0" y="16290"/>
                    </a:lnTo>
                    <a:cubicBezTo>
                      <a:pt x="0" y="7330"/>
                      <a:pt x="7330" y="0"/>
                      <a:pt x="16290" y="0"/>
                    </a:cubicBezTo>
                    <a:cubicBezTo>
                      <a:pt x="25249" y="0"/>
                      <a:pt x="32580" y="7330"/>
                      <a:pt x="32580" y="16290"/>
                    </a:cubicBezTo>
                    <a:lnTo>
                      <a:pt x="32580" y="40724"/>
                    </a:lnTo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93" name="Google Shape;1593;p14"/>
              <p:cNvSpPr/>
              <p:nvPr/>
            </p:nvSpPr>
            <p:spPr>
              <a:xfrm>
                <a:off x="1451148" y="1588101"/>
                <a:ext cx="48869" cy="48869"/>
              </a:xfrm>
              <a:custGeom>
                <a:avLst/>
                <a:gdLst/>
                <a:ahLst/>
                <a:cxnLst/>
                <a:rect l="l" t="t" r="r" b="b"/>
                <a:pathLst>
                  <a:path w="48869" h="48869" extrusionOk="0">
                    <a:moveTo>
                      <a:pt x="48869" y="48869"/>
                    </a:moveTo>
                    <a:lnTo>
                      <a:pt x="32580" y="48869"/>
                    </a:lnTo>
                    <a:lnTo>
                      <a:pt x="32580" y="24435"/>
                    </a:lnTo>
                    <a:cubicBezTo>
                      <a:pt x="32580" y="19955"/>
                      <a:pt x="28914" y="16290"/>
                      <a:pt x="24435" y="16290"/>
                    </a:cubicBezTo>
                    <a:cubicBezTo>
                      <a:pt x="19955" y="16290"/>
                      <a:pt x="16290" y="19955"/>
                      <a:pt x="16290" y="24435"/>
                    </a:cubicBezTo>
                    <a:lnTo>
                      <a:pt x="16290" y="48869"/>
                    </a:lnTo>
                    <a:lnTo>
                      <a:pt x="0" y="48869"/>
                    </a:lnTo>
                    <a:lnTo>
                      <a:pt x="0" y="24435"/>
                    </a:lnTo>
                    <a:cubicBezTo>
                      <a:pt x="0" y="10996"/>
                      <a:pt x="10996" y="0"/>
                      <a:pt x="24435" y="0"/>
                    </a:cubicBezTo>
                    <a:cubicBezTo>
                      <a:pt x="37874" y="0"/>
                      <a:pt x="48869" y="10996"/>
                      <a:pt x="48869" y="24435"/>
                    </a:cubicBezTo>
                    <a:lnTo>
                      <a:pt x="48869" y="488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94" name="Google Shape;1594;p14"/>
              <p:cNvSpPr/>
              <p:nvPr/>
            </p:nvSpPr>
            <p:spPr>
              <a:xfrm>
                <a:off x="1467438" y="1661405"/>
                <a:ext cx="16289" cy="24434"/>
              </a:xfrm>
              <a:custGeom>
                <a:avLst/>
                <a:gdLst/>
                <a:ahLst/>
                <a:cxnLst/>
                <a:rect l="l" t="t" r="r" b="b"/>
                <a:pathLst>
                  <a:path w="16289" h="24434" extrusionOk="0">
                    <a:moveTo>
                      <a:pt x="0" y="0"/>
                    </a:moveTo>
                    <a:lnTo>
                      <a:pt x="16290" y="0"/>
                    </a:lnTo>
                    <a:lnTo>
                      <a:pt x="16290" y="16290"/>
                    </a:lnTo>
                    <a:cubicBezTo>
                      <a:pt x="16290" y="20769"/>
                      <a:pt x="12625" y="24435"/>
                      <a:pt x="8145" y="24435"/>
                    </a:cubicBezTo>
                    <a:lnTo>
                      <a:pt x="8145" y="24435"/>
                    </a:lnTo>
                    <a:cubicBezTo>
                      <a:pt x="3665" y="24435"/>
                      <a:pt x="0" y="20769"/>
                      <a:pt x="0" y="1629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95" name="Google Shape;1595;p14"/>
              <p:cNvSpPr/>
              <p:nvPr/>
            </p:nvSpPr>
            <p:spPr>
              <a:xfrm>
                <a:off x="1486884" y="1650816"/>
                <a:ext cx="23386" cy="26339"/>
              </a:xfrm>
              <a:custGeom>
                <a:avLst/>
                <a:gdLst/>
                <a:ahLst/>
                <a:cxnLst/>
                <a:rect l="l" t="t" r="r" b="b"/>
                <a:pathLst>
                  <a:path w="23386" h="26339" extrusionOk="0">
                    <a:moveTo>
                      <a:pt x="0" y="8145"/>
                    </a:moveTo>
                    <a:lnTo>
                      <a:pt x="14152" y="0"/>
                    </a:lnTo>
                    <a:lnTo>
                      <a:pt x="22297" y="14152"/>
                    </a:lnTo>
                    <a:cubicBezTo>
                      <a:pt x="24536" y="18021"/>
                      <a:pt x="23213" y="23009"/>
                      <a:pt x="19344" y="25249"/>
                    </a:cubicBezTo>
                    <a:lnTo>
                      <a:pt x="19344" y="25249"/>
                    </a:lnTo>
                    <a:cubicBezTo>
                      <a:pt x="15475" y="27489"/>
                      <a:pt x="10487" y="26165"/>
                      <a:pt x="8247" y="22297"/>
                    </a:cubicBezTo>
                    <a:lnTo>
                      <a:pt x="0" y="81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96" name="Google Shape;1596;p14"/>
              <p:cNvSpPr/>
              <p:nvPr/>
            </p:nvSpPr>
            <p:spPr>
              <a:xfrm>
                <a:off x="1441001" y="1650714"/>
                <a:ext cx="23382" cy="26339"/>
              </a:xfrm>
              <a:custGeom>
                <a:avLst/>
                <a:gdLst/>
                <a:ahLst/>
                <a:cxnLst/>
                <a:rect l="l" t="t" r="r" b="b"/>
                <a:pathLst>
                  <a:path w="23382" h="26339" extrusionOk="0">
                    <a:moveTo>
                      <a:pt x="1086" y="14152"/>
                    </a:moveTo>
                    <a:lnTo>
                      <a:pt x="9231" y="0"/>
                    </a:lnTo>
                    <a:lnTo>
                      <a:pt x="23383" y="8145"/>
                    </a:lnTo>
                    <a:lnTo>
                      <a:pt x="15238" y="22297"/>
                    </a:lnTo>
                    <a:cubicBezTo>
                      <a:pt x="12998" y="26165"/>
                      <a:pt x="8009" y="27489"/>
                      <a:pt x="4141" y="25249"/>
                    </a:cubicBezTo>
                    <a:lnTo>
                      <a:pt x="4141" y="25249"/>
                    </a:lnTo>
                    <a:cubicBezTo>
                      <a:pt x="170" y="23111"/>
                      <a:pt x="-1154" y="18122"/>
                      <a:pt x="1086" y="1415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97" name="Google Shape;1597;p14"/>
              <p:cNvSpPr/>
              <p:nvPr/>
            </p:nvSpPr>
            <p:spPr>
              <a:xfrm>
                <a:off x="1125451" y="1466004"/>
                <a:ext cx="358379" cy="162821"/>
              </a:xfrm>
              <a:custGeom>
                <a:avLst/>
                <a:gdLst/>
                <a:ahLst/>
                <a:cxnLst/>
                <a:rect l="l" t="t" r="r" b="b"/>
                <a:pathLst>
                  <a:path w="358379" h="162821" extrusionOk="0">
                    <a:moveTo>
                      <a:pt x="358277" y="73228"/>
                    </a:moveTo>
                    <a:cubicBezTo>
                      <a:pt x="358277" y="73126"/>
                      <a:pt x="358277" y="73024"/>
                      <a:pt x="358277" y="73024"/>
                    </a:cubicBezTo>
                    <a:cubicBezTo>
                      <a:pt x="358176" y="69766"/>
                      <a:pt x="356139" y="66814"/>
                      <a:pt x="353085" y="65694"/>
                    </a:cubicBezTo>
                    <a:lnTo>
                      <a:pt x="182042" y="535"/>
                    </a:lnTo>
                    <a:cubicBezTo>
                      <a:pt x="180210" y="-178"/>
                      <a:pt x="178072" y="-178"/>
                      <a:pt x="176239" y="535"/>
                    </a:cubicBezTo>
                    <a:lnTo>
                      <a:pt x="5196" y="65694"/>
                    </a:lnTo>
                    <a:cubicBezTo>
                      <a:pt x="2142" y="66915"/>
                      <a:pt x="106" y="69766"/>
                      <a:pt x="4" y="73024"/>
                    </a:cubicBezTo>
                    <a:cubicBezTo>
                      <a:pt x="-98" y="76282"/>
                      <a:pt x="1735" y="79336"/>
                      <a:pt x="4789" y="80660"/>
                    </a:cubicBezTo>
                    <a:lnTo>
                      <a:pt x="89598" y="119246"/>
                    </a:lnTo>
                    <a:lnTo>
                      <a:pt x="89598" y="126577"/>
                    </a:lnTo>
                    <a:cubicBezTo>
                      <a:pt x="89598" y="130038"/>
                      <a:pt x="91838" y="133093"/>
                      <a:pt x="95096" y="134314"/>
                    </a:cubicBezTo>
                    <a:lnTo>
                      <a:pt x="176545" y="162414"/>
                    </a:lnTo>
                    <a:cubicBezTo>
                      <a:pt x="177359" y="162720"/>
                      <a:pt x="178275" y="162821"/>
                      <a:pt x="179192" y="162821"/>
                    </a:cubicBezTo>
                    <a:cubicBezTo>
                      <a:pt x="180108" y="162821"/>
                      <a:pt x="181024" y="162720"/>
                      <a:pt x="181839" y="162414"/>
                    </a:cubicBezTo>
                    <a:lnTo>
                      <a:pt x="263288" y="134314"/>
                    </a:lnTo>
                    <a:cubicBezTo>
                      <a:pt x="266546" y="133194"/>
                      <a:pt x="268785" y="130140"/>
                      <a:pt x="268785" y="126577"/>
                    </a:cubicBezTo>
                    <a:lnTo>
                      <a:pt x="268785" y="119246"/>
                    </a:lnTo>
                    <a:lnTo>
                      <a:pt x="342089" y="85954"/>
                    </a:lnTo>
                    <a:lnTo>
                      <a:pt x="342089" y="105807"/>
                    </a:lnTo>
                    <a:cubicBezTo>
                      <a:pt x="342089" y="110287"/>
                      <a:pt x="345755" y="113952"/>
                      <a:pt x="350234" y="113952"/>
                    </a:cubicBezTo>
                    <a:lnTo>
                      <a:pt x="350234" y="113952"/>
                    </a:lnTo>
                    <a:cubicBezTo>
                      <a:pt x="354714" y="113952"/>
                      <a:pt x="358379" y="110287"/>
                      <a:pt x="358379" y="105807"/>
                    </a:cubicBezTo>
                    <a:lnTo>
                      <a:pt x="358277" y="73228"/>
                    </a:lnTo>
                    <a:lnTo>
                      <a:pt x="358277" y="73228"/>
                    </a:lnTo>
                    <a:close/>
                    <a:moveTo>
                      <a:pt x="252394" y="120773"/>
                    </a:moveTo>
                    <a:lnTo>
                      <a:pt x="179090" y="146124"/>
                    </a:lnTo>
                    <a:lnTo>
                      <a:pt x="105786" y="120773"/>
                    </a:lnTo>
                    <a:lnTo>
                      <a:pt x="105786" y="79235"/>
                    </a:lnTo>
                    <a:lnTo>
                      <a:pt x="129915" y="72006"/>
                    </a:lnTo>
                    <a:cubicBezTo>
                      <a:pt x="141929" y="68341"/>
                      <a:pt x="154248" y="66101"/>
                      <a:pt x="166669" y="65185"/>
                    </a:cubicBezTo>
                    <a:cubicBezTo>
                      <a:pt x="167178" y="65185"/>
                      <a:pt x="167687" y="65185"/>
                      <a:pt x="168196" y="65083"/>
                    </a:cubicBezTo>
                    <a:cubicBezTo>
                      <a:pt x="169112" y="64981"/>
                      <a:pt x="170029" y="64981"/>
                      <a:pt x="170945" y="64981"/>
                    </a:cubicBezTo>
                    <a:lnTo>
                      <a:pt x="170945" y="113850"/>
                    </a:lnTo>
                    <a:cubicBezTo>
                      <a:pt x="170945" y="118330"/>
                      <a:pt x="174610" y="121995"/>
                      <a:pt x="179090" y="121995"/>
                    </a:cubicBezTo>
                    <a:lnTo>
                      <a:pt x="179090" y="121995"/>
                    </a:lnTo>
                    <a:cubicBezTo>
                      <a:pt x="183570" y="121995"/>
                      <a:pt x="187235" y="118330"/>
                      <a:pt x="187235" y="113850"/>
                    </a:cubicBezTo>
                    <a:lnTo>
                      <a:pt x="187235" y="64981"/>
                    </a:lnTo>
                    <a:cubicBezTo>
                      <a:pt x="187642" y="64981"/>
                      <a:pt x="188151" y="64981"/>
                      <a:pt x="188660" y="64981"/>
                    </a:cubicBezTo>
                    <a:cubicBezTo>
                      <a:pt x="189373" y="64981"/>
                      <a:pt x="190187" y="64981"/>
                      <a:pt x="190900" y="65083"/>
                    </a:cubicBezTo>
                    <a:cubicBezTo>
                      <a:pt x="203219" y="65999"/>
                      <a:pt x="215538" y="68239"/>
                      <a:pt x="227552" y="71802"/>
                    </a:cubicBezTo>
                    <a:lnTo>
                      <a:pt x="252394" y="79336"/>
                    </a:lnTo>
                    <a:lnTo>
                      <a:pt x="252394" y="120773"/>
                    </a:lnTo>
                    <a:close/>
                    <a:moveTo>
                      <a:pt x="268684" y="101328"/>
                    </a:moveTo>
                    <a:lnTo>
                      <a:pt x="268684" y="73228"/>
                    </a:lnTo>
                    <a:cubicBezTo>
                      <a:pt x="268684" y="72311"/>
                      <a:pt x="268582" y="71497"/>
                      <a:pt x="268276" y="70682"/>
                    </a:cubicBezTo>
                    <a:cubicBezTo>
                      <a:pt x="268073" y="70173"/>
                      <a:pt x="267767" y="69664"/>
                      <a:pt x="267462" y="69155"/>
                    </a:cubicBezTo>
                    <a:cubicBezTo>
                      <a:pt x="267360" y="68952"/>
                      <a:pt x="267258" y="68646"/>
                      <a:pt x="267055" y="68443"/>
                    </a:cubicBezTo>
                    <a:cubicBezTo>
                      <a:pt x="266749" y="68035"/>
                      <a:pt x="266240" y="67628"/>
                      <a:pt x="265833" y="67323"/>
                    </a:cubicBezTo>
                    <a:cubicBezTo>
                      <a:pt x="265629" y="67119"/>
                      <a:pt x="265426" y="66814"/>
                      <a:pt x="265222" y="66712"/>
                    </a:cubicBezTo>
                    <a:cubicBezTo>
                      <a:pt x="264917" y="66508"/>
                      <a:pt x="264509" y="66406"/>
                      <a:pt x="264102" y="66203"/>
                    </a:cubicBezTo>
                    <a:cubicBezTo>
                      <a:pt x="263695" y="65999"/>
                      <a:pt x="263288" y="65694"/>
                      <a:pt x="262779" y="65592"/>
                    </a:cubicBezTo>
                    <a:lnTo>
                      <a:pt x="232846" y="56632"/>
                    </a:lnTo>
                    <a:cubicBezTo>
                      <a:pt x="219407" y="52662"/>
                      <a:pt x="205764" y="50117"/>
                      <a:pt x="191918" y="49200"/>
                    </a:cubicBezTo>
                    <a:cubicBezTo>
                      <a:pt x="191816" y="49200"/>
                      <a:pt x="191714" y="49200"/>
                      <a:pt x="191511" y="49200"/>
                    </a:cubicBezTo>
                    <a:cubicBezTo>
                      <a:pt x="187337" y="48895"/>
                      <a:pt x="183162" y="48793"/>
                      <a:pt x="178988" y="48793"/>
                    </a:cubicBezTo>
                    <a:cubicBezTo>
                      <a:pt x="178784" y="48793"/>
                      <a:pt x="178479" y="48895"/>
                      <a:pt x="178275" y="48793"/>
                    </a:cubicBezTo>
                    <a:cubicBezTo>
                      <a:pt x="176748" y="48284"/>
                      <a:pt x="175221" y="48386"/>
                      <a:pt x="173694" y="48691"/>
                    </a:cubicBezTo>
                    <a:cubicBezTo>
                      <a:pt x="170945" y="49302"/>
                      <a:pt x="168094" y="49098"/>
                      <a:pt x="165345" y="49302"/>
                    </a:cubicBezTo>
                    <a:cubicBezTo>
                      <a:pt x="151601" y="50320"/>
                      <a:pt x="137958" y="52764"/>
                      <a:pt x="124519" y="56836"/>
                    </a:cubicBezTo>
                    <a:lnTo>
                      <a:pt x="95605" y="65388"/>
                    </a:lnTo>
                    <a:lnTo>
                      <a:pt x="95299" y="65490"/>
                    </a:lnTo>
                    <a:lnTo>
                      <a:pt x="95299" y="65490"/>
                    </a:lnTo>
                    <a:cubicBezTo>
                      <a:pt x="94587" y="65694"/>
                      <a:pt x="93976" y="65999"/>
                      <a:pt x="93467" y="66406"/>
                    </a:cubicBezTo>
                    <a:cubicBezTo>
                      <a:pt x="93365" y="66508"/>
                      <a:pt x="93161" y="66508"/>
                      <a:pt x="92958" y="66610"/>
                    </a:cubicBezTo>
                    <a:cubicBezTo>
                      <a:pt x="90820" y="68137"/>
                      <a:pt x="89496" y="70581"/>
                      <a:pt x="89496" y="73228"/>
                    </a:cubicBezTo>
                    <a:lnTo>
                      <a:pt x="89496" y="101328"/>
                    </a:lnTo>
                    <a:lnTo>
                      <a:pt x="29224" y="73940"/>
                    </a:lnTo>
                    <a:lnTo>
                      <a:pt x="179090" y="16824"/>
                    </a:lnTo>
                    <a:lnTo>
                      <a:pt x="328956" y="73940"/>
                    </a:lnTo>
                    <a:lnTo>
                      <a:pt x="268684" y="1013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98" name="Google Shape;1598;p14"/>
              <p:cNvSpPr/>
              <p:nvPr/>
            </p:nvSpPr>
            <p:spPr>
              <a:xfrm>
                <a:off x="1410424" y="1865027"/>
                <a:ext cx="32579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81448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81449"/>
                    </a:ln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99" name="Google Shape;1599;p14"/>
              <p:cNvSpPr/>
              <p:nvPr/>
            </p:nvSpPr>
            <p:spPr>
              <a:xfrm>
                <a:off x="1434859" y="1799868"/>
                <a:ext cx="32579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65159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65159"/>
                    </a:lnTo>
                    <a:lnTo>
                      <a:pt x="0" y="651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979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00" name="Google Shape;1600;p14"/>
              <p:cNvSpPr/>
              <p:nvPr/>
            </p:nvSpPr>
            <p:spPr>
              <a:xfrm>
                <a:off x="1410424" y="1718419"/>
                <a:ext cx="32579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81448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81449"/>
                    </a:ln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01" name="Google Shape;1601;p14"/>
              <p:cNvSpPr/>
              <p:nvPr/>
            </p:nvSpPr>
            <p:spPr>
              <a:xfrm>
                <a:off x="1191530" y="1710274"/>
                <a:ext cx="324777" cy="244346"/>
              </a:xfrm>
              <a:custGeom>
                <a:avLst/>
                <a:gdLst/>
                <a:ahLst/>
                <a:cxnLst/>
                <a:rect l="l" t="t" r="r" b="b"/>
                <a:pathLst>
                  <a:path w="324777" h="244346" extrusionOk="0">
                    <a:moveTo>
                      <a:pt x="306655" y="82365"/>
                    </a:moveTo>
                    <a:cubicBezTo>
                      <a:pt x="307775" y="79515"/>
                      <a:pt x="308488" y="76460"/>
                      <a:pt x="308488" y="73304"/>
                    </a:cubicBezTo>
                    <a:lnTo>
                      <a:pt x="308488" y="24435"/>
                    </a:lnTo>
                    <a:cubicBezTo>
                      <a:pt x="308488" y="10996"/>
                      <a:pt x="297492" y="0"/>
                      <a:pt x="284053" y="0"/>
                    </a:cubicBezTo>
                    <a:lnTo>
                      <a:pt x="186314" y="0"/>
                    </a:lnTo>
                    <a:lnTo>
                      <a:pt x="186314" y="16290"/>
                    </a:lnTo>
                    <a:lnTo>
                      <a:pt x="210749" y="16290"/>
                    </a:lnTo>
                    <a:lnTo>
                      <a:pt x="210749" y="81449"/>
                    </a:lnTo>
                    <a:lnTo>
                      <a:pt x="186314" y="81449"/>
                    </a:lnTo>
                    <a:lnTo>
                      <a:pt x="186314" y="97739"/>
                    </a:lnTo>
                    <a:lnTo>
                      <a:pt x="235184" y="97739"/>
                    </a:lnTo>
                    <a:lnTo>
                      <a:pt x="235184" y="146608"/>
                    </a:lnTo>
                    <a:lnTo>
                      <a:pt x="151597" y="146608"/>
                    </a:lnTo>
                    <a:lnTo>
                      <a:pt x="151597" y="162898"/>
                    </a:lnTo>
                    <a:lnTo>
                      <a:pt x="210749" y="162898"/>
                    </a:lnTo>
                    <a:lnTo>
                      <a:pt x="210749" y="228057"/>
                    </a:lnTo>
                    <a:lnTo>
                      <a:pt x="0" y="228057"/>
                    </a:lnTo>
                    <a:lnTo>
                      <a:pt x="0" y="244347"/>
                    </a:lnTo>
                    <a:lnTo>
                      <a:pt x="275908" y="244347"/>
                    </a:lnTo>
                    <a:cubicBezTo>
                      <a:pt x="289347" y="244347"/>
                      <a:pt x="300343" y="233351"/>
                      <a:pt x="300343" y="219912"/>
                    </a:cubicBezTo>
                    <a:lnTo>
                      <a:pt x="300343" y="171043"/>
                    </a:lnTo>
                    <a:cubicBezTo>
                      <a:pt x="300343" y="168192"/>
                      <a:pt x="299732" y="165443"/>
                      <a:pt x="298816" y="162898"/>
                    </a:cubicBezTo>
                    <a:lnTo>
                      <a:pt x="300343" y="162898"/>
                    </a:lnTo>
                    <a:cubicBezTo>
                      <a:pt x="313782" y="162898"/>
                      <a:pt x="324778" y="151902"/>
                      <a:pt x="324778" y="138463"/>
                    </a:cubicBezTo>
                    <a:lnTo>
                      <a:pt x="324778" y="105884"/>
                    </a:lnTo>
                    <a:cubicBezTo>
                      <a:pt x="324778" y="94583"/>
                      <a:pt x="317040" y="85216"/>
                      <a:pt x="306655" y="82365"/>
                    </a:cubicBezTo>
                    <a:close/>
                    <a:moveTo>
                      <a:pt x="292198" y="24435"/>
                    </a:moveTo>
                    <a:lnTo>
                      <a:pt x="292198" y="73304"/>
                    </a:lnTo>
                    <a:cubicBezTo>
                      <a:pt x="292198" y="77784"/>
                      <a:pt x="288533" y="81449"/>
                      <a:pt x="284053" y="81449"/>
                    </a:cubicBezTo>
                    <a:lnTo>
                      <a:pt x="259618" y="81449"/>
                    </a:lnTo>
                    <a:lnTo>
                      <a:pt x="259618" y="16290"/>
                    </a:lnTo>
                    <a:lnTo>
                      <a:pt x="284053" y="16290"/>
                    </a:lnTo>
                    <a:cubicBezTo>
                      <a:pt x="288533" y="16290"/>
                      <a:pt x="292198" y="19955"/>
                      <a:pt x="292198" y="24435"/>
                    </a:cubicBezTo>
                    <a:close/>
                    <a:moveTo>
                      <a:pt x="227039" y="16290"/>
                    </a:moveTo>
                    <a:lnTo>
                      <a:pt x="243329" y="16290"/>
                    </a:lnTo>
                    <a:lnTo>
                      <a:pt x="243329" y="81449"/>
                    </a:lnTo>
                    <a:lnTo>
                      <a:pt x="227039" y="81449"/>
                    </a:lnTo>
                    <a:lnTo>
                      <a:pt x="227039" y="16290"/>
                    </a:lnTo>
                    <a:close/>
                    <a:moveTo>
                      <a:pt x="251474" y="97739"/>
                    </a:moveTo>
                    <a:lnTo>
                      <a:pt x="267763" y="97739"/>
                    </a:lnTo>
                    <a:lnTo>
                      <a:pt x="267763" y="146608"/>
                    </a:lnTo>
                    <a:lnTo>
                      <a:pt x="251474" y="146608"/>
                    </a:lnTo>
                    <a:lnTo>
                      <a:pt x="251474" y="97739"/>
                    </a:lnTo>
                    <a:close/>
                    <a:moveTo>
                      <a:pt x="227039" y="228057"/>
                    </a:moveTo>
                    <a:lnTo>
                      <a:pt x="227039" y="162898"/>
                    </a:lnTo>
                    <a:lnTo>
                      <a:pt x="243329" y="162898"/>
                    </a:lnTo>
                    <a:lnTo>
                      <a:pt x="243329" y="228057"/>
                    </a:lnTo>
                    <a:lnTo>
                      <a:pt x="227039" y="228057"/>
                    </a:lnTo>
                    <a:close/>
                    <a:moveTo>
                      <a:pt x="284053" y="171043"/>
                    </a:moveTo>
                    <a:lnTo>
                      <a:pt x="284053" y="219912"/>
                    </a:lnTo>
                    <a:cubicBezTo>
                      <a:pt x="284053" y="224392"/>
                      <a:pt x="280388" y="228057"/>
                      <a:pt x="275908" y="228057"/>
                    </a:cubicBezTo>
                    <a:lnTo>
                      <a:pt x="259618" y="228057"/>
                    </a:lnTo>
                    <a:lnTo>
                      <a:pt x="259618" y="162898"/>
                    </a:lnTo>
                    <a:lnTo>
                      <a:pt x="275908" y="162898"/>
                    </a:lnTo>
                    <a:cubicBezTo>
                      <a:pt x="280388" y="162898"/>
                      <a:pt x="284053" y="166563"/>
                      <a:pt x="284053" y="171043"/>
                    </a:cubicBezTo>
                    <a:close/>
                    <a:moveTo>
                      <a:pt x="308488" y="138463"/>
                    </a:moveTo>
                    <a:cubicBezTo>
                      <a:pt x="308488" y="142943"/>
                      <a:pt x="304823" y="146608"/>
                      <a:pt x="300343" y="146608"/>
                    </a:cubicBezTo>
                    <a:lnTo>
                      <a:pt x="284053" y="146608"/>
                    </a:lnTo>
                    <a:lnTo>
                      <a:pt x="284053" y="97739"/>
                    </a:lnTo>
                    <a:lnTo>
                      <a:pt x="300343" y="97739"/>
                    </a:lnTo>
                    <a:cubicBezTo>
                      <a:pt x="304823" y="97739"/>
                      <a:pt x="308488" y="101404"/>
                      <a:pt x="308488" y="105884"/>
                    </a:cubicBezTo>
                    <a:lnTo>
                      <a:pt x="308488" y="1384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602" name="Google Shape;1602;p14"/>
          <p:cNvGrpSpPr/>
          <p:nvPr/>
        </p:nvGrpSpPr>
        <p:grpSpPr>
          <a:xfrm>
            <a:off x="347954" y="2077476"/>
            <a:ext cx="896786" cy="896786"/>
            <a:chOff x="-812316" y="2077476"/>
            <a:chExt cx="896786" cy="896786"/>
          </a:xfrm>
        </p:grpSpPr>
        <p:sp>
          <p:nvSpPr>
            <p:cNvPr id="1603" name="Google Shape;1603;p14"/>
            <p:cNvSpPr/>
            <p:nvPr/>
          </p:nvSpPr>
          <p:spPr>
            <a:xfrm>
              <a:off x="-812316" y="2077476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4" name="Google Shape;1604;p14"/>
            <p:cNvSpPr/>
            <p:nvPr/>
          </p:nvSpPr>
          <p:spPr>
            <a:xfrm>
              <a:off x="-726564" y="2152387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05" name="Google Shape;1605;p14"/>
            <p:cNvGrpSpPr/>
            <p:nvPr/>
          </p:nvGrpSpPr>
          <p:grpSpPr>
            <a:xfrm>
              <a:off x="-613597" y="2317629"/>
              <a:ext cx="538134" cy="368676"/>
              <a:chOff x="992063" y="2434116"/>
              <a:chExt cx="538134" cy="368676"/>
            </a:xfrm>
          </p:grpSpPr>
          <p:sp>
            <p:nvSpPr>
              <p:cNvPr id="1606" name="Google Shape;1606;p14"/>
              <p:cNvSpPr/>
              <p:nvPr/>
            </p:nvSpPr>
            <p:spPr>
              <a:xfrm>
                <a:off x="1008580" y="2615194"/>
                <a:ext cx="505958" cy="179779"/>
              </a:xfrm>
              <a:custGeom>
                <a:avLst/>
                <a:gdLst/>
                <a:ahLst/>
                <a:cxnLst/>
                <a:rect l="l" t="t" r="r" b="b"/>
                <a:pathLst>
                  <a:path w="505958" h="179779" extrusionOk="0">
                    <a:moveTo>
                      <a:pt x="505958" y="0"/>
                    </a:moveTo>
                    <a:lnTo>
                      <a:pt x="0" y="0"/>
                    </a:lnTo>
                    <a:lnTo>
                      <a:pt x="0" y="169269"/>
                    </a:lnTo>
                    <a:cubicBezTo>
                      <a:pt x="0" y="175074"/>
                      <a:pt x="4706" y="179780"/>
                      <a:pt x="10510" y="179780"/>
                    </a:cubicBezTo>
                    <a:lnTo>
                      <a:pt x="495448" y="179780"/>
                    </a:lnTo>
                    <a:cubicBezTo>
                      <a:pt x="501253" y="179780"/>
                      <a:pt x="505958" y="175074"/>
                      <a:pt x="505958" y="169269"/>
                    </a:cubicBez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07" name="Google Shape;1607;p14"/>
              <p:cNvSpPr/>
              <p:nvPr/>
            </p:nvSpPr>
            <p:spPr>
              <a:xfrm>
                <a:off x="1487365" y="2615194"/>
                <a:ext cx="27172" cy="179779"/>
              </a:xfrm>
              <a:custGeom>
                <a:avLst/>
                <a:gdLst/>
                <a:ahLst/>
                <a:cxnLst/>
                <a:rect l="l" t="t" r="r" b="b"/>
                <a:pathLst>
                  <a:path w="27172" h="179779" extrusionOk="0">
                    <a:moveTo>
                      <a:pt x="0" y="0"/>
                    </a:moveTo>
                    <a:lnTo>
                      <a:pt x="0" y="179780"/>
                    </a:lnTo>
                    <a:lnTo>
                      <a:pt x="16746" y="179780"/>
                    </a:lnTo>
                    <a:cubicBezTo>
                      <a:pt x="22505" y="179780"/>
                      <a:pt x="27173" y="175112"/>
                      <a:pt x="27173" y="169354"/>
                    </a:cubicBezTo>
                    <a:lnTo>
                      <a:pt x="27173" y="0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08" name="Google Shape;1608;p14"/>
              <p:cNvSpPr/>
              <p:nvPr/>
            </p:nvSpPr>
            <p:spPr>
              <a:xfrm>
                <a:off x="1008581" y="2571770"/>
                <a:ext cx="505958" cy="50120"/>
              </a:xfrm>
              <a:custGeom>
                <a:avLst/>
                <a:gdLst/>
                <a:ahLst/>
                <a:cxnLst/>
                <a:rect l="l" t="t" r="r" b="b"/>
                <a:pathLst>
                  <a:path w="505958" h="50120" extrusionOk="0">
                    <a:moveTo>
                      <a:pt x="473434" y="0"/>
                    </a:moveTo>
                    <a:lnTo>
                      <a:pt x="32522" y="0"/>
                    </a:lnTo>
                    <a:cubicBezTo>
                      <a:pt x="27651" y="0"/>
                      <a:pt x="23008" y="2066"/>
                      <a:pt x="19748" y="5686"/>
                    </a:cubicBezTo>
                    <a:lnTo>
                      <a:pt x="2598" y="24728"/>
                    </a:lnTo>
                    <a:cubicBezTo>
                      <a:pt x="925" y="26585"/>
                      <a:pt x="0" y="28996"/>
                      <a:pt x="0" y="31496"/>
                    </a:cubicBezTo>
                    <a:lnTo>
                      <a:pt x="0" y="50120"/>
                    </a:lnTo>
                    <a:lnTo>
                      <a:pt x="505958" y="50120"/>
                    </a:lnTo>
                    <a:lnTo>
                      <a:pt x="505958" y="31496"/>
                    </a:lnTo>
                    <a:cubicBezTo>
                      <a:pt x="505958" y="28996"/>
                      <a:pt x="505032" y="26585"/>
                      <a:pt x="503360" y="24728"/>
                    </a:cubicBezTo>
                    <a:lnTo>
                      <a:pt x="486210" y="5686"/>
                    </a:lnTo>
                    <a:cubicBezTo>
                      <a:pt x="482948" y="2067"/>
                      <a:pt x="478305" y="0"/>
                      <a:pt x="473434" y="0"/>
                    </a:cubicBez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09" name="Google Shape;1609;p14"/>
              <p:cNvSpPr/>
              <p:nvPr/>
            </p:nvSpPr>
            <p:spPr>
              <a:xfrm>
                <a:off x="1455050" y="2571770"/>
                <a:ext cx="59487" cy="50121"/>
              </a:xfrm>
              <a:custGeom>
                <a:avLst/>
                <a:gdLst/>
                <a:ahLst/>
                <a:cxnLst/>
                <a:rect l="l" t="t" r="r" b="b"/>
                <a:pathLst>
                  <a:path w="59487" h="50121" extrusionOk="0">
                    <a:moveTo>
                      <a:pt x="56890" y="24728"/>
                    </a:moveTo>
                    <a:lnTo>
                      <a:pt x="39740" y="5686"/>
                    </a:lnTo>
                    <a:cubicBezTo>
                      <a:pt x="36480" y="2066"/>
                      <a:pt x="31837" y="0"/>
                      <a:pt x="26966" y="0"/>
                    </a:cubicBezTo>
                    <a:lnTo>
                      <a:pt x="0" y="0"/>
                    </a:lnTo>
                    <a:lnTo>
                      <a:pt x="26118" y="28998"/>
                    </a:lnTo>
                    <a:cubicBezTo>
                      <a:pt x="30107" y="33427"/>
                      <a:pt x="32315" y="39177"/>
                      <a:pt x="32315" y="45138"/>
                    </a:cubicBezTo>
                    <a:lnTo>
                      <a:pt x="32315" y="50121"/>
                    </a:lnTo>
                    <a:lnTo>
                      <a:pt x="59488" y="50121"/>
                    </a:lnTo>
                    <a:lnTo>
                      <a:pt x="59488" y="31496"/>
                    </a:lnTo>
                    <a:cubicBezTo>
                      <a:pt x="59488" y="28996"/>
                      <a:pt x="58562" y="26585"/>
                      <a:pt x="56890" y="24728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0" name="Google Shape;1610;p14"/>
              <p:cNvSpPr/>
              <p:nvPr/>
            </p:nvSpPr>
            <p:spPr>
              <a:xfrm>
                <a:off x="1153957" y="2510401"/>
                <a:ext cx="215203" cy="153006"/>
              </a:xfrm>
              <a:custGeom>
                <a:avLst/>
                <a:gdLst/>
                <a:ahLst/>
                <a:cxnLst/>
                <a:rect l="l" t="t" r="r" b="b"/>
                <a:pathLst>
                  <a:path w="215203" h="153006" extrusionOk="0">
                    <a:moveTo>
                      <a:pt x="0" y="0"/>
                    </a:moveTo>
                    <a:lnTo>
                      <a:pt x="215203" y="0"/>
                    </a:lnTo>
                    <a:lnTo>
                      <a:pt x="215203" y="153007"/>
                    </a:lnTo>
                    <a:lnTo>
                      <a:pt x="0" y="153007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1" name="Google Shape;1611;p14"/>
              <p:cNvSpPr/>
              <p:nvPr/>
            </p:nvSpPr>
            <p:spPr>
              <a:xfrm>
                <a:off x="1341988" y="2510401"/>
                <a:ext cx="27172" cy="153006"/>
              </a:xfrm>
              <a:custGeom>
                <a:avLst/>
                <a:gdLst/>
                <a:ahLst/>
                <a:cxnLst/>
                <a:rect l="l" t="t" r="r" b="b"/>
                <a:pathLst>
                  <a:path w="27172" h="153006" extrusionOk="0">
                    <a:moveTo>
                      <a:pt x="0" y="0"/>
                    </a:moveTo>
                    <a:lnTo>
                      <a:pt x="27173" y="0"/>
                    </a:lnTo>
                    <a:lnTo>
                      <a:pt x="27173" y="153007"/>
                    </a:lnTo>
                    <a:lnTo>
                      <a:pt x="0" y="153007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2" name="Google Shape;1612;p14"/>
              <p:cNvSpPr/>
              <p:nvPr/>
            </p:nvSpPr>
            <p:spPr>
              <a:xfrm>
                <a:off x="1045410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6" y="12166"/>
                      <a:pt x="42180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3" name="Google Shape;1613;p14"/>
              <p:cNvSpPr/>
              <p:nvPr/>
            </p:nvSpPr>
            <p:spPr>
              <a:xfrm>
                <a:off x="1139898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6" y="12166"/>
                      <a:pt x="42180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4" name="Google Shape;1614;p14"/>
              <p:cNvSpPr/>
              <p:nvPr/>
            </p:nvSpPr>
            <p:spPr>
              <a:xfrm>
                <a:off x="1234387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5" name="Google Shape;1615;p14"/>
              <p:cNvSpPr/>
              <p:nvPr/>
            </p:nvSpPr>
            <p:spPr>
              <a:xfrm>
                <a:off x="1328874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6" name="Google Shape;1616;p14"/>
              <p:cNvSpPr/>
              <p:nvPr/>
            </p:nvSpPr>
            <p:spPr>
              <a:xfrm>
                <a:off x="1423362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7" name="Google Shape;1617;p14"/>
              <p:cNvSpPr/>
              <p:nvPr/>
            </p:nvSpPr>
            <p:spPr>
              <a:xfrm>
                <a:off x="1061681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5" y="12165"/>
                      <a:pt x="25909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8" name="Google Shape;1618;p14"/>
              <p:cNvSpPr/>
              <p:nvPr/>
            </p:nvSpPr>
            <p:spPr>
              <a:xfrm>
                <a:off x="1156170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9" name="Google Shape;1619;p14"/>
              <p:cNvSpPr/>
              <p:nvPr/>
            </p:nvSpPr>
            <p:spPr>
              <a:xfrm>
                <a:off x="1250658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0" name="Google Shape;1620;p14"/>
              <p:cNvSpPr/>
              <p:nvPr/>
            </p:nvSpPr>
            <p:spPr>
              <a:xfrm>
                <a:off x="1345146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1" name="Google Shape;1621;p14"/>
              <p:cNvSpPr/>
              <p:nvPr/>
            </p:nvSpPr>
            <p:spPr>
              <a:xfrm>
                <a:off x="1441330" y="2713385"/>
                <a:ext cx="36377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6377" h="81588" extrusionOk="0">
                    <a:moveTo>
                      <a:pt x="9205" y="0"/>
                    </a:moveTo>
                    <a:cubicBezTo>
                      <a:pt x="5973" y="0"/>
                      <a:pt x="2875" y="567"/>
                      <a:pt x="0" y="1602"/>
                    </a:cubicBezTo>
                    <a:cubicBezTo>
                      <a:pt x="10476" y="5374"/>
                      <a:pt x="17968" y="15397"/>
                      <a:pt x="17968" y="27173"/>
                    </a:cubicBezTo>
                    <a:lnTo>
                      <a:pt x="17968" y="81588"/>
                    </a:lnTo>
                    <a:lnTo>
                      <a:pt x="36378" y="81588"/>
                    </a:lnTo>
                    <a:lnTo>
                      <a:pt x="36378" y="27173"/>
                    </a:lnTo>
                    <a:cubicBezTo>
                      <a:pt x="36378" y="12165"/>
                      <a:pt x="24212" y="0"/>
                      <a:pt x="9205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2" name="Google Shape;1622;p14"/>
              <p:cNvSpPr/>
              <p:nvPr/>
            </p:nvSpPr>
            <p:spPr>
              <a:xfrm>
                <a:off x="1125634" y="2441923"/>
                <a:ext cx="271850" cy="90937"/>
              </a:xfrm>
              <a:custGeom>
                <a:avLst/>
                <a:gdLst/>
                <a:ahLst/>
                <a:cxnLst/>
                <a:rect l="l" t="t" r="r" b="b"/>
                <a:pathLst>
                  <a:path w="271850" h="90937" extrusionOk="0">
                    <a:moveTo>
                      <a:pt x="271850" y="85723"/>
                    </a:moveTo>
                    <a:lnTo>
                      <a:pt x="271850" y="71500"/>
                    </a:lnTo>
                    <a:cubicBezTo>
                      <a:pt x="271850" y="68345"/>
                      <a:pt x="270070" y="65460"/>
                      <a:pt x="267251" y="64045"/>
                    </a:cubicBezTo>
                    <a:lnTo>
                      <a:pt x="142940" y="1662"/>
                    </a:lnTo>
                    <a:cubicBezTo>
                      <a:pt x="138525" y="-554"/>
                      <a:pt x="133325" y="-554"/>
                      <a:pt x="128910" y="1662"/>
                    </a:cubicBezTo>
                    <a:lnTo>
                      <a:pt x="4599" y="64046"/>
                    </a:lnTo>
                    <a:cubicBezTo>
                      <a:pt x="1779" y="65461"/>
                      <a:pt x="0" y="68346"/>
                      <a:pt x="0" y="71501"/>
                    </a:cubicBezTo>
                    <a:lnTo>
                      <a:pt x="0" y="85724"/>
                    </a:lnTo>
                    <a:cubicBezTo>
                      <a:pt x="0" y="88603"/>
                      <a:pt x="2334" y="90937"/>
                      <a:pt x="5213" y="90937"/>
                    </a:cubicBezTo>
                    <a:lnTo>
                      <a:pt x="266637" y="90937"/>
                    </a:lnTo>
                    <a:cubicBezTo>
                      <a:pt x="269516" y="90936"/>
                      <a:pt x="271850" y="88603"/>
                      <a:pt x="271850" y="85723"/>
                    </a:cubicBez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3" name="Google Shape;1623;p14"/>
              <p:cNvSpPr/>
              <p:nvPr/>
            </p:nvSpPr>
            <p:spPr>
              <a:xfrm>
                <a:off x="1125633" y="2500921"/>
                <a:ext cx="271850" cy="31940"/>
              </a:xfrm>
              <a:custGeom>
                <a:avLst/>
                <a:gdLst/>
                <a:ahLst/>
                <a:cxnLst/>
                <a:rect l="l" t="t" r="r" b="b"/>
                <a:pathLst>
                  <a:path w="271850" h="31940" extrusionOk="0">
                    <a:moveTo>
                      <a:pt x="267251" y="5049"/>
                    </a:moveTo>
                    <a:lnTo>
                      <a:pt x="257189" y="0"/>
                    </a:lnTo>
                    <a:lnTo>
                      <a:pt x="257189" y="10892"/>
                    </a:lnTo>
                    <a:cubicBezTo>
                      <a:pt x="257189" y="13771"/>
                      <a:pt x="254855" y="16105"/>
                      <a:pt x="251976" y="16105"/>
                    </a:cubicBezTo>
                    <a:lnTo>
                      <a:pt x="0" y="16105"/>
                    </a:lnTo>
                    <a:lnTo>
                      <a:pt x="0" y="26727"/>
                    </a:lnTo>
                    <a:cubicBezTo>
                      <a:pt x="0" y="29606"/>
                      <a:pt x="2334" y="31940"/>
                      <a:pt x="5213" y="31940"/>
                    </a:cubicBezTo>
                    <a:lnTo>
                      <a:pt x="266637" y="31940"/>
                    </a:lnTo>
                    <a:cubicBezTo>
                      <a:pt x="269516" y="31940"/>
                      <a:pt x="271850" y="29606"/>
                      <a:pt x="271850" y="26727"/>
                    </a:cubicBezTo>
                    <a:lnTo>
                      <a:pt x="271850" y="12503"/>
                    </a:lnTo>
                    <a:cubicBezTo>
                      <a:pt x="271851" y="9349"/>
                      <a:pt x="270071" y="6464"/>
                      <a:pt x="267251" y="5049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4" name="Google Shape;1624;p14"/>
              <p:cNvSpPr/>
              <p:nvPr/>
            </p:nvSpPr>
            <p:spPr>
              <a:xfrm>
                <a:off x="999882" y="2653687"/>
                <a:ext cx="522494" cy="33904"/>
              </a:xfrm>
              <a:custGeom>
                <a:avLst/>
                <a:gdLst/>
                <a:ahLst/>
                <a:cxnLst/>
                <a:rect l="l" t="t" r="r" b="b"/>
                <a:pathLst>
                  <a:path w="522494" h="33904" extrusionOk="0">
                    <a:moveTo>
                      <a:pt x="516239" y="33905"/>
                    </a:moveTo>
                    <a:lnTo>
                      <a:pt x="6256" y="33905"/>
                    </a:lnTo>
                    <a:cubicBezTo>
                      <a:pt x="2801" y="33905"/>
                      <a:pt x="0" y="31104"/>
                      <a:pt x="0" y="27649"/>
                    </a:cubicBezTo>
                    <a:lnTo>
                      <a:pt x="0" y="6256"/>
                    </a:lnTo>
                    <a:cubicBezTo>
                      <a:pt x="0" y="2801"/>
                      <a:pt x="2801" y="0"/>
                      <a:pt x="6256" y="0"/>
                    </a:cubicBezTo>
                    <a:lnTo>
                      <a:pt x="516239" y="0"/>
                    </a:lnTo>
                    <a:cubicBezTo>
                      <a:pt x="519693" y="0"/>
                      <a:pt x="522494" y="2801"/>
                      <a:pt x="522494" y="6256"/>
                    </a:cubicBezTo>
                    <a:lnTo>
                      <a:pt x="522494" y="27649"/>
                    </a:lnTo>
                    <a:cubicBezTo>
                      <a:pt x="522494" y="31105"/>
                      <a:pt x="519693" y="33905"/>
                      <a:pt x="516239" y="33905"/>
                    </a:cubicBez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5" name="Google Shape;1625;p14"/>
              <p:cNvSpPr/>
              <p:nvPr/>
            </p:nvSpPr>
            <p:spPr>
              <a:xfrm>
                <a:off x="999882" y="2653687"/>
                <a:ext cx="522494" cy="33904"/>
              </a:xfrm>
              <a:custGeom>
                <a:avLst/>
                <a:gdLst/>
                <a:ahLst/>
                <a:cxnLst/>
                <a:rect l="l" t="t" r="r" b="b"/>
                <a:pathLst>
                  <a:path w="522494" h="33904" extrusionOk="0">
                    <a:moveTo>
                      <a:pt x="516239" y="0"/>
                    </a:moveTo>
                    <a:lnTo>
                      <a:pt x="507538" y="0"/>
                    </a:lnTo>
                    <a:lnTo>
                      <a:pt x="507538" y="12692"/>
                    </a:lnTo>
                    <a:cubicBezTo>
                      <a:pt x="507538" y="16147"/>
                      <a:pt x="504737" y="18948"/>
                      <a:pt x="501282" y="18948"/>
                    </a:cubicBezTo>
                    <a:lnTo>
                      <a:pt x="0" y="18948"/>
                    </a:lnTo>
                    <a:lnTo>
                      <a:pt x="0" y="27649"/>
                    </a:lnTo>
                    <a:cubicBezTo>
                      <a:pt x="0" y="31104"/>
                      <a:pt x="2801" y="33905"/>
                      <a:pt x="6256" y="33905"/>
                    </a:cubicBezTo>
                    <a:lnTo>
                      <a:pt x="516239" y="33905"/>
                    </a:lnTo>
                    <a:cubicBezTo>
                      <a:pt x="519693" y="33905"/>
                      <a:pt x="522494" y="31104"/>
                      <a:pt x="522494" y="27649"/>
                    </a:cubicBezTo>
                    <a:lnTo>
                      <a:pt x="522494" y="6256"/>
                    </a:lnTo>
                    <a:cubicBezTo>
                      <a:pt x="522494" y="2801"/>
                      <a:pt x="519693" y="0"/>
                      <a:pt x="516239" y="0"/>
                    </a:cubicBezTo>
                    <a:close/>
                  </a:path>
                </a:pathLst>
              </a:custGeom>
              <a:solidFill>
                <a:srgbClr val="B9CB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6" name="Google Shape;1626;p14"/>
              <p:cNvSpPr/>
              <p:nvPr/>
            </p:nvSpPr>
            <p:spPr>
              <a:xfrm>
                <a:off x="1212264" y="2544500"/>
                <a:ext cx="98589" cy="98589"/>
              </a:xfrm>
              <a:custGeom>
                <a:avLst/>
                <a:gdLst/>
                <a:ahLst/>
                <a:cxnLst/>
                <a:rect l="l" t="t" r="r" b="b"/>
                <a:pathLst>
                  <a:path w="98589" h="98589" extrusionOk="0">
                    <a:moveTo>
                      <a:pt x="98590" y="49295"/>
                    </a:moveTo>
                    <a:cubicBezTo>
                      <a:pt x="98590" y="76520"/>
                      <a:pt x="76520" y="98590"/>
                      <a:pt x="49295" y="98590"/>
                    </a:cubicBezTo>
                    <a:cubicBezTo>
                      <a:pt x="22070" y="98590"/>
                      <a:pt x="0" y="76520"/>
                      <a:pt x="0" y="49295"/>
                    </a:cubicBezTo>
                    <a:cubicBezTo>
                      <a:pt x="0" y="22070"/>
                      <a:pt x="22070" y="0"/>
                      <a:pt x="49295" y="0"/>
                    </a:cubicBezTo>
                    <a:cubicBezTo>
                      <a:pt x="76520" y="0"/>
                      <a:pt x="98590" y="22070"/>
                      <a:pt x="98590" y="4929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7" name="Google Shape;1627;p14"/>
              <p:cNvSpPr/>
              <p:nvPr/>
            </p:nvSpPr>
            <p:spPr>
              <a:xfrm>
                <a:off x="1219699" y="2551935"/>
                <a:ext cx="91154" cy="91154"/>
              </a:xfrm>
              <a:custGeom>
                <a:avLst/>
                <a:gdLst/>
                <a:ahLst/>
                <a:cxnLst/>
                <a:rect l="l" t="t" r="r" b="b"/>
                <a:pathLst>
                  <a:path w="91154" h="91154" extrusionOk="0">
                    <a:moveTo>
                      <a:pt x="67887" y="0"/>
                    </a:moveTo>
                    <a:cubicBezTo>
                      <a:pt x="72594" y="7555"/>
                      <a:pt x="75322" y="16471"/>
                      <a:pt x="75322" y="26027"/>
                    </a:cubicBezTo>
                    <a:cubicBezTo>
                      <a:pt x="75322" y="53252"/>
                      <a:pt x="53252" y="75322"/>
                      <a:pt x="26027" y="75322"/>
                    </a:cubicBezTo>
                    <a:cubicBezTo>
                      <a:pt x="16470" y="75322"/>
                      <a:pt x="7554" y="72594"/>
                      <a:pt x="0" y="67887"/>
                    </a:cubicBezTo>
                    <a:cubicBezTo>
                      <a:pt x="8703" y="81854"/>
                      <a:pt x="24192" y="91155"/>
                      <a:pt x="41860" y="91155"/>
                    </a:cubicBezTo>
                    <a:cubicBezTo>
                      <a:pt x="69085" y="91155"/>
                      <a:pt x="91155" y="69084"/>
                      <a:pt x="91155" y="41860"/>
                    </a:cubicBezTo>
                    <a:cubicBezTo>
                      <a:pt x="91155" y="24192"/>
                      <a:pt x="81854" y="8703"/>
                      <a:pt x="67887" y="0"/>
                    </a:cubicBez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8" name="Google Shape;1628;p14"/>
              <p:cNvSpPr/>
              <p:nvPr/>
            </p:nvSpPr>
            <p:spPr>
              <a:xfrm>
                <a:off x="1213062" y="2476475"/>
                <a:ext cx="96993" cy="26592"/>
              </a:xfrm>
              <a:custGeom>
                <a:avLst/>
                <a:gdLst/>
                <a:ahLst/>
                <a:cxnLst/>
                <a:rect l="l" t="t" r="r" b="b"/>
                <a:pathLst>
                  <a:path w="96993" h="26592" extrusionOk="0">
                    <a:moveTo>
                      <a:pt x="95841" y="22643"/>
                    </a:moveTo>
                    <a:lnTo>
                      <a:pt x="52706" y="997"/>
                    </a:lnTo>
                    <a:cubicBezTo>
                      <a:pt x="50057" y="-332"/>
                      <a:pt x="46937" y="-332"/>
                      <a:pt x="44288" y="997"/>
                    </a:cubicBezTo>
                    <a:lnTo>
                      <a:pt x="1153" y="22643"/>
                    </a:lnTo>
                    <a:cubicBezTo>
                      <a:pt x="-812" y="23629"/>
                      <a:pt x="-110" y="26592"/>
                      <a:pt x="2089" y="26592"/>
                    </a:cubicBezTo>
                    <a:lnTo>
                      <a:pt x="94905" y="26592"/>
                    </a:lnTo>
                    <a:cubicBezTo>
                      <a:pt x="97104" y="26592"/>
                      <a:pt x="97806" y="23629"/>
                      <a:pt x="95841" y="22643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9" name="Google Shape;1629;p14"/>
              <p:cNvSpPr/>
              <p:nvPr/>
            </p:nvSpPr>
            <p:spPr>
              <a:xfrm>
                <a:off x="1244397" y="2476475"/>
                <a:ext cx="65658" cy="26592"/>
              </a:xfrm>
              <a:custGeom>
                <a:avLst/>
                <a:gdLst/>
                <a:ahLst/>
                <a:cxnLst/>
                <a:rect l="l" t="t" r="r" b="b"/>
                <a:pathLst>
                  <a:path w="65658" h="26592" extrusionOk="0">
                    <a:moveTo>
                      <a:pt x="38050" y="26592"/>
                    </a:moveTo>
                    <a:lnTo>
                      <a:pt x="63570" y="26592"/>
                    </a:lnTo>
                    <a:cubicBezTo>
                      <a:pt x="65769" y="26592"/>
                      <a:pt x="66471" y="23629"/>
                      <a:pt x="64506" y="22643"/>
                    </a:cubicBezTo>
                    <a:lnTo>
                      <a:pt x="21371" y="997"/>
                    </a:lnTo>
                    <a:cubicBezTo>
                      <a:pt x="18722" y="-332"/>
                      <a:pt x="15602" y="-332"/>
                      <a:pt x="12953" y="997"/>
                    </a:cubicBezTo>
                    <a:lnTo>
                      <a:pt x="0" y="7498"/>
                    </a:ln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630" name="Google Shape;1630;p14"/>
              <p:cNvGrpSpPr/>
              <p:nvPr/>
            </p:nvGrpSpPr>
            <p:grpSpPr>
              <a:xfrm>
                <a:off x="992063" y="2434116"/>
                <a:ext cx="538134" cy="368676"/>
                <a:chOff x="992063" y="2434116"/>
                <a:chExt cx="538134" cy="368676"/>
              </a:xfrm>
            </p:grpSpPr>
            <p:sp>
              <p:nvSpPr>
                <p:cNvPr id="1631" name="Google Shape;1631;p14"/>
                <p:cNvSpPr/>
                <p:nvPr/>
              </p:nvSpPr>
              <p:spPr>
                <a:xfrm>
                  <a:off x="1253740" y="2571641"/>
                  <a:ext cx="29221" cy="29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21" h="29973" extrusionOk="0">
                      <a:moveTo>
                        <a:pt x="21401" y="14334"/>
                      </a:moveTo>
                      <a:lnTo>
                        <a:pt x="15640" y="14334"/>
                      </a:lnTo>
                      <a:lnTo>
                        <a:pt x="15640" y="7820"/>
                      </a:lnTo>
                      <a:cubicBezTo>
                        <a:pt x="15640" y="3501"/>
                        <a:pt x="12139" y="0"/>
                        <a:pt x="7820" y="0"/>
                      </a:cubicBezTo>
                      <a:cubicBezTo>
                        <a:pt x="3501" y="0"/>
                        <a:pt x="0" y="3501"/>
                        <a:pt x="0" y="7820"/>
                      </a:cubicBezTo>
                      <a:lnTo>
                        <a:pt x="0" y="22154"/>
                      </a:lnTo>
                      <a:cubicBezTo>
                        <a:pt x="0" y="26473"/>
                        <a:pt x="3501" y="29974"/>
                        <a:pt x="7820" y="29974"/>
                      </a:cubicBezTo>
                      <a:lnTo>
                        <a:pt x="21401" y="29974"/>
                      </a:lnTo>
                      <a:cubicBezTo>
                        <a:pt x="25720" y="29974"/>
                        <a:pt x="29221" y="26473"/>
                        <a:pt x="29221" y="22154"/>
                      </a:cubicBezTo>
                      <a:cubicBezTo>
                        <a:pt x="29221" y="17835"/>
                        <a:pt x="25720" y="14334"/>
                        <a:pt x="21401" y="1433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632" name="Google Shape;1632;p14"/>
                <p:cNvGrpSpPr/>
                <p:nvPr/>
              </p:nvGrpSpPr>
              <p:grpSpPr>
                <a:xfrm>
                  <a:off x="992063" y="2434116"/>
                  <a:ext cx="538134" cy="368676"/>
                  <a:chOff x="992063" y="2434116"/>
                  <a:chExt cx="538134" cy="368676"/>
                </a:xfrm>
              </p:grpSpPr>
              <p:sp>
                <p:nvSpPr>
                  <p:cNvPr id="1633" name="Google Shape;1633;p14"/>
                  <p:cNvSpPr/>
                  <p:nvPr/>
                </p:nvSpPr>
                <p:spPr>
                  <a:xfrm>
                    <a:off x="1205243" y="2468664"/>
                    <a:ext cx="112633" cy="422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633" h="42222" extrusionOk="0">
                        <a:moveTo>
                          <a:pt x="107168" y="23465"/>
                        </a:moveTo>
                        <a:lnTo>
                          <a:pt x="107167" y="23465"/>
                        </a:lnTo>
                        <a:lnTo>
                          <a:pt x="64032" y="1818"/>
                        </a:lnTo>
                        <a:cubicBezTo>
                          <a:pt x="59202" y="-607"/>
                          <a:pt x="53432" y="-606"/>
                          <a:pt x="48601" y="1818"/>
                        </a:cubicBezTo>
                        <a:lnTo>
                          <a:pt x="5465" y="23465"/>
                        </a:lnTo>
                        <a:cubicBezTo>
                          <a:pt x="1344" y="25535"/>
                          <a:pt x="-792" y="30114"/>
                          <a:pt x="271" y="34601"/>
                        </a:cubicBezTo>
                        <a:cubicBezTo>
                          <a:pt x="1334" y="39088"/>
                          <a:pt x="5298" y="42222"/>
                          <a:pt x="9909" y="42222"/>
                        </a:cubicBezTo>
                        <a:lnTo>
                          <a:pt x="102725" y="42222"/>
                        </a:lnTo>
                        <a:cubicBezTo>
                          <a:pt x="107336" y="42222"/>
                          <a:pt x="111300" y="39088"/>
                          <a:pt x="112363" y="34601"/>
                        </a:cubicBezTo>
                        <a:cubicBezTo>
                          <a:pt x="113425" y="30114"/>
                          <a:pt x="111290" y="25535"/>
                          <a:pt x="107168" y="23465"/>
                        </a:cubicBezTo>
                        <a:close/>
                        <a:moveTo>
                          <a:pt x="34119" y="26583"/>
                        </a:moveTo>
                        <a:lnTo>
                          <a:pt x="55614" y="15796"/>
                        </a:lnTo>
                        <a:cubicBezTo>
                          <a:pt x="56055" y="15575"/>
                          <a:pt x="56580" y="15576"/>
                          <a:pt x="57017" y="15796"/>
                        </a:cubicBezTo>
                        <a:lnTo>
                          <a:pt x="78512" y="2658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634" name="Google Shape;1634;p14"/>
                  <p:cNvSpPr/>
                  <p:nvPr/>
                </p:nvSpPr>
                <p:spPr>
                  <a:xfrm>
                    <a:off x="992063" y="2434116"/>
                    <a:ext cx="538134" cy="3686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8134" h="368676" extrusionOk="0">
                        <a:moveTo>
                          <a:pt x="530295" y="213227"/>
                        </a:moveTo>
                        <a:lnTo>
                          <a:pt x="530295" y="169151"/>
                        </a:lnTo>
                        <a:cubicBezTo>
                          <a:pt x="530295" y="164717"/>
                          <a:pt x="528654" y="160442"/>
                          <a:pt x="525687" y="157148"/>
                        </a:cubicBezTo>
                        <a:lnTo>
                          <a:pt x="508537" y="138107"/>
                        </a:lnTo>
                        <a:cubicBezTo>
                          <a:pt x="503802" y="132850"/>
                          <a:pt x="497028" y="129834"/>
                          <a:pt x="489952" y="129834"/>
                        </a:cubicBezTo>
                        <a:lnTo>
                          <a:pt x="384918" y="129834"/>
                        </a:lnTo>
                        <a:lnTo>
                          <a:pt x="384918" y="106563"/>
                        </a:lnTo>
                        <a:lnTo>
                          <a:pt x="400209" y="106563"/>
                        </a:lnTo>
                        <a:cubicBezTo>
                          <a:pt x="407406" y="106563"/>
                          <a:pt x="413242" y="100728"/>
                          <a:pt x="413242" y="93530"/>
                        </a:cubicBezTo>
                        <a:lnTo>
                          <a:pt x="413242" y="79308"/>
                        </a:lnTo>
                        <a:cubicBezTo>
                          <a:pt x="413242" y="73157"/>
                          <a:pt x="409827" y="67623"/>
                          <a:pt x="404329" y="64863"/>
                        </a:cubicBezTo>
                        <a:lnTo>
                          <a:pt x="280019" y="2480"/>
                        </a:lnTo>
                        <a:cubicBezTo>
                          <a:pt x="273431" y="-826"/>
                          <a:pt x="265564" y="-827"/>
                          <a:pt x="258975" y="2480"/>
                        </a:cubicBezTo>
                        <a:lnTo>
                          <a:pt x="134664" y="64863"/>
                        </a:lnTo>
                        <a:cubicBezTo>
                          <a:pt x="129167" y="67622"/>
                          <a:pt x="125752" y="73157"/>
                          <a:pt x="125752" y="79308"/>
                        </a:cubicBezTo>
                        <a:lnTo>
                          <a:pt x="125752" y="93530"/>
                        </a:lnTo>
                        <a:cubicBezTo>
                          <a:pt x="125752" y="100728"/>
                          <a:pt x="131587" y="106563"/>
                          <a:pt x="138785" y="106563"/>
                        </a:cubicBezTo>
                        <a:lnTo>
                          <a:pt x="154076" y="106563"/>
                        </a:lnTo>
                        <a:lnTo>
                          <a:pt x="154076" y="129834"/>
                        </a:lnTo>
                        <a:lnTo>
                          <a:pt x="49040" y="129834"/>
                        </a:lnTo>
                        <a:cubicBezTo>
                          <a:pt x="41952" y="129834"/>
                          <a:pt x="35198" y="132841"/>
                          <a:pt x="30456" y="138107"/>
                        </a:cubicBezTo>
                        <a:lnTo>
                          <a:pt x="13305" y="157150"/>
                        </a:lnTo>
                        <a:cubicBezTo>
                          <a:pt x="10339" y="160443"/>
                          <a:pt x="8697" y="164719"/>
                          <a:pt x="8697" y="169151"/>
                        </a:cubicBezTo>
                        <a:lnTo>
                          <a:pt x="8697" y="212825"/>
                        </a:lnTo>
                        <a:cubicBezTo>
                          <a:pt x="3598" y="214941"/>
                          <a:pt x="0" y="219970"/>
                          <a:pt x="0" y="225826"/>
                        </a:cubicBezTo>
                        <a:lnTo>
                          <a:pt x="0" y="247219"/>
                        </a:lnTo>
                        <a:cubicBezTo>
                          <a:pt x="0" y="253076"/>
                          <a:pt x="3598" y="258105"/>
                          <a:pt x="8697" y="260222"/>
                        </a:cubicBezTo>
                        <a:lnTo>
                          <a:pt x="8697" y="350430"/>
                        </a:lnTo>
                        <a:cubicBezTo>
                          <a:pt x="8697" y="360508"/>
                          <a:pt x="16866" y="368677"/>
                          <a:pt x="26943" y="368677"/>
                        </a:cubicBezTo>
                        <a:lnTo>
                          <a:pt x="512049" y="368677"/>
                        </a:lnTo>
                        <a:cubicBezTo>
                          <a:pt x="522127" y="368677"/>
                          <a:pt x="530295" y="360508"/>
                          <a:pt x="530295" y="350430"/>
                        </a:cubicBezTo>
                        <a:lnTo>
                          <a:pt x="530295" y="330087"/>
                        </a:lnTo>
                        <a:cubicBezTo>
                          <a:pt x="530295" y="325805"/>
                          <a:pt x="526996" y="322071"/>
                          <a:pt x="522716" y="321943"/>
                        </a:cubicBezTo>
                        <a:cubicBezTo>
                          <a:pt x="518288" y="321811"/>
                          <a:pt x="514656" y="325360"/>
                          <a:pt x="514656" y="329759"/>
                        </a:cubicBezTo>
                        <a:lnTo>
                          <a:pt x="514656" y="350430"/>
                        </a:lnTo>
                        <a:cubicBezTo>
                          <a:pt x="514656" y="351870"/>
                          <a:pt x="513489" y="353037"/>
                          <a:pt x="512049" y="353037"/>
                        </a:cubicBezTo>
                        <a:lnTo>
                          <a:pt x="493465" y="353037"/>
                        </a:lnTo>
                        <a:lnTo>
                          <a:pt x="493465" y="307138"/>
                        </a:lnTo>
                        <a:cubicBezTo>
                          <a:pt x="493465" y="287559"/>
                          <a:pt x="477443" y="271120"/>
                          <a:pt x="457867" y="271453"/>
                        </a:cubicBezTo>
                        <a:cubicBezTo>
                          <a:pt x="438849" y="271777"/>
                          <a:pt x="423480" y="287347"/>
                          <a:pt x="423480" y="306440"/>
                        </a:cubicBezTo>
                        <a:lnTo>
                          <a:pt x="423480" y="353036"/>
                        </a:lnTo>
                        <a:lnTo>
                          <a:pt x="398977" y="353036"/>
                        </a:lnTo>
                        <a:lnTo>
                          <a:pt x="398977" y="307137"/>
                        </a:lnTo>
                        <a:cubicBezTo>
                          <a:pt x="398977" y="287558"/>
                          <a:pt x="382955" y="271119"/>
                          <a:pt x="363379" y="271452"/>
                        </a:cubicBezTo>
                        <a:cubicBezTo>
                          <a:pt x="344363" y="271776"/>
                          <a:pt x="328991" y="287346"/>
                          <a:pt x="328991" y="306439"/>
                        </a:cubicBezTo>
                        <a:lnTo>
                          <a:pt x="328991" y="353035"/>
                        </a:lnTo>
                        <a:lnTo>
                          <a:pt x="304488" y="353035"/>
                        </a:lnTo>
                        <a:lnTo>
                          <a:pt x="304488" y="307136"/>
                        </a:lnTo>
                        <a:cubicBezTo>
                          <a:pt x="304488" y="287557"/>
                          <a:pt x="288466" y="271118"/>
                          <a:pt x="268890" y="271451"/>
                        </a:cubicBezTo>
                        <a:cubicBezTo>
                          <a:pt x="249873" y="271775"/>
                          <a:pt x="234503" y="287345"/>
                          <a:pt x="234503" y="306438"/>
                        </a:cubicBezTo>
                        <a:lnTo>
                          <a:pt x="234503" y="353034"/>
                        </a:lnTo>
                        <a:lnTo>
                          <a:pt x="210000" y="353034"/>
                        </a:lnTo>
                        <a:lnTo>
                          <a:pt x="210000" y="307135"/>
                        </a:lnTo>
                        <a:cubicBezTo>
                          <a:pt x="210000" y="287556"/>
                          <a:pt x="193978" y="271117"/>
                          <a:pt x="174403" y="271451"/>
                        </a:cubicBezTo>
                        <a:cubicBezTo>
                          <a:pt x="155386" y="271776"/>
                          <a:pt x="140016" y="287346"/>
                          <a:pt x="140016" y="306438"/>
                        </a:cubicBezTo>
                        <a:lnTo>
                          <a:pt x="140016" y="353034"/>
                        </a:lnTo>
                        <a:lnTo>
                          <a:pt x="115513" y="353034"/>
                        </a:lnTo>
                        <a:lnTo>
                          <a:pt x="115513" y="307135"/>
                        </a:lnTo>
                        <a:cubicBezTo>
                          <a:pt x="115513" y="287556"/>
                          <a:pt x="99491" y="271117"/>
                          <a:pt x="79915" y="271450"/>
                        </a:cubicBezTo>
                        <a:cubicBezTo>
                          <a:pt x="60897" y="271775"/>
                          <a:pt x="45528" y="287345"/>
                          <a:pt x="45528" y="306437"/>
                        </a:cubicBezTo>
                        <a:lnTo>
                          <a:pt x="45528" y="353033"/>
                        </a:lnTo>
                        <a:lnTo>
                          <a:pt x="26943" y="353033"/>
                        </a:lnTo>
                        <a:cubicBezTo>
                          <a:pt x="25504" y="353033"/>
                          <a:pt x="24337" y="351866"/>
                          <a:pt x="24337" y="350426"/>
                        </a:cubicBezTo>
                        <a:lnTo>
                          <a:pt x="24337" y="261290"/>
                        </a:lnTo>
                        <a:lnTo>
                          <a:pt x="397602" y="261290"/>
                        </a:lnTo>
                        <a:cubicBezTo>
                          <a:pt x="401921" y="261290"/>
                          <a:pt x="405422" y="257789"/>
                          <a:pt x="405422" y="253471"/>
                        </a:cubicBezTo>
                        <a:cubicBezTo>
                          <a:pt x="405422" y="249152"/>
                          <a:pt x="401921" y="245651"/>
                          <a:pt x="397602" y="245651"/>
                        </a:cubicBezTo>
                        <a:lnTo>
                          <a:pt x="15640" y="245651"/>
                        </a:lnTo>
                        <a:lnTo>
                          <a:pt x="15640" y="227386"/>
                        </a:lnTo>
                        <a:lnTo>
                          <a:pt x="188029" y="227386"/>
                        </a:lnTo>
                        <a:cubicBezTo>
                          <a:pt x="192311" y="227386"/>
                          <a:pt x="196045" y="224087"/>
                          <a:pt x="196173" y="219807"/>
                        </a:cubicBezTo>
                        <a:cubicBezTo>
                          <a:pt x="196305" y="215379"/>
                          <a:pt x="192755" y="211746"/>
                          <a:pt x="188357" y="211746"/>
                        </a:cubicBezTo>
                        <a:lnTo>
                          <a:pt x="169714" y="211746"/>
                        </a:lnTo>
                        <a:lnTo>
                          <a:pt x="169714" y="106563"/>
                        </a:lnTo>
                        <a:lnTo>
                          <a:pt x="248540" y="106563"/>
                        </a:lnTo>
                        <a:cubicBezTo>
                          <a:pt x="227388" y="114939"/>
                          <a:pt x="212381" y="135583"/>
                          <a:pt x="212381" y="159678"/>
                        </a:cubicBezTo>
                        <a:cubicBezTo>
                          <a:pt x="212381" y="182828"/>
                          <a:pt x="226234" y="202790"/>
                          <a:pt x="246078" y="211751"/>
                        </a:cubicBezTo>
                        <a:lnTo>
                          <a:pt x="227964" y="211751"/>
                        </a:lnTo>
                        <a:cubicBezTo>
                          <a:pt x="223682" y="211751"/>
                          <a:pt x="219949" y="215050"/>
                          <a:pt x="219820" y="219330"/>
                        </a:cubicBezTo>
                        <a:cubicBezTo>
                          <a:pt x="219688" y="223758"/>
                          <a:pt x="223238" y="227390"/>
                          <a:pt x="227636" y="227390"/>
                        </a:cubicBezTo>
                        <a:lnTo>
                          <a:pt x="522494" y="227390"/>
                        </a:lnTo>
                        <a:lnTo>
                          <a:pt x="522494" y="245655"/>
                        </a:lnTo>
                        <a:lnTo>
                          <a:pt x="435792" y="245655"/>
                        </a:lnTo>
                        <a:cubicBezTo>
                          <a:pt x="431473" y="245655"/>
                          <a:pt x="427972" y="249156"/>
                          <a:pt x="427972" y="253475"/>
                        </a:cubicBezTo>
                        <a:cubicBezTo>
                          <a:pt x="427972" y="257794"/>
                          <a:pt x="431473" y="261295"/>
                          <a:pt x="435792" y="261295"/>
                        </a:cubicBezTo>
                        <a:lnTo>
                          <a:pt x="514656" y="261295"/>
                        </a:lnTo>
                        <a:lnTo>
                          <a:pt x="514656" y="292065"/>
                        </a:lnTo>
                        <a:cubicBezTo>
                          <a:pt x="514656" y="296347"/>
                          <a:pt x="517955" y="300080"/>
                          <a:pt x="522235" y="300210"/>
                        </a:cubicBezTo>
                        <a:cubicBezTo>
                          <a:pt x="526663" y="300342"/>
                          <a:pt x="530295" y="296792"/>
                          <a:pt x="530295" y="292394"/>
                        </a:cubicBezTo>
                        <a:lnTo>
                          <a:pt x="530295" y="259819"/>
                        </a:lnTo>
                        <a:cubicBezTo>
                          <a:pt x="534933" y="257514"/>
                          <a:pt x="538134" y="252739"/>
                          <a:pt x="538134" y="247220"/>
                        </a:cubicBezTo>
                        <a:lnTo>
                          <a:pt x="538134" y="225827"/>
                        </a:lnTo>
                        <a:cubicBezTo>
                          <a:pt x="538134" y="220306"/>
                          <a:pt x="534933" y="215532"/>
                          <a:pt x="530295" y="213227"/>
                        </a:cubicBezTo>
                        <a:close/>
                        <a:moveTo>
                          <a:pt x="439119" y="306441"/>
                        </a:moveTo>
                        <a:cubicBezTo>
                          <a:pt x="439119" y="295770"/>
                          <a:pt x="447801" y="287088"/>
                          <a:pt x="458472" y="287088"/>
                        </a:cubicBezTo>
                        <a:cubicBezTo>
                          <a:pt x="469144" y="287088"/>
                          <a:pt x="477825" y="295770"/>
                          <a:pt x="477825" y="306441"/>
                        </a:cubicBezTo>
                        <a:lnTo>
                          <a:pt x="477825" y="353037"/>
                        </a:lnTo>
                        <a:lnTo>
                          <a:pt x="439118" y="353037"/>
                        </a:lnTo>
                        <a:lnTo>
                          <a:pt x="439118" y="306441"/>
                        </a:lnTo>
                        <a:close/>
                        <a:moveTo>
                          <a:pt x="344632" y="306441"/>
                        </a:moveTo>
                        <a:cubicBezTo>
                          <a:pt x="344632" y="295770"/>
                          <a:pt x="353313" y="287088"/>
                          <a:pt x="363985" y="287088"/>
                        </a:cubicBezTo>
                        <a:cubicBezTo>
                          <a:pt x="374656" y="287088"/>
                          <a:pt x="383337" y="295770"/>
                          <a:pt x="383337" y="306441"/>
                        </a:cubicBezTo>
                        <a:lnTo>
                          <a:pt x="383337" y="353037"/>
                        </a:lnTo>
                        <a:lnTo>
                          <a:pt x="344632" y="353037"/>
                        </a:lnTo>
                        <a:close/>
                        <a:moveTo>
                          <a:pt x="250143" y="306441"/>
                        </a:moveTo>
                        <a:cubicBezTo>
                          <a:pt x="250143" y="295770"/>
                          <a:pt x="258825" y="287088"/>
                          <a:pt x="269496" y="287088"/>
                        </a:cubicBezTo>
                        <a:cubicBezTo>
                          <a:pt x="280167" y="287088"/>
                          <a:pt x="288849" y="295770"/>
                          <a:pt x="288849" y="306441"/>
                        </a:cubicBezTo>
                        <a:lnTo>
                          <a:pt x="288849" y="353037"/>
                        </a:lnTo>
                        <a:lnTo>
                          <a:pt x="250142" y="353037"/>
                        </a:lnTo>
                        <a:lnTo>
                          <a:pt x="250142" y="306441"/>
                        </a:lnTo>
                        <a:close/>
                        <a:moveTo>
                          <a:pt x="155655" y="306441"/>
                        </a:moveTo>
                        <a:cubicBezTo>
                          <a:pt x="155655" y="295770"/>
                          <a:pt x="164337" y="287088"/>
                          <a:pt x="175008" y="287088"/>
                        </a:cubicBezTo>
                        <a:cubicBezTo>
                          <a:pt x="185679" y="287088"/>
                          <a:pt x="194361" y="295770"/>
                          <a:pt x="194361" y="306441"/>
                        </a:cubicBezTo>
                        <a:lnTo>
                          <a:pt x="194361" y="353037"/>
                        </a:lnTo>
                        <a:lnTo>
                          <a:pt x="155655" y="353037"/>
                        </a:lnTo>
                        <a:close/>
                        <a:moveTo>
                          <a:pt x="61168" y="306441"/>
                        </a:moveTo>
                        <a:cubicBezTo>
                          <a:pt x="61168" y="295770"/>
                          <a:pt x="69849" y="287088"/>
                          <a:pt x="80520" y="287088"/>
                        </a:cubicBezTo>
                        <a:cubicBezTo>
                          <a:pt x="91192" y="287088"/>
                          <a:pt x="99873" y="295770"/>
                          <a:pt x="99873" y="306441"/>
                        </a:cubicBezTo>
                        <a:lnTo>
                          <a:pt x="99873" y="353037"/>
                        </a:lnTo>
                        <a:lnTo>
                          <a:pt x="61168" y="353037"/>
                        </a:lnTo>
                        <a:close/>
                        <a:moveTo>
                          <a:pt x="96869" y="145474"/>
                        </a:moveTo>
                        <a:lnTo>
                          <a:pt x="117919" y="145474"/>
                        </a:lnTo>
                        <a:lnTo>
                          <a:pt x="117919" y="179956"/>
                        </a:lnTo>
                        <a:lnTo>
                          <a:pt x="96869" y="179956"/>
                        </a:lnTo>
                        <a:close/>
                        <a:moveTo>
                          <a:pt x="60720" y="145474"/>
                        </a:moveTo>
                        <a:lnTo>
                          <a:pt x="81104" y="145474"/>
                        </a:lnTo>
                        <a:lnTo>
                          <a:pt x="81104" y="179956"/>
                        </a:lnTo>
                        <a:lnTo>
                          <a:pt x="60720" y="179956"/>
                        </a:lnTo>
                        <a:close/>
                        <a:moveTo>
                          <a:pt x="24337" y="169150"/>
                        </a:moveTo>
                        <a:cubicBezTo>
                          <a:pt x="24337" y="168582"/>
                          <a:pt x="24546" y="168038"/>
                          <a:pt x="24927" y="167615"/>
                        </a:cubicBezTo>
                        <a:lnTo>
                          <a:pt x="42077" y="148573"/>
                        </a:lnTo>
                        <a:cubicBezTo>
                          <a:pt x="42894" y="147666"/>
                          <a:pt x="43878" y="146948"/>
                          <a:pt x="44954" y="146425"/>
                        </a:cubicBezTo>
                        <a:lnTo>
                          <a:pt x="44954" y="179954"/>
                        </a:lnTo>
                        <a:lnTo>
                          <a:pt x="24337" y="179954"/>
                        </a:lnTo>
                        <a:close/>
                        <a:moveTo>
                          <a:pt x="154074" y="211751"/>
                        </a:moveTo>
                        <a:lnTo>
                          <a:pt x="24337" y="211751"/>
                        </a:lnTo>
                        <a:lnTo>
                          <a:pt x="24337" y="195595"/>
                        </a:lnTo>
                        <a:lnTo>
                          <a:pt x="154074" y="195595"/>
                        </a:lnTo>
                        <a:close/>
                        <a:moveTo>
                          <a:pt x="154074" y="179956"/>
                        </a:moveTo>
                        <a:lnTo>
                          <a:pt x="133684" y="179956"/>
                        </a:lnTo>
                        <a:lnTo>
                          <a:pt x="133684" y="145474"/>
                        </a:lnTo>
                        <a:lnTo>
                          <a:pt x="154074" y="145474"/>
                        </a:lnTo>
                        <a:close/>
                        <a:moveTo>
                          <a:pt x="456365" y="145474"/>
                        </a:moveTo>
                        <a:lnTo>
                          <a:pt x="477414" y="145474"/>
                        </a:lnTo>
                        <a:lnTo>
                          <a:pt x="477414" y="179956"/>
                        </a:lnTo>
                        <a:lnTo>
                          <a:pt x="456365" y="179956"/>
                        </a:lnTo>
                        <a:close/>
                        <a:moveTo>
                          <a:pt x="419550" y="145474"/>
                        </a:moveTo>
                        <a:lnTo>
                          <a:pt x="440599" y="145474"/>
                        </a:lnTo>
                        <a:lnTo>
                          <a:pt x="440599" y="179956"/>
                        </a:lnTo>
                        <a:lnTo>
                          <a:pt x="419550" y="179956"/>
                        </a:lnTo>
                        <a:close/>
                        <a:moveTo>
                          <a:pt x="403784" y="145474"/>
                        </a:moveTo>
                        <a:lnTo>
                          <a:pt x="403784" y="179956"/>
                        </a:lnTo>
                        <a:lnTo>
                          <a:pt x="384918" y="179956"/>
                        </a:lnTo>
                        <a:lnTo>
                          <a:pt x="384918" y="145474"/>
                        </a:lnTo>
                        <a:close/>
                        <a:moveTo>
                          <a:pt x="141391" y="90924"/>
                        </a:moveTo>
                        <a:lnTo>
                          <a:pt x="141391" y="79308"/>
                        </a:lnTo>
                        <a:cubicBezTo>
                          <a:pt x="141391" y="79109"/>
                          <a:pt x="141501" y="78930"/>
                          <a:pt x="141679" y="78841"/>
                        </a:cubicBezTo>
                        <a:lnTo>
                          <a:pt x="265989" y="16457"/>
                        </a:lnTo>
                        <a:cubicBezTo>
                          <a:pt x="268184" y="15355"/>
                          <a:pt x="270808" y="15355"/>
                          <a:pt x="273004" y="16457"/>
                        </a:cubicBezTo>
                        <a:lnTo>
                          <a:pt x="397314" y="78841"/>
                        </a:lnTo>
                        <a:cubicBezTo>
                          <a:pt x="397492" y="78930"/>
                          <a:pt x="397602" y="79109"/>
                          <a:pt x="397602" y="79308"/>
                        </a:cubicBezTo>
                        <a:lnTo>
                          <a:pt x="397602" y="90924"/>
                        </a:lnTo>
                        <a:close/>
                        <a:moveTo>
                          <a:pt x="228021" y="159679"/>
                        </a:moveTo>
                        <a:cubicBezTo>
                          <a:pt x="228021" y="136809"/>
                          <a:pt x="246626" y="118204"/>
                          <a:pt x="269496" y="118204"/>
                        </a:cubicBezTo>
                        <a:cubicBezTo>
                          <a:pt x="292365" y="118204"/>
                          <a:pt x="310971" y="136809"/>
                          <a:pt x="310971" y="159679"/>
                        </a:cubicBezTo>
                        <a:cubicBezTo>
                          <a:pt x="310971" y="182548"/>
                          <a:pt x="292365" y="201154"/>
                          <a:pt x="269496" y="201154"/>
                        </a:cubicBezTo>
                        <a:cubicBezTo>
                          <a:pt x="246627" y="201154"/>
                          <a:pt x="228021" y="182548"/>
                          <a:pt x="228021" y="159679"/>
                        </a:cubicBezTo>
                        <a:close/>
                        <a:moveTo>
                          <a:pt x="369279" y="211751"/>
                        </a:moveTo>
                        <a:lnTo>
                          <a:pt x="292915" y="211751"/>
                        </a:lnTo>
                        <a:cubicBezTo>
                          <a:pt x="312759" y="202790"/>
                          <a:pt x="326612" y="182828"/>
                          <a:pt x="326612" y="159678"/>
                        </a:cubicBezTo>
                        <a:cubicBezTo>
                          <a:pt x="326612" y="135582"/>
                          <a:pt x="311605" y="114938"/>
                          <a:pt x="290453" y="106563"/>
                        </a:cubicBezTo>
                        <a:lnTo>
                          <a:pt x="369279" y="106563"/>
                        </a:lnTo>
                        <a:close/>
                        <a:moveTo>
                          <a:pt x="514656" y="211751"/>
                        </a:moveTo>
                        <a:lnTo>
                          <a:pt x="384918" y="211751"/>
                        </a:lnTo>
                        <a:lnTo>
                          <a:pt x="384918" y="195595"/>
                        </a:lnTo>
                        <a:lnTo>
                          <a:pt x="514656" y="195595"/>
                        </a:lnTo>
                        <a:close/>
                        <a:moveTo>
                          <a:pt x="514656" y="179956"/>
                        </a:moveTo>
                        <a:lnTo>
                          <a:pt x="493181" y="179956"/>
                        </a:lnTo>
                        <a:lnTo>
                          <a:pt x="493181" y="146061"/>
                        </a:lnTo>
                        <a:cubicBezTo>
                          <a:pt x="494597" y="146583"/>
                          <a:pt x="495887" y="147431"/>
                          <a:pt x="496916" y="148575"/>
                        </a:cubicBezTo>
                        <a:lnTo>
                          <a:pt x="514067" y="167616"/>
                        </a:lnTo>
                        <a:cubicBezTo>
                          <a:pt x="514448" y="168038"/>
                          <a:pt x="514657" y="168583"/>
                          <a:pt x="514657" y="169151"/>
                        </a:cubicBezTo>
                        <a:lnTo>
                          <a:pt x="514657" y="17995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  <p:grpSp>
        <p:nvGrpSpPr>
          <p:cNvPr id="1635" name="Google Shape;1635;p14"/>
          <p:cNvGrpSpPr/>
          <p:nvPr/>
        </p:nvGrpSpPr>
        <p:grpSpPr>
          <a:xfrm>
            <a:off x="-812316" y="2996807"/>
            <a:ext cx="896786" cy="896786"/>
            <a:chOff x="-812316" y="2996807"/>
            <a:chExt cx="896786" cy="896786"/>
          </a:xfrm>
        </p:grpSpPr>
        <p:sp>
          <p:nvSpPr>
            <p:cNvPr id="1636" name="Google Shape;1636;p14"/>
            <p:cNvSpPr/>
            <p:nvPr/>
          </p:nvSpPr>
          <p:spPr>
            <a:xfrm>
              <a:off x="-812316" y="2996807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7" name="Google Shape;1637;p14"/>
            <p:cNvSpPr/>
            <p:nvPr/>
          </p:nvSpPr>
          <p:spPr>
            <a:xfrm>
              <a:off x="-726564" y="3071718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38" name="Google Shape;1638;p14"/>
            <p:cNvGrpSpPr/>
            <p:nvPr/>
          </p:nvGrpSpPr>
          <p:grpSpPr>
            <a:xfrm>
              <a:off x="-584419" y="3192970"/>
              <a:ext cx="479778" cy="493818"/>
              <a:chOff x="1038576" y="3298462"/>
              <a:chExt cx="479778" cy="493818"/>
            </a:xfrm>
          </p:grpSpPr>
          <p:grpSp>
            <p:nvGrpSpPr>
              <p:cNvPr id="1639" name="Google Shape;1639;p14"/>
              <p:cNvGrpSpPr/>
              <p:nvPr/>
            </p:nvGrpSpPr>
            <p:grpSpPr>
              <a:xfrm>
                <a:off x="1040708" y="3298462"/>
                <a:ext cx="477646" cy="492855"/>
                <a:chOff x="1040708" y="3298462"/>
                <a:chExt cx="477646" cy="492855"/>
              </a:xfrm>
            </p:grpSpPr>
            <p:sp>
              <p:nvSpPr>
                <p:cNvPr id="1640" name="Google Shape;1640;p14"/>
                <p:cNvSpPr/>
                <p:nvPr/>
              </p:nvSpPr>
              <p:spPr>
                <a:xfrm>
                  <a:off x="1107898" y="3298462"/>
                  <a:ext cx="328249" cy="4928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249" h="492855" extrusionOk="0">
                      <a:moveTo>
                        <a:pt x="265006" y="102710"/>
                      </a:moveTo>
                      <a:lnTo>
                        <a:pt x="184243" y="51403"/>
                      </a:lnTo>
                      <a:lnTo>
                        <a:pt x="103481" y="0"/>
                      </a:lnTo>
                      <a:lnTo>
                        <a:pt x="64399" y="19156"/>
                      </a:lnTo>
                      <a:lnTo>
                        <a:pt x="64110" y="19541"/>
                      </a:lnTo>
                      <a:lnTo>
                        <a:pt x="63532" y="19156"/>
                      </a:lnTo>
                      <a:lnTo>
                        <a:pt x="0" y="59008"/>
                      </a:lnTo>
                      <a:cubicBezTo>
                        <a:pt x="1636" y="175580"/>
                        <a:pt x="42355" y="356743"/>
                        <a:pt x="144103" y="492856"/>
                      </a:cubicBezTo>
                      <a:cubicBezTo>
                        <a:pt x="166146" y="491508"/>
                        <a:pt x="187324" y="483711"/>
                        <a:pt x="204940" y="470427"/>
                      </a:cubicBezTo>
                      <a:cubicBezTo>
                        <a:pt x="290997" y="448672"/>
                        <a:pt x="326325" y="330849"/>
                        <a:pt x="328057" y="224962"/>
                      </a:cubicBezTo>
                      <a:cubicBezTo>
                        <a:pt x="328154" y="224288"/>
                        <a:pt x="328154" y="223710"/>
                        <a:pt x="328154" y="223037"/>
                      </a:cubicBezTo>
                      <a:lnTo>
                        <a:pt x="328250" y="223133"/>
                      </a:lnTo>
                      <a:lnTo>
                        <a:pt x="265006" y="102710"/>
                      </a:lnTo>
                      <a:close/>
                    </a:path>
                  </a:pathLst>
                </a:custGeom>
                <a:solidFill>
                  <a:srgbClr val="F1D3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41" name="Google Shape;1641;p14"/>
                <p:cNvSpPr/>
                <p:nvPr/>
              </p:nvSpPr>
              <p:spPr>
                <a:xfrm>
                  <a:off x="1107898" y="3317714"/>
                  <a:ext cx="288494" cy="4736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494" h="473603" extrusionOk="0">
                      <a:moveTo>
                        <a:pt x="288494" y="223037"/>
                      </a:moveTo>
                      <a:lnTo>
                        <a:pt x="288302" y="222940"/>
                      </a:lnTo>
                      <a:cubicBezTo>
                        <a:pt x="287146" y="311212"/>
                        <a:pt x="262696" y="408050"/>
                        <a:pt x="205036" y="451175"/>
                      </a:cubicBezTo>
                      <a:cubicBezTo>
                        <a:pt x="187420" y="464459"/>
                        <a:pt x="166243" y="472256"/>
                        <a:pt x="144199" y="473604"/>
                      </a:cubicBezTo>
                      <a:cubicBezTo>
                        <a:pt x="42355" y="337587"/>
                        <a:pt x="1636" y="156328"/>
                        <a:pt x="0" y="39756"/>
                      </a:cubicBezTo>
                      <a:lnTo>
                        <a:pt x="63532" y="0"/>
                      </a:lnTo>
                      <a:lnTo>
                        <a:pt x="64110" y="385"/>
                      </a:lnTo>
                      <a:lnTo>
                        <a:pt x="144295" y="51307"/>
                      </a:lnTo>
                      <a:lnTo>
                        <a:pt x="225058" y="102614"/>
                      </a:lnTo>
                      <a:lnTo>
                        <a:pt x="288494" y="223037"/>
                      </a:lnTo>
                      <a:close/>
                    </a:path>
                  </a:pathLst>
                </a:custGeom>
                <a:solidFill>
                  <a:srgbClr val="F6E2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42" name="Google Shape;1642;p14"/>
                <p:cNvSpPr/>
                <p:nvPr/>
              </p:nvSpPr>
              <p:spPr>
                <a:xfrm>
                  <a:off x="1332956" y="3401172"/>
                  <a:ext cx="103288" cy="139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288" h="139674" extrusionOk="0">
                      <a:moveTo>
                        <a:pt x="103288" y="120422"/>
                      </a:moveTo>
                      <a:lnTo>
                        <a:pt x="103192" y="120326"/>
                      </a:lnTo>
                      <a:cubicBezTo>
                        <a:pt x="103192" y="121000"/>
                        <a:pt x="103192" y="121578"/>
                        <a:pt x="103095" y="122251"/>
                      </a:cubicBezTo>
                      <a:lnTo>
                        <a:pt x="63436" y="139675"/>
                      </a:lnTo>
                      <a:lnTo>
                        <a:pt x="0" y="19156"/>
                      </a:lnTo>
                      <a:lnTo>
                        <a:pt x="39948" y="0"/>
                      </a:lnTo>
                      <a:lnTo>
                        <a:pt x="103288" y="120422"/>
                      </a:lnTo>
                      <a:close/>
                    </a:path>
                  </a:pathLst>
                </a:custGeom>
                <a:solidFill>
                  <a:srgbClr val="EC913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43" name="Google Shape;1643;p14"/>
                <p:cNvSpPr/>
                <p:nvPr/>
              </p:nvSpPr>
              <p:spPr>
                <a:xfrm>
                  <a:off x="1312934" y="3523424"/>
                  <a:ext cx="123117" cy="245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117" h="245465" extrusionOk="0">
                      <a:moveTo>
                        <a:pt x="123118" y="0"/>
                      </a:moveTo>
                      <a:cubicBezTo>
                        <a:pt x="121385" y="105983"/>
                        <a:pt x="86057" y="223710"/>
                        <a:pt x="0" y="245465"/>
                      </a:cubicBezTo>
                      <a:cubicBezTo>
                        <a:pt x="57660" y="202340"/>
                        <a:pt x="82014" y="105502"/>
                        <a:pt x="83266" y="17231"/>
                      </a:cubicBezTo>
                      <a:lnTo>
                        <a:pt x="83458" y="17327"/>
                      </a:lnTo>
                      <a:lnTo>
                        <a:pt x="123118" y="0"/>
                      </a:lnTo>
                      <a:close/>
                    </a:path>
                  </a:pathLst>
                </a:custGeom>
                <a:solidFill>
                  <a:srgbClr val="DC6C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44" name="Google Shape;1644;p14"/>
                <p:cNvSpPr/>
                <p:nvPr/>
              </p:nvSpPr>
              <p:spPr>
                <a:xfrm>
                  <a:off x="1134947" y="3348325"/>
                  <a:ext cx="234491" cy="4153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491" h="415365" extrusionOk="0">
                      <a:moveTo>
                        <a:pt x="129567" y="415366"/>
                      </a:moveTo>
                      <a:cubicBezTo>
                        <a:pt x="40141" y="288687"/>
                        <a:pt x="4235" y="129278"/>
                        <a:pt x="0" y="22814"/>
                      </a:cubicBezTo>
                      <a:lnTo>
                        <a:pt x="36387" y="0"/>
                      </a:lnTo>
                      <a:lnTo>
                        <a:pt x="177409" y="89619"/>
                      </a:lnTo>
                      <a:lnTo>
                        <a:pt x="234492" y="198009"/>
                      </a:lnTo>
                      <a:cubicBezTo>
                        <a:pt x="231893" y="297928"/>
                        <a:pt x="198683" y="398905"/>
                        <a:pt x="129567" y="415366"/>
                      </a:cubicBezTo>
                      <a:close/>
                    </a:path>
                  </a:pathLst>
                </a:custGeom>
                <a:solidFill>
                  <a:srgbClr val="4A80A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45" name="Google Shape;1645;p14"/>
                <p:cNvSpPr/>
                <p:nvPr/>
              </p:nvSpPr>
              <p:spPr>
                <a:xfrm>
                  <a:off x="1040708" y="3420258"/>
                  <a:ext cx="477646" cy="327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646" h="327754" extrusionOk="0">
                      <a:moveTo>
                        <a:pt x="477454" y="222144"/>
                      </a:moveTo>
                      <a:lnTo>
                        <a:pt x="476588" y="221855"/>
                      </a:lnTo>
                      <a:cubicBezTo>
                        <a:pt x="454159" y="215694"/>
                        <a:pt x="432597" y="206550"/>
                        <a:pt x="412671" y="194517"/>
                      </a:cubicBezTo>
                      <a:lnTo>
                        <a:pt x="412574" y="194517"/>
                      </a:lnTo>
                      <a:lnTo>
                        <a:pt x="372049" y="212325"/>
                      </a:lnTo>
                      <a:cubicBezTo>
                        <a:pt x="363770" y="217620"/>
                        <a:pt x="353855" y="219834"/>
                        <a:pt x="344133" y="218678"/>
                      </a:cubicBezTo>
                      <a:cubicBezTo>
                        <a:pt x="320741" y="217235"/>
                        <a:pt x="282622" y="202025"/>
                        <a:pt x="229582" y="140996"/>
                      </a:cubicBezTo>
                      <a:cubicBezTo>
                        <a:pt x="168264" y="70437"/>
                        <a:pt x="111085" y="52051"/>
                        <a:pt x="78164" y="47912"/>
                      </a:cubicBezTo>
                      <a:cubicBezTo>
                        <a:pt x="77394" y="43099"/>
                        <a:pt x="76527" y="38382"/>
                        <a:pt x="75854" y="33761"/>
                      </a:cubicBezTo>
                      <a:cubicBezTo>
                        <a:pt x="74698" y="26638"/>
                        <a:pt x="73736" y="19611"/>
                        <a:pt x="72870" y="12776"/>
                      </a:cubicBezTo>
                      <a:cubicBezTo>
                        <a:pt x="37060" y="-8594"/>
                        <a:pt x="21081" y="3728"/>
                        <a:pt x="866" y="1899"/>
                      </a:cubicBezTo>
                      <a:lnTo>
                        <a:pt x="0" y="1803"/>
                      </a:lnTo>
                      <a:lnTo>
                        <a:pt x="40045" y="56864"/>
                      </a:lnTo>
                      <a:cubicBezTo>
                        <a:pt x="33210" y="67260"/>
                        <a:pt x="29745" y="79581"/>
                        <a:pt x="30226" y="92095"/>
                      </a:cubicBezTo>
                      <a:cubicBezTo>
                        <a:pt x="30418" y="107978"/>
                        <a:pt x="34173" y="123573"/>
                        <a:pt x="41007" y="137819"/>
                      </a:cubicBezTo>
                      <a:lnTo>
                        <a:pt x="49189" y="156686"/>
                      </a:lnTo>
                      <a:cubicBezTo>
                        <a:pt x="49286" y="156590"/>
                        <a:pt x="71907" y="152258"/>
                        <a:pt x="106753" y="163040"/>
                      </a:cubicBezTo>
                      <a:cubicBezTo>
                        <a:pt x="139675" y="173243"/>
                        <a:pt x="183473" y="196827"/>
                        <a:pt x="229679" y="249867"/>
                      </a:cubicBezTo>
                      <a:cubicBezTo>
                        <a:pt x="259231" y="283943"/>
                        <a:pt x="284162" y="303677"/>
                        <a:pt x="304473" y="314747"/>
                      </a:cubicBezTo>
                      <a:cubicBezTo>
                        <a:pt x="349523" y="339390"/>
                        <a:pt x="371952" y="321485"/>
                        <a:pt x="372145" y="321293"/>
                      </a:cubicBezTo>
                      <a:cubicBezTo>
                        <a:pt x="372434" y="321100"/>
                        <a:pt x="372819" y="320908"/>
                        <a:pt x="373107" y="320715"/>
                      </a:cubicBezTo>
                      <a:lnTo>
                        <a:pt x="376669" y="318212"/>
                      </a:lnTo>
                      <a:lnTo>
                        <a:pt x="414211" y="292414"/>
                      </a:lnTo>
                      <a:cubicBezTo>
                        <a:pt x="433656" y="304351"/>
                        <a:pt x="454737" y="313303"/>
                        <a:pt x="476780" y="319079"/>
                      </a:cubicBezTo>
                      <a:lnTo>
                        <a:pt x="477647" y="319367"/>
                      </a:lnTo>
                      <a:lnTo>
                        <a:pt x="443570" y="260841"/>
                      </a:lnTo>
                      <a:lnTo>
                        <a:pt x="477454" y="222144"/>
                      </a:lnTo>
                      <a:close/>
                    </a:path>
                  </a:pathLst>
                </a:custGeom>
                <a:solidFill>
                  <a:srgbClr val="DD636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46" name="Google Shape;1646;p14"/>
                <p:cNvSpPr/>
                <p:nvPr/>
              </p:nvSpPr>
              <p:spPr>
                <a:xfrm>
                  <a:off x="1070793" y="3466893"/>
                  <a:ext cx="360986" cy="2810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986" h="281023" extrusionOk="0">
                      <a:moveTo>
                        <a:pt x="346487" y="271481"/>
                      </a:moveTo>
                      <a:lnTo>
                        <a:pt x="342926" y="273984"/>
                      </a:lnTo>
                      <a:cubicBezTo>
                        <a:pt x="342637" y="274176"/>
                        <a:pt x="342348" y="274369"/>
                        <a:pt x="341963" y="274561"/>
                      </a:cubicBezTo>
                      <a:cubicBezTo>
                        <a:pt x="341770" y="274754"/>
                        <a:pt x="319342" y="292659"/>
                        <a:pt x="274292" y="268016"/>
                      </a:cubicBezTo>
                      <a:cubicBezTo>
                        <a:pt x="253981" y="256946"/>
                        <a:pt x="229049" y="237212"/>
                        <a:pt x="199497" y="203136"/>
                      </a:cubicBezTo>
                      <a:cubicBezTo>
                        <a:pt x="153388" y="150096"/>
                        <a:pt x="109493" y="126512"/>
                        <a:pt x="76572" y="116308"/>
                      </a:cubicBezTo>
                      <a:cubicBezTo>
                        <a:pt x="41725" y="105527"/>
                        <a:pt x="19200" y="109763"/>
                        <a:pt x="19008" y="109955"/>
                      </a:cubicBezTo>
                      <a:lnTo>
                        <a:pt x="10825" y="91088"/>
                      </a:lnTo>
                      <a:cubicBezTo>
                        <a:pt x="3991" y="76841"/>
                        <a:pt x="237" y="61151"/>
                        <a:pt x="44" y="45364"/>
                      </a:cubicBezTo>
                      <a:cubicBezTo>
                        <a:pt x="-437" y="32850"/>
                        <a:pt x="3028" y="20529"/>
                        <a:pt x="9863" y="10133"/>
                      </a:cubicBezTo>
                      <a:lnTo>
                        <a:pt x="19008" y="988"/>
                      </a:lnTo>
                      <a:cubicBezTo>
                        <a:pt x="28634" y="-360"/>
                        <a:pt x="38452" y="-360"/>
                        <a:pt x="48078" y="1180"/>
                      </a:cubicBezTo>
                      <a:cubicBezTo>
                        <a:pt x="81000" y="5223"/>
                        <a:pt x="138179" y="23705"/>
                        <a:pt x="199497" y="94265"/>
                      </a:cubicBezTo>
                      <a:cubicBezTo>
                        <a:pt x="252537" y="155294"/>
                        <a:pt x="290656" y="170503"/>
                        <a:pt x="314047" y="171947"/>
                      </a:cubicBezTo>
                      <a:cubicBezTo>
                        <a:pt x="323770" y="173102"/>
                        <a:pt x="333685" y="170888"/>
                        <a:pt x="341963" y="165594"/>
                      </a:cubicBezTo>
                      <a:lnTo>
                        <a:pt x="350145" y="184461"/>
                      </a:lnTo>
                      <a:cubicBezTo>
                        <a:pt x="365836" y="221233"/>
                        <a:pt x="364392" y="256561"/>
                        <a:pt x="346487" y="271481"/>
                      </a:cubicBezTo>
                      <a:close/>
                    </a:path>
                  </a:pathLst>
                </a:custGeom>
                <a:solidFill>
                  <a:srgbClr val="DD636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47" name="Google Shape;1647;p14"/>
                <p:cNvSpPr/>
                <p:nvPr/>
              </p:nvSpPr>
              <p:spPr>
                <a:xfrm>
                  <a:off x="1412756" y="3614583"/>
                  <a:ext cx="42258" cy="123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58" h="123695" extrusionOk="0">
                      <a:moveTo>
                        <a:pt x="42259" y="97801"/>
                      </a:moveTo>
                      <a:lnTo>
                        <a:pt x="41970" y="97897"/>
                      </a:lnTo>
                      <a:lnTo>
                        <a:pt x="4428" y="123695"/>
                      </a:lnTo>
                      <a:cubicBezTo>
                        <a:pt x="22333" y="108679"/>
                        <a:pt x="23776" y="73447"/>
                        <a:pt x="8182" y="36675"/>
                      </a:cubicBezTo>
                      <a:lnTo>
                        <a:pt x="0" y="17808"/>
                      </a:lnTo>
                      <a:lnTo>
                        <a:pt x="40526" y="0"/>
                      </a:lnTo>
                      <a:lnTo>
                        <a:pt x="40622" y="0"/>
                      </a:lnTo>
                      <a:lnTo>
                        <a:pt x="42259" y="97801"/>
                      </a:ln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648" name="Google Shape;1648;p14"/>
              <p:cNvSpPr/>
              <p:nvPr/>
            </p:nvSpPr>
            <p:spPr>
              <a:xfrm>
                <a:off x="1173163" y="3417633"/>
                <a:ext cx="12901" cy="56505"/>
              </a:xfrm>
              <a:custGeom>
                <a:avLst/>
                <a:gdLst/>
                <a:ahLst/>
                <a:cxnLst/>
                <a:rect l="l" t="t" r="r" b="b"/>
                <a:pathLst>
                  <a:path w="12901" h="56505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50056"/>
                    </a:lnTo>
                    <a:cubicBezTo>
                      <a:pt x="0" y="53617"/>
                      <a:pt x="2888" y="56505"/>
                      <a:pt x="6449" y="56505"/>
                    </a:cubicBezTo>
                    <a:cubicBezTo>
                      <a:pt x="10011" y="56505"/>
                      <a:pt x="12899" y="53617"/>
                      <a:pt x="12899" y="50056"/>
                    </a:cubicBezTo>
                    <a:lnTo>
                      <a:pt x="12899" y="6449"/>
                    </a:lnTo>
                    <a:cubicBezTo>
                      <a:pt x="12995" y="2888"/>
                      <a:pt x="10107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49" name="Google Shape;1649;p14"/>
              <p:cNvSpPr/>
              <p:nvPr/>
            </p:nvSpPr>
            <p:spPr>
              <a:xfrm>
                <a:off x="1199153" y="3411376"/>
                <a:ext cx="12898" cy="37830"/>
              </a:xfrm>
              <a:custGeom>
                <a:avLst/>
                <a:gdLst/>
                <a:ahLst/>
                <a:cxnLst/>
                <a:rect l="l" t="t" r="r" b="b"/>
                <a:pathLst>
                  <a:path w="12898" h="37830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31381"/>
                    </a:lnTo>
                    <a:cubicBezTo>
                      <a:pt x="0" y="34943"/>
                      <a:pt x="2888" y="37831"/>
                      <a:pt x="6449" y="37831"/>
                    </a:cubicBezTo>
                    <a:cubicBezTo>
                      <a:pt x="10011" y="37831"/>
                      <a:pt x="12899" y="34943"/>
                      <a:pt x="12899" y="31381"/>
                    </a:cubicBezTo>
                    <a:lnTo>
                      <a:pt x="12899" y="6449"/>
                    </a:lnTo>
                    <a:cubicBezTo>
                      <a:pt x="12899" y="2888"/>
                      <a:pt x="10011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50" name="Google Shape;1650;p14"/>
              <p:cNvSpPr/>
              <p:nvPr/>
            </p:nvSpPr>
            <p:spPr>
              <a:xfrm>
                <a:off x="1225048" y="3430050"/>
                <a:ext cx="12901" cy="44087"/>
              </a:xfrm>
              <a:custGeom>
                <a:avLst/>
                <a:gdLst/>
                <a:ahLst/>
                <a:cxnLst/>
                <a:rect l="l" t="t" r="r" b="b"/>
                <a:pathLst>
                  <a:path w="12901" h="44087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37638"/>
                    </a:lnTo>
                    <a:cubicBezTo>
                      <a:pt x="0" y="41200"/>
                      <a:pt x="2888" y="44088"/>
                      <a:pt x="6449" y="44088"/>
                    </a:cubicBezTo>
                    <a:cubicBezTo>
                      <a:pt x="10011" y="44088"/>
                      <a:pt x="12899" y="41200"/>
                      <a:pt x="12899" y="37638"/>
                    </a:cubicBezTo>
                    <a:lnTo>
                      <a:pt x="12899" y="6449"/>
                    </a:lnTo>
                    <a:cubicBezTo>
                      <a:pt x="12995" y="2888"/>
                      <a:pt x="10107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51" name="Google Shape;1651;p14"/>
              <p:cNvSpPr/>
              <p:nvPr/>
            </p:nvSpPr>
            <p:spPr>
              <a:xfrm>
                <a:off x="1038576" y="3299162"/>
                <a:ext cx="477949" cy="493118"/>
              </a:xfrm>
              <a:custGeom>
                <a:avLst/>
                <a:gdLst/>
                <a:ahLst/>
                <a:cxnLst/>
                <a:rect l="l" t="t" r="r" b="b"/>
                <a:pathLst>
                  <a:path w="477949" h="493118" extrusionOk="0">
                    <a:moveTo>
                      <a:pt x="476987" y="432667"/>
                    </a:moveTo>
                    <a:lnTo>
                      <a:pt x="446376" y="379819"/>
                    </a:lnTo>
                    <a:lnTo>
                      <a:pt x="476313" y="345550"/>
                    </a:lnTo>
                    <a:cubicBezTo>
                      <a:pt x="477757" y="343914"/>
                      <a:pt x="478239" y="341604"/>
                      <a:pt x="477661" y="339486"/>
                    </a:cubicBezTo>
                    <a:cubicBezTo>
                      <a:pt x="477084" y="337368"/>
                      <a:pt x="475447" y="335732"/>
                      <a:pt x="473329" y="335058"/>
                    </a:cubicBezTo>
                    <a:lnTo>
                      <a:pt x="472174" y="334673"/>
                    </a:lnTo>
                    <a:cubicBezTo>
                      <a:pt x="450901" y="328897"/>
                      <a:pt x="430590" y="320138"/>
                      <a:pt x="411722" y="308683"/>
                    </a:cubicBezTo>
                    <a:cubicBezTo>
                      <a:pt x="411530" y="308586"/>
                      <a:pt x="411337" y="308586"/>
                      <a:pt x="411241" y="308490"/>
                    </a:cubicBezTo>
                    <a:cubicBezTo>
                      <a:pt x="411049" y="308394"/>
                      <a:pt x="410856" y="308298"/>
                      <a:pt x="410664" y="308298"/>
                    </a:cubicBezTo>
                    <a:cubicBezTo>
                      <a:pt x="409990" y="308009"/>
                      <a:pt x="409316" y="307912"/>
                      <a:pt x="408642" y="307912"/>
                    </a:cubicBezTo>
                    <a:cubicBezTo>
                      <a:pt x="408642" y="307912"/>
                      <a:pt x="408546" y="307912"/>
                      <a:pt x="408546" y="307912"/>
                    </a:cubicBezTo>
                    <a:lnTo>
                      <a:pt x="408450" y="307912"/>
                    </a:lnTo>
                    <a:cubicBezTo>
                      <a:pt x="408257" y="307912"/>
                      <a:pt x="408161" y="308009"/>
                      <a:pt x="408064" y="308009"/>
                    </a:cubicBezTo>
                    <a:cubicBezTo>
                      <a:pt x="407391" y="308009"/>
                      <a:pt x="406813" y="308201"/>
                      <a:pt x="406139" y="308394"/>
                    </a:cubicBezTo>
                    <a:cubicBezTo>
                      <a:pt x="406043" y="308394"/>
                      <a:pt x="406043" y="308394"/>
                      <a:pt x="405947" y="308490"/>
                    </a:cubicBezTo>
                    <a:lnTo>
                      <a:pt x="405850" y="308490"/>
                    </a:lnTo>
                    <a:lnTo>
                      <a:pt x="387946" y="316383"/>
                    </a:lnTo>
                    <a:cubicBezTo>
                      <a:pt x="394203" y="286928"/>
                      <a:pt x="397572" y="256990"/>
                      <a:pt x="398053" y="226861"/>
                    </a:cubicBezTo>
                    <a:cubicBezTo>
                      <a:pt x="398246" y="226187"/>
                      <a:pt x="398246" y="225417"/>
                      <a:pt x="398150" y="224743"/>
                    </a:cubicBezTo>
                    <a:cubicBezTo>
                      <a:pt x="398342" y="223395"/>
                      <a:pt x="398150" y="221951"/>
                      <a:pt x="397572" y="220796"/>
                    </a:cubicBezTo>
                    <a:lnTo>
                      <a:pt x="335965" y="103839"/>
                    </a:lnTo>
                    <a:lnTo>
                      <a:pt x="335965" y="103743"/>
                    </a:lnTo>
                    <a:cubicBezTo>
                      <a:pt x="335965" y="103743"/>
                      <a:pt x="335869" y="103647"/>
                      <a:pt x="335869" y="103647"/>
                    </a:cubicBezTo>
                    <a:lnTo>
                      <a:pt x="335869" y="103551"/>
                    </a:lnTo>
                    <a:cubicBezTo>
                      <a:pt x="335580" y="102973"/>
                      <a:pt x="335195" y="102492"/>
                      <a:pt x="334714" y="102010"/>
                    </a:cubicBezTo>
                    <a:cubicBezTo>
                      <a:pt x="334521" y="101818"/>
                      <a:pt x="334232" y="101625"/>
                      <a:pt x="334040" y="101433"/>
                    </a:cubicBezTo>
                    <a:cubicBezTo>
                      <a:pt x="333944" y="101336"/>
                      <a:pt x="333847" y="101240"/>
                      <a:pt x="333655" y="101144"/>
                    </a:cubicBezTo>
                    <a:lnTo>
                      <a:pt x="176172" y="1033"/>
                    </a:lnTo>
                    <a:cubicBezTo>
                      <a:pt x="174247" y="-219"/>
                      <a:pt x="171840" y="-315"/>
                      <a:pt x="169819" y="648"/>
                    </a:cubicBezTo>
                    <a:lnTo>
                      <a:pt x="132854" y="18841"/>
                    </a:lnTo>
                    <a:cubicBezTo>
                      <a:pt x="131988" y="18937"/>
                      <a:pt x="131122" y="19226"/>
                      <a:pt x="130352" y="19707"/>
                    </a:cubicBezTo>
                    <a:lnTo>
                      <a:pt x="68552" y="58500"/>
                    </a:lnTo>
                    <a:cubicBezTo>
                      <a:pt x="66627" y="59752"/>
                      <a:pt x="65472" y="61773"/>
                      <a:pt x="65472" y="64084"/>
                    </a:cubicBezTo>
                    <a:cubicBezTo>
                      <a:pt x="65761" y="83817"/>
                      <a:pt x="67204" y="104513"/>
                      <a:pt x="69611" y="125883"/>
                    </a:cubicBezTo>
                    <a:cubicBezTo>
                      <a:pt x="55172" y="118952"/>
                      <a:pt x="39000" y="116738"/>
                      <a:pt x="23213" y="119530"/>
                    </a:cubicBezTo>
                    <a:cubicBezTo>
                      <a:pt x="18111" y="120300"/>
                      <a:pt x="13010" y="120589"/>
                      <a:pt x="7811" y="120300"/>
                    </a:cubicBezTo>
                    <a:lnTo>
                      <a:pt x="6945" y="120204"/>
                    </a:lnTo>
                    <a:cubicBezTo>
                      <a:pt x="3383" y="119915"/>
                      <a:pt x="303" y="122610"/>
                      <a:pt x="14" y="126172"/>
                    </a:cubicBezTo>
                    <a:cubicBezTo>
                      <a:pt x="-82" y="127712"/>
                      <a:pt x="303" y="129252"/>
                      <a:pt x="1266" y="130504"/>
                    </a:cubicBezTo>
                    <a:lnTo>
                      <a:pt x="37652" y="180559"/>
                    </a:lnTo>
                    <a:cubicBezTo>
                      <a:pt x="25909" y="200678"/>
                      <a:pt x="26390" y="231674"/>
                      <a:pt x="40444" y="261803"/>
                    </a:cubicBezTo>
                    <a:lnTo>
                      <a:pt x="48434" y="280189"/>
                    </a:lnTo>
                    <a:cubicBezTo>
                      <a:pt x="49300" y="282018"/>
                      <a:pt x="50936" y="283462"/>
                      <a:pt x="52862" y="283943"/>
                    </a:cubicBezTo>
                    <a:cubicBezTo>
                      <a:pt x="53824" y="284136"/>
                      <a:pt x="54883" y="284136"/>
                      <a:pt x="55942" y="283943"/>
                    </a:cubicBezTo>
                    <a:cubicBezTo>
                      <a:pt x="72595" y="282307"/>
                      <a:pt x="89441" y="284232"/>
                      <a:pt x="105420" y="289430"/>
                    </a:cubicBezTo>
                    <a:cubicBezTo>
                      <a:pt x="128138" y="361530"/>
                      <a:pt x="162503" y="429394"/>
                      <a:pt x="207072" y="490519"/>
                    </a:cubicBezTo>
                    <a:cubicBezTo>
                      <a:pt x="208323" y="492156"/>
                      <a:pt x="210248" y="493119"/>
                      <a:pt x="212270" y="493119"/>
                    </a:cubicBezTo>
                    <a:cubicBezTo>
                      <a:pt x="212366" y="493119"/>
                      <a:pt x="212559" y="493119"/>
                      <a:pt x="212655" y="493119"/>
                    </a:cubicBezTo>
                    <a:cubicBezTo>
                      <a:pt x="234891" y="491771"/>
                      <a:pt x="256357" y="483974"/>
                      <a:pt x="274358" y="470690"/>
                    </a:cubicBezTo>
                    <a:cubicBezTo>
                      <a:pt x="291396" y="466069"/>
                      <a:pt x="307183" y="457791"/>
                      <a:pt x="320467" y="446239"/>
                    </a:cubicBezTo>
                    <a:cubicBezTo>
                      <a:pt x="328553" y="449031"/>
                      <a:pt x="337024" y="450475"/>
                      <a:pt x="345495" y="450571"/>
                    </a:cubicBezTo>
                    <a:cubicBezTo>
                      <a:pt x="354928" y="450956"/>
                      <a:pt x="364169" y="448453"/>
                      <a:pt x="372159" y="443448"/>
                    </a:cubicBezTo>
                    <a:cubicBezTo>
                      <a:pt x="372448" y="443255"/>
                      <a:pt x="372737" y="443063"/>
                      <a:pt x="373025" y="442870"/>
                    </a:cubicBezTo>
                    <a:cubicBezTo>
                      <a:pt x="373122" y="442774"/>
                      <a:pt x="373314" y="442774"/>
                      <a:pt x="373411" y="442678"/>
                    </a:cubicBezTo>
                    <a:lnTo>
                      <a:pt x="409990" y="417457"/>
                    </a:lnTo>
                    <a:cubicBezTo>
                      <a:pt x="428279" y="428335"/>
                      <a:pt x="448013" y="436613"/>
                      <a:pt x="468709" y="442004"/>
                    </a:cubicBezTo>
                    <a:lnTo>
                      <a:pt x="469575" y="442293"/>
                    </a:lnTo>
                    <a:cubicBezTo>
                      <a:pt x="470153" y="442485"/>
                      <a:pt x="470827" y="442582"/>
                      <a:pt x="471500" y="442582"/>
                    </a:cubicBezTo>
                    <a:cubicBezTo>
                      <a:pt x="475062" y="442582"/>
                      <a:pt x="477950" y="439694"/>
                      <a:pt x="477950" y="436132"/>
                    </a:cubicBezTo>
                    <a:cubicBezTo>
                      <a:pt x="477854" y="434784"/>
                      <a:pt x="477565" y="433726"/>
                      <a:pt x="476987" y="432667"/>
                    </a:cubicBezTo>
                    <a:close/>
                    <a:moveTo>
                      <a:pt x="383422" y="221951"/>
                    </a:moveTo>
                    <a:lnTo>
                      <a:pt x="355699" y="234080"/>
                    </a:lnTo>
                    <a:lnTo>
                      <a:pt x="299867" y="128097"/>
                    </a:lnTo>
                    <a:lnTo>
                      <a:pt x="327013" y="115102"/>
                    </a:lnTo>
                    <a:lnTo>
                      <a:pt x="383422" y="221951"/>
                    </a:lnTo>
                    <a:close/>
                    <a:moveTo>
                      <a:pt x="384577" y="235621"/>
                    </a:moveTo>
                    <a:cubicBezTo>
                      <a:pt x="383614" y="263055"/>
                      <a:pt x="380245" y="290297"/>
                      <a:pt x="374373" y="317057"/>
                    </a:cubicBezTo>
                    <a:cubicBezTo>
                      <a:pt x="374373" y="317154"/>
                      <a:pt x="374277" y="317346"/>
                      <a:pt x="374277" y="317539"/>
                    </a:cubicBezTo>
                    <a:lnTo>
                      <a:pt x="373025" y="322833"/>
                    </a:lnTo>
                    <a:lnTo>
                      <a:pt x="366191" y="325817"/>
                    </a:lnTo>
                    <a:cubicBezTo>
                      <a:pt x="365998" y="325913"/>
                      <a:pt x="365710" y="326106"/>
                      <a:pt x="365517" y="326298"/>
                    </a:cubicBezTo>
                    <a:cubicBezTo>
                      <a:pt x="365228" y="326395"/>
                      <a:pt x="365036" y="326491"/>
                      <a:pt x="364747" y="326683"/>
                    </a:cubicBezTo>
                    <a:cubicBezTo>
                      <a:pt x="360127" y="329475"/>
                      <a:pt x="354928" y="331015"/>
                      <a:pt x="349538" y="331208"/>
                    </a:cubicBezTo>
                    <a:cubicBezTo>
                      <a:pt x="355217" y="303388"/>
                      <a:pt x="358298" y="275184"/>
                      <a:pt x="358971" y="246787"/>
                    </a:cubicBezTo>
                    <a:lnTo>
                      <a:pt x="384577" y="235621"/>
                    </a:lnTo>
                    <a:close/>
                    <a:moveTo>
                      <a:pt x="172225" y="13932"/>
                    </a:moveTo>
                    <a:lnTo>
                      <a:pt x="316520" y="105668"/>
                    </a:lnTo>
                    <a:lnTo>
                      <a:pt x="291396" y="117701"/>
                    </a:lnTo>
                    <a:lnTo>
                      <a:pt x="147294" y="26157"/>
                    </a:lnTo>
                    <a:lnTo>
                      <a:pt x="172225" y="13932"/>
                    </a:lnTo>
                    <a:close/>
                    <a:moveTo>
                      <a:pt x="133721" y="32895"/>
                    </a:moveTo>
                    <a:lnTo>
                      <a:pt x="286102" y="129733"/>
                    </a:lnTo>
                    <a:lnTo>
                      <a:pt x="346169" y="243706"/>
                    </a:lnTo>
                    <a:cubicBezTo>
                      <a:pt x="345687" y="272970"/>
                      <a:pt x="342415" y="302041"/>
                      <a:pt x="336446" y="330726"/>
                    </a:cubicBezTo>
                    <a:cubicBezTo>
                      <a:pt x="332211" y="330053"/>
                      <a:pt x="328072" y="328994"/>
                      <a:pt x="323932" y="327646"/>
                    </a:cubicBezTo>
                    <a:cubicBezTo>
                      <a:pt x="329419" y="301463"/>
                      <a:pt x="332403" y="274895"/>
                      <a:pt x="333077" y="248134"/>
                    </a:cubicBezTo>
                    <a:cubicBezTo>
                      <a:pt x="333077" y="246979"/>
                      <a:pt x="332885" y="245920"/>
                      <a:pt x="332307" y="244958"/>
                    </a:cubicBezTo>
                    <a:lnTo>
                      <a:pt x="276668" y="139360"/>
                    </a:lnTo>
                    <a:cubicBezTo>
                      <a:pt x="276187" y="138397"/>
                      <a:pt x="275321" y="137531"/>
                      <a:pt x="274454" y="136953"/>
                    </a:cubicBezTo>
                    <a:lnTo>
                      <a:pt x="137186" y="49548"/>
                    </a:lnTo>
                    <a:cubicBezTo>
                      <a:pt x="135068" y="48200"/>
                      <a:pt x="132373" y="48200"/>
                      <a:pt x="130255" y="49548"/>
                    </a:cubicBezTo>
                    <a:lnTo>
                      <a:pt x="94831" y="71688"/>
                    </a:lnTo>
                    <a:cubicBezTo>
                      <a:pt x="92906" y="72940"/>
                      <a:pt x="91655" y="75154"/>
                      <a:pt x="91751" y="77464"/>
                    </a:cubicBezTo>
                    <a:cubicBezTo>
                      <a:pt x="93099" y="107979"/>
                      <a:pt x="96468" y="138397"/>
                      <a:pt x="101762" y="168430"/>
                    </a:cubicBezTo>
                    <a:cubicBezTo>
                      <a:pt x="96949" y="167275"/>
                      <a:pt x="92425" y="166313"/>
                      <a:pt x="88189" y="165639"/>
                    </a:cubicBezTo>
                    <a:cubicBezTo>
                      <a:pt x="87708" y="162655"/>
                      <a:pt x="87227" y="159671"/>
                      <a:pt x="86745" y="156783"/>
                    </a:cubicBezTo>
                    <a:cubicBezTo>
                      <a:pt x="85687" y="149948"/>
                      <a:pt x="84724" y="143210"/>
                      <a:pt x="83858" y="136568"/>
                    </a:cubicBezTo>
                    <a:cubicBezTo>
                      <a:pt x="80874" y="113658"/>
                      <a:pt x="79045" y="90652"/>
                      <a:pt x="78467" y="67549"/>
                    </a:cubicBezTo>
                    <a:lnTo>
                      <a:pt x="133721" y="32895"/>
                    </a:lnTo>
                    <a:close/>
                    <a:moveTo>
                      <a:pt x="192921" y="193266"/>
                    </a:moveTo>
                    <a:cubicBezTo>
                      <a:pt x="192921" y="193266"/>
                      <a:pt x="192921" y="193266"/>
                      <a:pt x="192921" y="193266"/>
                    </a:cubicBezTo>
                    <a:cubicBezTo>
                      <a:pt x="189360" y="193266"/>
                      <a:pt x="186472" y="196154"/>
                      <a:pt x="186472" y="199715"/>
                    </a:cubicBezTo>
                    <a:cubicBezTo>
                      <a:pt x="186472" y="199715"/>
                      <a:pt x="186472" y="199715"/>
                      <a:pt x="186472" y="199715"/>
                    </a:cubicBezTo>
                    <a:lnTo>
                      <a:pt x="186472" y="211555"/>
                    </a:lnTo>
                    <a:cubicBezTo>
                      <a:pt x="182140" y="208186"/>
                      <a:pt x="177808" y="205010"/>
                      <a:pt x="173477" y="202025"/>
                    </a:cubicBezTo>
                    <a:lnTo>
                      <a:pt x="173477" y="174784"/>
                    </a:lnTo>
                    <a:cubicBezTo>
                      <a:pt x="173477" y="171222"/>
                      <a:pt x="170589" y="168334"/>
                      <a:pt x="167027" y="168334"/>
                    </a:cubicBezTo>
                    <a:cubicBezTo>
                      <a:pt x="163465" y="168334"/>
                      <a:pt x="160578" y="171222"/>
                      <a:pt x="160578" y="174784"/>
                    </a:cubicBezTo>
                    <a:lnTo>
                      <a:pt x="160578" y="193554"/>
                    </a:lnTo>
                    <a:cubicBezTo>
                      <a:pt x="146427" y="184891"/>
                      <a:pt x="131411" y="177768"/>
                      <a:pt x="115720" y="172473"/>
                    </a:cubicBezTo>
                    <a:cubicBezTo>
                      <a:pt x="110137" y="142151"/>
                      <a:pt x="106575" y="111444"/>
                      <a:pt x="104939" y="80640"/>
                    </a:cubicBezTo>
                    <a:lnTo>
                      <a:pt x="133625" y="62736"/>
                    </a:lnTo>
                    <a:lnTo>
                      <a:pt x="265983" y="146868"/>
                    </a:lnTo>
                    <a:lnTo>
                      <a:pt x="319986" y="249386"/>
                    </a:lnTo>
                    <a:cubicBezTo>
                      <a:pt x="319312" y="273932"/>
                      <a:pt x="316520" y="298383"/>
                      <a:pt x="311611" y="322544"/>
                    </a:cubicBezTo>
                    <a:cubicBezTo>
                      <a:pt x="291685" y="313014"/>
                      <a:pt x="266176" y="294051"/>
                      <a:pt x="234795" y="257953"/>
                    </a:cubicBezTo>
                    <a:cubicBezTo>
                      <a:pt x="223821" y="245247"/>
                      <a:pt x="211981" y="233310"/>
                      <a:pt x="199274" y="222240"/>
                    </a:cubicBezTo>
                    <a:lnTo>
                      <a:pt x="199274" y="199715"/>
                    </a:lnTo>
                    <a:cubicBezTo>
                      <a:pt x="199467" y="196154"/>
                      <a:pt x="196579" y="193266"/>
                      <a:pt x="192921" y="193266"/>
                    </a:cubicBezTo>
                    <a:close/>
                    <a:moveTo>
                      <a:pt x="19170" y="133006"/>
                    </a:moveTo>
                    <a:cubicBezTo>
                      <a:pt x="21095" y="132814"/>
                      <a:pt x="22924" y="132621"/>
                      <a:pt x="24753" y="132429"/>
                    </a:cubicBezTo>
                    <a:cubicBezTo>
                      <a:pt x="40925" y="129541"/>
                      <a:pt x="57578" y="132814"/>
                      <a:pt x="71536" y="141477"/>
                    </a:cubicBezTo>
                    <a:cubicBezTo>
                      <a:pt x="72114" y="145617"/>
                      <a:pt x="72691" y="149948"/>
                      <a:pt x="73365" y="154184"/>
                    </a:cubicBezTo>
                    <a:lnTo>
                      <a:pt x="68937" y="156494"/>
                    </a:lnTo>
                    <a:cubicBezTo>
                      <a:pt x="68456" y="156783"/>
                      <a:pt x="51418" y="165639"/>
                      <a:pt x="51418" y="165639"/>
                    </a:cubicBezTo>
                    <a:lnTo>
                      <a:pt x="51514" y="165831"/>
                    </a:lnTo>
                    <a:cubicBezTo>
                      <a:pt x="51225" y="165928"/>
                      <a:pt x="50936" y="166024"/>
                      <a:pt x="50744" y="166120"/>
                    </a:cubicBezTo>
                    <a:lnTo>
                      <a:pt x="50744" y="166024"/>
                    </a:lnTo>
                    <a:cubicBezTo>
                      <a:pt x="49107" y="167179"/>
                      <a:pt x="47471" y="168430"/>
                      <a:pt x="46027" y="169874"/>
                    </a:cubicBezTo>
                    <a:lnTo>
                      <a:pt x="19170" y="133006"/>
                    </a:lnTo>
                    <a:close/>
                    <a:moveTo>
                      <a:pt x="267716" y="459331"/>
                    </a:moveTo>
                    <a:cubicBezTo>
                      <a:pt x="252507" y="470786"/>
                      <a:pt x="234410" y="477813"/>
                      <a:pt x="215350" y="479642"/>
                    </a:cubicBezTo>
                    <a:cubicBezTo>
                      <a:pt x="174535" y="423137"/>
                      <a:pt x="142769" y="360663"/>
                      <a:pt x="120918" y="294532"/>
                    </a:cubicBezTo>
                    <a:cubicBezTo>
                      <a:pt x="125924" y="296457"/>
                      <a:pt x="131218" y="298864"/>
                      <a:pt x="136705" y="301559"/>
                    </a:cubicBezTo>
                    <a:cubicBezTo>
                      <a:pt x="156727" y="358931"/>
                      <a:pt x="184450" y="413414"/>
                      <a:pt x="219104" y="463278"/>
                    </a:cubicBezTo>
                    <a:cubicBezTo>
                      <a:pt x="220356" y="465010"/>
                      <a:pt x="222281" y="466069"/>
                      <a:pt x="224399" y="466069"/>
                    </a:cubicBezTo>
                    <a:cubicBezTo>
                      <a:pt x="224880" y="466069"/>
                      <a:pt x="225361" y="465973"/>
                      <a:pt x="225843" y="465877"/>
                    </a:cubicBezTo>
                    <a:cubicBezTo>
                      <a:pt x="248849" y="459812"/>
                      <a:pt x="269064" y="445854"/>
                      <a:pt x="282829" y="426506"/>
                    </a:cubicBezTo>
                    <a:cubicBezTo>
                      <a:pt x="286487" y="429105"/>
                      <a:pt x="290049" y="431319"/>
                      <a:pt x="293514" y="433437"/>
                    </a:cubicBezTo>
                    <a:cubicBezTo>
                      <a:pt x="286102" y="443159"/>
                      <a:pt x="277438" y="451919"/>
                      <a:pt x="267716" y="459331"/>
                    </a:cubicBezTo>
                    <a:close/>
                    <a:moveTo>
                      <a:pt x="154032" y="310993"/>
                    </a:moveTo>
                    <a:cubicBezTo>
                      <a:pt x="180792" y="327742"/>
                      <a:pt x="204761" y="348535"/>
                      <a:pt x="225169" y="372600"/>
                    </a:cubicBezTo>
                    <a:cubicBezTo>
                      <a:pt x="239512" y="389445"/>
                      <a:pt x="255298" y="404847"/>
                      <a:pt x="272433" y="418709"/>
                    </a:cubicBezTo>
                    <a:cubicBezTo>
                      <a:pt x="261170" y="434303"/>
                      <a:pt x="245287" y="446047"/>
                      <a:pt x="227094" y="452111"/>
                    </a:cubicBezTo>
                    <a:cubicBezTo>
                      <a:pt x="197060" y="408216"/>
                      <a:pt x="172514" y="360760"/>
                      <a:pt x="154032" y="310993"/>
                    </a:cubicBezTo>
                    <a:close/>
                    <a:moveTo>
                      <a:pt x="301504" y="444122"/>
                    </a:moveTo>
                    <a:cubicBezTo>
                      <a:pt x="302659" y="442678"/>
                      <a:pt x="303814" y="441138"/>
                      <a:pt x="304873" y="439597"/>
                    </a:cubicBezTo>
                    <a:cubicBezTo>
                      <a:pt x="305450" y="439886"/>
                      <a:pt x="306028" y="440175"/>
                      <a:pt x="306702" y="440464"/>
                    </a:cubicBezTo>
                    <a:cubicBezTo>
                      <a:pt x="304969" y="441811"/>
                      <a:pt x="303236" y="442967"/>
                      <a:pt x="301504" y="444122"/>
                    </a:cubicBezTo>
                    <a:close/>
                    <a:moveTo>
                      <a:pt x="365517" y="432185"/>
                    </a:moveTo>
                    <a:cubicBezTo>
                      <a:pt x="365228" y="432378"/>
                      <a:pt x="364940" y="432570"/>
                      <a:pt x="364651" y="432763"/>
                    </a:cubicBezTo>
                    <a:cubicBezTo>
                      <a:pt x="364266" y="433052"/>
                      <a:pt x="321526" y="463855"/>
                      <a:pt x="234891" y="364129"/>
                    </a:cubicBezTo>
                    <a:lnTo>
                      <a:pt x="234891" y="364129"/>
                    </a:lnTo>
                    <a:cubicBezTo>
                      <a:pt x="209959" y="334288"/>
                      <a:pt x="179445" y="309453"/>
                      <a:pt x="145080" y="291163"/>
                    </a:cubicBezTo>
                    <a:cubicBezTo>
                      <a:pt x="144791" y="290971"/>
                      <a:pt x="144406" y="290778"/>
                      <a:pt x="144117" y="290682"/>
                    </a:cubicBezTo>
                    <a:cubicBezTo>
                      <a:pt x="120437" y="278072"/>
                      <a:pt x="94254" y="271045"/>
                      <a:pt x="67397" y="270178"/>
                    </a:cubicBezTo>
                    <a:cubicBezTo>
                      <a:pt x="64413" y="270178"/>
                      <a:pt x="61333" y="270274"/>
                      <a:pt x="58348" y="270659"/>
                    </a:cubicBezTo>
                    <a:lnTo>
                      <a:pt x="52188" y="256509"/>
                    </a:lnTo>
                    <a:cubicBezTo>
                      <a:pt x="39289" y="228786"/>
                      <a:pt x="39193" y="199908"/>
                      <a:pt x="50744" y="184025"/>
                    </a:cubicBezTo>
                    <a:cubicBezTo>
                      <a:pt x="50840" y="183832"/>
                      <a:pt x="50936" y="183736"/>
                      <a:pt x="51033" y="183543"/>
                    </a:cubicBezTo>
                    <a:cubicBezTo>
                      <a:pt x="52669" y="181329"/>
                      <a:pt x="54691" y="179308"/>
                      <a:pt x="56808" y="177671"/>
                    </a:cubicBezTo>
                    <a:cubicBezTo>
                      <a:pt x="66531" y="176420"/>
                      <a:pt x="141807" y="170837"/>
                      <a:pt x="225072" y="266617"/>
                    </a:cubicBezTo>
                    <a:cubicBezTo>
                      <a:pt x="301600" y="354695"/>
                      <a:pt x="348479" y="348246"/>
                      <a:pt x="365517" y="340930"/>
                    </a:cubicBezTo>
                    <a:lnTo>
                      <a:pt x="370619" y="352674"/>
                    </a:lnTo>
                    <a:cubicBezTo>
                      <a:pt x="385924" y="388290"/>
                      <a:pt x="383807" y="421789"/>
                      <a:pt x="365517" y="432185"/>
                    </a:cubicBezTo>
                    <a:close/>
                    <a:moveTo>
                      <a:pt x="391893" y="413992"/>
                    </a:moveTo>
                    <a:cubicBezTo>
                      <a:pt x="395743" y="391371"/>
                      <a:pt x="392470" y="368172"/>
                      <a:pt x="382652" y="347476"/>
                    </a:cubicBezTo>
                    <a:lnTo>
                      <a:pt x="377261" y="335058"/>
                    </a:lnTo>
                    <a:lnTo>
                      <a:pt x="402000" y="324181"/>
                    </a:lnTo>
                    <a:lnTo>
                      <a:pt x="403348" y="406099"/>
                    </a:lnTo>
                    <a:lnTo>
                      <a:pt x="391893" y="413992"/>
                    </a:lnTo>
                    <a:close/>
                    <a:moveTo>
                      <a:pt x="416343" y="406002"/>
                    </a:moveTo>
                    <a:lnTo>
                      <a:pt x="414995" y="325528"/>
                    </a:lnTo>
                    <a:cubicBezTo>
                      <a:pt x="429242" y="333422"/>
                      <a:pt x="444259" y="339871"/>
                      <a:pt x="459757" y="344780"/>
                    </a:cubicBezTo>
                    <a:lnTo>
                      <a:pt x="433574" y="374814"/>
                    </a:lnTo>
                    <a:cubicBezTo>
                      <a:pt x="431745" y="376932"/>
                      <a:pt x="431456" y="379916"/>
                      <a:pt x="432804" y="382322"/>
                    </a:cubicBezTo>
                    <a:lnTo>
                      <a:pt x="457639" y="425158"/>
                    </a:lnTo>
                    <a:cubicBezTo>
                      <a:pt x="443296" y="420153"/>
                      <a:pt x="429434" y="413703"/>
                      <a:pt x="416343" y="40600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652" name="Google Shape;1652;p14"/>
          <p:cNvGrpSpPr/>
          <p:nvPr/>
        </p:nvGrpSpPr>
        <p:grpSpPr>
          <a:xfrm>
            <a:off x="-812316" y="3916138"/>
            <a:ext cx="896786" cy="896786"/>
            <a:chOff x="-812316" y="3916138"/>
            <a:chExt cx="896786" cy="896786"/>
          </a:xfrm>
        </p:grpSpPr>
        <p:sp>
          <p:nvSpPr>
            <p:cNvPr id="1653" name="Google Shape;1653;p14"/>
            <p:cNvSpPr/>
            <p:nvPr/>
          </p:nvSpPr>
          <p:spPr>
            <a:xfrm>
              <a:off x="-812316" y="3916138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14"/>
            <p:cNvSpPr/>
            <p:nvPr/>
          </p:nvSpPr>
          <p:spPr>
            <a:xfrm>
              <a:off x="-726564" y="3991049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55" name="Google Shape;1655;p14"/>
            <p:cNvGrpSpPr/>
            <p:nvPr/>
          </p:nvGrpSpPr>
          <p:grpSpPr>
            <a:xfrm>
              <a:off x="-579708" y="4145347"/>
              <a:ext cx="470356" cy="470356"/>
              <a:chOff x="1033885" y="5142519"/>
              <a:chExt cx="470356" cy="470356"/>
            </a:xfrm>
          </p:grpSpPr>
          <p:sp>
            <p:nvSpPr>
              <p:cNvPr id="1656" name="Google Shape;1656;p14"/>
              <p:cNvSpPr/>
              <p:nvPr/>
            </p:nvSpPr>
            <p:spPr>
              <a:xfrm>
                <a:off x="1205731" y="5377698"/>
                <a:ext cx="221663" cy="158331"/>
              </a:xfrm>
              <a:custGeom>
                <a:avLst/>
                <a:gdLst/>
                <a:ahLst/>
                <a:cxnLst/>
                <a:rect l="l" t="t" r="r" b="b"/>
                <a:pathLst>
                  <a:path w="221663" h="158331" extrusionOk="0">
                    <a:moveTo>
                      <a:pt x="0" y="0"/>
                    </a:moveTo>
                    <a:lnTo>
                      <a:pt x="221664" y="0"/>
                    </a:lnTo>
                    <a:lnTo>
                      <a:pt x="221664" y="158331"/>
                    </a:lnTo>
                    <a:lnTo>
                      <a:pt x="0" y="158331"/>
                    </a:lnTo>
                    <a:close/>
                  </a:path>
                </a:pathLst>
              </a:custGeom>
              <a:solidFill>
                <a:srgbClr val="EF52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57" name="Google Shape;1657;p14"/>
              <p:cNvSpPr/>
              <p:nvPr/>
            </p:nvSpPr>
            <p:spPr>
              <a:xfrm>
                <a:off x="1110732" y="5219366"/>
                <a:ext cx="229580" cy="158331"/>
              </a:xfrm>
              <a:custGeom>
                <a:avLst/>
                <a:gdLst/>
                <a:ahLst/>
                <a:cxnLst/>
                <a:rect l="l" t="t" r="r" b="b"/>
                <a:pathLst>
                  <a:path w="229580" h="158331" extrusionOk="0">
                    <a:moveTo>
                      <a:pt x="0" y="0"/>
                    </a:moveTo>
                    <a:lnTo>
                      <a:pt x="229580" y="0"/>
                    </a:lnTo>
                    <a:lnTo>
                      <a:pt x="229580" y="158331"/>
                    </a:lnTo>
                    <a:lnTo>
                      <a:pt x="0" y="158331"/>
                    </a:lnTo>
                    <a:close/>
                  </a:path>
                </a:pathLst>
              </a:custGeom>
              <a:solidFill>
                <a:srgbClr val="88BF4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58" name="Google Shape;1658;p14"/>
              <p:cNvSpPr/>
              <p:nvPr/>
            </p:nvSpPr>
            <p:spPr>
              <a:xfrm>
                <a:off x="1110732" y="5322272"/>
                <a:ext cx="158331" cy="213757"/>
              </a:xfrm>
              <a:custGeom>
                <a:avLst/>
                <a:gdLst/>
                <a:ahLst/>
                <a:cxnLst/>
                <a:rect l="l" t="t" r="r" b="b"/>
                <a:pathLst>
                  <a:path w="158331" h="213757" extrusionOk="0">
                    <a:moveTo>
                      <a:pt x="0" y="55426"/>
                    </a:moveTo>
                    <a:lnTo>
                      <a:pt x="58231" y="55426"/>
                    </a:lnTo>
                    <a:cubicBezTo>
                      <a:pt x="45110" y="43864"/>
                      <a:pt x="43845" y="23854"/>
                      <a:pt x="55406" y="10732"/>
                    </a:cubicBezTo>
                    <a:cubicBezTo>
                      <a:pt x="66968" y="-2390"/>
                      <a:pt x="86978" y="-3654"/>
                      <a:pt x="100100" y="7908"/>
                    </a:cubicBezTo>
                    <a:cubicBezTo>
                      <a:pt x="113222" y="19469"/>
                      <a:pt x="114486" y="39479"/>
                      <a:pt x="102925" y="52601"/>
                    </a:cubicBezTo>
                    <a:cubicBezTo>
                      <a:pt x="102044" y="53601"/>
                      <a:pt x="101100" y="54544"/>
                      <a:pt x="100100" y="55426"/>
                    </a:cubicBezTo>
                    <a:lnTo>
                      <a:pt x="158331" y="55426"/>
                    </a:lnTo>
                    <a:lnTo>
                      <a:pt x="158331" y="113657"/>
                    </a:lnTo>
                    <a:cubicBezTo>
                      <a:pt x="146769" y="100535"/>
                      <a:pt x="126759" y="99271"/>
                      <a:pt x="113637" y="110832"/>
                    </a:cubicBezTo>
                    <a:cubicBezTo>
                      <a:pt x="100516" y="122394"/>
                      <a:pt x="99251" y="142404"/>
                      <a:pt x="110813" y="155526"/>
                    </a:cubicBezTo>
                    <a:cubicBezTo>
                      <a:pt x="122374" y="168648"/>
                      <a:pt x="142384" y="169912"/>
                      <a:pt x="155506" y="158351"/>
                    </a:cubicBezTo>
                    <a:cubicBezTo>
                      <a:pt x="156506" y="157469"/>
                      <a:pt x="157450" y="156526"/>
                      <a:pt x="158331" y="155526"/>
                    </a:cubicBezTo>
                    <a:lnTo>
                      <a:pt x="158331" y="213757"/>
                    </a:lnTo>
                    <a:lnTo>
                      <a:pt x="0" y="213757"/>
                    </a:lnTo>
                    <a:close/>
                  </a:path>
                </a:pathLst>
              </a:custGeom>
              <a:solidFill>
                <a:srgbClr val="0093B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59" name="Google Shape;1659;p14"/>
              <p:cNvSpPr/>
              <p:nvPr/>
            </p:nvSpPr>
            <p:spPr>
              <a:xfrm>
                <a:off x="1269064" y="5219366"/>
                <a:ext cx="158331" cy="213757"/>
              </a:xfrm>
              <a:custGeom>
                <a:avLst/>
                <a:gdLst/>
                <a:ahLst/>
                <a:cxnLst/>
                <a:rect l="l" t="t" r="r" b="b"/>
                <a:pathLst>
                  <a:path w="158331" h="213757" extrusionOk="0">
                    <a:moveTo>
                      <a:pt x="0" y="0"/>
                    </a:moveTo>
                    <a:lnTo>
                      <a:pt x="0" y="58231"/>
                    </a:lnTo>
                    <a:cubicBezTo>
                      <a:pt x="11562" y="45110"/>
                      <a:pt x="31572" y="43845"/>
                      <a:pt x="44694" y="55406"/>
                    </a:cubicBezTo>
                    <a:cubicBezTo>
                      <a:pt x="57816" y="66968"/>
                      <a:pt x="59080" y="86978"/>
                      <a:pt x="47518" y="100100"/>
                    </a:cubicBezTo>
                    <a:cubicBezTo>
                      <a:pt x="35957" y="113222"/>
                      <a:pt x="15947" y="114486"/>
                      <a:pt x="2825" y="102925"/>
                    </a:cubicBezTo>
                    <a:cubicBezTo>
                      <a:pt x="1825" y="102044"/>
                      <a:pt x="882" y="101100"/>
                      <a:pt x="0" y="100100"/>
                    </a:cubicBezTo>
                    <a:lnTo>
                      <a:pt x="0" y="158331"/>
                    </a:lnTo>
                    <a:lnTo>
                      <a:pt x="58231" y="158331"/>
                    </a:lnTo>
                    <a:cubicBezTo>
                      <a:pt x="45110" y="169893"/>
                      <a:pt x="43845" y="189903"/>
                      <a:pt x="55406" y="203025"/>
                    </a:cubicBezTo>
                    <a:cubicBezTo>
                      <a:pt x="66968" y="216147"/>
                      <a:pt x="86978" y="217412"/>
                      <a:pt x="100100" y="205849"/>
                    </a:cubicBezTo>
                    <a:cubicBezTo>
                      <a:pt x="113222" y="194288"/>
                      <a:pt x="114486" y="174278"/>
                      <a:pt x="102925" y="161156"/>
                    </a:cubicBezTo>
                    <a:cubicBezTo>
                      <a:pt x="102043" y="160156"/>
                      <a:pt x="101100" y="159213"/>
                      <a:pt x="100100" y="158331"/>
                    </a:cubicBezTo>
                    <a:lnTo>
                      <a:pt x="158331" y="158331"/>
                    </a:lnTo>
                    <a:lnTo>
                      <a:pt x="158331" y="0"/>
                    </a:lnTo>
                    <a:close/>
                  </a:path>
                </a:pathLst>
              </a:custGeom>
              <a:solidFill>
                <a:srgbClr val="FFC11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60" name="Google Shape;1660;p14"/>
              <p:cNvSpPr/>
              <p:nvPr/>
            </p:nvSpPr>
            <p:spPr>
              <a:xfrm>
                <a:off x="1323604" y="5472781"/>
                <a:ext cx="103790" cy="63247"/>
              </a:xfrm>
              <a:custGeom>
                <a:avLst/>
                <a:gdLst/>
                <a:ahLst/>
                <a:cxnLst/>
                <a:rect l="l" t="t" r="r" b="b"/>
                <a:pathLst>
                  <a:path w="103790" h="63247" extrusionOk="0">
                    <a:moveTo>
                      <a:pt x="24625" y="48375"/>
                    </a:moveTo>
                    <a:lnTo>
                      <a:pt x="41623" y="63247"/>
                    </a:lnTo>
                    <a:lnTo>
                      <a:pt x="103791" y="63247"/>
                    </a:lnTo>
                    <a:lnTo>
                      <a:pt x="103791" y="28053"/>
                    </a:lnTo>
                    <a:cubicBezTo>
                      <a:pt x="89361" y="25449"/>
                      <a:pt x="74571" y="30084"/>
                      <a:pt x="64208" y="40459"/>
                    </a:cubicBezTo>
                    <a:lnTo>
                      <a:pt x="28583" y="4834"/>
                    </a:lnTo>
                    <a:cubicBezTo>
                      <a:pt x="21978" y="-1677"/>
                      <a:pt x="11345" y="-1601"/>
                      <a:pt x="4834" y="5004"/>
                    </a:cubicBezTo>
                    <a:cubicBezTo>
                      <a:pt x="-1611" y="11543"/>
                      <a:pt x="-1611" y="22046"/>
                      <a:pt x="4834" y="28584"/>
                    </a:cubicBezTo>
                    <a:close/>
                  </a:path>
                </a:pathLst>
              </a:custGeom>
              <a:solidFill>
                <a:srgbClr val="E8493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61" name="Google Shape;1661;p14"/>
              <p:cNvSpPr/>
              <p:nvPr/>
            </p:nvSpPr>
            <p:spPr>
              <a:xfrm>
                <a:off x="1110732" y="5432238"/>
                <a:ext cx="63247" cy="103790"/>
              </a:xfrm>
              <a:custGeom>
                <a:avLst/>
                <a:gdLst/>
                <a:ahLst/>
                <a:cxnLst/>
                <a:rect l="l" t="t" r="r" b="b"/>
                <a:pathLst>
                  <a:path w="63247" h="103790" extrusionOk="0">
                    <a:moveTo>
                      <a:pt x="14872" y="24625"/>
                    </a:moveTo>
                    <a:lnTo>
                      <a:pt x="0" y="41623"/>
                    </a:lnTo>
                    <a:lnTo>
                      <a:pt x="0" y="103791"/>
                    </a:lnTo>
                    <a:lnTo>
                      <a:pt x="35194" y="103791"/>
                    </a:lnTo>
                    <a:cubicBezTo>
                      <a:pt x="37799" y="89361"/>
                      <a:pt x="33163" y="74571"/>
                      <a:pt x="22789" y="64208"/>
                    </a:cubicBezTo>
                    <a:lnTo>
                      <a:pt x="58413" y="28583"/>
                    </a:lnTo>
                    <a:cubicBezTo>
                      <a:pt x="64925" y="21978"/>
                      <a:pt x="64849" y="11345"/>
                      <a:pt x="58243" y="4834"/>
                    </a:cubicBezTo>
                    <a:cubicBezTo>
                      <a:pt x="51704" y="-1611"/>
                      <a:pt x="41202" y="-1611"/>
                      <a:pt x="34664" y="4834"/>
                    </a:cubicBezTo>
                    <a:close/>
                  </a:path>
                </a:pathLst>
              </a:custGeom>
              <a:solidFill>
                <a:srgbClr val="047FA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62" name="Google Shape;1662;p14"/>
              <p:cNvSpPr/>
              <p:nvPr/>
            </p:nvSpPr>
            <p:spPr>
              <a:xfrm>
                <a:off x="1110732" y="5219366"/>
                <a:ext cx="103790" cy="63247"/>
              </a:xfrm>
              <a:custGeom>
                <a:avLst/>
                <a:gdLst/>
                <a:ahLst/>
                <a:cxnLst/>
                <a:rect l="l" t="t" r="r" b="b"/>
                <a:pathLst>
                  <a:path w="103790" h="63247" extrusionOk="0">
                    <a:moveTo>
                      <a:pt x="79166" y="14872"/>
                    </a:moveTo>
                    <a:lnTo>
                      <a:pt x="62168" y="0"/>
                    </a:lnTo>
                    <a:lnTo>
                      <a:pt x="0" y="0"/>
                    </a:lnTo>
                    <a:lnTo>
                      <a:pt x="0" y="35194"/>
                    </a:lnTo>
                    <a:cubicBezTo>
                      <a:pt x="14430" y="37799"/>
                      <a:pt x="29220" y="33163"/>
                      <a:pt x="39583" y="22789"/>
                    </a:cubicBezTo>
                    <a:lnTo>
                      <a:pt x="75207" y="58413"/>
                    </a:lnTo>
                    <a:cubicBezTo>
                      <a:pt x="81813" y="64925"/>
                      <a:pt x="92446" y="64849"/>
                      <a:pt x="98957" y="58243"/>
                    </a:cubicBezTo>
                    <a:cubicBezTo>
                      <a:pt x="105402" y="51704"/>
                      <a:pt x="105402" y="41202"/>
                      <a:pt x="98957" y="34664"/>
                    </a:cubicBezTo>
                    <a:close/>
                  </a:path>
                </a:pathLst>
              </a:custGeom>
              <a:solidFill>
                <a:srgbClr val="7CA54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63" name="Google Shape;1663;p14"/>
              <p:cNvSpPr/>
              <p:nvPr/>
            </p:nvSpPr>
            <p:spPr>
              <a:xfrm>
                <a:off x="1364147" y="5219366"/>
                <a:ext cx="63247" cy="103790"/>
              </a:xfrm>
              <a:custGeom>
                <a:avLst/>
                <a:gdLst/>
                <a:ahLst/>
                <a:cxnLst/>
                <a:rect l="l" t="t" r="r" b="b"/>
                <a:pathLst>
                  <a:path w="63247" h="103790" extrusionOk="0">
                    <a:moveTo>
                      <a:pt x="48375" y="79166"/>
                    </a:moveTo>
                    <a:lnTo>
                      <a:pt x="63247" y="62168"/>
                    </a:lnTo>
                    <a:lnTo>
                      <a:pt x="63247" y="0"/>
                    </a:lnTo>
                    <a:lnTo>
                      <a:pt x="28053" y="0"/>
                    </a:lnTo>
                    <a:cubicBezTo>
                      <a:pt x="25449" y="14430"/>
                      <a:pt x="30084" y="29220"/>
                      <a:pt x="40459" y="39583"/>
                    </a:cubicBezTo>
                    <a:lnTo>
                      <a:pt x="4834" y="75207"/>
                    </a:lnTo>
                    <a:cubicBezTo>
                      <a:pt x="-1677" y="81813"/>
                      <a:pt x="-1601" y="92446"/>
                      <a:pt x="5004" y="98957"/>
                    </a:cubicBezTo>
                    <a:cubicBezTo>
                      <a:pt x="11543" y="105402"/>
                      <a:pt x="22046" y="105402"/>
                      <a:pt x="28584" y="98957"/>
                    </a:cubicBezTo>
                    <a:close/>
                  </a:path>
                </a:pathLst>
              </a:custGeom>
              <a:solidFill>
                <a:srgbClr val="FAAC2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664" name="Google Shape;1664;p14"/>
              <p:cNvGrpSpPr/>
              <p:nvPr/>
            </p:nvGrpSpPr>
            <p:grpSpPr>
              <a:xfrm>
                <a:off x="1039483" y="5148117"/>
                <a:ext cx="459160" cy="459160"/>
                <a:chOff x="1039483" y="5148117"/>
                <a:chExt cx="459160" cy="459160"/>
              </a:xfrm>
            </p:grpSpPr>
            <p:sp>
              <p:nvSpPr>
                <p:cNvPr id="1665" name="Google Shape;1665;p14"/>
                <p:cNvSpPr/>
                <p:nvPr/>
              </p:nvSpPr>
              <p:spPr>
                <a:xfrm>
                  <a:off x="1039483" y="5425197"/>
                  <a:ext cx="119708" cy="174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08" h="174164" extrusionOk="0">
                      <a:moveTo>
                        <a:pt x="0" y="110832"/>
                      </a:moveTo>
                      <a:lnTo>
                        <a:pt x="15833" y="94999"/>
                      </a:lnTo>
                      <a:lnTo>
                        <a:pt x="15833" y="23750"/>
                      </a:lnTo>
                      <a:cubicBezTo>
                        <a:pt x="15833" y="10633"/>
                        <a:pt x="26466" y="0"/>
                        <a:pt x="39583" y="0"/>
                      </a:cubicBezTo>
                      <a:lnTo>
                        <a:pt x="71249" y="0"/>
                      </a:lnTo>
                      <a:lnTo>
                        <a:pt x="71249" y="31666"/>
                      </a:lnTo>
                      <a:lnTo>
                        <a:pt x="91040" y="11875"/>
                      </a:lnTo>
                      <a:cubicBezTo>
                        <a:pt x="97599" y="5317"/>
                        <a:pt x="108231" y="5317"/>
                        <a:pt x="114790" y="11875"/>
                      </a:cubicBezTo>
                      <a:cubicBezTo>
                        <a:pt x="121348" y="18434"/>
                        <a:pt x="121348" y="29066"/>
                        <a:pt x="114790" y="35625"/>
                      </a:cubicBezTo>
                      <a:lnTo>
                        <a:pt x="79166" y="71249"/>
                      </a:lnTo>
                      <a:cubicBezTo>
                        <a:pt x="96654" y="88738"/>
                        <a:pt x="96654" y="117093"/>
                        <a:pt x="79166" y="134582"/>
                      </a:cubicBezTo>
                      <a:lnTo>
                        <a:pt x="39583" y="174164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66" name="Google Shape;1666;p14"/>
                <p:cNvSpPr/>
                <p:nvPr/>
              </p:nvSpPr>
              <p:spPr>
                <a:xfrm>
                  <a:off x="1047400" y="5148117"/>
                  <a:ext cx="174164" cy="119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164" h="119708" extrusionOk="0">
                      <a:moveTo>
                        <a:pt x="63333" y="0"/>
                      </a:moveTo>
                      <a:lnTo>
                        <a:pt x="79166" y="15833"/>
                      </a:lnTo>
                      <a:lnTo>
                        <a:pt x="150415" y="15833"/>
                      </a:lnTo>
                      <a:cubicBezTo>
                        <a:pt x="163531" y="15833"/>
                        <a:pt x="174164" y="26466"/>
                        <a:pt x="174164" y="39583"/>
                      </a:cubicBezTo>
                      <a:lnTo>
                        <a:pt x="174164" y="71249"/>
                      </a:lnTo>
                      <a:lnTo>
                        <a:pt x="142498" y="71249"/>
                      </a:lnTo>
                      <a:lnTo>
                        <a:pt x="162290" y="91040"/>
                      </a:lnTo>
                      <a:cubicBezTo>
                        <a:pt x="168847" y="97599"/>
                        <a:pt x="168847" y="108231"/>
                        <a:pt x="162290" y="114790"/>
                      </a:cubicBezTo>
                      <a:cubicBezTo>
                        <a:pt x="155731" y="121348"/>
                        <a:pt x="145099" y="121348"/>
                        <a:pt x="138540" y="114790"/>
                      </a:cubicBezTo>
                      <a:lnTo>
                        <a:pt x="102915" y="79166"/>
                      </a:lnTo>
                      <a:cubicBezTo>
                        <a:pt x="85427" y="96654"/>
                        <a:pt x="57072" y="96654"/>
                        <a:pt x="39583" y="79166"/>
                      </a:cubicBezTo>
                      <a:lnTo>
                        <a:pt x="0" y="39583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67" name="Google Shape;1667;p14"/>
                <p:cNvSpPr/>
                <p:nvPr/>
              </p:nvSpPr>
              <p:spPr>
                <a:xfrm>
                  <a:off x="1378935" y="5156034"/>
                  <a:ext cx="119708" cy="174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08" h="174164" extrusionOk="0">
                      <a:moveTo>
                        <a:pt x="119709" y="63333"/>
                      </a:moveTo>
                      <a:lnTo>
                        <a:pt x="103875" y="79166"/>
                      </a:lnTo>
                      <a:lnTo>
                        <a:pt x="103875" y="150415"/>
                      </a:lnTo>
                      <a:cubicBezTo>
                        <a:pt x="103875" y="163531"/>
                        <a:pt x="93243" y="174164"/>
                        <a:pt x="80126" y="174164"/>
                      </a:cubicBezTo>
                      <a:lnTo>
                        <a:pt x="48460" y="174164"/>
                      </a:lnTo>
                      <a:lnTo>
                        <a:pt x="48460" y="142498"/>
                      </a:lnTo>
                      <a:lnTo>
                        <a:pt x="28668" y="162290"/>
                      </a:lnTo>
                      <a:cubicBezTo>
                        <a:pt x="22109" y="168847"/>
                        <a:pt x="11477" y="168847"/>
                        <a:pt x="4918" y="162290"/>
                      </a:cubicBezTo>
                      <a:cubicBezTo>
                        <a:pt x="-1639" y="155731"/>
                        <a:pt x="-1639" y="145099"/>
                        <a:pt x="4918" y="138540"/>
                      </a:cubicBezTo>
                      <a:lnTo>
                        <a:pt x="40543" y="102915"/>
                      </a:lnTo>
                      <a:cubicBezTo>
                        <a:pt x="23054" y="85427"/>
                        <a:pt x="23054" y="57072"/>
                        <a:pt x="40543" y="39583"/>
                      </a:cubicBezTo>
                      <a:lnTo>
                        <a:pt x="80126" y="0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68" name="Google Shape;1668;p14"/>
                <p:cNvSpPr/>
                <p:nvPr/>
              </p:nvSpPr>
              <p:spPr>
                <a:xfrm>
                  <a:off x="1316563" y="5487569"/>
                  <a:ext cx="174164" cy="119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164" h="119708" extrusionOk="0">
                      <a:moveTo>
                        <a:pt x="110832" y="119709"/>
                      </a:moveTo>
                      <a:lnTo>
                        <a:pt x="94999" y="103875"/>
                      </a:lnTo>
                      <a:lnTo>
                        <a:pt x="23750" y="103875"/>
                      </a:lnTo>
                      <a:cubicBezTo>
                        <a:pt x="10633" y="103875"/>
                        <a:pt x="0" y="93243"/>
                        <a:pt x="0" y="80126"/>
                      </a:cubicBezTo>
                      <a:lnTo>
                        <a:pt x="0" y="48460"/>
                      </a:lnTo>
                      <a:lnTo>
                        <a:pt x="31666" y="48460"/>
                      </a:lnTo>
                      <a:lnTo>
                        <a:pt x="11875" y="28668"/>
                      </a:lnTo>
                      <a:cubicBezTo>
                        <a:pt x="5317" y="22109"/>
                        <a:pt x="5317" y="11477"/>
                        <a:pt x="11875" y="4918"/>
                      </a:cubicBezTo>
                      <a:cubicBezTo>
                        <a:pt x="18434" y="-1639"/>
                        <a:pt x="29066" y="-1639"/>
                        <a:pt x="35625" y="4918"/>
                      </a:cubicBezTo>
                      <a:lnTo>
                        <a:pt x="71249" y="40543"/>
                      </a:lnTo>
                      <a:cubicBezTo>
                        <a:pt x="88738" y="23054"/>
                        <a:pt x="117093" y="23054"/>
                        <a:pt x="134582" y="40543"/>
                      </a:cubicBezTo>
                      <a:lnTo>
                        <a:pt x="174164" y="80126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669" name="Google Shape;1669;p14"/>
              <p:cNvSpPr/>
              <p:nvPr/>
            </p:nvSpPr>
            <p:spPr>
              <a:xfrm>
                <a:off x="1033885" y="5142519"/>
                <a:ext cx="470356" cy="470356"/>
              </a:xfrm>
              <a:custGeom>
                <a:avLst/>
                <a:gdLst/>
                <a:ahLst/>
                <a:cxnLst/>
                <a:rect l="l" t="t" r="r" b="b"/>
                <a:pathLst>
                  <a:path w="470356" h="470356" extrusionOk="0">
                    <a:moveTo>
                      <a:pt x="385593" y="364560"/>
                    </a:moveTo>
                    <a:cubicBezTo>
                      <a:pt x="374345" y="364528"/>
                      <a:pt x="363385" y="368123"/>
                      <a:pt x="354341" y="374812"/>
                    </a:cubicBezTo>
                    <a:lnTo>
                      <a:pt x="323900" y="344370"/>
                    </a:lnTo>
                    <a:cubicBezTo>
                      <a:pt x="314208" y="334762"/>
                      <a:pt x="298563" y="334829"/>
                      <a:pt x="288955" y="344521"/>
                    </a:cubicBezTo>
                    <a:cubicBezTo>
                      <a:pt x="279404" y="354153"/>
                      <a:pt x="279404" y="369684"/>
                      <a:pt x="288955" y="379316"/>
                    </a:cubicBezTo>
                    <a:lnTo>
                      <a:pt x="295231" y="385593"/>
                    </a:lnTo>
                    <a:lnTo>
                      <a:pt x="243095" y="385593"/>
                    </a:lnTo>
                    <a:lnTo>
                      <a:pt x="243095" y="335278"/>
                    </a:lnTo>
                    <a:cubicBezTo>
                      <a:pt x="243095" y="330906"/>
                      <a:pt x="239551" y="327362"/>
                      <a:pt x="235178" y="327362"/>
                    </a:cubicBezTo>
                    <a:cubicBezTo>
                      <a:pt x="232906" y="327361"/>
                      <a:pt x="230744" y="328337"/>
                      <a:pt x="229241" y="330042"/>
                    </a:cubicBezTo>
                    <a:cubicBezTo>
                      <a:pt x="220571" y="339885"/>
                      <a:pt x="205564" y="340836"/>
                      <a:pt x="195721" y="332166"/>
                    </a:cubicBezTo>
                    <a:cubicBezTo>
                      <a:pt x="185878" y="323496"/>
                      <a:pt x="184927" y="308490"/>
                      <a:pt x="193597" y="298646"/>
                    </a:cubicBezTo>
                    <a:cubicBezTo>
                      <a:pt x="202266" y="288803"/>
                      <a:pt x="217273" y="287852"/>
                      <a:pt x="227116" y="296522"/>
                    </a:cubicBezTo>
                    <a:cubicBezTo>
                      <a:pt x="227868" y="297185"/>
                      <a:pt x="228578" y="297894"/>
                      <a:pt x="229241" y="298646"/>
                    </a:cubicBezTo>
                    <a:cubicBezTo>
                      <a:pt x="232132" y="301926"/>
                      <a:pt x="237136" y="302240"/>
                      <a:pt x="240414" y="299348"/>
                    </a:cubicBezTo>
                    <a:cubicBezTo>
                      <a:pt x="242119" y="297845"/>
                      <a:pt x="243095" y="295682"/>
                      <a:pt x="243095" y="293410"/>
                    </a:cubicBezTo>
                    <a:lnTo>
                      <a:pt x="243095" y="243095"/>
                    </a:lnTo>
                    <a:lnTo>
                      <a:pt x="278073" y="243095"/>
                    </a:lnTo>
                    <a:cubicBezTo>
                      <a:pt x="269319" y="263127"/>
                      <a:pt x="278462" y="286462"/>
                      <a:pt x="298494" y="295216"/>
                    </a:cubicBezTo>
                    <a:cubicBezTo>
                      <a:pt x="318525" y="303970"/>
                      <a:pt x="341861" y="294828"/>
                      <a:pt x="350615" y="274796"/>
                    </a:cubicBezTo>
                    <a:cubicBezTo>
                      <a:pt x="355031" y="264690"/>
                      <a:pt x="355031" y="253200"/>
                      <a:pt x="350615" y="243095"/>
                    </a:cubicBezTo>
                    <a:lnTo>
                      <a:pt x="385593" y="243095"/>
                    </a:lnTo>
                    <a:lnTo>
                      <a:pt x="385593" y="346010"/>
                    </a:lnTo>
                    <a:lnTo>
                      <a:pt x="401426" y="346010"/>
                    </a:lnTo>
                    <a:lnTo>
                      <a:pt x="401426" y="195596"/>
                    </a:lnTo>
                    <a:lnTo>
                      <a:pt x="425176" y="195596"/>
                    </a:lnTo>
                    <a:cubicBezTo>
                      <a:pt x="442657" y="195576"/>
                      <a:pt x="456822" y="181410"/>
                      <a:pt x="456842" y="163929"/>
                    </a:cubicBezTo>
                    <a:lnTo>
                      <a:pt x="456842" y="95960"/>
                    </a:lnTo>
                    <a:lnTo>
                      <a:pt x="470357" y="82445"/>
                    </a:lnTo>
                    <a:lnTo>
                      <a:pt x="459161" y="71249"/>
                    </a:lnTo>
                    <a:lnTo>
                      <a:pt x="443328" y="87082"/>
                    </a:lnTo>
                    <a:cubicBezTo>
                      <a:pt x="441843" y="88567"/>
                      <a:pt x="441009" y="90580"/>
                      <a:pt x="441009" y="92680"/>
                    </a:cubicBezTo>
                    <a:lnTo>
                      <a:pt x="441009" y="163929"/>
                    </a:lnTo>
                    <a:cubicBezTo>
                      <a:pt x="440999" y="172669"/>
                      <a:pt x="433916" y="179752"/>
                      <a:pt x="425176" y="179762"/>
                    </a:cubicBezTo>
                    <a:lnTo>
                      <a:pt x="401426" y="179762"/>
                    </a:lnTo>
                    <a:lnTo>
                      <a:pt x="401426" y="159292"/>
                    </a:lnTo>
                    <a:lnTo>
                      <a:pt x="414941" y="145778"/>
                    </a:lnTo>
                    <a:lnTo>
                      <a:pt x="403745" y="134582"/>
                    </a:lnTo>
                    <a:lnTo>
                      <a:pt x="368120" y="170206"/>
                    </a:lnTo>
                    <a:cubicBezTo>
                      <a:pt x="364654" y="173673"/>
                      <a:pt x="359033" y="173673"/>
                      <a:pt x="355566" y="170206"/>
                    </a:cubicBezTo>
                    <a:cubicBezTo>
                      <a:pt x="352100" y="166740"/>
                      <a:pt x="352100" y="161119"/>
                      <a:pt x="355566" y="157652"/>
                    </a:cubicBezTo>
                    <a:lnTo>
                      <a:pt x="391191" y="122028"/>
                    </a:lnTo>
                    <a:cubicBezTo>
                      <a:pt x="394282" y="118936"/>
                      <a:pt x="394282" y="113924"/>
                      <a:pt x="391191" y="110832"/>
                    </a:cubicBezTo>
                    <a:cubicBezTo>
                      <a:pt x="391191" y="110832"/>
                      <a:pt x="391191" y="110832"/>
                      <a:pt x="391191" y="110832"/>
                    </a:cubicBezTo>
                    <a:cubicBezTo>
                      <a:pt x="376818" y="96425"/>
                      <a:pt x="376818" y="73103"/>
                      <a:pt x="391191" y="58695"/>
                    </a:cubicBezTo>
                    <a:lnTo>
                      <a:pt x="430774" y="19113"/>
                    </a:lnTo>
                    <a:lnTo>
                      <a:pt x="419578" y="7917"/>
                    </a:lnTo>
                    <a:lnTo>
                      <a:pt x="379995" y="47499"/>
                    </a:lnTo>
                    <a:cubicBezTo>
                      <a:pt x="361609" y="65934"/>
                      <a:pt x="359411" y="95022"/>
                      <a:pt x="374817" y="116010"/>
                    </a:cubicBezTo>
                    <a:lnTo>
                      <a:pt x="344370" y="146456"/>
                    </a:lnTo>
                    <a:cubicBezTo>
                      <a:pt x="334679" y="156065"/>
                      <a:pt x="334611" y="171710"/>
                      <a:pt x="344220" y="181402"/>
                    </a:cubicBezTo>
                    <a:cubicBezTo>
                      <a:pt x="353829" y="191094"/>
                      <a:pt x="369474" y="191161"/>
                      <a:pt x="379166" y="181553"/>
                    </a:cubicBezTo>
                    <a:cubicBezTo>
                      <a:pt x="379216" y="181503"/>
                      <a:pt x="379267" y="181453"/>
                      <a:pt x="379316" y="181402"/>
                    </a:cubicBezTo>
                    <a:lnTo>
                      <a:pt x="385593" y="175125"/>
                    </a:lnTo>
                    <a:lnTo>
                      <a:pt x="385593" y="227262"/>
                    </a:lnTo>
                    <a:lnTo>
                      <a:pt x="335277" y="227262"/>
                    </a:lnTo>
                    <a:cubicBezTo>
                      <a:pt x="330905" y="227262"/>
                      <a:pt x="327361" y="230805"/>
                      <a:pt x="327361" y="235177"/>
                    </a:cubicBezTo>
                    <a:cubicBezTo>
                      <a:pt x="327360" y="237450"/>
                      <a:pt x="328336" y="239613"/>
                      <a:pt x="330041" y="241116"/>
                    </a:cubicBezTo>
                    <a:cubicBezTo>
                      <a:pt x="339884" y="249784"/>
                      <a:pt x="340836" y="264792"/>
                      <a:pt x="332167" y="274635"/>
                    </a:cubicBezTo>
                    <a:cubicBezTo>
                      <a:pt x="323498" y="284479"/>
                      <a:pt x="308491" y="285431"/>
                      <a:pt x="298647" y="276762"/>
                    </a:cubicBezTo>
                    <a:cubicBezTo>
                      <a:pt x="288804" y="268093"/>
                      <a:pt x="287852" y="253086"/>
                      <a:pt x="296521" y="243242"/>
                    </a:cubicBezTo>
                    <a:cubicBezTo>
                      <a:pt x="297184" y="242489"/>
                      <a:pt x="297894" y="241779"/>
                      <a:pt x="298647" y="241116"/>
                    </a:cubicBezTo>
                    <a:cubicBezTo>
                      <a:pt x="301927" y="238224"/>
                      <a:pt x="302241" y="233221"/>
                      <a:pt x="299348" y="229942"/>
                    </a:cubicBezTo>
                    <a:cubicBezTo>
                      <a:pt x="297846" y="228237"/>
                      <a:pt x="295683" y="227262"/>
                      <a:pt x="293411" y="227262"/>
                    </a:cubicBezTo>
                    <a:lnTo>
                      <a:pt x="243095" y="227262"/>
                    </a:lnTo>
                    <a:lnTo>
                      <a:pt x="243095" y="192284"/>
                    </a:lnTo>
                    <a:cubicBezTo>
                      <a:pt x="263127" y="201037"/>
                      <a:pt x="286462" y="191894"/>
                      <a:pt x="295215" y="171861"/>
                    </a:cubicBezTo>
                    <a:cubicBezTo>
                      <a:pt x="303967" y="151829"/>
                      <a:pt x="294824" y="128494"/>
                      <a:pt x="274791" y="119741"/>
                    </a:cubicBezTo>
                    <a:cubicBezTo>
                      <a:pt x="264687" y="115327"/>
                      <a:pt x="253199" y="115327"/>
                      <a:pt x="243095" y="119741"/>
                    </a:cubicBezTo>
                    <a:lnTo>
                      <a:pt x="243095" y="84764"/>
                    </a:lnTo>
                    <a:lnTo>
                      <a:pt x="346010" y="84764"/>
                    </a:lnTo>
                    <a:lnTo>
                      <a:pt x="346010" y="68931"/>
                    </a:lnTo>
                    <a:lnTo>
                      <a:pt x="195596" y="68931"/>
                    </a:lnTo>
                    <a:lnTo>
                      <a:pt x="195596" y="45181"/>
                    </a:lnTo>
                    <a:cubicBezTo>
                      <a:pt x="195576" y="27700"/>
                      <a:pt x="181410" y="13534"/>
                      <a:pt x="163929" y="13515"/>
                    </a:cubicBezTo>
                    <a:lnTo>
                      <a:pt x="95959" y="13515"/>
                    </a:lnTo>
                    <a:lnTo>
                      <a:pt x="82445" y="0"/>
                    </a:lnTo>
                    <a:lnTo>
                      <a:pt x="71249" y="11196"/>
                    </a:lnTo>
                    <a:lnTo>
                      <a:pt x="87082" y="27029"/>
                    </a:lnTo>
                    <a:cubicBezTo>
                      <a:pt x="88567" y="28514"/>
                      <a:pt x="90580" y="29348"/>
                      <a:pt x="92680" y="29348"/>
                    </a:cubicBezTo>
                    <a:lnTo>
                      <a:pt x="163929" y="29348"/>
                    </a:lnTo>
                    <a:cubicBezTo>
                      <a:pt x="172669" y="29358"/>
                      <a:pt x="179752" y="36441"/>
                      <a:pt x="179762" y="45181"/>
                    </a:cubicBezTo>
                    <a:lnTo>
                      <a:pt x="179762" y="68931"/>
                    </a:lnTo>
                    <a:lnTo>
                      <a:pt x="159292" y="68931"/>
                    </a:lnTo>
                    <a:lnTo>
                      <a:pt x="145778" y="55416"/>
                    </a:lnTo>
                    <a:lnTo>
                      <a:pt x="134582" y="66612"/>
                    </a:lnTo>
                    <a:lnTo>
                      <a:pt x="170206" y="102236"/>
                    </a:lnTo>
                    <a:cubicBezTo>
                      <a:pt x="173673" y="105703"/>
                      <a:pt x="173673" y="111324"/>
                      <a:pt x="170206" y="114790"/>
                    </a:cubicBezTo>
                    <a:cubicBezTo>
                      <a:pt x="166740" y="118257"/>
                      <a:pt x="161119" y="118257"/>
                      <a:pt x="157652" y="114790"/>
                    </a:cubicBezTo>
                    <a:lnTo>
                      <a:pt x="122028" y="79166"/>
                    </a:lnTo>
                    <a:cubicBezTo>
                      <a:pt x="118936" y="76074"/>
                      <a:pt x="113924" y="76074"/>
                      <a:pt x="110832" y="79165"/>
                    </a:cubicBezTo>
                    <a:cubicBezTo>
                      <a:pt x="110832" y="79165"/>
                      <a:pt x="110832" y="79166"/>
                      <a:pt x="110832" y="79166"/>
                    </a:cubicBezTo>
                    <a:cubicBezTo>
                      <a:pt x="96436" y="93563"/>
                      <a:pt x="73093" y="93563"/>
                      <a:pt x="58696" y="79167"/>
                    </a:cubicBezTo>
                    <a:cubicBezTo>
                      <a:pt x="58696" y="79166"/>
                      <a:pt x="58696" y="79166"/>
                      <a:pt x="58695" y="79166"/>
                    </a:cubicBezTo>
                    <a:lnTo>
                      <a:pt x="19113" y="39583"/>
                    </a:lnTo>
                    <a:lnTo>
                      <a:pt x="7917" y="50779"/>
                    </a:lnTo>
                    <a:lnTo>
                      <a:pt x="47499" y="90362"/>
                    </a:lnTo>
                    <a:cubicBezTo>
                      <a:pt x="65922" y="108777"/>
                      <a:pt x="95031" y="110978"/>
                      <a:pt x="116015" y="95545"/>
                    </a:cubicBezTo>
                    <a:lnTo>
                      <a:pt x="146456" y="125986"/>
                    </a:lnTo>
                    <a:cubicBezTo>
                      <a:pt x="156148" y="135595"/>
                      <a:pt x="171793" y="135528"/>
                      <a:pt x="181402" y="125836"/>
                    </a:cubicBezTo>
                    <a:cubicBezTo>
                      <a:pt x="190952" y="116203"/>
                      <a:pt x="190952" y="100673"/>
                      <a:pt x="181402" y="91040"/>
                    </a:cubicBezTo>
                    <a:lnTo>
                      <a:pt x="175125" y="84764"/>
                    </a:lnTo>
                    <a:lnTo>
                      <a:pt x="227262" y="84764"/>
                    </a:lnTo>
                    <a:lnTo>
                      <a:pt x="227262" y="135078"/>
                    </a:lnTo>
                    <a:cubicBezTo>
                      <a:pt x="227262" y="139450"/>
                      <a:pt x="230805" y="142995"/>
                      <a:pt x="235177" y="142996"/>
                    </a:cubicBezTo>
                    <a:cubicBezTo>
                      <a:pt x="237450" y="142996"/>
                      <a:pt x="239613" y="142019"/>
                      <a:pt x="241116" y="140315"/>
                    </a:cubicBezTo>
                    <a:cubicBezTo>
                      <a:pt x="249785" y="130472"/>
                      <a:pt x="264792" y="129521"/>
                      <a:pt x="274635" y="138191"/>
                    </a:cubicBezTo>
                    <a:cubicBezTo>
                      <a:pt x="284479" y="146860"/>
                      <a:pt x="285430" y="161867"/>
                      <a:pt x="276760" y="171710"/>
                    </a:cubicBezTo>
                    <a:cubicBezTo>
                      <a:pt x="268090" y="181554"/>
                      <a:pt x="253084" y="182504"/>
                      <a:pt x="243240" y="173835"/>
                    </a:cubicBezTo>
                    <a:cubicBezTo>
                      <a:pt x="242488" y="173172"/>
                      <a:pt x="241779" y="172462"/>
                      <a:pt x="241116" y="171710"/>
                    </a:cubicBezTo>
                    <a:cubicBezTo>
                      <a:pt x="238224" y="168431"/>
                      <a:pt x="233221" y="168117"/>
                      <a:pt x="229942" y="171010"/>
                    </a:cubicBezTo>
                    <a:cubicBezTo>
                      <a:pt x="228237" y="172512"/>
                      <a:pt x="227262" y="174675"/>
                      <a:pt x="227262" y="176947"/>
                    </a:cubicBezTo>
                    <a:lnTo>
                      <a:pt x="227262" y="227262"/>
                    </a:lnTo>
                    <a:lnTo>
                      <a:pt x="192283" y="227262"/>
                    </a:lnTo>
                    <a:cubicBezTo>
                      <a:pt x="201037" y="207230"/>
                      <a:pt x="191895" y="183895"/>
                      <a:pt x="171863" y="175141"/>
                    </a:cubicBezTo>
                    <a:cubicBezTo>
                      <a:pt x="151832" y="166386"/>
                      <a:pt x="128496" y="175529"/>
                      <a:pt x="119742" y="195561"/>
                    </a:cubicBezTo>
                    <a:cubicBezTo>
                      <a:pt x="115326" y="205666"/>
                      <a:pt x="115326" y="217156"/>
                      <a:pt x="119742" y="227262"/>
                    </a:cubicBezTo>
                    <a:lnTo>
                      <a:pt x="84764" y="227262"/>
                    </a:lnTo>
                    <a:lnTo>
                      <a:pt x="84764" y="124346"/>
                    </a:lnTo>
                    <a:lnTo>
                      <a:pt x="68931" y="124346"/>
                    </a:lnTo>
                    <a:lnTo>
                      <a:pt x="68931" y="274761"/>
                    </a:lnTo>
                    <a:lnTo>
                      <a:pt x="45181" y="274761"/>
                    </a:lnTo>
                    <a:cubicBezTo>
                      <a:pt x="27700" y="274781"/>
                      <a:pt x="13534" y="288947"/>
                      <a:pt x="13515" y="306427"/>
                    </a:cubicBezTo>
                    <a:lnTo>
                      <a:pt x="13515" y="374397"/>
                    </a:lnTo>
                    <a:lnTo>
                      <a:pt x="0" y="387912"/>
                    </a:lnTo>
                    <a:lnTo>
                      <a:pt x="11196" y="399108"/>
                    </a:lnTo>
                    <a:lnTo>
                      <a:pt x="27029" y="383274"/>
                    </a:lnTo>
                    <a:cubicBezTo>
                      <a:pt x="28514" y="381790"/>
                      <a:pt x="29348" y="379776"/>
                      <a:pt x="29348" y="377676"/>
                    </a:cubicBezTo>
                    <a:lnTo>
                      <a:pt x="29348" y="306427"/>
                    </a:lnTo>
                    <a:cubicBezTo>
                      <a:pt x="29358" y="297688"/>
                      <a:pt x="36441" y="290604"/>
                      <a:pt x="45181" y="290594"/>
                    </a:cubicBezTo>
                    <a:lnTo>
                      <a:pt x="68931" y="290594"/>
                    </a:lnTo>
                    <a:lnTo>
                      <a:pt x="68931" y="311065"/>
                    </a:lnTo>
                    <a:lnTo>
                      <a:pt x="55416" y="324579"/>
                    </a:lnTo>
                    <a:lnTo>
                      <a:pt x="66612" y="335775"/>
                    </a:lnTo>
                    <a:lnTo>
                      <a:pt x="102236" y="300151"/>
                    </a:lnTo>
                    <a:cubicBezTo>
                      <a:pt x="105703" y="296684"/>
                      <a:pt x="111324" y="296684"/>
                      <a:pt x="114790" y="300151"/>
                    </a:cubicBezTo>
                    <a:cubicBezTo>
                      <a:pt x="118257" y="303617"/>
                      <a:pt x="118257" y="309238"/>
                      <a:pt x="114790" y="312704"/>
                    </a:cubicBezTo>
                    <a:lnTo>
                      <a:pt x="79166" y="348329"/>
                    </a:lnTo>
                    <a:cubicBezTo>
                      <a:pt x="76074" y="351420"/>
                      <a:pt x="76074" y="356432"/>
                      <a:pt x="79165" y="359525"/>
                    </a:cubicBezTo>
                    <a:cubicBezTo>
                      <a:pt x="79165" y="359525"/>
                      <a:pt x="79166" y="359525"/>
                      <a:pt x="79166" y="359525"/>
                    </a:cubicBezTo>
                    <a:cubicBezTo>
                      <a:pt x="93538" y="373932"/>
                      <a:pt x="93538" y="397254"/>
                      <a:pt x="79166" y="411661"/>
                    </a:cubicBezTo>
                    <a:lnTo>
                      <a:pt x="39583" y="451244"/>
                    </a:lnTo>
                    <a:lnTo>
                      <a:pt x="50779" y="462440"/>
                    </a:lnTo>
                    <a:lnTo>
                      <a:pt x="90362" y="422857"/>
                    </a:lnTo>
                    <a:cubicBezTo>
                      <a:pt x="108748" y="404423"/>
                      <a:pt x="110946" y="375335"/>
                      <a:pt x="95540" y="354346"/>
                    </a:cubicBezTo>
                    <a:lnTo>
                      <a:pt x="125986" y="323900"/>
                    </a:lnTo>
                    <a:cubicBezTo>
                      <a:pt x="135678" y="314291"/>
                      <a:pt x="135745" y="298646"/>
                      <a:pt x="126137" y="288955"/>
                    </a:cubicBezTo>
                    <a:cubicBezTo>
                      <a:pt x="116528" y="279263"/>
                      <a:pt x="100883" y="279195"/>
                      <a:pt x="91191" y="288804"/>
                    </a:cubicBezTo>
                    <a:cubicBezTo>
                      <a:pt x="91140" y="288854"/>
                      <a:pt x="91090" y="288904"/>
                      <a:pt x="91040" y="288955"/>
                    </a:cubicBezTo>
                    <a:lnTo>
                      <a:pt x="84764" y="295231"/>
                    </a:lnTo>
                    <a:lnTo>
                      <a:pt x="84764" y="243095"/>
                    </a:lnTo>
                    <a:lnTo>
                      <a:pt x="135079" y="243095"/>
                    </a:lnTo>
                    <a:cubicBezTo>
                      <a:pt x="139451" y="243095"/>
                      <a:pt x="142996" y="239551"/>
                      <a:pt x="142996" y="235178"/>
                    </a:cubicBezTo>
                    <a:cubicBezTo>
                      <a:pt x="142997" y="232906"/>
                      <a:pt x="142020" y="230744"/>
                      <a:pt x="140316" y="229241"/>
                    </a:cubicBezTo>
                    <a:cubicBezTo>
                      <a:pt x="130473" y="220572"/>
                      <a:pt x="129521" y="205564"/>
                      <a:pt x="138190" y="195721"/>
                    </a:cubicBezTo>
                    <a:cubicBezTo>
                      <a:pt x="146858" y="185878"/>
                      <a:pt x="161866" y="184926"/>
                      <a:pt x="171709" y="193595"/>
                    </a:cubicBezTo>
                    <a:cubicBezTo>
                      <a:pt x="181553" y="202263"/>
                      <a:pt x="182504" y="217271"/>
                      <a:pt x="173836" y="227114"/>
                    </a:cubicBezTo>
                    <a:cubicBezTo>
                      <a:pt x="173173" y="227867"/>
                      <a:pt x="172462" y="228578"/>
                      <a:pt x="171709" y="229241"/>
                    </a:cubicBezTo>
                    <a:cubicBezTo>
                      <a:pt x="168430" y="232132"/>
                      <a:pt x="168116" y="237136"/>
                      <a:pt x="171009" y="240414"/>
                    </a:cubicBezTo>
                    <a:cubicBezTo>
                      <a:pt x="172511" y="242119"/>
                      <a:pt x="174674" y="243095"/>
                      <a:pt x="176946" y="243095"/>
                    </a:cubicBezTo>
                    <a:lnTo>
                      <a:pt x="227262" y="243095"/>
                    </a:lnTo>
                    <a:lnTo>
                      <a:pt x="227262" y="278072"/>
                    </a:lnTo>
                    <a:cubicBezTo>
                      <a:pt x="207230" y="269319"/>
                      <a:pt x="183895" y="278463"/>
                      <a:pt x="175142" y="298496"/>
                    </a:cubicBezTo>
                    <a:cubicBezTo>
                      <a:pt x="166389" y="318528"/>
                      <a:pt x="175533" y="341863"/>
                      <a:pt x="195566" y="350616"/>
                    </a:cubicBezTo>
                    <a:cubicBezTo>
                      <a:pt x="205669" y="355030"/>
                      <a:pt x="217157" y="355030"/>
                      <a:pt x="227262" y="350616"/>
                    </a:cubicBezTo>
                    <a:lnTo>
                      <a:pt x="227262" y="385593"/>
                    </a:lnTo>
                    <a:lnTo>
                      <a:pt x="124346" y="385593"/>
                    </a:lnTo>
                    <a:lnTo>
                      <a:pt x="124346" y="401426"/>
                    </a:lnTo>
                    <a:lnTo>
                      <a:pt x="274761" y="401426"/>
                    </a:lnTo>
                    <a:lnTo>
                      <a:pt x="274761" y="425176"/>
                    </a:lnTo>
                    <a:cubicBezTo>
                      <a:pt x="274781" y="442657"/>
                      <a:pt x="288947" y="456822"/>
                      <a:pt x="306427" y="456842"/>
                    </a:cubicBezTo>
                    <a:lnTo>
                      <a:pt x="374398" y="456842"/>
                    </a:lnTo>
                    <a:lnTo>
                      <a:pt x="387912" y="470357"/>
                    </a:lnTo>
                    <a:lnTo>
                      <a:pt x="399108" y="459161"/>
                    </a:lnTo>
                    <a:lnTo>
                      <a:pt x="383274" y="443328"/>
                    </a:lnTo>
                    <a:cubicBezTo>
                      <a:pt x="381790" y="441843"/>
                      <a:pt x="379776" y="441009"/>
                      <a:pt x="377676" y="441009"/>
                    </a:cubicBezTo>
                    <a:lnTo>
                      <a:pt x="306427" y="441009"/>
                    </a:lnTo>
                    <a:cubicBezTo>
                      <a:pt x="297688" y="440999"/>
                      <a:pt x="290604" y="433916"/>
                      <a:pt x="290594" y="425176"/>
                    </a:cubicBezTo>
                    <a:lnTo>
                      <a:pt x="290594" y="401426"/>
                    </a:lnTo>
                    <a:lnTo>
                      <a:pt x="311065" y="401426"/>
                    </a:lnTo>
                    <a:lnTo>
                      <a:pt x="324579" y="414941"/>
                    </a:lnTo>
                    <a:lnTo>
                      <a:pt x="335775" y="403745"/>
                    </a:lnTo>
                    <a:lnTo>
                      <a:pt x="300151" y="368120"/>
                    </a:lnTo>
                    <a:cubicBezTo>
                      <a:pt x="296684" y="364654"/>
                      <a:pt x="296684" y="359033"/>
                      <a:pt x="300151" y="355566"/>
                    </a:cubicBezTo>
                    <a:cubicBezTo>
                      <a:pt x="303617" y="352100"/>
                      <a:pt x="309238" y="352100"/>
                      <a:pt x="312704" y="355566"/>
                    </a:cubicBezTo>
                    <a:lnTo>
                      <a:pt x="348329" y="391191"/>
                    </a:lnTo>
                    <a:cubicBezTo>
                      <a:pt x="351420" y="394282"/>
                      <a:pt x="356432" y="394282"/>
                      <a:pt x="359525" y="391191"/>
                    </a:cubicBezTo>
                    <a:cubicBezTo>
                      <a:pt x="359525" y="391191"/>
                      <a:pt x="359525" y="391191"/>
                      <a:pt x="359525" y="391191"/>
                    </a:cubicBezTo>
                    <a:cubicBezTo>
                      <a:pt x="373921" y="376794"/>
                      <a:pt x="397263" y="376794"/>
                      <a:pt x="411660" y="391190"/>
                    </a:cubicBezTo>
                    <a:cubicBezTo>
                      <a:pt x="411660" y="391190"/>
                      <a:pt x="411661" y="391191"/>
                      <a:pt x="411661" y="391191"/>
                    </a:cubicBezTo>
                    <a:lnTo>
                      <a:pt x="451244" y="430774"/>
                    </a:lnTo>
                    <a:lnTo>
                      <a:pt x="462440" y="419578"/>
                    </a:lnTo>
                    <a:lnTo>
                      <a:pt x="422857" y="379995"/>
                    </a:lnTo>
                    <a:cubicBezTo>
                      <a:pt x="412996" y="370080"/>
                      <a:pt x="399578" y="364522"/>
                      <a:pt x="385593" y="36456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670" name="Google Shape;1670;p14"/>
          <p:cNvGrpSpPr/>
          <p:nvPr/>
        </p:nvGrpSpPr>
        <p:grpSpPr>
          <a:xfrm>
            <a:off x="-812316" y="5754800"/>
            <a:ext cx="896786" cy="896786"/>
            <a:chOff x="-812316" y="5754800"/>
            <a:chExt cx="896786" cy="896786"/>
          </a:xfrm>
        </p:grpSpPr>
        <p:sp>
          <p:nvSpPr>
            <p:cNvPr id="1671" name="Google Shape;1671;p14"/>
            <p:cNvSpPr/>
            <p:nvPr/>
          </p:nvSpPr>
          <p:spPr>
            <a:xfrm>
              <a:off x="-812316" y="5754800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14"/>
            <p:cNvSpPr/>
            <p:nvPr/>
          </p:nvSpPr>
          <p:spPr>
            <a:xfrm>
              <a:off x="-726564" y="5829711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73" name="Google Shape;1673;p14"/>
            <p:cNvGrpSpPr/>
            <p:nvPr/>
          </p:nvGrpSpPr>
          <p:grpSpPr>
            <a:xfrm>
              <a:off x="-581772" y="5987784"/>
              <a:ext cx="441375" cy="441375"/>
              <a:chOff x="3733800" y="1066800"/>
              <a:chExt cx="4724400" cy="4724400"/>
            </a:xfrm>
          </p:grpSpPr>
          <p:grpSp>
            <p:nvGrpSpPr>
              <p:cNvPr id="1674" name="Google Shape;1674;p14"/>
              <p:cNvGrpSpPr/>
              <p:nvPr/>
            </p:nvGrpSpPr>
            <p:grpSpPr>
              <a:xfrm>
                <a:off x="3810000" y="1143000"/>
                <a:ext cx="4572000" cy="4572000"/>
                <a:chOff x="3810000" y="1143000"/>
                <a:chExt cx="4572000" cy="4572000"/>
              </a:xfrm>
            </p:grpSpPr>
            <p:sp>
              <p:nvSpPr>
                <p:cNvPr id="1675" name="Google Shape;1675;p14"/>
                <p:cNvSpPr/>
                <p:nvPr/>
              </p:nvSpPr>
              <p:spPr>
                <a:xfrm>
                  <a:off x="5334000" y="4800600"/>
                  <a:ext cx="30480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0" h="609600" extrusionOk="0">
                      <a:moveTo>
                        <a:pt x="2895600" y="0"/>
                      </a:moveTo>
                      <a:cubicBezTo>
                        <a:pt x="2979420" y="0"/>
                        <a:pt x="3048000" y="68580"/>
                        <a:pt x="3048000" y="152400"/>
                      </a:cubicBezTo>
                      <a:cubicBezTo>
                        <a:pt x="3048000" y="278892"/>
                        <a:pt x="2996946" y="393192"/>
                        <a:pt x="2913888" y="475488"/>
                      </a:cubicBezTo>
                      <a:cubicBezTo>
                        <a:pt x="2831592" y="558546"/>
                        <a:pt x="2717292" y="609600"/>
                        <a:pt x="2590800" y="609600"/>
                      </a:cubicBezTo>
                      <a:lnTo>
                        <a:pt x="0" y="609600"/>
                      </a:lnTo>
                      <a:lnTo>
                        <a:pt x="0" y="0"/>
                      </a:lnTo>
                      <a:lnTo>
                        <a:pt x="2590800" y="0"/>
                      </a:lnTo>
                      <a:close/>
                    </a:path>
                  </a:pathLst>
                </a:custGeom>
                <a:solidFill>
                  <a:srgbClr val="D8E2F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76" name="Google Shape;1676;p14"/>
                <p:cNvSpPr/>
                <p:nvPr/>
              </p:nvSpPr>
              <p:spPr>
                <a:xfrm>
                  <a:off x="6083808" y="2552700"/>
                  <a:ext cx="1231391" cy="41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1391" h="419100" extrusionOk="0">
                      <a:moveTo>
                        <a:pt x="1078992" y="266700"/>
                      </a:moveTo>
                      <a:cubicBezTo>
                        <a:pt x="1078992" y="350520"/>
                        <a:pt x="1147572" y="419100"/>
                        <a:pt x="1231392" y="419100"/>
                      </a:cubicBezTo>
                      <a:lnTo>
                        <a:pt x="1524" y="419100"/>
                      </a:lnTo>
                      <a:lnTo>
                        <a:pt x="0" y="418338"/>
                      </a:lnTo>
                      <a:cubicBezTo>
                        <a:pt x="54864" y="323850"/>
                        <a:pt x="97536" y="221742"/>
                        <a:pt x="124968" y="114300"/>
                      </a:cubicBezTo>
                      <a:lnTo>
                        <a:pt x="774192" y="114300"/>
                      </a:lnTo>
                      <a:lnTo>
                        <a:pt x="1078992" y="0"/>
                      </a:lnTo>
                      <a:close/>
                    </a:path>
                  </a:pathLst>
                </a:custGeom>
                <a:solidFill>
                  <a:srgbClr val="E6E9E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77" name="Google Shape;1677;p14"/>
                <p:cNvSpPr/>
                <p:nvPr/>
              </p:nvSpPr>
              <p:spPr>
                <a:xfrm>
                  <a:off x="5105400" y="2971800"/>
                  <a:ext cx="3124200" cy="182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4200" h="1828800" extrusionOk="0">
                      <a:moveTo>
                        <a:pt x="228600" y="1219200"/>
                      </a:moveTo>
                      <a:cubicBezTo>
                        <a:pt x="228600" y="1135380"/>
                        <a:pt x="160020" y="1066800"/>
                        <a:pt x="76200" y="1066800"/>
                      </a:cubicBezTo>
                      <a:lnTo>
                        <a:pt x="0" y="1066800"/>
                      </a:lnTo>
                      <a:cubicBezTo>
                        <a:pt x="83820" y="1066800"/>
                        <a:pt x="152400" y="998220"/>
                        <a:pt x="152400" y="914400"/>
                      </a:cubicBezTo>
                      <a:lnTo>
                        <a:pt x="152400" y="588264"/>
                      </a:lnTo>
                      <a:cubicBezTo>
                        <a:pt x="288798" y="562356"/>
                        <a:pt x="417576" y="513588"/>
                        <a:pt x="533400" y="445770"/>
                      </a:cubicBezTo>
                      <a:lnTo>
                        <a:pt x="533400" y="446532"/>
                      </a:lnTo>
                      <a:lnTo>
                        <a:pt x="533400" y="1447800"/>
                      </a:lnTo>
                      <a:cubicBezTo>
                        <a:pt x="533400" y="1489710"/>
                        <a:pt x="567690" y="1524000"/>
                        <a:pt x="609600" y="1524000"/>
                      </a:cubicBezTo>
                      <a:lnTo>
                        <a:pt x="990600" y="1524000"/>
                      </a:lnTo>
                      <a:lnTo>
                        <a:pt x="1295400" y="1524000"/>
                      </a:lnTo>
                      <a:lnTo>
                        <a:pt x="1600200" y="1524000"/>
                      </a:lnTo>
                      <a:lnTo>
                        <a:pt x="1905000" y="1524000"/>
                      </a:lnTo>
                      <a:lnTo>
                        <a:pt x="2209800" y="1524000"/>
                      </a:lnTo>
                      <a:lnTo>
                        <a:pt x="2514600" y="1524000"/>
                      </a:lnTo>
                      <a:lnTo>
                        <a:pt x="2743200" y="1524000"/>
                      </a:lnTo>
                      <a:cubicBezTo>
                        <a:pt x="2785110" y="1524000"/>
                        <a:pt x="2819400" y="1489710"/>
                        <a:pt x="2819400" y="1447800"/>
                      </a:cubicBezTo>
                      <a:lnTo>
                        <a:pt x="2819400" y="76200"/>
                      </a:lnTo>
                      <a:cubicBezTo>
                        <a:pt x="2819400" y="34290"/>
                        <a:pt x="2785110" y="0"/>
                        <a:pt x="2743200" y="0"/>
                      </a:cubicBezTo>
                      <a:lnTo>
                        <a:pt x="3124200" y="0"/>
                      </a:lnTo>
                      <a:lnTo>
                        <a:pt x="3124200" y="16764"/>
                      </a:lnTo>
                      <a:lnTo>
                        <a:pt x="3124200" y="1524000"/>
                      </a:lnTo>
                      <a:cubicBezTo>
                        <a:pt x="3124200" y="1692402"/>
                        <a:pt x="2987802" y="1828800"/>
                        <a:pt x="2819400" y="1828800"/>
                      </a:cubicBezTo>
                      <a:lnTo>
                        <a:pt x="228600" y="1828800"/>
                      </a:lnTo>
                      <a:close/>
                    </a:path>
                  </a:pathLst>
                </a:custGeom>
                <a:solidFill>
                  <a:srgbClr val="F6E2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78" name="Google Shape;1678;p14"/>
                <p:cNvSpPr/>
                <p:nvPr/>
              </p:nvSpPr>
              <p:spPr>
                <a:xfrm>
                  <a:off x="5638800" y="2971037"/>
                  <a:ext cx="2286000" cy="1524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6000" h="1524762" extrusionOk="0">
                      <a:moveTo>
                        <a:pt x="2286000" y="76962"/>
                      </a:moveTo>
                      <a:lnTo>
                        <a:pt x="2286000" y="1448562"/>
                      </a:lnTo>
                      <a:cubicBezTo>
                        <a:pt x="2286000" y="1490472"/>
                        <a:pt x="2251710" y="1524762"/>
                        <a:pt x="2209800" y="1524762"/>
                      </a:cubicBezTo>
                      <a:lnTo>
                        <a:pt x="1981200" y="1524762"/>
                      </a:lnTo>
                      <a:lnTo>
                        <a:pt x="1981200" y="305562"/>
                      </a:lnTo>
                      <a:lnTo>
                        <a:pt x="1676400" y="305562"/>
                      </a:lnTo>
                      <a:lnTo>
                        <a:pt x="1676400" y="1524762"/>
                      </a:lnTo>
                      <a:lnTo>
                        <a:pt x="1371600" y="1524762"/>
                      </a:lnTo>
                      <a:lnTo>
                        <a:pt x="1371600" y="457962"/>
                      </a:lnTo>
                      <a:lnTo>
                        <a:pt x="1066800" y="457962"/>
                      </a:lnTo>
                      <a:lnTo>
                        <a:pt x="1066800" y="1524762"/>
                      </a:lnTo>
                      <a:lnTo>
                        <a:pt x="762000" y="1524762"/>
                      </a:lnTo>
                      <a:lnTo>
                        <a:pt x="762000" y="762762"/>
                      </a:lnTo>
                      <a:lnTo>
                        <a:pt x="457200" y="762762"/>
                      </a:lnTo>
                      <a:lnTo>
                        <a:pt x="457200" y="1524762"/>
                      </a:lnTo>
                      <a:lnTo>
                        <a:pt x="76200" y="1524762"/>
                      </a:lnTo>
                      <a:cubicBezTo>
                        <a:pt x="34290" y="1524762"/>
                        <a:pt x="0" y="1490472"/>
                        <a:pt x="0" y="1448562"/>
                      </a:cubicBezTo>
                      <a:lnTo>
                        <a:pt x="0" y="447294"/>
                      </a:lnTo>
                      <a:lnTo>
                        <a:pt x="0" y="446532"/>
                      </a:lnTo>
                      <a:cubicBezTo>
                        <a:pt x="185166" y="339852"/>
                        <a:pt x="339090" y="185166"/>
                        <a:pt x="445008" y="0"/>
                      </a:cubicBezTo>
                      <a:lnTo>
                        <a:pt x="446532" y="762"/>
                      </a:lnTo>
                      <a:lnTo>
                        <a:pt x="1676400" y="762"/>
                      </a:lnTo>
                      <a:lnTo>
                        <a:pt x="2209800" y="762"/>
                      </a:lnTo>
                      <a:cubicBezTo>
                        <a:pt x="2251710" y="762"/>
                        <a:pt x="2286000" y="35052"/>
                        <a:pt x="2286000" y="76962"/>
                      </a:cubicBez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79" name="Google Shape;1679;p14"/>
                <p:cNvSpPr/>
                <p:nvPr/>
              </p:nvSpPr>
              <p:spPr>
                <a:xfrm>
                  <a:off x="7315200" y="3276600"/>
                  <a:ext cx="304800" cy="12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12192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1219200"/>
                      </a:lnTo>
                      <a:lnTo>
                        <a:pt x="0" y="12192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80" name="Google Shape;1680;p14"/>
                <p:cNvSpPr/>
                <p:nvPr/>
              </p:nvSpPr>
              <p:spPr>
                <a:xfrm>
                  <a:off x="6705600" y="3429000"/>
                  <a:ext cx="304800" cy="106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10668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1066800"/>
                      </a:lnTo>
                      <a:lnTo>
                        <a:pt x="0" y="10668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81" name="Google Shape;1681;p14"/>
                <p:cNvSpPr/>
                <p:nvPr/>
              </p:nvSpPr>
              <p:spPr>
                <a:xfrm>
                  <a:off x="6096000" y="3733800"/>
                  <a:ext cx="304800" cy="7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7620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762000"/>
                      </a:lnTo>
                      <a:lnTo>
                        <a:pt x="0" y="7620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82" name="Google Shape;1682;p14"/>
                <p:cNvSpPr/>
                <p:nvPr/>
              </p:nvSpPr>
              <p:spPr>
                <a:xfrm>
                  <a:off x="4724400" y="4038600"/>
                  <a:ext cx="609600" cy="167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1676400" extrusionOk="0">
                      <a:moveTo>
                        <a:pt x="457200" y="0"/>
                      </a:moveTo>
                      <a:cubicBezTo>
                        <a:pt x="541020" y="0"/>
                        <a:pt x="609600" y="68580"/>
                        <a:pt x="609600" y="152400"/>
                      </a:cubicBezTo>
                      <a:lnTo>
                        <a:pt x="609600" y="762000"/>
                      </a:lnTo>
                      <a:lnTo>
                        <a:pt x="609600" y="1371600"/>
                      </a:lnTo>
                      <a:cubicBezTo>
                        <a:pt x="609600" y="1455420"/>
                        <a:pt x="575310" y="1531620"/>
                        <a:pt x="520446" y="1587246"/>
                      </a:cubicBezTo>
                      <a:cubicBezTo>
                        <a:pt x="464820" y="1642110"/>
                        <a:pt x="388620" y="1676400"/>
                        <a:pt x="304800" y="1676400"/>
                      </a:cubicBezTo>
                      <a:cubicBezTo>
                        <a:pt x="136398" y="1676400"/>
                        <a:pt x="0" y="1540002"/>
                        <a:pt x="0" y="1371600"/>
                      </a:cubicBezTo>
                      <a:lnTo>
                        <a:pt x="0" y="152400"/>
                      </a:lnTo>
                      <a:cubicBezTo>
                        <a:pt x="0" y="68580"/>
                        <a:pt x="68580" y="0"/>
                        <a:pt x="152400" y="0"/>
                      </a:cubicBezTo>
                      <a:lnTo>
                        <a:pt x="228600" y="0"/>
                      </a:lnTo>
                      <a:lnTo>
                        <a:pt x="381000" y="0"/>
                      </a:ln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83" name="Google Shape;1683;p14"/>
                <p:cNvSpPr/>
                <p:nvPr/>
              </p:nvSpPr>
              <p:spPr>
                <a:xfrm>
                  <a:off x="4800600" y="3560064"/>
                  <a:ext cx="457200" cy="478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200" h="478535" extrusionOk="0">
                      <a:moveTo>
                        <a:pt x="457200" y="0"/>
                      </a:moveTo>
                      <a:lnTo>
                        <a:pt x="457200" y="326136"/>
                      </a:lnTo>
                      <a:cubicBezTo>
                        <a:pt x="457200" y="409956"/>
                        <a:pt x="388620" y="478536"/>
                        <a:pt x="304800" y="478536"/>
                      </a:cubicBezTo>
                      <a:lnTo>
                        <a:pt x="152400" y="478536"/>
                      </a:lnTo>
                      <a:cubicBezTo>
                        <a:pt x="68580" y="478536"/>
                        <a:pt x="0" y="409956"/>
                        <a:pt x="0" y="326136"/>
                      </a:cubicBezTo>
                      <a:lnTo>
                        <a:pt x="0" y="0"/>
                      </a:lnTo>
                      <a:cubicBezTo>
                        <a:pt x="73914" y="13716"/>
                        <a:pt x="150876" y="21336"/>
                        <a:pt x="228600" y="21336"/>
                      </a:cubicBezTo>
                      <a:cubicBezTo>
                        <a:pt x="307086" y="21336"/>
                        <a:pt x="383286" y="13716"/>
                        <a:pt x="457200" y="0"/>
                      </a:cubicBezTo>
                      <a:close/>
                    </a:path>
                  </a:pathLst>
                </a:custGeom>
                <a:solidFill>
                  <a:srgbClr val="CCD1D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84" name="Google Shape;1684;p14"/>
                <p:cNvSpPr/>
                <p:nvPr/>
              </p:nvSpPr>
              <p:spPr>
                <a:xfrm>
                  <a:off x="3810000" y="1143000"/>
                  <a:ext cx="2398775" cy="243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8775" h="2438400" extrusionOk="0">
                      <a:moveTo>
                        <a:pt x="1447800" y="2417064"/>
                      </a:moveTo>
                      <a:cubicBezTo>
                        <a:pt x="1373886" y="2430780"/>
                        <a:pt x="1297686" y="2438400"/>
                        <a:pt x="1219200" y="2438400"/>
                      </a:cubicBezTo>
                      <a:cubicBezTo>
                        <a:pt x="1141476" y="2438400"/>
                        <a:pt x="1064514" y="2430780"/>
                        <a:pt x="990600" y="2417064"/>
                      </a:cubicBezTo>
                      <a:cubicBezTo>
                        <a:pt x="426720" y="2310384"/>
                        <a:pt x="0" y="1815084"/>
                        <a:pt x="0" y="1219200"/>
                      </a:cubicBezTo>
                      <a:cubicBezTo>
                        <a:pt x="0" y="545592"/>
                        <a:pt x="545592" y="0"/>
                        <a:pt x="1219200" y="0"/>
                      </a:cubicBezTo>
                      <a:cubicBezTo>
                        <a:pt x="1786890" y="0"/>
                        <a:pt x="2263140" y="388620"/>
                        <a:pt x="2398776" y="914400"/>
                      </a:cubicBezTo>
                      <a:lnTo>
                        <a:pt x="2080260" y="914400"/>
                      </a:lnTo>
                      <a:cubicBezTo>
                        <a:pt x="1954530" y="559308"/>
                        <a:pt x="1616964" y="304800"/>
                        <a:pt x="1219200" y="304800"/>
                      </a:cubicBezTo>
                      <a:cubicBezTo>
                        <a:pt x="713994" y="304800"/>
                        <a:pt x="304800" y="713994"/>
                        <a:pt x="304800" y="1219200"/>
                      </a:cubicBezTo>
                      <a:cubicBezTo>
                        <a:pt x="304800" y="1724406"/>
                        <a:pt x="713994" y="2133600"/>
                        <a:pt x="1219200" y="2133600"/>
                      </a:cubicBezTo>
                      <a:cubicBezTo>
                        <a:pt x="1616964" y="2133600"/>
                        <a:pt x="1954530" y="1879092"/>
                        <a:pt x="2080260" y="1524000"/>
                      </a:cubicBezTo>
                      <a:lnTo>
                        <a:pt x="2398776" y="1524000"/>
                      </a:lnTo>
                      <a:cubicBezTo>
                        <a:pt x="2371344" y="1631442"/>
                        <a:pt x="2328672" y="1733550"/>
                        <a:pt x="2273808" y="1828038"/>
                      </a:cubicBezTo>
                      <a:cubicBezTo>
                        <a:pt x="2167890" y="2013204"/>
                        <a:pt x="2013966" y="2167890"/>
                        <a:pt x="1828800" y="2274570"/>
                      </a:cubicBezTo>
                      <a:cubicBezTo>
                        <a:pt x="1712976" y="2342388"/>
                        <a:pt x="1584198" y="2391156"/>
                        <a:pt x="1447800" y="2417064"/>
                      </a:cubicBezTo>
                      <a:close/>
                    </a:path>
                  </a:pathLst>
                </a:custGeom>
                <a:solidFill>
                  <a:srgbClr val="4A80A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85" name="Google Shape;1685;p14"/>
                <p:cNvSpPr/>
                <p:nvPr/>
              </p:nvSpPr>
              <p:spPr>
                <a:xfrm>
                  <a:off x="4114800" y="1447800"/>
                  <a:ext cx="1775459" cy="182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5459" h="1828800" extrusionOk="0">
                      <a:moveTo>
                        <a:pt x="1775460" y="609600"/>
                      </a:moveTo>
                      <a:lnTo>
                        <a:pt x="1066800" y="609600"/>
                      </a:lnTo>
                      <a:lnTo>
                        <a:pt x="762000" y="609600"/>
                      </a:lnTo>
                      <a:cubicBezTo>
                        <a:pt x="593598" y="609600"/>
                        <a:pt x="457200" y="745998"/>
                        <a:pt x="457200" y="914400"/>
                      </a:cubicBezTo>
                      <a:cubicBezTo>
                        <a:pt x="457200" y="998220"/>
                        <a:pt x="491490" y="1074420"/>
                        <a:pt x="546354" y="1130046"/>
                      </a:cubicBezTo>
                      <a:cubicBezTo>
                        <a:pt x="601980" y="1184910"/>
                        <a:pt x="678180" y="1219200"/>
                        <a:pt x="762000" y="1219200"/>
                      </a:cubicBezTo>
                      <a:lnTo>
                        <a:pt x="1066800" y="1219200"/>
                      </a:lnTo>
                      <a:lnTo>
                        <a:pt x="1775460" y="1219200"/>
                      </a:lnTo>
                      <a:cubicBezTo>
                        <a:pt x="1649730" y="1574292"/>
                        <a:pt x="1312164" y="1828800"/>
                        <a:pt x="914400" y="1828800"/>
                      </a:cubicBezTo>
                      <a:cubicBezTo>
                        <a:pt x="409194" y="1828800"/>
                        <a:pt x="0" y="1419606"/>
                        <a:pt x="0" y="914400"/>
                      </a:cubicBezTo>
                      <a:cubicBezTo>
                        <a:pt x="0" y="409194"/>
                        <a:pt x="409194" y="0"/>
                        <a:pt x="914400" y="0"/>
                      </a:cubicBezTo>
                      <a:cubicBezTo>
                        <a:pt x="1312164" y="0"/>
                        <a:pt x="1649730" y="254508"/>
                        <a:pt x="1775460" y="609600"/>
                      </a:cubicBezTo>
                      <a:close/>
                    </a:path>
                  </a:pathLst>
                </a:custGeom>
                <a:solidFill>
                  <a:srgbClr val="D8E2F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86" name="Google Shape;1686;p14"/>
                <p:cNvSpPr/>
                <p:nvPr/>
              </p:nvSpPr>
              <p:spPr>
                <a:xfrm>
                  <a:off x="5181600" y="2362200"/>
                  <a:ext cx="1676400" cy="3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400" h="304800" extrusionOk="0">
                      <a:moveTo>
                        <a:pt x="1676400" y="0"/>
                      </a:moveTo>
                      <a:lnTo>
                        <a:pt x="1676400" y="304800"/>
                      </a:lnTo>
                      <a:lnTo>
                        <a:pt x="1027176" y="304800"/>
                      </a:lnTo>
                      <a:lnTo>
                        <a:pt x="708660" y="3048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1645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87" name="Google Shape;1687;p14"/>
                <p:cNvSpPr/>
                <p:nvPr/>
              </p:nvSpPr>
              <p:spPr>
                <a:xfrm>
                  <a:off x="5181600" y="2057400"/>
                  <a:ext cx="1676400" cy="3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400" h="304800" extrusionOk="0">
                      <a:moveTo>
                        <a:pt x="1676400" y="0"/>
                      </a:moveTo>
                      <a:lnTo>
                        <a:pt x="1676400" y="3048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lnTo>
                        <a:pt x="708660" y="0"/>
                      </a:lnTo>
                      <a:lnTo>
                        <a:pt x="1027176" y="0"/>
                      </a:lnTo>
                      <a:close/>
                    </a:path>
                  </a:pathLst>
                </a:custGeom>
                <a:solidFill>
                  <a:srgbClr val="C3996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88" name="Google Shape;1688;p14"/>
                <p:cNvSpPr/>
                <p:nvPr/>
              </p:nvSpPr>
              <p:spPr>
                <a:xfrm>
                  <a:off x="4572000" y="2057400"/>
                  <a:ext cx="6096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609600" extrusionOk="0">
                      <a:moveTo>
                        <a:pt x="609600" y="304800"/>
                      </a:moveTo>
                      <a:lnTo>
                        <a:pt x="609600" y="609600"/>
                      </a:lnTo>
                      <a:lnTo>
                        <a:pt x="304800" y="609600"/>
                      </a:lnTo>
                      <a:cubicBezTo>
                        <a:pt x="220980" y="609600"/>
                        <a:pt x="144780" y="575310"/>
                        <a:pt x="89154" y="520446"/>
                      </a:cubicBezTo>
                      <a:cubicBezTo>
                        <a:pt x="34290" y="464820"/>
                        <a:pt x="0" y="388620"/>
                        <a:pt x="0" y="304800"/>
                      </a:cubicBezTo>
                      <a:cubicBezTo>
                        <a:pt x="0" y="136398"/>
                        <a:pt x="136398" y="0"/>
                        <a:pt x="304800" y="0"/>
                      </a:cubicBezTo>
                      <a:lnTo>
                        <a:pt x="609600" y="0"/>
                      </a:lnTo>
                      <a:close/>
                    </a:path>
                  </a:pathLst>
                </a:custGeom>
                <a:solidFill>
                  <a:srgbClr val="AAB2B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89" name="Google Shape;1689;p14"/>
                <p:cNvSpPr/>
                <p:nvPr/>
              </p:nvSpPr>
              <p:spPr>
                <a:xfrm>
                  <a:off x="6858000" y="2057400"/>
                  <a:ext cx="6096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609600" extrusionOk="0">
                      <a:moveTo>
                        <a:pt x="537972" y="201930"/>
                      </a:moveTo>
                      <a:cubicBezTo>
                        <a:pt x="581406" y="217932"/>
                        <a:pt x="609600" y="259080"/>
                        <a:pt x="609600" y="304800"/>
                      </a:cubicBezTo>
                      <a:cubicBezTo>
                        <a:pt x="609600" y="350520"/>
                        <a:pt x="581406" y="391668"/>
                        <a:pt x="537972" y="407670"/>
                      </a:cubicBezTo>
                      <a:lnTo>
                        <a:pt x="304800" y="495300"/>
                      </a:lnTo>
                      <a:lnTo>
                        <a:pt x="0" y="6096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lnTo>
                        <a:pt x="304800" y="114300"/>
                      </a:lnTo>
                      <a:close/>
                    </a:path>
                  </a:pathLst>
                </a:custGeom>
                <a:solidFill>
                  <a:srgbClr val="AAB2B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90" name="Google Shape;1690;p14"/>
                <p:cNvSpPr/>
                <p:nvPr/>
              </p:nvSpPr>
              <p:spPr>
                <a:xfrm>
                  <a:off x="7162800" y="1752600"/>
                  <a:ext cx="1219200" cy="12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9200" h="1219200" extrusionOk="0">
                      <a:moveTo>
                        <a:pt x="1219200" y="152400"/>
                      </a:moveTo>
                      <a:lnTo>
                        <a:pt x="1219200" y="1066800"/>
                      </a:lnTo>
                      <a:cubicBezTo>
                        <a:pt x="1219200" y="1150620"/>
                        <a:pt x="1150620" y="1219200"/>
                        <a:pt x="1066800" y="1219200"/>
                      </a:cubicBezTo>
                      <a:lnTo>
                        <a:pt x="685800" y="1219200"/>
                      </a:lnTo>
                      <a:lnTo>
                        <a:pt x="152400" y="1219200"/>
                      </a:lnTo>
                      <a:cubicBezTo>
                        <a:pt x="68580" y="1219200"/>
                        <a:pt x="0" y="1150620"/>
                        <a:pt x="0" y="1066800"/>
                      </a:cubicBezTo>
                      <a:lnTo>
                        <a:pt x="0" y="800100"/>
                      </a:lnTo>
                      <a:lnTo>
                        <a:pt x="233172" y="712470"/>
                      </a:lnTo>
                      <a:cubicBezTo>
                        <a:pt x="276606" y="696468"/>
                        <a:pt x="304800" y="655320"/>
                        <a:pt x="304800" y="609600"/>
                      </a:cubicBezTo>
                      <a:cubicBezTo>
                        <a:pt x="304800" y="563880"/>
                        <a:pt x="276606" y="522732"/>
                        <a:pt x="233172" y="506730"/>
                      </a:cubicBezTo>
                      <a:lnTo>
                        <a:pt x="0" y="419100"/>
                      </a:lnTo>
                      <a:lnTo>
                        <a:pt x="0" y="152400"/>
                      </a:lnTo>
                      <a:cubicBezTo>
                        <a:pt x="0" y="68580"/>
                        <a:pt x="68580" y="0"/>
                        <a:pt x="152400" y="0"/>
                      </a:cubicBezTo>
                      <a:lnTo>
                        <a:pt x="1066800" y="0"/>
                      </a:lnTo>
                      <a:cubicBezTo>
                        <a:pt x="1150620" y="0"/>
                        <a:pt x="1219200" y="68580"/>
                        <a:pt x="1219200" y="152400"/>
                      </a:cubicBezTo>
                      <a:close/>
                    </a:path>
                  </a:pathLst>
                </a:custGeom>
                <a:solidFill>
                  <a:srgbClr val="88BF4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691" name="Google Shape;1691;p14"/>
              <p:cNvGrpSpPr/>
              <p:nvPr/>
            </p:nvGrpSpPr>
            <p:grpSpPr>
              <a:xfrm>
                <a:off x="3733800" y="1066800"/>
                <a:ext cx="4724400" cy="4724400"/>
                <a:chOff x="3733800" y="1066800"/>
                <a:chExt cx="4724400" cy="4724400"/>
              </a:xfrm>
            </p:grpSpPr>
            <p:sp>
              <p:nvSpPr>
                <p:cNvPr id="1692" name="Google Shape;1692;p14"/>
                <p:cNvSpPr/>
                <p:nvPr/>
              </p:nvSpPr>
              <p:spPr>
                <a:xfrm>
                  <a:off x="3733800" y="1066800"/>
                  <a:ext cx="4724400" cy="472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4400" h="4724400" extrusionOk="0">
                      <a:moveTo>
                        <a:pt x="4572000" y="1967179"/>
                      </a:moveTo>
                      <a:cubicBezTo>
                        <a:pt x="4660468" y="1935632"/>
                        <a:pt x="4724400" y="1851812"/>
                        <a:pt x="4724400" y="1752600"/>
                      </a:cubicBezTo>
                      <a:lnTo>
                        <a:pt x="4724400" y="838200"/>
                      </a:lnTo>
                      <a:cubicBezTo>
                        <a:pt x="4724400" y="712165"/>
                        <a:pt x="4621835" y="609600"/>
                        <a:pt x="4495800" y="609600"/>
                      </a:cubicBezTo>
                      <a:lnTo>
                        <a:pt x="3581400" y="609600"/>
                      </a:lnTo>
                      <a:cubicBezTo>
                        <a:pt x="3455365" y="609600"/>
                        <a:pt x="3352800" y="712165"/>
                        <a:pt x="3352800" y="838200"/>
                      </a:cubicBezTo>
                      <a:lnTo>
                        <a:pt x="3352800" y="994943"/>
                      </a:lnTo>
                      <a:lnTo>
                        <a:pt x="3137992" y="914400"/>
                      </a:lnTo>
                      <a:lnTo>
                        <a:pt x="2531059" y="914400"/>
                      </a:lnTo>
                      <a:cubicBezTo>
                        <a:pt x="2364791" y="373380"/>
                        <a:pt x="1865605" y="0"/>
                        <a:pt x="1295400" y="0"/>
                      </a:cubicBezTo>
                      <a:cubicBezTo>
                        <a:pt x="581101" y="0"/>
                        <a:pt x="0" y="581101"/>
                        <a:pt x="0" y="1295400"/>
                      </a:cubicBezTo>
                      <a:cubicBezTo>
                        <a:pt x="0" y="1904543"/>
                        <a:pt x="423139" y="2415464"/>
                        <a:pt x="990600" y="2553081"/>
                      </a:cubicBezTo>
                      <a:lnTo>
                        <a:pt x="990600" y="2819400"/>
                      </a:lnTo>
                      <a:cubicBezTo>
                        <a:pt x="990600" y="2860319"/>
                        <a:pt x="1002259" y="2898191"/>
                        <a:pt x="1021156" y="2931490"/>
                      </a:cubicBezTo>
                      <a:cubicBezTo>
                        <a:pt x="957224" y="2972029"/>
                        <a:pt x="914400" y="3043047"/>
                        <a:pt x="914400" y="3124200"/>
                      </a:cubicBezTo>
                      <a:lnTo>
                        <a:pt x="914400" y="4343400"/>
                      </a:lnTo>
                      <a:cubicBezTo>
                        <a:pt x="914400" y="4553484"/>
                        <a:pt x="1085317" y="4724400"/>
                        <a:pt x="1295400" y="4724400"/>
                      </a:cubicBezTo>
                      <a:cubicBezTo>
                        <a:pt x="1479347" y="4724400"/>
                        <a:pt x="1633271" y="4593260"/>
                        <a:pt x="1668704" y="4419600"/>
                      </a:cubicBezTo>
                      <a:lnTo>
                        <a:pt x="4191000" y="4419600"/>
                      </a:lnTo>
                      <a:cubicBezTo>
                        <a:pt x="4485132" y="4419600"/>
                        <a:pt x="4724400" y="4180256"/>
                        <a:pt x="4724400" y="3886200"/>
                      </a:cubicBezTo>
                      <a:cubicBezTo>
                        <a:pt x="4724400" y="3760165"/>
                        <a:pt x="4621835" y="3657600"/>
                        <a:pt x="4495800" y="3657600"/>
                      </a:cubicBezTo>
                      <a:lnTo>
                        <a:pt x="4493819" y="3657600"/>
                      </a:lnTo>
                      <a:cubicBezTo>
                        <a:pt x="4542206" y="3593744"/>
                        <a:pt x="4572000" y="3515106"/>
                        <a:pt x="4572000" y="3429000"/>
                      </a:cubicBezTo>
                      <a:close/>
                      <a:moveTo>
                        <a:pt x="3505200" y="838200"/>
                      </a:moveTo>
                      <a:cubicBezTo>
                        <a:pt x="3505200" y="796138"/>
                        <a:pt x="3539414" y="762000"/>
                        <a:pt x="3581400" y="762000"/>
                      </a:cubicBezTo>
                      <a:lnTo>
                        <a:pt x="4495800" y="762000"/>
                      </a:lnTo>
                      <a:cubicBezTo>
                        <a:pt x="4537786" y="762000"/>
                        <a:pt x="4572000" y="796138"/>
                        <a:pt x="4572000" y="838200"/>
                      </a:cubicBezTo>
                      <a:lnTo>
                        <a:pt x="4572000" y="1752600"/>
                      </a:lnTo>
                      <a:cubicBezTo>
                        <a:pt x="4572000" y="1794662"/>
                        <a:pt x="4537786" y="1828800"/>
                        <a:pt x="4495800" y="1828800"/>
                      </a:cubicBezTo>
                      <a:lnTo>
                        <a:pt x="4114800" y="1828800"/>
                      </a:lnTo>
                      <a:lnTo>
                        <a:pt x="3581400" y="1828800"/>
                      </a:lnTo>
                      <a:cubicBezTo>
                        <a:pt x="3539414" y="1828800"/>
                        <a:pt x="3505200" y="1794662"/>
                        <a:pt x="3505200" y="1752600"/>
                      </a:cubicBezTo>
                      <a:lnTo>
                        <a:pt x="3505200" y="1538707"/>
                      </a:lnTo>
                      <a:lnTo>
                        <a:pt x="3603803" y="1501750"/>
                      </a:lnTo>
                      <a:lnTo>
                        <a:pt x="3810000" y="1707947"/>
                      </a:lnTo>
                      <a:lnTo>
                        <a:pt x="4473474" y="1044473"/>
                      </a:lnTo>
                      <a:lnTo>
                        <a:pt x="4365727" y="936727"/>
                      </a:lnTo>
                      <a:lnTo>
                        <a:pt x="3810000" y="1492453"/>
                      </a:lnTo>
                      <a:lnTo>
                        <a:pt x="3749421" y="1431874"/>
                      </a:lnTo>
                      <a:cubicBezTo>
                        <a:pt x="3786911" y="1397203"/>
                        <a:pt x="3810000" y="1348130"/>
                        <a:pt x="3810000" y="1295400"/>
                      </a:cubicBezTo>
                      <a:cubicBezTo>
                        <a:pt x="3810000" y="1218286"/>
                        <a:pt x="3761461" y="1148258"/>
                        <a:pt x="3689223" y="1121054"/>
                      </a:cubicBezTo>
                      <a:lnTo>
                        <a:pt x="3505200" y="1052093"/>
                      </a:lnTo>
                      <a:close/>
                      <a:moveTo>
                        <a:pt x="3810000" y="3352800"/>
                      </a:moveTo>
                      <a:lnTo>
                        <a:pt x="3657600" y="3352800"/>
                      </a:lnTo>
                      <a:lnTo>
                        <a:pt x="3657600" y="2286000"/>
                      </a:lnTo>
                      <a:lnTo>
                        <a:pt x="3810000" y="2286000"/>
                      </a:lnTo>
                      <a:close/>
                      <a:moveTo>
                        <a:pt x="3505200" y="2133600"/>
                      </a:moveTo>
                      <a:lnTo>
                        <a:pt x="3505200" y="3352800"/>
                      </a:lnTo>
                      <a:lnTo>
                        <a:pt x="3352800" y="3352800"/>
                      </a:lnTo>
                      <a:lnTo>
                        <a:pt x="3352800" y="2286000"/>
                      </a:lnTo>
                      <a:lnTo>
                        <a:pt x="2895600" y="2286000"/>
                      </a:lnTo>
                      <a:lnTo>
                        <a:pt x="2895600" y="3352800"/>
                      </a:lnTo>
                      <a:lnTo>
                        <a:pt x="2743200" y="3352800"/>
                      </a:lnTo>
                      <a:lnTo>
                        <a:pt x="2743200" y="2590800"/>
                      </a:lnTo>
                      <a:lnTo>
                        <a:pt x="2286000" y="2590800"/>
                      </a:lnTo>
                      <a:lnTo>
                        <a:pt x="2286000" y="3352800"/>
                      </a:lnTo>
                      <a:lnTo>
                        <a:pt x="1981200" y="3352800"/>
                      </a:lnTo>
                      <a:lnTo>
                        <a:pt x="1981200" y="2393137"/>
                      </a:lnTo>
                      <a:cubicBezTo>
                        <a:pt x="2146630" y="2289505"/>
                        <a:pt x="2287600" y="2149069"/>
                        <a:pt x="2392299" y="1981200"/>
                      </a:cubicBezTo>
                      <a:lnTo>
                        <a:pt x="3581400" y="1981200"/>
                      </a:lnTo>
                      <a:lnTo>
                        <a:pt x="4114800" y="1981200"/>
                      </a:lnTo>
                      <a:lnTo>
                        <a:pt x="4114800" y="3352800"/>
                      </a:lnTo>
                      <a:lnTo>
                        <a:pt x="3962400" y="3352800"/>
                      </a:lnTo>
                      <a:lnTo>
                        <a:pt x="3962400" y="2133600"/>
                      </a:lnTo>
                      <a:close/>
                      <a:moveTo>
                        <a:pt x="3200400" y="3352800"/>
                      </a:moveTo>
                      <a:lnTo>
                        <a:pt x="3048000" y="3352800"/>
                      </a:lnTo>
                      <a:lnTo>
                        <a:pt x="3048000" y="2438400"/>
                      </a:lnTo>
                      <a:lnTo>
                        <a:pt x="3200400" y="2438400"/>
                      </a:lnTo>
                      <a:close/>
                      <a:moveTo>
                        <a:pt x="2590800" y="3352800"/>
                      </a:moveTo>
                      <a:lnTo>
                        <a:pt x="2438400" y="3352800"/>
                      </a:lnTo>
                      <a:lnTo>
                        <a:pt x="2438400" y="2743200"/>
                      </a:lnTo>
                      <a:lnTo>
                        <a:pt x="2590800" y="2743200"/>
                      </a:lnTo>
                      <a:close/>
                      <a:moveTo>
                        <a:pt x="3635655" y="1327023"/>
                      </a:moveTo>
                      <a:lnTo>
                        <a:pt x="3200400" y="1490243"/>
                      </a:lnTo>
                      <a:lnTo>
                        <a:pt x="3200400" y="1100557"/>
                      </a:lnTo>
                      <a:lnTo>
                        <a:pt x="3635578" y="1263701"/>
                      </a:lnTo>
                      <a:cubicBezTo>
                        <a:pt x="3648761" y="1268654"/>
                        <a:pt x="3657600" y="1281379"/>
                        <a:pt x="3657600" y="1295400"/>
                      </a:cubicBezTo>
                      <a:cubicBezTo>
                        <a:pt x="3657600" y="1309421"/>
                        <a:pt x="3648761" y="1322146"/>
                        <a:pt x="3635655" y="1327023"/>
                      </a:cubicBezTo>
                      <a:close/>
                      <a:moveTo>
                        <a:pt x="3048000" y="1219200"/>
                      </a:moveTo>
                      <a:lnTo>
                        <a:pt x="1524000" y="1219200"/>
                      </a:lnTo>
                      <a:lnTo>
                        <a:pt x="1524000" y="1066800"/>
                      </a:lnTo>
                      <a:lnTo>
                        <a:pt x="3048000" y="1066800"/>
                      </a:lnTo>
                      <a:close/>
                      <a:moveTo>
                        <a:pt x="1143000" y="1524000"/>
                      </a:moveTo>
                      <a:cubicBezTo>
                        <a:pt x="1016965" y="1524000"/>
                        <a:pt x="914400" y="1421435"/>
                        <a:pt x="914400" y="1295400"/>
                      </a:cubicBezTo>
                      <a:cubicBezTo>
                        <a:pt x="914400" y="1169365"/>
                        <a:pt x="1016965" y="1066800"/>
                        <a:pt x="1143000" y="1066800"/>
                      </a:cubicBezTo>
                      <a:lnTo>
                        <a:pt x="1371600" y="1066800"/>
                      </a:lnTo>
                      <a:lnTo>
                        <a:pt x="1371600" y="1524000"/>
                      </a:lnTo>
                      <a:close/>
                      <a:moveTo>
                        <a:pt x="1143000" y="914400"/>
                      </a:moveTo>
                      <a:cubicBezTo>
                        <a:pt x="932917" y="914400"/>
                        <a:pt x="762000" y="1085317"/>
                        <a:pt x="762000" y="1295400"/>
                      </a:cubicBezTo>
                      <a:cubicBezTo>
                        <a:pt x="762000" y="1505483"/>
                        <a:pt x="932917" y="1676400"/>
                        <a:pt x="1143000" y="1676400"/>
                      </a:cubicBezTo>
                      <a:lnTo>
                        <a:pt x="2040484" y="1676400"/>
                      </a:lnTo>
                      <a:cubicBezTo>
                        <a:pt x="1898675" y="1953616"/>
                        <a:pt x="1611935" y="2133600"/>
                        <a:pt x="1295400" y="2133600"/>
                      </a:cubicBezTo>
                      <a:cubicBezTo>
                        <a:pt x="833247" y="2133600"/>
                        <a:pt x="457200" y="1757553"/>
                        <a:pt x="457200" y="1295400"/>
                      </a:cubicBezTo>
                      <a:cubicBezTo>
                        <a:pt x="457200" y="833247"/>
                        <a:pt x="833247" y="457200"/>
                        <a:pt x="1295400" y="457200"/>
                      </a:cubicBezTo>
                      <a:cubicBezTo>
                        <a:pt x="1611859" y="457200"/>
                        <a:pt x="1898675" y="637184"/>
                        <a:pt x="2040484" y="914400"/>
                      </a:cubicBezTo>
                      <a:close/>
                      <a:moveTo>
                        <a:pt x="1524000" y="1524000"/>
                      </a:moveTo>
                      <a:lnTo>
                        <a:pt x="1524000" y="1371600"/>
                      </a:lnTo>
                      <a:lnTo>
                        <a:pt x="3048000" y="1371600"/>
                      </a:lnTo>
                      <a:lnTo>
                        <a:pt x="3048000" y="1524000"/>
                      </a:lnTo>
                      <a:close/>
                      <a:moveTo>
                        <a:pt x="3137992" y="1676400"/>
                      </a:moveTo>
                      <a:lnTo>
                        <a:pt x="3352800" y="1595857"/>
                      </a:lnTo>
                      <a:lnTo>
                        <a:pt x="3352800" y="1752600"/>
                      </a:lnTo>
                      <a:cubicBezTo>
                        <a:pt x="3352800" y="1779422"/>
                        <a:pt x="3358286" y="1804873"/>
                        <a:pt x="3366821" y="1828800"/>
                      </a:cubicBezTo>
                      <a:lnTo>
                        <a:pt x="2474671" y="1828800"/>
                      </a:lnTo>
                      <a:cubicBezTo>
                        <a:pt x="2496769" y="1779803"/>
                        <a:pt x="2515057" y="1728673"/>
                        <a:pt x="2531135" y="1676400"/>
                      </a:cubicBezTo>
                      <a:close/>
                      <a:moveTo>
                        <a:pt x="152400" y="1295400"/>
                      </a:moveTo>
                      <a:cubicBezTo>
                        <a:pt x="152400" y="665150"/>
                        <a:pt x="665150" y="152400"/>
                        <a:pt x="1295400" y="152400"/>
                      </a:cubicBezTo>
                      <a:cubicBezTo>
                        <a:pt x="1782699" y="152400"/>
                        <a:pt x="2211934" y="461162"/>
                        <a:pt x="2371725" y="914400"/>
                      </a:cubicBezTo>
                      <a:lnTo>
                        <a:pt x="2208276" y="914400"/>
                      </a:lnTo>
                      <a:cubicBezTo>
                        <a:pt x="2055190" y="547802"/>
                        <a:pt x="1695374" y="304800"/>
                        <a:pt x="1295400" y="304800"/>
                      </a:cubicBezTo>
                      <a:cubicBezTo>
                        <a:pt x="749198" y="304800"/>
                        <a:pt x="304800" y="749198"/>
                        <a:pt x="304800" y="1295400"/>
                      </a:cubicBezTo>
                      <a:cubicBezTo>
                        <a:pt x="304800" y="1841602"/>
                        <a:pt x="749198" y="2286000"/>
                        <a:pt x="1295400" y="2286000"/>
                      </a:cubicBezTo>
                      <a:cubicBezTo>
                        <a:pt x="1695374" y="2286000"/>
                        <a:pt x="2055190" y="2042998"/>
                        <a:pt x="2208276" y="1676400"/>
                      </a:cubicBezTo>
                      <a:lnTo>
                        <a:pt x="2371725" y="1676400"/>
                      </a:lnTo>
                      <a:cubicBezTo>
                        <a:pt x="2211934" y="2129638"/>
                        <a:pt x="1782699" y="2438400"/>
                        <a:pt x="1295400" y="2438400"/>
                      </a:cubicBezTo>
                      <a:cubicBezTo>
                        <a:pt x="665150" y="2438400"/>
                        <a:pt x="152400" y="1925650"/>
                        <a:pt x="152400" y="1295400"/>
                      </a:cubicBezTo>
                      <a:close/>
                      <a:moveTo>
                        <a:pt x="1295400" y="2590800"/>
                      </a:moveTo>
                      <a:cubicBezTo>
                        <a:pt x="1346911" y="2590800"/>
                        <a:pt x="1397584" y="2586685"/>
                        <a:pt x="1447800" y="2580742"/>
                      </a:cubicBezTo>
                      <a:lnTo>
                        <a:pt x="1447800" y="2819400"/>
                      </a:lnTo>
                      <a:cubicBezTo>
                        <a:pt x="1447800" y="2861462"/>
                        <a:pt x="1413586" y="2895600"/>
                        <a:pt x="1371600" y="2895600"/>
                      </a:cubicBezTo>
                      <a:lnTo>
                        <a:pt x="1219200" y="2895600"/>
                      </a:lnTo>
                      <a:cubicBezTo>
                        <a:pt x="1177214" y="2895600"/>
                        <a:pt x="1143000" y="2861462"/>
                        <a:pt x="1143000" y="2819400"/>
                      </a:cubicBezTo>
                      <a:lnTo>
                        <a:pt x="1143000" y="2581047"/>
                      </a:lnTo>
                      <a:cubicBezTo>
                        <a:pt x="1193063" y="2586914"/>
                        <a:pt x="1243737" y="2590800"/>
                        <a:pt x="1295400" y="2590800"/>
                      </a:cubicBezTo>
                      <a:close/>
                      <a:moveTo>
                        <a:pt x="1524000" y="4343400"/>
                      </a:moveTo>
                      <a:cubicBezTo>
                        <a:pt x="1524000" y="4469435"/>
                        <a:pt x="1421435" y="4572000"/>
                        <a:pt x="1295400" y="4572000"/>
                      </a:cubicBezTo>
                      <a:cubicBezTo>
                        <a:pt x="1169365" y="4572000"/>
                        <a:pt x="1066800" y="4469435"/>
                        <a:pt x="1066800" y="4343400"/>
                      </a:cubicBezTo>
                      <a:lnTo>
                        <a:pt x="1066800" y="3124200"/>
                      </a:lnTo>
                      <a:cubicBezTo>
                        <a:pt x="1066800" y="3082138"/>
                        <a:pt x="1101014" y="3048000"/>
                        <a:pt x="1143000" y="3048000"/>
                      </a:cubicBezTo>
                      <a:lnTo>
                        <a:pt x="1219200" y="3048000"/>
                      </a:lnTo>
                      <a:lnTo>
                        <a:pt x="1371600" y="3048000"/>
                      </a:lnTo>
                      <a:lnTo>
                        <a:pt x="1447800" y="3048000"/>
                      </a:lnTo>
                      <a:cubicBezTo>
                        <a:pt x="1489786" y="3048000"/>
                        <a:pt x="1524000" y="3082138"/>
                        <a:pt x="1524000" y="3124200"/>
                      </a:cubicBezTo>
                      <a:close/>
                      <a:moveTo>
                        <a:pt x="4572000" y="3886200"/>
                      </a:moveTo>
                      <a:cubicBezTo>
                        <a:pt x="4572000" y="4096284"/>
                        <a:pt x="4401084" y="4267200"/>
                        <a:pt x="4191000" y="4267200"/>
                      </a:cubicBezTo>
                      <a:lnTo>
                        <a:pt x="1676400" y="4267200"/>
                      </a:lnTo>
                      <a:lnTo>
                        <a:pt x="1676400" y="3810000"/>
                      </a:lnTo>
                      <a:lnTo>
                        <a:pt x="4191000" y="3810000"/>
                      </a:lnTo>
                      <a:lnTo>
                        <a:pt x="4495800" y="3810000"/>
                      </a:lnTo>
                      <a:cubicBezTo>
                        <a:pt x="4537786" y="3810000"/>
                        <a:pt x="4572000" y="3844138"/>
                        <a:pt x="4572000" y="3886200"/>
                      </a:cubicBezTo>
                      <a:close/>
                      <a:moveTo>
                        <a:pt x="1676400" y="3657600"/>
                      </a:moveTo>
                      <a:lnTo>
                        <a:pt x="1676400" y="3124200"/>
                      </a:lnTo>
                      <a:cubicBezTo>
                        <a:pt x="1676400" y="3043047"/>
                        <a:pt x="1633576" y="2972029"/>
                        <a:pt x="1569644" y="2931490"/>
                      </a:cubicBezTo>
                      <a:cubicBezTo>
                        <a:pt x="1588541" y="2898191"/>
                        <a:pt x="1600200" y="2860319"/>
                        <a:pt x="1600200" y="2819400"/>
                      </a:cubicBezTo>
                      <a:lnTo>
                        <a:pt x="1600200" y="2553843"/>
                      </a:lnTo>
                      <a:cubicBezTo>
                        <a:pt x="1679296" y="2534641"/>
                        <a:pt x="1755724" y="2508428"/>
                        <a:pt x="1828800" y="2475281"/>
                      </a:cubicBezTo>
                      <a:lnTo>
                        <a:pt x="1828800" y="3352800"/>
                      </a:lnTo>
                      <a:cubicBezTo>
                        <a:pt x="1828800" y="3436849"/>
                        <a:pt x="1897151" y="3505200"/>
                        <a:pt x="1981200" y="3505200"/>
                      </a:cubicBezTo>
                      <a:lnTo>
                        <a:pt x="4114800" y="3505200"/>
                      </a:lnTo>
                      <a:cubicBezTo>
                        <a:pt x="4198849" y="3505200"/>
                        <a:pt x="4267200" y="3436849"/>
                        <a:pt x="4267200" y="3352800"/>
                      </a:cubicBezTo>
                      <a:lnTo>
                        <a:pt x="4267200" y="1981200"/>
                      </a:lnTo>
                      <a:lnTo>
                        <a:pt x="4419600" y="1981200"/>
                      </a:lnTo>
                      <a:lnTo>
                        <a:pt x="4419600" y="3429000"/>
                      </a:lnTo>
                      <a:cubicBezTo>
                        <a:pt x="4419600" y="3555035"/>
                        <a:pt x="4317035" y="3657600"/>
                        <a:pt x="4191000" y="365760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93" name="Google Shape;1693;p14"/>
                <p:cNvSpPr/>
                <p:nvPr/>
              </p:nvSpPr>
              <p:spPr>
                <a:xfrm>
                  <a:off x="72390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94" name="Google Shape;1694;p14"/>
                <p:cNvSpPr/>
                <p:nvPr/>
              </p:nvSpPr>
              <p:spPr>
                <a:xfrm>
                  <a:off x="78486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95" name="Google Shape;1695;p14"/>
                <p:cNvSpPr/>
                <p:nvPr/>
              </p:nvSpPr>
              <p:spPr>
                <a:xfrm>
                  <a:off x="75438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1696" name="Google Shape;1696;p14"/>
          <p:cNvGrpSpPr/>
          <p:nvPr/>
        </p:nvGrpSpPr>
        <p:grpSpPr>
          <a:xfrm>
            <a:off x="-812316" y="238814"/>
            <a:ext cx="896786" cy="896786"/>
            <a:chOff x="-812316" y="238814"/>
            <a:chExt cx="896786" cy="896786"/>
          </a:xfrm>
        </p:grpSpPr>
        <p:sp>
          <p:nvSpPr>
            <p:cNvPr id="1697" name="Google Shape;1697;p14"/>
            <p:cNvSpPr/>
            <p:nvPr/>
          </p:nvSpPr>
          <p:spPr>
            <a:xfrm>
              <a:off x="-812316" y="238814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14"/>
            <p:cNvSpPr/>
            <p:nvPr/>
          </p:nvSpPr>
          <p:spPr>
            <a:xfrm>
              <a:off x="-726564" y="313725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99" name="Google Shape;1699;p14"/>
            <p:cNvGrpSpPr/>
            <p:nvPr/>
          </p:nvGrpSpPr>
          <p:grpSpPr>
            <a:xfrm>
              <a:off x="-573509" y="396206"/>
              <a:ext cx="442629" cy="542493"/>
              <a:chOff x="4819650" y="1862137"/>
              <a:chExt cx="2558414" cy="3135630"/>
            </a:xfrm>
          </p:grpSpPr>
          <p:sp>
            <p:nvSpPr>
              <p:cNvPr id="1700" name="Google Shape;1700;p14"/>
              <p:cNvSpPr/>
              <p:nvPr/>
            </p:nvSpPr>
            <p:spPr>
              <a:xfrm>
                <a:off x="6353175" y="3360420"/>
                <a:ext cx="621029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621029" h="45720" extrusionOk="0">
                    <a:moveTo>
                      <a:pt x="38100" y="20002"/>
                    </a:moveTo>
                    <a:lnTo>
                      <a:pt x="0" y="32385"/>
                    </a:lnTo>
                    <a:cubicBezTo>
                      <a:pt x="11430" y="39052"/>
                      <a:pt x="27622" y="44767"/>
                      <a:pt x="50483" y="44767"/>
                    </a:cubicBezTo>
                    <a:cubicBezTo>
                      <a:pt x="51435" y="44767"/>
                      <a:pt x="53340" y="44767"/>
                      <a:pt x="54292" y="44767"/>
                    </a:cubicBezTo>
                    <a:cubicBezTo>
                      <a:pt x="58103" y="44767"/>
                      <a:pt x="60960" y="44767"/>
                      <a:pt x="63817" y="45720"/>
                    </a:cubicBezTo>
                    <a:lnTo>
                      <a:pt x="604838" y="45720"/>
                    </a:lnTo>
                    <a:cubicBezTo>
                      <a:pt x="610553" y="30480"/>
                      <a:pt x="616268" y="15240"/>
                      <a:pt x="621030" y="0"/>
                    </a:cubicBezTo>
                    <a:lnTo>
                      <a:pt x="83820" y="0"/>
                    </a:lnTo>
                    <a:cubicBezTo>
                      <a:pt x="70485" y="7620"/>
                      <a:pt x="55245" y="14288"/>
                      <a:pt x="38100" y="200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01" name="Google Shape;1701;p14"/>
              <p:cNvSpPr/>
              <p:nvPr/>
            </p:nvSpPr>
            <p:spPr>
              <a:xfrm>
                <a:off x="5218747" y="3360420"/>
                <a:ext cx="625792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625792" h="45720" extrusionOk="0">
                    <a:moveTo>
                      <a:pt x="570548" y="44767"/>
                    </a:moveTo>
                    <a:cubicBezTo>
                      <a:pt x="572453" y="44767"/>
                      <a:pt x="573405" y="44767"/>
                      <a:pt x="575310" y="44767"/>
                    </a:cubicBezTo>
                    <a:cubicBezTo>
                      <a:pt x="599123" y="44767"/>
                      <a:pt x="614363" y="39052"/>
                      <a:pt x="625793" y="32385"/>
                    </a:cubicBezTo>
                    <a:lnTo>
                      <a:pt x="587693" y="20002"/>
                    </a:lnTo>
                    <a:cubicBezTo>
                      <a:pt x="570548" y="14288"/>
                      <a:pt x="555307" y="7620"/>
                      <a:pt x="541020" y="0"/>
                    </a:cubicBezTo>
                    <a:lnTo>
                      <a:pt x="0" y="0"/>
                    </a:lnTo>
                    <a:cubicBezTo>
                      <a:pt x="4763" y="15240"/>
                      <a:pt x="10477" y="30480"/>
                      <a:pt x="16192" y="45720"/>
                    </a:cubicBezTo>
                    <a:lnTo>
                      <a:pt x="561023" y="45720"/>
                    </a:lnTo>
                    <a:cubicBezTo>
                      <a:pt x="563880" y="44767"/>
                      <a:pt x="566738" y="44767"/>
                      <a:pt x="570548" y="4476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02" name="Google Shape;1702;p14"/>
              <p:cNvSpPr/>
              <p:nvPr/>
            </p:nvSpPr>
            <p:spPr>
              <a:xfrm>
                <a:off x="6231254" y="3445192"/>
                <a:ext cx="710565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710565" h="45720" extrusionOk="0">
                    <a:moveTo>
                      <a:pt x="188595" y="953"/>
                    </a:moveTo>
                    <a:cubicBezTo>
                      <a:pt x="167640" y="14288"/>
                      <a:pt x="124778" y="27623"/>
                      <a:pt x="81915" y="27623"/>
                    </a:cubicBezTo>
                    <a:lnTo>
                      <a:pt x="80963" y="27623"/>
                    </a:lnTo>
                    <a:cubicBezTo>
                      <a:pt x="77153" y="27623"/>
                      <a:pt x="73342" y="26670"/>
                      <a:pt x="70485" y="25717"/>
                    </a:cubicBezTo>
                    <a:cubicBezTo>
                      <a:pt x="57150" y="33338"/>
                      <a:pt x="26670" y="41910"/>
                      <a:pt x="0" y="45720"/>
                    </a:cubicBezTo>
                    <a:lnTo>
                      <a:pt x="688658" y="45720"/>
                    </a:lnTo>
                    <a:cubicBezTo>
                      <a:pt x="696278" y="30480"/>
                      <a:pt x="703898" y="15240"/>
                      <a:pt x="710565" y="0"/>
                    </a:cubicBezTo>
                    <a:lnTo>
                      <a:pt x="189548" y="0"/>
                    </a:lnTo>
                    <a:cubicBezTo>
                      <a:pt x="189548" y="953"/>
                      <a:pt x="189548" y="953"/>
                      <a:pt x="188595" y="95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03" name="Google Shape;1703;p14"/>
              <p:cNvSpPr/>
              <p:nvPr/>
            </p:nvSpPr>
            <p:spPr>
              <a:xfrm>
                <a:off x="5252085" y="3446145"/>
                <a:ext cx="714374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714374" h="45720" extrusionOk="0">
                    <a:moveTo>
                      <a:pt x="643890" y="25717"/>
                    </a:moveTo>
                    <a:cubicBezTo>
                      <a:pt x="641032" y="26670"/>
                      <a:pt x="637223" y="27622"/>
                      <a:pt x="633413" y="27622"/>
                    </a:cubicBezTo>
                    <a:lnTo>
                      <a:pt x="632460" y="27622"/>
                    </a:lnTo>
                    <a:cubicBezTo>
                      <a:pt x="589598" y="27622"/>
                      <a:pt x="546735" y="14288"/>
                      <a:pt x="525780" y="952"/>
                    </a:cubicBezTo>
                    <a:cubicBezTo>
                      <a:pt x="525780" y="952"/>
                      <a:pt x="524828" y="0"/>
                      <a:pt x="523875" y="0"/>
                    </a:cubicBezTo>
                    <a:lnTo>
                      <a:pt x="0" y="0"/>
                    </a:lnTo>
                    <a:cubicBezTo>
                      <a:pt x="6667" y="15240"/>
                      <a:pt x="14288" y="30480"/>
                      <a:pt x="21907" y="45720"/>
                    </a:cubicBezTo>
                    <a:lnTo>
                      <a:pt x="714375" y="45720"/>
                    </a:lnTo>
                    <a:cubicBezTo>
                      <a:pt x="687705" y="41910"/>
                      <a:pt x="657225" y="33338"/>
                      <a:pt x="643890" y="2571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04" name="Google Shape;1704;p14"/>
              <p:cNvSpPr/>
              <p:nvPr/>
            </p:nvSpPr>
            <p:spPr>
              <a:xfrm>
                <a:off x="4989989" y="1862137"/>
                <a:ext cx="2212551" cy="2412682"/>
              </a:xfrm>
              <a:custGeom>
                <a:avLst/>
                <a:gdLst/>
                <a:ahLst/>
                <a:cxnLst/>
                <a:rect l="l" t="t" r="r" b="b"/>
                <a:pathLst>
                  <a:path w="2212551" h="2412682" extrusionOk="0">
                    <a:moveTo>
                      <a:pt x="78263" y="1206818"/>
                    </a:moveTo>
                    <a:cubicBezTo>
                      <a:pt x="54450" y="1213485"/>
                      <a:pt x="36353" y="1225868"/>
                      <a:pt x="23018" y="1245870"/>
                    </a:cubicBezTo>
                    <a:cubicBezTo>
                      <a:pt x="-23655" y="1316355"/>
                      <a:pt x="10635" y="1460183"/>
                      <a:pt x="38258" y="1575435"/>
                    </a:cubicBezTo>
                    <a:cubicBezTo>
                      <a:pt x="47783" y="1616393"/>
                      <a:pt x="57308" y="1655445"/>
                      <a:pt x="61118" y="1684973"/>
                    </a:cubicBezTo>
                    <a:cubicBezTo>
                      <a:pt x="62070" y="1689735"/>
                      <a:pt x="62070" y="1695450"/>
                      <a:pt x="63023" y="1701165"/>
                    </a:cubicBezTo>
                    <a:cubicBezTo>
                      <a:pt x="67785" y="1736408"/>
                      <a:pt x="73500" y="1777365"/>
                      <a:pt x="65880" y="1802130"/>
                    </a:cubicBezTo>
                    <a:lnTo>
                      <a:pt x="63023" y="1809750"/>
                    </a:lnTo>
                    <a:lnTo>
                      <a:pt x="70643" y="1811655"/>
                    </a:lnTo>
                    <a:cubicBezTo>
                      <a:pt x="96360" y="1817370"/>
                      <a:pt x="128745" y="1842135"/>
                      <a:pt x="157320" y="1864995"/>
                    </a:cubicBezTo>
                    <a:cubicBezTo>
                      <a:pt x="161130" y="1868805"/>
                      <a:pt x="165893" y="1871663"/>
                      <a:pt x="169703" y="1874520"/>
                    </a:cubicBezTo>
                    <a:cubicBezTo>
                      <a:pt x="192563" y="1892618"/>
                      <a:pt x="222090" y="1920240"/>
                      <a:pt x="252570" y="1948815"/>
                    </a:cubicBezTo>
                    <a:cubicBezTo>
                      <a:pt x="336390" y="2027873"/>
                      <a:pt x="441165" y="2126933"/>
                      <a:pt x="524985" y="2126933"/>
                    </a:cubicBezTo>
                    <a:cubicBezTo>
                      <a:pt x="526890" y="2126933"/>
                      <a:pt x="528795" y="2126933"/>
                      <a:pt x="530700" y="2126933"/>
                    </a:cubicBezTo>
                    <a:cubicBezTo>
                      <a:pt x="554513" y="2125980"/>
                      <a:pt x="575468" y="2115503"/>
                      <a:pt x="592613" y="2098358"/>
                    </a:cubicBezTo>
                    <a:cubicBezTo>
                      <a:pt x="585945" y="2122170"/>
                      <a:pt x="587850" y="2145030"/>
                      <a:pt x="599280" y="2165985"/>
                    </a:cubicBezTo>
                    <a:cubicBezTo>
                      <a:pt x="637380" y="2241233"/>
                      <a:pt x="778350" y="2284095"/>
                      <a:pt x="891698" y="2317433"/>
                    </a:cubicBezTo>
                    <a:cubicBezTo>
                      <a:pt x="932655" y="2329815"/>
                      <a:pt x="970755" y="2341245"/>
                      <a:pt x="997425" y="2352675"/>
                    </a:cubicBezTo>
                    <a:cubicBezTo>
                      <a:pt x="1002188" y="2354580"/>
                      <a:pt x="1006950" y="2356485"/>
                      <a:pt x="1011713" y="2358390"/>
                    </a:cubicBezTo>
                    <a:cubicBezTo>
                      <a:pt x="1045050" y="2371725"/>
                      <a:pt x="1083150" y="2386965"/>
                      <a:pt x="1101248" y="2406968"/>
                    </a:cubicBezTo>
                    <a:lnTo>
                      <a:pt x="1106963" y="2412683"/>
                    </a:lnTo>
                    <a:lnTo>
                      <a:pt x="1112678" y="2406968"/>
                    </a:lnTo>
                    <a:cubicBezTo>
                      <a:pt x="1130775" y="2387918"/>
                      <a:pt x="1168875" y="2372678"/>
                      <a:pt x="1202213" y="2358390"/>
                    </a:cubicBezTo>
                    <a:cubicBezTo>
                      <a:pt x="1206975" y="2356485"/>
                      <a:pt x="1211738" y="2354580"/>
                      <a:pt x="1216500" y="2352675"/>
                    </a:cubicBezTo>
                    <a:cubicBezTo>
                      <a:pt x="1243170" y="2341245"/>
                      <a:pt x="1282223" y="2329815"/>
                      <a:pt x="1322228" y="2317433"/>
                    </a:cubicBezTo>
                    <a:cubicBezTo>
                      <a:pt x="1435575" y="2283143"/>
                      <a:pt x="1576545" y="2241233"/>
                      <a:pt x="1614645" y="2165985"/>
                    </a:cubicBezTo>
                    <a:cubicBezTo>
                      <a:pt x="1625123" y="2145030"/>
                      <a:pt x="1627028" y="2121218"/>
                      <a:pt x="1620360" y="2097405"/>
                    </a:cubicBezTo>
                    <a:cubicBezTo>
                      <a:pt x="1637505" y="2114550"/>
                      <a:pt x="1658460" y="2124075"/>
                      <a:pt x="1682273" y="2125980"/>
                    </a:cubicBezTo>
                    <a:cubicBezTo>
                      <a:pt x="1684178" y="2125980"/>
                      <a:pt x="1686083" y="2125980"/>
                      <a:pt x="1687988" y="2125980"/>
                    </a:cubicBezTo>
                    <a:cubicBezTo>
                      <a:pt x="1771808" y="2125980"/>
                      <a:pt x="1875630" y="2027873"/>
                      <a:pt x="1960403" y="1947863"/>
                    </a:cubicBezTo>
                    <a:cubicBezTo>
                      <a:pt x="1990883" y="1918335"/>
                      <a:pt x="2020410" y="1891665"/>
                      <a:pt x="2043270" y="1873568"/>
                    </a:cubicBezTo>
                    <a:cubicBezTo>
                      <a:pt x="2047080" y="1870710"/>
                      <a:pt x="2051843" y="1866900"/>
                      <a:pt x="2055653" y="1864043"/>
                    </a:cubicBezTo>
                    <a:cubicBezTo>
                      <a:pt x="2084228" y="1842135"/>
                      <a:pt x="2116613" y="1816418"/>
                      <a:pt x="2142330" y="1810703"/>
                    </a:cubicBezTo>
                    <a:lnTo>
                      <a:pt x="2149950" y="1808798"/>
                    </a:lnTo>
                    <a:lnTo>
                      <a:pt x="2147093" y="1801178"/>
                    </a:lnTo>
                    <a:cubicBezTo>
                      <a:pt x="2139473" y="1776413"/>
                      <a:pt x="2145188" y="1735455"/>
                      <a:pt x="2149950" y="1700213"/>
                    </a:cubicBezTo>
                    <a:cubicBezTo>
                      <a:pt x="2150903" y="1694498"/>
                      <a:pt x="2151855" y="1689735"/>
                      <a:pt x="2151855" y="1684020"/>
                    </a:cubicBezTo>
                    <a:cubicBezTo>
                      <a:pt x="2155665" y="1655445"/>
                      <a:pt x="2165190" y="1616393"/>
                      <a:pt x="2174715" y="1574483"/>
                    </a:cubicBezTo>
                    <a:cubicBezTo>
                      <a:pt x="2202338" y="1459230"/>
                      <a:pt x="2235675" y="1315403"/>
                      <a:pt x="2189955" y="1244918"/>
                    </a:cubicBezTo>
                    <a:cubicBezTo>
                      <a:pt x="2176620" y="1224915"/>
                      <a:pt x="2157570" y="1211580"/>
                      <a:pt x="2133758" y="1205865"/>
                    </a:cubicBezTo>
                    <a:cubicBezTo>
                      <a:pt x="2157570" y="1199198"/>
                      <a:pt x="2175668" y="1186815"/>
                      <a:pt x="2189003" y="1166813"/>
                    </a:cubicBezTo>
                    <a:cubicBezTo>
                      <a:pt x="2235675" y="1096328"/>
                      <a:pt x="2201385" y="952500"/>
                      <a:pt x="2173763" y="837248"/>
                    </a:cubicBezTo>
                    <a:cubicBezTo>
                      <a:pt x="2164238" y="796290"/>
                      <a:pt x="2154713" y="757238"/>
                      <a:pt x="2150903" y="727710"/>
                    </a:cubicBezTo>
                    <a:cubicBezTo>
                      <a:pt x="2149950" y="722948"/>
                      <a:pt x="2149950" y="717233"/>
                      <a:pt x="2148998" y="711518"/>
                    </a:cubicBezTo>
                    <a:cubicBezTo>
                      <a:pt x="2144235" y="676275"/>
                      <a:pt x="2138520" y="635318"/>
                      <a:pt x="2146140" y="610553"/>
                    </a:cubicBezTo>
                    <a:lnTo>
                      <a:pt x="2148998" y="602933"/>
                    </a:lnTo>
                    <a:lnTo>
                      <a:pt x="2141378" y="601028"/>
                    </a:lnTo>
                    <a:cubicBezTo>
                      <a:pt x="2115660" y="595313"/>
                      <a:pt x="2083275" y="570548"/>
                      <a:pt x="2054700" y="547688"/>
                    </a:cubicBezTo>
                    <a:cubicBezTo>
                      <a:pt x="2049938" y="543878"/>
                      <a:pt x="2046128" y="541020"/>
                      <a:pt x="2042318" y="538163"/>
                    </a:cubicBezTo>
                    <a:cubicBezTo>
                      <a:pt x="2019458" y="520065"/>
                      <a:pt x="1989930" y="492443"/>
                      <a:pt x="1959450" y="463868"/>
                    </a:cubicBezTo>
                    <a:cubicBezTo>
                      <a:pt x="1875630" y="384810"/>
                      <a:pt x="1770855" y="285750"/>
                      <a:pt x="1687035" y="285750"/>
                    </a:cubicBezTo>
                    <a:cubicBezTo>
                      <a:pt x="1685130" y="285750"/>
                      <a:pt x="1683225" y="285750"/>
                      <a:pt x="1681320" y="285750"/>
                    </a:cubicBezTo>
                    <a:cubicBezTo>
                      <a:pt x="1657508" y="286703"/>
                      <a:pt x="1636553" y="297180"/>
                      <a:pt x="1619408" y="314325"/>
                    </a:cubicBezTo>
                    <a:cubicBezTo>
                      <a:pt x="1626075" y="290513"/>
                      <a:pt x="1624170" y="267653"/>
                      <a:pt x="1612740" y="246698"/>
                    </a:cubicBezTo>
                    <a:cubicBezTo>
                      <a:pt x="1574640" y="171450"/>
                      <a:pt x="1433670" y="128588"/>
                      <a:pt x="1319370" y="95250"/>
                    </a:cubicBezTo>
                    <a:cubicBezTo>
                      <a:pt x="1278413" y="82868"/>
                      <a:pt x="1240313" y="71438"/>
                      <a:pt x="1213643" y="60008"/>
                    </a:cubicBezTo>
                    <a:cubicBezTo>
                      <a:pt x="1208880" y="58103"/>
                      <a:pt x="1204118" y="56197"/>
                      <a:pt x="1199355" y="54293"/>
                    </a:cubicBezTo>
                    <a:cubicBezTo>
                      <a:pt x="1166018" y="40958"/>
                      <a:pt x="1127918" y="25717"/>
                      <a:pt x="1109820" y="5715"/>
                    </a:cubicBezTo>
                    <a:lnTo>
                      <a:pt x="1106010" y="0"/>
                    </a:lnTo>
                    <a:lnTo>
                      <a:pt x="1100295" y="5715"/>
                    </a:lnTo>
                    <a:cubicBezTo>
                      <a:pt x="1082198" y="24765"/>
                      <a:pt x="1044098" y="40005"/>
                      <a:pt x="1010760" y="54293"/>
                    </a:cubicBezTo>
                    <a:cubicBezTo>
                      <a:pt x="1005998" y="56197"/>
                      <a:pt x="1001235" y="58103"/>
                      <a:pt x="996473" y="60008"/>
                    </a:cubicBezTo>
                    <a:cubicBezTo>
                      <a:pt x="969803" y="71438"/>
                      <a:pt x="930750" y="82868"/>
                      <a:pt x="890745" y="95250"/>
                    </a:cubicBezTo>
                    <a:cubicBezTo>
                      <a:pt x="777398" y="129540"/>
                      <a:pt x="636428" y="171450"/>
                      <a:pt x="598328" y="246698"/>
                    </a:cubicBezTo>
                    <a:cubicBezTo>
                      <a:pt x="587850" y="267653"/>
                      <a:pt x="585945" y="291465"/>
                      <a:pt x="592613" y="315278"/>
                    </a:cubicBezTo>
                    <a:cubicBezTo>
                      <a:pt x="575468" y="298133"/>
                      <a:pt x="554513" y="288608"/>
                      <a:pt x="530700" y="286703"/>
                    </a:cubicBezTo>
                    <a:cubicBezTo>
                      <a:pt x="445928" y="281940"/>
                      <a:pt x="339248" y="382905"/>
                      <a:pt x="252570" y="464820"/>
                    </a:cubicBezTo>
                    <a:cubicBezTo>
                      <a:pt x="222090" y="494348"/>
                      <a:pt x="192563" y="521018"/>
                      <a:pt x="169703" y="539115"/>
                    </a:cubicBezTo>
                    <a:cubicBezTo>
                      <a:pt x="165893" y="541973"/>
                      <a:pt x="161130" y="545783"/>
                      <a:pt x="157320" y="548640"/>
                    </a:cubicBezTo>
                    <a:cubicBezTo>
                      <a:pt x="128745" y="570548"/>
                      <a:pt x="96360" y="596265"/>
                      <a:pt x="70643" y="601980"/>
                    </a:cubicBezTo>
                    <a:lnTo>
                      <a:pt x="63023" y="603885"/>
                    </a:lnTo>
                    <a:lnTo>
                      <a:pt x="65880" y="611505"/>
                    </a:lnTo>
                    <a:cubicBezTo>
                      <a:pt x="73500" y="636270"/>
                      <a:pt x="67785" y="677228"/>
                      <a:pt x="63023" y="712470"/>
                    </a:cubicBezTo>
                    <a:cubicBezTo>
                      <a:pt x="62070" y="718185"/>
                      <a:pt x="61118" y="722948"/>
                      <a:pt x="61118" y="728663"/>
                    </a:cubicBezTo>
                    <a:cubicBezTo>
                      <a:pt x="57308" y="757238"/>
                      <a:pt x="47783" y="796290"/>
                      <a:pt x="38258" y="838200"/>
                    </a:cubicBezTo>
                    <a:cubicBezTo>
                      <a:pt x="10635" y="953453"/>
                      <a:pt x="-22702" y="1097280"/>
                      <a:pt x="23018" y="1167765"/>
                    </a:cubicBezTo>
                    <a:cubicBezTo>
                      <a:pt x="35400" y="1187768"/>
                      <a:pt x="53498" y="1201103"/>
                      <a:pt x="78263" y="1206818"/>
                    </a:cubicBezTo>
                    <a:close/>
                    <a:moveTo>
                      <a:pt x="1106963" y="193358"/>
                    </a:moveTo>
                    <a:cubicBezTo>
                      <a:pt x="1663223" y="193358"/>
                      <a:pt x="2115660" y="647700"/>
                      <a:pt x="2115660" y="1206818"/>
                    </a:cubicBezTo>
                    <a:cubicBezTo>
                      <a:pt x="2115660" y="1765935"/>
                      <a:pt x="1663223" y="2220278"/>
                      <a:pt x="1106963" y="2220278"/>
                    </a:cubicBezTo>
                    <a:cubicBezTo>
                      <a:pt x="550703" y="2220278"/>
                      <a:pt x="98265" y="1765935"/>
                      <a:pt x="98265" y="1206818"/>
                    </a:cubicBezTo>
                    <a:cubicBezTo>
                      <a:pt x="98265" y="647700"/>
                      <a:pt x="550703" y="193358"/>
                      <a:pt x="1106963" y="1933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05" name="Google Shape;1705;p14"/>
              <p:cNvSpPr/>
              <p:nvPr/>
            </p:nvSpPr>
            <p:spPr>
              <a:xfrm>
                <a:off x="5638800" y="3871912"/>
                <a:ext cx="916304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916304" h="45720" extrusionOk="0">
                    <a:moveTo>
                      <a:pt x="90488" y="45720"/>
                    </a:moveTo>
                    <a:lnTo>
                      <a:pt x="825818" y="45720"/>
                    </a:lnTo>
                    <a:cubicBezTo>
                      <a:pt x="857250" y="32385"/>
                      <a:pt x="887730" y="17145"/>
                      <a:pt x="916305" y="0"/>
                    </a:cubicBezTo>
                    <a:lnTo>
                      <a:pt x="0" y="0"/>
                    </a:lnTo>
                    <a:cubicBezTo>
                      <a:pt x="28575" y="16192"/>
                      <a:pt x="59055" y="31433"/>
                      <a:pt x="90488" y="457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06" name="Google Shape;1706;p14"/>
              <p:cNvSpPr/>
              <p:nvPr/>
            </p:nvSpPr>
            <p:spPr>
              <a:xfrm>
                <a:off x="5838825" y="3957637"/>
                <a:ext cx="516254" cy="36195"/>
              </a:xfrm>
              <a:custGeom>
                <a:avLst/>
                <a:gdLst/>
                <a:ahLst/>
                <a:cxnLst/>
                <a:rect l="l" t="t" r="r" b="b"/>
                <a:pathLst>
                  <a:path w="516254" h="36195" extrusionOk="0">
                    <a:moveTo>
                      <a:pt x="258128" y="36195"/>
                    </a:moveTo>
                    <a:cubicBezTo>
                      <a:pt x="347663" y="36195"/>
                      <a:pt x="434340" y="23813"/>
                      <a:pt x="516255" y="0"/>
                    </a:cubicBezTo>
                    <a:lnTo>
                      <a:pt x="0" y="0"/>
                    </a:lnTo>
                    <a:cubicBezTo>
                      <a:pt x="81915" y="22860"/>
                      <a:pt x="168592" y="36195"/>
                      <a:pt x="258128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07" name="Google Shape;1707;p14"/>
              <p:cNvSpPr/>
              <p:nvPr/>
            </p:nvSpPr>
            <p:spPr>
              <a:xfrm>
                <a:off x="6180772" y="3058477"/>
                <a:ext cx="205999" cy="305752"/>
              </a:xfrm>
              <a:custGeom>
                <a:avLst/>
                <a:gdLst/>
                <a:ahLst/>
                <a:cxnLst/>
                <a:rect l="l" t="t" r="r" b="b"/>
                <a:pathLst>
                  <a:path w="205999" h="305752" extrusionOk="0">
                    <a:moveTo>
                      <a:pt x="140018" y="11430"/>
                    </a:moveTo>
                    <a:cubicBezTo>
                      <a:pt x="134303" y="5715"/>
                      <a:pt x="115253" y="0"/>
                      <a:pt x="92393" y="0"/>
                    </a:cubicBezTo>
                    <a:cubicBezTo>
                      <a:pt x="81915" y="0"/>
                      <a:pt x="72390" y="952"/>
                      <a:pt x="62865" y="3810"/>
                    </a:cubicBezTo>
                    <a:cubicBezTo>
                      <a:pt x="28575" y="12382"/>
                      <a:pt x="0" y="48577"/>
                      <a:pt x="0" y="66675"/>
                    </a:cubicBezTo>
                    <a:cubicBezTo>
                      <a:pt x="10478" y="80010"/>
                      <a:pt x="23813" y="94297"/>
                      <a:pt x="36195" y="106680"/>
                    </a:cubicBezTo>
                    <a:cubicBezTo>
                      <a:pt x="63818" y="133350"/>
                      <a:pt x="89535" y="160020"/>
                      <a:pt x="90488" y="196215"/>
                    </a:cubicBezTo>
                    <a:cubicBezTo>
                      <a:pt x="91440" y="213360"/>
                      <a:pt x="88583" y="228600"/>
                      <a:pt x="82868" y="243840"/>
                    </a:cubicBezTo>
                    <a:cubicBezTo>
                      <a:pt x="70485" y="276225"/>
                      <a:pt x="40958" y="295275"/>
                      <a:pt x="14288" y="305752"/>
                    </a:cubicBezTo>
                    <a:cubicBezTo>
                      <a:pt x="92393" y="301942"/>
                      <a:pt x="149543" y="284797"/>
                      <a:pt x="179070" y="253365"/>
                    </a:cubicBezTo>
                    <a:cubicBezTo>
                      <a:pt x="199073" y="233363"/>
                      <a:pt x="207645" y="206692"/>
                      <a:pt x="205740" y="174307"/>
                    </a:cubicBezTo>
                    <a:cubicBezTo>
                      <a:pt x="203835" y="152400"/>
                      <a:pt x="187643" y="130492"/>
                      <a:pt x="172403" y="108585"/>
                    </a:cubicBezTo>
                    <a:cubicBezTo>
                      <a:pt x="150495" y="79057"/>
                      <a:pt x="127635" y="47625"/>
                      <a:pt x="140018" y="11430"/>
                    </a:cubicBezTo>
                    <a:cubicBezTo>
                      <a:pt x="140970" y="11430"/>
                      <a:pt x="140018" y="11430"/>
                      <a:pt x="140018" y="1143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08" name="Google Shape;1708;p14"/>
              <p:cNvSpPr/>
              <p:nvPr/>
            </p:nvSpPr>
            <p:spPr>
              <a:xfrm>
                <a:off x="6236970" y="3089909"/>
                <a:ext cx="262116" cy="284797"/>
              </a:xfrm>
              <a:custGeom>
                <a:avLst/>
                <a:gdLst/>
                <a:ahLst/>
                <a:cxnLst/>
                <a:rect l="l" t="t" r="r" b="b"/>
                <a:pathLst>
                  <a:path w="262116" h="284797" extrusionOk="0">
                    <a:moveTo>
                      <a:pt x="190500" y="0"/>
                    </a:moveTo>
                    <a:cubicBezTo>
                      <a:pt x="178117" y="0"/>
                      <a:pt x="160020" y="953"/>
                      <a:pt x="142875" y="7620"/>
                    </a:cubicBezTo>
                    <a:cubicBezTo>
                      <a:pt x="121920" y="15240"/>
                      <a:pt x="109538" y="22860"/>
                      <a:pt x="104775" y="30480"/>
                    </a:cubicBezTo>
                    <a:cubicBezTo>
                      <a:pt x="111442" y="42863"/>
                      <a:pt x="120015" y="56198"/>
                      <a:pt x="129540" y="67628"/>
                    </a:cubicBezTo>
                    <a:cubicBezTo>
                      <a:pt x="146685" y="90488"/>
                      <a:pt x="163830" y="114300"/>
                      <a:pt x="165735" y="140970"/>
                    </a:cubicBezTo>
                    <a:cubicBezTo>
                      <a:pt x="168592" y="178118"/>
                      <a:pt x="158115" y="208598"/>
                      <a:pt x="135255" y="231458"/>
                    </a:cubicBezTo>
                    <a:cubicBezTo>
                      <a:pt x="107633" y="260033"/>
                      <a:pt x="61913" y="278130"/>
                      <a:pt x="0" y="284798"/>
                    </a:cubicBezTo>
                    <a:cubicBezTo>
                      <a:pt x="4763" y="284798"/>
                      <a:pt x="8572" y="284798"/>
                      <a:pt x="13335" y="284798"/>
                    </a:cubicBezTo>
                    <a:cubicBezTo>
                      <a:pt x="105727" y="284798"/>
                      <a:pt x="180975" y="263843"/>
                      <a:pt x="223838" y="225743"/>
                    </a:cubicBezTo>
                    <a:cubicBezTo>
                      <a:pt x="250508" y="201930"/>
                      <a:pt x="263842" y="173355"/>
                      <a:pt x="261938" y="140970"/>
                    </a:cubicBezTo>
                    <a:cubicBezTo>
                      <a:pt x="260985" y="119063"/>
                      <a:pt x="248602" y="101918"/>
                      <a:pt x="237172" y="84773"/>
                    </a:cubicBezTo>
                    <a:cubicBezTo>
                      <a:pt x="220980" y="61913"/>
                      <a:pt x="202883" y="36195"/>
                      <a:pt x="222885" y="953"/>
                    </a:cubicBezTo>
                    <a:cubicBezTo>
                      <a:pt x="216217" y="1905"/>
                      <a:pt x="204788" y="0"/>
                      <a:pt x="1905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09" name="Google Shape;1709;p14"/>
              <p:cNvSpPr/>
              <p:nvPr/>
            </p:nvSpPr>
            <p:spPr>
              <a:xfrm>
                <a:off x="5940559" y="3035617"/>
                <a:ext cx="315693" cy="330517"/>
              </a:xfrm>
              <a:custGeom>
                <a:avLst/>
                <a:gdLst/>
                <a:ahLst/>
                <a:cxnLst/>
                <a:rect l="l" t="t" r="r" b="b"/>
                <a:pathLst>
                  <a:path w="315693" h="330517" extrusionOk="0">
                    <a:moveTo>
                      <a:pt x="308793" y="260985"/>
                    </a:moveTo>
                    <a:cubicBezTo>
                      <a:pt x="314507" y="247650"/>
                      <a:pt x="316412" y="234315"/>
                      <a:pt x="315460" y="219075"/>
                    </a:cubicBezTo>
                    <a:cubicBezTo>
                      <a:pt x="313555" y="188595"/>
                      <a:pt x="290695" y="163830"/>
                      <a:pt x="265930" y="140017"/>
                    </a:cubicBezTo>
                    <a:cubicBezTo>
                      <a:pt x="257357" y="131445"/>
                      <a:pt x="212590" y="87630"/>
                      <a:pt x="196398" y="49530"/>
                    </a:cubicBezTo>
                    <a:lnTo>
                      <a:pt x="193540" y="43815"/>
                    </a:lnTo>
                    <a:cubicBezTo>
                      <a:pt x="183062" y="16192"/>
                      <a:pt x="175443" y="0"/>
                      <a:pt x="157345" y="0"/>
                    </a:cubicBezTo>
                    <a:cubicBezTo>
                      <a:pt x="140200" y="0"/>
                      <a:pt x="131628" y="18098"/>
                      <a:pt x="120198" y="45720"/>
                    </a:cubicBezTo>
                    <a:cubicBezTo>
                      <a:pt x="119245" y="46673"/>
                      <a:pt x="89718" y="102870"/>
                      <a:pt x="46855" y="143828"/>
                    </a:cubicBezTo>
                    <a:cubicBezTo>
                      <a:pt x="22090" y="166688"/>
                      <a:pt x="1135" y="190500"/>
                      <a:pt x="182" y="220028"/>
                    </a:cubicBezTo>
                    <a:cubicBezTo>
                      <a:pt x="-770" y="234315"/>
                      <a:pt x="2087" y="247650"/>
                      <a:pt x="6850" y="261938"/>
                    </a:cubicBezTo>
                    <a:cubicBezTo>
                      <a:pt x="24948" y="309563"/>
                      <a:pt x="94480" y="330517"/>
                      <a:pt x="155440" y="330517"/>
                    </a:cubicBezTo>
                    <a:lnTo>
                      <a:pt x="158298" y="330517"/>
                    </a:lnTo>
                    <a:lnTo>
                      <a:pt x="158298" y="330517"/>
                    </a:lnTo>
                    <a:lnTo>
                      <a:pt x="158298" y="330517"/>
                    </a:lnTo>
                    <a:lnTo>
                      <a:pt x="161155" y="330517"/>
                    </a:lnTo>
                    <a:cubicBezTo>
                      <a:pt x="221162" y="329565"/>
                      <a:pt x="290695" y="308610"/>
                      <a:pt x="308793" y="26098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10" name="Google Shape;1710;p14"/>
              <p:cNvSpPr/>
              <p:nvPr/>
            </p:nvSpPr>
            <p:spPr>
              <a:xfrm>
                <a:off x="5809990" y="3058477"/>
                <a:ext cx="205999" cy="305752"/>
              </a:xfrm>
              <a:custGeom>
                <a:avLst/>
                <a:gdLst/>
                <a:ahLst/>
                <a:cxnLst/>
                <a:rect l="l" t="t" r="r" b="b"/>
                <a:pathLst>
                  <a:path w="205999" h="305752" extrusionOk="0">
                    <a:moveTo>
                      <a:pt x="259" y="174307"/>
                    </a:moveTo>
                    <a:cubicBezTo>
                      <a:pt x="-1646" y="206692"/>
                      <a:pt x="6927" y="233363"/>
                      <a:pt x="26929" y="253365"/>
                    </a:cubicBezTo>
                    <a:cubicBezTo>
                      <a:pt x="56457" y="283845"/>
                      <a:pt x="113607" y="301942"/>
                      <a:pt x="191712" y="305752"/>
                    </a:cubicBezTo>
                    <a:cubicBezTo>
                      <a:pt x="165042" y="295275"/>
                      <a:pt x="135514" y="276225"/>
                      <a:pt x="123132" y="243840"/>
                    </a:cubicBezTo>
                    <a:cubicBezTo>
                      <a:pt x="117417" y="228600"/>
                      <a:pt x="114559" y="212407"/>
                      <a:pt x="115512" y="196215"/>
                    </a:cubicBezTo>
                    <a:cubicBezTo>
                      <a:pt x="117417" y="160020"/>
                      <a:pt x="142182" y="133350"/>
                      <a:pt x="169804" y="106680"/>
                    </a:cubicBezTo>
                    <a:cubicBezTo>
                      <a:pt x="182187" y="94297"/>
                      <a:pt x="195522" y="80010"/>
                      <a:pt x="205999" y="66675"/>
                    </a:cubicBezTo>
                    <a:cubicBezTo>
                      <a:pt x="205999" y="48577"/>
                      <a:pt x="177424" y="12382"/>
                      <a:pt x="143134" y="3810"/>
                    </a:cubicBezTo>
                    <a:cubicBezTo>
                      <a:pt x="133609" y="1905"/>
                      <a:pt x="124084" y="0"/>
                      <a:pt x="113607" y="0"/>
                    </a:cubicBezTo>
                    <a:cubicBezTo>
                      <a:pt x="90747" y="0"/>
                      <a:pt x="71697" y="5715"/>
                      <a:pt x="65982" y="11430"/>
                    </a:cubicBezTo>
                    <a:cubicBezTo>
                      <a:pt x="65982" y="11430"/>
                      <a:pt x="65029" y="12382"/>
                      <a:pt x="65029" y="12382"/>
                    </a:cubicBezTo>
                    <a:cubicBezTo>
                      <a:pt x="78364" y="48577"/>
                      <a:pt x="55504" y="79057"/>
                      <a:pt x="33597" y="109538"/>
                    </a:cubicBezTo>
                    <a:cubicBezTo>
                      <a:pt x="18357" y="130492"/>
                      <a:pt x="2164" y="152400"/>
                      <a:pt x="259" y="1743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11" name="Google Shape;1711;p14"/>
              <p:cNvSpPr/>
              <p:nvPr/>
            </p:nvSpPr>
            <p:spPr>
              <a:xfrm>
                <a:off x="5698628" y="3091815"/>
                <a:ext cx="262116" cy="284797"/>
              </a:xfrm>
              <a:custGeom>
                <a:avLst/>
                <a:gdLst/>
                <a:ahLst/>
                <a:cxnLst/>
                <a:rect l="l" t="t" r="r" b="b"/>
                <a:pathLst>
                  <a:path w="262116" h="284797" extrusionOk="0">
                    <a:moveTo>
                      <a:pt x="179" y="140970"/>
                    </a:moveTo>
                    <a:cubicBezTo>
                      <a:pt x="-1726" y="173355"/>
                      <a:pt x="11609" y="201930"/>
                      <a:pt x="38279" y="225742"/>
                    </a:cubicBezTo>
                    <a:cubicBezTo>
                      <a:pt x="81142" y="263842"/>
                      <a:pt x="156389" y="284797"/>
                      <a:pt x="248781" y="284797"/>
                    </a:cubicBezTo>
                    <a:cubicBezTo>
                      <a:pt x="253544" y="284797"/>
                      <a:pt x="257354" y="284797"/>
                      <a:pt x="262117" y="284797"/>
                    </a:cubicBezTo>
                    <a:cubicBezTo>
                      <a:pt x="199252" y="277177"/>
                      <a:pt x="154484" y="259080"/>
                      <a:pt x="126862" y="231457"/>
                    </a:cubicBezTo>
                    <a:cubicBezTo>
                      <a:pt x="104002" y="207645"/>
                      <a:pt x="93524" y="177165"/>
                      <a:pt x="96382" y="140970"/>
                    </a:cubicBezTo>
                    <a:cubicBezTo>
                      <a:pt x="98287" y="114300"/>
                      <a:pt x="115432" y="90488"/>
                      <a:pt x="132577" y="67627"/>
                    </a:cubicBezTo>
                    <a:cubicBezTo>
                      <a:pt x="142102" y="55245"/>
                      <a:pt x="150674" y="42863"/>
                      <a:pt x="157342" y="30480"/>
                    </a:cubicBezTo>
                    <a:cubicBezTo>
                      <a:pt x="152579" y="21907"/>
                      <a:pt x="140197" y="14288"/>
                      <a:pt x="119242" y="7620"/>
                    </a:cubicBezTo>
                    <a:cubicBezTo>
                      <a:pt x="102097" y="1905"/>
                      <a:pt x="83047" y="0"/>
                      <a:pt x="71617" y="0"/>
                    </a:cubicBezTo>
                    <a:cubicBezTo>
                      <a:pt x="57329" y="0"/>
                      <a:pt x="45899" y="1905"/>
                      <a:pt x="40184" y="3810"/>
                    </a:cubicBezTo>
                    <a:cubicBezTo>
                      <a:pt x="61139" y="39052"/>
                      <a:pt x="42089" y="64770"/>
                      <a:pt x="25897" y="87630"/>
                    </a:cubicBezTo>
                    <a:cubicBezTo>
                      <a:pt x="13514" y="101917"/>
                      <a:pt x="2084" y="119063"/>
                      <a:pt x="179" y="14097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12" name="Google Shape;1712;p14"/>
              <p:cNvSpPr/>
              <p:nvPr/>
            </p:nvSpPr>
            <p:spPr>
              <a:xfrm>
                <a:off x="5791200" y="3389947"/>
                <a:ext cx="150495" cy="61912"/>
              </a:xfrm>
              <a:custGeom>
                <a:avLst/>
                <a:gdLst/>
                <a:ahLst/>
                <a:cxnLst/>
                <a:rect l="l" t="t" r="r" b="b"/>
                <a:pathLst>
                  <a:path w="150495" h="61912" extrusionOk="0">
                    <a:moveTo>
                      <a:pt x="122873" y="25718"/>
                    </a:moveTo>
                    <a:cubicBezTo>
                      <a:pt x="126683" y="23813"/>
                      <a:pt x="129540" y="21908"/>
                      <a:pt x="131445" y="20003"/>
                    </a:cubicBezTo>
                    <a:cubicBezTo>
                      <a:pt x="137160" y="16193"/>
                      <a:pt x="140970" y="12383"/>
                      <a:pt x="144780" y="8573"/>
                    </a:cubicBezTo>
                    <a:cubicBezTo>
                      <a:pt x="146685" y="6668"/>
                      <a:pt x="148590" y="4763"/>
                      <a:pt x="150495" y="2858"/>
                    </a:cubicBezTo>
                    <a:cubicBezTo>
                      <a:pt x="132398" y="2858"/>
                      <a:pt x="115252" y="1905"/>
                      <a:pt x="98108" y="0"/>
                    </a:cubicBezTo>
                    <a:lnTo>
                      <a:pt x="98108" y="0"/>
                    </a:lnTo>
                    <a:cubicBezTo>
                      <a:pt x="96202" y="0"/>
                      <a:pt x="95250" y="953"/>
                      <a:pt x="94298" y="1905"/>
                    </a:cubicBezTo>
                    <a:cubicBezTo>
                      <a:pt x="92392" y="3810"/>
                      <a:pt x="89535" y="5715"/>
                      <a:pt x="87630" y="7620"/>
                    </a:cubicBezTo>
                    <a:cubicBezTo>
                      <a:pt x="73342" y="20003"/>
                      <a:pt x="49530" y="40005"/>
                      <a:pt x="1905" y="40005"/>
                    </a:cubicBezTo>
                    <a:lnTo>
                      <a:pt x="0" y="40005"/>
                    </a:lnTo>
                    <a:cubicBezTo>
                      <a:pt x="16192" y="48578"/>
                      <a:pt x="53340" y="60960"/>
                      <a:pt x="92392" y="61913"/>
                    </a:cubicBezTo>
                    <a:lnTo>
                      <a:pt x="92392" y="61913"/>
                    </a:lnTo>
                    <a:cubicBezTo>
                      <a:pt x="96202" y="61913"/>
                      <a:pt x="97155" y="60960"/>
                      <a:pt x="97155" y="59055"/>
                    </a:cubicBezTo>
                    <a:cubicBezTo>
                      <a:pt x="97155" y="56198"/>
                      <a:pt x="97155" y="54293"/>
                      <a:pt x="97155" y="52388"/>
                    </a:cubicBezTo>
                    <a:cubicBezTo>
                      <a:pt x="100013" y="40005"/>
                      <a:pt x="110490" y="33338"/>
                      <a:pt x="122873" y="257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13" name="Google Shape;1713;p14"/>
              <p:cNvSpPr/>
              <p:nvPr/>
            </p:nvSpPr>
            <p:spPr>
              <a:xfrm>
                <a:off x="5904547" y="3388995"/>
                <a:ext cx="103822" cy="80962"/>
              </a:xfrm>
              <a:custGeom>
                <a:avLst/>
                <a:gdLst/>
                <a:ahLst/>
                <a:cxnLst/>
                <a:rect l="l" t="t" r="r" b="b"/>
                <a:pathLst>
                  <a:path w="103822" h="80962" extrusionOk="0">
                    <a:moveTo>
                      <a:pt x="68580" y="80963"/>
                    </a:moveTo>
                    <a:cubicBezTo>
                      <a:pt x="78105" y="80963"/>
                      <a:pt x="87630" y="80010"/>
                      <a:pt x="94298" y="77152"/>
                    </a:cubicBezTo>
                    <a:cubicBezTo>
                      <a:pt x="99060" y="75247"/>
                      <a:pt x="102870" y="73342"/>
                      <a:pt x="103823" y="71438"/>
                    </a:cubicBezTo>
                    <a:cubicBezTo>
                      <a:pt x="101918" y="69533"/>
                      <a:pt x="100965" y="67627"/>
                      <a:pt x="99060" y="65722"/>
                    </a:cubicBezTo>
                    <a:cubicBezTo>
                      <a:pt x="88582" y="48577"/>
                      <a:pt x="81915" y="21908"/>
                      <a:pt x="101918" y="952"/>
                    </a:cubicBezTo>
                    <a:cubicBezTo>
                      <a:pt x="101918" y="952"/>
                      <a:pt x="101918" y="952"/>
                      <a:pt x="102870" y="0"/>
                    </a:cubicBezTo>
                    <a:cubicBezTo>
                      <a:pt x="97155" y="952"/>
                      <a:pt x="90487" y="952"/>
                      <a:pt x="84773" y="952"/>
                    </a:cubicBezTo>
                    <a:cubicBezTo>
                      <a:pt x="55245" y="4763"/>
                      <a:pt x="49530" y="10477"/>
                      <a:pt x="42862" y="19050"/>
                    </a:cubicBezTo>
                    <a:cubicBezTo>
                      <a:pt x="39052" y="22860"/>
                      <a:pt x="34290" y="27622"/>
                      <a:pt x="27623" y="33338"/>
                    </a:cubicBezTo>
                    <a:cubicBezTo>
                      <a:pt x="24765" y="35242"/>
                      <a:pt x="21907" y="37147"/>
                      <a:pt x="19050" y="39052"/>
                    </a:cubicBezTo>
                    <a:cubicBezTo>
                      <a:pt x="9525" y="44767"/>
                      <a:pt x="952" y="50483"/>
                      <a:pt x="0" y="55245"/>
                    </a:cubicBezTo>
                    <a:cubicBezTo>
                      <a:pt x="0" y="57150"/>
                      <a:pt x="0" y="58102"/>
                      <a:pt x="1905" y="60960"/>
                    </a:cubicBezTo>
                    <a:cubicBezTo>
                      <a:pt x="8573" y="71438"/>
                      <a:pt x="39052" y="80963"/>
                      <a:pt x="68580" y="8096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14" name="Google Shape;1714;p14"/>
              <p:cNvSpPr/>
              <p:nvPr/>
            </p:nvSpPr>
            <p:spPr>
              <a:xfrm>
                <a:off x="6010121" y="3382327"/>
                <a:ext cx="179377" cy="129539"/>
              </a:xfrm>
              <a:custGeom>
                <a:avLst/>
                <a:gdLst/>
                <a:ahLst/>
                <a:cxnLst/>
                <a:rect l="l" t="t" r="r" b="b"/>
                <a:pathLst>
                  <a:path w="179377" h="129539" extrusionOk="0">
                    <a:moveTo>
                      <a:pt x="88736" y="0"/>
                    </a:moveTo>
                    <a:lnTo>
                      <a:pt x="88736" y="0"/>
                    </a:lnTo>
                    <a:lnTo>
                      <a:pt x="87784" y="0"/>
                    </a:lnTo>
                    <a:cubicBezTo>
                      <a:pt x="44921" y="0"/>
                      <a:pt x="20156" y="5715"/>
                      <a:pt x="8726" y="19050"/>
                    </a:cubicBezTo>
                    <a:cubicBezTo>
                      <a:pt x="-4609" y="33338"/>
                      <a:pt x="-799" y="52388"/>
                      <a:pt x="7774" y="64770"/>
                    </a:cubicBezTo>
                    <a:cubicBezTo>
                      <a:pt x="9679" y="67627"/>
                      <a:pt x="11584" y="70485"/>
                      <a:pt x="14441" y="72390"/>
                    </a:cubicBezTo>
                    <a:lnTo>
                      <a:pt x="16346" y="74295"/>
                    </a:lnTo>
                    <a:cubicBezTo>
                      <a:pt x="23014" y="79057"/>
                      <a:pt x="30634" y="81915"/>
                      <a:pt x="38254" y="84772"/>
                    </a:cubicBezTo>
                    <a:cubicBezTo>
                      <a:pt x="56351" y="91440"/>
                      <a:pt x="76354" y="99060"/>
                      <a:pt x="89689" y="129540"/>
                    </a:cubicBezTo>
                    <a:cubicBezTo>
                      <a:pt x="103024" y="98107"/>
                      <a:pt x="123026" y="91440"/>
                      <a:pt x="141124" y="84772"/>
                    </a:cubicBezTo>
                    <a:cubicBezTo>
                      <a:pt x="148744" y="81915"/>
                      <a:pt x="156364" y="79057"/>
                      <a:pt x="163031" y="74295"/>
                    </a:cubicBezTo>
                    <a:lnTo>
                      <a:pt x="164936" y="72390"/>
                    </a:lnTo>
                    <a:cubicBezTo>
                      <a:pt x="167794" y="70485"/>
                      <a:pt x="169699" y="67627"/>
                      <a:pt x="171604" y="64770"/>
                    </a:cubicBezTo>
                    <a:cubicBezTo>
                      <a:pt x="180176" y="52388"/>
                      <a:pt x="183986" y="33338"/>
                      <a:pt x="170651" y="19050"/>
                    </a:cubicBezTo>
                    <a:cubicBezTo>
                      <a:pt x="157316" y="5715"/>
                      <a:pt x="131599" y="0"/>
                      <a:pt x="88736" y="0"/>
                    </a:cubicBezTo>
                    <a:lnTo>
                      <a:pt x="88736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15" name="Google Shape;1715;p14"/>
              <p:cNvSpPr/>
              <p:nvPr/>
            </p:nvSpPr>
            <p:spPr>
              <a:xfrm>
                <a:off x="6188392" y="3388995"/>
                <a:ext cx="104775" cy="81914"/>
              </a:xfrm>
              <a:custGeom>
                <a:avLst/>
                <a:gdLst/>
                <a:ahLst/>
                <a:cxnLst/>
                <a:rect l="l" t="t" r="r" b="b"/>
                <a:pathLst>
                  <a:path w="104775" h="81914" extrusionOk="0">
                    <a:moveTo>
                      <a:pt x="0" y="72390"/>
                    </a:moveTo>
                    <a:cubicBezTo>
                      <a:pt x="1905" y="74295"/>
                      <a:pt x="4763" y="77152"/>
                      <a:pt x="9525" y="78105"/>
                    </a:cubicBezTo>
                    <a:cubicBezTo>
                      <a:pt x="16192" y="80010"/>
                      <a:pt x="24765" y="81915"/>
                      <a:pt x="35242" y="81915"/>
                    </a:cubicBezTo>
                    <a:cubicBezTo>
                      <a:pt x="64770" y="81915"/>
                      <a:pt x="95250" y="72390"/>
                      <a:pt x="102870" y="60960"/>
                    </a:cubicBezTo>
                    <a:cubicBezTo>
                      <a:pt x="104775" y="59055"/>
                      <a:pt x="104775" y="57150"/>
                      <a:pt x="104775" y="55245"/>
                    </a:cubicBezTo>
                    <a:cubicBezTo>
                      <a:pt x="103823" y="50483"/>
                      <a:pt x="95250" y="44767"/>
                      <a:pt x="85725" y="39052"/>
                    </a:cubicBezTo>
                    <a:cubicBezTo>
                      <a:pt x="82867" y="37147"/>
                      <a:pt x="80010" y="35242"/>
                      <a:pt x="77153" y="33338"/>
                    </a:cubicBezTo>
                    <a:cubicBezTo>
                      <a:pt x="69533" y="28575"/>
                      <a:pt x="65723" y="23813"/>
                      <a:pt x="61913" y="19050"/>
                    </a:cubicBezTo>
                    <a:cubicBezTo>
                      <a:pt x="54292" y="11430"/>
                      <a:pt x="48578" y="4763"/>
                      <a:pt x="20003" y="952"/>
                    </a:cubicBezTo>
                    <a:cubicBezTo>
                      <a:pt x="14288" y="952"/>
                      <a:pt x="8573" y="0"/>
                      <a:pt x="1905" y="0"/>
                    </a:cubicBezTo>
                    <a:cubicBezTo>
                      <a:pt x="1905" y="0"/>
                      <a:pt x="1905" y="0"/>
                      <a:pt x="2858" y="952"/>
                    </a:cubicBezTo>
                    <a:cubicBezTo>
                      <a:pt x="21908" y="21908"/>
                      <a:pt x="16192" y="49530"/>
                      <a:pt x="5715" y="65722"/>
                    </a:cubicBezTo>
                    <a:cubicBezTo>
                      <a:pt x="3810" y="67627"/>
                      <a:pt x="1905" y="70485"/>
                      <a:pt x="0" y="7239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16" name="Google Shape;1716;p14"/>
              <p:cNvSpPr/>
              <p:nvPr/>
            </p:nvSpPr>
            <p:spPr>
              <a:xfrm>
                <a:off x="6255067" y="3388042"/>
                <a:ext cx="150495" cy="61912"/>
              </a:xfrm>
              <a:custGeom>
                <a:avLst/>
                <a:gdLst/>
                <a:ahLst/>
                <a:cxnLst/>
                <a:rect l="l" t="t" r="r" b="b"/>
                <a:pathLst>
                  <a:path w="150495" h="61912" extrusionOk="0">
                    <a:moveTo>
                      <a:pt x="58103" y="61913"/>
                    </a:moveTo>
                    <a:lnTo>
                      <a:pt x="58103" y="61913"/>
                    </a:lnTo>
                    <a:cubicBezTo>
                      <a:pt x="97155" y="61913"/>
                      <a:pt x="135255" y="49530"/>
                      <a:pt x="150495" y="40005"/>
                    </a:cubicBezTo>
                    <a:lnTo>
                      <a:pt x="148590" y="40005"/>
                    </a:lnTo>
                    <a:cubicBezTo>
                      <a:pt x="100965" y="40005"/>
                      <a:pt x="77153" y="20003"/>
                      <a:pt x="62865" y="7620"/>
                    </a:cubicBezTo>
                    <a:cubicBezTo>
                      <a:pt x="60960" y="5715"/>
                      <a:pt x="58103" y="3810"/>
                      <a:pt x="56198" y="1905"/>
                    </a:cubicBezTo>
                    <a:cubicBezTo>
                      <a:pt x="55245" y="953"/>
                      <a:pt x="54292" y="953"/>
                      <a:pt x="52388" y="0"/>
                    </a:cubicBezTo>
                    <a:lnTo>
                      <a:pt x="52388" y="0"/>
                    </a:lnTo>
                    <a:cubicBezTo>
                      <a:pt x="35242" y="1905"/>
                      <a:pt x="17145" y="2858"/>
                      <a:pt x="0" y="2858"/>
                    </a:cubicBezTo>
                    <a:cubicBezTo>
                      <a:pt x="1905" y="4763"/>
                      <a:pt x="3810" y="6667"/>
                      <a:pt x="5715" y="8573"/>
                    </a:cubicBezTo>
                    <a:cubicBezTo>
                      <a:pt x="9525" y="12383"/>
                      <a:pt x="12383" y="16192"/>
                      <a:pt x="19050" y="20003"/>
                    </a:cubicBezTo>
                    <a:cubicBezTo>
                      <a:pt x="21908" y="21908"/>
                      <a:pt x="24765" y="23813"/>
                      <a:pt x="27623" y="25717"/>
                    </a:cubicBezTo>
                    <a:cubicBezTo>
                      <a:pt x="40005" y="33338"/>
                      <a:pt x="50483" y="40005"/>
                      <a:pt x="52388" y="51435"/>
                    </a:cubicBezTo>
                    <a:cubicBezTo>
                      <a:pt x="52388" y="53340"/>
                      <a:pt x="53340" y="56198"/>
                      <a:pt x="52388" y="58103"/>
                    </a:cubicBezTo>
                    <a:cubicBezTo>
                      <a:pt x="53340" y="60960"/>
                      <a:pt x="54292" y="61913"/>
                      <a:pt x="58103" y="619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17" name="Google Shape;1717;p14"/>
              <p:cNvSpPr/>
              <p:nvPr/>
            </p:nvSpPr>
            <p:spPr>
              <a:xfrm>
                <a:off x="5622575" y="3664505"/>
                <a:ext cx="433339" cy="150232"/>
              </a:xfrm>
              <a:custGeom>
                <a:avLst/>
                <a:gdLst/>
                <a:ahLst/>
                <a:cxnLst/>
                <a:rect l="l" t="t" r="r" b="b"/>
                <a:pathLst>
                  <a:path w="433339" h="150232" extrusionOk="0">
                    <a:moveTo>
                      <a:pt x="281020" y="82629"/>
                    </a:moveTo>
                    <a:cubicBezTo>
                      <a:pt x="285782" y="84534"/>
                      <a:pt x="349600" y="103584"/>
                      <a:pt x="361982" y="104537"/>
                    </a:cubicBezTo>
                    <a:cubicBezTo>
                      <a:pt x="382937" y="107394"/>
                      <a:pt x="404845" y="106442"/>
                      <a:pt x="421037" y="92154"/>
                    </a:cubicBezTo>
                    <a:cubicBezTo>
                      <a:pt x="421990" y="91202"/>
                      <a:pt x="422942" y="90249"/>
                      <a:pt x="424847" y="89297"/>
                    </a:cubicBezTo>
                    <a:cubicBezTo>
                      <a:pt x="427705" y="85487"/>
                      <a:pt x="430562" y="82629"/>
                      <a:pt x="431515" y="78819"/>
                    </a:cubicBezTo>
                    <a:cubicBezTo>
                      <a:pt x="440087" y="56912"/>
                      <a:pt x="419132" y="30242"/>
                      <a:pt x="354362" y="15002"/>
                    </a:cubicBezTo>
                    <a:cubicBezTo>
                      <a:pt x="274352" y="-4048"/>
                      <a:pt x="153385" y="-6906"/>
                      <a:pt x="67660" y="17859"/>
                    </a:cubicBezTo>
                    <a:cubicBezTo>
                      <a:pt x="19082" y="32147"/>
                      <a:pt x="-920" y="52149"/>
                      <a:pt x="32" y="72152"/>
                    </a:cubicBezTo>
                    <a:cubicBezTo>
                      <a:pt x="32" y="77867"/>
                      <a:pt x="1937" y="82629"/>
                      <a:pt x="4795" y="88344"/>
                    </a:cubicBezTo>
                    <a:lnTo>
                      <a:pt x="4795" y="88344"/>
                    </a:lnTo>
                    <a:cubicBezTo>
                      <a:pt x="10510" y="97869"/>
                      <a:pt x="20035" y="107394"/>
                      <a:pt x="33370" y="115014"/>
                    </a:cubicBezTo>
                    <a:cubicBezTo>
                      <a:pt x="40037" y="118824"/>
                      <a:pt x="46705" y="122634"/>
                      <a:pt x="55277" y="125492"/>
                    </a:cubicBezTo>
                    <a:lnTo>
                      <a:pt x="55277" y="125492"/>
                    </a:lnTo>
                    <a:cubicBezTo>
                      <a:pt x="69565" y="131207"/>
                      <a:pt x="84805" y="135969"/>
                      <a:pt x="102902" y="138827"/>
                    </a:cubicBezTo>
                    <a:cubicBezTo>
                      <a:pt x="150527" y="148352"/>
                      <a:pt x="208630" y="152162"/>
                      <a:pt x="258160" y="149304"/>
                    </a:cubicBezTo>
                    <a:cubicBezTo>
                      <a:pt x="330550" y="145494"/>
                      <a:pt x="324835" y="123587"/>
                      <a:pt x="309595" y="114062"/>
                    </a:cubicBezTo>
                    <a:cubicBezTo>
                      <a:pt x="305785" y="112157"/>
                      <a:pt x="287687" y="102632"/>
                      <a:pt x="275305" y="93107"/>
                    </a:cubicBezTo>
                    <a:cubicBezTo>
                      <a:pt x="264827" y="86439"/>
                      <a:pt x="271495" y="78819"/>
                      <a:pt x="281020" y="8262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18" name="Google Shape;1718;p14"/>
              <p:cNvSpPr/>
              <p:nvPr/>
            </p:nvSpPr>
            <p:spPr>
              <a:xfrm>
                <a:off x="5892164" y="3782377"/>
                <a:ext cx="786764" cy="50482"/>
              </a:xfrm>
              <a:custGeom>
                <a:avLst/>
                <a:gdLst/>
                <a:ahLst/>
                <a:cxnLst/>
                <a:rect l="l" t="t" r="r" b="b"/>
                <a:pathLst>
                  <a:path w="786764" h="50482" extrusionOk="0">
                    <a:moveTo>
                      <a:pt x="64770" y="0"/>
                    </a:moveTo>
                    <a:cubicBezTo>
                      <a:pt x="65723" y="952"/>
                      <a:pt x="65723" y="2857"/>
                      <a:pt x="65723" y="4763"/>
                    </a:cubicBezTo>
                    <a:cubicBezTo>
                      <a:pt x="66675" y="8572"/>
                      <a:pt x="66675" y="13335"/>
                      <a:pt x="65723" y="17145"/>
                    </a:cubicBezTo>
                    <a:cubicBezTo>
                      <a:pt x="60007" y="40957"/>
                      <a:pt x="28575" y="47625"/>
                      <a:pt x="0" y="50482"/>
                    </a:cubicBezTo>
                    <a:lnTo>
                      <a:pt x="725805" y="50482"/>
                    </a:lnTo>
                    <a:cubicBezTo>
                      <a:pt x="746760" y="36195"/>
                      <a:pt x="766763" y="20955"/>
                      <a:pt x="786765" y="4763"/>
                    </a:cubicBezTo>
                    <a:lnTo>
                      <a:pt x="81915" y="4763"/>
                    </a:lnTo>
                    <a:cubicBezTo>
                      <a:pt x="78105" y="2857"/>
                      <a:pt x="72390" y="1905"/>
                      <a:pt x="647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19" name="Google Shape;1719;p14"/>
              <p:cNvSpPr/>
              <p:nvPr/>
            </p:nvSpPr>
            <p:spPr>
              <a:xfrm>
                <a:off x="5514022" y="3787140"/>
                <a:ext cx="279082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279082" h="45719" extrusionOk="0">
                    <a:moveTo>
                      <a:pt x="206692" y="35242"/>
                    </a:moveTo>
                    <a:cubicBezTo>
                      <a:pt x="187642" y="31432"/>
                      <a:pt x="171450" y="26670"/>
                      <a:pt x="157163" y="20955"/>
                    </a:cubicBezTo>
                    <a:lnTo>
                      <a:pt x="156210" y="20955"/>
                    </a:lnTo>
                    <a:lnTo>
                      <a:pt x="155257" y="20955"/>
                    </a:lnTo>
                    <a:cubicBezTo>
                      <a:pt x="146685" y="17145"/>
                      <a:pt x="139065" y="13335"/>
                      <a:pt x="131445" y="9525"/>
                    </a:cubicBezTo>
                    <a:cubicBezTo>
                      <a:pt x="126682" y="6667"/>
                      <a:pt x="121920" y="3810"/>
                      <a:pt x="118110" y="0"/>
                    </a:cubicBezTo>
                    <a:lnTo>
                      <a:pt x="0" y="0"/>
                    </a:lnTo>
                    <a:cubicBezTo>
                      <a:pt x="20002" y="16192"/>
                      <a:pt x="40005" y="31432"/>
                      <a:pt x="60960" y="45720"/>
                    </a:cubicBezTo>
                    <a:lnTo>
                      <a:pt x="279082" y="45720"/>
                    </a:lnTo>
                    <a:cubicBezTo>
                      <a:pt x="253365" y="42863"/>
                      <a:pt x="228600" y="40005"/>
                      <a:pt x="206692" y="3524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20" name="Google Shape;1720;p14"/>
              <p:cNvSpPr/>
              <p:nvPr/>
            </p:nvSpPr>
            <p:spPr>
              <a:xfrm>
                <a:off x="5295900" y="3529965"/>
                <a:ext cx="984884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984884" h="45719" extrusionOk="0">
                    <a:moveTo>
                      <a:pt x="950595" y="44767"/>
                    </a:moveTo>
                    <a:cubicBezTo>
                      <a:pt x="947738" y="36195"/>
                      <a:pt x="948690" y="26670"/>
                      <a:pt x="953453" y="19050"/>
                    </a:cubicBezTo>
                    <a:cubicBezTo>
                      <a:pt x="956310" y="14288"/>
                      <a:pt x="960120" y="11430"/>
                      <a:pt x="966788" y="7620"/>
                    </a:cubicBezTo>
                    <a:cubicBezTo>
                      <a:pt x="971550" y="4763"/>
                      <a:pt x="978218" y="2857"/>
                      <a:pt x="984885" y="0"/>
                    </a:cubicBezTo>
                    <a:lnTo>
                      <a:pt x="0" y="0"/>
                    </a:lnTo>
                    <a:cubicBezTo>
                      <a:pt x="8573" y="15240"/>
                      <a:pt x="18098" y="30480"/>
                      <a:pt x="28575" y="45720"/>
                    </a:cubicBezTo>
                    <a:lnTo>
                      <a:pt x="951547" y="45720"/>
                    </a:lnTo>
                    <a:cubicBezTo>
                      <a:pt x="950595" y="45720"/>
                      <a:pt x="950595" y="45720"/>
                      <a:pt x="950595" y="4476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21" name="Google Shape;1721;p14"/>
              <p:cNvSpPr/>
              <p:nvPr/>
            </p:nvSpPr>
            <p:spPr>
              <a:xfrm>
                <a:off x="6517957" y="3529965"/>
                <a:ext cx="381000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381000" h="45719" extrusionOk="0">
                    <a:moveTo>
                      <a:pt x="74295" y="15240"/>
                    </a:moveTo>
                    <a:cubicBezTo>
                      <a:pt x="111442" y="24765"/>
                      <a:pt x="139065" y="35242"/>
                      <a:pt x="159067" y="45720"/>
                    </a:cubicBezTo>
                    <a:lnTo>
                      <a:pt x="352425" y="45720"/>
                    </a:lnTo>
                    <a:cubicBezTo>
                      <a:pt x="361950" y="30480"/>
                      <a:pt x="371475" y="15240"/>
                      <a:pt x="381000" y="0"/>
                    </a:cubicBezTo>
                    <a:lnTo>
                      <a:pt x="0" y="0"/>
                    </a:lnTo>
                    <a:cubicBezTo>
                      <a:pt x="25717" y="4763"/>
                      <a:pt x="51435" y="9525"/>
                      <a:pt x="74295" y="1524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22" name="Google Shape;1722;p14"/>
              <p:cNvSpPr/>
              <p:nvPr/>
            </p:nvSpPr>
            <p:spPr>
              <a:xfrm>
                <a:off x="6681787" y="3615690"/>
                <a:ext cx="161925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161925" h="45719" extrusionOk="0">
                    <a:moveTo>
                      <a:pt x="28575" y="7620"/>
                    </a:moveTo>
                    <a:cubicBezTo>
                      <a:pt x="27622" y="17145"/>
                      <a:pt x="21908" y="26670"/>
                      <a:pt x="13335" y="35242"/>
                    </a:cubicBezTo>
                    <a:lnTo>
                      <a:pt x="10478" y="38100"/>
                    </a:lnTo>
                    <a:cubicBezTo>
                      <a:pt x="7620" y="40957"/>
                      <a:pt x="3810" y="43815"/>
                      <a:pt x="0" y="45720"/>
                    </a:cubicBezTo>
                    <a:lnTo>
                      <a:pt x="125730" y="45720"/>
                    </a:lnTo>
                    <a:cubicBezTo>
                      <a:pt x="138113" y="30480"/>
                      <a:pt x="150495" y="16192"/>
                      <a:pt x="161925" y="0"/>
                    </a:cubicBezTo>
                    <a:lnTo>
                      <a:pt x="29528" y="0"/>
                    </a:lnTo>
                    <a:cubicBezTo>
                      <a:pt x="28575" y="2857"/>
                      <a:pt x="28575" y="4763"/>
                      <a:pt x="28575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23" name="Google Shape;1723;p14"/>
              <p:cNvSpPr/>
              <p:nvPr/>
            </p:nvSpPr>
            <p:spPr>
              <a:xfrm>
                <a:off x="5352097" y="3615690"/>
                <a:ext cx="815339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815339" h="45719" extrusionOk="0">
                    <a:moveTo>
                      <a:pt x="344805" y="45720"/>
                    </a:moveTo>
                    <a:cubicBezTo>
                      <a:pt x="384810" y="35242"/>
                      <a:pt x="432435" y="30480"/>
                      <a:pt x="483870" y="30480"/>
                    </a:cubicBezTo>
                    <a:cubicBezTo>
                      <a:pt x="535305" y="30480"/>
                      <a:pt x="587693" y="36195"/>
                      <a:pt x="628650" y="45720"/>
                    </a:cubicBezTo>
                    <a:lnTo>
                      <a:pt x="805815" y="45720"/>
                    </a:lnTo>
                    <a:cubicBezTo>
                      <a:pt x="802005" y="35242"/>
                      <a:pt x="802957" y="26670"/>
                      <a:pt x="803910" y="20955"/>
                    </a:cubicBezTo>
                    <a:cubicBezTo>
                      <a:pt x="805815" y="12382"/>
                      <a:pt x="809625" y="5715"/>
                      <a:pt x="815340" y="0"/>
                    </a:cubicBezTo>
                    <a:lnTo>
                      <a:pt x="0" y="0"/>
                    </a:lnTo>
                    <a:cubicBezTo>
                      <a:pt x="11430" y="15240"/>
                      <a:pt x="23813" y="30480"/>
                      <a:pt x="36195" y="45720"/>
                    </a:cubicBezTo>
                    <a:lnTo>
                      <a:pt x="344805" y="4572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24" name="Google Shape;1724;p14"/>
              <p:cNvSpPr/>
              <p:nvPr/>
            </p:nvSpPr>
            <p:spPr>
              <a:xfrm>
                <a:off x="5422582" y="3701415"/>
                <a:ext cx="196214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196214" h="45719" extrusionOk="0">
                    <a:moveTo>
                      <a:pt x="181927" y="36195"/>
                    </a:moveTo>
                    <a:cubicBezTo>
                      <a:pt x="181927" y="25717"/>
                      <a:pt x="184785" y="12382"/>
                      <a:pt x="196215" y="0"/>
                    </a:cubicBezTo>
                    <a:lnTo>
                      <a:pt x="0" y="0"/>
                    </a:lnTo>
                    <a:cubicBezTo>
                      <a:pt x="14288" y="15240"/>
                      <a:pt x="30480" y="30480"/>
                      <a:pt x="45720" y="45720"/>
                    </a:cubicBezTo>
                    <a:lnTo>
                      <a:pt x="182880" y="45720"/>
                    </a:lnTo>
                    <a:cubicBezTo>
                      <a:pt x="181927" y="41910"/>
                      <a:pt x="181927" y="39052"/>
                      <a:pt x="181927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25" name="Google Shape;1725;p14"/>
              <p:cNvSpPr/>
              <p:nvPr/>
            </p:nvSpPr>
            <p:spPr>
              <a:xfrm>
                <a:off x="6060757" y="3701415"/>
                <a:ext cx="711517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711517" h="45719" extrusionOk="0">
                    <a:moveTo>
                      <a:pt x="472440" y="14288"/>
                    </a:moveTo>
                    <a:lnTo>
                      <a:pt x="465772" y="15240"/>
                    </a:lnTo>
                    <a:cubicBezTo>
                      <a:pt x="410527" y="26670"/>
                      <a:pt x="353377" y="32385"/>
                      <a:pt x="300038" y="32385"/>
                    </a:cubicBezTo>
                    <a:cubicBezTo>
                      <a:pt x="246697" y="32385"/>
                      <a:pt x="179070" y="26670"/>
                      <a:pt x="135255" y="0"/>
                    </a:cubicBezTo>
                    <a:lnTo>
                      <a:pt x="0" y="0"/>
                    </a:lnTo>
                    <a:cubicBezTo>
                      <a:pt x="2858" y="3810"/>
                      <a:pt x="6667" y="7620"/>
                      <a:pt x="8572" y="11430"/>
                    </a:cubicBezTo>
                    <a:cubicBezTo>
                      <a:pt x="14288" y="21907"/>
                      <a:pt x="15240" y="34290"/>
                      <a:pt x="12383" y="45720"/>
                    </a:cubicBezTo>
                    <a:lnTo>
                      <a:pt x="665797" y="45720"/>
                    </a:lnTo>
                    <a:cubicBezTo>
                      <a:pt x="681990" y="31432"/>
                      <a:pt x="697230" y="16192"/>
                      <a:pt x="711518" y="0"/>
                    </a:cubicBezTo>
                    <a:lnTo>
                      <a:pt x="529590" y="0"/>
                    </a:lnTo>
                    <a:cubicBezTo>
                      <a:pt x="510540" y="4763"/>
                      <a:pt x="492442" y="9525"/>
                      <a:pt x="472440" y="1428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26" name="Google Shape;1726;p14"/>
              <p:cNvSpPr/>
              <p:nvPr/>
            </p:nvSpPr>
            <p:spPr>
              <a:xfrm>
                <a:off x="6172094" y="3539490"/>
                <a:ext cx="520239" cy="177164"/>
              </a:xfrm>
              <a:custGeom>
                <a:avLst/>
                <a:gdLst/>
                <a:ahLst/>
                <a:cxnLst/>
                <a:rect l="l" t="t" r="r" b="b"/>
                <a:pathLst>
                  <a:path w="520239" h="177164" extrusionOk="0">
                    <a:moveTo>
                      <a:pt x="167746" y="80010"/>
                    </a:moveTo>
                    <a:cubicBezTo>
                      <a:pt x="158221" y="80010"/>
                      <a:pt x="146791" y="78105"/>
                      <a:pt x="134408" y="76200"/>
                    </a:cubicBezTo>
                    <a:cubicBezTo>
                      <a:pt x="121073" y="74295"/>
                      <a:pt x="105833" y="71438"/>
                      <a:pt x="90593" y="71438"/>
                    </a:cubicBezTo>
                    <a:cubicBezTo>
                      <a:pt x="86783" y="71438"/>
                      <a:pt x="82973" y="71438"/>
                      <a:pt x="79163" y="71438"/>
                    </a:cubicBezTo>
                    <a:cubicBezTo>
                      <a:pt x="60113" y="71438"/>
                      <a:pt x="42968" y="73342"/>
                      <a:pt x="29633" y="77152"/>
                    </a:cubicBezTo>
                    <a:cubicBezTo>
                      <a:pt x="10583" y="81915"/>
                      <a:pt x="-17992" y="106680"/>
                      <a:pt x="15346" y="134302"/>
                    </a:cubicBezTo>
                    <a:cubicBezTo>
                      <a:pt x="42968" y="161925"/>
                      <a:pt x="103928" y="177165"/>
                      <a:pt x="188701" y="177165"/>
                    </a:cubicBezTo>
                    <a:cubicBezTo>
                      <a:pt x="241088" y="177165"/>
                      <a:pt x="297286" y="171450"/>
                      <a:pt x="351578" y="160020"/>
                    </a:cubicBezTo>
                    <a:lnTo>
                      <a:pt x="357293" y="159067"/>
                    </a:lnTo>
                    <a:cubicBezTo>
                      <a:pt x="426826" y="144780"/>
                      <a:pt x="483023" y="122872"/>
                      <a:pt x="506836" y="101917"/>
                    </a:cubicBezTo>
                    <a:lnTo>
                      <a:pt x="509693" y="99060"/>
                    </a:lnTo>
                    <a:cubicBezTo>
                      <a:pt x="515408" y="93345"/>
                      <a:pt x="519218" y="87630"/>
                      <a:pt x="520171" y="81915"/>
                    </a:cubicBezTo>
                    <a:cubicBezTo>
                      <a:pt x="521123" y="72390"/>
                      <a:pt x="513503" y="48577"/>
                      <a:pt x="415396" y="23813"/>
                    </a:cubicBezTo>
                    <a:cubicBezTo>
                      <a:pt x="357293" y="9525"/>
                      <a:pt x="279188" y="0"/>
                      <a:pt x="211561" y="0"/>
                    </a:cubicBezTo>
                    <a:lnTo>
                      <a:pt x="207751" y="0"/>
                    </a:lnTo>
                    <a:cubicBezTo>
                      <a:pt x="146791" y="0"/>
                      <a:pt x="113453" y="6667"/>
                      <a:pt x="99166" y="15240"/>
                    </a:cubicBezTo>
                    <a:cubicBezTo>
                      <a:pt x="96308" y="17145"/>
                      <a:pt x="93451" y="19050"/>
                      <a:pt x="92498" y="20955"/>
                    </a:cubicBezTo>
                    <a:cubicBezTo>
                      <a:pt x="91546" y="22860"/>
                      <a:pt x="90593" y="26670"/>
                      <a:pt x="91546" y="30480"/>
                    </a:cubicBezTo>
                    <a:cubicBezTo>
                      <a:pt x="101071" y="53340"/>
                      <a:pt x="140123" y="59055"/>
                      <a:pt x="175366" y="59055"/>
                    </a:cubicBezTo>
                    <a:cubicBezTo>
                      <a:pt x="195368" y="60007"/>
                      <a:pt x="194416" y="68580"/>
                      <a:pt x="190606" y="72390"/>
                    </a:cubicBezTo>
                    <a:cubicBezTo>
                      <a:pt x="183938" y="79057"/>
                      <a:pt x="174413" y="80010"/>
                      <a:pt x="167746" y="8001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27" name="Google Shape;1727;p14"/>
              <p:cNvSpPr/>
              <p:nvPr/>
            </p:nvSpPr>
            <p:spPr>
              <a:xfrm>
                <a:off x="6639877" y="3308984"/>
                <a:ext cx="231457" cy="38100"/>
              </a:xfrm>
              <a:custGeom>
                <a:avLst/>
                <a:gdLst/>
                <a:ahLst/>
                <a:cxnLst/>
                <a:rect l="l" t="t" r="r" b="b"/>
                <a:pathLst>
                  <a:path w="231457" h="38100" extrusionOk="0">
                    <a:moveTo>
                      <a:pt x="231457" y="20003"/>
                    </a:moveTo>
                    <a:lnTo>
                      <a:pt x="1905" y="0"/>
                    </a:lnTo>
                    <a:cubicBezTo>
                      <a:pt x="952" y="5715"/>
                      <a:pt x="952" y="12383"/>
                      <a:pt x="0" y="18098"/>
                    </a:cubicBezTo>
                    <a:lnTo>
                      <a:pt x="229552" y="38100"/>
                    </a:lnTo>
                    <a:cubicBezTo>
                      <a:pt x="229552" y="32385"/>
                      <a:pt x="230505" y="25718"/>
                      <a:pt x="231457" y="2000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28" name="Google Shape;1728;p14"/>
              <p:cNvSpPr/>
              <p:nvPr/>
            </p:nvSpPr>
            <p:spPr>
              <a:xfrm>
                <a:off x="6636067" y="3126104"/>
                <a:ext cx="230504" cy="58102"/>
              </a:xfrm>
              <a:custGeom>
                <a:avLst/>
                <a:gdLst/>
                <a:ahLst/>
                <a:cxnLst/>
                <a:rect l="l" t="t" r="r" b="b"/>
                <a:pathLst>
                  <a:path w="230504" h="58102" extrusionOk="0">
                    <a:moveTo>
                      <a:pt x="227648" y="0"/>
                    </a:moveTo>
                    <a:lnTo>
                      <a:pt x="0" y="40005"/>
                    </a:lnTo>
                    <a:cubicBezTo>
                      <a:pt x="953" y="45720"/>
                      <a:pt x="1905" y="52388"/>
                      <a:pt x="2858" y="58103"/>
                    </a:cubicBezTo>
                    <a:lnTo>
                      <a:pt x="230505" y="17145"/>
                    </a:lnTo>
                    <a:cubicBezTo>
                      <a:pt x="229553" y="12383"/>
                      <a:pt x="228600" y="6667"/>
                      <a:pt x="2276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29" name="Google Shape;1729;p14"/>
              <p:cNvSpPr/>
              <p:nvPr/>
            </p:nvSpPr>
            <p:spPr>
              <a:xfrm>
                <a:off x="6594157" y="2932747"/>
                <a:ext cx="217170" cy="114299"/>
              </a:xfrm>
              <a:custGeom>
                <a:avLst/>
                <a:gdLst/>
                <a:ahLst/>
                <a:cxnLst/>
                <a:rect l="l" t="t" r="r" b="b"/>
                <a:pathLst>
                  <a:path w="217170" h="114299" extrusionOk="0">
                    <a:moveTo>
                      <a:pt x="0" y="98107"/>
                    </a:moveTo>
                    <a:cubicBezTo>
                      <a:pt x="2858" y="103823"/>
                      <a:pt x="4763" y="109537"/>
                      <a:pt x="7620" y="114300"/>
                    </a:cubicBezTo>
                    <a:lnTo>
                      <a:pt x="217170" y="16192"/>
                    </a:lnTo>
                    <a:cubicBezTo>
                      <a:pt x="214313" y="10477"/>
                      <a:pt x="212408" y="4763"/>
                      <a:pt x="209550" y="0"/>
                    </a:cubicBezTo>
                    <a:lnTo>
                      <a:pt x="0" y="9810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30" name="Google Shape;1730;p14"/>
              <p:cNvSpPr/>
              <p:nvPr/>
            </p:nvSpPr>
            <p:spPr>
              <a:xfrm>
                <a:off x="6518909" y="2761297"/>
                <a:ext cx="188595" cy="163829"/>
              </a:xfrm>
              <a:custGeom>
                <a:avLst/>
                <a:gdLst/>
                <a:ahLst/>
                <a:cxnLst/>
                <a:rect l="l" t="t" r="r" b="b"/>
                <a:pathLst>
                  <a:path w="188595" h="163829" extrusionOk="0">
                    <a:moveTo>
                      <a:pt x="188595" y="14288"/>
                    </a:moveTo>
                    <a:cubicBezTo>
                      <a:pt x="184785" y="9525"/>
                      <a:pt x="180975" y="4763"/>
                      <a:pt x="177165" y="0"/>
                    </a:cubicBezTo>
                    <a:lnTo>
                      <a:pt x="0" y="149542"/>
                    </a:lnTo>
                    <a:cubicBezTo>
                      <a:pt x="3810" y="154305"/>
                      <a:pt x="7620" y="159067"/>
                      <a:pt x="11430" y="163830"/>
                    </a:cubicBezTo>
                    <a:lnTo>
                      <a:pt x="188595" y="14288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31" name="Google Shape;1731;p14"/>
              <p:cNvSpPr/>
              <p:nvPr/>
            </p:nvSpPr>
            <p:spPr>
              <a:xfrm>
                <a:off x="6419850" y="2628900"/>
                <a:ext cx="149542" cy="200025"/>
              </a:xfrm>
              <a:custGeom>
                <a:avLst/>
                <a:gdLst/>
                <a:ahLst/>
                <a:cxnLst/>
                <a:rect l="l" t="t" r="r" b="b"/>
                <a:pathLst>
                  <a:path w="149542" h="200025" extrusionOk="0">
                    <a:moveTo>
                      <a:pt x="149542" y="10477"/>
                    </a:moveTo>
                    <a:cubicBezTo>
                      <a:pt x="144780" y="6667"/>
                      <a:pt x="140017" y="2858"/>
                      <a:pt x="135255" y="0"/>
                    </a:cubicBezTo>
                    <a:lnTo>
                      <a:pt x="0" y="188595"/>
                    </a:lnTo>
                    <a:cubicBezTo>
                      <a:pt x="4763" y="192405"/>
                      <a:pt x="9525" y="196215"/>
                      <a:pt x="14288" y="200025"/>
                    </a:cubicBezTo>
                    <a:lnTo>
                      <a:pt x="149542" y="1047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32" name="Google Shape;1732;p14"/>
              <p:cNvSpPr/>
              <p:nvPr/>
            </p:nvSpPr>
            <p:spPr>
              <a:xfrm>
                <a:off x="6299834" y="2535554"/>
                <a:ext cx="100965" cy="222885"/>
              </a:xfrm>
              <a:custGeom>
                <a:avLst/>
                <a:gdLst/>
                <a:ahLst/>
                <a:cxnLst/>
                <a:rect l="l" t="t" r="r" b="b"/>
                <a:pathLst>
                  <a:path w="100965" h="222885" extrusionOk="0">
                    <a:moveTo>
                      <a:pt x="17145" y="222885"/>
                    </a:moveTo>
                    <a:lnTo>
                      <a:pt x="100965" y="6668"/>
                    </a:lnTo>
                    <a:cubicBezTo>
                      <a:pt x="95250" y="4763"/>
                      <a:pt x="89535" y="1905"/>
                      <a:pt x="83820" y="0"/>
                    </a:cubicBezTo>
                    <a:lnTo>
                      <a:pt x="0" y="216218"/>
                    </a:lnTo>
                    <a:cubicBezTo>
                      <a:pt x="6668" y="218123"/>
                      <a:pt x="12383" y="220980"/>
                      <a:pt x="17145" y="22288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33" name="Google Shape;1733;p14"/>
              <p:cNvSpPr/>
              <p:nvPr/>
            </p:nvSpPr>
            <p:spPr>
              <a:xfrm>
                <a:off x="5330189" y="3309937"/>
                <a:ext cx="228600" cy="37147"/>
              </a:xfrm>
              <a:custGeom>
                <a:avLst/>
                <a:gdLst/>
                <a:ahLst/>
                <a:cxnLst/>
                <a:rect l="l" t="t" r="r" b="b"/>
                <a:pathLst>
                  <a:path w="228600" h="37147" extrusionOk="0">
                    <a:moveTo>
                      <a:pt x="1905" y="37147"/>
                    </a:moveTo>
                    <a:lnTo>
                      <a:pt x="228600" y="18097"/>
                    </a:lnTo>
                    <a:cubicBezTo>
                      <a:pt x="227648" y="12383"/>
                      <a:pt x="226695" y="5715"/>
                      <a:pt x="226695" y="0"/>
                    </a:cubicBezTo>
                    <a:lnTo>
                      <a:pt x="0" y="19050"/>
                    </a:lnTo>
                    <a:cubicBezTo>
                      <a:pt x="0" y="24765"/>
                      <a:pt x="952" y="30480"/>
                      <a:pt x="1905" y="3714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34" name="Google Shape;1734;p14"/>
              <p:cNvSpPr/>
              <p:nvPr/>
            </p:nvSpPr>
            <p:spPr>
              <a:xfrm>
                <a:off x="5334000" y="3127057"/>
                <a:ext cx="227647" cy="58102"/>
              </a:xfrm>
              <a:custGeom>
                <a:avLst/>
                <a:gdLst/>
                <a:ahLst/>
                <a:cxnLst/>
                <a:rect l="l" t="t" r="r" b="b"/>
                <a:pathLst>
                  <a:path w="227647" h="58102" extrusionOk="0">
                    <a:moveTo>
                      <a:pt x="227648" y="40005"/>
                    </a:moveTo>
                    <a:lnTo>
                      <a:pt x="2858" y="0"/>
                    </a:lnTo>
                    <a:cubicBezTo>
                      <a:pt x="1905" y="5715"/>
                      <a:pt x="952" y="12383"/>
                      <a:pt x="0" y="18097"/>
                    </a:cubicBezTo>
                    <a:lnTo>
                      <a:pt x="224790" y="58102"/>
                    </a:lnTo>
                    <a:cubicBezTo>
                      <a:pt x="225742" y="51435"/>
                      <a:pt x="226695" y="45720"/>
                      <a:pt x="227648" y="400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35" name="Google Shape;1735;p14"/>
              <p:cNvSpPr/>
              <p:nvPr/>
            </p:nvSpPr>
            <p:spPr>
              <a:xfrm>
                <a:off x="5389245" y="2933700"/>
                <a:ext cx="215264" cy="113347"/>
              </a:xfrm>
              <a:custGeom>
                <a:avLst/>
                <a:gdLst/>
                <a:ahLst/>
                <a:cxnLst/>
                <a:rect l="l" t="t" r="r" b="b"/>
                <a:pathLst>
                  <a:path w="215264" h="113347" extrusionOk="0">
                    <a:moveTo>
                      <a:pt x="0" y="16192"/>
                    </a:moveTo>
                    <a:lnTo>
                      <a:pt x="207645" y="113347"/>
                    </a:lnTo>
                    <a:cubicBezTo>
                      <a:pt x="209550" y="107633"/>
                      <a:pt x="212407" y="101917"/>
                      <a:pt x="215265" y="97155"/>
                    </a:cubicBezTo>
                    <a:lnTo>
                      <a:pt x="7620" y="0"/>
                    </a:lnTo>
                    <a:cubicBezTo>
                      <a:pt x="4763" y="4763"/>
                      <a:pt x="1905" y="10477"/>
                      <a:pt x="0" y="1619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36" name="Google Shape;1736;p14"/>
              <p:cNvSpPr/>
              <p:nvPr/>
            </p:nvSpPr>
            <p:spPr>
              <a:xfrm>
                <a:off x="5492114" y="2762250"/>
                <a:ext cx="187642" cy="161925"/>
              </a:xfrm>
              <a:custGeom>
                <a:avLst/>
                <a:gdLst/>
                <a:ahLst/>
                <a:cxnLst/>
                <a:rect l="l" t="t" r="r" b="b"/>
                <a:pathLst>
                  <a:path w="187642" h="161925" extrusionOk="0">
                    <a:moveTo>
                      <a:pt x="187643" y="147638"/>
                    </a:moveTo>
                    <a:lnTo>
                      <a:pt x="11430" y="0"/>
                    </a:lnTo>
                    <a:cubicBezTo>
                      <a:pt x="7620" y="4763"/>
                      <a:pt x="3810" y="9525"/>
                      <a:pt x="0" y="14288"/>
                    </a:cubicBezTo>
                    <a:lnTo>
                      <a:pt x="175260" y="161925"/>
                    </a:lnTo>
                    <a:cubicBezTo>
                      <a:pt x="180023" y="157163"/>
                      <a:pt x="183833" y="152400"/>
                      <a:pt x="187643" y="14763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37" name="Google Shape;1737;p14"/>
              <p:cNvSpPr/>
              <p:nvPr/>
            </p:nvSpPr>
            <p:spPr>
              <a:xfrm>
                <a:off x="5621654" y="2635567"/>
                <a:ext cx="151447" cy="197167"/>
              </a:xfrm>
              <a:custGeom>
                <a:avLst/>
                <a:gdLst/>
                <a:ahLst/>
                <a:cxnLst/>
                <a:rect l="l" t="t" r="r" b="b"/>
                <a:pathLst>
                  <a:path w="151447" h="197167" extrusionOk="0">
                    <a:moveTo>
                      <a:pt x="137160" y="197168"/>
                    </a:moveTo>
                    <a:cubicBezTo>
                      <a:pt x="141923" y="193358"/>
                      <a:pt x="146685" y="189548"/>
                      <a:pt x="151448" y="185738"/>
                    </a:cubicBezTo>
                    <a:lnTo>
                      <a:pt x="14288" y="0"/>
                    </a:lnTo>
                    <a:cubicBezTo>
                      <a:pt x="9525" y="3810"/>
                      <a:pt x="4763" y="7620"/>
                      <a:pt x="0" y="11430"/>
                    </a:cubicBezTo>
                    <a:lnTo>
                      <a:pt x="137160" y="197168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38" name="Google Shape;1738;p14"/>
              <p:cNvSpPr/>
              <p:nvPr/>
            </p:nvSpPr>
            <p:spPr>
              <a:xfrm>
                <a:off x="5765482" y="2550795"/>
                <a:ext cx="109537" cy="219075"/>
              </a:xfrm>
              <a:custGeom>
                <a:avLst/>
                <a:gdLst/>
                <a:ahLst/>
                <a:cxnLst/>
                <a:rect l="l" t="t" r="r" b="b"/>
                <a:pathLst>
                  <a:path w="109537" h="219075" extrusionOk="0">
                    <a:moveTo>
                      <a:pt x="109538" y="210502"/>
                    </a:moveTo>
                    <a:lnTo>
                      <a:pt x="16192" y="0"/>
                    </a:lnTo>
                    <a:cubicBezTo>
                      <a:pt x="10477" y="2857"/>
                      <a:pt x="4763" y="4763"/>
                      <a:pt x="0" y="7620"/>
                    </a:cubicBezTo>
                    <a:lnTo>
                      <a:pt x="93345" y="219075"/>
                    </a:lnTo>
                    <a:cubicBezTo>
                      <a:pt x="98107" y="215265"/>
                      <a:pt x="103822" y="212407"/>
                      <a:pt x="109538" y="2105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39" name="Google Shape;1739;p14"/>
              <p:cNvSpPr/>
              <p:nvPr/>
            </p:nvSpPr>
            <p:spPr>
              <a:xfrm>
                <a:off x="6642734" y="3220402"/>
                <a:ext cx="401955" cy="36194"/>
              </a:xfrm>
              <a:custGeom>
                <a:avLst/>
                <a:gdLst/>
                <a:ahLst/>
                <a:cxnLst/>
                <a:rect l="l" t="t" r="r" b="b"/>
                <a:pathLst>
                  <a:path w="401955" h="36194" extrusionOk="0">
                    <a:moveTo>
                      <a:pt x="953" y="36195"/>
                    </a:moveTo>
                    <a:lnTo>
                      <a:pt x="401955" y="18097"/>
                    </a:lnTo>
                    <a:cubicBezTo>
                      <a:pt x="401955" y="12382"/>
                      <a:pt x="401955" y="5715"/>
                      <a:pt x="401003" y="0"/>
                    </a:cubicBezTo>
                    <a:lnTo>
                      <a:pt x="0" y="18097"/>
                    </a:lnTo>
                    <a:cubicBezTo>
                      <a:pt x="953" y="23813"/>
                      <a:pt x="953" y="29527"/>
                      <a:pt x="953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40" name="Google Shape;1740;p14"/>
              <p:cNvSpPr/>
              <p:nvPr/>
            </p:nvSpPr>
            <p:spPr>
              <a:xfrm>
                <a:off x="6619875" y="2976562"/>
                <a:ext cx="388620" cy="138112"/>
              </a:xfrm>
              <a:custGeom>
                <a:avLst/>
                <a:gdLst/>
                <a:ahLst/>
                <a:cxnLst/>
                <a:rect l="l" t="t" r="r" b="b"/>
                <a:pathLst>
                  <a:path w="388620" h="138112" extrusionOk="0">
                    <a:moveTo>
                      <a:pt x="4763" y="138113"/>
                    </a:moveTo>
                    <a:lnTo>
                      <a:pt x="388620" y="17145"/>
                    </a:lnTo>
                    <a:cubicBezTo>
                      <a:pt x="386715" y="11430"/>
                      <a:pt x="384810" y="5715"/>
                      <a:pt x="383858" y="0"/>
                    </a:cubicBezTo>
                    <a:lnTo>
                      <a:pt x="0" y="120967"/>
                    </a:lnTo>
                    <a:cubicBezTo>
                      <a:pt x="1905" y="126683"/>
                      <a:pt x="3810" y="132397"/>
                      <a:pt x="4763" y="1381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41" name="Google Shape;1741;p14"/>
              <p:cNvSpPr/>
              <p:nvPr/>
            </p:nvSpPr>
            <p:spPr>
              <a:xfrm>
                <a:off x="6560820" y="2752725"/>
                <a:ext cx="348614" cy="231457"/>
              </a:xfrm>
              <a:custGeom>
                <a:avLst/>
                <a:gdLst/>
                <a:ahLst/>
                <a:cxnLst/>
                <a:rect l="l" t="t" r="r" b="b"/>
                <a:pathLst>
                  <a:path w="348614" h="231457" extrusionOk="0">
                    <a:moveTo>
                      <a:pt x="9525" y="231458"/>
                    </a:moveTo>
                    <a:lnTo>
                      <a:pt x="348615" y="15240"/>
                    </a:lnTo>
                    <a:cubicBezTo>
                      <a:pt x="345758" y="10477"/>
                      <a:pt x="341947" y="4763"/>
                      <a:pt x="339090" y="0"/>
                    </a:cubicBezTo>
                    <a:lnTo>
                      <a:pt x="0" y="216217"/>
                    </a:lnTo>
                    <a:cubicBezTo>
                      <a:pt x="2858" y="220980"/>
                      <a:pt x="5715" y="225742"/>
                      <a:pt x="9525" y="2314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42" name="Google Shape;1742;p14"/>
              <p:cNvSpPr/>
              <p:nvPr/>
            </p:nvSpPr>
            <p:spPr>
              <a:xfrm>
                <a:off x="6470332" y="2562225"/>
                <a:ext cx="284797" cy="309562"/>
              </a:xfrm>
              <a:custGeom>
                <a:avLst/>
                <a:gdLst/>
                <a:ahLst/>
                <a:cxnLst/>
                <a:rect l="l" t="t" r="r" b="b"/>
                <a:pathLst>
                  <a:path w="284797" h="309562" extrusionOk="0">
                    <a:moveTo>
                      <a:pt x="284797" y="12383"/>
                    </a:moveTo>
                    <a:cubicBezTo>
                      <a:pt x="280035" y="8573"/>
                      <a:pt x="276225" y="3810"/>
                      <a:pt x="271463" y="0"/>
                    </a:cubicBezTo>
                    <a:lnTo>
                      <a:pt x="0" y="297180"/>
                    </a:lnTo>
                    <a:cubicBezTo>
                      <a:pt x="4763" y="300990"/>
                      <a:pt x="8572" y="305753"/>
                      <a:pt x="13335" y="309563"/>
                    </a:cubicBezTo>
                    <a:lnTo>
                      <a:pt x="284797" y="12383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43" name="Google Shape;1743;p14"/>
              <p:cNvSpPr/>
              <p:nvPr/>
            </p:nvSpPr>
            <p:spPr>
              <a:xfrm>
                <a:off x="6357937" y="2423160"/>
                <a:ext cx="205740" cy="364807"/>
              </a:xfrm>
              <a:custGeom>
                <a:avLst/>
                <a:gdLst/>
                <a:ahLst/>
                <a:cxnLst/>
                <a:rect l="l" t="t" r="r" b="b"/>
                <a:pathLst>
                  <a:path w="205740" h="364807" extrusionOk="0">
                    <a:moveTo>
                      <a:pt x="205740" y="8573"/>
                    </a:moveTo>
                    <a:cubicBezTo>
                      <a:pt x="200025" y="5715"/>
                      <a:pt x="195263" y="2857"/>
                      <a:pt x="189547" y="0"/>
                    </a:cubicBezTo>
                    <a:lnTo>
                      <a:pt x="0" y="355282"/>
                    </a:lnTo>
                    <a:cubicBezTo>
                      <a:pt x="5715" y="358140"/>
                      <a:pt x="10478" y="360998"/>
                      <a:pt x="16192" y="364807"/>
                    </a:cubicBezTo>
                    <a:lnTo>
                      <a:pt x="205740" y="8573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44" name="Google Shape;1744;p14"/>
              <p:cNvSpPr/>
              <p:nvPr/>
            </p:nvSpPr>
            <p:spPr>
              <a:xfrm>
                <a:off x="5155882" y="3220402"/>
                <a:ext cx="398144" cy="35242"/>
              </a:xfrm>
              <a:custGeom>
                <a:avLst/>
                <a:gdLst/>
                <a:ahLst/>
                <a:cxnLst/>
                <a:rect l="l" t="t" r="r" b="b"/>
                <a:pathLst>
                  <a:path w="398144" h="35242" extrusionOk="0">
                    <a:moveTo>
                      <a:pt x="398145" y="17145"/>
                    </a:moveTo>
                    <a:lnTo>
                      <a:pt x="953" y="0"/>
                    </a:lnTo>
                    <a:cubicBezTo>
                      <a:pt x="953" y="5715"/>
                      <a:pt x="953" y="12382"/>
                      <a:pt x="0" y="18097"/>
                    </a:cubicBezTo>
                    <a:lnTo>
                      <a:pt x="398145" y="35242"/>
                    </a:lnTo>
                    <a:cubicBezTo>
                      <a:pt x="398145" y="29527"/>
                      <a:pt x="398145" y="23813"/>
                      <a:pt x="398145" y="1714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45" name="Google Shape;1745;p14"/>
              <p:cNvSpPr/>
              <p:nvPr/>
            </p:nvSpPr>
            <p:spPr>
              <a:xfrm>
                <a:off x="5193030" y="2977514"/>
                <a:ext cx="384809" cy="137160"/>
              </a:xfrm>
              <a:custGeom>
                <a:avLst/>
                <a:gdLst/>
                <a:ahLst/>
                <a:cxnLst/>
                <a:rect l="l" t="t" r="r" b="b"/>
                <a:pathLst>
                  <a:path w="384809" h="137160" extrusionOk="0">
                    <a:moveTo>
                      <a:pt x="384810" y="120015"/>
                    </a:moveTo>
                    <a:lnTo>
                      <a:pt x="4763" y="0"/>
                    </a:lnTo>
                    <a:cubicBezTo>
                      <a:pt x="2857" y="5715"/>
                      <a:pt x="952" y="11430"/>
                      <a:pt x="0" y="17145"/>
                    </a:cubicBezTo>
                    <a:lnTo>
                      <a:pt x="381000" y="137160"/>
                    </a:lnTo>
                    <a:cubicBezTo>
                      <a:pt x="381953" y="131445"/>
                      <a:pt x="382905" y="125730"/>
                      <a:pt x="384810" y="12001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46" name="Google Shape;1746;p14"/>
              <p:cNvSpPr/>
              <p:nvPr/>
            </p:nvSpPr>
            <p:spPr>
              <a:xfrm>
                <a:off x="5291137" y="2752725"/>
                <a:ext cx="346710" cy="230504"/>
              </a:xfrm>
              <a:custGeom>
                <a:avLst/>
                <a:gdLst/>
                <a:ahLst/>
                <a:cxnLst/>
                <a:rect l="l" t="t" r="r" b="b"/>
                <a:pathLst>
                  <a:path w="346710" h="230504" extrusionOk="0">
                    <a:moveTo>
                      <a:pt x="346710" y="215265"/>
                    </a:moveTo>
                    <a:lnTo>
                      <a:pt x="9525" y="0"/>
                    </a:lnTo>
                    <a:cubicBezTo>
                      <a:pt x="6668" y="4763"/>
                      <a:pt x="2857" y="10477"/>
                      <a:pt x="0" y="15240"/>
                    </a:cubicBezTo>
                    <a:lnTo>
                      <a:pt x="337185" y="230505"/>
                    </a:lnTo>
                    <a:cubicBezTo>
                      <a:pt x="340042" y="224790"/>
                      <a:pt x="342900" y="220027"/>
                      <a:pt x="346710" y="21526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47" name="Google Shape;1747;p14"/>
              <p:cNvSpPr/>
              <p:nvPr/>
            </p:nvSpPr>
            <p:spPr>
              <a:xfrm>
                <a:off x="5434012" y="2573654"/>
                <a:ext cx="288607" cy="302895"/>
              </a:xfrm>
              <a:custGeom>
                <a:avLst/>
                <a:gdLst/>
                <a:ahLst/>
                <a:cxnLst/>
                <a:rect l="l" t="t" r="r" b="b"/>
                <a:pathLst>
                  <a:path w="288607" h="302895" extrusionOk="0">
                    <a:moveTo>
                      <a:pt x="288608" y="290513"/>
                    </a:moveTo>
                    <a:lnTo>
                      <a:pt x="13335" y="0"/>
                    </a:lnTo>
                    <a:cubicBezTo>
                      <a:pt x="8573" y="3810"/>
                      <a:pt x="4763" y="8573"/>
                      <a:pt x="0" y="12383"/>
                    </a:cubicBezTo>
                    <a:lnTo>
                      <a:pt x="275273" y="302895"/>
                    </a:lnTo>
                    <a:cubicBezTo>
                      <a:pt x="279083" y="299085"/>
                      <a:pt x="283845" y="294323"/>
                      <a:pt x="288608" y="2905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48" name="Google Shape;1748;p14"/>
              <p:cNvSpPr/>
              <p:nvPr/>
            </p:nvSpPr>
            <p:spPr>
              <a:xfrm>
                <a:off x="5604510" y="2442210"/>
                <a:ext cx="217169" cy="356235"/>
              </a:xfrm>
              <a:custGeom>
                <a:avLst/>
                <a:gdLst/>
                <a:ahLst/>
                <a:cxnLst/>
                <a:rect l="l" t="t" r="r" b="b"/>
                <a:pathLst>
                  <a:path w="217169" h="356235" extrusionOk="0">
                    <a:moveTo>
                      <a:pt x="0" y="9525"/>
                    </a:moveTo>
                    <a:lnTo>
                      <a:pt x="201930" y="356235"/>
                    </a:lnTo>
                    <a:cubicBezTo>
                      <a:pt x="206692" y="353378"/>
                      <a:pt x="212407" y="349567"/>
                      <a:pt x="217170" y="346710"/>
                    </a:cubicBezTo>
                    <a:lnTo>
                      <a:pt x="16192" y="0"/>
                    </a:lnTo>
                    <a:cubicBezTo>
                      <a:pt x="10477" y="2857"/>
                      <a:pt x="5715" y="5715"/>
                      <a:pt x="0" y="952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49" name="Google Shape;1749;p14"/>
              <p:cNvSpPr/>
              <p:nvPr/>
            </p:nvSpPr>
            <p:spPr>
              <a:xfrm>
                <a:off x="5412104" y="2451735"/>
                <a:ext cx="70485" cy="72007"/>
              </a:xfrm>
              <a:custGeom>
                <a:avLst/>
                <a:gdLst/>
                <a:ahLst/>
                <a:cxnLst/>
                <a:rect l="l" t="t" r="r" b="b"/>
                <a:pathLst>
                  <a:path w="70485" h="72007" extrusionOk="0">
                    <a:moveTo>
                      <a:pt x="41910" y="11430"/>
                    </a:moveTo>
                    <a:lnTo>
                      <a:pt x="28575" y="0"/>
                    </a:lnTo>
                    <a:lnTo>
                      <a:pt x="6668" y="24765"/>
                    </a:lnTo>
                    <a:cubicBezTo>
                      <a:pt x="1905" y="29527"/>
                      <a:pt x="0" y="35242"/>
                      <a:pt x="0" y="41910"/>
                    </a:cubicBezTo>
                    <a:cubicBezTo>
                      <a:pt x="0" y="48577"/>
                      <a:pt x="2858" y="54292"/>
                      <a:pt x="7620" y="58102"/>
                    </a:cubicBezTo>
                    <a:cubicBezTo>
                      <a:pt x="13335" y="62865"/>
                      <a:pt x="21908" y="67627"/>
                      <a:pt x="32385" y="69532"/>
                    </a:cubicBezTo>
                    <a:cubicBezTo>
                      <a:pt x="42863" y="72390"/>
                      <a:pt x="55245" y="72390"/>
                      <a:pt x="69533" y="71438"/>
                    </a:cubicBezTo>
                    <a:lnTo>
                      <a:pt x="70485" y="63817"/>
                    </a:lnTo>
                    <a:cubicBezTo>
                      <a:pt x="61913" y="63817"/>
                      <a:pt x="53340" y="62865"/>
                      <a:pt x="46673" y="60960"/>
                    </a:cubicBezTo>
                    <a:cubicBezTo>
                      <a:pt x="40005" y="59055"/>
                      <a:pt x="34290" y="56198"/>
                      <a:pt x="30480" y="52388"/>
                    </a:cubicBezTo>
                    <a:cubicBezTo>
                      <a:pt x="26670" y="49530"/>
                      <a:pt x="24765" y="44767"/>
                      <a:pt x="23813" y="40005"/>
                    </a:cubicBezTo>
                    <a:cubicBezTo>
                      <a:pt x="22860" y="35242"/>
                      <a:pt x="24765" y="31432"/>
                      <a:pt x="27623" y="27623"/>
                    </a:cubicBezTo>
                    <a:lnTo>
                      <a:pt x="41910" y="1143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0" name="Google Shape;1750;p14"/>
              <p:cNvSpPr/>
              <p:nvPr/>
            </p:nvSpPr>
            <p:spPr>
              <a:xfrm>
                <a:off x="5534025" y="2244089"/>
                <a:ext cx="77033" cy="27622"/>
              </a:xfrm>
              <a:custGeom>
                <a:avLst/>
                <a:gdLst/>
                <a:ahLst/>
                <a:cxnLst/>
                <a:rect l="l" t="t" r="r" b="b"/>
                <a:pathLst>
                  <a:path w="77033" h="27622" extrusionOk="0">
                    <a:moveTo>
                      <a:pt x="24765" y="15240"/>
                    </a:moveTo>
                    <a:cubicBezTo>
                      <a:pt x="27623" y="13335"/>
                      <a:pt x="30480" y="12383"/>
                      <a:pt x="34290" y="12383"/>
                    </a:cubicBezTo>
                    <a:cubicBezTo>
                      <a:pt x="37148" y="12383"/>
                      <a:pt x="40005" y="12383"/>
                      <a:pt x="42863" y="13335"/>
                    </a:cubicBezTo>
                    <a:lnTo>
                      <a:pt x="75248" y="27623"/>
                    </a:lnTo>
                    <a:cubicBezTo>
                      <a:pt x="80010" y="24765"/>
                      <a:pt x="75248" y="20003"/>
                      <a:pt x="60960" y="12383"/>
                    </a:cubicBezTo>
                    <a:cubicBezTo>
                      <a:pt x="53340" y="8573"/>
                      <a:pt x="48577" y="6668"/>
                      <a:pt x="45720" y="5715"/>
                    </a:cubicBezTo>
                    <a:cubicBezTo>
                      <a:pt x="39052" y="2858"/>
                      <a:pt x="31433" y="953"/>
                      <a:pt x="23813" y="0"/>
                    </a:cubicBezTo>
                    <a:cubicBezTo>
                      <a:pt x="16192" y="0"/>
                      <a:pt x="10477" y="953"/>
                      <a:pt x="5715" y="3810"/>
                    </a:cubicBezTo>
                    <a:cubicBezTo>
                      <a:pt x="2858" y="5715"/>
                      <a:pt x="952" y="7620"/>
                      <a:pt x="0" y="9525"/>
                    </a:cubicBezTo>
                    <a:lnTo>
                      <a:pt x="17145" y="21908"/>
                    </a:lnTo>
                    <a:cubicBezTo>
                      <a:pt x="19050" y="18098"/>
                      <a:pt x="21908" y="16193"/>
                      <a:pt x="24765" y="1524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1" name="Google Shape;1751;p14"/>
              <p:cNvSpPr/>
              <p:nvPr/>
            </p:nvSpPr>
            <p:spPr>
              <a:xfrm>
                <a:off x="5629275" y="2180186"/>
                <a:ext cx="80010" cy="46758"/>
              </a:xfrm>
              <a:custGeom>
                <a:avLst/>
                <a:gdLst/>
                <a:ahLst/>
                <a:cxnLst/>
                <a:rect l="l" t="t" r="r" b="b"/>
                <a:pathLst>
                  <a:path w="80010" h="46758" extrusionOk="0">
                    <a:moveTo>
                      <a:pt x="20002" y="43901"/>
                    </a:moveTo>
                    <a:cubicBezTo>
                      <a:pt x="22860" y="41996"/>
                      <a:pt x="25717" y="41043"/>
                      <a:pt x="27623" y="40091"/>
                    </a:cubicBezTo>
                    <a:cubicBezTo>
                      <a:pt x="32385" y="38186"/>
                      <a:pt x="38100" y="37233"/>
                      <a:pt x="44767" y="37233"/>
                    </a:cubicBezTo>
                    <a:cubicBezTo>
                      <a:pt x="52388" y="37233"/>
                      <a:pt x="60008" y="39138"/>
                      <a:pt x="68580" y="41996"/>
                    </a:cubicBezTo>
                    <a:lnTo>
                      <a:pt x="80010" y="37233"/>
                    </a:lnTo>
                    <a:lnTo>
                      <a:pt x="50483" y="10563"/>
                    </a:lnTo>
                    <a:cubicBezTo>
                      <a:pt x="45720" y="5801"/>
                      <a:pt x="40958" y="2943"/>
                      <a:pt x="36195" y="1038"/>
                    </a:cubicBezTo>
                    <a:cubicBezTo>
                      <a:pt x="30480" y="-867"/>
                      <a:pt x="25717" y="86"/>
                      <a:pt x="20955" y="1991"/>
                    </a:cubicBezTo>
                    <a:cubicBezTo>
                      <a:pt x="15240" y="4848"/>
                      <a:pt x="11430" y="7706"/>
                      <a:pt x="9525" y="9611"/>
                    </a:cubicBezTo>
                    <a:lnTo>
                      <a:pt x="26670" y="21993"/>
                    </a:lnTo>
                    <a:cubicBezTo>
                      <a:pt x="26670" y="21041"/>
                      <a:pt x="27623" y="19136"/>
                      <a:pt x="28575" y="18183"/>
                    </a:cubicBezTo>
                    <a:cubicBezTo>
                      <a:pt x="30480" y="16278"/>
                      <a:pt x="32385" y="15326"/>
                      <a:pt x="34290" y="14373"/>
                    </a:cubicBezTo>
                    <a:cubicBezTo>
                      <a:pt x="37148" y="13421"/>
                      <a:pt x="40005" y="13421"/>
                      <a:pt x="43815" y="14373"/>
                    </a:cubicBezTo>
                    <a:cubicBezTo>
                      <a:pt x="47625" y="16278"/>
                      <a:pt x="51435" y="18183"/>
                      <a:pt x="55245" y="21993"/>
                    </a:cubicBezTo>
                    <a:lnTo>
                      <a:pt x="73342" y="35328"/>
                    </a:lnTo>
                    <a:lnTo>
                      <a:pt x="71438" y="36281"/>
                    </a:lnTo>
                    <a:cubicBezTo>
                      <a:pt x="54292" y="31518"/>
                      <a:pt x="40958" y="27708"/>
                      <a:pt x="31433" y="25803"/>
                    </a:cubicBezTo>
                    <a:cubicBezTo>
                      <a:pt x="20955" y="23898"/>
                      <a:pt x="13335" y="23898"/>
                      <a:pt x="9525" y="25803"/>
                    </a:cubicBezTo>
                    <a:cubicBezTo>
                      <a:pt x="7620" y="26756"/>
                      <a:pt x="5715" y="27708"/>
                      <a:pt x="3810" y="28661"/>
                    </a:cubicBezTo>
                    <a:cubicBezTo>
                      <a:pt x="1905" y="29613"/>
                      <a:pt x="952" y="30566"/>
                      <a:pt x="0" y="32471"/>
                    </a:cubicBezTo>
                    <a:lnTo>
                      <a:pt x="16192" y="46758"/>
                    </a:lnTo>
                    <a:cubicBezTo>
                      <a:pt x="16192" y="46758"/>
                      <a:pt x="18098" y="45806"/>
                      <a:pt x="20002" y="4390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2" name="Google Shape;1752;p14"/>
              <p:cNvSpPr/>
              <p:nvPr/>
            </p:nvSpPr>
            <p:spPr>
              <a:xfrm>
                <a:off x="5366385" y="2163127"/>
                <a:ext cx="518291" cy="331470"/>
              </a:xfrm>
              <a:custGeom>
                <a:avLst/>
                <a:gdLst/>
                <a:ahLst/>
                <a:cxnLst/>
                <a:rect l="l" t="t" r="r" b="b"/>
                <a:pathLst>
                  <a:path w="518291" h="331470" extrusionOk="0">
                    <a:moveTo>
                      <a:pt x="83820" y="260985"/>
                    </a:moveTo>
                    <a:cubicBezTo>
                      <a:pt x="84773" y="260985"/>
                      <a:pt x="85725" y="260985"/>
                      <a:pt x="86677" y="261938"/>
                    </a:cubicBezTo>
                    <a:cubicBezTo>
                      <a:pt x="87630" y="262890"/>
                      <a:pt x="89535" y="263843"/>
                      <a:pt x="90488" y="264795"/>
                    </a:cubicBezTo>
                    <a:cubicBezTo>
                      <a:pt x="93345" y="267653"/>
                      <a:pt x="94298" y="272415"/>
                      <a:pt x="92392" y="278130"/>
                    </a:cubicBezTo>
                    <a:cubicBezTo>
                      <a:pt x="90488" y="283845"/>
                      <a:pt x="87630" y="289560"/>
                      <a:pt x="81915" y="294323"/>
                    </a:cubicBezTo>
                    <a:cubicBezTo>
                      <a:pt x="93345" y="301943"/>
                      <a:pt x="105727" y="305753"/>
                      <a:pt x="118110" y="307658"/>
                    </a:cubicBezTo>
                    <a:cubicBezTo>
                      <a:pt x="129540" y="308610"/>
                      <a:pt x="139065" y="305753"/>
                      <a:pt x="145732" y="300038"/>
                    </a:cubicBezTo>
                    <a:cubicBezTo>
                      <a:pt x="148590" y="297180"/>
                      <a:pt x="151448" y="293370"/>
                      <a:pt x="152400" y="289560"/>
                    </a:cubicBezTo>
                    <a:cubicBezTo>
                      <a:pt x="154305" y="284798"/>
                      <a:pt x="156210" y="280988"/>
                      <a:pt x="156210" y="275273"/>
                    </a:cubicBezTo>
                    <a:lnTo>
                      <a:pt x="170498" y="289560"/>
                    </a:lnTo>
                    <a:lnTo>
                      <a:pt x="193357" y="284798"/>
                    </a:lnTo>
                    <a:lnTo>
                      <a:pt x="129540" y="218123"/>
                    </a:lnTo>
                    <a:cubicBezTo>
                      <a:pt x="139065" y="209550"/>
                      <a:pt x="148590" y="201930"/>
                      <a:pt x="158115" y="193358"/>
                    </a:cubicBezTo>
                    <a:lnTo>
                      <a:pt x="206692" y="255270"/>
                    </a:lnTo>
                    <a:lnTo>
                      <a:pt x="231457" y="253365"/>
                    </a:lnTo>
                    <a:lnTo>
                      <a:pt x="174307" y="180023"/>
                    </a:lnTo>
                    <a:cubicBezTo>
                      <a:pt x="184785" y="171450"/>
                      <a:pt x="196215" y="163830"/>
                      <a:pt x="206692" y="156210"/>
                    </a:cubicBezTo>
                    <a:lnTo>
                      <a:pt x="221932" y="180023"/>
                    </a:lnTo>
                    <a:lnTo>
                      <a:pt x="213360" y="185738"/>
                    </a:lnTo>
                    <a:cubicBezTo>
                      <a:pt x="212407" y="186690"/>
                      <a:pt x="211455" y="187643"/>
                      <a:pt x="211455" y="189548"/>
                    </a:cubicBezTo>
                    <a:cubicBezTo>
                      <a:pt x="210502" y="190500"/>
                      <a:pt x="211455" y="192405"/>
                      <a:pt x="212407" y="193358"/>
                    </a:cubicBezTo>
                    <a:cubicBezTo>
                      <a:pt x="215265" y="197168"/>
                      <a:pt x="220980" y="200025"/>
                      <a:pt x="231457" y="201930"/>
                    </a:cubicBezTo>
                    <a:cubicBezTo>
                      <a:pt x="241935" y="203835"/>
                      <a:pt x="248602" y="203835"/>
                      <a:pt x="252413" y="200978"/>
                    </a:cubicBezTo>
                    <a:cubicBezTo>
                      <a:pt x="254317" y="200025"/>
                      <a:pt x="255270" y="198120"/>
                      <a:pt x="255270" y="197168"/>
                    </a:cubicBezTo>
                    <a:cubicBezTo>
                      <a:pt x="255270" y="195263"/>
                      <a:pt x="255270" y="193358"/>
                      <a:pt x="254317" y="192405"/>
                    </a:cubicBezTo>
                    <a:lnTo>
                      <a:pt x="223838" y="145733"/>
                    </a:lnTo>
                    <a:cubicBezTo>
                      <a:pt x="231457" y="140970"/>
                      <a:pt x="239077" y="135255"/>
                      <a:pt x="246698" y="130493"/>
                    </a:cubicBezTo>
                    <a:lnTo>
                      <a:pt x="291465" y="199073"/>
                    </a:lnTo>
                    <a:lnTo>
                      <a:pt x="314325" y="197168"/>
                    </a:lnTo>
                    <a:lnTo>
                      <a:pt x="263842" y="119063"/>
                    </a:lnTo>
                    <a:cubicBezTo>
                      <a:pt x="286703" y="104775"/>
                      <a:pt x="310515" y="92393"/>
                      <a:pt x="335280" y="80010"/>
                    </a:cubicBezTo>
                    <a:lnTo>
                      <a:pt x="347663" y="105728"/>
                    </a:lnTo>
                    <a:lnTo>
                      <a:pt x="307657" y="125730"/>
                    </a:lnTo>
                    <a:cubicBezTo>
                      <a:pt x="305753" y="126683"/>
                      <a:pt x="303848" y="128588"/>
                      <a:pt x="302895" y="130493"/>
                    </a:cubicBezTo>
                    <a:cubicBezTo>
                      <a:pt x="301942" y="133350"/>
                      <a:pt x="301942" y="135255"/>
                      <a:pt x="302895" y="137160"/>
                    </a:cubicBezTo>
                    <a:cubicBezTo>
                      <a:pt x="305753" y="141923"/>
                      <a:pt x="310515" y="146685"/>
                      <a:pt x="317182" y="149543"/>
                    </a:cubicBezTo>
                    <a:cubicBezTo>
                      <a:pt x="323850" y="153353"/>
                      <a:pt x="329565" y="154305"/>
                      <a:pt x="333375" y="152400"/>
                    </a:cubicBezTo>
                    <a:cubicBezTo>
                      <a:pt x="334328" y="151448"/>
                      <a:pt x="335280" y="150495"/>
                      <a:pt x="335280" y="149543"/>
                    </a:cubicBezTo>
                    <a:cubicBezTo>
                      <a:pt x="336232" y="148590"/>
                      <a:pt x="336232" y="147638"/>
                      <a:pt x="335280" y="145733"/>
                    </a:cubicBezTo>
                    <a:lnTo>
                      <a:pt x="331470" y="139065"/>
                    </a:lnTo>
                    <a:cubicBezTo>
                      <a:pt x="330517" y="138113"/>
                      <a:pt x="330517" y="136208"/>
                      <a:pt x="331470" y="135255"/>
                    </a:cubicBezTo>
                    <a:cubicBezTo>
                      <a:pt x="331470" y="134303"/>
                      <a:pt x="332423" y="132398"/>
                      <a:pt x="333375" y="132398"/>
                    </a:cubicBezTo>
                    <a:lnTo>
                      <a:pt x="355282" y="120968"/>
                    </a:lnTo>
                    <a:lnTo>
                      <a:pt x="371475" y="153353"/>
                    </a:lnTo>
                    <a:lnTo>
                      <a:pt x="394335" y="154305"/>
                    </a:lnTo>
                    <a:lnTo>
                      <a:pt x="352425" y="71438"/>
                    </a:lnTo>
                    <a:cubicBezTo>
                      <a:pt x="378142" y="60008"/>
                      <a:pt x="403860" y="48578"/>
                      <a:pt x="431482" y="39053"/>
                    </a:cubicBezTo>
                    <a:lnTo>
                      <a:pt x="442913" y="69533"/>
                    </a:lnTo>
                    <a:cubicBezTo>
                      <a:pt x="436245" y="65723"/>
                      <a:pt x="429578" y="62865"/>
                      <a:pt x="422910" y="60960"/>
                    </a:cubicBezTo>
                    <a:cubicBezTo>
                      <a:pt x="417195" y="59055"/>
                      <a:pt x="411480" y="59055"/>
                      <a:pt x="408623" y="60960"/>
                    </a:cubicBezTo>
                    <a:cubicBezTo>
                      <a:pt x="401003" y="63818"/>
                      <a:pt x="395288" y="68580"/>
                      <a:pt x="391478" y="75248"/>
                    </a:cubicBezTo>
                    <a:cubicBezTo>
                      <a:pt x="387667" y="81915"/>
                      <a:pt x="387667" y="88583"/>
                      <a:pt x="389573" y="95250"/>
                    </a:cubicBezTo>
                    <a:cubicBezTo>
                      <a:pt x="392430" y="102870"/>
                      <a:pt x="399098" y="108585"/>
                      <a:pt x="408623" y="113348"/>
                    </a:cubicBezTo>
                    <a:cubicBezTo>
                      <a:pt x="418148" y="118110"/>
                      <a:pt x="427673" y="119063"/>
                      <a:pt x="434340" y="117158"/>
                    </a:cubicBezTo>
                    <a:cubicBezTo>
                      <a:pt x="437198" y="116205"/>
                      <a:pt x="441007" y="113348"/>
                      <a:pt x="443865" y="110490"/>
                    </a:cubicBezTo>
                    <a:cubicBezTo>
                      <a:pt x="446723" y="107633"/>
                      <a:pt x="450532" y="103823"/>
                      <a:pt x="453390" y="98108"/>
                    </a:cubicBezTo>
                    <a:lnTo>
                      <a:pt x="460057" y="116205"/>
                    </a:lnTo>
                    <a:lnTo>
                      <a:pt x="482917" y="120968"/>
                    </a:lnTo>
                    <a:lnTo>
                      <a:pt x="468630" y="80963"/>
                    </a:lnTo>
                    <a:cubicBezTo>
                      <a:pt x="470535" y="75248"/>
                      <a:pt x="473392" y="71438"/>
                      <a:pt x="476250" y="67628"/>
                    </a:cubicBezTo>
                    <a:cubicBezTo>
                      <a:pt x="480060" y="63818"/>
                      <a:pt x="482917" y="60960"/>
                      <a:pt x="486728" y="60008"/>
                    </a:cubicBezTo>
                    <a:cubicBezTo>
                      <a:pt x="488632" y="59055"/>
                      <a:pt x="490538" y="59055"/>
                      <a:pt x="492442" y="60960"/>
                    </a:cubicBezTo>
                    <a:cubicBezTo>
                      <a:pt x="494348" y="61913"/>
                      <a:pt x="496253" y="63818"/>
                      <a:pt x="497205" y="65723"/>
                    </a:cubicBezTo>
                    <a:cubicBezTo>
                      <a:pt x="499110" y="69533"/>
                      <a:pt x="499110" y="75248"/>
                      <a:pt x="499110" y="80963"/>
                    </a:cubicBezTo>
                    <a:cubicBezTo>
                      <a:pt x="498157" y="86678"/>
                      <a:pt x="497205" y="93345"/>
                      <a:pt x="495300" y="99060"/>
                    </a:cubicBezTo>
                    <a:lnTo>
                      <a:pt x="516255" y="104775"/>
                    </a:lnTo>
                    <a:cubicBezTo>
                      <a:pt x="519113" y="91440"/>
                      <a:pt x="519113" y="80010"/>
                      <a:pt x="515303" y="69533"/>
                    </a:cubicBezTo>
                    <a:cubicBezTo>
                      <a:pt x="512445" y="61913"/>
                      <a:pt x="506730" y="55245"/>
                      <a:pt x="498157" y="50483"/>
                    </a:cubicBezTo>
                    <a:cubicBezTo>
                      <a:pt x="489585" y="44768"/>
                      <a:pt x="481965" y="43815"/>
                      <a:pt x="476250" y="45720"/>
                    </a:cubicBezTo>
                    <a:cubicBezTo>
                      <a:pt x="473392" y="46673"/>
                      <a:pt x="470535" y="48578"/>
                      <a:pt x="467678" y="50483"/>
                    </a:cubicBezTo>
                    <a:cubicBezTo>
                      <a:pt x="464820" y="52388"/>
                      <a:pt x="461963" y="56198"/>
                      <a:pt x="459105" y="59055"/>
                    </a:cubicBezTo>
                    <a:lnTo>
                      <a:pt x="450532" y="34290"/>
                    </a:lnTo>
                    <a:cubicBezTo>
                      <a:pt x="470535" y="27623"/>
                      <a:pt x="490538" y="21908"/>
                      <a:pt x="511492" y="16193"/>
                    </a:cubicBezTo>
                    <a:lnTo>
                      <a:pt x="506730" y="12383"/>
                    </a:lnTo>
                    <a:lnTo>
                      <a:pt x="506730" y="12383"/>
                    </a:lnTo>
                    <a:lnTo>
                      <a:pt x="505778" y="11430"/>
                    </a:lnTo>
                    <a:lnTo>
                      <a:pt x="493395" y="0"/>
                    </a:lnTo>
                    <a:cubicBezTo>
                      <a:pt x="295275" y="52388"/>
                      <a:pt x="122873" y="168593"/>
                      <a:pt x="0" y="325755"/>
                    </a:cubicBezTo>
                    <a:lnTo>
                      <a:pt x="20955" y="331470"/>
                    </a:lnTo>
                    <a:cubicBezTo>
                      <a:pt x="40957" y="306705"/>
                      <a:pt x="61913" y="282893"/>
                      <a:pt x="83820" y="260985"/>
                    </a:cubicBezTo>
                    <a:close/>
                    <a:moveTo>
                      <a:pt x="436245" y="93345"/>
                    </a:moveTo>
                    <a:cubicBezTo>
                      <a:pt x="432435" y="97155"/>
                      <a:pt x="427673" y="100013"/>
                      <a:pt x="423863" y="101918"/>
                    </a:cubicBezTo>
                    <a:cubicBezTo>
                      <a:pt x="421005" y="102870"/>
                      <a:pt x="418148" y="102870"/>
                      <a:pt x="416242" y="101918"/>
                    </a:cubicBezTo>
                    <a:cubicBezTo>
                      <a:pt x="413385" y="100965"/>
                      <a:pt x="412432" y="99060"/>
                      <a:pt x="411480" y="97155"/>
                    </a:cubicBezTo>
                    <a:cubicBezTo>
                      <a:pt x="409575" y="92393"/>
                      <a:pt x="410528" y="88583"/>
                      <a:pt x="412432" y="84773"/>
                    </a:cubicBezTo>
                    <a:cubicBezTo>
                      <a:pt x="414338" y="80010"/>
                      <a:pt x="417195" y="77153"/>
                      <a:pt x="421957" y="76200"/>
                    </a:cubicBezTo>
                    <a:cubicBezTo>
                      <a:pt x="425767" y="75248"/>
                      <a:pt x="429578" y="74295"/>
                      <a:pt x="434340" y="75248"/>
                    </a:cubicBezTo>
                    <a:cubicBezTo>
                      <a:pt x="439103" y="75248"/>
                      <a:pt x="443865" y="77153"/>
                      <a:pt x="447675" y="79058"/>
                    </a:cubicBezTo>
                    <a:cubicBezTo>
                      <a:pt x="443865" y="83820"/>
                      <a:pt x="440055" y="89535"/>
                      <a:pt x="436245" y="93345"/>
                    </a:cubicBezTo>
                    <a:close/>
                    <a:moveTo>
                      <a:pt x="115252" y="231458"/>
                    </a:moveTo>
                    <a:lnTo>
                      <a:pt x="140970" y="258127"/>
                    </a:lnTo>
                    <a:cubicBezTo>
                      <a:pt x="140017" y="265748"/>
                      <a:pt x="138113" y="272415"/>
                      <a:pt x="136207" y="278130"/>
                    </a:cubicBezTo>
                    <a:cubicBezTo>
                      <a:pt x="134302" y="283845"/>
                      <a:pt x="131445" y="287655"/>
                      <a:pt x="128588" y="291465"/>
                    </a:cubicBezTo>
                    <a:cubicBezTo>
                      <a:pt x="125730" y="294323"/>
                      <a:pt x="121920" y="296228"/>
                      <a:pt x="118110" y="297180"/>
                    </a:cubicBezTo>
                    <a:cubicBezTo>
                      <a:pt x="114300" y="298133"/>
                      <a:pt x="110490" y="298133"/>
                      <a:pt x="106680" y="297180"/>
                    </a:cubicBezTo>
                    <a:cubicBezTo>
                      <a:pt x="106680" y="297180"/>
                      <a:pt x="105727" y="296228"/>
                      <a:pt x="105727" y="296228"/>
                    </a:cubicBezTo>
                    <a:cubicBezTo>
                      <a:pt x="105727" y="295275"/>
                      <a:pt x="105727" y="295275"/>
                      <a:pt x="105727" y="295275"/>
                    </a:cubicBezTo>
                    <a:cubicBezTo>
                      <a:pt x="110490" y="288608"/>
                      <a:pt x="113348" y="282893"/>
                      <a:pt x="115252" y="277178"/>
                    </a:cubicBezTo>
                    <a:cubicBezTo>
                      <a:pt x="117157" y="271463"/>
                      <a:pt x="116205" y="266700"/>
                      <a:pt x="114300" y="264795"/>
                    </a:cubicBezTo>
                    <a:cubicBezTo>
                      <a:pt x="112395" y="262890"/>
                      <a:pt x="109538" y="260985"/>
                      <a:pt x="104775" y="259080"/>
                    </a:cubicBezTo>
                    <a:cubicBezTo>
                      <a:pt x="100965" y="258127"/>
                      <a:pt x="96202" y="257175"/>
                      <a:pt x="91440" y="256223"/>
                    </a:cubicBezTo>
                    <a:cubicBezTo>
                      <a:pt x="98107" y="246698"/>
                      <a:pt x="106680" y="239077"/>
                      <a:pt x="115252" y="2314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3" name="Google Shape;1753;p14"/>
              <p:cNvSpPr/>
              <p:nvPr/>
            </p:nvSpPr>
            <p:spPr>
              <a:xfrm>
                <a:off x="5730239" y="2140743"/>
                <a:ext cx="72130" cy="40481"/>
              </a:xfrm>
              <a:custGeom>
                <a:avLst/>
                <a:gdLst/>
                <a:ahLst/>
                <a:cxnLst/>
                <a:rect l="l" t="t" r="r" b="b"/>
                <a:pathLst>
                  <a:path w="72130" h="40481" extrusionOk="0">
                    <a:moveTo>
                      <a:pt x="22860" y="17621"/>
                    </a:moveTo>
                    <a:cubicBezTo>
                      <a:pt x="25718" y="16669"/>
                      <a:pt x="29527" y="16669"/>
                      <a:pt x="32385" y="16669"/>
                    </a:cubicBezTo>
                    <a:cubicBezTo>
                      <a:pt x="35243" y="16669"/>
                      <a:pt x="38100" y="17621"/>
                      <a:pt x="40958" y="19526"/>
                    </a:cubicBezTo>
                    <a:lnTo>
                      <a:pt x="69533" y="40481"/>
                    </a:lnTo>
                    <a:cubicBezTo>
                      <a:pt x="75248" y="38576"/>
                      <a:pt x="71438" y="32861"/>
                      <a:pt x="59055" y="22384"/>
                    </a:cubicBezTo>
                    <a:cubicBezTo>
                      <a:pt x="52388" y="16669"/>
                      <a:pt x="48577" y="13811"/>
                      <a:pt x="45720" y="11906"/>
                    </a:cubicBezTo>
                    <a:cubicBezTo>
                      <a:pt x="40005" y="7144"/>
                      <a:pt x="33338" y="3334"/>
                      <a:pt x="25718" y="1429"/>
                    </a:cubicBezTo>
                    <a:cubicBezTo>
                      <a:pt x="19050" y="-476"/>
                      <a:pt x="12383" y="-476"/>
                      <a:pt x="7620" y="1429"/>
                    </a:cubicBezTo>
                    <a:cubicBezTo>
                      <a:pt x="4763" y="2381"/>
                      <a:pt x="1905" y="4286"/>
                      <a:pt x="0" y="5239"/>
                    </a:cubicBezTo>
                    <a:lnTo>
                      <a:pt x="14288" y="21431"/>
                    </a:lnTo>
                    <a:cubicBezTo>
                      <a:pt x="17145" y="20479"/>
                      <a:pt x="20002" y="18574"/>
                      <a:pt x="22860" y="176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4" name="Google Shape;1754;p14"/>
              <p:cNvSpPr/>
              <p:nvPr/>
            </p:nvSpPr>
            <p:spPr>
              <a:xfrm>
                <a:off x="6128204" y="2241841"/>
                <a:ext cx="60187" cy="55030"/>
              </a:xfrm>
              <a:custGeom>
                <a:avLst/>
                <a:gdLst/>
                <a:ahLst/>
                <a:cxnLst/>
                <a:rect l="l" t="t" r="r" b="b"/>
                <a:pathLst>
                  <a:path w="60187" h="55030" extrusionOk="0">
                    <a:moveTo>
                      <a:pt x="19230" y="17489"/>
                    </a:moveTo>
                    <a:cubicBezTo>
                      <a:pt x="23041" y="15584"/>
                      <a:pt x="27803" y="14631"/>
                      <a:pt x="32566" y="14631"/>
                    </a:cubicBezTo>
                    <a:lnTo>
                      <a:pt x="43996" y="15584"/>
                    </a:lnTo>
                    <a:lnTo>
                      <a:pt x="36375" y="1296"/>
                    </a:lnTo>
                    <a:lnTo>
                      <a:pt x="25898" y="344"/>
                    </a:lnTo>
                    <a:cubicBezTo>
                      <a:pt x="19230" y="-609"/>
                      <a:pt x="13516" y="344"/>
                      <a:pt x="8753" y="4154"/>
                    </a:cubicBezTo>
                    <a:cubicBezTo>
                      <a:pt x="3991" y="7011"/>
                      <a:pt x="1133" y="10821"/>
                      <a:pt x="180" y="16536"/>
                    </a:cubicBezTo>
                    <a:cubicBezTo>
                      <a:pt x="-772" y="25109"/>
                      <a:pt x="2086" y="33681"/>
                      <a:pt x="7800" y="41301"/>
                    </a:cubicBezTo>
                    <a:cubicBezTo>
                      <a:pt x="14468" y="48921"/>
                      <a:pt x="22088" y="53684"/>
                      <a:pt x="30661" y="54636"/>
                    </a:cubicBezTo>
                    <a:cubicBezTo>
                      <a:pt x="36375" y="55589"/>
                      <a:pt x="42091" y="54636"/>
                      <a:pt x="46853" y="53684"/>
                    </a:cubicBezTo>
                    <a:cubicBezTo>
                      <a:pt x="51616" y="52731"/>
                      <a:pt x="56378" y="50826"/>
                      <a:pt x="60188" y="47969"/>
                    </a:cubicBezTo>
                    <a:lnTo>
                      <a:pt x="52568" y="31776"/>
                    </a:lnTo>
                    <a:cubicBezTo>
                      <a:pt x="47805" y="34634"/>
                      <a:pt x="43043" y="37491"/>
                      <a:pt x="37328" y="39396"/>
                    </a:cubicBezTo>
                    <a:cubicBezTo>
                      <a:pt x="31613" y="41301"/>
                      <a:pt x="26850" y="41301"/>
                      <a:pt x="22088" y="41301"/>
                    </a:cubicBezTo>
                    <a:cubicBezTo>
                      <a:pt x="19230" y="41301"/>
                      <a:pt x="16373" y="39396"/>
                      <a:pt x="14468" y="36539"/>
                    </a:cubicBezTo>
                    <a:cubicBezTo>
                      <a:pt x="12563" y="33681"/>
                      <a:pt x="11611" y="30824"/>
                      <a:pt x="11611" y="27014"/>
                    </a:cubicBezTo>
                    <a:cubicBezTo>
                      <a:pt x="12563" y="23204"/>
                      <a:pt x="15421" y="20346"/>
                      <a:pt x="19230" y="1748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5" name="Google Shape;1755;p14"/>
              <p:cNvSpPr/>
              <p:nvPr/>
            </p:nvSpPr>
            <p:spPr>
              <a:xfrm>
                <a:off x="6304222" y="2196426"/>
                <a:ext cx="62287" cy="78143"/>
              </a:xfrm>
              <a:custGeom>
                <a:avLst/>
                <a:gdLst/>
                <a:ahLst/>
                <a:cxnLst/>
                <a:rect l="l" t="t" r="r" b="b"/>
                <a:pathLst>
                  <a:path w="62287" h="78143" extrusionOk="0">
                    <a:moveTo>
                      <a:pt x="23235" y="22899"/>
                    </a:moveTo>
                    <a:cubicBezTo>
                      <a:pt x="27045" y="20041"/>
                      <a:pt x="31808" y="19089"/>
                      <a:pt x="36570" y="20994"/>
                    </a:cubicBezTo>
                    <a:lnTo>
                      <a:pt x="57525" y="26709"/>
                    </a:lnTo>
                    <a:lnTo>
                      <a:pt x="62288" y="9564"/>
                    </a:lnTo>
                    <a:lnTo>
                      <a:pt x="30855" y="991"/>
                    </a:lnTo>
                    <a:cubicBezTo>
                      <a:pt x="24188" y="-914"/>
                      <a:pt x="18473" y="39"/>
                      <a:pt x="12758" y="2896"/>
                    </a:cubicBezTo>
                    <a:cubicBezTo>
                      <a:pt x="7043" y="5754"/>
                      <a:pt x="3233" y="10516"/>
                      <a:pt x="1328" y="16231"/>
                    </a:cubicBezTo>
                    <a:cubicBezTo>
                      <a:pt x="-577" y="23851"/>
                      <a:pt x="-577" y="33376"/>
                      <a:pt x="2280" y="43854"/>
                    </a:cubicBezTo>
                    <a:cubicBezTo>
                      <a:pt x="5138" y="54331"/>
                      <a:pt x="9900" y="65761"/>
                      <a:pt x="16568" y="78144"/>
                    </a:cubicBezTo>
                    <a:lnTo>
                      <a:pt x="24188" y="75286"/>
                    </a:lnTo>
                    <a:cubicBezTo>
                      <a:pt x="20378" y="67666"/>
                      <a:pt x="17520" y="60046"/>
                      <a:pt x="16568" y="52426"/>
                    </a:cubicBezTo>
                    <a:cubicBezTo>
                      <a:pt x="15615" y="44806"/>
                      <a:pt x="15615" y="39091"/>
                      <a:pt x="16568" y="33376"/>
                    </a:cubicBezTo>
                    <a:cubicBezTo>
                      <a:pt x="16568" y="29566"/>
                      <a:pt x="19425" y="25756"/>
                      <a:pt x="23235" y="2289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6" name="Google Shape;1756;p14"/>
              <p:cNvSpPr/>
              <p:nvPr/>
            </p:nvSpPr>
            <p:spPr>
              <a:xfrm>
                <a:off x="6667142" y="2388357"/>
                <a:ext cx="87539" cy="98620"/>
              </a:xfrm>
              <a:custGeom>
                <a:avLst/>
                <a:gdLst/>
                <a:ahLst/>
                <a:cxnLst/>
                <a:rect l="l" t="t" r="r" b="b"/>
                <a:pathLst>
                  <a:path w="87539" h="98620" extrusionOk="0">
                    <a:moveTo>
                      <a:pt x="52745" y="513"/>
                    </a:moveTo>
                    <a:cubicBezTo>
                      <a:pt x="45125" y="2418"/>
                      <a:pt x="41315" y="7180"/>
                      <a:pt x="39410" y="17658"/>
                    </a:cubicBezTo>
                    <a:cubicBezTo>
                      <a:pt x="37505" y="28135"/>
                      <a:pt x="38457" y="40518"/>
                      <a:pt x="43220" y="52900"/>
                    </a:cubicBezTo>
                    <a:cubicBezTo>
                      <a:pt x="34647" y="55758"/>
                      <a:pt x="26075" y="54805"/>
                      <a:pt x="18455" y="51948"/>
                    </a:cubicBezTo>
                    <a:cubicBezTo>
                      <a:pt x="20360" y="49090"/>
                      <a:pt x="20360" y="46233"/>
                      <a:pt x="20360" y="44328"/>
                    </a:cubicBezTo>
                    <a:cubicBezTo>
                      <a:pt x="20360" y="41470"/>
                      <a:pt x="20360" y="39565"/>
                      <a:pt x="19407" y="38613"/>
                    </a:cubicBezTo>
                    <a:cubicBezTo>
                      <a:pt x="17502" y="36708"/>
                      <a:pt x="14645" y="35755"/>
                      <a:pt x="11787" y="35755"/>
                    </a:cubicBezTo>
                    <a:cubicBezTo>
                      <a:pt x="8930" y="36708"/>
                      <a:pt x="5120" y="37660"/>
                      <a:pt x="3215" y="40518"/>
                    </a:cubicBezTo>
                    <a:cubicBezTo>
                      <a:pt x="357" y="43375"/>
                      <a:pt x="-595" y="47185"/>
                      <a:pt x="357" y="51948"/>
                    </a:cubicBezTo>
                    <a:cubicBezTo>
                      <a:pt x="1310" y="56710"/>
                      <a:pt x="4167" y="60520"/>
                      <a:pt x="7977" y="64330"/>
                    </a:cubicBezTo>
                    <a:lnTo>
                      <a:pt x="1310" y="95763"/>
                    </a:lnTo>
                    <a:lnTo>
                      <a:pt x="12740" y="98620"/>
                    </a:lnTo>
                    <a:lnTo>
                      <a:pt x="13692" y="67188"/>
                    </a:lnTo>
                    <a:cubicBezTo>
                      <a:pt x="27027" y="70998"/>
                      <a:pt x="39410" y="71950"/>
                      <a:pt x="50840" y="70045"/>
                    </a:cubicBezTo>
                    <a:cubicBezTo>
                      <a:pt x="62270" y="69093"/>
                      <a:pt x="70842" y="65283"/>
                      <a:pt x="76557" y="58615"/>
                    </a:cubicBezTo>
                    <a:cubicBezTo>
                      <a:pt x="87987" y="46233"/>
                      <a:pt x="93702" y="23373"/>
                      <a:pt x="77510" y="5275"/>
                    </a:cubicBezTo>
                    <a:cubicBezTo>
                      <a:pt x="72747" y="2418"/>
                      <a:pt x="65127" y="-1392"/>
                      <a:pt x="52745" y="513"/>
                    </a:cubicBezTo>
                    <a:close/>
                    <a:moveTo>
                      <a:pt x="70842" y="29088"/>
                    </a:moveTo>
                    <a:cubicBezTo>
                      <a:pt x="69890" y="33850"/>
                      <a:pt x="67985" y="37660"/>
                      <a:pt x="65127" y="41470"/>
                    </a:cubicBezTo>
                    <a:cubicBezTo>
                      <a:pt x="62270" y="44328"/>
                      <a:pt x="59412" y="47185"/>
                      <a:pt x="56555" y="48138"/>
                    </a:cubicBezTo>
                    <a:cubicBezTo>
                      <a:pt x="53697" y="50043"/>
                      <a:pt x="51792" y="50995"/>
                      <a:pt x="49887" y="50995"/>
                    </a:cubicBezTo>
                    <a:cubicBezTo>
                      <a:pt x="47982" y="44328"/>
                      <a:pt x="47982" y="37660"/>
                      <a:pt x="47982" y="32898"/>
                    </a:cubicBezTo>
                    <a:cubicBezTo>
                      <a:pt x="47982" y="27183"/>
                      <a:pt x="49887" y="23373"/>
                      <a:pt x="51792" y="21468"/>
                    </a:cubicBezTo>
                    <a:cubicBezTo>
                      <a:pt x="54650" y="18610"/>
                      <a:pt x="57507" y="16705"/>
                      <a:pt x="60365" y="16705"/>
                    </a:cubicBezTo>
                    <a:cubicBezTo>
                      <a:pt x="63222" y="15753"/>
                      <a:pt x="66080" y="16705"/>
                      <a:pt x="67985" y="18610"/>
                    </a:cubicBezTo>
                    <a:cubicBezTo>
                      <a:pt x="69890" y="21468"/>
                      <a:pt x="70842" y="25278"/>
                      <a:pt x="70842" y="2908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7" name="Google Shape;1757;p14"/>
              <p:cNvSpPr/>
              <p:nvPr/>
            </p:nvSpPr>
            <p:spPr>
              <a:xfrm>
                <a:off x="6644397" y="2477452"/>
                <a:ext cx="71922" cy="76930"/>
              </a:xfrm>
              <a:custGeom>
                <a:avLst/>
                <a:gdLst/>
                <a:ahLst/>
                <a:cxnLst/>
                <a:rect l="l" t="t" r="r" b="b"/>
                <a:pathLst>
                  <a:path w="71922" h="76930" extrusionOk="0">
                    <a:moveTo>
                      <a:pt x="47868" y="60008"/>
                    </a:moveTo>
                    <a:cubicBezTo>
                      <a:pt x="41200" y="59055"/>
                      <a:pt x="36438" y="56198"/>
                      <a:pt x="31675" y="50483"/>
                    </a:cubicBezTo>
                    <a:cubicBezTo>
                      <a:pt x="24055" y="40958"/>
                      <a:pt x="17388" y="32385"/>
                      <a:pt x="13578" y="23813"/>
                    </a:cubicBezTo>
                    <a:cubicBezTo>
                      <a:pt x="9768" y="15240"/>
                      <a:pt x="7863" y="7620"/>
                      <a:pt x="7863" y="952"/>
                    </a:cubicBezTo>
                    <a:lnTo>
                      <a:pt x="243" y="0"/>
                    </a:lnTo>
                    <a:cubicBezTo>
                      <a:pt x="-710" y="10477"/>
                      <a:pt x="1195" y="20955"/>
                      <a:pt x="5005" y="32385"/>
                    </a:cubicBezTo>
                    <a:cubicBezTo>
                      <a:pt x="8815" y="43815"/>
                      <a:pt x="15483" y="54293"/>
                      <a:pt x="23103" y="63818"/>
                    </a:cubicBezTo>
                    <a:cubicBezTo>
                      <a:pt x="28818" y="70485"/>
                      <a:pt x="36438" y="75248"/>
                      <a:pt x="44058" y="76200"/>
                    </a:cubicBezTo>
                    <a:cubicBezTo>
                      <a:pt x="51678" y="78105"/>
                      <a:pt x="58345" y="76200"/>
                      <a:pt x="64060" y="71438"/>
                    </a:cubicBezTo>
                    <a:cubicBezTo>
                      <a:pt x="68823" y="67627"/>
                      <a:pt x="71680" y="60960"/>
                      <a:pt x="71680" y="52388"/>
                    </a:cubicBezTo>
                    <a:cubicBezTo>
                      <a:pt x="72633" y="43815"/>
                      <a:pt x="70728" y="37148"/>
                      <a:pt x="66918" y="32385"/>
                    </a:cubicBezTo>
                    <a:cubicBezTo>
                      <a:pt x="65013" y="29527"/>
                      <a:pt x="62155" y="27623"/>
                      <a:pt x="58345" y="26670"/>
                    </a:cubicBezTo>
                    <a:cubicBezTo>
                      <a:pt x="54535" y="24765"/>
                      <a:pt x="50725" y="23813"/>
                      <a:pt x="45963" y="23813"/>
                    </a:cubicBezTo>
                    <a:lnTo>
                      <a:pt x="45010" y="41910"/>
                    </a:lnTo>
                    <a:cubicBezTo>
                      <a:pt x="48820" y="41910"/>
                      <a:pt x="51678" y="41910"/>
                      <a:pt x="55488" y="42863"/>
                    </a:cubicBezTo>
                    <a:cubicBezTo>
                      <a:pt x="59298" y="43815"/>
                      <a:pt x="61203" y="44768"/>
                      <a:pt x="63108" y="46673"/>
                    </a:cubicBezTo>
                    <a:cubicBezTo>
                      <a:pt x="65013" y="48577"/>
                      <a:pt x="65013" y="49530"/>
                      <a:pt x="65013" y="51435"/>
                    </a:cubicBezTo>
                    <a:cubicBezTo>
                      <a:pt x="65013" y="53340"/>
                      <a:pt x="65013" y="55245"/>
                      <a:pt x="63108" y="56198"/>
                    </a:cubicBezTo>
                    <a:cubicBezTo>
                      <a:pt x="59298" y="60008"/>
                      <a:pt x="54535" y="60960"/>
                      <a:pt x="47868" y="6000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8" name="Google Shape;1758;p14"/>
              <p:cNvSpPr/>
              <p:nvPr/>
            </p:nvSpPr>
            <p:spPr>
              <a:xfrm>
                <a:off x="5945504" y="2138362"/>
                <a:ext cx="782002" cy="306704"/>
              </a:xfrm>
              <a:custGeom>
                <a:avLst/>
                <a:gdLst/>
                <a:ahLst/>
                <a:cxnLst/>
                <a:rect l="l" t="t" r="r" b="b"/>
                <a:pathLst>
                  <a:path w="782002" h="306704" extrusionOk="0">
                    <a:moveTo>
                      <a:pt x="26670" y="97155"/>
                    </a:moveTo>
                    <a:cubicBezTo>
                      <a:pt x="37148" y="103823"/>
                      <a:pt x="46673" y="107632"/>
                      <a:pt x="56198" y="106680"/>
                    </a:cubicBezTo>
                    <a:cubicBezTo>
                      <a:pt x="62865" y="105727"/>
                      <a:pt x="68580" y="102870"/>
                      <a:pt x="73342" y="97155"/>
                    </a:cubicBezTo>
                    <a:cubicBezTo>
                      <a:pt x="78105" y="91440"/>
                      <a:pt x="80010" y="84773"/>
                      <a:pt x="79058" y="77152"/>
                    </a:cubicBezTo>
                    <a:cubicBezTo>
                      <a:pt x="79058" y="74295"/>
                      <a:pt x="78105" y="71438"/>
                      <a:pt x="77153" y="68580"/>
                    </a:cubicBezTo>
                    <a:cubicBezTo>
                      <a:pt x="76200" y="65723"/>
                      <a:pt x="74295" y="63818"/>
                      <a:pt x="72390" y="60960"/>
                    </a:cubicBezTo>
                    <a:cubicBezTo>
                      <a:pt x="77153" y="63818"/>
                      <a:pt x="80963" y="65723"/>
                      <a:pt x="84773" y="67627"/>
                    </a:cubicBezTo>
                    <a:cubicBezTo>
                      <a:pt x="88583" y="69532"/>
                      <a:pt x="92392" y="69532"/>
                      <a:pt x="96203" y="69532"/>
                    </a:cubicBezTo>
                    <a:cubicBezTo>
                      <a:pt x="100013" y="68580"/>
                      <a:pt x="102870" y="67627"/>
                      <a:pt x="104775" y="66675"/>
                    </a:cubicBezTo>
                    <a:lnTo>
                      <a:pt x="107633" y="98107"/>
                    </a:lnTo>
                    <a:lnTo>
                      <a:pt x="128588" y="107632"/>
                    </a:lnTo>
                    <a:lnTo>
                      <a:pt x="120015" y="15240"/>
                    </a:lnTo>
                    <a:cubicBezTo>
                      <a:pt x="132398" y="14288"/>
                      <a:pt x="143828" y="14288"/>
                      <a:pt x="156210" y="14288"/>
                    </a:cubicBezTo>
                    <a:cubicBezTo>
                      <a:pt x="158115" y="14288"/>
                      <a:pt x="160020" y="14288"/>
                      <a:pt x="161925" y="14288"/>
                    </a:cubicBezTo>
                    <a:lnTo>
                      <a:pt x="160020" y="51435"/>
                    </a:lnTo>
                    <a:lnTo>
                      <a:pt x="153353" y="51435"/>
                    </a:lnTo>
                    <a:cubicBezTo>
                      <a:pt x="151448" y="51435"/>
                      <a:pt x="150495" y="51435"/>
                      <a:pt x="149542" y="53340"/>
                    </a:cubicBezTo>
                    <a:cubicBezTo>
                      <a:pt x="148590" y="54293"/>
                      <a:pt x="147638" y="55245"/>
                      <a:pt x="147638" y="57150"/>
                    </a:cubicBezTo>
                    <a:cubicBezTo>
                      <a:pt x="147638" y="60960"/>
                      <a:pt x="151448" y="66675"/>
                      <a:pt x="158115" y="74295"/>
                    </a:cubicBezTo>
                    <a:cubicBezTo>
                      <a:pt x="165735" y="81915"/>
                      <a:pt x="170498" y="86677"/>
                      <a:pt x="174308" y="86677"/>
                    </a:cubicBezTo>
                    <a:cubicBezTo>
                      <a:pt x="175260" y="86677"/>
                      <a:pt x="176213" y="85725"/>
                      <a:pt x="177165" y="84773"/>
                    </a:cubicBezTo>
                    <a:cubicBezTo>
                      <a:pt x="178117" y="82868"/>
                      <a:pt x="179070" y="81915"/>
                      <a:pt x="179070" y="80010"/>
                    </a:cubicBezTo>
                    <a:lnTo>
                      <a:pt x="179070" y="71438"/>
                    </a:lnTo>
                    <a:lnTo>
                      <a:pt x="212408" y="73343"/>
                    </a:lnTo>
                    <a:lnTo>
                      <a:pt x="211455" y="98107"/>
                    </a:lnTo>
                    <a:lnTo>
                      <a:pt x="231458" y="112395"/>
                    </a:lnTo>
                    <a:lnTo>
                      <a:pt x="236220" y="19050"/>
                    </a:lnTo>
                    <a:cubicBezTo>
                      <a:pt x="264795" y="21907"/>
                      <a:pt x="292417" y="25718"/>
                      <a:pt x="320040" y="30480"/>
                    </a:cubicBezTo>
                    <a:lnTo>
                      <a:pt x="317183" y="45720"/>
                    </a:lnTo>
                    <a:lnTo>
                      <a:pt x="288608" y="40957"/>
                    </a:lnTo>
                    <a:cubicBezTo>
                      <a:pt x="281940" y="40005"/>
                      <a:pt x="275273" y="40957"/>
                      <a:pt x="269558" y="44768"/>
                    </a:cubicBezTo>
                    <a:cubicBezTo>
                      <a:pt x="263842" y="48577"/>
                      <a:pt x="260985" y="53340"/>
                      <a:pt x="260033" y="59055"/>
                    </a:cubicBezTo>
                    <a:cubicBezTo>
                      <a:pt x="258128" y="67627"/>
                      <a:pt x="259080" y="77152"/>
                      <a:pt x="262890" y="87630"/>
                    </a:cubicBezTo>
                    <a:cubicBezTo>
                      <a:pt x="265748" y="98107"/>
                      <a:pt x="271463" y="108585"/>
                      <a:pt x="278130" y="119063"/>
                    </a:cubicBezTo>
                    <a:lnTo>
                      <a:pt x="285750" y="116205"/>
                    </a:lnTo>
                    <a:cubicBezTo>
                      <a:pt x="280988" y="109538"/>
                      <a:pt x="277178" y="102870"/>
                      <a:pt x="275273" y="96202"/>
                    </a:cubicBezTo>
                    <a:cubicBezTo>
                      <a:pt x="273367" y="88582"/>
                      <a:pt x="273367" y="81915"/>
                      <a:pt x="274320" y="75248"/>
                    </a:cubicBezTo>
                    <a:cubicBezTo>
                      <a:pt x="275273" y="70485"/>
                      <a:pt x="277178" y="66675"/>
                      <a:pt x="281940" y="63818"/>
                    </a:cubicBezTo>
                    <a:cubicBezTo>
                      <a:pt x="285750" y="60960"/>
                      <a:pt x="290513" y="60007"/>
                      <a:pt x="295275" y="60960"/>
                    </a:cubicBezTo>
                    <a:lnTo>
                      <a:pt x="315278" y="64770"/>
                    </a:lnTo>
                    <a:lnTo>
                      <a:pt x="307658" y="111443"/>
                    </a:lnTo>
                    <a:lnTo>
                      <a:pt x="325755" y="128588"/>
                    </a:lnTo>
                    <a:lnTo>
                      <a:pt x="340995" y="36195"/>
                    </a:lnTo>
                    <a:cubicBezTo>
                      <a:pt x="393383" y="46673"/>
                      <a:pt x="444817" y="61913"/>
                      <a:pt x="494348" y="81915"/>
                    </a:cubicBezTo>
                    <a:lnTo>
                      <a:pt x="483870" y="109538"/>
                    </a:lnTo>
                    <a:cubicBezTo>
                      <a:pt x="481013" y="101918"/>
                      <a:pt x="477203" y="95250"/>
                      <a:pt x="472440" y="89535"/>
                    </a:cubicBezTo>
                    <a:cubicBezTo>
                      <a:pt x="467678" y="83820"/>
                      <a:pt x="461963" y="80010"/>
                      <a:pt x="457200" y="78105"/>
                    </a:cubicBezTo>
                    <a:cubicBezTo>
                      <a:pt x="448628" y="75248"/>
                      <a:pt x="441008" y="74295"/>
                      <a:pt x="433388" y="77152"/>
                    </a:cubicBezTo>
                    <a:cubicBezTo>
                      <a:pt x="425767" y="80010"/>
                      <a:pt x="421005" y="84773"/>
                      <a:pt x="418148" y="91440"/>
                    </a:cubicBezTo>
                    <a:cubicBezTo>
                      <a:pt x="415290" y="100013"/>
                      <a:pt x="416242" y="109538"/>
                      <a:pt x="421958" y="120968"/>
                    </a:cubicBezTo>
                    <a:cubicBezTo>
                      <a:pt x="427673" y="132398"/>
                      <a:pt x="434340" y="140018"/>
                      <a:pt x="441960" y="142875"/>
                    </a:cubicBezTo>
                    <a:cubicBezTo>
                      <a:pt x="446723" y="144780"/>
                      <a:pt x="451485" y="144780"/>
                      <a:pt x="456248" y="144780"/>
                    </a:cubicBezTo>
                    <a:cubicBezTo>
                      <a:pt x="461010" y="144780"/>
                      <a:pt x="466725" y="142875"/>
                      <a:pt x="471488" y="140970"/>
                    </a:cubicBezTo>
                    <a:lnTo>
                      <a:pt x="464820" y="158115"/>
                    </a:lnTo>
                    <a:lnTo>
                      <a:pt x="479108" y="178118"/>
                    </a:lnTo>
                    <a:lnTo>
                      <a:pt x="511492" y="90488"/>
                    </a:lnTo>
                    <a:cubicBezTo>
                      <a:pt x="523875" y="96202"/>
                      <a:pt x="537210" y="101918"/>
                      <a:pt x="549593" y="107632"/>
                    </a:cubicBezTo>
                    <a:lnTo>
                      <a:pt x="532448" y="140970"/>
                    </a:lnTo>
                    <a:lnTo>
                      <a:pt x="526733" y="138113"/>
                    </a:lnTo>
                    <a:cubicBezTo>
                      <a:pt x="524828" y="137160"/>
                      <a:pt x="523875" y="137160"/>
                      <a:pt x="522923" y="138113"/>
                    </a:cubicBezTo>
                    <a:cubicBezTo>
                      <a:pt x="521017" y="138113"/>
                      <a:pt x="520065" y="139065"/>
                      <a:pt x="519113" y="140970"/>
                    </a:cubicBezTo>
                    <a:cubicBezTo>
                      <a:pt x="517208" y="143827"/>
                      <a:pt x="518160" y="150495"/>
                      <a:pt x="521970" y="160973"/>
                    </a:cubicBezTo>
                    <a:cubicBezTo>
                      <a:pt x="524828" y="171450"/>
                      <a:pt x="528638" y="177165"/>
                      <a:pt x="531495" y="179070"/>
                    </a:cubicBezTo>
                    <a:cubicBezTo>
                      <a:pt x="532448" y="180023"/>
                      <a:pt x="533400" y="180023"/>
                      <a:pt x="535305" y="179070"/>
                    </a:cubicBezTo>
                    <a:cubicBezTo>
                      <a:pt x="537210" y="178118"/>
                      <a:pt x="538163" y="177165"/>
                      <a:pt x="539115" y="175260"/>
                    </a:cubicBezTo>
                    <a:lnTo>
                      <a:pt x="542925" y="167640"/>
                    </a:lnTo>
                    <a:lnTo>
                      <a:pt x="572453" y="183833"/>
                    </a:lnTo>
                    <a:lnTo>
                      <a:pt x="561023" y="205740"/>
                    </a:lnTo>
                    <a:lnTo>
                      <a:pt x="572453" y="226695"/>
                    </a:lnTo>
                    <a:lnTo>
                      <a:pt x="616268" y="143827"/>
                    </a:lnTo>
                    <a:cubicBezTo>
                      <a:pt x="626745" y="150495"/>
                      <a:pt x="638175" y="156210"/>
                      <a:pt x="648653" y="162877"/>
                    </a:cubicBezTo>
                    <a:lnTo>
                      <a:pt x="604838" y="230505"/>
                    </a:lnTo>
                    <a:lnTo>
                      <a:pt x="614363" y="253365"/>
                    </a:lnTo>
                    <a:lnTo>
                      <a:pt x="665798" y="174308"/>
                    </a:lnTo>
                    <a:cubicBezTo>
                      <a:pt x="687705" y="189548"/>
                      <a:pt x="709613" y="204788"/>
                      <a:pt x="729615" y="221933"/>
                    </a:cubicBezTo>
                    <a:lnTo>
                      <a:pt x="711518" y="244793"/>
                    </a:lnTo>
                    <a:lnTo>
                      <a:pt x="676275" y="217170"/>
                    </a:lnTo>
                    <a:cubicBezTo>
                      <a:pt x="674370" y="215265"/>
                      <a:pt x="672465" y="215265"/>
                      <a:pt x="669608" y="215265"/>
                    </a:cubicBezTo>
                    <a:cubicBezTo>
                      <a:pt x="666750" y="215265"/>
                      <a:pt x="664845" y="216218"/>
                      <a:pt x="663893" y="218123"/>
                    </a:cubicBezTo>
                    <a:cubicBezTo>
                      <a:pt x="660083" y="222885"/>
                      <a:pt x="658178" y="228600"/>
                      <a:pt x="658178" y="236220"/>
                    </a:cubicBezTo>
                    <a:cubicBezTo>
                      <a:pt x="658178" y="243840"/>
                      <a:pt x="660083" y="249555"/>
                      <a:pt x="662940" y="251460"/>
                    </a:cubicBezTo>
                    <a:cubicBezTo>
                      <a:pt x="663893" y="252413"/>
                      <a:pt x="664845" y="252413"/>
                      <a:pt x="665798" y="252413"/>
                    </a:cubicBezTo>
                    <a:cubicBezTo>
                      <a:pt x="666750" y="252413"/>
                      <a:pt x="667703" y="252413"/>
                      <a:pt x="668655" y="250508"/>
                    </a:cubicBezTo>
                    <a:lnTo>
                      <a:pt x="673418" y="243840"/>
                    </a:lnTo>
                    <a:cubicBezTo>
                      <a:pt x="674370" y="242888"/>
                      <a:pt x="675323" y="241935"/>
                      <a:pt x="677228" y="241935"/>
                    </a:cubicBezTo>
                    <a:cubicBezTo>
                      <a:pt x="678180" y="240983"/>
                      <a:pt x="680085" y="241935"/>
                      <a:pt x="681038" y="241935"/>
                    </a:cubicBezTo>
                    <a:lnTo>
                      <a:pt x="700088" y="257175"/>
                    </a:lnTo>
                    <a:lnTo>
                      <a:pt x="678180" y="285750"/>
                    </a:lnTo>
                    <a:lnTo>
                      <a:pt x="686753" y="306705"/>
                    </a:lnTo>
                    <a:lnTo>
                      <a:pt x="743903" y="233363"/>
                    </a:lnTo>
                    <a:cubicBezTo>
                      <a:pt x="752475" y="240030"/>
                      <a:pt x="761048" y="247650"/>
                      <a:pt x="768668" y="255270"/>
                    </a:cubicBezTo>
                    <a:lnTo>
                      <a:pt x="782003" y="240983"/>
                    </a:lnTo>
                    <a:cubicBezTo>
                      <a:pt x="616268" y="91440"/>
                      <a:pt x="396240" y="0"/>
                      <a:pt x="155258" y="0"/>
                    </a:cubicBezTo>
                    <a:cubicBezTo>
                      <a:pt x="127635" y="0"/>
                      <a:pt x="100013" y="952"/>
                      <a:pt x="72390" y="3810"/>
                    </a:cubicBezTo>
                    <a:lnTo>
                      <a:pt x="84773" y="22860"/>
                    </a:lnTo>
                    <a:cubicBezTo>
                      <a:pt x="89535" y="22860"/>
                      <a:pt x="93345" y="21907"/>
                      <a:pt x="98108" y="21907"/>
                    </a:cubicBezTo>
                    <a:lnTo>
                      <a:pt x="100965" y="48577"/>
                    </a:lnTo>
                    <a:cubicBezTo>
                      <a:pt x="99060" y="51435"/>
                      <a:pt x="97155" y="53340"/>
                      <a:pt x="94298" y="55245"/>
                    </a:cubicBezTo>
                    <a:cubicBezTo>
                      <a:pt x="91440" y="57150"/>
                      <a:pt x="88583" y="58102"/>
                      <a:pt x="85725" y="58102"/>
                    </a:cubicBezTo>
                    <a:cubicBezTo>
                      <a:pt x="80010" y="59055"/>
                      <a:pt x="75248" y="59055"/>
                      <a:pt x="72390" y="58102"/>
                    </a:cubicBezTo>
                    <a:cubicBezTo>
                      <a:pt x="68580" y="58102"/>
                      <a:pt x="65723" y="57150"/>
                      <a:pt x="64770" y="56198"/>
                    </a:cubicBezTo>
                    <a:cubicBezTo>
                      <a:pt x="67628" y="53340"/>
                      <a:pt x="69533" y="50482"/>
                      <a:pt x="71438" y="46673"/>
                    </a:cubicBezTo>
                    <a:cubicBezTo>
                      <a:pt x="73342" y="42863"/>
                      <a:pt x="73342" y="39052"/>
                      <a:pt x="73342" y="36195"/>
                    </a:cubicBezTo>
                    <a:cubicBezTo>
                      <a:pt x="72390" y="28575"/>
                      <a:pt x="67628" y="22860"/>
                      <a:pt x="59055" y="16193"/>
                    </a:cubicBezTo>
                    <a:cubicBezTo>
                      <a:pt x="50483" y="10477"/>
                      <a:pt x="40958" y="7620"/>
                      <a:pt x="32385" y="8573"/>
                    </a:cubicBezTo>
                    <a:cubicBezTo>
                      <a:pt x="27623" y="8573"/>
                      <a:pt x="23813" y="10477"/>
                      <a:pt x="19050" y="13335"/>
                    </a:cubicBezTo>
                    <a:cubicBezTo>
                      <a:pt x="14288" y="15240"/>
                      <a:pt x="10478" y="19050"/>
                      <a:pt x="6667" y="22860"/>
                    </a:cubicBezTo>
                    <a:lnTo>
                      <a:pt x="18098" y="36195"/>
                    </a:lnTo>
                    <a:cubicBezTo>
                      <a:pt x="21908" y="32385"/>
                      <a:pt x="26670" y="28575"/>
                      <a:pt x="31433" y="25718"/>
                    </a:cubicBezTo>
                    <a:cubicBezTo>
                      <a:pt x="36195" y="22860"/>
                      <a:pt x="40958" y="21907"/>
                      <a:pt x="44767" y="20955"/>
                    </a:cubicBezTo>
                    <a:cubicBezTo>
                      <a:pt x="48578" y="20955"/>
                      <a:pt x="51435" y="20955"/>
                      <a:pt x="54292" y="22860"/>
                    </a:cubicBezTo>
                    <a:cubicBezTo>
                      <a:pt x="57150" y="24765"/>
                      <a:pt x="59055" y="27623"/>
                      <a:pt x="59055" y="30480"/>
                    </a:cubicBezTo>
                    <a:cubicBezTo>
                      <a:pt x="59055" y="35243"/>
                      <a:pt x="59055" y="40005"/>
                      <a:pt x="57150" y="43815"/>
                    </a:cubicBezTo>
                    <a:cubicBezTo>
                      <a:pt x="56198" y="47625"/>
                      <a:pt x="53340" y="49530"/>
                      <a:pt x="48578" y="50482"/>
                    </a:cubicBezTo>
                    <a:cubicBezTo>
                      <a:pt x="45720" y="49530"/>
                      <a:pt x="42863" y="50482"/>
                      <a:pt x="39053" y="50482"/>
                    </a:cubicBezTo>
                    <a:cubicBezTo>
                      <a:pt x="35242" y="51435"/>
                      <a:pt x="31433" y="53340"/>
                      <a:pt x="27623" y="55245"/>
                    </a:cubicBezTo>
                    <a:lnTo>
                      <a:pt x="37148" y="71438"/>
                    </a:lnTo>
                    <a:cubicBezTo>
                      <a:pt x="44767" y="69532"/>
                      <a:pt x="51435" y="66675"/>
                      <a:pt x="59055" y="60960"/>
                    </a:cubicBezTo>
                    <a:cubicBezTo>
                      <a:pt x="60960" y="61913"/>
                      <a:pt x="61913" y="63818"/>
                      <a:pt x="62865" y="65723"/>
                    </a:cubicBezTo>
                    <a:cubicBezTo>
                      <a:pt x="63817" y="66675"/>
                      <a:pt x="64770" y="69532"/>
                      <a:pt x="64770" y="71438"/>
                    </a:cubicBezTo>
                    <a:cubicBezTo>
                      <a:pt x="65723" y="77152"/>
                      <a:pt x="63817" y="81915"/>
                      <a:pt x="60960" y="86677"/>
                    </a:cubicBezTo>
                    <a:cubicBezTo>
                      <a:pt x="57150" y="91440"/>
                      <a:pt x="52388" y="93345"/>
                      <a:pt x="46673" y="94298"/>
                    </a:cubicBezTo>
                    <a:cubicBezTo>
                      <a:pt x="40005" y="95250"/>
                      <a:pt x="32385" y="93345"/>
                      <a:pt x="25717" y="88582"/>
                    </a:cubicBezTo>
                    <a:cubicBezTo>
                      <a:pt x="18098" y="83820"/>
                      <a:pt x="12383" y="77152"/>
                      <a:pt x="6667" y="68580"/>
                    </a:cubicBezTo>
                    <a:lnTo>
                      <a:pt x="0" y="73343"/>
                    </a:lnTo>
                    <a:cubicBezTo>
                      <a:pt x="7620" y="80010"/>
                      <a:pt x="16192" y="89535"/>
                      <a:pt x="26670" y="97155"/>
                    </a:cubicBezTo>
                    <a:close/>
                    <a:moveTo>
                      <a:pt x="457200" y="121920"/>
                    </a:moveTo>
                    <a:cubicBezTo>
                      <a:pt x="449580" y="122873"/>
                      <a:pt x="443865" y="121920"/>
                      <a:pt x="438150" y="120015"/>
                    </a:cubicBezTo>
                    <a:cubicBezTo>
                      <a:pt x="434340" y="118110"/>
                      <a:pt x="431483" y="116205"/>
                      <a:pt x="428625" y="112395"/>
                    </a:cubicBezTo>
                    <a:cubicBezTo>
                      <a:pt x="426720" y="108585"/>
                      <a:pt x="426720" y="105727"/>
                      <a:pt x="427673" y="102870"/>
                    </a:cubicBezTo>
                    <a:cubicBezTo>
                      <a:pt x="429578" y="98107"/>
                      <a:pt x="433388" y="95250"/>
                      <a:pt x="441008" y="93345"/>
                    </a:cubicBezTo>
                    <a:cubicBezTo>
                      <a:pt x="448628" y="91440"/>
                      <a:pt x="456248" y="92393"/>
                      <a:pt x="462915" y="94298"/>
                    </a:cubicBezTo>
                    <a:cubicBezTo>
                      <a:pt x="466725" y="95250"/>
                      <a:pt x="469583" y="98107"/>
                      <a:pt x="472440" y="101918"/>
                    </a:cubicBezTo>
                    <a:cubicBezTo>
                      <a:pt x="475298" y="105727"/>
                      <a:pt x="478155" y="110490"/>
                      <a:pt x="480060" y="115252"/>
                    </a:cubicBezTo>
                    <a:cubicBezTo>
                      <a:pt x="472440" y="118110"/>
                      <a:pt x="464820" y="120968"/>
                      <a:pt x="457200" y="121920"/>
                    </a:cubicBezTo>
                    <a:close/>
                    <a:moveTo>
                      <a:pt x="567690" y="110490"/>
                    </a:moveTo>
                    <a:cubicBezTo>
                      <a:pt x="578168" y="115252"/>
                      <a:pt x="587693" y="120968"/>
                      <a:pt x="597218" y="126682"/>
                    </a:cubicBezTo>
                    <a:lnTo>
                      <a:pt x="579120" y="160020"/>
                    </a:lnTo>
                    <a:lnTo>
                      <a:pt x="549593" y="143827"/>
                    </a:lnTo>
                    <a:lnTo>
                      <a:pt x="567690" y="110490"/>
                    </a:lnTo>
                    <a:close/>
                    <a:moveTo>
                      <a:pt x="181928" y="13335"/>
                    </a:moveTo>
                    <a:cubicBezTo>
                      <a:pt x="193358" y="13335"/>
                      <a:pt x="204788" y="14288"/>
                      <a:pt x="215265" y="15240"/>
                    </a:cubicBezTo>
                    <a:lnTo>
                      <a:pt x="213360" y="53340"/>
                    </a:lnTo>
                    <a:lnTo>
                      <a:pt x="180023" y="51435"/>
                    </a:lnTo>
                    <a:lnTo>
                      <a:pt x="181928" y="13335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9" name="Google Shape;1759;p14"/>
              <p:cNvSpPr/>
              <p:nvPr/>
            </p:nvSpPr>
            <p:spPr>
              <a:xfrm>
                <a:off x="6714172" y="2412682"/>
                <a:ext cx="92392" cy="111442"/>
              </a:xfrm>
              <a:custGeom>
                <a:avLst/>
                <a:gdLst/>
                <a:ahLst/>
                <a:cxnLst/>
                <a:rect l="l" t="t" r="r" b="b"/>
                <a:pathLst>
                  <a:path w="92392" h="111442" extrusionOk="0">
                    <a:moveTo>
                      <a:pt x="0" y="89535"/>
                    </a:moveTo>
                    <a:lnTo>
                      <a:pt x="6668" y="111442"/>
                    </a:lnTo>
                    <a:lnTo>
                      <a:pt x="72390" y="46672"/>
                    </a:lnTo>
                    <a:cubicBezTo>
                      <a:pt x="77153" y="52388"/>
                      <a:pt x="81915" y="58102"/>
                      <a:pt x="86678" y="62865"/>
                    </a:cubicBezTo>
                    <a:lnTo>
                      <a:pt x="92393" y="39052"/>
                    </a:lnTo>
                    <a:cubicBezTo>
                      <a:pt x="80963" y="25717"/>
                      <a:pt x="68580" y="12382"/>
                      <a:pt x="56198" y="0"/>
                    </a:cubicBezTo>
                    <a:lnTo>
                      <a:pt x="41910" y="14288"/>
                    </a:lnTo>
                    <a:cubicBezTo>
                      <a:pt x="47625" y="20002"/>
                      <a:pt x="52388" y="25717"/>
                      <a:pt x="58103" y="31432"/>
                    </a:cubicBezTo>
                    <a:lnTo>
                      <a:pt x="0" y="89535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60" name="Google Shape;1760;p14"/>
              <p:cNvSpPr/>
              <p:nvPr/>
            </p:nvSpPr>
            <p:spPr>
              <a:xfrm>
                <a:off x="6755130" y="2518410"/>
                <a:ext cx="25717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25717" extrusionOk="0">
                    <a:moveTo>
                      <a:pt x="0" y="0"/>
                    </a:moveTo>
                    <a:lnTo>
                      <a:pt x="25717" y="0"/>
                    </a:lnTo>
                    <a:lnTo>
                      <a:pt x="25717" y="25717"/>
                    </a:lnTo>
                    <a:lnTo>
                      <a:pt x="0" y="2571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61" name="Google Shape;1761;p14"/>
              <p:cNvSpPr/>
              <p:nvPr/>
            </p:nvSpPr>
            <p:spPr>
              <a:xfrm>
                <a:off x="6782752" y="2489835"/>
                <a:ext cx="25717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25717" extrusionOk="0">
                    <a:moveTo>
                      <a:pt x="0" y="0"/>
                    </a:moveTo>
                    <a:lnTo>
                      <a:pt x="25718" y="0"/>
                    </a:lnTo>
                    <a:lnTo>
                      <a:pt x="25718" y="25717"/>
                    </a:lnTo>
                    <a:lnTo>
                      <a:pt x="0" y="2571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762" name="Google Shape;1762;p14"/>
              <p:cNvGrpSpPr/>
              <p:nvPr/>
            </p:nvGrpSpPr>
            <p:grpSpPr>
              <a:xfrm>
                <a:off x="4819650" y="4612005"/>
                <a:ext cx="2558414" cy="385762"/>
                <a:chOff x="4819650" y="4612005"/>
                <a:chExt cx="2558414" cy="385762"/>
              </a:xfrm>
            </p:grpSpPr>
            <p:sp>
              <p:nvSpPr>
                <p:cNvPr id="1763" name="Google Shape;1763;p14"/>
                <p:cNvSpPr/>
                <p:nvPr/>
              </p:nvSpPr>
              <p:spPr>
                <a:xfrm>
                  <a:off x="4819650" y="4699634"/>
                  <a:ext cx="1013460" cy="262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3460" h="262890" extrusionOk="0">
                      <a:moveTo>
                        <a:pt x="942975" y="182880"/>
                      </a:moveTo>
                      <a:lnTo>
                        <a:pt x="978218" y="201930"/>
                      </a:lnTo>
                      <a:lnTo>
                        <a:pt x="978218" y="38100"/>
                      </a:lnTo>
                      <a:lnTo>
                        <a:pt x="1013460" y="38100"/>
                      </a:lnTo>
                      <a:lnTo>
                        <a:pt x="996315" y="6668"/>
                      </a:lnTo>
                      <a:lnTo>
                        <a:pt x="827723" y="6668"/>
                      </a:lnTo>
                      <a:lnTo>
                        <a:pt x="819150" y="6668"/>
                      </a:lnTo>
                      <a:lnTo>
                        <a:pt x="731520" y="6668"/>
                      </a:lnTo>
                      <a:lnTo>
                        <a:pt x="723900" y="6668"/>
                      </a:lnTo>
                      <a:lnTo>
                        <a:pt x="537210" y="6668"/>
                      </a:lnTo>
                      <a:lnTo>
                        <a:pt x="529590" y="6668"/>
                      </a:lnTo>
                      <a:lnTo>
                        <a:pt x="441960" y="6668"/>
                      </a:lnTo>
                      <a:lnTo>
                        <a:pt x="434340" y="6668"/>
                      </a:lnTo>
                      <a:lnTo>
                        <a:pt x="202883" y="6668"/>
                      </a:lnTo>
                      <a:lnTo>
                        <a:pt x="195263" y="6668"/>
                      </a:lnTo>
                      <a:lnTo>
                        <a:pt x="122873" y="6668"/>
                      </a:lnTo>
                      <a:lnTo>
                        <a:pt x="141923" y="38100"/>
                      </a:lnTo>
                      <a:lnTo>
                        <a:pt x="149543" y="38100"/>
                      </a:lnTo>
                      <a:lnTo>
                        <a:pt x="149543" y="110490"/>
                      </a:lnTo>
                      <a:lnTo>
                        <a:pt x="110490" y="93345"/>
                      </a:lnTo>
                      <a:cubicBezTo>
                        <a:pt x="114300" y="89535"/>
                        <a:pt x="117157" y="84772"/>
                        <a:pt x="119063" y="79058"/>
                      </a:cubicBezTo>
                      <a:cubicBezTo>
                        <a:pt x="120968" y="73343"/>
                        <a:pt x="121920" y="67628"/>
                        <a:pt x="121920" y="61913"/>
                      </a:cubicBezTo>
                      <a:cubicBezTo>
                        <a:pt x="121920" y="48578"/>
                        <a:pt x="115253" y="34290"/>
                        <a:pt x="102870" y="20955"/>
                      </a:cubicBezTo>
                      <a:cubicBezTo>
                        <a:pt x="89535" y="6668"/>
                        <a:pt x="76200" y="0"/>
                        <a:pt x="63818" y="0"/>
                      </a:cubicBezTo>
                      <a:cubicBezTo>
                        <a:pt x="51435" y="0"/>
                        <a:pt x="40958" y="3810"/>
                        <a:pt x="31433" y="11430"/>
                      </a:cubicBezTo>
                      <a:cubicBezTo>
                        <a:pt x="22860" y="19050"/>
                        <a:pt x="19050" y="28575"/>
                        <a:pt x="19050" y="39053"/>
                      </a:cubicBezTo>
                      <a:cubicBezTo>
                        <a:pt x="19050" y="47625"/>
                        <a:pt x="22860" y="57150"/>
                        <a:pt x="31433" y="66675"/>
                      </a:cubicBezTo>
                      <a:cubicBezTo>
                        <a:pt x="39053" y="75247"/>
                        <a:pt x="50482" y="82868"/>
                        <a:pt x="63818" y="90488"/>
                      </a:cubicBezTo>
                      <a:cubicBezTo>
                        <a:pt x="51435" y="99060"/>
                        <a:pt x="29528" y="110490"/>
                        <a:pt x="0" y="123825"/>
                      </a:cubicBezTo>
                      <a:lnTo>
                        <a:pt x="27622" y="147638"/>
                      </a:lnTo>
                      <a:cubicBezTo>
                        <a:pt x="60960" y="131445"/>
                        <a:pt x="84773" y="117158"/>
                        <a:pt x="100013" y="104775"/>
                      </a:cubicBezTo>
                      <a:lnTo>
                        <a:pt x="131445" y="120015"/>
                      </a:lnTo>
                      <a:lnTo>
                        <a:pt x="40005" y="176213"/>
                      </a:lnTo>
                      <a:lnTo>
                        <a:pt x="65723" y="197168"/>
                      </a:lnTo>
                      <a:lnTo>
                        <a:pt x="151448" y="139065"/>
                      </a:lnTo>
                      <a:lnTo>
                        <a:pt x="151448" y="183833"/>
                      </a:lnTo>
                      <a:lnTo>
                        <a:pt x="186690" y="202883"/>
                      </a:lnTo>
                      <a:lnTo>
                        <a:pt x="186690" y="39053"/>
                      </a:lnTo>
                      <a:lnTo>
                        <a:pt x="214313" y="39053"/>
                      </a:lnTo>
                      <a:lnTo>
                        <a:pt x="221933" y="39053"/>
                      </a:lnTo>
                      <a:lnTo>
                        <a:pt x="395288" y="39053"/>
                      </a:lnTo>
                      <a:lnTo>
                        <a:pt x="395288" y="66675"/>
                      </a:lnTo>
                      <a:lnTo>
                        <a:pt x="354330" y="66675"/>
                      </a:lnTo>
                      <a:cubicBezTo>
                        <a:pt x="340043" y="66675"/>
                        <a:pt x="327660" y="71438"/>
                        <a:pt x="318135" y="81915"/>
                      </a:cubicBezTo>
                      <a:cubicBezTo>
                        <a:pt x="308610" y="92393"/>
                        <a:pt x="302895" y="103822"/>
                        <a:pt x="302895" y="118110"/>
                      </a:cubicBezTo>
                      <a:cubicBezTo>
                        <a:pt x="302895" y="134303"/>
                        <a:pt x="311468" y="152400"/>
                        <a:pt x="329565" y="171450"/>
                      </a:cubicBezTo>
                      <a:cubicBezTo>
                        <a:pt x="347663" y="190500"/>
                        <a:pt x="364808" y="199072"/>
                        <a:pt x="381000" y="199072"/>
                      </a:cubicBezTo>
                      <a:cubicBezTo>
                        <a:pt x="381953" y="199072"/>
                        <a:pt x="383858" y="199072"/>
                        <a:pt x="387668" y="197168"/>
                      </a:cubicBezTo>
                      <a:lnTo>
                        <a:pt x="392430" y="195263"/>
                      </a:lnTo>
                      <a:cubicBezTo>
                        <a:pt x="387668" y="210503"/>
                        <a:pt x="381953" y="222885"/>
                        <a:pt x="373380" y="231458"/>
                      </a:cubicBezTo>
                      <a:cubicBezTo>
                        <a:pt x="365760" y="240983"/>
                        <a:pt x="357188" y="245745"/>
                        <a:pt x="347663" y="245745"/>
                      </a:cubicBezTo>
                      <a:cubicBezTo>
                        <a:pt x="342900" y="245745"/>
                        <a:pt x="339090" y="243840"/>
                        <a:pt x="337185" y="240983"/>
                      </a:cubicBezTo>
                      <a:cubicBezTo>
                        <a:pt x="334328" y="238125"/>
                        <a:pt x="332423" y="234315"/>
                        <a:pt x="332423" y="230505"/>
                      </a:cubicBezTo>
                      <a:cubicBezTo>
                        <a:pt x="332423" y="225743"/>
                        <a:pt x="334328" y="221933"/>
                        <a:pt x="339090" y="218122"/>
                      </a:cubicBezTo>
                      <a:cubicBezTo>
                        <a:pt x="343853" y="214313"/>
                        <a:pt x="349568" y="211455"/>
                        <a:pt x="356235" y="209550"/>
                      </a:cubicBezTo>
                      <a:lnTo>
                        <a:pt x="324803" y="190500"/>
                      </a:lnTo>
                      <a:cubicBezTo>
                        <a:pt x="320040" y="191453"/>
                        <a:pt x="316230" y="193358"/>
                        <a:pt x="312420" y="197168"/>
                      </a:cubicBezTo>
                      <a:cubicBezTo>
                        <a:pt x="308610" y="200025"/>
                        <a:pt x="306705" y="202883"/>
                        <a:pt x="305753" y="206693"/>
                      </a:cubicBezTo>
                      <a:cubicBezTo>
                        <a:pt x="292418" y="206693"/>
                        <a:pt x="282893" y="204788"/>
                        <a:pt x="276225" y="200978"/>
                      </a:cubicBezTo>
                      <a:cubicBezTo>
                        <a:pt x="282893" y="199072"/>
                        <a:pt x="288608" y="194310"/>
                        <a:pt x="291465" y="188595"/>
                      </a:cubicBezTo>
                      <a:cubicBezTo>
                        <a:pt x="295275" y="182880"/>
                        <a:pt x="297180" y="176213"/>
                        <a:pt x="297180" y="169545"/>
                      </a:cubicBezTo>
                      <a:cubicBezTo>
                        <a:pt x="297180" y="160020"/>
                        <a:pt x="294323" y="152400"/>
                        <a:pt x="287655" y="145733"/>
                      </a:cubicBezTo>
                      <a:cubicBezTo>
                        <a:pt x="281940" y="139065"/>
                        <a:pt x="274320" y="136208"/>
                        <a:pt x="265748" y="136208"/>
                      </a:cubicBezTo>
                      <a:cubicBezTo>
                        <a:pt x="255270" y="136208"/>
                        <a:pt x="245745" y="139065"/>
                        <a:pt x="238125" y="145733"/>
                      </a:cubicBezTo>
                      <a:cubicBezTo>
                        <a:pt x="230505" y="152400"/>
                        <a:pt x="226695" y="160972"/>
                        <a:pt x="226695" y="171450"/>
                      </a:cubicBezTo>
                      <a:cubicBezTo>
                        <a:pt x="226695" y="184785"/>
                        <a:pt x="234315" y="196215"/>
                        <a:pt x="248602" y="205740"/>
                      </a:cubicBezTo>
                      <a:cubicBezTo>
                        <a:pt x="263843" y="215265"/>
                        <a:pt x="280988" y="220028"/>
                        <a:pt x="301943" y="220028"/>
                      </a:cubicBezTo>
                      <a:cubicBezTo>
                        <a:pt x="299085" y="229553"/>
                        <a:pt x="303848" y="239078"/>
                        <a:pt x="317183" y="248603"/>
                      </a:cubicBezTo>
                      <a:cubicBezTo>
                        <a:pt x="330518" y="258128"/>
                        <a:pt x="345758" y="262890"/>
                        <a:pt x="361950" y="262890"/>
                      </a:cubicBezTo>
                      <a:cubicBezTo>
                        <a:pt x="371475" y="262890"/>
                        <a:pt x="381000" y="259080"/>
                        <a:pt x="390525" y="252413"/>
                      </a:cubicBezTo>
                      <a:cubicBezTo>
                        <a:pt x="400050" y="244793"/>
                        <a:pt x="406718" y="235268"/>
                        <a:pt x="412433" y="222885"/>
                      </a:cubicBezTo>
                      <a:lnTo>
                        <a:pt x="427673" y="256222"/>
                      </a:lnTo>
                      <a:lnTo>
                        <a:pt x="448628" y="246697"/>
                      </a:lnTo>
                      <a:lnTo>
                        <a:pt x="419100" y="198120"/>
                      </a:lnTo>
                      <a:cubicBezTo>
                        <a:pt x="424815" y="196215"/>
                        <a:pt x="428625" y="193358"/>
                        <a:pt x="431483" y="189547"/>
                      </a:cubicBezTo>
                      <a:cubicBezTo>
                        <a:pt x="435293" y="184785"/>
                        <a:pt x="436245" y="180022"/>
                        <a:pt x="436245" y="174308"/>
                      </a:cubicBezTo>
                      <a:cubicBezTo>
                        <a:pt x="436245" y="166688"/>
                        <a:pt x="433388" y="159068"/>
                        <a:pt x="426720" y="150495"/>
                      </a:cubicBezTo>
                      <a:cubicBezTo>
                        <a:pt x="420053" y="142875"/>
                        <a:pt x="413385" y="139065"/>
                        <a:pt x="407670" y="139065"/>
                      </a:cubicBezTo>
                      <a:cubicBezTo>
                        <a:pt x="401003" y="139065"/>
                        <a:pt x="394335" y="140970"/>
                        <a:pt x="389573" y="144780"/>
                      </a:cubicBezTo>
                      <a:cubicBezTo>
                        <a:pt x="384810" y="148590"/>
                        <a:pt x="381953" y="153353"/>
                        <a:pt x="381953" y="159068"/>
                      </a:cubicBezTo>
                      <a:cubicBezTo>
                        <a:pt x="381953" y="163830"/>
                        <a:pt x="383858" y="169545"/>
                        <a:pt x="387668" y="176213"/>
                      </a:cubicBezTo>
                      <a:cubicBezTo>
                        <a:pt x="381000" y="180022"/>
                        <a:pt x="375285" y="181928"/>
                        <a:pt x="370523" y="181928"/>
                      </a:cubicBezTo>
                      <a:cubicBezTo>
                        <a:pt x="359093" y="181928"/>
                        <a:pt x="349568" y="178118"/>
                        <a:pt x="341948" y="169545"/>
                      </a:cubicBezTo>
                      <a:cubicBezTo>
                        <a:pt x="334328" y="160972"/>
                        <a:pt x="329565" y="150495"/>
                        <a:pt x="329565" y="137160"/>
                      </a:cubicBezTo>
                      <a:cubicBezTo>
                        <a:pt x="329565" y="127635"/>
                        <a:pt x="332423" y="119063"/>
                        <a:pt x="339090" y="111443"/>
                      </a:cubicBezTo>
                      <a:cubicBezTo>
                        <a:pt x="344805" y="103822"/>
                        <a:pt x="352425" y="100965"/>
                        <a:pt x="360998" y="100965"/>
                      </a:cubicBezTo>
                      <a:lnTo>
                        <a:pt x="428625" y="100965"/>
                      </a:lnTo>
                      <a:lnTo>
                        <a:pt x="428625" y="42863"/>
                      </a:lnTo>
                      <a:lnTo>
                        <a:pt x="451485" y="42863"/>
                      </a:lnTo>
                      <a:lnTo>
                        <a:pt x="459105" y="42863"/>
                      </a:lnTo>
                      <a:lnTo>
                        <a:pt x="483870" y="42863"/>
                      </a:lnTo>
                      <a:lnTo>
                        <a:pt x="483870" y="182880"/>
                      </a:lnTo>
                      <a:lnTo>
                        <a:pt x="519113" y="206693"/>
                      </a:lnTo>
                      <a:lnTo>
                        <a:pt x="519113" y="42863"/>
                      </a:lnTo>
                      <a:lnTo>
                        <a:pt x="546735" y="42863"/>
                      </a:lnTo>
                      <a:lnTo>
                        <a:pt x="554355" y="42863"/>
                      </a:lnTo>
                      <a:lnTo>
                        <a:pt x="679133" y="42863"/>
                      </a:lnTo>
                      <a:lnTo>
                        <a:pt x="679133" y="95250"/>
                      </a:lnTo>
                      <a:cubicBezTo>
                        <a:pt x="670560" y="84772"/>
                        <a:pt x="660083" y="76200"/>
                        <a:pt x="649605" y="69533"/>
                      </a:cubicBezTo>
                      <a:cubicBezTo>
                        <a:pt x="638175" y="62865"/>
                        <a:pt x="626745" y="60008"/>
                        <a:pt x="617220" y="60008"/>
                      </a:cubicBezTo>
                      <a:cubicBezTo>
                        <a:pt x="601980" y="60008"/>
                        <a:pt x="588645" y="63818"/>
                        <a:pt x="579120" y="72390"/>
                      </a:cubicBezTo>
                      <a:cubicBezTo>
                        <a:pt x="568643" y="80963"/>
                        <a:pt x="562928" y="91440"/>
                        <a:pt x="562928" y="104775"/>
                      </a:cubicBezTo>
                      <a:cubicBezTo>
                        <a:pt x="562928" y="120015"/>
                        <a:pt x="570548" y="135255"/>
                        <a:pt x="586740" y="149543"/>
                      </a:cubicBezTo>
                      <a:cubicBezTo>
                        <a:pt x="602933" y="164783"/>
                        <a:pt x="618173" y="172403"/>
                        <a:pt x="633413" y="172403"/>
                      </a:cubicBezTo>
                      <a:cubicBezTo>
                        <a:pt x="641985" y="172403"/>
                        <a:pt x="649605" y="170497"/>
                        <a:pt x="658178" y="166688"/>
                      </a:cubicBezTo>
                      <a:cubicBezTo>
                        <a:pt x="665798" y="162878"/>
                        <a:pt x="673418" y="158115"/>
                        <a:pt x="680085" y="150495"/>
                      </a:cubicBezTo>
                      <a:lnTo>
                        <a:pt x="680085" y="181928"/>
                      </a:lnTo>
                      <a:lnTo>
                        <a:pt x="715328" y="205740"/>
                      </a:lnTo>
                      <a:lnTo>
                        <a:pt x="715328" y="41910"/>
                      </a:lnTo>
                      <a:lnTo>
                        <a:pt x="742950" y="41910"/>
                      </a:lnTo>
                      <a:lnTo>
                        <a:pt x="750570" y="41910"/>
                      </a:lnTo>
                      <a:lnTo>
                        <a:pt x="775335" y="41910"/>
                      </a:lnTo>
                      <a:lnTo>
                        <a:pt x="775335" y="181928"/>
                      </a:lnTo>
                      <a:lnTo>
                        <a:pt x="810578" y="205740"/>
                      </a:lnTo>
                      <a:lnTo>
                        <a:pt x="810578" y="41910"/>
                      </a:lnTo>
                      <a:lnTo>
                        <a:pt x="838200" y="41910"/>
                      </a:lnTo>
                      <a:lnTo>
                        <a:pt x="845820" y="41910"/>
                      </a:lnTo>
                      <a:lnTo>
                        <a:pt x="942975" y="41910"/>
                      </a:lnTo>
                      <a:lnTo>
                        <a:pt x="942975" y="92393"/>
                      </a:lnTo>
                      <a:lnTo>
                        <a:pt x="864870" y="92393"/>
                      </a:lnTo>
                      <a:cubicBezTo>
                        <a:pt x="860108" y="92393"/>
                        <a:pt x="857250" y="94297"/>
                        <a:pt x="854393" y="97155"/>
                      </a:cubicBezTo>
                      <a:cubicBezTo>
                        <a:pt x="851535" y="100013"/>
                        <a:pt x="849630" y="103822"/>
                        <a:pt x="849630" y="107633"/>
                      </a:cubicBezTo>
                      <a:cubicBezTo>
                        <a:pt x="849630" y="117158"/>
                        <a:pt x="853440" y="127635"/>
                        <a:pt x="862013" y="138113"/>
                      </a:cubicBezTo>
                      <a:cubicBezTo>
                        <a:pt x="870585" y="148590"/>
                        <a:pt x="878205" y="154305"/>
                        <a:pt x="884873" y="154305"/>
                      </a:cubicBezTo>
                      <a:cubicBezTo>
                        <a:pt x="886778" y="154305"/>
                        <a:pt x="888683" y="153353"/>
                        <a:pt x="889635" y="152400"/>
                      </a:cubicBezTo>
                      <a:cubicBezTo>
                        <a:pt x="891540" y="151447"/>
                        <a:pt x="892493" y="149543"/>
                        <a:pt x="892493" y="146685"/>
                      </a:cubicBezTo>
                      <a:lnTo>
                        <a:pt x="892493" y="133350"/>
                      </a:lnTo>
                      <a:cubicBezTo>
                        <a:pt x="892493" y="130493"/>
                        <a:pt x="893445" y="128588"/>
                        <a:pt x="895350" y="126683"/>
                      </a:cubicBezTo>
                      <a:cubicBezTo>
                        <a:pt x="896303" y="124778"/>
                        <a:pt x="898208" y="123825"/>
                        <a:pt x="900113" y="123825"/>
                      </a:cubicBezTo>
                      <a:lnTo>
                        <a:pt x="942975" y="123825"/>
                      </a:lnTo>
                      <a:lnTo>
                        <a:pt x="942975" y="182880"/>
                      </a:lnTo>
                      <a:close/>
                      <a:moveTo>
                        <a:pt x="90488" y="68580"/>
                      </a:moveTo>
                      <a:cubicBezTo>
                        <a:pt x="87630" y="75247"/>
                        <a:pt x="82868" y="79058"/>
                        <a:pt x="78105" y="81915"/>
                      </a:cubicBezTo>
                      <a:cubicBezTo>
                        <a:pt x="71438" y="80010"/>
                        <a:pt x="65723" y="75247"/>
                        <a:pt x="60960" y="69533"/>
                      </a:cubicBezTo>
                      <a:cubicBezTo>
                        <a:pt x="56197" y="63818"/>
                        <a:pt x="54293" y="57150"/>
                        <a:pt x="54293" y="50483"/>
                      </a:cubicBezTo>
                      <a:cubicBezTo>
                        <a:pt x="54293" y="44768"/>
                        <a:pt x="56197" y="40005"/>
                        <a:pt x="60960" y="35243"/>
                      </a:cubicBezTo>
                      <a:cubicBezTo>
                        <a:pt x="65723" y="30480"/>
                        <a:pt x="71438" y="28575"/>
                        <a:pt x="78105" y="28575"/>
                      </a:cubicBezTo>
                      <a:cubicBezTo>
                        <a:pt x="82868" y="28575"/>
                        <a:pt x="87630" y="30480"/>
                        <a:pt x="90488" y="33338"/>
                      </a:cubicBezTo>
                      <a:cubicBezTo>
                        <a:pt x="94298" y="37147"/>
                        <a:pt x="95250" y="40958"/>
                        <a:pt x="95250" y="45720"/>
                      </a:cubicBezTo>
                      <a:cubicBezTo>
                        <a:pt x="96203" y="54293"/>
                        <a:pt x="94298" y="61913"/>
                        <a:pt x="90488" y="68580"/>
                      </a:cubicBezTo>
                      <a:close/>
                      <a:moveTo>
                        <a:pt x="251460" y="181928"/>
                      </a:moveTo>
                      <a:cubicBezTo>
                        <a:pt x="247650" y="178118"/>
                        <a:pt x="246698" y="174308"/>
                        <a:pt x="246698" y="169545"/>
                      </a:cubicBezTo>
                      <a:cubicBezTo>
                        <a:pt x="246698" y="164783"/>
                        <a:pt x="248602" y="160020"/>
                        <a:pt x="251460" y="157163"/>
                      </a:cubicBezTo>
                      <a:cubicBezTo>
                        <a:pt x="255270" y="153353"/>
                        <a:pt x="259080" y="152400"/>
                        <a:pt x="263843" y="152400"/>
                      </a:cubicBezTo>
                      <a:cubicBezTo>
                        <a:pt x="268605" y="152400"/>
                        <a:pt x="273368" y="154305"/>
                        <a:pt x="276225" y="157163"/>
                      </a:cubicBezTo>
                      <a:cubicBezTo>
                        <a:pt x="280035" y="160972"/>
                        <a:pt x="280988" y="164783"/>
                        <a:pt x="280988" y="169545"/>
                      </a:cubicBezTo>
                      <a:cubicBezTo>
                        <a:pt x="280988" y="174308"/>
                        <a:pt x="279083" y="179070"/>
                        <a:pt x="276225" y="181928"/>
                      </a:cubicBezTo>
                      <a:cubicBezTo>
                        <a:pt x="272415" y="185738"/>
                        <a:pt x="268605" y="186690"/>
                        <a:pt x="263843" y="186690"/>
                      </a:cubicBezTo>
                      <a:cubicBezTo>
                        <a:pt x="259080" y="186690"/>
                        <a:pt x="254318" y="184785"/>
                        <a:pt x="251460" y="181928"/>
                      </a:cubicBezTo>
                      <a:close/>
                      <a:moveTo>
                        <a:pt x="648653" y="133350"/>
                      </a:moveTo>
                      <a:cubicBezTo>
                        <a:pt x="637223" y="139065"/>
                        <a:pt x="626745" y="141922"/>
                        <a:pt x="616268" y="141922"/>
                      </a:cubicBezTo>
                      <a:cubicBezTo>
                        <a:pt x="608648" y="141922"/>
                        <a:pt x="601980" y="139065"/>
                        <a:pt x="597218" y="135255"/>
                      </a:cubicBezTo>
                      <a:cubicBezTo>
                        <a:pt x="592455" y="130493"/>
                        <a:pt x="589598" y="125730"/>
                        <a:pt x="589598" y="120015"/>
                      </a:cubicBezTo>
                      <a:cubicBezTo>
                        <a:pt x="589598" y="111443"/>
                        <a:pt x="594360" y="103822"/>
                        <a:pt x="605790" y="96203"/>
                      </a:cubicBezTo>
                      <a:cubicBezTo>
                        <a:pt x="617220" y="88583"/>
                        <a:pt x="628650" y="85725"/>
                        <a:pt x="641985" y="85725"/>
                      </a:cubicBezTo>
                      <a:cubicBezTo>
                        <a:pt x="648653" y="85725"/>
                        <a:pt x="655320" y="87630"/>
                        <a:pt x="662940" y="92393"/>
                      </a:cubicBezTo>
                      <a:cubicBezTo>
                        <a:pt x="670560" y="96203"/>
                        <a:pt x="677228" y="101918"/>
                        <a:pt x="682943" y="109538"/>
                      </a:cubicBezTo>
                      <a:cubicBezTo>
                        <a:pt x="671513" y="119063"/>
                        <a:pt x="660083" y="127635"/>
                        <a:pt x="648653" y="13335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4" name="Google Shape;1764;p14"/>
                <p:cNvSpPr/>
                <p:nvPr/>
              </p:nvSpPr>
              <p:spPr>
                <a:xfrm>
                  <a:off x="5744527" y="4910137"/>
                  <a:ext cx="119062" cy="87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062" h="87630" extrusionOk="0">
                      <a:moveTo>
                        <a:pt x="54293" y="13335"/>
                      </a:moveTo>
                      <a:cubicBezTo>
                        <a:pt x="42863" y="3810"/>
                        <a:pt x="34290" y="0"/>
                        <a:pt x="27623" y="0"/>
                      </a:cubicBezTo>
                      <a:cubicBezTo>
                        <a:pt x="21908" y="0"/>
                        <a:pt x="17145" y="953"/>
                        <a:pt x="12383" y="1905"/>
                      </a:cubicBezTo>
                      <a:cubicBezTo>
                        <a:pt x="8573" y="2857"/>
                        <a:pt x="4763" y="5715"/>
                        <a:pt x="0" y="9525"/>
                      </a:cubicBezTo>
                      <a:lnTo>
                        <a:pt x="13335" y="30480"/>
                      </a:lnTo>
                      <a:cubicBezTo>
                        <a:pt x="17145" y="27622"/>
                        <a:pt x="20002" y="25718"/>
                        <a:pt x="22860" y="24765"/>
                      </a:cubicBezTo>
                      <a:cubicBezTo>
                        <a:pt x="26670" y="22860"/>
                        <a:pt x="29527" y="22860"/>
                        <a:pt x="33338" y="22860"/>
                      </a:cubicBezTo>
                      <a:cubicBezTo>
                        <a:pt x="41910" y="22860"/>
                        <a:pt x="60008" y="37147"/>
                        <a:pt x="86677" y="65722"/>
                      </a:cubicBezTo>
                      <a:lnTo>
                        <a:pt x="107633" y="87630"/>
                      </a:lnTo>
                      <a:lnTo>
                        <a:pt x="119063" y="78105"/>
                      </a:lnTo>
                      <a:cubicBezTo>
                        <a:pt x="103823" y="60007"/>
                        <a:pt x="82868" y="39053"/>
                        <a:pt x="54293" y="1333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5" name="Google Shape;1765;p14"/>
                <p:cNvSpPr/>
                <p:nvPr/>
              </p:nvSpPr>
              <p:spPr>
                <a:xfrm>
                  <a:off x="5934075" y="4693919"/>
                  <a:ext cx="635317" cy="20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17" h="209550" extrusionOk="0">
                      <a:moveTo>
                        <a:pt x="577215" y="13335"/>
                      </a:moveTo>
                      <a:lnTo>
                        <a:pt x="441008" y="13335"/>
                      </a:lnTo>
                      <a:lnTo>
                        <a:pt x="433388" y="13335"/>
                      </a:lnTo>
                      <a:lnTo>
                        <a:pt x="330517" y="13335"/>
                      </a:lnTo>
                      <a:lnTo>
                        <a:pt x="349567" y="44768"/>
                      </a:lnTo>
                      <a:lnTo>
                        <a:pt x="388620" y="44768"/>
                      </a:lnTo>
                      <a:lnTo>
                        <a:pt x="388620" y="110490"/>
                      </a:lnTo>
                      <a:lnTo>
                        <a:pt x="334328" y="110490"/>
                      </a:lnTo>
                      <a:lnTo>
                        <a:pt x="334328" y="54293"/>
                      </a:lnTo>
                      <a:cubicBezTo>
                        <a:pt x="334328" y="41910"/>
                        <a:pt x="328613" y="30480"/>
                        <a:pt x="316230" y="18098"/>
                      </a:cubicBezTo>
                      <a:cubicBezTo>
                        <a:pt x="303847" y="5715"/>
                        <a:pt x="291465" y="0"/>
                        <a:pt x="280035" y="0"/>
                      </a:cubicBezTo>
                      <a:cubicBezTo>
                        <a:pt x="269558" y="0"/>
                        <a:pt x="260985" y="2858"/>
                        <a:pt x="254317" y="9525"/>
                      </a:cubicBezTo>
                      <a:cubicBezTo>
                        <a:pt x="246697" y="17145"/>
                        <a:pt x="243840" y="24765"/>
                        <a:pt x="243840" y="35243"/>
                      </a:cubicBezTo>
                      <a:cubicBezTo>
                        <a:pt x="243840" y="38100"/>
                        <a:pt x="243840" y="41910"/>
                        <a:pt x="244792" y="44768"/>
                      </a:cubicBezTo>
                      <a:lnTo>
                        <a:pt x="227647" y="14288"/>
                      </a:lnTo>
                      <a:lnTo>
                        <a:pt x="0" y="14288"/>
                      </a:lnTo>
                      <a:lnTo>
                        <a:pt x="17145" y="45720"/>
                      </a:lnTo>
                      <a:lnTo>
                        <a:pt x="159067" y="45720"/>
                      </a:lnTo>
                      <a:lnTo>
                        <a:pt x="159067" y="71438"/>
                      </a:lnTo>
                      <a:cubicBezTo>
                        <a:pt x="154305" y="71438"/>
                        <a:pt x="149542" y="73343"/>
                        <a:pt x="143828" y="78105"/>
                      </a:cubicBezTo>
                      <a:cubicBezTo>
                        <a:pt x="138113" y="82868"/>
                        <a:pt x="132397" y="88583"/>
                        <a:pt x="126683" y="97155"/>
                      </a:cubicBezTo>
                      <a:cubicBezTo>
                        <a:pt x="119063" y="88583"/>
                        <a:pt x="111442" y="81915"/>
                        <a:pt x="103822" y="77153"/>
                      </a:cubicBezTo>
                      <a:cubicBezTo>
                        <a:pt x="96203" y="72390"/>
                        <a:pt x="88583" y="70485"/>
                        <a:pt x="81915" y="70485"/>
                      </a:cubicBezTo>
                      <a:cubicBezTo>
                        <a:pt x="69533" y="70485"/>
                        <a:pt x="58103" y="75248"/>
                        <a:pt x="48578" y="84773"/>
                      </a:cubicBezTo>
                      <a:cubicBezTo>
                        <a:pt x="39053" y="94298"/>
                        <a:pt x="35242" y="104775"/>
                        <a:pt x="35242" y="117158"/>
                      </a:cubicBezTo>
                      <a:cubicBezTo>
                        <a:pt x="35242" y="130493"/>
                        <a:pt x="40958" y="144780"/>
                        <a:pt x="52388" y="160020"/>
                      </a:cubicBezTo>
                      <a:cubicBezTo>
                        <a:pt x="63817" y="175260"/>
                        <a:pt x="80010" y="191453"/>
                        <a:pt x="100965" y="206693"/>
                      </a:cubicBezTo>
                      <a:lnTo>
                        <a:pt x="110490" y="195263"/>
                      </a:lnTo>
                      <a:cubicBezTo>
                        <a:pt x="97155" y="183833"/>
                        <a:pt x="86678" y="172403"/>
                        <a:pt x="79058" y="161925"/>
                      </a:cubicBezTo>
                      <a:cubicBezTo>
                        <a:pt x="71438" y="150495"/>
                        <a:pt x="68580" y="140018"/>
                        <a:pt x="68580" y="131445"/>
                      </a:cubicBezTo>
                      <a:cubicBezTo>
                        <a:pt x="68580" y="121920"/>
                        <a:pt x="71438" y="114300"/>
                        <a:pt x="76200" y="107633"/>
                      </a:cubicBezTo>
                      <a:cubicBezTo>
                        <a:pt x="80963" y="100965"/>
                        <a:pt x="87630" y="98108"/>
                        <a:pt x="95250" y="98108"/>
                      </a:cubicBezTo>
                      <a:cubicBezTo>
                        <a:pt x="100013" y="98108"/>
                        <a:pt x="103822" y="99060"/>
                        <a:pt x="107633" y="101918"/>
                      </a:cubicBezTo>
                      <a:cubicBezTo>
                        <a:pt x="111442" y="103823"/>
                        <a:pt x="115253" y="107633"/>
                        <a:pt x="118110" y="112395"/>
                      </a:cubicBezTo>
                      <a:cubicBezTo>
                        <a:pt x="110490" y="128588"/>
                        <a:pt x="105728" y="139065"/>
                        <a:pt x="104775" y="143828"/>
                      </a:cubicBezTo>
                      <a:lnTo>
                        <a:pt x="136208" y="157163"/>
                      </a:lnTo>
                      <a:cubicBezTo>
                        <a:pt x="140017" y="140018"/>
                        <a:pt x="146685" y="124778"/>
                        <a:pt x="155258" y="113348"/>
                      </a:cubicBezTo>
                      <a:cubicBezTo>
                        <a:pt x="163830" y="101918"/>
                        <a:pt x="173355" y="96203"/>
                        <a:pt x="182880" y="96203"/>
                      </a:cubicBezTo>
                      <a:cubicBezTo>
                        <a:pt x="188595" y="96203"/>
                        <a:pt x="193358" y="98108"/>
                        <a:pt x="197167" y="100965"/>
                      </a:cubicBezTo>
                      <a:cubicBezTo>
                        <a:pt x="200978" y="103823"/>
                        <a:pt x="202883" y="107633"/>
                        <a:pt x="202883" y="111443"/>
                      </a:cubicBezTo>
                      <a:cubicBezTo>
                        <a:pt x="203835" y="120015"/>
                        <a:pt x="199072" y="129540"/>
                        <a:pt x="190500" y="140018"/>
                      </a:cubicBezTo>
                      <a:cubicBezTo>
                        <a:pt x="181928" y="151448"/>
                        <a:pt x="170497" y="161925"/>
                        <a:pt x="156210" y="171450"/>
                      </a:cubicBezTo>
                      <a:lnTo>
                        <a:pt x="185738" y="199073"/>
                      </a:lnTo>
                      <a:cubicBezTo>
                        <a:pt x="198120" y="185738"/>
                        <a:pt x="207645" y="172403"/>
                        <a:pt x="214313" y="160020"/>
                      </a:cubicBezTo>
                      <a:cubicBezTo>
                        <a:pt x="220980" y="147638"/>
                        <a:pt x="224790" y="135255"/>
                        <a:pt x="224790" y="124778"/>
                      </a:cubicBezTo>
                      <a:cubicBezTo>
                        <a:pt x="224790" y="112395"/>
                        <a:pt x="221933" y="101918"/>
                        <a:pt x="216217" y="92393"/>
                      </a:cubicBezTo>
                      <a:cubicBezTo>
                        <a:pt x="211455" y="82868"/>
                        <a:pt x="203835" y="77153"/>
                        <a:pt x="195263" y="73343"/>
                      </a:cubicBezTo>
                      <a:lnTo>
                        <a:pt x="195263" y="45720"/>
                      </a:lnTo>
                      <a:lnTo>
                        <a:pt x="243840" y="45720"/>
                      </a:lnTo>
                      <a:cubicBezTo>
                        <a:pt x="245745" y="55245"/>
                        <a:pt x="250508" y="62865"/>
                        <a:pt x="259080" y="70485"/>
                      </a:cubicBezTo>
                      <a:cubicBezTo>
                        <a:pt x="270510" y="80963"/>
                        <a:pt x="283845" y="87630"/>
                        <a:pt x="300038" y="90488"/>
                      </a:cubicBezTo>
                      <a:lnTo>
                        <a:pt x="300038" y="111443"/>
                      </a:lnTo>
                      <a:lnTo>
                        <a:pt x="288608" y="111443"/>
                      </a:lnTo>
                      <a:cubicBezTo>
                        <a:pt x="284797" y="111443"/>
                        <a:pt x="281940" y="112395"/>
                        <a:pt x="279083" y="114300"/>
                      </a:cubicBezTo>
                      <a:cubicBezTo>
                        <a:pt x="276225" y="116205"/>
                        <a:pt x="275272" y="119063"/>
                        <a:pt x="275272" y="122873"/>
                      </a:cubicBezTo>
                      <a:cubicBezTo>
                        <a:pt x="275272" y="130493"/>
                        <a:pt x="281940" y="140018"/>
                        <a:pt x="294322" y="152400"/>
                      </a:cubicBezTo>
                      <a:cubicBezTo>
                        <a:pt x="306705" y="163830"/>
                        <a:pt x="316230" y="169545"/>
                        <a:pt x="323850" y="169545"/>
                      </a:cubicBezTo>
                      <a:cubicBezTo>
                        <a:pt x="327660" y="169545"/>
                        <a:pt x="330517" y="167640"/>
                        <a:pt x="332422" y="164783"/>
                      </a:cubicBezTo>
                      <a:cubicBezTo>
                        <a:pt x="334328" y="161925"/>
                        <a:pt x="335280" y="158115"/>
                        <a:pt x="335280" y="154305"/>
                      </a:cubicBezTo>
                      <a:lnTo>
                        <a:pt x="335280" y="142875"/>
                      </a:lnTo>
                      <a:lnTo>
                        <a:pt x="389572" y="142875"/>
                      </a:lnTo>
                      <a:lnTo>
                        <a:pt x="389572" y="189548"/>
                      </a:lnTo>
                      <a:lnTo>
                        <a:pt x="424815" y="208598"/>
                      </a:lnTo>
                      <a:lnTo>
                        <a:pt x="424815" y="44768"/>
                      </a:lnTo>
                      <a:lnTo>
                        <a:pt x="452438" y="44768"/>
                      </a:lnTo>
                      <a:lnTo>
                        <a:pt x="460058" y="44768"/>
                      </a:lnTo>
                      <a:lnTo>
                        <a:pt x="566738" y="44768"/>
                      </a:lnTo>
                      <a:lnTo>
                        <a:pt x="566738" y="72390"/>
                      </a:lnTo>
                      <a:lnTo>
                        <a:pt x="514350" y="72390"/>
                      </a:lnTo>
                      <a:cubicBezTo>
                        <a:pt x="501967" y="72390"/>
                        <a:pt x="491490" y="76200"/>
                        <a:pt x="481965" y="83820"/>
                      </a:cubicBezTo>
                      <a:cubicBezTo>
                        <a:pt x="473392" y="91440"/>
                        <a:pt x="469583" y="100965"/>
                        <a:pt x="469583" y="111443"/>
                      </a:cubicBezTo>
                      <a:cubicBezTo>
                        <a:pt x="469583" y="126683"/>
                        <a:pt x="473392" y="142875"/>
                        <a:pt x="481965" y="159068"/>
                      </a:cubicBezTo>
                      <a:cubicBezTo>
                        <a:pt x="489585" y="175260"/>
                        <a:pt x="501967" y="192405"/>
                        <a:pt x="518160" y="208598"/>
                      </a:cubicBezTo>
                      <a:lnTo>
                        <a:pt x="529590" y="200978"/>
                      </a:lnTo>
                      <a:cubicBezTo>
                        <a:pt x="519113" y="191453"/>
                        <a:pt x="511492" y="180975"/>
                        <a:pt x="505778" y="169545"/>
                      </a:cubicBezTo>
                      <a:cubicBezTo>
                        <a:pt x="501015" y="158115"/>
                        <a:pt x="498158" y="146685"/>
                        <a:pt x="498158" y="135255"/>
                      </a:cubicBezTo>
                      <a:cubicBezTo>
                        <a:pt x="498158" y="126683"/>
                        <a:pt x="501015" y="119063"/>
                        <a:pt x="507683" y="113348"/>
                      </a:cubicBezTo>
                      <a:cubicBezTo>
                        <a:pt x="513397" y="106680"/>
                        <a:pt x="521017" y="103823"/>
                        <a:pt x="529590" y="103823"/>
                      </a:cubicBezTo>
                      <a:lnTo>
                        <a:pt x="564833" y="103823"/>
                      </a:lnTo>
                      <a:lnTo>
                        <a:pt x="564833" y="185738"/>
                      </a:lnTo>
                      <a:lnTo>
                        <a:pt x="600075" y="209550"/>
                      </a:lnTo>
                      <a:lnTo>
                        <a:pt x="600075" y="45720"/>
                      </a:lnTo>
                      <a:lnTo>
                        <a:pt x="635318" y="45720"/>
                      </a:lnTo>
                      <a:lnTo>
                        <a:pt x="618172" y="14288"/>
                      </a:lnTo>
                      <a:lnTo>
                        <a:pt x="577215" y="14288"/>
                      </a:lnTo>
                      <a:close/>
                      <a:moveTo>
                        <a:pt x="299085" y="75248"/>
                      </a:moveTo>
                      <a:cubicBezTo>
                        <a:pt x="292417" y="73343"/>
                        <a:pt x="287655" y="69533"/>
                        <a:pt x="283845" y="63818"/>
                      </a:cubicBezTo>
                      <a:cubicBezTo>
                        <a:pt x="280035" y="58103"/>
                        <a:pt x="278130" y="51435"/>
                        <a:pt x="278130" y="42863"/>
                      </a:cubicBezTo>
                      <a:cubicBezTo>
                        <a:pt x="278130" y="37148"/>
                        <a:pt x="280035" y="31433"/>
                        <a:pt x="281940" y="27623"/>
                      </a:cubicBezTo>
                      <a:cubicBezTo>
                        <a:pt x="284797" y="23813"/>
                        <a:pt x="287655" y="20955"/>
                        <a:pt x="291465" y="20955"/>
                      </a:cubicBezTo>
                      <a:cubicBezTo>
                        <a:pt x="294322" y="20955"/>
                        <a:pt x="296228" y="22860"/>
                        <a:pt x="297180" y="25718"/>
                      </a:cubicBezTo>
                      <a:cubicBezTo>
                        <a:pt x="299085" y="28575"/>
                        <a:pt x="299085" y="32385"/>
                        <a:pt x="299085" y="36195"/>
                      </a:cubicBezTo>
                      <a:lnTo>
                        <a:pt x="299085" y="75248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6" name="Google Shape;1766;p14"/>
                <p:cNvSpPr/>
                <p:nvPr/>
              </p:nvSpPr>
              <p:spPr>
                <a:xfrm>
                  <a:off x="6413182" y="4612005"/>
                  <a:ext cx="104075" cy="94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5" h="94352" extrusionOk="0">
                      <a:moveTo>
                        <a:pt x="89535" y="60007"/>
                      </a:moveTo>
                      <a:cubicBezTo>
                        <a:pt x="81915" y="47625"/>
                        <a:pt x="76200" y="40005"/>
                        <a:pt x="72390" y="36195"/>
                      </a:cubicBezTo>
                      <a:cubicBezTo>
                        <a:pt x="64770" y="25717"/>
                        <a:pt x="55245" y="16192"/>
                        <a:pt x="44767" y="9525"/>
                      </a:cubicBezTo>
                      <a:cubicBezTo>
                        <a:pt x="34290" y="2857"/>
                        <a:pt x="23813" y="0"/>
                        <a:pt x="14288" y="0"/>
                      </a:cubicBezTo>
                      <a:cubicBezTo>
                        <a:pt x="8572" y="952"/>
                        <a:pt x="3810" y="1905"/>
                        <a:pt x="0" y="2857"/>
                      </a:cubicBezTo>
                      <a:lnTo>
                        <a:pt x="15240" y="36195"/>
                      </a:lnTo>
                      <a:cubicBezTo>
                        <a:pt x="20002" y="34290"/>
                        <a:pt x="25717" y="33338"/>
                        <a:pt x="31433" y="33338"/>
                      </a:cubicBezTo>
                      <a:cubicBezTo>
                        <a:pt x="37147" y="33338"/>
                        <a:pt x="42863" y="34290"/>
                        <a:pt x="47625" y="37147"/>
                      </a:cubicBezTo>
                      <a:cubicBezTo>
                        <a:pt x="52388" y="39052"/>
                        <a:pt x="57150" y="41910"/>
                        <a:pt x="60008" y="45720"/>
                      </a:cubicBezTo>
                      <a:lnTo>
                        <a:pt x="97155" y="94297"/>
                      </a:lnTo>
                      <a:cubicBezTo>
                        <a:pt x="108585" y="95250"/>
                        <a:pt x="105727" y="83820"/>
                        <a:pt x="89535" y="6000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7" name="Google Shape;1767;p14"/>
                <p:cNvSpPr/>
                <p:nvPr/>
              </p:nvSpPr>
              <p:spPr>
                <a:xfrm>
                  <a:off x="6671309" y="4707255"/>
                  <a:ext cx="676275" cy="2343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6275" h="234314" extrusionOk="0">
                      <a:moveTo>
                        <a:pt x="605790" y="171450"/>
                      </a:moveTo>
                      <a:lnTo>
                        <a:pt x="641033" y="195263"/>
                      </a:lnTo>
                      <a:lnTo>
                        <a:pt x="641033" y="31432"/>
                      </a:lnTo>
                      <a:lnTo>
                        <a:pt x="676275" y="31432"/>
                      </a:lnTo>
                      <a:lnTo>
                        <a:pt x="659130" y="0"/>
                      </a:lnTo>
                      <a:lnTo>
                        <a:pt x="467678" y="0"/>
                      </a:lnTo>
                      <a:lnTo>
                        <a:pt x="460058" y="0"/>
                      </a:lnTo>
                      <a:lnTo>
                        <a:pt x="299085" y="0"/>
                      </a:lnTo>
                      <a:lnTo>
                        <a:pt x="291465" y="0"/>
                      </a:lnTo>
                      <a:lnTo>
                        <a:pt x="203835" y="0"/>
                      </a:lnTo>
                      <a:lnTo>
                        <a:pt x="196215" y="0"/>
                      </a:lnTo>
                      <a:lnTo>
                        <a:pt x="0" y="0"/>
                      </a:lnTo>
                      <a:lnTo>
                        <a:pt x="17145" y="31432"/>
                      </a:lnTo>
                      <a:lnTo>
                        <a:pt x="151448" y="31432"/>
                      </a:lnTo>
                      <a:lnTo>
                        <a:pt x="151448" y="59055"/>
                      </a:lnTo>
                      <a:lnTo>
                        <a:pt x="43815" y="59055"/>
                      </a:lnTo>
                      <a:lnTo>
                        <a:pt x="38100" y="70485"/>
                      </a:lnTo>
                      <a:cubicBezTo>
                        <a:pt x="54293" y="75247"/>
                        <a:pt x="67628" y="82867"/>
                        <a:pt x="78105" y="92392"/>
                      </a:cubicBezTo>
                      <a:cubicBezTo>
                        <a:pt x="87630" y="102870"/>
                        <a:pt x="93345" y="113347"/>
                        <a:pt x="93345" y="124777"/>
                      </a:cubicBezTo>
                      <a:cubicBezTo>
                        <a:pt x="93345" y="129540"/>
                        <a:pt x="91440" y="134302"/>
                        <a:pt x="86678" y="138113"/>
                      </a:cubicBezTo>
                      <a:cubicBezTo>
                        <a:pt x="80963" y="142875"/>
                        <a:pt x="75248" y="144780"/>
                        <a:pt x="68580" y="146685"/>
                      </a:cubicBezTo>
                      <a:cubicBezTo>
                        <a:pt x="66675" y="142875"/>
                        <a:pt x="63818" y="140017"/>
                        <a:pt x="60008" y="137160"/>
                      </a:cubicBezTo>
                      <a:cubicBezTo>
                        <a:pt x="56198" y="134302"/>
                        <a:pt x="52388" y="133350"/>
                        <a:pt x="49530" y="133350"/>
                      </a:cubicBezTo>
                      <a:cubicBezTo>
                        <a:pt x="44768" y="133350"/>
                        <a:pt x="40005" y="135255"/>
                        <a:pt x="37148" y="139065"/>
                      </a:cubicBezTo>
                      <a:cubicBezTo>
                        <a:pt x="33338" y="142875"/>
                        <a:pt x="32385" y="147638"/>
                        <a:pt x="32385" y="153352"/>
                      </a:cubicBezTo>
                      <a:cubicBezTo>
                        <a:pt x="32385" y="160972"/>
                        <a:pt x="36195" y="168592"/>
                        <a:pt x="44768" y="173355"/>
                      </a:cubicBezTo>
                      <a:cubicBezTo>
                        <a:pt x="52388" y="179070"/>
                        <a:pt x="62865" y="181927"/>
                        <a:pt x="73343" y="181927"/>
                      </a:cubicBezTo>
                      <a:lnTo>
                        <a:pt x="97155" y="234315"/>
                      </a:lnTo>
                      <a:lnTo>
                        <a:pt x="114300" y="224790"/>
                      </a:lnTo>
                      <a:lnTo>
                        <a:pt x="82868" y="180022"/>
                      </a:lnTo>
                      <a:cubicBezTo>
                        <a:pt x="93345" y="178117"/>
                        <a:pt x="102870" y="173355"/>
                        <a:pt x="110490" y="166688"/>
                      </a:cubicBezTo>
                      <a:cubicBezTo>
                        <a:pt x="118110" y="160020"/>
                        <a:pt x="120968" y="152400"/>
                        <a:pt x="120968" y="142875"/>
                      </a:cubicBezTo>
                      <a:cubicBezTo>
                        <a:pt x="120968" y="133350"/>
                        <a:pt x="118110" y="123825"/>
                        <a:pt x="112395" y="114300"/>
                      </a:cubicBezTo>
                      <a:cubicBezTo>
                        <a:pt x="107633" y="104775"/>
                        <a:pt x="100013" y="97155"/>
                        <a:pt x="89535" y="90488"/>
                      </a:cubicBezTo>
                      <a:lnTo>
                        <a:pt x="151448" y="90488"/>
                      </a:lnTo>
                      <a:lnTo>
                        <a:pt x="151448" y="176213"/>
                      </a:lnTo>
                      <a:lnTo>
                        <a:pt x="186690" y="195263"/>
                      </a:lnTo>
                      <a:lnTo>
                        <a:pt x="186690" y="31432"/>
                      </a:lnTo>
                      <a:lnTo>
                        <a:pt x="214313" y="31432"/>
                      </a:lnTo>
                      <a:lnTo>
                        <a:pt x="221933" y="31432"/>
                      </a:lnTo>
                      <a:lnTo>
                        <a:pt x="246698" y="31432"/>
                      </a:lnTo>
                      <a:lnTo>
                        <a:pt x="246698" y="171450"/>
                      </a:lnTo>
                      <a:lnTo>
                        <a:pt x="281940" y="195263"/>
                      </a:lnTo>
                      <a:lnTo>
                        <a:pt x="281940" y="31432"/>
                      </a:lnTo>
                      <a:lnTo>
                        <a:pt x="309563" y="31432"/>
                      </a:lnTo>
                      <a:lnTo>
                        <a:pt x="317183" y="31432"/>
                      </a:lnTo>
                      <a:lnTo>
                        <a:pt x="415290" y="31432"/>
                      </a:lnTo>
                      <a:lnTo>
                        <a:pt x="415290" y="81915"/>
                      </a:lnTo>
                      <a:lnTo>
                        <a:pt x="337185" y="81915"/>
                      </a:lnTo>
                      <a:cubicBezTo>
                        <a:pt x="332423" y="81915"/>
                        <a:pt x="329565" y="83820"/>
                        <a:pt x="326708" y="86677"/>
                      </a:cubicBezTo>
                      <a:cubicBezTo>
                        <a:pt x="323850" y="89535"/>
                        <a:pt x="321945" y="93345"/>
                        <a:pt x="321945" y="97155"/>
                      </a:cubicBezTo>
                      <a:cubicBezTo>
                        <a:pt x="321945" y="106680"/>
                        <a:pt x="325755" y="117157"/>
                        <a:pt x="334328" y="127635"/>
                      </a:cubicBezTo>
                      <a:cubicBezTo>
                        <a:pt x="342900" y="138113"/>
                        <a:pt x="350520" y="143827"/>
                        <a:pt x="357188" y="143827"/>
                      </a:cubicBezTo>
                      <a:cubicBezTo>
                        <a:pt x="359093" y="143827"/>
                        <a:pt x="360998" y="142875"/>
                        <a:pt x="361950" y="141922"/>
                      </a:cubicBezTo>
                      <a:cubicBezTo>
                        <a:pt x="363855" y="140970"/>
                        <a:pt x="364808" y="139065"/>
                        <a:pt x="364808" y="136207"/>
                      </a:cubicBezTo>
                      <a:lnTo>
                        <a:pt x="364808" y="122872"/>
                      </a:lnTo>
                      <a:cubicBezTo>
                        <a:pt x="364808" y="120015"/>
                        <a:pt x="365760" y="118110"/>
                        <a:pt x="367665" y="116205"/>
                      </a:cubicBezTo>
                      <a:cubicBezTo>
                        <a:pt x="368618" y="114300"/>
                        <a:pt x="370523" y="113347"/>
                        <a:pt x="372428" y="113347"/>
                      </a:cubicBezTo>
                      <a:lnTo>
                        <a:pt x="415290" y="113347"/>
                      </a:lnTo>
                      <a:lnTo>
                        <a:pt x="415290" y="175260"/>
                      </a:lnTo>
                      <a:lnTo>
                        <a:pt x="450533" y="194310"/>
                      </a:lnTo>
                      <a:lnTo>
                        <a:pt x="450533" y="30480"/>
                      </a:lnTo>
                      <a:lnTo>
                        <a:pt x="478155" y="30480"/>
                      </a:lnTo>
                      <a:lnTo>
                        <a:pt x="485775" y="30480"/>
                      </a:lnTo>
                      <a:lnTo>
                        <a:pt x="513397" y="30480"/>
                      </a:lnTo>
                      <a:lnTo>
                        <a:pt x="513397" y="96202"/>
                      </a:lnTo>
                      <a:lnTo>
                        <a:pt x="501968" y="96202"/>
                      </a:lnTo>
                      <a:cubicBezTo>
                        <a:pt x="499110" y="96202"/>
                        <a:pt x="497205" y="97155"/>
                        <a:pt x="495300" y="99060"/>
                      </a:cubicBezTo>
                      <a:cubicBezTo>
                        <a:pt x="493395" y="100965"/>
                        <a:pt x="492443" y="102870"/>
                        <a:pt x="492443" y="105727"/>
                      </a:cubicBezTo>
                      <a:cubicBezTo>
                        <a:pt x="492443" y="111442"/>
                        <a:pt x="499110" y="120967"/>
                        <a:pt x="512445" y="134302"/>
                      </a:cubicBezTo>
                      <a:cubicBezTo>
                        <a:pt x="525780" y="147638"/>
                        <a:pt x="535305" y="154305"/>
                        <a:pt x="541020" y="154305"/>
                      </a:cubicBezTo>
                      <a:cubicBezTo>
                        <a:pt x="542925" y="154305"/>
                        <a:pt x="544830" y="153352"/>
                        <a:pt x="545783" y="151447"/>
                      </a:cubicBezTo>
                      <a:cubicBezTo>
                        <a:pt x="547688" y="148590"/>
                        <a:pt x="548640" y="145732"/>
                        <a:pt x="548640" y="142875"/>
                      </a:cubicBezTo>
                      <a:lnTo>
                        <a:pt x="548640" y="127635"/>
                      </a:lnTo>
                      <a:lnTo>
                        <a:pt x="606743" y="127635"/>
                      </a:lnTo>
                      <a:lnTo>
                        <a:pt x="606743" y="171450"/>
                      </a:lnTo>
                      <a:close/>
                      <a:moveTo>
                        <a:pt x="547688" y="97155"/>
                      </a:moveTo>
                      <a:lnTo>
                        <a:pt x="547688" y="31432"/>
                      </a:lnTo>
                      <a:lnTo>
                        <a:pt x="605790" y="31432"/>
                      </a:lnTo>
                      <a:lnTo>
                        <a:pt x="605790" y="97155"/>
                      </a:lnTo>
                      <a:lnTo>
                        <a:pt x="547688" y="97155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8" name="Google Shape;1768;p14"/>
                <p:cNvSpPr/>
                <p:nvPr/>
              </p:nvSpPr>
              <p:spPr>
                <a:xfrm>
                  <a:off x="7259002" y="4910137"/>
                  <a:ext cx="119062" cy="87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062" h="87630" extrusionOk="0">
                      <a:moveTo>
                        <a:pt x="54292" y="13335"/>
                      </a:moveTo>
                      <a:cubicBezTo>
                        <a:pt x="42863" y="3810"/>
                        <a:pt x="34290" y="0"/>
                        <a:pt x="27622" y="0"/>
                      </a:cubicBezTo>
                      <a:cubicBezTo>
                        <a:pt x="21907" y="0"/>
                        <a:pt x="17145" y="953"/>
                        <a:pt x="12382" y="1905"/>
                      </a:cubicBezTo>
                      <a:cubicBezTo>
                        <a:pt x="8572" y="2857"/>
                        <a:pt x="4763" y="5715"/>
                        <a:pt x="0" y="9525"/>
                      </a:cubicBezTo>
                      <a:lnTo>
                        <a:pt x="13335" y="30480"/>
                      </a:lnTo>
                      <a:cubicBezTo>
                        <a:pt x="17145" y="27622"/>
                        <a:pt x="20003" y="25718"/>
                        <a:pt x="22860" y="24765"/>
                      </a:cubicBezTo>
                      <a:cubicBezTo>
                        <a:pt x="26670" y="22860"/>
                        <a:pt x="29528" y="22860"/>
                        <a:pt x="33338" y="22860"/>
                      </a:cubicBezTo>
                      <a:cubicBezTo>
                        <a:pt x="41910" y="22860"/>
                        <a:pt x="60007" y="37147"/>
                        <a:pt x="86678" y="65722"/>
                      </a:cubicBezTo>
                      <a:lnTo>
                        <a:pt x="107632" y="87630"/>
                      </a:lnTo>
                      <a:lnTo>
                        <a:pt x="119063" y="78105"/>
                      </a:lnTo>
                      <a:cubicBezTo>
                        <a:pt x="103822" y="60007"/>
                        <a:pt x="81915" y="39053"/>
                        <a:pt x="54292" y="1333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769" name="Google Shape;1769;p14"/>
              <p:cNvSpPr/>
              <p:nvPr/>
            </p:nvSpPr>
            <p:spPr>
              <a:xfrm>
                <a:off x="5888982" y="2284094"/>
                <a:ext cx="406654" cy="721042"/>
              </a:xfrm>
              <a:custGeom>
                <a:avLst/>
                <a:gdLst/>
                <a:ahLst/>
                <a:cxnLst/>
                <a:rect l="l" t="t" r="r" b="b"/>
                <a:pathLst>
                  <a:path w="406654" h="721042" extrusionOk="0">
                    <a:moveTo>
                      <a:pt x="75573" y="576263"/>
                    </a:moveTo>
                    <a:cubicBezTo>
                      <a:pt x="75573" y="576263"/>
                      <a:pt x="75573" y="576263"/>
                      <a:pt x="75573" y="576263"/>
                    </a:cubicBezTo>
                    <a:cubicBezTo>
                      <a:pt x="67953" y="591503"/>
                      <a:pt x="69858" y="604838"/>
                      <a:pt x="74620" y="612458"/>
                    </a:cubicBezTo>
                    <a:cubicBezTo>
                      <a:pt x="80335" y="623888"/>
                      <a:pt x="91765" y="632460"/>
                      <a:pt x="108910" y="640080"/>
                    </a:cubicBezTo>
                    <a:cubicBezTo>
                      <a:pt x="108910" y="640080"/>
                      <a:pt x="108910" y="641033"/>
                      <a:pt x="108910" y="641033"/>
                    </a:cubicBezTo>
                    <a:cubicBezTo>
                      <a:pt x="108910" y="661035"/>
                      <a:pt x="127960" y="677228"/>
                      <a:pt x="160345" y="684848"/>
                    </a:cubicBezTo>
                    <a:cubicBezTo>
                      <a:pt x="162250" y="700088"/>
                      <a:pt x="177490" y="721043"/>
                      <a:pt x="210828" y="721043"/>
                    </a:cubicBezTo>
                    <a:cubicBezTo>
                      <a:pt x="214638" y="721043"/>
                      <a:pt x="219400" y="721043"/>
                      <a:pt x="226068" y="719138"/>
                    </a:cubicBezTo>
                    <a:cubicBezTo>
                      <a:pt x="244165" y="713423"/>
                      <a:pt x="256548" y="700088"/>
                      <a:pt x="257500" y="684848"/>
                    </a:cubicBezTo>
                    <a:cubicBezTo>
                      <a:pt x="289885" y="676275"/>
                      <a:pt x="308935" y="661035"/>
                      <a:pt x="308935" y="641033"/>
                    </a:cubicBezTo>
                    <a:cubicBezTo>
                      <a:pt x="308935" y="639128"/>
                      <a:pt x="308935" y="637223"/>
                      <a:pt x="307983" y="635318"/>
                    </a:cubicBezTo>
                    <a:cubicBezTo>
                      <a:pt x="329890" y="621983"/>
                      <a:pt x="342273" y="605790"/>
                      <a:pt x="342273" y="589598"/>
                    </a:cubicBezTo>
                    <a:cubicBezTo>
                      <a:pt x="342273" y="584835"/>
                      <a:pt x="340368" y="580073"/>
                      <a:pt x="338463" y="576263"/>
                    </a:cubicBezTo>
                    <a:cubicBezTo>
                      <a:pt x="371800" y="542925"/>
                      <a:pt x="389898" y="510540"/>
                      <a:pt x="399423" y="480060"/>
                    </a:cubicBezTo>
                    <a:lnTo>
                      <a:pt x="399423" y="480060"/>
                    </a:lnTo>
                    <a:cubicBezTo>
                      <a:pt x="400375" y="478155"/>
                      <a:pt x="400375" y="476250"/>
                      <a:pt x="401328" y="474345"/>
                    </a:cubicBezTo>
                    <a:cubicBezTo>
                      <a:pt x="404185" y="462915"/>
                      <a:pt x="406090" y="448628"/>
                      <a:pt x="406090" y="446722"/>
                    </a:cubicBezTo>
                    <a:cubicBezTo>
                      <a:pt x="407995" y="421005"/>
                      <a:pt x="405138" y="395288"/>
                      <a:pt x="396565" y="370522"/>
                    </a:cubicBezTo>
                    <a:lnTo>
                      <a:pt x="387993" y="350520"/>
                    </a:lnTo>
                    <a:cubicBezTo>
                      <a:pt x="380373" y="336233"/>
                      <a:pt x="370848" y="322897"/>
                      <a:pt x="360370" y="312420"/>
                    </a:cubicBezTo>
                    <a:cubicBezTo>
                      <a:pt x="357513" y="309563"/>
                      <a:pt x="354655" y="306705"/>
                      <a:pt x="351798" y="304800"/>
                    </a:cubicBezTo>
                    <a:lnTo>
                      <a:pt x="351798" y="304800"/>
                    </a:lnTo>
                    <a:lnTo>
                      <a:pt x="340368" y="294322"/>
                    </a:lnTo>
                    <a:cubicBezTo>
                      <a:pt x="337510" y="291465"/>
                      <a:pt x="334653" y="288608"/>
                      <a:pt x="331795" y="286703"/>
                    </a:cubicBezTo>
                    <a:cubicBezTo>
                      <a:pt x="292743" y="251460"/>
                      <a:pt x="264168" y="224790"/>
                      <a:pt x="272740" y="163830"/>
                    </a:cubicBezTo>
                    <a:cubicBezTo>
                      <a:pt x="283218" y="106680"/>
                      <a:pt x="265120" y="47625"/>
                      <a:pt x="241308" y="32385"/>
                    </a:cubicBezTo>
                    <a:cubicBezTo>
                      <a:pt x="239403" y="31432"/>
                      <a:pt x="238450" y="30480"/>
                      <a:pt x="236545" y="30480"/>
                    </a:cubicBezTo>
                    <a:cubicBezTo>
                      <a:pt x="235593" y="21907"/>
                      <a:pt x="234640" y="16193"/>
                      <a:pt x="233688" y="16193"/>
                    </a:cubicBezTo>
                    <a:cubicBezTo>
                      <a:pt x="227020" y="4763"/>
                      <a:pt x="217495" y="953"/>
                      <a:pt x="210828" y="0"/>
                    </a:cubicBezTo>
                    <a:cubicBezTo>
                      <a:pt x="208923" y="0"/>
                      <a:pt x="207970" y="0"/>
                      <a:pt x="206065" y="0"/>
                    </a:cubicBezTo>
                    <a:cubicBezTo>
                      <a:pt x="194635" y="0"/>
                      <a:pt x="174633" y="4763"/>
                      <a:pt x="166060" y="37148"/>
                    </a:cubicBezTo>
                    <a:cubicBezTo>
                      <a:pt x="160345" y="58103"/>
                      <a:pt x="161298" y="87630"/>
                      <a:pt x="161298" y="115253"/>
                    </a:cubicBezTo>
                    <a:cubicBezTo>
                      <a:pt x="161298" y="120968"/>
                      <a:pt x="161298" y="126682"/>
                      <a:pt x="161298" y="130493"/>
                    </a:cubicBezTo>
                    <a:cubicBezTo>
                      <a:pt x="159393" y="178118"/>
                      <a:pt x="114625" y="237172"/>
                      <a:pt x="81288" y="277178"/>
                    </a:cubicBezTo>
                    <a:cubicBezTo>
                      <a:pt x="81288" y="277178"/>
                      <a:pt x="55570" y="304800"/>
                      <a:pt x="33663" y="343853"/>
                    </a:cubicBezTo>
                    <a:cubicBezTo>
                      <a:pt x="14613" y="374333"/>
                      <a:pt x="-50157" y="493395"/>
                      <a:pt x="75573" y="576263"/>
                    </a:cubicBezTo>
                    <a:close/>
                    <a:moveTo>
                      <a:pt x="210828" y="696278"/>
                    </a:moveTo>
                    <a:cubicBezTo>
                      <a:pt x="197493" y="696278"/>
                      <a:pt x="186063" y="688658"/>
                      <a:pt x="186063" y="681038"/>
                    </a:cubicBezTo>
                    <a:cubicBezTo>
                      <a:pt x="186063" y="680085"/>
                      <a:pt x="186063" y="678180"/>
                      <a:pt x="187015" y="677228"/>
                    </a:cubicBezTo>
                    <a:cubicBezTo>
                      <a:pt x="190825" y="677228"/>
                      <a:pt x="194635" y="678180"/>
                      <a:pt x="198445" y="678180"/>
                    </a:cubicBezTo>
                    <a:cubicBezTo>
                      <a:pt x="202255" y="678180"/>
                      <a:pt x="206065" y="678180"/>
                      <a:pt x="210828" y="678180"/>
                    </a:cubicBezTo>
                    <a:cubicBezTo>
                      <a:pt x="218448" y="678180"/>
                      <a:pt x="227020" y="678180"/>
                      <a:pt x="233688" y="677228"/>
                    </a:cubicBezTo>
                    <a:cubicBezTo>
                      <a:pt x="234640" y="678180"/>
                      <a:pt x="234640" y="680085"/>
                      <a:pt x="234640" y="681038"/>
                    </a:cubicBezTo>
                    <a:cubicBezTo>
                      <a:pt x="235593" y="688658"/>
                      <a:pt x="224163" y="696278"/>
                      <a:pt x="210828" y="696278"/>
                    </a:cubicBezTo>
                    <a:close/>
                    <a:moveTo>
                      <a:pt x="236545" y="662940"/>
                    </a:moveTo>
                    <a:cubicBezTo>
                      <a:pt x="231783" y="663893"/>
                      <a:pt x="226068" y="663893"/>
                      <a:pt x="221305" y="664845"/>
                    </a:cubicBezTo>
                    <a:cubicBezTo>
                      <a:pt x="217495" y="664845"/>
                      <a:pt x="214638" y="664845"/>
                      <a:pt x="210828" y="664845"/>
                    </a:cubicBezTo>
                    <a:cubicBezTo>
                      <a:pt x="202255" y="664845"/>
                      <a:pt x="193683" y="663893"/>
                      <a:pt x="185110" y="662940"/>
                    </a:cubicBezTo>
                    <a:cubicBezTo>
                      <a:pt x="153678" y="659130"/>
                      <a:pt x="135580" y="647700"/>
                      <a:pt x="135580" y="639128"/>
                    </a:cubicBezTo>
                    <a:cubicBezTo>
                      <a:pt x="135580" y="638175"/>
                      <a:pt x="135580" y="638175"/>
                      <a:pt x="135580" y="637223"/>
                    </a:cubicBezTo>
                    <a:cubicBezTo>
                      <a:pt x="159393" y="641985"/>
                      <a:pt x="185110" y="642938"/>
                      <a:pt x="202255" y="642938"/>
                    </a:cubicBezTo>
                    <a:cubicBezTo>
                      <a:pt x="235593" y="642938"/>
                      <a:pt x="267025" y="639128"/>
                      <a:pt x="284170" y="633413"/>
                    </a:cubicBezTo>
                    <a:cubicBezTo>
                      <a:pt x="286075" y="635318"/>
                      <a:pt x="287028" y="637223"/>
                      <a:pt x="287028" y="639128"/>
                    </a:cubicBezTo>
                    <a:cubicBezTo>
                      <a:pt x="287028" y="647700"/>
                      <a:pt x="267978" y="659130"/>
                      <a:pt x="236545" y="662940"/>
                    </a:cubicBezTo>
                    <a:close/>
                    <a:moveTo>
                      <a:pt x="89860" y="304800"/>
                    </a:moveTo>
                    <a:lnTo>
                      <a:pt x="90813" y="302895"/>
                    </a:lnTo>
                    <a:cubicBezTo>
                      <a:pt x="132723" y="253365"/>
                      <a:pt x="181300" y="188595"/>
                      <a:pt x="184158" y="131445"/>
                    </a:cubicBezTo>
                    <a:cubicBezTo>
                      <a:pt x="184158" y="125730"/>
                      <a:pt x="184158" y="120015"/>
                      <a:pt x="184158" y="114300"/>
                    </a:cubicBezTo>
                    <a:cubicBezTo>
                      <a:pt x="184158" y="87630"/>
                      <a:pt x="183205" y="60960"/>
                      <a:pt x="187968" y="42863"/>
                    </a:cubicBezTo>
                    <a:cubicBezTo>
                      <a:pt x="191778" y="26670"/>
                      <a:pt x="198445" y="24765"/>
                      <a:pt x="202255" y="24765"/>
                    </a:cubicBezTo>
                    <a:cubicBezTo>
                      <a:pt x="203208" y="24765"/>
                      <a:pt x="204160" y="24765"/>
                      <a:pt x="204160" y="24765"/>
                    </a:cubicBezTo>
                    <a:cubicBezTo>
                      <a:pt x="207018" y="24765"/>
                      <a:pt x="208923" y="29528"/>
                      <a:pt x="209875" y="37148"/>
                    </a:cubicBezTo>
                    <a:cubicBezTo>
                      <a:pt x="209875" y="41910"/>
                      <a:pt x="209875" y="56198"/>
                      <a:pt x="208923" y="71438"/>
                    </a:cubicBezTo>
                    <a:cubicBezTo>
                      <a:pt x="207018" y="105728"/>
                      <a:pt x="205113" y="151447"/>
                      <a:pt x="209875" y="172403"/>
                    </a:cubicBezTo>
                    <a:cubicBezTo>
                      <a:pt x="215590" y="195263"/>
                      <a:pt x="226068" y="218122"/>
                      <a:pt x="235593" y="240030"/>
                    </a:cubicBezTo>
                    <a:cubicBezTo>
                      <a:pt x="248928" y="268605"/>
                      <a:pt x="261310" y="296228"/>
                      <a:pt x="262263" y="321945"/>
                    </a:cubicBezTo>
                    <a:cubicBezTo>
                      <a:pt x="264168" y="367665"/>
                      <a:pt x="241308" y="371475"/>
                      <a:pt x="225115" y="374333"/>
                    </a:cubicBezTo>
                    <a:cubicBezTo>
                      <a:pt x="217495" y="375285"/>
                      <a:pt x="208923" y="377190"/>
                      <a:pt x="208923" y="385763"/>
                    </a:cubicBezTo>
                    <a:cubicBezTo>
                      <a:pt x="208923" y="389572"/>
                      <a:pt x="211780" y="393383"/>
                      <a:pt x="216543" y="393383"/>
                    </a:cubicBezTo>
                    <a:cubicBezTo>
                      <a:pt x="218448" y="393383"/>
                      <a:pt x="220353" y="392430"/>
                      <a:pt x="224163" y="392430"/>
                    </a:cubicBezTo>
                    <a:cubicBezTo>
                      <a:pt x="228925" y="391478"/>
                      <a:pt x="237498" y="389572"/>
                      <a:pt x="246070" y="389572"/>
                    </a:cubicBezTo>
                    <a:cubicBezTo>
                      <a:pt x="251785" y="389572"/>
                      <a:pt x="256548" y="390525"/>
                      <a:pt x="261310" y="391478"/>
                    </a:cubicBezTo>
                    <a:cubicBezTo>
                      <a:pt x="275598" y="395288"/>
                      <a:pt x="286075" y="405765"/>
                      <a:pt x="290838" y="418147"/>
                    </a:cubicBezTo>
                    <a:cubicBezTo>
                      <a:pt x="294648" y="429578"/>
                      <a:pt x="294648" y="449580"/>
                      <a:pt x="273693" y="477203"/>
                    </a:cubicBezTo>
                    <a:cubicBezTo>
                      <a:pt x="269883" y="482918"/>
                      <a:pt x="259405" y="490538"/>
                      <a:pt x="238450" y="494347"/>
                    </a:cubicBezTo>
                    <a:cubicBezTo>
                      <a:pt x="231783" y="495300"/>
                      <a:pt x="231783" y="499110"/>
                      <a:pt x="231783" y="501968"/>
                    </a:cubicBezTo>
                    <a:cubicBezTo>
                      <a:pt x="231783" y="504825"/>
                      <a:pt x="234640" y="507683"/>
                      <a:pt x="239403" y="507683"/>
                    </a:cubicBezTo>
                    <a:cubicBezTo>
                      <a:pt x="241308" y="507683"/>
                      <a:pt x="243213" y="507683"/>
                      <a:pt x="245118" y="507683"/>
                    </a:cubicBezTo>
                    <a:cubicBezTo>
                      <a:pt x="277503" y="507683"/>
                      <a:pt x="302268" y="514350"/>
                      <a:pt x="313698" y="526733"/>
                    </a:cubicBezTo>
                    <a:cubicBezTo>
                      <a:pt x="319413" y="532448"/>
                      <a:pt x="321318" y="539115"/>
                      <a:pt x="321318" y="546735"/>
                    </a:cubicBezTo>
                    <a:cubicBezTo>
                      <a:pt x="320365" y="561023"/>
                      <a:pt x="301315" y="566738"/>
                      <a:pt x="287980" y="569595"/>
                    </a:cubicBezTo>
                    <a:cubicBezTo>
                      <a:pt x="278455" y="572453"/>
                      <a:pt x="272740" y="573405"/>
                      <a:pt x="272740" y="580073"/>
                    </a:cubicBezTo>
                    <a:lnTo>
                      <a:pt x="272740" y="582930"/>
                    </a:lnTo>
                    <a:lnTo>
                      <a:pt x="277503" y="586740"/>
                    </a:lnTo>
                    <a:lnTo>
                      <a:pt x="280360" y="586740"/>
                    </a:lnTo>
                    <a:cubicBezTo>
                      <a:pt x="282265" y="586740"/>
                      <a:pt x="284170" y="585788"/>
                      <a:pt x="287980" y="584835"/>
                    </a:cubicBezTo>
                    <a:cubicBezTo>
                      <a:pt x="296553" y="581978"/>
                      <a:pt x="304173" y="581025"/>
                      <a:pt x="309888" y="581025"/>
                    </a:cubicBezTo>
                    <a:cubicBezTo>
                      <a:pt x="312745" y="581025"/>
                      <a:pt x="314650" y="581025"/>
                      <a:pt x="315603" y="581978"/>
                    </a:cubicBezTo>
                    <a:cubicBezTo>
                      <a:pt x="320365" y="582930"/>
                      <a:pt x="320365" y="585788"/>
                      <a:pt x="320365" y="586740"/>
                    </a:cubicBezTo>
                    <a:cubicBezTo>
                      <a:pt x="320365" y="594360"/>
                      <a:pt x="308935" y="606743"/>
                      <a:pt x="283218" y="617220"/>
                    </a:cubicBezTo>
                    <a:lnTo>
                      <a:pt x="282265" y="617220"/>
                    </a:lnTo>
                    <a:lnTo>
                      <a:pt x="282265" y="617220"/>
                    </a:lnTo>
                    <a:cubicBezTo>
                      <a:pt x="269883" y="622935"/>
                      <a:pt x="241308" y="625793"/>
                      <a:pt x="210828" y="625793"/>
                    </a:cubicBezTo>
                    <a:cubicBezTo>
                      <a:pt x="163203" y="625793"/>
                      <a:pt x="107958" y="617220"/>
                      <a:pt x="98433" y="597218"/>
                    </a:cubicBezTo>
                    <a:cubicBezTo>
                      <a:pt x="96528" y="592455"/>
                      <a:pt x="96528" y="586740"/>
                      <a:pt x="101290" y="580073"/>
                    </a:cubicBezTo>
                    <a:cubicBezTo>
                      <a:pt x="102243" y="581025"/>
                      <a:pt x="104148" y="582930"/>
                      <a:pt x="106053" y="583883"/>
                    </a:cubicBezTo>
                    <a:cubicBezTo>
                      <a:pt x="137485" y="600075"/>
                      <a:pt x="178443" y="602933"/>
                      <a:pt x="201303" y="602933"/>
                    </a:cubicBezTo>
                    <a:cubicBezTo>
                      <a:pt x="216543" y="602933"/>
                      <a:pt x="227973" y="601980"/>
                      <a:pt x="232735" y="601028"/>
                    </a:cubicBezTo>
                    <a:cubicBezTo>
                      <a:pt x="238450" y="600075"/>
                      <a:pt x="247975" y="598170"/>
                      <a:pt x="247023" y="590550"/>
                    </a:cubicBezTo>
                    <a:cubicBezTo>
                      <a:pt x="247023" y="585788"/>
                      <a:pt x="243213" y="583883"/>
                      <a:pt x="236545" y="583883"/>
                    </a:cubicBezTo>
                    <a:cubicBezTo>
                      <a:pt x="235593" y="583883"/>
                      <a:pt x="234640" y="583883"/>
                      <a:pt x="232735" y="583883"/>
                    </a:cubicBezTo>
                    <a:cubicBezTo>
                      <a:pt x="227973" y="583883"/>
                      <a:pt x="221305" y="584835"/>
                      <a:pt x="212733" y="584835"/>
                    </a:cubicBezTo>
                    <a:cubicBezTo>
                      <a:pt x="183205" y="584835"/>
                      <a:pt x="153678" y="579120"/>
                      <a:pt x="120340" y="566738"/>
                    </a:cubicBezTo>
                    <a:cubicBezTo>
                      <a:pt x="104148" y="561975"/>
                      <a:pt x="71763" y="541973"/>
                      <a:pt x="65095" y="537210"/>
                    </a:cubicBezTo>
                    <a:cubicBezTo>
                      <a:pt x="40330" y="518160"/>
                      <a:pt x="26995" y="484822"/>
                      <a:pt x="26995" y="444818"/>
                    </a:cubicBezTo>
                    <a:cubicBezTo>
                      <a:pt x="24138" y="382905"/>
                      <a:pt x="69858" y="327660"/>
                      <a:pt x="89860" y="30480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0" name="Google Shape;1770;p14"/>
              <p:cNvSpPr/>
              <p:nvPr/>
            </p:nvSpPr>
            <p:spPr>
              <a:xfrm>
                <a:off x="6256972" y="2756535"/>
                <a:ext cx="368617" cy="631507"/>
              </a:xfrm>
              <a:custGeom>
                <a:avLst/>
                <a:gdLst/>
                <a:ahLst/>
                <a:cxnLst/>
                <a:rect l="l" t="t" r="r" b="b"/>
                <a:pathLst>
                  <a:path w="368617" h="631507" extrusionOk="0">
                    <a:moveTo>
                      <a:pt x="351473" y="631507"/>
                    </a:moveTo>
                    <a:lnTo>
                      <a:pt x="328613" y="625793"/>
                    </a:lnTo>
                    <a:cubicBezTo>
                      <a:pt x="339090" y="584835"/>
                      <a:pt x="344805" y="542925"/>
                      <a:pt x="344805" y="500062"/>
                    </a:cubicBezTo>
                    <a:cubicBezTo>
                      <a:pt x="344805" y="282893"/>
                      <a:pt x="206693" y="90488"/>
                      <a:pt x="0" y="22860"/>
                    </a:cubicBezTo>
                    <a:lnTo>
                      <a:pt x="7620" y="0"/>
                    </a:lnTo>
                    <a:cubicBezTo>
                      <a:pt x="223838" y="71438"/>
                      <a:pt x="368618" y="272415"/>
                      <a:pt x="368618" y="500062"/>
                    </a:cubicBezTo>
                    <a:cubicBezTo>
                      <a:pt x="368618" y="544830"/>
                      <a:pt x="362903" y="588645"/>
                      <a:pt x="351473" y="6315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1" name="Google Shape;1771;p14"/>
              <p:cNvSpPr/>
              <p:nvPr/>
            </p:nvSpPr>
            <p:spPr>
              <a:xfrm>
                <a:off x="5572125" y="2767964"/>
                <a:ext cx="337185" cy="621030"/>
              </a:xfrm>
              <a:custGeom>
                <a:avLst/>
                <a:gdLst/>
                <a:ahLst/>
                <a:cxnLst/>
                <a:rect l="l" t="t" r="r" b="b"/>
                <a:pathLst>
                  <a:path w="337185" h="621030" extrusionOk="0">
                    <a:moveTo>
                      <a:pt x="17145" y="621030"/>
                    </a:moveTo>
                    <a:cubicBezTo>
                      <a:pt x="5715" y="578168"/>
                      <a:pt x="0" y="533400"/>
                      <a:pt x="0" y="488632"/>
                    </a:cubicBezTo>
                    <a:cubicBezTo>
                      <a:pt x="0" y="273368"/>
                      <a:pt x="129540" y="80963"/>
                      <a:pt x="328613" y="0"/>
                    </a:cubicBezTo>
                    <a:lnTo>
                      <a:pt x="337185" y="21908"/>
                    </a:lnTo>
                    <a:cubicBezTo>
                      <a:pt x="146685" y="99060"/>
                      <a:pt x="22860" y="281940"/>
                      <a:pt x="22860" y="487680"/>
                    </a:cubicBezTo>
                    <a:cubicBezTo>
                      <a:pt x="22860" y="530543"/>
                      <a:pt x="28575" y="572453"/>
                      <a:pt x="39052" y="613410"/>
                    </a:cubicBezTo>
                    <a:lnTo>
                      <a:pt x="17145" y="62103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772" name="Google Shape;1772;p14"/>
              <p:cNvGrpSpPr/>
              <p:nvPr/>
            </p:nvGrpSpPr>
            <p:grpSpPr>
              <a:xfrm>
                <a:off x="4910701" y="3818108"/>
                <a:ext cx="2376312" cy="776751"/>
                <a:chOff x="4910701" y="3818108"/>
                <a:chExt cx="2376312" cy="776751"/>
              </a:xfrm>
            </p:grpSpPr>
            <p:sp>
              <p:nvSpPr>
                <p:cNvPr id="1773" name="Google Shape;1773;p14"/>
                <p:cNvSpPr/>
                <p:nvPr/>
              </p:nvSpPr>
              <p:spPr>
                <a:xfrm>
                  <a:off x="5957887" y="4451032"/>
                  <a:ext cx="25717" cy="33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7" h="33337" extrusionOk="0">
                      <a:moveTo>
                        <a:pt x="12383" y="0"/>
                      </a:moveTo>
                      <a:cubicBezTo>
                        <a:pt x="9525" y="0"/>
                        <a:pt x="6667" y="953"/>
                        <a:pt x="3810" y="3810"/>
                      </a:cubicBezTo>
                      <a:cubicBezTo>
                        <a:pt x="953" y="5715"/>
                        <a:pt x="0" y="9525"/>
                        <a:pt x="0" y="12383"/>
                      </a:cubicBezTo>
                      <a:cubicBezTo>
                        <a:pt x="0" y="17145"/>
                        <a:pt x="1905" y="21908"/>
                        <a:pt x="5715" y="25718"/>
                      </a:cubicBezTo>
                      <a:cubicBezTo>
                        <a:pt x="9525" y="29528"/>
                        <a:pt x="14288" y="32385"/>
                        <a:pt x="20955" y="33338"/>
                      </a:cubicBezTo>
                      <a:cubicBezTo>
                        <a:pt x="21908" y="31433"/>
                        <a:pt x="23813" y="30480"/>
                        <a:pt x="23813" y="27623"/>
                      </a:cubicBezTo>
                      <a:cubicBezTo>
                        <a:pt x="24765" y="25718"/>
                        <a:pt x="24765" y="22860"/>
                        <a:pt x="25717" y="19050"/>
                      </a:cubicBezTo>
                      <a:cubicBezTo>
                        <a:pt x="25717" y="14288"/>
                        <a:pt x="24765" y="9525"/>
                        <a:pt x="21908" y="6668"/>
                      </a:cubicBezTo>
                      <a:cubicBezTo>
                        <a:pt x="19050" y="2858"/>
                        <a:pt x="16192" y="953"/>
                        <a:pt x="123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74" name="Google Shape;1774;p14"/>
                <p:cNvSpPr/>
                <p:nvPr/>
              </p:nvSpPr>
              <p:spPr>
                <a:xfrm>
                  <a:off x="6030277" y="4486275"/>
                  <a:ext cx="53339" cy="31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39" h="31432" extrusionOk="0">
                      <a:moveTo>
                        <a:pt x="26670" y="0"/>
                      </a:moveTo>
                      <a:cubicBezTo>
                        <a:pt x="19050" y="0"/>
                        <a:pt x="13335" y="1905"/>
                        <a:pt x="8572" y="4763"/>
                      </a:cubicBezTo>
                      <a:cubicBezTo>
                        <a:pt x="2857" y="8572"/>
                        <a:pt x="952" y="13335"/>
                        <a:pt x="0" y="18097"/>
                      </a:cubicBezTo>
                      <a:cubicBezTo>
                        <a:pt x="0" y="21907"/>
                        <a:pt x="952" y="24765"/>
                        <a:pt x="4763" y="27622"/>
                      </a:cubicBezTo>
                      <a:cubicBezTo>
                        <a:pt x="7620" y="30480"/>
                        <a:pt x="11430" y="31432"/>
                        <a:pt x="15240" y="31432"/>
                      </a:cubicBezTo>
                      <a:cubicBezTo>
                        <a:pt x="20955" y="31432"/>
                        <a:pt x="27622" y="30480"/>
                        <a:pt x="33338" y="27622"/>
                      </a:cubicBezTo>
                      <a:cubicBezTo>
                        <a:pt x="39052" y="24765"/>
                        <a:pt x="45720" y="20955"/>
                        <a:pt x="53340" y="15240"/>
                      </a:cubicBezTo>
                      <a:cubicBezTo>
                        <a:pt x="49530" y="10478"/>
                        <a:pt x="44767" y="6668"/>
                        <a:pt x="40005" y="3810"/>
                      </a:cubicBezTo>
                      <a:cubicBezTo>
                        <a:pt x="36195" y="1905"/>
                        <a:pt x="31432" y="953"/>
                        <a:pt x="2667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75" name="Google Shape;1775;p14"/>
                <p:cNvSpPr/>
                <p:nvPr/>
              </p:nvSpPr>
              <p:spPr>
                <a:xfrm rot="-4289663">
                  <a:off x="5514869" y="4359959"/>
                  <a:ext cx="37147" cy="36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147" h="36195" extrusionOk="0">
                      <a:moveTo>
                        <a:pt x="0" y="0"/>
                      </a:moveTo>
                      <a:lnTo>
                        <a:pt x="37148" y="0"/>
                      </a:lnTo>
                      <a:lnTo>
                        <a:pt x="37148" y="36195"/>
                      </a:lnTo>
                      <a:lnTo>
                        <a:pt x="0" y="36195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76" name="Google Shape;1776;p14"/>
                <p:cNvSpPr/>
                <p:nvPr/>
              </p:nvSpPr>
              <p:spPr>
                <a:xfrm>
                  <a:off x="5833809" y="4470677"/>
                  <a:ext cx="53593" cy="30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93" h="30258" extrusionOk="0">
                      <a:moveTo>
                        <a:pt x="28828" y="357"/>
                      </a:moveTo>
                      <a:cubicBezTo>
                        <a:pt x="21208" y="-595"/>
                        <a:pt x="15493" y="357"/>
                        <a:pt x="9778" y="3215"/>
                      </a:cubicBezTo>
                      <a:cubicBezTo>
                        <a:pt x="4063" y="6072"/>
                        <a:pt x="1206" y="10835"/>
                        <a:pt x="253" y="15597"/>
                      </a:cubicBezTo>
                      <a:cubicBezTo>
                        <a:pt x="-699" y="19407"/>
                        <a:pt x="1206" y="22265"/>
                        <a:pt x="3111" y="25122"/>
                      </a:cubicBezTo>
                      <a:cubicBezTo>
                        <a:pt x="5968" y="27980"/>
                        <a:pt x="8826" y="29885"/>
                        <a:pt x="13588" y="29885"/>
                      </a:cubicBezTo>
                      <a:cubicBezTo>
                        <a:pt x="19303" y="30837"/>
                        <a:pt x="25971" y="29885"/>
                        <a:pt x="32638" y="27980"/>
                      </a:cubicBezTo>
                      <a:cubicBezTo>
                        <a:pt x="39306" y="26075"/>
                        <a:pt x="45973" y="23217"/>
                        <a:pt x="53593" y="18455"/>
                      </a:cubicBezTo>
                      <a:cubicBezTo>
                        <a:pt x="49783" y="13692"/>
                        <a:pt x="45973" y="8930"/>
                        <a:pt x="42163" y="5120"/>
                      </a:cubicBezTo>
                      <a:cubicBezTo>
                        <a:pt x="37401" y="3215"/>
                        <a:pt x="32638" y="1310"/>
                        <a:pt x="28828" y="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77" name="Google Shape;1777;p14"/>
                <p:cNvSpPr/>
                <p:nvPr/>
              </p:nvSpPr>
              <p:spPr>
                <a:xfrm rot="-1450734">
                  <a:off x="6823927" y="4289965"/>
                  <a:ext cx="36196" cy="37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196" h="37148" extrusionOk="0">
                      <a:moveTo>
                        <a:pt x="0" y="0"/>
                      </a:moveTo>
                      <a:lnTo>
                        <a:pt x="36196" y="0"/>
                      </a:lnTo>
                      <a:lnTo>
                        <a:pt x="36196" y="37149"/>
                      </a:lnTo>
                      <a:lnTo>
                        <a:pt x="0" y="37149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78" name="Google Shape;1778;p14"/>
                <p:cNvSpPr/>
                <p:nvPr/>
              </p:nvSpPr>
              <p:spPr>
                <a:xfrm>
                  <a:off x="6727133" y="4373310"/>
                  <a:ext cx="54368" cy="467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68" h="46765" extrusionOk="0">
                      <a:moveTo>
                        <a:pt x="2279" y="24382"/>
                      </a:moveTo>
                      <a:cubicBezTo>
                        <a:pt x="374" y="28192"/>
                        <a:pt x="-579" y="31050"/>
                        <a:pt x="374" y="34859"/>
                      </a:cubicBezTo>
                      <a:cubicBezTo>
                        <a:pt x="2279" y="40575"/>
                        <a:pt x="6089" y="43432"/>
                        <a:pt x="11804" y="45337"/>
                      </a:cubicBezTo>
                      <a:cubicBezTo>
                        <a:pt x="17519" y="47242"/>
                        <a:pt x="24186" y="47242"/>
                        <a:pt x="29901" y="45337"/>
                      </a:cubicBezTo>
                      <a:cubicBezTo>
                        <a:pt x="39426" y="41527"/>
                        <a:pt x="46094" y="36765"/>
                        <a:pt x="49904" y="29145"/>
                      </a:cubicBezTo>
                      <a:cubicBezTo>
                        <a:pt x="54666" y="22477"/>
                        <a:pt x="55619" y="14857"/>
                        <a:pt x="52761" y="8190"/>
                      </a:cubicBezTo>
                      <a:cubicBezTo>
                        <a:pt x="50856" y="4380"/>
                        <a:pt x="47999" y="1522"/>
                        <a:pt x="42284" y="570"/>
                      </a:cubicBezTo>
                      <a:cubicBezTo>
                        <a:pt x="36569" y="-383"/>
                        <a:pt x="30854" y="-383"/>
                        <a:pt x="25139" y="2475"/>
                      </a:cubicBezTo>
                      <a:cubicBezTo>
                        <a:pt x="23234" y="5332"/>
                        <a:pt x="18471" y="9142"/>
                        <a:pt x="11804" y="13905"/>
                      </a:cubicBezTo>
                      <a:cubicBezTo>
                        <a:pt x="7994" y="16762"/>
                        <a:pt x="4184" y="20572"/>
                        <a:pt x="2279" y="2438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79" name="Google Shape;1779;p14"/>
                <p:cNvSpPr/>
                <p:nvPr/>
              </p:nvSpPr>
              <p:spPr>
                <a:xfrm>
                  <a:off x="6563677" y="4377690"/>
                  <a:ext cx="48577" cy="692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77" h="69294" extrusionOk="0">
                      <a:moveTo>
                        <a:pt x="0" y="11430"/>
                      </a:moveTo>
                      <a:lnTo>
                        <a:pt x="15240" y="63817"/>
                      </a:lnTo>
                      <a:cubicBezTo>
                        <a:pt x="16192" y="65722"/>
                        <a:pt x="17145" y="67628"/>
                        <a:pt x="19050" y="68580"/>
                      </a:cubicBezTo>
                      <a:cubicBezTo>
                        <a:pt x="20955" y="69532"/>
                        <a:pt x="22860" y="69532"/>
                        <a:pt x="24765" y="68580"/>
                      </a:cubicBezTo>
                      <a:cubicBezTo>
                        <a:pt x="30480" y="66675"/>
                        <a:pt x="36195" y="62865"/>
                        <a:pt x="40005" y="58103"/>
                      </a:cubicBezTo>
                      <a:cubicBezTo>
                        <a:pt x="44767" y="52388"/>
                        <a:pt x="46672" y="46672"/>
                        <a:pt x="48577" y="39053"/>
                      </a:cubicBezTo>
                      <a:lnTo>
                        <a:pt x="37147" y="0"/>
                      </a:lnTo>
                      <a:lnTo>
                        <a:pt x="0" y="1143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80" name="Google Shape;1780;p14"/>
                <p:cNvSpPr/>
                <p:nvPr/>
              </p:nvSpPr>
              <p:spPr>
                <a:xfrm>
                  <a:off x="6273165" y="4475797"/>
                  <a:ext cx="53339" cy="33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39" h="33337" extrusionOk="0">
                      <a:moveTo>
                        <a:pt x="23813" y="0"/>
                      </a:moveTo>
                      <a:cubicBezTo>
                        <a:pt x="16192" y="953"/>
                        <a:pt x="10477" y="3810"/>
                        <a:pt x="6667" y="7620"/>
                      </a:cubicBezTo>
                      <a:cubicBezTo>
                        <a:pt x="1905" y="12383"/>
                        <a:pt x="0" y="17145"/>
                        <a:pt x="0" y="21908"/>
                      </a:cubicBezTo>
                      <a:cubicBezTo>
                        <a:pt x="0" y="25718"/>
                        <a:pt x="1905" y="28575"/>
                        <a:pt x="5715" y="30480"/>
                      </a:cubicBezTo>
                      <a:cubicBezTo>
                        <a:pt x="8572" y="32385"/>
                        <a:pt x="12382" y="33338"/>
                        <a:pt x="17145" y="33338"/>
                      </a:cubicBezTo>
                      <a:cubicBezTo>
                        <a:pt x="22860" y="32385"/>
                        <a:pt x="28575" y="30480"/>
                        <a:pt x="35242" y="26670"/>
                      </a:cubicBezTo>
                      <a:cubicBezTo>
                        <a:pt x="40957" y="22860"/>
                        <a:pt x="46672" y="18097"/>
                        <a:pt x="53340" y="12383"/>
                      </a:cubicBezTo>
                      <a:cubicBezTo>
                        <a:pt x="48577" y="8572"/>
                        <a:pt x="43815" y="4763"/>
                        <a:pt x="39052" y="2858"/>
                      </a:cubicBezTo>
                      <a:cubicBezTo>
                        <a:pt x="33338" y="953"/>
                        <a:pt x="28575" y="0"/>
                        <a:pt x="2381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81" name="Google Shape;1781;p14"/>
                <p:cNvSpPr/>
                <p:nvPr/>
              </p:nvSpPr>
              <p:spPr>
                <a:xfrm>
                  <a:off x="6383654" y="4415790"/>
                  <a:ext cx="75247" cy="88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247" h="88024" extrusionOk="0">
                      <a:moveTo>
                        <a:pt x="39053" y="6667"/>
                      </a:moveTo>
                      <a:lnTo>
                        <a:pt x="44767" y="35242"/>
                      </a:lnTo>
                      <a:lnTo>
                        <a:pt x="7620" y="41910"/>
                      </a:lnTo>
                      <a:cubicBezTo>
                        <a:pt x="4763" y="41910"/>
                        <a:pt x="2858" y="43815"/>
                        <a:pt x="1905" y="45720"/>
                      </a:cubicBezTo>
                      <a:cubicBezTo>
                        <a:pt x="0" y="47625"/>
                        <a:pt x="0" y="49530"/>
                        <a:pt x="0" y="52388"/>
                      </a:cubicBezTo>
                      <a:cubicBezTo>
                        <a:pt x="0" y="54292"/>
                        <a:pt x="1905" y="56197"/>
                        <a:pt x="3810" y="58103"/>
                      </a:cubicBezTo>
                      <a:cubicBezTo>
                        <a:pt x="5715" y="60007"/>
                        <a:pt x="8573" y="60960"/>
                        <a:pt x="11430" y="61913"/>
                      </a:cubicBezTo>
                      <a:cubicBezTo>
                        <a:pt x="13335" y="60007"/>
                        <a:pt x="16192" y="58103"/>
                        <a:pt x="20003" y="56197"/>
                      </a:cubicBezTo>
                      <a:cubicBezTo>
                        <a:pt x="22860" y="55245"/>
                        <a:pt x="27623" y="53340"/>
                        <a:pt x="33338" y="52388"/>
                      </a:cubicBezTo>
                      <a:lnTo>
                        <a:pt x="45720" y="65722"/>
                      </a:lnTo>
                      <a:lnTo>
                        <a:pt x="34290" y="67628"/>
                      </a:lnTo>
                      <a:cubicBezTo>
                        <a:pt x="30480" y="68580"/>
                        <a:pt x="26670" y="70485"/>
                        <a:pt x="23813" y="72390"/>
                      </a:cubicBezTo>
                      <a:cubicBezTo>
                        <a:pt x="20955" y="75247"/>
                        <a:pt x="20003" y="78105"/>
                        <a:pt x="20955" y="80963"/>
                      </a:cubicBezTo>
                      <a:cubicBezTo>
                        <a:pt x="21908" y="83820"/>
                        <a:pt x="22860" y="85725"/>
                        <a:pt x="25717" y="86678"/>
                      </a:cubicBezTo>
                      <a:cubicBezTo>
                        <a:pt x="28575" y="87630"/>
                        <a:pt x="32385" y="88582"/>
                        <a:pt x="35242" y="87630"/>
                      </a:cubicBezTo>
                      <a:cubicBezTo>
                        <a:pt x="43815" y="85725"/>
                        <a:pt x="52388" y="81915"/>
                        <a:pt x="59055" y="75247"/>
                      </a:cubicBezTo>
                      <a:cubicBezTo>
                        <a:pt x="66675" y="68580"/>
                        <a:pt x="71438" y="60007"/>
                        <a:pt x="75248" y="49530"/>
                      </a:cubicBezTo>
                      <a:lnTo>
                        <a:pt x="65723" y="0"/>
                      </a:lnTo>
                      <a:lnTo>
                        <a:pt x="39053" y="6667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82" name="Google Shape;1782;p14"/>
                <p:cNvSpPr/>
                <p:nvPr/>
              </p:nvSpPr>
              <p:spPr>
                <a:xfrm>
                  <a:off x="4910701" y="3818108"/>
                  <a:ext cx="2376312" cy="776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6312" h="776751" extrusionOk="0">
                      <a:moveTo>
                        <a:pt x="2324489" y="401466"/>
                      </a:moveTo>
                      <a:cubicBezTo>
                        <a:pt x="2315916" y="384321"/>
                        <a:pt x="2307344" y="367176"/>
                        <a:pt x="2299724" y="350031"/>
                      </a:cubicBezTo>
                      <a:cubicBezTo>
                        <a:pt x="2316869" y="337649"/>
                        <a:pt x="2332109" y="325266"/>
                        <a:pt x="2348301" y="310979"/>
                      </a:cubicBezTo>
                      <a:cubicBezTo>
                        <a:pt x="2399736" y="264306"/>
                        <a:pt x="2369256" y="202394"/>
                        <a:pt x="2344491" y="152864"/>
                      </a:cubicBezTo>
                      <a:lnTo>
                        <a:pt x="2339729" y="142386"/>
                      </a:lnTo>
                      <a:cubicBezTo>
                        <a:pt x="2327346" y="116669"/>
                        <a:pt x="2329251" y="90951"/>
                        <a:pt x="2331156" y="69044"/>
                      </a:cubicBezTo>
                      <a:cubicBezTo>
                        <a:pt x="2333061" y="48089"/>
                        <a:pt x="2334966" y="28086"/>
                        <a:pt x="2321631" y="14751"/>
                      </a:cubicBezTo>
                      <a:cubicBezTo>
                        <a:pt x="2310201" y="2369"/>
                        <a:pt x="2288294" y="-1441"/>
                        <a:pt x="2253051" y="464"/>
                      </a:cubicBezTo>
                      <a:lnTo>
                        <a:pt x="2253051" y="464"/>
                      </a:lnTo>
                      <a:cubicBezTo>
                        <a:pt x="2253051" y="464"/>
                        <a:pt x="2252099" y="464"/>
                        <a:pt x="2252099" y="464"/>
                      </a:cubicBezTo>
                      <a:cubicBezTo>
                        <a:pt x="2175899" y="5226"/>
                        <a:pt x="2128274" y="68091"/>
                        <a:pt x="2118749" y="177629"/>
                      </a:cubicBezTo>
                      <a:cubicBezTo>
                        <a:pt x="2112081" y="180486"/>
                        <a:pt x="2106366" y="184296"/>
                        <a:pt x="2099699" y="187154"/>
                      </a:cubicBezTo>
                      <a:cubicBezTo>
                        <a:pt x="2052074" y="209061"/>
                        <a:pt x="1995876" y="226206"/>
                        <a:pt x="1943489" y="239541"/>
                      </a:cubicBezTo>
                      <a:lnTo>
                        <a:pt x="1943489" y="239541"/>
                      </a:lnTo>
                      <a:cubicBezTo>
                        <a:pt x="1932059" y="242399"/>
                        <a:pt x="1923486" y="244304"/>
                        <a:pt x="1915866" y="246209"/>
                      </a:cubicBezTo>
                      <a:cubicBezTo>
                        <a:pt x="1915866" y="246209"/>
                        <a:pt x="1915866" y="246209"/>
                        <a:pt x="1914914" y="246209"/>
                      </a:cubicBezTo>
                      <a:lnTo>
                        <a:pt x="1914914" y="246209"/>
                      </a:lnTo>
                      <a:cubicBezTo>
                        <a:pt x="1906341" y="249066"/>
                        <a:pt x="1900626" y="250971"/>
                        <a:pt x="1896816" y="253829"/>
                      </a:cubicBezTo>
                      <a:cubicBezTo>
                        <a:pt x="1866336" y="272879"/>
                        <a:pt x="1887291" y="351936"/>
                        <a:pt x="1896816" y="381464"/>
                      </a:cubicBezTo>
                      <a:cubicBezTo>
                        <a:pt x="1760609" y="478619"/>
                        <a:pt x="1504386" y="540531"/>
                        <a:pt x="1219589" y="540531"/>
                      </a:cubicBezTo>
                      <a:cubicBezTo>
                        <a:pt x="1209111" y="540531"/>
                        <a:pt x="1199586" y="540531"/>
                        <a:pt x="1189109" y="540531"/>
                      </a:cubicBezTo>
                      <a:lnTo>
                        <a:pt x="1189109" y="540531"/>
                      </a:lnTo>
                      <a:cubicBezTo>
                        <a:pt x="1189109" y="540531"/>
                        <a:pt x="1189109" y="540531"/>
                        <a:pt x="1188156" y="540531"/>
                      </a:cubicBezTo>
                      <a:cubicBezTo>
                        <a:pt x="1188156" y="540531"/>
                        <a:pt x="1188156" y="540531"/>
                        <a:pt x="1187204" y="540531"/>
                      </a:cubicBezTo>
                      <a:lnTo>
                        <a:pt x="1187204" y="540531"/>
                      </a:lnTo>
                      <a:cubicBezTo>
                        <a:pt x="1176726" y="540531"/>
                        <a:pt x="1167201" y="540531"/>
                        <a:pt x="1156724" y="540531"/>
                      </a:cubicBezTo>
                      <a:cubicBezTo>
                        <a:pt x="871926" y="540531"/>
                        <a:pt x="615704" y="479571"/>
                        <a:pt x="479496" y="381464"/>
                      </a:cubicBezTo>
                      <a:cubicBezTo>
                        <a:pt x="489021" y="351936"/>
                        <a:pt x="509976" y="272879"/>
                        <a:pt x="479496" y="253829"/>
                      </a:cubicBezTo>
                      <a:cubicBezTo>
                        <a:pt x="475686" y="250971"/>
                        <a:pt x="469019" y="249066"/>
                        <a:pt x="461399" y="246209"/>
                      </a:cubicBezTo>
                      <a:lnTo>
                        <a:pt x="461399" y="246209"/>
                      </a:lnTo>
                      <a:cubicBezTo>
                        <a:pt x="461399" y="246209"/>
                        <a:pt x="461399" y="246209"/>
                        <a:pt x="460446" y="246209"/>
                      </a:cubicBezTo>
                      <a:cubicBezTo>
                        <a:pt x="452826" y="244304"/>
                        <a:pt x="444254" y="241446"/>
                        <a:pt x="432824" y="239541"/>
                      </a:cubicBezTo>
                      <a:lnTo>
                        <a:pt x="432824" y="239541"/>
                      </a:lnTo>
                      <a:cubicBezTo>
                        <a:pt x="379484" y="226206"/>
                        <a:pt x="323286" y="208109"/>
                        <a:pt x="276614" y="187154"/>
                      </a:cubicBezTo>
                      <a:cubicBezTo>
                        <a:pt x="269946" y="184296"/>
                        <a:pt x="263279" y="181439"/>
                        <a:pt x="257564" y="177629"/>
                      </a:cubicBezTo>
                      <a:cubicBezTo>
                        <a:pt x="248039" y="68091"/>
                        <a:pt x="200414" y="6179"/>
                        <a:pt x="124214" y="464"/>
                      </a:cubicBezTo>
                      <a:cubicBezTo>
                        <a:pt x="124214" y="464"/>
                        <a:pt x="123261" y="464"/>
                        <a:pt x="123261" y="464"/>
                      </a:cubicBezTo>
                      <a:lnTo>
                        <a:pt x="123261" y="464"/>
                      </a:lnTo>
                      <a:cubicBezTo>
                        <a:pt x="87066" y="-1441"/>
                        <a:pt x="66111" y="3321"/>
                        <a:pt x="54681" y="14751"/>
                      </a:cubicBezTo>
                      <a:cubicBezTo>
                        <a:pt x="41346" y="28086"/>
                        <a:pt x="43251" y="48089"/>
                        <a:pt x="45156" y="69044"/>
                      </a:cubicBezTo>
                      <a:cubicBezTo>
                        <a:pt x="47061" y="91904"/>
                        <a:pt x="49919" y="116669"/>
                        <a:pt x="36584" y="142386"/>
                      </a:cubicBezTo>
                      <a:lnTo>
                        <a:pt x="31821" y="152864"/>
                      </a:lnTo>
                      <a:cubicBezTo>
                        <a:pt x="7056" y="202394"/>
                        <a:pt x="-23424" y="264306"/>
                        <a:pt x="28011" y="310979"/>
                      </a:cubicBezTo>
                      <a:cubicBezTo>
                        <a:pt x="43251" y="325266"/>
                        <a:pt x="59444" y="338601"/>
                        <a:pt x="76589" y="350031"/>
                      </a:cubicBezTo>
                      <a:cubicBezTo>
                        <a:pt x="69921" y="367176"/>
                        <a:pt x="60396" y="385274"/>
                        <a:pt x="51824" y="401466"/>
                      </a:cubicBezTo>
                      <a:cubicBezTo>
                        <a:pt x="36584" y="430041"/>
                        <a:pt x="21344" y="460521"/>
                        <a:pt x="13724" y="493859"/>
                      </a:cubicBezTo>
                      <a:cubicBezTo>
                        <a:pt x="10866" y="506241"/>
                        <a:pt x="4199" y="609111"/>
                        <a:pt x="25154" y="616731"/>
                      </a:cubicBezTo>
                      <a:cubicBezTo>
                        <a:pt x="28964" y="617684"/>
                        <a:pt x="36584" y="618636"/>
                        <a:pt x="42299" y="606254"/>
                      </a:cubicBezTo>
                      <a:cubicBezTo>
                        <a:pt x="64206" y="562439"/>
                        <a:pt x="100401" y="516719"/>
                        <a:pt x="123261" y="515766"/>
                      </a:cubicBezTo>
                      <a:cubicBezTo>
                        <a:pt x="127071" y="515766"/>
                        <a:pt x="133739" y="516719"/>
                        <a:pt x="140406" y="526244"/>
                      </a:cubicBezTo>
                      <a:cubicBezTo>
                        <a:pt x="146121" y="534816"/>
                        <a:pt x="150884" y="548151"/>
                        <a:pt x="155646" y="557676"/>
                      </a:cubicBezTo>
                      <a:cubicBezTo>
                        <a:pt x="162314" y="573869"/>
                        <a:pt x="165171" y="581489"/>
                        <a:pt x="173744" y="579584"/>
                      </a:cubicBezTo>
                      <a:cubicBezTo>
                        <a:pt x="182316" y="577679"/>
                        <a:pt x="182316" y="568154"/>
                        <a:pt x="182316" y="560534"/>
                      </a:cubicBezTo>
                      <a:cubicBezTo>
                        <a:pt x="182316" y="511004"/>
                        <a:pt x="196604" y="463379"/>
                        <a:pt x="211844" y="419564"/>
                      </a:cubicBezTo>
                      <a:cubicBezTo>
                        <a:pt x="247086" y="432899"/>
                        <a:pt x="281376" y="442424"/>
                        <a:pt x="315666" y="451949"/>
                      </a:cubicBezTo>
                      <a:cubicBezTo>
                        <a:pt x="316619" y="451949"/>
                        <a:pt x="317571" y="452901"/>
                        <a:pt x="318524" y="452901"/>
                      </a:cubicBezTo>
                      <a:lnTo>
                        <a:pt x="315666" y="455759"/>
                      </a:lnTo>
                      <a:cubicBezTo>
                        <a:pt x="305189" y="467189"/>
                        <a:pt x="289949" y="481476"/>
                        <a:pt x="289949" y="481476"/>
                      </a:cubicBezTo>
                      <a:cubicBezTo>
                        <a:pt x="279471" y="492906"/>
                        <a:pt x="273756" y="507194"/>
                        <a:pt x="275661" y="520529"/>
                      </a:cubicBezTo>
                      <a:cubicBezTo>
                        <a:pt x="276614" y="533864"/>
                        <a:pt x="284234" y="545294"/>
                        <a:pt x="296616" y="553866"/>
                      </a:cubicBezTo>
                      <a:cubicBezTo>
                        <a:pt x="492831" y="693884"/>
                        <a:pt x="814776" y="776751"/>
                        <a:pt x="1157676" y="776751"/>
                      </a:cubicBezTo>
                      <a:cubicBezTo>
                        <a:pt x="1167201" y="776751"/>
                        <a:pt x="1177679" y="776751"/>
                        <a:pt x="1189109" y="776751"/>
                      </a:cubicBezTo>
                      <a:cubicBezTo>
                        <a:pt x="1199586" y="776751"/>
                        <a:pt x="1210064" y="776751"/>
                        <a:pt x="1220541" y="776751"/>
                      </a:cubicBezTo>
                      <a:cubicBezTo>
                        <a:pt x="1563441" y="776751"/>
                        <a:pt x="1885386" y="692931"/>
                        <a:pt x="2081601" y="553866"/>
                      </a:cubicBezTo>
                      <a:cubicBezTo>
                        <a:pt x="2093984" y="545294"/>
                        <a:pt x="2100651" y="532911"/>
                        <a:pt x="2102556" y="520529"/>
                      </a:cubicBezTo>
                      <a:cubicBezTo>
                        <a:pt x="2103509" y="507194"/>
                        <a:pt x="2098746" y="492906"/>
                        <a:pt x="2088269" y="481476"/>
                      </a:cubicBezTo>
                      <a:cubicBezTo>
                        <a:pt x="2088269" y="481476"/>
                        <a:pt x="2073029" y="467189"/>
                        <a:pt x="2062551" y="455759"/>
                      </a:cubicBezTo>
                      <a:lnTo>
                        <a:pt x="2059694" y="452901"/>
                      </a:lnTo>
                      <a:cubicBezTo>
                        <a:pt x="2060646" y="452901"/>
                        <a:pt x="2061599" y="451949"/>
                        <a:pt x="2062551" y="451949"/>
                      </a:cubicBezTo>
                      <a:cubicBezTo>
                        <a:pt x="2096841" y="442424"/>
                        <a:pt x="2132084" y="431946"/>
                        <a:pt x="2166374" y="419564"/>
                      </a:cubicBezTo>
                      <a:cubicBezTo>
                        <a:pt x="2181614" y="463379"/>
                        <a:pt x="2195901" y="511004"/>
                        <a:pt x="2195901" y="560534"/>
                      </a:cubicBezTo>
                      <a:cubicBezTo>
                        <a:pt x="2195901" y="568154"/>
                        <a:pt x="2195901" y="577679"/>
                        <a:pt x="2204474" y="579584"/>
                      </a:cubicBezTo>
                      <a:cubicBezTo>
                        <a:pt x="2213046" y="581489"/>
                        <a:pt x="2215904" y="573869"/>
                        <a:pt x="2222571" y="557676"/>
                      </a:cubicBezTo>
                      <a:cubicBezTo>
                        <a:pt x="2226381" y="547199"/>
                        <a:pt x="2232096" y="534816"/>
                        <a:pt x="2237811" y="526244"/>
                      </a:cubicBezTo>
                      <a:cubicBezTo>
                        <a:pt x="2244479" y="516719"/>
                        <a:pt x="2250194" y="515766"/>
                        <a:pt x="2254956" y="515766"/>
                      </a:cubicBezTo>
                      <a:cubicBezTo>
                        <a:pt x="2277816" y="516719"/>
                        <a:pt x="2314011" y="563391"/>
                        <a:pt x="2335919" y="606254"/>
                      </a:cubicBezTo>
                      <a:cubicBezTo>
                        <a:pt x="2341634" y="618636"/>
                        <a:pt x="2349254" y="617684"/>
                        <a:pt x="2353064" y="616731"/>
                      </a:cubicBezTo>
                      <a:cubicBezTo>
                        <a:pt x="2374019" y="609111"/>
                        <a:pt x="2367351" y="506241"/>
                        <a:pt x="2364494" y="493859"/>
                      </a:cubicBezTo>
                      <a:cubicBezTo>
                        <a:pt x="2354969" y="459569"/>
                        <a:pt x="2339729" y="430041"/>
                        <a:pt x="2324489" y="401466"/>
                      </a:cubicBezTo>
                      <a:close/>
                      <a:moveTo>
                        <a:pt x="165171" y="538626"/>
                      </a:moveTo>
                      <a:cubicBezTo>
                        <a:pt x="162314" y="531006"/>
                        <a:pt x="158504" y="523386"/>
                        <a:pt x="153741" y="516719"/>
                      </a:cubicBezTo>
                      <a:cubicBezTo>
                        <a:pt x="143264" y="500526"/>
                        <a:pt x="130881" y="497669"/>
                        <a:pt x="121356" y="498621"/>
                      </a:cubicBezTo>
                      <a:cubicBezTo>
                        <a:pt x="87066" y="500526"/>
                        <a:pt x="48966" y="554819"/>
                        <a:pt x="29916" y="591966"/>
                      </a:cubicBezTo>
                      <a:cubicBezTo>
                        <a:pt x="26106" y="568154"/>
                        <a:pt x="26106" y="515766"/>
                        <a:pt x="29916" y="497669"/>
                      </a:cubicBezTo>
                      <a:cubicBezTo>
                        <a:pt x="37536" y="466236"/>
                        <a:pt x="51824" y="437661"/>
                        <a:pt x="67064" y="409086"/>
                      </a:cubicBezTo>
                      <a:cubicBezTo>
                        <a:pt x="75636" y="392894"/>
                        <a:pt x="84209" y="376701"/>
                        <a:pt x="90876" y="359556"/>
                      </a:cubicBezTo>
                      <a:cubicBezTo>
                        <a:pt x="122309" y="380511"/>
                        <a:pt x="156599" y="398609"/>
                        <a:pt x="194699" y="413849"/>
                      </a:cubicBezTo>
                      <a:cubicBezTo>
                        <a:pt x="181364" y="452901"/>
                        <a:pt x="168029" y="494811"/>
                        <a:pt x="165171" y="538626"/>
                      </a:cubicBezTo>
                      <a:close/>
                      <a:moveTo>
                        <a:pt x="103259" y="26181"/>
                      </a:moveTo>
                      <a:cubicBezTo>
                        <a:pt x="104211" y="23324"/>
                        <a:pt x="105164" y="16656"/>
                        <a:pt x="123261" y="16656"/>
                      </a:cubicBezTo>
                      <a:cubicBezTo>
                        <a:pt x="203271" y="22371"/>
                        <a:pt x="230894" y="97619"/>
                        <a:pt x="239466" y="166199"/>
                      </a:cubicBezTo>
                      <a:cubicBezTo>
                        <a:pt x="148979" y="115716"/>
                        <a:pt x="97544" y="50946"/>
                        <a:pt x="103259" y="26181"/>
                      </a:cubicBezTo>
                      <a:close/>
                      <a:moveTo>
                        <a:pt x="469019" y="345269"/>
                      </a:moveTo>
                      <a:cubicBezTo>
                        <a:pt x="467114" y="351936"/>
                        <a:pt x="465209" y="357651"/>
                        <a:pt x="464256" y="364319"/>
                      </a:cubicBezTo>
                      <a:cubicBezTo>
                        <a:pt x="462351" y="363366"/>
                        <a:pt x="461399" y="362414"/>
                        <a:pt x="459494" y="360509"/>
                      </a:cubicBezTo>
                      <a:cubicBezTo>
                        <a:pt x="441396" y="346221"/>
                        <a:pt x="431871" y="336696"/>
                        <a:pt x="435681" y="324314"/>
                      </a:cubicBezTo>
                      <a:cubicBezTo>
                        <a:pt x="438539" y="314789"/>
                        <a:pt x="444254" y="312884"/>
                        <a:pt x="452826" y="312884"/>
                      </a:cubicBezTo>
                      <a:cubicBezTo>
                        <a:pt x="456636" y="312884"/>
                        <a:pt x="460446" y="312884"/>
                        <a:pt x="465209" y="313836"/>
                      </a:cubicBezTo>
                      <a:cubicBezTo>
                        <a:pt x="469019" y="313836"/>
                        <a:pt x="471876" y="314789"/>
                        <a:pt x="475686" y="314789"/>
                      </a:cubicBezTo>
                      <a:moveTo>
                        <a:pt x="565221" y="589109"/>
                      </a:moveTo>
                      <a:cubicBezTo>
                        <a:pt x="560459" y="578631"/>
                        <a:pt x="559506" y="571011"/>
                        <a:pt x="561411" y="565296"/>
                      </a:cubicBezTo>
                      <a:cubicBezTo>
                        <a:pt x="561411" y="564344"/>
                        <a:pt x="563316" y="563391"/>
                        <a:pt x="564269" y="563391"/>
                      </a:cubicBezTo>
                      <a:cubicBezTo>
                        <a:pt x="566174" y="563391"/>
                        <a:pt x="568079" y="563391"/>
                        <a:pt x="569984" y="563391"/>
                      </a:cubicBezTo>
                      <a:lnTo>
                        <a:pt x="580461" y="567201"/>
                      </a:lnTo>
                      <a:lnTo>
                        <a:pt x="591891" y="531959"/>
                      </a:lnTo>
                      <a:lnTo>
                        <a:pt x="572841" y="525291"/>
                      </a:lnTo>
                      <a:lnTo>
                        <a:pt x="572841" y="526244"/>
                      </a:lnTo>
                      <a:lnTo>
                        <a:pt x="553791" y="518624"/>
                      </a:lnTo>
                      <a:lnTo>
                        <a:pt x="512834" y="615779"/>
                      </a:lnTo>
                      <a:lnTo>
                        <a:pt x="499499" y="597681"/>
                      </a:lnTo>
                      <a:lnTo>
                        <a:pt x="513786" y="564344"/>
                      </a:lnTo>
                      <a:cubicBezTo>
                        <a:pt x="511881" y="565296"/>
                        <a:pt x="509976" y="566249"/>
                        <a:pt x="507119" y="566249"/>
                      </a:cubicBezTo>
                      <a:cubicBezTo>
                        <a:pt x="505214" y="566249"/>
                        <a:pt x="503309" y="566249"/>
                        <a:pt x="501404" y="565296"/>
                      </a:cubicBezTo>
                      <a:cubicBezTo>
                        <a:pt x="499499" y="564344"/>
                        <a:pt x="498546" y="563391"/>
                        <a:pt x="496641" y="561486"/>
                      </a:cubicBezTo>
                      <a:cubicBezTo>
                        <a:pt x="494736" y="559581"/>
                        <a:pt x="492831" y="557676"/>
                        <a:pt x="491879" y="554819"/>
                      </a:cubicBezTo>
                      <a:cubicBezTo>
                        <a:pt x="491879" y="558629"/>
                        <a:pt x="490926" y="561486"/>
                        <a:pt x="489974" y="564344"/>
                      </a:cubicBezTo>
                      <a:cubicBezTo>
                        <a:pt x="487116" y="571011"/>
                        <a:pt x="482354" y="575774"/>
                        <a:pt x="475686" y="577679"/>
                      </a:cubicBezTo>
                      <a:cubicBezTo>
                        <a:pt x="469019" y="580536"/>
                        <a:pt x="463304" y="580536"/>
                        <a:pt x="456636" y="577679"/>
                      </a:cubicBezTo>
                      <a:cubicBezTo>
                        <a:pt x="447111" y="573869"/>
                        <a:pt x="440444" y="565296"/>
                        <a:pt x="435681" y="551961"/>
                      </a:cubicBezTo>
                      <a:cubicBezTo>
                        <a:pt x="430919" y="538626"/>
                        <a:pt x="429014" y="522434"/>
                        <a:pt x="429966" y="504336"/>
                      </a:cubicBezTo>
                      <a:lnTo>
                        <a:pt x="436634" y="503384"/>
                      </a:lnTo>
                      <a:cubicBezTo>
                        <a:pt x="435681" y="515766"/>
                        <a:pt x="438539" y="527196"/>
                        <a:pt x="442349" y="536721"/>
                      </a:cubicBezTo>
                      <a:cubicBezTo>
                        <a:pt x="446159" y="546246"/>
                        <a:pt x="452826" y="552914"/>
                        <a:pt x="460446" y="555771"/>
                      </a:cubicBezTo>
                      <a:cubicBezTo>
                        <a:pt x="465209" y="557676"/>
                        <a:pt x="469019" y="557676"/>
                        <a:pt x="473781" y="556724"/>
                      </a:cubicBezTo>
                      <a:cubicBezTo>
                        <a:pt x="478544" y="554819"/>
                        <a:pt x="481401" y="551961"/>
                        <a:pt x="483306" y="548151"/>
                      </a:cubicBezTo>
                      <a:cubicBezTo>
                        <a:pt x="484259" y="546246"/>
                        <a:pt x="484259" y="543389"/>
                        <a:pt x="484259" y="540531"/>
                      </a:cubicBezTo>
                      <a:cubicBezTo>
                        <a:pt x="484259" y="537674"/>
                        <a:pt x="483306" y="534816"/>
                        <a:pt x="482354" y="532911"/>
                      </a:cubicBezTo>
                      <a:cubicBezTo>
                        <a:pt x="476639" y="533864"/>
                        <a:pt x="469019" y="532911"/>
                        <a:pt x="459494" y="531006"/>
                      </a:cubicBezTo>
                      <a:lnTo>
                        <a:pt x="457589" y="511004"/>
                      </a:lnTo>
                      <a:cubicBezTo>
                        <a:pt x="465209" y="513861"/>
                        <a:pt x="472829" y="514814"/>
                        <a:pt x="480449" y="513861"/>
                      </a:cubicBezTo>
                      <a:cubicBezTo>
                        <a:pt x="487116" y="512909"/>
                        <a:pt x="491879" y="509099"/>
                        <a:pt x="494736" y="504336"/>
                      </a:cubicBezTo>
                      <a:cubicBezTo>
                        <a:pt x="495689" y="501479"/>
                        <a:pt x="495689" y="499574"/>
                        <a:pt x="494736" y="496716"/>
                      </a:cubicBezTo>
                      <a:cubicBezTo>
                        <a:pt x="493784" y="493859"/>
                        <a:pt x="491879" y="492906"/>
                        <a:pt x="489974" y="491954"/>
                      </a:cubicBezTo>
                      <a:cubicBezTo>
                        <a:pt x="484259" y="490049"/>
                        <a:pt x="478544" y="488144"/>
                        <a:pt x="472829" y="488144"/>
                      </a:cubicBezTo>
                      <a:cubicBezTo>
                        <a:pt x="467114" y="488144"/>
                        <a:pt x="461399" y="489096"/>
                        <a:pt x="456636" y="491954"/>
                      </a:cubicBezTo>
                      <a:lnTo>
                        <a:pt x="451874" y="471951"/>
                      </a:lnTo>
                      <a:cubicBezTo>
                        <a:pt x="456636" y="470046"/>
                        <a:pt x="462351" y="469094"/>
                        <a:pt x="468066" y="469094"/>
                      </a:cubicBezTo>
                      <a:cubicBezTo>
                        <a:pt x="473781" y="469094"/>
                        <a:pt x="479496" y="470999"/>
                        <a:pt x="486164" y="472904"/>
                      </a:cubicBezTo>
                      <a:cubicBezTo>
                        <a:pt x="491879" y="475761"/>
                        <a:pt x="497594" y="482429"/>
                        <a:pt x="501404" y="493859"/>
                      </a:cubicBezTo>
                      <a:cubicBezTo>
                        <a:pt x="505214" y="505289"/>
                        <a:pt x="506166" y="513861"/>
                        <a:pt x="504261" y="519576"/>
                      </a:cubicBezTo>
                      <a:cubicBezTo>
                        <a:pt x="503309" y="522434"/>
                        <a:pt x="501404" y="525291"/>
                        <a:pt x="498546" y="527196"/>
                      </a:cubicBezTo>
                      <a:cubicBezTo>
                        <a:pt x="495689" y="529101"/>
                        <a:pt x="492831" y="531006"/>
                        <a:pt x="489021" y="531959"/>
                      </a:cubicBezTo>
                      <a:cubicBezTo>
                        <a:pt x="490926" y="534816"/>
                        <a:pt x="491879" y="538626"/>
                        <a:pt x="492831" y="544341"/>
                      </a:cubicBezTo>
                      <a:cubicBezTo>
                        <a:pt x="494736" y="546246"/>
                        <a:pt x="497594" y="548151"/>
                        <a:pt x="500451" y="549104"/>
                      </a:cubicBezTo>
                      <a:cubicBezTo>
                        <a:pt x="504261" y="551009"/>
                        <a:pt x="508071" y="551009"/>
                        <a:pt x="511881" y="551009"/>
                      </a:cubicBezTo>
                      <a:cubicBezTo>
                        <a:pt x="515691" y="550056"/>
                        <a:pt x="519501" y="549104"/>
                        <a:pt x="522359" y="546246"/>
                      </a:cubicBezTo>
                      <a:lnTo>
                        <a:pt x="536646" y="511004"/>
                      </a:lnTo>
                      <a:lnTo>
                        <a:pt x="521406" y="504336"/>
                      </a:lnTo>
                      <a:lnTo>
                        <a:pt x="515691" y="486239"/>
                      </a:lnTo>
                      <a:lnTo>
                        <a:pt x="568079" y="508146"/>
                      </a:lnTo>
                      <a:lnTo>
                        <a:pt x="675711" y="544341"/>
                      </a:lnTo>
                      <a:lnTo>
                        <a:pt x="675711" y="545294"/>
                      </a:lnTo>
                      <a:lnTo>
                        <a:pt x="782391" y="573869"/>
                      </a:lnTo>
                      <a:lnTo>
                        <a:pt x="789059" y="590061"/>
                      </a:lnTo>
                      <a:lnTo>
                        <a:pt x="769056" y="585299"/>
                      </a:lnTo>
                      <a:lnTo>
                        <a:pt x="742386" y="686264"/>
                      </a:lnTo>
                      <a:lnTo>
                        <a:pt x="727146" y="670071"/>
                      </a:lnTo>
                      <a:lnTo>
                        <a:pt x="741434" y="616731"/>
                      </a:lnTo>
                      <a:lnTo>
                        <a:pt x="706191" y="607206"/>
                      </a:lnTo>
                      <a:cubicBezTo>
                        <a:pt x="703334" y="606254"/>
                        <a:pt x="700476" y="607206"/>
                        <a:pt x="697619" y="609111"/>
                      </a:cubicBezTo>
                      <a:cubicBezTo>
                        <a:pt x="694761" y="611969"/>
                        <a:pt x="692856" y="614826"/>
                        <a:pt x="691904" y="619589"/>
                      </a:cubicBezTo>
                      <a:cubicBezTo>
                        <a:pt x="689999" y="627209"/>
                        <a:pt x="689999" y="634829"/>
                        <a:pt x="691904" y="643401"/>
                      </a:cubicBezTo>
                      <a:cubicBezTo>
                        <a:pt x="693809" y="651974"/>
                        <a:pt x="697619" y="659594"/>
                        <a:pt x="702381" y="667214"/>
                      </a:cubicBezTo>
                      <a:lnTo>
                        <a:pt x="693809" y="671024"/>
                      </a:lnTo>
                      <a:cubicBezTo>
                        <a:pt x="686189" y="656736"/>
                        <a:pt x="680474" y="644354"/>
                        <a:pt x="677616" y="633876"/>
                      </a:cubicBezTo>
                      <a:cubicBezTo>
                        <a:pt x="673806" y="623399"/>
                        <a:pt x="673806" y="613874"/>
                        <a:pt x="674759" y="608159"/>
                      </a:cubicBezTo>
                      <a:cubicBezTo>
                        <a:pt x="676664" y="601491"/>
                        <a:pt x="680474" y="596729"/>
                        <a:pt x="685236" y="592919"/>
                      </a:cubicBezTo>
                      <a:cubicBezTo>
                        <a:pt x="690951" y="589109"/>
                        <a:pt x="695714" y="588156"/>
                        <a:pt x="701429" y="590061"/>
                      </a:cubicBezTo>
                      <a:lnTo>
                        <a:pt x="745244" y="601491"/>
                      </a:lnTo>
                      <a:lnTo>
                        <a:pt x="750959" y="580536"/>
                      </a:lnTo>
                      <a:lnTo>
                        <a:pt x="681426" y="562439"/>
                      </a:lnTo>
                      <a:lnTo>
                        <a:pt x="681426" y="562439"/>
                      </a:lnTo>
                      <a:lnTo>
                        <a:pt x="678569" y="561486"/>
                      </a:lnTo>
                      <a:lnTo>
                        <a:pt x="677616" y="561486"/>
                      </a:lnTo>
                      <a:lnTo>
                        <a:pt x="677616" y="561486"/>
                      </a:lnTo>
                      <a:lnTo>
                        <a:pt x="662376" y="556724"/>
                      </a:lnTo>
                      <a:lnTo>
                        <a:pt x="632849" y="645306"/>
                      </a:lnTo>
                      <a:lnTo>
                        <a:pt x="634754" y="646259"/>
                      </a:lnTo>
                      <a:lnTo>
                        <a:pt x="640469" y="661499"/>
                      </a:lnTo>
                      <a:lnTo>
                        <a:pt x="623324" y="656736"/>
                      </a:lnTo>
                      <a:cubicBezTo>
                        <a:pt x="619514" y="655784"/>
                        <a:pt x="614751" y="655784"/>
                        <a:pt x="610941" y="658641"/>
                      </a:cubicBezTo>
                      <a:cubicBezTo>
                        <a:pt x="607131" y="661499"/>
                        <a:pt x="604274" y="665309"/>
                        <a:pt x="603321" y="670071"/>
                      </a:cubicBezTo>
                      <a:cubicBezTo>
                        <a:pt x="602369" y="672929"/>
                        <a:pt x="602369" y="675786"/>
                        <a:pt x="604274" y="679596"/>
                      </a:cubicBezTo>
                      <a:cubicBezTo>
                        <a:pt x="606179" y="682454"/>
                        <a:pt x="608084" y="684359"/>
                        <a:pt x="610941" y="685311"/>
                      </a:cubicBezTo>
                      <a:cubicBezTo>
                        <a:pt x="615704" y="686264"/>
                        <a:pt x="620466" y="687216"/>
                        <a:pt x="625229" y="686264"/>
                      </a:cubicBezTo>
                      <a:cubicBezTo>
                        <a:pt x="630944" y="685311"/>
                        <a:pt x="635706" y="684359"/>
                        <a:pt x="640469" y="681501"/>
                      </a:cubicBezTo>
                      <a:lnTo>
                        <a:pt x="647136" y="698646"/>
                      </a:lnTo>
                      <a:cubicBezTo>
                        <a:pt x="642374" y="700551"/>
                        <a:pt x="637611" y="701504"/>
                        <a:pt x="631896" y="701504"/>
                      </a:cubicBezTo>
                      <a:cubicBezTo>
                        <a:pt x="626181" y="701504"/>
                        <a:pt x="620466" y="700551"/>
                        <a:pt x="613799" y="698646"/>
                      </a:cubicBezTo>
                      <a:cubicBezTo>
                        <a:pt x="607131" y="696741"/>
                        <a:pt x="602369" y="691026"/>
                        <a:pt x="598559" y="681501"/>
                      </a:cubicBezTo>
                      <a:cubicBezTo>
                        <a:pt x="594749" y="671976"/>
                        <a:pt x="593796" y="663404"/>
                        <a:pt x="595701" y="655784"/>
                      </a:cubicBezTo>
                      <a:cubicBezTo>
                        <a:pt x="597606" y="650069"/>
                        <a:pt x="600464" y="646259"/>
                        <a:pt x="606179" y="643401"/>
                      </a:cubicBezTo>
                      <a:cubicBezTo>
                        <a:pt x="609036" y="641496"/>
                        <a:pt x="612846" y="641496"/>
                        <a:pt x="616656" y="641496"/>
                      </a:cubicBezTo>
                      <a:lnTo>
                        <a:pt x="613799" y="638639"/>
                      </a:lnTo>
                      <a:lnTo>
                        <a:pt x="626181" y="601491"/>
                      </a:lnTo>
                      <a:lnTo>
                        <a:pt x="591891" y="590061"/>
                      </a:lnTo>
                      <a:lnTo>
                        <a:pt x="588081" y="601491"/>
                      </a:lnTo>
                      <a:cubicBezTo>
                        <a:pt x="587129" y="604349"/>
                        <a:pt x="586176" y="606254"/>
                        <a:pt x="584271" y="607206"/>
                      </a:cubicBezTo>
                      <a:cubicBezTo>
                        <a:pt x="582366" y="608159"/>
                        <a:pt x="580461" y="609111"/>
                        <a:pt x="578556" y="608159"/>
                      </a:cubicBezTo>
                      <a:moveTo>
                        <a:pt x="1193871" y="634829"/>
                      </a:moveTo>
                      <a:lnTo>
                        <a:pt x="1191966" y="739604"/>
                      </a:lnTo>
                      <a:lnTo>
                        <a:pt x="1172916" y="727221"/>
                      </a:lnTo>
                      <a:lnTo>
                        <a:pt x="1172916" y="703409"/>
                      </a:lnTo>
                      <a:cubicBezTo>
                        <a:pt x="1168154" y="707219"/>
                        <a:pt x="1163391" y="710076"/>
                        <a:pt x="1158629" y="711981"/>
                      </a:cubicBezTo>
                      <a:cubicBezTo>
                        <a:pt x="1153866" y="713886"/>
                        <a:pt x="1149104" y="714839"/>
                        <a:pt x="1144341" y="714839"/>
                      </a:cubicBezTo>
                      <a:cubicBezTo>
                        <a:pt x="1135769" y="714839"/>
                        <a:pt x="1126244" y="710076"/>
                        <a:pt x="1117671" y="701504"/>
                      </a:cubicBezTo>
                      <a:cubicBezTo>
                        <a:pt x="1109099" y="692931"/>
                        <a:pt x="1104336" y="684359"/>
                        <a:pt x="1104336" y="676739"/>
                      </a:cubicBezTo>
                      <a:cubicBezTo>
                        <a:pt x="1104336" y="670071"/>
                        <a:pt x="1107194" y="664356"/>
                        <a:pt x="1112909" y="659594"/>
                      </a:cubicBezTo>
                      <a:cubicBezTo>
                        <a:pt x="1118624" y="654831"/>
                        <a:pt x="1126244" y="652926"/>
                        <a:pt x="1133864" y="652926"/>
                      </a:cubicBezTo>
                      <a:cubicBezTo>
                        <a:pt x="1141484" y="652926"/>
                        <a:pt x="1148151" y="654831"/>
                        <a:pt x="1154819" y="659594"/>
                      </a:cubicBezTo>
                      <a:cubicBezTo>
                        <a:pt x="1161486" y="663404"/>
                        <a:pt x="1167201" y="669119"/>
                        <a:pt x="1172916" y="676739"/>
                      </a:cubicBezTo>
                      <a:lnTo>
                        <a:pt x="1173869" y="634829"/>
                      </a:lnTo>
                      <a:lnTo>
                        <a:pt x="1095764" y="632924"/>
                      </a:lnTo>
                      <a:lnTo>
                        <a:pt x="1095764" y="631971"/>
                      </a:lnTo>
                      <a:lnTo>
                        <a:pt x="1070999" y="630066"/>
                      </a:lnTo>
                      <a:cubicBezTo>
                        <a:pt x="1076714" y="634829"/>
                        <a:pt x="1080524" y="639591"/>
                        <a:pt x="1083381" y="646259"/>
                      </a:cubicBezTo>
                      <a:cubicBezTo>
                        <a:pt x="1086239" y="652926"/>
                        <a:pt x="1088144" y="658641"/>
                        <a:pt x="1087191" y="665309"/>
                      </a:cubicBezTo>
                      <a:cubicBezTo>
                        <a:pt x="1086239" y="672929"/>
                        <a:pt x="1083381" y="680549"/>
                        <a:pt x="1077666" y="688169"/>
                      </a:cubicBezTo>
                      <a:cubicBezTo>
                        <a:pt x="1071951" y="694836"/>
                        <a:pt x="1065284" y="700551"/>
                        <a:pt x="1056711" y="705314"/>
                      </a:cubicBezTo>
                      <a:lnTo>
                        <a:pt x="1079571" y="735794"/>
                      </a:lnTo>
                      <a:lnTo>
                        <a:pt x="1069094" y="743414"/>
                      </a:lnTo>
                      <a:lnTo>
                        <a:pt x="1049091" y="708171"/>
                      </a:lnTo>
                      <a:cubicBezTo>
                        <a:pt x="1048139" y="709124"/>
                        <a:pt x="1047186" y="709124"/>
                        <a:pt x="1045281" y="709124"/>
                      </a:cubicBezTo>
                      <a:cubicBezTo>
                        <a:pt x="1044329" y="709124"/>
                        <a:pt x="1042424" y="709124"/>
                        <a:pt x="1040519" y="709124"/>
                      </a:cubicBezTo>
                      <a:cubicBezTo>
                        <a:pt x="1036709" y="709124"/>
                        <a:pt x="1031946" y="706266"/>
                        <a:pt x="1028136" y="701504"/>
                      </a:cubicBezTo>
                      <a:cubicBezTo>
                        <a:pt x="1024326" y="696741"/>
                        <a:pt x="1022421" y="691979"/>
                        <a:pt x="1022421" y="688169"/>
                      </a:cubicBezTo>
                      <a:cubicBezTo>
                        <a:pt x="1022421" y="685311"/>
                        <a:pt x="1023374" y="682454"/>
                        <a:pt x="1026231" y="680549"/>
                      </a:cubicBezTo>
                      <a:cubicBezTo>
                        <a:pt x="1028136" y="678644"/>
                        <a:pt x="1030041" y="677691"/>
                        <a:pt x="1032899" y="677691"/>
                      </a:cubicBezTo>
                      <a:cubicBezTo>
                        <a:pt x="1035756" y="677691"/>
                        <a:pt x="1038614" y="678644"/>
                        <a:pt x="1041471" y="680549"/>
                      </a:cubicBezTo>
                      <a:cubicBezTo>
                        <a:pt x="1044329" y="682454"/>
                        <a:pt x="1046234" y="685311"/>
                        <a:pt x="1048139" y="688169"/>
                      </a:cubicBezTo>
                      <a:cubicBezTo>
                        <a:pt x="1050996" y="687216"/>
                        <a:pt x="1054806" y="685311"/>
                        <a:pt x="1057664" y="682454"/>
                      </a:cubicBezTo>
                      <a:cubicBezTo>
                        <a:pt x="1060521" y="679596"/>
                        <a:pt x="1063379" y="675786"/>
                        <a:pt x="1066236" y="671976"/>
                      </a:cubicBezTo>
                      <a:cubicBezTo>
                        <a:pt x="1053854" y="670071"/>
                        <a:pt x="1045281" y="665309"/>
                        <a:pt x="1038614" y="659594"/>
                      </a:cubicBezTo>
                      <a:cubicBezTo>
                        <a:pt x="1031946" y="652926"/>
                        <a:pt x="1028136" y="646259"/>
                        <a:pt x="1029089" y="638639"/>
                      </a:cubicBezTo>
                      <a:cubicBezTo>
                        <a:pt x="1029089" y="636734"/>
                        <a:pt x="1030041" y="634829"/>
                        <a:pt x="1030994" y="632924"/>
                      </a:cubicBezTo>
                      <a:cubicBezTo>
                        <a:pt x="1031946" y="631019"/>
                        <a:pt x="1033851" y="630066"/>
                        <a:pt x="1035756" y="628161"/>
                      </a:cubicBezTo>
                      <a:lnTo>
                        <a:pt x="1023374" y="627209"/>
                      </a:lnTo>
                      <a:lnTo>
                        <a:pt x="1023374" y="628161"/>
                      </a:lnTo>
                      <a:lnTo>
                        <a:pt x="1003371" y="625304"/>
                      </a:lnTo>
                      <a:lnTo>
                        <a:pt x="990036" y="729126"/>
                      </a:lnTo>
                      <a:lnTo>
                        <a:pt x="972891" y="714839"/>
                      </a:lnTo>
                      <a:lnTo>
                        <a:pt x="975749" y="691026"/>
                      </a:lnTo>
                      <a:cubicBezTo>
                        <a:pt x="970986" y="693884"/>
                        <a:pt x="966224" y="696741"/>
                        <a:pt x="960509" y="697694"/>
                      </a:cubicBezTo>
                      <a:cubicBezTo>
                        <a:pt x="955746" y="699599"/>
                        <a:pt x="950031" y="699599"/>
                        <a:pt x="946221" y="699599"/>
                      </a:cubicBezTo>
                      <a:cubicBezTo>
                        <a:pt x="937649" y="698646"/>
                        <a:pt x="929076" y="692931"/>
                        <a:pt x="921456" y="683406"/>
                      </a:cubicBezTo>
                      <a:cubicBezTo>
                        <a:pt x="913836" y="673881"/>
                        <a:pt x="910026" y="665309"/>
                        <a:pt x="910979" y="657689"/>
                      </a:cubicBezTo>
                      <a:cubicBezTo>
                        <a:pt x="911931" y="651021"/>
                        <a:pt x="915741" y="645306"/>
                        <a:pt x="921456" y="641496"/>
                      </a:cubicBezTo>
                      <a:cubicBezTo>
                        <a:pt x="928124" y="637686"/>
                        <a:pt x="935744" y="635781"/>
                        <a:pt x="943364" y="636734"/>
                      </a:cubicBezTo>
                      <a:cubicBezTo>
                        <a:pt x="950984" y="637686"/>
                        <a:pt x="957651" y="640544"/>
                        <a:pt x="963366" y="645306"/>
                      </a:cubicBezTo>
                      <a:cubicBezTo>
                        <a:pt x="970034" y="650069"/>
                        <a:pt x="974796" y="656736"/>
                        <a:pt x="979559" y="664356"/>
                      </a:cubicBezTo>
                      <a:lnTo>
                        <a:pt x="985274" y="623399"/>
                      </a:lnTo>
                      <a:lnTo>
                        <a:pt x="908121" y="613874"/>
                      </a:lnTo>
                      <a:lnTo>
                        <a:pt x="907169" y="612921"/>
                      </a:lnTo>
                      <a:lnTo>
                        <a:pt x="893834" y="610064"/>
                      </a:lnTo>
                      <a:lnTo>
                        <a:pt x="875736" y="712934"/>
                      </a:lnTo>
                      <a:lnTo>
                        <a:pt x="858591" y="697694"/>
                      </a:lnTo>
                      <a:lnTo>
                        <a:pt x="874784" y="606254"/>
                      </a:lnTo>
                      <a:lnTo>
                        <a:pt x="855734" y="603396"/>
                      </a:lnTo>
                      <a:lnTo>
                        <a:pt x="848114" y="587204"/>
                      </a:lnTo>
                      <a:lnTo>
                        <a:pt x="883356" y="593871"/>
                      </a:lnTo>
                      <a:cubicBezTo>
                        <a:pt x="881451" y="588156"/>
                        <a:pt x="880499" y="583394"/>
                        <a:pt x="879546" y="580536"/>
                      </a:cubicBezTo>
                      <a:cubicBezTo>
                        <a:pt x="878594" y="576726"/>
                        <a:pt x="878594" y="573869"/>
                        <a:pt x="878594" y="571011"/>
                      </a:cubicBezTo>
                      <a:cubicBezTo>
                        <a:pt x="880499" y="561486"/>
                        <a:pt x="885261" y="553866"/>
                        <a:pt x="893834" y="548151"/>
                      </a:cubicBezTo>
                      <a:cubicBezTo>
                        <a:pt x="902406" y="542436"/>
                        <a:pt x="911931" y="540531"/>
                        <a:pt x="922409" y="542436"/>
                      </a:cubicBezTo>
                      <a:cubicBezTo>
                        <a:pt x="930981" y="544341"/>
                        <a:pt x="939554" y="550056"/>
                        <a:pt x="948126" y="560534"/>
                      </a:cubicBezTo>
                      <a:cubicBezTo>
                        <a:pt x="957651" y="571964"/>
                        <a:pt x="967176" y="586251"/>
                        <a:pt x="975749" y="603396"/>
                      </a:cubicBezTo>
                      <a:lnTo>
                        <a:pt x="970034" y="606254"/>
                      </a:lnTo>
                      <a:cubicBezTo>
                        <a:pt x="964319" y="593871"/>
                        <a:pt x="957651" y="582441"/>
                        <a:pt x="949079" y="573869"/>
                      </a:cubicBezTo>
                      <a:cubicBezTo>
                        <a:pt x="941459" y="565296"/>
                        <a:pt x="932886" y="560534"/>
                        <a:pt x="924314" y="559581"/>
                      </a:cubicBezTo>
                      <a:cubicBezTo>
                        <a:pt x="916694" y="558629"/>
                        <a:pt x="909074" y="559581"/>
                        <a:pt x="902406" y="564344"/>
                      </a:cubicBezTo>
                      <a:cubicBezTo>
                        <a:pt x="895739" y="569106"/>
                        <a:pt x="891929" y="574821"/>
                        <a:pt x="890024" y="582441"/>
                      </a:cubicBezTo>
                      <a:cubicBezTo>
                        <a:pt x="889071" y="588156"/>
                        <a:pt x="889071" y="591966"/>
                        <a:pt x="889071" y="594824"/>
                      </a:cubicBezTo>
                      <a:lnTo>
                        <a:pt x="904311" y="597681"/>
                      </a:lnTo>
                      <a:lnTo>
                        <a:pt x="905264" y="598634"/>
                      </a:lnTo>
                      <a:lnTo>
                        <a:pt x="1013849" y="612921"/>
                      </a:lnTo>
                      <a:lnTo>
                        <a:pt x="1013849" y="612921"/>
                      </a:lnTo>
                      <a:lnTo>
                        <a:pt x="1092906" y="618636"/>
                      </a:lnTo>
                      <a:lnTo>
                        <a:pt x="1093859" y="619589"/>
                      </a:lnTo>
                      <a:lnTo>
                        <a:pt x="1204349" y="621494"/>
                      </a:lnTo>
                      <a:lnTo>
                        <a:pt x="1214826" y="635781"/>
                      </a:lnTo>
                      <a:lnTo>
                        <a:pt x="1193871" y="634829"/>
                      </a:lnTo>
                      <a:close/>
                      <a:moveTo>
                        <a:pt x="1911104" y="313836"/>
                      </a:moveTo>
                      <a:cubicBezTo>
                        <a:pt x="1915866" y="312884"/>
                        <a:pt x="1919676" y="312884"/>
                        <a:pt x="1923486" y="312884"/>
                      </a:cubicBezTo>
                      <a:cubicBezTo>
                        <a:pt x="1933011" y="312884"/>
                        <a:pt x="1937774" y="315741"/>
                        <a:pt x="1940631" y="324314"/>
                      </a:cubicBezTo>
                      <a:cubicBezTo>
                        <a:pt x="1945394" y="336696"/>
                        <a:pt x="1934916" y="346221"/>
                        <a:pt x="1916819" y="360509"/>
                      </a:cubicBezTo>
                      <a:cubicBezTo>
                        <a:pt x="1914914" y="361461"/>
                        <a:pt x="1913961" y="362414"/>
                        <a:pt x="1912056" y="364319"/>
                      </a:cubicBezTo>
                      <a:cubicBezTo>
                        <a:pt x="1911104" y="357651"/>
                        <a:pt x="1908246" y="351936"/>
                        <a:pt x="1907294" y="345269"/>
                      </a:cubicBezTo>
                      <a:cubicBezTo>
                        <a:pt x="1904436" y="334791"/>
                        <a:pt x="1900626" y="323361"/>
                        <a:pt x="1900626" y="314789"/>
                      </a:cubicBezTo>
                      <a:cubicBezTo>
                        <a:pt x="1903484" y="314789"/>
                        <a:pt x="1907294" y="313836"/>
                        <a:pt x="1911104" y="313836"/>
                      </a:cubicBezTo>
                      <a:close/>
                      <a:moveTo>
                        <a:pt x="1933964" y="540531"/>
                      </a:moveTo>
                      <a:cubicBezTo>
                        <a:pt x="1934916" y="543389"/>
                        <a:pt x="1935869" y="545294"/>
                        <a:pt x="1934916" y="547199"/>
                      </a:cubicBezTo>
                      <a:cubicBezTo>
                        <a:pt x="1933964" y="550056"/>
                        <a:pt x="1933011" y="551009"/>
                        <a:pt x="1931106" y="551961"/>
                      </a:cubicBezTo>
                      <a:cubicBezTo>
                        <a:pt x="1925391" y="554819"/>
                        <a:pt x="1917771" y="553866"/>
                        <a:pt x="1908246" y="549104"/>
                      </a:cubicBezTo>
                      <a:cubicBezTo>
                        <a:pt x="1898721" y="544341"/>
                        <a:pt x="1892054" y="539579"/>
                        <a:pt x="1889196" y="533864"/>
                      </a:cubicBezTo>
                      <a:cubicBezTo>
                        <a:pt x="1888244" y="532911"/>
                        <a:pt x="1889196" y="531006"/>
                        <a:pt x="1890149" y="530054"/>
                      </a:cubicBezTo>
                      <a:cubicBezTo>
                        <a:pt x="1891101" y="528149"/>
                        <a:pt x="1893006" y="527196"/>
                        <a:pt x="1894911" y="526244"/>
                      </a:cubicBezTo>
                      <a:lnTo>
                        <a:pt x="1904436" y="521481"/>
                      </a:lnTo>
                      <a:lnTo>
                        <a:pt x="1889196" y="488144"/>
                      </a:lnTo>
                      <a:lnTo>
                        <a:pt x="1871099" y="496716"/>
                      </a:lnTo>
                      <a:lnTo>
                        <a:pt x="1871099" y="496716"/>
                      </a:lnTo>
                      <a:lnTo>
                        <a:pt x="1867289" y="498621"/>
                      </a:lnTo>
                      <a:lnTo>
                        <a:pt x="1866336" y="499574"/>
                      </a:lnTo>
                      <a:lnTo>
                        <a:pt x="1866336" y="499574"/>
                      </a:lnTo>
                      <a:lnTo>
                        <a:pt x="1832999" y="511956"/>
                      </a:lnTo>
                      <a:cubicBezTo>
                        <a:pt x="1837761" y="514814"/>
                        <a:pt x="1841571" y="517671"/>
                        <a:pt x="1844429" y="520529"/>
                      </a:cubicBezTo>
                      <a:cubicBezTo>
                        <a:pt x="1847286" y="523386"/>
                        <a:pt x="1850144" y="527196"/>
                        <a:pt x="1851096" y="530054"/>
                      </a:cubicBezTo>
                      <a:cubicBezTo>
                        <a:pt x="1852049" y="532911"/>
                        <a:pt x="1852049" y="535769"/>
                        <a:pt x="1851096" y="539579"/>
                      </a:cubicBezTo>
                      <a:cubicBezTo>
                        <a:pt x="1850144" y="543389"/>
                        <a:pt x="1848239" y="546246"/>
                        <a:pt x="1846334" y="550056"/>
                      </a:cubicBezTo>
                      <a:cubicBezTo>
                        <a:pt x="1855859" y="548151"/>
                        <a:pt x="1865384" y="549104"/>
                        <a:pt x="1873004" y="551961"/>
                      </a:cubicBezTo>
                      <a:cubicBezTo>
                        <a:pt x="1880624" y="554819"/>
                        <a:pt x="1886339" y="560534"/>
                        <a:pt x="1889196" y="567201"/>
                      </a:cubicBezTo>
                      <a:cubicBezTo>
                        <a:pt x="1893006" y="575774"/>
                        <a:pt x="1892054" y="585299"/>
                        <a:pt x="1886339" y="593871"/>
                      </a:cubicBezTo>
                      <a:cubicBezTo>
                        <a:pt x="1880624" y="603396"/>
                        <a:pt x="1872051" y="610064"/>
                        <a:pt x="1861574" y="613874"/>
                      </a:cubicBezTo>
                      <a:cubicBezTo>
                        <a:pt x="1852049" y="617684"/>
                        <a:pt x="1840619" y="615779"/>
                        <a:pt x="1827284" y="609111"/>
                      </a:cubicBezTo>
                      <a:cubicBezTo>
                        <a:pt x="1813949" y="602444"/>
                        <a:pt x="1805376" y="593871"/>
                        <a:pt x="1801566" y="583394"/>
                      </a:cubicBezTo>
                      <a:cubicBezTo>
                        <a:pt x="1799661" y="578631"/>
                        <a:pt x="1800614" y="572916"/>
                        <a:pt x="1803471" y="567201"/>
                      </a:cubicBezTo>
                      <a:cubicBezTo>
                        <a:pt x="1807281" y="561486"/>
                        <a:pt x="1812044" y="556724"/>
                        <a:pt x="1818711" y="551961"/>
                      </a:cubicBezTo>
                      <a:cubicBezTo>
                        <a:pt x="1824426" y="549104"/>
                        <a:pt x="1828236" y="544341"/>
                        <a:pt x="1831094" y="539579"/>
                      </a:cubicBezTo>
                      <a:cubicBezTo>
                        <a:pt x="1833951" y="534816"/>
                        <a:pt x="1834904" y="531006"/>
                        <a:pt x="1832999" y="527196"/>
                      </a:cubicBezTo>
                      <a:cubicBezTo>
                        <a:pt x="1832046" y="524339"/>
                        <a:pt x="1830141" y="521481"/>
                        <a:pt x="1828236" y="519576"/>
                      </a:cubicBezTo>
                      <a:cubicBezTo>
                        <a:pt x="1826331" y="517671"/>
                        <a:pt x="1825379" y="515766"/>
                        <a:pt x="1822521" y="514814"/>
                      </a:cubicBezTo>
                      <a:lnTo>
                        <a:pt x="1772039" y="533864"/>
                      </a:lnTo>
                      <a:lnTo>
                        <a:pt x="1772039" y="533864"/>
                      </a:lnTo>
                      <a:lnTo>
                        <a:pt x="1757751" y="538626"/>
                      </a:lnTo>
                      <a:lnTo>
                        <a:pt x="1791089" y="637686"/>
                      </a:lnTo>
                      <a:lnTo>
                        <a:pt x="1769181" y="632924"/>
                      </a:lnTo>
                      <a:lnTo>
                        <a:pt x="1739654" y="545294"/>
                      </a:lnTo>
                      <a:lnTo>
                        <a:pt x="1726319" y="550056"/>
                      </a:lnTo>
                      <a:lnTo>
                        <a:pt x="1727271" y="551009"/>
                      </a:lnTo>
                      <a:lnTo>
                        <a:pt x="1708221" y="556724"/>
                      </a:lnTo>
                      <a:lnTo>
                        <a:pt x="1737749" y="657689"/>
                      </a:lnTo>
                      <a:lnTo>
                        <a:pt x="1715841" y="651974"/>
                      </a:lnTo>
                      <a:lnTo>
                        <a:pt x="1708221" y="627209"/>
                      </a:lnTo>
                      <a:cubicBezTo>
                        <a:pt x="1707269" y="630066"/>
                        <a:pt x="1705364" y="631971"/>
                        <a:pt x="1702506" y="633876"/>
                      </a:cubicBezTo>
                      <a:cubicBezTo>
                        <a:pt x="1699649" y="635781"/>
                        <a:pt x="1696791" y="637686"/>
                        <a:pt x="1693934" y="638639"/>
                      </a:cubicBezTo>
                      <a:cubicBezTo>
                        <a:pt x="1685361" y="641496"/>
                        <a:pt x="1675836" y="640544"/>
                        <a:pt x="1665359" y="635781"/>
                      </a:cubicBezTo>
                      <a:cubicBezTo>
                        <a:pt x="1654881" y="631971"/>
                        <a:pt x="1648214" y="626256"/>
                        <a:pt x="1646309" y="619589"/>
                      </a:cubicBezTo>
                      <a:lnTo>
                        <a:pt x="1633926" y="578631"/>
                      </a:lnTo>
                      <a:lnTo>
                        <a:pt x="1622496" y="582441"/>
                      </a:lnTo>
                      <a:lnTo>
                        <a:pt x="1621544" y="581489"/>
                      </a:lnTo>
                      <a:lnTo>
                        <a:pt x="1607256" y="585299"/>
                      </a:lnTo>
                      <a:lnTo>
                        <a:pt x="1632021" y="687216"/>
                      </a:lnTo>
                      <a:lnTo>
                        <a:pt x="1611066" y="680549"/>
                      </a:lnTo>
                      <a:lnTo>
                        <a:pt x="1589159" y="590061"/>
                      </a:lnTo>
                      <a:lnTo>
                        <a:pt x="1574871" y="593871"/>
                      </a:lnTo>
                      <a:lnTo>
                        <a:pt x="1575824" y="594824"/>
                      </a:lnTo>
                      <a:lnTo>
                        <a:pt x="1555821" y="598634"/>
                      </a:lnTo>
                      <a:lnTo>
                        <a:pt x="1574871" y="701504"/>
                      </a:lnTo>
                      <a:lnTo>
                        <a:pt x="1553916" y="692931"/>
                      </a:lnTo>
                      <a:lnTo>
                        <a:pt x="1551059" y="676739"/>
                      </a:lnTo>
                      <a:cubicBezTo>
                        <a:pt x="1548201" y="682454"/>
                        <a:pt x="1543439" y="686264"/>
                        <a:pt x="1537724" y="690074"/>
                      </a:cubicBezTo>
                      <a:cubicBezTo>
                        <a:pt x="1531056" y="693884"/>
                        <a:pt x="1524389" y="696741"/>
                        <a:pt x="1516769" y="697694"/>
                      </a:cubicBezTo>
                      <a:cubicBezTo>
                        <a:pt x="1508196" y="699599"/>
                        <a:pt x="1499624" y="697694"/>
                        <a:pt x="1490099" y="692931"/>
                      </a:cubicBezTo>
                      <a:cubicBezTo>
                        <a:pt x="1480574" y="688169"/>
                        <a:pt x="1474859" y="682454"/>
                        <a:pt x="1473906" y="676739"/>
                      </a:cubicBezTo>
                      <a:cubicBezTo>
                        <a:pt x="1473906" y="675786"/>
                        <a:pt x="1473906" y="673881"/>
                        <a:pt x="1474859" y="671976"/>
                      </a:cubicBezTo>
                      <a:cubicBezTo>
                        <a:pt x="1475811" y="670071"/>
                        <a:pt x="1476764" y="668166"/>
                        <a:pt x="1478669" y="666261"/>
                      </a:cubicBezTo>
                      <a:cubicBezTo>
                        <a:pt x="1472954" y="664356"/>
                        <a:pt x="1467239" y="661499"/>
                        <a:pt x="1463429" y="657689"/>
                      </a:cubicBezTo>
                      <a:cubicBezTo>
                        <a:pt x="1459619" y="653879"/>
                        <a:pt x="1456761" y="650069"/>
                        <a:pt x="1455809" y="646259"/>
                      </a:cubicBezTo>
                      <a:cubicBezTo>
                        <a:pt x="1454856" y="641496"/>
                        <a:pt x="1455809" y="636734"/>
                        <a:pt x="1459619" y="633876"/>
                      </a:cubicBezTo>
                      <a:cubicBezTo>
                        <a:pt x="1462476" y="630066"/>
                        <a:pt x="1466286" y="628161"/>
                        <a:pt x="1472001" y="626256"/>
                      </a:cubicBezTo>
                      <a:lnTo>
                        <a:pt x="1495814" y="621494"/>
                      </a:lnTo>
                      <a:lnTo>
                        <a:pt x="1493909" y="610064"/>
                      </a:lnTo>
                      <a:lnTo>
                        <a:pt x="1443426" y="619589"/>
                      </a:lnTo>
                      <a:lnTo>
                        <a:pt x="1443426" y="619589"/>
                      </a:lnTo>
                      <a:lnTo>
                        <a:pt x="1429139" y="621494"/>
                      </a:lnTo>
                      <a:lnTo>
                        <a:pt x="1441521" y="725316"/>
                      </a:lnTo>
                      <a:lnTo>
                        <a:pt x="1421519" y="715791"/>
                      </a:lnTo>
                      <a:lnTo>
                        <a:pt x="1418661" y="691979"/>
                      </a:lnTo>
                      <a:cubicBezTo>
                        <a:pt x="1414851" y="696741"/>
                        <a:pt x="1410089" y="699599"/>
                        <a:pt x="1405326" y="702456"/>
                      </a:cubicBezTo>
                      <a:cubicBezTo>
                        <a:pt x="1400564" y="705314"/>
                        <a:pt x="1395801" y="707219"/>
                        <a:pt x="1391991" y="707219"/>
                      </a:cubicBezTo>
                      <a:cubicBezTo>
                        <a:pt x="1383419" y="708171"/>
                        <a:pt x="1373894" y="705314"/>
                        <a:pt x="1363416" y="697694"/>
                      </a:cubicBezTo>
                      <a:cubicBezTo>
                        <a:pt x="1353891" y="690074"/>
                        <a:pt x="1348176" y="683406"/>
                        <a:pt x="1347224" y="674834"/>
                      </a:cubicBezTo>
                      <a:cubicBezTo>
                        <a:pt x="1346271" y="668166"/>
                        <a:pt x="1348176" y="661499"/>
                        <a:pt x="1353891" y="656736"/>
                      </a:cubicBezTo>
                      <a:cubicBezTo>
                        <a:pt x="1359606" y="651021"/>
                        <a:pt x="1366274" y="648164"/>
                        <a:pt x="1373894" y="647211"/>
                      </a:cubicBezTo>
                      <a:cubicBezTo>
                        <a:pt x="1381514" y="646259"/>
                        <a:pt x="1388181" y="647211"/>
                        <a:pt x="1395801" y="651021"/>
                      </a:cubicBezTo>
                      <a:cubicBezTo>
                        <a:pt x="1403421" y="653879"/>
                        <a:pt x="1410089" y="658641"/>
                        <a:pt x="1415804" y="665309"/>
                      </a:cubicBezTo>
                      <a:lnTo>
                        <a:pt x="1411041" y="624351"/>
                      </a:lnTo>
                      <a:lnTo>
                        <a:pt x="1333889" y="633876"/>
                      </a:lnTo>
                      <a:lnTo>
                        <a:pt x="1332936" y="632924"/>
                      </a:lnTo>
                      <a:lnTo>
                        <a:pt x="1318649" y="633876"/>
                      </a:lnTo>
                      <a:lnTo>
                        <a:pt x="1326269" y="738651"/>
                      </a:lnTo>
                      <a:lnTo>
                        <a:pt x="1306266" y="728174"/>
                      </a:lnTo>
                      <a:lnTo>
                        <a:pt x="1299599" y="635781"/>
                      </a:lnTo>
                      <a:lnTo>
                        <a:pt x="1280549" y="636734"/>
                      </a:lnTo>
                      <a:lnTo>
                        <a:pt x="1269119" y="623399"/>
                      </a:lnTo>
                      <a:lnTo>
                        <a:pt x="1304361" y="620541"/>
                      </a:lnTo>
                      <a:cubicBezTo>
                        <a:pt x="1301504" y="615779"/>
                        <a:pt x="1298646" y="611969"/>
                        <a:pt x="1297694" y="608159"/>
                      </a:cubicBezTo>
                      <a:cubicBezTo>
                        <a:pt x="1295789" y="604349"/>
                        <a:pt x="1294836" y="601491"/>
                        <a:pt x="1294836" y="599586"/>
                      </a:cubicBezTo>
                      <a:cubicBezTo>
                        <a:pt x="1293884" y="590061"/>
                        <a:pt x="1297694" y="581489"/>
                        <a:pt x="1304361" y="573869"/>
                      </a:cubicBezTo>
                      <a:cubicBezTo>
                        <a:pt x="1311029" y="566249"/>
                        <a:pt x="1319601" y="562439"/>
                        <a:pt x="1330079" y="561486"/>
                      </a:cubicBezTo>
                      <a:cubicBezTo>
                        <a:pt x="1338651" y="560534"/>
                        <a:pt x="1348176" y="564344"/>
                        <a:pt x="1359606" y="572916"/>
                      </a:cubicBezTo>
                      <a:cubicBezTo>
                        <a:pt x="1371989" y="581489"/>
                        <a:pt x="1384371" y="592919"/>
                        <a:pt x="1396754" y="608159"/>
                      </a:cubicBezTo>
                      <a:lnTo>
                        <a:pt x="1391991" y="611969"/>
                      </a:lnTo>
                      <a:cubicBezTo>
                        <a:pt x="1383419" y="600539"/>
                        <a:pt x="1373894" y="591966"/>
                        <a:pt x="1364369" y="585299"/>
                      </a:cubicBezTo>
                      <a:cubicBezTo>
                        <a:pt x="1354844" y="579584"/>
                        <a:pt x="1345319" y="576726"/>
                        <a:pt x="1337699" y="576726"/>
                      </a:cubicBezTo>
                      <a:cubicBezTo>
                        <a:pt x="1330079" y="577679"/>
                        <a:pt x="1322459" y="580536"/>
                        <a:pt x="1316744" y="587204"/>
                      </a:cubicBezTo>
                      <a:cubicBezTo>
                        <a:pt x="1311029" y="592919"/>
                        <a:pt x="1309124" y="599586"/>
                        <a:pt x="1309124" y="608159"/>
                      </a:cubicBezTo>
                      <a:cubicBezTo>
                        <a:pt x="1309124" y="613874"/>
                        <a:pt x="1310076" y="617684"/>
                        <a:pt x="1311029" y="619589"/>
                      </a:cubicBezTo>
                      <a:lnTo>
                        <a:pt x="1326269" y="618636"/>
                      </a:lnTo>
                      <a:lnTo>
                        <a:pt x="1327221" y="619589"/>
                      </a:lnTo>
                      <a:lnTo>
                        <a:pt x="1436759" y="607206"/>
                      </a:lnTo>
                      <a:lnTo>
                        <a:pt x="1437711" y="608159"/>
                      </a:lnTo>
                      <a:lnTo>
                        <a:pt x="1558679" y="585299"/>
                      </a:lnTo>
                      <a:lnTo>
                        <a:pt x="1558679" y="585299"/>
                      </a:lnTo>
                      <a:lnTo>
                        <a:pt x="1615829" y="571011"/>
                      </a:lnTo>
                      <a:lnTo>
                        <a:pt x="1616781" y="571964"/>
                      </a:lnTo>
                      <a:lnTo>
                        <a:pt x="1709174" y="545294"/>
                      </a:lnTo>
                      <a:lnTo>
                        <a:pt x="1744416" y="533864"/>
                      </a:lnTo>
                      <a:cubicBezTo>
                        <a:pt x="1737749" y="524339"/>
                        <a:pt x="1731081" y="516719"/>
                        <a:pt x="1722509" y="511956"/>
                      </a:cubicBezTo>
                      <a:cubicBezTo>
                        <a:pt x="1713936" y="507194"/>
                        <a:pt x="1706316" y="506241"/>
                        <a:pt x="1699649" y="509099"/>
                      </a:cubicBezTo>
                      <a:cubicBezTo>
                        <a:pt x="1694886" y="511004"/>
                        <a:pt x="1691076" y="513861"/>
                        <a:pt x="1689171" y="519576"/>
                      </a:cubicBezTo>
                      <a:cubicBezTo>
                        <a:pt x="1687266" y="524339"/>
                        <a:pt x="1687266" y="530054"/>
                        <a:pt x="1689171" y="535769"/>
                      </a:cubicBezTo>
                      <a:cubicBezTo>
                        <a:pt x="1690124" y="537674"/>
                        <a:pt x="1691076" y="540531"/>
                        <a:pt x="1692981" y="542436"/>
                      </a:cubicBezTo>
                      <a:cubicBezTo>
                        <a:pt x="1694886" y="544341"/>
                        <a:pt x="1696791" y="546246"/>
                        <a:pt x="1699649" y="548151"/>
                      </a:cubicBezTo>
                      <a:lnTo>
                        <a:pt x="1692981" y="550056"/>
                      </a:lnTo>
                      <a:cubicBezTo>
                        <a:pt x="1689171" y="548151"/>
                        <a:pt x="1685361" y="544341"/>
                        <a:pt x="1682504" y="540531"/>
                      </a:cubicBezTo>
                      <a:cubicBezTo>
                        <a:pt x="1679646" y="535769"/>
                        <a:pt x="1676789" y="531959"/>
                        <a:pt x="1675836" y="527196"/>
                      </a:cubicBezTo>
                      <a:cubicBezTo>
                        <a:pt x="1672979" y="519576"/>
                        <a:pt x="1673931" y="512909"/>
                        <a:pt x="1676789" y="505289"/>
                      </a:cubicBezTo>
                      <a:cubicBezTo>
                        <a:pt x="1679646" y="498621"/>
                        <a:pt x="1685361" y="493859"/>
                        <a:pt x="1692029" y="491001"/>
                      </a:cubicBezTo>
                      <a:cubicBezTo>
                        <a:pt x="1701554" y="488144"/>
                        <a:pt x="1712031" y="490049"/>
                        <a:pt x="1722509" y="497669"/>
                      </a:cubicBezTo>
                      <a:cubicBezTo>
                        <a:pt x="1733939" y="505289"/>
                        <a:pt x="1743464" y="516719"/>
                        <a:pt x="1752036" y="531006"/>
                      </a:cubicBezTo>
                      <a:lnTo>
                        <a:pt x="1765371" y="526244"/>
                      </a:lnTo>
                      <a:lnTo>
                        <a:pt x="1766324" y="526244"/>
                      </a:lnTo>
                      <a:lnTo>
                        <a:pt x="1859669" y="491001"/>
                      </a:lnTo>
                      <a:lnTo>
                        <a:pt x="1859669" y="491001"/>
                      </a:lnTo>
                      <a:lnTo>
                        <a:pt x="1962539" y="445281"/>
                      </a:lnTo>
                      <a:lnTo>
                        <a:pt x="1977779" y="453854"/>
                      </a:lnTo>
                      <a:lnTo>
                        <a:pt x="1959681" y="462426"/>
                      </a:lnTo>
                      <a:lnTo>
                        <a:pt x="2002544" y="557676"/>
                      </a:lnTo>
                      <a:lnTo>
                        <a:pt x="1980636" y="554819"/>
                      </a:lnTo>
                      <a:lnTo>
                        <a:pt x="1964444" y="518624"/>
                      </a:lnTo>
                      <a:lnTo>
                        <a:pt x="1932059" y="532911"/>
                      </a:lnTo>
                      <a:lnTo>
                        <a:pt x="1933964" y="540531"/>
                      </a:lnTo>
                      <a:close/>
                      <a:moveTo>
                        <a:pt x="2038739" y="575774"/>
                      </a:moveTo>
                      <a:lnTo>
                        <a:pt x="2006354" y="565296"/>
                      </a:lnTo>
                      <a:cubicBezTo>
                        <a:pt x="2004449" y="564344"/>
                        <a:pt x="2001591" y="564344"/>
                        <a:pt x="1999686" y="563391"/>
                      </a:cubicBezTo>
                      <a:cubicBezTo>
                        <a:pt x="1997781" y="563391"/>
                        <a:pt x="1995876" y="563391"/>
                        <a:pt x="1994924" y="563391"/>
                      </a:cubicBezTo>
                      <a:cubicBezTo>
                        <a:pt x="1993971" y="564344"/>
                        <a:pt x="1992066" y="565296"/>
                        <a:pt x="1991114" y="566249"/>
                      </a:cubicBezTo>
                      <a:cubicBezTo>
                        <a:pt x="1990161" y="567201"/>
                        <a:pt x="1988256" y="570059"/>
                        <a:pt x="1986351" y="572916"/>
                      </a:cubicBezTo>
                      <a:lnTo>
                        <a:pt x="1974921" y="566249"/>
                      </a:lnTo>
                      <a:cubicBezTo>
                        <a:pt x="1976826" y="564344"/>
                        <a:pt x="1978731" y="561486"/>
                        <a:pt x="1980636" y="559581"/>
                      </a:cubicBezTo>
                      <a:cubicBezTo>
                        <a:pt x="1982541" y="557676"/>
                        <a:pt x="1984446" y="556724"/>
                        <a:pt x="1985399" y="555771"/>
                      </a:cubicBezTo>
                      <a:cubicBezTo>
                        <a:pt x="1987304" y="554819"/>
                        <a:pt x="1988256" y="554819"/>
                        <a:pt x="1989209" y="554819"/>
                      </a:cubicBezTo>
                      <a:cubicBezTo>
                        <a:pt x="1990161" y="554819"/>
                        <a:pt x="1992066" y="554819"/>
                        <a:pt x="1993971" y="555771"/>
                      </a:cubicBezTo>
                      <a:lnTo>
                        <a:pt x="2041596" y="569106"/>
                      </a:lnTo>
                      <a:lnTo>
                        <a:pt x="2038739" y="575774"/>
                      </a:lnTo>
                      <a:close/>
                      <a:moveTo>
                        <a:pt x="2137799" y="166199"/>
                      </a:moveTo>
                      <a:cubicBezTo>
                        <a:pt x="2145419" y="97619"/>
                        <a:pt x="2173041" y="21419"/>
                        <a:pt x="2254004" y="16656"/>
                      </a:cubicBezTo>
                      <a:cubicBezTo>
                        <a:pt x="2271149" y="16656"/>
                        <a:pt x="2273054" y="24276"/>
                        <a:pt x="2274006" y="26181"/>
                      </a:cubicBezTo>
                      <a:cubicBezTo>
                        <a:pt x="2278769" y="50946"/>
                        <a:pt x="2227334" y="115716"/>
                        <a:pt x="2137799" y="166199"/>
                      </a:cubicBezTo>
                      <a:close/>
                      <a:moveTo>
                        <a:pt x="2346396" y="591014"/>
                      </a:moveTo>
                      <a:cubicBezTo>
                        <a:pt x="2327346" y="553866"/>
                        <a:pt x="2289246" y="499574"/>
                        <a:pt x="2254956" y="497669"/>
                      </a:cubicBezTo>
                      <a:cubicBezTo>
                        <a:pt x="2246384" y="496716"/>
                        <a:pt x="2233049" y="499574"/>
                        <a:pt x="2222571" y="515766"/>
                      </a:cubicBezTo>
                      <a:cubicBezTo>
                        <a:pt x="2218761" y="522434"/>
                        <a:pt x="2214951" y="530054"/>
                        <a:pt x="2211141" y="537674"/>
                      </a:cubicBezTo>
                      <a:cubicBezTo>
                        <a:pt x="2207331" y="493859"/>
                        <a:pt x="2194949" y="451949"/>
                        <a:pt x="2181614" y="412896"/>
                      </a:cubicBezTo>
                      <a:cubicBezTo>
                        <a:pt x="2219714" y="397656"/>
                        <a:pt x="2254004" y="379559"/>
                        <a:pt x="2285436" y="358604"/>
                      </a:cubicBezTo>
                      <a:cubicBezTo>
                        <a:pt x="2293056" y="375749"/>
                        <a:pt x="2300676" y="391941"/>
                        <a:pt x="2309249" y="408134"/>
                      </a:cubicBezTo>
                      <a:cubicBezTo>
                        <a:pt x="2323536" y="435756"/>
                        <a:pt x="2338776" y="465284"/>
                        <a:pt x="2346396" y="496716"/>
                      </a:cubicBezTo>
                      <a:cubicBezTo>
                        <a:pt x="2350206" y="515766"/>
                        <a:pt x="2350206" y="568154"/>
                        <a:pt x="2346396" y="59101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1783" name="Google Shape;1783;p14"/>
          <p:cNvSpPr/>
          <p:nvPr/>
        </p:nvSpPr>
        <p:spPr>
          <a:xfrm>
            <a:off x="-522" y="-5004785"/>
            <a:ext cx="794084" cy="14164521"/>
          </a:xfrm>
          <a:custGeom>
            <a:avLst/>
            <a:gdLst/>
            <a:ahLst/>
            <a:cxnLst/>
            <a:rect l="l" t="t" r="r" b="b"/>
            <a:pathLst>
              <a:path w="794084" h="14164521" extrusionOk="0">
                <a:moveTo>
                  <a:pt x="652655" y="7943935"/>
                </a:moveTo>
                <a:lnTo>
                  <a:pt x="650770" y="7944316"/>
                </a:lnTo>
                <a:lnTo>
                  <a:pt x="650770" y="7944316"/>
                </a:lnTo>
                <a:lnTo>
                  <a:pt x="652655" y="7943935"/>
                </a:lnTo>
                <a:close/>
                <a:moveTo>
                  <a:pt x="0" y="2381"/>
                </a:moveTo>
                <a:lnTo>
                  <a:pt x="794084" y="0"/>
                </a:lnTo>
                <a:lnTo>
                  <a:pt x="792386" y="6521110"/>
                </a:lnTo>
                <a:lnTo>
                  <a:pt x="792695" y="6521110"/>
                </a:lnTo>
                <a:lnTo>
                  <a:pt x="792695" y="6940210"/>
                </a:lnTo>
                <a:lnTo>
                  <a:pt x="792428" y="6940210"/>
                </a:lnTo>
                <a:cubicBezTo>
                  <a:pt x="792430" y="6950301"/>
                  <a:pt x="792433" y="6960393"/>
                  <a:pt x="792435" y="6970484"/>
                </a:cubicBezTo>
                <a:lnTo>
                  <a:pt x="785164" y="7006498"/>
                </a:lnTo>
                <a:cubicBezTo>
                  <a:pt x="777887" y="7023703"/>
                  <a:pt x="767356" y="7039198"/>
                  <a:pt x="754344" y="7052210"/>
                </a:cubicBezTo>
                <a:cubicBezTo>
                  <a:pt x="719662" y="7075911"/>
                  <a:pt x="708791" y="7075801"/>
                  <a:pt x="686015" y="7087596"/>
                </a:cubicBezTo>
                <a:lnTo>
                  <a:pt x="653151" y="7094231"/>
                </a:lnTo>
                <a:lnTo>
                  <a:pt x="653151" y="7094231"/>
                </a:lnTo>
                <a:lnTo>
                  <a:pt x="686015" y="7087596"/>
                </a:lnTo>
                <a:lnTo>
                  <a:pt x="620390" y="7107967"/>
                </a:lnTo>
                <a:cubicBezTo>
                  <a:pt x="460230" y="7175709"/>
                  <a:pt x="347851" y="7334297"/>
                  <a:pt x="347851" y="7519133"/>
                </a:cubicBezTo>
                <a:cubicBezTo>
                  <a:pt x="347851" y="7703969"/>
                  <a:pt x="460230" y="7862557"/>
                  <a:pt x="620390" y="7930299"/>
                </a:cubicBezTo>
                <a:lnTo>
                  <a:pt x="686015" y="7950670"/>
                </a:lnTo>
                <a:lnTo>
                  <a:pt x="704152" y="7956300"/>
                </a:lnTo>
                <a:lnTo>
                  <a:pt x="754344" y="7986056"/>
                </a:lnTo>
                <a:cubicBezTo>
                  <a:pt x="767356" y="7999068"/>
                  <a:pt x="777887" y="8014563"/>
                  <a:pt x="785164" y="8031768"/>
                </a:cubicBezTo>
                <a:lnTo>
                  <a:pt x="792687" y="8069030"/>
                </a:lnTo>
                <a:cubicBezTo>
                  <a:pt x="792690" y="8081493"/>
                  <a:pt x="792692" y="8093955"/>
                  <a:pt x="792695" y="8106418"/>
                </a:cubicBezTo>
                <a:lnTo>
                  <a:pt x="791819" y="8110756"/>
                </a:lnTo>
                <a:lnTo>
                  <a:pt x="791819" y="8110756"/>
                </a:lnTo>
                <a:lnTo>
                  <a:pt x="792695" y="8106418"/>
                </a:lnTo>
                <a:lnTo>
                  <a:pt x="794084" y="14164521"/>
                </a:lnTo>
                <a:lnTo>
                  <a:pt x="0" y="14164521"/>
                </a:lnTo>
                <a:lnTo>
                  <a:pt x="0" y="2381"/>
                </a:lnTo>
                <a:close/>
              </a:path>
            </a:pathLst>
          </a:custGeom>
          <a:solidFill>
            <a:srgbClr val="B8114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84" name="Google Shape;1784;p14"/>
          <p:cNvSpPr/>
          <p:nvPr/>
        </p:nvSpPr>
        <p:spPr>
          <a:xfrm>
            <a:off x="177277" y="4148453"/>
            <a:ext cx="470356" cy="470356"/>
          </a:xfrm>
          <a:custGeom>
            <a:avLst/>
            <a:gdLst/>
            <a:ahLst/>
            <a:cxnLst/>
            <a:rect l="l" t="t" r="r" b="b"/>
            <a:pathLst>
              <a:path w="470356" h="470356" extrusionOk="0">
                <a:moveTo>
                  <a:pt x="385593" y="364560"/>
                </a:moveTo>
                <a:cubicBezTo>
                  <a:pt x="374345" y="364528"/>
                  <a:pt x="363385" y="368123"/>
                  <a:pt x="354341" y="374812"/>
                </a:cubicBezTo>
                <a:lnTo>
                  <a:pt x="323900" y="344370"/>
                </a:lnTo>
                <a:cubicBezTo>
                  <a:pt x="314208" y="334762"/>
                  <a:pt x="298563" y="334829"/>
                  <a:pt x="288955" y="344521"/>
                </a:cubicBezTo>
                <a:cubicBezTo>
                  <a:pt x="279404" y="354153"/>
                  <a:pt x="279404" y="369684"/>
                  <a:pt x="288955" y="379316"/>
                </a:cubicBezTo>
                <a:lnTo>
                  <a:pt x="295231" y="385593"/>
                </a:lnTo>
                <a:lnTo>
                  <a:pt x="243095" y="385593"/>
                </a:lnTo>
                <a:lnTo>
                  <a:pt x="243095" y="335278"/>
                </a:lnTo>
                <a:cubicBezTo>
                  <a:pt x="243095" y="330906"/>
                  <a:pt x="239551" y="327362"/>
                  <a:pt x="235178" y="327362"/>
                </a:cubicBezTo>
                <a:cubicBezTo>
                  <a:pt x="232906" y="327361"/>
                  <a:pt x="230744" y="328337"/>
                  <a:pt x="229241" y="330042"/>
                </a:cubicBezTo>
                <a:cubicBezTo>
                  <a:pt x="220571" y="339885"/>
                  <a:pt x="205564" y="340836"/>
                  <a:pt x="195721" y="332166"/>
                </a:cubicBezTo>
                <a:cubicBezTo>
                  <a:pt x="185878" y="323496"/>
                  <a:pt x="184927" y="308490"/>
                  <a:pt x="193597" y="298646"/>
                </a:cubicBezTo>
                <a:cubicBezTo>
                  <a:pt x="202266" y="288803"/>
                  <a:pt x="217273" y="287852"/>
                  <a:pt x="227116" y="296522"/>
                </a:cubicBezTo>
                <a:cubicBezTo>
                  <a:pt x="227868" y="297185"/>
                  <a:pt x="228578" y="297894"/>
                  <a:pt x="229241" y="298646"/>
                </a:cubicBezTo>
                <a:cubicBezTo>
                  <a:pt x="232132" y="301926"/>
                  <a:pt x="237136" y="302240"/>
                  <a:pt x="240414" y="299348"/>
                </a:cubicBezTo>
                <a:cubicBezTo>
                  <a:pt x="242119" y="297845"/>
                  <a:pt x="243095" y="295682"/>
                  <a:pt x="243095" y="293410"/>
                </a:cubicBezTo>
                <a:lnTo>
                  <a:pt x="243095" y="243095"/>
                </a:lnTo>
                <a:lnTo>
                  <a:pt x="278073" y="243095"/>
                </a:lnTo>
                <a:cubicBezTo>
                  <a:pt x="269319" y="263127"/>
                  <a:pt x="278462" y="286462"/>
                  <a:pt x="298494" y="295216"/>
                </a:cubicBezTo>
                <a:cubicBezTo>
                  <a:pt x="318525" y="303970"/>
                  <a:pt x="341861" y="294828"/>
                  <a:pt x="350615" y="274796"/>
                </a:cubicBezTo>
                <a:cubicBezTo>
                  <a:pt x="355031" y="264690"/>
                  <a:pt x="355031" y="253200"/>
                  <a:pt x="350615" y="243095"/>
                </a:cubicBezTo>
                <a:lnTo>
                  <a:pt x="385593" y="243095"/>
                </a:lnTo>
                <a:lnTo>
                  <a:pt x="385593" y="346010"/>
                </a:lnTo>
                <a:lnTo>
                  <a:pt x="401426" y="346010"/>
                </a:lnTo>
                <a:lnTo>
                  <a:pt x="401426" y="195596"/>
                </a:lnTo>
                <a:lnTo>
                  <a:pt x="425176" y="195596"/>
                </a:lnTo>
                <a:cubicBezTo>
                  <a:pt x="442657" y="195576"/>
                  <a:pt x="456822" y="181410"/>
                  <a:pt x="456842" y="163929"/>
                </a:cubicBezTo>
                <a:lnTo>
                  <a:pt x="456842" y="95960"/>
                </a:lnTo>
                <a:lnTo>
                  <a:pt x="470357" y="82445"/>
                </a:lnTo>
                <a:lnTo>
                  <a:pt x="459161" y="71249"/>
                </a:lnTo>
                <a:lnTo>
                  <a:pt x="443328" y="87082"/>
                </a:lnTo>
                <a:cubicBezTo>
                  <a:pt x="441843" y="88567"/>
                  <a:pt x="441009" y="90580"/>
                  <a:pt x="441009" y="92680"/>
                </a:cubicBezTo>
                <a:lnTo>
                  <a:pt x="441009" y="163929"/>
                </a:lnTo>
                <a:cubicBezTo>
                  <a:pt x="440999" y="172669"/>
                  <a:pt x="433916" y="179752"/>
                  <a:pt x="425176" y="179762"/>
                </a:cubicBezTo>
                <a:lnTo>
                  <a:pt x="401426" y="179762"/>
                </a:lnTo>
                <a:lnTo>
                  <a:pt x="401426" y="159292"/>
                </a:lnTo>
                <a:lnTo>
                  <a:pt x="414941" y="145778"/>
                </a:lnTo>
                <a:lnTo>
                  <a:pt x="403745" y="134582"/>
                </a:lnTo>
                <a:lnTo>
                  <a:pt x="368120" y="170206"/>
                </a:lnTo>
                <a:cubicBezTo>
                  <a:pt x="364654" y="173673"/>
                  <a:pt x="359033" y="173673"/>
                  <a:pt x="355566" y="170206"/>
                </a:cubicBezTo>
                <a:cubicBezTo>
                  <a:pt x="352100" y="166740"/>
                  <a:pt x="352100" y="161119"/>
                  <a:pt x="355566" y="157652"/>
                </a:cubicBezTo>
                <a:lnTo>
                  <a:pt x="391191" y="122028"/>
                </a:lnTo>
                <a:cubicBezTo>
                  <a:pt x="394282" y="118936"/>
                  <a:pt x="394282" y="113924"/>
                  <a:pt x="391191" y="110832"/>
                </a:cubicBezTo>
                <a:cubicBezTo>
                  <a:pt x="391191" y="110832"/>
                  <a:pt x="391191" y="110832"/>
                  <a:pt x="391191" y="110832"/>
                </a:cubicBezTo>
                <a:cubicBezTo>
                  <a:pt x="376818" y="96425"/>
                  <a:pt x="376818" y="73103"/>
                  <a:pt x="391191" y="58695"/>
                </a:cubicBezTo>
                <a:lnTo>
                  <a:pt x="430774" y="19113"/>
                </a:lnTo>
                <a:lnTo>
                  <a:pt x="419578" y="7917"/>
                </a:lnTo>
                <a:lnTo>
                  <a:pt x="379995" y="47499"/>
                </a:lnTo>
                <a:cubicBezTo>
                  <a:pt x="361609" y="65934"/>
                  <a:pt x="359411" y="95022"/>
                  <a:pt x="374817" y="116010"/>
                </a:cubicBezTo>
                <a:lnTo>
                  <a:pt x="344370" y="146456"/>
                </a:lnTo>
                <a:cubicBezTo>
                  <a:pt x="334679" y="156065"/>
                  <a:pt x="334611" y="171710"/>
                  <a:pt x="344220" y="181402"/>
                </a:cubicBezTo>
                <a:cubicBezTo>
                  <a:pt x="353829" y="191094"/>
                  <a:pt x="369474" y="191161"/>
                  <a:pt x="379166" y="181553"/>
                </a:cubicBezTo>
                <a:cubicBezTo>
                  <a:pt x="379216" y="181503"/>
                  <a:pt x="379267" y="181453"/>
                  <a:pt x="379316" y="181402"/>
                </a:cubicBezTo>
                <a:lnTo>
                  <a:pt x="385593" y="175125"/>
                </a:lnTo>
                <a:lnTo>
                  <a:pt x="385593" y="227262"/>
                </a:lnTo>
                <a:lnTo>
                  <a:pt x="335277" y="227262"/>
                </a:lnTo>
                <a:cubicBezTo>
                  <a:pt x="330905" y="227262"/>
                  <a:pt x="327361" y="230805"/>
                  <a:pt x="327361" y="235177"/>
                </a:cubicBezTo>
                <a:cubicBezTo>
                  <a:pt x="327360" y="237450"/>
                  <a:pt x="328336" y="239613"/>
                  <a:pt x="330041" y="241116"/>
                </a:cubicBezTo>
                <a:cubicBezTo>
                  <a:pt x="339884" y="249784"/>
                  <a:pt x="340836" y="264792"/>
                  <a:pt x="332167" y="274635"/>
                </a:cubicBezTo>
                <a:cubicBezTo>
                  <a:pt x="323498" y="284479"/>
                  <a:pt x="308491" y="285431"/>
                  <a:pt x="298647" y="276762"/>
                </a:cubicBezTo>
                <a:cubicBezTo>
                  <a:pt x="288804" y="268093"/>
                  <a:pt x="287852" y="253086"/>
                  <a:pt x="296521" y="243242"/>
                </a:cubicBezTo>
                <a:cubicBezTo>
                  <a:pt x="297184" y="242489"/>
                  <a:pt x="297894" y="241779"/>
                  <a:pt x="298647" y="241116"/>
                </a:cubicBezTo>
                <a:cubicBezTo>
                  <a:pt x="301927" y="238224"/>
                  <a:pt x="302241" y="233221"/>
                  <a:pt x="299348" y="229942"/>
                </a:cubicBezTo>
                <a:cubicBezTo>
                  <a:pt x="297846" y="228237"/>
                  <a:pt x="295683" y="227262"/>
                  <a:pt x="293411" y="227262"/>
                </a:cubicBezTo>
                <a:lnTo>
                  <a:pt x="243095" y="227262"/>
                </a:lnTo>
                <a:lnTo>
                  <a:pt x="243095" y="192284"/>
                </a:lnTo>
                <a:cubicBezTo>
                  <a:pt x="263127" y="201037"/>
                  <a:pt x="286462" y="191894"/>
                  <a:pt x="295215" y="171861"/>
                </a:cubicBezTo>
                <a:cubicBezTo>
                  <a:pt x="303967" y="151829"/>
                  <a:pt x="294824" y="128494"/>
                  <a:pt x="274791" y="119741"/>
                </a:cubicBezTo>
                <a:cubicBezTo>
                  <a:pt x="264687" y="115327"/>
                  <a:pt x="253199" y="115327"/>
                  <a:pt x="243095" y="119741"/>
                </a:cubicBezTo>
                <a:lnTo>
                  <a:pt x="243095" y="84764"/>
                </a:lnTo>
                <a:lnTo>
                  <a:pt x="346010" y="84764"/>
                </a:lnTo>
                <a:lnTo>
                  <a:pt x="346010" y="68931"/>
                </a:lnTo>
                <a:lnTo>
                  <a:pt x="195596" y="68931"/>
                </a:lnTo>
                <a:lnTo>
                  <a:pt x="195596" y="45181"/>
                </a:lnTo>
                <a:cubicBezTo>
                  <a:pt x="195576" y="27700"/>
                  <a:pt x="181410" y="13534"/>
                  <a:pt x="163929" y="13515"/>
                </a:cubicBezTo>
                <a:lnTo>
                  <a:pt x="95959" y="13515"/>
                </a:lnTo>
                <a:lnTo>
                  <a:pt x="82445" y="0"/>
                </a:lnTo>
                <a:lnTo>
                  <a:pt x="71249" y="11196"/>
                </a:lnTo>
                <a:lnTo>
                  <a:pt x="87082" y="27029"/>
                </a:lnTo>
                <a:cubicBezTo>
                  <a:pt x="88567" y="28514"/>
                  <a:pt x="90580" y="29348"/>
                  <a:pt x="92680" y="29348"/>
                </a:cubicBezTo>
                <a:lnTo>
                  <a:pt x="163929" y="29348"/>
                </a:lnTo>
                <a:cubicBezTo>
                  <a:pt x="172669" y="29358"/>
                  <a:pt x="179752" y="36441"/>
                  <a:pt x="179762" y="45181"/>
                </a:cubicBezTo>
                <a:lnTo>
                  <a:pt x="179762" y="68931"/>
                </a:lnTo>
                <a:lnTo>
                  <a:pt x="159292" y="68931"/>
                </a:lnTo>
                <a:lnTo>
                  <a:pt x="145778" y="55416"/>
                </a:lnTo>
                <a:lnTo>
                  <a:pt x="134582" y="66612"/>
                </a:lnTo>
                <a:lnTo>
                  <a:pt x="170206" y="102236"/>
                </a:lnTo>
                <a:cubicBezTo>
                  <a:pt x="173673" y="105703"/>
                  <a:pt x="173673" y="111324"/>
                  <a:pt x="170206" y="114790"/>
                </a:cubicBezTo>
                <a:cubicBezTo>
                  <a:pt x="166740" y="118257"/>
                  <a:pt x="161119" y="118257"/>
                  <a:pt x="157652" y="114790"/>
                </a:cubicBezTo>
                <a:lnTo>
                  <a:pt x="122028" y="79166"/>
                </a:lnTo>
                <a:cubicBezTo>
                  <a:pt x="118936" y="76074"/>
                  <a:pt x="113924" y="76074"/>
                  <a:pt x="110832" y="79165"/>
                </a:cubicBezTo>
                <a:cubicBezTo>
                  <a:pt x="110832" y="79165"/>
                  <a:pt x="110832" y="79166"/>
                  <a:pt x="110832" y="79166"/>
                </a:cubicBezTo>
                <a:cubicBezTo>
                  <a:pt x="96436" y="93563"/>
                  <a:pt x="73093" y="93563"/>
                  <a:pt x="58696" y="79167"/>
                </a:cubicBezTo>
                <a:cubicBezTo>
                  <a:pt x="58696" y="79166"/>
                  <a:pt x="58696" y="79166"/>
                  <a:pt x="58695" y="79166"/>
                </a:cubicBezTo>
                <a:lnTo>
                  <a:pt x="19113" y="39583"/>
                </a:lnTo>
                <a:lnTo>
                  <a:pt x="7917" y="50779"/>
                </a:lnTo>
                <a:lnTo>
                  <a:pt x="47499" y="90362"/>
                </a:lnTo>
                <a:cubicBezTo>
                  <a:pt x="65922" y="108777"/>
                  <a:pt x="95031" y="110978"/>
                  <a:pt x="116015" y="95545"/>
                </a:cubicBezTo>
                <a:lnTo>
                  <a:pt x="146456" y="125986"/>
                </a:lnTo>
                <a:cubicBezTo>
                  <a:pt x="156148" y="135595"/>
                  <a:pt x="171793" y="135528"/>
                  <a:pt x="181402" y="125836"/>
                </a:cubicBezTo>
                <a:cubicBezTo>
                  <a:pt x="190952" y="116203"/>
                  <a:pt x="190952" y="100673"/>
                  <a:pt x="181402" y="91040"/>
                </a:cubicBezTo>
                <a:lnTo>
                  <a:pt x="175125" y="84764"/>
                </a:lnTo>
                <a:lnTo>
                  <a:pt x="227262" y="84764"/>
                </a:lnTo>
                <a:lnTo>
                  <a:pt x="227262" y="135078"/>
                </a:lnTo>
                <a:cubicBezTo>
                  <a:pt x="227262" y="139450"/>
                  <a:pt x="230805" y="142995"/>
                  <a:pt x="235177" y="142996"/>
                </a:cubicBezTo>
                <a:cubicBezTo>
                  <a:pt x="237450" y="142996"/>
                  <a:pt x="239613" y="142019"/>
                  <a:pt x="241116" y="140315"/>
                </a:cubicBezTo>
                <a:cubicBezTo>
                  <a:pt x="249785" y="130472"/>
                  <a:pt x="264792" y="129521"/>
                  <a:pt x="274635" y="138191"/>
                </a:cubicBezTo>
                <a:cubicBezTo>
                  <a:pt x="284479" y="146860"/>
                  <a:pt x="285430" y="161867"/>
                  <a:pt x="276760" y="171710"/>
                </a:cubicBezTo>
                <a:cubicBezTo>
                  <a:pt x="268090" y="181554"/>
                  <a:pt x="253084" y="182504"/>
                  <a:pt x="243240" y="173835"/>
                </a:cubicBezTo>
                <a:cubicBezTo>
                  <a:pt x="242488" y="173172"/>
                  <a:pt x="241779" y="172462"/>
                  <a:pt x="241116" y="171710"/>
                </a:cubicBezTo>
                <a:cubicBezTo>
                  <a:pt x="238224" y="168431"/>
                  <a:pt x="233221" y="168117"/>
                  <a:pt x="229942" y="171010"/>
                </a:cubicBezTo>
                <a:cubicBezTo>
                  <a:pt x="228237" y="172512"/>
                  <a:pt x="227262" y="174675"/>
                  <a:pt x="227262" y="176947"/>
                </a:cubicBezTo>
                <a:lnTo>
                  <a:pt x="227262" y="227262"/>
                </a:lnTo>
                <a:lnTo>
                  <a:pt x="192283" y="227262"/>
                </a:lnTo>
                <a:cubicBezTo>
                  <a:pt x="201037" y="207230"/>
                  <a:pt x="191895" y="183895"/>
                  <a:pt x="171863" y="175141"/>
                </a:cubicBezTo>
                <a:cubicBezTo>
                  <a:pt x="151832" y="166386"/>
                  <a:pt x="128496" y="175529"/>
                  <a:pt x="119742" y="195561"/>
                </a:cubicBezTo>
                <a:cubicBezTo>
                  <a:pt x="115326" y="205666"/>
                  <a:pt x="115326" y="217156"/>
                  <a:pt x="119742" y="227262"/>
                </a:cubicBezTo>
                <a:lnTo>
                  <a:pt x="84764" y="227262"/>
                </a:lnTo>
                <a:lnTo>
                  <a:pt x="84764" y="124346"/>
                </a:lnTo>
                <a:lnTo>
                  <a:pt x="68931" y="124346"/>
                </a:lnTo>
                <a:lnTo>
                  <a:pt x="68931" y="274761"/>
                </a:lnTo>
                <a:lnTo>
                  <a:pt x="45181" y="274761"/>
                </a:lnTo>
                <a:cubicBezTo>
                  <a:pt x="27700" y="274781"/>
                  <a:pt x="13534" y="288947"/>
                  <a:pt x="13515" y="306427"/>
                </a:cubicBezTo>
                <a:lnTo>
                  <a:pt x="13515" y="374397"/>
                </a:lnTo>
                <a:lnTo>
                  <a:pt x="0" y="387912"/>
                </a:lnTo>
                <a:lnTo>
                  <a:pt x="11196" y="399108"/>
                </a:lnTo>
                <a:lnTo>
                  <a:pt x="27029" y="383274"/>
                </a:lnTo>
                <a:cubicBezTo>
                  <a:pt x="28514" y="381790"/>
                  <a:pt x="29348" y="379776"/>
                  <a:pt x="29348" y="377676"/>
                </a:cubicBezTo>
                <a:lnTo>
                  <a:pt x="29348" y="306427"/>
                </a:lnTo>
                <a:cubicBezTo>
                  <a:pt x="29358" y="297688"/>
                  <a:pt x="36441" y="290604"/>
                  <a:pt x="45181" y="290594"/>
                </a:cubicBezTo>
                <a:lnTo>
                  <a:pt x="68931" y="290594"/>
                </a:lnTo>
                <a:lnTo>
                  <a:pt x="68931" y="311065"/>
                </a:lnTo>
                <a:lnTo>
                  <a:pt x="55416" y="324579"/>
                </a:lnTo>
                <a:lnTo>
                  <a:pt x="66612" y="335775"/>
                </a:lnTo>
                <a:lnTo>
                  <a:pt x="102236" y="300151"/>
                </a:lnTo>
                <a:cubicBezTo>
                  <a:pt x="105703" y="296684"/>
                  <a:pt x="111324" y="296684"/>
                  <a:pt x="114790" y="300151"/>
                </a:cubicBezTo>
                <a:cubicBezTo>
                  <a:pt x="118257" y="303617"/>
                  <a:pt x="118257" y="309238"/>
                  <a:pt x="114790" y="312704"/>
                </a:cubicBezTo>
                <a:lnTo>
                  <a:pt x="79166" y="348329"/>
                </a:lnTo>
                <a:cubicBezTo>
                  <a:pt x="76074" y="351420"/>
                  <a:pt x="76074" y="356432"/>
                  <a:pt x="79165" y="359525"/>
                </a:cubicBezTo>
                <a:cubicBezTo>
                  <a:pt x="79165" y="359525"/>
                  <a:pt x="79166" y="359525"/>
                  <a:pt x="79166" y="359525"/>
                </a:cubicBezTo>
                <a:cubicBezTo>
                  <a:pt x="93538" y="373932"/>
                  <a:pt x="93538" y="397254"/>
                  <a:pt x="79166" y="411661"/>
                </a:cubicBezTo>
                <a:lnTo>
                  <a:pt x="39583" y="451244"/>
                </a:lnTo>
                <a:lnTo>
                  <a:pt x="50779" y="462440"/>
                </a:lnTo>
                <a:lnTo>
                  <a:pt x="90362" y="422857"/>
                </a:lnTo>
                <a:cubicBezTo>
                  <a:pt x="108748" y="404423"/>
                  <a:pt x="110946" y="375335"/>
                  <a:pt x="95540" y="354346"/>
                </a:cubicBezTo>
                <a:lnTo>
                  <a:pt x="125986" y="323900"/>
                </a:lnTo>
                <a:cubicBezTo>
                  <a:pt x="135678" y="314291"/>
                  <a:pt x="135745" y="298646"/>
                  <a:pt x="126137" y="288955"/>
                </a:cubicBezTo>
                <a:cubicBezTo>
                  <a:pt x="116528" y="279263"/>
                  <a:pt x="100883" y="279195"/>
                  <a:pt x="91191" y="288804"/>
                </a:cubicBezTo>
                <a:cubicBezTo>
                  <a:pt x="91140" y="288854"/>
                  <a:pt x="91090" y="288904"/>
                  <a:pt x="91040" y="288955"/>
                </a:cubicBezTo>
                <a:lnTo>
                  <a:pt x="84764" y="295231"/>
                </a:lnTo>
                <a:lnTo>
                  <a:pt x="84764" y="243095"/>
                </a:lnTo>
                <a:lnTo>
                  <a:pt x="135079" y="243095"/>
                </a:lnTo>
                <a:cubicBezTo>
                  <a:pt x="139451" y="243095"/>
                  <a:pt x="142996" y="239551"/>
                  <a:pt x="142996" y="235178"/>
                </a:cubicBezTo>
                <a:cubicBezTo>
                  <a:pt x="142997" y="232906"/>
                  <a:pt x="142020" y="230744"/>
                  <a:pt x="140316" y="229241"/>
                </a:cubicBezTo>
                <a:cubicBezTo>
                  <a:pt x="130473" y="220572"/>
                  <a:pt x="129521" y="205564"/>
                  <a:pt x="138190" y="195721"/>
                </a:cubicBezTo>
                <a:cubicBezTo>
                  <a:pt x="146858" y="185878"/>
                  <a:pt x="161866" y="184926"/>
                  <a:pt x="171709" y="193595"/>
                </a:cubicBezTo>
                <a:cubicBezTo>
                  <a:pt x="181553" y="202263"/>
                  <a:pt x="182504" y="217271"/>
                  <a:pt x="173836" y="227114"/>
                </a:cubicBezTo>
                <a:cubicBezTo>
                  <a:pt x="173173" y="227867"/>
                  <a:pt x="172462" y="228578"/>
                  <a:pt x="171709" y="229241"/>
                </a:cubicBezTo>
                <a:cubicBezTo>
                  <a:pt x="168430" y="232132"/>
                  <a:pt x="168116" y="237136"/>
                  <a:pt x="171009" y="240414"/>
                </a:cubicBezTo>
                <a:cubicBezTo>
                  <a:pt x="172511" y="242119"/>
                  <a:pt x="174674" y="243095"/>
                  <a:pt x="176946" y="243095"/>
                </a:cubicBezTo>
                <a:lnTo>
                  <a:pt x="227262" y="243095"/>
                </a:lnTo>
                <a:lnTo>
                  <a:pt x="227262" y="278072"/>
                </a:lnTo>
                <a:cubicBezTo>
                  <a:pt x="207230" y="269319"/>
                  <a:pt x="183895" y="278463"/>
                  <a:pt x="175142" y="298496"/>
                </a:cubicBezTo>
                <a:cubicBezTo>
                  <a:pt x="166389" y="318528"/>
                  <a:pt x="175533" y="341863"/>
                  <a:pt x="195566" y="350616"/>
                </a:cubicBezTo>
                <a:cubicBezTo>
                  <a:pt x="205669" y="355030"/>
                  <a:pt x="217157" y="355030"/>
                  <a:pt x="227262" y="350616"/>
                </a:cubicBezTo>
                <a:lnTo>
                  <a:pt x="227262" y="385593"/>
                </a:lnTo>
                <a:lnTo>
                  <a:pt x="124346" y="385593"/>
                </a:lnTo>
                <a:lnTo>
                  <a:pt x="124346" y="401426"/>
                </a:lnTo>
                <a:lnTo>
                  <a:pt x="274761" y="401426"/>
                </a:lnTo>
                <a:lnTo>
                  <a:pt x="274761" y="425176"/>
                </a:lnTo>
                <a:cubicBezTo>
                  <a:pt x="274781" y="442657"/>
                  <a:pt x="288947" y="456822"/>
                  <a:pt x="306427" y="456842"/>
                </a:cubicBezTo>
                <a:lnTo>
                  <a:pt x="374398" y="456842"/>
                </a:lnTo>
                <a:lnTo>
                  <a:pt x="387912" y="470357"/>
                </a:lnTo>
                <a:lnTo>
                  <a:pt x="399108" y="459161"/>
                </a:lnTo>
                <a:lnTo>
                  <a:pt x="383274" y="443328"/>
                </a:lnTo>
                <a:cubicBezTo>
                  <a:pt x="381790" y="441843"/>
                  <a:pt x="379776" y="441009"/>
                  <a:pt x="377676" y="441009"/>
                </a:cubicBezTo>
                <a:lnTo>
                  <a:pt x="306427" y="441009"/>
                </a:lnTo>
                <a:cubicBezTo>
                  <a:pt x="297688" y="440999"/>
                  <a:pt x="290604" y="433916"/>
                  <a:pt x="290594" y="425176"/>
                </a:cubicBezTo>
                <a:lnTo>
                  <a:pt x="290594" y="401426"/>
                </a:lnTo>
                <a:lnTo>
                  <a:pt x="311065" y="401426"/>
                </a:lnTo>
                <a:lnTo>
                  <a:pt x="324579" y="414941"/>
                </a:lnTo>
                <a:lnTo>
                  <a:pt x="335775" y="403745"/>
                </a:lnTo>
                <a:lnTo>
                  <a:pt x="300151" y="368120"/>
                </a:lnTo>
                <a:cubicBezTo>
                  <a:pt x="296684" y="364654"/>
                  <a:pt x="296684" y="359033"/>
                  <a:pt x="300151" y="355566"/>
                </a:cubicBezTo>
                <a:cubicBezTo>
                  <a:pt x="303617" y="352100"/>
                  <a:pt x="309238" y="352100"/>
                  <a:pt x="312704" y="355566"/>
                </a:cubicBezTo>
                <a:lnTo>
                  <a:pt x="348329" y="391191"/>
                </a:lnTo>
                <a:cubicBezTo>
                  <a:pt x="351420" y="394282"/>
                  <a:pt x="356432" y="394282"/>
                  <a:pt x="359525" y="391191"/>
                </a:cubicBezTo>
                <a:cubicBezTo>
                  <a:pt x="359525" y="391191"/>
                  <a:pt x="359525" y="391191"/>
                  <a:pt x="359525" y="391191"/>
                </a:cubicBezTo>
                <a:cubicBezTo>
                  <a:pt x="373921" y="376794"/>
                  <a:pt x="397263" y="376794"/>
                  <a:pt x="411660" y="391190"/>
                </a:cubicBezTo>
                <a:cubicBezTo>
                  <a:pt x="411660" y="391190"/>
                  <a:pt x="411661" y="391191"/>
                  <a:pt x="411661" y="391191"/>
                </a:cubicBezTo>
                <a:lnTo>
                  <a:pt x="451244" y="430774"/>
                </a:lnTo>
                <a:lnTo>
                  <a:pt x="462440" y="419578"/>
                </a:lnTo>
                <a:lnTo>
                  <a:pt x="422857" y="379995"/>
                </a:lnTo>
                <a:cubicBezTo>
                  <a:pt x="412996" y="370080"/>
                  <a:pt x="399578" y="364522"/>
                  <a:pt x="385593" y="364560"/>
                </a:cubicBezTo>
                <a:close/>
              </a:path>
            </a:pathLst>
          </a:custGeom>
          <a:solidFill>
            <a:srgbClr val="FFFFFF">
              <a:alpha val="49411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785" name="Google Shape;1785;p14"/>
          <p:cNvGrpSpPr/>
          <p:nvPr/>
        </p:nvGrpSpPr>
        <p:grpSpPr>
          <a:xfrm>
            <a:off x="174261" y="3190310"/>
            <a:ext cx="477811" cy="492854"/>
            <a:chOff x="183129" y="3298366"/>
            <a:chExt cx="477811" cy="492854"/>
          </a:xfrm>
        </p:grpSpPr>
        <p:sp>
          <p:nvSpPr>
            <p:cNvPr id="1786" name="Google Shape;1786;p14"/>
            <p:cNvSpPr/>
            <p:nvPr/>
          </p:nvSpPr>
          <p:spPr>
            <a:xfrm>
              <a:off x="317679" y="3416778"/>
              <a:ext cx="12970" cy="56596"/>
            </a:xfrm>
            <a:custGeom>
              <a:avLst/>
              <a:gdLst/>
              <a:ahLst/>
              <a:cxnLst/>
              <a:rect l="l" t="t" r="r" b="b"/>
              <a:pathLst>
                <a:path w="12970" h="56596" extrusionOk="0">
                  <a:moveTo>
                    <a:pt x="6488" y="0"/>
                  </a:moveTo>
                  <a:cubicBezTo>
                    <a:pt x="6487" y="0"/>
                    <a:pt x="6486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4"/>
                  </a:cubicBezTo>
                  <a:lnTo>
                    <a:pt x="0" y="50112"/>
                  </a:lnTo>
                  <a:cubicBezTo>
                    <a:pt x="0" y="53693"/>
                    <a:pt x="2903" y="56597"/>
                    <a:pt x="6485" y="56597"/>
                  </a:cubicBezTo>
                  <a:cubicBezTo>
                    <a:pt x="10067" y="56597"/>
                    <a:pt x="12970" y="53693"/>
                    <a:pt x="12970" y="50112"/>
                  </a:cubicBezTo>
                  <a:lnTo>
                    <a:pt x="12970" y="6484"/>
                  </a:lnTo>
                  <a:cubicBezTo>
                    <a:pt x="12970" y="2905"/>
                    <a:pt x="10069" y="1"/>
                    <a:pt x="6488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14"/>
            <p:cNvSpPr/>
            <p:nvPr/>
          </p:nvSpPr>
          <p:spPr>
            <a:xfrm>
              <a:off x="343617" y="3410547"/>
              <a:ext cx="12970" cy="37896"/>
            </a:xfrm>
            <a:custGeom>
              <a:avLst/>
              <a:gdLst/>
              <a:ahLst/>
              <a:cxnLst/>
              <a:rect l="l" t="t" r="r" b="b"/>
              <a:pathLst>
                <a:path w="12970" h="37896" extrusionOk="0">
                  <a:moveTo>
                    <a:pt x="6489" y="0"/>
                  </a:moveTo>
                  <a:cubicBezTo>
                    <a:pt x="6488" y="0"/>
                    <a:pt x="6487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4"/>
                  </a:cubicBezTo>
                  <a:lnTo>
                    <a:pt x="0" y="31411"/>
                  </a:lnTo>
                  <a:cubicBezTo>
                    <a:pt x="0" y="34993"/>
                    <a:pt x="2903" y="37896"/>
                    <a:pt x="6485" y="37896"/>
                  </a:cubicBezTo>
                  <a:cubicBezTo>
                    <a:pt x="10067" y="37896"/>
                    <a:pt x="12970" y="34993"/>
                    <a:pt x="12970" y="31411"/>
                  </a:cubicBezTo>
                  <a:lnTo>
                    <a:pt x="12970" y="6484"/>
                  </a:lnTo>
                  <a:cubicBezTo>
                    <a:pt x="12972" y="2904"/>
                    <a:pt x="10070" y="1"/>
                    <a:pt x="6489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14"/>
            <p:cNvSpPr/>
            <p:nvPr/>
          </p:nvSpPr>
          <p:spPr>
            <a:xfrm>
              <a:off x="369559" y="3429242"/>
              <a:ext cx="12970" cy="44134"/>
            </a:xfrm>
            <a:custGeom>
              <a:avLst/>
              <a:gdLst/>
              <a:ahLst/>
              <a:cxnLst/>
              <a:rect l="l" t="t" r="r" b="b"/>
              <a:pathLst>
                <a:path w="12970" h="44134" extrusionOk="0">
                  <a:moveTo>
                    <a:pt x="6488" y="0"/>
                  </a:moveTo>
                  <a:cubicBezTo>
                    <a:pt x="6487" y="0"/>
                    <a:pt x="6486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5"/>
                  </a:cubicBezTo>
                  <a:lnTo>
                    <a:pt x="0" y="37650"/>
                  </a:lnTo>
                  <a:cubicBezTo>
                    <a:pt x="0" y="41231"/>
                    <a:pt x="2903" y="44135"/>
                    <a:pt x="6485" y="44135"/>
                  </a:cubicBezTo>
                  <a:cubicBezTo>
                    <a:pt x="10067" y="44135"/>
                    <a:pt x="12970" y="41231"/>
                    <a:pt x="12970" y="37650"/>
                  </a:cubicBezTo>
                  <a:lnTo>
                    <a:pt x="12970" y="6485"/>
                  </a:lnTo>
                  <a:cubicBezTo>
                    <a:pt x="12970" y="2904"/>
                    <a:pt x="10069" y="1"/>
                    <a:pt x="6488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14"/>
            <p:cNvSpPr/>
            <p:nvPr/>
          </p:nvSpPr>
          <p:spPr>
            <a:xfrm>
              <a:off x="183129" y="3298366"/>
              <a:ext cx="477811" cy="492854"/>
            </a:xfrm>
            <a:custGeom>
              <a:avLst/>
              <a:gdLst/>
              <a:ahLst/>
              <a:cxnLst/>
              <a:rect l="l" t="t" r="r" b="b"/>
              <a:pathLst>
                <a:path w="477811" h="492854" extrusionOk="0">
                  <a:moveTo>
                    <a:pt x="476937" y="432666"/>
                  </a:moveTo>
                  <a:lnTo>
                    <a:pt x="446324" y="379811"/>
                  </a:lnTo>
                  <a:lnTo>
                    <a:pt x="476215" y="345562"/>
                  </a:lnTo>
                  <a:cubicBezTo>
                    <a:pt x="477656" y="343907"/>
                    <a:pt x="478163" y="341638"/>
                    <a:pt x="477565" y="339528"/>
                  </a:cubicBezTo>
                  <a:cubicBezTo>
                    <a:pt x="476963" y="337416"/>
                    <a:pt x="475337" y="335750"/>
                    <a:pt x="473240" y="335101"/>
                  </a:cubicBezTo>
                  <a:lnTo>
                    <a:pt x="472056" y="334746"/>
                  </a:lnTo>
                  <a:cubicBezTo>
                    <a:pt x="450787" y="328951"/>
                    <a:pt x="430431" y="320217"/>
                    <a:pt x="411576" y="308793"/>
                  </a:cubicBezTo>
                  <a:cubicBezTo>
                    <a:pt x="411415" y="308700"/>
                    <a:pt x="411226" y="308660"/>
                    <a:pt x="411056" y="308580"/>
                  </a:cubicBezTo>
                  <a:cubicBezTo>
                    <a:pt x="410867" y="308490"/>
                    <a:pt x="410672" y="308410"/>
                    <a:pt x="410474" y="308341"/>
                  </a:cubicBezTo>
                  <a:cubicBezTo>
                    <a:pt x="409813" y="308097"/>
                    <a:pt x="409118" y="307960"/>
                    <a:pt x="408414" y="307931"/>
                  </a:cubicBezTo>
                  <a:cubicBezTo>
                    <a:pt x="408373" y="307930"/>
                    <a:pt x="408338" y="307907"/>
                    <a:pt x="408296" y="307907"/>
                  </a:cubicBezTo>
                  <a:lnTo>
                    <a:pt x="408188" y="307907"/>
                  </a:lnTo>
                  <a:cubicBezTo>
                    <a:pt x="408035" y="307910"/>
                    <a:pt x="407909" y="307988"/>
                    <a:pt x="407759" y="308000"/>
                  </a:cubicBezTo>
                  <a:cubicBezTo>
                    <a:pt x="407109" y="308023"/>
                    <a:pt x="406468" y="308153"/>
                    <a:pt x="405860" y="308385"/>
                  </a:cubicBezTo>
                  <a:cubicBezTo>
                    <a:pt x="405802" y="308408"/>
                    <a:pt x="405738" y="308412"/>
                    <a:pt x="405681" y="308436"/>
                  </a:cubicBezTo>
                  <a:lnTo>
                    <a:pt x="405630" y="308451"/>
                  </a:lnTo>
                  <a:lnTo>
                    <a:pt x="387711" y="316307"/>
                  </a:lnTo>
                  <a:cubicBezTo>
                    <a:pt x="393954" y="286860"/>
                    <a:pt x="397354" y="256883"/>
                    <a:pt x="397863" y="226786"/>
                  </a:cubicBezTo>
                  <a:cubicBezTo>
                    <a:pt x="398027" y="226077"/>
                    <a:pt x="398068" y="225345"/>
                    <a:pt x="397981" y="224623"/>
                  </a:cubicBezTo>
                  <a:cubicBezTo>
                    <a:pt x="398209" y="223266"/>
                    <a:pt x="397996" y="221871"/>
                    <a:pt x="397371" y="220644"/>
                  </a:cubicBezTo>
                  <a:lnTo>
                    <a:pt x="335773" y="103731"/>
                  </a:lnTo>
                  <a:lnTo>
                    <a:pt x="335751" y="103644"/>
                  </a:lnTo>
                  <a:cubicBezTo>
                    <a:pt x="335731" y="103603"/>
                    <a:pt x="335693" y="103579"/>
                    <a:pt x="335673" y="103539"/>
                  </a:cubicBezTo>
                  <a:lnTo>
                    <a:pt x="335631" y="103460"/>
                  </a:lnTo>
                  <a:cubicBezTo>
                    <a:pt x="335316" y="102882"/>
                    <a:pt x="334915" y="102356"/>
                    <a:pt x="334439" y="101900"/>
                  </a:cubicBezTo>
                  <a:cubicBezTo>
                    <a:pt x="334215" y="101682"/>
                    <a:pt x="333975" y="101483"/>
                    <a:pt x="333721" y="101302"/>
                  </a:cubicBezTo>
                  <a:cubicBezTo>
                    <a:pt x="333598" y="101211"/>
                    <a:pt x="333500" y="101091"/>
                    <a:pt x="333370" y="101009"/>
                  </a:cubicBezTo>
                  <a:lnTo>
                    <a:pt x="176112" y="1012"/>
                  </a:lnTo>
                  <a:cubicBezTo>
                    <a:pt x="174205" y="-200"/>
                    <a:pt x="171805" y="-332"/>
                    <a:pt x="169776" y="664"/>
                  </a:cubicBezTo>
                  <a:lnTo>
                    <a:pt x="132799" y="18805"/>
                  </a:lnTo>
                  <a:cubicBezTo>
                    <a:pt x="131906" y="18912"/>
                    <a:pt x="131046" y="19207"/>
                    <a:pt x="130275" y="19669"/>
                  </a:cubicBezTo>
                  <a:lnTo>
                    <a:pt x="68474" y="58452"/>
                  </a:lnTo>
                  <a:cubicBezTo>
                    <a:pt x="66556" y="59656"/>
                    <a:pt x="65405" y="61773"/>
                    <a:pt x="65437" y="64038"/>
                  </a:cubicBezTo>
                  <a:cubicBezTo>
                    <a:pt x="65722" y="83732"/>
                    <a:pt x="67153" y="104513"/>
                    <a:pt x="69564" y="125885"/>
                  </a:cubicBezTo>
                  <a:cubicBezTo>
                    <a:pt x="55140" y="118987"/>
                    <a:pt x="38924" y="116758"/>
                    <a:pt x="23174" y="119508"/>
                  </a:cubicBezTo>
                  <a:cubicBezTo>
                    <a:pt x="18095" y="120297"/>
                    <a:pt x="12947" y="120545"/>
                    <a:pt x="7816" y="120249"/>
                  </a:cubicBezTo>
                  <a:lnTo>
                    <a:pt x="6971" y="120185"/>
                  </a:lnTo>
                  <a:cubicBezTo>
                    <a:pt x="3401" y="119916"/>
                    <a:pt x="288" y="122592"/>
                    <a:pt x="18" y="126163"/>
                  </a:cubicBezTo>
                  <a:cubicBezTo>
                    <a:pt x="-97" y="127697"/>
                    <a:pt x="336" y="129220"/>
                    <a:pt x="1240" y="130464"/>
                  </a:cubicBezTo>
                  <a:lnTo>
                    <a:pt x="37591" y="180479"/>
                  </a:lnTo>
                  <a:cubicBezTo>
                    <a:pt x="25873" y="200628"/>
                    <a:pt x="26365" y="231612"/>
                    <a:pt x="40397" y="261708"/>
                  </a:cubicBezTo>
                  <a:lnTo>
                    <a:pt x="48380" y="280055"/>
                  </a:lnTo>
                  <a:cubicBezTo>
                    <a:pt x="49199" y="281931"/>
                    <a:pt x="50855" y="283311"/>
                    <a:pt x="52848" y="283778"/>
                  </a:cubicBezTo>
                  <a:cubicBezTo>
                    <a:pt x="53859" y="284007"/>
                    <a:pt x="54909" y="283998"/>
                    <a:pt x="55917" y="283753"/>
                  </a:cubicBezTo>
                  <a:cubicBezTo>
                    <a:pt x="72614" y="282159"/>
                    <a:pt x="89459" y="284016"/>
                    <a:pt x="105407" y="289211"/>
                  </a:cubicBezTo>
                  <a:cubicBezTo>
                    <a:pt x="128141" y="361306"/>
                    <a:pt x="162476" y="429213"/>
                    <a:pt x="207062" y="490259"/>
                  </a:cubicBezTo>
                  <a:cubicBezTo>
                    <a:pt x="208288" y="491893"/>
                    <a:pt x="210212" y="492856"/>
                    <a:pt x="212255" y="492855"/>
                  </a:cubicBezTo>
                  <a:cubicBezTo>
                    <a:pt x="212395" y="492855"/>
                    <a:pt x="212537" y="492848"/>
                    <a:pt x="212680" y="492842"/>
                  </a:cubicBezTo>
                  <a:cubicBezTo>
                    <a:pt x="234960" y="491467"/>
                    <a:pt x="256371" y="483693"/>
                    <a:pt x="274342" y="470453"/>
                  </a:cubicBezTo>
                  <a:cubicBezTo>
                    <a:pt x="291363" y="465875"/>
                    <a:pt x="307133" y="457522"/>
                    <a:pt x="320484" y="446014"/>
                  </a:cubicBezTo>
                  <a:cubicBezTo>
                    <a:pt x="328547" y="448773"/>
                    <a:pt x="336995" y="450242"/>
                    <a:pt x="345516" y="450368"/>
                  </a:cubicBezTo>
                  <a:cubicBezTo>
                    <a:pt x="354903" y="450715"/>
                    <a:pt x="364179" y="448248"/>
                    <a:pt x="372153" y="443281"/>
                  </a:cubicBezTo>
                  <a:cubicBezTo>
                    <a:pt x="372446" y="443112"/>
                    <a:pt x="372699" y="442893"/>
                    <a:pt x="372987" y="442715"/>
                  </a:cubicBezTo>
                  <a:cubicBezTo>
                    <a:pt x="373105" y="442645"/>
                    <a:pt x="373235" y="442619"/>
                    <a:pt x="373350" y="442540"/>
                  </a:cubicBezTo>
                  <a:lnTo>
                    <a:pt x="409899" y="417317"/>
                  </a:lnTo>
                  <a:cubicBezTo>
                    <a:pt x="428218" y="428192"/>
                    <a:pt x="447967" y="436452"/>
                    <a:pt x="468572" y="441856"/>
                  </a:cubicBezTo>
                  <a:lnTo>
                    <a:pt x="469415" y="442115"/>
                  </a:lnTo>
                  <a:cubicBezTo>
                    <a:pt x="470035" y="442302"/>
                    <a:pt x="470679" y="442399"/>
                    <a:pt x="471327" y="442400"/>
                  </a:cubicBezTo>
                  <a:cubicBezTo>
                    <a:pt x="474908" y="442401"/>
                    <a:pt x="477811" y="439497"/>
                    <a:pt x="477811" y="435917"/>
                  </a:cubicBezTo>
                  <a:cubicBezTo>
                    <a:pt x="477811" y="434775"/>
                    <a:pt x="477509" y="433653"/>
                    <a:pt x="476937" y="432666"/>
                  </a:cubicBezTo>
                  <a:close/>
                  <a:moveTo>
                    <a:pt x="383389" y="221927"/>
                  </a:moveTo>
                  <a:lnTo>
                    <a:pt x="355697" y="234018"/>
                  </a:lnTo>
                  <a:lnTo>
                    <a:pt x="299868" y="128048"/>
                  </a:lnTo>
                  <a:lnTo>
                    <a:pt x="327055" y="115008"/>
                  </a:lnTo>
                  <a:lnTo>
                    <a:pt x="383389" y="221927"/>
                  </a:lnTo>
                  <a:close/>
                  <a:moveTo>
                    <a:pt x="384528" y="235577"/>
                  </a:moveTo>
                  <a:cubicBezTo>
                    <a:pt x="383602" y="262988"/>
                    <a:pt x="380193" y="290257"/>
                    <a:pt x="374343" y="317053"/>
                  </a:cubicBezTo>
                  <a:cubicBezTo>
                    <a:pt x="374312" y="317192"/>
                    <a:pt x="374287" y="317350"/>
                    <a:pt x="374261" y="317515"/>
                  </a:cubicBezTo>
                  <a:lnTo>
                    <a:pt x="372985" y="322764"/>
                  </a:lnTo>
                  <a:lnTo>
                    <a:pt x="366135" y="325767"/>
                  </a:lnTo>
                  <a:cubicBezTo>
                    <a:pt x="365899" y="325910"/>
                    <a:pt x="365673" y="326068"/>
                    <a:pt x="365459" y="326242"/>
                  </a:cubicBezTo>
                  <a:cubicBezTo>
                    <a:pt x="365191" y="326342"/>
                    <a:pt x="364930" y="326460"/>
                    <a:pt x="364679" y="326596"/>
                  </a:cubicBezTo>
                  <a:cubicBezTo>
                    <a:pt x="360089" y="329378"/>
                    <a:pt x="354866" y="330943"/>
                    <a:pt x="349503" y="331144"/>
                  </a:cubicBezTo>
                  <a:cubicBezTo>
                    <a:pt x="355154" y="303350"/>
                    <a:pt x="358310" y="275107"/>
                    <a:pt x="358936" y="246751"/>
                  </a:cubicBezTo>
                  <a:lnTo>
                    <a:pt x="384528" y="235577"/>
                  </a:lnTo>
                  <a:close/>
                  <a:moveTo>
                    <a:pt x="172221" y="13907"/>
                  </a:moveTo>
                  <a:lnTo>
                    <a:pt x="316536" y="105672"/>
                  </a:lnTo>
                  <a:lnTo>
                    <a:pt x="291445" y="117707"/>
                  </a:lnTo>
                  <a:lnTo>
                    <a:pt x="147304" y="26131"/>
                  </a:lnTo>
                  <a:lnTo>
                    <a:pt x="172221" y="13907"/>
                  </a:lnTo>
                  <a:close/>
                  <a:moveTo>
                    <a:pt x="133685" y="32842"/>
                  </a:moveTo>
                  <a:lnTo>
                    <a:pt x="286050" y="129641"/>
                  </a:lnTo>
                  <a:lnTo>
                    <a:pt x="346086" y="243597"/>
                  </a:lnTo>
                  <a:cubicBezTo>
                    <a:pt x="345611" y="272833"/>
                    <a:pt x="342368" y="301958"/>
                    <a:pt x="336401" y="330582"/>
                  </a:cubicBezTo>
                  <a:cubicBezTo>
                    <a:pt x="332168" y="329906"/>
                    <a:pt x="327998" y="328878"/>
                    <a:pt x="323934" y="327509"/>
                  </a:cubicBezTo>
                  <a:cubicBezTo>
                    <a:pt x="329381" y="301344"/>
                    <a:pt x="332439" y="274736"/>
                    <a:pt x="333072" y="248017"/>
                  </a:cubicBezTo>
                  <a:cubicBezTo>
                    <a:pt x="333099" y="246909"/>
                    <a:pt x="332842" y="245812"/>
                    <a:pt x="332325" y="244832"/>
                  </a:cubicBezTo>
                  <a:lnTo>
                    <a:pt x="276683" y="139261"/>
                  </a:lnTo>
                  <a:cubicBezTo>
                    <a:pt x="276156" y="138260"/>
                    <a:pt x="275377" y="137415"/>
                    <a:pt x="274422" y="136810"/>
                  </a:cubicBezTo>
                  <a:lnTo>
                    <a:pt x="137140" y="49522"/>
                  </a:lnTo>
                  <a:cubicBezTo>
                    <a:pt x="135031" y="48178"/>
                    <a:pt x="132337" y="48169"/>
                    <a:pt x="130218" y="49497"/>
                  </a:cubicBezTo>
                  <a:lnTo>
                    <a:pt x="94810" y="71675"/>
                  </a:lnTo>
                  <a:cubicBezTo>
                    <a:pt x="92841" y="72909"/>
                    <a:pt x="91682" y="75103"/>
                    <a:pt x="91773" y="77425"/>
                  </a:cubicBezTo>
                  <a:cubicBezTo>
                    <a:pt x="93111" y="107948"/>
                    <a:pt x="96463" y="138348"/>
                    <a:pt x="101808" y="168429"/>
                  </a:cubicBezTo>
                  <a:cubicBezTo>
                    <a:pt x="97007" y="167242"/>
                    <a:pt x="92463" y="166325"/>
                    <a:pt x="88216" y="165650"/>
                  </a:cubicBezTo>
                  <a:cubicBezTo>
                    <a:pt x="87717" y="162669"/>
                    <a:pt x="87221" y="159715"/>
                    <a:pt x="86757" y="156759"/>
                  </a:cubicBezTo>
                  <a:cubicBezTo>
                    <a:pt x="85665" y="149888"/>
                    <a:pt x="84700" y="143139"/>
                    <a:pt x="83863" y="136512"/>
                  </a:cubicBezTo>
                  <a:cubicBezTo>
                    <a:pt x="80827" y="113619"/>
                    <a:pt x="79027" y="90577"/>
                    <a:pt x="78470" y="67489"/>
                  </a:cubicBezTo>
                  <a:lnTo>
                    <a:pt x="133685" y="32842"/>
                  </a:lnTo>
                  <a:close/>
                  <a:moveTo>
                    <a:pt x="192933" y="193186"/>
                  </a:moveTo>
                  <a:cubicBezTo>
                    <a:pt x="192932" y="193186"/>
                    <a:pt x="192931" y="193186"/>
                    <a:pt x="192930" y="193186"/>
                  </a:cubicBezTo>
                  <a:cubicBezTo>
                    <a:pt x="189349" y="193185"/>
                    <a:pt x="186446" y="196087"/>
                    <a:pt x="186445" y="199667"/>
                  </a:cubicBezTo>
                  <a:cubicBezTo>
                    <a:pt x="186445" y="199668"/>
                    <a:pt x="186445" y="199669"/>
                    <a:pt x="186445" y="199670"/>
                  </a:cubicBezTo>
                  <a:lnTo>
                    <a:pt x="186445" y="211516"/>
                  </a:lnTo>
                  <a:cubicBezTo>
                    <a:pt x="182068" y="208101"/>
                    <a:pt x="177748" y="204945"/>
                    <a:pt x="173475" y="201986"/>
                  </a:cubicBezTo>
                  <a:lnTo>
                    <a:pt x="173475" y="174768"/>
                  </a:lnTo>
                  <a:cubicBezTo>
                    <a:pt x="173475" y="171186"/>
                    <a:pt x="170572" y="168283"/>
                    <a:pt x="166990" y="168283"/>
                  </a:cubicBezTo>
                  <a:cubicBezTo>
                    <a:pt x="163408" y="168283"/>
                    <a:pt x="160505" y="171186"/>
                    <a:pt x="160505" y="174768"/>
                  </a:cubicBezTo>
                  <a:lnTo>
                    <a:pt x="160505" y="193519"/>
                  </a:lnTo>
                  <a:cubicBezTo>
                    <a:pt x="146393" y="184829"/>
                    <a:pt x="131343" y="177762"/>
                    <a:pt x="115643" y="172454"/>
                  </a:cubicBezTo>
                  <a:cubicBezTo>
                    <a:pt x="110047" y="142128"/>
                    <a:pt x="106456" y="111466"/>
                    <a:pt x="104892" y="80667"/>
                  </a:cubicBezTo>
                  <a:lnTo>
                    <a:pt x="133634" y="62663"/>
                  </a:lnTo>
                  <a:lnTo>
                    <a:pt x="266012" y="146828"/>
                  </a:lnTo>
                  <a:lnTo>
                    <a:pt x="320058" y="249371"/>
                  </a:lnTo>
                  <a:cubicBezTo>
                    <a:pt x="319383" y="273942"/>
                    <a:pt x="316591" y="298409"/>
                    <a:pt x="311711" y="322500"/>
                  </a:cubicBezTo>
                  <a:cubicBezTo>
                    <a:pt x="291794" y="312954"/>
                    <a:pt x="266240" y="294007"/>
                    <a:pt x="234905" y="257945"/>
                  </a:cubicBezTo>
                  <a:cubicBezTo>
                    <a:pt x="223915" y="245236"/>
                    <a:pt x="212056" y="233305"/>
                    <a:pt x="199415" y="222236"/>
                  </a:cubicBezTo>
                  <a:lnTo>
                    <a:pt x="199415" y="199669"/>
                  </a:lnTo>
                  <a:cubicBezTo>
                    <a:pt x="199416" y="196090"/>
                    <a:pt x="196514" y="193187"/>
                    <a:pt x="192933" y="193186"/>
                  </a:cubicBezTo>
                  <a:close/>
                  <a:moveTo>
                    <a:pt x="19122" y="133004"/>
                  </a:moveTo>
                  <a:cubicBezTo>
                    <a:pt x="21006" y="132826"/>
                    <a:pt x="22862" y="132611"/>
                    <a:pt x="24699" y="132389"/>
                  </a:cubicBezTo>
                  <a:cubicBezTo>
                    <a:pt x="40878" y="129488"/>
                    <a:pt x="57558" y="132730"/>
                    <a:pt x="71473" y="141481"/>
                  </a:cubicBezTo>
                  <a:cubicBezTo>
                    <a:pt x="72024" y="145664"/>
                    <a:pt x="72640" y="149909"/>
                    <a:pt x="73289" y="154187"/>
                  </a:cubicBezTo>
                  <a:lnTo>
                    <a:pt x="68908" y="156511"/>
                  </a:lnTo>
                  <a:cubicBezTo>
                    <a:pt x="68418" y="156770"/>
                    <a:pt x="51344" y="165619"/>
                    <a:pt x="51344" y="165619"/>
                  </a:cubicBezTo>
                  <a:lnTo>
                    <a:pt x="51442" y="165807"/>
                  </a:lnTo>
                  <a:cubicBezTo>
                    <a:pt x="51166" y="165907"/>
                    <a:pt x="50882" y="166008"/>
                    <a:pt x="50680" y="166106"/>
                  </a:cubicBezTo>
                  <a:lnTo>
                    <a:pt x="50635" y="166042"/>
                  </a:lnTo>
                  <a:cubicBezTo>
                    <a:pt x="48975" y="167207"/>
                    <a:pt x="47401" y="168489"/>
                    <a:pt x="45925" y="169881"/>
                  </a:cubicBezTo>
                  <a:lnTo>
                    <a:pt x="19122" y="133004"/>
                  </a:lnTo>
                  <a:close/>
                  <a:moveTo>
                    <a:pt x="267653" y="459316"/>
                  </a:moveTo>
                  <a:cubicBezTo>
                    <a:pt x="252419" y="470792"/>
                    <a:pt x="234302" y="477818"/>
                    <a:pt x="215314" y="479612"/>
                  </a:cubicBezTo>
                  <a:cubicBezTo>
                    <a:pt x="174536" y="423103"/>
                    <a:pt x="142695" y="360657"/>
                    <a:pt x="120912" y="294463"/>
                  </a:cubicBezTo>
                  <a:cubicBezTo>
                    <a:pt x="125949" y="296429"/>
                    <a:pt x="131222" y="298771"/>
                    <a:pt x="136660" y="301447"/>
                  </a:cubicBezTo>
                  <a:cubicBezTo>
                    <a:pt x="156662" y="358842"/>
                    <a:pt x="184368" y="413255"/>
                    <a:pt x="219019" y="463191"/>
                  </a:cubicBezTo>
                  <a:cubicBezTo>
                    <a:pt x="220234" y="464914"/>
                    <a:pt x="222211" y="465938"/>
                    <a:pt x="224320" y="465939"/>
                  </a:cubicBezTo>
                  <a:cubicBezTo>
                    <a:pt x="224822" y="465939"/>
                    <a:pt x="225323" y="465881"/>
                    <a:pt x="225811" y="465762"/>
                  </a:cubicBezTo>
                  <a:cubicBezTo>
                    <a:pt x="248827" y="459699"/>
                    <a:pt x="268988" y="445758"/>
                    <a:pt x="282788" y="426366"/>
                  </a:cubicBezTo>
                  <a:cubicBezTo>
                    <a:pt x="286451" y="428931"/>
                    <a:pt x="289987" y="431209"/>
                    <a:pt x="293432" y="433288"/>
                  </a:cubicBezTo>
                  <a:cubicBezTo>
                    <a:pt x="286059" y="443092"/>
                    <a:pt x="277386" y="451848"/>
                    <a:pt x="267653" y="459316"/>
                  </a:cubicBezTo>
                  <a:close/>
                  <a:moveTo>
                    <a:pt x="153997" y="310953"/>
                  </a:moveTo>
                  <a:cubicBezTo>
                    <a:pt x="180755" y="327671"/>
                    <a:pt x="204748" y="348452"/>
                    <a:pt x="225114" y="372548"/>
                  </a:cubicBezTo>
                  <a:cubicBezTo>
                    <a:pt x="239410" y="389351"/>
                    <a:pt x="255240" y="404786"/>
                    <a:pt x="272397" y="418653"/>
                  </a:cubicBezTo>
                  <a:cubicBezTo>
                    <a:pt x="261180" y="434288"/>
                    <a:pt x="245299" y="445969"/>
                    <a:pt x="227032" y="452021"/>
                  </a:cubicBezTo>
                  <a:cubicBezTo>
                    <a:pt x="197037" y="408146"/>
                    <a:pt x="172509" y="360773"/>
                    <a:pt x="153997" y="310953"/>
                  </a:cubicBezTo>
                  <a:close/>
                  <a:moveTo>
                    <a:pt x="301477" y="444126"/>
                  </a:moveTo>
                  <a:cubicBezTo>
                    <a:pt x="302640" y="442680"/>
                    <a:pt x="303754" y="441138"/>
                    <a:pt x="304886" y="439631"/>
                  </a:cubicBezTo>
                  <a:cubicBezTo>
                    <a:pt x="305495" y="439932"/>
                    <a:pt x="306071" y="440170"/>
                    <a:pt x="306671" y="440456"/>
                  </a:cubicBezTo>
                  <a:cubicBezTo>
                    <a:pt x="304963" y="441737"/>
                    <a:pt x="303232" y="442960"/>
                    <a:pt x="301477" y="444126"/>
                  </a:cubicBezTo>
                  <a:close/>
                  <a:moveTo>
                    <a:pt x="365496" y="432141"/>
                  </a:moveTo>
                  <a:cubicBezTo>
                    <a:pt x="365211" y="432312"/>
                    <a:pt x="364937" y="432497"/>
                    <a:pt x="364672" y="432699"/>
                  </a:cubicBezTo>
                  <a:cubicBezTo>
                    <a:pt x="364242" y="433028"/>
                    <a:pt x="321558" y="463774"/>
                    <a:pt x="234904" y="364037"/>
                  </a:cubicBezTo>
                  <a:lnTo>
                    <a:pt x="234904" y="364037"/>
                  </a:lnTo>
                  <a:cubicBezTo>
                    <a:pt x="209926" y="334174"/>
                    <a:pt x="179425" y="309408"/>
                    <a:pt x="145070" y="291094"/>
                  </a:cubicBezTo>
                  <a:cubicBezTo>
                    <a:pt x="144758" y="290899"/>
                    <a:pt x="144430" y="290732"/>
                    <a:pt x="144089" y="290594"/>
                  </a:cubicBezTo>
                  <a:cubicBezTo>
                    <a:pt x="120448" y="277945"/>
                    <a:pt x="94203" y="270924"/>
                    <a:pt x="67403" y="270081"/>
                  </a:cubicBezTo>
                  <a:cubicBezTo>
                    <a:pt x="64389" y="270068"/>
                    <a:pt x="61377" y="270216"/>
                    <a:pt x="58378" y="270525"/>
                  </a:cubicBezTo>
                  <a:lnTo>
                    <a:pt x="52220" y="256377"/>
                  </a:lnTo>
                  <a:cubicBezTo>
                    <a:pt x="39304" y="228679"/>
                    <a:pt x="39179" y="199817"/>
                    <a:pt x="50772" y="183896"/>
                  </a:cubicBezTo>
                  <a:cubicBezTo>
                    <a:pt x="50883" y="183734"/>
                    <a:pt x="51000" y="183588"/>
                    <a:pt x="51094" y="183417"/>
                  </a:cubicBezTo>
                  <a:cubicBezTo>
                    <a:pt x="52753" y="181199"/>
                    <a:pt x="54704" y="179217"/>
                    <a:pt x="56896" y="177525"/>
                  </a:cubicBezTo>
                  <a:cubicBezTo>
                    <a:pt x="66645" y="176322"/>
                    <a:pt x="141925" y="170718"/>
                    <a:pt x="225112" y="266459"/>
                  </a:cubicBezTo>
                  <a:cubicBezTo>
                    <a:pt x="301652" y="354531"/>
                    <a:pt x="348535" y="348047"/>
                    <a:pt x="365602" y="340801"/>
                  </a:cubicBezTo>
                  <a:lnTo>
                    <a:pt x="370732" y="352581"/>
                  </a:lnTo>
                  <a:cubicBezTo>
                    <a:pt x="385933" y="388298"/>
                    <a:pt x="383736" y="421755"/>
                    <a:pt x="365496" y="432141"/>
                  </a:cubicBezTo>
                  <a:close/>
                  <a:moveTo>
                    <a:pt x="391877" y="413994"/>
                  </a:moveTo>
                  <a:cubicBezTo>
                    <a:pt x="395694" y="391391"/>
                    <a:pt x="392471" y="368161"/>
                    <a:pt x="382647" y="347450"/>
                  </a:cubicBezTo>
                  <a:lnTo>
                    <a:pt x="377253" y="335055"/>
                  </a:lnTo>
                  <a:lnTo>
                    <a:pt x="401969" y="324219"/>
                  </a:lnTo>
                  <a:lnTo>
                    <a:pt x="403311" y="406105"/>
                  </a:lnTo>
                  <a:lnTo>
                    <a:pt x="391877" y="413994"/>
                  </a:lnTo>
                  <a:close/>
                  <a:moveTo>
                    <a:pt x="416281" y="405988"/>
                  </a:moveTo>
                  <a:lnTo>
                    <a:pt x="414963" y="325481"/>
                  </a:lnTo>
                  <a:cubicBezTo>
                    <a:pt x="429222" y="333329"/>
                    <a:pt x="444203" y="339787"/>
                    <a:pt x="459699" y="344765"/>
                  </a:cubicBezTo>
                  <a:lnTo>
                    <a:pt x="433500" y="374783"/>
                  </a:lnTo>
                  <a:cubicBezTo>
                    <a:pt x="431675" y="376874"/>
                    <a:pt x="431385" y="379895"/>
                    <a:pt x="432778" y="382294"/>
                  </a:cubicBezTo>
                  <a:lnTo>
                    <a:pt x="457572" y="425099"/>
                  </a:lnTo>
                  <a:cubicBezTo>
                    <a:pt x="443213" y="420101"/>
                    <a:pt x="429383" y="413699"/>
                    <a:pt x="416281" y="40598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90" name="Google Shape;1790;p14"/>
          <p:cNvGrpSpPr/>
          <p:nvPr/>
        </p:nvGrpSpPr>
        <p:grpSpPr>
          <a:xfrm>
            <a:off x="144101" y="2319061"/>
            <a:ext cx="538134" cy="368676"/>
            <a:chOff x="153773" y="2457764"/>
            <a:chExt cx="538134" cy="368676"/>
          </a:xfrm>
        </p:grpSpPr>
        <p:sp>
          <p:nvSpPr>
            <p:cNvPr id="1791" name="Google Shape;1791;p14"/>
            <p:cNvSpPr/>
            <p:nvPr/>
          </p:nvSpPr>
          <p:spPr>
            <a:xfrm>
              <a:off x="415451" y="2595289"/>
              <a:ext cx="29221" cy="29973"/>
            </a:xfrm>
            <a:custGeom>
              <a:avLst/>
              <a:gdLst/>
              <a:ahLst/>
              <a:cxnLst/>
              <a:rect l="l" t="t" r="r" b="b"/>
              <a:pathLst>
                <a:path w="29221" h="29973" extrusionOk="0">
                  <a:moveTo>
                    <a:pt x="21401" y="14334"/>
                  </a:moveTo>
                  <a:lnTo>
                    <a:pt x="15640" y="14334"/>
                  </a:lnTo>
                  <a:lnTo>
                    <a:pt x="15640" y="7820"/>
                  </a:lnTo>
                  <a:cubicBezTo>
                    <a:pt x="15640" y="3501"/>
                    <a:pt x="12139" y="0"/>
                    <a:pt x="7820" y="0"/>
                  </a:cubicBezTo>
                  <a:cubicBezTo>
                    <a:pt x="3501" y="0"/>
                    <a:pt x="0" y="3501"/>
                    <a:pt x="0" y="7820"/>
                  </a:cubicBezTo>
                  <a:lnTo>
                    <a:pt x="0" y="22154"/>
                  </a:lnTo>
                  <a:cubicBezTo>
                    <a:pt x="0" y="26473"/>
                    <a:pt x="3501" y="29974"/>
                    <a:pt x="7820" y="29974"/>
                  </a:cubicBezTo>
                  <a:lnTo>
                    <a:pt x="21401" y="29974"/>
                  </a:lnTo>
                  <a:cubicBezTo>
                    <a:pt x="25720" y="29974"/>
                    <a:pt x="29221" y="26473"/>
                    <a:pt x="29221" y="22154"/>
                  </a:cubicBezTo>
                  <a:cubicBezTo>
                    <a:pt x="29221" y="17835"/>
                    <a:pt x="25720" y="14334"/>
                    <a:pt x="21401" y="14334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92" name="Google Shape;1792;p14"/>
            <p:cNvGrpSpPr/>
            <p:nvPr/>
          </p:nvGrpSpPr>
          <p:grpSpPr>
            <a:xfrm>
              <a:off x="153773" y="2457764"/>
              <a:ext cx="538134" cy="368676"/>
              <a:chOff x="153773" y="2457764"/>
              <a:chExt cx="538134" cy="368676"/>
            </a:xfrm>
          </p:grpSpPr>
          <p:sp>
            <p:nvSpPr>
              <p:cNvPr id="1793" name="Google Shape;1793;p14"/>
              <p:cNvSpPr/>
              <p:nvPr/>
            </p:nvSpPr>
            <p:spPr>
              <a:xfrm>
                <a:off x="366954" y="2492312"/>
                <a:ext cx="112633" cy="42222"/>
              </a:xfrm>
              <a:custGeom>
                <a:avLst/>
                <a:gdLst/>
                <a:ahLst/>
                <a:cxnLst/>
                <a:rect l="l" t="t" r="r" b="b"/>
                <a:pathLst>
                  <a:path w="112633" h="42222" extrusionOk="0">
                    <a:moveTo>
                      <a:pt x="107168" y="23465"/>
                    </a:moveTo>
                    <a:lnTo>
                      <a:pt x="107167" y="23465"/>
                    </a:lnTo>
                    <a:lnTo>
                      <a:pt x="64032" y="1818"/>
                    </a:lnTo>
                    <a:cubicBezTo>
                      <a:pt x="59202" y="-607"/>
                      <a:pt x="53432" y="-606"/>
                      <a:pt x="48601" y="1818"/>
                    </a:cubicBezTo>
                    <a:lnTo>
                      <a:pt x="5465" y="23465"/>
                    </a:lnTo>
                    <a:cubicBezTo>
                      <a:pt x="1344" y="25535"/>
                      <a:pt x="-792" y="30114"/>
                      <a:pt x="271" y="34601"/>
                    </a:cubicBezTo>
                    <a:cubicBezTo>
                      <a:pt x="1334" y="39088"/>
                      <a:pt x="5298" y="42222"/>
                      <a:pt x="9909" y="42222"/>
                    </a:cubicBezTo>
                    <a:lnTo>
                      <a:pt x="102725" y="42222"/>
                    </a:lnTo>
                    <a:cubicBezTo>
                      <a:pt x="107336" y="42222"/>
                      <a:pt x="111300" y="39088"/>
                      <a:pt x="112363" y="34601"/>
                    </a:cubicBezTo>
                    <a:cubicBezTo>
                      <a:pt x="113425" y="30114"/>
                      <a:pt x="111290" y="25535"/>
                      <a:pt x="107168" y="23465"/>
                    </a:cubicBezTo>
                    <a:close/>
                    <a:moveTo>
                      <a:pt x="34119" y="26583"/>
                    </a:moveTo>
                    <a:lnTo>
                      <a:pt x="55614" y="15796"/>
                    </a:lnTo>
                    <a:cubicBezTo>
                      <a:pt x="56055" y="15575"/>
                      <a:pt x="56580" y="15576"/>
                      <a:pt x="57017" y="15796"/>
                    </a:cubicBezTo>
                    <a:lnTo>
                      <a:pt x="78512" y="26583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4" name="Google Shape;1794;p14"/>
              <p:cNvSpPr/>
              <p:nvPr/>
            </p:nvSpPr>
            <p:spPr>
              <a:xfrm>
                <a:off x="153773" y="2457764"/>
                <a:ext cx="538134" cy="368676"/>
              </a:xfrm>
              <a:custGeom>
                <a:avLst/>
                <a:gdLst/>
                <a:ahLst/>
                <a:cxnLst/>
                <a:rect l="l" t="t" r="r" b="b"/>
                <a:pathLst>
                  <a:path w="538134" h="368676" extrusionOk="0">
                    <a:moveTo>
                      <a:pt x="530295" y="213227"/>
                    </a:moveTo>
                    <a:lnTo>
                      <a:pt x="530295" y="169151"/>
                    </a:lnTo>
                    <a:cubicBezTo>
                      <a:pt x="530295" y="164717"/>
                      <a:pt x="528654" y="160442"/>
                      <a:pt x="525687" y="157148"/>
                    </a:cubicBezTo>
                    <a:lnTo>
                      <a:pt x="508537" y="138107"/>
                    </a:lnTo>
                    <a:cubicBezTo>
                      <a:pt x="503802" y="132850"/>
                      <a:pt x="497028" y="129834"/>
                      <a:pt x="489952" y="129834"/>
                    </a:cubicBezTo>
                    <a:lnTo>
                      <a:pt x="384918" y="129834"/>
                    </a:lnTo>
                    <a:lnTo>
                      <a:pt x="384918" y="106563"/>
                    </a:lnTo>
                    <a:lnTo>
                      <a:pt x="400209" y="106563"/>
                    </a:lnTo>
                    <a:cubicBezTo>
                      <a:pt x="407406" y="106563"/>
                      <a:pt x="413242" y="100728"/>
                      <a:pt x="413242" y="93530"/>
                    </a:cubicBezTo>
                    <a:lnTo>
                      <a:pt x="413242" y="79308"/>
                    </a:lnTo>
                    <a:cubicBezTo>
                      <a:pt x="413242" y="73157"/>
                      <a:pt x="409827" y="67623"/>
                      <a:pt x="404329" y="64863"/>
                    </a:cubicBezTo>
                    <a:lnTo>
                      <a:pt x="280019" y="2480"/>
                    </a:lnTo>
                    <a:cubicBezTo>
                      <a:pt x="273431" y="-826"/>
                      <a:pt x="265564" y="-827"/>
                      <a:pt x="258975" y="2480"/>
                    </a:cubicBezTo>
                    <a:lnTo>
                      <a:pt x="134664" y="64863"/>
                    </a:lnTo>
                    <a:cubicBezTo>
                      <a:pt x="129167" y="67622"/>
                      <a:pt x="125752" y="73157"/>
                      <a:pt x="125752" y="79308"/>
                    </a:cubicBezTo>
                    <a:lnTo>
                      <a:pt x="125752" y="93530"/>
                    </a:lnTo>
                    <a:cubicBezTo>
                      <a:pt x="125752" y="100728"/>
                      <a:pt x="131587" y="106563"/>
                      <a:pt x="138785" y="106563"/>
                    </a:cubicBezTo>
                    <a:lnTo>
                      <a:pt x="154076" y="106563"/>
                    </a:lnTo>
                    <a:lnTo>
                      <a:pt x="154076" y="129834"/>
                    </a:lnTo>
                    <a:lnTo>
                      <a:pt x="49040" y="129834"/>
                    </a:lnTo>
                    <a:cubicBezTo>
                      <a:pt x="41952" y="129834"/>
                      <a:pt x="35198" y="132841"/>
                      <a:pt x="30456" y="138107"/>
                    </a:cubicBezTo>
                    <a:lnTo>
                      <a:pt x="13305" y="157150"/>
                    </a:lnTo>
                    <a:cubicBezTo>
                      <a:pt x="10339" y="160443"/>
                      <a:pt x="8697" y="164719"/>
                      <a:pt x="8697" y="169151"/>
                    </a:cubicBezTo>
                    <a:lnTo>
                      <a:pt x="8697" y="212825"/>
                    </a:lnTo>
                    <a:cubicBezTo>
                      <a:pt x="3598" y="214941"/>
                      <a:pt x="0" y="219970"/>
                      <a:pt x="0" y="225826"/>
                    </a:cubicBezTo>
                    <a:lnTo>
                      <a:pt x="0" y="247219"/>
                    </a:lnTo>
                    <a:cubicBezTo>
                      <a:pt x="0" y="253076"/>
                      <a:pt x="3598" y="258105"/>
                      <a:pt x="8697" y="260222"/>
                    </a:cubicBezTo>
                    <a:lnTo>
                      <a:pt x="8697" y="350430"/>
                    </a:lnTo>
                    <a:cubicBezTo>
                      <a:pt x="8697" y="360508"/>
                      <a:pt x="16866" y="368677"/>
                      <a:pt x="26943" y="368677"/>
                    </a:cubicBezTo>
                    <a:lnTo>
                      <a:pt x="512049" y="368677"/>
                    </a:lnTo>
                    <a:cubicBezTo>
                      <a:pt x="522127" y="368677"/>
                      <a:pt x="530295" y="360508"/>
                      <a:pt x="530295" y="350430"/>
                    </a:cubicBezTo>
                    <a:lnTo>
                      <a:pt x="530295" y="330087"/>
                    </a:lnTo>
                    <a:cubicBezTo>
                      <a:pt x="530295" y="325805"/>
                      <a:pt x="526996" y="322071"/>
                      <a:pt x="522716" y="321943"/>
                    </a:cubicBezTo>
                    <a:cubicBezTo>
                      <a:pt x="518288" y="321811"/>
                      <a:pt x="514656" y="325360"/>
                      <a:pt x="514656" y="329759"/>
                    </a:cubicBezTo>
                    <a:lnTo>
                      <a:pt x="514656" y="350430"/>
                    </a:lnTo>
                    <a:cubicBezTo>
                      <a:pt x="514656" y="351870"/>
                      <a:pt x="513489" y="353037"/>
                      <a:pt x="512049" y="353037"/>
                    </a:cubicBezTo>
                    <a:lnTo>
                      <a:pt x="493465" y="353037"/>
                    </a:lnTo>
                    <a:lnTo>
                      <a:pt x="493465" y="307138"/>
                    </a:lnTo>
                    <a:cubicBezTo>
                      <a:pt x="493465" y="287559"/>
                      <a:pt x="477443" y="271120"/>
                      <a:pt x="457867" y="271453"/>
                    </a:cubicBezTo>
                    <a:cubicBezTo>
                      <a:pt x="438849" y="271777"/>
                      <a:pt x="423480" y="287347"/>
                      <a:pt x="423480" y="306440"/>
                    </a:cubicBezTo>
                    <a:lnTo>
                      <a:pt x="423480" y="353036"/>
                    </a:lnTo>
                    <a:lnTo>
                      <a:pt x="398977" y="353036"/>
                    </a:lnTo>
                    <a:lnTo>
                      <a:pt x="398977" y="307137"/>
                    </a:lnTo>
                    <a:cubicBezTo>
                      <a:pt x="398977" y="287558"/>
                      <a:pt x="382955" y="271119"/>
                      <a:pt x="363379" y="271452"/>
                    </a:cubicBezTo>
                    <a:cubicBezTo>
                      <a:pt x="344363" y="271776"/>
                      <a:pt x="328991" y="287346"/>
                      <a:pt x="328991" y="306439"/>
                    </a:cubicBezTo>
                    <a:lnTo>
                      <a:pt x="328991" y="353035"/>
                    </a:lnTo>
                    <a:lnTo>
                      <a:pt x="304488" y="353035"/>
                    </a:lnTo>
                    <a:lnTo>
                      <a:pt x="304488" y="307136"/>
                    </a:lnTo>
                    <a:cubicBezTo>
                      <a:pt x="304488" y="287557"/>
                      <a:pt x="288466" y="271118"/>
                      <a:pt x="268890" y="271451"/>
                    </a:cubicBezTo>
                    <a:cubicBezTo>
                      <a:pt x="249873" y="271775"/>
                      <a:pt x="234503" y="287345"/>
                      <a:pt x="234503" y="306438"/>
                    </a:cubicBezTo>
                    <a:lnTo>
                      <a:pt x="234503" y="353034"/>
                    </a:lnTo>
                    <a:lnTo>
                      <a:pt x="210000" y="353034"/>
                    </a:lnTo>
                    <a:lnTo>
                      <a:pt x="210000" y="307135"/>
                    </a:lnTo>
                    <a:cubicBezTo>
                      <a:pt x="210000" y="287556"/>
                      <a:pt x="193978" y="271117"/>
                      <a:pt x="174403" y="271451"/>
                    </a:cubicBezTo>
                    <a:cubicBezTo>
                      <a:pt x="155386" y="271776"/>
                      <a:pt x="140016" y="287346"/>
                      <a:pt x="140016" y="306438"/>
                    </a:cubicBezTo>
                    <a:lnTo>
                      <a:pt x="140016" y="353034"/>
                    </a:lnTo>
                    <a:lnTo>
                      <a:pt x="115513" y="353034"/>
                    </a:lnTo>
                    <a:lnTo>
                      <a:pt x="115513" y="307135"/>
                    </a:lnTo>
                    <a:cubicBezTo>
                      <a:pt x="115513" y="287556"/>
                      <a:pt x="99491" y="271117"/>
                      <a:pt x="79915" y="271450"/>
                    </a:cubicBezTo>
                    <a:cubicBezTo>
                      <a:pt x="60897" y="271775"/>
                      <a:pt x="45528" y="287345"/>
                      <a:pt x="45528" y="306437"/>
                    </a:cubicBezTo>
                    <a:lnTo>
                      <a:pt x="45528" y="353033"/>
                    </a:lnTo>
                    <a:lnTo>
                      <a:pt x="26943" y="353033"/>
                    </a:lnTo>
                    <a:cubicBezTo>
                      <a:pt x="25504" y="353033"/>
                      <a:pt x="24337" y="351866"/>
                      <a:pt x="24337" y="350426"/>
                    </a:cubicBezTo>
                    <a:lnTo>
                      <a:pt x="24337" y="261290"/>
                    </a:lnTo>
                    <a:lnTo>
                      <a:pt x="397602" y="261290"/>
                    </a:lnTo>
                    <a:cubicBezTo>
                      <a:pt x="401921" y="261290"/>
                      <a:pt x="405422" y="257789"/>
                      <a:pt x="405422" y="253471"/>
                    </a:cubicBezTo>
                    <a:cubicBezTo>
                      <a:pt x="405422" y="249152"/>
                      <a:pt x="401921" y="245651"/>
                      <a:pt x="397602" y="245651"/>
                    </a:cubicBezTo>
                    <a:lnTo>
                      <a:pt x="15640" y="245651"/>
                    </a:lnTo>
                    <a:lnTo>
                      <a:pt x="15640" y="227386"/>
                    </a:lnTo>
                    <a:lnTo>
                      <a:pt x="188029" y="227386"/>
                    </a:lnTo>
                    <a:cubicBezTo>
                      <a:pt x="192311" y="227386"/>
                      <a:pt x="196045" y="224087"/>
                      <a:pt x="196173" y="219807"/>
                    </a:cubicBezTo>
                    <a:cubicBezTo>
                      <a:pt x="196305" y="215379"/>
                      <a:pt x="192755" y="211746"/>
                      <a:pt x="188357" y="211746"/>
                    </a:cubicBezTo>
                    <a:lnTo>
                      <a:pt x="169714" y="211746"/>
                    </a:lnTo>
                    <a:lnTo>
                      <a:pt x="169714" y="106563"/>
                    </a:lnTo>
                    <a:lnTo>
                      <a:pt x="248540" y="106563"/>
                    </a:lnTo>
                    <a:cubicBezTo>
                      <a:pt x="227388" y="114939"/>
                      <a:pt x="212381" y="135583"/>
                      <a:pt x="212381" y="159678"/>
                    </a:cubicBezTo>
                    <a:cubicBezTo>
                      <a:pt x="212381" y="182828"/>
                      <a:pt x="226234" y="202790"/>
                      <a:pt x="246078" y="211751"/>
                    </a:cubicBezTo>
                    <a:lnTo>
                      <a:pt x="227964" y="211751"/>
                    </a:lnTo>
                    <a:cubicBezTo>
                      <a:pt x="223682" y="211751"/>
                      <a:pt x="219949" y="215050"/>
                      <a:pt x="219820" y="219330"/>
                    </a:cubicBezTo>
                    <a:cubicBezTo>
                      <a:pt x="219688" y="223758"/>
                      <a:pt x="223238" y="227390"/>
                      <a:pt x="227636" y="227390"/>
                    </a:cubicBezTo>
                    <a:lnTo>
                      <a:pt x="522494" y="227390"/>
                    </a:lnTo>
                    <a:lnTo>
                      <a:pt x="522494" y="245655"/>
                    </a:lnTo>
                    <a:lnTo>
                      <a:pt x="435792" y="245655"/>
                    </a:lnTo>
                    <a:cubicBezTo>
                      <a:pt x="431473" y="245655"/>
                      <a:pt x="427972" y="249156"/>
                      <a:pt x="427972" y="253475"/>
                    </a:cubicBezTo>
                    <a:cubicBezTo>
                      <a:pt x="427972" y="257794"/>
                      <a:pt x="431473" y="261295"/>
                      <a:pt x="435792" y="261295"/>
                    </a:cubicBezTo>
                    <a:lnTo>
                      <a:pt x="514656" y="261295"/>
                    </a:lnTo>
                    <a:lnTo>
                      <a:pt x="514656" y="292065"/>
                    </a:lnTo>
                    <a:cubicBezTo>
                      <a:pt x="514656" y="296347"/>
                      <a:pt x="517955" y="300080"/>
                      <a:pt x="522235" y="300210"/>
                    </a:cubicBezTo>
                    <a:cubicBezTo>
                      <a:pt x="526663" y="300342"/>
                      <a:pt x="530295" y="296792"/>
                      <a:pt x="530295" y="292394"/>
                    </a:cubicBezTo>
                    <a:lnTo>
                      <a:pt x="530295" y="259819"/>
                    </a:lnTo>
                    <a:cubicBezTo>
                      <a:pt x="534933" y="257514"/>
                      <a:pt x="538134" y="252739"/>
                      <a:pt x="538134" y="247220"/>
                    </a:cubicBezTo>
                    <a:lnTo>
                      <a:pt x="538134" y="225827"/>
                    </a:lnTo>
                    <a:cubicBezTo>
                      <a:pt x="538134" y="220306"/>
                      <a:pt x="534933" y="215532"/>
                      <a:pt x="530295" y="213227"/>
                    </a:cubicBezTo>
                    <a:close/>
                    <a:moveTo>
                      <a:pt x="439119" y="306441"/>
                    </a:moveTo>
                    <a:cubicBezTo>
                      <a:pt x="439119" y="295770"/>
                      <a:pt x="447801" y="287088"/>
                      <a:pt x="458472" y="287088"/>
                    </a:cubicBezTo>
                    <a:cubicBezTo>
                      <a:pt x="469144" y="287088"/>
                      <a:pt x="477825" y="295770"/>
                      <a:pt x="477825" y="306441"/>
                    </a:cubicBezTo>
                    <a:lnTo>
                      <a:pt x="477825" y="353037"/>
                    </a:lnTo>
                    <a:lnTo>
                      <a:pt x="439118" y="353037"/>
                    </a:lnTo>
                    <a:lnTo>
                      <a:pt x="439118" y="306441"/>
                    </a:lnTo>
                    <a:close/>
                    <a:moveTo>
                      <a:pt x="344632" y="306441"/>
                    </a:moveTo>
                    <a:cubicBezTo>
                      <a:pt x="344632" y="295770"/>
                      <a:pt x="353313" y="287088"/>
                      <a:pt x="363985" y="287088"/>
                    </a:cubicBezTo>
                    <a:cubicBezTo>
                      <a:pt x="374656" y="287088"/>
                      <a:pt x="383337" y="295770"/>
                      <a:pt x="383337" y="306441"/>
                    </a:cubicBezTo>
                    <a:lnTo>
                      <a:pt x="383337" y="353037"/>
                    </a:lnTo>
                    <a:lnTo>
                      <a:pt x="344632" y="353037"/>
                    </a:lnTo>
                    <a:close/>
                    <a:moveTo>
                      <a:pt x="250143" y="306441"/>
                    </a:moveTo>
                    <a:cubicBezTo>
                      <a:pt x="250143" y="295770"/>
                      <a:pt x="258825" y="287088"/>
                      <a:pt x="269496" y="287088"/>
                    </a:cubicBezTo>
                    <a:cubicBezTo>
                      <a:pt x="280167" y="287088"/>
                      <a:pt x="288849" y="295770"/>
                      <a:pt x="288849" y="306441"/>
                    </a:cubicBezTo>
                    <a:lnTo>
                      <a:pt x="288849" y="353037"/>
                    </a:lnTo>
                    <a:lnTo>
                      <a:pt x="250142" y="353037"/>
                    </a:lnTo>
                    <a:lnTo>
                      <a:pt x="250142" y="306441"/>
                    </a:lnTo>
                    <a:close/>
                    <a:moveTo>
                      <a:pt x="155655" y="306441"/>
                    </a:moveTo>
                    <a:cubicBezTo>
                      <a:pt x="155655" y="295770"/>
                      <a:pt x="164337" y="287088"/>
                      <a:pt x="175008" y="287088"/>
                    </a:cubicBezTo>
                    <a:cubicBezTo>
                      <a:pt x="185679" y="287088"/>
                      <a:pt x="194361" y="295770"/>
                      <a:pt x="194361" y="306441"/>
                    </a:cubicBezTo>
                    <a:lnTo>
                      <a:pt x="194361" y="353037"/>
                    </a:lnTo>
                    <a:lnTo>
                      <a:pt x="155655" y="353037"/>
                    </a:lnTo>
                    <a:close/>
                    <a:moveTo>
                      <a:pt x="61168" y="306441"/>
                    </a:moveTo>
                    <a:cubicBezTo>
                      <a:pt x="61168" y="295770"/>
                      <a:pt x="69849" y="287088"/>
                      <a:pt x="80520" y="287088"/>
                    </a:cubicBezTo>
                    <a:cubicBezTo>
                      <a:pt x="91192" y="287088"/>
                      <a:pt x="99873" y="295770"/>
                      <a:pt x="99873" y="306441"/>
                    </a:cubicBezTo>
                    <a:lnTo>
                      <a:pt x="99873" y="353037"/>
                    </a:lnTo>
                    <a:lnTo>
                      <a:pt x="61168" y="353037"/>
                    </a:lnTo>
                    <a:close/>
                    <a:moveTo>
                      <a:pt x="96869" y="145474"/>
                    </a:moveTo>
                    <a:lnTo>
                      <a:pt x="117919" y="145474"/>
                    </a:lnTo>
                    <a:lnTo>
                      <a:pt x="117919" y="179956"/>
                    </a:lnTo>
                    <a:lnTo>
                      <a:pt x="96869" y="179956"/>
                    </a:lnTo>
                    <a:close/>
                    <a:moveTo>
                      <a:pt x="60720" y="145474"/>
                    </a:moveTo>
                    <a:lnTo>
                      <a:pt x="81104" y="145474"/>
                    </a:lnTo>
                    <a:lnTo>
                      <a:pt x="81104" y="179956"/>
                    </a:lnTo>
                    <a:lnTo>
                      <a:pt x="60720" y="179956"/>
                    </a:lnTo>
                    <a:close/>
                    <a:moveTo>
                      <a:pt x="24337" y="169150"/>
                    </a:moveTo>
                    <a:cubicBezTo>
                      <a:pt x="24337" y="168582"/>
                      <a:pt x="24546" y="168038"/>
                      <a:pt x="24927" y="167615"/>
                    </a:cubicBezTo>
                    <a:lnTo>
                      <a:pt x="42077" y="148573"/>
                    </a:lnTo>
                    <a:cubicBezTo>
                      <a:pt x="42894" y="147666"/>
                      <a:pt x="43878" y="146948"/>
                      <a:pt x="44954" y="146425"/>
                    </a:cubicBezTo>
                    <a:lnTo>
                      <a:pt x="44954" y="179954"/>
                    </a:lnTo>
                    <a:lnTo>
                      <a:pt x="24337" y="179954"/>
                    </a:lnTo>
                    <a:close/>
                    <a:moveTo>
                      <a:pt x="154074" y="211751"/>
                    </a:moveTo>
                    <a:lnTo>
                      <a:pt x="24337" y="211751"/>
                    </a:lnTo>
                    <a:lnTo>
                      <a:pt x="24337" y="195595"/>
                    </a:lnTo>
                    <a:lnTo>
                      <a:pt x="154074" y="195595"/>
                    </a:lnTo>
                    <a:close/>
                    <a:moveTo>
                      <a:pt x="154074" y="179956"/>
                    </a:moveTo>
                    <a:lnTo>
                      <a:pt x="133684" y="179956"/>
                    </a:lnTo>
                    <a:lnTo>
                      <a:pt x="133684" y="145474"/>
                    </a:lnTo>
                    <a:lnTo>
                      <a:pt x="154074" y="145474"/>
                    </a:lnTo>
                    <a:close/>
                    <a:moveTo>
                      <a:pt x="456365" y="145474"/>
                    </a:moveTo>
                    <a:lnTo>
                      <a:pt x="477414" y="145474"/>
                    </a:lnTo>
                    <a:lnTo>
                      <a:pt x="477414" y="179956"/>
                    </a:lnTo>
                    <a:lnTo>
                      <a:pt x="456365" y="179956"/>
                    </a:lnTo>
                    <a:close/>
                    <a:moveTo>
                      <a:pt x="419550" y="145474"/>
                    </a:moveTo>
                    <a:lnTo>
                      <a:pt x="440599" y="145474"/>
                    </a:lnTo>
                    <a:lnTo>
                      <a:pt x="440599" y="179956"/>
                    </a:lnTo>
                    <a:lnTo>
                      <a:pt x="419550" y="179956"/>
                    </a:lnTo>
                    <a:close/>
                    <a:moveTo>
                      <a:pt x="403784" y="145474"/>
                    </a:moveTo>
                    <a:lnTo>
                      <a:pt x="403784" y="179956"/>
                    </a:lnTo>
                    <a:lnTo>
                      <a:pt x="384918" y="179956"/>
                    </a:lnTo>
                    <a:lnTo>
                      <a:pt x="384918" y="145474"/>
                    </a:lnTo>
                    <a:close/>
                    <a:moveTo>
                      <a:pt x="141391" y="90924"/>
                    </a:moveTo>
                    <a:lnTo>
                      <a:pt x="141391" y="79308"/>
                    </a:lnTo>
                    <a:cubicBezTo>
                      <a:pt x="141391" y="79109"/>
                      <a:pt x="141501" y="78930"/>
                      <a:pt x="141679" y="78841"/>
                    </a:cubicBezTo>
                    <a:lnTo>
                      <a:pt x="265989" y="16457"/>
                    </a:lnTo>
                    <a:cubicBezTo>
                      <a:pt x="268184" y="15355"/>
                      <a:pt x="270808" y="15355"/>
                      <a:pt x="273004" y="16457"/>
                    </a:cubicBezTo>
                    <a:lnTo>
                      <a:pt x="397314" y="78841"/>
                    </a:lnTo>
                    <a:cubicBezTo>
                      <a:pt x="397492" y="78930"/>
                      <a:pt x="397602" y="79109"/>
                      <a:pt x="397602" y="79308"/>
                    </a:cubicBezTo>
                    <a:lnTo>
                      <a:pt x="397602" y="90924"/>
                    </a:lnTo>
                    <a:close/>
                    <a:moveTo>
                      <a:pt x="228021" y="159679"/>
                    </a:moveTo>
                    <a:cubicBezTo>
                      <a:pt x="228021" y="136809"/>
                      <a:pt x="246626" y="118204"/>
                      <a:pt x="269496" y="118204"/>
                    </a:cubicBezTo>
                    <a:cubicBezTo>
                      <a:pt x="292365" y="118204"/>
                      <a:pt x="310971" y="136809"/>
                      <a:pt x="310971" y="159679"/>
                    </a:cubicBezTo>
                    <a:cubicBezTo>
                      <a:pt x="310971" y="182548"/>
                      <a:pt x="292365" y="201154"/>
                      <a:pt x="269496" y="201154"/>
                    </a:cubicBezTo>
                    <a:cubicBezTo>
                      <a:pt x="246627" y="201154"/>
                      <a:pt x="228021" y="182548"/>
                      <a:pt x="228021" y="159679"/>
                    </a:cubicBezTo>
                    <a:close/>
                    <a:moveTo>
                      <a:pt x="369279" y="211751"/>
                    </a:moveTo>
                    <a:lnTo>
                      <a:pt x="292915" y="211751"/>
                    </a:lnTo>
                    <a:cubicBezTo>
                      <a:pt x="312759" y="202790"/>
                      <a:pt x="326612" y="182828"/>
                      <a:pt x="326612" y="159678"/>
                    </a:cubicBezTo>
                    <a:cubicBezTo>
                      <a:pt x="326612" y="135582"/>
                      <a:pt x="311605" y="114938"/>
                      <a:pt x="290453" y="106563"/>
                    </a:cubicBezTo>
                    <a:lnTo>
                      <a:pt x="369279" y="106563"/>
                    </a:lnTo>
                    <a:close/>
                    <a:moveTo>
                      <a:pt x="514656" y="211751"/>
                    </a:moveTo>
                    <a:lnTo>
                      <a:pt x="384918" y="211751"/>
                    </a:lnTo>
                    <a:lnTo>
                      <a:pt x="384918" y="195595"/>
                    </a:lnTo>
                    <a:lnTo>
                      <a:pt x="514656" y="195595"/>
                    </a:lnTo>
                    <a:close/>
                    <a:moveTo>
                      <a:pt x="514656" y="179956"/>
                    </a:moveTo>
                    <a:lnTo>
                      <a:pt x="493181" y="179956"/>
                    </a:lnTo>
                    <a:lnTo>
                      <a:pt x="493181" y="146061"/>
                    </a:lnTo>
                    <a:cubicBezTo>
                      <a:pt x="494597" y="146583"/>
                      <a:pt x="495887" y="147431"/>
                      <a:pt x="496916" y="148575"/>
                    </a:cubicBezTo>
                    <a:lnTo>
                      <a:pt x="514067" y="167616"/>
                    </a:lnTo>
                    <a:cubicBezTo>
                      <a:pt x="514448" y="168038"/>
                      <a:pt x="514657" y="168583"/>
                      <a:pt x="514657" y="169151"/>
                    </a:cubicBezTo>
                    <a:lnTo>
                      <a:pt x="514657" y="179956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795" name="Google Shape;1795;p14"/>
          <p:cNvGrpSpPr/>
          <p:nvPr/>
        </p:nvGrpSpPr>
        <p:grpSpPr>
          <a:xfrm>
            <a:off x="183580" y="5987469"/>
            <a:ext cx="441375" cy="441375"/>
            <a:chOff x="181853" y="6040218"/>
            <a:chExt cx="441375" cy="441375"/>
          </a:xfrm>
        </p:grpSpPr>
        <p:sp>
          <p:nvSpPr>
            <p:cNvPr id="1796" name="Google Shape;1796;p14"/>
            <p:cNvSpPr/>
            <p:nvPr/>
          </p:nvSpPr>
          <p:spPr>
            <a:xfrm>
              <a:off x="181853" y="6040218"/>
              <a:ext cx="441375" cy="441375"/>
            </a:xfrm>
            <a:custGeom>
              <a:avLst/>
              <a:gdLst/>
              <a:ahLst/>
              <a:cxnLst/>
              <a:rect l="l" t="t" r="r" b="b"/>
              <a:pathLst>
                <a:path w="441375" h="441375" extrusionOk="0">
                  <a:moveTo>
                    <a:pt x="427137" y="183783"/>
                  </a:moveTo>
                  <a:cubicBezTo>
                    <a:pt x="435402" y="180836"/>
                    <a:pt x="441375" y="173005"/>
                    <a:pt x="441375" y="163736"/>
                  </a:cubicBezTo>
                  <a:lnTo>
                    <a:pt x="441375" y="78308"/>
                  </a:lnTo>
                  <a:cubicBezTo>
                    <a:pt x="441375" y="66534"/>
                    <a:pt x="431793" y="56952"/>
                    <a:pt x="420018" y="56952"/>
                  </a:cubicBezTo>
                  <a:lnTo>
                    <a:pt x="334591" y="56952"/>
                  </a:lnTo>
                  <a:cubicBezTo>
                    <a:pt x="322816" y="56952"/>
                    <a:pt x="313234" y="66534"/>
                    <a:pt x="313234" y="78308"/>
                  </a:cubicBezTo>
                  <a:lnTo>
                    <a:pt x="313234" y="92952"/>
                  </a:lnTo>
                  <a:lnTo>
                    <a:pt x="293166" y="85427"/>
                  </a:lnTo>
                  <a:lnTo>
                    <a:pt x="236463" y="85427"/>
                  </a:lnTo>
                  <a:cubicBezTo>
                    <a:pt x="220930" y="34883"/>
                    <a:pt x="174293" y="0"/>
                    <a:pt x="121022" y="0"/>
                  </a:cubicBezTo>
                  <a:cubicBezTo>
                    <a:pt x="54289" y="0"/>
                    <a:pt x="0" y="54289"/>
                    <a:pt x="0" y="121022"/>
                  </a:cubicBezTo>
                  <a:cubicBezTo>
                    <a:pt x="0" y="177931"/>
                    <a:pt x="39532" y="225664"/>
                    <a:pt x="92546" y="238521"/>
                  </a:cubicBezTo>
                  <a:lnTo>
                    <a:pt x="92546" y="263401"/>
                  </a:lnTo>
                  <a:cubicBezTo>
                    <a:pt x="92546" y="267224"/>
                    <a:pt x="93636" y="270762"/>
                    <a:pt x="95401" y="273873"/>
                  </a:cubicBezTo>
                  <a:cubicBezTo>
                    <a:pt x="89428" y="277661"/>
                    <a:pt x="85427" y="284295"/>
                    <a:pt x="85427" y="291877"/>
                  </a:cubicBezTo>
                  <a:lnTo>
                    <a:pt x="85427" y="405780"/>
                  </a:lnTo>
                  <a:cubicBezTo>
                    <a:pt x="85427" y="425407"/>
                    <a:pt x="101395" y="441375"/>
                    <a:pt x="121022" y="441375"/>
                  </a:cubicBezTo>
                  <a:cubicBezTo>
                    <a:pt x="138207" y="441375"/>
                    <a:pt x="152588" y="429123"/>
                    <a:pt x="155898" y="412899"/>
                  </a:cubicBezTo>
                  <a:lnTo>
                    <a:pt x="391542" y="412899"/>
                  </a:lnTo>
                  <a:cubicBezTo>
                    <a:pt x="419022" y="412899"/>
                    <a:pt x="441375" y="390539"/>
                    <a:pt x="441375" y="363067"/>
                  </a:cubicBezTo>
                  <a:cubicBezTo>
                    <a:pt x="441375" y="351292"/>
                    <a:pt x="431793" y="341710"/>
                    <a:pt x="420018" y="341710"/>
                  </a:cubicBezTo>
                  <a:lnTo>
                    <a:pt x="419833" y="341710"/>
                  </a:lnTo>
                  <a:cubicBezTo>
                    <a:pt x="424354" y="335744"/>
                    <a:pt x="427137" y="328397"/>
                    <a:pt x="427137" y="320353"/>
                  </a:cubicBezTo>
                  <a:close/>
                  <a:moveTo>
                    <a:pt x="327472" y="78308"/>
                  </a:moveTo>
                  <a:cubicBezTo>
                    <a:pt x="327472" y="74379"/>
                    <a:pt x="330668" y="71190"/>
                    <a:pt x="334591" y="71190"/>
                  </a:cubicBezTo>
                  <a:lnTo>
                    <a:pt x="420018" y="71190"/>
                  </a:lnTo>
                  <a:cubicBezTo>
                    <a:pt x="423941" y="71190"/>
                    <a:pt x="427137" y="74379"/>
                    <a:pt x="427137" y="78308"/>
                  </a:cubicBezTo>
                  <a:lnTo>
                    <a:pt x="427137" y="163736"/>
                  </a:lnTo>
                  <a:cubicBezTo>
                    <a:pt x="427137" y="167666"/>
                    <a:pt x="423941" y="170855"/>
                    <a:pt x="420018" y="170855"/>
                  </a:cubicBezTo>
                  <a:lnTo>
                    <a:pt x="384423" y="170855"/>
                  </a:lnTo>
                  <a:lnTo>
                    <a:pt x="334591" y="170855"/>
                  </a:lnTo>
                  <a:cubicBezTo>
                    <a:pt x="330668" y="170855"/>
                    <a:pt x="327472" y="167666"/>
                    <a:pt x="327472" y="163736"/>
                  </a:cubicBezTo>
                  <a:lnTo>
                    <a:pt x="327472" y="143753"/>
                  </a:lnTo>
                  <a:lnTo>
                    <a:pt x="336684" y="140300"/>
                  </a:lnTo>
                  <a:lnTo>
                    <a:pt x="355948" y="159564"/>
                  </a:lnTo>
                  <a:lnTo>
                    <a:pt x="417932" y="97579"/>
                  </a:lnTo>
                  <a:lnTo>
                    <a:pt x="407866" y="87513"/>
                  </a:lnTo>
                  <a:lnTo>
                    <a:pt x="355948" y="139432"/>
                  </a:lnTo>
                  <a:lnTo>
                    <a:pt x="350288" y="133772"/>
                  </a:lnTo>
                  <a:cubicBezTo>
                    <a:pt x="353791" y="130533"/>
                    <a:pt x="355948" y="125949"/>
                    <a:pt x="355948" y="121022"/>
                  </a:cubicBezTo>
                  <a:cubicBezTo>
                    <a:pt x="355948" y="113818"/>
                    <a:pt x="351413" y="107276"/>
                    <a:pt x="344664" y="104734"/>
                  </a:cubicBezTo>
                  <a:lnTo>
                    <a:pt x="327472" y="98291"/>
                  </a:lnTo>
                  <a:close/>
                  <a:moveTo>
                    <a:pt x="355948" y="313234"/>
                  </a:moveTo>
                  <a:lnTo>
                    <a:pt x="341710" y="313234"/>
                  </a:lnTo>
                  <a:lnTo>
                    <a:pt x="341710" y="213569"/>
                  </a:lnTo>
                  <a:lnTo>
                    <a:pt x="355948" y="213569"/>
                  </a:lnTo>
                  <a:close/>
                  <a:moveTo>
                    <a:pt x="327472" y="199331"/>
                  </a:moveTo>
                  <a:lnTo>
                    <a:pt x="327472" y="313234"/>
                  </a:lnTo>
                  <a:lnTo>
                    <a:pt x="313234" y="313234"/>
                  </a:lnTo>
                  <a:lnTo>
                    <a:pt x="313234" y="213569"/>
                  </a:lnTo>
                  <a:lnTo>
                    <a:pt x="270520" y="213569"/>
                  </a:lnTo>
                  <a:lnTo>
                    <a:pt x="270520" y="313234"/>
                  </a:lnTo>
                  <a:lnTo>
                    <a:pt x="256282" y="313234"/>
                  </a:lnTo>
                  <a:lnTo>
                    <a:pt x="256282" y="242044"/>
                  </a:lnTo>
                  <a:lnTo>
                    <a:pt x="213569" y="242044"/>
                  </a:lnTo>
                  <a:lnTo>
                    <a:pt x="213569" y="313234"/>
                  </a:lnTo>
                  <a:lnTo>
                    <a:pt x="185093" y="313234"/>
                  </a:lnTo>
                  <a:lnTo>
                    <a:pt x="185093" y="223578"/>
                  </a:lnTo>
                  <a:cubicBezTo>
                    <a:pt x="200548" y="213896"/>
                    <a:pt x="213718" y="200776"/>
                    <a:pt x="223500" y="185093"/>
                  </a:cubicBezTo>
                  <a:lnTo>
                    <a:pt x="334591" y="185093"/>
                  </a:lnTo>
                  <a:lnTo>
                    <a:pt x="384423" y="185093"/>
                  </a:lnTo>
                  <a:lnTo>
                    <a:pt x="384423" y="313234"/>
                  </a:lnTo>
                  <a:lnTo>
                    <a:pt x="370186" y="313234"/>
                  </a:lnTo>
                  <a:lnTo>
                    <a:pt x="370186" y="199331"/>
                  </a:lnTo>
                  <a:close/>
                  <a:moveTo>
                    <a:pt x="298996" y="313234"/>
                  </a:moveTo>
                  <a:lnTo>
                    <a:pt x="284758" y="313234"/>
                  </a:lnTo>
                  <a:lnTo>
                    <a:pt x="284758" y="227807"/>
                  </a:lnTo>
                  <a:lnTo>
                    <a:pt x="298996" y="227807"/>
                  </a:lnTo>
                  <a:close/>
                  <a:moveTo>
                    <a:pt x="242044" y="313234"/>
                  </a:moveTo>
                  <a:lnTo>
                    <a:pt x="227807" y="313234"/>
                  </a:lnTo>
                  <a:lnTo>
                    <a:pt x="227807" y="256282"/>
                  </a:lnTo>
                  <a:lnTo>
                    <a:pt x="242044" y="256282"/>
                  </a:lnTo>
                  <a:close/>
                  <a:moveTo>
                    <a:pt x="339660" y="123977"/>
                  </a:moveTo>
                  <a:lnTo>
                    <a:pt x="298996" y="139225"/>
                  </a:lnTo>
                  <a:lnTo>
                    <a:pt x="298996" y="102819"/>
                  </a:lnTo>
                  <a:lnTo>
                    <a:pt x="339652" y="118061"/>
                  </a:lnTo>
                  <a:cubicBezTo>
                    <a:pt x="340884" y="118523"/>
                    <a:pt x="341710" y="119712"/>
                    <a:pt x="341710" y="121022"/>
                  </a:cubicBezTo>
                  <a:cubicBezTo>
                    <a:pt x="341710" y="122332"/>
                    <a:pt x="340884" y="123521"/>
                    <a:pt x="339660" y="123977"/>
                  </a:cubicBezTo>
                  <a:close/>
                  <a:moveTo>
                    <a:pt x="284758" y="113903"/>
                  </a:moveTo>
                  <a:lnTo>
                    <a:pt x="142379" y="113903"/>
                  </a:lnTo>
                  <a:lnTo>
                    <a:pt x="142379" y="99665"/>
                  </a:lnTo>
                  <a:lnTo>
                    <a:pt x="284758" y="99665"/>
                  </a:lnTo>
                  <a:close/>
                  <a:moveTo>
                    <a:pt x="106784" y="142379"/>
                  </a:moveTo>
                  <a:cubicBezTo>
                    <a:pt x="95010" y="142379"/>
                    <a:pt x="85427" y="132797"/>
                    <a:pt x="85427" y="121022"/>
                  </a:cubicBezTo>
                  <a:cubicBezTo>
                    <a:pt x="85427" y="109247"/>
                    <a:pt x="95010" y="99665"/>
                    <a:pt x="106784" y="99665"/>
                  </a:cubicBezTo>
                  <a:lnTo>
                    <a:pt x="128141" y="99665"/>
                  </a:lnTo>
                  <a:lnTo>
                    <a:pt x="128141" y="142379"/>
                  </a:lnTo>
                  <a:close/>
                  <a:moveTo>
                    <a:pt x="106784" y="85427"/>
                  </a:moveTo>
                  <a:cubicBezTo>
                    <a:pt x="87157" y="85427"/>
                    <a:pt x="71190" y="101395"/>
                    <a:pt x="71190" y="121022"/>
                  </a:cubicBezTo>
                  <a:cubicBezTo>
                    <a:pt x="71190" y="140649"/>
                    <a:pt x="87157" y="156617"/>
                    <a:pt x="106784" y="156617"/>
                  </a:cubicBezTo>
                  <a:lnTo>
                    <a:pt x="190631" y="156617"/>
                  </a:lnTo>
                  <a:cubicBezTo>
                    <a:pt x="177383" y="182516"/>
                    <a:pt x="150594" y="199331"/>
                    <a:pt x="121022" y="199331"/>
                  </a:cubicBezTo>
                  <a:cubicBezTo>
                    <a:pt x="77846" y="199331"/>
                    <a:pt x="42714" y="164199"/>
                    <a:pt x="42714" y="121022"/>
                  </a:cubicBezTo>
                  <a:cubicBezTo>
                    <a:pt x="42714" y="77846"/>
                    <a:pt x="77846" y="42714"/>
                    <a:pt x="121022" y="42714"/>
                  </a:cubicBezTo>
                  <a:cubicBezTo>
                    <a:pt x="150587" y="42714"/>
                    <a:pt x="177383" y="59529"/>
                    <a:pt x="190631" y="85427"/>
                  </a:cubicBezTo>
                  <a:close/>
                  <a:moveTo>
                    <a:pt x="142379" y="142379"/>
                  </a:moveTo>
                  <a:lnTo>
                    <a:pt x="142379" y="128141"/>
                  </a:lnTo>
                  <a:lnTo>
                    <a:pt x="284758" y="128141"/>
                  </a:lnTo>
                  <a:lnTo>
                    <a:pt x="284758" y="142379"/>
                  </a:lnTo>
                  <a:close/>
                  <a:moveTo>
                    <a:pt x="293166" y="156617"/>
                  </a:moveTo>
                  <a:lnTo>
                    <a:pt x="313234" y="149092"/>
                  </a:lnTo>
                  <a:lnTo>
                    <a:pt x="313234" y="163736"/>
                  </a:lnTo>
                  <a:cubicBezTo>
                    <a:pt x="313234" y="166242"/>
                    <a:pt x="313747" y="168620"/>
                    <a:pt x="314544" y="170855"/>
                  </a:cubicBezTo>
                  <a:lnTo>
                    <a:pt x="231195" y="170855"/>
                  </a:lnTo>
                  <a:cubicBezTo>
                    <a:pt x="233260" y="166277"/>
                    <a:pt x="234968" y="161501"/>
                    <a:pt x="236470" y="156617"/>
                  </a:cubicBezTo>
                  <a:close/>
                  <a:moveTo>
                    <a:pt x="14238" y="121022"/>
                  </a:moveTo>
                  <a:cubicBezTo>
                    <a:pt x="14238" y="62141"/>
                    <a:pt x="62141" y="14238"/>
                    <a:pt x="121022" y="14238"/>
                  </a:cubicBezTo>
                  <a:cubicBezTo>
                    <a:pt x="166548" y="14238"/>
                    <a:pt x="206649" y="43084"/>
                    <a:pt x="221577" y="85427"/>
                  </a:cubicBezTo>
                  <a:lnTo>
                    <a:pt x="206307" y="85427"/>
                  </a:lnTo>
                  <a:cubicBezTo>
                    <a:pt x="192005" y="51178"/>
                    <a:pt x="158390" y="28476"/>
                    <a:pt x="121022" y="28476"/>
                  </a:cubicBezTo>
                  <a:cubicBezTo>
                    <a:pt x="69994" y="28476"/>
                    <a:pt x="28476" y="69994"/>
                    <a:pt x="28476" y="121022"/>
                  </a:cubicBezTo>
                  <a:cubicBezTo>
                    <a:pt x="28476" y="172051"/>
                    <a:pt x="69994" y="213569"/>
                    <a:pt x="121022" y="213569"/>
                  </a:cubicBezTo>
                  <a:cubicBezTo>
                    <a:pt x="158390" y="213569"/>
                    <a:pt x="192005" y="190866"/>
                    <a:pt x="206307" y="156617"/>
                  </a:cubicBezTo>
                  <a:lnTo>
                    <a:pt x="221577" y="156617"/>
                  </a:lnTo>
                  <a:cubicBezTo>
                    <a:pt x="206649" y="198961"/>
                    <a:pt x="166548" y="227807"/>
                    <a:pt x="121022" y="227807"/>
                  </a:cubicBezTo>
                  <a:cubicBezTo>
                    <a:pt x="62141" y="227807"/>
                    <a:pt x="14238" y="179903"/>
                    <a:pt x="14238" y="121022"/>
                  </a:cubicBezTo>
                  <a:close/>
                  <a:moveTo>
                    <a:pt x="121022" y="242044"/>
                  </a:moveTo>
                  <a:cubicBezTo>
                    <a:pt x="125835" y="242044"/>
                    <a:pt x="130569" y="241660"/>
                    <a:pt x="135260" y="241105"/>
                  </a:cubicBezTo>
                  <a:lnTo>
                    <a:pt x="135260" y="263401"/>
                  </a:lnTo>
                  <a:cubicBezTo>
                    <a:pt x="135260" y="267331"/>
                    <a:pt x="132064" y="270520"/>
                    <a:pt x="128141" y="270520"/>
                  </a:cubicBezTo>
                  <a:lnTo>
                    <a:pt x="113903" y="270520"/>
                  </a:lnTo>
                  <a:cubicBezTo>
                    <a:pt x="109981" y="270520"/>
                    <a:pt x="106784" y="267331"/>
                    <a:pt x="106784" y="263401"/>
                  </a:cubicBezTo>
                  <a:lnTo>
                    <a:pt x="106784" y="241133"/>
                  </a:lnTo>
                  <a:cubicBezTo>
                    <a:pt x="111461" y="241681"/>
                    <a:pt x="116196" y="242044"/>
                    <a:pt x="121022" y="242044"/>
                  </a:cubicBezTo>
                  <a:close/>
                  <a:moveTo>
                    <a:pt x="142379" y="405780"/>
                  </a:moveTo>
                  <a:cubicBezTo>
                    <a:pt x="142379" y="417555"/>
                    <a:pt x="132797" y="427137"/>
                    <a:pt x="121022" y="427137"/>
                  </a:cubicBezTo>
                  <a:cubicBezTo>
                    <a:pt x="109247" y="427137"/>
                    <a:pt x="99665" y="417555"/>
                    <a:pt x="99665" y="405780"/>
                  </a:cubicBezTo>
                  <a:lnTo>
                    <a:pt x="99665" y="291877"/>
                  </a:lnTo>
                  <a:cubicBezTo>
                    <a:pt x="99665" y="287947"/>
                    <a:pt x="102862" y="284758"/>
                    <a:pt x="106784" y="284758"/>
                  </a:cubicBezTo>
                  <a:lnTo>
                    <a:pt x="113903" y="284758"/>
                  </a:lnTo>
                  <a:lnTo>
                    <a:pt x="128141" y="284758"/>
                  </a:lnTo>
                  <a:lnTo>
                    <a:pt x="135260" y="284758"/>
                  </a:lnTo>
                  <a:cubicBezTo>
                    <a:pt x="139183" y="284758"/>
                    <a:pt x="142379" y="287947"/>
                    <a:pt x="142379" y="291877"/>
                  </a:cubicBezTo>
                  <a:close/>
                  <a:moveTo>
                    <a:pt x="427137" y="363067"/>
                  </a:moveTo>
                  <a:cubicBezTo>
                    <a:pt x="427137" y="382694"/>
                    <a:pt x="411169" y="398661"/>
                    <a:pt x="391542" y="398661"/>
                  </a:cubicBezTo>
                  <a:lnTo>
                    <a:pt x="156617" y="398661"/>
                  </a:lnTo>
                  <a:lnTo>
                    <a:pt x="156617" y="355948"/>
                  </a:lnTo>
                  <a:lnTo>
                    <a:pt x="391542" y="355948"/>
                  </a:lnTo>
                  <a:lnTo>
                    <a:pt x="420018" y="355948"/>
                  </a:lnTo>
                  <a:cubicBezTo>
                    <a:pt x="423941" y="355948"/>
                    <a:pt x="427137" y="359137"/>
                    <a:pt x="427137" y="363067"/>
                  </a:cubicBezTo>
                  <a:close/>
                  <a:moveTo>
                    <a:pt x="156617" y="341710"/>
                  </a:moveTo>
                  <a:lnTo>
                    <a:pt x="156617" y="291877"/>
                  </a:lnTo>
                  <a:cubicBezTo>
                    <a:pt x="156617" y="284295"/>
                    <a:pt x="152616" y="277661"/>
                    <a:pt x="146643" y="273873"/>
                  </a:cubicBezTo>
                  <a:cubicBezTo>
                    <a:pt x="148409" y="270762"/>
                    <a:pt x="149498" y="267224"/>
                    <a:pt x="149498" y="263401"/>
                  </a:cubicBezTo>
                  <a:lnTo>
                    <a:pt x="149498" y="238592"/>
                  </a:lnTo>
                  <a:cubicBezTo>
                    <a:pt x="156887" y="236798"/>
                    <a:pt x="164028" y="234349"/>
                    <a:pt x="170855" y="231252"/>
                  </a:cubicBezTo>
                  <a:lnTo>
                    <a:pt x="170855" y="313234"/>
                  </a:lnTo>
                  <a:cubicBezTo>
                    <a:pt x="170855" y="321086"/>
                    <a:pt x="177241" y="327472"/>
                    <a:pt x="185093" y="327472"/>
                  </a:cubicBezTo>
                  <a:lnTo>
                    <a:pt x="384423" y="327472"/>
                  </a:lnTo>
                  <a:cubicBezTo>
                    <a:pt x="392276" y="327472"/>
                    <a:pt x="398661" y="321086"/>
                    <a:pt x="398661" y="313234"/>
                  </a:cubicBezTo>
                  <a:lnTo>
                    <a:pt x="398661" y="185093"/>
                  </a:lnTo>
                  <a:lnTo>
                    <a:pt x="412899" y="185093"/>
                  </a:lnTo>
                  <a:lnTo>
                    <a:pt x="412899" y="320353"/>
                  </a:lnTo>
                  <a:cubicBezTo>
                    <a:pt x="412899" y="332128"/>
                    <a:pt x="403317" y="341710"/>
                    <a:pt x="391542" y="34171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14"/>
            <p:cNvSpPr/>
            <p:nvPr/>
          </p:nvSpPr>
          <p:spPr>
            <a:xfrm>
              <a:off x="537801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14"/>
            <p:cNvSpPr/>
            <p:nvPr/>
          </p:nvSpPr>
          <p:spPr>
            <a:xfrm>
              <a:off x="509325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14"/>
            <p:cNvSpPr/>
            <p:nvPr/>
          </p:nvSpPr>
          <p:spPr>
            <a:xfrm>
              <a:off x="566277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00" name="Google Shape;1800;p14"/>
          <p:cNvGrpSpPr/>
          <p:nvPr/>
        </p:nvGrpSpPr>
        <p:grpSpPr>
          <a:xfrm>
            <a:off x="199637" y="396206"/>
            <a:ext cx="442629" cy="542493"/>
            <a:chOff x="4819650" y="1862137"/>
            <a:chExt cx="2558414" cy="3135630"/>
          </a:xfrm>
        </p:grpSpPr>
        <p:sp>
          <p:nvSpPr>
            <p:cNvPr id="1801" name="Google Shape;1801;p14"/>
            <p:cNvSpPr/>
            <p:nvPr/>
          </p:nvSpPr>
          <p:spPr>
            <a:xfrm>
              <a:off x="6353175" y="3360420"/>
              <a:ext cx="621029" cy="45720"/>
            </a:xfrm>
            <a:custGeom>
              <a:avLst/>
              <a:gdLst/>
              <a:ahLst/>
              <a:cxnLst/>
              <a:rect l="l" t="t" r="r" b="b"/>
              <a:pathLst>
                <a:path w="621029" h="45720" extrusionOk="0">
                  <a:moveTo>
                    <a:pt x="38100" y="20002"/>
                  </a:moveTo>
                  <a:lnTo>
                    <a:pt x="0" y="32385"/>
                  </a:lnTo>
                  <a:cubicBezTo>
                    <a:pt x="11430" y="39052"/>
                    <a:pt x="27622" y="44767"/>
                    <a:pt x="50483" y="44767"/>
                  </a:cubicBezTo>
                  <a:cubicBezTo>
                    <a:pt x="51435" y="44767"/>
                    <a:pt x="53340" y="44767"/>
                    <a:pt x="54292" y="44767"/>
                  </a:cubicBezTo>
                  <a:cubicBezTo>
                    <a:pt x="58103" y="44767"/>
                    <a:pt x="60960" y="44767"/>
                    <a:pt x="63817" y="45720"/>
                  </a:cubicBezTo>
                  <a:lnTo>
                    <a:pt x="604838" y="45720"/>
                  </a:lnTo>
                  <a:cubicBezTo>
                    <a:pt x="610553" y="30480"/>
                    <a:pt x="616268" y="15240"/>
                    <a:pt x="621030" y="0"/>
                  </a:cubicBezTo>
                  <a:lnTo>
                    <a:pt x="83820" y="0"/>
                  </a:lnTo>
                  <a:cubicBezTo>
                    <a:pt x="70485" y="7620"/>
                    <a:pt x="55245" y="14288"/>
                    <a:pt x="38100" y="2000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2" name="Google Shape;1802;p14"/>
            <p:cNvSpPr/>
            <p:nvPr/>
          </p:nvSpPr>
          <p:spPr>
            <a:xfrm>
              <a:off x="5218747" y="3360420"/>
              <a:ext cx="625792" cy="45720"/>
            </a:xfrm>
            <a:custGeom>
              <a:avLst/>
              <a:gdLst/>
              <a:ahLst/>
              <a:cxnLst/>
              <a:rect l="l" t="t" r="r" b="b"/>
              <a:pathLst>
                <a:path w="625792" h="45720" extrusionOk="0">
                  <a:moveTo>
                    <a:pt x="570548" y="44767"/>
                  </a:moveTo>
                  <a:cubicBezTo>
                    <a:pt x="572453" y="44767"/>
                    <a:pt x="573405" y="44767"/>
                    <a:pt x="575310" y="44767"/>
                  </a:cubicBezTo>
                  <a:cubicBezTo>
                    <a:pt x="599123" y="44767"/>
                    <a:pt x="614363" y="39052"/>
                    <a:pt x="625793" y="32385"/>
                  </a:cubicBezTo>
                  <a:lnTo>
                    <a:pt x="587693" y="20002"/>
                  </a:lnTo>
                  <a:cubicBezTo>
                    <a:pt x="570548" y="14288"/>
                    <a:pt x="555307" y="7620"/>
                    <a:pt x="541020" y="0"/>
                  </a:cubicBezTo>
                  <a:lnTo>
                    <a:pt x="0" y="0"/>
                  </a:lnTo>
                  <a:cubicBezTo>
                    <a:pt x="4763" y="15240"/>
                    <a:pt x="10477" y="30480"/>
                    <a:pt x="16192" y="45720"/>
                  </a:cubicBezTo>
                  <a:lnTo>
                    <a:pt x="561023" y="45720"/>
                  </a:lnTo>
                  <a:cubicBezTo>
                    <a:pt x="563880" y="44767"/>
                    <a:pt x="566738" y="44767"/>
                    <a:pt x="570548" y="4476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14"/>
            <p:cNvSpPr/>
            <p:nvPr/>
          </p:nvSpPr>
          <p:spPr>
            <a:xfrm>
              <a:off x="6231254" y="3445192"/>
              <a:ext cx="710565" cy="45720"/>
            </a:xfrm>
            <a:custGeom>
              <a:avLst/>
              <a:gdLst/>
              <a:ahLst/>
              <a:cxnLst/>
              <a:rect l="l" t="t" r="r" b="b"/>
              <a:pathLst>
                <a:path w="710565" h="45720" extrusionOk="0">
                  <a:moveTo>
                    <a:pt x="188595" y="953"/>
                  </a:moveTo>
                  <a:cubicBezTo>
                    <a:pt x="167640" y="14288"/>
                    <a:pt x="124778" y="27623"/>
                    <a:pt x="81915" y="27623"/>
                  </a:cubicBezTo>
                  <a:lnTo>
                    <a:pt x="80963" y="27623"/>
                  </a:lnTo>
                  <a:cubicBezTo>
                    <a:pt x="77153" y="27623"/>
                    <a:pt x="73342" y="26670"/>
                    <a:pt x="70485" y="25717"/>
                  </a:cubicBezTo>
                  <a:cubicBezTo>
                    <a:pt x="57150" y="33338"/>
                    <a:pt x="26670" y="41910"/>
                    <a:pt x="0" y="45720"/>
                  </a:cubicBezTo>
                  <a:lnTo>
                    <a:pt x="688658" y="45720"/>
                  </a:lnTo>
                  <a:cubicBezTo>
                    <a:pt x="696278" y="30480"/>
                    <a:pt x="703898" y="15240"/>
                    <a:pt x="710565" y="0"/>
                  </a:cubicBezTo>
                  <a:lnTo>
                    <a:pt x="189548" y="0"/>
                  </a:lnTo>
                  <a:cubicBezTo>
                    <a:pt x="189548" y="953"/>
                    <a:pt x="189548" y="953"/>
                    <a:pt x="188595" y="95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14"/>
            <p:cNvSpPr/>
            <p:nvPr/>
          </p:nvSpPr>
          <p:spPr>
            <a:xfrm>
              <a:off x="5252085" y="3446145"/>
              <a:ext cx="714374" cy="45720"/>
            </a:xfrm>
            <a:custGeom>
              <a:avLst/>
              <a:gdLst/>
              <a:ahLst/>
              <a:cxnLst/>
              <a:rect l="l" t="t" r="r" b="b"/>
              <a:pathLst>
                <a:path w="714374" h="45720" extrusionOk="0">
                  <a:moveTo>
                    <a:pt x="643890" y="25717"/>
                  </a:moveTo>
                  <a:cubicBezTo>
                    <a:pt x="641032" y="26670"/>
                    <a:pt x="637223" y="27622"/>
                    <a:pt x="633413" y="27622"/>
                  </a:cubicBezTo>
                  <a:lnTo>
                    <a:pt x="632460" y="27622"/>
                  </a:lnTo>
                  <a:cubicBezTo>
                    <a:pt x="589598" y="27622"/>
                    <a:pt x="546735" y="14288"/>
                    <a:pt x="525780" y="952"/>
                  </a:cubicBezTo>
                  <a:cubicBezTo>
                    <a:pt x="525780" y="952"/>
                    <a:pt x="524828" y="0"/>
                    <a:pt x="523875" y="0"/>
                  </a:cubicBezTo>
                  <a:lnTo>
                    <a:pt x="0" y="0"/>
                  </a:lnTo>
                  <a:cubicBezTo>
                    <a:pt x="6667" y="15240"/>
                    <a:pt x="14288" y="30480"/>
                    <a:pt x="21907" y="45720"/>
                  </a:cubicBezTo>
                  <a:lnTo>
                    <a:pt x="714375" y="45720"/>
                  </a:lnTo>
                  <a:cubicBezTo>
                    <a:pt x="687705" y="41910"/>
                    <a:pt x="657225" y="33338"/>
                    <a:pt x="643890" y="2571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14"/>
            <p:cNvSpPr/>
            <p:nvPr/>
          </p:nvSpPr>
          <p:spPr>
            <a:xfrm>
              <a:off x="4989989" y="1862137"/>
              <a:ext cx="2212551" cy="2412682"/>
            </a:xfrm>
            <a:custGeom>
              <a:avLst/>
              <a:gdLst/>
              <a:ahLst/>
              <a:cxnLst/>
              <a:rect l="l" t="t" r="r" b="b"/>
              <a:pathLst>
                <a:path w="2212551" h="2412682" extrusionOk="0">
                  <a:moveTo>
                    <a:pt x="78263" y="1206818"/>
                  </a:moveTo>
                  <a:cubicBezTo>
                    <a:pt x="54450" y="1213485"/>
                    <a:pt x="36353" y="1225868"/>
                    <a:pt x="23018" y="1245870"/>
                  </a:cubicBezTo>
                  <a:cubicBezTo>
                    <a:pt x="-23655" y="1316355"/>
                    <a:pt x="10635" y="1460183"/>
                    <a:pt x="38258" y="1575435"/>
                  </a:cubicBezTo>
                  <a:cubicBezTo>
                    <a:pt x="47783" y="1616393"/>
                    <a:pt x="57308" y="1655445"/>
                    <a:pt x="61118" y="1684973"/>
                  </a:cubicBezTo>
                  <a:cubicBezTo>
                    <a:pt x="62070" y="1689735"/>
                    <a:pt x="62070" y="1695450"/>
                    <a:pt x="63023" y="1701165"/>
                  </a:cubicBezTo>
                  <a:cubicBezTo>
                    <a:pt x="67785" y="1736408"/>
                    <a:pt x="73500" y="1777365"/>
                    <a:pt x="65880" y="1802130"/>
                  </a:cubicBezTo>
                  <a:lnTo>
                    <a:pt x="63023" y="1809750"/>
                  </a:lnTo>
                  <a:lnTo>
                    <a:pt x="70643" y="1811655"/>
                  </a:lnTo>
                  <a:cubicBezTo>
                    <a:pt x="96360" y="1817370"/>
                    <a:pt x="128745" y="1842135"/>
                    <a:pt x="157320" y="1864995"/>
                  </a:cubicBezTo>
                  <a:cubicBezTo>
                    <a:pt x="161130" y="1868805"/>
                    <a:pt x="165893" y="1871663"/>
                    <a:pt x="169703" y="1874520"/>
                  </a:cubicBezTo>
                  <a:cubicBezTo>
                    <a:pt x="192563" y="1892618"/>
                    <a:pt x="222090" y="1920240"/>
                    <a:pt x="252570" y="1948815"/>
                  </a:cubicBezTo>
                  <a:cubicBezTo>
                    <a:pt x="336390" y="2027873"/>
                    <a:pt x="441165" y="2126933"/>
                    <a:pt x="524985" y="2126933"/>
                  </a:cubicBezTo>
                  <a:cubicBezTo>
                    <a:pt x="526890" y="2126933"/>
                    <a:pt x="528795" y="2126933"/>
                    <a:pt x="530700" y="2126933"/>
                  </a:cubicBezTo>
                  <a:cubicBezTo>
                    <a:pt x="554513" y="2125980"/>
                    <a:pt x="575468" y="2115503"/>
                    <a:pt x="592613" y="2098358"/>
                  </a:cubicBezTo>
                  <a:cubicBezTo>
                    <a:pt x="585945" y="2122170"/>
                    <a:pt x="587850" y="2145030"/>
                    <a:pt x="599280" y="2165985"/>
                  </a:cubicBezTo>
                  <a:cubicBezTo>
                    <a:pt x="637380" y="2241233"/>
                    <a:pt x="778350" y="2284095"/>
                    <a:pt x="891698" y="2317433"/>
                  </a:cubicBezTo>
                  <a:cubicBezTo>
                    <a:pt x="932655" y="2329815"/>
                    <a:pt x="970755" y="2341245"/>
                    <a:pt x="997425" y="2352675"/>
                  </a:cubicBezTo>
                  <a:cubicBezTo>
                    <a:pt x="1002188" y="2354580"/>
                    <a:pt x="1006950" y="2356485"/>
                    <a:pt x="1011713" y="2358390"/>
                  </a:cubicBezTo>
                  <a:cubicBezTo>
                    <a:pt x="1045050" y="2371725"/>
                    <a:pt x="1083150" y="2386965"/>
                    <a:pt x="1101248" y="2406968"/>
                  </a:cubicBezTo>
                  <a:lnTo>
                    <a:pt x="1106963" y="2412683"/>
                  </a:lnTo>
                  <a:lnTo>
                    <a:pt x="1112678" y="2406968"/>
                  </a:lnTo>
                  <a:cubicBezTo>
                    <a:pt x="1130775" y="2387918"/>
                    <a:pt x="1168875" y="2372678"/>
                    <a:pt x="1202213" y="2358390"/>
                  </a:cubicBezTo>
                  <a:cubicBezTo>
                    <a:pt x="1206975" y="2356485"/>
                    <a:pt x="1211738" y="2354580"/>
                    <a:pt x="1216500" y="2352675"/>
                  </a:cubicBezTo>
                  <a:cubicBezTo>
                    <a:pt x="1243170" y="2341245"/>
                    <a:pt x="1282223" y="2329815"/>
                    <a:pt x="1322228" y="2317433"/>
                  </a:cubicBezTo>
                  <a:cubicBezTo>
                    <a:pt x="1435575" y="2283143"/>
                    <a:pt x="1576545" y="2241233"/>
                    <a:pt x="1614645" y="2165985"/>
                  </a:cubicBezTo>
                  <a:cubicBezTo>
                    <a:pt x="1625123" y="2145030"/>
                    <a:pt x="1627028" y="2121218"/>
                    <a:pt x="1620360" y="2097405"/>
                  </a:cubicBezTo>
                  <a:cubicBezTo>
                    <a:pt x="1637505" y="2114550"/>
                    <a:pt x="1658460" y="2124075"/>
                    <a:pt x="1682273" y="2125980"/>
                  </a:cubicBezTo>
                  <a:cubicBezTo>
                    <a:pt x="1684178" y="2125980"/>
                    <a:pt x="1686083" y="2125980"/>
                    <a:pt x="1687988" y="2125980"/>
                  </a:cubicBezTo>
                  <a:cubicBezTo>
                    <a:pt x="1771808" y="2125980"/>
                    <a:pt x="1875630" y="2027873"/>
                    <a:pt x="1960403" y="1947863"/>
                  </a:cubicBezTo>
                  <a:cubicBezTo>
                    <a:pt x="1990883" y="1918335"/>
                    <a:pt x="2020410" y="1891665"/>
                    <a:pt x="2043270" y="1873568"/>
                  </a:cubicBezTo>
                  <a:cubicBezTo>
                    <a:pt x="2047080" y="1870710"/>
                    <a:pt x="2051843" y="1866900"/>
                    <a:pt x="2055653" y="1864043"/>
                  </a:cubicBezTo>
                  <a:cubicBezTo>
                    <a:pt x="2084228" y="1842135"/>
                    <a:pt x="2116613" y="1816418"/>
                    <a:pt x="2142330" y="1810703"/>
                  </a:cubicBezTo>
                  <a:lnTo>
                    <a:pt x="2149950" y="1808798"/>
                  </a:lnTo>
                  <a:lnTo>
                    <a:pt x="2147093" y="1801178"/>
                  </a:lnTo>
                  <a:cubicBezTo>
                    <a:pt x="2139473" y="1776413"/>
                    <a:pt x="2145188" y="1735455"/>
                    <a:pt x="2149950" y="1700213"/>
                  </a:cubicBezTo>
                  <a:cubicBezTo>
                    <a:pt x="2150903" y="1694498"/>
                    <a:pt x="2151855" y="1689735"/>
                    <a:pt x="2151855" y="1684020"/>
                  </a:cubicBezTo>
                  <a:cubicBezTo>
                    <a:pt x="2155665" y="1655445"/>
                    <a:pt x="2165190" y="1616393"/>
                    <a:pt x="2174715" y="1574483"/>
                  </a:cubicBezTo>
                  <a:cubicBezTo>
                    <a:pt x="2202338" y="1459230"/>
                    <a:pt x="2235675" y="1315403"/>
                    <a:pt x="2189955" y="1244918"/>
                  </a:cubicBezTo>
                  <a:cubicBezTo>
                    <a:pt x="2176620" y="1224915"/>
                    <a:pt x="2157570" y="1211580"/>
                    <a:pt x="2133758" y="1205865"/>
                  </a:cubicBezTo>
                  <a:cubicBezTo>
                    <a:pt x="2157570" y="1199198"/>
                    <a:pt x="2175668" y="1186815"/>
                    <a:pt x="2189003" y="1166813"/>
                  </a:cubicBezTo>
                  <a:cubicBezTo>
                    <a:pt x="2235675" y="1096328"/>
                    <a:pt x="2201385" y="952500"/>
                    <a:pt x="2173763" y="837248"/>
                  </a:cubicBezTo>
                  <a:cubicBezTo>
                    <a:pt x="2164238" y="796290"/>
                    <a:pt x="2154713" y="757238"/>
                    <a:pt x="2150903" y="727710"/>
                  </a:cubicBezTo>
                  <a:cubicBezTo>
                    <a:pt x="2149950" y="722948"/>
                    <a:pt x="2149950" y="717233"/>
                    <a:pt x="2148998" y="711518"/>
                  </a:cubicBezTo>
                  <a:cubicBezTo>
                    <a:pt x="2144235" y="676275"/>
                    <a:pt x="2138520" y="635318"/>
                    <a:pt x="2146140" y="610553"/>
                  </a:cubicBezTo>
                  <a:lnTo>
                    <a:pt x="2148998" y="602933"/>
                  </a:lnTo>
                  <a:lnTo>
                    <a:pt x="2141378" y="601028"/>
                  </a:lnTo>
                  <a:cubicBezTo>
                    <a:pt x="2115660" y="595313"/>
                    <a:pt x="2083275" y="570548"/>
                    <a:pt x="2054700" y="547688"/>
                  </a:cubicBezTo>
                  <a:cubicBezTo>
                    <a:pt x="2049938" y="543878"/>
                    <a:pt x="2046128" y="541020"/>
                    <a:pt x="2042318" y="538163"/>
                  </a:cubicBezTo>
                  <a:cubicBezTo>
                    <a:pt x="2019458" y="520065"/>
                    <a:pt x="1989930" y="492443"/>
                    <a:pt x="1959450" y="463868"/>
                  </a:cubicBezTo>
                  <a:cubicBezTo>
                    <a:pt x="1875630" y="384810"/>
                    <a:pt x="1770855" y="285750"/>
                    <a:pt x="1687035" y="285750"/>
                  </a:cubicBezTo>
                  <a:cubicBezTo>
                    <a:pt x="1685130" y="285750"/>
                    <a:pt x="1683225" y="285750"/>
                    <a:pt x="1681320" y="285750"/>
                  </a:cubicBezTo>
                  <a:cubicBezTo>
                    <a:pt x="1657508" y="286703"/>
                    <a:pt x="1636553" y="297180"/>
                    <a:pt x="1619408" y="314325"/>
                  </a:cubicBezTo>
                  <a:cubicBezTo>
                    <a:pt x="1626075" y="290513"/>
                    <a:pt x="1624170" y="267653"/>
                    <a:pt x="1612740" y="246698"/>
                  </a:cubicBezTo>
                  <a:cubicBezTo>
                    <a:pt x="1574640" y="171450"/>
                    <a:pt x="1433670" y="128588"/>
                    <a:pt x="1319370" y="95250"/>
                  </a:cubicBezTo>
                  <a:cubicBezTo>
                    <a:pt x="1278413" y="82868"/>
                    <a:pt x="1240313" y="71438"/>
                    <a:pt x="1213643" y="60008"/>
                  </a:cubicBezTo>
                  <a:cubicBezTo>
                    <a:pt x="1208880" y="58103"/>
                    <a:pt x="1204118" y="56197"/>
                    <a:pt x="1199355" y="54293"/>
                  </a:cubicBezTo>
                  <a:cubicBezTo>
                    <a:pt x="1166018" y="40958"/>
                    <a:pt x="1127918" y="25717"/>
                    <a:pt x="1109820" y="5715"/>
                  </a:cubicBezTo>
                  <a:lnTo>
                    <a:pt x="1106010" y="0"/>
                  </a:lnTo>
                  <a:lnTo>
                    <a:pt x="1100295" y="5715"/>
                  </a:lnTo>
                  <a:cubicBezTo>
                    <a:pt x="1082198" y="24765"/>
                    <a:pt x="1044098" y="40005"/>
                    <a:pt x="1010760" y="54293"/>
                  </a:cubicBezTo>
                  <a:cubicBezTo>
                    <a:pt x="1005998" y="56197"/>
                    <a:pt x="1001235" y="58103"/>
                    <a:pt x="996473" y="60008"/>
                  </a:cubicBezTo>
                  <a:cubicBezTo>
                    <a:pt x="969803" y="71438"/>
                    <a:pt x="930750" y="82868"/>
                    <a:pt x="890745" y="95250"/>
                  </a:cubicBezTo>
                  <a:cubicBezTo>
                    <a:pt x="777398" y="129540"/>
                    <a:pt x="636428" y="171450"/>
                    <a:pt x="598328" y="246698"/>
                  </a:cubicBezTo>
                  <a:cubicBezTo>
                    <a:pt x="587850" y="267653"/>
                    <a:pt x="585945" y="291465"/>
                    <a:pt x="592613" y="315278"/>
                  </a:cubicBezTo>
                  <a:cubicBezTo>
                    <a:pt x="575468" y="298133"/>
                    <a:pt x="554513" y="288608"/>
                    <a:pt x="530700" y="286703"/>
                  </a:cubicBezTo>
                  <a:cubicBezTo>
                    <a:pt x="445928" y="281940"/>
                    <a:pt x="339248" y="382905"/>
                    <a:pt x="252570" y="464820"/>
                  </a:cubicBezTo>
                  <a:cubicBezTo>
                    <a:pt x="222090" y="494348"/>
                    <a:pt x="192563" y="521018"/>
                    <a:pt x="169703" y="539115"/>
                  </a:cubicBezTo>
                  <a:cubicBezTo>
                    <a:pt x="165893" y="541973"/>
                    <a:pt x="161130" y="545783"/>
                    <a:pt x="157320" y="548640"/>
                  </a:cubicBezTo>
                  <a:cubicBezTo>
                    <a:pt x="128745" y="570548"/>
                    <a:pt x="96360" y="596265"/>
                    <a:pt x="70643" y="601980"/>
                  </a:cubicBezTo>
                  <a:lnTo>
                    <a:pt x="63023" y="603885"/>
                  </a:lnTo>
                  <a:lnTo>
                    <a:pt x="65880" y="611505"/>
                  </a:lnTo>
                  <a:cubicBezTo>
                    <a:pt x="73500" y="636270"/>
                    <a:pt x="67785" y="677228"/>
                    <a:pt x="63023" y="712470"/>
                  </a:cubicBezTo>
                  <a:cubicBezTo>
                    <a:pt x="62070" y="718185"/>
                    <a:pt x="61118" y="722948"/>
                    <a:pt x="61118" y="728663"/>
                  </a:cubicBezTo>
                  <a:cubicBezTo>
                    <a:pt x="57308" y="757238"/>
                    <a:pt x="47783" y="796290"/>
                    <a:pt x="38258" y="838200"/>
                  </a:cubicBezTo>
                  <a:cubicBezTo>
                    <a:pt x="10635" y="953453"/>
                    <a:pt x="-22702" y="1097280"/>
                    <a:pt x="23018" y="1167765"/>
                  </a:cubicBezTo>
                  <a:cubicBezTo>
                    <a:pt x="35400" y="1187768"/>
                    <a:pt x="53498" y="1201103"/>
                    <a:pt x="78263" y="1206818"/>
                  </a:cubicBezTo>
                  <a:close/>
                  <a:moveTo>
                    <a:pt x="1106963" y="193358"/>
                  </a:moveTo>
                  <a:cubicBezTo>
                    <a:pt x="1663223" y="193358"/>
                    <a:pt x="2115660" y="647700"/>
                    <a:pt x="2115660" y="1206818"/>
                  </a:cubicBezTo>
                  <a:cubicBezTo>
                    <a:pt x="2115660" y="1765935"/>
                    <a:pt x="1663223" y="2220278"/>
                    <a:pt x="1106963" y="2220278"/>
                  </a:cubicBezTo>
                  <a:cubicBezTo>
                    <a:pt x="550703" y="2220278"/>
                    <a:pt x="98265" y="1765935"/>
                    <a:pt x="98265" y="1206818"/>
                  </a:cubicBezTo>
                  <a:cubicBezTo>
                    <a:pt x="98265" y="647700"/>
                    <a:pt x="550703" y="193358"/>
                    <a:pt x="1106963" y="19335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14"/>
            <p:cNvSpPr/>
            <p:nvPr/>
          </p:nvSpPr>
          <p:spPr>
            <a:xfrm>
              <a:off x="5638800" y="3871912"/>
              <a:ext cx="916304" cy="45720"/>
            </a:xfrm>
            <a:custGeom>
              <a:avLst/>
              <a:gdLst/>
              <a:ahLst/>
              <a:cxnLst/>
              <a:rect l="l" t="t" r="r" b="b"/>
              <a:pathLst>
                <a:path w="916304" h="45720" extrusionOk="0">
                  <a:moveTo>
                    <a:pt x="90488" y="45720"/>
                  </a:moveTo>
                  <a:lnTo>
                    <a:pt x="825818" y="45720"/>
                  </a:lnTo>
                  <a:cubicBezTo>
                    <a:pt x="857250" y="32385"/>
                    <a:pt x="887730" y="17145"/>
                    <a:pt x="916305" y="0"/>
                  </a:cubicBezTo>
                  <a:lnTo>
                    <a:pt x="0" y="0"/>
                  </a:lnTo>
                  <a:cubicBezTo>
                    <a:pt x="28575" y="16192"/>
                    <a:pt x="59055" y="31433"/>
                    <a:pt x="90488" y="4572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14"/>
            <p:cNvSpPr/>
            <p:nvPr/>
          </p:nvSpPr>
          <p:spPr>
            <a:xfrm>
              <a:off x="5838825" y="3957637"/>
              <a:ext cx="516254" cy="36195"/>
            </a:xfrm>
            <a:custGeom>
              <a:avLst/>
              <a:gdLst/>
              <a:ahLst/>
              <a:cxnLst/>
              <a:rect l="l" t="t" r="r" b="b"/>
              <a:pathLst>
                <a:path w="516254" h="36195" extrusionOk="0">
                  <a:moveTo>
                    <a:pt x="258128" y="36195"/>
                  </a:moveTo>
                  <a:cubicBezTo>
                    <a:pt x="347663" y="36195"/>
                    <a:pt x="434340" y="23813"/>
                    <a:pt x="516255" y="0"/>
                  </a:cubicBezTo>
                  <a:lnTo>
                    <a:pt x="0" y="0"/>
                  </a:lnTo>
                  <a:cubicBezTo>
                    <a:pt x="81915" y="22860"/>
                    <a:pt x="168592" y="36195"/>
                    <a:pt x="258128" y="3619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14"/>
            <p:cNvSpPr/>
            <p:nvPr/>
          </p:nvSpPr>
          <p:spPr>
            <a:xfrm>
              <a:off x="6180772" y="3058477"/>
              <a:ext cx="205999" cy="305752"/>
            </a:xfrm>
            <a:custGeom>
              <a:avLst/>
              <a:gdLst/>
              <a:ahLst/>
              <a:cxnLst/>
              <a:rect l="l" t="t" r="r" b="b"/>
              <a:pathLst>
                <a:path w="205999" h="305752" extrusionOk="0">
                  <a:moveTo>
                    <a:pt x="140018" y="11430"/>
                  </a:moveTo>
                  <a:cubicBezTo>
                    <a:pt x="134303" y="5715"/>
                    <a:pt x="115253" y="0"/>
                    <a:pt x="92393" y="0"/>
                  </a:cubicBezTo>
                  <a:cubicBezTo>
                    <a:pt x="81915" y="0"/>
                    <a:pt x="72390" y="952"/>
                    <a:pt x="62865" y="3810"/>
                  </a:cubicBezTo>
                  <a:cubicBezTo>
                    <a:pt x="28575" y="12382"/>
                    <a:pt x="0" y="48577"/>
                    <a:pt x="0" y="66675"/>
                  </a:cubicBezTo>
                  <a:cubicBezTo>
                    <a:pt x="10478" y="80010"/>
                    <a:pt x="23813" y="94297"/>
                    <a:pt x="36195" y="106680"/>
                  </a:cubicBezTo>
                  <a:cubicBezTo>
                    <a:pt x="63818" y="133350"/>
                    <a:pt x="89535" y="160020"/>
                    <a:pt x="90488" y="196215"/>
                  </a:cubicBezTo>
                  <a:cubicBezTo>
                    <a:pt x="91440" y="213360"/>
                    <a:pt x="88583" y="228600"/>
                    <a:pt x="82868" y="243840"/>
                  </a:cubicBezTo>
                  <a:cubicBezTo>
                    <a:pt x="70485" y="276225"/>
                    <a:pt x="40958" y="295275"/>
                    <a:pt x="14288" y="305752"/>
                  </a:cubicBezTo>
                  <a:cubicBezTo>
                    <a:pt x="92393" y="301942"/>
                    <a:pt x="149543" y="284797"/>
                    <a:pt x="179070" y="253365"/>
                  </a:cubicBezTo>
                  <a:cubicBezTo>
                    <a:pt x="199073" y="233363"/>
                    <a:pt x="207645" y="206692"/>
                    <a:pt x="205740" y="174307"/>
                  </a:cubicBezTo>
                  <a:cubicBezTo>
                    <a:pt x="203835" y="152400"/>
                    <a:pt x="187643" y="130492"/>
                    <a:pt x="172403" y="108585"/>
                  </a:cubicBezTo>
                  <a:cubicBezTo>
                    <a:pt x="150495" y="79057"/>
                    <a:pt x="127635" y="47625"/>
                    <a:pt x="140018" y="11430"/>
                  </a:cubicBezTo>
                  <a:cubicBezTo>
                    <a:pt x="140970" y="11430"/>
                    <a:pt x="140018" y="11430"/>
                    <a:pt x="140018" y="1143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14"/>
            <p:cNvSpPr/>
            <p:nvPr/>
          </p:nvSpPr>
          <p:spPr>
            <a:xfrm>
              <a:off x="6236970" y="3089909"/>
              <a:ext cx="262116" cy="284797"/>
            </a:xfrm>
            <a:custGeom>
              <a:avLst/>
              <a:gdLst/>
              <a:ahLst/>
              <a:cxnLst/>
              <a:rect l="l" t="t" r="r" b="b"/>
              <a:pathLst>
                <a:path w="262116" h="284797" extrusionOk="0">
                  <a:moveTo>
                    <a:pt x="190500" y="0"/>
                  </a:moveTo>
                  <a:cubicBezTo>
                    <a:pt x="178117" y="0"/>
                    <a:pt x="160020" y="953"/>
                    <a:pt x="142875" y="7620"/>
                  </a:cubicBezTo>
                  <a:cubicBezTo>
                    <a:pt x="121920" y="15240"/>
                    <a:pt x="109538" y="22860"/>
                    <a:pt x="104775" y="30480"/>
                  </a:cubicBezTo>
                  <a:cubicBezTo>
                    <a:pt x="111442" y="42863"/>
                    <a:pt x="120015" y="56198"/>
                    <a:pt x="129540" y="67628"/>
                  </a:cubicBezTo>
                  <a:cubicBezTo>
                    <a:pt x="146685" y="90488"/>
                    <a:pt x="163830" y="114300"/>
                    <a:pt x="165735" y="140970"/>
                  </a:cubicBezTo>
                  <a:cubicBezTo>
                    <a:pt x="168592" y="178118"/>
                    <a:pt x="158115" y="208598"/>
                    <a:pt x="135255" y="231458"/>
                  </a:cubicBezTo>
                  <a:cubicBezTo>
                    <a:pt x="107633" y="260033"/>
                    <a:pt x="61913" y="278130"/>
                    <a:pt x="0" y="284798"/>
                  </a:cubicBezTo>
                  <a:cubicBezTo>
                    <a:pt x="4763" y="284798"/>
                    <a:pt x="8572" y="284798"/>
                    <a:pt x="13335" y="284798"/>
                  </a:cubicBezTo>
                  <a:cubicBezTo>
                    <a:pt x="105727" y="284798"/>
                    <a:pt x="180975" y="263843"/>
                    <a:pt x="223838" y="225743"/>
                  </a:cubicBezTo>
                  <a:cubicBezTo>
                    <a:pt x="250508" y="201930"/>
                    <a:pt x="263842" y="173355"/>
                    <a:pt x="261938" y="140970"/>
                  </a:cubicBezTo>
                  <a:cubicBezTo>
                    <a:pt x="260985" y="119063"/>
                    <a:pt x="248602" y="101918"/>
                    <a:pt x="237172" y="84773"/>
                  </a:cubicBezTo>
                  <a:cubicBezTo>
                    <a:pt x="220980" y="61913"/>
                    <a:pt x="202883" y="36195"/>
                    <a:pt x="222885" y="953"/>
                  </a:cubicBezTo>
                  <a:cubicBezTo>
                    <a:pt x="216217" y="1905"/>
                    <a:pt x="204788" y="0"/>
                    <a:pt x="190500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14"/>
            <p:cNvSpPr/>
            <p:nvPr/>
          </p:nvSpPr>
          <p:spPr>
            <a:xfrm>
              <a:off x="5940559" y="3035617"/>
              <a:ext cx="315693" cy="330517"/>
            </a:xfrm>
            <a:custGeom>
              <a:avLst/>
              <a:gdLst/>
              <a:ahLst/>
              <a:cxnLst/>
              <a:rect l="l" t="t" r="r" b="b"/>
              <a:pathLst>
                <a:path w="315693" h="330517" extrusionOk="0">
                  <a:moveTo>
                    <a:pt x="308793" y="260985"/>
                  </a:moveTo>
                  <a:cubicBezTo>
                    <a:pt x="314507" y="247650"/>
                    <a:pt x="316412" y="234315"/>
                    <a:pt x="315460" y="219075"/>
                  </a:cubicBezTo>
                  <a:cubicBezTo>
                    <a:pt x="313555" y="188595"/>
                    <a:pt x="290695" y="163830"/>
                    <a:pt x="265930" y="140017"/>
                  </a:cubicBezTo>
                  <a:cubicBezTo>
                    <a:pt x="257357" y="131445"/>
                    <a:pt x="212590" y="87630"/>
                    <a:pt x="196398" y="49530"/>
                  </a:cubicBezTo>
                  <a:lnTo>
                    <a:pt x="193540" y="43815"/>
                  </a:lnTo>
                  <a:cubicBezTo>
                    <a:pt x="183062" y="16192"/>
                    <a:pt x="175443" y="0"/>
                    <a:pt x="157345" y="0"/>
                  </a:cubicBezTo>
                  <a:cubicBezTo>
                    <a:pt x="140200" y="0"/>
                    <a:pt x="131628" y="18098"/>
                    <a:pt x="120198" y="45720"/>
                  </a:cubicBezTo>
                  <a:cubicBezTo>
                    <a:pt x="119245" y="46673"/>
                    <a:pt x="89718" y="102870"/>
                    <a:pt x="46855" y="143828"/>
                  </a:cubicBezTo>
                  <a:cubicBezTo>
                    <a:pt x="22090" y="166688"/>
                    <a:pt x="1135" y="190500"/>
                    <a:pt x="182" y="220028"/>
                  </a:cubicBezTo>
                  <a:cubicBezTo>
                    <a:pt x="-770" y="234315"/>
                    <a:pt x="2087" y="247650"/>
                    <a:pt x="6850" y="261938"/>
                  </a:cubicBezTo>
                  <a:cubicBezTo>
                    <a:pt x="24948" y="309563"/>
                    <a:pt x="94480" y="330517"/>
                    <a:pt x="155440" y="330517"/>
                  </a:cubicBezTo>
                  <a:lnTo>
                    <a:pt x="158298" y="330517"/>
                  </a:lnTo>
                  <a:lnTo>
                    <a:pt x="158298" y="330517"/>
                  </a:lnTo>
                  <a:lnTo>
                    <a:pt x="158298" y="330517"/>
                  </a:lnTo>
                  <a:lnTo>
                    <a:pt x="161155" y="330517"/>
                  </a:lnTo>
                  <a:cubicBezTo>
                    <a:pt x="221162" y="329565"/>
                    <a:pt x="290695" y="308610"/>
                    <a:pt x="308793" y="26098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14"/>
            <p:cNvSpPr/>
            <p:nvPr/>
          </p:nvSpPr>
          <p:spPr>
            <a:xfrm>
              <a:off x="5809990" y="3058477"/>
              <a:ext cx="205999" cy="305752"/>
            </a:xfrm>
            <a:custGeom>
              <a:avLst/>
              <a:gdLst/>
              <a:ahLst/>
              <a:cxnLst/>
              <a:rect l="l" t="t" r="r" b="b"/>
              <a:pathLst>
                <a:path w="205999" h="305752" extrusionOk="0">
                  <a:moveTo>
                    <a:pt x="259" y="174307"/>
                  </a:moveTo>
                  <a:cubicBezTo>
                    <a:pt x="-1646" y="206692"/>
                    <a:pt x="6927" y="233363"/>
                    <a:pt x="26929" y="253365"/>
                  </a:cubicBezTo>
                  <a:cubicBezTo>
                    <a:pt x="56457" y="283845"/>
                    <a:pt x="113607" y="301942"/>
                    <a:pt x="191712" y="305752"/>
                  </a:cubicBezTo>
                  <a:cubicBezTo>
                    <a:pt x="165042" y="295275"/>
                    <a:pt x="135514" y="276225"/>
                    <a:pt x="123132" y="243840"/>
                  </a:cubicBezTo>
                  <a:cubicBezTo>
                    <a:pt x="117417" y="228600"/>
                    <a:pt x="114559" y="212407"/>
                    <a:pt x="115512" y="196215"/>
                  </a:cubicBezTo>
                  <a:cubicBezTo>
                    <a:pt x="117417" y="160020"/>
                    <a:pt x="142182" y="133350"/>
                    <a:pt x="169804" y="106680"/>
                  </a:cubicBezTo>
                  <a:cubicBezTo>
                    <a:pt x="182187" y="94297"/>
                    <a:pt x="195522" y="80010"/>
                    <a:pt x="205999" y="66675"/>
                  </a:cubicBezTo>
                  <a:cubicBezTo>
                    <a:pt x="205999" y="48577"/>
                    <a:pt x="177424" y="12382"/>
                    <a:pt x="143134" y="3810"/>
                  </a:cubicBezTo>
                  <a:cubicBezTo>
                    <a:pt x="133609" y="1905"/>
                    <a:pt x="124084" y="0"/>
                    <a:pt x="113607" y="0"/>
                  </a:cubicBezTo>
                  <a:cubicBezTo>
                    <a:pt x="90747" y="0"/>
                    <a:pt x="71697" y="5715"/>
                    <a:pt x="65982" y="11430"/>
                  </a:cubicBezTo>
                  <a:cubicBezTo>
                    <a:pt x="65982" y="11430"/>
                    <a:pt x="65029" y="12382"/>
                    <a:pt x="65029" y="12382"/>
                  </a:cubicBezTo>
                  <a:cubicBezTo>
                    <a:pt x="78364" y="48577"/>
                    <a:pt x="55504" y="79057"/>
                    <a:pt x="33597" y="109538"/>
                  </a:cubicBezTo>
                  <a:cubicBezTo>
                    <a:pt x="18357" y="130492"/>
                    <a:pt x="2164" y="152400"/>
                    <a:pt x="259" y="17430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14"/>
            <p:cNvSpPr/>
            <p:nvPr/>
          </p:nvSpPr>
          <p:spPr>
            <a:xfrm>
              <a:off x="5698628" y="3091815"/>
              <a:ext cx="262116" cy="284797"/>
            </a:xfrm>
            <a:custGeom>
              <a:avLst/>
              <a:gdLst/>
              <a:ahLst/>
              <a:cxnLst/>
              <a:rect l="l" t="t" r="r" b="b"/>
              <a:pathLst>
                <a:path w="262116" h="284797" extrusionOk="0">
                  <a:moveTo>
                    <a:pt x="179" y="140970"/>
                  </a:moveTo>
                  <a:cubicBezTo>
                    <a:pt x="-1726" y="173355"/>
                    <a:pt x="11609" y="201930"/>
                    <a:pt x="38279" y="225742"/>
                  </a:cubicBezTo>
                  <a:cubicBezTo>
                    <a:pt x="81142" y="263842"/>
                    <a:pt x="156389" y="284797"/>
                    <a:pt x="248781" y="284797"/>
                  </a:cubicBezTo>
                  <a:cubicBezTo>
                    <a:pt x="253544" y="284797"/>
                    <a:pt x="257354" y="284797"/>
                    <a:pt x="262117" y="284797"/>
                  </a:cubicBezTo>
                  <a:cubicBezTo>
                    <a:pt x="199252" y="277177"/>
                    <a:pt x="154484" y="259080"/>
                    <a:pt x="126862" y="231457"/>
                  </a:cubicBezTo>
                  <a:cubicBezTo>
                    <a:pt x="104002" y="207645"/>
                    <a:pt x="93524" y="177165"/>
                    <a:pt x="96382" y="140970"/>
                  </a:cubicBezTo>
                  <a:cubicBezTo>
                    <a:pt x="98287" y="114300"/>
                    <a:pt x="115432" y="90488"/>
                    <a:pt x="132577" y="67627"/>
                  </a:cubicBezTo>
                  <a:cubicBezTo>
                    <a:pt x="142102" y="55245"/>
                    <a:pt x="150674" y="42863"/>
                    <a:pt x="157342" y="30480"/>
                  </a:cubicBezTo>
                  <a:cubicBezTo>
                    <a:pt x="152579" y="21907"/>
                    <a:pt x="140197" y="14288"/>
                    <a:pt x="119242" y="7620"/>
                  </a:cubicBezTo>
                  <a:cubicBezTo>
                    <a:pt x="102097" y="1905"/>
                    <a:pt x="83047" y="0"/>
                    <a:pt x="71617" y="0"/>
                  </a:cubicBezTo>
                  <a:cubicBezTo>
                    <a:pt x="57329" y="0"/>
                    <a:pt x="45899" y="1905"/>
                    <a:pt x="40184" y="3810"/>
                  </a:cubicBezTo>
                  <a:cubicBezTo>
                    <a:pt x="61139" y="39052"/>
                    <a:pt x="42089" y="64770"/>
                    <a:pt x="25897" y="87630"/>
                  </a:cubicBezTo>
                  <a:cubicBezTo>
                    <a:pt x="13514" y="101917"/>
                    <a:pt x="2084" y="119063"/>
                    <a:pt x="179" y="14097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14"/>
            <p:cNvSpPr/>
            <p:nvPr/>
          </p:nvSpPr>
          <p:spPr>
            <a:xfrm>
              <a:off x="5791200" y="3389947"/>
              <a:ext cx="150495" cy="61912"/>
            </a:xfrm>
            <a:custGeom>
              <a:avLst/>
              <a:gdLst/>
              <a:ahLst/>
              <a:cxnLst/>
              <a:rect l="l" t="t" r="r" b="b"/>
              <a:pathLst>
                <a:path w="150495" h="61912" extrusionOk="0">
                  <a:moveTo>
                    <a:pt x="122873" y="25718"/>
                  </a:moveTo>
                  <a:cubicBezTo>
                    <a:pt x="126683" y="23813"/>
                    <a:pt x="129540" y="21908"/>
                    <a:pt x="131445" y="20003"/>
                  </a:cubicBezTo>
                  <a:cubicBezTo>
                    <a:pt x="137160" y="16193"/>
                    <a:pt x="140970" y="12383"/>
                    <a:pt x="144780" y="8573"/>
                  </a:cubicBezTo>
                  <a:cubicBezTo>
                    <a:pt x="146685" y="6668"/>
                    <a:pt x="148590" y="4763"/>
                    <a:pt x="150495" y="2858"/>
                  </a:cubicBezTo>
                  <a:cubicBezTo>
                    <a:pt x="132398" y="2858"/>
                    <a:pt x="115252" y="1905"/>
                    <a:pt x="98108" y="0"/>
                  </a:cubicBezTo>
                  <a:lnTo>
                    <a:pt x="98108" y="0"/>
                  </a:lnTo>
                  <a:cubicBezTo>
                    <a:pt x="96202" y="0"/>
                    <a:pt x="95250" y="953"/>
                    <a:pt x="94298" y="1905"/>
                  </a:cubicBezTo>
                  <a:cubicBezTo>
                    <a:pt x="92392" y="3810"/>
                    <a:pt x="89535" y="5715"/>
                    <a:pt x="87630" y="7620"/>
                  </a:cubicBezTo>
                  <a:cubicBezTo>
                    <a:pt x="73342" y="20003"/>
                    <a:pt x="49530" y="40005"/>
                    <a:pt x="1905" y="40005"/>
                  </a:cubicBezTo>
                  <a:lnTo>
                    <a:pt x="0" y="40005"/>
                  </a:lnTo>
                  <a:cubicBezTo>
                    <a:pt x="16192" y="48578"/>
                    <a:pt x="53340" y="60960"/>
                    <a:pt x="92392" y="61913"/>
                  </a:cubicBezTo>
                  <a:lnTo>
                    <a:pt x="92392" y="61913"/>
                  </a:lnTo>
                  <a:cubicBezTo>
                    <a:pt x="96202" y="61913"/>
                    <a:pt x="97155" y="60960"/>
                    <a:pt x="97155" y="59055"/>
                  </a:cubicBezTo>
                  <a:cubicBezTo>
                    <a:pt x="97155" y="56198"/>
                    <a:pt x="97155" y="54293"/>
                    <a:pt x="97155" y="52388"/>
                  </a:cubicBezTo>
                  <a:cubicBezTo>
                    <a:pt x="100013" y="40005"/>
                    <a:pt x="110490" y="33338"/>
                    <a:pt x="122873" y="2571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14"/>
            <p:cNvSpPr/>
            <p:nvPr/>
          </p:nvSpPr>
          <p:spPr>
            <a:xfrm>
              <a:off x="5904547" y="3388995"/>
              <a:ext cx="103822" cy="80962"/>
            </a:xfrm>
            <a:custGeom>
              <a:avLst/>
              <a:gdLst/>
              <a:ahLst/>
              <a:cxnLst/>
              <a:rect l="l" t="t" r="r" b="b"/>
              <a:pathLst>
                <a:path w="103822" h="80962" extrusionOk="0">
                  <a:moveTo>
                    <a:pt x="68580" y="80963"/>
                  </a:moveTo>
                  <a:cubicBezTo>
                    <a:pt x="78105" y="80963"/>
                    <a:pt x="87630" y="80010"/>
                    <a:pt x="94298" y="77152"/>
                  </a:cubicBezTo>
                  <a:cubicBezTo>
                    <a:pt x="99060" y="75247"/>
                    <a:pt x="102870" y="73342"/>
                    <a:pt x="103823" y="71438"/>
                  </a:cubicBezTo>
                  <a:cubicBezTo>
                    <a:pt x="101918" y="69533"/>
                    <a:pt x="100965" y="67627"/>
                    <a:pt x="99060" y="65722"/>
                  </a:cubicBezTo>
                  <a:cubicBezTo>
                    <a:pt x="88582" y="48577"/>
                    <a:pt x="81915" y="21908"/>
                    <a:pt x="101918" y="952"/>
                  </a:cubicBezTo>
                  <a:cubicBezTo>
                    <a:pt x="101918" y="952"/>
                    <a:pt x="101918" y="952"/>
                    <a:pt x="102870" y="0"/>
                  </a:cubicBezTo>
                  <a:cubicBezTo>
                    <a:pt x="97155" y="952"/>
                    <a:pt x="90487" y="952"/>
                    <a:pt x="84773" y="952"/>
                  </a:cubicBezTo>
                  <a:cubicBezTo>
                    <a:pt x="55245" y="4763"/>
                    <a:pt x="49530" y="10477"/>
                    <a:pt x="42862" y="19050"/>
                  </a:cubicBezTo>
                  <a:cubicBezTo>
                    <a:pt x="39052" y="22860"/>
                    <a:pt x="34290" y="27622"/>
                    <a:pt x="27623" y="33338"/>
                  </a:cubicBezTo>
                  <a:cubicBezTo>
                    <a:pt x="24765" y="35242"/>
                    <a:pt x="21907" y="37147"/>
                    <a:pt x="19050" y="39052"/>
                  </a:cubicBezTo>
                  <a:cubicBezTo>
                    <a:pt x="9525" y="44767"/>
                    <a:pt x="952" y="50483"/>
                    <a:pt x="0" y="55245"/>
                  </a:cubicBezTo>
                  <a:cubicBezTo>
                    <a:pt x="0" y="57150"/>
                    <a:pt x="0" y="58102"/>
                    <a:pt x="1905" y="60960"/>
                  </a:cubicBezTo>
                  <a:cubicBezTo>
                    <a:pt x="8573" y="71438"/>
                    <a:pt x="39052" y="80963"/>
                    <a:pt x="68580" y="8096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14"/>
            <p:cNvSpPr/>
            <p:nvPr/>
          </p:nvSpPr>
          <p:spPr>
            <a:xfrm>
              <a:off x="6010121" y="3382327"/>
              <a:ext cx="179377" cy="129539"/>
            </a:xfrm>
            <a:custGeom>
              <a:avLst/>
              <a:gdLst/>
              <a:ahLst/>
              <a:cxnLst/>
              <a:rect l="l" t="t" r="r" b="b"/>
              <a:pathLst>
                <a:path w="179377" h="129539" extrusionOk="0">
                  <a:moveTo>
                    <a:pt x="88736" y="0"/>
                  </a:moveTo>
                  <a:lnTo>
                    <a:pt x="88736" y="0"/>
                  </a:lnTo>
                  <a:lnTo>
                    <a:pt x="87784" y="0"/>
                  </a:lnTo>
                  <a:cubicBezTo>
                    <a:pt x="44921" y="0"/>
                    <a:pt x="20156" y="5715"/>
                    <a:pt x="8726" y="19050"/>
                  </a:cubicBezTo>
                  <a:cubicBezTo>
                    <a:pt x="-4609" y="33338"/>
                    <a:pt x="-799" y="52388"/>
                    <a:pt x="7774" y="64770"/>
                  </a:cubicBezTo>
                  <a:cubicBezTo>
                    <a:pt x="9679" y="67627"/>
                    <a:pt x="11584" y="70485"/>
                    <a:pt x="14441" y="72390"/>
                  </a:cubicBezTo>
                  <a:lnTo>
                    <a:pt x="16346" y="74295"/>
                  </a:lnTo>
                  <a:cubicBezTo>
                    <a:pt x="23014" y="79057"/>
                    <a:pt x="30634" y="81915"/>
                    <a:pt x="38254" y="84772"/>
                  </a:cubicBezTo>
                  <a:cubicBezTo>
                    <a:pt x="56351" y="91440"/>
                    <a:pt x="76354" y="99060"/>
                    <a:pt x="89689" y="129540"/>
                  </a:cubicBezTo>
                  <a:cubicBezTo>
                    <a:pt x="103024" y="98107"/>
                    <a:pt x="123026" y="91440"/>
                    <a:pt x="141124" y="84772"/>
                  </a:cubicBezTo>
                  <a:cubicBezTo>
                    <a:pt x="148744" y="81915"/>
                    <a:pt x="156364" y="79057"/>
                    <a:pt x="163031" y="74295"/>
                  </a:cubicBezTo>
                  <a:lnTo>
                    <a:pt x="164936" y="72390"/>
                  </a:lnTo>
                  <a:cubicBezTo>
                    <a:pt x="167794" y="70485"/>
                    <a:pt x="169699" y="67627"/>
                    <a:pt x="171604" y="64770"/>
                  </a:cubicBezTo>
                  <a:cubicBezTo>
                    <a:pt x="180176" y="52388"/>
                    <a:pt x="183986" y="33338"/>
                    <a:pt x="170651" y="19050"/>
                  </a:cubicBezTo>
                  <a:cubicBezTo>
                    <a:pt x="157316" y="5715"/>
                    <a:pt x="131599" y="0"/>
                    <a:pt x="88736" y="0"/>
                  </a:cubicBezTo>
                  <a:lnTo>
                    <a:pt x="88736" y="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14"/>
            <p:cNvSpPr/>
            <p:nvPr/>
          </p:nvSpPr>
          <p:spPr>
            <a:xfrm>
              <a:off x="6188392" y="3388995"/>
              <a:ext cx="104775" cy="81914"/>
            </a:xfrm>
            <a:custGeom>
              <a:avLst/>
              <a:gdLst/>
              <a:ahLst/>
              <a:cxnLst/>
              <a:rect l="l" t="t" r="r" b="b"/>
              <a:pathLst>
                <a:path w="104775" h="81914" extrusionOk="0">
                  <a:moveTo>
                    <a:pt x="0" y="72390"/>
                  </a:moveTo>
                  <a:cubicBezTo>
                    <a:pt x="1905" y="74295"/>
                    <a:pt x="4763" y="77152"/>
                    <a:pt x="9525" y="78105"/>
                  </a:cubicBezTo>
                  <a:cubicBezTo>
                    <a:pt x="16192" y="80010"/>
                    <a:pt x="24765" y="81915"/>
                    <a:pt x="35242" y="81915"/>
                  </a:cubicBezTo>
                  <a:cubicBezTo>
                    <a:pt x="64770" y="81915"/>
                    <a:pt x="95250" y="72390"/>
                    <a:pt x="102870" y="60960"/>
                  </a:cubicBezTo>
                  <a:cubicBezTo>
                    <a:pt x="104775" y="59055"/>
                    <a:pt x="104775" y="57150"/>
                    <a:pt x="104775" y="55245"/>
                  </a:cubicBezTo>
                  <a:cubicBezTo>
                    <a:pt x="103823" y="50483"/>
                    <a:pt x="95250" y="44767"/>
                    <a:pt x="85725" y="39052"/>
                  </a:cubicBezTo>
                  <a:cubicBezTo>
                    <a:pt x="82867" y="37147"/>
                    <a:pt x="80010" y="35242"/>
                    <a:pt x="77153" y="33338"/>
                  </a:cubicBezTo>
                  <a:cubicBezTo>
                    <a:pt x="69533" y="28575"/>
                    <a:pt x="65723" y="23813"/>
                    <a:pt x="61913" y="19050"/>
                  </a:cubicBezTo>
                  <a:cubicBezTo>
                    <a:pt x="54292" y="11430"/>
                    <a:pt x="48578" y="4763"/>
                    <a:pt x="20003" y="952"/>
                  </a:cubicBezTo>
                  <a:cubicBezTo>
                    <a:pt x="14288" y="952"/>
                    <a:pt x="8573" y="0"/>
                    <a:pt x="1905" y="0"/>
                  </a:cubicBezTo>
                  <a:cubicBezTo>
                    <a:pt x="1905" y="0"/>
                    <a:pt x="1905" y="0"/>
                    <a:pt x="2858" y="952"/>
                  </a:cubicBezTo>
                  <a:cubicBezTo>
                    <a:pt x="21908" y="21908"/>
                    <a:pt x="16192" y="49530"/>
                    <a:pt x="5715" y="65722"/>
                  </a:cubicBezTo>
                  <a:cubicBezTo>
                    <a:pt x="3810" y="67627"/>
                    <a:pt x="1905" y="70485"/>
                    <a:pt x="0" y="7239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7" name="Google Shape;1817;p14"/>
            <p:cNvSpPr/>
            <p:nvPr/>
          </p:nvSpPr>
          <p:spPr>
            <a:xfrm>
              <a:off x="6255067" y="3388042"/>
              <a:ext cx="150495" cy="61912"/>
            </a:xfrm>
            <a:custGeom>
              <a:avLst/>
              <a:gdLst/>
              <a:ahLst/>
              <a:cxnLst/>
              <a:rect l="l" t="t" r="r" b="b"/>
              <a:pathLst>
                <a:path w="150495" h="61912" extrusionOk="0">
                  <a:moveTo>
                    <a:pt x="58103" y="61913"/>
                  </a:moveTo>
                  <a:lnTo>
                    <a:pt x="58103" y="61913"/>
                  </a:lnTo>
                  <a:cubicBezTo>
                    <a:pt x="97155" y="61913"/>
                    <a:pt x="135255" y="49530"/>
                    <a:pt x="150495" y="40005"/>
                  </a:cubicBezTo>
                  <a:lnTo>
                    <a:pt x="148590" y="40005"/>
                  </a:lnTo>
                  <a:cubicBezTo>
                    <a:pt x="100965" y="40005"/>
                    <a:pt x="77153" y="20003"/>
                    <a:pt x="62865" y="7620"/>
                  </a:cubicBezTo>
                  <a:cubicBezTo>
                    <a:pt x="60960" y="5715"/>
                    <a:pt x="58103" y="3810"/>
                    <a:pt x="56198" y="1905"/>
                  </a:cubicBezTo>
                  <a:cubicBezTo>
                    <a:pt x="55245" y="953"/>
                    <a:pt x="54292" y="953"/>
                    <a:pt x="52388" y="0"/>
                  </a:cubicBezTo>
                  <a:lnTo>
                    <a:pt x="52388" y="0"/>
                  </a:lnTo>
                  <a:cubicBezTo>
                    <a:pt x="35242" y="1905"/>
                    <a:pt x="17145" y="2858"/>
                    <a:pt x="0" y="2858"/>
                  </a:cubicBezTo>
                  <a:cubicBezTo>
                    <a:pt x="1905" y="4763"/>
                    <a:pt x="3810" y="6667"/>
                    <a:pt x="5715" y="8573"/>
                  </a:cubicBezTo>
                  <a:cubicBezTo>
                    <a:pt x="9525" y="12383"/>
                    <a:pt x="12383" y="16192"/>
                    <a:pt x="19050" y="20003"/>
                  </a:cubicBezTo>
                  <a:cubicBezTo>
                    <a:pt x="21908" y="21908"/>
                    <a:pt x="24765" y="23813"/>
                    <a:pt x="27623" y="25717"/>
                  </a:cubicBezTo>
                  <a:cubicBezTo>
                    <a:pt x="40005" y="33338"/>
                    <a:pt x="50483" y="40005"/>
                    <a:pt x="52388" y="51435"/>
                  </a:cubicBezTo>
                  <a:cubicBezTo>
                    <a:pt x="52388" y="53340"/>
                    <a:pt x="53340" y="56198"/>
                    <a:pt x="52388" y="58103"/>
                  </a:cubicBezTo>
                  <a:cubicBezTo>
                    <a:pt x="53340" y="60960"/>
                    <a:pt x="54292" y="61913"/>
                    <a:pt x="58103" y="6191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8" name="Google Shape;1818;p14"/>
            <p:cNvSpPr/>
            <p:nvPr/>
          </p:nvSpPr>
          <p:spPr>
            <a:xfrm>
              <a:off x="5622575" y="3664505"/>
              <a:ext cx="433339" cy="150232"/>
            </a:xfrm>
            <a:custGeom>
              <a:avLst/>
              <a:gdLst/>
              <a:ahLst/>
              <a:cxnLst/>
              <a:rect l="l" t="t" r="r" b="b"/>
              <a:pathLst>
                <a:path w="433339" h="150232" extrusionOk="0">
                  <a:moveTo>
                    <a:pt x="281020" y="82629"/>
                  </a:moveTo>
                  <a:cubicBezTo>
                    <a:pt x="285782" y="84534"/>
                    <a:pt x="349600" y="103584"/>
                    <a:pt x="361982" y="104537"/>
                  </a:cubicBezTo>
                  <a:cubicBezTo>
                    <a:pt x="382937" y="107394"/>
                    <a:pt x="404845" y="106442"/>
                    <a:pt x="421037" y="92154"/>
                  </a:cubicBezTo>
                  <a:cubicBezTo>
                    <a:pt x="421990" y="91202"/>
                    <a:pt x="422942" y="90249"/>
                    <a:pt x="424847" y="89297"/>
                  </a:cubicBezTo>
                  <a:cubicBezTo>
                    <a:pt x="427705" y="85487"/>
                    <a:pt x="430562" y="82629"/>
                    <a:pt x="431515" y="78819"/>
                  </a:cubicBezTo>
                  <a:cubicBezTo>
                    <a:pt x="440087" y="56912"/>
                    <a:pt x="419132" y="30242"/>
                    <a:pt x="354362" y="15002"/>
                  </a:cubicBezTo>
                  <a:cubicBezTo>
                    <a:pt x="274352" y="-4048"/>
                    <a:pt x="153385" y="-6906"/>
                    <a:pt x="67660" y="17859"/>
                  </a:cubicBezTo>
                  <a:cubicBezTo>
                    <a:pt x="19082" y="32147"/>
                    <a:pt x="-920" y="52149"/>
                    <a:pt x="32" y="72152"/>
                  </a:cubicBezTo>
                  <a:cubicBezTo>
                    <a:pt x="32" y="77867"/>
                    <a:pt x="1937" y="82629"/>
                    <a:pt x="4795" y="88344"/>
                  </a:cubicBezTo>
                  <a:lnTo>
                    <a:pt x="4795" y="88344"/>
                  </a:lnTo>
                  <a:cubicBezTo>
                    <a:pt x="10510" y="97869"/>
                    <a:pt x="20035" y="107394"/>
                    <a:pt x="33370" y="115014"/>
                  </a:cubicBezTo>
                  <a:cubicBezTo>
                    <a:pt x="40037" y="118824"/>
                    <a:pt x="46705" y="122634"/>
                    <a:pt x="55277" y="125492"/>
                  </a:cubicBezTo>
                  <a:lnTo>
                    <a:pt x="55277" y="125492"/>
                  </a:lnTo>
                  <a:cubicBezTo>
                    <a:pt x="69565" y="131207"/>
                    <a:pt x="84805" y="135969"/>
                    <a:pt x="102902" y="138827"/>
                  </a:cubicBezTo>
                  <a:cubicBezTo>
                    <a:pt x="150527" y="148352"/>
                    <a:pt x="208630" y="152162"/>
                    <a:pt x="258160" y="149304"/>
                  </a:cubicBezTo>
                  <a:cubicBezTo>
                    <a:pt x="330550" y="145494"/>
                    <a:pt x="324835" y="123587"/>
                    <a:pt x="309595" y="114062"/>
                  </a:cubicBezTo>
                  <a:cubicBezTo>
                    <a:pt x="305785" y="112157"/>
                    <a:pt x="287687" y="102632"/>
                    <a:pt x="275305" y="93107"/>
                  </a:cubicBezTo>
                  <a:cubicBezTo>
                    <a:pt x="264827" y="86439"/>
                    <a:pt x="271495" y="78819"/>
                    <a:pt x="281020" y="82629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14"/>
            <p:cNvSpPr/>
            <p:nvPr/>
          </p:nvSpPr>
          <p:spPr>
            <a:xfrm>
              <a:off x="5892164" y="3782377"/>
              <a:ext cx="786764" cy="50482"/>
            </a:xfrm>
            <a:custGeom>
              <a:avLst/>
              <a:gdLst/>
              <a:ahLst/>
              <a:cxnLst/>
              <a:rect l="l" t="t" r="r" b="b"/>
              <a:pathLst>
                <a:path w="786764" h="50482" extrusionOk="0">
                  <a:moveTo>
                    <a:pt x="64770" y="0"/>
                  </a:moveTo>
                  <a:cubicBezTo>
                    <a:pt x="65723" y="952"/>
                    <a:pt x="65723" y="2857"/>
                    <a:pt x="65723" y="4763"/>
                  </a:cubicBezTo>
                  <a:cubicBezTo>
                    <a:pt x="66675" y="8572"/>
                    <a:pt x="66675" y="13335"/>
                    <a:pt x="65723" y="17145"/>
                  </a:cubicBezTo>
                  <a:cubicBezTo>
                    <a:pt x="60007" y="40957"/>
                    <a:pt x="28575" y="47625"/>
                    <a:pt x="0" y="50482"/>
                  </a:cubicBezTo>
                  <a:lnTo>
                    <a:pt x="725805" y="50482"/>
                  </a:lnTo>
                  <a:cubicBezTo>
                    <a:pt x="746760" y="36195"/>
                    <a:pt x="766763" y="20955"/>
                    <a:pt x="786765" y="4763"/>
                  </a:cubicBezTo>
                  <a:lnTo>
                    <a:pt x="81915" y="4763"/>
                  </a:lnTo>
                  <a:cubicBezTo>
                    <a:pt x="78105" y="2857"/>
                    <a:pt x="72390" y="1905"/>
                    <a:pt x="64770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14"/>
            <p:cNvSpPr/>
            <p:nvPr/>
          </p:nvSpPr>
          <p:spPr>
            <a:xfrm>
              <a:off x="5514022" y="3787140"/>
              <a:ext cx="279082" cy="45719"/>
            </a:xfrm>
            <a:custGeom>
              <a:avLst/>
              <a:gdLst/>
              <a:ahLst/>
              <a:cxnLst/>
              <a:rect l="l" t="t" r="r" b="b"/>
              <a:pathLst>
                <a:path w="279082" h="45719" extrusionOk="0">
                  <a:moveTo>
                    <a:pt x="206692" y="35242"/>
                  </a:moveTo>
                  <a:cubicBezTo>
                    <a:pt x="187642" y="31432"/>
                    <a:pt x="171450" y="26670"/>
                    <a:pt x="157163" y="20955"/>
                  </a:cubicBezTo>
                  <a:lnTo>
                    <a:pt x="156210" y="20955"/>
                  </a:lnTo>
                  <a:lnTo>
                    <a:pt x="155257" y="20955"/>
                  </a:lnTo>
                  <a:cubicBezTo>
                    <a:pt x="146685" y="17145"/>
                    <a:pt x="139065" y="13335"/>
                    <a:pt x="131445" y="9525"/>
                  </a:cubicBezTo>
                  <a:cubicBezTo>
                    <a:pt x="126682" y="6667"/>
                    <a:pt x="121920" y="3810"/>
                    <a:pt x="118110" y="0"/>
                  </a:cubicBezTo>
                  <a:lnTo>
                    <a:pt x="0" y="0"/>
                  </a:lnTo>
                  <a:cubicBezTo>
                    <a:pt x="20002" y="16192"/>
                    <a:pt x="40005" y="31432"/>
                    <a:pt x="60960" y="45720"/>
                  </a:cubicBezTo>
                  <a:lnTo>
                    <a:pt x="279082" y="45720"/>
                  </a:lnTo>
                  <a:cubicBezTo>
                    <a:pt x="253365" y="42863"/>
                    <a:pt x="228600" y="40005"/>
                    <a:pt x="206692" y="3524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14"/>
            <p:cNvSpPr/>
            <p:nvPr/>
          </p:nvSpPr>
          <p:spPr>
            <a:xfrm>
              <a:off x="5295900" y="3529965"/>
              <a:ext cx="984884" cy="45719"/>
            </a:xfrm>
            <a:custGeom>
              <a:avLst/>
              <a:gdLst/>
              <a:ahLst/>
              <a:cxnLst/>
              <a:rect l="l" t="t" r="r" b="b"/>
              <a:pathLst>
                <a:path w="984884" h="45719" extrusionOk="0">
                  <a:moveTo>
                    <a:pt x="950595" y="44767"/>
                  </a:moveTo>
                  <a:cubicBezTo>
                    <a:pt x="947738" y="36195"/>
                    <a:pt x="948690" y="26670"/>
                    <a:pt x="953453" y="19050"/>
                  </a:cubicBezTo>
                  <a:cubicBezTo>
                    <a:pt x="956310" y="14288"/>
                    <a:pt x="960120" y="11430"/>
                    <a:pt x="966788" y="7620"/>
                  </a:cubicBezTo>
                  <a:cubicBezTo>
                    <a:pt x="971550" y="4763"/>
                    <a:pt x="978218" y="2857"/>
                    <a:pt x="984885" y="0"/>
                  </a:cubicBezTo>
                  <a:lnTo>
                    <a:pt x="0" y="0"/>
                  </a:lnTo>
                  <a:cubicBezTo>
                    <a:pt x="8573" y="15240"/>
                    <a:pt x="18098" y="30480"/>
                    <a:pt x="28575" y="45720"/>
                  </a:cubicBezTo>
                  <a:lnTo>
                    <a:pt x="951547" y="45720"/>
                  </a:lnTo>
                  <a:cubicBezTo>
                    <a:pt x="950595" y="45720"/>
                    <a:pt x="950595" y="45720"/>
                    <a:pt x="950595" y="4476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14"/>
            <p:cNvSpPr/>
            <p:nvPr/>
          </p:nvSpPr>
          <p:spPr>
            <a:xfrm>
              <a:off x="6517957" y="3529965"/>
              <a:ext cx="381000" cy="45719"/>
            </a:xfrm>
            <a:custGeom>
              <a:avLst/>
              <a:gdLst/>
              <a:ahLst/>
              <a:cxnLst/>
              <a:rect l="l" t="t" r="r" b="b"/>
              <a:pathLst>
                <a:path w="381000" h="45719" extrusionOk="0">
                  <a:moveTo>
                    <a:pt x="74295" y="15240"/>
                  </a:moveTo>
                  <a:cubicBezTo>
                    <a:pt x="111442" y="24765"/>
                    <a:pt x="139065" y="35242"/>
                    <a:pt x="159067" y="45720"/>
                  </a:cubicBezTo>
                  <a:lnTo>
                    <a:pt x="352425" y="45720"/>
                  </a:lnTo>
                  <a:cubicBezTo>
                    <a:pt x="361950" y="30480"/>
                    <a:pt x="371475" y="15240"/>
                    <a:pt x="381000" y="0"/>
                  </a:cubicBezTo>
                  <a:lnTo>
                    <a:pt x="0" y="0"/>
                  </a:lnTo>
                  <a:cubicBezTo>
                    <a:pt x="25717" y="4763"/>
                    <a:pt x="51435" y="9525"/>
                    <a:pt x="74295" y="1524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14"/>
            <p:cNvSpPr/>
            <p:nvPr/>
          </p:nvSpPr>
          <p:spPr>
            <a:xfrm>
              <a:off x="6681787" y="3615690"/>
              <a:ext cx="161925" cy="45719"/>
            </a:xfrm>
            <a:custGeom>
              <a:avLst/>
              <a:gdLst/>
              <a:ahLst/>
              <a:cxnLst/>
              <a:rect l="l" t="t" r="r" b="b"/>
              <a:pathLst>
                <a:path w="161925" h="45719" extrusionOk="0">
                  <a:moveTo>
                    <a:pt x="28575" y="7620"/>
                  </a:moveTo>
                  <a:cubicBezTo>
                    <a:pt x="27622" y="17145"/>
                    <a:pt x="21908" y="26670"/>
                    <a:pt x="13335" y="35242"/>
                  </a:cubicBezTo>
                  <a:lnTo>
                    <a:pt x="10478" y="38100"/>
                  </a:lnTo>
                  <a:cubicBezTo>
                    <a:pt x="7620" y="40957"/>
                    <a:pt x="3810" y="43815"/>
                    <a:pt x="0" y="45720"/>
                  </a:cubicBezTo>
                  <a:lnTo>
                    <a:pt x="125730" y="45720"/>
                  </a:lnTo>
                  <a:cubicBezTo>
                    <a:pt x="138113" y="30480"/>
                    <a:pt x="150495" y="16192"/>
                    <a:pt x="161925" y="0"/>
                  </a:cubicBezTo>
                  <a:lnTo>
                    <a:pt x="29528" y="0"/>
                  </a:lnTo>
                  <a:cubicBezTo>
                    <a:pt x="28575" y="2857"/>
                    <a:pt x="28575" y="4763"/>
                    <a:pt x="28575" y="762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14"/>
            <p:cNvSpPr/>
            <p:nvPr/>
          </p:nvSpPr>
          <p:spPr>
            <a:xfrm>
              <a:off x="5352097" y="3615690"/>
              <a:ext cx="815339" cy="45719"/>
            </a:xfrm>
            <a:custGeom>
              <a:avLst/>
              <a:gdLst/>
              <a:ahLst/>
              <a:cxnLst/>
              <a:rect l="l" t="t" r="r" b="b"/>
              <a:pathLst>
                <a:path w="815339" h="45719" extrusionOk="0">
                  <a:moveTo>
                    <a:pt x="344805" y="45720"/>
                  </a:moveTo>
                  <a:cubicBezTo>
                    <a:pt x="384810" y="35242"/>
                    <a:pt x="432435" y="30480"/>
                    <a:pt x="483870" y="30480"/>
                  </a:cubicBezTo>
                  <a:cubicBezTo>
                    <a:pt x="535305" y="30480"/>
                    <a:pt x="587693" y="36195"/>
                    <a:pt x="628650" y="45720"/>
                  </a:cubicBezTo>
                  <a:lnTo>
                    <a:pt x="805815" y="45720"/>
                  </a:lnTo>
                  <a:cubicBezTo>
                    <a:pt x="802005" y="35242"/>
                    <a:pt x="802957" y="26670"/>
                    <a:pt x="803910" y="20955"/>
                  </a:cubicBezTo>
                  <a:cubicBezTo>
                    <a:pt x="805815" y="12382"/>
                    <a:pt x="809625" y="5715"/>
                    <a:pt x="815340" y="0"/>
                  </a:cubicBezTo>
                  <a:lnTo>
                    <a:pt x="0" y="0"/>
                  </a:lnTo>
                  <a:cubicBezTo>
                    <a:pt x="11430" y="15240"/>
                    <a:pt x="23813" y="30480"/>
                    <a:pt x="36195" y="45720"/>
                  </a:cubicBezTo>
                  <a:lnTo>
                    <a:pt x="344805" y="4572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5" name="Google Shape;1825;p14"/>
            <p:cNvSpPr/>
            <p:nvPr/>
          </p:nvSpPr>
          <p:spPr>
            <a:xfrm>
              <a:off x="5422582" y="3701415"/>
              <a:ext cx="196214" cy="45719"/>
            </a:xfrm>
            <a:custGeom>
              <a:avLst/>
              <a:gdLst/>
              <a:ahLst/>
              <a:cxnLst/>
              <a:rect l="l" t="t" r="r" b="b"/>
              <a:pathLst>
                <a:path w="196214" h="45719" extrusionOk="0">
                  <a:moveTo>
                    <a:pt x="181927" y="36195"/>
                  </a:moveTo>
                  <a:cubicBezTo>
                    <a:pt x="181927" y="25717"/>
                    <a:pt x="184785" y="12382"/>
                    <a:pt x="196215" y="0"/>
                  </a:cubicBezTo>
                  <a:lnTo>
                    <a:pt x="0" y="0"/>
                  </a:lnTo>
                  <a:cubicBezTo>
                    <a:pt x="14288" y="15240"/>
                    <a:pt x="30480" y="30480"/>
                    <a:pt x="45720" y="45720"/>
                  </a:cubicBezTo>
                  <a:lnTo>
                    <a:pt x="182880" y="45720"/>
                  </a:lnTo>
                  <a:cubicBezTo>
                    <a:pt x="181927" y="41910"/>
                    <a:pt x="181927" y="39052"/>
                    <a:pt x="181927" y="3619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6" name="Google Shape;1826;p14"/>
            <p:cNvSpPr/>
            <p:nvPr/>
          </p:nvSpPr>
          <p:spPr>
            <a:xfrm>
              <a:off x="6060757" y="3701415"/>
              <a:ext cx="711517" cy="45719"/>
            </a:xfrm>
            <a:custGeom>
              <a:avLst/>
              <a:gdLst/>
              <a:ahLst/>
              <a:cxnLst/>
              <a:rect l="l" t="t" r="r" b="b"/>
              <a:pathLst>
                <a:path w="711517" h="45719" extrusionOk="0">
                  <a:moveTo>
                    <a:pt x="472440" y="14288"/>
                  </a:moveTo>
                  <a:lnTo>
                    <a:pt x="465772" y="15240"/>
                  </a:lnTo>
                  <a:cubicBezTo>
                    <a:pt x="410527" y="26670"/>
                    <a:pt x="353377" y="32385"/>
                    <a:pt x="300038" y="32385"/>
                  </a:cubicBezTo>
                  <a:cubicBezTo>
                    <a:pt x="246697" y="32385"/>
                    <a:pt x="179070" y="26670"/>
                    <a:pt x="135255" y="0"/>
                  </a:cubicBezTo>
                  <a:lnTo>
                    <a:pt x="0" y="0"/>
                  </a:lnTo>
                  <a:cubicBezTo>
                    <a:pt x="2858" y="3810"/>
                    <a:pt x="6667" y="7620"/>
                    <a:pt x="8572" y="11430"/>
                  </a:cubicBezTo>
                  <a:cubicBezTo>
                    <a:pt x="14288" y="21907"/>
                    <a:pt x="15240" y="34290"/>
                    <a:pt x="12383" y="45720"/>
                  </a:cubicBezTo>
                  <a:lnTo>
                    <a:pt x="665797" y="45720"/>
                  </a:lnTo>
                  <a:cubicBezTo>
                    <a:pt x="681990" y="31432"/>
                    <a:pt x="697230" y="16192"/>
                    <a:pt x="711518" y="0"/>
                  </a:cubicBezTo>
                  <a:lnTo>
                    <a:pt x="529590" y="0"/>
                  </a:lnTo>
                  <a:cubicBezTo>
                    <a:pt x="510540" y="4763"/>
                    <a:pt x="492442" y="9525"/>
                    <a:pt x="472440" y="1428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14"/>
            <p:cNvSpPr/>
            <p:nvPr/>
          </p:nvSpPr>
          <p:spPr>
            <a:xfrm>
              <a:off x="6172094" y="3539490"/>
              <a:ext cx="520239" cy="177164"/>
            </a:xfrm>
            <a:custGeom>
              <a:avLst/>
              <a:gdLst/>
              <a:ahLst/>
              <a:cxnLst/>
              <a:rect l="l" t="t" r="r" b="b"/>
              <a:pathLst>
                <a:path w="520239" h="177164" extrusionOk="0">
                  <a:moveTo>
                    <a:pt x="167746" y="80010"/>
                  </a:moveTo>
                  <a:cubicBezTo>
                    <a:pt x="158221" y="80010"/>
                    <a:pt x="146791" y="78105"/>
                    <a:pt x="134408" y="76200"/>
                  </a:cubicBezTo>
                  <a:cubicBezTo>
                    <a:pt x="121073" y="74295"/>
                    <a:pt x="105833" y="71438"/>
                    <a:pt x="90593" y="71438"/>
                  </a:cubicBezTo>
                  <a:cubicBezTo>
                    <a:pt x="86783" y="71438"/>
                    <a:pt x="82973" y="71438"/>
                    <a:pt x="79163" y="71438"/>
                  </a:cubicBezTo>
                  <a:cubicBezTo>
                    <a:pt x="60113" y="71438"/>
                    <a:pt x="42968" y="73342"/>
                    <a:pt x="29633" y="77152"/>
                  </a:cubicBezTo>
                  <a:cubicBezTo>
                    <a:pt x="10583" y="81915"/>
                    <a:pt x="-17992" y="106680"/>
                    <a:pt x="15346" y="134302"/>
                  </a:cubicBezTo>
                  <a:cubicBezTo>
                    <a:pt x="42968" y="161925"/>
                    <a:pt x="103928" y="177165"/>
                    <a:pt x="188701" y="177165"/>
                  </a:cubicBezTo>
                  <a:cubicBezTo>
                    <a:pt x="241088" y="177165"/>
                    <a:pt x="297286" y="171450"/>
                    <a:pt x="351578" y="160020"/>
                  </a:cubicBezTo>
                  <a:lnTo>
                    <a:pt x="357293" y="159067"/>
                  </a:lnTo>
                  <a:cubicBezTo>
                    <a:pt x="426826" y="144780"/>
                    <a:pt x="483023" y="122872"/>
                    <a:pt x="506836" y="101917"/>
                  </a:cubicBezTo>
                  <a:lnTo>
                    <a:pt x="509693" y="99060"/>
                  </a:lnTo>
                  <a:cubicBezTo>
                    <a:pt x="515408" y="93345"/>
                    <a:pt x="519218" y="87630"/>
                    <a:pt x="520171" y="81915"/>
                  </a:cubicBezTo>
                  <a:cubicBezTo>
                    <a:pt x="521123" y="72390"/>
                    <a:pt x="513503" y="48577"/>
                    <a:pt x="415396" y="23813"/>
                  </a:cubicBezTo>
                  <a:cubicBezTo>
                    <a:pt x="357293" y="9525"/>
                    <a:pt x="279188" y="0"/>
                    <a:pt x="211561" y="0"/>
                  </a:cubicBezTo>
                  <a:lnTo>
                    <a:pt x="207751" y="0"/>
                  </a:lnTo>
                  <a:cubicBezTo>
                    <a:pt x="146791" y="0"/>
                    <a:pt x="113453" y="6667"/>
                    <a:pt x="99166" y="15240"/>
                  </a:cubicBezTo>
                  <a:cubicBezTo>
                    <a:pt x="96308" y="17145"/>
                    <a:pt x="93451" y="19050"/>
                    <a:pt x="92498" y="20955"/>
                  </a:cubicBezTo>
                  <a:cubicBezTo>
                    <a:pt x="91546" y="22860"/>
                    <a:pt x="90593" y="26670"/>
                    <a:pt x="91546" y="30480"/>
                  </a:cubicBezTo>
                  <a:cubicBezTo>
                    <a:pt x="101071" y="53340"/>
                    <a:pt x="140123" y="59055"/>
                    <a:pt x="175366" y="59055"/>
                  </a:cubicBezTo>
                  <a:cubicBezTo>
                    <a:pt x="195368" y="60007"/>
                    <a:pt x="194416" y="68580"/>
                    <a:pt x="190606" y="72390"/>
                  </a:cubicBezTo>
                  <a:cubicBezTo>
                    <a:pt x="183938" y="79057"/>
                    <a:pt x="174413" y="80010"/>
                    <a:pt x="167746" y="8001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14"/>
            <p:cNvSpPr/>
            <p:nvPr/>
          </p:nvSpPr>
          <p:spPr>
            <a:xfrm>
              <a:off x="6639877" y="3308984"/>
              <a:ext cx="231457" cy="38100"/>
            </a:xfrm>
            <a:custGeom>
              <a:avLst/>
              <a:gdLst/>
              <a:ahLst/>
              <a:cxnLst/>
              <a:rect l="l" t="t" r="r" b="b"/>
              <a:pathLst>
                <a:path w="231457" h="38100" extrusionOk="0">
                  <a:moveTo>
                    <a:pt x="231457" y="20003"/>
                  </a:moveTo>
                  <a:lnTo>
                    <a:pt x="1905" y="0"/>
                  </a:lnTo>
                  <a:cubicBezTo>
                    <a:pt x="952" y="5715"/>
                    <a:pt x="952" y="12383"/>
                    <a:pt x="0" y="18098"/>
                  </a:cubicBezTo>
                  <a:lnTo>
                    <a:pt x="229552" y="38100"/>
                  </a:lnTo>
                  <a:cubicBezTo>
                    <a:pt x="229552" y="32385"/>
                    <a:pt x="230505" y="25718"/>
                    <a:pt x="231457" y="2000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14"/>
            <p:cNvSpPr/>
            <p:nvPr/>
          </p:nvSpPr>
          <p:spPr>
            <a:xfrm>
              <a:off x="6636067" y="3126104"/>
              <a:ext cx="230504" cy="58102"/>
            </a:xfrm>
            <a:custGeom>
              <a:avLst/>
              <a:gdLst/>
              <a:ahLst/>
              <a:cxnLst/>
              <a:rect l="l" t="t" r="r" b="b"/>
              <a:pathLst>
                <a:path w="230504" h="58102" extrusionOk="0">
                  <a:moveTo>
                    <a:pt x="227648" y="0"/>
                  </a:moveTo>
                  <a:lnTo>
                    <a:pt x="0" y="40005"/>
                  </a:lnTo>
                  <a:cubicBezTo>
                    <a:pt x="953" y="45720"/>
                    <a:pt x="1905" y="52388"/>
                    <a:pt x="2858" y="58103"/>
                  </a:cubicBezTo>
                  <a:lnTo>
                    <a:pt x="230505" y="17145"/>
                  </a:lnTo>
                  <a:cubicBezTo>
                    <a:pt x="229553" y="12383"/>
                    <a:pt x="228600" y="6667"/>
                    <a:pt x="227648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14"/>
            <p:cNvSpPr/>
            <p:nvPr/>
          </p:nvSpPr>
          <p:spPr>
            <a:xfrm>
              <a:off x="6594157" y="2932747"/>
              <a:ext cx="217170" cy="114299"/>
            </a:xfrm>
            <a:custGeom>
              <a:avLst/>
              <a:gdLst/>
              <a:ahLst/>
              <a:cxnLst/>
              <a:rect l="l" t="t" r="r" b="b"/>
              <a:pathLst>
                <a:path w="217170" h="114299" extrusionOk="0">
                  <a:moveTo>
                    <a:pt x="0" y="98107"/>
                  </a:moveTo>
                  <a:cubicBezTo>
                    <a:pt x="2858" y="103823"/>
                    <a:pt x="4763" y="109537"/>
                    <a:pt x="7620" y="114300"/>
                  </a:cubicBezTo>
                  <a:lnTo>
                    <a:pt x="217170" y="16192"/>
                  </a:lnTo>
                  <a:cubicBezTo>
                    <a:pt x="214313" y="10477"/>
                    <a:pt x="212408" y="4763"/>
                    <a:pt x="209550" y="0"/>
                  </a:cubicBezTo>
                  <a:lnTo>
                    <a:pt x="0" y="9810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14"/>
            <p:cNvSpPr/>
            <p:nvPr/>
          </p:nvSpPr>
          <p:spPr>
            <a:xfrm>
              <a:off x="6518909" y="2761297"/>
              <a:ext cx="188595" cy="163829"/>
            </a:xfrm>
            <a:custGeom>
              <a:avLst/>
              <a:gdLst/>
              <a:ahLst/>
              <a:cxnLst/>
              <a:rect l="l" t="t" r="r" b="b"/>
              <a:pathLst>
                <a:path w="188595" h="163829" extrusionOk="0">
                  <a:moveTo>
                    <a:pt x="188595" y="14288"/>
                  </a:moveTo>
                  <a:cubicBezTo>
                    <a:pt x="184785" y="9525"/>
                    <a:pt x="180975" y="4763"/>
                    <a:pt x="177165" y="0"/>
                  </a:cubicBezTo>
                  <a:lnTo>
                    <a:pt x="0" y="149542"/>
                  </a:lnTo>
                  <a:cubicBezTo>
                    <a:pt x="3810" y="154305"/>
                    <a:pt x="7620" y="159067"/>
                    <a:pt x="11430" y="163830"/>
                  </a:cubicBezTo>
                  <a:lnTo>
                    <a:pt x="188595" y="1428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14"/>
            <p:cNvSpPr/>
            <p:nvPr/>
          </p:nvSpPr>
          <p:spPr>
            <a:xfrm>
              <a:off x="6419850" y="2628900"/>
              <a:ext cx="149542" cy="200025"/>
            </a:xfrm>
            <a:custGeom>
              <a:avLst/>
              <a:gdLst/>
              <a:ahLst/>
              <a:cxnLst/>
              <a:rect l="l" t="t" r="r" b="b"/>
              <a:pathLst>
                <a:path w="149542" h="200025" extrusionOk="0">
                  <a:moveTo>
                    <a:pt x="149542" y="10477"/>
                  </a:moveTo>
                  <a:cubicBezTo>
                    <a:pt x="144780" y="6667"/>
                    <a:pt x="140017" y="2858"/>
                    <a:pt x="135255" y="0"/>
                  </a:cubicBezTo>
                  <a:lnTo>
                    <a:pt x="0" y="188595"/>
                  </a:lnTo>
                  <a:cubicBezTo>
                    <a:pt x="4763" y="192405"/>
                    <a:pt x="9525" y="196215"/>
                    <a:pt x="14288" y="200025"/>
                  </a:cubicBezTo>
                  <a:lnTo>
                    <a:pt x="149542" y="1047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3" name="Google Shape;1833;p14"/>
            <p:cNvSpPr/>
            <p:nvPr/>
          </p:nvSpPr>
          <p:spPr>
            <a:xfrm>
              <a:off x="6299834" y="2535554"/>
              <a:ext cx="100965" cy="222885"/>
            </a:xfrm>
            <a:custGeom>
              <a:avLst/>
              <a:gdLst/>
              <a:ahLst/>
              <a:cxnLst/>
              <a:rect l="l" t="t" r="r" b="b"/>
              <a:pathLst>
                <a:path w="100965" h="222885" extrusionOk="0">
                  <a:moveTo>
                    <a:pt x="17145" y="222885"/>
                  </a:moveTo>
                  <a:lnTo>
                    <a:pt x="100965" y="6668"/>
                  </a:lnTo>
                  <a:cubicBezTo>
                    <a:pt x="95250" y="4763"/>
                    <a:pt x="89535" y="1905"/>
                    <a:pt x="83820" y="0"/>
                  </a:cubicBezTo>
                  <a:lnTo>
                    <a:pt x="0" y="216218"/>
                  </a:lnTo>
                  <a:cubicBezTo>
                    <a:pt x="6668" y="218123"/>
                    <a:pt x="12383" y="220980"/>
                    <a:pt x="17145" y="22288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4" name="Google Shape;1834;p14"/>
            <p:cNvSpPr/>
            <p:nvPr/>
          </p:nvSpPr>
          <p:spPr>
            <a:xfrm>
              <a:off x="5330189" y="3309937"/>
              <a:ext cx="228600" cy="37147"/>
            </a:xfrm>
            <a:custGeom>
              <a:avLst/>
              <a:gdLst/>
              <a:ahLst/>
              <a:cxnLst/>
              <a:rect l="l" t="t" r="r" b="b"/>
              <a:pathLst>
                <a:path w="228600" h="37147" extrusionOk="0">
                  <a:moveTo>
                    <a:pt x="1905" y="37147"/>
                  </a:moveTo>
                  <a:lnTo>
                    <a:pt x="228600" y="18097"/>
                  </a:lnTo>
                  <a:cubicBezTo>
                    <a:pt x="227648" y="12383"/>
                    <a:pt x="226695" y="5715"/>
                    <a:pt x="226695" y="0"/>
                  </a:cubicBezTo>
                  <a:lnTo>
                    <a:pt x="0" y="19050"/>
                  </a:lnTo>
                  <a:cubicBezTo>
                    <a:pt x="0" y="24765"/>
                    <a:pt x="952" y="30480"/>
                    <a:pt x="1905" y="3714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14"/>
            <p:cNvSpPr/>
            <p:nvPr/>
          </p:nvSpPr>
          <p:spPr>
            <a:xfrm>
              <a:off x="5334000" y="3127057"/>
              <a:ext cx="227647" cy="58102"/>
            </a:xfrm>
            <a:custGeom>
              <a:avLst/>
              <a:gdLst/>
              <a:ahLst/>
              <a:cxnLst/>
              <a:rect l="l" t="t" r="r" b="b"/>
              <a:pathLst>
                <a:path w="227647" h="58102" extrusionOk="0">
                  <a:moveTo>
                    <a:pt x="227648" y="40005"/>
                  </a:moveTo>
                  <a:lnTo>
                    <a:pt x="2858" y="0"/>
                  </a:lnTo>
                  <a:cubicBezTo>
                    <a:pt x="1905" y="5715"/>
                    <a:pt x="952" y="12383"/>
                    <a:pt x="0" y="18097"/>
                  </a:cubicBezTo>
                  <a:lnTo>
                    <a:pt x="224790" y="58102"/>
                  </a:lnTo>
                  <a:cubicBezTo>
                    <a:pt x="225742" y="51435"/>
                    <a:pt x="226695" y="45720"/>
                    <a:pt x="227648" y="4000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14"/>
            <p:cNvSpPr/>
            <p:nvPr/>
          </p:nvSpPr>
          <p:spPr>
            <a:xfrm>
              <a:off x="5389245" y="2933700"/>
              <a:ext cx="215264" cy="113347"/>
            </a:xfrm>
            <a:custGeom>
              <a:avLst/>
              <a:gdLst/>
              <a:ahLst/>
              <a:cxnLst/>
              <a:rect l="l" t="t" r="r" b="b"/>
              <a:pathLst>
                <a:path w="215264" h="113347" extrusionOk="0">
                  <a:moveTo>
                    <a:pt x="0" y="16192"/>
                  </a:moveTo>
                  <a:lnTo>
                    <a:pt x="207645" y="113347"/>
                  </a:lnTo>
                  <a:cubicBezTo>
                    <a:pt x="209550" y="107633"/>
                    <a:pt x="212407" y="101917"/>
                    <a:pt x="215265" y="97155"/>
                  </a:cubicBezTo>
                  <a:lnTo>
                    <a:pt x="7620" y="0"/>
                  </a:lnTo>
                  <a:cubicBezTo>
                    <a:pt x="4763" y="4763"/>
                    <a:pt x="1905" y="10477"/>
                    <a:pt x="0" y="1619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14"/>
            <p:cNvSpPr/>
            <p:nvPr/>
          </p:nvSpPr>
          <p:spPr>
            <a:xfrm>
              <a:off x="5492114" y="2762250"/>
              <a:ext cx="187642" cy="161925"/>
            </a:xfrm>
            <a:custGeom>
              <a:avLst/>
              <a:gdLst/>
              <a:ahLst/>
              <a:cxnLst/>
              <a:rect l="l" t="t" r="r" b="b"/>
              <a:pathLst>
                <a:path w="187642" h="161925" extrusionOk="0">
                  <a:moveTo>
                    <a:pt x="187643" y="147638"/>
                  </a:moveTo>
                  <a:lnTo>
                    <a:pt x="11430" y="0"/>
                  </a:lnTo>
                  <a:cubicBezTo>
                    <a:pt x="7620" y="4763"/>
                    <a:pt x="3810" y="9525"/>
                    <a:pt x="0" y="14288"/>
                  </a:cubicBezTo>
                  <a:lnTo>
                    <a:pt x="175260" y="161925"/>
                  </a:lnTo>
                  <a:cubicBezTo>
                    <a:pt x="180023" y="157163"/>
                    <a:pt x="183833" y="152400"/>
                    <a:pt x="187643" y="14763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14"/>
            <p:cNvSpPr/>
            <p:nvPr/>
          </p:nvSpPr>
          <p:spPr>
            <a:xfrm>
              <a:off x="5621654" y="2635567"/>
              <a:ext cx="151447" cy="197167"/>
            </a:xfrm>
            <a:custGeom>
              <a:avLst/>
              <a:gdLst/>
              <a:ahLst/>
              <a:cxnLst/>
              <a:rect l="l" t="t" r="r" b="b"/>
              <a:pathLst>
                <a:path w="151447" h="197167" extrusionOk="0">
                  <a:moveTo>
                    <a:pt x="137160" y="197168"/>
                  </a:moveTo>
                  <a:cubicBezTo>
                    <a:pt x="141923" y="193358"/>
                    <a:pt x="146685" y="189548"/>
                    <a:pt x="151448" y="185738"/>
                  </a:cubicBezTo>
                  <a:lnTo>
                    <a:pt x="14288" y="0"/>
                  </a:lnTo>
                  <a:cubicBezTo>
                    <a:pt x="9525" y="3810"/>
                    <a:pt x="4763" y="7620"/>
                    <a:pt x="0" y="11430"/>
                  </a:cubicBezTo>
                  <a:lnTo>
                    <a:pt x="137160" y="19716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14"/>
            <p:cNvSpPr/>
            <p:nvPr/>
          </p:nvSpPr>
          <p:spPr>
            <a:xfrm>
              <a:off x="5765482" y="2550795"/>
              <a:ext cx="109537" cy="219075"/>
            </a:xfrm>
            <a:custGeom>
              <a:avLst/>
              <a:gdLst/>
              <a:ahLst/>
              <a:cxnLst/>
              <a:rect l="l" t="t" r="r" b="b"/>
              <a:pathLst>
                <a:path w="109537" h="219075" extrusionOk="0">
                  <a:moveTo>
                    <a:pt x="109538" y="210502"/>
                  </a:moveTo>
                  <a:lnTo>
                    <a:pt x="16192" y="0"/>
                  </a:lnTo>
                  <a:cubicBezTo>
                    <a:pt x="10477" y="2857"/>
                    <a:pt x="4763" y="4763"/>
                    <a:pt x="0" y="7620"/>
                  </a:cubicBezTo>
                  <a:lnTo>
                    <a:pt x="93345" y="219075"/>
                  </a:lnTo>
                  <a:cubicBezTo>
                    <a:pt x="98107" y="215265"/>
                    <a:pt x="103822" y="212407"/>
                    <a:pt x="109538" y="21050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14"/>
            <p:cNvSpPr/>
            <p:nvPr/>
          </p:nvSpPr>
          <p:spPr>
            <a:xfrm>
              <a:off x="6642734" y="3220402"/>
              <a:ext cx="401955" cy="36194"/>
            </a:xfrm>
            <a:custGeom>
              <a:avLst/>
              <a:gdLst/>
              <a:ahLst/>
              <a:cxnLst/>
              <a:rect l="l" t="t" r="r" b="b"/>
              <a:pathLst>
                <a:path w="401955" h="36194" extrusionOk="0">
                  <a:moveTo>
                    <a:pt x="953" y="36195"/>
                  </a:moveTo>
                  <a:lnTo>
                    <a:pt x="401955" y="18097"/>
                  </a:lnTo>
                  <a:cubicBezTo>
                    <a:pt x="401955" y="12382"/>
                    <a:pt x="401955" y="5715"/>
                    <a:pt x="401003" y="0"/>
                  </a:cubicBezTo>
                  <a:lnTo>
                    <a:pt x="0" y="18097"/>
                  </a:lnTo>
                  <a:cubicBezTo>
                    <a:pt x="953" y="23813"/>
                    <a:pt x="953" y="29527"/>
                    <a:pt x="953" y="3619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1" name="Google Shape;1841;p14"/>
            <p:cNvSpPr/>
            <p:nvPr/>
          </p:nvSpPr>
          <p:spPr>
            <a:xfrm>
              <a:off x="6619875" y="2976562"/>
              <a:ext cx="388620" cy="138112"/>
            </a:xfrm>
            <a:custGeom>
              <a:avLst/>
              <a:gdLst/>
              <a:ahLst/>
              <a:cxnLst/>
              <a:rect l="l" t="t" r="r" b="b"/>
              <a:pathLst>
                <a:path w="388620" h="138112" extrusionOk="0">
                  <a:moveTo>
                    <a:pt x="4763" y="138113"/>
                  </a:moveTo>
                  <a:lnTo>
                    <a:pt x="388620" y="17145"/>
                  </a:lnTo>
                  <a:cubicBezTo>
                    <a:pt x="386715" y="11430"/>
                    <a:pt x="384810" y="5715"/>
                    <a:pt x="383858" y="0"/>
                  </a:cubicBezTo>
                  <a:lnTo>
                    <a:pt x="0" y="120967"/>
                  </a:lnTo>
                  <a:cubicBezTo>
                    <a:pt x="1905" y="126683"/>
                    <a:pt x="3810" y="132397"/>
                    <a:pt x="4763" y="13811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2" name="Google Shape;1842;p14"/>
            <p:cNvSpPr/>
            <p:nvPr/>
          </p:nvSpPr>
          <p:spPr>
            <a:xfrm>
              <a:off x="6560820" y="2752725"/>
              <a:ext cx="348614" cy="231457"/>
            </a:xfrm>
            <a:custGeom>
              <a:avLst/>
              <a:gdLst/>
              <a:ahLst/>
              <a:cxnLst/>
              <a:rect l="l" t="t" r="r" b="b"/>
              <a:pathLst>
                <a:path w="348614" h="231457" extrusionOk="0">
                  <a:moveTo>
                    <a:pt x="9525" y="231458"/>
                  </a:moveTo>
                  <a:lnTo>
                    <a:pt x="348615" y="15240"/>
                  </a:lnTo>
                  <a:cubicBezTo>
                    <a:pt x="345758" y="10477"/>
                    <a:pt x="341947" y="4763"/>
                    <a:pt x="339090" y="0"/>
                  </a:cubicBezTo>
                  <a:lnTo>
                    <a:pt x="0" y="216217"/>
                  </a:lnTo>
                  <a:cubicBezTo>
                    <a:pt x="2858" y="220980"/>
                    <a:pt x="5715" y="225742"/>
                    <a:pt x="9525" y="23145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14"/>
            <p:cNvSpPr/>
            <p:nvPr/>
          </p:nvSpPr>
          <p:spPr>
            <a:xfrm>
              <a:off x="6470332" y="2562225"/>
              <a:ext cx="284797" cy="309562"/>
            </a:xfrm>
            <a:custGeom>
              <a:avLst/>
              <a:gdLst/>
              <a:ahLst/>
              <a:cxnLst/>
              <a:rect l="l" t="t" r="r" b="b"/>
              <a:pathLst>
                <a:path w="284797" h="309562" extrusionOk="0">
                  <a:moveTo>
                    <a:pt x="284797" y="12383"/>
                  </a:moveTo>
                  <a:cubicBezTo>
                    <a:pt x="280035" y="8573"/>
                    <a:pt x="276225" y="3810"/>
                    <a:pt x="271463" y="0"/>
                  </a:cubicBezTo>
                  <a:lnTo>
                    <a:pt x="0" y="297180"/>
                  </a:lnTo>
                  <a:cubicBezTo>
                    <a:pt x="4763" y="300990"/>
                    <a:pt x="8572" y="305753"/>
                    <a:pt x="13335" y="309563"/>
                  </a:cubicBezTo>
                  <a:lnTo>
                    <a:pt x="284797" y="1238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14"/>
            <p:cNvSpPr/>
            <p:nvPr/>
          </p:nvSpPr>
          <p:spPr>
            <a:xfrm>
              <a:off x="6357937" y="2423160"/>
              <a:ext cx="205740" cy="364807"/>
            </a:xfrm>
            <a:custGeom>
              <a:avLst/>
              <a:gdLst/>
              <a:ahLst/>
              <a:cxnLst/>
              <a:rect l="l" t="t" r="r" b="b"/>
              <a:pathLst>
                <a:path w="205740" h="364807" extrusionOk="0">
                  <a:moveTo>
                    <a:pt x="205740" y="8573"/>
                  </a:moveTo>
                  <a:cubicBezTo>
                    <a:pt x="200025" y="5715"/>
                    <a:pt x="195263" y="2857"/>
                    <a:pt x="189547" y="0"/>
                  </a:cubicBezTo>
                  <a:lnTo>
                    <a:pt x="0" y="355282"/>
                  </a:lnTo>
                  <a:cubicBezTo>
                    <a:pt x="5715" y="358140"/>
                    <a:pt x="10478" y="360998"/>
                    <a:pt x="16192" y="364807"/>
                  </a:cubicBezTo>
                  <a:lnTo>
                    <a:pt x="205740" y="857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14"/>
            <p:cNvSpPr/>
            <p:nvPr/>
          </p:nvSpPr>
          <p:spPr>
            <a:xfrm>
              <a:off x="5155882" y="3220402"/>
              <a:ext cx="398144" cy="35242"/>
            </a:xfrm>
            <a:custGeom>
              <a:avLst/>
              <a:gdLst/>
              <a:ahLst/>
              <a:cxnLst/>
              <a:rect l="l" t="t" r="r" b="b"/>
              <a:pathLst>
                <a:path w="398144" h="35242" extrusionOk="0">
                  <a:moveTo>
                    <a:pt x="398145" y="17145"/>
                  </a:moveTo>
                  <a:lnTo>
                    <a:pt x="953" y="0"/>
                  </a:lnTo>
                  <a:cubicBezTo>
                    <a:pt x="953" y="5715"/>
                    <a:pt x="953" y="12382"/>
                    <a:pt x="0" y="18097"/>
                  </a:cubicBezTo>
                  <a:lnTo>
                    <a:pt x="398145" y="35242"/>
                  </a:lnTo>
                  <a:cubicBezTo>
                    <a:pt x="398145" y="29527"/>
                    <a:pt x="398145" y="23813"/>
                    <a:pt x="398145" y="1714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14"/>
            <p:cNvSpPr/>
            <p:nvPr/>
          </p:nvSpPr>
          <p:spPr>
            <a:xfrm>
              <a:off x="5193030" y="2977514"/>
              <a:ext cx="384809" cy="137160"/>
            </a:xfrm>
            <a:custGeom>
              <a:avLst/>
              <a:gdLst/>
              <a:ahLst/>
              <a:cxnLst/>
              <a:rect l="l" t="t" r="r" b="b"/>
              <a:pathLst>
                <a:path w="384809" h="137160" extrusionOk="0">
                  <a:moveTo>
                    <a:pt x="384810" y="120015"/>
                  </a:moveTo>
                  <a:lnTo>
                    <a:pt x="4763" y="0"/>
                  </a:lnTo>
                  <a:cubicBezTo>
                    <a:pt x="2857" y="5715"/>
                    <a:pt x="952" y="11430"/>
                    <a:pt x="0" y="17145"/>
                  </a:cubicBezTo>
                  <a:lnTo>
                    <a:pt x="381000" y="137160"/>
                  </a:lnTo>
                  <a:cubicBezTo>
                    <a:pt x="381953" y="131445"/>
                    <a:pt x="382905" y="125730"/>
                    <a:pt x="384810" y="12001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14"/>
            <p:cNvSpPr/>
            <p:nvPr/>
          </p:nvSpPr>
          <p:spPr>
            <a:xfrm>
              <a:off x="5291137" y="2752725"/>
              <a:ext cx="346710" cy="230504"/>
            </a:xfrm>
            <a:custGeom>
              <a:avLst/>
              <a:gdLst/>
              <a:ahLst/>
              <a:cxnLst/>
              <a:rect l="l" t="t" r="r" b="b"/>
              <a:pathLst>
                <a:path w="346710" h="230504" extrusionOk="0">
                  <a:moveTo>
                    <a:pt x="346710" y="215265"/>
                  </a:moveTo>
                  <a:lnTo>
                    <a:pt x="9525" y="0"/>
                  </a:lnTo>
                  <a:cubicBezTo>
                    <a:pt x="6668" y="4763"/>
                    <a:pt x="2857" y="10477"/>
                    <a:pt x="0" y="15240"/>
                  </a:cubicBezTo>
                  <a:lnTo>
                    <a:pt x="337185" y="230505"/>
                  </a:lnTo>
                  <a:cubicBezTo>
                    <a:pt x="340042" y="224790"/>
                    <a:pt x="342900" y="220027"/>
                    <a:pt x="346710" y="21526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14"/>
            <p:cNvSpPr/>
            <p:nvPr/>
          </p:nvSpPr>
          <p:spPr>
            <a:xfrm>
              <a:off x="5434012" y="2573654"/>
              <a:ext cx="288607" cy="302895"/>
            </a:xfrm>
            <a:custGeom>
              <a:avLst/>
              <a:gdLst/>
              <a:ahLst/>
              <a:cxnLst/>
              <a:rect l="l" t="t" r="r" b="b"/>
              <a:pathLst>
                <a:path w="288607" h="302895" extrusionOk="0">
                  <a:moveTo>
                    <a:pt x="288608" y="290513"/>
                  </a:moveTo>
                  <a:lnTo>
                    <a:pt x="13335" y="0"/>
                  </a:lnTo>
                  <a:cubicBezTo>
                    <a:pt x="8573" y="3810"/>
                    <a:pt x="4763" y="8573"/>
                    <a:pt x="0" y="12383"/>
                  </a:cubicBezTo>
                  <a:lnTo>
                    <a:pt x="275273" y="302895"/>
                  </a:lnTo>
                  <a:cubicBezTo>
                    <a:pt x="279083" y="299085"/>
                    <a:pt x="283845" y="294323"/>
                    <a:pt x="288608" y="29051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14"/>
            <p:cNvSpPr/>
            <p:nvPr/>
          </p:nvSpPr>
          <p:spPr>
            <a:xfrm>
              <a:off x="5604510" y="2442210"/>
              <a:ext cx="217169" cy="356235"/>
            </a:xfrm>
            <a:custGeom>
              <a:avLst/>
              <a:gdLst/>
              <a:ahLst/>
              <a:cxnLst/>
              <a:rect l="l" t="t" r="r" b="b"/>
              <a:pathLst>
                <a:path w="217169" h="356235" extrusionOk="0">
                  <a:moveTo>
                    <a:pt x="0" y="9525"/>
                  </a:moveTo>
                  <a:lnTo>
                    <a:pt x="201930" y="356235"/>
                  </a:lnTo>
                  <a:cubicBezTo>
                    <a:pt x="206692" y="353378"/>
                    <a:pt x="212407" y="349567"/>
                    <a:pt x="217170" y="346710"/>
                  </a:cubicBezTo>
                  <a:lnTo>
                    <a:pt x="16192" y="0"/>
                  </a:lnTo>
                  <a:cubicBezTo>
                    <a:pt x="10477" y="2857"/>
                    <a:pt x="5715" y="5715"/>
                    <a:pt x="0" y="952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14"/>
            <p:cNvSpPr/>
            <p:nvPr/>
          </p:nvSpPr>
          <p:spPr>
            <a:xfrm>
              <a:off x="5412104" y="2451735"/>
              <a:ext cx="70485" cy="72007"/>
            </a:xfrm>
            <a:custGeom>
              <a:avLst/>
              <a:gdLst/>
              <a:ahLst/>
              <a:cxnLst/>
              <a:rect l="l" t="t" r="r" b="b"/>
              <a:pathLst>
                <a:path w="70485" h="72007" extrusionOk="0">
                  <a:moveTo>
                    <a:pt x="41910" y="11430"/>
                  </a:moveTo>
                  <a:lnTo>
                    <a:pt x="28575" y="0"/>
                  </a:lnTo>
                  <a:lnTo>
                    <a:pt x="6668" y="24765"/>
                  </a:lnTo>
                  <a:cubicBezTo>
                    <a:pt x="1905" y="29527"/>
                    <a:pt x="0" y="35242"/>
                    <a:pt x="0" y="41910"/>
                  </a:cubicBezTo>
                  <a:cubicBezTo>
                    <a:pt x="0" y="48577"/>
                    <a:pt x="2858" y="54292"/>
                    <a:pt x="7620" y="58102"/>
                  </a:cubicBezTo>
                  <a:cubicBezTo>
                    <a:pt x="13335" y="62865"/>
                    <a:pt x="21908" y="67627"/>
                    <a:pt x="32385" y="69532"/>
                  </a:cubicBezTo>
                  <a:cubicBezTo>
                    <a:pt x="42863" y="72390"/>
                    <a:pt x="55245" y="72390"/>
                    <a:pt x="69533" y="71438"/>
                  </a:cubicBezTo>
                  <a:lnTo>
                    <a:pt x="70485" y="63817"/>
                  </a:lnTo>
                  <a:cubicBezTo>
                    <a:pt x="61913" y="63817"/>
                    <a:pt x="53340" y="62865"/>
                    <a:pt x="46673" y="60960"/>
                  </a:cubicBezTo>
                  <a:cubicBezTo>
                    <a:pt x="40005" y="59055"/>
                    <a:pt x="34290" y="56198"/>
                    <a:pt x="30480" y="52388"/>
                  </a:cubicBezTo>
                  <a:cubicBezTo>
                    <a:pt x="26670" y="49530"/>
                    <a:pt x="24765" y="44767"/>
                    <a:pt x="23813" y="40005"/>
                  </a:cubicBezTo>
                  <a:cubicBezTo>
                    <a:pt x="22860" y="35242"/>
                    <a:pt x="24765" y="31432"/>
                    <a:pt x="27623" y="27623"/>
                  </a:cubicBezTo>
                  <a:lnTo>
                    <a:pt x="41910" y="1143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14"/>
            <p:cNvSpPr/>
            <p:nvPr/>
          </p:nvSpPr>
          <p:spPr>
            <a:xfrm>
              <a:off x="5534025" y="2244089"/>
              <a:ext cx="77033" cy="27622"/>
            </a:xfrm>
            <a:custGeom>
              <a:avLst/>
              <a:gdLst/>
              <a:ahLst/>
              <a:cxnLst/>
              <a:rect l="l" t="t" r="r" b="b"/>
              <a:pathLst>
                <a:path w="77033" h="27622" extrusionOk="0">
                  <a:moveTo>
                    <a:pt x="24765" y="15240"/>
                  </a:moveTo>
                  <a:cubicBezTo>
                    <a:pt x="27623" y="13335"/>
                    <a:pt x="30480" y="12383"/>
                    <a:pt x="34290" y="12383"/>
                  </a:cubicBezTo>
                  <a:cubicBezTo>
                    <a:pt x="37148" y="12383"/>
                    <a:pt x="40005" y="12383"/>
                    <a:pt x="42863" y="13335"/>
                  </a:cubicBezTo>
                  <a:lnTo>
                    <a:pt x="75248" y="27623"/>
                  </a:lnTo>
                  <a:cubicBezTo>
                    <a:pt x="80010" y="24765"/>
                    <a:pt x="75248" y="20003"/>
                    <a:pt x="60960" y="12383"/>
                  </a:cubicBezTo>
                  <a:cubicBezTo>
                    <a:pt x="53340" y="8573"/>
                    <a:pt x="48577" y="6668"/>
                    <a:pt x="45720" y="5715"/>
                  </a:cubicBezTo>
                  <a:cubicBezTo>
                    <a:pt x="39052" y="2858"/>
                    <a:pt x="31433" y="953"/>
                    <a:pt x="23813" y="0"/>
                  </a:cubicBezTo>
                  <a:cubicBezTo>
                    <a:pt x="16192" y="0"/>
                    <a:pt x="10477" y="953"/>
                    <a:pt x="5715" y="3810"/>
                  </a:cubicBezTo>
                  <a:cubicBezTo>
                    <a:pt x="2858" y="5715"/>
                    <a:pt x="952" y="7620"/>
                    <a:pt x="0" y="9525"/>
                  </a:cubicBezTo>
                  <a:lnTo>
                    <a:pt x="17145" y="21908"/>
                  </a:lnTo>
                  <a:cubicBezTo>
                    <a:pt x="19050" y="18098"/>
                    <a:pt x="21908" y="16193"/>
                    <a:pt x="24765" y="1524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2" name="Google Shape;1852;p14"/>
            <p:cNvSpPr/>
            <p:nvPr/>
          </p:nvSpPr>
          <p:spPr>
            <a:xfrm>
              <a:off x="5629275" y="2180186"/>
              <a:ext cx="80010" cy="46758"/>
            </a:xfrm>
            <a:custGeom>
              <a:avLst/>
              <a:gdLst/>
              <a:ahLst/>
              <a:cxnLst/>
              <a:rect l="l" t="t" r="r" b="b"/>
              <a:pathLst>
                <a:path w="80010" h="46758" extrusionOk="0">
                  <a:moveTo>
                    <a:pt x="20002" y="43901"/>
                  </a:moveTo>
                  <a:cubicBezTo>
                    <a:pt x="22860" y="41996"/>
                    <a:pt x="25717" y="41043"/>
                    <a:pt x="27623" y="40091"/>
                  </a:cubicBezTo>
                  <a:cubicBezTo>
                    <a:pt x="32385" y="38186"/>
                    <a:pt x="38100" y="37233"/>
                    <a:pt x="44767" y="37233"/>
                  </a:cubicBezTo>
                  <a:cubicBezTo>
                    <a:pt x="52388" y="37233"/>
                    <a:pt x="60008" y="39138"/>
                    <a:pt x="68580" y="41996"/>
                  </a:cubicBezTo>
                  <a:lnTo>
                    <a:pt x="80010" y="37233"/>
                  </a:lnTo>
                  <a:lnTo>
                    <a:pt x="50483" y="10563"/>
                  </a:lnTo>
                  <a:cubicBezTo>
                    <a:pt x="45720" y="5801"/>
                    <a:pt x="40958" y="2943"/>
                    <a:pt x="36195" y="1038"/>
                  </a:cubicBezTo>
                  <a:cubicBezTo>
                    <a:pt x="30480" y="-867"/>
                    <a:pt x="25717" y="86"/>
                    <a:pt x="20955" y="1991"/>
                  </a:cubicBezTo>
                  <a:cubicBezTo>
                    <a:pt x="15240" y="4848"/>
                    <a:pt x="11430" y="7706"/>
                    <a:pt x="9525" y="9611"/>
                  </a:cubicBezTo>
                  <a:lnTo>
                    <a:pt x="26670" y="21993"/>
                  </a:lnTo>
                  <a:cubicBezTo>
                    <a:pt x="26670" y="21041"/>
                    <a:pt x="27623" y="19136"/>
                    <a:pt x="28575" y="18183"/>
                  </a:cubicBezTo>
                  <a:cubicBezTo>
                    <a:pt x="30480" y="16278"/>
                    <a:pt x="32385" y="15326"/>
                    <a:pt x="34290" y="14373"/>
                  </a:cubicBezTo>
                  <a:cubicBezTo>
                    <a:pt x="37148" y="13421"/>
                    <a:pt x="40005" y="13421"/>
                    <a:pt x="43815" y="14373"/>
                  </a:cubicBezTo>
                  <a:cubicBezTo>
                    <a:pt x="47625" y="16278"/>
                    <a:pt x="51435" y="18183"/>
                    <a:pt x="55245" y="21993"/>
                  </a:cubicBezTo>
                  <a:lnTo>
                    <a:pt x="73342" y="35328"/>
                  </a:lnTo>
                  <a:lnTo>
                    <a:pt x="71438" y="36281"/>
                  </a:lnTo>
                  <a:cubicBezTo>
                    <a:pt x="54292" y="31518"/>
                    <a:pt x="40958" y="27708"/>
                    <a:pt x="31433" y="25803"/>
                  </a:cubicBezTo>
                  <a:cubicBezTo>
                    <a:pt x="20955" y="23898"/>
                    <a:pt x="13335" y="23898"/>
                    <a:pt x="9525" y="25803"/>
                  </a:cubicBezTo>
                  <a:cubicBezTo>
                    <a:pt x="7620" y="26756"/>
                    <a:pt x="5715" y="27708"/>
                    <a:pt x="3810" y="28661"/>
                  </a:cubicBezTo>
                  <a:cubicBezTo>
                    <a:pt x="1905" y="29613"/>
                    <a:pt x="952" y="30566"/>
                    <a:pt x="0" y="32471"/>
                  </a:cubicBezTo>
                  <a:lnTo>
                    <a:pt x="16192" y="46758"/>
                  </a:lnTo>
                  <a:cubicBezTo>
                    <a:pt x="16192" y="46758"/>
                    <a:pt x="18098" y="45806"/>
                    <a:pt x="20002" y="43901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3" name="Google Shape;1853;p14"/>
            <p:cNvSpPr/>
            <p:nvPr/>
          </p:nvSpPr>
          <p:spPr>
            <a:xfrm>
              <a:off x="5366385" y="2163127"/>
              <a:ext cx="518291" cy="331470"/>
            </a:xfrm>
            <a:custGeom>
              <a:avLst/>
              <a:gdLst/>
              <a:ahLst/>
              <a:cxnLst/>
              <a:rect l="l" t="t" r="r" b="b"/>
              <a:pathLst>
                <a:path w="518291" h="331470" extrusionOk="0">
                  <a:moveTo>
                    <a:pt x="83820" y="260985"/>
                  </a:moveTo>
                  <a:cubicBezTo>
                    <a:pt x="84773" y="260985"/>
                    <a:pt x="85725" y="260985"/>
                    <a:pt x="86677" y="261938"/>
                  </a:cubicBezTo>
                  <a:cubicBezTo>
                    <a:pt x="87630" y="262890"/>
                    <a:pt x="89535" y="263843"/>
                    <a:pt x="90488" y="264795"/>
                  </a:cubicBezTo>
                  <a:cubicBezTo>
                    <a:pt x="93345" y="267653"/>
                    <a:pt x="94298" y="272415"/>
                    <a:pt x="92392" y="278130"/>
                  </a:cubicBezTo>
                  <a:cubicBezTo>
                    <a:pt x="90488" y="283845"/>
                    <a:pt x="87630" y="289560"/>
                    <a:pt x="81915" y="294323"/>
                  </a:cubicBezTo>
                  <a:cubicBezTo>
                    <a:pt x="93345" y="301943"/>
                    <a:pt x="105727" y="305753"/>
                    <a:pt x="118110" y="307658"/>
                  </a:cubicBezTo>
                  <a:cubicBezTo>
                    <a:pt x="129540" y="308610"/>
                    <a:pt x="139065" y="305753"/>
                    <a:pt x="145732" y="300038"/>
                  </a:cubicBezTo>
                  <a:cubicBezTo>
                    <a:pt x="148590" y="297180"/>
                    <a:pt x="151448" y="293370"/>
                    <a:pt x="152400" y="289560"/>
                  </a:cubicBezTo>
                  <a:cubicBezTo>
                    <a:pt x="154305" y="284798"/>
                    <a:pt x="156210" y="280988"/>
                    <a:pt x="156210" y="275273"/>
                  </a:cubicBezTo>
                  <a:lnTo>
                    <a:pt x="170498" y="289560"/>
                  </a:lnTo>
                  <a:lnTo>
                    <a:pt x="193357" y="284798"/>
                  </a:lnTo>
                  <a:lnTo>
                    <a:pt x="129540" y="218123"/>
                  </a:lnTo>
                  <a:cubicBezTo>
                    <a:pt x="139065" y="209550"/>
                    <a:pt x="148590" y="201930"/>
                    <a:pt x="158115" y="193358"/>
                  </a:cubicBezTo>
                  <a:lnTo>
                    <a:pt x="206692" y="255270"/>
                  </a:lnTo>
                  <a:lnTo>
                    <a:pt x="231457" y="253365"/>
                  </a:lnTo>
                  <a:lnTo>
                    <a:pt x="174307" y="180023"/>
                  </a:lnTo>
                  <a:cubicBezTo>
                    <a:pt x="184785" y="171450"/>
                    <a:pt x="196215" y="163830"/>
                    <a:pt x="206692" y="156210"/>
                  </a:cubicBezTo>
                  <a:lnTo>
                    <a:pt x="221932" y="180023"/>
                  </a:lnTo>
                  <a:lnTo>
                    <a:pt x="213360" y="185738"/>
                  </a:lnTo>
                  <a:cubicBezTo>
                    <a:pt x="212407" y="186690"/>
                    <a:pt x="211455" y="187643"/>
                    <a:pt x="211455" y="189548"/>
                  </a:cubicBezTo>
                  <a:cubicBezTo>
                    <a:pt x="210502" y="190500"/>
                    <a:pt x="211455" y="192405"/>
                    <a:pt x="212407" y="193358"/>
                  </a:cubicBezTo>
                  <a:cubicBezTo>
                    <a:pt x="215265" y="197168"/>
                    <a:pt x="220980" y="200025"/>
                    <a:pt x="231457" y="201930"/>
                  </a:cubicBezTo>
                  <a:cubicBezTo>
                    <a:pt x="241935" y="203835"/>
                    <a:pt x="248602" y="203835"/>
                    <a:pt x="252413" y="200978"/>
                  </a:cubicBezTo>
                  <a:cubicBezTo>
                    <a:pt x="254317" y="200025"/>
                    <a:pt x="255270" y="198120"/>
                    <a:pt x="255270" y="197168"/>
                  </a:cubicBezTo>
                  <a:cubicBezTo>
                    <a:pt x="255270" y="195263"/>
                    <a:pt x="255270" y="193358"/>
                    <a:pt x="254317" y="192405"/>
                  </a:cubicBezTo>
                  <a:lnTo>
                    <a:pt x="223838" y="145733"/>
                  </a:lnTo>
                  <a:cubicBezTo>
                    <a:pt x="231457" y="140970"/>
                    <a:pt x="239077" y="135255"/>
                    <a:pt x="246698" y="130493"/>
                  </a:cubicBezTo>
                  <a:lnTo>
                    <a:pt x="291465" y="199073"/>
                  </a:lnTo>
                  <a:lnTo>
                    <a:pt x="314325" y="197168"/>
                  </a:lnTo>
                  <a:lnTo>
                    <a:pt x="263842" y="119063"/>
                  </a:lnTo>
                  <a:cubicBezTo>
                    <a:pt x="286703" y="104775"/>
                    <a:pt x="310515" y="92393"/>
                    <a:pt x="335280" y="80010"/>
                  </a:cubicBezTo>
                  <a:lnTo>
                    <a:pt x="347663" y="105728"/>
                  </a:lnTo>
                  <a:lnTo>
                    <a:pt x="307657" y="125730"/>
                  </a:lnTo>
                  <a:cubicBezTo>
                    <a:pt x="305753" y="126683"/>
                    <a:pt x="303848" y="128588"/>
                    <a:pt x="302895" y="130493"/>
                  </a:cubicBezTo>
                  <a:cubicBezTo>
                    <a:pt x="301942" y="133350"/>
                    <a:pt x="301942" y="135255"/>
                    <a:pt x="302895" y="137160"/>
                  </a:cubicBezTo>
                  <a:cubicBezTo>
                    <a:pt x="305753" y="141923"/>
                    <a:pt x="310515" y="146685"/>
                    <a:pt x="317182" y="149543"/>
                  </a:cubicBezTo>
                  <a:cubicBezTo>
                    <a:pt x="323850" y="153353"/>
                    <a:pt x="329565" y="154305"/>
                    <a:pt x="333375" y="152400"/>
                  </a:cubicBezTo>
                  <a:cubicBezTo>
                    <a:pt x="334328" y="151448"/>
                    <a:pt x="335280" y="150495"/>
                    <a:pt x="335280" y="149543"/>
                  </a:cubicBezTo>
                  <a:cubicBezTo>
                    <a:pt x="336232" y="148590"/>
                    <a:pt x="336232" y="147638"/>
                    <a:pt x="335280" y="145733"/>
                  </a:cubicBezTo>
                  <a:lnTo>
                    <a:pt x="331470" y="139065"/>
                  </a:lnTo>
                  <a:cubicBezTo>
                    <a:pt x="330517" y="138113"/>
                    <a:pt x="330517" y="136208"/>
                    <a:pt x="331470" y="135255"/>
                  </a:cubicBezTo>
                  <a:cubicBezTo>
                    <a:pt x="331470" y="134303"/>
                    <a:pt x="332423" y="132398"/>
                    <a:pt x="333375" y="132398"/>
                  </a:cubicBezTo>
                  <a:lnTo>
                    <a:pt x="355282" y="120968"/>
                  </a:lnTo>
                  <a:lnTo>
                    <a:pt x="371475" y="153353"/>
                  </a:lnTo>
                  <a:lnTo>
                    <a:pt x="394335" y="154305"/>
                  </a:lnTo>
                  <a:lnTo>
                    <a:pt x="352425" y="71438"/>
                  </a:lnTo>
                  <a:cubicBezTo>
                    <a:pt x="378142" y="60008"/>
                    <a:pt x="403860" y="48578"/>
                    <a:pt x="431482" y="39053"/>
                  </a:cubicBezTo>
                  <a:lnTo>
                    <a:pt x="442913" y="69533"/>
                  </a:lnTo>
                  <a:cubicBezTo>
                    <a:pt x="436245" y="65723"/>
                    <a:pt x="429578" y="62865"/>
                    <a:pt x="422910" y="60960"/>
                  </a:cubicBezTo>
                  <a:cubicBezTo>
                    <a:pt x="417195" y="59055"/>
                    <a:pt x="411480" y="59055"/>
                    <a:pt x="408623" y="60960"/>
                  </a:cubicBezTo>
                  <a:cubicBezTo>
                    <a:pt x="401003" y="63818"/>
                    <a:pt x="395288" y="68580"/>
                    <a:pt x="391478" y="75248"/>
                  </a:cubicBezTo>
                  <a:cubicBezTo>
                    <a:pt x="387667" y="81915"/>
                    <a:pt x="387667" y="88583"/>
                    <a:pt x="389573" y="95250"/>
                  </a:cubicBezTo>
                  <a:cubicBezTo>
                    <a:pt x="392430" y="102870"/>
                    <a:pt x="399098" y="108585"/>
                    <a:pt x="408623" y="113348"/>
                  </a:cubicBezTo>
                  <a:cubicBezTo>
                    <a:pt x="418148" y="118110"/>
                    <a:pt x="427673" y="119063"/>
                    <a:pt x="434340" y="117158"/>
                  </a:cubicBezTo>
                  <a:cubicBezTo>
                    <a:pt x="437198" y="116205"/>
                    <a:pt x="441007" y="113348"/>
                    <a:pt x="443865" y="110490"/>
                  </a:cubicBezTo>
                  <a:cubicBezTo>
                    <a:pt x="446723" y="107633"/>
                    <a:pt x="450532" y="103823"/>
                    <a:pt x="453390" y="98108"/>
                  </a:cubicBezTo>
                  <a:lnTo>
                    <a:pt x="460057" y="116205"/>
                  </a:lnTo>
                  <a:lnTo>
                    <a:pt x="482917" y="120968"/>
                  </a:lnTo>
                  <a:lnTo>
                    <a:pt x="468630" y="80963"/>
                  </a:lnTo>
                  <a:cubicBezTo>
                    <a:pt x="470535" y="75248"/>
                    <a:pt x="473392" y="71438"/>
                    <a:pt x="476250" y="67628"/>
                  </a:cubicBezTo>
                  <a:cubicBezTo>
                    <a:pt x="480060" y="63818"/>
                    <a:pt x="482917" y="60960"/>
                    <a:pt x="486728" y="60008"/>
                  </a:cubicBezTo>
                  <a:cubicBezTo>
                    <a:pt x="488632" y="59055"/>
                    <a:pt x="490538" y="59055"/>
                    <a:pt x="492442" y="60960"/>
                  </a:cubicBezTo>
                  <a:cubicBezTo>
                    <a:pt x="494348" y="61913"/>
                    <a:pt x="496253" y="63818"/>
                    <a:pt x="497205" y="65723"/>
                  </a:cubicBezTo>
                  <a:cubicBezTo>
                    <a:pt x="499110" y="69533"/>
                    <a:pt x="499110" y="75248"/>
                    <a:pt x="499110" y="80963"/>
                  </a:cubicBezTo>
                  <a:cubicBezTo>
                    <a:pt x="498157" y="86678"/>
                    <a:pt x="497205" y="93345"/>
                    <a:pt x="495300" y="99060"/>
                  </a:cubicBezTo>
                  <a:lnTo>
                    <a:pt x="516255" y="104775"/>
                  </a:lnTo>
                  <a:cubicBezTo>
                    <a:pt x="519113" y="91440"/>
                    <a:pt x="519113" y="80010"/>
                    <a:pt x="515303" y="69533"/>
                  </a:cubicBezTo>
                  <a:cubicBezTo>
                    <a:pt x="512445" y="61913"/>
                    <a:pt x="506730" y="55245"/>
                    <a:pt x="498157" y="50483"/>
                  </a:cubicBezTo>
                  <a:cubicBezTo>
                    <a:pt x="489585" y="44768"/>
                    <a:pt x="481965" y="43815"/>
                    <a:pt x="476250" y="45720"/>
                  </a:cubicBezTo>
                  <a:cubicBezTo>
                    <a:pt x="473392" y="46673"/>
                    <a:pt x="470535" y="48578"/>
                    <a:pt x="467678" y="50483"/>
                  </a:cubicBezTo>
                  <a:cubicBezTo>
                    <a:pt x="464820" y="52388"/>
                    <a:pt x="461963" y="56198"/>
                    <a:pt x="459105" y="59055"/>
                  </a:cubicBezTo>
                  <a:lnTo>
                    <a:pt x="450532" y="34290"/>
                  </a:lnTo>
                  <a:cubicBezTo>
                    <a:pt x="470535" y="27623"/>
                    <a:pt x="490538" y="21908"/>
                    <a:pt x="511492" y="16193"/>
                  </a:cubicBezTo>
                  <a:lnTo>
                    <a:pt x="506730" y="12383"/>
                  </a:lnTo>
                  <a:lnTo>
                    <a:pt x="506730" y="12383"/>
                  </a:lnTo>
                  <a:lnTo>
                    <a:pt x="505778" y="11430"/>
                  </a:lnTo>
                  <a:lnTo>
                    <a:pt x="493395" y="0"/>
                  </a:lnTo>
                  <a:cubicBezTo>
                    <a:pt x="295275" y="52388"/>
                    <a:pt x="122873" y="168593"/>
                    <a:pt x="0" y="325755"/>
                  </a:cubicBezTo>
                  <a:lnTo>
                    <a:pt x="20955" y="331470"/>
                  </a:lnTo>
                  <a:cubicBezTo>
                    <a:pt x="40957" y="306705"/>
                    <a:pt x="61913" y="282893"/>
                    <a:pt x="83820" y="260985"/>
                  </a:cubicBezTo>
                  <a:close/>
                  <a:moveTo>
                    <a:pt x="436245" y="93345"/>
                  </a:moveTo>
                  <a:cubicBezTo>
                    <a:pt x="432435" y="97155"/>
                    <a:pt x="427673" y="100013"/>
                    <a:pt x="423863" y="101918"/>
                  </a:cubicBezTo>
                  <a:cubicBezTo>
                    <a:pt x="421005" y="102870"/>
                    <a:pt x="418148" y="102870"/>
                    <a:pt x="416242" y="101918"/>
                  </a:cubicBezTo>
                  <a:cubicBezTo>
                    <a:pt x="413385" y="100965"/>
                    <a:pt x="412432" y="99060"/>
                    <a:pt x="411480" y="97155"/>
                  </a:cubicBezTo>
                  <a:cubicBezTo>
                    <a:pt x="409575" y="92393"/>
                    <a:pt x="410528" y="88583"/>
                    <a:pt x="412432" y="84773"/>
                  </a:cubicBezTo>
                  <a:cubicBezTo>
                    <a:pt x="414338" y="80010"/>
                    <a:pt x="417195" y="77153"/>
                    <a:pt x="421957" y="76200"/>
                  </a:cubicBezTo>
                  <a:cubicBezTo>
                    <a:pt x="425767" y="75248"/>
                    <a:pt x="429578" y="74295"/>
                    <a:pt x="434340" y="75248"/>
                  </a:cubicBezTo>
                  <a:cubicBezTo>
                    <a:pt x="439103" y="75248"/>
                    <a:pt x="443865" y="77153"/>
                    <a:pt x="447675" y="79058"/>
                  </a:cubicBezTo>
                  <a:cubicBezTo>
                    <a:pt x="443865" y="83820"/>
                    <a:pt x="440055" y="89535"/>
                    <a:pt x="436245" y="93345"/>
                  </a:cubicBezTo>
                  <a:close/>
                  <a:moveTo>
                    <a:pt x="115252" y="231458"/>
                  </a:moveTo>
                  <a:lnTo>
                    <a:pt x="140970" y="258127"/>
                  </a:lnTo>
                  <a:cubicBezTo>
                    <a:pt x="140017" y="265748"/>
                    <a:pt x="138113" y="272415"/>
                    <a:pt x="136207" y="278130"/>
                  </a:cubicBezTo>
                  <a:cubicBezTo>
                    <a:pt x="134302" y="283845"/>
                    <a:pt x="131445" y="287655"/>
                    <a:pt x="128588" y="291465"/>
                  </a:cubicBezTo>
                  <a:cubicBezTo>
                    <a:pt x="125730" y="294323"/>
                    <a:pt x="121920" y="296228"/>
                    <a:pt x="118110" y="297180"/>
                  </a:cubicBezTo>
                  <a:cubicBezTo>
                    <a:pt x="114300" y="298133"/>
                    <a:pt x="110490" y="298133"/>
                    <a:pt x="106680" y="297180"/>
                  </a:cubicBezTo>
                  <a:cubicBezTo>
                    <a:pt x="106680" y="297180"/>
                    <a:pt x="105727" y="296228"/>
                    <a:pt x="105727" y="296228"/>
                  </a:cubicBezTo>
                  <a:cubicBezTo>
                    <a:pt x="105727" y="295275"/>
                    <a:pt x="105727" y="295275"/>
                    <a:pt x="105727" y="295275"/>
                  </a:cubicBezTo>
                  <a:cubicBezTo>
                    <a:pt x="110490" y="288608"/>
                    <a:pt x="113348" y="282893"/>
                    <a:pt x="115252" y="277178"/>
                  </a:cubicBezTo>
                  <a:cubicBezTo>
                    <a:pt x="117157" y="271463"/>
                    <a:pt x="116205" y="266700"/>
                    <a:pt x="114300" y="264795"/>
                  </a:cubicBezTo>
                  <a:cubicBezTo>
                    <a:pt x="112395" y="262890"/>
                    <a:pt x="109538" y="260985"/>
                    <a:pt x="104775" y="259080"/>
                  </a:cubicBezTo>
                  <a:cubicBezTo>
                    <a:pt x="100965" y="258127"/>
                    <a:pt x="96202" y="257175"/>
                    <a:pt x="91440" y="256223"/>
                  </a:cubicBezTo>
                  <a:cubicBezTo>
                    <a:pt x="98107" y="246698"/>
                    <a:pt x="106680" y="239077"/>
                    <a:pt x="115252" y="23145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14"/>
            <p:cNvSpPr/>
            <p:nvPr/>
          </p:nvSpPr>
          <p:spPr>
            <a:xfrm>
              <a:off x="5730239" y="2140743"/>
              <a:ext cx="72130" cy="40481"/>
            </a:xfrm>
            <a:custGeom>
              <a:avLst/>
              <a:gdLst/>
              <a:ahLst/>
              <a:cxnLst/>
              <a:rect l="l" t="t" r="r" b="b"/>
              <a:pathLst>
                <a:path w="72130" h="40481" extrusionOk="0">
                  <a:moveTo>
                    <a:pt x="22860" y="17621"/>
                  </a:moveTo>
                  <a:cubicBezTo>
                    <a:pt x="25718" y="16669"/>
                    <a:pt x="29527" y="16669"/>
                    <a:pt x="32385" y="16669"/>
                  </a:cubicBezTo>
                  <a:cubicBezTo>
                    <a:pt x="35243" y="16669"/>
                    <a:pt x="38100" y="17621"/>
                    <a:pt x="40958" y="19526"/>
                  </a:cubicBezTo>
                  <a:lnTo>
                    <a:pt x="69533" y="40481"/>
                  </a:lnTo>
                  <a:cubicBezTo>
                    <a:pt x="75248" y="38576"/>
                    <a:pt x="71438" y="32861"/>
                    <a:pt x="59055" y="22384"/>
                  </a:cubicBezTo>
                  <a:cubicBezTo>
                    <a:pt x="52388" y="16669"/>
                    <a:pt x="48577" y="13811"/>
                    <a:pt x="45720" y="11906"/>
                  </a:cubicBezTo>
                  <a:cubicBezTo>
                    <a:pt x="40005" y="7144"/>
                    <a:pt x="33338" y="3334"/>
                    <a:pt x="25718" y="1429"/>
                  </a:cubicBezTo>
                  <a:cubicBezTo>
                    <a:pt x="19050" y="-476"/>
                    <a:pt x="12383" y="-476"/>
                    <a:pt x="7620" y="1429"/>
                  </a:cubicBezTo>
                  <a:cubicBezTo>
                    <a:pt x="4763" y="2381"/>
                    <a:pt x="1905" y="4286"/>
                    <a:pt x="0" y="5239"/>
                  </a:cubicBezTo>
                  <a:lnTo>
                    <a:pt x="14288" y="21431"/>
                  </a:lnTo>
                  <a:cubicBezTo>
                    <a:pt x="17145" y="20479"/>
                    <a:pt x="20002" y="18574"/>
                    <a:pt x="22860" y="17621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14"/>
            <p:cNvSpPr/>
            <p:nvPr/>
          </p:nvSpPr>
          <p:spPr>
            <a:xfrm>
              <a:off x="6128204" y="2241841"/>
              <a:ext cx="60187" cy="55030"/>
            </a:xfrm>
            <a:custGeom>
              <a:avLst/>
              <a:gdLst/>
              <a:ahLst/>
              <a:cxnLst/>
              <a:rect l="l" t="t" r="r" b="b"/>
              <a:pathLst>
                <a:path w="60187" h="55030" extrusionOk="0">
                  <a:moveTo>
                    <a:pt x="19230" y="17489"/>
                  </a:moveTo>
                  <a:cubicBezTo>
                    <a:pt x="23041" y="15584"/>
                    <a:pt x="27803" y="14631"/>
                    <a:pt x="32566" y="14631"/>
                  </a:cubicBezTo>
                  <a:lnTo>
                    <a:pt x="43996" y="15584"/>
                  </a:lnTo>
                  <a:lnTo>
                    <a:pt x="36375" y="1296"/>
                  </a:lnTo>
                  <a:lnTo>
                    <a:pt x="25898" y="344"/>
                  </a:lnTo>
                  <a:cubicBezTo>
                    <a:pt x="19230" y="-609"/>
                    <a:pt x="13516" y="344"/>
                    <a:pt x="8753" y="4154"/>
                  </a:cubicBezTo>
                  <a:cubicBezTo>
                    <a:pt x="3991" y="7011"/>
                    <a:pt x="1133" y="10821"/>
                    <a:pt x="180" y="16536"/>
                  </a:cubicBezTo>
                  <a:cubicBezTo>
                    <a:pt x="-772" y="25109"/>
                    <a:pt x="2086" y="33681"/>
                    <a:pt x="7800" y="41301"/>
                  </a:cubicBezTo>
                  <a:cubicBezTo>
                    <a:pt x="14468" y="48921"/>
                    <a:pt x="22088" y="53684"/>
                    <a:pt x="30661" y="54636"/>
                  </a:cubicBezTo>
                  <a:cubicBezTo>
                    <a:pt x="36375" y="55589"/>
                    <a:pt x="42091" y="54636"/>
                    <a:pt x="46853" y="53684"/>
                  </a:cubicBezTo>
                  <a:cubicBezTo>
                    <a:pt x="51616" y="52731"/>
                    <a:pt x="56378" y="50826"/>
                    <a:pt x="60188" y="47969"/>
                  </a:cubicBezTo>
                  <a:lnTo>
                    <a:pt x="52568" y="31776"/>
                  </a:lnTo>
                  <a:cubicBezTo>
                    <a:pt x="47805" y="34634"/>
                    <a:pt x="43043" y="37491"/>
                    <a:pt x="37328" y="39396"/>
                  </a:cubicBezTo>
                  <a:cubicBezTo>
                    <a:pt x="31613" y="41301"/>
                    <a:pt x="26850" y="41301"/>
                    <a:pt x="22088" y="41301"/>
                  </a:cubicBezTo>
                  <a:cubicBezTo>
                    <a:pt x="19230" y="41301"/>
                    <a:pt x="16373" y="39396"/>
                    <a:pt x="14468" y="36539"/>
                  </a:cubicBezTo>
                  <a:cubicBezTo>
                    <a:pt x="12563" y="33681"/>
                    <a:pt x="11611" y="30824"/>
                    <a:pt x="11611" y="27014"/>
                  </a:cubicBezTo>
                  <a:cubicBezTo>
                    <a:pt x="12563" y="23204"/>
                    <a:pt x="15421" y="20346"/>
                    <a:pt x="19230" y="17489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14"/>
            <p:cNvSpPr/>
            <p:nvPr/>
          </p:nvSpPr>
          <p:spPr>
            <a:xfrm>
              <a:off x="6304222" y="2196426"/>
              <a:ext cx="62287" cy="78143"/>
            </a:xfrm>
            <a:custGeom>
              <a:avLst/>
              <a:gdLst/>
              <a:ahLst/>
              <a:cxnLst/>
              <a:rect l="l" t="t" r="r" b="b"/>
              <a:pathLst>
                <a:path w="62287" h="78143" extrusionOk="0">
                  <a:moveTo>
                    <a:pt x="23235" y="22899"/>
                  </a:moveTo>
                  <a:cubicBezTo>
                    <a:pt x="27045" y="20041"/>
                    <a:pt x="31808" y="19089"/>
                    <a:pt x="36570" y="20994"/>
                  </a:cubicBezTo>
                  <a:lnTo>
                    <a:pt x="57525" y="26709"/>
                  </a:lnTo>
                  <a:lnTo>
                    <a:pt x="62288" y="9564"/>
                  </a:lnTo>
                  <a:lnTo>
                    <a:pt x="30855" y="991"/>
                  </a:lnTo>
                  <a:cubicBezTo>
                    <a:pt x="24188" y="-914"/>
                    <a:pt x="18473" y="39"/>
                    <a:pt x="12758" y="2896"/>
                  </a:cubicBezTo>
                  <a:cubicBezTo>
                    <a:pt x="7043" y="5754"/>
                    <a:pt x="3233" y="10516"/>
                    <a:pt x="1328" y="16231"/>
                  </a:cubicBezTo>
                  <a:cubicBezTo>
                    <a:pt x="-577" y="23851"/>
                    <a:pt x="-577" y="33376"/>
                    <a:pt x="2280" y="43854"/>
                  </a:cubicBezTo>
                  <a:cubicBezTo>
                    <a:pt x="5138" y="54331"/>
                    <a:pt x="9900" y="65761"/>
                    <a:pt x="16568" y="78144"/>
                  </a:cubicBezTo>
                  <a:lnTo>
                    <a:pt x="24188" y="75286"/>
                  </a:lnTo>
                  <a:cubicBezTo>
                    <a:pt x="20378" y="67666"/>
                    <a:pt x="17520" y="60046"/>
                    <a:pt x="16568" y="52426"/>
                  </a:cubicBezTo>
                  <a:cubicBezTo>
                    <a:pt x="15615" y="44806"/>
                    <a:pt x="15615" y="39091"/>
                    <a:pt x="16568" y="33376"/>
                  </a:cubicBezTo>
                  <a:cubicBezTo>
                    <a:pt x="16568" y="29566"/>
                    <a:pt x="19425" y="25756"/>
                    <a:pt x="23235" y="22899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14"/>
            <p:cNvSpPr/>
            <p:nvPr/>
          </p:nvSpPr>
          <p:spPr>
            <a:xfrm>
              <a:off x="6667142" y="2388357"/>
              <a:ext cx="87539" cy="98620"/>
            </a:xfrm>
            <a:custGeom>
              <a:avLst/>
              <a:gdLst/>
              <a:ahLst/>
              <a:cxnLst/>
              <a:rect l="l" t="t" r="r" b="b"/>
              <a:pathLst>
                <a:path w="87539" h="98620" extrusionOk="0">
                  <a:moveTo>
                    <a:pt x="52745" y="513"/>
                  </a:moveTo>
                  <a:cubicBezTo>
                    <a:pt x="45125" y="2418"/>
                    <a:pt x="41315" y="7180"/>
                    <a:pt x="39410" y="17658"/>
                  </a:cubicBezTo>
                  <a:cubicBezTo>
                    <a:pt x="37505" y="28135"/>
                    <a:pt x="38457" y="40518"/>
                    <a:pt x="43220" y="52900"/>
                  </a:cubicBezTo>
                  <a:cubicBezTo>
                    <a:pt x="34647" y="55758"/>
                    <a:pt x="26075" y="54805"/>
                    <a:pt x="18455" y="51948"/>
                  </a:cubicBezTo>
                  <a:cubicBezTo>
                    <a:pt x="20360" y="49090"/>
                    <a:pt x="20360" y="46233"/>
                    <a:pt x="20360" y="44328"/>
                  </a:cubicBezTo>
                  <a:cubicBezTo>
                    <a:pt x="20360" y="41470"/>
                    <a:pt x="20360" y="39565"/>
                    <a:pt x="19407" y="38613"/>
                  </a:cubicBezTo>
                  <a:cubicBezTo>
                    <a:pt x="17502" y="36708"/>
                    <a:pt x="14645" y="35755"/>
                    <a:pt x="11787" y="35755"/>
                  </a:cubicBezTo>
                  <a:cubicBezTo>
                    <a:pt x="8930" y="36708"/>
                    <a:pt x="5120" y="37660"/>
                    <a:pt x="3215" y="40518"/>
                  </a:cubicBezTo>
                  <a:cubicBezTo>
                    <a:pt x="357" y="43375"/>
                    <a:pt x="-595" y="47185"/>
                    <a:pt x="357" y="51948"/>
                  </a:cubicBezTo>
                  <a:cubicBezTo>
                    <a:pt x="1310" y="56710"/>
                    <a:pt x="4167" y="60520"/>
                    <a:pt x="7977" y="64330"/>
                  </a:cubicBezTo>
                  <a:lnTo>
                    <a:pt x="1310" y="95763"/>
                  </a:lnTo>
                  <a:lnTo>
                    <a:pt x="12740" y="98620"/>
                  </a:lnTo>
                  <a:lnTo>
                    <a:pt x="13692" y="67188"/>
                  </a:lnTo>
                  <a:cubicBezTo>
                    <a:pt x="27027" y="70998"/>
                    <a:pt x="39410" y="71950"/>
                    <a:pt x="50840" y="70045"/>
                  </a:cubicBezTo>
                  <a:cubicBezTo>
                    <a:pt x="62270" y="69093"/>
                    <a:pt x="70842" y="65283"/>
                    <a:pt x="76557" y="58615"/>
                  </a:cubicBezTo>
                  <a:cubicBezTo>
                    <a:pt x="87987" y="46233"/>
                    <a:pt x="93702" y="23373"/>
                    <a:pt x="77510" y="5275"/>
                  </a:cubicBezTo>
                  <a:cubicBezTo>
                    <a:pt x="72747" y="2418"/>
                    <a:pt x="65127" y="-1392"/>
                    <a:pt x="52745" y="513"/>
                  </a:cubicBezTo>
                  <a:close/>
                  <a:moveTo>
                    <a:pt x="70842" y="29088"/>
                  </a:moveTo>
                  <a:cubicBezTo>
                    <a:pt x="69890" y="33850"/>
                    <a:pt x="67985" y="37660"/>
                    <a:pt x="65127" y="41470"/>
                  </a:cubicBezTo>
                  <a:cubicBezTo>
                    <a:pt x="62270" y="44328"/>
                    <a:pt x="59412" y="47185"/>
                    <a:pt x="56555" y="48138"/>
                  </a:cubicBezTo>
                  <a:cubicBezTo>
                    <a:pt x="53697" y="50043"/>
                    <a:pt x="51792" y="50995"/>
                    <a:pt x="49887" y="50995"/>
                  </a:cubicBezTo>
                  <a:cubicBezTo>
                    <a:pt x="47982" y="44328"/>
                    <a:pt x="47982" y="37660"/>
                    <a:pt x="47982" y="32898"/>
                  </a:cubicBezTo>
                  <a:cubicBezTo>
                    <a:pt x="47982" y="27183"/>
                    <a:pt x="49887" y="23373"/>
                    <a:pt x="51792" y="21468"/>
                  </a:cubicBezTo>
                  <a:cubicBezTo>
                    <a:pt x="54650" y="18610"/>
                    <a:pt x="57507" y="16705"/>
                    <a:pt x="60365" y="16705"/>
                  </a:cubicBezTo>
                  <a:cubicBezTo>
                    <a:pt x="63222" y="15753"/>
                    <a:pt x="66080" y="16705"/>
                    <a:pt x="67985" y="18610"/>
                  </a:cubicBezTo>
                  <a:cubicBezTo>
                    <a:pt x="69890" y="21468"/>
                    <a:pt x="70842" y="25278"/>
                    <a:pt x="70842" y="2908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14"/>
            <p:cNvSpPr/>
            <p:nvPr/>
          </p:nvSpPr>
          <p:spPr>
            <a:xfrm>
              <a:off x="6644397" y="2477452"/>
              <a:ext cx="71922" cy="76930"/>
            </a:xfrm>
            <a:custGeom>
              <a:avLst/>
              <a:gdLst/>
              <a:ahLst/>
              <a:cxnLst/>
              <a:rect l="l" t="t" r="r" b="b"/>
              <a:pathLst>
                <a:path w="71922" h="76930" extrusionOk="0">
                  <a:moveTo>
                    <a:pt x="47868" y="60008"/>
                  </a:moveTo>
                  <a:cubicBezTo>
                    <a:pt x="41200" y="59055"/>
                    <a:pt x="36438" y="56198"/>
                    <a:pt x="31675" y="50483"/>
                  </a:cubicBezTo>
                  <a:cubicBezTo>
                    <a:pt x="24055" y="40958"/>
                    <a:pt x="17388" y="32385"/>
                    <a:pt x="13578" y="23813"/>
                  </a:cubicBezTo>
                  <a:cubicBezTo>
                    <a:pt x="9768" y="15240"/>
                    <a:pt x="7863" y="7620"/>
                    <a:pt x="7863" y="952"/>
                  </a:cubicBezTo>
                  <a:lnTo>
                    <a:pt x="243" y="0"/>
                  </a:lnTo>
                  <a:cubicBezTo>
                    <a:pt x="-710" y="10477"/>
                    <a:pt x="1195" y="20955"/>
                    <a:pt x="5005" y="32385"/>
                  </a:cubicBezTo>
                  <a:cubicBezTo>
                    <a:pt x="8815" y="43815"/>
                    <a:pt x="15483" y="54293"/>
                    <a:pt x="23103" y="63818"/>
                  </a:cubicBezTo>
                  <a:cubicBezTo>
                    <a:pt x="28818" y="70485"/>
                    <a:pt x="36438" y="75248"/>
                    <a:pt x="44058" y="76200"/>
                  </a:cubicBezTo>
                  <a:cubicBezTo>
                    <a:pt x="51678" y="78105"/>
                    <a:pt x="58345" y="76200"/>
                    <a:pt x="64060" y="71438"/>
                  </a:cubicBezTo>
                  <a:cubicBezTo>
                    <a:pt x="68823" y="67627"/>
                    <a:pt x="71680" y="60960"/>
                    <a:pt x="71680" y="52388"/>
                  </a:cubicBezTo>
                  <a:cubicBezTo>
                    <a:pt x="72633" y="43815"/>
                    <a:pt x="70728" y="37148"/>
                    <a:pt x="66918" y="32385"/>
                  </a:cubicBezTo>
                  <a:cubicBezTo>
                    <a:pt x="65013" y="29527"/>
                    <a:pt x="62155" y="27623"/>
                    <a:pt x="58345" y="26670"/>
                  </a:cubicBezTo>
                  <a:cubicBezTo>
                    <a:pt x="54535" y="24765"/>
                    <a:pt x="50725" y="23813"/>
                    <a:pt x="45963" y="23813"/>
                  </a:cubicBezTo>
                  <a:lnTo>
                    <a:pt x="45010" y="41910"/>
                  </a:lnTo>
                  <a:cubicBezTo>
                    <a:pt x="48820" y="41910"/>
                    <a:pt x="51678" y="41910"/>
                    <a:pt x="55488" y="42863"/>
                  </a:cubicBezTo>
                  <a:cubicBezTo>
                    <a:pt x="59298" y="43815"/>
                    <a:pt x="61203" y="44768"/>
                    <a:pt x="63108" y="46673"/>
                  </a:cubicBezTo>
                  <a:cubicBezTo>
                    <a:pt x="65013" y="48577"/>
                    <a:pt x="65013" y="49530"/>
                    <a:pt x="65013" y="51435"/>
                  </a:cubicBezTo>
                  <a:cubicBezTo>
                    <a:pt x="65013" y="53340"/>
                    <a:pt x="65013" y="55245"/>
                    <a:pt x="63108" y="56198"/>
                  </a:cubicBezTo>
                  <a:cubicBezTo>
                    <a:pt x="59298" y="60008"/>
                    <a:pt x="54535" y="60960"/>
                    <a:pt x="47868" y="6000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14"/>
            <p:cNvSpPr/>
            <p:nvPr/>
          </p:nvSpPr>
          <p:spPr>
            <a:xfrm>
              <a:off x="5945504" y="2138362"/>
              <a:ext cx="782002" cy="306704"/>
            </a:xfrm>
            <a:custGeom>
              <a:avLst/>
              <a:gdLst/>
              <a:ahLst/>
              <a:cxnLst/>
              <a:rect l="l" t="t" r="r" b="b"/>
              <a:pathLst>
                <a:path w="782002" h="306704" extrusionOk="0">
                  <a:moveTo>
                    <a:pt x="26670" y="97155"/>
                  </a:moveTo>
                  <a:cubicBezTo>
                    <a:pt x="37148" y="103823"/>
                    <a:pt x="46673" y="107632"/>
                    <a:pt x="56198" y="106680"/>
                  </a:cubicBezTo>
                  <a:cubicBezTo>
                    <a:pt x="62865" y="105727"/>
                    <a:pt x="68580" y="102870"/>
                    <a:pt x="73342" y="97155"/>
                  </a:cubicBezTo>
                  <a:cubicBezTo>
                    <a:pt x="78105" y="91440"/>
                    <a:pt x="80010" y="84773"/>
                    <a:pt x="79058" y="77152"/>
                  </a:cubicBezTo>
                  <a:cubicBezTo>
                    <a:pt x="79058" y="74295"/>
                    <a:pt x="78105" y="71438"/>
                    <a:pt x="77153" y="68580"/>
                  </a:cubicBezTo>
                  <a:cubicBezTo>
                    <a:pt x="76200" y="65723"/>
                    <a:pt x="74295" y="63818"/>
                    <a:pt x="72390" y="60960"/>
                  </a:cubicBezTo>
                  <a:cubicBezTo>
                    <a:pt x="77153" y="63818"/>
                    <a:pt x="80963" y="65723"/>
                    <a:pt x="84773" y="67627"/>
                  </a:cubicBezTo>
                  <a:cubicBezTo>
                    <a:pt x="88583" y="69532"/>
                    <a:pt x="92392" y="69532"/>
                    <a:pt x="96203" y="69532"/>
                  </a:cubicBezTo>
                  <a:cubicBezTo>
                    <a:pt x="100013" y="68580"/>
                    <a:pt x="102870" y="67627"/>
                    <a:pt x="104775" y="66675"/>
                  </a:cubicBezTo>
                  <a:lnTo>
                    <a:pt x="107633" y="98107"/>
                  </a:lnTo>
                  <a:lnTo>
                    <a:pt x="128588" y="107632"/>
                  </a:lnTo>
                  <a:lnTo>
                    <a:pt x="120015" y="15240"/>
                  </a:lnTo>
                  <a:cubicBezTo>
                    <a:pt x="132398" y="14288"/>
                    <a:pt x="143828" y="14288"/>
                    <a:pt x="156210" y="14288"/>
                  </a:cubicBezTo>
                  <a:cubicBezTo>
                    <a:pt x="158115" y="14288"/>
                    <a:pt x="160020" y="14288"/>
                    <a:pt x="161925" y="14288"/>
                  </a:cubicBezTo>
                  <a:lnTo>
                    <a:pt x="160020" y="51435"/>
                  </a:lnTo>
                  <a:lnTo>
                    <a:pt x="153353" y="51435"/>
                  </a:lnTo>
                  <a:cubicBezTo>
                    <a:pt x="151448" y="51435"/>
                    <a:pt x="150495" y="51435"/>
                    <a:pt x="149542" y="53340"/>
                  </a:cubicBezTo>
                  <a:cubicBezTo>
                    <a:pt x="148590" y="54293"/>
                    <a:pt x="147638" y="55245"/>
                    <a:pt x="147638" y="57150"/>
                  </a:cubicBezTo>
                  <a:cubicBezTo>
                    <a:pt x="147638" y="60960"/>
                    <a:pt x="151448" y="66675"/>
                    <a:pt x="158115" y="74295"/>
                  </a:cubicBezTo>
                  <a:cubicBezTo>
                    <a:pt x="165735" y="81915"/>
                    <a:pt x="170498" y="86677"/>
                    <a:pt x="174308" y="86677"/>
                  </a:cubicBezTo>
                  <a:cubicBezTo>
                    <a:pt x="175260" y="86677"/>
                    <a:pt x="176213" y="85725"/>
                    <a:pt x="177165" y="84773"/>
                  </a:cubicBezTo>
                  <a:cubicBezTo>
                    <a:pt x="178117" y="82868"/>
                    <a:pt x="179070" y="81915"/>
                    <a:pt x="179070" y="80010"/>
                  </a:cubicBezTo>
                  <a:lnTo>
                    <a:pt x="179070" y="71438"/>
                  </a:lnTo>
                  <a:lnTo>
                    <a:pt x="212408" y="73343"/>
                  </a:lnTo>
                  <a:lnTo>
                    <a:pt x="211455" y="98107"/>
                  </a:lnTo>
                  <a:lnTo>
                    <a:pt x="231458" y="112395"/>
                  </a:lnTo>
                  <a:lnTo>
                    <a:pt x="236220" y="19050"/>
                  </a:lnTo>
                  <a:cubicBezTo>
                    <a:pt x="264795" y="21907"/>
                    <a:pt x="292417" y="25718"/>
                    <a:pt x="320040" y="30480"/>
                  </a:cubicBezTo>
                  <a:lnTo>
                    <a:pt x="317183" y="45720"/>
                  </a:lnTo>
                  <a:lnTo>
                    <a:pt x="288608" y="40957"/>
                  </a:lnTo>
                  <a:cubicBezTo>
                    <a:pt x="281940" y="40005"/>
                    <a:pt x="275273" y="40957"/>
                    <a:pt x="269558" y="44768"/>
                  </a:cubicBezTo>
                  <a:cubicBezTo>
                    <a:pt x="263842" y="48577"/>
                    <a:pt x="260985" y="53340"/>
                    <a:pt x="260033" y="59055"/>
                  </a:cubicBezTo>
                  <a:cubicBezTo>
                    <a:pt x="258128" y="67627"/>
                    <a:pt x="259080" y="77152"/>
                    <a:pt x="262890" y="87630"/>
                  </a:cubicBezTo>
                  <a:cubicBezTo>
                    <a:pt x="265748" y="98107"/>
                    <a:pt x="271463" y="108585"/>
                    <a:pt x="278130" y="119063"/>
                  </a:cubicBezTo>
                  <a:lnTo>
                    <a:pt x="285750" y="116205"/>
                  </a:lnTo>
                  <a:cubicBezTo>
                    <a:pt x="280988" y="109538"/>
                    <a:pt x="277178" y="102870"/>
                    <a:pt x="275273" y="96202"/>
                  </a:cubicBezTo>
                  <a:cubicBezTo>
                    <a:pt x="273367" y="88582"/>
                    <a:pt x="273367" y="81915"/>
                    <a:pt x="274320" y="75248"/>
                  </a:cubicBezTo>
                  <a:cubicBezTo>
                    <a:pt x="275273" y="70485"/>
                    <a:pt x="277178" y="66675"/>
                    <a:pt x="281940" y="63818"/>
                  </a:cubicBezTo>
                  <a:cubicBezTo>
                    <a:pt x="285750" y="60960"/>
                    <a:pt x="290513" y="60007"/>
                    <a:pt x="295275" y="60960"/>
                  </a:cubicBezTo>
                  <a:lnTo>
                    <a:pt x="315278" y="64770"/>
                  </a:lnTo>
                  <a:lnTo>
                    <a:pt x="307658" y="111443"/>
                  </a:lnTo>
                  <a:lnTo>
                    <a:pt x="325755" y="128588"/>
                  </a:lnTo>
                  <a:lnTo>
                    <a:pt x="340995" y="36195"/>
                  </a:lnTo>
                  <a:cubicBezTo>
                    <a:pt x="393383" y="46673"/>
                    <a:pt x="444817" y="61913"/>
                    <a:pt x="494348" y="81915"/>
                  </a:cubicBezTo>
                  <a:lnTo>
                    <a:pt x="483870" y="109538"/>
                  </a:lnTo>
                  <a:cubicBezTo>
                    <a:pt x="481013" y="101918"/>
                    <a:pt x="477203" y="95250"/>
                    <a:pt x="472440" y="89535"/>
                  </a:cubicBezTo>
                  <a:cubicBezTo>
                    <a:pt x="467678" y="83820"/>
                    <a:pt x="461963" y="80010"/>
                    <a:pt x="457200" y="78105"/>
                  </a:cubicBezTo>
                  <a:cubicBezTo>
                    <a:pt x="448628" y="75248"/>
                    <a:pt x="441008" y="74295"/>
                    <a:pt x="433388" y="77152"/>
                  </a:cubicBezTo>
                  <a:cubicBezTo>
                    <a:pt x="425767" y="80010"/>
                    <a:pt x="421005" y="84773"/>
                    <a:pt x="418148" y="91440"/>
                  </a:cubicBezTo>
                  <a:cubicBezTo>
                    <a:pt x="415290" y="100013"/>
                    <a:pt x="416242" y="109538"/>
                    <a:pt x="421958" y="120968"/>
                  </a:cubicBezTo>
                  <a:cubicBezTo>
                    <a:pt x="427673" y="132398"/>
                    <a:pt x="434340" y="140018"/>
                    <a:pt x="441960" y="142875"/>
                  </a:cubicBezTo>
                  <a:cubicBezTo>
                    <a:pt x="446723" y="144780"/>
                    <a:pt x="451485" y="144780"/>
                    <a:pt x="456248" y="144780"/>
                  </a:cubicBezTo>
                  <a:cubicBezTo>
                    <a:pt x="461010" y="144780"/>
                    <a:pt x="466725" y="142875"/>
                    <a:pt x="471488" y="140970"/>
                  </a:cubicBezTo>
                  <a:lnTo>
                    <a:pt x="464820" y="158115"/>
                  </a:lnTo>
                  <a:lnTo>
                    <a:pt x="479108" y="178118"/>
                  </a:lnTo>
                  <a:lnTo>
                    <a:pt x="511492" y="90488"/>
                  </a:lnTo>
                  <a:cubicBezTo>
                    <a:pt x="523875" y="96202"/>
                    <a:pt x="537210" y="101918"/>
                    <a:pt x="549593" y="107632"/>
                  </a:cubicBezTo>
                  <a:lnTo>
                    <a:pt x="532448" y="140970"/>
                  </a:lnTo>
                  <a:lnTo>
                    <a:pt x="526733" y="138113"/>
                  </a:lnTo>
                  <a:cubicBezTo>
                    <a:pt x="524828" y="137160"/>
                    <a:pt x="523875" y="137160"/>
                    <a:pt x="522923" y="138113"/>
                  </a:cubicBezTo>
                  <a:cubicBezTo>
                    <a:pt x="521017" y="138113"/>
                    <a:pt x="520065" y="139065"/>
                    <a:pt x="519113" y="140970"/>
                  </a:cubicBezTo>
                  <a:cubicBezTo>
                    <a:pt x="517208" y="143827"/>
                    <a:pt x="518160" y="150495"/>
                    <a:pt x="521970" y="160973"/>
                  </a:cubicBezTo>
                  <a:cubicBezTo>
                    <a:pt x="524828" y="171450"/>
                    <a:pt x="528638" y="177165"/>
                    <a:pt x="531495" y="179070"/>
                  </a:cubicBezTo>
                  <a:cubicBezTo>
                    <a:pt x="532448" y="180023"/>
                    <a:pt x="533400" y="180023"/>
                    <a:pt x="535305" y="179070"/>
                  </a:cubicBezTo>
                  <a:cubicBezTo>
                    <a:pt x="537210" y="178118"/>
                    <a:pt x="538163" y="177165"/>
                    <a:pt x="539115" y="175260"/>
                  </a:cubicBezTo>
                  <a:lnTo>
                    <a:pt x="542925" y="167640"/>
                  </a:lnTo>
                  <a:lnTo>
                    <a:pt x="572453" y="183833"/>
                  </a:lnTo>
                  <a:lnTo>
                    <a:pt x="561023" y="205740"/>
                  </a:lnTo>
                  <a:lnTo>
                    <a:pt x="572453" y="226695"/>
                  </a:lnTo>
                  <a:lnTo>
                    <a:pt x="616268" y="143827"/>
                  </a:lnTo>
                  <a:cubicBezTo>
                    <a:pt x="626745" y="150495"/>
                    <a:pt x="638175" y="156210"/>
                    <a:pt x="648653" y="162877"/>
                  </a:cubicBezTo>
                  <a:lnTo>
                    <a:pt x="604838" y="230505"/>
                  </a:lnTo>
                  <a:lnTo>
                    <a:pt x="614363" y="253365"/>
                  </a:lnTo>
                  <a:lnTo>
                    <a:pt x="665798" y="174308"/>
                  </a:lnTo>
                  <a:cubicBezTo>
                    <a:pt x="687705" y="189548"/>
                    <a:pt x="709613" y="204788"/>
                    <a:pt x="729615" y="221933"/>
                  </a:cubicBezTo>
                  <a:lnTo>
                    <a:pt x="711518" y="244793"/>
                  </a:lnTo>
                  <a:lnTo>
                    <a:pt x="676275" y="217170"/>
                  </a:lnTo>
                  <a:cubicBezTo>
                    <a:pt x="674370" y="215265"/>
                    <a:pt x="672465" y="215265"/>
                    <a:pt x="669608" y="215265"/>
                  </a:cubicBezTo>
                  <a:cubicBezTo>
                    <a:pt x="666750" y="215265"/>
                    <a:pt x="664845" y="216218"/>
                    <a:pt x="663893" y="218123"/>
                  </a:cubicBezTo>
                  <a:cubicBezTo>
                    <a:pt x="660083" y="222885"/>
                    <a:pt x="658178" y="228600"/>
                    <a:pt x="658178" y="236220"/>
                  </a:cubicBezTo>
                  <a:cubicBezTo>
                    <a:pt x="658178" y="243840"/>
                    <a:pt x="660083" y="249555"/>
                    <a:pt x="662940" y="251460"/>
                  </a:cubicBezTo>
                  <a:cubicBezTo>
                    <a:pt x="663893" y="252413"/>
                    <a:pt x="664845" y="252413"/>
                    <a:pt x="665798" y="252413"/>
                  </a:cubicBezTo>
                  <a:cubicBezTo>
                    <a:pt x="666750" y="252413"/>
                    <a:pt x="667703" y="252413"/>
                    <a:pt x="668655" y="250508"/>
                  </a:cubicBezTo>
                  <a:lnTo>
                    <a:pt x="673418" y="243840"/>
                  </a:lnTo>
                  <a:cubicBezTo>
                    <a:pt x="674370" y="242888"/>
                    <a:pt x="675323" y="241935"/>
                    <a:pt x="677228" y="241935"/>
                  </a:cubicBezTo>
                  <a:cubicBezTo>
                    <a:pt x="678180" y="240983"/>
                    <a:pt x="680085" y="241935"/>
                    <a:pt x="681038" y="241935"/>
                  </a:cubicBezTo>
                  <a:lnTo>
                    <a:pt x="700088" y="257175"/>
                  </a:lnTo>
                  <a:lnTo>
                    <a:pt x="678180" y="285750"/>
                  </a:lnTo>
                  <a:lnTo>
                    <a:pt x="686753" y="306705"/>
                  </a:lnTo>
                  <a:lnTo>
                    <a:pt x="743903" y="233363"/>
                  </a:lnTo>
                  <a:cubicBezTo>
                    <a:pt x="752475" y="240030"/>
                    <a:pt x="761048" y="247650"/>
                    <a:pt x="768668" y="255270"/>
                  </a:cubicBezTo>
                  <a:lnTo>
                    <a:pt x="782003" y="240983"/>
                  </a:lnTo>
                  <a:cubicBezTo>
                    <a:pt x="616268" y="91440"/>
                    <a:pt x="396240" y="0"/>
                    <a:pt x="155258" y="0"/>
                  </a:cubicBezTo>
                  <a:cubicBezTo>
                    <a:pt x="127635" y="0"/>
                    <a:pt x="100013" y="952"/>
                    <a:pt x="72390" y="3810"/>
                  </a:cubicBezTo>
                  <a:lnTo>
                    <a:pt x="84773" y="22860"/>
                  </a:lnTo>
                  <a:cubicBezTo>
                    <a:pt x="89535" y="22860"/>
                    <a:pt x="93345" y="21907"/>
                    <a:pt x="98108" y="21907"/>
                  </a:cubicBezTo>
                  <a:lnTo>
                    <a:pt x="100965" y="48577"/>
                  </a:lnTo>
                  <a:cubicBezTo>
                    <a:pt x="99060" y="51435"/>
                    <a:pt x="97155" y="53340"/>
                    <a:pt x="94298" y="55245"/>
                  </a:cubicBezTo>
                  <a:cubicBezTo>
                    <a:pt x="91440" y="57150"/>
                    <a:pt x="88583" y="58102"/>
                    <a:pt x="85725" y="58102"/>
                  </a:cubicBezTo>
                  <a:cubicBezTo>
                    <a:pt x="80010" y="59055"/>
                    <a:pt x="75248" y="59055"/>
                    <a:pt x="72390" y="58102"/>
                  </a:cubicBezTo>
                  <a:cubicBezTo>
                    <a:pt x="68580" y="58102"/>
                    <a:pt x="65723" y="57150"/>
                    <a:pt x="64770" y="56198"/>
                  </a:cubicBezTo>
                  <a:cubicBezTo>
                    <a:pt x="67628" y="53340"/>
                    <a:pt x="69533" y="50482"/>
                    <a:pt x="71438" y="46673"/>
                  </a:cubicBezTo>
                  <a:cubicBezTo>
                    <a:pt x="73342" y="42863"/>
                    <a:pt x="73342" y="39052"/>
                    <a:pt x="73342" y="36195"/>
                  </a:cubicBezTo>
                  <a:cubicBezTo>
                    <a:pt x="72390" y="28575"/>
                    <a:pt x="67628" y="22860"/>
                    <a:pt x="59055" y="16193"/>
                  </a:cubicBezTo>
                  <a:cubicBezTo>
                    <a:pt x="50483" y="10477"/>
                    <a:pt x="40958" y="7620"/>
                    <a:pt x="32385" y="8573"/>
                  </a:cubicBezTo>
                  <a:cubicBezTo>
                    <a:pt x="27623" y="8573"/>
                    <a:pt x="23813" y="10477"/>
                    <a:pt x="19050" y="13335"/>
                  </a:cubicBezTo>
                  <a:cubicBezTo>
                    <a:pt x="14288" y="15240"/>
                    <a:pt x="10478" y="19050"/>
                    <a:pt x="6667" y="22860"/>
                  </a:cubicBezTo>
                  <a:lnTo>
                    <a:pt x="18098" y="36195"/>
                  </a:lnTo>
                  <a:cubicBezTo>
                    <a:pt x="21908" y="32385"/>
                    <a:pt x="26670" y="28575"/>
                    <a:pt x="31433" y="25718"/>
                  </a:cubicBezTo>
                  <a:cubicBezTo>
                    <a:pt x="36195" y="22860"/>
                    <a:pt x="40958" y="21907"/>
                    <a:pt x="44767" y="20955"/>
                  </a:cubicBezTo>
                  <a:cubicBezTo>
                    <a:pt x="48578" y="20955"/>
                    <a:pt x="51435" y="20955"/>
                    <a:pt x="54292" y="22860"/>
                  </a:cubicBezTo>
                  <a:cubicBezTo>
                    <a:pt x="57150" y="24765"/>
                    <a:pt x="59055" y="27623"/>
                    <a:pt x="59055" y="30480"/>
                  </a:cubicBezTo>
                  <a:cubicBezTo>
                    <a:pt x="59055" y="35243"/>
                    <a:pt x="59055" y="40005"/>
                    <a:pt x="57150" y="43815"/>
                  </a:cubicBezTo>
                  <a:cubicBezTo>
                    <a:pt x="56198" y="47625"/>
                    <a:pt x="53340" y="49530"/>
                    <a:pt x="48578" y="50482"/>
                  </a:cubicBezTo>
                  <a:cubicBezTo>
                    <a:pt x="45720" y="49530"/>
                    <a:pt x="42863" y="50482"/>
                    <a:pt x="39053" y="50482"/>
                  </a:cubicBezTo>
                  <a:cubicBezTo>
                    <a:pt x="35242" y="51435"/>
                    <a:pt x="31433" y="53340"/>
                    <a:pt x="27623" y="55245"/>
                  </a:cubicBezTo>
                  <a:lnTo>
                    <a:pt x="37148" y="71438"/>
                  </a:lnTo>
                  <a:cubicBezTo>
                    <a:pt x="44767" y="69532"/>
                    <a:pt x="51435" y="66675"/>
                    <a:pt x="59055" y="60960"/>
                  </a:cubicBezTo>
                  <a:cubicBezTo>
                    <a:pt x="60960" y="61913"/>
                    <a:pt x="61913" y="63818"/>
                    <a:pt x="62865" y="65723"/>
                  </a:cubicBezTo>
                  <a:cubicBezTo>
                    <a:pt x="63817" y="66675"/>
                    <a:pt x="64770" y="69532"/>
                    <a:pt x="64770" y="71438"/>
                  </a:cubicBezTo>
                  <a:cubicBezTo>
                    <a:pt x="65723" y="77152"/>
                    <a:pt x="63817" y="81915"/>
                    <a:pt x="60960" y="86677"/>
                  </a:cubicBezTo>
                  <a:cubicBezTo>
                    <a:pt x="57150" y="91440"/>
                    <a:pt x="52388" y="93345"/>
                    <a:pt x="46673" y="94298"/>
                  </a:cubicBezTo>
                  <a:cubicBezTo>
                    <a:pt x="40005" y="95250"/>
                    <a:pt x="32385" y="93345"/>
                    <a:pt x="25717" y="88582"/>
                  </a:cubicBezTo>
                  <a:cubicBezTo>
                    <a:pt x="18098" y="83820"/>
                    <a:pt x="12383" y="77152"/>
                    <a:pt x="6667" y="68580"/>
                  </a:cubicBezTo>
                  <a:lnTo>
                    <a:pt x="0" y="73343"/>
                  </a:lnTo>
                  <a:cubicBezTo>
                    <a:pt x="7620" y="80010"/>
                    <a:pt x="16192" y="89535"/>
                    <a:pt x="26670" y="97155"/>
                  </a:cubicBezTo>
                  <a:close/>
                  <a:moveTo>
                    <a:pt x="457200" y="121920"/>
                  </a:moveTo>
                  <a:cubicBezTo>
                    <a:pt x="449580" y="122873"/>
                    <a:pt x="443865" y="121920"/>
                    <a:pt x="438150" y="120015"/>
                  </a:cubicBezTo>
                  <a:cubicBezTo>
                    <a:pt x="434340" y="118110"/>
                    <a:pt x="431483" y="116205"/>
                    <a:pt x="428625" y="112395"/>
                  </a:cubicBezTo>
                  <a:cubicBezTo>
                    <a:pt x="426720" y="108585"/>
                    <a:pt x="426720" y="105727"/>
                    <a:pt x="427673" y="102870"/>
                  </a:cubicBezTo>
                  <a:cubicBezTo>
                    <a:pt x="429578" y="98107"/>
                    <a:pt x="433388" y="95250"/>
                    <a:pt x="441008" y="93345"/>
                  </a:cubicBezTo>
                  <a:cubicBezTo>
                    <a:pt x="448628" y="91440"/>
                    <a:pt x="456248" y="92393"/>
                    <a:pt x="462915" y="94298"/>
                  </a:cubicBezTo>
                  <a:cubicBezTo>
                    <a:pt x="466725" y="95250"/>
                    <a:pt x="469583" y="98107"/>
                    <a:pt x="472440" y="101918"/>
                  </a:cubicBezTo>
                  <a:cubicBezTo>
                    <a:pt x="475298" y="105727"/>
                    <a:pt x="478155" y="110490"/>
                    <a:pt x="480060" y="115252"/>
                  </a:cubicBezTo>
                  <a:cubicBezTo>
                    <a:pt x="472440" y="118110"/>
                    <a:pt x="464820" y="120968"/>
                    <a:pt x="457200" y="121920"/>
                  </a:cubicBezTo>
                  <a:close/>
                  <a:moveTo>
                    <a:pt x="567690" y="110490"/>
                  </a:moveTo>
                  <a:cubicBezTo>
                    <a:pt x="578168" y="115252"/>
                    <a:pt x="587693" y="120968"/>
                    <a:pt x="597218" y="126682"/>
                  </a:cubicBezTo>
                  <a:lnTo>
                    <a:pt x="579120" y="160020"/>
                  </a:lnTo>
                  <a:lnTo>
                    <a:pt x="549593" y="143827"/>
                  </a:lnTo>
                  <a:lnTo>
                    <a:pt x="567690" y="110490"/>
                  </a:lnTo>
                  <a:close/>
                  <a:moveTo>
                    <a:pt x="181928" y="13335"/>
                  </a:moveTo>
                  <a:cubicBezTo>
                    <a:pt x="193358" y="13335"/>
                    <a:pt x="204788" y="14288"/>
                    <a:pt x="215265" y="15240"/>
                  </a:cubicBezTo>
                  <a:lnTo>
                    <a:pt x="213360" y="53340"/>
                  </a:lnTo>
                  <a:lnTo>
                    <a:pt x="180023" y="51435"/>
                  </a:lnTo>
                  <a:lnTo>
                    <a:pt x="181928" y="13335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14"/>
            <p:cNvSpPr/>
            <p:nvPr/>
          </p:nvSpPr>
          <p:spPr>
            <a:xfrm>
              <a:off x="6714172" y="2412682"/>
              <a:ext cx="92392" cy="111442"/>
            </a:xfrm>
            <a:custGeom>
              <a:avLst/>
              <a:gdLst/>
              <a:ahLst/>
              <a:cxnLst/>
              <a:rect l="l" t="t" r="r" b="b"/>
              <a:pathLst>
                <a:path w="92392" h="111442" extrusionOk="0">
                  <a:moveTo>
                    <a:pt x="0" y="89535"/>
                  </a:moveTo>
                  <a:lnTo>
                    <a:pt x="6668" y="111442"/>
                  </a:lnTo>
                  <a:lnTo>
                    <a:pt x="72390" y="46672"/>
                  </a:lnTo>
                  <a:cubicBezTo>
                    <a:pt x="77153" y="52388"/>
                    <a:pt x="81915" y="58102"/>
                    <a:pt x="86678" y="62865"/>
                  </a:cubicBezTo>
                  <a:lnTo>
                    <a:pt x="92393" y="39052"/>
                  </a:lnTo>
                  <a:cubicBezTo>
                    <a:pt x="80963" y="25717"/>
                    <a:pt x="68580" y="12382"/>
                    <a:pt x="56198" y="0"/>
                  </a:cubicBezTo>
                  <a:lnTo>
                    <a:pt x="41910" y="14288"/>
                  </a:lnTo>
                  <a:cubicBezTo>
                    <a:pt x="47625" y="20002"/>
                    <a:pt x="52388" y="25717"/>
                    <a:pt x="58103" y="31432"/>
                  </a:cubicBezTo>
                  <a:lnTo>
                    <a:pt x="0" y="89535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14"/>
            <p:cNvSpPr/>
            <p:nvPr/>
          </p:nvSpPr>
          <p:spPr>
            <a:xfrm>
              <a:off x="6755130" y="2518410"/>
              <a:ext cx="25717" cy="25717"/>
            </a:xfrm>
            <a:custGeom>
              <a:avLst/>
              <a:gdLst/>
              <a:ahLst/>
              <a:cxnLst/>
              <a:rect l="l" t="t" r="r" b="b"/>
              <a:pathLst>
                <a:path w="25717" h="25717" extrusionOk="0">
                  <a:moveTo>
                    <a:pt x="0" y="0"/>
                  </a:moveTo>
                  <a:lnTo>
                    <a:pt x="25717" y="0"/>
                  </a:lnTo>
                  <a:lnTo>
                    <a:pt x="25717" y="25717"/>
                  </a:lnTo>
                  <a:lnTo>
                    <a:pt x="0" y="2571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14"/>
            <p:cNvSpPr/>
            <p:nvPr/>
          </p:nvSpPr>
          <p:spPr>
            <a:xfrm>
              <a:off x="6782752" y="2489835"/>
              <a:ext cx="25717" cy="25717"/>
            </a:xfrm>
            <a:custGeom>
              <a:avLst/>
              <a:gdLst/>
              <a:ahLst/>
              <a:cxnLst/>
              <a:rect l="l" t="t" r="r" b="b"/>
              <a:pathLst>
                <a:path w="25717" h="25717" extrusionOk="0">
                  <a:moveTo>
                    <a:pt x="0" y="0"/>
                  </a:moveTo>
                  <a:lnTo>
                    <a:pt x="25718" y="0"/>
                  </a:lnTo>
                  <a:lnTo>
                    <a:pt x="25718" y="25717"/>
                  </a:lnTo>
                  <a:lnTo>
                    <a:pt x="0" y="2571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863" name="Google Shape;1863;p14"/>
            <p:cNvGrpSpPr/>
            <p:nvPr/>
          </p:nvGrpSpPr>
          <p:grpSpPr>
            <a:xfrm>
              <a:off x="4819650" y="4612005"/>
              <a:ext cx="2558414" cy="385762"/>
              <a:chOff x="4819650" y="4612005"/>
              <a:chExt cx="2558414" cy="385762"/>
            </a:xfrm>
          </p:grpSpPr>
          <p:sp>
            <p:nvSpPr>
              <p:cNvPr id="1864" name="Google Shape;1864;p14"/>
              <p:cNvSpPr/>
              <p:nvPr/>
            </p:nvSpPr>
            <p:spPr>
              <a:xfrm>
                <a:off x="4819650" y="4699634"/>
                <a:ext cx="1013460" cy="262890"/>
              </a:xfrm>
              <a:custGeom>
                <a:avLst/>
                <a:gdLst/>
                <a:ahLst/>
                <a:cxnLst/>
                <a:rect l="l" t="t" r="r" b="b"/>
                <a:pathLst>
                  <a:path w="1013460" h="262890" extrusionOk="0">
                    <a:moveTo>
                      <a:pt x="942975" y="182880"/>
                    </a:moveTo>
                    <a:lnTo>
                      <a:pt x="978218" y="201930"/>
                    </a:lnTo>
                    <a:lnTo>
                      <a:pt x="978218" y="38100"/>
                    </a:lnTo>
                    <a:lnTo>
                      <a:pt x="1013460" y="38100"/>
                    </a:lnTo>
                    <a:lnTo>
                      <a:pt x="996315" y="6668"/>
                    </a:lnTo>
                    <a:lnTo>
                      <a:pt x="827723" y="6668"/>
                    </a:lnTo>
                    <a:lnTo>
                      <a:pt x="819150" y="6668"/>
                    </a:lnTo>
                    <a:lnTo>
                      <a:pt x="731520" y="6668"/>
                    </a:lnTo>
                    <a:lnTo>
                      <a:pt x="723900" y="6668"/>
                    </a:lnTo>
                    <a:lnTo>
                      <a:pt x="537210" y="6668"/>
                    </a:lnTo>
                    <a:lnTo>
                      <a:pt x="529590" y="6668"/>
                    </a:lnTo>
                    <a:lnTo>
                      <a:pt x="441960" y="6668"/>
                    </a:lnTo>
                    <a:lnTo>
                      <a:pt x="434340" y="6668"/>
                    </a:lnTo>
                    <a:lnTo>
                      <a:pt x="202883" y="6668"/>
                    </a:lnTo>
                    <a:lnTo>
                      <a:pt x="195263" y="6668"/>
                    </a:lnTo>
                    <a:lnTo>
                      <a:pt x="122873" y="6668"/>
                    </a:lnTo>
                    <a:lnTo>
                      <a:pt x="141923" y="38100"/>
                    </a:lnTo>
                    <a:lnTo>
                      <a:pt x="149543" y="38100"/>
                    </a:lnTo>
                    <a:lnTo>
                      <a:pt x="149543" y="110490"/>
                    </a:lnTo>
                    <a:lnTo>
                      <a:pt x="110490" y="93345"/>
                    </a:lnTo>
                    <a:cubicBezTo>
                      <a:pt x="114300" y="89535"/>
                      <a:pt x="117157" y="84772"/>
                      <a:pt x="119063" y="79058"/>
                    </a:cubicBezTo>
                    <a:cubicBezTo>
                      <a:pt x="120968" y="73343"/>
                      <a:pt x="121920" y="67628"/>
                      <a:pt x="121920" y="61913"/>
                    </a:cubicBezTo>
                    <a:cubicBezTo>
                      <a:pt x="121920" y="48578"/>
                      <a:pt x="115253" y="34290"/>
                      <a:pt x="102870" y="20955"/>
                    </a:cubicBezTo>
                    <a:cubicBezTo>
                      <a:pt x="89535" y="6668"/>
                      <a:pt x="76200" y="0"/>
                      <a:pt x="63818" y="0"/>
                    </a:cubicBezTo>
                    <a:cubicBezTo>
                      <a:pt x="51435" y="0"/>
                      <a:pt x="40958" y="3810"/>
                      <a:pt x="31433" y="11430"/>
                    </a:cubicBezTo>
                    <a:cubicBezTo>
                      <a:pt x="22860" y="19050"/>
                      <a:pt x="19050" y="28575"/>
                      <a:pt x="19050" y="39053"/>
                    </a:cubicBezTo>
                    <a:cubicBezTo>
                      <a:pt x="19050" y="47625"/>
                      <a:pt x="22860" y="57150"/>
                      <a:pt x="31433" y="66675"/>
                    </a:cubicBezTo>
                    <a:cubicBezTo>
                      <a:pt x="39053" y="75247"/>
                      <a:pt x="50482" y="82868"/>
                      <a:pt x="63818" y="90488"/>
                    </a:cubicBezTo>
                    <a:cubicBezTo>
                      <a:pt x="51435" y="99060"/>
                      <a:pt x="29528" y="110490"/>
                      <a:pt x="0" y="123825"/>
                    </a:cubicBezTo>
                    <a:lnTo>
                      <a:pt x="27622" y="147638"/>
                    </a:lnTo>
                    <a:cubicBezTo>
                      <a:pt x="60960" y="131445"/>
                      <a:pt x="84773" y="117158"/>
                      <a:pt x="100013" y="104775"/>
                    </a:cubicBezTo>
                    <a:lnTo>
                      <a:pt x="131445" y="120015"/>
                    </a:lnTo>
                    <a:lnTo>
                      <a:pt x="40005" y="176213"/>
                    </a:lnTo>
                    <a:lnTo>
                      <a:pt x="65723" y="197168"/>
                    </a:lnTo>
                    <a:lnTo>
                      <a:pt x="151448" y="139065"/>
                    </a:lnTo>
                    <a:lnTo>
                      <a:pt x="151448" y="183833"/>
                    </a:lnTo>
                    <a:lnTo>
                      <a:pt x="186690" y="202883"/>
                    </a:lnTo>
                    <a:lnTo>
                      <a:pt x="186690" y="39053"/>
                    </a:lnTo>
                    <a:lnTo>
                      <a:pt x="214313" y="39053"/>
                    </a:lnTo>
                    <a:lnTo>
                      <a:pt x="221933" y="39053"/>
                    </a:lnTo>
                    <a:lnTo>
                      <a:pt x="395288" y="39053"/>
                    </a:lnTo>
                    <a:lnTo>
                      <a:pt x="395288" y="66675"/>
                    </a:lnTo>
                    <a:lnTo>
                      <a:pt x="354330" y="66675"/>
                    </a:lnTo>
                    <a:cubicBezTo>
                      <a:pt x="340043" y="66675"/>
                      <a:pt x="327660" y="71438"/>
                      <a:pt x="318135" y="81915"/>
                    </a:cubicBezTo>
                    <a:cubicBezTo>
                      <a:pt x="308610" y="92393"/>
                      <a:pt x="302895" y="103822"/>
                      <a:pt x="302895" y="118110"/>
                    </a:cubicBezTo>
                    <a:cubicBezTo>
                      <a:pt x="302895" y="134303"/>
                      <a:pt x="311468" y="152400"/>
                      <a:pt x="329565" y="171450"/>
                    </a:cubicBezTo>
                    <a:cubicBezTo>
                      <a:pt x="347663" y="190500"/>
                      <a:pt x="364808" y="199072"/>
                      <a:pt x="381000" y="199072"/>
                    </a:cubicBezTo>
                    <a:cubicBezTo>
                      <a:pt x="381953" y="199072"/>
                      <a:pt x="383858" y="199072"/>
                      <a:pt x="387668" y="197168"/>
                    </a:cubicBezTo>
                    <a:lnTo>
                      <a:pt x="392430" y="195263"/>
                    </a:lnTo>
                    <a:cubicBezTo>
                      <a:pt x="387668" y="210503"/>
                      <a:pt x="381953" y="222885"/>
                      <a:pt x="373380" y="231458"/>
                    </a:cubicBezTo>
                    <a:cubicBezTo>
                      <a:pt x="365760" y="240983"/>
                      <a:pt x="357188" y="245745"/>
                      <a:pt x="347663" y="245745"/>
                    </a:cubicBezTo>
                    <a:cubicBezTo>
                      <a:pt x="342900" y="245745"/>
                      <a:pt x="339090" y="243840"/>
                      <a:pt x="337185" y="240983"/>
                    </a:cubicBezTo>
                    <a:cubicBezTo>
                      <a:pt x="334328" y="238125"/>
                      <a:pt x="332423" y="234315"/>
                      <a:pt x="332423" y="230505"/>
                    </a:cubicBezTo>
                    <a:cubicBezTo>
                      <a:pt x="332423" y="225743"/>
                      <a:pt x="334328" y="221933"/>
                      <a:pt x="339090" y="218122"/>
                    </a:cubicBezTo>
                    <a:cubicBezTo>
                      <a:pt x="343853" y="214313"/>
                      <a:pt x="349568" y="211455"/>
                      <a:pt x="356235" y="209550"/>
                    </a:cubicBezTo>
                    <a:lnTo>
                      <a:pt x="324803" y="190500"/>
                    </a:lnTo>
                    <a:cubicBezTo>
                      <a:pt x="320040" y="191453"/>
                      <a:pt x="316230" y="193358"/>
                      <a:pt x="312420" y="197168"/>
                    </a:cubicBezTo>
                    <a:cubicBezTo>
                      <a:pt x="308610" y="200025"/>
                      <a:pt x="306705" y="202883"/>
                      <a:pt x="305753" y="206693"/>
                    </a:cubicBezTo>
                    <a:cubicBezTo>
                      <a:pt x="292418" y="206693"/>
                      <a:pt x="282893" y="204788"/>
                      <a:pt x="276225" y="200978"/>
                    </a:cubicBezTo>
                    <a:cubicBezTo>
                      <a:pt x="282893" y="199072"/>
                      <a:pt x="288608" y="194310"/>
                      <a:pt x="291465" y="188595"/>
                    </a:cubicBezTo>
                    <a:cubicBezTo>
                      <a:pt x="295275" y="182880"/>
                      <a:pt x="297180" y="176213"/>
                      <a:pt x="297180" y="169545"/>
                    </a:cubicBezTo>
                    <a:cubicBezTo>
                      <a:pt x="297180" y="160020"/>
                      <a:pt x="294323" y="152400"/>
                      <a:pt x="287655" y="145733"/>
                    </a:cubicBezTo>
                    <a:cubicBezTo>
                      <a:pt x="281940" y="139065"/>
                      <a:pt x="274320" y="136208"/>
                      <a:pt x="265748" y="136208"/>
                    </a:cubicBezTo>
                    <a:cubicBezTo>
                      <a:pt x="255270" y="136208"/>
                      <a:pt x="245745" y="139065"/>
                      <a:pt x="238125" y="145733"/>
                    </a:cubicBezTo>
                    <a:cubicBezTo>
                      <a:pt x="230505" y="152400"/>
                      <a:pt x="226695" y="160972"/>
                      <a:pt x="226695" y="171450"/>
                    </a:cubicBezTo>
                    <a:cubicBezTo>
                      <a:pt x="226695" y="184785"/>
                      <a:pt x="234315" y="196215"/>
                      <a:pt x="248602" y="205740"/>
                    </a:cubicBezTo>
                    <a:cubicBezTo>
                      <a:pt x="263843" y="215265"/>
                      <a:pt x="280988" y="220028"/>
                      <a:pt x="301943" y="220028"/>
                    </a:cubicBezTo>
                    <a:cubicBezTo>
                      <a:pt x="299085" y="229553"/>
                      <a:pt x="303848" y="239078"/>
                      <a:pt x="317183" y="248603"/>
                    </a:cubicBezTo>
                    <a:cubicBezTo>
                      <a:pt x="330518" y="258128"/>
                      <a:pt x="345758" y="262890"/>
                      <a:pt x="361950" y="262890"/>
                    </a:cubicBezTo>
                    <a:cubicBezTo>
                      <a:pt x="371475" y="262890"/>
                      <a:pt x="381000" y="259080"/>
                      <a:pt x="390525" y="252413"/>
                    </a:cubicBezTo>
                    <a:cubicBezTo>
                      <a:pt x="400050" y="244793"/>
                      <a:pt x="406718" y="235268"/>
                      <a:pt x="412433" y="222885"/>
                    </a:cubicBezTo>
                    <a:lnTo>
                      <a:pt x="427673" y="256222"/>
                    </a:lnTo>
                    <a:lnTo>
                      <a:pt x="448628" y="246697"/>
                    </a:lnTo>
                    <a:lnTo>
                      <a:pt x="419100" y="198120"/>
                    </a:lnTo>
                    <a:cubicBezTo>
                      <a:pt x="424815" y="196215"/>
                      <a:pt x="428625" y="193358"/>
                      <a:pt x="431483" y="189547"/>
                    </a:cubicBezTo>
                    <a:cubicBezTo>
                      <a:pt x="435293" y="184785"/>
                      <a:pt x="436245" y="180022"/>
                      <a:pt x="436245" y="174308"/>
                    </a:cubicBezTo>
                    <a:cubicBezTo>
                      <a:pt x="436245" y="166688"/>
                      <a:pt x="433388" y="159068"/>
                      <a:pt x="426720" y="150495"/>
                    </a:cubicBezTo>
                    <a:cubicBezTo>
                      <a:pt x="420053" y="142875"/>
                      <a:pt x="413385" y="139065"/>
                      <a:pt x="407670" y="139065"/>
                    </a:cubicBezTo>
                    <a:cubicBezTo>
                      <a:pt x="401003" y="139065"/>
                      <a:pt x="394335" y="140970"/>
                      <a:pt x="389573" y="144780"/>
                    </a:cubicBezTo>
                    <a:cubicBezTo>
                      <a:pt x="384810" y="148590"/>
                      <a:pt x="381953" y="153353"/>
                      <a:pt x="381953" y="159068"/>
                    </a:cubicBezTo>
                    <a:cubicBezTo>
                      <a:pt x="381953" y="163830"/>
                      <a:pt x="383858" y="169545"/>
                      <a:pt x="387668" y="176213"/>
                    </a:cubicBezTo>
                    <a:cubicBezTo>
                      <a:pt x="381000" y="180022"/>
                      <a:pt x="375285" y="181928"/>
                      <a:pt x="370523" y="181928"/>
                    </a:cubicBezTo>
                    <a:cubicBezTo>
                      <a:pt x="359093" y="181928"/>
                      <a:pt x="349568" y="178118"/>
                      <a:pt x="341948" y="169545"/>
                    </a:cubicBezTo>
                    <a:cubicBezTo>
                      <a:pt x="334328" y="160972"/>
                      <a:pt x="329565" y="150495"/>
                      <a:pt x="329565" y="137160"/>
                    </a:cubicBezTo>
                    <a:cubicBezTo>
                      <a:pt x="329565" y="127635"/>
                      <a:pt x="332423" y="119063"/>
                      <a:pt x="339090" y="111443"/>
                    </a:cubicBezTo>
                    <a:cubicBezTo>
                      <a:pt x="344805" y="103822"/>
                      <a:pt x="352425" y="100965"/>
                      <a:pt x="360998" y="100965"/>
                    </a:cubicBezTo>
                    <a:lnTo>
                      <a:pt x="428625" y="100965"/>
                    </a:lnTo>
                    <a:lnTo>
                      <a:pt x="428625" y="42863"/>
                    </a:lnTo>
                    <a:lnTo>
                      <a:pt x="451485" y="42863"/>
                    </a:lnTo>
                    <a:lnTo>
                      <a:pt x="459105" y="42863"/>
                    </a:lnTo>
                    <a:lnTo>
                      <a:pt x="483870" y="42863"/>
                    </a:lnTo>
                    <a:lnTo>
                      <a:pt x="483870" y="182880"/>
                    </a:lnTo>
                    <a:lnTo>
                      <a:pt x="519113" y="206693"/>
                    </a:lnTo>
                    <a:lnTo>
                      <a:pt x="519113" y="42863"/>
                    </a:lnTo>
                    <a:lnTo>
                      <a:pt x="546735" y="42863"/>
                    </a:lnTo>
                    <a:lnTo>
                      <a:pt x="554355" y="42863"/>
                    </a:lnTo>
                    <a:lnTo>
                      <a:pt x="679133" y="42863"/>
                    </a:lnTo>
                    <a:lnTo>
                      <a:pt x="679133" y="95250"/>
                    </a:lnTo>
                    <a:cubicBezTo>
                      <a:pt x="670560" y="84772"/>
                      <a:pt x="660083" y="76200"/>
                      <a:pt x="649605" y="69533"/>
                    </a:cubicBezTo>
                    <a:cubicBezTo>
                      <a:pt x="638175" y="62865"/>
                      <a:pt x="626745" y="60008"/>
                      <a:pt x="617220" y="60008"/>
                    </a:cubicBezTo>
                    <a:cubicBezTo>
                      <a:pt x="601980" y="60008"/>
                      <a:pt x="588645" y="63818"/>
                      <a:pt x="579120" y="72390"/>
                    </a:cubicBezTo>
                    <a:cubicBezTo>
                      <a:pt x="568643" y="80963"/>
                      <a:pt x="562928" y="91440"/>
                      <a:pt x="562928" y="104775"/>
                    </a:cubicBezTo>
                    <a:cubicBezTo>
                      <a:pt x="562928" y="120015"/>
                      <a:pt x="570548" y="135255"/>
                      <a:pt x="586740" y="149543"/>
                    </a:cubicBezTo>
                    <a:cubicBezTo>
                      <a:pt x="602933" y="164783"/>
                      <a:pt x="618173" y="172403"/>
                      <a:pt x="633413" y="172403"/>
                    </a:cubicBezTo>
                    <a:cubicBezTo>
                      <a:pt x="641985" y="172403"/>
                      <a:pt x="649605" y="170497"/>
                      <a:pt x="658178" y="166688"/>
                    </a:cubicBezTo>
                    <a:cubicBezTo>
                      <a:pt x="665798" y="162878"/>
                      <a:pt x="673418" y="158115"/>
                      <a:pt x="680085" y="150495"/>
                    </a:cubicBezTo>
                    <a:lnTo>
                      <a:pt x="680085" y="181928"/>
                    </a:lnTo>
                    <a:lnTo>
                      <a:pt x="715328" y="205740"/>
                    </a:lnTo>
                    <a:lnTo>
                      <a:pt x="715328" y="41910"/>
                    </a:lnTo>
                    <a:lnTo>
                      <a:pt x="742950" y="41910"/>
                    </a:lnTo>
                    <a:lnTo>
                      <a:pt x="750570" y="41910"/>
                    </a:lnTo>
                    <a:lnTo>
                      <a:pt x="775335" y="41910"/>
                    </a:lnTo>
                    <a:lnTo>
                      <a:pt x="775335" y="181928"/>
                    </a:lnTo>
                    <a:lnTo>
                      <a:pt x="810578" y="205740"/>
                    </a:lnTo>
                    <a:lnTo>
                      <a:pt x="810578" y="41910"/>
                    </a:lnTo>
                    <a:lnTo>
                      <a:pt x="838200" y="41910"/>
                    </a:lnTo>
                    <a:lnTo>
                      <a:pt x="845820" y="41910"/>
                    </a:lnTo>
                    <a:lnTo>
                      <a:pt x="942975" y="41910"/>
                    </a:lnTo>
                    <a:lnTo>
                      <a:pt x="942975" y="92393"/>
                    </a:lnTo>
                    <a:lnTo>
                      <a:pt x="864870" y="92393"/>
                    </a:lnTo>
                    <a:cubicBezTo>
                      <a:pt x="860108" y="92393"/>
                      <a:pt x="857250" y="94297"/>
                      <a:pt x="854393" y="97155"/>
                    </a:cubicBezTo>
                    <a:cubicBezTo>
                      <a:pt x="851535" y="100013"/>
                      <a:pt x="849630" y="103822"/>
                      <a:pt x="849630" y="107633"/>
                    </a:cubicBezTo>
                    <a:cubicBezTo>
                      <a:pt x="849630" y="117158"/>
                      <a:pt x="853440" y="127635"/>
                      <a:pt x="862013" y="138113"/>
                    </a:cubicBezTo>
                    <a:cubicBezTo>
                      <a:pt x="870585" y="148590"/>
                      <a:pt x="878205" y="154305"/>
                      <a:pt x="884873" y="154305"/>
                    </a:cubicBezTo>
                    <a:cubicBezTo>
                      <a:pt x="886778" y="154305"/>
                      <a:pt x="888683" y="153353"/>
                      <a:pt x="889635" y="152400"/>
                    </a:cubicBezTo>
                    <a:cubicBezTo>
                      <a:pt x="891540" y="151447"/>
                      <a:pt x="892493" y="149543"/>
                      <a:pt x="892493" y="146685"/>
                    </a:cubicBezTo>
                    <a:lnTo>
                      <a:pt x="892493" y="133350"/>
                    </a:lnTo>
                    <a:cubicBezTo>
                      <a:pt x="892493" y="130493"/>
                      <a:pt x="893445" y="128588"/>
                      <a:pt x="895350" y="126683"/>
                    </a:cubicBezTo>
                    <a:cubicBezTo>
                      <a:pt x="896303" y="124778"/>
                      <a:pt x="898208" y="123825"/>
                      <a:pt x="900113" y="123825"/>
                    </a:cubicBezTo>
                    <a:lnTo>
                      <a:pt x="942975" y="123825"/>
                    </a:lnTo>
                    <a:lnTo>
                      <a:pt x="942975" y="182880"/>
                    </a:lnTo>
                    <a:close/>
                    <a:moveTo>
                      <a:pt x="90488" y="68580"/>
                    </a:moveTo>
                    <a:cubicBezTo>
                      <a:pt x="87630" y="75247"/>
                      <a:pt x="82868" y="79058"/>
                      <a:pt x="78105" y="81915"/>
                    </a:cubicBezTo>
                    <a:cubicBezTo>
                      <a:pt x="71438" y="80010"/>
                      <a:pt x="65723" y="75247"/>
                      <a:pt x="60960" y="69533"/>
                    </a:cubicBezTo>
                    <a:cubicBezTo>
                      <a:pt x="56197" y="63818"/>
                      <a:pt x="54293" y="57150"/>
                      <a:pt x="54293" y="50483"/>
                    </a:cubicBezTo>
                    <a:cubicBezTo>
                      <a:pt x="54293" y="44768"/>
                      <a:pt x="56197" y="40005"/>
                      <a:pt x="60960" y="35243"/>
                    </a:cubicBezTo>
                    <a:cubicBezTo>
                      <a:pt x="65723" y="30480"/>
                      <a:pt x="71438" y="28575"/>
                      <a:pt x="78105" y="28575"/>
                    </a:cubicBezTo>
                    <a:cubicBezTo>
                      <a:pt x="82868" y="28575"/>
                      <a:pt x="87630" y="30480"/>
                      <a:pt x="90488" y="33338"/>
                    </a:cubicBezTo>
                    <a:cubicBezTo>
                      <a:pt x="94298" y="37147"/>
                      <a:pt x="95250" y="40958"/>
                      <a:pt x="95250" y="45720"/>
                    </a:cubicBezTo>
                    <a:cubicBezTo>
                      <a:pt x="96203" y="54293"/>
                      <a:pt x="94298" y="61913"/>
                      <a:pt x="90488" y="68580"/>
                    </a:cubicBezTo>
                    <a:close/>
                    <a:moveTo>
                      <a:pt x="251460" y="181928"/>
                    </a:moveTo>
                    <a:cubicBezTo>
                      <a:pt x="247650" y="178118"/>
                      <a:pt x="246698" y="174308"/>
                      <a:pt x="246698" y="169545"/>
                    </a:cubicBezTo>
                    <a:cubicBezTo>
                      <a:pt x="246698" y="164783"/>
                      <a:pt x="248602" y="160020"/>
                      <a:pt x="251460" y="157163"/>
                    </a:cubicBezTo>
                    <a:cubicBezTo>
                      <a:pt x="255270" y="153353"/>
                      <a:pt x="259080" y="152400"/>
                      <a:pt x="263843" y="152400"/>
                    </a:cubicBezTo>
                    <a:cubicBezTo>
                      <a:pt x="268605" y="152400"/>
                      <a:pt x="273368" y="154305"/>
                      <a:pt x="276225" y="157163"/>
                    </a:cubicBezTo>
                    <a:cubicBezTo>
                      <a:pt x="280035" y="160972"/>
                      <a:pt x="280988" y="164783"/>
                      <a:pt x="280988" y="169545"/>
                    </a:cubicBezTo>
                    <a:cubicBezTo>
                      <a:pt x="280988" y="174308"/>
                      <a:pt x="279083" y="179070"/>
                      <a:pt x="276225" y="181928"/>
                    </a:cubicBezTo>
                    <a:cubicBezTo>
                      <a:pt x="272415" y="185738"/>
                      <a:pt x="268605" y="186690"/>
                      <a:pt x="263843" y="186690"/>
                    </a:cubicBezTo>
                    <a:cubicBezTo>
                      <a:pt x="259080" y="186690"/>
                      <a:pt x="254318" y="184785"/>
                      <a:pt x="251460" y="181928"/>
                    </a:cubicBezTo>
                    <a:close/>
                    <a:moveTo>
                      <a:pt x="648653" y="133350"/>
                    </a:moveTo>
                    <a:cubicBezTo>
                      <a:pt x="637223" y="139065"/>
                      <a:pt x="626745" y="141922"/>
                      <a:pt x="616268" y="141922"/>
                    </a:cubicBezTo>
                    <a:cubicBezTo>
                      <a:pt x="608648" y="141922"/>
                      <a:pt x="601980" y="139065"/>
                      <a:pt x="597218" y="135255"/>
                    </a:cubicBezTo>
                    <a:cubicBezTo>
                      <a:pt x="592455" y="130493"/>
                      <a:pt x="589598" y="125730"/>
                      <a:pt x="589598" y="120015"/>
                    </a:cubicBezTo>
                    <a:cubicBezTo>
                      <a:pt x="589598" y="111443"/>
                      <a:pt x="594360" y="103822"/>
                      <a:pt x="605790" y="96203"/>
                    </a:cubicBezTo>
                    <a:cubicBezTo>
                      <a:pt x="617220" y="88583"/>
                      <a:pt x="628650" y="85725"/>
                      <a:pt x="641985" y="85725"/>
                    </a:cubicBezTo>
                    <a:cubicBezTo>
                      <a:pt x="648653" y="85725"/>
                      <a:pt x="655320" y="87630"/>
                      <a:pt x="662940" y="92393"/>
                    </a:cubicBezTo>
                    <a:cubicBezTo>
                      <a:pt x="670560" y="96203"/>
                      <a:pt x="677228" y="101918"/>
                      <a:pt x="682943" y="109538"/>
                    </a:cubicBezTo>
                    <a:cubicBezTo>
                      <a:pt x="671513" y="119063"/>
                      <a:pt x="660083" y="127635"/>
                      <a:pt x="648653" y="13335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5" name="Google Shape;1865;p14"/>
              <p:cNvSpPr/>
              <p:nvPr/>
            </p:nvSpPr>
            <p:spPr>
              <a:xfrm>
                <a:off x="5744527" y="4910137"/>
                <a:ext cx="119062" cy="87630"/>
              </a:xfrm>
              <a:custGeom>
                <a:avLst/>
                <a:gdLst/>
                <a:ahLst/>
                <a:cxnLst/>
                <a:rect l="l" t="t" r="r" b="b"/>
                <a:pathLst>
                  <a:path w="119062" h="87630" extrusionOk="0">
                    <a:moveTo>
                      <a:pt x="54293" y="13335"/>
                    </a:moveTo>
                    <a:cubicBezTo>
                      <a:pt x="42863" y="3810"/>
                      <a:pt x="34290" y="0"/>
                      <a:pt x="27623" y="0"/>
                    </a:cubicBezTo>
                    <a:cubicBezTo>
                      <a:pt x="21908" y="0"/>
                      <a:pt x="17145" y="953"/>
                      <a:pt x="12383" y="1905"/>
                    </a:cubicBezTo>
                    <a:cubicBezTo>
                      <a:pt x="8573" y="2857"/>
                      <a:pt x="4763" y="5715"/>
                      <a:pt x="0" y="9525"/>
                    </a:cubicBezTo>
                    <a:lnTo>
                      <a:pt x="13335" y="30480"/>
                    </a:lnTo>
                    <a:cubicBezTo>
                      <a:pt x="17145" y="27622"/>
                      <a:pt x="20002" y="25718"/>
                      <a:pt x="22860" y="24765"/>
                    </a:cubicBezTo>
                    <a:cubicBezTo>
                      <a:pt x="26670" y="22860"/>
                      <a:pt x="29527" y="22860"/>
                      <a:pt x="33338" y="22860"/>
                    </a:cubicBezTo>
                    <a:cubicBezTo>
                      <a:pt x="41910" y="22860"/>
                      <a:pt x="60008" y="37147"/>
                      <a:pt x="86677" y="65722"/>
                    </a:cubicBezTo>
                    <a:lnTo>
                      <a:pt x="107633" y="87630"/>
                    </a:lnTo>
                    <a:lnTo>
                      <a:pt x="119063" y="78105"/>
                    </a:lnTo>
                    <a:cubicBezTo>
                      <a:pt x="103823" y="60007"/>
                      <a:pt x="82868" y="39053"/>
                      <a:pt x="54293" y="13335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6" name="Google Shape;1866;p14"/>
              <p:cNvSpPr/>
              <p:nvPr/>
            </p:nvSpPr>
            <p:spPr>
              <a:xfrm>
                <a:off x="5934075" y="4693919"/>
                <a:ext cx="635317" cy="209550"/>
              </a:xfrm>
              <a:custGeom>
                <a:avLst/>
                <a:gdLst/>
                <a:ahLst/>
                <a:cxnLst/>
                <a:rect l="l" t="t" r="r" b="b"/>
                <a:pathLst>
                  <a:path w="635317" h="209550" extrusionOk="0">
                    <a:moveTo>
                      <a:pt x="577215" y="13335"/>
                    </a:moveTo>
                    <a:lnTo>
                      <a:pt x="441008" y="13335"/>
                    </a:lnTo>
                    <a:lnTo>
                      <a:pt x="433388" y="13335"/>
                    </a:lnTo>
                    <a:lnTo>
                      <a:pt x="330517" y="13335"/>
                    </a:lnTo>
                    <a:lnTo>
                      <a:pt x="349567" y="44768"/>
                    </a:lnTo>
                    <a:lnTo>
                      <a:pt x="388620" y="44768"/>
                    </a:lnTo>
                    <a:lnTo>
                      <a:pt x="388620" y="110490"/>
                    </a:lnTo>
                    <a:lnTo>
                      <a:pt x="334328" y="110490"/>
                    </a:lnTo>
                    <a:lnTo>
                      <a:pt x="334328" y="54293"/>
                    </a:lnTo>
                    <a:cubicBezTo>
                      <a:pt x="334328" y="41910"/>
                      <a:pt x="328613" y="30480"/>
                      <a:pt x="316230" y="18098"/>
                    </a:cubicBezTo>
                    <a:cubicBezTo>
                      <a:pt x="303847" y="5715"/>
                      <a:pt x="291465" y="0"/>
                      <a:pt x="280035" y="0"/>
                    </a:cubicBezTo>
                    <a:cubicBezTo>
                      <a:pt x="269558" y="0"/>
                      <a:pt x="260985" y="2858"/>
                      <a:pt x="254317" y="9525"/>
                    </a:cubicBezTo>
                    <a:cubicBezTo>
                      <a:pt x="246697" y="17145"/>
                      <a:pt x="243840" y="24765"/>
                      <a:pt x="243840" y="35243"/>
                    </a:cubicBezTo>
                    <a:cubicBezTo>
                      <a:pt x="243840" y="38100"/>
                      <a:pt x="243840" y="41910"/>
                      <a:pt x="244792" y="44768"/>
                    </a:cubicBezTo>
                    <a:lnTo>
                      <a:pt x="227647" y="14288"/>
                    </a:lnTo>
                    <a:lnTo>
                      <a:pt x="0" y="14288"/>
                    </a:lnTo>
                    <a:lnTo>
                      <a:pt x="17145" y="45720"/>
                    </a:lnTo>
                    <a:lnTo>
                      <a:pt x="159067" y="45720"/>
                    </a:lnTo>
                    <a:lnTo>
                      <a:pt x="159067" y="71438"/>
                    </a:lnTo>
                    <a:cubicBezTo>
                      <a:pt x="154305" y="71438"/>
                      <a:pt x="149542" y="73343"/>
                      <a:pt x="143828" y="78105"/>
                    </a:cubicBezTo>
                    <a:cubicBezTo>
                      <a:pt x="138113" y="82868"/>
                      <a:pt x="132397" y="88583"/>
                      <a:pt x="126683" y="97155"/>
                    </a:cubicBezTo>
                    <a:cubicBezTo>
                      <a:pt x="119063" y="88583"/>
                      <a:pt x="111442" y="81915"/>
                      <a:pt x="103822" y="77153"/>
                    </a:cubicBezTo>
                    <a:cubicBezTo>
                      <a:pt x="96203" y="72390"/>
                      <a:pt x="88583" y="70485"/>
                      <a:pt x="81915" y="70485"/>
                    </a:cubicBezTo>
                    <a:cubicBezTo>
                      <a:pt x="69533" y="70485"/>
                      <a:pt x="58103" y="75248"/>
                      <a:pt x="48578" y="84773"/>
                    </a:cubicBezTo>
                    <a:cubicBezTo>
                      <a:pt x="39053" y="94298"/>
                      <a:pt x="35242" y="104775"/>
                      <a:pt x="35242" y="117158"/>
                    </a:cubicBezTo>
                    <a:cubicBezTo>
                      <a:pt x="35242" y="130493"/>
                      <a:pt x="40958" y="144780"/>
                      <a:pt x="52388" y="160020"/>
                    </a:cubicBezTo>
                    <a:cubicBezTo>
                      <a:pt x="63817" y="175260"/>
                      <a:pt x="80010" y="191453"/>
                      <a:pt x="100965" y="206693"/>
                    </a:cubicBezTo>
                    <a:lnTo>
                      <a:pt x="110490" y="195263"/>
                    </a:lnTo>
                    <a:cubicBezTo>
                      <a:pt x="97155" y="183833"/>
                      <a:pt x="86678" y="172403"/>
                      <a:pt x="79058" y="161925"/>
                    </a:cubicBezTo>
                    <a:cubicBezTo>
                      <a:pt x="71438" y="150495"/>
                      <a:pt x="68580" y="140018"/>
                      <a:pt x="68580" y="131445"/>
                    </a:cubicBezTo>
                    <a:cubicBezTo>
                      <a:pt x="68580" y="121920"/>
                      <a:pt x="71438" y="114300"/>
                      <a:pt x="76200" y="107633"/>
                    </a:cubicBezTo>
                    <a:cubicBezTo>
                      <a:pt x="80963" y="100965"/>
                      <a:pt x="87630" y="98108"/>
                      <a:pt x="95250" y="98108"/>
                    </a:cubicBezTo>
                    <a:cubicBezTo>
                      <a:pt x="100013" y="98108"/>
                      <a:pt x="103822" y="99060"/>
                      <a:pt x="107633" y="101918"/>
                    </a:cubicBezTo>
                    <a:cubicBezTo>
                      <a:pt x="111442" y="103823"/>
                      <a:pt x="115253" y="107633"/>
                      <a:pt x="118110" y="112395"/>
                    </a:cubicBezTo>
                    <a:cubicBezTo>
                      <a:pt x="110490" y="128588"/>
                      <a:pt x="105728" y="139065"/>
                      <a:pt x="104775" y="143828"/>
                    </a:cubicBezTo>
                    <a:lnTo>
                      <a:pt x="136208" y="157163"/>
                    </a:lnTo>
                    <a:cubicBezTo>
                      <a:pt x="140017" y="140018"/>
                      <a:pt x="146685" y="124778"/>
                      <a:pt x="155258" y="113348"/>
                    </a:cubicBezTo>
                    <a:cubicBezTo>
                      <a:pt x="163830" y="101918"/>
                      <a:pt x="173355" y="96203"/>
                      <a:pt x="182880" y="96203"/>
                    </a:cubicBezTo>
                    <a:cubicBezTo>
                      <a:pt x="188595" y="96203"/>
                      <a:pt x="193358" y="98108"/>
                      <a:pt x="197167" y="100965"/>
                    </a:cubicBezTo>
                    <a:cubicBezTo>
                      <a:pt x="200978" y="103823"/>
                      <a:pt x="202883" y="107633"/>
                      <a:pt x="202883" y="111443"/>
                    </a:cubicBezTo>
                    <a:cubicBezTo>
                      <a:pt x="203835" y="120015"/>
                      <a:pt x="199072" y="129540"/>
                      <a:pt x="190500" y="140018"/>
                    </a:cubicBezTo>
                    <a:cubicBezTo>
                      <a:pt x="181928" y="151448"/>
                      <a:pt x="170497" y="161925"/>
                      <a:pt x="156210" y="171450"/>
                    </a:cubicBezTo>
                    <a:lnTo>
                      <a:pt x="185738" y="199073"/>
                    </a:lnTo>
                    <a:cubicBezTo>
                      <a:pt x="198120" y="185738"/>
                      <a:pt x="207645" y="172403"/>
                      <a:pt x="214313" y="160020"/>
                    </a:cubicBezTo>
                    <a:cubicBezTo>
                      <a:pt x="220980" y="147638"/>
                      <a:pt x="224790" y="135255"/>
                      <a:pt x="224790" y="124778"/>
                    </a:cubicBezTo>
                    <a:cubicBezTo>
                      <a:pt x="224790" y="112395"/>
                      <a:pt x="221933" y="101918"/>
                      <a:pt x="216217" y="92393"/>
                    </a:cubicBezTo>
                    <a:cubicBezTo>
                      <a:pt x="211455" y="82868"/>
                      <a:pt x="203835" y="77153"/>
                      <a:pt x="195263" y="73343"/>
                    </a:cubicBezTo>
                    <a:lnTo>
                      <a:pt x="195263" y="45720"/>
                    </a:lnTo>
                    <a:lnTo>
                      <a:pt x="243840" y="45720"/>
                    </a:lnTo>
                    <a:cubicBezTo>
                      <a:pt x="245745" y="55245"/>
                      <a:pt x="250508" y="62865"/>
                      <a:pt x="259080" y="70485"/>
                    </a:cubicBezTo>
                    <a:cubicBezTo>
                      <a:pt x="270510" y="80963"/>
                      <a:pt x="283845" y="87630"/>
                      <a:pt x="300038" y="90488"/>
                    </a:cubicBezTo>
                    <a:lnTo>
                      <a:pt x="300038" y="111443"/>
                    </a:lnTo>
                    <a:lnTo>
                      <a:pt x="288608" y="111443"/>
                    </a:lnTo>
                    <a:cubicBezTo>
                      <a:pt x="284797" y="111443"/>
                      <a:pt x="281940" y="112395"/>
                      <a:pt x="279083" y="114300"/>
                    </a:cubicBezTo>
                    <a:cubicBezTo>
                      <a:pt x="276225" y="116205"/>
                      <a:pt x="275272" y="119063"/>
                      <a:pt x="275272" y="122873"/>
                    </a:cubicBezTo>
                    <a:cubicBezTo>
                      <a:pt x="275272" y="130493"/>
                      <a:pt x="281940" y="140018"/>
                      <a:pt x="294322" y="152400"/>
                    </a:cubicBezTo>
                    <a:cubicBezTo>
                      <a:pt x="306705" y="163830"/>
                      <a:pt x="316230" y="169545"/>
                      <a:pt x="323850" y="169545"/>
                    </a:cubicBezTo>
                    <a:cubicBezTo>
                      <a:pt x="327660" y="169545"/>
                      <a:pt x="330517" y="167640"/>
                      <a:pt x="332422" y="164783"/>
                    </a:cubicBezTo>
                    <a:cubicBezTo>
                      <a:pt x="334328" y="161925"/>
                      <a:pt x="335280" y="158115"/>
                      <a:pt x="335280" y="154305"/>
                    </a:cubicBezTo>
                    <a:lnTo>
                      <a:pt x="335280" y="142875"/>
                    </a:lnTo>
                    <a:lnTo>
                      <a:pt x="389572" y="142875"/>
                    </a:lnTo>
                    <a:lnTo>
                      <a:pt x="389572" y="189548"/>
                    </a:lnTo>
                    <a:lnTo>
                      <a:pt x="424815" y="208598"/>
                    </a:lnTo>
                    <a:lnTo>
                      <a:pt x="424815" y="44768"/>
                    </a:lnTo>
                    <a:lnTo>
                      <a:pt x="452438" y="44768"/>
                    </a:lnTo>
                    <a:lnTo>
                      <a:pt x="460058" y="44768"/>
                    </a:lnTo>
                    <a:lnTo>
                      <a:pt x="566738" y="44768"/>
                    </a:lnTo>
                    <a:lnTo>
                      <a:pt x="566738" y="72390"/>
                    </a:lnTo>
                    <a:lnTo>
                      <a:pt x="514350" y="72390"/>
                    </a:lnTo>
                    <a:cubicBezTo>
                      <a:pt x="501967" y="72390"/>
                      <a:pt x="491490" y="76200"/>
                      <a:pt x="481965" y="83820"/>
                    </a:cubicBezTo>
                    <a:cubicBezTo>
                      <a:pt x="473392" y="91440"/>
                      <a:pt x="469583" y="100965"/>
                      <a:pt x="469583" y="111443"/>
                    </a:cubicBezTo>
                    <a:cubicBezTo>
                      <a:pt x="469583" y="126683"/>
                      <a:pt x="473392" y="142875"/>
                      <a:pt x="481965" y="159068"/>
                    </a:cubicBezTo>
                    <a:cubicBezTo>
                      <a:pt x="489585" y="175260"/>
                      <a:pt x="501967" y="192405"/>
                      <a:pt x="518160" y="208598"/>
                    </a:cubicBezTo>
                    <a:lnTo>
                      <a:pt x="529590" y="200978"/>
                    </a:lnTo>
                    <a:cubicBezTo>
                      <a:pt x="519113" y="191453"/>
                      <a:pt x="511492" y="180975"/>
                      <a:pt x="505778" y="169545"/>
                    </a:cubicBezTo>
                    <a:cubicBezTo>
                      <a:pt x="501015" y="158115"/>
                      <a:pt x="498158" y="146685"/>
                      <a:pt x="498158" y="135255"/>
                    </a:cubicBezTo>
                    <a:cubicBezTo>
                      <a:pt x="498158" y="126683"/>
                      <a:pt x="501015" y="119063"/>
                      <a:pt x="507683" y="113348"/>
                    </a:cubicBezTo>
                    <a:cubicBezTo>
                      <a:pt x="513397" y="106680"/>
                      <a:pt x="521017" y="103823"/>
                      <a:pt x="529590" y="103823"/>
                    </a:cubicBezTo>
                    <a:lnTo>
                      <a:pt x="564833" y="103823"/>
                    </a:lnTo>
                    <a:lnTo>
                      <a:pt x="564833" y="185738"/>
                    </a:lnTo>
                    <a:lnTo>
                      <a:pt x="600075" y="209550"/>
                    </a:lnTo>
                    <a:lnTo>
                      <a:pt x="600075" y="45720"/>
                    </a:lnTo>
                    <a:lnTo>
                      <a:pt x="635318" y="45720"/>
                    </a:lnTo>
                    <a:lnTo>
                      <a:pt x="618172" y="14288"/>
                    </a:lnTo>
                    <a:lnTo>
                      <a:pt x="577215" y="14288"/>
                    </a:lnTo>
                    <a:close/>
                    <a:moveTo>
                      <a:pt x="299085" y="75248"/>
                    </a:moveTo>
                    <a:cubicBezTo>
                      <a:pt x="292417" y="73343"/>
                      <a:pt x="287655" y="69533"/>
                      <a:pt x="283845" y="63818"/>
                    </a:cubicBezTo>
                    <a:cubicBezTo>
                      <a:pt x="280035" y="58103"/>
                      <a:pt x="278130" y="51435"/>
                      <a:pt x="278130" y="42863"/>
                    </a:cubicBezTo>
                    <a:cubicBezTo>
                      <a:pt x="278130" y="37148"/>
                      <a:pt x="280035" y="31433"/>
                      <a:pt x="281940" y="27623"/>
                    </a:cubicBezTo>
                    <a:cubicBezTo>
                      <a:pt x="284797" y="23813"/>
                      <a:pt x="287655" y="20955"/>
                      <a:pt x="291465" y="20955"/>
                    </a:cubicBezTo>
                    <a:cubicBezTo>
                      <a:pt x="294322" y="20955"/>
                      <a:pt x="296228" y="22860"/>
                      <a:pt x="297180" y="25718"/>
                    </a:cubicBezTo>
                    <a:cubicBezTo>
                      <a:pt x="299085" y="28575"/>
                      <a:pt x="299085" y="32385"/>
                      <a:pt x="299085" y="36195"/>
                    </a:cubicBezTo>
                    <a:lnTo>
                      <a:pt x="299085" y="75248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7" name="Google Shape;1867;p14"/>
              <p:cNvSpPr/>
              <p:nvPr/>
            </p:nvSpPr>
            <p:spPr>
              <a:xfrm>
                <a:off x="6413182" y="4612005"/>
                <a:ext cx="104075" cy="94352"/>
              </a:xfrm>
              <a:custGeom>
                <a:avLst/>
                <a:gdLst/>
                <a:ahLst/>
                <a:cxnLst/>
                <a:rect l="l" t="t" r="r" b="b"/>
                <a:pathLst>
                  <a:path w="104075" h="94352" extrusionOk="0">
                    <a:moveTo>
                      <a:pt x="89535" y="60007"/>
                    </a:moveTo>
                    <a:cubicBezTo>
                      <a:pt x="81915" y="47625"/>
                      <a:pt x="76200" y="40005"/>
                      <a:pt x="72390" y="36195"/>
                    </a:cubicBezTo>
                    <a:cubicBezTo>
                      <a:pt x="64770" y="25717"/>
                      <a:pt x="55245" y="16192"/>
                      <a:pt x="44767" y="9525"/>
                    </a:cubicBezTo>
                    <a:cubicBezTo>
                      <a:pt x="34290" y="2857"/>
                      <a:pt x="23813" y="0"/>
                      <a:pt x="14288" y="0"/>
                    </a:cubicBezTo>
                    <a:cubicBezTo>
                      <a:pt x="8572" y="952"/>
                      <a:pt x="3810" y="1905"/>
                      <a:pt x="0" y="2857"/>
                    </a:cubicBezTo>
                    <a:lnTo>
                      <a:pt x="15240" y="36195"/>
                    </a:lnTo>
                    <a:cubicBezTo>
                      <a:pt x="20002" y="34290"/>
                      <a:pt x="25717" y="33338"/>
                      <a:pt x="31433" y="33338"/>
                    </a:cubicBezTo>
                    <a:cubicBezTo>
                      <a:pt x="37147" y="33338"/>
                      <a:pt x="42863" y="34290"/>
                      <a:pt x="47625" y="37147"/>
                    </a:cubicBezTo>
                    <a:cubicBezTo>
                      <a:pt x="52388" y="39052"/>
                      <a:pt x="57150" y="41910"/>
                      <a:pt x="60008" y="45720"/>
                    </a:cubicBezTo>
                    <a:lnTo>
                      <a:pt x="97155" y="94297"/>
                    </a:lnTo>
                    <a:cubicBezTo>
                      <a:pt x="108585" y="95250"/>
                      <a:pt x="105727" y="83820"/>
                      <a:pt x="89535" y="60007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8" name="Google Shape;1868;p14"/>
              <p:cNvSpPr/>
              <p:nvPr/>
            </p:nvSpPr>
            <p:spPr>
              <a:xfrm>
                <a:off x="6671309" y="4707255"/>
                <a:ext cx="676275" cy="234314"/>
              </a:xfrm>
              <a:custGeom>
                <a:avLst/>
                <a:gdLst/>
                <a:ahLst/>
                <a:cxnLst/>
                <a:rect l="l" t="t" r="r" b="b"/>
                <a:pathLst>
                  <a:path w="676275" h="234314" extrusionOk="0">
                    <a:moveTo>
                      <a:pt x="605790" y="171450"/>
                    </a:moveTo>
                    <a:lnTo>
                      <a:pt x="641033" y="195263"/>
                    </a:lnTo>
                    <a:lnTo>
                      <a:pt x="641033" y="31432"/>
                    </a:lnTo>
                    <a:lnTo>
                      <a:pt x="676275" y="31432"/>
                    </a:lnTo>
                    <a:lnTo>
                      <a:pt x="659130" y="0"/>
                    </a:lnTo>
                    <a:lnTo>
                      <a:pt x="467678" y="0"/>
                    </a:lnTo>
                    <a:lnTo>
                      <a:pt x="460058" y="0"/>
                    </a:lnTo>
                    <a:lnTo>
                      <a:pt x="299085" y="0"/>
                    </a:lnTo>
                    <a:lnTo>
                      <a:pt x="291465" y="0"/>
                    </a:lnTo>
                    <a:lnTo>
                      <a:pt x="203835" y="0"/>
                    </a:lnTo>
                    <a:lnTo>
                      <a:pt x="196215" y="0"/>
                    </a:lnTo>
                    <a:lnTo>
                      <a:pt x="0" y="0"/>
                    </a:lnTo>
                    <a:lnTo>
                      <a:pt x="17145" y="31432"/>
                    </a:lnTo>
                    <a:lnTo>
                      <a:pt x="151448" y="31432"/>
                    </a:lnTo>
                    <a:lnTo>
                      <a:pt x="151448" y="59055"/>
                    </a:lnTo>
                    <a:lnTo>
                      <a:pt x="43815" y="59055"/>
                    </a:lnTo>
                    <a:lnTo>
                      <a:pt x="38100" y="70485"/>
                    </a:lnTo>
                    <a:cubicBezTo>
                      <a:pt x="54293" y="75247"/>
                      <a:pt x="67628" y="82867"/>
                      <a:pt x="78105" y="92392"/>
                    </a:cubicBezTo>
                    <a:cubicBezTo>
                      <a:pt x="87630" y="102870"/>
                      <a:pt x="93345" y="113347"/>
                      <a:pt x="93345" y="124777"/>
                    </a:cubicBezTo>
                    <a:cubicBezTo>
                      <a:pt x="93345" y="129540"/>
                      <a:pt x="91440" y="134302"/>
                      <a:pt x="86678" y="138113"/>
                    </a:cubicBezTo>
                    <a:cubicBezTo>
                      <a:pt x="80963" y="142875"/>
                      <a:pt x="75248" y="144780"/>
                      <a:pt x="68580" y="146685"/>
                    </a:cubicBezTo>
                    <a:cubicBezTo>
                      <a:pt x="66675" y="142875"/>
                      <a:pt x="63818" y="140017"/>
                      <a:pt x="60008" y="137160"/>
                    </a:cubicBezTo>
                    <a:cubicBezTo>
                      <a:pt x="56198" y="134302"/>
                      <a:pt x="52388" y="133350"/>
                      <a:pt x="49530" y="133350"/>
                    </a:cubicBezTo>
                    <a:cubicBezTo>
                      <a:pt x="44768" y="133350"/>
                      <a:pt x="40005" y="135255"/>
                      <a:pt x="37148" y="139065"/>
                    </a:cubicBezTo>
                    <a:cubicBezTo>
                      <a:pt x="33338" y="142875"/>
                      <a:pt x="32385" y="147638"/>
                      <a:pt x="32385" y="153352"/>
                    </a:cubicBezTo>
                    <a:cubicBezTo>
                      <a:pt x="32385" y="160972"/>
                      <a:pt x="36195" y="168592"/>
                      <a:pt x="44768" y="173355"/>
                    </a:cubicBezTo>
                    <a:cubicBezTo>
                      <a:pt x="52388" y="179070"/>
                      <a:pt x="62865" y="181927"/>
                      <a:pt x="73343" y="181927"/>
                    </a:cubicBezTo>
                    <a:lnTo>
                      <a:pt x="97155" y="234315"/>
                    </a:lnTo>
                    <a:lnTo>
                      <a:pt x="114300" y="224790"/>
                    </a:lnTo>
                    <a:lnTo>
                      <a:pt x="82868" y="180022"/>
                    </a:lnTo>
                    <a:cubicBezTo>
                      <a:pt x="93345" y="178117"/>
                      <a:pt x="102870" y="173355"/>
                      <a:pt x="110490" y="166688"/>
                    </a:cubicBezTo>
                    <a:cubicBezTo>
                      <a:pt x="118110" y="160020"/>
                      <a:pt x="120968" y="152400"/>
                      <a:pt x="120968" y="142875"/>
                    </a:cubicBezTo>
                    <a:cubicBezTo>
                      <a:pt x="120968" y="133350"/>
                      <a:pt x="118110" y="123825"/>
                      <a:pt x="112395" y="114300"/>
                    </a:cubicBezTo>
                    <a:cubicBezTo>
                      <a:pt x="107633" y="104775"/>
                      <a:pt x="100013" y="97155"/>
                      <a:pt x="89535" y="90488"/>
                    </a:cubicBezTo>
                    <a:lnTo>
                      <a:pt x="151448" y="90488"/>
                    </a:lnTo>
                    <a:lnTo>
                      <a:pt x="151448" y="176213"/>
                    </a:lnTo>
                    <a:lnTo>
                      <a:pt x="186690" y="195263"/>
                    </a:lnTo>
                    <a:lnTo>
                      <a:pt x="186690" y="31432"/>
                    </a:lnTo>
                    <a:lnTo>
                      <a:pt x="214313" y="31432"/>
                    </a:lnTo>
                    <a:lnTo>
                      <a:pt x="221933" y="31432"/>
                    </a:lnTo>
                    <a:lnTo>
                      <a:pt x="246698" y="31432"/>
                    </a:lnTo>
                    <a:lnTo>
                      <a:pt x="246698" y="171450"/>
                    </a:lnTo>
                    <a:lnTo>
                      <a:pt x="281940" y="195263"/>
                    </a:lnTo>
                    <a:lnTo>
                      <a:pt x="281940" y="31432"/>
                    </a:lnTo>
                    <a:lnTo>
                      <a:pt x="309563" y="31432"/>
                    </a:lnTo>
                    <a:lnTo>
                      <a:pt x="317183" y="31432"/>
                    </a:lnTo>
                    <a:lnTo>
                      <a:pt x="415290" y="31432"/>
                    </a:lnTo>
                    <a:lnTo>
                      <a:pt x="415290" y="81915"/>
                    </a:lnTo>
                    <a:lnTo>
                      <a:pt x="337185" y="81915"/>
                    </a:lnTo>
                    <a:cubicBezTo>
                      <a:pt x="332423" y="81915"/>
                      <a:pt x="329565" y="83820"/>
                      <a:pt x="326708" y="86677"/>
                    </a:cubicBezTo>
                    <a:cubicBezTo>
                      <a:pt x="323850" y="89535"/>
                      <a:pt x="321945" y="93345"/>
                      <a:pt x="321945" y="97155"/>
                    </a:cubicBezTo>
                    <a:cubicBezTo>
                      <a:pt x="321945" y="106680"/>
                      <a:pt x="325755" y="117157"/>
                      <a:pt x="334328" y="127635"/>
                    </a:cubicBezTo>
                    <a:cubicBezTo>
                      <a:pt x="342900" y="138113"/>
                      <a:pt x="350520" y="143827"/>
                      <a:pt x="357188" y="143827"/>
                    </a:cubicBezTo>
                    <a:cubicBezTo>
                      <a:pt x="359093" y="143827"/>
                      <a:pt x="360998" y="142875"/>
                      <a:pt x="361950" y="141922"/>
                    </a:cubicBezTo>
                    <a:cubicBezTo>
                      <a:pt x="363855" y="140970"/>
                      <a:pt x="364808" y="139065"/>
                      <a:pt x="364808" y="136207"/>
                    </a:cubicBezTo>
                    <a:lnTo>
                      <a:pt x="364808" y="122872"/>
                    </a:lnTo>
                    <a:cubicBezTo>
                      <a:pt x="364808" y="120015"/>
                      <a:pt x="365760" y="118110"/>
                      <a:pt x="367665" y="116205"/>
                    </a:cubicBezTo>
                    <a:cubicBezTo>
                      <a:pt x="368618" y="114300"/>
                      <a:pt x="370523" y="113347"/>
                      <a:pt x="372428" y="113347"/>
                    </a:cubicBezTo>
                    <a:lnTo>
                      <a:pt x="415290" y="113347"/>
                    </a:lnTo>
                    <a:lnTo>
                      <a:pt x="415290" y="175260"/>
                    </a:lnTo>
                    <a:lnTo>
                      <a:pt x="450533" y="194310"/>
                    </a:lnTo>
                    <a:lnTo>
                      <a:pt x="450533" y="30480"/>
                    </a:lnTo>
                    <a:lnTo>
                      <a:pt x="478155" y="30480"/>
                    </a:lnTo>
                    <a:lnTo>
                      <a:pt x="485775" y="30480"/>
                    </a:lnTo>
                    <a:lnTo>
                      <a:pt x="513397" y="30480"/>
                    </a:lnTo>
                    <a:lnTo>
                      <a:pt x="513397" y="96202"/>
                    </a:lnTo>
                    <a:lnTo>
                      <a:pt x="501968" y="96202"/>
                    </a:lnTo>
                    <a:cubicBezTo>
                      <a:pt x="499110" y="96202"/>
                      <a:pt x="497205" y="97155"/>
                      <a:pt x="495300" y="99060"/>
                    </a:cubicBezTo>
                    <a:cubicBezTo>
                      <a:pt x="493395" y="100965"/>
                      <a:pt x="492443" y="102870"/>
                      <a:pt x="492443" y="105727"/>
                    </a:cubicBezTo>
                    <a:cubicBezTo>
                      <a:pt x="492443" y="111442"/>
                      <a:pt x="499110" y="120967"/>
                      <a:pt x="512445" y="134302"/>
                    </a:cubicBezTo>
                    <a:cubicBezTo>
                      <a:pt x="525780" y="147638"/>
                      <a:pt x="535305" y="154305"/>
                      <a:pt x="541020" y="154305"/>
                    </a:cubicBezTo>
                    <a:cubicBezTo>
                      <a:pt x="542925" y="154305"/>
                      <a:pt x="544830" y="153352"/>
                      <a:pt x="545783" y="151447"/>
                    </a:cubicBezTo>
                    <a:cubicBezTo>
                      <a:pt x="547688" y="148590"/>
                      <a:pt x="548640" y="145732"/>
                      <a:pt x="548640" y="142875"/>
                    </a:cubicBezTo>
                    <a:lnTo>
                      <a:pt x="548640" y="127635"/>
                    </a:lnTo>
                    <a:lnTo>
                      <a:pt x="606743" y="127635"/>
                    </a:lnTo>
                    <a:lnTo>
                      <a:pt x="606743" y="171450"/>
                    </a:lnTo>
                    <a:close/>
                    <a:moveTo>
                      <a:pt x="547688" y="97155"/>
                    </a:moveTo>
                    <a:lnTo>
                      <a:pt x="547688" y="31432"/>
                    </a:lnTo>
                    <a:lnTo>
                      <a:pt x="605790" y="31432"/>
                    </a:lnTo>
                    <a:lnTo>
                      <a:pt x="605790" y="97155"/>
                    </a:lnTo>
                    <a:lnTo>
                      <a:pt x="547688" y="97155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9" name="Google Shape;1869;p14"/>
              <p:cNvSpPr/>
              <p:nvPr/>
            </p:nvSpPr>
            <p:spPr>
              <a:xfrm>
                <a:off x="7259002" y="4910137"/>
                <a:ext cx="119062" cy="87630"/>
              </a:xfrm>
              <a:custGeom>
                <a:avLst/>
                <a:gdLst/>
                <a:ahLst/>
                <a:cxnLst/>
                <a:rect l="l" t="t" r="r" b="b"/>
                <a:pathLst>
                  <a:path w="119062" h="87630" extrusionOk="0">
                    <a:moveTo>
                      <a:pt x="54292" y="13335"/>
                    </a:moveTo>
                    <a:cubicBezTo>
                      <a:pt x="42863" y="3810"/>
                      <a:pt x="34290" y="0"/>
                      <a:pt x="27622" y="0"/>
                    </a:cubicBezTo>
                    <a:cubicBezTo>
                      <a:pt x="21907" y="0"/>
                      <a:pt x="17145" y="953"/>
                      <a:pt x="12382" y="1905"/>
                    </a:cubicBezTo>
                    <a:cubicBezTo>
                      <a:pt x="8572" y="2857"/>
                      <a:pt x="4763" y="5715"/>
                      <a:pt x="0" y="9525"/>
                    </a:cubicBezTo>
                    <a:lnTo>
                      <a:pt x="13335" y="30480"/>
                    </a:lnTo>
                    <a:cubicBezTo>
                      <a:pt x="17145" y="27622"/>
                      <a:pt x="20003" y="25718"/>
                      <a:pt x="22860" y="24765"/>
                    </a:cubicBezTo>
                    <a:cubicBezTo>
                      <a:pt x="26670" y="22860"/>
                      <a:pt x="29528" y="22860"/>
                      <a:pt x="33338" y="22860"/>
                    </a:cubicBezTo>
                    <a:cubicBezTo>
                      <a:pt x="41910" y="22860"/>
                      <a:pt x="60007" y="37147"/>
                      <a:pt x="86678" y="65722"/>
                    </a:cubicBezTo>
                    <a:lnTo>
                      <a:pt x="107632" y="87630"/>
                    </a:lnTo>
                    <a:lnTo>
                      <a:pt x="119063" y="78105"/>
                    </a:lnTo>
                    <a:cubicBezTo>
                      <a:pt x="103822" y="60007"/>
                      <a:pt x="81915" y="39053"/>
                      <a:pt x="54292" y="13335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70" name="Google Shape;1870;p14"/>
            <p:cNvSpPr/>
            <p:nvPr/>
          </p:nvSpPr>
          <p:spPr>
            <a:xfrm>
              <a:off x="5888982" y="2284094"/>
              <a:ext cx="406654" cy="721042"/>
            </a:xfrm>
            <a:custGeom>
              <a:avLst/>
              <a:gdLst/>
              <a:ahLst/>
              <a:cxnLst/>
              <a:rect l="l" t="t" r="r" b="b"/>
              <a:pathLst>
                <a:path w="406654" h="721042" extrusionOk="0">
                  <a:moveTo>
                    <a:pt x="75573" y="576263"/>
                  </a:moveTo>
                  <a:cubicBezTo>
                    <a:pt x="75573" y="576263"/>
                    <a:pt x="75573" y="576263"/>
                    <a:pt x="75573" y="576263"/>
                  </a:cubicBezTo>
                  <a:cubicBezTo>
                    <a:pt x="67953" y="591503"/>
                    <a:pt x="69858" y="604838"/>
                    <a:pt x="74620" y="612458"/>
                  </a:cubicBezTo>
                  <a:cubicBezTo>
                    <a:pt x="80335" y="623888"/>
                    <a:pt x="91765" y="632460"/>
                    <a:pt x="108910" y="640080"/>
                  </a:cubicBezTo>
                  <a:cubicBezTo>
                    <a:pt x="108910" y="640080"/>
                    <a:pt x="108910" y="641033"/>
                    <a:pt x="108910" y="641033"/>
                  </a:cubicBezTo>
                  <a:cubicBezTo>
                    <a:pt x="108910" y="661035"/>
                    <a:pt x="127960" y="677228"/>
                    <a:pt x="160345" y="684848"/>
                  </a:cubicBezTo>
                  <a:cubicBezTo>
                    <a:pt x="162250" y="700088"/>
                    <a:pt x="177490" y="721043"/>
                    <a:pt x="210828" y="721043"/>
                  </a:cubicBezTo>
                  <a:cubicBezTo>
                    <a:pt x="214638" y="721043"/>
                    <a:pt x="219400" y="721043"/>
                    <a:pt x="226068" y="719138"/>
                  </a:cubicBezTo>
                  <a:cubicBezTo>
                    <a:pt x="244165" y="713423"/>
                    <a:pt x="256548" y="700088"/>
                    <a:pt x="257500" y="684848"/>
                  </a:cubicBezTo>
                  <a:cubicBezTo>
                    <a:pt x="289885" y="676275"/>
                    <a:pt x="308935" y="661035"/>
                    <a:pt x="308935" y="641033"/>
                  </a:cubicBezTo>
                  <a:cubicBezTo>
                    <a:pt x="308935" y="639128"/>
                    <a:pt x="308935" y="637223"/>
                    <a:pt x="307983" y="635318"/>
                  </a:cubicBezTo>
                  <a:cubicBezTo>
                    <a:pt x="329890" y="621983"/>
                    <a:pt x="342273" y="605790"/>
                    <a:pt x="342273" y="589598"/>
                  </a:cubicBezTo>
                  <a:cubicBezTo>
                    <a:pt x="342273" y="584835"/>
                    <a:pt x="340368" y="580073"/>
                    <a:pt x="338463" y="576263"/>
                  </a:cubicBezTo>
                  <a:cubicBezTo>
                    <a:pt x="371800" y="542925"/>
                    <a:pt x="389898" y="510540"/>
                    <a:pt x="399423" y="480060"/>
                  </a:cubicBezTo>
                  <a:lnTo>
                    <a:pt x="399423" y="480060"/>
                  </a:lnTo>
                  <a:cubicBezTo>
                    <a:pt x="400375" y="478155"/>
                    <a:pt x="400375" y="476250"/>
                    <a:pt x="401328" y="474345"/>
                  </a:cubicBezTo>
                  <a:cubicBezTo>
                    <a:pt x="404185" y="462915"/>
                    <a:pt x="406090" y="448628"/>
                    <a:pt x="406090" y="446722"/>
                  </a:cubicBezTo>
                  <a:cubicBezTo>
                    <a:pt x="407995" y="421005"/>
                    <a:pt x="405138" y="395288"/>
                    <a:pt x="396565" y="370522"/>
                  </a:cubicBezTo>
                  <a:lnTo>
                    <a:pt x="387993" y="350520"/>
                  </a:lnTo>
                  <a:cubicBezTo>
                    <a:pt x="380373" y="336233"/>
                    <a:pt x="370848" y="322897"/>
                    <a:pt x="360370" y="312420"/>
                  </a:cubicBezTo>
                  <a:cubicBezTo>
                    <a:pt x="357513" y="309563"/>
                    <a:pt x="354655" y="306705"/>
                    <a:pt x="351798" y="304800"/>
                  </a:cubicBezTo>
                  <a:lnTo>
                    <a:pt x="351798" y="304800"/>
                  </a:lnTo>
                  <a:lnTo>
                    <a:pt x="340368" y="294322"/>
                  </a:lnTo>
                  <a:cubicBezTo>
                    <a:pt x="337510" y="291465"/>
                    <a:pt x="334653" y="288608"/>
                    <a:pt x="331795" y="286703"/>
                  </a:cubicBezTo>
                  <a:cubicBezTo>
                    <a:pt x="292743" y="251460"/>
                    <a:pt x="264168" y="224790"/>
                    <a:pt x="272740" y="163830"/>
                  </a:cubicBezTo>
                  <a:cubicBezTo>
                    <a:pt x="283218" y="106680"/>
                    <a:pt x="265120" y="47625"/>
                    <a:pt x="241308" y="32385"/>
                  </a:cubicBezTo>
                  <a:cubicBezTo>
                    <a:pt x="239403" y="31432"/>
                    <a:pt x="238450" y="30480"/>
                    <a:pt x="236545" y="30480"/>
                  </a:cubicBezTo>
                  <a:cubicBezTo>
                    <a:pt x="235593" y="21907"/>
                    <a:pt x="234640" y="16193"/>
                    <a:pt x="233688" y="16193"/>
                  </a:cubicBezTo>
                  <a:cubicBezTo>
                    <a:pt x="227020" y="4763"/>
                    <a:pt x="217495" y="953"/>
                    <a:pt x="210828" y="0"/>
                  </a:cubicBezTo>
                  <a:cubicBezTo>
                    <a:pt x="208923" y="0"/>
                    <a:pt x="207970" y="0"/>
                    <a:pt x="206065" y="0"/>
                  </a:cubicBezTo>
                  <a:cubicBezTo>
                    <a:pt x="194635" y="0"/>
                    <a:pt x="174633" y="4763"/>
                    <a:pt x="166060" y="37148"/>
                  </a:cubicBezTo>
                  <a:cubicBezTo>
                    <a:pt x="160345" y="58103"/>
                    <a:pt x="161298" y="87630"/>
                    <a:pt x="161298" y="115253"/>
                  </a:cubicBezTo>
                  <a:cubicBezTo>
                    <a:pt x="161298" y="120968"/>
                    <a:pt x="161298" y="126682"/>
                    <a:pt x="161298" y="130493"/>
                  </a:cubicBezTo>
                  <a:cubicBezTo>
                    <a:pt x="159393" y="178118"/>
                    <a:pt x="114625" y="237172"/>
                    <a:pt x="81288" y="277178"/>
                  </a:cubicBezTo>
                  <a:cubicBezTo>
                    <a:pt x="81288" y="277178"/>
                    <a:pt x="55570" y="304800"/>
                    <a:pt x="33663" y="343853"/>
                  </a:cubicBezTo>
                  <a:cubicBezTo>
                    <a:pt x="14613" y="374333"/>
                    <a:pt x="-50157" y="493395"/>
                    <a:pt x="75573" y="576263"/>
                  </a:cubicBezTo>
                  <a:close/>
                  <a:moveTo>
                    <a:pt x="210828" y="696278"/>
                  </a:moveTo>
                  <a:cubicBezTo>
                    <a:pt x="197493" y="696278"/>
                    <a:pt x="186063" y="688658"/>
                    <a:pt x="186063" y="681038"/>
                  </a:cubicBezTo>
                  <a:cubicBezTo>
                    <a:pt x="186063" y="680085"/>
                    <a:pt x="186063" y="678180"/>
                    <a:pt x="187015" y="677228"/>
                  </a:cubicBezTo>
                  <a:cubicBezTo>
                    <a:pt x="190825" y="677228"/>
                    <a:pt x="194635" y="678180"/>
                    <a:pt x="198445" y="678180"/>
                  </a:cubicBezTo>
                  <a:cubicBezTo>
                    <a:pt x="202255" y="678180"/>
                    <a:pt x="206065" y="678180"/>
                    <a:pt x="210828" y="678180"/>
                  </a:cubicBezTo>
                  <a:cubicBezTo>
                    <a:pt x="218448" y="678180"/>
                    <a:pt x="227020" y="678180"/>
                    <a:pt x="233688" y="677228"/>
                  </a:cubicBezTo>
                  <a:cubicBezTo>
                    <a:pt x="234640" y="678180"/>
                    <a:pt x="234640" y="680085"/>
                    <a:pt x="234640" y="681038"/>
                  </a:cubicBezTo>
                  <a:cubicBezTo>
                    <a:pt x="235593" y="688658"/>
                    <a:pt x="224163" y="696278"/>
                    <a:pt x="210828" y="696278"/>
                  </a:cubicBezTo>
                  <a:close/>
                  <a:moveTo>
                    <a:pt x="236545" y="662940"/>
                  </a:moveTo>
                  <a:cubicBezTo>
                    <a:pt x="231783" y="663893"/>
                    <a:pt x="226068" y="663893"/>
                    <a:pt x="221305" y="664845"/>
                  </a:cubicBezTo>
                  <a:cubicBezTo>
                    <a:pt x="217495" y="664845"/>
                    <a:pt x="214638" y="664845"/>
                    <a:pt x="210828" y="664845"/>
                  </a:cubicBezTo>
                  <a:cubicBezTo>
                    <a:pt x="202255" y="664845"/>
                    <a:pt x="193683" y="663893"/>
                    <a:pt x="185110" y="662940"/>
                  </a:cubicBezTo>
                  <a:cubicBezTo>
                    <a:pt x="153678" y="659130"/>
                    <a:pt x="135580" y="647700"/>
                    <a:pt x="135580" y="639128"/>
                  </a:cubicBezTo>
                  <a:cubicBezTo>
                    <a:pt x="135580" y="638175"/>
                    <a:pt x="135580" y="638175"/>
                    <a:pt x="135580" y="637223"/>
                  </a:cubicBezTo>
                  <a:cubicBezTo>
                    <a:pt x="159393" y="641985"/>
                    <a:pt x="185110" y="642938"/>
                    <a:pt x="202255" y="642938"/>
                  </a:cubicBezTo>
                  <a:cubicBezTo>
                    <a:pt x="235593" y="642938"/>
                    <a:pt x="267025" y="639128"/>
                    <a:pt x="284170" y="633413"/>
                  </a:cubicBezTo>
                  <a:cubicBezTo>
                    <a:pt x="286075" y="635318"/>
                    <a:pt x="287028" y="637223"/>
                    <a:pt x="287028" y="639128"/>
                  </a:cubicBezTo>
                  <a:cubicBezTo>
                    <a:pt x="287028" y="647700"/>
                    <a:pt x="267978" y="659130"/>
                    <a:pt x="236545" y="662940"/>
                  </a:cubicBezTo>
                  <a:close/>
                  <a:moveTo>
                    <a:pt x="89860" y="304800"/>
                  </a:moveTo>
                  <a:lnTo>
                    <a:pt x="90813" y="302895"/>
                  </a:lnTo>
                  <a:cubicBezTo>
                    <a:pt x="132723" y="253365"/>
                    <a:pt x="181300" y="188595"/>
                    <a:pt x="184158" y="131445"/>
                  </a:cubicBezTo>
                  <a:cubicBezTo>
                    <a:pt x="184158" y="125730"/>
                    <a:pt x="184158" y="120015"/>
                    <a:pt x="184158" y="114300"/>
                  </a:cubicBezTo>
                  <a:cubicBezTo>
                    <a:pt x="184158" y="87630"/>
                    <a:pt x="183205" y="60960"/>
                    <a:pt x="187968" y="42863"/>
                  </a:cubicBezTo>
                  <a:cubicBezTo>
                    <a:pt x="191778" y="26670"/>
                    <a:pt x="198445" y="24765"/>
                    <a:pt x="202255" y="24765"/>
                  </a:cubicBezTo>
                  <a:cubicBezTo>
                    <a:pt x="203208" y="24765"/>
                    <a:pt x="204160" y="24765"/>
                    <a:pt x="204160" y="24765"/>
                  </a:cubicBezTo>
                  <a:cubicBezTo>
                    <a:pt x="207018" y="24765"/>
                    <a:pt x="208923" y="29528"/>
                    <a:pt x="209875" y="37148"/>
                  </a:cubicBezTo>
                  <a:cubicBezTo>
                    <a:pt x="209875" y="41910"/>
                    <a:pt x="209875" y="56198"/>
                    <a:pt x="208923" y="71438"/>
                  </a:cubicBezTo>
                  <a:cubicBezTo>
                    <a:pt x="207018" y="105728"/>
                    <a:pt x="205113" y="151447"/>
                    <a:pt x="209875" y="172403"/>
                  </a:cubicBezTo>
                  <a:cubicBezTo>
                    <a:pt x="215590" y="195263"/>
                    <a:pt x="226068" y="218122"/>
                    <a:pt x="235593" y="240030"/>
                  </a:cubicBezTo>
                  <a:cubicBezTo>
                    <a:pt x="248928" y="268605"/>
                    <a:pt x="261310" y="296228"/>
                    <a:pt x="262263" y="321945"/>
                  </a:cubicBezTo>
                  <a:cubicBezTo>
                    <a:pt x="264168" y="367665"/>
                    <a:pt x="241308" y="371475"/>
                    <a:pt x="225115" y="374333"/>
                  </a:cubicBezTo>
                  <a:cubicBezTo>
                    <a:pt x="217495" y="375285"/>
                    <a:pt x="208923" y="377190"/>
                    <a:pt x="208923" y="385763"/>
                  </a:cubicBezTo>
                  <a:cubicBezTo>
                    <a:pt x="208923" y="389572"/>
                    <a:pt x="211780" y="393383"/>
                    <a:pt x="216543" y="393383"/>
                  </a:cubicBezTo>
                  <a:cubicBezTo>
                    <a:pt x="218448" y="393383"/>
                    <a:pt x="220353" y="392430"/>
                    <a:pt x="224163" y="392430"/>
                  </a:cubicBezTo>
                  <a:cubicBezTo>
                    <a:pt x="228925" y="391478"/>
                    <a:pt x="237498" y="389572"/>
                    <a:pt x="246070" y="389572"/>
                  </a:cubicBezTo>
                  <a:cubicBezTo>
                    <a:pt x="251785" y="389572"/>
                    <a:pt x="256548" y="390525"/>
                    <a:pt x="261310" y="391478"/>
                  </a:cubicBezTo>
                  <a:cubicBezTo>
                    <a:pt x="275598" y="395288"/>
                    <a:pt x="286075" y="405765"/>
                    <a:pt x="290838" y="418147"/>
                  </a:cubicBezTo>
                  <a:cubicBezTo>
                    <a:pt x="294648" y="429578"/>
                    <a:pt x="294648" y="449580"/>
                    <a:pt x="273693" y="477203"/>
                  </a:cubicBezTo>
                  <a:cubicBezTo>
                    <a:pt x="269883" y="482918"/>
                    <a:pt x="259405" y="490538"/>
                    <a:pt x="238450" y="494347"/>
                  </a:cubicBezTo>
                  <a:cubicBezTo>
                    <a:pt x="231783" y="495300"/>
                    <a:pt x="231783" y="499110"/>
                    <a:pt x="231783" y="501968"/>
                  </a:cubicBezTo>
                  <a:cubicBezTo>
                    <a:pt x="231783" y="504825"/>
                    <a:pt x="234640" y="507683"/>
                    <a:pt x="239403" y="507683"/>
                  </a:cubicBezTo>
                  <a:cubicBezTo>
                    <a:pt x="241308" y="507683"/>
                    <a:pt x="243213" y="507683"/>
                    <a:pt x="245118" y="507683"/>
                  </a:cubicBezTo>
                  <a:cubicBezTo>
                    <a:pt x="277503" y="507683"/>
                    <a:pt x="302268" y="514350"/>
                    <a:pt x="313698" y="526733"/>
                  </a:cubicBezTo>
                  <a:cubicBezTo>
                    <a:pt x="319413" y="532448"/>
                    <a:pt x="321318" y="539115"/>
                    <a:pt x="321318" y="546735"/>
                  </a:cubicBezTo>
                  <a:cubicBezTo>
                    <a:pt x="320365" y="561023"/>
                    <a:pt x="301315" y="566738"/>
                    <a:pt x="287980" y="569595"/>
                  </a:cubicBezTo>
                  <a:cubicBezTo>
                    <a:pt x="278455" y="572453"/>
                    <a:pt x="272740" y="573405"/>
                    <a:pt x="272740" y="580073"/>
                  </a:cubicBezTo>
                  <a:lnTo>
                    <a:pt x="272740" y="582930"/>
                  </a:lnTo>
                  <a:lnTo>
                    <a:pt x="277503" y="586740"/>
                  </a:lnTo>
                  <a:lnTo>
                    <a:pt x="280360" y="586740"/>
                  </a:lnTo>
                  <a:cubicBezTo>
                    <a:pt x="282265" y="586740"/>
                    <a:pt x="284170" y="585788"/>
                    <a:pt x="287980" y="584835"/>
                  </a:cubicBezTo>
                  <a:cubicBezTo>
                    <a:pt x="296553" y="581978"/>
                    <a:pt x="304173" y="581025"/>
                    <a:pt x="309888" y="581025"/>
                  </a:cubicBezTo>
                  <a:cubicBezTo>
                    <a:pt x="312745" y="581025"/>
                    <a:pt x="314650" y="581025"/>
                    <a:pt x="315603" y="581978"/>
                  </a:cubicBezTo>
                  <a:cubicBezTo>
                    <a:pt x="320365" y="582930"/>
                    <a:pt x="320365" y="585788"/>
                    <a:pt x="320365" y="586740"/>
                  </a:cubicBezTo>
                  <a:cubicBezTo>
                    <a:pt x="320365" y="594360"/>
                    <a:pt x="308935" y="606743"/>
                    <a:pt x="283218" y="617220"/>
                  </a:cubicBezTo>
                  <a:lnTo>
                    <a:pt x="282265" y="617220"/>
                  </a:lnTo>
                  <a:lnTo>
                    <a:pt x="282265" y="617220"/>
                  </a:lnTo>
                  <a:cubicBezTo>
                    <a:pt x="269883" y="622935"/>
                    <a:pt x="241308" y="625793"/>
                    <a:pt x="210828" y="625793"/>
                  </a:cubicBezTo>
                  <a:cubicBezTo>
                    <a:pt x="163203" y="625793"/>
                    <a:pt x="107958" y="617220"/>
                    <a:pt x="98433" y="597218"/>
                  </a:cubicBezTo>
                  <a:cubicBezTo>
                    <a:pt x="96528" y="592455"/>
                    <a:pt x="96528" y="586740"/>
                    <a:pt x="101290" y="580073"/>
                  </a:cubicBezTo>
                  <a:cubicBezTo>
                    <a:pt x="102243" y="581025"/>
                    <a:pt x="104148" y="582930"/>
                    <a:pt x="106053" y="583883"/>
                  </a:cubicBezTo>
                  <a:cubicBezTo>
                    <a:pt x="137485" y="600075"/>
                    <a:pt x="178443" y="602933"/>
                    <a:pt x="201303" y="602933"/>
                  </a:cubicBezTo>
                  <a:cubicBezTo>
                    <a:pt x="216543" y="602933"/>
                    <a:pt x="227973" y="601980"/>
                    <a:pt x="232735" y="601028"/>
                  </a:cubicBezTo>
                  <a:cubicBezTo>
                    <a:pt x="238450" y="600075"/>
                    <a:pt x="247975" y="598170"/>
                    <a:pt x="247023" y="590550"/>
                  </a:cubicBezTo>
                  <a:cubicBezTo>
                    <a:pt x="247023" y="585788"/>
                    <a:pt x="243213" y="583883"/>
                    <a:pt x="236545" y="583883"/>
                  </a:cubicBezTo>
                  <a:cubicBezTo>
                    <a:pt x="235593" y="583883"/>
                    <a:pt x="234640" y="583883"/>
                    <a:pt x="232735" y="583883"/>
                  </a:cubicBezTo>
                  <a:cubicBezTo>
                    <a:pt x="227973" y="583883"/>
                    <a:pt x="221305" y="584835"/>
                    <a:pt x="212733" y="584835"/>
                  </a:cubicBezTo>
                  <a:cubicBezTo>
                    <a:pt x="183205" y="584835"/>
                    <a:pt x="153678" y="579120"/>
                    <a:pt x="120340" y="566738"/>
                  </a:cubicBezTo>
                  <a:cubicBezTo>
                    <a:pt x="104148" y="561975"/>
                    <a:pt x="71763" y="541973"/>
                    <a:pt x="65095" y="537210"/>
                  </a:cubicBezTo>
                  <a:cubicBezTo>
                    <a:pt x="40330" y="518160"/>
                    <a:pt x="26995" y="484822"/>
                    <a:pt x="26995" y="444818"/>
                  </a:cubicBezTo>
                  <a:cubicBezTo>
                    <a:pt x="24138" y="382905"/>
                    <a:pt x="69858" y="327660"/>
                    <a:pt x="89860" y="30480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14"/>
            <p:cNvSpPr/>
            <p:nvPr/>
          </p:nvSpPr>
          <p:spPr>
            <a:xfrm>
              <a:off x="6256972" y="2756535"/>
              <a:ext cx="368617" cy="631507"/>
            </a:xfrm>
            <a:custGeom>
              <a:avLst/>
              <a:gdLst/>
              <a:ahLst/>
              <a:cxnLst/>
              <a:rect l="l" t="t" r="r" b="b"/>
              <a:pathLst>
                <a:path w="368617" h="631507" extrusionOk="0">
                  <a:moveTo>
                    <a:pt x="351473" y="631507"/>
                  </a:moveTo>
                  <a:lnTo>
                    <a:pt x="328613" y="625793"/>
                  </a:lnTo>
                  <a:cubicBezTo>
                    <a:pt x="339090" y="584835"/>
                    <a:pt x="344805" y="542925"/>
                    <a:pt x="344805" y="500062"/>
                  </a:cubicBezTo>
                  <a:cubicBezTo>
                    <a:pt x="344805" y="282893"/>
                    <a:pt x="206693" y="90488"/>
                    <a:pt x="0" y="22860"/>
                  </a:cubicBezTo>
                  <a:lnTo>
                    <a:pt x="7620" y="0"/>
                  </a:lnTo>
                  <a:cubicBezTo>
                    <a:pt x="223838" y="71438"/>
                    <a:pt x="368618" y="272415"/>
                    <a:pt x="368618" y="500062"/>
                  </a:cubicBezTo>
                  <a:cubicBezTo>
                    <a:pt x="368618" y="544830"/>
                    <a:pt x="362903" y="588645"/>
                    <a:pt x="351473" y="63150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14"/>
            <p:cNvSpPr/>
            <p:nvPr/>
          </p:nvSpPr>
          <p:spPr>
            <a:xfrm>
              <a:off x="5572125" y="2767964"/>
              <a:ext cx="337185" cy="621030"/>
            </a:xfrm>
            <a:custGeom>
              <a:avLst/>
              <a:gdLst/>
              <a:ahLst/>
              <a:cxnLst/>
              <a:rect l="l" t="t" r="r" b="b"/>
              <a:pathLst>
                <a:path w="337185" h="621030" extrusionOk="0">
                  <a:moveTo>
                    <a:pt x="17145" y="621030"/>
                  </a:moveTo>
                  <a:cubicBezTo>
                    <a:pt x="5715" y="578168"/>
                    <a:pt x="0" y="533400"/>
                    <a:pt x="0" y="488632"/>
                  </a:cubicBezTo>
                  <a:cubicBezTo>
                    <a:pt x="0" y="273368"/>
                    <a:pt x="129540" y="80963"/>
                    <a:pt x="328613" y="0"/>
                  </a:cubicBezTo>
                  <a:lnTo>
                    <a:pt x="337185" y="21908"/>
                  </a:lnTo>
                  <a:cubicBezTo>
                    <a:pt x="146685" y="99060"/>
                    <a:pt x="22860" y="281940"/>
                    <a:pt x="22860" y="487680"/>
                  </a:cubicBezTo>
                  <a:cubicBezTo>
                    <a:pt x="22860" y="530543"/>
                    <a:pt x="28575" y="572453"/>
                    <a:pt x="39052" y="613410"/>
                  </a:cubicBezTo>
                  <a:lnTo>
                    <a:pt x="17145" y="62103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873" name="Google Shape;1873;p14"/>
            <p:cNvGrpSpPr/>
            <p:nvPr/>
          </p:nvGrpSpPr>
          <p:grpSpPr>
            <a:xfrm>
              <a:off x="4910701" y="3818108"/>
              <a:ext cx="2376312" cy="776751"/>
              <a:chOff x="4910701" y="3818108"/>
              <a:chExt cx="2376312" cy="776751"/>
            </a:xfrm>
          </p:grpSpPr>
          <p:sp>
            <p:nvSpPr>
              <p:cNvPr id="1874" name="Google Shape;1874;p14"/>
              <p:cNvSpPr/>
              <p:nvPr/>
            </p:nvSpPr>
            <p:spPr>
              <a:xfrm>
                <a:off x="5957887" y="4451032"/>
                <a:ext cx="25717" cy="3333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33337" extrusionOk="0">
                    <a:moveTo>
                      <a:pt x="12383" y="0"/>
                    </a:moveTo>
                    <a:cubicBezTo>
                      <a:pt x="9525" y="0"/>
                      <a:pt x="6667" y="953"/>
                      <a:pt x="3810" y="3810"/>
                    </a:cubicBezTo>
                    <a:cubicBezTo>
                      <a:pt x="953" y="5715"/>
                      <a:pt x="0" y="9525"/>
                      <a:pt x="0" y="12383"/>
                    </a:cubicBezTo>
                    <a:cubicBezTo>
                      <a:pt x="0" y="17145"/>
                      <a:pt x="1905" y="21908"/>
                      <a:pt x="5715" y="25718"/>
                    </a:cubicBezTo>
                    <a:cubicBezTo>
                      <a:pt x="9525" y="29528"/>
                      <a:pt x="14288" y="32385"/>
                      <a:pt x="20955" y="33338"/>
                    </a:cubicBezTo>
                    <a:cubicBezTo>
                      <a:pt x="21908" y="31433"/>
                      <a:pt x="23813" y="30480"/>
                      <a:pt x="23813" y="27623"/>
                    </a:cubicBezTo>
                    <a:cubicBezTo>
                      <a:pt x="24765" y="25718"/>
                      <a:pt x="24765" y="22860"/>
                      <a:pt x="25717" y="19050"/>
                    </a:cubicBezTo>
                    <a:cubicBezTo>
                      <a:pt x="25717" y="14288"/>
                      <a:pt x="24765" y="9525"/>
                      <a:pt x="21908" y="6668"/>
                    </a:cubicBezTo>
                    <a:cubicBezTo>
                      <a:pt x="19050" y="2858"/>
                      <a:pt x="16192" y="953"/>
                      <a:pt x="12383" y="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5" name="Google Shape;1875;p14"/>
              <p:cNvSpPr/>
              <p:nvPr/>
            </p:nvSpPr>
            <p:spPr>
              <a:xfrm>
                <a:off x="6030277" y="4486275"/>
                <a:ext cx="53339" cy="31432"/>
              </a:xfrm>
              <a:custGeom>
                <a:avLst/>
                <a:gdLst/>
                <a:ahLst/>
                <a:cxnLst/>
                <a:rect l="l" t="t" r="r" b="b"/>
                <a:pathLst>
                  <a:path w="53339" h="31432" extrusionOk="0">
                    <a:moveTo>
                      <a:pt x="26670" y="0"/>
                    </a:moveTo>
                    <a:cubicBezTo>
                      <a:pt x="19050" y="0"/>
                      <a:pt x="13335" y="1905"/>
                      <a:pt x="8572" y="4763"/>
                    </a:cubicBezTo>
                    <a:cubicBezTo>
                      <a:pt x="2857" y="8572"/>
                      <a:pt x="952" y="13335"/>
                      <a:pt x="0" y="18097"/>
                    </a:cubicBezTo>
                    <a:cubicBezTo>
                      <a:pt x="0" y="21907"/>
                      <a:pt x="952" y="24765"/>
                      <a:pt x="4763" y="27622"/>
                    </a:cubicBezTo>
                    <a:cubicBezTo>
                      <a:pt x="7620" y="30480"/>
                      <a:pt x="11430" y="31432"/>
                      <a:pt x="15240" y="31432"/>
                    </a:cubicBezTo>
                    <a:cubicBezTo>
                      <a:pt x="20955" y="31432"/>
                      <a:pt x="27622" y="30480"/>
                      <a:pt x="33338" y="27622"/>
                    </a:cubicBezTo>
                    <a:cubicBezTo>
                      <a:pt x="39052" y="24765"/>
                      <a:pt x="45720" y="20955"/>
                      <a:pt x="53340" y="15240"/>
                    </a:cubicBezTo>
                    <a:cubicBezTo>
                      <a:pt x="49530" y="10478"/>
                      <a:pt x="44767" y="6668"/>
                      <a:pt x="40005" y="3810"/>
                    </a:cubicBezTo>
                    <a:cubicBezTo>
                      <a:pt x="36195" y="1905"/>
                      <a:pt x="31432" y="953"/>
                      <a:pt x="26670" y="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6" name="Google Shape;1876;p14"/>
              <p:cNvSpPr/>
              <p:nvPr/>
            </p:nvSpPr>
            <p:spPr>
              <a:xfrm rot="-4289663">
                <a:off x="5514869" y="4359959"/>
                <a:ext cx="37147" cy="36195"/>
              </a:xfrm>
              <a:custGeom>
                <a:avLst/>
                <a:gdLst/>
                <a:ahLst/>
                <a:cxnLst/>
                <a:rect l="l" t="t" r="r" b="b"/>
                <a:pathLst>
                  <a:path w="37147" h="36195" extrusionOk="0">
                    <a:moveTo>
                      <a:pt x="0" y="0"/>
                    </a:moveTo>
                    <a:lnTo>
                      <a:pt x="37148" y="0"/>
                    </a:lnTo>
                    <a:lnTo>
                      <a:pt x="37148" y="36195"/>
                    </a:lnTo>
                    <a:lnTo>
                      <a:pt x="0" y="36195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7" name="Google Shape;1877;p14"/>
              <p:cNvSpPr/>
              <p:nvPr/>
            </p:nvSpPr>
            <p:spPr>
              <a:xfrm>
                <a:off x="5833809" y="4470677"/>
                <a:ext cx="53593" cy="30258"/>
              </a:xfrm>
              <a:custGeom>
                <a:avLst/>
                <a:gdLst/>
                <a:ahLst/>
                <a:cxnLst/>
                <a:rect l="l" t="t" r="r" b="b"/>
                <a:pathLst>
                  <a:path w="53593" h="30258" extrusionOk="0">
                    <a:moveTo>
                      <a:pt x="28828" y="357"/>
                    </a:moveTo>
                    <a:cubicBezTo>
                      <a:pt x="21208" y="-595"/>
                      <a:pt x="15493" y="357"/>
                      <a:pt x="9778" y="3215"/>
                    </a:cubicBezTo>
                    <a:cubicBezTo>
                      <a:pt x="4063" y="6072"/>
                      <a:pt x="1206" y="10835"/>
                      <a:pt x="253" y="15597"/>
                    </a:cubicBezTo>
                    <a:cubicBezTo>
                      <a:pt x="-699" y="19407"/>
                      <a:pt x="1206" y="22265"/>
                      <a:pt x="3111" y="25122"/>
                    </a:cubicBezTo>
                    <a:cubicBezTo>
                      <a:pt x="5968" y="27980"/>
                      <a:pt x="8826" y="29885"/>
                      <a:pt x="13588" y="29885"/>
                    </a:cubicBezTo>
                    <a:cubicBezTo>
                      <a:pt x="19303" y="30837"/>
                      <a:pt x="25971" y="29885"/>
                      <a:pt x="32638" y="27980"/>
                    </a:cubicBezTo>
                    <a:cubicBezTo>
                      <a:pt x="39306" y="26075"/>
                      <a:pt x="45973" y="23217"/>
                      <a:pt x="53593" y="18455"/>
                    </a:cubicBezTo>
                    <a:cubicBezTo>
                      <a:pt x="49783" y="13692"/>
                      <a:pt x="45973" y="8930"/>
                      <a:pt x="42163" y="5120"/>
                    </a:cubicBezTo>
                    <a:cubicBezTo>
                      <a:pt x="37401" y="3215"/>
                      <a:pt x="32638" y="1310"/>
                      <a:pt x="28828" y="357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8" name="Google Shape;1878;p14"/>
              <p:cNvSpPr/>
              <p:nvPr/>
            </p:nvSpPr>
            <p:spPr>
              <a:xfrm rot="-1450734">
                <a:off x="6823927" y="4289965"/>
                <a:ext cx="36196" cy="37148"/>
              </a:xfrm>
              <a:custGeom>
                <a:avLst/>
                <a:gdLst/>
                <a:ahLst/>
                <a:cxnLst/>
                <a:rect l="l" t="t" r="r" b="b"/>
                <a:pathLst>
                  <a:path w="36196" h="37148" extrusionOk="0">
                    <a:moveTo>
                      <a:pt x="0" y="0"/>
                    </a:moveTo>
                    <a:lnTo>
                      <a:pt x="36196" y="0"/>
                    </a:lnTo>
                    <a:lnTo>
                      <a:pt x="36196" y="37149"/>
                    </a:lnTo>
                    <a:lnTo>
                      <a:pt x="0" y="37149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9" name="Google Shape;1879;p14"/>
              <p:cNvSpPr/>
              <p:nvPr/>
            </p:nvSpPr>
            <p:spPr>
              <a:xfrm>
                <a:off x="6727133" y="4373310"/>
                <a:ext cx="54368" cy="46765"/>
              </a:xfrm>
              <a:custGeom>
                <a:avLst/>
                <a:gdLst/>
                <a:ahLst/>
                <a:cxnLst/>
                <a:rect l="l" t="t" r="r" b="b"/>
                <a:pathLst>
                  <a:path w="54368" h="46765" extrusionOk="0">
                    <a:moveTo>
                      <a:pt x="2279" y="24382"/>
                    </a:moveTo>
                    <a:cubicBezTo>
                      <a:pt x="374" y="28192"/>
                      <a:pt x="-579" y="31050"/>
                      <a:pt x="374" y="34859"/>
                    </a:cubicBezTo>
                    <a:cubicBezTo>
                      <a:pt x="2279" y="40575"/>
                      <a:pt x="6089" y="43432"/>
                      <a:pt x="11804" y="45337"/>
                    </a:cubicBezTo>
                    <a:cubicBezTo>
                      <a:pt x="17519" y="47242"/>
                      <a:pt x="24186" y="47242"/>
                      <a:pt x="29901" y="45337"/>
                    </a:cubicBezTo>
                    <a:cubicBezTo>
                      <a:pt x="39426" y="41527"/>
                      <a:pt x="46094" y="36765"/>
                      <a:pt x="49904" y="29145"/>
                    </a:cubicBezTo>
                    <a:cubicBezTo>
                      <a:pt x="54666" y="22477"/>
                      <a:pt x="55619" y="14857"/>
                      <a:pt x="52761" y="8190"/>
                    </a:cubicBezTo>
                    <a:cubicBezTo>
                      <a:pt x="50856" y="4380"/>
                      <a:pt x="47999" y="1522"/>
                      <a:pt x="42284" y="570"/>
                    </a:cubicBezTo>
                    <a:cubicBezTo>
                      <a:pt x="36569" y="-383"/>
                      <a:pt x="30854" y="-383"/>
                      <a:pt x="25139" y="2475"/>
                    </a:cubicBezTo>
                    <a:cubicBezTo>
                      <a:pt x="23234" y="5332"/>
                      <a:pt x="18471" y="9142"/>
                      <a:pt x="11804" y="13905"/>
                    </a:cubicBezTo>
                    <a:cubicBezTo>
                      <a:pt x="7994" y="16762"/>
                      <a:pt x="4184" y="20572"/>
                      <a:pt x="2279" y="24382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0" name="Google Shape;1880;p14"/>
              <p:cNvSpPr/>
              <p:nvPr/>
            </p:nvSpPr>
            <p:spPr>
              <a:xfrm>
                <a:off x="6563677" y="4377690"/>
                <a:ext cx="48577" cy="69294"/>
              </a:xfrm>
              <a:custGeom>
                <a:avLst/>
                <a:gdLst/>
                <a:ahLst/>
                <a:cxnLst/>
                <a:rect l="l" t="t" r="r" b="b"/>
                <a:pathLst>
                  <a:path w="48577" h="69294" extrusionOk="0">
                    <a:moveTo>
                      <a:pt x="0" y="11430"/>
                    </a:moveTo>
                    <a:lnTo>
                      <a:pt x="15240" y="63817"/>
                    </a:lnTo>
                    <a:cubicBezTo>
                      <a:pt x="16192" y="65722"/>
                      <a:pt x="17145" y="67628"/>
                      <a:pt x="19050" y="68580"/>
                    </a:cubicBezTo>
                    <a:cubicBezTo>
                      <a:pt x="20955" y="69532"/>
                      <a:pt x="22860" y="69532"/>
                      <a:pt x="24765" y="68580"/>
                    </a:cubicBezTo>
                    <a:cubicBezTo>
                      <a:pt x="30480" y="66675"/>
                      <a:pt x="36195" y="62865"/>
                      <a:pt x="40005" y="58103"/>
                    </a:cubicBezTo>
                    <a:cubicBezTo>
                      <a:pt x="44767" y="52388"/>
                      <a:pt x="46672" y="46672"/>
                      <a:pt x="48577" y="39053"/>
                    </a:cubicBezTo>
                    <a:lnTo>
                      <a:pt x="37147" y="0"/>
                    </a:lnTo>
                    <a:lnTo>
                      <a:pt x="0" y="11430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1" name="Google Shape;1881;p14"/>
              <p:cNvSpPr/>
              <p:nvPr/>
            </p:nvSpPr>
            <p:spPr>
              <a:xfrm>
                <a:off x="6273165" y="4475797"/>
                <a:ext cx="53339" cy="33337"/>
              </a:xfrm>
              <a:custGeom>
                <a:avLst/>
                <a:gdLst/>
                <a:ahLst/>
                <a:cxnLst/>
                <a:rect l="l" t="t" r="r" b="b"/>
                <a:pathLst>
                  <a:path w="53339" h="33337" extrusionOk="0">
                    <a:moveTo>
                      <a:pt x="23813" y="0"/>
                    </a:moveTo>
                    <a:cubicBezTo>
                      <a:pt x="16192" y="953"/>
                      <a:pt x="10477" y="3810"/>
                      <a:pt x="6667" y="7620"/>
                    </a:cubicBezTo>
                    <a:cubicBezTo>
                      <a:pt x="1905" y="12383"/>
                      <a:pt x="0" y="17145"/>
                      <a:pt x="0" y="21908"/>
                    </a:cubicBezTo>
                    <a:cubicBezTo>
                      <a:pt x="0" y="25718"/>
                      <a:pt x="1905" y="28575"/>
                      <a:pt x="5715" y="30480"/>
                    </a:cubicBezTo>
                    <a:cubicBezTo>
                      <a:pt x="8572" y="32385"/>
                      <a:pt x="12382" y="33338"/>
                      <a:pt x="17145" y="33338"/>
                    </a:cubicBezTo>
                    <a:cubicBezTo>
                      <a:pt x="22860" y="32385"/>
                      <a:pt x="28575" y="30480"/>
                      <a:pt x="35242" y="26670"/>
                    </a:cubicBezTo>
                    <a:cubicBezTo>
                      <a:pt x="40957" y="22860"/>
                      <a:pt x="46672" y="18097"/>
                      <a:pt x="53340" y="12383"/>
                    </a:cubicBezTo>
                    <a:cubicBezTo>
                      <a:pt x="48577" y="8572"/>
                      <a:pt x="43815" y="4763"/>
                      <a:pt x="39052" y="2858"/>
                    </a:cubicBezTo>
                    <a:cubicBezTo>
                      <a:pt x="33338" y="953"/>
                      <a:pt x="28575" y="0"/>
                      <a:pt x="23813" y="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2" name="Google Shape;1882;p14"/>
              <p:cNvSpPr/>
              <p:nvPr/>
            </p:nvSpPr>
            <p:spPr>
              <a:xfrm>
                <a:off x="6383654" y="4415790"/>
                <a:ext cx="75247" cy="88024"/>
              </a:xfrm>
              <a:custGeom>
                <a:avLst/>
                <a:gdLst/>
                <a:ahLst/>
                <a:cxnLst/>
                <a:rect l="l" t="t" r="r" b="b"/>
                <a:pathLst>
                  <a:path w="75247" h="88024" extrusionOk="0">
                    <a:moveTo>
                      <a:pt x="39053" y="6667"/>
                    </a:moveTo>
                    <a:lnTo>
                      <a:pt x="44767" y="35242"/>
                    </a:lnTo>
                    <a:lnTo>
                      <a:pt x="7620" y="41910"/>
                    </a:lnTo>
                    <a:cubicBezTo>
                      <a:pt x="4763" y="41910"/>
                      <a:pt x="2858" y="43815"/>
                      <a:pt x="1905" y="45720"/>
                    </a:cubicBezTo>
                    <a:cubicBezTo>
                      <a:pt x="0" y="47625"/>
                      <a:pt x="0" y="49530"/>
                      <a:pt x="0" y="52388"/>
                    </a:cubicBezTo>
                    <a:cubicBezTo>
                      <a:pt x="0" y="54292"/>
                      <a:pt x="1905" y="56197"/>
                      <a:pt x="3810" y="58103"/>
                    </a:cubicBezTo>
                    <a:cubicBezTo>
                      <a:pt x="5715" y="60007"/>
                      <a:pt x="8573" y="60960"/>
                      <a:pt x="11430" y="61913"/>
                    </a:cubicBezTo>
                    <a:cubicBezTo>
                      <a:pt x="13335" y="60007"/>
                      <a:pt x="16192" y="58103"/>
                      <a:pt x="20003" y="56197"/>
                    </a:cubicBezTo>
                    <a:cubicBezTo>
                      <a:pt x="22860" y="55245"/>
                      <a:pt x="27623" y="53340"/>
                      <a:pt x="33338" y="52388"/>
                    </a:cubicBezTo>
                    <a:lnTo>
                      <a:pt x="45720" y="65722"/>
                    </a:lnTo>
                    <a:lnTo>
                      <a:pt x="34290" y="67628"/>
                    </a:lnTo>
                    <a:cubicBezTo>
                      <a:pt x="30480" y="68580"/>
                      <a:pt x="26670" y="70485"/>
                      <a:pt x="23813" y="72390"/>
                    </a:cubicBezTo>
                    <a:cubicBezTo>
                      <a:pt x="20955" y="75247"/>
                      <a:pt x="20003" y="78105"/>
                      <a:pt x="20955" y="80963"/>
                    </a:cubicBezTo>
                    <a:cubicBezTo>
                      <a:pt x="21908" y="83820"/>
                      <a:pt x="22860" y="85725"/>
                      <a:pt x="25717" y="86678"/>
                    </a:cubicBezTo>
                    <a:cubicBezTo>
                      <a:pt x="28575" y="87630"/>
                      <a:pt x="32385" y="88582"/>
                      <a:pt x="35242" y="87630"/>
                    </a:cubicBezTo>
                    <a:cubicBezTo>
                      <a:pt x="43815" y="85725"/>
                      <a:pt x="52388" y="81915"/>
                      <a:pt x="59055" y="75247"/>
                    </a:cubicBezTo>
                    <a:cubicBezTo>
                      <a:pt x="66675" y="68580"/>
                      <a:pt x="71438" y="60007"/>
                      <a:pt x="75248" y="49530"/>
                    </a:cubicBezTo>
                    <a:lnTo>
                      <a:pt x="65723" y="0"/>
                    </a:lnTo>
                    <a:lnTo>
                      <a:pt x="39053" y="6667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3" name="Google Shape;1883;p14"/>
              <p:cNvSpPr/>
              <p:nvPr/>
            </p:nvSpPr>
            <p:spPr>
              <a:xfrm>
                <a:off x="4910701" y="3818108"/>
                <a:ext cx="2376312" cy="776751"/>
              </a:xfrm>
              <a:custGeom>
                <a:avLst/>
                <a:gdLst/>
                <a:ahLst/>
                <a:cxnLst/>
                <a:rect l="l" t="t" r="r" b="b"/>
                <a:pathLst>
                  <a:path w="2376312" h="776751" extrusionOk="0">
                    <a:moveTo>
                      <a:pt x="2324489" y="401466"/>
                    </a:moveTo>
                    <a:cubicBezTo>
                      <a:pt x="2315916" y="384321"/>
                      <a:pt x="2307344" y="367176"/>
                      <a:pt x="2299724" y="350031"/>
                    </a:cubicBezTo>
                    <a:cubicBezTo>
                      <a:pt x="2316869" y="337649"/>
                      <a:pt x="2332109" y="325266"/>
                      <a:pt x="2348301" y="310979"/>
                    </a:cubicBezTo>
                    <a:cubicBezTo>
                      <a:pt x="2399736" y="264306"/>
                      <a:pt x="2369256" y="202394"/>
                      <a:pt x="2344491" y="152864"/>
                    </a:cubicBezTo>
                    <a:lnTo>
                      <a:pt x="2339729" y="142386"/>
                    </a:lnTo>
                    <a:cubicBezTo>
                      <a:pt x="2327346" y="116669"/>
                      <a:pt x="2329251" y="90951"/>
                      <a:pt x="2331156" y="69044"/>
                    </a:cubicBezTo>
                    <a:cubicBezTo>
                      <a:pt x="2333061" y="48089"/>
                      <a:pt x="2334966" y="28086"/>
                      <a:pt x="2321631" y="14751"/>
                    </a:cubicBezTo>
                    <a:cubicBezTo>
                      <a:pt x="2310201" y="2369"/>
                      <a:pt x="2288294" y="-1441"/>
                      <a:pt x="2253051" y="464"/>
                    </a:cubicBezTo>
                    <a:lnTo>
                      <a:pt x="2253051" y="464"/>
                    </a:lnTo>
                    <a:cubicBezTo>
                      <a:pt x="2253051" y="464"/>
                      <a:pt x="2252099" y="464"/>
                      <a:pt x="2252099" y="464"/>
                    </a:cubicBezTo>
                    <a:cubicBezTo>
                      <a:pt x="2175899" y="5226"/>
                      <a:pt x="2128274" y="68091"/>
                      <a:pt x="2118749" y="177629"/>
                    </a:cubicBezTo>
                    <a:cubicBezTo>
                      <a:pt x="2112081" y="180486"/>
                      <a:pt x="2106366" y="184296"/>
                      <a:pt x="2099699" y="187154"/>
                    </a:cubicBezTo>
                    <a:cubicBezTo>
                      <a:pt x="2052074" y="209061"/>
                      <a:pt x="1995876" y="226206"/>
                      <a:pt x="1943489" y="239541"/>
                    </a:cubicBezTo>
                    <a:lnTo>
                      <a:pt x="1943489" y="239541"/>
                    </a:lnTo>
                    <a:cubicBezTo>
                      <a:pt x="1932059" y="242399"/>
                      <a:pt x="1923486" y="244304"/>
                      <a:pt x="1915866" y="246209"/>
                    </a:cubicBezTo>
                    <a:cubicBezTo>
                      <a:pt x="1915866" y="246209"/>
                      <a:pt x="1915866" y="246209"/>
                      <a:pt x="1914914" y="246209"/>
                    </a:cubicBezTo>
                    <a:lnTo>
                      <a:pt x="1914914" y="246209"/>
                    </a:lnTo>
                    <a:cubicBezTo>
                      <a:pt x="1906341" y="249066"/>
                      <a:pt x="1900626" y="250971"/>
                      <a:pt x="1896816" y="253829"/>
                    </a:cubicBezTo>
                    <a:cubicBezTo>
                      <a:pt x="1866336" y="272879"/>
                      <a:pt x="1887291" y="351936"/>
                      <a:pt x="1896816" y="381464"/>
                    </a:cubicBezTo>
                    <a:cubicBezTo>
                      <a:pt x="1760609" y="478619"/>
                      <a:pt x="1504386" y="540531"/>
                      <a:pt x="1219589" y="540531"/>
                    </a:cubicBezTo>
                    <a:cubicBezTo>
                      <a:pt x="1209111" y="540531"/>
                      <a:pt x="1199586" y="540531"/>
                      <a:pt x="1189109" y="540531"/>
                    </a:cubicBezTo>
                    <a:lnTo>
                      <a:pt x="1189109" y="540531"/>
                    </a:lnTo>
                    <a:cubicBezTo>
                      <a:pt x="1189109" y="540531"/>
                      <a:pt x="1189109" y="540531"/>
                      <a:pt x="1188156" y="540531"/>
                    </a:cubicBezTo>
                    <a:cubicBezTo>
                      <a:pt x="1188156" y="540531"/>
                      <a:pt x="1188156" y="540531"/>
                      <a:pt x="1187204" y="540531"/>
                    </a:cubicBezTo>
                    <a:lnTo>
                      <a:pt x="1187204" y="540531"/>
                    </a:lnTo>
                    <a:cubicBezTo>
                      <a:pt x="1176726" y="540531"/>
                      <a:pt x="1167201" y="540531"/>
                      <a:pt x="1156724" y="540531"/>
                    </a:cubicBezTo>
                    <a:cubicBezTo>
                      <a:pt x="871926" y="540531"/>
                      <a:pt x="615704" y="479571"/>
                      <a:pt x="479496" y="381464"/>
                    </a:cubicBezTo>
                    <a:cubicBezTo>
                      <a:pt x="489021" y="351936"/>
                      <a:pt x="509976" y="272879"/>
                      <a:pt x="479496" y="253829"/>
                    </a:cubicBezTo>
                    <a:cubicBezTo>
                      <a:pt x="475686" y="250971"/>
                      <a:pt x="469019" y="249066"/>
                      <a:pt x="461399" y="246209"/>
                    </a:cubicBezTo>
                    <a:lnTo>
                      <a:pt x="461399" y="246209"/>
                    </a:lnTo>
                    <a:cubicBezTo>
                      <a:pt x="461399" y="246209"/>
                      <a:pt x="461399" y="246209"/>
                      <a:pt x="460446" y="246209"/>
                    </a:cubicBezTo>
                    <a:cubicBezTo>
                      <a:pt x="452826" y="244304"/>
                      <a:pt x="444254" y="241446"/>
                      <a:pt x="432824" y="239541"/>
                    </a:cubicBezTo>
                    <a:lnTo>
                      <a:pt x="432824" y="239541"/>
                    </a:lnTo>
                    <a:cubicBezTo>
                      <a:pt x="379484" y="226206"/>
                      <a:pt x="323286" y="208109"/>
                      <a:pt x="276614" y="187154"/>
                    </a:cubicBezTo>
                    <a:cubicBezTo>
                      <a:pt x="269946" y="184296"/>
                      <a:pt x="263279" y="181439"/>
                      <a:pt x="257564" y="177629"/>
                    </a:cubicBezTo>
                    <a:cubicBezTo>
                      <a:pt x="248039" y="68091"/>
                      <a:pt x="200414" y="6179"/>
                      <a:pt x="124214" y="464"/>
                    </a:cubicBezTo>
                    <a:cubicBezTo>
                      <a:pt x="124214" y="464"/>
                      <a:pt x="123261" y="464"/>
                      <a:pt x="123261" y="464"/>
                    </a:cubicBezTo>
                    <a:lnTo>
                      <a:pt x="123261" y="464"/>
                    </a:lnTo>
                    <a:cubicBezTo>
                      <a:pt x="87066" y="-1441"/>
                      <a:pt x="66111" y="3321"/>
                      <a:pt x="54681" y="14751"/>
                    </a:cubicBezTo>
                    <a:cubicBezTo>
                      <a:pt x="41346" y="28086"/>
                      <a:pt x="43251" y="48089"/>
                      <a:pt x="45156" y="69044"/>
                    </a:cubicBezTo>
                    <a:cubicBezTo>
                      <a:pt x="47061" y="91904"/>
                      <a:pt x="49919" y="116669"/>
                      <a:pt x="36584" y="142386"/>
                    </a:cubicBezTo>
                    <a:lnTo>
                      <a:pt x="31821" y="152864"/>
                    </a:lnTo>
                    <a:cubicBezTo>
                      <a:pt x="7056" y="202394"/>
                      <a:pt x="-23424" y="264306"/>
                      <a:pt x="28011" y="310979"/>
                    </a:cubicBezTo>
                    <a:cubicBezTo>
                      <a:pt x="43251" y="325266"/>
                      <a:pt x="59444" y="338601"/>
                      <a:pt x="76589" y="350031"/>
                    </a:cubicBezTo>
                    <a:cubicBezTo>
                      <a:pt x="69921" y="367176"/>
                      <a:pt x="60396" y="385274"/>
                      <a:pt x="51824" y="401466"/>
                    </a:cubicBezTo>
                    <a:cubicBezTo>
                      <a:pt x="36584" y="430041"/>
                      <a:pt x="21344" y="460521"/>
                      <a:pt x="13724" y="493859"/>
                    </a:cubicBezTo>
                    <a:cubicBezTo>
                      <a:pt x="10866" y="506241"/>
                      <a:pt x="4199" y="609111"/>
                      <a:pt x="25154" y="616731"/>
                    </a:cubicBezTo>
                    <a:cubicBezTo>
                      <a:pt x="28964" y="617684"/>
                      <a:pt x="36584" y="618636"/>
                      <a:pt x="42299" y="606254"/>
                    </a:cubicBezTo>
                    <a:cubicBezTo>
                      <a:pt x="64206" y="562439"/>
                      <a:pt x="100401" y="516719"/>
                      <a:pt x="123261" y="515766"/>
                    </a:cubicBezTo>
                    <a:cubicBezTo>
                      <a:pt x="127071" y="515766"/>
                      <a:pt x="133739" y="516719"/>
                      <a:pt x="140406" y="526244"/>
                    </a:cubicBezTo>
                    <a:cubicBezTo>
                      <a:pt x="146121" y="534816"/>
                      <a:pt x="150884" y="548151"/>
                      <a:pt x="155646" y="557676"/>
                    </a:cubicBezTo>
                    <a:cubicBezTo>
                      <a:pt x="162314" y="573869"/>
                      <a:pt x="165171" y="581489"/>
                      <a:pt x="173744" y="579584"/>
                    </a:cubicBezTo>
                    <a:cubicBezTo>
                      <a:pt x="182316" y="577679"/>
                      <a:pt x="182316" y="568154"/>
                      <a:pt x="182316" y="560534"/>
                    </a:cubicBezTo>
                    <a:cubicBezTo>
                      <a:pt x="182316" y="511004"/>
                      <a:pt x="196604" y="463379"/>
                      <a:pt x="211844" y="419564"/>
                    </a:cubicBezTo>
                    <a:cubicBezTo>
                      <a:pt x="247086" y="432899"/>
                      <a:pt x="281376" y="442424"/>
                      <a:pt x="315666" y="451949"/>
                    </a:cubicBezTo>
                    <a:cubicBezTo>
                      <a:pt x="316619" y="451949"/>
                      <a:pt x="317571" y="452901"/>
                      <a:pt x="318524" y="452901"/>
                    </a:cubicBezTo>
                    <a:lnTo>
                      <a:pt x="315666" y="455759"/>
                    </a:lnTo>
                    <a:cubicBezTo>
                      <a:pt x="305189" y="467189"/>
                      <a:pt x="289949" y="481476"/>
                      <a:pt x="289949" y="481476"/>
                    </a:cubicBezTo>
                    <a:cubicBezTo>
                      <a:pt x="279471" y="492906"/>
                      <a:pt x="273756" y="507194"/>
                      <a:pt x="275661" y="520529"/>
                    </a:cubicBezTo>
                    <a:cubicBezTo>
                      <a:pt x="276614" y="533864"/>
                      <a:pt x="284234" y="545294"/>
                      <a:pt x="296616" y="553866"/>
                    </a:cubicBezTo>
                    <a:cubicBezTo>
                      <a:pt x="492831" y="693884"/>
                      <a:pt x="814776" y="776751"/>
                      <a:pt x="1157676" y="776751"/>
                    </a:cubicBezTo>
                    <a:cubicBezTo>
                      <a:pt x="1167201" y="776751"/>
                      <a:pt x="1177679" y="776751"/>
                      <a:pt x="1189109" y="776751"/>
                    </a:cubicBezTo>
                    <a:cubicBezTo>
                      <a:pt x="1199586" y="776751"/>
                      <a:pt x="1210064" y="776751"/>
                      <a:pt x="1220541" y="776751"/>
                    </a:cubicBezTo>
                    <a:cubicBezTo>
                      <a:pt x="1563441" y="776751"/>
                      <a:pt x="1885386" y="692931"/>
                      <a:pt x="2081601" y="553866"/>
                    </a:cubicBezTo>
                    <a:cubicBezTo>
                      <a:pt x="2093984" y="545294"/>
                      <a:pt x="2100651" y="532911"/>
                      <a:pt x="2102556" y="520529"/>
                    </a:cubicBezTo>
                    <a:cubicBezTo>
                      <a:pt x="2103509" y="507194"/>
                      <a:pt x="2098746" y="492906"/>
                      <a:pt x="2088269" y="481476"/>
                    </a:cubicBezTo>
                    <a:cubicBezTo>
                      <a:pt x="2088269" y="481476"/>
                      <a:pt x="2073029" y="467189"/>
                      <a:pt x="2062551" y="455759"/>
                    </a:cubicBezTo>
                    <a:lnTo>
                      <a:pt x="2059694" y="452901"/>
                    </a:lnTo>
                    <a:cubicBezTo>
                      <a:pt x="2060646" y="452901"/>
                      <a:pt x="2061599" y="451949"/>
                      <a:pt x="2062551" y="451949"/>
                    </a:cubicBezTo>
                    <a:cubicBezTo>
                      <a:pt x="2096841" y="442424"/>
                      <a:pt x="2132084" y="431946"/>
                      <a:pt x="2166374" y="419564"/>
                    </a:cubicBezTo>
                    <a:cubicBezTo>
                      <a:pt x="2181614" y="463379"/>
                      <a:pt x="2195901" y="511004"/>
                      <a:pt x="2195901" y="560534"/>
                    </a:cubicBezTo>
                    <a:cubicBezTo>
                      <a:pt x="2195901" y="568154"/>
                      <a:pt x="2195901" y="577679"/>
                      <a:pt x="2204474" y="579584"/>
                    </a:cubicBezTo>
                    <a:cubicBezTo>
                      <a:pt x="2213046" y="581489"/>
                      <a:pt x="2215904" y="573869"/>
                      <a:pt x="2222571" y="557676"/>
                    </a:cubicBezTo>
                    <a:cubicBezTo>
                      <a:pt x="2226381" y="547199"/>
                      <a:pt x="2232096" y="534816"/>
                      <a:pt x="2237811" y="526244"/>
                    </a:cubicBezTo>
                    <a:cubicBezTo>
                      <a:pt x="2244479" y="516719"/>
                      <a:pt x="2250194" y="515766"/>
                      <a:pt x="2254956" y="515766"/>
                    </a:cubicBezTo>
                    <a:cubicBezTo>
                      <a:pt x="2277816" y="516719"/>
                      <a:pt x="2314011" y="563391"/>
                      <a:pt x="2335919" y="606254"/>
                    </a:cubicBezTo>
                    <a:cubicBezTo>
                      <a:pt x="2341634" y="618636"/>
                      <a:pt x="2349254" y="617684"/>
                      <a:pt x="2353064" y="616731"/>
                    </a:cubicBezTo>
                    <a:cubicBezTo>
                      <a:pt x="2374019" y="609111"/>
                      <a:pt x="2367351" y="506241"/>
                      <a:pt x="2364494" y="493859"/>
                    </a:cubicBezTo>
                    <a:cubicBezTo>
                      <a:pt x="2354969" y="459569"/>
                      <a:pt x="2339729" y="430041"/>
                      <a:pt x="2324489" y="401466"/>
                    </a:cubicBezTo>
                    <a:close/>
                    <a:moveTo>
                      <a:pt x="165171" y="538626"/>
                    </a:moveTo>
                    <a:cubicBezTo>
                      <a:pt x="162314" y="531006"/>
                      <a:pt x="158504" y="523386"/>
                      <a:pt x="153741" y="516719"/>
                    </a:cubicBezTo>
                    <a:cubicBezTo>
                      <a:pt x="143264" y="500526"/>
                      <a:pt x="130881" y="497669"/>
                      <a:pt x="121356" y="498621"/>
                    </a:cubicBezTo>
                    <a:cubicBezTo>
                      <a:pt x="87066" y="500526"/>
                      <a:pt x="48966" y="554819"/>
                      <a:pt x="29916" y="591966"/>
                    </a:cubicBezTo>
                    <a:cubicBezTo>
                      <a:pt x="26106" y="568154"/>
                      <a:pt x="26106" y="515766"/>
                      <a:pt x="29916" y="497669"/>
                    </a:cubicBezTo>
                    <a:cubicBezTo>
                      <a:pt x="37536" y="466236"/>
                      <a:pt x="51824" y="437661"/>
                      <a:pt x="67064" y="409086"/>
                    </a:cubicBezTo>
                    <a:cubicBezTo>
                      <a:pt x="75636" y="392894"/>
                      <a:pt x="84209" y="376701"/>
                      <a:pt x="90876" y="359556"/>
                    </a:cubicBezTo>
                    <a:cubicBezTo>
                      <a:pt x="122309" y="380511"/>
                      <a:pt x="156599" y="398609"/>
                      <a:pt x="194699" y="413849"/>
                    </a:cubicBezTo>
                    <a:cubicBezTo>
                      <a:pt x="181364" y="452901"/>
                      <a:pt x="168029" y="494811"/>
                      <a:pt x="165171" y="538626"/>
                    </a:cubicBezTo>
                    <a:close/>
                    <a:moveTo>
                      <a:pt x="103259" y="26181"/>
                    </a:moveTo>
                    <a:cubicBezTo>
                      <a:pt x="104211" y="23324"/>
                      <a:pt x="105164" y="16656"/>
                      <a:pt x="123261" y="16656"/>
                    </a:cubicBezTo>
                    <a:cubicBezTo>
                      <a:pt x="203271" y="22371"/>
                      <a:pt x="230894" y="97619"/>
                      <a:pt x="239466" y="166199"/>
                    </a:cubicBezTo>
                    <a:cubicBezTo>
                      <a:pt x="148979" y="115716"/>
                      <a:pt x="97544" y="50946"/>
                      <a:pt x="103259" y="26181"/>
                    </a:cubicBezTo>
                    <a:close/>
                    <a:moveTo>
                      <a:pt x="469019" y="345269"/>
                    </a:moveTo>
                    <a:cubicBezTo>
                      <a:pt x="467114" y="351936"/>
                      <a:pt x="465209" y="357651"/>
                      <a:pt x="464256" y="364319"/>
                    </a:cubicBezTo>
                    <a:cubicBezTo>
                      <a:pt x="462351" y="363366"/>
                      <a:pt x="461399" y="362414"/>
                      <a:pt x="459494" y="360509"/>
                    </a:cubicBezTo>
                    <a:cubicBezTo>
                      <a:pt x="441396" y="346221"/>
                      <a:pt x="431871" y="336696"/>
                      <a:pt x="435681" y="324314"/>
                    </a:cubicBezTo>
                    <a:cubicBezTo>
                      <a:pt x="438539" y="314789"/>
                      <a:pt x="444254" y="312884"/>
                      <a:pt x="452826" y="312884"/>
                    </a:cubicBezTo>
                    <a:cubicBezTo>
                      <a:pt x="456636" y="312884"/>
                      <a:pt x="460446" y="312884"/>
                      <a:pt x="465209" y="313836"/>
                    </a:cubicBezTo>
                    <a:cubicBezTo>
                      <a:pt x="469019" y="313836"/>
                      <a:pt x="471876" y="314789"/>
                      <a:pt x="475686" y="314789"/>
                    </a:cubicBezTo>
                    <a:moveTo>
                      <a:pt x="565221" y="589109"/>
                    </a:moveTo>
                    <a:cubicBezTo>
                      <a:pt x="560459" y="578631"/>
                      <a:pt x="559506" y="571011"/>
                      <a:pt x="561411" y="565296"/>
                    </a:cubicBezTo>
                    <a:cubicBezTo>
                      <a:pt x="561411" y="564344"/>
                      <a:pt x="563316" y="563391"/>
                      <a:pt x="564269" y="563391"/>
                    </a:cubicBezTo>
                    <a:cubicBezTo>
                      <a:pt x="566174" y="563391"/>
                      <a:pt x="568079" y="563391"/>
                      <a:pt x="569984" y="563391"/>
                    </a:cubicBezTo>
                    <a:lnTo>
                      <a:pt x="580461" y="567201"/>
                    </a:lnTo>
                    <a:lnTo>
                      <a:pt x="591891" y="531959"/>
                    </a:lnTo>
                    <a:lnTo>
                      <a:pt x="572841" y="525291"/>
                    </a:lnTo>
                    <a:lnTo>
                      <a:pt x="572841" y="526244"/>
                    </a:lnTo>
                    <a:lnTo>
                      <a:pt x="553791" y="518624"/>
                    </a:lnTo>
                    <a:lnTo>
                      <a:pt x="512834" y="615779"/>
                    </a:lnTo>
                    <a:lnTo>
                      <a:pt x="499499" y="597681"/>
                    </a:lnTo>
                    <a:lnTo>
                      <a:pt x="513786" y="564344"/>
                    </a:lnTo>
                    <a:cubicBezTo>
                      <a:pt x="511881" y="565296"/>
                      <a:pt x="509976" y="566249"/>
                      <a:pt x="507119" y="566249"/>
                    </a:cubicBezTo>
                    <a:cubicBezTo>
                      <a:pt x="505214" y="566249"/>
                      <a:pt x="503309" y="566249"/>
                      <a:pt x="501404" y="565296"/>
                    </a:cubicBezTo>
                    <a:cubicBezTo>
                      <a:pt x="499499" y="564344"/>
                      <a:pt x="498546" y="563391"/>
                      <a:pt x="496641" y="561486"/>
                    </a:cubicBezTo>
                    <a:cubicBezTo>
                      <a:pt x="494736" y="559581"/>
                      <a:pt x="492831" y="557676"/>
                      <a:pt x="491879" y="554819"/>
                    </a:cubicBezTo>
                    <a:cubicBezTo>
                      <a:pt x="491879" y="558629"/>
                      <a:pt x="490926" y="561486"/>
                      <a:pt x="489974" y="564344"/>
                    </a:cubicBezTo>
                    <a:cubicBezTo>
                      <a:pt x="487116" y="571011"/>
                      <a:pt x="482354" y="575774"/>
                      <a:pt x="475686" y="577679"/>
                    </a:cubicBezTo>
                    <a:cubicBezTo>
                      <a:pt x="469019" y="580536"/>
                      <a:pt x="463304" y="580536"/>
                      <a:pt x="456636" y="577679"/>
                    </a:cubicBezTo>
                    <a:cubicBezTo>
                      <a:pt x="447111" y="573869"/>
                      <a:pt x="440444" y="565296"/>
                      <a:pt x="435681" y="551961"/>
                    </a:cubicBezTo>
                    <a:cubicBezTo>
                      <a:pt x="430919" y="538626"/>
                      <a:pt x="429014" y="522434"/>
                      <a:pt x="429966" y="504336"/>
                    </a:cubicBezTo>
                    <a:lnTo>
                      <a:pt x="436634" y="503384"/>
                    </a:lnTo>
                    <a:cubicBezTo>
                      <a:pt x="435681" y="515766"/>
                      <a:pt x="438539" y="527196"/>
                      <a:pt x="442349" y="536721"/>
                    </a:cubicBezTo>
                    <a:cubicBezTo>
                      <a:pt x="446159" y="546246"/>
                      <a:pt x="452826" y="552914"/>
                      <a:pt x="460446" y="555771"/>
                    </a:cubicBezTo>
                    <a:cubicBezTo>
                      <a:pt x="465209" y="557676"/>
                      <a:pt x="469019" y="557676"/>
                      <a:pt x="473781" y="556724"/>
                    </a:cubicBezTo>
                    <a:cubicBezTo>
                      <a:pt x="478544" y="554819"/>
                      <a:pt x="481401" y="551961"/>
                      <a:pt x="483306" y="548151"/>
                    </a:cubicBezTo>
                    <a:cubicBezTo>
                      <a:pt x="484259" y="546246"/>
                      <a:pt x="484259" y="543389"/>
                      <a:pt x="484259" y="540531"/>
                    </a:cubicBezTo>
                    <a:cubicBezTo>
                      <a:pt x="484259" y="537674"/>
                      <a:pt x="483306" y="534816"/>
                      <a:pt x="482354" y="532911"/>
                    </a:cubicBezTo>
                    <a:cubicBezTo>
                      <a:pt x="476639" y="533864"/>
                      <a:pt x="469019" y="532911"/>
                      <a:pt x="459494" y="531006"/>
                    </a:cubicBezTo>
                    <a:lnTo>
                      <a:pt x="457589" y="511004"/>
                    </a:lnTo>
                    <a:cubicBezTo>
                      <a:pt x="465209" y="513861"/>
                      <a:pt x="472829" y="514814"/>
                      <a:pt x="480449" y="513861"/>
                    </a:cubicBezTo>
                    <a:cubicBezTo>
                      <a:pt x="487116" y="512909"/>
                      <a:pt x="491879" y="509099"/>
                      <a:pt x="494736" y="504336"/>
                    </a:cubicBezTo>
                    <a:cubicBezTo>
                      <a:pt x="495689" y="501479"/>
                      <a:pt x="495689" y="499574"/>
                      <a:pt x="494736" y="496716"/>
                    </a:cubicBezTo>
                    <a:cubicBezTo>
                      <a:pt x="493784" y="493859"/>
                      <a:pt x="491879" y="492906"/>
                      <a:pt x="489974" y="491954"/>
                    </a:cubicBezTo>
                    <a:cubicBezTo>
                      <a:pt x="484259" y="490049"/>
                      <a:pt x="478544" y="488144"/>
                      <a:pt x="472829" y="488144"/>
                    </a:cubicBezTo>
                    <a:cubicBezTo>
                      <a:pt x="467114" y="488144"/>
                      <a:pt x="461399" y="489096"/>
                      <a:pt x="456636" y="491954"/>
                    </a:cubicBezTo>
                    <a:lnTo>
                      <a:pt x="451874" y="471951"/>
                    </a:lnTo>
                    <a:cubicBezTo>
                      <a:pt x="456636" y="470046"/>
                      <a:pt x="462351" y="469094"/>
                      <a:pt x="468066" y="469094"/>
                    </a:cubicBezTo>
                    <a:cubicBezTo>
                      <a:pt x="473781" y="469094"/>
                      <a:pt x="479496" y="470999"/>
                      <a:pt x="486164" y="472904"/>
                    </a:cubicBezTo>
                    <a:cubicBezTo>
                      <a:pt x="491879" y="475761"/>
                      <a:pt x="497594" y="482429"/>
                      <a:pt x="501404" y="493859"/>
                    </a:cubicBezTo>
                    <a:cubicBezTo>
                      <a:pt x="505214" y="505289"/>
                      <a:pt x="506166" y="513861"/>
                      <a:pt x="504261" y="519576"/>
                    </a:cubicBezTo>
                    <a:cubicBezTo>
                      <a:pt x="503309" y="522434"/>
                      <a:pt x="501404" y="525291"/>
                      <a:pt x="498546" y="527196"/>
                    </a:cubicBezTo>
                    <a:cubicBezTo>
                      <a:pt x="495689" y="529101"/>
                      <a:pt x="492831" y="531006"/>
                      <a:pt x="489021" y="531959"/>
                    </a:cubicBezTo>
                    <a:cubicBezTo>
                      <a:pt x="490926" y="534816"/>
                      <a:pt x="491879" y="538626"/>
                      <a:pt x="492831" y="544341"/>
                    </a:cubicBezTo>
                    <a:cubicBezTo>
                      <a:pt x="494736" y="546246"/>
                      <a:pt x="497594" y="548151"/>
                      <a:pt x="500451" y="549104"/>
                    </a:cubicBezTo>
                    <a:cubicBezTo>
                      <a:pt x="504261" y="551009"/>
                      <a:pt x="508071" y="551009"/>
                      <a:pt x="511881" y="551009"/>
                    </a:cubicBezTo>
                    <a:cubicBezTo>
                      <a:pt x="515691" y="550056"/>
                      <a:pt x="519501" y="549104"/>
                      <a:pt x="522359" y="546246"/>
                    </a:cubicBezTo>
                    <a:lnTo>
                      <a:pt x="536646" y="511004"/>
                    </a:lnTo>
                    <a:lnTo>
                      <a:pt x="521406" y="504336"/>
                    </a:lnTo>
                    <a:lnTo>
                      <a:pt x="515691" y="486239"/>
                    </a:lnTo>
                    <a:lnTo>
                      <a:pt x="568079" y="508146"/>
                    </a:lnTo>
                    <a:lnTo>
                      <a:pt x="675711" y="544341"/>
                    </a:lnTo>
                    <a:lnTo>
                      <a:pt x="675711" y="545294"/>
                    </a:lnTo>
                    <a:lnTo>
                      <a:pt x="782391" y="573869"/>
                    </a:lnTo>
                    <a:lnTo>
                      <a:pt x="789059" y="590061"/>
                    </a:lnTo>
                    <a:lnTo>
                      <a:pt x="769056" y="585299"/>
                    </a:lnTo>
                    <a:lnTo>
                      <a:pt x="742386" y="686264"/>
                    </a:lnTo>
                    <a:lnTo>
                      <a:pt x="727146" y="670071"/>
                    </a:lnTo>
                    <a:lnTo>
                      <a:pt x="741434" y="616731"/>
                    </a:lnTo>
                    <a:lnTo>
                      <a:pt x="706191" y="607206"/>
                    </a:lnTo>
                    <a:cubicBezTo>
                      <a:pt x="703334" y="606254"/>
                      <a:pt x="700476" y="607206"/>
                      <a:pt x="697619" y="609111"/>
                    </a:cubicBezTo>
                    <a:cubicBezTo>
                      <a:pt x="694761" y="611969"/>
                      <a:pt x="692856" y="614826"/>
                      <a:pt x="691904" y="619589"/>
                    </a:cubicBezTo>
                    <a:cubicBezTo>
                      <a:pt x="689999" y="627209"/>
                      <a:pt x="689999" y="634829"/>
                      <a:pt x="691904" y="643401"/>
                    </a:cubicBezTo>
                    <a:cubicBezTo>
                      <a:pt x="693809" y="651974"/>
                      <a:pt x="697619" y="659594"/>
                      <a:pt x="702381" y="667214"/>
                    </a:cubicBezTo>
                    <a:lnTo>
                      <a:pt x="693809" y="671024"/>
                    </a:lnTo>
                    <a:cubicBezTo>
                      <a:pt x="686189" y="656736"/>
                      <a:pt x="680474" y="644354"/>
                      <a:pt x="677616" y="633876"/>
                    </a:cubicBezTo>
                    <a:cubicBezTo>
                      <a:pt x="673806" y="623399"/>
                      <a:pt x="673806" y="613874"/>
                      <a:pt x="674759" y="608159"/>
                    </a:cubicBezTo>
                    <a:cubicBezTo>
                      <a:pt x="676664" y="601491"/>
                      <a:pt x="680474" y="596729"/>
                      <a:pt x="685236" y="592919"/>
                    </a:cubicBezTo>
                    <a:cubicBezTo>
                      <a:pt x="690951" y="589109"/>
                      <a:pt x="695714" y="588156"/>
                      <a:pt x="701429" y="590061"/>
                    </a:cubicBezTo>
                    <a:lnTo>
                      <a:pt x="745244" y="601491"/>
                    </a:lnTo>
                    <a:lnTo>
                      <a:pt x="750959" y="580536"/>
                    </a:lnTo>
                    <a:lnTo>
                      <a:pt x="681426" y="562439"/>
                    </a:lnTo>
                    <a:lnTo>
                      <a:pt x="681426" y="562439"/>
                    </a:lnTo>
                    <a:lnTo>
                      <a:pt x="678569" y="561486"/>
                    </a:lnTo>
                    <a:lnTo>
                      <a:pt x="677616" y="561486"/>
                    </a:lnTo>
                    <a:lnTo>
                      <a:pt x="677616" y="561486"/>
                    </a:lnTo>
                    <a:lnTo>
                      <a:pt x="662376" y="556724"/>
                    </a:lnTo>
                    <a:lnTo>
                      <a:pt x="632849" y="645306"/>
                    </a:lnTo>
                    <a:lnTo>
                      <a:pt x="634754" y="646259"/>
                    </a:lnTo>
                    <a:lnTo>
                      <a:pt x="640469" y="661499"/>
                    </a:lnTo>
                    <a:lnTo>
                      <a:pt x="623324" y="656736"/>
                    </a:lnTo>
                    <a:cubicBezTo>
                      <a:pt x="619514" y="655784"/>
                      <a:pt x="614751" y="655784"/>
                      <a:pt x="610941" y="658641"/>
                    </a:cubicBezTo>
                    <a:cubicBezTo>
                      <a:pt x="607131" y="661499"/>
                      <a:pt x="604274" y="665309"/>
                      <a:pt x="603321" y="670071"/>
                    </a:cubicBezTo>
                    <a:cubicBezTo>
                      <a:pt x="602369" y="672929"/>
                      <a:pt x="602369" y="675786"/>
                      <a:pt x="604274" y="679596"/>
                    </a:cubicBezTo>
                    <a:cubicBezTo>
                      <a:pt x="606179" y="682454"/>
                      <a:pt x="608084" y="684359"/>
                      <a:pt x="610941" y="685311"/>
                    </a:cubicBezTo>
                    <a:cubicBezTo>
                      <a:pt x="615704" y="686264"/>
                      <a:pt x="620466" y="687216"/>
                      <a:pt x="625229" y="686264"/>
                    </a:cubicBezTo>
                    <a:cubicBezTo>
                      <a:pt x="630944" y="685311"/>
                      <a:pt x="635706" y="684359"/>
                      <a:pt x="640469" y="681501"/>
                    </a:cubicBezTo>
                    <a:lnTo>
                      <a:pt x="647136" y="698646"/>
                    </a:lnTo>
                    <a:cubicBezTo>
                      <a:pt x="642374" y="700551"/>
                      <a:pt x="637611" y="701504"/>
                      <a:pt x="631896" y="701504"/>
                    </a:cubicBezTo>
                    <a:cubicBezTo>
                      <a:pt x="626181" y="701504"/>
                      <a:pt x="620466" y="700551"/>
                      <a:pt x="613799" y="698646"/>
                    </a:cubicBezTo>
                    <a:cubicBezTo>
                      <a:pt x="607131" y="696741"/>
                      <a:pt x="602369" y="691026"/>
                      <a:pt x="598559" y="681501"/>
                    </a:cubicBezTo>
                    <a:cubicBezTo>
                      <a:pt x="594749" y="671976"/>
                      <a:pt x="593796" y="663404"/>
                      <a:pt x="595701" y="655784"/>
                    </a:cubicBezTo>
                    <a:cubicBezTo>
                      <a:pt x="597606" y="650069"/>
                      <a:pt x="600464" y="646259"/>
                      <a:pt x="606179" y="643401"/>
                    </a:cubicBezTo>
                    <a:cubicBezTo>
                      <a:pt x="609036" y="641496"/>
                      <a:pt x="612846" y="641496"/>
                      <a:pt x="616656" y="641496"/>
                    </a:cubicBezTo>
                    <a:lnTo>
                      <a:pt x="613799" y="638639"/>
                    </a:lnTo>
                    <a:lnTo>
                      <a:pt x="626181" y="601491"/>
                    </a:lnTo>
                    <a:lnTo>
                      <a:pt x="591891" y="590061"/>
                    </a:lnTo>
                    <a:lnTo>
                      <a:pt x="588081" y="601491"/>
                    </a:lnTo>
                    <a:cubicBezTo>
                      <a:pt x="587129" y="604349"/>
                      <a:pt x="586176" y="606254"/>
                      <a:pt x="584271" y="607206"/>
                    </a:cubicBezTo>
                    <a:cubicBezTo>
                      <a:pt x="582366" y="608159"/>
                      <a:pt x="580461" y="609111"/>
                      <a:pt x="578556" y="608159"/>
                    </a:cubicBezTo>
                    <a:moveTo>
                      <a:pt x="1193871" y="634829"/>
                    </a:moveTo>
                    <a:lnTo>
                      <a:pt x="1191966" y="739604"/>
                    </a:lnTo>
                    <a:lnTo>
                      <a:pt x="1172916" y="727221"/>
                    </a:lnTo>
                    <a:lnTo>
                      <a:pt x="1172916" y="703409"/>
                    </a:lnTo>
                    <a:cubicBezTo>
                      <a:pt x="1168154" y="707219"/>
                      <a:pt x="1163391" y="710076"/>
                      <a:pt x="1158629" y="711981"/>
                    </a:cubicBezTo>
                    <a:cubicBezTo>
                      <a:pt x="1153866" y="713886"/>
                      <a:pt x="1149104" y="714839"/>
                      <a:pt x="1144341" y="714839"/>
                    </a:cubicBezTo>
                    <a:cubicBezTo>
                      <a:pt x="1135769" y="714839"/>
                      <a:pt x="1126244" y="710076"/>
                      <a:pt x="1117671" y="701504"/>
                    </a:cubicBezTo>
                    <a:cubicBezTo>
                      <a:pt x="1109099" y="692931"/>
                      <a:pt x="1104336" y="684359"/>
                      <a:pt x="1104336" y="676739"/>
                    </a:cubicBezTo>
                    <a:cubicBezTo>
                      <a:pt x="1104336" y="670071"/>
                      <a:pt x="1107194" y="664356"/>
                      <a:pt x="1112909" y="659594"/>
                    </a:cubicBezTo>
                    <a:cubicBezTo>
                      <a:pt x="1118624" y="654831"/>
                      <a:pt x="1126244" y="652926"/>
                      <a:pt x="1133864" y="652926"/>
                    </a:cubicBezTo>
                    <a:cubicBezTo>
                      <a:pt x="1141484" y="652926"/>
                      <a:pt x="1148151" y="654831"/>
                      <a:pt x="1154819" y="659594"/>
                    </a:cubicBezTo>
                    <a:cubicBezTo>
                      <a:pt x="1161486" y="663404"/>
                      <a:pt x="1167201" y="669119"/>
                      <a:pt x="1172916" y="676739"/>
                    </a:cubicBezTo>
                    <a:lnTo>
                      <a:pt x="1173869" y="634829"/>
                    </a:lnTo>
                    <a:lnTo>
                      <a:pt x="1095764" y="632924"/>
                    </a:lnTo>
                    <a:lnTo>
                      <a:pt x="1095764" y="631971"/>
                    </a:lnTo>
                    <a:lnTo>
                      <a:pt x="1070999" y="630066"/>
                    </a:lnTo>
                    <a:cubicBezTo>
                      <a:pt x="1076714" y="634829"/>
                      <a:pt x="1080524" y="639591"/>
                      <a:pt x="1083381" y="646259"/>
                    </a:cubicBezTo>
                    <a:cubicBezTo>
                      <a:pt x="1086239" y="652926"/>
                      <a:pt x="1088144" y="658641"/>
                      <a:pt x="1087191" y="665309"/>
                    </a:cubicBezTo>
                    <a:cubicBezTo>
                      <a:pt x="1086239" y="672929"/>
                      <a:pt x="1083381" y="680549"/>
                      <a:pt x="1077666" y="688169"/>
                    </a:cubicBezTo>
                    <a:cubicBezTo>
                      <a:pt x="1071951" y="694836"/>
                      <a:pt x="1065284" y="700551"/>
                      <a:pt x="1056711" y="705314"/>
                    </a:cubicBezTo>
                    <a:lnTo>
                      <a:pt x="1079571" y="735794"/>
                    </a:lnTo>
                    <a:lnTo>
                      <a:pt x="1069094" y="743414"/>
                    </a:lnTo>
                    <a:lnTo>
                      <a:pt x="1049091" y="708171"/>
                    </a:lnTo>
                    <a:cubicBezTo>
                      <a:pt x="1048139" y="709124"/>
                      <a:pt x="1047186" y="709124"/>
                      <a:pt x="1045281" y="709124"/>
                    </a:cubicBezTo>
                    <a:cubicBezTo>
                      <a:pt x="1044329" y="709124"/>
                      <a:pt x="1042424" y="709124"/>
                      <a:pt x="1040519" y="709124"/>
                    </a:cubicBezTo>
                    <a:cubicBezTo>
                      <a:pt x="1036709" y="709124"/>
                      <a:pt x="1031946" y="706266"/>
                      <a:pt x="1028136" y="701504"/>
                    </a:cubicBezTo>
                    <a:cubicBezTo>
                      <a:pt x="1024326" y="696741"/>
                      <a:pt x="1022421" y="691979"/>
                      <a:pt x="1022421" y="688169"/>
                    </a:cubicBezTo>
                    <a:cubicBezTo>
                      <a:pt x="1022421" y="685311"/>
                      <a:pt x="1023374" y="682454"/>
                      <a:pt x="1026231" y="680549"/>
                    </a:cubicBezTo>
                    <a:cubicBezTo>
                      <a:pt x="1028136" y="678644"/>
                      <a:pt x="1030041" y="677691"/>
                      <a:pt x="1032899" y="677691"/>
                    </a:cubicBezTo>
                    <a:cubicBezTo>
                      <a:pt x="1035756" y="677691"/>
                      <a:pt x="1038614" y="678644"/>
                      <a:pt x="1041471" y="680549"/>
                    </a:cubicBezTo>
                    <a:cubicBezTo>
                      <a:pt x="1044329" y="682454"/>
                      <a:pt x="1046234" y="685311"/>
                      <a:pt x="1048139" y="688169"/>
                    </a:cubicBezTo>
                    <a:cubicBezTo>
                      <a:pt x="1050996" y="687216"/>
                      <a:pt x="1054806" y="685311"/>
                      <a:pt x="1057664" y="682454"/>
                    </a:cubicBezTo>
                    <a:cubicBezTo>
                      <a:pt x="1060521" y="679596"/>
                      <a:pt x="1063379" y="675786"/>
                      <a:pt x="1066236" y="671976"/>
                    </a:cubicBezTo>
                    <a:cubicBezTo>
                      <a:pt x="1053854" y="670071"/>
                      <a:pt x="1045281" y="665309"/>
                      <a:pt x="1038614" y="659594"/>
                    </a:cubicBezTo>
                    <a:cubicBezTo>
                      <a:pt x="1031946" y="652926"/>
                      <a:pt x="1028136" y="646259"/>
                      <a:pt x="1029089" y="638639"/>
                    </a:cubicBezTo>
                    <a:cubicBezTo>
                      <a:pt x="1029089" y="636734"/>
                      <a:pt x="1030041" y="634829"/>
                      <a:pt x="1030994" y="632924"/>
                    </a:cubicBezTo>
                    <a:cubicBezTo>
                      <a:pt x="1031946" y="631019"/>
                      <a:pt x="1033851" y="630066"/>
                      <a:pt x="1035756" y="628161"/>
                    </a:cubicBezTo>
                    <a:lnTo>
                      <a:pt x="1023374" y="627209"/>
                    </a:lnTo>
                    <a:lnTo>
                      <a:pt x="1023374" y="628161"/>
                    </a:lnTo>
                    <a:lnTo>
                      <a:pt x="1003371" y="625304"/>
                    </a:lnTo>
                    <a:lnTo>
                      <a:pt x="990036" y="729126"/>
                    </a:lnTo>
                    <a:lnTo>
                      <a:pt x="972891" y="714839"/>
                    </a:lnTo>
                    <a:lnTo>
                      <a:pt x="975749" y="691026"/>
                    </a:lnTo>
                    <a:cubicBezTo>
                      <a:pt x="970986" y="693884"/>
                      <a:pt x="966224" y="696741"/>
                      <a:pt x="960509" y="697694"/>
                    </a:cubicBezTo>
                    <a:cubicBezTo>
                      <a:pt x="955746" y="699599"/>
                      <a:pt x="950031" y="699599"/>
                      <a:pt x="946221" y="699599"/>
                    </a:cubicBezTo>
                    <a:cubicBezTo>
                      <a:pt x="937649" y="698646"/>
                      <a:pt x="929076" y="692931"/>
                      <a:pt x="921456" y="683406"/>
                    </a:cubicBezTo>
                    <a:cubicBezTo>
                      <a:pt x="913836" y="673881"/>
                      <a:pt x="910026" y="665309"/>
                      <a:pt x="910979" y="657689"/>
                    </a:cubicBezTo>
                    <a:cubicBezTo>
                      <a:pt x="911931" y="651021"/>
                      <a:pt x="915741" y="645306"/>
                      <a:pt x="921456" y="641496"/>
                    </a:cubicBezTo>
                    <a:cubicBezTo>
                      <a:pt x="928124" y="637686"/>
                      <a:pt x="935744" y="635781"/>
                      <a:pt x="943364" y="636734"/>
                    </a:cubicBezTo>
                    <a:cubicBezTo>
                      <a:pt x="950984" y="637686"/>
                      <a:pt x="957651" y="640544"/>
                      <a:pt x="963366" y="645306"/>
                    </a:cubicBezTo>
                    <a:cubicBezTo>
                      <a:pt x="970034" y="650069"/>
                      <a:pt x="974796" y="656736"/>
                      <a:pt x="979559" y="664356"/>
                    </a:cubicBezTo>
                    <a:lnTo>
                      <a:pt x="985274" y="623399"/>
                    </a:lnTo>
                    <a:lnTo>
                      <a:pt x="908121" y="613874"/>
                    </a:lnTo>
                    <a:lnTo>
                      <a:pt x="907169" y="612921"/>
                    </a:lnTo>
                    <a:lnTo>
                      <a:pt x="893834" y="610064"/>
                    </a:lnTo>
                    <a:lnTo>
                      <a:pt x="875736" y="712934"/>
                    </a:lnTo>
                    <a:lnTo>
                      <a:pt x="858591" y="697694"/>
                    </a:lnTo>
                    <a:lnTo>
                      <a:pt x="874784" y="606254"/>
                    </a:lnTo>
                    <a:lnTo>
                      <a:pt x="855734" y="603396"/>
                    </a:lnTo>
                    <a:lnTo>
                      <a:pt x="848114" y="587204"/>
                    </a:lnTo>
                    <a:lnTo>
                      <a:pt x="883356" y="593871"/>
                    </a:lnTo>
                    <a:cubicBezTo>
                      <a:pt x="881451" y="588156"/>
                      <a:pt x="880499" y="583394"/>
                      <a:pt x="879546" y="580536"/>
                    </a:cubicBezTo>
                    <a:cubicBezTo>
                      <a:pt x="878594" y="576726"/>
                      <a:pt x="878594" y="573869"/>
                      <a:pt x="878594" y="571011"/>
                    </a:cubicBezTo>
                    <a:cubicBezTo>
                      <a:pt x="880499" y="561486"/>
                      <a:pt x="885261" y="553866"/>
                      <a:pt x="893834" y="548151"/>
                    </a:cubicBezTo>
                    <a:cubicBezTo>
                      <a:pt x="902406" y="542436"/>
                      <a:pt x="911931" y="540531"/>
                      <a:pt x="922409" y="542436"/>
                    </a:cubicBezTo>
                    <a:cubicBezTo>
                      <a:pt x="930981" y="544341"/>
                      <a:pt x="939554" y="550056"/>
                      <a:pt x="948126" y="560534"/>
                    </a:cubicBezTo>
                    <a:cubicBezTo>
                      <a:pt x="957651" y="571964"/>
                      <a:pt x="967176" y="586251"/>
                      <a:pt x="975749" y="603396"/>
                    </a:cubicBezTo>
                    <a:lnTo>
                      <a:pt x="970034" y="606254"/>
                    </a:lnTo>
                    <a:cubicBezTo>
                      <a:pt x="964319" y="593871"/>
                      <a:pt x="957651" y="582441"/>
                      <a:pt x="949079" y="573869"/>
                    </a:cubicBezTo>
                    <a:cubicBezTo>
                      <a:pt x="941459" y="565296"/>
                      <a:pt x="932886" y="560534"/>
                      <a:pt x="924314" y="559581"/>
                    </a:cubicBezTo>
                    <a:cubicBezTo>
                      <a:pt x="916694" y="558629"/>
                      <a:pt x="909074" y="559581"/>
                      <a:pt x="902406" y="564344"/>
                    </a:cubicBezTo>
                    <a:cubicBezTo>
                      <a:pt x="895739" y="569106"/>
                      <a:pt x="891929" y="574821"/>
                      <a:pt x="890024" y="582441"/>
                    </a:cubicBezTo>
                    <a:cubicBezTo>
                      <a:pt x="889071" y="588156"/>
                      <a:pt x="889071" y="591966"/>
                      <a:pt x="889071" y="594824"/>
                    </a:cubicBezTo>
                    <a:lnTo>
                      <a:pt x="904311" y="597681"/>
                    </a:lnTo>
                    <a:lnTo>
                      <a:pt x="905264" y="598634"/>
                    </a:lnTo>
                    <a:lnTo>
                      <a:pt x="1013849" y="612921"/>
                    </a:lnTo>
                    <a:lnTo>
                      <a:pt x="1013849" y="612921"/>
                    </a:lnTo>
                    <a:lnTo>
                      <a:pt x="1092906" y="618636"/>
                    </a:lnTo>
                    <a:lnTo>
                      <a:pt x="1093859" y="619589"/>
                    </a:lnTo>
                    <a:lnTo>
                      <a:pt x="1204349" y="621494"/>
                    </a:lnTo>
                    <a:lnTo>
                      <a:pt x="1214826" y="635781"/>
                    </a:lnTo>
                    <a:lnTo>
                      <a:pt x="1193871" y="634829"/>
                    </a:lnTo>
                    <a:close/>
                    <a:moveTo>
                      <a:pt x="1911104" y="313836"/>
                    </a:moveTo>
                    <a:cubicBezTo>
                      <a:pt x="1915866" y="312884"/>
                      <a:pt x="1919676" y="312884"/>
                      <a:pt x="1923486" y="312884"/>
                    </a:cubicBezTo>
                    <a:cubicBezTo>
                      <a:pt x="1933011" y="312884"/>
                      <a:pt x="1937774" y="315741"/>
                      <a:pt x="1940631" y="324314"/>
                    </a:cubicBezTo>
                    <a:cubicBezTo>
                      <a:pt x="1945394" y="336696"/>
                      <a:pt x="1934916" y="346221"/>
                      <a:pt x="1916819" y="360509"/>
                    </a:cubicBezTo>
                    <a:cubicBezTo>
                      <a:pt x="1914914" y="361461"/>
                      <a:pt x="1913961" y="362414"/>
                      <a:pt x="1912056" y="364319"/>
                    </a:cubicBezTo>
                    <a:cubicBezTo>
                      <a:pt x="1911104" y="357651"/>
                      <a:pt x="1908246" y="351936"/>
                      <a:pt x="1907294" y="345269"/>
                    </a:cubicBezTo>
                    <a:cubicBezTo>
                      <a:pt x="1904436" y="334791"/>
                      <a:pt x="1900626" y="323361"/>
                      <a:pt x="1900626" y="314789"/>
                    </a:cubicBezTo>
                    <a:cubicBezTo>
                      <a:pt x="1903484" y="314789"/>
                      <a:pt x="1907294" y="313836"/>
                      <a:pt x="1911104" y="313836"/>
                    </a:cubicBezTo>
                    <a:close/>
                    <a:moveTo>
                      <a:pt x="1933964" y="540531"/>
                    </a:moveTo>
                    <a:cubicBezTo>
                      <a:pt x="1934916" y="543389"/>
                      <a:pt x="1935869" y="545294"/>
                      <a:pt x="1934916" y="547199"/>
                    </a:cubicBezTo>
                    <a:cubicBezTo>
                      <a:pt x="1933964" y="550056"/>
                      <a:pt x="1933011" y="551009"/>
                      <a:pt x="1931106" y="551961"/>
                    </a:cubicBezTo>
                    <a:cubicBezTo>
                      <a:pt x="1925391" y="554819"/>
                      <a:pt x="1917771" y="553866"/>
                      <a:pt x="1908246" y="549104"/>
                    </a:cubicBezTo>
                    <a:cubicBezTo>
                      <a:pt x="1898721" y="544341"/>
                      <a:pt x="1892054" y="539579"/>
                      <a:pt x="1889196" y="533864"/>
                    </a:cubicBezTo>
                    <a:cubicBezTo>
                      <a:pt x="1888244" y="532911"/>
                      <a:pt x="1889196" y="531006"/>
                      <a:pt x="1890149" y="530054"/>
                    </a:cubicBezTo>
                    <a:cubicBezTo>
                      <a:pt x="1891101" y="528149"/>
                      <a:pt x="1893006" y="527196"/>
                      <a:pt x="1894911" y="526244"/>
                    </a:cubicBezTo>
                    <a:lnTo>
                      <a:pt x="1904436" y="521481"/>
                    </a:lnTo>
                    <a:lnTo>
                      <a:pt x="1889196" y="488144"/>
                    </a:lnTo>
                    <a:lnTo>
                      <a:pt x="1871099" y="496716"/>
                    </a:lnTo>
                    <a:lnTo>
                      <a:pt x="1871099" y="496716"/>
                    </a:lnTo>
                    <a:lnTo>
                      <a:pt x="1867289" y="498621"/>
                    </a:lnTo>
                    <a:lnTo>
                      <a:pt x="1866336" y="499574"/>
                    </a:lnTo>
                    <a:lnTo>
                      <a:pt x="1866336" y="499574"/>
                    </a:lnTo>
                    <a:lnTo>
                      <a:pt x="1832999" y="511956"/>
                    </a:lnTo>
                    <a:cubicBezTo>
                      <a:pt x="1837761" y="514814"/>
                      <a:pt x="1841571" y="517671"/>
                      <a:pt x="1844429" y="520529"/>
                    </a:cubicBezTo>
                    <a:cubicBezTo>
                      <a:pt x="1847286" y="523386"/>
                      <a:pt x="1850144" y="527196"/>
                      <a:pt x="1851096" y="530054"/>
                    </a:cubicBezTo>
                    <a:cubicBezTo>
                      <a:pt x="1852049" y="532911"/>
                      <a:pt x="1852049" y="535769"/>
                      <a:pt x="1851096" y="539579"/>
                    </a:cubicBezTo>
                    <a:cubicBezTo>
                      <a:pt x="1850144" y="543389"/>
                      <a:pt x="1848239" y="546246"/>
                      <a:pt x="1846334" y="550056"/>
                    </a:cubicBezTo>
                    <a:cubicBezTo>
                      <a:pt x="1855859" y="548151"/>
                      <a:pt x="1865384" y="549104"/>
                      <a:pt x="1873004" y="551961"/>
                    </a:cubicBezTo>
                    <a:cubicBezTo>
                      <a:pt x="1880624" y="554819"/>
                      <a:pt x="1886339" y="560534"/>
                      <a:pt x="1889196" y="567201"/>
                    </a:cubicBezTo>
                    <a:cubicBezTo>
                      <a:pt x="1893006" y="575774"/>
                      <a:pt x="1892054" y="585299"/>
                      <a:pt x="1886339" y="593871"/>
                    </a:cubicBezTo>
                    <a:cubicBezTo>
                      <a:pt x="1880624" y="603396"/>
                      <a:pt x="1872051" y="610064"/>
                      <a:pt x="1861574" y="613874"/>
                    </a:cubicBezTo>
                    <a:cubicBezTo>
                      <a:pt x="1852049" y="617684"/>
                      <a:pt x="1840619" y="615779"/>
                      <a:pt x="1827284" y="609111"/>
                    </a:cubicBezTo>
                    <a:cubicBezTo>
                      <a:pt x="1813949" y="602444"/>
                      <a:pt x="1805376" y="593871"/>
                      <a:pt x="1801566" y="583394"/>
                    </a:cubicBezTo>
                    <a:cubicBezTo>
                      <a:pt x="1799661" y="578631"/>
                      <a:pt x="1800614" y="572916"/>
                      <a:pt x="1803471" y="567201"/>
                    </a:cubicBezTo>
                    <a:cubicBezTo>
                      <a:pt x="1807281" y="561486"/>
                      <a:pt x="1812044" y="556724"/>
                      <a:pt x="1818711" y="551961"/>
                    </a:cubicBezTo>
                    <a:cubicBezTo>
                      <a:pt x="1824426" y="549104"/>
                      <a:pt x="1828236" y="544341"/>
                      <a:pt x="1831094" y="539579"/>
                    </a:cubicBezTo>
                    <a:cubicBezTo>
                      <a:pt x="1833951" y="534816"/>
                      <a:pt x="1834904" y="531006"/>
                      <a:pt x="1832999" y="527196"/>
                    </a:cubicBezTo>
                    <a:cubicBezTo>
                      <a:pt x="1832046" y="524339"/>
                      <a:pt x="1830141" y="521481"/>
                      <a:pt x="1828236" y="519576"/>
                    </a:cubicBezTo>
                    <a:cubicBezTo>
                      <a:pt x="1826331" y="517671"/>
                      <a:pt x="1825379" y="515766"/>
                      <a:pt x="1822521" y="514814"/>
                    </a:cubicBezTo>
                    <a:lnTo>
                      <a:pt x="1772039" y="533864"/>
                    </a:lnTo>
                    <a:lnTo>
                      <a:pt x="1772039" y="533864"/>
                    </a:lnTo>
                    <a:lnTo>
                      <a:pt x="1757751" y="538626"/>
                    </a:lnTo>
                    <a:lnTo>
                      <a:pt x="1791089" y="637686"/>
                    </a:lnTo>
                    <a:lnTo>
                      <a:pt x="1769181" y="632924"/>
                    </a:lnTo>
                    <a:lnTo>
                      <a:pt x="1739654" y="545294"/>
                    </a:lnTo>
                    <a:lnTo>
                      <a:pt x="1726319" y="550056"/>
                    </a:lnTo>
                    <a:lnTo>
                      <a:pt x="1727271" y="551009"/>
                    </a:lnTo>
                    <a:lnTo>
                      <a:pt x="1708221" y="556724"/>
                    </a:lnTo>
                    <a:lnTo>
                      <a:pt x="1737749" y="657689"/>
                    </a:lnTo>
                    <a:lnTo>
                      <a:pt x="1715841" y="651974"/>
                    </a:lnTo>
                    <a:lnTo>
                      <a:pt x="1708221" y="627209"/>
                    </a:lnTo>
                    <a:cubicBezTo>
                      <a:pt x="1707269" y="630066"/>
                      <a:pt x="1705364" y="631971"/>
                      <a:pt x="1702506" y="633876"/>
                    </a:cubicBezTo>
                    <a:cubicBezTo>
                      <a:pt x="1699649" y="635781"/>
                      <a:pt x="1696791" y="637686"/>
                      <a:pt x="1693934" y="638639"/>
                    </a:cubicBezTo>
                    <a:cubicBezTo>
                      <a:pt x="1685361" y="641496"/>
                      <a:pt x="1675836" y="640544"/>
                      <a:pt x="1665359" y="635781"/>
                    </a:cubicBezTo>
                    <a:cubicBezTo>
                      <a:pt x="1654881" y="631971"/>
                      <a:pt x="1648214" y="626256"/>
                      <a:pt x="1646309" y="619589"/>
                    </a:cubicBezTo>
                    <a:lnTo>
                      <a:pt x="1633926" y="578631"/>
                    </a:lnTo>
                    <a:lnTo>
                      <a:pt x="1622496" y="582441"/>
                    </a:lnTo>
                    <a:lnTo>
                      <a:pt x="1621544" y="581489"/>
                    </a:lnTo>
                    <a:lnTo>
                      <a:pt x="1607256" y="585299"/>
                    </a:lnTo>
                    <a:lnTo>
                      <a:pt x="1632021" y="687216"/>
                    </a:lnTo>
                    <a:lnTo>
                      <a:pt x="1611066" y="680549"/>
                    </a:lnTo>
                    <a:lnTo>
                      <a:pt x="1589159" y="590061"/>
                    </a:lnTo>
                    <a:lnTo>
                      <a:pt x="1574871" y="593871"/>
                    </a:lnTo>
                    <a:lnTo>
                      <a:pt x="1575824" y="594824"/>
                    </a:lnTo>
                    <a:lnTo>
                      <a:pt x="1555821" y="598634"/>
                    </a:lnTo>
                    <a:lnTo>
                      <a:pt x="1574871" y="701504"/>
                    </a:lnTo>
                    <a:lnTo>
                      <a:pt x="1553916" y="692931"/>
                    </a:lnTo>
                    <a:lnTo>
                      <a:pt x="1551059" y="676739"/>
                    </a:lnTo>
                    <a:cubicBezTo>
                      <a:pt x="1548201" y="682454"/>
                      <a:pt x="1543439" y="686264"/>
                      <a:pt x="1537724" y="690074"/>
                    </a:cubicBezTo>
                    <a:cubicBezTo>
                      <a:pt x="1531056" y="693884"/>
                      <a:pt x="1524389" y="696741"/>
                      <a:pt x="1516769" y="697694"/>
                    </a:cubicBezTo>
                    <a:cubicBezTo>
                      <a:pt x="1508196" y="699599"/>
                      <a:pt x="1499624" y="697694"/>
                      <a:pt x="1490099" y="692931"/>
                    </a:cubicBezTo>
                    <a:cubicBezTo>
                      <a:pt x="1480574" y="688169"/>
                      <a:pt x="1474859" y="682454"/>
                      <a:pt x="1473906" y="676739"/>
                    </a:cubicBezTo>
                    <a:cubicBezTo>
                      <a:pt x="1473906" y="675786"/>
                      <a:pt x="1473906" y="673881"/>
                      <a:pt x="1474859" y="671976"/>
                    </a:cubicBezTo>
                    <a:cubicBezTo>
                      <a:pt x="1475811" y="670071"/>
                      <a:pt x="1476764" y="668166"/>
                      <a:pt x="1478669" y="666261"/>
                    </a:cubicBezTo>
                    <a:cubicBezTo>
                      <a:pt x="1472954" y="664356"/>
                      <a:pt x="1467239" y="661499"/>
                      <a:pt x="1463429" y="657689"/>
                    </a:cubicBezTo>
                    <a:cubicBezTo>
                      <a:pt x="1459619" y="653879"/>
                      <a:pt x="1456761" y="650069"/>
                      <a:pt x="1455809" y="646259"/>
                    </a:cubicBezTo>
                    <a:cubicBezTo>
                      <a:pt x="1454856" y="641496"/>
                      <a:pt x="1455809" y="636734"/>
                      <a:pt x="1459619" y="633876"/>
                    </a:cubicBezTo>
                    <a:cubicBezTo>
                      <a:pt x="1462476" y="630066"/>
                      <a:pt x="1466286" y="628161"/>
                      <a:pt x="1472001" y="626256"/>
                    </a:cubicBezTo>
                    <a:lnTo>
                      <a:pt x="1495814" y="621494"/>
                    </a:lnTo>
                    <a:lnTo>
                      <a:pt x="1493909" y="610064"/>
                    </a:lnTo>
                    <a:lnTo>
                      <a:pt x="1443426" y="619589"/>
                    </a:lnTo>
                    <a:lnTo>
                      <a:pt x="1443426" y="619589"/>
                    </a:lnTo>
                    <a:lnTo>
                      <a:pt x="1429139" y="621494"/>
                    </a:lnTo>
                    <a:lnTo>
                      <a:pt x="1441521" y="725316"/>
                    </a:lnTo>
                    <a:lnTo>
                      <a:pt x="1421519" y="715791"/>
                    </a:lnTo>
                    <a:lnTo>
                      <a:pt x="1418661" y="691979"/>
                    </a:lnTo>
                    <a:cubicBezTo>
                      <a:pt x="1414851" y="696741"/>
                      <a:pt x="1410089" y="699599"/>
                      <a:pt x="1405326" y="702456"/>
                    </a:cubicBezTo>
                    <a:cubicBezTo>
                      <a:pt x="1400564" y="705314"/>
                      <a:pt x="1395801" y="707219"/>
                      <a:pt x="1391991" y="707219"/>
                    </a:cubicBezTo>
                    <a:cubicBezTo>
                      <a:pt x="1383419" y="708171"/>
                      <a:pt x="1373894" y="705314"/>
                      <a:pt x="1363416" y="697694"/>
                    </a:cubicBezTo>
                    <a:cubicBezTo>
                      <a:pt x="1353891" y="690074"/>
                      <a:pt x="1348176" y="683406"/>
                      <a:pt x="1347224" y="674834"/>
                    </a:cubicBezTo>
                    <a:cubicBezTo>
                      <a:pt x="1346271" y="668166"/>
                      <a:pt x="1348176" y="661499"/>
                      <a:pt x="1353891" y="656736"/>
                    </a:cubicBezTo>
                    <a:cubicBezTo>
                      <a:pt x="1359606" y="651021"/>
                      <a:pt x="1366274" y="648164"/>
                      <a:pt x="1373894" y="647211"/>
                    </a:cubicBezTo>
                    <a:cubicBezTo>
                      <a:pt x="1381514" y="646259"/>
                      <a:pt x="1388181" y="647211"/>
                      <a:pt x="1395801" y="651021"/>
                    </a:cubicBezTo>
                    <a:cubicBezTo>
                      <a:pt x="1403421" y="653879"/>
                      <a:pt x="1410089" y="658641"/>
                      <a:pt x="1415804" y="665309"/>
                    </a:cubicBezTo>
                    <a:lnTo>
                      <a:pt x="1411041" y="624351"/>
                    </a:lnTo>
                    <a:lnTo>
                      <a:pt x="1333889" y="633876"/>
                    </a:lnTo>
                    <a:lnTo>
                      <a:pt x="1332936" y="632924"/>
                    </a:lnTo>
                    <a:lnTo>
                      <a:pt x="1318649" y="633876"/>
                    </a:lnTo>
                    <a:lnTo>
                      <a:pt x="1326269" y="738651"/>
                    </a:lnTo>
                    <a:lnTo>
                      <a:pt x="1306266" y="728174"/>
                    </a:lnTo>
                    <a:lnTo>
                      <a:pt x="1299599" y="635781"/>
                    </a:lnTo>
                    <a:lnTo>
                      <a:pt x="1280549" y="636734"/>
                    </a:lnTo>
                    <a:lnTo>
                      <a:pt x="1269119" y="623399"/>
                    </a:lnTo>
                    <a:lnTo>
                      <a:pt x="1304361" y="620541"/>
                    </a:lnTo>
                    <a:cubicBezTo>
                      <a:pt x="1301504" y="615779"/>
                      <a:pt x="1298646" y="611969"/>
                      <a:pt x="1297694" y="608159"/>
                    </a:cubicBezTo>
                    <a:cubicBezTo>
                      <a:pt x="1295789" y="604349"/>
                      <a:pt x="1294836" y="601491"/>
                      <a:pt x="1294836" y="599586"/>
                    </a:cubicBezTo>
                    <a:cubicBezTo>
                      <a:pt x="1293884" y="590061"/>
                      <a:pt x="1297694" y="581489"/>
                      <a:pt x="1304361" y="573869"/>
                    </a:cubicBezTo>
                    <a:cubicBezTo>
                      <a:pt x="1311029" y="566249"/>
                      <a:pt x="1319601" y="562439"/>
                      <a:pt x="1330079" y="561486"/>
                    </a:cubicBezTo>
                    <a:cubicBezTo>
                      <a:pt x="1338651" y="560534"/>
                      <a:pt x="1348176" y="564344"/>
                      <a:pt x="1359606" y="572916"/>
                    </a:cubicBezTo>
                    <a:cubicBezTo>
                      <a:pt x="1371989" y="581489"/>
                      <a:pt x="1384371" y="592919"/>
                      <a:pt x="1396754" y="608159"/>
                    </a:cubicBezTo>
                    <a:lnTo>
                      <a:pt x="1391991" y="611969"/>
                    </a:lnTo>
                    <a:cubicBezTo>
                      <a:pt x="1383419" y="600539"/>
                      <a:pt x="1373894" y="591966"/>
                      <a:pt x="1364369" y="585299"/>
                    </a:cubicBezTo>
                    <a:cubicBezTo>
                      <a:pt x="1354844" y="579584"/>
                      <a:pt x="1345319" y="576726"/>
                      <a:pt x="1337699" y="576726"/>
                    </a:cubicBezTo>
                    <a:cubicBezTo>
                      <a:pt x="1330079" y="577679"/>
                      <a:pt x="1322459" y="580536"/>
                      <a:pt x="1316744" y="587204"/>
                    </a:cubicBezTo>
                    <a:cubicBezTo>
                      <a:pt x="1311029" y="592919"/>
                      <a:pt x="1309124" y="599586"/>
                      <a:pt x="1309124" y="608159"/>
                    </a:cubicBezTo>
                    <a:cubicBezTo>
                      <a:pt x="1309124" y="613874"/>
                      <a:pt x="1310076" y="617684"/>
                      <a:pt x="1311029" y="619589"/>
                    </a:cubicBezTo>
                    <a:lnTo>
                      <a:pt x="1326269" y="618636"/>
                    </a:lnTo>
                    <a:lnTo>
                      <a:pt x="1327221" y="619589"/>
                    </a:lnTo>
                    <a:lnTo>
                      <a:pt x="1436759" y="607206"/>
                    </a:lnTo>
                    <a:lnTo>
                      <a:pt x="1437711" y="608159"/>
                    </a:lnTo>
                    <a:lnTo>
                      <a:pt x="1558679" y="585299"/>
                    </a:lnTo>
                    <a:lnTo>
                      <a:pt x="1558679" y="585299"/>
                    </a:lnTo>
                    <a:lnTo>
                      <a:pt x="1615829" y="571011"/>
                    </a:lnTo>
                    <a:lnTo>
                      <a:pt x="1616781" y="571964"/>
                    </a:lnTo>
                    <a:lnTo>
                      <a:pt x="1709174" y="545294"/>
                    </a:lnTo>
                    <a:lnTo>
                      <a:pt x="1744416" y="533864"/>
                    </a:lnTo>
                    <a:cubicBezTo>
                      <a:pt x="1737749" y="524339"/>
                      <a:pt x="1731081" y="516719"/>
                      <a:pt x="1722509" y="511956"/>
                    </a:cubicBezTo>
                    <a:cubicBezTo>
                      <a:pt x="1713936" y="507194"/>
                      <a:pt x="1706316" y="506241"/>
                      <a:pt x="1699649" y="509099"/>
                    </a:cubicBezTo>
                    <a:cubicBezTo>
                      <a:pt x="1694886" y="511004"/>
                      <a:pt x="1691076" y="513861"/>
                      <a:pt x="1689171" y="519576"/>
                    </a:cubicBezTo>
                    <a:cubicBezTo>
                      <a:pt x="1687266" y="524339"/>
                      <a:pt x="1687266" y="530054"/>
                      <a:pt x="1689171" y="535769"/>
                    </a:cubicBezTo>
                    <a:cubicBezTo>
                      <a:pt x="1690124" y="537674"/>
                      <a:pt x="1691076" y="540531"/>
                      <a:pt x="1692981" y="542436"/>
                    </a:cubicBezTo>
                    <a:cubicBezTo>
                      <a:pt x="1694886" y="544341"/>
                      <a:pt x="1696791" y="546246"/>
                      <a:pt x="1699649" y="548151"/>
                    </a:cubicBezTo>
                    <a:lnTo>
                      <a:pt x="1692981" y="550056"/>
                    </a:lnTo>
                    <a:cubicBezTo>
                      <a:pt x="1689171" y="548151"/>
                      <a:pt x="1685361" y="544341"/>
                      <a:pt x="1682504" y="540531"/>
                    </a:cubicBezTo>
                    <a:cubicBezTo>
                      <a:pt x="1679646" y="535769"/>
                      <a:pt x="1676789" y="531959"/>
                      <a:pt x="1675836" y="527196"/>
                    </a:cubicBezTo>
                    <a:cubicBezTo>
                      <a:pt x="1672979" y="519576"/>
                      <a:pt x="1673931" y="512909"/>
                      <a:pt x="1676789" y="505289"/>
                    </a:cubicBezTo>
                    <a:cubicBezTo>
                      <a:pt x="1679646" y="498621"/>
                      <a:pt x="1685361" y="493859"/>
                      <a:pt x="1692029" y="491001"/>
                    </a:cubicBezTo>
                    <a:cubicBezTo>
                      <a:pt x="1701554" y="488144"/>
                      <a:pt x="1712031" y="490049"/>
                      <a:pt x="1722509" y="497669"/>
                    </a:cubicBezTo>
                    <a:cubicBezTo>
                      <a:pt x="1733939" y="505289"/>
                      <a:pt x="1743464" y="516719"/>
                      <a:pt x="1752036" y="531006"/>
                    </a:cubicBezTo>
                    <a:lnTo>
                      <a:pt x="1765371" y="526244"/>
                    </a:lnTo>
                    <a:lnTo>
                      <a:pt x="1766324" y="526244"/>
                    </a:lnTo>
                    <a:lnTo>
                      <a:pt x="1859669" y="491001"/>
                    </a:lnTo>
                    <a:lnTo>
                      <a:pt x="1859669" y="491001"/>
                    </a:lnTo>
                    <a:lnTo>
                      <a:pt x="1962539" y="445281"/>
                    </a:lnTo>
                    <a:lnTo>
                      <a:pt x="1977779" y="453854"/>
                    </a:lnTo>
                    <a:lnTo>
                      <a:pt x="1959681" y="462426"/>
                    </a:lnTo>
                    <a:lnTo>
                      <a:pt x="2002544" y="557676"/>
                    </a:lnTo>
                    <a:lnTo>
                      <a:pt x="1980636" y="554819"/>
                    </a:lnTo>
                    <a:lnTo>
                      <a:pt x="1964444" y="518624"/>
                    </a:lnTo>
                    <a:lnTo>
                      <a:pt x="1932059" y="532911"/>
                    </a:lnTo>
                    <a:lnTo>
                      <a:pt x="1933964" y="540531"/>
                    </a:lnTo>
                    <a:close/>
                    <a:moveTo>
                      <a:pt x="2038739" y="575774"/>
                    </a:moveTo>
                    <a:lnTo>
                      <a:pt x="2006354" y="565296"/>
                    </a:lnTo>
                    <a:cubicBezTo>
                      <a:pt x="2004449" y="564344"/>
                      <a:pt x="2001591" y="564344"/>
                      <a:pt x="1999686" y="563391"/>
                    </a:cubicBezTo>
                    <a:cubicBezTo>
                      <a:pt x="1997781" y="563391"/>
                      <a:pt x="1995876" y="563391"/>
                      <a:pt x="1994924" y="563391"/>
                    </a:cubicBezTo>
                    <a:cubicBezTo>
                      <a:pt x="1993971" y="564344"/>
                      <a:pt x="1992066" y="565296"/>
                      <a:pt x="1991114" y="566249"/>
                    </a:cubicBezTo>
                    <a:cubicBezTo>
                      <a:pt x="1990161" y="567201"/>
                      <a:pt x="1988256" y="570059"/>
                      <a:pt x="1986351" y="572916"/>
                    </a:cubicBezTo>
                    <a:lnTo>
                      <a:pt x="1974921" y="566249"/>
                    </a:lnTo>
                    <a:cubicBezTo>
                      <a:pt x="1976826" y="564344"/>
                      <a:pt x="1978731" y="561486"/>
                      <a:pt x="1980636" y="559581"/>
                    </a:cubicBezTo>
                    <a:cubicBezTo>
                      <a:pt x="1982541" y="557676"/>
                      <a:pt x="1984446" y="556724"/>
                      <a:pt x="1985399" y="555771"/>
                    </a:cubicBezTo>
                    <a:cubicBezTo>
                      <a:pt x="1987304" y="554819"/>
                      <a:pt x="1988256" y="554819"/>
                      <a:pt x="1989209" y="554819"/>
                    </a:cubicBezTo>
                    <a:cubicBezTo>
                      <a:pt x="1990161" y="554819"/>
                      <a:pt x="1992066" y="554819"/>
                      <a:pt x="1993971" y="555771"/>
                    </a:cubicBezTo>
                    <a:lnTo>
                      <a:pt x="2041596" y="569106"/>
                    </a:lnTo>
                    <a:lnTo>
                      <a:pt x="2038739" y="575774"/>
                    </a:lnTo>
                    <a:close/>
                    <a:moveTo>
                      <a:pt x="2137799" y="166199"/>
                    </a:moveTo>
                    <a:cubicBezTo>
                      <a:pt x="2145419" y="97619"/>
                      <a:pt x="2173041" y="21419"/>
                      <a:pt x="2254004" y="16656"/>
                    </a:cubicBezTo>
                    <a:cubicBezTo>
                      <a:pt x="2271149" y="16656"/>
                      <a:pt x="2273054" y="24276"/>
                      <a:pt x="2274006" y="26181"/>
                    </a:cubicBezTo>
                    <a:cubicBezTo>
                      <a:pt x="2278769" y="50946"/>
                      <a:pt x="2227334" y="115716"/>
                      <a:pt x="2137799" y="166199"/>
                    </a:cubicBezTo>
                    <a:close/>
                    <a:moveTo>
                      <a:pt x="2346396" y="591014"/>
                    </a:moveTo>
                    <a:cubicBezTo>
                      <a:pt x="2327346" y="553866"/>
                      <a:pt x="2289246" y="499574"/>
                      <a:pt x="2254956" y="497669"/>
                    </a:cubicBezTo>
                    <a:cubicBezTo>
                      <a:pt x="2246384" y="496716"/>
                      <a:pt x="2233049" y="499574"/>
                      <a:pt x="2222571" y="515766"/>
                    </a:cubicBezTo>
                    <a:cubicBezTo>
                      <a:pt x="2218761" y="522434"/>
                      <a:pt x="2214951" y="530054"/>
                      <a:pt x="2211141" y="537674"/>
                    </a:cubicBezTo>
                    <a:cubicBezTo>
                      <a:pt x="2207331" y="493859"/>
                      <a:pt x="2194949" y="451949"/>
                      <a:pt x="2181614" y="412896"/>
                    </a:cubicBezTo>
                    <a:cubicBezTo>
                      <a:pt x="2219714" y="397656"/>
                      <a:pt x="2254004" y="379559"/>
                      <a:pt x="2285436" y="358604"/>
                    </a:cubicBezTo>
                    <a:cubicBezTo>
                      <a:pt x="2293056" y="375749"/>
                      <a:pt x="2300676" y="391941"/>
                      <a:pt x="2309249" y="408134"/>
                    </a:cubicBezTo>
                    <a:cubicBezTo>
                      <a:pt x="2323536" y="435756"/>
                      <a:pt x="2338776" y="465284"/>
                      <a:pt x="2346396" y="496716"/>
                    </a:cubicBezTo>
                    <a:cubicBezTo>
                      <a:pt x="2350206" y="515766"/>
                      <a:pt x="2350206" y="568154"/>
                      <a:pt x="2346396" y="591014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884" name="Google Shape;1884;p14"/>
          <p:cNvGrpSpPr/>
          <p:nvPr/>
        </p:nvGrpSpPr>
        <p:grpSpPr>
          <a:xfrm>
            <a:off x="158293" y="1337240"/>
            <a:ext cx="522450" cy="489790"/>
            <a:chOff x="149196" y="1449049"/>
            <a:chExt cx="522450" cy="489790"/>
          </a:xfrm>
        </p:grpSpPr>
        <p:sp>
          <p:nvSpPr>
            <p:cNvPr id="1885" name="Google Shape;1885;p14"/>
            <p:cNvSpPr/>
            <p:nvPr/>
          </p:nvSpPr>
          <p:spPr>
            <a:xfrm>
              <a:off x="149196" y="1551804"/>
              <a:ext cx="391838" cy="387035"/>
            </a:xfrm>
            <a:custGeom>
              <a:avLst/>
              <a:gdLst/>
              <a:ahLst/>
              <a:cxnLst/>
              <a:rect l="l" t="t" r="r" b="b"/>
              <a:pathLst>
                <a:path w="391838" h="387035" extrusionOk="0">
                  <a:moveTo>
                    <a:pt x="123721" y="373192"/>
                  </a:moveTo>
                  <a:cubicBezTo>
                    <a:pt x="125404" y="373862"/>
                    <a:pt x="127069" y="374556"/>
                    <a:pt x="128767" y="375177"/>
                  </a:cubicBezTo>
                  <a:cubicBezTo>
                    <a:pt x="130728" y="375894"/>
                    <a:pt x="132710" y="376532"/>
                    <a:pt x="134686" y="377186"/>
                  </a:cubicBezTo>
                  <a:cubicBezTo>
                    <a:pt x="135950" y="377600"/>
                    <a:pt x="137210" y="378043"/>
                    <a:pt x="138489" y="378433"/>
                  </a:cubicBezTo>
                  <a:cubicBezTo>
                    <a:pt x="140530" y="379064"/>
                    <a:pt x="142594" y="379625"/>
                    <a:pt x="144656" y="380187"/>
                  </a:cubicBezTo>
                  <a:cubicBezTo>
                    <a:pt x="145903" y="380522"/>
                    <a:pt x="147142" y="380865"/>
                    <a:pt x="148403" y="381184"/>
                  </a:cubicBezTo>
                  <a:cubicBezTo>
                    <a:pt x="150467" y="381698"/>
                    <a:pt x="152548" y="382180"/>
                    <a:pt x="154628" y="382619"/>
                  </a:cubicBezTo>
                  <a:cubicBezTo>
                    <a:pt x="155952" y="382906"/>
                    <a:pt x="157275" y="383177"/>
                    <a:pt x="158607" y="383428"/>
                  </a:cubicBezTo>
                  <a:cubicBezTo>
                    <a:pt x="160627" y="383823"/>
                    <a:pt x="162645" y="384189"/>
                    <a:pt x="164685" y="384516"/>
                  </a:cubicBezTo>
                  <a:cubicBezTo>
                    <a:pt x="166196" y="384760"/>
                    <a:pt x="167722" y="384963"/>
                    <a:pt x="169249" y="385166"/>
                  </a:cubicBezTo>
                  <a:cubicBezTo>
                    <a:pt x="171126" y="385421"/>
                    <a:pt x="172996" y="385680"/>
                    <a:pt x="174881" y="385887"/>
                  </a:cubicBezTo>
                  <a:cubicBezTo>
                    <a:pt x="176826" y="386098"/>
                    <a:pt x="178783" y="386238"/>
                    <a:pt x="180745" y="386385"/>
                  </a:cubicBezTo>
                  <a:cubicBezTo>
                    <a:pt x="182255" y="386497"/>
                    <a:pt x="183754" y="386653"/>
                    <a:pt x="185272" y="386728"/>
                  </a:cubicBezTo>
                  <a:cubicBezTo>
                    <a:pt x="188800" y="386932"/>
                    <a:pt x="192344" y="387035"/>
                    <a:pt x="195919" y="387035"/>
                  </a:cubicBezTo>
                  <a:cubicBezTo>
                    <a:pt x="202025" y="387035"/>
                    <a:pt x="208049" y="386721"/>
                    <a:pt x="214015" y="386171"/>
                  </a:cubicBezTo>
                  <a:cubicBezTo>
                    <a:pt x="214458" y="386130"/>
                    <a:pt x="214901" y="386115"/>
                    <a:pt x="215330" y="386075"/>
                  </a:cubicBezTo>
                  <a:cubicBezTo>
                    <a:pt x="220971" y="385521"/>
                    <a:pt x="226531" y="384680"/>
                    <a:pt x="232016" y="383651"/>
                  </a:cubicBezTo>
                  <a:cubicBezTo>
                    <a:pt x="232825" y="383504"/>
                    <a:pt x="233635" y="383380"/>
                    <a:pt x="234432" y="383217"/>
                  </a:cubicBezTo>
                  <a:cubicBezTo>
                    <a:pt x="239602" y="382180"/>
                    <a:pt x="244680" y="380905"/>
                    <a:pt x="249690" y="379478"/>
                  </a:cubicBezTo>
                  <a:cubicBezTo>
                    <a:pt x="250826" y="379151"/>
                    <a:pt x="251970" y="378848"/>
                    <a:pt x="253094" y="378506"/>
                  </a:cubicBezTo>
                  <a:cubicBezTo>
                    <a:pt x="257798" y="377071"/>
                    <a:pt x="262417" y="375428"/>
                    <a:pt x="266965" y="373650"/>
                  </a:cubicBezTo>
                  <a:cubicBezTo>
                    <a:pt x="268345" y="373113"/>
                    <a:pt x="269732" y="372590"/>
                    <a:pt x="271095" y="372016"/>
                  </a:cubicBezTo>
                  <a:cubicBezTo>
                    <a:pt x="275419" y="370215"/>
                    <a:pt x="279649" y="368229"/>
                    <a:pt x="283814" y="366133"/>
                  </a:cubicBezTo>
                  <a:cubicBezTo>
                    <a:pt x="285293" y="365387"/>
                    <a:pt x="286759" y="364654"/>
                    <a:pt x="288223" y="363869"/>
                  </a:cubicBezTo>
                  <a:cubicBezTo>
                    <a:pt x="292288" y="361688"/>
                    <a:pt x="296254" y="359341"/>
                    <a:pt x="300149" y="356889"/>
                  </a:cubicBezTo>
                  <a:cubicBezTo>
                    <a:pt x="301544" y="356009"/>
                    <a:pt x="302931" y="355135"/>
                    <a:pt x="304302" y="354223"/>
                  </a:cubicBezTo>
                  <a:cubicBezTo>
                    <a:pt x="308236" y="351600"/>
                    <a:pt x="312051" y="348818"/>
                    <a:pt x="315782" y="345928"/>
                  </a:cubicBezTo>
                  <a:cubicBezTo>
                    <a:pt x="316974" y="345003"/>
                    <a:pt x="318166" y="344090"/>
                    <a:pt x="319333" y="343134"/>
                  </a:cubicBezTo>
                  <a:cubicBezTo>
                    <a:pt x="323136" y="340041"/>
                    <a:pt x="326810" y="336784"/>
                    <a:pt x="330371" y="333420"/>
                  </a:cubicBezTo>
                  <a:cubicBezTo>
                    <a:pt x="330965" y="332857"/>
                    <a:pt x="331618" y="332376"/>
                    <a:pt x="332212" y="331797"/>
                  </a:cubicBezTo>
                  <a:cubicBezTo>
                    <a:pt x="332328" y="331682"/>
                    <a:pt x="332368" y="331527"/>
                    <a:pt x="332483" y="331403"/>
                  </a:cubicBezTo>
                  <a:cubicBezTo>
                    <a:pt x="369055" y="295796"/>
                    <a:pt x="391838" y="246083"/>
                    <a:pt x="391838" y="191116"/>
                  </a:cubicBezTo>
                  <a:cubicBezTo>
                    <a:pt x="391838" y="142416"/>
                    <a:pt x="373845" y="95724"/>
                    <a:pt x="341184" y="59654"/>
                  </a:cubicBezTo>
                  <a:lnTo>
                    <a:pt x="329087" y="70620"/>
                  </a:lnTo>
                  <a:cubicBezTo>
                    <a:pt x="359022" y="103680"/>
                    <a:pt x="375512" y="146473"/>
                    <a:pt x="375512" y="191116"/>
                  </a:cubicBezTo>
                  <a:cubicBezTo>
                    <a:pt x="375512" y="234300"/>
                    <a:pt x="360182" y="273969"/>
                    <a:pt x="334695" y="304980"/>
                  </a:cubicBezTo>
                  <a:lnTo>
                    <a:pt x="334695" y="264586"/>
                  </a:lnTo>
                  <a:cubicBezTo>
                    <a:pt x="334695" y="255586"/>
                    <a:pt x="327373" y="248259"/>
                    <a:pt x="318369" y="248259"/>
                  </a:cubicBezTo>
                  <a:lnTo>
                    <a:pt x="290084" y="248259"/>
                  </a:lnTo>
                  <a:lnTo>
                    <a:pt x="262278" y="206554"/>
                  </a:lnTo>
                  <a:cubicBezTo>
                    <a:pt x="259241" y="201998"/>
                    <a:pt x="254162" y="199279"/>
                    <a:pt x="248694" y="199279"/>
                  </a:cubicBezTo>
                  <a:lnTo>
                    <a:pt x="212246" y="199279"/>
                  </a:lnTo>
                  <a:cubicBezTo>
                    <a:pt x="203242" y="199279"/>
                    <a:pt x="195919" y="206606"/>
                    <a:pt x="195919" y="215606"/>
                  </a:cubicBezTo>
                  <a:lnTo>
                    <a:pt x="195919" y="240096"/>
                  </a:lnTo>
                  <a:lnTo>
                    <a:pt x="212246" y="240096"/>
                  </a:lnTo>
                  <a:lnTo>
                    <a:pt x="212246" y="215606"/>
                  </a:lnTo>
                  <a:lnTo>
                    <a:pt x="248694" y="215606"/>
                  </a:lnTo>
                  <a:lnTo>
                    <a:pt x="276500" y="257315"/>
                  </a:lnTo>
                  <a:cubicBezTo>
                    <a:pt x="279537" y="261867"/>
                    <a:pt x="284615" y="264586"/>
                    <a:pt x="290084" y="264586"/>
                  </a:cubicBezTo>
                  <a:lnTo>
                    <a:pt x="318369" y="264586"/>
                  </a:lnTo>
                  <a:lnTo>
                    <a:pt x="318369" y="322327"/>
                  </a:lnTo>
                  <a:cubicBezTo>
                    <a:pt x="318018" y="322653"/>
                    <a:pt x="317675" y="322996"/>
                    <a:pt x="317325" y="323324"/>
                  </a:cubicBezTo>
                  <a:cubicBezTo>
                    <a:pt x="314052" y="326337"/>
                    <a:pt x="310663" y="329183"/>
                    <a:pt x="307200" y="331918"/>
                  </a:cubicBezTo>
                  <a:cubicBezTo>
                    <a:pt x="306155" y="332742"/>
                    <a:pt x="305127" y="333576"/>
                    <a:pt x="304067" y="334385"/>
                  </a:cubicBezTo>
                  <a:cubicBezTo>
                    <a:pt x="300687" y="336947"/>
                    <a:pt x="297219" y="339347"/>
                    <a:pt x="293684" y="341651"/>
                  </a:cubicBezTo>
                  <a:cubicBezTo>
                    <a:pt x="292436" y="342464"/>
                    <a:pt x="291184" y="343281"/>
                    <a:pt x="289912" y="344075"/>
                  </a:cubicBezTo>
                  <a:cubicBezTo>
                    <a:pt x="286401" y="346239"/>
                    <a:pt x="282817" y="348260"/>
                    <a:pt x="279179" y="350173"/>
                  </a:cubicBezTo>
                  <a:cubicBezTo>
                    <a:pt x="277824" y="350882"/>
                    <a:pt x="276468" y="351584"/>
                    <a:pt x="275097" y="352270"/>
                  </a:cubicBezTo>
                  <a:cubicBezTo>
                    <a:pt x="271366" y="354108"/>
                    <a:pt x="267576" y="355814"/>
                    <a:pt x="263725" y="357388"/>
                  </a:cubicBezTo>
                  <a:cubicBezTo>
                    <a:pt x="262409" y="357926"/>
                    <a:pt x="261094" y="358440"/>
                    <a:pt x="259762" y="358946"/>
                  </a:cubicBezTo>
                  <a:cubicBezTo>
                    <a:pt x="255717" y="360489"/>
                    <a:pt x="251619" y="361903"/>
                    <a:pt x="247462" y="363143"/>
                  </a:cubicBezTo>
                  <a:cubicBezTo>
                    <a:pt x="246334" y="363486"/>
                    <a:pt x="245194" y="363797"/>
                    <a:pt x="244058" y="364116"/>
                  </a:cubicBezTo>
                  <a:cubicBezTo>
                    <a:pt x="239634" y="365347"/>
                    <a:pt x="235161" y="366432"/>
                    <a:pt x="230637" y="367325"/>
                  </a:cubicBezTo>
                  <a:cubicBezTo>
                    <a:pt x="229772" y="367496"/>
                    <a:pt x="228899" y="367632"/>
                    <a:pt x="228035" y="367787"/>
                  </a:cubicBezTo>
                  <a:cubicBezTo>
                    <a:pt x="223199" y="368660"/>
                    <a:pt x="218337" y="369381"/>
                    <a:pt x="213414" y="369851"/>
                  </a:cubicBezTo>
                  <a:cubicBezTo>
                    <a:pt x="212892" y="369903"/>
                    <a:pt x="212369" y="369928"/>
                    <a:pt x="211847" y="369975"/>
                  </a:cubicBezTo>
                  <a:cubicBezTo>
                    <a:pt x="206590" y="370426"/>
                    <a:pt x="201272" y="370709"/>
                    <a:pt x="195919" y="370709"/>
                  </a:cubicBezTo>
                  <a:cubicBezTo>
                    <a:pt x="192810" y="370709"/>
                    <a:pt x="189705" y="370629"/>
                    <a:pt x="186620" y="370474"/>
                  </a:cubicBezTo>
                  <a:cubicBezTo>
                    <a:pt x="184164" y="370350"/>
                    <a:pt x="181725" y="370139"/>
                    <a:pt x="179289" y="369920"/>
                  </a:cubicBezTo>
                  <a:cubicBezTo>
                    <a:pt x="178704" y="369860"/>
                    <a:pt x="178106" y="369836"/>
                    <a:pt x="177520" y="369780"/>
                  </a:cubicBezTo>
                  <a:cubicBezTo>
                    <a:pt x="174710" y="369493"/>
                    <a:pt x="171927" y="369126"/>
                    <a:pt x="169161" y="368712"/>
                  </a:cubicBezTo>
                  <a:cubicBezTo>
                    <a:pt x="168966" y="368680"/>
                    <a:pt x="168759" y="368660"/>
                    <a:pt x="168563" y="368628"/>
                  </a:cubicBezTo>
                  <a:cubicBezTo>
                    <a:pt x="165829" y="368214"/>
                    <a:pt x="163118" y="367716"/>
                    <a:pt x="160432" y="367177"/>
                  </a:cubicBezTo>
                  <a:cubicBezTo>
                    <a:pt x="160181" y="367125"/>
                    <a:pt x="159926" y="367085"/>
                    <a:pt x="159682" y="367038"/>
                  </a:cubicBezTo>
                  <a:cubicBezTo>
                    <a:pt x="157152" y="366516"/>
                    <a:pt x="154653" y="365918"/>
                    <a:pt x="152157" y="365299"/>
                  </a:cubicBezTo>
                  <a:cubicBezTo>
                    <a:pt x="151723" y="365192"/>
                    <a:pt x="151284" y="365092"/>
                    <a:pt x="150850" y="364981"/>
                  </a:cubicBezTo>
                  <a:cubicBezTo>
                    <a:pt x="148606" y="364399"/>
                    <a:pt x="146385" y="363749"/>
                    <a:pt x="144173" y="363080"/>
                  </a:cubicBezTo>
                  <a:cubicBezTo>
                    <a:pt x="143464" y="362865"/>
                    <a:pt x="142742" y="362661"/>
                    <a:pt x="142025" y="362442"/>
                  </a:cubicBezTo>
                  <a:cubicBezTo>
                    <a:pt x="140068" y="361820"/>
                    <a:pt x="138130" y="361150"/>
                    <a:pt x="136197" y="360465"/>
                  </a:cubicBezTo>
                  <a:cubicBezTo>
                    <a:pt x="135225" y="360122"/>
                    <a:pt x="134252" y="359787"/>
                    <a:pt x="133291" y="359429"/>
                  </a:cubicBezTo>
                  <a:cubicBezTo>
                    <a:pt x="131570" y="358783"/>
                    <a:pt x="129864" y="358097"/>
                    <a:pt x="128166" y="357403"/>
                  </a:cubicBezTo>
                  <a:cubicBezTo>
                    <a:pt x="127014" y="356929"/>
                    <a:pt x="125870" y="356467"/>
                    <a:pt x="124725" y="355969"/>
                  </a:cubicBezTo>
                  <a:cubicBezTo>
                    <a:pt x="124032" y="355666"/>
                    <a:pt x="123355" y="355347"/>
                    <a:pt x="122669" y="355036"/>
                  </a:cubicBezTo>
                  <a:lnTo>
                    <a:pt x="144664" y="289076"/>
                  </a:lnTo>
                  <a:lnTo>
                    <a:pt x="158898" y="289076"/>
                  </a:lnTo>
                  <a:lnTo>
                    <a:pt x="170377" y="306295"/>
                  </a:lnTo>
                  <a:cubicBezTo>
                    <a:pt x="173414" y="310847"/>
                    <a:pt x="178493" y="313566"/>
                    <a:pt x="183961" y="313566"/>
                  </a:cubicBezTo>
                  <a:lnTo>
                    <a:pt x="195919" y="313566"/>
                  </a:lnTo>
                  <a:cubicBezTo>
                    <a:pt x="204923" y="313566"/>
                    <a:pt x="212246" y="306243"/>
                    <a:pt x="212246" y="297239"/>
                  </a:cubicBezTo>
                  <a:lnTo>
                    <a:pt x="212246" y="256422"/>
                  </a:lnTo>
                  <a:lnTo>
                    <a:pt x="195919" y="256422"/>
                  </a:lnTo>
                  <a:lnTo>
                    <a:pt x="195919" y="297239"/>
                  </a:lnTo>
                  <a:lnTo>
                    <a:pt x="183961" y="297239"/>
                  </a:lnTo>
                  <a:lnTo>
                    <a:pt x="172481" y="280024"/>
                  </a:lnTo>
                  <a:cubicBezTo>
                    <a:pt x="169445" y="275467"/>
                    <a:pt x="164366" y="272749"/>
                    <a:pt x="158898" y="272749"/>
                  </a:cubicBezTo>
                  <a:lnTo>
                    <a:pt x="144664" y="272749"/>
                  </a:lnTo>
                  <a:cubicBezTo>
                    <a:pt x="137624" y="272749"/>
                    <a:pt x="131398" y="277242"/>
                    <a:pt x="129186" y="283910"/>
                  </a:cubicBezTo>
                  <a:lnTo>
                    <a:pt x="107952" y="347602"/>
                  </a:lnTo>
                  <a:cubicBezTo>
                    <a:pt x="53313" y="316767"/>
                    <a:pt x="16327" y="258196"/>
                    <a:pt x="16327" y="191116"/>
                  </a:cubicBezTo>
                  <a:cubicBezTo>
                    <a:pt x="16327" y="142188"/>
                    <a:pt x="36767" y="96661"/>
                    <a:pt x="69994" y="63648"/>
                  </a:cubicBezTo>
                  <a:lnTo>
                    <a:pt x="80238" y="84129"/>
                  </a:lnTo>
                  <a:cubicBezTo>
                    <a:pt x="83012" y="89697"/>
                    <a:pt x="88604" y="93156"/>
                    <a:pt x="94843" y="93156"/>
                  </a:cubicBezTo>
                  <a:lnTo>
                    <a:pt x="114286" y="93156"/>
                  </a:lnTo>
                  <a:lnTo>
                    <a:pt x="114286" y="133973"/>
                  </a:lnTo>
                  <a:cubicBezTo>
                    <a:pt x="114286" y="142977"/>
                    <a:pt x="121609" y="150300"/>
                    <a:pt x="130613" y="150300"/>
                  </a:cubicBezTo>
                  <a:lnTo>
                    <a:pt x="182375" y="150300"/>
                  </a:lnTo>
                  <a:cubicBezTo>
                    <a:pt x="188924" y="150300"/>
                    <a:pt x="194807" y="146418"/>
                    <a:pt x="197382" y="140407"/>
                  </a:cubicBezTo>
                  <a:lnTo>
                    <a:pt x="217626" y="93156"/>
                  </a:lnTo>
                  <a:lnTo>
                    <a:pt x="253062" y="93156"/>
                  </a:lnTo>
                  <a:cubicBezTo>
                    <a:pt x="262066" y="93156"/>
                    <a:pt x="269389" y="85834"/>
                    <a:pt x="269389" y="76830"/>
                  </a:cubicBezTo>
                  <a:lnTo>
                    <a:pt x="269389" y="60503"/>
                  </a:lnTo>
                  <a:lnTo>
                    <a:pt x="253062" y="60503"/>
                  </a:lnTo>
                  <a:lnTo>
                    <a:pt x="253062" y="76830"/>
                  </a:lnTo>
                  <a:lnTo>
                    <a:pt x="217626" y="76830"/>
                  </a:lnTo>
                  <a:cubicBezTo>
                    <a:pt x="211077" y="76830"/>
                    <a:pt x="205195" y="80717"/>
                    <a:pt x="202619" y="86727"/>
                  </a:cubicBezTo>
                  <a:lnTo>
                    <a:pt x="182375" y="133973"/>
                  </a:lnTo>
                  <a:lnTo>
                    <a:pt x="130613" y="133973"/>
                  </a:lnTo>
                  <a:lnTo>
                    <a:pt x="130613" y="93156"/>
                  </a:lnTo>
                  <a:cubicBezTo>
                    <a:pt x="130613" y="84156"/>
                    <a:pt x="123290" y="76830"/>
                    <a:pt x="114286" y="76830"/>
                  </a:cubicBezTo>
                  <a:lnTo>
                    <a:pt x="94843" y="76830"/>
                  </a:lnTo>
                  <a:lnTo>
                    <a:pt x="82562" y="52285"/>
                  </a:lnTo>
                  <a:cubicBezTo>
                    <a:pt x="91729" y="44743"/>
                    <a:pt x="101583" y="37999"/>
                    <a:pt x="112166" y="32358"/>
                  </a:cubicBezTo>
                  <a:cubicBezTo>
                    <a:pt x="112883" y="31984"/>
                    <a:pt x="113592" y="31597"/>
                    <a:pt x="114318" y="31231"/>
                  </a:cubicBezTo>
                  <a:cubicBezTo>
                    <a:pt x="118384" y="29142"/>
                    <a:pt x="122513" y="27164"/>
                    <a:pt x="126759" y="25379"/>
                  </a:cubicBezTo>
                  <a:cubicBezTo>
                    <a:pt x="127185" y="25200"/>
                    <a:pt x="127631" y="25052"/>
                    <a:pt x="128058" y="24881"/>
                  </a:cubicBezTo>
                  <a:cubicBezTo>
                    <a:pt x="131733" y="23370"/>
                    <a:pt x="135487" y="22007"/>
                    <a:pt x="139282" y="20743"/>
                  </a:cubicBezTo>
                  <a:cubicBezTo>
                    <a:pt x="140645" y="20285"/>
                    <a:pt x="142017" y="19843"/>
                    <a:pt x="143395" y="19428"/>
                  </a:cubicBezTo>
                  <a:cubicBezTo>
                    <a:pt x="147322" y="18220"/>
                    <a:pt x="151300" y="17108"/>
                    <a:pt x="155337" y="16180"/>
                  </a:cubicBezTo>
                  <a:cubicBezTo>
                    <a:pt x="155649" y="16103"/>
                    <a:pt x="155960" y="16008"/>
                    <a:pt x="156271" y="15940"/>
                  </a:cubicBezTo>
                  <a:lnTo>
                    <a:pt x="155079" y="10666"/>
                  </a:lnTo>
                  <a:lnTo>
                    <a:pt x="152679" y="0"/>
                  </a:lnTo>
                  <a:cubicBezTo>
                    <a:pt x="152416" y="56"/>
                    <a:pt x="152165" y="148"/>
                    <a:pt x="151902" y="211"/>
                  </a:cubicBezTo>
                  <a:cubicBezTo>
                    <a:pt x="147354" y="1256"/>
                    <a:pt x="142858" y="2511"/>
                    <a:pt x="138393" y="3887"/>
                  </a:cubicBezTo>
                  <a:cubicBezTo>
                    <a:pt x="136807" y="4372"/>
                    <a:pt x="135240" y="4907"/>
                    <a:pt x="133674" y="5430"/>
                  </a:cubicBezTo>
                  <a:cubicBezTo>
                    <a:pt x="130207" y="6593"/>
                    <a:pt x="126766" y="7868"/>
                    <a:pt x="123363" y="9232"/>
                  </a:cubicBezTo>
                  <a:cubicBezTo>
                    <a:pt x="122123" y="9730"/>
                    <a:pt x="120867" y="10189"/>
                    <a:pt x="119639" y="10710"/>
                  </a:cubicBezTo>
                  <a:cubicBezTo>
                    <a:pt x="114980" y="12684"/>
                    <a:pt x="110392" y="14840"/>
                    <a:pt x="105895" y="17176"/>
                  </a:cubicBezTo>
                  <a:cubicBezTo>
                    <a:pt x="105688" y="17280"/>
                    <a:pt x="105493" y="17395"/>
                    <a:pt x="105290" y="17503"/>
                  </a:cubicBezTo>
                  <a:cubicBezTo>
                    <a:pt x="100630" y="19942"/>
                    <a:pt x="96082" y="22605"/>
                    <a:pt x="91618" y="25418"/>
                  </a:cubicBezTo>
                  <a:cubicBezTo>
                    <a:pt x="91542" y="25466"/>
                    <a:pt x="91462" y="25518"/>
                    <a:pt x="91387" y="25566"/>
                  </a:cubicBezTo>
                  <a:cubicBezTo>
                    <a:pt x="82793" y="31003"/>
                    <a:pt x="74546" y="37034"/>
                    <a:pt x="66857" y="43771"/>
                  </a:cubicBezTo>
                  <a:cubicBezTo>
                    <a:pt x="66482" y="44105"/>
                    <a:pt x="66227" y="44520"/>
                    <a:pt x="65928" y="44914"/>
                  </a:cubicBezTo>
                  <a:cubicBezTo>
                    <a:pt x="25275" y="81323"/>
                    <a:pt x="0" y="134157"/>
                    <a:pt x="0" y="191116"/>
                  </a:cubicBezTo>
                  <a:cubicBezTo>
                    <a:pt x="0" y="267818"/>
                    <a:pt x="44328" y="334329"/>
                    <a:pt x="108686" y="366476"/>
                  </a:cubicBezTo>
                  <a:cubicBezTo>
                    <a:pt x="108801" y="366539"/>
                    <a:pt x="108873" y="366647"/>
                    <a:pt x="108989" y="366702"/>
                  </a:cubicBezTo>
                  <a:cubicBezTo>
                    <a:pt x="109447" y="366930"/>
                    <a:pt x="109910" y="367118"/>
                    <a:pt x="110368" y="367340"/>
                  </a:cubicBezTo>
                  <a:cubicBezTo>
                    <a:pt x="112011" y="368138"/>
                    <a:pt x="113672" y="368875"/>
                    <a:pt x="115338" y="369633"/>
                  </a:cubicBezTo>
                  <a:cubicBezTo>
                    <a:pt x="118117" y="370880"/>
                    <a:pt x="120907" y="372072"/>
                    <a:pt x="123721" y="37319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14"/>
            <p:cNvSpPr/>
            <p:nvPr/>
          </p:nvSpPr>
          <p:spPr>
            <a:xfrm>
              <a:off x="190012" y="1718430"/>
              <a:ext cx="104356" cy="81632"/>
            </a:xfrm>
            <a:custGeom>
              <a:avLst/>
              <a:gdLst/>
              <a:ahLst/>
              <a:cxnLst/>
              <a:rect l="l" t="t" r="r" b="b"/>
              <a:pathLst>
                <a:path w="104356" h="81632" extrusionOk="0">
                  <a:moveTo>
                    <a:pt x="75176" y="17690"/>
                  </a:moveTo>
                  <a:lnTo>
                    <a:pt x="52579" y="23342"/>
                  </a:lnTo>
                  <a:lnTo>
                    <a:pt x="41869" y="7275"/>
                  </a:lnTo>
                  <a:cubicBezTo>
                    <a:pt x="38831" y="2718"/>
                    <a:pt x="33753" y="0"/>
                    <a:pt x="28285" y="0"/>
                  </a:cubicBezTo>
                  <a:lnTo>
                    <a:pt x="16327" y="0"/>
                  </a:lnTo>
                  <a:cubicBezTo>
                    <a:pt x="7322" y="0"/>
                    <a:pt x="0" y="7327"/>
                    <a:pt x="0" y="16327"/>
                  </a:cubicBezTo>
                  <a:lnTo>
                    <a:pt x="0" y="37441"/>
                  </a:lnTo>
                  <a:cubicBezTo>
                    <a:pt x="0" y="41797"/>
                    <a:pt x="1698" y="45895"/>
                    <a:pt x="4783" y="48980"/>
                  </a:cubicBezTo>
                  <a:lnTo>
                    <a:pt x="32653" y="76850"/>
                  </a:lnTo>
                  <a:cubicBezTo>
                    <a:pt x="35691" y="79895"/>
                    <a:pt x="39904" y="81633"/>
                    <a:pt x="44197" y="81633"/>
                  </a:cubicBezTo>
                  <a:lnTo>
                    <a:pt x="76587" y="81633"/>
                  </a:lnTo>
                  <a:cubicBezTo>
                    <a:pt x="82825" y="81633"/>
                    <a:pt x="88417" y="78174"/>
                    <a:pt x="91191" y="72613"/>
                  </a:cubicBezTo>
                  <a:lnTo>
                    <a:pt x="102627" y="49733"/>
                  </a:lnTo>
                  <a:cubicBezTo>
                    <a:pt x="105780" y="43439"/>
                    <a:pt x="104540" y="35862"/>
                    <a:pt x="99566" y="30884"/>
                  </a:cubicBezTo>
                  <a:lnTo>
                    <a:pt x="90677" y="21995"/>
                  </a:lnTo>
                  <a:cubicBezTo>
                    <a:pt x="86643" y="17945"/>
                    <a:pt x="80669" y="16303"/>
                    <a:pt x="75176" y="17690"/>
                  </a:cubicBezTo>
                  <a:close/>
                  <a:moveTo>
                    <a:pt x="76587" y="65306"/>
                  </a:moveTo>
                  <a:lnTo>
                    <a:pt x="44197" y="65306"/>
                  </a:lnTo>
                  <a:lnTo>
                    <a:pt x="16327" y="37441"/>
                  </a:lnTo>
                  <a:lnTo>
                    <a:pt x="16327" y="16327"/>
                  </a:lnTo>
                  <a:lnTo>
                    <a:pt x="28285" y="16327"/>
                  </a:lnTo>
                  <a:lnTo>
                    <a:pt x="38995" y="32394"/>
                  </a:lnTo>
                  <a:cubicBezTo>
                    <a:pt x="42817" y="38119"/>
                    <a:pt x="49845" y="40837"/>
                    <a:pt x="56529" y="39179"/>
                  </a:cubicBezTo>
                  <a:lnTo>
                    <a:pt x="79126" y="33531"/>
                  </a:lnTo>
                  <a:lnTo>
                    <a:pt x="88027" y="4242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14"/>
            <p:cNvSpPr/>
            <p:nvPr/>
          </p:nvSpPr>
          <p:spPr>
            <a:xfrm>
              <a:off x="404620" y="1669450"/>
              <a:ext cx="103760" cy="89796"/>
            </a:xfrm>
            <a:custGeom>
              <a:avLst/>
              <a:gdLst/>
              <a:ahLst/>
              <a:cxnLst/>
              <a:rect l="l" t="t" r="r" b="b"/>
              <a:pathLst>
                <a:path w="103760" h="89796" extrusionOk="0">
                  <a:moveTo>
                    <a:pt x="32767" y="0"/>
                  </a:moveTo>
                  <a:cubicBezTo>
                    <a:pt x="29534" y="0"/>
                    <a:pt x="26405" y="949"/>
                    <a:pt x="23711" y="2747"/>
                  </a:cubicBezTo>
                  <a:lnTo>
                    <a:pt x="7272" y="13700"/>
                  </a:lnTo>
                  <a:cubicBezTo>
                    <a:pt x="428" y="18256"/>
                    <a:pt x="-1956" y="27237"/>
                    <a:pt x="1720" y="34591"/>
                  </a:cubicBezTo>
                  <a:lnTo>
                    <a:pt x="13770" y="58670"/>
                  </a:lnTo>
                  <a:cubicBezTo>
                    <a:pt x="15157" y="61448"/>
                    <a:pt x="17304" y="63756"/>
                    <a:pt x="19972" y="65367"/>
                  </a:cubicBezTo>
                  <a:lnTo>
                    <a:pt x="56814" y="87473"/>
                  </a:lnTo>
                  <a:cubicBezTo>
                    <a:pt x="59345" y="88991"/>
                    <a:pt x="62251" y="89796"/>
                    <a:pt x="65205" y="89796"/>
                  </a:cubicBezTo>
                  <a:lnTo>
                    <a:pt x="87434" y="89796"/>
                  </a:lnTo>
                  <a:cubicBezTo>
                    <a:pt x="96438" y="89796"/>
                    <a:pt x="103761" y="82474"/>
                    <a:pt x="103761" y="73470"/>
                  </a:cubicBezTo>
                  <a:lnTo>
                    <a:pt x="103761" y="54868"/>
                  </a:lnTo>
                  <a:cubicBezTo>
                    <a:pt x="103761" y="47832"/>
                    <a:pt x="99273" y="41602"/>
                    <a:pt x="92600" y="39382"/>
                  </a:cubicBezTo>
                  <a:lnTo>
                    <a:pt x="76904" y="34148"/>
                  </a:lnTo>
                  <a:cubicBezTo>
                    <a:pt x="76904" y="34148"/>
                    <a:pt x="76896" y="34148"/>
                    <a:pt x="76887" y="34132"/>
                  </a:cubicBezTo>
                  <a:lnTo>
                    <a:pt x="64339" y="9041"/>
                  </a:lnTo>
                  <a:cubicBezTo>
                    <a:pt x="61565" y="3464"/>
                    <a:pt x="55973" y="0"/>
                    <a:pt x="49735" y="0"/>
                  </a:cubicBezTo>
                  <a:close/>
                  <a:moveTo>
                    <a:pt x="62290" y="41446"/>
                  </a:moveTo>
                  <a:cubicBezTo>
                    <a:pt x="62290" y="41446"/>
                    <a:pt x="62299" y="41454"/>
                    <a:pt x="62299" y="41454"/>
                  </a:cubicBezTo>
                  <a:cubicBezTo>
                    <a:pt x="64252" y="45349"/>
                    <a:pt x="67596" y="48246"/>
                    <a:pt x="71729" y="49626"/>
                  </a:cubicBezTo>
                  <a:lnTo>
                    <a:pt x="87434" y="54868"/>
                  </a:lnTo>
                  <a:lnTo>
                    <a:pt x="87434" y="73470"/>
                  </a:lnTo>
                  <a:lnTo>
                    <a:pt x="65205" y="73470"/>
                  </a:lnTo>
                  <a:lnTo>
                    <a:pt x="28366" y="51363"/>
                  </a:lnTo>
                  <a:lnTo>
                    <a:pt x="16317" y="27284"/>
                  </a:lnTo>
                  <a:lnTo>
                    <a:pt x="32767" y="16327"/>
                  </a:lnTo>
                  <a:lnTo>
                    <a:pt x="49735" y="1632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14"/>
            <p:cNvSpPr/>
            <p:nvPr/>
          </p:nvSpPr>
          <p:spPr>
            <a:xfrm>
              <a:off x="279804" y="1449049"/>
              <a:ext cx="359188" cy="163258"/>
            </a:xfrm>
            <a:custGeom>
              <a:avLst/>
              <a:gdLst/>
              <a:ahLst/>
              <a:cxnLst/>
              <a:rect l="l" t="t" r="r" b="b"/>
              <a:pathLst>
                <a:path w="359188" h="163258" extrusionOk="0">
                  <a:moveTo>
                    <a:pt x="4787" y="80893"/>
                  </a:moveTo>
                  <a:lnTo>
                    <a:pt x="89800" y="119537"/>
                  </a:lnTo>
                  <a:lnTo>
                    <a:pt x="89800" y="126903"/>
                  </a:lnTo>
                  <a:cubicBezTo>
                    <a:pt x="89800" y="130379"/>
                    <a:pt x="92012" y="133480"/>
                    <a:pt x="95301" y="134616"/>
                  </a:cubicBezTo>
                  <a:lnTo>
                    <a:pt x="176934" y="162820"/>
                  </a:lnTo>
                  <a:cubicBezTo>
                    <a:pt x="177790" y="163116"/>
                    <a:pt x="178699" y="163259"/>
                    <a:pt x="179596" y="163259"/>
                  </a:cubicBezTo>
                  <a:cubicBezTo>
                    <a:pt x="180493" y="163259"/>
                    <a:pt x="181402" y="163116"/>
                    <a:pt x="182259" y="162813"/>
                  </a:cubicBezTo>
                  <a:lnTo>
                    <a:pt x="263892" y="134608"/>
                  </a:lnTo>
                  <a:cubicBezTo>
                    <a:pt x="267180" y="133480"/>
                    <a:pt x="269393" y="130379"/>
                    <a:pt x="269393" y="126894"/>
                  </a:cubicBezTo>
                  <a:lnTo>
                    <a:pt x="269393" y="119529"/>
                  </a:lnTo>
                  <a:lnTo>
                    <a:pt x="342862" y="86134"/>
                  </a:lnTo>
                  <a:lnTo>
                    <a:pt x="342862" y="114279"/>
                  </a:lnTo>
                  <a:lnTo>
                    <a:pt x="359189" y="114279"/>
                  </a:lnTo>
                  <a:lnTo>
                    <a:pt x="359189" y="73463"/>
                  </a:lnTo>
                  <a:lnTo>
                    <a:pt x="359149" y="73463"/>
                  </a:lnTo>
                  <a:cubicBezTo>
                    <a:pt x="359149" y="73375"/>
                    <a:pt x="359181" y="73291"/>
                    <a:pt x="359181" y="73212"/>
                  </a:cubicBezTo>
                  <a:cubicBezTo>
                    <a:pt x="359082" y="69923"/>
                    <a:pt x="357008" y="67005"/>
                    <a:pt x="353932" y="65841"/>
                  </a:cubicBezTo>
                  <a:lnTo>
                    <a:pt x="182502" y="535"/>
                  </a:lnTo>
                  <a:cubicBezTo>
                    <a:pt x="180625" y="-178"/>
                    <a:pt x="178568" y="-178"/>
                    <a:pt x="176683" y="535"/>
                  </a:cubicBezTo>
                  <a:lnTo>
                    <a:pt x="5254" y="65841"/>
                  </a:lnTo>
                  <a:cubicBezTo>
                    <a:pt x="2176" y="67017"/>
                    <a:pt x="104" y="69923"/>
                    <a:pt x="4" y="73212"/>
                  </a:cubicBezTo>
                  <a:cubicBezTo>
                    <a:pt x="-96" y="76500"/>
                    <a:pt x="1794" y="79529"/>
                    <a:pt x="4787" y="80893"/>
                  </a:cubicBezTo>
                  <a:close/>
                  <a:moveTo>
                    <a:pt x="253066" y="121079"/>
                  </a:moveTo>
                  <a:lnTo>
                    <a:pt x="179596" y="146462"/>
                  </a:lnTo>
                  <a:lnTo>
                    <a:pt x="106127" y="121079"/>
                  </a:lnTo>
                  <a:lnTo>
                    <a:pt x="106127" y="79537"/>
                  </a:lnTo>
                  <a:lnTo>
                    <a:pt x="130338" y="72271"/>
                  </a:lnTo>
                  <a:cubicBezTo>
                    <a:pt x="142403" y="68648"/>
                    <a:pt x="154732" y="66388"/>
                    <a:pt x="167124" y="65483"/>
                  </a:cubicBezTo>
                  <a:cubicBezTo>
                    <a:pt x="167646" y="65439"/>
                    <a:pt x="168169" y="65455"/>
                    <a:pt x="168690" y="65423"/>
                  </a:cubicBezTo>
                  <a:cubicBezTo>
                    <a:pt x="169612" y="65367"/>
                    <a:pt x="170536" y="65367"/>
                    <a:pt x="171465" y="65327"/>
                  </a:cubicBezTo>
                  <a:lnTo>
                    <a:pt x="171433" y="122442"/>
                  </a:lnTo>
                  <a:lnTo>
                    <a:pt x="187760" y="122442"/>
                  </a:lnTo>
                  <a:lnTo>
                    <a:pt x="187791" y="65327"/>
                  </a:lnTo>
                  <a:cubicBezTo>
                    <a:pt x="188249" y="65351"/>
                    <a:pt x="188717" y="65351"/>
                    <a:pt x="189171" y="65375"/>
                  </a:cubicBezTo>
                  <a:cubicBezTo>
                    <a:pt x="189932" y="65415"/>
                    <a:pt x="190689" y="65407"/>
                    <a:pt x="191450" y="65455"/>
                  </a:cubicBezTo>
                  <a:cubicBezTo>
                    <a:pt x="203835" y="66340"/>
                    <a:pt x="216160" y="68576"/>
                    <a:pt x="228233" y="72167"/>
                  </a:cubicBezTo>
                  <a:lnTo>
                    <a:pt x="253066" y="79553"/>
                  </a:lnTo>
                  <a:close/>
                  <a:moveTo>
                    <a:pt x="179596" y="16894"/>
                  </a:moveTo>
                  <a:lnTo>
                    <a:pt x="329832" y="74124"/>
                  </a:lnTo>
                  <a:lnTo>
                    <a:pt x="269393" y="101604"/>
                  </a:lnTo>
                  <a:lnTo>
                    <a:pt x="269393" y="73463"/>
                  </a:lnTo>
                  <a:cubicBezTo>
                    <a:pt x="269393" y="72566"/>
                    <a:pt x="269245" y="71685"/>
                    <a:pt x="268970" y="70868"/>
                  </a:cubicBezTo>
                  <a:cubicBezTo>
                    <a:pt x="268778" y="70322"/>
                    <a:pt x="268464" y="69839"/>
                    <a:pt x="268177" y="69349"/>
                  </a:cubicBezTo>
                  <a:cubicBezTo>
                    <a:pt x="268029" y="69106"/>
                    <a:pt x="267950" y="68819"/>
                    <a:pt x="267774" y="68592"/>
                  </a:cubicBezTo>
                  <a:cubicBezTo>
                    <a:pt x="267452" y="68149"/>
                    <a:pt x="267009" y="67807"/>
                    <a:pt x="266595" y="67440"/>
                  </a:cubicBezTo>
                  <a:cubicBezTo>
                    <a:pt x="266363" y="67237"/>
                    <a:pt x="266183" y="66974"/>
                    <a:pt x="265932" y="66794"/>
                  </a:cubicBezTo>
                  <a:cubicBezTo>
                    <a:pt x="265614" y="66567"/>
                    <a:pt x="265211" y="66451"/>
                    <a:pt x="264853" y="66272"/>
                  </a:cubicBezTo>
                  <a:cubicBezTo>
                    <a:pt x="264430" y="66061"/>
                    <a:pt x="264040" y="65790"/>
                    <a:pt x="263573" y="65642"/>
                  </a:cubicBezTo>
                  <a:lnTo>
                    <a:pt x="233538" y="56630"/>
                  </a:lnTo>
                  <a:cubicBezTo>
                    <a:pt x="220086" y="52600"/>
                    <a:pt x="206346" y="50125"/>
                    <a:pt x="192535" y="49164"/>
                  </a:cubicBezTo>
                  <a:cubicBezTo>
                    <a:pt x="192412" y="49156"/>
                    <a:pt x="192291" y="49156"/>
                    <a:pt x="192160" y="49144"/>
                  </a:cubicBezTo>
                  <a:cubicBezTo>
                    <a:pt x="187971" y="48861"/>
                    <a:pt x="179318" y="48706"/>
                    <a:pt x="179182" y="48706"/>
                  </a:cubicBezTo>
                  <a:cubicBezTo>
                    <a:pt x="176257" y="48706"/>
                    <a:pt x="173342" y="48885"/>
                    <a:pt x="170429" y="49025"/>
                  </a:cubicBezTo>
                  <a:cubicBezTo>
                    <a:pt x="168902" y="49096"/>
                    <a:pt x="167368" y="49088"/>
                    <a:pt x="165841" y="49204"/>
                  </a:cubicBezTo>
                  <a:cubicBezTo>
                    <a:pt x="152069" y="50200"/>
                    <a:pt x="138374" y="52704"/>
                    <a:pt x="124969" y="56761"/>
                  </a:cubicBezTo>
                  <a:lnTo>
                    <a:pt x="95899" y="65562"/>
                  </a:lnTo>
                  <a:lnTo>
                    <a:pt x="95611" y="65642"/>
                  </a:lnTo>
                  <a:lnTo>
                    <a:pt x="95596" y="65654"/>
                  </a:lnTo>
                  <a:cubicBezTo>
                    <a:pt x="94910" y="65857"/>
                    <a:pt x="94316" y="66208"/>
                    <a:pt x="93727" y="66567"/>
                  </a:cubicBezTo>
                  <a:cubicBezTo>
                    <a:pt x="93579" y="66655"/>
                    <a:pt x="93392" y="66698"/>
                    <a:pt x="93252" y="66794"/>
                  </a:cubicBezTo>
                  <a:cubicBezTo>
                    <a:pt x="91132" y="68297"/>
                    <a:pt x="89800" y="70764"/>
                    <a:pt x="89800" y="73463"/>
                  </a:cubicBezTo>
                  <a:lnTo>
                    <a:pt x="89800" y="101604"/>
                  </a:lnTo>
                  <a:lnTo>
                    <a:pt x="29361" y="74132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14"/>
            <p:cNvSpPr/>
            <p:nvPr/>
          </p:nvSpPr>
          <p:spPr>
            <a:xfrm>
              <a:off x="606340" y="1571491"/>
              <a:ext cx="48979" cy="48979"/>
            </a:xfrm>
            <a:custGeom>
              <a:avLst/>
              <a:gdLst/>
              <a:ahLst/>
              <a:cxnLst/>
              <a:rect l="l" t="t" r="r" b="b"/>
              <a:pathLst>
                <a:path w="48979" h="48979" extrusionOk="0">
                  <a:moveTo>
                    <a:pt x="0" y="24490"/>
                  </a:moveTo>
                  <a:lnTo>
                    <a:pt x="0" y="48980"/>
                  </a:lnTo>
                  <a:lnTo>
                    <a:pt x="16327" y="48980"/>
                  </a:lnTo>
                  <a:lnTo>
                    <a:pt x="16327" y="24490"/>
                  </a:lnTo>
                  <a:cubicBezTo>
                    <a:pt x="16327" y="19994"/>
                    <a:pt x="19986" y="16327"/>
                    <a:pt x="24490" y="16327"/>
                  </a:cubicBezTo>
                  <a:cubicBezTo>
                    <a:pt x="28994" y="16327"/>
                    <a:pt x="32653" y="19994"/>
                    <a:pt x="32653" y="24490"/>
                  </a:cubicBezTo>
                  <a:lnTo>
                    <a:pt x="32653" y="48980"/>
                  </a:lnTo>
                  <a:lnTo>
                    <a:pt x="48980" y="48980"/>
                  </a:lnTo>
                  <a:lnTo>
                    <a:pt x="48980" y="24490"/>
                  </a:lnTo>
                  <a:cubicBezTo>
                    <a:pt x="48980" y="10990"/>
                    <a:pt x="37990" y="0"/>
                    <a:pt x="24490" y="0"/>
                  </a:cubicBezTo>
                  <a:cubicBezTo>
                    <a:pt x="10990" y="0"/>
                    <a:pt x="0" y="10990"/>
                    <a:pt x="0" y="2449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14"/>
            <p:cNvSpPr/>
            <p:nvPr/>
          </p:nvSpPr>
          <p:spPr>
            <a:xfrm>
              <a:off x="622667" y="1644960"/>
              <a:ext cx="16326" cy="24489"/>
            </a:xfrm>
            <a:custGeom>
              <a:avLst/>
              <a:gdLst/>
              <a:ahLst/>
              <a:cxnLst/>
              <a:rect l="l" t="t" r="r" b="b"/>
              <a:pathLst>
                <a:path w="16326" h="24489" extrusionOk="0">
                  <a:moveTo>
                    <a:pt x="0" y="0"/>
                  </a:moveTo>
                  <a:lnTo>
                    <a:pt x="16327" y="0"/>
                  </a:lnTo>
                  <a:lnTo>
                    <a:pt x="16327" y="24490"/>
                  </a:lnTo>
                  <a:lnTo>
                    <a:pt x="0" y="2449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14"/>
            <p:cNvSpPr/>
            <p:nvPr/>
          </p:nvSpPr>
          <p:spPr>
            <a:xfrm>
              <a:off x="642138" y="1634374"/>
              <a:ext cx="26383" cy="29372"/>
            </a:xfrm>
            <a:custGeom>
              <a:avLst/>
              <a:gdLst/>
              <a:ahLst/>
              <a:cxnLst/>
              <a:rect l="l" t="t" r="r" b="b"/>
              <a:pathLst>
                <a:path w="26383" h="29372" extrusionOk="0">
                  <a:moveTo>
                    <a:pt x="0" y="8163"/>
                  </a:moveTo>
                  <a:lnTo>
                    <a:pt x="14142" y="0"/>
                  </a:lnTo>
                  <a:lnTo>
                    <a:pt x="26384" y="21209"/>
                  </a:lnTo>
                  <a:lnTo>
                    <a:pt x="12241" y="2937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14"/>
            <p:cNvSpPr/>
            <p:nvPr/>
          </p:nvSpPr>
          <p:spPr>
            <a:xfrm>
              <a:off x="593146" y="1634342"/>
              <a:ext cx="26383" cy="29372"/>
            </a:xfrm>
            <a:custGeom>
              <a:avLst/>
              <a:gdLst/>
              <a:ahLst/>
              <a:cxnLst/>
              <a:rect l="l" t="t" r="r" b="b"/>
              <a:pathLst>
                <a:path w="26383" h="29372" extrusionOk="0">
                  <a:moveTo>
                    <a:pt x="0" y="21209"/>
                  </a:moveTo>
                  <a:lnTo>
                    <a:pt x="12241" y="0"/>
                  </a:lnTo>
                  <a:lnTo>
                    <a:pt x="26384" y="8159"/>
                  </a:lnTo>
                  <a:lnTo>
                    <a:pt x="14139" y="2937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14"/>
            <p:cNvSpPr/>
            <p:nvPr/>
          </p:nvSpPr>
          <p:spPr>
            <a:xfrm>
              <a:off x="443074" y="1693940"/>
              <a:ext cx="228572" cy="244898"/>
            </a:xfrm>
            <a:custGeom>
              <a:avLst/>
              <a:gdLst/>
              <a:ahLst/>
              <a:cxnLst/>
              <a:rect l="l" t="t" r="r" b="b"/>
              <a:pathLst>
                <a:path w="228572" h="244898" extrusionOk="0">
                  <a:moveTo>
                    <a:pt x="210448" y="82582"/>
                  </a:moveTo>
                  <a:cubicBezTo>
                    <a:pt x="211584" y="79755"/>
                    <a:pt x="212246" y="76694"/>
                    <a:pt x="212246" y="73470"/>
                  </a:cubicBezTo>
                  <a:lnTo>
                    <a:pt x="212246" y="24490"/>
                  </a:lnTo>
                  <a:cubicBezTo>
                    <a:pt x="212246" y="10990"/>
                    <a:pt x="201256" y="0"/>
                    <a:pt x="187756" y="0"/>
                  </a:cubicBezTo>
                  <a:lnTo>
                    <a:pt x="106123" y="0"/>
                  </a:lnTo>
                  <a:lnTo>
                    <a:pt x="106123" y="16327"/>
                  </a:lnTo>
                  <a:lnTo>
                    <a:pt x="114286" y="16327"/>
                  </a:lnTo>
                  <a:lnTo>
                    <a:pt x="114286" y="81633"/>
                  </a:lnTo>
                  <a:lnTo>
                    <a:pt x="106123" y="81633"/>
                  </a:lnTo>
                  <a:lnTo>
                    <a:pt x="106123" y="97960"/>
                  </a:lnTo>
                  <a:lnTo>
                    <a:pt x="138776" y="97960"/>
                  </a:lnTo>
                  <a:lnTo>
                    <a:pt x="138776" y="146939"/>
                  </a:lnTo>
                  <a:lnTo>
                    <a:pt x="81633" y="146939"/>
                  </a:lnTo>
                  <a:lnTo>
                    <a:pt x="81633" y="163266"/>
                  </a:lnTo>
                  <a:lnTo>
                    <a:pt x="114286" y="163266"/>
                  </a:lnTo>
                  <a:lnTo>
                    <a:pt x="114286" y="228572"/>
                  </a:lnTo>
                  <a:lnTo>
                    <a:pt x="0" y="228572"/>
                  </a:lnTo>
                  <a:lnTo>
                    <a:pt x="0" y="244899"/>
                  </a:lnTo>
                  <a:lnTo>
                    <a:pt x="179593" y="244899"/>
                  </a:lnTo>
                  <a:cubicBezTo>
                    <a:pt x="193093" y="244899"/>
                    <a:pt x="204082" y="233914"/>
                    <a:pt x="204082" y="220409"/>
                  </a:cubicBezTo>
                  <a:lnTo>
                    <a:pt x="204082" y="171429"/>
                  </a:lnTo>
                  <a:cubicBezTo>
                    <a:pt x="204082" y="168560"/>
                    <a:pt x="203497" y="165833"/>
                    <a:pt x="202579" y="163266"/>
                  </a:cubicBezTo>
                  <a:lnTo>
                    <a:pt x="204082" y="163266"/>
                  </a:lnTo>
                  <a:cubicBezTo>
                    <a:pt x="217582" y="163266"/>
                    <a:pt x="228572" y="152281"/>
                    <a:pt x="228572" y="138776"/>
                  </a:cubicBezTo>
                  <a:lnTo>
                    <a:pt x="228572" y="106123"/>
                  </a:lnTo>
                  <a:cubicBezTo>
                    <a:pt x="228572" y="94835"/>
                    <a:pt x="220859" y="85400"/>
                    <a:pt x="210448" y="82582"/>
                  </a:cubicBezTo>
                  <a:close/>
                  <a:moveTo>
                    <a:pt x="195919" y="24490"/>
                  </a:moveTo>
                  <a:lnTo>
                    <a:pt x="195919" y="73470"/>
                  </a:lnTo>
                  <a:cubicBezTo>
                    <a:pt x="195919" y="77970"/>
                    <a:pt x="192260" y="81633"/>
                    <a:pt x="187756" y="81633"/>
                  </a:cubicBezTo>
                  <a:lnTo>
                    <a:pt x="163266" y="81633"/>
                  </a:lnTo>
                  <a:lnTo>
                    <a:pt x="163266" y="16327"/>
                  </a:lnTo>
                  <a:lnTo>
                    <a:pt x="187756" y="16327"/>
                  </a:lnTo>
                  <a:cubicBezTo>
                    <a:pt x="192260" y="16327"/>
                    <a:pt x="195919" y="19994"/>
                    <a:pt x="195919" y="24490"/>
                  </a:cubicBezTo>
                  <a:close/>
                  <a:moveTo>
                    <a:pt x="130613" y="16327"/>
                  </a:moveTo>
                  <a:lnTo>
                    <a:pt x="146939" y="16327"/>
                  </a:lnTo>
                  <a:lnTo>
                    <a:pt x="146939" y="81633"/>
                  </a:lnTo>
                  <a:lnTo>
                    <a:pt x="130613" y="81633"/>
                  </a:lnTo>
                  <a:close/>
                  <a:moveTo>
                    <a:pt x="155103" y="97960"/>
                  </a:moveTo>
                  <a:lnTo>
                    <a:pt x="171429" y="97960"/>
                  </a:lnTo>
                  <a:lnTo>
                    <a:pt x="171429" y="146939"/>
                  </a:lnTo>
                  <a:lnTo>
                    <a:pt x="155103" y="146939"/>
                  </a:lnTo>
                  <a:close/>
                  <a:moveTo>
                    <a:pt x="130613" y="228572"/>
                  </a:moveTo>
                  <a:lnTo>
                    <a:pt x="130613" y="163266"/>
                  </a:lnTo>
                  <a:lnTo>
                    <a:pt x="146939" y="163266"/>
                  </a:lnTo>
                  <a:lnTo>
                    <a:pt x="146939" y="228572"/>
                  </a:lnTo>
                  <a:close/>
                  <a:moveTo>
                    <a:pt x="187756" y="171429"/>
                  </a:moveTo>
                  <a:lnTo>
                    <a:pt x="187756" y="220409"/>
                  </a:lnTo>
                  <a:cubicBezTo>
                    <a:pt x="187756" y="224909"/>
                    <a:pt x="184097" y="228572"/>
                    <a:pt x="179593" y="228572"/>
                  </a:cubicBezTo>
                  <a:lnTo>
                    <a:pt x="163266" y="228572"/>
                  </a:lnTo>
                  <a:lnTo>
                    <a:pt x="163266" y="163266"/>
                  </a:lnTo>
                  <a:lnTo>
                    <a:pt x="179593" y="163266"/>
                  </a:lnTo>
                  <a:cubicBezTo>
                    <a:pt x="184097" y="163266"/>
                    <a:pt x="187756" y="166933"/>
                    <a:pt x="187756" y="171429"/>
                  </a:cubicBezTo>
                  <a:close/>
                  <a:moveTo>
                    <a:pt x="212246" y="138776"/>
                  </a:moveTo>
                  <a:cubicBezTo>
                    <a:pt x="212246" y="143276"/>
                    <a:pt x="208587" y="146939"/>
                    <a:pt x="204082" y="146939"/>
                  </a:cubicBezTo>
                  <a:lnTo>
                    <a:pt x="187756" y="146939"/>
                  </a:lnTo>
                  <a:lnTo>
                    <a:pt x="187756" y="97960"/>
                  </a:lnTo>
                  <a:lnTo>
                    <a:pt x="204082" y="97960"/>
                  </a:lnTo>
                  <a:cubicBezTo>
                    <a:pt x="208587" y="97960"/>
                    <a:pt x="212246" y="101627"/>
                    <a:pt x="212246" y="10612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94" name="Google Shape;1894;p14"/>
          <p:cNvSpPr txBox="1"/>
          <p:nvPr/>
        </p:nvSpPr>
        <p:spPr>
          <a:xfrm>
            <a:off x="31626" y="364841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RECOGNITIONS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95" name="Google Shape;1895;p14"/>
          <p:cNvSpPr txBox="1"/>
          <p:nvPr/>
        </p:nvSpPr>
        <p:spPr>
          <a:xfrm>
            <a:off x="31626" y="4568194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COLLABOATIONS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96" name="Google Shape;1896;p14"/>
          <p:cNvSpPr txBox="1"/>
          <p:nvPr/>
        </p:nvSpPr>
        <p:spPr>
          <a:xfrm>
            <a:off x="31626" y="548796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INDUSTRY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97" name="Google Shape;1897;p14"/>
          <p:cNvSpPr txBox="1"/>
          <p:nvPr/>
        </p:nvSpPr>
        <p:spPr>
          <a:xfrm>
            <a:off x="31626" y="6407742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RESEARCH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898" name="Google Shape;1898;p14"/>
          <p:cNvPicPr preferRelativeResize="0"/>
          <p:nvPr/>
        </p:nvPicPr>
        <p:blipFill rotWithShape="1">
          <a:blip r:embed="rId8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22509" y="4951242"/>
            <a:ext cx="565459" cy="565459"/>
          </a:xfrm>
          <a:prstGeom prst="rect">
            <a:avLst/>
          </a:prstGeom>
          <a:noFill/>
          <a:ln>
            <a:noFill/>
          </a:ln>
        </p:spPr>
      </p:pic>
      <p:sp>
        <p:nvSpPr>
          <p:cNvPr id="1899" name="Google Shape;1899;p14"/>
          <p:cNvSpPr txBox="1"/>
          <p:nvPr/>
        </p:nvSpPr>
        <p:spPr>
          <a:xfrm>
            <a:off x="31626" y="888367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DC88A7"/>
                </a:solidFill>
                <a:latin typeface="Arial"/>
                <a:ea typeface="Arial"/>
                <a:cs typeface="Arial"/>
                <a:sym typeface="Arial"/>
              </a:rPr>
              <a:t>AMRITA</a:t>
            </a:r>
            <a:endParaRPr sz="500" b="1" i="0" u="none" strike="noStrike" cap="none">
              <a:solidFill>
                <a:srgbClr val="DC88A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00" name="Google Shape;1900;p14"/>
          <p:cNvSpPr txBox="1"/>
          <p:nvPr/>
        </p:nvSpPr>
        <p:spPr>
          <a:xfrm>
            <a:off x="31626" y="180886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DC88A7"/>
                </a:solidFill>
                <a:latin typeface="Arial"/>
                <a:ea typeface="Arial"/>
                <a:cs typeface="Arial"/>
                <a:sym typeface="Arial"/>
              </a:rPr>
              <a:t>MISSION &amp; VISION</a:t>
            </a:r>
            <a:endParaRPr sz="500" b="1" i="0" u="none" strike="noStrike" cap="none">
              <a:solidFill>
                <a:srgbClr val="DC88A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01" name="Google Shape;1901;p14">
            <a:hlinkClick r:id="rId9" action="ppaction://hlinksldjump"/>
          </p:cNvPr>
          <p:cNvSpPr/>
          <p:nvPr/>
        </p:nvSpPr>
        <p:spPr>
          <a:xfrm>
            <a:off x="22745" y="315776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02" name="Google Shape;1902;p14">
            <a:hlinkClick r:id="" action="ppaction://noaction"/>
          </p:cNvPr>
          <p:cNvSpPr/>
          <p:nvPr/>
        </p:nvSpPr>
        <p:spPr>
          <a:xfrm>
            <a:off x="22745" y="3993100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03" name="Google Shape;1903;p14">
            <a:hlinkClick r:id="rId10" action="ppaction://hlinksldjump"/>
          </p:cNvPr>
          <p:cNvSpPr/>
          <p:nvPr/>
        </p:nvSpPr>
        <p:spPr>
          <a:xfrm>
            <a:off x="22745" y="1235107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04" name="Google Shape;1904;p14">
            <a:hlinkClick r:id="rId11" action="ppaction://hlinksldjump"/>
          </p:cNvPr>
          <p:cNvSpPr/>
          <p:nvPr/>
        </p:nvSpPr>
        <p:spPr>
          <a:xfrm>
            <a:off x="22745" y="2154438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05" name="Google Shape;1905;p14">
            <a:hlinkClick r:id="rId12" action="ppaction://hlinksldjump"/>
          </p:cNvPr>
          <p:cNvSpPr/>
          <p:nvPr/>
        </p:nvSpPr>
        <p:spPr>
          <a:xfrm>
            <a:off x="22745" y="3073769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06" name="Google Shape;1906;p14">
            <a:hlinkClick r:id="" action="ppaction://noaction"/>
          </p:cNvPr>
          <p:cNvSpPr/>
          <p:nvPr/>
        </p:nvSpPr>
        <p:spPr>
          <a:xfrm>
            <a:off x="22745" y="4912431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07" name="Google Shape;1907;p14">
            <a:hlinkClick r:id="rId13" action="ppaction://hlinksldjump"/>
          </p:cNvPr>
          <p:cNvSpPr/>
          <p:nvPr/>
        </p:nvSpPr>
        <p:spPr>
          <a:xfrm>
            <a:off x="22745" y="5831762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08" name="Google Shape;1908;p14"/>
          <p:cNvSpPr txBox="1">
            <a:spLocks noGrp="1"/>
          </p:cNvSpPr>
          <p:nvPr>
            <p:ph type="body" idx="1"/>
          </p:nvPr>
        </p:nvSpPr>
        <p:spPr>
          <a:xfrm>
            <a:off x="1695450" y="1212369"/>
            <a:ext cx="10547350" cy="4664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</a:pPr>
            <a:r>
              <a:rPr lang="en-US"/>
              <a:t>17 Years of Excellence</a:t>
            </a:r>
            <a:endParaRPr/>
          </a:p>
        </p:txBody>
      </p:sp>
      <p:sp>
        <p:nvSpPr>
          <p:cNvPr id="1909" name="Google Shape;1909;p14"/>
          <p:cNvSpPr txBox="1">
            <a:spLocks noGrp="1"/>
          </p:cNvSpPr>
          <p:nvPr>
            <p:ph type="body" idx="2"/>
          </p:nvPr>
        </p:nvSpPr>
        <p:spPr>
          <a:xfrm>
            <a:off x="1682750" y="757655"/>
            <a:ext cx="10560050" cy="5747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 lnSpcReduction="10000"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B8114F"/>
              </a:buClr>
              <a:buSzPts val="3600"/>
              <a:buNone/>
            </a:pPr>
            <a:r>
              <a:rPr lang="en-US"/>
              <a:t>Our Journey</a:t>
            </a:r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350"/>
                                        <p:tgtEl>
                                          <p:spTgt spid="1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50"/>
                                        <p:tgtEl>
                                          <p:spTgt spid="15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35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15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350"/>
                                        <p:tgtEl>
                                          <p:spTgt spid="1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15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7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5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350"/>
                                        <p:tgtEl>
                                          <p:spTgt spid="1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15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050"/>
                            </p:stCondLst>
                            <p:childTnLst>
                              <p:par>
                                <p:cTn id="3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15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350"/>
                                        <p:tgtEl>
                                          <p:spTgt spid="1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400"/>
                            </p:stCondLst>
                            <p:childTnLst>
                              <p:par>
                                <p:cTn id="4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250"/>
                                        <p:tgtEl>
                                          <p:spTgt spid="15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350"/>
                                        <p:tgtEl>
                                          <p:spTgt spid="1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250"/>
                                        <p:tgtEl>
                                          <p:spTgt spid="15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750"/>
                            </p:stCondLst>
                            <p:childTnLst>
                              <p:par>
                                <p:cTn id="5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250"/>
                                        <p:tgtEl>
                                          <p:spTgt spid="15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350"/>
                                        <p:tgtEl>
                                          <p:spTgt spid="15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250"/>
                                        <p:tgtEl>
                                          <p:spTgt spid="15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2100"/>
                            </p:stCondLst>
                            <p:childTnLst>
                              <p:par>
                                <p:cTn id="6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250"/>
                                        <p:tgtEl>
                                          <p:spTgt spid="15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350"/>
                                        <p:tgtEl>
                                          <p:spTgt spid="15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0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001" name="Google Shape;11001;ge48d01fb7f_0_1585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491873" y="2228604"/>
            <a:ext cx="1170000" cy="1170000"/>
          </a:xfrm>
          <a:prstGeom prst="ellipse">
            <a:avLst/>
          </a:prstGeom>
          <a:solidFill>
            <a:schemeClr val="lt1"/>
          </a:solidFill>
          <a:ln w="12700" cap="flat" cmpd="sng">
            <a:solidFill>
              <a:schemeClr val="accent6"/>
            </a:solidFill>
            <a:prstDash val="solid"/>
            <a:miter lim="800000"/>
            <a:headEnd type="none" w="sm" len="sm"/>
            <a:tailEnd type="none" w="sm" len="sm"/>
          </a:ln>
        </p:spPr>
      </p:pic>
      <p:pic>
        <p:nvPicPr>
          <p:cNvPr id="11002" name="Google Shape;11002;ge48d01fb7f_0_1585"/>
          <p:cNvPicPr preferRelativeResize="0"/>
          <p:nvPr/>
        </p:nvPicPr>
        <p:blipFill rotWithShape="1">
          <a:blip r:embed="rId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56694" y="4097376"/>
            <a:ext cx="1170000" cy="1170000"/>
          </a:xfrm>
          <a:prstGeom prst="ellipse">
            <a:avLst/>
          </a:prstGeom>
          <a:solidFill>
            <a:schemeClr val="lt1"/>
          </a:solidFill>
          <a:ln w="12700" cap="flat" cmpd="sng">
            <a:solidFill>
              <a:schemeClr val="accent6"/>
            </a:solidFill>
            <a:prstDash val="solid"/>
            <a:miter lim="800000"/>
            <a:headEnd type="none" w="sm" len="sm"/>
            <a:tailEnd type="none" w="sm" len="sm"/>
          </a:ln>
        </p:spPr>
      </p:pic>
      <p:pic>
        <p:nvPicPr>
          <p:cNvPr id="11003" name="Google Shape;11003;ge48d01fb7f_0_1585"/>
          <p:cNvPicPr preferRelativeResize="0"/>
          <p:nvPr/>
        </p:nvPicPr>
        <p:blipFill rotWithShape="1">
          <a:blip r:embed="rId5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202452" y="4106870"/>
            <a:ext cx="1170000" cy="1170000"/>
          </a:xfrm>
          <a:prstGeom prst="ellipse">
            <a:avLst/>
          </a:prstGeom>
          <a:solidFill>
            <a:schemeClr val="lt1"/>
          </a:solidFill>
          <a:ln w="12700" cap="flat" cmpd="sng">
            <a:solidFill>
              <a:schemeClr val="accent6"/>
            </a:solidFill>
            <a:prstDash val="solid"/>
            <a:miter lim="800000"/>
            <a:headEnd type="none" w="sm" len="sm"/>
            <a:tailEnd type="none" w="sm" len="sm"/>
          </a:ln>
        </p:spPr>
      </p:pic>
      <p:pic>
        <p:nvPicPr>
          <p:cNvPr id="11004" name="Google Shape;11004;ge48d01fb7f_0_1585"/>
          <p:cNvPicPr preferRelativeResize="0"/>
          <p:nvPr/>
        </p:nvPicPr>
        <p:blipFill rotWithShape="1">
          <a:blip r:embed="rId6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491873" y="4081252"/>
            <a:ext cx="1170000" cy="1170000"/>
          </a:xfrm>
          <a:prstGeom prst="ellipse">
            <a:avLst/>
          </a:prstGeom>
          <a:solidFill>
            <a:schemeClr val="lt1"/>
          </a:solidFill>
          <a:ln w="12700" cap="flat" cmpd="sng">
            <a:solidFill>
              <a:schemeClr val="accent6"/>
            </a:solidFill>
            <a:prstDash val="solid"/>
            <a:miter lim="800000"/>
            <a:headEnd type="none" w="sm" len="sm"/>
            <a:tailEnd type="none" w="sm" len="sm"/>
          </a:ln>
        </p:spPr>
      </p:pic>
      <p:pic>
        <p:nvPicPr>
          <p:cNvPr id="11005" name="Google Shape;11005;ge48d01fb7f_0_1585"/>
          <p:cNvPicPr preferRelativeResize="0"/>
          <p:nvPr/>
        </p:nvPicPr>
        <p:blipFill rotWithShape="1">
          <a:blip r:embed="rId7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674683" y="2245311"/>
            <a:ext cx="1170000" cy="1170000"/>
          </a:xfrm>
          <a:prstGeom prst="ellipse">
            <a:avLst/>
          </a:prstGeom>
          <a:solidFill>
            <a:schemeClr val="lt1"/>
          </a:solidFill>
          <a:ln w="12700" cap="flat" cmpd="sng">
            <a:solidFill>
              <a:schemeClr val="accent6"/>
            </a:solidFill>
            <a:prstDash val="solid"/>
            <a:miter lim="800000"/>
            <a:headEnd type="none" w="sm" len="sm"/>
            <a:tailEnd type="none" w="sm" len="sm"/>
          </a:ln>
        </p:spPr>
      </p:pic>
      <p:pic>
        <p:nvPicPr>
          <p:cNvPr id="11006" name="Google Shape;11006;ge48d01fb7f_0_1585"/>
          <p:cNvPicPr preferRelativeResize="0"/>
          <p:nvPr/>
        </p:nvPicPr>
        <p:blipFill rotWithShape="1">
          <a:blip r:embed="rId8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58606" y="2249831"/>
            <a:ext cx="1170000" cy="1170000"/>
          </a:xfrm>
          <a:prstGeom prst="ellipse">
            <a:avLst/>
          </a:prstGeom>
          <a:solidFill>
            <a:schemeClr val="lt1"/>
          </a:solidFill>
          <a:ln w="12700" cap="flat" cmpd="sng">
            <a:solidFill>
              <a:schemeClr val="accent6"/>
            </a:solidFill>
            <a:prstDash val="solid"/>
            <a:miter lim="800000"/>
            <a:headEnd type="none" w="sm" len="sm"/>
            <a:tailEnd type="none" w="sm" len="sm"/>
          </a:ln>
        </p:spPr>
      </p:pic>
      <p:pic>
        <p:nvPicPr>
          <p:cNvPr id="11007" name="Google Shape;11007;ge48d01fb7f_0_1585"/>
          <p:cNvPicPr preferRelativeResize="0"/>
          <p:nvPr/>
        </p:nvPicPr>
        <p:blipFill rotWithShape="1">
          <a:blip r:embed="rId9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828899" y="2215969"/>
            <a:ext cx="1170000" cy="1170000"/>
          </a:xfrm>
          <a:prstGeom prst="ellipse">
            <a:avLst/>
          </a:prstGeom>
          <a:solidFill>
            <a:schemeClr val="lt1"/>
          </a:solidFill>
          <a:ln w="12700" cap="flat" cmpd="sng">
            <a:solidFill>
              <a:schemeClr val="accent6"/>
            </a:solidFill>
            <a:prstDash val="solid"/>
            <a:miter lim="800000"/>
            <a:headEnd type="none" w="sm" len="sm"/>
            <a:tailEnd type="none" w="sm" len="sm"/>
          </a:ln>
        </p:spPr>
      </p:pic>
      <p:sp>
        <p:nvSpPr>
          <p:cNvPr id="11008" name="Google Shape;11008;ge48d01fb7f_0_1585"/>
          <p:cNvSpPr/>
          <p:nvPr/>
        </p:nvSpPr>
        <p:spPr>
          <a:xfrm>
            <a:off x="0" y="6023329"/>
            <a:ext cx="12192000" cy="2325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009" name="Google Shape;11009;ge48d01fb7f_0_1585"/>
          <p:cNvSpPr txBox="1">
            <a:spLocks noGrp="1"/>
          </p:cNvSpPr>
          <p:nvPr>
            <p:ph type="sldNum" idx="12"/>
          </p:nvPr>
        </p:nvSpPr>
        <p:spPr>
          <a:xfrm>
            <a:off x="190501" y="6381064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fld id="{00000000-1234-1234-1234-123412341234}" type="slidenum">
              <a:rPr lang="en-US"/>
              <a:t>40</a:t>
            </a:fld>
            <a:endParaRPr/>
          </a:p>
        </p:txBody>
      </p:sp>
      <p:sp>
        <p:nvSpPr>
          <p:cNvPr id="11010" name="Google Shape;11010;ge48d01fb7f_0_1585"/>
          <p:cNvSpPr txBox="1">
            <a:spLocks noGrp="1"/>
          </p:cNvSpPr>
          <p:nvPr>
            <p:ph type="title"/>
          </p:nvPr>
        </p:nvSpPr>
        <p:spPr>
          <a:xfrm>
            <a:off x="1248636" y="757654"/>
            <a:ext cx="10515600" cy="42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A4123F"/>
              </a:buClr>
              <a:buSzPts val="3600"/>
              <a:buFont typeface="Georgia"/>
              <a:buNone/>
            </a:pPr>
            <a:r>
              <a:rPr lang="en-US" sz="3600"/>
              <a:t>International Office@Amrita</a:t>
            </a:r>
            <a:endParaRPr sz="3600"/>
          </a:p>
        </p:txBody>
      </p:sp>
      <p:sp>
        <p:nvSpPr>
          <p:cNvPr id="11011" name="Google Shape;11011;ge48d01fb7f_0_1585"/>
          <p:cNvSpPr txBox="1">
            <a:spLocks noGrp="1"/>
          </p:cNvSpPr>
          <p:nvPr>
            <p:ph type="body" idx="1"/>
          </p:nvPr>
        </p:nvSpPr>
        <p:spPr>
          <a:xfrm>
            <a:off x="1248636" y="1155701"/>
            <a:ext cx="10515600" cy="44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</a:pPr>
            <a:r>
              <a:rPr lang="en-US"/>
              <a:t>University Collaborations</a:t>
            </a:r>
            <a:endParaRPr sz="3600">
              <a:solidFill>
                <a:srgbClr val="A4123F"/>
              </a:solidFill>
              <a:latin typeface="Georgia"/>
              <a:ea typeface="Georgia"/>
              <a:cs typeface="Georgia"/>
              <a:sym typeface="Georgia"/>
            </a:endParaRPr>
          </a:p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</a:pPr>
            <a:endParaRPr/>
          </a:p>
        </p:txBody>
      </p:sp>
      <p:sp>
        <p:nvSpPr>
          <p:cNvPr id="11012" name="Google Shape;11012;ge48d01fb7f_0_1585"/>
          <p:cNvSpPr txBox="1"/>
          <p:nvPr/>
        </p:nvSpPr>
        <p:spPr>
          <a:xfrm>
            <a:off x="284795" y="3420335"/>
            <a:ext cx="2724900" cy="56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08825" tIns="54400" rIns="108825" bIns="5440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rgbClr val="757070"/>
                </a:solidFill>
                <a:latin typeface="Georgia"/>
                <a:ea typeface="Georgia"/>
                <a:cs typeface="Georgia"/>
                <a:sym typeface="Georgia"/>
              </a:rPr>
              <a:t>International University Collaborations</a:t>
            </a:r>
            <a:endParaRPr sz="1400" b="0" i="0" u="none" strike="noStrike" cap="none">
              <a:solidFill>
                <a:srgbClr val="757070"/>
              </a:solidFill>
              <a:latin typeface="Georgia"/>
              <a:ea typeface="Georgia"/>
              <a:cs typeface="Georgia"/>
              <a:sym typeface="Georgia"/>
            </a:endParaRPr>
          </a:p>
        </p:txBody>
      </p:sp>
      <p:sp>
        <p:nvSpPr>
          <p:cNvPr id="11013" name="Google Shape;11013;ge48d01fb7f_0_1585"/>
          <p:cNvSpPr txBox="1"/>
          <p:nvPr/>
        </p:nvSpPr>
        <p:spPr>
          <a:xfrm>
            <a:off x="7613191" y="5267376"/>
            <a:ext cx="1368900" cy="56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08825" tIns="54400" rIns="108825" bIns="5440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rgbClr val="757070"/>
                </a:solidFill>
                <a:latin typeface="Georgia"/>
                <a:ea typeface="Georgia"/>
                <a:cs typeface="Georgia"/>
                <a:sym typeface="Georgia"/>
              </a:rPr>
              <a:t>Bilateral / Joint Proposal</a:t>
            </a:r>
            <a:endParaRPr sz="1400" b="0" i="0" u="none" strike="noStrike" cap="none">
              <a:solidFill>
                <a:srgbClr val="757070"/>
              </a:solidFill>
              <a:latin typeface="Georgia"/>
              <a:ea typeface="Georgia"/>
              <a:cs typeface="Georgia"/>
              <a:sym typeface="Georgia"/>
            </a:endParaRPr>
          </a:p>
        </p:txBody>
      </p:sp>
      <p:sp>
        <p:nvSpPr>
          <p:cNvPr id="11014" name="Google Shape;11014;ge48d01fb7f_0_1585"/>
          <p:cNvSpPr txBox="1"/>
          <p:nvPr/>
        </p:nvSpPr>
        <p:spPr>
          <a:xfrm>
            <a:off x="5358503" y="3420335"/>
            <a:ext cx="1547100" cy="33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08825" tIns="54400" rIns="108825" bIns="5440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rgbClr val="757070"/>
                </a:solidFill>
                <a:latin typeface="Georgia"/>
                <a:ea typeface="Georgia"/>
                <a:cs typeface="Georgia"/>
                <a:sym typeface="Georgia"/>
              </a:rPr>
              <a:t>International Faculty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15" name="Google Shape;11015;ge48d01fb7f_0_1585"/>
          <p:cNvSpPr txBox="1"/>
          <p:nvPr/>
        </p:nvSpPr>
        <p:spPr>
          <a:xfrm>
            <a:off x="3045938" y="3420335"/>
            <a:ext cx="1818000" cy="56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08825" tIns="54400" rIns="108825" bIns="5440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rgbClr val="757070"/>
                </a:solidFill>
                <a:latin typeface="Georgia"/>
                <a:ea typeface="Georgia"/>
                <a:cs typeface="Georgia"/>
                <a:sym typeface="Georgia"/>
              </a:rPr>
              <a:t>Collaborative Research Projects</a:t>
            </a:r>
            <a:endParaRPr sz="1400" b="0" i="0" u="none" strike="noStrike" cap="none">
              <a:solidFill>
                <a:srgbClr val="757070"/>
              </a:solidFill>
              <a:latin typeface="Georgia"/>
              <a:ea typeface="Georgia"/>
              <a:cs typeface="Georgia"/>
              <a:sym typeface="Georgia"/>
            </a:endParaRPr>
          </a:p>
        </p:txBody>
      </p:sp>
      <p:sp>
        <p:nvSpPr>
          <p:cNvPr id="11016" name="Google Shape;11016;ge48d01fb7f_0_1585"/>
          <p:cNvSpPr txBox="1"/>
          <p:nvPr/>
        </p:nvSpPr>
        <p:spPr>
          <a:xfrm>
            <a:off x="3045938" y="5267376"/>
            <a:ext cx="1818000" cy="56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08825" tIns="54400" rIns="108825" bIns="5440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rgbClr val="757070"/>
                </a:solidFill>
                <a:latin typeface="Georgia"/>
                <a:ea typeface="Georgia"/>
                <a:cs typeface="Georgia"/>
                <a:sym typeface="Georgia"/>
              </a:rPr>
              <a:t>University Visits Abroad</a:t>
            </a:r>
            <a:endParaRPr sz="1400" b="0" i="0" u="none" strike="noStrike" cap="none">
              <a:solidFill>
                <a:srgbClr val="757070"/>
              </a:solidFill>
              <a:latin typeface="Georgia"/>
              <a:ea typeface="Georgia"/>
              <a:cs typeface="Georgia"/>
              <a:sym typeface="Georgia"/>
            </a:endParaRPr>
          </a:p>
        </p:txBody>
      </p:sp>
      <p:sp>
        <p:nvSpPr>
          <p:cNvPr id="11017" name="Google Shape;11017;ge48d01fb7f_0_1585"/>
          <p:cNvSpPr txBox="1"/>
          <p:nvPr/>
        </p:nvSpPr>
        <p:spPr>
          <a:xfrm>
            <a:off x="685332" y="5267376"/>
            <a:ext cx="2102700" cy="56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08825" tIns="54400" rIns="108825" bIns="5440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rgbClr val="757070"/>
                </a:solidFill>
                <a:latin typeface="Georgia"/>
                <a:ea typeface="Georgia"/>
                <a:cs typeface="Georgia"/>
                <a:sym typeface="Georgia"/>
              </a:rPr>
              <a:t>International Faculty Lecture Series</a:t>
            </a:r>
            <a:endParaRPr sz="1400" b="0" i="0" u="none" strike="noStrike" cap="none">
              <a:solidFill>
                <a:srgbClr val="757070"/>
              </a:solidFill>
              <a:latin typeface="Georgia"/>
              <a:ea typeface="Georgia"/>
              <a:cs typeface="Georgia"/>
              <a:sym typeface="Georgia"/>
            </a:endParaRPr>
          </a:p>
        </p:txBody>
      </p:sp>
      <p:sp>
        <p:nvSpPr>
          <p:cNvPr id="11018" name="Google Shape;11018;ge48d01fb7f_0_1585"/>
          <p:cNvSpPr txBox="1"/>
          <p:nvPr/>
        </p:nvSpPr>
        <p:spPr>
          <a:xfrm>
            <a:off x="5121758" y="5267376"/>
            <a:ext cx="2139300" cy="56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08825" tIns="54400" rIns="108825" bIns="5440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rgbClr val="757070"/>
                </a:solidFill>
                <a:latin typeface="Georgia"/>
                <a:ea typeface="Georgia"/>
                <a:cs typeface="Georgia"/>
                <a:sym typeface="Georgia"/>
              </a:rPr>
              <a:t>Joint Centers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19" name="Google Shape;11019;ge48d01fb7f_0_1585"/>
          <p:cNvSpPr txBox="1"/>
          <p:nvPr/>
        </p:nvSpPr>
        <p:spPr>
          <a:xfrm>
            <a:off x="9351987" y="3444914"/>
            <a:ext cx="2104800" cy="56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08825" tIns="54400" rIns="108825" bIns="5440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rgbClr val="757070"/>
                </a:solidFill>
                <a:latin typeface="Georgia"/>
                <a:ea typeface="Georgia"/>
                <a:cs typeface="Georgia"/>
                <a:sym typeface="Georgia"/>
              </a:rPr>
              <a:t>PhD/ Masters </a:t>
            </a:r>
            <a:br>
              <a:rPr lang="en-US" sz="1400" b="0" i="0" u="none" strike="noStrike" cap="none">
                <a:solidFill>
                  <a:srgbClr val="757070"/>
                </a:solidFill>
                <a:latin typeface="Georgia"/>
                <a:ea typeface="Georgia"/>
                <a:cs typeface="Georgia"/>
                <a:sym typeface="Georgia"/>
              </a:rPr>
            </a:br>
            <a:r>
              <a:rPr lang="en-US" sz="1400" b="0" i="0" u="none" strike="noStrike" cap="none">
                <a:solidFill>
                  <a:srgbClr val="757070"/>
                </a:solidFill>
                <a:latin typeface="Georgia"/>
                <a:ea typeface="Georgia"/>
                <a:cs typeface="Georgia"/>
                <a:sym typeface="Georgia"/>
              </a:rPr>
              <a:t>Co-Guiding</a:t>
            </a:r>
            <a:endParaRPr sz="1400" b="0" i="0" u="none" strike="noStrike" cap="none">
              <a:solidFill>
                <a:srgbClr val="757070"/>
              </a:solidFill>
              <a:latin typeface="Georgia"/>
              <a:ea typeface="Georgia"/>
              <a:cs typeface="Georgia"/>
              <a:sym typeface="Georgia"/>
            </a:endParaRPr>
          </a:p>
        </p:txBody>
      </p:sp>
      <p:sp>
        <p:nvSpPr>
          <p:cNvPr id="11020" name="Google Shape;11020;ge48d01fb7f_0_1585"/>
          <p:cNvSpPr txBox="1"/>
          <p:nvPr/>
        </p:nvSpPr>
        <p:spPr>
          <a:xfrm>
            <a:off x="9435924" y="5267376"/>
            <a:ext cx="1936800" cy="45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08825" tIns="54400" rIns="108825" bIns="5440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rgbClr val="757070"/>
                </a:solidFill>
                <a:latin typeface="Georgia"/>
                <a:ea typeface="Georgia"/>
                <a:cs typeface="Georgia"/>
                <a:sym typeface="Georgia"/>
              </a:rPr>
              <a:t>BOS Member / Advisory Committee Member</a:t>
            </a:r>
            <a:endParaRPr sz="1400" b="0" i="0" u="none" strike="noStrike" cap="none">
              <a:solidFill>
                <a:srgbClr val="757070"/>
              </a:solidFill>
              <a:latin typeface="Georgia"/>
              <a:ea typeface="Georgia"/>
              <a:cs typeface="Georgia"/>
              <a:sym typeface="Georgia"/>
            </a:endParaRPr>
          </a:p>
        </p:txBody>
      </p:sp>
      <p:sp>
        <p:nvSpPr>
          <p:cNvPr id="11021" name="Google Shape;11021;ge48d01fb7f_0_1585"/>
          <p:cNvSpPr txBox="1"/>
          <p:nvPr/>
        </p:nvSpPr>
        <p:spPr>
          <a:xfrm>
            <a:off x="7443046" y="3420335"/>
            <a:ext cx="1633200" cy="56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08825" tIns="54400" rIns="108825" bIns="5440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rgbClr val="757070"/>
                </a:solidFill>
                <a:latin typeface="Georgia"/>
                <a:ea typeface="Georgia"/>
                <a:cs typeface="Georgia"/>
                <a:sym typeface="Georgia"/>
              </a:rPr>
              <a:t>Distinguished Visitors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22" name="Google Shape;11022;ge48d01fb7f_0_1585"/>
          <p:cNvSpPr/>
          <p:nvPr/>
        </p:nvSpPr>
        <p:spPr>
          <a:xfrm>
            <a:off x="492536" y="1607993"/>
            <a:ext cx="11065200" cy="369300"/>
          </a:xfrm>
          <a:prstGeom prst="rect">
            <a:avLst/>
          </a:prstGeom>
          <a:solidFill>
            <a:srgbClr val="8296B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GLOBAL COMMUNICATIONS      |      RESEARCH COLLABORATIONS      |      STUDENT OPPORTUNITIES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23" name="Google Shape;11023;ge48d01fb7f_0_1585"/>
          <p:cNvSpPr txBox="1"/>
          <p:nvPr/>
        </p:nvSpPr>
        <p:spPr>
          <a:xfrm>
            <a:off x="642037" y="6006212"/>
            <a:ext cx="10814700" cy="43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US" sz="1100" b="0" i="0" u="none" strike="noStrike" cap="none">
                <a:solidFill>
                  <a:srgbClr val="FFD966"/>
                </a:solidFill>
                <a:latin typeface="Calibri"/>
                <a:ea typeface="Calibri"/>
                <a:cs typeface="Calibri"/>
                <a:sym typeface="Calibri"/>
              </a:rPr>
              <a:t>AMRITAPURI | BENGALURU | COIMBATORE | KOCHI | MYSURU | CHENNAI</a:t>
            </a:r>
            <a:br>
              <a:rPr lang="en-US" sz="1100" b="0" i="0" u="none" strike="noStrike" cap="none">
                <a:solidFill>
                  <a:srgbClr val="FFD966"/>
                </a:solidFill>
                <a:latin typeface="Calibri"/>
                <a:ea typeface="Calibri"/>
                <a:cs typeface="Calibri"/>
                <a:sym typeface="Calibri"/>
              </a:rPr>
            </a:br>
            <a:endParaRPr sz="1100" b="0" i="0" u="none" strike="noStrike" cap="none">
              <a:solidFill>
                <a:srgbClr val="FFD966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024" name="Google Shape;11024;ge48d01fb7f_0_1585" descr="A group of people posing for a photo&#10;&#10;Description automatically generated"/>
          <p:cNvPicPr preferRelativeResize="0">
            <a:picLocks noGrp="1"/>
          </p:cNvPicPr>
          <p:nvPr>
            <p:ph type="pic" idx="3"/>
          </p:nvPr>
        </p:nvPicPr>
        <p:blipFill rotWithShape="1">
          <a:blip r:embed="rId10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90625" y="2239963"/>
            <a:ext cx="1170000" cy="1170000"/>
          </a:xfrm>
          <a:prstGeom prst="ellipse">
            <a:avLst/>
          </a:prstGeom>
          <a:solidFill>
            <a:schemeClr val="lt1"/>
          </a:solidFill>
          <a:ln w="12700" cap="flat" cmpd="sng">
            <a:solidFill>
              <a:schemeClr val="accent6"/>
            </a:solidFill>
            <a:prstDash val="solid"/>
            <a:miter lim="800000"/>
            <a:headEnd type="none" w="sm" len="sm"/>
            <a:tailEnd type="none" w="sm" len="sm"/>
          </a:ln>
        </p:spPr>
      </p:pic>
      <p:pic>
        <p:nvPicPr>
          <p:cNvPr id="11025" name="Google Shape;11025;ge48d01fb7f_0_1585" descr="A group of people posing for a photo&#10;&#10;Description automatically generated"/>
          <p:cNvPicPr preferRelativeResize="0">
            <a:picLocks noGrp="1"/>
          </p:cNvPicPr>
          <p:nvPr>
            <p:ph type="pic" idx="14"/>
          </p:nvPr>
        </p:nvPicPr>
        <p:blipFill rotWithShape="1">
          <a:blip r:embed="rId11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818688" y="4081463"/>
            <a:ext cx="1170000" cy="1170000"/>
          </a:xfrm>
          <a:prstGeom prst="ellipse">
            <a:avLst/>
          </a:prstGeom>
          <a:solidFill>
            <a:schemeClr val="lt1"/>
          </a:solidFill>
          <a:ln w="12700" cap="flat" cmpd="sng">
            <a:solidFill>
              <a:schemeClr val="accent6"/>
            </a:solidFill>
            <a:prstDash val="solid"/>
            <a:miter lim="800000"/>
            <a:headEnd type="none" w="sm" len="sm"/>
            <a:tailEnd type="none" w="sm" len="sm"/>
          </a:ln>
        </p:spPr>
      </p:pic>
      <p:pic>
        <p:nvPicPr>
          <p:cNvPr id="11026" name="Google Shape;11026;ge48d01fb7f_0_1585" descr="A picture containing text, indoor, person, computer&#10;&#10;Description automatically generated"/>
          <p:cNvPicPr preferRelativeResize="0">
            <a:picLocks noGrp="1"/>
          </p:cNvPicPr>
          <p:nvPr>
            <p:ph type="pic" idx="13"/>
          </p:nvPr>
        </p:nvPicPr>
        <p:blipFill rotWithShape="1">
          <a:blip r:embed="rId1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664450" y="4079875"/>
            <a:ext cx="1170000" cy="1170000"/>
          </a:xfrm>
          <a:prstGeom prst="ellipse">
            <a:avLst/>
          </a:prstGeom>
          <a:solidFill>
            <a:schemeClr val="lt1"/>
          </a:solidFill>
          <a:ln w="12700" cap="flat" cmpd="sng">
            <a:solidFill>
              <a:schemeClr val="accent6"/>
            </a:solidFill>
            <a:prstDash val="solid"/>
            <a:miter lim="800000"/>
            <a:headEnd type="none" w="sm" len="sm"/>
            <a:tailEnd type="none" w="sm" len="sm"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0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0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10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10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10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0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10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10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10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10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0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31" name="Google Shape;11031;ge48d01fb7f_0_1754"/>
          <p:cNvSpPr txBox="1">
            <a:spLocks noGrp="1"/>
          </p:cNvSpPr>
          <p:nvPr>
            <p:ph type="sldNum" idx="12"/>
          </p:nvPr>
        </p:nvSpPr>
        <p:spPr>
          <a:xfrm>
            <a:off x="190501" y="6381064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41</a:t>
            </a:fld>
            <a:endParaRPr/>
          </a:p>
        </p:txBody>
      </p:sp>
      <p:sp>
        <p:nvSpPr>
          <p:cNvPr id="11032" name="Google Shape;11032;ge48d01fb7f_0_1754"/>
          <p:cNvSpPr txBox="1">
            <a:spLocks noGrp="1"/>
          </p:cNvSpPr>
          <p:nvPr>
            <p:ph type="title"/>
          </p:nvPr>
        </p:nvSpPr>
        <p:spPr>
          <a:xfrm>
            <a:off x="1248636" y="757654"/>
            <a:ext cx="10515600" cy="42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 fontScale="90000"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A4123F"/>
              </a:buClr>
              <a:buSzPct val="100000"/>
              <a:buFont typeface="Georgia"/>
              <a:buNone/>
            </a:pPr>
            <a:r>
              <a:rPr lang="en-US" sz="3600"/>
              <a:t>Programs and Schemes</a:t>
            </a:r>
            <a:endParaRPr sz="3600"/>
          </a:p>
        </p:txBody>
      </p:sp>
      <p:sp>
        <p:nvSpPr>
          <p:cNvPr id="11033" name="Google Shape;11033;ge48d01fb7f_0_1754"/>
          <p:cNvSpPr txBox="1">
            <a:spLocks noGrp="1"/>
          </p:cNvSpPr>
          <p:nvPr>
            <p:ph type="body" idx="1"/>
          </p:nvPr>
        </p:nvSpPr>
        <p:spPr>
          <a:xfrm>
            <a:off x="1248636" y="1155701"/>
            <a:ext cx="10515600" cy="44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ct val="100000"/>
              <a:buNone/>
            </a:pPr>
            <a:r>
              <a:rPr lang="en-US"/>
              <a:t>Promoting International Networking</a:t>
            </a:r>
            <a:endParaRPr/>
          </a:p>
          <a:p>
            <a:pPr marL="0" lvl="0" indent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ct val="100000"/>
              <a:buNone/>
            </a:pPr>
            <a:endParaRPr/>
          </a:p>
        </p:txBody>
      </p:sp>
      <p:grpSp>
        <p:nvGrpSpPr>
          <p:cNvPr id="11034" name="Google Shape;11034;ge48d01fb7f_0_1754"/>
          <p:cNvGrpSpPr/>
          <p:nvPr/>
        </p:nvGrpSpPr>
        <p:grpSpPr>
          <a:xfrm>
            <a:off x="476250" y="1714396"/>
            <a:ext cx="9001200" cy="4476900"/>
            <a:chOff x="476250" y="1714396"/>
            <a:chExt cx="9001200" cy="4476900"/>
          </a:xfrm>
        </p:grpSpPr>
        <p:sp>
          <p:nvSpPr>
            <p:cNvPr id="11035" name="Google Shape;11035;ge48d01fb7f_0_1754"/>
            <p:cNvSpPr/>
            <p:nvPr/>
          </p:nvSpPr>
          <p:spPr>
            <a:xfrm>
              <a:off x="476250" y="1714396"/>
              <a:ext cx="9001200" cy="4476900"/>
            </a:xfrm>
            <a:prstGeom prst="rect">
              <a:avLst/>
            </a:prstGeom>
            <a:solidFill>
              <a:srgbClr val="E7E7E9"/>
            </a:solidFill>
            <a:ln w="12700" cap="flat" cmpd="sng">
              <a:solidFill>
                <a:schemeClr val="accent6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036" name="Google Shape;11036;ge48d01fb7f_0_1754"/>
            <p:cNvPicPr preferRelativeResize="0"/>
            <p:nvPr/>
          </p:nvPicPr>
          <p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609600" y="1809749"/>
              <a:ext cx="8753478" cy="4286250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11037" name="Google Shape;11037;ge48d01fb7f_0_1754"/>
          <p:cNvPicPr preferRelativeResize="0"/>
          <p:nvPr/>
        </p:nvPicPr>
        <p:blipFill rotWithShape="1">
          <a:blip r:embed="rId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575800" y="0"/>
            <a:ext cx="2628900" cy="68579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42" name="Google Shape;11042;ge48d01fb7f_0_1838"/>
          <p:cNvGrpSpPr/>
          <p:nvPr/>
        </p:nvGrpSpPr>
        <p:grpSpPr>
          <a:xfrm>
            <a:off x="-812316" y="4835469"/>
            <a:ext cx="896700" cy="896700"/>
            <a:chOff x="-812316" y="4835469"/>
            <a:chExt cx="896700" cy="896700"/>
          </a:xfrm>
        </p:grpSpPr>
        <p:sp>
          <p:nvSpPr>
            <p:cNvPr id="11043" name="Google Shape;11043;ge48d01fb7f_0_1838"/>
            <p:cNvSpPr/>
            <p:nvPr/>
          </p:nvSpPr>
          <p:spPr>
            <a:xfrm>
              <a:off x="-812316" y="4835469"/>
              <a:ext cx="896700" cy="8967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4" name="Google Shape;11044;ge48d01fb7f_0_1838"/>
            <p:cNvSpPr/>
            <p:nvPr/>
          </p:nvSpPr>
          <p:spPr>
            <a:xfrm>
              <a:off x="-726564" y="4910380"/>
              <a:ext cx="746100" cy="746100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045" name="Google Shape;11045;ge48d01fb7f_0_1838"/>
            <p:cNvGrpSpPr/>
            <p:nvPr/>
          </p:nvGrpSpPr>
          <p:grpSpPr>
            <a:xfrm>
              <a:off x="-646724" y="4948860"/>
              <a:ext cx="573429" cy="573428"/>
              <a:chOff x="-646724" y="4948860"/>
              <a:chExt cx="573429" cy="573428"/>
            </a:xfrm>
          </p:grpSpPr>
          <p:sp>
            <p:nvSpPr>
              <p:cNvPr id="11046" name="Google Shape;11046;ge48d01fb7f_0_1838"/>
              <p:cNvSpPr/>
              <p:nvPr/>
            </p:nvSpPr>
            <p:spPr>
              <a:xfrm>
                <a:off x="-352393" y="5349364"/>
                <a:ext cx="131597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131597" h="37743" extrusionOk="0">
                    <a:moveTo>
                      <a:pt x="0" y="0"/>
                    </a:moveTo>
                    <a:lnTo>
                      <a:pt x="131597" y="0"/>
                    </a:lnTo>
                    <a:lnTo>
                      <a:pt x="131597" y="37743"/>
                    </a:lnTo>
                    <a:lnTo>
                      <a:pt x="0" y="377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65E7D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47" name="Google Shape;11047;ge48d01fb7f_0_1838"/>
              <p:cNvSpPr/>
              <p:nvPr/>
            </p:nvSpPr>
            <p:spPr>
              <a:xfrm>
                <a:off x="-281611" y="5349364"/>
                <a:ext cx="60926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60926" h="37743" extrusionOk="0">
                    <a:moveTo>
                      <a:pt x="0" y="37743"/>
                    </a:moveTo>
                    <a:lnTo>
                      <a:pt x="60927" y="37743"/>
                    </a:lnTo>
                    <a:lnTo>
                      <a:pt x="60927" y="0"/>
                    </a:lnTo>
                    <a:lnTo>
                      <a:pt x="3248" y="0"/>
                    </a:lnTo>
                    <a:lnTo>
                      <a:pt x="0" y="37743"/>
                    </a:lnTo>
                    <a:close/>
                  </a:path>
                </a:pathLst>
              </a:custGeom>
              <a:solidFill>
                <a:srgbClr val="2B4D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48" name="Google Shape;11048;ge48d01fb7f_0_1838"/>
              <p:cNvSpPr/>
              <p:nvPr/>
            </p:nvSpPr>
            <p:spPr>
              <a:xfrm>
                <a:off x="-619060" y="5208695"/>
                <a:ext cx="266666" cy="305194"/>
              </a:xfrm>
              <a:custGeom>
                <a:avLst/>
                <a:gdLst/>
                <a:ahLst/>
                <a:cxnLst/>
                <a:rect l="l" t="t" r="r" b="b"/>
                <a:pathLst>
                  <a:path w="266666" h="305194" extrusionOk="0">
                    <a:moveTo>
                      <a:pt x="266667" y="305194"/>
                    </a:moveTo>
                    <a:lnTo>
                      <a:pt x="0" y="305194"/>
                    </a:lnTo>
                    <a:lnTo>
                      <a:pt x="0" y="0"/>
                    </a:lnTo>
                    <a:lnTo>
                      <a:pt x="266667" y="103262"/>
                    </a:lnTo>
                    <a:lnTo>
                      <a:pt x="266667" y="305194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49" name="Google Shape;11049;ge48d01fb7f_0_1838"/>
              <p:cNvSpPr/>
              <p:nvPr/>
            </p:nvSpPr>
            <p:spPr>
              <a:xfrm>
                <a:off x="-619060" y="5208695"/>
                <a:ext cx="266666" cy="305194"/>
              </a:xfrm>
              <a:custGeom>
                <a:avLst/>
                <a:gdLst/>
                <a:ahLst/>
                <a:cxnLst/>
                <a:rect l="l" t="t" r="r" b="b"/>
                <a:pathLst>
                  <a:path w="266666" h="305194" extrusionOk="0">
                    <a:moveTo>
                      <a:pt x="0" y="0"/>
                    </a:moveTo>
                    <a:lnTo>
                      <a:pt x="0" y="27327"/>
                    </a:lnTo>
                    <a:lnTo>
                      <a:pt x="221308" y="113006"/>
                    </a:lnTo>
                    <a:cubicBezTo>
                      <a:pt x="233852" y="117822"/>
                      <a:pt x="242139" y="129918"/>
                      <a:pt x="242139" y="143469"/>
                    </a:cubicBezTo>
                    <a:lnTo>
                      <a:pt x="242139" y="305194"/>
                    </a:lnTo>
                    <a:lnTo>
                      <a:pt x="266667" y="305194"/>
                    </a:lnTo>
                    <a:lnTo>
                      <a:pt x="266667" y="1032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50" name="Google Shape;11050;ge48d01fb7f_0_1838"/>
              <p:cNvSpPr/>
              <p:nvPr/>
            </p:nvSpPr>
            <p:spPr>
              <a:xfrm>
                <a:off x="-574261" y="5273653"/>
                <a:ext cx="177068" cy="120845"/>
              </a:xfrm>
              <a:custGeom>
                <a:avLst/>
                <a:gdLst/>
                <a:ahLst/>
                <a:cxnLst/>
                <a:rect l="l" t="t" r="r" b="b"/>
                <a:pathLst>
                  <a:path w="177068" h="120845" extrusionOk="0">
                    <a:moveTo>
                      <a:pt x="177069" y="62383"/>
                    </a:moveTo>
                    <a:lnTo>
                      <a:pt x="177069" y="120846"/>
                    </a:lnTo>
                    <a:lnTo>
                      <a:pt x="0" y="120846"/>
                    </a:lnTo>
                    <a:lnTo>
                      <a:pt x="0" y="0"/>
                    </a:lnTo>
                    <a:lnTo>
                      <a:pt x="60031" y="21168"/>
                    </a:lnTo>
                    <a:lnTo>
                      <a:pt x="117038" y="41327"/>
                    </a:lnTo>
                    <a:lnTo>
                      <a:pt x="177069" y="62383"/>
                    </a:ln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51" name="Google Shape;11051;ge48d01fb7f_0_1838"/>
              <p:cNvSpPr/>
              <p:nvPr/>
            </p:nvSpPr>
            <p:spPr>
              <a:xfrm>
                <a:off x="-574261" y="5273653"/>
                <a:ext cx="177068" cy="120957"/>
              </a:xfrm>
              <a:custGeom>
                <a:avLst/>
                <a:gdLst/>
                <a:ahLst/>
                <a:cxnLst/>
                <a:rect l="l" t="t" r="r" b="b"/>
                <a:pathLst>
                  <a:path w="177068" h="120957" extrusionOk="0">
                    <a:moveTo>
                      <a:pt x="117150" y="41215"/>
                    </a:moveTo>
                    <a:lnTo>
                      <a:pt x="60143" y="21056"/>
                    </a:lnTo>
                    <a:lnTo>
                      <a:pt x="0" y="0"/>
                    </a:lnTo>
                    <a:lnTo>
                      <a:pt x="0" y="19264"/>
                    </a:lnTo>
                    <a:lnTo>
                      <a:pt x="35503" y="31807"/>
                    </a:lnTo>
                    <a:lnTo>
                      <a:pt x="92510" y="51967"/>
                    </a:lnTo>
                    <a:lnTo>
                      <a:pt x="141117" y="69103"/>
                    </a:lnTo>
                    <a:cubicBezTo>
                      <a:pt x="147949" y="71567"/>
                      <a:pt x="152541" y="77951"/>
                      <a:pt x="152541" y="85230"/>
                    </a:cubicBezTo>
                    <a:lnTo>
                      <a:pt x="152541" y="120958"/>
                    </a:lnTo>
                    <a:lnTo>
                      <a:pt x="177069" y="120958"/>
                    </a:lnTo>
                    <a:lnTo>
                      <a:pt x="177069" y="62495"/>
                    </a:lnTo>
                    <a:lnTo>
                      <a:pt x="117150" y="41215"/>
                    </a:ln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52" name="Google Shape;11052;ge48d01fb7f_0_1838"/>
              <p:cNvSpPr/>
              <p:nvPr/>
            </p:nvSpPr>
            <p:spPr>
              <a:xfrm>
                <a:off x="-261787" y="5175207"/>
                <a:ext cx="103598" cy="279098"/>
              </a:xfrm>
              <a:custGeom>
                <a:avLst/>
                <a:gdLst/>
                <a:ahLst/>
                <a:cxnLst/>
                <a:rect l="l" t="t" r="r" b="b"/>
                <a:pathLst>
                  <a:path w="103598" h="279098" extrusionOk="0">
                    <a:moveTo>
                      <a:pt x="103598" y="256699"/>
                    </a:moveTo>
                    <a:lnTo>
                      <a:pt x="85118" y="279099"/>
                    </a:lnTo>
                    <a:lnTo>
                      <a:pt x="18480" y="279099"/>
                    </a:lnTo>
                    <a:lnTo>
                      <a:pt x="0" y="256699"/>
                    </a:lnTo>
                    <a:lnTo>
                      <a:pt x="12320" y="111550"/>
                    </a:lnTo>
                    <a:lnTo>
                      <a:pt x="18480" y="38975"/>
                    </a:lnTo>
                    <a:lnTo>
                      <a:pt x="19600" y="26319"/>
                    </a:lnTo>
                    <a:lnTo>
                      <a:pt x="31695" y="4816"/>
                    </a:lnTo>
                    <a:cubicBezTo>
                      <a:pt x="31919" y="2128"/>
                      <a:pt x="33599" y="0"/>
                      <a:pt x="35503" y="0"/>
                    </a:cubicBezTo>
                    <a:lnTo>
                      <a:pt x="68207" y="0"/>
                    </a:lnTo>
                    <a:cubicBezTo>
                      <a:pt x="70223" y="0"/>
                      <a:pt x="71903" y="2128"/>
                      <a:pt x="72015" y="4816"/>
                    </a:cubicBezTo>
                    <a:lnTo>
                      <a:pt x="84222" y="27327"/>
                    </a:lnTo>
                    <a:lnTo>
                      <a:pt x="91390" y="111550"/>
                    </a:lnTo>
                    <a:lnTo>
                      <a:pt x="97550" y="184124"/>
                    </a:lnTo>
                    <a:lnTo>
                      <a:pt x="103598" y="256699"/>
                    </a:lnTo>
                    <a:close/>
                  </a:path>
                </a:pathLst>
              </a:custGeom>
              <a:solidFill>
                <a:srgbClr val="C3D5E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53" name="Google Shape;11053;ge48d01fb7f_0_1838"/>
              <p:cNvSpPr/>
              <p:nvPr/>
            </p:nvSpPr>
            <p:spPr>
              <a:xfrm>
                <a:off x="-208140" y="5141608"/>
                <a:ext cx="49951" cy="312697"/>
              </a:xfrm>
              <a:custGeom>
                <a:avLst/>
                <a:gdLst/>
                <a:ahLst/>
                <a:cxnLst/>
                <a:rect l="l" t="t" r="r" b="b"/>
                <a:pathLst>
                  <a:path w="49951" h="312697" extrusionOk="0">
                    <a:moveTo>
                      <a:pt x="43791" y="217724"/>
                    </a:moveTo>
                    <a:lnTo>
                      <a:pt x="37631" y="145149"/>
                    </a:lnTo>
                    <a:lnTo>
                      <a:pt x="25760" y="4816"/>
                    </a:lnTo>
                    <a:cubicBezTo>
                      <a:pt x="25535" y="2128"/>
                      <a:pt x="23184" y="0"/>
                      <a:pt x="20496" y="0"/>
                    </a:cubicBezTo>
                    <a:lnTo>
                      <a:pt x="0" y="0"/>
                    </a:lnTo>
                    <a:cubicBezTo>
                      <a:pt x="2800" y="0"/>
                      <a:pt x="5040" y="2128"/>
                      <a:pt x="5264" y="4816"/>
                    </a:cubicBezTo>
                    <a:lnTo>
                      <a:pt x="17136" y="145149"/>
                    </a:lnTo>
                    <a:lnTo>
                      <a:pt x="23296" y="217724"/>
                    </a:lnTo>
                    <a:lnTo>
                      <a:pt x="29455" y="312698"/>
                    </a:lnTo>
                    <a:lnTo>
                      <a:pt x="49951" y="290298"/>
                    </a:lnTo>
                    <a:lnTo>
                      <a:pt x="43791" y="217724"/>
                    </a:lnTo>
                    <a:close/>
                  </a:path>
                </a:pathLst>
              </a:custGeom>
              <a:solidFill>
                <a:srgbClr val="B7C8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54" name="Google Shape;11054;ge48d01fb7f_0_1838"/>
              <p:cNvSpPr/>
              <p:nvPr/>
            </p:nvSpPr>
            <p:spPr>
              <a:xfrm>
                <a:off x="-243307" y="5141496"/>
                <a:ext cx="66638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66638" h="72574" extrusionOk="0">
                    <a:moveTo>
                      <a:pt x="66639" y="72575"/>
                    </a:moveTo>
                    <a:lnTo>
                      <a:pt x="0" y="72575"/>
                    </a:lnTo>
                    <a:lnTo>
                      <a:pt x="5712" y="4816"/>
                    </a:lnTo>
                    <a:cubicBezTo>
                      <a:pt x="5936" y="2128"/>
                      <a:pt x="8288" y="0"/>
                      <a:pt x="10976" y="0"/>
                    </a:cubicBezTo>
                    <a:lnTo>
                      <a:pt x="55551" y="0"/>
                    </a:lnTo>
                    <a:cubicBezTo>
                      <a:pt x="58351" y="0"/>
                      <a:pt x="60591" y="2128"/>
                      <a:pt x="60815" y="4816"/>
                    </a:cubicBezTo>
                    <a:lnTo>
                      <a:pt x="66639" y="72575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55" name="Google Shape;11055;ge48d01fb7f_0_1838"/>
              <p:cNvSpPr/>
              <p:nvPr/>
            </p:nvSpPr>
            <p:spPr>
              <a:xfrm>
                <a:off x="-208140" y="5141604"/>
                <a:ext cx="31471" cy="72578"/>
              </a:xfrm>
              <a:custGeom>
                <a:avLst/>
                <a:gdLst/>
                <a:ahLst/>
                <a:cxnLst/>
                <a:rect l="l" t="t" r="r" b="b"/>
                <a:pathLst>
                  <a:path w="31471" h="72578" extrusionOk="0">
                    <a:moveTo>
                      <a:pt x="5264" y="4820"/>
                    </a:moveTo>
                    <a:lnTo>
                      <a:pt x="10976" y="72579"/>
                    </a:lnTo>
                    <a:lnTo>
                      <a:pt x="31471" y="72579"/>
                    </a:lnTo>
                    <a:lnTo>
                      <a:pt x="25760" y="4820"/>
                    </a:lnTo>
                    <a:cubicBezTo>
                      <a:pt x="25535" y="2132"/>
                      <a:pt x="23184" y="4"/>
                      <a:pt x="20496" y="4"/>
                    </a:cubicBezTo>
                    <a:lnTo>
                      <a:pt x="0" y="4"/>
                    </a:lnTo>
                    <a:cubicBezTo>
                      <a:pt x="2800" y="-108"/>
                      <a:pt x="5040" y="2020"/>
                      <a:pt x="5264" y="4820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56" name="Google Shape;11056;ge48d01fb7f_0_1838"/>
              <p:cNvSpPr/>
              <p:nvPr/>
            </p:nvSpPr>
            <p:spPr>
              <a:xfrm>
                <a:off x="-255627" y="5286757"/>
                <a:ext cx="91278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91278" h="72574" extrusionOk="0">
                    <a:moveTo>
                      <a:pt x="91278" y="72575"/>
                    </a:moveTo>
                    <a:lnTo>
                      <a:pt x="0" y="72575"/>
                    </a:lnTo>
                    <a:lnTo>
                      <a:pt x="6160" y="0"/>
                    </a:lnTo>
                    <a:lnTo>
                      <a:pt x="85118" y="0"/>
                    </a:lnTo>
                    <a:lnTo>
                      <a:pt x="91278" y="72575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57" name="Google Shape;11057;ge48d01fb7f_0_1838"/>
              <p:cNvSpPr/>
              <p:nvPr/>
            </p:nvSpPr>
            <p:spPr>
              <a:xfrm>
                <a:off x="-191004" y="5286757"/>
                <a:ext cx="26655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26655" h="72574" extrusionOk="0">
                    <a:moveTo>
                      <a:pt x="26656" y="72575"/>
                    </a:moveTo>
                    <a:lnTo>
                      <a:pt x="20496" y="0"/>
                    </a:lnTo>
                    <a:lnTo>
                      <a:pt x="0" y="0"/>
                    </a:lnTo>
                    <a:lnTo>
                      <a:pt x="6160" y="72575"/>
                    </a:lnTo>
                    <a:lnTo>
                      <a:pt x="26656" y="72575"/>
                    </a:ln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58" name="Google Shape;11058;ge48d01fb7f_0_1838"/>
              <p:cNvSpPr/>
              <p:nvPr/>
            </p:nvSpPr>
            <p:spPr>
              <a:xfrm>
                <a:off x="-541670" y="5457106"/>
                <a:ext cx="111885" cy="56782"/>
              </a:xfrm>
              <a:custGeom>
                <a:avLst/>
                <a:gdLst/>
                <a:ahLst/>
                <a:cxnLst/>
                <a:rect l="l" t="t" r="r" b="b"/>
                <a:pathLst>
                  <a:path w="111885" h="56782" extrusionOk="0">
                    <a:moveTo>
                      <a:pt x="0" y="0"/>
                    </a:moveTo>
                    <a:lnTo>
                      <a:pt x="111886" y="0"/>
                    </a:lnTo>
                    <a:lnTo>
                      <a:pt x="111886" y="56783"/>
                    </a:lnTo>
                    <a:lnTo>
                      <a:pt x="0" y="5678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59" name="Google Shape;11059;ge48d01fb7f_0_1838"/>
              <p:cNvSpPr/>
              <p:nvPr/>
            </p:nvSpPr>
            <p:spPr>
              <a:xfrm>
                <a:off x="-453415" y="5457106"/>
                <a:ext cx="23631" cy="56782"/>
              </a:xfrm>
              <a:custGeom>
                <a:avLst/>
                <a:gdLst/>
                <a:ahLst/>
                <a:cxnLst/>
                <a:rect l="l" t="t" r="r" b="b"/>
                <a:pathLst>
                  <a:path w="23631" h="56782" extrusionOk="0">
                    <a:moveTo>
                      <a:pt x="0" y="0"/>
                    </a:moveTo>
                    <a:lnTo>
                      <a:pt x="23632" y="0"/>
                    </a:lnTo>
                    <a:lnTo>
                      <a:pt x="23632" y="56783"/>
                    </a:lnTo>
                    <a:lnTo>
                      <a:pt x="0" y="5678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60" name="Google Shape;11060;ge48d01fb7f_0_1838"/>
              <p:cNvSpPr/>
              <p:nvPr/>
            </p:nvSpPr>
            <p:spPr>
              <a:xfrm>
                <a:off x="-352393" y="5431906"/>
                <a:ext cx="251435" cy="81982"/>
              </a:xfrm>
              <a:custGeom>
                <a:avLst/>
                <a:gdLst/>
                <a:ahLst/>
                <a:cxnLst/>
                <a:rect l="l" t="t" r="r" b="b"/>
                <a:pathLst>
                  <a:path w="251435" h="81982" extrusionOk="0">
                    <a:moveTo>
                      <a:pt x="251435" y="81982"/>
                    </a:moveTo>
                    <a:lnTo>
                      <a:pt x="0" y="81982"/>
                    </a:lnTo>
                    <a:lnTo>
                      <a:pt x="0" y="0"/>
                    </a:lnTo>
                    <a:lnTo>
                      <a:pt x="235308" y="0"/>
                    </a:lnTo>
                    <a:cubicBezTo>
                      <a:pt x="244155" y="0"/>
                      <a:pt x="251435" y="7168"/>
                      <a:pt x="251435" y="16128"/>
                    </a:cubicBezTo>
                    <a:lnTo>
                      <a:pt x="251435" y="81982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61" name="Google Shape;11061;ge48d01fb7f_0_1838"/>
              <p:cNvSpPr/>
              <p:nvPr/>
            </p:nvSpPr>
            <p:spPr>
              <a:xfrm>
                <a:off x="-141613" y="5431906"/>
                <a:ext cx="40655" cy="82094"/>
              </a:xfrm>
              <a:custGeom>
                <a:avLst/>
                <a:gdLst/>
                <a:ahLst/>
                <a:cxnLst/>
                <a:rect l="l" t="t" r="r" b="b"/>
                <a:pathLst>
                  <a:path w="40655" h="82094" extrusionOk="0">
                    <a:moveTo>
                      <a:pt x="24528" y="0"/>
                    </a:moveTo>
                    <a:lnTo>
                      <a:pt x="0" y="0"/>
                    </a:lnTo>
                    <a:cubicBezTo>
                      <a:pt x="8848" y="0"/>
                      <a:pt x="16128" y="7168"/>
                      <a:pt x="16128" y="16128"/>
                    </a:cubicBezTo>
                    <a:lnTo>
                      <a:pt x="16128" y="82094"/>
                    </a:lnTo>
                    <a:lnTo>
                      <a:pt x="40655" y="82094"/>
                    </a:lnTo>
                    <a:lnTo>
                      <a:pt x="40655" y="16128"/>
                    </a:lnTo>
                    <a:cubicBezTo>
                      <a:pt x="40655" y="7168"/>
                      <a:pt x="33375" y="0"/>
                      <a:pt x="24528" y="0"/>
                    </a:cubicBez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062" name="Google Shape;11062;ge48d01fb7f_0_1838"/>
              <p:cNvGrpSpPr/>
              <p:nvPr/>
            </p:nvGrpSpPr>
            <p:grpSpPr>
              <a:xfrm>
                <a:off x="-646724" y="4948860"/>
                <a:ext cx="573429" cy="573428"/>
                <a:chOff x="-646724" y="4948860"/>
                <a:chExt cx="573429" cy="573428"/>
              </a:xfrm>
            </p:grpSpPr>
            <p:sp>
              <p:nvSpPr>
                <p:cNvPr id="11063" name="Google Shape;11063;ge48d01fb7f_0_1838"/>
                <p:cNvSpPr/>
                <p:nvPr/>
              </p:nvSpPr>
              <p:spPr>
                <a:xfrm>
                  <a:off x="-238827" y="4948860"/>
                  <a:ext cx="97998" cy="172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98" h="172924" extrusionOk="0">
                      <a:moveTo>
                        <a:pt x="29903" y="66527"/>
                      </a:moveTo>
                      <a:lnTo>
                        <a:pt x="59023" y="66527"/>
                      </a:lnTo>
                      <a:cubicBezTo>
                        <a:pt x="71231" y="66527"/>
                        <a:pt x="81198" y="76495"/>
                        <a:pt x="81198" y="88702"/>
                      </a:cubicBezTo>
                      <a:lnTo>
                        <a:pt x="81198" y="100462"/>
                      </a:lnTo>
                      <a:cubicBezTo>
                        <a:pt x="81198" y="112670"/>
                        <a:pt x="71231" y="122638"/>
                        <a:pt x="59023" y="122638"/>
                      </a:cubicBezTo>
                      <a:cubicBezTo>
                        <a:pt x="42671" y="122638"/>
                        <a:pt x="29455" y="135965"/>
                        <a:pt x="29455" y="152205"/>
                      </a:cubicBezTo>
                      <a:lnTo>
                        <a:pt x="29455" y="164525"/>
                      </a:lnTo>
                      <a:cubicBezTo>
                        <a:pt x="29455" y="169117"/>
                        <a:pt x="33263" y="172925"/>
                        <a:pt x="37855" y="172925"/>
                      </a:cubicBezTo>
                      <a:cubicBezTo>
                        <a:pt x="42447" y="172925"/>
                        <a:pt x="46255" y="169117"/>
                        <a:pt x="46255" y="164525"/>
                      </a:cubicBezTo>
                      <a:lnTo>
                        <a:pt x="46255" y="152205"/>
                      </a:lnTo>
                      <a:cubicBezTo>
                        <a:pt x="46255" y="145149"/>
                        <a:pt x="51967" y="139437"/>
                        <a:pt x="59023" y="139437"/>
                      </a:cubicBezTo>
                      <a:cubicBezTo>
                        <a:pt x="80526" y="139437"/>
                        <a:pt x="97998" y="121966"/>
                        <a:pt x="97998" y="100462"/>
                      </a:cubicBezTo>
                      <a:lnTo>
                        <a:pt x="97998" y="88814"/>
                      </a:lnTo>
                      <a:cubicBezTo>
                        <a:pt x="97998" y="67311"/>
                        <a:pt x="80526" y="49839"/>
                        <a:pt x="59023" y="49839"/>
                      </a:cubicBezTo>
                      <a:lnTo>
                        <a:pt x="29903" y="49839"/>
                      </a:lnTo>
                      <a:cubicBezTo>
                        <a:pt x="22624" y="49839"/>
                        <a:pt x="16800" y="43903"/>
                        <a:pt x="16800" y="36735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36623"/>
                      </a:lnTo>
                      <a:cubicBezTo>
                        <a:pt x="0" y="53199"/>
                        <a:pt x="13440" y="66527"/>
                        <a:pt x="29903" y="6652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64" name="Google Shape;11064;ge48d01fb7f_0_1838"/>
                <p:cNvSpPr/>
                <p:nvPr/>
              </p:nvSpPr>
              <p:spPr>
                <a:xfrm>
                  <a:off x="-279147" y="5027594"/>
                  <a:ext cx="54430" cy="8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30" h="86350" extrusionOk="0">
                      <a:moveTo>
                        <a:pt x="27215" y="53871"/>
                      </a:moveTo>
                      <a:cubicBezTo>
                        <a:pt x="32927" y="53871"/>
                        <a:pt x="37631" y="58575"/>
                        <a:pt x="37631" y="64287"/>
                      </a:cubicBezTo>
                      <a:lnTo>
                        <a:pt x="37631" y="77950"/>
                      </a:lnTo>
                      <a:cubicBezTo>
                        <a:pt x="37631" y="82542"/>
                        <a:pt x="41439" y="86350"/>
                        <a:pt x="46031" y="86350"/>
                      </a:cubicBezTo>
                      <a:cubicBezTo>
                        <a:pt x="50623" y="86350"/>
                        <a:pt x="54431" y="82542"/>
                        <a:pt x="54431" y="77950"/>
                      </a:cubicBezTo>
                      <a:lnTo>
                        <a:pt x="54431" y="64287"/>
                      </a:lnTo>
                      <a:cubicBezTo>
                        <a:pt x="54431" y="49279"/>
                        <a:pt x="42223" y="37071"/>
                        <a:pt x="27215" y="37071"/>
                      </a:cubicBezTo>
                      <a:cubicBezTo>
                        <a:pt x="21504" y="37071"/>
                        <a:pt x="16800" y="32367"/>
                        <a:pt x="16800" y="26655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26655"/>
                      </a:lnTo>
                      <a:cubicBezTo>
                        <a:pt x="0" y="41663"/>
                        <a:pt x="12208" y="53871"/>
                        <a:pt x="27215" y="5387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65" name="Google Shape;11065;ge48d01fb7f_0_1838"/>
                <p:cNvSpPr/>
                <p:nvPr/>
              </p:nvSpPr>
              <p:spPr>
                <a:xfrm>
                  <a:off x="-198284" y="4948971"/>
                  <a:ext cx="16799" cy="32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32703" extrusionOk="0">
                      <a:moveTo>
                        <a:pt x="8400" y="32703"/>
                      </a:moveTo>
                      <a:cubicBezTo>
                        <a:pt x="12992" y="32703"/>
                        <a:pt x="16800" y="28895"/>
                        <a:pt x="16800" y="24304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24416"/>
                      </a:lnTo>
                      <a:cubicBezTo>
                        <a:pt x="0" y="29007"/>
                        <a:pt x="3808" y="32703"/>
                        <a:pt x="8400" y="3270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66" name="Google Shape;11066;ge48d01fb7f_0_1838"/>
                <p:cNvSpPr/>
                <p:nvPr/>
              </p:nvSpPr>
              <p:spPr>
                <a:xfrm>
                  <a:off x="-313754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67" name="Google Shape;11067;ge48d01fb7f_0_1838"/>
                <p:cNvSpPr/>
                <p:nvPr/>
              </p:nvSpPr>
              <p:spPr>
                <a:xfrm>
                  <a:off x="-261339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3104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68" name="Google Shape;11068;ge48d01fb7f_0_1838"/>
                <p:cNvSpPr/>
                <p:nvPr/>
              </p:nvSpPr>
              <p:spPr>
                <a:xfrm>
                  <a:off x="-208812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69" name="Google Shape;11069;ge48d01fb7f_0_1838"/>
                <p:cNvSpPr/>
                <p:nvPr/>
              </p:nvSpPr>
              <p:spPr>
                <a:xfrm>
                  <a:off x="-156397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3104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70" name="Google Shape;11070;ge48d01fb7f_0_1838"/>
                <p:cNvSpPr/>
                <p:nvPr/>
              </p:nvSpPr>
              <p:spPr>
                <a:xfrm>
                  <a:off x="-646724" y="5133096"/>
                  <a:ext cx="573429" cy="3891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429" h="389192" extrusionOk="0">
                      <a:moveTo>
                        <a:pt x="565029" y="372393"/>
                      </a:moveTo>
                      <a:lnTo>
                        <a:pt x="554165" y="372393"/>
                      </a:lnTo>
                      <a:lnTo>
                        <a:pt x="554165" y="314826"/>
                      </a:lnTo>
                      <a:cubicBezTo>
                        <a:pt x="554165" y="301274"/>
                        <a:pt x="543190" y="290298"/>
                        <a:pt x="529638" y="290298"/>
                      </a:cubicBezTo>
                      <a:lnTo>
                        <a:pt x="496263" y="290298"/>
                      </a:lnTo>
                      <a:cubicBezTo>
                        <a:pt x="496263" y="290186"/>
                        <a:pt x="472743" y="12992"/>
                        <a:pt x="472743" y="12544"/>
                      </a:cubicBezTo>
                      <a:cubicBezTo>
                        <a:pt x="472183" y="5488"/>
                        <a:pt x="466135" y="0"/>
                        <a:pt x="459079" y="0"/>
                      </a:cubicBezTo>
                      <a:lnTo>
                        <a:pt x="414392" y="0"/>
                      </a:lnTo>
                      <a:cubicBezTo>
                        <a:pt x="407224" y="0"/>
                        <a:pt x="401400" y="5376"/>
                        <a:pt x="400728" y="12544"/>
                      </a:cubicBezTo>
                      <a:cubicBezTo>
                        <a:pt x="373401" y="334874"/>
                        <a:pt x="401288" y="6160"/>
                        <a:pt x="384153" y="207868"/>
                      </a:cubicBezTo>
                      <a:lnTo>
                        <a:pt x="302730" y="207868"/>
                      </a:lnTo>
                      <a:lnTo>
                        <a:pt x="302730" y="178861"/>
                      </a:lnTo>
                      <a:cubicBezTo>
                        <a:pt x="302730" y="175389"/>
                        <a:pt x="300602" y="172253"/>
                        <a:pt x="297354" y="171021"/>
                      </a:cubicBezTo>
                      <a:lnTo>
                        <a:pt x="281563" y="164861"/>
                      </a:lnTo>
                      <a:cubicBezTo>
                        <a:pt x="277195" y="163181"/>
                        <a:pt x="272379" y="165309"/>
                        <a:pt x="270699" y="169677"/>
                      </a:cubicBezTo>
                      <a:cubicBezTo>
                        <a:pt x="269019" y="174045"/>
                        <a:pt x="271147" y="178861"/>
                        <a:pt x="275515" y="180541"/>
                      </a:cubicBezTo>
                      <a:lnTo>
                        <a:pt x="285931" y="184572"/>
                      </a:lnTo>
                      <a:lnTo>
                        <a:pt x="285931" y="372393"/>
                      </a:lnTo>
                      <a:lnTo>
                        <a:pt x="225340" y="372393"/>
                      </a:lnTo>
                      <a:lnTo>
                        <a:pt x="225340" y="324010"/>
                      </a:lnTo>
                      <a:cubicBezTo>
                        <a:pt x="225340" y="319418"/>
                        <a:pt x="221532" y="315610"/>
                        <a:pt x="216940" y="315610"/>
                      </a:cubicBezTo>
                      <a:lnTo>
                        <a:pt x="105054" y="315610"/>
                      </a:lnTo>
                      <a:cubicBezTo>
                        <a:pt x="100462" y="315610"/>
                        <a:pt x="96654" y="319418"/>
                        <a:pt x="96654" y="324010"/>
                      </a:cubicBezTo>
                      <a:lnTo>
                        <a:pt x="96654" y="372393"/>
                      </a:lnTo>
                      <a:lnTo>
                        <a:pt x="36063" y="372393"/>
                      </a:lnTo>
                      <a:lnTo>
                        <a:pt x="36063" y="87806"/>
                      </a:lnTo>
                      <a:lnTo>
                        <a:pt x="241915" y="167549"/>
                      </a:lnTo>
                      <a:cubicBezTo>
                        <a:pt x="246283" y="169229"/>
                        <a:pt x="251099" y="167101"/>
                        <a:pt x="252779" y="162733"/>
                      </a:cubicBezTo>
                      <a:cubicBezTo>
                        <a:pt x="254459" y="158365"/>
                        <a:pt x="252331" y="153549"/>
                        <a:pt x="247963" y="151869"/>
                      </a:cubicBezTo>
                      <a:lnTo>
                        <a:pt x="90494" y="90830"/>
                      </a:lnTo>
                      <a:lnTo>
                        <a:pt x="90494" y="30687"/>
                      </a:lnTo>
                      <a:cubicBezTo>
                        <a:pt x="90494" y="26096"/>
                        <a:pt x="86686" y="22288"/>
                        <a:pt x="82094" y="22288"/>
                      </a:cubicBezTo>
                      <a:cubicBezTo>
                        <a:pt x="77503" y="22288"/>
                        <a:pt x="73695" y="26096"/>
                        <a:pt x="73695" y="30687"/>
                      </a:cubicBezTo>
                      <a:lnTo>
                        <a:pt x="73695" y="84334"/>
                      </a:lnTo>
                      <a:lnTo>
                        <a:pt x="30687" y="67759"/>
                      </a:lnTo>
                      <a:cubicBezTo>
                        <a:pt x="28111" y="66751"/>
                        <a:pt x="25200" y="67087"/>
                        <a:pt x="22960" y="68655"/>
                      </a:cubicBezTo>
                      <a:cubicBezTo>
                        <a:pt x="20720" y="70223"/>
                        <a:pt x="19264" y="72799"/>
                        <a:pt x="19264" y="75599"/>
                      </a:cubicBezTo>
                      <a:lnTo>
                        <a:pt x="19264" y="372393"/>
                      </a:lnTo>
                      <a:lnTo>
                        <a:pt x="8400" y="372393"/>
                      </a:lnTo>
                      <a:cubicBezTo>
                        <a:pt x="3808" y="372393"/>
                        <a:pt x="0" y="376201"/>
                        <a:pt x="0" y="380793"/>
                      </a:cubicBezTo>
                      <a:cubicBezTo>
                        <a:pt x="0" y="385385"/>
                        <a:pt x="3808" y="389193"/>
                        <a:pt x="8400" y="389193"/>
                      </a:cubicBezTo>
                      <a:lnTo>
                        <a:pt x="565029" y="389193"/>
                      </a:lnTo>
                      <a:cubicBezTo>
                        <a:pt x="569621" y="389193"/>
                        <a:pt x="573429" y="385385"/>
                        <a:pt x="573429" y="380793"/>
                      </a:cubicBezTo>
                      <a:cubicBezTo>
                        <a:pt x="573429" y="376201"/>
                        <a:pt x="569621" y="372393"/>
                        <a:pt x="565029" y="372393"/>
                      </a:cubicBezTo>
                      <a:lnTo>
                        <a:pt x="565029" y="372393"/>
                      </a:lnTo>
                      <a:close/>
                      <a:moveTo>
                        <a:pt x="302730" y="290410"/>
                      </a:moveTo>
                      <a:lnTo>
                        <a:pt x="302730" y="262523"/>
                      </a:lnTo>
                      <a:lnTo>
                        <a:pt x="379561" y="262523"/>
                      </a:lnTo>
                      <a:lnTo>
                        <a:pt x="377209" y="290410"/>
                      </a:lnTo>
                      <a:lnTo>
                        <a:pt x="302730" y="290410"/>
                      </a:lnTo>
                      <a:close/>
                      <a:moveTo>
                        <a:pt x="479351" y="290410"/>
                      </a:moveTo>
                      <a:lnTo>
                        <a:pt x="394008" y="290410"/>
                      </a:lnTo>
                      <a:cubicBezTo>
                        <a:pt x="395240" y="275627"/>
                        <a:pt x="397928" y="244043"/>
                        <a:pt x="398712" y="234636"/>
                      </a:cubicBezTo>
                      <a:lnTo>
                        <a:pt x="419880" y="234636"/>
                      </a:lnTo>
                      <a:cubicBezTo>
                        <a:pt x="424472" y="234636"/>
                        <a:pt x="428280" y="230828"/>
                        <a:pt x="428280" y="226236"/>
                      </a:cubicBezTo>
                      <a:cubicBezTo>
                        <a:pt x="428280" y="221644"/>
                        <a:pt x="424472" y="217836"/>
                        <a:pt x="419880" y="217836"/>
                      </a:cubicBezTo>
                      <a:lnTo>
                        <a:pt x="400168" y="217836"/>
                      </a:lnTo>
                      <a:cubicBezTo>
                        <a:pt x="400616" y="212796"/>
                        <a:pt x="404424" y="167213"/>
                        <a:pt x="404872" y="162061"/>
                      </a:cubicBezTo>
                      <a:lnTo>
                        <a:pt x="468375" y="162061"/>
                      </a:lnTo>
                      <a:lnTo>
                        <a:pt x="473079" y="217836"/>
                      </a:lnTo>
                      <a:lnTo>
                        <a:pt x="453367" y="217836"/>
                      </a:lnTo>
                      <a:cubicBezTo>
                        <a:pt x="448775" y="217836"/>
                        <a:pt x="444967" y="221644"/>
                        <a:pt x="444967" y="226236"/>
                      </a:cubicBezTo>
                      <a:cubicBezTo>
                        <a:pt x="444967" y="230828"/>
                        <a:pt x="448775" y="234636"/>
                        <a:pt x="453367" y="234636"/>
                      </a:cubicBezTo>
                      <a:lnTo>
                        <a:pt x="474535" y="234636"/>
                      </a:lnTo>
                      <a:lnTo>
                        <a:pt x="479351" y="290410"/>
                      </a:lnTo>
                      <a:close/>
                      <a:moveTo>
                        <a:pt x="467031" y="145149"/>
                      </a:moveTo>
                      <a:lnTo>
                        <a:pt x="406328" y="145149"/>
                      </a:lnTo>
                      <a:lnTo>
                        <a:pt x="411032" y="89374"/>
                      </a:lnTo>
                      <a:lnTo>
                        <a:pt x="462327" y="89374"/>
                      </a:lnTo>
                      <a:lnTo>
                        <a:pt x="467031" y="145149"/>
                      </a:lnTo>
                      <a:close/>
                      <a:moveTo>
                        <a:pt x="417304" y="16800"/>
                      </a:moveTo>
                      <a:lnTo>
                        <a:pt x="456279" y="16800"/>
                      </a:lnTo>
                      <a:lnTo>
                        <a:pt x="460983" y="72575"/>
                      </a:lnTo>
                      <a:lnTo>
                        <a:pt x="412600" y="72575"/>
                      </a:lnTo>
                      <a:lnTo>
                        <a:pt x="417304" y="16800"/>
                      </a:lnTo>
                      <a:close/>
                      <a:moveTo>
                        <a:pt x="382809" y="224668"/>
                      </a:moveTo>
                      <a:lnTo>
                        <a:pt x="381017" y="245611"/>
                      </a:lnTo>
                      <a:lnTo>
                        <a:pt x="302842" y="245611"/>
                      </a:lnTo>
                      <a:lnTo>
                        <a:pt x="302842" y="224668"/>
                      </a:lnTo>
                      <a:lnTo>
                        <a:pt x="382809" y="224668"/>
                      </a:lnTo>
                      <a:close/>
                      <a:moveTo>
                        <a:pt x="113454" y="372393"/>
                      </a:moveTo>
                      <a:lnTo>
                        <a:pt x="113454" y="332410"/>
                      </a:lnTo>
                      <a:lnTo>
                        <a:pt x="208540" y="332410"/>
                      </a:lnTo>
                      <a:lnTo>
                        <a:pt x="208540" y="372393"/>
                      </a:lnTo>
                      <a:lnTo>
                        <a:pt x="113454" y="372393"/>
                      </a:lnTo>
                      <a:close/>
                      <a:moveTo>
                        <a:pt x="302730" y="372393"/>
                      </a:moveTo>
                      <a:lnTo>
                        <a:pt x="302730" y="307210"/>
                      </a:lnTo>
                      <a:lnTo>
                        <a:pt x="529638" y="307210"/>
                      </a:lnTo>
                      <a:cubicBezTo>
                        <a:pt x="533894" y="307210"/>
                        <a:pt x="537366" y="310682"/>
                        <a:pt x="537366" y="314938"/>
                      </a:cubicBezTo>
                      <a:lnTo>
                        <a:pt x="537366" y="372393"/>
                      </a:lnTo>
                      <a:lnTo>
                        <a:pt x="302730" y="3723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71" name="Google Shape;11071;ge48d01fb7f_0_1838"/>
                <p:cNvSpPr/>
                <p:nvPr/>
              </p:nvSpPr>
              <p:spPr>
                <a:xfrm>
                  <a:off x="-582661" y="5265218"/>
                  <a:ext cx="193868" cy="1376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868" h="137680" extrusionOk="0">
                      <a:moveTo>
                        <a:pt x="11200" y="483"/>
                      </a:moveTo>
                      <a:cubicBezTo>
                        <a:pt x="8624" y="-413"/>
                        <a:pt x="5824" y="-77"/>
                        <a:pt x="3584" y="1603"/>
                      </a:cubicBezTo>
                      <a:cubicBezTo>
                        <a:pt x="1344" y="3171"/>
                        <a:pt x="0" y="5747"/>
                        <a:pt x="0" y="8435"/>
                      </a:cubicBezTo>
                      <a:lnTo>
                        <a:pt x="0" y="56482"/>
                      </a:lnTo>
                      <a:cubicBezTo>
                        <a:pt x="0" y="61074"/>
                        <a:pt x="3808" y="64882"/>
                        <a:pt x="8400" y="64882"/>
                      </a:cubicBezTo>
                      <a:cubicBezTo>
                        <a:pt x="12992" y="64882"/>
                        <a:pt x="16800" y="61074"/>
                        <a:pt x="16800" y="56482"/>
                      </a:cubicBezTo>
                      <a:lnTo>
                        <a:pt x="16800" y="20307"/>
                      </a:lnTo>
                      <a:lnTo>
                        <a:pt x="60031" y="35539"/>
                      </a:lnTo>
                      <a:lnTo>
                        <a:pt x="60031" y="120881"/>
                      </a:lnTo>
                      <a:lnTo>
                        <a:pt x="16800" y="120881"/>
                      </a:lnTo>
                      <a:lnTo>
                        <a:pt x="16800" y="90082"/>
                      </a:lnTo>
                      <a:cubicBezTo>
                        <a:pt x="16800" y="85490"/>
                        <a:pt x="12992" y="81682"/>
                        <a:pt x="8400" y="81682"/>
                      </a:cubicBezTo>
                      <a:cubicBezTo>
                        <a:pt x="3808" y="81682"/>
                        <a:pt x="0" y="85490"/>
                        <a:pt x="0" y="90082"/>
                      </a:cubicBezTo>
                      <a:lnTo>
                        <a:pt x="0" y="129281"/>
                      </a:lnTo>
                      <a:cubicBezTo>
                        <a:pt x="0" y="133873"/>
                        <a:pt x="3808" y="137681"/>
                        <a:pt x="8400" y="137681"/>
                      </a:cubicBezTo>
                      <a:lnTo>
                        <a:pt x="185468" y="137681"/>
                      </a:lnTo>
                      <a:cubicBezTo>
                        <a:pt x="190060" y="137681"/>
                        <a:pt x="193868" y="133873"/>
                        <a:pt x="193868" y="129281"/>
                      </a:cubicBezTo>
                      <a:lnTo>
                        <a:pt x="193868" y="70818"/>
                      </a:lnTo>
                      <a:cubicBezTo>
                        <a:pt x="193868" y="67234"/>
                        <a:pt x="191628" y="64098"/>
                        <a:pt x="188268" y="62866"/>
                      </a:cubicBezTo>
                      <a:lnTo>
                        <a:pt x="11200" y="483"/>
                      </a:lnTo>
                      <a:close/>
                      <a:moveTo>
                        <a:pt x="76831" y="41475"/>
                      </a:moveTo>
                      <a:lnTo>
                        <a:pt x="117038" y="55698"/>
                      </a:lnTo>
                      <a:lnTo>
                        <a:pt x="117038" y="120993"/>
                      </a:lnTo>
                      <a:lnTo>
                        <a:pt x="76831" y="120993"/>
                      </a:lnTo>
                      <a:lnTo>
                        <a:pt x="76831" y="41475"/>
                      </a:lnTo>
                      <a:close/>
                      <a:moveTo>
                        <a:pt x="177069" y="120881"/>
                      </a:moveTo>
                      <a:lnTo>
                        <a:pt x="133837" y="120881"/>
                      </a:lnTo>
                      <a:lnTo>
                        <a:pt x="133837" y="61522"/>
                      </a:lnTo>
                      <a:lnTo>
                        <a:pt x="177069" y="76754"/>
                      </a:lnTo>
                      <a:lnTo>
                        <a:pt x="177069" y="1208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11072" name="Google Shape;11072;ge48d01fb7f_0_1838"/>
          <p:cNvGrpSpPr/>
          <p:nvPr/>
        </p:nvGrpSpPr>
        <p:grpSpPr>
          <a:xfrm>
            <a:off x="-812316" y="1158145"/>
            <a:ext cx="896700" cy="896700"/>
            <a:chOff x="-812316" y="1158145"/>
            <a:chExt cx="896700" cy="896700"/>
          </a:xfrm>
        </p:grpSpPr>
        <p:sp>
          <p:nvSpPr>
            <p:cNvPr id="11073" name="Google Shape;11073;ge48d01fb7f_0_1838"/>
            <p:cNvSpPr/>
            <p:nvPr/>
          </p:nvSpPr>
          <p:spPr>
            <a:xfrm>
              <a:off x="-812316" y="1158145"/>
              <a:ext cx="896700" cy="8967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4" name="Google Shape;11074;ge48d01fb7f_0_1838"/>
            <p:cNvSpPr/>
            <p:nvPr/>
          </p:nvSpPr>
          <p:spPr>
            <a:xfrm>
              <a:off x="-726564" y="1233056"/>
              <a:ext cx="746100" cy="746100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075" name="Google Shape;11075;ge48d01fb7f_0_1838"/>
            <p:cNvGrpSpPr/>
            <p:nvPr/>
          </p:nvGrpSpPr>
          <p:grpSpPr>
            <a:xfrm>
              <a:off x="-605166" y="1341299"/>
              <a:ext cx="521272" cy="488616"/>
              <a:chOff x="995035" y="1466004"/>
              <a:chExt cx="521272" cy="488616"/>
            </a:xfrm>
          </p:grpSpPr>
          <p:sp>
            <p:nvSpPr>
              <p:cNvPr id="11076" name="Google Shape;11076;ge48d01fb7f_0_1838"/>
              <p:cNvSpPr/>
              <p:nvPr/>
            </p:nvSpPr>
            <p:spPr>
              <a:xfrm>
                <a:off x="1360842" y="1718419"/>
                <a:ext cx="131132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131132" h="81448" extrusionOk="0">
                    <a:moveTo>
                      <a:pt x="0" y="0"/>
                    </a:moveTo>
                    <a:lnTo>
                      <a:pt x="109243" y="0"/>
                    </a:lnTo>
                    <a:cubicBezTo>
                      <a:pt x="121359" y="0"/>
                      <a:pt x="131133" y="7330"/>
                      <a:pt x="131133" y="16290"/>
                    </a:cubicBezTo>
                    <a:lnTo>
                      <a:pt x="131133" y="65159"/>
                    </a:lnTo>
                    <a:cubicBezTo>
                      <a:pt x="131133" y="74118"/>
                      <a:pt x="121359" y="81449"/>
                      <a:pt x="109243" y="81449"/>
                    </a:cubicBez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77" name="Google Shape;11077;ge48d01fb7f_0_1838"/>
              <p:cNvSpPr/>
              <p:nvPr/>
            </p:nvSpPr>
            <p:spPr>
              <a:xfrm>
                <a:off x="1350457" y="1799868"/>
                <a:ext cx="157705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157705" h="65159" extrusionOk="0">
                    <a:moveTo>
                      <a:pt x="0" y="0"/>
                    </a:moveTo>
                    <a:lnTo>
                      <a:pt x="135205" y="0"/>
                    </a:lnTo>
                    <a:cubicBezTo>
                      <a:pt x="147626" y="0"/>
                      <a:pt x="157705" y="7330"/>
                      <a:pt x="157705" y="16290"/>
                    </a:cubicBezTo>
                    <a:lnTo>
                      <a:pt x="157705" y="48869"/>
                    </a:lnTo>
                    <a:cubicBezTo>
                      <a:pt x="157705" y="57829"/>
                      <a:pt x="147626" y="65159"/>
                      <a:pt x="135205" y="65159"/>
                    </a:cubicBezTo>
                    <a:lnTo>
                      <a:pt x="0" y="651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78" name="Google Shape;11078;ge48d01fb7f_0_1838"/>
              <p:cNvSpPr/>
              <p:nvPr/>
            </p:nvSpPr>
            <p:spPr>
              <a:xfrm>
                <a:off x="1249868" y="1865027"/>
                <a:ext cx="233860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233860" h="81448" extrusionOk="0">
                    <a:moveTo>
                      <a:pt x="0" y="81449"/>
                    </a:moveTo>
                    <a:lnTo>
                      <a:pt x="214414" y="81449"/>
                    </a:lnTo>
                    <a:cubicBezTo>
                      <a:pt x="225206" y="81449"/>
                      <a:pt x="233860" y="74118"/>
                      <a:pt x="233860" y="65159"/>
                    </a:cubicBezTo>
                    <a:lnTo>
                      <a:pt x="233860" y="16290"/>
                    </a:lnTo>
                    <a:cubicBezTo>
                      <a:pt x="233860" y="7330"/>
                      <a:pt x="225104" y="0"/>
                      <a:pt x="214414" y="0"/>
                    </a:cubicBezTo>
                    <a:lnTo>
                      <a:pt x="0" y="0"/>
                    </a:lnTo>
                    <a:lnTo>
                      <a:pt x="0" y="81449"/>
                    </a:lnTo>
                    <a:close/>
                  </a:path>
                </a:pathLst>
              </a:custGeom>
              <a:solidFill>
                <a:srgbClr val="B9CB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79" name="Google Shape;11079;ge48d01fb7f_0_1838"/>
              <p:cNvSpPr/>
              <p:nvPr/>
            </p:nvSpPr>
            <p:spPr>
              <a:xfrm>
                <a:off x="1003179" y="1568247"/>
                <a:ext cx="374664" cy="378330"/>
              </a:xfrm>
              <a:custGeom>
                <a:avLst/>
                <a:gdLst/>
                <a:ahLst/>
                <a:cxnLst/>
                <a:rect l="l" t="t" r="r" b="b"/>
                <a:pathLst>
                  <a:path w="374664" h="378330" extrusionOk="0">
                    <a:moveTo>
                      <a:pt x="374665" y="187332"/>
                    </a:moveTo>
                    <a:cubicBezTo>
                      <a:pt x="374665" y="83892"/>
                      <a:pt x="290773" y="0"/>
                      <a:pt x="187332" y="0"/>
                    </a:cubicBezTo>
                    <a:cubicBezTo>
                      <a:pt x="83892" y="0"/>
                      <a:pt x="0" y="83892"/>
                      <a:pt x="0" y="187332"/>
                    </a:cubicBezTo>
                    <a:cubicBezTo>
                      <a:pt x="0" y="187943"/>
                      <a:pt x="102" y="188554"/>
                      <a:pt x="102" y="189165"/>
                    </a:cubicBezTo>
                    <a:cubicBezTo>
                      <a:pt x="102" y="189776"/>
                      <a:pt x="0" y="190387"/>
                      <a:pt x="0" y="190998"/>
                    </a:cubicBezTo>
                    <a:cubicBezTo>
                      <a:pt x="0" y="294438"/>
                      <a:pt x="83892" y="378330"/>
                      <a:pt x="187332" y="378330"/>
                    </a:cubicBezTo>
                    <a:cubicBezTo>
                      <a:pt x="290773" y="378330"/>
                      <a:pt x="374665" y="294438"/>
                      <a:pt x="374665" y="190998"/>
                    </a:cubicBezTo>
                    <a:cubicBezTo>
                      <a:pt x="374665" y="190387"/>
                      <a:pt x="374563" y="189776"/>
                      <a:pt x="374563" y="189165"/>
                    </a:cubicBezTo>
                    <a:cubicBezTo>
                      <a:pt x="374563" y="188554"/>
                      <a:pt x="374665" y="187943"/>
                      <a:pt x="374665" y="187332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80" name="Google Shape;11080;ge48d01fb7f_0_1838"/>
              <p:cNvSpPr/>
              <p:nvPr/>
            </p:nvSpPr>
            <p:spPr>
              <a:xfrm>
                <a:off x="1107332" y="1775331"/>
                <a:ext cx="213497" cy="171144"/>
              </a:xfrm>
              <a:custGeom>
                <a:avLst/>
                <a:gdLst/>
                <a:ahLst/>
                <a:cxnLst/>
                <a:rect l="l" t="t" r="r" b="b"/>
                <a:pathLst>
                  <a:path w="213497" h="171144" extrusionOk="0">
                    <a:moveTo>
                      <a:pt x="91325" y="48971"/>
                    </a:moveTo>
                    <a:lnTo>
                      <a:pt x="91325" y="89696"/>
                    </a:lnTo>
                    <a:cubicBezTo>
                      <a:pt x="91325" y="94175"/>
                      <a:pt x="87659" y="97841"/>
                      <a:pt x="83180" y="97841"/>
                    </a:cubicBezTo>
                    <a:lnTo>
                      <a:pt x="71268" y="97841"/>
                    </a:lnTo>
                    <a:cubicBezTo>
                      <a:pt x="68519" y="97841"/>
                      <a:pt x="65974" y="96517"/>
                      <a:pt x="64446" y="94175"/>
                    </a:cubicBezTo>
                    <a:lnTo>
                      <a:pt x="52942" y="76969"/>
                    </a:lnTo>
                    <a:cubicBezTo>
                      <a:pt x="51415" y="74729"/>
                      <a:pt x="48869" y="73304"/>
                      <a:pt x="46120" y="73304"/>
                    </a:cubicBezTo>
                    <a:lnTo>
                      <a:pt x="31969" y="73304"/>
                    </a:lnTo>
                    <a:cubicBezTo>
                      <a:pt x="28507" y="73304"/>
                      <a:pt x="25351" y="75544"/>
                      <a:pt x="24231" y="78904"/>
                    </a:cubicBezTo>
                    <a:lnTo>
                      <a:pt x="0" y="151597"/>
                    </a:lnTo>
                    <a:cubicBezTo>
                      <a:pt x="25147" y="164120"/>
                      <a:pt x="53349" y="171145"/>
                      <a:pt x="83180" y="171145"/>
                    </a:cubicBezTo>
                    <a:cubicBezTo>
                      <a:pt x="133882" y="171145"/>
                      <a:pt x="179798" y="150986"/>
                      <a:pt x="213498" y="118305"/>
                    </a:cubicBezTo>
                    <a:lnTo>
                      <a:pt x="213498" y="57116"/>
                    </a:lnTo>
                    <a:cubicBezTo>
                      <a:pt x="213498" y="52636"/>
                      <a:pt x="209833" y="48971"/>
                      <a:pt x="205353" y="48971"/>
                    </a:cubicBezTo>
                    <a:lnTo>
                      <a:pt x="177151" y="48971"/>
                    </a:lnTo>
                    <a:cubicBezTo>
                      <a:pt x="174402" y="48971"/>
                      <a:pt x="171857" y="47648"/>
                      <a:pt x="170330" y="45306"/>
                    </a:cubicBezTo>
                    <a:lnTo>
                      <a:pt x="142536" y="3665"/>
                    </a:lnTo>
                    <a:cubicBezTo>
                      <a:pt x="141008" y="1425"/>
                      <a:pt x="138463" y="0"/>
                      <a:pt x="135714" y="0"/>
                    </a:cubicBezTo>
                    <a:lnTo>
                      <a:pt x="99469" y="0"/>
                    </a:lnTo>
                    <a:cubicBezTo>
                      <a:pt x="94990" y="0"/>
                      <a:pt x="91325" y="3665"/>
                      <a:pt x="91325" y="8145"/>
                    </a:cubicBezTo>
                    <a:lnTo>
                      <a:pt x="91325" y="32580"/>
                    </a:lnTo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81" name="Google Shape;11081;ge48d01fb7f_0_1838"/>
              <p:cNvSpPr/>
              <p:nvPr/>
            </p:nvSpPr>
            <p:spPr>
              <a:xfrm>
                <a:off x="1160783" y="1568451"/>
                <a:ext cx="20973" cy="2138"/>
              </a:xfrm>
              <a:custGeom>
                <a:avLst/>
                <a:gdLst/>
                <a:ahLst/>
                <a:cxnLst/>
                <a:rect l="l" t="t" r="r" b="b"/>
                <a:pathLst>
                  <a:path w="20973" h="2138" extrusionOk="0">
                    <a:moveTo>
                      <a:pt x="0" y="2138"/>
                    </a:moveTo>
                    <a:lnTo>
                      <a:pt x="20973" y="0"/>
                    </a:lnTo>
                    <a:cubicBezTo>
                      <a:pt x="13846" y="305"/>
                      <a:pt x="6821" y="1018"/>
                      <a:pt x="0" y="2138"/>
                    </a:cubicBezTo>
                    <a:close/>
                  </a:path>
                </a:pathLst>
              </a:custGeom>
              <a:solidFill>
                <a:srgbClr val="33C0D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82" name="Google Shape;11082;ge48d01fb7f_0_1838"/>
              <p:cNvSpPr/>
              <p:nvPr/>
            </p:nvSpPr>
            <p:spPr>
              <a:xfrm>
                <a:off x="1084526" y="1570691"/>
                <a:ext cx="76256" cy="30441"/>
              </a:xfrm>
              <a:custGeom>
                <a:avLst/>
                <a:gdLst/>
                <a:ahLst/>
                <a:cxnLst/>
                <a:rect l="l" t="t" r="r" b="b"/>
                <a:pathLst>
                  <a:path w="76256" h="30441" extrusionOk="0">
                    <a:moveTo>
                      <a:pt x="64650" y="1120"/>
                    </a:moveTo>
                    <a:cubicBezTo>
                      <a:pt x="41132" y="6618"/>
                      <a:pt x="19242" y="16697"/>
                      <a:pt x="0" y="30442"/>
                    </a:cubicBezTo>
                    <a:cubicBezTo>
                      <a:pt x="22398" y="15068"/>
                      <a:pt x="48258" y="4378"/>
                      <a:pt x="76257" y="0"/>
                    </a:cubicBezTo>
                    <a:lnTo>
                      <a:pt x="64650" y="1120"/>
                    </a:lnTo>
                    <a:close/>
                  </a:path>
                </a:pathLst>
              </a:custGeom>
              <a:solidFill>
                <a:srgbClr val="33C0D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83" name="Google Shape;11083;ge48d01fb7f_0_1838"/>
              <p:cNvSpPr/>
              <p:nvPr/>
            </p:nvSpPr>
            <p:spPr>
              <a:xfrm>
                <a:off x="1067117" y="1572931"/>
                <a:ext cx="188554" cy="137343"/>
              </a:xfrm>
              <a:custGeom>
                <a:avLst/>
                <a:gdLst/>
                <a:ahLst/>
                <a:cxnLst/>
                <a:rect l="l" t="t" r="r" b="b"/>
                <a:pathLst>
                  <a:path w="188554" h="137343" extrusionOk="0">
                    <a:moveTo>
                      <a:pt x="15272" y="75849"/>
                    </a:moveTo>
                    <a:cubicBezTo>
                      <a:pt x="16697" y="78598"/>
                      <a:pt x="19446" y="80329"/>
                      <a:pt x="22602" y="80329"/>
                    </a:cubicBezTo>
                    <a:lnTo>
                      <a:pt x="41946" y="80329"/>
                    </a:lnTo>
                    <a:cubicBezTo>
                      <a:pt x="46426" y="80329"/>
                      <a:pt x="50091" y="83994"/>
                      <a:pt x="50091" y="88474"/>
                    </a:cubicBezTo>
                    <a:lnTo>
                      <a:pt x="50091" y="129198"/>
                    </a:lnTo>
                    <a:cubicBezTo>
                      <a:pt x="50091" y="133678"/>
                      <a:pt x="53756" y="137343"/>
                      <a:pt x="58236" y="137343"/>
                    </a:cubicBezTo>
                    <a:lnTo>
                      <a:pt x="109854" y="137343"/>
                    </a:lnTo>
                    <a:cubicBezTo>
                      <a:pt x="113112" y="137343"/>
                      <a:pt x="116065" y="135409"/>
                      <a:pt x="117388" y="132456"/>
                    </a:cubicBezTo>
                    <a:lnTo>
                      <a:pt x="137547" y="85318"/>
                    </a:lnTo>
                    <a:cubicBezTo>
                      <a:pt x="138870" y="82365"/>
                      <a:pt x="141721" y="80329"/>
                      <a:pt x="145081" y="80329"/>
                    </a:cubicBezTo>
                    <a:lnTo>
                      <a:pt x="180409" y="80329"/>
                    </a:lnTo>
                    <a:cubicBezTo>
                      <a:pt x="184889" y="80329"/>
                      <a:pt x="188554" y="76664"/>
                      <a:pt x="188554" y="72184"/>
                    </a:cubicBezTo>
                    <a:lnTo>
                      <a:pt x="188554" y="11301"/>
                    </a:lnTo>
                    <a:cubicBezTo>
                      <a:pt x="168294" y="3971"/>
                      <a:pt x="146303" y="0"/>
                      <a:pt x="123395" y="0"/>
                    </a:cubicBezTo>
                    <a:cubicBezTo>
                      <a:pt x="120443" y="0"/>
                      <a:pt x="117490" y="102"/>
                      <a:pt x="114639" y="204"/>
                    </a:cubicBezTo>
                    <a:lnTo>
                      <a:pt x="93666" y="2240"/>
                    </a:lnTo>
                    <a:cubicBezTo>
                      <a:pt x="65668" y="6516"/>
                      <a:pt x="39808" y="16799"/>
                      <a:pt x="17410" y="31663"/>
                    </a:cubicBezTo>
                    <a:cubicBezTo>
                      <a:pt x="11301" y="35838"/>
                      <a:pt x="5498" y="40317"/>
                      <a:pt x="0" y="45204"/>
                    </a:cubicBezTo>
                    <a:lnTo>
                      <a:pt x="15272" y="75849"/>
                    </a:ln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84" name="Google Shape;11084;ge48d01fb7f_0_1838"/>
              <p:cNvSpPr/>
              <p:nvPr/>
            </p:nvSpPr>
            <p:spPr>
              <a:xfrm>
                <a:off x="995035" y="1568349"/>
                <a:ext cx="390954" cy="386169"/>
              </a:xfrm>
              <a:custGeom>
                <a:avLst/>
                <a:gdLst/>
                <a:ahLst/>
                <a:cxnLst/>
                <a:rect l="l" t="t" r="r" b="b"/>
                <a:pathLst>
                  <a:path w="390954" h="386169" extrusionOk="0">
                    <a:moveTo>
                      <a:pt x="390955" y="190794"/>
                    </a:moveTo>
                    <a:cubicBezTo>
                      <a:pt x="390955" y="145081"/>
                      <a:pt x="375072" y="101098"/>
                      <a:pt x="345954" y="66075"/>
                    </a:cubicBezTo>
                    <a:cubicBezTo>
                      <a:pt x="343002" y="62512"/>
                      <a:pt x="337606" y="62105"/>
                      <a:pt x="334246" y="65261"/>
                    </a:cubicBezTo>
                    <a:lnTo>
                      <a:pt x="334246" y="65261"/>
                    </a:lnTo>
                    <a:cubicBezTo>
                      <a:pt x="330988" y="68213"/>
                      <a:pt x="330683" y="73100"/>
                      <a:pt x="333431" y="76460"/>
                    </a:cubicBezTo>
                    <a:cubicBezTo>
                      <a:pt x="360106" y="108531"/>
                      <a:pt x="374665" y="148848"/>
                      <a:pt x="374665" y="190794"/>
                    </a:cubicBezTo>
                    <a:cubicBezTo>
                      <a:pt x="374665" y="233860"/>
                      <a:pt x="359393" y="273465"/>
                      <a:pt x="333941" y="304415"/>
                    </a:cubicBezTo>
                    <a:lnTo>
                      <a:pt x="333941" y="264098"/>
                    </a:lnTo>
                    <a:cubicBezTo>
                      <a:pt x="333941" y="255139"/>
                      <a:pt x="326610" y="247808"/>
                      <a:pt x="317651" y="247808"/>
                    </a:cubicBezTo>
                    <a:lnTo>
                      <a:pt x="289449" y="247808"/>
                    </a:lnTo>
                    <a:lnTo>
                      <a:pt x="261655" y="206168"/>
                    </a:lnTo>
                    <a:cubicBezTo>
                      <a:pt x="258600" y="201586"/>
                      <a:pt x="253510" y="198939"/>
                      <a:pt x="248114" y="198939"/>
                    </a:cubicBezTo>
                    <a:lnTo>
                      <a:pt x="211767" y="198939"/>
                    </a:lnTo>
                    <a:cubicBezTo>
                      <a:pt x="202808" y="198939"/>
                      <a:pt x="195477" y="206269"/>
                      <a:pt x="195477" y="215229"/>
                    </a:cubicBezTo>
                    <a:lnTo>
                      <a:pt x="195477" y="231519"/>
                    </a:lnTo>
                    <a:cubicBezTo>
                      <a:pt x="195477" y="235998"/>
                      <a:pt x="199143" y="239663"/>
                      <a:pt x="203622" y="239663"/>
                    </a:cubicBezTo>
                    <a:lnTo>
                      <a:pt x="203622" y="239663"/>
                    </a:lnTo>
                    <a:cubicBezTo>
                      <a:pt x="208102" y="239663"/>
                      <a:pt x="211767" y="235998"/>
                      <a:pt x="211767" y="231519"/>
                    </a:cubicBezTo>
                    <a:lnTo>
                      <a:pt x="211767" y="215229"/>
                    </a:lnTo>
                    <a:lnTo>
                      <a:pt x="248114" y="215229"/>
                    </a:lnTo>
                    <a:lnTo>
                      <a:pt x="275908" y="256869"/>
                    </a:lnTo>
                    <a:cubicBezTo>
                      <a:pt x="278963" y="261451"/>
                      <a:pt x="284053" y="264098"/>
                      <a:pt x="289449" y="264098"/>
                    </a:cubicBezTo>
                    <a:lnTo>
                      <a:pt x="317651" y="264098"/>
                    </a:lnTo>
                    <a:lnTo>
                      <a:pt x="317651" y="321723"/>
                    </a:lnTo>
                    <a:cubicBezTo>
                      <a:pt x="317651" y="321723"/>
                      <a:pt x="317651" y="321723"/>
                      <a:pt x="317651" y="321723"/>
                    </a:cubicBezTo>
                    <a:cubicBezTo>
                      <a:pt x="314087" y="325083"/>
                      <a:pt x="310320" y="328239"/>
                      <a:pt x="306553" y="331293"/>
                    </a:cubicBezTo>
                    <a:cubicBezTo>
                      <a:pt x="305535" y="332108"/>
                      <a:pt x="304517" y="332922"/>
                      <a:pt x="303397" y="333737"/>
                    </a:cubicBezTo>
                    <a:cubicBezTo>
                      <a:pt x="300037" y="336282"/>
                      <a:pt x="296576" y="338726"/>
                      <a:pt x="293012" y="340966"/>
                    </a:cubicBezTo>
                    <a:cubicBezTo>
                      <a:pt x="291791" y="341780"/>
                      <a:pt x="290569" y="342594"/>
                      <a:pt x="289245" y="343409"/>
                    </a:cubicBezTo>
                    <a:cubicBezTo>
                      <a:pt x="285784" y="345547"/>
                      <a:pt x="282119" y="347583"/>
                      <a:pt x="278555" y="349518"/>
                    </a:cubicBezTo>
                    <a:cubicBezTo>
                      <a:pt x="277232" y="350230"/>
                      <a:pt x="275806" y="350943"/>
                      <a:pt x="274483" y="351656"/>
                    </a:cubicBezTo>
                    <a:cubicBezTo>
                      <a:pt x="270716" y="353488"/>
                      <a:pt x="266949" y="355219"/>
                      <a:pt x="263182" y="356746"/>
                    </a:cubicBezTo>
                    <a:cubicBezTo>
                      <a:pt x="261858" y="357255"/>
                      <a:pt x="260535" y="357764"/>
                      <a:pt x="259211" y="358273"/>
                    </a:cubicBezTo>
                    <a:cubicBezTo>
                      <a:pt x="255139" y="359801"/>
                      <a:pt x="251066" y="361226"/>
                      <a:pt x="246892" y="362448"/>
                    </a:cubicBezTo>
                    <a:cubicBezTo>
                      <a:pt x="245772" y="362753"/>
                      <a:pt x="244652" y="363059"/>
                      <a:pt x="243532" y="363466"/>
                    </a:cubicBezTo>
                    <a:cubicBezTo>
                      <a:pt x="239154" y="364687"/>
                      <a:pt x="234675" y="365807"/>
                      <a:pt x="230093" y="366622"/>
                    </a:cubicBezTo>
                    <a:cubicBezTo>
                      <a:pt x="229279" y="366826"/>
                      <a:pt x="228362" y="366927"/>
                      <a:pt x="227446" y="367131"/>
                    </a:cubicBezTo>
                    <a:cubicBezTo>
                      <a:pt x="222661" y="368047"/>
                      <a:pt x="217774" y="368760"/>
                      <a:pt x="212887" y="369167"/>
                    </a:cubicBezTo>
                    <a:cubicBezTo>
                      <a:pt x="212378" y="369269"/>
                      <a:pt x="211869" y="369269"/>
                      <a:pt x="211360" y="369269"/>
                    </a:cubicBezTo>
                    <a:cubicBezTo>
                      <a:pt x="206066" y="369676"/>
                      <a:pt x="200772" y="369982"/>
                      <a:pt x="195477" y="369982"/>
                    </a:cubicBezTo>
                    <a:cubicBezTo>
                      <a:pt x="192423" y="369982"/>
                      <a:pt x="189267" y="369880"/>
                      <a:pt x="186213" y="369778"/>
                    </a:cubicBezTo>
                    <a:cubicBezTo>
                      <a:pt x="183769" y="369676"/>
                      <a:pt x="181326" y="369473"/>
                      <a:pt x="178882" y="369269"/>
                    </a:cubicBezTo>
                    <a:cubicBezTo>
                      <a:pt x="178271" y="369167"/>
                      <a:pt x="177660" y="369167"/>
                      <a:pt x="177151" y="369167"/>
                    </a:cubicBezTo>
                    <a:cubicBezTo>
                      <a:pt x="174301" y="368862"/>
                      <a:pt x="171552" y="368556"/>
                      <a:pt x="168803" y="368149"/>
                    </a:cubicBezTo>
                    <a:cubicBezTo>
                      <a:pt x="168599" y="368149"/>
                      <a:pt x="168396" y="368047"/>
                      <a:pt x="168192" y="368047"/>
                    </a:cubicBezTo>
                    <a:cubicBezTo>
                      <a:pt x="165443" y="367640"/>
                      <a:pt x="162796" y="367131"/>
                      <a:pt x="160047" y="366622"/>
                    </a:cubicBezTo>
                    <a:cubicBezTo>
                      <a:pt x="159843" y="366520"/>
                      <a:pt x="159538" y="366520"/>
                      <a:pt x="159334" y="366520"/>
                    </a:cubicBezTo>
                    <a:cubicBezTo>
                      <a:pt x="156789" y="366011"/>
                      <a:pt x="154346" y="365400"/>
                      <a:pt x="151800" y="364789"/>
                    </a:cubicBezTo>
                    <a:cubicBezTo>
                      <a:pt x="151393" y="364687"/>
                      <a:pt x="150884" y="364586"/>
                      <a:pt x="150477" y="364484"/>
                    </a:cubicBezTo>
                    <a:cubicBezTo>
                      <a:pt x="148237" y="363873"/>
                      <a:pt x="145997" y="363262"/>
                      <a:pt x="143859" y="362549"/>
                    </a:cubicBezTo>
                    <a:cubicBezTo>
                      <a:pt x="143146" y="362346"/>
                      <a:pt x="142434" y="362142"/>
                      <a:pt x="141721" y="361939"/>
                    </a:cubicBezTo>
                    <a:cubicBezTo>
                      <a:pt x="139787" y="361328"/>
                      <a:pt x="137852" y="360615"/>
                      <a:pt x="135918" y="360004"/>
                    </a:cubicBezTo>
                    <a:cubicBezTo>
                      <a:pt x="134900" y="359699"/>
                      <a:pt x="133983" y="359292"/>
                      <a:pt x="133067" y="358986"/>
                    </a:cubicBezTo>
                    <a:cubicBezTo>
                      <a:pt x="131336" y="358375"/>
                      <a:pt x="129606" y="357663"/>
                      <a:pt x="127977" y="356950"/>
                    </a:cubicBezTo>
                    <a:cubicBezTo>
                      <a:pt x="126857" y="356441"/>
                      <a:pt x="125635" y="356034"/>
                      <a:pt x="124515" y="355524"/>
                    </a:cubicBezTo>
                    <a:cubicBezTo>
                      <a:pt x="123802" y="355219"/>
                      <a:pt x="123191" y="354914"/>
                      <a:pt x="122479" y="354608"/>
                    </a:cubicBezTo>
                    <a:lnTo>
                      <a:pt x="144470" y="288838"/>
                    </a:lnTo>
                    <a:lnTo>
                      <a:pt x="158622" y="288838"/>
                    </a:lnTo>
                    <a:lnTo>
                      <a:pt x="170126" y="306044"/>
                    </a:lnTo>
                    <a:cubicBezTo>
                      <a:pt x="173181" y="310626"/>
                      <a:pt x="178271" y="313273"/>
                      <a:pt x="183667" y="313273"/>
                    </a:cubicBezTo>
                    <a:lnTo>
                      <a:pt x="195477" y="313273"/>
                    </a:lnTo>
                    <a:cubicBezTo>
                      <a:pt x="204437" y="313273"/>
                      <a:pt x="211767" y="305942"/>
                      <a:pt x="211767" y="296983"/>
                    </a:cubicBezTo>
                    <a:lnTo>
                      <a:pt x="211767" y="264404"/>
                    </a:lnTo>
                    <a:cubicBezTo>
                      <a:pt x="211767" y="259924"/>
                      <a:pt x="208102" y="256259"/>
                      <a:pt x="203622" y="256259"/>
                    </a:cubicBezTo>
                    <a:lnTo>
                      <a:pt x="203622" y="256259"/>
                    </a:lnTo>
                    <a:cubicBezTo>
                      <a:pt x="199143" y="256259"/>
                      <a:pt x="195477" y="259924"/>
                      <a:pt x="195477" y="264404"/>
                    </a:cubicBezTo>
                    <a:lnTo>
                      <a:pt x="195477" y="296983"/>
                    </a:lnTo>
                    <a:lnTo>
                      <a:pt x="183565" y="296983"/>
                    </a:lnTo>
                    <a:lnTo>
                      <a:pt x="172061" y="279472"/>
                    </a:lnTo>
                    <a:cubicBezTo>
                      <a:pt x="169006" y="274890"/>
                      <a:pt x="163916" y="272243"/>
                      <a:pt x="158520" y="272243"/>
                    </a:cubicBezTo>
                    <a:lnTo>
                      <a:pt x="144368" y="272243"/>
                    </a:lnTo>
                    <a:cubicBezTo>
                      <a:pt x="137343" y="272243"/>
                      <a:pt x="131133" y="276723"/>
                      <a:pt x="128893" y="283340"/>
                    </a:cubicBezTo>
                    <a:lnTo>
                      <a:pt x="107716" y="346871"/>
                    </a:lnTo>
                    <a:cubicBezTo>
                      <a:pt x="53145" y="316124"/>
                      <a:pt x="16290" y="257684"/>
                      <a:pt x="16290" y="190794"/>
                    </a:cubicBezTo>
                    <a:cubicBezTo>
                      <a:pt x="16290" y="142027"/>
                      <a:pt x="36652" y="96517"/>
                      <a:pt x="69842" y="63632"/>
                    </a:cubicBezTo>
                    <a:lnTo>
                      <a:pt x="80024" y="84096"/>
                    </a:lnTo>
                    <a:cubicBezTo>
                      <a:pt x="82772" y="89696"/>
                      <a:pt x="88372" y="93055"/>
                      <a:pt x="94583" y="93055"/>
                    </a:cubicBezTo>
                    <a:lnTo>
                      <a:pt x="114028" y="93055"/>
                    </a:lnTo>
                    <a:lnTo>
                      <a:pt x="114028" y="133780"/>
                    </a:lnTo>
                    <a:cubicBezTo>
                      <a:pt x="114028" y="142739"/>
                      <a:pt x="121359" y="150070"/>
                      <a:pt x="130318" y="150070"/>
                    </a:cubicBezTo>
                    <a:lnTo>
                      <a:pt x="181936" y="150070"/>
                    </a:lnTo>
                    <a:cubicBezTo>
                      <a:pt x="188452" y="150070"/>
                      <a:pt x="194357" y="146201"/>
                      <a:pt x="196903" y="140194"/>
                    </a:cubicBezTo>
                    <a:lnTo>
                      <a:pt x="217061" y="93055"/>
                    </a:lnTo>
                    <a:lnTo>
                      <a:pt x="252492" y="93055"/>
                    </a:lnTo>
                    <a:cubicBezTo>
                      <a:pt x="261451" y="93055"/>
                      <a:pt x="268781" y="85725"/>
                      <a:pt x="268781" y="76766"/>
                    </a:cubicBezTo>
                    <a:lnTo>
                      <a:pt x="268781" y="68621"/>
                    </a:lnTo>
                    <a:cubicBezTo>
                      <a:pt x="268781" y="64141"/>
                      <a:pt x="265116" y="60476"/>
                      <a:pt x="260637" y="60476"/>
                    </a:cubicBezTo>
                    <a:lnTo>
                      <a:pt x="260637" y="60476"/>
                    </a:lnTo>
                    <a:cubicBezTo>
                      <a:pt x="256157" y="60476"/>
                      <a:pt x="252492" y="64141"/>
                      <a:pt x="252492" y="68621"/>
                    </a:cubicBezTo>
                    <a:lnTo>
                      <a:pt x="252492" y="76766"/>
                    </a:lnTo>
                    <a:lnTo>
                      <a:pt x="217163" y="76766"/>
                    </a:lnTo>
                    <a:cubicBezTo>
                      <a:pt x="210647" y="76766"/>
                      <a:pt x="204742" y="80634"/>
                      <a:pt x="202197" y="86641"/>
                    </a:cubicBezTo>
                    <a:lnTo>
                      <a:pt x="181936" y="133780"/>
                    </a:lnTo>
                    <a:lnTo>
                      <a:pt x="130318" y="133780"/>
                    </a:lnTo>
                    <a:lnTo>
                      <a:pt x="130318" y="93055"/>
                    </a:lnTo>
                    <a:cubicBezTo>
                      <a:pt x="130318" y="84096"/>
                      <a:pt x="122988" y="76766"/>
                      <a:pt x="114028" y="76766"/>
                    </a:cubicBezTo>
                    <a:lnTo>
                      <a:pt x="94583" y="76766"/>
                    </a:lnTo>
                    <a:lnTo>
                      <a:pt x="82365" y="52229"/>
                    </a:lnTo>
                    <a:cubicBezTo>
                      <a:pt x="91528" y="44695"/>
                      <a:pt x="101302" y="37976"/>
                      <a:pt x="111890" y="32376"/>
                    </a:cubicBezTo>
                    <a:cubicBezTo>
                      <a:pt x="112603" y="31969"/>
                      <a:pt x="113316" y="31663"/>
                      <a:pt x="114028" y="31256"/>
                    </a:cubicBezTo>
                    <a:cubicBezTo>
                      <a:pt x="118101" y="29220"/>
                      <a:pt x="122173" y="27184"/>
                      <a:pt x="126449" y="25453"/>
                    </a:cubicBezTo>
                    <a:cubicBezTo>
                      <a:pt x="126857" y="25249"/>
                      <a:pt x="127366" y="25147"/>
                      <a:pt x="127773" y="24944"/>
                    </a:cubicBezTo>
                    <a:cubicBezTo>
                      <a:pt x="131438" y="23417"/>
                      <a:pt x="135205" y="22093"/>
                      <a:pt x="138972" y="20769"/>
                    </a:cubicBezTo>
                    <a:cubicBezTo>
                      <a:pt x="140296" y="20362"/>
                      <a:pt x="141721" y="19853"/>
                      <a:pt x="143045" y="19446"/>
                    </a:cubicBezTo>
                    <a:cubicBezTo>
                      <a:pt x="146913" y="18224"/>
                      <a:pt x="150884" y="17104"/>
                      <a:pt x="154957" y="16188"/>
                    </a:cubicBezTo>
                    <a:cubicBezTo>
                      <a:pt x="155262" y="16086"/>
                      <a:pt x="155567" y="15984"/>
                      <a:pt x="155873" y="15984"/>
                    </a:cubicBezTo>
                    <a:lnTo>
                      <a:pt x="154651" y="10690"/>
                    </a:lnTo>
                    <a:lnTo>
                      <a:pt x="152208" y="0"/>
                    </a:lnTo>
                    <a:cubicBezTo>
                      <a:pt x="151902" y="102"/>
                      <a:pt x="151699" y="102"/>
                      <a:pt x="151393" y="204"/>
                    </a:cubicBezTo>
                    <a:cubicBezTo>
                      <a:pt x="146812" y="1222"/>
                      <a:pt x="142332" y="2545"/>
                      <a:pt x="137954" y="3869"/>
                    </a:cubicBezTo>
                    <a:cubicBezTo>
                      <a:pt x="136325" y="4378"/>
                      <a:pt x="134798" y="4887"/>
                      <a:pt x="133271" y="5396"/>
                    </a:cubicBezTo>
                    <a:cubicBezTo>
                      <a:pt x="129809" y="6516"/>
                      <a:pt x="126348" y="7839"/>
                      <a:pt x="122988" y="9163"/>
                    </a:cubicBezTo>
                    <a:cubicBezTo>
                      <a:pt x="121766" y="9672"/>
                      <a:pt x="120544" y="10079"/>
                      <a:pt x="119323" y="10588"/>
                    </a:cubicBezTo>
                    <a:cubicBezTo>
                      <a:pt x="114639" y="12523"/>
                      <a:pt x="110058" y="14661"/>
                      <a:pt x="105578" y="17002"/>
                    </a:cubicBezTo>
                    <a:cubicBezTo>
                      <a:pt x="105375" y="17104"/>
                      <a:pt x="105171" y="17206"/>
                      <a:pt x="104967" y="17308"/>
                    </a:cubicBezTo>
                    <a:cubicBezTo>
                      <a:pt x="100284" y="19751"/>
                      <a:pt x="95804" y="22398"/>
                      <a:pt x="91325" y="25249"/>
                    </a:cubicBezTo>
                    <a:cubicBezTo>
                      <a:pt x="91223" y="25249"/>
                      <a:pt x="91121" y="25351"/>
                      <a:pt x="91121" y="25351"/>
                    </a:cubicBezTo>
                    <a:cubicBezTo>
                      <a:pt x="82569" y="30747"/>
                      <a:pt x="74322" y="36754"/>
                      <a:pt x="66686" y="43473"/>
                    </a:cubicBezTo>
                    <a:cubicBezTo>
                      <a:pt x="66279" y="43779"/>
                      <a:pt x="66075" y="44186"/>
                      <a:pt x="65770" y="44593"/>
                    </a:cubicBezTo>
                    <a:cubicBezTo>
                      <a:pt x="25249" y="81245"/>
                      <a:pt x="0" y="133983"/>
                      <a:pt x="0" y="190794"/>
                    </a:cubicBezTo>
                    <a:cubicBezTo>
                      <a:pt x="0" y="267356"/>
                      <a:pt x="44186" y="333635"/>
                      <a:pt x="108429" y="365807"/>
                    </a:cubicBezTo>
                    <a:cubicBezTo>
                      <a:pt x="108531" y="365909"/>
                      <a:pt x="108632" y="366011"/>
                      <a:pt x="108734" y="366011"/>
                    </a:cubicBezTo>
                    <a:cubicBezTo>
                      <a:pt x="109142" y="366215"/>
                      <a:pt x="109651" y="366418"/>
                      <a:pt x="110160" y="366622"/>
                    </a:cubicBezTo>
                    <a:cubicBezTo>
                      <a:pt x="111789" y="367436"/>
                      <a:pt x="113418" y="368149"/>
                      <a:pt x="115148" y="368862"/>
                    </a:cubicBezTo>
                    <a:cubicBezTo>
                      <a:pt x="117897" y="370083"/>
                      <a:pt x="120748" y="371305"/>
                      <a:pt x="123497" y="372425"/>
                    </a:cubicBezTo>
                    <a:cubicBezTo>
                      <a:pt x="125126" y="373138"/>
                      <a:pt x="126857" y="373749"/>
                      <a:pt x="128486" y="374360"/>
                    </a:cubicBezTo>
                    <a:cubicBezTo>
                      <a:pt x="130420" y="375072"/>
                      <a:pt x="132456" y="375683"/>
                      <a:pt x="134391" y="376396"/>
                    </a:cubicBezTo>
                    <a:cubicBezTo>
                      <a:pt x="135612" y="376803"/>
                      <a:pt x="136936" y="377210"/>
                      <a:pt x="138158" y="377618"/>
                    </a:cubicBezTo>
                    <a:cubicBezTo>
                      <a:pt x="140194" y="378228"/>
                      <a:pt x="142230" y="378839"/>
                      <a:pt x="144266" y="379348"/>
                    </a:cubicBezTo>
                    <a:cubicBezTo>
                      <a:pt x="145488" y="379654"/>
                      <a:pt x="146710" y="380061"/>
                      <a:pt x="148033" y="380366"/>
                    </a:cubicBezTo>
                    <a:cubicBezTo>
                      <a:pt x="150070" y="380875"/>
                      <a:pt x="152208" y="381385"/>
                      <a:pt x="154244" y="381792"/>
                    </a:cubicBezTo>
                    <a:cubicBezTo>
                      <a:pt x="155567" y="382097"/>
                      <a:pt x="156891" y="382301"/>
                      <a:pt x="158215" y="382606"/>
                    </a:cubicBezTo>
                    <a:cubicBezTo>
                      <a:pt x="160251" y="383013"/>
                      <a:pt x="162287" y="383319"/>
                      <a:pt x="164323" y="383726"/>
                    </a:cubicBezTo>
                    <a:cubicBezTo>
                      <a:pt x="165850" y="383930"/>
                      <a:pt x="167378" y="384133"/>
                      <a:pt x="168905" y="384337"/>
                    </a:cubicBezTo>
                    <a:cubicBezTo>
                      <a:pt x="170737" y="384541"/>
                      <a:pt x="172672" y="384846"/>
                      <a:pt x="174504" y="385050"/>
                    </a:cubicBezTo>
                    <a:cubicBezTo>
                      <a:pt x="176439" y="385253"/>
                      <a:pt x="178373" y="385355"/>
                      <a:pt x="180308" y="385559"/>
                    </a:cubicBezTo>
                    <a:cubicBezTo>
                      <a:pt x="181835" y="385661"/>
                      <a:pt x="183260" y="385864"/>
                      <a:pt x="184787" y="385864"/>
                    </a:cubicBezTo>
                    <a:cubicBezTo>
                      <a:pt x="188351" y="386068"/>
                      <a:pt x="191812" y="386170"/>
                      <a:pt x="195376" y="386170"/>
                    </a:cubicBezTo>
                    <a:cubicBezTo>
                      <a:pt x="201484" y="386170"/>
                      <a:pt x="207491" y="385864"/>
                      <a:pt x="213396" y="385355"/>
                    </a:cubicBezTo>
                    <a:cubicBezTo>
                      <a:pt x="213803" y="385355"/>
                      <a:pt x="214312" y="385253"/>
                      <a:pt x="214720" y="385253"/>
                    </a:cubicBezTo>
                    <a:cubicBezTo>
                      <a:pt x="220319" y="384744"/>
                      <a:pt x="225919" y="383828"/>
                      <a:pt x="231417" y="382810"/>
                    </a:cubicBezTo>
                    <a:cubicBezTo>
                      <a:pt x="232231" y="382708"/>
                      <a:pt x="233046" y="382504"/>
                      <a:pt x="233860" y="382403"/>
                    </a:cubicBezTo>
                    <a:cubicBezTo>
                      <a:pt x="239053" y="381385"/>
                      <a:pt x="244041" y="380061"/>
                      <a:pt x="249132" y="378636"/>
                    </a:cubicBezTo>
                    <a:cubicBezTo>
                      <a:pt x="250252" y="378330"/>
                      <a:pt x="251372" y="378025"/>
                      <a:pt x="252492" y="377618"/>
                    </a:cubicBezTo>
                    <a:cubicBezTo>
                      <a:pt x="257175" y="376192"/>
                      <a:pt x="261756" y="374563"/>
                      <a:pt x="266338" y="372731"/>
                    </a:cubicBezTo>
                    <a:cubicBezTo>
                      <a:pt x="267763" y="372222"/>
                      <a:pt x="269087" y="371712"/>
                      <a:pt x="270410" y="371102"/>
                    </a:cubicBezTo>
                    <a:cubicBezTo>
                      <a:pt x="274686" y="369269"/>
                      <a:pt x="278963" y="367335"/>
                      <a:pt x="283137" y="365197"/>
                    </a:cubicBezTo>
                    <a:cubicBezTo>
                      <a:pt x="284562" y="364484"/>
                      <a:pt x="286089" y="363771"/>
                      <a:pt x="287515" y="362957"/>
                    </a:cubicBezTo>
                    <a:cubicBezTo>
                      <a:pt x="291587" y="360819"/>
                      <a:pt x="295558" y="358477"/>
                      <a:pt x="299427" y="356034"/>
                    </a:cubicBezTo>
                    <a:cubicBezTo>
                      <a:pt x="300852" y="355117"/>
                      <a:pt x="302175" y="354303"/>
                      <a:pt x="303601" y="353386"/>
                    </a:cubicBezTo>
                    <a:cubicBezTo>
                      <a:pt x="307571" y="350739"/>
                      <a:pt x="311338" y="347990"/>
                      <a:pt x="315105" y="345140"/>
                    </a:cubicBezTo>
                    <a:cubicBezTo>
                      <a:pt x="316327" y="344223"/>
                      <a:pt x="317447" y="343307"/>
                      <a:pt x="318669" y="342391"/>
                    </a:cubicBezTo>
                    <a:cubicBezTo>
                      <a:pt x="322436" y="339337"/>
                      <a:pt x="326101" y="336079"/>
                      <a:pt x="329664" y="332719"/>
                    </a:cubicBezTo>
                    <a:cubicBezTo>
                      <a:pt x="330275" y="332108"/>
                      <a:pt x="330886" y="331701"/>
                      <a:pt x="331497" y="331090"/>
                    </a:cubicBezTo>
                    <a:cubicBezTo>
                      <a:pt x="331599" y="330988"/>
                      <a:pt x="331701" y="330784"/>
                      <a:pt x="331802" y="330683"/>
                    </a:cubicBezTo>
                    <a:cubicBezTo>
                      <a:pt x="368251" y="295252"/>
                      <a:pt x="390955" y="245670"/>
                      <a:pt x="390955" y="19079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85" name="Google Shape;11085;ge48d01fb7f_0_1838"/>
              <p:cNvSpPr/>
              <p:nvPr/>
            </p:nvSpPr>
            <p:spPr>
              <a:xfrm>
                <a:off x="1043904" y="1742854"/>
                <a:ext cx="87850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87850" h="65159" extrusionOk="0">
                    <a:moveTo>
                      <a:pt x="85420" y="28405"/>
                    </a:moveTo>
                    <a:lnTo>
                      <a:pt x="76562" y="19548"/>
                    </a:lnTo>
                    <a:cubicBezTo>
                      <a:pt x="74526" y="17512"/>
                      <a:pt x="71573" y="16697"/>
                      <a:pt x="68824" y="17410"/>
                    </a:cubicBezTo>
                    <a:lnTo>
                      <a:pt x="46324" y="23009"/>
                    </a:lnTo>
                    <a:cubicBezTo>
                      <a:pt x="42964" y="23824"/>
                      <a:pt x="39503" y="22500"/>
                      <a:pt x="37568" y="19650"/>
                    </a:cubicBezTo>
                    <a:lnTo>
                      <a:pt x="26878" y="3665"/>
                    </a:lnTo>
                    <a:cubicBezTo>
                      <a:pt x="25351" y="1425"/>
                      <a:pt x="22806" y="0"/>
                      <a:pt x="20159" y="0"/>
                    </a:cubicBezTo>
                    <a:lnTo>
                      <a:pt x="8145" y="0"/>
                    </a:lnTo>
                    <a:cubicBezTo>
                      <a:pt x="3665" y="0"/>
                      <a:pt x="0" y="3665"/>
                      <a:pt x="0" y="8145"/>
                    </a:cubicBezTo>
                    <a:lnTo>
                      <a:pt x="0" y="29220"/>
                    </a:lnTo>
                    <a:cubicBezTo>
                      <a:pt x="0" y="31358"/>
                      <a:pt x="814" y="33496"/>
                      <a:pt x="2342" y="35023"/>
                    </a:cubicBezTo>
                    <a:lnTo>
                      <a:pt x="30136" y="62817"/>
                    </a:lnTo>
                    <a:cubicBezTo>
                      <a:pt x="31663" y="64345"/>
                      <a:pt x="33699" y="65159"/>
                      <a:pt x="35939" y="65159"/>
                    </a:cubicBezTo>
                    <a:lnTo>
                      <a:pt x="68213" y="65159"/>
                    </a:lnTo>
                    <a:cubicBezTo>
                      <a:pt x="71268" y="65159"/>
                      <a:pt x="74119" y="63428"/>
                      <a:pt x="75544" y="60679"/>
                    </a:cubicBezTo>
                    <a:lnTo>
                      <a:pt x="86947" y="37874"/>
                    </a:lnTo>
                    <a:cubicBezTo>
                      <a:pt x="88576" y="34718"/>
                      <a:pt x="87965" y="30951"/>
                      <a:pt x="85420" y="2840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86" name="Google Shape;11086;ge48d01fb7f_0_1838"/>
              <p:cNvSpPr/>
              <p:nvPr/>
            </p:nvSpPr>
            <p:spPr>
              <a:xfrm>
                <a:off x="1035759" y="1734709"/>
                <a:ext cx="104056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104056" h="81448" extrusionOk="0">
                    <a:moveTo>
                      <a:pt x="76460" y="81449"/>
                    </a:moveTo>
                    <a:lnTo>
                      <a:pt x="44084" y="81449"/>
                    </a:lnTo>
                    <a:cubicBezTo>
                      <a:pt x="39808" y="81449"/>
                      <a:pt x="35634" y="79718"/>
                      <a:pt x="32580" y="76664"/>
                    </a:cubicBezTo>
                    <a:lnTo>
                      <a:pt x="4785" y="48869"/>
                    </a:lnTo>
                    <a:cubicBezTo>
                      <a:pt x="1731" y="45815"/>
                      <a:pt x="0" y="41743"/>
                      <a:pt x="0" y="37365"/>
                    </a:cubicBezTo>
                    <a:lnTo>
                      <a:pt x="0" y="16290"/>
                    </a:lnTo>
                    <a:cubicBezTo>
                      <a:pt x="0" y="7330"/>
                      <a:pt x="7330" y="0"/>
                      <a:pt x="16290" y="0"/>
                    </a:cubicBezTo>
                    <a:lnTo>
                      <a:pt x="28202" y="0"/>
                    </a:lnTo>
                    <a:cubicBezTo>
                      <a:pt x="33699" y="0"/>
                      <a:pt x="38688" y="2749"/>
                      <a:pt x="41743" y="7229"/>
                    </a:cubicBezTo>
                    <a:lnTo>
                      <a:pt x="52433" y="23213"/>
                    </a:lnTo>
                    <a:lnTo>
                      <a:pt x="74933" y="17613"/>
                    </a:lnTo>
                    <a:cubicBezTo>
                      <a:pt x="80431" y="16188"/>
                      <a:pt x="86336" y="17919"/>
                      <a:pt x="90408" y="21889"/>
                    </a:cubicBezTo>
                    <a:lnTo>
                      <a:pt x="99266" y="30747"/>
                    </a:lnTo>
                    <a:cubicBezTo>
                      <a:pt x="104255" y="35736"/>
                      <a:pt x="105476" y="43270"/>
                      <a:pt x="102320" y="49582"/>
                    </a:cubicBezTo>
                    <a:lnTo>
                      <a:pt x="90917" y="72388"/>
                    </a:lnTo>
                    <a:cubicBezTo>
                      <a:pt x="88168" y="77987"/>
                      <a:pt x="82671" y="81449"/>
                      <a:pt x="76460" y="81449"/>
                    </a:cubicBezTo>
                    <a:close/>
                    <a:moveTo>
                      <a:pt x="16290" y="16290"/>
                    </a:moveTo>
                    <a:lnTo>
                      <a:pt x="16290" y="37365"/>
                    </a:lnTo>
                    <a:lnTo>
                      <a:pt x="44084" y="65159"/>
                    </a:lnTo>
                    <a:lnTo>
                      <a:pt x="76358" y="65159"/>
                    </a:lnTo>
                    <a:lnTo>
                      <a:pt x="87761" y="42353"/>
                    </a:lnTo>
                    <a:lnTo>
                      <a:pt x="78904" y="33496"/>
                    </a:lnTo>
                    <a:lnTo>
                      <a:pt x="56403" y="39095"/>
                    </a:lnTo>
                    <a:cubicBezTo>
                      <a:pt x="49684" y="40724"/>
                      <a:pt x="42761" y="38077"/>
                      <a:pt x="38892" y="32376"/>
                    </a:cubicBezTo>
                    <a:lnTo>
                      <a:pt x="28202" y="16290"/>
                    </a:lnTo>
                    <a:lnTo>
                      <a:pt x="16290" y="162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87" name="Google Shape;11087;ge48d01fb7f_0_1838"/>
              <p:cNvSpPr/>
              <p:nvPr/>
            </p:nvSpPr>
            <p:spPr>
              <a:xfrm>
                <a:off x="1258057" y="1693984"/>
                <a:ext cx="87208" cy="73202"/>
              </a:xfrm>
              <a:custGeom>
                <a:avLst/>
                <a:gdLst/>
                <a:ahLst/>
                <a:cxnLst/>
                <a:rect l="l" t="t" r="r" b="b"/>
                <a:pathLst>
                  <a:path w="87208" h="73202" extrusionOk="0">
                    <a:moveTo>
                      <a:pt x="61246" y="29525"/>
                    </a:moveTo>
                    <a:lnTo>
                      <a:pt x="48724" y="4480"/>
                    </a:lnTo>
                    <a:cubicBezTo>
                      <a:pt x="47298" y="1731"/>
                      <a:pt x="44549" y="0"/>
                      <a:pt x="41393" y="0"/>
                    </a:cubicBezTo>
                    <a:lnTo>
                      <a:pt x="24492" y="0"/>
                    </a:lnTo>
                    <a:cubicBezTo>
                      <a:pt x="22863" y="0"/>
                      <a:pt x="21336" y="509"/>
                      <a:pt x="20013" y="1324"/>
                    </a:cubicBezTo>
                    <a:lnTo>
                      <a:pt x="3621" y="12217"/>
                    </a:lnTo>
                    <a:cubicBezTo>
                      <a:pt x="160" y="14457"/>
                      <a:pt x="-960" y="18937"/>
                      <a:pt x="872" y="22602"/>
                    </a:cubicBezTo>
                    <a:lnTo>
                      <a:pt x="12886" y="46629"/>
                    </a:lnTo>
                    <a:cubicBezTo>
                      <a:pt x="13599" y="48055"/>
                      <a:pt x="14617" y="49175"/>
                      <a:pt x="15940" y="49989"/>
                    </a:cubicBezTo>
                    <a:lnTo>
                      <a:pt x="52694" y="72082"/>
                    </a:lnTo>
                    <a:cubicBezTo>
                      <a:pt x="53916" y="72897"/>
                      <a:pt x="55443" y="73202"/>
                      <a:pt x="56868" y="73202"/>
                    </a:cubicBezTo>
                    <a:lnTo>
                      <a:pt x="79063" y="73202"/>
                    </a:lnTo>
                    <a:cubicBezTo>
                      <a:pt x="83543" y="73202"/>
                      <a:pt x="87208" y="69537"/>
                      <a:pt x="87208" y="65057"/>
                    </a:cubicBezTo>
                    <a:lnTo>
                      <a:pt x="87208" y="46528"/>
                    </a:lnTo>
                    <a:cubicBezTo>
                      <a:pt x="87208" y="43066"/>
                      <a:pt x="84968" y="39910"/>
                      <a:pt x="81609" y="38790"/>
                    </a:cubicBezTo>
                    <a:lnTo>
                      <a:pt x="65930" y="33598"/>
                    </a:lnTo>
                    <a:cubicBezTo>
                      <a:pt x="63893" y="32987"/>
                      <a:pt x="62264" y="31460"/>
                      <a:pt x="61246" y="2952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88" name="Google Shape;11088;ge48d01fb7f_0_1838"/>
              <p:cNvSpPr/>
              <p:nvPr/>
            </p:nvSpPr>
            <p:spPr>
              <a:xfrm>
                <a:off x="1249875" y="1685839"/>
                <a:ext cx="103433" cy="89593"/>
              </a:xfrm>
              <a:custGeom>
                <a:avLst/>
                <a:gdLst/>
                <a:ahLst/>
                <a:cxnLst/>
                <a:rect l="l" t="t" r="r" b="b"/>
                <a:pathLst>
                  <a:path w="103433" h="89593" extrusionOk="0">
                    <a:moveTo>
                      <a:pt x="87245" y="89594"/>
                    </a:moveTo>
                    <a:lnTo>
                      <a:pt x="65050" y="89594"/>
                    </a:lnTo>
                    <a:cubicBezTo>
                      <a:pt x="62097" y="89594"/>
                      <a:pt x="59145" y="88779"/>
                      <a:pt x="56701" y="87252"/>
                    </a:cubicBezTo>
                    <a:lnTo>
                      <a:pt x="19948" y="65159"/>
                    </a:lnTo>
                    <a:cubicBezTo>
                      <a:pt x="17300" y="63530"/>
                      <a:pt x="15162" y="61290"/>
                      <a:pt x="13737" y="58440"/>
                    </a:cubicBezTo>
                    <a:lnTo>
                      <a:pt x="1723" y="34514"/>
                    </a:lnTo>
                    <a:cubicBezTo>
                      <a:pt x="-1942" y="27184"/>
                      <a:pt x="400" y="18224"/>
                      <a:pt x="7221" y="13643"/>
                    </a:cubicBezTo>
                    <a:lnTo>
                      <a:pt x="23613" y="2749"/>
                    </a:lnTo>
                    <a:cubicBezTo>
                      <a:pt x="26260" y="916"/>
                      <a:pt x="29416" y="0"/>
                      <a:pt x="32674" y="0"/>
                    </a:cubicBezTo>
                    <a:lnTo>
                      <a:pt x="49575" y="0"/>
                    </a:lnTo>
                    <a:cubicBezTo>
                      <a:pt x="55785" y="0"/>
                      <a:pt x="61385" y="3462"/>
                      <a:pt x="64134" y="9061"/>
                    </a:cubicBezTo>
                    <a:lnTo>
                      <a:pt x="76656" y="34107"/>
                    </a:lnTo>
                    <a:cubicBezTo>
                      <a:pt x="76656" y="34107"/>
                      <a:pt x="76656" y="34107"/>
                      <a:pt x="76656" y="34107"/>
                    </a:cubicBezTo>
                    <a:lnTo>
                      <a:pt x="92335" y="39299"/>
                    </a:lnTo>
                    <a:cubicBezTo>
                      <a:pt x="98953" y="41539"/>
                      <a:pt x="103433" y="47749"/>
                      <a:pt x="103433" y="54774"/>
                    </a:cubicBezTo>
                    <a:lnTo>
                      <a:pt x="103433" y="73304"/>
                    </a:lnTo>
                    <a:cubicBezTo>
                      <a:pt x="103535" y="82263"/>
                      <a:pt x="96204" y="89594"/>
                      <a:pt x="87245" y="89594"/>
                    </a:cubicBezTo>
                    <a:close/>
                    <a:moveTo>
                      <a:pt x="49676" y="16290"/>
                    </a:moveTo>
                    <a:lnTo>
                      <a:pt x="32776" y="16290"/>
                    </a:lnTo>
                    <a:lnTo>
                      <a:pt x="16384" y="27184"/>
                    </a:lnTo>
                    <a:lnTo>
                      <a:pt x="28398" y="51211"/>
                    </a:lnTo>
                    <a:lnTo>
                      <a:pt x="65152" y="73304"/>
                    </a:lnTo>
                    <a:lnTo>
                      <a:pt x="87245" y="73304"/>
                    </a:lnTo>
                    <a:lnTo>
                      <a:pt x="87245" y="54774"/>
                    </a:lnTo>
                    <a:lnTo>
                      <a:pt x="71566" y="49582"/>
                    </a:lnTo>
                    <a:cubicBezTo>
                      <a:pt x="67392" y="48157"/>
                      <a:pt x="64134" y="45306"/>
                      <a:pt x="62199" y="41437"/>
                    </a:cubicBezTo>
                    <a:lnTo>
                      <a:pt x="62199" y="41437"/>
                    </a:lnTo>
                    <a:lnTo>
                      <a:pt x="49676" y="162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89" name="Google Shape;11089;ge48d01fb7f_0_1838"/>
              <p:cNvSpPr/>
              <p:nvPr/>
            </p:nvSpPr>
            <p:spPr>
              <a:xfrm>
                <a:off x="1223091" y="1522750"/>
                <a:ext cx="162897" cy="97930"/>
              </a:xfrm>
              <a:custGeom>
                <a:avLst/>
                <a:gdLst/>
                <a:ahLst/>
                <a:cxnLst/>
                <a:rect l="l" t="t" r="r" b="b"/>
                <a:pathLst>
                  <a:path w="162897" h="97930" extrusionOk="0">
                    <a:moveTo>
                      <a:pt x="0" y="69830"/>
                    </a:moveTo>
                    <a:lnTo>
                      <a:pt x="81449" y="97930"/>
                    </a:lnTo>
                    <a:lnTo>
                      <a:pt x="162898" y="69830"/>
                    </a:lnTo>
                    <a:lnTo>
                      <a:pt x="162898" y="16481"/>
                    </a:lnTo>
                    <a:lnTo>
                      <a:pt x="132253" y="7420"/>
                    </a:lnTo>
                    <a:cubicBezTo>
                      <a:pt x="98655" y="-2558"/>
                      <a:pt x="62817" y="-2456"/>
                      <a:pt x="29220" y="7624"/>
                    </a:cubicBezTo>
                    <a:lnTo>
                      <a:pt x="0" y="16481"/>
                    </a:lnTo>
                    <a:lnTo>
                      <a:pt x="0" y="69830"/>
                    </a:lnTo>
                    <a:close/>
                  </a:path>
                </a:pathLst>
              </a:custGeom>
              <a:solidFill>
                <a:srgbClr val="9C979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90" name="Google Shape;11090;ge48d01fb7f_0_1838"/>
              <p:cNvSpPr/>
              <p:nvPr/>
            </p:nvSpPr>
            <p:spPr>
              <a:xfrm>
                <a:off x="1133498" y="1474072"/>
                <a:ext cx="342085" cy="105883"/>
              </a:xfrm>
              <a:custGeom>
                <a:avLst/>
                <a:gdLst/>
                <a:ahLst/>
                <a:cxnLst/>
                <a:rect l="l" t="t" r="r" b="b"/>
                <a:pathLst>
                  <a:path w="342085" h="105883" extrusionOk="0">
                    <a:moveTo>
                      <a:pt x="171043" y="0"/>
                    </a:moveTo>
                    <a:lnTo>
                      <a:pt x="0" y="65159"/>
                    </a:lnTo>
                    <a:lnTo>
                      <a:pt x="89594" y="105884"/>
                    </a:lnTo>
                    <a:lnTo>
                      <a:pt x="89594" y="65159"/>
                    </a:lnTo>
                    <a:lnTo>
                      <a:pt x="119526" y="56200"/>
                    </a:lnTo>
                    <a:cubicBezTo>
                      <a:pt x="153124" y="46120"/>
                      <a:pt x="188961" y="46120"/>
                      <a:pt x="222457" y="56200"/>
                    </a:cubicBezTo>
                    <a:lnTo>
                      <a:pt x="252492" y="65159"/>
                    </a:lnTo>
                    <a:lnTo>
                      <a:pt x="252492" y="105884"/>
                    </a:lnTo>
                    <a:lnTo>
                      <a:pt x="342085" y="65159"/>
                    </a:lnTo>
                    <a:lnTo>
                      <a:pt x="171043" y="0"/>
                    </a:lnTo>
                    <a:close/>
                  </a:path>
                </a:pathLst>
              </a:custGeom>
              <a:solidFill>
                <a:srgbClr val="706D6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91" name="Google Shape;11091;ge48d01fb7f_0_1838"/>
              <p:cNvSpPr/>
              <p:nvPr/>
            </p:nvSpPr>
            <p:spPr>
              <a:xfrm>
                <a:off x="1459293" y="1596246"/>
                <a:ext cx="32579" cy="40724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40724" extrusionOk="0">
                    <a:moveTo>
                      <a:pt x="0" y="40724"/>
                    </a:moveTo>
                    <a:lnTo>
                      <a:pt x="0" y="16290"/>
                    </a:lnTo>
                    <a:cubicBezTo>
                      <a:pt x="0" y="7330"/>
                      <a:pt x="7330" y="0"/>
                      <a:pt x="16290" y="0"/>
                    </a:cubicBezTo>
                    <a:cubicBezTo>
                      <a:pt x="25249" y="0"/>
                      <a:pt x="32580" y="7330"/>
                      <a:pt x="32580" y="16290"/>
                    </a:cubicBezTo>
                    <a:lnTo>
                      <a:pt x="32580" y="40724"/>
                    </a:lnTo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92" name="Google Shape;11092;ge48d01fb7f_0_1838"/>
              <p:cNvSpPr/>
              <p:nvPr/>
            </p:nvSpPr>
            <p:spPr>
              <a:xfrm>
                <a:off x="1451148" y="1588101"/>
                <a:ext cx="48869" cy="48869"/>
              </a:xfrm>
              <a:custGeom>
                <a:avLst/>
                <a:gdLst/>
                <a:ahLst/>
                <a:cxnLst/>
                <a:rect l="l" t="t" r="r" b="b"/>
                <a:pathLst>
                  <a:path w="48869" h="48869" extrusionOk="0">
                    <a:moveTo>
                      <a:pt x="48869" y="48869"/>
                    </a:moveTo>
                    <a:lnTo>
                      <a:pt x="32580" y="48869"/>
                    </a:lnTo>
                    <a:lnTo>
                      <a:pt x="32580" y="24435"/>
                    </a:lnTo>
                    <a:cubicBezTo>
                      <a:pt x="32580" y="19955"/>
                      <a:pt x="28914" y="16290"/>
                      <a:pt x="24435" y="16290"/>
                    </a:cubicBezTo>
                    <a:cubicBezTo>
                      <a:pt x="19955" y="16290"/>
                      <a:pt x="16290" y="19955"/>
                      <a:pt x="16290" y="24435"/>
                    </a:cubicBezTo>
                    <a:lnTo>
                      <a:pt x="16290" y="48869"/>
                    </a:lnTo>
                    <a:lnTo>
                      <a:pt x="0" y="48869"/>
                    </a:lnTo>
                    <a:lnTo>
                      <a:pt x="0" y="24435"/>
                    </a:lnTo>
                    <a:cubicBezTo>
                      <a:pt x="0" y="10996"/>
                      <a:pt x="10996" y="0"/>
                      <a:pt x="24435" y="0"/>
                    </a:cubicBezTo>
                    <a:cubicBezTo>
                      <a:pt x="37874" y="0"/>
                      <a:pt x="48869" y="10996"/>
                      <a:pt x="48869" y="24435"/>
                    </a:cubicBezTo>
                    <a:lnTo>
                      <a:pt x="48869" y="488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93" name="Google Shape;11093;ge48d01fb7f_0_1838"/>
              <p:cNvSpPr/>
              <p:nvPr/>
            </p:nvSpPr>
            <p:spPr>
              <a:xfrm>
                <a:off x="1467438" y="1661405"/>
                <a:ext cx="16289" cy="24434"/>
              </a:xfrm>
              <a:custGeom>
                <a:avLst/>
                <a:gdLst/>
                <a:ahLst/>
                <a:cxnLst/>
                <a:rect l="l" t="t" r="r" b="b"/>
                <a:pathLst>
                  <a:path w="16289" h="24434" extrusionOk="0">
                    <a:moveTo>
                      <a:pt x="0" y="0"/>
                    </a:moveTo>
                    <a:lnTo>
                      <a:pt x="16290" y="0"/>
                    </a:lnTo>
                    <a:lnTo>
                      <a:pt x="16290" y="16290"/>
                    </a:lnTo>
                    <a:cubicBezTo>
                      <a:pt x="16290" y="20769"/>
                      <a:pt x="12625" y="24435"/>
                      <a:pt x="8145" y="24435"/>
                    </a:cubicBezTo>
                    <a:lnTo>
                      <a:pt x="8145" y="24435"/>
                    </a:lnTo>
                    <a:cubicBezTo>
                      <a:pt x="3665" y="24435"/>
                      <a:pt x="0" y="20769"/>
                      <a:pt x="0" y="1629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94" name="Google Shape;11094;ge48d01fb7f_0_1838"/>
              <p:cNvSpPr/>
              <p:nvPr/>
            </p:nvSpPr>
            <p:spPr>
              <a:xfrm>
                <a:off x="1486884" y="1650816"/>
                <a:ext cx="23386" cy="26339"/>
              </a:xfrm>
              <a:custGeom>
                <a:avLst/>
                <a:gdLst/>
                <a:ahLst/>
                <a:cxnLst/>
                <a:rect l="l" t="t" r="r" b="b"/>
                <a:pathLst>
                  <a:path w="23386" h="26339" extrusionOk="0">
                    <a:moveTo>
                      <a:pt x="0" y="8145"/>
                    </a:moveTo>
                    <a:lnTo>
                      <a:pt x="14152" y="0"/>
                    </a:lnTo>
                    <a:lnTo>
                      <a:pt x="22297" y="14152"/>
                    </a:lnTo>
                    <a:cubicBezTo>
                      <a:pt x="24536" y="18021"/>
                      <a:pt x="23213" y="23009"/>
                      <a:pt x="19344" y="25249"/>
                    </a:cubicBezTo>
                    <a:lnTo>
                      <a:pt x="19344" y="25249"/>
                    </a:lnTo>
                    <a:cubicBezTo>
                      <a:pt x="15475" y="27489"/>
                      <a:pt x="10487" y="26165"/>
                      <a:pt x="8247" y="22297"/>
                    </a:cubicBezTo>
                    <a:lnTo>
                      <a:pt x="0" y="81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95" name="Google Shape;11095;ge48d01fb7f_0_1838"/>
              <p:cNvSpPr/>
              <p:nvPr/>
            </p:nvSpPr>
            <p:spPr>
              <a:xfrm>
                <a:off x="1441001" y="1650714"/>
                <a:ext cx="23382" cy="26339"/>
              </a:xfrm>
              <a:custGeom>
                <a:avLst/>
                <a:gdLst/>
                <a:ahLst/>
                <a:cxnLst/>
                <a:rect l="l" t="t" r="r" b="b"/>
                <a:pathLst>
                  <a:path w="23382" h="26339" extrusionOk="0">
                    <a:moveTo>
                      <a:pt x="1086" y="14152"/>
                    </a:moveTo>
                    <a:lnTo>
                      <a:pt x="9231" y="0"/>
                    </a:lnTo>
                    <a:lnTo>
                      <a:pt x="23383" y="8145"/>
                    </a:lnTo>
                    <a:lnTo>
                      <a:pt x="15238" y="22297"/>
                    </a:lnTo>
                    <a:cubicBezTo>
                      <a:pt x="12998" y="26165"/>
                      <a:pt x="8009" y="27489"/>
                      <a:pt x="4141" y="25249"/>
                    </a:cubicBezTo>
                    <a:lnTo>
                      <a:pt x="4141" y="25249"/>
                    </a:lnTo>
                    <a:cubicBezTo>
                      <a:pt x="170" y="23111"/>
                      <a:pt x="-1154" y="18122"/>
                      <a:pt x="1086" y="1415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96" name="Google Shape;11096;ge48d01fb7f_0_1838"/>
              <p:cNvSpPr/>
              <p:nvPr/>
            </p:nvSpPr>
            <p:spPr>
              <a:xfrm>
                <a:off x="1125451" y="1466004"/>
                <a:ext cx="358379" cy="162821"/>
              </a:xfrm>
              <a:custGeom>
                <a:avLst/>
                <a:gdLst/>
                <a:ahLst/>
                <a:cxnLst/>
                <a:rect l="l" t="t" r="r" b="b"/>
                <a:pathLst>
                  <a:path w="358379" h="162821" extrusionOk="0">
                    <a:moveTo>
                      <a:pt x="358277" y="73228"/>
                    </a:moveTo>
                    <a:cubicBezTo>
                      <a:pt x="358277" y="73126"/>
                      <a:pt x="358277" y="73024"/>
                      <a:pt x="358277" y="73024"/>
                    </a:cubicBezTo>
                    <a:cubicBezTo>
                      <a:pt x="358176" y="69766"/>
                      <a:pt x="356139" y="66814"/>
                      <a:pt x="353085" y="65694"/>
                    </a:cubicBezTo>
                    <a:lnTo>
                      <a:pt x="182042" y="535"/>
                    </a:lnTo>
                    <a:cubicBezTo>
                      <a:pt x="180210" y="-178"/>
                      <a:pt x="178072" y="-178"/>
                      <a:pt x="176239" y="535"/>
                    </a:cubicBezTo>
                    <a:lnTo>
                      <a:pt x="5196" y="65694"/>
                    </a:lnTo>
                    <a:cubicBezTo>
                      <a:pt x="2142" y="66915"/>
                      <a:pt x="106" y="69766"/>
                      <a:pt x="4" y="73024"/>
                    </a:cubicBezTo>
                    <a:cubicBezTo>
                      <a:pt x="-98" y="76282"/>
                      <a:pt x="1735" y="79336"/>
                      <a:pt x="4789" y="80660"/>
                    </a:cubicBezTo>
                    <a:lnTo>
                      <a:pt x="89598" y="119246"/>
                    </a:lnTo>
                    <a:lnTo>
                      <a:pt x="89598" y="126577"/>
                    </a:lnTo>
                    <a:cubicBezTo>
                      <a:pt x="89598" y="130038"/>
                      <a:pt x="91838" y="133093"/>
                      <a:pt x="95096" y="134314"/>
                    </a:cubicBezTo>
                    <a:lnTo>
                      <a:pt x="176545" y="162414"/>
                    </a:lnTo>
                    <a:cubicBezTo>
                      <a:pt x="177359" y="162720"/>
                      <a:pt x="178275" y="162821"/>
                      <a:pt x="179192" y="162821"/>
                    </a:cubicBezTo>
                    <a:cubicBezTo>
                      <a:pt x="180108" y="162821"/>
                      <a:pt x="181024" y="162720"/>
                      <a:pt x="181839" y="162414"/>
                    </a:cubicBezTo>
                    <a:lnTo>
                      <a:pt x="263288" y="134314"/>
                    </a:lnTo>
                    <a:cubicBezTo>
                      <a:pt x="266546" y="133194"/>
                      <a:pt x="268785" y="130140"/>
                      <a:pt x="268785" y="126577"/>
                    </a:cubicBezTo>
                    <a:lnTo>
                      <a:pt x="268785" y="119246"/>
                    </a:lnTo>
                    <a:lnTo>
                      <a:pt x="342089" y="85954"/>
                    </a:lnTo>
                    <a:lnTo>
                      <a:pt x="342089" y="105807"/>
                    </a:lnTo>
                    <a:cubicBezTo>
                      <a:pt x="342089" y="110287"/>
                      <a:pt x="345755" y="113952"/>
                      <a:pt x="350234" y="113952"/>
                    </a:cubicBezTo>
                    <a:lnTo>
                      <a:pt x="350234" y="113952"/>
                    </a:lnTo>
                    <a:cubicBezTo>
                      <a:pt x="354714" y="113952"/>
                      <a:pt x="358379" y="110287"/>
                      <a:pt x="358379" y="105807"/>
                    </a:cubicBezTo>
                    <a:lnTo>
                      <a:pt x="358277" y="73228"/>
                    </a:lnTo>
                    <a:lnTo>
                      <a:pt x="358277" y="73228"/>
                    </a:lnTo>
                    <a:close/>
                    <a:moveTo>
                      <a:pt x="252394" y="120773"/>
                    </a:moveTo>
                    <a:lnTo>
                      <a:pt x="179090" y="146124"/>
                    </a:lnTo>
                    <a:lnTo>
                      <a:pt x="105786" y="120773"/>
                    </a:lnTo>
                    <a:lnTo>
                      <a:pt x="105786" y="79235"/>
                    </a:lnTo>
                    <a:lnTo>
                      <a:pt x="129915" y="72006"/>
                    </a:lnTo>
                    <a:cubicBezTo>
                      <a:pt x="141929" y="68341"/>
                      <a:pt x="154248" y="66101"/>
                      <a:pt x="166669" y="65185"/>
                    </a:cubicBezTo>
                    <a:cubicBezTo>
                      <a:pt x="167178" y="65185"/>
                      <a:pt x="167687" y="65185"/>
                      <a:pt x="168196" y="65083"/>
                    </a:cubicBezTo>
                    <a:cubicBezTo>
                      <a:pt x="169112" y="64981"/>
                      <a:pt x="170029" y="64981"/>
                      <a:pt x="170945" y="64981"/>
                    </a:cubicBezTo>
                    <a:lnTo>
                      <a:pt x="170945" y="113850"/>
                    </a:lnTo>
                    <a:cubicBezTo>
                      <a:pt x="170945" y="118330"/>
                      <a:pt x="174610" y="121995"/>
                      <a:pt x="179090" y="121995"/>
                    </a:cubicBezTo>
                    <a:lnTo>
                      <a:pt x="179090" y="121995"/>
                    </a:lnTo>
                    <a:cubicBezTo>
                      <a:pt x="183570" y="121995"/>
                      <a:pt x="187235" y="118330"/>
                      <a:pt x="187235" y="113850"/>
                    </a:cubicBezTo>
                    <a:lnTo>
                      <a:pt x="187235" y="64981"/>
                    </a:lnTo>
                    <a:cubicBezTo>
                      <a:pt x="187642" y="64981"/>
                      <a:pt x="188151" y="64981"/>
                      <a:pt x="188660" y="64981"/>
                    </a:cubicBezTo>
                    <a:cubicBezTo>
                      <a:pt x="189373" y="64981"/>
                      <a:pt x="190187" y="64981"/>
                      <a:pt x="190900" y="65083"/>
                    </a:cubicBezTo>
                    <a:cubicBezTo>
                      <a:pt x="203219" y="65999"/>
                      <a:pt x="215538" y="68239"/>
                      <a:pt x="227552" y="71802"/>
                    </a:cubicBezTo>
                    <a:lnTo>
                      <a:pt x="252394" y="79336"/>
                    </a:lnTo>
                    <a:lnTo>
                      <a:pt x="252394" y="120773"/>
                    </a:lnTo>
                    <a:close/>
                    <a:moveTo>
                      <a:pt x="268684" y="101328"/>
                    </a:moveTo>
                    <a:lnTo>
                      <a:pt x="268684" y="73228"/>
                    </a:lnTo>
                    <a:cubicBezTo>
                      <a:pt x="268684" y="72311"/>
                      <a:pt x="268582" y="71497"/>
                      <a:pt x="268276" y="70682"/>
                    </a:cubicBezTo>
                    <a:cubicBezTo>
                      <a:pt x="268073" y="70173"/>
                      <a:pt x="267767" y="69664"/>
                      <a:pt x="267462" y="69155"/>
                    </a:cubicBezTo>
                    <a:cubicBezTo>
                      <a:pt x="267360" y="68952"/>
                      <a:pt x="267258" y="68646"/>
                      <a:pt x="267055" y="68443"/>
                    </a:cubicBezTo>
                    <a:cubicBezTo>
                      <a:pt x="266749" y="68035"/>
                      <a:pt x="266240" y="67628"/>
                      <a:pt x="265833" y="67323"/>
                    </a:cubicBezTo>
                    <a:cubicBezTo>
                      <a:pt x="265629" y="67119"/>
                      <a:pt x="265426" y="66814"/>
                      <a:pt x="265222" y="66712"/>
                    </a:cubicBezTo>
                    <a:cubicBezTo>
                      <a:pt x="264917" y="66508"/>
                      <a:pt x="264509" y="66406"/>
                      <a:pt x="264102" y="66203"/>
                    </a:cubicBezTo>
                    <a:cubicBezTo>
                      <a:pt x="263695" y="65999"/>
                      <a:pt x="263288" y="65694"/>
                      <a:pt x="262779" y="65592"/>
                    </a:cubicBezTo>
                    <a:lnTo>
                      <a:pt x="232846" y="56632"/>
                    </a:lnTo>
                    <a:cubicBezTo>
                      <a:pt x="219407" y="52662"/>
                      <a:pt x="205764" y="50117"/>
                      <a:pt x="191918" y="49200"/>
                    </a:cubicBezTo>
                    <a:cubicBezTo>
                      <a:pt x="191816" y="49200"/>
                      <a:pt x="191714" y="49200"/>
                      <a:pt x="191511" y="49200"/>
                    </a:cubicBezTo>
                    <a:cubicBezTo>
                      <a:pt x="187337" y="48895"/>
                      <a:pt x="183162" y="48793"/>
                      <a:pt x="178988" y="48793"/>
                    </a:cubicBezTo>
                    <a:cubicBezTo>
                      <a:pt x="178784" y="48793"/>
                      <a:pt x="178479" y="48895"/>
                      <a:pt x="178275" y="48793"/>
                    </a:cubicBezTo>
                    <a:cubicBezTo>
                      <a:pt x="176748" y="48284"/>
                      <a:pt x="175221" y="48386"/>
                      <a:pt x="173694" y="48691"/>
                    </a:cubicBezTo>
                    <a:cubicBezTo>
                      <a:pt x="170945" y="49302"/>
                      <a:pt x="168094" y="49098"/>
                      <a:pt x="165345" y="49302"/>
                    </a:cubicBezTo>
                    <a:cubicBezTo>
                      <a:pt x="151601" y="50320"/>
                      <a:pt x="137958" y="52764"/>
                      <a:pt x="124519" y="56836"/>
                    </a:cubicBezTo>
                    <a:lnTo>
                      <a:pt x="95605" y="65388"/>
                    </a:lnTo>
                    <a:lnTo>
                      <a:pt x="95299" y="65490"/>
                    </a:lnTo>
                    <a:lnTo>
                      <a:pt x="95299" y="65490"/>
                    </a:lnTo>
                    <a:cubicBezTo>
                      <a:pt x="94587" y="65694"/>
                      <a:pt x="93976" y="65999"/>
                      <a:pt x="93467" y="66406"/>
                    </a:cubicBezTo>
                    <a:cubicBezTo>
                      <a:pt x="93365" y="66508"/>
                      <a:pt x="93161" y="66508"/>
                      <a:pt x="92958" y="66610"/>
                    </a:cubicBezTo>
                    <a:cubicBezTo>
                      <a:pt x="90820" y="68137"/>
                      <a:pt x="89496" y="70581"/>
                      <a:pt x="89496" y="73228"/>
                    </a:cubicBezTo>
                    <a:lnTo>
                      <a:pt x="89496" y="101328"/>
                    </a:lnTo>
                    <a:lnTo>
                      <a:pt x="29224" y="73940"/>
                    </a:lnTo>
                    <a:lnTo>
                      <a:pt x="179090" y="16824"/>
                    </a:lnTo>
                    <a:lnTo>
                      <a:pt x="328956" y="73940"/>
                    </a:lnTo>
                    <a:lnTo>
                      <a:pt x="268684" y="1013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97" name="Google Shape;11097;ge48d01fb7f_0_1838"/>
              <p:cNvSpPr/>
              <p:nvPr/>
            </p:nvSpPr>
            <p:spPr>
              <a:xfrm>
                <a:off x="1410424" y="1865027"/>
                <a:ext cx="32579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81448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81449"/>
                    </a:ln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98" name="Google Shape;11098;ge48d01fb7f_0_1838"/>
              <p:cNvSpPr/>
              <p:nvPr/>
            </p:nvSpPr>
            <p:spPr>
              <a:xfrm>
                <a:off x="1434859" y="1799868"/>
                <a:ext cx="32579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65159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65159"/>
                    </a:lnTo>
                    <a:lnTo>
                      <a:pt x="0" y="651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979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99" name="Google Shape;11099;ge48d01fb7f_0_1838"/>
              <p:cNvSpPr/>
              <p:nvPr/>
            </p:nvSpPr>
            <p:spPr>
              <a:xfrm>
                <a:off x="1410424" y="1718419"/>
                <a:ext cx="32579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81448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81449"/>
                    </a:ln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00" name="Google Shape;11100;ge48d01fb7f_0_1838"/>
              <p:cNvSpPr/>
              <p:nvPr/>
            </p:nvSpPr>
            <p:spPr>
              <a:xfrm>
                <a:off x="1191530" y="1710274"/>
                <a:ext cx="324777" cy="244346"/>
              </a:xfrm>
              <a:custGeom>
                <a:avLst/>
                <a:gdLst/>
                <a:ahLst/>
                <a:cxnLst/>
                <a:rect l="l" t="t" r="r" b="b"/>
                <a:pathLst>
                  <a:path w="324777" h="244346" extrusionOk="0">
                    <a:moveTo>
                      <a:pt x="306655" y="82365"/>
                    </a:moveTo>
                    <a:cubicBezTo>
                      <a:pt x="307775" y="79515"/>
                      <a:pt x="308488" y="76460"/>
                      <a:pt x="308488" y="73304"/>
                    </a:cubicBezTo>
                    <a:lnTo>
                      <a:pt x="308488" y="24435"/>
                    </a:lnTo>
                    <a:cubicBezTo>
                      <a:pt x="308488" y="10996"/>
                      <a:pt x="297492" y="0"/>
                      <a:pt x="284053" y="0"/>
                    </a:cubicBezTo>
                    <a:lnTo>
                      <a:pt x="186314" y="0"/>
                    </a:lnTo>
                    <a:lnTo>
                      <a:pt x="186314" y="16290"/>
                    </a:lnTo>
                    <a:lnTo>
                      <a:pt x="210749" y="16290"/>
                    </a:lnTo>
                    <a:lnTo>
                      <a:pt x="210749" y="81449"/>
                    </a:lnTo>
                    <a:lnTo>
                      <a:pt x="186314" y="81449"/>
                    </a:lnTo>
                    <a:lnTo>
                      <a:pt x="186314" y="97739"/>
                    </a:lnTo>
                    <a:lnTo>
                      <a:pt x="235184" y="97739"/>
                    </a:lnTo>
                    <a:lnTo>
                      <a:pt x="235184" y="146608"/>
                    </a:lnTo>
                    <a:lnTo>
                      <a:pt x="151597" y="146608"/>
                    </a:lnTo>
                    <a:lnTo>
                      <a:pt x="151597" y="162898"/>
                    </a:lnTo>
                    <a:lnTo>
                      <a:pt x="210749" y="162898"/>
                    </a:lnTo>
                    <a:lnTo>
                      <a:pt x="210749" y="228057"/>
                    </a:lnTo>
                    <a:lnTo>
                      <a:pt x="0" y="228057"/>
                    </a:lnTo>
                    <a:lnTo>
                      <a:pt x="0" y="244347"/>
                    </a:lnTo>
                    <a:lnTo>
                      <a:pt x="275908" y="244347"/>
                    </a:lnTo>
                    <a:cubicBezTo>
                      <a:pt x="289347" y="244347"/>
                      <a:pt x="300343" y="233351"/>
                      <a:pt x="300343" y="219912"/>
                    </a:cubicBezTo>
                    <a:lnTo>
                      <a:pt x="300343" y="171043"/>
                    </a:lnTo>
                    <a:cubicBezTo>
                      <a:pt x="300343" y="168192"/>
                      <a:pt x="299732" y="165443"/>
                      <a:pt x="298816" y="162898"/>
                    </a:cubicBezTo>
                    <a:lnTo>
                      <a:pt x="300343" y="162898"/>
                    </a:lnTo>
                    <a:cubicBezTo>
                      <a:pt x="313782" y="162898"/>
                      <a:pt x="324778" y="151902"/>
                      <a:pt x="324778" y="138463"/>
                    </a:cubicBezTo>
                    <a:lnTo>
                      <a:pt x="324778" y="105884"/>
                    </a:lnTo>
                    <a:cubicBezTo>
                      <a:pt x="324778" y="94583"/>
                      <a:pt x="317040" y="85216"/>
                      <a:pt x="306655" y="82365"/>
                    </a:cubicBezTo>
                    <a:close/>
                    <a:moveTo>
                      <a:pt x="292198" y="24435"/>
                    </a:moveTo>
                    <a:lnTo>
                      <a:pt x="292198" y="73304"/>
                    </a:lnTo>
                    <a:cubicBezTo>
                      <a:pt x="292198" y="77784"/>
                      <a:pt x="288533" y="81449"/>
                      <a:pt x="284053" y="81449"/>
                    </a:cubicBezTo>
                    <a:lnTo>
                      <a:pt x="259618" y="81449"/>
                    </a:lnTo>
                    <a:lnTo>
                      <a:pt x="259618" y="16290"/>
                    </a:lnTo>
                    <a:lnTo>
                      <a:pt x="284053" y="16290"/>
                    </a:lnTo>
                    <a:cubicBezTo>
                      <a:pt x="288533" y="16290"/>
                      <a:pt x="292198" y="19955"/>
                      <a:pt x="292198" y="24435"/>
                    </a:cubicBezTo>
                    <a:close/>
                    <a:moveTo>
                      <a:pt x="227039" y="16290"/>
                    </a:moveTo>
                    <a:lnTo>
                      <a:pt x="243329" y="16290"/>
                    </a:lnTo>
                    <a:lnTo>
                      <a:pt x="243329" y="81449"/>
                    </a:lnTo>
                    <a:lnTo>
                      <a:pt x="227039" y="81449"/>
                    </a:lnTo>
                    <a:lnTo>
                      <a:pt x="227039" y="16290"/>
                    </a:lnTo>
                    <a:close/>
                    <a:moveTo>
                      <a:pt x="251474" y="97739"/>
                    </a:moveTo>
                    <a:lnTo>
                      <a:pt x="267763" y="97739"/>
                    </a:lnTo>
                    <a:lnTo>
                      <a:pt x="267763" y="146608"/>
                    </a:lnTo>
                    <a:lnTo>
                      <a:pt x="251474" y="146608"/>
                    </a:lnTo>
                    <a:lnTo>
                      <a:pt x="251474" y="97739"/>
                    </a:lnTo>
                    <a:close/>
                    <a:moveTo>
                      <a:pt x="227039" y="228057"/>
                    </a:moveTo>
                    <a:lnTo>
                      <a:pt x="227039" y="162898"/>
                    </a:lnTo>
                    <a:lnTo>
                      <a:pt x="243329" y="162898"/>
                    </a:lnTo>
                    <a:lnTo>
                      <a:pt x="243329" y="228057"/>
                    </a:lnTo>
                    <a:lnTo>
                      <a:pt x="227039" y="228057"/>
                    </a:lnTo>
                    <a:close/>
                    <a:moveTo>
                      <a:pt x="284053" y="171043"/>
                    </a:moveTo>
                    <a:lnTo>
                      <a:pt x="284053" y="219912"/>
                    </a:lnTo>
                    <a:cubicBezTo>
                      <a:pt x="284053" y="224392"/>
                      <a:pt x="280388" y="228057"/>
                      <a:pt x="275908" y="228057"/>
                    </a:cubicBezTo>
                    <a:lnTo>
                      <a:pt x="259618" y="228057"/>
                    </a:lnTo>
                    <a:lnTo>
                      <a:pt x="259618" y="162898"/>
                    </a:lnTo>
                    <a:lnTo>
                      <a:pt x="275908" y="162898"/>
                    </a:lnTo>
                    <a:cubicBezTo>
                      <a:pt x="280388" y="162898"/>
                      <a:pt x="284053" y="166563"/>
                      <a:pt x="284053" y="171043"/>
                    </a:cubicBezTo>
                    <a:close/>
                    <a:moveTo>
                      <a:pt x="308488" y="138463"/>
                    </a:moveTo>
                    <a:cubicBezTo>
                      <a:pt x="308488" y="142943"/>
                      <a:pt x="304823" y="146608"/>
                      <a:pt x="300343" y="146608"/>
                    </a:cubicBezTo>
                    <a:lnTo>
                      <a:pt x="284053" y="146608"/>
                    </a:lnTo>
                    <a:lnTo>
                      <a:pt x="284053" y="97739"/>
                    </a:lnTo>
                    <a:lnTo>
                      <a:pt x="300343" y="97739"/>
                    </a:lnTo>
                    <a:cubicBezTo>
                      <a:pt x="304823" y="97739"/>
                      <a:pt x="308488" y="101404"/>
                      <a:pt x="308488" y="105884"/>
                    </a:cubicBezTo>
                    <a:lnTo>
                      <a:pt x="308488" y="1384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101" name="Google Shape;11101;ge48d01fb7f_0_1838"/>
          <p:cNvGrpSpPr/>
          <p:nvPr/>
        </p:nvGrpSpPr>
        <p:grpSpPr>
          <a:xfrm>
            <a:off x="-812316" y="2077476"/>
            <a:ext cx="896700" cy="896700"/>
            <a:chOff x="-812316" y="2077476"/>
            <a:chExt cx="896700" cy="896700"/>
          </a:xfrm>
        </p:grpSpPr>
        <p:sp>
          <p:nvSpPr>
            <p:cNvPr id="11102" name="Google Shape;11102;ge48d01fb7f_0_1838"/>
            <p:cNvSpPr/>
            <p:nvPr/>
          </p:nvSpPr>
          <p:spPr>
            <a:xfrm>
              <a:off x="-812316" y="2077476"/>
              <a:ext cx="896700" cy="8967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3" name="Google Shape;11103;ge48d01fb7f_0_1838"/>
            <p:cNvSpPr/>
            <p:nvPr/>
          </p:nvSpPr>
          <p:spPr>
            <a:xfrm>
              <a:off x="-726564" y="2152387"/>
              <a:ext cx="746100" cy="746100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104" name="Google Shape;11104;ge48d01fb7f_0_1838"/>
            <p:cNvGrpSpPr/>
            <p:nvPr/>
          </p:nvGrpSpPr>
          <p:grpSpPr>
            <a:xfrm>
              <a:off x="-613597" y="2317629"/>
              <a:ext cx="538134" cy="368676"/>
              <a:chOff x="992063" y="2434116"/>
              <a:chExt cx="538134" cy="368676"/>
            </a:xfrm>
          </p:grpSpPr>
          <p:sp>
            <p:nvSpPr>
              <p:cNvPr id="11105" name="Google Shape;11105;ge48d01fb7f_0_1838"/>
              <p:cNvSpPr/>
              <p:nvPr/>
            </p:nvSpPr>
            <p:spPr>
              <a:xfrm>
                <a:off x="1008580" y="2615194"/>
                <a:ext cx="505958" cy="179779"/>
              </a:xfrm>
              <a:custGeom>
                <a:avLst/>
                <a:gdLst/>
                <a:ahLst/>
                <a:cxnLst/>
                <a:rect l="l" t="t" r="r" b="b"/>
                <a:pathLst>
                  <a:path w="505958" h="179779" extrusionOk="0">
                    <a:moveTo>
                      <a:pt x="505958" y="0"/>
                    </a:moveTo>
                    <a:lnTo>
                      <a:pt x="0" y="0"/>
                    </a:lnTo>
                    <a:lnTo>
                      <a:pt x="0" y="169269"/>
                    </a:lnTo>
                    <a:cubicBezTo>
                      <a:pt x="0" y="175074"/>
                      <a:pt x="4706" y="179780"/>
                      <a:pt x="10510" y="179780"/>
                    </a:cubicBezTo>
                    <a:lnTo>
                      <a:pt x="495448" y="179780"/>
                    </a:lnTo>
                    <a:cubicBezTo>
                      <a:pt x="501253" y="179780"/>
                      <a:pt x="505958" y="175074"/>
                      <a:pt x="505958" y="169269"/>
                    </a:cubicBez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06" name="Google Shape;11106;ge48d01fb7f_0_1838"/>
              <p:cNvSpPr/>
              <p:nvPr/>
            </p:nvSpPr>
            <p:spPr>
              <a:xfrm>
                <a:off x="1487365" y="2615194"/>
                <a:ext cx="27172" cy="179779"/>
              </a:xfrm>
              <a:custGeom>
                <a:avLst/>
                <a:gdLst/>
                <a:ahLst/>
                <a:cxnLst/>
                <a:rect l="l" t="t" r="r" b="b"/>
                <a:pathLst>
                  <a:path w="27172" h="179779" extrusionOk="0">
                    <a:moveTo>
                      <a:pt x="0" y="0"/>
                    </a:moveTo>
                    <a:lnTo>
                      <a:pt x="0" y="179780"/>
                    </a:lnTo>
                    <a:lnTo>
                      <a:pt x="16746" y="179780"/>
                    </a:lnTo>
                    <a:cubicBezTo>
                      <a:pt x="22505" y="179780"/>
                      <a:pt x="27173" y="175112"/>
                      <a:pt x="27173" y="169354"/>
                    </a:cubicBezTo>
                    <a:lnTo>
                      <a:pt x="27173" y="0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07" name="Google Shape;11107;ge48d01fb7f_0_1838"/>
              <p:cNvSpPr/>
              <p:nvPr/>
            </p:nvSpPr>
            <p:spPr>
              <a:xfrm>
                <a:off x="1008581" y="2571770"/>
                <a:ext cx="505958" cy="50120"/>
              </a:xfrm>
              <a:custGeom>
                <a:avLst/>
                <a:gdLst/>
                <a:ahLst/>
                <a:cxnLst/>
                <a:rect l="l" t="t" r="r" b="b"/>
                <a:pathLst>
                  <a:path w="505958" h="50120" extrusionOk="0">
                    <a:moveTo>
                      <a:pt x="473434" y="0"/>
                    </a:moveTo>
                    <a:lnTo>
                      <a:pt x="32522" y="0"/>
                    </a:lnTo>
                    <a:cubicBezTo>
                      <a:pt x="27651" y="0"/>
                      <a:pt x="23008" y="2066"/>
                      <a:pt x="19748" y="5686"/>
                    </a:cubicBezTo>
                    <a:lnTo>
                      <a:pt x="2598" y="24728"/>
                    </a:lnTo>
                    <a:cubicBezTo>
                      <a:pt x="925" y="26585"/>
                      <a:pt x="0" y="28996"/>
                      <a:pt x="0" y="31496"/>
                    </a:cubicBezTo>
                    <a:lnTo>
                      <a:pt x="0" y="50120"/>
                    </a:lnTo>
                    <a:lnTo>
                      <a:pt x="505958" y="50120"/>
                    </a:lnTo>
                    <a:lnTo>
                      <a:pt x="505958" y="31496"/>
                    </a:lnTo>
                    <a:cubicBezTo>
                      <a:pt x="505958" y="28996"/>
                      <a:pt x="505032" y="26585"/>
                      <a:pt x="503360" y="24728"/>
                    </a:cubicBezTo>
                    <a:lnTo>
                      <a:pt x="486210" y="5686"/>
                    </a:lnTo>
                    <a:cubicBezTo>
                      <a:pt x="482948" y="2067"/>
                      <a:pt x="478305" y="0"/>
                      <a:pt x="473434" y="0"/>
                    </a:cubicBez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08" name="Google Shape;11108;ge48d01fb7f_0_1838"/>
              <p:cNvSpPr/>
              <p:nvPr/>
            </p:nvSpPr>
            <p:spPr>
              <a:xfrm>
                <a:off x="1455050" y="2571770"/>
                <a:ext cx="59487" cy="50121"/>
              </a:xfrm>
              <a:custGeom>
                <a:avLst/>
                <a:gdLst/>
                <a:ahLst/>
                <a:cxnLst/>
                <a:rect l="l" t="t" r="r" b="b"/>
                <a:pathLst>
                  <a:path w="59487" h="50121" extrusionOk="0">
                    <a:moveTo>
                      <a:pt x="56890" y="24728"/>
                    </a:moveTo>
                    <a:lnTo>
                      <a:pt x="39740" y="5686"/>
                    </a:lnTo>
                    <a:cubicBezTo>
                      <a:pt x="36480" y="2066"/>
                      <a:pt x="31837" y="0"/>
                      <a:pt x="26966" y="0"/>
                    </a:cubicBezTo>
                    <a:lnTo>
                      <a:pt x="0" y="0"/>
                    </a:lnTo>
                    <a:lnTo>
                      <a:pt x="26118" y="28998"/>
                    </a:lnTo>
                    <a:cubicBezTo>
                      <a:pt x="30107" y="33427"/>
                      <a:pt x="32315" y="39177"/>
                      <a:pt x="32315" y="45138"/>
                    </a:cubicBezTo>
                    <a:lnTo>
                      <a:pt x="32315" y="50121"/>
                    </a:lnTo>
                    <a:lnTo>
                      <a:pt x="59488" y="50121"/>
                    </a:lnTo>
                    <a:lnTo>
                      <a:pt x="59488" y="31496"/>
                    </a:lnTo>
                    <a:cubicBezTo>
                      <a:pt x="59488" y="28996"/>
                      <a:pt x="58562" y="26585"/>
                      <a:pt x="56890" y="24728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09" name="Google Shape;11109;ge48d01fb7f_0_1838"/>
              <p:cNvSpPr/>
              <p:nvPr/>
            </p:nvSpPr>
            <p:spPr>
              <a:xfrm>
                <a:off x="1153957" y="2510401"/>
                <a:ext cx="215203" cy="153006"/>
              </a:xfrm>
              <a:custGeom>
                <a:avLst/>
                <a:gdLst/>
                <a:ahLst/>
                <a:cxnLst/>
                <a:rect l="l" t="t" r="r" b="b"/>
                <a:pathLst>
                  <a:path w="215203" h="153006" extrusionOk="0">
                    <a:moveTo>
                      <a:pt x="0" y="0"/>
                    </a:moveTo>
                    <a:lnTo>
                      <a:pt x="215203" y="0"/>
                    </a:lnTo>
                    <a:lnTo>
                      <a:pt x="215203" y="153007"/>
                    </a:lnTo>
                    <a:lnTo>
                      <a:pt x="0" y="153007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10" name="Google Shape;11110;ge48d01fb7f_0_1838"/>
              <p:cNvSpPr/>
              <p:nvPr/>
            </p:nvSpPr>
            <p:spPr>
              <a:xfrm>
                <a:off x="1341988" y="2510401"/>
                <a:ext cx="27172" cy="153006"/>
              </a:xfrm>
              <a:custGeom>
                <a:avLst/>
                <a:gdLst/>
                <a:ahLst/>
                <a:cxnLst/>
                <a:rect l="l" t="t" r="r" b="b"/>
                <a:pathLst>
                  <a:path w="27172" h="153006" extrusionOk="0">
                    <a:moveTo>
                      <a:pt x="0" y="0"/>
                    </a:moveTo>
                    <a:lnTo>
                      <a:pt x="27173" y="0"/>
                    </a:lnTo>
                    <a:lnTo>
                      <a:pt x="27173" y="153007"/>
                    </a:lnTo>
                    <a:lnTo>
                      <a:pt x="0" y="153007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11" name="Google Shape;11111;ge48d01fb7f_0_1838"/>
              <p:cNvSpPr/>
              <p:nvPr/>
            </p:nvSpPr>
            <p:spPr>
              <a:xfrm>
                <a:off x="1045410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6" y="12166"/>
                      <a:pt x="42180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12" name="Google Shape;11112;ge48d01fb7f_0_1838"/>
              <p:cNvSpPr/>
              <p:nvPr/>
            </p:nvSpPr>
            <p:spPr>
              <a:xfrm>
                <a:off x="1139898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6" y="12166"/>
                      <a:pt x="42180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13" name="Google Shape;11113;ge48d01fb7f_0_1838"/>
              <p:cNvSpPr/>
              <p:nvPr/>
            </p:nvSpPr>
            <p:spPr>
              <a:xfrm>
                <a:off x="1234387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14" name="Google Shape;11114;ge48d01fb7f_0_1838"/>
              <p:cNvSpPr/>
              <p:nvPr/>
            </p:nvSpPr>
            <p:spPr>
              <a:xfrm>
                <a:off x="1328874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15" name="Google Shape;11115;ge48d01fb7f_0_1838"/>
              <p:cNvSpPr/>
              <p:nvPr/>
            </p:nvSpPr>
            <p:spPr>
              <a:xfrm>
                <a:off x="1423362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16" name="Google Shape;11116;ge48d01fb7f_0_1838"/>
              <p:cNvSpPr/>
              <p:nvPr/>
            </p:nvSpPr>
            <p:spPr>
              <a:xfrm>
                <a:off x="1061681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5" y="12165"/>
                      <a:pt x="25909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17" name="Google Shape;11117;ge48d01fb7f_0_1838"/>
              <p:cNvSpPr/>
              <p:nvPr/>
            </p:nvSpPr>
            <p:spPr>
              <a:xfrm>
                <a:off x="1156170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18" name="Google Shape;11118;ge48d01fb7f_0_1838"/>
              <p:cNvSpPr/>
              <p:nvPr/>
            </p:nvSpPr>
            <p:spPr>
              <a:xfrm>
                <a:off x="1250658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19" name="Google Shape;11119;ge48d01fb7f_0_1838"/>
              <p:cNvSpPr/>
              <p:nvPr/>
            </p:nvSpPr>
            <p:spPr>
              <a:xfrm>
                <a:off x="1345146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20" name="Google Shape;11120;ge48d01fb7f_0_1838"/>
              <p:cNvSpPr/>
              <p:nvPr/>
            </p:nvSpPr>
            <p:spPr>
              <a:xfrm>
                <a:off x="1441330" y="2713385"/>
                <a:ext cx="36377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6377" h="81588" extrusionOk="0">
                    <a:moveTo>
                      <a:pt x="9205" y="0"/>
                    </a:moveTo>
                    <a:cubicBezTo>
                      <a:pt x="5973" y="0"/>
                      <a:pt x="2875" y="567"/>
                      <a:pt x="0" y="1602"/>
                    </a:cubicBezTo>
                    <a:cubicBezTo>
                      <a:pt x="10476" y="5374"/>
                      <a:pt x="17968" y="15397"/>
                      <a:pt x="17968" y="27173"/>
                    </a:cubicBezTo>
                    <a:lnTo>
                      <a:pt x="17968" y="81588"/>
                    </a:lnTo>
                    <a:lnTo>
                      <a:pt x="36378" y="81588"/>
                    </a:lnTo>
                    <a:lnTo>
                      <a:pt x="36378" y="27173"/>
                    </a:lnTo>
                    <a:cubicBezTo>
                      <a:pt x="36378" y="12165"/>
                      <a:pt x="24212" y="0"/>
                      <a:pt x="9205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21" name="Google Shape;11121;ge48d01fb7f_0_1838"/>
              <p:cNvSpPr/>
              <p:nvPr/>
            </p:nvSpPr>
            <p:spPr>
              <a:xfrm>
                <a:off x="1125634" y="2441923"/>
                <a:ext cx="271850" cy="90937"/>
              </a:xfrm>
              <a:custGeom>
                <a:avLst/>
                <a:gdLst/>
                <a:ahLst/>
                <a:cxnLst/>
                <a:rect l="l" t="t" r="r" b="b"/>
                <a:pathLst>
                  <a:path w="271850" h="90937" extrusionOk="0">
                    <a:moveTo>
                      <a:pt x="271850" y="85723"/>
                    </a:moveTo>
                    <a:lnTo>
                      <a:pt x="271850" y="71500"/>
                    </a:lnTo>
                    <a:cubicBezTo>
                      <a:pt x="271850" y="68345"/>
                      <a:pt x="270070" y="65460"/>
                      <a:pt x="267251" y="64045"/>
                    </a:cubicBezTo>
                    <a:lnTo>
                      <a:pt x="142940" y="1662"/>
                    </a:lnTo>
                    <a:cubicBezTo>
                      <a:pt x="138525" y="-554"/>
                      <a:pt x="133325" y="-554"/>
                      <a:pt x="128910" y="1662"/>
                    </a:cubicBezTo>
                    <a:lnTo>
                      <a:pt x="4599" y="64046"/>
                    </a:lnTo>
                    <a:cubicBezTo>
                      <a:pt x="1779" y="65461"/>
                      <a:pt x="0" y="68346"/>
                      <a:pt x="0" y="71501"/>
                    </a:cubicBezTo>
                    <a:lnTo>
                      <a:pt x="0" y="85724"/>
                    </a:lnTo>
                    <a:cubicBezTo>
                      <a:pt x="0" y="88603"/>
                      <a:pt x="2334" y="90937"/>
                      <a:pt x="5213" y="90937"/>
                    </a:cubicBezTo>
                    <a:lnTo>
                      <a:pt x="266637" y="90937"/>
                    </a:lnTo>
                    <a:cubicBezTo>
                      <a:pt x="269516" y="90936"/>
                      <a:pt x="271850" y="88603"/>
                      <a:pt x="271850" y="85723"/>
                    </a:cubicBez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22" name="Google Shape;11122;ge48d01fb7f_0_1838"/>
              <p:cNvSpPr/>
              <p:nvPr/>
            </p:nvSpPr>
            <p:spPr>
              <a:xfrm>
                <a:off x="1125633" y="2500921"/>
                <a:ext cx="271850" cy="31940"/>
              </a:xfrm>
              <a:custGeom>
                <a:avLst/>
                <a:gdLst/>
                <a:ahLst/>
                <a:cxnLst/>
                <a:rect l="l" t="t" r="r" b="b"/>
                <a:pathLst>
                  <a:path w="271850" h="31940" extrusionOk="0">
                    <a:moveTo>
                      <a:pt x="267251" y="5049"/>
                    </a:moveTo>
                    <a:lnTo>
                      <a:pt x="257189" y="0"/>
                    </a:lnTo>
                    <a:lnTo>
                      <a:pt x="257189" y="10892"/>
                    </a:lnTo>
                    <a:cubicBezTo>
                      <a:pt x="257189" y="13771"/>
                      <a:pt x="254855" y="16105"/>
                      <a:pt x="251976" y="16105"/>
                    </a:cubicBezTo>
                    <a:lnTo>
                      <a:pt x="0" y="16105"/>
                    </a:lnTo>
                    <a:lnTo>
                      <a:pt x="0" y="26727"/>
                    </a:lnTo>
                    <a:cubicBezTo>
                      <a:pt x="0" y="29606"/>
                      <a:pt x="2334" y="31940"/>
                      <a:pt x="5213" y="31940"/>
                    </a:cubicBezTo>
                    <a:lnTo>
                      <a:pt x="266637" y="31940"/>
                    </a:lnTo>
                    <a:cubicBezTo>
                      <a:pt x="269516" y="31940"/>
                      <a:pt x="271850" y="29606"/>
                      <a:pt x="271850" y="26727"/>
                    </a:cubicBezTo>
                    <a:lnTo>
                      <a:pt x="271850" y="12503"/>
                    </a:lnTo>
                    <a:cubicBezTo>
                      <a:pt x="271851" y="9349"/>
                      <a:pt x="270071" y="6464"/>
                      <a:pt x="267251" y="5049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23" name="Google Shape;11123;ge48d01fb7f_0_1838"/>
              <p:cNvSpPr/>
              <p:nvPr/>
            </p:nvSpPr>
            <p:spPr>
              <a:xfrm>
                <a:off x="999882" y="2653687"/>
                <a:ext cx="522494" cy="33904"/>
              </a:xfrm>
              <a:custGeom>
                <a:avLst/>
                <a:gdLst/>
                <a:ahLst/>
                <a:cxnLst/>
                <a:rect l="l" t="t" r="r" b="b"/>
                <a:pathLst>
                  <a:path w="522494" h="33904" extrusionOk="0">
                    <a:moveTo>
                      <a:pt x="516239" y="33905"/>
                    </a:moveTo>
                    <a:lnTo>
                      <a:pt x="6256" y="33905"/>
                    </a:lnTo>
                    <a:cubicBezTo>
                      <a:pt x="2801" y="33905"/>
                      <a:pt x="0" y="31104"/>
                      <a:pt x="0" y="27649"/>
                    </a:cubicBezTo>
                    <a:lnTo>
                      <a:pt x="0" y="6256"/>
                    </a:lnTo>
                    <a:cubicBezTo>
                      <a:pt x="0" y="2801"/>
                      <a:pt x="2801" y="0"/>
                      <a:pt x="6256" y="0"/>
                    </a:cubicBezTo>
                    <a:lnTo>
                      <a:pt x="516239" y="0"/>
                    </a:lnTo>
                    <a:cubicBezTo>
                      <a:pt x="519693" y="0"/>
                      <a:pt x="522494" y="2801"/>
                      <a:pt x="522494" y="6256"/>
                    </a:cubicBezTo>
                    <a:lnTo>
                      <a:pt x="522494" y="27649"/>
                    </a:lnTo>
                    <a:cubicBezTo>
                      <a:pt x="522494" y="31105"/>
                      <a:pt x="519693" y="33905"/>
                      <a:pt x="516239" y="33905"/>
                    </a:cubicBez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24" name="Google Shape;11124;ge48d01fb7f_0_1838"/>
              <p:cNvSpPr/>
              <p:nvPr/>
            </p:nvSpPr>
            <p:spPr>
              <a:xfrm>
                <a:off x="999882" y="2653687"/>
                <a:ext cx="522494" cy="33904"/>
              </a:xfrm>
              <a:custGeom>
                <a:avLst/>
                <a:gdLst/>
                <a:ahLst/>
                <a:cxnLst/>
                <a:rect l="l" t="t" r="r" b="b"/>
                <a:pathLst>
                  <a:path w="522494" h="33904" extrusionOk="0">
                    <a:moveTo>
                      <a:pt x="516239" y="0"/>
                    </a:moveTo>
                    <a:lnTo>
                      <a:pt x="507538" y="0"/>
                    </a:lnTo>
                    <a:lnTo>
                      <a:pt x="507538" y="12692"/>
                    </a:lnTo>
                    <a:cubicBezTo>
                      <a:pt x="507538" y="16147"/>
                      <a:pt x="504737" y="18948"/>
                      <a:pt x="501282" y="18948"/>
                    </a:cubicBezTo>
                    <a:lnTo>
                      <a:pt x="0" y="18948"/>
                    </a:lnTo>
                    <a:lnTo>
                      <a:pt x="0" y="27649"/>
                    </a:lnTo>
                    <a:cubicBezTo>
                      <a:pt x="0" y="31104"/>
                      <a:pt x="2801" y="33905"/>
                      <a:pt x="6256" y="33905"/>
                    </a:cubicBezTo>
                    <a:lnTo>
                      <a:pt x="516239" y="33905"/>
                    </a:lnTo>
                    <a:cubicBezTo>
                      <a:pt x="519693" y="33905"/>
                      <a:pt x="522494" y="31104"/>
                      <a:pt x="522494" y="27649"/>
                    </a:cubicBezTo>
                    <a:lnTo>
                      <a:pt x="522494" y="6256"/>
                    </a:lnTo>
                    <a:cubicBezTo>
                      <a:pt x="522494" y="2801"/>
                      <a:pt x="519693" y="0"/>
                      <a:pt x="516239" y="0"/>
                    </a:cubicBezTo>
                    <a:close/>
                  </a:path>
                </a:pathLst>
              </a:custGeom>
              <a:solidFill>
                <a:srgbClr val="B9CB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25" name="Google Shape;11125;ge48d01fb7f_0_1838"/>
              <p:cNvSpPr/>
              <p:nvPr/>
            </p:nvSpPr>
            <p:spPr>
              <a:xfrm>
                <a:off x="1212264" y="2544500"/>
                <a:ext cx="98589" cy="98589"/>
              </a:xfrm>
              <a:custGeom>
                <a:avLst/>
                <a:gdLst/>
                <a:ahLst/>
                <a:cxnLst/>
                <a:rect l="l" t="t" r="r" b="b"/>
                <a:pathLst>
                  <a:path w="98589" h="98589" extrusionOk="0">
                    <a:moveTo>
                      <a:pt x="98590" y="49295"/>
                    </a:moveTo>
                    <a:cubicBezTo>
                      <a:pt x="98590" y="76520"/>
                      <a:pt x="76520" y="98590"/>
                      <a:pt x="49295" y="98590"/>
                    </a:cubicBezTo>
                    <a:cubicBezTo>
                      <a:pt x="22070" y="98590"/>
                      <a:pt x="0" y="76520"/>
                      <a:pt x="0" y="49295"/>
                    </a:cubicBezTo>
                    <a:cubicBezTo>
                      <a:pt x="0" y="22070"/>
                      <a:pt x="22070" y="0"/>
                      <a:pt x="49295" y="0"/>
                    </a:cubicBezTo>
                    <a:cubicBezTo>
                      <a:pt x="76520" y="0"/>
                      <a:pt x="98590" y="22070"/>
                      <a:pt x="98590" y="4929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26" name="Google Shape;11126;ge48d01fb7f_0_1838"/>
              <p:cNvSpPr/>
              <p:nvPr/>
            </p:nvSpPr>
            <p:spPr>
              <a:xfrm>
                <a:off x="1219699" y="2551935"/>
                <a:ext cx="91154" cy="91154"/>
              </a:xfrm>
              <a:custGeom>
                <a:avLst/>
                <a:gdLst/>
                <a:ahLst/>
                <a:cxnLst/>
                <a:rect l="l" t="t" r="r" b="b"/>
                <a:pathLst>
                  <a:path w="91154" h="91154" extrusionOk="0">
                    <a:moveTo>
                      <a:pt x="67887" y="0"/>
                    </a:moveTo>
                    <a:cubicBezTo>
                      <a:pt x="72594" y="7555"/>
                      <a:pt x="75322" y="16471"/>
                      <a:pt x="75322" y="26027"/>
                    </a:cubicBezTo>
                    <a:cubicBezTo>
                      <a:pt x="75322" y="53252"/>
                      <a:pt x="53252" y="75322"/>
                      <a:pt x="26027" y="75322"/>
                    </a:cubicBezTo>
                    <a:cubicBezTo>
                      <a:pt x="16470" y="75322"/>
                      <a:pt x="7554" y="72594"/>
                      <a:pt x="0" y="67887"/>
                    </a:cubicBezTo>
                    <a:cubicBezTo>
                      <a:pt x="8703" y="81854"/>
                      <a:pt x="24192" y="91155"/>
                      <a:pt x="41860" y="91155"/>
                    </a:cubicBezTo>
                    <a:cubicBezTo>
                      <a:pt x="69085" y="91155"/>
                      <a:pt x="91155" y="69084"/>
                      <a:pt x="91155" y="41860"/>
                    </a:cubicBezTo>
                    <a:cubicBezTo>
                      <a:pt x="91155" y="24192"/>
                      <a:pt x="81854" y="8703"/>
                      <a:pt x="67887" y="0"/>
                    </a:cubicBez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27" name="Google Shape;11127;ge48d01fb7f_0_1838"/>
              <p:cNvSpPr/>
              <p:nvPr/>
            </p:nvSpPr>
            <p:spPr>
              <a:xfrm>
                <a:off x="1213062" y="2476475"/>
                <a:ext cx="96993" cy="26592"/>
              </a:xfrm>
              <a:custGeom>
                <a:avLst/>
                <a:gdLst/>
                <a:ahLst/>
                <a:cxnLst/>
                <a:rect l="l" t="t" r="r" b="b"/>
                <a:pathLst>
                  <a:path w="96993" h="26592" extrusionOk="0">
                    <a:moveTo>
                      <a:pt x="95841" y="22643"/>
                    </a:moveTo>
                    <a:lnTo>
                      <a:pt x="52706" y="997"/>
                    </a:lnTo>
                    <a:cubicBezTo>
                      <a:pt x="50057" y="-332"/>
                      <a:pt x="46937" y="-332"/>
                      <a:pt x="44288" y="997"/>
                    </a:cubicBezTo>
                    <a:lnTo>
                      <a:pt x="1153" y="22643"/>
                    </a:lnTo>
                    <a:cubicBezTo>
                      <a:pt x="-812" y="23629"/>
                      <a:pt x="-110" y="26592"/>
                      <a:pt x="2089" y="26592"/>
                    </a:cubicBezTo>
                    <a:lnTo>
                      <a:pt x="94905" y="26592"/>
                    </a:lnTo>
                    <a:cubicBezTo>
                      <a:pt x="97104" y="26592"/>
                      <a:pt x="97806" y="23629"/>
                      <a:pt x="95841" y="22643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28" name="Google Shape;11128;ge48d01fb7f_0_1838"/>
              <p:cNvSpPr/>
              <p:nvPr/>
            </p:nvSpPr>
            <p:spPr>
              <a:xfrm>
                <a:off x="1244397" y="2476475"/>
                <a:ext cx="65658" cy="26592"/>
              </a:xfrm>
              <a:custGeom>
                <a:avLst/>
                <a:gdLst/>
                <a:ahLst/>
                <a:cxnLst/>
                <a:rect l="l" t="t" r="r" b="b"/>
                <a:pathLst>
                  <a:path w="65658" h="26592" extrusionOk="0">
                    <a:moveTo>
                      <a:pt x="38050" y="26592"/>
                    </a:moveTo>
                    <a:lnTo>
                      <a:pt x="63570" y="26592"/>
                    </a:lnTo>
                    <a:cubicBezTo>
                      <a:pt x="65769" y="26592"/>
                      <a:pt x="66471" y="23629"/>
                      <a:pt x="64506" y="22643"/>
                    </a:cubicBezTo>
                    <a:lnTo>
                      <a:pt x="21371" y="997"/>
                    </a:lnTo>
                    <a:cubicBezTo>
                      <a:pt x="18722" y="-332"/>
                      <a:pt x="15602" y="-332"/>
                      <a:pt x="12953" y="997"/>
                    </a:cubicBezTo>
                    <a:lnTo>
                      <a:pt x="0" y="7498"/>
                    </a:ln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129" name="Google Shape;11129;ge48d01fb7f_0_1838"/>
              <p:cNvGrpSpPr/>
              <p:nvPr/>
            </p:nvGrpSpPr>
            <p:grpSpPr>
              <a:xfrm>
                <a:off x="992063" y="2434116"/>
                <a:ext cx="538134" cy="368676"/>
                <a:chOff x="992063" y="2434116"/>
                <a:chExt cx="538134" cy="368676"/>
              </a:xfrm>
            </p:grpSpPr>
            <p:sp>
              <p:nvSpPr>
                <p:cNvPr id="11130" name="Google Shape;11130;ge48d01fb7f_0_1838"/>
                <p:cNvSpPr/>
                <p:nvPr/>
              </p:nvSpPr>
              <p:spPr>
                <a:xfrm>
                  <a:off x="1253740" y="2571641"/>
                  <a:ext cx="29221" cy="29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21" h="29973" extrusionOk="0">
                      <a:moveTo>
                        <a:pt x="21401" y="14334"/>
                      </a:moveTo>
                      <a:lnTo>
                        <a:pt x="15640" y="14334"/>
                      </a:lnTo>
                      <a:lnTo>
                        <a:pt x="15640" y="7820"/>
                      </a:lnTo>
                      <a:cubicBezTo>
                        <a:pt x="15640" y="3501"/>
                        <a:pt x="12139" y="0"/>
                        <a:pt x="7820" y="0"/>
                      </a:cubicBezTo>
                      <a:cubicBezTo>
                        <a:pt x="3501" y="0"/>
                        <a:pt x="0" y="3501"/>
                        <a:pt x="0" y="7820"/>
                      </a:cubicBezTo>
                      <a:lnTo>
                        <a:pt x="0" y="22154"/>
                      </a:lnTo>
                      <a:cubicBezTo>
                        <a:pt x="0" y="26473"/>
                        <a:pt x="3501" y="29974"/>
                        <a:pt x="7820" y="29974"/>
                      </a:cubicBezTo>
                      <a:lnTo>
                        <a:pt x="21401" y="29974"/>
                      </a:lnTo>
                      <a:cubicBezTo>
                        <a:pt x="25720" y="29974"/>
                        <a:pt x="29221" y="26473"/>
                        <a:pt x="29221" y="22154"/>
                      </a:cubicBezTo>
                      <a:cubicBezTo>
                        <a:pt x="29221" y="17835"/>
                        <a:pt x="25720" y="14334"/>
                        <a:pt x="21401" y="1433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1131" name="Google Shape;11131;ge48d01fb7f_0_1838"/>
                <p:cNvGrpSpPr/>
                <p:nvPr/>
              </p:nvGrpSpPr>
              <p:grpSpPr>
                <a:xfrm>
                  <a:off x="992063" y="2434116"/>
                  <a:ext cx="538134" cy="368676"/>
                  <a:chOff x="992063" y="2434116"/>
                  <a:chExt cx="538134" cy="368676"/>
                </a:xfrm>
              </p:grpSpPr>
              <p:sp>
                <p:nvSpPr>
                  <p:cNvPr id="11132" name="Google Shape;11132;ge48d01fb7f_0_1838"/>
                  <p:cNvSpPr/>
                  <p:nvPr/>
                </p:nvSpPr>
                <p:spPr>
                  <a:xfrm>
                    <a:off x="1205243" y="2468664"/>
                    <a:ext cx="112633" cy="422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633" h="42222" extrusionOk="0">
                        <a:moveTo>
                          <a:pt x="107168" y="23465"/>
                        </a:moveTo>
                        <a:lnTo>
                          <a:pt x="107167" y="23465"/>
                        </a:lnTo>
                        <a:lnTo>
                          <a:pt x="64032" y="1818"/>
                        </a:lnTo>
                        <a:cubicBezTo>
                          <a:pt x="59202" y="-607"/>
                          <a:pt x="53432" y="-606"/>
                          <a:pt x="48601" y="1818"/>
                        </a:cubicBezTo>
                        <a:lnTo>
                          <a:pt x="5465" y="23465"/>
                        </a:lnTo>
                        <a:cubicBezTo>
                          <a:pt x="1344" y="25535"/>
                          <a:pt x="-792" y="30114"/>
                          <a:pt x="271" y="34601"/>
                        </a:cubicBezTo>
                        <a:cubicBezTo>
                          <a:pt x="1334" y="39088"/>
                          <a:pt x="5298" y="42222"/>
                          <a:pt x="9909" y="42222"/>
                        </a:cubicBezTo>
                        <a:lnTo>
                          <a:pt x="102725" y="42222"/>
                        </a:lnTo>
                        <a:cubicBezTo>
                          <a:pt x="107336" y="42222"/>
                          <a:pt x="111300" y="39088"/>
                          <a:pt x="112363" y="34601"/>
                        </a:cubicBezTo>
                        <a:cubicBezTo>
                          <a:pt x="113425" y="30114"/>
                          <a:pt x="111290" y="25535"/>
                          <a:pt x="107168" y="23465"/>
                        </a:cubicBezTo>
                        <a:close/>
                        <a:moveTo>
                          <a:pt x="34119" y="26583"/>
                        </a:moveTo>
                        <a:lnTo>
                          <a:pt x="55614" y="15796"/>
                        </a:lnTo>
                        <a:cubicBezTo>
                          <a:pt x="56055" y="15575"/>
                          <a:pt x="56580" y="15576"/>
                          <a:pt x="57017" y="15796"/>
                        </a:cubicBezTo>
                        <a:lnTo>
                          <a:pt x="78512" y="2658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1133" name="Google Shape;11133;ge48d01fb7f_0_1838"/>
                  <p:cNvSpPr/>
                  <p:nvPr/>
                </p:nvSpPr>
                <p:spPr>
                  <a:xfrm>
                    <a:off x="992063" y="2434116"/>
                    <a:ext cx="538134" cy="3686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8134" h="368676" extrusionOk="0">
                        <a:moveTo>
                          <a:pt x="530295" y="213227"/>
                        </a:moveTo>
                        <a:lnTo>
                          <a:pt x="530295" y="169151"/>
                        </a:lnTo>
                        <a:cubicBezTo>
                          <a:pt x="530295" y="164717"/>
                          <a:pt x="528654" y="160442"/>
                          <a:pt x="525687" y="157148"/>
                        </a:cubicBezTo>
                        <a:lnTo>
                          <a:pt x="508537" y="138107"/>
                        </a:lnTo>
                        <a:cubicBezTo>
                          <a:pt x="503802" y="132850"/>
                          <a:pt x="497028" y="129834"/>
                          <a:pt x="489952" y="129834"/>
                        </a:cubicBezTo>
                        <a:lnTo>
                          <a:pt x="384918" y="129834"/>
                        </a:lnTo>
                        <a:lnTo>
                          <a:pt x="384918" y="106563"/>
                        </a:lnTo>
                        <a:lnTo>
                          <a:pt x="400209" y="106563"/>
                        </a:lnTo>
                        <a:cubicBezTo>
                          <a:pt x="407406" y="106563"/>
                          <a:pt x="413242" y="100728"/>
                          <a:pt x="413242" y="93530"/>
                        </a:cubicBezTo>
                        <a:lnTo>
                          <a:pt x="413242" y="79308"/>
                        </a:lnTo>
                        <a:cubicBezTo>
                          <a:pt x="413242" y="73157"/>
                          <a:pt x="409827" y="67623"/>
                          <a:pt x="404329" y="64863"/>
                        </a:cubicBezTo>
                        <a:lnTo>
                          <a:pt x="280019" y="2480"/>
                        </a:lnTo>
                        <a:cubicBezTo>
                          <a:pt x="273431" y="-826"/>
                          <a:pt x="265564" y="-827"/>
                          <a:pt x="258975" y="2480"/>
                        </a:cubicBezTo>
                        <a:lnTo>
                          <a:pt x="134664" y="64863"/>
                        </a:lnTo>
                        <a:cubicBezTo>
                          <a:pt x="129167" y="67622"/>
                          <a:pt x="125752" y="73157"/>
                          <a:pt x="125752" y="79308"/>
                        </a:cubicBezTo>
                        <a:lnTo>
                          <a:pt x="125752" y="93530"/>
                        </a:lnTo>
                        <a:cubicBezTo>
                          <a:pt x="125752" y="100728"/>
                          <a:pt x="131587" y="106563"/>
                          <a:pt x="138785" y="106563"/>
                        </a:cubicBezTo>
                        <a:lnTo>
                          <a:pt x="154076" y="106563"/>
                        </a:lnTo>
                        <a:lnTo>
                          <a:pt x="154076" y="129834"/>
                        </a:lnTo>
                        <a:lnTo>
                          <a:pt x="49040" y="129834"/>
                        </a:lnTo>
                        <a:cubicBezTo>
                          <a:pt x="41952" y="129834"/>
                          <a:pt x="35198" y="132841"/>
                          <a:pt x="30456" y="138107"/>
                        </a:cubicBezTo>
                        <a:lnTo>
                          <a:pt x="13305" y="157150"/>
                        </a:lnTo>
                        <a:cubicBezTo>
                          <a:pt x="10339" y="160443"/>
                          <a:pt x="8697" y="164719"/>
                          <a:pt x="8697" y="169151"/>
                        </a:cubicBezTo>
                        <a:lnTo>
                          <a:pt x="8697" y="212825"/>
                        </a:lnTo>
                        <a:cubicBezTo>
                          <a:pt x="3598" y="214941"/>
                          <a:pt x="0" y="219970"/>
                          <a:pt x="0" y="225826"/>
                        </a:cubicBezTo>
                        <a:lnTo>
                          <a:pt x="0" y="247219"/>
                        </a:lnTo>
                        <a:cubicBezTo>
                          <a:pt x="0" y="253076"/>
                          <a:pt x="3598" y="258105"/>
                          <a:pt x="8697" y="260222"/>
                        </a:cubicBezTo>
                        <a:lnTo>
                          <a:pt x="8697" y="350430"/>
                        </a:lnTo>
                        <a:cubicBezTo>
                          <a:pt x="8697" y="360508"/>
                          <a:pt x="16866" y="368677"/>
                          <a:pt x="26943" y="368677"/>
                        </a:cubicBezTo>
                        <a:lnTo>
                          <a:pt x="512049" y="368677"/>
                        </a:lnTo>
                        <a:cubicBezTo>
                          <a:pt x="522127" y="368677"/>
                          <a:pt x="530295" y="360508"/>
                          <a:pt x="530295" y="350430"/>
                        </a:cubicBezTo>
                        <a:lnTo>
                          <a:pt x="530295" y="330087"/>
                        </a:lnTo>
                        <a:cubicBezTo>
                          <a:pt x="530295" y="325805"/>
                          <a:pt x="526996" y="322071"/>
                          <a:pt x="522716" y="321943"/>
                        </a:cubicBezTo>
                        <a:cubicBezTo>
                          <a:pt x="518288" y="321811"/>
                          <a:pt x="514656" y="325360"/>
                          <a:pt x="514656" y="329759"/>
                        </a:cubicBezTo>
                        <a:lnTo>
                          <a:pt x="514656" y="350430"/>
                        </a:lnTo>
                        <a:cubicBezTo>
                          <a:pt x="514656" y="351870"/>
                          <a:pt x="513489" y="353037"/>
                          <a:pt x="512049" y="353037"/>
                        </a:cubicBezTo>
                        <a:lnTo>
                          <a:pt x="493465" y="353037"/>
                        </a:lnTo>
                        <a:lnTo>
                          <a:pt x="493465" y="307138"/>
                        </a:lnTo>
                        <a:cubicBezTo>
                          <a:pt x="493465" y="287559"/>
                          <a:pt x="477443" y="271120"/>
                          <a:pt x="457867" y="271453"/>
                        </a:cubicBezTo>
                        <a:cubicBezTo>
                          <a:pt x="438849" y="271777"/>
                          <a:pt x="423480" y="287347"/>
                          <a:pt x="423480" y="306440"/>
                        </a:cubicBezTo>
                        <a:lnTo>
                          <a:pt x="423480" y="353036"/>
                        </a:lnTo>
                        <a:lnTo>
                          <a:pt x="398977" y="353036"/>
                        </a:lnTo>
                        <a:lnTo>
                          <a:pt x="398977" y="307137"/>
                        </a:lnTo>
                        <a:cubicBezTo>
                          <a:pt x="398977" y="287558"/>
                          <a:pt x="382955" y="271119"/>
                          <a:pt x="363379" y="271452"/>
                        </a:cubicBezTo>
                        <a:cubicBezTo>
                          <a:pt x="344363" y="271776"/>
                          <a:pt x="328991" y="287346"/>
                          <a:pt x="328991" y="306439"/>
                        </a:cubicBezTo>
                        <a:lnTo>
                          <a:pt x="328991" y="353035"/>
                        </a:lnTo>
                        <a:lnTo>
                          <a:pt x="304488" y="353035"/>
                        </a:lnTo>
                        <a:lnTo>
                          <a:pt x="304488" y="307136"/>
                        </a:lnTo>
                        <a:cubicBezTo>
                          <a:pt x="304488" y="287557"/>
                          <a:pt x="288466" y="271118"/>
                          <a:pt x="268890" y="271451"/>
                        </a:cubicBezTo>
                        <a:cubicBezTo>
                          <a:pt x="249873" y="271775"/>
                          <a:pt x="234503" y="287345"/>
                          <a:pt x="234503" y="306438"/>
                        </a:cubicBezTo>
                        <a:lnTo>
                          <a:pt x="234503" y="353034"/>
                        </a:lnTo>
                        <a:lnTo>
                          <a:pt x="210000" y="353034"/>
                        </a:lnTo>
                        <a:lnTo>
                          <a:pt x="210000" y="307135"/>
                        </a:lnTo>
                        <a:cubicBezTo>
                          <a:pt x="210000" y="287556"/>
                          <a:pt x="193978" y="271117"/>
                          <a:pt x="174403" y="271451"/>
                        </a:cubicBezTo>
                        <a:cubicBezTo>
                          <a:pt x="155386" y="271776"/>
                          <a:pt x="140016" y="287346"/>
                          <a:pt x="140016" y="306438"/>
                        </a:cubicBezTo>
                        <a:lnTo>
                          <a:pt x="140016" y="353034"/>
                        </a:lnTo>
                        <a:lnTo>
                          <a:pt x="115513" y="353034"/>
                        </a:lnTo>
                        <a:lnTo>
                          <a:pt x="115513" y="307135"/>
                        </a:lnTo>
                        <a:cubicBezTo>
                          <a:pt x="115513" y="287556"/>
                          <a:pt x="99491" y="271117"/>
                          <a:pt x="79915" y="271450"/>
                        </a:cubicBezTo>
                        <a:cubicBezTo>
                          <a:pt x="60897" y="271775"/>
                          <a:pt x="45528" y="287345"/>
                          <a:pt x="45528" y="306437"/>
                        </a:cubicBezTo>
                        <a:lnTo>
                          <a:pt x="45528" y="353033"/>
                        </a:lnTo>
                        <a:lnTo>
                          <a:pt x="26943" y="353033"/>
                        </a:lnTo>
                        <a:cubicBezTo>
                          <a:pt x="25504" y="353033"/>
                          <a:pt x="24337" y="351866"/>
                          <a:pt x="24337" y="350426"/>
                        </a:cubicBezTo>
                        <a:lnTo>
                          <a:pt x="24337" y="261290"/>
                        </a:lnTo>
                        <a:lnTo>
                          <a:pt x="397602" y="261290"/>
                        </a:lnTo>
                        <a:cubicBezTo>
                          <a:pt x="401921" y="261290"/>
                          <a:pt x="405422" y="257789"/>
                          <a:pt x="405422" y="253471"/>
                        </a:cubicBezTo>
                        <a:cubicBezTo>
                          <a:pt x="405422" y="249152"/>
                          <a:pt x="401921" y="245651"/>
                          <a:pt x="397602" y="245651"/>
                        </a:cubicBezTo>
                        <a:lnTo>
                          <a:pt x="15640" y="245651"/>
                        </a:lnTo>
                        <a:lnTo>
                          <a:pt x="15640" y="227386"/>
                        </a:lnTo>
                        <a:lnTo>
                          <a:pt x="188029" y="227386"/>
                        </a:lnTo>
                        <a:cubicBezTo>
                          <a:pt x="192311" y="227386"/>
                          <a:pt x="196045" y="224087"/>
                          <a:pt x="196173" y="219807"/>
                        </a:cubicBezTo>
                        <a:cubicBezTo>
                          <a:pt x="196305" y="215379"/>
                          <a:pt x="192755" y="211746"/>
                          <a:pt x="188357" y="211746"/>
                        </a:cubicBezTo>
                        <a:lnTo>
                          <a:pt x="169714" y="211746"/>
                        </a:lnTo>
                        <a:lnTo>
                          <a:pt x="169714" y="106563"/>
                        </a:lnTo>
                        <a:lnTo>
                          <a:pt x="248540" y="106563"/>
                        </a:lnTo>
                        <a:cubicBezTo>
                          <a:pt x="227388" y="114939"/>
                          <a:pt x="212381" y="135583"/>
                          <a:pt x="212381" y="159678"/>
                        </a:cubicBezTo>
                        <a:cubicBezTo>
                          <a:pt x="212381" y="182828"/>
                          <a:pt x="226234" y="202790"/>
                          <a:pt x="246078" y="211751"/>
                        </a:cubicBezTo>
                        <a:lnTo>
                          <a:pt x="227964" y="211751"/>
                        </a:lnTo>
                        <a:cubicBezTo>
                          <a:pt x="223682" y="211751"/>
                          <a:pt x="219949" y="215050"/>
                          <a:pt x="219820" y="219330"/>
                        </a:cubicBezTo>
                        <a:cubicBezTo>
                          <a:pt x="219688" y="223758"/>
                          <a:pt x="223238" y="227390"/>
                          <a:pt x="227636" y="227390"/>
                        </a:cubicBezTo>
                        <a:lnTo>
                          <a:pt x="522494" y="227390"/>
                        </a:lnTo>
                        <a:lnTo>
                          <a:pt x="522494" y="245655"/>
                        </a:lnTo>
                        <a:lnTo>
                          <a:pt x="435792" y="245655"/>
                        </a:lnTo>
                        <a:cubicBezTo>
                          <a:pt x="431473" y="245655"/>
                          <a:pt x="427972" y="249156"/>
                          <a:pt x="427972" y="253475"/>
                        </a:cubicBezTo>
                        <a:cubicBezTo>
                          <a:pt x="427972" y="257794"/>
                          <a:pt x="431473" y="261295"/>
                          <a:pt x="435792" y="261295"/>
                        </a:cubicBezTo>
                        <a:lnTo>
                          <a:pt x="514656" y="261295"/>
                        </a:lnTo>
                        <a:lnTo>
                          <a:pt x="514656" y="292065"/>
                        </a:lnTo>
                        <a:cubicBezTo>
                          <a:pt x="514656" y="296347"/>
                          <a:pt x="517955" y="300080"/>
                          <a:pt x="522235" y="300210"/>
                        </a:cubicBezTo>
                        <a:cubicBezTo>
                          <a:pt x="526663" y="300342"/>
                          <a:pt x="530295" y="296792"/>
                          <a:pt x="530295" y="292394"/>
                        </a:cubicBezTo>
                        <a:lnTo>
                          <a:pt x="530295" y="259819"/>
                        </a:lnTo>
                        <a:cubicBezTo>
                          <a:pt x="534933" y="257514"/>
                          <a:pt x="538134" y="252739"/>
                          <a:pt x="538134" y="247220"/>
                        </a:cubicBezTo>
                        <a:lnTo>
                          <a:pt x="538134" y="225827"/>
                        </a:lnTo>
                        <a:cubicBezTo>
                          <a:pt x="538134" y="220306"/>
                          <a:pt x="534933" y="215532"/>
                          <a:pt x="530295" y="213227"/>
                        </a:cubicBezTo>
                        <a:close/>
                        <a:moveTo>
                          <a:pt x="439119" y="306441"/>
                        </a:moveTo>
                        <a:cubicBezTo>
                          <a:pt x="439119" y="295770"/>
                          <a:pt x="447801" y="287088"/>
                          <a:pt x="458472" y="287088"/>
                        </a:cubicBezTo>
                        <a:cubicBezTo>
                          <a:pt x="469144" y="287088"/>
                          <a:pt x="477825" y="295770"/>
                          <a:pt x="477825" y="306441"/>
                        </a:cubicBezTo>
                        <a:lnTo>
                          <a:pt x="477825" y="353037"/>
                        </a:lnTo>
                        <a:lnTo>
                          <a:pt x="439118" y="353037"/>
                        </a:lnTo>
                        <a:lnTo>
                          <a:pt x="439118" y="306441"/>
                        </a:lnTo>
                        <a:close/>
                        <a:moveTo>
                          <a:pt x="344632" y="306441"/>
                        </a:moveTo>
                        <a:cubicBezTo>
                          <a:pt x="344632" y="295770"/>
                          <a:pt x="353313" y="287088"/>
                          <a:pt x="363985" y="287088"/>
                        </a:cubicBezTo>
                        <a:cubicBezTo>
                          <a:pt x="374656" y="287088"/>
                          <a:pt x="383337" y="295770"/>
                          <a:pt x="383337" y="306441"/>
                        </a:cubicBezTo>
                        <a:lnTo>
                          <a:pt x="383337" y="353037"/>
                        </a:lnTo>
                        <a:lnTo>
                          <a:pt x="344632" y="353037"/>
                        </a:lnTo>
                        <a:close/>
                        <a:moveTo>
                          <a:pt x="250143" y="306441"/>
                        </a:moveTo>
                        <a:cubicBezTo>
                          <a:pt x="250143" y="295770"/>
                          <a:pt x="258825" y="287088"/>
                          <a:pt x="269496" y="287088"/>
                        </a:cubicBezTo>
                        <a:cubicBezTo>
                          <a:pt x="280167" y="287088"/>
                          <a:pt x="288849" y="295770"/>
                          <a:pt x="288849" y="306441"/>
                        </a:cubicBezTo>
                        <a:lnTo>
                          <a:pt x="288849" y="353037"/>
                        </a:lnTo>
                        <a:lnTo>
                          <a:pt x="250142" y="353037"/>
                        </a:lnTo>
                        <a:lnTo>
                          <a:pt x="250142" y="306441"/>
                        </a:lnTo>
                        <a:close/>
                        <a:moveTo>
                          <a:pt x="155655" y="306441"/>
                        </a:moveTo>
                        <a:cubicBezTo>
                          <a:pt x="155655" y="295770"/>
                          <a:pt x="164337" y="287088"/>
                          <a:pt x="175008" y="287088"/>
                        </a:cubicBezTo>
                        <a:cubicBezTo>
                          <a:pt x="185679" y="287088"/>
                          <a:pt x="194361" y="295770"/>
                          <a:pt x="194361" y="306441"/>
                        </a:cubicBezTo>
                        <a:lnTo>
                          <a:pt x="194361" y="353037"/>
                        </a:lnTo>
                        <a:lnTo>
                          <a:pt x="155655" y="353037"/>
                        </a:lnTo>
                        <a:close/>
                        <a:moveTo>
                          <a:pt x="61168" y="306441"/>
                        </a:moveTo>
                        <a:cubicBezTo>
                          <a:pt x="61168" y="295770"/>
                          <a:pt x="69849" y="287088"/>
                          <a:pt x="80520" y="287088"/>
                        </a:cubicBezTo>
                        <a:cubicBezTo>
                          <a:pt x="91192" y="287088"/>
                          <a:pt x="99873" y="295770"/>
                          <a:pt x="99873" y="306441"/>
                        </a:cubicBezTo>
                        <a:lnTo>
                          <a:pt x="99873" y="353037"/>
                        </a:lnTo>
                        <a:lnTo>
                          <a:pt x="61168" y="353037"/>
                        </a:lnTo>
                        <a:close/>
                        <a:moveTo>
                          <a:pt x="96869" y="145474"/>
                        </a:moveTo>
                        <a:lnTo>
                          <a:pt x="117919" y="145474"/>
                        </a:lnTo>
                        <a:lnTo>
                          <a:pt x="117919" y="179956"/>
                        </a:lnTo>
                        <a:lnTo>
                          <a:pt x="96869" y="179956"/>
                        </a:lnTo>
                        <a:close/>
                        <a:moveTo>
                          <a:pt x="60720" y="145474"/>
                        </a:moveTo>
                        <a:lnTo>
                          <a:pt x="81104" y="145474"/>
                        </a:lnTo>
                        <a:lnTo>
                          <a:pt x="81104" y="179956"/>
                        </a:lnTo>
                        <a:lnTo>
                          <a:pt x="60720" y="179956"/>
                        </a:lnTo>
                        <a:close/>
                        <a:moveTo>
                          <a:pt x="24337" y="169150"/>
                        </a:moveTo>
                        <a:cubicBezTo>
                          <a:pt x="24337" y="168582"/>
                          <a:pt x="24546" y="168038"/>
                          <a:pt x="24927" y="167615"/>
                        </a:cubicBezTo>
                        <a:lnTo>
                          <a:pt x="42077" y="148573"/>
                        </a:lnTo>
                        <a:cubicBezTo>
                          <a:pt x="42894" y="147666"/>
                          <a:pt x="43878" y="146948"/>
                          <a:pt x="44954" y="146425"/>
                        </a:cubicBezTo>
                        <a:lnTo>
                          <a:pt x="44954" y="179954"/>
                        </a:lnTo>
                        <a:lnTo>
                          <a:pt x="24337" y="179954"/>
                        </a:lnTo>
                        <a:close/>
                        <a:moveTo>
                          <a:pt x="154074" y="211751"/>
                        </a:moveTo>
                        <a:lnTo>
                          <a:pt x="24337" y="211751"/>
                        </a:lnTo>
                        <a:lnTo>
                          <a:pt x="24337" y="195595"/>
                        </a:lnTo>
                        <a:lnTo>
                          <a:pt x="154074" y="195595"/>
                        </a:lnTo>
                        <a:close/>
                        <a:moveTo>
                          <a:pt x="154074" y="179956"/>
                        </a:moveTo>
                        <a:lnTo>
                          <a:pt x="133684" y="179956"/>
                        </a:lnTo>
                        <a:lnTo>
                          <a:pt x="133684" y="145474"/>
                        </a:lnTo>
                        <a:lnTo>
                          <a:pt x="154074" y="145474"/>
                        </a:lnTo>
                        <a:close/>
                        <a:moveTo>
                          <a:pt x="456365" y="145474"/>
                        </a:moveTo>
                        <a:lnTo>
                          <a:pt x="477414" y="145474"/>
                        </a:lnTo>
                        <a:lnTo>
                          <a:pt x="477414" y="179956"/>
                        </a:lnTo>
                        <a:lnTo>
                          <a:pt x="456365" y="179956"/>
                        </a:lnTo>
                        <a:close/>
                        <a:moveTo>
                          <a:pt x="419550" y="145474"/>
                        </a:moveTo>
                        <a:lnTo>
                          <a:pt x="440599" y="145474"/>
                        </a:lnTo>
                        <a:lnTo>
                          <a:pt x="440599" y="179956"/>
                        </a:lnTo>
                        <a:lnTo>
                          <a:pt x="419550" y="179956"/>
                        </a:lnTo>
                        <a:close/>
                        <a:moveTo>
                          <a:pt x="403784" y="145474"/>
                        </a:moveTo>
                        <a:lnTo>
                          <a:pt x="403784" y="179956"/>
                        </a:lnTo>
                        <a:lnTo>
                          <a:pt x="384918" y="179956"/>
                        </a:lnTo>
                        <a:lnTo>
                          <a:pt x="384918" y="145474"/>
                        </a:lnTo>
                        <a:close/>
                        <a:moveTo>
                          <a:pt x="141391" y="90924"/>
                        </a:moveTo>
                        <a:lnTo>
                          <a:pt x="141391" y="79308"/>
                        </a:lnTo>
                        <a:cubicBezTo>
                          <a:pt x="141391" y="79109"/>
                          <a:pt x="141501" y="78930"/>
                          <a:pt x="141679" y="78841"/>
                        </a:cubicBezTo>
                        <a:lnTo>
                          <a:pt x="265989" y="16457"/>
                        </a:lnTo>
                        <a:cubicBezTo>
                          <a:pt x="268184" y="15355"/>
                          <a:pt x="270808" y="15355"/>
                          <a:pt x="273004" y="16457"/>
                        </a:cubicBezTo>
                        <a:lnTo>
                          <a:pt x="397314" y="78841"/>
                        </a:lnTo>
                        <a:cubicBezTo>
                          <a:pt x="397492" y="78930"/>
                          <a:pt x="397602" y="79109"/>
                          <a:pt x="397602" y="79308"/>
                        </a:cubicBezTo>
                        <a:lnTo>
                          <a:pt x="397602" y="90924"/>
                        </a:lnTo>
                        <a:close/>
                        <a:moveTo>
                          <a:pt x="228021" y="159679"/>
                        </a:moveTo>
                        <a:cubicBezTo>
                          <a:pt x="228021" y="136809"/>
                          <a:pt x="246626" y="118204"/>
                          <a:pt x="269496" y="118204"/>
                        </a:cubicBezTo>
                        <a:cubicBezTo>
                          <a:pt x="292365" y="118204"/>
                          <a:pt x="310971" y="136809"/>
                          <a:pt x="310971" y="159679"/>
                        </a:cubicBezTo>
                        <a:cubicBezTo>
                          <a:pt x="310971" y="182548"/>
                          <a:pt x="292365" y="201154"/>
                          <a:pt x="269496" y="201154"/>
                        </a:cubicBezTo>
                        <a:cubicBezTo>
                          <a:pt x="246627" y="201154"/>
                          <a:pt x="228021" y="182548"/>
                          <a:pt x="228021" y="159679"/>
                        </a:cubicBezTo>
                        <a:close/>
                        <a:moveTo>
                          <a:pt x="369279" y="211751"/>
                        </a:moveTo>
                        <a:lnTo>
                          <a:pt x="292915" y="211751"/>
                        </a:lnTo>
                        <a:cubicBezTo>
                          <a:pt x="312759" y="202790"/>
                          <a:pt x="326612" y="182828"/>
                          <a:pt x="326612" y="159678"/>
                        </a:cubicBezTo>
                        <a:cubicBezTo>
                          <a:pt x="326612" y="135582"/>
                          <a:pt x="311605" y="114938"/>
                          <a:pt x="290453" y="106563"/>
                        </a:cubicBezTo>
                        <a:lnTo>
                          <a:pt x="369279" y="106563"/>
                        </a:lnTo>
                        <a:close/>
                        <a:moveTo>
                          <a:pt x="514656" y="211751"/>
                        </a:moveTo>
                        <a:lnTo>
                          <a:pt x="384918" y="211751"/>
                        </a:lnTo>
                        <a:lnTo>
                          <a:pt x="384918" y="195595"/>
                        </a:lnTo>
                        <a:lnTo>
                          <a:pt x="514656" y="195595"/>
                        </a:lnTo>
                        <a:close/>
                        <a:moveTo>
                          <a:pt x="514656" y="179956"/>
                        </a:moveTo>
                        <a:lnTo>
                          <a:pt x="493181" y="179956"/>
                        </a:lnTo>
                        <a:lnTo>
                          <a:pt x="493181" y="146061"/>
                        </a:lnTo>
                        <a:cubicBezTo>
                          <a:pt x="494597" y="146583"/>
                          <a:pt x="495887" y="147431"/>
                          <a:pt x="496916" y="148575"/>
                        </a:cubicBezTo>
                        <a:lnTo>
                          <a:pt x="514067" y="167616"/>
                        </a:lnTo>
                        <a:cubicBezTo>
                          <a:pt x="514448" y="168038"/>
                          <a:pt x="514657" y="168583"/>
                          <a:pt x="514657" y="169151"/>
                        </a:cubicBezTo>
                        <a:lnTo>
                          <a:pt x="514657" y="17995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  <p:grpSp>
        <p:nvGrpSpPr>
          <p:cNvPr id="11134" name="Google Shape;11134;ge48d01fb7f_0_1838"/>
          <p:cNvGrpSpPr/>
          <p:nvPr/>
        </p:nvGrpSpPr>
        <p:grpSpPr>
          <a:xfrm>
            <a:off x="-812316" y="2996807"/>
            <a:ext cx="896700" cy="896700"/>
            <a:chOff x="-812316" y="2996807"/>
            <a:chExt cx="896700" cy="896700"/>
          </a:xfrm>
        </p:grpSpPr>
        <p:sp>
          <p:nvSpPr>
            <p:cNvPr id="11135" name="Google Shape;11135;ge48d01fb7f_0_1838"/>
            <p:cNvSpPr/>
            <p:nvPr/>
          </p:nvSpPr>
          <p:spPr>
            <a:xfrm>
              <a:off x="-812316" y="2996807"/>
              <a:ext cx="896700" cy="8967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6" name="Google Shape;11136;ge48d01fb7f_0_1838"/>
            <p:cNvSpPr/>
            <p:nvPr/>
          </p:nvSpPr>
          <p:spPr>
            <a:xfrm>
              <a:off x="-726564" y="3071718"/>
              <a:ext cx="746100" cy="746100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137" name="Google Shape;11137;ge48d01fb7f_0_1838"/>
            <p:cNvGrpSpPr/>
            <p:nvPr/>
          </p:nvGrpSpPr>
          <p:grpSpPr>
            <a:xfrm>
              <a:off x="-584419" y="3192970"/>
              <a:ext cx="479778" cy="493818"/>
              <a:chOff x="1038576" y="3298462"/>
              <a:chExt cx="479778" cy="493818"/>
            </a:xfrm>
          </p:grpSpPr>
          <p:grpSp>
            <p:nvGrpSpPr>
              <p:cNvPr id="11138" name="Google Shape;11138;ge48d01fb7f_0_1838"/>
              <p:cNvGrpSpPr/>
              <p:nvPr/>
            </p:nvGrpSpPr>
            <p:grpSpPr>
              <a:xfrm>
                <a:off x="1040708" y="3298462"/>
                <a:ext cx="477646" cy="492855"/>
                <a:chOff x="1040708" y="3298462"/>
                <a:chExt cx="477646" cy="492855"/>
              </a:xfrm>
            </p:grpSpPr>
            <p:sp>
              <p:nvSpPr>
                <p:cNvPr id="11139" name="Google Shape;11139;ge48d01fb7f_0_1838"/>
                <p:cNvSpPr/>
                <p:nvPr/>
              </p:nvSpPr>
              <p:spPr>
                <a:xfrm>
                  <a:off x="1107898" y="3298462"/>
                  <a:ext cx="328249" cy="4928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249" h="492855" extrusionOk="0">
                      <a:moveTo>
                        <a:pt x="265006" y="102710"/>
                      </a:moveTo>
                      <a:lnTo>
                        <a:pt x="184243" y="51403"/>
                      </a:lnTo>
                      <a:lnTo>
                        <a:pt x="103481" y="0"/>
                      </a:lnTo>
                      <a:lnTo>
                        <a:pt x="64399" y="19156"/>
                      </a:lnTo>
                      <a:lnTo>
                        <a:pt x="64110" y="19541"/>
                      </a:lnTo>
                      <a:lnTo>
                        <a:pt x="63532" y="19156"/>
                      </a:lnTo>
                      <a:lnTo>
                        <a:pt x="0" y="59008"/>
                      </a:lnTo>
                      <a:cubicBezTo>
                        <a:pt x="1636" y="175580"/>
                        <a:pt x="42355" y="356743"/>
                        <a:pt x="144103" y="492856"/>
                      </a:cubicBezTo>
                      <a:cubicBezTo>
                        <a:pt x="166146" y="491508"/>
                        <a:pt x="187324" y="483711"/>
                        <a:pt x="204940" y="470427"/>
                      </a:cubicBezTo>
                      <a:cubicBezTo>
                        <a:pt x="290997" y="448672"/>
                        <a:pt x="326325" y="330849"/>
                        <a:pt x="328057" y="224962"/>
                      </a:cubicBezTo>
                      <a:cubicBezTo>
                        <a:pt x="328154" y="224288"/>
                        <a:pt x="328154" y="223710"/>
                        <a:pt x="328154" y="223037"/>
                      </a:cubicBezTo>
                      <a:lnTo>
                        <a:pt x="328250" y="223133"/>
                      </a:lnTo>
                      <a:lnTo>
                        <a:pt x="265006" y="102710"/>
                      </a:lnTo>
                      <a:close/>
                    </a:path>
                  </a:pathLst>
                </a:custGeom>
                <a:solidFill>
                  <a:srgbClr val="F1D3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40" name="Google Shape;11140;ge48d01fb7f_0_1838"/>
                <p:cNvSpPr/>
                <p:nvPr/>
              </p:nvSpPr>
              <p:spPr>
                <a:xfrm>
                  <a:off x="1107898" y="3317714"/>
                  <a:ext cx="288494" cy="4736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494" h="473603" extrusionOk="0">
                      <a:moveTo>
                        <a:pt x="288494" y="223037"/>
                      </a:moveTo>
                      <a:lnTo>
                        <a:pt x="288302" y="222940"/>
                      </a:lnTo>
                      <a:cubicBezTo>
                        <a:pt x="287146" y="311212"/>
                        <a:pt x="262696" y="408050"/>
                        <a:pt x="205036" y="451175"/>
                      </a:cubicBezTo>
                      <a:cubicBezTo>
                        <a:pt x="187420" y="464459"/>
                        <a:pt x="166243" y="472256"/>
                        <a:pt x="144199" y="473604"/>
                      </a:cubicBezTo>
                      <a:cubicBezTo>
                        <a:pt x="42355" y="337587"/>
                        <a:pt x="1636" y="156328"/>
                        <a:pt x="0" y="39756"/>
                      </a:cubicBezTo>
                      <a:lnTo>
                        <a:pt x="63532" y="0"/>
                      </a:lnTo>
                      <a:lnTo>
                        <a:pt x="64110" y="385"/>
                      </a:lnTo>
                      <a:lnTo>
                        <a:pt x="144295" y="51307"/>
                      </a:lnTo>
                      <a:lnTo>
                        <a:pt x="225058" y="102614"/>
                      </a:lnTo>
                      <a:lnTo>
                        <a:pt x="288494" y="223037"/>
                      </a:lnTo>
                      <a:close/>
                    </a:path>
                  </a:pathLst>
                </a:custGeom>
                <a:solidFill>
                  <a:srgbClr val="F6E2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41" name="Google Shape;11141;ge48d01fb7f_0_1838"/>
                <p:cNvSpPr/>
                <p:nvPr/>
              </p:nvSpPr>
              <p:spPr>
                <a:xfrm>
                  <a:off x="1332956" y="3401172"/>
                  <a:ext cx="103288" cy="139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288" h="139674" extrusionOk="0">
                      <a:moveTo>
                        <a:pt x="103288" y="120422"/>
                      </a:moveTo>
                      <a:lnTo>
                        <a:pt x="103192" y="120326"/>
                      </a:lnTo>
                      <a:cubicBezTo>
                        <a:pt x="103192" y="121000"/>
                        <a:pt x="103192" y="121578"/>
                        <a:pt x="103095" y="122251"/>
                      </a:cubicBezTo>
                      <a:lnTo>
                        <a:pt x="63436" y="139675"/>
                      </a:lnTo>
                      <a:lnTo>
                        <a:pt x="0" y="19156"/>
                      </a:lnTo>
                      <a:lnTo>
                        <a:pt x="39948" y="0"/>
                      </a:lnTo>
                      <a:lnTo>
                        <a:pt x="103288" y="120422"/>
                      </a:lnTo>
                      <a:close/>
                    </a:path>
                  </a:pathLst>
                </a:custGeom>
                <a:solidFill>
                  <a:srgbClr val="EC913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42" name="Google Shape;11142;ge48d01fb7f_0_1838"/>
                <p:cNvSpPr/>
                <p:nvPr/>
              </p:nvSpPr>
              <p:spPr>
                <a:xfrm>
                  <a:off x="1312934" y="3523424"/>
                  <a:ext cx="123117" cy="245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117" h="245465" extrusionOk="0">
                      <a:moveTo>
                        <a:pt x="123118" y="0"/>
                      </a:moveTo>
                      <a:cubicBezTo>
                        <a:pt x="121385" y="105983"/>
                        <a:pt x="86057" y="223710"/>
                        <a:pt x="0" y="245465"/>
                      </a:cubicBezTo>
                      <a:cubicBezTo>
                        <a:pt x="57660" y="202340"/>
                        <a:pt x="82014" y="105502"/>
                        <a:pt x="83266" y="17231"/>
                      </a:cubicBezTo>
                      <a:lnTo>
                        <a:pt x="83458" y="17327"/>
                      </a:lnTo>
                      <a:lnTo>
                        <a:pt x="123118" y="0"/>
                      </a:lnTo>
                      <a:close/>
                    </a:path>
                  </a:pathLst>
                </a:custGeom>
                <a:solidFill>
                  <a:srgbClr val="DC6C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43" name="Google Shape;11143;ge48d01fb7f_0_1838"/>
                <p:cNvSpPr/>
                <p:nvPr/>
              </p:nvSpPr>
              <p:spPr>
                <a:xfrm>
                  <a:off x="1134947" y="3348325"/>
                  <a:ext cx="234491" cy="4153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491" h="415365" extrusionOk="0">
                      <a:moveTo>
                        <a:pt x="129567" y="415366"/>
                      </a:moveTo>
                      <a:cubicBezTo>
                        <a:pt x="40141" y="288687"/>
                        <a:pt x="4235" y="129278"/>
                        <a:pt x="0" y="22814"/>
                      </a:cubicBezTo>
                      <a:lnTo>
                        <a:pt x="36387" y="0"/>
                      </a:lnTo>
                      <a:lnTo>
                        <a:pt x="177409" y="89619"/>
                      </a:lnTo>
                      <a:lnTo>
                        <a:pt x="234492" y="198009"/>
                      </a:lnTo>
                      <a:cubicBezTo>
                        <a:pt x="231893" y="297928"/>
                        <a:pt x="198683" y="398905"/>
                        <a:pt x="129567" y="415366"/>
                      </a:cubicBezTo>
                      <a:close/>
                    </a:path>
                  </a:pathLst>
                </a:custGeom>
                <a:solidFill>
                  <a:srgbClr val="4A80A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44" name="Google Shape;11144;ge48d01fb7f_0_1838"/>
                <p:cNvSpPr/>
                <p:nvPr/>
              </p:nvSpPr>
              <p:spPr>
                <a:xfrm>
                  <a:off x="1040708" y="3420258"/>
                  <a:ext cx="477646" cy="327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646" h="327754" extrusionOk="0">
                      <a:moveTo>
                        <a:pt x="477454" y="222144"/>
                      </a:moveTo>
                      <a:lnTo>
                        <a:pt x="476588" y="221855"/>
                      </a:lnTo>
                      <a:cubicBezTo>
                        <a:pt x="454159" y="215694"/>
                        <a:pt x="432597" y="206550"/>
                        <a:pt x="412671" y="194517"/>
                      </a:cubicBezTo>
                      <a:lnTo>
                        <a:pt x="412574" y="194517"/>
                      </a:lnTo>
                      <a:lnTo>
                        <a:pt x="372049" y="212325"/>
                      </a:lnTo>
                      <a:cubicBezTo>
                        <a:pt x="363770" y="217620"/>
                        <a:pt x="353855" y="219834"/>
                        <a:pt x="344133" y="218678"/>
                      </a:cubicBezTo>
                      <a:cubicBezTo>
                        <a:pt x="320741" y="217235"/>
                        <a:pt x="282622" y="202025"/>
                        <a:pt x="229582" y="140996"/>
                      </a:cubicBezTo>
                      <a:cubicBezTo>
                        <a:pt x="168264" y="70437"/>
                        <a:pt x="111085" y="52051"/>
                        <a:pt x="78164" y="47912"/>
                      </a:cubicBezTo>
                      <a:cubicBezTo>
                        <a:pt x="77394" y="43099"/>
                        <a:pt x="76527" y="38382"/>
                        <a:pt x="75854" y="33761"/>
                      </a:cubicBezTo>
                      <a:cubicBezTo>
                        <a:pt x="74698" y="26638"/>
                        <a:pt x="73736" y="19611"/>
                        <a:pt x="72870" y="12776"/>
                      </a:cubicBezTo>
                      <a:cubicBezTo>
                        <a:pt x="37060" y="-8594"/>
                        <a:pt x="21081" y="3728"/>
                        <a:pt x="866" y="1899"/>
                      </a:cubicBezTo>
                      <a:lnTo>
                        <a:pt x="0" y="1803"/>
                      </a:lnTo>
                      <a:lnTo>
                        <a:pt x="40045" y="56864"/>
                      </a:lnTo>
                      <a:cubicBezTo>
                        <a:pt x="33210" y="67260"/>
                        <a:pt x="29745" y="79581"/>
                        <a:pt x="30226" y="92095"/>
                      </a:cubicBezTo>
                      <a:cubicBezTo>
                        <a:pt x="30418" y="107978"/>
                        <a:pt x="34173" y="123573"/>
                        <a:pt x="41007" y="137819"/>
                      </a:cubicBezTo>
                      <a:lnTo>
                        <a:pt x="49189" y="156686"/>
                      </a:lnTo>
                      <a:cubicBezTo>
                        <a:pt x="49286" y="156590"/>
                        <a:pt x="71907" y="152258"/>
                        <a:pt x="106753" y="163040"/>
                      </a:cubicBezTo>
                      <a:cubicBezTo>
                        <a:pt x="139675" y="173243"/>
                        <a:pt x="183473" y="196827"/>
                        <a:pt x="229679" y="249867"/>
                      </a:cubicBezTo>
                      <a:cubicBezTo>
                        <a:pt x="259231" y="283943"/>
                        <a:pt x="284162" y="303677"/>
                        <a:pt x="304473" y="314747"/>
                      </a:cubicBezTo>
                      <a:cubicBezTo>
                        <a:pt x="349523" y="339390"/>
                        <a:pt x="371952" y="321485"/>
                        <a:pt x="372145" y="321293"/>
                      </a:cubicBezTo>
                      <a:cubicBezTo>
                        <a:pt x="372434" y="321100"/>
                        <a:pt x="372819" y="320908"/>
                        <a:pt x="373107" y="320715"/>
                      </a:cubicBezTo>
                      <a:lnTo>
                        <a:pt x="376669" y="318212"/>
                      </a:lnTo>
                      <a:lnTo>
                        <a:pt x="414211" y="292414"/>
                      </a:lnTo>
                      <a:cubicBezTo>
                        <a:pt x="433656" y="304351"/>
                        <a:pt x="454737" y="313303"/>
                        <a:pt x="476780" y="319079"/>
                      </a:cubicBezTo>
                      <a:lnTo>
                        <a:pt x="477647" y="319367"/>
                      </a:lnTo>
                      <a:lnTo>
                        <a:pt x="443570" y="260841"/>
                      </a:lnTo>
                      <a:lnTo>
                        <a:pt x="477454" y="222144"/>
                      </a:lnTo>
                      <a:close/>
                    </a:path>
                  </a:pathLst>
                </a:custGeom>
                <a:solidFill>
                  <a:srgbClr val="DD636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45" name="Google Shape;11145;ge48d01fb7f_0_1838"/>
                <p:cNvSpPr/>
                <p:nvPr/>
              </p:nvSpPr>
              <p:spPr>
                <a:xfrm>
                  <a:off x="1070793" y="3466893"/>
                  <a:ext cx="360986" cy="2810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986" h="281023" extrusionOk="0">
                      <a:moveTo>
                        <a:pt x="346487" y="271481"/>
                      </a:moveTo>
                      <a:lnTo>
                        <a:pt x="342926" y="273984"/>
                      </a:lnTo>
                      <a:cubicBezTo>
                        <a:pt x="342637" y="274176"/>
                        <a:pt x="342348" y="274369"/>
                        <a:pt x="341963" y="274561"/>
                      </a:cubicBezTo>
                      <a:cubicBezTo>
                        <a:pt x="341770" y="274754"/>
                        <a:pt x="319342" y="292659"/>
                        <a:pt x="274292" y="268016"/>
                      </a:cubicBezTo>
                      <a:cubicBezTo>
                        <a:pt x="253981" y="256946"/>
                        <a:pt x="229049" y="237212"/>
                        <a:pt x="199497" y="203136"/>
                      </a:cubicBezTo>
                      <a:cubicBezTo>
                        <a:pt x="153388" y="150096"/>
                        <a:pt x="109493" y="126512"/>
                        <a:pt x="76572" y="116308"/>
                      </a:cubicBezTo>
                      <a:cubicBezTo>
                        <a:pt x="41725" y="105527"/>
                        <a:pt x="19200" y="109763"/>
                        <a:pt x="19008" y="109955"/>
                      </a:cubicBezTo>
                      <a:lnTo>
                        <a:pt x="10825" y="91088"/>
                      </a:lnTo>
                      <a:cubicBezTo>
                        <a:pt x="3991" y="76841"/>
                        <a:pt x="237" y="61151"/>
                        <a:pt x="44" y="45364"/>
                      </a:cubicBezTo>
                      <a:cubicBezTo>
                        <a:pt x="-437" y="32850"/>
                        <a:pt x="3028" y="20529"/>
                        <a:pt x="9863" y="10133"/>
                      </a:cubicBezTo>
                      <a:lnTo>
                        <a:pt x="19008" y="988"/>
                      </a:lnTo>
                      <a:cubicBezTo>
                        <a:pt x="28634" y="-360"/>
                        <a:pt x="38452" y="-360"/>
                        <a:pt x="48078" y="1180"/>
                      </a:cubicBezTo>
                      <a:cubicBezTo>
                        <a:pt x="81000" y="5223"/>
                        <a:pt x="138179" y="23705"/>
                        <a:pt x="199497" y="94265"/>
                      </a:cubicBezTo>
                      <a:cubicBezTo>
                        <a:pt x="252537" y="155294"/>
                        <a:pt x="290656" y="170503"/>
                        <a:pt x="314047" y="171947"/>
                      </a:cubicBezTo>
                      <a:cubicBezTo>
                        <a:pt x="323770" y="173102"/>
                        <a:pt x="333685" y="170888"/>
                        <a:pt x="341963" y="165594"/>
                      </a:cubicBezTo>
                      <a:lnTo>
                        <a:pt x="350145" y="184461"/>
                      </a:lnTo>
                      <a:cubicBezTo>
                        <a:pt x="365836" y="221233"/>
                        <a:pt x="364392" y="256561"/>
                        <a:pt x="346487" y="271481"/>
                      </a:cubicBezTo>
                      <a:close/>
                    </a:path>
                  </a:pathLst>
                </a:custGeom>
                <a:solidFill>
                  <a:srgbClr val="DD636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46" name="Google Shape;11146;ge48d01fb7f_0_1838"/>
                <p:cNvSpPr/>
                <p:nvPr/>
              </p:nvSpPr>
              <p:spPr>
                <a:xfrm>
                  <a:off x="1412756" y="3614583"/>
                  <a:ext cx="42258" cy="123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58" h="123695" extrusionOk="0">
                      <a:moveTo>
                        <a:pt x="42259" y="97801"/>
                      </a:moveTo>
                      <a:lnTo>
                        <a:pt x="41970" y="97897"/>
                      </a:lnTo>
                      <a:lnTo>
                        <a:pt x="4428" y="123695"/>
                      </a:lnTo>
                      <a:cubicBezTo>
                        <a:pt x="22333" y="108679"/>
                        <a:pt x="23776" y="73447"/>
                        <a:pt x="8182" y="36675"/>
                      </a:cubicBezTo>
                      <a:lnTo>
                        <a:pt x="0" y="17808"/>
                      </a:lnTo>
                      <a:lnTo>
                        <a:pt x="40526" y="0"/>
                      </a:lnTo>
                      <a:lnTo>
                        <a:pt x="40622" y="0"/>
                      </a:lnTo>
                      <a:lnTo>
                        <a:pt x="42259" y="97801"/>
                      </a:ln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1147" name="Google Shape;11147;ge48d01fb7f_0_1838"/>
              <p:cNvSpPr/>
              <p:nvPr/>
            </p:nvSpPr>
            <p:spPr>
              <a:xfrm>
                <a:off x="1173163" y="3417633"/>
                <a:ext cx="12901" cy="56505"/>
              </a:xfrm>
              <a:custGeom>
                <a:avLst/>
                <a:gdLst/>
                <a:ahLst/>
                <a:cxnLst/>
                <a:rect l="l" t="t" r="r" b="b"/>
                <a:pathLst>
                  <a:path w="12901" h="56505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50056"/>
                    </a:lnTo>
                    <a:cubicBezTo>
                      <a:pt x="0" y="53617"/>
                      <a:pt x="2888" y="56505"/>
                      <a:pt x="6449" y="56505"/>
                    </a:cubicBezTo>
                    <a:cubicBezTo>
                      <a:pt x="10011" y="56505"/>
                      <a:pt x="12899" y="53617"/>
                      <a:pt x="12899" y="50056"/>
                    </a:cubicBezTo>
                    <a:lnTo>
                      <a:pt x="12899" y="6449"/>
                    </a:lnTo>
                    <a:cubicBezTo>
                      <a:pt x="12995" y="2888"/>
                      <a:pt x="10107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48" name="Google Shape;11148;ge48d01fb7f_0_1838"/>
              <p:cNvSpPr/>
              <p:nvPr/>
            </p:nvSpPr>
            <p:spPr>
              <a:xfrm>
                <a:off x="1199153" y="3411376"/>
                <a:ext cx="12898" cy="37830"/>
              </a:xfrm>
              <a:custGeom>
                <a:avLst/>
                <a:gdLst/>
                <a:ahLst/>
                <a:cxnLst/>
                <a:rect l="l" t="t" r="r" b="b"/>
                <a:pathLst>
                  <a:path w="12898" h="37830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31381"/>
                    </a:lnTo>
                    <a:cubicBezTo>
                      <a:pt x="0" y="34943"/>
                      <a:pt x="2888" y="37831"/>
                      <a:pt x="6449" y="37831"/>
                    </a:cubicBezTo>
                    <a:cubicBezTo>
                      <a:pt x="10011" y="37831"/>
                      <a:pt x="12899" y="34943"/>
                      <a:pt x="12899" y="31381"/>
                    </a:cubicBezTo>
                    <a:lnTo>
                      <a:pt x="12899" y="6449"/>
                    </a:lnTo>
                    <a:cubicBezTo>
                      <a:pt x="12899" y="2888"/>
                      <a:pt x="10011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49" name="Google Shape;11149;ge48d01fb7f_0_1838"/>
              <p:cNvSpPr/>
              <p:nvPr/>
            </p:nvSpPr>
            <p:spPr>
              <a:xfrm>
                <a:off x="1225048" y="3430050"/>
                <a:ext cx="12901" cy="44087"/>
              </a:xfrm>
              <a:custGeom>
                <a:avLst/>
                <a:gdLst/>
                <a:ahLst/>
                <a:cxnLst/>
                <a:rect l="l" t="t" r="r" b="b"/>
                <a:pathLst>
                  <a:path w="12901" h="44087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37638"/>
                    </a:lnTo>
                    <a:cubicBezTo>
                      <a:pt x="0" y="41200"/>
                      <a:pt x="2888" y="44088"/>
                      <a:pt x="6449" y="44088"/>
                    </a:cubicBezTo>
                    <a:cubicBezTo>
                      <a:pt x="10011" y="44088"/>
                      <a:pt x="12899" y="41200"/>
                      <a:pt x="12899" y="37638"/>
                    </a:cubicBezTo>
                    <a:lnTo>
                      <a:pt x="12899" y="6449"/>
                    </a:lnTo>
                    <a:cubicBezTo>
                      <a:pt x="12995" y="2888"/>
                      <a:pt x="10107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50" name="Google Shape;11150;ge48d01fb7f_0_1838"/>
              <p:cNvSpPr/>
              <p:nvPr/>
            </p:nvSpPr>
            <p:spPr>
              <a:xfrm>
                <a:off x="1038576" y="3299162"/>
                <a:ext cx="477949" cy="493118"/>
              </a:xfrm>
              <a:custGeom>
                <a:avLst/>
                <a:gdLst/>
                <a:ahLst/>
                <a:cxnLst/>
                <a:rect l="l" t="t" r="r" b="b"/>
                <a:pathLst>
                  <a:path w="477949" h="493118" extrusionOk="0">
                    <a:moveTo>
                      <a:pt x="476987" y="432667"/>
                    </a:moveTo>
                    <a:lnTo>
                      <a:pt x="446376" y="379819"/>
                    </a:lnTo>
                    <a:lnTo>
                      <a:pt x="476313" y="345550"/>
                    </a:lnTo>
                    <a:cubicBezTo>
                      <a:pt x="477757" y="343914"/>
                      <a:pt x="478239" y="341604"/>
                      <a:pt x="477661" y="339486"/>
                    </a:cubicBezTo>
                    <a:cubicBezTo>
                      <a:pt x="477084" y="337368"/>
                      <a:pt x="475447" y="335732"/>
                      <a:pt x="473329" y="335058"/>
                    </a:cubicBezTo>
                    <a:lnTo>
                      <a:pt x="472174" y="334673"/>
                    </a:lnTo>
                    <a:cubicBezTo>
                      <a:pt x="450901" y="328897"/>
                      <a:pt x="430590" y="320138"/>
                      <a:pt x="411722" y="308683"/>
                    </a:cubicBezTo>
                    <a:cubicBezTo>
                      <a:pt x="411530" y="308586"/>
                      <a:pt x="411337" y="308586"/>
                      <a:pt x="411241" y="308490"/>
                    </a:cubicBezTo>
                    <a:cubicBezTo>
                      <a:pt x="411049" y="308394"/>
                      <a:pt x="410856" y="308298"/>
                      <a:pt x="410664" y="308298"/>
                    </a:cubicBezTo>
                    <a:cubicBezTo>
                      <a:pt x="409990" y="308009"/>
                      <a:pt x="409316" y="307912"/>
                      <a:pt x="408642" y="307912"/>
                    </a:cubicBezTo>
                    <a:cubicBezTo>
                      <a:pt x="408642" y="307912"/>
                      <a:pt x="408546" y="307912"/>
                      <a:pt x="408546" y="307912"/>
                    </a:cubicBezTo>
                    <a:lnTo>
                      <a:pt x="408450" y="307912"/>
                    </a:lnTo>
                    <a:cubicBezTo>
                      <a:pt x="408257" y="307912"/>
                      <a:pt x="408161" y="308009"/>
                      <a:pt x="408064" y="308009"/>
                    </a:cubicBezTo>
                    <a:cubicBezTo>
                      <a:pt x="407391" y="308009"/>
                      <a:pt x="406813" y="308201"/>
                      <a:pt x="406139" y="308394"/>
                    </a:cubicBezTo>
                    <a:cubicBezTo>
                      <a:pt x="406043" y="308394"/>
                      <a:pt x="406043" y="308394"/>
                      <a:pt x="405947" y="308490"/>
                    </a:cubicBezTo>
                    <a:lnTo>
                      <a:pt x="405850" y="308490"/>
                    </a:lnTo>
                    <a:lnTo>
                      <a:pt x="387946" y="316383"/>
                    </a:lnTo>
                    <a:cubicBezTo>
                      <a:pt x="394203" y="286928"/>
                      <a:pt x="397572" y="256990"/>
                      <a:pt x="398053" y="226861"/>
                    </a:cubicBezTo>
                    <a:cubicBezTo>
                      <a:pt x="398246" y="226187"/>
                      <a:pt x="398246" y="225417"/>
                      <a:pt x="398150" y="224743"/>
                    </a:cubicBezTo>
                    <a:cubicBezTo>
                      <a:pt x="398342" y="223395"/>
                      <a:pt x="398150" y="221951"/>
                      <a:pt x="397572" y="220796"/>
                    </a:cubicBezTo>
                    <a:lnTo>
                      <a:pt x="335965" y="103839"/>
                    </a:lnTo>
                    <a:lnTo>
                      <a:pt x="335965" y="103743"/>
                    </a:lnTo>
                    <a:cubicBezTo>
                      <a:pt x="335965" y="103743"/>
                      <a:pt x="335869" y="103647"/>
                      <a:pt x="335869" y="103647"/>
                    </a:cubicBezTo>
                    <a:lnTo>
                      <a:pt x="335869" y="103551"/>
                    </a:lnTo>
                    <a:cubicBezTo>
                      <a:pt x="335580" y="102973"/>
                      <a:pt x="335195" y="102492"/>
                      <a:pt x="334714" y="102010"/>
                    </a:cubicBezTo>
                    <a:cubicBezTo>
                      <a:pt x="334521" y="101818"/>
                      <a:pt x="334232" y="101625"/>
                      <a:pt x="334040" y="101433"/>
                    </a:cubicBezTo>
                    <a:cubicBezTo>
                      <a:pt x="333944" y="101336"/>
                      <a:pt x="333847" y="101240"/>
                      <a:pt x="333655" y="101144"/>
                    </a:cubicBezTo>
                    <a:lnTo>
                      <a:pt x="176172" y="1033"/>
                    </a:lnTo>
                    <a:cubicBezTo>
                      <a:pt x="174247" y="-219"/>
                      <a:pt x="171840" y="-315"/>
                      <a:pt x="169819" y="648"/>
                    </a:cubicBezTo>
                    <a:lnTo>
                      <a:pt x="132854" y="18841"/>
                    </a:lnTo>
                    <a:cubicBezTo>
                      <a:pt x="131988" y="18937"/>
                      <a:pt x="131122" y="19226"/>
                      <a:pt x="130352" y="19707"/>
                    </a:cubicBezTo>
                    <a:lnTo>
                      <a:pt x="68552" y="58500"/>
                    </a:lnTo>
                    <a:cubicBezTo>
                      <a:pt x="66627" y="59752"/>
                      <a:pt x="65472" y="61773"/>
                      <a:pt x="65472" y="64084"/>
                    </a:cubicBezTo>
                    <a:cubicBezTo>
                      <a:pt x="65761" y="83817"/>
                      <a:pt x="67204" y="104513"/>
                      <a:pt x="69611" y="125883"/>
                    </a:cubicBezTo>
                    <a:cubicBezTo>
                      <a:pt x="55172" y="118952"/>
                      <a:pt x="39000" y="116738"/>
                      <a:pt x="23213" y="119530"/>
                    </a:cubicBezTo>
                    <a:cubicBezTo>
                      <a:pt x="18111" y="120300"/>
                      <a:pt x="13010" y="120589"/>
                      <a:pt x="7811" y="120300"/>
                    </a:cubicBezTo>
                    <a:lnTo>
                      <a:pt x="6945" y="120204"/>
                    </a:lnTo>
                    <a:cubicBezTo>
                      <a:pt x="3383" y="119915"/>
                      <a:pt x="303" y="122610"/>
                      <a:pt x="14" y="126172"/>
                    </a:cubicBezTo>
                    <a:cubicBezTo>
                      <a:pt x="-82" y="127712"/>
                      <a:pt x="303" y="129252"/>
                      <a:pt x="1266" y="130504"/>
                    </a:cubicBezTo>
                    <a:lnTo>
                      <a:pt x="37652" y="180559"/>
                    </a:lnTo>
                    <a:cubicBezTo>
                      <a:pt x="25909" y="200678"/>
                      <a:pt x="26390" y="231674"/>
                      <a:pt x="40444" y="261803"/>
                    </a:cubicBezTo>
                    <a:lnTo>
                      <a:pt x="48434" y="280189"/>
                    </a:lnTo>
                    <a:cubicBezTo>
                      <a:pt x="49300" y="282018"/>
                      <a:pt x="50936" y="283462"/>
                      <a:pt x="52862" y="283943"/>
                    </a:cubicBezTo>
                    <a:cubicBezTo>
                      <a:pt x="53824" y="284136"/>
                      <a:pt x="54883" y="284136"/>
                      <a:pt x="55942" y="283943"/>
                    </a:cubicBezTo>
                    <a:cubicBezTo>
                      <a:pt x="72595" y="282307"/>
                      <a:pt x="89441" y="284232"/>
                      <a:pt x="105420" y="289430"/>
                    </a:cubicBezTo>
                    <a:cubicBezTo>
                      <a:pt x="128138" y="361530"/>
                      <a:pt x="162503" y="429394"/>
                      <a:pt x="207072" y="490519"/>
                    </a:cubicBezTo>
                    <a:cubicBezTo>
                      <a:pt x="208323" y="492156"/>
                      <a:pt x="210248" y="493119"/>
                      <a:pt x="212270" y="493119"/>
                    </a:cubicBezTo>
                    <a:cubicBezTo>
                      <a:pt x="212366" y="493119"/>
                      <a:pt x="212559" y="493119"/>
                      <a:pt x="212655" y="493119"/>
                    </a:cubicBezTo>
                    <a:cubicBezTo>
                      <a:pt x="234891" y="491771"/>
                      <a:pt x="256357" y="483974"/>
                      <a:pt x="274358" y="470690"/>
                    </a:cubicBezTo>
                    <a:cubicBezTo>
                      <a:pt x="291396" y="466069"/>
                      <a:pt x="307183" y="457791"/>
                      <a:pt x="320467" y="446239"/>
                    </a:cubicBezTo>
                    <a:cubicBezTo>
                      <a:pt x="328553" y="449031"/>
                      <a:pt x="337024" y="450475"/>
                      <a:pt x="345495" y="450571"/>
                    </a:cubicBezTo>
                    <a:cubicBezTo>
                      <a:pt x="354928" y="450956"/>
                      <a:pt x="364169" y="448453"/>
                      <a:pt x="372159" y="443448"/>
                    </a:cubicBezTo>
                    <a:cubicBezTo>
                      <a:pt x="372448" y="443255"/>
                      <a:pt x="372737" y="443063"/>
                      <a:pt x="373025" y="442870"/>
                    </a:cubicBezTo>
                    <a:cubicBezTo>
                      <a:pt x="373122" y="442774"/>
                      <a:pt x="373314" y="442774"/>
                      <a:pt x="373411" y="442678"/>
                    </a:cubicBezTo>
                    <a:lnTo>
                      <a:pt x="409990" y="417457"/>
                    </a:lnTo>
                    <a:cubicBezTo>
                      <a:pt x="428279" y="428335"/>
                      <a:pt x="448013" y="436613"/>
                      <a:pt x="468709" y="442004"/>
                    </a:cubicBezTo>
                    <a:lnTo>
                      <a:pt x="469575" y="442293"/>
                    </a:lnTo>
                    <a:cubicBezTo>
                      <a:pt x="470153" y="442485"/>
                      <a:pt x="470827" y="442582"/>
                      <a:pt x="471500" y="442582"/>
                    </a:cubicBezTo>
                    <a:cubicBezTo>
                      <a:pt x="475062" y="442582"/>
                      <a:pt x="477950" y="439694"/>
                      <a:pt x="477950" y="436132"/>
                    </a:cubicBezTo>
                    <a:cubicBezTo>
                      <a:pt x="477854" y="434784"/>
                      <a:pt x="477565" y="433726"/>
                      <a:pt x="476987" y="432667"/>
                    </a:cubicBezTo>
                    <a:close/>
                    <a:moveTo>
                      <a:pt x="383422" y="221951"/>
                    </a:moveTo>
                    <a:lnTo>
                      <a:pt x="355699" y="234080"/>
                    </a:lnTo>
                    <a:lnTo>
                      <a:pt x="299867" y="128097"/>
                    </a:lnTo>
                    <a:lnTo>
                      <a:pt x="327013" y="115102"/>
                    </a:lnTo>
                    <a:lnTo>
                      <a:pt x="383422" y="221951"/>
                    </a:lnTo>
                    <a:close/>
                    <a:moveTo>
                      <a:pt x="384577" y="235621"/>
                    </a:moveTo>
                    <a:cubicBezTo>
                      <a:pt x="383614" y="263055"/>
                      <a:pt x="380245" y="290297"/>
                      <a:pt x="374373" y="317057"/>
                    </a:cubicBezTo>
                    <a:cubicBezTo>
                      <a:pt x="374373" y="317154"/>
                      <a:pt x="374277" y="317346"/>
                      <a:pt x="374277" y="317539"/>
                    </a:cubicBezTo>
                    <a:lnTo>
                      <a:pt x="373025" y="322833"/>
                    </a:lnTo>
                    <a:lnTo>
                      <a:pt x="366191" y="325817"/>
                    </a:lnTo>
                    <a:cubicBezTo>
                      <a:pt x="365998" y="325913"/>
                      <a:pt x="365710" y="326106"/>
                      <a:pt x="365517" y="326298"/>
                    </a:cubicBezTo>
                    <a:cubicBezTo>
                      <a:pt x="365228" y="326395"/>
                      <a:pt x="365036" y="326491"/>
                      <a:pt x="364747" y="326683"/>
                    </a:cubicBezTo>
                    <a:cubicBezTo>
                      <a:pt x="360127" y="329475"/>
                      <a:pt x="354928" y="331015"/>
                      <a:pt x="349538" y="331208"/>
                    </a:cubicBezTo>
                    <a:cubicBezTo>
                      <a:pt x="355217" y="303388"/>
                      <a:pt x="358298" y="275184"/>
                      <a:pt x="358971" y="246787"/>
                    </a:cubicBezTo>
                    <a:lnTo>
                      <a:pt x="384577" y="235621"/>
                    </a:lnTo>
                    <a:close/>
                    <a:moveTo>
                      <a:pt x="172225" y="13932"/>
                    </a:moveTo>
                    <a:lnTo>
                      <a:pt x="316520" y="105668"/>
                    </a:lnTo>
                    <a:lnTo>
                      <a:pt x="291396" y="117701"/>
                    </a:lnTo>
                    <a:lnTo>
                      <a:pt x="147294" y="26157"/>
                    </a:lnTo>
                    <a:lnTo>
                      <a:pt x="172225" y="13932"/>
                    </a:lnTo>
                    <a:close/>
                    <a:moveTo>
                      <a:pt x="133721" y="32895"/>
                    </a:moveTo>
                    <a:lnTo>
                      <a:pt x="286102" y="129733"/>
                    </a:lnTo>
                    <a:lnTo>
                      <a:pt x="346169" y="243706"/>
                    </a:lnTo>
                    <a:cubicBezTo>
                      <a:pt x="345687" y="272970"/>
                      <a:pt x="342415" y="302041"/>
                      <a:pt x="336446" y="330726"/>
                    </a:cubicBezTo>
                    <a:cubicBezTo>
                      <a:pt x="332211" y="330053"/>
                      <a:pt x="328072" y="328994"/>
                      <a:pt x="323932" y="327646"/>
                    </a:cubicBezTo>
                    <a:cubicBezTo>
                      <a:pt x="329419" y="301463"/>
                      <a:pt x="332403" y="274895"/>
                      <a:pt x="333077" y="248134"/>
                    </a:cubicBezTo>
                    <a:cubicBezTo>
                      <a:pt x="333077" y="246979"/>
                      <a:pt x="332885" y="245920"/>
                      <a:pt x="332307" y="244958"/>
                    </a:cubicBezTo>
                    <a:lnTo>
                      <a:pt x="276668" y="139360"/>
                    </a:lnTo>
                    <a:cubicBezTo>
                      <a:pt x="276187" y="138397"/>
                      <a:pt x="275321" y="137531"/>
                      <a:pt x="274454" y="136953"/>
                    </a:cubicBezTo>
                    <a:lnTo>
                      <a:pt x="137186" y="49548"/>
                    </a:lnTo>
                    <a:cubicBezTo>
                      <a:pt x="135068" y="48200"/>
                      <a:pt x="132373" y="48200"/>
                      <a:pt x="130255" y="49548"/>
                    </a:cubicBezTo>
                    <a:lnTo>
                      <a:pt x="94831" y="71688"/>
                    </a:lnTo>
                    <a:cubicBezTo>
                      <a:pt x="92906" y="72940"/>
                      <a:pt x="91655" y="75154"/>
                      <a:pt x="91751" y="77464"/>
                    </a:cubicBezTo>
                    <a:cubicBezTo>
                      <a:pt x="93099" y="107979"/>
                      <a:pt x="96468" y="138397"/>
                      <a:pt x="101762" y="168430"/>
                    </a:cubicBezTo>
                    <a:cubicBezTo>
                      <a:pt x="96949" y="167275"/>
                      <a:pt x="92425" y="166313"/>
                      <a:pt x="88189" y="165639"/>
                    </a:cubicBezTo>
                    <a:cubicBezTo>
                      <a:pt x="87708" y="162655"/>
                      <a:pt x="87227" y="159671"/>
                      <a:pt x="86745" y="156783"/>
                    </a:cubicBezTo>
                    <a:cubicBezTo>
                      <a:pt x="85687" y="149948"/>
                      <a:pt x="84724" y="143210"/>
                      <a:pt x="83858" y="136568"/>
                    </a:cubicBezTo>
                    <a:cubicBezTo>
                      <a:pt x="80874" y="113658"/>
                      <a:pt x="79045" y="90652"/>
                      <a:pt x="78467" y="67549"/>
                    </a:cubicBezTo>
                    <a:lnTo>
                      <a:pt x="133721" y="32895"/>
                    </a:lnTo>
                    <a:close/>
                    <a:moveTo>
                      <a:pt x="192921" y="193266"/>
                    </a:moveTo>
                    <a:cubicBezTo>
                      <a:pt x="192921" y="193266"/>
                      <a:pt x="192921" y="193266"/>
                      <a:pt x="192921" y="193266"/>
                    </a:cubicBezTo>
                    <a:cubicBezTo>
                      <a:pt x="189360" y="193266"/>
                      <a:pt x="186472" y="196154"/>
                      <a:pt x="186472" y="199715"/>
                    </a:cubicBezTo>
                    <a:cubicBezTo>
                      <a:pt x="186472" y="199715"/>
                      <a:pt x="186472" y="199715"/>
                      <a:pt x="186472" y="199715"/>
                    </a:cubicBezTo>
                    <a:lnTo>
                      <a:pt x="186472" y="211555"/>
                    </a:lnTo>
                    <a:cubicBezTo>
                      <a:pt x="182140" y="208186"/>
                      <a:pt x="177808" y="205010"/>
                      <a:pt x="173477" y="202025"/>
                    </a:cubicBezTo>
                    <a:lnTo>
                      <a:pt x="173477" y="174784"/>
                    </a:lnTo>
                    <a:cubicBezTo>
                      <a:pt x="173477" y="171222"/>
                      <a:pt x="170589" y="168334"/>
                      <a:pt x="167027" y="168334"/>
                    </a:cubicBezTo>
                    <a:cubicBezTo>
                      <a:pt x="163465" y="168334"/>
                      <a:pt x="160578" y="171222"/>
                      <a:pt x="160578" y="174784"/>
                    </a:cubicBezTo>
                    <a:lnTo>
                      <a:pt x="160578" y="193554"/>
                    </a:lnTo>
                    <a:cubicBezTo>
                      <a:pt x="146427" y="184891"/>
                      <a:pt x="131411" y="177768"/>
                      <a:pt x="115720" y="172473"/>
                    </a:cubicBezTo>
                    <a:cubicBezTo>
                      <a:pt x="110137" y="142151"/>
                      <a:pt x="106575" y="111444"/>
                      <a:pt x="104939" y="80640"/>
                    </a:cubicBezTo>
                    <a:lnTo>
                      <a:pt x="133625" y="62736"/>
                    </a:lnTo>
                    <a:lnTo>
                      <a:pt x="265983" y="146868"/>
                    </a:lnTo>
                    <a:lnTo>
                      <a:pt x="319986" y="249386"/>
                    </a:lnTo>
                    <a:cubicBezTo>
                      <a:pt x="319312" y="273932"/>
                      <a:pt x="316520" y="298383"/>
                      <a:pt x="311611" y="322544"/>
                    </a:cubicBezTo>
                    <a:cubicBezTo>
                      <a:pt x="291685" y="313014"/>
                      <a:pt x="266176" y="294051"/>
                      <a:pt x="234795" y="257953"/>
                    </a:cubicBezTo>
                    <a:cubicBezTo>
                      <a:pt x="223821" y="245247"/>
                      <a:pt x="211981" y="233310"/>
                      <a:pt x="199274" y="222240"/>
                    </a:cubicBezTo>
                    <a:lnTo>
                      <a:pt x="199274" y="199715"/>
                    </a:lnTo>
                    <a:cubicBezTo>
                      <a:pt x="199467" y="196154"/>
                      <a:pt x="196579" y="193266"/>
                      <a:pt x="192921" y="193266"/>
                    </a:cubicBezTo>
                    <a:close/>
                    <a:moveTo>
                      <a:pt x="19170" y="133006"/>
                    </a:moveTo>
                    <a:cubicBezTo>
                      <a:pt x="21095" y="132814"/>
                      <a:pt x="22924" y="132621"/>
                      <a:pt x="24753" y="132429"/>
                    </a:cubicBezTo>
                    <a:cubicBezTo>
                      <a:pt x="40925" y="129541"/>
                      <a:pt x="57578" y="132814"/>
                      <a:pt x="71536" y="141477"/>
                    </a:cubicBezTo>
                    <a:cubicBezTo>
                      <a:pt x="72114" y="145617"/>
                      <a:pt x="72691" y="149948"/>
                      <a:pt x="73365" y="154184"/>
                    </a:cubicBezTo>
                    <a:lnTo>
                      <a:pt x="68937" y="156494"/>
                    </a:lnTo>
                    <a:cubicBezTo>
                      <a:pt x="68456" y="156783"/>
                      <a:pt x="51418" y="165639"/>
                      <a:pt x="51418" y="165639"/>
                    </a:cubicBezTo>
                    <a:lnTo>
                      <a:pt x="51514" y="165831"/>
                    </a:lnTo>
                    <a:cubicBezTo>
                      <a:pt x="51225" y="165928"/>
                      <a:pt x="50936" y="166024"/>
                      <a:pt x="50744" y="166120"/>
                    </a:cubicBezTo>
                    <a:lnTo>
                      <a:pt x="50744" y="166024"/>
                    </a:lnTo>
                    <a:cubicBezTo>
                      <a:pt x="49107" y="167179"/>
                      <a:pt x="47471" y="168430"/>
                      <a:pt x="46027" y="169874"/>
                    </a:cubicBezTo>
                    <a:lnTo>
                      <a:pt x="19170" y="133006"/>
                    </a:lnTo>
                    <a:close/>
                    <a:moveTo>
                      <a:pt x="267716" y="459331"/>
                    </a:moveTo>
                    <a:cubicBezTo>
                      <a:pt x="252507" y="470786"/>
                      <a:pt x="234410" y="477813"/>
                      <a:pt x="215350" y="479642"/>
                    </a:cubicBezTo>
                    <a:cubicBezTo>
                      <a:pt x="174535" y="423137"/>
                      <a:pt x="142769" y="360663"/>
                      <a:pt x="120918" y="294532"/>
                    </a:cubicBezTo>
                    <a:cubicBezTo>
                      <a:pt x="125924" y="296457"/>
                      <a:pt x="131218" y="298864"/>
                      <a:pt x="136705" y="301559"/>
                    </a:cubicBezTo>
                    <a:cubicBezTo>
                      <a:pt x="156727" y="358931"/>
                      <a:pt x="184450" y="413414"/>
                      <a:pt x="219104" y="463278"/>
                    </a:cubicBezTo>
                    <a:cubicBezTo>
                      <a:pt x="220356" y="465010"/>
                      <a:pt x="222281" y="466069"/>
                      <a:pt x="224399" y="466069"/>
                    </a:cubicBezTo>
                    <a:cubicBezTo>
                      <a:pt x="224880" y="466069"/>
                      <a:pt x="225361" y="465973"/>
                      <a:pt x="225843" y="465877"/>
                    </a:cubicBezTo>
                    <a:cubicBezTo>
                      <a:pt x="248849" y="459812"/>
                      <a:pt x="269064" y="445854"/>
                      <a:pt x="282829" y="426506"/>
                    </a:cubicBezTo>
                    <a:cubicBezTo>
                      <a:pt x="286487" y="429105"/>
                      <a:pt x="290049" y="431319"/>
                      <a:pt x="293514" y="433437"/>
                    </a:cubicBezTo>
                    <a:cubicBezTo>
                      <a:pt x="286102" y="443159"/>
                      <a:pt x="277438" y="451919"/>
                      <a:pt x="267716" y="459331"/>
                    </a:cubicBezTo>
                    <a:close/>
                    <a:moveTo>
                      <a:pt x="154032" y="310993"/>
                    </a:moveTo>
                    <a:cubicBezTo>
                      <a:pt x="180792" y="327742"/>
                      <a:pt x="204761" y="348535"/>
                      <a:pt x="225169" y="372600"/>
                    </a:cubicBezTo>
                    <a:cubicBezTo>
                      <a:pt x="239512" y="389445"/>
                      <a:pt x="255298" y="404847"/>
                      <a:pt x="272433" y="418709"/>
                    </a:cubicBezTo>
                    <a:cubicBezTo>
                      <a:pt x="261170" y="434303"/>
                      <a:pt x="245287" y="446047"/>
                      <a:pt x="227094" y="452111"/>
                    </a:cubicBezTo>
                    <a:cubicBezTo>
                      <a:pt x="197060" y="408216"/>
                      <a:pt x="172514" y="360760"/>
                      <a:pt x="154032" y="310993"/>
                    </a:cubicBezTo>
                    <a:close/>
                    <a:moveTo>
                      <a:pt x="301504" y="444122"/>
                    </a:moveTo>
                    <a:cubicBezTo>
                      <a:pt x="302659" y="442678"/>
                      <a:pt x="303814" y="441138"/>
                      <a:pt x="304873" y="439597"/>
                    </a:cubicBezTo>
                    <a:cubicBezTo>
                      <a:pt x="305450" y="439886"/>
                      <a:pt x="306028" y="440175"/>
                      <a:pt x="306702" y="440464"/>
                    </a:cubicBezTo>
                    <a:cubicBezTo>
                      <a:pt x="304969" y="441811"/>
                      <a:pt x="303236" y="442967"/>
                      <a:pt x="301504" y="444122"/>
                    </a:cubicBezTo>
                    <a:close/>
                    <a:moveTo>
                      <a:pt x="365517" y="432185"/>
                    </a:moveTo>
                    <a:cubicBezTo>
                      <a:pt x="365228" y="432378"/>
                      <a:pt x="364940" y="432570"/>
                      <a:pt x="364651" y="432763"/>
                    </a:cubicBezTo>
                    <a:cubicBezTo>
                      <a:pt x="364266" y="433052"/>
                      <a:pt x="321526" y="463855"/>
                      <a:pt x="234891" y="364129"/>
                    </a:cubicBezTo>
                    <a:lnTo>
                      <a:pt x="234891" y="364129"/>
                    </a:lnTo>
                    <a:cubicBezTo>
                      <a:pt x="209959" y="334288"/>
                      <a:pt x="179445" y="309453"/>
                      <a:pt x="145080" y="291163"/>
                    </a:cubicBezTo>
                    <a:cubicBezTo>
                      <a:pt x="144791" y="290971"/>
                      <a:pt x="144406" y="290778"/>
                      <a:pt x="144117" y="290682"/>
                    </a:cubicBezTo>
                    <a:cubicBezTo>
                      <a:pt x="120437" y="278072"/>
                      <a:pt x="94254" y="271045"/>
                      <a:pt x="67397" y="270178"/>
                    </a:cubicBezTo>
                    <a:cubicBezTo>
                      <a:pt x="64413" y="270178"/>
                      <a:pt x="61333" y="270274"/>
                      <a:pt x="58348" y="270659"/>
                    </a:cubicBezTo>
                    <a:lnTo>
                      <a:pt x="52188" y="256509"/>
                    </a:lnTo>
                    <a:cubicBezTo>
                      <a:pt x="39289" y="228786"/>
                      <a:pt x="39193" y="199908"/>
                      <a:pt x="50744" y="184025"/>
                    </a:cubicBezTo>
                    <a:cubicBezTo>
                      <a:pt x="50840" y="183832"/>
                      <a:pt x="50936" y="183736"/>
                      <a:pt x="51033" y="183543"/>
                    </a:cubicBezTo>
                    <a:cubicBezTo>
                      <a:pt x="52669" y="181329"/>
                      <a:pt x="54691" y="179308"/>
                      <a:pt x="56808" y="177671"/>
                    </a:cubicBezTo>
                    <a:cubicBezTo>
                      <a:pt x="66531" y="176420"/>
                      <a:pt x="141807" y="170837"/>
                      <a:pt x="225072" y="266617"/>
                    </a:cubicBezTo>
                    <a:cubicBezTo>
                      <a:pt x="301600" y="354695"/>
                      <a:pt x="348479" y="348246"/>
                      <a:pt x="365517" y="340930"/>
                    </a:cubicBezTo>
                    <a:lnTo>
                      <a:pt x="370619" y="352674"/>
                    </a:lnTo>
                    <a:cubicBezTo>
                      <a:pt x="385924" y="388290"/>
                      <a:pt x="383807" y="421789"/>
                      <a:pt x="365517" y="432185"/>
                    </a:cubicBezTo>
                    <a:close/>
                    <a:moveTo>
                      <a:pt x="391893" y="413992"/>
                    </a:moveTo>
                    <a:cubicBezTo>
                      <a:pt x="395743" y="391371"/>
                      <a:pt x="392470" y="368172"/>
                      <a:pt x="382652" y="347476"/>
                    </a:cubicBezTo>
                    <a:lnTo>
                      <a:pt x="377261" y="335058"/>
                    </a:lnTo>
                    <a:lnTo>
                      <a:pt x="402000" y="324181"/>
                    </a:lnTo>
                    <a:lnTo>
                      <a:pt x="403348" y="406099"/>
                    </a:lnTo>
                    <a:lnTo>
                      <a:pt x="391893" y="413992"/>
                    </a:lnTo>
                    <a:close/>
                    <a:moveTo>
                      <a:pt x="416343" y="406002"/>
                    </a:moveTo>
                    <a:lnTo>
                      <a:pt x="414995" y="325528"/>
                    </a:lnTo>
                    <a:cubicBezTo>
                      <a:pt x="429242" y="333422"/>
                      <a:pt x="444259" y="339871"/>
                      <a:pt x="459757" y="344780"/>
                    </a:cubicBezTo>
                    <a:lnTo>
                      <a:pt x="433574" y="374814"/>
                    </a:lnTo>
                    <a:cubicBezTo>
                      <a:pt x="431745" y="376932"/>
                      <a:pt x="431456" y="379916"/>
                      <a:pt x="432804" y="382322"/>
                    </a:cubicBezTo>
                    <a:lnTo>
                      <a:pt x="457639" y="425158"/>
                    </a:lnTo>
                    <a:cubicBezTo>
                      <a:pt x="443296" y="420153"/>
                      <a:pt x="429434" y="413703"/>
                      <a:pt x="416343" y="40600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151" name="Google Shape;11151;ge48d01fb7f_0_1838"/>
          <p:cNvGrpSpPr/>
          <p:nvPr/>
        </p:nvGrpSpPr>
        <p:grpSpPr>
          <a:xfrm>
            <a:off x="-812316" y="3916138"/>
            <a:ext cx="896700" cy="896700"/>
            <a:chOff x="-812316" y="3916138"/>
            <a:chExt cx="896700" cy="896700"/>
          </a:xfrm>
        </p:grpSpPr>
        <p:sp>
          <p:nvSpPr>
            <p:cNvPr id="11152" name="Google Shape;11152;ge48d01fb7f_0_1838"/>
            <p:cNvSpPr/>
            <p:nvPr/>
          </p:nvSpPr>
          <p:spPr>
            <a:xfrm>
              <a:off x="-812316" y="3916138"/>
              <a:ext cx="896700" cy="8967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3" name="Google Shape;11153;ge48d01fb7f_0_1838"/>
            <p:cNvSpPr/>
            <p:nvPr/>
          </p:nvSpPr>
          <p:spPr>
            <a:xfrm>
              <a:off x="-726564" y="3991049"/>
              <a:ext cx="746100" cy="746100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154" name="Google Shape;11154;ge48d01fb7f_0_1838"/>
            <p:cNvGrpSpPr/>
            <p:nvPr/>
          </p:nvGrpSpPr>
          <p:grpSpPr>
            <a:xfrm>
              <a:off x="-579708" y="4145347"/>
              <a:ext cx="470356" cy="470356"/>
              <a:chOff x="1033885" y="5142519"/>
              <a:chExt cx="470356" cy="470356"/>
            </a:xfrm>
          </p:grpSpPr>
          <p:sp>
            <p:nvSpPr>
              <p:cNvPr id="11155" name="Google Shape;11155;ge48d01fb7f_0_1838"/>
              <p:cNvSpPr/>
              <p:nvPr/>
            </p:nvSpPr>
            <p:spPr>
              <a:xfrm>
                <a:off x="1205731" y="5377698"/>
                <a:ext cx="221663" cy="158331"/>
              </a:xfrm>
              <a:custGeom>
                <a:avLst/>
                <a:gdLst/>
                <a:ahLst/>
                <a:cxnLst/>
                <a:rect l="l" t="t" r="r" b="b"/>
                <a:pathLst>
                  <a:path w="221663" h="158331" extrusionOk="0">
                    <a:moveTo>
                      <a:pt x="0" y="0"/>
                    </a:moveTo>
                    <a:lnTo>
                      <a:pt x="221664" y="0"/>
                    </a:lnTo>
                    <a:lnTo>
                      <a:pt x="221664" y="158331"/>
                    </a:lnTo>
                    <a:lnTo>
                      <a:pt x="0" y="158331"/>
                    </a:lnTo>
                    <a:close/>
                  </a:path>
                </a:pathLst>
              </a:custGeom>
              <a:solidFill>
                <a:srgbClr val="EF52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56" name="Google Shape;11156;ge48d01fb7f_0_1838"/>
              <p:cNvSpPr/>
              <p:nvPr/>
            </p:nvSpPr>
            <p:spPr>
              <a:xfrm>
                <a:off x="1110732" y="5219366"/>
                <a:ext cx="229580" cy="158331"/>
              </a:xfrm>
              <a:custGeom>
                <a:avLst/>
                <a:gdLst/>
                <a:ahLst/>
                <a:cxnLst/>
                <a:rect l="l" t="t" r="r" b="b"/>
                <a:pathLst>
                  <a:path w="229580" h="158331" extrusionOk="0">
                    <a:moveTo>
                      <a:pt x="0" y="0"/>
                    </a:moveTo>
                    <a:lnTo>
                      <a:pt x="229580" y="0"/>
                    </a:lnTo>
                    <a:lnTo>
                      <a:pt x="229580" y="158331"/>
                    </a:lnTo>
                    <a:lnTo>
                      <a:pt x="0" y="158331"/>
                    </a:lnTo>
                    <a:close/>
                  </a:path>
                </a:pathLst>
              </a:custGeom>
              <a:solidFill>
                <a:srgbClr val="88BF4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57" name="Google Shape;11157;ge48d01fb7f_0_1838"/>
              <p:cNvSpPr/>
              <p:nvPr/>
            </p:nvSpPr>
            <p:spPr>
              <a:xfrm>
                <a:off x="1110732" y="5322272"/>
                <a:ext cx="158331" cy="213757"/>
              </a:xfrm>
              <a:custGeom>
                <a:avLst/>
                <a:gdLst/>
                <a:ahLst/>
                <a:cxnLst/>
                <a:rect l="l" t="t" r="r" b="b"/>
                <a:pathLst>
                  <a:path w="158331" h="213757" extrusionOk="0">
                    <a:moveTo>
                      <a:pt x="0" y="55426"/>
                    </a:moveTo>
                    <a:lnTo>
                      <a:pt x="58231" y="55426"/>
                    </a:lnTo>
                    <a:cubicBezTo>
                      <a:pt x="45110" y="43864"/>
                      <a:pt x="43845" y="23854"/>
                      <a:pt x="55406" y="10732"/>
                    </a:cubicBezTo>
                    <a:cubicBezTo>
                      <a:pt x="66968" y="-2390"/>
                      <a:pt x="86978" y="-3654"/>
                      <a:pt x="100100" y="7908"/>
                    </a:cubicBezTo>
                    <a:cubicBezTo>
                      <a:pt x="113222" y="19469"/>
                      <a:pt x="114486" y="39479"/>
                      <a:pt x="102925" y="52601"/>
                    </a:cubicBezTo>
                    <a:cubicBezTo>
                      <a:pt x="102044" y="53601"/>
                      <a:pt x="101100" y="54544"/>
                      <a:pt x="100100" y="55426"/>
                    </a:cubicBezTo>
                    <a:lnTo>
                      <a:pt x="158331" y="55426"/>
                    </a:lnTo>
                    <a:lnTo>
                      <a:pt x="158331" y="113657"/>
                    </a:lnTo>
                    <a:cubicBezTo>
                      <a:pt x="146769" y="100535"/>
                      <a:pt x="126759" y="99271"/>
                      <a:pt x="113637" y="110832"/>
                    </a:cubicBezTo>
                    <a:cubicBezTo>
                      <a:pt x="100516" y="122394"/>
                      <a:pt x="99251" y="142404"/>
                      <a:pt x="110813" y="155526"/>
                    </a:cubicBezTo>
                    <a:cubicBezTo>
                      <a:pt x="122374" y="168648"/>
                      <a:pt x="142384" y="169912"/>
                      <a:pt x="155506" y="158351"/>
                    </a:cubicBezTo>
                    <a:cubicBezTo>
                      <a:pt x="156506" y="157469"/>
                      <a:pt x="157450" y="156526"/>
                      <a:pt x="158331" y="155526"/>
                    </a:cubicBezTo>
                    <a:lnTo>
                      <a:pt x="158331" y="213757"/>
                    </a:lnTo>
                    <a:lnTo>
                      <a:pt x="0" y="213757"/>
                    </a:lnTo>
                    <a:close/>
                  </a:path>
                </a:pathLst>
              </a:custGeom>
              <a:solidFill>
                <a:srgbClr val="0093B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58" name="Google Shape;11158;ge48d01fb7f_0_1838"/>
              <p:cNvSpPr/>
              <p:nvPr/>
            </p:nvSpPr>
            <p:spPr>
              <a:xfrm>
                <a:off x="1269064" y="5219366"/>
                <a:ext cx="158331" cy="213757"/>
              </a:xfrm>
              <a:custGeom>
                <a:avLst/>
                <a:gdLst/>
                <a:ahLst/>
                <a:cxnLst/>
                <a:rect l="l" t="t" r="r" b="b"/>
                <a:pathLst>
                  <a:path w="158331" h="213757" extrusionOk="0">
                    <a:moveTo>
                      <a:pt x="0" y="0"/>
                    </a:moveTo>
                    <a:lnTo>
                      <a:pt x="0" y="58231"/>
                    </a:lnTo>
                    <a:cubicBezTo>
                      <a:pt x="11562" y="45110"/>
                      <a:pt x="31572" y="43845"/>
                      <a:pt x="44694" y="55406"/>
                    </a:cubicBezTo>
                    <a:cubicBezTo>
                      <a:pt x="57816" y="66968"/>
                      <a:pt x="59080" y="86978"/>
                      <a:pt x="47518" y="100100"/>
                    </a:cubicBezTo>
                    <a:cubicBezTo>
                      <a:pt x="35957" y="113222"/>
                      <a:pt x="15947" y="114486"/>
                      <a:pt x="2825" y="102925"/>
                    </a:cubicBezTo>
                    <a:cubicBezTo>
                      <a:pt x="1825" y="102044"/>
                      <a:pt x="882" y="101100"/>
                      <a:pt x="0" y="100100"/>
                    </a:cubicBezTo>
                    <a:lnTo>
                      <a:pt x="0" y="158331"/>
                    </a:lnTo>
                    <a:lnTo>
                      <a:pt x="58231" y="158331"/>
                    </a:lnTo>
                    <a:cubicBezTo>
                      <a:pt x="45110" y="169893"/>
                      <a:pt x="43845" y="189903"/>
                      <a:pt x="55406" y="203025"/>
                    </a:cubicBezTo>
                    <a:cubicBezTo>
                      <a:pt x="66968" y="216147"/>
                      <a:pt x="86978" y="217412"/>
                      <a:pt x="100100" y="205849"/>
                    </a:cubicBezTo>
                    <a:cubicBezTo>
                      <a:pt x="113222" y="194288"/>
                      <a:pt x="114486" y="174278"/>
                      <a:pt x="102925" y="161156"/>
                    </a:cubicBezTo>
                    <a:cubicBezTo>
                      <a:pt x="102043" y="160156"/>
                      <a:pt x="101100" y="159213"/>
                      <a:pt x="100100" y="158331"/>
                    </a:cubicBezTo>
                    <a:lnTo>
                      <a:pt x="158331" y="158331"/>
                    </a:lnTo>
                    <a:lnTo>
                      <a:pt x="158331" y="0"/>
                    </a:lnTo>
                    <a:close/>
                  </a:path>
                </a:pathLst>
              </a:custGeom>
              <a:solidFill>
                <a:srgbClr val="FFC11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59" name="Google Shape;11159;ge48d01fb7f_0_1838"/>
              <p:cNvSpPr/>
              <p:nvPr/>
            </p:nvSpPr>
            <p:spPr>
              <a:xfrm>
                <a:off x="1323604" y="5472781"/>
                <a:ext cx="103790" cy="63247"/>
              </a:xfrm>
              <a:custGeom>
                <a:avLst/>
                <a:gdLst/>
                <a:ahLst/>
                <a:cxnLst/>
                <a:rect l="l" t="t" r="r" b="b"/>
                <a:pathLst>
                  <a:path w="103790" h="63247" extrusionOk="0">
                    <a:moveTo>
                      <a:pt x="24625" y="48375"/>
                    </a:moveTo>
                    <a:lnTo>
                      <a:pt x="41623" y="63247"/>
                    </a:lnTo>
                    <a:lnTo>
                      <a:pt x="103791" y="63247"/>
                    </a:lnTo>
                    <a:lnTo>
                      <a:pt x="103791" y="28053"/>
                    </a:lnTo>
                    <a:cubicBezTo>
                      <a:pt x="89361" y="25449"/>
                      <a:pt x="74571" y="30084"/>
                      <a:pt x="64208" y="40459"/>
                    </a:cubicBezTo>
                    <a:lnTo>
                      <a:pt x="28583" y="4834"/>
                    </a:lnTo>
                    <a:cubicBezTo>
                      <a:pt x="21978" y="-1677"/>
                      <a:pt x="11345" y="-1601"/>
                      <a:pt x="4834" y="5004"/>
                    </a:cubicBezTo>
                    <a:cubicBezTo>
                      <a:pt x="-1611" y="11543"/>
                      <a:pt x="-1611" y="22046"/>
                      <a:pt x="4834" y="28584"/>
                    </a:cubicBezTo>
                    <a:close/>
                  </a:path>
                </a:pathLst>
              </a:custGeom>
              <a:solidFill>
                <a:srgbClr val="E8493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60" name="Google Shape;11160;ge48d01fb7f_0_1838"/>
              <p:cNvSpPr/>
              <p:nvPr/>
            </p:nvSpPr>
            <p:spPr>
              <a:xfrm>
                <a:off x="1110732" y="5432238"/>
                <a:ext cx="63247" cy="103790"/>
              </a:xfrm>
              <a:custGeom>
                <a:avLst/>
                <a:gdLst/>
                <a:ahLst/>
                <a:cxnLst/>
                <a:rect l="l" t="t" r="r" b="b"/>
                <a:pathLst>
                  <a:path w="63247" h="103790" extrusionOk="0">
                    <a:moveTo>
                      <a:pt x="14872" y="24625"/>
                    </a:moveTo>
                    <a:lnTo>
                      <a:pt x="0" y="41623"/>
                    </a:lnTo>
                    <a:lnTo>
                      <a:pt x="0" y="103791"/>
                    </a:lnTo>
                    <a:lnTo>
                      <a:pt x="35194" y="103791"/>
                    </a:lnTo>
                    <a:cubicBezTo>
                      <a:pt x="37799" y="89361"/>
                      <a:pt x="33163" y="74571"/>
                      <a:pt x="22789" y="64208"/>
                    </a:cubicBezTo>
                    <a:lnTo>
                      <a:pt x="58413" y="28583"/>
                    </a:lnTo>
                    <a:cubicBezTo>
                      <a:pt x="64925" y="21978"/>
                      <a:pt x="64849" y="11345"/>
                      <a:pt x="58243" y="4834"/>
                    </a:cubicBezTo>
                    <a:cubicBezTo>
                      <a:pt x="51704" y="-1611"/>
                      <a:pt x="41202" y="-1611"/>
                      <a:pt x="34664" y="4834"/>
                    </a:cubicBezTo>
                    <a:close/>
                  </a:path>
                </a:pathLst>
              </a:custGeom>
              <a:solidFill>
                <a:srgbClr val="047FA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61" name="Google Shape;11161;ge48d01fb7f_0_1838"/>
              <p:cNvSpPr/>
              <p:nvPr/>
            </p:nvSpPr>
            <p:spPr>
              <a:xfrm>
                <a:off x="1110732" y="5219366"/>
                <a:ext cx="103790" cy="63247"/>
              </a:xfrm>
              <a:custGeom>
                <a:avLst/>
                <a:gdLst/>
                <a:ahLst/>
                <a:cxnLst/>
                <a:rect l="l" t="t" r="r" b="b"/>
                <a:pathLst>
                  <a:path w="103790" h="63247" extrusionOk="0">
                    <a:moveTo>
                      <a:pt x="79166" y="14872"/>
                    </a:moveTo>
                    <a:lnTo>
                      <a:pt x="62168" y="0"/>
                    </a:lnTo>
                    <a:lnTo>
                      <a:pt x="0" y="0"/>
                    </a:lnTo>
                    <a:lnTo>
                      <a:pt x="0" y="35194"/>
                    </a:lnTo>
                    <a:cubicBezTo>
                      <a:pt x="14430" y="37799"/>
                      <a:pt x="29220" y="33163"/>
                      <a:pt x="39583" y="22789"/>
                    </a:cubicBezTo>
                    <a:lnTo>
                      <a:pt x="75207" y="58413"/>
                    </a:lnTo>
                    <a:cubicBezTo>
                      <a:pt x="81813" y="64925"/>
                      <a:pt x="92446" y="64849"/>
                      <a:pt x="98957" y="58243"/>
                    </a:cubicBezTo>
                    <a:cubicBezTo>
                      <a:pt x="105402" y="51704"/>
                      <a:pt x="105402" y="41202"/>
                      <a:pt x="98957" y="34664"/>
                    </a:cubicBezTo>
                    <a:close/>
                  </a:path>
                </a:pathLst>
              </a:custGeom>
              <a:solidFill>
                <a:srgbClr val="7CA54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62" name="Google Shape;11162;ge48d01fb7f_0_1838"/>
              <p:cNvSpPr/>
              <p:nvPr/>
            </p:nvSpPr>
            <p:spPr>
              <a:xfrm>
                <a:off x="1364147" y="5219366"/>
                <a:ext cx="63247" cy="103790"/>
              </a:xfrm>
              <a:custGeom>
                <a:avLst/>
                <a:gdLst/>
                <a:ahLst/>
                <a:cxnLst/>
                <a:rect l="l" t="t" r="r" b="b"/>
                <a:pathLst>
                  <a:path w="63247" h="103790" extrusionOk="0">
                    <a:moveTo>
                      <a:pt x="48375" y="79166"/>
                    </a:moveTo>
                    <a:lnTo>
                      <a:pt x="63247" y="62168"/>
                    </a:lnTo>
                    <a:lnTo>
                      <a:pt x="63247" y="0"/>
                    </a:lnTo>
                    <a:lnTo>
                      <a:pt x="28053" y="0"/>
                    </a:lnTo>
                    <a:cubicBezTo>
                      <a:pt x="25449" y="14430"/>
                      <a:pt x="30084" y="29220"/>
                      <a:pt x="40459" y="39583"/>
                    </a:cubicBezTo>
                    <a:lnTo>
                      <a:pt x="4834" y="75207"/>
                    </a:lnTo>
                    <a:cubicBezTo>
                      <a:pt x="-1677" y="81813"/>
                      <a:pt x="-1601" y="92446"/>
                      <a:pt x="5004" y="98957"/>
                    </a:cubicBezTo>
                    <a:cubicBezTo>
                      <a:pt x="11543" y="105402"/>
                      <a:pt x="22046" y="105402"/>
                      <a:pt x="28584" y="98957"/>
                    </a:cubicBezTo>
                    <a:close/>
                  </a:path>
                </a:pathLst>
              </a:custGeom>
              <a:solidFill>
                <a:srgbClr val="FAAC2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163" name="Google Shape;11163;ge48d01fb7f_0_1838"/>
              <p:cNvGrpSpPr/>
              <p:nvPr/>
            </p:nvGrpSpPr>
            <p:grpSpPr>
              <a:xfrm>
                <a:off x="1039483" y="5148117"/>
                <a:ext cx="459160" cy="459160"/>
                <a:chOff x="1039483" y="5148117"/>
                <a:chExt cx="459160" cy="459160"/>
              </a:xfrm>
            </p:grpSpPr>
            <p:sp>
              <p:nvSpPr>
                <p:cNvPr id="11164" name="Google Shape;11164;ge48d01fb7f_0_1838"/>
                <p:cNvSpPr/>
                <p:nvPr/>
              </p:nvSpPr>
              <p:spPr>
                <a:xfrm>
                  <a:off x="1039483" y="5425197"/>
                  <a:ext cx="119708" cy="174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08" h="174164" extrusionOk="0">
                      <a:moveTo>
                        <a:pt x="0" y="110832"/>
                      </a:moveTo>
                      <a:lnTo>
                        <a:pt x="15833" y="94999"/>
                      </a:lnTo>
                      <a:lnTo>
                        <a:pt x="15833" y="23750"/>
                      </a:lnTo>
                      <a:cubicBezTo>
                        <a:pt x="15833" y="10633"/>
                        <a:pt x="26466" y="0"/>
                        <a:pt x="39583" y="0"/>
                      </a:cubicBezTo>
                      <a:lnTo>
                        <a:pt x="71249" y="0"/>
                      </a:lnTo>
                      <a:lnTo>
                        <a:pt x="71249" y="31666"/>
                      </a:lnTo>
                      <a:lnTo>
                        <a:pt x="91040" y="11875"/>
                      </a:lnTo>
                      <a:cubicBezTo>
                        <a:pt x="97599" y="5317"/>
                        <a:pt x="108231" y="5317"/>
                        <a:pt x="114790" y="11875"/>
                      </a:cubicBezTo>
                      <a:cubicBezTo>
                        <a:pt x="121348" y="18434"/>
                        <a:pt x="121348" y="29066"/>
                        <a:pt x="114790" y="35625"/>
                      </a:cubicBezTo>
                      <a:lnTo>
                        <a:pt x="79166" y="71249"/>
                      </a:lnTo>
                      <a:cubicBezTo>
                        <a:pt x="96654" y="88738"/>
                        <a:pt x="96654" y="117093"/>
                        <a:pt x="79166" y="134582"/>
                      </a:cubicBezTo>
                      <a:lnTo>
                        <a:pt x="39583" y="174164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65" name="Google Shape;11165;ge48d01fb7f_0_1838"/>
                <p:cNvSpPr/>
                <p:nvPr/>
              </p:nvSpPr>
              <p:spPr>
                <a:xfrm>
                  <a:off x="1047400" y="5148117"/>
                  <a:ext cx="174164" cy="119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164" h="119708" extrusionOk="0">
                      <a:moveTo>
                        <a:pt x="63333" y="0"/>
                      </a:moveTo>
                      <a:lnTo>
                        <a:pt x="79166" y="15833"/>
                      </a:lnTo>
                      <a:lnTo>
                        <a:pt x="150415" y="15833"/>
                      </a:lnTo>
                      <a:cubicBezTo>
                        <a:pt x="163531" y="15833"/>
                        <a:pt x="174164" y="26466"/>
                        <a:pt x="174164" y="39583"/>
                      </a:cubicBezTo>
                      <a:lnTo>
                        <a:pt x="174164" y="71249"/>
                      </a:lnTo>
                      <a:lnTo>
                        <a:pt x="142498" y="71249"/>
                      </a:lnTo>
                      <a:lnTo>
                        <a:pt x="162290" y="91040"/>
                      </a:lnTo>
                      <a:cubicBezTo>
                        <a:pt x="168847" y="97599"/>
                        <a:pt x="168847" y="108231"/>
                        <a:pt x="162290" y="114790"/>
                      </a:cubicBezTo>
                      <a:cubicBezTo>
                        <a:pt x="155731" y="121348"/>
                        <a:pt x="145099" y="121348"/>
                        <a:pt x="138540" y="114790"/>
                      </a:cubicBezTo>
                      <a:lnTo>
                        <a:pt x="102915" y="79166"/>
                      </a:lnTo>
                      <a:cubicBezTo>
                        <a:pt x="85427" y="96654"/>
                        <a:pt x="57072" y="96654"/>
                        <a:pt x="39583" y="79166"/>
                      </a:cubicBezTo>
                      <a:lnTo>
                        <a:pt x="0" y="39583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66" name="Google Shape;11166;ge48d01fb7f_0_1838"/>
                <p:cNvSpPr/>
                <p:nvPr/>
              </p:nvSpPr>
              <p:spPr>
                <a:xfrm>
                  <a:off x="1378935" y="5156034"/>
                  <a:ext cx="119708" cy="174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08" h="174164" extrusionOk="0">
                      <a:moveTo>
                        <a:pt x="119709" y="63333"/>
                      </a:moveTo>
                      <a:lnTo>
                        <a:pt x="103875" y="79166"/>
                      </a:lnTo>
                      <a:lnTo>
                        <a:pt x="103875" y="150415"/>
                      </a:lnTo>
                      <a:cubicBezTo>
                        <a:pt x="103875" y="163531"/>
                        <a:pt x="93243" y="174164"/>
                        <a:pt x="80126" y="174164"/>
                      </a:cubicBezTo>
                      <a:lnTo>
                        <a:pt x="48460" y="174164"/>
                      </a:lnTo>
                      <a:lnTo>
                        <a:pt x="48460" y="142498"/>
                      </a:lnTo>
                      <a:lnTo>
                        <a:pt x="28668" y="162290"/>
                      </a:lnTo>
                      <a:cubicBezTo>
                        <a:pt x="22109" y="168847"/>
                        <a:pt x="11477" y="168847"/>
                        <a:pt x="4918" y="162290"/>
                      </a:cubicBezTo>
                      <a:cubicBezTo>
                        <a:pt x="-1639" y="155731"/>
                        <a:pt x="-1639" y="145099"/>
                        <a:pt x="4918" y="138540"/>
                      </a:cubicBezTo>
                      <a:lnTo>
                        <a:pt x="40543" y="102915"/>
                      </a:lnTo>
                      <a:cubicBezTo>
                        <a:pt x="23054" y="85427"/>
                        <a:pt x="23054" y="57072"/>
                        <a:pt x="40543" y="39583"/>
                      </a:cubicBezTo>
                      <a:lnTo>
                        <a:pt x="80126" y="0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67" name="Google Shape;11167;ge48d01fb7f_0_1838"/>
                <p:cNvSpPr/>
                <p:nvPr/>
              </p:nvSpPr>
              <p:spPr>
                <a:xfrm>
                  <a:off x="1316563" y="5487569"/>
                  <a:ext cx="174164" cy="119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164" h="119708" extrusionOk="0">
                      <a:moveTo>
                        <a:pt x="110832" y="119709"/>
                      </a:moveTo>
                      <a:lnTo>
                        <a:pt x="94999" y="103875"/>
                      </a:lnTo>
                      <a:lnTo>
                        <a:pt x="23750" y="103875"/>
                      </a:lnTo>
                      <a:cubicBezTo>
                        <a:pt x="10633" y="103875"/>
                        <a:pt x="0" y="93243"/>
                        <a:pt x="0" y="80126"/>
                      </a:cubicBezTo>
                      <a:lnTo>
                        <a:pt x="0" y="48460"/>
                      </a:lnTo>
                      <a:lnTo>
                        <a:pt x="31666" y="48460"/>
                      </a:lnTo>
                      <a:lnTo>
                        <a:pt x="11875" y="28668"/>
                      </a:lnTo>
                      <a:cubicBezTo>
                        <a:pt x="5317" y="22109"/>
                        <a:pt x="5317" y="11477"/>
                        <a:pt x="11875" y="4918"/>
                      </a:cubicBezTo>
                      <a:cubicBezTo>
                        <a:pt x="18434" y="-1639"/>
                        <a:pt x="29066" y="-1639"/>
                        <a:pt x="35625" y="4918"/>
                      </a:cubicBezTo>
                      <a:lnTo>
                        <a:pt x="71249" y="40543"/>
                      </a:lnTo>
                      <a:cubicBezTo>
                        <a:pt x="88738" y="23054"/>
                        <a:pt x="117093" y="23054"/>
                        <a:pt x="134582" y="40543"/>
                      </a:cubicBezTo>
                      <a:lnTo>
                        <a:pt x="174164" y="80126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1168" name="Google Shape;11168;ge48d01fb7f_0_1838"/>
              <p:cNvSpPr/>
              <p:nvPr/>
            </p:nvSpPr>
            <p:spPr>
              <a:xfrm>
                <a:off x="1033885" y="5142519"/>
                <a:ext cx="470356" cy="470356"/>
              </a:xfrm>
              <a:custGeom>
                <a:avLst/>
                <a:gdLst/>
                <a:ahLst/>
                <a:cxnLst/>
                <a:rect l="l" t="t" r="r" b="b"/>
                <a:pathLst>
                  <a:path w="470356" h="470356" extrusionOk="0">
                    <a:moveTo>
                      <a:pt x="385593" y="364560"/>
                    </a:moveTo>
                    <a:cubicBezTo>
                      <a:pt x="374345" y="364528"/>
                      <a:pt x="363385" y="368123"/>
                      <a:pt x="354341" y="374812"/>
                    </a:cubicBezTo>
                    <a:lnTo>
                      <a:pt x="323900" y="344370"/>
                    </a:lnTo>
                    <a:cubicBezTo>
                      <a:pt x="314208" y="334762"/>
                      <a:pt x="298563" y="334829"/>
                      <a:pt x="288955" y="344521"/>
                    </a:cubicBezTo>
                    <a:cubicBezTo>
                      <a:pt x="279404" y="354153"/>
                      <a:pt x="279404" y="369684"/>
                      <a:pt x="288955" y="379316"/>
                    </a:cubicBezTo>
                    <a:lnTo>
                      <a:pt x="295231" y="385593"/>
                    </a:lnTo>
                    <a:lnTo>
                      <a:pt x="243095" y="385593"/>
                    </a:lnTo>
                    <a:lnTo>
                      <a:pt x="243095" y="335278"/>
                    </a:lnTo>
                    <a:cubicBezTo>
                      <a:pt x="243095" y="330906"/>
                      <a:pt x="239551" y="327362"/>
                      <a:pt x="235178" y="327362"/>
                    </a:cubicBezTo>
                    <a:cubicBezTo>
                      <a:pt x="232906" y="327361"/>
                      <a:pt x="230744" y="328337"/>
                      <a:pt x="229241" y="330042"/>
                    </a:cubicBezTo>
                    <a:cubicBezTo>
                      <a:pt x="220571" y="339885"/>
                      <a:pt x="205564" y="340836"/>
                      <a:pt x="195721" y="332166"/>
                    </a:cubicBezTo>
                    <a:cubicBezTo>
                      <a:pt x="185878" y="323496"/>
                      <a:pt x="184927" y="308490"/>
                      <a:pt x="193597" y="298646"/>
                    </a:cubicBezTo>
                    <a:cubicBezTo>
                      <a:pt x="202266" y="288803"/>
                      <a:pt x="217273" y="287852"/>
                      <a:pt x="227116" y="296522"/>
                    </a:cubicBezTo>
                    <a:cubicBezTo>
                      <a:pt x="227868" y="297185"/>
                      <a:pt x="228578" y="297894"/>
                      <a:pt x="229241" y="298646"/>
                    </a:cubicBezTo>
                    <a:cubicBezTo>
                      <a:pt x="232132" y="301926"/>
                      <a:pt x="237136" y="302240"/>
                      <a:pt x="240414" y="299348"/>
                    </a:cubicBezTo>
                    <a:cubicBezTo>
                      <a:pt x="242119" y="297845"/>
                      <a:pt x="243095" y="295682"/>
                      <a:pt x="243095" y="293410"/>
                    </a:cubicBezTo>
                    <a:lnTo>
                      <a:pt x="243095" y="243095"/>
                    </a:lnTo>
                    <a:lnTo>
                      <a:pt x="278073" y="243095"/>
                    </a:lnTo>
                    <a:cubicBezTo>
                      <a:pt x="269319" y="263127"/>
                      <a:pt x="278462" y="286462"/>
                      <a:pt x="298494" y="295216"/>
                    </a:cubicBezTo>
                    <a:cubicBezTo>
                      <a:pt x="318525" y="303970"/>
                      <a:pt x="341861" y="294828"/>
                      <a:pt x="350615" y="274796"/>
                    </a:cubicBezTo>
                    <a:cubicBezTo>
                      <a:pt x="355031" y="264690"/>
                      <a:pt x="355031" y="253200"/>
                      <a:pt x="350615" y="243095"/>
                    </a:cubicBezTo>
                    <a:lnTo>
                      <a:pt x="385593" y="243095"/>
                    </a:lnTo>
                    <a:lnTo>
                      <a:pt x="385593" y="346010"/>
                    </a:lnTo>
                    <a:lnTo>
                      <a:pt x="401426" y="346010"/>
                    </a:lnTo>
                    <a:lnTo>
                      <a:pt x="401426" y="195596"/>
                    </a:lnTo>
                    <a:lnTo>
                      <a:pt x="425176" y="195596"/>
                    </a:lnTo>
                    <a:cubicBezTo>
                      <a:pt x="442657" y="195576"/>
                      <a:pt x="456822" y="181410"/>
                      <a:pt x="456842" y="163929"/>
                    </a:cubicBezTo>
                    <a:lnTo>
                      <a:pt x="456842" y="95960"/>
                    </a:lnTo>
                    <a:lnTo>
                      <a:pt x="470357" y="82445"/>
                    </a:lnTo>
                    <a:lnTo>
                      <a:pt x="459161" y="71249"/>
                    </a:lnTo>
                    <a:lnTo>
                      <a:pt x="443328" y="87082"/>
                    </a:lnTo>
                    <a:cubicBezTo>
                      <a:pt x="441843" y="88567"/>
                      <a:pt x="441009" y="90580"/>
                      <a:pt x="441009" y="92680"/>
                    </a:cubicBezTo>
                    <a:lnTo>
                      <a:pt x="441009" y="163929"/>
                    </a:lnTo>
                    <a:cubicBezTo>
                      <a:pt x="440999" y="172669"/>
                      <a:pt x="433916" y="179752"/>
                      <a:pt x="425176" y="179762"/>
                    </a:cubicBezTo>
                    <a:lnTo>
                      <a:pt x="401426" y="179762"/>
                    </a:lnTo>
                    <a:lnTo>
                      <a:pt x="401426" y="159292"/>
                    </a:lnTo>
                    <a:lnTo>
                      <a:pt x="414941" y="145778"/>
                    </a:lnTo>
                    <a:lnTo>
                      <a:pt x="403745" y="134582"/>
                    </a:lnTo>
                    <a:lnTo>
                      <a:pt x="368120" y="170206"/>
                    </a:lnTo>
                    <a:cubicBezTo>
                      <a:pt x="364654" y="173673"/>
                      <a:pt x="359033" y="173673"/>
                      <a:pt x="355566" y="170206"/>
                    </a:cubicBezTo>
                    <a:cubicBezTo>
                      <a:pt x="352100" y="166740"/>
                      <a:pt x="352100" y="161119"/>
                      <a:pt x="355566" y="157652"/>
                    </a:cubicBezTo>
                    <a:lnTo>
                      <a:pt x="391191" y="122028"/>
                    </a:lnTo>
                    <a:cubicBezTo>
                      <a:pt x="394282" y="118936"/>
                      <a:pt x="394282" y="113924"/>
                      <a:pt x="391191" y="110832"/>
                    </a:cubicBezTo>
                    <a:cubicBezTo>
                      <a:pt x="391191" y="110832"/>
                      <a:pt x="391191" y="110832"/>
                      <a:pt x="391191" y="110832"/>
                    </a:cubicBezTo>
                    <a:cubicBezTo>
                      <a:pt x="376818" y="96425"/>
                      <a:pt x="376818" y="73103"/>
                      <a:pt x="391191" y="58695"/>
                    </a:cubicBezTo>
                    <a:lnTo>
                      <a:pt x="430774" y="19113"/>
                    </a:lnTo>
                    <a:lnTo>
                      <a:pt x="419578" y="7917"/>
                    </a:lnTo>
                    <a:lnTo>
                      <a:pt x="379995" y="47499"/>
                    </a:lnTo>
                    <a:cubicBezTo>
                      <a:pt x="361609" y="65934"/>
                      <a:pt x="359411" y="95022"/>
                      <a:pt x="374817" y="116010"/>
                    </a:cubicBezTo>
                    <a:lnTo>
                      <a:pt x="344370" y="146456"/>
                    </a:lnTo>
                    <a:cubicBezTo>
                      <a:pt x="334679" y="156065"/>
                      <a:pt x="334611" y="171710"/>
                      <a:pt x="344220" y="181402"/>
                    </a:cubicBezTo>
                    <a:cubicBezTo>
                      <a:pt x="353829" y="191094"/>
                      <a:pt x="369474" y="191161"/>
                      <a:pt x="379166" y="181553"/>
                    </a:cubicBezTo>
                    <a:cubicBezTo>
                      <a:pt x="379216" y="181503"/>
                      <a:pt x="379267" y="181453"/>
                      <a:pt x="379316" y="181402"/>
                    </a:cubicBezTo>
                    <a:lnTo>
                      <a:pt x="385593" y="175125"/>
                    </a:lnTo>
                    <a:lnTo>
                      <a:pt x="385593" y="227262"/>
                    </a:lnTo>
                    <a:lnTo>
                      <a:pt x="335277" y="227262"/>
                    </a:lnTo>
                    <a:cubicBezTo>
                      <a:pt x="330905" y="227262"/>
                      <a:pt x="327361" y="230805"/>
                      <a:pt x="327361" y="235177"/>
                    </a:cubicBezTo>
                    <a:cubicBezTo>
                      <a:pt x="327360" y="237450"/>
                      <a:pt x="328336" y="239613"/>
                      <a:pt x="330041" y="241116"/>
                    </a:cubicBezTo>
                    <a:cubicBezTo>
                      <a:pt x="339884" y="249784"/>
                      <a:pt x="340836" y="264792"/>
                      <a:pt x="332167" y="274635"/>
                    </a:cubicBezTo>
                    <a:cubicBezTo>
                      <a:pt x="323498" y="284479"/>
                      <a:pt x="308491" y="285431"/>
                      <a:pt x="298647" y="276762"/>
                    </a:cubicBezTo>
                    <a:cubicBezTo>
                      <a:pt x="288804" y="268093"/>
                      <a:pt x="287852" y="253086"/>
                      <a:pt x="296521" y="243242"/>
                    </a:cubicBezTo>
                    <a:cubicBezTo>
                      <a:pt x="297184" y="242489"/>
                      <a:pt x="297894" y="241779"/>
                      <a:pt x="298647" y="241116"/>
                    </a:cubicBezTo>
                    <a:cubicBezTo>
                      <a:pt x="301927" y="238224"/>
                      <a:pt x="302241" y="233221"/>
                      <a:pt x="299348" y="229942"/>
                    </a:cubicBezTo>
                    <a:cubicBezTo>
                      <a:pt x="297846" y="228237"/>
                      <a:pt x="295683" y="227262"/>
                      <a:pt x="293411" y="227262"/>
                    </a:cubicBezTo>
                    <a:lnTo>
                      <a:pt x="243095" y="227262"/>
                    </a:lnTo>
                    <a:lnTo>
                      <a:pt x="243095" y="192284"/>
                    </a:lnTo>
                    <a:cubicBezTo>
                      <a:pt x="263127" y="201037"/>
                      <a:pt x="286462" y="191894"/>
                      <a:pt x="295215" y="171861"/>
                    </a:cubicBezTo>
                    <a:cubicBezTo>
                      <a:pt x="303967" y="151829"/>
                      <a:pt x="294824" y="128494"/>
                      <a:pt x="274791" y="119741"/>
                    </a:cubicBezTo>
                    <a:cubicBezTo>
                      <a:pt x="264687" y="115327"/>
                      <a:pt x="253199" y="115327"/>
                      <a:pt x="243095" y="119741"/>
                    </a:cubicBezTo>
                    <a:lnTo>
                      <a:pt x="243095" y="84764"/>
                    </a:lnTo>
                    <a:lnTo>
                      <a:pt x="346010" y="84764"/>
                    </a:lnTo>
                    <a:lnTo>
                      <a:pt x="346010" y="68931"/>
                    </a:lnTo>
                    <a:lnTo>
                      <a:pt x="195596" y="68931"/>
                    </a:lnTo>
                    <a:lnTo>
                      <a:pt x="195596" y="45181"/>
                    </a:lnTo>
                    <a:cubicBezTo>
                      <a:pt x="195576" y="27700"/>
                      <a:pt x="181410" y="13534"/>
                      <a:pt x="163929" y="13515"/>
                    </a:cubicBezTo>
                    <a:lnTo>
                      <a:pt x="95959" y="13515"/>
                    </a:lnTo>
                    <a:lnTo>
                      <a:pt x="82445" y="0"/>
                    </a:lnTo>
                    <a:lnTo>
                      <a:pt x="71249" y="11196"/>
                    </a:lnTo>
                    <a:lnTo>
                      <a:pt x="87082" y="27029"/>
                    </a:lnTo>
                    <a:cubicBezTo>
                      <a:pt x="88567" y="28514"/>
                      <a:pt x="90580" y="29348"/>
                      <a:pt x="92680" y="29348"/>
                    </a:cubicBezTo>
                    <a:lnTo>
                      <a:pt x="163929" y="29348"/>
                    </a:lnTo>
                    <a:cubicBezTo>
                      <a:pt x="172669" y="29358"/>
                      <a:pt x="179752" y="36441"/>
                      <a:pt x="179762" y="45181"/>
                    </a:cubicBezTo>
                    <a:lnTo>
                      <a:pt x="179762" y="68931"/>
                    </a:lnTo>
                    <a:lnTo>
                      <a:pt x="159292" y="68931"/>
                    </a:lnTo>
                    <a:lnTo>
                      <a:pt x="145778" y="55416"/>
                    </a:lnTo>
                    <a:lnTo>
                      <a:pt x="134582" y="66612"/>
                    </a:lnTo>
                    <a:lnTo>
                      <a:pt x="170206" y="102236"/>
                    </a:lnTo>
                    <a:cubicBezTo>
                      <a:pt x="173673" y="105703"/>
                      <a:pt x="173673" y="111324"/>
                      <a:pt x="170206" y="114790"/>
                    </a:cubicBezTo>
                    <a:cubicBezTo>
                      <a:pt x="166740" y="118257"/>
                      <a:pt x="161119" y="118257"/>
                      <a:pt x="157652" y="114790"/>
                    </a:cubicBezTo>
                    <a:lnTo>
                      <a:pt x="122028" y="79166"/>
                    </a:lnTo>
                    <a:cubicBezTo>
                      <a:pt x="118936" y="76074"/>
                      <a:pt x="113924" y="76074"/>
                      <a:pt x="110832" y="79165"/>
                    </a:cubicBezTo>
                    <a:cubicBezTo>
                      <a:pt x="110832" y="79165"/>
                      <a:pt x="110832" y="79166"/>
                      <a:pt x="110832" y="79166"/>
                    </a:cubicBezTo>
                    <a:cubicBezTo>
                      <a:pt x="96436" y="93563"/>
                      <a:pt x="73093" y="93563"/>
                      <a:pt x="58696" y="79167"/>
                    </a:cubicBezTo>
                    <a:cubicBezTo>
                      <a:pt x="58696" y="79166"/>
                      <a:pt x="58696" y="79166"/>
                      <a:pt x="58695" y="79166"/>
                    </a:cubicBezTo>
                    <a:lnTo>
                      <a:pt x="19113" y="39583"/>
                    </a:lnTo>
                    <a:lnTo>
                      <a:pt x="7917" y="50779"/>
                    </a:lnTo>
                    <a:lnTo>
                      <a:pt x="47499" y="90362"/>
                    </a:lnTo>
                    <a:cubicBezTo>
                      <a:pt x="65922" y="108777"/>
                      <a:pt x="95031" y="110978"/>
                      <a:pt x="116015" y="95545"/>
                    </a:cubicBezTo>
                    <a:lnTo>
                      <a:pt x="146456" y="125986"/>
                    </a:lnTo>
                    <a:cubicBezTo>
                      <a:pt x="156148" y="135595"/>
                      <a:pt x="171793" y="135528"/>
                      <a:pt x="181402" y="125836"/>
                    </a:cubicBezTo>
                    <a:cubicBezTo>
                      <a:pt x="190952" y="116203"/>
                      <a:pt x="190952" y="100673"/>
                      <a:pt x="181402" y="91040"/>
                    </a:cubicBezTo>
                    <a:lnTo>
                      <a:pt x="175125" y="84764"/>
                    </a:lnTo>
                    <a:lnTo>
                      <a:pt x="227262" y="84764"/>
                    </a:lnTo>
                    <a:lnTo>
                      <a:pt x="227262" y="135078"/>
                    </a:lnTo>
                    <a:cubicBezTo>
                      <a:pt x="227262" y="139450"/>
                      <a:pt x="230805" y="142995"/>
                      <a:pt x="235177" y="142996"/>
                    </a:cubicBezTo>
                    <a:cubicBezTo>
                      <a:pt x="237450" y="142996"/>
                      <a:pt x="239613" y="142019"/>
                      <a:pt x="241116" y="140315"/>
                    </a:cubicBezTo>
                    <a:cubicBezTo>
                      <a:pt x="249785" y="130472"/>
                      <a:pt x="264792" y="129521"/>
                      <a:pt x="274635" y="138191"/>
                    </a:cubicBezTo>
                    <a:cubicBezTo>
                      <a:pt x="284479" y="146860"/>
                      <a:pt x="285430" y="161867"/>
                      <a:pt x="276760" y="171710"/>
                    </a:cubicBezTo>
                    <a:cubicBezTo>
                      <a:pt x="268090" y="181554"/>
                      <a:pt x="253084" y="182504"/>
                      <a:pt x="243240" y="173835"/>
                    </a:cubicBezTo>
                    <a:cubicBezTo>
                      <a:pt x="242488" y="173172"/>
                      <a:pt x="241779" y="172462"/>
                      <a:pt x="241116" y="171710"/>
                    </a:cubicBezTo>
                    <a:cubicBezTo>
                      <a:pt x="238224" y="168431"/>
                      <a:pt x="233221" y="168117"/>
                      <a:pt x="229942" y="171010"/>
                    </a:cubicBezTo>
                    <a:cubicBezTo>
                      <a:pt x="228237" y="172512"/>
                      <a:pt x="227262" y="174675"/>
                      <a:pt x="227262" y="176947"/>
                    </a:cubicBezTo>
                    <a:lnTo>
                      <a:pt x="227262" y="227262"/>
                    </a:lnTo>
                    <a:lnTo>
                      <a:pt x="192283" y="227262"/>
                    </a:lnTo>
                    <a:cubicBezTo>
                      <a:pt x="201037" y="207230"/>
                      <a:pt x="191895" y="183895"/>
                      <a:pt x="171863" y="175141"/>
                    </a:cubicBezTo>
                    <a:cubicBezTo>
                      <a:pt x="151832" y="166386"/>
                      <a:pt x="128496" y="175529"/>
                      <a:pt x="119742" y="195561"/>
                    </a:cubicBezTo>
                    <a:cubicBezTo>
                      <a:pt x="115326" y="205666"/>
                      <a:pt x="115326" y="217156"/>
                      <a:pt x="119742" y="227262"/>
                    </a:cubicBezTo>
                    <a:lnTo>
                      <a:pt x="84764" y="227262"/>
                    </a:lnTo>
                    <a:lnTo>
                      <a:pt x="84764" y="124346"/>
                    </a:lnTo>
                    <a:lnTo>
                      <a:pt x="68931" y="124346"/>
                    </a:lnTo>
                    <a:lnTo>
                      <a:pt x="68931" y="274761"/>
                    </a:lnTo>
                    <a:lnTo>
                      <a:pt x="45181" y="274761"/>
                    </a:lnTo>
                    <a:cubicBezTo>
                      <a:pt x="27700" y="274781"/>
                      <a:pt x="13534" y="288947"/>
                      <a:pt x="13515" y="306427"/>
                    </a:cubicBezTo>
                    <a:lnTo>
                      <a:pt x="13515" y="374397"/>
                    </a:lnTo>
                    <a:lnTo>
                      <a:pt x="0" y="387912"/>
                    </a:lnTo>
                    <a:lnTo>
                      <a:pt x="11196" y="399108"/>
                    </a:lnTo>
                    <a:lnTo>
                      <a:pt x="27029" y="383274"/>
                    </a:lnTo>
                    <a:cubicBezTo>
                      <a:pt x="28514" y="381790"/>
                      <a:pt x="29348" y="379776"/>
                      <a:pt x="29348" y="377676"/>
                    </a:cubicBezTo>
                    <a:lnTo>
                      <a:pt x="29348" y="306427"/>
                    </a:lnTo>
                    <a:cubicBezTo>
                      <a:pt x="29358" y="297688"/>
                      <a:pt x="36441" y="290604"/>
                      <a:pt x="45181" y="290594"/>
                    </a:cubicBezTo>
                    <a:lnTo>
                      <a:pt x="68931" y="290594"/>
                    </a:lnTo>
                    <a:lnTo>
                      <a:pt x="68931" y="311065"/>
                    </a:lnTo>
                    <a:lnTo>
                      <a:pt x="55416" y="324579"/>
                    </a:lnTo>
                    <a:lnTo>
                      <a:pt x="66612" y="335775"/>
                    </a:lnTo>
                    <a:lnTo>
                      <a:pt x="102236" y="300151"/>
                    </a:lnTo>
                    <a:cubicBezTo>
                      <a:pt x="105703" y="296684"/>
                      <a:pt x="111324" y="296684"/>
                      <a:pt x="114790" y="300151"/>
                    </a:cubicBezTo>
                    <a:cubicBezTo>
                      <a:pt x="118257" y="303617"/>
                      <a:pt x="118257" y="309238"/>
                      <a:pt x="114790" y="312704"/>
                    </a:cubicBezTo>
                    <a:lnTo>
                      <a:pt x="79166" y="348329"/>
                    </a:lnTo>
                    <a:cubicBezTo>
                      <a:pt x="76074" y="351420"/>
                      <a:pt x="76074" y="356432"/>
                      <a:pt x="79165" y="359525"/>
                    </a:cubicBezTo>
                    <a:cubicBezTo>
                      <a:pt x="79165" y="359525"/>
                      <a:pt x="79166" y="359525"/>
                      <a:pt x="79166" y="359525"/>
                    </a:cubicBezTo>
                    <a:cubicBezTo>
                      <a:pt x="93538" y="373932"/>
                      <a:pt x="93538" y="397254"/>
                      <a:pt x="79166" y="411661"/>
                    </a:cubicBezTo>
                    <a:lnTo>
                      <a:pt x="39583" y="451244"/>
                    </a:lnTo>
                    <a:lnTo>
                      <a:pt x="50779" y="462440"/>
                    </a:lnTo>
                    <a:lnTo>
                      <a:pt x="90362" y="422857"/>
                    </a:lnTo>
                    <a:cubicBezTo>
                      <a:pt x="108748" y="404423"/>
                      <a:pt x="110946" y="375335"/>
                      <a:pt x="95540" y="354346"/>
                    </a:cubicBezTo>
                    <a:lnTo>
                      <a:pt x="125986" y="323900"/>
                    </a:lnTo>
                    <a:cubicBezTo>
                      <a:pt x="135678" y="314291"/>
                      <a:pt x="135745" y="298646"/>
                      <a:pt x="126137" y="288955"/>
                    </a:cubicBezTo>
                    <a:cubicBezTo>
                      <a:pt x="116528" y="279263"/>
                      <a:pt x="100883" y="279195"/>
                      <a:pt x="91191" y="288804"/>
                    </a:cubicBezTo>
                    <a:cubicBezTo>
                      <a:pt x="91140" y="288854"/>
                      <a:pt x="91090" y="288904"/>
                      <a:pt x="91040" y="288955"/>
                    </a:cubicBezTo>
                    <a:lnTo>
                      <a:pt x="84764" y="295231"/>
                    </a:lnTo>
                    <a:lnTo>
                      <a:pt x="84764" y="243095"/>
                    </a:lnTo>
                    <a:lnTo>
                      <a:pt x="135079" y="243095"/>
                    </a:lnTo>
                    <a:cubicBezTo>
                      <a:pt x="139451" y="243095"/>
                      <a:pt x="142996" y="239551"/>
                      <a:pt x="142996" y="235178"/>
                    </a:cubicBezTo>
                    <a:cubicBezTo>
                      <a:pt x="142997" y="232906"/>
                      <a:pt x="142020" y="230744"/>
                      <a:pt x="140316" y="229241"/>
                    </a:cubicBezTo>
                    <a:cubicBezTo>
                      <a:pt x="130473" y="220572"/>
                      <a:pt x="129521" y="205564"/>
                      <a:pt x="138190" y="195721"/>
                    </a:cubicBezTo>
                    <a:cubicBezTo>
                      <a:pt x="146858" y="185878"/>
                      <a:pt x="161866" y="184926"/>
                      <a:pt x="171709" y="193595"/>
                    </a:cubicBezTo>
                    <a:cubicBezTo>
                      <a:pt x="181553" y="202263"/>
                      <a:pt x="182504" y="217271"/>
                      <a:pt x="173836" y="227114"/>
                    </a:cubicBezTo>
                    <a:cubicBezTo>
                      <a:pt x="173173" y="227867"/>
                      <a:pt x="172462" y="228578"/>
                      <a:pt x="171709" y="229241"/>
                    </a:cubicBezTo>
                    <a:cubicBezTo>
                      <a:pt x="168430" y="232132"/>
                      <a:pt x="168116" y="237136"/>
                      <a:pt x="171009" y="240414"/>
                    </a:cubicBezTo>
                    <a:cubicBezTo>
                      <a:pt x="172511" y="242119"/>
                      <a:pt x="174674" y="243095"/>
                      <a:pt x="176946" y="243095"/>
                    </a:cubicBezTo>
                    <a:lnTo>
                      <a:pt x="227262" y="243095"/>
                    </a:lnTo>
                    <a:lnTo>
                      <a:pt x="227262" y="278072"/>
                    </a:lnTo>
                    <a:cubicBezTo>
                      <a:pt x="207230" y="269319"/>
                      <a:pt x="183895" y="278463"/>
                      <a:pt x="175142" y="298496"/>
                    </a:cubicBezTo>
                    <a:cubicBezTo>
                      <a:pt x="166389" y="318528"/>
                      <a:pt x="175533" y="341863"/>
                      <a:pt x="195566" y="350616"/>
                    </a:cubicBezTo>
                    <a:cubicBezTo>
                      <a:pt x="205669" y="355030"/>
                      <a:pt x="217157" y="355030"/>
                      <a:pt x="227262" y="350616"/>
                    </a:cubicBezTo>
                    <a:lnTo>
                      <a:pt x="227262" y="385593"/>
                    </a:lnTo>
                    <a:lnTo>
                      <a:pt x="124346" y="385593"/>
                    </a:lnTo>
                    <a:lnTo>
                      <a:pt x="124346" y="401426"/>
                    </a:lnTo>
                    <a:lnTo>
                      <a:pt x="274761" y="401426"/>
                    </a:lnTo>
                    <a:lnTo>
                      <a:pt x="274761" y="425176"/>
                    </a:lnTo>
                    <a:cubicBezTo>
                      <a:pt x="274781" y="442657"/>
                      <a:pt x="288947" y="456822"/>
                      <a:pt x="306427" y="456842"/>
                    </a:cubicBezTo>
                    <a:lnTo>
                      <a:pt x="374398" y="456842"/>
                    </a:lnTo>
                    <a:lnTo>
                      <a:pt x="387912" y="470357"/>
                    </a:lnTo>
                    <a:lnTo>
                      <a:pt x="399108" y="459161"/>
                    </a:lnTo>
                    <a:lnTo>
                      <a:pt x="383274" y="443328"/>
                    </a:lnTo>
                    <a:cubicBezTo>
                      <a:pt x="381790" y="441843"/>
                      <a:pt x="379776" y="441009"/>
                      <a:pt x="377676" y="441009"/>
                    </a:cubicBezTo>
                    <a:lnTo>
                      <a:pt x="306427" y="441009"/>
                    </a:lnTo>
                    <a:cubicBezTo>
                      <a:pt x="297688" y="440999"/>
                      <a:pt x="290604" y="433916"/>
                      <a:pt x="290594" y="425176"/>
                    </a:cubicBezTo>
                    <a:lnTo>
                      <a:pt x="290594" y="401426"/>
                    </a:lnTo>
                    <a:lnTo>
                      <a:pt x="311065" y="401426"/>
                    </a:lnTo>
                    <a:lnTo>
                      <a:pt x="324579" y="414941"/>
                    </a:lnTo>
                    <a:lnTo>
                      <a:pt x="335775" y="403745"/>
                    </a:lnTo>
                    <a:lnTo>
                      <a:pt x="300151" y="368120"/>
                    </a:lnTo>
                    <a:cubicBezTo>
                      <a:pt x="296684" y="364654"/>
                      <a:pt x="296684" y="359033"/>
                      <a:pt x="300151" y="355566"/>
                    </a:cubicBezTo>
                    <a:cubicBezTo>
                      <a:pt x="303617" y="352100"/>
                      <a:pt x="309238" y="352100"/>
                      <a:pt x="312704" y="355566"/>
                    </a:cubicBezTo>
                    <a:lnTo>
                      <a:pt x="348329" y="391191"/>
                    </a:lnTo>
                    <a:cubicBezTo>
                      <a:pt x="351420" y="394282"/>
                      <a:pt x="356432" y="394282"/>
                      <a:pt x="359525" y="391191"/>
                    </a:cubicBezTo>
                    <a:cubicBezTo>
                      <a:pt x="359525" y="391191"/>
                      <a:pt x="359525" y="391191"/>
                      <a:pt x="359525" y="391191"/>
                    </a:cubicBezTo>
                    <a:cubicBezTo>
                      <a:pt x="373921" y="376794"/>
                      <a:pt x="397263" y="376794"/>
                      <a:pt x="411660" y="391190"/>
                    </a:cubicBezTo>
                    <a:cubicBezTo>
                      <a:pt x="411660" y="391190"/>
                      <a:pt x="411661" y="391191"/>
                      <a:pt x="411661" y="391191"/>
                    </a:cubicBezTo>
                    <a:lnTo>
                      <a:pt x="451244" y="430774"/>
                    </a:lnTo>
                    <a:lnTo>
                      <a:pt x="462440" y="419578"/>
                    </a:lnTo>
                    <a:lnTo>
                      <a:pt x="422857" y="379995"/>
                    </a:lnTo>
                    <a:cubicBezTo>
                      <a:pt x="412996" y="370080"/>
                      <a:pt x="399578" y="364522"/>
                      <a:pt x="385593" y="36456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169" name="Google Shape;11169;ge48d01fb7f_0_1838"/>
          <p:cNvGrpSpPr/>
          <p:nvPr/>
        </p:nvGrpSpPr>
        <p:grpSpPr>
          <a:xfrm>
            <a:off x="-812316" y="5754800"/>
            <a:ext cx="896700" cy="896700"/>
            <a:chOff x="-812316" y="5754800"/>
            <a:chExt cx="896700" cy="896700"/>
          </a:xfrm>
        </p:grpSpPr>
        <p:sp>
          <p:nvSpPr>
            <p:cNvPr id="11170" name="Google Shape;11170;ge48d01fb7f_0_1838"/>
            <p:cNvSpPr/>
            <p:nvPr/>
          </p:nvSpPr>
          <p:spPr>
            <a:xfrm>
              <a:off x="-812316" y="5754800"/>
              <a:ext cx="896700" cy="8967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1" name="Google Shape;11171;ge48d01fb7f_0_1838"/>
            <p:cNvSpPr/>
            <p:nvPr/>
          </p:nvSpPr>
          <p:spPr>
            <a:xfrm>
              <a:off x="-726564" y="5829711"/>
              <a:ext cx="746100" cy="746100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172" name="Google Shape;11172;ge48d01fb7f_0_1838"/>
            <p:cNvGrpSpPr/>
            <p:nvPr/>
          </p:nvGrpSpPr>
          <p:grpSpPr>
            <a:xfrm>
              <a:off x="-581864" y="5987758"/>
              <a:ext cx="441259" cy="441259"/>
              <a:chOff x="3733800" y="1066800"/>
              <a:chExt cx="4724400" cy="4724400"/>
            </a:xfrm>
          </p:grpSpPr>
          <p:grpSp>
            <p:nvGrpSpPr>
              <p:cNvPr id="11173" name="Google Shape;11173;ge48d01fb7f_0_1838"/>
              <p:cNvGrpSpPr/>
              <p:nvPr/>
            </p:nvGrpSpPr>
            <p:grpSpPr>
              <a:xfrm>
                <a:off x="3810000" y="1143000"/>
                <a:ext cx="4572000" cy="4572000"/>
                <a:chOff x="3810000" y="1143000"/>
                <a:chExt cx="4572000" cy="4572000"/>
              </a:xfrm>
            </p:grpSpPr>
            <p:sp>
              <p:nvSpPr>
                <p:cNvPr id="11174" name="Google Shape;11174;ge48d01fb7f_0_1838"/>
                <p:cNvSpPr/>
                <p:nvPr/>
              </p:nvSpPr>
              <p:spPr>
                <a:xfrm>
                  <a:off x="5334000" y="4800600"/>
                  <a:ext cx="30480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0" h="609600" extrusionOk="0">
                      <a:moveTo>
                        <a:pt x="2895600" y="0"/>
                      </a:moveTo>
                      <a:cubicBezTo>
                        <a:pt x="2979420" y="0"/>
                        <a:pt x="3048000" y="68580"/>
                        <a:pt x="3048000" y="152400"/>
                      </a:cubicBezTo>
                      <a:cubicBezTo>
                        <a:pt x="3048000" y="278892"/>
                        <a:pt x="2996946" y="393192"/>
                        <a:pt x="2913888" y="475488"/>
                      </a:cubicBezTo>
                      <a:cubicBezTo>
                        <a:pt x="2831592" y="558546"/>
                        <a:pt x="2717292" y="609600"/>
                        <a:pt x="2590800" y="609600"/>
                      </a:cubicBezTo>
                      <a:lnTo>
                        <a:pt x="0" y="609600"/>
                      </a:lnTo>
                      <a:lnTo>
                        <a:pt x="0" y="0"/>
                      </a:lnTo>
                      <a:lnTo>
                        <a:pt x="2590800" y="0"/>
                      </a:lnTo>
                      <a:close/>
                    </a:path>
                  </a:pathLst>
                </a:custGeom>
                <a:solidFill>
                  <a:srgbClr val="D8E2F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75" name="Google Shape;11175;ge48d01fb7f_0_1838"/>
                <p:cNvSpPr/>
                <p:nvPr/>
              </p:nvSpPr>
              <p:spPr>
                <a:xfrm>
                  <a:off x="6083808" y="2552700"/>
                  <a:ext cx="1231391" cy="41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1391" h="419100" extrusionOk="0">
                      <a:moveTo>
                        <a:pt x="1078992" y="266700"/>
                      </a:moveTo>
                      <a:cubicBezTo>
                        <a:pt x="1078992" y="350520"/>
                        <a:pt x="1147572" y="419100"/>
                        <a:pt x="1231392" y="419100"/>
                      </a:cubicBezTo>
                      <a:lnTo>
                        <a:pt x="1524" y="419100"/>
                      </a:lnTo>
                      <a:lnTo>
                        <a:pt x="0" y="418338"/>
                      </a:lnTo>
                      <a:cubicBezTo>
                        <a:pt x="54864" y="323850"/>
                        <a:pt x="97536" y="221742"/>
                        <a:pt x="124968" y="114300"/>
                      </a:cubicBezTo>
                      <a:lnTo>
                        <a:pt x="774192" y="114300"/>
                      </a:lnTo>
                      <a:lnTo>
                        <a:pt x="1078992" y="0"/>
                      </a:lnTo>
                      <a:close/>
                    </a:path>
                  </a:pathLst>
                </a:custGeom>
                <a:solidFill>
                  <a:srgbClr val="E6E9E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76" name="Google Shape;11176;ge48d01fb7f_0_1838"/>
                <p:cNvSpPr/>
                <p:nvPr/>
              </p:nvSpPr>
              <p:spPr>
                <a:xfrm>
                  <a:off x="5105400" y="2971800"/>
                  <a:ext cx="3124200" cy="182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4200" h="1828800" extrusionOk="0">
                      <a:moveTo>
                        <a:pt x="228600" y="1219200"/>
                      </a:moveTo>
                      <a:cubicBezTo>
                        <a:pt x="228600" y="1135380"/>
                        <a:pt x="160020" y="1066800"/>
                        <a:pt x="76200" y="1066800"/>
                      </a:cubicBezTo>
                      <a:lnTo>
                        <a:pt x="0" y="1066800"/>
                      </a:lnTo>
                      <a:cubicBezTo>
                        <a:pt x="83820" y="1066800"/>
                        <a:pt x="152400" y="998220"/>
                        <a:pt x="152400" y="914400"/>
                      </a:cubicBezTo>
                      <a:lnTo>
                        <a:pt x="152400" y="588264"/>
                      </a:lnTo>
                      <a:cubicBezTo>
                        <a:pt x="288798" y="562356"/>
                        <a:pt x="417576" y="513588"/>
                        <a:pt x="533400" y="445770"/>
                      </a:cubicBezTo>
                      <a:lnTo>
                        <a:pt x="533400" y="446532"/>
                      </a:lnTo>
                      <a:lnTo>
                        <a:pt x="533400" y="1447800"/>
                      </a:lnTo>
                      <a:cubicBezTo>
                        <a:pt x="533400" y="1489710"/>
                        <a:pt x="567690" y="1524000"/>
                        <a:pt x="609600" y="1524000"/>
                      </a:cubicBezTo>
                      <a:lnTo>
                        <a:pt x="990600" y="1524000"/>
                      </a:lnTo>
                      <a:lnTo>
                        <a:pt x="1295400" y="1524000"/>
                      </a:lnTo>
                      <a:lnTo>
                        <a:pt x="1600200" y="1524000"/>
                      </a:lnTo>
                      <a:lnTo>
                        <a:pt x="1905000" y="1524000"/>
                      </a:lnTo>
                      <a:lnTo>
                        <a:pt x="2209800" y="1524000"/>
                      </a:lnTo>
                      <a:lnTo>
                        <a:pt x="2514600" y="1524000"/>
                      </a:lnTo>
                      <a:lnTo>
                        <a:pt x="2743200" y="1524000"/>
                      </a:lnTo>
                      <a:cubicBezTo>
                        <a:pt x="2785110" y="1524000"/>
                        <a:pt x="2819400" y="1489710"/>
                        <a:pt x="2819400" y="1447800"/>
                      </a:cubicBezTo>
                      <a:lnTo>
                        <a:pt x="2819400" y="76200"/>
                      </a:lnTo>
                      <a:cubicBezTo>
                        <a:pt x="2819400" y="34290"/>
                        <a:pt x="2785110" y="0"/>
                        <a:pt x="2743200" y="0"/>
                      </a:cubicBezTo>
                      <a:lnTo>
                        <a:pt x="3124200" y="0"/>
                      </a:lnTo>
                      <a:lnTo>
                        <a:pt x="3124200" y="16764"/>
                      </a:lnTo>
                      <a:lnTo>
                        <a:pt x="3124200" y="1524000"/>
                      </a:lnTo>
                      <a:cubicBezTo>
                        <a:pt x="3124200" y="1692402"/>
                        <a:pt x="2987802" y="1828800"/>
                        <a:pt x="2819400" y="1828800"/>
                      </a:cubicBezTo>
                      <a:lnTo>
                        <a:pt x="228600" y="1828800"/>
                      </a:lnTo>
                      <a:close/>
                    </a:path>
                  </a:pathLst>
                </a:custGeom>
                <a:solidFill>
                  <a:srgbClr val="F6E2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77" name="Google Shape;11177;ge48d01fb7f_0_1838"/>
                <p:cNvSpPr/>
                <p:nvPr/>
              </p:nvSpPr>
              <p:spPr>
                <a:xfrm>
                  <a:off x="5638800" y="2971037"/>
                  <a:ext cx="2286000" cy="1524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6000" h="1524762" extrusionOk="0">
                      <a:moveTo>
                        <a:pt x="2286000" y="76962"/>
                      </a:moveTo>
                      <a:lnTo>
                        <a:pt x="2286000" y="1448562"/>
                      </a:lnTo>
                      <a:cubicBezTo>
                        <a:pt x="2286000" y="1490472"/>
                        <a:pt x="2251710" y="1524762"/>
                        <a:pt x="2209800" y="1524762"/>
                      </a:cubicBezTo>
                      <a:lnTo>
                        <a:pt x="1981200" y="1524762"/>
                      </a:lnTo>
                      <a:lnTo>
                        <a:pt x="1981200" y="305562"/>
                      </a:lnTo>
                      <a:lnTo>
                        <a:pt x="1676400" y="305562"/>
                      </a:lnTo>
                      <a:lnTo>
                        <a:pt x="1676400" y="1524762"/>
                      </a:lnTo>
                      <a:lnTo>
                        <a:pt x="1371600" y="1524762"/>
                      </a:lnTo>
                      <a:lnTo>
                        <a:pt x="1371600" y="457962"/>
                      </a:lnTo>
                      <a:lnTo>
                        <a:pt x="1066800" y="457962"/>
                      </a:lnTo>
                      <a:lnTo>
                        <a:pt x="1066800" y="1524762"/>
                      </a:lnTo>
                      <a:lnTo>
                        <a:pt x="762000" y="1524762"/>
                      </a:lnTo>
                      <a:lnTo>
                        <a:pt x="762000" y="762762"/>
                      </a:lnTo>
                      <a:lnTo>
                        <a:pt x="457200" y="762762"/>
                      </a:lnTo>
                      <a:lnTo>
                        <a:pt x="457200" y="1524762"/>
                      </a:lnTo>
                      <a:lnTo>
                        <a:pt x="76200" y="1524762"/>
                      </a:lnTo>
                      <a:cubicBezTo>
                        <a:pt x="34290" y="1524762"/>
                        <a:pt x="0" y="1490472"/>
                        <a:pt x="0" y="1448562"/>
                      </a:cubicBezTo>
                      <a:lnTo>
                        <a:pt x="0" y="447294"/>
                      </a:lnTo>
                      <a:lnTo>
                        <a:pt x="0" y="446532"/>
                      </a:lnTo>
                      <a:cubicBezTo>
                        <a:pt x="185166" y="339852"/>
                        <a:pt x="339090" y="185166"/>
                        <a:pt x="445008" y="0"/>
                      </a:cubicBezTo>
                      <a:lnTo>
                        <a:pt x="446532" y="762"/>
                      </a:lnTo>
                      <a:lnTo>
                        <a:pt x="1676400" y="762"/>
                      </a:lnTo>
                      <a:lnTo>
                        <a:pt x="2209800" y="762"/>
                      </a:lnTo>
                      <a:cubicBezTo>
                        <a:pt x="2251710" y="762"/>
                        <a:pt x="2286000" y="35052"/>
                        <a:pt x="2286000" y="76962"/>
                      </a:cubicBez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78" name="Google Shape;11178;ge48d01fb7f_0_1838"/>
                <p:cNvSpPr/>
                <p:nvPr/>
              </p:nvSpPr>
              <p:spPr>
                <a:xfrm>
                  <a:off x="7315200" y="3276600"/>
                  <a:ext cx="304800" cy="12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12192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1219200"/>
                      </a:lnTo>
                      <a:lnTo>
                        <a:pt x="0" y="12192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79" name="Google Shape;11179;ge48d01fb7f_0_1838"/>
                <p:cNvSpPr/>
                <p:nvPr/>
              </p:nvSpPr>
              <p:spPr>
                <a:xfrm>
                  <a:off x="6705600" y="3429000"/>
                  <a:ext cx="304800" cy="106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10668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1066800"/>
                      </a:lnTo>
                      <a:lnTo>
                        <a:pt x="0" y="10668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80" name="Google Shape;11180;ge48d01fb7f_0_1838"/>
                <p:cNvSpPr/>
                <p:nvPr/>
              </p:nvSpPr>
              <p:spPr>
                <a:xfrm>
                  <a:off x="6096000" y="3733800"/>
                  <a:ext cx="304800" cy="7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7620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762000"/>
                      </a:lnTo>
                      <a:lnTo>
                        <a:pt x="0" y="7620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81" name="Google Shape;11181;ge48d01fb7f_0_1838"/>
                <p:cNvSpPr/>
                <p:nvPr/>
              </p:nvSpPr>
              <p:spPr>
                <a:xfrm>
                  <a:off x="4724400" y="4038600"/>
                  <a:ext cx="609600" cy="167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1676400" extrusionOk="0">
                      <a:moveTo>
                        <a:pt x="457200" y="0"/>
                      </a:moveTo>
                      <a:cubicBezTo>
                        <a:pt x="541020" y="0"/>
                        <a:pt x="609600" y="68580"/>
                        <a:pt x="609600" y="152400"/>
                      </a:cubicBezTo>
                      <a:lnTo>
                        <a:pt x="609600" y="762000"/>
                      </a:lnTo>
                      <a:lnTo>
                        <a:pt x="609600" y="1371600"/>
                      </a:lnTo>
                      <a:cubicBezTo>
                        <a:pt x="609600" y="1455420"/>
                        <a:pt x="575310" y="1531620"/>
                        <a:pt x="520446" y="1587246"/>
                      </a:cubicBezTo>
                      <a:cubicBezTo>
                        <a:pt x="464820" y="1642110"/>
                        <a:pt x="388620" y="1676400"/>
                        <a:pt x="304800" y="1676400"/>
                      </a:cubicBezTo>
                      <a:cubicBezTo>
                        <a:pt x="136398" y="1676400"/>
                        <a:pt x="0" y="1540002"/>
                        <a:pt x="0" y="1371600"/>
                      </a:cubicBezTo>
                      <a:lnTo>
                        <a:pt x="0" y="152400"/>
                      </a:lnTo>
                      <a:cubicBezTo>
                        <a:pt x="0" y="68580"/>
                        <a:pt x="68580" y="0"/>
                        <a:pt x="152400" y="0"/>
                      </a:cubicBezTo>
                      <a:lnTo>
                        <a:pt x="228600" y="0"/>
                      </a:lnTo>
                      <a:lnTo>
                        <a:pt x="381000" y="0"/>
                      </a:ln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82" name="Google Shape;11182;ge48d01fb7f_0_1838"/>
                <p:cNvSpPr/>
                <p:nvPr/>
              </p:nvSpPr>
              <p:spPr>
                <a:xfrm>
                  <a:off x="4800600" y="3560064"/>
                  <a:ext cx="457200" cy="478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200" h="478535" extrusionOk="0">
                      <a:moveTo>
                        <a:pt x="457200" y="0"/>
                      </a:moveTo>
                      <a:lnTo>
                        <a:pt x="457200" y="326136"/>
                      </a:lnTo>
                      <a:cubicBezTo>
                        <a:pt x="457200" y="409956"/>
                        <a:pt x="388620" y="478536"/>
                        <a:pt x="304800" y="478536"/>
                      </a:cubicBezTo>
                      <a:lnTo>
                        <a:pt x="152400" y="478536"/>
                      </a:lnTo>
                      <a:cubicBezTo>
                        <a:pt x="68580" y="478536"/>
                        <a:pt x="0" y="409956"/>
                        <a:pt x="0" y="326136"/>
                      </a:cubicBezTo>
                      <a:lnTo>
                        <a:pt x="0" y="0"/>
                      </a:lnTo>
                      <a:cubicBezTo>
                        <a:pt x="73914" y="13716"/>
                        <a:pt x="150876" y="21336"/>
                        <a:pt x="228600" y="21336"/>
                      </a:cubicBezTo>
                      <a:cubicBezTo>
                        <a:pt x="307086" y="21336"/>
                        <a:pt x="383286" y="13716"/>
                        <a:pt x="457200" y="0"/>
                      </a:cubicBezTo>
                      <a:close/>
                    </a:path>
                  </a:pathLst>
                </a:custGeom>
                <a:solidFill>
                  <a:srgbClr val="CCD1D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83" name="Google Shape;11183;ge48d01fb7f_0_1838"/>
                <p:cNvSpPr/>
                <p:nvPr/>
              </p:nvSpPr>
              <p:spPr>
                <a:xfrm>
                  <a:off x="3810000" y="1143000"/>
                  <a:ext cx="2398775" cy="243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8775" h="2438400" extrusionOk="0">
                      <a:moveTo>
                        <a:pt x="1447800" y="2417064"/>
                      </a:moveTo>
                      <a:cubicBezTo>
                        <a:pt x="1373886" y="2430780"/>
                        <a:pt x="1297686" y="2438400"/>
                        <a:pt x="1219200" y="2438400"/>
                      </a:cubicBezTo>
                      <a:cubicBezTo>
                        <a:pt x="1141476" y="2438400"/>
                        <a:pt x="1064514" y="2430780"/>
                        <a:pt x="990600" y="2417064"/>
                      </a:cubicBezTo>
                      <a:cubicBezTo>
                        <a:pt x="426720" y="2310384"/>
                        <a:pt x="0" y="1815084"/>
                        <a:pt x="0" y="1219200"/>
                      </a:cubicBezTo>
                      <a:cubicBezTo>
                        <a:pt x="0" y="545592"/>
                        <a:pt x="545592" y="0"/>
                        <a:pt x="1219200" y="0"/>
                      </a:cubicBezTo>
                      <a:cubicBezTo>
                        <a:pt x="1786890" y="0"/>
                        <a:pt x="2263140" y="388620"/>
                        <a:pt x="2398776" y="914400"/>
                      </a:cubicBezTo>
                      <a:lnTo>
                        <a:pt x="2080260" y="914400"/>
                      </a:lnTo>
                      <a:cubicBezTo>
                        <a:pt x="1954530" y="559308"/>
                        <a:pt x="1616964" y="304800"/>
                        <a:pt x="1219200" y="304800"/>
                      </a:cubicBezTo>
                      <a:cubicBezTo>
                        <a:pt x="713994" y="304800"/>
                        <a:pt x="304800" y="713994"/>
                        <a:pt x="304800" y="1219200"/>
                      </a:cubicBezTo>
                      <a:cubicBezTo>
                        <a:pt x="304800" y="1724406"/>
                        <a:pt x="713994" y="2133600"/>
                        <a:pt x="1219200" y="2133600"/>
                      </a:cubicBezTo>
                      <a:cubicBezTo>
                        <a:pt x="1616964" y="2133600"/>
                        <a:pt x="1954530" y="1879092"/>
                        <a:pt x="2080260" y="1524000"/>
                      </a:cubicBezTo>
                      <a:lnTo>
                        <a:pt x="2398776" y="1524000"/>
                      </a:lnTo>
                      <a:cubicBezTo>
                        <a:pt x="2371344" y="1631442"/>
                        <a:pt x="2328672" y="1733550"/>
                        <a:pt x="2273808" y="1828038"/>
                      </a:cubicBezTo>
                      <a:cubicBezTo>
                        <a:pt x="2167890" y="2013204"/>
                        <a:pt x="2013966" y="2167890"/>
                        <a:pt x="1828800" y="2274570"/>
                      </a:cubicBezTo>
                      <a:cubicBezTo>
                        <a:pt x="1712976" y="2342388"/>
                        <a:pt x="1584198" y="2391156"/>
                        <a:pt x="1447800" y="2417064"/>
                      </a:cubicBezTo>
                      <a:close/>
                    </a:path>
                  </a:pathLst>
                </a:custGeom>
                <a:solidFill>
                  <a:srgbClr val="4A80A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84" name="Google Shape;11184;ge48d01fb7f_0_1838"/>
                <p:cNvSpPr/>
                <p:nvPr/>
              </p:nvSpPr>
              <p:spPr>
                <a:xfrm>
                  <a:off x="4114800" y="1447800"/>
                  <a:ext cx="1775459" cy="182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5459" h="1828800" extrusionOk="0">
                      <a:moveTo>
                        <a:pt x="1775460" y="609600"/>
                      </a:moveTo>
                      <a:lnTo>
                        <a:pt x="1066800" y="609600"/>
                      </a:lnTo>
                      <a:lnTo>
                        <a:pt x="762000" y="609600"/>
                      </a:lnTo>
                      <a:cubicBezTo>
                        <a:pt x="593598" y="609600"/>
                        <a:pt x="457200" y="745998"/>
                        <a:pt x="457200" y="914400"/>
                      </a:cubicBezTo>
                      <a:cubicBezTo>
                        <a:pt x="457200" y="998220"/>
                        <a:pt x="491490" y="1074420"/>
                        <a:pt x="546354" y="1130046"/>
                      </a:cubicBezTo>
                      <a:cubicBezTo>
                        <a:pt x="601980" y="1184910"/>
                        <a:pt x="678180" y="1219200"/>
                        <a:pt x="762000" y="1219200"/>
                      </a:cubicBezTo>
                      <a:lnTo>
                        <a:pt x="1066800" y="1219200"/>
                      </a:lnTo>
                      <a:lnTo>
                        <a:pt x="1775460" y="1219200"/>
                      </a:lnTo>
                      <a:cubicBezTo>
                        <a:pt x="1649730" y="1574292"/>
                        <a:pt x="1312164" y="1828800"/>
                        <a:pt x="914400" y="1828800"/>
                      </a:cubicBezTo>
                      <a:cubicBezTo>
                        <a:pt x="409194" y="1828800"/>
                        <a:pt x="0" y="1419606"/>
                        <a:pt x="0" y="914400"/>
                      </a:cubicBezTo>
                      <a:cubicBezTo>
                        <a:pt x="0" y="409194"/>
                        <a:pt x="409194" y="0"/>
                        <a:pt x="914400" y="0"/>
                      </a:cubicBezTo>
                      <a:cubicBezTo>
                        <a:pt x="1312164" y="0"/>
                        <a:pt x="1649730" y="254508"/>
                        <a:pt x="1775460" y="609600"/>
                      </a:cubicBezTo>
                      <a:close/>
                    </a:path>
                  </a:pathLst>
                </a:custGeom>
                <a:solidFill>
                  <a:srgbClr val="D8E2F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85" name="Google Shape;11185;ge48d01fb7f_0_1838"/>
                <p:cNvSpPr/>
                <p:nvPr/>
              </p:nvSpPr>
              <p:spPr>
                <a:xfrm>
                  <a:off x="5181600" y="2362200"/>
                  <a:ext cx="1676400" cy="3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400" h="304800" extrusionOk="0">
                      <a:moveTo>
                        <a:pt x="1676400" y="0"/>
                      </a:moveTo>
                      <a:lnTo>
                        <a:pt x="1676400" y="304800"/>
                      </a:lnTo>
                      <a:lnTo>
                        <a:pt x="1027176" y="304800"/>
                      </a:lnTo>
                      <a:lnTo>
                        <a:pt x="708660" y="3048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1645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86" name="Google Shape;11186;ge48d01fb7f_0_1838"/>
                <p:cNvSpPr/>
                <p:nvPr/>
              </p:nvSpPr>
              <p:spPr>
                <a:xfrm>
                  <a:off x="5181600" y="2057400"/>
                  <a:ext cx="1676400" cy="3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400" h="304800" extrusionOk="0">
                      <a:moveTo>
                        <a:pt x="1676400" y="0"/>
                      </a:moveTo>
                      <a:lnTo>
                        <a:pt x="1676400" y="3048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lnTo>
                        <a:pt x="708660" y="0"/>
                      </a:lnTo>
                      <a:lnTo>
                        <a:pt x="1027176" y="0"/>
                      </a:lnTo>
                      <a:close/>
                    </a:path>
                  </a:pathLst>
                </a:custGeom>
                <a:solidFill>
                  <a:srgbClr val="C3996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87" name="Google Shape;11187;ge48d01fb7f_0_1838"/>
                <p:cNvSpPr/>
                <p:nvPr/>
              </p:nvSpPr>
              <p:spPr>
                <a:xfrm>
                  <a:off x="4572000" y="2057400"/>
                  <a:ext cx="6096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609600" extrusionOk="0">
                      <a:moveTo>
                        <a:pt x="609600" y="304800"/>
                      </a:moveTo>
                      <a:lnTo>
                        <a:pt x="609600" y="609600"/>
                      </a:lnTo>
                      <a:lnTo>
                        <a:pt x="304800" y="609600"/>
                      </a:lnTo>
                      <a:cubicBezTo>
                        <a:pt x="220980" y="609600"/>
                        <a:pt x="144780" y="575310"/>
                        <a:pt x="89154" y="520446"/>
                      </a:cubicBezTo>
                      <a:cubicBezTo>
                        <a:pt x="34290" y="464820"/>
                        <a:pt x="0" y="388620"/>
                        <a:pt x="0" y="304800"/>
                      </a:cubicBezTo>
                      <a:cubicBezTo>
                        <a:pt x="0" y="136398"/>
                        <a:pt x="136398" y="0"/>
                        <a:pt x="304800" y="0"/>
                      </a:cubicBezTo>
                      <a:lnTo>
                        <a:pt x="609600" y="0"/>
                      </a:lnTo>
                      <a:close/>
                    </a:path>
                  </a:pathLst>
                </a:custGeom>
                <a:solidFill>
                  <a:srgbClr val="AAB2B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88" name="Google Shape;11188;ge48d01fb7f_0_1838"/>
                <p:cNvSpPr/>
                <p:nvPr/>
              </p:nvSpPr>
              <p:spPr>
                <a:xfrm>
                  <a:off x="6858000" y="2057400"/>
                  <a:ext cx="6096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609600" extrusionOk="0">
                      <a:moveTo>
                        <a:pt x="537972" y="201930"/>
                      </a:moveTo>
                      <a:cubicBezTo>
                        <a:pt x="581406" y="217932"/>
                        <a:pt x="609600" y="259080"/>
                        <a:pt x="609600" y="304800"/>
                      </a:cubicBezTo>
                      <a:cubicBezTo>
                        <a:pt x="609600" y="350520"/>
                        <a:pt x="581406" y="391668"/>
                        <a:pt x="537972" y="407670"/>
                      </a:cubicBezTo>
                      <a:lnTo>
                        <a:pt x="304800" y="495300"/>
                      </a:lnTo>
                      <a:lnTo>
                        <a:pt x="0" y="6096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lnTo>
                        <a:pt x="304800" y="114300"/>
                      </a:lnTo>
                      <a:close/>
                    </a:path>
                  </a:pathLst>
                </a:custGeom>
                <a:solidFill>
                  <a:srgbClr val="AAB2B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89" name="Google Shape;11189;ge48d01fb7f_0_1838"/>
                <p:cNvSpPr/>
                <p:nvPr/>
              </p:nvSpPr>
              <p:spPr>
                <a:xfrm>
                  <a:off x="7162800" y="1752600"/>
                  <a:ext cx="1219200" cy="12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9200" h="1219200" extrusionOk="0">
                      <a:moveTo>
                        <a:pt x="1219200" y="152400"/>
                      </a:moveTo>
                      <a:lnTo>
                        <a:pt x="1219200" y="1066800"/>
                      </a:lnTo>
                      <a:cubicBezTo>
                        <a:pt x="1219200" y="1150620"/>
                        <a:pt x="1150620" y="1219200"/>
                        <a:pt x="1066800" y="1219200"/>
                      </a:cubicBezTo>
                      <a:lnTo>
                        <a:pt x="685800" y="1219200"/>
                      </a:lnTo>
                      <a:lnTo>
                        <a:pt x="152400" y="1219200"/>
                      </a:lnTo>
                      <a:cubicBezTo>
                        <a:pt x="68580" y="1219200"/>
                        <a:pt x="0" y="1150620"/>
                        <a:pt x="0" y="1066800"/>
                      </a:cubicBezTo>
                      <a:lnTo>
                        <a:pt x="0" y="800100"/>
                      </a:lnTo>
                      <a:lnTo>
                        <a:pt x="233172" y="712470"/>
                      </a:lnTo>
                      <a:cubicBezTo>
                        <a:pt x="276606" y="696468"/>
                        <a:pt x="304800" y="655320"/>
                        <a:pt x="304800" y="609600"/>
                      </a:cubicBezTo>
                      <a:cubicBezTo>
                        <a:pt x="304800" y="563880"/>
                        <a:pt x="276606" y="522732"/>
                        <a:pt x="233172" y="506730"/>
                      </a:cubicBezTo>
                      <a:lnTo>
                        <a:pt x="0" y="419100"/>
                      </a:lnTo>
                      <a:lnTo>
                        <a:pt x="0" y="152400"/>
                      </a:lnTo>
                      <a:cubicBezTo>
                        <a:pt x="0" y="68580"/>
                        <a:pt x="68580" y="0"/>
                        <a:pt x="152400" y="0"/>
                      </a:cubicBezTo>
                      <a:lnTo>
                        <a:pt x="1066800" y="0"/>
                      </a:lnTo>
                      <a:cubicBezTo>
                        <a:pt x="1150620" y="0"/>
                        <a:pt x="1219200" y="68580"/>
                        <a:pt x="1219200" y="152400"/>
                      </a:cubicBezTo>
                      <a:close/>
                    </a:path>
                  </a:pathLst>
                </a:custGeom>
                <a:solidFill>
                  <a:srgbClr val="88BF4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1190" name="Google Shape;11190;ge48d01fb7f_0_1838"/>
              <p:cNvGrpSpPr/>
              <p:nvPr/>
            </p:nvGrpSpPr>
            <p:grpSpPr>
              <a:xfrm>
                <a:off x="3733800" y="1066800"/>
                <a:ext cx="4724400" cy="4724400"/>
                <a:chOff x="3733800" y="1066800"/>
                <a:chExt cx="4724400" cy="4724400"/>
              </a:xfrm>
            </p:grpSpPr>
            <p:sp>
              <p:nvSpPr>
                <p:cNvPr id="11191" name="Google Shape;11191;ge48d01fb7f_0_1838"/>
                <p:cNvSpPr/>
                <p:nvPr/>
              </p:nvSpPr>
              <p:spPr>
                <a:xfrm>
                  <a:off x="3733800" y="1066800"/>
                  <a:ext cx="4724400" cy="472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4400" h="4724400" extrusionOk="0">
                      <a:moveTo>
                        <a:pt x="4572000" y="1967179"/>
                      </a:moveTo>
                      <a:cubicBezTo>
                        <a:pt x="4660468" y="1935632"/>
                        <a:pt x="4724400" y="1851812"/>
                        <a:pt x="4724400" y="1752600"/>
                      </a:cubicBezTo>
                      <a:lnTo>
                        <a:pt x="4724400" y="838200"/>
                      </a:lnTo>
                      <a:cubicBezTo>
                        <a:pt x="4724400" y="712165"/>
                        <a:pt x="4621835" y="609600"/>
                        <a:pt x="4495800" y="609600"/>
                      </a:cubicBezTo>
                      <a:lnTo>
                        <a:pt x="3581400" y="609600"/>
                      </a:lnTo>
                      <a:cubicBezTo>
                        <a:pt x="3455365" y="609600"/>
                        <a:pt x="3352800" y="712165"/>
                        <a:pt x="3352800" y="838200"/>
                      </a:cubicBezTo>
                      <a:lnTo>
                        <a:pt x="3352800" y="994943"/>
                      </a:lnTo>
                      <a:lnTo>
                        <a:pt x="3137992" y="914400"/>
                      </a:lnTo>
                      <a:lnTo>
                        <a:pt x="2531059" y="914400"/>
                      </a:lnTo>
                      <a:cubicBezTo>
                        <a:pt x="2364791" y="373380"/>
                        <a:pt x="1865605" y="0"/>
                        <a:pt x="1295400" y="0"/>
                      </a:cubicBezTo>
                      <a:cubicBezTo>
                        <a:pt x="581101" y="0"/>
                        <a:pt x="0" y="581101"/>
                        <a:pt x="0" y="1295400"/>
                      </a:cubicBezTo>
                      <a:cubicBezTo>
                        <a:pt x="0" y="1904543"/>
                        <a:pt x="423139" y="2415464"/>
                        <a:pt x="990600" y="2553081"/>
                      </a:cubicBezTo>
                      <a:lnTo>
                        <a:pt x="990600" y="2819400"/>
                      </a:lnTo>
                      <a:cubicBezTo>
                        <a:pt x="990600" y="2860319"/>
                        <a:pt x="1002259" y="2898191"/>
                        <a:pt x="1021156" y="2931490"/>
                      </a:cubicBezTo>
                      <a:cubicBezTo>
                        <a:pt x="957224" y="2972029"/>
                        <a:pt x="914400" y="3043047"/>
                        <a:pt x="914400" y="3124200"/>
                      </a:cubicBezTo>
                      <a:lnTo>
                        <a:pt x="914400" y="4343400"/>
                      </a:lnTo>
                      <a:cubicBezTo>
                        <a:pt x="914400" y="4553484"/>
                        <a:pt x="1085317" y="4724400"/>
                        <a:pt x="1295400" y="4724400"/>
                      </a:cubicBezTo>
                      <a:cubicBezTo>
                        <a:pt x="1479347" y="4724400"/>
                        <a:pt x="1633271" y="4593260"/>
                        <a:pt x="1668704" y="4419600"/>
                      </a:cubicBezTo>
                      <a:lnTo>
                        <a:pt x="4191000" y="4419600"/>
                      </a:lnTo>
                      <a:cubicBezTo>
                        <a:pt x="4485132" y="4419600"/>
                        <a:pt x="4724400" y="4180256"/>
                        <a:pt x="4724400" y="3886200"/>
                      </a:cubicBezTo>
                      <a:cubicBezTo>
                        <a:pt x="4724400" y="3760165"/>
                        <a:pt x="4621835" y="3657600"/>
                        <a:pt x="4495800" y="3657600"/>
                      </a:cubicBezTo>
                      <a:lnTo>
                        <a:pt x="4493819" y="3657600"/>
                      </a:lnTo>
                      <a:cubicBezTo>
                        <a:pt x="4542206" y="3593744"/>
                        <a:pt x="4572000" y="3515106"/>
                        <a:pt x="4572000" y="3429000"/>
                      </a:cubicBezTo>
                      <a:close/>
                      <a:moveTo>
                        <a:pt x="3505200" y="838200"/>
                      </a:moveTo>
                      <a:cubicBezTo>
                        <a:pt x="3505200" y="796138"/>
                        <a:pt x="3539414" y="762000"/>
                        <a:pt x="3581400" y="762000"/>
                      </a:cubicBezTo>
                      <a:lnTo>
                        <a:pt x="4495800" y="762000"/>
                      </a:lnTo>
                      <a:cubicBezTo>
                        <a:pt x="4537786" y="762000"/>
                        <a:pt x="4572000" y="796138"/>
                        <a:pt x="4572000" y="838200"/>
                      </a:cubicBezTo>
                      <a:lnTo>
                        <a:pt x="4572000" y="1752600"/>
                      </a:lnTo>
                      <a:cubicBezTo>
                        <a:pt x="4572000" y="1794662"/>
                        <a:pt x="4537786" y="1828800"/>
                        <a:pt x="4495800" y="1828800"/>
                      </a:cubicBezTo>
                      <a:lnTo>
                        <a:pt x="4114800" y="1828800"/>
                      </a:lnTo>
                      <a:lnTo>
                        <a:pt x="3581400" y="1828800"/>
                      </a:lnTo>
                      <a:cubicBezTo>
                        <a:pt x="3539414" y="1828800"/>
                        <a:pt x="3505200" y="1794662"/>
                        <a:pt x="3505200" y="1752600"/>
                      </a:cubicBezTo>
                      <a:lnTo>
                        <a:pt x="3505200" y="1538707"/>
                      </a:lnTo>
                      <a:lnTo>
                        <a:pt x="3603803" y="1501750"/>
                      </a:lnTo>
                      <a:lnTo>
                        <a:pt x="3810000" y="1707947"/>
                      </a:lnTo>
                      <a:lnTo>
                        <a:pt x="4473474" y="1044473"/>
                      </a:lnTo>
                      <a:lnTo>
                        <a:pt x="4365727" y="936727"/>
                      </a:lnTo>
                      <a:lnTo>
                        <a:pt x="3810000" y="1492453"/>
                      </a:lnTo>
                      <a:lnTo>
                        <a:pt x="3749421" y="1431874"/>
                      </a:lnTo>
                      <a:cubicBezTo>
                        <a:pt x="3786911" y="1397203"/>
                        <a:pt x="3810000" y="1348130"/>
                        <a:pt x="3810000" y="1295400"/>
                      </a:cubicBezTo>
                      <a:cubicBezTo>
                        <a:pt x="3810000" y="1218286"/>
                        <a:pt x="3761461" y="1148258"/>
                        <a:pt x="3689223" y="1121054"/>
                      </a:cubicBezTo>
                      <a:lnTo>
                        <a:pt x="3505200" y="1052093"/>
                      </a:lnTo>
                      <a:close/>
                      <a:moveTo>
                        <a:pt x="3810000" y="3352800"/>
                      </a:moveTo>
                      <a:lnTo>
                        <a:pt x="3657600" y="3352800"/>
                      </a:lnTo>
                      <a:lnTo>
                        <a:pt x="3657600" y="2286000"/>
                      </a:lnTo>
                      <a:lnTo>
                        <a:pt x="3810000" y="2286000"/>
                      </a:lnTo>
                      <a:close/>
                      <a:moveTo>
                        <a:pt x="3505200" y="2133600"/>
                      </a:moveTo>
                      <a:lnTo>
                        <a:pt x="3505200" y="3352800"/>
                      </a:lnTo>
                      <a:lnTo>
                        <a:pt x="3352800" y="3352800"/>
                      </a:lnTo>
                      <a:lnTo>
                        <a:pt x="3352800" y="2286000"/>
                      </a:lnTo>
                      <a:lnTo>
                        <a:pt x="2895600" y="2286000"/>
                      </a:lnTo>
                      <a:lnTo>
                        <a:pt x="2895600" y="3352800"/>
                      </a:lnTo>
                      <a:lnTo>
                        <a:pt x="2743200" y="3352800"/>
                      </a:lnTo>
                      <a:lnTo>
                        <a:pt x="2743200" y="2590800"/>
                      </a:lnTo>
                      <a:lnTo>
                        <a:pt x="2286000" y="2590800"/>
                      </a:lnTo>
                      <a:lnTo>
                        <a:pt x="2286000" y="3352800"/>
                      </a:lnTo>
                      <a:lnTo>
                        <a:pt x="1981200" y="3352800"/>
                      </a:lnTo>
                      <a:lnTo>
                        <a:pt x="1981200" y="2393137"/>
                      </a:lnTo>
                      <a:cubicBezTo>
                        <a:pt x="2146630" y="2289505"/>
                        <a:pt x="2287600" y="2149069"/>
                        <a:pt x="2392299" y="1981200"/>
                      </a:cubicBezTo>
                      <a:lnTo>
                        <a:pt x="3581400" y="1981200"/>
                      </a:lnTo>
                      <a:lnTo>
                        <a:pt x="4114800" y="1981200"/>
                      </a:lnTo>
                      <a:lnTo>
                        <a:pt x="4114800" y="3352800"/>
                      </a:lnTo>
                      <a:lnTo>
                        <a:pt x="3962400" y="3352800"/>
                      </a:lnTo>
                      <a:lnTo>
                        <a:pt x="3962400" y="2133600"/>
                      </a:lnTo>
                      <a:close/>
                      <a:moveTo>
                        <a:pt x="3200400" y="3352800"/>
                      </a:moveTo>
                      <a:lnTo>
                        <a:pt x="3048000" y="3352800"/>
                      </a:lnTo>
                      <a:lnTo>
                        <a:pt x="3048000" y="2438400"/>
                      </a:lnTo>
                      <a:lnTo>
                        <a:pt x="3200400" y="2438400"/>
                      </a:lnTo>
                      <a:close/>
                      <a:moveTo>
                        <a:pt x="2590800" y="3352800"/>
                      </a:moveTo>
                      <a:lnTo>
                        <a:pt x="2438400" y="3352800"/>
                      </a:lnTo>
                      <a:lnTo>
                        <a:pt x="2438400" y="2743200"/>
                      </a:lnTo>
                      <a:lnTo>
                        <a:pt x="2590800" y="2743200"/>
                      </a:lnTo>
                      <a:close/>
                      <a:moveTo>
                        <a:pt x="3635655" y="1327023"/>
                      </a:moveTo>
                      <a:lnTo>
                        <a:pt x="3200400" y="1490243"/>
                      </a:lnTo>
                      <a:lnTo>
                        <a:pt x="3200400" y="1100557"/>
                      </a:lnTo>
                      <a:lnTo>
                        <a:pt x="3635578" y="1263701"/>
                      </a:lnTo>
                      <a:cubicBezTo>
                        <a:pt x="3648761" y="1268654"/>
                        <a:pt x="3657600" y="1281379"/>
                        <a:pt x="3657600" y="1295400"/>
                      </a:cubicBezTo>
                      <a:cubicBezTo>
                        <a:pt x="3657600" y="1309421"/>
                        <a:pt x="3648761" y="1322146"/>
                        <a:pt x="3635655" y="1327023"/>
                      </a:cubicBezTo>
                      <a:close/>
                      <a:moveTo>
                        <a:pt x="3048000" y="1219200"/>
                      </a:moveTo>
                      <a:lnTo>
                        <a:pt x="1524000" y="1219200"/>
                      </a:lnTo>
                      <a:lnTo>
                        <a:pt x="1524000" y="1066800"/>
                      </a:lnTo>
                      <a:lnTo>
                        <a:pt x="3048000" y="1066800"/>
                      </a:lnTo>
                      <a:close/>
                      <a:moveTo>
                        <a:pt x="1143000" y="1524000"/>
                      </a:moveTo>
                      <a:cubicBezTo>
                        <a:pt x="1016965" y="1524000"/>
                        <a:pt x="914400" y="1421435"/>
                        <a:pt x="914400" y="1295400"/>
                      </a:cubicBezTo>
                      <a:cubicBezTo>
                        <a:pt x="914400" y="1169365"/>
                        <a:pt x="1016965" y="1066800"/>
                        <a:pt x="1143000" y="1066800"/>
                      </a:cubicBezTo>
                      <a:lnTo>
                        <a:pt x="1371600" y="1066800"/>
                      </a:lnTo>
                      <a:lnTo>
                        <a:pt x="1371600" y="1524000"/>
                      </a:lnTo>
                      <a:close/>
                      <a:moveTo>
                        <a:pt x="1143000" y="914400"/>
                      </a:moveTo>
                      <a:cubicBezTo>
                        <a:pt x="932917" y="914400"/>
                        <a:pt x="762000" y="1085317"/>
                        <a:pt x="762000" y="1295400"/>
                      </a:cubicBezTo>
                      <a:cubicBezTo>
                        <a:pt x="762000" y="1505483"/>
                        <a:pt x="932917" y="1676400"/>
                        <a:pt x="1143000" y="1676400"/>
                      </a:cubicBezTo>
                      <a:lnTo>
                        <a:pt x="2040484" y="1676400"/>
                      </a:lnTo>
                      <a:cubicBezTo>
                        <a:pt x="1898675" y="1953616"/>
                        <a:pt x="1611935" y="2133600"/>
                        <a:pt x="1295400" y="2133600"/>
                      </a:cubicBezTo>
                      <a:cubicBezTo>
                        <a:pt x="833247" y="2133600"/>
                        <a:pt x="457200" y="1757553"/>
                        <a:pt x="457200" y="1295400"/>
                      </a:cubicBezTo>
                      <a:cubicBezTo>
                        <a:pt x="457200" y="833247"/>
                        <a:pt x="833247" y="457200"/>
                        <a:pt x="1295400" y="457200"/>
                      </a:cubicBezTo>
                      <a:cubicBezTo>
                        <a:pt x="1611859" y="457200"/>
                        <a:pt x="1898675" y="637184"/>
                        <a:pt x="2040484" y="914400"/>
                      </a:cubicBezTo>
                      <a:close/>
                      <a:moveTo>
                        <a:pt x="1524000" y="1524000"/>
                      </a:moveTo>
                      <a:lnTo>
                        <a:pt x="1524000" y="1371600"/>
                      </a:lnTo>
                      <a:lnTo>
                        <a:pt x="3048000" y="1371600"/>
                      </a:lnTo>
                      <a:lnTo>
                        <a:pt x="3048000" y="1524000"/>
                      </a:lnTo>
                      <a:close/>
                      <a:moveTo>
                        <a:pt x="3137992" y="1676400"/>
                      </a:moveTo>
                      <a:lnTo>
                        <a:pt x="3352800" y="1595857"/>
                      </a:lnTo>
                      <a:lnTo>
                        <a:pt x="3352800" y="1752600"/>
                      </a:lnTo>
                      <a:cubicBezTo>
                        <a:pt x="3352800" y="1779422"/>
                        <a:pt x="3358286" y="1804873"/>
                        <a:pt x="3366821" y="1828800"/>
                      </a:cubicBezTo>
                      <a:lnTo>
                        <a:pt x="2474671" y="1828800"/>
                      </a:lnTo>
                      <a:cubicBezTo>
                        <a:pt x="2496769" y="1779803"/>
                        <a:pt x="2515057" y="1728673"/>
                        <a:pt x="2531135" y="1676400"/>
                      </a:cubicBezTo>
                      <a:close/>
                      <a:moveTo>
                        <a:pt x="152400" y="1295400"/>
                      </a:moveTo>
                      <a:cubicBezTo>
                        <a:pt x="152400" y="665150"/>
                        <a:pt x="665150" y="152400"/>
                        <a:pt x="1295400" y="152400"/>
                      </a:cubicBezTo>
                      <a:cubicBezTo>
                        <a:pt x="1782699" y="152400"/>
                        <a:pt x="2211934" y="461162"/>
                        <a:pt x="2371725" y="914400"/>
                      </a:cubicBezTo>
                      <a:lnTo>
                        <a:pt x="2208276" y="914400"/>
                      </a:lnTo>
                      <a:cubicBezTo>
                        <a:pt x="2055190" y="547802"/>
                        <a:pt x="1695374" y="304800"/>
                        <a:pt x="1295400" y="304800"/>
                      </a:cubicBezTo>
                      <a:cubicBezTo>
                        <a:pt x="749198" y="304800"/>
                        <a:pt x="304800" y="749198"/>
                        <a:pt x="304800" y="1295400"/>
                      </a:cubicBezTo>
                      <a:cubicBezTo>
                        <a:pt x="304800" y="1841602"/>
                        <a:pt x="749198" y="2286000"/>
                        <a:pt x="1295400" y="2286000"/>
                      </a:cubicBezTo>
                      <a:cubicBezTo>
                        <a:pt x="1695374" y="2286000"/>
                        <a:pt x="2055190" y="2042998"/>
                        <a:pt x="2208276" y="1676400"/>
                      </a:cubicBezTo>
                      <a:lnTo>
                        <a:pt x="2371725" y="1676400"/>
                      </a:lnTo>
                      <a:cubicBezTo>
                        <a:pt x="2211934" y="2129638"/>
                        <a:pt x="1782699" y="2438400"/>
                        <a:pt x="1295400" y="2438400"/>
                      </a:cubicBezTo>
                      <a:cubicBezTo>
                        <a:pt x="665150" y="2438400"/>
                        <a:pt x="152400" y="1925650"/>
                        <a:pt x="152400" y="1295400"/>
                      </a:cubicBezTo>
                      <a:close/>
                      <a:moveTo>
                        <a:pt x="1295400" y="2590800"/>
                      </a:moveTo>
                      <a:cubicBezTo>
                        <a:pt x="1346911" y="2590800"/>
                        <a:pt x="1397584" y="2586685"/>
                        <a:pt x="1447800" y="2580742"/>
                      </a:cubicBezTo>
                      <a:lnTo>
                        <a:pt x="1447800" y="2819400"/>
                      </a:lnTo>
                      <a:cubicBezTo>
                        <a:pt x="1447800" y="2861462"/>
                        <a:pt x="1413586" y="2895600"/>
                        <a:pt x="1371600" y="2895600"/>
                      </a:cubicBezTo>
                      <a:lnTo>
                        <a:pt x="1219200" y="2895600"/>
                      </a:lnTo>
                      <a:cubicBezTo>
                        <a:pt x="1177214" y="2895600"/>
                        <a:pt x="1143000" y="2861462"/>
                        <a:pt x="1143000" y="2819400"/>
                      </a:cubicBezTo>
                      <a:lnTo>
                        <a:pt x="1143000" y="2581047"/>
                      </a:lnTo>
                      <a:cubicBezTo>
                        <a:pt x="1193063" y="2586914"/>
                        <a:pt x="1243737" y="2590800"/>
                        <a:pt x="1295400" y="2590800"/>
                      </a:cubicBezTo>
                      <a:close/>
                      <a:moveTo>
                        <a:pt x="1524000" y="4343400"/>
                      </a:moveTo>
                      <a:cubicBezTo>
                        <a:pt x="1524000" y="4469435"/>
                        <a:pt x="1421435" y="4572000"/>
                        <a:pt x="1295400" y="4572000"/>
                      </a:cubicBezTo>
                      <a:cubicBezTo>
                        <a:pt x="1169365" y="4572000"/>
                        <a:pt x="1066800" y="4469435"/>
                        <a:pt x="1066800" y="4343400"/>
                      </a:cubicBezTo>
                      <a:lnTo>
                        <a:pt x="1066800" y="3124200"/>
                      </a:lnTo>
                      <a:cubicBezTo>
                        <a:pt x="1066800" y="3082138"/>
                        <a:pt x="1101014" y="3048000"/>
                        <a:pt x="1143000" y="3048000"/>
                      </a:cubicBezTo>
                      <a:lnTo>
                        <a:pt x="1219200" y="3048000"/>
                      </a:lnTo>
                      <a:lnTo>
                        <a:pt x="1371600" y="3048000"/>
                      </a:lnTo>
                      <a:lnTo>
                        <a:pt x="1447800" y="3048000"/>
                      </a:lnTo>
                      <a:cubicBezTo>
                        <a:pt x="1489786" y="3048000"/>
                        <a:pt x="1524000" y="3082138"/>
                        <a:pt x="1524000" y="3124200"/>
                      </a:cubicBezTo>
                      <a:close/>
                      <a:moveTo>
                        <a:pt x="4572000" y="3886200"/>
                      </a:moveTo>
                      <a:cubicBezTo>
                        <a:pt x="4572000" y="4096284"/>
                        <a:pt x="4401084" y="4267200"/>
                        <a:pt x="4191000" y="4267200"/>
                      </a:cubicBezTo>
                      <a:lnTo>
                        <a:pt x="1676400" y="4267200"/>
                      </a:lnTo>
                      <a:lnTo>
                        <a:pt x="1676400" y="3810000"/>
                      </a:lnTo>
                      <a:lnTo>
                        <a:pt x="4191000" y="3810000"/>
                      </a:lnTo>
                      <a:lnTo>
                        <a:pt x="4495800" y="3810000"/>
                      </a:lnTo>
                      <a:cubicBezTo>
                        <a:pt x="4537786" y="3810000"/>
                        <a:pt x="4572000" y="3844138"/>
                        <a:pt x="4572000" y="3886200"/>
                      </a:cubicBezTo>
                      <a:close/>
                      <a:moveTo>
                        <a:pt x="1676400" y="3657600"/>
                      </a:moveTo>
                      <a:lnTo>
                        <a:pt x="1676400" y="3124200"/>
                      </a:lnTo>
                      <a:cubicBezTo>
                        <a:pt x="1676400" y="3043047"/>
                        <a:pt x="1633576" y="2972029"/>
                        <a:pt x="1569644" y="2931490"/>
                      </a:cubicBezTo>
                      <a:cubicBezTo>
                        <a:pt x="1588541" y="2898191"/>
                        <a:pt x="1600200" y="2860319"/>
                        <a:pt x="1600200" y="2819400"/>
                      </a:cubicBezTo>
                      <a:lnTo>
                        <a:pt x="1600200" y="2553843"/>
                      </a:lnTo>
                      <a:cubicBezTo>
                        <a:pt x="1679296" y="2534641"/>
                        <a:pt x="1755724" y="2508428"/>
                        <a:pt x="1828800" y="2475281"/>
                      </a:cubicBezTo>
                      <a:lnTo>
                        <a:pt x="1828800" y="3352800"/>
                      </a:lnTo>
                      <a:cubicBezTo>
                        <a:pt x="1828800" y="3436849"/>
                        <a:pt x="1897151" y="3505200"/>
                        <a:pt x="1981200" y="3505200"/>
                      </a:cubicBezTo>
                      <a:lnTo>
                        <a:pt x="4114800" y="3505200"/>
                      </a:lnTo>
                      <a:cubicBezTo>
                        <a:pt x="4198849" y="3505200"/>
                        <a:pt x="4267200" y="3436849"/>
                        <a:pt x="4267200" y="3352800"/>
                      </a:cubicBezTo>
                      <a:lnTo>
                        <a:pt x="4267200" y="1981200"/>
                      </a:lnTo>
                      <a:lnTo>
                        <a:pt x="4419600" y="1981200"/>
                      </a:lnTo>
                      <a:lnTo>
                        <a:pt x="4419600" y="3429000"/>
                      </a:lnTo>
                      <a:cubicBezTo>
                        <a:pt x="4419600" y="3555035"/>
                        <a:pt x="4317035" y="3657600"/>
                        <a:pt x="4191000" y="365760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92" name="Google Shape;11192;ge48d01fb7f_0_1838"/>
                <p:cNvSpPr/>
                <p:nvPr/>
              </p:nvSpPr>
              <p:spPr>
                <a:xfrm>
                  <a:off x="72390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93" name="Google Shape;11193;ge48d01fb7f_0_1838"/>
                <p:cNvSpPr/>
                <p:nvPr/>
              </p:nvSpPr>
              <p:spPr>
                <a:xfrm>
                  <a:off x="78486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94" name="Google Shape;11194;ge48d01fb7f_0_1838"/>
                <p:cNvSpPr/>
                <p:nvPr/>
              </p:nvSpPr>
              <p:spPr>
                <a:xfrm>
                  <a:off x="75438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11195" name="Google Shape;11195;ge48d01fb7f_0_1838"/>
          <p:cNvGrpSpPr/>
          <p:nvPr/>
        </p:nvGrpSpPr>
        <p:grpSpPr>
          <a:xfrm>
            <a:off x="-812316" y="238814"/>
            <a:ext cx="896700" cy="896700"/>
            <a:chOff x="-812316" y="238814"/>
            <a:chExt cx="896700" cy="896700"/>
          </a:xfrm>
        </p:grpSpPr>
        <p:sp>
          <p:nvSpPr>
            <p:cNvPr id="11196" name="Google Shape;11196;ge48d01fb7f_0_1838"/>
            <p:cNvSpPr/>
            <p:nvPr/>
          </p:nvSpPr>
          <p:spPr>
            <a:xfrm>
              <a:off x="-812316" y="238814"/>
              <a:ext cx="896700" cy="8967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7" name="Google Shape;11197;ge48d01fb7f_0_1838"/>
            <p:cNvSpPr/>
            <p:nvPr/>
          </p:nvSpPr>
          <p:spPr>
            <a:xfrm>
              <a:off x="-726564" y="313725"/>
              <a:ext cx="746100" cy="746100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198" name="Google Shape;11198;ge48d01fb7f_0_1838"/>
            <p:cNvGrpSpPr/>
            <p:nvPr/>
          </p:nvGrpSpPr>
          <p:grpSpPr>
            <a:xfrm>
              <a:off x="-573553" y="396189"/>
              <a:ext cx="442606" cy="542464"/>
              <a:chOff x="4819650" y="1862137"/>
              <a:chExt cx="2558414" cy="3135630"/>
            </a:xfrm>
          </p:grpSpPr>
          <p:sp>
            <p:nvSpPr>
              <p:cNvPr id="11199" name="Google Shape;11199;ge48d01fb7f_0_1838"/>
              <p:cNvSpPr/>
              <p:nvPr/>
            </p:nvSpPr>
            <p:spPr>
              <a:xfrm>
                <a:off x="6353175" y="3360420"/>
                <a:ext cx="621029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621029" h="45720" extrusionOk="0">
                    <a:moveTo>
                      <a:pt x="38100" y="20002"/>
                    </a:moveTo>
                    <a:lnTo>
                      <a:pt x="0" y="32385"/>
                    </a:lnTo>
                    <a:cubicBezTo>
                      <a:pt x="11430" y="39052"/>
                      <a:pt x="27622" y="44767"/>
                      <a:pt x="50483" y="44767"/>
                    </a:cubicBezTo>
                    <a:cubicBezTo>
                      <a:pt x="51435" y="44767"/>
                      <a:pt x="53340" y="44767"/>
                      <a:pt x="54292" y="44767"/>
                    </a:cubicBezTo>
                    <a:cubicBezTo>
                      <a:pt x="58103" y="44767"/>
                      <a:pt x="60960" y="44767"/>
                      <a:pt x="63817" y="45720"/>
                    </a:cubicBezTo>
                    <a:lnTo>
                      <a:pt x="604838" y="45720"/>
                    </a:lnTo>
                    <a:cubicBezTo>
                      <a:pt x="610553" y="30480"/>
                      <a:pt x="616268" y="15240"/>
                      <a:pt x="621030" y="0"/>
                    </a:cubicBezTo>
                    <a:lnTo>
                      <a:pt x="83820" y="0"/>
                    </a:lnTo>
                    <a:cubicBezTo>
                      <a:pt x="70485" y="7620"/>
                      <a:pt x="55245" y="14288"/>
                      <a:pt x="38100" y="200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00" name="Google Shape;11200;ge48d01fb7f_0_1838"/>
              <p:cNvSpPr/>
              <p:nvPr/>
            </p:nvSpPr>
            <p:spPr>
              <a:xfrm>
                <a:off x="5218747" y="3360420"/>
                <a:ext cx="625792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625792" h="45720" extrusionOk="0">
                    <a:moveTo>
                      <a:pt x="570548" y="44767"/>
                    </a:moveTo>
                    <a:cubicBezTo>
                      <a:pt x="572453" y="44767"/>
                      <a:pt x="573405" y="44767"/>
                      <a:pt x="575310" y="44767"/>
                    </a:cubicBezTo>
                    <a:cubicBezTo>
                      <a:pt x="599123" y="44767"/>
                      <a:pt x="614363" y="39052"/>
                      <a:pt x="625793" y="32385"/>
                    </a:cubicBezTo>
                    <a:lnTo>
                      <a:pt x="587693" y="20002"/>
                    </a:lnTo>
                    <a:cubicBezTo>
                      <a:pt x="570548" y="14288"/>
                      <a:pt x="555307" y="7620"/>
                      <a:pt x="541020" y="0"/>
                    </a:cubicBezTo>
                    <a:lnTo>
                      <a:pt x="0" y="0"/>
                    </a:lnTo>
                    <a:cubicBezTo>
                      <a:pt x="4763" y="15240"/>
                      <a:pt x="10477" y="30480"/>
                      <a:pt x="16192" y="45720"/>
                    </a:cubicBezTo>
                    <a:lnTo>
                      <a:pt x="561023" y="45720"/>
                    </a:lnTo>
                    <a:cubicBezTo>
                      <a:pt x="563880" y="44767"/>
                      <a:pt x="566738" y="44767"/>
                      <a:pt x="570548" y="4476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01" name="Google Shape;11201;ge48d01fb7f_0_1838"/>
              <p:cNvSpPr/>
              <p:nvPr/>
            </p:nvSpPr>
            <p:spPr>
              <a:xfrm>
                <a:off x="6231254" y="3445192"/>
                <a:ext cx="710565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710565" h="45720" extrusionOk="0">
                    <a:moveTo>
                      <a:pt x="188595" y="953"/>
                    </a:moveTo>
                    <a:cubicBezTo>
                      <a:pt x="167640" y="14288"/>
                      <a:pt x="124778" y="27623"/>
                      <a:pt x="81915" y="27623"/>
                    </a:cubicBezTo>
                    <a:lnTo>
                      <a:pt x="80963" y="27623"/>
                    </a:lnTo>
                    <a:cubicBezTo>
                      <a:pt x="77153" y="27623"/>
                      <a:pt x="73342" y="26670"/>
                      <a:pt x="70485" y="25717"/>
                    </a:cubicBezTo>
                    <a:cubicBezTo>
                      <a:pt x="57150" y="33338"/>
                      <a:pt x="26670" y="41910"/>
                      <a:pt x="0" y="45720"/>
                    </a:cubicBezTo>
                    <a:lnTo>
                      <a:pt x="688658" y="45720"/>
                    </a:lnTo>
                    <a:cubicBezTo>
                      <a:pt x="696278" y="30480"/>
                      <a:pt x="703898" y="15240"/>
                      <a:pt x="710565" y="0"/>
                    </a:cubicBezTo>
                    <a:lnTo>
                      <a:pt x="189548" y="0"/>
                    </a:lnTo>
                    <a:cubicBezTo>
                      <a:pt x="189548" y="953"/>
                      <a:pt x="189548" y="953"/>
                      <a:pt x="188595" y="95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02" name="Google Shape;11202;ge48d01fb7f_0_1838"/>
              <p:cNvSpPr/>
              <p:nvPr/>
            </p:nvSpPr>
            <p:spPr>
              <a:xfrm>
                <a:off x="5252085" y="3446145"/>
                <a:ext cx="714374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714374" h="45720" extrusionOk="0">
                    <a:moveTo>
                      <a:pt x="643890" y="25717"/>
                    </a:moveTo>
                    <a:cubicBezTo>
                      <a:pt x="641032" y="26670"/>
                      <a:pt x="637223" y="27622"/>
                      <a:pt x="633413" y="27622"/>
                    </a:cubicBezTo>
                    <a:lnTo>
                      <a:pt x="632460" y="27622"/>
                    </a:lnTo>
                    <a:cubicBezTo>
                      <a:pt x="589598" y="27622"/>
                      <a:pt x="546735" y="14288"/>
                      <a:pt x="525780" y="952"/>
                    </a:cubicBezTo>
                    <a:cubicBezTo>
                      <a:pt x="525780" y="952"/>
                      <a:pt x="524828" y="0"/>
                      <a:pt x="523875" y="0"/>
                    </a:cubicBezTo>
                    <a:lnTo>
                      <a:pt x="0" y="0"/>
                    </a:lnTo>
                    <a:cubicBezTo>
                      <a:pt x="6667" y="15240"/>
                      <a:pt x="14288" y="30480"/>
                      <a:pt x="21907" y="45720"/>
                    </a:cubicBezTo>
                    <a:lnTo>
                      <a:pt x="714375" y="45720"/>
                    </a:lnTo>
                    <a:cubicBezTo>
                      <a:pt x="687705" y="41910"/>
                      <a:pt x="657225" y="33338"/>
                      <a:pt x="643890" y="2571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03" name="Google Shape;11203;ge48d01fb7f_0_1838"/>
              <p:cNvSpPr/>
              <p:nvPr/>
            </p:nvSpPr>
            <p:spPr>
              <a:xfrm>
                <a:off x="4989989" y="1862137"/>
                <a:ext cx="2212551" cy="2412682"/>
              </a:xfrm>
              <a:custGeom>
                <a:avLst/>
                <a:gdLst/>
                <a:ahLst/>
                <a:cxnLst/>
                <a:rect l="l" t="t" r="r" b="b"/>
                <a:pathLst>
                  <a:path w="2212551" h="2412682" extrusionOk="0">
                    <a:moveTo>
                      <a:pt x="78263" y="1206818"/>
                    </a:moveTo>
                    <a:cubicBezTo>
                      <a:pt x="54450" y="1213485"/>
                      <a:pt x="36353" y="1225868"/>
                      <a:pt x="23018" y="1245870"/>
                    </a:cubicBezTo>
                    <a:cubicBezTo>
                      <a:pt x="-23655" y="1316355"/>
                      <a:pt x="10635" y="1460183"/>
                      <a:pt x="38258" y="1575435"/>
                    </a:cubicBezTo>
                    <a:cubicBezTo>
                      <a:pt x="47783" y="1616393"/>
                      <a:pt x="57308" y="1655445"/>
                      <a:pt x="61118" y="1684973"/>
                    </a:cubicBezTo>
                    <a:cubicBezTo>
                      <a:pt x="62070" y="1689735"/>
                      <a:pt x="62070" y="1695450"/>
                      <a:pt x="63023" y="1701165"/>
                    </a:cubicBezTo>
                    <a:cubicBezTo>
                      <a:pt x="67785" y="1736408"/>
                      <a:pt x="73500" y="1777365"/>
                      <a:pt x="65880" y="1802130"/>
                    </a:cubicBezTo>
                    <a:lnTo>
                      <a:pt x="63023" y="1809750"/>
                    </a:lnTo>
                    <a:lnTo>
                      <a:pt x="70643" y="1811655"/>
                    </a:lnTo>
                    <a:cubicBezTo>
                      <a:pt x="96360" y="1817370"/>
                      <a:pt x="128745" y="1842135"/>
                      <a:pt x="157320" y="1864995"/>
                    </a:cubicBezTo>
                    <a:cubicBezTo>
                      <a:pt x="161130" y="1868805"/>
                      <a:pt x="165893" y="1871663"/>
                      <a:pt x="169703" y="1874520"/>
                    </a:cubicBezTo>
                    <a:cubicBezTo>
                      <a:pt x="192563" y="1892618"/>
                      <a:pt x="222090" y="1920240"/>
                      <a:pt x="252570" y="1948815"/>
                    </a:cubicBezTo>
                    <a:cubicBezTo>
                      <a:pt x="336390" y="2027873"/>
                      <a:pt x="441165" y="2126933"/>
                      <a:pt x="524985" y="2126933"/>
                    </a:cubicBezTo>
                    <a:cubicBezTo>
                      <a:pt x="526890" y="2126933"/>
                      <a:pt x="528795" y="2126933"/>
                      <a:pt x="530700" y="2126933"/>
                    </a:cubicBezTo>
                    <a:cubicBezTo>
                      <a:pt x="554513" y="2125980"/>
                      <a:pt x="575468" y="2115503"/>
                      <a:pt x="592613" y="2098358"/>
                    </a:cubicBezTo>
                    <a:cubicBezTo>
                      <a:pt x="585945" y="2122170"/>
                      <a:pt x="587850" y="2145030"/>
                      <a:pt x="599280" y="2165985"/>
                    </a:cubicBezTo>
                    <a:cubicBezTo>
                      <a:pt x="637380" y="2241233"/>
                      <a:pt x="778350" y="2284095"/>
                      <a:pt x="891698" y="2317433"/>
                    </a:cubicBezTo>
                    <a:cubicBezTo>
                      <a:pt x="932655" y="2329815"/>
                      <a:pt x="970755" y="2341245"/>
                      <a:pt x="997425" y="2352675"/>
                    </a:cubicBezTo>
                    <a:cubicBezTo>
                      <a:pt x="1002188" y="2354580"/>
                      <a:pt x="1006950" y="2356485"/>
                      <a:pt x="1011713" y="2358390"/>
                    </a:cubicBezTo>
                    <a:cubicBezTo>
                      <a:pt x="1045050" y="2371725"/>
                      <a:pt x="1083150" y="2386965"/>
                      <a:pt x="1101248" y="2406968"/>
                    </a:cubicBezTo>
                    <a:lnTo>
                      <a:pt x="1106963" y="2412683"/>
                    </a:lnTo>
                    <a:lnTo>
                      <a:pt x="1112678" y="2406968"/>
                    </a:lnTo>
                    <a:cubicBezTo>
                      <a:pt x="1130775" y="2387918"/>
                      <a:pt x="1168875" y="2372678"/>
                      <a:pt x="1202213" y="2358390"/>
                    </a:cubicBezTo>
                    <a:cubicBezTo>
                      <a:pt x="1206975" y="2356485"/>
                      <a:pt x="1211738" y="2354580"/>
                      <a:pt x="1216500" y="2352675"/>
                    </a:cubicBezTo>
                    <a:cubicBezTo>
                      <a:pt x="1243170" y="2341245"/>
                      <a:pt x="1282223" y="2329815"/>
                      <a:pt x="1322228" y="2317433"/>
                    </a:cubicBezTo>
                    <a:cubicBezTo>
                      <a:pt x="1435575" y="2283143"/>
                      <a:pt x="1576545" y="2241233"/>
                      <a:pt x="1614645" y="2165985"/>
                    </a:cubicBezTo>
                    <a:cubicBezTo>
                      <a:pt x="1625123" y="2145030"/>
                      <a:pt x="1627028" y="2121218"/>
                      <a:pt x="1620360" y="2097405"/>
                    </a:cubicBezTo>
                    <a:cubicBezTo>
                      <a:pt x="1637505" y="2114550"/>
                      <a:pt x="1658460" y="2124075"/>
                      <a:pt x="1682273" y="2125980"/>
                    </a:cubicBezTo>
                    <a:cubicBezTo>
                      <a:pt x="1684178" y="2125980"/>
                      <a:pt x="1686083" y="2125980"/>
                      <a:pt x="1687988" y="2125980"/>
                    </a:cubicBezTo>
                    <a:cubicBezTo>
                      <a:pt x="1771808" y="2125980"/>
                      <a:pt x="1875630" y="2027873"/>
                      <a:pt x="1960403" y="1947863"/>
                    </a:cubicBezTo>
                    <a:cubicBezTo>
                      <a:pt x="1990883" y="1918335"/>
                      <a:pt x="2020410" y="1891665"/>
                      <a:pt x="2043270" y="1873568"/>
                    </a:cubicBezTo>
                    <a:cubicBezTo>
                      <a:pt x="2047080" y="1870710"/>
                      <a:pt x="2051843" y="1866900"/>
                      <a:pt x="2055653" y="1864043"/>
                    </a:cubicBezTo>
                    <a:cubicBezTo>
                      <a:pt x="2084228" y="1842135"/>
                      <a:pt x="2116613" y="1816418"/>
                      <a:pt x="2142330" y="1810703"/>
                    </a:cubicBezTo>
                    <a:lnTo>
                      <a:pt x="2149950" y="1808798"/>
                    </a:lnTo>
                    <a:lnTo>
                      <a:pt x="2147093" y="1801178"/>
                    </a:lnTo>
                    <a:cubicBezTo>
                      <a:pt x="2139473" y="1776413"/>
                      <a:pt x="2145188" y="1735455"/>
                      <a:pt x="2149950" y="1700213"/>
                    </a:cubicBezTo>
                    <a:cubicBezTo>
                      <a:pt x="2150903" y="1694498"/>
                      <a:pt x="2151855" y="1689735"/>
                      <a:pt x="2151855" y="1684020"/>
                    </a:cubicBezTo>
                    <a:cubicBezTo>
                      <a:pt x="2155665" y="1655445"/>
                      <a:pt x="2165190" y="1616393"/>
                      <a:pt x="2174715" y="1574483"/>
                    </a:cubicBezTo>
                    <a:cubicBezTo>
                      <a:pt x="2202338" y="1459230"/>
                      <a:pt x="2235675" y="1315403"/>
                      <a:pt x="2189955" y="1244918"/>
                    </a:cubicBezTo>
                    <a:cubicBezTo>
                      <a:pt x="2176620" y="1224915"/>
                      <a:pt x="2157570" y="1211580"/>
                      <a:pt x="2133758" y="1205865"/>
                    </a:cubicBezTo>
                    <a:cubicBezTo>
                      <a:pt x="2157570" y="1199198"/>
                      <a:pt x="2175668" y="1186815"/>
                      <a:pt x="2189003" y="1166813"/>
                    </a:cubicBezTo>
                    <a:cubicBezTo>
                      <a:pt x="2235675" y="1096328"/>
                      <a:pt x="2201385" y="952500"/>
                      <a:pt x="2173763" y="837248"/>
                    </a:cubicBezTo>
                    <a:cubicBezTo>
                      <a:pt x="2164238" y="796290"/>
                      <a:pt x="2154713" y="757238"/>
                      <a:pt x="2150903" y="727710"/>
                    </a:cubicBezTo>
                    <a:cubicBezTo>
                      <a:pt x="2149950" y="722948"/>
                      <a:pt x="2149950" y="717233"/>
                      <a:pt x="2148998" y="711518"/>
                    </a:cubicBezTo>
                    <a:cubicBezTo>
                      <a:pt x="2144235" y="676275"/>
                      <a:pt x="2138520" y="635318"/>
                      <a:pt x="2146140" y="610553"/>
                    </a:cubicBezTo>
                    <a:lnTo>
                      <a:pt x="2148998" y="602933"/>
                    </a:lnTo>
                    <a:lnTo>
                      <a:pt x="2141378" y="601028"/>
                    </a:lnTo>
                    <a:cubicBezTo>
                      <a:pt x="2115660" y="595313"/>
                      <a:pt x="2083275" y="570548"/>
                      <a:pt x="2054700" y="547688"/>
                    </a:cubicBezTo>
                    <a:cubicBezTo>
                      <a:pt x="2049938" y="543878"/>
                      <a:pt x="2046128" y="541020"/>
                      <a:pt x="2042318" y="538163"/>
                    </a:cubicBezTo>
                    <a:cubicBezTo>
                      <a:pt x="2019458" y="520065"/>
                      <a:pt x="1989930" y="492443"/>
                      <a:pt x="1959450" y="463868"/>
                    </a:cubicBezTo>
                    <a:cubicBezTo>
                      <a:pt x="1875630" y="384810"/>
                      <a:pt x="1770855" y="285750"/>
                      <a:pt x="1687035" y="285750"/>
                    </a:cubicBezTo>
                    <a:cubicBezTo>
                      <a:pt x="1685130" y="285750"/>
                      <a:pt x="1683225" y="285750"/>
                      <a:pt x="1681320" y="285750"/>
                    </a:cubicBezTo>
                    <a:cubicBezTo>
                      <a:pt x="1657508" y="286703"/>
                      <a:pt x="1636553" y="297180"/>
                      <a:pt x="1619408" y="314325"/>
                    </a:cubicBezTo>
                    <a:cubicBezTo>
                      <a:pt x="1626075" y="290513"/>
                      <a:pt x="1624170" y="267653"/>
                      <a:pt x="1612740" y="246698"/>
                    </a:cubicBezTo>
                    <a:cubicBezTo>
                      <a:pt x="1574640" y="171450"/>
                      <a:pt x="1433670" y="128588"/>
                      <a:pt x="1319370" y="95250"/>
                    </a:cubicBezTo>
                    <a:cubicBezTo>
                      <a:pt x="1278413" y="82868"/>
                      <a:pt x="1240313" y="71438"/>
                      <a:pt x="1213643" y="60008"/>
                    </a:cubicBezTo>
                    <a:cubicBezTo>
                      <a:pt x="1208880" y="58103"/>
                      <a:pt x="1204118" y="56197"/>
                      <a:pt x="1199355" y="54293"/>
                    </a:cubicBezTo>
                    <a:cubicBezTo>
                      <a:pt x="1166018" y="40958"/>
                      <a:pt x="1127918" y="25717"/>
                      <a:pt x="1109820" y="5715"/>
                    </a:cubicBezTo>
                    <a:lnTo>
                      <a:pt x="1106010" y="0"/>
                    </a:lnTo>
                    <a:lnTo>
                      <a:pt x="1100295" y="5715"/>
                    </a:lnTo>
                    <a:cubicBezTo>
                      <a:pt x="1082198" y="24765"/>
                      <a:pt x="1044098" y="40005"/>
                      <a:pt x="1010760" y="54293"/>
                    </a:cubicBezTo>
                    <a:cubicBezTo>
                      <a:pt x="1005998" y="56197"/>
                      <a:pt x="1001235" y="58103"/>
                      <a:pt x="996473" y="60008"/>
                    </a:cubicBezTo>
                    <a:cubicBezTo>
                      <a:pt x="969803" y="71438"/>
                      <a:pt x="930750" y="82868"/>
                      <a:pt x="890745" y="95250"/>
                    </a:cubicBezTo>
                    <a:cubicBezTo>
                      <a:pt x="777398" y="129540"/>
                      <a:pt x="636428" y="171450"/>
                      <a:pt x="598328" y="246698"/>
                    </a:cubicBezTo>
                    <a:cubicBezTo>
                      <a:pt x="587850" y="267653"/>
                      <a:pt x="585945" y="291465"/>
                      <a:pt x="592613" y="315278"/>
                    </a:cubicBezTo>
                    <a:cubicBezTo>
                      <a:pt x="575468" y="298133"/>
                      <a:pt x="554513" y="288608"/>
                      <a:pt x="530700" y="286703"/>
                    </a:cubicBezTo>
                    <a:cubicBezTo>
                      <a:pt x="445928" y="281940"/>
                      <a:pt x="339248" y="382905"/>
                      <a:pt x="252570" y="464820"/>
                    </a:cubicBezTo>
                    <a:cubicBezTo>
                      <a:pt x="222090" y="494348"/>
                      <a:pt x="192563" y="521018"/>
                      <a:pt x="169703" y="539115"/>
                    </a:cubicBezTo>
                    <a:cubicBezTo>
                      <a:pt x="165893" y="541973"/>
                      <a:pt x="161130" y="545783"/>
                      <a:pt x="157320" y="548640"/>
                    </a:cubicBezTo>
                    <a:cubicBezTo>
                      <a:pt x="128745" y="570548"/>
                      <a:pt x="96360" y="596265"/>
                      <a:pt x="70643" y="601980"/>
                    </a:cubicBezTo>
                    <a:lnTo>
                      <a:pt x="63023" y="603885"/>
                    </a:lnTo>
                    <a:lnTo>
                      <a:pt x="65880" y="611505"/>
                    </a:lnTo>
                    <a:cubicBezTo>
                      <a:pt x="73500" y="636270"/>
                      <a:pt x="67785" y="677228"/>
                      <a:pt x="63023" y="712470"/>
                    </a:cubicBezTo>
                    <a:cubicBezTo>
                      <a:pt x="62070" y="718185"/>
                      <a:pt x="61118" y="722948"/>
                      <a:pt x="61118" y="728663"/>
                    </a:cubicBezTo>
                    <a:cubicBezTo>
                      <a:pt x="57308" y="757238"/>
                      <a:pt x="47783" y="796290"/>
                      <a:pt x="38258" y="838200"/>
                    </a:cubicBezTo>
                    <a:cubicBezTo>
                      <a:pt x="10635" y="953453"/>
                      <a:pt x="-22702" y="1097280"/>
                      <a:pt x="23018" y="1167765"/>
                    </a:cubicBezTo>
                    <a:cubicBezTo>
                      <a:pt x="35400" y="1187768"/>
                      <a:pt x="53498" y="1201103"/>
                      <a:pt x="78263" y="1206818"/>
                    </a:cubicBezTo>
                    <a:close/>
                    <a:moveTo>
                      <a:pt x="1106963" y="193358"/>
                    </a:moveTo>
                    <a:cubicBezTo>
                      <a:pt x="1663223" y="193358"/>
                      <a:pt x="2115660" y="647700"/>
                      <a:pt x="2115660" y="1206818"/>
                    </a:cubicBezTo>
                    <a:cubicBezTo>
                      <a:pt x="2115660" y="1765935"/>
                      <a:pt x="1663223" y="2220278"/>
                      <a:pt x="1106963" y="2220278"/>
                    </a:cubicBezTo>
                    <a:cubicBezTo>
                      <a:pt x="550703" y="2220278"/>
                      <a:pt x="98265" y="1765935"/>
                      <a:pt x="98265" y="1206818"/>
                    </a:cubicBezTo>
                    <a:cubicBezTo>
                      <a:pt x="98265" y="647700"/>
                      <a:pt x="550703" y="193358"/>
                      <a:pt x="1106963" y="1933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04" name="Google Shape;11204;ge48d01fb7f_0_1838"/>
              <p:cNvSpPr/>
              <p:nvPr/>
            </p:nvSpPr>
            <p:spPr>
              <a:xfrm>
                <a:off x="5638800" y="3871912"/>
                <a:ext cx="916304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916304" h="45720" extrusionOk="0">
                    <a:moveTo>
                      <a:pt x="90488" y="45720"/>
                    </a:moveTo>
                    <a:lnTo>
                      <a:pt x="825818" y="45720"/>
                    </a:lnTo>
                    <a:cubicBezTo>
                      <a:pt x="857250" y="32385"/>
                      <a:pt x="887730" y="17145"/>
                      <a:pt x="916305" y="0"/>
                    </a:cubicBezTo>
                    <a:lnTo>
                      <a:pt x="0" y="0"/>
                    </a:lnTo>
                    <a:cubicBezTo>
                      <a:pt x="28575" y="16192"/>
                      <a:pt x="59055" y="31433"/>
                      <a:pt x="90488" y="457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05" name="Google Shape;11205;ge48d01fb7f_0_1838"/>
              <p:cNvSpPr/>
              <p:nvPr/>
            </p:nvSpPr>
            <p:spPr>
              <a:xfrm>
                <a:off x="5838825" y="3957637"/>
                <a:ext cx="516254" cy="36195"/>
              </a:xfrm>
              <a:custGeom>
                <a:avLst/>
                <a:gdLst/>
                <a:ahLst/>
                <a:cxnLst/>
                <a:rect l="l" t="t" r="r" b="b"/>
                <a:pathLst>
                  <a:path w="516254" h="36195" extrusionOk="0">
                    <a:moveTo>
                      <a:pt x="258128" y="36195"/>
                    </a:moveTo>
                    <a:cubicBezTo>
                      <a:pt x="347663" y="36195"/>
                      <a:pt x="434340" y="23813"/>
                      <a:pt x="516255" y="0"/>
                    </a:cubicBezTo>
                    <a:lnTo>
                      <a:pt x="0" y="0"/>
                    </a:lnTo>
                    <a:cubicBezTo>
                      <a:pt x="81915" y="22860"/>
                      <a:pt x="168592" y="36195"/>
                      <a:pt x="258128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06" name="Google Shape;11206;ge48d01fb7f_0_1838"/>
              <p:cNvSpPr/>
              <p:nvPr/>
            </p:nvSpPr>
            <p:spPr>
              <a:xfrm>
                <a:off x="6180772" y="3058477"/>
                <a:ext cx="205999" cy="305752"/>
              </a:xfrm>
              <a:custGeom>
                <a:avLst/>
                <a:gdLst/>
                <a:ahLst/>
                <a:cxnLst/>
                <a:rect l="l" t="t" r="r" b="b"/>
                <a:pathLst>
                  <a:path w="205999" h="305752" extrusionOk="0">
                    <a:moveTo>
                      <a:pt x="140018" y="11430"/>
                    </a:moveTo>
                    <a:cubicBezTo>
                      <a:pt x="134303" y="5715"/>
                      <a:pt x="115253" y="0"/>
                      <a:pt x="92393" y="0"/>
                    </a:cubicBezTo>
                    <a:cubicBezTo>
                      <a:pt x="81915" y="0"/>
                      <a:pt x="72390" y="952"/>
                      <a:pt x="62865" y="3810"/>
                    </a:cubicBezTo>
                    <a:cubicBezTo>
                      <a:pt x="28575" y="12382"/>
                      <a:pt x="0" y="48577"/>
                      <a:pt x="0" y="66675"/>
                    </a:cubicBezTo>
                    <a:cubicBezTo>
                      <a:pt x="10478" y="80010"/>
                      <a:pt x="23813" y="94297"/>
                      <a:pt x="36195" y="106680"/>
                    </a:cubicBezTo>
                    <a:cubicBezTo>
                      <a:pt x="63818" y="133350"/>
                      <a:pt x="89535" y="160020"/>
                      <a:pt x="90488" y="196215"/>
                    </a:cubicBezTo>
                    <a:cubicBezTo>
                      <a:pt x="91440" y="213360"/>
                      <a:pt x="88583" y="228600"/>
                      <a:pt x="82868" y="243840"/>
                    </a:cubicBezTo>
                    <a:cubicBezTo>
                      <a:pt x="70485" y="276225"/>
                      <a:pt x="40958" y="295275"/>
                      <a:pt x="14288" y="305752"/>
                    </a:cubicBezTo>
                    <a:cubicBezTo>
                      <a:pt x="92393" y="301942"/>
                      <a:pt x="149543" y="284797"/>
                      <a:pt x="179070" y="253365"/>
                    </a:cubicBezTo>
                    <a:cubicBezTo>
                      <a:pt x="199073" y="233363"/>
                      <a:pt x="207645" y="206692"/>
                      <a:pt x="205740" y="174307"/>
                    </a:cubicBezTo>
                    <a:cubicBezTo>
                      <a:pt x="203835" y="152400"/>
                      <a:pt x="187643" y="130492"/>
                      <a:pt x="172403" y="108585"/>
                    </a:cubicBezTo>
                    <a:cubicBezTo>
                      <a:pt x="150495" y="79057"/>
                      <a:pt x="127635" y="47625"/>
                      <a:pt x="140018" y="11430"/>
                    </a:cubicBezTo>
                    <a:cubicBezTo>
                      <a:pt x="140970" y="11430"/>
                      <a:pt x="140018" y="11430"/>
                      <a:pt x="140018" y="1143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07" name="Google Shape;11207;ge48d01fb7f_0_1838"/>
              <p:cNvSpPr/>
              <p:nvPr/>
            </p:nvSpPr>
            <p:spPr>
              <a:xfrm>
                <a:off x="6236970" y="3089909"/>
                <a:ext cx="262116" cy="284797"/>
              </a:xfrm>
              <a:custGeom>
                <a:avLst/>
                <a:gdLst/>
                <a:ahLst/>
                <a:cxnLst/>
                <a:rect l="l" t="t" r="r" b="b"/>
                <a:pathLst>
                  <a:path w="262116" h="284797" extrusionOk="0">
                    <a:moveTo>
                      <a:pt x="190500" y="0"/>
                    </a:moveTo>
                    <a:cubicBezTo>
                      <a:pt x="178117" y="0"/>
                      <a:pt x="160020" y="953"/>
                      <a:pt x="142875" y="7620"/>
                    </a:cubicBezTo>
                    <a:cubicBezTo>
                      <a:pt x="121920" y="15240"/>
                      <a:pt x="109538" y="22860"/>
                      <a:pt x="104775" y="30480"/>
                    </a:cubicBezTo>
                    <a:cubicBezTo>
                      <a:pt x="111442" y="42863"/>
                      <a:pt x="120015" y="56198"/>
                      <a:pt x="129540" y="67628"/>
                    </a:cubicBezTo>
                    <a:cubicBezTo>
                      <a:pt x="146685" y="90488"/>
                      <a:pt x="163830" y="114300"/>
                      <a:pt x="165735" y="140970"/>
                    </a:cubicBezTo>
                    <a:cubicBezTo>
                      <a:pt x="168592" y="178118"/>
                      <a:pt x="158115" y="208598"/>
                      <a:pt x="135255" y="231458"/>
                    </a:cubicBezTo>
                    <a:cubicBezTo>
                      <a:pt x="107633" y="260033"/>
                      <a:pt x="61913" y="278130"/>
                      <a:pt x="0" y="284798"/>
                    </a:cubicBezTo>
                    <a:cubicBezTo>
                      <a:pt x="4763" y="284798"/>
                      <a:pt x="8572" y="284798"/>
                      <a:pt x="13335" y="284798"/>
                    </a:cubicBezTo>
                    <a:cubicBezTo>
                      <a:pt x="105727" y="284798"/>
                      <a:pt x="180975" y="263843"/>
                      <a:pt x="223838" y="225743"/>
                    </a:cubicBezTo>
                    <a:cubicBezTo>
                      <a:pt x="250508" y="201930"/>
                      <a:pt x="263842" y="173355"/>
                      <a:pt x="261938" y="140970"/>
                    </a:cubicBezTo>
                    <a:cubicBezTo>
                      <a:pt x="260985" y="119063"/>
                      <a:pt x="248602" y="101918"/>
                      <a:pt x="237172" y="84773"/>
                    </a:cubicBezTo>
                    <a:cubicBezTo>
                      <a:pt x="220980" y="61913"/>
                      <a:pt x="202883" y="36195"/>
                      <a:pt x="222885" y="953"/>
                    </a:cubicBezTo>
                    <a:cubicBezTo>
                      <a:pt x="216217" y="1905"/>
                      <a:pt x="204788" y="0"/>
                      <a:pt x="1905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08" name="Google Shape;11208;ge48d01fb7f_0_1838"/>
              <p:cNvSpPr/>
              <p:nvPr/>
            </p:nvSpPr>
            <p:spPr>
              <a:xfrm>
                <a:off x="5940559" y="3035617"/>
                <a:ext cx="315693" cy="330517"/>
              </a:xfrm>
              <a:custGeom>
                <a:avLst/>
                <a:gdLst/>
                <a:ahLst/>
                <a:cxnLst/>
                <a:rect l="l" t="t" r="r" b="b"/>
                <a:pathLst>
                  <a:path w="315693" h="330517" extrusionOk="0">
                    <a:moveTo>
                      <a:pt x="308793" y="260985"/>
                    </a:moveTo>
                    <a:cubicBezTo>
                      <a:pt x="314507" y="247650"/>
                      <a:pt x="316412" y="234315"/>
                      <a:pt x="315460" y="219075"/>
                    </a:cubicBezTo>
                    <a:cubicBezTo>
                      <a:pt x="313555" y="188595"/>
                      <a:pt x="290695" y="163830"/>
                      <a:pt x="265930" y="140017"/>
                    </a:cubicBezTo>
                    <a:cubicBezTo>
                      <a:pt x="257357" y="131445"/>
                      <a:pt x="212590" y="87630"/>
                      <a:pt x="196398" y="49530"/>
                    </a:cubicBezTo>
                    <a:lnTo>
                      <a:pt x="193540" y="43815"/>
                    </a:lnTo>
                    <a:cubicBezTo>
                      <a:pt x="183062" y="16192"/>
                      <a:pt x="175443" y="0"/>
                      <a:pt x="157345" y="0"/>
                    </a:cubicBezTo>
                    <a:cubicBezTo>
                      <a:pt x="140200" y="0"/>
                      <a:pt x="131628" y="18098"/>
                      <a:pt x="120198" y="45720"/>
                    </a:cubicBezTo>
                    <a:cubicBezTo>
                      <a:pt x="119245" y="46673"/>
                      <a:pt x="89718" y="102870"/>
                      <a:pt x="46855" y="143828"/>
                    </a:cubicBezTo>
                    <a:cubicBezTo>
                      <a:pt x="22090" y="166688"/>
                      <a:pt x="1135" y="190500"/>
                      <a:pt x="182" y="220028"/>
                    </a:cubicBezTo>
                    <a:cubicBezTo>
                      <a:pt x="-770" y="234315"/>
                      <a:pt x="2087" y="247650"/>
                      <a:pt x="6850" y="261938"/>
                    </a:cubicBezTo>
                    <a:cubicBezTo>
                      <a:pt x="24948" y="309563"/>
                      <a:pt x="94480" y="330517"/>
                      <a:pt x="155440" y="330517"/>
                    </a:cubicBezTo>
                    <a:lnTo>
                      <a:pt x="158298" y="330517"/>
                    </a:lnTo>
                    <a:lnTo>
                      <a:pt x="158298" y="330517"/>
                    </a:lnTo>
                    <a:lnTo>
                      <a:pt x="158298" y="330517"/>
                    </a:lnTo>
                    <a:lnTo>
                      <a:pt x="161155" y="330517"/>
                    </a:lnTo>
                    <a:cubicBezTo>
                      <a:pt x="221162" y="329565"/>
                      <a:pt x="290695" y="308610"/>
                      <a:pt x="308793" y="26098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09" name="Google Shape;11209;ge48d01fb7f_0_1838"/>
              <p:cNvSpPr/>
              <p:nvPr/>
            </p:nvSpPr>
            <p:spPr>
              <a:xfrm>
                <a:off x="5809990" y="3058477"/>
                <a:ext cx="205999" cy="305752"/>
              </a:xfrm>
              <a:custGeom>
                <a:avLst/>
                <a:gdLst/>
                <a:ahLst/>
                <a:cxnLst/>
                <a:rect l="l" t="t" r="r" b="b"/>
                <a:pathLst>
                  <a:path w="205999" h="305752" extrusionOk="0">
                    <a:moveTo>
                      <a:pt x="259" y="174307"/>
                    </a:moveTo>
                    <a:cubicBezTo>
                      <a:pt x="-1646" y="206692"/>
                      <a:pt x="6927" y="233363"/>
                      <a:pt x="26929" y="253365"/>
                    </a:cubicBezTo>
                    <a:cubicBezTo>
                      <a:pt x="56457" y="283845"/>
                      <a:pt x="113607" y="301942"/>
                      <a:pt x="191712" y="305752"/>
                    </a:cubicBezTo>
                    <a:cubicBezTo>
                      <a:pt x="165042" y="295275"/>
                      <a:pt x="135514" y="276225"/>
                      <a:pt x="123132" y="243840"/>
                    </a:cubicBezTo>
                    <a:cubicBezTo>
                      <a:pt x="117417" y="228600"/>
                      <a:pt x="114559" y="212407"/>
                      <a:pt x="115512" y="196215"/>
                    </a:cubicBezTo>
                    <a:cubicBezTo>
                      <a:pt x="117417" y="160020"/>
                      <a:pt x="142182" y="133350"/>
                      <a:pt x="169804" y="106680"/>
                    </a:cubicBezTo>
                    <a:cubicBezTo>
                      <a:pt x="182187" y="94297"/>
                      <a:pt x="195522" y="80010"/>
                      <a:pt x="205999" y="66675"/>
                    </a:cubicBezTo>
                    <a:cubicBezTo>
                      <a:pt x="205999" y="48577"/>
                      <a:pt x="177424" y="12382"/>
                      <a:pt x="143134" y="3810"/>
                    </a:cubicBezTo>
                    <a:cubicBezTo>
                      <a:pt x="133609" y="1905"/>
                      <a:pt x="124084" y="0"/>
                      <a:pt x="113607" y="0"/>
                    </a:cubicBezTo>
                    <a:cubicBezTo>
                      <a:pt x="90747" y="0"/>
                      <a:pt x="71697" y="5715"/>
                      <a:pt x="65982" y="11430"/>
                    </a:cubicBezTo>
                    <a:cubicBezTo>
                      <a:pt x="65982" y="11430"/>
                      <a:pt x="65029" y="12382"/>
                      <a:pt x="65029" y="12382"/>
                    </a:cubicBezTo>
                    <a:cubicBezTo>
                      <a:pt x="78364" y="48577"/>
                      <a:pt x="55504" y="79057"/>
                      <a:pt x="33597" y="109538"/>
                    </a:cubicBezTo>
                    <a:cubicBezTo>
                      <a:pt x="18357" y="130492"/>
                      <a:pt x="2164" y="152400"/>
                      <a:pt x="259" y="1743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10" name="Google Shape;11210;ge48d01fb7f_0_1838"/>
              <p:cNvSpPr/>
              <p:nvPr/>
            </p:nvSpPr>
            <p:spPr>
              <a:xfrm>
                <a:off x="5698628" y="3091815"/>
                <a:ext cx="262116" cy="284797"/>
              </a:xfrm>
              <a:custGeom>
                <a:avLst/>
                <a:gdLst/>
                <a:ahLst/>
                <a:cxnLst/>
                <a:rect l="l" t="t" r="r" b="b"/>
                <a:pathLst>
                  <a:path w="262116" h="284797" extrusionOk="0">
                    <a:moveTo>
                      <a:pt x="179" y="140970"/>
                    </a:moveTo>
                    <a:cubicBezTo>
                      <a:pt x="-1726" y="173355"/>
                      <a:pt x="11609" y="201930"/>
                      <a:pt x="38279" y="225742"/>
                    </a:cubicBezTo>
                    <a:cubicBezTo>
                      <a:pt x="81142" y="263842"/>
                      <a:pt x="156389" y="284797"/>
                      <a:pt x="248781" y="284797"/>
                    </a:cubicBezTo>
                    <a:cubicBezTo>
                      <a:pt x="253544" y="284797"/>
                      <a:pt x="257354" y="284797"/>
                      <a:pt x="262117" y="284797"/>
                    </a:cubicBezTo>
                    <a:cubicBezTo>
                      <a:pt x="199252" y="277177"/>
                      <a:pt x="154484" y="259080"/>
                      <a:pt x="126862" y="231457"/>
                    </a:cubicBezTo>
                    <a:cubicBezTo>
                      <a:pt x="104002" y="207645"/>
                      <a:pt x="93524" y="177165"/>
                      <a:pt x="96382" y="140970"/>
                    </a:cubicBezTo>
                    <a:cubicBezTo>
                      <a:pt x="98287" y="114300"/>
                      <a:pt x="115432" y="90488"/>
                      <a:pt x="132577" y="67627"/>
                    </a:cubicBezTo>
                    <a:cubicBezTo>
                      <a:pt x="142102" y="55245"/>
                      <a:pt x="150674" y="42863"/>
                      <a:pt x="157342" y="30480"/>
                    </a:cubicBezTo>
                    <a:cubicBezTo>
                      <a:pt x="152579" y="21907"/>
                      <a:pt x="140197" y="14288"/>
                      <a:pt x="119242" y="7620"/>
                    </a:cubicBezTo>
                    <a:cubicBezTo>
                      <a:pt x="102097" y="1905"/>
                      <a:pt x="83047" y="0"/>
                      <a:pt x="71617" y="0"/>
                    </a:cubicBezTo>
                    <a:cubicBezTo>
                      <a:pt x="57329" y="0"/>
                      <a:pt x="45899" y="1905"/>
                      <a:pt x="40184" y="3810"/>
                    </a:cubicBezTo>
                    <a:cubicBezTo>
                      <a:pt x="61139" y="39052"/>
                      <a:pt x="42089" y="64770"/>
                      <a:pt x="25897" y="87630"/>
                    </a:cubicBezTo>
                    <a:cubicBezTo>
                      <a:pt x="13514" y="101917"/>
                      <a:pt x="2084" y="119063"/>
                      <a:pt x="179" y="14097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11" name="Google Shape;11211;ge48d01fb7f_0_1838"/>
              <p:cNvSpPr/>
              <p:nvPr/>
            </p:nvSpPr>
            <p:spPr>
              <a:xfrm>
                <a:off x="5791200" y="3389947"/>
                <a:ext cx="150495" cy="61912"/>
              </a:xfrm>
              <a:custGeom>
                <a:avLst/>
                <a:gdLst/>
                <a:ahLst/>
                <a:cxnLst/>
                <a:rect l="l" t="t" r="r" b="b"/>
                <a:pathLst>
                  <a:path w="150495" h="61912" extrusionOk="0">
                    <a:moveTo>
                      <a:pt x="122873" y="25718"/>
                    </a:moveTo>
                    <a:cubicBezTo>
                      <a:pt x="126683" y="23813"/>
                      <a:pt x="129540" y="21908"/>
                      <a:pt x="131445" y="20003"/>
                    </a:cubicBezTo>
                    <a:cubicBezTo>
                      <a:pt x="137160" y="16193"/>
                      <a:pt x="140970" y="12383"/>
                      <a:pt x="144780" y="8573"/>
                    </a:cubicBezTo>
                    <a:cubicBezTo>
                      <a:pt x="146685" y="6668"/>
                      <a:pt x="148590" y="4763"/>
                      <a:pt x="150495" y="2858"/>
                    </a:cubicBezTo>
                    <a:cubicBezTo>
                      <a:pt x="132398" y="2858"/>
                      <a:pt x="115252" y="1905"/>
                      <a:pt x="98108" y="0"/>
                    </a:cubicBezTo>
                    <a:lnTo>
                      <a:pt x="98108" y="0"/>
                    </a:lnTo>
                    <a:cubicBezTo>
                      <a:pt x="96202" y="0"/>
                      <a:pt x="95250" y="953"/>
                      <a:pt x="94298" y="1905"/>
                    </a:cubicBezTo>
                    <a:cubicBezTo>
                      <a:pt x="92392" y="3810"/>
                      <a:pt x="89535" y="5715"/>
                      <a:pt x="87630" y="7620"/>
                    </a:cubicBezTo>
                    <a:cubicBezTo>
                      <a:pt x="73342" y="20003"/>
                      <a:pt x="49530" y="40005"/>
                      <a:pt x="1905" y="40005"/>
                    </a:cubicBezTo>
                    <a:lnTo>
                      <a:pt x="0" y="40005"/>
                    </a:lnTo>
                    <a:cubicBezTo>
                      <a:pt x="16192" y="48578"/>
                      <a:pt x="53340" y="60960"/>
                      <a:pt x="92392" y="61913"/>
                    </a:cubicBezTo>
                    <a:lnTo>
                      <a:pt x="92392" y="61913"/>
                    </a:lnTo>
                    <a:cubicBezTo>
                      <a:pt x="96202" y="61913"/>
                      <a:pt x="97155" y="60960"/>
                      <a:pt x="97155" y="59055"/>
                    </a:cubicBezTo>
                    <a:cubicBezTo>
                      <a:pt x="97155" y="56198"/>
                      <a:pt x="97155" y="54293"/>
                      <a:pt x="97155" y="52388"/>
                    </a:cubicBezTo>
                    <a:cubicBezTo>
                      <a:pt x="100013" y="40005"/>
                      <a:pt x="110490" y="33338"/>
                      <a:pt x="122873" y="257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12" name="Google Shape;11212;ge48d01fb7f_0_1838"/>
              <p:cNvSpPr/>
              <p:nvPr/>
            </p:nvSpPr>
            <p:spPr>
              <a:xfrm>
                <a:off x="5904547" y="3388995"/>
                <a:ext cx="103822" cy="80962"/>
              </a:xfrm>
              <a:custGeom>
                <a:avLst/>
                <a:gdLst/>
                <a:ahLst/>
                <a:cxnLst/>
                <a:rect l="l" t="t" r="r" b="b"/>
                <a:pathLst>
                  <a:path w="103822" h="80962" extrusionOk="0">
                    <a:moveTo>
                      <a:pt x="68580" y="80963"/>
                    </a:moveTo>
                    <a:cubicBezTo>
                      <a:pt x="78105" y="80963"/>
                      <a:pt x="87630" y="80010"/>
                      <a:pt x="94298" y="77152"/>
                    </a:cubicBezTo>
                    <a:cubicBezTo>
                      <a:pt x="99060" y="75247"/>
                      <a:pt x="102870" y="73342"/>
                      <a:pt x="103823" y="71438"/>
                    </a:cubicBezTo>
                    <a:cubicBezTo>
                      <a:pt x="101918" y="69533"/>
                      <a:pt x="100965" y="67627"/>
                      <a:pt x="99060" y="65722"/>
                    </a:cubicBezTo>
                    <a:cubicBezTo>
                      <a:pt x="88582" y="48577"/>
                      <a:pt x="81915" y="21908"/>
                      <a:pt x="101918" y="952"/>
                    </a:cubicBezTo>
                    <a:cubicBezTo>
                      <a:pt x="101918" y="952"/>
                      <a:pt x="101918" y="952"/>
                      <a:pt x="102870" y="0"/>
                    </a:cubicBezTo>
                    <a:cubicBezTo>
                      <a:pt x="97155" y="952"/>
                      <a:pt x="90487" y="952"/>
                      <a:pt x="84773" y="952"/>
                    </a:cubicBezTo>
                    <a:cubicBezTo>
                      <a:pt x="55245" y="4763"/>
                      <a:pt x="49530" y="10477"/>
                      <a:pt x="42862" y="19050"/>
                    </a:cubicBezTo>
                    <a:cubicBezTo>
                      <a:pt x="39052" y="22860"/>
                      <a:pt x="34290" y="27622"/>
                      <a:pt x="27623" y="33338"/>
                    </a:cubicBezTo>
                    <a:cubicBezTo>
                      <a:pt x="24765" y="35242"/>
                      <a:pt x="21907" y="37147"/>
                      <a:pt x="19050" y="39052"/>
                    </a:cubicBezTo>
                    <a:cubicBezTo>
                      <a:pt x="9525" y="44767"/>
                      <a:pt x="952" y="50483"/>
                      <a:pt x="0" y="55245"/>
                    </a:cubicBezTo>
                    <a:cubicBezTo>
                      <a:pt x="0" y="57150"/>
                      <a:pt x="0" y="58102"/>
                      <a:pt x="1905" y="60960"/>
                    </a:cubicBezTo>
                    <a:cubicBezTo>
                      <a:pt x="8573" y="71438"/>
                      <a:pt x="39052" y="80963"/>
                      <a:pt x="68580" y="8096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13" name="Google Shape;11213;ge48d01fb7f_0_1838"/>
              <p:cNvSpPr/>
              <p:nvPr/>
            </p:nvSpPr>
            <p:spPr>
              <a:xfrm>
                <a:off x="6010121" y="3382327"/>
                <a:ext cx="179377" cy="129539"/>
              </a:xfrm>
              <a:custGeom>
                <a:avLst/>
                <a:gdLst/>
                <a:ahLst/>
                <a:cxnLst/>
                <a:rect l="l" t="t" r="r" b="b"/>
                <a:pathLst>
                  <a:path w="179377" h="129539" extrusionOk="0">
                    <a:moveTo>
                      <a:pt x="88736" y="0"/>
                    </a:moveTo>
                    <a:lnTo>
                      <a:pt x="88736" y="0"/>
                    </a:lnTo>
                    <a:lnTo>
                      <a:pt x="87784" y="0"/>
                    </a:lnTo>
                    <a:cubicBezTo>
                      <a:pt x="44921" y="0"/>
                      <a:pt x="20156" y="5715"/>
                      <a:pt x="8726" y="19050"/>
                    </a:cubicBezTo>
                    <a:cubicBezTo>
                      <a:pt x="-4609" y="33338"/>
                      <a:pt x="-799" y="52388"/>
                      <a:pt x="7774" y="64770"/>
                    </a:cubicBezTo>
                    <a:cubicBezTo>
                      <a:pt x="9679" y="67627"/>
                      <a:pt x="11584" y="70485"/>
                      <a:pt x="14441" y="72390"/>
                    </a:cubicBezTo>
                    <a:lnTo>
                      <a:pt x="16346" y="74295"/>
                    </a:lnTo>
                    <a:cubicBezTo>
                      <a:pt x="23014" y="79057"/>
                      <a:pt x="30634" y="81915"/>
                      <a:pt x="38254" y="84772"/>
                    </a:cubicBezTo>
                    <a:cubicBezTo>
                      <a:pt x="56351" y="91440"/>
                      <a:pt x="76354" y="99060"/>
                      <a:pt x="89689" y="129540"/>
                    </a:cubicBezTo>
                    <a:cubicBezTo>
                      <a:pt x="103024" y="98107"/>
                      <a:pt x="123026" y="91440"/>
                      <a:pt x="141124" y="84772"/>
                    </a:cubicBezTo>
                    <a:cubicBezTo>
                      <a:pt x="148744" y="81915"/>
                      <a:pt x="156364" y="79057"/>
                      <a:pt x="163031" y="74295"/>
                    </a:cubicBezTo>
                    <a:lnTo>
                      <a:pt x="164936" y="72390"/>
                    </a:lnTo>
                    <a:cubicBezTo>
                      <a:pt x="167794" y="70485"/>
                      <a:pt x="169699" y="67627"/>
                      <a:pt x="171604" y="64770"/>
                    </a:cubicBezTo>
                    <a:cubicBezTo>
                      <a:pt x="180176" y="52388"/>
                      <a:pt x="183986" y="33338"/>
                      <a:pt x="170651" y="19050"/>
                    </a:cubicBezTo>
                    <a:cubicBezTo>
                      <a:pt x="157316" y="5715"/>
                      <a:pt x="131599" y="0"/>
                      <a:pt x="88736" y="0"/>
                    </a:cubicBezTo>
                    <a:lnTo>
                      <a:pt x="88736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14" name="Google Shape;11214;ge48d01fb7f_0_1838"/>
              <p:cNvSpPr/>
              <p:nvPr/>
            </p:nvSpPr>
            <p:spPr>
              <a:xfrm>
                <a:off x="6188392" y="3388995"/>
                <a:ext cx="104775" cy="81914"/>
              </a:xfrm>
              <a:custGeom>
                <a:avLst/>
                <a:gdLst/>
                <a:ahLst/>
                <a:cxnLst/>
                <a:rect l="l" t="t" r="r" b="b"/>
                <a:pathLst>
                  <a:path w="104775" h="81914" extrusionOk="0">
                    <a:moveTo>
                      <a:pt x="0" y="72390"/>
                    </a:moveTo>
                    <a:cubicBezTo>
                      <a:pt x="1905" y="74295"/>
                      <a:pt x="4763" y="77152"/>
                      <a:pt x="9525" y="78105"/>
                    </a:cubicBezTo>
                    <a:cubicBezTo>
                      <a:pt x="16192" y="80010"/>
                      <a:pt x="24765" y="81915"/>
                      <a:pt x="35242" y="81915"/>
                    </a:cubicBezTo>
                    <a:cubicBezTo>
                      <a:pt x="64770" y="81915"/>
                      <a:pt x="95250" y="72390"/>
                      <a:pt x="102870" y="60960"/>
                    </a:cubicBezTo>
                    <a:cubicBezTo>
                      <a:pt x="104775" y="59055"/>
                      <a:pt x="104775" y="57150"/>
                      <a:pt x="104775" y="55245"/>
                    </a:cubicBezTo>
                    <a:cubicBezTo>
                      <a:pt x="103823" y="50483"/>
                      <a:pt x="95250" y="44767"/>
                      <a:pt x="85725" y="39052"/>
                    </a:cubicBezTo>
                    <a:cubicBezTo>
                      <a:pt x="82867" y="37147"/>
                      <a:pt x="80010" y="35242"/>
                      <a:pt x="77153" y="33338"/>
                    </a:cubicBezTo>
                    <a:cubicBezTo>
                      <a:pt x="69533" y="28575"/>
                      <a:pt x="65723" y="23813"/>
                      <a:pt x="61913" y="19050"/>
                    </a:cubicBezTo>
                    <a:cubicBezTo>
                      <a:pt x="54292" y="11430"/>
                      <a:pt x="48578" y="4763"/>
                      <a:pt x="20003" y="952"/>
                    </a:cubicBezTo>
                    <a:cubicBezTo>
                      <a:pt x="14288" y="952"/>
                      <a:pt x="8573" y="0"/>
                      <a:pt x="1905" y="0"/>
                    </a:cubicBezTo>
                    <a:cubicBezTo>
                      <a:pt x="1905" y="0"/>
                      <a:pt x="1905" y="0"/>
                      <a:pt x="2858" y="952"/>
                    </a:cubicBezTo>
                    <a:cubicBezTo>
                      <a:pt x="21908" y="21908"/>
                      <a:pt x="16192" y="49530"/>
                      <a:pt x="5715" y="65722"/>
                    </a:cubicBezTo>
                    <a:cubicBezTo>
                      <a:pt x="3810" y="67627"/>
                      <a:pt x="1905" y="70485"/>
                      <a:pt x="0" y="7239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15" name="Google Shape;11215;ge48d01fb7f_0_1838"/>
              <p:cNvSpPr/>
              <p:nvPr/>
            </p:nvSpPr>
            <p:spPr>
              <a:xfrm>
                <a:off x="6255067" y="3388042"/>
                <a:ext cx="150495" cy="61912"/>
              </a:xfrm>
              <a:custGeom>
                <a:avLst/>
                <a:gdLst/>
                <a:ahLst/>
                <a:cxnLst/>
                <a:rect l="l" t="t" r="r" b="b"/>
                <a:pathLst>
                  <a:path w="150495" h="61912" extrusionOk="0">
                    <a:moveTo>
                      <a:pt x="58103" y="61913"/>
                    </a:moveTo>
                    <a:lnTo>
                      <a:pt x="58103" y="61913"/>
                    </a:lnTo>
                    <a:cubicBezTo>
                      <a:pt x="97155" y="61913"/>
                      <a:pt x="135255" y="49530"/>
                      <a:pt x="150495" y="40005"/>
                    </a:cubicBezTo>
                    <a:lnTo>
                      <a:pt x="148590" y="40005"/>
                    </a:lnTo>
                    <a:cubicBezTo>
                      <a:pt x="100965" y="40005"/>
                      <a:pt x="77153" y="20003"/>
                      <a:pt x="62865" y="7620"/>
                    </a:cubicBezTo>
                    <a:cubicBezTo>
                      <a:pt x="60960" y="5715"/>
                      <a:pt x="58103" y="3810"/>
                      <a:pt x="56198" y="1905"/>
                    </a:cubicBezTo>
                    <a:cubicBezTo>
                      <a:pt x="55245" y="953"/>
                      <a:pt x="54292" y="953"/>
                      <a:pt x="52388" y="0"/>
                    </a:cubicBezTo>
                    <a:lnTo>
                      <a:pt x="52388" y="0"/>
                    </a:lnTo>
                    <a:cubicBezTo>
                      <a:pt x="35242" y="1905"/>
                      <a:pt x="17145" y="2858"/>
                      <a:pt x="0" y="2858"/>
                    </a:cubicBezTo>
                    <a:cubicBezTo>
                      <a:pt x="1905" y="4763"/>
                      <a:pt x="3810" y="6667"/>
                      <a:pt x="5715" y="8573"/>
                    </a:cubicBezTo>
                    <a:cubicBezTo>
                      <a:pt x="9525" y="12383"/>
                      <a:pt x="12383" y="16192"/>
                      <a:pt x="19050" y="20003"/>
                    </a:cubicBezTo>
                    <a:cubicBezTo>
                      <a:pt x="21908" y="21908"/>
                      <a:pt x="24765" y="23813"/>
                      <a:pt x="27623" y="25717"/>
                    </a:cubicBezTo>
                    <a:cubicBezTo>
                      <a:pt x="40005" y="33338"/>
                      <a:pt x="50483" y="40005"/>
                      <a:pt x="52388" y="51435"/>
                    </a:cubicBezTo>
                    <a:cubicBezTo>
                      <a:pt x="52388" y="53340"/>
                      <a:pt x="53340" y="56198"/>
                      <a:pt x="52388" y="58103"/>
                    </a:cubicBezTo>
                    <a:cubicBezTo>
                      <a:pt x="53340" y="60960"/>
                      <a:pt x="54292" y="61913"/>
                      <a:pt x="58103" y="619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16" name="Google Shape;11216;ge48d01fb7f_0_1838"/>
              <p:cNvSpPr/>
              <p:nvPr/>
            </p:nvSpPr>
            <p:spPr>
              <a:xfrm>
                <a:off x="5622575" y="3664505"/>
                <a:ext cx="433339" cy="150232"/>
              </a:xfrm>
              <a:custGeom>
                <a:avLst/>
                <a:gdLst/>
                <a:ahLst/>
                <a:cxnLst/>
                <a:rect l="l" t="t" r="r" b="b"/>
                <a:pathLst>
                  <a:path w="433339" h="150232" extrusionOk="0">
                    <a:moveTo>
                      <a:pt x="281020" y="82629"/>
                    </a:moveTo>
                    <a:cubicBezTo>
                      <a:pt x="285782" y="84534"/>
                      <a:pt x="349600" y="103584"/>
                      <a:pt x="361982" y="104537"/>
                    </a:cubicBezTo>
                    <a:cubicBezTo>
                      <a:pt x="382937" y="107394"/>
                      <a:pt x="404845" y="106442"/>
                      <a:pt x="421037" y="92154"/>
                    </a:cubicBezTo>
                    <a:cubicBezTo>
                      <a:pt x="421990" y="91202"/>
                      <a:pt x="422942" y="90249"/>
                      <a:pt x="424847" y="89297"/>
                    </a:cubicBezTo>
                    <a:cubicBezTo>
                      <a:pt x="427705" y="85487"/>
                      <a:pt x="430562" y="82629"/>
                      <a:pt x="431515" y="78819"/>
                    </a:cubicBezTo>
                    <a:cubicBezTo>
                      <a:pt x="440087" y="56912"/>
                      <a:pt x="419132" y="30242"/>
                      <a:pt x="354362" y="15002"/>
                    </a:cubicBezTo>
                    <a:cubicBezTo>
                      <a:pt x="274352" y="-4048"/>
                      <a:pt x="153385" y="-6906"/>
                      <a:pt x="67660" y="17859"/>
                    </a:cubicBezTo>
                    <a:cubicBezTo>
                      <a:pt x="19082" y="32147"/>
                      <a:pt x="-920" y="52149"/>
                      <a:pt x="32" y="72152"/>
                    </a:cubicBezTo>
                    <a:cubicBezTo>
                      <a:pt x="32" y="77867"/>
                      <a:pt x="1937" y="82629"/>
                      <a:pt x="4795" y="88344"/>
                    </a:cubicBezTo>
                    <a:lnTo>
                      <a:pt x="4795" y="88344"/>
                    </a:lnTo>
                    <a:cubicBezTo>
                      <a:pt x="10510" y="97869"/>
                      <a:pt x="20035" y="107394"/>
                      <a:pt x="33370" y="115014"/>
                    </a:cubicBezTo>
                    <a:cubicBezTo>
                      <a:pt x="40037" y="118824"/>
                      <a:pt x="46705" y="122634"/>
                      <a:pt x="55277" y="125492"/>
                    </a:cubicBezTo>
                    <a:lnTo>
                      <a:pt x="55277" y="125492"/>
                    </a:lnTo>
                    <a:cubicBezTo>
                      <a:pt x="69565" y="131207"/>
                      <a:pt x="84805" y="135969"/>
                      <a:pt x="102902" y="138827"/>
                    </a:cubicBezTo>
                    <a:cubicBezTo>
                      <a:pt x="150527" y="148352"/>
                      <a:pt x="208630" y="152162"/>
                      <a:pt x="258160" y="149304"/>
                    </a:cubicBezTo>
                    <a:cubicBezTo>
                      <a:pt x="330550" y="145494"/>
                      <a:pt x="324835" y="123587"/>
                      <a:pt x="309595" y="114062"/>
                    </a:cubicBezTo>
                    <a:cubicBezTo>
                      <a:pt x="305785" y="112157"/>
                      <a:pt x="287687" y="102632"/>
                      <a:pt x="275305" y="93107"/>
                    </a:cubicBezTo>
                    <a:cubicBezTo>
                      <a:pt x="264827" y="86439"/>
                      <a:pt x="271495" y="78819"/>
                      <a:pt x="281020" y="8262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17" name="Google Shape;11217;ge48d01fb7f_0_1838"/>
              <p:cNvSpPr/>
              <p:nvPr/>
            </p:nvSpPr>
            <p:spPr>
              <a:xfrm>
                <a:off x="5892164" y="3782377"/>
                <a:ext cx="786764" cy="50482"/>
              </a:xfrm>
              <a:custGeom>
                <a:avLst/>
                <a:gdLst/>
                <a:ahLst/>
                <a:cxnLst/>
                <a:rect l="l" t="t" r="r" b="b"/>
                <a:pathLst>
                  <a:path w="786764" h="50482" extrusionOk="0">
                    <a:moveTo>
                      <a:pt x="64770" y="0"/>
                    </a:moveTo>
                    <a:cubicBezTo>
                      <a:pt x="65723" y="952"/>
                      <a:pt x="65723" y="2857"/>
                      <a:pt x="65723" y="4763"/>
                    </a:cubicBezTo>
                    <a:cubicBezTo>
                      <a:pt x="66675" y="8572"/>
                      <a:pt x="66675" y="13335"/>
                      <a:pt x="65723" y="17145"/>
                    </a:cubicBezTo>
                    <a:cubicBezTo>
                      <a:pt x="60007" y="40957"/>
                      <a:pt x="28575" y="47625"/>
                      <a:pt x="0" y="50482"/>
                    </a:cubicBezTo>
                    <a:lnTo>
                      <a:pt x="725805" y="50482"/>
                    </a:lnTo>
                    <a:cubicBezTo>
                      <a:pt x="746760" y="36195"/>
                      <a:pt x="766763" y="20955"/>
                      <a:pt x="786765" y="4763"/>
                    </a:cubicBezTo>
                    <a:lnTo>
                      <a:pt x="81915" y="4763"/>
                    </a:lnTo>
                    <a:cubicBezTo>
                      <a:pt x="78105" y="2857"/>
                      <a:pt x="72390" y="1905"/>
                      <a:pt x="647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18" name="Google Shape;11218;ge48d01fb7f_0_1838"/>
              <p:cNvSpPr/>
              <p:nvPr/>
            </p:nvSpPr>
            <p:spPr>
              <a:xfrm>
                <a:off x="5514022" y="3787140"/>
                <a:ext cx="279082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279082" h="45719" extrusionOk="0">
                    <a:moveTo>
                      <a:pt x="206692" y="35242"/>
                    </a:moveTo>
                    <a:cubicBezTo>
                      <a:pt x="187642" y="31432"/>
                      <a:pt x="171450" y="26670"/>
                      <a:pt x="157163" y="20955"/>
                    </a:cubicBezTo>
                    <a:lnTo>
                      <a:pt x="156210" y="20955"/>
                    </a:lnTo>
                    <a:lnTo>
                      <a:pt x="155257" y="20955"/>
                    </a:lnTo>
                    <a:cubicBezTo>
                      <a:pt x="146685" y="17145"/>
                      <a:pt x="139065" y="13335"/>
                      <a:pt x="131445" y="9525"/>
                    </a:cubicBezTo>
                    <a:cubicBezTo>
                      <a:pt x="126682" y="6667"/>
                      <a:pt x="121920" y="3810"/>
                      <a:pt x="118110" y="0"/>
                    </a:cubicBezTo>
                    <a:lnTo>
                      <a:pt x="0" y="0"/>
                    </a:lnTo>
                    <a:cubicBezTo>
                      <a:pt x="20002" y="16192"/>
                      <a:pt x="40005" y="31432"/>
                      <a:pt x="60960" y="45720"/>
                    </a:cubicBezTo>
                    <a:lnTo>
                      <a:pt x="279082" y="45720"/>
                    </a:lnTo>
                    <a:cubicBezTo>
                      <a:pt x="253365" y="42863"/>
                      <a:pt x="228600" y="40005"/>
                      <a:pt x="206692" y="3524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19" name="Google Shape;11219;ge48d01fb7f_0_1838"/>
              <p:cNvSpPr/>
              <p:nvPr/>
            </p:nvSpPr>
            <p:spPr>
              <a:xfrm>
                <a:off x="5295900" y="3529965"/>
                <a:ext cx="984884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984884" h="45719" extrusionOk="0">
                    <a:moveTo>
                      <a:pt x="950595" y="44767"/>
                    </a:moveTo>
                    <a:cubicBezTo>
                      <a:pt x="947738" y="36195"/>
                      <a:pt x="948690" y="26670"/>
                      <a:pt x="953453" y="19050"/>
                    </a:cubicBezTo>
                    <a:cubicBezTo>
                      <a:pt x="956310" y="14288"/>
                      <a:pt x="960120" y="11430"/>
                      <a:pt x="966788" y="7620"/>
                    </a:cubicBezTo>
                    <a:cubicBezTo>
                      <a:pt x="971550" y="4763"/>
                      <a:pt x="978218" y="2857"/>
                      <a:pt x="984885" y="0"/>
                    </a:cubicBezTo>
                    <a:lnTo>
                      <a:pt x="0" y="0"/>
                    </a:lnTo>
                    <a:cubicBezTo>
                      <a:pt x="8573" y="15240"/>
                      <a:pt x="18098" y="30480"/>
                      <a:pt x="28575" y="45720"/>
                    </a:cubicBezTo>
                    <a:lnTo>
                      <a:pt x="951547" y="45720"/>
                    </a:lnTo>
                    <a:cubicBezTo>
                      <a:pt x="950595" y="45720"/>
                      <a:pt x="950595" y="45720"/>
                      <a:pt x="950595" y="4476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20" name="Google Shape;11220;ge48d01fb7f_0_1838"/>
              <p:cNvSpPr/>
              <p:nvPr/>
            </p:nvSpPr>
            <p:spPr>
              <a:xfrm>
                <a:off x="6517957" y="3529965"/>
                <a:ext cx="381000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381000" h="45719" extrusionOk="0">
                    <a:moveTo>
                      <a:pt x="74295" y="15240"/>
                    </a:moveTo>
                    <a:cubicBezTo>
                      <a:pt x="111442" y="24765"/>
                      <a:pt x="139065" y="35242"/>
                      <a:pt x="159067" y="45720"/>
                    </a:cubicBezTo>
                    <a:lnTo>
                      <a:pt x="352425" y="45720"/>
                    </a:lnTo>
                    <a:cubicBezTo>
                      <a:pt x="361950" y="30480"/>
                      <a:pt x="371475" y="15240"/>
                      <a:pt x="381000" y="0"/>
                    </a:cubicBezTo>
                    <a:lnTo>
                      <a:pt x="0" y="0"/>
                    </a:lnTo>
                    <a:cubicBezTo>
                      <a:pt x="25717" y="4763"/>
                      <a:pt x="51435" y="9525"/>
                      <a:pt x="74295" y="1524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21" name="Google Shape;11221;ge48d01fb7f_0_1838"/>
              <p:cNvSpPr/>
              <p:nvPr/>
            </p:nvSpPr>
            <p:spPr>
              <a:xfrm>
                <a:off x="6681787" y="3615690"/>
                <a:ext cx="161925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161925" h="45719" extrusionOk="0">
                    <a:moveTo>
                      <a:pt x="28575" y="7620"/>
                    </a:moveTo>
                    <a:cubicBezTo>
                      <a:pt x="27622" y="17145"/>
                      <a:pt x="21908" y="26670"/>
                      <a:pt x="13335" y="35242"/>
                    </a:cubicBezTo>
                    <a:lnTo>
                      <a:pt x="10478" y="38100"/>
                    </a:lnTo>
                    <a:cubicBezTo>
                      <a:pt x="7620" y="40957"/>
                      <a:pt x="3810" y="43815"/>
                      <a:pt x="0" y="45720"/>
                    </a:cubicBezTo>
                    <a:lnTo>
                      <a:pt x="125730" y="45720"/>
                    </a:lnTo>
                    <a:cubicBezTo>
                      <a:pt x="138113" y="30480"/>
                      <a:pt x="150495" y="16192"/>
                      <a:pt x="161925" y="0"/>
                    </a:cubicBezTo>
                    <a:lnTo>
                      <a:pt x="29528" y="0"/>
                    </a:lnTo>
                    <a:cubicBezTo>
                      <a:pt x="28575" y="2857"/>
                      <a:pt x="28575" y="4763"/>
                      <a:pt x="28575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22" name="Google Shape;11222;ge48d01fb7f_0_1838"/>
              <p:cNvSpPr/>
              <p:nvPr/>
            </p:nvSpPr>
            <p:spPr>
              <a:xfrm>
                <a:off x="5352097" y="3615690"/>
                <a:ext cx="815339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815339" h="45719" extrusionOk="0">
                    <a:moveTo>
                      <a:pt x="344805" y="45720"/>
                    </a:moveTo>
                    <a:cubicBezTo>
                      <a:pt x="384810" y="35242"/>
                      <a:pt x="432435" y="30480"/>
                      <a:pt x="483870" y="30480"/>
                    </a:cubicBezTo>
                    <a:cubicBezTo>
                      <a:pt x="535305" y="30480"/>
                      <a:pt x="587693" y="36195"/>
                      <a:pt x="628650" y="45720"/>
                    </a:cubicBezTo>
                    <a:lnTo>
                      <a:pt x="805815" y="45720"/>
                    </a:lnTo>
                    <a:cubicBezTo>
                      <a:pt x="802005" y="35242"/>
                      <a:pt x="802957" y="26670"/>
                      <a:pt x="803910" y="20955"/>
                    </a:cubicBezTo>
                    <a:cubicBezTo>
                      <a:pt x="805815" y="12382"/>
                      <a:pt x="809625" y="5715"/>
                      <a:pt x="815340" y="0"/>
                    </a:cubicBezTo>
                    <a:lnTo>
                      <a:pt x="0" y="0"/>
                    </a:lnTo>
                    <a:cubicBezTo>
                      <a:pt x="11430" y="15240"/>
                      <a:pt x="23813" y="30480"/>
                      <a:pt x="36195" y="45720"/>
                    </a:cubicBezTo>
                    <a:lnTo>
                      <a:pt x="344805" y="4572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23" name="Google Shape;11223;ge48d01fb7f_0_1838"/>
              <p:cNvSpPr/>
              <p:nvPr/>
            </p:nvSpPr>
            <p:spPr>
              <a:xfrm>
                <a:off x="5422582" y="3701415"/>
                <a:ext cx="196214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196214" h="45719" extrusionOk="0">
                    <a:moveTo>
                      <a:pt x="181927" y="36195"/>
                    </a:moveTo>
                    <a:cubicBezTo>
                      <a:pt x="181927" y="25717"/>
                      <a:pt x="184785" y="12382"/>
                      <a:pt x="196215" y="0"/>
                    </a:cubicBezTo>
                    <a:lnTo>
                      <a:pt x="0" y="0"/>
                    </a:lnTo>
                    <a:cubicBezTo>
                      <a:pt x="14288" y="15240"/>
                      <a:pt x="30480" y="30480"/>
                      <a:pt x="45720" y="45720"/>
                    </a:cubicBezTo>
                    <a:lnTo>
                      <a:pt x="182880" y="45720"/>
                    </a:lnTo>
                    <a:cubicBezTo>
                      <a:pt x="181927" y="41910"/>
                      <a:pt x="181927" y="39052"/>
                      <a:pt x="181927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24" name="Google Shape;11224;ge48d01fb7f_0_1838"/>
              <p:cNvSpPr/>
              <p:nvPr/>
            </p:nvSpPr>
            <p:spPr>
              <a:xfrm>
                <a:off x="6060757" y="3701415"/>
                <a:ext cx="711517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711517" h="45719" extrusionOk="0">
                    <a:moveTo>
                      <a:pt x="472440" y="14288"/>
                    </a:moveTo>
                    <a:lnTo>
                      <a:pt x="465772" y="15240"/>
                    </a:lnTo>
                    <a:cubicBezTo>
                      <a:pt x="410527" y="26670"/>
                      <a:pt x="353377" y="32385"/>
                      <a:pt x="300038" y="32385"/>
                    </a:cubicBezTo>
                    <a:cubicBezTo>
                      <a:pt x="246697" y="32385"/>
                      <a:pt x="179070" y="26670"/>
                      <a:pt x="135255" y="0"/>
                    </a:cubicBezTo>
                    <a:lnTo>
                      <a:pt x="0" y="0"/>
                    </a:lnTo>
                    <a:cubicBezTo>
                      <a:pt x="2858" y="3810"/>
                      <a:pt x="6667" y="7620"/>
                      <a:pt x="8572" y="11430"/>
                    </a:cubicBezTo>
                    <a:cubicBezTo>
                      <a:pt x="14288" y="21907"/>
                      <a:pt x="15240" y="34290"/>
                      <a:pt x="12383" y="45720"/>
                    </a:cubicBezTo>
                    <a:lnTo>
                      <a:pt x="665797" y="45720"/>
                    </a:lnTo>
                    <a:cubicBezTo>
                      <a:pt x="681990" y="31432"/>
                      <a:pt x="697230" y="16192"/>
                      <a:pt x="711518" y="0"/>
                    </a:cubicBezTo>
                    <a:lnTo>
                      <a:pt x="529590" y="0"/>
                    </a:lnTo>
                    <a:cubicBezTo>
                      <a:pt x="510540" y="4763"/>
                      <a:pt x="492442" y="9525"/>
                      <a:pt x="472440" y="1428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25" name="Google Shape;11225;ge48d01fb7f_0_1838"/>
              <p:cNvSpPr/>
              <p:nvPr/>
            </p:nvSpPr>
            <p:spPr>
              <a:xfrm>
                <a:off x="6172094" y="3539490"/>
                <a:ext cx="520239" cy="177164"/>
              </a:xfrm>
              <a:custGeom>
                <a:avLst/>
                <a:gdLst/>
                <a:ahLst/>
                <a:cxnLst/>
                <a:rect l="l" t="t" r="r" b="b"/>
                <a:pathLst>
                  <a:path w="520239" h="177164" extrusionOk="0">
                    <a:moveTo>
                      <a:pt x="167746" y="80010"/>
                    </a:moveTo>
                    <a:cubicBezTo>
                      <a:pt x="158221" y="80010"/>
                      <a:pt x="146791" y="78105"/>
                      <a:pt x="134408" y="76200"/>
                    </a:cubicBezTo>
                    <a:cubicBezTo>
                      <a:pt x="121073" y="74295"/>
                      <a:pt x="105833" y="71438"/>
                      <a:pt x="90593" y="71438"/>
                    </a:cubicBezTo>
                    <a:cubicBezTo>
                      <a:pt x="86783" y="71438"/>
                      <a:pt x="82973" y="71438"/>
                      <a:pt x="79163" y="71438"/>
                    </a:cubicBezTo>
                    <a:cubicBezTo>
                      <a:pt x="60113" y="71438"/>
                      <a:pt x="42968" y="73342"/>
                      <a:pt x="29633" y="77152"/>
                    </a:cubicBezTo>
                    <a:cubicBezTo>
                      <a:pt x="10583" y="81915"/>
                      <a:pt x="-17992" y="106680"/>
                      <a:pt x="15346" y="134302"/>
                    </a:cubicBezTo>
                    <a:cubicBezTo>
                      <a:pt x="42968" y="161925"/>
                      <a:pt x="103928" y="177165"/>
                      <a:pt x="188701" y="177165"/>
                    </a:cubicBezTo>
                    <a:cubicBezTo>
                      <a:pt x="241088" y="177165"/>
                      <a:pt x="297286" y="171450"/>
                      <a:pt x="351578" y="160020"/>
                    </a:cubicBezTo>
                    <a:lnTo>
                      <a:pt x="357293" y="159067"/>
                    </a:lnTo>
                    <a:cubicBezTo>
                      <a:pt x="426826" y="144780"/>
                      <a:pt x="483023" y="122872"/>
                      <a:pt x="506836" y="101917"/>
                    </a:cubicBezTo>
                    <a:lnTo>
                      <a:pt x="509693" y="99060"/>
                    </a:lnTo>
                    <a:cubicBezTo>
                      <a:pt x="515408" y="93345"/>
                      <a:pt x="519218" y="87630"/>
                      <a:pt x="520171" y="81915"/>
                    </a:cubicBezTo>
                    <a:cubicBezTo>
                      <a:pt x="521123" y="72390"/>
                      <a:pt x="513503" y="48577"/>
                      <a:pt x="415396" y="23813"/>
                    </a:cubicBezTo>
                    <a:cubicBezTo>
                      <a:pt x="357293" y="9525"/>
                      <a:pt x="279188" y="0"/>
                      <a:pt x="211561" y="0"/>
                    </a:cubicBezTo>
                    <a:lnTo>
                      <a:pt x="207751" y="0"/>
                    </a:lnTo>
                    <a:cubicBezTo>
                      <a:pt x="146791" y="0"/>
                      <a:pt x="113453" y="6667"/>
                      <a:pt x="99166" y="15240"/>
                    </a:cubicBezTo>
                    <a:cubicBezTo>
                      <a:pt x="96308" y="17145"/>
                      <a:pt x="93451" y="19050"/>
                      <a:pt x="92498" y="20955"/>
                    </a:cubicBezTo>
                    <a:cubicBezTo>
                      <a:pt x="91546" y="22860"/>
                      <a:pt x="90593" y="26670"/>
                      <a:pt x="91546" y="30480"/>
                    </a:cubicBezTo>
                    <a:cubicBezTo>
                      <a:pt x="101071" y="53340"/>
                      <a:pt x="140123" y="59055"/>
                      <a:pt x="175366" y="59055"/>
                    </a:cubicBezTo>
                    <a:cubicBezTo>
                      <a:pt x="195368" y="60007"/>
                      <a:pt x="194416" y="68580"/>
                      <a:pt x="190606" y="72390"/>
                    </a:cubicBezTo>
                    <a:cubicBezTo>
                      <a:pt x="183938" y="79057"/>
                      <a:pt x="174413" y="80010"/>
                      <a:pt x="167746" y="8001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26" name="Google Shape;11226;ge48d01fb7f_0_1838"/>
              <p:cNvSpPr/>
              <p:nvPr/>
            </p:nvSpPr>
            <p:spPr>
              <a:xfrm>
                <a:off x="6639877" y="3308984"/>
                <a:ext cx="231457" cy="38100"/>
              </a:xfrm>
              <a:custGeom>
                <a:avLst/>
                <a:gdLst/>
                <a:ahLst/>
                <a:cxnLst/>
                <a:rect l="l" t="t" r="r" b="b"/>
                <a:pathLst>
                  <a:path w="231457" h="38100" extrusionOk="0">
                    <a:moveTo>
                      <a:pt x="231457" y="20003"/>
                    </a:moveTo>
                    <a:lnTo>
                      <a:pt x="1905" y="0"/>
                    </a:lnTo>
                    <a:cubicBezTo>
                      <a:pt x="952" y="5715"/>
                      <a:pt x="952" y="12383"/>
                      <a:pt x="0" y="18098"/>
                    </a:cubicBezTo>
                    <a:lnTo>
                      <a:pt x="229552" y="38100"/>
                    </a:lnTo>
                    <a:cubicBezTo>
                      <a:pt x="229552" y="32385"/>
                      <a:pt x="230505" y="25718"/>
                      <a:pt x="231457" y="2000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27" name="Google Shape;11227;ge48d01fb7f_0_1838"/>
              <p:cNvSpPr/>
              <p:nvPr/>
            </p:nvSpPr>
            <p:spPr>
              <a:xfrm>
                <a:off x="6636067" y="3126104"/>
                <a:ext cx="230504" cy="58102"/>
              </a:xfrm>
              <a:custGeom>
                <a:avLst/>
                <a:gdLst/>
                <a:ahLst/>
                <a:cxnLst/>
                <a:rect l="l" t="t" r="r" b="b"/>
                <a:pathLst>
                  <a:path w="230504" h="58102" extrusionOk="0">
                    <a:moveTo>
                      <a:pt x="227648" y="0"/>
                    </a:moveTo>
                    <a:lnTo>
                      <a:pt x="0" y="40005"/>
                    </a:lnTo>
                    <a:cubicBezTo>
                      <a:pt x="953" y="45720"/>
                      <a:pt x="1905" y="52388"/>
                      <a:pt x="2858" y="58103"/>
                    </a:cubicBezTo>
                    <a:lnTo>
                      <a:pt x="230505" y="17145"/>
                    </a:lnTo>
                    <a:cubicBezTo>
                      <a:pt x="229553" y="12383"/>
                      <a:pt x="228600" y="6667"/>
                      <a:pt x="2276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28" name="Google Shape;11228;ge48d01fb7f_0_1838"/>
              <p:cNvSpPr/>
              <p:nvPr/>
            </p:nvSpPr>
            <p:spPr>
              <a:xfrm>
                <a:off x="6594157" y="2932747"/>
                <a:ext cx="217170" cy="114299"/>
              </a:xfrm>
              <a:custGeom>
                <a:avLst/>
                <a:gdLst/>
                <a:ahLst/>
                <a:cxnLst/>
                <a:rect l="l" t="t" r="r" b="b"/>
                <a:pathLst>
                  <a:path w="217170" h="114299" extrusionOk="0">
                    <a:moveTo>
                      <a:pt x="0" y="98107"/>
                    </a:moveTo>
                    <a:cubicBezTo>
                      <a:pt x="2858" y="103823"/>
                      <a:pt x="4763" y="109537"/>
                      <a:pt x="7620" y="114300"/>
                    </a:cubicBezTo>
                    <a:lnTo>
                      <a:pt x="217170" y="16192"/>
                    </a:lnTo>
                    <a:cubicBezTo>
                      <a:pt x="214313" y="10477"/>
                      <a:pt x="212408" y="4763"/>
                      <a:pt x="209550" y="0"/>
                    </a:cubicBezTo>
                    <a:lnTo>
                      <a:pt x="0" y="9810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29" name="Google Shape;11229;ge48d01fb7f_0_1838"/>
              <p:cNvSpPr/>
              <p:nvPr/>
            </p:nvSpPr>
            <p:spPr>
              <a:xfrm>
                <a:off x="6518909" y="2761297"/>
                <a:ext cx="188595" cy="163829"/>
              </a:xfrm>
              <a:custGeom>
                <a:avLst/>
                <a:gdLst/>
                <a:ahLst/>
                <a:cxnLst/>
                <a:rect l="l" t="t" r="r" b="b"/>
                <a:pathLst>
                  <a:path w="188595" h="163829" extrusionOk="0">
                    <a:moveTo>
                      <a:pt x="188595" y="14288"/>
                    </a:moveTo>
                    <a:cubicBezTo>
                      <a:pt x="184785" y="9525"/>
                      <a:pt x="180975" y="4763"/>
                      <a:pt x="177165" y="0"/>
                    </a:cubicBezTo>
                    <a:lnTo>
                      <a:pt x="0" y="149542"/>
                    </a:lnTo>
                    <a:cubicBezTo>
                      <a:pt x="3810" y="154305"/>
                      <a:pt x="7620" y="159067"/>
                      <a:pt x="11430" y="163830"/>
                    </a:cubicBezTo>
                    <a:lnTo>
                      <a:pt x="188595" y="14288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30" name="Google Shape;11230;ge48d01fb7f_0_1838"/>
              <p:cNvSpPr/>
              <p:nvPr/>
            </p:nvSpPr>
            <p:spPr>
              <a:xfrm>
                <a:off x="6419850" y="2628900"/>
                <a:ext cx="149542" cy="200025"/>
              </a:xfrm>
              <a:custGeom>
                <a:avLst/>
                <a:gdLst/>
                <a:ahLst/>
                <a:cxnLst/>
                <a:rect l="l" t="t" r="r" b="b"/>
                <a:pathLst>
                  <a:path w="149542" h="200025" extrusionOk="0">
                    <a:moveTo>
                      <a:pt x="149542" y="10477"/>
                    </a:moveTo>
                    <a:cubicBezTo>
                      <a:pt x="144780" y="6667"/>
                      <a:pt x="140017" y="2858"/>
                      <a:pt x="135255" y="0"/>
                    </a:cubicBezTo>
                    <a:lnTo>
                      <a:pt x="0" y="188595"/>
                    </a:lnTo>
                    <a:cubicBezTo>
                      <a:pt x="4763" y="192405"/>
                      <a:pt x="9525" y="196215"/>
                      <a:pt x="14288" y="200025"/>
                    </a:cubicBezTo>
                    <a:lnTo>
                      <a:pt x="149542" y="1047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31" name="Google Shape;11231;ge48d01fb7f_0_1838"/>
              <p:cNvSpPr/>
              <p:nvPr/>
            </p:nvSpPr>
            <p:spPr>
              <a:xfrm>
                <a:off x="6299834" y="2535554"/>
                <a:ext cx="100965" cy="222885"/>
              </a:xfrm>
              <a:custGeom>
                <a:avLst/>
                <a:gdLst/>
                <a:ahLst/>
                <a:cxnLst/>
                <a:rect l="l" t="t" r="r" b="b"/>
                <a:pathLst>
                  <a:path w="100965" h="222885" extrusionOk="0">
                    <a:moveTo>
                      <a:pt x="17145" y="222885"/>
                    </a:moveTo>
                    <a:lnTo>
                      <a:pt x="100965" y="6668"/>
                    </a:lnTo>
                    <a:cubicBezTo>
                      <a:pt x="95250" y="4763"/>
                      <a:pt x="89535" y="1905"/>
                      <a:pt x="83820" y="0"/>
                    </a:cubicBezTo>
                    <a:lnTo>
                      <a:pt x="0" y="216218"/>
                    </a:lnTo>
                    <a:cubicBezTo>
                      <a:pt x="6668" y="218123"/>
                      <a:pt x="12383" y="220980"/>
                      <a:pt x="17145" y="22288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32" name="Google Shape;11232;ge48d01fb7f_0_1838"/>
              <p:cNvSpPr/>
              <p:nvPr/>
            </p:nvSpPr>
            <p:spPr>
              <a:xfrm>
                <a:off x="5330189" y="3309937"/>
                <a:ext cx="228600" cy="37147"/>
              </a:xfrm>
              <a:custGeom>
                <a:avLst/>
                <a:gdLst/>
                <a:ahLst/>
                <a:cxnLst/>
                <a:rect l="l" t="t" r="r" b="b"/>
                <a:pathLst>
                  <a:path w="228600" h="37147" extrusionOk="0">
                    <a:moveTo>
                      <a:pt x="1905" y="37147"/>
                    </a:moveTo>
                    <a:lnTo>
                      <a:pt x="228600" y="18097"/>
                    </a:lnTo>
                    <a:cubicBezTo>
                      <a:pt x="227648" y="12383"/>
                      <a:pt x="226695" y="5715"/>
                      <a:pt x="226695" y="0"/>
                    </a:cubicBezTo>
                    <a:lnTo>
                      <a:pt x="0" y="19050"/>
                    </a:lnTo>
                    <a:cubicBezTo>
                      <a:pt x="0" y="24765"/>
                      <a:pt x="952" y="30480"/>
                      <a:pt x="1905" y="3714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33" name="Google Shape;11233;ge48d01fb7f_0_1838"/>
              <p:cNvSpPr/>
              <p:nvPr/>
            </p:nvSpPr>
            <p:spPr>
              <a:xfrm>
                <a:off x="5334000" y="3127057"/>
                <a:ext cx="227647" cy="58102"/>
              </a:xfrm>
              <a:custGeom>
                <a:avLst/>
                <a:gdLst/>
                <a:ahLst/>
                <a:cxnLst/>
                <a:rect l="l" t="t" r="r" b="b"/>
                <a:pathLst>
                  <a:path w="227647" h="58102" extrusionOk="0">
                    <a:moveTo>
                      <a:pt x="227648" y="40005"/>
                    </a:moveTo>
                    <a:lnTo>
                      <a:pt x="2858" y="0"/>
                    </a:lnTo>
                    <a:cubicBezTo>
                      <a:pt x="1905" y="5715"/>
                      <a:pt x="952" y="12383"/>
                      <a:pt x="0" y="18097"/>
                    </a:cubicBezTo>
                    <a:lnTo>
                      <a:pt x="224790" y="58102"/>
                    </a:lnTo>
                    <a:cubicBezTo>
                      <a:pt x="225742" y="51435"/>
                      <a:pt x="226695" y="45720"/>
                      <a:pt x="227648" y="400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34" name="Google Shape;11234;ge48d01fb7f_0_1838"/>
              <p:cNvSpPr/>
              <p:nvPr/>
            </p:nvSpPr>
            <p:spPr>
              <a:xfrm>
                <a:off x="5389245" y="2933700"/>
                <a:ext cx="215264" cy="113347"/>
              </a:xfrm>
              <a:custGeom>
                <a:avLst/>
                <a:gdLst/>
                <a:ahLst/>
                <a:cxnLst/>
                <a:rect l="l" t="t" r="r" b="b"/>
                <a:pathLst>
                  <a:path w="215264" h="113347" extrusionOk="0">
                    <a:moveTo>
                      <a:pt x="0" y="16192"/>
                    </a:moveTo>
                    <a:lnTo>
                      <a:pt x="207645" y="113347"/>
                    </a:lnTo>
                    <a:cubicBezTo>
                      <a:pt x="209550" y="107633"/>
                      <a:pt x="212407" y="101917"/>
                      <a:pt x="215265" y="97155"/>
                    </a:cubicBezTo>
                    <a:lnTo>
                      <a:pt x="7620" y="0"/>
                    </a:lnTo>
                    <a:cubicBezTo>
                      <a:pt x="4763" y="4763"/>
                      <a:pt x="1905" y="10477"/>
                      <a:pt x="0" y="1619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35" name="Google Shape;11235;ge48d01fb7f_0_1838"/>
              <p:cNvSpPr/>
              <p:nvPr/>
            </p:nvSpPr>
            <p:spPr>
              <a:xfrm>
                <a:off x="5492114" y="2762250"/>
                <a:ext cx="187642" cy="161925"/>
              </a:xfrm>
              <a:custGeom>
                <a:avLst/>
                <a:gdLst/>
                <a:ahLst/>
                <a:cxnLst/>
                <a:rect l="l" t="t" r="r" b="b"/>
                <a:pathLst>
                  <a:path w="187642" h="161925" extrusionOk="0">
                    <a:moveTo>
                      <a:pt x="187643" y="147638"/>
                    </a:moveTo>
                    <a:lnTo>
                      <a:pt x="11430" y="0"/>
                    </a:lnTo>
                    <a:cubicBezTo>
                      <a:pt x="7620" y="4763"/>
                      <a:pt x="3810" y="9525"/>
                      <a:pt x="0" y="14288"/>
                    </a:cubicBezTo>
                    <a:lnTo>
                      <a:pt x="175260" y="161925"/>
                    </a:lnTo>
                    <a:cubicBezTo>
                      <a:pt x="180023" y="157163"/>
                      <a:pt x="183833" y="152400"/>
                      <a:pt x="187643" y="14763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36" name="Google Shape;11236;ge48d01fb7f_0_1838"/>
              <p:cNvSpPr/>
              <p:nvPr/>
            </p:nvSpPr>
            <p:spPr>
              <a:xfrm>
                <a:off x="5621654" y="2635567"/>
                <a:ext cx="151447" cy="197167"/>
              </a:xfrm>
              <a:custGeom>
                <a:avLst/>
                <a:gdLst/>
                <a:ahLst/>
                <a:cxnLst/>
                <a:rect l="l" t="t" r="r" b="b"/>
                <a:pathLst>
                  <a:path w="151447" h="197167" extrusionOk="0">
                    <a:moveTo>
                      <a:pt x="137160" y="197168"/>
                    </a:moveTo>
                    <a:cubicBezTo>
                      <a:pt x="141923" y="193358"/>
                      <a:pt x="146685" y="189548"/>
                      <a:pt x="151448" y="185738"/>
                    </a:cubicBezTo>
                    <a:lnTo>
                      <a:pt x="14288" y="0"/>
                    </a:lnTo>
                    <a:cubicBezTo>
                      <a:pt x="9525" y="3810"/>
                      <a:pt x="4763" y="7620"/>
                      <a:pt x="0" y="11430"/>
                    </a:cubicBezTo>
                    <a:lnTo>
                      <a:pt x="137160" y="197168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37" name="Google Shape;11237;ge48d01fb7f_0_1838"/>
              <p:cNvSpPr/>
              <p:nvPr/>
            </p:nvSpPr>
            <p:spPr>
              <a:xfrm>
                <a:off x="5765482" y="2550795"/>
                <a:ext cx="109537" cy="219075"/>
              </a:xfrm>
              <a:custGeom>
                <a:avLst/>
                <a:gdLst/>
                <a:ahLst/>
                <a:cxnLst/>
                <a:rect l="l" t="t" r="r" b="b"/>
                <a:pathLst>
                  <a:path w="109537" h="219075" extrusionOk="0">
                    <a:moveTo>
                      <a:pt x="109538" y="210502"/>
                    </a:moveTo>
                    <a:lnTo>
                      <a:pt x="16192" y="0"/>
                    </a:lnTo>
                    <a:cubicBezTo>
                      <a:pt x="10477" y="2857"/>
                      <a:pt x="4763" y="4763"/>
                      <a:pt x="0" y="7620"/>
                    </a:cubicBezTo>
                    <a:lnTo>
                      <a:pt x="93345" y="219075"/>
                    </a:lnTo>
                    <a:cubicBezTo>
                      <a:pt x="98107" y="215265"/>
                      <a:pt x="103822" y="212407"/>
                      <a:pt x="109538" y="2105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38" name="Google Shape;11238;ge48d01fb7f_0_1838"/>
              <p:cNvSpPr/>
              <p:nvPr/>
            </p:nvSpPr>
            <p:spPr>
              <a:xfrm>
                <a:off x="6642734" y="3220402"/>
                <a:ext cx="401955" cy="36194"/>
              </a:xfrm>
              <a:custGeom>
                <a:avLst/>
                <a:gdLst/>
                <a:ahLst/>
                <a:cxnLst/>
                <a:rect l="l" t="t" r="r" b="b"/>
                <a:pathLst>
                  <a:path w="401955" h="36194" extrusionOk="0">
                    <a:moveTo>
                      <a:pt x="953" y="36195"/>
                    </a:moveTo>
                    <a:lnTo>
                      <a:pt x="401955" y="18097"/>
                    </a:lnTo>
                    <a:cubicBezTo>
                      <a:pt x="401955" y="12382"/>
                      <a:pt x="401955" y="5715"/>
                      <a:pt x="401003" y="0"/>
                    </a:cubicBezTo>
                    <a:lnTo>
                      <a:pt x="0" y="18097"/>
                    </a:lnTo>
                    <a:cubicBezTo>
                      <a:pt x="953" y="23813"/>
                      <a:pt x="953" y="29527"/>
                      <a:pt x="953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39" name="Google Shape;11239;ge48d01fb7f_0_1838"/>
              <p:cNvSpPr/>
              <p:nvPr/>
            </p:nvSpPr>
            <p:spPr>
              <a:xfrm>
                <a:off x="6619875" y="2976562"/>
                <a:ext cx="388620" cy="138112"/>
              </a:xfrm>
              <a:custGeom>
                <a:avLst/>
                <a:gdLst/>
                <a:ahLst/>
                <a:cxnLst/>
                <a:rect l="l" t="t" r="r" b="b"/>
                <a:pathLst>
                  <a:path w="388620" h="138112" extrusionOk="0">
                    <a:moveTo>
                      <a:pt x="4763" y="138113"/>
                    </a:moveTo>
                    <a:lnTo>
                      <a:pt x="388620" y="17145"/>
                    </a:lnTo>
                    <a:cubicBezTo>
                      <a:pt x="386715" y="11430"/>
                      <a:pt x="384810" y="5715"/>
                      <a:pt x="383858" y="0"/>
                    </a:cubicBezTo>
                    <a:lnTo>
                      <a:pt x="0" y="120967"/>
                    </a:lnTo>
                    <a:cubicBezTo>
                      <a:pt x="1905" y="126683"/>
                      <a:pt x="3810" y="132397"/>
                      <a:pt x="4763" y="1381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40" name="Google Shape;11240;ge48d01fb7f_0_1838"/>
              <p:cNvSpPr/>
              <p:nvPr/>
            </p:nvSpPr>
            <p:spPr>
              <a:xfrm>
                <a:off x="6560820" y="2752725"/>
                <a:ext cx="348614" cy="231457"/>
              </a:xfrm>
              <a:custGeom>
                <a:avLst/>
                <a:gdLst/>
                <a:ahLst/>
                <a:cxnLst/>
                <a:rect l="l" t="t" r="r" b="b"/>
                <a:pathLst>
                  <a:path w="348614" h="231457" extrusionOk="0">
                    <a:moveTo>
                      <a:pt x="9525" y="231458"/>
                    </a:moveTo>
                    <a:lnTo>
                      <a:pt x="348615" y="15240"/>
                    </a:lnTo>
                    <a:cubicBezTo>
                      <a:pt x="345758" y="10477"/>
                      <a:pt x="341947" y="4763"/>
                      <a:pt x="339090" y="0"/>
                    </a:cubicBezTo>
                    <a:lnTo>
                      <a:pt x="0" y="216217"/>
                    </a:lnTo>
                    <a:cubicBezTo>
                      <a:pt x="2858" y="220980"/>
                      <a:pt x="5715" y="225742"/>
                      <a:pt x="9525" y="2314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41" name="Google Shape;11241;ge48d01fb7f_0_1838"/>
              <p:cNvSpPr/>
              <p:nvPr/>
            </p:nvSpPr>
            <p:spPr>
              <a:xfrm>
                <a:off x="6470332" y="2562225"/>
                <a:ext cx="284797" cy="309562"/>
              </a:xfrm>
              <a:custGeom>
                <a:avLst/>
                <a:gdLst/>
                <a:ahLst/>
                <a:cxnLst/>
                <a:rect l="l" t="t" r="r" b="b"/>
                <a:pathLst>
                  <a:path w="284797" h="309562" extrusionOk="0">
                    <a:moveTo>
                      <a:pt x="284797" y="12383"/>
                    </a:moveTo>
                    <a:cubicBezTo>
                      <a:pt x="280035" y="8573"/>
                      <a:pt x="276225" y="3810"/>
                      <a:pt x="271463" y="0"/>
                    </a:cubicBezTo>
                    <a:lnTo>
                      <a:pt x="0" y="297180"/>
                    </a:lnTo>
                    <a:cubicBezTo>
                      <a:pt x="4763" y="300990"/>
                      <a:pt x="8572" y="305753"/>
                      <a:pt x="13335" y="309563"/>
                    </a:cubicBezTo>
                    <a:lnTo>
                      <a:pt x="284797" y="12383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42" name="Google Shape;11242;ge48d01fb7f_0_1838"/>
              <p:cNvSpPr/>
              <p:nvPr/>
            </p:nvSpPr>
            <p:spPr>
              <a:xfrm>
                <a:off x="6357937" y="2423160"/>
                <a:ext cx="205740" cy="364807"/>
              </a:xfrm>
              <a:custGeom>
                <a:avLst/>
                <a:gdLst/>
                <a:ahLst/>
                <a:cxnLst/>
                <a:rect l="l" t="t" r="r" b="b"/>
                <a:pathLst>
                  <a:path w="205740" h="364807" extrusionOk="0">
                    <a:moveTo>
                      <a:pt x="205740" y="8573"/>
                    </a:moveTo>
                    <a:cubicBezTo>
                      <a:pt x="200025" y="5715"/>
                      <a:pt x="195263" y="2857"/>
                      <a:pt x="189547" y="0"/>
                    </a:cubicBezTo>
                    <a:lnTo>
                      <a:pt x="0" y="355282"/>
                    </a:lnTo>
                    <a:cubicBezTo>
                      <a:pt x="5715" y="358140"/>
                      <a:pt x="10478" y="360998"/>
                      <a:pt x="16192" y="364807"/>
                    </a:cubicBezTo>
                    <a:lnTo>
                      <a:pt x="205740" y="8573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43" name="Google Shape;11243;ge48d01fb7f_0_1838"/>
              <p:cNvSpPr/>
              <p:nvPr/>
            </p:nvSpPr>
            <p:spPr>
              <a:xfrm>
                <a:off x="5155882" y="3220402"/>
                <a:ext cx="398144" cy="35242"/>
              </a:xfrm>
              <a:custGeom>
                <a:avLst/>
                <a:gdLst/>
                <a:ahLst/>
                <a:cxnLst/>
                <a:rect l="l" t="t" r="r" b="b"/>
                <a:pathLst>
                  <a:path w="398144" h="35242" extrusionOk="0">
                    <a:moveTo>
                      <a:pt x="398145" y="17145"/>
                    </a:moveTo>
                    <a:lnTo>
                      <a:pt x="953" y="0"/>
                    </a:lnTo>
                    <a:cubicBezTo>
                      <a:pt x="953" y="5715"/>
                      <a:pt x="953" y="12382"/>
                      <a:pt x="0" y="18097"/>
                    </a:cubicBezTo>
                    <a:lnTo>
                      <a:pt x="398145" y="35242"/>
                    </a:lnTo>
                    <a:cubicBezTo>
                      <a:pt x="398145" y="29527"/>
                      <a:pt x="398145" y="23813"/>
                      <a:pt x="398145" y="1714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44" name="Google Shape;11244;ge48d01fb7f_0_1838"/>
              <p:cNvSpPr/>
              <p:nvPr/>
            </p:nvSpPr>
            <p:spPr>
              <a:xfrm>
                <a:off x="5193030" y="2977514"/>
                <a:ext cx="384809" cy="137160"/>
              </a:xfrm>
              <a:custGeom>
                <a:avLst/>
                <a:gdLst/>
                <a:ahLst/>
                <a:cxnLst/>
                <a:rect l="l" t="t" r="r" b="b"/>
                <a:pathLst>
                  <a:path w="384809" h="137160" extrusionOk="0">
                    <a:moveTo>
                      <a:pt x="384810" y="120015"/>
                    </a:moveTo>
                    <a:lnTo>
                      <a:pt x="4763" y="0"/>
                    </a:lnTo>
                    <a:cubicBezTo>
                      <a:pt x="2857" y="5715"/>
                      <a:pt x="952" y="11430"/>
                      <a:pt x="0" y="17145"/>
                    </a:cubicBezTo>
                    <a:lnTo>
                      <a:pt x="381000" y="137160"/>
                    </a:lnTo>
                    <a:cubicBezTo>
                      <a:pt x="381953" y="131445"/>
                      <a:pt x="382905" y="125730"/>
                      <a:pt x="384810" y="12001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45" name="Google Shape;11245;ge48d01fb7f_0_1838"/>
              <p:cNvSpPr/>
              <p:nvPr/>
            </p:nvSpPr>
            <p:spPr>
              <a:xfrm>
                <a:off x="5291137" y="2752725"/>
                <a:ext cx="346710" cy="230504"/>
              </a:xfrm>
              <a:custGeom>
                <a:avLst/>
                <a:gdLst/>
                <a:ahLst/>
                <a:cxnLst/>
                <a:rect l="l" t="t" r="r" b="b"/>
                <a:pathLst>
                  <a:path w="346710" h="230504" extrusionOk="0">
                    <a:moveTo>
                      <a:pt x="346710" y="215265"/>
                    </a:moveTo>
                    <a:lnTo>
                      <a:pt x="9525" y="0"/>
                    </a:lnTo>
                    <a:cubicBezTo>
                      <a:pt x="6668" y="4763"/>
                      <a:pt x="2857" y="10477"/>
                      <a:pt x="0" y="15240"/>
                    </a:cubicBezTo>
                    <a:lnTo>
                      <a:pt x="337185" y="230505"/>
                    </a:lnTo>
                    <a:cubicBezTo>
                      <a:pt x="340042" y="224790"/>
                      <a:pt x="342900" y="220027"/>
                      <a:pt x="346710" y="21526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46" name="Google Shape;11246;ge48d01fb7f_0_1838"/>
              <p:cNvSpPr/>
              <p:nvPr/>
            </p:nvSpPr>
            <p:spPr>
              <a:xfrm>
                <a:off x="5434012" y="2573654"/>
                <a:ext cx="288607" cy="302895"/>
              </a:xfrm>
              <a:custGeom>
                <a:avLst/>
                <a:gdLst/>
                <a:ahLst/>
                <a:cxnLst/>
                <a:rect l="l" t="t" r="r" b="b"/>
                <a:pathLst>
                  <a:path w="288607" h="302895" extrusionOk="0">
                    <a:moveTo>
                      <a:pt x="288608" y="290513"/>
                    </a:moveTo>
                    <a:lnTo>
                      <a:pt x="13335" y="0"/>
                    </a:lnTo>
                    <a:cubicBezTo>
                      <a:pt x="8573" y="3810"/>
                      <a:pt x="4763" y="8573"/>
                      <a:pt x="0" y="12383"/>
                    </a:cubicBezTo>
                    <a:lnTo>
                      <a:pt x="275273" y="302895"/>
                    </a:lnTo>
                    <a:cubicBezTo>
                      <a:pt x="279083" y="299085"/>
                      <a:pt x="283845" y="294323"/>
                      <a:pt x="288608" y="2905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47" name="Google Shape;11247;ge48d01fb7f_0_1838"/>
              <p:cNvSpPr/>
              <p:nvPr/>
            </p:nvSpPr>
            <p:spPr>
              <a:xfrm>
                <a:off x="5604510" y="2442210"/>
                <a:ext cx="217169" cy="356235"/>
              </a:xfrm>
              <a:custGeom>
                <a:avLst/>
                <a:gdLst/>
                <a:ahLst/>
                <a:cxnLst/>
                <a:rect l="l" t="t" r="r" b="b"/>
                <a:pathLst>
                  <a:path w="217169" h="356235" extrusionOk="0">
                    <a:moveTo>
                      <a:pt x="0" y="9525"/>
                    </a:moveTo>
                    <a:lnTo>
                      <a:pt x="201930" y="356235"/>
                    </a:lnTo>
                    <a:cubicBezTo>
                      <a:pt x="206692" y="353378"/>
                      <a:pt x="212407" y="349567"/>
                      <a:pt x="217170" y="346710"/>
                    </a:cubicBezTo>
                    <a:lnTo>
                      <a:pt x="16192" y="0"/>
                    </a:lnTo>
                    <a:cubicBezTo>
                      <a:pt x="10477" y="2857"/>
                      <a:pt x="5715" y="5715"/>
                      <a:pt x="0" y="952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48" name="Google Shape;11248;ge48d01fb7f_0_1838"/>
              <p:cNvSpPr/>
              <p:nvPr/>
            </p:nvSpPr>
            <p:spPr>
              <a:xfrm>
                <a:off x="5412104" y="2451735"/>
                <a:ext cx="70485" cy="72007"/>
              </a:xfrm>
              <a:custGeom>
                <a:avLst/>
                <a:gdLst/>
                <a:ahLst/>
                <a:cxnLst/>
                <a:rect l="l" t="t" r="r" b="b"/>
                <a:pathLst>
                  <a:path w="70485" h="72007" extrusionOk="0">
                    <a:moveTo>
                      <a:pt x="41910" y="11430"/>
                    </a:moveTo>
                    <a:lnTo>
                      <a:pt x="28575" y="0"/>
                    </a:lnTo>
                    <a:lnTo>
                      <a:pt x="6668" y="24765"/>
                    </a:lnTo>
                    <a:cubicBezTo>
                      <a:pt x="1905" y="29527"/>
                      <a:pt x="0" y="35242"/>
                      <a:pt x="0" y="41910"/>
                    </a:cubicBezTo>
                    <a:cubicBezTo>
                      <a:pt x="0" y="48577"/>
                      <a:pt x="2858" y="54292"/>
                      <a:pt x="7620" y="58102"/>
                    </a:cubicBezTo>
                    <a:cubicBezTo>
                      <a:pt x="13335" y="62865"/>
                      <a:pt x="21908" y="67627"/>
                      <a:pt x="32385" y="69532"/>
                    </a:cubicBezTo>
                    <a:cubicBezTo>
                      <a:pt x="42863" y="72390"/>
                      <a:pt x="55245" y="72390"/>
                      <a:pt x="69533" y="71438"/>
                    </a:cubicBezTo>
                    <a:lnTo>
                      <a:pt x="70485" y="63817"/>
                    </a:lnTo>
                    <a:cubicBezTo>
                      <a:pt x="61913" y="63817"/>
                      <a:pt x="53340" y="62865"/>
                      <a:pt x="46673" y="60960"/>
                    </a:cubicBezTo>
                    <a:cubicBezTo>
                      <a:pt x="40005" y="59055"/>
                      <a:pt x="34290" y="56198"/>
                      <a:pt x="30480" y="52388"/>
                    </a:cubicBezTo>
                    <a:cubicBezTo>
                      <a:pt x="26670" y="49530"/>
                      <a:pt x="24765" y="44767"/>
                      <a:pt x="23813" y="40005"/>
                    </a:cubicBezTo>
                    <a:cubicBezTo>
                      <a:pt x="22860" y="35242"/>
                      <a:pt x="24765" y="31432"/>
                      <a:pt x="27623" y="27623"/>
                    </a:cubicBezTo>
                    <a:lnTo>
                      <a:pt x="41910" y="1143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49" name="Google Shape;11249;ge48d01fb7f_0_1838"/>
              <p:cNvSpPr/>
              <p:nvPr/>
            </p:nvSpPr>
            <p:spPr>
              <a:xfrm>
                <a:off x="5534025" y="2244089"/>
                <a:ext cx="77033" cy="27622"/>
              </a:xfrm>
              <a:custGeom>
                <a:avLst/>
                <a:gdLst/>
                <a:ahLst/>
                <a:cxnLst/>
                <a:rect l="l" t="t" r="r" b="b"/>
                <a:pathLst>
                  <a:path w="77033" h="27622" extrusionOk="0">
                    <a:moveTo>
                      <a:pt x="24765" y="15240"/>
                    </a:moveTo>
                    <a:cubicBezTo>
                      <a:pt x="27623" y="13335"/>
                      <a:pt x="30480" y="12383"/>
                      <a:pt x="34290" y="12383"/>
                    </a:cubicBezTo>
                    <a:cubicBezTo>
                      <a:pt x="37148" y="12383"/>
                      <a:pt x="40005" y="12383"/>
                      <a:pt x="42863" y="13335"/>
                    </a:cubicBezTo>
                    <a:lnTo>
                      <a:pt x="75248" y="27623"/>
                    </a:lnTo>
                    <a:cubicBezTo>
                      <a:pt x="80010" y="24765"/>
                      <a:pt x="75248" y="20003"/>
                      <a:pt x="60960" y="12383"/>
                    </a:cubicBezTo>
                    <a:cubicBezTo>
                      <a:pt x="53340" y="8573"/>
                      <a:pt x="48577" y="6668"/>
                      <a:pt x="45720" y="5715"/>
                    </a:cubicBezTo>
                    <a:cubicBezTo>
                      <a:pt x="39052" y="2858"/>
                      <a:pt x="31433" y="953"/>
                      <a:pt x="23813" y="0"/>
                    </a:cubicBezTo>
                    <a:cubicBezTo>
                      <a:pt x="16192" y="0"/>
                      <a:pt x="10477" y="953"/>
                      <a:pt x="5715" y="3810"/>
                    </a:cubicBezTo>
                    <a:cubicBezTo>
                      <a:pt x="2858" y="5715"/>
                      <a:pt x="952" y="7620"/>
                      <a:pt x="0" y="9525"/>
                    </a:cubicBezTo>
                    <a:lnTo>
                      <a:pt x="17145" y="21908"/>
                    </a:lnTo>
                    <a:cubicBezTo>
                      <a:pt x="19050" y="18098"/>
                      <a:pt x="21908" y="16193"/>
                      <a:pt x="24765" y="1524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50" name="Google Shape;11250;ge48d01fb7f_0_1838"/>
              <p:cNvSpPr/>
              <p:nvPr/>
            </p:nvSpPr>
            <p:spPr>
              <a:xfrm>
                <a:off x="5629275" y="2180186"/>
                <a:ext cx="80010" cy="46758"/>
              </a:xfrm>
              <a:custGeom>
                <a:avLst/>
                <a:gdLst/>
                <a:ahLst/>
                <a:cxnLst/>
                <a:rect l="l" t="t" r="r" b="b"/>
                <a:pathLst>
                  <a:path w="80010" h="46758" extrusionOk="0">
                    <a:moveTo>
                      <a:pt x="20002" y="43901"/>
                    </a:moveTo>
                    <a:cubicBezTo>
                      <a:pt x="22860" y="41996"/>
                      <a:pt x="25717" y="41043"/>
                      <a:pt x="27623" y="40091"/>
                    </a:cubicBezTo>
                    <a:cubicBezTo>
                      <a:pt x="32385" y="38186"/>
                      <a:pt x="38100" y="37233"/>
                      <a:pt x="44767" y="37233"/>
                    </a:cubicBezTo>
                    <a:cubicBezTo>
                      <a:pt x="52388" y="37233"/>
                      <a:pt x="60008" y="39138"/>
                      <a:pt x="68580" y="41996"/>
                    </a:cubicBezTo>
                    <a:lnTo>
                      <a:pt x="80010" y="37233"/>
                    </a:lnTo>
                    <a:lnTo>
                      <a:pt x="50483" y="10563"/>
                    </a:lnTo>
                    <a:cubicBezTo>
                      <a:pt x="45720" y="5801"/>
                      <a:pt x="40958" y="2943"/>
                      <a:pt x="36195" y="1038"/>
                    </a:cubicBezTo>
                    <a:cubicBezTo>
                      <a:pt x="30480" y="-867"/>
                      <a:pt x="25717" y="86"/>
                      <a:pt x="20955" y="1991"/>
                    </a:cubicBezTo>
                    <a:cubicBezTo>
                      <a:pt x="15240" y="4848"/>
                      <a:pt x="11430" y="7706"/>
                      <a:pt x="9525" y="9611"/>
                    </a:cubicBezTo>
                    <a:lnTo>
                      <a:pt x="26670" y="21993"/>
                    </a:lnTo>
                    <a:cubicBezTo>
                      <a:pt x="26670" y="21041"/>
                      <a:pt x="27623" y="19136"/>
                      <a:pt x="28575" y="18183"/>
                    </a:cubicBezTo>
                    <a:cubicBezTo>
                      <a:pt x="30480" y="16278"/>
                      <a:pt x="32385" y="15326"/>
                      <a:pt x="34290" y="14373"/>
                    </a:cubicBezTo>
                    <a:cubicBezTo>
                      <a:pt x="37148" y="13421"/>
                      <a:pt x="40005" y="13421"/>
                      <a:pt x="43815" y="14373"/>
                    </a:cubicBezTo>
                    <a:cubicBezTo>
                      <a:pt x="47625" y="16278"/>
                      <a:pt x="51435" y="18183"/>
                      <a:pt x="55245" y="21993"/>
                    </a:cubicBezTo>
                    <a:lnTo>
                      <a:pt x="73342" y="35328"/>
                    </a:lnTo>
                    <a:lnTo>
                      <a:pt x="71438" y="36281"/>
                    </a:lnTo>
                    <a:cubicBezTo>
                      <a:pt x="54292" y="31518"/>
                      <a:pt x="40958" y="27708"/>
                      <a:pt x="31433" y="25803"/>
                    </a:cubicBezTo>
                    <a:cubicBezTo>
                      <a:pt x="20955" y="23898"/>
                      <a:pt x="13335" y="23898"/>
                      <a:pt x="9525" y="25803"/>
                    </a:cubicBezTo>
                    <a:cubicBezTo>
                      <a:pt x="7620" y="26756"/>
                      <a:pt x="5715" y="27708"/>
                      <a:pt x="3810" y="28661"/>
                    </a:cubicBezTo>
                    <a:cubicBezTo>
                      <a:pt x="1905" y="29613"/>
                      <a:pt x="952" y="30566"/>
                      <a:pt x="0" y="32471"/>
                    </a:cubicBezTo>
                    <a:lnTo>
                      <a:pt x="16192" y="46758"/>
                    </a:lnTo>
                    <a:cubicBezTo>
                      <a:pt x="16192" y="46758"/>
                      <a:pt x="18098" y="45806"/>
                      <a:pt x="20002" y="4390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51" name="Google Shape;11251;ge48d01fb7f_0_1838"/>
              <p:cNvSpPr/>
              <p:nvPr/>
            </p:nvSpPr>
            <p:spPr>
              <a:xfrm>
                <a:off x="5366385" y="2163127"/>
                <a:ext cx="518291" cy="331470"/>
              </a:xfrm>
              <a:custGeom>
                <a:avLst/>
                <a:gdLst/>
                <a:ahLst/>
                <a:cxnLst/>
                <a:rect l="l" t="t" r="r" b="b"/>
                <a:pathLst>
                  <a:path w="518291" h="331470" extrusionOk="0">
                    <a:moveTo>
                      <a:pt x="83820" y="260985"/>
                    </a:moveTo>
                    <a:cubicBezTo>
                      <a:pt x="84773" y="260985"/>
                      <a:pt x="85725" y="260985"/>
                      <a:pt x="86677" y="261938"/>
                    </a:cubicBezTo>
                    <a:cubicBezTo>
                      <a:pt x="87630" y="262890"/>
                      <a:pt x="89535" y="263843"/>
                      <a:pt x="90488" y="264795"/>
                    </a:cubicBezTo>
                    <a:cubicBezTo>
                      <a:pt x="93345" y="267653"/>
                      <a:pt x="94298" y="272415"/>
                      <a:pt x="92392" y="278130"/>
                    </a:cubicBezTo>
                    <a:cubicBezTo>
                      <a:pt x="90488" y="283845"/>
                      <a:pt x="87630" y="289560"/>
                      <a:pt x="81915" y="294323"/>
                    </a:cubicBezTo>
                    <a:cubicBezTo>
                      <a:pt x="93345" y="301943"/>
                      <a:pt x="105727" y="305753"/>
                      <a:pt x="118110" y="307658"/>
                    </a:cubicBezTo>
                    <a:cubicBezTo>
                      <a:pt x="129540" y="308610"/>
                      <a:pt x="139065" y="305753"/>
                      <a:pt x="145732" y="300038"/>
                    </a:cubicBezTo>
                    <a:cubicBezTo>
                      <a:pt x="148590" y="297180"/>
                      <a:pt x="151448" y="293370"/>
                      <a:pt x="152400" y="289560"/>
                    </a:cubicBezTo>
                    <a:cubicBezTo>
                      <a:pt x="154305" y="284798"/>
                      <a:pt x="156210" y="280988"/>
                      <a:pt x="156210" y="275273"/>
                    </a:cubicBezTo>
                    <a:lnTo>
                      <a:pt x="170498" y="289560"/>
                    </a:lnTo>
                    <a:lnTo>
                      <a:pt x="193357" y="284798"/>
                    </a:lnTo>
                    <a:lnTo>
                      <a:pt x="129540" y="218123"/>
                    </a:lnTo>
                    <a:cubicBezTo>
                      <a:pt x="139065" y="209550"/>
                      <a:pt x="148590" y="201930"/>
                      <a:pt x="158115" y="193358"/>
                    </a:cubicBezTo>
                    <a:lnTo>
                      <a:pt x="206692" y="255270"/>
                    </a:lnTo>
                    <a:lnTo>
                      <a:pt x="231457" y="253365"/>
                    </a:lnTo>
                    <a:lnTo>
                      <a:pt x="174307" y="180023"/>
                    </a:lnTo>
                    <a:cubicBezTo>
                      <a:pt x="184785" y="171450"/>
                      <a:pt x="196215" y="163830"/>
                      <a:pt x="206692" y="156210"/>
                    </a:cubicBezTo>
                    <a:lnTo>
                      <a:pt x="221932" y="180023"/>
                    </a:lnTo>
                    <a:lnTo>
                      <a:pt x="213360" y="185738"/>
                    </a:lnTo>
                    <a:cubicBezTo>
                      <a:pt x="212407" y="186690"/>
                      <a:pt x="211455" y="187643"/>
                      <a:pt x="211455" y="189548"/>
                    </a:cubicBezTo>
                    <a:cubicBezTo>
                      <a:pt x="210502" y="190500"/>
                      <a:pt x="211455" y="192405"/>
                      <a:pt x="212407" y="193358"/>
                    </a:cubicBezTo>
                    <a:cubicBezTo>
                      <a:pt x="215265" y="197168"/>
                      <a:pt x="220980" y="200025"/>
                      <a:pt x="231457" y="201930"/>
                    </a:cubicBezTo>
                    <a:cubicBezTo>
                      <a:pt x="241935" y="203835"/>
                      <a:pt x="248602" y="203835"/>
                      <a:pt x="252413" y="200978"/>
                    </a:cubicBezTo>
                    <a:cubicBezTo>
                      <a:pt x="254317" y="200025"/>
                      <a:pt x="255270" y="198120"/>
                      <a:pt x="255270" y="197168"/>
                    </a:cubicBezTo>
                    <a:cubicBezTo>
                      <a:pt x="255270" y="195263"/>
                      <a:pt x="255270" y="193358"/>
                      <a:pt x="254317" y="192405"/>
                    </a:cubicBezTo>
                    <a:lnTo>
                      <a:pt x="223838" y="145733"/>
                    </a:lnTo>
                    <a:cubicBezTo>
                      <a:pt x="231457" y="140970"/>
                      <a:pt x="239077" y="135255"/>
                      <a:pt x="246698" y="130493"/>
                    </a:cubicBezTo>
                    <a:lnTo>
                      <a:pt x="291465" y="199073"/>
                    </a:lnTo>
                    <a:lnTo>
                      <a:pt x="314325" y="197168"/>
                    </a:lnTo>
                    <a:lnTo>
                      <a:pt x="263842" y="119063"/>
                    </a:lnTo>
                    <a:cubicBezTo>
                      <a:pt x="286703" y="104775"/>
                      <a:pt x="310515" y="92393"/>
                      <a:pt x="335280" y="80010"/>
                    </a:cubicBezTo>
                    <a:lnTo>
                      <a:pt x="347663" y="105728"/>
                    </a:lnTo>
                    <a:lnTo>
                      <a:pt x="307657" y="125730"/>
                    </a:lnTo>
                    <a:cubicBezTo>
                      <a:pt x="305753" y="126683"/>
                      <a:pt x="303848" y="128588"/>
                      <a:pt x="302895" y="130493"/>
                    </a:cubicBezTo>
                    <a:cubicBezTo>
                      <a:pt x="301942" y="133350"/>
                      <a:pt x="301942" y="135255"/>
                      <a:pt x="302895" y="137160"/>
                    </a:cubicBezTo>
                    <a:cubicBezTo>
                      <a:pt x="305753" y="141923"/>
                      <a:pt x="310515" y="146685"/>
                      <a:pt x="317182" y="149543"/>
                    </a:cubicBezTo>
                    <a:cubicBezTo>
                      <a:pt x="323850" y="153353"/>
                      <a:pt x="329565" y="154305"/>
                      <a:pt x="333375" y="152400"/>
                    </a:cubicBezTo>
                    <a:cubicBezTo>
                      <a:pt x="334328" y="151448"/>
                      <a:pt x="335280" y="150495"/>
                      <a:pt x="335280" y="149543"/>
                    </a:cubicBezTo>
                    <a:cubicBezTo>
                      <a:pt x="336232" y="148590"/>
                      <a:pt x="336232" y="147638"/>
                      <a:pt x="335280" y="145733"/>
                    </a:cubicBezTo>
                    <a:lnTo>
                      <a:pt x="331470" y="139065"/>
                    </a:lnTo>
                    <a:cubicBezTo>
                      <a:pt x="330517" y="138113"/>
                      <a:pt x="330517" y="136208"/>
                      <a:pt x="331470" y="135255"/>
                    </a:cubicBezTo>
                    <a:cubicBezTo>
                      <a:pt x="331470" y="134303"/>
                      <a:pt x="332423" y="132398"/>
                      <a:pt x="333375" y="132398"/>
                    </a:cubicBezTo>
                    <a:lnTo>
                      <a:pt x="355282" y="120968"/>
                    </a:lnTo>
                    <a:lnTo>
                      <a:pt x="371475" y="153353"/>
                    </a:lnTo>
                    <a:lnTo>
                      <a:pt x="394335" y="154305"/>
                    </a:lnTo>
                    <a:lnTo>
                      <a:pt x="352425" y="71438"/>
                    </a:lnTo>
                    <a:cubicBezTo>
                      <a:pt x="378142" y="60008"/>
                      <a:pt x="403860" y="48578"/>
                      <a:pt x="431482" y="39053"/>
                    </a:cubicBezTo>
                    <a:lnTo>
                      <a:pt x="442913" y="69533"/>
                    </a:lnTo>
                    <a:cubicBezTo>
                      <a:pt x="436245" y="65723"/>
                      <a:pt x="429578" y="62865"/>
                      <a:pt x="422910" y="60960"/>
                    </a:cubicBezTo>
                    <a:cubicBezTo>
                      <a:pt x="417195" y="59055"/>
                      <a:pt x="411480" y="59055"/>
                      <a:pt x="408623" y="60960"/>
                    </a:cubicBezTo>
                    <a:cubicBezTo>
                      <a:pt x="401003" y="63818"/>
                      <a:pt x="395288" y="68580"/>
                      <a:pt x="391478" y="75248"/>
                    </a:cubicBezTo>
                    <a:cubicBezTo>
                      <a:pt x="387667" y="81915"/>
                      <a:pt x="387667" y="88583"/>
                      <a:pt x="389573" y="95250"/>
                    </a:cubicBezTo>
                    <a:cubicBezTo>
                      <a:pt x="392430" y="102870"/>
                      <a:pt x="399098" y="108585"/>
                      <a:pt x="408623" y="113348"/>
                    </a:cubicBezTo>
                    <a:cubicBezTo>
                      <a:pt x="418148" y="118110"/>
                      <a:pt x="427673" y="119063"/>
                      <a:pt x="434340" y="117158"/>
                    </a:cubicBezTo>
                    <a:cubicBezTo>
                      <a:pt x="437198" y="116205"/>
                      <a:pt x="441007" y="113348"/>
                      <a:pt x="443865" y="110490"/>
                    </a:cubicBezTo>
                    <a:cubicBezTo>
                      <a:pt x="446723" y="107633"/>
                      <a:pt x="450532" y="103823"/>
                      <a:pt x="453390" y="98108"/>
                    </a:cubicBezTo>
                    <a:lnTo>
                      <a:pt x="460057" y="116205"/>
                    </a:lnTo>
                    <a:lnTo>
                      <a:pt x="482917" y="120968"/>
                    </a:lnTo>
                    <a:lnTo>
                      <a:pt x="468630" y="80963"/>
                    </a:lnTo>
                    <a:cubicBezTo>
                      <a:pt x="470535" y="75248"/>
                      <a:pt x="473392" y="71438"/>
                      <a:pt x="476250" y="67628"/>
                    </a:cubicBezTo>
                    <a:cubicBezTo>
                      <a:pt x="480060" y="63818"/>
                      <a:pt x="482917" y="60960"/>
                      <a:pt x="486728" y="60008"/>
                    </a:cubicBezTo>
                    <a:cubicBezTo>
                      <a:pt x="488632" y="59055"/>
                      <a:pt x="490538" y="59055"/>
                      <a:pt x="492442" y="60960"/>
                    </a:cubicBezTo>
                    <a:cubicBezTo>
                      <a:pt x="494348" y="61913"/>
                      <a:pt x="496253" y="63818"/>
                      <a:pt x="497205" y="65723"/>
                    </a:cubicBezTo>
                    <a:cubicBezTo>
                      <a:pt x="499110" y="69533"/>
                      <a:pt x="499110" y="75248"/>
                      <a:pt x="499110" y="80963"/>
                    </a:cubicBezTo>
                    <a:cubicBezTo>
                      <a:pt x="498157" y="86678"/>
                      <a:pt x="497205" y="93345"/>
                      <a:pt x="495300" y="99060"/>
                    </a:cubicBezTo>
                    <a:lnTo>
                      <a:pt x="516255" y="104775"/>
                    </a:lnTo>
                    <a:cubicBezTo>
                      <a:pt x="519113" y="91440"/>
                      <a:pt x="519113" y="80010"/>
                      <a:pt x="515303" y="69533"/>
                    </a:cubicBezTo>
                    <a:cubicBezTo>
                      <a:pt x="512445" y="61913"/>
                      <a:pt x="506730" y="55245"/>
                      <a:pt x="498157" y="50483"/>
                    </a:cubicBezTo>
                    <a:cubicBezTo>
                      <a:pt x="489585" y="44768"/>
                      <a:pt x="481965" y="43815"/>
                      <a:pt x="476250" y="45720"/>
                    </a:cubicBezTo>
                    <a:cubicBezTo>
                      <a:pt x="473392" y="46673"/>
                      <a:pt x="470535" y="48578"/>
                      <a:pt x="467678" y="50483"/>
                    </a:cubicBezTo>
                    <a:cubicBezTo>
                      <a:pt x="464820" y="52388"/>
                      <a:pt x="461963" y="56198"/>
                      <a:pt x="459105" y="59055"/>
                    </a:cubicBezTo>
                    <a:lnTo>
                      <a:pt x="450532" y="34290"/>
                    </a:lnTo>
                    <a:cubicBezTo>
                      <a:pt x="470535" y="27623"/>
                      <a:pt x="490538" y="21908"/>
                      <a:pt x="511492" y="16193"/>
                    </a:cubicBezTo>
                    <a:lnTo>
                      <a:pt x="506730" y="12383"/>
                    </a:lnTo>
                    <a:lnTo>
                      <a:pt x="506730" y="12383"/>
                    </a:lnTo>
                    <a:lnTo>
                      <a:pt x="505778" y="11430"/>
                    </a:lnTo>
                    <a:lnTo>
                      <a:pt x="493395" y="0"/>
                    </a:lnTo>
                    <a:cubicBezTo>
                      <a:pt x="295275" y="52388"/>
                      <a:pt x="122873" y="168593"/>
                      <a:pt x="0" y="325755"/>
                    </a:cubicBezTo>
                    <a:lnTo>
                      <a:pt x="20955" y="331470"/>
                    </a:lnTo>
                    <a:cubicBezTo>
                      <a:pt x="40957" y="306705"/>
                      <a:pt x="61913" y="282893"/>
                      <a:pt x="83820" y="260985"/>
                    </a:cubicBezTo>
                    <a:close/>
                    <a:moveTo>
                      <a:pt x="436245" y="93345"/>
                    </a:moveTo>
                    <a:cubicBezTo>
                      <a:pt x="432435" y="97155"/>
                      <a:pt x="427673" y="100013"/>
                      <a:pt x="423863" y="101918"/>
                    </a:cubicBezTo>
                    <a:cubicBezTo>
                      <a:pt x="421005" y="102870"/>
                      <a:pt x="418148" y="102870"/>
                      <a:pt x="416242" y="101918"/>
                    </a:cubicBezTo>
                    <a:cubicBezTo>
                      <a:pt x="413385" y="100965"/>
                      <a:pt x="412432" y="99060"/>
                      <a:pt x="411480" y="97155"/>
                    </a:cubicBezTo>
                    <a:cubicBezTo>
                      <a:pt x="409575" y="92393"/>
                      <a:pt x="410528" y="88583"/>
                      <a:pt x="412432" y="84773"/>
                    </a:cubicBezTo>
                    <a:cubicBezTo>
                      <a:pt x="414338" y="80010"/>
                      <a:pt x="417195" y="77153"/>
                      <a:pt x="421957" y="76200"/>
                    </a:cubicBezTo>
                    <a:cubicBezTo>
                      <a:pt x="425767" y="75248"/>
                      <a:pt x="429578" y="74295"/>
                      <a:pt x="434340" y="75248"/>
                    </a:cubicBezTo>
                    <a:cubicBezTo>
                      <a:pt x="439103" y="75248"/>
                      <a:pt x="443865" y="77153"/>
                      <a:pt x="447675" y="79058"/>
                    </a:cubicBezTo>
                    <a:cubicBezTo>
                      <a:pt x="443865" y="83820"/>
                      <a:pt x="440055" y="89535"/>
                      <a:pt x="436245" y="93345"/>
                    </a:cubicBezTo>
                    <a:close/>
                    <a:moveTo>
                      <a:pt x="115252" y="231458"/>
                    </a:moveTo>
                    <a:lnTo>
                      <a:pt x="140970" y="258127"/>
                    </a:lnTo>
                    <a:cubicBezTo>
                      <a:pt x="140017" y="265748"/>
                      <a:pt x="138113" y="272415"/>
                      <a:pt x="136207" y="278130"/>
                    </a:cubicBezTo>
                    <a:cubicBezTo>
                      <a:pt x="134302" y="283845"/>
                      <a:pt x="131445" y="287655"/>
                      <a:pt x="128588" y="291465"/>
                    </a:cubicBezTo>
                    <a:cubicBezTo>
                      <a:pt x="125730" y="294323"/>
                      <a:pt x="121920" y="296228"/>
                      <a:pt x="118110" y="297180"/>
                    </a:cubicBezTo>
                    <a:cubicBezTo>
                      <a:pt x="114300" y="298133"/>
                      <a:pt x="110490" y="298133"/>
                      <a:pt x="106680" y="297180"/>
                    </a:cubicBezTo>
                    <a:cubicBezTo>
                      <a:pt x="106680" y="297180"/>
                      <a:pt x="105727" y="296228"/>
                      <a:pt x="105727" y="296228"/>
                    </a:cubicBezTo>
                    <a:cubicBezTo>
                      <a:pt x="105727" y="295275"/>
                      <a:pt x="105727" y="295275"/>
                      <a:pt x="105727" y="295275"/>
                    </a:cubicBezTo>
                    <a:cubicBezTo>
                      <a:pt x="110490" y="288608"/>
                      <a:pt x="113348" y="282893"/>
                      <a:pt x="115252" y="277178"/>
                    </a:cubicBezTo>
                    <a:cubicBezTo>
                      <a:pt x="117157" y="271463"/>
                      <a:pt x="116205" y="266700"/>
                      <a:pt x="114300" y="264795"/>
                    </a:cubicBezTo>
                    <a:cubicBezTo>
                      <a:pt x="112395" y="262890"/>
                      <a:pt x="109538" y="260985"/>
                      <a:pt x="104775" y="259080"/>
                    </a:cubicBezTo>
                    <a:cubicBezTo>
                      <a:pt x="100965" y="258127"/>
                      <a:pt x="96202" y="257175"/>
                      <a:pt x="91440" y="256223"/>
                    </a:cubicBezTo>
                    <a:cubicBezTo>
                      <a:pt x="98107" y="246698"/>
                      <a:pt x="106680" y="239077"/>
                      <a:pt x="115252" y="2314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52" name="Google Shape;11252;ge48d01fb7f_0_1838"/>
              <p:cNvSpPr/>
              <p:nvPr/>
            </p:nvSpPr>
            <p:spPr>
              <a:xfrm>
                <a:off x="5730239" y="2140743"/>
                <a:ext cx="72130" cy="40481"/>
              </a:xfrm>
              <a:custGeom>
                <a:avLst/>
                <a:gdLst/>
                <a:ahLst/>
                <a:cxnLst/>
                <a:rect l="l" t="t" r="r" b="b"/>
                <a:pathLst>
                  <a:path w="72130" h="40481" extrusionOk="0">
                    <a:moveTo>
                      <a:pt x="22860" y="17621"/>
                    </a:moveTo>
                    <a:cubicBezTo>
                      <a:pt x="25718" y="16669"/>
                      <a:pt x="29527" y="16669"/>
                      <a:pt x="32385" y="16669"/>
                    </a:cubicBezTo>
                    <a:cubicBezTo>
                      <a:pt x="35243" y="16669"/>
                      <a:pt x="38100" y="17621"/>
                      <a:pt x="40958" y="19526"/>
                    </a:cubicBezTo>
                    <a:lnTo>
                      <a:pt x="69533" y="40481"/>
                    </a:lnTo>
                    <a:cubicBezTo>
                      <a:pt x="75248" y="38576"/>
                      <a:pt x="71438" y="32861"/>
                      <a:pt x="59055" y="22384"/>
                    </a:cubicBezTo>
                    <a:cubicBezTo>
                      <a:pt x="52388" y="16669"/>
                      <a:pt x="48577" y="13811"/>
                      <a:pt x="45720" y="11906"/>
                    </a:cubicBezTo>
                    <a:cubicBezTo>
                      <a:pt x="40005" y="7144"/>
                      <a:pt x="33338" y="3334"/>
                      <a:pt x="25718" y="1429"/>
                    </a:cubicBezTo>
                    <a:cubicBezTo>
                      <a:pt x="19050" y="-476"/>
                      <a:pt x="12383" y="-476"/>
                      <a:pt x="7620" y="1429"/>
                    </a:cubicBezTo>
                    <a:cubicBezTo>
                      <a:pt x="4763" y="2381"/>
                      <a:pt x="1905" y="4286"/>
                      <a:pt x="0" y="5239"/>
                    </a:cubicBezTo>
                    <a:lnTo>
                      <a:pt x="14288" y="21431"/>
                    </a:lnTo>
                    <a:cubicBezTo>
                      <a:pt x="17145" y="20479"/>
                      <a:pt x="20002" y="18574"/>
                      <a:pt x="22860" y="176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53" name="Google Shape;11253;ge48d01fb7f_0_1838"/>
              <p:cNvSpPr/>
              <p:nvPr/>
            </p:nvSpPr>
            <p:spPr>
              <a:xfrm>
                <a:off x="6128204" y="2241841"/>
                <a:ext cx="60187" cy="55030"/>
              </a:xfrm>
              <a:custGeom>
                <a:avLst/>
                <a:gdLst/>
                <a:ahLst/>
                <a:cxnLst/>
                <a:rect l="l" t="t" r="r" b="b"/>
                <a:pathLst>
                  <a:path w="60187" h="55030" extrusionOk="0">
                    <a:moveTo>
                      <a:pt x="19230" y="17489"/>
                    </a:moveTo>
                    <a:cubicBezTo>
                      <a:pt x="23041" y="15584"/>
                      <a:pt x="27803" y="14631"/>
                      <a:pt x="32566" y="14631"/>
                    </a:cubicBezTo>
                    <a:lnTo>
                      <a:pt x="43996" y="15584"/>
                    </a:lnTo>
                    <a:lnTo>
                      <a:pt x="36375" y="1296"/>
                    </a:lnTo>
                    <a:lnTo>
                      <a:pt x="25898" y="344"/>
                    </a:lnTo>
                    <a:cubicBezTo>
                      <a:pt x="19230" y="-609"/>
                      <a:pt x="13516" y="344"/>
                      <a:pt x="8753" y="4154"/>
                    </a:cubicBezTo>
                    <a:cubicBezTo>
                      <a:pt x="3991" y="7011"/>
                      <a:pt x="1133" y="10821"/>
                      <a:pt x="180" y="16536"/>
                    </a:cubicBezTo>
                    <a:cubicBezTo>
                      <a:pt x="-772" y="25109"/>
                      <a:pt x="2086" y="33681"/>
                      <a:pt x="7800" y="41301"/>
                    </a:cubicBezTo>
                    <a:cubicBezTo>
                      <a:pt x="14468" y="48921"/>
                      <a:pt x="22088" y="53684"/>
                      <a:pt x="30661" y="54636"/>
                    </a:cubicBezTo>
                    <a:cubicBezTo>
                      <a:pt x="36375" y="55589"/>
                      <a:pt x="42091" y="54636"/>
                      <a:pt x="46853" y="53684"/>
                    </a:cubicBezTo>
                    <a:cubicBezTo>
                      <a:pt x="51616" y="52731"/>
                      <a:pt x="56378" y="50826"/>
                      <a:pt x="60188" y="47969"/>
                    </a:cubicBezTo>
                    <a:lnTo>
                      <a:pt x="52568" y="31776"/>
                    </a:lnTo>
                    <a:cubicBezTo>
                      <a:pt x="47805" y="34634"/>
                      <a:pt x="43043" y="37491"/>
                      <a:pt x="37328" y="39396"/>
                    </a:cubicBezTo>
                    <a:cubicBezTo>
                      <a:pt x="31613" y="41301"/>
                      <a:pt x="26850" y="41301"/>
                      <a:pt x="22088" y="41301"/>
                    </a:cubicBezTo>
                    <a:cubicBezTo>
                      <a:pt x="19230" y="41301"/>
                      <a:pt x="16373" y="39396"/>
                      <a:pt x="14468" y="36539"/>
                    </a:cubicBezTo>
                    <a:cubicBezTo>
                      <a:pt x="12563" y="33681"/>
                      <a:pt x="11611" y="30824"/>
                      <a:pt x="11611" y="27014"/>
                    </a:cubicBezTo>
                    <a:cubicBezTo>
                      <a:pt x="12563" y="23204"/>
                      <a:pt x="15421" y="20346"/>
                      <a:pt x="19230" y="1748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54" name="Google Shape;11254;ge48d01fb7f_0_1838"/>
              <p:cNvSpPr/>
              <p:nvPr/>
            </p:nvSpPr>
            <p:spPr>
              <a:xfrm>
                <a:off x="6304222" y="2196426"/>
                <a:ext cx="62287" cy="78143"/>
              </a:xfrm>
              <a:custGeom>
                <a:avLst/>
                <a:gdLst/>
                <a:ahLst/>
                <a:cxnLst/>
                <a:rect l="l" t="t" r="r" b="b"/>
                <a:pathLst>
                  <a:path w="62287" h="78143" extrusionOk="0">
                    <a:moveTo>
                      <a:pt x="23235" y="22899"/>
                    </a:moveTo>
                    <a:cubicBezTo>
                      <a:pt x="27045" y="20041"/>
                      <a:pt x="31808" y="19089"/>
                      <a:pt x="36570" y="20994"/>
                    </a:cubicBezTo>
                    <a:lnTo>
                      <a:pt x="57525" y="26709"/>
                    </a:lnTo>
                    <a:lnTo>
                      <a:pt x="62288" y="9564"/>
                    </a:lnTo>
                    <a:lnTo>
                      <a:pt x="30855" y="991"/>
                    </a:lnTo>
                    <a:cubicBezTo>
                      <a:pt x="24188" y="-914"/>
                      <a:pt x="18473" y="39"/>
                      <a:pt x="12758" y="2896"/>
                    </a:cubicBezTo>
                    <a:cubicBezTo>
                      <a:pt x="7043" y="5754"/>
                      <a:pt x="3233" y="10516"/>
                      <a:pt x="1328" y="16231"/>
                    </a:cubicBezTo>
                    <a:cubicBezTo>
                      <a:pt x="-577" y="23851"/>
                      <a:pt x="-577" y="33376"/>
                      <a:pt x="2280" y="43854"/>
                    </a:cubicBezTo>
                    <a:cubicBezTo>
                      <a:pt x="5138" y="54331"/>
                      <a:pt x="9900" y="65761"/>
                      <a:pt x="16568" y="78144"/>
                    </a:cubicBezTo>
                    <a:lnTo>
                      <a:pt x="24188" y="75286"/>
                    </a:lnTo>
                    <a:cubicBezTo>
                      <a:pt x="20378" y="67666"/>
                      <a:pt x="17520" y="60046"/>
                      <a:pt x="16568" y="52426"/>
                    </a:cubicBezTo>
                    <a:cubicBezTo>
                      <a:pt x="15615" y="44806"/>
                      <a:pt x="15615" y="39091"/>
                      <a:pt x="16568" y="33376"/>
                    </a:cubicBezTo>
                    <a:cubicBezTo>
                      <a:pt x="16568" y="29566"/>
                      <a:pt x="19425" y="25756"/>
                      <a:pt x="23235" y="2289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55" name="Google Shape;11255;ge48d01fb7f_0_1838"/>
              <p:cNvSpPr/>
              <p:nvPr/>
            </p:nvSpPr>
            <p:spPr>
              <a:xfrm>
                <a:off x="6667142" y="2388357"/>
                <a:ext cx="87539" cy="98620"/>
              </a:xfrm>
              <a:custGeom>
                <a:avLst/>
                <a:gdLst/>
                <a:ahLst/>
                <a:cxnLst/>
                <a:rect l="l" t="t" r="r" b="b"/>
                <a:pathLst>
                  <a:path w="87539" h="98620" extrusionOk="0">
                    <a:moveTo>
                      <a:pt x="52745" y="513"/>
                    </a:moveTo>
                    <a:cubicBezTo>
                      <a:pt x="45125" y="2418"/>
                      <a:pt x="41315" y="7180"/>
                      <a:pt x="39410" y="17658"/>
                    </a:cubicBezTo>
                    <a:cubicBezTo>
                      <a:pt x="37505" y="28135"/>
                      <a:pt x="38457" y="40518"/>
                      <a:pt x="43220" y="52900"/>
                    </a:cubicBezTo>
                    <a:cubicBezTo>
                      <a:pt x="34647" y="55758"/>
                      <a:pt x="26075" y="54805"/>
                      <a:pt x="18455" y="51948"/>
                    </a:cubicBezTo>
                    <a:cubicBezTo>
                      <a:pt x="20360" y="49090"/>
                      <a:pt x="20360" y="46233"/>
                      <a:pt x="20360" y="44328"/>
                    </a:cubicBezTo>
                    <a:cubicBezTo>
                      <a:pt x="20360" y="41470"/>
                      <a:pt x="20360" y="39565"/>
                      <a:pt x="19407" y="38613"/>
                    </a:cubicBezTo>
                    <a:cubicBezTo>
                      <a:pt x="17502" y="36708"/>
                      <a:pt x="14645" y="35755"/>
                      <a:pt x="11787" y="35755"/>
                    </a:cubicBezTo>
                    <a:cubicBezTo>
                      <a:pt x="8930" y="36708"/>
                      <a:pt x="5120" y="37660"/>
                      <a:pt x="3215" y="40518"/>
                    </a:cubicBezTo>
                    <a:cubicBezTo>
                      <a:pt x="357" y="43375"/>
                      <a:pt x="-595" y="47185"/>
                      <a:pt x="357" y="51948"/>
                    </a:cubicBezTo>
                    <a:cubicBezTo>
                      <a:pt x="1310" y="56710"/>
                      <a:pt x="4167" y="60520"/>
                      <a:pt x="7977" y="64330"/>
                    </a:cubicBezTo>
                    <a:lnTo>
                      <a:pt x="1310" y="95763"/>
                    </a:lnTo>
                    <a:lnTo>
                      <a:pt x="12740" y="98620"/>
                    </a:lnTo>
                    <a:lnTo>
                      <a:pt x="13692" y="67188"/>
                    </a:lnTo>
                    <a:cubicBezTo>
                      <a:pt x="27027" y="70998"/>
                      <a:pt x="39410" y="71950"/>
                      <a:pt x="50840" y="70045"/>
                    </a:cubicBezTo>
                    <a:cubicBezTo>
                      <a:pt x="62270" y="69093"/>
                      <a:pt x="70842" y="65283"/>
                      <a:pt x="76557" y="58615"/>
                    </a:cubicBezTo>
                    <a:cubicBezTo>
                      <a:pt x="87987" y="46233"/>
                      <a:pt x="93702" y="23373"/>
                      <a:pt x="77510" y="5275"/>
                    </a:cubicBezTo>
                    <a:cubicBezTo>
                      <a:pt x="72747" y="2418"/>
                      <a:pt x="65127" y="-1392"/>
                      <a:pt x="52745" y="513"/>
                    </a:cubicBezTo>
                    <a:close/>
                    <a:moveTo>
                      <a:pt x="70842" y="29088"/>
                    </a:moveTo>
                    <a:cubicBezTo>
                      <a:pt x="69890" y="33850"/>
                      <a:pt x="67985" y="37660"/>
                      <a:pt x="65127" y="41470"/>
                    </a:cubicBezTo>
                    <a:cubicBezTo>
                      <a:pt x="62270" y="44328"/>
                      <a:pt x="59412" y="47185"/>
                      <a:pt x="56555" y="48138"/>
                    </a:cubicBezTo>
                    <a:cubicBezTo>
                      <a:pt x="53697" y="50043"/>
                      <a:pt x="51792" y="50995"/>
                      <a:pt x="49887" y="50995"/>
                    </a:cubicBezTo>
                    <a:cubicBezTo>
                      <a:pt x="47982" y="44328"/>
                      <a:pt x="47982" y="37660"/>
                      <a:pt x="47982" y="32898"/>
                    </a:cubicBezTo>
                    <a:cubicBezTo>
                      <a:pt x="47982" y="27183"/>
                      <a:pt x="49887" y="23373"/>
                      <a:pt x="51792" y="21468"/>
                    </a:cubicBezTo>
                    <a:cubicBezTo>
                      <a:pt x="54650" y="18610"/>
                      <a:pt x="57507" y="16705"/>
                      <a:pt x="60365" y="16705"/>
                    </a:cubicBezTo>
                    <a:cubicBezTo>
                      <a:pt x="63222" y="15753"/>
                      <a:pt x="66080" y="16705"/>
                      <a:pt x="67985" y="18610"/>
                    </a:cubicBezTo>
                    <a:cubicBezTo>
                      <a:pt x="69890" y="21468"/>
                      <a:pt x="70842" y="25278"/>
                      <a:pt x="70842" y="2908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56" name="Google Shape;11256;ge48d01fb7f_0_1838"/>
              <p:cNvSpPr/>
              <p:nvPr/>
            </p:nvSpPr>
            <p:spPr>
              <a:xfrm>
                <a:off x="6644397" y="2477452"/>
                <a:ext cx="71922" cy="76930"/>
              </a:xfrm>
              <a:custGeom>
                <a:avLst/>
                <a:gdLst/>
                <a:ahLst/>
                <a:cxnLst/>
                <a:rect l="l" t="t" r="r" b="b"/>
                <a:pathLst>
                  <a:path w="71922" h="76930" extrusionOk="0">
                    <a:moveTo>
                      <a:pt x="47868" y="60008"/>
                    </a:moveTo>
                    <a:cubicBezTo>
                      <a:pt x="41200" y="59055"/>
                      <a:pt x="36438" y="56198"/>
                      <a:pt x="31675" y="50483"/>
                    </a:cubicBezTo>
                    <a:cubicBezTo>
                      <a:pt x="24055" y="40958"/>
                      <a:pt x="17388" y="32385"/>
                      <a:pt x="13578" y="23813"/>
                    </a:cubicBezTo>
                    <a:cubicBezTo>
                      <a:pt x="9768" y="15240"/>
                      <a:pt x="7863" y="7620"/>
                      <a:pt x="7863" y="952"/>
                    </a:cubicBezTo>
                    <a:lnTo>
                      <a:pt x="243" y="0"/>
                    </a:lnTo>
                    <a:cubicBezTo>
                      <a:pt x="-710" y="10477"/>
                      <a:pt x="1195" y="20955"/>
                      <a:pt x="5005" y="32385"/>
                    </a:cubicBezTo>
                    <a:cubicBezTo>
                      <a:pt x="8815" y="43815"/>
                      <a:pt x="15483" y="54293"/>
                      <a:pt x="23103" y="63818"/>
                    </a:cubicBezTo>
                    <a:cubicBezTo>
                      <a:pt x="28818" y="70485"/>
                      <a:pt x="36438" y="75248"/>
                      <a:pt x="44058" y="76200"/>
                    </a:cubicBezTo>
                    <a:cubicBezTo>
                      <a:pt x="51678" y="78105"/>
                      <a:pt x="58345" y="76200"/>
                      <a:pt x="64060" y="71438"/>
                    </a:cubicBezTo>
                    <a:cubicBezTo>
                      <a:pt x="68823" y="67627"/>
                      <a:pt x="71680" y="60960"/>
                      <a:pt x="71680" y="52388"/>
                    </a:cubicBezTo>
                    <a:cubicBezTo>
                      <a:pt x="72633" y="43815"/>
                      <a:pt x="70728" y="37148"/>
                      <a:pt x="66918" y="32385"/>
                    </a:cubicBezTo>
                    <a:cubicBezTo>
                      <a:pt x="65013" y="29527"/>
                      <a:pt x="62155" y="27623"/>
                      <a:pt x="58345" y="26670"/>
                    </a:cubicBezTo>
                    <a:cubicBezTo>
                      <a:pt x="54535" y="24765"/>
                      <a:pt x="50725" y="23813"/>
                      <a:pt x="45963" y="23813"/>
                    </a:cubicBezTo>
                    <a:lnTo>
                      <a:pt x="45010" y="41910"/>
                    </a:lnTo>
                    <a:cubicBezTo>
                      <a:pt x="48820" y="41910"/>
                      <a:pt x="51678" y="41910"/>
                      <a:pt x="55488" y="42863"/>
                    </a:cubicBezTo>
                    <a:cubicBezTo>
                      <a:pt x="59298" y="43815"/>
                      <a:pt x="61203" y="44768"/>
                      <a:pt x="63108" y="46673"/>
                    </a:cubicBezTo>
                    <a:cubicBezTo>
                      <a:pt x="65013" y="48577"/>
                      <a:pt x="65013" y="49530"/>
                      <a:pt x="65013" y="51435"/>
                    </a:cubicBezTo>
                    <a:cubicBezTo>
                      <a:pt x="65013" y="53340"/>
                      <a:pt x="65013" y="55245"/>
                      <a:pt x="63108" y="56198"/>
                    </a:cubicBezTo>
                    <a:cubicBezTo>
                      <a:pt x="59298" y="60008"/>
                      <a:pt x="54535" y="60960"/>
                      <a:pt x="47868" y="6000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57" name="Google Shape;11257;ge48d01fb7f_0_1838"/>
              <p:cNvSpPr/>
              <p:nvPr/>
            </p:nvSpPr>
            <p:spPr>
              <a:xfrm>
                <a:off x="5945504" y="2138362"/>
                <a:ext cx="782002" cy="306704"/>
              </a:xfrm>
              <a:custGeom>
                <a:avLst/>
                <a:gdLst/>
                <a:ahLst/>
                <a:cxnLst/>
                <a:rect l="l" t="t" r="r" b="b"/>
                <a:pathLst>
                  <a:path w="782002" h="306704" extrusionOk="0">
                    <a:moveTo>
                      <a:pt x="26670" y="97155"/>
                    </a:moveTo>
                    <a:cubicBezTo>
                      <a:pt x="37148" y="103823"/>
                      <a:pt x="46673" y="107632"/>
                      <a:pt x="56198" y="106680"/>
                    </a:cubicBezTo>
                    <a:cubicBezTo>
                      <a:pt x="62865" y="105727"/>
                      <a:pt x="68580" y="102870"/>
                      <a:pt x="73342" y="97155"/>
                    </a:cubicBezTo>
                    <a:cubicBezTo>
                      <a:pt x="78105" y="91440"/>
                      <a:pt x="80010" y="84773"/>
                      <a:pt x="79058" y="77152"/>
                    </a:cubicBezTo>
                    <a:cubicBezTo>
                      <a:pt x="79058" y="74295"/>
                      <a:pt x="78105" y="71438"/>
                      <a:pt x="77153" y="68580"/>
                    </a:cubicBezTo>
                    <a:cubicBezTo>
                      <a:pt x="76200" y="65723"/>
                      <a:pt x="74295" y="63818"/>
                      <a:pt x="72390" y="60960"/>
                    </a:cubicBezTo>
                    <a:cubicBezTo>
                      <a:pt x="77153" y="63818"/>
                      <a:pt x="80963" y="65723"/>
                      <a:pt x="84773" y="67627"/>
                    </a:cubicBezTo>
                    <a:cubicBezTo>
                      <a:pt x="88583" y="69532"/>
                      <a:pt x="92392" y="69532"/>
                      <a:pt x="96203" y="69532"/>
                    </a:cubicBezTo>
                    <a:cubicBezTo>
                      <a:pt x="100013" y="68580"/>
                      <a:pt x="102870" y="67627"/>
                      <a:pt x="104775" y="66675"/>
                    </a:cubicBezTo>
                    <a:lnTo>
                      <a:pt x="107633" y="98107"/>
                    </a:lnTo>
                    <a:lnTo>
                      <a:pt x="128588" y="107632"/>
                    </a:lnTo>
                    <a:lnTo>
                      <a:pt x="120015" y="15240"/>
                    </a:lnTo>
                    <a:cubicBezTo>
                      <a:pt x="132398" y="14288"/>
                      <a:pt x="143828" y="14288"/>
                      <a:pt x="156210" y="14288"/>
                    </a:cubicBezTo>
                    <a:cubicBezTo>
                      <a:pt x="158115" y="14288"/>
                      <a:pt x="160020" y="14288"/>
                      <a:pt x="161925" y="14288"/>
                    </a:cubicBezTo>
                    <a:lnTo>
                      <a:pt x="160020" y="51435"/>
                    </a:lnTo>
                    <a:lnTo>
                      <a:pt x="153353" y="51435"/>
                    </a:lnTo>
                    <a:cubicBezTo>
                      <a:pt x="151448" y="51435"/>
                      <a:pt x="150495" y="51435"/>
                      <a:pt x="149542" y="53340"/>
                    </a:cubicBezTo>
                    <a:cubicBezTo>
                      <a:pt x="148590" y="54293"/>
                      <a:pt x="147638" y="55245"/>
                      <a:pt x="147638" y="57150"/>
                    </a:cubicBezTo>
                    <a:cubicBezTo>
                      <a:pt x="147638" y="60960"/>
                      <a:pt x="151448" y="66675"/>
                      <a:pt x="158115" y="74295"/>
                    </a:cubicBezTo>
                    <a:cubicBezTo>
                      <a:pt x="165735" y="81915"/>
                      <a:pt x="170498" y="86677"/>
                      <a:pt x="174308" y="86677"/>
                    </a:cubicBezTo>
                    <a:cubicBezTo>
                      <a:pt x="175260" y="86677"/>
                      <a:pt x="176213" y="85725"/>
                      <a:pt x="177165" y="84773"/>
                    </a:cubicBezTo>
                    <a:cubicBezTo>
                      <a:pt x="178117" y="82868"/>
                      <a:pt x="179070" y="81915"/>
                      <a:pt x="179070" y="80010"/>
                    </a:cubicBezTo>
                    <a:lnTo>
                      <a:pt x="179070" y="71438"/>
                    </a:lnTo>
                    <a:lnTo>
                      <a:pt x="212408" y="73343"/>
                    </a:lnTo>
                    <a:lnTo>
                      <a:pt x="211455" y="98107"/>
                    </a:lnTo>
                    <a:lnTo>
                      <a:pt x="231458" y="112395"/>
                    </a:lnTo>
                    <a:lnTo>
                      <a:pt x="236220" y="19050"/>
                    </a:lnTo>
                    <a:cubicBezTo>
                      <a:pt x="264795" y="21907"/>
                      <a:pt x="292417" y="25718"/>
                      <a:pt x="320040" y="30480"/>
                    </a:cubicBezTo>
                    <a:lnTo>
                      <a:pt x="317183" y="45720"/>
                    </a:lnTo>
                    <a:lnTo>
                      <a:pt x="288608" y="40957"/>
                    </a:lnTo>
                    <a:cubicBezTo>
                      <a:pt x="281940" y="40005"/>
                      <a:pt x="275273" y="40957"/>
                      <a:pt x="269558" y="44768"/>
                    </a:cubicBezTo>
                    <a:cubicBezTo>
                      <a:pt x="263842" y="48577"/>
                      <a:pt x="260985" y="53340"/>
                      <a:pt x="260033" y="59055"/>
                    </a:cubicBezTo>
                    <a:cubicBezTo>
                      <a:pt x="258128" y="67627"/>
                      <a:pt x="259080" y="77152"/>
                      <a:pt x="262890" y="87630"/>
                    </a:cubicBezTo>
                    <a:cubicBezTo>
                      <a:pt x="265748" y="98107"/>
                      <a:pt x="271463" y="108585"/>
                      <a:pt x="278130" y="119063"/>
                    </a:cubicBezTo>
                    <a:lnTo>
                      <a:pt x="285750" y="116205"/>
                    </a:lnTo>
                    <a:cubicBezTo>
                      <a:pt x="280988" y="109538"/>
                      <a:pt x="277178" y="102870"/>
                      <a:pt x="275273" y="96202"/>
                    </a:cubicBezTo>
                    <a:cubicBezTo>
                      <a:pt x="273367" y="88582"/>
                      <a:pt x="273367" y="81915"/>
                      <a:pt x="274320" y="75248"/>
                    </a:cubicBezTo>
                    <a:cubicBezTo>
                      <a:pt x="275273" y="70485"/>
                      <a:pt x="277178" y="66675"/>
                      <a:pt x="281940" y="63818"/>
                    </a:cubicBezTo>
                    <a:cubicBezTo>
                      <a:pt x="285750" y="60960"/>
                      <a:pt x="290513" y="60007"/>
                      <a:pt x="295275" y="60960"/>
                    </a:cubicBezTo>
                    <a:lnTo>
                      <a:pt x="315278" y="64770"/>
                    </a:lnTo>
                    <a:lnTo>
                      <a:pt x="307658" y="111443"/>
                    </a:lnTo>
                    <a:lnTo>
                      <a:pt x="325755" y="128588"/>
                    </a:lnTo>
                    <a:lnTo>
                      <a:pt x="340995" y="36195"/>
                    </a:lnTo>
                    <a:cubicBezTo>
                      <a:pt x="393383" y="46673"/>
                      <a:pt x="444817" y="61913"/>
                      <a:pt x="494348" y="81915"/>
                    </a:cubicBezTo>
                    <a:lnTo>
                      <a:pt x="483870" y="109538"/>
                    </a:lnTo>
                    <a:cubicBezTo>
                      <a:pt x="481013" y="101918"/>
                      <a:pt x="477203" y="95250"/>
                      <a:pt x="472440" y="89535"/>
                    </a:cubicBezTo>
                    <a:cubicBezTo>
                      <a:pt x="467678" y="83820"/>
                      <a:pt x="461963" y="80010"/>
                      <a:pt x="457200" y="78105"/>
                    </a:cubicBezTo>
                    <a:cubicBezTo>
                      <a:pt x="448628" y="75248"/>
                      <a:pt x="441008" y="74295"/>
                      <a:pt x="433388" y="77152"/>
                    </a:cubicBezTo>
                    <a:cubicBezTo>
                      <a:pt x="425767" y="80010"/>
                      <a:pt x="421005" y="84773"/>
                      <a:pt x="418148" y="91440"/>
                    </a:cubicBezTo>
                    <a:cubicBezTo>
                      <a:pt x="415290" y="100013"/>
                      <a:pt x="416242" y="109538"/>
                      <a:pt x="421958" y="120968"/>
                    </a:cubicBezTo>
                    <a:cubicBezTo>
                      <a:pt x="427673" y="132398"/>
                      <a:pt x="434340" y="140018"/>
                      <a:pt x="441960" y="142875"/>
                    </a:cubicBezTo>
                    <a:cubicBezTo>
                      <a:pt x="446723" y="144780"/>
                      <a:pt x="451485" y="144780"/>
                      <a:pt x="456248" y="144780"/>
                    </a:cubicBezTo>
                    <a:cubicBezTo>
                      <a:pt x="461010" y="144780"/>
                      <a:pt x="466725" y="142875"/>
                      <a:pt x="471488" y="140970"/>
                    </a:cubicBezTo>
                    <a:lnTo>
                      <a:pt x="464820" y="158115"/>
                    </a:lnTo>
                    <a:lnTo>
                      <a:pt x="479108" y="178118"/>
                    </a:lnTo>
                    <a:lnTo>
                      <a:pt x="511492" y="90488"/>
                    </a:lnTo>
                    <a:cubicBezTo>
                      <a:pt x="523875" y="96202"/>
                      <a:pt x="537210" y="101918"/>
                      <a:pt x="549593" y="107632"/>
                    </a:cubicBezTo>
                    <a:lnTo>
                      <a:pt x="532448" y="140970"/>
                    </a:lnTo>
                    <a:lnTo>
                      <a:pt x="526733" y="138113"/>
                    </a:lnTo>
                    <a:cubicBezTo>
                      <a:pt x="524828" y="137160"/>
                      <a:pt x="523875" y="137160"/>
                      <a:pt x="522923" y="138113"/>
                    </a:cubicBezTo>
                    <a:cubicBezTo>
                      <a:pt x="521017" y="138113"/>
                      <a:pt x="520065" y="139065"/>
                      <a:pt x="519113" y="140970"/>
                    </a:cubicBezTo>
                    <a:cubicBezTo>
                      <a:pt x="517208" y="143827"/>
                      <a:pt x="518160" y="150495"/>
                      <a:pt x="521970" y="160973"/>
                    </a:cubicBezTo>
                    <a:cubicBezTo>
                      <a:pt x="524828" y="171450"/>
                      <a:pt x="528638" y="177165"/>
                      <a:pt x="531495" y="179070"/>
                    </a:cubicBezTo>
                    <a:cubicBezTo>
                      <a:pt x="532448" y="180023"/>
                      <a:pt x="533400" y="180023"/>
                      <a:pt x="535305" y="179070"/>
                    </a:cubicBezTo>
                    <a:cubicBezTo>
                      <a:pt x="537210" y="178118"/>
                      <a:pt x="538163" y="177165"/>
                      <a:pt x="539115" y="175260"/>
                    </a:cubicBezTo>
                    <a:lnTo>
                      <a:pt x="542925" y="167640"/>
                    </a:lnTo>
                    <a:lnTo>
                      <a:pt x="572453" y="183833"/>
                    </a:lnTo>
                    <a:lnTo>
                      <a:pt x="561023" y="205740"/>
                    </a:lnTo>
                    <a:lnTo>
                      <a:pt x="572453" y="226695"/>
                    </a:lnTo>
                    <a:lnTo>
                      <a:pt x="616268" y="143827"/>
                    </a:lnTo>
                    <a:cubicBezTo>
                      <a:pt x="626745" y="150495"/>
                      <a:pt x="638175" y="156210"/>
                      <a:pt x="648653" y="162877"/>
                    </a:cubicBezTo>
                    <a:lnTo>
                      <a:pt x="604838" y="230505"/>
                    </a:lnTo>
                    <a:lnTo>
                      <a:pt x="614363" y="253365"/>
                    </a:lnTo>
                    <a:lnTo>
                      <a:pt x="665798" y="174308"/>
                    </a:lnTo>
                    <a:cubicBezTo>
                      <a:pt x="687705" y="189548"/>
                      <a:pt x="709613" y="204788"/>
                      <a:pt x="729615" y="221933"/>
                    </a:cubicBezTo>
                    <a:lnTo>
                      <a:pt x="711518" y="244793"/>
                    </a:lnTo>
                    <a:lnTo>
                      <a:pt x="676275" y="217170"/>
                    </a:lnTo>
                    <a:cubicBezTo>
                      <a:pt x="674370" y="215265"/>
                      <a:pt x="672465" y="215265"/>
                      <a:pt x="669608" y="215265"/>
                    </a:cubicBezTo>
                    <a:cubicBezTo>
                      <a:pt x="666750" y="215265"/>
                      <a:pt x="664845" y="216218"/>
                      <a:pt x="663893" y="218123"/>
                    </a:cubicBezTo>
                    <a:cubicBezTo>
                      <a:pt x="660083" y="222885"/>
                      <a:pt x="658178" y="228600"/>
                      <a:pt x="658178" y="236220"/>
                    </a:cubicBezTo>
                    <a:cubicBezTo>
                      <a:pt x="658178" y="243840"/>
                      <a:pt x="660083" y="249555"/>
                      <a:pt x="662940" y="251460"/>
                    </a:cubicBezTo>
                    <a:cubicBezTo>
                      <a:pt x="663893" y="252413"/>
                      <a:pt x="664845" y="252413"/>
                      <a:pt x="665798" y="252413"/>
                    </a:cubicBezTo>
                    <a:cubicBezTo>
                      <a:pt x="666750" y="252413"/>
                      <a:pt x="667703" y="252413"/>
                      <a:pt x="668655" y="250508"/>
                    </a:cubicBezTo>
                    <a:lnTo>
                      <a:pt x="673418" y="243840"/>
                    </a:lnTo>
                    <a:cubicBezTo>
                      <a:pt x="674370" y="242888"/>
                      <a:pt x="675323" y="241935"/>
                      <a:pt x="677228" y="241935"/>
                    </a:cubicBezTo>
                    <a:cubicBezTo>
                      <a:pt x="678180" y="240983"/>
                      <a:pt x="680085" y="241935"/>
                      <a:pt x="681038" y="241935"/>
                    </a:cubicBezTo>
                    <a:lnTo>
                      <a:pt x="700088" y="257175"/>
                    </a:lnTo>
                    <a:lnTo>
                      <a:pt x="678180" y="285750"/>
                    </a:lnTo>
                    <a:lnTo>
                      <a:pt x="686753" y="306705"/>
                    </a:lnTo>
                    <a:lnTo>
                      <a:pt x="743903" y="233363"/>
                    </a:lnTo>
                    <a:cubicBezTo>
                      <a:pt x="752475" y="240030"/>
                      <a:pt x="761048" y="247650"/>
                      <a:pt x="768668" y="255270"/>
                    </a:cubicBezTo>
                    <a:lnTo>
                      <a:pt x="782003" y="240983"/>
                    </a:lnTo>
                    <a:cubicBezTo>
                      <a:pt x="616268" y="91440"/>
                      <a:pt x="396240" y="0"/>
                      <a:pt x="155258" y="0"/>
                    </a:cubicBezTo>
                    <a:cubicBezTo>
                      <a:pt x="127635" y="0"/>
                      <a:pt x="100013" y="952"/>
                      <a:pt x="72390" y="3810"/>
                    </a:cubicBezTo>
                    <a:lnTo>
                      <a:pt x="84773" y="22860"/>
                    </a:lnTo>
                    <a:cubicBezTo>
                      <a:pt x="89535" y="22860"/>
                      <a:pt x="93345" y="21907"/>
                      <a:pt x="98108" y="21907"/>
                    </a:cubicBezTo>
                    <a:lnTo>
                      <a:pt x="100965" y="48577"/>
                    </a:lnTo>
                    <a:cubicBezTo>
                      <a:pt x="99060" y="51435"/>
                      <a:pt x="97155" y="53340"/>
                      <a:pt x="94298" y="55245"/>
                    </a:cubicBezTo>
                    <a:cubicBezTo>
                      <a:pt x="91440" y="57150"/>
                      <a:pt x="88583" y="58102"/>
                      <a:pt x="85725" y="58102"/>
                    </a:cubicBezTo>
                    <a:cubicBezTo>
                      <a:pt x="80010" y="59055"/>
                      <a:pt x="75248" y="59055"/>
                      <a:pt x="72390" y="58102"/>
                    </a:cubicBezTo>
                    <a:cubicBezTo>
                      <a:pt x="68580" y="58102"/>
                      <a:pt x="65723" y="57150"/>
                      <a:pt x="64770" y="56198"/>
                    </a:cubicBezTo>
                    <a:cubicBezTo>
                      <a:pt x="67628" y="53340"/>
                      <a:pt x="69533" y="50482"/>
                      <a:pt x="71438" y="46673"/>
                    </a:cubicBezTo>
                    <a:cubicBezTo>
                      <a:pt x="73342" y="42863"/>
                      <a:pt x="73342" y="39052"/>
                      <a:pt x="73342" y="36195"/>
                    </a:cubicBezTo>
                    <a:cubicBezTo>
                      <a:pt x="72390" y="28575"/>
                      <a:pt x="67628" y="22860"/>
                      <a:pt x="59055" y="16193"/>
                    </a:cubicBezTo>
                    <a:cubicBezTo>
                      <a:pt x="50483" y="10477"/>
                      <a:pt x="40958" y="7620"/>
                      <a:pt x="32385" y="8573"/>
                    </a:cubicBezTo>
                    <a:cubicBezTo>
                      <a:pt x="27623" y="8573"/>
                      <a:pt x="23813" y="10477"/>
                      <a:pt x="19050" y="13335"/>
                    </a:cubicBezTo>
                    <a:cubicBezTo>
                      <a:pt x="14288" y="15240"/>
                      <a:pt x="10478" y="19050"/>
                      <a:pt x="6667" y="22860"/>
                    </a:cubicBezTo>
                    <a:lnTo>
                      <a:pt x="18098" y="36195"/>
                    </a:lnTo>
                    <a:cubicBezTo>
                      <a:pt x="21908" y="32385"/>
                      <a:pt x="26670" y="28575"/>
                      <a:pt x="31433" y="25718"/>
                    </a:cubicBezTo>
                    <a:cubicBezTo>
                      <a:pt x="36195" y="22860"/>
                      <a:pt x="40958" y="21907"/>
                      <a:pt x="44767" y="20955"/>
                    </a:cubicBezTo>
                    <a:cubicBezTo>
                      <a:pt x="48578" y="20955"/>
                      <a:pt x="51435" y="20955"/>
                      <a:pt x="54292" y="22860"/>
                    </a:cubicBezTo>
                    <a:cubicBezTo>
                      <a:pt x="57150" y="24765"/>
                      <a:pt x="59055" y="27623"/>
                      <a:pt x="59055" y="30480"/>
                    </a:cubicBezTo>
                    <a:cubicBezTo>
                      <a:pt x="59055" y="35243"/>
                      <a:pt x="59055" y="40005"/>
                      <a:pt x="57150" y="43815"/>
                    </a:cubicBezTo>
                    <a:cubicBezTo>
                      <a:pt x="56198" y="47625"/>
                      <a:pt x="53340" y="49530"/>
                      <a:pt x="48578" y="50482"/>
                    </a:cubicBezTo>
                    <a:cubicBezTo>
                      <a:pt x="45720" y="49530"/>
                      <a:pt x="42863" y="50482"/>
                      <a:pt x="39053" y="50482"/>
                    </a:cubicBezTo>
                    <a:cubicBezTo>
                      <a:pt x="35242" y="51435"/>
                      <a:pt x="31433" y="53340"/>
                      <a:pt x="27623" y="55245"/>
                    </a:cubicBezTo>
                    <a:lnTo>
                      <a:pt x="37148" y="71438"/>
                    </a:lnTo>
                    <a:cubicBezTo>
                      <a:pt x="44767" y="69532"/>
                      <a:pt x="51435" y="66675"/>
                      <a:pt x="59055" y="60960"/>
                    </a:cubicBezTo>
                    <a:cubicBezTo>
                      <a:pt x="60960" y="61913"/>
                      <a:pt x="61913" y="63818"/>
                      <a:pt x="62865" y="65723"/>
                    </a:cubicBezTo>
                    <a:cubicBezTo>
                      <a:pt x="63817" y="66675"/>
                      <a:pt x="64770" y="69532"/>
                      <a:pt x="64770" y="71438"/>
                    </a:cubicBezTo>
                    <a:cubicBezTo>
                      <a:pt x="65723" y="77152"/>
                      <a:pt x="63817" y="81915"/>
                      <a:pt x="60960" y="86677"/>
                    </a:cubicBezTo>
                    <a:cubicBezTo>
                      <a:pt x="57150" y="91440"/>
                      <a:pt x="52388" y="93345"/>
                      <a:pt x="46673" y="94298"/>
                    </a:cubicBezTo>
                    <a:cubicBezTo>
                      <a:pt x="40005" y="95250"/>
                      <a:pt x="32385" y="93345"/>
                      <a:pt x="25717" y="88582"/>
                    </a:cubicBezTo>
                    <a:cubicBezTo>
                      <a:pt x="18098" y="83820"/>
                      <a:pt x="12383" y="77152"/>
                      <a:pt x="6667" y="68580"/>
                    </a:cubicBezTo>
                    <a:lnTo>
                      <a:pt x="0" y="73343"/>
                    </a:lnTo>
                    <a:cubicBezTo>
                      <a:pt x="7620" y="80010"/>
                      <a:pt x="16192" y="89535"/>
                      <a:pt x="26670" y="97155"/>
                    </a:cubicBezTo>
                    <a:close/>
                    <a:moveTo>
                      <a:pt x="457200" y="121920"/>
                    </a:moveTo>
                    <a:cubicBezTo>
                      <a:pt x="449580" y="122873"/>
                      <a:pt x="443865" y="121920"/>
                      <a:pt x="438150" y="120015"/>
                    </a:cubicBezTo>
                    <a:cubicBezTo>
                      <a:pt x="434340" y="118110"/>
                      <a:pt x="431483" y="116205"/>
                      <a:pt x="428625" y="112395"/>
                    </a:cubicBezTo>
                    <a:cubicBezTo>
                      <a:pt x="426720" y="108585"/>
                      <a:pt x="426720" y="105727"/>
                      <a:pt x="427673" y="102870"/>
                    </a:cubicBezTo>
                    <a:cubicBezTo>
                      <a:pt x="429578" y="98107"/>
                      <a:pt x="433388" y="95250"/>
                      <a:pt x="441008" y="93345"/>
                    </a:cubicBezTo>
                    <a:cubicBezTo>
                      <a:pt x="448628" y="91440"/>
                      <a:pt x="456248" y="92393"/>
                      <a:pt x="462915" y="94298"/>
                    </a:cubicBezTo>
                    <a:cubicBezTo>
                      <a:pt x="466725" y="95250"/>
                      <a:pt x="469583" y="98107"/>
                      <a:pt x="472440" y="101918"/>
                    </a:cubicBezTo>
                    <a:cubicBezTo>
                      <a:pt x="475298" y="105727"/>
                      <a:pt x="478155" y="110490"/>
                      <a:pt x="480060" y="115252"/>
                    </a:cubicBezTo>
                    <a:cubicBezTo>
                      <a:pt x="472440" y="118110"/>
                      <a:pt x="464820" y="120968"/>
                      <a:pt x="457200" y="121920"/>
                    </a:cubicBezTo>
                    <a:close/>
                    <a:moveTo>
                      <a:pt x="567690" y="110490"/>
                    </a:moveTo>
                    <a:cubicBezTo>
                      <a:pt x="578168" y="115252"/>
                      <a:pt x="587693" y="120968"/>
                      <a:pt x="597218" y="126682"/>
                    </a:cubicBezTo>
                    <a:lnTo>
                      <a:pt x="579120" y="160020"/>
                    </a:lnTo>
                    <a:lnTo>
                      <a:pt x="549593" y="143827"/>
                    </a:lnTo>
                    <a:lnTo>
                      <a:pt x="567690" y="110490"/>
                    </a:lnTo>
                    <a:close/>
                    <a:moveTo>
                      <a:pt x="181928" y="13335"/>
                    </a:moveTo>
                    <a:cubicBezTo>
                      <a:pt x="193358" y="13335"/>
                      <a:pt x="204788" y="14288"/>
                      <a:pt x="215265" y="15240"/>
                    </a:cubicBezTo>
                    <a:lnTo>
                      <a:pt x="213360" y="53340"/>
                    </a:lnTo>
                    <a:lnTo>
                      <a:pt x="180023" y="51435"/>
                    </a:lnTo>
                    <a:lnTo>
                      <a:pt x="181928" y="13335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58" name="Google Shape;11258;ge48d01fb7f_0_1838"/>
              <p:cNvSpPr/>
              <p:nvPr/>
            </p:nvSpPr>
            <p:spPr>
              <a:xfrm>
                <a:off x="6714172" y="2412682"/>
                <a:ext cx="92392" cy="111442"/>
              </a:xfrm>
              <a:custGeom>
                <a:avLst/>
                <a:gdLst/>
                <a:ahLst/>
                <a:cxnLst/>
                <a:rect l="l" t="t" r="r" b="b"/>
                <a:pathLst>
                  <a:path w="92392" h="111442" extrusionOk="0">
                    <a:moveTo>
                      <a:pt x="0" y="89535"/>
                    </a:moveTo>
                    <a:lnTo>
                      <a:pt x="6668" y="111442"/>
                    </a:lnTo>
                    <a:lnTo>
                      <a:pt x="72390" y="46672"/>
                    </a:lnTo>
                    <a:cubicBezTo>
                      <a:pt x="77153" y="52388"/>
                      <a:pt x="81915" y="58102"/>
                      <a:pt x="86678" y="62865"/>
                    </a:cubicBezTo>
                    <a:lnTo>
                      <a:pt x="92393" y="39052"/>
                    </a:lnTo>
                    <a:cubicBezTo>
                      <a:pt x="80963" y="25717"/>
                      <a:pt x="68580" y="12382"/>
                      <a:pt x="56198" y="0"/>
                    </a:cubicBezTo>
                    <a:lnTo>
                      <a:pt x="41910" y="14288"/>
                    </a:lnTo>
                    <a:cubicBezTo>
                      <a:pt x="47625" y="20002"/>
                      <a:pt x="52388" y="25717"/>
                      <a:pt x="58103" y="31432"/>
                    </a:cubicBezTo>
                    <a:lnTo>
                      <a:pt x="0" y="89535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59" name="Google Shape;11259;ge48d01fb7f_0_1838"/>
              <p:cNvSpPr/>
              <p:nvPr/>
            </p:nvSpPr>
            <p:spPr>
              <a:xfrm>
                <a:off x="6755130" y="2518410"/>
                <a:ext cx="25717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25717" extrusionOk="0">
                    <a:moveTo>
                      <a:pt x="0" y="0"/>
                    </a:moveTo>
                    <a:lnTo>
                      <a:pt x="25717" y="0"/>
                    </a:lnTo>
                    <a:lnTo>
                      <a:pt x="25717" y="25717"/>
                    </a:lnTo>
                    <a:lnTo>
                      <a:pt x="0" y="2571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60" name="Google Shape;11260;ge48d01fb7f_0_1838"/>
              <p:cNvSpPr/>
              <p:nvPr/>
            </p:nvSpPr>
            <p:spPr>
              <a:xfrm>
                <a:off x="6782752" y="2489835"/>
                <a:ext cx="25717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25717" extrusionOk="0">
                    <a:moveTo>
                      <a:pt x="0" y="0"/>
                    </a:moveTo>
                    <a:lnTo>
                      <a:pt x="25718" y="0"/>
                    </a:lnTo>
                    <a:lnTo>
                      <a:pt x="25718" y="25717"/>
                    </a:lnTo>
                    <a:lnTo>
                      <a:pt x="0" y="2571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261" name="Google Shape;11261;ge48d01fb7f_0_1838"/>
              <p:cNvGrpSpPr/>
              <p:nvPr/>
            </p:nvGrpSpPr>
            <p:grpSpPr>
              <a:xfrm>
                <a:off x="4819650" y="4612005"/>
                <a:ext cx="2558414" cy="385762"/>
                <a:chOff x="4819650" y="4612005"/>
                <a:chExt cx="2558414" cy="385762"/>
              </a:xfrm>
            </p:grpSpPr>
            <p:sp>
              <p:nvSpPr>
                <p:cNvPr id="11262" name="Google Shape;11262;ge48d01fb7f_0_1838"/>
                <p:cNvSpPr/>
                <p:nvPr/>
              </p:nvSpPr>
              <p:spPr>
                <a:xfrm>
                  <a:off x="4819650" y="4699634"/>
                  <a:ext cx="1013460" cy="262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3460" h="262890" extrusionOk="0">
                      <a:moveTo>
                        <a:pt x="942975" y="182880"/>
                      </a:moveTo>
                      <a:lnTo>
                        <a:pt x="978218" y="201930"/>
                      </a:lnTo>
                      <a:lnTo>
                        <a:pt x="978218" y="38100"/>
                      </a:lnTo>
                      <a:lnTo>
                        <a:pt x="1013460" y="38100"/>
                      </a:lnTo>
                      <a:lnTo>
                        <a:pt x="996315" y="6668"/>
                      </a:lnTo>
                      <a:lnTo>
                        <a:pt x="827723" y="6668"/>
                      </a:lnTo>
                      <a:lnTo>
                        <a:pt x="819150" y="6668"/>
                      </a:lnTo>
                      <a:lnTo>
                        <a:pt x="731520" y="6668"/>
                      </a:lnTo>
                      <a:lnTo>
                        <a:pt x="723900" y="6668"/>
                      </a:lnTo>
                      <a:lnTo>
                        <a:pt x="537210" y="6668"/>
                      </a:lnTo>
                      <a:lnTo>
                        <a:pt x="529590" y="6668"/>
                      </a:lnTo>
                      <a:lnTo>
                        <a:pt x="441960" y="6668"/>
                      </a:lnTo>
                      <a:lnTo>
                        <a:pt x="434340" y="6668"/>
                      </a:lnTo>
                      <a:lnTo>
                        <a:pt x="202883" y="6668"/>
                      </a:lnTo>
                      <a:lnTo>
                        <a:pt x="195263" y="6668"/>
                      </a:lnTo>
                      <a:lnTo>
                        <a:pt x="122873" y="6668"/>
                      </a:lnTo>
                      <a:lnTo>
                        <a:pt x="141923" y="38100"/>
                      </a:lnTo>
                      <a:lnTo>
                        <a:pt x="149543" y="38100"/>
                      </a:lnTo>
                      <a:lnTo>
                        <a:pt x="149543" y="110490"/>
                      </a:lnTo>
                      <a:lnTo>
                        <a:pt x="110490" y="93345"/>
                      </a:lnTo>
                      <a:cubicBezTo>
                        <a:pt x="114300" y="89535"/>
                        <a:pt x="117157" y="84772"/>
                        <a:pt x="119063" y="79058"/>
                      </a:cubicBezTo>
                      <a:cubicBezTo>
                        <a:pt x="120968" y="73343"/>
                        <a:pt x="121920" y="67628"/>
                        <a:pt x="121920" y="61913"/>
                      </a:cubicBezTo>
                      <a:cubicBezTo>
                        <a:pt x="121920" y="48578"/>
                        <a:pt x="115253" y="34290"/>
                        <a:pt x="102870" y="20955"/>
                      </a:cubicBezTo>
                      <a:cubicBezTo>
                        <a:pt x="89535" y="6668"/>
                        <a:pt x="76200" y="0"/>
                        <a:pt x="63818" y="0"/>
                      </a:cubicBezTo>
                      <a:cubicBezTo>
                        <a:pt x="51435" y="0"/>
                        <a:pt x="40958" y="3810"/>
                        <a:pt x="31433" y="11430"/>
                      </a:cubicBezTo>
                      <a:cubicBezTo>
                        <a:pt x="22860" y="19050"/>
                        <a:pt x="19050" y="28575"/>
                        <a:pt x="19050" y="39053"/>
                      </a:cubicBezTo>
                      <a:cubicBezTo>
                        <a:pt x="19050" y="47625"/>
                        <a:pt x="22860" y="57150"/>
                        <a:pt x="31433" y="66675"/>
                      </a:cubicBezTo>
                      <a:cubicBezTo>
                        <a:pt x="39053" y="75247"/>
                        <a:pt x="50482" y="82868"/>
                        <a:pt x="63818" y="90488"/>
                      </a:cubicBezTo>
                      <a:cubicBezTo>
                        <a:pt x="51435" y="99060"/>
                        <a:pt x="29528" y="110490"/>
                        <a:pt x="0" y="123825"/>
                      </a:cubicBezTo>
                      <a:lnTo>
                        <a:pt x="27622" y="147638"/>
                      </a:lnTo>
                      <a:cubicBezTo>
                        <a:pt x="60960" y="131445"/>
                        <a:pt x="84773" y="117158"/>
                        <a:pt x="100013" y="104775"/>
                      </a:cubicBezTo>
                      <a:lnTo>
                        <a:pt x="131445" y="120015"/>
                      </a:lnTo>
                      <a:lnTo>
                        <a:pt x="40005" y="176213"/>
                      </a:lnTo>
                      <a:lnTo>
                        <a:pt x="65723" y="197168"/>
                      </a:lnTo>
                      <a:lnTo>
                        <a:pt x="151448" y="139065"/>
                      </a:lnTo>
                      <a:lnTo>
                        <a:pt x="151448" y="183833"/>
                      </a:lnTo>
                      <a:lnTo>
                        <a:pt x="186690" y="202883"/>
                      </a:lnTo>
                      <a:lnTo>
                        <a:pt x="186690" y="39053"/>
                      </a:lnTo>
                      <a:lnTo>
                        <a:pt x="214313" y="39053"/>
                      </a:lnTo>
                      <a:lnTo>
                        <a:pt x="221933" y="39053"/>
                      </a:lnTo>
                      <a:lnTo>
                        <a:pt x="395288" y="39053"/>
                      </a:lnTo>
                      <a:lnTo>
                        <a:pt x="395288" y="66675"/>
                      </a:lnTo>
                      <a:lnTo>
                        <a:pt x="354330" y="66675"/>
                      </a:lnTo>
                      <a:cubicBezTo>
                        <a:pt x="340043" y="66675"/>
                        <a:pt x="327660" y="71438"/>
                        <a:pt x="318135" y="81915"/>
                      </a:cubicBezTo>
                      <a:cubicBezTo>
                        <a:pt x="308610" y="92393"/>
                        <a:pt x="302895" y="103822"/>
                        <a:pt x="302895" y="118110"/>
                      </a:cubicBezTo>
                      <a:cubicBezTo>
                        <a:pt x="302895" y="134303"/>
                        <a:pt x="311468" y="152400"/>
                        <a:pt x="329565" y="171450"/>
                      </a:cubicBezTo>
                      <a:cubicBezTo>
                        <a:pt x="347663" y="190500"/>
                        <a:pt x="364808" y="199072"/>
                        <a:pt x="381000" y="199072"/>
                      </a:cubicBezTo>
                      <a:cubicBezTo>
                        <a:pt x="381953" y="199072"/>
                        <a:pt x="383858" y="199072"/>
                        <a:pt x="387668" y="197168"/>
                      </a:cubicBezTo>
                      <a:lnTo>
                        <a:pt x="392430" y="195263"/>
                      </a:lnTo>
                      <a:cubicBezTo>
                        <a:pt x="387668" y="210503"/>
                        <a:pt x="381953" y="222885"/>
                        <a:pt x="373380" y="231458"/>
                      </a:cubicBezTo>
                      <a:cubicBezTo>
                        <a:pt x="365760" y="240983"/>
                        <a:pt x="357188" y="245745"/>
                        <a:pt x="347663" y="245745"/>
                      </a:cubicBezTo>
                      <a:cubicBezTo>
                        <a:pt x="342900" y="245745"/>
                        <a:pt x="339090" y="243840"/>
                        <a:pt x="337185" y="240983"/>
                      </a:cubicBezTo>
                      <a:cubicBezTo>
                        <a:pt x="334328" y="238125"/>
                        <a:pt x="332423" y="234315"/>
                        <a:pt x="332423" y="230505"/>
                      </a:cubicBezTo>
                      <a:cubicBezTo>
                        <a:pt x="332423" y="225743"/>
                        <a:pt x="334328" y="221933"/>
                        <a:pt x="339090" y="218122"/>
                      </a:cubicBezTo>
                      <a:cubicBezTo>
                        <a:pt x="343853" y="214313"/>
                        <a:pt x="349568" y="211455"/>
                        <a:pt x="356235" y="209550"/>
                      </a:cubicBezTo>
                      <a:lnTo>
                        <a:pt x="324803" y="190500"/>
                      </a:lnTo>
                      <a:cubicBezTo>
                        <a:pt x="320040" y="191453"/>
                        <a:pt x="316230" y="193358"/>
                        <a:pt x="312420" y="197168"/>
                      </a:cubicBezTo>
                      <a:cubicBezTo>
                        <a:pt x="308610" y="200025"/>
                        <a:pt x="306705" y="202883"/>
                        <a:pt x="305753" y="206693"/>
                      </a:cubicBezTo>
                      <a:cubicBezTo>
                        <a:pt x="292418" y="206693"/>
                        <a:pt x="282893" y="204788"/>
                        <a:pt x="276225" y="200978"/>
                      </a:cubicBezTo>
                      <a:cubicBezTo>
                        <a:pt x="282893" y="199072"/>
                        <a:pt x="288608" y="194310"/>
                        <a:pt x="291465" y="188595"/>
                      </a:cubicBezTo>
                      <a:cubicBezTo>
                        <a:pt x="295275" y="182880"/>
                        <a:pt x="297180" y="176213"/>
                        <a:pt x="297180" y="169545"/>
                      </a:cubicBezTo>
                      <a:cubicBezTo>
                        <a:pt x="297180" y="160020"/>
                        <a:pt x="294323" y="152400"/>
                        <a:pt x="287655" y="145733"/>
                      </a:cubicBezTo>
                      <a:cubicBezTo>
                        <a:pt x="281940" y="139065"/>
                        <a:pt x="274320" y="136208"/>
                        <a:pt x="265748" y="136208"/>
                      </a:cubicBezTo>
                      <a:cubicBezTo>
                        <a:pt x="255270" y="136208"/>
                        <a:pt x="245745" y="139065"/>
                        <a:pt x="238125" y="145733"/>
                      </a:cubicBezTo>
                      <a:cubicBezTo>
                        <a:pt x="230505" y="152400"/>
                        <a:pt x="226695" y="160972"/>
                        <a:pt x="226695" y="171450"/>
                      </a:cubicBezTo>
                      <a:cubicBezTo>
                        <a:pt x="226695" y="184785"/>
                        <a:pt x="234315" y="196215"/>
                        <a:pt x="248602" y="205740"/>
                      </a:cubicBezTo>
                      <a:cubicBezTo>
                        <a:pt x="263843" y="215265"/>
                        <a:pt x="280988" y="220028"/>
                        <a:pt x="301943" y="220028"/>
                      </a:cubicBezTo>
                      <a:cubicBezTo>
                        <a:pt x="299085" y="229553"/>
                        <a:pt x="303848" y="239078"/>
                        <a:pt x="317183" y="248603"/>
                      </a:cubicBezTo>
                      <a:cubicBezTo>
                        <a:pt x="330518" y="258128"/>
                        <a:pt x="345758" y="262890"/>
                        <a:pt x="361950" y="262890"/>
                      </a:cubicBezTo>
                      <a:cubicBezTo>
                        <a:pt x="371475" y="262890"/>
                        <a:pt x="381000" y="259080"/>
                        <a:pt x="390525" y="252413"/>
                      </a:cubicBezTo>
                      <a:cubicBezTo>
                        <a:pt x="400050" y="244793"/>
                        <a:pt x="406718" y="235268"/>
                        <a:pt x="412433" y="222885"/>
                      </a:cubicBezTo>
                      <a:lnTo>
                        <a:pt x="427673" y="256222"/>
                      </a:lnTo>
                      <a:lnTo>
                        <a:pt x="448628" y="246697"/>
                      </a:lnTo>
                      <a:lnTo>
                        <a:pt x="419100" y="198120"/>
                      </a:lnTo>
                      <a:cubicBezTo>
                        <a:pt x="424815" y="196215"/>
                        <a:pt x="428625" y="193358"/>
                        <a:pt x="431483" y="189547"/>
                      </a:cubicBezTo>
                      <a:cubicBezTo>
                        <a:pt x="435293" y="184785"/>
                        <a:pt x="436245" y="180022"/>
                        <a:pt x="436245" y="174308"/>
                      </a:cubicBezTo>
                      <a:cubicBezTo>
                        <a:pt x="436245" y="166688"/>
                        <a:pt x="433388" y="159068"/>
                        <a:pt x="426720" y="150495"/>
                      </a:cubicBezTo>
                      <a:cubicBezTo>
                        <a:pt x="420053" y="142875"/>
                        <a:pt x="413385" y="139065"/>
                        <a:pt x="407670" y="139065"/>
                      </a:cubicBezTo>
                      <a:cubicBezTo>
                        <a:pt x="401003" y="139065"/>
                        <a:pt x="394335" y="140970"/>
                        <a:pt x="389573" y="144780"/>
                      </a:cubicBezTo>
                      <a:cubicBezTo>
                        <a:pt x="384810" y="148590"/>
                        <a:pt x="381953" y="153353"/>
                        <a:pt x="381953" y="159068"/>
                      </a:cubicBezTo>
                      <a:cubicBezTo>
                        <a:pt x="381953" y="163830"/>
                        <a:pt x="383858" y="169545"/>
                        <a:pt x="387668" y="176213"/>
                      </a:cubicBezTo>
                      <a:cubicBezTo>
                        <a:pt x="381000" y="180022"/>
                        <a:pt x="375285" y="181928"/>
                        <a:pt x="370523" y="181928"/>
                      </a:cubicBezTo>
                      <a:cubicBezTo>
                        <a:pt x="359093" y="181928"/>
                        <a:pt x="349568" y="178118"/>
                        <a:pt x="341948" y="169545"/>
                      </a:cubicBezTo>
                      <a:cubicBezTo>
                        <a:pt x="334328" y="160972"/>
                        <a:pt x="329565" y="150495"/>
                        <a:pt x="329565" y="137160"/>
                      </a:cubicBezTo>
                      <a:cubicBezTo>
                        <a:pt x="329565" y="127635"/>
                        <a:pt x="332423" y="119063"/>
                        <a:pt x="339090" y="111443"/>
                      </a:cubicBezTo>
                      <a:cubicBezTo>
                        <a:pt x="344805" y="103822"/>
                        <a:pt x="352425" y="100965"/>
                        <a:pt x="360998" y="100965"/>
                      </a:cubicBezTo>
                      <a:lnTo>
                        <a:pt x="428625" y="100965"/>
                      </a:lnTo>
                      <a:lnTo>
                        <a:pt x="428625" y="42863"/>
                      </a:lnTo>
                      <a:lnTo>
                        <a:pt x="451485" y="42863"/>
                      </a:lnTo>
                      <a:lnTo>
                        <a:pt x="459105" y="42863"/>
                      </a:lnTo>
                      <a:lnTo>
                        <a:pt x="483870" y="42863"/>
                      </a:lnTo>
                      <a:lnTo>
                        <a:pt x="483870" y="182880"/>
                      </a:lnTo>
                      <a:lnTo>
                        <a:pt x="519113" y="206693"/>
                      </a:lnTo>
                      <a:lnTo>
                        <a:pt x="519113" y="42863"/>
                      </a:lnTo>
                      <a:lnTo>
                        <a:pt x="546735" y="42863"/>
                      </a:lnTo>
                      <a:lnTo>
                        <a:pt x="554355" y="42863"/>
                      </a:lnTo>
                      <a:lnTo>
                        <a:pt x="679133" y="42863"/>
                      </a:lnTo>
                      <a:lnTo>
                        <a:pt x="679133" y="95250"/>
                      </a:lnTo>
                      <a:cubicBezTo>
                        <a:pt x="670560" y="84772"/>
                        <a:pt x="660083" y="76200"/>
                        <a:pt x="649605" y="69533"/>
                      </a:cubicBezTo>
                      <a:cubicBezTo>
                        <a:pt x="638175" y="62865"/>
                        <a:pt x="626745" y="60008"/>
                        <a:pt x="617220" y="60008"/>
                      </a:cubicBezTo>
                      <a:cubicBezTo>
                        <a:pt x="601980" y="60008"/>
                        <a:pt x="588645" y="63818"/>
                        <a:pt x="579120" y="72390"/>
                      </a:cubicBezTo>
                      <a:cubicBezTo>
                        <a:pt x="568643" y="80963"/>
                        <a:pt x="562928" y="91440"/>
                        <a:pt x="562928" y="104775"/>
                      </a:cubicBezTo>
                      <a:cubicBezTo>
                        <a:pt x="562928" y="120015"/>
                        <a:pt x="570548" y="135255"/>
                        <a:pt x="586740" y="149543"/>
                      </a:cubicBezTo>
                      <a:cubicBezTo>
                        <a:pt x="602933" y="164783"/>
                        <a:pt x="618173" y="172403"/>
                        <a:pt x="633413" y="172403"/>
                      </a:cubicBezTo>
                      <a:cubicBezTo>
                        <a:pt x="641985" y="172403"/>
                        <a:pt x="649605" y="170497"/>
                        <a:pt x="658178" y="166688"/>
                      </a:cubicBezTo>
                      <a:cubicBezTo>
                        <a:pt x="665798" y="162878"/>
                        <a:pt x="673418" y="158115"/>
                        <a:pt x="680085" y="150495"/>
                      </a:cubicBezTo>
                      <a:lnTo>
                        <a:pt x="680085" y="181928"/>
                      </a:lnTo>
                      <a:lnTo>
                        <a:pt x="715328" y="205740"/>
                      </a:lnTo>
                      <a:lnTo>
                        <a:pt x="715328" y="41910"/>
                      </a:lnTo>
                      <a:lnTo>
                        <a:pt x="742950" y="41910"/>
                      </a:lnTo>
                      <a:lnTo>
                        <a:pt x="750570" y="41910"/>
                      </a:lnTo>
                      <a:lnTo>
                        <a:pt x="775335" y="41910"/>
                      </a:lnTo>
                      <a:lnTo>
                        <a:pt x="775335" y="181928"/>
                      </a:lnTo>
                      <a:lnTo>
                        <a:pt x="810578" y="205740"/>
                      </a:lnTo>
                      <a:lnTo>
                        <a:pt x="810578" y="41910"/>
                      </a:lnTo>
                      <a:lnTo>
                        <a:pt x="838200" y="41910"/>
                      </a:lnTo>
                      <a:lnTo>
                        <a:pt x="845820" y="41910"/>
                      </a:lnTo>
                      <a:lnTo>
                        <a:pt x="942975" y="41910"/>
                      </a:lnTo>
                      <a:lnTo>
                        <a:pt x="942975" y="92393"/>
                      </a:lnTo>
                      <a:lnTo>
                        <a:pt x="864870" y="92393"/>
                      </a:lnTo>
                      <a:cubicBezTo>
                        <a:pt x="860108" y="92393"/>
                        <a:pt x="857250" y="94297"/>
                        <a:pt x="854393" y="97155"/>
                      </a:cubicBezTo>
                      <a:cubicBezTo>
                        <a:pt x="851535" y="100013"/>
                        <a:pt x="849630" y="103822"/>
                        <a:pt x="849630" y="107633"/>
                      </a:cubicBezTo>
                      <a:cubicBezTo>
                        <a:pt x="849630" y="117158"/>
                        <a:pt x="853440" y="127635"/>
                        <a:pt x="862013" y="138113"/>
                      </a:cubicBezTo>
                      <a:cubicBezTo>
                        <a:pt x="870585" y="148590"/>
                        <a:pt x="878205" y="154305"/>
                        <a:pt x="884873" y="154305"/>
                      </a:cubicBezTo>
                      <a:cubicBezTo>
                        <a:pt x="886778" y="154305"/>
                        <a:pt x="888683" y="153353"/>
                        <a:pt x="889635" y="152400"/>
                      </a:cubicBezTo>
                      <a:cubicBezTo>
                        <a:pt x="891540" y="151447"/>
                        <a:pt x="892493" y="149543"/>
                        <a:pt x="892493" y="146685"/>
                      </a:cubicBezTo>
                      <a:lnTo>
                        <a:pt x="892493" y="133350"/>
                      </a:lnTo>
                      <a:cubicBezTo>
                        <a:pt x="892493" y="130493"/>
                        <a:pt x="893445" y="128588"/>
                        <a:pt x="895350" y="126683"/>
                      </a:cubicBezTo>
                      <a:cubicBezTo>
                        <a:pt x="896303" y="124778"/>
                        <a:pt x="898208" y="123825"/>
                        <a:pt x="900113" y="123825"/>
                      </a:cubicBezTo>
                      <a:lnTo>
                        <a:pt x="942975" y="123825"/>
                      </a:lnTo>
                      <a:lnTo>
                        <a:pt x="942975" y="182880"/>
                      </a:lnTo>
                      <a:close/>
                      <a:moveTo>
                        <a:pt x="90488" y="68580"/>
                      </a:moveTo>
                      <a:cubicBezTo>
                        <a:pt x="87630" y="75247"/>
                        <a:pt x="82868" y="79058"/>
                        <a:pt x="78105" y="81915"/>
                      </a:cubicBezTo>
                      <a:cubicBezTo>
                        <a:pt x="71438" y="80010"/>
                        <a:pt x="65723" y="75247"/>
                        <a:pt x="60960" y="69533"/>
                      </a:cubicBezTo>
                      <a:cubicBezTo>
                        <a:pt x="56197" y="63818"/>
                        <a:pt x="54293" y="57150"/>
                        <a:pt x="54293" y="50483"/>
                      </a:cubicBezTo>
                      <a:cubicBezTo>
                        <a:pt x="54293" y="44768"/>
                        <a:pt x="56197" y="40005"/>
                        <a:pt x="60960" y="35243"/>
                      </a:cubicBezTo>
                      <a:cubicBezTo>
                        <a:pt x="65723" y="30480"/>
                        <a:pt x="71438" y="28575"/>
                        <a:pt x="78105" y="28575"/>
                      </a:cubicBezTo>
                      <a:cubicBezTo>
                        <a:pt x="82868" y="28575"/>
                        <a:pt x="87630" y="30480"/>
                        <a:pt x="90488" y="33338"/>
                      </a:cubicBezTo>
                      <a:cubicBezTo>
                        <a:pt x="94298" y="37147"/>
                        <a:pt x="95250" y="40958"/>
                        <a:pt x="95250" y="45720"/>
                      </a:cubicBezTo>
                      <a:cubicBezTo>
                        <a:pt x="96203" y="54293"/>
                        <a:pt x="94298" y="61913"/>
                        <a:pt x="90488" y="68580"/>
                      </a:cubicBezTo>
                      <a:close/>
                      <a:moveTo>
                        <a:pt x="251460" y="181928"/>
                      </a:moveTo>
                      <a:cubicBezTo>
                        <a:pt x="247650" y="178118"/>
                        <a:pt x="246698" y="174308"/>
                        <a:pt x="246698" y="169545"/>
                      </a:cubicBezTo>
                      <a:cubicBezTo>
                        <a:pt x="246698" y="164783"/>
                        <a:pt x="248602" y="160020"/>
                        <a:pt x="251460" y="157163"/>
                      </a:cubicBezTo>
                      <a:cubicBezTo>
                        <a:pt x="255270" y="153353"/>
                        <a:pt x="259080" y="152400"/>
                        <a:pt x="263843" y="152400"/>
                      </a:cubicBezTo>
                      <a:cubicBezTo>
                        <a:pt x="268605" y="152400"/>
                        <a:pt x="273368" y="154305"/>
                        <a:pt x="276225" y="157163"/>
                      </a:cubicBezTo>
                      <a:cubicBezTo>
                        <a:pt x="280035" y="160972"/>
                        <a:pt x="280988" y="164783"/>
                        <a:pt x="280988" y="169545"/>
                      </a:cubicBezTo>
                      <a:cubicBezTo>
                        <a:pt x="280988" y="174308"/>
                        <a:pt x="279083" y="179070"/>
                        <a:pt x="276225" y="181928"/>
                      </a:cubicBezTo>
                      <a:cubicBezTo>
                        <a:pt x="272415" y="185738"/>
                        <a:pt x="268605" y="186690"/>
                        <a:pt x="263843" y="186690"/>
                      </a:cubicBezTo>
                      <a:cubicBezTo>
                        <a:pt x="259080" y="186690"/>
                        <a:pt x="254318" y="184785"/>
                        <a:pt x="251460" y="181928"/>
                      </a:cubicBezTo>
                      <a:close/>
                      <a:moveTo>
                        <a:pt x="648653" y="133350"/>
                      </a:moveTo>
                      <a:cubicBezTo>
                        <a:pt x="637223" y="139065"/>
                        <a:pt x="626745" y="141922"/>
                        <a:pt x="616268" y="141922"/>
                      </a:cubicBezTo>
                      <a:cubicBezTo>
                        <a:pt x="608648" y="141922"/>
                        <a:pt x="601980" y="139065"/>
                        <a:pt x="597218" y="135255"/>
                      </a:cubicBezTo>
                      <a:cubicBezTo>
                        <a:pt x="592455" y="130493"/>
                        <a:pt x="589598" y="125730"/>
                        <a:pt x="589598" y="120015"/>
                      </a:cubicBezTo>
                      <a:cubicBezTo>
                        <a:pt x="589598" y="111443"/>
                        <a:pt x="594360" y="103822"/>
                        <a:pt x="605790" y="96203"/>
                      </a:cubicBezTo>
                      <a:cubicBezTo>
                        <a:pt x="617220" y="88583"/>
                        <a:pt x="628650" y="85725"/>
                        <a:pt x="641985" y="85725"/>
                      </a:cubicBezTo>
                      <a:cubicBezTo>
                        <a:pt x="648653" y="85725"/>
                        <a:pt x="655320" y="87630"/>
                        <a:pt x="662940" y="92393"/>
                      </a:cubicBezTo>
                      <a:cubicBezTo>
                        <a:pt x="670560" y="96203"/>
                        <a:pt x="677228" y="101918"/>
                        <a:pt x="682943" y="109538"/>
                      </a:cubicBezTo>
                      <a:cubicBezTo>
                        <a:pt x="671513" y="119063"/>
                        <a:pt x="660083" y="127635"/>
                        <a:pt x="648653" y="13335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63" name="Google Shape;11263;ge48d01fb7f_0_1838"/>
                <p:cNvSpPr/>
                <p:nvPr/>
              </p:nvSpPr>
              <p:spPr>
                <a:xfrm>
                  <a:off x="5744527" y="4910137"/>
                  <a:ext cx="119062" cy="87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062" h="87630" extrusionOk="0">
                      <a:moveTo>
                        <a:pt x="54293" y="13335"/>
                      </a:moveTo>
                      <a:cubicBezTo>
                        <a:pt x="42863" y="3810"/>
                        <a:pt x="34290" y="0"/>
                        <a:pt x="27623" y="0"/>
                      </a:cubicBezTo>
                      <a:cubicBezTo>
                        <a:pt x="21908" y="0"/>
                        <a:pt x="17145" y="953"/>
                        <a:pt x="12383" y="1905"/>
                      </a:cubicBezTo>
                      <a:cubicBezTo>
                        <a:pt x="8573" y="2857"/>
                        <a:pt x="4763" y="5715"/>
                        <a:pt x="0" y="9525"/>
                      </a:cubicBezTo>
                      <a:lnTo>
                        <a:pt x="13335" y="30480"/>
                      </a:lnTo>
                      <a:cubicBezTo>
                        <a:pt x="17145" y="27622"/>
                        <a:pt x="20002" y="25718"/>
                        <a:pt x="22860" y="24765"/>
                      </a:cubicBezTo>
                      <a:cubicBezTo>
                        <a:pt x="26670" y="22860"/>
                        <a:pt x="29527" y="22860"/>
                        <a:pt x="33338" y="22860"/>
                      </a:cubicBezTo>
                      <a:cubicBezTo>
                        <a:pt x="41910" y="22860"/>
                        <a:pt x="60008" y="37147"/>
                        <a:pt x="86677" y="65722"/>
                      </a:cubicBezTo>
                      <a:lnTo>
                        <a:pt x="107633" y="87630"/>
                      </a:lnTo>
                      <a:lnTo>
                        <a:pt x="119063" y="78105"/>
                      </a:lnTo>
                      <a:cubicBezTo>
                        <a:pt x="103823" y="60007"/>
                        <a:pt x="82868" y="39053"/>
                        <a:pt x="54293" y="1333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64" name="Google Shape;11264;ge48d01fb7f_0_1838"/>
                <p:cNvSpPr/>
                <p:nvPr/>
              </p:nvSpPr>
              <p:spPr>
                <a:xfrm>
                  <a:off x="5934075" y="4693919"/>
                  <a:ext cx="635317" cy="20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17" h="209550" extrusionOk="0">
                      <a:moveTo>
                        <a:pt x="577215" y="13335"/>
                      </a:moveTo>
                      <a:lnTo>
                        <a:pt x="441008" y="13335"/>
                      </a:lnTo>
                      <a:lnTo>
                        <a:pt x="433388" y="13335"/>
                      </a:lnTo>
                      <a:lnTo>
                        <a:pt x="330517" y="13335"/>
                      </a:lnTo>
                      <a:lnTo>
                        <a:pt x="349567" y="44768"/>
                      </a:lnTo>
                      <a:lnTo>
                        <a:pt x="388620" y="44768"/>
                      </a:lnTo>
                      <a:lnTo>
                        <a:pt x="388620" y="110490"/>
                      </a:lnTo>
                      <a:lnTo>
                        <a:pt x="334328" y="110490"/>
                      </a:lnTo>
                      <a:lnTo>
                        <a:pt x="334328" y="54293"/>
                      </a:lnTo>
                      <a:cubicBezTo>
                        <a:pt x="334328" y="41910"/>
                        <a:pt x="328613" y="30480"/>
                        <a:pt x="316230" y="18098"/>
                      </a:cubicBezTo>
                      <a:cubicBezTo>
                        <a:pt x="303847" y="5715"/>
                        <a:pt x="291465" y="0"/>
                        <a:pt x="280035" y="0"/>
                      </a:cubicBezTo>
                      <a:cubicBezTo>
                        <a:pt x="269558" y="0"/>
                        <a:pt x="260985" y="2858"/>
                        <a:pt x="254317" y="9525"/>
                      </a:cubicBezTo>
                      <a:cubicBezTo>
                        <a:pt x="246697" y="17145"/>
                        <a:pt x="243840" y="24765"/>
                        <a:pt x="243840" y="35243"/>
                      </a:cubicBezTo>
                      <a:cubicBezTo>
                        <a:pt x="243840" y="38100"/>
                        <a:pt x="243840" y="41910"/>
                        <a:pt x="244792" y="44768"/>
                      </a:cubicBezTo>
                      <a:lnTo>
                        <a:pt x="227647" y="14288"/>
                      </a:lnTo>
                      <a:lnTo>
                        <a:pt x="0" y="14288"/>
                      </a:lnTo>
                      <a:lnTo>
                        <a:pt x="17145" y="45720"/>
                      </a:lnTo>
                      <a:lnTo>
                        <a:pt x="159067" y="45720"/>
                      </a:lnTo>
                      <a:lnTo>
                        <a:pt x="159067" y="71438"/>
                      </a:lnTo>
                      <a:cubicBezTo>
                        <a:pt x="154305" y="71438"/>
                        <a:pt x="149542" y="73343"/>
                        <a:pt x="143828" y="78105"/>
                      </a:cubicBezTo>
                      <a:cubicBezTo>
                        <a:pt x="138113" y="82868"/>
                        <a:pt x="132397" y="88583"/>
                        <a:pt x="126683" y="97155"/>
                      </a:cubicBezTo>
                      <a:cubicBezTo>
                        <a:pt x="119063" y="88583"/>
                        <a:pt x="111442" y="81915"/>
                        <a:pt x="103822" y="77153"/>
                      </a:cubicBezTo>
                      <a:cubicBezTo>
                        <a:pt x="96203" y="72390"/>
                        <a:pt x="88583" y="70485"/>
                        <a:pt x="81915" y="70485"/>
                      </a:cubicBezTo>
                      <a:cubicBezTo>
                        <a:pt x="69533" y="70485"/>
                        <a:pt x="58103" y="75248"/>
                        <a:pt x="48578" y="84773"/>
                      </a:cubicBezTo>
                      <a:cubicBezTo>
                        <a:pt x="39053" y="94298"/>
                        <a:pt x="35242" y="104775"/>
                        <a:pt x="35242" y="117158"/>
                      </a:cubicBezTo>
                      <a:cubicBezTo>
                        <a:pt x="35242" y="130493"/>
                        <a:pt x="40958" y="144780"/>
                        <a:pt x="52388" y="160020"/>
                      </a:cubicBezTo>
                      <a:cubicBezTo>
                        <a:pt x="63817" y="175260"/>
                        <a:pt x="80010" y="191453"/>
                        <a:pt x="100965" y="206693"/>
                      </a:cubicBezTo>
                      <a:lnTo>
                        <a:pt x="110490" y="195263"/>
                      </a:lnTo>
                      <a:cubicBezTo>
                        <a:pt x="97155" y="183833"/>
                        <a:pt x="86678" y="172403"/>
                        <a:pt x="79058" y="161925"/>
                      </a:cubicBezTo>
                      <a:cubicBezTo>
                        <a:pt x="71438" y="150495"/>
                        <a:pt x="68580" y="140018"/>
                        <a:pt x="68580" y="131445"/>
                      </a:cubicBezTo>
                      <a:cubicBezTo>
                        <a:pt x="68580" y="121920"/>
                        <a:pt x="71438" y="114300"/>
                        <a:pt x="76200" y="107633"/>
                      </a:cubicBezTo>
                      <a:cubicBezTo>
                        <a:pt x="80963" y="100965"/>
                        <a:pt x="87630" y="98108"/>
                        <a:pt x="95250" y="98108"/>
                      </a:cubicBezTo>
                      <a:cubicBezTo>
                        <a:pt x="100013" y="98108"/>
                        <a:pt x="103822" y="99060"/>
                        <a:pt x="107633" y="101918"/>
                      </a:cubicBezTo>
                      <a:cubicBezTo>
                        <a:pt x="111442" y="103823"/>
                        <a:pt x="115253" y="107633"/>
                        <a:pt x="118110" y="112395"/>
                      </a:cubicBezTo>
                      <a:cubicBezTo>
                        <a:pt x="110490" y="128588"/>
                        <a:pt x="105728" y="139065"/>
                        <a:pt x="104775" y="143828"/>
                      </a:cubicBezTo>
                      <a:lnTo>
                        <a:pt x="136208" y="157163"/>
                      </a:lnTo>
                      <a:cubicBezTo>
                        <a:pt x="140017" y="140018"/>
                        <a:pt x="146685" y="124778"/>
                        <a:pt x="155258" y="113348"/>
                      </a:cubicBezTo>
                      <a:cubicBezTo>
                        <a:pt x="163830" y="101918"/>
                        <a:pt x="173355" y="96203"/>
                        <a:pt x="182880" y="96203"/>
                      </a:cubicBezTo>
                      <a:cubicBezTo>
                        <a:pt x="188595" y="96203"/>
                        <a:pt x="193358" y="98108"/>
                        <a:pt x="197167" y="100965"/>
                      </a:cubicBezTo>
                      <a:cubicBezTo>
                        <a:pt x="200978" y="103823"/>
                        <a:pt x="202883" y="107633"/>
                        <a:pt x="202883" y="111443"/>
                      </a:cubicBezTo>
                      <a:cubicBezTo>
                        <a:pt x="203835" y="120015"/>
                        <a:pt x="199072" y="129540"/>
                        <a:pt x="190500" y="140018"/>
                      </a:cubicBezTo>
                      <a:cubicBezTo>
                        <a:pt x="181928" y="151448"/>
                        <a:pt x="170497" y="161925"/>
                        <a:pt x="156210" y="171450"/>
                      </a:cubicBezTo>
                      <a:lnTo>
                        <a:pt x="185738" y="199073"/>
                      </a:lnTo>
                      <a:cubicBezTo>
                        <a:pt x="198120" y="185738"/>
                        <a:pt x="207645" y="172403"/>
                        <a:pt x="214313" y="160020"/>
                      </a:cubicBezTo>
                      <a:cubicBezTo>
                        <a:pt x="220980" y="147638"/>
                        <a:pt x="224790" y="135255"/>
                        <a:pt x="224790" y="124778"/>
                      </a:cubicBezTo>
                      <a:cubicBezTo>
                        <a:pt x="224790" y="112395"/>
                        <a:pt x="221933" y="101918"/>
                        <a:pt x="216217" y="92393"/>
                      </a:cubicBezTo>
                      <a:cubicBezTo>
                        <a:pt x="211455" y="82868"/>
                        <a:pt x="203835" y="77153"/>
                        <a:pt x="195263" y="73343"/>
                      </a:cubicBezTo>
                      <a:lnTo>
                        <a:pt x="195263" y="45720"/>
                      </a:lnTo>
                      <a:lnTo>
                        <a:pt x="243840" y="45720"/>
                      </a:lnTo>
                      <a:cubicBezTo>
                        <a:pt x="245745" y="55245"/>
                        <a:pt x="250508" y="62865"/>
                        <a:pt x="259080" y="70485"/>
                      </a:cubicBezTo>
                      <a:cubicBezTo>
                        <a:pt x="270510" y="80963"/>
                        <a:pt x="283845" y="87630"/>
                        <a:pt x="300038" y="90488"/>
                      </a:cubicBezTo>
                      <a:lnTo>
                        <a:pt x="300038" y="111443"/>
                      </a:lnTo>
                      <a:lnTo>
                        <a:pt x="288608" y="111443"/>
                      </a:lnTo>
                      <a:cubicBezTo>
                        <a:pt x="284797" y="111443"/>
                        <a:pt x="281940" y="112395"/>
                        <a:pt x="279083" y="114300"/>
                      </a:cubicBezTo>
                      <a:cubicBezTo>
                        <a:pt x="276225" y="116205"/>
                        <a:pt x="275272" y="119063"/>
                        <a:pt x="275272" y="122873"/>
                      </a:cubicBezTo>
                      <a:cubicBezTo>
                        <a:pt x="275272" y="130493"/>
                        <a:pt x="281940" y="140018"/>
                        <a:pt x="294322" y="152400"/>
                      </a:cubicBezTo>
                      <a:cubicBezTo>
                        <a:pt x="306705" y="163830"/>
                        <a:pt x="316230" y="169545"/>
                        <a:pt x="323850" y="169545"/>
                      </a:cubicBezTo>
                      <a:cubicBezTo>
                        <a:pt x="327660" y="169545"/>
                        <a:pt x="330517" y="167640"/>
                        <a:pt x="332422" y="164783"/>
                      </a:cubicBezTo>
                      <a:cubicBezTo>
                        <a:pt x="334328" y="161925"/>
                        <a:pt x="335280" y="158115"/>
                        <a:pt x="335280" y="154305"/>
                      </a:cubicBezTo>
                      <a:lnTo>
                        <a:pt x="335280" y="142875"/>
                      </a:lnTo>
                      <a:lnTo>
                        <a:pt x="389572" y="142875"/>
                      </a:lnTo>
                      <a:lnTo>
                        <a:pt x="389572" y="189548"/>
                      </a:lnTo>
                      <a:lnTo>
                        <a:pt x="424815" y="208598"/>
                      </a:lnTo>
                      <a:lnTo>
                        <a:pt x="424815" y="44768"/>
                      </a:lnTo>
                      <a:lnTo>
                        <a:pt x="452438" y="44768"/>
                      </a:lnTo>
                      <a:lnTo>
                        <a:pt x="460058" y="44768"/>
                      </a:lnTo>
                      <a:lnTo>
                        <a:pt x="566738" y="44768"/>
                      </a:lnTo>
                      <a:lnTo>
                        <a:pt x="566738" y="72390"/>
                      </a:lnTo>
                      <a:lnTo>
                        <a:pt x="514350" y="72390"/>
                      </a:lnTo>
                      <a:cubicBezTo>
                        <a:pt x="501967" y="72390"/>
                        <a:pt x="491490" y="76200"/>
                        <a:pt x="481965" y="83820"/>
                      </a:cubicBezTo>
                      <a:cubicBezTo>
                        <a:pt x="473392" y="91440"/>
                        <a:pt x="469583" y="100965"/>
                        <a:pt x="469583" y="111443"/>
                      </a:cubicBezTo>
                      <a:cubicBezTo>
                        <a:pt x="469583" y="126683"/>
                        <a:pt x="473392" y="142875"/>
                        <a:pt x="481965" y="159068"/>
                      </a:cubicBezTo>
                      <a:cubicBezTo>
                        <a:pt x="489585" y="175260"/>
                        <a:pt x="501967" y="192405"/>
                        <a:pt x="518160" y="208598"/>
                      </a:cubicBezTo>
                      <a:lnTo>
                        <a:pt x="529590" y="200978"/>
                      </a:lnTo>
                      <a:cubicBezTo>
                        <a:pt x="519113" y="191453"/>
                        <a:pt x="511492" y="180975"/>
                        <a:pt x="505778" y="169545"/>
                      </a:cubicBezTo>
                      <a:cubicBezTo>
                        <a:pt x="501015" y="158115"/>
                        <a:pt x="498158" y="146685"/>
                        <a:pt x="498158" y="135255"/>
                      </a:cubicBezTo>
                      <a:cubicBezTo>
                        <a:pt x="498158" y="126683"/>
                        <a:pt x="501015" y="119063"/>
                        <a:pt x="507683" y="113348"/>
                      </a:cubicBezTo>
                      <a:cubicBezTo>
                        <a:pt x="513397" y="106680"/>
                        <a:pt x="521017" y="103823"/>
                        <a:pt x="529590" y="103823"/>
                      </a:cubicBezTo>
                      <a:lnTo>
                        <a:pt x="564833" y="103823"/>
                      </a:lnTo>
                      <a:lnTo>
                        <a:pt x="564833" y="185738"/>
                      </a:lnTo>
                      <a:lnTo>
                        <a:pt x="600075" y="209550"/>
                      </a:lnTo>
                      <a:lnTo>
                        <a:pt x="600075" y="45720"/>
                      </a:lnTo>
                      <a:lnTo>
                        <a:pt x="635318" y="45720"/>
                      </a:lnTo>
                      <a:lnTo>
                        <a:pt x="618172" y="14288"/>
                      </a:lnTo>
                      <a:lnTo>
                        <a:pt x="577215" y="14288"/>
                      </a:lnTo>
                      <a:close/>
                      <a:moveTo>
                        <a:pt x="299085" y="75248"/>
                      </a:moveTo>
                      <a:cubicBezTo>
                        <a:pt x="292417" y="73343"/>
                        <a:pt x="287655" y="69533"/>
                        <a:pt x="283845" y="63818"/>
                      </a:cubicBezTo>
                      <a:cubicBezTo>
                        <a:pt x="280035" y="58103"/>
                        <a:pt x="278130" y="51435"/>
                        <a:pt x="278130" y="42863"/>
                      </a:cubicBezTo>
                      <a:cubicBezTo>
                        <a:pt x="278130" y="37148"/>
                        <a:pt x="280035" y="31433"/>
                        <a:pt x="281940" y="27623"/>
                      </a:cubicBezTo>
                      <a:cubicBezTo>
                        <a:pt x="284797" y="23813"/>
                        <a:pt x="287655" y="20955"/>
                        <a:pt x="291465" y="20955"/>
                      </a:cubicBezTo>
                      <a:cubicBezTo>
                        <a:pt x="294322" y="20955"/>
                        <a:pt x="296228" y="22860"/>
                        <a:pt x="297180" y="25718"/>
                      </a:cubicBezTo>
                      <a:cubicBezTo>
                        <a:pt x="299085" y="28575"/>
                        <a:pt x="299085" y="32385"/>
                        <a:pt x="299085" y="36195"/>
                      </a:cubicBezTo>
                      <a:lnTo>
                        <a:pt x="299085" y="75248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65" name="Google Shape;11265;ge48d01fb7f_0_1838"/>
                <p:cNvSpPr/>
                <p:nvPr/>
              </p:nvSpPr>
              <p:spPr>
                <a:xfrm>
                  <a:off x="6413182" y="4612005"/>
                  <a:ext cx="104075" cy="94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5" h="94352" extrusionOk="0">
                      <a:moveTo>
                        <a:pt x="89535" y="60007"/>
                      </a:moveTo>
                      <a:cubicBezTo>
                        <a:pt x="81915" y="47625"/>
                        <a:pt x="76200" y="40005"/>
                        <a:pt x="72390" y="36195"/>
                      </a:cubicBezTo>
                      <a:cubicBezTo>
                        <a:pt x="64770" y="25717"/>
                        <a:pt x="55245" y="16192"/>
                        <a:pt x="44767" y="9525"/>
                      </a:cubicBezTo>
                      <a:cubicBezTo>
                        <a:pt x="34290" y="2857"/>
                        <a:pt x="23813" y="0"/>
                        <a:pt x="14288" y="0"/>
                      </a:cubicBezTo>
                      <a:cubicBezTo>
                        <a:pt x="8572" y="952"/>
                        <a:pt x="3810" y="1905"/>
                        <a:pt x="0" y="2857"/>
                      </a:cubicBezTo>
                      <a:lnTo>
                        <a:pt x="15240" y="36195"/>
                      </a:lnTo>
                      <a:cubicBezTo>
                        <a:pt x="20002" y="34290"/>
                        <a:pt x="25717" y="33338"/>
                        <a:pt x="31433" y="33338"/>
                      </a:cubicBezTo>
                      <a:cubicBezTo>
                        <a:pt x="37147" y="33338"/>
                        <a:pt x="42863" y="34290"/>
                        <a:pt x="47625" y="37147"/>
                      </a:cubicBezTo>
                      <a:cubicBezTo>
                        <a:pt x="52388" y="39052"/>
                        <a:pt x="57150" y="41910"/>
                        <a:pt x="60008" y="45720"/>
                      </a:cubicBezTo>
                      <a:lnTo>
                        <a:pt x="97155" y="94297"/>
                      </a:lnTo>
                      <a:cubicBezTo>
                        <a:pt x="108585" y="95250"/>
                        <a:pt x="105727" y="83820"/>
                        <a:pt x="89535" y="6000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66" name="Google Shape;11266;ge48d01fb7f_0_1838"/>
                <p:cNvSpPr/>
                <p:nvPr/>
              </p:nvSpPr>
              <p:spPr>
                <a:xfrm>
                  <a:off x="6671309" y="4707255"/>
                  <a:ext cx="676275" cy="2343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6275" h="234314" extrusionOk="0">
                      <a:moveTo>
                        <a:pt x="605790" y="171450"/>
                      </a:moveTo>
                      <a:lnTo>
                        <a:pt x="641033" y="195263"/>
                      </a:lnTo>
                      <a:lnTo>
                        <a:pt x="641033" y="31432"/>
                      </a:lnTo>
                      <a:lnTo>
                        <a:pt x="676275" y="31432"/>
                      </a:lnTo>
                      <a:lnTo>
                        <a:pt x="659130" y="0"/>
                      </a:lnTo>
                      <a:lnTo>
                        <a:pt x="467678" y="0"/>
                      </a:lnTo>
                      <a:lnTo>
                        <a:pt x="460058" y="0"/>
                      </a:lnTo>
                      <a:lnTo>
                        <a:pt x="299085" y="0"/>
                      </a:lnTo>
                      <a:lnTo>
                        <a:pt x="291465" y="0"/>
                      </a:lnTo>
                      <a:lnTo>
                        <a:pt x="203835" y="0"/>
                      </a:lnTo>
                      <a:lnTo>
                        <a:pt x="196215" y="0"/>
                      </a:lnTo>
                      <a:lnTo>
                        <a:pt x="0" y="0"/>
                      </a:lnTo>
                      <a:lnTo>
                        <a:pt x="17145" y="31432"/>
                      </a:lnTo>
                      <a:lnTo>
                        <a:pt x="151448" y="31432"/>
                      </a:lnTo>
                      <a:lnTo>
                        <a:pt x="151448" y="59055"/>
                      </a:lnTo>
                      <a:lnTo>
                        <a:pt x="43815" y="59055"/>
                      </a:lnTo>
                      <a:lnTo>
                        <a:pt x="38100" y="70485"/>
                      </a:lnTo>
                      <a:cubicBezTo>
                        <a:pt x="54293" y="75247"/>
                        <a:pt x="67628" y="82867"/>
                        <a:pt x="78105" y="92392"/>
                      </a:cubicBezTo>
                      <a:cubicBezTo>
                        <a:pt x="87630" y="102870"/>
                        <a:pt x="93345" y="113347"/>
                        <a:pt x="93345" y="124777"/>
                      </a:cubicBezTo>
                      <a:cubicBezTo>
                        <a:pt x="93345" y="129540"/>
                        <a:pt x="91440" y="134302"/>
                        <a:pt x="86678" y="138113"/>
                      </a:cubicBezTo>
                      <a:cubicBezTo>
                        <a:pt x="80963" y="142875"/>
                        <a:pt x="75248" y="144780"/>
                        <a:pt x="68580" y="146685"/>
                      </a:cubicBezTo>
                      <a:cubicBezTo>
                        <a:pt x="66675" y="142875"/>
                        <a:pt x="63818" y="140017"/>
                        <a:pt x="60008" y="137160"/>
                      </a:cubicBezTo>
                      <a:cubicBezTo>
                        <a:pt x="56198" y="134302"/>
                        <a:pt x="52388" y="133350"/>
                        <a:pt x="49530" y="133350"/>
                      </a:cubicBezTo>
                      <a:cubicBezTo>
                        <a:pt x="44768" y="133350"/>
                        <a:pt x="40005" y="135255"/>
                        <a:pt x="37148" y="139065"/>
                      </a:cubicBezTo>
                      <a:cubicBezTo>
                        <a:pt x="33338" y="142875"/>
                        <a:pt x="32385" y="147638"/>
                        <a:pt x="32385" y="153352"/>
                      </a:cubicBezTo>
                      <a:cubicBezTo>
                        <a:pt x="32385" y="160972"/>
                        <a:pt x="36195" y="168592"/>
                        <a:pt x="44768" y="173355"/>
                      </a:cubicBezTo>
                      <a:cubicBezTo>
                        <a:pt x="52388" y="179070"/>
                        <a:pt x="62865" y="181927"/>
                        <a:pt x="73343" y="181927"/>
                      </a:cubicBezTo>
                      <a:lnTo>
                        <a:pt x="97155" y="234315"/>
                      </a:lnTo>
                      <a:lnTo>
                        <a:pt x="114300" y="224790"/>
                      </a:lnTo>
                      <a:lnTo>
                        <a:pt x="82868" y="180022"/>
                      </a:lnTo>
                      <a:cubicBezTo>
                        <a:pt x="93345" y="178117"/>
                        <a:pt x="102870" y="173355"/>
                        <a:pt x="110490" y="166688"/>
                      </a:cubicBezTo>
                      <a:cubicBezTo>
                        <a:pt x="118110" y="160020"/>
                        <a:pt x="120968" y="152400"/>
                        <a:pt x="120968" y="142875"/>
                      </a:cubicBezTo>
                      <a:cubicBezTo>
                        <a:pt x="120968" y="133350"/>
                        <a:pt x="118110" y="123825"/>
                        <a:pt x="112395" y="114300"/>
                      </a:cubicBezTo>
                      <a:cubicBezTo>
                        <a:pt x="107633" y="104775"/>
                        <a:pt x="100013" y="97155"/>
                        <a:pt x="89535" y="90488"/>
                      </a:cubicBezTo>
                      <a:lnTo>
                        <a:pt x="151448" y="90488"/>
                      </a:lnTo>
                      <a:lnTo>
                        <a:pt x="151448" y="176213"/>
                      </a:lnTo>
                      <a:lnTo>
                        <a:pt x="186690" y="195263"/>
                      </a:lnTo>
                      <a:lnTo>
                        <a:pt x="186690" y="31432"/>
                      </a:lnTo>
                      <a:lnTo>
                        <a:pt x="214313" y="31432"/>
                      </a:lnTo>
                      <a:lnTo>
                        <a:pt x="221933" y="31432"/>
                      </a:lnTo>
                      <a:lnTo>
                        <a:pt x="246698" y="31432"/>
                      </a:lnTo>
                      <a:lnTo>
                        <a:pt x="246698" y="171450"/>
                      </a:lnTo>
                      <a:lnTo>
                        <a:pt x="281940" y="195263"/>
                      </a:lnTo>
                      <a:lnTo>
                        <a:pt x="281940" y="31432"/>
                      </a:lnTo>
                      <a:lnTo>
                        <a:pt x="309563" y="31432"/>
                      </a:lnTo>
                      <a:lnTo>
                        <a:pt x="317183" y="31432"/>
                      </a:lnTo>
                      <a:lnTo>
                        <a:pt x="415290" y="31432"/>
                      </a:lnTo>
                      <a:lnTo>
                        <a:pt x="415290" y="81915"/>
                      </a:lnTo>
                      <a:lnTo>
                        <a:pt x="337185" y="81915"/>
                      </a:lnTo>
                      <a:cubicBezTo>
                        <a:pt x="332423" y="81915"/>
                        <a:pt x="329565" y="83820"/>
                        <a:pt x="326708" y="86677"/>
                      </a:cubicBezTo>
                      <a:cubicBezTo>
                        <a:pt x="323850" y="89535"/>
                        <a:pt x="321945" y="93345"/>
                        <a:pt x="321945" y="97155"/>
                      </a:cubicBezTo>
                      <a:cubicBezTo>
                        <a:pt x="321945" y="106680"/>
                        <a:pt x="325755" y="117157"/>
                        <a:pt x="334328" y="127635"/>
                      </a:cubicBezTo>
                      <a:cubicBezTo>
                        <a:pt x="342900" y="138113"/>
                        <a:pt x="350520" y="143827"/>
                        <a:pt x="357188" y="143827"/>
                      </a:cubicBezTo>
                      <a:cubicBezTo>
                        <a:pt x="359093" y="143827"/>
                        <a:pt x="360998" y="142875"/>
                        <a:pt x="361950" y="141922"/>
                      </a:cubicBezTo>
                      <a:cubicBezTo>
                        <a:pt x="363855" y="140970"/>
                        <a:pt x="364808" y="139065"/>
                        <a:pt x="364808" y="136207"/>
                      </a:cubicBezTo>
                      <a:lnTo>
                        <a:pt x="364808" y="122872"/>
                      </a:lnTo>
                      <a:cubicBezTo>
                        <a:pt x="364808" y="120015"/>
                        <a:pt x="365760" y="118110"/>
                        <a:pt x="367665" y="116205"/>
                      </a:cubicBezTo>
                      <a:cubicBezTo>
                        <a:pt x="368618" y="114300"/>
                        <a:pt x="370523" y="113347"/>
                        <a:pt x="372428" y="113347"/>
                      </a:cubicBezTo>
                      <a:lnTo>
                        <a:pt x="415290" y="113347"/>
                      </a:lnTo>
                      <a:lnTo>
                        <a:pt x="415290" y="175260"/>
                      </a:lnTo>
                      <a:lnTo>
                        <a:pt x="450533" y="194310"/>
                      </a:lnTo>
                      <a:lnTo>
                        <a:pt x="450533" y="30480"/>
                      </a:lnTo>
                      <a:lnTo>
                        <a:pt x="478155" y="30480"/>
                      </a:lnTo>
                      <a:lnTo>
                        <a:pt x="485775" y="30480"/>
                      </a:lnTo>
                      <a:lnTo>
                        <a:pt x="513397" y="30480"/>
                      </a:lnTo>
                      <a:lnTo>
                        <a:pt x="513397" y="96202"/>
                      </a:lnTo>
                      <a:lnTo>
                        <a:pt x="501968" y="96202"/>
                      </a:lnTo>
                      <a:cubicBezTo>
                        <a:pt x="499110" y="96202"/>
                        <a:pt x="497205" y="97155"/>
                        <a:pt x="495300" y="99060"/>
                      </a:cubicBezTo>
                      <a:cubicBezTo>
                        <a:pt x="493395" y="100965"/>
                        <a:pt x="492443" y="102870"/>
                        <a:pt x="492443" y="105727"/>
                      </a:cubicBezTo>
                      <a:cubicBezTo>
                        <a:pt x="492443" y="111442"/>
                        <a:pt x="499110" y="120967"/>
                        <a:pt x="512445" y="134302"/>
                      </a:cubicBezTo>
                      <a:cubicBezTo>
                        <a:pt x="525780" y="147638"/>
                        <a:pt x="535305" y="154305"/>
                        <a:pt x="541020" y="154305"/>
                      </a:cubicBezTo>
                      <a:cubicBezTo>
                        <a:pt x="542925" y="154305"/>
                        <a:pt x="544830" y="153352"/>
                        <a:pt x="545783" y="151447"/>
                      </a:cubicBezTo>
                      <a:cubicBezTo>
                        <a:pt x="547688" y="148590"/>
                        <a:pt x="548640" y="145732"/>
                        <a:pt x="548640" y="142875"/>
                      </a:cubicBezTo>
                      <a:lnTo>
                        <a:pt x="548640" y="127635"/>
                      </a:lnTo>
                      <a:lnTo>
                        <a:pt x="606743" y="127635"/>
                      </a:lnTo>
                      <a:lnTo>
                        <a:pt x="606743" y="171450"/>
                      </a:lnTo>
                      <a:close/>
                      <a:moveTo>
                        <a:pt x="547688" y="97155"/>
                      </a:moveTo>
                      <a:lnTo>
                        <a:pt x="547688" y="31432"/>
                      </a:lnTo>
                      <a:lnTo>
                        <a:pt x="605790" y="31432"/>
                      </a:lnTo>
                      <a:lnTo>
                        <a:pt x="605790" y="97155"/>
                      </a:lnTo>
                      <a:lnTo>
                        <a:pt x="547688" y="97155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67" name="Google Shape;11267;ge48d01fb7f_0_1838"/>
                <p:cNvSpPr/>
                <p:nvPr/>
              </p:nvSpPr>
              <p:spPr>
                <a:xfrm>
                  <a:off x="7259002" y="4910137"/>
                  <a:ext cx="119062" cy="87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062" h="87630" extrusionOk="0">
                      <a:moveTo>
                        <a:pt x="54292" y="13335"/>
                      </a:moveTo>
                      <a:cubicBezTo>
                        <a:pt x="42863" y="3810"/>
                        <a:pt x="34290" y="0"/>
                        <a:pt x="27622" y="0"/>
                      </a:cubicBezTo>
                      <a:cubicBezTo>
                        <a:pt x="21907" y="0"/>
                        <a:pt x="17145" y="953"/>
                        <a:pt x="12382" y="1905"/>
                      </a:cubicBezTo>
                      <a:cubicBezTo>
                        <a:pt x="8572" y="2857"/>
                        <a:pt x="4763" y="5715"/>
                        <a:pt x="0" y="9525"/>
                      </a:cubicBezTo>
                      <a:lnTo>
                        <a:pt x="13335" y="30480"/>
                      </a:lnTo>
                      <a:cubicBezTo>
                        <a:pt x="17145" y="27622"/>
                        <a:pt x="20003" y="25718"/>
                        <a:pt x="22860" y="24765"/>
                      </a:cubicBezTo>
                      <a:cubicBezTo>
                        <a:pt x="26670" y="22860"/>
                        <a:pt x="29528" y="22860"/>
                        <a:pt x="33338" y="22860"/>
                      </a:cubicBezTo>
                      <a:cubicBezTo>
                        <a:pt x="41910" y="22860"/>
                        <a:pt x="60007" y="37147"/>
                        <a:pt x="86678" y="65722"/>
                      </a:cubicBezTo>
                      <a:lnTo>
                        <a:pt x="107632" y="87630"/>
                      </a:lnTo>
                      <a:lnTo>
                        <a:pt x="119063" y="78105"/>
                      </a:lnTo>
                      <a:cubicBezTo>
                        <a:pt x="103822" y="60007"/>
                        <a:pt x="81915" y="39053"/>
                        <a:pt x="54292" y="1333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1268" name="Google Shape;11268;ge48d01fb7f_0_1838"/>
              <p:cNvSpPr/>
              <p:nvPr/>
            </p:nvSpPr>
            <p:spPr>
              <a:xfrm>
                <a:off x="5888982" y="2284094"/>
                <a:ext cx="406654" cy="721042"/>
              </a:xfrm>
              <a:custGeom>
                <a:avLst/>
                <a:gdLst/>
                <a:ahLst/>
                <a:cxnLst/>
                <a:rect l="l" t="t" r="r" b="b"/>
                <a:pathLst>
                  <a:path w="406654" h="721042" extrusionOk="0">
                    <a:moveTo>
                      <a:pt x="75573" y="576263"/>
                    </a:moveTo>
                    <a:cubicBezTo>
                      <a:pt x="75573" y="576263"/>
                      <a:pt x="75573" y="576263"/>
                      <a:pt x="75573" y="576263"/>
                    </a:cubicBezTo>
                    <a:cubicBezTo>
                      <a:pt x="67953" y="591503"/>
                      <a:pt x="69858" y="604838"/>
                      <a:pt x="74620" y="612458"/>
                    </a:cubicBezTo>
                    <a:cubicBezTo>
                      <a:pt x="80335" y="623888"/>
                      <a:pt x="91765" y="632460"/>
                      <a:pt x="108910" y="640080"/>
                    </a:cubicBezTo>
                    <a:cubicBezTo>
                      <a:pt x="108910" y="640080"/>
                      <a:pt x="108910" y="641033"/>
                      <a:pt x="108910" y="641033"/>
                    </a:cubicBezTo>
                    <a:cubicBezTo>
                      <a:pt x="108910" y="661035"/>
                      <a:pt x="127960" y="677228"/>
                      <a:pt x="160345" y="684848"/>
                    </a:cubicBezTo>
                    <a:cubicBezTo>
                      <a:pt x="162250" y="700088"/>
                      <a:pt x="177490" y="721043"/>
                      <a:pt x="210828" y="721043"/>
                    </a:cubicBezTo>
                    <a:cubicBezTo>
                      <a:pt x="214638" y="721043"/>
                      <a:pt x="219400" y="721043"/>
                      <a:pt x="226068" y="719138"/>
                    </a:cubicBezTo>
                    <a:cubicBezTo>
                      <a:pt x="244165" y="713423"/>
                      <a:pt x="256548" y="700088"/>
                      <a:pt x="257500" y="684848"/>
                    </a:cubicBezTo>
                    <a:cubicBezTo>
                      <a:pt x="289885" y="676275"/>
                      <a:pt x="308935" y="661035"/>
                      <a:pt x="308935" y="641033"/>
                    </a:cubicBezTo>
                    <a:cubicBezTo>
                      <a:pt x="308935" y="639128"/>
                      <a:pt x="308935" y="637223"/>
                      <a:pt x="307983" y="635318"/>
                    </a:cubicBezTo>
                    <a:cubicBezTo>
                      <a:pt x="329890" y="621983"/>
                      <a:pt x="342273" y="605790"/>
                      <a:pt x="342273" y="589598"/>
                    </a:cubicBezTo>
                    <a:cubicBezTo>
                      <a:pt x="342273" y="584835"/>
                      <a:pt x="340368" y="580073"/>
                      <a:pt x="338463" y="576263"/>
                    </a:cubicBezTo>
                    <a:cubicBezTo>
                      <a:pt x="371800" y="542925"/>
                      <a:pt x="389898" y="510540"/>
                      <a:pt x="399423" y="480060"/>
                    </a:cubicBezTo>
                    <a:lnTo>
                      <a:pt x="399423" y="480060"/>
                    </a:lnTo>
                    <a:cubicBezTo>
                      <a:pt x="400375" y="478155"/>
                      <a:pt x="400375" y="476250"/>
                      <a:pt x="401328" y="474345"/>
                    </a:cubicBezTo>
                    <a:cubicBezTo>
                      <a:pt x="404185" y="462915"/>
                      <a:pt x="406090" y="448628"/>
                      <a:pt x="406090" y="446722"/>
                    </a:cubicBezTo>
                    <a:cubicBezTo>
                      <a:pt x="407995" y="421005"/>
                      <a:pt x="405138" y="395288"/>
                      <a:pt x="396565" y="370522"/>
                    </a:cubicBezTo>
                    <a:lnTo>
                      <a:pt x="387993" y="350520"/>
                    </a:lnTo>
                    <a:cubicBezTo>
                      <a:pt x="380373" y="336233"/>
                      <a:pt x="370848" y="322897"/>
                      <a:pt x="360370" y="312420"/>
                    </a:cubicBezTo>
                    <a:cubicBezTo>
                      <a:pt x="357513" y="309563"/>
                      <a:pt x="354655" y="306705"/>
                      <a:pt x="351798" y="304800"/>
                    </a:cubicBezTo>
                    <a:lnTo>
                      <a:pt x="351798" y="304800"/>
                    </a:lnTo>
                    <a:lnTo>
                      <a:pt x="340368" y="294322"/>
                    </a:lnTo>
                    <a:cubicBezTo>
                      <a:pt x="337510" y="291465"/>
                      <a:pt x="334653" y="288608"/>
                      <a:pt x="331795" y="286703"/>
                    </a:cubicBezTo>
                    <a:cubicBezTo>
                      <a:pt x="292743" y="251460"/>
                      <a:pt x="264168" y="224790"/>
                      <a:pt x="272740" y="163830"/>
                    </a:cubicBezTo>
                    <a:cubicBezTo>
                      <a:pt x="283218" y="106680"/>
                      <a:pt x="265120" y="47625"/>
                      <a:pt x="241308" y="32385"/>
                    </a:cubicBezTo>
                    <a:cubicBezTo>
                      <a:pt x="239403" y="31432"/>
                      <a:pt x="238450" y="30480"/>
                      <a:pt x="236545" y="30480"/>
                    </a:cubicBezTo>
                    <a:cubicBezTo>
                      <a:pt x="235593" y="21907"/>
                      <a:pt x="234640" y="16193"/>
                      <a:pt x="233688" y="16193"/>
                    </a:cubicBezTo>
                    <a:cubicBezTo>
                      <a:pt x="227020" y="4763"/>
                      <a:pt x="217495" y="953"/>
                      <a:pt x="210828" y="0"/>
                    </a:cubicBezTo>
                    <a:cubicBezTo>
                      <a:pt x="208923" y="0"/>
                      <a:pt x="207970" y="0"/>
                      <a:pt x="206065" y="0"/>
                    </a:cubicBezTo>
                    <a:cubicBezTo>
                      <a:pt x="194635" y="0"/>
                      <a:pt x="174633" y="4763"/>
                      <a:pt x="166060" y="37148"/>
                    </a:cubicBezTo>
                    <a:cubicBezTo>
                      <a:pt x="160345" y="58103"/>
                      <a:pt x="161298" y="87630"/>
                      <a:pt x="161298" y="115253"/>
                    </a:cubicBezTo>
                    <a:cubicBezTo>
                      <a:pt x="161298" y="120968"/>
                      <a:pt x="161298" y="126682"/>
                      <a:pt x="161298" y="130493"/>
                    </a:cubicBezTo>
                    <a:cubicBezTo>
                      <a:pt x="159393" y="178118"/>
                      <a:pt x="114625" y="237172"/>
                      <a:pt x="81288" y="277178"/>
                    </a:cubicBezTo>
                    <a:cubicBezTo>
                      <a:pt x="81288" y="277178"/>
                      <a:pt x="55570" y="304800"/>
                      <a:pt x="33663" y="343853"/>
                    </a:cubicBezTo>
                    <a:cubicBezTo>
                      <a:pt x="14613" y="374333"/>
                      <a:pt x="-50157" y="493395"/>
                      <a:pt x="75573" y="576263"/>
                    </a:cubicBezTo>
                    <a:close/>
                    <a:moveTo>
                      <a:pt x="210828" y="696278"/>
                    </a:moveTo>
                    <a:cubicBezTo>
                      <a:pt x="197493" y="696278"/>
                      <a:pt x="186063" y="688658"/>
                      <a:pt x="186063" y="681038"/>
                    </a:cubicBezTo>
                    <a:cubicBezTo>
                      <a:pt x="186063" y="680085"/>
                      <a:pt x="186063" y="678180"/>
                      <a:pt x="187015" y="677228"/>
                    </a:cubicBezTo>
                    <a:cubicBezTo>
                      <a:pt x="190825" y="677228"/>
                      <a:pt x="194635" y="678180"/>
                      <a:pt x="198445" y="678180"/>
                    </a:cubicBezTo>
                    <a:cubicBezTo>
                      <a:pt x="202255" y="678180"/>
                      <a:pt x="206065" y="678180"/>
                      <a:pt x="210828" y="678180"/>
                    </a:cubicBezTo>
                    <a:cubicBezTo>
                      <a:pt x="218448" y="678180"/>
                      <a:pt x="227020" y="678180"/>
                      <a:pt x="233688" y="677228"/>
                    </a:cubicBezTo>
                    <a:cubicBezTo>
                      <a:pt x="234640" y="678180"/>
                      <a:pt x="234640" y="680085"/>
                      <a:pt x="234640" y="681038"/>
                    </a:cubicBezTo>
                    <a:cubicBezTo>
                      <a:pt x="235593" y="688658"/>
                      <a:pt x="224163" y="696278"/>
                      <a:pt x="210828" y="696278"/>
                    </a:cubicBezTo>
                    <a:close/>
                    <a:moveTo>
                      <a:pt x="236545" y="662940"/>
                    </a:moveTo>
                    <a:cubicBezTo>
                      <a:pt x="231783" y="663893"/>
                      <a:pt x="226068" y="663893"/>
                      <a:pt x="221305" y="664845"/>
                    </a:cubicBezTo>
                    <a:cubicBezTo>
                      <a:pt x="217495" y="664845"/>
                      <a:pt x="214638" y="664845"/>
                      <a:pt x="210828" y="664845"/>
                    </a:cubicBezTo>
                    <a:cubicBezTo>
                      <a:pt x="202255" y="664845"/>
                      <a:pt x="193683" y="663893"/>
                      <a:pt x="185110" y="662940"/>
                    </a:cubicBezTo>
                    <a:cubicBezTo>
                      <a:pt x="153678" y="659130"/>
                      <a:pt x="135580" y="647700"/>
                      <a:pt x="135580" y="639128"/>
                    </a:cubicBezTo>
                    <a:cubicBezTo>
                      <a:pt x="135580" y="638175"/>
                      <a:pt x="135580" y="638175"/>
                      <a:pt x="135580" y="637223"/>
                    </a:cubicBezTo>
                    <a:cubicBezTo>
                      <a:pt x="159393" y="641985"/>
                      <a:pt x="185110" y="642938"/>
                      <a:pt x="202255" y="642938"/>
                    </a:cubicBezTo>
                    <a:cubicBezTo>
                      <a:pt x="235593" y="642938"/>
                      <a:pt x="267025" y="639128"/>
                      <a:pt x="284170" y="633413"/>
                    </a:cubicBezTo>
                    <a:cubicBezTo>
                      <a:pt x="286075" y="635318"/>
                      <a:pt x="287028" y="637223"/>
                      <a:pt x="287028" y="639128"/>
                    </a:cubicBezTo>
                    <a:cubicBezTo>
                      <a:pt x="287028" y="647700"/>
                      <a:pt x="267978" y="659130"/>
                      <a:pt x="236545" y="662940"/>
                    </a:cubicBezTo>
                    <a:close/>
                    <a:moveTo>
                      <a:pt x="89860" y="304800"/>
                    </a:moveTo>
                    <a:lnTo>
                      <a:pt x="90813" y="302895"/>
                    </a:lnTo>
                    <a:cubicBezTo>
                      <a:pt x="132723" y="253365"/>
                      <a:pt x="181300" y="188595"/>
                      <a:pt x="184158" y="131445"/>
                    </a:cubicBezTo>
                    <a:cubicBezTo>
                      <a:pt x="184158" y="125730"/>
                      <a:pt x="184158" y="120015"/>
                      <a:pt x="184158" y="114300"/>
                    </a:cubicBezTo>
                    <a:cubicBezTo>
                      <a:pt x="184158" y="87630"/>
                      <a:pt x="183205" y="60960"/>
                      <a:pt x="187968" y="42863"/>
                    </a:cubicBezTo>
                    <a:cubicBezTo>
                      <a:pt x="191778" y="26670"/>
                      <a:pt x="198445" y="24765"/>
                      <a:pt x="202255" y="24765"/>
                    </a:cubicBezTo>
                    <a:cubicBezTo>
                      <a:pt x="203208" y="24765"/>
                      <a:pt x="204160" y="24765"/>
                      <a:pt x="204160" y="24765"/>
                    </a:cubicBezTo>
                    <a:cubicBezTo>
                      <a:pt x="207018" y="24765"/>
                      <a:pt x="208923" y="29528"/>
                      <a:pt x="209875" y="37148"/>
                    </a:cubicBezTo>
                    <a:cubicBezTo>
                      <a:pt x="209875" y="41910"/>
                      <a:pt x="209875" y="56198"/>
                      <a:pt x="208923" y="71438"/>
                    </a:cubicBezTo>
                    <a:cubicBezTo>
                      <a:pt x="207018" y="105728"/>
                      <a:pt x="205113" y="151447"/>
                      <a:pt x="209875" y="172403"/>
                    </a:cubicBezTo>
                    <a:cubicBezTo>
                      <a:pt x="215590" y="195263"/>
                      <a:pt x="226068" y="218122"/>
                      <a:pt x="235593" y="240030"/>
                    </a:cubicBezTo>
                    <a:cubicBezTo>
                      <a:pt x="248928" y="268605"/>
                      <a:pt x="261310" y="296228"/>
                      <a:pt x="262263" y="321945"/>
                    </a:cubicBezTo>
                    <a:cubicBezTo>
                      <a:pt x="264168" y="367665"/>
                      <a:pt x="241308" y="371475"/>
                      <a:pt x="225115" y="374333"/>
                    </a:cubicBezTo>
                    <a:cubicBezTo>
                      <a:pt x="217495" y="375285"/>
                      <a:pt x="208923" y="377190"/>
                      <a:pt x="208923" y="385763"/>
                    </a:cubicBezTo>
                    <a:cubicBezTo>
                      <a:pt x="208923" y="389572"/>
                      <a:pt x="211780" y="393383"/>
                      <a:pt x="216543" y="393383"/>
                    </a:cubicBezTo>
                    <a:cubicBezTo>
                      <a:pt x="218448" y="393383"/>
                      <a:pt x="220353" y="392430"/>
                      <a:pt x="224163" y="392430"/>
                    </a:cubicBezTo>
                    <a:cubicBezTo>
                      <a:pt x="228925" y="391478"/>
                      <a:pt x="237498" y="389572"/>
                      <a:pt x="246070" y="389572"/>
                    </a:cubicBezTo>
                    <a:cubicBezTo>
                      <a:pt x="251785" y="389572"/>
                      <a:pt x="256548" y="390525"/>
                      <a:pt x="261310" y="391478"/>
                    </a:cubicBezTo>
                    <a:cubicBezTo>
                      <a:pt x="275598" y="395288"/>
                      <a:pt x="286075" y="405765"/>
                      <a:pt x="290838" y="418147"/>
                    </a:cubicBezTo>
                    <a:cubicBezTo>
                      <a:pt x="294648" y="429578"/>
                      <a:pt x="294648" y="449580"/>
                      <a:pt x="273693" y="477203"/>
                    </a:cubicBezTo>
                    <a:cubicBezTo>
                      <a:pt x="269883" y="482918"/>
                      <a:pt x="259405" y="490538"/>
                      <a:pt x="238450" y="494347"/>
                    </a:cubicBezTo>
                    <a:cubicBezTo>
                      <a:pt x="231783" y="495300"/>
                      <a:pt x="231783" y="499110"/>
                      <a:pt x="231783" y="501968"/>
                    </a:cubicBezTo>
                    <a:cubicBezTo>
                      <a:pt x="231783" y="504825"/>
                      <a:pt x="234640" y="507683"/>
                      <a:pt x="239403" y="507683"/>
                    </a:cubicBezTo>
                    <a:cubicBezTo>
                      <a:pt x="241308" y="507683"/>
                      <a:pt x="243213" y="507683"/>
                      <a:pt x="245118" y="507683"/>
                    </a:cubicBezTo>
                    <a:cubicBezTo>
                      <a:pt x="277503" y="507683"/>
                      <a:pt x="302268" y="514350"/>
                      <a:pt x="313698" y="526733"/>
                    </a:cubicBezTo>
                    <a:cubicBezTo>
                      <a:pt x="319413" y="532448"/>
                      <a:pt x="321318" y="539115"/>
                      <a:pt x="321318" y="546735"/>
                    </a:cubicBezTo>
                    <a:cubicBezTo>
                      <a:pt x="320365" y="561023"/>
                      <a:pt x="301315" y="566738"/>
                      <a:pt x="287980" y="569595"/>
                    </a:cubicBezTo>
                    <a:cubicBezTo>
                      <a:pt x="278455" y="572453"/>
                      <a:pt x="272740" y="573405"/>
                      <a:pt x="272740" y="580073"/>
                    </a:cubicBezTo>
                    <a:lnTo>
                      <a:pt x="272740" y="582930"/>
                    </a:lnTo>
                    <a:lnTo>
                      <a:pt x="277503" y="586740"/>
                    </a:lnTo>
                    <a:lnTo>
                      <a:pt x="280360" y="586740"/>
                    </a:lnTo>
                    <a:cubicBezTo>
                      <a:pt x="282265" y="586740"/>
                      <a:pt x="284170" y="585788"/>
                      <a:pt x="287980" y="584835"/>
                    </a:cubicBezTo>
                    <a:cubicBezTo>
                      <a:pt x="296553" y="581978"/>
                      <a:pt x="304173" y="581025"/>
                      <a:pt x="309888" y="581025"/>
                    </a:cubicBezTo>
                    <a:cubicBezTo>
                      <a:pt x="312745" y="581025"/>
                      <a:pt x="314650" y="581025"/>
                      <a:pt x="315603" y="581978"/>
                    </a:cubicBezTo>
                    <a:cubicBezTo>
                      <a:pt x="320365" y="582930"/>
                      <a:pt x="320365" y="585788"/>
                      <a:pt x="320365" y="586740"/>
                    </a:cubicBezTo>
                    <a:cubicBezTo>
                      <a:pt x="320365" y="594360"/>
                      <a:pt x="308935" y="606743"/>
                      <a:pt x="283218" y="617220"/>
                    </a:cubicBezTo>
                    <a:lnTo>
                      <a:pt x="282265" y="617220"/>
                    </a:lnTo>
                    <a:lnTo>
                      <a:pt x="282265" y="617220"/>
                    </a:lnTo>
                    <a:cubicBezTo>
                      <a:pt x="269883" y="622935"/>
                      <a:pt x="241308" y="625793"/>
                      <a:pt x="210828" y="625793"/>
                    </a:cubicBezTo>
                    <a:cubicBezTo>
                      <a:pt x="163203" y="625793"/>
                      <a:pt x="107958" y="617220"/>
                      <a:pt x="98433" y="597218"/>
                    </a:cubicBezTo>
                    <a:cubicBezTo>
                      <a:pt x="96528" y="592455"/>
                      <a:pt x="96528" y="586740"/>
                      <a:pt x="101290" y="580073"/>
                    </a:cubicBezTo>
                    <a:cubicBezTo>
                      <a:pt x="102243" y="581025"/>
                      <a:pt x="104148" y="582930"/>
                      <a:pt x="106053" y="583883"/>
                    </a:cubicBezTo>
                    <a:cubicBezTo>
                      <a:pt x="137485" y="600075"/>
                      <a:pt x="178443" y="602933"/>
                      <a:pt x="201303" y="602933"/>
                    </a:cubicBezTo>
                    <a:cubicBezTo>
                      <a:pt x="216543" y="602933"/>
                      <a:pt x="227973" y="601980"/>
                      <a:pt x="232735" y="601028"/>
                    </a:cubicBezTo>
                    <a:cubicBezTo>
                      <a:pt x="238450" y="600075"/>
                      <a:pt x="247975" y="598170"/>
                      <a:pt x="247023" y="590550"/>
                    </a:cubicBezTo>
                    <a:cubicBezTo>
                      <a:pt x="247023" y="585788"/>
                      <a:pt x="243213" y="583883"/>
                      <a:pt x="236545" y="583883"/>
                    </a:cubicBezTo>
                    <a:cubicBezTo>
                      <a:pt x="235593" y="583883"/>
                      <a:pt x="234640" y="583883"/>
                      <a:pt x="232735" y="583883"/>
                    </a:cubicBezTo>
                    <a:cubicBezTo>
                      <a:pt x="227973" y="583883"/>
                      <a:pt x="221305" y="584835"/>
                      <a:pt x="212733" y="584835"/>
                    </a:cubicBezTo>
                    <a:cubicBezTo>
                      <a:pt x="183205" y="584835"/>
                      <a:pt x="153678" y="579120"/>
                      <a:pt x="120340" y="566738"/>
                    </a:cubicBezTo>
                    <a:cubicBezTo>
                      <a:pt x="104148" y="561975"/>
                      <a:pt x="71763" y="541973"/>
                      <a:pt x="65095" y="537210"/>
                    </a:cubicBezTo>
                    <a:cubicBezTo>
                      <a:pt x="40330" y="518160"/>
                      <a:pt x="26995" y="484822"/>
                      <a:pt x="26995" y="444818"/>
                    </a:cubicBezTo>
                    <a:cubicBezTo>
                      <a:pt x="24138" y="382905"/>
                      <a:pt x="69858" y="327660"/>
                      <a:pt x="89860" y="30480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69" name="Google Shape;11269;ge48d01fb7f_0_1838"/>
              <p:cNvSpPr/>
              <p:nvPr/>
            </p:nvSpPr>
            <p:spPr>
              <a:xfrm>
                <a:off x="6256972" y="2756535"/>
                <a:ext cx="368617" cy="631507"/>
              </a:xfrm>
              <a:custGeom>
                <a:avLst/>
                <a:gdLst/>
                <a:ahLst/>
                <a:cxnLst/>
                <a:rect l="l" t="t" r="r" b="b"/>
                <a:pathLst>
                  <a:path w="368617" h="631507" extrusionOk="0">
                    <a:moveTo>
                      <a:pt x="351473" y="631507"/>
                    </a:moveTo>
                    <a:lnTo>
                      <a:pt x="328613" y="625793"/>
                    </a:lnTo>
                    <a:cubicBezTo>
                      <a:pt x="339090" y="584835"/>
                      <a:pt x="344805" y="542925"/>
                      <a:pt x="344805" y="500062"/>
                    </a:cubicBezTo>
                    <a:cubicBezTo>
                      <a:pt x="344805" y="282893"/>
                      <a:pt x="206693" y="90488"/>
                      <a:pt x="0" y="22860"/>
                    </a:cubicBezTo>
                    <a:lnTo>
                      <a:pt x="7620" y="0"/>
                    </a:lnTo>
                    <a:cubicBezTo>
                      <a:pt x="223838" y="71438"/>
                      <a:pt x="368618" y="272415"/>
                      <a:pt x="368618" y="500062"/>
                    </a:cubicBezTo>
                    <a:cubicBezTo>
                      <a:pt x="368618" y="544830"/>
                      <a:pt x="362903" y="588645"/>
                      <a:pt x="351473" y="6315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70" name="Google Shape;11270;ge48d01fb7f_0_1838"/>
              <p:cNvSpPr/>
              <p:nvPr/>
            </p:nvSpPr>
            <p:spPr>
              <a:xfrm>
                <a:off x="5572125" y="2767964"/>
                <a:ext cx="337185" cy="621030"/>
              </a:xfrm>
              <a:custGeom>
                <a:avLst/>
                <a:gdLst/>
                <a:ahLst/>
                <a:cxnLst/>
                <a:rect l="l" t="t" r="r" b="b"/>
                <a:pathLst>
                  <a:path w="337185" h="621030" extrusionOk="0">
                    <a:moveTo>
                      <a:pt x="17145" y="621030"/>
                    </a:moveTo>
                    <a:cubicBezTo>
                      <a:pt x="5715" y="578168"/>
                      <a:pt x="0" y="533400"/>
                      <a:pt x="0" y="488632"/>
                    </a:cubicBezTo>
                    <a:cubicBezTo>
                      <a:pt x="0" y="273368"/>
                      <a:pt x="129540" y="80963"/>
                      <a:pt x="328613" y="0"/>
                    </a:cubicBezTo>
                    <a:lnTo>
                      <a:pt x="337185" y="21908"/>
                    </a:lnTo>
                    <a:cubicBezTo>
                      <a:pt x="146685" y="99060"/>
                      <a:pt x="22860" y="281940"/>
                      <a:pt x="22860" y="487680"/>
                    </a:cubicBezTo>
                    <a:cubicBezTo>
                      <a:pt x="22860" y="530543"/>
                      <a:pt x="28575" y="572453"/>
                      <a:pt x="39052" y="613410"/>
                    </a:cubicBezTo>
                    <a:lnTo>
                      <a:pt x="17145" y="62103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271" name="Google Shape;11271;ge48d01fb7f_0_1838"/>
              <p:cNvGrpSpPr/>
              <p:nvPr/>
            </p:nvGrpSpPr>
            <p:grpSpPr>
              <a:xfrm>
                <a:off x="4910701" y="3818108"/>
                <a:ext cx="2376312" cy="776751"/>
                <a:chOff x="4910701" y="3818108"/>
                <a:chExt cx="2376312" cy="776751"/>
              </a:xfrm>
            </p:grpSpPr>
            <p:sp>
              <p:nvSpPr>
                <p:cNvPr id="11272" name="Google Shape;11272;ge48d01fb7f_0_1838"/>
                <p:cNvSpPr/>
                <p:nvPr/>
              </p:nvSpPr>
              <p:spPr>
                <a:xfrm>
                  <a:off x="5957887" y="4451032"/>
                  <a:ext cx="25717" cy="33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7" h="33337" extrusionOk="0">
                      <a:moveTo>
                        <a:pt x="12383" y="0"/>
                      </a:moveTo>
                      <a:cubicBezTo>
                        <a:pt x="9525" y="0"/>
                        <a:pt x="6667" y="953"/>
                        <a:pt x="3810" y="3810"/>
                      </a:cubicBezTo>
                      <a:cubicBezTo>
                        <a:pt x="953" y="5715"/>
                        <a:pt x="0" y="9525"/>
                        <a:pt x="0" y="12383"/>
                      </a:cubicBezTo>
                      <a:cubicBezTo>
                        <a:pt x="0" y="17145"/>
                        <a:pt x="1905" y="21908"/>
                        <a:pt x="5715" y="25718"/>
                      </a:cubicBezTo>
                      <a:cubicBezTo>
                        <a:pt x="9525" y="29528"/>
                        <a:pt x="14288" y="32385"/>
                        <a:pt x="20955" y="33338"/>
                      </a:cubicBezTo>
                      <a:cubicBezTo>
                        <a:pt x="21908" y="31433"/>
                        <a:pt x="23813" y="30480"/>
                        <a:pt x="23813" y="27623"/>
                      </a:cubicBezTo>
                      <a:cubicBezTo>
                        <a:pt x="24765" y="25718"/>
                        <a:pt x="24765" y="22860"/>
                        <a:pt x="25717" y="19050"/>
                      </a:cubicBezTo>
                      <a:cubicBezTo>
                        <a:pt x="25717" y="14288"/>
                        <a:pt x="24765" y="9525"/>
                        <a:pt x="21908" y="6668"/>
                      </a:cubicBezTo>
                      <a:cubicBezTo>
                        <a:pt x="19050" y="2858"/>
                        <a:pt x="16192" y="953"/>
                        <a:pt x="123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73" name="Google Shape;11273;ge48d01fb7f_0_1838"/>
                <p:cNvSpPr/>
                <p:nvPr/>
              </p:nvSpPr>
              <p:spPr>
                <a:xfrm>
                  <a:off x="6030277" y="4486275"/>
                  <a:ext cx="53339" cy="31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39" h="31432" extrusionOk="0">
                      <a:moveTo>
                        <a:pt x="26670" y="0"/>
                      </a:moveTo>
                      <a:cubicBezTo>
                        <a:pt x="19050" y="0"/>
                        <a:pt x="13335" y="1905"/>
                        <a:pt x="8572" y="4763"/>
                      </a:cubicBezTo>
                      <a:cubicBezTo>
                        <a:pt x="2857" y="8572"/>
                        <a:pt x="952" y="13335"/>
                        <a:pt x="0" y="18097"/>
                      </a:cubicBezTo>
                      <a:cubicBezTo>
                        <a:pt x="0" y="21907"/>
                        <a:pt x="952" y="24765"/>
                        <a:pt x="4763" y="27622"/>
                      </a:cubicBezTo>
                      <a:cubicBezTo>
                        <a:pt x="7620" y="30480"/>
                        <a:pt x="11430" y="31432"/>
                        <a:pt x="15240" y="31432"/>
                      </a:cubicBezTo>
                      <a:cubicBezTo>
                        <a:pt x="20955" y="31432"/>
                        <a:pt x="27622" y="30480"/>
                        <a:pt x="33338" y="27622"/>
                      </a:cubicBezTo>
                      <a:cubicBezTo>
                        <a:pt x="39052" y="24765"/>
                        <a:pt x="45720" y="20955"/>
                        <a:pt x="53340" y="15240"/>
                      </a:cubicBezTo>
                      <a:cubicBezTo>
                        <a:pt x="49530" y="10478"/>
                        <a:pt x="44767" y="6668"/>
                        <a:pt x="40005" y="3810"/>
                      </a:cubicBezTo>
                      <a:cubicBezTo>
                        <a:pt x="36195" y="1905"/>
                        <a:pt x="31432" y="953"/>
                        <a:pt x="2667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74" name="Google Shape;11274;ge48d01fb7f_0_1838"/>
                <p:cNvSpPr/>
                <p:nvPr/>
              </p:nvSpPr>
              <p:spPr>
                <a:xfrm rot="-4288464">
                  <a:off x="5514870" y="4359988"/>
                  <a:ext cx="37120" cy="361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147" h="36195" extrusionOk="0">
                      <a:moveTo>
                        <a:pt x="0" y="0"/>
                      </a:moveTo>
                      <a:lnTo>
                        <a:pt x="37148" y="0"/>
                      </a:lnTo>
                      <a:lnTo>
                        <a:pt x="37148" y="36195"/>
                      </a:lnTo>
                      <a:lnTo>
                        <a:pt x="0" y="36195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75" name="Google Shape;11275;ge48d01fb7f_0_1838"/>
                <p:cNvSpPr/>
                <p:nvPr/>
              </p:nvSpPr>
              <p:spPr>
                <a:xfrm>
                  <a:off x="5833809" y="4470677"/>
                  <a:ext cx="53593" cy="30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93" h="30258" extrusionOk="0">
                      <a:moveTo>
                        <a:pt x="28828" y="357"/>
                      </a:moveTo>
                      <a:cubicBezTo>
                        <a:pt x="21208" y="-595"/>
                        <a:pt x="15493" y="357"/>
                        <a:pt x="9778" y="3215"/>
                      </a:cubicBezTo>
                      <a:cubicBezTo>
                        <a:pt x="4063" y="6072"/>
                        <a:pt x="1206" y="10835"/>
                        <a:pt x="253" y="15597"/>
                      </a:cubicBezTo>
                      <a:cubicBezTo>
                        <a:pt x="-699" y="19407"/>
                        <a:pt x="1206" y="22265"/>
                        <a:pt x="3111" y="25122"/>
                      </a:cubicBezTo>
                      <a:cubicBezTo>
                        <a:pt x="5968" y="27980"/>
                        <a:pt x="8826" y="29885"/>
                        <a:pt x="13588" y="29885"/>
                      </a:cubicBezTo>
                      <a:cubicBezTo>
                        <a:pt x="19303" y="30837"/>
                        <a:pt x="25971" y="29885"/>
                        <a:pt x="32638" y="27980"/>
                      </a:cubicBezTo>
                      <a:cubicBezTo>
                        <a:pt x="39306" y="26075"/>
                        <a:pt x="45973" y="23217"/>
                        <a:pt x="53593" y="18455"/>
                      </a:cubicBezTo>
                      <a:cubicBezTo>
                        <a:pt x="49783" y="13692"/>
                        <a:pt x="45973" y="8930"/>
                        <a:pt x="42163" y="5120"/>
                      </a:cubicBezTo>
                      <a:cubicBezTo>
                        <a:pt x="37401" y="3215"/>
                        <a:pt x="32638" y="1310"/>
                        <a:pt x="28828" y="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76" name="Google Shape;11276;ge48d01fb7f_0_1838"/>
                <p:cNvSpPr/>
                <p:nvPr/>
              </p:nvSpPr>
              <p:spPr>
                <a:xfrm rot="-1451706">
                  <a:off x="6823932" y="4289955"/>
                  <a:ext cx="36210" cy="371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196" h="37148" extrusionOk="0">
                      <a:moveTo>
                        <a:pt x="0" y="0"/>
                      </a:moveTo>
                      <a:lnTo>
                        <a:pt x="36196" y="0"/>
                      </a:lnTo>
                      <a:lnTo>
                        <a:pt x="36196" y="37149"/>
                      </a:lnTo>
                      <a:lnTo>
                        <a:pt x="0" y="37149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77" name="Google Shape;11277;ge48d01fb7f_0_1838"/>
                <p:cNvSpPr/>
                <p:nvPr/>
              </p:nvSpPr>
              <p:spPr>
                <a:xfrm>
                  <a:off x="6727133" y="4373310"/>
                  <a:ext cx="54368" cy="467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68" h="46765" extrusionOk="0">
                      <a:moveTo>
                        <a:pt x="2279" y="24382"/>
                      </a:moveTo>
                      <a:cubicBezTo>
                        <a:pt x="374" y="28192"/>
                        <a:pt x="-579" y="31050"/>
                        <a:pt x="374" y="34859"/>
                      </a:cubicBezTo>
                      <a:cubicBezTo>
                        <a:pt x="2279" y="40575"/>
                        <a:pt x="6089" y="43432"/>
                        <a:pt x="11804" y="45337"/>
                      </a:cubicBezTo>
                      <a:cubicBezTo>
                        <a:pt x="17519" y="47242"/>
                        <a:pt x="24186" y="47242"/>
                        <a:pt x="29901" y="45337"/>
                      </a:cubicBezTo>
                      <a:cubicBezTo>
                        <a:pt x="39426" y="41527"/>
                        <a:pt x="46094" y="36765"/>
                        <a:pt x="49904" y="29145"/>
                      </a:cubicBezTo>
                      <a:cubicBezTo>
                        <a:pt x="54666" y="22477"/>
                        <a:pt x="55619" y="14857"/>
                        <a:pt x="52761" y="8190"/>
                      </a:cubicBezTo>
                      <a:cubicBezTo>
                        <a:pt x="50856" y="4380"/>
                        <a:pt x="47999" y="1522"/>
                        <a:pt x="42284" y="570"/>
                      </a:cubicBezTo>
                      <a:cubicBezTo>
                        <a:pt x="36569" y="-383"/>
                        <a:pt x="30854" y="-383"/>
                        <a:pt x="25139" y="2475"/>
                      </a:cubicBezTo>
                      <a:cubicBezTo>
                        <a:pt x="23234" y="5332"/>
                        <a:pt x="18471" y="9142"/>
                        <a:pt x="11804" y="13905"/>
                      </a:cubicBezTo>
                      <a:cubicBezTo>
                        <a:pt x="7994" y="16762"/>
                        <a:pt x="4184" y="20572"/>
                        <a:pt x="2279" y="2438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78" name="Google Shape;11278;ge48d01fb7f_0_1838"/>
                <p:cNvSpPr/>
                <p:nvPr/>
              </p:nvSpPr>
              <p:spPr>
                <a:xfrm>
                  <a:off x="6563677" y="4377690"/>
                  <a:ext cx="48577" cy="692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77" h="69294" extrusionOk="0">
                      <a:moveTo>
                        <a:pt x="0" y="11430"/>
                      </a:moveTo>
                      <a:lnTo>
                        <a:pt x="15240" y="63817"/>
                      </a:lnTo>
                      <a:cubicBezTo>
                        <a:pt x="16192" y="65722"/>
                        <a:pt x="17145" y="67628"/>
                        <a:pt x="19050" y="68580"/>
                      </a:cubicBezTo>
                      <a:cubicBezTo>
                        <a:pt x="20955" y="69532"/>
                        <a:pt x="22860" y="69532"/>
                        <a:pt x="24765" y="68580"/>
                      </a:cubicBezTo>
                      <a:cubicBezTo>
                        <a:pt x="30480" y="66675"/>
                        <a:pt x="36195" y="62865"/>
                        <a:pt x="40005" y="58103"/>
                      </a:cubicBezTo>
                      <a:cubicBezTo>
                        <a:pt x="44767" y="52388"/>
                        <a:pt x="46672" y="46672"/>
                        <a:pt x="48577" y="39053"/>
                      </a:cubicBezTo>
                      <a:lnTo>
                        <a:pt x="37147" y="0"/>
                      </a:lnTo>
                      <a:lnTo>
                        <a:pt x="0" y="1143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79" name="Google Shape;11279;ge48d01fb7f_0_1838"/>
                <p:cNvSpPr/>
                <p:nvPr/>
              </p:nvSpPr>
              <p:spPr>
                <a:xfrm>
                  <a:off x="6273165" y="4475797"/>
                  <a:ext cx="53339" cy="33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39" h="33337" extrusionOk="0">
                      <a:moveTo>
                        <a:pt x="23813" y="0"/>
                      </a:moveTo>
                      <a:cubicBezTo>
                        <a:pt x="16192" y="953"/>
                        <a:pt x="10477" y="3810"/>
                        <a:pt x="6667" y="7620"/>
                      </a:cubicBezTo>
                      <a:cubicBezTo>
                        <a:pt x="1905" y="12383"/>
                        <a:pt x="0" y="17145"/>
                        <a:pt x="0" y="21908"/>
                      </a:cubicBezTo>
                      <a:cubicBezTo>
                        <a:pt x="0" y="25718"/>
                        <a:pt x="1905" y="28575"/>
                        <a:pt x="5715" y="30480"/>
                      </a:cubicBezTo>
                      <a:cubicBezTo>
                        <a:pt x="8572" y="32385"/>
                        <a:pt x="12382" y="33338"/>
                        <a:pt x="17145" y="33338"/>
                      </a:cubicBezTo>
                      <a:cubicBezTo>
                        <a:pt x="22860" y="32385"/>
                        <a:pt x="28575" y="30480"/>
                        <a:pt x="35242" y="26670"/>
                      </a:cubicBezTo>
                      <a:cubicBezTo>
                        <a:pt x="40957" y="22860"/>
                        <a:pt x="46672" y="18097"/>
                        <a:pt x="53340" y="12383"/>
                      </a:cubicBezTo>
                      <a:cubicBezTo>
                        <a:pt x="48577" y="8572"/>
                        <a:pt x="43815" y="4763"/>
                        <a:pt x="39052" y="2858"/>
                      </a:cubicBezTo>
                      <a:cubicBezTo>
                        <a:pt x="33338" y="953"/>
                        <a:pt x="28575" y="0"/>
                        <a:pt x="2381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80" name="Google Shape;11280;ge48d01fb7f_0_1838"/>
                <p:cNvSpPr/>
                <p:nvPr/>
              </p:nvSpPr>
              <p:spPr>
                <a:xfrm>
                  <a:off x="6383654" y="4415790"/>
                  <a:ext cx="75247" cy="88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247" h="88024" extrusionOk="0">
                      <a:moveTo>
                        <a:pt x="39053" y="6667"/>
                      </a:moveTo>
                      <a:lnTo>
                        <a:pt x="44767" y="35242"/>
                      </a:lnTo>
                      <a:lnTo>
                        <a:pt x="7620" y="41910"/>
                      </a:lnTo>
                      <a:cubicBezTo>
                        <a:pt x="4763" y="41910"/>
                        <a:pt x="2858" y="43815"/>
                        <a:pt x="1905" y="45720"/>
                      </a:cubicBezTo>
                      <a:cubicBezTo>
                        <a:pt x="0" y="47625"/>
                        <a:pt x="0" y="49530"/>
                        <a:pt x="0" y="52388"/>
                      </a:cubicBezTo>
                      <a:cubicBezTo>
                        <a:pt x="0" y="54292"/>
                        <a:pt x="1905" y="56197"/>
                        <a:pt x="3810" y="58103"/>
                      </a:cubicBezTo>
                      <a:cubicBezTo>
                        <a:pt x="5715" y="60007"/>
                        <a:pt x="8573" y="60960"/>
                        <a:pt x="11430" y="61913"/>
                      </a:cubicBezTo>
                      <a:cubicBezTo>
                        <a:pt x="13335" y="60007"/>
                        <a:pt x="16192" y="58103"/>
                        <a:pt x="20003" y="56197"/>
                      </a:cubicBezTo>
                      <a:cubicBezTo>
                        <a:pt x="22860" y="55245"/>
                        <a:pt x="27623" y="53340"/>
                        <a:pt x="33338" y="52388"/>
                      </a:cubicBezTo>
                      <a:lnTo>
                        <a:pt x="45720" y="65722"/>
                      </a:lnTo>
                      <a:lnTo>
                        <a:pt x="34290" y="67628"/>
                      </a:lnTo>
                      <a:cubicBezTo>
                        <a:pt x="30480" y="68580"/>
                        <a:pt x="26670" y="70485"/>
                        <a:pt x="23813" y="72390"/>
                      </a:cubicBezTo>
                      <a:cubicBezTo>
                        <a:pt x="20955" y="75247"/>
                        <a:pt x="20003" y="78105"/>
                        <a:pt x="20955" y="80963"/>
                      </a:cubicBezTo>
                      <a:cubicBezTo>
                        <a:pt x="21908" y="83820"/>
                        <a:pt x="22860" y="85725"/>
                        <a:pt x="25717" y="86678"/>
                      </a:cubicBezTo>
                      <a:cubicBezTo>
                        <a:pt x="28575" y="87630"/>
                        <a:pt x="32385" y="88582"/>
                        <a:pt x="35242" y="87630"/>
                      </a:cubicBezTo>
                      <a:cubicBezTo>
                        <a:pt x="43815" y="85725"/>
                        <a:pt x="52388" y="81915"/>
                        <a:pt x="59055" y="75247"/>
                      </a:cubicBezTo>
                      <a:cubicBezTo>
                        <a:pt x="66675" y="68580"/>
                        <a:pt x="71438" y="60007"/>
                        <a:pt x="75248" y="49530"/>
                      </a:cubicBezTo>
                      <a:lnTo>
                        <a:pt x="65723" y="0"/>
                      </a:lnTo>
                      <a:lnTo>
                        <a:pt x="39053" y="6667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81" name="Google Shape;11281;ge48d01fb7f_0_1838"/>
                <p:cNvSpPr/>
                <p:nvPr/>
              </p:nvSpPr>
              <p:spPr>
                <a:xfrm>
                  <a:off x="4910701" y="3818108"/>
                  <a:ext cx="2376312" cy="776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6312" h="776751" extrusionOk="0">
                      <a:moveTo>
                        <a:pt x="2324489" y="401466"/>
                      </a:moveTo>
                      <a:cubicBezTo>
                        <a:pt x="2315916" y="384321"/>
                        <a:pt x="2307344" y="367176"/>
                        <a:pt x="2299724" y="350031"/>
                      </a:cubicBezTo>
                      <a:cubicBezTo>
                        <a:pt x="2316869" y="337649"/>
                        <a:pt x="2332109" y="325266"/>
                        <a:pt x="2348301" y="310979"/>
                      </a:cubicBezTo>
                      <a:cubicBezTo>
                        <a:pt x="2399736" y="264306"/>
                        <a:pt x="2369256" y="202394"/>
                        <a:pt x="2344491" y="152864"/>
                      </a:cubicBezTo>
                      <a:lnTo>
                        <a:pt x="2339729" y="142386"/>
                      </a:lnTo>
                      <a:cubicBezTo>
                        <a:pt x="2327346" y="116669"/>
                        <a:pt x="2329251" y="90951"/>
                        <a:pt x="2331156" y="69044"/>
                      </a:cubicBezTo>
                      <a:cubicBezTo>
                        <a:pt x="2333061" y="48089"/>
                        <a:pt x="2334966" y="28086"/>
                        <a:pt x="2321631" y="14751"/>
                      </a:cubicBezTo>
                      <a:cubicBezTo>
                        <a:pt x="2310201" y="2369"/>
                        <a:pt x="2288294" y="-1441"/>
                        <a:pt x="2253051" y="464"/>
                      </a:cubicBezTo>
                      <a:lnTo>
                        <a:pt x="2253051" y="464"/>
                      </a:lnTo>
                      <a:cubicBezTo>
                        <a:pt x="2253051" y="464"/>
                        <a:pt x="2252099" y="464"/>
                        <a:pt x="2252099" y="464"/>
                      </a:cubicBezTo>
                      <a:cubicBezTo>
                        <a:pt x="2175899" y="5226"/>
                        <a:pt x="2128274" y="68091"/>
                        <a:pt x="2118749" y="177629"/>
                      </a:cubicBezTo>
                      <a:cubicBezTo>
                        <a:pt x="2112081" y="180486"/>
                        <a:pt x="2106366" y="184296"/>
                        <a:pt x="2099699" y="187154"/>
                      </a:cubicBezTo>
                      <a:cubicBezTo>
                        <a:pt x="2052074" y="209061"/>
                        <a:pt x="1995876" y="226206"/>
                        <a:pt x="1943489" y="239541"/>
                      </a:cubicBezTo>
                      <a:lnTo>
                        <a:pt x="1943489" y="239541"/>
                      </a:lnTo>
                      <a:cubicBezTo>
                        <a:pt x="1932059" y="242399"/>
                        <a:pt x="1923486" y="244304"/>
                        <a:pt x="1915866" y="246209"/>
                      </a:cubicBezTo>
                      <a:cubicBezTo>
                        <a:pt x="1915866" y="246209"/>
                        <a:pt x="1915866" y="246209"/>
                        <a:pt x="1914914" y="246209"/>
                      </a:cubicBezTo>
                      <a:lnTo>
                        <a:pt x="1914914" y="246209"/>
                      </a:lnTo>
                      <a:cubicBezTo>
                        <a:pt x="1906341" y="249066"/>
                        <a:pt x="1900626" y="250971"/>
                        <a:pt x="1896816" y="253829"/>
                      </a:cubicBezTo>
                      <a:cubicBezTo>
                        <a:pt x="1866336" y="272879"/>
                        <a:pt x="1887291" y="351936"/>
                        <a:pt x="1896816" y="381464"/>
                      </a:cubicBezTo>
                      <a:cubicBezTo>
                        <a:pt x="1760609" y="478619"/>
                        <a:pt x="1504386" y="540531"/>
                        <a:pt x="1219589" y="540531"/>
                      </a:cubicBezTo>
                      <a:cubicBezTo>
                        <a:pt x="1209111" y="540531"/>
                        <a:pt x="1199586" y="540531"/>
                        <a:pt x="1189109" y="540531"/>
                      </a:cubicBezTo>
                      <a:lnTo>
                        <a:pt x="1189109" y="540531"/>
                      </a:lnTo>
                      <a:cubicBezTo>
                        <a:pt x="1189109" y="540531"/>
                        <a:pt x="1189109" y="540531"/>
                        <a:pt x="1188156" y="540531"/>
                      </a:cubicBezTo>
                      <a:cubicBezTo>
                        <a:pt x="1188156" y="540531"/>
                        <a:pt x="1188156" y="540531"/>
                        <a:pt x="1187204" y="540531"/>
                      </a:cubicBezTo>
                      <a:lnTo>
                        <a:pt x="1187204" y="540531"/>
                      </a:lnTo>
                      <a:cubicBezTo>
                        <a:pt x="1176726" y="540531"/>
                        <a:pt x="1167201" y="540531"/>
                        <a:pt x="1156724" y="540531"/>
                      </a:cubicBezTo>
                      <a:cubicBezTo>
                        <a:pt x="871926" y="540531"/>
                        <a:pt x="615704" y="479571"/>
                        <a:pt x="479496" y="381464"/>
                      </a:cubicBezTo>
                      <a:cubicBezTo>
                        <a:pt x="489021" y="351936"/>
                        <a:pt x="509976" y="272879"/>
                        <a:pt x="479496" y="253829"/>
                      </a:cubicBezTo>
                      <a:cubicBezTo>
                        <a:pt x="475686" y="250971"/>
                        <a:pt x="469019" y="249066"/>
                        <a:pt x="461399" y="246209"/>
                      </a:cubicBezTo>
                      <a:lnTo>
                        <a:pt x="461399" y="246209"/>
                      </a:lnTo>
                      <a:cubicBezTo>
                        <a:pt x="461399" y="246209"/>
                        <a:pt x="461399" y="246209"/>
                        <a:pt x="460446" y="246209"/>
                      </a:cubicBezTo>
                      <a:cubicBezTo>
                        <a:pt x="452826" y="244304"/>
                        <a:pt x="444254" y="241446"/>
                        <a:pt x="432824" y="239541"/>
                      </a:cubicBezTo>
                      <a:lnTo>
                        <a:pt x="432824" y="239541"/>
                      </a:lnTo>
                      <a:cubicBezTo>
                        <a:pt x="379484" y="226206"/>
                        <a:pt x="323286" y="208109"/>
                        <a:pt x="276614" y="187154"/>
                      </a:cubicBezTo>
                      <a:cubicBezTo>
                        <a:pt x="269946" y="184296"/>
                        <a:pt x="263279" y="181439"/>
                        <a:pt x="257564" y="177629"/>
                      </a:cubicBezTo>
                      <a:cubicBezTo>
                        <a:pt x="248039" y="68091"/>
                        <a:pt x="200414" y="6179"/>
                        <a:pt x="124214" y="464"/>
                      </a:cubicBezTo>
                      <a:cubicBezTo>
                        <a:pt x="124214" y="464"/>
                        <a:pt x="123261" y="464"/>
                        <a:pt x="123261" y="464"/>
                      </a:cubicBezTo>
                      <a:lnTo>
                        <a:pt x="123261" y="464"/>
                      </a:lnTo>
                      <a:cubicBezTo>
                        <a:pt x="87066" y="-1441"/>
                        <a:pt x="66111" y="3321"/>
                        <a:pt x="54681" y="14751"/>
                      </a:cubicBezTo>
                      <a:cubicBezTo>
                        <a:pt x="41346" y="28086"/>
                        <a:pt x="43251" y="48089"/>
                        <a:pt x="45156" y="69044"/>
                      </a:cubicBezTo>
                      <a:cubicBezTo>
                        <a:pt x="47061" y="91904"/>
                        <a:pt x="49919" y="116669"/>
                        <a:pt x="36584" y="142386"/>
                      </a:cubicBezTo>
                      <a:lnTo>
                        <a:pt x="31821" y="152864"/>
                      </a:lnTo>
                      <a:cubicBezTo>
                        <a:pt x="7056" y="202394"/>
                        <a:pt x="-23424" y="264306"/>
                        <a:pt x="28011" y="310979"/>
                      </a:cubicBezTo>
                      <a:cubicBezTo>
                        <a:pt x="43251" y="325266"/>
                        <a:pt x="59444" y="338601"/>
                        <a:pt x="76589" y="350031"/>
                      </a:cubicBezTo>
                      <a:cubicBezTo>
                        <a:pt x="69921" y="367176"/>
                        <a:pt x="60396" y="385274"/>
                        <a:pt x="51824" y="401466"/>
                      </a:cubicBezTo>
                      <a:cubicBezTo>
                        <a:pt x="36584" y="430041"/>
                        <a:pt x="21344" y="460521"/>
                        <a:pt x="13724" y="493859"/>
                      </a:cubicBezTo>
                      <a:cubicBezTo>
                        <a:pt x="10866" y="506241"/>
                        <a:pt x="4199" y="609111"/>
                        <a:pt x="25154" y="616731"/>
                      </a:cubicBezTo>
                      <a:cubicBezTo>
                        <a:pt x="28964" y="617684"/>
                        <a:pt x="36584" y="618636"/>
                        <a:pt x="42299" y="606254"/>
                      </a:cubicBezTo>
                      <a:cubicBezTo>
                        <a:pt x="64206" y="562439"/>
                        <a:pt x="100401" y="516719"/>
                        <a:pt x="123261" y="515766"/>
                      </a:cubicBezTo>
                      <a:cubicBezTo>
                        <a:pt x="127071" y="515766"/>
                        <a:pt x="133739" y="516719"/>
                        <a:pt x="140406" y="526244"/>
                      </a:cubicBezTo>
                      <a:cubicBezTo>
                        <a:pt x="146121" y="534816"/>
                        <a:pt x="150884" y="548151"/>
                        <a:pt x="155646" y="557676"/>
                      </a:cubicBezTo>
                      <a:cubicBezTo>
                        <a:pt x="162314" y="573869"/>
                        <a:pt x="165171" y="581489"/>
                        <a:pt x="173744" y="579584"/>
                      </a:cubicBezTo>
                      <a:cubicBezTo>
                        <a:pt x="182316" y="577679"/>
                        <a:pt x="182316" y="568154"/>
                        <a:pt x="182316" y="560534"/>
                      </a:cubicBezTo>
                      <a:cubicBezTo>
                        <a:pt x="182316" y="511004"/>
                        <a:pt x="196604" y="463379"/>
                        <a:pt x="211844" y="419564"/>
                      </a:cubicBezTo>
                      <a:cubicBezTo>
                        <a:pt x="247086" y="432899"/>
                        <a:pt x="281376" y="442424"/>
                        <a:pt x="315666" y="451949"/>
                      </a:cubicBezTo>
                      <a:cubicBezTo>
                        <a:pt x="316619" y="451949"/>
                        <a:pt x="317571" y="452901"/>
                        <a:pt x="318524" y="452901"/>
                      </a:cubicBezTo>
                      <a:lnTo>
                        <a:pt x="315666" y="455759"/>
                      </a:lnTo>
                      <a:cubicBezTo>
                        <a:pt x="305189" y="467189"/>
                        <a:pt x="289949" y="481476"/>
                        <a:pt x="289949" y="481476"/>
                      </a:cubicBezTo>
                      <a:cubicBezTo>
                        <a:pt x="279471" y="492906"/>
                        <a:pt x="273756" y="507194"/>
                        <a:pt x="275661" y="520529"/>
                      </a:cubicBezTo>
                      <a:cubicBezTo>
                        <a:pt x="276614" y="533864"/>
                        <a:pt x="284234" y="545294"/>
                        <a:pt x="296616" y="553866"/>
                      </a:cubicBezTo>
                      <a:cubicBezTo>
                        <a:pt x="492831" y="693884"/>
                        <a:pt x="814776" y="776751"/>
                        <a:pt x="1157676" y="776751"/>
                      </a:cubicBezTo>
                      <a:cubicBezTo>
                        <a:pt x="1167201" y="776751"/>
                        <a:pt x="1177679" y="776751"/>
                        <a:pt x="1189109" y="776751"/>
                      </a:cubicBezTo>
                      <a:cubicBezTo>
                        <a:pt x="1199586" y="776751"/>
                        <a:pt x="1210064" y="776751"/>
                        <a:pt x="1220541" y="776751"/>
                      </a:cubicBezTo>
                      <a:cubicBezTo>
                        <a:pt x="1563441" y="776751"/>
                        <a:pt x="1885386" y="692931"/>
                        <a:pt x="2081601" y="553866"/>
                      </a:cubicBezTo>
                      <a:cubicBezTo>
                        <a:pt x="2093984" y="545294"/>
                        <a:pt x="2100651" y="532911"/>
                        <a:pt x="2102556" y="520529"/>
                      </a:cubicBezTo>
                      <a:cubicBezTo>
                        <a:pt x="2103509" y="507194"/>
                        <a:pt x="2098746" y="492906"/>
                        <a:pt x="2088269" y="481476"/>
                      </a:cubicBezTo>
                      <a:cubicBezTo>
                        <a:pt x="2088269" y="481476"/>
                        <a:pt x="2073029" y="467189"/>
                        <a:pt x="2062551" y="455759"/>
                      </a:cubicBezTo>
                      <a:lnTo>
                        <a:pt x="2059694" y="452901"/>
                      </a:lnTo>
                      <a:cubicBezTo>
                        <a:pt x="2060646" y="452901"/>
                        <a:pt x="2061599" y="451949"/>
                        <a:pt x="2062551" y="451949"/>
                      </a:cubicBezTo>
                      <a:cubicBezTo>
                        <a:pt x="2096841" y="442424"/>
                        <a:pt x="2132084" y="431946"/>
                        <a:pt x="2166374" y="419564"/>
                      </a:cubicBezTo>
                      <a:cubicBezTo>
                        <a:pt x="2181614" y="463379"/>
                        <a:pt x="2195901" y="511004"/>
                        <a:pt x="2195901" y="560534"/>
                      </a:cubicBezTo>
                      <a:cubicBezTo>
                        <a:pt x="2195901" y="568154"/>
                        <a:pt x="2195901" y="577679"/>
                        <a:pt x="2204474" y="579584"/>
                      </a:cubicBezTo>
                      <a:cubicBezTo>
                        <a:pt x="2213046" y="581489"/>
                        <a:pt x="2215904" y="573869"/>
                        <a:pt x="2222571" y="557676"/>
                      </a:cubicBezTo>
                      <a:cubicBezTo>
                        <a:pt x="2226381" y="547199"/>
                        <a:pt x="2232096" y="534816"/>
                        <a:pt x="2237811" y="526244"/>
                      </a:cubicBezTo>
                      <a:cubicBezTo>
                        <a:pt x="2244479" y="516719"/>
                        <a:pt x="2250194" y="515766"/>
                        <a:pt x="2254956" y="515766"/>
                      </a:cubicBezTo>
                      <a:cubicBezTo>
                        <a:pt x="2277816" y="516719"/>
                        <a:pt x="2314011" y="563391"/>
                        <a:pt x="2335919" y="606254"/>
                      </a:cubicBezTo>
                      <a:cubicBezTo>
                        <a:pt x="2341634" y="618636"/>
                        <a:pt x="2349254" y="617684"/>
                        <a:pt x="2353064" y="616731"/>
                      </a:cubicBezTo>
                      <a:cubicBezTo>
                        <a:pt x="2374019" y="609111"/>
                        <a:pt x="2367351" y="506241"/>
                        <a:pt x="2364494" y="493859"/>
                      </a:cubicBezTo>
                      <a:cubicBezTo>
                        <a:pt x="2354969" y="459569"/>
                        <a:pt x="2339729" y="430041"/>
                        <a:pt x="2324489" y="401466"/>
                      </a:cubicBezTo>
                      <a:close/>
                      <a:moveTo>
                        <a:pt x="165171" y="538626"/>
                      </a:moveTo>
                      <a:cubicBezTo>
                        <a:pt x="162314" y="531006"/>
                        <a:pt x="158504" y="523386"/>
                        <a:pt x="153741" y="516719"/>
                      </a:cubicBezTo>
                      <a:cubicBezTo>
                        <a:pt x="143264" y="500526"/>
                        <a:pt x="130881" y="497669"/>
                        <a:pt x="121356" y="498621"/>
                      </a:cubicBezTo>
                      <a:cubicBezTo>
                        <a:pt x="87066" y="500526"/>
                        <a:pt x="48966" y="554819"/>
                        <a:pt x="29916" y="591966"/>
                      </a:cubicBezTo>
                      <a:cubicBezTo>
                        <a:pt x="26106" y="568154"/>
                        <a:pt x="26106" y="515766"/>
                        <a:pt x="29916" y="497669"/>
                      </a:cubicBezTo>
                      <a:cubicBezTo>
                        <a:pt x="37536" y="466236"/>
                        <a:pt x="51824" y="437661"/>
                        <a:pt x="67064" y="409086"/>
                      </a:cubicBezTo>
                      <a:cubicBezTo>
                        <a:pt x="75636" y="392894"/>
                        <a:pt x="84209" y="376701"/>
                        <a:pt x="90876" y="359556"/>
                      </a:cubicBezTo>
                      <a:cubicBezTo>
                        <a:pt x="122309" y="380511"/>
                        <a:pt x="156599" y="398609"/>
                        <a:pt x="194699" y="413849"/>
                      </a:cubicBezTo>
                      <a:cubicBezTo>
                        <a:pt x="181364" y="452901"/>
                        <a:pt x="168029" y="494811"/>
                        <a:pt x="165171" y="538626"/>
                      </a:cubicBezTo>
                      <a:close/>
                      <a:moveTo>
                        <a:pt x="103259" y="26181"/>
                      </a:moveTo>
                      <a:cubicBezTo>
                        <a:pt x="104211" y="23324"/>
                        <a:pt x="105164" y="16656"/>
                        <a:pt x="123261" y="16656"/>
                      </a:cubicBezTo>
                      <a:cubicBezTo>
                        <a:pt x="203271" y="22371"/>
                        <a:pt x="230894" y="97619"/>
                        <a:pt x="239466" y="166199"/>
                      </a:cubicBezTo>
                      <a:cubicBezTo>
                        <a:pt x="148979" y="115716"/>
                        <a:pt x="97544" y="50946"/>
                        <a:pt x="103259" y="26181"/>
                      </a:cubicBezTo>
                      <a:close/>
                      <a:moveTo>
                        <a:pt x="469019" y="345269"/>
                      </a:moveTo>
                      <a:cubicBezTo>
                        <a:pt x="467114" y="351936"/>
                        <a:pt x="465209" y="357651"/>
                        <a:pt x="464256" y="364319"/>
                      </a:cubicBezTo>
                      <a:cubicBezTo>
                        <a:pt x="462351" y="363366"/>
                        <a:pt x="461399" y="362414"/>
                        <a:pt x="459494" y="360509"/>
                      </a:cubicBezTo>
                      <a:cubicBezTo>
                        <a:pt x="441396" y="346221"/>
                        <a:pt x="431871" y="336696"/>
                        <a:pt x="435681" y="324314"/>
                      </a:cubicBezTo>
                      <a:cubicBezTo>
                        <a:pt x="438539" y="314789"/>
                        <a:pt x="444254" y="312884"/>
                        <a:pt x="452826" y="312884"/>
                      </a:cubicBezTo>
                      <a:cubicBezTo>
                        <a:pt x="456636" y="312884"/>
                        <a:pt x="460446" y="312884"/>
                        <a:pt x="465209" y="313836"/>
                      </a:cubicBezTo>
                      <a:cubicBezTo>
                        <a:pt x="469019" y="313836"/>
                        <a:pt x="471876" y="314789"/>
                        <a:pt x="475686" y="314789"/>
                      </a:cubicBezTo>
                      <a:moveTo>
                        <a:pt x="565221" y="589109"/>
                      </a:moveTo>
                      <a:cubicBezTo>
                        <a:pt x="560459" y="578631"/>
                        <a:pt x="559506" y="571011"/>
                        <a:pt x="561411" y="565296"/>
                      </a:cubicBezTo>
                      <a:cubicBezTo>
                        <a:pt x="561411" y="564344"/>
                        <a:pt x="563316" y="563391"/>
                        <a:pt x="564269" y="563391"/>
                      </a:cubicBezTo>
                      <a:cubicBezTo>
                        <a:pt x="566174" y="563391"/>
                        <a:pt x="568079" y="563391"/>
                        <a:pt x="569984" y="563391"/>
                      </a:cubicBezTo>
                      <a:lnTo>
                        <a:pt x="580461" y="567201"/>
                      </a:lnTo>
                      <a:lnTo>
                        <a:pt x="591891" y="531959"/>
                      </a:lnTo>
                      <a:lnTo>
                        <a:pt x="572841" y="525291"/>
                      </a:lnTo>
                      <a:lnTo>
                        <a:pt x="572841" y="526244"/>
                      </a:lnTo>
                      <a:lnTo>
                        <a:pt x="553791" y="518624"/>
                      </a:lnTo>
                      <a:lnTo>
                        <a:pt x="512834" y="615779"/>
                      </a:lnTo>
                      <a:lnTo>
                        <a:pt x="499499" y="597681"/>
                      </a:lnTo>
                      <a:lnTo>
                        <a:pt x="513786" y="564344"/>
                      </a:lnTo>
                      <a:cubicBezTo>
                        <a:pt x="511881" y="565296"/>
                        <a:pt x="509976" y="566249"/>
                        <a:pt x="507119" y="566249"/>
                      </a:cubicBezTo>
                      <a:cubicBezTo>
                        <a:pt x="505214" y="566249"/>
                        <a:pt x="503309" y="566249"/>
                        <a:pt x="501404" y="565296"/>
                      </a:cubicBezTo>
                      <a:cubicBezTo>
                        <a:pt x="499499" y="564344"/>
                        <a:pt x="498546" y="563391"/>
                        <a:pt x="496641" y="561486"/>
                      </a:cubicBezTo>
                      <a:cubicBezTo>
                        <a:pt x="494736" y="559581"/>
                        <a:pt x="492831" y="557676"/>
                        <a:pt x="491879" y="554819"/>
                      </a:cubicBezTo>
                      <a:cubicBezTo>
                        <a:pt x="491879" y="558629"/>
                        <a:pt x="490926" y="561486"/>
                        <a:pt x="489974" y="564344"/>
                      </a:cubicBezTo>
                      <a:cubicBezTo>
                        <a:pt x="487116" y="571011"/>
                        <a:pt x="482354" y="575774"/>
                        <a:pt x="475686" y="577679"/>
                      </a:cubicBezTo>
                      <a:cubicBezTo>
                        <a:pt x="469019" y="580536"/>
                        <a:pt x="463304" y="580536"/>
                        <a:pt x="456636" y="577679"/>
                      </a:cubicBezTo>
                      <a:cubicBezTo>
                        <a:pt x="447111" y="573869"/>
                        <a:pt x="440444" y="565296"/>
                        <a:pt x="435681" y="551961"/>
                      </a:cubicBezTo>
                      <a:cubicBezTo>
                        <a:pt x="430919" y="538626"/>
                        <a:pt x="429014" y="522434"/>
                        <a:pt x="429966" y="504336"/>
                      </a:cubicBezTo>
                      <a:lnTo>
                        <a:pt x="436634" y="503384"/>
                      </a:lnTo>
                      <a:cubicBezTo>
                        <a:pt x="435681" y="515766"/>
                        <a:pt x="438539" y="527196"/>
                        <a:pt x="442349" y="536721"/>
                      </a:cubicBezTo>
                      <a:cubicBezTo>
                        <a:pt x="446159" y="546246"/>
                        <a:pt x="452826" y="552914"/>
                        <a:pt x="460446" y="555771"/>
                      </a:cubicBezTo>
                      <a:cubicBezTo>
                        <a:pt x="465209" y="557676"/>
                        <a:pt x="469019" y="557676"/>
                        <a:pt x="473781" y="556724"/>
                      </a:cubicBezTo>
                      <a:cubicBezTo>
                        <a:pt x="478544" y="554819"/>
                        <a:pt x="481401" y="551961"/>
                        <a:pt x="483306" y="548151"/>
                      </a:cubicBezTo>
                      <a:cubicBezTo>
                        <a:pt x="484259" y="546246"/>
                        <a:pt x="484259" y="543389"/>
                        <a:pt x="484259" y="540531"/>
                      </a:cubicBezTo>
                      <a:cubicBezTo>
                        <a:pt x="484259" y="537674"/>
                        <a:pt x="483306" y="534816"/>
                        <a:pt x="482354" y="532911"/>
                      </a:cubicBezTo>
                      <a:cubicBezTo>
                        <a:pt x="476639" y="533864"/>
                        <a:pt x="469019" y="532911"/>
                        <a:pt x="459494" y="531006"/>
                      </a:cubicBezTo>
                      <a:lnTo>
                        <a:pt x="457589" y="511004"/>
                      </a:lnTo>
                      <a:cubicBezTo>
                        <a:pt x="465209" y="513861"/>
                        <a:pt x="472829" y="514814"/>
                        <a:pt x="480449" y="513861"/>
                      </a:cubicBezTo>
                      <a:cubicBezTo>
                        <a:pt x="487116" y="512909"/>
                        <a:pt x="491879" y="509099"/>
                        <a:pt x="494736" y="504336"/>
                      </a:cubicBezTo>
                      <a:cubicBezTo>
                        <a:pt x="495689" y="501479"/>
                        <a:pt x="495689" y="499574"/>
                        <a:pt x="494736" y="496716"/>
                      </a:cubicBezTo>
                      <a:cubicBezTo>
                        <a:pt x="493784" y="493859"/>
                        <a:pt x="491879" y="492906"/>
                        <a:pt x="489974" y="491954"/>
                      </a:cubicBezTo>
                      <a:cubicBezTo>
                        <a:pt x="484259" y="490049"/>
                        <a:pt x="478544" y="488144"/>
                        <a:pt x="472829" y="488144"/>
                      </a:cubicBezTo>
                      <a:cubicBezTo>
                        <a:pt x="467114" y="488144"/>
                        <a:pt x="461399" y="489096"/>
                        <a:pt x="456636" y="491954"/>
                      </a:cubicBezTo>
                      <a:lnTo>
                        <a:pt x="451874" y="471951"/>
                      </a:lnTo>
                      <a:cubicBezTo>
                        <a:pt x="456636" y="470046"/>
                        <a:pt x="462351" y="469094"/>
                        <a:pt x="468066" y="469094"/>
                      </a:cubicBezTo>
                      <a:cubicBezTo>
                        <a:pt x="473781" y="469094"/>
                        <a:pt x="479496" y="470999"/>
                        <a:pt x="486164" y="472904"/>
                      </a:cubicBezTo>
                      <a:cubicBezTo>
                        <a:pt x="491879" y="475761"/>
                        <a:pt x="497594" y="482429"/>
                        <a:pt x="501404" y="493859"/>
                      </a:cubicBezTo>
                      <a:cubicBezTo>
                        <a:pt x="505214" y="505289"/>
                        <a:pt x="506166" y="513861"/>
                        <a:pt x="504261" y="519576"/>
                      </a:cubicBezTo>
                      <a:cubicBezTo>
                        <a:pt x="503309" y="522434"/>
                        <a:pt x="501404" y="525291"/>
                        <a:pt x="498546" y="527196"/>
                      </a:cubicBezTo>
                      <a:cubicBezTo>
                        <a:pt x="495689" y="529101"/>
                        <a:pt x="492831" y="531006"/>
                        <a:pt x="489021" y="531959"/>
                      </a:cubicBezTo>
                      <a:cubicBezTo>
                        <a:pt x="490926" y="534816"/>
                        <a:pt x="491879" y="538626"/>
                        <a:pt x="492831" y="544341"/>
                      </a:cubicBezTo>
                      <a:cubicBezTo>
                        <a:pt x="494736" y="546246"/>
                        <a:pt x="497594" y="548151"/>
                        <a:pt x="500451" y="549104"/>
                      </a:cubicBezTo>
                      <a:cubicBezTo>
                        <a:pt x="504261" y="551009"/>
                        <a:pt x="508071" y="551009"/>
                        <a:pt x="511881" y="551009"/>
                      </a:cubicBezTo>
                      <a:cubicBezTo>
                        <a:pt x="515691" y="550056"/>
                        <a:pt x="519501" y="549104"/>
                        <a:pt x="522359" y="546246"/>
                      </a:cubicBezTo>
                      <a:lnTo>
                        <a:pt x="536646" y="511004"/>
                      </a:lnTo>
                      <a:lnTo>
                        <a:pt x="521406" y="504336"/>
                      </a:lnTo>
                      <a:lnTo>
                        <a:pt x="515691" y="486239"/>
                      </a:lnTo>
                      <a:lnTo>
                        <a:pt x="568079" y="508146"/>
                      </a:lnTo>
                      <a:lnTo>
                        <a:pt x="675711" y="544341"/>
                      </a:lnTo>
                      <a:lnTo>
                        <a:pt x="675711" y="545294"/>
                      </a:lnTo>
                      <a:lnTo>
                        <a:pt x="782391" y="573869"/>
                      </a:lnTo>
                      <a:lnTo>
                        <a:pt x="789059" y="590061"/>
                      </a:lnTo>
                      <a:lnTo>
                        <a:pt x="769056" y="585299"/>
                      </a:lnTo>
                      <a:lnTo>
                        <a:pt x="742386" y="686264"/>
                      </a:lnTo>
                      <a:lnTo>
                        <a:pt x="727146" y="670071"/>
                      </a:lnTo>
                      <a:lnTo>
                        <a:pt x="741434" y="616731"/>
                      </a:lnTo>
                      <a:lnTo>
                        <a:pt x="706191" y="607206"/>
                      </a:lnTo>
                      <a:cubicBezTo>
                        <a:pt x="703334" y="606254"/>
                        <a:pt x="700476" y="607206"/>
                        <a:pt x="697619" y="609111"/>
                      </a:cubicBezTo>
                      <a:cubicBezTo>
                        <a:pt x="694761" y="611969"/>
                        <a:pt x="692856" y="614826"/>
                        <a:pt x="691904" y="619589"/>
                      </a:cubicBezTo>
                      <a:cubicBezTo>
                        <a:pt x="689999" y="627209"/>
                        <a:pt x="689999" y="634829"/>
                        <a:pt x="691904" y="643401"/>
                      </a:cubicBezTo>
                      <a:cubicBezTo>
                        <a:pt x="693809" y="651974"/>
                        <a:pt x="697619" y="659594"/>
                        <a:pt x="702381" y="667214"/>
                      </a:cubicBezTo>
                      <a:lnTo>
                        <a:pt x="693809" y="671024"/>
                      </a:lnTo>
                      <a:cubicBezTo>
                        <a:pt x="686189" y="656736"/>
                        <a:pt x="680474" y="644354"/>
                        <a:pt x="677616" y="633876"/>
                      </a:cubicBezTo>
                      <a:cubicBezTo>
                        <a:pt x="673806" y="623399"/>
                        <a:pt x="673806" y="613874"/>
                        <a:pt x="674759" y="608159"/>
                      </a:cubicBezTo>
                      <a:cubicBezTo>
                        <a:pt x="676664" y="601491"/>
                        <a:pt x="680474" y="596729"/>
                        <a:pt x="685236" y="592919"/>
                      </a:cubicBezTo>
                      <a:cubicBezTo>
                        <a:pt x="690951" y="589109"/>
                        <a:pt x="695714" y="588156"/>
                        <a:pt x="701429" y="590061"/>
                      </a:cubicBezTo>
                      <a:lnTo>
                        <a:pt x="745244" y="601491"/>
                      </a:lnTo>
                      <a:lnTo>
                        <a:pt x="750959" y="580536"/>
                      </a:lnTo>
                      <a:lnTo>
                        <a:pt x="681426" y="562439"/>
                      </a:lnTo>
                      <a:lnTo>
                        <a:pt x="681426" y="562439"/>
                      </a:lnTo>
                      <a:lnTo>
                        <a:pt x="678569" y="561486"/>
                      </a:lnTo>
                      <a:lnTo>
                        <a:pt x="677616" y="561486"/>
                      </a:lnTo>
                      <a:lnTo>
                        <a:pt x="677616" y="561486"/>
                      </a:lnTo>
                      <a:lnTo>
                        <a:pt x="662376" y="556724"/>
                      </a:lnTo>
                      <a:lnTo>
                        <a:pt x="632849" y="645306"/>
                      </a:lnTo>
                      <a:lnTo>
                        <a:pt x="634754" y="646259"/>
                      </a:lnTo>
                      <a:lnTo>
                        <a:pt x="640469" y="661499"/>
                      </a:lnTo>
                      <a:lnTo>
                        <a:pt x="623324" y="656736"/>
                      </a:lnTo>
                      <a:cubicBezTo>
                        <a:pt x="619514" y="655784"/>
                        <a:pt x="614751" y="655784"/>
                        <a:pt x="610941" y="658641"/>
                      </a:cubicBezTo>
                      <a:cubicBezTo>
                        <a:pt x="607131" y="661499"/>
                        <a:pt x="604274" y="665309"/>
                        <a:pt x="603321" y="670071"/>
                      </a:cubicBezTo>
                      <a:cubicBezTo>
                        <a:pt x="602369" y="672929"/>
                        <a:pt x="602369" y="675786"/>
                        <a:pt x="604274" y="679596"/>
                      </a:cubicBezTo>
                      <a:cubicBezTo>
                        <a:pt x="606179" y="682454"/>
                        <a:pt x="608084" y="684359"/>
                        <a:pt x="610941" y="685311"/>
                      </a:cubicBezTo>
                      <a:cubicBezTo>
                        <a:pt x="615704" y="686264"/>
                        <a:pt x="620466" y="687216"/>
                        <a:pt x="625229" y="686264"/>
                      </a:cubicBezTo>
                      <a:cubicBezTo>
                        <a:pt x="630944" y="685311"/>
                        <a:pt x="635706" y="684359"/>
                        <a:pt x="640469" y="681501"/>
                      </a:cubicBezTo>
                      <a:lnTo>
                        <a:pt x="647136" y="698646"/>
                      </a:lnTo>
                      <a:cubicBezTo>
                        <a:pt x="642374" y="700551"/>
                        <a:pt x="637611" y="701504"/>
                        <a:pt x="631896" y="701504"/>
                      </a:cubicBezTo>
                      <a:cubicBezTo>
                        <a:pt x="626181" y="701504"/>
                        <a:pt x="620466" y="700551"/>
                        <a:pt x="613799" y="698646"/>
                      </a:cubicBezTo>
                      <a:cubicBezTo>
                        <a:pt x="607131" y="696741"/>
                        <a:pt x="602369" y="691026"/>
                        <a:pt x="598559" y="681501"/>
                      </a:cubicBezTo>
                      <a:cubicBezTo>
                        <a:pt x="594749" y="671976"/>
                        <a:pt x="593796" y="663404"/>
                        <a:pt x="595701" y="655784"/>
                      </a:cubicBezTo>
                      <a:cubicBezTo>
                        <a:pt x="597606" y="650069"/>
                        <a:pt x="600464" y="646259"/>
                        <a:pt x="606179" y="643401"/>
                      </a:cubicBezTo>
                      <a:cubicBezTo>
                        <a:pt x="609036" y="641496"/>
                        <a:pt x="612846" y="641496"/>
                        <a:pt x="616656" y="641496"/>
                      </a:cubicBezTo>
                      <a:lnTo>
                        <a:pt x="613799" y="638639"/>
                      </a:lnTo>
                      <a:lnTo>
                        <a:pt x="626181" y="601491"/>
                      </a:lnTo>
                      <a:lnTo>
                        <a:pt x="591891" y="590061"/>
                      </a:lnTo>
                      <a:lnTo>
                        <a:pt x="588081" y="601491"/>
                      </a:lnTo>
                      <a:cubicBezTo>
                        <a:pt x="587129" y="604349"/>
                        <a:pt x="586176" y="606254"/>
                        <a:pt x="584271" y="607206"/>
                      </a:cubicBezTo>
                      <a:cubicBezTo>
                        <a:pt x="582366" y="608159"/>
                        <a:pt x="580461" y="609111"/>
                        <a:pt x="578556" y="608159"/>
                      </a:cubicBezTo>
                      <a:moveTo>
                        <a:pt x="1193871" y="634829"/>
                      </a:moveTo>
                      <a:lnTo>
                        <a:pt x="1191966" y="739604"/>
                      </a:lnTo>
                      <a:lnTo>
                        <a:pt x="1172916" y="727221"/>
                      </a:lnTo>
                      <a:lnTo>
                        <a:pt x="1172916" y="703409"/>
                      </a:lnTo>
                      <a:cubicBezTo>
                        <a:pt x="1168154" y="707219"/>
                        <a:pt x="1163391" y="710076"/>
                        <a:pt x="1158629" y="711981"/>
                      </a:cubicBezTo>
                      <a:cubicBezTo>
                        <a:pt x="1153866" y="713886"/>
                        <a:pt x="1149104" y="714839"/>
                        <a:pt x="1144341" y="714839"/>
                      </a:cubicBezTo>
                      <a:cubicBezTo>
                        <a:pt x="1135769" y="714839"/>
                        <a:pt x="1126244" y="710076"/>
                        <a:pt x="1117671" y="701504"/>
                      </a:cubicBezTo>
                      <a:cubicBezTo>
                        <a:pt x="1109099" y="692931"/>
                        <a:pt x="1104336" y="684359"/>
                        <a:pt x="1104336" y="676739"/>
                      </a:cubicBezTo>
                      <a:cubicBezTo>
                        <a:pt x="1104336" y="670071"/>
                        <a:pt x="1107194" y="664356"/>
                        <a:pt x="1112909" y="659594"/>
                      </a:cubicBezTo>
                      <a:cubicBezTo>
                        <a:pt x="1118624" y="654831"/>
                        <a:pt x="1126244" y="652926"/>
                        <a:pt x="1133864" y="652926"/>
                      </a:cubicBezTo>
                      <a:cubicBezTo>
                        <a:pt x="1141484" y="652926"/>
                        <a:pt x="1148151" y="654831"/>
                        <a:pt x="1154819" y="659594"/>
                      </a:cubicBezTo>
                      <a:cubicBezTo>
                        <a:pt x="1161486" y="663404"/>
                        <a:pt x="1167201" y="669119"/>
                        <a:pt x="1172916" y="676739"/>
                      </a:cubicBezTo>
                      <a:lnTo>
                        <a:pt x="1173869" y="634829"/>
                      </a:lnTo>
                      <a:lnTo>
                        <a:pt x="1095764" y="632924"/>
                      </a:lnTo>
                      <a:lnTo>
                        <a:pt x="1095764" y="631971"/>
                      </a:lnTo>
                      <a:lnTo>
                        <a:pt x="1070999" y="630066"/>
                      </a:lnTo>
                      <a:cubicBezTo>
                        <a:pt x="1076714" y="634829"/>
                        <a:pt x="1080524" y="639591"/>
                        <a:pt x="1083381" y="646259"/>
                      </a:cubicBezTo>
                      <a:cubicBezTo>
                        <a:pt x="1086239" y="652926"/>
                        <a:pt x="1088144" y="658641"/>
                        <a:pt x="1087191" y="665309"/>
                      </a:cubicBezTo>
                      <a:cubicBezTo>
                        <a:pt x="1086239" y="672929"/>
                        <a:pt x="1083381" y="680549"/>
                        <a:pt x="1077666" y="688169"/>
                      </a:cubicBezTo>
                      <a:cubicBezTo>
                        <a:pt x="1071951" y="694836"/>
                        <a:pt x="1065284" y="700551"/>
                        <a:pt x="1056711" y="705314"/>
                      </a:cubicBezTo>
                      <a:lnTo>
                        <a:pt x="1079571" y="735794"/>
                      </a:lnTo>
                      <a:lnTo>
                        <a:pt x="1069094" y="743414"/>
                      </a:lnTo>
                      <a:lnTo>
                        <a:pt x="1049091" y="708171"/>
                      </a:lnTo>
                      <a:cubicBezTo>
                        <a:pt x="1048139" y="709124"/>
                        <a:pt x="1047186" y="709124"/>
                        <a:pt x="1045281" y="709124"/>
                      </a:cubicBezTo>
                      <a:cubicBezTo>
                        <a:pt x="1044329" y="709124"/>
                        <a:pt x="1042424" y="709124"/>
                        <a:pt x="1040519" y="709124"/>
                      </a:cubicBezTo>
                      <a:cubicBezTo>
                        <a:pt x="1036709" y="709124"/>
                        <a:pt x="1031946" y="706266"/>
                        <a:pt x="1028136" y="701504"/>
                      </a:cubicBezTo>
                      <a:cubicBezTo>
                        <a:pt x="1024326" y="696741"/>
                        <a:pt x="1022421" y="691979"/>
                        <a:pt x="1022421" y="688169"/>
                      </a:cubicBezTo>
                      <a:cubicBezTo>
                        <a:pt x="1022421" y="685311"/>
                        <a:pt x="1023374" y="682454"/>
                        <a:pt x="1026231" y="680549"/>
                      </a:cubicBezTo>
                      <a:cubicBezTo>
                        <a:pt x="1028136" y="678644"/>
                        <a:pt x="1030041" y="677691"/>
                        <a:pt x="1032899" y="677691"/>
                      </a:cubicBezTo>
                      <a:cubicBezTo>
                        <a:pt x="1035756" y="677691"/>
                        <a:pt x="1038614" y="678644"/>
                        <a:pt x="1041471" y="680549"/>
                      </a:cubicBezTo>
                      <a:cubicBezTo>
                        <a:pt x="1044329" y="682454"/>
                        <a:pt x="1046234" y="685311"/>
                        <a:pt x="1048139" y="688169"/>
                      </a:cubicBezTo>
                      <a:cubicBezTo>
                        <a:pt x="1050996" y="687216"/>
                        <a:pt x="1054806" y="685311"/>
                        <a:pt x="1057664" y="682454"/>
                      </a:cubicBezTo>
                      <a:cubicBezTo>
                        <a:pt x="1060521" y="679596"/>
                        <a:pt x="1063379" y="675786"/>
                        <a:pt x="1066236" y="671976"/>
                      </a:cubicBezTo>
                      <a:cubicBezTo>
                        <a:pt x="1053854" y="670071"/>
                        <a:pt x="1045281" y="665309"/>
                        <a:pt x="1038614" y="659594"/>
                      </a:cubicBezTo>
                      <a:cubicBezTo>
                        <a:pt x="1031946" y="652926"/>
                        <a:pt x="1028136" y="646259"/>
                        <a:pt x="1029089" y="638639"/>
                      </a:cubicBezTo>
                      <a:cubicBezTo>
                        <a:pt x="1029089" y="636734"/>
                        <a:pt x="1030041" y="634829"/>
                        <a:pt x="1030994" y="632924"/>
                      </a:cubicBezTo>
                      <a:cubicBezTo>
                        <a:pt x="1031946" y="631019"/>
                        <a:pt x="1033851" y="630066"/>
                        <a:pt x="1035756" y="628161"/>
                      </a:cubicBezTo>
                      <a:lnTo>
                        <a:pt x="1023374" y="627209"/>
                      </a:lnTo>
                      <a:lnTo>
                        <a:pt x="1023374" y="628161"/>
                      </a:lnTo>
                      <a:lnTo>
                        <a:pt x="1003371" y="625304"/>
                      </a:lnTo>
                      <a:lnTo>
                        <a:pt x="990036" y="729126"/>
                      </a:lnTo>
                      <a:lnTo>
                        <a:pt x="972891" y="714839"/>
                      </a:lnTo>
                      <a:lnTo>
                        <a:pt x="975749" y="691026"/>
                      </a:lnTo>
                      <a:cubicBezTo>
                        <a:pt x="970986" y="693884"/>
                        <a:pt x="966224" y="696741"/>
                        <a:pt x="960509" y="697694"/>
                      </a:cubicBezTo>
                      <a:cubicBezTo>
                        <a:pt x="955746" y="699599"/>
                        <a:pt x="950031" y="699599"/>
                        <a:pt x="946221" y="699599"/>
                      </a:cubicBezTo>
                      <a:cubicBezTo>
                        <a:pt x="937649" y="698646"/>
                        <a:pt x="929076" y="692931"/>
                        <a:pt x="921456" y="683406"/>
                      </a:cubicBezTo>
                      <a:cubicBezTo>
                        <a:pt x="913836" y="673881"/>
                        <a:pt x="910026" y="665309"/>
                        <a:pt x="910979" y="657689"/>
                      </a:cubicBezTo>
                      <a:cubicBezTo>
                        <a:pt x="911931" y="651021"/>
                        <a:pt x="915741" y="645306"/>
                        <a:pt x="921456" y="641496"/>
                      </a:cubicBezTo>
                      <a:cubicBezTo>
                        <a:pt x="928124" y="637686"/>
                        <a:pt x="935744" y="635781"/>
                        <a:pt x="943364" y="636734"/>
                      </a:cubicBezTo>
                      <a:cubicBezTo>
                        <a:pt x="950984" y="637686"/>
                        <a:pt x="957651" y="640544"/>
                        <a:pt x="963366" y="645306"/>
                      </a:cubicBezTo>
                      <a:cubicBezTo>
                        <a:pt x="970034" y="650069"/>
                        <a:pt x="974796" y="656736"/>
                        <a:pt x="979559" y="664356"/>
                      </a:cubicBezTo>
                      <a:lnTo>
                        <a:pt x="985274" y="623399"/>
                      </a:lnTo>
                      <a:lnTo>
                        <a:pt x="908121" y="613874"/>
                      </a:lnTo>
                      <a:lnTo>
                        <a:pt x="907169" y="612921"/>
                      </a:lnTo>
                      <a:lnTo>
                        <a:pt x="893834" y="610064"/>
                      </a:lnTo>
                      <a:lnTo>
                        <a:pt x="875736" y="712934"/>
                      </a:lnTo>
                      <a:lnTo>
                        <a:pt x="858591" y="697694"/>
                      </a:lnTo>
                      <a:lnTo>
                        <a:pt x="874784" y="606254"/>
                      </a:lnTo>
                      <a:lnTo>
                        <a:pt x="855734" y="603396"/>
                      </a:lnTo>
                      <a:lnTo>
                        <a:pt x="848114" y="587204"/>
                      </a:lnTo>
                      <a:lnTo>
                        <a:pt x="883356" y="593871"/>
                      </a:lnTo>
                      <a:cubicBezTo>
                        <a:pt x="881451" y="588156"/>
                        <a:pt x="880499" y="583394"/>
                        <a:pt x="879546" y="580536"/>
                      </a:cubicBezTo>
                      <a:cubicBezTo>
                        <a:pt x="878594" y="576726"/>
                        <a:pt x="878594" y="573869"/>
                        <a:pt x="878594" y="571011"/>
                      </a:cubicBezTo>
                      <a:cubicBezTo>
                        <a:pt x="880499" y="561486"/>
                        <a:pt x="885261" y="553866"/>
                        <a:pt x="893834" y="548151"/>
                      </a:cubicBezTo>
                      <a:cubicBezTo>
                        <a:pt x="902406" y="542436"/>
                        <a:pt x="911931" y="540531"/>
                        <a:pt x="922409" y="542436"/>
                      </a:cubicBezTo>
                      <a:cubicBezTo>
                        <a:pt x="930981" y="544341"/>
                        <a:pt x="939554" y="550056"/>
                        <a:pt x="948126" y="560534"/>
                      </a:cubicBezTo>
                      <a:cubicBezTo>
                        <a:pt x="957651" y="571964"/>
                        <a:pt x="967176" y="586251"/>
                        <a:pt x="975749" y="603396"/>
                      </a:cubicBezTo>
                      <a:lnTo>
                        <a:pt x="970034" y="606254"/>
                      </a:lnTo>
                      <a:cubicBezTo>
                        <a:pt x="964319" y="593871"/>
                        <a:pt x="957651" y="582441"/>
                        <a:pt x="949079" y="573869"/>
                      </a:cubicBezTo>
                      <a:cubicBezTo>
                        <a:pt x="941459" y="565296"/>
                        <a:pt x="932886" y="560534"/>
                        <a:pt x="924314" y="559581"/>
                      </a:cubicBezTo>
                      <a:cubicBezTo>
                        <a:pt x="916694" y="558629"/>
                        <a:pt x="909074" y="559581"/>
                        <a:pt x="902406" y="564344"/>
                      </a:cubicBezTo>
                      <a:cubicBezTo>
                        <a:pt x="895739" y="569106"/>
                        <a:pt x="891929" y="574821"/>
                        <a:pt x="890024" y="582441"/>
                      </a:cubicBezTo>
                      <a:cubicBezTo>
                        <a:pt x="889071" y="588156"/>
                        <a:pt x="889071" y="591966"/>
                        <a:pt x="889071" y="594824"/>
                      </a:cubicBezTo>
                      <a:lnTo>
                        <a:pt x="904311" y="597681"/>
                      </a:lnTo>
                      <a:lnTo>
                        <a:pt x="905264" y="598634"/>
                      </a:lnTo>
                      <a:lnTo>
                        <a:pt x="1013849" y="612921"/>
                      </a:lnTo>
                      <a:lnTo>
                        <a:pt x="1013849" y="612921"/>
                      </a:lnTo>
                      <a:lnTo>
                        <a:pt x="1092906" y="618636"/>
                      </a:lnTo>
                      <a:lnTo>
                        <a:pt x="1093859" y="619589"/>
                      </a:lnTo>
                      <a:lnTo>
                        <a:pt x="1204349" y="621494"/>
                      </a:lnTo>
                      <a:lnTo>
                        <a:pt x="1214826" y="635781"/>
                      </a:lnTo>
                      <a:lnTo>
                        <a:pt x="1193871" y="634829"/>
                      </a:lnTo>
                      <a:close/>
                      <a:moveTo>
                        <a:pt x="1911104" y="313836"/>
                      </a:moveTo>
                      <a:cubicBezTo>
                        <a:pt x="1915866" y="312884"/>
                        <a:pt x="1919676" y="312884"/>
                        <a:pt x="1923486" y="312884"/>
                      </a:cubicBezTo>
                      <a:cubicBezTo>
                        <a:pt x="1933011" y="312884"/>
                        <a:pt x="1937774" y="315741"/>
                        <a:pt x="1940631" y="324314"/>
                      </a:cubicBezTo>
                      <a:cubicBezTo>
                        <a:pt x="1945394" y="336696"/>
                        <a:pt x="1934916" y="346221"/>
                        <a:pt x="1916819" y="360509"/>
                      </a:cubicBezTo>
                      <a:cubicBezTo>
                        <a:pt x="1914914" y="361461"/>
                        <a:pt x="1913961" y="362414"/>
                        <a:pt x="1912056" y="364319"/>
                      </a:cubicBezTo>
                      <a:cubicBezTo>
                        <a:pt x="1911104" y="357651"/>
                        <a:pt x="1908246" y="351936"/>
                        <a:pt x="1907294" y="345269"/>
                      </a:cubicBezTo>
                      <a:cubicBezTo>
                        <a:pt x="1904436" y="334791"/>
                        <a:pt x="1900626" y="323361"/>
                        <a:pt x="1900626" y="314789"/>
                      </a:cubicBezTo>
                      <a:cubicBezTo>
                        <a:pt x="1903484" y="314789"/>
                        <a:pt x="1907294" y="313836"/>
                        <a:pt x="1911104" y="313836"/>
                      </a:cubicBezTo>
                      <a:close/>
                      <a:moveTo>
                        <a:pt x="1933964" y="540531"/>
                      </a:moveTo>
                      <a:cubicBezTo>
                        <a:pt x="1934916" y="543389"/>
                        <a:pt x="1935869" y="545294"/>
                        <a:pt x="1934916" y="547199"/>
                      </a:cubicBezTo>
                      <a:cubicBezTo>
                        <a:pt x="1933964" y="550056"/>
                        <a:pt x="1933011" y="551009"/>
                        <a:pt x="1931106" y="551961"/>
                      </a:cubicBezTo>
                      <a:cubicBezTo>
                        <a:pt x="1925391" y="554819"/>
                        <a:pt x="1917771" y="553866"/>
                        <a:pt x="1908246" y="549104"/>
                      </a:cubicBezTo>
                      <a:cubicBezTo>
                        <a:pt x="1898721" y="544341"/>
                        <a:pt x="1892054" y="539579"/>
                        <a:pt x="1889196" y="533864"/>
                      </a:cubicBezTo>
                      <a:cubicBezTo>
                        <a:pt x="1888244" y="532911"/>
                        <a:pt x="1889196" y="531006"/>
                        <a:pt x="1890149" y="530054"/>
                      </a:cubicBezTo>
                      <a:cubicBezTo>
                        <a:pt x="1891101" y="528149"/>
                        <a:pt x="1893006" y="527196"/>
                        <a:pt x="1894911" y="526244"/>
                      </a:cubicBezTo>
                      <a:lnTo>
                        <a:pt x="1904436" y="521481"/>
                      </a:lnTo>
                      <a:lnTo>
                        <a:pt x="1889196" y="488144"/>
                      </a:lnTo>
                      <a:lnTo>
                        <a:pt x="1871099" y="496716"/>
                      </a:lnTo>
                      <a:lnTo>
                        <a:pt x="1871099" y="496716"/>
                      </a:lnTo>
                      <a:lnTo>
                        <a:pt x="1867289" y="498621"/>
                      </a:lnTo>
                      <a:lnTo>
                        <a:pt x="1866336" y="499574"/>
                      </a:lnTo>
                      <a:lnTo>
                        <a:pt x="1866336" y="499574"/>
                      </a:lnTo>
                      <a:lnTo>
                        <a:pt x="1832999" y="511956"/>
                      </a:lnTo>
                      <a:cubicBezTo>
                        <a:pt x="1837761" y="514814"/>
                        <a:pt x="1841571" y="517671"/>
                        <a:pt x="1844429" y="520529"/>
                      </a:cubicBezTo>
                      <a:cubicBezTo>
                        <a:pt x="1847286" y="523386"/>
                        <a:pt x="1850144" y="527196"/>
                        <a:pt x="1851096" y="530054"/>
                      </a:cubicBezTo>
                      <a:cubicBezTo>
                        <a:pt x="1852049" y="532911"/>
                        <a:pt x="1852049" y="535769"/>
                        <a:pt x="1851096" y="539579"/>
                      </a:cubicBezTo>
                      <a:cubicBezTo>
                        <a:pt x="1850144" y="543389"/>
                        <a:pt x="1848239" y="546246"/>
                        <a:pt x="1846334" y="550056"/>
                      </a:cubicBezTo>
                      <a:cubicBezTo>
                        <a:pt x="1855859" y="548151"/>
                        <a:pt x="1865384" y="549104"/>
                        <a:pt x="1873004" y="551961"/>
                      </a:cubicBezTo>
                      <a:cubicBezTo>
                        <a:pt x="1880624" y="554819"/>
                        <a:pt x="1886339" y="560534"/>
                        <a:pt x="1889196" y="567201"/>
                      </a:cubicBezTo>
                      <a:cubicBezTo>
                        <a:pt x="1893006" y="575774"/>
                        <a:pt x="1892054" y="585299"/>
                        <a:pt x="1886339" y="593871"/>
                      </a:cubicBezTo>
                      <a:cubicBezTo>
                        <a:pt x="1880624" y="603396"/>
                        <a:pt x="1872051" y="610064"/>
                        <a:pt x="1861574" y="613874"/>
                      </a:cubicBezTo>
                      <a:cubicBezTo>
                        <a:pt x="1852049" y="617684"/>
                        <a:pt x="1840619" y="615779"/>
                        <a:pt x="1827284" y="609111"/>
                      </a:cubicBezTo>
                      <a:cubicBezTo>
                        <a:pt x="1813949" y="602444"/>
                        <a:pt x="1805376" y="593871"/>
                        <a:pt x="1801566" y="583394"/>
                      </a:cubicBezTo>
                      <a:cubicBezTo>
                        <a:pt x="1799661" y="578631"/>
                        <a:pt x="1800614" y="572916"/>
                        <a:pt x="1803471" y="567201"/>
                      </a:cubicBezTo>
                      <a:cubicBezTo>
                        <a:pt x="1807281" y="561486"/>
                        <a:pt x="1812044" y="556724"/>
                        <a:pt x="1818711" y="551961"/>
                      </a:cubicBezTo>
                      <a:cubicBezTo>
                        <a:pt x="1824426" y="549104"/>
                        <a:pt x="1828236" y="544341"/>
                        <a:pt x="1831094" y="539579"/>
                      </a:cubicBezTo>
                      <a:cubicBezTo>
                        <a:pt x="1833951" y="534816"/>
                        <a:pt x="1834904" y="531006"/>
                        <a:pt x="1832999" y="527196"/>
                      </a:cubicBezTo>
                      <a:cubicBezTo>
                        <a:pt x="1832046" y="524339"/>
                        <a:pt x="1830141" y="521481"/>
                        <a:pt x="1828236" y="519576"/>
                      </a:cubicBezTo>
                      <a:cubicBezTo>
                        <a:pt x="1826331" y="517671"/>
                        <a:pt x="1825379" y="515766"/>
                        <a:pt x="1822521" y="514814"/>
                      </a:cubicBezTo>
                      <a:lnTo>
                        <a:pt x="1772039" y="533864"/>
                      </a:lnTo>
                      <a:lnTo>
                        <a:pt x="1772039" y="533864"/>
                      </a:lnTo>
                      <a:lnTo>
                        <a:pt x="1757751" y="538626"/>
                      </a:lnTo>
                      <a:lnTo>
                        <a:pt x="1791089" y="637686"/>
                      </a:lnTo>
                      <a:lnTo>
                        <a:pt x="1769181" y="632924"/>
                      </a:lnTo>
                      <a:lnTo>
                        <a:pt x="1739654" y="545294"/>
                      </a:lnTo>
                      <a:lnTo>
                        <a:pt x="1726319" y="550056"/>
                      </a:lnTo>
                      <a:lnTo>
                        <a:pt x="1727271" y="551009"/>
                      </a:lnTo>
                      <a:lnTo>
                        <a:pt x="1708221" y="556724"/>
                      </a:lnTo>
                      <a:lnTo>
                        <a:pt x="1737749" y="657689"/>
                      </a:lnTo>
                      <a:lnTo>
                        <a:pt x="1715841" y="651974"/>
                      </a:lnTo>
                      <a:lnTo>
                        <a:pt x="1708221" y="627209"/>
                      </a:lnTo>
                      <a:cubicBezTo>
                        <a:pt x="1707269" y="630066"/>
                        <a:pt x="1705364" y="631971"/>
                        <a:pt x="1702506" y="633876"/>
                      </a:cubicBezTo>
                      <a:cubicBezTo>
                        <a:pt x="1699649" y="635781"/>
                        <a:pt x="1696791" y="637686"/>
                        <a:pt x="1693934" y="638639"/>
                      </a:cubicBezTo>
                      <a:cubicBezTo>
                        <a:pt x="1685361" y="641496"/>
                        <a:pt x="1675836" y="640544"/>
                        <a:pt x="1665359" y="635781"/>
                      </a:cubicBezTo>
                      <a:cubicBezTo>
                        <a:pt x="1654881" y="631971"/>
                        <a:pt x="1648214" y="626256"/>
                        <a:pt x="1646309" y="619589"/>
                      </a:cubicBezTo>
                      <a:lnTo>
                        <a:pt x="1633926" y="578631"/>
                      </a:lnTo>
                      <a:lnTo>
                        <a:pt x="1622496" y="582441"/>
                      </a:lnTo>
                      <a:lnTo>
                        <a:pt x="1621544" y="581489"/>
                      </a:lnTo>
                      <a:lnTo>
                        <a:pt x="1607256" y="585299"/>
                      </a:lnTo>
                      <a:lnTo>
                        <a:pt x="1632021" y="687216"/>
                      </a:lnTo>
                      <a:lnTo>
                        <a:pt x="1611066" y="680549"/>
                      </a:lnTo>
                      <a:lnTo>
                        <a:pt x="1589159" y="590061"/>
                      </a:lnTo>
                      <a:lnTo>
                        <a:pt x="1574871" y="593871"/>
                      </a:lnTo>
                      <a:lnTo>
                        <a:pt x="1575824" y="594824"/>
                      </a:lnTo>
                      <a:lnTo>
                        <a:pt x="1555821" y="598634"/>
                      </a:lnTo>
                      <a:lnTo>
                        <a:pt x="1574871" y="701504"/>
                      </a:lnTo>
                      <a:lnTo>
                        <a:pt x="1553916" y="692931"/>
                      </a:lnTo>
                      <a:lnTo>
                        <a:pt x="1551059" y="676739"/>
                      </a:lnTo>
                      <a:cubicBezTo>
                        <a:pt x="1548201" y="682454"/>
                        <a:pt x="1543439" y="686264"/>
                        <a:pt x="1537724" y="690074"/>
                      </a:cubicBezTo>
                      <a:cubicBezTo>
                        <a:pt x="1531056" y="693884"/>
                        <a:pt x="1524389" y="696741"/>
                        <a:pt x="1516769" y="697694"/>
                      </a:cubicBezTo>
                      <a:cubicBezTo>
                        <a:pt x="1508196" y="699599"/>
                        <a:pt x="1499624" y="697694"/>
                        <a:pt x="1490099" y="692931"/>
                      </a:cubicBezTo>
                      <a:cubicBezTo>
                        <a:pt x="1480574" y="688169"/>
                        <a:pt x="1474859" y="682454"/>
                        <a:pt x="1473906" y="676739"/>
                      </a:cubicBezTo>
                      <a:cubicBezTo>
                        <a:pt x="1473906" y="675786"/>
                        <a:pt x="1473906" y="673881"/>
                        <a:pt x="1474859" y="671976"/>
                      </a:cubicBezTo>
                      <a:cubicBezTo>
                        <a:pt x="1475811" y="670071"/>
                        <a:pt x="1476764" y="668166"/>
                        <a:pt x="1478669" y="666261"/>
                      </a:cubicBezTo>
                      <a:cubicBezTo>
                        <a:pt x="1472954" y="664356"/>
                        <a:pt x="1467239" y="661499"/>
                        <a:pt x="1463429" y="657689"/>
                      </a:cubicBezTo>
                      <a:cubicBezTo>
                        <a:pt x="1459619" y="653879"/>
                        <a:pt x="1456761" y="650069"/>
                        <a:pt x="1455809" y="646259"/>
                      </a:cubicBezTo>
                      <a:cubicBezTo>
                        <a:pt x="1454856" y="641496"/>
                        <a:pt x="1455809" y="636734"/>
                        <a:pt x="1459619" y="633876"/>
                      </a:cubicBezTo>
                      <a:cubicBezTo>
                        <a:pt x="1462476" y="630066"/>
                        <a:pt x="1466286" y="628161"/>
                        <a:pt x="1472001" y="626256"/>
                      </a:cubicBezTo>
                      <a:lnTo>
                        <a:pt x="1495814" y="621494"/>
                      </a:lnTo>
                      <a:lnTo>
                        <a:pt x="1493909" y="610064"/>
                      </a:lnTo>
                      <a:lnTo>
                        <a:pt x="1443426" y="619589"/>
                      </a:lnTo>
                      <a:lnTo>
                        <a:pt x="1443426" y="619589"/>
                      </a:lnTo>
                      <a:lnTo>
                        <a:pt x="1429139" y="621494"/>
                      </a:lnTo>
                      <a:lnTo>
                        <a:pt x="1441521" y="725316"/>
                      </a:lnTo>
                      <a:lnTo>
                        <a:pt x="1421519" y="715791"/>
                      </a:lnTo>
                      <a:lnTo>
                        <a:pt x="1418661" y="691979"/>
                      </a:lnTo>
                      <a:cubicBezTo>
                        <a:pt x="1414851" y="696741"/>
                        <a:pt x="1410089" y="699599"/>
                        <a:pt x="1405326" y="702456"/>
                      </a:cubicBezTo>
                      <a:cubicBezTo>
                        <a:pt x="1400564" y="705314"/>
                        <a:pt x="1395801" y="707219"/>
                        <a:pt x="1391991" y="707219"/>
                      </a:cubicBezTo>
                      <a:cubicBezTo>
                        <a:pt x="1383419" y="708171"/>
                        <a:pt x="1373894" y="705314"/>
                        <a:pt x="1363416" y="697694"/>
                      </a:cubicBezTo>
                      <a:cubicBezTo>
                        <a:pt x="1353891" y="690074"/>
                        <a:pt x="1348176" y="683406"/>
                        <a:pt x="1347224" y="674834"/>
                      </a:cubicBezTo>
                      <a:cubicBezTo>
                        <a:pt x="1346271" y="668166"/>
                        <a:pt x="1348176" y="661499"/>
                        <a:pt x="1353891" y="656736"/>
                      </a:cubicBezTo>
                      <a:cubicBezTo>
                        <a:pt x="1359606" y="651021"/>
                        <a:pt x="1366274" y="648164"/>
                        <a:pt x="1373894" y="647211"/>
                      </a:cubicBezTo>
                      <a:cubicBezTo>
                        <a:pt x="1381514" y="646259"/>
                        <a:pt x="1388181" y="647211"/>
                        <a:pt x="1395801" y="651021"/>
                      </a:cubicBezTo>
                      <a:cubicBezTo>
                        <a:pt x="1403421" y="653879"/>
                        <a:pt x="1410089" y="658641"/>
                        <a:pt x="1415804" y="665309"/>
                      </a:cubicBezTo>
                      <a:lnTo>
                        <a:pt x="1411041" y="624351"/>
                      </a:lnTo>
                      <a:lnTo>
                        <a:pt x="1333889" y="633876"/>
                      </a:lnTo>
                      <a:lnTo>
                        <a:pt x="1332936" y="632924"/>
                      </a:lnTo>
                      <a:lnTo>
                        <a:pt x="1318649" y="633876"/>
                      </a:lnTo>
                      <a:lnTo>
                        <a:pt x="1326269" y="738651"/>
                      </a:lnTo>
                      <a:lnTo>
                        <a:pt x="1306266" y="728174"/>
                      </a:lnTo>
                      <a:lnTo>
                        <a:pt x="1299599" y="635781"/>
                      </a:lnTo>
                      <a:lnTo>
                        <a:pt x="1280549" y="636734"/>
                      </a:lnTo>
                      <a:lnTo>
                        <a:pt x="1269119" y="623399"/>
                      </a:lnTo>
                      <a:lnTo>
                        <a:pt x="1304361" y="620541"/>
                      </a:lnTo>
                      <a:cubicBezTo>
                        <a:pt x="1301504" y="615779"/>
                        <a:pt x="1298646" y="611969"/>
                        <a:pt x="1297694" y="608159"/>
                      </a:cubicBezTo>
                      <a:cubicBezTo>
                        <a:pt x="1295789" y="604349"/>
                        <a:pt x="1294836" y="601491"/>
                        <a:pt x="1294836" y="599586"/>
                      </a:cubicBezTo>
                      <a:cubicBezTo>
                        <a:pt x="1293884" y="590061"/>
                        <a:pt x="1297694" y="581489"/>
                        <a:pt x="1304361" y="573869"/>
                      </a:cubicBezTo>
                      <a:cubicBezTo>
                        <a:pt x="1311029" y="566249"/>
                        <a:pt x="1319601" y="562439"/>
                        <a:pt x="1330079" y="561486"/>
                      </a:cubicBezTo>
                      <a:cubicBezTo>
                        <a:pt x="1338651" y="560534"/>
                        <a:pt x="1348176" y="564344"/>
                        <a:pt x="1359606" y="572916"/>
                      </a:cubicBezTo>
                      <a:cubicBezTo>
                        <a:pt x="1371989" y="581489"/>
                        <a:pt x="1384371" y="592919"/>
                        <a:pt x="1396754" y="608159"/>
                      </a:cubicBezTo>
                      <a:lnTo>
                        <a:pt x="1391991" y="611969"/>
                      </a:lnTo>
                      <a:cubicBezTo>
                        <a:pt x="1383419" y="600539"/>
                        <a:pt x="1373894" y="591966"/>
                        <a:pt x="1364369" y="585299"/>
                      </a:cubicBezTo>
                      <a:cubicBezTo>
                        <a:pt x="1354844" y="579584"/>
                        <a:pt x="1345319" y="576726"/>
                        <a:pt x="1337699" y="576726"/>
                      </a:cubicBezTo>
                      <a:cubicBezTo>
                        <a:pt x="1330079" y="577679"/>
                        <a:pt x="1322459" y="580536"/>
                        <a:pt x="1316744" y="587204"/>
                      </a:cubicBezTo>
                      <a:cubicBezTo>
                        <a:pt x="1311029" y="592919"/>
                        <a:pt x="1309124" y="599586"/>
                        <a:pt x="1309124" y="608159"/>
                      </a:cubicBezTo>
                      <a:cubicBezTo>
                        <a:pt x="1309124" y="613874"/>
                        <a:pt x="1310076" y="617684"/>
                        <a:pt x="1311029" y="619589"/>
                      </a:cubicBezTo>
                      <a:lnTo>
                        <a:pt x="1326269" y="618636"/>
                      </a:lnTo>
                      <a:lnTo>
                        <a:pt x="1327221" y="619589"/>
                      </a:lnTo>
                      <a:lnTo>
                        <a:pt x="1436759" y="607206"/>
                      </a:lnTo>
                      <a:lnTo>
                        <a:pt x="1437711" y="608159"/>
                      </a:lnTo>
                      <a:lnTo>
                        <a:pt x="1558679" y="585299"/>
                      </a:lnTo>
                      <a:lnTo>
                        <a:pt x="1558679" y="585299"/>
                      </a:lnTo>
                      <a:lnTo>
                        <a:pt x="1615829" y="571011"/>
                      </a:lnTo>
                      <a:lnTo>
                        <a:pt x="1616781" y="571964"/>
                      </a:lnTo>
                      <a:lnTo>
                        <a:pt x="1709174" y="545294"/>
                      </a:lnTo>
                      <a:lnTo>
                        <a:pt x="1744416" y="533864"/>
                      </a:lnTo>
                      <a:cubicBezTo>
                        <a:pt x="1737749" y="524339"/>
                        <a:pt x="1731081" y="516719"/>
                        <a:pt x="1722509" y="511956"/>
                      </a:cubicBezTo>
                      <a:cubicBezTo>
                        <a:pt x="1713936" y="507194"/>
                        <a:pt x="1706316" y="506241"/>
                        <a:pt x="1699649" y="509099"/>
                      </a:cubicBezTo>
                      <a:cubicBezTo>
                        <a:pt x="1694886" y="511004"/>
                        <a:pt x="1691076" y="513861"/>
                        <a:pt x="1689171" y="519576"/>
                      </a:cubicBezTo>
                      <a:cubicBezTo>
                        <a:pt x="1687266" y="524339"/>
                        <a:pt x="1687266" y="530054"/>
                        <a:pt x="1689171" y="535769"/>
                      </a:cubicBezTo>
                      <a:cubicBezTo>
                        <a:pt x="1690124" y="537674"/>
                        <a:pt x="1691076" y="540531"/>
                        <a:pt x="1692981" y="542436"/>
                      </a:cubicBezTo>
                      <a:cubicBezTo>
                        <a:pt x="1694886" y="544341"/>
                        <a:pt x="1696791" y="546246"/>
                        <a:pt x="1699649" y="548151"/>
                      </a:cubicBezTo>
                      <a:lnTo>
                        <a:pt x="1692981" y="550056"/>
                      </a:lnTo>
                      <a:cubicBezTo>
                        <a:pt x="1689171" y="548151"/>
                        <a:pt x="1685361" y="544341"/>
                        <a:pt x="1682504" y="540531"/>
                      </a:cubicBezTo>
                      <a:cubicBezTo>
                        <a:pt x="1679646" y="535769"/>
                        <a:pt x="1676789" y="531959"/>
                        <a:pt x="1675836" y="527196"/>
                      </a:cubicBezTo>
                      <a:cubicBezTo>
                        <a:pt x="1672979" y="519576"/>
                        <a:pt x="1673931" y="512909"/>
                        <a:pt x="1676789" y="505289"/>
                      </a:cubicBezTo>
                      <a:cubicBezTo>
                        <a:pt x="1679646" y="498621"/>
                        <a:pt x="1685361" y="493859"/>
                        <a:pt x="1692029" y="491001"/>
                      </a:cubicBezTo>
                      <a:cubicBezTo>
                        <a:pt x="1701554" y="488144"/>
                        <a:pt x="1712031" y="490049"/>
                        <a:pt x="1722509" y="497669"/>
                      </a:cubicBezTo>
                      <a:cubicBezTo>
                        <a:pt x="1733939" y="505289"/>
                        <a:pt x="1743464" y="516719"/>
                        <a:pt x="1752036" y="531006"/>
                      </a:cubicBezTo>
                      <a:lnTo>
                        <a:pt x="1765371" y="526244"/>
                      </a:lnTo>
                      <a:lnTo>
                        <a:pt x="1766324" y="526244"/>
                      </a:lnTo>
                      <a:lnTo>
                        <a:pt x="1859669" y="491001"/>
                      </a:lnTo>
                      <a:lnTo>
                        <a:pt x="1859669" y="491001"/>
                      </a:lnTo>
                      <a:lnTo>
                        <a:pt x="1962539" y="445281"/>
                      </a:lnTo>
                      <a:lnTo>
                        <a:pt x="1977779" y="453854"/>
                      </a:lnTo>
                      <a:lnTo>
                        <a:pt x="1959681" y="462426"/>
                      </a:lnTo>
                      <a:lnTo>
                        <a:pt x="2002544" y="557676"/>
                      </a:lnTo>
                      <a:lnTo>
                        <a:pt x="1980636" y="554819"/>
                      </a:lnTo>
                      <a:lnTo>
                        <a:pt x="1964444" y="518624"/>
                      </a:lnTo>
                      <a:lnTo>
                        <a:pt x="1932059" y="532911"/>
                      </a:lnTo>
                      <a:lnTo>
                        <a:pt x="1933964" y="540531"/>
                      </a:lnTo>
                      <a:close/>
                      <a:moveTo>
                        <a:pt x="2038739" y="575774"/>
                      </a:moveTo>
                      <a:lnTo>
                        <a:pt x="2006354" y="565296"/>
                      </a:lnTo>
                      <a:cubicBezTo>
                        <a:pt x="2004449" y="564344"/>
                        <a:pt x="2001591" y="564344"/>
                        <a:pt x="1999686" y="563391"/>
                      </a:cubicBezTo>
                      <a:cubicBezTo>
                        <a:pt x="1997781" y="563391"/>
                        <a:pt x="1995876" y="563391"/>
                        <a:pt x="1994924" y="563391"/>
                      </a:cubicBezTo>
                      <a:cubicBezTo>
                        <a:pt x="1993971" y="564344"/>
                        <a:pt x="1992066" y="565296"/>
                        <a:pt x="1991114" y="566249"/>
                      </a:cubicBezTo>
                      <a:cubicBezTo>
                        <a:pt x="1990161" y="567201"/>
                        <a:pt x="1988256" y="570059"/>
                        <a:pt x="1986351" y="572916"/>
                      </a:cubicBezTo>
                      <a:lnTo>
                        <a:pt x="1974921" y="566249"/>
                      </a:lnTo>
                      <a:cubicBezTo>
                        <a:pt x="1976826" y="564344"/>
                        <a:pt x="1978731" y="561486"/>
                        <a:pt x="1980636" y="559581"/>
                      </a:cubicBezTo>
                      <a:cubicBezTo>
                        <a:pt x="1982541" y="557676"/>
                        <a:pt x="1984446" y="556724"/>
                        <a:pt x="1985399" y="555771"/>
                      </a:cubicBezTo>
                      <a:cubicBezTo>
                        <a:pt x="1987304" y="554819"/>
                        <a:pt x="1988256" y="554819"/>
                        <a:pt x="1989209" y="554819"/>
                      </a:cubicBezTo>
                      <a:cubicBezTo>
                        <a:pt x="1990161" y="554819"/>
                        <a:pt x="1992066" y="554819"/>
                        <a:pt x="1993971" y="555771"/>
                      </a:cubicBezTo>
                      <a:lnTo>
                        <a:pt x="2041596" y="569106"/>
                      </a:lnTo>
                      <a:lnTo>
                        <a:pt x="2038739" y="575774"/>
                      </a:lnTo>
                      <a:close/>
                      <a:moveTo>
                        <a:pt x="2137799" y="166199"/>
                      </a:moveTo>
                      <a:cubicBezTo>
                        <a:pt x="2145419" y="97619"/>
                        <a:pt x="2173041" y="21419"/>
                        <a:pt x="2254004" y="16656"/>
                      </a:cubicBezTo>
                      <a:cubicBezTo>
                        <a:pt x="2271149" y="16656"/>
                        <a:pt x="2273054" y="24276"/>
                        <a:pt x="2274006" y="26181"/>
                      </a:cubicBezTo>
                      <a:cubicBezTo>
                        <a:pt x="2278769" y="50946"/>
                        <a:pt x="2227334" y="115716"/>
                        <a:pt x="2137799" y="166199"/>
                      </a:cubicBezTo>
                      <a:close/>
                      <a:moveTo>
                        <a:pt x="2346396" y="591014"/>
                      </a:moveTo>
                      <a:cubicBezTo>
                        <a:pt x="2327346" y="553866"/>
                        <a:pt x="2289246" y="499574"/>
                        <a:pt x="2254956" y="497669"/>
                      </a:cubicBezTo>
                      <a:cubicBezTo>
                        <a:pt x="2246384" y="496716"/>
                        <a:pt x="2233049" y="499574"/>
                        <a:pt x="2222571" y="515766"/>
                      </a:cubicBezTo>
                      <a:cubicBezTo>
                        <a:pt x="2218761" y="522434"/>
                        <a:pt x="2214951" y="530054"/>
                        <a:pt x="2211141" y="537674"/>
                      </a:cubicBezTo>
                      <a:cubicBezTo>
                        <a:pt x="2207331" y="493859"/>
                        <a:pt x="2194949" y="451949"/>
                        <a:pt x="2181614" y="412896"/>
                      </a:cubicBezTo>
                      <a:cubicBezTo>
                        <a:pt x="2219714" y="397656"/>
                        <a:pt x="2254004" y="379559"/>
                        <a:pt x="2285436" y="358604"/>
                      </a:cubicBezTo>
                      <a:cubicBezTo>
                        <a:pt x="2293056" y="375749"/>
                        <a:pt x="2300676" y="391941"/>
                        <a:pt x="2309249" y="408134"/>
                      </a:cubicBezTo>
                      <a:cubicBezTo>
                        <a:pt x="2323536" y="435756"/>
                        <a:pt x="2338776" y="465284"/>
                        <a:pt x="2346396" y="496716"/>
                      </a:cubicBezTo>
                      <a:cubicBezTo>
                        <a:pt x="2350206" y="515766"/>
                        <a:pt x="2350206" y="568154"/>
                        <a:pt x="2346396" y="59101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11282" name="Google Shape;11282;ge48d01fb7f_0_1838"/>
          <p:cNvSpPr/>
          <p:nvPr/>
        </p:nvSpPr>
        <p:spPr>
          <a:xfrm>
            <a:off x="-522" y="-76200"/>
            <a:ext cx="794084" cy="14164521"/>
          </a:xfrm>
          <a:custGeom>
            <a:avLst/>
            <a:gdLst/>
            <a:ahLst/>
            <a:cxnLst/>
            <a:rect l="l" t="t" r="r" b="b"/>
            <a:pathLst>
              <a:path w="794084" h="14164521" extrusionOk="0">
                <a:moveTo>
                  <a:pt x="652655" y="7943935"/>
                </a:moveTo>
                <a:lnTo>
                  <a:pt x="650770" y="7944316"/>
                </a:lnTo>
                <a:lnTo>
                  <a:pt x="650770" y="7944316"/>
                </a:lnTo>
                <a:lnTo>
                  <a:pt x="652655" y="7943935"/>
                </a:lnTo>
                <a:close/>
                <a:moveTo>
                  <a:pt x="0" y="2381"/>
                </a:moveTo>
                <a:lnTo>
                  <a:pt x="794084" y="0"/>
                </a:lnTo>
                <a:lnTo>
                  <a:pt x="792386" y="6521110"/>
                </a:lnTo>
                <a:lnTo>
                  <a:pt x="792695" y="6521110"/>
                </a:lnTo>
                <a:lnTo>
                  <a:pt x="792695" y="6940210"/>
                </a:lnTo>
                <a:lnTo>
                  <a:pt x="792428" y="6940210"/>
                </a:lnTo>
                <a:cubicBezTo>
                  <a:pt x="792430" y="6950301"/>
                  <a:pt x="792433" y="6960393"/>
                  <a:pt x="792435" y="6970484"/>
                </a:cubicBezTo>
                <a:lnTo>
                  <a:pt x="785164" y="7006498"/>
                </a:lnTo>
                <a:cubicBezTo>
                  <a:pt x="777887" y="7023703"/>
                  <a:pt x="767356" y="7039198"/>
                  <a:pt x="754344" y="7052210"/>
                </a:cubicBezTo>
                <a:cubicBezTo>
                  <a:pt x="719662" y="7075911"/>
                  <a:pt x="708791" y="7075801"/>
                  <a:pt x="686015" y="7087596"/>
                </a:cubicBezTo>
                <a:lnTo>
                  <a:pt x="653151" y="7094231"/>
                </a:lnTo>
                <a:lnTo>
                  <a:pt x="653151" y="7094231"/>
                </a:lnTo>
                <a:lnTo>
                  <a:pt x="686015" y="7087596"/>
                </a:lnTo>
                <a:lnTo>
                  <a:pt x="620390" y="7107967"/>
                </a:lnTo>
                <a:cubicBezTo>
                  <a:pt x="460230" y="7175709"/>
                  <a:pt x="347851" y="7334297"/>
                  <a:pt x="347851" y="7519133"/>
                </a:cubicBezTo>
                <a:cubicBezTo>
                  <a:pt x="347851" y="7703969"/>
                  <a:pt x="460230" y="7862557"/>
                  <a:pt x="620390" y="7930299"/>
                </a:cubicBezTo>
                <a:lnTo>
                  <a:pt x="686015" y="7950670"/>
                </a:lnTo>
                <a:lnTo>
                  <a:pt x="704152" y="7956300"/>
                </a:lnTo>
                <a:lnTo>
                  <a:pt x="754344" y="7986056"/>
                </a:lnTo>
                <a:cubicBezTo>
                  <a:pt x="767356" y="7999068"/>
                  <a:pt x="777887" y="8014563"/>
                  <a:pt x="785164" y="8031768"/>
                </a:cubicBezTo>
                <a:lnTo>
                  <a:pt x="792687" y="8069030"/>
                </a:lnTo>
                <a:cubicBezTo>
                  <a:pt x="792690" y="8081493"/>
                  <a:pt x="792692" y="8093955"/>
                  <a:pt x="792695" y="8106418"/>
                </a:cubicBezTo>
                <a:lnTo>
                  <a:pt x="791819" y="8110756"/>
                </a:lnTo>
                <a:lnTo>
                  <a:pt x="791819" y="8110756"/>
                </a:lnTo>
                <a:lnTo>
                  <a:pt x="792695" y="8106418"/>
                </a:lnTo>
                <a:lnTo>
                  <a:pt x="794084" y="14164521"/>
                </a:lnTo>
                <a:lnTo>
                  <a:pt x="0" y="14164521"/>
                </a:lnTo>
                <a:lnTo>
                  <a:pt x="0" y="2381"/>
                </a:lnTo>
                <a:close/>
              </a:path>
            </a:pathLst>
          </a:custGeom>
          <a:solidFill>
            <a:srgbClr val="B8114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83" name="Google Shape;11283;ge48d01fb7f_0_1838"/>
          <p:cNvSpPr/>
          <p:nvPr/>
        </p:nvSpPr>
        <p:spPr>
          <a:xfrm>
            <a:off x="177277" y="4148453"/>
            <a:ext cx="470356" cy="470356"/>
          </a:xfrm>
          <a:custGeom>
            <a:avLst/>
            <a:gdLst/>
            <a:ahLst/>
            <a:cxnLst/>
            <a:rect l="l" t="t" r="r" b="b"/>
            <a:pathLst>
              <a:path w="470356" h="470356" extrusionOk="0">
                <a:moveTo>
                  <a:pt x="385593" y="364560"/>
                </a:moveTo>
                <a:cubicBezTo>
                  <a:pt x="374345" y="364528"/>
                  <a:pt x="363385" y="368123"/>
                  <a:pt x="354341" y="374812"/>
                </a:cubicBezTo>
                <a:lnTo>
                  <a:pt x="323900" y="344370"/>
                </a:lnTo>
                <a:cubicBezTo>
                  <a:pt x="314208" y="334762"/>
                  <a:pt x="298563" y="334829"/>
                  <a:pt x="288955" y="344521"/>
                </a:cubicBezTo>
                <a:cubicBezTo>
                  <a:pt x="279404" y="354153"/>
                  <a:pt x="279404" y="369684"/>
                  <a:pt x="288955" y="379316"/>
                </a:cubicBezTo>
                <a:lnTo>
                  <a:pt x="295231" y="385593"/>
                </a:lnTo>
                <a:lnTo>
                  <a:pt x="243095" y="385593"/>
                </a:lnTo>
                <a:lnTo>
                  <a:pt x="243095" y="335278"/>
                </a:lnTo>
                <a:cubicBezTo>
                  <a:pt x="243095" y="330906"/>
                  <a:pt x="239551" y="327362"/>
                  <a:pt x="235178" y="327362"/>
                </a:cubicBezTo>
                <a:cubicBezTo>
                  <a:pt x="232906" y="327361"/>
                  <a:pt x="230744" y="328337"/>
                  <a:pt x="229241" y="330042"/>
                </a:cubicBezTo>
                <a:cubicBezTo>
                  <a:pt x="220571" y="339885"/>
                  <a:pt x="205564" y="340836"/>
                  <a:pt x="195721" y="332166"/>
                </a:cubicBezTo>
                <a:cubicBezTo>
                  <a:pt x="185878" y="323496"/>
                  <a:pt x="184927" y="308490"/>
                  <a:pt x="193597" y="298646"/>
                </a:cubicBezTo>
                <a:cubicBezTo>
                  <a:pt x="202266" y="288803"/>
                  <a:pt x="217273" y="287852"/>
                  <a:pt x="227116" y="296522"/>
                </a:cubicBezTo>
                <a:cubicBezTo>
                  <a:pt x="227868" y="297185"/>
                  <a:pt x="228578" y="297894"/>
                  <a:pt x="229241" y="298646"/>
                </a:cubicBezTo>
                <a:cubicBezTo>
                  <a:pt x="232132" y="301926"/>
                  <a:pt x="237136" y="302240"/>
                  <a:pt x="240414" y="299348"/>
                </a:cubicBezTo>
                <a:cubicBezTo>
                  <a:pt x="242119" y="297845"/>
                  <a:pt x="243095" y="295682"/>
                  <a:pt x="243095" y="293410"/>
                </a:cubicBezTo>
                <a:lnTo>
                  <a:pt x="243095" y="243095"/>
                </a:lnTo>
                <a:lnTo>
                  <a:pt x="278073" y="243095"/>
                </a:lnTo>
                <a:cubicBezTo>
                  <a:pt x="269319" y="263127"/>
                  <a:pt x="278462" y="286462"/>
                  <a:pt x="298494" y="295216"/>
                </a:cubicBezTo>
                <a:cubicBezTo>
                  <a:pt x="318525" y="303970"/>
                  <a:pt x="341861" y="294828"/>
                  <a:pt x="350615" y="274796"/>
                </a:cubicBezTo>
                <a:cubicBezTo>
                  <a:pt x="355031" y="264690"/>
                  <a:pt x="355031" y="253200"/>
                  <a:pt x="350615" y="243095"/>
                </a:cubicBezTo>
                <a:lnTo>
                  <a:pt x="385593" y="243095"/>
                </a:lnTo>
                <a:lnTo>
                  <a:pt x="385593" y="346010"/>
                </a:lnTo>
                <a:lnTo>
                  <a:pt x="401426" y="346010"/>
                </a:lnTo>
                <a:lnTo>
                  <a:pt x="401426" y="195596"/>
                </a:lnTo>
                <a:lnTo>
                  <a:pt x="425176" y="195596"/>
                </a:lnTo>
                <a:cubicBezTo>
                  <a:pt x="442657" y="195576"/>
                  <a:pt x="456822" y="181410"/>
                  <a:pt x="456842" y="163929"/>
                </a:cubicBezTo>
                <a:lnTo>
                  <a:pt x="456842" y="95960"/>
                </a:lnTo>
                <a:lnTo>
                  <a:pt x="470357" y="82445"/>
                </a:lnTo>
                <a:lnTo>
                  <a:pt x="459161" y="71249"/>
                </a:lnTo>
                <a:lnTo>
                  <a:pt x="443328" y="87082"/>
                </a:lnTo>
                <a:cubicBezTo>
                  <a:pt x="441843" y="88567"/>
                  <a:pt x="441009" y="90580"/>
                  <a:pt x="441009" y="92680"/>
                </a:cubicBezTo>
                <a:lnTo>
                  <a:pt x="441009" y="163929"/>
                </a:lnTo>
                <a:cubicBezTo>
                  <a:pt x="440999" y="172669"/>
                  <a:pt x="433916" y="179752"/>
                  <a:pt x="425176" y="179762"/>
                </a:cubicBezTo>
                <a:lnTo>
                  <a:pt x="401426" y="179762"/>
                </a:lnTo>
                <a:lnTo>
                  <a:pt x="401426" y="159292"/>
                </a:lnTo>
                <a:lnTo>
                  <a:pt x="414941" y="145778"/>
                </a:lnTo>
                <a:lnTo>
                  <a:pt x="403745" y="134582"/>
                </a:lnTo>
                <a:lnTo>
                  <a:pt x="368120" y="170206"/>
                </a:lnTo>
                <a:cubicBezTo>
                  <a:pt x="364654" y="173673"/>
                  <a:pt x="359033" y="173673"/>
                  <a:pt x="355566" y="170206"/>
                </a:cubicBezTo>
                <a:cubicBezTo>
                  <a:pt x="352100" y="166740"/>
                  <a:pt x="352100" y="161119"/>
                  <a:pt x="355566" y="157652"/>
                </a:cubicBezTo>
                <a:lnTo>
                  <a:pt x="391191" y="122028"/>
                </a:lnTo>
                <a:cubicBezTo>
                  <a:pt x="394282" y="118936"/>
                  <a:pt x="394282" y="113924"/>
                  <a:pt x="391191" y="110832"/>
                </a:cubicBezTo>
                <a:cubicBezTo>
                  <a:pt x="391191" y="110832"/>
                  <a:pt x="391191" y="110832"/>
                  <a:pt x="391191" y="110832"/>
                </a:cubicBezTo>
                <a:cubicBezTo>
                  <a:pt x="376818" y="96425"/>
                  <a:pt x="376818" y="73103"/>
                  <a:pt x="391191" y="58695"/>
                </a:cubicBezTo>
                <a:lnTo>
                  <a:pt x="430774" y="19113"/>
                </a:lnTo>
                <a:lnTo>
                  <a:pt x="419578" y="7917"/>
                </a:lnTo>
                <a:lnTo>
                  <a:pt x="379995" y="47499"/>
                </a:lnTo>
                <a:cubicBezTo>
                  <a:pt x="361609" y="65934"/>
                  <a:pt x="359411" y="95022"/>
                  <a:pt x="374817" y="116010"/>
                </a:cubicBezTo>
                <a:lnTo>
                  <a:pt x="344370" y="146456"/>
                </a:lnTo>
                <a:cubicBezTo>
                  <a:pt x="334679" y="156065"/>
                  <a:pt x="334611" y="171710"/>
                  <a:pt x="344220" y="181402"/>
                </a:cubicBezTo>
                <a:cubicBezTo>
                  <a:pt x="353829" y="191094"/>
                  <a:pt x="369474" y="191161"/>
                  <a:pt x="379166" y="181553"/>
                </a:cubicBezTo>
                <a:cubicBezTo>
                  <a:pt x="379216" y="181503"/>
                  <a:pt x="379267" y="181453"/>
                  <a:pt x="379316" y="181402"/>
                </a:cubicBezTo>
                <a:lnTo>
                  <a:pt x="385593" y="175125"/>
                </a:lnTo>
                <a:lnTo>
                  <a:pt x="385593" y="227262"/>
                </a:lnTo>
                <a:lnTo>
                  <a:pt x="335277" y="227262"/>
                </a:lnTo>
                <a:cubicBezTo>
                  <a:pt x="330905" y="227262"/>
                  <a:pt x="327361" y="230805"/>
                  <a:pt x="327361" y="235177"/>
                </a:cubicBezTo>
                <a:cubicBezTo>
                  <a:pt x="327360" y="237450"/>
                  <a:pt x="328336" y="239613"/>
                  <a:pt x="330041" y="241116"/>
                </a:cubicBezTo>
                <a:cubicBezTo>
                  <a:pt x="339884" y="249784"/>
                  <a:pt x="340836" y="264792"/>
                  <a:pt x="332167" y="274635"/>
                </a:cubicBezTo>
                <a:cubicBezTo>
                  <a:pt x="323498" y="284479"/>
                  <a:pt x="308491" y="285431"/>
                  <a:pt x="298647" y="276762"/>
                </a:cubicBezTo>
                <a:cubicBezTo>
                  <a:pt x="288804" y="268093"/>
                  <a:pt x="287852" y="253086"/>
                  <a:pt x="296521" y="243242"/>
                </a:cubicBezTo>
                <a:cubicBezTo>
                  <a:pt x="297184" y="242489"/>
                  <a:pt x="297894" y="241779"/>
                  <a:pt x="298647" y="241116"/>
                </a:cubicBezTo>
                <a:cubicBezTo>
                  <a:pt x="301927" y="238224"/>
                  <a:pt x="302241" y="233221"/>
                  <a:pt x="299348" y="229942"/>
                </a:cubicBezTo>
                <a:cubicBezTo>
                  <a:pt x="297846" y="228237"/>
                  <a:pt x="295683" y="227262"/>
                  <a:pt x="293411" y="227262"/>
                </a:cubicBezTo>
                <a:lnTo>
                  <a:pt x="243095" y="227262"/>
                </a:lnTo>
                <a:lnTo>
                  <a:pt x="243095" y="192284"/>
                </a:lnTo>
                <a:cubicBezTo>
                  <a:pt x="263127" y="201037"/>
                  <a:pt x="286462" y="191894"/>
                  <a:pt x="295215" y="171861"/>
                </a:cubicBezTo>
                <a:cubicBezTo>
                  <a:pt x="303967" y="151829"/>
                  <a:pt x="294824" y="128494"/>
                  <a:pt x="274791" y="119741"/>
                </a:cubicBezTo>
                <a:cubicBezTo>
                  <a:pt x="264687" y="115327"/>
                  <a:pt x="253199" y="115327"/>
                  <a:pt x="243095" y="119741"/>
                </a:cubicBezTo>
                <a:lnTo>
                  <a:pt x="243095" y="84764"/>
                </a:lnTo>
                <a:lnTo>
                  <a:pt x="346010" y="84764"/>
                </a:lnTo>
                <a:lnTo>
                  <a:pt x="346010" y="68931"/>
                </a:lnTo>
                <a:lnTo>
                  <a:pt x="195596" y="68931"/>
                </a:lnTo>
                <a:lnTo>
                  <a:pt x="195596" y="45181"/>
                </a:lnTo>
                <a:cubicBezTo>
                  <a:pt x="195576" y="27700"/>
                  <a:pt x="181410" y="13534"/>
                  <a:pt x="163929" y="13515"/>
                </a:cubicBezTo>
                <a:lnTo>
                  <a:pt x="95959" y="13515"/>
                </a:lnTo>
                <a:lnTo>
                  <a:pt x="82445" y="0"/>
                </a:lnTo>
                <a:lnTo>
                  <a:pt x="71249" y="11196"/>
                </a:lnTo>
                <a:lnTo>
                  <a:pt x="87082" y="27029"/>
                </a:lnTo>
                <a:cubicBezTo>
                  <a:pt x="88567" y="28514"/>
                  <a:pt x="90580" y="29348"/>
                  <a:pt x="92680" y="29348"/>
                </a:cubicBezTo>
                <a:lnTo>
                  <a:pt x="163929" y="29348"/>
                </a:lnTo>
                <a:cubicBezTo>
                  <a:pt x="172669" y="29358"/>
                  <a:pt x="179752" y="36441"/>
                  <a:pt x="179762" y="45181"/>
                </a:cubicBezTo>
                <a:lnTo>
                  <a:pt x="179762" y="68931"/>
                </a:lnTo>
                <a:lnTo>
                  <a:pt x="159292" y="68931"/>
                </a:lnTo>
                <a:lnTo>
                  <a:pt x="145778" y="55416"/>
                </a:lnTo>
                <a:lnTo>
                  <a:pt x="134582" y="66612"/>
                </a:lnTo>
                <a:lnTo>
                  <a:pt x="170206" y="102236"/>
                </a:lnTo>
                <a:cubicBezTo>
                  <a:pt x="173673" y="105703"/>
                  <a:pt x="173673" y="111324"/>
                  <a:pt x="170206" y="114790"/>
                </a:cubicBezTo>
                <a:cubicBezTo>
                  <a:pt x="166740" y="118257"/>
                  <a:pt x="161119" y="118257"/>
                  <a:pt x="157652" y="114790"/>
                </a:cubicBezTo>
                <a:lnTo>
                  <a:pt x="122028" y="79166"/>
                </a:lnTo>
                <a:cubicBezTo>
                  <a:pt x="118936" y="76074"/>
                  <a:pt x="113924" y="76074"/>
                  <a:pt x="110832" y="79165"/>
                </a:cubicBezTo>
                <a:cubicBezTo>
                  <a:pt x="110832" y="79165"/>
                  <a:pt x="110832" y="79166"/>
                  <a:pt x="110832" y="79166"/>
                </a:cubicBezTo>
                <a:cubicBezTo>
                  <a:pt x="96436" y="93563"/>
                  <a:pt x="73093" y="93563"/>
                  <a:pt x="58696" y="79167"/>
                </a:cubicBezTo>
                <a:cubicBezTo>
                  <a:pt x="58696" y="79166"/>
                  <a:pt x="58696" y="79166"/>
                  <a:pt x="58695" y="79166"/>
                </a:cubicBezTo>
                <a:lnTo>
                  <a:pt x="19113" y="39583"/>
                </a:lnTo>
                <a:lnTo>
                  <a:pt x="7917" y="50779"/>
                </a:lnTo>
                <a:lnTo>
                  <a:pt x="47499" y="90362"/>
                </a:lnTo>
                <a:cubicBezTo>
                  <a:pt x="65922" y="108777"/>
                  <a:pt x="95031" y="110978"/>
                  <a:pt x="116015" y="95545"/>
                </a:cubicBezTo>
                <a:lnTo>
                  <a:pt x="146456" y="125986"/>
                </a:lnTo>
                <a:cubicBezTo>
                  <a:pt x="156148" y="135595"/>
                  <a:pt x="171793" y="135528"/>
                  <a:pt x="181402" y="125836"/>
                </a:cubicBezTo>
                <a:cubicBezTo>
                  <a:pt x="190952" y="116203"/>
                  <a:pt x="190952" y="100673"/>
                  <a:pt x="181402" y="91040"/>
                </a:cubicBezTo>
                <a:lnTo>
                  <a:pt x="175125" y="84764"/>
                </a:lnTo>
                <a:lnTo>
                  <a:pt x="227262" y="84764"/>
                </a:lnTo>
                <a:lnTo>
                  <a:pt x="227262" y="135078"/>
                </a:lnTo>
                <a:cubicBezTo>
                  <a:pt x="227262" y="139450"/>
                  <a:pt x="230805" y="142995"/>
                  <a:pt x="235177" y="142996"/>
                </a:cubicBezTo>
                <a:cubicBezTo>
                  <a:pt x="237450" y="142996"/>
                  <a:pt x="239613" y="142019"/>
                  <a:pt x="241116" y="140315"/>
                </a:cubicBezTo>
                <a:cubicBezTo>
                  <a:pt x="249785" y="130472"/>
                  <a:pt x="264792" y="129521"/>
                  <a:pt x="274635" y="138191"/>
                </a:cubicBezTo>
                <a:cubicBezTo>
                  <a:pt x="284479" y="146860"/>
                  <a:pt x="285430" y="161867"/>
                  <a:pt x="276760" y="171710"/>
                </a:cubicBezTo>
                <a:cubicBezTo>
                  <a:pt x="268090" y="181554"/>
                  <a:pt x="253084" y="182504"/>
                  <a:pt x="243240" y="173835"/>
                </a:cubicBezTo>
                <a:cubicBezTo>
                  <a:pt x="242488" y="173172"/>
                  <a:pt x="241779" y="172462"/>
                  <a:pt x="241116" y="171710"/>
                </a:cubicBezTo>
                <a:cubicBezTo>
                  <a:pt x="238224" y="168431"/>
                  <a:pt x="233221" y="168117"/>
                  <a:pt x="229942" y="171010"/>
                </a:cubicBezTo>
                <a:cubicBezTo>
                  <a:pt x="228237" y="172512"/>
                  <a:pt x="227262" y="174675"/>
                  <a:pt x="227262" y="176947"/>
                </a:cubicBezTo>
                <a:lnTo>
                  <a:pt x="227262" y="227262"/>
                </a:lnTo>
                <a:lnTo>
                  <a:pt x="192283" y="227262"/>
                </a:lnTo>
                <a:cubicBezTo>
                  <a:pt x="201037" y="207230"/>
                  <a:pt x="191895" y="183895"/>
                  <a:pt x="171863" y="175141"/>
                </a:cubicBezTo>
                <a:cubicBezTo>
                  <a:pt x="151832" y="166386"/>
                  <a:pt x="128496" y="175529"/>
                  <a:pt x="119742" y="195561"/>
                </a:cubicBezTo>
                <a:cubicBezTo>
                  <a:pt x="115326" y="205666"/>
                  <a:pt x="115326" y="217156"/>
                  <a:pt x="119742" y="227262"/>
                </a:cubicBezTo>
                <a:lnTo>
                  <a:pt x="84764" y="227262"/>
                </a:lnTo>
                <a:lnTo>
                  <a:pt x="84764" y="124346"/>
                </a:lnTo>
                <a:lnTo>
                  <a:pt x="68931" y="124346"/>
                </a:lnTo>
                <a:lnTo>
                  <a:pt x="68931" y="274761"/>
                </a:lnTo>
                <a:lnTo>
                  <a:pt x="45181" y="274761"/>
                </a:lnTo>
                <a:cubicBezTo>
                  <a:pt x="27700" y="274781"/>
                  <a:pt x="13534" y="288947"/>
                  <a:pt x="13515" y="306427"/>
                </a:cubicBezTo>
                <a:lnTo>
                  <a:pt x="13515" y="374397"/>
                </a:lnTo>
                <a:lnTo>
                  <a:pt x="0" y="387912"/>
                </a:lnTo>
                <a:lnTo>
                  <a:pt x="11196" y="399108"/>
                </a:lnTo>
                <a:lnTo>
                  <a:pt x="27029" y="383274"/>
                </a:lnTo>
                <a:cubicBezTo>
                  <a:pt x="28514" y="381790"/>
                  <a:pt x="29348" y="379776"/>
                  <a:pt x="29348" y="377676"/>
                </a:cubicBezTo>
                <a:lnTo>
                  <a:pt x="29348" y="306427"/>
                </a:lnTo>
                <a:cubicBezTo>
                  <a:pt x="29358" y="297688"/>
                  <a:pt x="36441" y="290604"/>
                  <a:pt x="45181" y="290594"/>
                </a:cubicBezTo>
                <a:lnTo>
                  <a:pt x="68931" y="290594"/>
                </a:lnTo>
                <a:lnTo>
                  <a:pt x="68931" y="311065"/>
                </a:lnTo>
                <a:lnTo>
                  <a:pt x="55416" y="324579"/>
                </a:lnTo>
                <a:lnTo>
                  <a:pt x="66612" y="335775"/>
                </a:lnTo>
                <a:lnTo>
                  <a:pt x="102236" y="300151"/>
                </a:lnTo>
                <a:cubicBezTo>
                  <a:pt x="105703" y="296684"/>
                  <a:pt x="111324" y="296684"/>
                  <a:pt x="114790" y="300151"/>
                </a:cubicBezTo>
                <a:cubicBezTo>
                  <a:pt x="118257" y="303617"/>
                  <a:pt x="118257" y="309238"/>
                  <a:pt x="114790" y="312704"/>
                </a:cubicBezTo>
                <a:lnTo>
                  <a:pt x="79166" y="348329"/>
                </a:lnTo>
                <a:cubicBezTo>
                  <a:pt x="76074" y="351420"/>
                  <a:pt x="76074" y="356432"/>
                  <a:pt x="79165" y="359525"/>
                </a:cubicBezTo>
                <a:cubicBezTo>
                  <a:pt x="79165" y="359525"/>
                  <a:pt x="79166" y="359525"/>
                  <a:pt x="79166" y="359525"/>
                </a:cubicBezTo>
                <a:cubicBezTo>
                  <a:pt x="93538" y="373932"/>
                  <a:pt x="93538" y="397254"/>
                  <a:pt x="79166" y="411661"/>
                </a:cubicBezTo>
                <a:lnTo>
                  <a:pt x="39583" y="451244"/>
                </a:lnTo>
                <a:lnTo>
                  <a:pt x="50779" y="462440"/>
                </a:lnTo>
                <a:lnTo>
                  <a:pt x="90362" y="422857"/>
                </a:lnTo>
                <a:cubicBezTo>
                  <a:pt x="108748" y="404423"/>
                  <a:pt x="110946" y="375335"/>
                  <a:pt x="95540" y="354346"/>
                </a:cubicBezTo>
                <a:lnTo>
                  <a:pt x="125986" y="323900"/>
                </a:lnTo>
                <a:cubicBezTo>
                  <a:pt x="135678" y="314291"/>
                  <a:pt x="135745" y="298646"/>
                  <a:pt x="126137" y="288955"/>
                </a:cubicBezTo>
                <a:cubicBezTo>
                  <a:pt x="116528" y="279263"/>
                  <a:pt x="100883" y="279195"/>
                  <a:pt x="91191" y="288804"/>
                </a:cubicBezTo>
                <a:cubicBezTo>
                  <a:pt x="91140" y="288854"/>
                  <a:pt x="91090" y="288904"/>
                  <a:pt x="91040" y="288955"/>
                </a:cubicBezTo>
                <a:lnTo>
                  <a:pt x="84764" y="295231"/>
                </a:lnTo>
                <a:lnTo>
                  <a:pt x="84764" y="243095"/>
                </a:lnTo>
                <a:lnTo>
                  <a:pt x="135079" y="243095"/>
                </a:lnTo>
                <a:cubicBezTo>
                  <a:pt x="139451" y="243095"/>
                  <a:pt x="142996" y="239551"/>
                  <a:pt x="142996" y="235178"/>
                </a:cubicBezTo>
                <a:cubicBezTo>
                  <a:pt x="142997" y="232906"/>
                  <a:pt x="142020" y="230744"/>
                  <a:pt x="140316" y="229241"/>
                </a:cubicBezTo>
                <a:cubicBezTo>
                  <a:pt x="130473" y="220572"/>
                  <a:pt x="129521" y="205564"/>
                  <a:pt x="138190" y="195721"/>
                </a:cubicBezTo>
                <a:cubicBezTo>
                  <a:pt x="146858" y="185878"/>
                  <a:pt x="161866" y="184926"/>
                  <a:pt x="171709" y="193595"/>
                </a:cubicBezTo>
                <a:cubicBezTo>
                  <a:pt x="181553" y="202263"/>
                  <a:pt x="182504" y="217271"/>
                  <a:pt x="173836" y="227114"/>
                </a:cubicBezTo>
                <a:cubicBezTo>
                  <a:pt x="173173" y="227867"/>
                  <a:pt x="172462" y="228578"/>
                  <a:pt x="171709" y="229241"/>
                </a:cubicBezTo>
                <a:cubicBezTo>
                  <a:pt x="168430" y="232132"/>
                  <a:pt x="168116" y="237136"/>
                  <a:pt x="171009" y="240414"/>
                </a:cubicBezTo>
                <a:cubicBezTo>
                  <a:pt x="172511" y="242119"/>
                  <a:pt x="174674" y="243095"/>
                  <a:pt x="176946" y="243095"/>
                </a:cubicBezTo>
                <a:lnTo>
                  <a:pt x="227262" y="243095"/>
                </a:lnTo>
                <a:lnTo>
                  <a:pt x="227262" y="278072"/>
                </a:lnTo>
                <a:cubicBezTo>
                  <a:pt x="207230" y="269319"/>
                  <a:pt x="183895" y="278463"/>
                  <a:pt x="175142" y="298496"/>
                </a:cubicBezTo>
                <a:cubicBezTo>
                  <a:pt x="166389" y="318528"/>
                  <a:pt x="175533" y="341863"/>
                  <a:pt x="195566" y="350616"/>
                </a:cubicBezTo>
                <a:cubicBezTo>
                  <a:pt x="205669" y="355030"/>
                  <a:pt x="217157" y="355030"/>
                  <a:pt x="227262" y="350616"/>
                </a:cubicBezTo>
                <a:lnTo>
                  <a:pt x="227262" y="385593"/>
                </a:lnTo>
                <a:lnTo>
                  <a:pt x="124346" y="385593"/>
                </a:lnTo>
                <a:lnTo>
                  <a:pt x="124346" y="401426"/>
                </a:lnTo>
                <a:lnTo>
                  <a:pt x="274761" y="401426"/>
                </a:lnTo>
                <a:lnTo>
                  <a:pt x="274761" y="425176"/>
                </a:lnTo>
                <a:cubicBezTo>
                  <a:pt x="274781" y="442657"/>
                  <a:pt x="288947" y="456822"/>
                  <a:pt x="306427" y="456842"/>
                </a:cubicBezTo>
                <a:lnTo>
                  <a:pt x="374398" y="456842"/>
                </a:lnTo>
                <a:lnTo>
                  <a:pt x="387912" y="470357"/>
                </a:lnTo>
                <a:lnTo>
                  <a:pt x="399108" y="459161"/>
                </a:lnTo>
                <a:lnTo>
                  <a:pt x="383274" y="443328"/>
                </a:lnTo>
                <a:cubicBezTo>
                  <a:pt x="381790" y="441843"/>
                  <a:pt x="379776" y="441009"/>
                  <a:pt x="377676" y="441009"/>
                </a:cubicBezTo>
                <a:lnTo>
                  <a:pt x="306427" y="441009"/>
                </a:lnTo>
                <a:cubicBezTo>
                  <a:pt x="297688" y="440999"/>
                  <a:pt x="290604" y="433916"/>
                  <a:pt x="290594" y="425176"/>
                </a:cubicBezTo>
                <a:lnTo>
                  <a:pt x="290594" y="401426"/>
                </a:lnTo>
                <a:lnTo>
                  <a:pt x="311065" y="401426"/>
                </a:lnTo>
                <a:lnTo>
                  <a:pt x="324579" y="414941"/>
                </a:lnTo>
                <a:lnTo>
                  <a:pt x="335775" y="403745"/>
                </a:lnTo>
                <a:lnTo>
                  <a:pt x="300151" y="368120"/>
                </a:lnTo>
                <a:cubicBezTo>
                  <a:pt x="296684" y="364654"/>
                  <a:pt x="296684" y="359033"/>
                  <a:pt x="300151" y="355566"/>
                </a:cubicBezTo>
                <a:cubicBezTo>
                  <a:pt x="303617" y="352100"/>
                  <a:pt x="309238" y="352100"/>
                  <a:pt x="312704" y="355566"/>
                </a:cubicBezTo>
                <a:lnTo>
                  <a:pt x="348329" y="391191"/>
                </a:lnTo>
                <a:cubicBezTo>
                  <a:pt x="351420" y="394282"/>
                  <a:pt x="356432" y="394282"/>
                  <a:pt x="359525" y="391191"/>
                </a:cubicBezTo>
                <a:cubicBezTo>
                  <a:pt x="359525" y="391191"/>
                  <a:pt x="359525" y="391191"/>
                  <a:pt x="359525" y="391191"/>
                </a:cubicBezTo>
                <a:cubicBezTo>
                  <a:pt x="373921" y="376794"/>
                  <a:pt x="397263" y="376794"/>
                  <a:pt x="411660" y="391190"/>
                </a:cubicBezTo>
                <a:cubicBezTo>
                  <a:pt x="411660" y="391190"/>
                  <a:pt x="411661" y="391191"/>
                  <a:pt x="411661" y="391191"/>
                </a:cubicBezTo>
                <a:lnTo>
                  <a:pt x="451244" y="430774"/>
                </a:lnTo>
                <a:lnTo>
                  <a:pt x="462440" y="419578"/>
                </a:lnTo>
                <a:lnTo>
                  <a:pt x="422857" y="379995"/>
                </a:lnTo>
                <a:cubicBezTo>
                  <a:pt x="412996" y="370080"/>
                  <a:pt x="399578" y="364522"/>
                  <a:pt x="385593" y="364560"/>
                </a:cubicBezTo>
                <a:close/>
              </a:path>
            </a:pathLst>
          </a:custGeom>
          <a:solidFill>
            <a:srgbClr val="FFFFFF">
              <a:alpha val="49410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284" name="Google Shape;11284;ge48d01fb7f_0_1838"/>
          <p:cNvGrpSpPr/>
          <p:nvPr/>
        </p:nvGrpSpPr>
        <p:grpSpPr>
          <a:xfrm>
            <a:off x="174261" y="3190310"/>
            <a:ext cx="477811" cy="492854"/>
            <a:chOff x="183129" y="3298366"/>
            <a:chExt cx="477811" cy="492854"/>
          </a:xfrm>
        </p:grpSpPr>
        <p:sp>
          <p:nvSpPr>
            <p:cNvPr id="11285" name="Google Shape;11285;ge48d01fb7f_0_1838"/>
            <p:cNvSpPr/>
            <p:nvPr/>
          </p:nvSpPr>
          <p:spPr>
            <a:xfrm>
              <a:off x="317679" y="3416778"/>
              <a:ext cx="12970" cy="56596"/>
            </a:xfrm>
            <a:custGeom>
              <a:avLst/>
              <a:gdLst/>
              <a:ahLst/>
              <a:cxnLst/>
              <a:rect l="l" t="t" r="r" b="b"/>
              <a:pathLst>
                <a:path w="12970" h="56596" extrusionOk="0">
                  <a:moveTo>
                    <a:pt x="6488" y="0"/>
                  </a:moveTo>
                  <a:cubicBezTo>
                    <a:pt x="6487" y="0"/>
                    <a:pt x="6486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4"/>
                  </a:cubicBezTo>
                  <a:lnTo>
                    <a:pt x="0" y="50112"/>
                  </a:lnTo>
                  <a:cubicBezTo>
                    <a:pt x="0" y="53693"/>
                    <a:pt x="2903" y="56597"/>
                    <a:pt x="6485" y="56597"/>
                  </a:cubicBezTo>
                  <a:cubicBezTo>
                    <a:pt x="10067" y="56597"/>
                    <a:pt x="12970" y="53693"/>
                    <a:pt x="12970" y="50112"/>
                  </a:cubicBezTo>
                  <a:lnTo>
                    <a:pt x="12970" y="6484"/>
                  </a:lnTo>
                  <a:cubicBezTo>
                    <a:pt x="12970" y="2905"/>
                    <a:pt x="10069" y="1"/>
                    <a:pt x="6488" y="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6" name="Google Shape;11286;ge48d01fb7f_0_1838"/>
            <p:cNvSpPr/>
            <p:nvPr/>
          </p:nvSpPr>
          <p:spPr>
            <a:xfrm>
              <a:off x="343617" y="3410547"/>
              <a:ext cx="12970" cy="37896"/>
            </a:xfrm>
            <a:custGeom>
              <a:avLst/>
              <a:gdLst/>
              <a:ahLst/>
              <a:cxnLst/>
              <a:rect l="l" t="t" r="r" b="b"/>
              <a:pathLst>
                <a:path w="12970" h="37896" extrusionOk="0">
                  <a:moveTo>
                    <a:pt x="6489" y="0"/>
                  </a:moveTo>
                  <a:cubicBezTo>
                    <a:pt x="6488" y="0"/>
                    <a:pt x="6487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4"/>
                  </a:cubicBezTo>
                  <a:lnTo>
                    <a:pt x="0" y="31411"/>
                  </a:lnTo>
                  <a:cubicBezTo>
                    <a:pt x="0" y="34993"/>
                    <a:pt x="2903" y="37896"/>
                    <a:pt x="6485" y="37896"/>
                  </a:cubicBezTo>
                  <a:cubicBezTo>
                    <a:pt x="10067" y="37896"/>
                    <a:pt x="12970" y="34993"/>
                    <a:pt x="12970" y="31411"/>
                  </a:cubicBezTo>
                  <a:lnTo>
                    <a:pt x="12970" y="6484"/>
                  </a:lnTo>
                  <a:cubicBezTo>
                    <a:pt x="12972" y="2904"/>
                    <a:pt x="10070" y="1"/>
                    <a:pt x="6489" y="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7" name="Google Shape;11287;ge48d01fb7f_0_1838"/>
            <p:cNvSpPr/>
            <p:nvPr/>
          </p:nvSpPr>
          <p:spPr>
            <a:xfrm>
              <a:off x="369559" y="3429242"/>
              <a:ext cx="12970" cy="44134"/>
            </a:xfrm>
            <a:custGeom>
              <a:avLst/>
              <a:gdLst/>
              <a:ahLst/>
              <a:cxnLst/>
              <a:rect l="l" t="t" r="r" b="b"/>
              <a:pathLst>
                <a:path w="12970" h="44134" extrusionOk="0">
                  <a:moveTo>
                    <a:pt x="6488" y="0"/>
                  </a:moveTo>
                  <a:cubicBezTo>
                    <a:pt x="6487" y="0"/>
                    <a:pt x="6486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5"/>
                  </a:cubicBezTo>
                  <a:lnTo>
                    <a:pt x="0" y="37650"/>
                  </a:lnTo>
                  <a:cubicBezTo>
                    <a:pt x="0" y="41231"/>
                    <a:pt x="2903" y="44135"/>
                    <a:pt x="6485" y="44135"/>
                  </a:cubicBezTo>
                  <a:cubicBezTo>
                    <a:pt x="10067" y="44135"/>
                    <a:pt x="12970" y="41231"/>
                    <a:pt x="12970" y="37650"/>
                  </a:cubicBezTo>
                  <a:lnTo>
                    <a:pt x="12970" y="6485"/>
                  </a:lnTo>
                  <a:cubicBezTo>
                    <a:pt x="12970" y="2904"/>
                    <a:pt x="10069" y="1"/>
                    <a:pt x="6488" y="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8" name="Google Shape;11288;ge48d01fb7f_0_1838"/>
            <p:cNvSpPr/>
            <p:nvPr/>
          </p:nvSpPr>
          <p:spPr>
            <a:xfrm>
              <a:off x="183129" y="3298366"/>
              <a:ext cx="477811" cy="492854"/>
            </a:xfrm>
            <a:custGeom>
              <a:avLst/>
              <a:gdLst/>
              <a:ahLst/>
              <a:cxnLst/>
              <a:rect l="l" t="t" r="r" b="b"/>
              <a:pathLst>
                <a:path w="477811" h="492854" extrusionOk="0">
                  <a:moveTo>
                    <a:pt x="476937" y="432666"/>
                  </a:moveTo>
                  <a:lnTo>
                    <a:pt x="446324" y="379811"/>
                  </a:lnTo>
                  <a:lnTo>
                    <a:pt x="476215" y="345562"/>
                  </a:lnTo>
                  <a:cubicBezTo>
                    <a:pt x="477656" y="343907"/>
                    <a:pt x="478163" y="341638"/>
                    <a:pt x="477565" y="339528"/>
                  </a:cubicBezTo>
                  <a:cubicBezTo>
                    <a:pt x="476963" y="337416"/>
                    <a:pt x="475337" y="335750"/>
                    <a:pt x="473240" y="335101"/>
                  </a:cubicBezTo>
                  <a:lnTo>
                    <a:pt x="472056" y="334746"/>
                  </a:lnTo>
                  <a:cubicBezTo>
                    <a:pt x="450787" y="328951"/>
                    <a:pt x="430431" y="320217"/>
                    <a:pt x="411576" y="308793"/>
                  </a:cubicBezTo>
                  <a:cubicBezTo>
                    <a:pt x="411415" y="308700"/>
                    <a:pt x="411226" y="308660"/>
                    <a:pt x="411056" y="308580"/>
                  </a:cubicBezTo>
                  <a:cubicBezTo>
                    <a:pt x="410867" y="308490"/>
                    <a:pt x="410672" y="308410"/>
                    <a:pt x="410474" y="308341"/>
                  </a:cubicBezTo>
                  <a:cubicBezTo>
                    <a:pt x="409813" y="308097"/>
                    <a:pt x="409118" y="307960"/>
                    <a:pt x="408414" y="307931"/>
                  </a:cubicBezTo>
                  <a:cubicBezTo>
                    <a:pt x="408373" y="307930"/>
                    <a:pt x="408338" y="307907"/>
                    <a:pt x="408296" y="307907"/>
                  </a:cubicBezTo>
                  <a:lnTo>
                    <a:pt x="408188" y="307907"/>
                  </a:lnTo>
                  <a:cubicBezTo>
                    <a:pt x="408035" y="307910"/>
                    <a:pt x="407909" y="307988"/>
                    <a:pt x="407759" y="308000"/>
                  </a:cubicBezTo>
                  <a:cubicBezTo>
                    <a:pt x="407109" y="308023"/>
                    <a:pt x="406468" y="308153"/>
                    <a:pt x="405860" y="308385"/>
                  </a:cubicBezTo>
                  <a:cubicBezTo>
                    <a:pt x="405802" y="308408"/>
                    <a:pt x="405738" y="308412"/>
                    <a:pt x="405681" y="308436"/>
                  </a:cubicBezTo>
                  <a:lnTo>
                    <a:pt x="405630" y="308451"/>
                  </a:lnTo>
                  <a:lnTo>
                    <a:pt x="387711" y="316307"/>
                  </a:lnTo>
                  <a:cubicBezTo>
                    <a:pt x="393954" y="286860"/>
                    <a:pt x="397354" y="256883"/>
                    <a:pt x="397863" y="226786"/>
                  </a:cubicBezTo>
                  <a:cubicBezTo>
                    <a:pt x="398027" y="226077"/>
                    <a:pt x="398068" y="225345"/>
                    <a:pt x="397981" y="224623"/>
                  </a:cubicBezTo>
                  <a:cubicBezTo>
                    <a:pt x="398209" y="223266"/>
                    <a:pt x="397996" y="221871"/>
                    <a:pt x="397371" y="220644"/>
                  </a:cubicBezTo>
                  <a:lnTo>
                    <a:pt x="335773" y="103731"/>
                  </a:lnTo>
                  <a:lnTo>
                    <a:pt x="335751" y="103644"/>
                  </a:lnTo>
                  <a:cubicBezTo>
                    <a:pt x="335731" y="103603"/>
                    <a:pt x="335693" y="103579"/>
                    <a:pt x="335673" y="103539"/>
                  </a:cubicBezTo>
                  <a:lnTo>
                    <a:pt x="335631" y="103460"/>
                  </a:lnTo>
                  <a:cubicBezTo>
                    <a:pt x="335316" y="102882"/>
                    <a:pt x="334915" y="102356"/>
                    <a:pt x="334439" y="101900"/>
                  </a:cubicBezTo>
                  <a:cubicBezTo>
                    <a:pt x="334215" y="101682"/>
                    <a:pt x="333975" y="101483"/>
                    <a:pt x="333721" y="101302"/>
                  </a:cubicBezTo>
                  <a:cubicBezTo>
                    <a:pt x="333598" y="101211"/>
                    <a:pt x="333500" y="101091"/>
                    <a:pt x="333370" y="101009"/>
                  </a:cubicBezTo>
                  <a:lnTo>
                    <a:pt x="176112" y="1012"/>
                  </a:lnTo>
                  <a:cubicBezTo>
                    <a:pt x="174205" y="-200"/>
                    <a:pt x="171805" y="-332"/>
                    <a:pt x="169776" y="664"/>
                  </a:cubicBezTo>
                  <a:lnTo>
                    <a:pt x="132799" y="18805"/>
                  </a:lnTo>
                  <a:cubicBezTo>
                    <a:pt x="131906" y="18912"/>
                    <a:pt x="131046" y="19207"/>
                    <a:pt x="130275" y="19669"/>
                  </a:cubicBezTo>
                  <a:lnTo>
                    <a:pt x="68474" y="58452"/>
                  </a:lnTo>
                  <a:cubicBezTo>
                    <a:pt x="66556" y="59656"/>
                    <a:pt x="65405" y="61773"/>
                    <a:pt x="65437" y="64038"/>
                  </a:cubicBezTo>
                  <a:cubicBezTo>
                    <a:pt x="65722" y="83732"/>
                    <a:pt x="67153" y="104513"/>
                    <a:pt x="69564" y="125885"/>
                  </a:cubicBezTo>
                  <a:cubicBezTo>
                    <a:pt x="55140" y="118987"/>
                    <a:pt x="38924" y="116758"/>
                    <a:pt x="23174" y="119508"/>
                  </a:cubicBezTo>
                  <a:cubicBezTo>
                    <a:pt x="18095" y="120297"/>
                    <a:pt x="12947" y="120545"/>
                    <a:pt x="7816" y="120249"/>
                  </a:cubicBezTo>
                  <a:lnTo>
                    <a:pt x="6971" y="120185"/>
                  </a:lnTo>
                  <a:cubicBezTo>
                    <a:pt x="3401" y="119916"/>
                    <a:pt x="288" y="122592"/>
                    <a:pt x="18" y="126163"/>
                  </a:cubicBezTo>
                  <a:cubicBezTo>
                    <a:pt x="-97" y="127697"/>
                    <a:pt x="336" y="129220"/>
                    <a:pt x="1240" y="130464"/>
                  </a:cubicBezTo>
                  <a:lnTo>
                    <a:pt x="37591" y="180479"/>
                  </a:lnTo>
                  <a:cubicBezTo>
                    <a:pt x="25873" y="200628"/>
                    <a:pt x="26365" y="231612"/>
                    <a:pt x="40397" y="261708"/>
                  </a:cubicBezTo>
                  <a:lnTo>
                    <a:pt x="48380" y="280055"/>
                  </a:lnTo>
                  <a:cubicBezTo>
                    <a:pt x="49199" y="281931"/>
                    <a:pt x="50855" y="283311"/>
                    <a:pt x="52848" y="283778"/>
                  </a:cubicBezTo>
                  <a:cubicBezTo>
                    <a:pt x="53859" y="284007"/>
                    <a:pt x="54909" y="283998"/>
                    <a:pt x="55917" y="283753"/>
                  </a:cubicBezTo>
                  <a:cubicBezTo>
                    <a:pt x="72614" y="282159"/>
                    <a:pt x="89459" y="284016"/>
                    <a:pt x="105407" y="289211"/>
                  </a:cubicBezTo>
                  <a:cubicBezTo>
                    <a:pt x="128141" y="361306"/>
                    <a:pt x="162476" y="429213"/>
                    <a:pt x="207062" y="490259"/>
                  </a:cubicBezTo>
                  <a:cubicBezTo>
                    <a:pt x="208288" y="491893"/>
                    <a:pt x="210212" y="492856"/>
                    <a:pt x="212255" y="492855"/>
                  </a:cubicBezTo>
                  <a:cubicBezTo>
                    <a:pt x="212395" y="492855"/>
                    <a:pt x="212537" y="492848"/>
                    <a:pt x="212680" y="492842"/>
                  </a:cubicBezTo>
                  <a:cubicBezTo>
                    <a:pt x="234960" y="491467"/>
                    <a:pt x="256371" y="483693"/>
                    <a:pt x="274342" y="470453"/>
                  </a:cubicBezTo>
                  <a:cubicBezTo>
                    <a:pt x="291363" y="465875"/>
                    <a:pt x="307133" y="457522"/>
                    <a:pt x="320484" y="446014"/>
                  </a:cubicBezTo>
                  <a:cubicBezTo>
                    <a:pt x="328547" y="448773"/>
                    <a:pt x="336995" y="450242"/>
                    <a:pt x="345516" y="450368"/>
                  </a:cubicBezTo>
                  <a:cubicBezTo>
                    <a:pt x="354903" y="450715"/>
                    <a:pt x="364179" y="448248"/>
                    <a:pt x="372153" y="443281"/>
                  </a:cubicBezTo>
                  <a:cubicBezTo>
                    <a:pt x="372446" y="443112"/>
                    <a:pt x="372699" y="442893"/>
                    <a:pt x="372987" y="442715"/>
                  </a:cubicBezTo>
                  <a:cubicBezTo>
                    <a:pt x="373105" y="442645"/>
                    <a:pt x="373235" y="442619"/>
                    <a:pt x="373350" y="442540"/>
                  </a:cubicBezTo>
                  <a:lnTo>
                    <a:pt x="409899" y="417317"/>
                  </a:lnTo>
                  <a:cubicBezTo>
                    <a:pt x="428218" y="428192"/>
                    <a:pt x="447967" y="436452"/>
                    <a:pt x="468572" y="441856"/>
                  </a:cubicBezTo>
                  <a:lnTo>
                    <a:pt x="469415" y="442115"/>
                  </a:lnTo>
                  <a:cubicBezTo>
                    <a:pt x="470035" y="442302"/>
                    <a:pt x="470679" y="442399"/>
                    <a:pt x="471327" y="442400"/>
                  </a:cubicBezTo>
                  <a:cubicBezTo>
                    <a:pt x="474908" y="442401"/>
                    <a:pt x="477811" y="439497"/>
                    <a:pt x="477811" y="435917"/>
                  </a:cubicBezTo>
                  <a:cubicBezTo>
                    <a:pt x="477811" y="434775"/>
                    <a:pt x="477509" y="433653"/>
                    <a:pt x="476937" y="432666"/>
                  </a:cubicBezTo>
                  <a:close/>
                  <a:moveTo>
                    <a:pt x="383389" y="221927"/>
                  </a:moveTo>
                  <a:lnTo>
                    <a:pt x="355697" y="234018"/>
                  </a:lnTo>
                  <a:lnTo>
                    <a:pt x="299868" y="128048"/>
                  </a:lnTo>
                  <a:lnTo>
                    <a:pt x="327055" y="115008"/>
                  </a:lnTo>
                  <a:lnTo>
                    <a:pt x="383389" y="221927"/>
                  </a:lnTo>
                  <a:close/>
                  <a:moveTo>
                    <a:pt x="384528" y="235577"/>
                  </a:moveTo>
                  <a:cubicBezTo>
                    <a:pt x="383602" y="262988"/>
                    <a:pt x="380193" y="290257"/>
                    <a:pt x="374343" y="317053"/>
                  </a:cubicBezTo>
                  <a:cubicBezTo>
                    <a:pt x="374312" y="317192"/>
                    <a:pt x="374287" y="317350"/>
                    <a:pt x="374261" y="317515"/>
                  </a:cubicBezTo>
                  <a:lnTo>
                    <a:pt x="372985" y="322764"/>
                  </a:lnTo>
                  <a:lnTo>
                    <a:pt x="366135" y="325767"/>
                  </a:lnTo>
                  <a:cubicBezTo>
                    <a:pt x="365899" y="325910"/>
                    <a:pt x="365673" y="326068"/>
                    <a:pt x="365459" y="326242"/>
                  </a:cubicBezTo>
                  <a:cubicBezTo>
                    <a:pt x="365191" y="326342"/>
                    <a:pt x="364930" y="326460"/>
                    <a:pt x="364679" y="326596"/>
                  </a:cubicBezTo>
                  <a:cubicBezTo>
                    <a:pt x="360089" y="329378"/>
                    <a:pt x="354866" y="330943"/>
                    <a:pt x="349503" y="331144"/>
                  </a:cubicBezTo>
                  <a:cubicBezTo>
                    <a:pt x="355154" y="303350"/>
                    <a:pt x="358310" y="275107"/>
                    <a:pt x="358936" y="246751"/>
                  </a:cubicBezTo>
                  <a:lnTo>
                    <a:pt x="384528" y="235577"/>
                  </a:lnTo>
                  <a:close/>
                  <a:moveTo>
                    <a:pt x="172221" y="13907"/>
                  </a:moveTo>
                  <a:lnTo>
                    <a:pt x="316536" y="105672"/>
                  </a:lnTo>
                  <a:lnTo>
                    <a:pt x="291445" y="117707"/>
                  </a:lnTo>
                  <a:lnTo>
                    <a:pt x="147304" y="26131"/>
                  </a:lnTo>
                  <a:lnTo>
                    <a:pt x="172221" y="13907"/>
                  </a:lnTo>
                  <a:close/>
                  <a:moveTo>
                    <a:pt x="133685" y="32842"/>
                  </a:moveTo>
                  <a:lnTo>
                    <a:pt x="286050" y="129641"/>
                  </a:lnTo>
                  <a:lnTo>
                    <a:pt x="346086" y="243597"/>
                  </a:lnTo>
                  <a:cubicBezTo>
                    <a:pt x="345611" y="272833"/>
                    <a:pt x="342368" y="301958"/>
                    <a:pt x="336401" y="330582"/>
                  </a:cubicBezTo>
                  <a:cubicBezTo>
                    <a:pt x="332168" y="329906"/>
                    <a:pt x="327998" y="328878"/>
                    <a:pt x="323934" y="327509"/>
                  </a:cubicBezTo>
                  <a:cubicBezTo>
                    <a:pt x="329381" y="301344"/>
                    <a:pt x="332439" y="274736"/>
                    <a:pt x="333072" y="248017"/>
                  </a:cubicBezTo>
                  <a:cubicBezTo>
                    <a:pt x="333099" y="246909"/>
                    <a:pt x="332842" y="245812"/>
                    <a:pt x="332325" y="244832"/>
                  </a:cubicBezTo>
                  <a:lnTo>
                    <a:pt x="276683" y="139261"/>
                  </a:lnTo>
                  <a:cubicBezTo>
                    <a:pt x="276156" y="138260"/>
                    <a:pt x="275377" y="137415"/>
                    <a:pt x="274422" y="136810"/>
                  </a:cubicBezTo>
                  <a:lnTo>
                    <a:pt x="137140" y="49522"/>
                  </a:lnTo>
                  <a:cubicBezTo>
                    <a:pt x="135031" y="48178"/>
                    <a:pt x="132337" y="48169"/>
                    <a:pt x="130218" y="49497"/>
                  </a:cubicBezTo>
                  <a:lnTo>
                    <a:pt x="94810" y="71675"/>
                  </a:lnTo>
                  <a:cubicBezTo>
                    <a:pt x="92841" y="72909"/>
                    <a:pt x="91682" y="75103"/>
                    <a:pt x="91773" y="77425"/>
                  </a:cubicBezTo>
                  <a:cubicBezTo>
                    <a:pt x="93111" y="107948"/>
                    <a:pt x="96463" y="138348"/>
                    <a:pt x="101808" y="168429"/>
                  </a:cubicBezTo>
                  <a:cubicBezTo>
                    <a:pt x="97007" y="167242"/>
                    <a:pt x="92463" y="166325"/>
                    <a:pt x="88216" y="165650"/>
                  </a:cubicBezTo>
                  <a:cubicBezTo>
                    <a:pt x="87717" y="162669"/>
                    <a:pt x="87221" y="159715"/>
                    <a:pt x="86757" y="156759"/>
                  </a:cubicBezTo>
                  <a:cubicBezTo>
                    <a:pt x="85665" y="149888"/>
                    <a:pt x="84700" y="143139"/>
                    <a:pt x="83863" y="136512"/>
                  </a:cubicBezTo>
                  <a:cubicBezTo>
                    <a:pt x="80827" y="113619"/>
                    <a:pt x="79027" y="90577"/>
                    <a:pt x="78470" y="67489"/>
                  </a:cubicBezTo>
                  <a:lnTo>
                    <a:pt x="133685" y="32842"/>
                  </a:lnTo>
                  <a:close/>
                  <a:moveTo>
                    <a:pt x="192933" y="193186"/>
                  </a:moveTo>
                  <a:cubicBezTo>
                    <a:pt x="192932" y="193186"/>
                    <a:pt x="192931" y="193186"/>
                    <a:pt x="192930" y="193186"/>
                  </a:cubicBezTo>
                  <a:cubicBezTo>
                    <a:pt x="189349" y="193185"/>
                    <a:pt x="186446" y="196087"/>
                    <a:pt x="186445" y="199667"/>
                  </a:cubicBezTo>
                  <a:cubicBezTo>
                    <a:pt x="186445" y="199668"/>
                    <a:pt x="186445" y="199669"/>
                    <a:pt x="186445" y="199670"/>
                  </a:cubicBezTo>
                  <a:lnTo>
                    <a:pt x="186445" y="211516"/>
                  </a:lnTo>
                  <a:cubicBezTo>
                    <a:pt x="182068" y="208101"/>
                    <a:pt x="177748" y="204945"/>
                    <a:pt x="173475" y="201986"/>
                  </a:cubicBezTo>
                  <a:lnTo>
                    <a:pt x="173475" y="174768"/>
                  </a:lnTo>
                  <a:cubicBezTo>
                    <a:pt x="173475" y="171186"/>
                    <a:pt x="170572" y="168283"/>
                    <a:pt x="166990" y="168283"/>
                  </a:cubicBezTo>
                  <a:cubicBezTo>
                    <a:pt x="163408" y="168283"/>
                    <a:pt x="160505" y="171186"/>
                    <a:pt x="160505" y="174768"/>
                  </a:cubicBezTo>
                  <a:lnTo>
                    <a:pt x="160505" y="193519"/>
                  </a:lnTo>
                  <a:cubicBezTo>
                    <a:pt x="146393" y="184829"/>
                    <a:pt x="131343" y="177762"/>
                    <a:pt x="115643" y="172454"/>
                  </a:cubicBezTo>
                  <a:cubicBezTo>
                    <a:pt x="110047" y="142128"/>
                    <a:pt x="106456" y="111466"/>
                    <a:pt x="104892" y="80667"/>
                  </a:cubicBezTo>
                  <a:lnTo>
                    <a:pt x="133634" y="62663"/>
                  </a:lnTo>
                  <a:lnTo>
                    <a:pt x="266012" y="146828"/>
                  </a:lnTo>
                  <a:lnTo>
                    <a:pt x="320058" y="249371"/>
                  </a:lnTo>
                  <a:cubicBezTo>
                    <a:pt x="319383" y="273942"/>
                    <a:pt x="316591" y="298409"/>
                    <a:pt x="311711" y="322500"/>
                  </a:cubicBezTo>
                  <a:cubicBezTo>
                    <a:pt x="291794" y="312954"/>
                    <a:pt x="266240" y="294007"/>
                    <a:pt x="234905" y="257945"/>
                  </a:cubicBezTo>
                  <a:cubicBezTo>
                    <a:pt x="223915" y="245236"/>
                    <a:pt x="212056" y="233305"/>
                    <a:pt x="199415" y="222236"/>
                  </a:cubicBezTo>
                  <a:lnTo>
                    <a:pt x="199415" y="199669"/>
                  </a:lnTo>
                  <a:cubicBezTo>
                    <a:pt x="199416" y="196090"/>
                    <a:pt x="196514" y="193187"/>
                    <a:pt x="192933" y="193186"/>
                  </a:cubicBezTo>
                  <a:close/>
                  <a:moveTo>
                    <a:pt x="19122" y="133004"/>
                  </a:moveTo>
                  <a:cubicBezTo>
                    <a:pt x="21006" y="132826"/>
                    <a:pt x="22862" y="132611"/>
                    <a:pt x="24699" y="132389"/>
                  </a:cubicBezTo>
                  <a:cubicBezTo>
                    <a:pt x="40878" y="129488"/>
                    <a:pt x="57558" y="132730"/>
                    <a:pt x="71473" y="141481"/>
                  </a:cubicBezTo>
                  <a:cubicBezTo>
                    <a:pt x="72024" y="145664"/>
                    <a:pt x="72640" y="149909"/>
                    <a:pt x="73289" y="154187"/>
                  </a:cubicBezTo>
                  <a:lnTo>
                    <a:pt x="68908" y="156511"/>
                  </a:lnTo>
                  <a:cubicBezTo>
                    <a:pt x="68418" y="156770"/>
                    <a:pt x="51344" y="165619"/>
                    <a:pt x="51344" y="165619"/>
                  </a:cubicBezTo>
                  <a:lnTo>
                    <a:pt x="51442" y="165807"/>
                  </a:lnTo>
                  <a:cubicBezTo>
                    <a:pt x="51166" y="165907"/>
                    <a:pt x="50882" y="166008"/>
                    <a:pt x="50680" y="166106"/>
                  </a:cubicBezTo>
                  <a:lnTo>
                    <a:pt x="50635" y="166042"/>
                  </a:lnTo>
                  <a:cubicBezTo>
                    <a:pt x="48975" y="167207"/>
                    <a:pt x="47401" y="168489"/>
                    <a:pt x="45925" y="169881"/>
                  </a:cubicBezTo>
                  <a:lnTo>
                    <a:pt x="19122" y="133004"/>
                  </a:lnTo>
                  <a:close/>
                  <a:moveTo>
                    <a:pt x="267653" y="459316"/>
                  </a:moveTo>
                  <a:cubicBezTo>
                    <a:pt x="252419" y="470792"/>
                    <a:pt x="234302" y="477818"/>
                    <a:pt x="215314" y="479612"/>
                  </a:cubicBezTo>
                  <a:cubicBezTo>
                    <a:pt x="174536" y="423103"/>
                    <a:pt x="142695" y="360657"/>
                    <a:pt x="120912" y="294463"/>
                  </a:cubicBezTo>
                  <a:cubicBezTo>
                    <a:pt x="125949" y="296429"/>
                    <a:pt x="131222" y="298771"/>
                    <a:pt x="136660" y="301447"/>
                  </a:cubicBezTo>
                  <a:cubicBezTo>
                    <a:pt x="156662" y="358842"/>
                    <a:pt x="184368" y="413255"/>
                    <a:pt x="219019" y="463191"/>
                  </a:cubicBezTo>
                  <a:cubicBezTo>
                    <a:pt x="220234" y="464914"/>
                    <a:pt x="222211" y="465938"/>
                    <a:pt x="224320" y="465939"/>
                  </a:cubicBezTo>
                  <a:cubicBezTo>
                    <a:pt x="224822" y="465939"/>
                    <a:pt x="225323" y="465881"/>
                    <a:pt x="225811" y="465762"/>
                  </a:cubicBezTo>
                  <a:cubicBezTo>
                    <a:pt x="248827" y="459699"/>
                    <a:pt x="268988" y="445758"/>
                    <a:pt x="282788" y="426366"/>
                  </a:cubicBezTo>
                  <a:cubicBezTo>
                    <a:pt x="286451" y="428931"/>
                    <a:pt x="289987" y="431209"/>
                    <a:pt x="293432" y="433288"/>
                  </a:cubicBezTo>
                  <a:cubicBezTo>
                    <a:pt x="286059" y="443092"/>
                    <a:pt x="277386" y="451848"/>
                    <a:pt x="267653" y="459316"/>
                  </a:cubicBezTo>
                  <a:close/>
                  <a:moveTo>
                    <a:pt x="153997" y="310953"/>
                  </a:moveTo>
                  <a:cubicBezTo>
                    <a:pt x="180755" y="327671"/>
                    <a:pt x="204748" y="348452"/>
                    <a:pt x="225114" y="372548"/>
                  </a:cubicBezTo>
                  <a:cubicBezTo>
                    <a:pt x="239410" y="389351"/>
                    <a:pt x="255240" y="404786"/>
                    <a:pt x="272397" y="418653"/>
                  </a:cubicBezTo>
                  <a:cubicBezTo>
                    <a:pt x="261180" y="434288"/>
                    <a:pt x="245299" y="445969"/>
                    <a:pt x="227032" y="452021"/>
                  </a:cubicBezTo>
                  <a:cubicBezTo>
                    <a:pt x="197037" y="408146"/>
                    <a:pt x="172509" y="360773"/>
                    <a:pt x="153997" y="310953"/>
                  </a:cubicBezTo>
                  <a:close/>
                  <a:moveTo>
                    <a:pt x="301477" y="444126"/>
                  </a:moveTo>
                  <a:cubicBezTo>
                    <a:pt x="302640" y="442680"/>
                    <a:pt x="303754" y="441138"/>
                    <a:pt x="304886" y="439631"/>
                  </a:cubicBezTo>
                  <a:cubicBezTo>
                    <a:pt x="305495" y="439932"/>
                    <a:pt x="306071" y="440170"/>
                    <a:pt x="306671" y="440456"/>
                  </a:cubicBezTo>
                  <a:cubicBezTo>
                    <a:pt x="304963" y="441737"/>
                    <a:pt x="303232" y="442960"/>
                    <a:pt x="301477" y="444126"/>
                  </a:cubicBezTo>
                  <a:close/>
                  <a:moveTo>
                    <a:pt x="365496" y="432141"/>
                  </a:moveTo>
                  <a:cubicBezTo>
                    <a:pt x="365211" y="432312"/>
                    <a:pt x="364937" y="432497"/>
                    <a:pt x="364672" y="432699"/>
                  </a:cubicBezTo>
                  <a:cubicBezTo>
                    <a:pt x="364242" y="433028"/>
                    <a:pt x="321558" y="463774"/>
                    <a:pt x="234904" y="364037"/>
                  </a:cubicBezTo>
                  <a:lnTo>
                    <a:pt x="234904" y="364037"/>
                  </a:lnTo>
                  <a:cubicBezTo>
                    <a:pt x="209926" y="334174"/>
                    <a:pt x="179425" y="309408"/>
                    <a:pt x="145070" y="291094"/>
                  </a:cubicBezTo>
                  <a:cubicBezTo>
                    <a:pt x="144758" y="290899"/>
                    <a:pt x="144430" y="290732"/>
                    <a:pt x="144089" y="290594"/>
                  </a:cubicBezTo>
                  <a:cubicBezTo>
                    <a:pt x="120448" y="277945"/>
                    <a:pt x="94203" y="270924"/>
                    <a:pt x="67403" y="270081"/>
                  </a:cubicBezTo>
                  <a:cubicBezTo>
                    <a:pt x="64389" y="270068"/>
                    <a:pt x="61377" y="270216"/>
                    <a:pt x="58378" y="270525"/>
                  </a:cubicBezTo>
                  <a:lnTo>
                    <a:pt x="52220" y="256377"/>
                  </a:lnTo>
                  <a:cubicBezTo>
                    <a:pt x="39304" y="228679"/>
                    <a:pt x="39179" y="199817"/>
                    <a:pt x="50772" y="183896"/>
                  </a:cubicBezTo>
                  <a:cubicBezTo>
                    <a:pt x="50883" y="183734"/>
                    <a:pt x="51000" y="183588"/>
                    <a:pt x="51094" y="183417"/>
                  </a:cubicBezTo>
                  <a:cubicBezTo>
                    <a:pt x="52753" y="181199"/>
                    <a:pt x="54704" y="179217"/>
                    <a:pt x="56896" y="177525"/>
                  </a:cubicBezTo>
                  <a:cubicBezTo>
                    <a:pt x="66645" y="176322"/>
                    <a:pt x="141925" y="170718"/>
                    <a:pt x="225112" y="266459"/>
                  </a:cubicBezTo>
                  <a:cubicBezTo>
                    <a:pt x="301652" y="354531"/>
                    <a:pt x="348535" y="348047"/>
                    <a:pt x="365602" y="340801"/>
                  </a:cubicBezTo>
                  <a:lnTo>
                    <a:pt x="370732" y="352581"/>
                  </a:lnTo>
                  <a:cubicBezTo>
                    <a:pt x="385933" y="388298"/>
                    <a:pt x="383736" y="421755"/>
                    <a:pt x="365496" y="432141"/>
                  </a:cubicBezTo>
                  <a:close/>
                  <a:moveTo>
                    <a:pt x="391877" y="413994"/>
                  </a:moveTo>
                  <a:cubicBezTo>
                    <a:pt x="395694" y="391391"/>
                    <a:pt x="392471" y="368161"/>
                    <a:pt x="382647" y="347450"/>
                  </a:cubicBezTo>
                  <a:lnTo>
                    <a:pt x="377253" y="335055"/>
                  </a:lnTo>
                  <a:lnTo>
                    <a:pt x="401969" y="324219"/>
                  </a:lnTo>
                  <a:lnTo>
                    <a:pt x="403311" y="406105"/>
                  </a:lnTo>
                  <a:lnTo>
                    <a:pt x="391877" y="413994"/>
                  </a:lnTo>
                  <a:close/>
                  <a:moveTo>
                    <a:pt x="416281" y="405988"/>
                  </a:moveTo>
                  <a:lnTo>
                    <a:pt x="414963" y="325481"/>
                  </a:lnTo>
                  <a:cubicBezTo>
                    <a:pt x="429222" y="333329"/>
                    <a:pt x="444203" y="339787"/>
                    <a:pt x="459699" y="344765"/>
                  </a:cubicBezTo>
                  <a:lnTo>
                    <a:pt x="433500" y="374783"/>
                  </a:lnTo>
                  <a:cubicBezTo>
                    <a:pt x="431675" y="376874"/>
                    <a:pt x="431385" y="379895"/>
                    <a:pt x="432778" y="382294"/>
                  </a:cubicBezTo>
                  <a:lnTo>
                    <a:pt x="457572" y="425099"/>
                  </a:lnTo>
                  <a:cubicBezTo>
                    <a:pt x="443213" y="420101"/>
                    <a:pt x="429383" y="413699"/>
                    <a:pt x="416281" y="40598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289" name="Google Shape;11289;ge48d01fb7f_0_1838"/>
          <p:cNvGrpSpPr/>
          <p:nvPr/>
        </p:nvGrpSpPr>
        <p:grpSpPr>
          <a:xfrm>
            <a:off x="144101" y="2319061"/>
            <a:ext cx="538134" cy="368676"/>
            <a:chOff x="153773" y="2457764"/>
            <a:chExt cx="538134" cy="368676"/>
          </a:xfrm>
        </p:grpSpPr>
        <p:sp>
          <p:nvSpPr>
            <p:cNvPr id="11290" name="Google Shape;11290;ge48d01fb7f_0_1838"/>
            <p:cNvSpPr/>
            <p:nvPr/>
          </p:nvSpPr>
          <p:spPr>
            <a:xfrm>
              <a:off x="415451" y="2595289"/>
              <a:ext cx="29221" cy="29973"/>
            </a:xfrm>
            <a:custGeom>
              <a:avLst/>
              <a:gdLst/>
              <a:ahLst/>
              <a:cxnLst/>
              <a:rect l="l" t="t" r="r" b="b"/>
              <a:pathLst>
                <a:path w="29221" h="29973" extrusionOk="0">
                  <a:moveTo>
                    <a:pt x="21401" y="14334"/>
                  </a:moveTo>
                  <a:lnTo>
                    <a:pt x="15640" y="14334"/>
                  </a:lnTo>
                  <a:lnTo>
                    <a:pt x="15640" y="7820"/>
                  </a:lnTo>
                  <a:cubicBezTo>
                    <a:pt x="15640" y="3501"/>
                    <a:pt x="12139" y="0"/>
                    <a:pt x="7820" y="0"/>
                  </a:cubicBezTo>
                  <a:cubicBezTo>
                    <a:pt x="3501" y="0"/>
                    <a:pt x="0" y="3501"/>
                    <a:pt x="0" y="7820"/>
                  </a:cubicBezTo>
                  <a:lnTo>
                    <a:pt x="0" y="22154"/>
                  </a:lnTo>
                  <a:cubicBezTo>
                    <a:pt x="0" y="26473"/>
                    <a:pt x="3501" y="29974"/>
                    <a:pt x="7820" y="29974"/>
                  </a:cubicBezTo>
                  <a:lnTo>
                    <a:pt x="21401" y="29974"/>
                  </a:lnTo>
                  <a:cubicBezTo>
                    <a:pt x="25720" y="29974"/>
                    <a:pt x="29221" y="26473"/>
                    <a:pt x="29221" y="22154"/>
                  </a:cubicBezTo>
                  <a:cubicBezTo>
                    <a:pt x="29221" y="17835"/>
                    <a:pt x="25720" y="14334"/>
                    <a:pt x="21401" y="14334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291" name="Google Shape;11291;ge48d01fb7f_0_1838"/>
            <p:cNvGrpSpPr/>
            <p:nvPr/>
          </p:nvGrpSpPr>
          <p:grpSpPr>
            <a:xfrm>
              <a:off x="153773" y="2457764"/>
              <a:ext cx="538134" cy="368676"/>
              <a:chOff x="153773" y="2457764"/>
              <a:chExt cx="538134" cy="368676"/>
            </a:xfrm>
          </p:grpSpPr>
          <p:sp>
            <p:nvSpPr>
              <p:cNvPr id="11292" name="Google Shape;11292;ge48d01fb7f_0_1838"/>
              <p:cNvSpPr/>
              <p:nvPr/>
            </p:nvSpPr>
            <p:spPr>
              <a:xfrm>
                <a:off x="366954" y="2492312"/>
                <a:ext cx="112633" cy="42222"/>
              </a:xfrm>
              <a:custGeom>
                <a:avLst/>
                <a:gdLst/>
                <a:ahLst/>
                <a:cxnLst/>
                <a:rect l="l" t="t" r="r" b="b"/>
                <a:pathLst>
                  <a:path w="112633" h="42222" extrusionOk="0">
                    <a:moveTo>
                      <a:pt x="107168" y="23465"/>
                    </a:moveTo>
                    <a:lnTo>
                      <a:pt x="107167" y="23465"/>
                    </a:lnTo>
                    <a:lnTo>
                      <a:pt x="64032" y="1818"/>
                    </a:lnTo>
                    <a:cubicBezTo>
                      <a:pt x="59202" y="-607"/>
                      <a:pt x="53432" y="-606"/>
                      <a:pt x="48601" y="1818"/>
                    </a:cubicBezTo>
                    <a:lnTo>
                      <a:pt x="5465" y="23465"/>
                    </a:lnTo>
                    <a:cubicBezTo>
                      <a:pt x="1344" y="25535"/>
                      <a:pt x="-792" y="30114"/>
                      <a:pt x="271" y="34601"/>
                    </a:cubicBezTo>
                    <a:cubicBezTo>
                      <a:pt x="1334" y="39088"/>
                      <a:pt x="5298" y="42222"/>
                      <a:pt x="9909" y="42222"/>
                    </a:cubicBezTo>
                    <a:lnTo>
                      <a:pt x="102725" y="42222"/>
                    </a:lnTo>
                    <a:cubicBezTo>
                      <a:pt x="107336" y="42222"/>
                      <a:pt x="111300" y="39088"/>
                      <a:pt x="112363" y="34601"/>
                    </a:cubicBezTo>
                    <a:cubicBezTo>
                      <a:pt x="113425" y="30114"/>
                      <a:pt x="111290" y="25535"/>
                      <a:pt x="107168" y="23465"/>
                    </a:cubicBezTo>
                    <a:close/>
                    <a:moveTo>
                      <a:pt x="34119" y="26583"/>
                    </a:moveTo>
                    <a:lnTo>
                      <a:pt x="55614" y="15796"/>
                    </a:lnTo>
                    <a:cubicBezTo>
                      <a:pt x="56055" y="15575"/>
                      <a:pt x="56580" y="15576"/>
                      <a:pt x="57017" y="15796"/>
                    </a:cubicBezTo>
                    <a:lnTo>
                      <a:pt x="78512" y="26583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93" name="Google Shape;11293;ge48d01fb7f_0_1838"/>
              <p:cNvSpPr/>
              <p:nvPr/>
            </p:nvSpPr>
            <p:spPr>
              <a:xfrm>
                <a:off x="153773" y="2457764"/>
                <a:ext cx="538134" cy="368676"/>
              </a:xfrm>
              <a:custGeom>
                <a:avLst/>
                <a:gdLst/>
                <a:ahLst/>
                <a:cxnLst/>
                <a:rect l="l" t="t" r="r" b="b"/>
                <a:pathLst>
                  <a:path w="538134" h="368676" extrusionOk="0">
                    <a:moveTo>
                      <a:pt x="530295" y="213227"/>
                    </a:moveTo>
                    <a:lnTo>
                      <a:pt x="530295" y="169151"/>
                    </a:lnTo>
                    <a:cubicBezTo>
                      <a:pt x="530295" y="164717"/>
                      <a:pt x="528654" y="160442"/>
                      <a:pt x="525687" y="157148"/>
                    </a:cubicBezTo>
                    <a:lnTo>
                      <a:pt x="508537" y="138107"/>
                    </a:lnTo>
                    <a:cubicBezTo>
                      <a:pt x="503802" y="132850"/>
                      <a:pt x="497028" y="129834"/>
                      <a:pt x="489952" y="129834"/>
                    </a:cubicBezTo>
                    <a:lnTo>
                      <a:pt x="384918" y="129834"/>
                    </a:lnTo>
                    <a:lnTo>
                      <a:pt x="384918" y="106563"/>
                    </a:lnTo>
                    <a:lnTo>
                      <a:pt x="400209" y="106563"/>
                    </a:lnTo>
                    <a:cubicBezTo>
                      <a:pt x="407406" y="106563"/>
                      <a:pt x="413242" y="100728"/>
                      <a:pt x="413242" y="93530"/>
                    </a:cubicBezTo>
                    <a:lnTo>
                      <a:pt x="413242" y="79308"/>
                    </a:lnTo>
                    <a:cubicBezTo>
                      <a:pt x="413242" y="73157"/>
                      <a:pt x="409827" y="67623"/>
                      <a:pt x="404329" y="64863"/>
                    </a:cubicBezTo>
                    <a:lnTo>
                      <a:pt x="280019" y="2480"/>
                    </a:lnTo>
                    <a:cubicBezTo>
                      <a:pt x="273431" y="-826"/>
                      <a:pt x="265564" y="-827"/>
                      <a:pt x="258975" y="2480"/>
                    </a:cubicBezTo>
                    <a:lnTo>
                      <a:pt x="134664" y="64863"/>
                    </a:lnTo>
                    <a:cubicBezTo>
                      <a:pt x="129167" y="67622"/>
                      <a:pt x="125752" y="73157"/>
                      <a:pt x="125752" y="79308"/>
                    </a:cubicBezTo>
                    <a:lnTo>
                      <a:pt x="125752" y="93530"/>
                    </a:lnTo>
                    <a:cubicBezTo>
                      <a:pt x="125752" y="100728"/>
                      <a:pt x="131587" y="106563"/>
                      <a:pt x="138785" y="106563"/>
                    </a:cubicBezTo>
                    <a:lnTo>
                      <a:pt x="154076" y="106563"/>
                    </a:lnTo>
                    <a:lnTo>
                      <a:pt x="154076" y="129834"/>
                    </a:lnTo>
                    <a:lnTo>
                      <a:pt x="49040" y="129834"/>
                    </a:lnTo>
                    <a:cubicBezTo>
                      <a:pt x="41952" y="129834"/>
                      <a:pt x="35198" y="132841"/>
                      <a:pt x="30456" y="138107"/>
                    </a:cubicBezTo>
                    <a:lnTo>
                      <a:pt x="13305" y="157150"/>
                    </a:lnTo>
                    <a:cubicBezTo>
                      <a:pt x="10339" y="160443"/>
                      <a:pt x="8697" y="164719"/>
                      <a:pt x="8697" y="169151"/>
                    </a:cubicBezTo>
                    <a:lnTo>
                      <a:pt x="8697" y="212825"/>
                    </a:lnTo>
                    <a:cubicBezTo>
                      <a:pt x="3598" y="214941"/>
                      <a:pt x="0" y="219970"/>
                      <a:pt x="0" y="225826"/>
                    </a:cubicBezTo>
                    <a:lnTo>
                      <a:pt x="0" y="247219"/>
                    </a:lnTo>
                    <a:cubicBezTo>
                      <a:pt x="0" y="253076"/>
                      <a:pt x="3598" y="258105"/>
                      <a:pt x="8697" y="260222"/>
                    </a:cubicBezTo>
                    <a:lnTo>
                      <a:pt x="8697" y="350430"/>
                    </a:lnTo>
                    <a:cubicBezTo>
                      <a:pt x="8697" y="360508"/>
                      <a:pt x="16866" y="368677"/>
                      <a:pt x="26943" y="368677"/>
                    </a:cubicBezTo>
                    <a:lnTo>
                      <a:pt x="512049" y="368677"/>
                    </a:lnTo>
                    <a:cubicBezTo>
                      <a:pt x="522127" y="368677"/>
                      <a:pt x="530295" y="360508"/>
                      <a:pt x="530295" y="350430"/>
                    </a:cubicBezTo>
                    <a:lnTo>
                      <a:pt x="530295" y="330087"/>
                    </a:lnTo>
                    <a:cubicBezTo>
                      <a:pt x="530295" y="325805"/>
                      <a:pt x="526996" y="322071"/>
                      <a:pt x="522716" y="321943"/>
                    </a:cubicBezTo>
                    <a:cubicBezTo>
                      <a:pt x="518288" y="321811"/>
                      <a:pt x="514656" y="325360"/>
                      <a:pt x="514656" y="329759"/>
                    </a:cubicBezTo>
                    <a:lnTo>
                      <a:pt x="514656" y="350430"/>
                    </a:lnTo>
                    <a:cubicBezTo>
                      <a:pt x="514656" y="351870"/>
                      <a:pt x="513489" y="353037"/>
                      <a:pt x="512049" y="353037"/>
                    </a:cubicBezTo>
                    <a:lnTo>
                      <a:pt x="493465" y="353037"/>
                    </a:lnTo>
                    <a:lnTo>
                      <a:pt x="493465" y="307138"/>
                    </a:lnTo>
                    <a:cubicBezTo>
                      <a:pt x="493465" y="287559"/>
                      <a:pt x="477443" y="271120"/>
                      <a:pt x="457867" y="271453"/>
                    </a:cubicBezTo>
                    <a:cubicBezTo>
                      <a:pt x="438849" y="271777"/>
                      <a:pt x="423480" y="287347"/>
                      <a:pt x="423480" y="306440"/>
                    </a:cubicBezTo>
                    <a:lnTo>
                      <a:pt x="423480" y="353036"/>
                    </a:lnTo>
                    <a:lnTo>
                      <a:pt x="398977" y="353036"/>
                    </a:lnTo>
                    <a:lnTo>
                      <a:pt x="398977" y="307137"/>
                    </a:lnTo>
                    <a:cubicBezTo>
                      <a:pt x="398977" y="287558"/>
                      <a:pt x="382955" y="271119"/>
                      <a:pt x="363379" y="271452"/>
                    </a:cubicBezTo>
                    <a:cubicBezTo>
                      <a:pt x="344363" y="271776"/>
                      <a:pt x="328991" y="287346"/>
                      <a:pt x="328991" y="306439"/>
                    </a:cubicBezTo>
                    <a:lnTo>
                      <a:pt x="328991" y="353035"/>
                    </a:lnTo>
                    <a:lnTo>
                      <a:pt x="304488" y="353035"/>
                    </a:lnTo>
                    <a:lnTo>
                      <a:pt x="304488" y="307136"/>
                    </a:lnTo>
                    <a:cubicBezTo>
                      <a:pt x="304488" y="287557"/>
                      <a:pt x="288466" y="271118"/>
                      <a:pt x="268890" y="271451"/>
                    </a:cubicBezTo>
                    <a:cubicBezTo>
                      <a:pt x="249873" y="271775"/>
                      <a:pt x="234503" y="287345"/>
                      <a:pt x="234503" y="306438"/>
                    </a:cubicBezTo>
                    <a:lnTo>
                      <a:pt x="234503" y="353034"/>
                    </a:lnTo>
                    <a:lnTo>
                      <a:pt x="210000" y="353034"/>
                    </a:lnTo>
                    <a:lnTo>
                      <a:pt x="210000" y="307135"/>
                    </a:lnTo>
                    <a:cubicBezTo>
                      <a:pt x="210000" y="287556"/>
                      <a:pt x="193978" y="271117"/>
                      <a:pt x="174403" y="271451"/>
                    </a:cubicBezTo>
                    <a:cubicBezTo>
                      <a:pt x="155386" y="271776"/>
                      <a:pt x="140016" y="287346"/>
                      <a:pt x="140016" y="306438"/>
                    </a:cubicBezTo>
                    <a:lnTo>
                      <a:pt x="140016" y="353034"/>
                    </a:lnTo>
                    <a:lnTo>
                      <a:pt x="115513" y="353034"/>
                    </a:lnTo>
                    <a:lnTo>
                      <a:pt x="115513" y="307135"/>
                    </a:lnTo>
                    <a:cubicBezTo>
                      <a:pt x="115513" y="287556"/>
                      <a:pt x="99491" y="271117"/>
                      <a:pt x="79915" y="271450"/>
                    </a:cubicBezTo>
                    <a:cubicBezTo>
                      <a:pt x="60897" y="271775"/>
                      <a:pt x="45528" y="287345"/>
                      <a:pt x="45528" y="306437"/>
                    </a:cubicBezTo>
                    <a:lnTo>
                      <a:pt x="45528" y="353033"/>
                    </a:lnTo>
                    <a:lnTo>
                      <a:pt x="26943" y="353033"/>
                    </a:lnTo>
                    <a:cubicBezTo>
                      <a:pt x="25504" y="353033"/>
                      <a:pt x="24337" y="351866"/>
                      <a:pt x="24337" y="350426"/>
                    </a:cubicBezTo>
                    <a:lnTo>
                      <a:pt x="24337" y="261290"/>
                    </a:lnTo>
                    <a:lnTo>
                      <a:pt x="397602" y="261290"/>
                    </a:lnTo>
                    <a:cubicBezTo>
                      <a:pt x="401921" y="261290"/>
                      <a:pt x="405422" y="257789"/>
                      <a:pt x="405422" y="253471"/>
                    </a:cubicBezTo>
                    <a:cubicBezTo>
                      <a:pt x="405422" y="249152"/>
                      <a:pt x="401921" y="245651"/>
                      <a:pt x="397602" y="245651"/>
                    </a:cubicBezTo>
                    <a:lnTo>
                      <a:pt x="15640" y="245651"/>
                    </a:lnTo>
                    <a:lnTo>
                      <a:pt x="15640" y="227386"/>
                    </a:lnTo>
                    <a:lnTo>
                      <a:pt x="188029" y="227386"/>
                    </a:lnTo>
                    <a:cubicBezTo>
                      <a:pt x="192311" y="227386"/>
                      <a:pt x="196045" y="224087"/>
                      <a:pt x="196173" y="219807"/>
                    </a:cubicBezTo>
                    <a:cubicBezTo>
                      <a:pt x="196305" y="215379"/>
                      <a:pt x="192755" y="211746"/>
                      <a:pt x="188357" y="211746"/>
                    </a:cubicBezTo>
                    <a:lnTo>
                      <a:pt x="169714" y="211746"/>
                    </a:lnTo>
                    <a:lnTo>
                      <a:pt x="169714" y="106563"/>
                    </a:lnTo>
                    <a:lnTo>
                      <a:pt x="248540" y="106563"/>
                    </a:lnTo>
                    <a:cubicBezTo>
                      <a:pt x="227388" y="114939"/>
                      <a:pt x="212381" y="135583"/>
                      <a:pt x="212381" y="159678"/>
                    </a:cubicBezTo>
                    <a:cubicBezTo>
                      <a:pt x="212381" y="182828"/>
                      <a:pt x="226234" y="202790"/>
                      <a:pt x="246078" y="211751"/>
                    </a:cubicBezTo>
                    <a:lnTo>
                      <a:pt x="227964" y="211751"/>
                    </a:lnTo>
                    <a:cubicBezTo>
                      <a:pt x="223682" y="211751"/>
                      <a:pt x="219949" y="215050"/>
                      <a:pt x="219820" y="219330"/>
                    </a:cubicBezTo>
                    <a:cubicBezTo>
                      <a:pt x="219688" y="223758"/>
                      <a:pt x="223238" y="227390"/>
                      <a:pt x="227636" y="227390"/>
                    </a:cubicBezTo>
                    <a:lnTo>
                      <a:pt x="522494" y="227390"/>
                    </a:lnTo>
                    <a:lnTo>
                      <a:pt x="522494" y="245655"/>
                    </a:lnTo>
                    <a:lnTo>
                      <a:pt x="435792" y="245655"/>
                    </a:lnTo>
                    <a:cubicBezTo>
                      <a:pt x="431473" y="245655"/>
                      <a:pt x="427972" y="249156"/>
                      <a:pt x="427972" y="253475"/>
                    </a:cubicBezTo>
                    <a:cubicBezTo>
                      <a:pt x="427972" y="257794"/>
                      <a:pt x="431473" y="261295"/>
                      <a:pt x="435792" y="261295"/>
                    </a:cubicBezTo>
                    <a:lnTo>
                      <a:pt x="514656" y="261295"/>
                    </a:lnTo>
                    <a:lnTo>
                      <a:pt x="514656" y="292065"/>
                    </a:lnTo>
                    <a:cubicBezTo>
                      <a:pt x="514656" y="296347"/>
                      <a:pt x="517955" y="300080"/>
                      <a:pt x="522235" y="300210"/>
                    </a:cubicBezTo>
                    <a:cubicBezTo>
                      <a:pt x="526663" y="300342"/>
                      <a:pt x="530295" y="296792"/>
                      <a:pt x="530295" y="292394"/>
                    </a:cubicBezTo>
                    <a:lnTo>
                      <a:pt x="530295" y="259819"/>
                    </a:lnTo>
                    <a:cubicBezTo>
                      <a:pt x="534933" y="257514"/>
                      <a:pt x="538134" y="252739"/>
                      <a:pt x="538134" y="247220"/>
                    </a:cubicBezTo>
                    <a:lnTo>
                      <a:pt x="538134" y="225827"/>
                    </a:lnTo>
                    <a:cubicBezTo>
                      <a:pt x="538134" y="220306"/>
                      <a:pt x="534933" y="215532"/>
                      <a:pt x="530295" y="213227"/>
                    </a:cubicBezTo>
                    <a:close/>
                    <a:moveTo>
                      <a:pt x="439119" y="306441"/>
                    </a:moveTo>
                    <a:cubicBezTo>
                      <a:pt x="439119" y="295770"/>
                      <a:pt x="447801" y="287088"/>
                      <a:pt x="458472" y="287088"/>
                    </a:cubicBezTo>
                    <a:cubicBezTo>
                      <a:pt x="469144" y="287088"/>
                      <a:pt x="477825" y="295770"/>
                      <a:pt x="477825" y="306441"/>
                    </a:cubicBezTo>
                    <a:lnTo>
                      <a:pt x="477825" y="353037"/>
                    </a:lnTo>
                    <a:lnTo>
                      <a:pt x="439118" y="353037"/>
                    </a:lnTo>
                    <a:lnTo>
                      <a:pt x="439118" y="306441"/>
                    </a:lnTo>
                    <a:close/>
                    <a:moveTo>
                      <a:pt x="344632" y="306441"/>
                    </a:moveTo>
                    <a:cubicBezTo>
                      <a:pt x="344632" y="295770"/>
                      <a:pt x="353313" y="287088"/>
                      <a:pt x="363985" y="287088"/>
                    </a:cubicBezTo>
                    <a:cubicBezTo>
                      <a:pt x="374656" y="287088"/>
                      <a:pt x="383337" y="295770"/>
                      <a:pt x="383337" y="306441"/>
                    </a:cubicBezTo>
                    <a:lnTo>
                      <a:pt x="383337" y="353037"/>
                    </a:lnTo>
                    <a:lnTo>
                      <a:pt x="344632" y="353037"/>
                    </a:lnTo>
                    <a:close/>
                    <a:moveTo>
                      <a:pt x="250143" y="306441"/>
                    </a:moveTo>
                    <a:cubicBezTo>
                      <a:pt x="250143" y="295770"/>
                      <a:pt x="258825" y="287088"/>
                      <a:pt x="269496" y="287088"/>
                    </a:cubicBezTo>
                    <a:cubicBezTo>
                      <a:pt x="280167" y="287088"/>
                      <a:pt x="288849" y="295770"/>
                      <a:pt x="288849" y="306441"/>
                    </a:cubicBezTo>
                    <a:lnTo>
                      <a:pt x="288849" y="353037"/>
                    </a:lnTo>
                    <a:lnTo>
                      <a:pt x="250142" y="353037"/>
                    </a:lnTo>
                    <a:lnTo>
                      <a:pt x="250142" y="306441"/>
                    </a:lnTo>
                    <a:close/>
                    <a:moveTo>
                      <a:pt x="155655" y="306441"/>
                    </a:moveTo>
                    <a:cubicBezTo>
                      <a:pt x="155655" y="295770"/>
                      <a:pt x="164337" y="287088"/>
                      <a:pt x="175008" y="287088"/>
                    </a:cubicBezTo>
                    <a:cubicBezTo>
                      <a:pt x="185679" y="287088"/>
                      <a:pt x="194361" y="295770"/>
                      <a:pt x="194361" y="306441"/>
                    </a:cubicBezTo>
                    <a:lnTo>
                      <a:pt x="194361" y="353037"/>
                    </a:lnTo>
                    <a:lnTo>
                      <a:pt x="155655" y="353037"/>
                    </a:lnTo>
                    <a:close/>
                    <a:moveTo>
                      <a:pt x="61168" y="306441"/>
                    </a:moveTo>
                    <a:cubicBezTo>
                      <a:pt x="61168" y="295770"/>
                      <a:pt x="69849" y="287088"/>
                      <a:pt x="80520" y="287088"/>
                    </a:cubicBezTo>
                    <a:cubicBezTo>
                      <a:pt x="91192" y="287088"/>
                      <a:pt x="99873" y="295770"/>
                      <a:pt x="99873" y="306441"/>
                    </a:cubicBezTo>
                    <a:lnTo>
                      <a:pt x="99873" y="353037"/>
                    </a:lnTo>
                    <a:lnTo>
                      <a:pt x="61168" y="353037"/>
                    </a:lnTo>
                    <a:close/>
                    <a:moveTo>
                      <a:pt x="96869" y="145474"/>
                    </a:moveTo>
                    <a:lnTo>
                      <a:pt x="117919" y="145474"/>
                    </a:lnTo>
                    <a:lnTo>
                      <a:pt x="117919" y="179956"/>
                    </a:lnTo>
                    <a:lnTo>
                      <a:pt x="96869" y="179956"/>
                    </a:lnTo>
                    <a:close/>
                    <a:moveTo>
                      <a:pt x="60720" y="145474"/>
                    </a:moveTo>
                    <a:lnTo>
                      <a:pt x="81104" y="145474"/>
                    </a:lnTo>
                    <a:lnTo>
                      <a:pt x="81104" y="179956"/>
                    </a:lnTo>
                    <a:lnTo>
                      <a:pt x="60720" y="179956"/>
                    </a:lnTo>
                    <a:close/>
                    <a:moveTo>
                      <a:pt x="24337" y="169150"/>
                    </a:moveTo>
                    <a:cubicBezTo>
                      <a:pt x="24337" y="168582"/>
                      <a:pt x="24546" y="168038"/>
                      <a:pt x="24927" y="167615"/>
                    </a:cubicBezTo>
                    <a:lnTo>
                      <a:pt x="42077" y="148573"/>
                    </a:lnTo>
                    <a:cubicBezTo>
                      <a:pt x="42894" y="147666"/>
                      <a:pt x="43878" y="146948"/>
                      <a:pt x="44954" y="146425"/>
                    </a:cubicBezTo>
                    <a:lnTo>
                      <a:pt x="44954" y="179954"/>
                    </a:lnTo>
                    <a:lnTo>
                      <a:pt x="24337" y="179954"/>
                    </a:lnTo>
                    <a:close/>
                    <a:moveTo>
                      <a:pt x="154074" y="211751"/>
                    </a:moveTo>
                    <a:lnTo>
                      <a:pt x="24337" y="211751"/>
                    </a:lnTo>
                    <a:lnTo>
                      <a:pt x="24337" y="195595"/>
                    </a:lnTo>
                    <a:lnTo>
                      <a:pt x="154074" y="195595"/>
                    </a:lnTo>
                    <a:close/>
                    <a:moveTo>
                      <a:pt x="154074" y="179956"/>
                    </a:moveTo>
                    <a:lnTo>
                      <a:pt x="133684" y="179956"/>
                    </a:lnTo>
                    <a:lnTo>
                      <a:pt x="133684" y="145474"/>
                    </a:lnTo>
                    <a:lnTo>
                      <a:pt x="154074" y="145474"/>
                    </a:lnTo>
                    <a:close/>
                    <a:moveTo>
                      <a:pt x="456365" y="145474"/>
                    </a:moveTo>
                    <a:lnTo>
                      <a:pt x="477414" y="145474"/>
                    </a:lnTo>
                    <a:lnTo>
                      <a:pt x="477414" y="179956"/>
                    </a:lnTo>
                    <a:lnTo>
                      <a:pt x="456365" y="179956"/>
                    </a:lnTo>
                    <a:close/>
                    <a:moveTo>
                      <a:pt x="419550" y="145474"/>
                    </a:moveTo>
                    <a:lnTo>
                      <a:pt x="440599" y="145474"/>
                    </a:lnTo>
                    <a:lnTo>
                      <a:pt x="440599" y="179956"/>
                    </a:lnTo>
                    <a:lnTo>
                      <a:pt x="419550" y="179956"/>
                    </a:lnTo>
                    <a:close/>
                    <a:moveTo>
                      <a:pt x="403784" y="145474"/>
                    </a:moveTo>
                    <a:lnTo>
                      <a:pt x="403784" y="179956"/>
                    </a:lnTo>
                    <a:lnTo>
                      <a:pt x="384918" y="179956"/>
                    </a:lnTo>
                    <a:lnTo>
                      <a:pt x="384918" y="145474"/>
                    </a:lnTo>
                    <a:close/>
                    <a:moveTo>
                      <a:pt x="141391" y="90924"/>
                    </a:moveTo>
                    <a:lnTo>
                      <a:pt x="141391" y="79308"/>
                    </a:lnTo>
                    <a:cubicBezTo>
                      <a:pt x="141391" y="79109"/>
                      <a:pt x="141501" y="78930"/>
                      <a:pt x="141679" y="78841"/>
                    </a:cubicBezTo>
                    <a:lnTo>
                      <a:pt x="265989" y="16457"/>
                    </a:lnTo>
                    <a:cubicBezTo>
                      <a:pt x="268184" y="15355"/>
                      <a:pt x="270808" y="15355"/>
                      <a:pt x="273004" y="16457"/>
                    </a:cubicBezTo>
                    <a:lnTo>
                      <a:pt x="397314" y="78841"/>
                    </a:lnTo>
                    <a:cubicBezTo>
                      <a:pt x="397492" y="78930"/>
                      <a:pt x="397602" y="79109"/>
                      <a:pt x="397602" y="79308"/>
                    </a:cubicBezTo>
                    <a:lnTo>
                      <a:pt x="397602" y="90924"/>
                    </a:lnTo>
                    <a:close/>
                    <a:moveTo>
                      <a:pt x="228021" y="159679"/>
                    </a:moveTo>
                    <a:cubicBezTo>
                      <a:pt x="228021" y="136809"/>
                      <a:pt x="246626" y="118204"/>
                      <a:pt x="269496" y="118204"/>
                    </a:cubicBezTo>
                    <a:cubicBezTo>
                      <a:pt x="292365" y="118204"/>
                      <a:pt x="310971" y="136809"/>
                      <a:pt x="310971" y="159679"/>
                    </a:cubicBezTo>
                    <a:cubicBezTo>
                      <a:pt x="310971" y="182548"/>
                      <a:pt x="292365" y="201154"/>
                      <a:pt x="269496" y="201154"/>
                    </a:cubicBezTo>
                    <a:cubicBezTo>
                      <a:pt x="246627" y="201154"/>
                      <a:pt x="228021" y="182548"/>
                      <a:pt x="228021" y="159679"/>
                    </a:cubicBezTo>
                    <a:close/>
                    <a:moveTo>
                      <a:pt x="369279" y="211751"/>
                    </a:moveTo>
                    <a:lnTo>
                      <a:pt x="292915" y="211751"/>
                    </a:lnTo>
                    <a:cubicBezTo>
                      <a:pt x="312759" y="202790"/>
                      <a:pt x="326612" y="182828"/>
                      <a:pt x="326612" y="159678"/>
                    </a:cubicBezTo>
                    <a:cubicBezTo>
                      <a:pt x="326612" y="135582"/>
                      <a:pt x="311605" y="114938"/>
                      <a:pt x="290453" y="106563"/>
                    </a:cubicBezTo>
                    <a:lnTo>
                      <a:pt x="369279" y="106563"/>
                    </a:lnTo>
                    <a:close/>
                    <a:moveTo>
                      <a:pt x="514656" y="211751"/>
                    </a:moveTo>
                    <a:lnTo>
                      <a:pt x="384918" y="211751"/>
                    </a:lnTo>
                    <a:lnTo>
                      <a:pt x="384918" y="195595"/>
                    </a:lnTo>
                    <a:lnTo>
                      <a:pt x="514656" y="195595"/>
                    </a:lnTo>
                    <a:close/>
                    <a:moveTo>
                      <a:pt x="514656" y="179956"/>
                    </a:moveTo>
                    <a:lnTo>
                      <a:pt x="493181" y="179956"/>
                    </a:lnTo>
                    <a:lnTo>
                      <a:pt x="493181" y="146061"/>
                    </a:lnTo>
                    <a:cubicBezTo>
                      <a:pt x="494597" y="146583"/>
                      <a:pt x="495887" y="147431"/>
                      <a:pt x="496916" y="148575"/>
                    </a:cubicBezTo>
                    <a:lnTo>
                      <a:pt x="514067" y="167616"/>
                    </a:lnTo>
                    <a:cubicBezTo>
                      <a:pt x="514448" y="168038"/>
                      <a:pt x="514657" y="168583"/>
                      <a:pt x="514657" y="169151"/>
                    </a:cubicBezTo>
                    <a:lnTo>
                      <a:pt x="514657" y="179956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294" name="Google Shape;11294;ge48d01fb7f_0_1838"/>
          <p:cNvGrpSpPr/>
          <p:nvPr/>
        </p:nvGrpSpPr>
        <p:grpSpPr>
          <a:xfrm>
            <a:off x="183580" y="5987469"/>
            <a:ext cx="441375" cy="441375"/>
            <a:chOff x="181853" y="6040218"/>
            <a:chExt cx="441375" cy="441375"/>
          </a:xfrm>
        </p:grpSpPr>
        <p:sp>
          <p:nvSpPr>
            <p:cNvPr id="11295" name="Google Shape;11295;ge48d01fb7f_0_1838"/>
            <p:cNvSpPr/>
            <p:nvPr/>
          </p:nvSpPr>
          <p:spPr>
            <a:xfrm>
              <a:off x="181853" y="6040218"/>
              <a:ext cx="441375" cy="441375"/>
            </a:xfrm>
            <a:custGeom>
              <a:avLst/>
              <a:gdLst/>
              <a:ahLst/>
              <a:cxnLst/>
              <a:rect l="l" t="t" r="r" b="b"/>
              <a:pathLst>
                <a:path w="441375" h="441375" extrusionOk="0">
                  <a:moveTo>
                    <a:pt x="427137" y="183783"/>
                  </a:moveTo>
                  <a:cubicBezTo>
                    <a:pt x="435402" y="180836"/>
                    <a:pt x="441375" y="173005"/>
                    <a:pt x="441375" y="163736"/>
                  </a:cubicBezTo>
                  <a:lnTo>
                    <a:pt x="441375" y="78308"/>
                  </a:lnTo>
                  <a:cubicBezTo>
                    <a:pt x="441375" y="66534"/>
                    <a:pt x="431793" y="56952"/>
                    <a:pt x="420018" y="56952"/>
                  </a:cubicBezTo>
                  <a:lnTo>
                    <a:pt x="334591" y="56952"/>
                  </a:lnTo>
                  <a:cubicBezTo>
                    <a:pt x="322816" y="56952"/>
                    <a:pt x="313234" y="66534"/>
                    <a:pt x="313234" y="78308"/>
                  </a:cubicBezTo>
                  <a:lnTo>
                    <a:pt x="313234" y="92952"/>
                  </a:lnTo>
                  <a:lnTo>
                    <a:pt x="293166" y="85427"/>
                  </a:lnTo>
                  <a:lnTo>
                    <a:pt x="236463" y="85427"/>
                  </a:lnTo>
                  <a:cubicBezTo>
                    <a:pt x="220930" y="34883"/>
                    <a:pt x="174293" y="0"/>
                    <a:pt x="121022" y="0"/>
                  </a:cubicBezTo>
                  <a:cubicBezTo>
                    <a:pt x="54289" y="0"/>
                    <a:pt x="0" y="54289"/>
                    <a:pt x="0" y="121022"/>
                  </a:cubicBezTo>
                  <a:cubicBezTo>
                    <a:pt x="0" y="177931"/>
                    <a:pt x="39532" y="225664"/>
                    <a:pt x="92546" y="238521"/>
                  </a:cubicBezTo>
                  <a:lnTo>
                    <a:pt x="92546" y="263401"/>
                  </a:lnTo>
                  <a:cubicBezTo>
                    <a:pt x="92546" y="267224"/>
                    <a:pt x="93636" y="270762"/>
                    <a:pt x="95401" y="273873"/>
                  </a:cubicBezTo>
                  <a:cubicBezTo>
                    <a:pt x="89428" y="277661"/>
                    <a:pt x="85427" y="284295"/>
                    <a:pt x="85427" y="291877"/>
                  </a:cubicBezTo>
                  <a:lnTo>
                    <a:pt x="85427" y="405780"/>
                  </a:lnTo>
                  <a:cubicBezTo>
                    <a:pt x="85427" y="425407"/>
                    <a:pt x="101395" y="441375"/>
                    <a:pt x="121022" y="441375"/>
                  </a:cubicBezTo>
                  <a:cubicBezTo>
                    <a:pt x="138207" y="441375"/>
                    <a:pt x="152588" y="429123"/>
                    <a:pt x="155898" y="412899"/>
                  </a:cubicBezTo>
                  <a:lnTo>
                    <a:pt x="391542" y="412899"/>
                  </a:lnTo>
                  <a:cubicBezTo>
                    <a:pt x="419022" y="412899"/>
                    <a:pt x="441375" y="390539"/>
                    <a:pt x="441375" y="363067"/>
                  </a:cubicBezTo>
                  <a:cubicBezTo>
                    <a:pt x="441375" y="351292"/>
                    <a:pt x="431793" y="341710"/>
                    <a:pt x="420018" y="341710"/>
                  </a:cubicBezTo>
                  <a:lnTo>
                    <a:pt x="419833" y="341710"/>
                  </a:lnTo>
                  <a:cubicBezTo>
                    <a:pt x="424354" y="335744"/>
                    <a:pt x="427137" y="328397"/>
                    <a:pt x="427137" y="320353"/>
                  </a:cubicBezTo>
                  <a:close/>
                  <a:moveTo>
                    <a:pt x="327472" y="78308"/>
                  </a:moveTo>
                  <a:cubicBezTo>
                    <a:pt x="327472" y="74379"/>
                    <a:pt x="330668" y="71190"/>
                    <a:pt x="334591" y="71190"/>
                  </a:cubicBezTo>
                  <a:lnTo>
                    <a:pt x="420018" y="71190"/>
                  </a:lnTo>
                  <a:cubicBezTo>
                    <a:pt x="423941" y="71190"/>
                    <a:pt x="427137" y="74379"/>
                    <a:pt x="427137" y="78308"/>
                  </a:cubicBezTo>
                  <a:lnTo>
                    <a:pt x="427137" y="163736"/>
                  </a:lnTo>
                  <a:cubicBezTo>
                    <a:pt x="427137" y="167666"/>
                    <a:pt x="423941" y="170855"/>
                    <a:pt x="420018" y="170855"/>
                  </a:cubicBezTo>
                  <a:lnTo>
                    <a:pt x="384423" y="170855"/>
                  </a:lnTo>
                  <a:lnTo>
                    <a:pt x="334591" y="170855"/>
                  </a:lnTo>
                  <a:cubicBezTo>
                    <a:pt x="330668" y="170855"/>
                    <a:pt x="327472" y="167666"/>
                    <a:pt x="327472" y="163736"/>
                  </a:cubicBezTo>
                  <a:lnTo>
                    <a:pt x="327472" y="143753"/>
                  </a:lnTo>
                  <a:lnTo>
                    <a:pt x="336684" y="140300"/>
                  </a:lnTo>
                  <a:lnTo>
                    <a:pt x="355948" y="159564"/>
                  </a:lnTo>
                  <a:lnTo>
                    <a:pt x="417932" y="97579"/>
                  </a:lnTo>
                  <a:lnTo>
                    <a:pt x="407866" y="87513"/>
                  </a:lnTo>
                  <a:lnTo>
                    <a:pt x="355948" y="139432"/>
                  </a:lnTo>
                  <a:lnTo>
                    <a:pt x="350288" y="133772"/>
                  </a:lnTo>
                  <a:cubicBezTo>
                    <a:pt x="353791" y="130533"/>
                    <a:pt x="355948" y="125949"/>
                    <a:pt x="355948" y="121022"/>
                  </a:cubicBezTo>
                  <a:cubicBezTo>
                    <a:pt x="355948" y="113818"/>
                    <a:pt x="351413" y="107276"/>
                    <a:pt x="344664" y="104734"/>
                  </a:cubicBezTo>
                  <a:lnTo>
                    <a:pt x="327472" y="98291"/>
                  </a:lnTo>
                  <a:close/>
                  <a:moveTo>
                    <a:pt x="355948" y="313234"/>
                  </a:moveTo>
                  <a:lnTo>
                    <a:pt x="341710" y="313234"/>
                  </a:lnTo>
                  <a:lnTo>
                    <a:pt x="341710" y="213569"/>
                  </a:lnTo>
                  <a:lnTo>
                    <a:pt x="355948" y="213569"/>
                  </a:lnTo>
                  <a:close/>
                  <a:moveTo>
                    <a:pt x="327472" y="199331"/>
                  </a:moveTo>
                  <a:lnTo>
                    <a:pt x="327472" y="313234"/>
                  </a:lnTo>
                  <a:lnTo>
                    <a:pt x="313234" y="313234"/>
                  </a:lnTo>
                  <a:lnTo>
                    <a:pt x="313234" y="213569"/>
                  </a:lnTo>
                  <a:lnTo>
                    <a:pt x="270520" y="213569"/>
                  </a:lnTo>
                  <a:lnTo>
                    <a:pt x="270520" y="313234"/>
                  </a:lnTo>
                  <a:lnTo>
                    <a:pt x="256282" y="313234"/>
                  </a:lnTo>
                  <a:lnTo>
                    <a:pt x="256282" y="242044"/>
                  </a:lnTo>
                  <a:lnTo>
                    <a:pt x="213569" y="242044"/>
                  </a:lnTo>
                  <a:lnTo>
                    <a:pt x="213569" y="313234"/>
                  </a:lnTo>
                  <a:lnTo>
                    <a:pt x="185093" y="313234"/>
                  </a:lnTo>
                  <a:lnTo>
                    <a:pt x="185093" y="223578"/>
                  </a:lnTo>
                  <a:cubicBezTo>
                    <a:pt x="200548" y="213896"/>
                    <a:pt x="213718" y="200776"/>
                    <a:pt x="223500" y="185093"/>
                  </a:cubicBezTo>
                  <a:lnTo>
                    <a:pt x="334591" y="185093"/>
                  </a:lnTo>
                  <a:lnTo>
                    <a:pt x="384423" y="185093"/>
                  </a:lnTo>
                  <a:lnTo>
                    <a:pt x="384423" y="313234"/>
                  </a:lnTo>
                  <a:lnTo>
                    <a:pt x="370186" y="313234"/>
                  </a:lnTo>
                  <a:lnTo>
                    <a:pt x="370186" y="199331"/>
                  </a:lnTo>
                  <a:close/>
                  <a:moveTo>
                    <a:pt x="298996" y="313234"/>
                  </a:moveTo>
                  <a:lnTo>
                    <a:pt x="284758" y="313234"/>
                  </a:lnTo>
                  <a:lnTo>
                    <a:pt x="284758" y="227807"/>
                  </a:lnTo>
                  <a:lnTo>
                    <a:pt x="298996" y="227807"/>
                  </a:lnTo>
                  <a:close/>
                  <a:moveTo>
                    <a:pt x="242044" y="313234"/>
                  </a:moveTo>
                  <a:lnTo>
                    <a:pt x="227807" y="313234"/>
                  </a:lnTo>
                  <a:lnTo>
                    <a:pt x="227807" y="256282"/>
                  </a:lnTo>
                  <a:lnTo>
                    <a:pt x="242044" y="256282"/>
                  </a:lnTo>
                  <a:close/>
                  <a:moveTo>
                    <a:pt x="339660" y="123977"/>
                  </a:moveTo>
                  <a:lnTo>
                    <a:pt x="298996" y="139225"/>
                  </a:lnTo>
                  <a:lnTo>
                    <a:pt x="298996" y="102819"/>
                  </a:lnTo>
                  <a:lnTo>
                    <a:pt x="339652" y="118061"/>
                  </a:lnTo>
                  <a:cubicBezTo>
                    <a:pt x="340884" y="118523"/>
                    <a:pt x="341710" y="119712"/>
                    <a:pt x="341710" y="121022"/>
                  </a:cubicBezTo>
                  <a:cubicBezTo>
                    <a:pt x="341710" y="122332"/>
                    <a:pt x="340884" y="123521"/>
                    <a:pt x="339660" y="123977"/>
                  </a:cubicBezTo>
                  <a:close/>
                  <a:moveTo>
                    <a:pt x="284758" y="113903"/>
                  </a:moveTo>
                  <a:lnTo>
                    <a:pt x="142379" y="113903"/>
                  </a:lnTo>
                  <a:lnTo>
                    <a:pt x="142379" y="99665"/>
                  </a:lnTo>
                  <a:lnTo>
                    <a:pt x="284758" y="99665"/>
                  </a:lnTo>
                  <a:close/>
                  <a:moveTo>
                    <a:pt x="106784" y="142379"/>
                  </a:moveTo>
                  <a:cubicBezTo>
                    <a:pt x="95010" y="142379"/>
                    <a:pt x="85427" y="132797"/>
                    <a:pt x="85427" y="121022"/>
                  </a:cubicBezTo>
                  <a:cubicBezTo>
                    <a:pt x="85427" y="109247"/>
                    <a:pt x="95010" y="99665"/>
                    <a:pt x="106784" y="99665"/>
                  </a:cubicBezTo>
                  <a:lnTo>
                    <a:pt x="128141" y="99665"/>
                  </a:lnTo>
                  <a:lnTo>
                    <a:pt x="128141" y="142379"/>
                  </a:lnTo>
                  <a:close/>
                  <a:moveTo>
                    <a:pt x="106784" y="85427"/>
                  </a:moveTo>
                  <a:cubicBezTo>
                    <a:pt x="87157" y="85427"/>
                    <a:pt x="71190" y="101395"/>
                    <a:pt x="71190" y="121022"/>
                  </a:cubicBezTo>
                  <a:cubicBezTo>
                    <a:pt x="71190" y="140649"/>
                    <a:pt x="87157" y="156617"/>
                    <a:pt x="106784" y="156617"/>
                  </a:cubicBezTo>
                  <a:lnTo>
                    <a:pt x="190631" y="156617"/>
                  </a:lnTo>
                  <a:cubicBezTo>
                    <a:pt x="177383" y="182516"/>
                    <a:pt x="150594" y="199331"/>
                    <a:pt x="121022" y="199331"/>
                  </a:cubicBezTo>
                  <a:cubicBezTo>
                    <a:pt x="77846" y="199331"/>
                    <a:pt x="42714" y="164199"/>
                    <a:pt x="42714" y="121022"/>
                  </a:cubicBezTo>
                  <a:cubicBezTo>
                    <a:pt x="42714" y="77846"/>
                    <a:pt x="77846" y="42714"/>
                    <a:pt x="121022" y="42714"/>
                  </a:cubicBezTo>
                  <a:cubicBezTo>
                    <a:pt x="150587" y="42714"/>
                    <a:pt x="177383" y="59529"/>
                    <a:pt x="190631" y="85427"/>
                  </a:cubicBezTo>
                  <a:close/>
                  <a:moveTo>
                    <a:pt x="142379" y="142379"/>
                  </a:moveTo>
                  <a:lnTo>
                    <a:pt x="142379" y="128141"/>
                  </a:lnTo>
                  <a:lnTo>
                    <a:pt x="284758" y="128141"/>
                  </a:lnTo>
                  <a:lnTo>
                    <a:pt x="284758" y="142379"/>
                  </a:lnTo>
                  <a:close/>
                  <a:moveTo>
                    <a:pt x="293166" y="156617"/>
                  </a:moveTo>
                  <a:lnTo>
                    <a:pt x="313234" y="149092"/>
                  </a:lnTo>
                  <a:lnTo>
                    <a:pt x="313234" y="163736"/>
                  </a:lnTo>
                  <a:cubicBezTo>
                    <a:pt x="313234" y="166242"/>
                    <a:pt x="313747" y="168620"/>
                    <a:pt x="314544" y="170855"/>
                  </a:cubicBezTo>
                  <a:lnTo>
                    <a:pt x="231195" y="170855"/>
                  </a:lnTo>
                  <a:cubicBezTo>
                    <a:pt x="233260" y="166277"/>
                    <a:pt x="234968" y="161501"/>
                    <a:pt x="236470" y="156617"/>
                  </a:cubicBezTo>
                  <a:close/>
                  <a:moveTo>
                    <a:pt x="14238" y="121022"/>
                  </a:moveTo>
                  <a:cubicBezTo>
                    <a:pt x="14238" y="62141"/>
                    <a:pt x="62141" y="14238"/>
                    <a:pt x="121022" y="14238"/>
                  </a:cubicBezTo>
                  <a:cubicBezTo>
                    <a:pt x="166548" y="14238"/>
                    <a:pt x="206649" y="43084"/>
                    <a:pt x="221577" y="85427"/>
                  </a:cubicBezTo>
                  <a:lnTo>
                    <a:pt x="206307" y="85427"/>
                  </a:lnTo>
                  <a:cubicBezTo>
                    <a:pt x="192005" y="51178"/>
                    <a:pt x="158390" y="28476"/>
                    <a:pt x="121022" y="28476"/>
                  </a:cubicBezTo>
                  <a:cubicBezTo>
                    <a:pt x="69994" y="28476"/>
                    <a:pt x="28476" y="69994"/>
                    <a:pt x="28476" y="121022"/>
                  </a:cubicBezTo>
                  <a:cubicBezTo>
                    <a:pt x="28476" y="172051"/>
                    <a:pt x="69994" y="213569"/>
                    <a:pt x="121022" y="213569"/>
                  </a:cubicBezTo>
                  <a:cubicBezTo>
                    <a:pt x="158390" y="213569"/>
                    <a:pt x="192005" y="190866"/>
                    <a:pt x="206307" y="156617"/>
                  </a:cubicBezTo>
                  <a:lnTo>
                    <a:pt x="221577" y="156617"/>
                  </a:lnTo>
                  <a:cubicBezTo>
                    <a:pt x="206649" y="198961"/>
                    <a:pt x="166548" y="227807"/>
                    <a:pt x="121022" y="227807"/>
                  </a:cubicBezTo>
                  <a:cubicBezTo>
                    <a:pt x="62141" y="227807"/>
                    <a:pt x="14238" y="179903"/>
                    <a:pt x="14238" y="121022"/>
                  </a:cubicBezTo>
                  <a:close/>
                  <a:moveTo>
                    <a:pt x="121022" y="242044"/>
                  </a:moveTo>
                  <a:cubicBezTo>
                    <a:pt x="125835" y="242044"/>
                    <a:pt x="130569" y="241660"/>
                    <a:pt x="135260" y="241105"/>
                  </a:cubicBezTo>
                  <a:lnTo>
                    <a:pt x="135260" y="263401"/>
                  </a:lnTo>
                  <a:cubicBezTo>
                    <a:pt x="135260" y="267331"/>
                    <a:pt x="132064" y="270520"/>
                    <a:pt x="128141" y="270520"/>
                  </a:cubicBezTo>
                  <a:lnTo>
                    <a:pt x="113903" y="270520"/>
                  </a:lnTo>
                  <a:cubicBezTo>
                    <a:pt x="109981" y="270520"/>
                    <a:pt x="106784" y="267331"/>
                    <a:pt x="106784" y="263401"/>
                  </a:cubicBezTo>
                  <a:lnTo>
                    <a:pt x="106784" y="241133"/>
                  </a:lnTo>
                  <a:cubicBezTo>
                    <a:pt x="111461" y="241681"/>
                    <a:pt x="116196" y="242044"/>
                    <a:pt x="121022" y="242044"/>
                  </a:cubicBezTo>
                  <a:close/>
                  <a:moveTo>
                    <a:pt x="142379" y="405780"/>
                  </a:moveTo>
                  <a:cubicBezTo>
                    <a:pt x="142379" y="417555"/>
                    <a:pt x="132797" y="427137"/>
                    <a:pt x="121022" y="427137"/>
                  </a:cubicBezTo>
                  <a:cubicBezTo>
                    <a:pt x="109247" y="427137"/>
                    <a:pt x="99665" y="417555"/>
                    <a:pt x="99665" y="405780"/>
                  </a:cubicBezTo>
                  <a:lnTo>
                    <a:pt x="99665" y="291877"/>
                  </a:lnTo>
                  <a:cubicBezTo>
                    <a:pt x="99665" y="287947"/>
                    <a:pt x="102862" y="284758"/>
                    <a:pt x="106784" y="284758"/>
                  </a:cubicBezTo>
                  <a:lnTo>
                    <a:pt x="113903" y="284758"/>
                  </a:lnTo>
                  <a:lnTo>
                    <a:pt x="128141" y="284758"/>
                  </a:lnTo>
                  <a:lnTo>
                    <a:pt x="135260" y="284758"/>
                  </a:lnTo>
                  <a:cubicBezTo>
                    <a:pt x="139183" y="284758"/>
                    <a:pt x="142379" y="287947"/>
                    <a:pt x="142379" y="291877"/>
                  </a:cubicBezTo>
                  <a:close/>
                  <a:moveTo>
                    <a:pt x="427137" y="363067"/>
                  </a:moveTo>
                  <a:cubicBezTo>
                    <a:pt x="427137" y="382694"/>
                    <a:pt x="411169" y="398661"/>
                    <a:pt x="391542" y="398661"/>
                  </a:cubicBezTo>
                  <a:lnTo>
                    <a:pt x="156617" y="398661"/>
                  </a:lnTo>
                  <a:lnTo>
                    <a:pt x="156617" y="355948"/>
                  </a:lnTo>
                  <a:lnTo>
                    <a:pt x="391542" y="355948"/>
                  </a:lnTo>
                  <a:lnTo>
                    <a:pt x="420018" y="355948"/>
                  </a:lnTo>
                  <a:cubicBezTo>
                    <a:pt x="423941" y="355948"/>
                    <a:pt x="427137" y="359137"/>
                    <a:pt x="427137" y="363067"/>
                  </a:cubicBezTo>
                  <a:close/>
                  <a:moveTo>
                    <a:pt x="156617" y="341710"/>
                  </a:moveTo>
                  <a:lnTo>
                    <a:pt x="156617" y="291877"/>
                  </a:lnTo>
                  <a:cubicBezTo>
                    <a:pt x="156617" y="284295"/>
                    <a:pt x="152616" y="277661"/>
                    <a:pt x="146643" y="273873"/>
                  </a:cubicBezTo>
                  <a:cubicBezTo>
                    <a:pt x="148409" y="270762"/>
                    <a:pt x="149498" y="267224"/>
                    <a:pt x="149498" y="263401"/>
                  </a:cubicBezTo>
                  <a:lnTo>
                    <a:pt x="149498" y="238592"/>
                  </a:lnTo>
                  <a:cubicBezTo>
                    <a:pt x="156887" y="236798"/>
                    <a:pt x="164028" y="234349"/>
                    <a:pt x="170855" y="231252"/>
                  </a:cubicBezTo>
                  <a:lnTo>
                    <a:pt x="170855" y="313234"/>
                  </a:lnTo>
                  <a:cubicBezTo>
                    <a:pt x="170855" y="321086"/>
                    <a:pt x="177241" y="327472"/>
                    <a:pt x="185093" y="327472"/>
                  </a:cubicBezTo>
                  <a:lnTo>
                    <a:pt x="384423" y="327472"/>
                  </a:lnTo>
                  <a:cubicBezTo>
                    <a:pt x="392276" y="327472"/>
                    <a:pt x="398661" y="321086"/>
                    <a:pt x="398661" y="313234"/>
                  </a:cubicBezTo>
                  <a:lnTo>
                    <a:pt x="398661" y="185093"/>
                  </a:lnTo>
                  <a:lnTo>
                    <a:pt x="412899" y="185093"/>
                  </a:lnTo>
                  <a:lnTo>
                    <a:pt x="412899" y="320353"/>
                  </a:lnTo>
                  <a:cubicBezTo>
                    <a:pt x="412899" y="332128"/>
                    <a:pt x="403317" y="341710"/>
                    <a:pt x="391542" y="34171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6" name="Google Shape;11296;ge48d01fb7f_0_1838"/>
            <p:cNvSpPr/>
            <p:nvPr/>
          </p:nvSpPr>
          <p:spPr>
            <a:xfrm>
              <a:off x="537801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7" name="Google Shape;11297;ge48d01fb7f_0_1838"/>
            <p:cNvSpPr/>
            <p:nvPr/>
          </p:nvSpPr>
          <p:spPr>
            <a:xfrm>
              <a:off x="509325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8" name="Google Shape;11298;ge48d01fb7f_0_1838"/>
            <p:cNvSpPr/>
            <p:nvPr/>
          </p:nvSpPr>
          <p:spPr>
            <a:xfrm>
              <a:off x="566277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299" name="Google Shape;11299;ge48d01fb7f_0_1838"/>
          <p:cNvGrpSpPr/>
          <p:nvPr/>
        </p:nvGrpSpPr>
        <p:grpSpPr>
          <a:xfrm>
            <a:off x="199593" y="396189"/>
            <a:ext cx="442606" cy="542464"/>
            <a:chOff x="4819650" y="1862137"/>
            <a:chExt cx="2558414" cy="3135630"/>
          </a:xfrm>
        </p:grpSpPr>
        <p:sp>
          <p:nvSpPr>
            <p:cNvPr id="11300" name="Google Shape;11300;ge48d01fb7f_0_1838"/>
            <p:cNvSpPr/>
            <p:nvPr/>
          </p:nvSpPr>
          <p:spPr>
            <a:xfrm>
              <a:off x="6353175" y="3360420"/>
              <a:ext cx="621029" cy="45720"/>
            </a:xfrm>
            <a:custGeom>
              <a:avLst/>
              <a:gdLst/>
              <a:ahLst/>
              <a:cxnLst/>
              <a:rect l="l" t="t" r="r" b="b"/>
              <a:pathLst>
                <a:path w="621029" h="45720" extrusionOk="0">
                  <a:moveTo>
                    <a:pt x="38100" y="20002"/>
                  </a:moveTo>
                  <a:lnTo>
                    <a:pt x="0" y="32385"/>
                  </a:lnTo>
                  <a:cubicBezTo>
                    <a:pt x="11430" y="39052"/>
                    <a:pt x="27622" y="44767"/>
                    <a:pt x="50483" y="44767"/>
                  </a:cubicBezTo>
                  <a:cubicBezTo>
                    <a:pt x="51435" y="44767"/>
                    <a:pt x="53340" y="44767"/>
                    <a:pt x="54292" y="44767"/>
                  </a:cubicBezTo>
                  <a:cubicBezTo>
                    <a:pt x="58103" y="44767"/>
                    <a:pt x="60960" y="44767"/>
                    <a:pt x="63817" y="45720"/>
                  </a:cubicBezTo>
                  <a:lnTo>
                    <a:pt x="604838" y="45720"/>
                  </a:lnTo>
                  <a:cubicBezTo>
                    <a:pt x="610553" y="30480"/>
                    <a:pt x="616268" y="15240"/>
                    <a:pt x="621030" y="0"/>
                  </a:cubicBezTo>
                  <a:lnTo>
                    <a:pt x="83820" y="0"/>
                  </a:lnTo>
                  <a:cubicBezTo>
                    <a:pt x="70485" y="7620"/>
                    <a:pt x="55245" y="14288"/>
                    <a:pt x="38100" y="20002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1" name="Google Shape;11301;ge48d01fb7f_0_1838"/>
            <p:cNvSpPr/>
            <p:nvPr/>
          </p:nvSpPr>
          <p:spPr>
            <a:xfrm>
              <a:off x="5218747" y="3360420"/>
              <a:ext cx="625792" cy="45720"/>
            </a:xfrm>
            <a:custGeom>
              <a:avLst/>
              <a:gdLst/>
              <a:ahLst/>
              <a:cxnLst/>
              <a:rect l="l" t="t" r="r" b="b"/>
              <a:pathLst>
                <a:path w="625792" h="45720" extrusionOk="0">
                  <a:moveTo>
                    <a:pt x="570548" y="44767"/>
                  </a:moveTo>
                  <a:cubicBezTo>
                    <a:pt x="572453" y="44767"/>
                    <a:pt x="573405" y="44767"/>
                    <a:pt x="575310" y="44767"/>
                  </a:cubicBezTo>
                  <a:cubicBezTo>
                    <a:pt x="599123" y="44767"/>
                    <a:pt x="614363" y="39052"/>
                    <a:pt x="625793" y="32385"/>
                  </a:cubicBezTo>
                  <a:lnTo>
                    <a:pt x="587693" y="20002"/>
                  </a:lnTo>
                  <a:cubicBezTo>
                    <a:pt x="570548" y="14288"/>
                    <a:pt x="555307" y="7620"/>
                    <a:pt x="541020" y="0"/>
                  </a:cubicBezTo>
                  <a:lnTo>
                    <a:pt x="0" y="0"/>
                  </a:lnTo>
                  <a:cubicBezTo>
                    <a:pt x="4763" y="15240"/>
                    <a:pt x="10477" y="30480"/>
                    <a:pt x="16192" y="45720"/>
                  </a:cubicBezTo>
                  <a:lnTo>
                    <a:pt x="561023" y="45720"/>
                  </a:lnTo>
                  <a:cubicBezTo>
                    <a:pt x="563880" y="44767"/>
                    <a:pt x="566738" y="44767"/>
                    <a:pt x="570548" y="44767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2" name="Google Shape;11302;ge48d01fb7f_0_1838"/>
            <p:cNvSpPr/>
            <p:nvPr/>
          </p:nvSpPr>
          <p:spPr>
            <a:xfrm>
              <a:off x="6231254" y="3445192"/>
              <a:ext cx="710565" cy="45720"/>
            </a:xfrm>
            <a:custGeom>
              <a:avLst/>
              <a:gdLst/>
              <a:ahLst/>
              <a:cxnLst/>
              <a:rect l="l" t="t" r="r" b="b"/>
              <a:pathLst>
                <a:path w="710565" h="45720" extrusionOk="0">
                  <a:moveTo>
                    <a:pt x="188595" y="953"/>
                  </a:moveTo>
                  <a:cubicBezTo>
                    <a:pt x="167640" y="14288"/>
                    <a:pt x="124778" y="27623"/>
                    <a:pt x="81915" y="27623"/>
                  </a:cubicBezTo>
                  <a:lnTo>
                    <a:pt x="80963" y="27623"/>
                  </a:lnTo>
                  <a:cubicBezTo>
                    <a:pt x="77153" y="27623"/>
                    <a:pt x="73342" y="26670"/>
                    <a:pt x="70485" y="25717"/>
                  </a:cubicBezTo>
                  <a:cubicBezTo>
                    <a:pt x="57150" y="33338"/>
                    <a:pt x="26670" y="41910"/>
                    <a:pt x="0" y="45720"/>
                  </a:cubicBezTo>
                  <a:lnTo>
                    <a:pt x="688658" y="45720"/>
                  </a:lnTo>
                  <a:cubicBezTo>
                    <a:pt x="696278" y="30480"/>
                    <a:pt x="703898" y="15240"/>
                    <a:pt x="710565" y="0"/>
                  </a:cubicBezTo>
                  <a:lnTo>
                    <a:pt x="189548" y="0"/>
                  </a:lnTo>
                  <a:cubicBezTo>
                    <a:pt x="189548" y="953"/>
                    <a:pt x="189548" y="953"/>
                    <a:pt x="188595" y="953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3" name="Google Shape;11303;ge48d01fb7f_0_1838"/>
            <p:cNvSpPr/>
            <p:nvPr/>
          </p:nvSpPr>
          <p:spPr>
            <a:xfrm>
              <a:off x="5252085" y="3446145"/>
              <a:ext cx="714374" cy="45720"/>
            </a:xfrm>
            <a:custGeom>
              <a:avLst/>
              <a:gdLst/>
              <a:ahLst/>
              <a:cxnLst/>
              <a:rect l="l" t="t" r="r" b="b"/>
              <a:pathLst>
                <a:path w="714374" h="45720" extrusionOk="0">
                  <a:moveTo>
                    <a:pt x="643890" y="25717"/>
                  </a:moveTo>
                  <a:cubicBezTo>
                    <a:pt x="641032" y="26670"/>
                    <a:pt x="637223" y="27622"/>
                    <a:pt x="633413" y="27622"/>
                  </a:cubicBezTo>
                  <a:lnTo>
                    <a:pt x="632460" y="27622"/>
                  </a:lnTo>
                  <a:cubicBezTo>
                    <a:pt x="589598" y="27622"/>
                    <a:pt x="546735" y="14288"/>
                    <a:pt x="525780" y="952"/>
                  </a:cubicBezTo>
                  <a:cubicBezTo>
                    <a:pt x="525780" y="952"/>
                    <a:pt x="524828" y="0"/>
                    <a:pt x="523875" y="0"/>
                  </a:cubicBezTo>
                  <a:lnTo>
                    <a:pt x="0" y="0"/>
                  </a:lnTo>
                  <a:cubicBezTo>
                    <a:pt x="6667" y="15240"/>
                    <a:pt x="14288" y="30480"/>
                    <a:pt x="21907" y="45720"/>
                  </a:cubicBezTo>
                  <a:lnTo>
                    <a:pt x="714375" y="45720"/>
                  </a:lnTo>
                  <a:cubicBezTo>
                    <a:pt x="687705" y="41910"/>
                    <a:pt x="657225" y="33338"/>
                    <a:pt x="643890" y="25717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4" name="Google Shape;11304;ge48d01fb7f_0_1838"/>
            <p:cNvSpPr/>
            <p:nvPr/>
          </p:nvSpPr>
          <p:spPr>
            <a:xfrm>
              <a:off x="4989989" y="1862137"/>
              <a:ext cx="2212551" cy="2412682"/>
            </a:xfrm>
            <a:custGeom>
              <a:avLst/>
              <a:gdLst/>
              <a:ahLst/>
              <a:cxnLst/>
              <a:rect l="l" t="t" r="r" b="b"/>
              <a:pathLst>
                <a:path w="2212551" h="2412682" extrusionOk="0">
                  <a:moveTo>
                    <a:pt x="78263" y="1206818"/>
                  </a:moveTo>
                  <a:cubicBezTo>
                    <a:pt x="54450" y="1213485"/>
                    <a:pt x="36353" y="1225868"/>
                    <a:pt x="23018" y="1245870"/>
                  </a:cubicBezTo>
                  <a:cubicBezTo>
                    <a:pt x="-23655" y="1316355"/>
                    <a:pt x="10635" y="1460183"/>
                    <a:pt x="38258" y="1575435"/>
                  </a:cubicBezTo>
                  <a:cubicBezTo>
                    <a:pt x="47783" y="1616393"/>
                    <a:pt x="57308" y="1655445"/>
                    <a:pt x="61118" y="1684973"/>
                  </a:cubicBezTo>
                  <a:cubicBezTo>
                    <a:pt x="62070" y="1689735"/>
                    <a:pt x="62070" y="1695450"/>
                    <a:pt x="63023" y="1701165"/>
                  </a:cubicBezTo>
                  <a:cubicBezTo>
                    <a:pt x="67785" y="1736408"/>
                    <a:pt x="73500" y="1777365"/>
                    <a:pt x="65880" y="1802130"/>
                  </a:cubicBezTo>
                  <a:lnTo>
                    <a:pt x="63023" y="1809750"/>
                  </a:lnTo>
                  <a:lnTo>
                    <a:pt x="70643" y="1811655"/>
                  </a:lnTo>
                  <a:cubicBezTo>
                    <a:pt x="96360" y="1817370"/>
                    <a:pt x="128745" y="1842135"/>
                    <a:pt x="157320" y="1864995"/>
                  </a:cubicBezTo>
                  <a:cubicBezTo>
                    <a:pt x="161130" y="1868805"/>
                    <a:pt x="165893" y="1871663"/>
                    <a:pt x="169703" y="1874520"/>
                  </a:cubicBezTo>
                  <a:cubicBezTo>
                    <a:pt x="192563" y="1892618"/>
                    <a:pt x="222090" y="1920240"/>
                    <a:pt x="252570" y="1948815"/>
                  </a:cubicBezTo>
                  <a:cubicBezTo>
                    <a:pt x="336390" y="2027873"/>
                    <a:pt x="441165" y="2126933"/>
                    <a:pt x="524985" y="2126933"/>
                  </a:cubicBezTo>
                  <a:cubicBezTo>
                    <a:pt x="526890" y="2126933"/>
                    <a:pt x="528795" y="2126933"/>
                    <a:pt x="530700" y="2126933"/>
                  </a:cubicBezTo>
                  <a:cubicBezTo>
                    <a:pt x="554513" y="2125980"/>
                    <a:pt x="575468" y="2115503"/>
                    <a:pt x="592613" y="2098358"/>
                  </a:cubicBezTo>
                  <a:cubicBezTo>
                    <a:pt x="585945" y="2122170"/>
                    <a:pt x="587850" y="2145030"/>
                    <a:pt x="599280" y="2165985"/>
                  </a:cubicBezTo>
                  <a:cubicBezTo>
                    <a:pt x="637380" y="2241233"/>
                    <a:pt x="778350" y="2284095"/>
                    <a:pt x="891698" y="2317433"/>
                  </a:cubicBezTo>
                  <a:cubicBezTo>
                    <a:pt x="932655" y="2329815"/>
                    <a:pt x="970755" y="2341245"/>
                    <a:pt x="997425" y="2352675"/>
                  </a:cubicBezTo>
                  <a:cubicBezTo>
                    <a:pt x="1002188" y="2354580"/>
                    <a:pt x="1006950" y="2356485"/>
                    <a:pt x="1011713" y="2358390"/>
                  </a:cubicBezTo>
                  <a:cubicBezTo>
                    <a:pt x="1045050" y="2371725"/>
                    <a:pt x="1083150" y="2386965"/>
                    <a:pt x="1101248" y="2406968"/>
                  </a:cubicBezTo>
                  <a:lnTo>
                    <a:pt x="1106963" y="2412683"/>
                  </a:lnTo>
                  <a:lnTo>
                    <a:pt x="1112678" y="2406968"/>
                  </a:lnTo>
                  <a:cubicBezTo>
                    <a:pt x="1130775" y="2387918"/>
                    <a:pt x="1168875" y="2372678"/>
                    <a:pt x="1202213" y="2358390"/>
                  </a:cubicBezTo>
                  <a:cubicBezTo>
                    <a:pt x="1206975" y="2356485"/>
                    <a:pt x="1211738" y="2354580"/>
                    <a:pt x="1216500" y="2352675"/>
                  </a:cubicBezTo>
                  <a:cubicBezTo>
                    <a:pt x="1243170" y="2341245"/>
                    <a:pt x="1282223" y="2329815"/>
                    <a:pt x="1322228" y="2317433"/>
                  </a:cubicBezTo>
                  <a:cubicBezTo>
                    <a:pt x="1435575" y="2283143"/>
                    <a:pt x="1576545" y="2241233"/>
                    <a:pt x="1614645" y="2165985"/>
                  </a:cubicBezTo>
                  <a:cubicBezTo>
                    <a:pt x="1625123" y="2145030"/>
                    <a:pt x="1627028" y="2121218"/>
                    <a:pt x="1620360" y="2097405"/>
                  </a:cubicBezTo>
                  <a:cubicBezTo>
                    <a:pt x="1637505" y="2114550"/>
                    <a:pt x="1658460" y="2124075"/>
                    <a:pt x="1682273" y="2125980"/>
                  </a:cubicBezTo>
                  <a:cubicBezTo>
                    <a:pt x="1684178" y="2125980"/>
                    <a:pt x="1686083" y="2125980"/>
                    <a:pt x="1687988" y="2125980"/>
                  </a:cubicBezTo>
                  <a:cubicBezTo>
                    <a:pt x="1771808" y="2125980"/>
                    <a:pt x="1875630" y="2027873"/>
                    <a:pt x="1960403" y="1947863"/>
                  </a:cubicBezTo>
                  <a:cubicBezTo>
                    <a:pt x="1990883" y="1918335"/>
                    <a:pt x="2020410" y="1891665"/>
                    <a:pt x="2043270" y="1873568"/>
                  </a:cubicBezTo>
                  <a:cubicBezTo>
                    <a:pt x="2047080" y="1870710"/>
                    <a:pt x="2051843" y="1866900"/>
                    <a:pt x="2055653" y="1864043"/>
                  </a:cubicBezTo>
                  <a:cubicBezTo>
                    <a:pt x="2084228" y="1842135"/>
                    <a:pt x="2116613" y="1816418"/>
                    <a:pt x="2142330" y="1810703"/>
                  </a:cubicBezTo>
                  <a:lnTo>
                    <a:pt x="2149950" y="1808798"/>
                  </a:lnTo>
                  <a:lnTo>
                    <a:pt x="2147093" y="1801178"/>
                  </a:lnTo>
                  <a:cubicBezTo>
                    <a:pt x="2139473" y="1776413"/>
                    <a:pt x="2145188" y="1735455"/>
                    <a:pt x="2149950" y="1700213"/>
                  </a:cubicBezTo>
                  <a:cubicBezTo>
                    <a:pt x="2150903" y="1694498"/>
                    <a:pt x="2151855" y="1689735"/>
                    <a:pt x="2151855" y="1684020"/>
                  </a:cubicBezTo>
                  <a:cubicBezTo>
                    <a:pt x="2155665" y="1655445"/>
                    <a:pt x="2165190" y="1616393"/>
                    <a:pt x="2174715" y="1574483"/>
                  </a:cubicBezTo>
                  <a:cubicBezTo>
                    <a:pt x="2202338" y="1459230"/>
                    <a:pt x="2235675" y="1315403"/>
                    <a:pt x="2189955" y="1244918"/>
                  </a:cubicBezTo>
                  <a:cubicBezTo>
                    <a:pt x="2176620" y="1224915"/>
                    <a:pt x="2157570" y="1211580"/>
                    <a:pt x="2133758" y="1205865"/>
                  </a:cubicBezTo>
                  <a:cubicBezTo>
                    <a:pt x="2157570" y="1199198"/>
                    <a:pt x="2175668" y="1186815"/>
                    <a:pt x="2189003" y="1166813"/>
                  </a:cubicBezTo>
                  <a:cubicBezTo>
                    <a:pt x="2235675" y="1096328"/>
                    <a:pt x="2201385" y="952500"/>
                    <a:pt x="2173763" y="837248"/>
                  </a:cubicBezTo>
                  <a:cubicBezTo>
                    <a:pt x="2164238" y="796290"/>
                    <a:pt x="2154713" y="757238"/>
                    <a:pt x="2150903" y="727710"/>
                  </a:cubicBezTo>
                  <a:cubicBezTo>
                    <a:pt x="2149950" y="722948"/>
                    <a:pt x="2149950" y="717233"/>
                    <a:pt x="2148998" y="711518"/>
                  </a:cubicBezTo>
                  <a:cubicBezTo>
                    <a:pt x="2144235" y="676275"/>
                    <a:pt x="2138520" y="635318"/>
                    <a:pt x="2146140" y="610553"/>
                  </a:cubicBezTo>
                  <a:lnTo>
                    <a:pt x="2148998" y="602933"/>
                  </a:lnTo>
                  <a:lnTo>
                    <a:pt x="2141378" y="601028"/>
                  </a:lnTo>
                  <a:cubicBezTo>
                    <a:pt x="2115660" y="595313"/>
                    <a:pt x="2083275" y="570548"/>
                    <a:pt x="2054700" y="547688"/>
                  </a:cubicBezTo>
                  <a:cubicBezTo>
                    <a:pt x="2049938" y="543878"/>
                    <a:pt x="2046128" y="541020"/>
                    <a:pt x="2042318" y="538163"/>
                  </a:cubicBezTo>
                  <a:cubicBezTo>
                    <a:pt x="2019458" y="520065"/>
                    <a:pt x="1989930" y="492443"/>
                    <a:pt x="1959450" y="463868"/>
                  </a:cubicBezTo>
                  <a:cubicBezTo>
                    <a:pt x="1875630" y="384810"/>
                    <a:pt x="1770855" y="285750"/>
                    <a:pt x="1687035" y="285750"/>
                  </a:cubicBezTo>
                  <a:cubicBezTo>
                    <a:pt x="1685130" y="285750"/>
                    <a:pt x="1683225" y="285750"/>
                    <a:pt x="1681320" y="285750"/>
                  </a:cubicBezTo>
                  <a:cubicBezTo>
                    <a:pt x="1657508" y="286703"/>
                    <a:pt x="1636553" y="297180"/>
                    <a:pt x="1619408" y="314325"/>
                  </a:cubicBezTo>
                  <a:cubicBezTo>
                    <a:pt x="1626075" y="290513"/>
                    <a:pt x="1624170" y="267653"/>
                    <a:pt x="1612740" y="246698"/>
                  </a:cubicBezTo>
                  <a:cubicBezTo>
                    <a:pt x="1574640" y="171450"/>
                    <a:pt x="1433670" y="128588"/>
                    <a:pt x="1319370" y="95250"/>
                  </a:cubicBezTo>
                  <a:cubicBezTo>
                    <a:pt x="1278413" y="82868"/>
                    <a:pt x="1240313" y="71438"/>
                    <a:pt x="1213643" y="60008"/>
                  </a:cubicBezTo>
                  <a:cubicBezTo>
                    <a:pt x="1208880" y="58103"/>
                    <a:pt x="1204118" y="56197"/>
                    <a:pt x="1199355" y="54293"/>
                  </a:cubicBezTo>
                  <a:cubicBezTo>
                    <a:pt x="1166018" y="40958"/>
                    <a:pt x="1127918" y="25717"/>
                    <a:pt x="1109820" y="5715"/>
                  </a:cubicBezTo>
                  <a:lnTo>
                    <a:pt x="1106010" y="0"/>
                  </a:lnTo>
                  <a:lnTo>
                    <a:pt x="1100295" y="5715"/>
                  </a:lnTo>
                  <a:cubicBezTo>
                    <a:pt x="1082198" y="24765"/>
                    <a:pt x="1044098" y="40005"/>
                    <a:pt x="1010760" y="54293"/>
                  </a:cubicBezTo>
                  <a:cubicBezTo>
                    <a:pt x="1005998" y="56197"/>
                    <a:pt x="1001235" y="58103"/>
                    <a:pt x="996473" y="60008"/>
                  </a:cubicBezTo>
                  <a:cubicBezTo>
                    <a:pt x="969803" y="71438"/>
                    <a:pt x="930750" y="82868"/>
                    <a:pt x="890745" y="95250"/>
                  </a:cubicBezTo>
                  <a:cubicBezTo>
                    <a:pt x="777398" y="129540"/>
                    <a:pt x="636428" y="171450"/>
                    <a:pt x="598328" y="246698"/>
                  </a:cubicBezTo>
                  <a:cubicBezTo>
                    <a:pt x="587850" y="267653"/>
                    <a:pt x="585945" y="291465"/>
                    <a:pt x="592613" y="315278"/>
                  </a:cubicBezTo>
                  <a:cubicBezTo>
                    <a:pt x="575468" y="298133"/>
                    <a:pt x="554513" y="288608"/>
                    <a:pt x="530700" y="286703"/>
                  </a:cubicBezTo>
                  <a:cubicBezTo>
                    <a:pt x="445928" y="281940"/>
                    <a:pt x="339248" y="382905"/>
                    <a:pt x="252570" y="464820"/>
                  </a:cubicBezTo>
                  <a:cubicBezTo>
                    <a:pt x="222090" y="494348"/>
                    <a:pt x="192563" y="521018"/>
                    <a:pt x="169703" y="539115"/>
                  </a:cubicBezTo>
                  <a:cubicBezTo>
                    <a:pt x="165893" y="541973"/>
                    <a:pt x="161130" y="545783"/>
                    <a:pt x="157320" y="548640"/>
                  </a:cubicBezTo>
                  <a:cubicBezTo>
                    <a:pt x="128745" y="570548"/>
                    <a:pt x="96360" y="596265"/>
                    <a:pt x="70643" y="601980"/>
                  </a:cubicBezTo>
                  <a:lnTo>
                    <a:pt x="63023" y="603885"/>
                  </a:lnTo>
                  <a:lnTo>
                    <a:pt x="65880" y="611505"/>
                  </a:lnTo>
                  <a:cubicBezTo>
                    <a:pt x="73500" y="636270"/>
                    <a:pt x="67785" y="677228"/>
                    <a:pt x="63023" y="712470"/>
                  </a:cubicBezTo>
                  <a:cubicBezTo>
                    <a:pt x="62070" y="718185"/>
                    <a:pt x="61118" y="722948"/>
                    <a:pt x="61118" y="728663"/>
                  </a:cubicBezTo>
                  <a:cubicBezTo>
                    <a:pt x="57308" y="757238"/>
                    <a:pt x="47783" y="796290"/>
                    <a:pt x="38258" y="838200"/>
                  </a:cubicBezTo>
                  <a:cubicBezTo>
                    <a:pt x="10635" y="953453"/>
                    <a:pt x="-22702" y="1097280"/>
                    <a:pt x="23018" y="1167765"/>
                  </a:cubicBezTo>
                  <a:cubicBezTo>
                    <a:pt x="35400" y="1187768"/>
                    <a:pt x="53498" y="1201103"/>
                    <a:pt x="78263" y="1206818"/>
                  </a:cubicBezTo>
                  <a:close/>
                  <a:moveTo>
                    <a:pt x="1106963" y="193358"/>
                  </a:moveTo>
                  <a:cubicBezTo>
                    <a:pt x="1663223" y="193358"/>
                    <a:pt x="2115660" y="647700"/>
                    <a:pt x="2115660" y="1206818"/>
                  </a:cubicBezTo>
                  <a:cubicBezTo>
                    <a:pt x="2115660" y="1765935"/>
                    <a:pt x="1663223" y="2220278"/>
                    <a:pt x="1106963" y="2220278"/>
                  </a:cubicBezTo>
                  <a:cubicBezTo>
                    <a:pt x="550703" y="2220278"/>
                    <a:pt x="98265" y="1765935"/>
                    <a:pt x="98265" y="1206818"/>
                  </a:cubicBezTo>
                  <a:cubicBezTo>
                    <a:pt x="98265" y="647700"/>
                    <a:pt x="550703" y="193358"/>
                    <a:pt x="1106963" y="19335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5" name="Google Shape;11305;ge48d01fb7f_0_1838"/>
            <p:cNvSpPr/>
            <p:nvPr/>
          </p:nvSpPr>
          <p:spPr>
            <a:xfrm>
              <a:off x="5638800" y="3871912"/>
              <a:ext cx="916304" cy="45720"/>
            </a:xfrm>
            <a:custGeom>
              <a:avLst/>
              <a:gdLst/>
              <a:ahLst/>
              <a:cxnLst/>
              <a:rect l="l" t="t" r="r" b="b"/>
              <a:pathLst>
                <a:path w="916304" h="45720" extrusionOk="0">
                  <a:moveTo>
                    <a:pt x="90488" y="45720"/>
                  </a:moveTo>
                  <a:lnTo>
                    <a:pt x="825818" y="45720"/>
                  </a:lnTo>
                  <a:cubicBezTo>
                    <a:pt x="857250" y="32385"/>
                    <a:pt x="887730" y="17145"/>
                    <a:pt x="916305" y="0"/>
                  </a:cubicBezTo>
                  <a:lnTo>
                    <a:pt x="0" y="0"/>
                  </a:lnTo>
                  <a:cubicBezTo>
                    <a:pt x="28575" y="16192"/>
                    <a:pt x="59055" y="31433"/>
                    <a:pt x="90488" y="4572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6" name="Google Shape;11306;ge48d01fb7f_0_1838"/>
            <p:cNvSpPr/>
            <p:nvPr/>
          </p:nvSpPr>
          <p:spPr>
            <a:xfrm>
              <a:off x="5838825" y="3957637"/>
              <a:ext cx="516254" cy="36195"/>
            </a:xfrm>
            <a:custGeom>
              <a:avLst/>
              <a:gdLst/>
              <a:ahLst/>
              <a:cxnLst/>
              <a:rect l="l" t="t" r="r" b="b"/>
              <a:pathLst>
                <a:path w="516254" h="36195" extrusionOk="0">
                  <a:moveTo>
                    <a:pt x="258128" y="36195"/>
                  </a:moveTo>
                  <a:cubicBezTo>
                    <a:pt x="347663" y="36195"/>
                    <a:pt x="434340" y="23813"/>
                    <a:pt x="516255" y="0"/>
                  </a:cubicBezTo>
                  <a:lnTo>
                    <a:pt x="0" y="0"/>
                  </a:lnTo>
                  <a:cubicBezTo>
                    <a:pt x="81915" y="22860"/>
                    <a:pt x="168592" y="36195"/>
                    <a:pt x="258128" y="3619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7" name="Google Shape;11307;ge48d01fb7f_0_1838"/>
            <p:cNvSpPr/>
            <p:nvPr/>
          </p:nvSpPr>
          <p:spPr>
            <a:xfrm>
              <a:off x="6180772" y="3058477"/>
              <a:ext cx="205999" cy="305752"/>
            </a:xfrm>
            <a:custGeom>
              <a:avLst/>
              <a:gdLst/>
              <a:ahLst/>
              <a:cxnLst/>
              <a:rect l="l" t="t" r="r" b="b"/>
              <a:pathLst>
                <a:path w="205999" h="305752" extrusionOk="0">
                  <a:moveTo>
                    <a:pt x="140018" y="11430"/>
                  </a:moveTo>
                  <a:cubicBezTo>
                    <a:pt x="134303" y="5715"/>
                    <a:pt x="115253" y="0"/>
                    <a:pt x="92393" y="0"/>
                  </a:cubicBezTo>
                  <a:cubicBezTo>
                    <a:pt x="81915" y="0"/>
                    <a:pt x="72390" y="952"/>
                    <a:pt x="62865" y="3810"/>
                  </a:cubicBezTo>
                  <a:cubicBezTo>
                    <a:pt x="28575" y="12382"/>
                    <a:pt x="0" y="48577"/>
                    <a:pt x="0" y="66675"/>
                  </a:cubicBezTo>
                  <a:cubicBezTo>
                    <a:pt x="10478" y="80010"/>
                    <a:pt x="23813" y="94297"/>
                    <a:pt x="36195" y="106680"/>
                  </a:cubicBezTo>
                  <a:cubicBezTo>
                    <a:pt x="63818" y="133350"/>
                    <a:pt x="89535" y="160020"/>
                    <a:pt x="90488" y="196215"/>
                  </a:cubicBezTo>
                  <a:cubicBezTo>
                    <a:pt x="91440" y="213360"/>
                    <a:pt x="88583" y="228600"/>
                    <a:pt x="82868" y="243840"/>
                  </a:cubicBezTo>
                  <a:cubicBezTo>
                    <a:pt x="70485" y="276225"/>
                    <a:pt x="40958" y="295275"/>
                    <a:pt x="14288" y="305752"/>
                  </a:cubicBezTo>
                  <a:cubicBezTo>
                    <a:pt x="92393" y="301942"/>
                    <a:pt x="149543" y="284797"/>
                    <a:pt x="179070" y="253365"/>
                  </a:cubicBezTo>
                  <a:cubicBezTo>
                    <a:pt x="199073" y="233363"/>
                    <a:pt x="207645" y="206692"/>
                    <a:pt x="205740" y="174307"/>
                  </a:cubicBezTo>
                  <a:cubicBezTo>
                    <a:pt x="203835" y="152400"/>
                    <a:pt x="187643" y="130492"/>
                    <a:pt x="172403" y="108585"/>
                  </a:cubicBezTo>
                  <a:cubicBezTo>
                    <a:pt x="150495" y="79057"/>
                    <a:pt x="127635" y="47625"/>
                    <a:pt x="140018" y="11430"/>
                  </a:cubicBezTo>
                  <a:cubicBezTo>
                    <a:pt x="140970" y="11430"/>
                    <a:pt x="140018" y="11430"/>
                    <a:pt x="140018" y="1143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8" name="Google Shape;11308;ge48d01fb7f_0_1838"/>
            <p:cNvSpPr/>
            <p:nvPr/>
          </p:nvSpPr>
          <p:spPr>
            <a:xfrm>
              <a:off x="6236970" y="3089909"/>
              <a:ext cx="262116" cy="284797"/>
            </a:xfrm>
            <a:custGeom>
              <a:avLst/>
              <a:gdLst/>
              <a:ahLst/>
              <a:cxnLst/>
              <a:rect l="l" t="t" r="r" b="b"/>
              <a:pathLst>
                <a:path w="262116" h="284797" extrusionOk="0">
                  <a:moveTo>
                    <a:pt x="190500" y="0"/>
                  </a:moveTo>
                  <a:cubicBezTo>
                    <a:pt x="178117" y="0"/>
                    <a:pt x="160020" y="953"/>
                    <a:pt x="142875" y="7620"/>
                  </a:cubicBezTo>
                  <a:cubicBezTo>
                    <a:pt x="121920" y="15240"/>
                    <a:pt x="109538" y="22860"/>
                    <a:pt x="104775" y="30480"/>
                  </a:cubicBezTo>
                  <a:cubicBezTo>
                    <a:pt x="111442" y="42863"/>
                    <a:pt x="120015" y="56198"/>
                    <a:pt x="129540" y="67628"/>
                  </a:cubicBezTo>
                  <a:cubicBezTo>
                    <a:pt x="146685" y="90488"/>
                    <a:pt x="163830" y="114300"/>
                    <a:pt x="165735" y="140970"/>
                  </a:cubicBezTo>
                  <a:cubicBezTo>
                    <a:pt x="168592" y="178118"/>
                    <a:pt x="158115" y="208598"/>
                    <a:pt x="135255" y="231458"/>
                  </a:cubicBezTo>
                  <a:cubicBezTo>
                    <a:pt x="107633" y="260033"/>
                    <a:pt x="61913" y="278130"/>
                    <a:pt x="0" y="284798"/>
                  </a:cubicBezTo>
                  <a:cubicBezTo>
                    <a:pt x="4763" y="284798"/>
                    <a:pt x="8572" y="284798"/>
                    <a:pt x="13335" y="284798"/>
                  </a:cubicBezTo>
                  <a:cubicBezTo>
                    <a:pt x="105727" y="284798"/>
                    <a:pt x="180975" y="263843"/>
                    <a:pt x="223838" y="225743"/>
                  </a:cubicBezTo>
                  <a:cubicBezTo>
                    <a:pt x="250508" y="201930"/>
                    <a:pt x="263842" y="173355"/>
                    <a:pt x="261938" y="140970"/>
                  </a:cubicBezTo>
                  <a:cubicBezTo>
                    <a:pt x="260985" y="119063"/>
                    <a:pt x="248602" y="101918"/>
                    <a:pt x="237172" y="84773"/>
                  </a:cubicBezTo>
                  <a:cubicBezTo>
                    <a:pt x="220980" y="61913"/>
                    <a:pt x="202883" y="36195"/>
                    <a:pt x="222885" y="953"/>
                  </a:cubicBezTo>
                  <a:cubicBezTo>
                    <a:pt x="216217" y="1905"/>
                    <a:pt x="204788" y="0"/>
                    <a:pt x="190500" y="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9" name="Google Shape;11309;ge48d01fb7f_0_1838"/>
            <p:cNvSpPr/>
            <p:nvPr/>
          </p:nvSpPr>
          <p:spPr>
            <a:xfrm>
              <a:off x="5940559" y="3035617"/>
              <a:ext cx="315693" cy="330517"/>
            </a:xfrm>
            <a:custGeom>
              <a:avLst/>
              <a:gdLst/>
              <a:ahLst/>
              <a:cxnLst/>
              <a:rect l="l" t="t" r="r" b="b"/>
              <a:pathLst>
                <a:path w="315693" h="330517" extrusionOk="0">
                  <a:moveTo>
                    <a:pt x="308793" y="260985"/>
                  </a:moveTo>
                  <a:cubicBezTo>
                    <a:pt x="314507" y="247650"/>
                    <a:pt x="316412" y="234315"/>
                    <a:pt x="315460" y="219075"/>
                  </a:cubicBezTo>
                  <a:cubicBezTo>
                    <a:pt x="313555" y="188595"/>
                    <a:pt x="290695" y="163830"/>
                    <a:pt x="265930" y="140017"/>
                  </a:cubicBezTo>
                  <a:cubicBezTo>
                    <a:pt x="257357" y="131445"/>
                    <a:pt x="212590" y="87630"/>
                    <a:pt x="196398" y="49530"/>
                  </a:cubicBezTo>
                  <a:lnTo>
                    <a:pt x="193540" y="43815"/>
                  </a:lnTo>
                  <a:cubicBezTo>
                    <a:pt x="183062" y="16192"/>
                    <a:pt x="175443" y="0"/>
                    <a:pt x="157345" y="0"/>
                  </a:cubicBezTo>
                  <a:cubicBezTo>
                    <a:pt x="140200" y="0"/>
                    <a:pt x="131628" y="18098"/>
                    <a:pt x="120198" y="45720"/>
                  </a:cubicBezTo>
                  <a:cubicBezTo>
                    <a:pt x="119245" y="46673"/>
                    <a:pt x="89718" y="102870"/>
                    <a:pt x="46855" y="143828"/>
                  </a:cubicBezTo>
                  <a:cubicBezTo>
                    <a:pt x="22090" y="166688"/>
                    <a:pt x="1135" y="190500"/>
                    <a:pt x="182" y="220028"/>
                  </a:cubicBezTo>
                  <a:cubicBezTo>
                    <a:pt x="-770" y="234315"/>
                    <a:pt x="2087" y="247650"/>
                    <a:pt x="6850" y="261938"/>
                  </a:cubicBezTo>
                  <a:cubicBezTo>
                    <a:pt x="24948" y="309563"/>
                    <a:pt x="94480" y="330517"/>
                    <a:pt x="155440" y="330517"/>
                  </a:cubicBezTo>
                  <a:lnTo>
                    <a:pt x="158298" y="330517"/>
                  </a:lnTo>
                  <a:lnTo>
                    <a:pt x="158298" y="330517"/>
                  </a:lnTo>
                  <a:lnTo>
                    <a:pt x="158298" y="330517"/>
                  </a:lnTo>
                  <a:lnTo>
                    <a:pt x="161155" y="330517"/>
                  </a:lnTo>
                  <a:cubicBezTo>
                    <a:pt x="221162" y="329565"/>
                    <a:pt x="290695" y="308610"/>
                    <a:pt x="308793" y="26098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0" name="Google Shape;11310;ge48d01fb7f_0_1838"/>
            <p:cNvSpPr/>
            <p:nvPr/>
          </p:nvSpPr>
          <p:spPr>
            <a:xfrm>
              <a:off x="5809990" y="3058477"/>
              <a:ext cx="205999" cy="305752"/>
            </a:xfrm>
            <a:custGeom>
              <a:avLst/>
              <a:gdLst/>
              <a:ahLst/>
              <a:cxnLst/>
              <a:rect l="l" t="t" r="r" b="b"/>
              <a:pathLst>
                <a:path w="205999" h="305752" extrusionOk="0">
                  <a:moveTo>
                    <a:pt x="259" y="174307"/>
                  </a:moveTo>
                  <a:cubicBezTo>
                    <a:pt x="-1646" y="206692"/>
                    <a:pt x="6927" y="233363"/>
                    <a:pt x="26929" y="253365"/>
                  </a:cubicBezTo>
                  <a:cubicBezTo>
                    <a:pt x="56457" y="283845"/>
                    <a:pt x="113607" y="301942"/>
                    <a:pt x="191712" y="305752"/>
                  </a:cubicBezTo>
                  <a:cubicBezTo>
                    <a:pt x="165042" y="295275"/>
                    <a:pt x="135514" y="276225"/>
                    <a:pt x="123132" y="243840"/>
                  </a:cubicBezTo>
                  <a:cubicBezTo>
                    <a:pt x="117417" y="228600"/>
                    <a:pt x="114559" y="212407"/>
                    <a:pt x="115512" y="196215"/>
                  </a:cubicBezTo>
                  <a:cubicBezTo>
                    <a:pt x="117417" y="160020"/>
                    <a:pt x="142182" y="133350"/>
                    <a:pt x="169804" y="106680"/>
                  </a:cubicBezTo>
                  <a:cubicBezTo>
                    <a:pt x="182187" y="94297"/>
                    <a:pt x="195522" y="80010"/>
                    <a:pt x="205999" y="66675"/>
                  </a:cubicBezTo>
                  <a:cubicBezTo>
                    <a:pt x="205999" y="48577"/>
                    <a:pt x="177424" y="12382"/>
                    <a:pt x="143134" y="3810"/>
                  </a:cubicBezTo>
                  <a:cubicBezTo>
                    <a:pt x="133609" y="1905"/>
                    <a:pt x="124084" y="0"/>
                    <a:pt x="113607" y="0"/>
                  </a:cubicBezTo>
                  <a:cubicBezTo>
                    <a:pt x="90747" y="0"/>
                    <a:pt x="71697" y="5715"/>
                    <a:pt x="65982" y="11430"/>
                  </a:cubicBezTo>
                  <a:cubicBezTo>
                    <a:pt x="65982" y="11430"/>
                    <a:pt x="65029" y="12382"/>
                    <a:pt x="65029" y="12382"/>
                  </a:cubicBezTo>
                  <a:cubicBezTo>
                    <a:pt x="78364" y="48577"/>
                    <a:pt x="55504" y="79057"/>
                    <a:pt x="33597" y="109538"/>
                  </a:cubicBezTo>
                  <a:cubicBezTo>
                    <a:pt x="18357" y="130492"/>
                    <a:pt x="2164" y="152400"/>
                    <a:pt x="259" y="174307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1" name="Google Shape;11311;ge48d01fb7f_0_1838"/>
            <p:cNvSpPr/>
            <p:nvPr/>
          </p:nvSpPr>
          <p:spPr>
            <a:xfrm>
              <a:off x="5698628" y="3091815"/>
              <a:ext cx="262116" cy="284797"/>
            </a:xfrm>
            <a:custGeom>
              <a:avLst/>
              <a:gdLst/>
              <a:ahLst/>
              <a:cxnLst/>
              <a:rect l="l" t="t" r="r" b="b"/>
              <a:pathLst>
                <a:path w="262116" h="284797" extrusionOk="0">
                  <a:moveTo>
                    <a:pt x="179" y="140970"/>
                  </a:moveTo>
                  <a:cubicBezTo>
                    <a:pt x="-1726" y="173355"/>
                    <a:pt x="11609" y="201930"/>
                    <a:pt x="38279" y="225742"/>
                  </a:cubicBezTo>
                  <a:cubicBezTo>
                    <a:pt x="81142" y="263842"/>
                    <a:pt x="156389" y="284797"/>
                    <a:pt x="248781" y="284797"/>
                  </a:cubicBezTo>
                  <a:cubicBezTo>
                    <a:pt x="253544" y="284797"/>
                    <a:pt x="257354" y="284797"/>
                    <a:pt x="262117" y="284797"/>
                  </a:cubicBezTo>
                  <a:cubicBezTo>
                    <a:pt x="199252" y="277177"/>
                    <a:pt x="154484" y="259080"/>
                    <a:pt x="126862" y="231457"/>
                  </a:cubicBezTo>
                  <a:cubicBezTo>
                    <a:pt x="104002" y="207645"/>
                    <a:pt x="93524" y="177165"/>
                    <a:pt x="96382" y="140970"/>
                  </a:cubicBezTo>
                  <a:cubicBezTo>
                    <a:pt x="98287" y="114300"/>
                    <a:pt x="115432" y="90488"/>
                    <a:pt x="132577" y="67627"/>
                  </a:cubicBezTo>
                  <a:cubicBezTo>
                    <a:pt x="142102" y="55245"/>
                    <a:pt x="150674" y="42863"/>
                    <a:pt x="157342" y="30480"/>
                  </a:cubicBezTo>
                  <a:cubicBezTo>
                    <a:pt x="152579" y="21907"/>
                    <a:pt x="140197" y="14288"/>
                    <a:pt x="119242" y="7620"/>
                  </a:cubicBezTo>
                  <a:cubicBezTo>
                    <a:pt x="102097" y="1905"/>
                    <a:pt x="83047" y="0"/>
                    <a:pt x="71617" y="0"/>
                  </a:cubicBezTo>
                  <a:cubicBezTo>
                    <a:pt x="57329" y="0"/>
                    <a:pt x="45899" y="1905"/>
                    <a:pt x="40184" y="3810"/>
                  </a:cubicBezTo>
                  <a:cubicBezTo>
                    <a:pt x="61139" y="39052"/>
                    <a:pt x="42089" y="64770"/>
                    <a:pt x="25897" y="87630"/>
                  </a:cubicBezTo>
                  <a:cubicBezTo>
                    <a:pt x="13514" y="101917"/>
                    <a:pt x="2084" y="119063"/>
                    <a:pt x="179" y="14097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2" name="Google Shape;11312;ge48d01fb7f_0_1838"/>
            <p:cNvSpPr/>
            <p:nvPr/>
          </p:nvSpPr>
          <p:spPr>
            <a:xfrm>
              <a:off x="5791200" y="3389947"/>
              <a:ext cx="150495" cy="61912"/>
            </a:xfrm>
            <a:custGeom>
              <a:avLst/>
              <a:gdLst/>
              <a:ahLst/>
              <a:cxnLst/>
              <a:rect l="l" t="t" r="r" b="b"/>
              <a:pathLst>
                <a:path w="150495" h="61912" extrusionOk="0">
                  <a:moveTo>
                    <a:pt x="122873" y="25718"/>
                  </a:moveTo>
                  <a:cubicBezTo>
                    <a:pt x="126683" y="23813"/>
                    <a:pt x="129540" y="21908"/>
                    <a:pt x="131445" y="20003"/>
                  </a:cubicBezTo>
                  <a:cubicBezTo>
                    <a:pt x="137160" y="16193"/>
                    <a:pt x="140970" y="12383"/>
                    <a:pt x="144780" y="8573"/>
                  </a:cubicBezTo>
                  <a:cubicBezTo>
                    <a:pt x="146685" y="6668"/>
                    <a:pt x="148590" y="4763"/>
                    <a:pt x="150495" y="2858"/>
                  </a:cubicBezTo>
                  <a:cubicBezTo>
                    <a:pt x="132398" y="2858"/>
                    <a:pt x="115252" y="1905"/>
                    <a:pt x="98108" y="0"/>
                  </a:cubicBezTo>
                  <a:lnTo>
                    <a:pt x="98108" y="0"/>
                  </a:lnTo>
                  <a:cubicBezTo>
                    <a:pt x="96202" y="0"/>
                    <a:pt x="95250" y="953"/>
                    <a:pt x="94298" y="1905"/>
                  </a:cubicBezTo>
                  <a:cubicBezTo>
                    <a:pt x="92392" y="3810"/>
                    <a:pt x="89535" y="5715"/>
                    <a:pt x="87630" y="7620"/>
                  </a:cubicBezTo>
                  <a:cubicBezTo>
                    <a:pt x="73342" y="20003"/>
                    <a:pt x="49530" y="40005"/>
                    <a:pt x="1905" y="40005"/>
                  </a:cubicBezTo>
                  <a:lnTo>
                    <a:pt x="0" y="40005"/>
                  </a:lnTo>
                  <a:cubicBezTo>
                    <a:pt x="16192" y="48578"/>
                    <a:pt x="53340" y="60960"/>
                    <a:pt x="92392" y="61913"/>
                  </a:cubicBezTo>
                  <a:lnTo>
                    <a:pt x="92392" y="61913"/>
                  </a:lnTo>
                  <a:cubicBezTo>
                    <a:pt x="96202" y="61913"/>
                    <a:pt x="97155" y="60960"/>
                    <a:pt x="97155" y="59055"/>
                  </a:cubicBezTo>
                  <a:cubicBezTo>
                    <a:pt x="97155" y="56198"/>
                    <a:pt x="97155" y="54293"/>
                    <a:pt x="97155" y="52388"/>
                  </a:cubicBezTo>
                  <a:cubicBezTo>
                    <a:pt x="100013" y="40005"/>
                    <a:pt x="110490" y="33338"/>
                    <a:pt x="122873" y="2571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3" name="Google Shape;11313;ge48d01fb7f_0_1838"/>
            <p:cNvSpPr/>
            <p:nvPr/>
          </p:nvSpPr>
          <p:spPr>
            <a:xfrm>
              <a:off x="5904547" y="3388995"/>
              <a:ext cx="103822" cy="80962"/>
            </a:xfrm>
            <a:custGeom>
              <a:avLst/>
              <a:gdLst/>
              <a:ahLst/>
              <a:cxnLst/>
              <a:rect l="l" t="t" r="r" b="b"/>
              <a:pathLst>
                <a:path w="103822" h="80962" extrusionOk="0">
                  <a:moveTo>
                    <a:pt x="68580" y="80963"/>
                  </a:moveTo>
                  <a:cubicBezTo>
                    <a:pt x="78105" y="80963"/>
                    <a:pt x="87630" y="80010"/>
                    <a:pt x="94298" y="77152"/>
                  </a:cubicBezTo>
                  <a:cubicBezTo>
                    <a:pt x="99060" y="75247"/>
                    <a:pt x="102870" y="73342"/>
                    <a:pt x="103823" y="71438"/>
                  </a:cubicBezTo>
                  <a:cubicBezTo>
                    <a:pt x="101918" y="69533"/>
                    <a:pt x="100965" y="67627"/>
                    <a:pt x="99060" y="65722"/>
                  </a:cubicBezTo>
                  <a:cubicBezTo>
                    <a:pt x="88582" y="48577"/>
                    <a:pt x="81915" y="21908"/>
                    <a:pt x="101918" y="952"/>
                  </a:cubicBezTo>
                  <a:cubicBezTo>
                    <a:pt x="101918" y="952"/>
                    <a:pt x="101918" y="952"/>
                    <a:pt x="102870" y="0"/>
                  </a:cubicBezTo>
                  <a:cubicBezTo>
                    <a:pt x="97155" y="952"/>
                    <a:pt x="90487" y="952"/>
                    <a:pt x="84773" y="952"/>
                  </a:cubicBezTo>
                  <a:cubicBezTo>
                    <a:pt x="55245" y="4763"/>
                    <a:pt x="49530" y="10477"/>
                    <a:pt x="42862" y="19050"/>
                  </a:cubicBezTo>
                  <a:cubicBezTo>
                    <a:pt x="39052" y="22860"/>
                    <a:pt x="34290" y="27622"/>
                    <a:pt x="27623" y="33338"/>
                  </a:cubicBezTo>
                  <a:cubicBezTo>
                    <a:pt x="24765" y="35242"/>
                    <a:pt x="21907" y="37147"/>
                    <a:pt x="19050" y="39052"/>
                  </a:cubicBezTo>
                  <a:cubicBezTo>
                    <a:pt x="9525" y="44767"/>
                    <a:pt x="952" y="50483"/>
                    <a:pt x="0" y="55245"/>
                  </a:cubicBezTo>
                  <a:cubicBezTo>
                    <a:pt x="0" y="57150"/>
                    <a:pt x="0" y="58102"/>
                    <a:pt x="1905" y="60960"/>
                  </a:cubicBezTo>
                  <a:cubicBezTo>
                    <a:pt x="8573" y="71438"/>
                    <a:pt x="39052" y="80963"/>
                    <a:pt x="68580" y="80963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4" name="Google Shape;11314;ge48d01fb7f_0_1838"/>
            <p:cNvSpPr/>
            <p:nvPr/>
          </p:nvSpPr>
          <p:spPr>
            <a:xfrm>
              <a:off x="6010121" y="3382327"/>
              <a:ext cx="179377" cy="129539"/>
            </a:xfrm>
            <a:custGeom>
              <a:avLst/>
              <a:gdLst/>
              <a:ahLst/>
              <a:cxnLst/>
              <a:rect l="l" t="t" r="r" b="b"/>
              <a:pathLst>
                <a:path w="179377" h="129539" extrusionOk="0">
                  <a:moveTo>
                    <a:pt x="88736" y="0"/>
                  </a:moveTo>
                  <a:lnTo>
                    <a:pt x="88736" y="0"/>
                  </a:lnTo>
                  <a:lnTo>
                    <a:pt x="87784" y="0"/>
                  </a:lnTo>
                  <a:cubicBezTo>
                    <a:pt x="44921" y="0"/>
                    <a:pt x="20156" y="5715"/>
                    <a:pt x="8726" y="19050"/>
                  </a:cubicBezTo>
                  <a:cubicBezTo>
                    <a:pt x="-4609" y="33338"/>
                    <a:pt x="-799" y="52388"/>
                    <a:pt x="7774" y="64770"/>
                  </a:cubicBezTo>
                  <a:cubicBezTo>
                    <a:pt x="9679" y="67627"/>
                    <a:pt x="11584" y="70485"/>
                    <a:pt x="14441" y="72390"/>
                  </a:cubicBezTo>
                  <a:lnTo>
                    <a:pt x="16346" y="74295"/>
                  </a:lnTo>
                  <a:cubicBezTo>
                    <a:pt x="23014" y="79057"/>
                    <a:pt x="30634" y="81915"/>
                    <a:pt x="38254" y="84772"/>
                  </a:cubicBezTo>
                  <a:cubicBezTo>
                    <a:pt x="56351" y="91440"/>
                    <a:pt x="76354" y="99060"/>
                    <a:pt x="89689" y="129540"/>
                  </a:cubicBezTo>
                  <a:cubicBezTo>
                    <a:pt x="103024" y="98107"/>
                    <a:pt x="123026" y="91440"/>
                    <a:pt x="141124" y="84772"/>
                  </a:cubicBezTo>
                  <a:cubicBezTo>
                    <a:pt x="148744" y="81915"/>
                    <a:pt x="156364" y="79057"/>
                    <a:pt x="163031" y="74295"/>
                  </a:cubicBezTo>
                  <a:lnTo>
                    <a:pt x="164936" y="72390"/>
                  </a:lnTo>
                  <a:cubicBezTo>
                    <a:pt x="167794" y="70485"/>
                    <a:pt x="169699" y="67627"/>
                    <a:pt x="171604" y="64770"/>
                  </a:cubicBezTo>
                  <a:cubicBezTo>
                    <a:pt x="180176" y="52388"/>
                    <a:pt x="183986" y="33338"/>
                    <a:pt x="170651" y="19050"/>
                  </a:cubicBezTo>
                  <a:cubicBezTo>
                    <a:pt x="157316" y="5715"/>
                    <a:pt x="131599" y="0"/>
                    <a:pt x="88736" y="0"/>
                  </a:cubicBezTo>
                  <a:lnTo>
                    <a:pt x="88736" y="0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5" name="Google Shape;11315;ge48d01fb7f_0_1838"/>
            <p:cNvSpPr/>
            <p:nvPr/>
          </p:nvSpPr>
          <p:spPr>
            <a:xfrm>
              <a:off x="6188392" y="3388995"/>
              <a:ext cx="104775" cy="81914"/>
            </a:xfrm>
            <a:custGeom>
              <a:avLst/>
              <a:gdLst/>
              <a:ahLst/>
              <a:cxnLst/>
              <a:rect l="l" t="t" r="r" b="b"/>
              <a:pathLst>
                <a:path w="104775" h="81914" extrusionOk="0">
                  <a:moveTo>
                    <a:pt x="0" y="72390"/>
                  </a:moveTo>
                  <a:cubicBezTo>
                    <a:pt x="1905" y="74295"/>
                    <a:pt x="4763" y="77152"/>
                    <a:pt x="9525" y="78105"/>
                  </a:cubicBezTo>
                  <a:cubicBezTo>
                    <a:pt x="16192" y="80010"/>
                    <a:pt x="24765" y="81915"/>
                    <a:pt x="35242" y="81915"/>
                  </a:cubicBezTo>
                  <a:cubicBezTo>
                    <a:pt x="64770" y="81915"/>
                    <a:pt x="95250" y="72390"/>
                    <a:pt x="102870" y="60960"/>
                  </a:cubicBezTo>
                  <a:cubicBezTo>
                    <a:pt x="104775" y="59055"/>
                    <a:pt x="104775" y="57150"/>
                    <a:pt x="104775" y="55245"/>
                  </a:cubicBezTo>
                  <a:cubicBezTo>
                    <a:pt x="103823" y="50483"/>
                    <a:pt x="95250" y="44767"/>
                    <a:pt x="85725" y="39052"/>
                  </a:cubicBezTo>
                  <a:cubicBezTo>
                    <a:pt x="82867" y="37147"/>
                    <a:pt x="80010" y="35242"/>
                    <a:pt x="77153" y="33338"/>
                  </a:cubicBezTo>
                  <a:cubicBezTo>
                    <a:pt x="69533" y="28575"/>
                    <a:pt x="65723" y="23813"/>
                    <a:pt x="61913" y="19050"/>
                  </a:cubicBezTo>
                  <a:cubicBezTo>
                    <a:pt x="54292" y="11430"/>
                    <a:pt x="48578" y="4763"/>
                    <a:pt x="20003" y="952"/>
                  </a:cubicBezTo>
                  <a:cubicBezTo>
                    <a:pt x="14288" y="952"/>
                    <a:pt x="8573" y="0"/>
                    <a:pt x="1905" y="0"/>
                  </a:cubicBezTo>
                  <a:cubicBezTo>
                    <a:pt x="1905" y="0"/>
                    <a:pt x="1905" y="0"/>
                    <a:pt x="2858" y="952"/>
                  </a:cubicBezTo>
                  <a:cubicBezTo>
                    <a:pt x="21908" y="21908"/>
                    <a:pt x="16192" y="49530"/>
                    <a:pt x="5715" y="65722"/>
                  </a:cubicBezTo>
                  <a:cubicBezTo>
                    <a:pt x="3810" y="67627"/>
                    <a:pt x="1905" y="70485"/>
                    <a:pt x="0" y="7239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6" name="Google Shape;11316;ge48d01fb7f_0_1838"/>
            <p:cNvSpPr/>
            <p:nvPr/>
          </p:nvSpPr>
          <p:spPr>
            <a:xfrm>
              <a:off x="6255067" y="3388042"/>
              <a:ext cx="150495" cy="61912"/>
            </a:xfrm>
            <a:custGeom>
              <a:avLst/>
              <a:gdLst/>
              <a:ahLst/>
              <a:cxnLst/>
              <a:rect l="l" t="t" r="r" b="b"/>
              <a:pathLst>
                <a:path w="150495" h="61912" extrusionOk="0">
                  <a:moveTo>
                    <a:pt x="58103" y="61913"/>
                  </a:moveTo>
                  <a:lnTo>
                    <a:pt x="58103" y="61913"/>
                  </a:lnTo>
                  <a:cubicBezTo>
                    <a:pt x="97155" y="61913"/>
                    <a:pt x="135255" y="49530"/>
                    <a:pt x="150495" y="40005"/>
                  </a:cubicBezTo>
                  <a:lnTo>
                    <a:pt x="148590" y="40005"/>
                  </a:lnTo>
                  <a:cubicBezTo>
                    <a:pt x="100965" y="40005"/>
                    <a:pt x="77153" y="20003"/>
                    <a:pt x="62865" y="7620"/>
                  </a:cubicBezTo>
                  <a:cubicBezTo>
                    <a:pt x="60960" y="5715"/>
                    <a:pt x="58103" y="3810"/>
                    <a:pt x="56198" y="1905"/>
                  </a:cubicBezTo>
                  <a:cubicBezTo>
                    <a:pt x="55245" y="953"/>
                    <a:pt x="54292" y="953"/>
                    <a:pt x="52388" y="0"/>
                  </a:cubicBezTo>
                  <a:lnTo>
                    <a:pt x="52388" y="0"/>
                  </a:lnTo>
                  <a:cubicBezTo>
                    <a:pt x="35242" y="1905"/>
                    <a:pt x="17145" y="2858"/>
                    <a:pt x="0" y="2858"/>
                  </a:cubicBezTo>
                  <a:cubicBezTo>
                    <a:pt x="1905" y="4763"/>
                    <a:pt x="3810" y="6667"/>
                    <a:pt x="5715" y="8573"/>
                  </a:cubicBezTo>
                  <a:cubicBezTo>
                    <a:pt x="9525" y="12383"/>
                    <a:pt x="12383" y="16192"/>
                    <a:pt x="19050" y="20003"/>
                  </a:cubicBezTo>
                  <a:cubicBezTo>
                    <a:pt x="21908" y="21908"/>
                    <a:pt x="24765" y="23813"/>
                    <a:pt x="27623" y="25717"/>
                  </a:cubicBezTo>
                  <a:cubicBezTo>
                    <a:pt x="40005" y="33338"/>
                    <a:pt x="50483" y="40005"/>
                    <a:pt x="52388" y="51435"/>
                  </a:cubicBezTo>
                  <a:cubicBezTo>
                    <a:pt x="52388" y="53340"/>
                    <a:pt x="53340" y="56198"/>
                    <a:pt x="52388" y="58103"/>
                  </a:cubicBezTo>
                  <a:cubicBezTo>
                    <a:pt x="53340" y="60960"/>
                    <a:pt x="54292" y="61913"/>
                    <a:pt x="58103" y="61913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7" name="Google Shape;11317;ge48d01fb7f_0_1838"/>
            <p:cNvSpPr/>
            <p:nvPr/>
          </p:nvSpPr>
          <p:spPr>
            <a:xfrm>
              <a:off x="5622575" y="3664505"/>
              <a:ext cx="433339" cy="150232"/>
            </a:xfrm>
            <a:custGeom>
              <a:avLst/>
              <a:gdLst/>
              <a:ahLst/>
              <a:cxnLst/>
              <a:rect l="l" t="t" r="r" b="b"/>
              <a:pathLst>
                <a:path w="433339" h="150232" extrusionOk="0">
                  <a:moveTo>
                    <a:pt x="281020" y="82629"/>
                  </a:moveTo>
                  <a:cubicBezTo>
                    <a:pt x="285782" y="84534"/>
                    <a:pt x="349600" y="103584"/>
                    <a:pt x="361982" y="104537"/>
                  </a:cubicBezTo>
                  <a:cubicBezTo>
                    <a:pt x="382937" y="107394"/>
                    <a:pt x="404845" y="106442"/>
                    <a:pt x="421037" y="92154"/>
                  </a:cubicBezTo>
                  <a:cubicBezTo>
                    <a:pt x="421990" y="91202"/>
                    <a:pt x="422942" y="90249"/>
                    <a:pt x="424847" y="89297"/>
                  </a:cubicBezTo>
                  <a:cubicBezTo>
                    <a:pt x="427705" y="85487"/>
                    <a:pt x="430562" y="82629"/>
                    <a:pt x="431515" y="78819"/>
                  </a:cubicBezTo>
                  <a:cubicBezTo>
                    <a:pt x="440087" y="56912"/>
                    <a:pt x="419132" y="30242"/>
                    <a:pt x="354362" y="15002"/>
                  </a:cubicBezTo>
                  <a:cubicBezTo>
                    <a:pt x="274352" y="-4048"/>
                    <a:pt x="153385" y="-6906"/>
                    <a:pt x="67660" y="17859"/>
                  </a:cubicBezTo>
                  <a:cubicBezTo>
                    <a:pt x="19082" y="32147"/>
                    <a:pt x="-920" y="52149"/>
                    <a:pt x="32" y="72152"/>
                  </a:cubicBezTo>
                  <a:cubicBezTo>
                    <a:pt x="32" y="77867"/>
                    <a:pt x="1937" y="82629"/>
                    <a:pt x="4795" y="88344"/>
                  </a:cubicBezTo>
                  <a:lnTo>
                    <a:pt x="4795" y="88344"/>
                  </a:lnTo>
                  <a:cubicBezTo>
                    <a:pt x="10510" y="97869"/>
                    <a:pt x="20035" y="107394"/>
                    <a:pt x="33370" y="115014"/>
                  </a:cubicBezTo>
                  <a:cubicBezTo>
                    <a:pt x="40037" y="118824"/>
                    <a:pt x="46705" y="122634"/>
                    <a:pt x="55277" y="125492"/>
                  </a:cubicBezTo>
                  <a:lnTo>
                    <a:pt x="55277" y="125492"/>
                  </a:lnTo>
                  <a:cubicBezTo>
                    <a:pt x="69565" y="131207"/>
                    <a:pt x="84805" y="135969"/>
                    <a:pt x="102902" y="138827"/>
                  </a:cubicBezTo>
                  <a:cubicBezTo>
                    <a:pt x="150527" y="148352"/>
                    <a:pt x="208630" y="152162"/>
                    <a:pt x="258160" y="149304"/>
                  </a:cubicBezTo>
                  <a:cubicBezTo>
                    <a:pt x="330550" y="145494"/>
                    <a:pt x="324835" y="123587"/>
                    <a:pt x="309595" y="114062"/>
                  </a:cubicBezTo>
                  <a:cubicBezTo>
                    <a:pt x="305785" y="112157"/>
                    <a:pt x="287687" y="102632"/>
                    <a:pt x="275305" y="93107"/>
                  </a:cubicBezTo>
                  <a:cubicBezTo>
                    <a:pt x="264827" y="86439"/>
                    <a:pt x="271495" y="78819"/>
                    <a:pt x="281020" y="82629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8" name="Google Shape;11318;ge48d01fb7f_0_1838"/>
            <p:cNvSpPr/>
            <p:nvPr/>
          </p:nvSpPr>
          <p:spPr>
            <a:xfrm>
              <a:off x="5892164" y="3782377"/>
              <a:ext cx="786764" cy="50482"/>
            </a:xfrm>
            <a:custGeom>
              <a:avLst/>
              <a:gdLst/>
              <a:ahLst/>
              <a:cxnLst/>
              <a:rect l="l" t="t" r="r" b="b"/>
              <a:pathLst>
                <a:path w="786764" h="50482" extrusionOk="0">
                  <a:moveTo>
                    <a:pt x="64770" y="0"/>
                  </a:moveTo>
                  <a:cubicBezTo>
                    <a:pt x="65723" y="952"/>
                    <a:pt x="65723" y="2857"/>
                    <a:pt x="65723" y="4763"/>
                  </a:cubicBezTo>
                  <a:cubicBezTo>
                    <a:pt x="66675" y="8572"/>
                    <a:pt x="66675" y="13335"/>
                    <a:pt x="65723" y="17145"/>
                  </a:cubicBezTo>
                  <a:cubicBezTo>
                    <a:pt x="60007" y="40957"/>
                    <a:pt x="28575" y="47625"/>
                    <a:pt x="0" y="50482"/>
                  </a:cubicBezTo>
                  <a:lnTo>
                    <a:pt x="725805" y="50482"/>
                  </a:lnTo>
                  <a:cubicBezTo>
                    <a:pt x="746760" y="36195"/>
                    <a:pt x="766763" y="20955"/>
                    <a:pt x="786765" y="4763"/>
                  </a:cubicBezTo>
                  <a:lnTo>
                    <a:pt x="81915" y="4763"/>
                  </a:lnTo>
                  <a:cubicBezTo>
                    <a:pt x="78105" y="2857"/>
                    <a:pt x="72390" y="1905"/>
                    <a:pt x="64770" y="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9" name="Google Shape;11319;ge48d01fb7f_0_1838"/>
            <p:cNvSpPr/>
            <p:nvPr/>
          </p:nvSpPr>
          <p:spPr>
            <a:xfrm>
              <a:off x="5514022" y="3787140"/>
              <a:ext cx="279082" cy="45719"/>
            </a:xfrm>
            <a:custGeom>
              <a:avLst/>
              <a:gdLst/>
              <a:ahLst/>
              <a:cxnLst/>
              <a:rect l="l" t="t" r="r" b="b"/>
              <a:pathLst>
                <a:path w="279082" h="45719" extrusionOk="0">
                  <a:moveTo>
                    <a:pt x="206692" y="35242"/>
                  </a:moveTo>
                  <a:cubicBezTo>
                    <a:pt x="187642" y="31432"/>
                    <a:pt x="171450" y="26670"/>
                    <a:pt x="157163" y="20955"/>
                  </a:cubicBezTo>
                  <a:lnTo>
                    <a:pt x="156210" y="20955"/>
                  </a:lnTo>
                  <a:lnTo>
                    <a:pt x="155257" y="20955"/>
                  </a:lnTo>
                  <a:cubicBezTo>
                    <a:pt x="146685" y="17145"/>
                    <a:pt x="139065" y="13335"/>
                    <a:pt x="131445" y="9525"/>
                  </a:cubicBezTo>
                  <a:cubicBezTo>
                    <a:pt x="126682" y="6667"/>
                    <a:pt x="121920" y="3810"/>
                    <a:pt x="118110" y="0"/>
                  </a:cubicBezTo>
                  <a:lnTo>
                    <a:pt x="0" y="0"/>
                  </a:lnTo>
                  <a:cubicBezTo>
                    <a:pt x="20002" y="16192"/>
                    <a:pt x="40005" y="31432"/>
                    <a:pt x="60960" y="45720"/>
                  </a:cubicBezTo>
                  <a:lnTo>
                    <a:pt x="279082" y="45720"/>
                  </a:lnTo>
                  <a:cubicBezTo>
                    <a:pt x="253365" y="42863"/>
                    <a:pt x="228600" y="40005"/>
                    <a:pt x="206692" y="35242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0" name="Google Shape;11320;ge48d01fb7f_0_1838"/>
            <p:cNvSpPr/>
            <p:nvPr/>
          </p:nvSpPr>
          <p:spPr>
            <a:xfrm>
              <a:off x="5295900" y="3529965"/>
              <a:ext cx="984884" cy="45719"/>
            </a:xfrm>
            <a:custGeom>
              <a:avLst/>
              <a:gdLst/>
              <a:ahLst/>
              <a:cxnLst/>
              <a:rect l="l" t="t" r="r" b="b"/>
              <a:pathLst>
                <a:path w="984884" h="45719" extrusionOk="0">
                  <a:moveTo>
                    <a:pt x="950595" y="44767"/>
                  </a:moveTo>
                  <a:cubicBezTo>
                    <a:pt x="947738" y="36195"/>
                    <a:pt x="948690" y="26670"/>
                    <a:pt x="953453" y="19050"/>
                  </a:cubicBezTo>
                  <a:cubicBezTo>
                    <a:pt x="956310" y="14288"/>
                    <a:pt x="960120" y="11430"/>
                    <a:pt x="966788" y="7620"/>
                  </a:cubicBezTo>
                  <a:cubicBezTo>
                    <a:pt x="971550" y="4763"/>
                    <a:pt x="978218" y="2857"/>
                    <a:pt x="984885" y="0"/>
                  </a:cubicBezTo>
                  <a:lnTo>
                    <a:pt x="0" y="0"/>
                  </a:lnTo>
                  <a:cubicBezTo>
                    <a:pt x="8573" y="15240"/>
                    <a:pt x="18098" y="30480"/>
                    <a:pt x="28575" y="45720"/>
                  </a:cubicBezTo>
                  <a:lnTo>
                    <a:pt x="951547" y="45720"/>
                  </a:lnTo>
                  <a:cubicBezTo>
                    <a:pt x="950595" y="45720"/>
                    <a:pt x="950595" y="45720"/>
                    <a:pt x="950595" y="44767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1" name="Google Shape;11321;ge48d01fb7f_0_1838"/>
            <p:cNvSpPr/>
            <p:nvPr/>
          </p:nvSpPr>
          <p:spPr>
            <a:xfrm>
              <a:off x="6517957" y="3529965"/>
              <a:ext cx="381000" cy="45719"/>
            </a:xfrm>
            <a:custGeom>
              <a:avLst/>
              <a:gdLst/>
              <a:ahLst/>
              <a:cxnLst/>
              <a:rect l="l" t="t" r="r" b="b"/>
              <a:pathLst>
                <a:path w="381000" h="45719" extrusionOk="0">
                  <a:moveTo>
                    <a:pt x="74295" y="15240"/>
                  </a:moveTo>
                  <a:cubicBezTo>
                    <a:pt x="111442" y="24765"/>
                    <a:pt x="139065" y="35242"/>
                    <a:pt x="159067" y="45720"/>
                  </a:cubicBezTo>
                  <a:lnTo>
                    <a:pt x="352425" y="45720"/>
                  </a:lnTo>
                  <a:cubicBezTo>
                    <a:pt x="361950" y="30480"/>
                    <a:pt x="371475" y="15240"/>
                    <a:pt x="381000" y="0"/>
                  </a:cubicBezTo>
                  <a:lnTo>
                    <a:pt x="0" y="0"/>
                  </a:lnTo>
                  <a:cubicBezTo>
                    <a:pt x="25717" y="4763"/>
                    <a:pt x="51435" y="9525"/>
                    <a:pt x="74295" y="1524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2" name="Google Shape;11322;ge48d01fb7f_0_1838"/>
            <p:cNvSpPr/>
            <p:nvPr/>
          </p:nvSpPr>
          <p:spPr>
            <a:xfrm>
              <a:off x="6681787" y="3615690"/>
              <a:ext cx="161925" cy="45719"/>
            </a:xfrm>
            <a:custGeom>
              <a:avLst/>
              <a:gdLst/>
              <a:ahLst/>
              <a:cxnLst/>
              <a:rect l="l" t="t" r="r" b="b"/>
              <a:pathLst>
                <a:path w="161925" h="45719" extrusionOk="0">
                  <a:moveTo>
                    <a:pt x="28575" y="7620"/>
                  </a:moveTo>
                  <a:cubicBezTo>
                    <a:pt x="27622" y="17145"/>
                    <a:pt x="21908" y="26670"/>
                    <a:pt x="13335" y="35242"/>
                  </a:cubicBezTo>
                  <a:lnTo>
                    <a:pt x="10478" y="38100"/>
                  </a:lnTo>
                  <a:cubicBezTo>
                    <a:pt x="7620" y="40957"/>
                    <a:pt x="3810" y="43815"/>
                    <a:pt x="0" y="45720"/>
                  </a:cubicBezTo>
                  <a:lnTo>
                    <a:pt x="125730" y="45720"/>
                  </a:lnTo>
                  <a:cubicBezTo>
                    <a:pt x="138113" y="30480"/>
                    <a:pt x="150495" y="16192"/>
                    <a:pt x="161925" y="0"/>
                  </a:cubicBezTo>
                  <a:lnTo>
                    <a:pt x="29528" y="0"/>
                  </a:lnTo>
                  <a:cubicBezTo>
                    <a:pt x="28575" y="2857"/>
                    <a:pt x="28575" y="4763"/>
                    <a:pt x="28575" y="762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3" name="Google Shape;11323;ge48d01fb7f_0_1838"/>
            <p:cNvSpPr/>
            <p:nvPr/>
          </p:nvSpPr>
          <p:spPr>
            <a:xfrm>
              <a:off x="5352097" y="3615690"/>
              <a:ext cx="815339" cy="45719"/>
            </a:xfrm>
            <a:custGeom>
              <a:avLst/>
              <a:gdLst/>
              <a:ahLst/>
              <a:cxnLst/>
              <a:rect l="l" t="t" r="r" b="b"/>
              <a:pathLst>
                <a:path w="815339" h="45719" extrusionOk="0">
                  <a:moveTo>
                    <a:pt x="344805" y="45720"/>
                  </a:moveTo>
                  <a:cubicBezTo>
                    <a:pt x="384810" y="35242"/>
                    <a:pt x="432435" y="30480"/>
                    <a:pt x="483870" y="30480"/>
                  </a:cubicBezTo>
                  <a:cubicBezTo>
                    <a:pt x="535305" y="30480"/>
                    <a:pt x="587693" y="36195"/>
                    <a:pt x="628650" y="45720"/>
                  </a:cubicBezTo>
                  <a:lnTo>
                    <a:pt x="805815" y="45720"/>
                  </a:lnTo>
                  <a:cubicBezTo>
                    <a:pt x="802005" y="35242"/>
                    <a:pt x="802957" y="26670"/>
                    <a:pt x="803910" y="20955"/>
                  </a:cubicBezTo>
                  <a:cubicBezTo>
                    <a:pt x="805815" y="12382"/>
                    <a:pt x="809625" y="5715"/>
                    <a:pt x="815340" y="0"/>
                  </a:cubicBezTo>
                  <a:lnTo>
                    <a:pt x="0" y="0"/>
                  </a:lnTo>
                  <a:cubicBezTo>
                    <a:pt x="11430" y="15240"/>
                    <a:pt x="23813" y="30480"/>
                    <a:pt x="36195" y="45720"/>
                  </a:cubicBezTo>
                  <a:lnTo>
                    <a:pt x="344805" y="45720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4" name="Google Shape;11324;ge48d01fb7f_0_1838"/>
            <p:cNvSpPr/>
            <p:nvPr/>
          </p:nvSpPr>
          <p:spPr>
            <a:xfrm>
              <a:off x="5422582" y="3701415"/>
              <a:ext cx="196214" cy="45719"/>
            </a:xfrm>
            <a:custGeom>
              <a:avLst/>
              <a:gdLst/>
              <a:ahLst/>
              <a:cxnLst/>
              <a:rect l="l" t="t" r="r" b="b"/>
              <a:pathLst>
                <a:path w="196214" h="45719" extrusionOk="0">
                  <a:moveTo>
                    <a:pt x="181927" y="36195"/>
                  </a:moveTo>
                  <a:cubicBezTo>
                    <a:pt x="181927" y="25717"/>
                    <a:pt x="184785" y="12382"/>
                    <a:pt x="196215" y="0"/>
                  </a:cubicBezTo>
                  <a:lnTo>
                    <a:pt x="0" y="0"/>
                  </a:lnTo>
                  <a:cubicBezTo>
                    <a:pt x="14288" y="15240"/>
                    <a:pt x="30480" y="30480"/>
                    <a:pt x="45720" y="45720"/>
                  </a:cubicBezTo>
                  <a:lnTo>
                    <a:pt x="182880" y="45720"/>
                  </a:lnTo>
                  <a:cubicBezTo>
                    <a:pt x="181927" y="41910"/>
                    <a:pt x="181927" y="39052"/>
                    <a:pt x="181927" y="3619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5" name="Google Shape;11325;ge48d01fb7f_0_1838"/>
            <p:cNvSpPr/>
            <p:nvPr/>
          </p:nvSpPr>
          <p:spPr>
            <a:xfrm>
              <a:off x="6060757" y="3701415"/>
              <a:ext cx="711517" cy="45719"/>
            </a:xfrm>
            <a:custGeom>
              <a:avLst/>
              <a:gdLst/>
              <a:ahLst/>
              <a:cxnLst/>
              <a:rect l="l" t="t" r="r" b="b"/>
              <a:pathLst>
                <a:path w="711517" h="45719" extrusionOk="0">
                  <a:moveTo>
                    <a:pt x="472440" y="14288"/>
                  </a:moveTo>
                  <a:lnTo>
                    <a:pt x="465772" y="15240"/>
                  </a:lnTo>
                  <a:cubicBezTo>
                    <a:pt x="410527" y="26670"/>
                    <a:pt x="353377" y="32385"/>
                    <a:pt x="300038" y="32385"/>
                  </a:cubicBezTo>
                  <a:cubicBezTo>
                    <a:pt x="246697" y="32385"/>
                    <a:pt x="179070" y="26670"/>
                    <a:pt x="135255" y="0"/>
                  </a:cubicBezTo>
                  <a:lnTo>
                    <a:pt x="0" y="0"/>
                  </a:lnTo>
                  <a:cubicBezTo>
                    <a:pt x="2858" y="3810"/>
                    <a:pt x="6667" y="7620"/>
                    <a:pt x="8572" y="11430"/>
                  </a:cubicBezTo>
                  <a:cubicBezTo>
                    <a:pt x="14288" y="21907"/>
                    <a:pt x="15240" y="34290"/>
                    <a:pt x="12383" y="45720"/>
                  </a:cubicBezTo>
                  <a:lnTo>
                    <a:pt x="665797" y="45720"/>
                  </a:lnTo>
                  <a:cubicBezTo>
                    <a:pt x="681990" y="31432"/>
                    <a:pt x="697230" y="16192"/>
                    <a:pt x="711518" y="0"/>
                  </a:cubicBezTo>
                  <a:lnTo>
                    <a:pt x="529590" y="0"/>
                  </a:lnTo>
                  <a:cubicBezTo>
                    <a:pt x="510540" y="4763"/>
                    <a:pt x="492442" y="9525"/>
                    <a:pt x="472440" y="1428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6" name="Google Shape;11326;ge48d01fb7f_0_1838"/>
            <p:cNvSpPr/>
            <p:nvPr/>
          </p:nvSpPr>
          <p:spPr>
            <a:xfrm>
              <a:off x="6172094" y="3539490"/>
              <a:ext cx="520239" cy="177164"/>
            </a:xfrm>
            <a:custGeom>
              <a:avLst/>
              <a:gdLst/>
              <a:ahLst/>
              <a:cxnLst/>
              <a:rect l="l" t="t" r="r" b="b"/>
              <a:pathLst>
                <a:path w="520239" h="177164" extrusionOk="0">
                  <a:moveTo>
                    <a:pt x="167746" y="80010"/>
                  </a:moveTo>
                  <a:cubicBezTo>
                    <a:pt x="158221" y="80010"/>
                    <a:pt x="146791" y="78105"/>
                    <a:pt x="134408" y="76200"/>
                  </a:cubicBezTo>
                  <a:cubicBezTo>
                    <a:pt x="121073" y="74295"/>
                    <a:pt x="105833" y="71438"/>
                    <a:pt x="90593" y="71438"/>
                  </a:cubicBezTo>
                  <a:cubicBezTo>
                    <a:pt x="86783" y="71438"/>
                    <a:pt x="82973" y="71438"/>
                    <a:pt x="79163" y="71438"/>
                  </a:cubicBezTo>
                  <a:cubicBezTo>
                    <a:pt x="60113" y="71438"/>
                    <a:pt x="42968" y="73342"/>
                    <a:pt x="29633" y="77152"/>
                  </a:cubicBezTo>
                  <a:cubicBezTo>
                    <a:pt x="10583" y="81915"/>
                    <a:pt x="-17992" y="106680"/>
                    <a:pt x="15346" y="134302"/>
                  </a:cubicBezTo>
                  <a:cubicBezTo>
                    <a:pt x="42968" y="161925"/>
                    <a:pt x="103928" y="177165"/>
                    <a:pt x="188701" y="177165"/>
                  </a:cubicBezTo>
                  <a:cubicBezTo>
                    <a:pt x="241088" y="177165"/>
                    <a:pt x="297286" y="171450"/>
                    <a:pt x="351578" y="160020"/>
                  </a:cubicBezTo>
                  <a:lnTo>
                    <a:pt x="357293" y="159067"/>
                  </a:lnTo>
                  <a:cubicBezTo>
                    <a:pt x="426826" y="144780"/>
                    <a:pt x="483023" y="122872"/>
                    <a:pt x="506836" y="101917"/>
                  </a:cubicBezTo>
                  <a:lnTo>
                    <a:pt x="509693" y="99060"/>
                  </a:lnTo>
                  <a:cubicBezTo>
                    <a:pt x="515408" y="93345"/>
                    <a:pt x="519218" y="87630"/>
                    <a:pt x="520171" y="81915"/>
                  </a:cubicBezTo>
                  <a:cubicBezTo>
                    <a:pt x="521123" y="72390"/>
                    <a:pt x="513503" y="48577"/>
                    <a:pt x="415396" y="23813"/>
                  </a:cubicBezTo>
                  <a:cubicBezTo>
                    <a:pt x="357293" y="9525"/>
                    <a:pt x="279188" y="0"/>
                    <a:pt x="211561" y="0"/>
                  </a:cubicBezTo>
                  <a:lnTo>
                    <a:pt x="207751" y="0"/>
                  </a:lnTo>
                  <a:cubicBezTo>
                    <a:pt x="146791" y="0"/>
                    <a:pt x="113453" y="6667"/>
                    <a:pt x="99166" y="15240"/>
                  </a:cubicBezTo>
                  <a:cubicBezTo>
                    <a:pt x="96308" y="17145"/>
                    <a:pt x="93451" y="19050"/>
                    <a:pt x="92498" y="20955"/>
                  </a:cubicBezTo>
                  <a:cubicBezTo>
                    <a:pt x="91546" y="22860"/>
                    <a:pt x="90593" y="26670"/>
                    <a:pt x="91546" y="30480"/>
                  </a:cubicBezTo>
                  <a:cubicBezTo>
                    <a:pt x="101071" y="53340"/>
                    <a:pt x="140123" y="59055"/>
                    <a:pt x="175366" y="59055"/>
                  </a:cubicBezTo>
                  <a:cubicBezTo>
                    <a:pt x="195368" y="60007"/>
                    <a:pt x="194416" y="68580"/>
                    <a:pt x="190606" y="72390"/>
                  </a:cubicBezTo>
                  <a:cubicBezTo>
                    <a:pt x="183938" y="79057"/>
                    <a:pt x="174413" y="80010"/>
                    <a:pt x="167746" y="8001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7" name="Google Shape;11327;ge48d01fb7f_0_1838"/>
            <p:cNvSpPr/>
            <p:nvPr/>
          </p:nvSpPr>
          <p:spPr>
            <a:xfrm>
              <a:off x="6639877" y="3308984"/>
              <a:ext cx="231457" cy="38100"/>
            </a:xfrm>
            <a:custGeom>
              <a:avLst/>
              <a:gdLst/>
              <a:ahLst/>
              <a:cxnLst/>
              <a:rect l="l" t="t" r="r" b="b"/>
              <a:pathLst>
                <a:path w="231457" h="38100" extrusionOk="0">
                  <a:moveTo>
                    <a:pt x="231457" y="20003"/>
                  </a:moveTo>
                  <a:lnTo>
                    <a:pt x="1905" y="0"/>
                  </a:lnTo>
                  <a:cubicBezTo>
                    <a:pt x="952" y="5715"/>
                    <a:pt x="952" y="12383"/>
                    <a:pt x="0" y="18098"/>
                  </a:cubicBezTo>
                  <a:lnTo>
                    <a:pt x="229552" y="38100"/>
                  </a:lnTo>
                  <a:cubicBezTo>
                    <a:pt x="229552" y="32385"/>
                    <a:pt x="230505" y="25718"/>
                    <a:pt x="231457" y="20003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8" name="Google Shape;11328;ge48d01fb7f_0_1838"/>
            <p:cNvSpPr/>
            <p:nvPr/>
          </p:nvSpPr>
          <p:spPr>
            <a:xfrm>
              <a:off x="6636067" y="3126104"/>
              <a:ext cx="230504" cy="58102"/>
            </a:xfrm>
            <a:custGeom>
              <a:avLst/>
              <a:gdLst/>
              <a:ahLst/>
              <a:cxnLst/>
              <a:rect l="l" t="t" r="r" b="b"/>
              <a:pathLst>
                <a:path w="230504" h="58102" extrusionOk="0">
                  <a:moveTo>
                    <a:pt x="227648" y="0"/>
                  </a:moveTo>
                  <a:lnTo>
                    <a:pt x="0" y="40005"/>
                  </a:lnTo>
                  <a:cubicBezTo>
                    <a:pt x="953" y="45720"/>
                    <a:pt x="1905" y="52388"/>
                    <a:pt x="2858" y="58103"/>
                  </a:cubicBezTo>
                  <a:lnTo>
                    <a:pt x="230505" y="17145"/>
                  </a:lnTo>
                  <a:cubicBezTo>
                    <a:pt x="229553" y="12383"/>
                    <a:pt x="228600" y="6667"/>
                    <a:pt x="227648" y="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9" name="Google Shape;11329;ge48d01fb7f_0_1838"/>
            <p:cNvSpPr/>
            <p:nvPr/>
          </p:nvSpPr>
          <p:spPr>
            <a:xfrm>
              <a:off x="6594157" y="2932747"/>
              <a:ext cx="217170" cy="114299"/>
            </a:xfrm>
            <a:custGeom>
              <a:avLst/>
              <a:gdLst/>
              <a:ahLst/>
              <a:cxnLst/>
              <a:rect l="l" t="t" r="r" b="b"/>
              <a:pathLst>
                <a:path w="217170" h="114299" extrusionOk="0">
                  <a:moveTo>
                    <a:pt x="0" y="98107"/>
                  </a:moveTo>
                  <a:cubicBezTo>
                    <a:pt x="2858" y="103823"/>
                    <a:pt x="4763" y="109537"/>
                    <a:pt x="7620" y="114300"/>
                  </a:cubicBezTo>
                  <a:lnTo>
                    <a:pt x="217170" y="16192"/>
                  </a:lnTo>
                  <a:cubicBezTo>
                    <a:pt x="214313" y="10477"/>
                    <a:pt x="212408" y="4763"/>
                    <a:pt x="209550" y="0"/>
                  </a:cubicBezTo>
                  <a:lnTo>
                    <a:pt x="0" y="98107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0" name="Google Shape;11330;ge48d01fb7f_0_1838"/>
            <p:cNvSpPr/>
            <p:nvPr/>
          </p:nvSpPr>
          <p:spPr>
            <a:xfrm>
              <a:off x="6518909" y="2761297"/>
              <a:ext cx="188595" cy="163829"/>
            </a:xfrm>
            <a:custGeom>
              <a:avLst/>
              <a:gdLst/>
              <a:ahLst/>
              <a:cxnLst/>
              <a:rect l="l" t="t" r="r" b="b"/>
              <a:pathLst>
                <a:path w="188595" h="163829" extrusionOk="0">
                  <a:moveTo>
                    <a:pt x="188595" y="14288"/>
                  </a:moveTo>
                  <a:cubicBezTo>
                    <a:pt x="184785" y="9525"/>
                    <a:pt x="180975" y="4763"/>
                    <a:pt x="177165" y="0"/>
                  </a:cubicBezTo>
                  <a:lnTo>
                    <a:pt x="0" y="149542"/>
                  </a:lnTo>
                  <a:cubicBezTo>
                    <a:pt x="3810" y="154305"/>
                    <a:pt x="7620" y="159067"/>
                    <a:pt x="11430" y="163830"/>
                  </a:cubicBezTo>
                  <a:lnTo>
                    <a:pt x="188595" y="14288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1" name="Google Shape;11331;ge48d01fb7f_0_1838"/>
            <p:cNvSpPr/>
            <p:nvPr/>
          </p:nvSpPr>
          <p:spPr>
            <a:xfrm>
              <a:off x="6419850" y="2628900"/>
              <a:ext cx="149542" cy="200025"/>
            </a:xfrm>
            <a:custGeom>
              <a:avLst/>
              <a:gdLst/>
              <a:ahLst/>
              <a:cxnLst/>
              <a:rect l="l" t="t" r="r" b="b"/>
              <a:pathLst>
                <a:path w="149542" h="200025" extrusionOk="0">
                  <a:moveTo>
                    <a:pt x="149542" y="10477"/>
                  </a:moveTo>
                  <a:cubicBezTo>
                    <a:pt x="144780" y="6667"/>
                    <a:pt x="140017" y="2858"/>
                    <a:pt x="135255" y="0"/>
                  </a:cubicBezTo>
                  <a:lnTo>
                    <a:pt x="0" y="188595"/>
                  </a:lnTo>
                  <a:cubicBezTo>
                    <a:pt x="4763" y="192405"/>
                    <a:pt x="9525" y="196215"/>
                    <a:pt x="14288" y="200025"/>
                  </a:cubicBezTo>
                  <a:lnTo>
                    <a:pt x="149542" y="10477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2" name="Google Shape;11332;ge48d01fb7f_0_1838"/>
            <p:cNvSpPr/>
            <p:nvPr/>
          </p:nvSpPr>
          <p:spPr>
            <a:xfrm>
              <a:off x="6299834" y="2535554"/>
              <a:ext cx="100965" cy="222885"/>
            </a:xfrm>
            <a:custGeom>
              <a:avLst/>
              <a:gdLst/>
              <a:ahLst/>
              <a:cxnLst/>
              <a:rect l="l" t="t" r="r" b="b"/>
              <a:pathLst>
                <a:path w="100965" h="222885" extrusionOk="0">
                  <a:moveTo>
                    <a:pt x="17145" y="222885"/>
                  </a:moveTo>
                  <a:lnTo>
                    <a:pt x="100965" y="6668"/>
                  </a:lnTo>
                  <a:cubicBezTo>
                    <a:pt x="95250" y="4763"/>
                    <a:pt x="89535" y="1905"/>
                    <a:pt x="83820" y="0"/>
                  </a:cubicBezTo>
                  <a:lnTo>
                    <a:pt x="0" y="216218"/>
                  </a:lnTo>
                  <a:cubicBezTo>
                    <a:pt x="6668" y="218123"/>
                    <a:pt x="12383" y="220980"/>
                    <a:pt x="17145" y="22288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3" name="Google Shape;11333;ge48d01fb7f_0_1838"/>
            <p:cNvSpPr/>
            <p:nvPr/>
          </p:nvSpPr>
          <p:spPr>
            <a:xfrm>
              <a:off x="5330189" y="3309937"/>
              <a:ext cx="228600" cy="37147"/>
            </a:xfrm>
            <a:custGeom>
              <a:avLst/>
              <a:gdLst/>
              <a:ahLst/>
              <a:cxnLst/>
              <a:rect l="l" t="t" r="r" b="b"/>
              <a:pathLst>
                <a:path w="228600" h="37147" extrusionOk="0">
                  <a:moveTo>
                    <a:pt x="1905" y="37147"/>
                  </a:moveTo>
                  <a:lnTo>
                    <a:pt x="228600" y="18097"/>
                  </a:lnTo>
                  <a:cubicBezTo>
                    <a:pt x="227648" y="12383"/>
                    <a:pt x="226695" y="5715"/>
                    <a:pt x="226695" y="0"/>
                  </a:cubicBezTo>
                  <a:lnTo>
                    <a:pt x="0" y="19050"/>
                  </a:lnTo>
                  <a:cubicBezTo>
                    <a:pt x="0" y="24765"/>
                    <a:pt x="952" y="30480"/>
                    <a:pt x="1905" y="37147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4" name="Google Shape;11334;ge48d01fb7f_0_1838"/>
            <p:cNvSpPr/>
            <p:nvPr/>
          </p:nvSpPr>
          <p:spPr>
            <a:xfrm>
              <a:off x="5334000" y="3127057"/>
              <a:ext cx="227647" cy="58102"/>
            </a:xfrm>
            <a:custGeom>
              <a:avLst/>
              <a:gdLst/>
              <a:ahLst/>
              <a:cxnLst/>
              <a:rect l="l" t="t" r="r" b="b"/>
              <a:pathLst>
                <a:path w="227647" h="58102" extrusionOk="0">
                  <a:moveTo>
                    <a:pt x="227648" y="40005"/>
                  </a:moveTo>
                  <a:lnTo>
                    <a:pt x="2858" y="0"/>
                  </a:lnTo>
                  <a:cubicBezTo>
                    <a:pt x="1905" y="5715"/>
                    <a:pt x="952" y="12383"/>
                    <a:pt x="0" y="18097"/>
                  </a:cubicBezTo>
                  <a:lnTo>
                    <a:pt x="224790" y="58102"/>
                  </a:lnTo>
                  <a:cubicBezTo>
                    <a:pt x="225742" y="51435"/>
                    <a:pt x="226695" y="45720"/>
                    <a:pt x="227648" y="4000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5" name="Google Shape;11335;ge48d01fb7f_0_1838"/>
            <p:cNvSpPr/>
            <p:nvPr/>
          </p:nvSpPr>
          <p:spPr>
            <a:xfrm>
              <a:off x="5389245" y="2933700"/>
              <a:ext cx="215264" cy="113347"/>
            </a:xfrm>
            <a:custGeom>
              <a:avLst/>
              <a:gdLst/>
              <a:ahLst/>
              <a:cxnLst/>
              <a:rect l="l" t="t" r="r" b="b"/>
              <a:pathLst>
                <a:path w="215264" h="113347" extrusionOk="0">
                  <a:moveTo>
                    <a:pt x="0" y="16192"/>
                  </a:moveTo>
                  <a:lnTo>
                    <a:pt x="207645" y="113347"/>
                  </a:lnTo>
                  <a:cubicBezTo>
                    <a:pt x="209550" y="107633"/>
                    <a:pt x="212407" y="101917"/>
                    <a:pt x="215265" y="97155"/>
                  </a:cubicBezTo>
                  <a:lnTo>
                    <a:pt x="7620" y="0"/>
                  </a:lnTo>
                  <a:cubicBezTo>
                    <a:pt x="4763" y="4763"/>
                    <a:pt x="1905" y="10477"/>
                    <a:pt x="0" y="16192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6" name="Google Shape;11336;ge48d01fb7f_0_1838"/>
            <p:cNvSpPr/>
            <p:nvPr/>
          </p:nvSpPr>
          <p:spPr>
            <a:xfrm>
              <a:off x="5492114" y="2762250"/>
              <a:ext cx="187642" cy="161925"/>
            </a:xfrm>
            <a:custGeom>
              <a:avLst/>
              <a:gdLst/>
              <a:ahLst/>
              <a:cxnLst/>
              <a:rect l="l" t="t" r="r" b="b"/>
              <a:pathLst>
                <a:path w="187642" h="161925" extrusionOk="0">
                  <a:moveTo>
                    <a:pt x="187643" y="147638"/>
                  </a:moveTo>
                  <a:lnTo>
                    <a:pt x="11430" y="0"/>
                  </a:lnTo>
                  <a:cubicBezTo>
                    <a:pt x="7620" y="4763"/>
                    <a:pt x="3810" y="9525"/>
                    <a:pt x="0" y="14288"/>
                  </a:cubicBezTo>
                  <a:lnTo>
                    <a:pt x="175260" y="161925"/>
                  </a:lnTo>
                  <a:cubicBezTo>
                    <a:pt x="180023" y="157163"/>
                    <a:pt x="183833" y="152400"/>
                    <a:pt x="187643" y="14763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7" name="Google Shape;11337;ge48d01fb7f_0_1838"/>
            <p:cNvSpPr/>
            <p:nvPr/>
          </p:nvSpPr>
          <p:spPr>
            <a:xfrm>
              <a:off x="5621654" y="2635567"/>
              <a:ext cx="151447" cy="197167"/>
            </a:xfrm>
            <a:custGeom>
              <a:avLst/>
              <a:gdLst/>
              <a:ahLst/>
              <a:cxnLst/>
              <a:rect l="l" t="t" r="r" b="b"/>
              <a:pathLst>
                <a:path w="151447" h="197167" extrusionOk="0">
                  <a:moveTo>
                    <a:pt x="137160" y="197168"/>
                  </a:moveTo>
                  <a:cubicBezTo>
                    <a:pt x="141923" y="193358"/>
                    <a:pt x="146685" y="189548"/>
                    <a:pt x="151448" y="185738"/>
                  </a:cubicBezTo>
                  <a:lnTo>
                    <a:pt x="14288" y="0"/>
                  </a:lnTo>
                  <a:cubicBezTo>
                    <a:pt x="9525" y="3810"/>
                    <a:pt x="4763" y="7620"/>
                    <a:pt x="0" y="11430"/>
                  </a:cubicBezTo>
                  <a:lnTo>
                    <a:pt x="137160" y="197168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8" name="Google Shape;11338;ge48d01fb7f_0_1838"/>
            <p:cNvSpPr/>
            <p:nvPr/>
          </p:nvSpPr>
          <p:spPr>
            <a:xfrm>
              <a:off x="5765482" y="2550795"/>
              <a:ext cx="109537" cy="219075"/>
            </a:xfrm>
            <a:custGeom>
              <a:avLst/>
              <a:gdLst/>
              <a:ahLst/>
              <a:cxnLst/>
              <a:rect l="l" t="t" r="r" b="b"/>
              <a:pathLst>
                <a:path w="109537" h="219075" extrusionOk="0">
                  <a:moveTo>
                    <a:pt x="109538" y="210502"/>
                  </a:moveTo>
                  <a:lnTo>
                    <a:pt x="16192" y="0"/>
                  </a:lnTo>
                  <a:cubicBezTo>
                    <a:pt x="10477" y="2857"/>
                    <a:pt x="4763" y="4763"/>
                    <a:pt x="0" y="7620"/>
                  </a:cubicBezTo>
                  <a:lnTo>
                    <a:pt x="93345" y="219075"/>
                  </a:lnTo>
                  <a:cubicBezTo>
                    <a:pt x="98107" y="215265"/>
                    <a:pt x="103822" y="212407"/>
                    <a:pt x="109538" y="210502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9" name="Google Shape;11339;ge48d01fb7f_0_1838"/>
            <p:cNvSpPr/>
            <p:nvPr/>
          </p:nvSpPr>
          <p:spPr>
            <a:xfrm>
              <a:off x="6642734" y="3220402"/>
              <a:ext cx="401955" cy="36194"/>
            </a:xfrm>
            <a:custGeom>
              <a:avLst/>
              <a:gdLst/>
              <a:ahLst/>
              <a:cxnLst/>
              <a:rect l="l" t="t" r="r" b="b"/>
              <a:pathLst>
                <a:path w="401955" h="36194" extrusionOk="0">
                  <a:moveTo>
                    <a:pt x="953" y="36195"/>
                  </a:moveTo>
                  <a:lnTo>
                    <a:pt x="401955" y="18097"/>
                  </a:lnTo>
                  <a:cubicBezTo>
                    <a:pt x="401955" y="12382"/>
                    <a:pt x="401955" y="5715"/>
                    <a:pt x="401003" y="0"/>
                  </a:cubicBezTo>
                  <a:lnTo>
                    <a:pt x="0" y="18097"/>
                  </a:lnTo>
                  <a:cubicBezTo>
                    <a:pt x="953" y="23813"/>
                    <a:pt x="953" y="29527"/>
                    <a:pt x="953" y="3619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0" name="Google Shape;11340;ge48d01fb7f_0_1838"/>
            <p:cNvSpPr/>
            <p:nvPr/>
          </p:nvSpPr>
          <p:spPr>
            <a:xfrm>
              <a:off x="6619875" y="2976562"/>
              <a:ext cx="388620" cy="138112"/>
            </a:xfrm>
            <a:custGeom>
              <a:avLst/>
              <a:gdLst/>
              <a:ahLst/>
              <a:cxnLst/>
              <a:rect l="l" t="t" r="r" b="b"/>
              <a:pathLst>
                <a:path w="388620" h="138112" extrusionOk="0">
                  <a:moveTo>
                    <a:pt x="4763" y="138113"/>
                  </a:moveTo>
                  <a:lnTo>
                    <a:pt x="388620" y="17145"/>
                  </a:lnTo>
                  <a:cubicBezTo>
                    <a:pt x="386715" y="11430"/>
                    <a:pt x="384810" y="5715"/>
                    <a:pt x="383858" y="0"/>
                  </a:cubicBezTo>
                  <a:lnTo>
                    <a:pt x="0" y="120967"/>
                  </a:lnTo>
                  <a:cubicBezTo>
                    <a:pt x="1905" y="126683"/>
                    <a:pt x="3810" y="132397"/>
                    <a:pt x="4763" y="138113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1" name="Google Shape;11341;ge48d01fb7f_0_1838"/>
            <p:cNvSpPr/>
            <p:nvPr/>
          </p:nvSpPr>
          <p:spPr>
            <a:xfrm>
              <a:off x="6560820" y="2752725"/>
              <a:ext cx="348614" cy="231457"/>
            </a:xfrm>
            <a:custGeom>
              <a:avLst/>
              <a:gdLst/>
              <a:ahLst/>
              <a:cxnLst/>
              <a:rect l="l" t="t" r="r" b="b"/>
              <a:pathLst>
                <a:path w="348614" h="231457" extrusionOk="0">
                  <a:moveTo>
                    <a:pt x="9525" y="231458"/>
                  </a:moveTo>
                  <a:lnTo>
                    <a:pt x="348615" y="15240"/>
                  </a:lnTo>
                  <a:cubicBezTo>
                    <a:pt x="345758" y="10477"/>
                    <a:pt x="341947" y="4763"/>
                    <a:pt x="339090" y="0"/>
                  </a:cubicBezTo>
                  <a:lnTo>
                    <a:pt x="0" y="216217"/>
                  </a:lnTo>
                  <a:cubicBezTo>
                    <a:pt x="2858" y="220980"/>
                    <a:pt x="5715" y="225742"/>
                    <a:pt x="9525" y="23145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2" name="Google Shape;11342;ge48d01fb7f_0_1838"/>
            <p:cNvSpPr/>
            <p:nvPr/>
          </p:nvSpPr>
          <p:spPr>
            <a:xfrm>
              <a:off x="6470332" y="2562225"/>
              <a:ext cx="284797" cy="309562"/>
            </a:xfrm>
            <a:custGeom>
              <a:avLst/>
              <a:gdLst/>
              <a:ahLst/>
              <a:cxnLst/>
              <a:rect l="l" t="t" r="r" b="b"/>
              <a:pathLst>
                <a:path w="284797" h="309562" extrusionOk="0">
                  <a:moveTo>
                    <a:pt x="284797" y="12383"/>
                  </a:moveTo>
                  <a:cubicBezTo>
                    <a:pt x="280035" y="8573"/>
                    <a:pt x="276225" y="3810"/>
                    <a:pt x="271463" y="0"/>
                  </a:cubicBezTo>
                  <a:lnTo>
                    <a:pt x="0" y="297180"/>
                  </a:lnTo>
                  <a:cubicBezTo>
                    <a:pt x="4763" y="300990"/>
                    <a:pt x="8572" y="305753"/>
                    <a:pt x="13335" y="309563"/>
                  </a:cubicBezTo>
                  <a:lnTo>
                    <a:pt x="284797" y="12383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3" name="Google Shape;11343;ge48d01fb7f_0_1838"/>
            <p:cNvSpPr/>
            <p:nvPr/>
          </p:nvSpPr>
          <p:spPr>
            <a:xfrm>
              <a:off x="6357937" y="2423160"/>
              <a:ext cx="205740" cy="364807"/>
            </a:xfrm>
            <a:custGeom>
              <a:avLst/>
              <a:gdLst/>
              <a:ahLst/>
              <a:cxnLst/>
              <a:rect l="l" t="t" r="r" b="b"/>
              <a:pathLst>
                <a:path w="205740" h="364807" extrusionOk="0">
                  <a:moveTo>
                    <a:pt x="205740" y="8573"/>
                  </a:moveTo>
                  <a:cubicBezTo>
                    <a:pt x="200025" y="5715"/>
                    <a:pt x="195263" y="2857"/>
                    <a:pt x="189547" y="0"/>
                  </a:cubicBezTo>
                  <a:lnTo>
                    <a:pt x="0" y="355282"/>
                  </a:lnTo>
                  <a:cubicBezTo>
                    <a:pt x="5715" y="358140"/>
                    <a:pt x="10478" y="360998"/>
                    <a:pt x="16192" y="364807"/>
                  </a:cubicBezTo>
                  <a:lnTo>
                    <a:pt x="205740" y="8573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4" name="Google Shape;11344;ge48d01fb7f_0_1838"/>
            <p:cNvSpPr/>
            <p:nvPr/>
          </p:nvSpPr>
          <p:spPr>
            <a:xfrm>
              <a:off x="5155882" y="3220402"/>
              <a:ext cx="398144" cy="35242"/>
            </a:xfrm>
            <a:custGeom>
              <a:avLst/>
              <a:gdLst/>
              <a:ahLst/>
              <a:cxnLst/>
              <a:rect l="l" t="t" r="r" b="b"/>
              <a:pathLst>
                <a:path w="398144" h="35242" extrusionOk="0">
                  <a:moveTo>
                    <a:pt x="398145" y="17145"/>
                  </a:moveTo>
                  <a:lnTo>
                    <a:pt x="953" y="0"/>
                  </a:lnTo>
                  <a:cubicBezTo>
                    <a:pt x="953" y="5715"/>
                    <a:pt x="953" y="12382"/>
                    <a:pt x="0" y="18097"/>
                  </a:cubicBezTo>
                  <a:lnTo>
                    <a:pt x="398145" y="35242"/>
                  </a:lnTo>
                  <a:cubicBezTo>
                    <a:pt x="398145" y="29527"/>
                    <a:pt x="398145" y="23813"/>
                    <a:pt x="398145" y="1714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5" name="Google Shape;11345;ge48d01fb7f_0_1838"/>
            <p:cNvSpPr/>
            <p:nvPr/>
          </p:nvSpPr>
          <p:spPr>
            <a:xfrm>
              <a:off x="5193030" y="2977514"/>
              <a:ext cx="384809" cy="137160"/>
            </a:xfrm>
            <a:custGeom>
              <a:avLst/>
              <a:gdLst/>
              <a:ahLst/>
              <a:cxnLst/>
              <a:rect l="l" t="t" r="r" b="b"/>
              <a:pathLst>
                <a:path w="384809" h="137160" extrusionOk="0">
                  <a:moveTo>
                    <a:pt x="384810" y="120015"/>
                  </a:moveTo>
                  <a:lnTo>
                    <a:pt x="4763" y="0"/>
                  </a:lnTo>
                  <a:cubicBezTo>
                    <a:pt x="2857" y="5715"/>
                    <a:pt x="952" y="11430"/>
                    <a:pt x="0" y="17145"/>
                  </a:cubicBezTo>
                  <a:lnTo>
                    <a:pt x="381000" y="137160"/>
                  </a:lnTo>
                  <a:cubicBezTo>
                    <a:pt x="381953" y="131445"/>
                    <a:pt x="382905" y="125730"/>
                    <a:pt x="384810" y="12001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6" name="Google Shape;11346;ge48d01fb7f_0_1838"/>
            <p:cNvSpPr/>
            <p:nvPr/>
          </p:nvSpPr>
          <p:spPr>
            <a:xfrm>
              <a:off x="5291137" y="2752725"/>
              <a:ext cx="346710" cy="230504"/>
            </a:xfrm>
            <a:custGeom>
              <a:avLst/>
              <a:gdLst/>
              <a:ahLst/>
              <a:cxnLst/>
              <a:rect l="l" t="t" r="r" b="b"/>
              <a:pathLst>
                <a:path w="346710" h="230504" extrusionOk="0">
                  <a:moveTo>
                    <a:pt x="346710" y="215265"/>
                  </a:moveTo>
                  <a:lnTo>
                    <a:pt x="9525" y="0"/>
                  </a:lnTo>
                  <a:cubicBezTo>
                    <a:pt x="6668" y="4763"/>
                    <a:pt x="2857" y="10477"/>
                    <a:pt x="0" y="15240"/>
                  </a:cubicBezTo>
                  <a:lnTo>
                    <a:pt x="337185" y="230505"/>
                  </a:lnTo>
                  <a:cubicBezTo>
                    <a:pt x="340042" y="224790"/>
                    <a:pt x="342900" y="220027"/>
                    <a:pt x="346710" y="21526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7" name="Google Shape;11347;ge48d01fb7f_0_1838"/>
            <p:cNvSpPr/>
            <p:nvPr/>
          </p:nvSpPr>
          <p:spPr>
            <a:xfrm>
              <a:off x="5434012" y="2573654"/>
              <a:ext cx="288607" cy="302895"/>
            </a:xfrm>
            <a:custGeom>
              <a:avLst/>
              <a:gdLst/>
              <a:ahLst/>
              <a:cxnLst/>
              <a:rect l="l" t="t" r="r" b="b"/>
              <a:pathLst>
                <a:path w="288607" h="302895" extrusionOk="0">
                  <a:moveTo>
                    <a:pt x="288608" y="290513"/>
                  </a:moveTo>
                  <a:lnTo>
                    <a:pt x="13335" y="0"/>
                  </a:lnTo>
                  <a:cubicBezTo>
                    <a:pt x="8573" y="3810"/>
                    <a:pt x="4763" y="8573"/>
                    <a:pt x="0" y="12383"/>
                  </a:cubicBezTo>
                  <a:lnTo>
                    <a:pt x="275273" y="302895"/>
                  </a:lnTo>
                  <a:cubicBezTo>
                    <a:pt x="279083" y="299085"/>
                    <a:pt x="283845" y="294323"/>
                    <a:pt x="288608" y="290513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8" name="Google Shape;11348;ge48d01fb7f_0_1838"/>
            <p:cNvSpPr/>
            <p:nvPr/>
          </p:nvSpPr>
          <p:spPr>
            <a:xfrm>
              <a:off x="5604510" y="2442210"/>
              <a:ext cx="217169" cy="356235"/>
            </a:xfrm>
            <a:custGeom>
              <a:avLst/>
              <a:gdLst/>
              <a:ahLst/>
              <a:cxnLst/>
              <a:rect l="l" t="t" r="r" b="b"/>
              <a:pathLst>
                <a:path w="217169" h="356235" extrusionOk="0">
                  <a:moveTo>
                    <a:pt x="0" y="9525"/>
                  </a:moveTo>
                  <a:lnTo>
                    <a:pt x="201930" y="356235"/>
                  </a:lnTo>
                  <a:cubicBezTo>
                    <a:pt x="206692" y="353378"/>
                    <a:pt x="212407" y="349567"/>
                    <a:pt x="217170" y="346710"/>
                  </a:cubicBezTo>
                  <a:lnTo>
                    <a:pt x="16192" y="0"/>
                  </a:lnTo>
                  <a:cubicBezTo>
                    <a:pt x="10477" y="2857"/>
                    <a:pt x="5715" y="5715"/>
                    <a:pt x="0" y="9525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9" name="Google Shape;11349;ge48d01fb7f_0_1838"/>
            <p:cNvSpPr/>
            <p:nvPr/>
          </p:nvSpPr>
          <p:spPr>
            <a:xfrm>
              <a:off x="5412104" y="2451735"/>
              <a:ext cx="70485" cy="72007"/>
            </a:xfrm>
            <a:custGeom>
              <a:avLst/>
              <a:gdLst/>
              <a:ahLst/>
              <a:cxnLst/>
              <a:rect l="l" t="t" r="r" b="b"/>
              <a:pathLst>
                <a:path w="70485" h="72007" extrusionOk="0">
                  <a:moveTo>
                    <a:pt x="41910" y="11430"/>
                  </a:moveTo>
                  <a:lnTo>
                    <a:pt x="28575" y="0"/>
                  </a:lnTo>
                  <a:lnTo>
                    <a:pt x="6668" y="24765"/>
                  </a:lnTo>
                  <a:cubicBezTo>
                    <a:pt x="1905" y="29527"/>
                    <a:pt x="0" y="35242"/>
                    <a:pt x="0" y="41910"/>
                  </a:cubicBezTo>
                  <a:cubicBezTo>
                    <a:pt x="0" y="48577"/>
                    <a:pt x="2858" y="54292"/>
                    <a:pt x="7620" y="58102"/>
                  </a:cubicBezTo>
                  <a:cubicBezTo>
                    <a:pt x="13335" y="62865"/>
                    <a:pt x="21908" y="67627"/>
                    <a:pt x="32385" y="69532"/>
                  </a:cubicBezTo>
                  <a:cubicBezTo>
                    <a:pt x="42863" y="72390"/>
                    <a:pt x="55245" y="72390"/>
                    <a:pt x="69533" y="71438"/>
                  </a:cubicBezTo>
                  <a:lnTo>
                    <a:pt x="70485" y="63817"/>
                  </a:lnTo>
                  <a:cubicBezTo>
                    <a:pt x="61913" y="63817"/>
                    <a:pt x="53340" y="62865"/>
                    <a:pt x="46673" y="60960"/>
                  </a:cubicBezTo>
                  <a:cubicBezTo>
                    <a:pt x="40005" y="59055"/>
                    <a:pt x="34290" y="56198"/>
                    <a:pt x="30480" y="52388"/>
                  </a:cubicBezTo>
                  <a:cubicBezTo>
                    <a:pt x="26670" y="49530"/>
                    <a:pt x="24765" y="44767"/>
                    <a:pt x="23813" y="40005"/>
                  </a:cubicBezTo>
                  <a:cubicBezTo>
                    <a:pt x="22860" y="35242"/>
                    <a:pt x="24765" y="31432"/>
                    <a:pt x="27623" y="27623"/>
                  </a:cubicBezTo>
                  <a:lnTo>
                    <a:pt x="41910" y="11430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0" name="Google Shape;11350;ge48d01fb7f_0_1838"/>
            <p:cNvSpPr/>
            <p:nvPr/>
          </p:nvSpPr>
          <p:spPr>
            <a:xfrm>
              <a:off x="5534025" y="2244089"/>
              <a:ext cx="77033" cy="27622"/>
            </a:xfrm>
            <a:custGeom>
              <a:avLst/>
              <a:gdLst/>
              <a:ahLst/>
              <a:cxnLst/>
              <a:rect l="l" t="t" r="r" b="b"/>
              <a:pathLst>
                <a:path w="77033" h="27622" extrusionOk="0">
                  <a:moveTo>
                    <a:pt x="24765" y="15240"/>
                  </a:moveTo>
                  <a:cubicBezTo>
                    <a:pt x="27623" y="13335"/>
                    <a:pt x="30480" y="12383"/>
                    <a:pt x="34290" y="12383"/>
                  </a:cubicBezTo>
                  <a:cubicBezTo>
                    <a:pt x="37148" y="12383"/>
                    <a:pt x="40005" y="12383"/>
                    <a:pt x="42863" y="13335"/>
                  </a:cubicBezTo>
                  <a:lnTo>
                    <a:pt x="75248" y="27623"/>
                  </a:lnTo>
                  <a:cubicBezTo>
                    <a:pt x="80010" y="24765"/>
                    <a:pt x="75248" y="20003"/>
                    <a:pt x="60960" y="12383"/>
                  </a:cubicBezTo>
                  <a:cubicBezTo>
                    <a:pt x="53340" y="8573"/>
                    <a:pt x="48577" y="6668"/>
                    <a:pt x="45720" y="5715"/>
                  </a:cubicBezTo>
                  <a:cubicBezTo>
                    <a:pt x="39052" y="2858"/>
                    <a:pt x="31433" y="953"/>
                    <a:pt x="23813" y="0"/>
                  </a:cubicBezTo>
                  <a:cubicBezTo>
                    <a:pt x="16192" y="0"/>
                    <a:pt x="10477" y="953"/>
                    <a:pt x="5715" y="3810"/>
                  </a:cubicBezTo>
                  <a:cubicBezTo>
                    <a:pt x="2858" y="5715"/>
                    <a:pt x="952" y="7620"/>
                    <a:pt x="0" y="9525"/>
                  </a:cubicBezTo>
                  <a:lnTo>
                    <a:pt x="17145" y="21908"/>
                  </a:lnTo>
                  <a:cubicBezTo>
                    <a:pt x="19050" y="18098"/>
                    <a:pt x="21908" y="16193"/>
                    <a:pt x="24765" y="1524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1" name="Google Shape;11351;ge48d01fb7f_0_1838"/>
            <p:cNvSpPr/>
            <p:nvPr/>
          </p:nvSpPr>
          <p:spPr>
            <a:xfrm>
              <a:off x="5629275" y="2180186"/>
              <a:ext cx="80010" cy="46758"/>
            </a:xfrm>
            <a:custGeom>
              <a:avLst/>
              <a:gdLst/>
              <a:ahLst/>
              <a:cxnLst/>
              <a:rect l="l" t="t" r="r" b="b"/>
              <a:pathLst>
                <a:path w="80010" h="46758" extrusionOk="0">
                  <a:moveTo>
                    <a:pt x="20002" y="43901"/>
                  </a:moveTo>
                  <a:cubicBezTo>
                    <a:pt x="22860" y="41996"/>
                    <a:pt x="25717" y="41043"/>
                    <a:pt x="27623" y="40091"/>
                  </a:cubicBezTo>
                  <a:cubicBezTo>
                    <a:pt x="32385" y="38186"/>
                    <a:pt x="38100" y="37233"/>
                    <a:pt x="44767" y="37233"/>
                  </a:cubicBezTo>
                  <a:cubicBezTo>
                    <a:pt x="52388" y="37233"/>
                    <a:pt x="60008" y="39138"/>
                    <a:pt x="68580" y="41996"/>
                  </a:cubicBezTo>
                  <a:lnTo>
                    <a:pt x="80010" y="37233"/>
                  </a:lnTo>
                  <a:lnTo>
                    <a:pt x="50483" y="10563"/>
                  </a:lnTo>
                  <a:cubicBezTo>
                    <a:pt x="45720" y="5801"/>
                    <a:pt x="40958" y="2943"/>
                    <a:pt x="36195" y="1038"/>
                  </a:cubicBezTo>
                  <a:cubicBezTo>
                    <a:pt x="30480" y="-867"/>
                    <a:pt x="25717" y="86"/>
                    <a:pt x="20955" y="1991"/>
                  </a:cubicBezTo>
                  <a:cubicBezTo>
                    <a:pt x="15240" y="4848"/>
                    <a:pt x="11430" y="7706"/>
                    <a:pt x="9525" y="9611"/>
                  </a:cubicBezTo>
                  <a:lnTo>
                    <a:pt x="26670" y="21993"/>
                  </a:lnTo>
                  <a:cubicBezTo>
                    <a:pt x="26670" y="21041"/>
                    <a:pt x="27623" y="19136"/>
                    <a:pt x="28575" y="18183"/>
                  </a:cubicBezTo>
                  <a:cubicBezTo>
                    <a:pt x="30480" y="16278"/>
                    <a:pt x="32385" y="15326"/>
                    <a:pt x="34290" y="14373"/>
                  </a:cubicBezTo>
                  <a:cubicBezTo>
                    <a:pt x="37148" y="13421"/>
                    <a:pt x="40005" y="13421"/>
                    <a:pt x="43815" y="14373"/>
                  </a:cubicBezTo>
                  <a:cubicBezTo>
                    <a:pt x="47625" y="16278"/>
                    <a:pt x="51435" y="18183"/>
                    <a:pt x="55245" y="21993"/>
                  </a:cubicBezTo>
                  <a:lnTo>
                    <a:pt x="73342" y="35328"/>
                  </a:lnTo>
                  <a:lnTo>
                    <a:pt x="71438" y="36281"/>
                  </a:lnTo>
                  <a:cubicBezTo>
                    <a:pt x="54292" y="31518"/>
                    <a:pt x="40958" y="27708"/>
                    <a:pt x="31433" y="25803"/>
                  </a:cubicBezTo>
                  <a:cubicBezTo>
                    <a:pt x="20955" y="23898"/>
                    <a:pt x="13335" y="23898"/>
                    <a:pt x="9525" y="25803"/>
                  </a:cubicBezTo>
                  <a:cubicBezTo>
                    <a:pt x="7620" y="26756"/>
                    <a:pt x="5715" y="27708"/>
                    <a:pt x="3810" y="28661"/>
                  </a:cubicBezTo>
                  <a:cubicBezTo>
                    <a:pt x="1905" y="29613"/>
                    <a:pt x="952" y="30566"/>
                    <a:pt x="0" y="32471"/>
                  </a:cubicBezTo>
                  <a:lnTo>
                    <a:pt x="16192" y="46758"/>
                  </a:lnTo>
                  <a:cubicBezTo>
                    <a:pt x="16192" y="46758"/>
                    <a:pt x="18098" y="45806"/>
                    <a:pt x="20002" y="43901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2" name="Google Shape;11352;ge48d01fb7f_0_1838"/>
            <p:cNvSpPr/>
            <p:nvPr/>
          </p:nvSpPr>
          <p:spPr>
            <a:xfrm>
              <a:off x="5366385" y="2163127"/>
              <a:ext cx="518291" cy="331470"/>
            </a:xfrm>
            <a:custGeom>
              <a:avLst/>
              <a:gdLst/>
              <a:ahLst/>
              <a:cxnLst/>
              <a:rect l="l" t="t" r="r" b="b"/>
              <a:pathLst>
                <a:path w="518291" h="331470" extrusionOk="0">
                  <a:moveTo>
                    <a:pt x="83820" y="260985"/>
                  </a:moveTo>
                  <a:cubicBezTo>
                    <a:pt x="84773" y="260985"/>
                    <a:pt x="85725" y="260985"/>
                    <a:pt x="86677" y="261938"/>
                  </a:cubicBezTo>
                  <a:cubicBezTo>
                    <a:pt x="87630" y="262890"/>
                    <a:pt x="89535" y="263843"/>
                    <a:pt x="90488" y="264795"/>
                  </a:cubicBezTo>
                  <a:cubicBezTo>
                    <a:pt x="93345" y="267653"/>
                    <a:pt x="94298" y="272415"/>
                    <a:pt x="92392" y="278130"/>
                  </a:cubicBezTo>
                  <a:cubicBezTo>
                    <a:pt x="90488" y="283845"/>
                    <a:pt x="87630" y="289560"/>
                    <a:pt x="81915" y="294323"/>
                  </a:cubicBezTo>
                  <a:cubicBezTo>
                    <a:pt x="93345" y="301943"/>
                    <a:pt x="105727" y="305753"/>
                    <a:pt x="118110" y="307658"/>
                  </a:cubicBezTo>
                  <a:cubicBezTo>
                    <a:pt x="129540" y="308610"/>
                    <a:pt x="139065" y="305753"/>
                    <a:pt x="145732" y="300038"/>
                  </a:cubicBezTo>
                  <a:cubicBezTo>
                    <a:pt x="148590" y="297180"/>
                    <a:pt x="151448" y="293370"/>
                    <a:pt x="152400" y="289560"/>
                  </a:cubicBezTo>
                  <a:cubicBezTo>
                    <a:pt x="154305" y="284798"/>
                    <a:pt x="156210" y="280988"/>
                    <a:pt x="156210" y="275273"/>
                  </a:cubicBezTo>
                  <a:lnTo>
                    <a:pt x="170498" y="289560"/>
                  </a:lnTo>
                  <a:lnTo>
                    <a:pt x="193357" y="284798"/>
                  </a:lnTo>
                  <a:lnTo>
                    <a:pt x="129540" y="218123"/>
                  </a:lnTo>
                  <a:cubicBezTo>
                    <a:pt x="139065" y="209550"/>
                    <a:pt x="148590" y="201930"/>
                    <a:pt x="158115" y="193358"/>
                  </a:cubicBezTo>
                  <a:lnTo>
                    <a:pt x="206692" y="255270"/>
                  </a:lnTo>
                  <a:lnTo>
                    <a:pt x="231457" y="253365"/>
                  </a:lnTo>
                  <a:lnTo>
                    <a:pt x="174307" y="180023"/>
                  </a:lnTo>
                  <a:cubicBezTo>
                    <a:pt x="184785" y="171450"/>
                    <a:pt x="196215" y="163830"/>
                    <a:pt x="206692" y="156210"/>
                  </a:cubicBezTo>
                  <a:lnTo>
                    <a:pt x="221932" y="180023"/>
                  </a:lnTo>
                  <a:lnTo>
                    <a:pt x="213360" y="185738"/>
                  </a:lnTo>
                  <a:cubicBezTo>
                    <a:pt x="212407" y="186690"/>
                    <a:pt x="211455" y="187643"/>
                    <a:pt x="211455" y="189548"/>
                  </a:cubicBezTo>
                  <a:cubicBezTo>
                    <a:pt x="210502" y="190500"/>
                    <a:pt x="211455" y="192405"/>
                    <a:pt x="212407" y="193358"/>
                  </a:cubicBezTo>
                  <a:cubicBezTo>
                    <a:pt x="215265" y="197168"/>
                    <a:pt x="220980" y="200025"/>
                    <a:pt x="231457" y="201930"/>
                  </a:cubicBezTo>
                  <a:cubicBezTo>
                    <a:pt x="241935" y="203835"/>
                    <a:pt x="248602" y="203835"/>
                    <a:pt x="252413" y="200978"/>
                  </a:cubicBezTo>
                  <a:cubicBezTo>
                    <a:pt x="254317" y="200025"/>
                    <a:pt x="255270" y="198120"/>
                    <a:pt x="255270" y="197168"/>
                  </a:cubicBezTo>
                  <a:cubicBezTo>
                    <a:pt x="255270" y="195263"/>
                    <a:pt x="255270" y="193358"/>
                    <a:pt x="254317" y="192405"/>
                  </a:cubicBezTo>
                  <a:lnTo>
                    <a:pt x="223838" y="145733"/>
                  </a:lnTo>
                  <a:cubicBezTo>
                    <a:pt x="231457" y="140970"/>
                    <a:pt x="239077" y="135255"/>
                    <a:pt x="246698" y="130493"/>
                  </a:cubicBezTo>
                  <a:lnTo>
                    <a:pt x="291465" y="199073"/>
                  </a:lnTo>
                  <a:lnTo>
                    <a:pt x="314325" y="197168"/>
                  </a:lnTo>
                  <a:lnTo>
                    <a:pt x="263842" y="119063"/>
                  </a:lnTo>
                  <a:cubicBezTo>
                    <a:pt x="286703" y="104775"/>
                    <a:pt x="310515" y="92393"/>
                    <a:pt x="335280" y="80010"/>
                  </a:cubicBezTo>
                  <a:lnTo>
                    <a:pt x="347663" y="105728"/>
                  </a:lnTo>
                  <a:lnTo>
                    <a:pt x="307657" y="125730"/>
                  </a:lnTo>
                  <a:cubicBezTo>
                    <a:pt x="305753" y="126683"/>
                    <a:pt x="303848" y="128588"/>
                    <a:pt x="302895" y="130493"/>
                  </a:cubicBezTo>
                  <a:cubicBezTo>
                    <a:pt x="301942" y="133350"/>
                    <a:pt x="301942" y="135255"/>
                    <a:pt x="302895" y="137160"/>
                  </a:cubicBezTo>
                  <a:cubicBezTo>
                    <a:pt x="305753" y="141923"/>
                    <a:pt x="310515" y="146685"/>
                    <a:pt x="317182" y="149543"/>
                  </a:cubicBezTo>
                  <a:cubicBezTo>
                    <a:pt x="323850" y="153353"/>
                    <a:pt x="329565" y="154305"/>
                    <a:pt x="333375" y="152400"/>
                  </a:cubicBezTo>
                  <a:cubicBezTo>
                    <a:pt x="334328" y="151448"/>
                    <a:pt x="335280" y="150495"/>
                    <a:pt x="335280" y="149543"/>
                  </a:cubicBezTo>
                  <a:cubicBezTo>
                    <a:pt x="336232" y="148590"/>
                    <a:pt x="336232" y="147638"/>
                    <a:pt x="335280" y="145733"/>
                  </a:cubicBezTo>
                  <a:lnTo>
                    <a:pt x="331470" y="139065"/>
                  </a:lnTo>
                  <a:cubicBezTo>
                    <a:pt x="330517" y="138113"/>
                    <a:pt x="330517" y="136208"/>
                    <a:pt x="331470" y="135255"/>
                  </a:cubicBezTo>
                  <a:cubicBezTo>
                    <a:pt x="331470" y="134303"/>
                    <a:pt x="332423" y="132398"/>
                    <a:pt x="333375" y="132398"/>
                  </a:cubicBezTo>
                  <a:lnTo>
                    <a:pt x="355282" y="120968"/>
                  </a:lnTo>
                  <a:lnTo>
                    <a:pt x="371475" y="153353"/>
                  </a:lnTo>
                  <a:lnTo>
                    <a:pt x="394335" y="154305"/>
                  </a:lnTo>
                  <a:lnTo>
                    <a:pt x="352425" y="71438"/>
                  </a:lnTo>
                  <a:cubicBezTo>
                    <a:pt x="378142" y="60008"/>
                    <a:pt x="403860" y="48578"/>
                    <a:pt x="431482" y="39053"/>
                  </a:cubicBezTo>
                  <a:lnTo>
                    <a:pt x="442913" y="69533"/>
                  </a:lnTo>
                  <a:cubicBezTo>
                    <a:pt x="436245" y="65723"/>
                    <a:pt x="429578" y="62865"/>
                    <a:pt x="422910" y="60960"/>
                  </a:cubicBezTo>
                  <a:cubicBezTo>
                    <a:pt x="417195" y="59055"/>
                    <a:pt x="411480" y="59055"/>
                    <a:pt x="408623" y="60960"/>
                  </a:cubicBezTo>
                  <a:cubicBezTo>
                    <a:pt x="401003" y="63818"/>
                    <a:pt x="395288" y="68580"/>
                    <a:pt x="391478" y="75248"/>
                  </a:cubicBezTo>
                  <a:cubicBezTo>
                    <a:pt x="387667" y="81915"/>
                    <a:pt x="387667" y="88583"/>
                    <a:pt x="389573" y="95250"/>
                  </a:cubicBezTo>
                  <a:cubicBezTo>
                    <a:pt x="392430" y="102870"/>
                    <a:pt x="399098" y="108585"/>
                    <a:pt x="408623" y="113348"/>
                  </a:cubicBezTo>
                  <a:cubicBezTo>
                    <a:pt x="418148" y="118110"/>
                    <a:pt x="427673" y="119063"/>
                    <a:pt x="434340" y="117158"/>
                  </a:cubicBezTo>
                  <a:cubicBezTo>
                    <a:pt x="437198" y="116205"/>
                    <a:pt x="441007" y="113348"/>
                    <a:pt x="443865" y="110490"/>
                  </a:cubicBezTo>
                  <a:cubicBezTo>
                    <a:pt x="446723" y="107633"/>
                    <a:pt x="450532" y="103823"/>
                    <a:pt x="453390" y="98108"/>
                  </a:cubicBezTo>
                  <a:lnTo>
                    <a:pt x="460057" y="116205"/>
                  </a:lnTo>
                  <a:lnTo>
                    <a:pt x="482917" y="120968"/>
                  </a:lnTo>
                  <a:lnTo>
                    <a:pt x="468630" y="80963"/>
                  </a:lnTo>
                  <a:cubicBezTo>
                    <a:pt x="470535" y="75248"/>
                    <a:pt x="473392" y="71438"/>
                    <a:pt x="476250" y="67628"/>
                  </a:cubicBezTo>
                  <a:cubicBezTo>
                    <a:pt x="480060" y="63818"/>
                    <a:pt x="482917" y="60960"/>
                    <a:pt x="486728" y="60008"/>
                  </a:cubicBezTo>
                  <a:cubicBezTo>
                    <a:pt x="488632" y="59055"/>
                    <a:pt x="490538" y="59055"/>
                    <a:pt x="492442" y="60960"/>
                  </a:cubicBezTo>
                  <a:cubicBezTo>
                    <a:pt x="494348" y="61913"/>
                    <a:pt x="496253" y="63818"/>
                    <a:pt x="497205" y="65723"/>
                  </a:cubicBezTo>
                  <a:cubicBezTo>
                    <a:pt x="499110" y="69533"/>
                    <a:pt x="499110" y="75248"/>
                    <a:pt x="499110" y="80963"/>
                  </a:cubicBezTo>
                  <a:cubicBezTo>
                    <a:pt x="498157" y="86678"/>
                    <a:pt x="497205" y="93345"/>
                    <a:pt x="495300" y="99060"/>
                  </a:cubicBezTo>
                  <a:lnTo>
                    <a:pt x="516255" y="104775"/>
                  </a:lnTo>
                  <a:cubicBezTo>
                    <a:pt x="519113" y="91440"/>
                    <a:pt x="519113" y="80010"/>
                    <a:pt x="515303" y="69533"/>
                  </a:cubicBezTo>
                  <a:cubicBezTo>
                    <a:pt x="512445" y="61913"/>
                    <a:pt x="506730" y="55245"/>
                    <a:pt x="498157" y="50483"/>
                  </a:cubicBezTo>
                  <a:cubicBezTo>
                    <a:pt x="489585" y="44768"/>
                    <a:pt x="481965" y="43815"/>
                    <a:pt x="476250" y="45720"/>
                  </a:cubicBezTo>
                  <a:cubicBezTo>
                    <a:pt x="473392" y="46673"/>
                    <a:pt x="470535" y="48578"/>
                    <a:pt x="467678" y="50483"/>
                  </a:cubicBezTo>
                  <a:cubicBezTo>
                    <a:pt x="464820" y="52388"/>
                    <a:pt x="461963" y="56198"/>
                    <a:pt x="459105" y="59055"/>
                  </a:cubicBezTo>
                  <a:lnTo>
                    <a:pt x="450532" y="34290"/>
                  </a:lnTo>
                  <a:cubicBezTo>
                    <a:pt x="470535" y="27623"/>
                    <a:pt x="490538" y="21908"/>
                    <a:pt x="511492" y="16193"/>
                  </a:cubicBezTo>
                  <a:lnTo>
                    <a:pt x="506730" y="12383"/>
                  </a:lnTo>
                  <a:lnTo>
                    <a:pt x="506730" y="12383"/>
                  </a:lnTo>
                  <a:lnTo>
                    <a:pt x="505778" y="11430"/>
                  </a:lnTo>
                  <a:lnTo>
                    <a:pt x="493395" y="0"/>
                  </a:lnTo>
                  <a:cubicBezTo>
                    <a:pt x="295275" y="52388"/>
                    <a:pt x="122873" y="168593"/>
                    <a:pt x="0" y="325755"/>
                  </a:cubicBezTo>
                  <a:lnTo>
                    <a:pt x="20955" y="331470"/>
                  </a:lnTo>
                  <a:cubicBezTo>
                    <a:pt x="40957" y="306705"/>
                    <a:pt x="61913" y="282893"/>
                    <a:pt x="83820" y="260985"/>
                  </a:cubicBezTo>
                  <a:close/>
                  <a:moveTo>
                    <a:pt x="436245" y="93345"/>
                  </a:moveTo>
                  <a:cubicBezTo>
                    <a:pt x="432435" y="97155"/>
                    <a:pt x="427673" y="100013"/>
                    <a:pt x="423863" y="101918"/>
                  </a:cubicBezTo>
                  <a:cubicBezTo>
                    <a:pt x="421005" y="102870"/>
                    <a:pt x="418148" y="102870"/>
                    <a:pt x="416242" y="101918"/>
                  </a:cubicBezTo>
                  <a:cubicBezTo>
                    <a:pt x="413385" y="100965"/>
                    <a:pt x="412432" y="99060"/>
                    <a:pt x="411480" y="97155"/>
                  </a:cubicBezTo>
                  <a:cubicBezTo>
                    <a:pt x="409575" y="92393"/>
                    <a:pt x="410528" y="88583"/>
                    <a:pt x="412432" y="84773"/>
                  </a:cubicBezTo>
                  <a:cubicBezTo>
                    <a:pt x="414338" y="80010"/>
                    <a:pt x="417195" y="77153"/>
                    <a:pt x="421957" y="76200"/>
                  </a:cubicBezTo>
                  <a:cubicBezTo>
                    <a:pt x="425767" y="75248"/>
                    <a:pt x="429578" y="74295"/>
                    <a:pt x="434340" y="75248"/>
                  </a:cubicBezTo>
                  <a:cubicBezTo>
                    <a:pt x="439103" y="75248"/>
                    <a:pt x="443865" y="77153"/>
                    <a:pt x="447675" y="79058"/>
                  </a:cubicBezTo>
                  <a:cubicBezTo>
                    <a:pt x="443865" y="83820"/>
                    <a:pt x="440055" y="89535"/>
                    <a:pt x="436245" y="93345"/>
                  </a:cubicBezTo>
                  <a:close/>
                  <a:moveTo>
                    <a:pt x="115252" y="231458"/>
                  </a:moveTo>
                  <a:lnTo>
                    <a:pt x="140970" y="258127"/>
                  </a:lnTo>
                  <a:cubicBezTo>
                    <a:pt x="140017" y="265748"/>
                    <a:pt x="138113" y="272415"/>
                    <a:pt x="136207" y="278130"/>
                  </a:cubicBezTo>
                  <a:cubicBezTo>
                    <a:pt x="134302" y="283845"/>
                    <a:pt x="131445" y="287655"/>
                    <a:pt x="128588" y="291465"/>
                  </a:cubicBezTo>
                  <a:cubicBezTo>
                    <a:pt x="125730" y="294323"/>
                    <a:pt x="121920" y="296228"/>
                    <a:pt x="118110" y="297180"/>
                  </a:cubicBezTo>
                  <a:cubicBezTo>
                    <a:pt x="114300" y="298133"/>
                    <a:pt x="110490" y="298133"/>
                    <a:pt x="106680" y="297180"/>
                  </a:cubicBezTo>
                  <a:cubicBezTo>
                    <a:pt x="106680" y="297180"/>
                    <a:pt x="105727" y="296228"/>
                    <a:pt x="105727" y="296228"/>
                  </a:cubicBezTo>
                  <a:cubicBezTo>
                    <a:pt x="105727" y="295275"/>
                    <a:pt x="105727" y="295275"/>
                    <a:pt x="105727" y="295275"/>
                  </a:cubicBezTo>
                  <a:cubicBezTo>
                    <a:pt x="110490" y="288608"/>
                    <a:pt x="113348" y="282893"/>
                    <a:pt x="115252" y="277178"/>
                  </a:cubicBezTo>
                  <a:cubicBezTo>
                    <a:pt x="117157" y="271463"/>
                    <a:pt x="116205" y="266700"/>
                    <a:pt x="114300" y="264795"/>
                  </a:cubicBezTo>
                  <a:cubicBezTo>
                    <a:pt x="112395" y="262890"/>
                    <a:pt x="109538" y="260985"/>
                    <a:pt x="104775" y="259080"/>
                  </a:cubicBezTo>
                  <a:cubicBezTo>
                    <a:pt x="100965" y="258127"/>
                    <a:pt x="96202" y="257175"/>
                    <a:pt x="91440" y="256223"/>
                  </a:cubicBezTo>
                  <a:cubicBezTo>
                    <a:pt x="98107" y="246698"/>
                    <a:pt x="106680" y="239077"/>
                    <a:pt x="115252" y="23145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3" name="Google Shape;11353;ge48d01fb7f_0_1838"/>
            <p:cNvSpPr/>
            <p:nvPr/>
          </p:nvSpPr>
          <p:spPr>
            <a:xfrm>
              <a:off x="5730239" y="2140743"/>
              <a:ext cx="72130" cy="40481"/>
            </a:xfrm>
            <a:custGeom>
              <a:avLst/>
              <a:gdLst/>
              <a:ahLst/>
              <a:cxnLst/>
              <a:rect l="l" t="t" r="r" b="b"/>
              <a:pathLst>
                <a:path w="72130" h="40481" extrusionOk="0">
                  <a:moveTo>
                    <a:pt x="22860" y="17621"/>
                  </a:moveTo>
                  <a:cubicBezTo>
                    <a:pt x="25718" y="16669"/>
                    <a:pt x="29527" y="16669"/>
                    <a:pt x="32385" y="16669"/>
                  </a:cubicBezTo>
                  <a:cubicBezTo>
                    <a:pt x="35243" y="16669"/>
                    <a:pt x="38100" y="17621"/>
                    <a:pt x="40958" y="19526"/>
                  </a:cubicBezTo>
                  <a:lnTo>
                    <a:pt x="69533" y="40481"/>
                  </a:lnTo>
                  <a:cubicBezTo>
                    <a:pt x="75248" y="38576"/>
                    <a:pt x="71438" y="32861"/>
                    <a:pt x="59055" y="22384"/>
                  </a:cubicBezTo>
                  <a:cubicBezTo>
                    <a:pt x="52388" y="16669"/>
                    <a:pt x="48577" y="13811"/>
                    <a:pt x="45720" y="11906"/>
                  </a:cubicBezTo>
                  <a:cubicBezTo>
                    <a:pt x="40005" y="7144"/>
                    <a:pt x="33338" y="3334"/>
                    <a:pt x="25718" y="1429"/>
                  </a:cubicBezTo>
                  <a:cubicBezTo>
                    <a:pt x="19050" y="-476"/>
                    <a:pt x="12383" y="-476"/>
                    <a:pt x="7620" y="1429"/>
                  </a:cubicBezTo>
                  <a:cubicBezTo>
                    <a:pt x="4763" y="2381"/>
                    <a:pt x="1905" y="4286"/>
                    <a:pt x="0" y="5239"/>
                  </a:cubicBezTo>
                  <a:lnTo>
                    <a:pt x="14288" y="21431"/>
                  </a:lnTo>
                  <a:cubicBezTo>
                    <a:pt x="17145" y="20479"/>
                    <a:pt x="20002" y="18574"/>
                    <a:pt x="22860" y="17621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4" name="Google Shape;11354;ge48d01fb7f_0_1838"/>
            <p:cNvSpPr/>
            <p:nvPr/>
          </p:nvSpPr>
          <p:spPr>
            <a:xfrm>
              <a:off x="6128204" y="2241841"/>
              <a:ext cx="60187" cy="55030"/>
            </a:xfrm>
            <a:custGeom>
              <a:avLst/>
              <a:gdLst/>
              <a:ahLst/>
              <a:cxnLst/>
              <a:rect l="l" t="t" r="r" b="b"/>
              <a:pathLst>
                <a:path w="60187" h="55030" extrusionOk="0">
                  <a:moveTo>
                    <a:pt x="19230" y="17489"/>
                  </a:moveTo>
                  <a:cubicBezTo>
                    <a:pt x="23041" y="15584"/>
                    <a:pt x="27803" y="14631"/>
                    <a:pt x="32566" y="14631"/>
                  </a:cubicBezTo>
                  <a:lnTo>
                    <a:pt x="43996" y="15584"/>
                  </a:lnTo>
                  <a:lnTo>
                    <a:pt x="36375" y="1296"/>
                  </a:lnTo>
                  <a:lnTo>
                    <a:pt x="25898" y="344"/>
                  </a:lnTo>
                  <a:cubicBezTo>
                    <a:pt x="19230" y="-609"/>
                    <a:pt x="13516" y="344"/>
                    <a:pt x="8753" y="4154"/>
                  </a:cubicBezTo>
                  <a:cubicBezTo>
                    <a:pt x="3991" y="7011"/>
                    <a:pt x="1133" y="10821"/>
                    <a:pt x="180" y="16536"/>
                  </a:cubicBezTo>
                  <a:cubicBezTo>
                    <a:pt x="-772" y="25109"/>
                    <a:pt x="2086" y="33681"/>
                    <a:pt x="7800" y="41301"/>
                  </a:cubicBezTo>
                  <a:cubicBezTo>
                    <a:pt x="14468" y="48921"/>
                    <a:pt x="22088" y="53684"/>
                    <a:pt x="30661" y="54636"/>
                  </a:cubicBezTo>
                  <a:cubicBezTo>
                    <a:pt x="36375" y="55589"/>
                    <a:pt x="42091" y="54636"/>
                    <a:pt x="46853" y="53684"/>
                  </a:cubicBezTo>
                  <a:cubicBezTo>
                    <a:pt x="51616" y="52731"/>
                    <a:pt x="56378" y="50826"/>
                    <a:pt x="60188" y="47969"/>
                  </a:cubicBezTo>
                  <a:lnTo>
                    <a:pt x="52568" y="31776"/>
                  </a:lnTo>
                  <a:cubicBezTo>
                    <a:pt x="47805" y="34634"/>
                    <a:pt x="43043" y="37491"/>
                    <a:pt x="37328" y="39396"/>
                  </a:cubicBezTo>
                  <a:cubicBezTo>
                    <a:pt x="31613" y="41301"/>
                    <a:pt x="26850" y="41301"/>
                    <a:pt x="22088" y="41301"/>
                  </a:cubicBezTo>
                  <a:cubicBezTo>
                    <a:pt x="19230" y="41301"/>
                    <a:pt x="16373" y="39396"/>
                    <a:pt x="14468" y="36539"/>
                  </a:cubicBezTo>
                  <a:cubicBezTo>
                    <a:pt x="12563" y="33681"/>
                    <a:pt x="11611" y="30824"/>
                    <a:pt x="11611" y="27014"/>
                  </a:cubicBezTo>
                  <a:cubicBezTo>
                    <a:pt x="12563" y="23204"/>
                    <a:pt x="15421" y="20346"/>
                    <a:pt x="19230" y="17489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5" name="Google Shape;11355;ge48d01fb7f_0_1838"/>
            <p:cNvSpPr/>
            <p:nvPr/>
          </p:nvSpPr>
          <p:spPr>
            <a:xfrm>
              <a:off x="6304222" y="2196426"/>
              <a:ext cx="62287" cy="78143"/>
            </a:xfrm>
            <a:custGeom>
              <a:avLst/>
              <a:gdLst/>
              <a:ahLst/>
              <a:cxnLst/>
              <a:rect l="l" t="t" r="r" b="b"/>
              <a:pathLst>
                <a:path w="62287" h="78143" extrusionOk="0">
                  <a:moveTo>
                    <a:pt x="23235" y="22899"/>
                  </a:moveTo>
                  <a:cubicBezTo>
                    <a:pt x="27045" y="20041"/>
                    <a:pt x="31808" y="19089"/>
                    <a:pt x="36570" y="20994"/>
                  </a:cubicBezTo>
                  <a:lnTo>
                    <a:pt x="57525" y="26709"/>
                  </a:lnTo>
                  <a:lnTo>
                    <a:pt x="62288" y="9564"/>
                  </a:lnTo>
                  <a:lnTo>
                    <a:pt x="30855" y="991"/>
                  </a:lnTo>
                  <a:cubicBezTo>
                    <a:pt x="24188" y="-914"/>
                    <a:pt x="18473" y="39"/>
                    <a:pt x="12758" y="2896"/>
                  </a:cubicBezTo>
                  <a:cubicBezTo>
                    <a:pt x="7043" y="5754"/>
                    <a:pt x="3233" y="10516"/>
                    <a:pt x="1328" y="16231"/>
                  </a:cubicBezTo>
                  <a:cubicBezTo>
                    <a:pt x="-577" y="23851"/>
                    <a:pt x="-577" y="33376"/>
                    <a:pt x="2280" y="43854"/>
                  </a:cubicBezTo>
                  <a:cubicBezTo>
                    <a:pt x="5138" y="54331"/>
                    <a:pt x="9900" y="65761"/>
                    <a:pt x="16568" y="78144"/>
                  </a:cubicBezTo>
                  <a:lnTo>
                    <a:pt x="24188" y="75286"/>
                  </a:lnTo>
                  <a:cubicBezTo>
                    <a:pt x="20378" y="67666"/>
                    <a:pt x="17520" y="60046"/>
                    <a:pt x="16568" y="52426"/>
                  </a:cubicBezTo>
                  <a:cubicBezTo>
                    <a:pt x="15615" y="44806"/>
                    <a:pt x="15615" y="39091"/>
                    <a:pt x="16568" y="33376"/>
                  </a:cubicBezTo>
                  <a:cubicBezTo>
                    <a:pt x="16568" y="29566"/>
                    <a:pt x="19425" y="25756"/>
                    <a:pt x="23235" y="22899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6" name="Google Shape;11356;ge48d01fb7f_0_1838"/>
            <p:cNvSpPr/>
            <p:nvPr/>
          </p:nvSpPr>
          <p:spPr>
            <a:xfrm>
              <a:off x="6667142" y="2388357"/>
              <a:ext cx="87539" cy="98620"/>
            </a:xfrm>
            <a:custGeom>
              <a:avLst/>
              <a:gdLst/>
              <a:ahLst/>
              <a:cxnLst/>
              <a:rect l="l" t="t" r="r" b="b"/>
              <a:pathLst>
                <a:path w="87539" h="98620" extrusionOk="0">
                  <a:moveTo>
                    <a:pt x="52745" y="513"/>
                  </a:moveTo>
                  <a:cubicBezTo>
                    <a:pt x="45125" y="2418"/>
                    <a:pt x="41315" y="7180"/>
                    <a:pt x="39410" y="17658"/>
                  </a:cubicBezTo>
                  <a:cubicBezTo>
                    <a:pt x="37505" y="28135"/>
                    <a:pt x="38457" y="40518"/>
                    <a:pt x="43220" y="52900"/>
                  </a:cubicBezTo>
                  <a:cubicBezTo>
                    <a:pt x="34647" y="55758"/>
                    <a:pt x="26075" y="54805"/>
                    <a:pt x="18455" y="51948"/>
                  </a:cubicBezTo>
                  <a:cubicBezTo>
                    <a:pt x="20360" y="49090"/>
                    <a:pt x="20360" y="46233"/>
                    <a:pt x="20360" y="44328"/>
                  </a:cubicBezTo>
                  <a:cubicBezTo>
                    <a:pt x="20360" y="41470"/>
                    <a:pt x="20360" y="39565"/>
                    <a:pt x="19407" y="38613"/>
                  </a:cubicBezTo>
                  <a:cubicBezTo>
                    <a:pt x="17502" y="36708"/>
                    <a:pt x="14645" y="35755"/>
                    <a:pt x="11787" y="35755"/>
                  </a:cubicBezTo>
                  <a:cubicBezTo>
                    <a:pt x="8930" y="36708"/>
                    <a:pt x="5120" y="37660"/>
                    <a:pt x="3215" y="40518"/>
                  </a:cubicBezTo>
                  <a:cubicBezTo>
                    <a:pt x="357" y="43375"/>
                    <a:pt x="-595" y="47185"/>
                    <a:pt x="357" y="51948"/>
                  </a:cubicBezTo>
                  <a:cubicBezTo>
                    <a:pt x="1310" y="56710"/>
                    <a:pt x="4167" y="60520"/>
                    <a:pt x="7977" y="64330"/>
                  </a:cubicBezTo>
                  <a:lnTo>
                    <a:pt x="1310" y="95763"/>
                  </a:lnTo>
                  <a:lnTo>
                    <a:pt x="12740" y="98620"/>
                  </a:lnTo>
                  <a:lnTo>
                    <a:pt x="13692" y="67188"/>
                  </a:lnTo>
                  <a:cubicBezTo>
                    <a:pt x="27027" y="70998"/>
                    <a:pt x="39410" y="71950"/>
                    <a:pt x="50840" y="70045"/>
                  </a:cubicBezTo>
                  <a:cubicBezTo>
                    <a:pt x="62270" y="69093"/>
                    <a:pt x="70842" y="65283"/>
                    <a:pt x="76557" y="58615"/>
                  </a:cubicBezTo>
                  <a:cubicBezTo>
                    <a:pt x="87987" y="46233"/>
                    <a:pt x="93702" y="23373"/>
                    <a:pt x="77510" y="5275"/>
                  </a:cubicBezTo>
                  <a:cubicBezTo>
                    <a:pt x="72747" y="2418"/>
                    <a:pt x="65127" y="-1392"/>
                    <a:pt x="52745" y="513"/>
                  </a:cubicBezTo>
                  <a:close/>
                  <a:moveTo>
                    <a:pt x="70842" y="29088"/>
                  </a:moveTo>
                  <a:cubicBezTo>
                    <a:pt x="69890" y="33850"/>
                    <a:pt x="67985" y="37660"/>
                    <a:pt x="65127" y="41470"/>
                  </a:cubicBezTo>
                  <a:cubicBezTo>
                    <a:pt x="62270" y="44328"/>
                    <a:pt x="59412" y="47185"/>
                    <a:pt x="56555" y="48138"/>
                  </a:cubicBezTo>
                  <a:cubicBezTo>
                    <a:pt x="53697" y="50043"/>
                    <a:pt x="51792" y="50995"/>
                    <a:pt x="49887" y="50995"/>
                  </a:cubicBezTo>
                  <a:cubicBezTo>
                    <a:pt x="47982" y="44328"/>
                    <a:pt x="47982" y="37660"/>
                    <a:pt x="47982" y="32898"/>
                  </a:cubicBezTo>
                  <a:cubicBezTo>
                    <a:pt x="47982" y="27183"/>
                    <a:pt x="49887" y="23373"/>
                    <a:pt x="51792" y="21468"/>
                  </a:cubicBezTo>
                  <a:cubicBezTo>
                    <a:pt x="54650" y="18610"/>
                    <a:pt x="57507" y="16705"/>
                    <a:pt x="60365" y="16705"/>
                  </a:cubicBezTo>
                  <a:cubicBezTo>
                    <a:pt x="63222" y="15753"/>
                    <a:pt x="66080" y="16705"/>
                    <a:pt x="67985" y="18610"/>
                  </a:cubicBezTo>
                  <a:cubicBezTo>
                    <a:pt x="69890" y="21468"/>
                    <a:pt x="70842" y="25278"/>
                    <a:pt x="70842" y="2908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7" name="Google Shape;11357;ge48d01fb7f_0_1838"/>
            <p:cNvSpPr/>
            <p:nvPr/>
          </p:nvSpPr>
          <p:spPr>
            <a:xfrm>
              <a:off x="6644397" y="2477452"/>
              <a:ext cx="71922" cy="76930"/>
            </a:xfrm>
            <a:custGeom>
              <a:avLst/>
              <a:gdLst/>
              <a:ahLst/>
              <a:cxnLst/>
              <a:rect l="l" t="t" r="r" b="b"/>
              <a:pathLst>
                <a:path w="71922" h="76930" extrusionOk="0">
                  <a:moveTo>
                    <a:pt x="47868" y="60008"/>
                  </a:moveTo>
                  <a:cubicBezTo>
                    <a:pt x="41200" y="59055"/>
                    <a:pt x="36438" y="56198"/>
                    <a:pt x="31675" y="50483"/>
                  </a:cubicBezTo>
                  <a:cubicBezTo>
                    <a:pt x="24055" y="40958"/>
                    <a:pt x="17388" y="32385"/>
                    <a:pt x="13578" y="23813"/>
                  </a:cubicBezTo>
                  <a:cubicBezTo>
                    <a:pt x="9768" y="15240"/>
                    <a:pt x="7863" y="7620"/>
                    <a:pt x="7863" y="952"/>
                  </a:cubicBezTo>
                  <a:lnTo>
                    <a:pt x="243" y="0"/>
                  </a:lnTo>
                  <a:cubicBezTo>
                    <a:pt x="-710" y="10477"/>
                    <a:pt x="1195" y="20955"/>
                    <a:pt x="5005" y="32385"/>
                  </a:cubicBezTo>
                  <a:cubicBezTo>
                    <a:pt x="8815" y="43815"/>
                    <a:pt x="15483" y="54293"/>
                    <a:pt x="23103" y="63818"/>
                  </a:cubicBezTo>
                  <a:cubicBezTo>
                    <a:pt x="28818" y="70485"/>
                    <a:pt x="36438" y="75248"/>
                    <a:pt x="44058" y="76200"/>
                  </a:cubicBezTo>
                  <a:cubicBezTo>
                    <a:pt x="51678" y="78105"/>
                    <a:pt x="58345" y="76200"/>
                    <a:pt x="64060" y="71438"/>
                  </a:cubicBezTo>
                  <a:cubicBezTo>
                    <a:pt x="68823" y="67627"/>
                    <a:pt x="71680" y="60960"/>
                    <a:pt x="71680" y="52388"/>
                  </a:cubicBezTo>
                  <a:cubicBezTo>
                    <a:pt x="72633" y="43815"/>
                    <a:pt x="70728" y="37148"/>
                    <a:pt x="66918" y="32385"/>
                  </a:cubicBezTo>
                  <a:cubicBezTo>
                    <a:pt x="65013" y="29527"/>
                    <a:pt x="62155" y="27623"/>
                    <a:pt x="58345" y="26670"/>
                  </a:cubicBezTo>
                  <a:cubicBezTo>
                    <a:pt x="54535" y="24765"/>
                    <a:pt x="50725" y="23813"/>
                    <a:pt x="45963" y="23813"/>
                  </a:cubicBezTo>
                  <a:lnTo>
                    <a:pt x="45010" y="41910"/>
                  </a:lnTo>
                  <a:cubicBezTo>
                    <a:pt x="48820" y="41910"/>
                    <a:pt x="51678" y="41910"/>
                    <a:pt x="55488" y="42863"/>
                  </a:cubicBezTo>
                  <a:cubicBezTo>
                    <a:pt x="59298" y="43815"/>
                    <a:pt x="61203" y="44768"/>
                    <a:pt x="63108" y="46673"/>
                  </a:cubicBezTo>
                  <a:cubicBezTo>
                    <a:pt x="65013" y="48577"/>
                    <a:pt x="65013" y="49530"/>
                    <a:pt x="65013" y="51435"/>
                  </a:cubicBezTo>
                  <a:cubicBezTo>
                    <a:pt x="65013" y="53340"/>
                    <a:pt x="65013" y="55245"/>
                    <a:pt x="63108" y="56198"/>
                  </a:cubicBezTo>
                  <a:cubicBezTo>
                    <a:pt x="59298" y="60008"/>
                    <a:pt x="54535" y="60960"/>
                    <a:pt x="47868" y="60008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8" name="Google Shape;11358;ge48d01fb7f_0_1838"/>
            <p:cNvSpPr/>
            <p:nvPr/>
          </p:nvSpPr>
          <p:spPr>
            <a:xfrm>
              <a:off x="5945504" y="2138362"/>
              <a:ext cx="782002" cy="306704"/>
            </a:xfrm>
            <a:custGeom>
              <a:avLst/>
              <a:gdLst/>
              <a:ahLst/>
              <a:cxnLst/>
              <a:rect l="l" t="t" r="r" b="b"/>
              <a:pathLst>
                <a:path w="782002" h="306704" extrusionOk="0">
                  <a:moveTo>
                    <a:pt x="26670" y="97155"/>
                  </a:moveTo>
                  <a:cubicBezTo>
                    <a:pt x="37148" y="103823"/>
                    <a:pt x="46673" y="107632"/>
                    <a:pt x="56198" y="106680"/>
                  </a:cubicBezTo>
                  <a:cubicBezTo>
                    <a:pt x="62865" y="105727"/>
                    <a:pt x="68580" y="102870"/>
                    <a:pt x="73342" y="97155"/>
                  </a:cubicBezTo>
                  <a:cubicBezTo>
                    <a:pt x="78105" y="91440"/>
                    <a:pt x="80010" y="84773"/>
                    <a:pt x="79058" y="77152"/>
                  </a:cubicBezTo>
                  <a:cubicBezTo>
                    <a:pt x="79058" y="74295"/>
                    <a:pt x="78105" y="71438"/>
                    <a:pt x="77153" y="68580"/>
                  </a:cubicBezTo>
                  <a:cubicBezTo>
                    <a:pt x="76200" y="65723"/>
                    <a:pt x="74295" y="63818"/>
                    <a:pt x="72390" y="60960"/>
                  </a:cubicBezTo>
                  <a:cubicBezTo>
                    <a:pt x="77153" y="63818"/>
                    <a:pt x="80963" y="65723"/>
                    <a:pt x="84773" y="67627"/>
                  </a:cubicBezTo>
                  <a:cubicBezTo>
                    <a:pt x="88583" y="69532"/>
                    <a:pt x="92392" y="69532"/>
                    <a:pt x="96203" y="69532"/>
                  </a:cubicBezTo>
                  <a:cubicBezTo>
                    <a:pt x="100013" y="68580"/>
                    <a:pt x="102870" y="67627"/>
                    <a:pt x="104775" y="66675"/>
                  </a:cubicBezTo>
                  <a:lnTo>
                    <a:pt x="107633" y="98107"/>
                  </a:lnTo>
                  <a:lnTo>
                    <a:pt x="128588" y="107632"/>
                  </a:lnTo>
                  <a:lnTo>
                    <a:pt x="120015" y="15240"/>
                  </a:lnTo>
                  <a:cubicBezTo>
                    <a:pt x="132398" y="14288"/>
                    <a:pt x="143828" y="14288"/>
                    <a:pt x="156210" y="14288"/>
                  </a:cubicBezTo>
                  <a:cubicBezTo>
                    <a:pt x="158115" y="14288"/>
                    <a:pt x="160020" y="14288"/>
                    <a:pt x="161925" y="14288"/>
                  </a:cubicBezTo>
                  <a:lnTo>
                    <a:pt x="160020" y="51435"/>
                  </a:lnTo>
                  <a:lnTo>
                    <a:pt x="153353" y="51435"/>
                  </a:lnTo>
                  <a:cubicBezTo>
                    <a:pt x="151448" y="51435"/>
                    <a:pt x="150495" y="51435"/>
                    <a:pt x="149542" y="53340"/>
                  </a:cubicBezTo>
                  <a:cubicBezTo>
                    <a:pt x="148590" y="54293"/>
                    <a:pt x="147638" y="55245"/>
                    <a:pt x="147638" y="57150"/>
                  </a:cubicBezTo>
                  <a:cubicBezTo>
                    <a:pt x="147638" y="60960"/>
                    <a:pt x="151448" y="66675"/>
                    <a:pt x="158115" y="74295"/>
                  </a:cubicBezTo>
                  <a:cubicBezTo>
                    <a:pt x="165735" y="81915"/>
                    <a:pt x="170498" y="86677"/>
                    <a:pt x="174308" y="86677"/>
                  </a:cubicBezTo>
                  <a:cubicBezTo>
                    <a:pt x="175260" y="86677"/>
                    <a:pt x="176213" y="85725"/>
                    <a:pt x="177165" y="84773"/>
                  </a:cubicBezTo>
                  <a:cubicBezTo>
                    <a:pt x="178117" y="82868"/>
                    <a:pt x="179070" y="81915"/>
                    <a:pt x="179070" y="80010"/>
                  </a:cubicBezTo>
                  <a:lnTo>
                    <a:pt x="179070" y="71438"/>
                  </a:lnTo>
                  <a:lnTo>
                    <a:pt x="212408" y="73343"/>
                  </a:lnTo>
                  <a:lnTo>
                    <a:pt x="211455" y="98107"/>
                  </a:lnTo>
                  <a:lnTo>
                    <a:pt x="231458" y="112395"/>
                  </a:lnTo>
                  <a:lnTo>
                    <a:pt x="236220" y="19050"/>
                  </a:lnTo>
                  <a:cubicBezTo>
                    <a:pt x="264795" y="21907"/>
                    <a:pt x="292417" y="25718"/>
                    <a:pt x="320040" y="30480"/>
                  </a:cubicBezTo>
                  <a:lnTo>
                    <a:pt x="317183" y="45720"/>
                  </a:lnTo>
                  <a:lnTo>
                    <a:pt x="288608" y="40957"/>
                  </a:lnTo>
                  <a:cubicBezTo>
                    <a:pt x="281940" y="40005"/>
                    <a:pt x="275273" y="40957"/>
                    <a:pt x="269558" y="44768"/>
                  </a:cubicBezTo>
                  <a:cubicBezTo>
                    <a:pt x="263842" y="48577"/>
                    <a:pt x="260985" y="53340"/>
                    <a:pt x="260033" y="59055"/>
                  </a:cubicBezTo>
                  <a:cubicBezTo>
                    <a:pt x="258128" y="67627"/>
                    <a:pt x="259080" y="77152"/>
                    <a:pt x="262890" y="87630"/>
                  </a:cubicBezTo>
                  <a:cubicBezTo>
                    <a:pt x="265748" y="98107"/>
                    <a:pt x="271463" y="108585"/>
                    <a:pt x="278130" y="119063"/>
                  </a:cubicBezTo>
                  <a:lnTo>
                    <a:pt x="285750" y="116205"/>
                  </a:lnTo>
                  <a:cubicBezTo>
                    <a:pt x="280988" y="109538"/>
                    <a:pt x="277178" y="102870"/>
                    <a:pt x="275273" y="96202"/>
                  </a:cubicBezTo>
                  <a:cubicBezTo>
                    <a:pt x="273367" y="88582"/>
                    <a:pt x="273367" y="81915"/>
                    <a:pt x="274320" y="75248"/>
                  </a:cubicBezTo>
                  <a:cubicBezTo>
                    <a:pt x="275273" y="70485"/>
                    <a:pt x="277178" y="66675"/>
                    <a:pt x="281940" y="63818"/>
                  </a:cubicBezTo>
                  <a:cubicBezTo>
                    <a:pt x="285750" y="60960"/>
                    <a:pt x="290513" y="60007"/>
                    <a:pt x="295275" y="60960"/>
                  </a:cubicBezTo>
                  <a:lnTo>
                    <a:pt x="315278" y="64770"/>
                  </a:lnTo>
                  <a:lnTo>
                    <a:pt x="307658" y="111443"/>
                  </a:lnTo>
                  <a:lnTo>
                    <a:pt x="325755" y="128588"/>
                  </a:lnTo>
                  <a:lnTo>
                    <a:pt x="340995" y="36195"/>
                  </a:lnTo>
                  <a:cubicBezTo>
                    <a:pt x="393383" y="46673"/>
                    <a:pt x="444817" y="61913"/>
                    <a:pt x="494348" y="81915"/>
                  </a:cubicBezTo>
                  <a:lnTo>
                    <a:pt x="483870" y="109538"/>
                  </a:lnTo>
                  <a:cubicBezTo>
                    <a:pt x="481013" y="101918"/>
                    <a:pt x="477203" y="95250"/>
                    <a:pt x="472440" y="89535"/>
                  </a:cubicBezTo>
                  <a:cubicBezTo>
                    <a:pt x="467678" y="83820"/>
                    <a:pt x="461963" y="80010"/>
                    <a:pt x="457200" y="78105"/>
                  </a:cubicBezTo>
                  <a:cubicBezTo>
                    <a:pt x="448628" y="75248"/>
                    <a:pt x="441008" y="74295"/>
                    <a:pt x="433388" y="77152"/>
                  </a:cubicBezTo>
                  <a:cubicBezTo>
                    <a:pt x="425767" y="80010"/>
                    <a:pt x="421005" y="84773"/>
                    <a:pt x="418148" y="91440"/>
                  </a:cubicBezTo>
                  <a:cubicBezTo>
                    <a:pt x="415290" y="100013"/>
                    <a:pt x="416242" y="109538"/>
                    <a:pt x="421958" y="120968"/>
                  </a:cubicBezTo>
                  <a:cubicBezTo>
                    <a:pt x="427673" y="132398"/>
                    <a:pt x="434340" y="140018"/>
                    <a:pt x="441960" y="142875"/>
                  </a:cubicBezTo>
                  <a:cubicBezTo>
                    <a:pt x="446723" y="144780"/>
                    <a:pt x="451485" y="144780"/>
                    <a:pt x="456248" y="144780"/>
                  </a:cubicBezTo>
                  <a:cubicBezTo>
                    <a:pt x="461010" y="144780"/>
                    <a:pt x="466725" y="142875"/>
                    <a:pt x="471488" y="140970"/>
                  </a:cubicBezTo>
                  <a:lnTo>
                    <a:pt x="464820" y="158115"/>
                  </a:lnTo>
                  <a:lnTo>
                    <a:pt x="479108" y="178118"/>
                  </a:lnTo>
                  <a:lnTo>
                    <a:pt x="511492" y="90488"/>
                  </a:lnTo>
                  <a:cubicBezTo>
                    <a:pt x="523875" y="96202"/>
                    <a:pt x="537210" y="101918"/>
                    <a:pt x="549593" y="107632"/>
                  </a:cubicBezTo>
                  <a:lnTo>
                    <a:pt x="532448" y="140970"/>
                  </a:lnTo>
                  <a:lnTo>
                    <a:pt x="526733" y="138113"/>
                  </a:lnTo>
                  <a:cubicBezTo>
                    <a:pt x="524828" y="137160"/>
                    <a:pt x="523875" y="137160"/>
                    <a:pt x="522923" y="138113"/>
                  </a:cubicBezTo>
                  <a:cubicBezTo>
                    <a:pt x="521017" y="138113"/>
                    <a:pt x="520065" y="139065"/>
                    <a:pt x="519113" y="140970"/>
                  </a:cubicBezTo>
                  <a:cubicBezTo>
                    <a:pt x="517208" y="143827"/>
                    <a:pt x="518160" y="150495"/>
                    <a:pt x="521970" y="160973"/>
                  </a:cubicBezTo>
                  <a:cubicBezTo>
                    <a:pt x="524828" y="171450"/>
                    <a:pt x="528638" y="177165"/>
                    <a:pt x="531495" y="179070"/>
                  </a:cubicBezTo>
                  <a:cubicBezTo>
                    <a:pt x="532448" y="180023"/>
                    <a:pt x="533400" y="180023"/>
                    <a:pt x="535305" y="179070"/>
                  </a:cubicBezTo>
                  <a:cubicBezTo>
                    <a:pt x="537210" y="178118"/>
                    <a:pt x="538163" y="177165"/>
                    <a:pt x="539115" y="175260"/>
                  </a:cubicBezTo>
                  <a:lnTo>
                    <a:pt x="542925" y="167640"/>
                  </a:lnTo>
                  <a:lnTo>
                    <a:pt x="572453" y="183833"/>
                  </a:lnTo>
                  <a:lnTo>
                    <a:pt x="561023" y="205740"/>
                  </a:lnTo>
                  <a:lnTo>
                    <a:pt x="572453" y="226695"/>
                  </a:lnTo>
                  <a:lnTo>
                    <a:pt x="616268" y="143827"/>
                  </a:lnTo>
                  <a:cubicBezTo>
                    <a:pt x="626745" y="150495"/>
                    <a:pt x="638175" y="156210"/>
                    <a:pt x="648653" y="162877"/>
                  </a:cubicBezTo>
                  <a:lnTo>
                    <a:pt x="604838" y="230505"/>
                  </a:lnTo>
                  <a:lnTo>
                    <a:pt x="614363" y="253365"/>
                  </a:lnTo>
                  <a:lnTo>
                    <a:pt x="665798" y="174308"/>
                  </a:lnTo>
                  <a:cubicBezTo>
                    <a:pt x="687705" y="189548"/>
                    <a:pt x="709613" y="204788"/>
                    <a:pt x="729615" y="221933"/>
                  </a:cubicBezTo>
                  <a:lnTo>
                    <a:pt x="711518" y="244793"/>
                  </a:lnTo>
                  <a:lnTo>
                    <a:pt x="676275" y="217170"/>
                  </a:lnTo>
                  <a:cubicBezTo>
                    <a:pt x="674370" y="215265"/>
                    <a:pt x="672465" y="215265"/>
                    <a:pt x="669608" y="215265"/>
                  </a:cubicBezTo>
                  <a:cubicBezTo>
                    <a:pt x="666750" y="215265"/>
                    <a:pt x="664845" y="216218"/>
                    <a:pt x="663893" y="218123"/>
                  </a:cubicBezTo>
                  <a:cubicBezTo>
                    <a:pt x="660083" y="222885"/>
                    <a:pt x="658178" y="228600"/>
                    <a:pt x="658178" y="236220"/>
                  </a:cubicBezTo>
                  <a:cubicBezTo>
                    <a:pt x="658178" y="243840"/>
                    <a:pt x="660083" y="249555"/>
                    <a:pt x="662940" y="251460"/>
                  </a:cubicBezTo>
                  <a:cubicBezTo>
                    <a:pt x="663893" y="252413"/>
                    <a:pt x="664845" y="252413"/>
                    <a:pt x="665798" y="252413"/>
                  </a:cubicBezTo>
                  <a:cubicBezTo>
                    <a:pt x="666750" y="252413"/>
                    <a:pt x="667703" y="252413"/>
                    <a:pt x="668655" y="250508"/>
                  </a:cubicBezTo>
                  <a:lnTo>
                    <a:pt x="673418" y="243840"/>
                  </a:lnTo>
                  <a:cubicBezTo>
                    <a:pt x="674370" y="242888"/>
                    <a:pt x="675323" y="241935"/>
                    <a:pt x="677228" y="241935"/>
                  </a:cubicBezTo>
                  <a:cubicBezTo>
                    <a:pt x="678180" y="240983"/>
                    <a:pt x="680085" y="241935"/>
                    <a:pt x="681038" y="241935"/>
                  </a:cubicBezTo>
                  <a:lnTo>
                    <a:pt x="700088" y="257175"/>
                  </a:lnTo>
                  <a:lnTo>
                    <a:pt x="678180" y="285750"/>
                  </a:lnTo>
                  <a:lnTo>
                    <a:pt x="686753" y="306705"/>
                  </a:lnTo>
                  <a:lnTo>
                    <a:pt x="743903" y="233363"/>
                  </a:lnTo>
                  <a:cubicBezTo>
                    <a:pt x="752475" y="240030"/>
                    <a:pt x="761048" y="247650"/>
                    <a:pt x="768668" y="255270"/>
                  </a:cubicBezTo>
                  <a:lnTo>
                    <a:pt x="782003" y="240983"/>
                  </a:lnTo>
                  <a:cubicBezTo>
                    <a:pt x="616268" y="91440"/>
                    <a:pt x="396240" y="0"/>
                    <a:pt x="155258" y="0"/>
                  </a:cubicBezTo>
                  <a:cubicBezTo>
                    <a:pt x="127635" y="0"/>
                    <a:pt x="100013" y="952"/>
                    <a:pt x="72390" y="3810"/>
                  </a:cubicBezTo>
                  <a:lnTo>
                    <a:pt x="84773" y="22860"/>
                  </a:lnTo>
                  <a:cubicBezTo>
                    <a:pt x="89535" y="22860"/>
                    <a:pt x="93345" y="21907"/>
                    <a:pt x="98108" y="21907"/>
                  </a:cubicBezTo>
                  <a:lnTo>
                    <a:pt x="100965" y="48577"/>
                  </a:lnTo>
                  <a:cubicBezTo>
                    <a:pt x="99060" y="51435"/>
                    <a:pt x="97155" y="53340"/>
                    <a:pt x="94298" y="55245"/>
                  </a:cubicBezTo>
                  <a:cubicBezTo>
                    <a:pt x="91440" y="57150"/>
                    <a:pt x="88583" y="58102"/>
                    <a:pt x="85725" y="58102"/>
                  </a:cubicBezTo>
                  <a:cubicBezTo>
                    <a:pt x="80010" y="59055"/>
                    <a:pt x="75248" y="59055"/>
                    <a:pt x="72390" y="58102"/>
                  </a:cubicBezTo>
                  <a:cubicBezTo>
                    <a:pt x="68580" y="58102"/>
                    <a:pt x="65723" y="57150"/>
                    <a:pt x="64770" y="56198"/>
                  </a:cubicBezTo>
                  <a:cubicBezTo>
                    <a:pt x="67628" y="53340"/>
                    <a:pt x="69533" y="50482"/>
                    <a:pt x="71438" y="46673"/>
                  </a:cubicBezTo>
                  <a:cubicBezTo>
                    <a:pt x="73342" y="42863"/>
                    <a:pt x="73342" y="39052"/>
                    <a:pt x="73342" y="36195"/>
                  </a:cubicBezTo>
                  <a:cubicBezTo>
                    <a:pt x="72390" y="28575"/>
                    <a:pt x="67628" y="22860"/>
                    <a:pt x="59055" y="16193"/>
                  </a:cubicBezTo>
                  <a:cubicBezTo>
                    <a:pt x="50483" y="10477"/>
                    <a:pt x="40958" y="7620"/>
                    <a:pt x="32385" y="8573"/>
                  </a:cubicBezTo>
                  <a:cubicBezTo>
                    <a:pt x="27623" y="8573"/>
                    <a:pt x="23813" y="10477"/>
                    <a:pt x="19050" y="13335"/>
                  </a:cubicBezTo>
                  <a:cubicBezTo>
                    <a:pt x="14288" y="15240"/>
                    <a:pt x="10478" y="19050"/>
                    <a:pt x="6667" y="22860"/>
                  </a:cubicBezTo>
                  <a:lnTo>
                    <a:pt x="18098" y="36195"/>
                  </a:lnTo>
                  <a:cubicBezTo>
                    <a:pt x="21908" y="32385"/>
                    <a:pt x="26670" y="28575"/>
                    <a:pt x="31433" y="25718"/>
                  </a:cubicBezTo>
                  <a:cubicBezTo>
                    <a:pt x="36195" y="22860"/>
                    <a:pt x="40958" y="21907"/>
                    <a:pt x="44767" y="20955"/>
                  </a:cubicBezTo>
                  <a:cubicBezTo>
                    <a:pt x="48578" y="20955"/>
                    <a:pt x="51435" y="20955"/>
                    <a:pt x="54292" y="22860"/>
                  </a:cubicBezTo>
                  <a:cubicBezTo>
                    <a:pt x="57150" y="24765"/>
                    <a:pt x="59055" y="27623"/>
                    <a:pt x="59055" y="30480"/>
                  </a:cubicBezTo>
                  <a:cubicBezTo>
                    <a:pt x="59055" y="35243"/>
                    <a:pt x="59055" y="40005"/>
                    <a:pt x="57150" y="43815"/>
                  </a:cubicBezTo>
                  <a:cubicBezTo>
                    <a:pt x="56198" y="47625"/>
                    <a:pt x="53340" y="49530"/>
                    <a:pt x="48578" y="50482"/>
                  </a:cubicBezTo>
                  <a:cubicBezTo>
                    <a:pt x="45720" y="49530"/>
                    <a:pt x="42863" y="50482"/>
                    <a:pt x="39053" y="50482"/>
                  </a:cubicBezTo>
                  <a:cubicBezTo>
                    <a:pt x="35242" y="51435"/>
                    <a:pt x="31433" y="53340"/>
                    <a:pt x="27623" y="55245"/>
                  </a:cubicBezTo>
                  <a:lnTo>
                    <a:pt x="37148" y="71438"/>
                  </a:lnTo>
                  <a:cubicBezTo>
                    <a:pt x="44767" y="69532"/>
                    <a:pt x="51435" y="66675"/>
                    <a:pt x="59055" y="60960"/>
                  </a:cubicBezTo>
                  <a:cubicBezTo>
                    <a:pt x="60960" y="61913"/>
                    <a:pt x="61913" y="63818"/>
                    <a:pt x="62865" y="65723"/>
                  </a:cubicBezTo>
                  <a:cubicBezTo>
                    <a:pt x="63817" y="66675"/>
                    <a:pt x="64770" y="69532"/>
                    <a:pt x="64770" y="71438"/>
                  </a:cubicBezTo>
                  <a:cubicBezTo>
                    <a:pt x="65723" y="77152"/>
                    <a:pt x="63817" y="81915"/>
                    <a:pt x="60960" y="86677"/>
                  </a:cubicBezTo>
                  <a:cubicBezTo>
                    <a:pt x="57150" y="91440"/>
                    <a:pt x="52388" y="93345"/>
                    <a:pt x="46673" y="94298"/>
                  </a:cubicBezTo>
                  <a:cubicBezTo>
                    <a:pt x="40005" y="95250"/>
                    <a:pt x="32385" y="93345"/>
                    <a:pt x="25717" y="88582"/>
                  </a:cubicBezTo>
                  <a:cubicBezTo>
                    <a:pt x="18098" y="83820"/>
                    <a:pt x="12383" y="77152"/>
                    <a:pt x="6667" y="68580"/>
                  </a:cubicBezTo>
                  <a:lnTo>
                    <a:pt x="0" y="73343"/>
                  </a:lnTo>
                  <a:cubicBezTo>
                    <a:pt x="7620" y="80010"/>
                    <a:pt x="16192" y="89535"/>
                    <a:pt x="26670" y="97155"/>
                  </a:cubicBezTo>
                  <a:close/>
                  <a:moveTo>
                    <a:pt x="457200" y="121920"/>
                  </a:moveTo>
                  <a:cubicBezTo>
                    <a:pt x="449580" y="122873"/>
                    <a:pt x="443865" y="121920"/>
                    <a:pt x="438150" y="120015"/>
                  </a:cubicBezTo>
                  <a:cubicBezTo>
                    <a:pt x="434340" y="118110"/>
                    <a:pt x="431483" y="116205"/>
                    <a:pt x="428625" y="112395"/>
                  </a:cubicBezTo>
                  <a:cubicBezTo>
                    <a:pt x="426720" y="108585"/>
                    <a:pt x="426720" y="105727"/>
                    <a:pt x="427673" y="102870"/>
                  </a:cubicBezTo>
                  <a:cubicBezTo>
                    <a:pt x="429578" y="98107"/>
                    <a:pt x="433388" y="95250"/>
                    <a:pt x="441008" y="93345"/>
                  </a:cubicBezTo>
                  <a:cubicBezTo>
                    <a:pt x="448628" y="91440"/>
                    <a:pt x="456248" y="92393"/>
                    <a:pt x="462915" y="94298"/>
                  </a:cubicBezTo>
                  <a:cubicBezTo>
                    <a:pt x="466725" y="95250"/>
                    <a:pt x="469583" y="98107"/>
                    <a:pt x="472440" y="101918"/>
                  </a:cubicBezTo>
                  <a:cubicBezTo>
                    <a:pt x="475298" y="105727"/>
                    <a:pt x="478155" y="110490"/>
                    <a:pt x="480060" y="115252"/>
                  </a:cubicBezTo>
                  <a:cubicBezTo>
                    <a:pt x="472440" y="118110"/>
                    <a:pt x="464820" y="120968"/>
                    <a:pt x="457200" y="121920"/>
                  </a:cubicBezTo>
                  <a:close/>
                  <a:moveTo>
                    <a:pt x="567690" y="110490"/>
                  </a:moveTo>
                  <a:cubicBezTo>
                    <a:pt x="578168" y="115252"/>
                    <a:pt x="587693" y="120968"/>
                    <a:pt x="597218" y="126682"/>
                  </a:cubicBezTo>
                  <a:lnTo>
                    <a:pt x="579120" y="160020"/>
                  </a:lnTo>
                  <a:lnTo>
                    <a:pt x="549593" y="143827"/>
                  </a:lnTo>
                  <a:lnTo>
                    <a:pt x="567690" y="110490"/>
                  </a:lnTo>
                  <a:close/>
                  <a:moveTo>
                    <a:pt x="181928" y="13335"/>
                  </a:moveTo>
                  <a:cubicBezTo>
                    <a:pt x="193358" y="13335"/>
                    <a:pt x="204788" y="14288"/>
                    <a:pt x="215265" y="15240"/>
                  </a:cubicBezTo>
                  <a:lnTo>
                    <a:pt x="213360" y="53340"/>
                  </a:lnTo>
                  <a:lnTo>
                    <a:pt x="180023" y="51435"/>
                  </a:lnTo>
                  <a:lnTo>
                    <a:pt x="181928" y="13335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9" name="Google Shape;11359;ge48d01fb7f_0_1838"/>
            <p:cNvSpPr/>
            <p:nvPr/>
          </p:nvSpPr>
          <p:spPr>
            <a:xfrm>
              <a:off x="6714172" y="2412682"/>
              <a:ext cx="92392" cy="111442"/>
            </a:xfrm>
            <a:custGeom>
              <a:avLst/>
              <a:gdLst/>
              <a:ahLst/>
              <a:cxnLst/>
              <a:rect l="l" t="t" r="r" b="b"/>
              <a:pathLst>
                <a:path w="92392" h="111442" extrusionOk="0">
                  <a:moveTo>
                    <a:pt x="0" y="89535"/>
                  </a:moveTo>
                  <a:lnTo>
                    <a:pt x="6668" y="111442"/>
                  </a:lnTo>
                  <a:lnTo>
                    <a:pt x="72390" y="46672"/>
                  </a:lnTo>
                  <a:cubicBezTo>
                    <a:pt x="77153" y="52388"/>
                    <a:pt x="81915" y="58102"/>
                    <a:pt x="86678" y="62865"/>
                  </a:cubicBezTo>
                  <a:lnTo>
                    <a:pt x="92393" y="39052"/>
                  </a:lnTo>
                  <a:cubicBezTo>
                    <a:pt x="80963" y="25717"/>
                    <a:pt x="68580" y="12382"/>
                    <a:pt x="56198" y="0"/>
                  </a:cubicBezTo>
                  <a:lnTo>
                    <a:pt x="41910" y="14288"/>
                  </a:lnTo>
                  <a:cubicBezTo>
                    <a:pt x="47625" y="20002"/>
                    <a:pt x="52388" y="25717"/>
                    <a:pt x="58103" y="31432"/>
                  </a:cubicBezTo>
                  <a:lnTo>
                    <a:pt x="0" y="89535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0" name="Google Shape;11360;ge48d01fb7f_0_1838"/>
            <p:cNvSpPr/>
            <p:nvPr/>
          </p:nvSpPr>
          <p:spPr>
            <a:xfrm>
              <a:off x="6755130" y="2518410"/>
              <a:ext cx="25717" cy="25717"/>
            </a:xfrm>
            <a:custGeom>
              <a:avLst/>
              <a:gdLst/>
              <a:ahLst/>
              <a:cxnLst/>
              <a:rect l="l" t="t" r="r" b="b"/>
              <a:pathLst>
                <a:path w="25717" h="25717" extrusionOk="0">
                  <a:moveTo>
                    <a:pt x="0" y="0"/>
                  </a:moveTo>
                  <a:lnTo>
                    <a:pt x="25717" y="0"/>
                  </a:lnTo>
                  <a:lnTo>
                    <a:pt x="25717" y="25717"/>
                  </a:lnTo>
                  <a:lnTo>
                    <a:pt x="0" y="25717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1" name="Google Shape;11361;ge48d01fb7f_0_1838"/>
            <p:cNvSpPr/>
            <p:nvPr/>
          </p:nvSpPr>
          <p:spPr>
            <a:xfrm>
              <a:off x="6782752" y="2489835"/>
              <a:ext cx="25717" cy="25717"/>
            </a:xfrm>
            <a:custGeom>
              <a:avLst/>
              <a:gdLst/>
              <a:ahLst/>
              <a:cxnLst/>
              <a:rect l="l" t="t" r="r" b="b"/>
              <a:pathLst>
                <a:path w="25717" h="25717" extrusionOk="0">
                  <a:moveTo>
                    <a:pt x="0" y="0"/>
                  </a:moveTo>
                  <a:lnTo>
                    <a:pt x="25718" y="0"/>
                  </a:lnTo>
                  <a:lnTo>
                    <a:pt x="25718" y="25717"/>
                  </a:lnTo>
                  <a:lnTo>
                    <a:pt x="0" y="25717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362" name="Google Shape;11362;ge48d01fb7f_0_1838"/>
            <p:cNvGrpSpPr/>
            <p:nvPr/>
          </p:nvGrpSpPr>
          <p:grpSpPr>
            <a:xfrm>
              <a:off x="4819650" y="4612005"/>
              <a:ext cx="2558414" cy="385762"/>
              <a:chOff x="4819650" y="4612005"/>
              <a:chExt cx="2558414" cy="385762"/>
            </a:xfrm>
          </p:grpSpPr>
          <p:sp>
            <p:nvSpPr>
              <p:cNvPr id="11363" name="Google Shape;11363;ge48d01fb7f_0_1838"/>
              <p:cNvSpPr/>
              <p:nvPr/>
            </p:nvSpPr>
            <p:spPr>
              <a:xfrm>
                <a:off x="4819650" y="4699634"/>
                <a:ext cx="1013460" cy="262890"/>
              </a:xfrm>
              <a:custGeom>
                <a:avLst/>
                <a:gdLst/>
                <a:ahLst/>
                <a:cxnLst/>
                <a:rect l="l" t="t" r="r" b="b"/>
                <a:pathLst>
                  <a:path w="1013460" h="262890" extrusionOk="0">
                    <a:moveTo>
                      <a:pt x="942975" y="182880"/>
                    </a:moveTo>
                    <a:lnTo>
                      <a:pt x="978218" y="201930"/>
                    </a:lnTo>
                    <a:lnTo>
                      <a:pt x="978218" y="38100"/>
                    </a:lnTo>
                    <a:lnTo>
                      <a:pt x="1013460" y="38100"/>
                    </a:lnTo>
                    <a:lnTo>
                      <a:pt x="996315" y="6668"/>
                    </a:lnTo>
                    <a:lnTo>
                      <a:pt x="827723" y="6668"/>
                    </a:lnTo>
                    <a:lnTo>
                      <a:pt x="819150" y="6668"/>
                    </a:lnTo>
                    <a:lnTo>
                      <a:pt x="731520" y="6668"/>
                    </a:lnTo>
                    <a:lnTo>
                      <a:pt x="723900" y="6668"/>
                    </a:lnTo>
                    <a:lnTo>
                      <a:pt x="537210" y="6668"/>
                    </a:lnTo>
                    <a:lnTo>
                      <a:pt x="529590" y="6668"/>
                    </a:lnTo>
                    <a:lnTo>
                      <a:pt x="441960" y="6668"/>
                    </a:lnTo>
                    <a:lnTo>
                      <a:pt x="434340" y="6668"/>
                    </a:lnTo>
                    <a:lnTo>
                      <a:pt x="202883" y="6668"/>
                    </a:lnTo>
                    <a:lnTo>
                      <a:pt x="195263" y="6668"/>
                    </a:lnTo>
                    <a:lnTo>
                      <a:pt x="122873" y="6668"/>
                    </a:lnTo>
                    <a:lnTo>
                      <a:pt x="141923" y="38100"/>
                    </a:lnTo>
                    <a:lnTo>
                      <a:pt x="149543" y="38100"/>
                    </a:lnTo>
                    <a:lnTo>
                      <a:pt x="149543" y="110490"/>
                    </a:lnTo>
                    <a:lnTo>
                      <a:pt x="110490" y="93345"/>
                    </a:lnTo>
                    <a:cubicBezTo>
                      <a:pt x="114300" y="89535"/>
                      <a:pt x="117157" y="84772"/>
                      <a:pt x="119063" y="79058"/>
                    </a:cubicBezTo>
                    <a:cubicBezTo>
                      <a:pt x="120968" y="73343"/>
                      <a:pt x="121920" y="67628"/>
                      <a:pt x="121920" y="61913"/>
                    </a:cubicBezTo>
                    <a:cubicBezTo>
                      <a:pt x="121920" y="48578"/>
                      <a:pt x="115253" y="34290"/>
                      <a:pt x="102870" y="20955"/>
                    </a:cubicBezTo>
                    <a:cubicBezTo>
                      <a:pt x="89535" y="6668"/>
                      <a:pt x="76200" y="0"/>
                      <a:pt x="63818" y="0"/>
                    </a:cubicBezTo>
                    <a:cubicBezTo>
                      <a:pt x="51435" y="0"/>
                      <a:pt x="40958" y="3810"/>
                      <a:pt x="31433" y="11430"/>
                    </a:cubicBezTo>
                    <a:cubicBezTo>
                      <a:pt x="22860" y="19050"/>
                      <a:pt x="19050" y="28575"/>
                      <a:pt x="19050" y="39053"/>
                    </a:cubicBezTo>
                    <a:cubicBezTo>
                      <a:pt x="19050" y="47625"/>
                      <a:pt x="22860" y="57150"/>
                      <a:pt x="31433" y="66675"/>
                    </a:cubicBezTo>
                    <a:cubicBezTo>
                      <a:pt x="39053" y="75247"/>
                      <a:pt x="50482" y="82868"/>
                      <a:pt x="63818" y="90488"/>
                    </a:cubicBezTo>
                    <a:cubicBezTo>
                      <a:pt x="51435" y="99060"/>
                      <a:pt x="29528" y="110490"/>
                      <a:pt x="0" y="123825"/>
                    </a:cubicBezTo>
                    <a:lnTo>
                      <a:pt x="27622" y="147638"/>
                    </a:lnTo>
                    <a:cubicBezTo>
                      <a:pt x="60960" y="131445"/>
                      <a:pt x="84773" y="117158"/>
                      <a:pt x="100013" y="104775"/>
                    </a:cubicBezTo>
                    <a:lnTo>
                      <a:pt x="131445" y="120015"/>
                    </a:lnTo>
                    <a:lnTo>
                      <a:pt x="40005" y="176213"/>
                    </a:lnTo>
                    <a:lnTo>
                      <a:pt x="65723" y="197168"/>
                    </a:lnTo>
                    <a:lnTo>
                      <a:pt x="151448" y="139065"/>
                    </a:lnTo>
                    <a:lnTo>
                      <a:pt x="151448" y="183833"/>
                    </a:lnTo>
                    <a:lnTo>
                      <a:pt x="186690" y="202883"/>
                    </a:lnTo>
                    <a:lnTo>
                      <a:pt x="186690" y="39053"/>
                    </a:lnTo>
                    <a:lnTo>
                      <a:pt x="214313" y="39053"/>
                    </a:lnTo>
                    <a:lnTo>
                      <a:pt x="221933" y="39053"/>
                    </a:lnTo>
                    <a:lnTo>
                      <a:pt x="395288" y="39053"/>
                    </a:lnTo>
                    <a:lnTo>
                      <a:pt x="395288" y="66675"/>
                    </a:lnTo>
                    <a:lnTo>
                      <a:pt x="354330" y="66675"/>
                    </a:lnTo>
                    <a:cubicBezTo>
                      <a:pt x="340043" y="66675"/>
                      <a:pt x="327660" y="71438"/>
                      <a:pt x="318135" y="81915"/>
                    </a:cubicBezTo>
                    <a:cubicBezTo>
                      <a:pt x="308610" y="92393"/>
                      <a:pt x="302895" y="103822"/>
                      <a:pt x="302895" y="118110"/>
                    </a:cubicBezTo>
                    <a:cubicBezTo>
                      <a:pt x="302895" y="134303"/>
                      <a:pt x="311468" y="152400"/>
                      <a:pt x="329565" y="171450"/>
                    </a:cubicBezTo>
                    <a:cubicBezTo>
                      <a:pt x="347663" y="190500"/>
                      <a:pt x="364808" y="199072"/>
                      <a:pt x="381000" y="199072"/>
                    </a:cubicBezTo>
                    <a:cubicBezTo>
                      <a:pt x="381953" y="199072"/>
                      <a:pt x="383858" y="199072"/>
                      <a:pt x="387668" y="197168"/>
                    </a:cubicBezTo>
                    <a:lnTo>
                      <a:pt x="392430" y="195263"/>
                    </a:lnTo>
                    <a:cubicBezTo>
                      <a:pt x="387668" y="210503"/>
                      <a:pt x="381953" y="222885"/>
                      <a:pt x="373380" y="231458"/>
                    </a:cubicBezTo>
                    <a:cubicBezTo>
                      <a:pt x="365760" y="240983"/>
                      <a:pt x="357188" y="245745"/>
                      <a:pt x="347663" y="245745"/>
                    </a:cubicBezTo>
                    <a:cubicBezTo>
                      <a:pt x="342900" y="245745"/>
                      <a:pt x="339090" y="243840"/>
                      <a:pt x="337185" y="240983"/>
                    </a:cubicBezTo>
                    <a:cubicBezTo>
                      <a:pt x="334328" y="238125"/>
                      <a:pt x="332423" y="234315"/>
                      <a:pt x="332423" y="230505"/>
                    </a:cubicBezTo>
                    <a:cubicBezTo>
                      <a:pt x="332423" y="225743"/>
                      <a:pt x="334328" y="221933"/>
                      <a:pt x="339090" y="218122"/>
                    </a:cubicBezTo>
                    <a:cubicBezTo>
                      <a:pt x="343853" y="214313"/>
                      <a:pt x="349568" y="211455"/>
                      <a:pt x="356235" y="209550"/>
                    </a:cubicBezTo>
                    <a:lnTo>
                      <a:pt x="324803" y="190500"/>
                    </a:lnTo>
                    <a:cubicBezTo>
                      <a:pt x="320040" y="191453"/>
                      <a:pt x="316230" y="193358"/>
                      <a:pt x="312420" y="197168"/>
                    </a:cubicBezTo>
                    <a:cubicBezTo>
                      <a:pt x="308610" y="200025"/>
                      <a:pt x="306705" y="202883"/>
                      <a:pt x="305753" y="206693"/>
                    </a:cubicBezTo>
                    <a:cubicBezTo>
                      <a:pt x="292418" y="206693"/>
                      <a:pt x="282893" y="204788"/>
                      <a:pt x="276225" y="200978"/>
                    </a:cubicBezTo>
                    <a:cubicBezTo>
                      <a:pt x="282893" y="199072"/>
                      <a:pt x="288608" y="194310"/>
                      <a:pt x="291465" y="188595"/>
                    </a:cubicBezTo>
                    <a:cubicBezTo>
                      <a:pt x="295275" y="182880"/>
                      <a:pt x="297180" y="176213"/>
                      <a:pt x="297180" y="169545"/>
                    </a:cubicBezTo>
                    <a:cubicBezTo>
                      <a:pt x="297180" y="160020"/>
                      <a:pt x="294323" y="152400"/>
                      <a:pt x="287655" y="145733"/>
                    </a:cubicBezTo>
                    <a:cubicBezTo>
                      <a:pt x="281940" y="139065"/>
                      <a:pt x="274320" y="136208"/>
                      <a:pt x="265748" y="136208"/>
                    </a:cubicBezTo>
                    <a:cubicBezTo>
                      <a:pt x="255270" y="136208"/>
                      <a:pt x="245745" y="139065"/>
                      <a:pt x="238125" y="145733"/>
                    </a:cubicBezTo>
                    <a:cubicBezTo>
                      <a:pt x="230505" y="152400"/>
                      <a:pt x="226695" y="160972"/>
                      <a:pt x="226695" y="171450"/>
                    </a:cubicBezTo>
                    <a:cubicBezTo>
                      <a:pt x="226695" y="184785"/>
                      <a:pt x="234315" y="196215"/>
                      <a:pt x="248602" y="205740"/>
                    </a:cubicBezTo>
                    <a:cubicBezTo>
                      <a:pt x="263843" y="215265"/>
                      <a:pt x="280988" y="220028"/>
                      <a:pt x="301943" y="220028"/>
                    </a:cubicBezTo>
                    <a:cubicBezTo>
                      <a:pt x="299085" y="229553"/>
                      <a:pt x="303848" y="239078"/>
                      <a:pt x="317183" y="248603"/>
                    </a:cubicBezTo>
                    <a:cubicBezTo>
                      <a:pt x="330518" y="258128"/>
                      <a:pt x="345758" y="262890"/>
                      <a:pt x="361950" y="262890"/>
                    </a:cubicBezTo>
                    <a:cubicBezTo>
                      <a:pt x="371475" y="262890"/>
                      <a:pt x="381000" y="259080"/>
                      <a:pt x="390525" y="252413"/>
                    </a:cubicBezTo>
                    <a:cubicBezTo>
                      <a:pt x="400050" y="244793"/>
                      <a:pt x="406718" y="235268"/>
                      <a:pt x="412433" y="222885"/>
                    </a:cubicBezTo>
                    <a:lnTo>
                      <a:pt x="427673" y="256222"/>
                    </a:lnTo>
                    <a:lnTo>
                      <a:pt x="448628" y="246697"/>
                    </a:lnTo>
                    <a:lnTo>
                      <a:pt x="419100" y="198120"/>
                    </a:lnTo>
                    <a:cubicBezTo>
                      <a:pt x="424815" y="196215"/>
                      <a:pt x="428625" y="193358"/>
                      <a:pt x="431483" y="189547"/>
                    </a:cubicBezTo>
                    <a:cubicBezTo>
                      <a:pt x="435293" y="184785"/>
                      <a:pt x="436245" y="180022"/>
                      <a:pt x="436245" y="174308"/>
                    </a:cubicBezTo>
                    <a:cubicBezTo>
                      <a:pt x="436245" y="166688"/>
                      <a:pt x="433388" y="159068"/>
                      <a:pt x="426720" y="150495"/>
                    </a:cubicBezTo>
                    <a:cubicBezTo>
                      <a:pt x="420053" y="142875"/>
                      <a:pt x="413385" y="139065"/>
                      <a:pt x="407670" y="139065"/>
                    </a:cubicBezTo>
                    <a:cubicBezTo>
                      <a:pt x="401003" y="139065"/>
                      <a:pt x="394335" y="140970"/>
                      <a:pt x="389573" y="144780"/>
                    </a:cubicBezTo>
                    <a:cubicBezTo>
                      <a:pt x="384810" y="148590"/>
                      <a:pt x="381953" y="153353"/>
                      <a:pt x="381953" y="159068"/>
                    </a:cubicBezTo>
                    <a:cubicBezTo>
                      <a:pt x="381953" y="163830"/>
                      <a:pt x="383858" y="169545"/>
                      <a:pt x="387668" y="176213"/>
                    </a:cubicBezTo>
                    <a:cubicBezTo>
                      <a:pt x="381000" y="180022"/>
                      <a:pt x="375285" y="181928"/>
                      <a:pt x="370523" y="181928"/>
                    </a:cubicBezTo>
                    <a:cubicBezTo>
                      <a:pt x="359093" y="181928"/>
                      <a:pt x="349568" y="178118"/>
                      <a:pt x="341948" y="169545"/>
                    </a:cubicBezTo>
                    <a:cubicBezTo>
                      <a:pt x="334328" y="160972"/>
                      <a:pt x="329565" y="150495"/>
                      <a:pt x="329565" y="137160"/>
                    </a:cubicBezTo>
                    <a:cubicBezTo>
                      <a:pt x="329565" y="127635"/>
                      <a:pt x="332423" y="119063"/>
                      <a:pt x="339090" y="111443"/>
                    </a:cubicBezTo>
                    <a:cubicBezTo>
                      <a:pt x="344805" y="103822"/>
                      <a:pt x="352425" y="100965"/>
                      <a:pt x="360998" y="100965"/>
                    </a:cubicBezTo>
                    <a:lnTo>
                      <a:pt x="428625" y="100965"/>
                    </a:lnTo>
                    <a:lnTo>
                      <a:pt x="428625" y="42863"/>
                    </a:lnTo>
                    <a:lnTo>
                      <a:pt x="451485" y="42863"/>
                    </a:lnTo>
                    <a:lnTo>
                      <a:pt x="459105" y="42863"/>
                    </a:lnTo>
                    <a:lnTo>
                      <a:pt x="483870" y="42863"/>
                    </a:lnTo>
                    <a:lnTo>
                      <a:pt x="483870" y="182880"/>
                    </a:lnTo>
                    <a:lnTo>
                      <a:pt x="519113" y="206693"/>
                    </a:lnTo>
                    <a:lnTo>
                      <a:pt x="519113" y="42863"/>
                    </a:lnTo>
                    <a:lnTo>
                      <a:pt x="546735" y="42863"/>
                    </a:lnTo>
                    <a:lnTo>
                      <a:pt x="554355" y="42863"/>
                    </a:lnTo>
                    <a:lnTo>
                      <a:pt x="679133" y="42863"/>
                    </a:lnTo>
                    <a:lnTo>
                      <a:pt x="679133" y="95250"/>
                    </a:lnTo>
                    <a:cubicBezTo>
                      <a:pt x="670560" y="84772"/>
                      <a:pt x="660083" y="76200"/>
                      <a:pt x="649605" y="69533"/>
                    </a:cubicBezTo>
                    <a:cubicBezTo>
                      <a:pt x="638175" y="62865"/>
                      <a:pt x="626745" y="60008"/>
                      <a:pt x="617220" y="60008"/>
                    </a:cubicBezTo>
                    <a:cubicBezTo>
                      <a:pt x="601980" y="60008"/>
                      <a:pt x="588645" y="63818"/>
                      <a:pt x="579120" y="72390"/>
                    </a:cubicBezTo>
                    <a:cubicBezTo>
                      <a:pt x="568643" y="80963"/>
                      <a:pt x="562928" y="91440"/>
                      <a:pt x="562928" y="104775"/>
                    </a:cubicBezTo>
                    <a:cubicBezTo>
                      <a:pt x="562928" y="120015"/>
                      <a:pt x="570548" y="135255"/>
                      <a:pt x="586740" y="149543"/>
                    </a:cubicBezTo>
                    <a:cubicBezTo>
                      <a:pt x="602933" y="164783"/>
                      <a:pt x="618173" y="172403"/>
                      <a:pt x="633413" y="172403"/>
                    </a:cubicBezTo>
                    <a:cubicBezTo>
                      <a:pt x="641985" y="172403"/>
                      <a:pt x="649605" y="170497"/>
                      <a:pt x="658178" y="166688"/>
                    </a:cubicBezTo>
                    <a:cubicBezTo>
                      <a:pt x="665798" y="162878"/>
                      <a:pt x="673418" y="158115"/>
                      <a:pt x="680085" y="150495"/>
                    </a:cubicBezTo>
                    <a:lnTo>
                      <a:pt x="680085" y="181928"/>
                    </a:lnTo>
                    <a:lnTo>
                      <a:pt x="715328" y="205740"/>
                    </a:lnTo>
                    <a:lnTo>
                      <a:pt x="715328" y="41910"/>
                    </a:lnTo>
                    <a:lnTo>
                      <a:pt x="742950" y="41910"/>
                    </a:lnTo>
                    <a:lnTo>
                      <a:pt x="750570" y="41910"/>
                    </a:lnTo>
                    <a:lnTo>
                      <a:pt x="775335" y="41910"/>
                    </a:lnTo>
                    <a:lnTo>
                      <a:pt x="775335" y="181928"/>
                    </a:lnTo>
                    <a:lnTo>
                      <a:pt x="810578" y="205740"/>
                    </a:lnTo>
                    <a:lnTo>
                      <a:pt x="810578" y="41910"/>
                    </a:lnTo>
                    <a:lnTo>
                      <a:pt x="838200" y="41910"/>
                    </a:lnTo>
                    <a:lnTo>
                      <a:pt x="845820" y="41910"/>
                    </a:lnTo>
                    <a:lnTo>
                      <a:pt x="942975" y="41910"/>
                    </a:lnTo>
                    <a:lnTo>
                      <a:pt x="942975" y="92393"/>
                    </a:lnTo>
                    <a:lnTo>
                      <a:pt x="864870" y="92393"/>
                    </a:lnTo>
                    <a:cubicBezTo>
                      <a:pt x="860108" y="92393"/>
                      <a:pt x="857250" y="94297"/>
                      <a:pt x="854393" y="97155"/>
                    </a:cubicBezTo>
                    <a:cubicBezTo>
                      <a:pt x="851535" y="100013"/>
                      <a:pt x="849630" y="103822"/>
                      <a:pt x="849630" y="107633"/>
                    </a:cubicBezTo>
                    <a:cubicBezTo>
                      <a:pt x="849630" y="117158"/>
                      <a:pt x="853440" y="127635"/>
                      <a:pt x="862013" y="138113"/>
                    </a:cubicBezTo>
                    <a:cubicBezTo>
                      <a:pt x="870585" y="148590"/>
                      <a:pt x="878205" y="154305"/>
                      <a:pt x="884873" y="154305"/>
                    </a:cubicBezTo>
                    <a:cubicBezTo>
                      <a:pt x="886778" y="154305"/>
                      <a:pt x="888683" y="153353"/>
                      <a:pt x="889635" y="152400"/>
                    </a:cubicBezTo>
                    <a:cubicBezTo>
                      <a:pt x="891540" y="151447"/>
                      <a:pt x="892493" y="149543"/>
                      <a:pt x="892493" y="146685"/>
                    </a:cubicBezTo>
                    <a:lnTo>
                      <a:pt x="892493" y="133350"/>
                    </a:lnTo>
                    <a:cubicBezTo>
                      <a:pt x="892493" y="130493"/>
                      <a:pt x="893445" y="128588"/>
                      <a:pt x="895350" y="126683"/>
                    </a:cubicBezTo>
                    <a:cubicBezTo>
                      <a:pt x="896303" y="124778"/>
                      <a:pt x="898208" y="123825"/>
                      <a:pt x="900113" y="123825"/>
                    </a:cubicBezTo>
                    <a:lnTo>
                      <a:pt x="942975" y="123825"/>
                    </a:lnTo>
                    <a:lnTo>
                      <a:pt x="942975" y="182880"/>
                    </a:lnTo>
                    <a:close/>
                    <a:moveTo>
                      <a:pt x="90488" y="68580"/>
                    </a:moveTo>
                    <a:cubicBezTo>
                      <a:pt x="87630" y="75247"/>
                      <a:pt x="82868" y="79058"/>
                      <a:pt x="78105" y="81915"/>
                    </a:cubicBezTo>
                    <a:cubicBezTo>
                      <a:pt x="71438" y="80010"/>
                      <a:pt x="65723" y="75247"/>
                      <a:pt x="60960" y="69533"/>
                    </a:cubicBezTo>
                    <a:cubicBezTo>
                      <a:pt x="56197" y="63818"/>
                      <a:pt x="54293" y="57150"/>
                      <a:pt x="54293" y="50483"/>
                    </a:cubicBezTo>
                    <a:cubicBezTo>
                      <a:pt x="54293" y="44768"/>
                      <a:pt x="56197" y="40005"/>
                      <a:pt x="60960" y="35243"/>
                    </a:cubicBezTo>
                    <a:cubicBezTo>
                      <a:pt x="65723" y="30480"/>
                      <a:pt x="71438" y="28575"/>
                      <a:pt x="78105" y="28575"/>
                    </a:cubicBezTo>
                    <a:cubicBezTo>
                      <a:pt x="82868" y="28575"/>
                      <a:pt x="87630" y="30480"/>
                      <a:pt x="90488" y="33338"/>
                    </a:cubicBezTo>
                    <a:cubicBezTo>
                      <a:pt x="94298" y="37147"/>
                      <a:pt x="95250" y="40958"/>
                      <a:pt x="95250" y="45720"/>
                    </a:cubicBezTo>
                    <a:cubicBezTo>
                      <a:pt x="96203" y="54293"/>
                      <a:pt x="94298" y="61913"/>
                      <a:pt x="90488" y="68580"/>
                    </a:cubicBezTo>
                    <a:close/>
                    <a:moveTo>
                      <a:pt x="251460" y="181928"/>
                    </a:moveTo>
                    <a:cubicBezTo>
                      <a:pt x="247650" y="178118"/>
                      <a:pt x="246698" y="174308"/>
                      <a:pt x="246698" y="169545"/>
                    </a:cubicBezTo>
                    <a:cubicBezTo>
                      <a:pt x="246698" y="164783"/>
                      <a:pt x="248602" y="160020"/>
                      <a:pt x="251460" y="157163"/>
                    </a:cubicBezTo>
                    <a:cubicBezTo>
                      <a:pt x="255270" y="153353"/>
                      <a:pt x="259080" y="152400"/>
                      <a:pt x="263843" y="152400"/>
                    </a:cubicBezTo>
                    <a:cubicBezTo>
                      <a:pt x="268605" y="152400"/>
                      <a:pt x="273368" y="154305"/>
                      <a:pt x="276225" y="157163"/>
                    </a:cubicBezTo>
                    <a:cubicBezTo>
                      <a:pt x="280035" y="160972"/>
                      <a:pt x="280988" y="164783"/>
                      <a:pt x="280988" y="169545"/>
                    </a:cubicBezTo>
                    <a:cubicBezTo>
                      <a:pt x="280988" y="174308"/>
                      <a:pt x="279083" y="179070"/>
                      <a:pt x="276225" y="181928"/>
                    </a:cubicBezTo>
                    <a:cubicBezTo>
                      <a:pt x="272415" y="185738"/>
                      <a:pt x="268605" y="186690"/>
                      <a:pt x="263843" y="186690"/>
                    </a:cubicBezTo>
                    <a:cubicBezTo>
                      <a:pt x="259080" y="186690"/>
                      <a:pt x="254318" y="184785"/>
                      <a:pt x="251460" y="181928"/>
                    </a:cubicBezTo>
                    <a:close/>
                    <a:moveTo>
                      <a:pt x="648653" y="133350"/>
                    </a:moveTo>
                    <a:cubicBezTo>
                      <a:pt x="637223" y="139065"/>
                      <a:pt x="626745" y="141922"/>
                      <a:pt x="616268" y="141922"/>
                    </a:cubicBezTo>
                    <a:cubicBezTo>
                      <a:pt x="608648" y="141922"/>
                      <a:pt x="601980" y="139065"/>
                      <a:pt x="597218" y="135255"/>
                    </a:cubicBezTo>
                    <a:cubicBezTo>
                      <a:pt x="592455" y="130493"/>
                      <a:pt x="589598" y="125730"/>
                      <a:pt x="589598" y="120015"/>
                    </a:cubicBezTo>
                    <a:cubicBezTo>
                      <a:pt x="589598" y="111443"/>
                      <a:pt x="594360" y="103822"/>
                      <a:pt x="605790" y="96203"/>
                    </a:cubicBezTo>
                    <a:cubicBezTo>
                      <a:pt x="617220" y="88583"/>
                      <a:pt x="628650" y="85725"/>
                      <a:pt x="641985" y="85725"/>
                    </a:cubicBezTo>
                    <a:cubicBezTo>
                      <a:pt x="648653" y="85725"/>
                      <a:pt x="655320" y="87630"/>
                      <a:pt x="662940" y="92393"/>
                    </a:cubicBezTo>
                    <a:cubicBezTo>
                      <a:pt x="670560" y="96203"/>
                      <a:pt x="677228" y="101918"/>
                      <a:pt x="682943" y="109538"/>
                    </a:cubicBezTo>
                    <a:cubicBezTo>
                      <a:pt x="671513" y="119063"/>
                      <a:pt x="660083" y="127635"/>
                      <a:pt x="648653" y="133350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364" name="Google Shape;11364;ge48d01fb7f_0_1838"/>
              <p:cNvSpPr/>
              <p:nvPr/>
            </p:nvSpPr>
            <p:spPr>
              <a:xfrm>
                <a:off x="5744527" y="4910137"/>
                <a:ext cx="119062" cy="87630"/>
              </a:xfrm>
              <a:custGeom>
                <a:avLst/>
                <a:gdLst/>
                <a:ahLst/>
                <a:cxnLst/>
                <a:rect l="l" t="t" r="r" b="b"/>
                <a:pathLst>
                  <a:path w="119062" h="87630" extrusionOk="0">
                    <a:moveTo>
                      <a:pt x="54293" y="13335"/>
                    </a:moveTo>
                    <a:cubicBezTo>
                      <a:pt x="42863" y="3810"/>
                      <a:pt x="34290" y="0"/>
                      <a:pt x="27623" y="0"/>
                    </a:cubicBezTo>
                    <a:cubicBezTo>
                      <a:pt x="21908" y="0"/>
                      <a:pt x="17145" y="953"/>
                      <a:pt x="12383" y="1905"/>
                    </a:cubicBezTo>
                    <a:cubicBezTo>
                      <a:pt x="8573" y="2857"/>
                      <a:pt x="4763" y="5715"/>
                      <a:pt x="0" y="9525"/>
                    </a:cubicBezTo>
                    <a:lnTo>
                      <a:pt x="13335" y="30480"/>
                    </a:lnTo>
                    <a:cubicBezTo>
                      <a:pt x="17145" y="27622"/>
                      <a:pt x="20002" y="25718"/>
                      <a:pt x="22860" y="24765"/>
                    </a:cubicBezTo>
                    <a:cubicBezTo>
                      <a:pt x="26670" y="22860"/>
                      <a:pt x="29527" y="22860"/>
                      <a:pt x="33338" y="22860"/>
                    </a:cubicBezTo>
                    <a:cubicBezTo>
                      <a:pt x="41910" y="22860"/>
                      <a:pt x="60008" y="37147"/>
                      <a:pt x="86677" y="65722"/>
                    </a:cubicBezTo>
                    <a:lnTo>
                      <a:pt x="107633" y="87630"/>
                    </a:lnTo>
                    <a:lnTo>
                      <a:pt x="119063" y="78105"/>
                    </a:lnTo>
                    <a:cubicBezTo>
                      <a:pt x="103823" y="60007"/>
                      <a:pt x="82868" y="39053"/>
                      <a:pt x="54293" y="13335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365" name="Google Shape;11365;ge48d01fb7f_0_1838"/>
              <p:cNvSpPr/>
              <p:nvPr/>
            </p:nvSpPr>
            <p:spPr>
              <a:xfrm>
                <a:off x="5934075" y="4693919"/>
                <a:ext cx="635317" cy="209550"/>
              </a:xfrm>
              <a:custGeom>
                <a:avLst/>
                <a:gdLst/>
                <a:ahLst/>
                <a:cxnLst/>
                <a:rect l="l" t="t" r="r" b="b"/>
                <a:pathLst>
                  <a:path w="635317" h="209550" extrusionOk="0">
                    <a:moveTo>
                      <a:pt x="577215" y="13335"/>
                    </a:moveTo>
                    <a:lnTo>
                      <a:pt x="441008" y="13335"/>
                    </a:lnTo>
                    <a:lnTo>
                      <a:pt x="433388" y="13335"/>
                    </a:lnTo>
                    <a:lnTo>
                      <a:pt x="330517" y="13335"/>
                    </a:lnTo>
                    <a:lnTo>
                      <a:pt x="349567" y="44768"/>
                    </a:lnTo>
                    <a:lnTo>
                      <a:pt x="388620" y="44768"/>
                    </a:lnTo>
                    <a:lnTo>
                      <a:pt x="388620" y="110490"/>
                    </a:lnTo>
                    <a:lnTo>
                      <a:pt x="334328" y="110490"/>
                    </a:lnTo>
                    <a:lnTo>
                      <a:pt x="334328" y="54293"/>
                    </a:lnTo>
                    <a:cubicBezTo>
                      <a:pt x="334328" y="41910"/>
                      <a:pt x="328613" y="30480"/>
                      <a:pt x="316230" y="18098"/>
                    </a:cubicBezTo>
                    <a:cubicBezTo>
                      <a:pt x="303847" y="5715"/>
                      <a:pt x="291465" y="0"/>
                      <a:pt x="280035" y="0"/>
                    </a:cubicBezTo>
                    <a:cubicBezTo>
                      <a:pt x="269558" y="0"/>
                      <a:pt x="260985" y="2858"/>
                      <a:pt x="254317" y="9525"/>
                    </a:cubicBezTo>
                    <a:cubicBezTo>
                      <a:pt x="246697" y="17145"/>
                      <a:pt x="243840" y="24765"/>
                      <a:pt x="243840" y="35243"/>
                    </a:cubicBezTo>
                    <a:cubicBezTo>
                      <a:pt x="243840" y="38100"/>
                      <a:pt x="243840" y="41910"/>
                      <a:pt x="244792" y="44768"/>
                    </a:cubicBezTo>
                    <a:lnTo>
                      <a:pt x="227647" y="14288"/>
                    </a:lnTo>
                    <a:lnTo>
                      <a:pt x="0" y="14288"/>
                    </a:lnTo>
                    <a:lnTo>
                      <a:pt x="17145" y="45720"/>
                    </a:lnTo>
                    <a:lnTo>
                      <a:pt x="159067" y="45720"/>
                    </a:lnTo>
                    <a:lnTo>
                      <a:pt x="159067" y="71438"/>
                    </a:lnTo>
                    <a:cubicBezTo>
                      <a:pt x="154305" y="71438"/>
                      <a:pt x="149542" y="73343"/>
                      <a:pt x="143828" y="78105"/>
                    </a:cubicBezTo>
                    <a:cubicBezTo>
                      <a:pt x="138113" y="82868"/>
                      <a:pt x="132397" y="88583"/>
                      <a:pt x="126683" y="97155"/>
                    </a:cubicBezTo>
                    <a:cubicBezTo>
                      <a:pt x="119063" y="88583"/>
                      <a:pt x="111442" y="81915"/>
                      <a:pt x="103822" y="77153"/>
                    </a:cubicBezTo>
                    <a:cubicBezTo>
                      <a:pt x="96203" y="72390"/>
                      <a:pt x="88583" y="70485"/>
                      <a:pt x="81915" y="70485"/>
                    </a:cubicBezTo>
                    <a:cubicBezTo>
                      <a:pt x="69533" y="70485"/>
                      <a:pt x="58103" y="75248"/>
                      <a:pt x="48578" y="84773"/>
                    </a:cubicBezTo>
                    <a:cubicBezTo>
                      <a:pt x="39053" y="94298"/>
                      <a:pt x="35242" y="104775"/>
                      <a:pt x="35242" y="117158"/>
                    </a:cubicBezTo>
                    <a:cubicBezTo>
                      <a:pt x="35242" y="130493"/>
                      <a:pt x="40958" y="144780"/>
                      <a:pt x="52388" y="160020"/>
                    </a:cubicBezTo>
                    <a:cubicBezTo>
                      <a:pt x="63817" y="175260"/>
                      <a:pt x="80010" y="191453"/>
                      <a:pt x="100965" y="206693"/>
                    </a:cubicBezTo>
                    <a:lnTo>
                      <a:pt x="110490" y="195263"/>
                    </a:lnTo>
                    <a:cubicBezTo>
                      <a:pt x="97155" y="183833"/>
                      <a:pt x="86678" y="172403"/>
                      <a:pt x="79058" y="161925"/>
                    </a:cubicBezTo>
                    <a:cubicBezTo>
                      <a:pt x="71438" y="150495"/>
                      <a:pt x="68580" y="140018"/>
                      <a:pt x="68580" y="131445"/>
                    </a:cubicBezTo>
                    <a:cubicBezTo>
                      <a:pt x="68580" y="121920"/>
                      <a:pt x="71438" y="114300"/>
                      <a:pt x="76200" y="107633"/>
                    </a:cubicBezTo>
                    <a:cubicBezTo>
                      <a:pt x="80963" y="100965"/>
                      <a:pt x="87630" y="98108"/>
                      <a:pt x="95250" y="98108"/>
                    </a:cubicBezTo>
                    <a:cubicBezTo>
                      <a:pt x="100013" y="98108"/>
                      <a:pt x="103822" y="99060"/>
                      <a:pt x="107633" y="101918"/>
                    </a:cubicBezTo>
                    <a:cubicBezTo>
                      <a:pt x="111442" y="103823"/>
                      <a:pt x="115253" y="107633"/>
                      <a:pt x="118110" y="112395"/>
                    </a:cubicBezTo>
                    <a:cubicBezTo>
                      <a:pt x="110490" y="128588"/>
                      <a:pt x="105728" y="139065"/>
                      <a:pt x="104775" y="143828"/>
                    </a:cubicBezTo>
                    <a:lnTo>
                      <a:pt x="136208" y="157163"/>
                    </a:lnTo>
                    <a:cubicBezTo>
                      <a:pt x="140017" y="140018"/>
                      <a:pt x="146685" y="124778"/>
                      <a:pt x="155258" y="113348"/>
                    </a:cubicBezTo>
                    <a:cubicBezTo>
                      <a:pt x="163830" y="101918"/>
                      <a:pt x="173355" y="96203"/>
                      <a:pt x="182880" y="96203"/>
                    </a:cubicBezTo>
                    <a:cubicBezTo>
                      <a:pt x="188595" y="96203"/>
                      <a:pt x="193358" y="98108"/>
                      <a:pt x="197167" y="100965"/>
                    </a:cubicBezTo>
                    <a:cubicBezTo>
                      <a:pt x="200978" y="103823"/>
                      <a:pt x="202883" y="107633"/>
                      <a:pt x="202883" y="111443"/>
                    </a:cubicBezTo>
                    <a:cubicBezTo>
                      <a:pt x="203835" y="120015"/>
                      <a:pt x="199072" y="129540"/>
                      <a:pt x="190500" y="140018"/>
                    </a:cubicBezTo>
                    <a:cubicBezTo>
                      <a:pt x="181928" y="151448"/>
                      <a:pt x="170497" y="161925"/>
                      <a:pt x="156210" y="171450"/>
                    </a:cubicBezTo>
                    <a:lnTo>
                      <a:pt x="185738" y="199073"/>
                    </a:lnTo>
                    <a:cubicBezTo>
                      <a:pt x="198120" y="185738"/>
                      <a:pt x="207645" y="172403"/>
                      <a:pt x="214313" y="160020"/>
                    </a:cubicBezTo>
                    <a:cubicBezTo>
                      <a:pt x="220980" y="147638"/>
                      <a:pt x="224790" y="135255"/>
                      <a:pt x="224790" y="124778"/>
                    </a:cubicBezTo>
                    <a:cubicBezTo>
                      <a:pt x="224790" y="112395"/>
                      <a:pt x="221933" y="101918"/>
                      <a:pt x="216217" y="92393"/>
                    </a:cubicBezTo>
                    <a:cubicBezTo>
                      <a:pt x="211455" y="82868"/>
                      <a:pt x="203835" y="77153"/>
                      <a:pt x="195263" y="73343"/>
                    </a:cubicBezTo>
                    <a:lnTo>
                      <a:pt x="195263" y="45720"/>
                    </a:lnTo>
                    <a:lnTo>
                      <a:pt x="243840" y="45720"/>
                    </a:lnTo>
                    <a:cubicBezTo>
                      <a:pt x="245745" y="55245"/>
                      <a:pt x="250508" y="62865"/>
                      <a:pt x="259080" y="70485"/>
                    </a:cubicBezTo>
                    <a:cubicBezTo>
                      <a:pt x="270510" y="80963"/>
                      <a:pt x="283845" y="87630"/>
                      <a:pt x="300038" y="90488"/>
                    </a:cubicBezTo>
                    <a:lnTo>
                      <a:pt x="300038" y="111443"/>
                    </a:lnTo>
                    <a:lnTo>
                      <a:pt x="288608" y="111443"/>
                    </a:lnTo>
                    <a:cubicBezTo>
                      <a:pt x="284797" y="111443"/>
                      <a:pt x="281940" y="112395"/>
                      <a:pt x="279083" y="114300"/>
                    </a:cubicBezTo>
                    <a:cubicBezTo>
                      <a:pt x="276225" y="116205"/>
                      <a:pt x="275272" y="119063"/>
                      <a:pt x="275272" y="122873"/>
                    </a:cubicBezTo>
                    <a:cubicBezTo>
                      <a:pt x="275272" y="130493"/>
                      <a:pt x="281940" y="140018"/>
                      <a:pt x="294322" y="152400"/>
                    </a:cubicBezTo>
                    <a:cubicBezTo>
                      <a:pt x="306705" y="163830"/>
                      <a:pt x="316230" y="169545"/>
                      <a:pt x="323850" y="169545"/>
                    </a:cubicBezTo>
                    <a:cubicBezTo>
                      <a:pt x="327660" y="169545"/>
                      <a:pt x="330517" y="167640"/>
                      <a:pt x="332422" y="164783"/>
                    </a:cubicBezTo>
                    <a:cubicBezTo>
                      <a:pt x="334328" y="161925"/>
                      <a:pt x="335280" y="158115"/>
                      <a:pt x="335280" y="154305"/>
                    </a:cubicBezTo>
                    <a:lnTo>
                      <a:pt x="335280" y="142875"/>
                    </a:lnTo>
                    <a:lnTo>
                      <a:pt x="389572" y="142875"/>
                    </a:lnTo>
                    <a:lnTo>
                      <a:pt x="389572" y="189548"/>
                    </a:lnTo>
                    <a:lnTo>
                      <a:pt x="424815" y="208598"/>
                    </a:lnTo>
                    <a:lnTo>
                      <a:pt x="424815" y="44768"/>
                    </a:lnTo>
                    <a:lnTo>
                      <a:pt x="452438" y="44768"/>
                    </a:lnTo>
                    <a:lnTo>
                      <a:pt x="460058" y="44768"/>
                    </a:lnTo>
                    <a:lnTo>
                      <a:pt x="566738" y="44768"/>
                    </a:lnTo>
                    <a:lnTo>
                      <a:pt x="566738" y="72390"/>
                    </a:lnTo>
                    <a:lnTo>
                      <a:pt x="514350" y="72390"/>
                    </a:lnTo>
                    <a:cubicBezTo>
                      <a:pt x="501967" y="72390"/>
                      <a:pt x="491490" y="76200"/>
                      <a:pt x="481965" y="83820"/>
                    </a:cubicBezTo>
                    <a:cubicBezTo>
                      <a:pt x="473392" y="91440"/>
                      <a:pt x="469583" y="100965"/>
                      <a:pt x="469583" y="111443"/>
                    </a:cubicBezTo>
                    <a:cubicBezTo>
                      <a:pt x="469583" y="126683"/>
                      <a:pt x="473392" y="142875"/>
                      <a:pt x="481965" y="159068"/>
                    </a:cubicBezTo>
                    <a:cubicBezTo>
                      <a:pt x="489585" y="175260"/>
                      <a:pt x="501967" y="192405"/>
                      <a:pt x="518160" y="208598"/>
                    </a:cubicBezTo>
                    <a:lnTo>
                      <a:pt x="529590" y="200978"/>
                    </a:lnTo>
                    <a:cubicBezTo>
                      <a:pt x="519113" y="191453"/>
                      <a:pt x="511492" y="180975"/>
                      <a:pt x="505778" y="169545"/>
                    </a:cubicBezTo>
                    <a:cubicBezTo>
                      <a:pt x="501015" y="158115"/>
                      <a:pt x="498158" y="146685"/>
                      <a:pt x="498158" y="135255"/>
                    </a:cubicBezTo>
                    <a:cubicBezTo>
                      <a:pt x="498158" y="126683"/>
                      <a:pt x="501015" y="119063"/>
                      <a:pt x="507683" y="113348"/>
                    </a:cubicBezTo>
                    <a:cubicBezTo>
                      <a:pt x="513397" y="106680"/>
                      <a:pt x="521017" y="103823"/>
                      <a:pt x="529590" y="103823"/>
                    </a:cubicBezTo>
                    <a:lnTo>
                      <a:pt x="564833" y="103823"/>
                    </a:lnTo>
                    <a:lnTo>
                      <a:pt x="564833" y="185738"/>
                    </a:lnTo>
                    <a:lnTo>
                      <a:pt x="600075" y="209550"/>
                    </a:lnTo>
                    <a:lnTo>
                      <a:pt x="600075" y="45720"/>
                    </a:lnTo>
                    <a:lnTo>
                      <a:pt x="635318" y="45720"/>
                    </a:lnTo>
                    <a:lnTo>
                      <a:pt x="618172" y="14288"/>
                    </a:lnTo>
                    <a:lnTo>
                      <a:pt x="577215" y="14288"/>
                    </a:lnTo>
                    <a:close/>
                    <a:moveTo>
                      <a:pt x="299085" y="75248"/>
                    </a:moveTo>
                    <a:cubicBezTo>
                      <a:pt x="292417" y="73343"/>
                      <a:pt x="287655" y="69533"/>
                      <a:pt x="283845" y="63818"/>
                    </a:cubicBezTo>
                    <a:cubicBezTo>
                      <a:pt x="280035" y="58103"/>
                      <a:pt x="278130" y="51435"/>
                      <a:pt x="278130" y="42863"/>
                    </a:cubicBezTo>
                    <a:cubicBezTo>
                      <a:pt x="278130" y="37148"/>
                      <a:pt x="280035" y="31433"/>
                      <a:pt x="281940" y="27623"/>
                    </a:cubicBezTo>
                    <a:cubicBezTo>
                      <a:pt x="284797" y="23813"/>
                      <a:pt x="287655" y="20955"/>
                      <a:pt x="291465" y="20955"/>
                    </a:cubicBezTo>
                    <a:cubicBezTo>
                      <a:pt x="294322" y="20955"/>
                      <a:pt x="296228" y="22860"/>
                      <a:pt x="297180" y="25718"/>
                    </a:cubicBezTo>
                    <a:cubicBezTo>
                      <a:pt x="299085" y="28575"/>
                      <a:pt x="299085" y="32385"/>
                      <a:pt x="299085" y="36195"/>
                    </a:cubicBezTo>
                    <a:lnTo>
                      <a:pt x="299085" y="75248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366" name="Google Shape;11366;ge48d01fb7f_0_1838"/>
              <p:cNvSpPr/>
              <p:nvPr/>
            </p:nvSpPr>
            <p:spPr>
              <a:xfrm>
                <a:off x="6413182" y="4612005"/>
                <a:ext cx="104075" cy="94352"/>
              </a:xfrm>
              <a:custGeom>
                <a:avLst/>
                <a:gdLst/>
                <a:ahLst/>
                <a:cxnLst/>
                <a:rect l="l" t="t" r="r" b="b"/>
                <a:pathLst>
                  <a:path w="104075" h="94352" extrusionOk="0">
                    <a:moveTo>
                      <a:pt x="89535" y="60007"/>
                    </a:moveTo>
                    <a:cubicBezTo>
                      <a:pt x="81915" y="47625"/>
                      <a:pt x="76200" y="40005"/>
                      <a:pt x="72390" y="36195"/>
                    </a:cubicBezTo>
                    <a:cubicBezTo>
                      <a:pt x="64770" y="25717"/>
                      <a:pt x="55245" y="16192"/>
                      <a:pt x="44767" y="9525"/>
                    </a:cubicBezTo>
                    <a:cubicBezTo>
                      <a:pt x="34290" y="2857"/>
                      <a:pt x="23813" y="0"/>
                      <a:pt x="14288" y="0"/>
                    </a:cubicBezTo>
                    <a:cubicBezTo>
                      <a:pt x="8572" y="952"/>
                      <a:pt x="3810" y="1905"/>
                      <a:pt x="0" y="2857"/>
                    </a:cubicBezTo>
                    <a:lnTo>
                      <a:pt x="15240" y="36195"/>
                    </a:lnTo>
                    <a:cubicBezTo>
                      <a:pt x="20002" y="34290"/>
                      <a:pt x="25717" y="33338"/>
                      <a:pt x="31433" y="33338"/>
                    </a:cubicBezTo>
                    <a:cubicBezTo>
                      <a:pt x="37147" y="33338"/>
                      <a:pt x="42863" y="34290"/>
                      <a:pt x="47625" y="37147"/>
                    </a:cubicBezTo>
                    <a:cubicBezTo>
                      <a:pt x="52388" y="39052"/>
                      <a:pt x="57150" y="41910"/>
                      <a:pt x="60008" y="45720"/>
                    </a:cubicBezTo>
                    <a:lnTo>
                      <a:pt x="97155" y="94297"/>
                    </a:lnTo>
                    <a:cubicBezTo>
                      <a:pt x="108585" y="95250"/>
                      <a:pt x="105727" y="83820"/>
                      <a:pt x="89535" y="60007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367" name="Google Shape;11367;ge48d01fb7f_0_1838"/>
              <p:cNvSpPr/>
              <p:nvPr/>
            </p:nvSpPr>
            <p:spPr>
              <a:xfrm>
                <a:off x="6671309" y="4707255"/>
                <a:ext cx="676275" cy="234314"/>
              </a:xfrm>
              <a:custGeom>
                <a:avLst/>
                <a:gdLst/>
                <a:ahLst/>
                <a:cxnLst/>
                <a:rect l="l" t="t" r="r" b="b"/>
                <a:pathLst>
                  <a:path w="676275" h="234314" extrusionOk="0">
                    <a:moveTo>
                      <a:pt x="605790" y="171450"/>
                    </a:moveTo>
                    <a:lnTo>
                      <a:pt x="641033" y="195263"/>
                    </a:lnTo>
                    <a:lnTo>
                      <a:pt x="641033" y="31432"/>
                    </a:lnTo>
                    <a:lnTo>
                      <a:pt x="676275" y="31432"/>
                    </a:lnTo>
                    <a:lnTo>
                      <a:pt x="659130" y="0"/>
                    </a:lnTo>
                    <a:lnTo>
                      <a:pt x="467678" y="0"/>
                    </a:lnTo>
                    <a:lnTo>
                      <a:pt x="460058" y="0"/>
                    </a:lnTo>
                    <a:lnTo>
                      <a:pt x="299085" y="0"/>
                    </a:lnTo>
                    <a:lnTo>
                      <a:pt x="291465" y="0"/>
                    </a:lnTo>
                    <a:lnTo>
                      <a:pt x="203835" y="0"/>
                    </a:lnTo>
                    <a:lnTo>
                      <a:pt x="196215" y="0"/>
                    </a:lnTo>
                    <a:lnTo>
                      <a:pt x="0" y="0"/>
                    </a:lnTo>
                    <a:lnTo>
                      <a:pt x="17145" y="31432"/>
                    </a:lnTo>
                    <a:lnTo>
                      <a:pt x="151448" y="31432"/>
                    </a:lnTo>
                    <a:lnTo>
                      <a:pt x="151448" y="59055"/>
                    </a:lnTo>
                    <a:lnTo>
                      <a:pt x="43815" y="59055"/>
                    </a:lnTo>
                    <a:lnTo>
                      <a:pt x="38100" y="70485"/>
                    </a:lnTo>
                    <a:cubicBezTo>
                      <a:pt x="54293" y="75247"/>
                      <a:pt x="67628" y="82867"/>
                      <a:pt x="78105" y="92392"/>
                    </a:cubicBezTo>
                    <a:cubicBezTo>
                      <a:pt x="87630" y="102870"/>
                      <a:pt x="93345" y="113347"/>
                      <a:pt x="93345" y="124777"/>
                    </a:cubicBezTo>
                    <a:cubicBezTo>
                      <a:pt x="93345" y="129540"/>
                      <a:pt x="91440" y="134302"/>
                      <a:pt x="86678" y="138113"/>
                    </a:cubicBezTo>
                    <a:cubicBezTo>
                      <a:pt x="80963" y="142875"/>
                      <a:pt x="75248" y="144780"/>
                      <a:pt x="68580" y="146685"/>
                    </a:cubicBezTo>
                    <a:cubicBezTo>
                      <a:pt x="66675" y="142875"/>
                      <a:pt x="63818" y="140017"/>
                      <a:pt x="60008" y="137160"/>
                    </a:cubicBezTo>
                    <a:cubicBezTo>
                      <a:pt x="56198" y="134302"/>
                      <a:pt x="52388" y="133350"/>
                      <a:pt x="49530" y="133350"/>
                    </a:cubicBezTo>
                    <a:cubicBezTo>
                      <a:pt x="44768" y="133350"/>
                      <a:pt x="40005" y="135255"/>
                      <a:pt x="37148" y="139065"/>
                    </a:cubicBezTo>
                    <a:cubicBezTo>
                      <a:pt x="33338" y="142875"/>
                      <a:pt x="32385" y="147638"/>
                      <a:pt x="32385" y="153352"/>
                    </a:cubicBezTo>
                    <a:cubicBezTo>
                      <a:pt x="32385" y="160972"/>
                      <a:pt x="36195" y="168592"/>
                      <a:pt x="44768" y="173355"/>
                    </a:cubicBezTo>
                    <a:cubicBezTo>
                      <a:pt x="52388" y="179070"/>
                      <a:pt x="62865" y="181927"/>
                      <a:pt x="73343" y="181927"/>
                    </a:cubicBezTo>
                    <a:lnTo>
                      <a:pt x="97155" y="234315"/>
                    </a:lnTo>
                    <a:lnTo>
                      <a:pt x="114300" y="224790"/>
                    </a:lnTo>
                    <a:lnTo>
                      <a:pt x="82868" y="180022"/>
                    </a:lnTo>
                    <a:cubicBezTo>
                      <a:pt x="93345" y="178117"/>
                      <a:pt x="102870" y="173355"/>
                      <a:pt x="110490" y="166688"/>
                    </a:cubicBezTo>
                    <a:cubicBezTo>
                      <a:pt x="118110" y="160020"/>
                      <a:pt x="120968" y="152400"/>
                      <a:pt x="120968" y="142875"/>
                    </a:cubicBezTo>
                    <a:cubicBezTo>
                      <a:pt x="120968" y="133350"/>
                      <a:pt x="118110" y="123825"/>
                      <a:pt x="112395" y="114300"/>
                    </a:cubicBezTo>
                    <a:cubicBezTo>
                      <a:pt x="107633" y="104775"/>
                      <a:pt x="100013" y="97155"/>
                      <a:pt x="89535" y="90488"/>
                    </a:cubicBezTo>
                    <a:lnTo>
                      <a:pt x="151448" y="90488"/>
                    </a:lnTo>
                    <a:lnTo>
                      <a:pt x="151448" y="176213"/>
                    </a:lnTo>
                    <a:lnTo>
                      <a:pt x="186690" y="195263"/>
                    </a:lnTo>
                    <a:lnTo>
                      <a:pt x="186690" y="31432"/>
                    </a:lnTo>
                    <a:lnTo>
                      <a:pt x="214313" y="31432"/>
                    </a:lnTo>
                    <a:lnTo>
                      <a:pt x="221933" y="31432"/>
                    </a:lnTo>
                    <a:lnTo>
                      <a:pt x="246698" y="31432"/>
                    </a:lnTo>
                    <a:lnTo>
                      <a:pt x="246698" y="171450"/>
                    </a:lnTo>
                    <a:lnTo>
                      <a:pt x="281940" y="195263"/>
                    </a:lnTo>
                    <a:lnTo>
                      <a:pt x="281940" y="31432"/>
                    </a:lnTo>
                    <a:lnTo>
                      <a:pt x="309563" y="31432"/>
                    </a:lnTo>
                    <a:lnTo>
                      <a:pt x="317183" y="31432"/>
                    </a:lnTo>
                    <a:lnTo>
                      <a:pt x="415290" y="31432"/>
                    </a:lnTo>
                    <a:lnTo>
                      <a:pt x="415290" y="81915"/>
                    </a:lnTo>
                    <a:lnTo>
                      <a:pt x="337185" y="81915"/>
                    </a:lnTo>
                    <a:cubicBezTo>
                      <a:pt x="332423" y="81915"/>
                      <a:pt x="329565" y="83820"/>
                      <a:pt x="326708" y="86677"/>
                    </a:cubicBezTo>
                    <a:cubicBezTo>
                      <a:pt x="323850" y="89535"/>
                      <a:pt x="321945" y="93345"/>
                      <a:pt x="321945" y="97155"/>
                    </a:cubicBezTo>
                    <a:cubicBezTo>
                      <a:pt x="321945" y="106680"/>
                      <a:pt x="325755" y="117157"/>
                      <a:pt x="334328" y="127635"/>
                    </a:cubicBezTo>
                    <a:cubicBezTo>
                      <a:pt x="342900" y="138113"/>
                      <a:pt x="350520" y="143827"/>
                      <a:pt x="357188" y="143827"/>
                    </a:cubicBezTo>
                    <a:cubicBezTo>
                      <a:pt x="359093" y="143827"/>
                      <a:pt x="360998" y="142875"/>
                      <a:pt x="361950" y="141922"/>
                    </a:cubicBezTo>
                    <a:cubicBezTo>
                      <a:pt x="363855" y="140970"/>
                      <a:pt x="364808" y="139065"/>
                      <a:pt x="364808" y="136207"/>
                    </a:cubicBezTo>
                    <a:lnTo>
                      <a:pt x="364808" y="122872"/>
                    </a:lnTo>
                    <a:cubicBezTo>
                      <a:pt x="364808" y="120015"/>
                      <a:pt x="365760" y="118110"/>
                      <a:pt x="367665" y="116205"/>
                    </a:cubicBezTo>
                    <a:cubicBezTo>
                      <a:pt x="368618" y="114300"/>
                      <a:pt x="370523" y="113347"/>
                      <a:pt x="372428" y="113347"/>
                    </a:cubicBezTo>
                    <a:lnTo>
                      <a:pt x="415290" y="113347"/>
                    </a:lnTo>
                    <a:lnTo>
                      <a:pt x="415290" y="175260"/>
                    </a:lnTo>
                    <a:lnTo>
                      <a:pt x="450533" y="194310"/>
                    </a:lnTo>
                    <a:lnTo>
                      <a:pt x="450533" y="30480"/>
                    </a:lnTo>
                    <a:lnTo>
                      <a:pt x="478155" y="30480"/>
                    </a:lnTo>
                    <a:lnTo>
                      <a:pt x="485775" y="30480"/>
                    </a:lnTo>
                    <a:lnTo>
                      <a:pt x="513397" y="30480"/>
                    </a:lnTo>
                    <a:lnTo>
                      <a:pt x="513397" y="96202"/>
                    </a:lnTo>
                    <a:lnTo>
                      <a:pt x="501968" y="96202"/>
                    </a:lnTo>
                    <a:cubicBezTo>
                      <a:pt x="499110" y="96202"/>
                      <a:pt x="497205" y="97155"/>
                      <a:pt x="495300" y="99060"/>
                    </a:cubicBezTo>
                    <a:cubicBezTo>
                      <a:pt x="493395" y="100965"/>
                      <a:pt x="492443" y="102870"/>
                      <a:pt x="492443" y="105727"/>
                    </a:cubicBezTo>
                    <a:cubicBezTo>
                      <a:pt x="492443" y="111442"/>
                      <a:pt x="499110" y="120967"/>
                      <a:pt x="512445" y="134302"/>
                    </a:cubicBezTo>
                    <a:cubicBezTo>
                      <a:pt x="525780" y="147638"/>
                      <a:pt x="535305" y="154305"/>
                      <a:pt x="541020" y="154305"/>
                    </a:cubicBezTo>
                    <a:cubicBezTo>
                      <a:pt x="542925" y="154305"/>
                      <a:pt x="544830" y="153352"/>
                      <a:pt x="545783" y="151447"/>
                    </a:cubicBezTo>
                    <a:cubicBezTo>
                      <a:pt x="547688" y="148590"/>
                      <a:pt x="548640" y="145732"/>
                      <a:pt x="548640" y="142875"/>
                    </a:cubicBezTo>
                    <a:lnTo>
                      <a:pt x="548640" y="127635"/>
                    </a:lnTo>
                    <a:lnTo>
                      <a:pt x="606743" y="127635"/>
                    </a:lnTo>
                    <a:lnTo>
                      <a:pt x="606743" y="171450"/>
                    </a:lnTo>
                    <a:close/>
                    <a:moveTo>
                      <a:pt x="547688" y="97155"/>
                    </a:moveTo>
                    <a:lnTo>
                      <a:pt x="547688" y="31432"/>
                    </a:lnTo>
                    <a:lnTo>
                      <a:pt x="605790" y="31432"/>
                    </a:lnTo>
                    <a:lnTo>
                      <a:pt x="605790" y="97155"/>
                    </a:lnTo>
                    <a:lnTo>
                      <a:pt x="547688" y="97155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368" name="Google Shape;11368;ge48d01fb7f_0_1838"/>
              <p:cNvSpPr/>
              <p:nvPr/>
            </p:nvSpPr>
            <p:spPr>
              <a:xfrm>
                <a:off x="7259002" y="4910137"/>
                <a:ext cx="119062" cy="87630"/>
              </a:xfrm>
              <a:custGeom>
                <a:avLst/>
                <a:gdLst/>
                <a:ahLst/>
                <a:cxnLst/>
                <a:rect l="l" t="t" r="r" b="b"/>
                <a:pathLst>
                  <a:path w="119062" h="87630" extrusionOk="0">
                    <a:moveTo>
                      <a:pt x="54292" y="13335"/>
                    </a:moveTo>
                    <a:cubicBezTo>
                      <a:pt x="42863" y="3810"/>
                      <a:pt x="34290" y="0"/>
                      <a:pt x="27622" y="0"/>
                    </a:cubicBezTo>
                    <a:cubicBezTo>
                      <a:pt x="21907" y="0"/>
                      <a:pt x="17145" y="953"/>
                      <a:pt x="12382" y="1905"/>
                    </a:cubicBezTo>
                    <a:cubicBezTo>
                      <a:pt x="8572" y="2857"/>
                      <a:pt x="4763" y="5715"/>
                      <a:pt x="0" y="9525"/>
                    </a:cubicBezTo>
                    <a:lnTo>
                      <a:pt x="13335" y="30480"/>
                    </a:lnTo>
                    <a:cubicBezTo>
                      <a:pt x="17145" y="27622"/>
                      <a:pt x="20003" y="25718"/>
                      <a:pt x="22860" y="24765"/>
                    </a:cubicBezTo>
                    <a:cubicBezTo>
                      <a:pt x="26670" y="22860"/>
                      <a:pt x="29528" y="22860"/>
                      <a:pt x="33338" y="22860"/>
                    </a:cubicBezTo>
                    <a:cubicBezTo>
                      <a:pt x="41910" y="22860"/>
                      <a:pt x="60007" y="37147"/>
                      <a:pt x="86678" y="65722"/>
                    </a:cubicBezTo>
                    <a:lnTo>
                      <a:pt x="107632" y="87630"/>
                    </a:lnTo>
                    <a:lnTo>
                      <a:pt x="119063" y="78105"/>
                    </a:lnTo>
                    <a:cubicBezTo>
                      <a:pt x="103822" y="60007"/>
                      <a:pt x="81915" y="39053"/>
                      <a:pt x="54292" y="13335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369" name="Google Shape;11369;ge48d01fb7f_0_1838"/>
            <p:cNvSpPr/>
            <p:nvPr/>
          </p:nvSpPr>
          <p:spPr>
            <a:xfrm>
              <a:off x="5888982" y="2284094"/>
              <a:ext cx="406654" cy="721042"/>
            </a:xfrm>
            <a:custGeom>
              <a:avLst/>
              <a:gdLst/>
              <a:ahLst/>
              <a:cxnLst/>
              <a:rect l="l" t="t" r="r" b="b"/>
              <a:pathLst>
                <a:path w="406654" h="721042" extrusionOk="0">
                  <a:moveTo>
                    <a:pt x="75573" y="576263"/>
                  </a:moveTo>
                  <a:cubicBezTo>
                    <a:pt x="75573" y="576263"/>
                    <a:pt x="75573" y="576263"/>
                    <a:pt x="75573" y="576263"/>
                  </a:cubicBezTo>
                  <a:cubicBezTo>
                    <a:pt x="67953" y="591503"/>
                    <a:pt x="69858" y="604838"/>
                    <a:pt x="74620" y="612458"/>
                  </a:cubicBezTo>
                  <a:cubicBezTo>
                    <a:pt x="80335" y="623888"/>
                    <a:pt x="91765" y="632460"/>
                    <a:pt x="108910" y="640080"/>
                  </a:cubicBezTo>
                  <a:cubicBezTo>
                    <a:pt x="108910" y="640080"/>
                    <a:pt x="108910" y="641033"/>
                    <a:pt x="108910" y="641033"/>
                  </a:cubicBezTo>
                  <a:cubicBezTo>
                    <a:pt x="108910" y="661035"/>
                    <a:pt x="127960" y="677228"/>
                    <a:pt x="160345" y="684848"/>
                  </a:cubicBezTo>
                  <a:cubicBezTo>
                    <a:pt x="162250" y="700088"/>
                    <a:pt x="177490" y="721043"/>
                    <a:pt x="210828" y="721043"/>
                  </a:cubicBezTo>
                  <a:cubicBezTo>
                    <a:pt x="214638" y="721043"/>
                    <a:pt x="219400" y="721043"/>
                    <a:pt x="226068" y="719138"/>
                  </a:cubicBezTo>
                  <a:cubicBezTo>
                    <a:pt x="244165" y="713423"/>
                    <a:pt x="256548" y="700088"/>
                    <a:pt x="257500" y="684848"/>
                  </a:cubicBezTo>
                  <a:cubicBezTo>
                    <a:pt x="289885" y="676275"/>
                    <a:pt x="308935" y="661035"/>
                    <a:pt x="308935" y="641033"/>
                  </a:cubicBezTo>
                  <a:cubicBezTo>
                    <a:pt x="308935" y="639128"/>
                    <a:pt x="308935" y="637223"/>
                    <a:pt x="307983" y="635318"/>
                  </a:cubicBezTo>
                  <a:cubicBezTo>
                    <a:pt x="329890" y="621983"/>
                    <a:pt x="342273" y="605790"/>
                    <a:pt x="342273" y="589598"/>
                  </a:cubicBezTo>
                  <a:cubicBezTo>
                    <a:pt x="342273" y="584835"/>
                    <a:pt x="340368" y="580073"/>
                    <a:pt x="338463" y="576263"/>
                  </a:cubicBezTo>
                  <a:cubicBezTo>
                    <a:pt x="371800" y="542925"/>
                    <a:pt x="389898" y="510540"/>
                    <a:pt x="399423" y="480060"/>
                  </a:cubicBezTo>
                  <a:lnTo>
                    <a:pt x="399423" y="480060"/>
                  </a:lnTo>
                  <a:cubicBezTo>
                    <a:pt x="400375" y="478155"/>
                    <a:pt x="400375" y="476250"/>
                    <a:pt x="401328" y="474345"/>
                  </a:cubicBezTo>
                  <a:cubicBezTo>
                    <a:pt x="404185" y="462915"/>
                    <a:pt x="406090" y="448628"/>
                    <a:pt x="406090" y="446722"/>
                  </a:cubicBezTo>
                  <a:cubicBezTo>
                    <a:pt x="407995" y="421005"/>
                    <a:pt x="405138" y="395288"/>
                    <a:pt x="396565" y="370522"/>
                  </a:cubicBezTo>
                  <a:lnTo>
                    <a:pt x="387993" y="350520"/>
                  </a:lnTo>
                  <a:cubicBezTo>
                    <a:pt x="380373" y="336233"/>
                    <a:pt x="370848" y="322897"/>
                    <a:pt x="360370" y="312420"/>
                  </a:cubicBezTo>
                  <a:cubicBezTo>
                    <a:pt x="357513" y="309563"/>
                    <a:pt x="354655" y="306705"/>
                    <a:pt x="351798" y="304800"/>
                  </a:cubicBezTo>
                  <a:lnTo>
                    <a:pt x="351798" y="304800"/>
                  </a:lnTo>
                  <a:lnTo>
                    <a:pt x="340368" y="294322"/>
                  </a:lnTo>
                  <a:cubicBezTo>
                    <a:pt x="337510" y="291465"/>
                    <a:pt x="334653" y="288608"/>
                    <a:pt x="331795" y="286703"/>
                  </a:cubicBezTo>
                  <a:cubicBezTo>
                    <a:pt x="292743" y="251460"/>
                    <a:pt x="264168" y="224790"/>
                    <a:pt x="272740" y="163830"/>
                  </a:cubicBezTo>
                  <a:cubicBezTo>
                    <a:pt x="283218" y="106680"/>
                    <a:pt x="265120" y="47625"/>
                    <a:pt x="241308" y="32385"/>
                  </a:cubicBezTo>
                  <a:cubicBezTo>
                    <a:pt x="239403" y="31432"/>
                    <a:pt x="238450" y="30480"/>
                    <a:pt x="236545" y="30480"/>
                  </a:cubicBezTo>
                  <a:cubicBezTo>
                    <a:pt x="235593" y="21907"/>
                    <a:pt x="234640" y="16193"/>
                    <a:pt x="233688" y="16193"/>
                  </a:cubicBezTo>
                  <a:cubicBezTo>
                    <a:pt x="227020" y="4763"/>
                    <a:pt x="217495" y="953"/>
                    <a:pt x="210828" y="0"/>
                  </a:cubicBezTo>
                  <a:cubicBezTo>
                    <a:pt x="208923" y="0"/>
                    <a:pt x="207970" y="0"/>
                    <a:pt x="206065" y="0"/>
                  </a:cubicBezTo>
                  <a:cubicBezTo>
                    <a:pt x="194635" y="0"/>
                    <a:pt x="174633" y="4763"/>
                    <a:pt x="166060" y="37148"/>
                  </a:cubicBezTo>
                  <a:cubicBezTo>
                    <a:pt x="160345" y="58103"/>
                    <a:pt x="161298" y="87630"/>
                    <a:pt x="161298" y="115253"/>
                  </a:cubicBezTo>
                  <a:cubicBezTo>
                    <a:pt x="161298" y="120968"/>
                    <a:pt x="161298" y="126682"/>
                    <a:pt x="161298" y="130493"/>
                  </a:cubicBezTo>
                  <a:cubicBezTo>
                    <a:pt x="159393" y="178118"/>
                    <a:pt x="114625" y="237172"/>
                    <a:pt x="81288" y="277178"/>
                  </a:cubicBezTo>
                  <a:cubicBezTo>
                    <a:pt x="81288" y="277178"/>
                    <a:pt x="55570" y="304800"/>
                    <a:pt x="33663" y="343853"/>
                  </a:cubicBezTo>
                  <a:cubicBezTo>
                    <a:pt x="14613" y="374333"/>
                    <a:pt x="-50157" y="493395"/>
                    <a:pt x="75573" y="576263"/>
                  </a:cubicBezTo>
                  <a:close/>
                  <a:moveTo>
                    <a:pt x="210828" y="696278"/>
                  </a:moveTo>
                  <a:cubicBezTo>
                    <a:pt x="197493" y="696278"/>
                    <a:pt x="186063" y="688658"/>
                    <a:pt x="186063" y="681038"/>
                  </a:cubicBezTo>
                  <a:cubicBezTo>
                    <a:pt x="186063" y="680085"/>
                    <a:pt x="186063" y="678180"/>
                    <a:pt x="187015" y="677228"/>
                  </a:cubicBezTo>
                  <a:cubicBezTo>
                    <a:pt x="190825" y="677228"/>
                    <a:pt x="194635" y="678180"/>
                    <a:pt x="198445" y="678180"/>
                  </a:cubicBezTo>
                  <a:cubicBezTo>
                    <a:pt x="202255" y="678180"/>
                    <a:pt x="206065" y="678180"/>
                    <a:pt x="210828" y="678180"/>
                  </a:cubicBezTo>
                  <a:cubicBezTo>
                    <a:pt x="218448" y="678180"/>
                    <a:pt x="227020" y="678180"/>
                    <a:pt x="233688" y="677228"/>
                  </a:cubicBezTo>
                  <a:cubicBezTo>
                    <a:pt x="234640" y="678180"/>
                    <a:pt x="234640" y="680085"/>
                    <a:pt x="234640" y="681038"/>
                  </a:cubicBezTo>
                  <a:cubicBezTo>
                    <a:pt x="235593" y="688658"/>
                    <a:pt x="224163" y="696278"/>
                    <a:pt x="210828" y="696278"/>
                  </a:cubicBezTo>
                  <a:close/>
                  <a:moveTo>
                    <a:pt x="236545" y="662940"/>
                  </a:moveTo>
                  <a:cubicBezTo>
                    <a:pt x="231783" y="663893"/>
                    <a:pt x="226068" y="663893"/>
                    <a:pt x="221305" y="664845"/>
                  </a:cubicBezTo>
                  <a:cubicBezTo>
                    <a:pt x="217495" y="664845"/>
                    <a:pt x="214638" y="664845"/>
                    <a:pt x="210828" y="664845"/>
                  </a:cubicBezTo>
                  <a:cubicBezTo>
                    <a:pt x="202255" y="664845"/>
                    <a:pt x="193683" y="663893"/>
                    <a:pt x="185110" y="662940"/>
                  </a:cubicBezTo>
                  <a:cubicBezTo>
                    <a:pt x="153678" y="659130"/>
                    <a:pt x="135580" y="647700"/>
                    <a:pt x="135580" y="639128"/>
                  </a:cubicBezTo>
                  <a:cubicBezTo>
                    <a:pt x="135580" y="638175"/>
                    <a:pt x="135580" y="638175"/>
                    <a:pt x="135580" y="637223"/>
                  </a:cubicBezTo>
                  <a:cubicBezTo>
                    <a:pt x="159393" y="641985"/>
                    <a:pt x="185110" y="642938"/>
                    <a:pt x="202255" y="642938"/>
                  </a:cubicBezTo>
                  <a:cubicBezTo>
                    <a:pt x="235593" y="642938"/>
                    <a:pt x="267025" y="639128"/>
                    <a:pt x="284170" y="633413"/>
                  </a:cubicBezTo>
                  <a:cubicBezTo>
                    <a:pt x="286075" y="635318"/>
                    <a:pt x="287028" y="637223"/>
                    <a:pt x="287028" y="639128"/>
                  </a:cubicBezTo>
                  <a:cubicBezTo>
                    <a:pt x="287028" y="647700"/>
                    <a:pt x="267978" y="659130"/>
                    <a:pt x="236545" y="662940"/>
                  </a:cubicBezTo>
                  <a:close/>
                  <a:moveTo>
                    <a:pt x="89860" y="304800"/>
                  </a:moveTo>
                  <a:lnTo>
                    <a:pt x="90813" y="302895"/>
                  </a:lnTo>
                  <a:cubicBezTo>
                    <a:pt x="132723" y="253365"/>
                    <a:pt x="181300" y="188595"/>
                    <a:pt x="184158" y="131445"/>
                  </a:cubicBezTo>
                  <a:cubicBezTo>
                    <a:pt x="184158" y="125730"/>
                    <a:pt x="184158" y="120015"/>
                    <a:pt x="184158" y="114300"/>
                  </a:cubicBezTo>
                  <a:cubicBezTo>
                    <a:pt x="184158" y="87630"/>
                    <a:pt x="183205" y="60960"/>
                    <a:pt x="187968" y="42863"/>
                  </a:cubicBezTo>
                  <a:cubicBezTo>
                    <a:pt x="191778" y="26670"/>
                    <a:pt x="198445" y="24765"/>
                    <a:pt x="202255" y="24765"/>
                  </a:cubicBezTo>
                  <a:cubicBezTo>
                    <a:pt x="203208" y="24765"/>
                    <a:pt x="204160" y="24765"/>
                    <a:pt x="204160" y="24765"/>
                  </a:cubicBezTo>
                  <a:cubicBezTo>
                    <a:pt x="207018" y="24765"/>
                    <a:pt x="208923" y="29528"/>
                    <a:pt x="209875" y="37148"/>
                  </a:cubicBezTo>
                  <a:cubicBezTo>
                    <a:pt x="209875" y="41910"/>
                    <a:pt x="209875" y="56198"/>
                    <a:pt x="208923" y="71438"/>
                  </a:cubicBezTo>
                  <a:cubicBezTo>
                    <a:pt x="207018" y="105728"/>
                    <a:pt x="205113" y="151447"/>
                    <a:pt x="209875" y="172403"/>
                  </a:cubicBezTo>
                  <a:cubicBezTo>
                    <a:pt x="215590" y="195263"/>
                    <a:pt x="226068" y="218122"/>
                    <a:pt x="235593" y="240030"/>
                  </a:cubicBezTo>
                  <a:cubicBezTo>
                    <a:pt x="248928" y="268605"/>
                    <a:pt x="261310" y="296228"/>
                    <a:pt x="262263" y="321945"/>
                  </a:cubicBezTo>
                  <a:cubicBezTo>
                    <a:pt x="264168" y="367665"/>
                    <a:pt x="241308" y="371475"/>
                    <a:pt x="225115" y="374333"/>
                  </a:cubicBezTo>
                  <a:cubicBezTo>
                    <a:pt x="217495" y="375285"/>
                    <a:pt x="208923" y="377190"/>
                    <a:pt x="208923" y="385763"/>
                  </a:cubicBezTo>
                  <a:cubicBezTo>
                    <a:pt x="208923" y="389572"/>
                    <a:pt x="211780" y="393383"/>
                    <a:pt x="216543" y="393383"/>
                  </a:cubicBezTo>
                  <a:cubicBezTo>
                    <a:pt x="218448" y="393383"/>
                    <a:pt x="220353" y="392430"/>
                    <a:pt x="224163" y="392430"/>
                  </a:cubicBezTo>
                  <a:cubicBezTo>
                    <a:pt x="228925" y="391478"/>
                    <a:pt x="237498" y="389572"/>
                    <a:pt x="246070" y="389572"/>
                  </a:cubicBezTo>
                  <a:cubicBezTo>
                    <a:pt x="251785" y="389572"/>
                    <a:pt x="256548" y="390525"/>
                    <a:pt x="261310" y="391478"/>
                  </a:cubicBezTo>
                  <a:cubicBezTo>
                    <a:pt x="275598" y="395288"/>
                    <a:pt x="286075" y="405765"/>
                    <a:pt x="290838" y="418147"/>
                  </a:cubicBezTo>
                  <a:cubicBezTo>
                    <a:pt x="294648" y="429578"/>
                    <a:pt x="294648" y="449580"/>
                    <a:pt x="273693" y="477203"/>
                  </a:cubicBezTo>
                  <a:cubicBezTo>
                    <a:pt x="269883" y="482918"/>
                    <a:pt x="259405" y="490538"/>
                    <a:pt x="238450" y="494347"/>
                  </a:cubicBezTo>
                  <a:cubicBezTo>
                    <a:pt x="231783" y="495300"/>
                    <a:pt x="231783" y="499110"/>
                    <a:pt x="231783" y="501968"/>
                  </a:cubicBezTo>
                  <a:cubicBezTo>
                    <a:pt x="231783" y="504825"/>
                    <a:pt x="234640" y="507683"/>
                    <a:pt x="239403" y="507683"/>
                  </a:cubicBezTo>
                  <a:cubicBezTo>
                    <a:pt x="241308" y="507683"/>
                    <a:pt x="243213" y="507683"/>
                    <a:pt x="245118" y="507683"/>
                  </a:cubicBezTo>
                  <a:cubicBezTo>
                    <a:pt x="277503" y="507683"/>
                    <a:pt x="302268" y="514350"/>
                    <a:pt x="313698" y="526733"/>
                  </a:cubicBezTo>
                  <a:cubicBezTo>
                    <a:pt x="319413" y="532448"/>
                    <a:pt x="321318" y="539115"/>
                    <a:pt x="321318" y="546735"/>
                  </a:cubicBezTo>
                  <a:cubicBezTo>
                    <a:pt x="320365" y="561023"/>
                    <a:pt x="301315" y="566738"/>
                    <a:pt x="287980" y="569595"/>
                  </a:cubicBezTo>
                  <a:cubicBezTo>
                    <a:pt x="278455" y="572453"/>
                    <a:pt x="272740" y="573405"/>
                    <a:pt x="272740" y="580073"/>
                  </a:cubicBezTo>
                  <a:lnTo>
                    <a:pt x="272740" y="582930"/>
                  </a:lnTo>
                  <a:lnTo>
                    <a:pt x="277503" y="586740"/>
                  </a:lnTo>
                  <a:lnTo>
                    <a:pt x="280360" y="586740"/>
                  </a:lnTo>
                  <a:cubicBezTo>
                    <a:pt x="282265" y="586740"/>
                    <a:pt x="284170" y="585788"/>
                    <a:pt x="287980" y="584835"/>
                  </a:cubicBezTo>
                  <a:cubicBezTo>
                    <a:pt x="296553" y="581978"/>
                    <a:pt x="304173" y="581025"/>
                    <a:pt x="309888" y="581025"/>
                  </a:cubicBezTo>
                  <a:cubicBezTo>
                    <a:pt x="312745" y="581025"/>
                    <a:pt x="314650" y="581025"/>
                    <a:pt x="315603" y="581978"/>
                  </a:cubicBezTo>
                  <a:cubicBezTo>
                    <a:pt x="320365" y="582930"/>
                    <a:pt x="320365" y="585788"/>
                    <a:pt x="320365" y="586740"/>
                  </a:cubicBezTo>
                  <a:cubicBezTo>
                    <a:pt x="320365" y="594360"/>
                    <a:pt x="308935" y="606743"/>
                    <a:pt x="283218" y="617220"/>
                  </a:cubicBezTo>
                  <a:lnTo>
                    <a:pt x="282265" y="617220"/>
                  </a:lnTo>
                  <a:lnTo>
                    <a:pt x="282265" y="617220"/>
                  </a:lnTo>
                  <a:cubicBezTo>
                    <a:pt x="269883" y="622935"/>
                    <a:pt x="241308" y="625793"/>
                    <a:pt x="210828" y="625793"/>
                  </a:cubicBezTo>
                  <a:cubicBezTo>
                    <a:pt x="163203" y="625793"/>
                    <a:pt x="107958" y="617220"/>
                    <a:pt x="98433" y="597218"/>
                  </a:cubicBezTo>
                  <a:cubicBezTo>
                    <a:pt x="96528" y="592455"/>
                    <a:pt x="96528" y="586740"/>
                    <a:pt x="101290" y="580073"/>
                  </a:cubicBezTo>
                  <a:cubicBezTo>
                    <a:pt x="102243" y="581025"/>
                    <a:pt x="104148" y="582930"/>
                    <a:pt x="106053" y="583883"/>
                  </a:cubicBezTo>
                  <a:cubicBezTo>
                    <a:pt x="137485" y="600075"/>
                    <a:pt x="178443" y="602933"/>
                    <a:pt x="201303" y="602933"/>
                  </a:cubicBezTo>
                  <a:cubicBezTo>
                    <a:pt x="216543" y="602933"/>
                    <a:pt x="227973" y="601980"/>
                    <a:pt x="232735" y="601028"/>
                  </a:cubicBezTo>
                  <a:cubicBezTo>
                    <a:pt x="238450" y="600075"/>
                    <a:pt x="247975" y="598170"/>
                    <a:pt x="247023" y="590550"/>
                  </a:cubicBezTo>
                  <a:cubicBezTo>
                    <a:pt x="247023" y="585788"/>
                    <a:pt x="243213" y="583883"/>
                    <a:pt x="236545" y="583883"/>
                  </a:cubicBezTo>
                  <a:cubicBezTo>
                    <a:pt x="235593" y="583883"/>
                    <a:pt x="234640" y="583883"/>
                    <a:pt x="232735" y="583883"/>
                  </a:cubicBezTo>
                  <a:cubicBezTo>
                    <a:pt x="227973" y="583883"/>
                    <a:pt x="221305" y="584835"/>
                    <a:pt x="212733" y="584835"/>
                  </a:cubicBezTo>
                  <a:cubicBezTo>
                    <a:pt x="183205" y="584835"/>
                    <a:pt x="153678" y="579120"/>
                    <a:pt x="120340" y="566738"/>
                  </a:cubicBezTo>
                  <a:cubicBezTo>
                    <a:pt x="104148" y="561975"/>
                    <a:pt x="71763" y="541973"/>
                    <a:pt x="65095" y="537210"/>
                  </a:cubicBezTo>
                  <a:cubicBezTo>
                    <a:pt x="40330" y="518160"/>
                    <a:pt x="26995" y="484822"/>
                    <a:pt x="26995" y="444818"/>
                  </a:cubicBezTo>
                  <a:cubicBezTo>
                    <a:pt x="24138" y="382905"/>
                    <a:pt x="69858" y="327660"/>
                    <a:pt x="89860" y="30480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0" name="Google Shape;11370;ge48d01fb7f_0_1838"/>
            <p:cNvSpPr/>
            <p:nvPr/>
          </p:nvSpPr>
          <p:spPr>
            <a:xfrm>
              <a:off x="6256972" y="2756535"/>
              <a:ext cx="368617" cy="631507"/>
            </a:xfrm>
            <a:custGeom>
              <a:avLst/>
              <a:gdLst/>
              <a:ahLst/>
              <a:cxnLst/>
              <a:rect l="l" t="t" r="r" b="b"/>
              <a:pathLst>
                <a:path w="368617" h="631507" extrusionOk="0">
                  <a:moveTo>
                    <a:pt x="351473" y="631507"/>
                  </a:moveTo>
                  <a:lnTo>
                    <a:pt x="328613" y="625793"/>
                  </a:lnTo>
                  <a:cubicBezTo>
                    <a:pt x="339090" y="584835"/>
                    <a:pt x="344805" y="542925"/>
                    <a:pt x="344805" y="500062"/>
                  </a:cubicBezTo>
                  <a:cubicBezTo>
                    <a:pt x="344805" y="282893"/>
                    <a:pt x="206693" y="90488"/>
                    <a:pt x="0" y="22860"/>
                  </a:cubicBezTo>
                  <a:lnTo>
                    <a:pt x="7620" y="0"/>
                  </a:lnTo>
                  <a:cubicBezTo>
                    <a:pt x="223838" y="71438"/>
                    <a:pt x="368618" y="272415"/>
                    <a:pt x="368618" y="500062"/>
                  </a:cubicBezTo>
                  <a:cubicBezTo>
                    <a:pt x="368618" y="544830"/>
                    <a:pt x="362903" y="588645"/>
                    <a:pt x="351473" y="631507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1" name="Google Shape;11371;ge48d01fb7f_0_1838"/>
            <p:cNvSpPr/>
            <p:nvPr/>
          </p:nvSpPr>
          <p:spPr>
            <a:xfrm>
              <a:off x="5572125" y="2767964"/>
              <a:ext cx="337185" cy="621030"/>
            </a:xfrm>
            <a:custGeom>
              <a:avLst/>
              <a:gdLst/>
              <a:ahLst/>
              <a:cxnLst/>
              <a:rect l="l" t="t" r="r" b="b"/>
              <a:pathLst>
                <a:path w="337185" h="621030" extrusionOk="0">
                  <a:moveTo>
                    <a:pt x="17145" y="621030"/>
                  </a:moveTo>
                  <a:cubicBezTo>
                    <a:pt x="5715" y="578168"/>
                    <a:pt x="0" y="533400"/>
                    <a:pt x="0" y="488632"/>
                  </a:cubicBezTo>
                  <a:cubicBezTo>
                    <a:pt x="0" y="273368"/>
                    <a:pt x="129540" y="80963"/>
                    <a:pt x="328613" y="0"/>
                  </a:cubicBezTo>
                  <a:lnTo>
                    <a:pt x="337185" y="21908"/>
                  </a:lnTo>
                  <a:cubicBezTo>
                    <a:pt x="146685" y="99060"/>
                    <a:pt x="22860" y="281940"/>
                    <a:pt x="22860" y="487680"/>
                  </a:cubicBezTo>
                  <a:cubicBezTo>
                    <a:pt x="22860" y="530543"/>
                    <a:pt x="28575" y="572453"/>
                    <a:pt x="39052" y="613410"/>
                  </a:cubicBezTo>
                  <a:lnTo>
                    <a:pt x="17145" y="621030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372" name="Google Shape;11372;ge48d01fb7f_0_1838"/>
            <p:cNvGrpSpPr/>
            <p:nvPr/>
          </p:nvGrpSpPr>
          <p:grpSpPr>
            <a:xfrm>
              <a:off x="4910701" y="3818108"/>
              <a:ext cx="2376312" cy="776751"/>
              <a:chOff x="4910701" y="3818108"/>
              <a:chExt cx="2376312" cy="776751"/>
            </a:xfrm>
          </p:grpSpPr>
          <p:sp>
            <p:nvSpPr>
              <p:cNvPr id="11373" name="Google Shape;11373;ge48d01fb7f_0_1838"/>
              <p:cNvSpPr/>
              <p:nvPr/>
            </p:nvSpPr>
            <p:spPr>
              <a:xfrm>
                <a:off x="5957887" y="4451032"/>
                <a:ext cx="25717" cy="3333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33337" extrusionOk="0">
                    <a:moveTo>
                      <a:pt x="12383" y="0"/>
                    </a:moveTo>
                    <a:cubicBezTo>
                      <a:pt x="9525" y="0"/>
                      <a:pt x="6667" y="953"/>
                      <a:pt x="3810" y="3810"/>
                    </a:cubicBezTo>
                    <a:cubicBezTo>
                      <a:pt x="953" y="5715"/>
                      <a:pt x="0" y="9525"/>
                      <a:pt x="0" y="12383"/>
                    </a:cubicBezTo>
                    <a:cubicBezTo>
                      <a:pt x="0" y="17145"/>
                      <a:pt x="1905" y="21908"/>
                      <a:pt x="5715" y="25718"/>
                    </a:cubicBezTo>
                    <a:cubicBezTo>
                      <a:pt x="9525" y="29528"/>
                      <a:pt x="14288" y="32385"/>
                      <a:pt x="20955" y="33338"/>
                    </a:cubicBezTo>
                    <a:cubicBezTo>
                      <a:pt x="21908" y="31433"/>
                      <a:pt x="23813" y="30480"/>
                      <a:pt x="23813" y="27623"/>
                    </a:cubicBezTo>
                    <a:cubicBezTo>
                      <a:pt x="24765" y="25718"/>
                      <a:pt x="24765" y="22860"/>
                      <a:pt x="25717" y="19050"/>
                    </a:cubicBezTo>
                    <a:cubicBezTo>
                      <a:pt x="25717" y="14288"/>
                      <a:pt x="24765" y="9525"/>
                      <a:pt x="21908" y="6668"/>
                    </a:cubicBezTo>
                    <a:cubicBezTo>
                      <a:pt x="19050" y="2858"/>
                      <a:pt x="16192" y="953"/>
                      <a:pt x="12383" y="0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374" name="Google Shape;11374;ge48d01fb7f_0_1838"/>
              <p:cNvSpPr/>
              <p:nvPr/>
            </p:nvSpPr>
            <p:spPr>
              <a:xfrm>
                <a:off x="6030277" y="4486275"/>
                <a:ext cx="53339" cy="31432"/>
              </a:xfrm>
              <a:custGeom>
                <a:avLst/>
                <a:gdLst/>
                <a:ahLst/>
                <a:cxnLst/>
                <a:rect l="l" t="t" r="r" b="b"/>
                <a:pathLst>
                  <a:path w="53339" h="31432" extrusionOk="0">
                    <a:moveTo>
                      <a:pt x="26670" y="0"/>
                    </a:moveTo>
                    <a:cubicBezTo>
                      <a:pt x="19050" y="0"/>
                      <a:pt x="13335" y="1905"/>
                      <a:pt x="8572" y="4763"/>
                    </a:cubicBezTo>
                    <a:cubicBezTo>
                      <a:pt x="2857" y="8572"/>
                      <a:pt x="952" y="13335"/>
                      <a:pt x="0" y="18097"/>
                    </a:cubicBezTo>
                    <a:cubicBezTo>
                      <a:pt x="0" y="21907"/>
                      <a:pt x="952" y="24765"/>
                      <a:pt x="4763" y="27622"/>
                    </a:cubicBezTo>
                    <a:cubicBezTo>
                      <a:pt x="7620" y="30480"/>
                      <a:pt x="11430" y="31432"/>
                      <a:pt x="15240" y="31432"/>
                    </a:cubicBezTo>
                    <a:cubicBezTo>
                      <a:pt x="20955" y="31432"/>
                      <a:pt x="27622" y="30480"/>
                      <a:pt x="33338" y="27622"/>
                    </a:cubicBezTo>
                    <a:cubicBezTo>
                      <a:pt x="39052" y="24765"/>
                      <a:pt x="45720" y="20955"/>
                      <a:pt x="53340" y="15240"/>
                    </a:cubicBezTo>
                    <a:cubicBezTo>
                      <a:pt x="49530" y="10478"/>
                      <a:pt x="44767" y="6668"/>
                      <a:pt x="40005" y="3810"/>
                    </a:cubicBezTo>
                    <a:cubicBezTo>
                      <a:pt x="36195" y="1905"/>
                      <a:pt x="31432" y="953"/>
                      <a:pt x="26670" y="0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375" name="Google Shape;11375;ge48d01fb7f_0_1838"/>
              <p:cNvSpPr/>
              <p:nvPr/>
            </p:nvSpPr>
            <p:spPr>
              <a:xfrm rot="-4288464">
                <a:off x="5514870" y="4359988"/>
                <a:ext cx="37120" cy="36169"/>
              </a:xfrm>
              <a:custGeom>
                <a:avLst/>
                <a:gdLst/>
                <a:ahLst/>
                <a:cxnLst/>
                <a:rect l="l" t="t" r="r" b="b"/>
                <a:pathLst>
                  <a:path w="37147" h="36195" extrusionOk="0">
                    <a:moveTo>
                      <a:pt x="0" y="0"/>
                    </a:moveTo>
                    <a:lnTo>
                      <a:pt x="37148" y="0"/>
                    </a:lnTo>
                    <a:lnTo>
                      <a:pt x="37148" y="36195"/>
                    </a:lnTo>
                    <a:lnTo>
                      <a:pt x="0" y="36195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376" name="Google Shape;11376;ge48d01fb7f_0_1838"/>
              <p:cNvSpPr/>
              <p:nvPr/>
            </p:nvSpPr>
            <p:spPr>
              <a:xfrm>
                <a:off x="5833809" y="4470677"/>
                <a:ext cx="53593" cy="30258"/>
              </a:xfrm>
              <a:custGeom>
                <a:avLst/>
                <a:gdLst/>
                <a:ahLst/>
                <a:cxnLst/>
                <a:rect l="l" t="t" r="r" b="b"/>
                <a:pathLst>
                  <a:path w="53593" h="30258" extrusionOk="0">
                    <a:moveTo>
                      <a:pt x="28828" y="357"/>
                    </a:moveTo>
                    <a:cubicBezTo>
                      <a:pt x="21208" y="-595"/>
                      <a:pt x="15493" y="357"/>
                      <a:pt x="9778" y="3215"/>
                    </a:cubicBezTo>
                    <a:cubicBezTo>
                      <a:pt x="4063" y="6072"/>
                      <a:pt x="1206" y="10835"/>
                      <a:pt x="253" y="15597"/>
                    </a:cubicBezTo>
                    <a:cubicBezTo>
                      <a:pt x="-699" y="19407"/>
                      <a:pt x="1206" y="22265"/>
                      <a:pt x="3111" y="25122"/>
                    </a:cubicBezTo>
                    <a:cubicBezTo>
                      <a:pt x="5968" y="27980"/>
                      <a:pt x="8826" y="29885"/>
                      <a:pt x="13588" y="29885"/>
                    </a:cubicBezTo>
                    <a:cubicBezTo>
                      <a:pt x="19303" y="30837"/>
                      <a:pt x="25971" y="29885"/>
                      <a:pt x="32638" y="27980"/>
                    </a:cubicBezTo>
                    <a:cubicBezTo>
                      <a:pt x="39306" y="26075"/>
                      <a:pt x="45973" y="23217"/>
                      <a:pt x="53593" y="18455"/>
                    </a:cubicBezTo>
                    <a:cubicBezTo>
                      <a:pt x="49783" y="13692"/>
                      <a:pt x="45973" y="8930"/>
                      <a:pt x="42163" y="5120"/>
                    </a:cubicBezTo>
                    <a:cubicBezTo>
                      <a:pt x="37401" y="3215"/>
                      <a:pt x="32638" y="1310"/>
                      <a:pt x="28828" y="357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377" name="Google Shape;11377;ge48d01fb7f_0_1838"/>
              <p:cNvSpPr/>
              <p:nvPr/>
            </p:nvSpPr>
            <p:spPr>
              <a:xfrm rot="-1451706">
                <a:off x="6823932" y="4289955"/>
                <a:ext cx="36210" cy="37162"/>
              </a:xfrm>
              <a:custGeom>
                <a:avLst/>
                <a:gdLst/>
                <a:ahLst/>
                <a:cxnLst/>
                <a:rect l="l" t="t" r="r" b="b"/>
                <a:pathLst>
                  <a:path w="36196" h="37148" extrusionOk="0">
                    <a:moveTo>
                      <a:pt x="0" y="0"/>
                    </a:moveTo>
                    <a:lnTo>
                      <a:pt x="36196" y="0"/>
                    </a:lnTo>
                    <a:lnTo>
                      <a:pt x="36196" y="37149"/>
                    </a:lnTo>
                    <a:lnTo>
                      <a:pt x="0" y="37149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378" name="Google Shape;11378;ge48d01fb7f_0_1838"/>
              <p:cNvSpPr/>
              <p:nvPr/>
            </p:nvSpPr>
            <p:spPr>
              <a:xfrm>
                <a:off x="6727133" y="4373310"/>
                <a:ext cx="54368" cy="46765"/>
              </a:xfrm>
              <a:custGeom>
                <a:avLst/>
                <a:gdLst/>
                <a:ahLst/>
                <a:cxnLst/>
                <a:rect l="l" t="t" r="r" b="b"/>
                <a:pathLst>
                  <a:path w="54368" h="46765" extrusionOk="0">
                    <a:moveTo>
                      <a:pt x="2279" y="24382"/>
                    </a:moveTo>
                    <a:cubicBezTo>
                      <a:pt x="374" y="28192"/>
                      <a:pt x="-579" y="31050"/>
                      <a:pt x="374" y="34859"/>
                    </a:cubicBezTo>
                    <a:cubicBezTo>
                      <a:pt x="2279" y="40575"/>
                      <a:pt x="6089" y="43432"/>
                      <a:pt x="11804" y="45337"/>
                    </a:cubicBezTo>
                    <a:cubicBezTo>
                      <a:pt x="17519" y="47242"/>
                      <a:pt x="24186" y="47242"/>
                      <a:pt x="29901" y="45337"/>
                    </a:cubicBezTo>
                    <a:cubicBezTo>
                      <a:pt x="39426" y="41527"/>
                      <a:pt x="46094" y="36765"/>
                      <a:pt x="49904" y="29145"/>
                    </a:cubicBezTo>
                    <a:cubicBezTo>
                      <a:pt x="54666" y="22477"/>
                      <a:pt x="55619" y="14857"/>
                      <a:pt x="52761" y="8190"/>
                    </a:cubicBezTo>
                    <a:cubicBezTo>
                      <a:pt x="50856" y="4380"/>
                      <a:pt x="47999" y="1522"/>
                      <a:pt x="42284" y="570"/>
                    </a:cubicBezTo>
                    <a:cubicBezTo>
                      <a:pt x="36569" y="-383"/>
                      <a:pt x="30854" y="-383"/>
                      <a:pt x="25139" y="2475"/>
                    </a:cubicBezTo>
                    <a:cubicBezTo>
                      <a:pt x="23234" y="5332"/>
                      <a:pt x="18471" y="9142"/>
                      <a:pt x="11804" y="13905"/>
                    </a:cubicBezTo>
                    <a:cubicBezTo>
                      <a:pt x="7994" y="16762"/>
                      <a:pt x="4184" y="20572"/>
                      <a:pt x="2279" y="24382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379" name="Google Shape;11379;ge48d01fb7f_0_1838"/>
              <p:cNvSpPr/>
              <p:nvPr/>
            </p:nvSpPr>
            <p:spPr>
              <a:xfrm>
                <a:off x="6563677" y="4377690"/>
                <a:ext cx="48577" cy="69294"/>
              </a:xfrm>
              <a:custGeom>
                <a:avLst/>
                <a:gdLst/>
                <a:ahLst/>
                <a:cxnLst/>
                <a:rect l="l" t="t" r="r" b="b"/>
                <a:pathLst>
                  <a:path w="48577" h="69294" extrusionOk="0">
                    <a:moveTo>
                      <a:pt x="0" y="11430"/>
                    </a:moveTo>
                    <a:lnTo>
                      <a:pt x="15240" y="63817"/>
                    </a:lnTo>
                    <a:cubicBezTo>
                      <a:pt x="16192" y="65722"/>
                      <a:pt x="17145" y="67628"/>
                      <a:pt x="19050" y="68580"/>
                    </a:cubicBezTo>
                    <a:cubicBezTo>
                      <a:pt x="20955" y="69532"/>
                      <a:pt x="22860" y="69532"/>
                      <a:pt x="24765" y="68580"/>
                    </a:cubicBezTo>
                    <a:cubicBezTo>
                      <a:pt x="30480" y="66675"/>
                      <a:pt x="36195" y="62865"/>
                      <a:pt x="40005" y="58103"/>
                    </a:cubicBezTo>
                    <a:cubicBezTo>
                      <a:pt x="44767" y="52388"/>
                      <a:pt x="46672" y="46672"/>
                      <a:pt x="48577" y="39053"/>
                    </a:cubicBezTo>
                    <a:lnTo>
                      <a:pt x="37147" y="0"/>
                    </a:lnTo>
                    <a:lnTo>
                      <a:pt x="0" y="11430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380" name="Google Shape;11380;ge48d01fb7f_0_1838"/>
              <p:cNvSpPr/>
              <p:nvPr/>
            </p:nvSpPr>
            <p:spPr>
              <a:xfrm>
                <a:off x="6273165" y="4475797"/>
                <a:ext cx="53339" cy="33337"/>
              </a:xfrm>
              <a:custGeom>
                <a:avLst/>
                <a:gdLst/>
                <a:ahLst/>
                <a:cxnLst/>
                <a:rect l="l" t="t" r="r" b="b"/>
                <a:pathLst>
                  <a:path w="53339" h="33337" extrusionOk="0">
                    <a:moveTo>
                      <a:pt x="23813" y="0"/>
                    </a:moveTo>
                    <a:cubicBezTo>
                      <a:pt x="16192" y="953"/>
                      <a:pt x="10477" y="3810"/>
                      <a:pt x="6667" y="7620"/>
                    </a:cubicBezTo>
                    <a:cubicBezTo>
                      <a:pt x="1905" y="12383"/>
                      <a:pt x="0" y="17145"/>
                      <a:pt x="0" y="21908"/>
                    </a:cubicBezTo>
                    <a:cubicBezTo>
                      <a:pt x="0" y="25718"/>
                      <a:pt x="1905" y="28575"/>
                      <a:pt x="5715" y="30480"/>
                    </a:cubicBezTo>
                    <a:cubicBezTo>
                      <a:pt x="8572" y="32385"/>
                      <a:pt x="12382" y="33338"/>
                      <a:pt x="17145" y="33338"/>
                    </a:cubicBezTo>
                    <a:cubicBezTo>
                      <a:pt x="22860" y="32385"/>
                      <a:pt x="28575" y="30480"/>
                      <a:pt x="35242" y="26670"/>
                    </a:cubicBezTo>
                    <a:cubicBezTo>
                      <a:pt x="40957" y="22860"/>
                      <a:pt x="46672" y="18097"/>
                      <a:pt x="53340" y="12383"/>
                    </a:cubicBezTo>
                    <a:cubicBezTo>
                      <a:pt x="48577" y="8572"/>
                      <a:pt x="43815" y="4763"/>
                      <a:pt x="39052" y="2858"/>
                    </a:cubicBezTo>
                    <a:cubicBezTo>
                      <a:pt x="33338" y="953"/>
                      <a:pt x="28575" y="0"/>
                      <a:pt x="23813" y="0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381" name="Google Shape;11381;ge48d01fb7f_0_1838"/>
              <p:cNvSpPr/>
              <p:nvPr/>
            </p:nvSpPr>
            <p:spPr>
              <a:xfrm>
                <a:off x="6383654" y="4415790"/>
                <a:ext cx="75247" cy="88024"/>
              </a:xfrm>
              <a:custGeom>
                <a:avLst/>
                <a:gdLst/>
                <a:ahLst/>
                <a:cxnLst/>
                <a:rect l="l" t="t" r="r" b="b"/>
                <a:pathLst>
                  <a:path w="75247" h="88024" extrusionOk="0">
                    <a:moveTo>
                      <a:pt x="39053" y="6667"/>
                    </a:moveTo>
                    <a:lnTo>
                      <a:pt x="44767" y="35242"/>
                    </a:lnTo>
                    <a:lnTo>
                      <a:pt x="7620" y="41910"/>
                    </a:lnTo>
                    <a:cubicBezTo>
                      <a:pt x="4763" y="41910"/>
                      <a:pt x="2858" y="43815"/>
                      <a:pt x="1905" y="45720"/>
                    </a:cubicBezTo>
                    <a:cubicBezTo>
                      <a:pt x="0" y="47625"/>
                      <a:pt x="0" y="49530"/>
                      <a:pt x="0" y="52388"/>
                    </a:cubicBezTo>
                    <a:cubicBezTo>
                      <a:pt x="0" y="54292"/>
                      <a:pt x="1905" y="56197"/>
                      <a:pt x="3810" y="58103"/>
                    </a:cubicBezTo>
                    <a:cubicBezTo>
                      <a:pt x="5715" y="60007"/>
                      <a:pt x="8573" y="60960"/>
                      <a:pt x="11430" y="61913"/>
                    </a:cubicBezTo>
                    <a:cubicBezTo>
                      <a:pt x="13335" y="60007"/>
                      <a:pt x="16192" y="58103"/>
                      <a:pt x="20003" y="56197"/>
                    </a:cubicBezTo>
                    <a:cubicBezTo>
                      <a:pt x="22860" y="55245"/>
                      <a:pt x="27623" y="53340"/>
                      <a:pt x="33338" y="52388"/>
                    </a:cubicBezTo>
                    <a:lnTo>
                      <a:pt x="45720" y="65722"/>
                    </a:lnTo>
                    <a:lnTo>
                      <a:pt x="34290" y="67628"/>
                    </a:lnTo>
                    <a:cubicBezTo>
                      <a:pt x="30480" y="68580"/>
                      <a:pt x="26670" y="70485"/>
                      <a:pt x="23813" y="72390"/>
                    </a:cubicBezTo>
                    <a:cubicBezTo>
                      <a:pt x="20955" y="75247"/>
                      <a:pt x="20003" y="78105"/>
                      <a:pt x="20955" y="80963"/>
                    </a:cubicBezTo>
                    <a:cubicBezTo>
                      <a:pt x="21908" y="83820"/>
                      <a:pt x="22860" y="85725"/>
                      <a:pt x="25717" y="86678"/>
                    </a:cubicBezTo>
                    <a:cubicBezTo>
                      <a:pt x="28575" y="87630"/>
                      <a:pt x="32385" y="88582"/>
                      <a:pt x="35242" y="87630"/>
                    </a:cubicBezTo>
                    <a:cubicBezTo>
                      <a:pt x="43815" y="85725"/>
                      <a:pt x="52388" y="81915"/>
                      <a:pt x="59055" y="75247"/>
                    </a:cubicBezTo>
                    <a:cubicBezTo>
                      <a:pt x="66675" y="68580"/>
                      <a:pt x="71438" y="60007"/>
                      <a:pt x="75248" y="49530"/>
                    </a:cubicBezTo>
                    <a:lnTo>
                      <a:pt x="65723" y="0"/>
                    </a:lnTo>
                    <a:lnTo>
                      <a:pt x="39053" y="6667"/>
                    </a:ln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382" name="Google Shape;11382;ge48d01fb7f_0_1838"/>
              <p:cNvSpPr/>
              <p:nvPr/>
            </p:nvSpPr>
            <p:spPr>
              <a:xfrm>
                <a:off x="4910701" y="3818108"/>
                <a:ext cx="2376312" cy="776751"/>
              </a:xfrm>
              <a:custGeom>
                <a:avLst/>
                <a:gdLst/>
                <a:ahLst/>
                <a:cxnLst/>
                <a:rect l="l" t="t" r="r" b="b"/>
                <a:pathLst>
                  <a:path w="2376312" h="776751" extrusionOk="0">
                    <a:moveTo>
                      <a:pt x="2324489" y="401466"/>
                    </a:moveTo>
                    <a:cubicBezTo>
                      <a:pt x="2315916" y="384321"/>
                      <a:pt x="2307344" y="367176"/>
                      <a:pt x="2299724" y="350031"/>
                    </a:cubicBezTo>
                    <a:cubicBezTo>
                      <a:pt x="2316869" y="337649"/>
                      <a:pt x="2332109" y="325266"/>
                      <a:pt x="2348301" y="310979"/>
                    </a:cubicBezTo>
                    <a:cubicBezTo>
                      <a:pt x="2399736" y="264306"/>
                      <a:pt x="2369256" y="202394"/>
                      <a:pt x="2344491" y="152864"/>
                    </a:cubicBezTo>
                    <a:lnTo>
                      <a:pt x="2339729" y="142386"/>
                    </a:lnTo>
                    <a:cubicBezTo>
                      <a:pt x="2327346" y="116669"/>
                      <a:pt x="2329251" y="90951"/>
                      <a:pt x="2331156" y="69044"/>
                    </a:cubicBezTo>
                    <a:cubicBezTo>
                      <a:pt x="2333061" y="48089"/>
                      <a:pt x="2334966" y="28086"/>
                      <a:pt x="2321631" y="14751"/>
                    </a:cubicBezTo>
                    <a:cubicBezTo>
                      <a:pt x="2310201" y="2369"/>
                      <a:pt x="2288294" y="-1441"/>
                      <a:pt x="2253051" y="464"/>
                    </a:cubicBezTo>
                    <a:lnTo>
                      <a:pt x="2253051" y="464"/>
                    </a:lnTo>
                    <a:cubicBezTo>
                      <a:pt x="2253051" y="464"/>
                      <a:pt x="2252099" y="464"/>
                      <a:pt x="2252099" y="464"/>
                    </a:cubicBezTo>
                    <a:cubicBezTo>
                      <a:pt x="2175899" y="5226"/>
                      <a:pt x="2128274" y="68091"/>
                      <a:pt x="2118749" y="177629"/>
                    </a:cubicBezTo>
                    <a:cubicBezTo>
                      <a:pt x="2112081" y="180486"/>
                      <a:pt x="2106366" y="184296"/>
                      <a:pt x="2099699" y="187154"/>
                    </a:cubicBezTo>
                    <a:cubicBezTo>
                      <a:pt x="2052074" y="209061"/>
                      <a:pt x="1995876" y="226206"/>
                      <a:pt x="1943489" y="239541"/>
                    </a:cubicBezTo>
                    <a:lnTo>
                      <a:pt x="1943489" y="239541"/>
                    </a:lnTo>
                    <a:cubicBezTo>
                      <a:pt x="1932059" y="242399"/>
                      <a:pt x="1923486" y="244304"/>
                      <a:pt x="1915866" y="246209"/>
                    </a:cubicBezTo>
                    <a:cubicBezTo>
                      <a:pt x="1915866" y="246209"/>
                      <a:pt x="1915866" y="246209"/>
                      <a:pt x="1914914" y="246209"/>
                    </a:cubicBezTo>
                    <a:lnTo>
                      <a:pt x="1914914" y="246209"/>
                    </a:lnTo>
                    <a:cubicBezTo>
                      <a:pt x="1906341" y="249066"/>
                      <a:pt x="1900626" y="250971"/>
                      <a:pt x="1896816" y="253829"/>
                    </a:cubicBezTo>
                    <a:cubicBezTo>
                      <a:pt x="1866336" y="272879"/>
                      <a:pt x="1887291" y="351936"/>
                      <a:pt x="1896816" y="381464"/>
                    </a:cubicBezTo>
                    <a:cubicBezTo>
                      <a:pt x="1760609" y="478619"/>
                      <a:pt x="1504386" y="540531"/>
                      <a:pt x="1219589" y="540531"/>
                    </a:cubicBezTo>
                    <a:cubicBezTo>
                      <a:pt x="1209111" y="540531"/>
                      <a:pt x="1199586" y="540531"/>
                      <a:pt x="1189109" y="540531"/>
                    </a:cubicBezTo>
                    <a:lnTo>
                      <a:pt x="1189109" y="540531"/>
                    </a:lnTo>
                    <a:cubicBezTo>
                      <a:pt x="1189109" y="540531"/>
                      <a:pt x="1189109" y="540531"/>
                      <a:pt x="1188156" y="540531"/>
                    </a:cubicBezTo>
                    <a:cubicBezTo>
                      <a:pt x="1188156" y="540531"/>
                      <a:pt x="1188156" y="540531"/>
                      <a:pt x="1187204" y="540531"/>
                    </a:cubicBezTo>
                    <a:lnTo>
                      <a:pt x="1187204" y="540531"/>
                    </a:lnTo>
                    <a:cubicBezTo>
                      <a:pt x="1176726" y="540531"/>
                      <a:pt x="1167201" y="540531"/>
                      <a:pt x="1156724" y="540531"/>
                    </a:cubicBezTo>
                    <a:cubicBezTo>
                      <a:pt x="871926" y="540531"/>
                      <a:pt x="615704" y="479571"/>
                      <a:pt x="479496" y="381464"/>
                    </a:cubicBezTo>
                    <a:cubicBezTo>
                      <a:pt x="489021" y="351936"/>
                      <a:pt x="509976" y="272879"/>
                      <a:pt x="479496" y="253829"/>
                    </a:cubicBezTo>
                    <a:cubicBezTo>
                      <a:pt x="475686" y="250971"/>
                      <a:pt x="469019" y="249066"/>
                      <a:pt x="461399" y="246209"/>
                    </a:cubicBezTo>
                    <a:lnTo>
                      <a:pt x="461399" y="246209"/>
                    </a:lnTo>
                    <a:cubicBezTo>
                      <a:pt x="461399" y="246209"/>
                      <a:pt x="461399" y="246209"/>
                      <a:pt x="460446" y="246209"/>
                    </a:cubicBezTo>
                    <a:cubicBezTo>
                      <a:pt x="452826" y="244304"/>
                      <a:pt x="444254" y="241446"/>
                      <a:pt x="432824" y="239541"/>
                    </a:cubicBezTo>
                    <a:lnTo>
                      <a:pt x="432824" y="239541"/>
                    </a:lnTo>
                    <a:cubicBezTo>
                      <a:pt x="379484" y="226206"/>
                      <a:pt x="323286" y="208109"/>
                      <a:pt x="276614" y="187154"/>
                    </a:cubicBezTo>
                    <a:cubicBezTo>
                      <a:pt x="269946" y="184296"/>
                      <a:pt x="263279" y="181439"/>
                      <a:pt x="257564" y="177629"/>
                    </a:cubicBezTo>
                    <a:cubicBezTo>
                      <a:pt x="248039" y="68091"/>
                      <a:pt x="200414" y="6179"/>
                      <a:pt x="124214" y="464"/>
                    </a:cubicBezTo>
                    <a:cubicBezTo>
                      <a:pt x="124214" y="464"/>
                      <a:pt x="123261" y="464"/>
                      <a:pt x="123261" y="464"/>
                    </a:cubicBezTo>
                    <a:lnTo>
                      <a:pt x="123261" y="464"/>
                    </a:lnTo>
                    <a:cubicBezTo>
                      <a:pt x="87066" y="-1441"/>
                      <a:pt x="66111" y="3321"/>
                      <a:pt x="54681" y="14751"/>
                    </a:cubicBezTo>
                    <a:cubicBezTo>
                      <a:pt x="41346" y="28086"/>
                      <a:pt x="43251" y="48089"/>
                      <a:pt x="45156" y="69044"/>
                    </a:cubicBezTo>
                    <a:cubicBezTo>
                      <a:pt x="47061" y="91904"/>
                      <a:pt x="49919" y="116669"/>
                      <a:pt x="36584" y="142386"/>
                    </a:cubicBezTo>
                    <a:lnTo>
                      <a:pt x="31821" y="152864"/>
                    </a:lnTo>
                    <a:cubicBezTo>
                      <a:pt x="7056" y="202394"/>
                      <a:pt x="-23424" y="264306"/>
                      <a:pt x="28011" y="310979"/>
                    </a:cubicBezTo>
                    <a:cubicBezTo>
                      <a:pt x="43251" y="325266"/>
                      <a:pt x="59444" y="338601"/>
                      <a:pt x="76589" y="350031"/>
                    </a:cubicBezTo>
                    <a:cubicBezTo>
                      <a:pt x="69921" y="367176"/>
                      <a:pt x="60396" y="385274"/>
                      <a:pt x="51824" y="401466"/>
                    </a:cubicBezTo>
                    <a:cubicBezTo>
                      <a:pt x="36584" y="430041"/>
                      <a:pt x="21344" y="460521"/>
                      <a:pt x="13724" y="493859"/>
                    </a:cubicBezTo>
                    <a:cubicBezTo>
                      <a:pt x="10866" y="506241"/>
                      <a:pt x="4199" y="609111"/>
                      <a:pt x="25154" y="616731"/>
                    </a:cubicBezTo>
                    <a:cubicBezTo>
                      <a:pt x="28964" y="617684"/>
                      <a:pt x="36584" y="618636"/>
                      <a:pt x="42299" y="606254"/>
                    </a:cubicBezTo>
                    <a:cubicBezTo>
                      <a:pt x="64206" y="562439"/>
                      <a:pt x="100401" y="516719"/>
                      <a:pt x="123261" y="515766"/>
                    </a:cubicBezTo>
                    <a:cubicBezTo>
                      <a:pt x="127071" y="515766"/>
                      <a:pt x="133739" y="516719"/>
                      <a:pt x="140406" y="526244"/>
                    </a:cubicBezTo>
                    <a:cubicBezTo>
                      <a:pt x="146121" y="534816"/>
                      <a:pt x="150884" y="548151"/>
                      <a:pt x="155646" y="557676"/>
                    </a:cubicBezTo>
                    <a:cubicBezTo>
                      <a:pt x="162314" y="573869"/>
                      <a:pt x="165171" y="581489"/>
                      <a:pt x="173744" y="579584"/>
                    </a:cubicBezTo>
                    <a:cubicBezTo>
                      <a:pt x="182316" y="577679"/>
                      <a:pt x="182316" y="568154"/>
                      <a:pt x="182316" y="560534"/>
                    </a:cubicBezTo>
                    <a:cubicBezTo>
                      <a:pt x="182316" y="511004"/>
                      <a:pt x="196604" y="463379"/>
                      <a:pt x="211844" y="419564"/>
                    </a:cubicBezTo>
                    <a:cubicBezTo>
                      <a:pt x="247086" y="432899"/>
                      <a:pt x="281376" y="442424"/>
                      <a:pt x="315666" y="451949"/>
                    </a:cubicBezTo>
                    <a:cubicBezTo>
                      <a:pt x="316619" y="451949"/>
                      <a:pt x="317571" y="452901"/>
                      <a:pt x="318524" y="452901"/>
                    </a:cubicBezTo>
                    <a:lnTo>
                      <a:pt x="315666" y="455759"/>
                    </a:lnTo>
                    <a:cubicBezTo>
                      <a:pt x="305189" y="467189"/>
                      <a:pt x="289949" y="481476"/>
                      <a:pt x="289949" y="481476"/>
                    </a:cubicBezTo>
                    <a:cubicBezTo>
                      <a:pt x="279471" y="492906"/>
                      <a:pt x="273756" y="507194"/>
                      <a:pt x="275661" y="520529"/>
                    </a:cubicBezTo>
                    <a:cubicBezTo>
                      <a:pt x="276614" y="533864"/>
                      <a:pt x="284234" y="545294"/>
                      <a:pt x="296616" y="553866"/>
                    </a:cubicBezTo>
                    <a:cubicBezTo>
                      <a:pt x="492831" y="693884"/>
                      <a:pt x="814776" y="776751"/>
                      <a:pt x="1157676" y="776751"/>
                    </a:cubicBezTo>
                    <a:cubicBezTo>
                      <a:pt x="1167201" y="776751"/>
                      <a:pt x="1177679" y="776751"/>
                      <a:pt x="1189109" y="776751"/>
                    </a:cubicBezTo>
                    <a:cubicBezTo>
                      <a:pt x="1199586" y="776751"/>
                      <a:pt x="1210064" y="776751"/>
                      <a:pt x="1220541" y="776751"/>
                    </a:cubicBezTo>
                    <a:cubicBezTo>
                      <a:pt x="1563441" y="776751"/>
                      <a:pt x="1885386" y="692931"/>
                      <a:pt x="2081601" y="553866"/>
                    </a:cubicBezTo>
                    <a:cubicBezTo>
                      <a:pt x="2093984" y="545294"/>
                      <a:pt x="2100651" y="532911"/>
                      <a:pt x="2102556" y="520529"/>
                    </a:cubicBezTo>
                    <a:cubicBezTo>
                      <a:pt x="2103509" y="507194"/>
                      <a:pt x="2098746" y="492906"/>
                      <a:pt x="2088269" y="481476"/>
                    </a:cubicBezTo>
                    <a:cubicBezTo>
                      <a:pt x="2088269" y="481476"/>
                      <a:pt x="2073029" y="467189"/>
                      <a:pt x="2062551" y="455759"/>
                    </a:cubicBezTo>
                    <a:lnTo>
                      <a:pt x="2059694" y="452901"/>
                    </a:lnTo>
                    <a:cubicBezTo>
                      <a:pt x="2060646" y="452901"/>
                      <a:pt x="2061599" y="451949"/>
                      <a:pt x="2062551" y="451949"/>
                    </a:cubicBezTo>
                    <a:cubicBezTo>
                      <a:pt x="2096841" y="442424"/>
                      <a:pt x="2132084" y="431946"/>
                      <a:pt x="2166374" y="419564"/>
                    </a:cubicBezTo>
                    <a:cubicBezTo>
                      <a:pt x="2181614" y="463379"/>
                      <a:pt x="2195901" y="511004"/>
                      <a:pt x="2195901" y="560534"/>
                    </a:cubicBezTo>
                    <a:cubicBezTo>
                      <a:pt x="2195901" y="568154"/>
                      <a:pt x="2195901" y="577679"/>
                      <a:pt x="2204474" y="579584"/>
                    </a:cubicBezTo>
                    <a:cubicBezTo>
                      <a:pt x="2213046" y="581489"/>
                      <a:pt x="2215904" y="573869"/>
                      <a:pt x="2222571" y="557676"/>
                    </a:cubicBezTo>
                    <a:cubicBezTo>
                      <a:pt x="2226381" y="547199"/>
                      <a:pt x="2232096" y="534816"/>
                      <a:pt x="2237811" y="526244"/>
                    </a:cubicBezTo>
                    <a:cubicBezTo>
                      <a:pt x="2244479" y="516719"/>
                      <a:pt x="2250194" y="515766"/>
                      <a:pt x="2254956" y="515766"/>
                    </a:cubicBezTo>
                    <a:cubicBezTo>
                      <a:pt x="2277816" y="516719"/>
                      <a:pt x="2314011" y="563391"/>
                      <a:pt x="2335919" y="606254"/>
                    </a:cubicBezTo>
                    <a:cubicBezTo>
                      <a:pt x="2341634" y="618636"/>
                      <a:pt x="2349254" y="617684"/>
                      <a:pt x="2353064" y="616731"/>
                    </a:cubicBezTo>
                    <a:cubicBezTo>
                      <a:pt x="2374019" y="609111"/>
                      <a:pt x="2367351" y="506241"/>
                      <a:pt x="2364494" y="493859"/>
                    </a:cubicBezTo>
                    <a:cubicBezTo>
                      <a:pt x="2354969" y="459569"/>
                      <a:pt x="2339729" y="430041"/>
                      <a:pt x="2324489" y="401466"/>
                    </a:cubicBezTo>
                    <a:close/>
                    <a:moveTo>
                      <a:pt x="165171" y="538626"/>
                    </a:moveTo>
                    <a:cubicBezTo>
                      <a:pt x="162314" y="531006"/>
                      <a:pt x="158504" y="523386"/>
                      <a:pt x="153741" y="516719"/>
                    </a:cubicBezTo>
                    <a:cubicBezTo>
                      <a:pt x="143264" y="500526"/>
                      <a:pt x="130881" y="497669"/>
                      <a:pt x="121356" y="498621"/>
                    </a:cubicBezTo>
                    <a:cubicBezTo>
                      <a:pt x="87066" y="500526"/>
                      <a:pt x="48966" y="554819"/>
                      <a:pt x="29916" y="591966"/>
                    </a:cubicBezTo>
                    <a:cubicBezTo>
                      <a:pt x="26106" y="568154"/>
                      <a:pt x="26106" y="515766"/>
                      <a:pt x="29916" y="497669"/>
                    </a:cubicBezTo>
                    <a:cubicBezTo>
                      <a:pt x="37536" y="466236"/>
                      <a:pt x="51824" y="437661"/>
                      <a:pt x="67064" y="409086"/>
                    </a:cubicBezTo>
                    <a:cubicBezTo>
                      <a:pt x="75636" y="392894"/>
                      <a:pt x="84209" y="376701"/>
                      <a:pt x="90876" y="359556"/>
                    </a:cubicBezTo>
                    <a:cubicBezTo>
                      <a:pt x="122309" y="380511"/>
                      <a:pt x="156599" y="398609"/>
                      <a:pt x="194699" y="413849"/>
                    </a:cubicBezTo>
                    <a:cubicBezTo>
                      <a:pt x="181364" y="452901"/>
                      <a:pt x="168029" y="494811"/>
                      <a:pt x="165171" y="538626"/>
                    </a:cubicBezTo>
                    <a:close/>
                    <a:moveTo>
                      <a:pt x="103259" y="26181"/>
                    </a:moveTo>
                    <a:cubicBezTo>
                      <a:pt x="104211" y="23324"/>
                      <a:pt x="105164" y="16656"/>
                      <a:pt x="123261" y="16656"/>
                    </a:cubicBezTo>
                    <a:cubicBezTo>
                      <a:pt x="203271" y="22371"/>
                      <a:pt x="230894" y="97619"/>
                      <a:pt x="239466" y="166199"/>
                    </a:cubicBezTo>
                    <a:cubicBezTo>
                      <a:pt x="148979" y="115716"/>
                      <a:pt x="97544" y="50946"/>
                      <a:pt x="103259" y="26181"/>
                    </a:cubicBezTo>
                    <a:close/>
                    <a:moveTo>
                      <a:pt x="469019" y="345269"/>
                    </a:moveTo>
                    <a:cubicBezTo>
                      <a:pt x="467114" y="351936"/>
                      <a:pt x="465209" y="357651"/>
                      <a:pt x="464256" y="364319"/>
                    </a:cubicBezTo>
                    <a:cubicBezTo>
                      <a:pt x="462351" y="363366"/>
                      <a:pt x="461399" y="362414"/>
                      <a:pt x="459494" y="360509"/>
                    </a:cubicBezTo>
                    <a:cubicBezTo>
                      <a:pt x="441396" y="346221"/>
                      <a:pt x="431871" y="336696"/>
                      <a:pt x="435681" y="324314"/>
                    </a:cubicBezTo>
                    <a:cubicBezTo>
                      <a:pt x="438539" y="314789"/>
                      <a:pt x="444254" y="312884"/>
                      <a:pt x="452826" y="312884"/>
                    </a:cubicBezTo>
                    <a:cubicBezTo>
                      <a:pt x="456636" y="312884"/>
                      <a:pt x="460446" y="312884"/>
                      <a:pt x="465209" y="313836"/>
                    </a:cubicBezTo>
                    <a:cubicBezTo>
                      <a:pt x="469019" y="313836"/>
                      <a:pt x="471876" y="314789"/>
                      <a:pt x="475686" y="314789"/>
                    </a:cubicBezTo>
                    <a:moveTo>
                      <a:pt x="565221" y="589109"/>
                    </a:moveTo>
                    <a:cubicBezTo>
                      <a:pt x="560459" y="578631"/>
                      <a:pt x="559506" y="571011"/>
                      <a:pt x="561411" y="565296"/>
                    </a:cubicBezTo>
                    <a:cubicBezTo>
                      <a:pt x="561411" y="564344"/>
                      <a:pt x="563316" y="563391"/>
                      <a:pt x="564269" y="563391"/>
                    </a:cubicBezTo>
                    <a:cubicBezTo>
                      <a:pt x="566174" y="563391"/>
                      <a:pt x="568079" y="563391"/>
                      <a:pt x="569984" y="563391"/>
                    </a:cubicBezTo>
                    <a:lnTo>
                      <a:pt x="580461" y="567201"/>
                    </a:lnTo>
                    <a:lnTo>
                      <a:pt x="591891" y="531959"/>
                    </a:lnTo>
                    <a:lnTo>
                      <a:pt x="572841" y="525291"/>
                    </a:lnTo>
                    <a:lnTo>
                      <a:pt x="572841" y="526244"/>
                    </a:lnTo>
                    <a:lnTo>
                      <a:pt x="553791" y="518624"/>
                    </a:lnTo>
                    <a:lnTo>
                      <a:pt x="512834" y="615779"/>
                    </a:lnTo>
                    <a:lnTo>
                      <a:pt x="499499" y="597681"/>
                    </a:lnTo>
                    <a:lnTo>
                      <a:pt x="513786" y="564344"/>
                    </a:lnTo>
                    <a:cubicBezTo>
                      <a:pt x="511881" y="565296"/>
                      <a:pt x="509976" y="566249"/>
                      <a:pt x="507119" y="566249"/>
                    </a:cubicBezTo>
                    <a:cubicBezTo>
                      <a:pt x="505214" y="566249"/>
                      <a:pt x="503309" y="566249"/>
                      <a:pt x="501404" y="565296"/>
                    </a:cubicBezTo>
                    <a:cubicBezTo>
                      <a:pt x="499499" y="564344"/>
                      <a:pt x="498546" y="563391"/>
                      <a:pt x="496641" y="561486"/>
                    </a:cubicBezTo>
                    <a:cubicBezTo>
                      <a:pt x="494736" y="559581"/>
                      <a:pt x="492831" y="557676"/>
                      <a:pt x="491879" y="554819"/>
                    </a:cubicBezTo>
                    <a:cubicBezTo>
                      <a:pt x="491879" y="558629"/>
                      <a:pt x="490926" y="561486"/>
                      <a:pt x="489974" y="564344"/>
                    </a:cubicBezTo>
                    <a:cubicBezTo>
                      <a:pt x="487116" y="571011"/>
                      <a:pt x="482354" y="575774"/>
                      <a:pt x="475686" y="577679"/>
                    </a:cubicBezTo>
                    <a:cubicBezTo>
                      <a:pt x="469019" y="580536"/>
                      <a:pt x="463304" y="580536"/>
                      <a:pt x="456636" y="577679"/>
                    </a:cubicBezTo>
                    <a:cubicBezTo>
                      <a:pt x="447111" y="573869"/>
                      <a:pt x="440444" y="565296"/>
                      <a:pt x="435681" y="551961"/>
                    </a:cubicBezTo>
                    <a:cubicBezTo>
                      <a:pt x="430919" y="538626"/>
                      <a:pt x="429014" y="522434"/>
                      <a:pt x="429966" y="504336"/>
                    </a:cubicBezTo>
                    <a:lnTo>
                      <a:pt x="436634" y="503384"/>
                    </a:lnTo>
                    <a:cubicBezTo>
                      <a:pt x="435681" y="515766"/>
                      <a:pt x="438539" y="527196"/>
                      <a:pt x="442349" y="536721"/>
                    </a:cubicBezTo>
                    <a:cubicBezTo>
                      <a:pt x="446159" y="546246"/>
                      <a:pt x="452826" y="552914"/>
                      <a:pt x="460446" y="555771"/>
                    </a:cubicBezTo>
                    <a:cubicBezTo>
                      <a:pt x="465209" y="557676"/>
                      <a:pt x="469019" y="557676"/>
                      <a:pt x="473781" y="556724"/>
                    </a:cubicBezTo>
                    <a:cubicBezTo>
                      <a:pt x="478544" y="554819"/>
                      <a:pt x="481401" y="551961"/>
                      <a:pt x="483306" y="548151"/>
                    </a:cubicBezTo>
                    <a:cubicBezTo>
                      <a:pt x="484259" y="546246"/>
                      <a:pt x="484259" y="543389"/>
                      <a:pt x="484259" y="540531"/>
                    </a:cubicBezTo>
                    <a:cubicBezTo>
                      <a:pt x="484259" y="537674"/>
                      <a:pt x="483306" y="534816"/>
                      <a:pt x="482354" y="532911"/>
                    </a:cubicBezTo>
                    <a:cubicBezTo>
                      <a:pt x="476639" y="533864"/>
                      <a:pt x="469019" y="532911"/>
                      <a:pt x="459494" y="531006"/>
                    </a:cubicBezTo>
                    <a:lnTo>
                      <a:pt x="457589" y="511004"/>
                    </a:lnTo>
                    <a:cubicBezTo>
                      <a:pt x="465209" y="513861"/>
                      <a:pt x="472829" y="514814"/>
                      <a:pt x="480449" y="513861"/>
                    </a:cubicBezTo>
                    <a:cubicBezTo>
                      <a:pt x="487116" y="512909"/>
                      <a:pt x="491879" y="509099"/>
                      <a:pt x="494736" y="504336"/>
                    </a:cubicBezTo>
                    <a:cubicBezTo>
                      <a:pt x="495689" y="501479"/>
                      <a:pt x="495689" y="499574"/>
                      <a:pt x="494736" y="496716"/>
                    </a:cubicBezTo>
                    <a:cubicBezTo>
                      <a:pt x="493784" y="493859"/>
                      <a:pt x="491879" y="492906"/>
                      <a:pt x="489974" y="491954"/>
                    </a:cubicBezTo>
                    <a:cubicBezTo>
                      <a:pt x="484259" y="490049"/>
                      <a:pt x="478544" y="488144"/>
                      <a:pt x="472829" y="488144"/>
                    </a:cubicBezTo>
                    <a:cubicBezTo>
                      <a:pt x="467114" y="488144"/>
                      <a:pt x="461399" y="489096"/>
                      <a:pt x="456636" y="491954"/>
                    </a:cubicBezTo>
                    <a:lnTo>
                      <a:pt x="451874" y="471951"/>
                    </a:lnTo>
                    <a:cubicBezTo>
                      <a:pt x="456636" y="470046"/>
                      <a:pt x="462351" y="469094"/>
                      <a:pt x="468066" y="469094"/>
                    </a:cubicBezTo>
                    <a:cubicBezTo>
                      <a:pt x="473781" y="469094"/>
                      <a:pt x="479496" y="470999"/>
                      <a:pt x="486164" y="472904"/>
                    </a:cubicBezTo>
                    <a:cubicBezTo>
                      <a:pt x="491879" y="475761"/>
                      <a:pt x="497594" y="482429"/>
                      <a:pt x="501404" y="493859"/>
                    </a:cubicBezTo>
                    <a:cubicBezTo>
                      <a:pt x="505214" y="505289"/>
                      <a:pt x="506166" y="513861"/>
                      <a:pt x="504261" y="519576"/>
                    </a:cubicBezTo>
                    <a:cubicBezTo>
                      <a:pt x="503309" y="522434"/>
                      <a:pt x="501404" y="525291"/>
                      <a:pt x="498546" y="527196"/>
                    </a:cubicBezTo>
                    <a:cubicBezTo>
                      <a:pt x="495689" y="529101"/>
                      <a:pt x="492831" y="531006"/>
                      <a:pt x="489021" y="531959"/>
                    </a:cubicBezTo>
                    <a:cubicBezTo>
                      <a:pt x="490926" y="534816"/>
                      <a:pt x="491879" y="538626"/>
                      <a:pt x="492831" y="544341"/>
                    </a:cubicBezTo>
                    <a:cubicBezTo>
                      <a:pt x="494736" y="546246"/>
                      <a:pt x="497594" y="548151"/>
                      <a:pt x="500451" y="549104"/>
                    </a:cubicBezTo>
                    <a:cubicBezTo>
                      <a:pt x="504261" y="551009"/>
                      <a:pt x="508071" y="551009"/>
                      <a:pt x="511881" y="551009"/>
                    </a:cubicBezTo>
                    <a:cubicBezTo>
                      <a:pt x="515691" y="550056"/>
                      <a:pt x="519501" y="549104"/>
                      <a:pt x="522359" y="546246"/>
                    </a:cubicBezTo>
                    <a:lnTo>
                      <a:pt x="536646" y="511004"/>
                    </a:lnTo>
                    <a:lnTo>
                      <a:pt x="521406" y="504336"/>
                    </a:lnTo>
                    <a:lnTo>
                      <a:pt x="515691" y="486239"/>
                    </a:lnTo>
                    <a:lnTo>
                      <a:pt x="568079" y="508146"/>
                    </a:lnTo>
                    <a:lnTo>
                      <a:pt x="675711" y="544341"/>
                    </a:lnTo>
                    <a:lnTo>
                      <a:pt x="675711" y="545294"/>
                    </a:lnTo>
                    <a:lnTo>
                      <a:pt x="782391" y="573869"/>
                    </a:lnTo>
                    <a:lnTo>
                      <a:pt x="789059" y="590061"/>
                    </a:lnTo>
                    <a:lnTo>
                      <a:pt x="769056" y="585299"/>
                    </a:lnTo>
                    <a:lnTo>
                      <a:pt x="742386" y="686264"/>
                    </a:lnTo>
                    <a:lnTo>
                      <a:pt x="727146" y="670071"/>
                    </a:lnTo>
                    <a:lnTo>
                      <a:pt x="741434" y="616731"/>
                    </a:lnTo>
                    <a:lnTo>
                      <a:pt x="706191" y="607206"/>
                    </a:lnTo>
                    <a:cubicBezTo>
                      <a:pt x="703334" y="606254"/>
                      <a:pt x="700476" y="607206"/>
                      <a:pt x="697619" y="609111"/>
                    </a:cubicBezTo>
                    <a:cubicBezTo>
                      <a:pt x="694761" y="611969"/>
                      <a:pt x="692856" y="614826"/>
                      <a:pt x="691904" y="619589"/>
                    </a:cubicBezTo>
                    <a:cubicBezTo>
                      <a:pt x="689999" y="627209"/>
                      <a:pt x="689999" y="634829"/>
                      <a:pt x="691904" y="643401"/>
                    </a:cubicBezTo>
                    <a:cubicBezTo>
                      <a:pt x="693809" y="651974"/>
                      <a:pt x="697619" y="659594"/>
                      <a:pt x="702381" y="667214"/>
                    </a:cubicBezTo>
                    <a:lnTo>
                      <a:pt x="693809" y="671024"/>
                    </a:lnTo>
                    <a:cubicBezTo>
                      <a:pt x="686189" y="656736"/>
                      <a:pt x="680474" y="644354"/>
                      <a:pt x="677616" y="633876"/>
                    </a:cubicBezTo>
                    <a:cubicBezTo>
                      <a:pt x="673806" y="623399"/>
                      <a:pt x="673806" y="613874"/>
                      <a:pt x="674759" y="608159"/>
                    </a:cubicBezTo>
                    <a:cubicBezTo>
                      <a:pt x="676664" y="601491"/>
                      <a:pt x="680474" y="596729"/>
                      <a:pt x="685236" y="592919"/>
                    </a:cubicBezTo>
                    <a:cubicBezTo>
                      <a:pt x="690951" y="589109"/>
                      <a:pt x="695714" y="588156"/>
                      <a:pt x="701429" y="590061"/>
                    </a:cubicBezTo>
                    <a:lnTo>
                      <a:pt x="745244" y="601491"/>
                    </a:lnTo>
                    <a:lnTo>
                      <a:pt x="750959" y="580536"/>
                    </a:lnTo>
                    <a:lnTo>
                      <a:pt x="681426" y="562439"/>
                    </a:lnTo>
                    <a:lnTo>
                      <a:pt x="681426" y="562439"/>
                    </a:lnTo>
                    <a:lnTo>
                      <a:pt x="678569" y="561486"/>
                    </a:lnTo>
                    <a:lnTo>
                      <a:pt x="677616" y="561486"/>
                    </a:lnTo>
                    <a:lnTo>
                      <a:pt x="677616" y="561486"/>
                    </a:lnTo>
                    <a:lnTo>
                      <a:pt x="662376" y="556724"/>
                    </a:lnTo>
                    <a:lnTo>
                      <a:pt x="632849" y="645306"/>
                    </a:lnTo>
                    <a:lnTo>
                      <a:pt x="634754" y="646259"/>
                    </a:lnTo>
                    <a:lnTo>
                      <a:pt x="640469" y="661499"/>
                    </a:lnTo>
                    <a:lnTo>
                      <a:pt x="623324" y="656736"/>
                    </a:lnTo>
                    <a:cubicBezTo>
                      <a:pt x="619514" y="655784"/>
                      <a:pt x="614751" y="655784"/>
                      <a:pt x="610941" y="658641"/>
                    </a:cubicBezTo>
                    <a:cubicBezTo>
                      <a:pt x="607131" y="661499"/>
                      <a:pt x="604274" y="665309"/>
                      <a:pt x="603321" y="670071"/>
                    </a:cubicBezTo>
                    <a:cubicBezTo>
                      <a:pt x="602369" y="672929"/>
                      <a:pt x="602369" y="675786"/>
                      <a:pt x="604274" y="679596"/>
                    </a:cubicBezTo>
                    <a:cubicBezTo>
                      <a:pt x="606179" y="682454"/>
                      <a:pt x="608084" y="684359"/>
                      <a:pt x="610941" y="685311"/>
                    </a:cubicBezTo>
                    <a:cubicBezTo>
                      <a:pt x="615704" y="686264"/>
                      <a:pt x="620466" y="687216"/>
                      <a:pt x="625229" y="686264"/>
                    </a:cubicBezTo>
                    <a:cubicBezTo>
                      <a:pt x="630944" y="685311"/>
                      <a:pt x="635706" y="684359"/>
                      <a:pt x="640469" y="681501"/>
                    </a:cubicBezTo>
                    <a:lnTo>
                      <a:pt x="647136" y="698646"/>
                    </a:lnTo>
                    <a:cubicBezTo>
                      <a:pt x="642374" y="700551"/>
                      <a:pt x="637611" y="701504"/>
                      <a:pt x="631896" y="701504"/>
                    </a:cubicBezTo>
                    <a:cubicBezTo>
                      <a:pt x="626181" y="701504"/>
                      <a:pt x="620466" y="700551"/>
                      <a:pt x="613799" y="698646"/>
                    </a:cubicBezTo>
                    <a:cubicBezTo>
                      <a:pt x="607131" y="696741"/>
                      <a:pt x="602369" y="691026"/>
                      <a:pt x="598559" y="681501"/>
                    </a:cubicBezTo>
                    <a:cubicBezTo>
                      <a:pt x="594749" y="671976"/>
                      <a:pt x="593796" y="663404"/>
                      <a:pt x="595701" y="655784"/>
                    </a:cubicBezTo>
                    <a:cubicBezTo>
                      <a:pt x="597606" y="650069"/>
                      <a:pt x="600464" y="646259"/>
                      <a:pt x="606179" y="643401"/>
                    </a:cubicBezTo>
                    <a:cubicBezTo>
                      <a:pt x="609036" y="641496"/>
                      <a:pt x="612846" y="641496"/>
                      <a:pt x="616656" y="641496"/>
                    </a:cubicBezTo>
                    <a:lnTo>
                      <a:pt x="613799" y="638639"/>
                    </a:lnTo>
                    <a:lnTo>
                      <a:pt x="626181" y="601491"/>
                    </a:lnTo>
                    <a:lnTo>
                      <a:pt x="591891" y="590061"/>
                    </a:lnTo>
                    <a:lnTo>
                      <a:pt x="588081" y="601491"/>
                    </a:lnTo>
                    <a:cubicBezTo>
                      <a:pt x="587129" y="604349"/>
                      <a:pt x="586176" y="606254"/>
                      <a:pt x="584271" y="607206"/>
                    </a:cubicBezTo>
                    <a:cubicBezTo>
                      <a:pt x="582366" y="608159"/>
                      <a:pt x="580461" y="609111"/>
                      <a:pt x="578556" y="608159"/>
                    </a:cubicBezTo>
                    <a:moveTo>
                      <a:pt x="1193871" y="634829"/>
                    </a:moveTo>
                    <a:lnTo>
                      <a:pt x="1191966" y="739604"/>
                    </a:lnTo>
                    <a:lnTo>
                      <a:pt x="1172916" y="727221"/>
                    </a:lnTo>
                    <a:lnTo>
                      <a:pt x="1172916" y="703409"/>
                    </a:lnTo>
                    <a:cubicBezTo>
                      <a:pt x="1168154" y="707219"/>
                      <a:pt x="1163391" y="710076"/>
                      <a:pt x="1158629" y="711981"/>
                    </a:cubicBezTo>
                    <a:cubicBezTo>
                      <a:pt x="1153866" y="713886"/>
                      <a:pt x="1149104" y="714839"/>
                      <a:pt x="1144341" y="714839"/>
                    </a:cubicBezTo>
                    <a:cubicBezTo>
                      <a:pt x="1135769" y="714839"/>
                      <a:pt x="1126244" y="710076"/>
                      <a:pt x="1117671" y="701504"/>
                    </a:cubicBezTo>
                    <a:cubicBezTo>
                      <a:pt x="1109099" y="692931"/>
                      <a:pt x="1104336" y="684359"/>
                      <a:pt x="1104336" y="676739"/>
                    </a:cubicBezTo>
                    <a:cubicBezTo>
                      <a:pt x="1104336" y="670071"/>
                      <a:pt x="1107194" y="664356"/>
                      <a:pt x="1112909" y="659594"/>
                    </a:cubicBezTo>
                    <a:cubicBezTo>
                      <a:pt x="1118624" y="654831"/>
                      <a:pt x="1126244" y="652926"/>
                      <a:pt x="1133864" y="652926"/>
                    </a:cubicBezTo>
                    <a:cubicBezTo>
                      <a:pt x="1141484" y="652926"/>
                      <a:pt x="1148151" y="654831"/>
                      <a:pt x="1154819" y="659594"/>
                    </a:cubicBezTo>
                    <a:cubicBezTo>
                      <a:pt x="1161486" y="663404"/>
                      <a:pt x="1167201" y="669119"/>
                      <a:pt x="1172916" y="676739"/>
                    </a:cubicBezTo>
                    <a:lnTo>
                      <a:pt x="1173869" y="634829"/>
                    </a:lnTo>
                    <a:lnTo>
                      <a:pt x="1095764" y="632924"/>
                    </a:lnTo>
                    <a:lnTo>
                      <a:pt x="1095764" y="631971"/>
                    </a:lnTo>
                    <a:lnTo>
                      <a:pt x="1070999" y="630066"/>
                    </a:lnTo>
                    <a:cubicBezTo>
                      <a:pt x="1076714" y="634829"/>
                      <a:pt x="1080524" y="639591"/>
                      <a:pt x="1083381" y="646259"/>
                    </a:cubicBezTo>
                    <a:cubicBezTo>
                      <a:pt x="1086239" y="652926"/>
                      <a:pt x="1088144" y="658641"/>
                      <a:pt x="1087191" y="665309"/>
                    </a:cubicBezTo>
                    <a:cubicBezTo>
                      <a:pt x="1086239" y="672929"/>
                      <a:pt x="1083381" y="680549"/>
                      <a:pt x="1077666" y="688169"/>
                    </a:cubicBezTo>
                    <a:cubicBezTo>
                      <a:pt x="1071951" y="694836"/>
                      <a:pt x="1065284" y="700551"/>
                      <a:pt x="1056711" y="705314"/>
                    </a:cubicBezTo>
                    <a:lnTo>
                      <a:pt x="1079571" y="735794"/>
                    </a:lnTo>
                    <a:lnTo>
                      <a:pt x="1069094" y="743414"/>
                    </a:lnTo>
                    <a:lnTo>
                      <a:pt x="1049091" y="708171"/>
                    </a:lnTo>
                    <a:cubicBezTo>
                      <a:pt x="1048139" y="709124"/>
                      <a:pt x="1047186" y="709124"/>
                      <a:pt x="1045281" y="709124"/>
                    </a:cubicBezTo>
                    <a:cubicBezTo>
                      <a:pt x="1044329" y="709124"/>
                      <a:pt x="1042424" y="709124"/>
                      <a:pt x="1040519" y="709124"/>
                    </a:cubicBezTo>
                    <a:cubicBezTo>
                      <a:pt x="1036709" y="709124"/>
                      <a:pt x="1031946" y="706266"/>
                      <a:pt x="1028136" y="701504"/>
                    </a:cubicBezTo>
                    <a:cubicBezTo>
                      <a:pt x="1024326" y="696741"/>
                      <a:pt x="1022421" y="691979"/>
                      <a:pt x="1022421" y="688169"/>
                    </a:cubicBezTo>
                    <a:cubicBezTo>
                      <a:pt x="1022421" y="685311"/>
                      <a:pt x="1023374" y="682454"/>
                      <a:pt x="1026231" y="680549"/>
                    </a:cubicBezTo>
                    <a:cubicBezTo>
                      <a:pt x="1028136" y="678644"/>
                      <a:pt x="1030041" y="677691"/>
                      <a:pt x="1032899" y="677691"/>
                    </a:cubicBezTo>
                    <a:cubicBezTo>
                      <a:pt x="1035756" y="677691"/>
                      <a:pt x="1038614" y="678644"/>
                      <a:pt x="1041471" y="680549"/>
                    </a:cubicBezTo>
                    <a:cubicBezTo>
                      <a:pt x="1044329" y="682454"/>
                      <a:pt x="1046234" y="685311"/>
                      <a:pt x="1048139" y="688169"/>
                    </a:cubicBezTo>
                    <a:cubicBezTo>
                      <a:pt x="1050996" y="687216"/>
                      <a:pt x="1054806" y="685311"/>
                      <a:pt x="1057664" y="682454"/>
                    </a:cubicBezTo>
                    <a:cubicBezTo>
                      <a:pt x="1060521" y="679596"/>
                      <a:pt x="1063379" y="675786"/>
                      <a:pt x="1066236" y="671976"/>
                    </a:cubicBezTo>
                    <a:cubicBezTo>
                      <a:pt x="1053854" y="670071"/>
                      <a:pt x="1045281" y="665309"/>
                      <a:pt x="1038614" y="659594"/>
                    </a:cubicBezTo>
                    <a:cubicBezTo>
                      <a:pt x="1031946" y="652926"/>
                      <a:pt x="1028136" y="646259"/>
                      <a:pt x="1029089" y="638639"/>
                    </a:cubicBezTo>
                    <a:cubicBezTo>
                      <a:pt x="1029089" y="636734"/>
                      <a:pt x="1030041" y="634829"/>
                      <a:pt x="1030994" y="632924"/>
                    </a:cubicBezTo>
                    <a:cubicBezTo>
                      <a:pt x="1031946" y="631019"/>
                      <a:pt x="1033851" y="630066"/>
                      <a:pt x="1035756" y="628161"/>
                    </a:cubicBezTo>
                    <a:lnTo>
                      <a:pt x="1023374" y="627209"/>
                    </a:lnTo>
                    <a:lnTo>
                      <a:pt x="1023374" y="628161"/>
                    </a:lnTo>
                    <a:lnTo>
                      <a:pt x="1003371" y="625304"/>
                    </a:lnTo>
                    <a:lnTo>
                      <a:pt x="990036" y="729126"/>
                    </a:lnTo>
                    <a:lnTo>
                      <a:pt x="972891" y="714839"/>
                    </a:lnTo>
                    <a:lnTo>
                      <a:pt x="975749" y="691026"/>
                    </a:lnTo>
                    <a:cubicBezTo>
                      <a:pt x="970986" y="693884"/>
                      <a:pt x="966224" y="696741"/>
                      <a:pt x="960509" y="697694"/>
                    </a:cubicBezTo>
                    <a:cubicBezTo>
                      <a:pt x="955746" y="699599"/>
                      <a:pt x="950031" y="699599"/>
                      <a:pt x="946221" y="699599"/>
                    </a:cubicBezTo>
                    <a:cubicBezTo>
                      <a:pt x="937649" y="698646"/>
                      <a:pt x="929076" y="692931"/>
                      <a:pt x="921456" y="683406"/>
                    </a:cubicBezTo>
                    <a:cubicBezTo>
                      <a:pt x="913836" y="673881"/>
                      <a:pt x="910026" y="665309"/>
                      <a:pt x="910979" y="657689"/>
                    </a:cubicBezTo>
                    <a:cubicBezTo>
                      <a:pt x="911931" y="651021"/>
                      <a:pt x="915741" y="645306"/>
                      <a:pt x="921456" y="641496"/>
                    </a:cubicBezTo>
                    <a:cubicBezTo>
                      <a:pt x="928124" y="637686"/>
                      <a:pt x="935744" y="635781"/>
                      <a:pt x="943364" y="636734"/>
                    </a:cubicBezTo>
                    <a:cubicBezTo>
                      <a:pt x="950984" y="637686"/>
                      <a:pt x="957651" y="640544"/>
                      <a:pt x="963366" y="645306"/>
                    </a:cubicBezTo>
                    <a:cubicBezTo>
                      <a:pt x="970034" y="650069"/>
                      <a:pt x="974796" y="656736"/>
                      <a:pt x="979559" y="664356"/>
                    </a:cubicBezTo>
                    <a:lnTo>
                      <a:pt x="985274" y="623399"/>
                    </a:lnTo>
                    <a:lnTo>
                      <a:pt x="908121" y="613874"/>
                    </a:lnTo>
                    <a:lnTo>
                      <a:pt x="907169" y="612921"/>
                    </a:lnTo>
                    <a:lnTo>
                      <a:pt x="893834" y="610064"/>
                    </a:lnTo>
                    <a:lnTo>
                      <a:pt x="875736" y="712934"/>
                    </a:lnTo>
                    <a:lnTo>
                      <a:pt x="858591" y="697694"/>
                    </a:lnTo>
                    <a:lnTo>
                      <a:pt x="874784" y="606254"/>
                    </a:lnTo>
                    <a:lnTo>
                      <a:pt x="855734" y="603396"/>
                    </a:lnTo>
                    <a:lnTo>
                      <a:pt x="848114" y="587204"/>
                    </a:lnTo>
                    <a:lnTo>
                      <a:pt x="883356" y="593871"/>
                    </a:lnTo>
                    <a:cubicBezTo>
                      <a:pt x="881451" y="588156"/>
                      <a:pt x="880499" y="583394"/>
                      <a:pt x="879546" y="580536"/>
                    </a:cubicBezTo>
                    <a:cubicBezTo>
                      <a:pt x="878594" y="576726"/>
                      <a:pt x="878594" y="573869"/>
                      <a:pt x="878594" y="571011"/>
                    </a:cubicBezTo>
                    <a:cubicBezTo>
                      <a:pt x="880499" y="561486"/>
                      <a:pt x="885261" y="553866"/>
                      <a:pt x="893834" y="548151"/>
                    </a:cubicBezTo>
                    <a:cubicBezTo>
                      <a:pt x="902406" y="542436"/>
                      <a:pt x="911931" y="540531"/>
                      <a:pt x="922409" y="542436"/>
                    </a:cubicBezTo>
                    <a:cubicBezTo>
                      <a:pt x="930981" y="544341"/>
                      <a:pt x="939554" y="550056"/>
                      <a:pt x="948126" y="560534"/>
                    </a:cubicBezTo>
                    <a:cubicBezTo>
                      <a:pt x="957651" y="571964"/>
                      <a:pt x="967176" y="586251"/>
                      <a:pt x="975749" y="603396"/>
                    </a:cubicBezTo>
                    <a:lnTo>
                      <a:pt x="970034" y="606254"/>
                    </a:lnTo>
                    <a:cubicBezTo>
                      <a:pt x="964319" y="593871"/>
                      <a:pt x="957651" y="582441"/>
                      <a:pt x="949079" y="573869"/>
                    </a:cubicBezTo>
                    <a:cubicBezTo>
                      <a:pt x="941459" y="565296"/>
                      <a:pt x="932886" y="560534"/>
                      <a:pt x="924314" y="559581"/>
                    </a:cubicBezTo>
                    <a:cubicBezTo>
                      <a:pt x="916694" y="558629"/>
                      <a:pt x="909074" y="559581"/>
                      <a:pt x="902406" y="564344"/>
                    </a:cubicBezTo>
                    <a:cubicBezTo>
                      <a:pt x="895739" y="569106"/>
                      <a:pt x="891929" y="574821"/>
                      <a:pt x="890024" y="582441"/>
                    </a:cubicBezTo>
                    <a:cubicBezTo>
                      <a:pt x="889071" y="588156"/>
                      <a:pt x="889071" y="591966"/>
                      <a:pt x="889071" y="594824"/>
                    </a:cubicBezTo>
                    <a:lnTo>
                      <a:pt x="904311" y="597681"/>
                    </a:lnTo>
                    <a:lnTo>
                      <a:pt x="905264" y="598634"/>
                    </a:lnTo>
                    <a:lnTo>
                      <a:pt x="1013849" y="612921"/>
                    </a:lnTo>
                    <a:lnTo>
                      <a:pt x="1013849" y="612921"/>
                    </a:lnTo>
                    <a:lnTo>
                      <a:pt x="1092906" y="618636"/>
                    </a:lnTo>
                    <a:lnTo>
                      <a:pt x="1093859" y="619589"/>
                    </a:lnTo>
                    <a:lnTo>
                      <a:pt x="1204349" y="621494"/>
                    </a:lnTo>
                    <a:lnTo>
                      <a:pt x="1214826" y="635781"/>
                    </a:lnTo>
                    <a:lnTo>
                      <a:pt x="1193871" y="634829"/>
                    </a:lnTo>
                    <a:close/>
                    <a:moveTo>
                      <a:pt x="1911104" y="313836"/>
                    </a:moveTo>
                    <a:cubicBezTo>
                      <a:pt x="1915866" y="312884"/>
                      <a:pt x="1919676" y="312884"/>
                      <a:pt x="1923486" y="312884"/>
                    </a:cubicBezTo>
                    <a:cubicBezTo>
                      <a:pt x="1933011" y="312884"/>
                      <a:pt x="1937774" y="315741"/>
                      <a:pt x="1940631" y="324314"/>
                    </a:cubicBezTo>
                    <a:cubicBezTo>
                      <a:pt x="1945394" y="336696"/>
                      <a:pt x="1934916" y="346221"/>
                      <a:pt x="1916819" y="360509"/>
                    </a:cubicBezTo>
                    <a:cubicBezTo>
                      <a:pt x="1914914" y="361461"/>
                      <a:pt x="1913961" y="362414"/>
                      <a:pt x="1912056" y="364319"/>
                    </a:cubicBezTo>
                    <a:cubicBezTo>
                      <a:pt x="1911104" y="357651"/>
                      <a:pt x="1908246" y="351936"/>
                      <a:pt x="1907294" y="345269"/>
                    </a:cubicBezTo>
                    <a:cubicBezTo>
                      <a:pt x="1904436" y="334791"/>
                      <a:pt x="1900626" y="323361"/>
                      <a:pt x="1900626" y="314789"/>
                    </a:cubicBezTo>
                    <a:cubicBezTo>
                      <a:pt x="1903484" y="314789"/>
                      <a:pt x="1907294" y="313836"/>
                      <a:pt x="1911104" y="313836"/>
                    </a:cubicBezTo>
                    <a:close/>
                    <a:moveTo>
                      <a:pt x="1933964" y="540531"/>
                    </a:moveTo>
                    <a:cubicBezTo>
                      <a:pt x="1934916" y="543389"/>
                      <a:pt x="1935869" y="545294"/>
                      <a:pt x="1934916" y="547199"/>
                    </a:cubicBezTo>
                    <a:cubicBezTo>
                      <a:pt x="1933964" y="550056"/>
                      <a:pt x="1933011" y="551009"/>
                      <a:pt x="1931106" y="551961"/>
                    </a:cubicBezTo>
                    <a:cubicBezTo>
                      <a:pt x="1925391" y="554819"/>
                      <a:pt x="1917771" y="553866"/>
                      <a:pt x="1908246" y="549104"/>
                    </a:cubicBezTo>
                    <a:cubicBezTo>
                      <a:pt x="1898721" y="544341"/>
                      <a:pt x="1892054" y="539579"/>
                      <a:pt x="1889196" y="533864"/>
                    </a:cubicBezTo>
                    <a:cubicBezTo>
                      <a:pt x="1888244" y="532911"/>
                      <a:pt x="1889196" y="531006"/>
                      <a:pt x="1890149" y="530054"/>
                    </a:cubicBezTo>
                    <a:cubicBezTo>
                      <a:pt x="1891101" y="528149"/>
                      <a:pt x="1893006" y="527196"/>
                      <a:pt x="1894911" y="526244"/>
                    </a:cubicBezTo>
                    <a:lnTo>
                      <a:pt x="1904436" y="521481"/>
                    </a:lnTo>
                    <a:lnTo>
                      <a:pt x="1889196" y="488144"/>
                    </a:lnTo>
                    <a:lnTo>
                      <a:pt x="1871099" y="496716"/>
                    </a:lnTo>
                    <a:lnTo>
                      <a:pt x="1871099" y="496716"/>
                    </a:lnTo>
                    <a:lnTo>
                      <a:pt x="1867289" y="498621"/>
                    </a:lnTo>
                    <a:lnTo>
                      <a:pt x="1866336" y="499574"/>
                    </a:lnTo>
                    <a:lnTo>
                      <a:pt x="1866336" y="499574"/>
                    </a:lnTo>
                    <a:lnTo>
                      <a:pt x="1832999" y="511956"/>
                    </a:lnTo>
                    <a:cubicBezTo>
                      <a:pt x="1837761" y="514814"/>
                      <a:pt x="1841571" y="517671"/>
                      <a:pt x="1844429" y="520529"/>
                    </a:cubicBezTo>
                    <a:cubicBezTo>
                      <a:pt x="1847286" y="523386"/>
                      <a:pt x="1850144" y="527196"/>
                      <a:pt x="1851096" y="530054"/>
                    </a:cubicBezTo>
                    <a:cubicBezTo>
                      <a:pt x="1852049" y="532911"/>
                      <a:pt x="1852049" y="535769"/>
                      <a:pt x="1851096" y="539579"/>
                    </a:cubicBezTo>
                    <a:cubicBezTo>
                      <a:pt x="1850144" y="543389"/>
                      <a:pt x="1848239" y="546246"/>
                      <a:pt x="1846334" y="550056"/>
                    </a:cubicBezTo>
                    <a:cubicBezTo>
                      <a:pt x="1855859" y="548151"/>
                      <a:pt x="1865384" y="549104"/>
                      <a:pt x="1873004" y="551961"/>
                    </a:cubicBezTo>
                    <a:cubicBezTo>
                      <a:pt x="1880624" y="554819"/>
                      <a:pt x="1886339" y="560534"/>
                      <a:pt x="1889196" y="567201"/>
                    </a:cubicBezTo>
                    <a:cubicBezTo>
                      <a:pt x="1893006" y="575774"/>
                      <a:pt x="1892054" y="585299"/>
                      <a:pt x="1886339" y="593871"/>
                    </a:cubicBezTo>
                    <a:cubicBezTo>
                      <a:pt x="1880624" y="603396"/>
                      <a:pt x="1872051" y="610064"/>
                      <a:pt x="1861574" y="613874"/>
                    </a:cubicBezTo>
                    <a:cubicBezTo>
                      <a:pt x="1852049" y="617684"/>
                      <a:pt x="1840619" y="615779"/>
                      <a:pt x="1827284" y="609111"/>
                    </a:cubicBezTo>
                    <a:cubicBezTo>
                      <a:pt x="1813949" y="602444"/>
                      <a:pt x="1805376" y="593871"/>
                      <a:pt x="1801566" y="583394"/>
                    </a:cubicBezTo>
                    <a:cubicBezTo>
                      <a:pt x="1799661" y="578631"/>
                      <a:pt x="1800614" y="572916"/>
                      <a:pt x="1803471" y="567201"/>
                    </a:cubicBezTo>
                    <a:cubicBezTo>
                      <a:pt x="1807281" y="561486"/>
                      <a:pt x="1812044" y="556724"/>
                      <a:pt x="1818711" y="551961"/>
                    </a:cubicBezTo>
                    <a:cubicBezTo>
                      <a:pt x="1824426" y="549104"/>
                      <a:pt x="1828236" y="544341"/>
                      <a:pt x="1831094" y="539579"/>
                    </a:cubicBezTo>
                    <a:cubicBezTo>
                      <a:pt x="1833951" y="534816"/>
                      <a:pt x="1834904" y="531006"/>
                      <a:pt x="1832999" y="527196"/>
                    </a:cubicBezTo>
                    <a:cubicBezTo>
                      <a:pt x="1832046" y="524339"/>
                      <a:pt x="1830141" y="521481"/>
                      <a:pt x="1828236" y="519576"/>
                    </a:cubicBezTo>
                    <a:cubicBezTo>
                      <a:pt x="1826331" y="517671"/>
                      <a:pt x="1825379" y="515766"/>
                      <a:pt x="1822521" y="514814"/>
                    </a:cubicBezTo>
                    <a:lnTo>
                      <a:pt x="1772039" y="533864"/>
                    </a:lnTo>
                    <a:lnTo>
                      <a:pt x="1772039" y="533864"/>
                    </a:lnTo>
                    <a:lnTo>
                      <a:pt x="1757751" y="538626"/>
                    </a:lnTo>
                    <a:lnTo>
                      <a:pt x="1791089" y="637686"/>
                    </a:lnTo>
                    <a:lnTo>
                      <a:pt x="1769181" y="632924"/>
                    </a:lnTo>
                    <a:lnTo>
                      <a:pt x="1739654" y="545294"/>
                    </a:lnTo>
                    <a:lnTo>
                      <a:pt x="1726319" y="550056"/>
                    </a:lnTo>
                    <a:lnTo>
                      <a:pt x="1727271" y="551009"/>
                    </a:lnTo>
                    <a:lnTo>
                      <a:pt x="1708221" y="556724"/>
                    </a:lnTo>
                    <a:lnTo>
                      <a:pt x="1737749" y="657689"/>
                    </a:lnTo>
                    <a:lnTo>
                      <a:pt x="1715841" y="651974"/>
                    </a:lnTo>
                    <a:lnTo>
                      <a:pt x="1708221" y="627209"/>
                    </a:lnTo>
                    <a:cubicBezTo>
                      <a:pt x="1707269" y="630066"/>
                      <a:pt x="1705364" y="631971"/>
                      <a:pt x="1702506" y="633876"/>
                    </a:cubicBezTo>
                    <a:cubicBezTo>
                      <a:pt x="1699649" y="635781"/>
                      <a:pt x="1696791" y="637686"/>
                      <a:pt x="1693934" y="638639"/>
                    </a:cubicBezTo>
                    <a:cubicBezTo>
                      <a:pt x="1685361" y="641496"/>
                      <a:pt x="1675836" y="640544"/>
                      <a:pt x="1665359" y="635781"/>
                    </a:cubicBezTo>
                    <a:cubicBezTo>
                      <a:pt x="1654881" y="631971"/>
                      <a:pt x="1648214" y="626256"/>
                      <a:pt x="1646309" y="619589"/>
                    </a:cubicBezTo>
                    <a:lnTo>
                      <a:pt x="1633926" y="578631"/>
                    </a:lnTo>
                    <a:lnTo>
                      <a:pt x="1622496" y="582441"/>
                    </a:lnTo>
                    <a:lnTo>
                      <a:pt x="1621544" y="581489"/>
                    </a:lnTo>
                    <a:lnTo>
                      <a:pt x="1607256" y="585299"/>
                    </a:lnTo>
                    <a:lnTo>
                      <a:pt x="1632021" y="687216"/>
                    </a:lnTo>
                    <a:lnTo>
                      <a:pt x="1611066" y="680549"/>
                    </a:lnTo>
                    <a:lnTo>
                      <a:pt x="1589159" y="590061"/>
                    </a:lnTo>
                    <a:lnTo>
                      <a:pt x="1574871" y="593871"/>
                    </a:lnTo>
                    <a:lnTo>
                      <a:pt x="1575824" y="594824"/>
                    </a:lnTo>
                    <a:lnTo>
                      <a:pt x="1555821" y="598634"/>
                    </a:lnTo>
                    <a:lnTo>
                      <a:pt x="1574871" y="701504"/>
                    </a:lnTo>
                    <a:lnTo>
                      <a:pt x="1553916" y="692931"/>
                    </a:lnTo>
                    <a:lnTo>
                      <a:pt x="1551059" y="676739"/>
                    </a:lnTo>
                    <a:cubicBezTo>
                      <a:pt x="1548201" y="682454"/>
                      <a:pt x="1543439" y="686264"/>
                      <a:pt x="1537724" y="690074"/>
                    </a:cubicBezTo>
                    <a:cubicBezTo>
                      <a:pt x="1531056" y="693884"/>
                      <a:pt x="1524389" y="696741"/>
                      <a:pt x="1516769" y="697694"/>
                    </a:cubicBezTo>
                    <a:cubicBezTo>
                      <a:pt x="1508196" y="699599"/>
                      <a:pt x="1499624" y="697694"/>
                      <a:pt x="1490099" y="692931"/>
                    </a:cubicBezTo>
                    <a:cubicBezTo>
                      <a:pt x="1480574" y="688169"/>
                      <a:pt x="1474859" y="682454"/>
                      <a:pt x="1473906" y="676739"/>
                    </a:cubicBezTo>
                    <a:cubicBezTo>
                      <a:pt x="1473906" y="675786"/>
                      <a:pt x="1473906" y="673881"/>
                      <a:pt x="1474859" y="671976"/>
                    </a:cubicBezTo>
                    <a:cubicBezTo>
                      <a:pt x="1475811" y="670071"/>
                      <a:pt x="1476764" y="668166"/>
                      <a:pt x="1478669" y="666261"/>
                    </a:cubicBezTo>
                    <a:cubicBezTo>
                      <a:pt x="1472954" y="664356"/>
                      <a:pt x="1467239" y="661499"/>
                      <a:pt x="1463429" y="657689"/>
                    </a:cubicBezTo>
                    <a:cubicBezTo>
                      <a:pt x="1459619" y="653879"/>
                      <a:pt x="1456761" y="650069"/>
                      <a:pt x="1455809" y="646259"/>
                    </a:cubicBezTo>
                    <a:cubicBezTo>
                      <a:pt x="1454856" y="641496"/>
                      <a:pt x="1455809" y="636734"/>
                      <a:pt x="1459619" y="633876"/>
                    </a:cubicBezTo>
                    <a:cubicBezTo>
                      <a:pt x="1462476" y="630066"/>
                      <a:pt x="1466286" y="628161"/>
                      <a:pt x="1472001" y="626256"/>
                    </a:cubicBezTo>
                    <a:lnTo>
                      <a:pt x="1495814" y="621494"/>
                    </a:lnTo>
                    <a:lnTo>
                      <a:pt x="1493909" y="610064"/>
                    </a:lnTo>
                    <a:lnTo>
                      <a:pt x="1443426" y="619589"/>
                    </a:lnTo>
                    <a:lnTo>
                      <a:pt x="1443426" y="619589"/>
                    </a:lnTo>
                    <a:lnTo>
                      <a:pt x="1429139" y="621494"/>
                    </a:lnTo>
                    <a:lnTo>
                      <a:pt x="1441521" y="725316"/>
                    </a:lnTo>
                    <a:lnTo>
                      <a:pt x="1421519" y="715791"/>
                    </a:lnTo>
                    <a:lnTo>
                      <a:pt x="1418661" y="691979"/>
                    </a:lnTo>
                    <a:cubicBezTo>
                      <a:pt x="1414851" y="696741"/>
                      <a:pt x="1410089" y="699599"/>
                      <a:pt x="1405326" y="702456"/>
                    </a:cubicBezTo>
                    <a:cubicBezTo>
                      <a:pt x="1400564" y="705314"/>
                      <a:pt x="1395801" y="707219"/>
                      <a:pt x="1391991" y="707219"/>
                    </a:cubicBezTo>
                    <a:cubicBezTo>
                      <a:pt x="1383419" y="708171"/>
                      <a:pt x="1373894" y="705314"/>
                      <a:pt x="1363416" y="697694"/>
                    </a:cubicBezTo>
                    <a:cubicBezTo>
                      <a:pt x="1353891" y="690074"/>
                      <a:pt x="1348176" y="683406"/>
                      <a:pt x="1347224" y="674834"/>
                    </a:cubicBezTo>
                    <a:cubicBezTo>
                      <a:pt x="1346271" y="668166"/>
                      <a:pt x="1348176" y="661499"/>
                      <a:pt x="1353891" y="656736"/>
                    </a:cubicBezTo>
                    <a:cubicBezTo>
                      <a:pt x="1359606" y="651021"/>
                      <a:pt x="1366274" y="648164"/>
                      <a:pt x="1373894" y="647211"/>
                    </a:cubicBezTo>
                    <a:cubicBezTo>
                      <a:pt x="1381514" y="646259"/>
                      <a:pt x="1388181" y="647211"/>
                      <a:pt x="1395801" y="651021"/>
                    </a:cubicBezTo>
                    <a:cubicBezTo>
                      <a:pt x="1403421" y="653879"/>
                      <a:pt x="1410089" y="658641"/>
                      <a:pt x="1415804" y="665309"/>
                    </a:cubicBezTo>
                    <a:lnTo>
                      <a:pt x="1411041" y="624351"/>
                    </a:lnTo>
                    <a:lnTo>
                      <a:pt x="1333889" y="633876"/>
                    </a:lnTo>
                    <a:lnTo>
                      <a:pt x="1332936" y="632924"/>
                    </a:lnTo>
                    <a:lnTo>
                      <a:pt x="1318649" y="633876"/>
                    </a:lnTo>
                    <a:lnTo>
                      <a:pt x="1326269" y="738651"/>
                    </a:lnTo>
                    <a:lnTo>
                      <a:pt x="1306266" y="728174"/>
                    </a:lnTo>
                    <a:lnTo>
                      <a:pt x="1299599" y="635781"/>
                    </a:lnTo>
                    <a:lnTo>
                      <a:pt x="1280549" y="636734"/>
                    </a:lnTo>
                    <a:lnTo>
                      <a:pt x="1269119" y="623399"/>
                    </a:lnTo>
                    <a:lnTo>
                      <a:pt x="1304361" y="620541"/>
                    </a:lnTo>
                    <a:cubicBezTo>
                      <a:pt x="1301504" y="615779"/>
                      <a:pt x="1298646" y="611969"/>
                      <a:pt x="1297694" y="608159"/>
                    </a:cubicBezTo>
                    <a:cubicBezTo>
                      <a:pt x="1295789" y="604349"/>
                      <a:pt x="1294836" y="601491"/>
                      <a:pt x="1294836" y="599586"/>
                    </a:cubicBezTo>
                    <a:cubicBezTo>
                      <a:pt x="1293884" y="590061"/>
                      <a:pt x="1297694" y="581489"/>
                      <a:pt x="1304361" y="573869"/>
                    </a:cubicBezTo>
                    <a:cubicBezTo>
                      <a:pt x="1311029" y="566249"/>
                      <a:pt x="1319601" y="562439"/>
                      <a:pt x="1330079" y="561486"/>
                    </a:cubicBezTo>
                    <a:cubicBezTo>
                      <a:pt x="1338651" y="560534"/>
                      <a:pt x="1348176" y="564344"/>
                      <a:pt x="1359606" y="572916"/>
                    </a:cubicBezTo>
                    <a:cubicBezTo>
                      <a:pt x="1371989" y="581489"/>
                      <a:pt x="1384371" y="592919"/>
                      <a:pt x="1396754" y="608159"/>
                    </a:cubicBezTo>
                    <a:lnTo>
                      <a:pt x="1391991" y="611969"/>
                    </a:lnTo>
                    <a:cubicBezTo>
                      <a:pt x="1383419" y="600539"/>
                      <a:pt x="1373894" y="591966"/>
                      <a:pt x="1364369" y="585299"/>
                    </a:cubicBezTo>
                    <a:cubicBezTo>
                      <a:pt x="1354844" y="579584"/>
                      <a:pt x="1345319" y="576726"/>
                      <a:pt x="1337699" y="576726"/>
                    </a:cubicBezTo>
                    <a:cubicBezTo>
                      <a:pt x="1330079" y="577679"/>
                      <a:pt x="1322459" y="580536"/>
                      <a:pt x="1316744" y="587204"/>
                    </a:cubicBezTo>
                    <a:cubicBezTo>
                      <a:pt x="1311029" y="592919"/>
                      <a:pt x="1309124" y="599586"/>
                      <a:pt x="1309124" y="608159"/>
                    </a:cubicBezTo>
                    <a:cubicBezTo>
                      <a:pt x="1309124" y="613874"/>
                      <a:pt x="1310076" y="617684"/>
                      <a:pt x="1311029" y="619589"/>
                    </a:cubicBezTo>
                    <a:lnTo>
                      <a:pt x="1326269" y="618636"/>
                    </a:lnTo>
                    <a:lnTo>
                      <a:pt x="1327221" y="619589"/>
                    </a:lnTo>
                    <a:lnTo>
                      <a:pt x="1436759" y="607206"/>
                    </a:lnTo>
                    <a:lnTo>
                      <a:pt x="1437711" y="608159"/>
                    </a:lnTo>
                    <a:lnTo>
                      <a:pt x="1558679" y="585299"/>
                    </a:lnTo>
                    <a:lnTo>
                      <a:pt x="1558679" y="585299"/>
                    </a:lnTo>
                    <a:lnTo>
                      <a:pt x="1615829" y="571011"/>
                    </a:lnTo>
                    <a:lnTo>
                      <a:pt x="1616781" y="571964"/>
                    </a:lnTo>
                    <a:lnTo>
                      <a:pt x="1709174" y="545294"/>
                    </a:lnTo>
                    <a:lnTo>
                      <a:pt x="1744416" y="533864"/>
                    </a:lnTo>
                    <a:cubicBezTo>
                      <a:pt x="1737749" y="524339"/>
                      <a:pt x="1731081" y="516719"/>
                      <a:pt x="1722509" y="511956"/>
                    </a:cubicBezTo>
                    <a:cubicBezTo>
                      <a:pt x="1713936" y="507194"/>
                      <a:pt x="1706316" y="506241"/>
                      <a:pt x="1699649" y="509099"/>
                    </a:cubicBezTo>
                    <a:cubicBezTo>
                      <a:pt x="1694886" y="511004"/>
                      <a:pt x="1691076" y="513861"/>
                      <a:pt x="1689171" y="519576"/>
                    </a:cubicBezTo>
                    <a:cubicBezTo>
                      <a:pt x="1687266" y="524339"/>
                      <a:pt x="1687266" y="530054"/>
                      <a:pt x="1689171" y="535769"/>
                    </a:cubicBezTo>
                    <a:cubicBezTo>
                      <a:pt x="1690124" y="537674"/>
                      <a:pt x="1691076" y="540531"/>
                      <a:pt x="1692981" y="542436"/>
                    </a:cubicBezTo>
                    <a:cubicBezTo>
                      <a:pt x="1694886" y="544341"/>
                      <a:pt x="1696791" y="546246"/>
                      <a:pt x="1699649" y="548151"/>
                    </a:cubicBezTo>
                    <a:lnTo>
                      <a:pt x="1692981" y="550056"/>
                    </a:lnTo>
                    <a:cubicBezTo>
                      <a:pt x="1689171" y="548151"/>
                      <a:pt x="1685361" y="544341"/>
                      <a:pt x="1682504" y="540531"/>
                    </a:cubicBezTo>
                    <a:cubicBezTo>
                      <a:pt x="1679646" y="535769"/>
                      <a:pt x="1676789" y="531959"/>
                      <a:pt x="1675836" y="527196"/>
                    </a:cubicBezTo>
                    <a:cubicBezTo>
                      <a:pt x="1672979" y="519576"/>
                      <a:pt x="1673931" y="512909"/>
                      <a:pt x="1676789" y="505289"/>
                    </a:cubicBezTo>
                    <a:cubicBezTo>
                      <a:pt x="1679646" y="498621"/>
                      <a:pt x="1685361" y="493859"/>
                      <a:pt x="1692029" y="491001"/>
                    </a:cubicBezTo>
                    <a:cubicBezTo>
                      <a:pt x="1701554" y="488144"/>
                      <a:pt x="1712031" y="490049"/>
                      <a:pt x="1722509" y="497669"/>
                    </a:cubicBezTo>
                    <a:cubicBezTo>
                      <a:pt x="1733939" y="505289"/>
                      <a:pt x="1743464" y="516719"/>
                      <a:pt x="1752036" y="531006"/>
                    </a:cubicBezTo>
                    <a:lnTo>
                      <a:pt x="1765371" y="526244"/>
                    </a:lnTo>
                    <a:lnTo>
                      <a:pt x="1766324" y="526244"/>
                    </a:lnTo>
                    <a:lnTo>
                      <a:pt x="1859669" y="491001"/>
                    </a:lnTo>
                    <a:lnTo>
                      <a:pt x="1859669" y="491001"/>
                    </a:lnTo>
                    <a:lnTo>
                      <a:pt x="1962539" y="445281"/>
                    </a:lnTo>
                    <a:lnTo>
                      <a:pt x="1977779" y="453854"/>
                    </a:lnTo>
                    <a:lnTo>
                      <a:pt x="1959681" y="462426"/>
                    </a:lnTo>
                    <a:lnTo>
                      <a:pt x="2002544" y="557676"/>
                    </a:lnTo>
                    <a:lnTo>
                      <a:pt x="1980636" y="554819"/>
                    </a:lnTo>
                    <a:lnTo>
                      <a:pt x="1964444" y="518624"/>
                    </a:lnTo>
                    <a:lnTo>
                      <a:pt x="1932059" y="532911"/>
                    </a:lnTo>
                    <a:lnTo>
                      <a:pt x="1933964" y="540531"/>
                    </a:lnTo>
                    <a:close/>
                    <a:moveTo>
                      <a:pt x="2038739" y="575774"/>
                    </a:moveTo>
                    <a:lnTo>
                      <a:pt x="2006354" y="565296"/>
                    </a:lnTo>
                    <a:cubicBezTo>
                      <a:pt x="2004449" y="564344"/>
                      <a:pt x="2001591" y="564344"/>
                      <a:pt x="1999686" y="563391"/>
                    </a:cubicBezTo>
                    <a:cubicBezTo>
                      <a:pt x="1997781" y="563391"/>
                      <a:pt x="1995876" y="563391"/>
                      <a:pt x="1994924" y="563391"/>
                    </a:cubicBezTo>
                    <a:cubicBezTo>
                      <a:pt x="1993971" y="564344"/>
                      <a:pt x="1992066" y="565296"/>
                      <a:pt x="1991114" y="566249"/>
                    </a:cubicBezTo>
                    <a:cubicBezTo>
                      <a:pt x="1990161" y="567201"/>
                      <a:pt x="1988256" y="570059"/>
                      <a:pt x="1986351" y="572916"/>
                    </a:cubicBezTo>
                    <a:lnTo>
                      <a:pt x="1974921" y="566249"/>
                    </a:lnTo>
                    <a:cubicBezTo>
                      <a:pt x="1976826" y="564344"/>
                      <a:pt x="1978731" y="561486"/>
                      <a:pt x="1980636" y="559581"/>
                    </a:cubicBezTo>
                    <a:cubicBezTo>
                      <a:pt x="1982541" y="557676"/>
                      <a:pt x="1984446" y="556724"/>
                      <a:pt x="1985399" y="555771"/>
                    </a:cubicBezTo>
                    <a:cubicBezTo>
                      <a:pt x="1987304" y="554819"/>
                      <a:pt x="1988256" y="554819"/>
                      <a:pt x="1989209" y="554819"/>
                    </a:cubicBezTo>
                    <a:cubicBezTo>
                      <a:pt x="1990161" y="554819"/>
                      <a:pt x="1992066" y="554819"/>
                      <a:pt x="1993971" y="555771"/>
                    </a:cubicBezTo>
                    <a:lnTo>
                      <a:pt x="2041596" y="569106"/>
                    </a:lnTo>
                    <a:lnTo>
                      <a:pt x="2038739" y="575774"/>
                    </a:lnTo>
                    <a:close/>
                    <a:moveTo>
                      <a:pt x="2137799" y="166199"/>
                    </a:moveTo>
                    <a:cubicBezTo>
                      <a:pt x="2145419" y="97619"/>
                      <a:pt x="2173041" y="21419"/>
                      <a:pt x="2254004" y="16656"/>
                    </a:cubicBezTo>
                    <a:cubicBezTo>
                      <a:pt x="2271149" y="16656"/>
                      <a:pt x="2273054" y="24276"/>
                      <a:pt x="2274006" y="26181"/>
                    </a:cubicBezTo>
                    <a:cubicBezTo>
                      <a:pt x="2278769" y="50946"/>
                      <a:pt x="2227334" y="115716"/>
                      <a:pt x="2137799" y="166199"/>
                    </a:cubicBezTo>
                    <a:close/>
                    <a:moveTo>
                      <a:pt x="2346396" y="591014"/>
                    </a:moveTo>
                    <a:cubicBezTo>
                      <a:pt x="2327346" y="553866"/>
                      <a:pt x="2289246" y="499574"/>
                      <a:pt x="2254956" y="497669"/>
                    </a:cubicBezTo>
                    <a:cubicBezTo>
                      <a:pt x="2246384" y="496716"/>
                      <a:pt x="2233049" y="499574"/>
                      <a:pt x="2222571" y="515766"/>
                    </a:cubicBezTo>
                    <a:cubicBezTo>
                      <a:pt x="2218761" y="522434"/>
                      <a:pt x="2214951" y="530054"/>
                      <a:pt x="2211141" y="537674"/>
                    </a:cubicBezTo>
                    <a:cubicBezTo>
                      <a:pt x="2207331" y="493859"/>
                      <a:pt x="2194949" y="451949"/>
                      <a:pt x="2181614" y="412896"/>
                    </a:cubicBezTo>
                    <a:cubicBezTo>
                      <a:pt x="2219714" y="397656"/>
                      <a:pt x="2254004" y="379559"/>
                      <a:pt x="2285436" y="358604"/>
                    </a:cubicBezTo>
                    <a:cubicBezTo>
                      <a:pt x="2293056" y="375749"/>
                      <a:pt x="2300676" y="391941"/>
                      <a:pt x="2309249" y="408134"/>
                    </a:cubicBezTo>
                    <a:cubicBezTo>
                      <a:pt x="2323536" y="435756"/>
                      <a:pt x="2338776" y="465284"/>
                      <a:pt x="2346396" y="496716"/>
                    </a:cubicBezTo>
                    <a:cubicBezTo>
                      <a:pt x="2350206" y="515766"/>
                      <a:pt x="2350206" y="568154"/>
                      <a:pt x="2346396" y="591014"/>
                    </a:cubicBezTo>
                    <a:close/>
                  </a:path>
                </a:pathLst>
              </a:custGeom>
              <a:solidFill>
                <a:srgbClr val="FFFFFF">
                  <a:alpha val="4941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383" name="Google Shape;11383;ge48d01fb7f_0_1838"/>
          <p:cNvGrpSpPr/>
          <p:nvPr/>
        </p:nvGrpSpPr>
        <p:grpSpPr>
          <a:xfrm>
            <a:off x="158293" y="1337240"/>
            <a:ext cx="522450" cy="489790"/>
            <a:chOff x="149196" y="1449049"/>
            <a:chExt cx="522450" cy="489790"/>
          </a:xfrm>
        </p:grpSpPr>
        <p:sp>
          <p:nvSpPr>
            <p:cNvPr id="11384" name="Google Shape;11384;ge48d01fb7f_0_1838"/>
            <p:cNvSpPr/>
            <p:nvPr/>
          </p:nvSpPr>
          <p:spPr>
            <a:xfrm>
              <a:off x="149196" y="1551804"/>
              <a:ext cx="391838" cy="387035"/>
            </a:xfrm>
            <a:custGeom>
              <a:avLst/>
              <a:gdLst/>
              <a:ahLst/>
              <a:cxnLst/>
              <a:rect l="l" t="t" r="r" b="b"/>
              <a:pathLst>
                <a:path w="391838" h="387035" extrusionOk="0">
                  <a:moveTo>
                    <a:pt x="123721" y="373192"/>
                  </a:moveTo>
                  <a:cubicBezTo>
                    <a:pt x="125404" y="373862"/>
                    <a:pt x="127069" y="374556"/>
                    <a:pt x="128767" y="375177"/>
                  </a:cubicBezTo>
                  <a:cubicBezTo>
                    <a:pt x="130728" y="375894"/>
                    <a:pt x="132710" y="376532"/>
                    <a:pt x="134686" y="377186"/>
                  </a:cubicBezTo>
                  <a:cubicBezTo>
                    <a:pt x="135950" y="377600"/>
                    <a:pt x="137210" y="378043"/>
                    <a:pt x="138489" y="378433"/>
                  </a:cubicBezTo>
                  <a:cubicBezTo>
                    <a:pt x="140530" y="379064"/>
                    <a:pt x="142594" y="379625"/>
                    <a:pt x="144656" y="380187"/>
                  </a:cubicBezTo>
                  <a:cubicBezTo>
                    <a:pt x="145903" y="380522"/>
                    <a:pt x="147142" y="380865"/>
                    <a:pt x="148403" y="381184"/>
                  </a:cubicBezTo>
                  <a:cubicBezTo>
                    <a:pt x="150467" y="381698"/>
                    <a:pt x="152548" y="382180"/>
                    <a:pt x="154628" y="382619"/>
                  </a:cubicBezTo>
                  <a:cubicBezTo>
                    <a:pt x="155952" y="382906"/>
                    <a:pt x="157275" y="383177"/>
                    <a:pt x="158607" y="383428"/>
                  </a:cubicBezTo>
                  <a:cubicBezTo>
                    <a:pt x="160627" y="383823"/>
                    <a:pt x="162645" y="384189"/>
                    <a:pt x="164685" y="384516"/>
                  </a:cubicBezTo>
                  <a:cubicBezTo>
                    <a:pt x="166196" y="384760"/>
                    <a:pt x="167722" y="384963"/>
                    <a:pt x="169249" y="385166"/>
                  </a:cubicBezTo>
                  <a:cubicBezTo>
                    <a:pt x="171126" y="385421"/>
                    <a:pt x="172996" y="385680"/>
                    <a:pt x="174881" y="385887"/>
                  </a:cubicBezTo>
                  <a:cubicBezTo>
                    <a:pt x="176826" y="386098"/>
                    <a:pt x="178783" y="386238"/>
                    <a:pt x="180745" y="386385"/>
                  </a:cubicBezTo>
                  <a:cubicBezTo>
                    <a:pt x="182255" y="386497"/>
                    <a:pt x="183754" y="386653"/>
                    <a:pt x="185272" y="386728"/>
                  </a:cubicBezTo>
                  <a:cubicBezTo>
                    <a:pt x="188800" y="386932"/>
                    <a:pt x="192344" y="387035"/>
                    <a:pt x="195919" y="387035"/>
                  </a:cubicBezTo>
                  <a:cubicBezTo>
                    <a:pt x="202025" y="387035"/>
                    <a:pt x="208049" y="386721"/>
                    <a:pt x="214015" y="386171"/>
                  </a:cubicBezTo>
                  <a:cubicBezTo>
                    <a:pt x="214458" y="386130"/>
                    <a:pt x="214901" y="386115"/>
                    <a:pt x="215330" y="386075"/>
                  </a:cubicBezTo>
                  <a:cubicBezTo>
                    <a:pt x="220971" y="385521"/>
                    <a:pt x="226531" y="384680"/>
                    <a:pt x="232016" y="383651"/>
                  </a:cubicBezTo>
                  <a:cubicBezTo>
                    <a:pt x="232825" y="383504"/>
                    <a:pt x="233635" y="383380"/>
                    <a:pt x="234432" y="383217"/>
                  </a:cubicBezTo>
                  <a:cubicBezTo>
                    <a:pt x="239602" y="382180"/>
                    <a:pt x="244680" y="380905"/>
                    <a:pt x="249690" y="379478"/>
                  </a:cubicBezTo>
                  <a:cubicBezTo>
                    <a:pt x="250826" y="379151"/>
                    <a:pt x="251970" y="378848"/>
                    <a:pt x="253094" y="378506"/>
                  </a:cubicBezTo>
                  <a:cubicBezTo>
                    <a:pt x="257798" y="377071"/>
                    <a:pt x="262417" y="375428"/>
                    <a:pt x="266965" y="373650"/>
                  </a:cubicBezTo>
                  <a:cubicBezTo>
                    <a:pt x="268345" y="373113"/>
                    <a:pt x="269732" y="372590"/>
                    <a:pt x="271095" y="372016"/>
                  </a:cubicBezTo>
                  <a:cubicBezTo>
                    <a:pt x="275419" y="370215"/>
                    <a:pt x="279649" y="368229"/>
                    <a:pt x="283814" y="366133"/>
                  </a:cubicBezTo>
                  <a:cubicBezTo>
                    <a:pt x="285293" y="365387"/>
                    <a:pt x="286759" y="364654"/>
                    <a:pt x="288223" y="363869"/>
                  </a:cubicBezTo>
                  <a:cubicBezTo>
                    <a:pt x="292288" y="361688"/>
                    <a:pt x="296254" y="359341"/>
                    <a:pt x="300149" y="356889"/>
                  </a:cubicBezTo>
                  <a:cubicBezTo>
                    <a:pt x="301544" y="356009"/>
                    <a:pt x="302931" y="355135"/>
                    <a:pt x="304302" y="354223"/>
                  </a:cubicBezTo>
                  <a:cubicBezTo>
                    <a:pt x="308236" y="351600"/>
                    <a:pt x="312051" y="348818"/>
                    <a:pt x="315782" y="345928"/>
                  </a:cubicBezTo>
                  <a:cubicBezTo>
                    <a:pt x="316974" y="345003"/>
                    <a:pt x="318166" y="344090"/>
                    <a:pt x="319333" y="343134"/>
                  </a:cubicBezTo>
                  <a:cubicBezTo>
                    <a:pt x="323136" y="340041"/>
                    <a:pt x="326810" y="336784"/>
                    <a:pt x="330371" y="333420"/>
                  </a:cubicBezTo>
                  <a:cubicBezTo>
                    <a:pt x="330965" y="332857"/>
                    <a:pt x="331618" y="332376"/>
                    <a:pt x="332212" y="331797"/>
                  </a:cubicBezTo>
                  <a:cubicBezTo>
                    <a:pt x="332328" y="331682"/>
                    <a:pt x="332368" y="331527"/>
                    <a:pt x="332483" y="331403"/>
                  </a:cubicBezTo>
                  <a:cubicBezTo>
                    <a:pt x="369055" y="295796"/>
                    <a:pt x="391838" y="246083"/>
                    <a:pt x="391838" y="191116"/>
                  </a:cubicBezTo>
                  <a:cubicBezTo>
                    <a:pt x="391838" y="142416"/>
                    <a:pt x="373845" y="95724"/>
                    <a:pt x="341184" y="59654"/>
                  </a:cubicBezTo>
                  <a:lnTo>
                    <a:pt x="329087" y="70620"/>
                  </a:lnTo>
                  <a:cubicBezTo>
                    <a:pt x="359022" y="103680"/>
                    <a:pt x="375512" y="146473"/>
                    <a:pt x="375512" y="191116"/>
                  </a:cubicBezTo>
                  <a:cubicBezTo>
                    <a:pt x="375512" y="234300"/>
                    <a:pt x="360182" y="273969"/>
                    <a:pt x="334695" y="304980"/>
                  </a:cubicBezTo>
                  <a:lnTo>
                    <a:pt x="334695" y="264586"/>
                  </a:lnTo>
                  <a:cubicBezTo>
                    <a:pt x="334695" y="255586"/>
                    <a:pt x="327373" y="248259"/>
                    <a:pt x="318369" y="248259"/>
                  </a:cubicBezTo>
                  <a:lnTo>
                    <a:pt x="290084" y="248259"/>
                  </a:lnTo>
                  <a:lnTo>
                    <a:pt x="262278" y="206554"/>
                  </a:lnTo>
                  <a:cubicBezTo>
                    <a:pt x="259241" y="201998"/>
                    <a:pt x="254162" y="199279"/>
                    <a:pt x="248694" y="199279"/>
                  </a:cubicBezTo>
                  <a:lnTo>
                    <a:pt x="212246" y="199279"/>
                  </a:lnTo>
                  <a:cubicBezTo>
                    <a:pt x="203242" y="199279"/>
                    <a:pt x="195919" y="206606"/>
                    <a:pt x="195919" y="215606"/>
                  </a:cubicBezTo>
                  <a:lnTo>
                    <a:pt x="195919" y="240096"/>
                  </a:lnTo>
                  <a:lnTo>
                    <a:pt x="212246" y="240096"/>
                  </a:lnTo>
                  <a:lnTo>
                    <a:pt x="212246" y="215606"/>
                  </a:lnTo>
                  <a:lnTo>
                    <a:pt x="248694" y="215606"/>
                  </a:lnTo>
                  <a:lnTo>
                    <a:pt x="276500" y="257315"/>
                  </a:lnTo>
                  <a:cubicBezTo>
                    <a:pt x="279537" y="261867"/>
                    <a:pt x="284615" y="264586"/>
                    <a:pt x="290084" y="264586"/>
                  </a:cubicBezTo>
                  <a:lnTo>
                    <a:pt x="318369" y="264586"/>
                  </a:lnTo>
                  <a:lnTo>
                    <a:pt x="318369" y="322327"/>
                  </a:lnTo>
                  <a:cubicBezTo>
                    <a:pt x="318018" y="322653"/>
                    <a:pt x="317675" y="322996"/>
                    <a:pt x="317325" y="323324"/>
                  </a:cubicBezTo>
                  <a:cubicBezTo>
                    <a:pt x="314052" y="326337"/>
                    <a:pt x="310663" y="329183"/>
                    <a:pt x="307200" y="331918"/>
                  </a:cubicBezTo>
                  <a:cubicBezTo>
                    <a:pt x="306155" y="332742"/>
                    <a:pt x="305127" y="333576"/>
                    <a:pt x="304067" y="334385"/>
                  </a:cubicBezTo>
                  <a:cubicBezTo>
                    <a:pt x="300687" y="336947"/>
                    <a:pt x="297219" y="339347"/>
                    <a:pt x="293684" y="341651"/>
                  </a:cubicBezTo>
                  <a:cubicBezTo>
                    <a:pt x="292436" y="342464"/>
                    <a:pt x="291184" y="343281"/>
                    <a:pt x="289912" y="344075"/>
                  </a:cubicBezTo>
                  <a:cubicBezTo>
                    <a:pt x="286401" y="346239"/>
                    <a:pt x="282817" y="348260"/>
                    <a:pt x="279179" y="350173"/>
                  </a:cubicBezTo>
                  <a:cubicBezTo>
                    <a:pt x="277824" y="350882"/>
                    <a:pt x="276468" y="351584"/>
                    <a:pt x="275097" y="352270"/>
                  </a:cubicBezTo>
                  <a:cubicBezTo>
                    <a:pt x="271366" y="354108"/>
                    <a:pt x="267576" y="355814"/>
                    <a:pt x="263725" y="357388"/>
                  </a:cubicBezTo>
                  <a:cubicBezTo>
                    <a:pt x="262409" y="357926"/>
                    <a:pt x="261094" y="358440"/>
                    <a:pt x="259762" y="358946"/>
                  </a:cubicBezTo>
                  <a:cubicBezTo>
                    <a:pt x="255717" y="360489"/>
                    <a:pt x="251619" y="361903"/>
                    <a:pt x="247462" y="363143"/>
                  </a:cubicBezTo>
                  <a:cubicBezTo>
                    <a:pt x="246334" y="363486"/>
                    <a:pt x="245194" y="363797"/>
                    <a:pt x="244058" y="364116"/>
                  </a:cubicBezTo>
                  <a:cubicBezTo>
                    <a:pt x="239634" y="365347"/>
                    <a:pt x="235161" y="366432"/>
                    <a:pt x="230637" y="367325"/>
                  </a:cubicBezTo>
                  <a:cubicBezTo>
                    <a:pt x="229772" y="367496"/>
                    <a:pt x="228899" y="367632"/>
                    <a:pt x="228035" y="367787"/>
                  </a:cubicBezTo>
                  <a:cubicBezTo>
                    <a:pt x="223199" y="368660"/>
                    <a:pt x="218337" y="369381"/>
                    <a:pt x="213414" y="369851"/>
                  </a:cubicBezTo>
                  <a:cubicBezTo>
                    <a:pt x="212892" y="369903"/>
                    <a:pt x="212369" y="369928"/>
                    <a:pt x="211847" y="369975"/>
                  </a:cubicBezTo>
                  <a:cubicBezTo>
                    <a:pt x="206590" y="370426"/>
                    <a:pt x="201272" y="370709"/>
                    <a:pt x="195919" y="370709"/>
                  </a:cubicBezTo>
                  <a:cubicBezTo>
                    <a:pt x="192810" y="370709"/>
                    <a:pt x="189705" y="370629"/>
                    <a:pt x="186620" y="370474"/>
                  </a:cubicBezTo>
                  <a:cubicBezTo>
                    <a:pt x="184164" y="370350"/>
                    <a:pt x="181725" y="370139"/>
                    <a:pt x="179289" y="369920"/>
                  </a:cubicBezTo>
                  <a:cubicBezTo>
                    <a:pt x="178704" y="369860"/>
                    <a:pt x="178106" y="369836"/>
                    <a:pt x="177520" y="369780"/>
                  </a:cubicBezTo>
                  <a:cubicBezTo>
                    <a:pt x="174710" y="369493"/>
                    <a:pt x="171927" y="369126"/>
                    <a:pt x="169161" y="368712"/>
                  </a:cubicBezTo>
                  <a:cubicBezTo>
                    <a:pt x="168966" y="368680"/>
                    <a:pt x="168759" y="368660"/>
                    <a:pt x="168563" y="368628"/>
                  </a:cubicBezTo>
                  <a:cubicBezTo>
                    <a:pt x="165829" y="368214"/>
                    <a:pt x="163118" y="367716"/>
                    <a:pt x="160432" y="367177"/>
                  </a:cubicBezTo>
                  <a:cubicBezTo>
                    <a:pt x="160181" y="367125"/>
                    <a:pt x="159926" y="367085"/>
                    <a:pt x="159682" y="367038"/>
                  </a:cubicBezTo>
                  <a:cubicBezTo>
                    <a:pt x="157152" y="366516"/>
                    <a:pt x="154653" y="365918"/>
                    <a:pt x="152157" y="365299"/>
                  </a:cubicBezTo>
                  <a:cubicBezTo>
                    <a:pt x="151723" y="365192"/>
                    <a:pt x="151284" y="365092"/>
                    <a:pt x="150850" y="364981"/>
                  </a:cubicBezTo>
                  <a:cubicBezTo>
                    <a:pt x="148606" y="364399"/>
                    <a:pt x="146385" y="363749"/>
                    <a:pt x="144173" y="363080"/>
                  </a:cubicBezTo>
                  <a:cubicBezTo>
                    <a:pt x="143464" y="362865"/>
                    <a:pt x="142742" y="362661"/>
                    <a:pt x="142025" y="362442"/>
                  </a:cubicBezTo>
                  <a:cubicBezTo>
                    <a:pt x="140068" y="361820"/>
                    <a:pt x="138130" y="361150"/>
                    <a:pt x="136197" y="360465"/>
                  </a:cubicBezTo>
                  <a:cubicBezTo>
                    <a:pt x="135225" y="360122"/>
                    <a:pt x="134252" y="359787"/>
                    <a:pt x="133291" y="359429"/>
                  </a:cubicBezTo>
                  <a:cubicBezTo>
                    <a:pt x="131570" y="358783"/>
                    <a:pt x="129864" y="358097"/>
                    <a:pt x="128166" y="357403"/>
                  </a:cubicBezTo>
                  <a:cubicBezTo>
                    <a:pt x="127014" y="356929"/>
                    <a:pt x="125870" y="356467"/>
                    <a:pt x="124725" y="355969"/>
                  </a:cubicBezTo>
                  <a:cubicBezTo>
                    <a:pt x="124032" y="355666"/>
                    <a:pt x="123355" y="355347"/>
                    <a:pt x="122669" y="355036"/>
                  </a:cubicBezTo>
                  <a:lnTo>
                    <a:pt x="144664" y="289076"/>
                  </a:lnTo>
                  <a:lnTo>
                    <a:pt x="158898" y="289076"/>
                  </a:lnTo>
                  <a:lnTo>
                    <a:pt x="170377" y="306295"/>
                  </a:lnTo>
                  <a:cubicBezTo>
                    <a:pt x="173414" y="310847"/>
                    <a:pt x="178493" y="313566"/>
                    <a:pt x="183961" y="313566"/>
                  </a:cubicBezTo>
                  <a:lnTo>
                    <a:pt x="195919" y="313566"/>
                  </a:lnTo>
                  <a:cubicBezTo>
                    <a:pt x="204923" y="313566"/>
                    <a:pt x="212246" y="306243"/>
                    <a:pt x="212246" y="297239"/>
                  </a:cubicBezTo>
                  <a:lnTo>
                    <a:pt x="212246" y="256422"/>
                  </a:lnTo>
                  <a:lnTo>
                    <a:pt x="195919" y="256422"/>
                  </a:lnTo>
                  <a:lnTo>
                    <a:pt x="195919" y="297239"/>
                  </a:lnTo>
                  <a:lnTo>
                    <a:pt x="183961" y="297239"/>
                  </a:lnTo>
                  <a:lnTo>
                    <a:pt x="172481" y="280024"/>
                  </a:lnTo>
                  <a:cubicBezTo>
                    <a:pt x="169445" y="275467"/>
                    <a:pt x="164366" y="272749"/>
                    <a:pt x="158898" y="272749"/>
                  </a:cubicBezTo>
                  <a:lnTo>
                    <a:pt x="144664" y="272749"/>
                  </a:lnTo>
                  <a:cubicBezTo>
                    <a:pt x="137624" y="272749"/>
                    <a:pt x="131398" y="277242"/>
                    <a:pt x="129186" y="283910"/>
                  </a:cubicBezTo>
                  <a:lnTo>
                    <a:pt x="107952" y="347602"/>
                  </a:lnTo>
                  <a:cubicBezTo>
                    <a:pt x="53313" y="316767"/>
                    <a:pt x="16327" y="258196"/>
                    <a:pt x="16327" y="191116"/>
                  </a:cubicBezTo>
                  <a:cubicBezTo>
                    <a:pt x="16327" y="142188"/>
                    <a:pt x="36767" y="96661"/>
                    <a:pt x="69994" y="63648"/>
                  </a:cubicBezTo>
                  <a:lnTo>
                    <a:pt x="80238" y="84129"/>
                  </a:lnTo>
                  <a:cubicBezTo>
                    <a:pt x="83012" y="89697"/>
                    <a:pt x="88604" y="93156"/>
                    <a:pt x="94843" y="93156"/>
                  </a:cubicBezTo>
                  <a:lnTo>
                    <a:pt x="114286" y="93156"/>
                  </a:lnTo>
                  <a:lnTo>
                    <a:pt x="114286" y="133973"/>
                  </a:lnTo>
                  <a:cubicBezTo>
                    <a:pt x="114286" y="142977"/>
                    <a:pt x="121609" y="150300"/>
                    <a:pt x="130613" y="150300"/>
                  </a:cubicBezTo>
                  <a:lnTo>
                    <a:pt x="182375" y="150300"/>
                  </a:lnTo>
                  <a:cubicBezTo>
                    <a:pt x="188924" y="150300"/>
                    <a:pt x="194807" y="146418"/>
                    <a:pt x="197382" y="140407"/>
                  </a:cubicBezTo>
                  <a:lnTo>
                    <a:pt x="217626" y="93156"/>
                  </a:lnTo>
                  <a:lnTo>
                    <a:pt x="253062" y="93156"/>
                  </a:lnTo>
                  <a:cubicBezTo>
                    <a:pt x="262066" y="93156"/>
                    <a:pt x="269389" y="85834"/>
                    <a:pt x="269389" y="76830"/>
                  </a:cubicBezTo>
                  <a:lnTo>
                    <a:pt x="269389" y="60503"/>
                  </a:lnTo>
                  <a:lnTo>
                    <a:pt x="253062" y="60503"/>
                  </a:lnTo>
                  <a:lnTo>
                    <a:pt x="253062" y="76830"/>
                  </a:lnTo>
                  <a:lnTo>
                    <a:pt x="217626" y="76830"/>
                  </a:lnTo>
                  <a:cubicBezTo>
                    <a:pt x="211077" y="76830"/>
                    <a:pt x="205195" y="80717"/>
                    <a:pt x="202619" y="86727"/>
                  </a:cubicBezTo>
                  <a:lnTo>
                    <a:pt x="182375" y="133973"/>
                  </a:lnTo>
                  <a:lnTo>
                    <a:pt x="130613" y="133973"/>
                  </a:lnTo>
                  <a:lnTo>
                    <a:pt x="130613" y="93156"/>
                  </a:lnTo>
                  <a:cubicBezTo>
                    <a:pt x="130613" y="84156"/>
                    <a:pt x="123290" y="76830"/>
                    <a:pt x="114286" y="76830"/>
                  </a:cubicBezTo>
                  <a:lnTo>
                    <a:pt x="94843" y="76830"/>
                  </a:lnTo>
                  <a:lnTo>
                    <a:pt x="82562" y="52285"/>
                  </a:lnTo>
                  <a:cubicBezTo>
                    <a:pt x="91729" y="44743"/>
                    <a:pt x="101583" y="37999"/>
                    <a:pt x="112166" y="32358"/>
                  </a:cubicBezTo>
                  <a:cubicBezTo>
                    <a:pt x="112883" y="31984"/>
                    <a:pt x="113592" y="31597"/>
                    <a:pt x="114318" y="31231"/>
                  </a:cubicBezTo>
                  <a:cubicBezTo>
                    <a:pt x="118384" y="29142"/>
                    <a:pt x="122513" y="27164"/>
                    <a:pt x="126759" y="25379"/>
                  </a:cubicBezTo>
                  <a:cubicBezTo>
                    <a:pt x="127185" y="25200"/>
                    <a:pt x="127631" y="25052"/>
                    <a:pt x="128058" y="24881"/>
                  </a:cubicBezTo>
                  <a:cubicBezTo>
                    <a:pt x="131733" y="23370"/>
                    <a:pt x="135487" y="22007"/>
                    <a:pt x="139282" y="20743"/>
                  </a:cubicBezTo>
                  <a:cubicBezTo>
                    <a:pt x="140645" y="20285"/>
                    <a:pt x="142017" y="19843"/>
                    <a:pt x="143395" y="19428"/>
                  </a:cubicBezTo>
                  <a:cubicBezTo>
                    <a:pt x="147322" y="18220"/>
                    <a:pt x="151300" y="17108"/>
                    <a:pt x="155337" y="16180"/>
                  </a:cubicBezTo>
                  <a:cubicBezTo>
                    <a:pt x="155649" y="16103"/>
                    <a:pt x="155960" y="16008"/>
                    <a:pt x="156271" y="15940"/>
                  </a:cubicBezTo>
                  <a:lnTo>
                    <a:pt x="155079" y="10666"/>
                  </a:lnTo>
                  <a:lnTo>
                    <a:pt x="152679" y="0"/>
                  </a:lnTo>
                  <a:cubicBezTo>
                    <a:pt x="152416" y="56"/>
                    <a:pt x="152165" y="148"/>
                    <a:pt x="151902" y="211"/>
                  </a:cubicBezTo>
                  <a:cubicBezTo>
                    <a:pt x="147354" y="1256"/>
                    <a:pt x="142858" y="2511"/>
                    <a:pt x="138393" y="3887"/>
                  </a:cubicBezTo>
                  <a:cubicBezTo>
                    <a:pt x="136807" y="4372"/>
                    <a:pt x="135240" y="4907"/>
                    <a:pt x="133674" y="5430"/>
                  </a:cubicBezTo>
                  <a:cubicBezTo>
                    <a:pt x="130207" y="6593"/>
                    <a:pt x="126766" y="7868"/>
                    <a:pt x="123363" y="9232"/>
                  </a:cubicBezTo>
                  <a:cubicBezTo>
                    <a:pt x="122123" y="9730"/>
                    <a:pt x="120867" y="10189"/>
                    <a:pt x="119639" y="10710"/>
                  </a:cubicBezTo>
                  <a:cubicBezTo>
                    <a:pt x="114980" y="12684"/>
                    <a:pt x="110392" y="14840"/>
                    <a:pt x="105895" y="17176"/>
                  </a:cubicBezTo>
                  <a:cubicBezTo>
                    <a:pt x="105688" y="17280"/>
                    <a:pt x="105493" y="17395"/>
                    <a:pt x="105290" y="17503"/>
                  </a:cubicBezTo>
                  <a:cubicBezTo>
                    <a:pt x="100630" y="19942"/>
                    <a:pt x="96082" y="22605"/>
                    <a:pt x="91618" y="25418"/>
                  </a:cubicBezTo>
                  <a:cubicBezTo>
                    <a:pt x="91542" y="25466"/>
                    <a:pt x="91462" y="25518"/>
                    <a:pt x="91387" y="25566"/>
                  </a:cubicBezTo>
                  <a:cubicBezTo>
                    <a:pt x="82793" y="31003"/>
                    <a:pt x="74546" y="37034"/>
                    <a:pt x="66857" y="43771"/>
                  </a:cubicBezTo>
                  <a:cubicBezTo>
                    <a:pt x="66482" y="44105"/>
                    <a:pt x="66227" y="44520"/>
                    <a:pt x="65928" y="44914"/>
                  </a:cubicBezTo>
                  <a:cubicBezTo>
                    <a:pt x="25275" y="81323"/>
                    <a:pt x="0" y="134157"/>
                    <a:pt x="0" y="191116"/>
                  </a:cubicBezTo>
                  <a:cubicBezTo>
                    <a:pt x="0" y="267818"/>
                    <a:pt x="44328" y="334329"/>
                    <a:pt x="108686" y="366476"/>
                  </a:cubicBezTo>
                  <a:cubicBezTo>
                    <a:pt x="108801" y="366539"/>
                    <a:pt x="108873" y="366647"/>
                    <a:pt x="108989" y="366702"/>
                  </a:cubicBezTo>
                  <a:cubicBezTo>
                    <a:pt x="109447" y="366930"/>
                    <a:pt x="109910" y="367118"/>
                    <a:pt x="110368" y="367340"/>
                  </a:cubicBezTo>
                  <a:cubicBezTo>
                    <a:pt x="112011" y="368138"/>
                    <a:pt x="113672" y="368875"/>
                    <a:pt x="115338" y="369633"/>
                  </a:cubicBezTo>
                  <a:cubicBezTo>
                    <a:pt x="118117" y="370880"/>
                    <a:pt x="120907" y="372072"/>
                    <a:pt x="123721" y="373192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5" name="Google Shape;11385;ge48d01fb7f_0_1838"/>
            <p:cNvSpPr/>
            <p:nvPr/>
          </p:nvSpPr>
          <p:spPr>
            <a:xfrm>
              <a:off x="190012" y="1718430"/>
              <a:ext cx="104356" cy="81632"/>
            </a:xfrm>
            <a:custGeom>
              <a:avLst/>
              <a:gdLst/>
              <a:ahLst/>
              <a:cxnLst/>
              <a:rect l="l" t="t" r="r" b="b"/>
              <a:pathLst>
                <a:path w="104356" h="81632" extrusionOk="0">
                  <a:moveTo>
                    <a:pt x="75176" y="17690"/>
                  </a:moveTo>
                  <a:lnTo>
                    <a:pt x="52579" y="23342"/>
                  </a:lnTo>
                  <a:lnTo>
                    <a:pt x="41869" y="7275"/>
                  </a:lnTo>
                  <a:cubicBezTo>
                    <a:pt x="38831" y="2718"/>
                    <a:pt x="33753" y="0"/>
                    <a:pt x="28285" y="0"/>
                  </a:cubicBezTo>
                  <a:lnTo>
                    <a:pt x="16327" y="0"/>
                  </a:lnTo>
                  <a:cubicBezTo>
                    <a:pt x="7322" y="0"/>
                    <a:pt x="0" y="7327"/>
                    <a:pt x="0" y="16327"/>
                  </a:cubicBezTo>
                  <a:lnTo>
                    <a:pt x="0" y="37441"/>
                  </a:lnTo>
                  <a:cubicBezTo>
                    <a:pt x="0" y="41797"/>
                    <a:pt x="1698" y="45895"/>
                    <a:pt x="4783" y="48980"/>
                  </a:cubicBezTo>
                  <a:lnTo>
                    <a:pt x="32653" y="76850"/>
                  </a:lnTo>
                  <a:cubicBezTo>
                    <a:pt x="35691" y="79895"/>
                    <a:pt x="39904" y="81633"/>
                    <a:pt x="44197" y="81633"/>
                  </a:cubicBezTo>
                  <a:lnTo>
                    <a:pt x="76587" y="81633"/>
                  </a:lnTo>
                  <a:cubicBezTo>
                    <a:pt x="82825" y="81633"/>
                    <a:pt x="88417" y="78174"/>
                    <a:pt x="91191" y="72613"/>
                  </a:cubicBezTo>
                  <a:lnTo>
                    <a:pt x="102627" y="49733"/>
                  </a:lnTo>
                  <a:cubicBezTo>
                    <a:pt x="105780" y="43439"/>
                    <a:pt x="104540" y="35862"/>
                    <a:pt x="99566" y="30884"/>
                  </a:cubicBezTo>
                  <a:lnTo>
                    <a:pt x="90677" y="21995"/>
                  </a:lnTo>
                  <a:cubicBezTo>
                    <a:pt x="86643" y="17945"/>
                    <a:pt x="80669" y="16303"/>
                    <a:pt x="75176" y="17690"/>
                  </a:cubicBezTo>
                  <a:close/>
                  <a:moveTo>
                    <a:pt x="76587" y="65306"/>
                  </a:moveTo>
                  <a:lnTo>
                    <a:pt x="44197" y="65306"/>
                  </a:lnTo>
                  <a:lnTo>
                    <a:pt x="16327" y="37441"/>
                  </a:lnTo>
                  <a:lnTo>
                    <a:pt x="16327" y="16327"/>
                  </a:lnTo>
                  <a:lnTo>
                    <a:pt x="28285" y="16327"/>
                  </a:lnTo>
                  <a:lnTo>
                    <a:pt x="38995" y="32394"/>
                  </a:lnTo>
                  <a:cubicBezTo>
                    <a:pt x="42817" y="38119"/>
                    <a:pt x="49845" y="40837"/>
                    <a:pt x="56529" y="39179"/>
                  </a:cubicBezTo>
                  <a:lnTo>
                    <a:pt x="79126" y="33531"/>
                  </a:lnTo>
                  <a:lnTo>
                    <a:pt x="88027" y="42427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6" name="Google Shape;11386;ge48d01fb7f_0_1838"/>
            <p:cNvSpPr/>
            <p:nvPr/>
          </p:nvSpPr>
          <p:spPr>
            <a:xfrm>
              <a:off x="404620" y="1669450"/>
              <a:ext cx="103760" cy="89796"/>
            </a:xfrm>
            <a:custGeom>
              <a:avLst/>
              <a:gdLst/>
              <a:ahLst/>
              <a:cxnLst/>
              <a:rect l="l" t="t" r="r" b="b"/>
              <a:pathLst>
                <a:path w="103760" h="89796" extrusionOk="0">
                  <a:moveTo>
                    <a:pt x="32767" y="0"/>
                  </a:moveTo>
                  <a:cubicBezTo>
                    <a:pt x="29534" y="0"/>
                    <a:pt x="26405" y="949"/>
                    <a:pt x="23711" y="2747"/>
                  </a:cubicBezTo>
                  <a:lnTo>
                    <a:pt x="7272" y="13700"/>
                  </a:lnTo>
                  <a:cubicBezTo>
                    <a:pt x="428" y="18256"/>
                    <a:pt x="-1956" y="27237"/>
                    <a:pt x="1720" y="34591"/>
                  </a:cubicBezTo>
                  <a:lnTo>
                    <a:pt x="13770" y="58670"/>
                  </a:lnTo>
                  <a:cubicBezTo>
                    <a:pt x="15157" y="61448"/>
                    <a:pt x="17304" y="63756"/>
                    <a:pt x="19972" y="65367"/>
                  </a:cubicBezTo>
                  <a:lnTo>
                    <a:pt x="56814" y="87473"/>
                  </a:lnTo>
                  <a:cubicBezTo>
                    <a:pt x="59345" y="88991"/>
                    <a:pt x="62251" y="89796"/>
                    <a:pt x="65205" y="89796"/>
                  </a:cubicBezTo>
                  <a:lnTo>
                    <a:pt x="87434" y="89796"/>
                  </a:lnTo>
                  <a:cubicBezTo>
                    <a:pt x="96438" y="89796"/>
                    <a:pt x="103761" y="82474"/>
                    <a:pt x="103761" y="73470"/>
                  </a:cubicBezTo>
                  <a:lnTo>
                    <a:pt x="103761" y="54868"/>
                  </a:lnTo>
                  <a:cubicBezTo>
                    <a:pt x="103761" y="47832"/>
                    <a:pt x="99273" y="41602"/>
                    <a:pt x="92600" y="39382"/>
                  </a:cubicBezTo>
                  <a:lnTo>
                    <a:pt x="76904" y="34148"/>
                  </a:lnTo>
                  <a:cubicBezTo>
                    <a:pt x="76904" y="34148"/>
                    <a:pt x="76896" y="34148"/>
                    <a:pt x="76887" y="34132"/>
                  </a:cubicBezTo>
                  <a:lnTo>
                    <a:pt x="64339" y="9041"/>
                  </a:lnTo>
                  <a:cubicBezTo>
                    <a:pt x="61565" y="3464"/>
                    <a:pt x="55973" y="0"/>
                    <a:pt x="49735" y="0"/>
                  </a:cubicBezTo>
                  <a:close/>
                  <a:moveTo>
                    <a:pt x="62290" y="41446"/>
                  </a:moveTo>
                  <a:cubicBezTo>
                    <a:pt x="62290" y="41446"/>
                    <a:pt x="62299" y="41454"/>
                    <a:pt x="62299" y="41454"/>
                  </a:cubicBezTo>
                  <a:cubicBezTo>
                    <a:pt x="64252" y="45349"/>
                    <a:pt x="67596" y="48246"/>
                    <a:pt x="71729" y="49626"/>
                  </a:cubicBezTo>
                  <a:lnTo>
                    <a:pt x="87434" y="54868"/>
                  </a:lnTo>
                  <a:lnTo>
                    <a:pt x="87434" y="73470"/>
                  </a:lnTo>
                  <a:lnTo>
                    <a:pt x="65205" y="73470"/>
                  </a:lnTo>
                  <a:lnTo>
                    <a:pt x="28366" y="51363"/>
                  </a:lnTo>
                  <a:lnTo>
                    <a:pt x="16317" y="27284"/>
                  </a:lnTo>
                  <a:lnTo>
                    <a:pt x="32767" y="16327"/>
                  </a:lnTo>
                  <a:lnTo>
                    <a:pt x="49735" y="16327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7" name="Google Shape;11387;ge48d01fb7f_0_1838"/>
            <p:cNvSpPr/>
            <p:nvPr/>
          </p:nvSpPr>
          <p:spPr>
            <a:xfrm>
              <a:off x="279804" y="1449049"/>
              <a:ext cx="359188" cy="163258"/>
            </a:xfrm>
            <a:custGeom>
              <a:avLst/>
              <a:gdLst/>
              <a:ahLst/>
              <a:cxnLst/>
              <a:rect l="l" t="t" r="r" b="b"/>
              <a:pathLst>
                <a:path w="359188" h="163258" extrusionOk="0">
                  <a:moveTo>
                    <a:pt x="4787" y="80893"/>
                  </a:moveTo>
                  <a:lnTo>
                    <a:pt x="89800" y="119537"/>
                  </a:lnTo>
                  <a:lnTo>
                    <a:pt x="89800" y="126903"/>
                  </a:lnTo>
                  <a:cubicBezTo>
                    <a:pt x="89800" y="130379"/>
                    <a:pt x="92012" y="133480"/>
                    <a:pt x="95301" y="134616"/>
                  </a:cubicBezTo>
                  <a:lnTo>
                    <a:pt x="176934" y="162820"/>
                  </a:lnTo>
                  <a:cubicBezTo>
                    <a:pt x="177790" y="163116"/>
                    <a:pt x="178699" y="163259"/>
                    <a:pt x="179596" y="163259"/>
                  </a:cubicBezTo>
                  <a:cubicBezTo>
                    <a:pt x="180493" y="163259"/>
                    <a:pt x="181402" y="163116"/>
                    <a:pt x="182259" y="162813"/>
                  </a:cubicBezTo>
                  <a:lnTo>
                    <a:pt x="263892" y="134608"/>
                  </a:lnTo>
                  <a:cubicBezTo>
                    <a:pt x="267180" y="133480"/>
                    <a:pt x="269393" y="130379"/>
                    <a:pt x="269393" y="126894"/>
                  </a:cubicBezTo>
                  <a:lnTo>
                    <a:pt x="269393" y="119529"/>
                  </a:lnTo>
                  <a:lnTo>
                    <a:pt x="342862" y="86134"/>
                  </a:lnTo>
                  <a:lnTo>
                    <a:pt x="342862" y="114279"/>
                  </a:lnTo>
                  <a:lnTo>
                    <a:pt x="359189" y="114279"/>
                  </a:lnTo>
                  <a:lnTo>
                    <a:pt x="359189" y="73463"/>
                  </a:lnTo>
                  <a:lnTo>
                    <a:pt x="359149" y="73463"/>
                  </a:lnTo>
                  <a:cubicBezTo>
                    <a:pt x="359149" y="73375"/>
                    <a:pt x="359181" y="73291"/>
                    <a:pt x="359181" y="73212"/>
                  </a:cubicBezTo>
                  <a:cubicBezTo>
                    <a:pt x="359082" y="69923"/>
                    <a:pt x="357008" y="67005"/>
                    <a:pt x="353932" y="65841"/>
                  </a:cubicBezTo>
                  <a:lnTo>
                    <a:pt x="182502" y="535"/>
                  </a:lnTo>
                  <a:cubicBezTo>
                    <a:pt x="180625" y="-178"/>
                    <a:pt x="178568" y="-178"/>
                    <a:pt x="176683" y="535"/>
                  </a:cubicBezTo>
                  <a:lnTo>
                    <a:pt x="5254" y="65841"/>
                  </a:lnTo>
                  <a:cubicBezTo>
                    <a:pt x="2176" y="67017"/>
                    <a:pt x="104" y="69923"/>
                    <a:pt x="4" y="73212"/>
                  </a:cubicBezTo>
                  <a:cubicBezTo>
                    <a:pt x="-96" y="76500"/>
                    <a:pt x="1794" y="79529"/>
                    <a:pt x="4787" y="80893"/>
                  </a:cubicBezTo>
                  <a:close/>
                  <a:moveTo>
                    <a:pt x="253066" y="121079"/>
                  </a:moveTo>
                  <a:lnTo>
                    <a:pt x="179596" y="146462"/>
                  </a:lnTo>
                  <a:lnTo>
                    <a:pt x="106127" y="121079"/>
                  </a:lnTo>
                  <a:lnTo>
                    <a:pt x="106127" y="79537"/>
                  </a:lnTo>
                  <a:lnTo>
                    <a:pt x="130338" y="72271"/>
                  </a:lnTo>
                  <a:cubicBezTo>
                    <a:pt x="142403" y="68648"/>
                    <a:pt x="154732" y="66388"/>
                    <a:pt x="167124" y="65483"/>
                  </a:cubicBezTo>
                  <a:cubicBezTo>
                    <a:pt x="167646" y="65439"/>
                    <a:pt x="168169" y="65455"/>
                    <a:pt x="168690" y="65423"/>
                  </a:cubicBezTo>
                  <a:cubicBezTo>
                    <a:pt x="169612" y="65367"/>
                    <a:pt x="170536" y="65367"/>
                    <a:pt x="171465" y="65327"/>
                  </a:cubicBezTo>
                  <a:lnTo>
                    <a:pt x="171433" y="122442"/>
                  </a:lnTo>
                  <a:lnTo>
                    <a:pt x="187760" y="122442"/>
                  </a:lnTo>
                  <a:lnTo>
                    <a:pt x="187791" y="65327"/>
                  </a:lnTo>
                  <a:cubicBezTo>
                    <a:pt x="188249" y="65351"/>
                    <a:pt x="188717" y="65351"/>
                    <a:pt x="189171" y="65375"/>
                  </a:cubicBezTo>
                  <a:cubicBezTo>
                    <a:pt x="189932" y="65415"/>
                    <a:pt x="190689" y="65407"/>
                    <a:pt x="191450" y="65455"/>
                  </a:cubicBezTo>
                  <a:cubicBezTo>
                    <a:pt x="203835" y="66340"/>
                    <a:pt x="216160" y="68576"/>
                    <a:pt x="228233" y="72167"/>
                  </a:cubicBezTo>
                  <a:lnTo>
                    <a:pt x="253066" y="79553"/>
                  </a:lnTo>
                  <a:close/>
                  <a:moveTo>
                    <a:pt x="179596" y="16894"/>
                  </a:moveTo>
                  <a:lnTo>
                    <a:pt x="329832" y="74124"/>
                  </a:lnTo>
                  <a:lnTo>
                    <a:pt x="269393" y="101604"/>
                  </a:lnTo>
                  <a:lnTo>
                    <a:pt x="269393" y="73463"/>
                  </a:lnTo>
                  <a:cubicBezTo>
                    <a:pt x="269393" y="72566"/>
                    <a:pt x="269245" y="71685"/>
                    <a:pt x="268970" y="70868"/>
                  </a:cubicBezTo>
                  <a:cubicBezTo>
                    <a:pt x="268778" y="70322"/>
                    <a:pt x="268464" y="69839"/>
                    <a:pt x="268177" y="69349"/>
                  </a:cubicBezTo>
                  <a:cubicBezTo>
                    <a:pt x="268029" y="69106"/>
                    <a:pt x="267950" y="68819"/>
                    <a:pt x="267774" y="68592"/>
                  </a:cubicBezTo>
                  <a:cubicBezTo>
                    <a:pt x="267452" y="68149"/>
                    <a:pt x="267009" y="67807"/>
                    <a:pt x="266595" y="67440"/>
                  </a:cubicBezTo>
                  <a:cubicBezTo>
                    <a:pt x="266363" y="67237"/>
                    <a:pt x="266183" y="66974"/>
                    <a:pt x="265932" y="66794"/>
                  </a:cubicBezTo>
                  <a:cubicBezTo>
                    <a:pt x="265614" y="66567"/>
                    <a:pt x="265211" y="66451"/>
                    <a:pt x="264853" y="66272"/>
                  </a:cubicBezTo>
                  <a:cubicBezTo>
                    <a:pt x="264430" y="66061"/>
                    <a:pt x="264040" y="65790"/>
                    <a:pt x="263573" y="65642"/>
                  </a:cubicBezTo>
                  <a:lnTo>
                    <a:pt x="233538" y="56630"/>
                  </a:lnTo>
                  <a:cubicBezTo>
                    <a:pt x="220086" y="52600"/>
                    <a:pt x="206346" y="50125"/>
                    <a:pt x="192535" y="49164"/>
                  </a:cubicBezTo>
                  <a:cubicBezTo>
                    <a:pt x="192412" y="49156"/>
                    <a:pt x="192291" y="49156"/>
                    <a:pt x="192160" y="49144"/>
                  </a:cubicBezTo>
                  <a:cubicBezTo>
                    <a:pt x="187971" y="48861"/>
                    <a:pt x="179318" y="48706"/>
                    <a:pt x="179182" y="48706"/>
                  </a:cubicBezTo>
                  <a:cubicBezTo>
                    <a:pt x="176257" y="48706"/>
                    <a:pt x="173342" y="48885"/>
                    <a:pt x="170429" y="49025"/>
                  </a:cubicBezTo>
                  <a:cubicBezTo>
                    <a:pt x="168902" y="49096"/>
                    <a:pt x="167368" y="49088"/>
                    <a:pt x="165841" y="49204"/>
                  </a:cubicBezTo>
                  <a:cubicBezTo>
                    <a:pt x="152069" y="50200"/>
                    <a:pt x="138374" y="52704"/>
                    <a:pt x="124969" y="56761"/>
                  </a:cubicBezTo>
                  <a:lnTo>
                    <a:pt x="95899" y="65562"/>
                  </a:lnTo>
                  <a:lnTo>
                    <a:pt x="95611" y="65642"/>
                  </a:lnTo>
                  <a:lnTo>
                    <a:pt x="95596" y="65654"/>
                  </a:lnTo>
                  <a:cubicBezTo>
                    <a:pt x="94910" y="65857"/>
                    <a:pt x="94316" y="66208"/>
                    <a:pt x="93727" y="66567"/>
                  </a:cubicBezTo>
                  <a:cubicBezTo>
                    <a:pt x="93579" y="66655"/>
                    <a:pt x="93392" y="66698"/>
                    <a:pt x="93252" y="66794"/>
                  </a:cubicBezTo>
                  <a:cubicBezTo>
                    <a:pt x="91132" y="68297"/>
                    <a:pt x="89800" y="70764"/>
                    <a:pt x="89800" y="73463"/>
                  </a:cubicBezTo>
                  <a:lnTo>
                    <a:pt x="89800" y="101604"/>
                  </a:lnTo>
                  <a:lnTo>
                    <a:pt x="29361" y="74132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8" name="Google Shape;11388;ge48d01fb7f_0_1838"/>
            <p:cNvSpPr/>
            <p:nvPr/>
          </p:nvSpPr>
          <p:spPr>
            <a:xfrm>
              <a:off x="606340" y="1571491"/>
              <a:ext cx="48979" cy="48979"/>
            </a:xfrm>
            <a:custGeom>
              <a:avLst/>
              <a:gdLst/>
              <a:ahLst/>
              <a:cxnLst/>
              <a:rect l="l" t="t" r="r" b="b"/>
              <a:pathLst>
                <a:path w="48979" h="48979" extrusionOk="0">
                  <a:moveTo>
                    <a:pt x="0" y="24490"/>
                  </a:moveTo>
                  <a:lnTo>
                    <a:pt x="0" y="48980"/>
                  </a:lnTo>
                  <a:lnTo>
                    <a:pt x="16327" y="48980"/>
                  </a:lnTo>
                  <a:lnTo>
                    <a:pt x="16327" y="24490"/>
                  </a:lnTo>
                  <a:cubicBezTo>
                    <a:pt x="16327" y="19994"/>
                    <a:pt x="19986" y="16327"/>
                    <a:pt x="24490" y="16327"/>
                  </a:cubicBezTo>
                  <a:cubicBezTo>
                    <a:pt x="28994" y="16327"/>
                    <a:pt x="32653" y="19994"/>
                    <a:pt x="32653" y="24490"/>
                  </a:cubicBezTo>
                  <a:lnTo>
                    <a:pt x="32653" y="48980"/>
                  </a:lnTo>
                  <a:lnTo>
                    <a:pt x="48980" y="48980"/>
                  </a:lnTo>
                  <a:lnTo>
                    <a:pt x="48980" y="24490"/>
                  </a:lnTo>
                  <a:cubicBezTo>
                    <a:pt x="48980" y="10990"/>
                    <a:pt x="37990" y="0"/>
                    <a:pt x="24490" y="0"/>
                  </a:cubicBezTo>
                  <a:cubicBezTo>
                    <a:pt x="10990" y="0"/>
                    <a:pt x="0" y="10990"/>
                    <a:pt x="0" y="24490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9" name="Google Shape;11389;ge48d01fb7f_0_1838"/>
            <p:cNvSpPr/>
            <p:nvPr/>
          </p:nvSpPr>
          <p:spPr>
            <a:xfrm>
              <a:off x="622667" y="1644960"/>
              <a:ext cx="16326" cy="24489"/>
            </a:xfrm>
            <a:custGeom>
              <a:avLst/>
              <a:gdLst/>
              <a:ahLst/>
              <a:cxnLst/>
              <a:rect l="l" t="t" r="r" b="b"/>
              <a:pathLst>
                <a:path w="16326" h="24489" extrusionOk="0">
                  <a:moveTo>
                    <a:pt x="0" y="0"/>
                  </a:moveTo>
                  <a:lnTo>
                    <a:pt x="16327" y="0"/>
                  </a:lnTo>
                  <a:lnTo>
                    <a:pt x="16327" y="24490"/>
                  </a:lnTo>
                  <a:lnTo>
                    <a:pt x="0" y="24490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0" name="Google Shape;11390;ge48d01fb7f_0_1838"/>
            <p:cNvSpPr/>
            <p:nvPr/>
          </p:nvSpPr>
          <p:spPr>
            <a:xfrm>
              <a:off x="642138" y="1634374"/>
              <a:ext cx="26383" cy="29372"/>
            </a:xfrm>
            <a:custGeom>
              <a:avLst/>
              <a:gdLst/>
              <a:ahLst/>
              <a:cxnLst/>
              <a:rect l="l" t="t" r="r" b="b"/>
              <a:pathLst>
                <a:path w="26383" h="29372" extrusionOk="0">
                  <a:moveTo>
                    <a:pt x="0" y="8163"/>
                  </a:moveTo>
                  <a:lnTo>
                    <a:pt x="14142" y="0"/>
                  </a:lnTo>
                  <a:lnTo>
                    <a:pt x="26384" y="21209"/>
                  </a:lnTo>
                  <a:lnTo>
                    <a:pt x="12241" y="29373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1" name="Google Shape;11391;ge48d01fb7f_0_1838"/>
            <p:cNvSpPr/>
            <p:nvPr/>
          </p:nvSpPr>
          <p:spPr>
            <a:xfrm>
              <a:off x="593146" y="1634342"/>
              <a:ext cx="26383" cy="29372"/>
            </a:xfrm>
            <a:custGeom>
              <a:avLst/>
              <a:gdLst/>
              <a:ahLst/>
              <a:cxnLst/>
              <a:rect l="l" t="t" r="r" b="b"/>
              <a:pathLst>
                <a:path w="26383" h="29372" extrusionOk="0">
                  <a:moveTo>
                    <a:pt x="0" y="21209"/>
                  </a:moveTo>
                  <a:lnTo>
                    <a:pt x="12241" y="0"/>
                  </a:lnTo>
                  <a:lnTo>
                    <a:pt x="26384" y="8159"/>
                  </a:lnTo>
                  <a:lnTo>
                    <a:pt x="14139" y="29373"/>
                  </a:ln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2" name="Google Shape;11392;ge48d01fb7f_0_1838"/>
            <p:cNvSpPr/>
            <p:nvPr/>
          </p:nvSpPr>
          <p:spPr>
            <a:xfrm>
              <a:off x="443074" y="1693940"/>
              <a:ext cx="228572" cy="244898"/>
            </a:xfrm>
            <a:custGeom>
              <a:avLst/>
              <a:gdLst/>
              <a:ahLst/>
              <a:cxnLst/>
              <a:rect l="l" t="t" r="r" b="b"/>
              <a:pathLst>
                <a:path w="228572" h="244898" extrusionOk="0">
                  <a:moveTo>
                    <a:pt x="210448" y="82582"/>
                  </a:moveTo>
                  <a:cubicBezTo>
                    <a:pt x="211584" y="79755"/>
                    <a:pt x="212246" y="76694"/>
                    <a:pt x="212246" y="73470"/>
                  </a:cubicBezTo>
                  <a:lnTo>
                    <a:pt x="212246" y="24490"/>
                  </a:lnTo>
                  <a:cubicBezTo>
                    <a:pt x="212246" y="10990"/>
                    <a:pt x="201256" y="0"/>
                    <a:pt x="187756" y="0"/>
                  </a:cubicBezTo>
                  <a:lnTo>
                    <a:pt x="106123" y="0"/>
                  </a:lnTo>
                  <a:lnTo>
                    <a:pt x="106123" y="16327"/>
                  </a:lnTo>
                  <a:lnTo>
                    <a:pt x="114286" y="16327"/>
                  </a:lnTo>
                  <a:lnTo>
                    <a:pt x="114286" y="81633"/>
                  </a:lnTo>
                  <a:lnTo>
                    <a:pt x="106123" y="81633"/>
                  </a:lnTo>
                  <a:lnTo>
                    <a:pt x="106123" y="97960"/>
                  </a:lnTo>
                  <a:lnTo>
                    <a:pt x="138776" y="97960"/>
                  </a:lnTo>
                  <a:lnTo>
                    <a:pt x="138776" y="146939"/>
                  </a:lnTo>
                  <a:lnTo>
                    <a:pt x="81633" y="146939"/>
                  </a:lnTo>
                  <a:lnTo>
                    <a:pt x="81633" y="163266"/>
                  </a:lnTo>
                  <a:lnTo>
                    <a:pt x="114286" y="163266"/>
                  </a:lnTo>
                  <a:lnTo>
                    <a:pt x="114286" y="228572"/>
                  </a:lnTo>
                  <a:lnTo>
                    <a:pt x="0" y="228572"/>
                  </a:lnTo>
                  <a:lnTo>
                    <a:pt x="0" y="244899"/>
                  </a:lnTo>
                  <a:lnTo>
                    <a:pt x="179593" y="244899"/>
                  </a:lnTo>
                  <a:cubicBezTo>
                    <a:pt x="193093" y="244899"/>
                    <a:pt x="204082" y="233914"/>
                    <a:pt x="204082" y="220409"/>
                  </a:cubicBezTo>
                  <a:lnTo>
                    <a:pt x="204082" y="171429"/>
                  </a:lnTo>
                  <a:cubicBezTo>
                    <a:pt x="204082" y="168560"/>
                    <a:pt x="203497" y="165833"/>
                    <a:pt x="202579" y="163266"/>
                  </a:cubicBezTo>
                  <a:lnTo>
                    <a:pt x="204082" y="163266"/>
                  </a:lnTo>
                  <a:cubicBezTo>
                    <a:pt x="217582" y="163266"/>
                    <a:pt x="228572" y="152281"/>
                    <a:pt x="228572" y="138776"/>
                  </a:cubicBezTo>
                  <a:lnTo>
                    <a:pt x="228572" y="106123"/>
                  </a:lnTo>
                  <a:cubicBezTo>
                    <a:pt x="228572" y="94835"/>
                    <a:pt x="220859" y="85400"/>
                    <a:pt x="210448" y="82582"/>
                  </a:cubicBezTo>
                  <a:close/>
                  <a:moveTo>
                    <a:pt x="195919" y="24490"/>
                  </a:moveTo>
                  <a:lnTo>
                    <a:pt x="195919" y="73470"/>
                  </a:lnTo>
                  <a:cubicBezTo>
                    <a:pt x="195919" y="77970"/>
                    <a:pt x="192260" y="81633"/>
                    <a:pt x="187756" y="81633"/>
                  </a:cubicBezTo>
                  <a:lnTo>
                    <a:pt x="163266" y="81633"/>
                  </a:lnTo>
                  <a:lnTo>
                    <a:pt x="163266" y="16327"/>
                  </a:lnTo>
                  <a:lnTo>
                    <a:pt x="187756" y="16327"/>
                  </a:lnTo>
                  <a:cubicBezTo>
                    <a:pt x="192260" y="16327"/>
                    <a:pt x="195919" y="19994"/>
                    <a:pt x="195919" y="24490"/>
                  </a:cubicBezTo>
                  <a:close/>
                  <a:moveTo>
                    <a:pt x="130613" y="16327"/>
                  </a:moveTo>
                  <a:lnTo>
                    <a:pt x="146939" y="16327"/>
                  </a:lnTo>
                  <a:lnTo>
                    <a:pt x="146939" y="81633"/>
                  </a:lnTo>
                  <a:lnTo>
                    <a:pt x="130613" y="81633"/>
                  </a:lnTo>
                  <a:close/>
                  <a:moveTo>
                    <a:pt x="155103" y="97960"/>
                  </a:moveTo>
                  <a:lnTo>
                    <a:pt x="171429" y="97960"/>
                  </a:lnTo>
                  <a:lnTo>
                    <a:pt x="171429" y="146939"/>
                  </a:lnTo>
                  <a:lnTo>
                    <a:pt x="155103" y="146939"/>
                  </a:lnTo>
                  <a:close/>
                  <a:moveTo>
                    <a:pt x="130613" y="228572"/>
                  </a:moveTo>
                  <a:lnTo>
                    <a:pt x="130613" y="163266"/>
                  </a:lnTo>
                  <a:lnTo>
                    <a:pt x="146939" y="163266"/>
                  </a:lnTo>
                  <a:lnTo>
                    <a:pt x="146939" y="228572"/>
                  </a:lnTo>
                  <a:close/>
                  <a:moveTo>
                    <a:pt x="187756" y="171429"/>
                  </a:moveTo>
                  <a:lnTo>
                    <a:pt x="187756" y="220409"/>
                  </a:lnTo>
                  <a:cubicBezTo>
                    <a:pt x="187756" y="224909"/>
                    <a:pt x="184097" y="228572"/>
                    <a:pt x="179593" y="228572"/>
                  </a:cubicBezTo>
                  <a:lnTo>
                    <a:pt x="163266" y="228572"/>
                  </a:lnTo>
                  <a:lnTo>
                    <a:pt x="163266" y="163266"/>
                  </a:lnTo>
                  <a:lnTo>
                    <a:pt x="179593" y="163266"/>
                  </a:lnTo>
                  <a:cubicBezTo>
                    <a:pt x="184097" y="163266"/>
                    <a:pt x="187756" y="166933"/>
                    <a:pt x="187756" y="171429"/>
                  </a:cubicBezTo>
                  <a:close/>
                  <a:moveTo>
                    <a:pt x="212246" y="138776"/>
                  </a:moveTo>
                  <a:cubicBezTo>
                    <a:pt x="212246" y="143276"/>
                    <a:pt x="208587" y="146939"/>
                    <a:pt x="204082" y="146939"/>
                  </a:cubicBezTo>
                  <a:lnTo>
                    <a:pt x="187756" y="146939"/>
                  </a:lnTo>
                  <a:lnTo>
                    <a:pt x="187756" y="97960"/>
                  </a:lnTo>
                  <a:lnTo>
                    <a:pt x="204082" y="97960"/>
                  </a:lnTo>
                  <a:cubicBezTo>
                    <a:pt x="208587" y="97960"/>
                    <a:pt x="212246" y="101627"/>
                    <a:pt x="212246" y="106123"/>
                  </a:cubicBezTo>
                  <a:close/>
                </a:path>
              </a:pathLst>
            </a:custGeom>
            <a:solidFill>
              <a:srgbClr val="FFFFFF">
                <a:alpha val="49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393" name="Google Shape;11393;ge48d01fb7f_0_1838"/>
          <p:cNvSpPr txBox="1"/>
          <p:nvPr/>
        </p:nvSpPr>
        <p:spPr>
          <a:xfrm>
            <a:off x="31626" y="2685099"/>
            <a:ext cx="763500" cy="1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THE UNIVESITY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94" name="Google Shape;11394;ge48d01fb7f_0_1838"/>
          <p:cNvSpPr txBox="1"/>
          <p:nvPr/>
        </p:nvSpPr>
        <p:spPr>
          <a:xfrm>
            <a:off x="31626" y="3648419"/>
            <a:ext cx="763500" cy="1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RECOGNITIONS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95" name="Google Shape;11395;ge48d01fb7f_0_1838"/>
          <p:cNvSpPr txBox="1"/>
          <p:nvPr/>
        </p:nvSpPr>
        <p:spPr>
          <a:xfrm>
            <a:off x="31626" y="4568194"/>
            <a:ext cx="763500" cy="1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COLLABOATIONS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96" name="Google Shape;11396;ge48d01fb7f_0_1838"/>
          <p:cNvSpPr txBox="1"/>
          <p:nvPr/>
        </p:nvSpPr>
        <p:spPr>
          <a:xfrm>
            <a:off x="31626" y="5487969"/>
            <a:ext cx="763500" cy="1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INDUSTRY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97" name="Google Shape;11397;ge48d01fb7f_0_1838"/>
          <p:cNvSpPr txBox="1"/>
          <p:nvPr/>
        </p:nvSpPr>
        <p:spPr>
          <a:xfrm>
            <a:off x="31626" y="6407742"/>
            <a:ext cx="763500" cy="1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RESEARCH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398" name="Google Shape;11398;ge48d01fb7f_0_1838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22509" y="4951242"/>
            <a:ext cx="565458" cy="565458"/>
          </a:xfrm>
          <a:prstGeom prst="rect">
            <a:avLst/>
          </a:prstGeom>
          <a:noFill/>
          <a:ln>
            <a:noFill/>
          </a:ln>
        </p:spPr>
      </p:pic>
      <p:sp>
        <p:nvSpPr>
          <p:cNvPr id="11399" name="Google Shape;11399;ge48d01fb7f_0_1838"/>
          <p:cNvSpPr txBox="1"/>
          <p:nvPr/>
        </p:nvSpPr>
        <p:spPr>
          <a:xfrm>
            <a:off x="31626" y="888367"/>
            <a:ext cx="763500" cy="1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DC88A7"/>
                </a:solidFill>
                <a:latin typeface="Arial"/>
                <a:ea typeface="Arial"/>
                <a:cs typeface="Arial"/>
                <a:sym typeface="Arial"/>
              </a:rPr>
              <a:t>AMRITA</a:t>
            </a:r>
            <a:endParaRPr sz="500" b="1" i="0" u="none" strike="noStrike" cap="none">
              <a:solidFill>
                <a:srgbClr val="DC88A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00" name="Google Shape;11400;ge48d01fb7f_0_1838"/>
          <p:cNvSpPr txBox="1"/>
          <p:nvPr/>
        </p:nvSpPr>
        <p:spPr>
          <a:xfrm>
            <a:off x="31626" y="1808869"/>
            <a:ext cx="763500" cy="1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DC88A7"/>
                </a:solidFill>
                <a:latin typeface="Arial"/>
                <a:ea typeface="Arial"/>
                <a:cs typeface="Arial"/>
                <a:sym typeface="Arial"/>
              </a:rPr>
              <a:t>MISSION &amp; VISION</a:t>
            </a:r>
            <a:endParaRPr sz="500" b="1" i="0" u="none" strike="noStrike" cap="none">
              <a:solidFill>
                <a:srgbClr val="DC88A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01" name="Google Shape;11401;ge48d01fb7f_0_1838">
            <a:hlinkClick r:id="rId4" action="ppaction://hlinksldjump"/>
          </p:cNvPr>
          <p:cNvSpPr/>
          <p:nvPr/>
        </p:nvSpPr>
        <p:spPr>
          <a:xfrm>
            <a:off x="22745" y="315776"/>
            <a:ext cx="746100" cy="7461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02" name="Google Shape;11402;ge48d01fb7f_0_1838">
            <a:hlinkClick r:id="" action="ppaction://noaction"/>
          </p:cNvPr>
          <p:cNvSpPr/>
          <p:nvPr/>
        </p:nvSpPr>
        <p:spPr>
          <a:xfrm>
            <a:off x="22745" y="3993100"/>
            <a:ext cx="746100" cy="7461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03" name="Google Shape;11403;ge48d01fb7f_0_1838">
            <a:hlinkClick r:id="rId5" action="ppaction://hlinksldjump"/>
          </p:cNvPr>
          <p:cNvSpPr/>
          <p:nvPr/>
        </p:nvSpPr>
        <p:spPr>
          <a:xfrm>
            <a:off x="22745" y="1235107"/>
            <a:ext cx="746100" cy="7461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04" name="Google Shape;11404;ge48d01fb7f_0_1838">
            <a:hlinkClick r:id="rId6" action="ppaction://hlinksldjump"/>
          </p:cNvPr>
          <p:cNvSpPr/>
          <p:nvPr/>
        </p:nvSpPr>
        <p:spPr>
          <a:xfrm>
            <a:off x="22745" y="2154438"/>
            <a:ext cx="746100" cy="7461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05" name="Google Shape;11405;ge48d01fb7f_0_1838">
            <a:hlinkClick r:id="rId7" action="ppaction://hlinksldjump"/>
          </p:cNvPr>
          <p:cNvSpPr/>
          <p:nvPr/>
        </p:nvSpPr>
        <p:spPr>
          <a:xfrm>
            <a:off x="22745" y="3073769"/>
            <a:ext cx="746100" cy="7461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06" name="Google Shape;11406;ge48d01fb7f_0_1838">
            <a:hlinkClick r:id="" action="ppaction://noaction"/>
          </p:cNvPr>
          <p:cNvSpPr/>
          <p:nvPr/>
        </p:nvSpPr>
        <p:spPr>
          <a:xfrm>
            <a:off x="22745" y="4912431"/>
            <a:ext cx="746100" cy="7461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07" name="Google Shape;11407;ge48d01fb7f_0_1838">
            <a:hlinkClick r:id="rId8" action="ppaction://hlinksldjump"/>
          </p:cNvPr>
          <p:cNvSpPr/>
          <p:nvPr/>
        </p:nvSpPr>
        <p:spPr>
          <a:xfrm>
            <a:off x="22745" y="5831762"/>
            <a:ext cx="746100" cy="7461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08" name="Google Shape;11408;ge48d01fb7f_0_1838"/>
          <p:cNvSpPr txBox="1"/>
          <p:nvPr/>
        </p:nvSpPr>
        <p:spPr>
          <a:xfrm>
            <a:off x="1682750" y="757655"/>
            <a:ext cx="10560000" cy="57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 lnSpcReduction="10000"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B8114F"/>
              </a:buClr>
              <a:buSzPts val="3600"/>
              <a:buFont typeface="Arial"/>
              <a:buNone/>
            </a:pPr>
            <a:r>
              <a:rPr lang="en-US" sz="3600" b="0" i="0" u="none" strike="noStrike" cap="none">
                <a:solidFill>
                  <a:srgbClr val="B8114F"/>
                </a:solidFill>
                <a:latin typeface="Georgia"/>
                <a:ea typeface="Georgia"/>
                <a:cs typeface="Georgia"/>
                <a:sym typeface="Georgia"/>
              </a:rPr>
              <a:t>Our </a:t>
            </a:r>
            <a:r>
              <a:rPr lang="en-US" sz="3600">
                <a:solidFill>
                  <a:srgbClr val="B8114F"/>
                </a:solidFill>
                <a:latin typeface="Georgia"/>
                <a:ea typeface="Georgia"/>
                <a:cs typeface="Georgia"/>
                <a:sym typeface="Georgia"/>
              </a:rPr>
              <a:t>Strengths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09" name="Google Shape;11409;ge48d01fb7f_0_1838"/>
          <p:cNvSpPr txBox="1">
            <a:spLocks noGrp="1"/>
          </p:cNvSpPr>
          <p:nvPr>
            <p:ph type="body" idx="1"/>
          </p:nvPr>
        </p:nvSpPr>
        <p:spPr>
          <a:xfrm>
            <a:off x="1695450" y="1212369"/>
            <a:ext cx="10547400" cy="46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</a:pPr>
            <a:endParaRPr/>
          </a:p>
        </p:txBody>
      </p:sp>
      <p:sp>
        <p:nvSpPr>
          <p:cNvPr id="11410" name="Google Shape;11410;ge48d01fb7f_0_1838"/>
          <p:cNvSpPr/>
          <p:nvPr/>
        </p:nvSpPr>
        <p:spPr>
          <a:xfrm>
            <a:off x="1402925" y="2221674"/>
            <a:ext cx="6096000" cy="229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Arial"/>
              <a:buNone/>
            </a:pPr>
            <a:r>
              <a:rPr lang="en-US" sz="3200" baseline="30000">
                <a:solidFill>
                  <a:schemeClr val="dk1"/>
                </a:solidFill>
              </a:rPr>
              <a:t>Long Term Collaboration</a:t>
            </a:r>
            <a:endParaRPr sz="3200" baseline="30000">
              <a:solidFill>
                <a:schemeClr val="dk1"/>
              </a:solidFill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Arial"/>
              <a:buNone/>
            </a:pPr>
            <a:r>
              <a:rPr lang="en-US" sz="3200" baseline="30000">
                <a:solidFill>
                  <a:schemeClr val="dk1"/>
                </a:solidFill>
              </a:rPr>
              <a:t>Joint Centers in Thematic Areas</a:t>
            </a:r>
            <a:endParaRPr sz="3200" baseline="30000">
              <a:solidFill>
                <a:schemeClr val="dk1"/>
              </a:solidFill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Arial"/>
              <a:buNone/>
            </a:pPr>
            <a:r>
              <a:rPr lang="en-US" sz="3200" baseline="30000">
                <a:solidFill>
                  <a:schemeClr val="dk1"/>
                </a:solidFill>
              </a:rPr>
              <a:t>Student Opportunities</a:t>
            </a:r>
            <a:endParaRPr sz="3200" baseline="30000">
              <a:solidFill>
                <a:schemeClr val="dk1"/>
              </a:solidFill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Arial"/>
              <a:buNone/>
            </a:pPr>
            <a:r>
              <a:rPr lang="en-US" sz="3200" baseline="30000">
                <a:solidFill>
                  <a:schemeClr val="dk1"/>
                </a:solidFill>
              </a:rPr>
              <a:t>International Standard Laboratories</a:t>
            </a:r>
            <a:endParaRPr sz="3200" baseline="30000">
              <a:solidFill>
                <a:schemeClr val="dk1"/>
              </a:solidFill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Arial"/>
              <a:buNone/>
            </a:pPr>
            <a:r>
              <a:rPr lang="en-US" sz="3200" baseline="30000">
                <a:solidFill>
                  <a:schemeClr val="dk1"/>
                </a:solidFill>
              </a:rPr>
              <a:t>30+ Research Centers</a:t>
            </a:r>
            <a:endParaRPr sz="3200" baseline="30000">
              <a:solidFill>
                <a:schemeClr val="dk1"/>
              </a:solidFill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Arial"/>
              <a:buNone/>
            </a:pPr>
            <a:r>
              <a:rPr lang="en-US" sz="3200" baseline="30000">
                <a:solidFill>
                  <a:schemeClr val="dk1"/>
                </a:solidFill>
              </a:rPr>
              <a:t>Ecosystem Focused on Compassion Driven Research </a:t>
            </a:r>
            <a:endParaRPr sz="3200" baseline="30000">
              <a:solidFill>
                <a:schemeClr val="dk1"/>
              </a:solidFill>
            </a:endParaRP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15" name="Google Shape;11415;p37"/>
          <p:cNvGrpSpPr/>
          <p:nvPr/>
        </p:nvGrpSpPr>
        <p:grpSpPr>
          <a:xfrm>
            <a:off x="-812316" y="4835469"/>
            <a:ext cx="896786" cy="896786"/>
            <a:chOff x="-812316" y="4835469"/>
            <a:chExt cx="896786" cy="896786"/>
          </a:xfrm>
        </p:grpSpPr>
        <p:sp>
          <p:nvSpPr>
            <p:cNvPr id="11416" name="Google Shape;11416;p37"/>
            <p:cNvSpPr/>
            <p:nvPr/>
          </p:nvSpPr>
          <p:spPr>
            <a:xfrm>
              <a:off x="-812316" y="4835469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7" name="Google Shape;11417;p37"/>
            <p:cNvSpPr/>
            <p:nvPr/>
          </p:nvSpPr>
          <p:spPr>
            <a:xfrm>
              <a:off x="-726564" y="4910380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418" name="Google Shape;11418;p37"/>
            <p:cNvGrpSpPr/>
            <p:nvPr/>
          </p:nvGrpSpPr>
          <p:grpSpPr>
            <a:xfrm>
              <a:off x="-646724" y="4948860"/>
              <a:ext cx="573429" cy="573428"/>
              <a:chOff x="-646724" y="4948860"/>
              <a:chExt cx="573429" cy="573428"/>
            </a:xfrm>
          </p:grpSpPr>
          <p:sp>
            <p:nvSpPr>
              <p:cNvPr id="11419" name="Google Shape;11419;p37"/>
              <p:cNvSpPr/>
              <p:nvPr/>
            </p:nvSpPr>
            <p:spPr>
              <a:xfrm>
                <a:off x="-352393" y="5349364"/>
                <a:ext cx="131597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131597" h="37743" extrusionOk="0">
                    <a:moveTo>
                      <a:pt x="0" y="0"/>
                    </a:moveTo>
                    <a:lnTo>
                      <a:pt x="131597" y="0"/>
                    </a:lnTo>
                    <a:lnTo>
                      <a:pt x="131597" y="37743"/>
                    </a:lnTo>
                    <a:lnTo>
                      <a:pt x="0" y="377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65E7D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20" name="Google Shape;11420;p37"/>
              <p:cNvSpPr/>
              <p:nvPr/>
            </p:nvSpPr>
            <p:spPr>
              <a:xfrm>
                <a:off x="-281611" y="5349364"/>
                <a:ext cx="60926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60926" h="37743" extrusionOk="0">
                    <a:moveTo>
                      <a:pt x="0" y="37743"/>
                    </a:moveTo>
                    <a:lnTo>
                      <a:pt x="60927" y="37743"/>
                    </a:lnTo>
                    <a:lnTo>
                      <a:pt x="60927" y="0"/>
                    </a:lnTo>
                    <a:lnTo>
                      <a:pt x="3248" y="0"/>
                    </a:lnTo>
                    <a:lnTo>
                      <a:pt x="0" y="37743"/>
                    </a:lnTo>
                    <a:close/>
                  </a:path>
                </a:pathLst>
              </a:custGeom>
              <a:solidFill>
                <a:srgbClr val="2B4D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21" name="Google Shape;11421;p37"/>
              <p:cNvSpPr/>
              <p:nvPr/>
            </p:nvSpPr>
            <p:spPr>
              <a:xfrm>
                <a:off x="-619060" y="5208695"/>
                <a:ext cx="266666" cy="305194"/>
              </a:xfrm>
              <a:custGeom>
                <a:avLst/>
                <a:gdLst/>
                <a:ahLst/>
                <a:cxnLst/>
                <a:rect l="l" t="t" r="r" b="b"/>
                <a:pathLst>
                  <a:path w="266666" h="305194" extrusionOk="0">
                    <a:moveTo>
                      <a:pt x="266667" y="305194"/>
                    </a:moveTo>
                    <a:lnTo>
                      <a:pt x="0" y="305194"/>
                    </a:lnTo>
                    <a:lnTo>
                      <a:pt x="0" y="0"/>
                    </a:lnTo>
                    <a:lnTo>
                      <a:pt x="266667" y="103262"/>
                    </a:lnTo>
                    <a:lnTo>
                      <a:pt x="266667" y="305194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22" name="Google Shape;11422;p37"/>
              <p:cNvSpPr/>
              <p:nvPr/>
            </p:nvSpPr>
            <p:spPr>
              <a:xfrm>
                <a:off x="-619060" y="5208695"/>
                <a:ext cx="266666" cy="305194"/>
              </a:xfrm>
              <a:custGeom>
                <a:avLst/>
                <a:gdLst/>
                <a:ahLst/>
                <a:cxnLst/>
                <a:rect l="l" t="t" r="r" b="b"/>
                <a:pathLst>
                  <a:path w="266666" h="305194" extrusionOk="0">
                    <a:moveTo>
                      <a:pt x="0" y="0"/>
                    </a:moveTo>
                    <a:lnTo>
                      <a:pt x="0" y="27327"/>
                    </a:lnTo>
                    <a:lnTo>
                      <a:pt x="221308" y="113006"/>
                    </a:lnTo>
                    <a:cubicBezTo>
                      <a:pt x="233852" y="117822"/>
                      <a:pt x="242139" y="129918"/>
                      <a:pt x="242139" y="143469"/>
                    </a:cubicBezTo>
                    <a:lnTo>
                      <a:pt x="242139" y="305194"/>
                    </a:lnTo>
                    <a:lnTo>
                      <a:pt x="266667" y="305194"/>
                    </a:lnTo>
                    <a:lnTo>
                      <a:pt x="266667" y="1032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23" name="Google Shape;11423;p37"/>
              <p:cNvSpPr/>
              <p:nvPr/>
            </p:nvSpPr>
            <p:spPr>
              <a:xfrm>
                <a:off x="-574261" y="5273653"/>
                <a:ext cx="177068" cy="120845"/>
              </a:xfrm>
              <a:custGeom>
                <a:avLst/>
                <a:gdLst/>
                <a:ahLst/>
                <a:cxnLst/>
                <a:rect l="l" t="t" r="r" b="b"/>
                <a:pathLst>
                  <a:path w="177068" h="120845" extrusionOk="0">
                    <a:moveTo>
                      <a:pt x="177069" y="62383"/>
                    </a:moveTo>
                    <a:lnTo>
                      <a:pt x="177069" y="120846"/>
                    </a:lnTo>
                    <a:lnTo>
                      <a:pt x="0" y="120846"/>
                    </a:lnTo>
                    <a:lnTo>
                      <a:pt x="0" y="0"/>
                    </a:lnTo>
                    <a:lnTo>
                      <a:pt x="60031" y="21168"/>
                    </a:lnTo>
                    <a:lnTo>
                      <a:pt x="117038" y="41327"/>
                    </a:lnTo>
                    <a:lnTo>
                      <a:pt x="177069" y="62383"/>
                    </a:ln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24" name="Google Shape;11424;p37"/>
              <p:cNvSpPr/>
              <p:nvPr/>
            </p:nvSpPr>
            <p:spPr>
              <a:xfrm>
                <a:off x="-574261" y="5273653"/>
                <a:ext cx="177068" cy="120957"/>
              </a:xfrm>
              <a:custGeom>
                <a:avLst/>
                <a:gdLst/>
                <a:ahLst/>
                <a:cxnLst/>
                <a:rect l="l" t="t" r="r" b="b"/>
                <a:pathLst>
                  <a:path w="177068" h="120957" extrusionOk="0">
                    <a:moveTo>
                      <a:pt x="117150" y="41215"/>
                    </a:moveTo>
                    <a:lnTo>
                      <a:pt x="60143" y="21056"/>
                    </a:lnTo>
                    <a:lnTo>
                      <a:pt x="0" y="0"/>
                    </a:lnTo>
                    <a:lnTo>
                      <a:pt x="0" y="19264"/>
                    </a:lnTo>
                    <a:lnTo>
                      <a:pt x="35503" y="31807"/>
                    </a:lnTo>
                    <a:lnTo>
                      <a:pt x="92510" y="51967"/>
                    </a:lnTo>
                    <a:lnTo>
                      <a:pt x="141117" y="69103"/>
                    </a:lnTo>
                    <a:cubicBezTo>
                      <a:pt x="147949" y="71567"/>
                      <a:pt x="152541" y="77951"/>
                      <a:pt x="152541" y="85230"/>
                    </a:cubicBezTo>
                    <a:lnTo>
                      <a:pt x="152541" y="120958"/>
                    </a:lnTo>
                    <a:lnTo>
                      <a:pt x="177069" y="120958"/>
                    </a:lnTo>
                    <a:lnTo>
                      <a:pt x="177069" y="62495"/>
                    </a:lnTo>
                    <a:lnTo>
                      <a:pt x="117150" y="41215"/>
                    </a:ln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25" name="Google Shape;11425;p37"/>
              <p:cNvSpPr/>
              <p:nvPr/>
            </p:nvSpPr>
            <p:spPr>
              <a:xfrm>
                <a:off x="-261787" y="5175207"/>
                <a:ext cx="103598" cy="279098"/>
              </a:xfrm>
              <a:custGeom>
                <a:avLst/>
                <a:gdLst/>
                <a:ahLst/>
                <a:cxnLst/>
                <a:rect l="l" t="t" r="r" b="b"/>
                <a:pathLst>
                  <a:path w="103598" h="279098" extrusionOk="0">
                    <a:moveTo>
                      <a:pt x="103598" y="256699"/>
                    </a:moveTo>
                    <a:lnTo>
                      <a:pt x="85118" y="279099"/>
                    </a:lnTo>
                    <a:lnTo>
                      <a:pt x="18480" y="279099"/>
                    </a:lnTo>
                    <a:lnTo>
                      <a:pt x="0" y="256699"/>
                    </a:lnTo>
                    <a:lnTo>
                      <a:pt x="12320" y="111550"/>
                    </a:lnTo>
                    <a:lnTo>
                      <a:pt x="18480" y="38975"/>
                    </a:lnTo>
                    <a:lnTo>
                      <a:pt x="19600" y="26319"/>
                    </a:lnTo>
                    <a:lnTo>
                      <a:pt x="31695" y="4816"/>
                    </a:lnTo>
                    <a:cubicBezTo>
                      <a:pt x="31919" y="2128"/>
                      <a:pt x="33599" y="0"/>
                      <a:pt x="35503" y="0"/>
                    </a:cubicBezTo>
                    <a:lnTo>
                      <a:pt x="68207" y="0"/>
                    </a:lnTo>
                    <a:cubicBezTo>
                      <a:pt x="70223" y="0"/>
                      <a:pt x="71903" y="2128"/>
                      <a:pt x="72015" y="4816"/>
                    </a:cubicBezTo>
                    <a:lnTo>
                      <a:pt x="84222" y="27327"/>
                    </a:lnTo>
                    <a:lnTo>
                      <a:pt x="91390" y="111550"/>
                    </a:lnTo>
                    <a:lnTo>
                      <a:pt x="97550" y="184124"/>
                    </a:lnTo>
                    <a:lnTo>
                      <a:pt x="103598" y="256699"/>
                    </a:lnTo>
                    <a:close/>
                  </a:path>
                </a:pathLst>
              </a:custGeom>
              <a:solidFill>
                <a:srgbClr val="C3D5E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26" name="Google Shape;11426;p37"/>
              <p:cNvSpPr/>
              <p:nvPr/>
            </p:nvSpPr>
            <p:spPr>
              <a:xfrm>
                <a:off x="-208140" y="5141608"/>
                <a:ext cx="49951" cy="312697"/>
              </a:xfrm>
              <a:custGeom>
                <a:avLst/>
                <a:gdLst/>
                <a:ahLst/>
                <a:cxnLst/>
                <a:rect l="l" t="t" r="r" b="b"/>
                <a:pathLst>
                  <a:path w="49951" h="312697" extrusionOk="0">
                    <a:moveTo>
                      <a:pt x="43791" y="217724"/>
                    </a:moveTo>
                    <a:lnTo>
                      <a:pt x="37631" y="145149"/>
                    </a:lnTo>
                    <a:lnTo>
                      <a:pt x="25760" y="4816"/>
                    </a:lnTo>
                    <a:cubicBezTo>
                      <a:pt x="25535" y="2128"/>
                      <a:pt x="23184" y="0"/>
                      <a:pt x="20496" y="0"/>
                    </a:cubicBezTo>
                    <a:lnTo>
                      <a:pt x="0" y="0"/>
                    </a:lnTo>
                    <a:cubicBezTo>
                      <a:pt x="2800" y="0"/>
                      <a:pt x="5040" y="2128"/>
                      <a:pt x="5264" y="4816"/>
                    </a:cubicBezTo>
                    <a:lnTo>
                      <a:pt x="17136" y="145149"/>
                    </a:lnTo>
                    <a:lnTo>
                      <a:pt x="23296" y="217724"/>
                    </a:lnTo>
                    <a:lnTo>
                      <a:pt x="29455" y="312698"/>
                    </a:lnTo>
                    <a:lnTo>
                      <a:pt x="49951" y="290298"/>
                    </a:lnTo>
                    <a:lnTo>
                      <a:pt x="43791" y="217724"/>
                    </a:lnTo>
                    <a:close/>
                  </a:path>
                </a:pathLst>
              </a:custGeom>
              <a:solidFill>
                <a:srgbClr val="B7C8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27" name="Google Shape;11427;p37"/>
              <p:cNvSpPr/>
              <p:nvPr/>
            </p:nvSpPr>
            <p:spPr>
              <a:xfrm>
                <a:off x="-243307" y="5141496"/>
                <a:ext cx="66638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66638" h="72574" extrusionOk="0">
                    <a:moveTo>
                      <a:pt x="66639" y="72575"/>
                    </a:moveTo>
                    <a:lnTo>
                      <a:pt x="0" y="72575"/>
                    </a:lnTo>
                    <a:lnTo>
                      <a:pt x="5712" y="4816"/>
                    </a:lnTo>
                    <a:cubicBezTo>
                      <a:pt x="5936" y="2128"/>
                      <a:pt x="8288" y="0"/>
                      <a:pt x="10976" y="0"/>
                    </a:cubicBezTo>
                    <a:lnTo>
                      <a:pt x="55551" y="0"/>
                    </a:lnTo>
                    <a:cubicBezTo>
                      <a:pt x="58351" y="0"/>
                      <a:pt x="60591" y="2128"/>
                      <a:pt x="60815" y="4816"/>
                    </a:cubicBezTo>
                    <a:lnTo>
                      <a:pt x="66639" y="72575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28" name="Google Shape;11428;p37"/>
              <p:cNvSpPr/>
              <p:nvPr/>
            </p:nvSpPr>
            <p:spPr>
              <a:xfrm>
                <a:off x="-208140" y="5141604"/>
                <a:ext cx="31471" cy="72578"/>
              </a:xfrm>
              <a:custGeom>
                <a:avLst/>
                <a:gdLst/>
                <a:ahLst/>
                <a:cxnLst/>
                <a:rect l="l" t="t" r="r" b="b"/>
                <a:pathLst>
                  <a:path w="31471" h="72578" extrusionOk="0">
                    <a:moveTo>
                      <a:pt x="5264" y="4820"/>
                    </a:moveTo>
                    <a:lnTo>
                      <a:pt x="10976" y="72579"/>
                    </a:lnTo>
                    <a:lnTo>
                      <a:pt x="31471" y="72579"/>
                    </a:lnTo>
                    <a:lnTo>
                      <a:pt x="25760" y="4820"/>
                    </a:lnTo>
                    <a:cubicBezTo>
                      <a:pt x="25535" y="2132"/>
                      <a:pt x="23184" y="4"/>
                      <a:pt x="20496" y="4"/>
                    </a:cubicBezTo>
                    <a:lnTo>
                      <a:pt x="0" y="4"/>
                    </a:lnTo>
                    <a:cubicBezTo>
                      <a:pt x="2800" y="-108"/>
                      <a:pt x="5040" y="2020"/>
                      <a:pt x="5264" y="4820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29" name="Google Shape;11429;p37"/>
              <p:cNvSpPr/>
              <p:nvPr/>
            </p:nvSpPr>
            <p:spPr>
              <a:xfrm>
                <a:off x="-255627" y="5286757"/>
                <a:ext cx="91278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91278" h="72574" extrusionOk="0">
                    <a:moveTo>
                      <a:pt x="91278" y="72575"/>
                    </a:moveTo>
                    <a:lnTo>
                      <a:pt x="0" y="72575"/>
                    </a:lnTo>
                    <a:lnTo>
                      <a:pt x="6160" y="0"/>
                    </a:lnTo>
                    <a:lnTo>
                      <a:pt x="85118" y="0"/>
                    </a:lnTo>
                    <a:lnTo>
                      <a:pt x="91278" y="72575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30" name="Google Shape;11430;p37"/>
              <p:cNvSpPr/>
              <p:nvPr/>
            </p:nvSpPr>
            <p:spPr>
              <a:xfrm>
                <a:off x="-191004" y="5286757"/>
                <a:ext cx="26655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26655" h="72574" extrusionOk="0">
                    <a:moveTo>
                      <a:pt x="26656" y="72575"/>
                    </a:moveTo>
                    <a:lnTo>
                      <a:pt x="20496" y="0"/>
                    </a:lnTo>
                    <a:lnTo>
                      <a:pt x="0" y="0"/>
                    </a:lnTo>
                    <a:lnTo>
                      <a:pt x="6160" y="72575"/>
                    </a:lnTo>
                    <a:lnTo>
                      <a:pt x="26656" y="72575"/>
                    </a:ln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31" name="Google Shape;11431;p37"/>
              <p:cNvSpPr/>
              <p:nvPr/>
            </p:nvSpPr>
            <p:spPr>
              <a:xfrm>
                <a:off x="-541670" y="5457106"/>
                <a:ext cx="111885" cy="56782"/>
              </a:xfrm>
              <a:custGeom>
                <a:avLst/>
                <a:gdLst/>
                <a:ahLst/>
                <a:cxnLst/>
                <a:rect l="l" t="t" r="r" b="b"/>
                <a:pathLst>
                  <a:path w="111885" h="56782" extrusionOk="0">
                    <a:moveTo>
                      <a:pt x="0" y="0"/>
                    </a:moveTo>
                    <a:lnTo>
                      <a:pt x="111886" y="0"/>
                    </a:lnTo>
                    <a:lnTo>
                      <a:pt x="111886" y="56783"/>
                    </a:lnTo>
                    <a:lnTo>
                      <a:pt x="0" y="5678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32" name="Google Shape;11432;p37"/>
              <p:cNvSpPr/>
              <p:nvPr/>
            </p:nvSpPr>
            <p:spPr>
              <a:xfrm>
                <a:off x="-453415" y="5457106"/>
                <a:ext cx="23631" cy="56782"/>
              </a:xfrm>
              <a:custGeom>
                <a:avLst/>
                <a:gdLst/>
                <a:ahLst/>
                <a:cxnLst/>
                <a:rect l="l" t="t" r="r" b="b"/>
                <a:pathLst>
                  <a:path w="23631" h="56782" extrusionOk="0">
                    <a:moveTo>
                      <a:pt x="0" y="0"/>
                    </a:moveTo>
                    <a:lnTo>
                      <a:pt x="23632" y="0"/>
                    </a:lnTo>
                    <a:lnTo>
                      <a:pt x="23632" y="56783"/>
                    </a:lnTo>
                    <a:lnTo>
                      <a:pt x="0" y="5678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33" name="Google Shape;11433;p37"/>
              <p:cNvSpPr/>
              <p:nvPr/>
            </p:nvSpPr>
            <p:spPr>
              <a:xfrm>
                <a:off x="-352393" y="5431906"/>
                <a:ext cx="251435" cy="81982"/>
              </a:xfrm>
              <a:custGeom>
                <a:avLst/>
                <a:gdLst/>
                <a:ahLst/>
                <a:cxnLst/>
                <a:rect l="l" t="t" r="r" b="b"/>
                <a:pathLst>
                  <a:path w="251435" h="81982" extrusionOk="0">
                    <a:moveTo>
                      <a:pt x="251435" y="81982"/>
                    </a:moveTo>
                    <a:lnTo>
                      <a:pt x="0" y="81982"/>
                    </a:lnTo>
                    <a:lnTo>
                      <a:pt x="0" y="0"/>
                    </a:lnTo>
                    <a:lnTo>
                      <a:pt x="235308" y="0"/>
                    </a:lnTo>
                    <a:cubicBezTo>
                      <a:pt x="244155" y="0"/>
                      <a:pt x="251435" y="7168"/>
                      <a:pt x="251435" y="16128"/>
                    </a:cubicBezTo>
                    <a:lnTo>
                      <a:pt x="251435" y="81982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34" name="Google Shape;11434;p37"/>
              <p:cNvSpPr/>
              <p:nvPr/>
            </p:nvSpPr>
            <p:spPr>
              <a:xfrm>
                <a:off x="-141613" y="5431906"/>
                <a:ext cx="40655" cy="82094"/>
              </a:xfrm>
              <a:custGeom>
                <a:avLst/>
                <a:gdLst/>
                <a:ahLst/>
                <a:cxnLst/>
                <a:rect l="l" t="t" r="r" b="b"/>
                <a:pathLst>
                  <a:path w="40655" h="82094" extrusionOk="0">
                    <a:moveTo>
                      <a:pt x="24528" y="0"/>
                    </a:moveTo>
                    <a:lnTo>
                      <a:pt x="0" y="0"/>
                    </a:lnTo>
                    <a:cubicBezTo>
                      <a:pt x="8848" y="0"/>
                      <a:pt x="16128" y="7168"/>
                      <a:pt x="16128" y="16128"/>
                    </a:cubicBezTo>
                    <a:lnTo>
                      <a:pt x="16128" y="82094"/>
                    </a:lnTo>
                    <a:lnTo>
                      <a:pt x="40655" y="82094"/>
                    </a:lnTo>
                    <a:lnTo>
                      <a:pt x="40655" y="16128"/>
                    </a:lnTo>
                    <a:cubicBezTo>
                      <a:pt x="40655" y="7168"/>
                      <a:pt x="33375" y="0"/>
                      <a:pt x="24528" y="0"/>
                    </a:cubicBez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435" name="Google Shape;11435;p37"/>
              <p:cNvGrpSpPr/>
              <p:nvPr/>
            </p:nvGrpSpPr>
            <p:grpSpPr>
              <a:xfrm>
                <a:off x="-646724" y="4948860"/>
                <a:ext cx="573429" cy="573428"/>
                <a:chOff x="-646724" y="4948860"/>
                <a:chExt cx="573429" cy="573428"/>
              </a:xfrm>
            </p:grpSpPr>
            <p:sp>
              <p:nvSpPr>
                <p:cNvPr id="11436" name="Google Shape;11436;p37"/>
                <p:cNvSpPr/>
                <p:nvPr/>
              </p:nvSpPr>
              <p:spPr>
                <a:xfrm>
                  <a:off x="-238827" y="4948860"/>
                  <a:ext cx="97998" cy="172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98" h="172924" extrusionOk="0">
                      <a:moveTo>
                        <a:pt x="29903" y="66527"/>
                      </a:moveTo>
                      <a:lnTo>
                        <a:pt x="59023" y="66527"/>
                      </a:lnTo>
                      <a:cubicBezTo>
                        <a:pt x="71231" y="66527"/>
                        <a:pt x="81198" y="76495"/>
                        <a:pt x="81198" y="88702"/>
                      </a:cubicBezTo>
                      <a:lnTo>
                        <a:pt x="81198" y="100462"/>
                      </a:lnTo>
                      <a:cubicBezTo>
                        <a:pt x="81198" y="112670"/>
                        <a:pt x="71231" y="122638"/>
                        <a:pt x="59023" y="122638"/>
                      </a:cubicBezTo>
                      <a:cubicBezTo>
                        <a:pt x="42671" y="122638"/>
                        <a:pt x="29455" y="135965"/>
                        <a:pt x="29455" y="152205"/>
                      </a:cubicBezTo>
                      <a:lnTo>
                        <a:pt x="29455" y="164525"/>
                      </a:lnTo>
                      <a:cubicBezTo>
                        <a:pt x="29455" y="169117"/>
                        <a:pt x="33263" y="172925"/>
                        <a:pt x="37855" y="172925"/>
                      </a:cubicBezTo>
                      <a:cubicBezTo>
                        <a:pt x="42447" y="172925"/>
                        <a:pt x="46255" y="169117"/>
                        <a:pt x="46255" y="164525"/>
                      </a:cubicBezTo>
                      <a:lnTo>
                        <a:pt x="46255" y="152205"/>
                      </a:lnTo>
                      <a:cubicBezTo>
                        <a:pt x="46255" y="145149"/>
                        <a:pt x="51967" y="139437"/>
                        <a:pt x="59023" y="139437"/>
                      </a:cubicBezTo>
                      <a:cubicBezTo>
                        <a:pt x="80526" y="139437"/>
                        <a:pt x="97998" y="121966"/>
                        <a:pt x="97998" y="100462"/>
                      </a:cubicBezTo>
                      <a:lnTo>
                        <a:pt x="97998" y="88814"/>
                      </a:lnTo>
                      <a:cubicBezTo>
                        <a:pt x="97998" y="67311"/>
                        <a:pt x="80526" y="49839"/>
                        <a:pt x="59023" y="49839"/>
                      </a:cubicBezTo>
                      <a:lnTo>
                        <a:pt x="29903" y="49839"/>
                      </a:lnTo>
                      <a:cubicBezTo>
                        <a:pt x="22624" y="49839"/>
                        <a:pt x="16800" y="43903"/>
                        <a:pt x="16800" y="36735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36623"/>
                      </a:lnTo>
                      <a:cubicBezTo>
                        <a:pt x="0" y="53199"/>
                        <a:pt x="13440" y="66527"/>
                        <a:pt x="29903" y="6652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37" name="Google Shape;11437;p37"/>
                <p:cNvSpPr/>
                <p:nvPr/>
              </p:nvSpPr>
              <p:spPr>
                <a:xfrm>
                  <a:off x="-279147" y="5027594"/>
                  <a:ext cx="54430" cy="8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30" h="86350" extrusionOk="0">
                      <a:moveTo>
                        <a:pt x="27215" y="53871"/>
                      </a:moveTo>
                      <a:cubicBezTo>
                        <a:pt x="32927" y="53871"/>
                        <a:pt x="37631" y="58575"/>
                        <a:pt x="37631" y="64287"/>
                      </a:cubicBezTo>
                      <a:lnTo>
                        <a:pt x="37631" y="77950"/>
                      </a:lnTo>
                      <a:cubicBezTo>
                        <a:pt x="37631" y="82542"/>
                        <a:pt x="41439" y="86350"/>
                        <a:pt x="46031" y="86350"/>
                      </a:cubicBezTo>
                      <a:cubicBezTo>
                        <a:pt x="50623" y="86350"/>
                        <a:pt x="54431" y="82542"/>
                        <a:pt x="54431" y="77950"/>
                      </a:cubicBezTo>
                      <a:lnTo>
                        <a:pt x="54431" y="64287"/>
                      </a:lnTo>
                      <a:cubicBezTo>
                        <a:pt x="54431" y="49279"/>
                        <a:pt x="42223" y="37071"/>
                        <a:pt x="27215" y="37071"/>
                      </a:cubicBezTo>
                      <a:cubicBezTo>
                        <a:pt x="21504" y="37071"/>
                        <a:pt x="16800" y="32367"/>
                        <a:pt x="16800" y="26655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26655"/>
                      </a:lnTo>
                      <a:cubicBezTo>
                        <a:pt x="0" y="41663"/>
                        <a:pt x="12208" y="53871"/>
                        <a:pt x="27215" y="5387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38" name="Google Shape;11438;p37"/>
                <p:cNvSpPr/>
                <p:nvPr/>
              </p:nvSpPr>
              <p:spPr>
                <a:xfrm>
                  <a:off x="-198284" y="4948971"/>
                  <a:ext cx="16799" cy="32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32703" extrusionOk="0">
                      <a:moveTo>
                        <a:pt x="8400" y="32703"/>
                      </a:moveTo>
                      <a:cubicBezTo>
                        <a:pt x="12992" y="32703"/>
                        <a:pt x="16800" y="28895"/>
                        <a:pt x="16800" y="24304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24416"/>
                      </a:lnTo>
                      <a:cubicBezTo>
                        <a:pt x="0" y="29007"/>
                        <a:pt x="3808" y="32703"/>
                        <a:pt x="8400" y="3270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39" name="Google Shape;11439;p37"/>
                <p:cNvSpPr/>
                <p:nvPr/>
              </p:nvSpPr>
              <p:spPr>
                <a:xfrm>
                  <a:off x="-313754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40" name="Google Shape;11440;p37"/>
                <p:cNvSpPr/>
                <p:nvPr/>
              </p:nvSpPr>
              <p:spPr>
                <a:xfrm>
                  <a:off x="-261339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3104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41" name="Google Shape;11441;p37"/>
                <p:cNvSpPr/>
                <p:nvPr/>
              </p:nvSpPr>
              <p:spPr>
                <a:xfrm>
                  <a:off x="-208812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42" name="Google Shape;11442;p37"/>
                <p:cNvSpPr/>
                <p:nvPr/>
              </p:nvSpPr>
              <p:spPr>
                <a:xfrm>
                  <a:off x="-156397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3104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43" name="Google Shape;11443;p37"/>
                <p:cNvSpPr/>
                <p:nvPr/>
              </p:nvSpPr>
              <p:spPr>
                <a:xfrm>
                  <a:off x="-646724" y="5133096"/>
                  <a:ext cx="573429" cy="3891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429" h="389192" extrusionOk="0">
                      <a:moveTo>
                        <a:pt x="565029" y="372393"/>
                      </a:moveTo>
                      <a:lnTo>
                        <a:pt x="554165" y="372393"/>
                      </a:lnTo>
                      <a:lnTo>
                        <a:pt x="554165" y="314826"/>
                      </a:lnTo>
                      <a:cubicBezTo>
                        <a:pt x="554165" y="301274"/>
                        <a:pt x="543190" y="290298"/>
                        <a:pt x="529638" y="290298"/>
                      </a:cubicBezTo>
                      <a:lnTo>
                        <a:pt x="496263" y="290298"/>
                      </a:lnTo>
                      <a:cubicBezTo>
                        <a:pt x="496263" y="290186"/>
                        <a:pt x="472743" y="12992"/>
                        <a:pt x="472743" y="12544"/>
                      </a:cubicBezTo>
                      <a:cubicBezTo>
                        <a:pt x="472183" y="5488"/>
                        <a:pt x="466135" y="0"/>
                        <a:pt x="459079" y="0"/>
                      </a:cubicBezTo>
                      <a:lnTo>
                        <a:pt x="414392" y="0"/>
                      </a:lnTo>
                      <a:cubicBezTo>
                        <a:pt x="407224" y="0"/>
                        <a:pt x="401400" y="5376"/>
                        <a:pt x="400728" y="12544"/>
                      </a:cubicBezTo>
                      <a:cubicBezTo>
                        <a:pt x="373401" y="334874"/>
                        <a:pt x="401288" y="6160"/>
                        <a:pt x="384153" y="207868"/>
                      </a:cubicBezTo>
                      <a:lnTo>
                        <a:pt x="302730" y="207868"/>
                      </a:lnTo>
                      <a:lnTo>
                        <a:pt x="302730" y="178861"/>
                      </a:lnTo>
                      <a:cubicBezTo>
                        <a:pt x="302730" y="175389"/>
                        <a:pt x="300602" y="172253"/>
                        <a:pt x="297354" y="171021"/>
                      </a:cubicBezTo>
                      <a:lnTo>
                        <a:pt x="281563" y="164861"/>
                      </a:lnTo>
                      <a:cubicBezTo>
                        <a:pt x="277195" y="163181"/>
                        <a:pt x="272379" y="165309"/>
                        <a:pt x="270699" y="169677"/>
                      </a:cubicBezTo>
                      <a:cubicBezTo>
                        <a:pt x="269019" y="174045"/>
                        <a:pt x="271147" y="178861"/>
                        <a:pt x="275515" y="180541"/>
                      </a:cubicBezTo>
                      <a:lnTo>
                        <a:pt x="285931" y="184572"/>
                      </a:lnTo>
                      <a:lnTo>
                        <a:pt x="285931" y="372393"/>
                      </a:lnTo>
                      <a:lnTo>
                        <a:pt x="225340" y="372393"/>
                      </a:lnTo>
                      <a:lnTo>
                        <a:pt x="225340" y="324010"/>
                      </a:lnTo>
                      <a:cubicBezTo>
                        <a:pt x="225340" y="319418"/>
                        <a:pt x="221532" y="315610"/>
                        <a:pt x="216940" y="315610"/>
                      </a:cubicBezTo>
                      <a:lnTo>
                        <a:pt x="105054" y="315610"/>
                      </a:lnTo>
                      <a:cubicBezTo>
                        <a:pt x="100462" y="315610"/>
                        <a:pt x="96654" y="319418"/>
                        <a:pt x="96654" y="324010"/>
                      </a:cubicBezTo>
                      <a:lnTo>
                        <a:pt x="96654" y="372393"/>
                      </a:lnTo>
                      <a:lnTo>
                        <a:pt x="36063" y="372393"/>
                      </a:lnTo>
                      <a:lnTo>
                        <a:pt x="36063" y="87806"/>
                      </a:lnTo>
                      <a:lnTo>
                        <a:pt x="241915" y="167549"/>
                      </a:lnTo>
                      <a:cubicBezTo>
                        <a:pt x="246283" y="169229"/>
                        <a:pt x="251099" y="167101"/>
                        <a:pt x="252779" y="162733"/>
                      </a:cubicBezTo>
                      <a:cubicBezTo>
                        <a:pt x="254459" y="158365"/>
                        <a:pt x="252331" y="153549"/>
                        <a:pt x="247963" y="151869"/>
                      </a:cubicBezTo>
                      <a:lnTo>
                        <a:pt x="90494" y="90830"/>
                      </a:lnTo>
                      <a:lnTo>
                        <a:pt x="90494" y="30687"/>
                      </a:lnTo>
                      <a:cubicBezTo>
                        <a:pt x="90494" y="26096"/>
                        <a:pt x="86686" y="22288"/>
                        <a:pt x="82094" y="22288"/>
                      </a:cubicBezTo>
                      <a:cubicBezTo>
                        <a:pt x="77503" y="22288"/>
                        <a:pt x="73695" y="26096"/>
                        <a:pt x="73695" y="30687"/>
                      </a:cubicBezTo>
                      <a:lnTo>
                        <a:pt x="73695" y="84334"/>
                      </a:lnTo>
                      <a:lnTo>
                        <a:pt x="30687" y="67759"/>
                      </a:lnTo>
                      <a:cubicBezTo>
                        <a:pt x="28111" y="66751"/>
                        <a:pt x="25200" y="67087"/>
                        <a:pt x="22960" y="68655"/>
                      </a:cubicBezTo>
                      <a:cubicBezTo>
                        <a:pt x="20720" y="70223"/>
                        <a:pt x="19264" y="72799"/>
                        <a:pt x="19264" y="75599"/>
                      </a:cubicBezTo>
                      <a:lnTo>
                        <a:pt x="19264" y="372393"/>
                      </a:lnTo>
                      <a:lnTo>
                        <a:pt x="8400" y="372393"/>
                      </a:lnTo>
                      <a:cubicBezTo>
                        <a:pt x="3808" y="372393"/>
                        <a:pt x="0" y="376201"/>
                        <a:pt x="0" y="380793"/>
                      </a:cubicBezTo>
                      <a:cubicBezTo>
                        <a:pt x="0" y="385385"/>
                        <a:pt x="3808" y="389193"/>
                        <a:pt x="8400" y="389193"/>
                      </a:cubicBezTo>
                      <a:lnTo>
                        <a:pt x="565029" y="389193"/>
                      </a:lnTo>
                      <a:cubicBezTo>
                        <a:pt x="569621" y="389193"/>
                        <a:pt x="573429" y="385385"/>
                        <a:pt x="573429" y="380793"/>
                      </a:cubicBezTo>
                      <a:cubicBezTo>
                        <a:pt x="573429" y="376201"/>
                        <a:pt x="569621" y="372393"/>
                        <a:pt x="565029" y="372393"/>
                      </a:cubicBezTo>
                      <a:lnTo>
                        <a:pt x="565029" y="372393"/>
                      </a:lnTo>
                      <a:close/>
                      <a:moveTo>
                        <a:pt x="302730" y="290410"/>
                      </a:moveTo>
                      <a:lnTo>
                        <a:pt x="302730" y="262523"/>
                      </a:lnTo>
                      <a:lnTo>
                        <a:pt x="379561" y="262523"/>
                      </a:lnTo>
                      <a:lnTo>
                        <a:pt x="377209" y="290410"/>
                      </a:lnTo>
                      <a:lnTo>
                        <a:pt x="302730" y="290410"/>
                      </a:lnTo>
                      <a:close/>
                      <a:moveTo>
                        <a:pt x="479351" y="290410"/>
                      </a:moveTo>
                      <a:lnTo>
                        <a:pt x="394008" y="290410"/>
                      </a:lnTo>
                      <a:cubicBezTo>
                        <a:pt x="395240" y="275627"/>
                        <a:pt x="397928" y="244043"/>
                        <a:pt x="398712" y="234636"/>
                      </a:cubicBezTo>
                      <a:lnTo>
                        <a:pt x="419880" y="234636"/>
                      </a:lnTo>
                      <a:cubicBezTo>
                        <a:pt x="424472" y="234636"/>
                        <a:pt x="428280" y="230828"/>
                        <a:pt x="428280" y="226236"/>
                      </a:cubicBezTo>
                      <a:cubicBezTo>
                        <a:pt x="428280" y="221644"/>
                        <a:pt x="424472" y="217836"/>
                        <a:pt x="419880" y="217836"/>
                      </a:cubicBezTo>
                      <a:lnTo>
                        <a:pt x="400168" y="217836"/>
                      </a:lnTo>
                      <a:cubicBezTo>
                        <a:pt x="400616" y="212796"/>
                        <a:pt x="404424" y="167213"/>
                        <a:pt x="404872" y="162061"/>
                      </a:cubicBezTo>
                      <a:lnTo>
                        <a:pt x="468375" y="162061"/>
                      </a:lnTo>
                      <a:lnTo>
                        <a:pt x="473079" y="217836"/>
                      </a:lnTo>
                      <a:lnTo>
                        <a:pt x="453367" y="217836"/>
                      </a:lnTo>
                      <a:cubicBezTo>
                        <a:pt x="448775" y="217836"/>
                        <a:pt x="444967" y="221644"/>
                        <a:pt x="444967" y="226236"/>
                      </a:cubicBezTo>
                      <a:cubicBezTo>
                        <a:pt x="444967" y="230828"/>
                        <a:pt x="448775" y="234636"/>
                        <a:pt x="453367" y="234636"/>
                      </a:cubicBezTo>
                      <a:lnTo>
                        <a:pt x="474535" y="234636"/>
                      </a:lnTo>
                      <a:lnTo>
                        <a:pt x="479351" y="290410"/>
                      </a:lnTo>
                      <a:close/>
                      <a:moveTo>
                        <a:pt x="467031" y="145149"/>
                      </a:moveTo>
                      <a:lnTo>
                        <a:pt x="406328" y="145149"/>
                      </a:lnTo>
                      <a:lnTo>
                        <a:pt x="411032" y="89374"/>
                      </a:lnTo>
                      <a:lnTo>
                        <a:pt x="462327" y="89374"/>
                      </a:lnTo>
                      <a:lnTo>
                        <a:pt x="467031" y="145149"/>
                      </a:lnTo>
                      <a:close/>
                      <a:moveTo>
                        <a:pt x="417304" y="16800"/>
                      </a:moveTo>
                      <a:lnTo>
                        <a:pt x="456279" y="16800"/>
                      </a:lnTo>
                      <a:lnTo>
                        <a:pt x="460983" y="72575"/>
                      </a:lnTo>
                      <a:lnTo>
                        <a:pt x="412600" y="72575"/>
                      </a:lnTo>
                      <a:lnTo>
                        <a:pt x="417304" y="16800"/>
                      </a:lnTo>
                      <a:close/>
                      <a:moveTo>
                        <a:pt x="382809" y="224668"/>
                      </a:moveTo>
                      <a:lnTo>
                        <a:pt x="381017" y="245611"/>
                      </a:lnTo>
                      <a:lnTo>
                        <a:pt x="302842" y="245611"/>
                      </a:lnTo>
                      <a:lnTo>
                        <a:pt x="302842" y="224668"/>
                      </a:lnTo>
                      <a:lnTo>
                        <a:pt x="382809" y="224668"/>
                      </a:lnTo>
                      <a:close/>
                      <a:moveTo>
                        <a:pt x="113454" y="372393"/>
                      </a:moveTo>
                      <a:lnTo>
                        <a:pt x="113454" y="332410"/>
                      </a:lnTo>
                      <a:lnTo>
                        <a:pt x="208540" y="332410"/>
                      </a:lnTo>
                      <a:lnTo>
                        <a:pt x="208540" y="372393"/>
                      </a:lnTo>
                      <a:lnTo>
                        <a:pt x="113454" y="372393"/>
                      </a:lnTo>
                      <a:close/>
                      <a:moveTo>
                        <a:pt x="302730" y="372393"/>
                      </a:moveTo>
                      <a:lnTo>
                        <a:pt x="302730" y="307210"/>
                      </a:lnTo>
                      <a:lnTo>
                        <a:pt x="529638" y="307210"/>
                      </a:lnTo>
                      <a:cubicBezTo>
                        <a:pt x="533894" y="307210"/>
                        <a:pt x="537366" y="310682"/>
                        <a:pt x="537366" y="314938"/>
                      </a:cubicBezTo>
                      <a:lnTo>
                        <a:pt x="537366" y="372393"/>
                      </a:lnTo>
                      <a:lnTo>
                        <a:pt x="302730" y="3723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44" name="Google Shape;11444;p37"/>
                <p:cNvSpPr/>
                <p:nvPr/>
              </p:nvSpPr>
              <p:spPr>
                <a:xfrm>
                  <a:off x="-582661" y="5265218"/>
                  <a:ext cx="193868" cy="1376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868" h="137680" extrusionOk="0">
                      <a:moveTo>
                        <a:pt x="11200" y="483"/>
                      </a:moveTo>
                      <a:cubicBezTo>
                        <a:pt x="8624" y="-413"/>
                        <a:pt x="5824" y="-77"/>
                        <a:pt x="3584" y="1603"/>
                      </a:cubicBezTo>
                      <a:cubicBezTo>
                        <a:pt x="1344" y="3171"/>
                        <a:pt x="0" y="5747"/>
                        <a:pt x="0" y="8435"/>
                      </a:cubicBezTo>
                      <a:lnTo>
                        <a:pt x="0" y="56482"/>
                      </a:lnTo>
                      <a:cubicBezTo>
                        <a:pt x="0" y="61074"/>
                        <a:pt x="3808" y="64882"/>
                        <a:pt x="8400" y="64882"/>
                      </a:cubicBezTo>
                      <a:cubicBezTo>
                        <a:pt x="12992" y="64882"/>
                        <a:pt x="16800" y="61074"/>
                        <a:pt x="16800" y="56482"/>
                      </a:cubicBezTo>
                      <a:lnTo>
                        <a:pt x="16800" y="20307"/>
                      </a:lnTo>
                      <a:lnTo>
                        <a:pt x="60031" y="35539"/>
                      </a:lnTo>
                      <a:lnTo>
                        <a:pt x="60031" y="120881"/>
                      </a:lnTo>
                      <a:lnTo>
                        <a:pt x="16800" y="120881"/>
                      </a:lnTo>
                      <a:lnTo>
                        <a:pt x="16800" y="90082"/>
                      </a:lnTo>
                      <a:cubicBezTo>
                        <a:pt x="16800" y="85490"/>
                        <a:pt x="12992" y="81682"/>
                        <a:pt x="8400" y="81682"/>
                      </a:cubicBezTo>
                      <a:cubicBezTo>
                        <a:pt x="3808" y="81682"/>
                        <a:pt x="0" y="85490"/>
                        <a:pt x="0" y="90082"/>
                      </a:cubicBezTo>
                      <a:lnTo>
                        <a:pt x="0" y="129281"/>
                      </a:lnTo>
                      <a:cubicBezTo>
                        <a:pt x="0" y="133873"/>
                        <a:pt x="3808" y="137681"/>
                        <a:pt x="8400" y="137681"/>
                      </a:cubicBezTo>
                      <a:lnTo>
                        <a:pt x="185468" y="137681"/>
                      </a:lnTo>
                      <a:cubicBezTo>
                        <a:pt x="190060" y="137681"/>
                        <a:pt x="193868" y="133873"/>
                        <a:pt x="193868" y="129281"/>
                      </a:cubicBezTo>
                      <a:lnTo>
                        <a:pt x="193868" y="70818"/>
                      </a:lnTo>
                      <a:cubicBezTo>
                        <a:pt x="193868" y="67234"/>
                        <a:pt x="191628" y="64098"/>
                        <a:pt x="188268" y="62866"/>
                      </a:cubicBezTo>
                      <a:lnTo>
                        <a:pt x="11200" y="483"/>
                      </a:lnTo>
                      <a:close/>
                      <a:moveTo>
                        <a:pt x="76831" y="41475"/>
                      </a:moveTo>
                      <a:lnTo>
                        <a:pt x="117038" y="55698"/>
                      </a:lnTo>
                      <a:lnTo>
                        <a:pt x="117038" y="120993"/>
                      </a:lnTo>
                      <a:lnTo>
                        <a:pt x="76831" y="120993"/>
                      </a:lnTo>
                      <a:lnTo>
                        <a:pt x="76831" y="41475"/>
                      </a:lnTo>
                      <a:close/>
                      <a:moveTo>
                        <a:pt x="177069" y="120881"/>
                      </a:moveTo>
                      <a:lnTo>
                        <a:pt x="133837" y="120881"/>
                      </a:lnTo>
                      <a:lnTo>
                        <a:pt x="133837" y="61522"/>
                      </a:lnTo>
                      <a:lnTo>
                        <a:pt x="177069" y="76754"/>
                      </a:lnTo>
                      <a:lnTo>
                        <a:pt x="177069" y="1208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11445" name="Google Shape;11445;p37"/>
          <p:cNvGrpSpPr/>
          <p:nvPr/>
        </p:nvGrpSpPr>
        <p:grpSpPr>
          <a:xfrm>
            <a:off x="-812316" y="1158145"/>
            <a:ext cx="896786" cy="896786"/>
            <a:chOff x="-812316" y="1158145"/>
            <a:chExt cx="896786" cy="896786"/>
          </a:xfrm>
        </p:grpSpPr>
        <p:sp>
          <p:nvSpPr>
            <p:cNvPr id="11446" name="Google Shape;11446;p37"/>
            <p:cNvSpPr/>
            <p:nvPr/>
          </p:nvSpPr>
          <p:spPr>
            <a:xfrm>
              <a:off x="-812316" y="1158145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7" name="Google Shape;11447;p37"/>
            <p:cNvSpPr/>
            <p:nvPr/>
          </p:nvSpPr>
          <p:spPr>
            <a:xfrm>
              <a:off x="-726564" y="1233056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448" name="Google Shape;11448;p37"/>
            <p:cNvGrpSpPr/>
            <p:nvPr/>
          </p:nvGrpSpPr>
          <p:grpSpPr>
            <a:xfrm>
              <a:off x="-605166" y="1341299"/>
              <a:ext cx="521272" cy="488616"/>
              <a:chOff x="995035" y="1466004"/>
              <a:chExt cx="521272" cy="488616"/>
            </a:xfrm>
          </p:grpSpPr>
          <p:sp>
            <p:nvSpPr>
              <p:cNvPr id="11449" name="Google Shape;11449;p37"/>
              <p:cNvSpPr/>
              <p:nvPr/>
            </p:nvSpPr>
            <p:spPr>
              <a:xfrm>
                <a:off x="1360842" y="1718419"/>
                <a:ext cx="131132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131132" h="81448" extrusionOk="0">
                    <a:moveTo>
                      <a:pt x="0" y="0"/>
                    </a:moveTo>
                    <a:lnTo>
                      <a:pt x="109243" y="0"/>
                    </a:lnTo>
                    <a:cubicBezTo>
                      <a:pt x="121359" y="0"/>
                      <a:pt x="131133" y="7330"/>
                      <a:pt x="131133" y="16290"/>
                    </a:cubicBezTo>
                    <a:lnTo>
                      <a:pt x="131133" y="65159"/>
                    </a:lnTo>
                    <a:cubicBezTo>
                      <a:pt x="131133" y="74118"/>
                      <a:pt x="121359" y="81449"/>
                      <a:pt x="109243" y="81449"/>
                    </a:cubicBez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50" name="Google Shape;11450;p37"/>
              <p:cNvSpPr/>
              <p:nvPr/>
            </p:nvSpPr>
            <p:spPr>
              <a:xfrm>
                <a:off x="1350457" y="1799868"/>
                <a:ext cx="157705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157705" h="65159" extrusionOk="0">
                    <a:moveTo>
                      <a:pt x="0" y="0"/>
                    </a:moveTo>
                    <a:lnTo>
                      <a:pt x="135205" y="0"/>
                    </a:lnTo>
                    <a:cubicBezTo>
                      <a:pt x="147626" y="0"/>
                      <a:pt x="157705" y="7330"/>
                      <a:pt x="157705" y="16290"/>
                    </a:cubicBezTo>
                    <a:lnTo>
                      <a:pt x="157705" y="48869"/>
                    </a:lnTo>
                    <a:cubicBezTo>
                      <a:pt x="157705" y="57829"/>
                      <a:pt x="147626" y="65159"/>
                      <a:pt x="135205" y="65159"/>
                    </a:cubicBezTo>
                    <a:lnTo>
                      <a:pt x="0" y="651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51" name="Google Shape;11451;p37"/>
              <p:cNvSpPr/>
              <p:nvPr/>
            </p:nvSpPr>
            <p:spPr>
              <a:xfrm>
                <a:off x="1249868" y="1865027"/>
                <a:ext cx="233860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233860" h="81448" extrusionOk="0">
                    <a:moveTo>
                      <a:pt x="0" y="81449"/>
                    </a:moveTo>
                    <a:lnTo>
                      <a:pt x="214414" y="81449"/>
                    </a:lnTo>
                    <a:cubicBezTo>
                      <a:pt x="225206" y="81449"/>
                      <a:pt x="233860" y="74118"/>
                      <a:pt x="233860" y="65159"/>
                    </a:cubicBezTo>
                    <a:lnTo>
                      <a:pt x="233860" y="16290"/>
                    </a:lnTo>
                    <a:cubicBezTo>
                      <a:pt x="233860" y="7330"/>
                      <a:pt x="225104" y="0"/>
                      <a:pt x="214414" y="0"/>
                    </a:cubicBezTo>
                    <a:lnTo>
                      <a:pt x="0" y="0"/>
                    </a:lnTo>
                    <a:lnTo>
                      <a:pt x="0" y="81449"/>
                    </a:lnTo>
                    <a:close/>
                  </a:path>
                </a:pathLst>
              </a:custGeom>
              <a:solidFill>
                <a:srgbClr val="B9CB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52" name="Google Shape;11452;p37"/>
              <p:cNvSpPr/>
              <p:nvPr/>
            </p:nvSpPr>
            <p:spPr>
              <a:xfrm>
                <a:off x="1003179" y="1568247"/>
                <a:ext cx="374664" cy="378330"/>
              </a:xfrm>
              <a:custGeom>
                <a:avLst/>
                <a:gdLst/>
                <a:ahLst/>
                <a:cxnLst/>
                <a:rect l="l" t="t" r="r" b="b"/>
                <a:pathLst>
                  <a:path w="374664" h="378330" extrusionOk="0">
                    <a:moveTo>
                      <a:pt x="374665" y="187332"/>
                    </a:moveTo>
                    <a:cubicBezTo>
                      <a:pt x="374665" y="83892"/>
                      <a:pt x="290773" y="0"/>
                      <a:pt x="187332" y="0"/>
                    </a:cubicBezTo>
                    <a:cubicBezTo>
                      <a:pt x="83892" y="0"/>
                      <a:pt x="0" y="83892"/>
                      <a:pt x="0" y="187332"/>
                    </a:cubicBezTo>
                    <a:cubicBezTo>
                      <a:pt x="0" y="187943"/>
                      <a:pt x="102" y="188554"/>
                      <a:pt x="102" y="189165"/>
                    </a:cubicBezTo>
                    <a:cubicBezTo>
                      <a:pt x="102" y="189776"/>
                      <a:pt x="0" y="190387"/>
                      <a:pt x="0" y="190998"/>
                    </a:cubicBezTo>
                    <a:cubicBezTo>
                      <a:pt x="0" y="294438"/>
                      <a:pt x="83892" y="378330"/>
                      <a:pt x="187332" y="378330"/>
                    </a:cubicBezTo>
                    <a:cubicBezTo>
                      <a:pt x="290773" y="378330"/>
                      <a:pt x="374665" y="294438"/>
                      <a:pt x="374665" y="190998"/>
                    </a:cubicBezTo>
                    <a:cubicBezTo>
                      <a:pt x="374665" y="190387"/>
                      <a:pt x="374563" y="189776"/>
                      <a:pt x="374563" y="189165"/>
                    </a:cubicBezTo>
                    <a:cubicBezTo>
                      <a:pt x="374563" y="188554"/>
                      <a:pt x="374665" y="187943"/>
                      <a:pt x="374665" y="187332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53" name="Google Shape;11453;p37"/>
              <p:cNvSpPr/>
              <p:nvPr/>
            </p:nvSpPr>
            <p:spPr>
              <a:xfrm>
                <a:off x="1107332" y="1775331"/>
                <a:ext cx="213497" cy="171144"/>
              </a:xfrm>
              <a:custGeom>
                <a:avLst/>
                <a:gdLst/>
                <a:ahLst/>
                <a:cxnLst/>
                <a:rect l="l" t="t" r="r" b="b"/>
                <a:pathLst>
                  <a:path w="213497" h="171144" extrusionOk="0">
                    <a:moveTo>
                      <a:pt x="91325" y="48971"/>
                    </a:moveTo>
                    <a:lnTo>
                      <a:pt x="91325" y="89696"/>
                    </a:lnTo>
                    <a:cubicBezTo>
                      <a:pt x="91325" y="94175"/>
                      <a:pt x="87659" y="97841"/>
                      <a:pt x="83180" y="97841"/>
                    </a:cubicBezTo>
                    <a:lnTo>
                      <a:pt x="71268" y="97841"/>
                    </a:lnTo>
                    <a:cubicBezTo>
                      <a:pt x="68519" y="97841"/>
                      <a:pt x="65974" y="96517"/>
                      <a:pt x="64446" y="94175"/>
                    </a:cubicBezTo>
                    <a:lnTo>
                      <a:pt x="52942" y="76969"/>
                    </a:lnTo>
                    <a:cubicBezTo>
                      <a:pt x="51415" y="74729"/>
                      <a:pt x="48869" y="73304"/>
                      <a:pt x="46120" y="73304"/>
                    </a:cubicBezTo>
                    <a:lnTo>
                      <a:pt x="31969" y="73304"/>
                    </a:lnTo>
                    <a:cubicBezTo>
                      <a:pt x="28507" y="73304"/>
                      <a:pt x="25351" y="75544"/>
                      <a:pt x="24231" y="78904"/>
                    </a:cubicBezTo>
                    <a:lnTo>
                      <a:pt x="0" y="151597"/>
                    </a:lnTo>
                    <a:cubicBezTo>
                      <a:pt x="25147" y="164120"/>
                      <a:pt x="53349" y="171145"/>
                      <a:pt x="83180" y="171145"/>
                    </a:cubicBezTo>
                    <a:cubicBezTo>
                      <a:pt x="133882" y="171145"/>
                      <a:pt x="179798" y="150986"/>
                      <a:pt x="213498" y="118305"/>
                    </a:cubicBezTo>
                    <a:lnTo>
                      <a:pt x="213498" y="57116"/>
                    </a:lnTo>
                    <a:cubicBezTo>
                      <a:pt x="213498" y="52636"/>
                      <a:pt x="209833" y="48971"/>
                      <a:pt x="205353" y="48971"/>
                    </a:cubicBezTo>
                    <a:lnTo>
                      <a:pt x="177151" y="48971"/>
                    </a:lnTo>
                    <a:cubicBezTo>
                      <a:pt x="174402" y="48971"/>
                      <a:pt x="171857" y="47648"/>
                      <a:pt x="170330" y="45306"/>
                    </a:cubicBezTo>
                    <a:lnTo>
                      <a:pt x="142536" y="3665"/>
                    </a:lnTo>
                    <a:cubicBezTo>
                      <a:pt x="141008" y="1425"/>
                      <a:pt x="138463" y="0"/>
                      <a:pt x="135714" y="0"/>
                    </a:cubicBezTo>
                    <a:lnTo>
                      <a:pt x="99469" y="0"/>
                    </a:lnTo>
                    <a:cubicBezTo>
                      <a:pt x="94990" y="0"/>
                      <a:pt x="91325" y="3665"/>
                      <a:pt x="91325" y="8145"/>
                    </a:cubicBezTo>
                    <a:lnTo>
                      <a:pt x="91325" y="32580"/>
                    </a:lnTo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54" name="Google Shape;11454;p37"/>
              <p:cNvSpPr/>
              <p:nvPr/>
            </p:nvSpPr>
            <p:spPr>
              <a:xfrm>
                <a:off x="1160783" y="1568451"/>
                <a:ext cx="20973" cy="2138"/>
              </a:xfrm>
              <a:custGeom>
                <a:avLst/>
                <a:gdLst/>
                <a:ahLst/>
                <a:cxnLst/>
                <a:rect l="l" t="t" r="r" b="b"/>
                <a:pathLst>
                  <a:path w="20973" h="2138" extrusionOk="0">
                    <a:moveTo>
                      <a:pt x="0" y="2138"/>
                    </a:moveTo>
                    <a:lnTo>
                      <a:pt x="20973" y="0"/>
                    </a:lnTo>
                    <a:cubicBezTo>
                      <a:pt x="13846" y="305"/>
                      <a:pt x="6821" y="1018"/>
                      <a:pt x="0" y="2138"/>
                    </a:cubicBezTo>
                    <a:close/>
                  </a:path>
                </a:pathLst>
              </a:custGeom>
              <a:solidFill>
                <a:srgbClr val="33C0D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55" name="Google Shape;11455;p37"/>
              <p:cNvSpPr/>
              <p:nvPr/>
            </p:nvSpPr>
            <p:spPr>
              <a:xfrm>
                <a:off x="1084526" y="1570691"/>
                <a:ext cx="76256" cy="30441"/>
              </a:xfrm>
              <a:custGeom>
                <a:avLst/>
                <a:gdLst/>
                <a:ahLst/>
                <a:cxnLst/>
                <a:rect l="l" t="t" r="r" b="b"/>
                <a:pathLst>
                  <a:path w="76256" h="30441" extrusionOk="0">
                    <a:moveTo>
                      <a:pt x="64650" y="1120"/>
                    </a:moveTo>
                    <a:cubicBezTo>
                      <a:pt x="41132" y="6618"/>
                      <a:pt x="19242" y="16697"/>
                      <a:pt x="0" y="30442"/>
                    </a:cubicBezTo>
                    <a:cubicBezTo>
                      <a:pt x="22398" y="15068"/>
                      <a:pt x="48258" y="4378"/>
                      <a:pt x="76257" y="0"/>
                    </a:cubicBezTo>
                    <a:lnTo>
                      <a:pt x="64650" y="1120"/>
                    </a:lnTo>
                    <a:close/>
                  </a:path>
                </a:pathLst>
              </a:custGeom>
              <a:solidFill>
                <a:srgbClr val="33C0D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56" name="Google Shape;11456;p37"/>
              <p:cNvSpPr/>
              <p:nvPr/>
            </p:nvSpPr>
            <p:spPr>
              <a:xfrm>
                <a:off x="1067117" y="1572931"/>
                <a:ext cx="188554" cy="137343"/>
              </a:xfrm>
              <a:custGeom>
                <a:avLst/>
                <a:gdLst/>
                <a:ahLst/>
                <a:cxnLst/>
                <a:rect l="l" t="t" r="r" b="b"/>
                <a:pathLst>
                  <a:path w="188554" h="137343" extrusionOk="0">
                    <a:moveTo>
                      <a:pt x="15272" y="75849"/>
                    </a:moveTo>
                    <a:cubicBezTo>
                      <a:pt x="16697" y="78598"/>
                      <a:pt x="19446" y="80329"/>
                      <a:pt x="22602" y="80329"/>
                    </a:cubicBezTo>
                    <a:lnTo>
                      <a:pt x="41946" y="80329"/>
                    </a:lnTo>
                    <a:cubicBezTo>
                      <a:pt x="46426" y="80329"/>
                      <a:pt x="50091" y="83994"/>
                      <a:pt x="50091" y="88474"/>
                    </a:cubicBezTo>
                    <a:lnTo>
                      <a:pt x="50091" y="129198"/>
                    </a:lnTo>
                    <a:cubicBezTo>
                      <a:pt x="50091" y="133678"/>
                      <a:pt x="53756" y="137343"/>
                      <a:pt x="58236" y="137343"/>
                    </a:cubicBezTo>
                    <a:lnTo>
                      <a:pt x="109854" y="137343"/>
                    </a:lnTo>
                    <a:cubicBezTo>
                      <a:pt x="113112" y="137343"/>
                      <a:pt x="116065" y="135409"/>
                      <a:pt x="117388" y="132456"/>
                    </a:cubicBezTo>
                    <a:lnTo>
                      <a:pt x="137547" y="85318"/>
                    </a:lnTo>
                    <a:cubicBezTo>
                      <a:pt x="138870" y="82365"/>
                      <a:pt x="141721" y="80329"/>
                      <a:pt x="145081" y="80329"/>
                    </a:cubicBezTo>
                    <a:lnTo>
                      <a:pt x="180409" y="80329"/>
                    </a:lnTo>
                    <a:cubicBezTo>
                      <a:pt x="184889" y="80329"/>
                      <a:pt x="188554" y="76664"/>
                      <a:pt x="188554" y="72184"/>
                    </a:cubicBezTo>
                    <a:lnTo>
                      <a:pt x="188554" y="11301"/>
                    </a:lnTo>
                    <a:cubicBezTo>
                      <a:pt x="168294" y="3971"/>
                      <a:pt x="146303" y="0"/>
                      <a:pt x="123395" y="0"/>
                    </a:cubicBezTo>
                    <a:cubicBezTo>
                      <a:pt x="120443" y="0"/>
                      <a:pt x="117490" y="102"/>
                      <a:pt x="114639" y="204"/>
                    </a:cubicBezTo>
                    <a:lnTo>
                      <a:pt x="93666" y="2240"/>
                    </a:lnTo>
                    <a:cubicBezTo>
                      <a:pt x="65668" y="6516"/>
                      <a:pt x="39808" y="16799"/>
                      <a:pt x="17410" y="31663"/>
                    </a:cubicBezTo>
                    <a:cubicBezTo>
                      <a:pt x="11301" y="35838"/>
                      <a:pt x="5498" y="40317"/>
                      <a:pt x="0" y="45204"/>
                    </a:cubicBezTo>
                    <a:lnTo>
                      <a:pt x="15272" y="75849"/>
                    </a:ln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57" name="Google Shape;11457;p37"/>
              <p:cNvSpPr/>
              <p:nvPr/>
            </p:nvSpPr>
            <p:spPr>
              <a:xfrm>
                <a:off x="995035" y="1568349"/>
                <a:ext cx="390954" cy="386169"/>
              </a:xfrm>
              <a:custGeom>
                <a:avLst/>
                <a:gdLst/>
                <a:ahLst/>
                <a:cxnLst/>
                <a:rect l="l" t="t" r="r" b="b"/>
                <a:pathLst>
                  <a:path w="390954" h="386169" extrusionOk="0">
                    <a:moveTo>
                      <a:pt x="390955" y="190794"/>
                    </a:moveTo>
                    <a:cubicBezTo>
                      <a:pt x="390955" y="145081"/>
                      <a:pt x="375072" y="101098"/>
                      <a:pt x="345954" y="66075"/>
                    </a:cubicBezTo>
                    <a:cubicBezTo>
                      <a:pt x="343002" y="62512"/>
                      <a:pt x="337606" y="62105"/>
                      <a:pt x="334246" y="65261"/>
                    </a:cubicBezTo>
                    <a:lnTo>
                      <a:pt x="334246" y="65261"/>
                    </a:lnTo>
                    <a:cubicBezTo>
                      <a:pt x="330988" y="68213"/>
                      <a:pt x="330683" y="73100"/>
                      <a:pt x="333431" y="76460"/>
                    </a:cubicBezTo>
                    <a:cubicBezTo>
                      <a:pt x="360106" y="108531"/>
                      <a:pt x="374665" y="148848"/>
                      <a:pt x="374665" y="190794"/>
                    </a:cubicBezTo>
                    <a:cubicBezTo>
                      <a:pt x="374665" y="233860"/>
                      <a:pt x="359393" y="273465"/>
                      <a:pt x="333941" y="304415"/>
                    </a:cubicBezTo>
                    <a:lnTo>
                      <a:pt x="333941" y="264098"/>
                    </a:lnTo>
                    <a:cubicBezTo>
                      <a:pt x="333941" y="255139"/>
                      <a:pt x="326610" y="247808"/>
                      <a:pt x="317651" y="247808"/>
                    </a:cubicBezTo>
                    <a:lnTo>
                      <a:pt x="289449" y="247808"/>
                    </a:lnTo>
                    <a:lnTo>
                      <a:pt x="261655" y="206168"/>
                    </a:lnTo>
                    <a:cubicBezTo>
                      <a:pt x="258600" y="201586"/>
                      <a:pt x="253510" y="198939"/>
                      <a:pt x="248114" y="198939"/>
                    </a:cubicBezTo>
                    <a:lnTo>
                      <a:pt x="211767" y="198939"/>
                    </a:lnTo>
                    <a:cubicBezTo>
                      <a:pt x="202808" y="198939"/>
                      <a:pt x="195477" y="206269"/>
                      <a:pt x="195477" y="215229"/>
                    </a:cubicBezTo>
                    <a:lnTo>
                      <a:pt x="195477" y="231519"/>
                    </a:lnTo>
                    <a:cubicBezTo>
                      <a:pt x="195477" y="235998"/>
                      <a:pt x="199143" y="239663"/>
                      <a:pt x="203622" y="239663"/>
                    </a:cubicBezTo>
                    <a:lnTo>
                      <a:pt x="203622" y="239663"/>
                    </a:lnTo>
                    <a:cubicBezTo>
                      <a:pt x="208102" y="239663"/>
                      <a:pt x="211767" y="235998"/>
                      <a:pt x="211767" y="231519"/>
                    </a:cubicBezTo>
                    <a:lnTo>
                      <a:pt x="211767" y="215229"/>
                    </a:lnTo>
                    <a:lnTo>
                      <a:pt x="248114" y="215229"/>
                    </a:lnTo>
                    <a:lnTo>
                      <a:pt x="275908" y="256869"/>
                    </a:lnTo>
                    <a:cubicBezTo>
                      <a:pt x="278963" y="261451"/>
                      <a:pt x="284053" y="264098"/>
                      <a:pt x="289449" y="264098"/>
                    </a:cubicBezTo>
                    <a:lnTo>
                      <a:pt x="317651" y="264098"/>
                    </a:lnTo>
                    <a:lnTo>
                      <a:pt x="317651" y="321723"/>
                    </a:lnTo>
                    <a:cubicBezTo>
                      <a:pt x="317651" y="321723"/>
                      <a:pt x="317651" y="321723"/>
                      <a:pt x="317651" y="321723"/>
                    </a:cubicBezTo>
                    <a:cubicBezTo>
                      <a:pt x="314087" y="325083"/>
                      <a:pt x="310320" y="328239"/>
                      <a:pt x="306553" y="331293"/>
                    </a:cubicBezTo>
                    <a:cubicBezTo>
                      <a:pt x="305535" y="332108"/>
                      <a:pt x="304517" y="332922"/>
                      <a:pt x="303397" y="333737"/>
                    </a:cubicBezTo>
                    <a:cubicBezTo>
                      <a:pt x="300037" y="336282"/>
                      <a:pt x="296576" y="338726"/>
                      <a:pt x="293012" y="340966"/>
                    </a:cubicBezTo>
                    <a:cubicBezTo>
                      <a:pt x="291791" y="341780"/>
                      <a:pt x="290569" y="342594"/>
                      <a:pt x="289245" y="343409"/>
                    </a:cubicBezTo>
                    <a:cubicBezTo>
                      <a:pt x="285784" y="345547"/>
                      <a:pt x="282119" y="347583"/>
                      <a:pt x="278555" y="349518"/>
                    </a:cubicBezTo>
                    <a:cubicBezTo>
                      <a:pt x="277232" y="350230"/>
                      <a:pt x="275806" y="350943"/>
                      <a:pt x="274483" y="351656"/>
                    </a:cubicBezTo>
                    <a:cubicBezTo>
                      <a:pt x="270716" y="353488"/>
                      <a:pt x="266949" y="355219"/>
                      <a:pt x="263182" y="356746"/>
                    </a:cubicBezTo>
                    <a:cubicBezTo>
                      <a:pt x="261858" y="357255"/>
                      <a:pt x="260535" y="357764"/>
                      <a:pt x="259211" y="358273"/>
                    </a:cubicBezTo>
                    <a:cubicBezTo>
                      <a:pt x="255139" y="359801"/>
                      <a:pt x="251066" y="361226"/>
                      <a:pt x="246892" y="362448"/>
                    </a:cubicBezTo>
                    <a:cubicBezTo>
                      <a:pt x="245772" y="362753"/>
                      <a:pt x="244652" y="363059"/>
                      <a:pt x="243532" y="363466"/>
                    </a:cubicBezTo>
                    <a:cubicBezTo>
                      <a:pt x="239154" y="364687"/>
                      <a:pt x="234675" y="365807"/>
                      <a:pt x="230093" y="366622"/>
                    </a:cubicBezTo>
                    <a:cubicBezTo>
                      <a:pt x="229279" y="366826"/>
                      <a:pt x="228362" y="366927"/>
                      <a:pt x="227446" y="367131"/>
                    </a:cubicBezTo>
                    <a:cubicBezTo>
                      <a:pt x="222661" y="368047"/>
                      <a:pt x="217774" y="368760"/>
                      <a:pt x="212887" y="369167"/>
                    </a:cubicBezTo>
                    <a:cubicBezTo>
                      <a:pt x="212378" y="369269"/>
                      <a:pt x="211869" y="369269"/>
                      <a:pt x="211360" y="369269"/>
                    </a:cubicBezTo>
                    <a:cubicBezTo>
                      <a:pt x="206066" y="369676"/>
                      <a:pt x="200772" y="369982"/>
                      <a:pt x="195477" y="369982"/>
                    </a:cubicBezTo>
                    <a:cubicBezTo>
                      <a:pt x="192423" y="369982"/>
                      <a:pt x="189267" y="369880"/>
                      <a:pt x="186213" y="369778"/>
                    </a:cubicBezTo>
                    <a:cubicBezTo>
                      <a:pt x="183769" y="369676"/>
                      <a:pt x="181326" y="369473"/>
                      <a:pt x="178882" y="369269"/>
                    </a:cubicBezTo>
                    <a:cubicBezTo>
                      <a:pt x="178271" y="369167"/>
                      <a:pt x="177660" y="369167"/>
                      <a:pt x="177151" y="369167"/>
                    </a:cubicBezTo>
                    <a:cubicBezTo>
                      <a:pt x="174301" y="368862"/>
                      <a:pt x="171552" y="368556"/>
                      <a:pt x="168803" y="368149"/>
                    </a:cubicBezTo>
                    <a:cubicBezTo>
                      <a:pt x="168599" y="368149"/>
                      <a:pt x="168396" y="368047"/>
                      <a:pt x="168192" y="368047"/>
                    </a:cubicBezTo>
                    <a:cubicBezTo>
                      <a:pt x="165443" y="367640"/>
                      <a:pt x="162796" y="367131"/>
                      <a:pt x="160047" y="366622"/>
                    </a:cubicBezTo>
                    <a:cubicBezTo>
                      <a:pt x="159843" y="366520"/>
                      <a:pt x="159538" y="366520"/>
                      <a:pt x="159334" y="366520"/>
                    </a:cubicBezTo>
                    <a:cubicBezTo>
                      <a:pt x="156789" y="366011"/>
                      <a:pt x="154346" y="365400"/>
                      <a:pt x="151800" y="364789"/>
                    </a:cubicBezTo>
                    <a:cubicBezTo>
                      <a:pt x="151393" y="364687"/>
                      <a:pt x="150884" y="364586"/>
                      <a:pt x="150477" y="364484"/>
                    </a:cubicBezTo>
                    <a:cubicBezTo>
                      <a:pt x="148237" y="363873"/>
                      <a:pt x="145997" y="363262"/>
                      <a:pt x="143859" y="362549"/>
                    </a:cubicBezTo>
                    <a:cubicBezTo>
                      <a:pt x="143146" y="362346"/>
                      <a:pt x="142434" y="362142"/>
                      <a:pt x="141721" y="361939"/>
                    </a:cubicBezTo>
                    <a:cubicBezTo>
                      <a:pt x="139787" y="361328"/>
                      <a:pt x="137852" y="360615"/>
                      <a:pt x="135918" y="360004"/>
                    </a:cubicBezTo>
                    <a:cubicBezTo>
                      <a:pt x="134900" y="359699"/>
                      <a:pt x="133983" y="359292"/>
                      <a:pt x="133067" y="358986"/>
                    </a:cubicBezTo>
                    <a:cubicBezTo>
                      <a:pt x="131336" y="358375"/>
                      <a:pt x="129606" y="357663"/>
                      <a:pt x="127977" y="356950"/>
                    </a:cubicBezTo>
                    <a:cubicBezTo>
                      <a:pt x="126857" y="356441"/>
                      <a:pt x="125635" y="356034"/>
                      <a:pt x="124515" y="355524"/>
                    </a:cubicBezTo>
                    <a:cubicBezTo>
                      <a:pt x="123802" y="355219"/>
                      <a:pt x="123191" y="354914"/>
                      <a:pt x="122479" y="354608"/>
                    </a:cubicBezTo>
                    <a:lnTo>
                      <a:pt x="144470" y="288838"/>
                    </a:lnTo>
                    <a:lnTo>
                      <a:pt x="158622" y="288838"/>
                    </a:lnTo>
                    <a:lnTo>
                      <a:pt x="170126" y="306044"/>
                    </a:lnTo>
                    <a:cubicBezTo>
                      <a:pt x="173181" y="310626"/>
                      <a:pt x="178271" y="313273"/>
                      <a:pt x="183667" y="313273"/>
                    </a:cubicBezTo>
                    <a:lnTo>
                      <a:pt x="195477" y="313273"/>
                    </a:lnTo>
                    <a:cubicBezTo>
                      <a:pt x="204437" y="313273"/>
                      <a:pt x="211767" y="305942"/>
                      <a:pt x="211767" y="296983"/>
                    </a:cubicBezTo>
                    <a:lnTo>
                      <a:pt x="211767" y="264404"/>
                    </a:lnTo>
                    <a:cubicBezTo>
                      <a:pt x="211767" y="259924"/>
                      <a:pt x="208102" y="256259"/>
                      <a:pt x="203622" y="256259"/>
                    </a:cubicBezTo>
                    <a:lnTo>
                      <a:pt x="203622" y="256259"/>
                    </a:lnTo>
                    <a:cubicBezTo>
                      <a:pt x="199143" y="256259"/>
                      <a:pt x="195477" y="259924"/>
                      <a:pt x="195477" y="264404"/>
                    </a:cubicBezTo>
                    <a:lnTo>
                      <a:pt x="195477" y="296983"/>
                    </a:lnTo>
                    <a:lnTo>
                      <a:pt x="183565" y="296983"/>
                    </a:lnTo>
                    <a:lnTo>
                      <a:pt x="172061" y="279472"/>
                    </a:lnTo>
                    <a:cubicBezTo>
                      <a:pt x="169006" y="274890"/>
                      <a:pt x="163916" y="272243"/>
                      <a:pt x="158520" y="272243"/>
                    </a:cubicBezTo>
                    <a:lnTo>
                      <a:pt x="144368" y="272243"/>
                    </a:lnTo>
                    <a:cubicBezTo>
                      <a:pt x="137343" y="272243"/>
                      <a:pt x="131133" y="276723"/>
                      <a:pt x="128893" y="283340"/>
                    </a:cubicBezTo>
                    <a:lnTo>
                      <a:pt x="107716" y="346871"/>
                    </a:lnTo>
                    <a:cubicBezTo>
                      <a:pt x="53145" y="316124"/>
                      <a:pt x="16290" y="257684"/>
                      <a:pt x="16290" y="190794"/>
                    </a:cubicBezTo>
                    <a:cubicBezTo>
                      <a:pt x="16290" y="142027"/>
                      <a:pt x="36652" y="96517"/>
                      <a:pt x="69842" y="63632"/>
                    </a:cubicBezTo>
                    <a:lnTo>
                      <a:pt x="80024" y="84096"/>
                    </a:lnTo>
                    <a:cubicBezTo>
                      <a:pt x="82772" y="89696"/>
                      <a:pt x="88372" y="93055"/>
                      <a:pt x="94583" y="93055"/>
                    </a:cubicBezTo>
                    <a:lnTo>
                      <a:pt x="114028" y="93055"/>
                    </a:lnTo>
                    <a:lnTo>
                      <a:pt x="114028" y="133780"/>
                    </a:lnTo>
                    <a:cubicBezTo>
                      <a:pt x="114028" y="142739"/>
                      <a:pt x="121359" y="150070"/>
                      <a:pt x="130318" y="150070"/>
                    </a:cubicBezTo>
                    <a:lnTo>
                      <a:pt x="181936" y="150070"/>
                    </a:lnTo>
                    <a:cubicBezTo>
                      <a:pt x="188452" y="150070"/>
                      <a:pt x="194357" y="146201"/>
                      <a:pt x="196903" y="140194"/>
                    </a:cubicBezTo>
                    <a:lnTo>
                      <a:pt x="217061" y="93055"/>
                    </a:lnTo>
                    <a:lnTo>
                      <a:pt x="252492" y="93055"/>
                    </a:lnTo>
                    <a:cubicBezTo>
                      <a:pt x="261451" y="93055"/>
                      <a:pt x="268781" y="85725"/>
                      <a:pt x="268781" y="76766"/>
                    </a:cubicBezTo>
                    <a:lnTo>
                      <a:pt x="268781" y="68621"/>
                    </a:lnTo>
                    <a:cubicBezTo>
                      <a:pt x="268781" y="64141"/>
                      <a:pt x="265116" y="60476"/>
                      <a:pt x="260637" y="60476"/>
                    </a:cubicBezTo>
                    <a:lnTo>
                      <a:pt x="260637" y="60476"/>
                    </a:lnTo>
                    <a:cubicBezTo>
                      <a:pt x="256157" y="60476"/>
                      <a:pt x="252492" y="64141"/>
                      <a:pt x="252492" y="68621"/>
                    </a:cubicBezTo>
                    <a:lnTo>
                      <a:pt x="252492" y="76766"/>
                    </a:lnTo>
                    <a:lnTo>
                      <a:pt x="217163" y="76766"/>
                    </a:lnTo>
                    <a:cubicBezTo>
                      <a:pt x="210647" y="76766"/>
                      <a:pt x="204742" y="80634"/>
                      <a:pt x="202197" y="86641"/>
                    </a:cubicBezTo>
                    <a:lnTo>
                      <a:pt x="181936" y="133780"/>
                    </a:lnTo>
                    <a:lnTo>
                      <a:pt x="130318" y="133780"/>
                    </a:lnTo>
                    <a:lnTo>
                      <a:pt x="130318" y="93055"/>
                    </a:lnTo>
                    <a:cubicBezTo>
                      <a:pt x="130318" y="84096"/>
                      <a:pt x="122988" y="76766"/>
                      <a:pt x="114028" y="76766"/>
                    </a:cubicBezTo>
                    <a:lnTo>
                      <a:pt x="94583" y="76766"/>
                    </a:lnTo>
                    <a:lnTo>
                      <a:pt x="82365" y="52229"/>
                    </a:lnTo>
                    <a:cubicBezTo>
                      <a:pt x="91528" y="44695"/>
                      <a:pt x="101302" y="37976"/>
                      <a:pt x="111890" y="32376"/>
                    </a:cubicBezTo>
                    <a:cubicBezTo>
                      <a:pt x="112603" y="31969"/>
                      <a:pt x="113316" y="31663"/>
                      <a:pt x="114028" y="31256"/>
                    </a:cubicBezTo>
                    <a:cubicBezTo>
                      <a:pt x="118101" y="29220"/>
                      <a:pt x="122173" y="27184"/>
                      <a:pt x="126449" y="25453"/>
                    </a:cubicBezTo>
                    <a:cubicBezTo>
                      <a:pt x="126857" y="25249"/>
                      <a:pt x="127366" y="25147"/>
                      <a:pt x="127773" y="24944"/>
                    </a:cubicBezTo>
                    <a:cubicBezTo>
                      <a:pt x="131438" y="23417"/>
                      <a:pt x="135205" y="22093"/>
                      <a:pt x="138972" y="20769"/>
                    </a:cubicBezTo>
                    <a:cubicBezTo>
                      <a:pt x="140296" y="20362"/>
                      <a:pt x="141721" y="19853"/>
                      <a:pt x="143045" y="19446"/>
                    </a:cubicBezTo>
                    <a:cubicBezTo>
                      <a:pt x="146913" y="18224"/>
                      <a:pt x="150884" y="17104"/>
                      <a:pt x="154957" y="16188"/>
                    </a:cubicBezTo>
                    <a:cubicBezTo>
                      <a:pt x="155262" y="16086"/>
                      <a:pt x="155567" y="15984"/>
                      <a:pt x="155873" y="15984"/>
                    </a:cubicBezTo>
                    <a:lnTo>
                      <a:pt x="154651" y="10690"/>
                    </a:lnTo>
                    <a:lnTo>
                      <a:pt x="152208" y="0"/>
                    </a:lnTo>
                    <a:cubicBezTo>
                      <a:pt x="151902" y="102"/>
                      <a:pt x="151699" y="102"/>
                      <a:pt x="151393" y="204"/>
                    </a:cubicBezTo>
                    <a:cubicBezTo>
                      <a:pt x="146812" y="1222"/>
                      <a:pt x="142332" y="2545"/>
                      <a:pt x="137954" y="3869"/>
                    </a:cubicBezTo>
                    <a:cubicBezTo>
                      <a:pt x="136325" y="4378"/>
                      <a:pt x="134798" y="4887"/>
                      <a:pt x="133271" y="5396"/>
                    </a:cubicBezTo>
                    <a:cubicBezTo>
                      <a:pt x="129809" y="6516"/>
                      <a:pt x="126348" y="7839"/>
                      <a:pt x="122988" y="9163"/>
                    </a:cubicBezTo>
                    <a:cubicBezTo>
                      <a:pt x="121766" y="9672"/>
                      <a:pt x="120544" y="10079"/>
                      <a:pt x="119323" y="10588"/>
                    </a:cubicBezTo>
                    <a:cubicBezTo>
                      <a:pt x="114639" y="12523"/>
                      <a:pt x="110058" y="14661"/>
                      <a:pt x="105578" y="17002"/>
                    </a:cubicBezTo>
                    <a:cubicBezTo>
                      <a:pt x="105375" y="17104"/>
                      <a:pt x="105171" y="17206"/>
                      <a:pt x="104967" y="17308"/>
                    </a:cubicBezTo>
                    <a:cubicBezTo>
                      <a:pt x="100284" y="19751"/>
                      <a:pt x="95804" y="22398"/>
                      <a:pt x="91325" y="25249"/>
                    </a:cubicBezTo>
                    <a:cubicBezTo>
                      <a:pt x="91223" y="25249"/>
                      <a:pt x="91121" y="25351"/>
                      <a:pt x="91121" y="25351"/>
                    </a:cubicBezTo>
                    <a:cubicBezTo>
                      <a:pt x="82569" y="30747"/>
                      <a:pt x="74322" y="36754"/>
                      <a:pt x="66686" y="43473"/>
                    </a:cubicBezTo>
                    <a:cubicBezTo>
                      <a:pt x="66279" y="43779"/>
                      <a:pt x="66075" y="44186"/>
                      <a:pt x="65770" y="44593"/>
                    </a:cubicBezTo>
                    <a:cubicBezTo>
                      <a:pt x="25249" y="81245"/>
                      <a:pt x="0" y="133983"/>
                      <a:pt x="0" y="190794"/>
                    </a:cubicBezTo>
                    <a:cubicBezTo>
                      <a:pt x="0" y="267356"/>
                      <a:pt x="44186" y="333635"/>
                      <a:pt x="108429" y="365807"/>
                    </a:cubicBezTo>
                    <a:cubicBezTo>
                      <a:pt x="108531" y="365909"/>
                      <a:pt x="108632" y="366011"/>
                      <a:pt x="108734" y="366011"/>
                    </a:cubicBezTo>
                    <a:cubicBezTo>
                      <a:pt x="109142" y="366215"/>
                      <a:pt x="109651" y="366418"/>
                      <a:pt x="110160" y="366622"/>
                    </a:cubicBezTo>
                    <a:cubicBezTo>
                      <a:pt x="111789" y="367436"/>
                      <a:pt x="113418" y="368149"/>
                      <a:pt x="115148" y="368862"/>
                    </a:cubicBezTo>
                    <a:cubicBezTo>
                      <a:pt x="117897" y="370083"/>
                      <a:pt x="120748" y="371305"/>
                      <a:pt x="123497" y="372425"/>
                    </a:cubicBezTo>
                    <a:cubicBezTo>
                      <a:pt x="125126" y="373138"/>
                      <a:pt x="126857" y="373749"/>
                      <a:pt x="128486" y="374360"/>
                    </a:cubicBezTo>
                    <a:cubicBezTo>
                      <a:pt x="130420" y="375072"/>
                      <a:pt x="132456" y="375683"/>
                      <a:pt x="134391" y="376396"/>
                    </a:cubicBezTo>
                    <a:cubicBezTo>
                      <a:pt x="135612" y="376803"/>
                      <a:pt x="136936" y="377210"/>
                      <a:pt x="138158" y="377618"/>
                    </a:cubicBezTo>
                    <a:cubicBezTo>
                      <a:pt x="140194" y="378228"/>
                      <a:pt x="142230" y="378839"/>
                      <a:pt x="144266" y="379348"/>
                    </a:cubicBezTo>
                    <a:cubicBezTo>
                      <a:pt x="145488" y="379654"/>
                      <a:pt x="146710" y="380061"/>
                      <a:pt x="148033" y="380366"/>
                    </a:cubicBezTo>
                    <a:cubicBezTo>
                      <a:pt x="150070" y="380875"/>
                      <a:pt x="152208" y="381385"/>
                      <a:pt x="154244" y="381792"/>
                    </a:cubicBezTo>
                    <a:cubicBezTo>
                      <a:pt x="155567" y="382097"/>
                      <a:pt x="156891" y="382301"/>
                      <a:pt x="158215" y="382606"/>
                    </a:cubicBezTo>
                    <a:cubicBezTo>
                      <a:pt x="160251" y="383013"/>
                      <a:pt x="162287" y="383319"/>
                      <a:pt x="164323" y="383726"/>
                    </a:cubicBezTo>
                    <a:cubicBezTo>
                      <a:pt x="165850" y="383930"/>
                      <a:pt x="167378" y="384133"/>
                      <a:pt x="168905" y="384337"/>
                    </a:cubicBezTo>
                    <a:cubicBezTo>
                      <a:pt x="170737" y="384541"/>
                      <a:pt x="172672" y="384846"/>
                      <a:pt x="174504" y="385050"/>
                    </a:cubicBezTo>
                    <a:cubicBezTo>
                      <a:pt x="176439" y="385253"/>
                      <a:pt x="178373" y="385355"/>
                      <a:pt x="180308" y="385559"/>
                    </a:cubicBezTo>
                    <a:cubicBezTo>
                      <a:pt x="181835" y="385661"/>
                      <a:pt x="183260" y="385864"/>
                      <a:pt x="184787" y="385864"/>
                    </a:cubicBezTo>
                    <a:cubicBezTo>
                      <a:pt x="188351" y="386068"/>
                      <a:pt x="191812" y="386170"/>
                      <a:pt x="195376" y="386170"/>
                    </a:cubicBezTo>
                    <a:cubicBezTo>
                      <a:pt x="201484" y="386170"/>
                      <a:pt x="207491" y="385864"/>
                      <a:pt x="213396" y="385355"/>
                    </a:cubicBezTo>
                    <a:cubicBezTo>
                      <a:pt x="213803" y="385355"/>
                      <a:pt x="214312" y="385253"/>
                      <a:pt x="214720" y="385253"/>
                    </a:cubicBezTo>
                    <a:cubicBezTo>
                      <a:pt x="220319" y="384744"/>
                      <a:pt x="225919" y="383828"/>
                      <a:pt x="231417" y="382810"/>
                    </a:cubicBezTo>
                    <a:cubicBezTo>
                      <a:pt x="232231" y="382708"/>
                      <a:pt x="233046" y="382504"/>
                      <a:pt x="233860" y="382403"/>
                    </a:cubicBezTo>
                    <a:cubicBezTo>
                      <a:pt x="239053" y="381385"/>
                      <a:pt x="244041" y="380061"/>
                      <a:pt x="249132" y="378636"/>
                    </a:cubicBezTo>
                    <a:cubicBezTo>
                      <a:pt x="250252" y="378330"/>
                      <a:pt x="251372" y="378025"/>
                      <a:pt x="252492" y="377618"/>
                    </a:cubicBezTo>
                    <a:cubicBezTo>
                      <a:pt x="257175" y="376192"/>
                      <a:pt x="261756" y="374563"/>
                      <a:pt x="266338" y="372731"/>
                    </a:cubicBezTo>
                    <a:cubicBezTo>
                      <a:pt x="267763" y="372222"/>
                      <a:pt x="269087" y="371712"/>
                      <a:pt x="270410" y="371102"/>
                    </a:cubicBezTo>
                    <a:cubicBezTo>
                      <a:pt x="274686" y="369269"/>
                      <a:pt x="278963" y="367335"/>
                      <a:pt x="283137" y="365197"/>
                    </a:cubicBezTo>
                    <a:cubicBezTo>
                      <a:pt x="284562" y="364484"/>
                      <a:pt x="286089" y="363771"/>
                      <a:pt x="287515" y="362957"/>
                    </a:cubicBezTo>
                    <a:cubicBezTo>
                      <a:pt x="291587" y="360819"/>
                      <a:pt x="295558" y="358477"/>
                      <a:pt x="299427" y="356034"/>
                    </a:cubicBezTo>
                    <a:cubicBezTo>
                      <a:pt x="300852" y="355117"/>
                      <a:pt x="302175" y="354303"/>
                      <a:pt x="303601" y="353386"/>
                    </a:cubicBezTo>
                    <a:cubicBezTo>
                      <a:pt x="307571" y="350739"/>
                      <a:pt x="311338" y="347990"/>
                      <a:pt x="315105" y="345140"/>
                    </a:cubicBezTo>
                    <a:cubicBezTo>
                      <a:pt x="316327" y="344223"/>
                      <a:pt x="317447" y="343307"/>
                      <a:pt x="318669" y="342391"/>
                    </a:cubicBezTo>
                    <a:cubicBezTo>
                      <a:pt x="322436" y="339337"/>
                      <a:pt x="326101" y="336079"/>
                      <a:pt x="329664" y="332719"/>
                    </a:cubicBezTo>
                    <a:cubicBezTo>
                      <a:pt x="330275" y="332108"/>
                      <a:pt x="330886" y="331701"/>
                      <a:pt x="331497" y="331090"/>
                    </a:cubicBezTo>
                    <a:cubicBezTo>
                      <a:pt x="331599" y="330988"/>
                      <a:pt x="331701" y="330784"/>
                      <a:pt x="331802" y="330683"/>
                    </a:cubicBezTo>
                    <a:cubicBezTo>
                      <a:pt x="368251" y="295252"/>
                      <a:pt x="390955" y="245670"/>
                      <a:pt x="390955" y="19079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58" name="Google Shape;11458;p37"/>
              <p:cNvSpPr/>
              <p:nvPr/>
            </p:nvSpPr>
            <p:spPr>
              <a:xfrm>
                <a:off x="1043904" y="1742854"/>
                <a:ext cx="87850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87850" h="65159" extrusionOk="0">
                    <a:moveTo>
                      <a:pt x="85420" y="28405"/>
                    </a:moveTo>
                    <a:lnTo>
                      <a:pt x="76562" y="19548"/>
                    </a:lnTo>
                    <a:cubicBezTo>
                      <a:pt x="74526" y="17512"/>
                      <a:pt x="71573" y="16697"/>
                      <a:pt x="68824" y="17410"/>
                    </a:cubicBezTo>
                    <a:lnTo>
                      <a:pt x="46324" y="23009"/>
                    </a:lnTo>
                    <a:cubicBezTo>
                      <a:pt x="42964" y="23824"/>
                      <a:pt x="39503" y="22500"/>
                      <a:pt x="37568" y="19650"/>
                    </a:cubicBezTo>
                    <a:lnTo>
                      <a:pt x="26878" y="3665"/>
                    </a:lnTo>
                    <a:cubicBezTo>
                      <a:pt x="25351" y="1425"/>
                      <a:pt x="22806" y="0"/>
                      <a:pt x="20159" y="0"/>
                    </a:cubicBezTo>
                    <a:lnTo>
                      <a:pt x="8145" y="0"/>
                    </a:lnTo>
                    <a:cubicBezTo>
                      <a:pt x="3665" y="0"/>
                      <a:pt x="0" y="3665"/>
                      <a:pt x="0" y="8145"/>
                    </a:cubicBezTo>
                    <a:lnTo>
                      <a:pt x="0" y="29220"/>
                    </a:lnTo>
                    <a:cubicBezTo>
                      <a:pt x="0" y="31358"/>
                      <a:pt x="814" y="33496"/>
                      <a:pt x="2342" y="35023"/>
                    </a:cubicBezTo>
                    <a:lnTo>
                      <a:pt x="30136" y="62817"/>
                    </a:lnTo>
                    <a:cubicBezTo>
                      <a:pt x="31663" y="64345"/>
                      <a:pt x="33699" y="65159"/>
                      <a:pt x="35939" y="65159"/>
                    </a:cubicBezTo>
                    <a:lnTo>
                      <a:pt x="68213" y="65159"/>
                    </a:lnTo>
                    <a:cubicBezTo>
                      <a:pt x="71268" y="65159"/>
                      <a:pt x="74119" y="63428"/>
                      <a:pt x="75544" y="60679"/>
                    </a:cubicBezTo>
                    <a:lnTo>
                      <a:pt x="86947" y="37874"/>
                    </a:lnTo>
                    <a:cubicBezTo>
                      <a:pt x="88576" y="34718"/>
                      <a:pt x="87965" y="30951"/>
                      <a:pt x="85420" y="2840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59" name="Google Shape;11459;p37"/>
              <p:cNvSpPr/>
              <p:nvPr/>
            </p:nvSpPr>
            <p:spPr>
              <a:xfrm>
                <a:off x="1035759" y="1734709"/>
                <a:ext cx="104056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104056" h="81448" extrusionOk="0">
                    <a:moveTo>
                      <a:pt x="76460" y="81449"/>
                    </a:moveTo>
                    <a:lnTo>
                      <a:pt x="44084" y="81449"/>
                    </a:lnTo>
                    <a:cubicBezTo>
                      <a:pt x="39808" y="81449"/>
                      <a:pt x="35634" y="79718"/>
                      <a:pt x="32580" y="76664"/>
                    </a:cubicBezTo>
                    <a:lnTo>
                      <a:pt x="4785" y="48869"/>
                    </a:lnTo>
                    <a:cubicBezTo>
                      <a:pt x="1731" y="45815"/>
                      <a:pt x="0" y="41743"/>
                      <a:pt x="0" y="37365"/>
                    </a:cubicBezTo>
                    <a:lnTo>
                      <a:pt x="0" y="16290"/>
                    </a:lnTo>
                    <a:cubicBezTo>
                      <a:pt x="0" y="7330"/>
                      <a:pt x="7330" y="0"/>
                      <a:pt x="16290" y="0"/>
                    </a:cubicBezTo>
                    <a:lnTo>
                      <a:pt x="28202" y="0"/>
                    </a:lnTo>
                    <a:cubicBezTo>
                      <a:pt x="33699" y="0"/>
                      <a:pt x="38688" y="2749"/>
                      <a:pt x="41743" y="7229"/>
                    </a:cubicBezTo>
                    <a:lnTo>
                      <a:pt x="52433" y="23213"/>
                    </a:lnTo>
                    <a:lnTo>
                      <a:pt x="74933" y="17613"/>
                    </a:lnTo>
                    <a:cubicBezTo>
                      <a:pt x="80431" y="16188"/>
                      <a:pt x="86336" y="17919"/>
                      <a:pt x="90408" y="21889"/>
                    </a:cubicBezTo>
                    <a:lnTo>
                      <a:pt x="99266" y="30747"/>
                    </a:lnTo>
                    <a:cubicBezTo>
                      <a:pt x="104255" y="35736"/>
                      <a:pt x="105476" y="43270"/>
                      <a:pt x="102320" y="49582"/>
                    </a:cubicBezTo>
                    <a:lnTo>
                      <a:pt x="90917" y="72388"/>
                    </a:lnTo>
                    <a:cubicBezTo>
                      <a:pt x="88168" y="77987"/>
                      <a:pt x="82671" y="81449"/>
                      <a:pt x="76460" y="81449"/>
                    </a:cubicBezTo>
                    <a:close/>
                    <a:moveTo>
                      <a:pt x="16290" y="16290"/>
                    </a:moveTo>
                    <a:lnTo>
                      <a:pt x="16290" y="37365"/>
                    </a:lnTo>
                    <a:lnTo>
                      <a:pt x="44084" y="65159"/>
                    </a:lnTo>
                    <a:lnTo>
                      <a:pt x="76358" y="65159"/>
                    </a:lnTo>
                    <a:lnTo>
                      <a:pt x="87761" y="42353"/>
                    </a:lnTo>
                    <a:lnTo>
                      <a:pt x="78904" y="33496"/>
                    </a:lnTo>
                    <a:lnTo>
                      <a:pt x="56403" y="39095"/>
                    </a:lnTo>
                    <a:cubicBezTo>
                      <a:pt x="49684" y="40724"/>
                      <a:pt x="42761" y="38077"/>
                      <a:pt x="38892" y="32376"/>
                    </a:cubicBezTo>
                    <a:lnTo>
                      <a:pt x="28202" y="16290"/>
                    </a:lnTo>
                    <a:lnTo>
                      <a:pt x="16290" y="162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60" name="Google Shape;11460;p37"/>
              <p:cNvSpPr/>
              <p:nvPr/>
            </p:nvSpPr>
            <p:spPr>
              <a:xfrm>
                <a:off x="1258057" y="1693984"/>
                <a:ext cx="87208" cy="73202"/>
              </a:xfrm>
              <a:custGeom>
                <a:avLst/>
                <a:gdLst/>
                <a:ahLst/>
                <a:cxnLst/>
                <a:rect l="l" t="t" r="r" b="b"/>
                <a:pathLst>
                  <a:path w="87208" h="73202" extrusionOk="0">
                    <a:moveTo>
                      <a:pt x="61246" y="29525"/>
                    </a:moveTo>
                    <a:lnTo>
                      <a:pt x="48724" y="4480"/>
                    </a:lnTo>
                    <a:cubicBezTo>
                      <a:pt x="47298" y="1731"/>
                      <a:pt x="44549" y="0"/>
                      <a:pt x="41393" y="0"/>
                    </a:cubicBezTo>
                    <a:lnTo>
                      <a:pt x="24492" y="0"/>
                    </a:lnTo>
                    <a:cubicBezTo>
                      <a:pt x="22863" y="0"/>
                      <a:pt x="21336" y="509"/>
                      <a:pt x="20013" y="1324"/>
                    </a:cubicBezTo>
                    <a:lnTo>
                      <a:pt x="3621" y="12217"/>
                    </a:lnTo>
                    <a:cubicBezTo>
                      <a:pt x="160" y="14457"/>
                      <a:pt x="-960" y="18937"/>
                      <a:pt x="872" y="22602"/>
                    </a:cubicBezTo>
                    <a:lnTo>
                      <a:pt x="12886" y="46629"/>
                    </a:lnTo>
                    <a:cubicBezTo>
                      <a:pt x="13599" y="48055"/>
                      <a:pt x="14617" y="49175"/>
                      <a:pt x="15940" y="49989"/>
                    </a:cubicBezTo>
                    <a:lnTo>
                      <a:pt x="52694" y="72082"/>
                    </a:lnTo>
                    <a:cubicBezTo>
                      <a:pt x="53916" y="72897"/>
                      <a:pt x="55443" y="73202"/>
                      <a:pt x="56868" y="73202"/>
                    </a:cubicBezTo>
                    <a:lnTo>
                      <a:pt x="79063" y="73202"/>
                    </a:lnTo>
                    <a:cubicBezTo>
                      <a:pt x="83543" y="73202"/>
                      <a:pt x="87208" y="69537"/>
                      <a:pt x="87208" y="65057"/>
                    </a:cubicBezTo>
                    <a:lnTo>
                      <a:pt x="87208" y="46528"/>
                    </a:lnTo>
                    <a:cubicBezTo>
                      <a:pt x="87208" y="43066"/>
                      <a:pt x="84968" y="39910"/>
                      <a:pt x="81609" y="38790"/>
                    </a:cubicBezTo>
                    <a:lnTo>
                      <a:pt x="65930" y="33598"/>
                    </a:lnTo>
                    <a:cubicBezTo>
                      <a:pt x="63893" y="32987"/>
                      <a:pt x="62264" y="31460"/>
                      <a:pt x="61246" y="2952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61" name="Google Shape;11461;p37"/>
              <p:cNvSpPr/>
              <p:nvPr/>
            </p:nvSpPr>
            <p:spPr>
              <a:xfrm>
                <a:off x="1249875" y="1685839"/>
                <a:ext cx="103433" cy="89593"/>
              </a:xfrm>
              <a:custGeom>
                <a:avLst/>
                <a:gdLst/>
                <a:ahLst/>
                <a:cxnLst/>
                <a:rect l="l" t="t" r="r" b="b"/>
                <a:pathLst>
                  <a:path w="103433" h="89593" extrusionOk="0">
                    <a:moveTo>
                      <a:pt x="87245" y="89594"/>
                    </a:moveTo>
                    <a:lnTo>
                      <a:pt x="65050" y="89594"/>
                    </a:lnTo>
                    <a:cubicBezTo>
                      <a:pt x="62097" y="89594"/>
                      <a:pt x="59145" y="88779"/>
                      <a:pt x="56701" y="87252"/>
                    </a:cubicBezTo>
                    <a:lnTo>
                      <a:pt x="19948" y="65159"/>
                    </a:lnTo>
                    <a:cubicBezTo>
                      <a:pt x="17300" y="63530"/>
                      <a:pt x="15162" y="61290"/>
                      <a:pt x="13737" y="58440"/>
                    </a:cubicBezTo>
                    <a:lnTo>
                      <a:pt x="1723" y="34514"/>
                    </a:lnTo>
                    <a:cubicBezTo>
                      <a:pt x="-1942" y="27184"/>
                      <a:pt x="400" y="18224"/>
                      <a:pt x="7221" y="13643"/>
                    </a:cubicBezTo>
                    <a:lnTo>
                      <a:pt x="23613" y="2749"/>
                    </a:lnTo>
                    <a:cubicBezTo>
                      <a:pt x="26260" y="916"/>
                      <a:pt x="29416" y="0"/>
                      <a:pt x="32674" y="0"/>
                    </a:cubicBezTo>
                    <a:lnTo>
                      <a:pt x="49575" y="0"/>
                    </a:lnTo>
                    <a:cubicBezTo>
                      <a:pt x="55785" y="0"/>
                      <a:pt x="61385" y="3462"/>
                      <a:pt x="64134" y="9061"/>
                    </a:cubicBezTo>
                    <a:lnTo>
                      <a:pt x="76656" y="34107"/>
                    </a:lnTo>
                    <a:cubicBezTo>
                      <a:pt x="76656" y="34107"/>
                      <a:pt x="76656" y="34107"/>
                      <a:pt x="76656" y="34107"/>
                    </a:cubicBezTo>
                    <a:lnTo>
                      <a:pt x="92335" y="39299"/>
                    </a:lnTo>
                    <a:cubicBezTo>
                      <a:pt x="98953" y="41539"/>
                      <a:pt x="103433" y="47749"/>
                      <a:pt x="103433" y="54774"/>
                    </a:cubicBezTo>
                    <a:lnTo>
                      <a:pt x="103433" y="73304"/>
                    </a:lnTo>
                    <a:cubicBezTo>
                      <a:pt x="103535" y="82263"/>
                      <a:pt x="96204" y="89594"/>
                      <a:pt x="87245" y="89594"/>
                    </a:cubicBezTo>
                    <a:close/>
                    <a:moveTo>
                      <a:pt x="49676" y="16290"/>
                    </a:moveTo>
                    <a:lnTo>
                      <a:pt x="32776" y="16290"/>
                    </a:lnTo>
                    <a:lnTo>
                      <a:pt x="16384" y="27184"/>
                    </a:lnTo>
                    <a:lnTo>
                      <a:pt x="28398" y="51211"/>
                    </a:lnTo>
                    <a:lnTo>
                      <a:pt x="65152" y="73304"/>
                    </a:lnTo>
                    <a:lnTo>
                      <a:pt x="87245" y="73304"/>
                    </a:lnTo>
                    <a:lnTo>
                      <a:pt x="87245" y="54774"/>
                    </a:lnTo>
                    <a:lnTo>
                      <a:pt x="71566" y="49582"/>
                    </a:lnTo>
                    <a:cubicBezTo>
                      <a:pt x="67392" y="48157"/>
                      <a:pt x="64134" y="45306"/>
                      <a:pt x="62199" y="41437"/>
                    </a:cubicBezTo>
                    <a:lnTo>
                      <a:pt x="62199" y="41437"/>
                    </a:lnTo>
                    <a:lnTo>
                      <a:pt x="49676" y="162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62" name="Google Shape;11462;p37"/>
              <p:cNvSpPr/>
              <p:nvPr/>
            </p:nvSpPr>
            <p:spPr>
              <a:xfrm>
                <a:off x="1223091" y="1522750"/>
                <a:ext cx="162897" cy="97930"/>
              </a:xfrm>
              <a:custGeom>
                <a:avLst/>
                <a:gdLst/>
                <a:ahLst/>
                <a:cxnLst/>
                <a:rect l="l" t="t" r="r" b="b"/>
                <a:pathLst>
                  <a:path w="162897" h="97930" extrusionOk="0">
                    <a:moveTo>
                      <a:pt x="0" y="69830"/>
                    </a:moveTo>
                    <a:lnTo>
                      <a:pt x="81449" y="97930"/>
                    </a:lnTo>
                    <a:lnTo>
                      <a:pt x="162898" y="69830"/>
                    </a:lnTo>
                    <a:lnTo>
                      <a:pt x="162898" y="16481"/>
                    </a:lnTo>
                    <a:lnTo>
                      <a:pt x="132253" y="7420"/>
                    </a:lnTo>
                    <a:cubicBezTo>
                      <a:pt x="98655" y="-2558"/>
                      <a:pt x="62817" y="-2456"/>
                      <a:pt x="29220" y="7624"/>
                    </a:cubicBezTo>
                    <a:lnTo>
                      <a:pt x="0" y="16481"/>
                    </a:lnTo>
                    <a:lnTo>
                      <a:pt x="0" y="69830"/>
                    </a:lnTo>
                    <a:close/>
                  </a:path>
                </a:pathLst>
              </a:custGeom>
              <a:solidFill>
                <a:srgbClr val="9C979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63" name="Google Shape;11463;p37"/>
              <p:cNvSpPr/>
              <p:nvPr/>
            </p:nvSpPr>
            <p:spPr>
              <a:xfrm>
                <a:off x="1133498" y="1474072"/>
                <a:ext cx="342085" cy="105883"/>
              </a:xfrm>
              <a:custGeom>
                <a:avLst/>
                <a:gdLst/>
                <a:ahLst/>
                <a:cxnLst/>
                <a:rect l="l" t="t" r="r" b="b"/>
                <a:pathLst>
                  <a:path w="342085" h="105883" extrusionOk="0">
                    <a:moveTo>
                      <a:pt x="171043" y="0"/>
                    </a:moveTo>
                    <a:lnTo>
                      <a:pt x="0" y="65159"/>
                    </a:lnTo>
                    <a:lnTo>
                      <a:pt x="89594" y="105884"/>
                    </a:lnTo>
                    <a:lnTo>
                      <a:pt x="89594" y="65159"/>
                    </a:lnTo>
                    <a:lnTo>
                      <a:pt x="119526" y="56200"/>
                    </a:lnTo>
                    <a:cubicBezTo>
                      <a:pt x="153124" y="46120"/>
                      <a:pt x="188961" y="46120"/>
                      <a:pt x="222457" y="56200"/>
                    </a:cubicBezTo>
                    <a:lnTo>
                      <a:pt x="252492" y="65159"/>
                    </a:lnTo>
                    <a:lnTo>
                      <a:pt x="252492" y="105884"/>
                    </a:lnTo>
                    <a:lnTo>
                      <a:pt x="342085" y="65159"/>
                    </a:lnTo>
                    <a:lnTo>
                      <a:pt x="171043" y="0"/>
                    </a:lnTo>
                    <a:close/>
                  </a:path>
                </a:pathLst>
              </a:custGeom>
              <a:solidFill>
                <a:srgbClr val="706D6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64" name="Google Shape;11464;p37"/>
              <p:cNvSpPr/>
              <p:nvPr/>
            </p:nvSpPr>
            <p:spPr>
              <a:xfrm>
                <a:off x="1459293" y="1596246"/>
                <a:ext cx="32579" cy="40724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40724" extrusionOk="0">
                    <a:moveTo>
                      <a:pt x="0" y="40724"/>
                    </a:moveTo>
                    <a:lnTo>
                      <a:pt x="0" y="16290"/>
                    </a:lnTo>
                    <a:cubicBezTo>
                      <a:pt x="0" y="7330"/>
                      <a:pt x="7330" y="0"/>
                      <a:pt x="16290" y="0"/>
                    </a:cubicBezTo>
                    <a:cubicBezTo>
                      <a:pt x="25249" y="0"/>
                      <a:pt x="32580" y="7330"/>
                      <a:pt x="32580" y="16290"/>
                    </a:cubicBezTo>
                    <a:lnTo>
                      <a:pt x="32580" y="40724"/>
                    </a:lnTo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65" name="Google Shape;11465;p37"/>
              <p:cNvSpPr/>
              <p:nvPr/>
            </p:nvSpPr>
            <p:spPr>
              <a:xfrm>
                <a:off x="1451148" y="1588101"/>
                <a:ext cx="48869" cy="48869"/>
              </a:xfrm>
              <a:custGeom>
                <a:avLst/>
                <a:gdLst/>
                <a:ahLst/>
                <a:cxnLst/>
                <a:rect l="l" t="t" r="r" b="b"/>
                <a:pathLst>
                  <a:path w="48869" h="48869" extrusionOk="0">
                    <a:moveTo>
                      <a:pt x="48869" y="48869"/>
                    </a:moveTo>
                    <a:lnTo>
                      <a:pt x="32580" y="48869"/>
                    </a:lnTo>
                    <a:lnTo>
                      <a:pt x="32580" y="24435"/>
                    </a:lnTo>
                    <a:cubicBezTo>
                      <a:pt x="32580" y="19955"/>
                      <a:pt x="28914" y="16290"/>
                      <a:pt x="24435" y="16290"/>
                    </a:cubicBezTo>
                    <a:cubicBezTo>
                      <a:pt x="19955" y="16290"/>
                      <a:pt x="16290" y="19955"/>
                      <a:pt x="16290" y="24435"/>
                    </a:cubicBezTo>
                    <a:lnTo>
                      <a:pt x="16290" y="48869"/>
                    </a:lnTo>
                    <a:lnTo>
                      <a:pt x="0" y="48869"/>
                    </a:lnTo>
                    <a:lnTo>
                      <a:pt x="0" y="24435"/>
                    </a:lnTo>
                    <a:cubicBezTo>
                      <a:pt x="0" y="10996"/>
                      <a:pt x="10996" y="0"/>
                      <a:pt x="24435" y="0"/>
                    </a:cubicBezTo>
                    <a:cubicBezTo>
                      <a:pt x="37874" y="0"/>
                      <a:pt x="48869" y="10996"/>
                      <a:pt x="48869" y="24435"/>
                    </a:cubicBezTo>
                    <a:lnTo>
                      <a:pt x="48869" y="488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66" name="Google Shape;11466;p37"/>
              <p:cNvSpPr/>
              <p:nvPr/>
            </p:nvSpPr>
            <p:spPr>
              <a:xfrm>
                <a:off x="1467438" y="1661405"/>
                <a:ext cx="16289" cy="24434"/>
              </a:xfrm>
              <a:custGeom>
                <a:avLst/>
                <a:gdLst/>
                <a:ahLst/>
                <a:cxnLst/>
                <a:rect l="l" t="t" r="r" b="b"/>
                <a:pathLst>
                  <a:path w="16289" h="24434" extrusionOk="0">
                    <a:moveTo>
                      <a:pt x="0" y="0"/>
                    </a:moveTo>
                    <a:lnTo>
                      <a:pt x="16290" y="0"/>
                    </a:lnTo>
                    <a:lnTo>
                      <a:pt x="16290" y="16290"/>
                    </a:lnTo>
                    <a:cubicBezTo>
                      <a:pt x="16290" y="20769"/>
                      <a:pt x="12625" y="24435"/>
                      <a:pt x="8145" y="24435"/>
                    </a:cubicBezTo>
                    <a:lnTo>
                      <a:pt x="8145" y="24435"/>
                    </a:lnTo>
                    <a:cubicBezTo>
                      <a:pt x="3665" y="24435"/>
                      <a:pt x="0" y="20769"/>
                      <a:pt x="0" y="1629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67" name="Google Shape;11467;p37"/>
              <p:cNvSpPr/>
              <p:nvPr/>
            </p:nvSpPr>
            <p:spPr>
              <a:xfrm>
                <a:off x="1486884" y="1650816"/>
                <a:ext cx="23386" cy="26339"/>
              </a:xfrm>
              <a:custGeom>
                <a:avLst/>
                <a:gdLst/>
                <a:ahLst/>
                <a:cxnLst/>
                <a:rect l="l" t="t" r="r" b="b"/>
                <a:pathLst>
                  <a:path w="23386" h="26339" extrusionOk="0">
                    <a:moveTo>
                      <a:pt x="0" y="8145"/>
                    </a:moveTo>
                    <a:lnTo>
                      <a:pt x="14152" y="0"/>
                    </a:lnTo>
                    <a:lnTo>
                      <a:pt x="22297" y="14152"/>
                    </a:lnTo>
                    <a:cubicBezTo>
                      <a:pt x="24536" y="18021"/>
                      <a:pt x="23213" y="23009"/>
                      <a:pt x="19344" y="25249"/>
                    </a:cubicBezTo>
                    <a:lnTo>
                      <a:pt x="19344" y="25249"/>
                    </a:lnTo>
                    <a:cubicBezTo>
                      <a:pt x="15475" y="27489"/>
                      <a:pt x="10487" y="26165"/>
                      <a:pt x="8247" y="22297"/>
                    </a:cubicBezTo>
                    <a:lnTo>
                      <a:pt x="0" y="81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68" name="Google Shape;11468;p37"/>
              <p:cNvSpPr/>
              <p:nvPr/>
            </p:nvSpPr>
            <p:spPr>
              <a:xfrm>
                <a:off x="1441001" y="1650714"/>
                <a:ext cx="23382" cy="26339"/>
              </a:xfrm>
              <a:custGeom>
                <a:avLst/>
                <a:gdLst/>
                <a:ahLst/>
                <a:cxnLst/>
                <a:rect l="l" t="t" r="r" b="b"/>
                <a:pathLst>
                  <a:path w="23382" h="26339" extrusionOk="0">
                    <a:moveTo>
                      <a:pt x="1086" y="14152"/>
                    </a:moveTo>
                    <a:lnTo>
                      <a:pt x="9231" y="0"/>
                    </a:lnTo>
                    <a:lnTo>
                      <a:pt x="23383" y="8145"/>
                    </a:lnTo>
                    <a:lnTo>
                      <a:pt x="15238" y="22297"/>
                    </a:lnTo>
                    <a:cubicBezTo>
                      <a:pt x="12998" y="26165"/>
                      <a:pt x="8009" y="27489"/>
                      <a:pt x="4141" y="25249"/>
                    </a:cubicBezTo>
                    <a:lnTo>
                      <a:pt x="4141" y="25249"/>
                    </a:lnTo>
                    <a:cubicBezTo>
                      <a:pt x="170" y="23111"/>
                      <a:pt x="-1154" y="18122"/>
                      <a:pt x="1086" y="1415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69" name="Google Shape;11469;p37"/>
              <p:cNvSpPr/>
              <p:nvPr/>
            </p:nvSpPr>
            <p:spPr>
              <a:xfrm>
                <a:off x="1125451" y="1466004"/>
                <a:ext cx="358379" cy="162821"/>
              </a:xfrm>
              <a:custGeom>
                <a:avLst/>
                <a:gdLst/>
                <a:ahLst/>
                <a:cxnLst/>
                <a:rect l="l" t="t" r="r" b="b"/>
                <a:pathLst>
                  <a:path w="358379" h="162821" extrusionOk="0">
                    <a:moveTo>
                      <a:pt x="358277" y="73228"/>
                    </a:moveTo>
                    <a:cubicBezTo>
                      <a:pt x="358277" y="73126"/>
                      <a:pt x="358277" y="73024"/>
                      <a:pt x="358277" y="73024"/>
                    </a:cubicBezTo>
                    <a:cubicBezTo>
                      <a:pt x="358176" y="69766"/>
                      <a:pt x="356139" y="66814"/>
                      <a:pt x="353085" y="65694"/>
                    </a:cubicBezTo>
                    <a:lnTo>
                      <a:pt x="182042" y="535"/>
                    </a:lnTo>
                    <a:cubicBezTo>
                      <a:pt x="180210" y="-178"/>
                      <a:pt x="178072" y="-178"/>
                      <a:pt x="176239" y="535"/>
                    </a:cubicBezTo>
                    <a:lnTo>
                      <a:pt x="5196" y="65694"/>
                    </a:lnTo>
                    <a:cubicBezTo>
                      <a:pt x="2142" y="66915"/>
                      <a:pt x="106" y="69766"/>
                      <a:pt x="4" y="73024"/>
                    </a:cubicBezTo>
                    <a:cubicBezTo>
                      <a:pt x="-98" y="76282"/>
                      <a:pt x="1735" y="79336"/>
                      <a:pt x="4789" y="80660"/>
                    </a:cubicBezTo>
                    <a:lnTo>
                      <a:pt x="89598" y="119246"/>
                    </a:lnTo>
                    <a:lnTo>
                      <a:pt x="89598" y="126577"/>
                    </a:lnTo>
                    <a:cubicBezTo>
                      <a:pt x="89598" y="130038"/>
                      <a:pt x="91838" y="133093"/>
                      <a:pt x="95096" y="134314"/>
                    </a:cubicBezTo>
                    <a:lnTo>
                      <a:pt x="176545" y="162414"/>
                    </a:lnTo>
                    <a:cubicBezTo>
                      <a:pt x="177359" y="162720"/>
                      <a:pt x="178275" y="162821"/>
                      <a:pt x="179192" y="162821"/>
                    </a:cubicBezTo>
                    <a:cubicBezTo>
                      <a:pt x="180108" y="162821"/>
                      <a:pt x="181024" y="162720"/>
                      <a:pt x="181839" y="162414"/>
                    </a:cubicBezTo>
                    <a:lnTo>
                      <a:pt x="263288" y="134314"/>
                    </a:lnTo>
                    <a:cubicBezTo>
                      <a:pt x="266546" y="133194"/>
                      <a:pt x="268785" y="130140"/>
                      <a:pt x="268785" y="126577"/>
                    </a:cubicBezTo>
                    <a:lnTo>
                      <a:pt x="268785" y="119246"/>
                    </a:lnTo>
                    <a:lnTo>
                      <a:pt x="342089" y="85954"/>
                    </a:lnTo>
                    <a:lnTo>
                      <a:pt x="342089" y="105807"/>
                    </a:lnTo>
                    <a:cubicBezTo>
                      <a:pt x="342089" y="110287"/>
                      <a:pt x="345755" y="113952"/>
                      <a:pt x="350234" y="113952"/>
                    </a:cubicBezTo>
                    <a:lnTo>
                      <a:pt x="350234" y="113952"/>
                    </a:lnTo>
                    <a:cubicBezTo>
                      <a:pt x="354714" y="113952"/>
                      <a:pt x="358379" y="110287"/>
                      <a:pt x="358379" y="105807"/>
                    </a:cubicBezTo>
                    <a:lnTo>
                      <a:pt x="358277" y="73228"/>
                    </a:lnTo>
                    <a:lnTo>
                      <a:pt x="358277" y="73228"/>
                    </a:lnTo>
                    <a:close/>
                    <a:moveTo>
                      <a:pt x="252394" y="120773"/>
                    </a:moveTo>
                    <a:lnTo>
                      <a:pt x="179090" y="146124"/>
                    </a:lnTo>
                    <a:lnTo>
                      <a:pt x="105786" y="120773"/>
                    </a:lnTo>
                    <a:lnTo>
                      <a:pt x="105786" y="79235"/>
                    </a:lnTo>
                    <a:lnTo>
                      <a:pt x="129915" y="72006"/>
                    </a:lnTo>
                    <a:cubicBezTo>
                      <a:pt x="141929" y="68341"/>
                      <a:pt x="154248" y="66101"/>
                      <a:pt x="166669" y="65185"/>
                    </a:cubicBezTo>
                    <a:cubicBezTo>
                      <a:pt x="167178" y="65185"/>
                      <a:pt x="167687" y="65185"/>
                      <a:pt x="168196" y="65083"/>
                    </a:cubicBezTo>
                    <a:cubicBezTo>
                      <a:pt x="169112" y="64981"/>
                      <a:pt x="170029" y="64981"/>
                      <a:pt x="170945" y="64981"/>
                    </a:cubicBezTo>
                    <a:lnTo>
                      <a:pt x="170945" y="113850"/>
                    </a:lnTo>
                    <a:cubicBezTo>
                      <a:pt x="170945" y="118330"/>
                      <a:pt x="174610" y="121995"/>
                      <a:pt x="179090" y="121995"/>
                    </a:cubicBezTo>
                    <a:lnTo>
                      <a:pt x="179090" y="121995"/>
                    </a:lnTo>
                    <a:cubicBezTo>
                      <a:pt x="183570" y="121995"/>
                      <a:pt x="187235" y="118330"/>
                      <a:pt x="187235" y="113850"/>
                    </a:cubicBezTo>
                    <a:lnTo>
                      <a:pt x="187235" y="64981"/>
                    </a:lnTo>
                    <a:cubicBezTo>
                      <a:pt x="187642" y="64981"/>
                      <a:pt x="188151" y="64981"/>
                      <a:pt x="188660" y="64981"/>
                    </a:cubicBezTo>
                    <a:cubicBezTo>
                      <a:pt x="189373" y="64981"/>
                      <a:pt x="190187" y="64981"/>
                      <a:pt x="190900" y="65083"/>
                    </a:cubicBezTo>
                    <a:cubicBezTo>
                      <a:pt x="203219" y="65999"/>
                      <a:pt x="215538" y="68239"/>
                      <a:pt x="227552" y="71802"/>
                    </a:cubicBezTo>
                    <a:lnTo>
                      <a:pt x="252394" y="79336"/>
                    </a:lnTo>
                    <a:lnTo>
                      <a:pt x="252394" y="120773"/>
                    </a:lnTo>
                    <a:close/>
                    <a:moveTo>
                      <a:pt x="268684" y="101328"/>
                    </a:moveTo>
                    <a:lnTo>
                      <a:pt x="268684" y="73228"/>
                    </a:lnTo>
                    <a:cubicBezTo>
                      <a:pt x="268684" y="72311"/>
                      <a:pt x="268582" y="71497"/>
                      <a:pt x="268276" y="70682"/>
                    </a:cubicBezTo>
                    <a:cubicBezTo>
                      <a:pt x="268073" y="70173"/>
                      <a:pt x="267767" y="69664"/>
                      <a:pt x="267462" y="69155"/>
                    </a:cubicBezTo>
                    <a:cubicBezTo>
                      <a:pt x="267360" y="68952"/>
                      <a:pt x="267258" y="68646"/>
                      <a:pt x="267055" y="68443"/>
                    </a:cubicBezTo>
                    <a:cubicBezTo>
                      <a:pt x="266749" y="68035"/>
                      <a:pt x="266240" y="67628"/>
                      <a:pt x="265833" y="67323"/>
                    </a:cubicBezTo>
                    <a:cubicBezTo>
                      <a:pt x="265629" y="67119"/>
                      <a:pt x="265426" y="66814"/>
                      <a:pt x="265222" y="66712"/>
                    </a:cubicBezTo>
                    <a:cubicBezTo>
                      <a:pt x="264917" y="66508"/>
                      <a:pt x="264509" y="66406"/>
                      <a:pt x="264102" y="66203"/>
                    </a:cubicBezTo>
                    <a:cubicBezTo>
                      <a:pt x="263695" y="65999"/>
                      <a:pt x="263288" y="65694"/>
                      <a:pt x="262779" y="65592"/>
                    </a:cubicBezTo>
                    <a:lnTo>
                      <a:pt x="232846" y="56632"/>
                    </a:lnTo>
                    <a:cubicBezTo>
                      <a:pt x="219407" y="52662"/>
                      <a:pt x="205764" y="50117"/>
                      <a:pt x="191918" y="49200"/>
                    </a:cubicBezTo>
                    <a:cubicBezTo>
                      <a:pt x="191816" y="49200"/>
                      <a:pt x="191714" y="49200"/>
                      <a:pt x="191511" y="49200"/>
                    </a:cubicBezTo>
                    <a:cubicBezTo>
                      <a:pt x="187337" y="48895"/>
                      <a:pt x="183162" y="48793"/>
                      <a:pt x="178988" y="48793"/>
                    </a:cubicBezTo>
                    <a:cubicBezTo>
                      <a:pt x="178784" y="48793"/>
                      <a:pt x="178479" y="48895"/>
                      <a:pt x="178275" y="48793"/>
                    </a:cubicBezTo>
                    <a:cubicBezTo>
                      <a:pt x="176748" y="48284"/>
                      <a:pt x="175221" y="48386"/>
                      <a:pt x="173694" y="48691"/>
                    </a:cubicBezTo>
                    <a:cubicBezTo>
                      <a:pt x="170945" y="49302"/>
                      <a:pt x="168094" y="49098"/>
                      <a:pt x="165345" y="49302"/>
                    </a:cubicBezTo>
                    <a:cubicBezTo>
                      <a:pt x="151601" y="50320"/>
                      <a:pt x="137958" y="52764"/>
                      <a:pt x="124519" y="56836"/>
                    </a:cubicBezTo>
                    <a:lnTo>
                      <a:pt x="95605" y="65388"/>
                    </a:lnTo>
                    <a:lnTo>
                      <a:pt x="95299" y="65490"/>
                    </a:lnTo>
                    <a:lnTo>
                      <a:pt x="95299" y="65490"/>
                    </a:lnTo>
                    <a:cubicBezTo>
                      <a:pt x="94587" y="65694"/>
                      <a:pt x="93976" y="65999"/>
                      <a:pt x="93467" y="66406"/>
                    </a:cubicBezTo>
                    <a:cubicBezTo>
                      <a:pt x="93365" y="66508"/>
                      <a:pt x="93161" y="66508"/>
                      <a:pt x="92958" y="66610"/>
                    </a:cubicBezTo>
                    <a:cubicBezTo>
                      <a:pt x="90820" y="68137"/>
                      <a:pt x="89496" y="70581"/>
                      <a:pt x="89496" y="73228"/>
                    </a:cubicBezTo>
                    <a:lnTo>
                      <a:pt x="89496" y="101328"/>
                    </a:lnTo>
                    <a:lnTo>
                      <a:pt x="29224" y="73940"/>
                    </a:lnTo>
                    <a:lnTo>
                      <a:pt x="179090" y="16824"/>
                    </a:lnTo>
                    <a:lnTo>
                      <a:pt x="328956" y="73940"/>
                    </a:lnTo>
                    <a:lnTo>
                      <a:pt x="268684" y="1013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70" name="Google Shape;11470;p37"/>
              <p:cNvSpPr/>
              <p:nvPr/>
            </p:nvSpPr>
            <p:spPr>
              <a:xfrm>
                <a:off x="1410424" y="1865027"/>
                <a:ext cx="32579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81448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81449"/>
                    </a:ln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71" name="Google Shape;11471;p37"/>
              <p:cNvSpPr/>
              <p:nvPr/>
            </p:nvSpPr>
            <p:spPr>
              <a:xfrm>
                <a:off x="1434859" y="1799868"/>
                <a:ext cx="32579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65159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65159"/>
                    </a:lnTo>
                    <a:lnTo>
                      <a:pt x="0" y="651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979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72" name="Google Shape;11472;p37"/>
              <p:cNvSpPr/>
              <p:nvPr/>
            </p:nvSpPr>
            <p:spPr>
              <a:xfrm>
                <a:off x="1410424" y="1718419"/>
                <a:ext cx="32579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81448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81449"/>
                    </a:ln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73" name="Google Shape;11473;p37"/>
              <p:cNvSpPr/>
              <p:nvPr/>
            </p:nvSpPr>
            <p:spPr>
              <a:xfrm>
                <a:off x="1191530" y="1710274"/>
                <a:ext cx="324777" cy="244346"/>
              </a:xfrm>
              <a:custGeom>
                <a:avLst/>
                <a:gdLst/>
                <a:ahLst/>
                <a:cxnLst/>
                <a:rect l="l" t="t" r="r" b="b"/>
                <a:pathLst>
                  <a:path w="324777" h="244346" extrusionOk="0">
                    <a:moveTo>
                      <a:pt x="306655" y="82365"/>
                    </a:moveTo>
                    <a:cubicBezTo>
                      <a:pt x="307775" y="79515"/>
                      <a:pt x="308488" y="76460"/>
                      <a:pt x="308488" y="73304"/>
                    </a:cubicBezTo>
                    <a:lnTo>
                      <a:pt x="308488" y="24435"/>
                    </a:lnTo>
                    <a:cubicBezTo>
                      <a:pt x="308488" y="10996"/>
                      <a:pt x="297492" y="0"/>
                      <a:pt x="284053" y="0"/>
                    </a:cubicBezTo>
                    <a:lnTo>
                      <a:pt x="186314" y="0"/>
                    </a:lnTo>
                    <a:lnTo>
                      <a:pt x="186314" y="16290"/>
                    </a:lnTo>
                    <a:lnTo>
                      <a:pt x="210749" y="16290"/>
                    </a:lnTo>
                    <a:lnTo>
                      <a:pt x="210749" y="81449"/>
                    </a:lnTo>
                    <a:lnTo>
                      <a:pt x="186314" y="81449"/>
                    </a:lnTo>
                    <a:lnTo>
                      <a:pt x="186314" y="97739"/>
                    </a:lnTo>
                    <a:lnTo>
                      <a:pt x="235184" y="97739"/>
                    </a:lnTo>
                    <a:lnTo>
                      <a:pt x="235184" y="146608"/>
                    </a:lnTo>
                    <a:lnTo>
                      <a:pt x="151597" y="146608"/>
                    </a:lnTo>
                    <a:lnTo>
                      <a:pt x="151597" y="162898"/>
                    </a:lnTo>
                    <a:lnTo>
                      <a:pt x="210749" y="162898"/>
                    </a:lnTo>
                    <a:lnTo>
                      <a:pt x="210749" y="228057"/>
                    </a:lnTo>
                    <a:lnTo>
                      <a:pt x="0" y="228057"/>
                    </a:lnTo>
                    <a:lnTo>
                      <a:pt x="0" y="244347"/>
                    </a:lnTo>
                    <a:lnTo>
                      <a:pt x="275908" y="244347"/>
                    </a:lnTo>
                    <a:cubicBezTo>
                      <a:pt x="289347" y="244347"/>
                      <a:pt x="300343" y="233351"/>
                      <a:pt x="300343" y="219912"/>
                    </a:cubicBezTo>
                    <a:lnTo>
                      <a:pt x="300343" y="171043"/>
                    </a:lnTo>
                    <a:cubicBezTo>
                      <a:pt x="300343" y="168192"/>
                      <a:pt x="299732" y="165443"/>
                      <a:pt x="298816" y="162898"/>
                    </a:cubicBezTo>
                    <a:lnTo>
                      <a:pt x="300343" y="162898"/>
                    </a:lnTo>
                    <a:cubicBezTo>
                      <a:pt x="313782" y="162898"/>
                      <a:pt x="324778" y="151902"/>
                      <a:pt x="324778" y="138463"/>
                    </a:cubicBezTo>
                    <a:lnTo>
                      <a:pt x="324778" y="105884"/>
                    </a:lnTo>
                    <a:cubicBezTo>
                      <a:pt x="324778" y="94583"/>
                      <a:pt x="317040" y="85216"/>
                      <a:pt x="306655" y="82365"/>
                    </a:cubicBezTo>
                    <a:close/>
                    <a:moveTo>
                      <a:pt x="292198" y="24435"/>
                    </a:moveTo>
                    <a:lnTo>
                      <a:pt x="292198" y="73304"/>
                    </a:lnTo>
                    <a:cubicBezTo>
                      <a:pt x="292198" y="77784"/>
                      <a:pt x="288533" y="81449"/>
                      <a:pt x="284053" y="81449"/>
                    </a:cubicBezTo>
                    <a:lnTo>
                      <a:pt x="259618" y="81449"/>
                    </a:lnTo>
                    <a:lnTo>
                      <a:pt x="259618" y="16290"/>
                    </a:lnTo>
                    <a:lnTo>
                      <a:pt x="284053" y="16290"/>
                    </a:lnTo>
                    <a:cubicBezTo>
                      <a:pt x="288533" y="16290"/>
                      <a:pt x="292198" y="19955"/>
                      <a:pt x="292198" y="24435"/>
                    </a:cubicBezTo>
                    <a:close/>
                    <a:moveTo>
                      <a:pt x="227039" y="16290"/>
                    </a:moveTo>
                    <a:lnTo>
                      <a:pt x="243329" y="16290"/>
                    </a:lnTo>
                    <a:lnTo>
                      <a:pt x="243329" y="81449"/>
                    </a:lnTo>
                    <a:lnTo>
                      <a:pt x="227039" y="81449"/>
                    </a:lnTo>
                    <a:lnTo>
                      <a:pt x="227039" y="16290"/>
                    </a:lnTo>
                    <a:close/>
                    <a:moveTo>
                      <a:pt x="251474" y="97739"/>
                    </a:moveTo>
                    <a:lnTo>
                      <a:pt x="267763" y="97739"/>
                    </a:lnTo>
                    <a:lnTo>
                      <a:pt x="267763" y="146608"/>
                    </a:lnTo>
                    <a:lnTo>
                      <a:pt x="251474" y="146608"/>
                    </a:lnTo>
                    <a:lnTo>
                      <a:pt x="251474" y="97739"/>
                    </a:lnTo>
                    <a:close/>
                    <a:moveTo>
                      <a:pt x="227039" y="228057"/>
                    </a:moveTo>
                    <a:lnTo>
                      <a:pt x="227039" y="162898"/>
                    </a:lnTo>
                    <a:lnTo>
                      <a:pt x="243329" y="162898"/>
                    </a:lnTo>
                    <a:lnTo>
                      <a:pt x="243329" y="228057"/>
                    </a:lnTo>
                    <a:lnTo>
                      <a:pt x="227039" y="228057"/>
                    </a:lnTo>
                    <a:close/>
                    <a:moveTo>
                      <a:pt x="284053" y="171043"/>
                    </a:moveTo>
                    <a:lnTo>
                      <a:pt x="284053" y="219912"/>
                    </a:lnTo>
                    <a:cubicBezTo>
                      <a:pt x="284053" y="224392"/>
                      <a:pt x="280388" y="228057"/>
                      <a:pt x="275908" y="228057"/>
                    </a:cubicBezTo>
                    <a:lnTo>
                      <a:pt x="259618" y="228057"/>
                    </a:lnTo>
                    <a:lnTo>
                      <a:pt x="259618" y="162898"/>
                    </a:lnTo>
                    <a:lnTo>
                      <a:pt x="275908" y="162898"/>
                    </a:lnTo>
                    <a:cubicBezTo>
                      <a:pt x="280388" y="162898"/>
                      <a:pt x="284053" y="166563"/>
                      <a:pt x="284053" y="171043"/>
                    </a:cubicBezTo>
                    <a:close/>
                    <a:moveTo>
                      <a:pt x="308488" y="138463"/>
                    </a:moveTo>
                    <a:cubicBezTo>
                      <a:pt x="308488" y="142943"/>
                      <a:pt x="304823" y="146608"/>
                      <a:pt x="300343" y="146608"/>
                    </a:cubicBezTo>
                    <a:lnTo>
                      <a:pt x="284053" y="146608"/>
                    </a:lnTo>
                    <a:lnTo>
                      <a:pt x="284053" y="97739"/>
                    </a:lnTo>
                    <a:lnTo>
                      <a:pt x="300343" y="97739"/>
                    </a:lnTo>
                    <a:cubicBezTo>
                      <a:pt x="304823" y="97739"/>
                      <a:pt x="308488" y="101404"/>
                      <a:pt x="308488" y="105884"/>
                    </a:cubicBezTo>
                    <a:lnTo>
                      <a:pt x="308488" y="1384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474" name="Google Shape;11474;p37"/>
          <p:cNvGrpSpPr/>
          <p:nvPr/>
        </p:nvGrpSpPr>
        <p:grpSpPr>
          <a:xfrm>
            <a:off x="-812316" y="2077476"/>
            <a:ext cx="896786" cy="896786"/>
            <a:chOff x="-812316" y="2077476"/>
            <a:chExt cx="896786" cy="896786"/>
          </a:xfrm>
        </p:grpSpPr>
        <p:sp>
          <p:nvSpPr>
            <p:cNvPr id="11475" name="Google Shape;11475;p37"/>
            <p:cNvSpPr/>
            <p:nvPr/>
          </p:nvSpPr>
          <p:spPr>
            <a:xfrm>
              <a:off x="-812316" y="2077476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6" name="Google Shape;11476;p37"/>
            <p:cNvSpPr/>
            <p:nvPr/>
          </p:nvSpPr>
          <p:spPr>
            <a:xfrm>
              <a:off x="-726564" y="2152387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477" name="Google Shape;11477;p37"/>
            <p:cNvGrpSpPr/>
            <p:nvPr/>
          </p:nvGrpSpPr>
          <p:grpSpPr>
            <a:xfrm>
              <a:off x="-613597" y="2317629"/>
              <a:ext cx="538134" cy="368676"/>
              <a:chOff x="992063" y="2434116"/>
              <a:chExt cx="538134" cy="368676"/>
            </a:xfrm>
          </p:grpSpPr>
          <p:sp>
            <p:nvSpPr>
              <p:cNvPr id="11478" name="Google Shape;11478;p37"/>
              <p:cNvSpPr/>
              <p:nvPr/>
            </p:nvSpPr>
            <p:spPr>
              <a:xfrm>
                <a:off x="1008580" y="2615194"/>
                <a:ext cx="505958" cy="179779"/>
              </a:xfrm>
              <a:custGeom>
                <a:avLst/>
                <a:gdLst/>
                <a:ahLst/>
                <a:cxnLst/>
                <a:rect l="l" t="t" r="r" b="b"/>
                <a:pathLst>
                  <a:path w="505958" h="179779" extrusionOk="0">
                    <a:moveTo>
                      <a:pt x="505958" y="0"/>
                    </a:moveTo>
                    <a:lnTo>
                      <a:pt x="0" y="0"/>
                    </a:lnTo>
                    <a:lnTo>
                      <a:pt x="0" y="169269"/>
                    </a:lnTo>
                    <a:cubicBezTo>
                      <a:pt x="0" y="175074"/>
                      <a:pt x="4706" y="179780"/>
                      <a:pt x="10510" y="179780"/>
                    </a:cubicBezTo>
                    <a:lnTo>
                      <a:pt x="495448" y="179780"/>
                    </a:lnTo>
                    <a:cubicBezTo>
                      <a:pt x="501253" y="179780"/>
                      <a:pt x="505958" y="175074"/>
                      <a:pt x="505958" y="169269"/>
                    </a:cubicBez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79" name="Google Shape;11479;p37"/>
              <p:cNvSpPr/>
              <p:nvPr/>
            </p:nvSpPr>
            <p:spPr>
              <a:xfrm>
                <a:off x="1487365" y="2615194"/>
                <a:ext cx="27172" cy="179779"/>
              </a:xfrm>
              <a:custGeom>
                <a:avLst/>
                <a:gdLst/>
                <a:ahLst/>
                <a:cxnLst/>
                <a:rect l="l" t="t" r="r" b="b"/>
                <a:pathLst>
                  <a:path w="27172" h="179779" extrusionOk="0">
                    <a:moveTo>
                      <a:pt x="0" y="0"/>
                    </a:moveTo>
                    <a:lnTo>
                      <a:pt x="0" y="179780"/>
                    </a:lnTo>
                    <a:lnTo>
                      <a:pt x="16746" y="179780"/>
                    </a:lnTo>
                    <a:cubicBezTo>
                      <a:pt x="22505" y="179780"/>
                      <a:pt x="27173" y="175112"/>
                      <a:pt x="27173" y="169354"/>
                    </a:cubicBezTo>
                    <a:lnTo>
                      <a:pt x="27173" y="0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80" name="Google Shape;11480;p37"/>
              <p:cNvSpPr/>
              <p:nvPr/>
            </p:nvSpPr>
            <p:spPr>
              <a:xfrm>
                <a:off x="1008581" y="2571770"/>
                <a:ext cx="505958" cy="50120"/>
              </a:xfrm>
              <a:custGeom>
                <a:avLst/>
                <a:gdLst/>
                <a:ahLst/>
                <a:cxnLst/>
                <a:rect l="l" t="t" r="r" b="b"/>
                <a:pathLst>
                  <a:path w="505958" h="50120" extrusionOk="0">
                    <a:moveTo>
                      <a:pt x="473434" y="0"/>
                    </a:moveTo>
                    <a:lnTo>
                      <a:pt x="32522" y="0"/>
                    </a:lnTo>
                    <a:cubicBezTo>
                      <a:pt x="27651" y="0"/>
                      <a:pt x="23008" y="2066"/>
                      <a:pt x="19748" y="5686"/>
                    </a:cubicBezTo>
                    <a:lnTo>
                      <a:pt x="2598" y="24728"/>
                    </a:lnTo>
                    <a:cubicBezTo>
                      <a:pt x="925" y="26585"/>
                      <a:pt x="0" y="28996"/>
                      <a:pt x="0" y="31496"/>
                    </a:cubicBezTo>
                    <a:lnTo>
                      <a:pt x="0" y="50120"/>
                    </a:lnTo>
                    <a:lnTo>
                      <a:pt x="505958" y="50120"/>
                    </a:lnTo>
                    <a:lnTo>
                      <a:pt x="505958" y="31496"/>
                    </a:lnTo>
                    <a:cubicBezTo>
                      <a:pt x="505958" y="28996"/>
                      <a:pt x="505032" y="26585"/>
                      <a:pt x="503360" y="24728"/>
                    </a:cubicBezTo>
                    <a:lnTo>
                      <a:pt x="486210" y="5686"/>
                    </a:lnTo>
                    <a:cubicBezTo>
                      <a:pt x="482948" y="2067"/>
                      <a:pt x="478305" y="0"/>
                      <a:pt x="473434" y="0"/>
                    </a:cubicBez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81" name="Google Shape;11481;p37"/>
              <p:cNvSpPr/>
              <p:nvPr/>
            </p:nvSpPr>
            <p:spPr>
              <a:xfrm>
                <a:off x="1455050" y="2571770"/>
                <a:ext cx="59487" cy="50121"/>
              </a:xfrm>
              <a:custGeom>
                <a:avLst/>
                <a:gdLst/>
                <a:ahLst/>
                <a:cxnLst/>
                <a:rect l="l" t="t" r="r" b="b"/>
                <a:pathLst>
                  <a:path w="59487" h="50121" extrusionOk="0">
                    <a:moveTo>
                      <a:pt x="56890" y="24728"/>
                    </a:moveTo>
                    <a:lnTo>
                      <a:pt x="39740" y="5686"/>
                    </a:lnTo>
                    <a:cubicBezTo>
                      <a:pt x="36480" y="2066"/>
                      <a:pt x="31837" y="0"/>
                      <a:pt x="26966" y="0"/>
                    </a:cubicBezTo>
                    <a:lnTo>
                      <a:pt x="0" y="0"/>
                    </a:lnTo>
                    <a:lnTo>
                      <a:pt x="26118" y="28998"/>
                    </a:lnTo>
                    <a:cubicBezTo>
                      <a:pt x="30107" y="33427"/>
                      <a:pt x="32315" y="39177"/>
                      <a:pt x="32315" y="45138"/>
                    </a:cubicBezTo>
                    <a:lnTo>
                      <a:pt x="32315" y="50121"/>
                    </a:lnTo>
                    <a:lnTo>
                      <a:pt x="59488" y="50121"/>
                    </a:lnTo>
                    <a:lnTo>
                      <a:pt x="59488" y="31496"/>
                    </a:lnTo>
                    <a:cubicBezTo>
                      <a:pt x="59488" y="28996"/>
                      <a:pt x="58562" y="26585"/>
                      <a:pt x="56890" y="24728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82" name="Google Shape;11482;p37"/>
              <p:cNvSpPr/>
              <p:nvPr/>
            </p:nvSpPr>
            <p:spPr>
              <a:xfrm>
                <a:off x="1153957" y="2510401"/>
                <a:ext cx="215203" cy="153006"/>
              </a:xfrm>
              <a:custGeom>
                <a:avLst/>
                <a:gdLst/>
                <a:ahLst/>
                <a:cxnLst/>
                <a:rect l="l" t="t" r="r" b="b"/>
                <a:pathLst>
                  <a:path w="215203" h="153006" extrusionOk="0">
                    <a:moveTo>
                      <a:pt x="0" y="0"/>
                    </a:moveTo>
                    <a:lnTo>
                      <a:pt x="215203" y="0"/>
                    </a:lnTo>
                    <a:lnTo>
                      <a:pt x="215203" y="153007"/>
                    </a:lnTo>
                    <a:lnTo>
                      <a:pt x="0" y="153007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83" name="Google Shape;11483;p37"/>
              <p:cNvSpPr/>
              <p:nvPr/>
            </p:nvSpPr>
            <p:spPr>
              <a:xfrm>
                <a:off x="1341988" y="2510401"/>
                <a:ext cx="27172" cy="153006"/>
              </a:xfrm>
              <a:custGeom>
                <a:avLst/>
                <a:gdLst/>
                <a:ahLst/>
                <a:cxnLst/>
                <a:rect l="l" t="t" r="r" b="b"/>
                <a:pathLst>
                  <a:path w="27172" h="153006" extrusionOk="0">
                    <a:moveTo>
                      <a:pt x="0" y="0"/>
                    </a:moveTo>
                    <a:lnTo>
                      <a:pt x="27173" y="0"/>
                    </a:lnTo>
                    <a:lnTo>
                      <a:pt x="27173" y="153007"/>
                    </a:lnTo>
                    <a:lnTo>
                      <a:pt x="0" y="153007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84" name="Google Shape;11484;p37"/>
              <p:cNvSpPr/>
              <p:nvPr/>
            </p:nvSpPr>
            <p:spPr>
              <a:xfrm>
                <a:off x="1045410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6" y="12166"/>
                      <a:pt x="42180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85" name="Google Shape;11485;p37"/>
              <p:cNvSpPr/>
              <p:nvPr/>
            </p:nvSpPr>
            <p:spPr>
              <a:xfrm>
                <a:off x="1139898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6" y="12166"/>
                      <a:pt x="42180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86" name="Google Shape;11486;p37"/>
              <p:cNvSpPr/>
              <p:nvPr/>
            </p:nvSpPr>
            <p:spPr>
              <a:xfrm>
                <a:off x="1234387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87" name="Google Shape;11487;p37"/>
              <p:cNvSpPr/>
              <p:nvPr/>
            </p:nvSpPr>
            <p:spPr>
              <a:xfrm>
                <a:off x="1328874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88" name="Google Shape;11488;p37"/>
              <p:cNvSpPr/>
              <p:nvPr/>
            </p:nvSpPr>
            <p:spPr>
              <a:xfrm>
                <a:off x="1423362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89" name="Google Shape;11489;p37"/>
              <p:cNvSpPr/>
              <p:nvPr/>
            </p:nvSpPr>
            <p:spPr>
              <a:xfrm>
                <a:off x="1061681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5" y="12165"/>
                      <a:pt x="25909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90" name="Google Shape;11490;p37"/>
              <p:cNvSpPr/>
              <p:nvPr/>
            </p:nvSpPr>
            <p:spPr>
              <a:xfrm>
                <a:off x="1156170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91" name="Google Shape;11491;p37"/>
              <p:cNvSpPr/>
              <p:nvPr/>
            </p:nvSpPr>
            <p:spPr>
              <a:xfrm>
                <a:off x="1250658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92" name="Google Shape;11492;p37"/>
              <p:cNvSpPr/>
              <p:nvPr/>
            </p:nvSpPr>
            <p:spPr>
              <a:xfrm>
                <a:off x="1345146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93" name="Google Shape;11493;p37"/>
              <p:cNvSpPr/>
              <p:nvPr/>
            </p:nvSpPr>
            <p:spPr>
              <a:xfrm>
                <a:off x="1441330" y="2713385"/>
                <a:ext cx="36377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6377" h="81588" extrusionOk="0">
                    <a:moveTo>
                      <a:pt x="9205" y="0"/>
                    </a:moveTo>
                    <a:cubicBezTo>
                      <a:pt x="5973" y="0"/>
                      <a:pt x="2875" y="567"/>
                      <a:pt x="0" y="1602"/>
                    </a:cubicBezTo>
                    <a:cubicBezTo>
                      <a:pt x="10476" y="5374"/>
                      <a:pt x="17968" y="15397"/>
                      <a:pt x="17968" y="27173"/>
                    </a:cubicBezTo>
                    <a:lnTo>
                      <a:pt x="17968" y="81588"/>
                    </a:lnTo>
                    <a:lnTo>
                      <a:pt x="36378" y="81588"/>
                    </a:lnTo>
                    <a:lnTo>
                      <a:pt x="36378" y="27173"/>
                    </a:lnTo>
                    <a:cubicBezTo>
                      <a:pt x="36378" y="12165"/>
                      <a:pt x="24212" y="0"/>
                      <a:pt x="9205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94" name="Google Shape;11494;p37"/>
              <p:cNvSpPr/>
              <p:nvPr/>
            </p:nvSpPr>
            <p:spPr>
              <a:xfrm>
                <a:off x="1125634" y="2441923"/>
                <a:ext cx="271850" cy="90937"/>
              </a:xfrm>
              <a:custGeom>
                <a:avLst/>
                <a:gdLst/>
                <a:ahLst/>
                <a:cxnLst/>
                <a:rect l="l" t="t" r="r" b="b"/>
                <a:pathLst>
                  <a:path w="271850" h="90937" extrusionOk="0">
                    <a:moveTo>
                      <a:pt x="271850" y="85723"/>
                    </a:moveTo>
                    <a:lnTo>
                      <a:pt x="271850" y="71500"/>
                    </a:lnTo>
                    <a:cubicBezTo>
                      <a:pt x="271850" y="68345"/>
                      <a:pt x="270070" y="65460"/>
                      <a:pt x="267251" y="64045"/>
                    </a:cubicBezTo>
                    <a:lnTo>
                      <a:pt x="142940" y="1662"/>
                    </a:lnTo>
                    <a:cubicBezTo>
                      <a:pt x="138525" y="-554"/>
                      <a:pt x="133325" y="-554"/>
                      <a:pt x="128910" y="1662"/>
                    </a:cubicBezTo>
                    <a:lnTo>
                      <a:pt x="4599" y="64046"/>
                    </a:lnTo>
                    <a:cubicBezTo>
                      <a:pt x="1779" y="65461"/>
                      <a:pt x="0" y="68346"/>
                      <a:pt x="0" y="71501"/>
                    </a:cubicBezTo>
                    <a:lnTo>
                      <a:pt x="0" y="85724"/>
                    </a:lnTo>
                    <a:cubicBezTo>
                      <a:pt x="0" y="88603"/>
                      <a:pt x="2334" y="90937"/>
                      <a:pt x="5213" y="90937"/>
                    </a:cubicBezTo>
                    <a:lnTo>
                      <a:pt x="266637" y="90937"/>
                    </a:lnTo>
                    <a:cubicBezTo>
                      <a:pt x="269516" y="90936"/>
                      <a:pt x="271850" y="88603"/>
                      <a:pt x="271850" y="85723"/>
                    </a:cubicBez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95" name="Google Shape;11495;p37"/>
              <p:cNvSpPr/>
              <p:nvPr/>
            </p:nvSpPr>
            <p:spPr>
              <a:xfrm>
                <a:off x="1125633" y="2500921"/>
                <a:ext cx="271850" cy="31940"/>
              </a:xfrm>
              <a:custGeom>
                <a:avLst/>
                <a:gdLst/>
                <a:ahLst/>
                <a:cxnLst/>
                <a:rect l="l" t="t" r="r" b="b"/>
                <a:pathLst>
                  <a:path w="271850" h="31940" extrusionOk="0">
                    <a:moveTo>
                      <a:pt x="267251" y="5049"/>
                    </a:moveTo>
                    <a:lnTo>
                      <a:pt x="257189" y="0"/>
                    </a:lnTo>
                    <a:lnTo>
                      <a:pt x="257189" y="10892"/>
                    </a:lnTo>
                    <a:cubicBezTo>
                      <a:pt x="257189" y="13771"/>
                      <a:pt x="254855" y="16105"/>
                      <a:pt x="251976" y="16105"/>
                    </a:cubicBezTo>
                    <a:lnTo>
                      <a:pt x="0" y="16105"/>
                    </a:lnTo>
                    <a:lnTo>
                      <a:pt x="0" y="26727"/>
                    </a:lnTo>
                    <a:cubicBezTo>
                      <a:pt x="0" y="29606"/>
                      <a:pt x="2334" y="31940"/>
                      <a:pt x="5213" y="31940"/>
                    </a:cubicBezTo>
                    <a:lnTo>
                      <a:pt x="266637" y="31940"/>
                    </a:lnTo>
                    <a:cubicBezTo>
                      <a:pt x="269516" y="31940"/>
                      <a:pt x="271850" y="29606"/>
                      <a:pt x="271850" y="26727"/>
                    </a:cubicBezTo>
                    <a:lnTo>
                      <a:pt x="271850" y="12503"/>
                    </a:lnTo>
                    <a:cubicBezTo>
                      <a:pt x="271851" y="9349"/>
                      <a:pt x="270071" y="6464"/>
                      <a:pt x="267251" y="5049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96" name="Google Shape;11496;p37"/>
              <p:cNvSpPr/>
              <p:nvPr/>
            </p:nvSpPr>
            <p:spPr>
              <a:xfrm>
                <a:off x="999882" y="2653687"/>
                <a:ext cx="522494" cy="33904"/>
              </a:xfrm>
              <a:custGeom>
                <a:avLst/>
                <a:gdLst/>
                <a:ahLst/>
                <a:cxnLst/>
                <a:rect l="l" t="t" r="r" b="b"/>
                <a:pathLst>
                  <a:path w="522494" h="33904" extrusionOk="0">
                    <a:moveTo>
                      <a:pt x="516239" y="33905"/>
                    </a:moveTo>
                    <a:lnTo>
                      <a:pt x="6256" y="33905"/>
                    </a:lnTo>
                    <a:cubicBezTo>
                      <a:pt x="2801" y="33905"/>
                      <a:pt x="0" y="31104"/>
                      <a:pt x="0" y="27649"/>
                    </a:cubicBezTo>
                    <a:lnTo>
                      <a:pt x="0" y="6256"/>
                    </a:lnTo>
                    <a:cubicBezTo>
                      <a:pt x="0" y="2801"/>
                      <a:pt x="2801" y="0"/>
                      <a:pt x="6256" y="0"/>
                    </a:cubicBezTo>
                    <a:lnTo>
                      <a:pt x="516239" y="0"/>
                    </a:lnTo>
                    <a:cubicBezTo>
                      <a:pt x="519693" y="0"/>
                      <a:pt x="522494" y="2801"/>
                      <a:pt x="522494" y="6256"/>
                    </a:cubicBezTo>
                    <a:lnTo>
                      <a:pt x="522494" y="27649"/>
                    </a:lnTo>
                    <a:cubicBezTo>
                      <a:pt x="522494" y="31105"/>
                      <a:pt x="519693" y="33905"/>
                      <a:pt x="516239" y="33905"/>
                    </a:cubicBez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97" name="Google Shape;11497;p37"/>
              <p:cNvSpPr/>
              <p:nvPr/>
            </p:nvSpPr>
            <p:spPr>
              <a:xfrm>
                <a:off x="999882" y="2653687"/>
                <a:ext cx="522494" cy="33904"/>
              </a:xfrm>
              <a:custGeom>
                <a:avLst/>
                <a:gdLst/>
                <a:ahLst/>
                <a:cxnLst/>
                <a:rect l="l" t="t" r="r" b="b"/>
                <a:pathLst>
                  <a:path w="522494" h="33904" extrusionOk="0">
                    <a:moveTo>
                      <a:pt x="516239" y="0"/>
                    </a:moveTo>
                    <a:lnTo>
                      <a:pt x="507538" y="0"/>
                    </a:lnTo>
                    <a:lnTo>
                      <a:pt x="507538" y="12692"/>
                    </a:lnTo>
                    <a:cubicBezTo>
                      <a:pt x="507538" y="16147"/>
                      <a:pt x="504737" y="18948"/>
                      <a:pt x="501282" y="18948"/>
                    </a:cubicBezTo>
                    <a:lnTo>
                      <a:pt x="0" y="18948"/>
                    </a:lnTo>
                    <a:lnTo>
                      <a:pt x="0" y="27649"/>
                    </a:lnTo>
                    <a:cubicBezTo>
                      <a:pt x="0" y="31104"/>
                      <a:pt x="2801" y="33905"/>
                      <a:pt x="6256" y="33905"/>
                    </a:cubicBezTo>
                    <a:lnTo>
                      <a:pt x="516239" y="33905"/>
                    </a:lnTo>
                    <a:cubicBezTo>
                      <a:pt x="519693" y="33905"/>
                      <a:pt x="522494" y="31104"/>
                      <a:pt x="522494" y="27649"/>
                    </a:cubicBezTo>
                    <a:lnTo>
                      <a:pt x="522494" y="6256"/>
                    </a:lnTo>
                    <a:cubicBezTo>
                      <a:pt x="522494" y="2801"/>
                      <a:pt x="519693" y="0"/>
                      <a:pt x="516239" y="0"/>
                    </a:cubicBezTo>
                    <a:close/>
                  </a:path>
                </a:pathLst>
              </a:custGeom>
              <a:solidFill>
                <a:srgbClr val="B9CB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98" name="Google Shape;11498;p37"/>
              <p:cNvSpPr/>
              <p:nvPr/>
            </p:nvSpPr>
            <p:spPr>
              <a:xfrm>
                <a:off x="1212264" y="2544500"/>
                <a:ext cx="98589" cy="98589"/>
              </a:xfrm>
              <a:custGeom>
                <a:avLst/>
                <a:gdLst/>
                <a:ahLst/>
                <a:cxnLst/>
                <a:rect l="l" t="t" r="r" b="b"/>
                <a:pathLst>
                  <a:path w="98589" h="98589" extrusionOk="0">
                    <a:moveTo>
                      <a:pt x="98590" y="49295"/>
                    </a:moveTo>
                    <a:cubicBezTo>
                      <a:pt x="98590" y="76520"/>
                      <a:pt x="76520" y="98590"/>
                      <a:pt x="49295" y="98590"/>
                    </a:cubicBezTo>
                    <a:cubicBezTo>
                      <a:pt x="22070" y="98590"/>
                      <a:pt x="0" y="76520"/>
                      <a:pt x="0" y="49295"/>
                    </a:cubicBezTo>
                    <a:cubicBezTo>
                      <a:pt x="0" y="22070"/>
                      <a:pt x="22070" y="0"/>
                      <a:pt x="49295" y="0"/>
                    </a:cubicBezTo>
                    <a:cubicBezTo>
                      <a:pt x="76520" y="0"/>
                      <a:pt x="98590" y="22070"/>
                      <a:pt x="98590" y="4929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99" name="Google Shape;11499;p37"/>
              <p:cNvSpPr/>
              <p:nvPr/>
            </p:nvSpPr>
            <p:spPr>
              <a:xfrm>
                <a:off x="1219699" y="2551935"/>
                <a:ext cx="91154" cy="91154"/>
              </a:xfrm>
              <a:custGeom>
                <a:avLst/>
                <a:gdLst/>
                <a:ahLst/>
                <a:cxnLst/>
                <a:rect l="l" t="t" r="r" b="b"/>
                <a:pathLst>
                  <a:path w="91154" h="91154" extrusionOk="0">
                    <a:moveTo>
                      <a:pt x="67887" y="0"/>
                    </a:moveTo>
                    <a:cubicBezTo>
                      <a:pt x="72594" y="7555"/>
                      <a:pt x="75322" y="16471"/>
                      <a:pt x="75322" y="26027"/>
                    </a:cubicBezTo>
                    <a:cubicBezTo>
                      <a:pt x="75322" y="53252"/>
                      <a:pt x="53252" y="75322"/>
                      <a:pt x="26027" y="75322"/>
                    </a:cubicBezTo>
                    <a:cubicBezTo>
                      <a:pt x="16470" y="75322"/>
                      <a:pt x="7554" y="72594"/>
                      <a:pt x="0" y="67887"/>
                    </a:cubicBezTo>
                    <a:cubicBezTo>
                      <a:pt x="8703" y="81854"/>
                      <a:pt x="24192" y="91155"/>
                      <a:pt x="41860" y="91155"/>
                    </a:cubicBezTo>
                    <a:cubicBezTo>
                      <a:pt x="69085" y="91155"/>
                      <a:pt x="91155" y="69084"/>
                      <a:pt x="91155" y="41860"/>
                    </a:cubicBezTo>
                    <a:cubicBezTo>
                      <a:pt x="91155" y="24192"/>
                      <a:pt x="81854" y="8703"/>
                      <a:pt x="67887" y="0"/>
                    </a:cubicBez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00" name="Google Shape;11500;p37"/>
              <p:cNvSpPr/>
              <p:nvPr/>
            </p:nvSpPr>
            <p:spPr>
              <a:xfrm>
                <a:off x="1213062" y="2476475"/>
                <a:ext cx="96993" cy="26592"/>
              </a:xfrm>
              <a:custGeom>
                <a:avLst/>
                <a:gdLst/>
                <a:ahLst/>
                <a:cxnLst/>
                <a:rect l="l" t="t" r="r" b="b"/>
                <a:pathLst>
                  <a:path w="96993" h="26592" extrusionOk="0">
                    <a:moveTo>
                      <a:pt x="95841" y="22643"/>
                    </a:moveTo>
                    <a:lnTo>
                      <a:pt x="52706" y="997"/>
                    </a:lnTo>
                    <a:cubicBezTo>
                      <a:pt x="50057" y="-332"/>
                      <a:pt x="46937" y="-332"/>
                      <a:pt x="44288" y="997"/>
                    </a:cubicBezTo>
                    <a:lnTo>
                      <a:pt x="1153" y="22643"/>
                    </a:lnTo>
                    <a:cubicBezTo>
                      <a:pt x="-812" y="23629"/>
                      <a:pt x="-110" y="26592"/>
                      <a:pt x="2089" y="26592"/>
                    </a:cubicBezTo>
                    <a:lnTo>
                      <a:pt x="94905" y="26592"/>
                    </a:lnTo>
                    <a:cubicBezTo>
                      <a:pt x="97104" y="26592"/>
                      <a:pt x="97806" y="23629"/>
                      <a:pt x="95841" y="22643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01" name="Google Shape;11501;p37"/>
              <p:cNvSpPr/>
              <p:nvPr/>
            </p:nvSpPr>
            <p:spPr>
              <a:xfrm>
                <a:off x="1244397" y="2476475"/>
                <a:ext cx="65658" cy="26592"/>
              </a:xfrm>
              <a:custGeom>
                <a:avLst/>
                <a:gdLst/>
                <a:ahLst/>
                <a:cxnLst/>
                <a:rect l="l" t="t" r="r" b="b"/>
                <a:pathLst>
                  <a:path w="65658" h="26592" extrusionOk="0">
                    <a:moveTo>
                      <a:pt x="38050" y="26592"/>
                    </a:moveTo>
                    <a:lnTo>
                      <a:pt x="63570" y="26592"/>
                    </a:lnTo>
                    <a:cubicBezTo>
                      <a:pt x="65769" y="26592"/>
                      <a:pt x="66471" y="23629"/>
                      <a:pt x="64506" y="22643"/>
                    </a:cubicBezTo>
                    <a:lnTo>
                      <a:pt x="21371" y="997"/>
                    </a:lnTo>
                    <a:cubicBezTo>
                      <a:pt x="18722" y="-332"/>
                      <a:pt x="15602" y="-332"/>
                      <a:pt x="12953" y="997"/>
                    </a:cubicBezTo>
                    <a:lnTo>
                      <a:pt x="0" y="7498"/>
                    </a:ln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502" name="Google Shape;11502;p37"/>
              <p:cNvGrpSpPr/>
              <p:nvPr/>
            </p:nvGrpSpPr>
            <p:grpSpPr>
              <a:xfrm>
                <a:off x="992063" y="2434116"/>
                <a:ext cx="538134" cy="368676"/>
                <a:chOff x="992063" y="2434116"/>
                <a:chExt cx="538134" cy="368676"/>
              </a:xfrm>
            </p:grpSpPr>
            <p:sp>
              <p:nvSpPr>
                <p:cNvPr id="11503" name="Google Shape;11503;p37"/>
                <p:cNvSpPr/>
                <p:nvPr/>
              </p:nvSpPr>
              <p:spPr>
                <a:xfrm>
                  <a:off x="1253740" y="2571641"/>
                  <a:ext cx="29221" cy="29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21" h="29973" extrusionOk="0">
                      <a:moveTo>
                        <a:pt x="21401" y="14334"/>
                      </a:moveTo>
                      <a:lnTo>
                        <a:pt x="15640" y="14334"/>
                      </a:lnTo>
                      <a:lnTo>
                        <a:pt x="15640" y="7820"/>
                      </a:lnTo>
                      <a:cubicBezTo>
                        <a:pt x="15640" y="3501"/>
                        <a:pt x="12139" y="0"/>
                        <a:pt x="7820" y="0"/>
                      </a:cubicBezTo>
                      <a:cubicBezTo>
                        <a:pt x="3501" y="0"/>
                        <a:pt x="0" y="3501"/>
                        <a:pt x="0" y="7820"/>
                      </a:cubicBezTo>
                      <a:lnTo>
                        <a:pt x="0" y="22154"/>
                      </a:lnTo>
                      <a:cubicBezTo>
                        <a:pt x="0" y="26473"/>
                        <a:pt x="3501" y="29974"/>
                        <a:pt x="7820" y="29974"/>
                      </a:cubicBezTo>
                      <a:lnTo>
                        <a:pt x="21401" y="29974"/>
                      </a:lnTo>
                      <a:cubicBezTo>
                        <a:pt x="25720" y="29974"/>
                        <a:pt x="29221" y="26473"/>
                        <a:pt x="29221" y="22154"/>
                      </a:cubicBezTo>
                      <a:cubicBezTo>
                        <a:pt x="29221" y="17835"/>
                        <a:pt x="25720" y="14334"/>
                        <a:pt x="21401" y="1433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1504" name="Google Shape;11504;p37"/>
                <p:cNvGrpSpPr/>
                <p:nvPr/>
              </p:nvGrpSpPr>
              <p:grpSpPr>
                <a:xfrm>
                  <a:off x="992063" y="2434116"/>
                  <a:ext cx="538134" cy="368676"/>
                  <a:chOff x="992063" y="2434116"/>
                  <a:chExt cx="538134" cy="368676"/>
                </a:xfrm>
              </p:grpSpPr>
              <p:sp>
                <p:nvSpPr>
                  <p:cNvPr id="11505" name="Google Shape;11505;p37"/>
                  <p:cNvSpPr/>
                  <p:nvPr/>
                </p:nvSpPr>
                <p:spPr>
                  <a:xfrm>
                    <a:off x="1205243" y="2468664"/>
                    <a:ext cx="112633" cy="422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633" h="42222" extrusionOk="0">
                        <a:moveTo>
                          <a:pt x="107168" y="23465"/>
                        </a:moveTo>
                        <a:lnTo>
                          <a:pt x="107167" y="23465"/>
                        </a:lnTo>
                        <a:lnTo>
                          <a:pt x="64032" y="1818"/>
                        </a:lnTo>
                        <a:cubicBezTo>
                          <a:pt x="59202" y="-607"/>
                          <a:pt x="53432" y="-606"/>
                          <a:pt x="48601" y="1818"/>
                        </a:cubicBezTo>
                        <a:lnTo>
                          <a:pt x="5465" y="23465"/>
                        </a:lnTo>
                        <a:cubicBezTo>
                          <a:pt x="1344" y="25535"/>
                          <a:pt x="-792" y="30114"/>
                          <a:pt x="271" y="34601"/>
                        </a:cubicBezTo>
                        <a:cubicBezTo>
                          <a:pt x="1334" y="39088"/>
                          <a:pt x="5298" y="42222"/>
                          <a:pt x="9909" y="42222"/>
                        </a:cubicBezTo>
                        <a:lnTo>
                          <a:pt x="102725" y="42222"/>
                        </a:lnTo>
                        <a:cubicBezTo>
                          <a:pt x="107336" y="42222"/>
                          <a:pt x="111300" y="39088"/>
                          <a:pt x="112363" y="34601"/>
                        </a:cubicBezTo>
                        <a:cubicBezTo>
                          <a:pt x="113425" y="30114"/>
                          <a:pt x="111290" y="25535"/>
                          <a:pt x="107168" y="23465"/>
                        </a:cubicBezTo>
                        <a:close/>
                        <a:moveTo>
                          <a:pt x="34119" y="26583"/>
                        </a:moveTo>
                        <a:lnTo>
                          <a:pt x="55614" y="15796"/>
                        </a:lnTo>
                        <a:cubicBezTo>
                          <a:pt x="56055" y="15575"/>
                          <a:pt x="56580" y="15576"/>
                          <a:pt x="57017" y="15796"/>
                        </a:cubicBezTo>
                        <a:lnTo>
                          <a:pt x="78512" y="2658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1506" name="Google Shape;11506;p37"/>
                  <p:cNvSpPr/>
                  <p:nvPr/>
                </p:nvSpPr>
                <p:spPr>
                  <a:xfrm>
                    <a:off x="992063" y="2434116"/>
                    <a:ext cx="538134" cy="3686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8134" h="368676" extrusionOk="0">
                        <a:moveTo>
                          <a:pt x="530295" y="213227"/>
                        </a:moveTo>
                        <a:lnTo>
                          <a:pt x="530295" y="169151"/>
                        </a:lnTo>
                        <a:cubicBezTo>
                          <a:pt x="530295" y="164717"/>
                          <a:pt x="528654" y="160442"/>
                          <a:pt x="525687" y="157148"/>
                        </a:cubicBezTo>
                        <a:lnTo>
                          <a:pt x="508537" y="138107"/>
                        </a:lnTo>
                        <a:cubicBezTo>
                          <a:pt x="503802" y="132850"/>
                          <a:pt x="497028" y="129834"/>
                          <a:pt x="489952" y="129834"/>
                        </a:cubicBezTo>
                        <a:lnTo>
                          <a:pt x="384918" y="129834"/>
                        </a:lnTo>
                        <a:lnTo>
                          <a:pt x="384918" y="106563"/>
                        </a:lnTo>
                        <a:lnTo>
                          <a:pt x="400209" y="106563"/>
                        </a:lnTo>
                        <a:cubicBezTo>
                          <a:pt x="407406" y="106563"/>
                          <a:pt x="413242" y="100728"/>
                          <a:pt x="413242" y="93530"/>
                        </a:cubicBezTo>
                        <a:lnTo>
                          <a:pt x="413242" y="79308"/>
                        </a:lnTo>
                        <a:cubicBezTo>
                          <a:pt x="413242" y="73157"/>
                          <a:pt x="409827" y="67623"/>
                          <a:pt x="404329" y="64863"/>
                        </a:cubicBezTo>
                        <a:lnTo>
                          <a:pt x="280019" y="2480"/>
                        </a:lnTo>
                        <a:cubicBezTo>
                          <a:pt x="273431" y="-826"/>
                          <a:pt x="265564" y="-827"/>
                          <a:pt x="258975" y="2480"/>
                        </a:cubicBezTo>
                        <a:lnTo>
                          <a:pt x="134664" y="64863"/>
                        </a:lnTo>
                        <a:cubicBezTo>
                          <a:pt x="129167" y="67622"/>
                          <a:pt x="125752" y="73157"/>
                          <a:pt x="125752" y="79308"/>
                        </a:cubicBezTo>
                        <a:lnTo>
                          <a:pt x="125752" y="93530"/>
                        </a:lnTo>
                        <a:cubicBezTo>
                          <a:pt x="125752" y="100728"/>
                          <a:pt x="131587" y="106563"/>
                          <a:pt x="138785" y="106563"/>
                        </a:cubicBezTo>
                        <a:lnTo>
                          <a:pt x="154076" y="106563"/>
                        </a:lnTo>
                        <a:lnTo>
                          <a:pt x="154076" y="129834"/>
                        </a:lnTo>
                        <a:lnTo>
                          <a:pt x="49040" y="129834"/>
                        </a:lnTo>
                        <a:cubicBezTo>
                          <a:pt x="41952" y="129834"/>
                          <a:pt x="35198" y="132841"/>
                          <a:pt x="30456" y="138107"/>
                        </a:cubicBezTo>
                        <a:lnTo>
                          <a:pt x="13305" y="157150"/>
                        </a:lnTo>
                        <a:cubicBezTo>
                          <a:pt x="10339" y="160443"/>
                          <a:pt x="8697" y="164719"/>
                          <a:pt x="8697" y="169151"/>
                        </a:cubicBezTo>
                        <a:lnTo>
                          <a:pt x="8697" y="212825"/>
                        </a:lnTo>
                        <a:cubicBezTo>
                          <a:pt x="3598" y="214941"/>
                          <a:pt x="0" y="219970"/>
                          <a:pt x="0" y="225826"/>
                        </a:cubicBezTo>
                        <a:lnTo>
                          <a:pt x="0" y="247219"/>
                        </a:lnTo>
                        <a:cubicBezTo>
                          <a:pt x="0" y="253076"/>
                          <a:pt x="3598" y="258105"/>
                          <a:pt x="8697" y="260222"/>
                        </a:cubicBezTo>
                        <a:lnTo>
                          <a:pt x="8697" y="350430"/>
                        </a:lnTo>
                        <a:cubicBezTo>
                          <a:pt x="8697" y="360508"/>
                          <a:pt x="16866" y="368677"/>
                          <a:pt x="26943" y="368677"/>
                        </a:cubicBezTo>
                        <a:lnTo>
                          <a:pt x="512049" y="368677"/>
                        </a:lnTo>
                        <a:cubicBezTo>
                          <a:pt x="522127" y="368677"/>
                          <a:pt x="530295" y="360508"/>
                          <a:pt x="530295" y="350430"/>
                        </a:cubicBezTo>
                        <a:lnTo>
                          <a:pt x="530295" y="330087"/>
                        </a:lnTo>
                        <a:cubicBezTo>
                          <a:pt x="530295" y="325805"/>
                          <a:pt x="526996" y="322071"/>
                          <a:pt x="522716" y="321943"/>
                        </a:cubicBezTo>
                        <a:cubicBezTo>
                          <a:pt x="518288" y="321811"/>
                          <a:pt x="514656" y="325360"/>
                          <a:pt x="514656" y="329759"/>
                        </a:cubicBezTo>
                        <a:lnTo>
                          <a:pt x="514656" y="350430"/>
                        </a:lnTo>
                        <a:cubicBezTo>
                          <a:pt x="514656" y="351870"/>
                          <a:pt x="513489" y="353037"/>
                          <a:pt x="512049" y="353037"/>
                        </a:cubicBezTo>
                        <a:lnTo>
                          <a:pt x="493465" y="353037"/>
                        </a:lnTo>
                        <a:lnTo>
                          <a:pt x="493465" y="307138"/>
                        </a:lnTo>
                        <a:cubicBezTo>
                          <a:pt x="493465" y="287559"/>
                          <a:pt x="477443" y="271120"/>
                          <a:pt x="457867" y="271453"/>
                        </a:cubicBezTo>
                        <a:cubicBezTo>
                          <a:pt x="438849" y="271777"/>
                          <a:pt x="423480" y="287347"/>
                          <a:pt x="423480" y="306440"/>
                        </a:cubicBezTo>
                        <a:lnTo>
                          <a:pt x="423480" y="353036"/>
                        </a:lnTo>
                        <a:lnTo>
                          <a:pt x="398977" y="353036"/>
                        </a:lnTo>
                        <a:lnTo>
                          <a:pt x="398977" y="307137"/>
                        </a:lnTo>
                        <a:cubicBezTo>
                          <a:pt x="398977" y="287558"/>
                          <a:pt x="382955" y="271119"/>
                          <a:pt x="363379" y="271452"/>
                        </a:cubicBezTo>
                        <a:cubicBezTo>
                          <a:pt x="344363" y="271776"/>
                          <a:pt x="328991" y="287346"/>
                          <a:pt x="328991" y="306439"/>
                        </a:cubicBezTo>
                        <a:lnTo>
                          <a:pt x="328991" y="353035"/>
                        </a:lnTo>
                        <a:lnTo>
                          <a:pt x="304488" y="353035"/>
                        </a:lnTo>
                        <a:lnTo>
                          <a:pt x="304488" y="307136"/>
                        </a:lnTo>
                        <a:cubicBezTo>
                          <a:pt x="304488" y="287557"/>
                          <a:pt x="288466" y="271118"/>
                          <a:pt x="268890" y="271451"/>
                        </a:cubicBezTo>
                        <a:cubicBezTo>
                          <a:pt x="249873" y="271775"/>
                          <a:pt x="234503" y="287345"/>
                          <a:pt x="234503" y="306438"/>
                        </a:cubicBezTo>
                        <a:lnTo>
                          <a:pt x="234503" y="353034"/>
                        </a:lnTo>
                        <a:lnTo>
                          <a:pt x="210000" y="353034"/>
                        </a:lnTo>
                        <a:lnTo>
                          <a:pt x="210000" y="307135"/>
                        </a:lnTo>
                        <a:cubicBezTo>
                          <a:pt x="210000" y="287556"/>
                          <a:pt x="193978" y="271117"/>
                          <a:pt x="174403" y="271451"/>
                        </a:cubicBezTo>
                        <a:cubicBezTo>
                          <a:pt x="155386" y="271776"/>
                          <a:pt x="140016" y="287346"/>
                          <a:pt x="140016" y="306438"/>
                        </a:cubicBezTo>
                        <a:lnTo>
                          <a:pt x="140016" y="353034"/>
                        </a:lnTo>
                        <a:lnTo>
                          <a:pt x="115513" y="353034"/>
                        </a:lnTo>
                        <a:lnTo>
                          <a:pt x="115513" y="307135"/>
                        </a:lnTo>
                        <a:cubicBezTo>
                          <a:pt x="115513" y="287556"/>
                          <a:pt x="99491" y="271117"/>
                          <a:pt x="79915" y="271450"/>
                        </a:cubicBezTo>
                        <a:cubicBezTo>
                          <a:pt x="60897" y="271775"/>
                          <a:pt x="45528" y="287345"/>
                          <a:pt x="45528" y="306437"/>
                        </a:cubicBezTo>
                        <a:lnTo>
                          <a:pt x="45528" y="353033"/>
                        </a:lnTo>
                        <a:lnTo>
                          <a:pt x="26943" y="353033"/>
                        </a:lnTo>
                        <a:cubicBezTo>
                          <a:pt x="25504" y="353033"/>
                          <a:pt x="24337" y="351866"/>
                          <a:pt x="24337" y="350426"/>
                        </a:cubicBezTo>
                        <a:lnTo>
                          <a:pt x="24337" y="261290"/>
                        </a:lnTo>
                        <a:lnTo>
                          <a:pt x="397602" y="261290"/>
                        </a:lnTo>
                        <a:cubicBezTo>
                          <a:pt x="401921" y="261290"/>
                          <a:pt x="405422" y="257789"/>
                          <a:pt x="405422" y="253471"/>
                        </a:cubicBezTo>
                        <a:cubicBezTo>
                          <a:pt x="405422" y="249152"/>
                          <a:pt x="401921" y="245651"/>
                          <a:pt x="397602" y="245651"/>
                        </a:cubicBezTo>
                        <a:lnTo>
                          <a:pt x="15640" y="245651"/>
                        </a:lnTo>
                        <a:lnTo>
                          <a:pt x="15640" y="227386"/>
                        </a:lnTo>
                        <a:lnTo>
                          <a:pt x="188029" y="227386"/>
                        </a:lnTo>
                        <a:cubicBezTo>
                          <a:pt x="192311" y="227386"/>
                          <a:pt x="196045" y="224087"/>
                          <a:pt x="196173" y="219807"/>
                        </a:cubicBezTo>
                        <a:cubicBezTo>
                          <a:pt x="196305" y="215379"/>
                          <a:pt x="192755" y="211746"/>
                          <a:pt x="188357" y="211746"/>
                        </a:cubicBezTo>
                        <a:lnTo>
                          <a:pt x="169714" y="211746"/>
                        </a:lnTo>
                        <a:lnTo>
                          <a:pt x="169714" y="106563"/>
                        </a:lnTo>
                        <a:lnTo>
                          <a:pt x="248540" y="106563"/>
                        </a:lnTo>
                        <a:cubicBezTo>
                          <a:pt x="227388" y="114939"/>
                          <a:pt x="212381" y="135583"/>
                          <a:pt x="212381" y="159678"/>
                        </a:cubicBezTo>
                        <a:cubicBezTo>
                          <a:pt x="212381" y="182828"/>
                          <a:pt x="226234" y="202790"/>
                          <a:pt x="246078" y="211751"/>
                        </a:cubicBezTo>
                        <a:lnTo>
                          <a:pt x="227964" y="211751"/>
                        </a:lnTo>
                        <a:cubicBezTo>
                          <a:pt x="223682" y="211751"/>
                          <a:pt x="219949" y="215050"/>
                          <a:pt x="219820" y="219330"/>
                        </a:cubicBezTo>
                        <a:cubicBezTo>
                          <a:pt x="219688" y="223758"/>
                          <a:pt x="223238" y="227390"/>
                          <a:pt x="227636" y="227390"/>
                        </a:cubicBezTo>
                        <a:lnTo>
                          <a:pt x="522494" y="227390"/>
                        </a:lnTo>
                        <a:lnTo>
                          <a:pt x="522494" y="245655"/>
                        </a:lnTo>
                        <a:lnTo>
                          <a:pt x="435792" y="245655"/>
                        </a:lnTo>
                        <a:cubicBezTo>
                          <a:pt x="431473" y="245655"/>
                          <a:pt x="427972" y="249156"/>
                          <a:pt x="427972" y="253475"/>
                        </a:cubicBezTo>
                        <a:cubicBezTo>
                          <a:pt x="427972" y="257794"/>
                          <a:pt x="431473" y="261295"/>
                          <a:pt x="435792" y="261295"/>
                        </a:cubicBezTo>
                        <a:lnTo>
                          <a:pt x="514656" y="261295"/>
                        </a:lnTo>
                        <a:lnTo>
                          <a:pt x="514656" y="292065"/>
                        </a:lnTo>
                        <a:cubicBezTo>
                          <a:pt x="514656" y="296347"/>
                          <a:pt x="517955" y="300080"/>
                          <a:pt x="522235" y="300210"/>
                        </a:cubicBezTo>
                        <a:cubicBezTo>
                          <a:pt x="526663" y="300342"/>
                          <a:pt x="530295" y="296792"/>
                          <a:pt x="530295" y="292394"/>
                        </a:cubicBezTo>
                        <a:lnTo>
                          <a:pt x="530295" y="259819"/>
                        </a:lnTo>
                        <a:cubicBezTo>
                          <a:pt x="534933" y="257514"/>
                          <a:pt x="538134" y="252739"/>
                          <a:pt x="538134" y="247220"/>
                        </a:cubicBezTo>
                        <a:lnTo>
                          <a:pt x="538134" y="225827"/>
                        </a:lnTo>
                        <a:cubicBezTo>
                          <a:pt x="538134" y="220306"/>
                          <a:pt x="534933" y="215532"/>
                          <a:pt x="530295" y="213227"/>
                        </a:cubicBezTo>
                        <a:close/>
                        <a:moveTo>
                          <a:pt x="439119" y="306441"/>
                        </a:moveTo>
                        <a:cubicBezTo>
                          <a:pt x="439119" y="295770"/>
                          <a:pt x="447801" y="287088"/>
                          <a:pt x="458472" y="287088"/>
                        </a:cubicBezTo>
                        <a:cubicBezTo>
                          <a:pt x="469144" y="287088"/>
                          <a:pt x="477825" y="295770"/>
                          <a:pt x="477825" y="306441"/>
                        </a:cubicBezTo>
                        <a:lnTo>
                          <a:pt x="477825" y="353037"/>
                        </a:lnTo>
                        <a:lnTo>
                          <a:pt x="439118" y="353037"/>
                        </a:lnTo>
                        <a:lnTo>
                          <a:pt x="439118" y="306441"/>
                        </a:lnTo>
                        <a:close/>
                        <a:moveTo>
                          <a:pt x="344632" y="306441"/>
                        </a:moveTo>
                        <a:cubicBezTo>
                          <a:pt x="344632" y="295770"/>
                          <a:pt x="353313" y="287088"/>
                          <a:pt x="363985" y="287088"/>
                        </a:cubicBezTo>
                        <a:cubicBezTo>
                          <a:pt x="374656" y="287088"/>
                          <a:pt x="383337" y="295770"/>
                          <a:pt x="383337" y="306441"/>
                        </a:cubicBezTo>
                        <a:lnTo>
                          <a:pt x="383337" y="353037"/>
                        </a:lnTo>
                        <a:lnTo>
                          <a:pt x="344632" y="353037"/>
                        </a:lnTo>
                        <a:close/>
                        <a:moveTo>
                          <a:pt x="250143" y="306441"/>
                        </a:moveTo>
                        <a:cubicBezTo>
                          <a:pt x="250143" y="295770"/>
                          <a:pt x="258825" y="287088"/>
                          <a:pt x="269496" y="287088"/>
                        </a:cubicBezTo>
                        <a:cubicBezTo>
                          <a:pt x="280167" y="287088"/>
                          <a:pt x="288849" y="295770"/>
                          <a:pt x="288849" y="306441"/>
                        </a:cubicBezTo>
                        <a:lnTo>
                          <a:pt x="288849" y="353037"/>
                        </a:lnTo>
                        <a:lnTo>
                          <a:pt x="250142" y="353037"/>
                        </a:lnTo>
                        <a:lnTo>
                          <a:pt x="250142" y="306441"/>
                        </a:lnTo>
                        <a:close/>
                        <a:moveTo>
                          <a:pt x="155655" y="306441"/>
                        </a:moveTo>
                        <a:cubicBezTo>
                          <a:pt x="155655" y="295770"/>
                          <a:pt x="164337" y="287088"/>
                          <a:pt x="175008" y="287088"/>
                        </a:cubicBezTo>
                        <a:cubicBezTo>
                          <a:pt x="185679" y="287088"/>
                          <a:pt x="194361" y="295770"/>
                          <a:pt x="194361" y="306441"/>
                        </a:cubicBezTo>
                        <a:lnTo>
                          <a:pt x="194361" y="353037"/>
                        </a:lnTo>
                        <a:lnTo>
                          <a:pt x="155655" y="353037"/>
                        </a:lnTo>
                        <a:close/>
                        <a:moveTo>
                          <a:pt x="61168" y="306441"/>
                        </a:moveTo>
                        <a:cubicBezTo>
                          <a:pt x="61168" y="295770"/>
                          <a:pt x="69849" y="287088"/>
                          <a:pt x="80520" y="287088"/>
                        </a:cubicBezTo>
                        <a:cubicBezTo>
                          <a:pt x="91192" y="287088"/>
                          <a:pt x="99873" y="295770"/>
                          <a:pt x="99873" y="306441"/>
                        </a:cubicBezTo>
                        <a:lnTo>
                          <a:pt x="99873" y="353037"/>
                        </a:lnTo>
                        <a:lnTo>
                          <a:pt x="61168" y="353037"/>
                        </a:lnTo>
                        <a:close/>
                        <a:moveTo>
                          <a:pt x="96869" y="145474"/>
                        </a:moveTo>
                        <a:lnTo>
                          <a:pt x="117919" y="145474"/>
                        </a:lnTo>
                        <a:lnTo>
                          <a:pt x="117919" y="179956"/>
                        </a:lnTo>
                        <a:lnTo>
                          <a:pt x="96869" y="179956"/>
                        </a:lnTo>
                        <a:close/>
                        <a:moveTo>
                          <a:pt x="60720" y="145474"/>
                        </a:moveTo>
                        <a:lnTo>
                          <a:pt x="81104" y="145474"/>
                        </a:lnTo>
                        <a:lnTo>
                          <a:pt x="81104" y="179956"/>
                        </a:lnTo>
                        <a:lnTo>
                          <a:pt x="60720" y="179956"/>
                        </a:lnTo>
                        <a:close/>
                        <a:moveTo>
                          <a:pt x="24337" y="169150"/>
                        </a:moveTo>
                        <a:cubicBezTo>
                          <a:pt x="24337" y="168582"/>
                          <a:pt x="24546" y="168038"/>
                          <a:pt x="24927" y="167615"/>
                        </a:cubicBezTo>
                        <a:lnTo>
                          <a:pt x="42077" y="148573"/>
                        </a:lnTo>
                        <a:cubicBezTo>
                          <a:pt x="42894" y="147666"/>
                          <a:pt x="43878" y="146948"/>
                          <a:pt x="44954" y="146425"/>
                        </a:cubicBezTo>
                        <a:lnTo>
                          <a:pt x="44954" y="179954"/>
                        </a:lnTo>
                        <a:lnTo>
                          <a:pt x="24337" y="179954"/>
                        </a:lnTo>
                        <a:close/>
                        <a:moveTo>
                          <a:pt x="154074" y="211751"/>
                        </a:moveTo>
                        <a:lnTo>
                          <a:pt x="24337" y="211751"/>
                        </a:lnTo>
                        <a:lnTo>
                          <a:pt x="24337" y="195595"/>
                        </a:lnTo>
                        <a:lnTo>
                          <a:pt x="154074" y="195595"/>
                        </a:lnTo>
                        <a:close/>
                        <a:moveTo>
                          <a:pt x="154074" y="179956"/>
                        </a:moveTo>
                        <a:lnTo>
                          <a:pt x="133684" y="179956"/>
                        </a:lnTo>
                        <a:lnTo>
                          <a:pt x="133684" y="145474"/>
                        </a:lnTo>
                        <a:lnTo>
                          <a:pt x="154074" y="145474"/>
                        </a:lnTo>
                        <a:close/>
                        <a:moveTo>
                          <a:pt x="456365" y="145474"/>
                        </a:moveTo>
                        <a:lnTo>
                          <a:pt x="477414" y="145474"/>
                        </a:lnTo>
                        <a:lnTo>
                          <a:pt x="477414" y="179956"/>
                        </a:lnTo>
                        <a:lnTo>
                          <a:pt x="456365" y="179956"/>
                        </a:lnTo>
                        <a:close/>
                        <a:moveTo>
                          <a:pt x="419550" y="145474"/>
                        </a:moveTo>
                        <a:lnTo>
                          <a:pt x="440599" y="145474"/>
                        </a:lnTo>
                        <a:lnTo>
                          <a:pt x="440599" y="179956"/>
                        </a:lnTo>
                        <a:lnTo>
                          <a:pt x="419550" y="179956"/>
                        </a:lnTo>
                        <a:close/>
                        <a:moveTo>
                          <a:pt x="403784" y="145474"/>
                        </a:moveTo>
                        <a:lnTo>
                          <a:pt x="403784" y="179956"/>
                        </a:lnTo>
                        <a:lnTo>
                          <a:pt x="384918" y="179956"/>
                        </a:lnTo>
                        <a:lnTo>
                          <a:pt x="384918" y="145474"/>
                        </a:lnTo>
                        <a:close/>
                        <a:moveTo>
                          <a:pt x="141391" y="90924"/>
                        </a:moveTo>
                        <a:lnTo>
                          <a:pt x="141391" y="79308"/>
                        </a:lnTo>
                        <a:cubicBezTo>
                          <a:pt x="141391" y="79109"/>
                          <a:pt x="141501" y="78930"/>
                          <a:pt x="141679" y="78841"/>
                        </a:cubicBezTo>
                        <a:lnTo>
                          <a:pt x="265989" y="16457"/>
                        </a:lnTo>
                        <a:cubicBezTo>
                          <a:pt x="268184" y="15355"/>
                          <a:pt x="270808" y="15355"/>
                          <a:pt x="273004" y="16457"/>
                        </a:cubicBezTo>
                        <a:lnTo>
                          <a:pt x="397314" y="78841"/>
                        </a:lnTo>
                        <a:cubicBezTo>
                          <a:pt x="397492" y="78930"/>
                          <a:pt x="397602" y="79109"/>
                          <a:pt x="397602" y="79308"/>
                        </a:cubicBezTo>
                        <a:lnTo>
                          <a:pt x="397602" y="90924"/>
                        </a:lnTo>
                        <a:close/>
                        <a:moveTo>
                          <a:pt x="228021" y="159679"/>
                        </a:moveTo>
                        <a:cubicBezTo>
                          <a:pt x="228021" y="136809"/>
                          <a:pt x="246626" y="118204"/>
                          <a:pt x="269496" y="118204"/>
                        </a:cubicBezTo>
                        <a:cubicBezTo>
                          <a:pt x="292365" y="118204"/>
                          <a:pt x="310971" y="136809"/>
                          <a:pt x="310971" y="159679"/>
                        </a:cubicBezTo>
                        <a:cubicBezTo>
                          <a:pt x="310971" y="182548"/>
                          <a:pt x="292365" y="201154"/>
                          <a:pt x="269496" y="201154"/>
                        </a:cubicBezTo>
                        <a:cubicBezTo>
                          <a:pt x="246627" y="201154"/>
                          <a:pt x="228021" y="182548"/>
                          <a:pt x="228021" y="159679"/>
                        </a:cubicBezTo>
                        <a:close/>
                        <a:moveTo>
                          <a:pt x="369279" y="211751"/>
                        </a:moveTo>
                        <a:lnTo>
                          <a:pt x="292915" y="211751"/>
                        </a:lnTo>
                        <a:cubicBezTo>
                          <a:pt x="312759" y="202790"/>
                          <a:pt x="326612" y="182828"/>
                          <a:pt x="326612" y="159678"/>
                        </a:cubicBezTo>
                        <a:cubicBezTo>
                          <a:pt x="326612" y="135582"/>
                          <a:pt x="311605" y="114938"/>
                          <a:pt x="290453" y="106563"/>
                        </a:cubicBezTo>
                        <a:lnTo>
                          <a:pt x="369279" y="106563"/>
                        </a:lnTo>
                        <a:close/>
                        <a:moveTo>
                          <a:pt x="514656" y="211751"/>
                        </a:moveTo>
                        <a:lnTo>
                          <a:pt x="384918" y="211751"/>
                        </a:lnTo>
                        <a:lnTo>
                          <a:pt x="384918" y="195595"/>
                        </a:lnTo>
                        <a:lnTo>
                          <a:pt x="514656" y="195595"/>
                        </a:lnTo>
                        <a:close/>
                        <a:moveTo>
                          <a:pt x="514656" y="179956"/>
                        </a:moveTo>
                        <a:lnTo>
                          <a:pt x="493181" y="179956"/>
                        </a:lnTo>
                        <a:lnTo>
                          <a:pt x="493181" y="146061"/>
                        </a:lnTo>
                        <a:cubicBezTo>
                          <a:pt x="494597" y="146583"/>
                          <a:pt x="495887" y="147431"/>
                          <a:pt x="496916" y="148575"/>
                        </a:cubicBezTo>
                        <a:lnTo>
                          <a:pt x="514067" y="167616"/>
                        </a:lnTo>
                        <a:cubicBezTo>
                          <a:pt x="514448" y="168038"/>
                          <a:pt x="514657" y="168583"/>
                          <a:pt x="514657" y="169151"/>
                        </a:cubicBezTo>
                        <a:lnTo>
                          <a:pt x="514657" y="17995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  <p:grpSp>
        <p:nvGrpSpPr>
          <p:cNvPr id="11507" name="Google Shape;11507;p37"/>
          <p:cNvGrpSpPr/>
          <p:nvPr/>
        </p:nvGrpSpPr>
        <p:grpSpPr>
          <a:xfrm>
            <a:off x="-812316" y="2996807"/>
            <a:ext cx="896786" cy="896786"/>
            <a:chOff x="-812316" y="2996807"/>
            <a:chExt cx="896786" cy="896786"/>
          </a:xfrm>
        </p:grpSpPr>
        <p:sp>
          <p:nvSpPr>
            <p:cNvPr id="11508" name="Google Shape;11508;p37"/>
            <p:cNvSpPr/>
            <p:nvPr/>
          </p:nvSpPr>
          <p:spPr>
            <a:xfrm>
              <a:off x="-812316" y="2996807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9" name="Google Shape;11509;p37"/>
            <p:cNvSpPr/>
            <p:nvPr/>
          </p:nvSpPr>
          <p:spPr>
            <a:xfrm>
              <a:off x="-726564" y="3071718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510" name="Google Shape;11510;p37"/>
            <p:cNvGrpSpPr/>
            <p:nvPr/>
          </p:nvGrpSpPr>
          <p:grpSpPr>
            <a:xfrm>
              <a:off x="-584419" y="3192970"/>
              <a:ext cx="479778" cy="493818"/>
              <a:chOff x="1038576" y="3298462"/>
              <a:chExt cx="479778" cy="493818"/>
            </a:xfrm>
          </p:grpSpPr>
          <p:grpSp>
            <p:nvGrpSpPr>
              <p:cNvPr id="11511" name="Google Shape;11511;p37"/>
              <p:cNvGrpSpPr/>
              <p:nvPr/>
            </p:nvGrpSpPr>
            <p:grpSpPr>
              <a:xfrm>
                <a:off x="1040708" y="3298462"/>
                <a:ext cx="477646" cy="492855"/>
                <a:chOff x="1040708" y="3298462"/>
                <a:chExt cx="477646" cy="492855"/>
              </a:xfrm>
            </p:grpSpPr>
            <p:sp>
              <p:nvSpPr>
                <p:cNvPr id="11512" name="Google Shape;11512;p37"/>
                <p:cNvSpPr/>
                <p:nvPr/>
              </p:nvSpPr>
              <p:spPr>
                <a:xfrm>
                  <a:off x="1107898" y="3298462"/>
                  <a:ext cx="328249" cy="4928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249" h="492855" extrusionOk="0">
                      <a:moveTo>
                        <a:pt x="265006" y="102710"/>
                      </a:moveTo>
                      <a:lnTo>
                        <a:pt x="184243" y="51403"/>
                      </a:lnTo>
                      <a:lnTo>
                        <a:pt x="103481" y="0"/>
                      </a:lnTo>
                      <a:lnTo>
                        <a:pt x="64399" y="19156"/>
                      </a:lnTo>
                      <a:lnTo>
                        <a:pt x="64110" y="19541"/>
                      </a:lnTo>
                      <a:lnTo>
                        <a:pt x="63532" y="19156"/>
                      </a:lnTo>
                      <a:lnTo>
                        <a:pt x="0" y="59008"/>
                      </a:lnTo>
                      <a:cubicBezTo>
                        <a:pt x="1636" y="175580"/>
                        <a:pt x="42355" y="356743"/>
                        <a:pt x="144103" y="492856"/>
                      </a:cubicBezTo>
                      <a:cubicBezTo>
                        <a:pt x="166146" y="491508"/>
                        <a:pt x="187324" y="483711"/>
                        <a:pt x="204940" y="470427"/>
                      </a:cubicBezTo>
                      <a:cubicBezTo>
                        <a:pt x="290997" y="448672"/>
                        <a:pt x="326325" y="330849"/>
                        <a:pt x="328057" y="224962"/>
                      </a:cubicBezTo>
                      <a:cubicBezTo>
                        <a:pt x="328154" y="224288"/>
                        <a:pt x="328154" y="223710"/>
                        <a:pt x="328154" y="223037"/>
                      </a:cubicBezTo>
                      <a:lnTo>
                        <a:pt x="328250" y="223133"/>
                      </a:lnTo>
                      <a:lnTo>
                        <a:pt x="265006" y="102710"/>
                      </a:lnTo>
                      <a:close/>
                    </a:path>
                  </a:pathLst>
                </a:custGeom>
                <a:solidFill>
                  <a:srgbClr val="F1D3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13" name="Google Shape;11513;p37"/>
                <p:cNvSpPr/>
                <p:nvPr/>
              </p:nvSpPr>
              <p:spPr>
                <a:xfrm>
                  <a:off x="1107898" y="3317714"/>
                  <a:ext cx="288494" cy="4736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494" h="473603" extrusionOk="0">
                      <a:moveTo>
                        <a:pt x="288494" y="223037"/>
                      </a:moveTo>
                      <a:lnTo>
                        <a:pt x="288302" y="222940"/>
                      </a:lnTo>
                      <a:cubicBezTo>
                        <a:pt x="287146" y="311212"/>
                        <a:pt x="262696" y="408050"/>
                        <a:pt x="205036" y="451175"/>
                      </a:cubicBezTo>
                      <a:cubicBezTo>
                        <a:pt x="187420" y="464459"/>
                        <a:pt x="166243" y="472256"/>
                        <a:pt x="144199" y="473604"/>
                      </a:cubicBezTo>
                      <a:cubicBezTo>
                        <a:pt x="42355" y="337587"/>
                        <a:pt x="1636" y="156328"/>
                        <a:pt x="0" y="39756"/>
                      </a:cubicBezTo>
                      <a:lnTo>
                        <a:pt x="63532" y="0"/>
                      </a:lnTo>
                      <a:lnTo>
                        <a:pt x="64110" y="385"/>
                      </a:lnTo>
                      <a:lnTo>
                        <a:pt x="144295" y="51307"/>
                      </a:lnTo>
                      <a:lnTo>
                        <a:pt x="225058" y="102614"/>
                      </a:lnTo>
                      <a:lnTo>
                        <a:pt x="288494" y="223037"/>
                      </a:lnTo>
                      <a:close/>
                    </a:path>
                  </a:pathLst>
                </a:custGeom>
                <a:solidFill>
                  <a:srgbClr val="F6E2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14" name="Google Shape;11514;p37"/>
                <p:cNvSpPr/>
                <p:nvPr/>
              </p:nvSpPr>
              <p:spPr>
                <a:xfrm>
                  <a:off x="1332956" y="3401172"/>
                  <a:ext cx="103288" cy="139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288" h="139674" extrusionOk="0">
                      <a:moveTo>
                        <a:pt x="103288" y="120422"/>
                      </a:moveTo>
                      <a:lnTo>
                        <a:pt x="103192" y="120326"/>
                      </a:lnTo>
                      <a:cubicBezTo>
                        <a:pt x="103192" y="121000"/>
                        <a:pt x="103192" y="121578"/>
                        <a:pt x="103095" y="122251"/>
                      </a:cubicBezTo>
                      <a:lnTo>
                        <a:pt x="63436" y="139675"/>
                      </a:lnTo>
                      <a:lnTo>
                        <a:pt x="0" y="19156"/>
                      </a:lnTo>
                      <a:lnTo>
                        <a:pt x="39948" y="0"/>
                      </a:lnTo>
                      <a:lnTo>
                        <a:pt x="103288" y="120422"/>
                      </a:lnTo>
                      <a:close/>
                    </a:path>
                  </a:pathLst>
                </a:custGeom>
                <a:solidFill>
                  <a:srgbClr val="EC913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15" name="Google Shape;11515;p37"/>
                <p:cNvSpPr/>
                <p:nvPr/>
              </p:nvSpPr>
              <p:spPr>
                <a:xfrm>
                  <a:off x="1312934" y="3523424"/>
                  <a:ext cx="123117" cy="245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117" h="245465" extrusionOk="0">
                      <a:moveTo>
                        <a:pt x="123118" y="0"/>
                      </a:moveTo>
                      <a:cubicBezTo>
                        <a:pt x="121385" y="105983"/>
                        <a:pt x="86057" y="223710"/>
                        <a:pt x="0" y="245465"/>
                      </a:cubicBezTo>
                      <a:cubicBezTo>
                        <a:pt x="57660" y="202340"/>
                        <a:pt x="82014" y="105502"/>
                        <a:pt x="83266" y="17231"/>
                      </a:cubicBezTo>
                      <a:lnTo>
                        <a:pt x="83458" y="17327"/>
                      </a:lnTo>
                      <a:lnTo>
                        <a:pt x="123118" y="0"/>
                      </a:lnTo>
                      <a:close/>
                    </a:path>
                  </a:pathLst>
                </a:custGeom>
                <a:solidFill>
                  <a:srgbClr val="DC6C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16" name="Google Shape;11516;p37"/>
                <p:cNvSpPr/>
                <p:nvPr/>
              </p:nvSpPr>
              <p:spPr>
                <a:xfrm>
                  <a:off x="1134947" y="3348325"/>
                  <a:ext cx="234491" cy="4153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491" h="415365" extrusionOk="0">
                      <a:moveTo>
                        <a:pt x="129567" y="415366"/>
                      </a:moveTo>
                      <a:cubicBezTo>
                        <a:pt x="40141" y="288687"/>
                        <a:pt x="4235" y="129278"/>
                        <a:pt x="0" y="22814"/>
                      </a:cubicBezTo>
                      <a:lnTo>
                        <a:pt x="36387" y="0"/>
                      </a:lnTo>
                      <a:lnTo>
                        <a:pt x="177409" y="89619"/>
                      </a:lnTo>
                      <a:lnTo>
                        <a:pt x="234492" y="198009"/>
                      </a:lnTo>
                      <a:cubicBezTo>
                        <a:pt x="231893" y="297928"/>
                        <a:pt x="198683" y="398905"/>
                        <a:pt x="129567" y="415366"/>
                      </a:cubicBezTo>
                      <a:close/>
                    </a:path>
                  </a:pathLst>
                </a:custGeom>
                <a:solidFill>
                  <a:srgbClr val="4A80A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17" name="Google Shape;11517;p37"/>
                <p:cNvSpPr/>
                <p:nvPr/>
              </p:nvSpPr>
              <p:spPr>
                <a:xfrm>
                  <a:off x="1040708" y="3420258"/>
                  <a:ext cx="477646" cy="327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646" h="327754" extrusionOk="0">
                      <a:moveTo>
                        <a:pt x="477454" y="222144"/>
                      </a:moveTo>
                      <a:lnTo>
                        <a:pt x="476588" y="221855"/>
                      </a:lnTo>
                      <a:cubicBezTo>
                        <a:pt x="454159" y="215694"/>
                        <a:pt x="432597" y="206550"/>
                        <a:pt x="412671" y="194517"/>
                      </a:cubicBezTo>
                      <a:lnTo>
                        <a:pt x="412574" y="194517"/>
                      </a:lnTo>
                      <a:lnTo>
                        <a:pt x="372049" y="212325"/>
                      </a:lnTo>
                      <a:cubicBezTo>
                        <a:pt x="363770" y="217620"/>
                        <a:pt x="353855" y="219834"/>
                        <a:pt x="344133" y="218678"/>
                      </a:cubicBezTo>
                      <a:cubicBezTo>
                        <a:pt x="320741" y="217235"/>
                        <a:pt x="282622" y="202025"/>
                        <a:pt x="229582" y="140996"/>
                      </a:cubicBezTo>
                      <a:cubicBezTo>
                        <a:pt x="168264" y="70437"/>
                        <a:pt x="111085" y="52051"/>
                        <a:pt x="78164" y="47912"/>
                      </a:cubicBezTo>
                      <a:cubicBezTo>
                        <a:pt x="77394" y="43099"/>
                        <a:pt x="76527" y="38382"/>
                        <a:pt x="75854" y="33761"/>
                      </a:cubicBezTo>
                      <a:cubicBezTo>
                        <a:pt x="74698" y="26638"/>
                        <a:pt x="73736" y="19611"/>
                        <a:pt x="72870" y="12776"/>
                      </a:cubicBezTo>
                      <a:cubicBezTo>
                        <a:pt x="37060" y="-8594"/>
                        <a:pt x="21081" y="3728"/>
                        <a:pt x="866" y="1899"/>
                      </a:cubicBezTo>
                      <a:lnTo>
                        <a:pt x="0" y="1803"/>
                      </a:lnTo>
                      <a:lnTo>
                        <a:pt x="40045" y="56864"/>
                      </a:lnTo>
                      <a:cubicBezTo>
                        <a:pt x="33210" y="67260"/>
                        <a:pt x="29745" y="79581"/>
                        <a:pt x="30226" y="92095"/>
                      </a:cubicBezTo>
                      <a:cubicBezTo>
                        <a:pt x="30418" y="107978"/>
                        <a:pt x="34173" y="123573"/>
                        <a:pt x="41007" y="137819"/>
                      </a:cubicBezTo>
                      <a:lnTo>
                        <a:pt x="49189" y="156686"/>
                      </a:lnTo>
                      <a:cubicBezTo>
                        <a:pt x="49286" y="156590"/>
                        <a:pt x="71907" y="152258"/>
                        <a:pt x="106753" y="163040"/>
                      </a:cubicBezTo>
                      <a:cubicBezTo>
                        <a:pt x="139675" y="173243"/>
                        <a:pt x="183473" y="196827"/>
                        <a:pt x="229679" y="249867"/>
                      </a:cubicBezTo>
                      <a:cubicBezTo>
                        <a:pt x="259231" y="283943"/>
                        <a:pt x="284162" y="303677"/>
                        <a:pt x="304473" y="314747"/>
                      </a:cubicBezTo>
                      <a:cubicBezTo>
                        <a:pt x="349523" y="339390"/>
                        <a:pt x="371952" y="321485"/>
                        <a:pt x="372145" y="321293"/>
                      </a:cubicBezTo>
                      <a:cubicBezTo>
                        <a:pt x="372434" y="321100"/>
                        <a:pt x="372819" y="320908"/>
                        <a:pt x="373107" y="320715"/>
                      </a:cubicBezTo>
                      <a:lnTo>
                        <a:pt x="376669" y="318212"/>
                      </a:lnTo>
                      <a:lnTo>
                        <a:pt x="414211" y="292414"/>
                      </a:lnTo>
                      <a:cubicBezTo>
                        <a:pt x="433656" y="304351"/>
                        <a:pt x="454737" y="313303"/>
                        <a:pt x="476780" y="319079"/>
                      </a:cubicBezTo>
                      <a:lnTo>
                        <a:pt x="477647" y="319367"/>
                      </a:lnTo>
                      <a:lnTo>
                        <a:pt x="443570" y="260841"/>
                      </a:lnTo>
                      <a:lnTo>
                        <a:pt x="477454" y="222144"/>
                      </a:lnTo>
                      <a:close/>
                    </a:path>
                  </a:pathLst>
                </a:custGeom>
                <a:solidFill>
                  <a:srgbClr val="DD636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18" name="Google Shape;11518;p37"/>
                <p:cNvSpPr/>
                <p:nvPr/>
              </p:nvSpPr>
              <p:spPr>
                <a:xfrm>
                  <a:off x="1070793" y="3466893"/>
                  <a:ext cx="360986" cy="2810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986" h="281023" extrusionOk="0">
                      <a:moveTo>
                        <a:pt x="346487" y="271481"/>
                      </a:moveTo>
                      <a:lnTo>
                        <a:pt x="342926" y="273984"/>
                      </a:lnTo>
                      <a:cubicBezTo>
                        <a:pt x="342637" y="274176"/>
                        <a:pt x="342348" y="274369"/>
                        <a:pt x="341963" y="274561"/>
                      </a:cubicBezTo>
                      <a:cubicBezTo>
                        <a:pt x="341770" y="274754"/>
                        <a:pt x="319342" y="292659"/>
                        <a:pt x="274292" y="268016"/>
                      </a:cubicBezTo>
                      <a:cubicBezTo>
                        <a:pt x="253981" y="256946"/>
                        <a:pt x="229049" y="237212"/>
                        <a:pt x="199497" y="203136"/>
                      </a:cubicBezTo>
                      <a:cubicBezTo>
                        <a:pt x="153388" y="150096"/>
                        <a:pt x="109493" y="126512"/>
                        <a:pt x="76572" y="116308"/>
                      </a:cubicBezTo>
                      <a:cubicBezTo>
                        <a:pt x="41725" y="105527"/>
                        <a:pt x="19200" y="109763"/>
                        <a:pt x="19008" y="109955"/>
                      </a:cubicBezTo>
                      <a:lnTo>
                        <a:pt x="10825" y="91088"/>
                      </a:lnTo>
                      <a:cubicBezTo>
                        <a:pt x="3991" y="76841"/>
                        <a:pt x="237" y="61151"/>
                        <a:pt x="44" y="45364"/>
                      </a:cubicBezTo>
                      <a:cubicBezTo>
                        <a:pt x="-437" y="32850"/>
                        <a:pt x="3028" y="20529"/>
                        <a:pt x="9863" y="10133"/>
                      </a:cubicBezTo>
                      <a:lnTo>
                        <a:pt x="19008" y="988"/>
                      </a:lnTo>
                      <a:cubicBezTo>
                        <a:pt x="28634" y="-360"/>
                        <a:pt x="38452" y="-360"/>
                        <a:pt x="48078" y="1180"/>
                      </a:cubicBezTo>
                      <a:cubicBezTo>
                        <a:pt x="81000" y="5223"/>
                        <a:pt x="138179" y="23705"/>
                        <a:pt x="199497" y="94265"/>
                      </a:cubicBezTo>
                      <a:cubicBezTo>
                        <a:pt x="252537" y="155294"/>
                        <a:pt x="290656" y="170503"/>
                        <a:pt x="314047" y="171947"/>
                      </a:cubicBezTo>
                      <a:cubicBezTo>
                        <a:pt x="323770" y="173102"/>
                        <a:pt x="333685" y="170888"/>
                        <a:pt x="341963" y="165594"/>
                      </a:cubicBezTo>
                      <a:lnTo>
                        <a:pt x="350145" y="184461"/>
                      </a:lnTo>
                      <a:cubicBezTo>
                        <a:pt x="365836" y="221233"/>
                        <a:pt x="364392" y="256561"/>
                        <a:pt x="346487" y="271481"/>
                      </a:cubicBezTo>
                      <a:close/>
                    </a:path>
                  </a:pathLst>
                </a:custGeom>
                <a:solidFill>
                  <a:srgbClr val="DD636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19" name="Google Shape;11519;p37"/>
                <p:cNvSpPr/>
                <p:nvPr/>
              </p:nvSpPr>
              <p:spPr>
                <a:xfrm>
                  <a:off x="1412756" y="3614583"/>
                  <a:ext cx="42258" cy="123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58" h="123695" extrusionOk="0">
                      <a:moveTo>
                        <a:pt x="42259" y="97801"/>
                      </a:moveTo>
                      <a:lnTo>
                        <a:pt x="41970" y="97897"/>
                      </a:lnTo>
                      <a:lnTo>
                        <a:pt x="4428" y="123695"/>
                      </a:lnTo>
                      <a:cubicBezTo>
                        <a:pt x="22333" y="108679"/>
                        <a:pt x="23776" y="73447"/>
                        <a:pt x="8182" y="36675"/>
                      </a:cubicBezTo>
                      <a:lnTo>
                        <a:pt x="0" y="17808"/>
                      </a:lnTo>
                      <a:lnTo>
                        <a:pt x="40526" y="0"/>
                      </a:lnTo>
                      <a:lnTo>
                        <a:pt x="40622" y="0"/>
                      </a:lnTo>
                      <a:lnTo>
                        <a:pt x="42259" y="97801"/>
                      </a:ln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1520" name="Google Shape;11520;p37"/>
              <p:cNvSpPr/>
              <p:nvPr/>
            </p:nvSpPr>
            <p:spPr>
              <a:xfrm>
                <a:off x="1173163" y="3417633"/>
                <a:ext cx="12901" cy="56505"/>
              </a:xfrm>
              <a:custGeom>
                <a:avLst/>
                <a:gdLst/>
                <a:ahLst/>
                <a:cxnLst/>
                <a:rect l="l" t="t" r="r" b="b"/>
                <a:pathLst>
                  <a:path w="12901" h="56505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50056"/>
                    </a:lnTo>
                    <a:cubicBezTo>
                      <a:pt x="0" y="53617"/>
                      <a:pt x="2888" y="56505"/>
                      <a:pt x="6449" y="56505"/>
                    </a:cubicBezTo>
                    <a:cubicBezTo>
                      <a:pt x="10011" y="56505"/>
                      <a:pt x="12899" y="53617"/>
                      <a:pt x="12899" y="50056"/>
                    </a:cubicBezTo>
                    <a:lnTo>
                      <a:pt x="12899" y="6449"/>
                    </a:lnTo>
                    <a:cubicBezTo>
                      <a:pt x="12995" y="2888"/>
                      <a:pt x="10107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21" name="Google Shape;11521;p37"/>
              <p:cNvSpPr/>
              <p:nvPr/>
            </p:nvSpPr>
            <p:spPr>
              <a:xfrm>
                <a:off x="1199153" y="3411376"/>
                <a:ext cx="12898" cy="37830"/>
              </a:xfrm>
              <a:custGeom>
                <a:avLst/>
                <a:gdLst/>
                <a:ahLst/>
                <a:cxnLst/>
                <a:rect l="l" t="t" r="r" b="b"/>
                <a:pathLst>
                  <a:path w="12898" h="37830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31381"/>
                    </a:lnTo>
                    <a:cubicBezTo>
                      <a:pt x="0" y="34943"/>
                      <a:pt x="2888" y="37831"/>
                      <a:pt x="6449" y="37831"/>
                    </a:cubicBezTo>
                    <a:cubicBezTo>
                      <a:pt x="10011" y="37831"/>
                      <a:pt x="12899" y="34943"/>
                      <a:pt x="12899" y="31381"/>
                    </a:cubicBezTo>
                    <a:lnTo>
                      <a:pt x="12899" y="6449"/>
                    </a:lnTo>
                    <a:cubicBezTo>
                      <a:pt x="12899" y="2888"/>
                      <a:pt x="10011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22" name="Google Shape;11522;p37"/>
              <p:cNvSpPr/>
              <p:nvPr/>
            </p:nvSpPr>
            <p:spPr>
              <a:xfrm>
                <a:off x="1225048" y="3430050"/>
                <a:ext cx="12901" cy="44087"/>
              </a:xfrm>
              <a:custGeom>
                <a:avLst/>
                <a:gdLst/>
                <a:ahLst/>
                <a:cxnLst/>
                <a:rect l="l" t="t" r="r" b="b"/>
                <a:pathLst>
                  <a:path w="12901" h="44087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37638"/>
                    </a:lnTo>
                    <a:cubicBezTo>
                      <a:pt x="0" y="41200"/>
                      <a:pt x="2888" y="44088"/>
                      <a:pt x="6449" y="44088"/>
                    </a:cubicBezTo>
                    <a:cubicBezTo>
                      <a:pt x="10011" y="44088"/>
                      <a:pt x="12899" y="41200"/>
                      <a:pt x="12899" y="37638"/>
                    </a:cubicBezTo>
                    <a:lnTo>
                      <a:pt x="12899" y="6449"/>
                    </a:lnTo>
                    <a:cubicBezTo>
                      <a:pt x="12995" y="2888"/>
                      <a:pt x="10107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23" name="Google Shape;11523;p37"/>
              <p:cNvSpPr/>
              <p:nvPr/>
            </p:nvSpPr>
            <p:spPr>
              <a:xfrm>
                <a:off x="1038576" y="3299162"/>
                <a:ext cx="477949" cy="493118"/>
              </a:xfrm>
              <a:custGeom>
                <a:avLst/>
                <a:gdLst/>
                <a:ahLst/>
                <a:cxnLst/>
                <a:rect l="l" t="t" r="r" b="b"/>
                <a:pathLst>
                  <a:path w="477949" h="493118" extrusionOk="0">
                    <a:moveTo>
                      <a:pt x="476987" y="432667"/>
                    </a:moveTo>
                    <a:lnTo>
                      <a:pt x="446376" y="379819"/>
                    </a:lnTo>
                    <a:lnTo>
                      <a:pt x="476313" y="345550"/>
                    </a:lnTo>
                    <a:cubicBezTo>
                      <a:pt x="477757" y="343914"/>
                      <a:pt x="478239" y="341604"/>
                      <a:pt x="477661" y="339486"/>
                    </a:cubicBezTo>
                    <a:cubicBezTo>
                      <a:pt x="477084" y="337368"/>
                      <a:pt x="475447" y="335732"/>
                      <a:pt x="473329" y="335058"/>
                    </a:cubicBezTo>
                    <a:lnTo>
                      <a:pt x="472174" y="334673"/>
                    </a:lnTo>
                    <a:cubicBezTo>
                      <a:pt x="450901" y="328897"/>
                      <a:pt x="430590" y="320138"/>
                      <a:pt x="411722" y="308683"/>
                    </a:cubicBezTo>
                    <a:cubicBezTo>
                      <a:pt x="411530" y="308586"/>
                      <a:pt x="411337" y="308586"/>
                      <a:pt x="411241" y="308490"/>
                    </a:cubicBezTo>
                    <a:cubicBezTo>
                      <a:pt x="411049" y="308394"/>
                      <a:pt x="410856" y="308298"/>
                      <a:pt x="410664" y="308298"/>
                    </a:cubicBezTo>
                    <a:cubicBezTo>
                      <a:pt x="409990" y="308009"/>
                      <a:pt x="409316" y="307912"/>
                      <a:pt x="408642" y="307912"/>
                    </a:cubicBezTo>
                    <a:cubicBezTo>
                      <a:pt x="408642" y="307912"/>
                      <a:pt x="408546" y="307912"/>
                      <a:pt x="408546" y="307912"/>
                    </a:cubicBezTo>
                    <a:lnTo>
                      <a:pt x="408450" y="307912"/>
                    </a:lnTo>
                    <a:cubicBezTo>
                      <a:pt x="408257" y="307912"/>
                      <a:pt x="408161" y="308009"/>
                      <a:pt x="408064" y="308009"/>
                    </a:cubicBezTo>
                    <a:cubicBezTo>
                      <a:pt x="407391" y="308009"/>
                      <a:pt x="406813" y="308201"/>
                      <a:pt x="406139" y="308394"/>
                    </a:cubicBezTo>
                    <a:cubicBezTo>
                      <a:pt x="406043" y="308394"/>
                      <a:pt x="406043" y="308394"/>
                      <a:pt x="405947" y="308490"/>
                    </a:cubicBezTo>
                    <a:lnTo>
                      <a:pt x="405850" y="308490"/>
                    </a:lnTo>
                    <a:lnTo>
                      <a:pt x="387946" y="316383"/>
                    </a:lnTo>
                    <a:cubicBezTo>
                      <a:pt x="394203" y="286928"/>
                      <a:pt x="397572" y="256990"/>
                      <a:pt x="398053" y="226861"/>
                    </a:cubicBezTo>
                    <a:cubicBezTo>
                      <a:pt x="398246" y="226187"/>
                      <a:pt x="398246" y="225417"/>
                      <a:pt x="398150" y="224743"/>
                    </a:cubicBezTo>
                    <a:cubicBezTo>
                      <a:pt x="398342" y="223395"/>
                      <a:pt x="398150" y="221951"/>
                      <a:pt x="397572" y="220796"/>
                    </a:cubicBezTo>
                    <a:lnTo>
                      <a:pt x="335965" y="103839"/>
                    </a:lnTo>
                    <a:lnTo>
                      <a:pt x="335965" y="103743"/>
                    </a:lnTo>
                    <a:cubicBezTo>
                      <a:pt x="335965" y="103743"/>
                      <a:pt x="335869" y="103647"/>
                      <a:pt x="335869" y="103647"/>
                    </a:cubicBezTo>
                    <a:lnTo>
                      <a:pt x="335869" y="103551"/>
                    </a:lnTo>
                    <a:cubicBezTo>
                      <a:pt x="335580" y="102973"/>
                      <a:pt x="335195" y="102492"/>
                      <a:pt x="334714" y="102010"/>
                    </a:cubicBezTo>
                    <a:cubicBezTo>
                      <a:pt x="334521" y="101818"/>
                      <a:pt x="334232" y="101625"/>
                      <a:pt x="334040" y="101433"/>
                    </a:cubicBezTo>
                    <a:cubicBezTo>
                      <a:pt x="333944" y="101336"/>
                      <a:pt x="333847" y="101240"/>
                      <a:pt x="333655" y="101144"/>
                    </a:cubicBezTo>
                    <a:lnTo>
                      <a:pt x="176172" y="1033"/>
                    </a:lnTo>
                    <a:cubicBezTo>
                      <a:pt x="174247" y="-219"/>
                      <a:pt x="171840" y="-315"/>
                      <a:pt x="169819" y="648"/>
                    </a:cubicBezTo>
                    <a:lnTo>
                      <a:pt x="132854" y="18841"/>
                    </a:lnTo>
                    <a:cubicBezTo>
                      <a:pt x="131988" y="18937"/>
                      <a:pt x="131122" y="19226"/>
                      <a:pt x="130352" y="19707"/>
                    </a:cubicBezTo>
                    <a:lnTo>
                      <a:pt x="68552" y="58500"/>
                    </a:lnTo>
                    <a:cubicBezTo>
                      <a:pt x="66627" y="59752"/>
                      <a:pt x="65472" y="61773"/>
                      <a:pt x="65472" y="64084"/>
                    </a:cubicBezTo>
                    <a:cubicBezTo>
                      <a:pt x="65761" y="83817"/>
                      <a:pt x="67204" y="104513"/>
                      <a:pt x="69611" y="125883"/>
                    </a:cubicBezTo>
                    <a:cubicBezTo>
                      <a:pt x="55172" y="118952"/>
                      <a:pt x="39000" y="116738"/>
                      <a:pt x="23213" y="119530"/>
                    </a:cubicBezTo>
                    <a:cubicBezTo>
                      <a:pt x="18111" y="120300"/>
                      <a:pt x="13010" y="120589"/>
                      <a:pt x="7811" y="120300"/>
                    </a:cubicBezTo>
                    <a:lnTo>
                      <a:pt x="6945" y="120204"/>
                    </a:lnTo>
                    <a:cubicBezTo>
                      <a:pt x="3383" y="119915"/>
                      <a:pt x="303" y="122610"/>
                      <a:pt x="14" y="126172"/>
                    </a:cubicBezTo>
                    <a:cubicBezTo>
                      <a:pt x="-82" y="127712"/>
                      <a:pt x="303" y="129252"/>
                      <a:pt x="1266" y="130504"/>
                    </a:cubicBezTo>
                    <a:lnTo>
                      <a:pt x="37652" y="180559"/>
                    </a:lnTo>
                    <a:cubicBezTo>
                      <a:pt x="25909" y="200678"/>
                      <a:pt x="26390" y="231674"/>
                      <a:pt x="40444" y="261803"/>
                    </a:cubicBezTo>
                    <a:lnTo>
                      <a:pt x="48434" y="280189"/>
                    </a:lnTo>
                    <a:cubicBezTo>
                      <a:pt x="49300" y="282018"/>
                      <a:pt x="50936" y="283462"/>
                      <a:pt x="52862" y="283943"/>
                    </a:cubicBezTo>
                    <a:cubicBezTo>
                      <a:pt x="53824" y="284136"/>
                      <a:pt x="54883" y="284136"/>
                      <a:pt x="55942" y="283943"/>
                    </a:cubicBezTo>
                    <a:cubicBezTo>
                      <a:pt x="72595" y="282307"/>
                      <a:pt x="89441" y="284232"/>
                      <a:pt x="105420" y="289430"/>
                    </a:cubicBezTo>
                    <a:cubicBezTo>
                      <a:pt x="128138" y="361530"/>
                      <a:pt x="162503" y="429394"/>
                      <a:pt x="207072" y="490519"/>
                    </a:cubicBezTo>
                    <a:cubicBezTo>
                      <a:pt x="208323" y="492156"/>
                      <a:pt x="210248" y="493119"/>
                      <a:pt x="212270" y="493119"/>
                    </a:cubicBezTo>
                    <a:cubicBezTo>
                      <a:pt x="212366" y="493119"/>
                      <a:pt x="212559" y="493119"/>
                      <a:pt x="212655" y="493119"/>
                    </a:cubicBezTo>
                    <a:cubicBezTo>
                      <a:pt x="234891" y="491771"/>
                      <a:pt x="256357" y="483974"/>
                      <a:pt x="274358" y="470690"/>
                    </a:cubicBezTo>
                    <a:cubicBezTo>
                      <a:pt x="291396" y="466069"/>
                      <a:pt x="307183" y="457791"/>
                      <a:pt x="320467" y="446239"/>
                    </a:cubicBezTo>
                    <a:cubicBezTo>
                      <a:pt x="328553" y="449031"/>
                      <a:pt x="337024" y="450475"/>
                      <a:pt x="345495" y="450571"/>
                    </a:cubicBezTo>
                    <a:cubicBezTo>
                      <a:pt x="354928" y="450956"/>
                      <a:pt x="364169" y="448453"/>
                      <a:pt x="372159" y="443448"/>
                    </a:cubicBezTo>
                    <a:cubicBezTo>
                      <a:pt x="372448" y="443255"/>
                      <a:pt x="372737" y="443063"/>
                      <a:pt x="373025" y="442870"/>
                    </a:cubicBezTo>
                    <a:cubicBezTo>
                      <a:pt x="373122" y="442774"/>
                      <a:pt x="373314" y="442774"/>
                      <a:pt x="373411" y="442678"/>
                    </a:cubicBezTo>
                    <a:lnTo>
                      <a:pt x="409990" y="417457"/>
                    </a:lnTo>
                    <a:cubicBezTo>
                      <a:pt x="428279" y="428335"/>
                      <a:pt x="448013" y="436613"/>
                      <a:pt x="468709" y="442004"/>
                    </a:cubicBezTo>
                    <a:lnTo>
                      <a:pt x="469575" y="442293"/>
                    </a:lnTo>
                    <a:cubicBezTo>
                      <a:pt x="470153" y="442485"/>
                      <a:pt x="470827" y="442582"/>
                      <a:pt x="471500" y="442582"/>
                    </a:cubicBezTo>
                    <a:cubicBezTo>
                      <a:pt x="475062" y="442582"/>
                      <a:pt x="477950" y="439694"/>
                      <a:pt x="477950" y="436132"/>
                    </a:cubicBezTo>
                    <a:cubicBezTo>
                      <a:pt x="477854" y="434784"/>
                      <a:pt x="477565" y="433726"/>
                      <a:pt x="476987" y="432667"/>
                    </a:cubicBezTo>
                    <a:close/>
                    <a:moveTo>
                      <a:pt x="383422" y="221951"/>
                    </a:moveTo>
                    <a:lnTo>
                      <a:pt x="355699" y="234080"/>
                    </a:lnTo>
                    <a:lnTo>
                      <a:pt x="299867" y="128097"/>
                    </a:lnTo>
                    <a:lnTo>
                      <a:pt x="327013" y="115102"/>
                    </a:lnTo>
                    <a:lnTo>
                      <a:pt x="383422" y="221951"/>
                    </a:lnTo>
                    <a:close/>
                    <a:moveTo>
                      <a:pt x="384577" y="235621"/>
                    </a:moveTo>
                    <a:cubicBezTo>
                      <a:pt x="383614" y="263055"/>
                      <a:pt x="380245" y="290297"/>
                      <a:pt x="374373" y="317057"/>
                    </a:cubicBezTo>
                    <a:cubicBezTo>
                      <a:pt x="374373" y="317154"/>
                      <a:pt x="374277" y="317346"/>
                      <a:pt x="374277" y="317539"/>
                    </a:cubicBezTo>
                    <a:lnTo>
                      <a:pt x="373025" y="322833"/>
                    </a:lnTo>
                    <a:lnTo>
                      <a:pt x="366191" y="325817"/>
                    </a:lnTo>
                    <a:cubicBezTo>
                      <a:pt x="365998" y="325913"/>
                      <a:pt x="365710" y="326106"/>
                      <a:pt x="365517" y="326298"/>
                    </a:cubicBezTo>
                    <a:cubicBezTo>
                      <a:pt x="365228" y="326395"/>
                      <a:pt x="365036" y="326491"/>
                      <a:pt x="364747" y="326683"/>
                    </a:cubicBezTo>
                    <a:cubicBezTo>
                      <a:pt x="360127" y="329475"/>
                      <a:pt x="354928" y="331015"/>
                      <a:pt x="349538" y="331208"/>
                    </a:cubicBezTo>
                    <a:cubicBezTo>
                      <a:pt x="355217" y="303388"/>
                      <a:pt x="358298" y="275184"/>
                      <a:pt x="358971" y="246787"/>
                    </a:cubicBezTo>
                    <a:lnTo>
                      <a:pt x="384577" y="235621"/>
                    </a:lnTo>
                    <a:close/>
                    <a:moveTo>
                      <a:pt x="172225" y="13932"/>
                    </a:moveTo>
                    <a:lnTo>
                      <a:pt x="316520" y="105668"/>
                    </a:lnTo>
                    <a:lnTo>
                      <a:pt x="291396" y="117701"/>
                    </a:lnTo>
                    <a:lnTo>
                      <a:pt x="147294" y="26157"/>
                    </a:lnTo>
                    <a:lnTo>
                      <a:pt x="172225" y="13932"/>
                    </a:lnTo>
                    <a:close/>
                    <a:moveTo>
                      <a:pt x="133721" y="32895"/>
                    </a:moveTo>
                    <a:lnTo>
                      <a:pt x="286102" y="129733"/>
                    </a:lnTo>
                    <a:lnTo>
                      <a:pt x="346169" y="243706"/>
                    </a:lnTo>
                    <a:cubicBezTo>
                      <a:pt x="345687" y="272970"/>
                      <a:pt x="342415" y="302041"/>
                      <a:pt x="336446" y="330726"/>
                    </a:cubicBezTo>
                    <a:cubicBezTo>
                      <a:pt x="332211" y="330053"/>
                      <a:pt x="328072" y="328994"/>
                      <a:pt x="323932" y="327646"/>
                    </a:cubicBezTo>
                    <a:cubicBezTo>
                      <a:pt x="329419" y="301463"/>
                      <a:pt x="332403" y="274895"/>
                      <a:pt x="333077" y="248134"/>
                    </a:cubicBezTo>
                    <a:cubicBezTo>
                      <a:pt x="333077" y="246979"/>
                      <a:pt x="332885" y="245920"/>
                      <a:pt x="332307" y="244958"/>
                    </a:cubicBezTo>
                    <a:lnTo>
                      <a:pt x="276668" y="139360"/>
                    </a:lnTo>
                    <a:cubicBezTo>
                      <a:pt x="276187" y="138397"/>
                      <a:pt x="275321" y="137531"/>
                      <a:pt x="274454" y="136953"/>
                    </a:cubicBezTo>
                    <a:lnTo>
                      <a:pt x="137186" y="49548"/>
                    </a:lnTo>
                    <a:cubicBezTo>
                      <a:pt x="135068" y="48200"/>
                      <a:pt x="132373" y="48200"/>
                      <a:pt x="130255" y="49548"/>
                    </a:cubicBezTo>
                    <a:lnTo>
                      <a:pt x="94831" y="71688"/>
                    </a:lnTo>
                    <a:cubicBezTo>
                      <a:pt x="92906" y="72940"/>
                      <a:pt x="91655" y="75154"/>
                      <a:pt x="91751" y="77464"/>
                    </a:cubicBezTo>
                    <a:cubicBezTo>
                      <a:pt x="93099" y="107979"/>
                      <a:pt x="96468" y="138397"/>
                      <a:pt x="101762" y="168430"/>
                    </a:cubicBezTo>
                    <a:cubicBezTo>
                      <a:pt x="96949" y="167275"/>
                      <a:pt x="92425" y="166313"/>
                      <a:pt x="88189" y="165639"/>
                    </a:cubicBezTo>
                    <a:cubicBezTo>
                      <a:pt x="87708" y="162655"/>
                      <a:pt x="87227" y="159671"/>
                      <a:pt x="86745" y="156783"/>
                    </a:cubicBezTo>
                    <a:cubicBezTo>
                      <a:pt x="85687" y="149948"/>
                      <a:pt x="84724" y="143210"/>
                      <a:pt x="83858" y="136568"/>
                    </a:cubicBezTo>
                    <a:cubicBezTo>
                      <a:pt x="80874" y="113658"/>
                      <a:pt x="79045" y="90652"/>
                      <a:pt x="78467" y="67549"/>
                    </a:cubicBezTo>
                    <a:lnTo>
                      <a:pt x="133721" y="32895"/>
                    </a:lnTo>
                    <a:close/>
                    <a:moveTo>
                      <a:pt x="192921" y="193266"/>
                    </a:moveTo>
                    <a:cubicBezTo>
                      <a:pt x="192921" y="193266"/>
                      <a:pt x="192921" y="193266"/>
                      <a:pt x="192921" y="193266"/>
                    </a:cubicBezTo>
                    <a:cubicBezTo>
                      <a:pt x="189360" y="193266"/>
                      <a:pt x="186472" y="196154"/>
                      <a:pt x="186472" y="199715"/>
                    </a:cubicBezTo>
                    <a:cubicBezTo>
                      <a:pt x="186472" y="199715"/>
                      <a:pt x="186472" y="199715"/>
                      <a:pt x="186472" y="199715"/>
                    </a:cubicBezTo>
                    <a:lnTo>
                      <a:pt x="186472" y="211555"/>
                    </a:lnTo>
                    <a:cubicBezTo>
                      <a:pt x="182140" y="208186"/>
                      <a:pt x="177808" y="205010"/>
                      <a:pt x="173477" y="202025"/>
                    </a:cubicBezTo>
                    <a:lnTo>
                      <a:pt x="173477" y="174784"/>
                    </a:lnTo>
                    <a:cubicBezTo>
                      <a:pt x="173477" y="171222"/>
                      <a:pt x="170589" y="168334"/>
                      <a:pt x="167027" y="168334"/>
                    </a:cubicBezTo>
                    <a:cubicBezTo>
                      <a:pt x="163465" y="168334"/>
                      <a:pt x="160578" y="171222"/>
                      <a:pt x="160578" y="174784"/>
                    </a:cubicBezTo>
                    <a:lnTo>
                      <a:pt x="160578" y="193554"/>
                    </a:lnTo>
                    <a:cubicBezTo>
                      <a:pt x="146427" y="184891"/>
                      <a:pt x="131411" y="177768"/>
                      <a:pt x="115720" y="172473"/>
                    </a:cubicBezTo>
                    <a:cubicBezTo>
                      <a:pt x="110137" y="142151"/>
                      <a:pt x="106575" y="111444"/>
                      <a:pt x="104939" y="80640"/>
                    </a:cubicBezTo>
                    <a:lnTo>
                      <a:pt x="133625" y="62736"/>
                    </a:lnTo>
                    <a:lnTo>
                      <a:pt x="265983" y="146868"/>
                    </a:lnTo>
                    <a:lnTo>
                      <a:pt x="319986" y="249386"/>
                    </a:lnTo>
                    <a:cubicBezTo>
                      <a:pt x="319312" y="273932"/>
                      <a:pt x="316520" y="298383"/>
                      <a:pt x="311611" y="322544"/>
                    </a:cubicBezTo>
                    <a:cubicBezTo>
                      <a:pt x="291685" y="313014"/>
                      <a:pt x="266176" y="294051"/>
                      <a:pt x="234795" y="257953"/>
                    </a:cubicBezTo>
                    <a:cubicBezTo>
                      <a:pt x="223821" y="245247"/>
                      <a:pt x="211981" y="233310"/>
                      <a:pt x="199274" y="222240"/>
                    </a:cubicBezTo>
                    <a:lnTo>
                      <a:pt x="199274" y="199715"/>
                    </a:lnTo>
                    <a:cubicBezTo>
                      <a:pt x="199467" y="196154"/>
                      <a:pt x="196579" y="193266"/>
                      <a:pt x="192921" y="193266"/>
                    </a:cubicBezTo>
                    <a:close/>
                    <a:moveTo>
                      <a:pt x="19170" y="133006"/>
                    </a:moveTo>
                    <a:cubicBezTo>
                      <a:pt x="21095" y="132814"/>
                      <a:pt x="22924" y="132621"/>
                      <a:pt x="24753" y="132429"/>
                    </a:cubicBezTo>
                    <a:cubicBezTo>
                      <a:pt x="40925" y="129541"/>
                      <a:pt x="57578" y="132814"/>
                      <a:pt x="71536" y="141477"/>
                    </a:cubicBezTo>
                    <a:cubicBezTo>
                      <a:pt x="72114" y="145617"/>
                      <a:pt x="72691" y="149948"/>
                      <a:pt x="73365" y="154184"/>
                    </a:cubicBezTo>
                    <a:lnTo>
                      <a:pt x="68937" y="156494"/>
                    </a:lnTo>
                    <a:cubicBezTo>
                      <a:pt x="68456" y="156783"/>
                      <a:pt x="51418" y="165639"/>
                      <a:pt x="51418" y="165639"/>
                    </a:cubicBezTo>
                    <a:lnTo>
                      <a:pt x="51514" y="165831"/>
                    </a:lnTo>
                    <a:cubicBezTo>
                      <a:pt x="51225" y="165928"/>
                      <a:pt x="50936" y="166024"/>
                      <a:pt x="50744" y="166120"/>
                    </a:cubicBezTo>
                    <a:lnTo>
                      <a:pt x="50744" y="166024"/>
                    </a:lnTo>
                    <a:cubicBezTo>
                      <a:pt x="49107" y="167179"/>
                      <a:pt x="47471" y="168430"/>
                      <a:pt x="46027" y="169874"/>
                    </a:cubicBezTo>
                    <a:lnTo>
                      <a:pt x="19170" y="133006"/>
                    </a:lnTo>
                    <a:close/>
                    <a:moveTo>
                      <a:pt x="267716" y="459331"/>
                    </a:moveTo>
                    <a:cubicBezTo>
                      <a:pt x="252507" y="470786"/>
                      <a:pt x="234410" y="477813"/>
                      <a:pt x="215350" y="479642"/>
                    </a:cubicBezTo>
                    <a:cubicBezTo>
                      <a:pt x="174535" y="423137"/>
                      <a:pt x="142769" y="360663"/>
                      <a:pt x="120918" y="294532"/>
                    </a:cubicBezTo>
                    <a:cubicBezTo>
                      <a:pt x="125924" y="296457"/>
                      <a:pt x="131218" y="298864"/>
                      <a:pt x="136705" y="301559"/>
                    </a:cubicBezTo>
                    <a:cubicBezTo>
                      <a:pt x="156727" y="358931"/>
                      <a:pt x="184450" y="413414"/>
                      <a:pt x="219104" y="463278"/>
                    </a:cubicBezTo>
                    <a:cubicBezTo>
                      <a:pt x="220356" y="465010"/>
                      <a:pt x="222281" y="466069"/>
                      <a:pt x="224399" y="466069"/>
                    </a:cubicBezTo>
                    <a:cubicBezTo>
                      <a:pt x="224880" y="466069"/>
                      <a:pt x="225361" y="465973"/>
                      <a:pt x="225843" y="465877"/>
                    </a:cubicBezTo>
                    <a:cubicBezTo>
                      <a:pt x="248849" y="459812"/>
                      <a:pt x="269064" y="445854"/>
                      <a:pt x="282829" y="426506"/>
                    </a:cubicBezTo>
                    <a:cubicBezTo>
                      <a:pt x="286487" y="429105"/>
                      <a:pt x="290049" y="431319"/>
                      <a:pt x="293514" y="433437"/>
                    </a:cubicBezTo>
                    <a:cubicBezTo>
                      <a:pt x="286102" y="443159"/>
                      <a:pt x="277438" y="451919"/>
                      <a:pt x="267716" y="459331"/>
                    </a:cubicBezTo>
                    <a:close/>
                    <a:moveTo>
                      <a:pt x="154032" y="310993"/>
                    </a:moveTo>
                    <a:cubicBezTo>
                      <a:pt x="180792" y="327742"/>
                      <a:pt x="204761" y="348535"/>
                      <a:pt x="225169" y="372600"/>
                    </a:cubicBezTo>
                    <a:cubicBezTo>
                      <a:pt x="239512" y="389445"/>
                      <a:pt x="255298" y="404847"/>
                      <a:pt x="272433" y="418709"/>
                    </a:cubicBezTo>
                    <a:cubicBezTo>
                      <a:pt x="261170" y="434303"/>
                      <a:pt x="245287" y="446047"/>
                      <a:pt x="227094" y="452111"/>
                    </a:cubicBezTo>
                    <a:cubicBezTo>
                      <a:pt x="197060" y="408216"/>
                      <a:pt x="172514" y="360760"/>
                      <a:pt x="154032" y="310993"/>
                    </a:cubicBezTo>
                    <a:close/>
                    <a:moveTo>
                      <a:pt x="301504" y="444122"/>
                    </a:moveTo>
                    <a:cubicBezTo>
                      <a:pt x="302659" y="442678"/>
                      <a:pt x="303814" y="441138"/>
                      <a:pt x="304873" y="439597"/>
                    </a:cubicBezTo>
                    <a:cubicBezTo>
                      <a:pt x="305450" y="439886"/>
                      <a:pt x="306028" y="440175"/>
                      <a:pt x="306702" y="440464"/>
                    </a:cubicBezTo>
                    <a:cubicBezTo>
                      <a:pt x="304969" y="441811"/>
                      <a:pt x="303236" y="442967"/>
                      <a:pt x="301504" y="444122"/>
                    </a:cubicBezTo>
                    <a:close/>
                    <a:moveTo>
                      <a:pt x="365517" y="432185"/>
                    </a:moveTo>
                    <a:cubicBezTo>
                      <a:pt x="365228" y="432378"/>
                      <a:pt x="364940" y="432570"/>
                      <a:pt x="364651" y="432763"/>
                    </a:cubicBezTo>
                    <a:cubicBezTo>
                      <a:pt x="364266" y="433052"/>
                      <a:pt x="321526" y="463855"/>
                      <a:pt x="234891" y="364129"/>
                    </a:cubicBezTo>
                    <a:lnTo>
                      <a:pt x="234891" y="364129"/>
                    </a:lnTo>
                    <a:cubicBezTo>
                      <a:pt x="209959" y="334288"/>
                      <a:pt x="179445" y="309453"/>
                      <a:pt x="145080" y="291163"/>
                    </a:cubicBezTo>
                    <a:cubicBezTo>
                      <a:pt x="144791" y="290971"/>
                      <a:pt x="144406" y="290778"/>
                      <a:pt x="144117" y="290682"/>
                    </a:cubicBezTo>
                    <a:cubicBezTo>
                      <a:pt x="120437" y="278072"/>
                      <a:pt x="94254" y="271045"/>
                      <a:pt x="67397" y="270178"/>
                    </a:cubicBezTo>
                    <a:cubicBezTo>
                      <a:pt x="64413" y="270178"/>
                      <a:pt x="61333" y="270274"/>
                      <a:pt x="58348" y="270659"/>
                    </a:cubicBezTo>
                    <a:lnTo>
                      <a:pt x="52188" y="256509"/>
                    </a:lnTo>
                    <a:cubicBezTo>
                      <a:pt x="39289" y="228786"/>
                      <a:pt x="39193" y="199908"/>
                      <a:pt x="50744" y="184025"/>
                    </a:cubicBezTo>
                    <a:cubicBezTo>
                      <a:pt x="50840" y="183832"/>
                      <a:pt x="50936" y="183736"/>
                      <a:pt x="51033" y="183543"/>
                    </a:cubicBezTo>
                    <a:cubicBezTo>
                      <a:pt x="52669" y="181329"/>
                      <a:pt x="54691" y="179308"/>
                      <a:pt x="56808" y="177671"/>
                    </a:cubicBezTo>
                    <a:cubicBezTo>
                      <a:pt x="66531" y="176420"/>
                      <a:pt x="141807" y="170837"/>
                      <a:pt x="225072" y="266617"/>
                    </a:cubicBezTo>
                    <a:cubicBezTo>
                      <a:pt x="301600" y="354695"/>
                      <a:pt x="348479" y="348246"/>
                      <a:pt x="365517" y="340930"/>
                    </a:cubicBezTo>
                    <a:lnTo>
                      <a:pt x="370619" y="352674"/>
                    </a:lnTo>
                    <a:cubicBezTo>
                      <a:pt x="385924" y="388290"/>
                      <a:pt x="383807" y="421789"/>
                      <a:pt x="365517" y="432185"/>
                    </a:cubicBezTo>
                    <a:close/>
                    <a:moveTo>
                      <a:pt x="391893" y="413992"/>
                    </a:moveTo>
                    <a:cubicBezTo>
                      <a:pt x="395743" y="391371"/>
                      <a:pt x="392470" y="368172"/>
                      <a:pt x="382652" y="347476"/>
                    </a:cubicBezTo>
                    <a:lnTo>
                      <a:pt x="377261" y="335058"/>
                    </a:lnTo>
                    <a:lnTo>
                      <a:pt x="402000" y="324181"/>
                    </a:lnTo>
                    <a:lnTo>
                      <a:pt x="403348" y="406099"/>
                    </a:lnTo>
                    <a:lnTo>
                      <a:pt x="391893" y="413992"/>
                    </a:lnTo>
                    <a:close/>
                    <a:moveTo>
                      <a:pt x="416343" y="406002"/>
                    </a:moveTo>
                    <a:lnTo>
                      <a:pt x="414995" y="325528"/>
                    </a:lnTo>
                    <a:cubicBezTo>
                      <a:pt x="429242" y="333422"/>
                      <a:pt x="444259" y="339871"/>
                      <a:pt x="459757" y="344780"/>
                    </a:cubicBezTo>
                    <a:lnTo>
                      <a:pt x="433574" y="374814"/>
                    </a:lnTo>
                    <a:cubicBezTo>
                      <a:pt x="431745" y="376932"/>
                      <a:pt x="431456" y="379916"/>
                      <a:pt x="432804" y="382322"/>
                    </a:cubicBezTo>
                    <a:lnTo>
                      <a:pt x="457639" y="425158"/>
                    </a:lnTo>
                    <a:cubicBezTo>
                      <a:pt x="443296" y="420153"/>
                      <a:pt x="429434" y="413703"/>
                      <a:pt x="416343" y="40600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524" name="Google Shape;11524;p37"/>
          <p:cNvGrpSpPr/>
          <p:nvPr/>
        </p:nvGrpSpPr>
        <p:grpSpPr>
          <a:xfrm>
            <a:off x="-812316" y="3916138"/>
            <a:ext cx="896786" cy="896786"/>
            <a:chOff x="-812316" y="3916138"/>
            <a:chExt cx="896786" cy="896786"/>
          </a:xfrm>
        </p:grpSpPr>
        <p:sp>
          <p:nvSpPr>
            <p:cNvPr id="11525" name="Google Shape;11525;p37"/>
            <p:cNvSpPr/>
            <p:nvPr/>
          </p:nvSpPr>
          <p:spPr>
            <a:xfrm>
              <a:off x="-812316" y="3916138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6" name="Google Shape;11526;p37"/>
            <p:cNvSpPr/>
            <p:nvPr/>
          </p:nvSpPr>
          <p:spPr>
            <a:xfrm>
              <a:off x="-726564" y="3991049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527" name="Google Shape;11527;p37"/>
            <p:cNvGrpSpPr/>
            <p:nvPr/>
          </p:nvGrpSpPr>
          <p:grpSpPr>
            <a:xfrm>
              <a:off x="-579708" y="4145347"/>
              <a:ext cx="470356" cy="470356"/>
              <a:chOff x="1033885" y="5142519"/>
              <a:chExt cx="470356" cy="470356"/>
            </a:xfrm>
          </p:grpSpPr>
          <p:sp>
            <p:nvSpPr>
              <p:cNvPr id="11528" name="Google Shape;11528;p37"/>
              <p:cNvSpPr/>
              <p:nvPr/>
            </p:nvSpPr>
            <p:spPr>
              <a:xfrm>
                <a:off x="1205731" y="5377698"/>
                <a:ext cx="221663" cy="158331"/>
              </a:xfrm>
              <a:custGeom>
                <a:avLst/>
                <a:gdLst/>
                <a:ahLst/>
                <a:cxnLst/>
                <a:rect l="l" t="t" r="r" b="b"/>
                <a:pathLst>
                  <a:path w="221663" h="158331" extrusionOk="0">
                    <a:moveTo>
                      <a:pt x="0" y="0"/>
                    </a:moveTo>
                    <a:lnTo>
                      <a:pt x="221664" y="0"/>
                    </a:lnTo>
                    <a:lnTo>
                      <a:pt x="221664" y="158331"/>
                    </a:lnTo>
                    <a:lnTo>
                      <a:pt x="0" y="158331"/>
                    </a:lnTo>
                    <a:close/>
                  </a:path>
                </a:pathLst>
              </a:custGeom>
              <a:solidFill>
                <a:srgbClr val="EF52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29" name="Google Shape;11529;p37"/>
              <p:cNvSpPr/>
              <p:nvPr/>
            </p:nvSpPr>
            <p:spPr>
              <a:xfrm>
                <a:off x="1110732" y="5219366"/>
                <a:ext cx="229580" cy="158331"/>
              </a:xfrm>
              <a:custGeom>
                <a:avLst/>
                <a:gdLst/>
                <a:ahLst/>
                <a:cxnLst/>
                <a:rect l="l" t="t" r="r" b="b"/>
                <a:pathLst>
                  <a:path w="229580" h="158331" extrusionOk="0">
                    <a:moveTo>
                      <a:pt x="0" y="0"/>
                    </a:moveTo>
                    <a:lnTo>
                      <a:pt x="229580" y="0"/>
                    </a:lnTo>
                    <a:lnTo>
                      <a:pt x="229580" y="158331"/>
                    </a:lnTo>
                    <a:lnTo>
                      <a:pt x="0" y="158331"/>
                    </a:lnTo>
                    <a:close/>
                  </a:path>
                </a:pathLst>
              </a:custGeom>
              <a:solidFill>
                <a:srgbClr val="88BF4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30" name="Google Shape;11530;p37"/>
              <p:cNvSpPr/>
              <p:nvPr/>
            </p:nvSpPr>
            <p:spPr>
              <a:xfrm>
                <a:off x="1110732" y="5322272"/>
                <a:ext cx="158331" cy="213757"/>
              </a:xfrm>
              <a:custGeom>
                <a:avLst/>
                <a:gdLst/>
                <a:ahLst/>
                <a:cxnLst/>
                <a:rect l="l" t="t" r="r" b="b"/>
                <a:pathLst>
                  <a:path w="158331" h="213757" extrusionOk="0">
                    <a:moveTo>
                      <a:pt x="0" y="55426"/>
                    </a:moveTo>
                    <a:lnTo>
                      <a:pt x="58231" y="55426"/>
                    </a:lnTo>
                    <a:cubicBezTo>
                      <a:pt x="45110" y="43864"/>
                      <a:pt x="43845" y="23854"/>
                      <a:pt x="55406" y="10732"/>
                    </a:cubicBezTo>
                    <a:cubicBezTo>
                      <a:pt x="66968" y="-2390"/>
                      <a:pt x="86978" y="-3654"/>
                      <a:pt x="100100" y="7908"/>
                    </a:cubicBezTo>
                    <a:cubicBezTo>
                      <a:pt x="113222" y="19469"/>
                      <a:pt x="114486" y="39479"/>
                      <a:pt x="102925" y="52601"/>
                    </a:cubicBezTo>
                    <a:cubicBezTo>
                      <a:pt x="102044" y="53601"/>
                      <a:pt x="101100" y="54544"/>
                      <a:pt x="100100" y="55426"/>
                    </a:cubicBezTo>
                    <a:lnTo>
                      <a:pt x="158331" y="55426"/>
                    </a:lnTo>
                    <a:lnTo>
                      <a:pt x="158331" y="113657"/>
                    </a:lnTo>
                    <a:cubicBezTo>
                      <a:pt x="146769" y="100535"/>
                      <a:pt x="126759" y="99271"/>
                      <a:pt x="113637" y="110832"/>
                    </a:cubicBezTo>
                    <a:cubicBezTo>
                      <a:pt x="100516" y="122394"/>
                      <a:pt x="99251" y="142404"/>
                      <a:pt x="110813" y="155526"/>
                    </a:cubicBezTo>
                    <a:cubicBezTo>
                      <a:pt x="122374" y="168648"/>
                      <a:pt x="142384" y="169912"/>
                      <a:pt x="155506" y="158351"/>
                    </a:cubicBezTo>
                    <a:cubicBezTo>
                      <a:pt x="156506" y="157469"/>
                      <a:pt x="157450" y="156526"/>
                      <a:pt x="158331" y="155526"/>
                    </a:cubicBezTo>
                    <a:lnTo>
                      <a:pt x="158331" y="213757"/>
                    </a:lnTo>
                    <a:lnTo>
                      <a:pt x="0" y="213757"/>
                    </a:lnTo>
                    <a:close/>
                  </a:path>
                </a:pathLst>
              </a:custGeom>
              <a:solidFill>
                <a:srgbClr val="0093B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31" name="Google Shape;11531;p37"/>
              <p:cNvSpPr/>
              <p:nvPr/>
            </p:nvSpPr>
            <p:spPr>
              <a:xfrm>
                <a:off x="1269064" y="5219366"/>
                <a:ext cx="158331" cy="213757"/>
              </a:xfrm>
              <a:custGeom>
                <a:avLst/>
                <a:gdLst/>
                <a:ahLst/>
                <a:cxnLst/>
                <a:rect l="l" t="t" r="r" b="b"/>
                <a:pathLst>
                  <a:path w="158331" h="213757" extrusionOk="0">
                    <a:moveTo>
                      <a:pt x="0" y="0"/>
                    </a:moveTo>
                    <a:lnTo>
                      <a:pt x="0" y="58231"/>
                    </a:lnTo>
                    <a:cubicBezTo>
                      <a:pt x="11562" y="45110"/>
                      <a:pt x="31572" y="43845"/>
                      <a:pt x="44694" y="55406"/>
                    </a:cubicBezTo>
                    <a:cubicBezTo>
                      <a:pt x="57816" y="66968"/>
                      <a:pt x="59080" y="86978"/>
                      <a:pt x="47518" y="100100"/>
                    </a:cubicBezTo>
                    <a:cubicBezTo>
                      <a:pt x="35957" y="113222"/>
                      <a:pt x="15947" y="114486"/>
                      <a:pt x="2825" y="102925"/>
                    </a:cubicBezTo>
                    <a:cubicBezTo>
                      <a:pt x="1825" y="102044"/>
                      <a:pt x="882" y="101100"/>
                      <a:pt x="0" y="100100"/>
                    </a:cubicBezTo>
                    <a:lnTo>
                      <a:pt x="0" y="158331"/>
                    </a:lnTo>
                    <a:lnTo>
                      <a:pt x="58231" y="158331"/>
                    </a:lnTo>
                    <a:cubicBezTo>
                      <a:pt x="45110" y="169893"/>
                      <a:pt x="43845" y="189903"/>
                      <a:pt x="55406" y="203025"/>
                    </a:cubicBezTo>
                    <a:cubicBezTo>
                      <a:pt x="66968" y="216147"/>
                      <a:pt x="86978" y="217412"/>
                      <a:pt x="100100" y="205849"/>
                    </a:cubicBezTo>
                    <a:cubicBezTo>
                      <a:pt x="113222" y="194288"/>
                      <a:pt x="114486" y="174278"/>
                      <a:pt x="102925" y="161156"/>
                    </a:cubicBezTo>
                    <a:cubicBezTo>
                      <a:pt x="102043" y="160156"/>
                      <a:pt x="101100" y="159213"/>
                      <a:pt x="100100" y="158331"/>
                    </a:cubicBezTo>
                    <a:lnTo>
                      <a:pt x="158331" y="158331"/>
                    </a:lnTo>
                    <a:lnTo>
                      <a:pt x="158331" y="0"/>
                    </a:lnTo>
                    <a:close/>
                  </a:path>
                </a:pathLst>
              </a:custGeom>
              <a:solidFill>
                <a:srgbClr val="FFC11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32" name="Google Shape;11532;p37"/>
              <p:cNvSpPr/>
              <p:nvPr/>
            </p:nvSpPr>
            <p:spPr>
              <a:xfrm>
                <a:off x="1323604" y="5472781"/>
                <a:ext cx="103790" cy="63247"/>
              </a:xfrm>
              <a:custGeom>
                <a:avLst/>
                <a:gdLst/>
                <a:ahLst/>
                <a:cxnLst/>
                <a:rect l="l" t="t" r="r" b="b"/>
                <a:pathLst>
                  <a:path w="103790" h="63247" extrusionOk="0">
                    <a:moveTo>
                      <a:pt x="24625" y="48375"/>
                    </a:moveTo>
                    <a:lnTo>
                      <a:pt x="41623" y="63247"/>
                    </a:lnTo>
                    <a:lnTo>
                      <a:pt x="103791" y="63247"/>
                    </a:lnTo>
                    <a:lnTo>
                      <a:pt x="103791" y="28053"/>
                    </a:lnTo>
                    <a:cubicBezTo>
                      <a:pt x="89361" y="25449"/>
                      <a:pt x="74571" y="30084"/>
                      <a:pt x="64208" y="40459"/>
                    </a:cubicBezTo>
                    <a:lnTo>
                      <a:pt x="28583" y="4834"/>
                    </a:lnTo>
                    <a:cubicBezTo>
                      <a:pt x="21978" y="-1677"/>
                      <a:pt x="11345" y="-1601"/>
                      <a:pt x="4834" y="5004"/>
                    </a:cubicBezTo>
                    <a:cubicBezTo>
                      <a:pt x="-1611" y="11543"/>
                      <a:pt x="-1611" y="22046"/>
                      <a:pt x="4834" y="28584"/>
                    </a:cubicBezTo>
                    <a:close/>
                  </a:path>
                </a:pathLst>
              </a:custGeom>
              <a:solidFill>
                <a:srgbClr val="E8493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33" name="Google Shape;11533;p37"/>
              <p:cNvSpPr/>
              <p:nvPr/>
            </p:nvSpPr>
            <p:spPr>
              <a:xfrm>
                <a:off x="1110732" y="5432238"/>
                <a:ext cx="63247" cy="103790"/>
              </a:xfrm>
              <a:custGeom>
                <a:avLst/>
                <a:gdLst/>
                <a:ahLst/>
                <a:cxnLst/>
                <a:rect l="l" t="t" r="r" b="b"/>
                <a:pathLst>
                  <a:path w="63247" h="103790" extrusionOk="0">
                    <a:moveTo>
                      <a:pt x="14872" y="24625"/>
                    </a:moveTo>
                    <a:lnTo>
                      <a:pt x="0" y="41623"/>
                    </a:lnTo>
                    <a:lnTo>
                      <a:pt x="0" y="103791"/>
                    </a:lnTo>
                    <a:lnTo>
                      <a:pt x="35194" y="103791"/>
                    </a:lnTo>
                    <a:cubicBezTo>
                      <a:pt x="37799" y="89361"/>
                      <a:pt x="33163" y="74571"/>
                      <a:pt x="22789" y="64208"/>
                    </a:cubicBezTo>
                    <a:lnTo>
                      <a:pt x="58413" y="28583"/>
                    </a:lnTo>
                    <a:cubicBezTo>
                      <a:pt x="64925" y="21978"/>
                      <a:pt x="64849" y="11345"/>
                      <a:pt x="58243" y="4834"/>
                    </a:cubicBezTo>
                    <a:cubicBezTo>
                      <a:pt x="51704" y="-1611"/>
                      <a:pt x="41202" y="-1611"/>
                      <a:pt x="34664" y="4834"/>
                    </a:cubicBezTo>
                    <a:close/>
                  </a:path>
                </a:pathLst>
              </a:custGeom>
              <a:solidFill>
                <a:srgbClr val="047FA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34" name="Google Shape;11534;p37"/>
              <p:cNvSpPr/>
              <p:nvPr/>
            </p:nvSpPr>
            <p:spPr>
              <a:xfrm>
                <a:off x="1110732" y="5219366"/>
                <a:ext cx="103790" cy="63247"/>
              </a:xfrm>
              <a:custGeom>
                <a:avLst/>
                <a:gdLst/>
                <a:ahLst/>
                <a:cxnLst/>
                <a:rect l="l" t="t" r="r" b="b"/>
                <a:pathLst>
                  <a:path w="103790" h="63247" extrusionOk="0">
                    <a:moveTo>
                      <a:pt x="79166" y="14872"/>
                    </a:moveTo>
                    <a:lnTo>
                      <a:pt x="62168" y="0"/>
                    </a:lnTo>
                    <a:lnTo>
                      <a:pt x="0" y="0"/>
                    </a:lnTo>
                    <a:lnTo>
                      <a:pt x="0" y="35194"/>
                    </a:lnTo>
                    <a:cubicBezTo>
                      <a:pt x="14430" y="37799"/>
                      <a:pt x="29220" y="33163"/>
                      <a:pt x="39583" y="22789"/>
                    </a:cubicBezTo>
                    <a:lnTo>
                      <a:pt x="75207" y="58413"/>
                    </a:lnTo>
                    <a:cubicBezTo>
                      <a:pt x="81813" y="64925"/>
                      <a:pt x="92446" y="64849"/>
                      <a:pt x="98957" y="58243"/>
                    </a:cubicBezTo>
                    <a:cubicBezTo>
                      <a:pt x="105402" y="51704"/>
                      <a:pt x="105402" y="41202"/>
                      <a:pt x="98957" y="34664"/>
                    </a:cubicBezTo>
                    <a:close/>
                  </a:path>
                </a:pathLst>
              </a:custGeom>
              <a:solidFill>
                <a:srgbClr val="7CA54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35" name="Google Shape;11535;p37"/>
              <p:cNvSpPr/>
              <p:nvPr/>
            </p:nvSpPr>
            <p:spPr>
              <a:xfrm>
                <a:off x="1364147" y="5219366"/>
                <a:ext cx="63247" cy="103790"/>
              </a:xfrm>
              <a:custGeom>
                <a:avLst/>
                <a:gdLst/>
                <a:ahLst/>
                <a:cxnLst/>
                <a:rect l="l" t="t" r="r" b="b"/>
                <a:pathLst>
                  <a:path w="63247" h="103790" extrusionOk="0">
                    <a:moveTo>
                      <a:pt x="48375" y="79166"/>
                    </a:moveTo>
                    <a:lnTo>
                      <a:pt x="63247" y="62168"/>
                    </a:lnTo>
                    <a:lnTo>
                      <a:pt x="63247" y="0"/>
                    </a:lnTo>
                    <a:lnTo>
                      <a:pt x="28053" y="0"/>
                    </a:lnTo>
                    <a:cubicBezTo>
                      <a:pt x="25449" y="14430"/>
                      <a:pt x="30084" y="29220"/>
                      <a:pt x="40459" y="39583"/>
                    </a:cubicBezTo>
                    <a:lnTo>
                      <a:pt x="4834" y="75207"/>
                    </a:lnTo>
                    <a:cubicBezTo>
                      <a:pt x="-1677" y="81813"/>
                      <a:pt x="-1601" y="92446"/>
                      <a:pt x="5004" y="98957"/>
                    </a:cubicBezTo>
                    <a:cubicBezTo>
                      <a:pt x="11543" y="105402"/>
                      <a:pt x="22046" y="105402"/>
                      <a:pt x="28584" y="98957"/>
                    </a:cubicBezTo>
                    <a:close/>
                  </a:path>
                </a:pathLst>
              </a:custGeom>
              <a:solidFill>
                <a:srgbClr val="FAAC2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536" name="Google Shape;11536;p37"/>
              <p:cNvGrpSpPr/>
              <p:nvPr/>
            </p:nvGrpSpPr>
            <p:grpSpPr>
              <a:xfrm>
                <a:off x="1039483" y="5148117"/>
                <a:ext cx="459160" cy="459160"/>
                <a:chOff x="1039483" y="5148117"/>
                <a:chExt cx="459160" cy="459160"/>
              </a:xfrm>
            </p:grpSpPr>
            <p:sp>
              <p:nvSpPr>
                <p:cNvPr id="11537" name="Google Shape;11537;p37"/>
                <p:cNvSpPr/>
                <p:nvPr/>
              </p:nvSpPr>
              <p:spPr>
                <a:xfrm>
                  <a:off x="1039483" y="5425197"/>
                  <a:ext cx="119708" cy="174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08" h="174164" extrusionOk="0">
                      <a:moveTo>
                        <a:pt x="0" y="110832"/>
                      </a:moveTo>
                      <a:lnTo>
                        <a:pt x="15833" y="94999"/>
                      </a:lnTo>
                      <a:lnTo>
                        <a:pt x="15833" y="23750"/>
                      </a:lnTo>
                      <a:cubicBezTo>
                        <a:pt x="15833" y="10633"/>
                        <a:pt x="26466" y="0"/>
                        <a:pt x="39583" y="0"/>
                      </a:cubicBezTo>
                      <a:lnTo>
                        <a:pt x="71249" y="0"/>
                      </a:lnTo>
                      <a:lnTo>
                        <a:pt x="71249" y="31666"/>
                      </a:lnTo>
                      <a:lnTo>
                        <a:pt x="91040" y="11875"/>
                      </a:lnTo>
                      <a:cubicBezTo>
                        <a:pt x="97599" y="5317"/>
                        <a:pt x="108231" y="5317"/>
                        <a:pt x="114790" y="11875"/>
                      </a:cubicBezTo>
                      <a:cubicBezTo>
                        <a:pt x="121348" y="18434"/>
                        <a:pt x="121348" y="29066"/>
                        <a:pt x="114790" y="35625"/>
                      </a:cubicBezTo>
                      <a:lnTo>
                        <a:pt x="79166" y="71249"/>
                      </a:lnTo>
                      <a:cubicBezTo>
                        <a:pt x="96654" y="88738"/>
                        <a:pt x="96654" y="117093"/>
                        <a:pt x="79166" y="134582"/>
                      </a:cubicBezTo>
                      <a:lnTo>
                        <a:pt x="39583" y="174164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38" name="Google Shape;11538;p37"/>
                <p:cNvSpPr/>
                <p:nvPr/>
              </p:nvSpPr>
              <p:spPr>
                <a:xfrm>
                  <a:off x="1047400" y="5148117"/>
                  <a:ext cx="174164" cy="119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164" h="119708" extrusionOk="0">
                      <a:moveTo>
                        <a:pt x="63333" y="0"/>
                      </a:moveTo>
                      <a:lnTo>
                        <a:pt x="79166" y="15833"/>
                      </a:lnTo>
                      <a:lnTo>
                        <a:pt x="150415" y="15833"/>
                      </a:lnTo>
                      <a:cubicBezTo>
                        <a:pt x="163531" y="15833"/>
                        <a:pt x="174164" y="26466"/>
                        <a:pt x="174164" y="39583"/>
                      </a:cubicBezTo>
                      <a:lnTo>
                        <a:pt x="174164" y="71249"/>
                      </a:lnTo>
                      <a:lnTo>
                        <a:pt x="142498" y="71249"/>
                      </a:lnTo>
                      <a:lnTo>
                        <a:pt x="162290" y="91040"/>
                      </a:lnTo>
                      <a:cubicBezTo>
                        <a:pt x="168847" y="97599"/>
                        <a:pt x="168847" y="108231"/>
                        <a:pt x="162290" y="114790"/>
                      </a:cubicBezTo>
                      <a:cubicBezTo>
                        <a:pt x="155731" y="121348"/>
                        <a:pt x="145099" y="121348"/>
                        <a:pt x="138540" y="114790"/>
                      </a:cubicBezTo>
                      <a:lnTo>
                        <a:pt x="102915" y="79166"/>
                      </a:lnTo>
                      <a:cubicBezTo>
                        <a:pt x="85427" y="96654"/>
                        <a:pt x="57072" y="96654"/>
                        <a:pt x="39583" y="79166"/>
                      </a:cubicBezTo>
                      <a:lnTo>
                        <a:pt x="0" y="39583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39" name="Google Shape;11539;p37"/>
                <p:cNvSpPr/>
                <p:nvPr/>
              </p:nvSpPr>
              <p:spPr>
                <a:xfrm>
                  <a:off x="1378935" y="5156034"/>
                  <a:ext cx="119708" cy="174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08" h="174164" extrusionOk="0">
                      <a:moveTo>
                        <a:pt x="119709" y="63333"/>
                      </a:moveTo>
                      <a:lnTo>
                        <a:pt x="103875" y="79166"/>
                      </a:lnTo>
                      <a:lnTo>
                        <a:pt x="103875" y="150415"/>
                      </a:lnTo>
                      <a:cubicBezTo>
                        <a:pt x="103875" y="163531"/>
                        <a:pt x="93243" y="174164"/>
                        <a:pt x="80126" y="174164"/>
                      </a:cubicBezTo>
                      <a:lnTo>
                        <a:pt x="48460" y="174164"/>
                      </a:lnTo>
                      <a:lnTo>
                        <a:pt x="48460" y="142498"/>
                      </a:lnTo>
                      <a:lnTo>
                        <a:pt x="28668" y="162290"/>
                      </a:lnTo>
                      <a:cubicBezTo>
                        <a:pt x="22109" y="168847"/>
                        <a:pt x="11477" y="168847"/>
                        <a:pt x="4918" y="162290"/>
                      </a:cubicBezTo>
                      <a:cubicBezTo>
                        <a:pt x="-1639" y="155731"/>
                        <a:pt x="-1639" y="145099"/>
                        <a:pt x="4918" y="138540"/>
                      </a:cubicBezTo>
                      <a:lnTo>
                        <a:pt x="40543" y="102915"/>
                      </a:lnTo>
                      <a:cubicBezTo>
                        <a:pt x="23054" y="85427"/>
                        <a:pt x="23054" y="57072"/>
                        <a:pt x="40543" y="39583"/>
                      </a:cubicBezTo>
                      <a:lnTo>
                        <a:pt x="80126" y="0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40" name="Google Shape;11540;p37"/>
                <p:cNvSpPr/>
                <p:nvPr/>
              </p:nvSpPr>
              <p:spPr>
                <a:xfrm>
                  <a:off x="1316563" y="5487569"/>
                  <a:ext cx="174164" cy="119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164" h="119708" extrusionOk="0">
                      <a:moveTo>
                        <a:pt x="110832" y="119709"/>
                      </a:moveTo>
                      <a:lnTo>
                        <a:pt x="94999" y="103875"/>
                      </a:lnTo>
                      <a:lnTo>
                        <a:pt x="23750" y="103875"/>
                      </a:lnTo>
                      <a:cubicBezTo>
                        <a:pt x="10633" y="103875"/>
                        <a:pt x="0" y="93243"/>
                        <a:pt x="0" y="80126"/>
                      </a:cubicBezTo>
                      <a:lnTo>
                        <a:pt x="0" y="48460"/>
                      </a:lnTo>
                      <a:lnTo>
                        <a:pt x="31666" y="48460"/>
                      </a:lnTo>
                      <a:lnTo>
                        <a:pt x="11875" y="28668"/>
                      </a:lnTo>
                      <a:cubicBezTo>
                        <a:pt x="5317" y="22109"/>
                        <a:pt x="5317" y="11477"/>
                        <a:pt x="11875" y="4918"/>
                      </a:cubicBezTo>
                      <a:cubicBezTo>
                        <a:pt x="18434" y="-1639"/>
                        <a:pt x="29066" y="-1639"/>
                        <a:pt x="35625" y="4918"/>
                      </a:cubicBezTo>
                      <a:lnTo>
                        <a:pt x="71249" y="40543"/>
                      </a:lnTo>
                      <a:cubicBezTo>
                        <a:pt x="88738" y="23054"/>
                        <a:pt x="117093" y="23054"/>
                        <a:pt x="134582" y="40543"/>
                      </a:cubicBezTo>
                      <a:lnTo>
                        <a:pt x="174164" y="80126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1541" name="Google Shape;11541;p37"/>
              <p:cNvSpPr/>
              <p:nvPr/>
            </p:nvSpPr>
            <p:spPr>
              <a:xfrm>
                <a:off x="1033885" y="5142519"/>
                <a:ext cx="470356" cy="470356"/>
              </a:xfrm>
              <a:custGeom>
                <a:avLst/>
                <a:gdLst/>
                <a:ahLst/>
                <a:cxnLst/>
                <a:rect l="l" t="t" r="r" b="b"/>
                <a:pathLst>
                  <a:path w="470356" h="470356" extrusionOk="0">
                    <a:moveTo>
                      <a:pt x="385593" y="364560"/>
                    </a:moveTo>
                    <a:cubicBezTo>
                      <a:pt x="374345" y="364528"/>
                      <a:pt x="363385" y="368123"/>
                      <a:pt x="354341" y="374812"/>
                    </a:cubicBezTo>
                    <a:lnTo>
                      <a:pt x="323900" y="344370"/>
                    </a:lnTo>
                    <a:cubicBezTo>
                      <a:pt x="314208" y="334762"/>
                      <a:pt x="298563" y="334829"/>
                      <a:pt x="288955" y="344521"/>
                    </a:cubicBezTo>
                    <a:cubicBezTo>
                      <a:pt x="279404" y="354153"/>
                      <a:pt x="279404" y="369684"/>
                      <a:pt x="288955" y="379316"/>
                    </a:cubicBezTo>
                    <a:lnTo>
                      <a:pt x="295231" y="385593"/>
                    </a:lnTo>
                    <a:lnTo>
                      <a:pt x="243095" y="385593"/>
                    </a:lnTo>
                    <a:lnTo>
                      <a:pt x="243095" y="335278"/>
                    </a:lnTo>
                    <a:cubicBezTo>
                      <a:pt x="243095" y="330906"/>
                      <a:pt x="239551" y="327362"/>
                      <a:pt x="235178" y="327362"/>
                    </a:cubicBezTo>
                    <a:cubicBezTo>
                      <a:pt x="232906" y="327361"/>
                      <a:pt x="230744" y="328337"/>
                      <a:pt x="229241" y="330042"/>
                    </a:cubicBezTo>
                    <a:cubicBezTo>
                      <a:pt x="220571" y="339885"/>
                      <a:pt x="205564" y="340836"/>
                      <a:pt x="195721" y="332166"/>
                    </a:cubicBezTo>
                    <a:cubicBezTo>
                      <a:pt x="185878" y="323496"/>
                      <a:pt x="184927" y="308490"/>
                      <a:pt x="193597" y="298646"/>
                    </a:cubicBezTo>
                    <a:cubicBezTo>
                      <a:pt x="202266" y="288803"/>
                      <a:pt x="217273" y="287852"/>
                      <a:pt x="227116" y="296522"/>
                    </a:cubicBezTo>
                    <a:cubicBezTo>
                      <a:pt x="227868" y="297185"/>
                      <a:pt x="228578" y="297894"/>
                      <a:pt x="229241" y="298646"/>
                    </a:cubicBezTo>
                    <a:cubicBezTo>
                      <a:pt x="232132" y="301926"/>
                      <a:pt x="237136" y="302240"/>
                      <a:pt x="240414" y="299348"/>
                    </a:cubicBezTo>
                    <a:cubicBezTo>
                      <a:pt x="242119" y="297845"/>
                      <a:pt x="243095" y="295682"/>
                      <a:pt x="243095" y="293410"/>
                    </a:cubicBezTo>
                    <a:lnTo>
                      <a:pt x="243095" y="243095"/>
                    </a:lnTo>
                    <a:lnTo>
                      <a:pt x="278073" y="243095"/>
                    </a:lnTo>
                    <a:cubicBezTo>
                      <a:pt x="269319" y="263127"/>
                      <a:pt x="278462" y="286462"/>
                      <a:pt x="298494" y="295216"/>
                    </a:cubicBezTo>
                    <a:cubicBezTo>
                      <a:pt x="318525" y="303970"/>
                      <a:pt x="341861" y="294828"/>
                      <a:pt x="350615" y="274796"/>
                    </a:cubicBezTo>
                    <a:cubicBezTo>
                      <a:pt x="355031" y="264690"/>
                      <a:pt x="355031" y="253200"/>
                      <a:pt x="350615" y="243095"/>
                    </a:cubicBezTo>
                    <a:lnTo>
                      <a:pt x="385593" y="243095"/>
                    </a:lnTo>
                    <a:lnTo>
                      <a:pt x="385593" y="346010"/>
                    </a:lnTo>
                    <a:lnTo>
                      <a:pt x="401426" y="346010"/>
                    </a:lnTo>
                    <a:lnTo>
                      <a:pt x="401426" y="195596"/>
                    </a:lnTo>
                    <a:lnTo>
                      <a:pt x="425176" y="195596"/>
                    </a:lnTo>
                    <a:cubicBezTo>
                      <a:pt x="442657" y="195576"/>
                      <a:pt x="456822" y="181410"/>
                      <a:pt x="456842" y="163929"/>
                    </a:cubicBezTo>
                    <a:lnTo>
                      <a:pt x="456842" y="95960"/>
                    </a:lnTo>
                    <a:lnTo>
                      <a:pt x="470357" y="82445"/>
                    </a:lnTo>
                    <a:lnTo>
                      <a:pt x="459161" y="71249"/>
                    </a:lnTo>
                    <a:lnTo>
                      <a:pt x="443328" y="87082"/>
                    </a:lnTo>
                    <a:cubicBezTo>
                      <a:pt x="441843" y="88567"/>
                      <a:pt x="441009" y="90580"/>
                      <a:pt x="441009" y="92680"/>
                    </a:cubicBezTo>
                    <a:lnTo>
                      <a:pt x="441009" y="163929"/>
                    </a:lnTo>
                    <a:cubicBezTo>
                      <a:pt x="440999" y="172669"/>
                      <a:pt x="433916" y="179752"/>
                      <a:pt x="425176" y="179762"/>
                    </a:cubicBezTo>
                    <a:lnTo>
                      <a:pt x="401426" y="179762"/>
                    </a:lnTo>
                    <a:lnTo>
                      <a:pt x="401426" y="159292"/>
                    </a:lnTo>
                    <a:lnTo>
                      <a:pt x="414941" y="145778"/>
                    </a:lnTo>
                    <a:lnTo>
                      <a:pt x="403745" y="134582"/>
                    </a:lnTo>
                    <a:lnTo>
                      <a:pt x="368120" y="170206"/>
                    </a:lnTo>
                    <a:cubicBezTo>
                      <a:pt x="364654" y="173673"/>
                      <a:pt x="359033" y="173673"/>
                      <a:pt x="355566" y="170206"/>
                    </a:cubicBezTo>
                    <a:cubicBezTo>
                      <a:pt x="352100" y="166740"/>
                      <a:pt x="352100" y="161119"/>
                      <a:pt x="355566" y="157652"/>
                    </a:cubicBezTo>
                    <a:lnTo>
                      <a:pt x="391191" y="122028"/>
                    </a:lnTo>
                    <a:cubicBezTo>
                      <a:pt x="394282" y="118936"/>
                      <a:pt x="394282" y="113924"/>
                      <a:pt x="391191" y="110832"/>
                    </a:cubicBezTo>
                    <a:cubicBezTo>
                      <a:pt x="391191" y="110832"/>
                      <a:pt x="391191" y="110832"/>
                      <a:pt x="391191" y="110832"/>
                    </a:cubicBezTo>
                    <a:cubicBezTo>
                      <a:pt x="376818" y="96425"/>
                      <a:pt x="376818" y="73103"/>
                      <a:pt x="391191" y="58695"/>
                    </a:cubicBezTo>
                    <a:lnTo>
                      <a:pt x="430774" y="19113"/>
                    </a:lnTo>
                    <a:lnTo>
                      <a:pt x="419578" y="7917"/>
                    </a:lnTo>
                    <a:lnTo>
                      <a:pt x="379995" y="47499"/>
                    </a:lnTo>
                    <a:cubicBezTo>
                      <a:pt x="361609" y="65934"/>
                      <a:pt x="359411" y="95022"/>
                      <a:pt x="374817" y="116010"/>
                    </a:cubicBezTo>
                    <a:lnTo>
                      <a:pt x="344370" y="146456"/>
                    </a:lnTo>
                    <a:cubicBezTo>
                      <a:pt x="334679" y="156065"/>
                      <a:pt x="334611" y="171710"/>
                      <a:pt x="344220" y="181402"/>
                    </a:cubicBezTo>
                    <a:cubicBezTo>
                      <a:pt x="353829" y="191094"/>
                      <a:pt x="369474" y="191161"/>
                      <a:pt x="379166" y="181553"/>
                    </a:cubicBezTo>
                    <a:cubicBezTo>
                      <a:pt x="379216" y="181503"/>
                      <a:pt x="379267" y="181453"/>
                      <a:pt x="379316" y="181402"/>
                    </a:cubicBezTo>
                    <a:lnTo>
                      <a:pt x="385593" y="175125"/>
                    </a:lnTo>
                    <a:lnTo>
                      <a:pt x="385593" y="227262"/>
                    </a:lnTo>
                    <a:lnTo>
                      <a:pt x="335277" y="227262"/>
                    </a:lnTo>
                    <a:cubicBezTo>
                      <a:pt x="330905" y="227262"/>
                      <a:pt x="327361" y="230805"/>
                      <a:pt x="327361" y="235177"/>
                    </a:cubicBezTo>
                    <a:cubicBezTo>
                      <a:pt x="327360" y="237450"/>
                      <a:pt x="328336" y="239613"/>
                      <a:pt x="330041" y="241116"/>
                    </a:cubicBezTo>
                    <a:cubicBezTo>
                      <a:pt x="339884" y="249784"/>
                      <a:pt x="340836" y="264792"/>
                      <a:pt x="332167" y="274635"/>
                    </a:cubicBezTo>
                    <a:cubicBezTo>
                      <a:pt x="323498" y="284479"/>
                      <a:pt x="308491" y="285431"/>
                      <a:pt x="298647" y="276762"/>
                    </a:cubicBezTo>
                    <a:cubicBezTo>
                      <a:pt x="288804" y="268093"/>
                      <a:pt x="287852" y="253086"/>
                      <a:pt x="296521" y="243242"/>
                    </a:cubicBezTo>
                    <a:cubicBezTo>
                      <a:pt x="297184" y="242489"/>
                      <a:pt x="297894" y="241779"/>
                      <a:pt x="298647" y="241116"/>
                    </a:cubicBezTo>
                    <a:cubicBezTo>
                      <a:pt x="301927" y="238224"/>
                      <a:pt x="302241" y="233221"/>
                      <a:pt x="299348" y="229942"/>
                    </a:cubicBezTo>
                    <a:cubicBezTo>
                      <a:pt x="297846" y="228237"/>
                      <a:pt x="295683" y="227262"/>
                      <a:pt x="293411" y="227262"/>
                    </a:cubicBezTo>
                    <a:lnTo>
                      <a:pt x="243095" y="227262"/>
                    </a:lnTo>
                    <a:lnTo>
                      <a:pt x="243095" y="192284"/>
                    </a:lnTo>
                    <a:cubicBezTo>
                      <a:pt x="263127" y="201037"/>
                      <a:pt x="286462" y="191894"/>
                      <a:pt x="295215" y="171861"/>
                    </a:cubicBezTo>
                    <a:cubicBezTo>
                      <a:pt x="303967" y="151829"/>
                      <a:pt x="294824" y="128494"/>
                      <a:pt x="274791" y="119741"/>
                    </a:cubicBezTo>
                    <a:cubicBezTo>
                      <a:pt x="264687" y="115327"/>
                      <a:pt x="253199" y="115327"/>
                      <a:pt x="243095" y="119741"/>
                    </a:cubicBezTo>
                    <a:lnTo>
                      <a:pt x="243095" y="84764"/>
                    </a:lnTo>
                    <a:lnTo>
                      <a:pt x="346010" y="84764"/>
                    </a:lnTo>
                    <a:lnTo>
                      <a:pt x="346010" y="68931"/>
                    </a:lnTo>
                    <a:lnTo>
                      <a:pt x="195596" y="68931"/>
                    </a:lnTo>
                    <a:lnTo>
                      <a:pt x="195596" y="45181"/>
                    </a:lnTo>
                    <a:cubicBezTo>
                      <a:pt x="195576" y="27700"/>
                      <a:pt x="181410" y="13534"/>
                      <a:pt x="163929" y="13515"/>
                    </a:cubicBezTo>
                    <a:lnTo>
                      <a:pt x="95959" y="13515"/>
                    </a:lnTo>
                    <a:lnTo>
                      <a:pt x="82445" y="0"/>
                    </a:lnTo>
                    <a:lnTo>
                      <a:pt x="71249" y="11196"/>
                    </a:lnTo>
                    <a:lnTo>
                      <a:pt x="87082" y="27029"/>
                    </a:lnTo>
                    <a:cubicBezTo>
                      <a:pt x="88567" y="28514"/>
                      <a:pt x="90580" y="29348"/>
                      <a:pt x="92680" y="29348"/>
                    </a:cubicBezTo>
                    <a:lnTo>
                      <a:pt x="163929" y="29348"/>
                    </a:lnTo>
                    <a:cubicBezTo>
                      <a:pt x="172669" y="29358"/>
                      <a:pt x="179752" y="36441"/>
                      <a:pt x="179762" y="45181"/>
                    </a:cubicBezTo>
                    <a:lnTo>
                      <a:pt x="179762" y="68931"/>
                    </a:lnTo>
                    <a:lnTo>
                      <a:pt x="159292" y="68931"/>
                    </a:lnTo>
                    <a:lnTo>
                      <a:pt x="145778" y="55416"/>
                    </a:lnTo>
                    <a:lnTo>
                      <a:pt x="134582" y="66612"/>
                    </a:lnTo>
                    <a:lnTo>
                      <a:pt x="170206" y="102236"/>
                    </a:lnTo>
                    <a:cubicBezTo>
                      <a:pt x="173673" y="105703"/>
                      <a:pt x="173673" y="111324"/>
                      <a:pt x="170206" y="114790"/>
                    </a:cubicBezTo>
                    <a:cubicBezTo>
                      <a:pt x="166740" y="118257"/>
                      <a:pt x="161119" y="118257"/>
                      <a:pt x="157652" y="114790"/>
                    </a:cubicBezTo>
                    <a:lnTo>
                      <a:pt x="122028" y="79166"/>
                    </a:lnTo>
                    <a:cubicBezTo>
                      <a:pt x="118936" y="76074"/>
                      <a:pt x="113924" y="76074"/>
                      <a:pt x="110832" y="79165"/>
                    </a:cubicBezTo>
                    <a:cubicBezTo>
                      <a:pt x="110832" y="79165"/>
                      <a:pt x="110832" y="79166"/>
                      <a:pt x="110832" y="79166"/>
                    </a:cubicBezTo>
                    <a:cubicBezTo>
                      <a:pt x="96436" y="93563"/>
                      <a:pt x="73093" y="93563"/>
                      <a:pt x="58696" y="79167"/>
                    </a:cubicBezTo>
                    <a:cubicBezTo>
                      <a:pt x="58696" y="79166"/>
                      <a:pt x="58696" y="79166"/>
                      <a:pt x="58695" y="79166"/>
                    </a:cubicBezTo>
                    <a:lnTo>
                      <a:pt x="19113" y="39583"/>
                    </a:lnTo>
                    <a:lnTo>
                      <a:pt x="7917" y="50779"/>
                    </a:lnTo>
                    <a:lnTo>
                      <a:pt x="47499" y="90362"/>
                    </a:lnTo>
                    <a:cubicBezTo>
                      <a:pt x="65922" y="108777"/>
                      <a:pt x="95031" y="110978"/>
                      <a:pt x="116015" y="95545"/>
                    </a:cubicBezTo>
                    <a:lnTo>
                      <a:pt x="146456" y="125986"/>
                    </a:lnTo>
                    <a:cubicBezTo>
                      <a:pt x="156148" y="135595"/>
                      <a:pt x="171793" y="135528"/>
                      <a:pt x="181402" y="125836"/>
                    </a:cubicBezTo>
                    <a:cubicBezTo>
                      <a:pt x="190952" y="116203"/>
                      <a:pt x="190952" y="100673"/>
                      <a:pt x="181402" y="91040"/>
                    </a:cubicBezTo>
                    <a:lnTo>
                      <a:pt x="175125" y="84764"/>
                    </a:lnTo>
                    <a:lnTo>
                      <a:pt x="227262" y="84764"/>
                    </a:lnTo>
                    <a:lnTo>
                      <a:pt x="227262" y="135078"/>
                    </a:lnTo>
                    <a:cubicBezTo>
                      <a:pt x="227262" y="139450"/>
                      <a:pt x="230805" y="142995"/>
                      <a:pt x="235177" y="142996"/>
                    </a:cubicBezTo>
                    <a:cubicBezTo>
                      <a:pt x="237450" y="142996"/>
                      <a:pt x="239613" y="142019"/>
                      <a:pt x="241116" y="140315"/>
                    </a:cubicBezTo>
                    <a:cubicBezTo>
                      <a:pt x="249785" y="130472"/>
                      <a:pt x="264792" y="129521"/>
                      <a:pt x="274635" y="138191"/>
                    </a:cubicBezTo>
                    <a:cubicBezTo>
                      <a:pt x="284479" y="146860"/>
                      <a:pt x="285430" y="161867"/>
                      <a:pt x="276760" y="171710"/>
                    </a:cubicBezTo>
                    <a:cubicBezTo>
                      <a:pt x="268090" y="181554"/>
                      <a:pt x="253084" y="182504"/>
                      <a:pt x="243240" y="173835"/>
                    </a:cubicBezTo>
                    <a:cubicBezTo>
                      <a:pt x="242488" y="173172"/>
                      <a:pt x="241779" y="172462"/>
                      <a:pt x="241116" y="171710"/>
                    </a:cubicBezTo>
                    <a:cubicBezTo>
                      <a:pt x="238224" y="168431"/>
                      <a:pt x="233221" y="168117"/>
                      <a:pt x="229942" y="171010"/>
                    </a:cubicBezTo>
                    <a:cubicBezTo>
                      <a:pt x="228237" y="172512"/>
                      <a:pt x="227262" y="174675"/>
                      <a:pt x="227262" y="176947"/>
                    </a:cubicBezTo>
                    <a:lnTo>
                      <a:pt x="227262" y="227262"/>
                    </a:lnTo>
                    <a:lnTo>
                      <a:pt x="192283" y="227262"/>
                    </a:lnTo>
                    <a:cubicBezTo>
                      <a:pt x="201037" y="207230"/>
                      <a:pt x="191895" y="183895"/>
                      <a:pt x="171863" y="175141"/>
                    </a:cubicBezTo>
                    <a:cubicBezTo>
                      <a:pt x="151832" y="166386"/>
                      <a:pt x="128496" y="175529"/>
                      <a:pt x="119742" y="195561"/>
                    </a:cubicBezTo>
                    <a:cubicBezTo>
                      <a:pt x="115326" y="205666"/>
                      <a:pt x="115326" y="217156"/>
                      <a:pt x="119742" y="227262"/>
                    </a:cubicBezTo>
                    <a:lnTo>
                      <a:pt x="84764" y="227262"/>
                    </a:lnTo>
                    <a:lnTo>
                      <a:pt x="84764" y="124346"/>
                    </a:lnTo>
                    <a:lnTo>
                      <a:pt x="68931" y="124346"/>
                    </a:lnTo>
                    <a:lnTo>
                      <a:pt x="68931" y="274761"/>
                    </a:lnTo>
                    <a:lnTo>
                      <a:pt x="45181" y="274761"/>
                    </a:lnTo>
                    <a:cubicBezTo>
                      <a:pt x="27700" y="274781"/>
                      <a:pt x="13534" y="288947"/>
                      <a:pt x="13515" y="306427"/>
                    </a:cubicBezTo>
                    <a:lnTo>
                      <a:pt x="13515" y="374397"/>
                    </a:lnTo>
                    <a:lnTo>
                      <a:pt x="0" y="387912"/>
                    </a:lnTo>
                    <a:lnTo>
                      <a:pt x="11196" y="399108"/>
                    </a:lnTo>
                    <a:lnTo>
                      <a:pt x="27029" y="383274"/>
                    </a:lnTo>
                    <a:cubicBezTo>
                      <a:pt x="28514" y="381790"/>
                      <a:pt x="29348" y="379776"/>
                      <a:pt x="29348" y="377676"/>
                    </a:cubicBezTo>
                    <a:lnTo>
                      <a:pt x="29348" y="306427"/>
                    </a:lnTo>
                    <a:cubicBezTo>
                      <a:pt x="29358" y="297688"/>
                      <a:pt x="36441" y="290604"/>
                      <a:pt x="45181" y="290594"/>
                    </a:cubicBezTo>
                    <a:lnTo>
                      <a:pt x="68931" y="290594"/>
                    </a:lnTo>
                    <a:lnTo>
                      <a:pt x="68931" y="311065"/>
                    </a:lnTo>
                    <a:lnTo>
                      <a:pt x="55416" y="324579"/>
                    </a:lnTo>
                    <a:lnTo>
                      <a:pt x="66612" y="335775"/>
                    </a:lnTo>
                    <a:lnTo>
                      <a:pt x="102236" y="300151"/>
                    </a:lnTo>
                    <a:cubicBezTo>
                      <a:pt x="105703" y="296684"/>
                      <a:pt x="111324" y="296684"/>
                      <a:pt x="114790" y="300151"/>
                    </a:cubicBezTo>
                    <a:cubicBezTo>
                      <a:pt x="118257" y="303617"/>
                      <a:pt x="118257" y="309238"/>
                      <a:pt x="114790" y="312704"/>
                    </a:cubicBezTo>
                    <a:lnTo>
                      <a:pt x="79166" y="348329"/>
                    </a:lnTo>
                    <a:cubicBezTo>
                      <a:pt x="76074" y="351420"/>
                      <a:pt x="76074" y="356432"/>
                      <a:pt x="79165" y="359525"/>
                    </a:cubicBezTo>
                    <a:cubicBezTo>
                      <a:pt x="79165" y="359525"/>
                      <a:pt x="79166" y="359525"/>
                      <a:pt x="79166" y="359525"/>
                    </a:cubicBezTo>
                    <a:cubicBezTo>
                      <a:pt x="93538" y="373932"/>
                      <a:pt x="93538" y="397254"/>
                      <a:pt x="79166" y="411661"/>
                    </a:cubicBezTo>
                    <a:lnTo>
                      <a:pt x="39583" y="451244"/>
                    </a:lnTo>
                    <a:lnTo>
                      <a:pt x="50779" y="462440"/>
                    </a:lnTo>
                    <a:lnTo>
                      <a:pt x="90362" y="422857"/>
                    </a:lnTo>
                    <a:cubicBezTo>
                      <a:pt x="108748" y="404423"/>
                      <a:pt x="110946" y="375335"/>
                      <a:pt x="95540" y="354346"/>
                    </a:cubicBezTo>
                    <a:lnTo>
                      <a:pt x="125986" y="323900"/>
                    </a:lnTo>
                    <a:cubicBezTo>
                      <a:pt x="135678" y="314291"/>
                      <a:pt x="135745" y="298646"/>
                      <a:pt x="126137" y="288955"/>
                    </a:cubicBezTo>
                    <a:cubicBezTo>
                      <a:pt x="116528" y="279263"/>
                      <a:pt x="100883" y="279195"/>
                      <a:pt x="91191" y="288804"/>
                    </a:cubicBezTo>
                    <a:cubicBezTo>
                      <a:pt x="91140" y="288854"/>
                      <a:pt x="91090" y="288904"/>
                      <a:pt x="91040" y="288955"/>
                    </a:cubicBezTo>
                    <a:lnTo>
                      <a:pt x="84764" y="295231"/>
                    </a:lnTo>
                    <a:lnTo>
                      <a:pt x="84764" y="243095"/>
                    </a:lnTo>
                    <a:lnTo>
                      <a:pt x="135079" y="243095"/>
                    </a:lnTo>
                    <a:cubicBezTo>
                      <a:pt x="139451" y="243095"/>
                      <a:pt x="142996" y="239551"/>
                      <a:pt x="142996" y="235178"/>
                    </a:cubicBezTo>
                    <a:cubicBezTo>
                      <a:pt x="142997" y="232906"/>
                      <a:pt x="142020" y="230744"/>
                      <a:pt x="140316" y="229241"/>
                    </a:cubicBezTo>
                    <a:cubicBezTo>
                      <a:pt x="130473" y="220572"/>
                      <a:pt x="129521" y="205564"/>
                      <a:pt x="138190" y="195721"/>
                    </a:cubicBezTo>
                    <a:cubicBezTo>
                      <a:pt x="146858" y="185878"/>
                      <a:pt x="161866" y="184926"/>
                      <a:pt x="171709" y="193595"/>
                    </a:cubicBezTo>
                    <a:cubicBezTo>
                      <a:pt x="181553" y="202263"/>
                      <a:pt x="182504" y="217271"/>
                      <a:pt x="173836" y="227114"/>
                    </a:cubicBezTo>
                    <a:cubicBezTo>
                      <a:pt x="173173" y="227867"/>
                      <a:pt x="172462" y="228578"/>
                      <a:pt x="171709" y="229241"/>
                    </a:cubicBezTo>
                    <a:cubicBezTo>
                      <a:pt x="168430" y="232132"/>
                      <a:pt x="168116" y="237136"/>
                      <a:pt x="171009" y="240414"/>
                    </a:cubicBezTo>
                    <a:cubicBezTo>
                      <a:pt x="172511" y="242119"/>
                      <a:pt x="174674" y="243095"/>
                      <a:pt x="176946" y="243095"/>
                    </a:cubicBezTo>
                    <a:lnTo>
                      <a:pt x="227262" y="243095"/>
                    </a:lnTo>
                    <a:lnTo>
                      <a:pt x="227262" y="278072"/>
                    </a:lnTo>
                    <a:cubicBezTo>
                      <a:pt x="207230" y="269319"/>
                      <a:pt x="183895" y="278463"/>
                      <a:pt x="175142" y="298496"/>
                    </a:cubicBezTo>
                    <a:cubicBezTo>
                      <a:pt x="166389" y="318528"/>
                      <a:pt x="175533" y="341863"/>
                      <a:pt x="195566" y="350616"/>
                    </a:cubicBezTo>
                    <a:cubicBezTo>
                      <a:pt x="205669" y="355030"/>
                      <a:pt x="217157" y="355030"/>
                      <a:pt x="227262" y="350616"/>
                    </a:cubicBezTo>
                    <a:lnTo>
                      <a:pt x="227262" y="385593"/>
                    </a:lnTo>
                    <a:lnTo>
                      <a:pt x="124346" y="385593"/>
                    </a:lnTo>
                    <a:lnTo>
                      <a:pt x="124346" y="401426"/>
                    </a:lnTo>
                    <a:lnTo>
                      <a:pt x="274761" y="401426"/>
                    </a:lnTo>
                    <a:lnTo>
                      <a:pt x="274761" y="425176"/>
                    </a:lnTo>
                    <a:cubicBezTo>
                      <a:pt x="274781" y="442657"/>
                      <a:pt x="288947" y="456822"/>
                      <a:pt x="306427" y="456842"/>
                    </a:cubicBezTo>
                    <a:lnTo>
                      <a:pt x="374398" y="456842"/>
                    </a:lnTo>
                    <a:lnTo>
                      <a:pt x="387912" y="470357"/>
                    </a:lnTo>
                    <a:lnTo>
                      <a:pt x="399108" y="459161"/>
                    </a:lnTo>
                    <a:lnTo>
                      <a:pt x="383274" y="443328"/>
                    </a:lnTo>
                    <a:cubicBezTo>
                      <a:pt x="381790" y="441843"/>
                      <a:pt x="379776" y="441009"/>
                      <a:pt x="377676" y="441009"/>
                    </a:cubicBezTo>
                    <a:lnTo>
                      <a:pt x="306427" y="441009"/>
                    </a:lnTo>
                    <a:cubicBezTo>
                      <a:pt x="297688" y="440999"/>
                      <a:pt x="290604" y="433916"/>
                      <a:pt x="290594" y="425176"/>
                    </a:cubicBezTo>
                    <a:lnTo>
                      <a:pt x="290594" y="401426"/>
                    </a:lnTo>
                    <a:lnTo>
                      <a:pt x="311065" y="401426"/>
                    </a:lnTo>
                    <a:lnTo>
                      <a:pt x="324579" y="414941"/>
                    </a:lnTo>
                    <a:lnTo>
                      <a:pt x="335775" y="403745"/>
                    </a:lnTo>
                    <a:lnTo>
                      <a:pt x="300151" y="368120"/>
                    </a:lnTo>
                    <a:cubicBezTo>
                      <a:pt x="296684" y="364654"/>
                      <a:pt x="296684" y="359033"/>
                      <a:pt x="300151" y="355566"/>
                    </a:cubicBezTo>
                    <a:cubicBezTo>
                      <a:pt x="303617" y="352100"/>
                      <a:pt x="309238" y="352100"/>
                      <a:pt x="312704" y="355566"/>
                    </a:cubicBezTo>
                    <a:lnTo>
                      <a:pt x="348329" y="391191"/>
                    </a:lnTo>
                    <a:cubicBezTo>
                      <a:pt x="351420" y="394282"/>
                      <a:pt x="356432" y="394282"/>
                      <a:pt x="359525" y="391191"/>
                    </a:cubicBezTo>
                    <a:cubicBezTo>
                      <a:pt x="359525" y="391191"/>
                      <a:pt x="359525" y="391191"/>
                      <a:pt x="359525" y="391191"/>
                    </a:cubicBezTo>
                    <a:cubicBezTo>
                      <a:pt x="373921" y="376794"/>
                      <a:pt x="397263" y="376794"/>
                      <a:pt x="411660" y="391190"/>
                    </a:cubicBezTo>
                    <a:cubicBezTo>
                      <a:pt x="411660" y="391190"/>
                      <a:pt x="411661" y="391191"/>
                      <a:pt x="411661" y="391191"/>
                    </a:cubicBezTo>
                    <a:lnTo>
                      <a:pt x="451244" y="430774"/>
                    </a:lnTo>
                    <a:lnTo>
                      <a:pt x="462440" y="419578"/>
                    </a:lnTo>
                    <a:lnTo>
                      <a:pt x="422857" y="379995"/>
                    </a:lnTo>
                    <a:cubicBezTo>
                      <a:pt x="412996" y="370080"/>
                      <a:pt x="399578" y="364522"/>
                      <a:pt x="385593" y="36456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542" name="Google Shape;11542;p37"/>
          <p:cNvGrpSpPr/>
          <p:nvPr/>
        </p:nvGrpSpPr>
        <p:grpSpPr>
          <a:xfrm>
            <a:off x="-812316" y="5754800"/>
            <a:ext cx="896786" cy="896786"/>
            <a:chOff x="-812316" y="5754800"/>
            <a:chExt cx="896786" cy="896786"/>
          </a:xfrm>
        </p:grpSpPr>
        <p:sp>
          <p:nvSpPr>
            <p:cNvPr id="11543" name="Google Shape;11543;p37"/>
            <p:cNvSpPr/>
            <p:nvPr/>
          </p:nvSpPr>
          <p:spPr>
            <a:xfrm>
              <a:off x="-812316" y="5754800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4" name="Google Shape;11544;p37"/>
            <p:cNvSpPr/>
            <p:nvPr/>
          </p:nvSpPr>
          <p:spPr>
            <a:xfrm>
              <a:off x="-726564" y="5829711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545" name="Google Shape;11545;p37"/>
            <p:cNvGrpSpPr/>
            <p:nvPr/>
          </p:nvGrpSpPr>
          <p:grpSpPr>
            <a:xfrm>
              <a:off x="-581772" y="5987784"/>
              <a:ext cx="441375" cy="441375"/>
              <a:chOff x="3733800" y="1066800"/>
              <a:chExt cx="4724400" cy="4724400"/>
            </a:xfrm>
          </p:grpSpPr>
          <p:grpSp>
            <p:nvGrpSpPr>
              <p:cNvPr id="11546" name="Google Shape;11546;p37"/>
              <p:cNvGrpSpPr/>
              <p:nvPr/>
            </p:nvGrpSpPr>
            <p:grpSpPr>
              <a:xfrm>
                <a:off x="3810000" y="1143000"/>
                <a:ext cx="4572000" cy="4572000"/>
                <a:chOff x="3810000" y="1143000"/>
                <a:chExt cx="4572000" cy="4572000"/>
              </a:xfrm>
            </p:grpSpPr>
            <p:sp>
              <p:nvSpPr>
                <p:cNvPr id="11547" name="Google Shape;11547;p37"/>
                <p:cNvSpPr/>
                <p:nvPr/>
              </p:nvSpPr>
              <p:spPr>
                <a:xfrm>
                  <a:off x="5334000" y="4800600"/>
                  <a:ext cx="30480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0" h="609600" extrusionOk="0">
                      <a:moveTo>
                        <a:pt x="2895600" y="0"/>
                      </a:moveTo>
                      <a:cubicBezTo>
                        <a:pt x="2979420" y="0"/>
                        <a:pt x="3048000" y="68580"/>
                        <a:pt x="3048000" y="152400"/>
                      </a:cubicBezTo>
                      <a:cubicBezTo>
                        <a:pt x="3048000" y="278892"/>
                        <a:pt x="2996946" y="393192"/>
                        <a:pt x="2913888" y="475488"/>
                      </a:cubicBezTo>
                      <a:cubicBezTo>
                        <a:pt x="2831592" y="558546"/>
                        <a:pt x="2717292" y="609600"/>
                        <a:pt x="2590800" y="609600"/>
                      </a:cubicBezTo>
                      <a:lnTo>
                        <a:pt x="0" y="609600"/>
                      </a:lnTo>
                      <a:lnTo>
                        <a:pt x="0" y="0"/>
                      </a:lnTo>
                      <a:lnTo>
                        <a:pt x="2590800" y="0"/>
                      </a:lnTo>
                      <a:close/>
                    </a:path>
                  </a:pathLst>
                </a:custGeom>
                <a:solidFill>
                  <a:srgbClr val="D8E2F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48" name="Google Shape;11548;p37"/>
                <p:cNvSpPr/>
                <p:nvPr/>
              </p:nvSpPr>
              <p:spPr>
                <a:xfrm>
                  <a:off x="6083808" y="2552700"/>
                  <a:ext cx="1231391" cy="41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1391" h="419100" extrusionOk="0">
                      <a:moveTo>
                        <a:pt x="1078992" y="266700"/>
                      </a:moveTo>
                      <a:cubicBezTo>
                        <a:pt x="1078992" y="350520"/>
                        <a:pt x="1147572" y="419100"/>
                        <a:pt x="1231392" y="419100"/>
                      </a:cubicBezTo>
                      <a:lnTo>
                        <a:pt x="1524" y="419100"/>
                      </a:lnTo>
                      <a:lnTo>
                        <a:pt x="0" y="418338"/>
                      </a:lnTo>
                      <a:cubicBezTo>
                        <a:pt x="54864" y="323850"/>
                        <a:pt x="97536" y="221742"/>
                        <a:pt x="124968" y="114300"/>
                      </a:cubicBezTo>
                      <a:lnTo>
                        <a:pt x="774192" y="114300"/>
                      </a:lnTo>
                      <a:lnTo>
                        <a:pt x="1078992" y="0"/>
                      </a:lnTo>
                      <a:close/>
                    </a:path>
                  </a:pathLst>
                </a:custGeom>
                <a:solidFill>
                  <a:srgbClr val="E6E9E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49" name="Google Shape;11549;p37"/>
                <p:cNvSpPr/>
                <p:nvPr/>
              </p:nvSpPr>
              <p:spPr>
                <a:xfrm>
                  <a:off x="5105400" y="2971800"/>
                  <a:ext cx="3124200" cy="182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4200" h="1828800" extrusionOk="0">
                      <a:moveTo>
                        <a:pt x="228600" y="1219200"/>
                      </a:moveTo>
                      <a:cubicBezTo>
                        <a:pt x="228600" y="1135380"/>
                        <a:pt x="160020" y="1066800"/>
                        <a:pt x="76200" y="1066800"/>
                      </a:cubicBezTo>
                      <a:lnTo>
                        <a:pt x="0" y="1066800"/>
                      </a:lnTo>
                      <a:cubicBezTo>
                        <a:pt x="83820" y="1066800"/>
                        <a:pt x="152400" y="998220"/>
                        <a:pt x="152400" y="914400"/>
                      </a:cubicBezTo>
                      <a:lnTo>
                        <a:pt x="152400" y="588264"/>
                      </a:lnTo>
                      <a:cubicBezTo>
                        <a:pt x="288798" y="562356"/>
                        <a:pt x="417576" y="513588"/>
                        <a:pt x="533400" y="445770"/>
                      </a:cubicBezTo>
                      <a:lnTo>
                        <a:pt x="533400" y="446532"/>
                      </a:lnTo>
                      <a:lnTo>
                        <a:pt x="533400" y="1447800"/>
                      </a:lnTo>
                      <a:cubicBezTo>
                        <a:pt x="533400" y="1489710"/>
                        <a:pt x="567690" y="1524000"/>
                        <a:pt x="609600" y="1524000"/>
                      </a:cubicBezTo>
                      <a:lnTo>
                        <a:pt x="990600" y="1524000"/>
                      </a:lnTo>
                      <a:lnTo>
                        <a:pt x="1295400" y="1524000"/>
                      </a:lnTo>
                      <a:lnTo>
                        <a:pt x="1600200" y="1524000"/>
                      </a:lnTo>
                      <a:lnTo>
                        <a:pt x="1905000" y="1524000"/>
                      </a:lnTo>
                      <a:lnTo>
                        <a:pt x="2209800" y="1524000"/>
                      </a:lnTo>
                      <a:lnTo>
                        <a:pt x="2514600" y="1524000"/>
                      </a:lnTo>
                      <a:lnTo>
                        <a:pt x="2743200" y="1524000"/>
                      </a:lnTo>
                      <a:cubicBezTo>
                        <a:pt x="2785110" y="1524000"/>
                        <a:pt x="2819400" y="1489710"/>
                        <a:pt x="2819400" y="1447800"/>
                      </a:cubicBezTo>
                      <a:lnTo>
                        <a:pt x="2819400" y="76200"/>
                      </a:lnTo>
                      <a:cubicBezTo>
                        <a:pt x="2819400" y="34290"/>
                        <a:pt x="2785110" y="0"/>
                        <a:pt x="2743200" y="0"/>
                      </a:cubicBezTo>
                      <a:lnTo>
                        <a:pt x="3124200" y="0"/>
                      </a:lnTo>
                      <a:lnTo>
                        <a:pt x="3124200" y="16764"/>
                      </a:lnTo>
                      <a:lnTo>
                        <a:pt x="3124200" y="1524000"/>
                      </a:lnTo>
                      <a:cubicBezTo>
                        <a:pt x="3124200" y="1692402"/>
                        <a:pt x="2987802" y="1828800"/>
                        <a:pt x="2819400" y="1828800"/>
                      </a:cubicBezTo>
                      <a:lnTo>
                        <a:pt x="228600" y="1828800"/>
                      </a:lnTo>
                      <a:close/>
                    </a:path>
                  </a:pathLst>
                </a:custGeom>
                <a:solidFill>
                  <a:srgbClr val="F6E2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50" name="Google Shape;11550;p37"/>
                <p:cNvSpPr/>
                <p:nvPr/>
              </p:nvSpPr>
              <p:spPr>
                <a:xfrm>
                  <a:off x="5638800" y="2971037"/>
                  <a:ext cx="2286000" cy="1524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6000" h="1524762" extrusionOk="0">
                      <a:moveTo>
                        <a:pt x="2286000" y="76962"/>
                      </a:moveTo>
                      <a:lnTo>
                        <a:pt x="2286000" y="1448562"/>
                      </a:lnTo>
                      <a:cubicBezTo>
                        <a:pt x="2286000" y="1490472"/>
                        <a:pt x="2251710" y="1524762"/>
                        <a:pt x="2209800" y="1524762"/>
                      </a:cubicBezTo>
                      <a:lnTo>
                        <a:pt x="1981200" y="1524762"/>
                      </a:lnTo>
                      <a:lnTo>
                        <a:pt x="1981200" y="305562"/>
                      </a:lnTo>
                      <a:lnTo>
                        <a:pt x="1676400" y="305562"/>
                      </a:lnTo>
                      <a:lnTo>
                        <a:pt x="1676400" y="1524762"/>
                      </a:lnTo>
                      <a:lnTo>
                        <a:pt x="1371600" y="1524762"/>
                      </a:lnTo>
                      <a:lnTo>
                        <a:pt x="1371600" y="457962"/>
                      </a:lnTo>
                      <a:lnTo>
                        <a:pt x="1066800" y="457962"/>
                      </a:lnTo>
                      <a:lnTo>
                        <a:pt x="1066800" y="1524762"/>
                      </a:lnTo>
                      <a:lnTo>
                        <a:pt x="762000" y="1524762"/>
                      </a:lnTo>
                      <a:lnTo>
                        <a:pt x="762000" y="762762"/>
                      </a:lnTo>
                      <a:lnTo>
                        <a:pt x="457200" y="762762"/>
                      </a:lnTo>
                      <a:lnTo>
                        <a:pt x="457200" y="1524762"/>
                      </a:lnTo>
                      <a:lnTo>
                        <a:pt x="76200" y="1524762"/>
                      </a:lnTo>
                      <a:cubicBezTo>
                        <a:pt x="34290" y="1524762"/>
                        <a:pt x="0" y="1490472"/>
                        <a:pt x="0" y="1448562"/>
                      </a:cubicBezTo>
                      <a:lnTo>
                        <a:pt x="0" y="447294"/>
                      </a:lnTo>
                      <a:lnTo>
                        <a:pt x="0" y="446532"/>
                      </a:lnTo>
                      <a:cubicBezTo>
                        <a:pt x="185166" y="339852"/>
                        <a:pt x="339090" y="185166"/>
                        <a:pt x="445008" y="0"/>
                      </a:cubicBezTo>
                      <a:lnTo>
                        <a:pt x="446532" y="762"/>
                      </a:lnTo>
                      <a:lnTo>
                        <a:pt x="1676400" y="762"/>
                      </a:lnTo>
                      <a:lnTo>
                        <a:pt x="2209800" y="762"/>
                      </a:lnTo>
                      <a:cubicBezTo>
                        <a:pt x="2251710" y="762"/>
                        <a:pt x="2286000" y="35052"/>
                        <a:pt x="2286000" y="76962"/>
                      </a:cubicBez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51" name="Google Shape;11551;p37"/>
                <p:cNvSpPr/>
                <p:nvPr/>
              </p:nvSpPr>
              <p:spPr>
                <a:xfrm>
                  <a:off x="7315200" y="3276600"/>
                  <a:ext cx="304800" cy="12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12192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1219200"/>
                      </a:lnTo>
                      <a:lnTo>
                        <a:pt x="0" y="12192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52" name="Google Shape;11552;p37"/>
                <p:cNvSpPr/>
                <p:nvPr/>
              </p:nvSpPr>
              <p:spPr>
                <a:xfrm>
                  <a:off x="6705600" y="3429000"/>
                  <a:ext cx="304800" cy="106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10668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1066800"/>
                      </a:lnTo>
                      <a:lnTo>
                        <a:pt x="0" y="10668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53" name="Google Shape;11553;p37"/>
                <p:cNvSpPr/>
                <p:nvPr/>
              </p:nvSpPr>
              <p:spPr>
                <a:xfrm>
                  <a:off x="6096000" y="3733800"/>
                  <a:ext cx="304800" cy="7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7620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762000"/>
                      </a:lnTo>
                      <a:lnTo>
                        <a:pt x="0" y="7620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54" name="Google Shape;11554;p37"/>
                <p:cNvSpPr/>
                <p:nvPr/>
              </p:nvSpPr>
              <p:spPr>
                <a:xfrm>
                  <a:off x="4724400" y="4038600"/>
                  <a:ext cx="609600" cy="167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1676400" extrusionOk="0">
                      <a:moveTo>
                        <a:pt x="457200" y="0"/>
                      </a:moveTo>
                      <a:cubicBezTo>
                        <a:pt x="541020" y="0"/>
                        <a:pt x="609600" y="68580"/>
                        <a:pt x="609600" y="152400"/>
                      </a:cubicBezTo>
                      <a:lnTo>
                        <a:pt x="609600" y="762000"/>
                      </a:lnTo>
                      <a:lnTo>
                        <a:pt x="609600" y="1371600"/>
                      </a:lnTo>
                      <a:cubicBezTo>
                        <a:pt x="609600" y="1455420"/>
                        <a:pt x="575310" y="1531620"/>
                        <a:pt x="520446" y="1587246"/>
                      </a:cubicBezTo>
                      <a:cubicBezTo>
                        <a:pt x="464820" y="1642110"/>
                        <a:pt x="388620" y="1676400"/>
                        <a:pt x="304800" y="1676400"/>
                      </a:cubicBezTo>
                      <a:cubicBezTo>
                        <a:pt x="136398" y="1676400"/>
                        <a:pt x="0" y="1540002"/>
                        <a:pt x="0" y="1371600"/>
                      </a:cubicBezTo>
                      <a:lnTo>
                        <a:pt x="0" y="152400"/>
                      </a:lnTo>
                      <a:cubicBezTo>
                        <a:pt x="0" y="68580"/>
                        <a:pt x="68580" y="0"/>
                        <a:pt x="152400" y="0"/>
                      </a:cubicBezTo>
                      <a:lnTo>
                        <a:pt x="228600" y="0"/>
                      </a:lnTo>
                      <a:lnTo>
                        <a:pt x="381000" y="0"/>
                      </a:ln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55" name="Google Shape;11555;p37"/>
                <p:cNvSpPr/>
                <p:nvPr/>
              </p:nvSpPr>
              <p:spPr>
                <a:xfrm>
                  <a:off x="4800600" y="3560064"/>
                  <a:ext cx="457200" cy="478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200" h="478535" extrusionOk="0">
                      <a:moveTo>
                        <a:pt x="457200" y="0"/>
                      </a:moveTo>
                      <a:lnTo>
                        <a:pt x="457200" y="326136"/>
                      </a:lnTo>
                      <a:cubicBezTo>
                        <a:pt x="457200" y="409956"/>
                        <a:pt x="388620" y="478536"/>
                        <a:pt x="304800" y="478536"/>
                      </a:cubicBezTo>
                      <a:lnTo>
                        <a:pt x="152400" y="478536"/>
                      </a:lnTo>
                      <a:cubicBezTo>
                        <a:pt x="68580" y="478536"/>
                        <a:pt x="0" y="409956"/>
                        <a:pt x="0" y="326136"/>
                      </a:cubicBezTo>
                      <a:lnTo>
                        <a:pt x="0" y="0"/>
                      </a:lnTo>
                      <a:cubicBezTo>
                        <a:pt x="73914" y="13716"/>
                        <a:pt x="150876" y="21336"/>
                        <a:pt x="228600" y="21336"/>
                      </a:cubicBezTo>
                      <a:cubicBezTo>
                        <a:pt x="307086" y="21336"/>
                        <a:pt x="383286" y="13716"/>
                        <a:pt x="457200" y="0"/>
                      </a:cubicBezTo>
                      <a:close/>
                    </a:path>
                  </a:pathLst>
                </a:custGeom>
                <a:solidFill>
                  <a:srgbClr val="CCD1D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56" name="Google Shape;11556;p37"/>
                <p:cNvSpPr/>
                <p:nvPr/>
              </p:nvSpPr>
              <p:spPr>
                <a:xfrm>
                  <a:off x="3810000" y="1143000"/>
                  <a:ext cx="2398775" cy="243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8775" h="2438400" extrusionOk="0">
                      <a:moveTo>
                        <a:pt x="1447800" y="2417064"/>
                      </a:moveTo>
                      <a:cubicBezTo>
                        <a:pt x="1373886" y="2430780"/>
                        <a:pt x="1297686" y="2438400"/>
                        <a:pt x="1219200" y="2438400"/>
                      </a:cubicBezTo>
                      <a:cubicBezTo>
                        <a:pt x="1141476" y="2438400"/>
                        <a:pt x="1064514" y="2430780"/>
                        <a:pt x="990600" y="2417064"/>
                      </a:cubicBezTo>
                      <a:cubicBezTo>
                        <a:pt x="426720" y="2310384"/>
                        <a:pt x="0" y="1815084"/>
                        <a:pt x="0" y="1219200"/>
                      </a:cubicBezTo>
                      <a:cubicBezTo>
                        <a:pt x="0" y="545592"/>
                        <a:pt x="545592" y="0"/>
                        <a:pt x="1219200" y="0"/>
                      </a:cubicBezTo>
                      <a:cubicBezTo>
                        <a:pt x="1786890" y="0"/>
                        <a:pt x="2263140" y="388620"/>
                        <a:pt x="2398776" y="914400"/>
                      </a:cubicBezTo>
                      <a:lnTo>
                        <a:pt x="2080260" y="914400"/>
                      </a:lnTo>
                      <a:cubicBezTo>
                        <a:pt x="1954530" y="559308"/>
                        <a:pt x="1616964" y="304800"/>
                        <a:pt x="1219200" y="304800"/>
                      </a:cubicBezTo>
                      <a:cubicBezTo>
                        <a:pt x="713994" y="304800"/>
                        <a:pt x="304800" y="713994"/>
                        <a:pt x="304800" y="1219200"/>
                      </a:cubicBezTo>
                      <a:cubicBezTo>
                        <a:pt x="304800" y="1724406"/>
                        <a:pt x="713994" y="2133600"/>
                        <a:pt x="1219200" y="2133600"/>
                      </a:cubicBezTo>
                      <a:cubicBezTo>
                        <a:pt x="1616964" y="2133600"/>
                        <a:pt x="1954530" y="1879092"/>
                        <a:pt x="2080260" y="1524000"/>
                      </a:cubicBezTo>
                      <a:lnTo>
                        <a:pt x="2398776" y="1524000"/>
                      </a:lnTo>
                      <a:cubicBezTo>
                        <a:pt x="2371344" y="1631442"/>
                        <a:pt x="2328672" y="1733550"/>
                        <a:pt x="2273808" y="1828038"/>
                      </a:cubicBezTo>
                      <a:cubicBezTo>
                        <a:pt x="2167890" y="2013204"/>
                        <a:pt x="2013966" y="2167890"/>
                        <a:pt x="1828800" y="2274570"/>
                      </a:cubicBezTo>
                      <a:cubicBezTo>
                        <a:pt x="1712976" y="2342388"/>
                        <a:pt x="1584198" y="2391156"/>
                        <a:pt x="1447800" y="2417064"/>
                      </a:cubicBezTo>
                      <a:close/>
                    </a:path>
                  </a:pathLst>
                </a:custGeom>
                <a:solidFill>
                  <a:srgbClr val="4A80A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57" name="Google Shape;11557;p37"/>
                <p:cNvSpPr/>
                <p:nvPr/>
              </p:nvSpPr>
              <p:spPr>
                <a:xfrm>
                  <a:off x="4114800" y="1447800"/>
                  <a:ext cx="1775459" cy="182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5459" h="1828800" extrusionOk="0">
                      <a:moveTo>
                        <a:pt x="1775460" y="609600"/>
                      </a:moveTo>
                      <a:lnTo>
                        <a:pt x="1066800" y="609600"/>
                      </a:lnTo>
                      <a:lnTo>
                        <a:pt x="762000" y="609600"/>
                      </a:lnTo>
                      <a:cubicBezTo>
                        <a:pt x="593598" y="609600"/>
                        <a:pt x="457200" y="745998"/>
                        <a:pt x="457200" y="914400"/>
                      </a:cubicBezTo>
                      <a:cubicBezTo>
                        <a:pt x="457200" y="998220"/>
                        <a:pt x="491490" y="1074420"/>
                        <a:pt x="546354" y="1130046"/>
                      </a:cubicBezTo>
                      <a:cubicBezTo>
                        <a:pt x="601980" y="1184910"/>
                        <a:pt x="678180" y="1219200"/>
                        <a:pt x="762000" y="1219200"/>
                      </a:cubicBezTo>
                      <a:lnTo>
                        <a:pt x="1066800" y="1219200"/>
                      </a:lnTo>
                      <a:lnTo>
                        <a:pt x="1775460" y="1219200"/>
                      </a:lnTo>
                      <a:cubicBezTo>
                        <a:pt x="1649730" y="1574292"/>
                        <a:pt x="1312164" y="1828800"/>
                        <a:pt x="914400" y="1828800"/>
                      </a:cubicBezTo>
                      <a:cubicBezTo>
                        <a:pt x="409194" y="1828800"/>
                        <a:pt x="0" y="1419606"/>
                        <a:pt x="0" y="914400"/>
                      </a:cubicBezTo>
                      <a:cubicBezTo>
                        <a:pt x="0" y="409194"/>
                        <a:pt x="409194" y="0"/>
                        <a:pt x="914400" y="0"/>
                      </a:cubicBezTo>
                      <a:cubicBezTo>
                        <a:pt x="1312164" y="0"/>
                        <a:pt x="1649730" y="254508"/>
                        <a:pt x="1775460" y="609600"/>
                      </a:cubicBezTo>
                      <a:close/>
                    </a:path>
                  </a:pathLst>
                </a:custGeom>
                <a:solidFill>
                  <a:srgbClr val="D8E2F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58" name="Google Shape;11558;p37"/>
                <p:cNvSpPr/>
                <p:nvPr/>
              </p:nvSpPr>
              <p:spPr>
                <a:xfrm>
                  <a:off x="5181600" y="2362200"/>
                  <a:ext cx="1676400" cy="3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400" h="304800" extrusionOk="0">
                      <a:moveTo>
                        <a:pt x="1676400" y="0"/>
                      </a:moveTo>
                      <a:lnTo>
                        <a:pt x="1676400" y="304800"/>
                      </a:lnTo>
                      <a:lnTo>
                        <a:pt x="1027176" y="304800"/>
                      </a:lnTo>
                      <a:lnTo>
                        <a:pt x="708660" y="3048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1645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59" name="Google Shape;11559;p37"/>
                <p:cNvSpPr/>
                <p:nvPr/>
              </p:nvSpPr>
              <p:spPr>
                <a:xfrm>
                  <a:off x="5181600" y="2057400"/>
                  <a:ext cx="1676400" cy="3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400" h="304800" extrusionOk="0">
                      <a:moveTo>
                        <a:pt x="1676400" y="0"/>
                      </a:moveTo>
                      <a:lnTo>
                        <a:pt x="1676400" y="3048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lnTo>
                        <a:pt x="708660" y="0"/>
                      </a:lnTo>
                      <a:lnTo>
                        <a:pt x="1027176" y="0"/>
                      </a:lnTo>
                      <a:close/>
                    </a:path>
                  </a:pathLst>
                </a:custGeom>
                <a:solidFill>
                  <a:srgbClr val="C3996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60" name="Google Shape;11560;p37"/>
                <p:cNvSpPr/>
                <p:nvPr/>
              </p:nvSpPr>
              <p:spPr>
                <a:xfrm>
                  <a:off x="4572000" y="2057400"/>
                  <a:ext cx="6096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609600" extrusionOk="0">
                      <a:moveTo>
                        <a:pt x="609600" y="304800"/>
                      </a:moveTo>
                      <a:lnTo>
                        <a:pt x="609600" y="609600"/>
                      </a:lnTo>
                      <a:lnTo>
                        <a:pt x="304800" y="609600"/>
                      </a:lnTo>
                      <a:cubicBezTo>
                        <a:pt x="220980" y="609600"/>
                        <a:pt x="144780" y="575310"/>
                        <a:pt x="89154" y="520446"/>
                      </a:cubicBezTo>
                      <a:cubicBezTo>
                        <a:pt x="34290" y="464820"/>
                        <a:pt x="0" y="388620"/>
                        <a:pt x="0" y="304800"/>
                      </a:cubicBezTo>
                      <a:cubicBezTo>
                        <a:pt x="0" y="136398"/>
                        <a:pt x="136398" y="0"/>
                        <a:pt x="304800" y="0"/>
                      </a:cubicBezTo>
                      <a:lnTo>
                        <a:pt x="609600" y="0"/>
                      </a:lnTo>
                      <a:close/>
                    </a:path>
                  </a:pathLst>
                </a:custGeom>
                <a:solidFill>
                  <a:srgbClr val="AAB2B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61" name="Google Shape;11561;p37"/>
                <p:cNvSpPr/>
                <p:nvPr/>
              </p:nvSpPr>
              <p:spPr>
                <a:xfrm>
                  <a:off x="6858000" y="2057400"/>
                  <a:ext cx="6096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609600" extrusionOk="0">
                      <a:moveTo>
                        <a:pt x="537972" y="201930"/>
                      </a:moveTo>
                      <a:cubicBezTo>
                        <a:pt x="581406" y="217932"/>
                        <a:pt x="609600" y="259080"/>
                        <a:pt x="609600" y="304800"/>
                      </a:cubicBezTo>
                      <a:cubicBezTo>
                        <a:pt x="609600" y="350520"/>
                        <a:pt x="581406" y="391668"/>
                        <a:pt x="537972" y="407670"/>
                      </a:cubicBezTo>
                      <a:lnTo>
                        <a:pt x="304800" y="495300"/>
                      </a:lnTo>
                      <a:lnTo>
                        <a:pt x="0" y="6096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lnTo>
                        <a:pt x="304800" y="114300"/>
                      </a:lnTo>
                      <a:close/>
                    </a:path>
                  </a:pathLst>
                </a:custGeom>
                <a:solidFill>
                  <a:srgbClr val="AAB2B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62" name="Google Shape;11562;p37"/>
                <p:cNvSpPr/>
                <p:nvPr/>
              </p:nvSpPr>
              <p:spPr>
                <a:xfrm>
                  <a:off x="7162800" y="1752600"/>
                  <a:ext cx="1219200" cy="12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9200" h="1219200" extrusionOk="0">
                      <a:moveTo>
                        <a:pt x="1219200" y="152400"/>
                      </a:moveTo>
                      <a:lnTo>
                        <a:pt x="1219200" y="1066800"/>
                      </a:lnTo>
                      <a:cubicBezTo>
                        <a:pt x="1219200" y="1150620"/>
                        <a:pt x="1150620" y="1219200"/>
                        <a:pt x="1066800" y="1219200"/>
                      </a:cubicBezTo>
                      <a:lnTo>
                        <a:pt x="685800" y="1219200"/>
                      </a:lnTo>
                      <a:lnTo>
                        <a:pt x="152400" y="1219200"/>
                      </a:lnTo>
                      <a:cubicBezTo>
                        <a:pt x="68580" y="1219200"/>
                        <a:pt x="0" y="1150620"/>
                        <a:pt x="0" y="1066800"/>
                      </a:cubicBezTo>
                      <a:lnTo>
                        <a:pt x="0" y="800100"/>
                      </a:lnTo>
                      <a:lnTo>
                        <a:pt x="233172" y="712470"/>
                      </a:lnTo>
                      <a:cubicBezTo>
                        <a:pt x="276606" y="696468"/>
                        <a:pt x="304800" y="655320"/>
                        <a:pt x="304800" y="609600"/>
                      </a:cubicBezTo>
                      <a:cubicBezTo>
                        <a:pt x="304800" y="563880"/>
                        <a:pt x="276606" y="522732"/>
                        <a:pt x="233172" y="506730"/>
                      </a:cubicBezTo>
                      <a:lnTo>
                        <a:pt x="0" y="419100"/>
                      </a:lnTo>
                      <a:lnTo>
                        <a:pt x="0" y="152400"/>
                      </a:lnTo>
                      <a:cubicBezTo>
                        <a:pt x="0" y="68580"/>
                        <a:pt x="68580" y="0"/>
                        <a:pt x="152400" y="0"/>
                      </a:cubicBezTo>
                      <a:lnTo>
                        <a:pt x="1066800" y="0"/>
                      </a:lnTo>
                      <a:cubicBezTo>
                        <a:pt x="1150620" y="0"/>
                        <a:pt x="1219200" y="68580"/>
                        <a:pt x="1219200" y="152400"/>
                      </a:cubicBezTo>
                      <a:close/>
                    </a:path>
                  </a:pathLst>
                </a:custGeom>
                <a:solidFill>
                  <a:srgbClr val="88BF4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1563" name="Google Shape;11563;p37"/>
              <p:cNvGrpSpPr/>
              <p:nvPr/>
            </p:nvGrpSpPr>
            <p:grpSpPr>
              <a:xfrm>
                <a:off x="3733800" y="1066800"/>
                <a:ext cx="4724400" cy="4724400"/>
                <a:chOff x="3733800" y="1066800"/>
                <a:chExt cx="4724400" cy="4724400"/>
              </a:xfrm>
            </p:grpSpPr>
            <p:sp>
              <p:nvSpPr>
                <p:cNvPr id="11564" name="Google Shape;11564;p37"/>
                <p:cNvSpPr/>
                <p:nvPr/>
              </p:nvSpPr>
              <p:spPr>
                <a:xfrm>
                  <a:off x="3733800" y="1066800"/>
                  <a:ext cx="4724400" cy="472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4400" h="4724400" extrusionOk="0">
                      <a:moveTo>
                        <a:pt x="4572000" y="1967179"/>
                      </a:moveTo>
                      <a:cubicBezTo>
                        <a:pt x="4660468" y="1935632"/>
                        <a:pt x="4724400" y="1851812"/>
                        <a:pt x="4724400" y="1752600"/>
                      </a:cubicBezTo>
                      <a:lnTo>
                        <a:pt x="4724400" y="838200"/>
                      </a:lnTo>
                      <a:cubicBezTo>
                        <a:pt x="4724400" y="712165"/>
                        <a:pt x="4621835" y="609600"/>
                        <a:pt x="4495800" y="609600"/>
                      </a:cubicBezTo>
                      <a:lnTo>
                        <a:pt x="3581400" y="609600"/>
                      </a:lnTo>
                      <a:cubicBezTo>
                        <a:pt x="3455365" y="609600"/>
                        <a:pt x="3352800" y="712165"/>
                        <a:pt x="3352800" y="838200"/>
                      </a:cubicBezTo>
                      <a:lnTo>
                        <a:pt x="3352800" y="994943"/>
                      </a:lnTo>
                      <a:lnTo>
                        <a:pt x="3137992" y="914400"/>
                      </a:lnTo>
                      <a:lnTo>
                        <a:pt x="2531059" y="914400"/>
                      </a:lnTo>
                      <a:cubicBezTo>
                        <a:pt x="2364791" y="373380"/>
                        <a:pt x="1865605" y="0"/>
                        <a:pt x="1295400" y="0"/>
                      </a:cubicBezTo>
                      <a:cubicBezTo>
                        <a:pt x="581101" y="0"/>
                        <a:pt x="0" y="581101"/>
                        <a:pt x="0" y="1295400"/>
                      </a:cubicBezTo>
                      <a:cubicBezTo>
                        <a:pt x="0" y="1904543"/>
                        <a:pt x="423139" y="2415464"/>
                        <a:pt x="990600" y="2553081"/>
                      </a:cubicBezTo>
                      <a:lnTo>
                        <a:pt x="990600" y="2819400"/>
                      </a:lnTo>
                      <a:cubicBezTo>
                        <a:pt x="990600" y="2860319"/>
                        <a:pt x="1002259" y="2898191"/>
                        <a:pt x="1021156" y="2931490"/>
                      </a:cubicBezTo>
                      <a:cubicBezTo>
                        <a:pt x="957224" y="2972029"/>
                        <a:pt x="914400" y="3043047"/>
                        <a:pt x="914400" y="3124200"/>
                      </a:cubicBezTo>
                      <a:lnTo>
                        <a:pt x="914400" y="4343400"/>
                      </a:lnTo>
                      <a:cubicBezTo>
                        <a:pt x="914400" y="4553484"/>
                        <a:pt x="1085317" y="4724400"/>
                        <a:pt x="1295400" y="4724400"/>
                      </a:cubicBezTo>
                      <a:cubicBezTo>
                        <a:pt x="1479347" y="4724400"/>
                        <a:pt x="1633271" y="4593260"/>
                        <a:pt x="1668704" y="4419600"/>
                      </a:cubicBezTo>
                      <a:lnTo>
                        <a:pt x="4191000" y="4419600"/>
                      </a:lnTo>
                      <a:cubicBezTo>
                        <a:pt x="4485132" y="4419600"/>
                        <a:pt x="4724400" y="4180256"/>
                        <a:pt x="4724400" y="3886200"/>
                      </a:cubicBezTo>
                      <a:cubicBezTo>
                        <a:pt x="4724400" y="3760165"/>
                        <a:pt x="4621835" y="3657600"/>
                        <a:pt x="4495800" y="3657600"/>
                      </a:cubicBezTo>
                      <a:lnTo>
                        <a:pt x="4493819" y="3657600"/>
                      </a:lnTo>
                      <a:cubicBezTo>
                        <a:pt x="4542206" y="3593744"/>
                        <a:pt x="4572000" y="3515106"/>
                        <a:pt x="4572000" y="3429000"/>
                      </a:cubicBezTo>
                      <a:close/>
                      <a:moveTo>
                        <a:pt x="3505200" y="838200"/>
                      </a:moveTo>
                      <a:cubicBezTo>
                        <a:pt x="3505200" y="796138"/>
                        <a:pt x="3539414" y="762000"/>
                        <a:pt x="3581400" y="762000"/>
                      </a:cubicBezTo>
                      <a:lnTo>
                        <a:pt x="4495800" y="762000"/>
                      </a:lnTo>
                      <a:cubicBezTo>
                        <a:pt x="4537786" y="762000"/>
                        <a:pt x="4572000" y="796138"/>
                        <a:pt x="4572000" y="838200"/>
                      </a:cubicBezTo>
                      <a:lnTo>
                        <a:pt x="4572000" y="1752600"/>
                      </a:lnTo>
                      <a:cubicBezTo>
                        <a:pt x="4572000" y="1794662"/>
                        <a:pt x="4537786" y="1828800"/>
                        <a:pt x="4495800" y="1828800"/>
                      </a:cubicBezTo>
                      <a:lnTo>
                        <a:pt x="4114800" y="1828800"/>
                      </a:lnTo>
                      <a:lnTo>
                        <a:pt x="3581400" y="1828800"/>
                      </a:lnTo>
                      <a:cubicBezTo>
                        <a:pt x="3539414" y="1828800"/>
                        <a:pt x="3505200" y="1794662"/>
                        <a:pt x="3505200" y="1752600"/>
                      </a:cubicBezTo>
                      <a:lnTo>
                        <a:pt x="3505200" y="1538707"/>
                      </a:lnTo>
                      <a:lnTo>
                        <a:pt x="3603803" y="1501750"/>
                      </a:lnTo>
                      <a:lnTo>
                        <a:pt x="3810000" y="1707947"/>
                      </a:lnTo>
                      <a:lnTo>
                        <a:pt x="4473474" y="1044473"/>
                      </a:lnTo>
                      <a:lnTo>
                        <a:pt x="4365727" y="936727"/>
                      </a:lnTo>
                      <a:lnTo>
                        <a:pt x="3810000" y="1492453"/>
                      </a:lnTo>
                      <a:lnTo>
                        <a:pt x="3749421" y="1431874"/>
                      </a:lnTo>
                      <a:cubicBezTo>
                        <a:pt x="3786911" y="1397203"/>
                        <a:pt x="3810000" y="1348130"/>
                        <a:pt x="3810000" y="1295400"/>
                      </a:cubicBezTo>
                      <a:cubicBezTo>
                        <a:pt x="3810000" y="1218286"/>
                        <a:pt x="3761461" y="1148258"/>
                        <a:pt x="3689223" y="1121054"/>
                      </a:cubicBezTo>
                      <a:lnTo>
                        <a:pt x="3505200" y="1052093"/>
                      </a:lnTo>
                      <a:close/>
                      <a:moveTo>
                        <a:pt x="3810000" y="3352800"/>
                      </a:moveTo>
                      <a:lnTo>
                        <a:pt x="3657600" y="3352800"/>
                      </a:lnTo>
                      <a:lnTo>
                        <a:pt x="3657600" y="2286000"/>
                      </a:lnTo>
                      <a:lnTo>
                        <a:pt x="3810000" y="2286000"/>
                      </a:lnTo>
                      <a:close/>
                      <a:moveTo>
                        <a:pt x="3505200" y="2133600"/>
                      </a:moveTo>
                      <a:lnTo>
                        <a:pt x="3505200" y="3352800"/>
                      </a:lnTo>
                      <a:lnTo>
                        <a:pt x="3352800" y="3352800"/>
                      </a:lnTo>
                      <a:lnTo>
                        <a:pt x="3352800" y="2286000"/>
                      </a:lnTo>
                      <a:lnTo>
                        <a:pt x="2895600" y="2286000"/>
                      </a:lnTo>
                      <a:lnTo>
                        <a:pt x="2895600" y="3352800"/>
                      </a:lnTo>
                      <a:lnTo>
                        <a:pt x="2743200" y="3352800"/>
                      </a:lnTo>
                      <a:lnTo>
                        <a:pt x="2743200" y="2590800"/>
                      </a:lnTo>
                      <a:lnTo>
                        <a:pt x="2286000" y="2590800"/>
                      </a:lnTo>
                      <a:lnTo>
                        <a:pt x="2286000" y="3352800"/>
                      </a:lnTo>
                      <a:lnTo>
                        <a:pt x="1981200" y="3352800"/>
                      </a:lnTo>
                      <a:lnTo>
                        <a:pt x="1981200" y="2393137"/>
                      </a:lnTo>
                      <a:cubicBezTo>
                        <a:pt x="2146630" y="2289505"/>
                        <a:pt x="2287600" y="2149069"/>
                        <a:pt x="2392299" y="1981200"/>
                      </a:cubicBezTo>
                      <a:lnTo>
                        <a:pt x="3581400" y="1981200"/>
                      </a:lnTo>
                      <a:lnTo>
                        <a:pt x="4114800" y="1981200"/>
                      </a:lnTo>
                      <a:lnTo>
                        <a:pt x="4114800" y="3352800"/>
                      </a:lnTo>
                      <a:lnTo>
                        <a:pt x="3962400" y="3352800"/>
                      </a:lnTo>
                      <a:lnTo>
                        <a:pt x="3962400" y="2133600"/>
                      </a:lnTo>
                      <a:close/>
                      <a:moveTo>
                        <a:pt x="3200400" y="3352800"/>
                      </a:moveTo>
                      <a:lnTo>
                        <a:pt x="3048000" y="3352800"/>
                      </a:lnTo>
                      <a:lnTo>
                        <a:pt x="3048000" y="2438400"/>
                      </a:lnTo>
                      <a:lnTo>
                        <a:pt x="3200400" y="2438400"/>
                      </a:lnTo>
                      <a:close/>
                      <a:moveTo>
                        <a:pt x="2590800" y="3352800"/>
                      </a:moveTo>
                      <a:lnTo>
                        <a:pt x="2438400" y="3352800"/>
                      </a:lnTo>
                      <a:lnTo>
                        <a:pt x="2438400" y="2743200"/>
                      </a:lnTo>
                      <a:lnTo>
                        <a:pt x="2590800" y="2743200"/>
                      </a:lnTo>
                      <a:close/>
                      <a:moveTo>
                        <a:pt x="3635655" y="1327023"/>
                      </a:moveTo>
                      <a:lnTo>
                        <a:pt x="3200400" y="1490243"/>
                      </a:lnTo>
                      <a:lnTo>
                        <a:pt x="3200400" y="1100557"/>
                      </a:lnTo>
                      <a:lnTo>
                        <a:pt x="3635578" y="1263701"/>
                      </a:lnTo>
                      <a:cubicBezTo>
                        <a:pt x="3648761" y="1268654"/>
                        <a:pt x="3657600" y="1281379"/>
                        <a:pt x="3657600" y="1295400"/>
                      </a:cubicBezTo>
                      <a:cubicBezTo>
                        <a:pt x="3657600" y="1309421"/>
                        <a:pt x="3648761" y="1322146"/>
                        <a:pt x="3635655" y="1327023"/>
                      </a:cubicBezTo>
                      <a:close/>
                      <a:moveTo>
                        <a:pt x="3048000" y="1219200"/>
                      </a:moveTo>
                      <a:lnTo>
                        <a:pt x="1524000" y="1219200"/>
                      </a:lnTo>
                      <a:lnTo>
                        <a:pt x="1524000" y="1066800"/>
                      </a:lnTo>
                      <a:lnTo>
                        <a:pt x="3048000" y="1066800"/>
                      </a:lnTo>
                      <a:close/>
                      <a:moveTo>
                        <a:pt x="1143000" y="1524000"/>
                      </a:moveTo>
                      <a:cubicBezTo>
                        <a:pt x="1016965" y="1524000"/>
                        <a:pt x="914400" y="1421435"/>
                        <a:pt x="914400" y="1295400"/>
                      </a:cubicBezTo>
                      <a:cubicBezTo>
                        <a:pt x="914400" y="1169365"/>
                        <a:pt x="1016965" y="1066800"/>
                        <a:pt x="1143000" y="1066800"/>
                      </a:cubicBezTo>
                      <a:lnTo>
                        <a:pt x="1371600" y="1066800"/>
                      </a:lnTo>
                      <a:lnTo>
                        <a:pt x="1371600" y="1524000"/>
                      </a:lnTo>
                      <a:close/>
                      <a:moveTo>
                        <a:pt x="1143000" y="914400"/>
                      </a:moveTo>
                      <a:cubicBezTo>
                        <a:pt x="932917" y="914400"/>
                        <a:pt x="762000" y="1085317"/>
                        <a:pt x="762000" y="1295400"/>
                      </a:cubicBezTo>
                      <a:cubicBezTo>
                        <a:pt x="762000" y="1505483"/>
                        <a:pt x="932917" y="1676400"/>
                        <a:pt x="1143000" y="1676400"/>
                      </a:cubicBezTo>
                      <a:lnTo>
                        <a:pt x="2040484" y="1676400"/>
                      </a:lnTo>
                      <a:cubicBezTo>
                        <a:pt x="1898675" y="1953616"/>
                        <a:pt x="1611935" y="2133600"/>
                        <a:pt x="1295400" y="2133600"/>
                      </a:cubicBezTo>
                      <a:cubicBezTo>
                        <a:pt x="833247" y="2133600"/>
                        <a:pt x="457200" y="1757553"/>
                        <a:pt x="457200" y="1295400"/>
                      </a:cubicBezTo>
                      <a:cubicBezTo>
                        <a:pt x="457200" y="833247"/>
                        <a:pt x="833247" y="457200"/>
                        <a:pt x="1295400" y="457200"/>
                      </a:cubicBezTo>
                      <a:cubicBezTo>
                        <a:pt x="1611859" y="457200"/>
                        <a:pt x="1898675" y="637184"/>
                        <a:pt x="2040484" y="914400"/>
                      </a:cubicBezTo>
                      <a:close/>
                      <a:moveTo>
                        <a:pt x="1524000" y="1524000"/>
                      </a:moveTo>
                      <a:lnTo>
                        <a:pt x="1524000" y="1371600"/>
                      </a:lnTo>
                      <a:lnTo>
                        <a:pt x="3048000" y="1371600"/>
                      </a:lnTo>
                      <a:lnTo>
                        <a:pt x="3048000" y="1524000"/>
                      </a:lnTo>
                      <a:close/>
                      <a:moveTo>
                        <a:pt x="3137992" y="1676400"/>
                      </a:moveTo>
                      <a:lnTo>
                        <a:pt x="3352800" y="1595857"/>
                      </a:lnTo>
                      <a:lnTo>
                        <a:pt x="3352800" y="1752600"/>
                      </a:lnTo>
                      <a:cubicBezTo>
                        <a:pt x="3352800" y="1779422"/>
                        <a:pt x="3358286" y="1804873"/>
                        <a:pt x="3366821" y="1828800"/>
                      </a:cubicBezTo>
                      <a:lnTo>
                        <a:pt x="2474671" y="1828800"/>
                      </a:lnTo>
                      <a:cubicBezTo>
                        <a:pt x="2496769" y="1779803"/>
                        <a:pt x="2515057" y="1728673"/>
                        <a:pt x="2531135" y="1676400"/>
                      </a:cubicBezTo>
                      <a:close/>
                      <a:moveTo>
                        <a:pt x="152400" y="1295400"/>
                      </a:moveTo>
                      <a:cubicBezTo>
                        <a:pt x="152400" y="665150"/>
                        <a:pt x="665150" y="152400"/>
                        <a:pt x="1295400" y="152400"/>
                      </a:cubicBezTo>
                      <a:cubicBezTo>
                        <a:pt x="1782699" y="152400"/>
                        <a:pt x="2211934" y="461162"/>
                        <a:pt x="2371725" y="914400"/>
                      </a:cubicBezTo>
                      <a:lnTo>
                        <a:pt x="2208276" y="914400"/>
                      </a:lnTo>
                      <a:cubicBezTo>
                        <a:pt x="2055190" y="547802"/>
                        <a:pt x="1695374" y="304800"/>
                        <a:pt x="1295400" y="304800"/>
                      </a:cubicBezTo>
                      <a:cubicBezTo>
                        <a:pt x="749198" y="304800"/>
                        <a:pt x="304800" y="749198"/>
                        <a:pt x="304800" y="1295400"/>
                      </a:cubicBezTo>
                      <a:cubicBezTo>
                        <a:pt x="304800" y="1841602"/>
                        <a:pt x="749198" y="2286000"/>
                        <a:pt x="1295400" y="2286000"/>
                      </a:cubicBezTo>
                      <a:cubicBezTo>
                        <a:pt x="1695374" y="2286000"/>
                        <a:pt x="2055190" y="2042998"/>
                        <a:pt x="2208276" y="1676400"/>
                      </a:cubicBezTo>
                      <a:lnTo>
                        <a:pt x="2371725" y="1676400"/>
                      </a:lnTo>
                      <a:cubicBezTo>
                        <a:pt x="2211934" y="2129638"/>
                        <a:pt x="1782699" y="2438400"/>
                        <a:pt x="1295400" y="2438400"/>
                      </a:cubicBezTo>
                      <a:cubicBezTo>
                        <a:pt x="665150" y="2438400"/>
                        <a:pt x="152400" y="1925650"/>
                        <a:pt x="152400" y="1295400"/>
                      </a:cubicBezTo>
                      <a:close/>
                      <a:moveTo>
                        <a:pt x="1295400" y="2590800"/>
                      </a:moveTo>
                      <a:cubicBezTo>
                        <a:pt x="1346911" y="2590800"/>
                        <a:pt x="1397584" y="2586685"/>
                        <a:pt x="1447800" y="2580742"/>
                      </a:cubicBezTo>
                      <a:lnTo>
                        <a:pt x="1447800" y="2819400"/>
                      </a:lnTo>
                      <a:cubicBezTo>
                        <a:pt x="1447800" y="2861462"/>
                        <a:pt x="1413586" y="2895600"/>
                        <a:pt x="1371600" y="2895600"/>
                      </a:cubicBezTo>
                      <a:lnTo>
                        <a:pt x="1219200" y="2895600"/>
                      </a:lnTo>
                      <a:cubicBezTo>
                        <a:pt x="1177214" y="2895600"/>
                        <a:pt x="1143000" y="2861462"/>
                        <a:pt x="1143000" y="2819400"/>
                      </a:cubicBezTo>
                      <a:lnTo>
                        <a:pt x="1143000" y="2581047"/>
                      </a:lnTo>
                      <a:cubicBezTo>
                        <a:pt x="1193063" y="2586914"/>
                        <a:pt x="1243737" y="2590800"/>
                        <a:pt x="1295400" y="2590800"/>
                      </a:cubicBezTo>
                      <a:close/>
                      <a:moveTo>
                        <a:pt x="1524000" y="4343400"/>
                      </a:moveTo>
                      <a:cubicBezTo>
                        <a:pt x="1524000" y="4469435"/>
                        <a:pt x="1421435" y="4572000"/>
                        <a:pt x="1295400" y="4572000"/>
                      </a:cubicBezTo>
                      <a:cubicBezTo>
                        <a:pt x="1169365" y="4572000"/>
                        <a:pt x="1066800" y="4469435"/>
                        <a:pt x="1066800" y="4343400"/>
                      </a:cubicBezTo>
                      <a:lnTo>
                        <a:pt x="1066800" y="3124200"/>
                      </a:lnTo>
                      <a:cubicBezTo>
                        <a:pt x="1066800" y="3082138"/>
                        <a:pt x="1101014" y="3048000"/>
                        <a:pt x="1143000" y="3048000"/>
                      </a:cubicBezTo>
                      <a:lnTo>
                        <a:pt x="1219200" y="3048000"/>
                      </a:lnTo>
                      <a:lnTo>
                        <a:pt x="1371600" y="3048000"/>
                      </a:lnTo>
                      <a:lnTo>
                        <a:pt x="1447800" y="3048000"/>
                      </a:lnTo>
                      <a:cubicBezTo>
                        <a:pt x="1489786" y="3048000"/>
                        <a:pt x="1524000" y="3082138"/>
                        <a:pt x="1524000" y="3124200"/>
                      </a:cubicBezTo>
                      <a:close/>
                      <a:moveTo>
                        <a:pt x="4572000" y="3886200"/>
                      </a:moveTo>
                      <a:cubicBezTo>
                        <a:pt x="4572000" y="4096284"/>
                        <a:pt x="4401084" y="4267200"/>
                        <a:pt x="4191000" y="4267200"/>
                      </a:cubicBezTo>
                      <a:lnTo>
                        <a:pt x="1676400" y="4267200"/>
                      </a:lnTo>
                      <a:lnTo>
                        <a:pt x="1676400" y="3810000"/>
                      </a:lnTo>
                      <a:lnTo>
                        <a:pt x="4191000" y="3810000"/>
                      </a:lnTo>
                      <a:lnTo>
                        <a:pt x="4495800" y="3810000"/>
                      </a:lnTo>
                      <a:cubicBezTo>
                        <a:pt x="4537786" y="3810000"/>
                        <a:pt x="4572000" y="3844138"/>
                        <a:pt x="4572000" y="3886200"/>
                      </a:cubicBezTo>
                      <a:close/>
                      <a:moveTo>
                        <a:pt x="1676400" y="3657600"/>
                      </a:moveTo>
                      <a:lnTo>
                        <a:pt x="1676400" y="3124200"/>
                      </a:lnTo>
                      <a:cubicBezTo>
                        <a:pt x="1676400" y="3043047"/>
                        <a:pt x="1633576" y="2972029"/>
                        <a:pt x="1569644" y="2931490"/>
                      </a:cubicBezTo>
                      <a:cubicBezTo>
                        <a:pt x="1588541" y="2898191"/>
                        <a:pt x="1600200" y="2860319"/>
                        <a:pt x="1600200" y="2819400"/>
                      </a:cubicBezTo>
                      <a:lnTo>
                        <a:pt x="1600200" y="2553843"/>
                      </a:lnTo>
                      <a:cubicBezTo>
                        <a:pt x="1679296" y="2534641"/>
                        <a:pt x="1755724" y="2508428"/>
                        <a:pt x="1828800" y="2475281"/>
                      </a:cubicBezTo>
                      <a:lnTo>
                        <a:pt x="1828800" y="3352800"/>
                      </a:lnTo>
                      <a:cubicBezTo>
                        <a:pt x="1828800" y="3436849"/>
                        <a:pt x="1897151" y="3505200"/>
                        <a:pt x="1981200" y="3505200"/>
                      </a:cubicBezTo>
                      <a:lnTo>
                        <a:pt x="4114800" y="3505200"/>
                      </a:lnTo>
                      <a:cubicBezTo>
                        <a:pt x="4198849" y="3505200"/>
                        <a:pt x="4267200" y="3436849"/>
                        <a:pt x="4267200" y="3352800"/>
                      </a:cubicBezTo>
                      <a:lnTo>
                        <a:pt x="4267200" y="1981200"/>
                      </a:lnTo>
                      <a:lnTo>
                        <a:pt x="4419600" y="1981200"/>
                      </a:lnTo>
                      <a:lnTo>
                        <a:pt x="4419600" y="3429000"/>
                      </a:lnTo>
                      <a:cubicBezTo>
                        <a:pt x="4419600" y="3555035"/>
                        <a:pt x="4317035" y="3657600"/>
                        <a:pt x="4191000" y="365760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65" name="Google Shape;11565;p37"/>
                <p:cNvSpPr/>
                <p:nvPr/>
              </p:nvSpPr>
              <p:spPr>
                <a:xfrm>
                  <a:off x="72390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66" name="Google Shape;11566;p37"/>
                <p:cNvSpPr/>
                <p:nvPr/>
              </p:nvSpPr>
              <p:spPr>
                <a:xfrm>
                  <a:off x="78486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67" name="Google Shape;11567;p37"/>
                <p:cNvSpPr/>
                <p:nvPr/>
              </p:nvSpPr>
              <p:spPr>
                <a:xfrm>
                  <a:off x="75438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11568" name="Google Shape;11568;p37"/>
          <p:cNvGrpSpPr/>
          <p:nvPr/>
        </p:nvGrpSpPr>
        <p:grpSpPr>
          <a:xfrm>
            <a:off x="-812316" y="238814"/>
            <a:ext cx="896786" cy="896786"/>
            <a:chOff x="-812316" y="238814"/>
            <a:chExt cx="896786" cy="896786"/>
          </a:xfrm>
        </p:grpSpPr>
        <p:sp>
          <p:nvSpPr>
            <p:cNvPr id="11569" name="Google Shape;11569;p37"/>
            <p:cNvSpPr/>
            <p:nvPr/>
          </p:nvSpPr>
          <p:spPr>
            <a:xfrm>
              <a:off x="-812316" y="238814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0" name="Google Shape;11570;p37"/>
            <p:cNvSpPr/>
            <p:nvPr/>
          </p:nvSpPr>
          <p:spPr>
            <a:xfrm>
              <a:off x="-726564" y="313725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571" name="Google Shape;11571;p37"/>
            <p:cNvGrpSpPr/>
            <p:nvPr/>
          </p:nvGrpSpPr>
          <p:grpSpPr>
            <a:xfrm>
              <a:off x="-573509" y="396206"/>
              <a:ext cx="442629" cy="542493"/>
              <a:chOff x="4819650" y="1862137"/>
              <a:chExt cx="2558414" cy="3135630"/>
            </a:xfrm>
          </p:grpSpPr>
          <p:sp>
            <p:nvSpPr>
              <p:cNvPr id="11572" name="Google Shape;11572;p37"/>
              <p:cNvSpPr/>
              <p:nvPr/>
            </p:nvSpPr>
            <p:spPr>
              <a:xfrm>
                <a:off x="6353175" y="3360420"/>
                <a:ext cx="621029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621029" h="45720" extrusionOk="0">
                    <a:moveTo>
                      <a:pt x="38100" y="20002"/>
                    </a:moveTo>
                    <a:lnTo>
                      <a:pt x="0" y="32385"/>
                    </a:lnTo>
                    <a:cubicBezTo>
                      <a:pt x="11430" y="39052"/>
                      <a:pt x="27622" y="44767"/>
                      <a:pt x="50483" y="44767"/>
                    </a:cubicBezTo>
                    <a:cubicBezTo>
                      <a:pt x="51435" y="44767"/>
                      <a:pt x="53340" y="44767"/>
                      <a:pt x="54292" y="44767"/>
                    </a:cubicBezTo>
                    <a:cubicBezTo>
                      <a:pt x="58103" y="44767"/>
                      <a:pt x="60960" y="44767"/>
                      <a:pt x="63817" y="45720"/>
                    </a:cubicBezTo>
                    <a:lnTo>
                      <a:pt x="604838" y="45720"/>
                    </a:lnTo>
                    <a:cubicBezTo>
                      <a:pt x="610553" y="30480"/>
                      <a:pt x="616268" y="15240"/>
                      <a:pt x="621030" y="0"/>
                    </a:cubicBezTo>
                    <a:lnTo>
                      <a:pt x="83820" y="0"/>
                    </a:lnTo>
                    <a:cubicBezTo>
                      <a:pt x="70485" y="7620"/>
                      <a:pt x="55245" y="14288"/>
                      <a:pt x="38100" y="200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73" name="Google Shape;11573;p37"/>
              <p:cNvSpPr/>
              <p:nvPr/>
            </p:nvSpPr>
            <p:spPr>
              <a:xfrm>
                <a:off x="5218747" y="3360420"/>
                <a:ext cx="625792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625792" h="45720" extrusionOk="0">
                    <a:moveTo>
                      <a:pt x="570548" y="44767"/>
                    </a:moveTo>
                    <a:cubicBezTo>
                      <a:pt x="572453" y="44767"/>
                      <a:pt x="573405" y="44767"/>
                      <a:pt x="575310" y="44767"/>
                    </a:cubicBezTo>
                    <a:cubicBezTo>
                      <a:pt x="599123" y="44767"/>
                      <a:pt x="614363" y="39052"/>
                      <a:pt x="625793" y="32385"/>
                    </a:cubicBezTo>
                    <a:lnTo>
                      <a:pt x="587693" y="20002"/>
                    </a:lnTo>
                    <a:cubicBezTo>
                      <a:pt x="570548" y="14288"/>
                      <a:pt x="555307" y="7620"/>
                      <a:pt x="541020" y="0"/>
                    </a:cubicBezTo>
                    <a:lnTo>
                      <a:pt x="0" y="0"/>
                    </a:lnTo>
                    <a:cubicBezTo>
                      <a:pt x="4763" y="15240"/>
                      <a:pt x="10477" y="30480"/>
                      <a:pt x="16192" y="45720"/>
                    </a:cubicBezTo>
                    <a:lnTo>
                      <a:pt x="561023" y="45720"/>
                    </a:lnTo>
                    <a:cubicBezTo>
                      <a:pt x="563880" y="44767"/>
                      <a:pt x="566738" y="44767"/>
                      <a:pt x="570548" y="4476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74" name="Google Shape;11574;p37"/>
              <p:cNvSpPr/>
              <p:nvPr/>
            </p:nvSpPr>
            <p:spPr>
              <a:xfrm>
                <a:off x="6231254" y="3445192"/>
                <a:ext cx="710565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710565" h="45720" extrusionOk="0">
                    <a:moveTo>
                      <a:pt x="188595" y="953"/>
                    </a:moveTo>
                    <a:cubicBezTo>
                      <a:pt x="167640" y="14288"/>
                      <a:pt x="124778" y="27623"/>
                      <a:pt x="81915" y="27623"/>
                    </a:cubicBezTo>
                    <a:lnTo>
                      <a:pt x="80963" y="27623"/>
                    </a:lnTo>
                    <a:cubicBezTo>
                      <a:pt x="77153" y="27623"/>
                      <a:pt x="73342" y="26670"/>
                      <a:pt x="70485" y="25717"/>
                    </a:cubicBezTo>
                    <a:cubicBezTo>
                      <a:pt x="57150" y="33338"/>
                      <a:pt x="26670" y="41910"/>
                      <a:pt x="0" y="45720"/>
                    </a:cubicBezTo>
                    <a:lnTo>
                      <a:pt x="688658" y="45720"/>
                    </a:lnTo>
                    <a:cubicBezTo>
                      <a:pt x="696278" y="30480"/>
                      <a:pt x="703898" y="15240"/>
                      <a:pt x="710565" y="0"/>
                    </a:cubicBezTo>
                    <a:lnTo>
                      <a:pt x="189548" y="0"/>
                    </a:lnTo>
                    <a:cubicBezTo>
                      <a:pt x="189548" y="953"/>
                      <a:pt x="189548" y="953"/>
                      <a:pt x="188595" y="95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75" name="Google Shape;11575;p37"/>
              <p:cNvSpPr/>
              <p:nvPr/>
            </p:nvSpPr>
            <p:spPr>
              <a:xfrm>
                <a:off x="5252085" y="3446145"/>
                <a:ext cx="714374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714374" h="45720" extrusionOk="0">
                    <a:moveTo>
                      <a:pt x="643890" y="25717"/>
                    </a:moveTo>
                    <a:cubicBezTo>
                      <a:pt x="641032" y="26670"/>
                      <a:pt x="637223" y="27622"/>
                      <a:pt x="633413" y="27622"/>
                    </a:cubicBezTo>
                    <a:lnTo>
                      <a:pt x="632460" y="27622"/>
                    </a:lnTo>
                    <a:cubicBezTo>
                      <a:pt x="589598" y="27622"/>
                      <a:pt x="546735" y="14288"/>
                      <a:pt x="525780" y="952"/>
                    </a:cubicBezTo>
                    <a:cubicBezTo>
                      <a:pt x="525780" y="952"/>
                      <a:pt x="524828" y="0"/>
                      <a:pt x="523875" y="0"/>
                    </a:cubicBezTo>
                    <a:lnTo>
                      <a:pt x="0" y="0"/>
                    </a:lnTo>
                    <a:cubicBezTo>
                      <a:pt x="6667" y="15240"/>
                      <a:pt x="14288" y="30480"/>
                      <a:pt x="21907" y="45720"/>
                    </a:cubicBezTo>
                    <a:lnTo>
                      <a:pt x="714375" y="45720"/>
                    </a:lnTo>
                    <a:cubicBezTo>
                      <a:pt x="687705" y="41910"/>
                      <a:pt x="657225" y="33338"/>
                      <a:pt x="643890" y="2571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76" name="Google Shape;11576;p37"/>
              <p:cNvSpPr/>
              <p:nvPr/>
            </p:nvSpPr>
            <p:spPr>
              <a:xfrm>
                <a:off x="4989989" y="1862137"/>
                <a:ext cx="2212551" cy="2412682"/>
              </a:xfrm>
              <a:custGeom>
                <a:avLst/>
                <a:gdLst/>
                <a:ahLst/>
                <a:cxnLst/>
                <a:rect l="l" t="t" r="r" b="b"/>
                <a:pathLst>
                  <a:path w="2212551" h="2412682" extrusionOk="0">
                    <a:moveTo>
                      <a:pt x="78263" y="1206818"/>
                    </a:moveTo>
                    <a:cubicBezTo>
                      <a:pt x="54450" y="1213485"/>
                      <a:pt x="36353" y="1225868"/>
                      <a:pt x="23018" y="1245870"/>
                    </a:cubicBezTo>
                    <a:cubicBezTo>
                      <a:pt x="-23655" y="1316355"/>
                      <a:pt x="10635" y="1460183"/>
                      <a:pt x="38258" y="1575435"/>
                    </a:cubicBezTo>
                    <a:cubicBezTo>
                      <a:pt x="47783" y="1616393"/>
                      <a:pt x="57308" y="1655445"/>
                      <a:pt x="61118" y="1684973"/>
                    </a:cubicBezTo>
                    <a:cubicBezTo>
                      <a:pt x="62070" y="1689735"/>
                      <a:pt x="62070" y="1695450"/>
                      <a:pt x="63023" y="1701165"/>
                    </a:cubicBezTo>
                    <a:cubicBezTo>
                      <a:pt x="67785" y="1736408"/>
                      <a:pt x="73500" y="1777365"/>
                      <a:pt x="65880" y="1802130"/>
                    </a:cubicBezTo>
                    <a:lnTo>
                      <a:pt x="63023" y="1809750"/>
                    </a:lnTo>
                    <a:lnTo>
                      <a:pt x="70643" y="1811655"/>
                    </a:lnTo>
                    <a:cubicBezTo>
                      <a:pt x="96360" y="1817370"/>
                      <a:pt x="128745" y="1842135"/>
                      <a:pt x="157320" y="1864995"/>
                    </a:cubicBezTo>
                    <a:cubicBezTo>
                      <a:pt x="161130" y="1868805"/>
                      <a:pt x="165893" y="1871663"/>
                      <a:pt x="169703" y="1874520"/>
                    </a:cubicBezTo>
                    <a:cubicBezTo>
                      <a:pt x="192563" y="1892618"/>
                      <a:pt x="222090" y="1920240"/>
                      <a:pt x="252570" y="1948815"/>
                    </a:cubicBezTo>
                    <a:cubicBezTo>
                      <a:pt x="336390" y="2027873"/>
                      <a:pt x="441165" y="2126933"/>
                      <a:pt x="524985" y="2126933"/>
                    </a:cubicBezTo>
                    <a:cubicBezTo>
                      <a:pt x="526890" y="2126933"/>
                      <a:pt x="528795" y="2126933"/>
                      <a:pt x="530700" y="2126933"/>
                    </a:cubicBezTo>
                    <a:cubicBezTo>
                      <a:pt x="554513" y="2125980"/>
                      <a:pt x="575468" y="2115503"/>
                      <a:pt x="592613" y="2098358"/>
                    </a:cubicBezTo>
                    <a:cubicBezTo>
                      <a:pt x="585945" y="2122170"/>
                      <a:pt x="587850" y="2145030"/>
                      <a:pt x="599280" y="2165985"/>
                    </a:cubicBezTo>
                    <a:cubicBezTo>
                      <a:pt x="637380" y="2241233"/>
                      <a:pt x="778350" y="2284095"/>
                      <a:pt x="891698" y="2317433"/>
                    </a:cubicBezTo>
                    <a:cubicBezTo>
                      <a:pt x="932655" y="2329815"/>
                      <a:pt x="970755" y="2341245"/>
                      <a:pt x="997425" y="2352675"/>
                    </a:cubicBezTo>
                    <a:cubicBezTo>
                      <a:pt x="1002188" y="2354580"/>
                      <a:pt x="1006950" y="2356485"/>
                      <a:pt x="1011713" y="2358390"/>
                    </a:cubicBezTo>
                    <a:cubicBezTo>
                      <a:pt x="1045050" y="2371725"/>
                      <a:pt x="1083150" y="2386965"/>
                      <a:pt x="1101248" y="2406968"/>
                    </a:cubicBezTo>
                    <a:lnTo>
                      <a:pt x="1106963" y="2412683"/>
                    </a:lnTo>
                    <a:lnTo>
                      <a:pt x="1112678" y="2406968"/>
                    </a:lnTo>
                    <a:cubicBezTo>
                      <a:pt x="1130775" y="2387918"/>
                      <a:pt x="1168875" y="2372678"/>
                      <a:pt x="1202213" y="2358390"/>
                    </a:cubicBezTo>
                    <a:cubicBezTo>
                      <a:pt x="1206975" y="2356485"/>
                      <a:pt x="1211738" y="2354580"/>
                      <a:pt x="1216500" y="2352675"/>
                    </a:cubicBezTo>
                    <a:cubicBezTo>
                      <a:pt x="1243170" y="2341245"/>
                      <a:pt x="1282223" y="2329815"/>
                      <a:pt x="1322228" y="2317433"/>
                    </a:cubicBezTo>
                    <a:cubicBezTo>
                      <a:pt x="1435575" y="2283143"/>
                      <a:pt x="1576545" y="2241233"/>
                      <a:pt x="1614645" y="2165985"/>
                    </a:cubicBezTo>
                    <a:cubicBezTo>
                      <a:pt x="1625123" y="2145030"/>
                      <a:pt x="1627028" y="2121218"/>
                      <a:pt x="1620360" y="2097405"/>
                    </a:cubicBezTo>
                    <a:cubicBezTo>
                      <a:pt x="1637505" y="2114550"/>
                      <a:pt x="1658460" y="2124075"/>
                      <a:pt x="1682273" y="2125980"/>
                    </a:cubicBezTo>
                    <a:cubicBezTo>
                      <a:pt x="1684178" y="2125980"/>
                      <a:pt x="1686083" y="2125980"/>
                      <a:pt x="1687988" y="2125980"/>
                    </a:cubicBezTo>
                    <a:cubicBezTo>
                      <a:pt x="1771808" y="2125980"/>
                      <a:pt x="1875630" y="2027873"/>
                      <a:pt x="1960403" y="1947863"/>
                    </a:cubicBezTo>
                    <a:cubicBezTo>
                      <a:pt x="1990883" y="1918335"/>
                      <a:pt x="2020410" y="1891665"/>
                      <a:pt x="2043270" y="1873568"/>
                    </a:cubicBezTo>
                    <a:cubicBezTo>
                      <a:pt x="2047080" y="1870710"/>
                      <a:pt x="2051843" y="1866900"/>
                      <a:pt x="2055653" y="1864043"/>
                    </a:cubicBezTo>
                    <a:cubicBezTo>
                      <a:pt x="2084228" y="1842135"/>
                      <a:pt x="2116613" y="1816418"/>
                      <a:pt x="2142330" y="1810703"/>
                    </a:cubicBezTo>
                    <a:lnTo>
                      <a:pt x="2149950" y="1808798"/>
                    </a:lnTo>
                    <a:lnTo>
                      <a:pt x="2147093" y="1801178"/>
                    </a:lnTo>
                    <a:cubicBezTo>
                      <a:pt x="2139473" y="1776413"/>
                      <a:pt x="2145188" y="1735455"/>
                      <a:pt x="2149950" y="1700213"/>
                    </a:cubicBezTo>
                    <a:cubicBezTo>
                      <a:pt x="2150903" y="1694498"/>
                      <a:pt x="2151855" y="1689735"/>
                      <a:pt x="2151855" y="1684020"/>
                    </a:cubicBezTo>
                    <a:cubicBezTo>
                      <a:pt x="2155665" y="1655445"/>
                      <a:pt x="2165190" y="1616393"/>
                      <a:pt x="2174715" y="1574483"/>
                    </a:cubicBezTo>
                    <a:cubicBezTo>
                      <a:pt x="2202338" y="1459230"/>
                      <a:pt x="2235675" y="1315403"/>
                      <a:pt x="2189955" y="1244918"/>
                    </a:cubicBezTo>
                    <a:cubicBezTo>
                      <a:pt x="2176620" y="1224915"/>
                      <a:pt x="2157570" y="1211580"/>
                      <a:pt x="2133758" y="1205865"/>
                    </a:cubicBezTo>
                    <a:cubicBezTo>
                      <a:pt x="2157570" y="1199198"/>
                      <a:pt x="2175668" y="1186815"/>
                      <a:pt x="2189003" y="1166813"/>
                    </a:cubicBezTo>
                    <a:cubicBezTo>
                      <a:pt x="2235675" y="1096328"/>
                      <a:pt x="2201385" y="952500"/>
                      <a:pt x="2173763" y="837248"/>
                    </a:cubicBezTo>
                    <a:cubicBezTo>
                      <a:pt x="2164238" y="796290"/>
                      <a:pt x="2154713" y="757238"/>
                      <a:pt x="2150903" y="727710"/>
                    </a:cubicBezTo>
                    <a:cubicBezTo>
                      <a:pt x="2149950" y="722948"/>
                      <a:pt x="2149950" y="717233"/>
                      <a:pt x="2148998" y="711518"/>
                    </a:cubicBezTo>
                    <a:cubicBezTo>
                      <a:pt x="2144235" y="676275"/>
                      <a:pt x="2138520" y="635318"/>
                      <a:pt x="2146140" y="610553"/>
                    </a:cubicBezTo>
                    <a:lnTo>
                      <a:pt x="2148998" y="602933"/>
                    </a:lnTo>
                    <a:lnTo>
                      <a:pt x="2141378" y="601028"/>
                    </a:lnTo>
                    <a:cubicBezTo>
                      <a:pt x="2115660" y="595313"/>
                      <a:pt x="2083275" y="570548"/>
                      <a:pt x="2054700" y="547688"/>
                    </a:cubicBezTo>
                    <a:cubicBezTo>
                      <a:pt x="2049938" y="543878"/>
                      <a:pt x="2046128" y="541020"/>
                      <a:pt x="2042318" y="538163"/>
                    </a:cubicBezTo>
                    <a:cubicBezTo>
                      <a:pt x="2019458" y="520065"/>
                      <a:pt x="1989930" y="492443"/>
                      <a:pt x="1959450" y="463868"/>
                    </a:cubicBezTo>
                    <a:cubicBezTo>
                      <a:pt x="1875630" y="384810"/>
                      <a:pt x="1770855" y="285750"/>
                      <a:pt x="1687035" y="285750"/>
                    </a:cubicBezTo>
                    <a:cubicBezTo>
                      <a:pt x="1685130" y="285750"/>
                      <a:pt x="1683225" y="285750"/>
                      <a:pt x="1681320" y="285750"/>
                    </a:cubicBezTo>
                    <a:cubicBezTo>
                      <a:pt x="1657508" y="286703"/>
                      <a:pt x="1636553" y="297180"/>
                      <a:pt x="1619408" y="314325"/>
                    </a:cubicBezTo>
                    <a:cubicBezTo>
                      <a:pt x="1626075" y="290513"/>
                      <a:pt x="1624170" y="267653"/>
                      <a:pt x="1612740" y="246698"/>
                    </a:cubicBezTo>
                    <a:cubicBezTo>
                      <a:pt x="1574640" y="171450"/>
                      <a:pt x="1433670" y="128588"/>
                      <a:pt x="1319370" y="95250"/>
                    </a:cubicBezTo>
                    <a:cubicBezTo>
                      <a:pt x="1278413" y="82868"/>
                      <a:pt x="1240313" y="71438"/>
                      <a:pt x="1213643" y="60008"/>
                    </a:cubicBezTo>
                    <a:cubicBezTo>
                      <a:pt x="1208880" y="58103"/>
                      <a:pt x="1204118" y="56197"/>
                      <a:pt x="1199355" y="54293"/>
                    </a:cubicBezTo>
                    <a:cubicBezTo>
                      <a:pt x="1166018" y="40958"/>
                      <a:pt x="1127918" y="25717"/>
                      <a:pt x="1109820" y="5715"/>
                    </a:cubicBezTo>
                    <a:lnTo>
                      <a:pt x="1106010" y="0"/>
                    </a:lnTo>
                    <a:lnTo>
                      <a:pt x="1100295" y="5715"/>
                    </a:lnTo>
                    <a:cubicBezTo>
                      <a:pt x="1082198" y="24765"/>
                      <a:pt x="1044098" y="40005"/>
                      <a:pt x="1010760" y="54293"/>
                    </a:cubicBezTo>
                    <a:cubicBezTo>
                      <a:pt x="1005998" y="56197"/>
                      <a:pt x="1001235" y="58103"/>
                      <a:pt x="996473" y="60008"/>
                    </a:cubicBezTo>
                    <a:cubicBezTo>
                      <a:pt x="969803" y="71438"/>
                      <a:pt x="930750" y="82868"/>
                      <a:pt x="890745" y="95250"/>
                    </a:cubicBezTo>
                    <a:cubicBezTo>
                      <a:pt x="777398" y="129540"/>
                      <a:pt x="636428" y="171450"/>
                      <a:pt x="598328" y="246698"/>
                    </a:cubicBezTo>
                    <a:cubicBezTo>
                      <a:pt x="587850" y="267653"/>
                      <a:pt x="585945" y="291465"/>
                      <a:pt x="592613" y="315278"/>
                    </a:cubicBezTo>
                    <a:cubicBezTo>
                      <a:pt x="575468" y="298133"/>
                      <a:pt x="554513" y="288608"/>
                      <a:pt x="530700" y="286703"/>
                    </a:cubicBezTo>
                    <a:cubicBezTo>
                      <a:pt x="445928" y="281940"/>
                      <a:pt x="339248" y="382905"/>
                      <a:pt x="252570" y="464820"/>
                    </a:cubicBezTo>
                    <a:cubicBezTo>
                      <a:pt x="222090" y="494348"/>
                      <a:pt x="192563" y="521018"/>
                      <a:pt x="169703" y="539115"/>
                    </a:cubicBezTo>
                    <a:cubicBezTo>
                      <a:pt x="165893" y="541973"/>
                      <a:pt x="161130" y="545783"/>
                      <a:pt x="157320" y="548640"/>
                    </a:cubicBezTo>
                    <a:cubicBezTo>
                      <a:pt x="128745" y="570548"/>
                      <a:pt x="96360" y="596265"/>
                      <a:pt x="70643" y="601980"/>
                    </a:cubicBezTo>
                    <a:lnTo>
                      <a:pt x="63023" y="603885"/>
                    </a:lnTo>
                    <a:lnTo>
                      <a:pt x="65880" y="611505"/>
                    </a:lnTo>
                    <a:cubicBezTo>
                      <a:pt x="73500" y="636270"/>
                      <a:pt x="67785" y="677228"/>
                      <a:pt x="63023" y="712470"/>
                    </a:cubicBezTo>
                    <a:cubicBezTo>
                      <a:pt x="62070" y="718185"/>
                      <a:pt x="61118" y="722948"/>
                      <a:pt x="61118" y="728663"/>
                    </a:cubicBezTo>
                    <a:cubicBezTo>
                      <a:pt x="57308" y="757238"/>
                      <a:pt x="47783" y="796290"/>
                      <a:pt x="38258" y="838200"/>
                    </a:cubicBezTo>
                    <a:cubicBezTo>
                      <a:pt x="10635" y="953453"/>
                      <a:pt x="-22702" y="1097280"/>
                      <a:pt x="23018" y="1167765"/>
                    </a:cubicBezTo>
                    <a:cubicBezTo>
                      <a:pt x="35400" y="1187768"/>
                      <a:pt x="53498" y="1201103"/>
                      <a:pt x="78263" y="1206818"/>
                    </a:cubicBezTo>
                    <a:close/>
                    <a:moveTo>
                      <a:pt x="1106963" y="193358"/>
                    </a:moveTo>
                    <a:cubicBezTo>
                      <a:pt x="1663223" y="193358"/>
                      <a:pt x="2115660" y="647700"/>
                      <a:pt x="2115660" y="1206818"/>
                    </a:cubicBezTo>
                    <a:cubicBezTo>
                      <a:pt x="2115660" y="1765935"/>
                      <a:pt x="1663223" y="2220278"/>
                      <a:pt x="1106963" y="2220278"/>
                    </a:cubicBezTo>
                    <a:cubicBezTo>
                      <a:pt x="550703" y="2220278"/>
                      <a:pt x="98265" y="1765935"/>
                      <a:pt x="98265" y="1206818"/>
                    </a:cubicBezTo>
                    <a:cubicBezTo>
                      <a:pt x="98265" y="647700"/>
                      <a:pt x="550703" y="193358"/>
                      <a:pt x="1106963" y="1933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77" name="Google Shape;11577;p37"/>
              <p:cNvSpPr/>
              <p:nvPr/>
            </p:nvSpPr>
            <p:spPr>
              <a:xfrm>
                <a:off x="5638800" y="3871912"/>
                <a:ext cx="916304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916304" h="45720" extrusionOk="0">
                    <a:moveTo>
                      <a:pt x="90488" y="45720"/>
                    </a:moveTo>
                    <a:lnTo>
                      <a:pt x="825818" y="45720"/>
                    </a:lnTo>
                    <a:cubicBezTo>
                      <a:pt x="857250" y="32385"/>
                      <a:pt x="887730" y="17145"/>
                      <a:pt x="916305" y="0"/>
                    </a:cubicBezTo>
                    <a:lnTo>
                      <a:pt x="0" y="0"/>
                    </a:lnTo>
                    <a:cubicBezTo>
                      <a:pt x="28575" y="16192"/>
                      <a:pt x="59055" y="31433"/>
                      <a:pt x="90488" y="457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78" name="Google Shape;11578;p37"/>
              <p:cNvSpPr/>
              <p:nvPr/>
            </p:nvSpPr>
            <p:spPr>
              <a:xfrm>
                <a:off x="5838825" y="3957637"/>
                <a:ext cx="516254" cy="36195"/>
              </a:xfrm>
              <a:custGeom>
                <a:avLst/>
                <a:gdLst/>
                <a:ahLst/>
                <a:cxnLst/>
                <a:rect l="l" t="t" r="r" b="b"/>
                <a:pathLst>
                  <a:path w="516254" h="36195" extrusionOk="0">
                    <a:moveTo>
                      <a:pt x="258128" y="36195"/>
                    </a:moveTo>
                    <a:cubicBezTo>
                      <a:pt x="347663" y="36195"/>
                      <a:pt x="434340" y="23813"/>
                      <a:pt x="516255" y="0"/>
                    </a:cubicBezTo>
                    <a:lnTo>
                      <a:pt x="0" y="0"/>
                    </a:lnTo>
                    <a:cubicBezTo>
                      <a:pt x="81915" y="22860"/>
                      <a:pt x="168592" y="36195"/>
                      <a:pt x="258128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79" name="Google Shape;11579;p37"/>
              <p:cNvSpPr/>
              <p:nvPr/>
            </p:nvSpPr>
            <p:spPr>
              <a:xfrm>
                <a:off x="6180772" y="3058477"/>
                <a:ext cx="205999" cy="305752"/>
              </a:xfrm>
              <a:custGeom>
                <a:avLst/>
                <a:gdLst/>
                <a:ahLst/>
                <a:cxnLst/>
                <a:rect l="l" t="t" r="r" b="b"/>
                <a:pathLst>
                  <a:path w="205999" h="305752" extrusionOk="0">
                    <a:moveTo>
                      <a:pt x="140018" y="11430"/>
                    </a:moveTo>
                    <a:cubicBezTo>
                      <a:pt x="134303" y="5715"/>
                      <a:pt x="115253" y="0"/>
                      <a:pt x="92393" y="0"/>
                    </a:cubicBezTo>
                    <a:cubicBezTo>
                      <a:pt x="81915" y="0"/>
                      <a:pt x="72390" y="952"/>
                      <a:pt x="62865" y="3810"/>
                    </a:cubicBezTo>
                    <a:cubicBezTo>
                      <a:pt x="28575" y="12382"/>
                      <a:pt x="0" y="48577"/>
                      <a:pt x="0" y="66675"/>
                    </a:cubicBezTo>
                    <a:cubicBezTo>
                      <a:pt x="10478" y="80010"/>
                      <a:pt x="23813" y="94297"/>
                      <a:pt x="36195" y="106680"/>
                    </a:cubicBezTo>
                    <a:cubicBezTo>
                      <a:pt x="63818" y="133350"/>
                      <a:pt x="89535" y="160020"/>
                      <a:pt x="90488" y="196215"/>
                    </a:cubicBezTo>
                    <a:cubicBezTo>
                      <a:pt x="91440" y="213360"/>
                      <a:pt x="88583" y="228600"/>
                      <a:pt x="82868" y="243840"/>
                    </a:cubicBezTo>
                    <a:cubicBezTo>
                      <a:pt x="70485" y="276225"/>
                      <a:pt x="40958" y="295275"/>
                      <a:pt x="14288" y="305752"/>
                    </a:cubicBezTo>
                    <a:cubicBezTo>
                      <a:pt x="92393" y="301942"/>
                      <a:pt x="149543" y="284797"/>
                      <a:pt x="179070" y="253365"/>
                    </a:cubicBezTo>
                    <a:cubicBezTo>
                      <a:pt x="199073" y="233363"/>
                      <a:pt x="207645" y="206692"/>
                      <a:pt x="205740" y="174307"/>
                    </a:cubicBezTo>
                    <a:cubicBezTo>
                      <a:pt x="203835" y="152400"/>
                      <a:pt x="187643" y="130492"/>
                      <a:pt x="172403" y="108585"/>
                    </a:cubicBezTo>
                    <a:cubicBezTo>
                      <a:pt x="150495" y="79057"/>
                      <a:pt x="127635" y="47625"/>
                      <a:pt x="140018" y="11430"/>
                    </a:cubicBezTo>
                    <a:cubicBezTo>
                      <a:pt x="140970" y="11430"/>
                      <a:pt x="140018" y="11430"/>
                      <a:pt x="140018" y="1143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80" name="Google Shape;11580;p37"/>
              <p:cNvSpPr/>
              <p:nvPr/>
            </p:nvSpPr>
            <p:spPr>
              <a:xfrm>
                <a:off x="6236970" y="3089909"/>
                <a:ext cx="262116" cy="284797"/>
              </a:xfrm>
              <a:custGeom>
                <a:avLst/>
                <a:gdLst/>
                <a:ahLst/>
                <a:cxnLst/>
                <a:rect l="l" t="t" r="r" b="b"/>
                <a:pathLst>
                  <a:path w="262116" h="284797" extrusionOk="0">
                    <a:moveTo>
                      <a:pt x="190500" y="0"/>
                    </a:moveTo>
                    <a:cubicBezTo>
                      <a:pt x="178117" y="0"/>
                      <a:pt x="160020" y="953"/>
                      <a:pt x="142875" y="7620"/>
                    </a:cubicBezTo>
                    <a:cubicBezTo>
                      <a:pt x="121920" y="15240"/>
                      <a:pt x="109538" y="22860"/>
                      <a:pt x="104775" y="30480"/>
                    </a:cubicBezTo>
                    <a:cubicBezTo>
                      <a:pt x="111442" y="42863"/>
                      <a:pt x="120015" y="56198"/>
                      <a:pt x="129540" y="67628"/>
                    </a:cubicBezTo>
                    <a:cubicBezTo>
                      <a:pt x="146685" y="90488"/>
                      <a:pt x="163830" y="114300"/>
                      <a:pt x="165735" y="140970"/>
                    </a:cubicBezTo>
                    <a:cubicBezTo>
                      <a:pt x="168592" y="178118"/>
                      <a:pt x="158115" y="208598"/>
                      <a:pt x="135255" y="231458"/>
                    </a:cubicBezTo>
                    <a:cubicBezTo>
                      <a:pt x="107633" y="260033"/>
                      <a:pt x="61913" y="278130"/>
                      <a:pt x="0" y="284798"/>
                    </a:cubicBezTo>
                    <a:cubicBezTo>
                      <a:pt x="4763" y="284798"/>
                      <a:pt x="8572" y="284798"/>
                      <a:pt x="13335" y="284798"/>
                    </a:cubicBezTo>
                    <a:cubicBezTo>
                      <a:pt x="105727" y="284798"/>
                      <a:pt x="180975" y="263843"/>
                      <a:pt x="223838" y="225743"/>
                    </a:cubicBezTo>
                    <a:cubicBezTo>
                      <a:pt x="250508" y="201930"/>
                      <a:pt x="263842" y="173355"/>
                      <a:pt x="261938" y="140970"/>
                    </a:cubicBezTo>
                    <a:cubicBezTo>
                      <a:pt x="260985" y="119063"/>
                      <a:pt x="248602" y="101918"/>
                      <a:pt x="237172" y="84773"/>
                    </a:cubicBezTo>
                    <a:cubicBezTo>
                      <a:pt x="220980" y="61913"/>
                      <a:pt x="202883" y="36195"/>
                      <a:pt x="222885" y="953"/>
                    </a:cubicBezTo>
                    <a:cubicBezTo>
                      <a:pt x="216217" y="1905"/>
                      <a:pt x="204788" y="0"/>
                      <a:pt x="1905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81" name="Google Shape;11581;p37"/>
              <p:cNvSpPr/>
              <p:nvPr/>
            </p:nvSpPr>
            <p:spPr>
              <a:xfrm>
                <a:off x="5940559" y="3035617"/>
                <a:ext cx="315693" cy="330517"/>
              </a:xfrm>
              <a:custGeom>
                <a:avLst/>
                <a:gdLst/>
                <a:ahLst/>
                <a:cxnLst/>
                <a:rect l="l" t="t" r="r" b="b"/>
                <a:pathLst>
                  <a:path w="315693" h="330517" extrusionOk="0">
                    <a:moveTo>
                      <a:pt x="308793" y="260985"/>
                    </a:moveTo>
                    <a:cubicBezTo>
                      <a:pt x="314507" y="247650"/>
                      <a:pt x="316412" y="234315"/>
                      <a:pt x="315460" y="219075"/>
                    </a:cubicBezTo>
                    <a:cubicBezTo>
                      <a:pt x="313555" y="188595"/>
                      <a:pt x="290695" y="163830"/>
                      <a:pt x="265930" y="140017"/>
                    </a:cubicBezTo>
                    <a:cubicBezTo>
                      <a:pt x="257357" y="131445"/>
                      <a:pt x="212590" y="87630"/>
                      <a:pt x="196398" y="49530"/>
                    </a:cubicBezTo>
                    <a:lnTo>
                      <a:pt x="193540" y="43815"/>
                    </a:lnTo>
                    <a:cubicBezTo>
                      <a:pt x="183062" y="16192"/>
                      <a:pt x="175443" y="0"/>
                      <a:pt x="157345" y="0"/>
                    </a:cubicBezTo>
                    <a:cubicBezTo>
                      <a:pt x="140200" y="0"/>
                      <a:pt x="131628" y="18098"/>
                      <a:pt x="120198" y="45720"/>
                    </a:cubicBezTo>
                    <a:cubicBezTo>
                      <a:pt x="119245" y="46673"/>
                      <a:pt x="89718" y="102870"/>
                      <a:pt x="46855" y="143828"/>
                    </a:cubicBezTo>
                    <a:cubicBezTo>
                      <a:pt x="22090" y="166688"/>
                      <a:pt x="1135" y="190500"/>
                      <a:pt x="182" y="220028"/>
                    </a:cubicBezTo>
                    <a:cubicBezTo>
                      <a:pt x="-770" y="234315"/>
                      <a:pt x="2087" y="247650"/>
                      <a:pt x="6850" y="261938"/>
                    </a:cubicBezTo>
                    <a:cubicBezTo>
                      <a:pt x="24948" y="309563"/>
                      <a:pt x="94480" y="330517"/>
                      <a:pt x="155440" y="330517"/>
                    </a:cubicBezTo>
                    <a:lnTo>
                      <a:pt x="158298" y="330517"/>
                    </a:lnTo>
                    <a:lnTo>
                      <a:pt x="158298" y="330517"/>
                    </a:lnTo>
                    <a:lnTo>
                      <a:pt x="158298" y="330517"/>
                    </a:lnTo>
                    <a:lnTo>
                      <a:pt x="161155" y="330517"/>
                    </a:lnTo>
                    <a:cubicBezTo>
                      <a:pt x="221162" y="329565"/>
                      <a:pt x="290695" y="308610"/>
                      <a:pt x="308793" y="26098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82" name="Google Shape;11582;p37"/>
              <p:cNvSpPr/>
              <p:nvPr/>
            </p:nvSpPr>
            <p:spPr>
              <a:xfrm>
                <a:off x="5809990" y="3058477"/>
                <a:ext cx="205999" cy="305752"/>
              </a:xfrm>
              <a:custGeom>
                <a:avLst/>
                <a:gdLst/>
                <a:ahLst/>
                <a:cxnLst/>
                <a:rect l="l" t="t" r="r" b="b"/>
                <a:pathLst>
                  <a:path w="205999" h="305752" extrusionOk="0">
                    <a:moveTo>
                      <a:pt x="259" y="174307"/>
                    </a:moveTo>
                    <a:cubicBezTo>
                      <a:pt x="-1646" y="206692"/>
                      <a:pt x="6927" y="233363"/>
                      <a:pt x="26929" y="253365"/>
                    </a:cubicBezTo>
                    <a:cubicBezTo>
                      <a:pt x="56457" y="283845"/>
                      <a:pt x="113607" y="301942"/>
                      <a:pt x="191712" y="305752"/>
                    </a:cubicBezTo>
                    <a:cubicBezTo>
                      <a:pt x="165042" y="295275"/>
                      <a:pt x="135514" y="276225"/>
                      <a:pt x="123132" y="243840"/>
                    </a:cubicBezTo>
                    <a:cubicBezTo>
                      <a:pt x="117417" y="228600"/>
                      <a:pt x="114559" y="212407"/>
                      <a:pt x="115512" y="196215"/>
                    </a:cubicBezTo>
                    <a:cubicBezTo>
                      <a:pt x="117417" y="160020"/>
                      <a:pt x="142182" y="133350"/>
                      <a:pt x="169804" y="106680"/>
                    </a:cubicBezTo>
                    <a:cubicBezTo>
                      <a:pt x="182187" y="94297"/>
                      <a:pt x="195522" y="80010"/>
                      <a:pt x="205999" y="66675"/>
                    </a:cubicBezTo>
                    <a:cubicBezTo>
                      <a:pt x="205999" y="48577"/>
                      <a:pt x="177424" y="12382"/>
                      <a:pt x="143134" y="3810"/>
                    </a:cubicBezTo>
                    <a:cubicBezTo>
                      <a:pt x="133609" y="1905"/>
                      <a:pt x="124084" y="0"/>
                      <a:pt x="113607" y="0"/>
                    </a:cubicBezTo>
                    <a:cubicBezTo>
                      <a:pt x="90747" y="0"/>
                      <a:pt x="71697" y="5715"/>
                      <a:pt x="65982" y="11430"/>
                    </a:cubicBezTo>
                    <a:cubicBezTo>
                      <a:pt x="65982" y="11430"/>
                      <a:pt x="65029" y="12382"/>
                      <a:pt x="65029" y="12382"/>
                    </a:cubicBezTo>
                    <a:cubicBezTo>
                      <a:pt x="78364" y="48577"/>
                      <a:pt x="55504" y="79057"/>
                      <a:pt x="33597" y="109538"/>
                    </a:cubicBezTo>
                    <a:cubicBezTo>
                      <a:pt x="18357" y="130492"/>
                      <a:pt x="2164" y="152400"/>
                      <a:pt x="259" y="1743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83" name="Google Shape;11583;p37"/>
              <p:cNvSpPr/>
              <p:nvPr/>
            </p:nvSpPr>
            <p:spPr>
              <a:xfrm>
                <a:off x="5698628" y="3091815"/>
                <a:ext cx="262116" cy="284797"/>
              </a:xfrm>
              <a:custGeom>
                <a:avLst/>
                <a:gdLst/>
                <a:ahLst/>
                <a:cxnLst/>
                <a:rect l="l" t="t" r="r" b="b"/>
                <a:pathLst>
                  <a:path w="262116" h="284797" extrusionOk="0">
                    <a:moveTo>
                      <a:pt x="179" y="140970"/>
                    </a:moveTo>
                    <a:cubicBezTo>
                      <a:pt x="-1726" y="173355"/>
                      <a:pt x="11609" y="201930"/>
                      <a:pt x="38279" y="225742"/>
                    </a:cubicBezTo>
                    <a:cubicBezTo>
                      <a:pt x="81142" y="263842"/>
                      <a:pt x="156389" y="284797"/>
                      <a:pt x="248781" y="284797"/>
                    </a:cubicBezTo>
                    <a:cubicBezTo>
                      <a:pt x="253544" y="284797"/>
                      <a:pt x="257354" y="284797"/>
                      <a:pt x="262117" y="284797"/>
                    </a:cubicBezTo>
                    <a:cubicBezTo>
                      <a:pt x="199252" y="277177"/>
                      <a:pt x="154484" y="259080"/>
                      <a:pt x="126862" y="231457"/>
                    </a:cubicBezTo>
                    <a:cubicBezTo>
                      <a:pt x="104002" y="207645"/>
                      <a:pt x="93524" y="177165"/>
                      <a:pt x="96382" y="140970"/>
                    </a:cubicBezTo>
                    <a:cubicBezTo>
                      <a:pt x="98287" y="114300"/>
                      <a:pt x="115432" y="90488"/>
                      <a:pt x="132577" y="67627"/>
                    </a:cubicBezTo>
                    <a:cubicBezTo>
                      <a:pt x="142102" y="55245"/>
                      <a:pt x="150674" y="42863"/>
                      <a:pt x="157342" y="30480"/>
                    </a:cubicBezTo>
                    <a:cubicBezTo>
                      <a:pt x="152579" y="21907"/>
                      <a:pt x="140197" y="14288"/>
                      <a:pt x="119242" y="7620"/>
                    </a:cubicBezTo>
                    <a:cubicBezTo>
                      <a:pt x="102097" y="1905"/>
                      <a:pt x="83047" y="0"/>
                      <a:pt x="71617" y="0"/>
                    </a:cubicBezTo>
                    <a:cubicBezTo>
                      <a:pt x="57329" y="0"/>
                      <a:pt x="45899" y="1905"/>
                      <a:pt x="40184" y="3810"/>
                    </a:cubicBezTo>
                    <a:cubicBezTo>
                      <a:pt x="61139" y="39052"/>
                      <a:pt x="42089" y="64770"/>
                      <a:pt x="25897" y="87630"/>
                    </a:cubicBezTo>
                    <a:cubicBezTo>
                      <a:pt x="13514" y="101917"/>
                      <a:pt x="2084" y="119063"/>
                      <a:pt x="179" y="14097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84" name="Google Shape;11584;p37"/>
              <p:cNvSpPr/>
              <p:nvPr/>
            </p:nvSpPr>
            <p:spPr>
              <a:xfrm>
                <a:off x="5791200" y="3389947"/>
                <a:ext cx="150495" cy="61912"/>
              </a:xfrm>
              <a:custGeom>
                <a:avLst/>
                <a:gdLst/>
                <a:ahLst/>
                <a:cxnLst/>
                <a:rect l="l" t="t" r="r" b="b"/>
                <a:pathLst>
                  <a:path w="150495" h="61912" extrusionOk="0">
                    <a:moveTo>
                      <a:pt x="122873" y="25718"/>
                    </a:moveTo>
                    <a:cubicBezTo>
                      <a:pt x="126683" y="23813"/>
                      <a:pt x="129540" y="21908"/>
                      <a:pt x="131445" y="20003"/>
                    </a:cubicBezTo>
                    <a:cubicBezTo>
                      <a:pt x="137160" y="16193"/>
                      <a:pt x="140970" y="12383"/>
                      <a:pt x="144780" y="8573"/>
                    </a:cubicBezTo>
                    <a:cubicBezTo>
                      <a:pt x="146685" y="6668"/>
                      <a:pt x="148590" y="4763"/>
                      <a:pt x="150495" y="2858"/>
                    </a:cubicBezTo>
                    <a:cubicBezTo>
                      <a:pt x="132398" y="2858"/>
                      <a:pt x="115252" y="1905"/>
                      <a:pt x="98108" y="0"/>
                    </a:cubicBezTo>
                    <a:lnTo>
                      <a:pt x="98108" y="0"/>
                    </a:lnTo>
                    <a:cubicBezTo>
                      <a:pt x="96202" y="0"/>
                      <a:pt x="95250" y="953"/>
                      <a:pt x="94298" y="1905"/>
                    </a:cubicBezTo>
                    <a:cubicBezTo>
                      <a:pt x="92392" y="3810"/>
                      <a:pt x="89535" y="5715"/>
                      <a:pt x="87630" y="7620"/>
                    </a:cubicBezTo>
                    <a:cubicBezTo>
                      <a:pt x="73342" y="20003"/>
                      <a:pt x="49530" y="40005"/>
                      <a:pt x="1905" y="40005"/>
                    </a:cubicBezTo>
                    <a:lnTo>
                      <a:pt x="0" y="40005"/>
                    </a:lnTo>
                    <a:cubicBezTo>
                      <a:pt x="16192" y="48578"/>
                      <a:pt x="53340" y="60960"/>
                      <a:pt x="92392" y="61913"/>
                    </a:cubicBezTo>
                    <a:lnTo>
                      <a:pt x="92392" y="61913"/>
                    </a:lnTo>
                    <a:cubicBezTo>
                      <a:pt x="96202" y="61913"/>
                      <a:pt x="97155" y="60960"/>
                      <a:pt x="97155" y="59055"/>
                    </a:cubicBezTo>
                    <a:cubicBezTo>
                      <a:pt x="97155" y="56198"/>
                      <a:pt x="97155" y="54293"/>
                      <a:pt x="97155" y="52388"/>
                    </a:cubicBezTo>
                    <a:cubicBezTo>
                      <a:pt x="100013" y="40005"/>
                      <a:pt x="110490" y="33338"/>
                      <a:pt x="122873" y="257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85" name="Google Shape;11585;p37"/>
              <p:cNvSpPr/>
              <p:nvPr/>
            </p:nvSpPr>
            <p:spPr>
              <a:xfrm>
                <a:off x="5904547" y="3388995"/>
                <a:ext cx="103822" cy="80962"/>
              </a:xfrm>
              <a:custGeom>
                <a:avLst/>
                <a:gdLst/>
                <a:ahLst/>
                <a:cxnLst/>
                <a:rect l="l" t="t" r="r" b="b"/>
                <a:pathLst>
                  <a:path w="103822" h="80962" extrusionOk="0">
                    <a:moveTo>
                      <a:pt x="68580" y="80963"/>
                    </a:moveTo>
                    <a:cubicBezTo>
                      <a:pt x="78105" y="80963"/>
                      <a:pt x="87630" y="80010"/>
                      <a:pt x="94298" y="77152"/>
                    </a:cubicBezTo>
                    <a:cubicBezTo>
                      <a:pt x="99060" y="75247"/>
                      <a:pt x="102870" y="73342"/>
                      <a:pt x="103823" y="71438"/>
                    </a:cubicBezTo>
                    <a:cubicBezTo>
                      <a:pt x="101918" y="69533"/>
                      <a:pt x="100965" y="67627"/>
                      <a:pt x="99060" y="65722"/>
                    </a:cubicBezTo>
                    <a:cubicBezTo>
                      <a:pt x="88582" y="48577"/>
                      <a:pt x="81915" y="21908"/>
                      <a:pt x="101918" y="952"/>
                    </a:cubicBezTo>
                    <a:cubicBezTo>
                      <a:pt x="101918" y="952"/>
                      <a:pt x="101918" y="952"/>
                      <a:pt x="102870" y="0"/>
                    </a:cubicBezTo>
                    <a:cubicBezTo>
                      <a:pt x="97155" y="952"/>
                      <a:pt x="90487" y="952"/>
                      <a:pt x="84773" y="952"/>
                    </a:cubicBezTo>
                    <a:cubicBezTo>
                      <a:pt x="55245" y="4763"/>
                      <a:pt x="49530" y="10477"/>
                      <a:pt x="42862" y="19050"/>
                    </a:cubicBezTo>
                    <a:cubicBezTo>
                      <a:pt x="39052" y="22860"/>
                      <a:pt x="34290" y="27622"/>
                      <a:pt x="27623" y="33338"/>
                    </a:cubicBezTo>
                    <a:cubicBezTo>
                      <a:pt x="24765" y="35242"/>
                      <a:pt x="21907" y="37147"/>
                      <a:pt x="19050" y="39052"/>
                    </a:cubicBezTo>
                    <a:cubicBezTo>
                      <a:pt x="9525" y="44767"/>
                      <a:pt x="952" y="50483"/>
                      <a:pt x="0" y="55245"/>
                    </a:cubicBezTo>
                    <a:cubicBezTo>
                      <a:pt x="0" y="57150"/>
                      <a:pt x="0" y="58102"/>
                      <a:pt x="1905" y="60960"/>
                    </a:cubicBezTo>
                    <a:cubicBezTo>
                      <a:pt x="8573" y="71438"/>
                      <a:pt x="39052" y="80963"/>
                      <a:pt x="68580" y="8096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86" name="Google Shape;11586;p37"/>
              <p:cNvSpPr/>
              <p:nvPr/>
            </p:nvSpPr>
            <p:spPr>
              <a:xfrm>
                <a:off x="6010121" y="3382327"/>
                <a:ext cx="179377" cy="129539"/>
              </a:xfrm>
              <a:custGeom>
                <a:avLst/>
                <a:gdLst/>
                <a:ahLst/>
                <a:cxnLst/>
                <a:rect l="l" t="t" r="r" b="b"/>
                <a:pathLst>
                  <a:path w="179377" h="129539" extrusionOk="0">
                    <a:moveTo>
                      <a:pt x="88736" y="0"/>
                    </a:moveTo>
                    <a:lnTo>
                      <a:pt x="88736" y="0"/>
                    </a:lnTo>
                    <a:lnTo>
                      <a:pt x="87784" y="0"/>
                    </a:lnTo>
                    <a:cubicBezTo>
                      <a:pt x="44921" y="0"/>
                      <a:pt x="20156" y="5715"/>
                      <a:pt x="8726" y="19050"/>
                    </a:cubicBezTo>
                    <a:cubicBezTo>
                      <a:pt x="-4609" y="33338"/>
                      <a:pt x="-799" y="52388"/>
                      <a:pt x="7774" y="64770"/>
                    </a:cubicBezTo>
                    <a:cubicBezTo>
                      <a:pt x="9679" y="67627"/>
                      <a:pt x="11584" y="70485"/>
                      <a:pt x="14441" y="72390"/>
                    </a:cubicBezTo>
                    <a:lnTo>
                      <a:pt x="16346" y="74295"/>
                    </a:lnTo>
                    <a:cubicBezTo>
                      <a:pt x="23014" y="79057"/>
                      <a:pt x="30634" y="81915"/>
                      <a:pt x="38254" y="84772"/>
                    </a:cubicBezTo>
                    <a:cubicBezTo>
                      <a:pt x="56351" y="91440"/>
                      <a:pt x="76354" y="99060"/>
                      <a:pt x="89689" y="129540"/>
                    </a:cubicBezTo>
                    <a:cubicBezTo>
                      <a:pt x="103024" y="98107"/>
                      <a:pt x="123026" y="91440"/>
                      <a:pt x="141124" y="84772"/>
                    </a:cubicBezTo>
                    <a:cubicBezTo>
                      <a:pt x="148744" y="81915"/>
                      <a:pt x="156364" y="79057"/>
                      <a:pt x="163031" y="74295"/>
                    </a:cubicBezTo>
                    <a:lnTo>
                      <a:pt x="164936" y="72390"/>
                    </a:lnTo>
                    <a:cubicBezTo>
                      <a:pt x="167794" y="70485"/>
                      <a:pt x="169699" y="67627"/>
                      <a:pt x="171604" y="64770"/>
                    </a:cubicBezTo>
                    <a:cubicBezTo>
                      <a:pt x="180176" y="52388"/>
                      <a:pt x="183986" y="33338"/>
                      <a:pt x="170651" y="19050"/>
                    </a:cubicBezTo>
                    <a:cubicBezTo>
                      <a:pt x="157316" y="5715"/>
                      <a:pt x="131599" y="0"/>
                      <a:pt x="88736" y="0"/>
                    </a:cubicBezTo>
                    <a:lnTo>
                      <a:pt x="88736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87" name="Google Shape;11587;p37"/>
              <p:cNvSpPr/>
              <p:nvPr/>
            </p:nvSpPr>
            <p:spPr>
              <a:xfrm>
                <a:off x="6188392" y="3388995"/>
                <a:ext cx="104775" cy="81914"/>
              </a:xfrm>
              <a:custGeom>
                <a:avLst/>
                <a:gdLst/>
                <a:ahLst/>
                <a:cxnLst/>
                <a:rect l="l" t="t" r="r" b="b"/>
                <a:pathLst>
                  <a:path w="104775" h="81914" extrusionOk="0">
                    <a:moveTo>
                      <a:pt x="0" y="72390"/>
                    </a:moveTo>
                    <a:cubicBezTo>
                      <a:pt x="1905" y="74295"/>
                      <a:pt x="4763" y="77152"/>
                      <a:pt x="9525" y="78105"/>
                    </a:cubicBezTo>
                    <a:cubicBezTo>
                      <a:pt x="16192" y="80010"/>
                      <a:pt x="24765" y="81915"/>
                      <a:pt x="35242" y="81915"/>
                    </a:cubicBezTo>
                    <a:cubicBezTo>
                      <a:pt x="64770" y="81915"/>
                      <a:pt x="95250" y="72390"/>
                      <a:pt x="102870" y="60960"/>
                    </a:cubicBezTo>
                    <a:cubicBezTo>
                      <a:pt x="104775" y="59055"/>
                      <a:pt x="104775" y="57150"/>
                      <a:pt x="104775" y="55245"/>
                    </a:cubicBezTo>
                    <a:cubicBezTo>
                      <a:pt x="103823" y="50483"/>
                      <a:pt x="95250" y="44767"/>
                      <a:pt x="85725" y="39052"/>
                    </a:cubicBezTo>
                    <a:cubicBezTo>
                      <a:pt x="82867" y="37147"/>
                      <a:pt x="80010" y="35242"/>
                      <a:pt x="77153" y="33338"/>
                    </a:cubicBezTo>
                    <a:cubicBezTo>
                      <a:pt x="69533" y="28575"/>
                      <a:pt x="65723" y="23813"/>
                      <a:pt x="61913" y="19050"/>
                    </a:cubicBezTo>
                    <a:cubicBezTo>
                      <a:pt x="54292" y="11430"/>
                      <a:pt x="48578" y="4763"/>
                      <a:pt x="20003" y="952"/>
                    </a:cubicBezTo>
                    <a:cubicBezTo>
                      <a:pt x="14288" y="952"/>
                      <a:pt x="8573" y="0"/>
                      <a:pt x="1905" y="0"/>
                    </a:cubicBezTo>
                    <a:cubicBezTo>
                      <a:pt x="1905" y="0"/>
                      <a:pt x="1905" y="0"/>
                      <a:pt x="2858" y="952"/>
                    </a:cubicBezTo>
                    <a:cubicBezTo>
                      <a:pt x="21908" y="21908"/>
                      <a:pt x="16192" y="49530"/>
                      <a:pt x="5715" y="65722"/>
                    </a:cubicBezTo>
                    <a:cubicBezTo>
                      <a:pt x="3810" y="67627"/>
                      <a:pt x="1905" y="70485"/>
                      <a:pt x="0" y="7239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88" name="Google Shape;11588;p37"/>
              <p:cNvSpPr/>
              <p:nvPr/>
            </p:nvSpPr>
            <p:spPr>
              <a:xfrm>
                <a:off x="6255067" y="3388042"/>
                <a:ext cx="150495" cy="61912"/>
              </a:xfrm>
              <a:custGeom>
                <a:avLst/>
                <a:gdLst/>
                <a:ahLst/>
                <a:cxnLst/>
                <a:rect l="l" t="t" r="r" b="b"/>
                <a:pathLst>
                  <a:path w="150495" h="61912" extrusionOk="0">
                    <a:moveTo>
                      <a:pt x="58103" y="61913"/>
                    </a:moveTo>
                    <a:lnTo>
                      <a:pt x="58103" y="61913"/>
                    </a:lnTo>
                    <a:cubicBezTo>
                      <a:pt x="97155" y="61913"/>
                      <a:pt x="135255" y="49530"/>
                      <a:pt x="150495" y="40005"/>
                    </a:cubicBezTo>
                    <a:lnTo>
                      <a:pt x="148590" y="40005"/>
                    </a:lnTo>
                    <a:cubicBezTo>
                      <a:pt x="100965" y="40005"/>
                      <a:pt x="77153" y="20003"/>
                      <a:pt x="62865" y="7620"/>
                    </a:cubicBezTo>
                    <a:cubicBezTo>
                      <a:pt x="60960" y="5715"/>
                      <a:pt x="58103" y="3810"/>
                      <a:pt x="56198" y="1905"/>
                    </a:cubicBezTo>
                    <a:cubicBezTo>
                      <a:pt x="55245" y="953"/>
                      <a:pt x="54292" y="953"/>
                      <a:pt x="52388" y="0"/>
                    </a:cubicBezTo>
                    <a:lnTo>
                      <a:pt x="52388" y="0"/>
                    </a:lnTo>
                    <a:cubicBezTo>
                      <a:pt x="35242" y="1905"/>
                      <a:pt x="17145" y="2858"/>
                      <a:pt x="0" y="2858"/>
                    </a:cubicBezTo>
                    <a:cubicBezTo>
                      <a:pt x="1905" y="4763"/>
                      <a:pt x="3810" y="6667"/>
                      <a:pt x="5715" y="8573"/>
                    </a:cubicBezTo>
                    <a:cubicBezTo>
                      <a:pt x="9525" y="12383"/>
                      <a:pt x="12383" y="16192"/>
                      <a:pt x="19050" y="20003"/>
                    </a:cubicBezTo>
                    <a:cubicBezTo>
                      <a:pt x="21908" y="21908"/>
                      <a:pt x="24765" y="23813"/>
                      <a:pt x="27623" y="25717"/>
                    </a:cubicBezTo>
                    <a:cubicBezTo>
                      <a:pt x="40005" y="33338"/>
                      <a:pt x="50483" y="40005"/>
                      <a:pt x="52388" y="51435"/>
                    </a:cubicBezTo>
                    <a:cubicBezTo>
                      <a:pt x="52388" y="53340"/>
                      <a:pt x="53340" y="56198"/>
                      <a:pt x="52388" y="58103"/>
                    </a:cubicBezTo>
                    <a:cubicBezTo>
                      <a:pt x="53340" y="60960"/>
                      <a:pt x="54292" y="61913"/>
                      <a:pt x="58103" y="619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89" name="Google Shape;11589;p37"/>
              <p:cNvSpPr/>
              <p:nvPr/>
            </p:nvSpPr>
            <p:spPr>
              <a:xfrm>
                <a:off x="5622575" y="3664505"/>
                <a:ext cx="433339" cy="150232"/>
              </a:xfrm>
              <a:custGeom>
                <a:avLst/>
                <a:gdLst/>
                <a:ahLst/>
                <a:cxnLst/>
                <a:rect l="l" t="t" r="r" b="b"/>
                <a:pathLst>
                  <a:path w="433339" h="150232" extrusionOk="0">
                    <a:moveTo>
                      <a:pt x="281020" y="82629"/>
                    </a:moveTo>
                    <a:cubicBezTo>
                      <a:pt x="285782" y="84534"/>
                      <a:pt x="349600" y="103584"/>
                      <a:pt x="361982" y="104537"/>
                    </a:cubicBezTo>
                    <a:cubicBezTo>
                      <a:pt x="382937" y="107394"/>
                      <a:pt x="404845" y="106442"/>
                      <a:pt x="421037" y="92154"/>
                    </a:cubicBezTo>
                    <a:cubicBezTo>
                      <a:pt x="421990" y="91202"/>
                      <a:pt x="422942" y="90249"/>
                      <a:pt x="424847" y="89297"/>
                    </a:cubicBezTo>
                    <a:cubicBezTo>
                      <a:pt x="427705" y="85487"/>
                      <a:pt x="430562" y="82629"/>
                      <a:pt x="431515" y="78819"/>
                    </a:cubicBezTo>
                    <a:cubicBezTo>
                      <a:pt x="440087" y="56912"/>
                      <a:pt x="419132" y="30242"/>
                      <a:pt x="354362" y="15002"/>
                    </a:cubicBezTo>
                    <a:cubicBezTo>
                      <a:pt x="274352" y="-4048"/>
                      <a:pt x="153385" y="-6906"/>
                      <a:pt x="67660" y="17859"/>
                    </a:cubicBezTo>
                    <a:cubicBezTo>
                      <a:pt x="19082" y="32147"/>
                      <a:pt x="-920" y="52149"/>
                      <a:pt x="32" y="72152"/>
                    </a:cubicBezTo>
                    <a:cubicBezTo>
                      <a:pt x="32" y="77867"/>
                      <a:pt x="1937" y="82629"/>
                      <a:pt x="4795" y="88344"/>
                    </a:cubicBezTo>
                    <a:lnTo>
                      <a:pt x="4795" y="88344"/>
                    </a:lnTo>
                    <a:cubicBezTo>
                      <a:pt x="10510" y="97869"/>
                      <a:pt x="20035" y="107394"/>
                      <a:pt x="33370" y="115014"/>
                    </a:cubicBezTo>
                    <a:cubicBezTo>
                      <a:pt x="40037" y="118824"/>
                      <a:pt x="46705" y="122634"/>
                      <a:pt x="55277" y="125492"/>
                    </a:cubicBezTo>
                    <a:lnTo>
                      <a:pt x="55277" y="125492"/>
                    </a:lnTo>
                    <a:cubicBezTo>
                      <a:pt x="69565" y="131207"/>
                      <a:pt x="84805" y="135969"/>
                      <a:pt x="102902" y="138827"/>
                    </a:cubicBezTo>
                    <a:cubicBezTo>
                      <a:pt x="150527" y="148352"/>
                      <a:pt x="208630" y="152162"/>
                      <a:pt x="258160" y="149304"/>
                    </a:cubicBezTo>
                    <a:cubicBezTo>
                      <a:pt x="330550" y="145494"/>
                      <a:pt x="324835" y="123587"/>
                      <a:pt x="309595" y="114062"/>
                    </a:cubicBezTo>
                    <a:cubicBezTo>
                      <a:pt x="305785" y="112157"/>
                      <a:pt x="287687" y="102632"/>
                      <a:pt x="275305" y="93107"/>
                    </a:cubicBezTo>
                    <a:cubicBezTo>
                      <a:pt x="264827" y="86439"/>
                      <a:pt x="271495" y="78819"/>
                      <a:pt x="281020" y="8262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90" name="Google Shape;11590;p37"/>
              <p:cNvSpPr/>
              <p:nvPr/>
            </p:nvSpPr>
            <p:spPr>
              <a:xfrm>
                <a:off x="5892164" y="3782377"/>
                <a:ext cx="786764" cy="50482"/>
              </a:xfrm>
              <a:custGeom>
                <a:avLst/>
                <a:gdLst/>
                <a:ahLst/>
                <a:cxnLst/>
                <a:rect l="l" t="t" r="r" b="b"/>
                <a:pathLst>
                  <a:path w="786764" h="50482" extrusionOk="0">
                    <a:moveTo>
                      <a:pt x="64770" y="0"/>
                    </a:moveTo>
                    <a:cubicBezTo>
                      <a:pt x="65723" y="952"/>
                      <a:pt x="65723" y="2857"/>
                      <a:pt x="65723" y="4763"/>
                    </a:cubicBezTo>
                    <a:cubicBezTo>
                      <a:pt x="66675" y="8572"/>
                      <a:pt x="66675" y="13335"/>
                      <a:pt x="65723" y="17145"/>
                    </a:cubicBezTo>
                    <a:cubicBezTo>
                      <a:pt x="60007" y="40957"/>
                      <a:pt x="28575" y="47625"/>
                      <a:pt x="0" y="50482"/>
                    </a:cubicBezTo>
                    <a:lnTo>
                      <a:pt x="725805" y="50482"/>
                    </a:lnTo>
                    <a:cubicBezTo>
                      <a:pt x="746760" y="36195"/>
                      <a:pt x="766763" y="20955"/>
                      <a:pt x="786765" y="4763"/>
                    </a:cubicBezTo>
                    <a:lnTo>
                      <a:pt x="81915" y="4763"/>
                    </a:lnTo>
                    <a:cubicBezTo>
                      <a:pt x="78105" y="2857"/>
                      <a:pt x="72390" y="1905"/>
                      <a:pt x="647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91" name="Google Shape;11591;p37"/>
              <p:cNvSpPr/>
              <p:nvPr/>
            </p:nvSpPr>
            <p:spPr>
              <a:xfrm>
                <a:off x="5514022" y="3787140"/>
                <a:ext cx="279082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279082" h="45719" extrusionOk="0">
                    <a:moveTo>
                      <a:pt x="206692" y="35242"/>
                    </a:moveTo>
                    <a:cubicBezTo>
                      <a:pt x="187642" y="31432"/>
                      <a:pt x="171450" y="26670"/>
                      <a:pt x="157163" y="20955"/>
                    </a:cubicBezTo>
                    <a:lnTo>
                      <a:pt x="156210" y="20955"/>
                    </a:lnTo>
                    <a:lnTo>
                      <a:pt x="155257" y="20955"/>
                    </a:lnTo>
                    <a:cubicBezTo>
                      <a:pt x="146685" y="17145"/>
                      <a:pt x="139065" y="13335"/>
                      <a:pt x="131445" y="9525"/>
                    </a:cubicBezTo>
                    <a:cubicBezTo>
                      <a:pt x="126682" y="6667"/>
                      <a:pt x="121920" y="3810"/>
                      <a:pt x="118110" y="0"/>
                    </a:cubicBezTo>
                    <a:lnTo>
                      <a:pt x="0" y="0"/>
                    </a:lnTo>
                    <a:cubicBezTo>
                      <a:pt x="20002" y="16192"/>
                      <a:pt x="40005" y="31432"/>
                      <a:pt x="60960" y="45720"/>
                    </a:cubicBezTo>
                    <a:lnTo>
                      <a:pt x="279082" y="45720"/>
                    </a:lnTo>
                    <a:cubicBezTo>
                      <a:pt x="253365" y="42863"/>
                      <a:pt x="228600" y="40005"/>
                      <a:pt x="206692" y="3524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92" name="Google Shape;11592;p37"/>
              <p:cNvSpPr/>
              <p:nvPr/>
            </p:nvSpPr>
            <p:spPr>
              <a:xfrm>
                <a:off x="5295900" y="3529965"/>
                <a:ext cx="984884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984884" h="45719" extrusionOk="0">
                    <a:moveTo>
                      <a:pt x="950595" y="44767"/>
                    </a:moveTo>
                    <a:cubicBezTo>
                      <a:pt x="947738" y="36195"/>
                      <a:pt x="948690" y="26670"/>
                      <a:pt x="953453" y="19050"/>
                    </a:cubicBezTo>
                    <a:cubicBezTo>
                      <a:pt x="956310" y="14288"/>
                      <a:pt x="960120" y="11430"/>
                      <a:pt x="966788" y="7620"/>
                    </a:cubicBezTo>
                    <a:cubicBezTo>
                      <a:pt x="971550" y="4763"/>
                      <a:pt x="978218" y="2857"/>
                      <a:pt x="984885" y="0"/>
                    </a:cubicBezTo>
                    <a:lnTo>
                      <a:pt x="0" y="0"/>
                    </a:lnTo>
                    <a:cubicBezTo>
                      <a:pt x="8573" y="15240"/>
                      <a:pt x="18098" y="30480"/>
                      <a:pt x="28575" y="45720"/>
                    </a:cubicBezTo>
                    <a:lnTo>
                      <a:pt x="951547" y="45720"/>
                    </a:lnTo>
                    <a:cubicBezTo>
                      <a:pt x="950595" y="45720"/>
                      <a:pt x="950595" y="45720"/>
                      <a:pt x="950595" y="4476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93" name="Google Shape;11593;p37"/>
              <p:cNvSpPr/>
              <p:nvPr/>
            </p:nvSpPr>
            <p:spPr>
              <a:xfrm>
                <a:off x="6517957" y="3529965"/>
                <a:ext cx="381000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381000" h="45719" extrusionOk="0">
                    <a:moveTo>
                      <a:pt x="74295" y="15240"/>
                    </a:moveTo>
                    <a:cubicBezTo>
                      <a:pt x="111442" y="24765"/>
                      <a:pt x="139065" y="35242"/>
                      <a:pt x="159067" y="45720"/>
                    </a:cubicBezTo>
                    <a:lnTo>
                      <a:pt x="352425" y="45720"/>
                    </a:lnTo>
                    <a:cubicBezTo>
                      <a:pt x="361950" y="30480"/>
                      <a:pt x="371475" y="15240"/>
                      <a:pt x="381000" y="0"/>
                    </a:cubicBezTo>
                    <a:lnTo>
                      <a:pt x="0" y="0"/>
                    </a:lnTo>
                    <a:cubicBezTo>
                      <a:pt x="25717" y="4763"/>
                      <a:pt x="51435" y="9525"/>
                      <a:pt x="74295" y="1524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94" name="Google Shape;11594;p37"/>
              <p:cNvSpPr/>
              <p:nvPr/>
            </p:nvSpPr>
            <p:spPr>
              <a:xfrm>
                <a:off x="6681787" y="3615690"/>
                <a:ext cx="161925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161925" h="45719" extrusionOk="0">
                    <a:moveTo>
                      <a:pt x="28575" y="7620"/>
                    </a:moveTo>
                    <a:cubicBezTo>
                      <a:pt x="27622" y="17145"/>
                      <a:pt x="21908" y="26670"/>
                      <a:pt x="13335" y="35242"/>
                    </a:cubicBezTo>
                    <a:lnTo>
                      <a:pt x="10478" y="38100"/>
                    </a:lnTo>
                    <a:cubicBezTo>
                      <a:pt x="7620" y="40957"/>
                      <a:pt x="3810" y="43815"/>
                      <a:pt x="0" y="45720"/>
                    </a:cubicBezTo>
                    <a:lnTo>
                      <a:pt x="125730" y="45720"/>
                    </a:lnTo>
                    <a:cubicBezTo>
                      <a:pt x="138113" y="30480"/>
                      <a:pt x="150495" y="16192"/>
                      <a:pt x="161925" y="0"/>
                    </a:cubicBezTo>
                    <a:lnTo>
                      <a:pt x="29528" y="0"/>
                    </a:lnTo>
                    <a:cubicBezTo>
                      <a:pt x="28575" y="2857"/>
                      <a:pt x="28575" y="4763"/>
                      <a:pt x="28575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95" name="Google Shape;11595;p37"/>
              <p:cNvSpPr/>
              <p:nvPr/>
            </p:nvSpPr>
            <p:spPr>
              <a:xfrm>
                <a:off x="5352097" y="3615690"/>
                <a:ext cx="815339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815339" h="45719" extrusionOk="0">
                    <a:moveTo>
                      <a:pt x="344805" y="45720"/>
                    </a:moveTo>
                    <a:cubicBezTo>
                      <a:pt x="384810" y="35242"/>
                      <a:pt x="432435" y="30480"/>
                      <a:pt x="483870" y="30480"/>
                    </a:cubicBezTo>
                    <a:cubicBezTo>
                      <a:pt x="535305" y="30480"/>
                      <a:pt x="587693" y="36195"/>
                      <a:pt x="628650" y="45720"/>
                    </a:cubicBezTo>
                    <a:lnTo>
                      <a:pt x="805815" y="45720"/>
                    </a:lnTo>
                    <a:cubicBezTo>
                      <a:pt x="802005" y="35242"/>
                      <a:pt x="802957" y="26670"/>
                      <a:pt x="803910" y="20955"/>
                    </a:cubicBezTo>
                    <a:cubicBezTo>
                      <a:pt x="805815" y="12382"/>
                      <a:pt x="809625" y="5715"/>
                      <a:pt x="815340" y="0"/>
                    </a:cubicBezTo>
                    <a:lnTo>
                      <a:pt x="0" y="0"/>
                    </a:lnTo>
                    <a:cubicBezTo>
                      <a:pt x="11430" y="15240"/>
                      <a:pt x="23813" y="30480"/>
                      <a:pt x="36195" y="45720"/>
                    </a:cubicBezTo>
                    <a:lnTo>
                      <a:pt x="344805" y="4572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96" name="Google Shape;11596;p37"/>
              <p:cNvSpPr/>
              <p:nvPr/>
            </p:nvSpPr>
            <p:spPr>
              <a:xfrm>
                <a:off x="5422582" y="3701415"/>
                <a:ext cx="196214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196214" h="45719" extrusionOk="0">
                    <a:moveTo>
                      <a:pt x="181927" y="36195"/>
                    </a:moveTo>
                    <a:cubicBezTo>
                      <a:pt x="181927" y="25717"/>
                      <a:pt x="184785" y="12382"/>
                      <a:pt x="196215" y="0"/>
                    </a:cubicBezTo>
                    <a:lnTo>
                      <a:pt x="0" y="0"/>
                    </a:lnTo>
                    <a:cubicBezTo>
                      <a:pt x="14288" y="15240"/>
                      <a:pt x="30480" y="30480"/>
                      <a:pt x="45720" y="45720"/>
                    </a:cubicBezTo>
                    <a:lnTo>
                      <a:pt x="182880" y="45720"/>
                    </a:lnTo>
                    <a:cubicBezTo>
                      <a:pt x="181927" y="41910"/>
                      <a:pt x="181927" y="39052"/>
                      <a:pt x="181927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97" name="Google Shape;11597;p37"/>
              <p:cNvSpPr/>
              <p:nvPr/>
            </p:nvSpPr>
            <p:spPr>
              <a:xfrm>
                <a:off x="6060757" y="3701415"/>
                <a:ext cx="711517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711517" h="45719" extrusionOk="0">
                    <a:moveTo>
                      <a:pt x="472440" y="14288"/>
                    </a:moveTo>
                    <a:lnTo>
                      <a:pt x="465772" y="15240"/>
                    </a:lnTo>
                    <a:cubicBezTo>
                      <a:pt x="410527" y="26670"/>
                      <a:pt x="353377" y="32385"/>
                      <a:pt x="300038" y="32385"/>
                    </a:cubicBezTo>
                    <a:cubicBezTo>
                      <a:pt x="246697" y="32385"/>
                      <a:pt x="179070" y="26670"/>
                      <a:pt x="135255" y="0"/>
                    </a:cubicBezTo>
                    <a:lnTo>
                      <a:pt x="0" y="0"/>
                    </a:lnTo>
                    <a:cubicBezTo>
                      <a:pt x="2858" y="3810"/>
                      <a:pt x="6667" y="7620"/>
                      <a:pt x="8572" y="11430"/>
                    </a:cubicBezTo>
                    <a:cubicBezTo>
                      <a:pt x="14288" y="21907"/>
                      <a:pt x="15240" y="34290"/>
                      <a:pt x="12383" y="45720"/>
                    </a:cubicBezTo>
                    <a:lnTo>
                      <a:pt x="665797" y="45720"/>
                    </a:lnTo>
                    <a:cubicBezTo>
                      <a:pt x="681990" y="31432"/>
                      <a:pt x="697230" y="16192"/>
                      <a:pt x="711518" y="0"/>
                    </a:cubicBezTo>
                    <a:lnTo>
                      <a:pt x="529590" y="0"/>
                    </a:lnTo>
                    <a:cubicBezTo>
                      <a:pt x="510540" y="4763"/>
                      <a:pt x="492442" y="9525"/>
                      <a:pt x="472440" y="1428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98" name="Google Shape;11598;p37"/>
              <p:cNvSpPr/>
              <p:nvPr/>
            </p:nvSpPr>
            <p:spPr>
              <a:xfrm>
                <a:off x="6172094" y="3539490"/>
                <a:ext cx="520239" cy="177164"/>
              </a:xfrm>
              <a:custGeom>
                <a:avLst/>
                <a:gdLst/>
                <a:ahLst/>
                <a:cxnLst/>
                <a:rect l="l" t="t" r="r" b="b"/>
                <a:pathLst>
                  <a:path w="520239" h="177164" extrusionOk="0">
                    <a:moveTo>
                      <a:pt x="167746" y="80010"/>
                    </a:moveTo>
                    <a:cubicBezTo>
                      <a:pt x="158221" y="80010"/>
                      <a:pt x="146791" y="78105"/>
                      <a:pt x="134408" y="76200"/>
                    </a:cubicBezTo>
                    <a:cubicBezTo>
                      <a:pt x="121073" y="74295"/>
                      <a:pt x="105833" y="71438"/>
                      <a:pt x="90593" y="71438"/>
                    </a:cubicBezTo>
                    <a:cubicBezTo>
                      <a:pt x="86783" y="71438"/>
                      <a:pt x="82973" y="71438"/>
                      <a:pt x="79163" y="71438"/>
                    </a:cubicBezTo>
                    <a:cubicBezTo>
                      <a:pt x="60113" y="71438"/>
                      <a:pt x="42968" y="73342"/>
                      <a:pt x="29633" y="77152"/>
                    </a:cubicBezTo>
                    <a:cubicBezTo>
                      <a:pt x="10583" y="81915"/>
                      <a:pt x="-17992" y="106680"/>
                      <a:pt x="15346" y="134302"/>
                    </a:cubicBezTo>
                    <a:cubicBezTo>
                      <a:pt x="42968" y="161925"/>
                      <a:pt x="103928" y="177165"/>
                      <a:pt x="188701" y="177165"/>
                    </a:cubicBezTo>
                    <a:cubicBezTo>
                      <a:pt x="241088" y="177165"/>
                      <a:pt x="297286" y="171450"/>
                      <a:pt x="351578" y="160020"/>
                    </a:cubicBezTo>
                    <a:lnTo>
                      <a:pt x="357293" y="159067"/>
                    </a:lnTo>
                    <a:cubicBezTo>
                      <a:pt x="426826" y="144780"/>
                      <a:pt x="483023" y="122872"/>
                      <a:pt x="506836" y="101917"/>
                    </a:cubicBezTo>
                    <a:lnTo>
                      <a:pt x="509693" y="99060"/>
                    </a:lnTo>
                    <a:cubicBezTo>
                      <a:pt x="515408" y="93345"/>
                      <a:pt x="519218" y="87630"/>
                      <a:pt x="520171" y="81915"/>
                    </a:cubicBezTo>
                    <a:cubicBezTo>
                      <a:pt x="521123" y="72390"/>
                      <a:pt x="513503" y="48577"/>
                      <a:pt x="415396" y="23813"/>
                    </a:cubicBezTo>
                    <a:cubicBezTo>
                      <a:pt x="357293" y="9525"/>
                      <a:pt x="279188" y="0"/>
                      <a:pt x="211561" y="0"/>
                    </a:cubicBezTo>
                    <a:lnTo>
                      <a:pt x="207751" y="0"/>
                    </a:lnTo>
                    <a:cubicBezTo>
                      <a:pt x="146791" y="0"/>
                      <a:pt x="113453" y="6667"/>
                      <a:pt x="99166" y="15240"/>
                    </a:cubicBezTo>
                    <a:cubicBezTo>
                      <a:pt x="96308" y="17145"/>
                      <a:pt x="93451" y="19050"/>
                      <a:pt x="92498" y="20955"/>
                    </a:cubicBezTo>
                    <a:cubicBezTo>
                      <a:pt x="91546" y="22860"/>
                      <a:pt x="90593" y="26670"/>
                      <a:pt x="91546" y="30480"/>
                    </a:cubicBezTo>
                    <a:cubicBezTo>
                      <a:pt x="101071" y="53340"/>
                      <a:pt x="140123" y="59055"/>
                      <a:pt x="175366" y="59055"/>
                    </a:cubicBezTo>
                    <a:cubicBezTo>
                      <a:pt x="195368" y="60007"/>
                      <a:pt x="194416" y="68580"/>
                      <a:pt x="190606" y="72390"/>
                    </a:cubicBezTo>
                    <a:cubicBezTo>
                      <a:pt x="183938" y="79057"/>
                      <a:pt x="174413" y="80010"/>
                      <a:pt x="167746" y="8001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99" name="Google Shape;11599;p37"/>
              <p:cNvSpPr/>
              <p:nvPr/>
            </p:nvSpPr>
            <p:spPr>
              <a:xfrm>
                <a:off x="6639877" y="3308984"/>
                <a:ext cx="231457" cy="38100"/>
              </a:xfrm>
              <a:custGeom>
                <a:avLst/>
                <a:gdLst/>
                <a:ahLst/>
                <a:cxnLst/>
                <a:rect l="l" t="t" r="r" b="b"/>
                <a:pathLst>
                  <a:path w="231457" h="38100" extrusionOk="0">
                    <a:moveTo>
                      <a:pt x="231457" y="20003"/>
                    </a:moveTo>
                    <a:lnTo>
                      <a:pt x="1905" y="0"/>
                    </a:lnTo>
                    <a:cubicBezTo>
                      <a:pt x="952" y="5715"/>
                      <a:pt x="952" y="12383"/>
                      <a:pt x="0" y="18098"/>
                    </a:cubicBezTo>
                    <a:lnTo>
                      <a:pt x="229552" y="38100"/>
                    </a:lnTo>
                    <a:cubicBezTo>
                      <a:pt x="229552" y="32385"/>
                      <a:pt x="230505" y="25718"/>
                      <a:pt x="231457" y="2000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00" name="Google Shape;11600;p37"/>
              <p:cNvSpPr/>
              <p:nvPr/>
            </p:nvSpPr>
            <p:spPr>
              <a:xfrm>
                <a:off x="6636067" y="3126104"/>
                <a:ext cx="230504" cy="58102"/>
              </a:xfrm>
              <a:custGeom>
                <a:avLst/>
                <a:gdLst/>
                <a:ahLst/>
                <a:cxnLst/>
                <a:rect l="l" t="t" r="r" b="b"/>
                <a:pathLst>
                  <a:path w="230504" h="58102" extrusionOk="0">
                    <a:moveTo>
                      <a:pt x="227648" y="0"/>
                    </a:moveTo>
                    <a:lnTo>
                      <a:pt x="0" y="40005"/>
                    </a:lnTo>
                    <a:cubicBezTo>
                      <a:pt x="953" y="45720"/>
                      <a:pt x="1905" y="52388"/>
                      <a:pt x="2858" y="58103"/>
                    </a:cubicBezTo>
                    <a:lnTo>
                      <a:pt x="230505" y="17145"/>
                    </a:lnTo>
                    <a:cubicBezTo>
                      <a:pt x="229553" y="12383"/>
                      <a:pt x="228600" y="6667"/>
                      <a:pt x="2276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01" name="Google Shape;11601;p37"/>
              <p:cNvSpPr/>
              <p:nvPr/>
            </p:nvSpPr>
            <p:spPr>
              <a:xfrm>
                <a:off x="6594157" y="2932747"/>
                <a:ext cx="217170" cy="114299"/>
              </a:xfrm>
              <a:custGeom>
                <a:avLst/>
                <a:gdLst/>
                <a:ahLst/>
                <a:cxnLst/>
                <a:rect l="l" t="t" r="r" b="b"/>
                <a:pathLst>
                  <a:path w="217170" h="114299" extrusionOk="0">
                    <a:moveTo>
                      <a:pt x="0" y="98107"/>
                    </a:moveTo>
                    <a:cubicBezTo>
                      <a:pt x="2858" y="103823"/>
                      <a:pt x="4763" y="109537"/>
                      <a:pt x="7620" y="114300"/>
                    </a:cubicBezTo>
                    <a:lnTo>
                      <a:pt x="217170" y="16192"/>
                    </a:lnTo>
                    <a:cubicBezTo>
                      <a:pt x="214313" y="10477"/>
                      <a:pt x="212408" y="4763"/>
                      <a:pt x="209550" y="0"/>
                    </a:cubicBezTo>
                    <a:lnTo>
                      <a:pt x="0" y="9810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02" name="Google Shape;11602;p37"/>
              <p:cNvSpPr/>
              <p:nvPr/>
            </p:nvSpPr>
            <p:spPr>
              <a:xfrm>
                <a:off x="6518909" y="2761297"/>
                <a:ext cx="188595" cy="163829"/>
              </a:xfrm>
              <a:custGeom>
                <a:avLst/>
                <a:gdLst/>
                <a:ahLst/>
                <a:cxnLst/>
                <a:rect l="l" t="t" r="r" b="b"/>
                <a:pathLst>
                  <a:path w="188595" h="163829" extrusionOk="0">
                    <a:moveTo>
                      <a:pt x="188595" y="14288"/>
                    </a:moveTo>
                    <a:cubicBezTo>
                      <a:pt x="184785" y="9525"/>
                      <a:pt x="180975" y="4763"/>
                      <a:pt x="177165" y="0"/>
                    </a:cubicBezTo>
                    <a:lnTo>
                      <a:pt x="0" y="149542"/>
                    </a:lnTo>
                    <a:cubicBezTo>
                      <a:pt x="3810" y="154305"/>
                      <a:pt x="7620" y="159067"/>
                      <a:pt x="11430" y="163830"/>
                    </a:cubicBezTo>
                    <a:lnTo>
                      <a:pt x="188595" y="14288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03" name="Google Shape;11603;p37"/>
              <p:cNvSpPr/>
              <p:nvPr/>
            </p:nvSpPr>
            <p:spPr>
              <a:xfrm>
                <a:off x="6419850" y="2628900"/>
                <a:ext cx="149542" cy="200025"/>
              </a:xfrm>
              <a:custGeom>
                <a:avLst/>
                <a:gdLst/>
                <a:ahLst/>
                <a:cxnLst/>
                <a:rect l="l" t="t" r="r" b="b"/>
                <a:pathLst>
                  <a:path w="149542" h="200025" extrusionOk="0">
                    <a:moveTo>
                      <a:pt x="149542" y="10477"/>
                    </a:moveTo>
                    <a:cubicBezTo>
                      <a:pt x="144780" y="6667"/>
                      <a:pt x="140017" y="2858"/>
                      <a:pt x="135255" y="0"/>
                    </a:cubicBezTo>
                    <a:lnTo>
                      <a:pt x="0" y="188595"/>
                    </a:lnTo>
                    <a:cubicBezTo>
                      <a:pt x="4763" y="192405"/>
                      <a:pt x="9525" y="196215"/>
                      <a:pt x="14288" y="200025"/>
                    </a:cubicBezTo>
                    <a:lnTo>
                      <a:pt x="149542" y="1047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04" name="Google Shape;11604;p37"/>
              <p:cNvSpPr/>
              <p:nvPr/>
            </p:nvSpPr>
            <p:spPr>
              <a:xfrm>
                <a:off x="6299834" y="2535554"/>
                <a:ext cx="100965" cy="222885"/>
              </a:xfrm>
              <a:custGeom>
                <a:avLst/>
                <a:gdLst/>
                <a:ahLst/>
                <a:cxnLst/>
                <a:rect l="l" t="t" r="r" b="b"/>
                <a:pathLst>
                  <a:path w="100965" h="222885" extrusionOk="0">
                    <a:moveTo>
                      <a:pt x="17145" y="222885"/>
                    </a:moveTo>
                    <a:lnTo>
                      <a:pt x="100965" y="6668"/>
                    </a:lnTo>
                    <a:cubicBezTo>
                      <a:pt x="95250" y="4763"/>
                      <a:pt x="89535" y="1905"/>
                      <a:pt x="83820" y="0"/>
                    </a:cubicBezTo>
                    <a:lnTo>
                      <a:pt x="0" y="216218"/>
                    </a:lnTo>
                    <a:cubicBezTo>
                      <a:pt x="6668" y="218123"/>
                      <a:pt x="12383" y="220980"/>
                      <a:pt x="17145" y="22288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05" name="Google Shape;11605;p37"/>
              <p:cNvSpPr/>
              <p:nvPr/>
            </p:nvSpPr>
            <p:spPr>
              <a:xfrm>
                <a:off x="5330189" y="3309937"/>
                <a:ext cx="228600" cy="37147"/>
              </a:xfrm>
              <a:custGeom>
                <a:avLst/>
                <a:gdLst/>
                <a:ahLst/>
                <a:cxnLst/>
                <a:rect l="l" t="t" r="r" b="b"/>
                <a:pathLst>
                  <a:path w="228600" h="37147" extrusionOk="0">
                    <a:moveTo>
                      <a:pt x="1905" y="37147"/>
                    </a:moveTo>
                    <a:lnTo>
                      <a:pt x="228600" y="18097"/>
                    </a:lnTo>
                    <a:cubicBezTo>
                      <a:pt x="227648" y="12383"/>
                      <a:pt x="226695" y="5715"/>
                      <a:pt x="226695" y="0"/>
                    </a:cubicBezTo>
                    <a:lnTo>
                      <a:pt x="0" y="19050"/>
                    </a:lnTo>
                    <a:cubicBezTo>
                      <a:pt x="0" y="24765"/>
                      <a:pt x="952" y="30480"/>
                      <a:pt x="1905" y="3714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06" name="Google Shape;11606;p37"/>
              <p:cNvSpPr/>
              <p:nvPr/>
            </p:nvSpPr>
            <p:spPr>
              <a:xfrm>
                <a:off x="5334000" y="3127057"/>
                <a:ext cx="227647" cy="58102"/>
              </a:xfrm>
              <a:custGeom>
                <a:avLst/>
                <a:gdLst/>
                <a:ahLst/>
                <a:cxnLst/>
                <a:rect l="l" t="t" r="r" b="b"/>
                <a:pathLst>
                  <a:path w="227647" h="58102" extrusionOk="0">
                    <a:moveTo>
                      <a:pt x="227648" y="40005"/>
                    </a:moveTo>
                    <a:lnTo>
                      <a:pt x="2858" y="0"/>
                    </a:lnTo>
                    <a:cubicBezTo>
                      <a:pt x="1905" y="5715"/>
                      <a:pt x="952" y="12383"/>
                      <a:pt x="0" y="18097"/>
                    </a:cubicBezTo>
                    <a:lnTo>
                      <a:pt x="224790" y="58102"/>
                    </a:lnTo>
                    <a:cubicBezTo>
                      <a:pt x="225742" y="51435"/>
                      <a:pt x="226695" y="45720"/>
                      <a:pt x="227648" y="400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07" name="Google Shape;11607;p37"/>
              <p:cNvSpPr/>
              <p:nvPr/>
            </p:nvSpPr>
            <p:spPr>
              <a:xfrm>
                <a:off x="5389245" y="2933700"/>
                <a:ext cx="215264" cy="113347"/>
              </a:xfrm>
              <a:custGeom>
                <a:avLst/>
                <a:gdLst/>
                <a:ahLst/>
                <a:cxnLst/>
                <a:rect l="l" t="t" r="r" b="b"/>
                <a:pathLst>
                  <a:path w="215264" h="113347" extrusionOk="0">
                    <a:moveTo>
                      <a:pt x="0" y="16192"/>
                    </a:moveTo>
                    <a:lnTo>
                      <a:pt x="207645" y="113347"/>
                    </a:lnTo>
                    <a:cubicBezTo>
                      <a:pt x="209550" y="107633"/>
                      <a:pt x="212407" y="101917"/>
                      <a:pt x="215265" y="97155"/>
                    </a:cubicBezTo>
                    <a:lnTo>
                      <a:pt x="7620" y="0"/>
                    </a:lnTo>
                    <a:cubicBezTo>
                      <a:pt x="4763" y="4763"/>
                      <a:pt x="1905" y="10477"/>
                      <a:pt x="0" y="1619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08" name="Google Shape;11608;p37"/>
              <p:cNvSpPr/>
              <p:nvPr/>
            </p:nvSpPr>
            <p:spPr>
              <a:xfrm>
                <a:off x="5492114" y="2762250"/>
                <a:ext cx="187642" cy="161925"/>
              </a:xfrm>
              <a:custGeom>
                <a:avLst/>
                <a:gdLst/>
                <a:ahLst/>
                <a:cxnLst/>
                <a:rect l="l" t="t" r="r" b="b"/>
                <a:pathLst>
                  <a:path w="187642" h="161925" extrusionOk="0">
                    <a:moveTo>
                      <a:pt x="187643" y="147638"/>
                    </a:moveTo>
                    <a:lnTo>
                      <a:pt x="11430" y="0"/>
                    </a:lnTo>
                    <a:cubicBezTo>
                      <a:pt x="7620" y="4763"/>
                      <a:pt x="3810" y="9525"/>
                      <a:pt x="0" y="14288"/>
                    </a:cubicBezTo>
                    <a:lnTo>
                      <a:pt x="175260" y="161925"/>
                    </a:lnTo>
                    <a:cubicBezTo>
                      <a:pt x="180023" y="157163"/>
                      <a:pt x="183833" y="152400"/>
                      <a:pt x="187643" y="14763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09" name="Google Shape;11609;p37"/>
              <p:cNvSpPr/>
              <p:nvPr/>
            </p:nvSpPr>
            <p:spPr>
              <a:xfrm>
                <a:off x="5621654" y="2635567"/>
                <a:ext cx="151447" cy="197167"/>
              </a:xfrm>
              <a:custGeom>
                <a:avLst/>
                <a:gdLst/>
                <a:ahLst/>
                <a:cxnLst/>
                <a:rect l="l" t="t" r="r" b="b"/>
                <a:pathLst>
                  <a:path w="151447" h="197167" extrusionOk="0">
                    <a:moveTo>
                      <a:pt x="137160" y="197168"/>
                    </a:moveTo>
                    <a:cubicBezTo>
                      <a:pt x="141923" y="193358"/>
                      <a:pt x="146685" y="189548"/>
                      <a:pt x="151448" y="185738"/>
                    </a:cubicBezTo>
                    <a:lnTo>
                      <a:pt x="14288" y="0"/>
                    </a:lnTo>
                    <a:cubicBezTo>
                      <a:pt x="9525" y="3810"/>
                      <a:pt x="4763" y="7620"/>
                      <a:pt x="0" y="11430"/>
                    </a:cubicBezTo>
                    <a:lnTo>
                      <a:pt x="137160" y="197168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10" name="Google Shape;11610;p37"/>
              <p:cNvSpPr/>
              <p:nvPr/>
            </p:nvSpPr>
            <p:spPr>
              <a:xfrm>
                <a:off x="5765482" y="2550795"/>
                <a:ext cx="109537" cy="219075"/>
              </a:xfrm>
              <a:custGeom>
                <a:avLst/>
                <a:gdLst/>
                <a:ahLst/>
                <a:cxnLst/>
                <a:rect l="l" t="t" r="r" b="b"/>
                <a:pathLst>
                  <a:path w="109537" h="219075" extrusionOk="0">
                    <a:moveTo>
                      <a:pt x="109538" y="210502"/>
                    </a:moveTo>
                    <a:lnTo>
                      <a:pt x="16192" y="0"/>
                    </a:lnTo>
                    <a:cubicBezTo>
                      <a:pt x="10477" y="2857"/>
                      <a:pt x="4763" y="4763"/>
                      <a:pt x="0" y="7620"/>
                    </a:cubicBezTo>
                    <a:lnTo>
                      <a:pt x="93345" y="219075"/>
                    </a:lnTo>
                    <a:cubicBezTo>
                      <a:pt x="98107" y="215265"/>
                      <a:pt x="103822" y="212407"/>
                      <a:pt x="109538" y="2105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11" name="Google Shape;11611;p37"/>
              <p:cNvSpPr/>
              <p:nvPr/>
            </p:nvSpPr>
            <p:spPr>
              <a:xfrm>
                <a:off x="6642734" y="3220402"/>
                <a:ext cx="401955" cy="36194"/>
              </a:xfrm>
              <a:custGeom>
                <a:avLst/>
                <a:gdLst/>
                <a:ahLst/>
                <a:cxnLst/>
                <a:rect l="l" t="t" r="r" b="b"/>
                <a:pathLst>
                  <a:path w="401955" h="36194" extrusionOk="0">
                    <a:moveTo>
                      <a:pt x="953" y="36195"/>
                    </a:moveTo>
                    <a:lnTo>
                      <a:pt x="401955" y="18097"/>
                    </a:lnTo>
                    <a:cubicBezTo>
                      <a:pt x="401955" y="12382"/>
                      <a:pt x="401955" y="5715"/>
                      <a:pt x="401003" y="0"/>
                    </a:cubicBezTo>
                    <a:lnTo>
                      <a:pt x="0" y="18097"/>
                    </a:lnTo>
                    <a:cubicBezTo>
                      <a:pt x="953" y="23813"/>
                      <a:pt x="953" y="29527"/>
                      <a:pt x="953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12" name="Google Shape;11612;p37"/>
              <p:cNvSpPr/>
              <p:nvPr/>
            </p:nvSpPr>
            <p:spPr>
              <a:xfrm>
                <a:off x="6619875" y="2976562"/>
                <a:ext cx="388620" cy="138112"/>
              </a:xfrm>
              <a:custGeom>
                <a:avLst/>
                <a:gdLst/>
                <a:ahLst/>
                <a:cxnLst/>
                <a:rect l="l" t="t" r="r" b="b"/>
                <a:pathLst>
                  <a:path w="388620" h="138112" extrusionOk="0">
                    <a:moveTo>
                      <a:pt x="4763" y="138113"/>
                    </a:moveTo>
                    <a:lnTo>
                      <a:pt x="388620" y="17145"/>
                    </a:lnTo>
                    <a:cubicBezTo>
                      <a:pt x="386715" y="11430"/>
                      <a:pt x="384810" y="5715"/>
                      <a:pt x="383858" y="0"/>
                    </a:cubicBezTo>
                    <a:lnTo>
                      <a:pt x="0" y="120967"/>
                    </a:lnTo>
                    <a:cubicBezTo>
                      <a:pt x="1905" y="126683"/>
                      <a:pt x="3810" y="132397"/>
                      <a:pt x="4763" y="1381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13" name="Google Shape;11613;p37"/>
              <p:cNvSpPr/>
              <p:nvPr/>
            </p:nvSpPr>
            <p:spPr>
              <a:xfrm>
                <a:off x="6560820" y="2752725"/>
                <a:ext cx="348614" cy="231457"/>
              </a:xfrm>
              <a:custGeom>
                <a:avLst/>
                <a:gdLst/>
                <a:ahLst/>
                <a:cxnLst/>
                <a:rect l="l" t="t" r="r" b="b"/>
                <a:pathLst>
                  <a:path w="348614" h="231457" extrusionOk="0">
                    <a:moveTo>
                      <a:pt x="9525" y="231458"/>
                    </a:moveTo>
                    <a:lnTo>
                      <a:pt x="348615" y="15240"/>
                    </a:lnTo>
                    <a:cubicBezTo>
                      <a:pt x="345758" y="10477"/>
                      <a:pt x="341947" y="4763"/>
                      <a:pt x="339090" y="0"/>
                    </a:cubicBezTo>
                    <a:lnTo>
                      <a:pt x="0" y="216217"/>
                    </a:lnTo>
                    <a:cubicBezTo>
                      <a:pt x="2858" y="220980"/>
                      <a:pt x="5715" y="225742"/>
                      <a:pt x="9525" y="2314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14" name="Google Shape;11614;p37"/>
              <p:cNvSpPr/>
              <p:nvPr/>
            </p:nvSpPr>
            <p:spPr>
              <a:xfrm>
                <a:off x="6470332" y="2562225"/>
                <a:ext cx="284797" cy="309562"/>
              </a:xfrm>
              <a:custGeom>
                <a:avLst/>
                <a:gdLst/>
                <a:ahLst/>
                <a:cxnLst/>
                <a:rect l="l" t="t" r="r" b="b"/>
                <a:pathLst>
                  <a:path w="284797" h="309562" extrusionOk="0">
                    <a:moveTo>
                      <a:pt x="284797" y="12383"/>
                    </a:moveTo>
                    <a:cubicBezTo>
                      <a:pt x="280035" y="8573"/>
                      <a:pt x="276225" y="3810"/>
                      <a:pt x="271463" y="0"/>
                    </a:cubicBezTo>
                    <a:lnTo>
                      <a:pt x="0" y="297180"/>
                    </a:lnTo>
                    <a:cubicBezTo>
                      <a:pt x="4763" y="300990"/>
                      <a:pt x="8572" y="305753"/>
                      <a:pt x="13335" y="309563"/>
                    </a:cubicBezTo>
                    <a:lnTo>
                      <a:pt x="284797" y="12383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15" name="Google Shape;11615;p37"/>
              <p:cNvSpPr/>
              <p:nvPr/>
            </p:nvSpPr>
            <p:spPr>
              <a:xfrm>
                <a:off x="6357937" y="2423160"/>
                <a:ext cx="205740" cy="364807"/>
              </a:xfrm>
              <a:custGeom>
                <a:avLst/>
                <a:gdLst/>
                <a:ahLst/>
                <a:cxnLst/>
                <a:rect l="l" t="t" r="r" b="b"/>
                <a:pathLst>
                  <a:path w="205740" h="364807" extrusionOk="0">
                    <a:moveTo>
                      <a:pt x="205740" y="8573"/>
                    </a:moveTo>
                    <a:cubicBezTo>
                      <a:pt x="200025" y="5715"/>
                      <a:pt x="195263" y="2857"/>
                      <a:pt x="189547" y="0"/>
                    </a:cubicBezTo>
                    <a:lnTo>
                      <a:pt x="0" y="355282"/>
                    </a:lnTo>
                    <a:cubicBezTo>
                      <a:pt x="5715" y="358140"/>
                      <a:pt x="10478" y="360998"/>
                      <a:pt x="16192" y="364807"/>
                    </a:cubicBezTo>
                    <a:lnTo>
                      <a:pt x="205740" y="8573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16" name="Google Shape;11616;p37"/>
              <p:cNvSpPr/>
              <p:nvPr/>
            </p:nvSpPr>
            <p:spPr>
              <a:xfrm>
                <a:off x="5155882" y="3220402"/>
                <a:ext cx="398144" cy="35242"/>
              </a:xfrm>
              <a:custGeom>
                <a:avLst/>
                <a:gdLst/>
                <a:ahLst/>
                <a:cxnLst/>
                <a:rect l="l" t="t" r="r" b="b"/>
                <a:pathLst>
                  <a:path w="398144" h="35242" extrusionOk="0">
                    <a:moveTo>
                      <a:pt x="398145" y="17145"/>
                    </a:moveTo>
                    <a:lnTo>
                      <a:pt x="953" y="0"/>
                    </a:lnTo>
                    <a:cubicBezTo>
                      <a:pt x="953" y="5715"/>
                      <a:pt x="953" y="12382"/>
                      <a:pt x="0" y="18097"/>
                    </a:cubicBezTo>
                    <a:lnTo>
                      <a:pt x="398145" y="35242"/>
                    </a:lnTo>
                    <a:cubicBezTo>
                      <a:pt x="398145" y="29527"/>
                      <a:pt x="398145" y="23813"/>
                      <a:pt x="398145" y="1714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17" name="Google Shape;11617;p37"/>
              <p:cNvSpPr/>
              <p:nvPr/>
            </p:nvSpPr>
            <p:spPr>
              <a:xfrm>
                <a:off x="5193030" y="2977514"/>
                <a:ext cx="384809" cy="137160"/>
              </a:xfrm>
              <a:custGeom>
                <a:avLst/>
                <a:gdLst/>
                <a:ahLst/>
                <a:cxnLst/>
                <a:rect l="l" t="t" r="r" b="b"/>
                <a:pathLst>
                  <a:path w="384809" h="137160" extrusionOk="0">
                    <a:moveTo>
                      <a:pt x="384810" y="120015"/>
                    </a:moveTo>
                    <a:lnTo>
                      <a:pt x="4763" y="0"/>
                    </a:lnTo>
                    <a:cubicBezTo>
                      <a:pt x="2857" y="5715"/>
                      <a:pt x="952" y="11430"/>
                      <a:pt x="0" y="17145"/>
                    </a:cubicBezTo>
                    <a:lnTo>
                      <a:pt x="381000" y="137160"/>
                    </a:lnTo>
                    <a:cubicBezTo>
                      <a:pt x="381953" y="131445"/>
                      <a:pt x="382905" y="125730"/>
                      <a:pt x="384810" y="12001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18" name="Google Shape;11618;p37"/>
              <p:cNvSpPr/>
              <p:nvPr/>
            </p:nvSpPr>
            <p:spPr>
              <a:xfrm>
                <a:off x="5291137" y="2752725"/>
                <a:ext cx="346710" cy="230504"/>
              </a:xfrm>
              <a:custGeom>
                <a:avLst/>
                <a:gdLst/>
                <a:ahLst/>
                <a:cxnLst/>
                <a:rect l="l" t="t" r="r" b="b"/>
                <a:pathLst>
                  <a:path w="346710" h="230504" extrusionOk="0">
                    <a:moveTo>
                      <a:pt x="346710" y="215265"/>
                    </a:moveTo>
                    <a:lnTo>
                      <a:pt x="9525" y="0"/>
                    </a:lnTo>
                    <a:cubicBezTo>
                      <a:pt x="6668" y="4763"/>
                      <a:pt x="2857" y="10477"/>
                      <a:pt x="0" y="15240"/>
                    </a:cubicBezTo>
                    <a:lnTo>
                      <a:pt x="337185" y="230505"/>
                    </a:lnTo>
                    <a:cubicBezTo>
                      <a:pt x="340042" y="224790"/>
                      <a:pt x="342900" y="220027"/>
                      <a:pt x="346710" y="21526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19" name="Google Shape;11619;p37"/>
              <p:cNvSpPr/>
              <p:nvPr/>
            </p:nvSpPr>
            <p:spPr>
              <a:xfrm>
                <a:off x="5434012" y="2573654"/>
                <a:ext cx="288607" cy="302895"/>
              </a:xfrm>
              <a:custGeom>
                <a:avLst/>
                <a:gdLst/>
                <a:ahLst/>
                <a:cxnLst/>
                <a:rect l="l" t="t" r="r" b="b"/>
                <a:pathLst>
                  <a:path w="288607" h="302895" extrusionOk="0">
                    <a:moveTo>
                      <a:pt x="288608" y="290513"/>
                    </a:moveTo>
                    <a:lnTo>
                      <a:pt x="13335" y="0"/>
                    </a:lnTo>
                    <a:cubicBezTo>
                      <a:pt x="8573" y="3810"/>
                      <a:pt x="4763" y="8573"/>
                      <a:pt x="0" y="12383"/>
                    </a:cubicBezTo>
                    <a:lnTo>
                      <a:pt x="275273" y="302895"/>
                    </a:lnTo>
                    <a:cubicBezTo>
                      <a:pt x="279083" y="299085"/>
                      <a:pt x="283845" y="294323"/>
                      <a:pt x="288608" y="2905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20" name="Google Shape;11620;p37"/>
              <p:cNvSpPr/>
              <p:nvPr/>
            </p:nvSpPr>
            <p:spPr>
              <a:xfrm>
                <a:off x="5604510" y="2442210"/>
                <a:ext cx="217169" cy="356235"/>
              </a:xfrm>
              <a:custGeom>
                <a:avLst/>
                <a:gdLst/>
                <a:ahLst/>
                <a:cxnLst/>
                <a:rect l="l" t="t" r="r" b="b"/>
                <a:pathLst>
                  <a:path w="217169" h="356235" extrusionOk="0">
                    <a:moveTo>
                      <a:pt x="0" y="9525"/>
                    </a:moveTo>
                    <a:lnTo>
                      <a:pt x="201930" y="356235"/>
                    </a:lnTo>
                    <a:cubicBezTo>
                      <a:pt x="206692" y="353378"/>
                      <a:pt x="212407" y="349567"/>
                      <a:pt x="217170" y="346710"/>
                    </a:cubicBezTo>
                    <a:lnTo>
                      <a:pt x="16192" y="0"/>
                    </a:lnTo>
                    <a:cubicBezTo>
                      <a:pt x="10477" y="2857"/>
                      <a:pt x="5715" y="5715"/>
                      <a:pt x="0" y="952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21" name="Google Shape;11621;p37"/>
              <p:cNvSpPr/>
              <p:nvPr/>
            </p:nvSpPr>
            <p:spPr>
              <a:xfrm>
                <a:off x="5412104" y="2451735"/>
                <a:ext cx="70485" cy="72007"/>
              </a:xfrm>
              <a:custGeom>
                <a:avLst/>
                <a:gdLst/>
                <a:ahLst/>
                <a:cxnLst/>
                <a:rect l="l" t="t" r="r" b="b"/>
                <a:pathLst>
                  <a:path w="70485" h="72007" extrusionOk="0">
                    <a:moveTo>
                      <a:pt x="41910" y="11430"/>
                    </a:moveTo>
                    <a:lnTo>
                      <a:pt x="28575" y="0"/>
                    </a:lnTo>
                    <a:lnTo>
                      <a:pt x="6668" y="24765"/>
                    </a:lnTo>
                    <a:cubicBezTo>
                      <a:pt x="1905" y="29527"/>
                      <a:pt x="0" y="35242"/>
                      <a:pt x="0" y="41910"/>
                    </a:cubicBezTo>
                    <a:cubicBezTo>
                      <a:pt x="0" y="48577"/>
                      <a:pt x="2858" y="54292"/>
                      <a:pt x="7620" y="58102"/>
                    </a:cubicBezTo>
                    <a:cubicBezTo>
                      <a:pt x="13335" y="62865"/>
                      <a:pt x="21908" y="67627"/>
                      <a:pt x="32385" y="69532"/>
                    </a:cubicBezTo>
                    <a:cubicBezTo>
                      <a:pt x="42863" y="72390"/>
                      <a:pt x="55245" y="72390"/>
                      <a:pt x="69533" y="71438"/>
                    </a:cubicBezTo>
                    <a:lnTo>
                      <a:pt x="70485" y="63817"/>
                    </a:lnTo>
                    <a:cubicBezTo>
                      <a:pt x="61913" y="63817"/>
                      <a:pt x="53340" y="62865"/>
                      <a:pt x="46673" y="60960"/>
                    </a:cubicBezTo>
                    <a:cubicBezTo>
                      <a:pt x="40005" y="59055"/>
                      <a:pt x="34290" y="56198"/>
                      <a:pt x="30480" y="52388"/>
                    </a:cubicBezTo>
                    <a:cubicBezTo>
                      <a:pt x="26670" y="49530"/>
                      <a:pt x="24765" y="44767"/>
                      <a:pt x="23813" y="40005"/>
                    </a:cubicBezTo>
                    <a:cubicBezTo>
                      <a:pt x="22860" y="35242"/>
                      <a:pt x="24765" y="31432"/>
                      <a:pt x="27623" y="27623"/>
                    </a:cubicBezTo>
                    <a:lnTo>
                      <a:pt x="41910" y="1143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22" name="Google Shape;11622;p37"/>
              <p:cNvSpPr/>
              <p:nvPr/>
            </p:nvSpPr>
            <p:spPr>
              <a:xfrm>
                <a:off x="5534025" y="2244089"/>
                <a:ext cx="77033" cy="27622"/>
              </a:xfrm>
              <a:custGeom>
                <a:avLst/>
                <a:gdLst/>
                <a:ahLst/>
                <a:cxnLst/>
                <a:rect l="l" t="t" r="r" b="b"/>
                <a:pathLst>
                  <a:path w="77033" h="27622" extrusionOk="0">
                    <a:moveTo>
                      <a:pt x="24765" y="15240"/>
                    </a:moveTo>
                    <a:cubicBezTo>
                      <a:pt x="27623" y="13335"/>
                      <a:pt x="30480" y="12383"/>
                      <a:pt x="34290" y="12383"/>
                    </a:cubicBezTo>
                    <a:cubicBezTo>
                      <a:pt x="37148" y="12383"/>
                      <a:pt x="40005" y="12383"/>
                      <a:pt x="42863" y="13335"/>
                    </a:cubicBezTo>
                    <a:lnTo>
                      <a:pt x="75248" y="27623"/>
                    </a:lnTo>
                    <a:cubicBezTo>
                      <a:pt x="80010" y="24765"/>
                      <a:pt x="75248" y="20003"/>
                      <a:pt x="60960" y="12383"/>
                    </a:cubicBezTo>
                    <a:cubicBezTo>
                      <a:pt x="53340" y="8573"/>
                      <a:pt x="48577" y="6668"/>
                      <a:pt x="45720" y="5715"/>
                    </a:cubicBezTo>
                    <a:cubicBezTo>
                      <a:pt x="39052" y="2858"/>
                      <a:pt x="31433" y="953"/>
                      <a:pt x="23813" y="0"/>
                    </a:cubicBezTo>
                    <a:cubicBezTo>
                      <a:pt x="16192" y="0"/>
                      <a:pt x="10477" y="953"/>
                      <a:pt x="5715" y="3810"/>
                    </a:cubicBezTo>
                    <a:cubicBezTo>
                      <a:pt x="2858" y="5715"/>
                      <a:pt x="952" y="7620"/>
                      <a:pt x="0" y="9525"/>
                    </a:cubicBezTo>
                    <a:lnTo>
                      <a:pt x="17145" y="21908"/>
                    </a:lnTo>
                    <a:cubicBezTo>
                      <a:pt x="19050" y="18098"/>
                      <a:pt x="21908" y="16193"/>
                      <a:pt x="24765" y="1524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23" name="Google Shape;11623;p37"/>
              <p:cNvSpPr/>
              <p:nvPr/>
            </p:nvSpPr>
            <p:spPr>
              <a:xfrm>
                <a:off x="5629275" y="2180186"/>
                <a:ext cx="80010" cy="46758"/>
              </a:xfrm>
              <a:custGeom>
                <a:avLst/>
                <a:gdLst/>
                <a:ahLst/>
                <a:cxnLst/>
                <a:rect l="l" t="t" r="r" b="b"/>
                <a:pathLst>
                  <a:path w="80010" h="46758" extrusionOk="0">
                    <a:moveTo>
                      <a:pt x="20002" y="43901"/>
                    </a:moveTo>
                    <a:cubicBezTo>
                      <a:pt x="22860" y="41996"/>
                      <a:pt x="25717" y="41043"/>
                      <a:pt x="27623" y="40091"/>
                    </a:cubicBezTo>
                    <a:cubicBezTo>
                      <a:pt x="32385" y="38186"/>
                      <a:pt x="38100" y="37233"/>
                      <a:pt x="44767" y="37233"/>
                    </a:cubicBezTo>
                    <a:cubicBezTo>
                      <a:pt x="52388" y="37233"/>
                      <a:pt x="60008" y="39138"/>
                      <a:pt x="68580" y="41996"/>
                    </a:cubicBezTo>
                    <a:lnTo>
                      <a:pt x="80010" y="37233"/>
                    </a:lnTo>
                    <a:lnTo>
                      <a:pt x="50483" y="10563"/>
                    </a:lnTo>
                    <a:cubicBezTo>
                      <a:pt x="45720" y="5801"/>
                      <a:pt x="40958" y="2943"/>
                      <a:pt x="36195" y="1038"/>
                    </a:cubicBezTo>
                    <a:cubicBezTo>
                      <a:pt x="30480" y="-867"/>
                      <a:pt x="25717" y="86"/>
                      <a:pt x="20955" y="1991"/>
                    </a:cubicBezTo>
                    <a:cubicBezTo>
                      <a:pt x="15240" y="4848"/>
                      <a:pt x="11430" y="7706"/>
                      <a:pt x="9525" y="9611"/>
                    </a:cubicBezTo>
                    <a:lnTo>
                      <a:pt x="26670" y="21993"/>
                    </a:lnTo>
                    <a:cubicBezTo>
                      <a:pt x="26670" y="21041"/>
                      <a:pt x="27623" y="19136"/>
                      <a:pt x="28575" y="18183"/>
                    </a:cubicBezTo>
                    <a:cubicBezTo>
                      <a:pt x="30480" y="16278"/>
                      <a:pt x="32385" y="15326"/>
                      <a:pt x="34290" y="14373"/>
                    </a:cubicBezTo>
                    <a:cubicBezTo>
                      <a:pt x="37148" y="13421"/>
                      <a:pt x="40005" y="13421"/>
                      <a:pt x="43815" y="14373"/>
                    </a:cubicBezTo>
                    <a:cubicBezTo>
                      <a:pt x="47625" y="16278"/>
                      <a:pt x="51435" y="18183"/>
                      <a:pt x="55245" y="21993"/>
                    </a:cubicBezTo>
                    <a:lnTo>
                      <a:pt x="73342" y="35328"/>
                    </a:lnTo>
                    <a:lnTo>
                      <a:pt x="71438" y="36281"/>
                    </a:lnTo>
                    <a:cubicBezTo>
                      <a:pt x="54292" y="31518"/>
                      <a:pt x="40958" y="27708"/>
                      <a:pt x="31433" y="25803"/>
                    </a:cubicBezTo>
                    <a:cubicBezTo>
                      <a:pt x="20955" y="23898"/>
                      <a:pt x="13335" y="23898"/>
                      <a:pt x="9525" y="25803"/>
                    </a:cubicBezTo>
                    <a:cubicBezTo>
                      <a:pt x="7620" y="26756"/>
                      <a:pt x="5715" y="27708"/>
                      <a:pt x="3810" y="28661"/>
                    </a:cubicBezTo>
                    <a:cubicBezTo>
                      <a:pt x="1905" y="29613"/>
                      <a:pt x="952" y="30566"/>
                      <a:pt x="0" y="32471"/>
                    </a:cubicBezTo>
                    <a:lnTo>
                      <a:pt x="16192" y="46758"/>
                    </a:lnTo>
                    <a:cubicBezTo>
                      <a:pt x="16192" y="46758"/>
                      <a:pt x="18098" y="45806"/>
                      <a:pt x="20002" y="4390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24" name="Google Shape;11624;p37"/>
              <p:cNvSpPr/>
              <p:nvPr/>
            </p:nvSpPr>
            <p:spPr>
              <a:xfrm>
                <a:off x="5366385" y="2163127"/>
                <a:ext cx="518291" cy="331470"/>
              </a:xfrm>
              <a:custGeom>
                <a:avLst/>
                <a:gdLst/>
                <a:ahLst/>
                <a:cxnLst/>
                <a:rect l="l" t="t" r="r" b="b"/>
                <a:pathLst>
                  <a:path w="518291" h="331470" extrusionOk="0">
                    <a:moveTo>
                      <a:pt x="83820" y="260985"/>
                    </a:moveTo>
                    <a:cubicBezTo>
                      <a:pt x="84773" y="260985"/>
                      <a:pt x="85725" y="260985"/>
                      <a:pt x="86677" y="261938"/>
                    </a:cubicBezTo>
                    <a:cubicBezTo>
                      <a:pt x="87630" y="262890"/>
                      <a:pt x="89535" y="263843"/>
                      <a:pt x="90488" y="264795"/>
                    </a:cubicBezTo>
                    <a:cubicBezTo>
                      <a:pt x="93345" y="267653"/>
                      <a:pt x="94298" y="272415"/>
                      <a:pt x="92392" y="278130"/>
                    </a:cubicBezTo>
                    <a:cubicBezTo>
                      <a:pt x="90488" y="283845"/>
                      <a:pt x="87630" y="289560"/>
                      <a:pt x="81915" y="294323"/>
                    </a:cubicBezTo>
                    <a:cubicBezTo>
                      <a:pt x="93345" y="301943"/>
                      <a:pt x="105727" y="305753"/>
                      <a:pt x="118110" y="307658"/>
                    </a:cubicBezTo>
                    <a:cubicBezTo>
                      <a:pt x="129540" y="308610"/>
                      <a:pt x="139065" y="305753"/>
                      <a:pt x="145732" y="300038"/>
                    </a:cubicBezTo>
                    <a:cubicBezTo>
                      <a:pt x="148590" y="297180"/>
                      <a:pt x="151448" y="293370"/>
                      <a:pt x="152400" y="289560"/>
                    </a:cubicBezTo>
                    <a:cubicBezTo>
                      <a:pt x="154305" y="284798"/>
                      <a:pt x="156210" y="280988"/>
                      <a:pt x="156210" y="275273"/>
                    </a:cubicBezTo>
                    <a:lnTo>
                      <a:pt x="170498" y="289560"/>
                    </a:lnTo>
                    <a:lnTo>
                      <a:pt x="193357" y="284798"/>
                    </a:lnTo>
                    <a:lnTo>
                      <a:pt x="129540" y="218123"/>
                    </a:lnTo>
                    <a:cubicBezTo>
                      <a:pt x="139065" y="209550"/>
                      <a:pt x="148590" y="201930"/>
                      <a:pt x="158115" y="193358"/>
                    </a:cubicBezTo>
                    <a:lnTo>
                      <a:pt x="206692" y="255270"/>
                    </a:lnTo>
                    <a:lnTo>
                      <a:pt x="231457" y="253365"/>
                    </a:lnTo>
                    <a:lnTo>
                      <a:pt x="174307" y="180023"/>
                    </a:lnTo>
                    <a:cubicBezTo>
                      <a:pt x="184785" y="171450"/>
                      <a:pt x="196215" y="163830"/>
                      <a:pt x="206692" y="156210"/>
                    </a:cubicBezTo>
                    <a:lnTo>
                      <a:pt x="221932" y="180023"/>
                    </a:lnTo>
                    <a:lnTo>
                      <a:pt x="213360" y="185738"/>
                    </a:lnTo>
                    <a:cubicBezTo>
                      <a:pt x="212407" y="186690"/>
                      <a:pt x="211455" y="187643"/>
                      <a:pt x="211455" y="189548"/>
                    </a:cubicBezTo>
                    <a:cubicBezTo>
                      <a:pt x="210502" y="190500"/>
                      <a:pt x="211455" y="192405"/>
                      <a:pt x="212407" y="193358"/>
                    </a:cubicBezTo>
                    <a:cubicBezTo>
                      <a:pt x="215265" y="197168"/>
                      <a:pt x="220980" y="200025"/>
                      <a:pt x="231457" y="201930"/>
                    </a:cubicBezTo>
                    <a:cubicBezTo>
                      <a:pt x="241935" y="203835"/>
                      <a:pt x="248602" y="203835"/>
                      <a:pt x="252413" y="200978"/>
                    </a:cubicBezTo>
                    <a:cubicBezTo>
                      <a:pt x="254317" y="200025"/>
                      <a:pt x="255270" y="198120"/>
                      <a:pt x="255270" y="197168"/>
                    </a:cubicBezTo>
                    <a:cubicBezTo>
                      <a:pt x="255270" y="195263"/>
                      <a:pt x="255270" y="193358"/>
                      <a:pt x="254317" y="192405"/>
                    </a:cubicBezTo>
                    <a:lnTo>
                      <a:pt x="223838" y="145733"/>
                    </a:lnTo>
                    <a:cubicBezTo>
                      <a:pt x="231457" y="140970"/>
                      <a:pt x="239077" y="135255"/>
                      <a:pt x="246698" y="130493"/>
                    </a:cubicBezTo>
                    <a:lnTo>
                      <a:pt x="291465" y="199073"/>
                    </a:lnTo>
                    <a:lnTo>
                      <a:pt x="314325" y="197168"/>
                    </a:lnTo>
                    <a:lnTo>
                      <a:pt x="263842" y="119063"/>
                    </a:lnTo>
                    <a:cubicBezTo>
                      <a:pt x="286703" y="104775"/>
                      <a:pt x="310515" y="92393"/>
                      <a:pt x="335280" y="80010"/>
                    </a:cubicBezTo>
                    <a:lnTo>
                      <a:pt x="347663" y="105728"/>
                    </a:lnTo>
                    <a:lnTo>
                      <a:pt x="307657" y="125730"/>
                    </a:lnTo>
                    <a:cubicBezTo>
                      <a:pt x="305753" y="126683"/>
                      <a:pt x="303848" y="128588"/>
                      <a:pt x="302895" y="130493"/>
                    </a:cubicBezTo>
                    <a:cubicBezTo>
                      <a:pt x="301942" y="133350"/>
                      <a:pt x="301942" y="135255"/>
                      <a:pt x="302895" y="137160"/>
                    </a:cubicBezTo>
                    <a:cubicBezTo>
                      <a:pt x="305753" y="141923"/>
                      <a:pt x="310515" y="146685"/>
                      <a:pt x="317182" y="149543"/>
                    </a:cubicBezTo>
                    <a:cubicBezTo>
                      <a:pt x="323850" y="153353"/>
                      <a:pt x="329565" y="154305"/>
                      <a:pt x="333375" y="152400"/>
                    </a:cubicBezTo>
                    <a:cubicBezTo>
                      <a:pt x="334328" y="151448"/>
                      <a:pt x="335280" y="150495"/>
                      <a:pt x="335280" y="149543"/>
                    </a:cubicBezTo>
                    <a:cubicBezTo>
                      <a:pt x="336232" y="148590"/>
                      <a:pt x="336232" y="147638"/>
                      <a:pt x="335280" y="145733"/>
                    </a:cubicBezTo>
                    <a:lnTo>
                      <a:pt x="331470" y="139065"/>
                    </a:lnTo>
                    <a:cubicBezTo>
                      <a:pt x="330517" y="138113"/>
                      <a:pt x="330517" y="136208"/>
                      <a:pt x="331470" y="135255"/>
                    </a:cubicBezTo>
                    <a:cubicBezTo>
                      <a:pt x="331470" y="134303"/>
                      <a:pt x="332423" y="132398"/>
                      <a:pt x="333375" y="132398"/>
                    </a:cubicBezTo>
                    <a:lnTo>
                      <a:pt x="355282" y="120968"/>
                    </a:lnTo>
                    <a:lnTo>
                      <a:pt x="371475" y="153353"/>
                    </a:lnTo>
                    <a:lnTo>
                      <a:pt x="394335" y="154305"/>
                    </a:lnTo>
                    <a:lnTo>
                      <a:pt x="352425" y="71438"/>
                    </a:lnTo>
                    <a:cubicBezTo>
                      <a:pt x="378142" y="60008"/>
                      <a:pt x="403860" y="48578"/>
                      <a:pt x="431482" y="39053"/>
                    </a:cubicBezTo>
                    <a:lnTo>
                      <a:pt x="442913" y="69533"/>
                    </a:lnTo>
                    <a:cubicBezTo>
                      <a:pt x="436245" y="65723"/>
                      <a:pt x="429578" y="62865"/>
                      <a:pt x="422910" y="60960"/>
                    </a:cubicBezTo>
                    <a:cubicBezTo>
                      <a:pt x="417195" y="59055"/>
                      <a:pt x="411480" y="59055"/>
                      <a:pt x="408623" y="60960"/>
                    </a:cubicBezTo>
                    <a:cubicBezTo>
                      <a:pt x="401003" y="63818"/>
                      <a:pt x="395288" y="68580"/>
                      <a:pt x="391478" y="75248"/>
                    </a:cubicBezTo>
                    <a:cubicBezTo>
                      <a:pt x="387667" y="81915"/>
                      <a:pt x="387667" y="88583"/>
                      <a:pt x="389573" y="95250"/>
                    </a:cubicBezTo>
                    <a:cubicBezTo>
                      <a:pt x="392430" y="102870"/>
                      <a:pt x="399098" y="108585"/>
                      <a:pt x="408623" y="113348"/>
                    </a:cubicBezTo>
                    <a:cubicBezTo>
                      <a:pt x="418148" y="118110"/>
                      <a:pt x="427673" y="119063"/>
                      <a:pt x="434340" y="117158"/>
                    </a:cubicBezTo>
                    <a:cubicBezTo>
                      <a:pt x="437198" y="116205"/>
                      <a:pt x="441007" y="113348"/>
                      <a:pt x="443865" y="110490"/>
                    </a:cubicBezTo>
                    <a:cubicBezTo>
                      <a:pt x="446723" y="107633"/>
                      <a:pt x="450532" y="103823"/>
                      <a:pt x="453390" y="98108"/>
                    </a:cubicBezTo>
                    <a:lnTo>
                      <a:pt x="460057" y="116205"/>
                    </a:lnTo>
                    <a:lnTo>
                      <a:pt x="482917" y="120968"/>
                    </a:lnTo>
                    <a:lnTo>
                      <a:pt x="468630" y="80963"/>
                    </a:lnTo>
                    <a:cubicBezTo>
                      <a:pt x="470535" y="75248"/>
                      <a:pt x="473392" y="71438"/>
                      <a:pt x="476250" y="67628"/>
                    </a:cubicBezTo>
                    <a:cubicBezTo>
                      <a:pt x="480060" y="63818"/>
                      <a:pt x="482917" y="60960"/>
                      <a:pt x="486728" y="60008"/>
                    </a:cubicBezTo>
                    <a:cubicBezTo>
                      <a:pt x="488632" y="59055"/>
                      <a:pt x="490538" y="59055"/>
                      <a:pt x="492442" y="60960"/>
                    </a:cubicBezTo>
                    <a:cubicBezTo>
                      <a:pt x="494348" y="61913"/>
                      <a:pt x="496253" y="63818"/>
                      <a:pt x="497205" y="65723"/>
                    </a:cubicBezTo>
                    <a:cubicBezTo>
                      <a:pt x="499110" y="69533"/>
                      <a:pt x="499110" y="75248"/>
                      <a:pt x="499110" y="80963"/>
                    </a:cubicBezTo>
                    <a:cubicBezTo>
                      <a:pt x="498157" y="86678"/>
                      <a:pt x="497205" y="93345"/>
                      <a:pt x="495300" y="99060"/>
                    </a:cubicBezTo>
                    <a:lnTo>
                      <a:pt x="516255" y="104775"/>
                    </a:lnTo>
                    <a:cubicBezTo>
                      <a:pt x="519113" y="91440"/>
                      <a:pt x="519113" y="80010"/>
                      <a:pt x="515303" y="69533"/>
                    </a:cubicBezTo>
                    <a:cubicBezTo>
                      <a:pt x="512445" y="61913"/>
                      <a:pt x="506730" y="55245"/>
                      <a:pt x="498157" y="50483"/>
                    </a:cubicBezTo>
                    <a:cubicBezTo>
                      <a:pt x="489585" y="44768"/>
                      <a:pt x="481965" y="43815"/>
                      <a:pt x="476250" y="45720"/>
                    </a:cubicBezTo>
                    <a:cubicBezTo>
                      <a:pt x="473392" y="46673"/>
                      <a:pt x="470535" y="48578"/>
                      <a:pt x="467678" y="50483"/>
                    </a:cubicBezTo>
                    <a:cubicBezTo>
                      <a:pt x="464820" y="52388"/>
                      <a:pt x="461963" y="56198"/>
                      <a:pt x="459105" y="59055"/>
                    </a:cubicBezTo>
                    <a:lnTo>
                      <a:pt x="450532" y="34290"/>
                    </a:lnTo>
                    <a:cubicBezTo>
                      <a:pt x="470535" y="27623"/>
                      <a:pt x="490538" y="21908"/>
                      <a:pt x="511492" y="16193"/>
                    </a:cubicBezTo>
                    <a:lnTo>
                      <a:pt x="506730" y="12383"/>
                    </a:lnTo>
                    <a:lnTo>
                      <a:pt x="506730" y="12383"/>
                    </a:lnTo>
                    <a:lnTo>
                      <a:pt x="505778" y="11430"/>
                    </a:lnTo>
                    <a:lnTo>
                      <a:pt x="493395" y="0"/>
                    </a:lnTo>
                    <a:cubicBezTo>
                      <a:pt x="295275" y="52388"/>
                      <a:pt x="122873" y="168593"/>
                      <a:pt x="0" y="325755"/>
                    </a:cubicBezTo>
                    <a:lnTo>
                      <a:pt x="20955" y="331470"/>
                    </a:lnTo>
                    <a:cubicBezTo>
                      <a:pt x="40957" y="306705"/>
                      <a:pt x="61913" y="282893"/>
                      <a:pt x="83820" y="260985"/>
                    </a:cubicBezTo>
                    <a:close/>
                    <a:moveTo>
                      <a:pt x="436245" y="93345"/>
                    </a:moveTo>
                    <a:cubicBezTo>
                      <a:pt x="432435" y="97155"/>
                      <a:pt x="427673" y="100013"/>
                      <a:pt x="423863" y="101918"/>
                    </a:cubicBezTo>
                    <a:cubicBezTo>
                      <a:pt x="421005" y="102870"/>
                      <a:pt x="418148" y="102870"/>
                      <a:pt x="416242" y="101918"/>
                    </a:cubicBezTo>
                    <a:cubicBezTo>
                      <a:pt x="413385" y="100965"/>
                      <a:pt x="412432" y="99060"/>
                      <a:pt x="411480" y="97155"/>
                    </a:cubicBezTo>
                    <a:cubicBezTo>
                      <a:pt x="409575" y="92393"/>
                      <a:pt x="410528" y="88583"/>
                      <a:pt x="412432" y="84773"/>
                    </a:cubicBezTo>
                    <a:cubicBezTo>
                      <a:pt x="414338" y="80010"/>
                      <a:pt x="417195" y="77153"/>
                      <a:pt x="421957" y="76200"/>
                    </a:cubicBezTo>
                    <a:cubicBezTo>
                      <a:pt x="425767" y="75248"/>
                      <a:pt x="429578" y="74295"/>
                      <a:pt x="434340" y="75248"/>
                    </a:cubicBezTo>
                    <a:cubicBezTo>
                      <a:pt x="439103" y="75248"/>
                      <a:pt x="443865" y="77153"/>
                      <a:pt x="447675" y="79058"/>
                    </a:cubicBezTo>
                    <a:cubicBezTo>
                      <a:pt x="443865" y="83820"/>
                      <a:pt x="440055" y="89535"/>
                      <a:pt x="436245" y="93345"/>
                    </a:cubicBezTo>
                    <a:close/>
                    <a:moveTo>
                      <a:pt x="115252" y="231458"/>
                    </a:moveTo>
                    <a:lnTo>
                      <a:pt x="140970" y="258127"/>
                    </a:lnTo>
                    <a:cubicBezTo>
                      <a:pt x="140017" y="265748"/>
                      <a:pt x="138113" y="272415"/>
                      <a:pt x="136207" y="278130"/>
                    </a:cubicBezTo>
                    <a:cubicBezTo>
                      <a:pt x="134302" y="283845"/>
                      <a:pt x="131445" y="287655"/>
                      <a:pt x="128588" y="291465"/>
                    </a:cubicBezTo>
                    <a:cubicBezTo>
                      <a:pt x="125730" y="294323"/>
                      <a:pt x="121920" y="296228"/>
                      <a:pt x="118110" y="297180"/>
                    </a:cubicBezTo>
                    <a:cubicBezTo>
                      <a:pt x="114300" y="298133"/>
                      <a:pt x="110490" y="298133"/>
                      <a:pt x="106680" y="297180"/>
                    </a:cubicBezTo>
                    <a:cubicBezTo>
                      <a:pt x="106680" y="297180"/>
                      <a:pt x="105727" y="296228"/>
                      <a:pt x="105727" y="296228"/>
                    </a:cubicBezTo>
                    <a:cubicBezTo>
                      <a:pt x="105727" y="295275"/>
                      <a:pt x="105727" y="295275"/>
                      <a:pt x="105727" y="295275"/>
                    </a:cubicBezTo>
                    <a:cubicBezTo>
                      <a:pt x="110490" y="288608"/>
                      <a:pt x="113348" y="282893"/>
                      <a:pt x="115252" y="277178"/>
                    </a:cubicBezTo>
                    <a:cubicBezTo>
                      <a:pt x="117157" y="271463"/>
                      <a:pt x="116205" y="266700"/>
                      <a:pt x="114300" y="264795"/>
                    </a:cubicBezTo>
                    <a:cubicBezTo>
                      <a:pt x="112395" y="262890"/>
                      <a:pt x="109538" y="260985"/>
                      <a:pt x="104775" y="259080"/>
                    </a:cubicBezTo>
                    <a:cubicBezTo>
                      <a:pt x="100965" y="258127"/>
                      <a:pt x="96202" y="257175"/>
                      <a:pt x="91440" y="256223"/>
                    </a:cubicBezTo>
                    <a:cubicBezTo>
                      <a:pt x="98107" y="246698"/>
                      <a:pt x="106680" y="239077"/>
                      <a:pt x="115252" y="2314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25" name="Google Shape;11625;p37"/>
              <p:cNvSpPr/>
              <p:nvPr/>
            </p:nvSpPr>
            <p:spPr>
              <a:xfrm>
                <a:off x="5730239" y="2140743"/>
                <a:ext cx="72130" cy="40481"/>
              </a:xfrm>
              <a:custGeom>
                <a:avLst/>
                <a:gdLst/>
                <a:ahLst/>
                <a:cxnLst/>
                <a:rect l="l" t="t" r="r" b="b"/>
                <a:pathLst>
                  <a:path w="72130" h="40481" extrusionOk="0">
                    <a:moveTo>
                      <a:pt x="22860" y="17621"/>
                    </a:moveTo>
                    <a:cubicBezTo>
                      <a:pt x="25718" y="16669"/>
                      <a:pt x="29527" y="16669"/>
                      <a:pt x="32385" y="16669"/>
                    </a:cubicBezTo>
                    <a:cubicBezTo>
                      <a:pt x="35243" y="16669"/>
                      <a:pt x="38100" y="17621"/>
                      <a:pt x="40958" y="19526"/>
                    </a:cubicBezTo>
                    <a:lnTo>
                      <a:pt x="69533" y="40481"/>
                    </a:lnTo>
                    <a:cubicBezTo>
                      <a:pt x="75248" y="38576"/>
                      <a:pt x="71438" y="32861"/>
                      <a:pt x="59055" y="22384"/>
                    </a:cubicBezTo>
                    <a:cubicBezTo>
                      <a:pt x="52388" y="16669"/>
                      <a:pt x="48577" y="13811"/>
                      <a:pt x="45720" y="11906"/>
                    </a:cubicBezTo>
                    <a:cubicBezTo>
                      <a:pt x="40005" y="7144"/>
                      <a:pt x="33338" y="3334"/>
                      <a:pt x="25718" y="1429"/>
                    </a:cubicBezTo>
                    <a:cubicBezTo>
                      <a:pt x="19050" y="-476"/>
                      <a:pt x="12383" y="-476"/>
                      <a:pt x="7620" y="1429"/>
                    </a:cubicBezTo>
                    <a:cubicBezTo>
                      <a:pt x="4763" y="2381"/>
                      <a:pt x="1905" y="4286"/>
                      <a:pt x="0" y="5239"/>
                    </a:cubicBezTo>
                    <a:lnTo>
                      <a:pt x="14288" y="21431"/>
                    </a:lnTo>
                    <a:cubicBezTo>
                      <a:pt x="17145" y="20479"/>
                      <a:pt x="20002" y="18574"/>
                      <a:pt x="22860" y="176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26" name="Google Shape;11626;p37"/>
              <p:cNvSpPr/>
              <p:nvPr/>
            </p:nvSpPr>
            <p:spPr>
              <a:xfrm>
                <a:off x="6128204" y="2241841"/>
                <a:ext cx="60187" cy="55030"/>
              </a:xfrm>
              <a:custGeom>
                <a:avLst/>
                <a:gdLst/>
                <a:ahLst/>
                <a:cxnLst/>
                <a:rect l="l" t="t" r="r" b="b"/>
                <a:pathLst>
                  <a:path w="60187" h="55030" extrusionOk="0">
                    <a:moveTo>
                      <a:pt x="19230" y="17489"/>
                    </a:moveTo>
                    <a:cubicBezTo>
                      <a:pt x="23041" y="15584"/>
                      <a:pt x="27803" y="14631"/>
                      <a:pt x="32566" y="14631"/>
                    </a:cubicBezTo>
                    <a:lnTo>
                      <a:pt x="43996" y="15584"/>
                    </a:lnTo>
                    <a:lnTo>
                      <a:pt x="36375" y="1296"/>
                    </a:lnTo>
                    <a:lnTo>
                      <a:pt x="25898" y="344"/>
                    </a:lnTo>
                    <a:cubicBezTo>
                      <a:pt x="19230" y="-609"/>
                      <a:pt x="13516" y="344"/>
                      <a:pt x="8753" y="4154"/>
                    </a:cubicBezTo>
                    <a:cubicBezTo>
                      <a:pt x="3991" y="7011"/>
                      <a:pt x="1133" y="10821"/>
                      <a:pt x="180" y="16536"/>
                    </a:cubicBezTo>
                    <a:cubicBezTo>
                      <a:pt x="-772" y="25109"/>
                      <a:pt x="2086" y="33681"/>
                      <a:pt x="7800" y="41301"/>
                    </a:cubicBezTo>
                    <a:cubicBezTo>
                      <a:pt x="14468" y="48921"/>
                      <a:pt x="22088" y="53684"/>
                      <a:pt x="30661" y="54636"/>
                    </a:cubicBezTo>
                    <a:cubicBezTo>
                      <a:pt x="36375" y="55589"/>
                      <a:pt x="42091" y="54636"/>
                      <a:pt x="46853" y="53684"/>
                    </a:cubicBezTo>
                    <a:cubicBezTo>
                      <a:pt x="51616" y="52731"/>
                      <a:pt x="56378" y="50826"/>
                      <a:pt x="60188" y="47969"/>
                    </a:cubicBezTo>
                    <a:lnTo>
                      <a:pt x="52568" y="31776"/>
                    </a:lnTo>
                    <a:cubicBezTo>
                      <a:pt x="47805" y="34634"/>
                      <a:pt x="43043" y="37491"/>
                      <a:pt x="37328" y="39396"/>
                    </a:cubicBezTo>
                    <a:cubicBezTo>
                      <a:pt x="31613" y="41301"/>
                      <a:pt x="26850" y="41301"/>
                      <a:pt x="22088" y="41301"/>
                    </a:cubicBezTo>
                    <a:cubicBezTo>
                      <a:pt x="19230" y="41301"/>
                      <a:pt x="16373" y="39396"/>
                      <a:pt x="14468" y="36539"/>
                    </a:cubicBezTo>
                    <a:cubicBezTo>
                      <a:pt x="12563" y="33681"/>
                      <a:pt x="11611" y="30824"/>
                      <a:pt x="11611" y="27014"/>
                    </a:cubicBezTo>
                    <a:cubicBezTo>
                      <a:pt x="12563" y="23204"/>
                      <a:pt x="15421" y="20346"/>
                      <a:pt x="19230" y="1748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27" name="Google Shape;11627;p37"/>
              <p:cNvSpPr/>
              <p:nvPr/>
            </p:nvSpPr>
            <p:spPr>
              <a:xfrm>
                <a:off x="6304222" y="2196426"/>
                <a:ext cx="62287" cy="78143"/>
              </a:xfrm>
              <a:custGeom>
                <a:avLst/>
                <a:gdLst/>
                <a:ahLst/>
                <a:cxnLst/>
                <a:rect l="l" t="t" r="r" b="b"/>
                <a:pathLst>
                  <a:path w="62287" h="78143" extrusionOk="0">
                    <a:moveTo>
                      <a:pt x="23235" y="22899"/>
                    </a:moveTo>
                    <a:cubicBezTo>
                      <a:pt x="27045" y="20041"/>
                      <a:pt x="31808" y="19089"/>
                      <a:pt x="36570" y="20994"/>
                    </a:cubicBezTo>
                    <a:lnTo>
                      <a:pt x="57525" y="26709"/>
                    </a:lnTo>
                    <a:lnTo>
                      <a:pt x="62288" y="9564"/>
                    </a:lnTo>
                    <a:lnTo>
                      <a:pt x="30855" y="991"/>
                    </a:lnTo>
                    <a:cubicBezTo>
                      <a:pt x="24188" y="-914"/>
                      <a:pt x="18473" y="39"/>
                      <a:pt x="12758" y="2896"/>
                    </a:cubicBezTo>
                    <a:cubicBezTo>
                      <a:pt x="7043" y="5754"/>
                      <a:pt x="3233" y="10516"/>
                      <a:pt x="1328" y="16231"/>
                    </a:cubicBezTo>
                    <a:cubicBezTo>
                      <a:pt x="-577" y="23851"/>
                      <a:pt x="-577" y="33376"/>
                      <a:pt x="2280" y="43854"/>
                    </a:cubicBezTo>
                    <a:cubicBezTo>
                      <a:pt x="5138" y="54331"/>
                      <a:pt x="9900" y="65761"/>
                      <a:pt x="16568" y="78144"/>
                    </a:cubicBezTo>
                    <a:lnTo>
                      <a:pt x="24188" y="75286"/>
                    </a:lnTo>
                    <a:cubicBezTo>
                      <a:pt x="20378" y="67666"/>
                      <a:pt x="17520" y="60046"/>
                      <a:pt x="16568" y="52426"/>
                    </a:cubicBezTo>
                    <a:cubicBezTo>
                      <a:pt x="15615" y="44806"/>
                      <a:pt x="15615" y="39091"/>
                      <a:pt x="16568" y="33376"/>
                    </a:cubicBezTo>
                    <a:cubicBezTo>
                      <a:pt x="16568" y="29566"/>
                      <a:pt x="19425" y="25756"/>
                      <a:pt x="23235" y="2289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28" name="Google Shape;11628;p37"/>
              <p:cNvSpPr/>
              <p:nvPr/>
            </p:nvSpPr>
            <p:spPr>
              <a:xfrm>
                <a:off x="6667142" y="2388357"/>
                <a:ext cx="87539" cy="98620"/>
              </a:xfrm>
              <a:custGeom>
                <a:avLst/>
                <a:gdLst/>
                <a:ahLst/>
                <a:cxnLst/>
                <a:rect l="l" t="t" r="r" b="b"/>
                <a:pathLst>
                  <a:path w="87539" h="98620" extrusionOk="0">
                    <a:moveTo>
                      <a:pt x="52745" y="513"/>
                    </a:moveTo>
                    <a:cubicBezTo>
                      <a:pt x="45125" y="2418"/>
                      <a:pt x="41315" y="7180"/>
                      <a:pt x="39410" y="17658"/>
                    </a:cubicBezTo>
                    <a:cubicBezTo>
                      <a:pt x="37505" y="28135"/>
                      <a:pt x="38457" y="40518"/>
                      <a:pt x="43220" y="52900"/>
                    </a:cubicBezTo>
                    <a:cubicBezTo>
                      <a:pt x="34647" y="55758"/>
                      <a:pt x="26075" y="54805"/>
                      <a:pt x="18455" y="51948"/>
                    </a:cubicBezTo>
                    <a:cubicBezTo>
                      <a:pt x="20360" y="49090"/>
                      <a:pt x="20360" y="46233"/>
                      <a:pt x="20360" y="44328"/>
                    </a:cubicBezTo>
                    <a:cubicBezTo>
                      <a:pt x="20360" y="41470"/>
                      <a:pt x="20360" y="39565"/>
                      <a:pt x="19407" y="38613"/>
                    </a:cubicBezTo>
                    <a:cubicBezTo>
                      <a:pt x="17502" y="36708"/>
                      <a:pt x="14645" y="35755"/>
                      <a:pt x="11787" y="35755"/>
                    </a:cubicBezTo>
                    <a:cubicBezTo>
                      <a:pt x="8930" y="36708"/>
                      <a:pt x="5120" y="37660"/>
                      <a:pt x="3215" y="40518"/>
                    </a:cubicBezTo>
                    <a:cubicBezTo>
                      <a:pt x="357" y="43375"/>
                      <a:pt x="-595" y="47185"/>
                      <a:pt x="357" y="51948"/>
                    </a:cubicBezTo>
                    <a:cubicBezTo>
                      <a:pt x="1310" y="56710"/>
                      <a:pt x="4167" y="60520"/>
                      <a:pt x="7977" y="64330"/>
                    </a:cubicBezTo>
                    <a:lnTo>
                      <a:pt x="1310" y="95763"/>
                    </a:lnTo>
                    <a:lnTo>
                      <a:pt x="12740" y="98620"/>
                    </a:lnTo>
                    <a:lnTo>
                      <a:pt x="13692" y="67188"/>
                    </a:lnTo>
                    <a:cubicBezTo>
                      <a:pt x="27027" y="70998"/>
                      <a:pt x="39410" y="71950"/>
                      <a:pt x="50840" y="70045"/>
                    </a:cubicBezTo>
                    <a:cubicBezTo>
                      <a:pt x="62270" y="69093"/>
                      <a:pt x="70842" y="65283"/>
                      <a:pt x="76557" y="58615"/>
                    </a:cubicBezTo>
                    <a:cubicBezTo>
                      <a:pt x="87987" y="46233"/>
                      <a:pt x="93702" y="23373"/>
                      <a:pt x="77510" y="5275"/>
                    </a:cubicBezTo>
                    <a:cubicBezTo>
                      <a:pt x="72747" y="2418"/>
                      <a:pt x="65127" y="-1392"/>
                      <a:pt x="52745" y="513"/>
                    </a:cubicBezTo>
                    <a:close/>
                    <a:moveTo>
                      <a:pt x="70842" y="29088"/>
                    </a:moveTo>
                    <a:cubicBezTo>
                      <a:pt x="69890" y="33850"/>
                      <a:pt x="67985" y="37660"/>
                      <a:pt x="65127" y="41470"/>
                    </a:cubicBezTo>
                    <a:cubicBezTo>
                      <a:pt x="62270" y="44328"/>
                      <a:pt x="59412" y="47185"/>
                      <a:pt x="56555" y="48138"/>
                    </a:cubicBezTo>
                    <a:cubicBezTo>
                      <a:pt x="53697" y="50043"/>
                      <a:pt x="51792" y="50995"/>
                      <a:pt x="49887" y="50995"/>
                    </a:cubicBezTo>
                    <a:cubicBezTo>
                      <a:pt x="47982" y="44328"/>
                      <a:pt x="47982" y="37660"/>
                      <a:pt x="47982" y="32898"/>
                    </a:cubicBezTo>
                    <a:cubicBezTo>
                      <a:pt x="47982" y="27183"/>
                      <a:pt x="49887" y="23373"/>
                      <a:pt x="51792" y="21468"/>
                    </a:cubicBezTo>
                    <a:cubicBezTo>
                      <a:pt x="54650" y="18610"/>
                      <a:pt x="57507" y="16705"/>
                      <a:pt x="60365" y="16705"/>
                    </a:cubicBezTo>
                    <a:cubicBezTo>
                      <a:pt x="63222" y="15753"/>
                      <a:pt x="66080" y="16705"/>
                      <a:pt x="67985" y="18610"/>
                    </a:cubicBezTo>
                    <a:cubicBezTo>
                      <a:pt x="69890" y="21468"/>
                      <a:pt x="70842" y="25278"/>
                      <a:pt x="70842" y="2908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29" name="Google Shape;11629;p37"/>
              <p:cNvSpPr/>
              <p:nvPr/>
            </p:nvSpPr>
            <p:spPr>
              <a:xfrm>
                <a:off x="6644397" y="2477452"/>
                <a:ext cx="71922" cy="76930"/>
              </a:xfrm>
              <a:custGeom>
                <a:avLst/>
                <a:gdLst/>
                <a:ahLst/>
                <a:cxnLst/>
                <a:rect l="l" t="t" r="r" b="b"/>
                <a:pathLst>
                  <a:path w="71922" h="76930" extrusionOk="0">
                    <a:moveTo>
                      <a:pt x="47868" y="60008"/>
                    </a:moveTo>
                    <a:cubicBezTo>
                      <a:pt x="41200" y="59055"/>
                      <a:pt x="36438" y="56198"/>
                      <a:pt x="31675" y="50483"/>
                    </a:cubicBezTo>
                    <a:cubicBezTo>
                      <a:pt x="24055" y="40958"/>
                      <a:pt x="17388" y="32385"/>
                      <a:pt x="13578" y="23813"/>
                    </a:cubicBezTo>
                    <a:cubicBezTo>
                      <a:pt x="9768" y="15240"/>
                      <a:pt x="7863" y="7620"/>
                      <a:pt x="7863" y="952"/>
                    </a:cubicBezTo>
                    <a:lnTo>
                      <a:pt x="243" y="0"/>
                    </a:lnTo>
                    <a:cubicBezTo>
                      <a:pt x="-710" y="10477"/>
                      <a:pt x="1195" y="20955"/>
                      <a:pt x="5005" y="32385"/>
                    </a:cubicBezTo>
                    <a:cubicBezTo>
                      <a:pt x="8815" y="43815"/>
                      <a:pt x="15483" y="54293"/>
                      <a:pt x="23103" y="63818"/>
                    </a:cubicBezTo>
                    <a:cubicBezTo>
                      <a:pt x="28818" y="70485"/>
                      <a:pt x="36438" y="75248"/>
                      <a:pt x="44058" y="76200"/>
                    </a:cubicBezTo>
                    <a:cubicBezTo>
                      <a:pt x="51678" y="78105"/>
                      <a:pt x="58345" y="76200"/>
                      <a:pt x="64060" y="71438"/>
                    </a:cubicBezTo>
                    <a:cubicBezTo>
                      <a:pt x="68823" y="67627"/>
                      <a:pt x="71680" y="60960"/>
                      <a:pt x="71680" y="52388"/>
                    </a:cubicBezTo>
                    <a:cubicBezTo>
                      <a:pt x="72633" y="43815"/>
                      <a:pt x="70728" y="37148"/>
                      <a:pt x="66918" y="32385"/>
                    </a:cubicBezTo>
                    <a:cubicBezTo>
                      <a:pt x="65013" y="29527"/>
                      <a:pt x="62155" y="27623"/>
                      <a:pt x="58345" y="26670"/>
                    </a:cubicBezTo>
                    <a:cubicBezTo>
                      <a:pt x="54535" y="24765"/>
                      <a:pt x="50725" y="23813"/>
                      <a:pt x="45963" y="23813"/>
                    </a:cubicBezTo>
                    <a:lnTo>
                      <a:pt x="45010" y="41910"/>
                    </a:lnTo>
                    <a:cubicBezTo>
                      <a:pt x="48820" y="41910"/>
                      <a:pt x="51678" y="41910"/>
                      <a:pt x="55488" y="42863"/>
                    </a:cubicBezTo>
                    <a:cubicBezTo>
                      <a:pt x="59298" y="43815"/>
                      <a:pt x="61203" y="44768"/>
                      <a:pt x="63108" y="46673"/>
                    </a:cubicBezTo>
                    <a:cubicBezTo>
                      <a:pt x="65013" y="48577"/>
                      <a:pt x="65013" y="49530"/>
                      <a:pt x="65013" y="51435"/>
                    </a:cubicBezTo>
                    <a:cubicBezTo>
                      <a:pt x="65013" y="53340"/>
                      <a:pt x="65013" y="55245"/>
                      <a:pt x="63108" y="56198"/>
                    </a:cubicBezTo>
                    <a:cubicBezTo>
                      <a:pt x="59298" y="60008"/>
                      <a:pt x="54535" y="60960"/>
                      <a:pt x="47868" y="6000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30" name="Google Shape;11630;p37"/>
              <p:cNvSpPr/>
              <p:nvPr/>
            </p:nvSpPr>
            <p:spPr>
              <a:xfrm>
                <a:off x="5945504" y="2138362"/>
                <a:ext cx="782002" cy="306704"/>
              </a:xfrm>
              <a:custGeom>
                <a:avLst/>
                <a:gdLst/>
                <a:ahLst/>
                <a:cxnLst/>
                <a:rect l="l" t="t" r="r" b="b"/>
                <a:pathLst>
                  <a:path w="782002" h="306704" extrusionOk="0">
                    <a:moveTo>
                      <a:pt x="26670" y="97155"/>
                    </a:moveTo>
                    <a:cubicBezTo>
                      <a:pt x="37148" y="103823"/>
                      <a:pt x="46673" y="107632"/>
                      <a:pt x="56198" y="106680"/>
                    </a:cubicBezTo>
                    <a:cubicBezTo>
                      <a:pt x="62865" y="105727"/>
                      <a:pt x="68580" y="102870"/>
                      <a:pt x="73342" y="97155"/>
                    </a:cubicBezTo>
                    <a:cubicBezTo>
                      <a:pt x="78105" y="91440"/>
                      <a:pt x="80010" y="84773"/>
                      <a:pt x="79058" y="77152"/>
                    </a:cubicBezTo>
                    <a:cubicBezTo>
                      <a:pt x="79058" y="74295"/>
                      <a:pt x="78105" y="71438"/>
                      <a:pt x="77153" y="68580"/>
                    </a:cubicBezTo>
                    <a:cubicBezTo>
                      <a:pt x="76200" y="65723"/>
                      <a:pt x="74295" y="63818"/>
                      <a:pt x="72390" y="60960"/>
                    </a:cubicBezTo>
                    <a:cubicBezTo>
                      <a:pt x="77153" y="63818"/>
                      <a:pt x="80963" y="65723"/>
                      <a:pt x="84773" y="67627"/>
                    </a:cubicBezTo>
                    <a:cubicBezTo>
                      <a:pt x="88583" y="69532"/>
                      <a:pt x="92392" y="69532"/>
                      <a:pt x="96203" y="69532"/>
                    </a:cubicBezTo>
                    <a:cubicBezTo>
                      <a:pt x="100013" y="68580"/>
                      <a:pt x="102870" y="67627"/>
                      <a:pt x="104775" y="66675"/>
                    </a:cubicBezTo>
                    <a:lnTo>
                      <a:pt x="107633" y="98107"/>
                    </a:lnTo>
                    <a:lnTo>
                      <a:pt x="128588" y="107632"/>
                    </a:lnTo>
                    <a:lnTo>
                      <a:pt x="120015" y="15240"/>
                    </a:lnTo>
                    <a:cubicBezTo>
                      <a:pt x="132398" y="14288"/>
                      <a:pt x="143828" y="14288"/>
                      <a:pt x="156210" y="14288"/>
                    </a:cubicBezTo>
                    <a:cubicBezTo>
                      <a:pt x="158115" y="14288"/>
                      <a:pt x="160020" y="14288"/>
                      <a:pt x="161925" y="14288"/>
                    </a:cubicBezTo>
                    <a:lnTo>
                      <a:pt x="160020" y="51435"/>
                    </a:lnTo>
                    <a:lnTo>
                      <a:pt x="153353" y="51435"/>
                    </a:lnTo>
                    <a:cubicBezTo>
                      <a:pt x="151448" y="51435"/>
                      <a:pt x="150495" y="51435"/>
                      <a:pt x="149542" y="53340"/>
                    </a:cubicBezTo>
                    <a:cubicBezTo>
                      <a:pt x="148590" y="54293"/>
                      <a:pt x="147638" y="55245"/>
                      <a:pt x="147638" y="57150"/>
                    </a:cubicBezTo>
                    <a:cubicBezTo>
                      <a:pt x="147638" y="60960"/>
                      <a:pt x="151448" y="66675"/>
                      <a:pt x="158115" y="74295"/>
                    </a:cubicBezTo>
                    <a:cubicBezTo>
                      <a:pt x="165735" y="81915"/>
                      <a:pt x="170498" y="86677"/>
                      <a:pt x="174308" y="86677"/>
                    </a:cubicBezTo>
                    <a:cubicBezTo>
                      <a:pt x="175260" y="86677"/>
                      <a:pt x="176213" y="85725"/>
                      <a:pt x="177165" y="84773"/>
                    </a:cubicBezTo>
                    <a:cubicBezTo>
                      <a:pt x="178117" y="82868"/>
                      <a:pt x="179070" y="81915"/>
                      <a:pt x="179070" y="80010"/>
                    </a:cubicBezTo>
                    <a:lnTo>
                      <a:pt x="179070" y="71438"/>
                    </a:lnTo>
                    <a:lnTo>
                      <a:pt x="212408" y="73343"/>
                    </a:lnTo>
                    <a:lnTo>
                      <a:pt x="211455" y="98107"/>
                    </a:lnTo>
                    <a:lnTo>
                      <a:pt x="231458" y="112395"/>
                    </a:lnTo>
                    <a:lnTo>
                      <a:pt x="236220" y="19050"/>
                    </a:lnTo>
                    <a:cubicBezTo>
                      <a:pt x="264795" y="21907"/>
                      <a:pt x="292417" y="25718"/>
                      <a:pt x="320040" y="30480"/>
                    </a:cubicBezTo>
                    <a:lnTo>
                      <a:pt x="317183" y="45720"/>
                    </a:lnTo>
                    <a:lnTo>
                      <a:pt x="288608" y="40957"/>
                    </a:lnTo>
                    <a:cubicBezTo>
                      <a:pt x="281940" y="40005"/>
                      <a:pt x="275273" y="40957"/>
                      <a:pt x="269558" y="44768"/>
                    </a:cubicBezTo>
                    <a:cubicBezTo>
                      <a:pt x="263842" y="48577"/>
                      <a:pt x="260985" y="53340"/>
                      <a:pt x="260033" y="59055"/>
                    </a:cubicBezTo>
                    <a:cubicBezTo>
                      <a:pt x="258128" y="67627"/>
                      <a:pt x="259080" y="77152"/>
                      <a:pt x="262890" y="87630"/>
                    </a:cubicBezTo>
                    <a:cubicBezTo>
                      <a:pt x="265748" y="98107"/>
                      <a:pt x="271463" y="108585"/>
                      <a:pt x="278130" y="119063"/>
                    </a:cubicBezTo>
                    <a:lnTo>
                      <a:pt x="285750" y="116205"/>
                    </a:lnTo>
                    <a:cubicBezTo>
                      <a:pt x="280988" y="109538"/>
                      <a:pt x="277178" y="102870"/>
                      <a:pt x="275273" y="96202"/>
                    </a:cubicBezTo>
                    <a:cubicBezTo>
                      <a:pt x="273367" y="88582"/>
                      <a:pt x="273367" y="81915"/>
                      <a:pt x="274320" y="75248"/>
                    </a:cubicBezTo>
                    <a:cubicBezTo>
                      <a:pt x="275273" y="70485"/>
                      <a:pt x="277178" y="66675"/>
                      <a:pt x="281940" y="63818"/>
                    </a:cubicBezTo>
                    <a:cubicBezTo>
                      <a:pt x="285750" y="60960"/>
                      <a:pt x="290513" y="60007"/>
                      <a:pt x="295275" y="60960"/>
                    </a:cubicBezTo>
                    <a:lnTo>
                      <a:pt x="315278" y="64770"/>
                    </a:lnTo>
                    <a:lnTo>
                      <a:pt x="307658" y="111443"/>
                    </a:lnTo>
                    <a:lnTo>
                      <a:pt x="325755" y="128588"/>
                    </a:lnTo>
                    <a:lnTo>
                      <a:pt x="340995" y="36195"/>
                    </a:lnTo>
                    <a:cubicBezTo>
                      <a:pt x="393383" y="46673"/>
                      <a:pt x="444817" y="61913"/>
                      <a:pt x="494348" y="81915"/>
                    </a:cubicBezTo>
                    <a:lnTo>
                      <a:pt x="483870" y="109538"/>
                    </a:lnTo>
                    <a:cubicBezTo>
                      <a:pt x="481013" y="101918"/>
                      <a:pt x="477203" y="95250"/>
                      <a:pt x="472440" y="89535"/>
                    </a:cubicBezTo>
                    <a:cubicBezTo>
                      <a:pt x="467678" y="83820"/>
                      <a:pt x="461963" y="80010"/>
                      <a:pt x="457200" y="78105"/>
                    </a:cubicBezTo>
                    <a:cubicBezTo>
                      <a:pt x="448628" y="75248"/>
                      <a:pt x="441008" y="74295"/>
                      <a:pt x="433388" y="77152"/>
                    </a:cubicBezTo>
                    <a:cubicBezTo>
                      <a:pt x="425767" y="80010"/>
                      <a:pt x="421005" y="84773"/>
                      <a:pt x="418148" y="91440"/>
                    </a:cubicBezTo>
                    <a:cubicBezTo>
                      <a:pt x="415290" y="100013"/>
                      <a:pt x="416242" y="109538"/>
                      <a:pt x="421958" y="120968"/>
                    </a:cubicBezTo>
                    <a:cubicBezTo>
                      <a:pt x="427673" y="132398"/>
                      <a:pt x="434340" y="140018"/>
                      <a:pt x="441960" y="142875"/>
                    </a:cubicBezTo>
                    <a:cubicBezTo>
                      <a:pt x="446723" y="144780"/>
                      <a:pt x="451485" y="144780"/>
                      <a:pt x="456248" y="144780"/>
                    </a:cubicBezTo>
                    <a:cubicBezTo>
                      <a:pt x="461010" y="144780"/>
                      <a:pt x="466725" y="142875"/>
                      <a:pt x="471488" y="140970"/>
                    </a:cubicBezTo>
                    <a:lnTo>
                      <a:pt x="464820" y="158115"/>
                    </a:lnTo>
                    <a:lnTo>
                      <a:pt x="479108" y="178118"/>
                    </a:lnTo>
                    <a:lnTo>
                      <a:pt x="511492" y="90488"/>
                    </a:lnTo>
                    <a:cubicBezTo>
                      <a:pt x="523875" y="96202"/>
                      <a:pt x="537210" y="101918"/>
                      <a:pt x="549593" y="107632"/>
                    </a:cubicBezTo>
                    <a:lnTo>
                      <a:pt x="532448" y="140970"/>
                    </a:lnTo>
                    <a:lnTo>
                      <a:pt x="526733" y="138113"/>
                    </a:lnTo>
                    <a:cubicBezTo>
                      <a:pt x="524828" y="137160"/>
                      <a:pt x="523875" y="137160"/>
                      <a:pt x="522923" y="138113"/>
                    </a:cubicBezTo>
                    <a:cubicBezTo>
                      <a:pt x="521017" y="138113"/>
                      <a:pt x="520065" y="139065"/>
                      <a:pt x="519113" y="140970"/>
                    </a:cubicBezTo>
                    <a:cubicBezTo>
                      <a:pt x="517208" y="143827"/>
                      <a:pt x="518160" y="150495"/>
                      <a:pt x="521970" y="160973"/>
                    </a:cubicBezTo>
                    <a:cubicBezTo>
                      <a:pt x="524828" y="171450"/>
                      <a:pt x="528638" y="177165"/>
                      <a:pt x="531495" y="179070"/>
                    </a:cubicBezTo>
                    <a:cubicBezTo>
                      <a:pt x="532448" y="180023"/>
                      <a:pt x="533400" y="180023"/>
                      <a:pt x="535305" y="179070"/>
                    </a:cubicBezTo>
                    <a:cubicBezTo>
                      <a:pt x="537210" y="178118"/>
                      <a:pt x="538163" y="177165"/>
                      <a:pt x="539115" y="175260"/>
                    </a:cubicBezTo>
                    <a:lnTo>
                      <a:pt x="542925" y="167640"/>
                    </a:lnTo>
                    <a:lnTo>
                      <a:pt x="572453" y="183833"/>
                    </a:lnTo>
                    <a:lnTo>
                      <a:pt x="561023" y="205740"/>
                    </a:lnTo>
                    <a:lnTo>
                      <a:pt x="572453" y="226695"/>
                    </a:lnTo>
                    <a:lnTo>
                      <a:pt x="616268" y="143827"/>
                    </a:lnTo>
                    <a:cubicBezTo>
                      <a:pt x="626745" y="150495"/>
                      <a:pt x="638175" y="156210"/>
                      <a:pt x="648653" y="162877"/>
                    </a:cubicBezTo>
                    <a:lnTo>
                      <a:pt x="604838" y="230505"/>
                    </a:lnTo>
                    <a:lnTo>
                      <a:pt x="614363" y="253365"/>
                    </a:lnTo>
                    <a:lnTo>
                      <a:pt x="665798" y="174308"/>
                    </a:lnTo>
                    <a:cubicBezTo>
                      <a:pt x="687705" y="189548"/>
                      <a:pt x="709613" y="204788"/>
                      <a:pt x="729615" y="221933"/>
                    </a:cubicBezTo>
                    <a:lnTo>
                      <a:pt x="711518" y="244793"/>
                    </a:lnTo>
                    <a:lnTo>
                      <a:pt x="676275" y="217170"/>
                    </a:lnTo>
                    <a:cubicBezTo>
                      <a:pt x="674370" y="215265"/>
                      <a:pt x="672465" y="215265"/>
                      <a:pt x="669608" y="215265"/>
                    </a:cubicBezTo>
                    <a:cubicBezTo>
                      <a:pt x="666750" y="215265"/>
                      <a:pt x="664845" y="216218"/>
                      <a:pt x="663893" y="218123"/>
                    </a:cubicBezTo>
                    <a:cubicBezTo>
                      <a:pt x="660083" y="222885"/>
                      <a:pt x="658178" y="228600"/>
                      <a:pt x="658178" y="236220"/>
                    </a:cubicBezTo>
                    <a:cubicBezTo>
                      <a:pt x="658178" y="243840"/>
                      <a:pt x="660083" y="249555"/>
                      <a:pt x="662940" y="251460"/>
                    </a:cubicBezTo>
                    <a:cubicBezTo>
                      <a:pt x="663893" y="252413"/>
                      <a:pt x="664845" y="252413"/>
                      <a:pt x="665798" y="252413"/>
                    </a:cubicBezTo>
                    <a:cubicBezTo>
                      <a:pt x="666750" y="252413"/>
                      <a:pt x="667703" y="252413"/>
                      <a:pt x="668655" y="250508"/>
                    </a:cubicBezTo>
                    <a:lnTo>
                      <a:pt x="673418" y="243840"/>
                    </a:lnTo>
                    <a:cubicBezTo>
                      <a:pt x="674370" y="242888"/>
                      <a:pt x="675323" y="241935"/>
                      <a:pt x="677228" y="241935"/>
                    </a:cubicBezTo>
                    <a:cubicBezTo>
                      <a:pt x="678180" y="240983"/>
                      <a:pt x="680085" y="241935"/>
                      <a:pt x="681038" y="241935"/>
                    </a:cubicBezTo>
                    <a:lnTo>
                      <a:pt x="700088" y="257175"/>
                    </a:lnTo>
                    <a:lnTo>
                      <a:pt x="678180" y="285750"/>
                    </a:lnTo>
                    <a:lnTo>
                      <a:pt x="686753" y="306705"/>
                    </a:lnTo>
                    <a:lnTo>
                      <a:pt x="743903" y="233363"/>
                    </a:lnTo>
                    <a:cubicBezTo>
                      <a:pt x="752475" y="240030"/>
                      <a:pt x="761048" y="247650"/>
                      <a:pt x="768668" y="255270"/>
                    </a:cubicBezTo>
                    <a:lnTo>
                      <a:pt x="782003" y="240983"/>
                    </a:lnTo>
                    <a:cubicBezTo>
                      <a:pt x="616268" y="91440"/>
                      <a:pt x="396240" y="0"/>
                      <a:pt x="155258" y="0"/>
                    </a:cubicBezTo>
                    <a:cubicBezTo>
                      <a:pt x="127635" y="0"/>
                      <a:pt x="100013" y="952"/>
                      <a:pt x="72390" y="3810"/>
                    </a:cubicBezTo>
                    <a:lnTo>
                      <a:pt x="84773" y="22860"/>
                    </a:lnTo>
                    <a:cubicBezTo>
                      <a:pt x="89535" y="22860"/>
                      <a:pt x="93345" y="21907"/>
                      <a:pt x="98108" y="21907"/>
                    </a:cubicBezTo>
                    <a:lnTo>
                      <a:pt x="100965" y="48577"/>
                    </a:lnTo>
                    <a:cubicBezTo>
                      <a:pt x="99060" y="51435"/>
                      <a:pt x="97155" y="53340"/>
                      <a:pt x="94298" y="55245"/>
                    </a:cubicBezTo>
                    <a:cubicBezTo>
                      <a:pt x="91440" y="57150"/>
                      <a:pt x="88583" y="58102"/>
                      <a:pt x="85725" y="58102"/>
                    </a:cubicBezTo>
                    <a:cubicBezTo>
                      <a:pt x="80010" y="59055"/>
                      <a:pt x="75248" y="59055"/>
                      <a:pt x="72390" y="58102"/>
                    </a:cubicBezTo>
                    <a:cubicBezTo>
                      <a:pt x="68580" y="58102"/>
                      <a:pt x="65723" y="57150"/>
                      <a:pt x="64770" y="56198"/>
                    </a:cubicBezTo>
                    <a:cubicBezTo>
                      <a:pt x="67628" y="53340"/>
                      <a:pt x="69533" y="50482"/>
                      <a:pt x="71438" y="46673"/>
                    </a:cubicBezTo>
                    <a:cubicBezTo>
                      <a:pt x="73342" y="42863"/>
                      <a:pt x="73342" y="39052"/>
                      <a:pt x="73342" y="36195"/>
                    </a:cubicBezTo>
                    <a:cubicBezTo>
                      <a:pt x="72390" y="28575"/>
                      <a:pt x="67628" y="22860"/>
                      <a:pt x="59055" y="16193"/>
                    </a:cubicBezTo>
                    <a:cubicBezTo>
                      <a:pt x="50483" y="10477"/>
                      <a:pt x="40958" y="7620"/>
                      <a:pt x="32385" y="8573"/>
                    </a:cubicBezTo>
                    <a:cubicBezTo>
                      <a:pt x="27623" y="8573"/>
                      <a:pt x="23813" y="10477"/>
                      <a:pt x="19050" y="13335"/>
                    </a:cubicBezTo>
                    <a:cubicBezTo>
                      <a:pt x="14288" y="15240"/>
                      <a:pt x="10478" y="19050"/>
                      <a:pt x="6667" y="22860"/>
                    </a:cubicBezTo>
                    <a:lnTo>
                      <a:pt x="18098" y="36195"/>
                    </a:lnTo>
                    <a:cubicBezTo>
                      <a:pt x="21908" y="32385"/>
                      <a:pt x="26670" y="28575"/>
                      <a:pt x="31433" y="25718"/>
                    </a:cubicBezTo>
                    <a:cubicBezTo>
                      <a:pt x="36195" y="22860"/>
                      <a:pt x="40958" y="21907"/>
                      <a:pt x="44767" y="20955"/>
                    </a:cubicBezTo>
                    <a:cubicBezTo>
                      <a:pt x="48578" y="20955"/>
                      <a:pt x="51435" y="20955"/>
                      <a:pt x="54292" y="22860"/>
                    </a:cubicBezTo>
                    <a:cubicBezTo>
                      <a:pt x="57150" y="24765"/>
                      <a:pt x="59055" y="27623"/>
                      <a:pt x="59055" y="30480"/>
                    </a:cubicBezTo>
                    <a:cubicBezTo>
                      <a:pt x="59055" y="35243"/>
                      <a:pt x="59055" y="40005"/>
                      <a:pt x="57150" y="43815"/>
                    </a:cubicBezTo>
                    <a:cubicBezTo>
                      <a:pt x="56198" y="47625"/>
                      <a:pt x="53340" y="49530"/>
                      <a:pt x="48578" y="50482"/>
                    </a:cubicBezTo>
                    <a:cubicBezTo>
                      <a:pt x="45720" y="49530"/>
                      <a:pt x="42863" y="50482"/>
                      <a:pt x="39053" y="50482"/>
                    </a:cubicBezTo>
                    <a:cubicBezTo>
                      <a:pt x="35242" y="51435"/>
                      <a:pt x="31433" y="53340"/>
                      <a:pt x="27623" y="55245"/>
                    </a:cubicBezTo>
                    <a:lnTo>
                      <a:pt x="37148" y="71438"/>
                    </a:lnTo>
                    <a:cubicBezTo>
                      <a:pt x="44767" y="69532"/>
                      <a:pt x="51435" y="66675"/>
                      <a:pt x="59055" y="60960"/>
                    </a:cubicBezTo>
                    <a:cubicBezTo>
                      <a:pt x="60960" y="61913"/>
                      <a:pt x="61913" y="63818"/>
                      <a:pt x="62865" y="65723"/>
                    </a:cubicBezTo>
                    <a:cubicBezTo>
                      <a:pt x="63817" y="66675"/>
                      <a:pt x="64770" y="69532"/>
                      <a:pt x="64770" y="71438"/>
                    </a:cubicBezTo>
                    <a:cubicBezTo>
                      <a:pt x="65723" y="77152"/>
                      <a:pt x="63817" y="81915"/>
                      <a:pt x="60960" y="86677"/>
                    </a:cubicBezTo>
                    <a:cubicBezTo>
                      <a:pt x="57150" y="91440"/>
                      <a:pt x="52388" y="93345"/>
                      <a:pt x="46673" y="94298"/>
                    </a:cubicBezTo>
                    <a:cubicBezTo>
                      <a:pt x="40005" y="95250"/>
                      <a:pt x="32385" y="93345"/>
                      <a:pt x="25717" y="88582"/>
                    </a:cubicBezTo>
                    <a:cubicBezTo>
                      <a:pt x="18098" y="83820"/>
                      <a:pt x="12383" y="77152"/>
                      <a:pt x="6667" y="68580"/>
                    </a:cubicBezTo>
                    <a:lnTo>
                      <a:pt x="0" y="73343"/>
                    </a:lnTo>
                    <a:cubicBezTo>
                      <a:pt x="7620" y="80010"/>
                      <a:pt x="16192" y="89535"/>
                      <a:pt x="26670" y="97155"/>
                    </a:cubicBezTo>
                    <a:close/>
                    <a:moveTo>
                      <a:pt x="457200" y="121920"/>
                    </a:moveTo>
                    <a:cubicBezTo>
                      <a:pt x="449580" y="122873"/>
                      <a:pt x="443865" y="121920"/>
                      <a:pt x="438150" y="120015"/>
                    </a:cubicBezTo>
                    <a:cubicBezTo>
                      <a:pt x="434340" y="118110"/>
                      <a:pt x="431483" y="116205"/>
                      <a:pt x="428625" y="112395"/>
                    </a:cubicBezTo>
                    <a:cubicBezTo>
                      <a:pt x="426720" y="108585"/>
                      <a:pt x="426720" y="105727"/>
                      <a:pt x="427673" y="102870"/>
                    </a:cubicBezTo>
                    <a:cubicBezTo>
                      <a:pt x="429578" y="98107"/>
                      <a:pt x="433388" y="95250"/>
                      <a:pt x="441008" y="93345"/>
                    </a:cubicBezTo>
                    <a:cubicBezTo>
                      <a:pt x="448628" y="91440"/>
                      <a:pt x="456248" y="92393"/>
                      <a:pt x="462915" y="94298"/>
                    </a:cubicBezTo>
                    <a:cubicBezTo>
                      <a:pt x="466725" y="95250"/>
                      <a:pt x="469583" y="98107"/>
                      <a:pt x="472440" y="101918"/>
                    </a:cubicBezTo>
                    <a:cubicBezTo>
                      <a:pt x="475298" y="105727"/>
                      <a:pt x="478155" y="110490"/>
                      <a:pt x="480060" y="115252"/>
                    </a:cubicBezTo>
                    <a:cubicBezTo>
                      <a:pt x="472440" y="118110"/>
                      <a:pt x="464820" y="120968"/>
                      <a:pt x="457200" y="121920"/>
                    </a:cubicBezTo>
                    <a:close/>
                    <a:moveTo>
                      <a:pt x="567690" y="110490"/>
                    </a:moveTo>
                    <a:cubicBezTo>
                      <a:pt x="578168" y="115252"/>
                      <a:pt x="587693" y="120968"/>
                      <a:pt x="597218" y="126682"/>
                    </a:cubicBezTo>
                    <a:lnTo>
                      <a:pt x="579120" y="160020"/>
                    </a:lnTo>
                    <a:lnTo>
                      <a:pt x="549593" y="143827"/>
                    </a:lnTo>
                    <a:lnTo>
                      <a:pt x="567690" y="110490"/>
                    </a:lnTo>
                    <a:close/>
                    <a:moveTo>
                      <a:pt x="181928" y="13335"/>
                    </a:moveTo>
                    <a:cubicBezTo>
                      <a:pt x="193358" y="13335"/>
                      <a:pt x="204788" y="14288"/>
                      <a:pt x="215265" y="15240"/>
                    </a:cubicBezTo>
                    <a:lnTo>
                      <a:pt x="213360" y="53340"/>
                    </a:lnTo>
                    <a:lnTo>
                      <a:pt x="180023" y="51435"/>
                    </a:lnTo>
                    <a:lnTo>
                      <a:pt x="181928" y="13335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31" name="Google Shape;11631;p37"/>
              <p:cNvSpPr/>
              <p:nvPr/>
            </p:nvSpPr>
            <p:spPr>
              <a:xfrm>
                <a:off x="6714172" y="2412682"/>
                <a:ext cx="92392" cy="111442"/>
              </a:xfrm>
              <a:custGeom>
                <a:avLst/>
                <a:gdLst/>
                <a:ahLst/>
                <a:cxnLst/>
                <a:rect l="l" t="t" r="r" b="b"/>
                <a:pathLst>
                  <a:path w="92392" h="111442" extrusionOk="0">
                    <a:moveTo>
                      <a:pt x="0" y="89535"/>
                    </a:moveTo>
                    <a:lnTo>
                      <a:pt x="6668" y="111442"/>
                    </a:lnTo>
                    <a:lnTo>
                      <a:pt x="72390" y="46672"/>
                    </a:lnTo>
                    <a:cubicBezTo>
                      <a:pt x="77153" y="52388"/>
                      <a:pt x="81915" y="58102"/>
                      <a:pt x="86678" y="62865"/>
                    </a:cubicBezTo>
                    <a:lnTo>
                      <a:pt x="92393" y="39052"/>
                    </a:lnTo>
                    <a:cubicBezTo>
                      <a:pt x="80963" y="25717"/>
                      <a:pt x="68580" y="12382"/>
                      <a:pt x="56198" y="0"/>
                    </a:cubicBezTo>
                    <a:lnTo>
                      <a:pt x="41910" y="14288"/>
                    </a:lnTo>
                    <a:cubicBezTo>
                      <a:pt x="47625" y="20002"/>
                      <a:pt x="52388" y="25717"/>
                      <a:pt x="58103" y="31432"/>
                    </a:cubicBezTo>
                    <a:lnTo>
                      <a:pt x="0" y="89535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32" name="Google Shape;11632;p37"/>
              <p:cNvSpPr/>
              <p:nvPr/>
            </p:nvSpPr>
            <p:spPr>
              <a:xfrm>
                <a:off x="6755130" y="2518410"/>
                <a:ext cx="25717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25717" extrusionOk="0">
                    <a:moveTo>
                      <a:pt x="0" y="0"/>
                    </a:moveTo>
                    <a:lnTo>
                      <a:pt x="25717" y="0"/>
                    </a:lnTo>
                    <a:lnTo>
                      <a:pt x="25717" y="25717"/>
                    </a:lnTo>
                    <a:lnTo>
                      <a:pt x="0" y="2571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33" name="Google Shape;11633;p37"/>
              <p:cNvSpPr/>
              <p:nvPr/>
            </p:nvSpPr>
            <p:spPr>
              <a:xfrm>
                <a:off x="6782752" y="2489835"/>
                <a:ext cx="25717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25717" extrusionOk="0">
                    <a:moveTo>
                      <a:pt x="0" y="0"/>
                    </a:moveTo>
                    <a:lnTo>
                      <a:pt x="25718" y="0"/>
                    </a:lnTo>
                    <a:lnTo>
                      <a:pt x="25718" y="25717"/>
                    </a:lnTo>
                    <a:lnTo>
                      <a:pt x="0" y="2571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634" name="Google Shape;11634;p37"/>
              <p:cNvGrpSpPr/>
              <p:nvPr/>
            </p:nvGrpSpPr>
            <p:grpSpPr>
              <a:xfrm>
                <a:off x="4819650" y="4612005"/>
                <a:ext cx="2558414" cy="385762"/>
                <a:chOff x="4819650" y="4612005"/>
                <a:chExt cx="2558414" cy="385762"/>
              </a:xfrm>
            </p:grpSpPr>
            <p:sp>
              <p:nvSpPr>
                <p:cNvPr id="11635" name="Google Shape;11635;p37"/>
                <p:cNvSpPr/>
                <p:nvPr/>
              </p:nvSpPr>
              <p:spPr>
                <a:xfrm>
                  <a:off x="4819650" y="4699634"/>
                  <a:ext cx="1013460" cy="262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3460" h="262890" extrusionOk="0">
                      <a:moveTo>
                        <a:pt x="942975" y="182880"/>
                      </a:moveTo>
                      <a:lnTo>
                        <a:pt x="978218" y="201930"/>
                      </a:lnTo>
                      <a:lnTo>
                        <a:pt x="978218" y="38100"/>
                      </a:lnTo>
                      <a:lnTo>
                        <a:pt x="1013460" y="38100"/>
                      </a:lnTo>
                      <a:lnTo>
                        <a:pt x="996315" y="6668"/>
                      </a:lnTo>
                      <a:lnTo>
                        <a:pt x="827723" y="6668"/>
                      </a:lnTo>
                      <a:lnTo>
                        <a:pt x="819150" y="6668"/>
                      </a:lnTo>
                      <a:lnTo>
                        <a:pt x="731520" y="6668"/>
                      </a:lnTo>
                      <a:lnTo>
                        <a:pt x="723900" y="6668"/>
                      </a:lnTo>
                      <a:lnTo>
                        <a:pt x="537210" y="6668"/>
                      </a:lnTo>
                      <a:lnTo>
                        <a:pt x="529590" y="6668"/>
                      </a:lnTo>
                      <a:lnTo>
                        <a:pt x="441960" y="6668"/>
                      </a:lnTo>
                      <a:lnTo>
                        <a:pt x="434340" y="6668"/>
                      </a:lnTo>
                      <a:lnTo>
                        <a:pt x="202883" y="6668"/>
                      </a:lnTo>
                      <a:lnTo>
                        <a:pt x="195263" y="6668"/>
                      </a:lnTo>
                      <a:lnTo>
                        <a:pt x="122873" y="6668"/>
                      </a:lnTo>
                      <a:lnTo>
                        <a:pt x="141923" y="38100"/>
                      </a:lnTo>
                      <a:lnTo>
                        <a:pt x="149543" y="38100"/>
                      </a:lnTo>
                      <a:lnTo>
                        <a:pt x="149543" y="110490"/>
                      </a:lnTo>
                      <a:lnTo>
                        <a:pt x="110490" y="93345"/>
                      </a:lnTo>
                      <a:cubicBezTo>
                        <a:pt x="114300" y="89535"/>
                        <a:pt x="117157" y="84772"/>
                        <a:pt x="119063" y="79058"/>
                      </a:cubicBezTo>
                      <a:cubicBezTo>
                        <a:pt x="120968" y="73343"/>
                        <a:pt x="121920" y="67628"/>
                        <a:pt x="121920" y="61913"/>
                      </a:cubicBezTo>
                      <a:cubicBezTo>
                        <a:pt x="121920" y="48578"/>
                        <a:pt x="115253" y="34290"/>
                        <a:pt x="102870" y="20955"/>
                      </a:cubicBezTo>
                      <a:cubicBezTo>
                        <a:pt x="89535" y="6668"/>
                        <a:pt x="76200" y="0"/>
                        <a:pt x="63818" y="0"/>
                      </a:cubicBezTo>
                      <a:cubicBezTo>
                        <a:pt x="51435" y="0"/>
                        <a:pt x="40958" y="3810"/>
                        <a:pt x="31433" y="11430"/>
                      </a:cubicBezTo>
                      <a:cubicBezTo>
                        <a:pt x="22860" y="19050"/>
                        <a:pt x="19050" y="28575"/>
                        <a:pt x="19050" y="39053"/>
                      </a:cubicBezTo>
                      <a:cubicBezTo>
                        <a:pt x="19050" y="47625"/>
                        <a:pt x="22860" y="57150"/>
                        <a:pt x="31433" y="66675"/>
                      </a:cubicBezTo>
                      <a:cubicBezTo>
                        <a:pt x="39053" y="75247"/>
                        <a:pt x="50482" y="82868"/>
                        <a:pt x="63818" y="90488"/>
                      </a:cubicBezTo>
                      <a:cubicBezTo>
                        <a:pt x="51435" y="99060"/>
                        <a:pt x="29528" y="110490"/>
                        <a:pt x="0" y="123825"/>
                      </a:cubicBezTo>
                      <a:lnTo>
                        <a:pt x="27622" y="147638"/>
                      </a:lnTo>
                      <a:cubicBezTo>
                        <a:pt x="60960" y="131445"/>
                        <a:pt x="84773" y="117158"/>
                        <a:pt x="100013" y="104775"/>
                      </a:cubicBezTo>
                      <a:lnTo>
                        <a:pt x="131445" y="120015"/>
                      </a:lnTo>
                      <a:lnTo>
                        <a:pt x="40005" y="176213"/>
                      </a:lnTo>
                      <a:lnTo>
                        <a:pt x="65723" y="197168"/>
                      </a:lnTo>
                      <a:lnTo>
                        <a:pt x="151448" y="139065"/>
                      </a:lnTo>
                      <a:lnTo>
                        <a:pt x="151448" y="183833"/>
                      </a:lnTo>
                      <a:lnTo>
                        <a:pt x="186690" y="202883"/>
                      </a:lnTo>
                      <a:lnTo>
                        <a:pt x="186690" y="39053"/>
                      </a:lnTo>
                      <a:lnTo>
                        <a:pt x="214313" y="39053"/>
                      </a:lnTo>
                      <a:lnTo>
                        <a:pt x="221933" y="39053"/>
                      </a:lnTo>
                      <a:lnTo>
                        <a:pt x="395288" y="39053"/>
                      </a:lnTo>
                      <a:lnTo>
                        <a:pt x="395288" y="66675"/>
                      </a:lnTo>
                      <a:lnTo>
                        <a:pt x="354330" y="66675"/>
                      </a:lnTo>
                      <a:cubicBezTo>
                        <a:pt x="340043" y="66675"/>
                        <a:pt x="327660" y="71438"/>
                        <a:pt x="318135" y="81915"/>
                      </a:cubicBezTo>
                      <a:cubicBezTo>
                        <a:pt x="308610" y="92393"/>
                        <a:pt x="302895" y="103822"/>
                        <a:pt x="302895" y="118110"/>
                      </a:cubicBezTo>
                      <a:cubicBezTo>
                        <a:pt x="302895" y="134303"/>
                        <a:pt x="311468" y="152400"/>
                        <a:pt x="329565" y="171450"/>
                      </a:cubicBezTo>
                      <a:cubicBezTo>
                        <a:pt x="347663" y="190500"/>
                        <a:pt x="364808" y="199072"/>
                        <a:pt x="381000" y="199072"/>
                      </a:cubicBezTo>
                      <a:cubicBezTo>
                        <a:pt x="381953" y="199072"/>
                        <a:pt x="383858" y="199072"/>
                        <a:pt x="387668" y="197168"/>
                      </a:cubicBezTo>
                      <a:lnTo>
                        <a:pt x="392430" y="195263"/>
                      </a:lnTo>
                      <a:cubicBezTo>
                        <a:pt x="387668" y="210503"/>
                        <a:pt x="381953" y="222885"/>
                        <a:pt x="373380" y="231458"/>
                      </a:cubicBezTo>
                      <a:cubicBezTo>
                        <a:pt x="365760" y="240983"/>
                        <a:pt x="357188" y="245745"/>
                        <a:pt x="347663" y="245745"/>
                      </a:cubicBezTo>
                      <a:cubicBezTo>
                        <a:pt x="342900" y="245745"/>
                        <a:pt x="339090" y="243840"/>
                        <a:pt x="337185" y="240983"/>
                      </a:cubicBezTo>
                      <a:cubicBezTo>
                        <a:pt x="334328" y="238125"/>
                        <a:pt x="332423" y="234315"/>
                        <a:pt x="332423" y="230505"/>
                      </a:cubicBezTo>
                      <a:cubicBezTo>
                        <a:pt x="332423" y="225743"/>
                        <a:pt x="334328" y="221933"/>
                        <a:pt x="339090" y="218122"/>
                      </a:cubicBezTo>
                      <a:cubicBezTo>
                        <a:pt x="343853" y="214313"/>
                        <a:pt x="349568" y="211455"/>
                        <a:pt x="356235" y="209550"/>
                      </a:cubicBezTo>
                      <a:lnTo>
                        <a:pt x="324803" y="190500"/>
                      </a:lnTo>
                      <a:cubicBezTo>
                        <a:pt x="320040" y="191453"/>
                        <a:pt x="316230" y="193358"/>
                        <a:pt x="312420" y="197168"/>
                      </a:cubicBezTo>
                      <a:cubicBezTo>
                        <a:pt x="308610" y="200025"/>
                        <a:pt x="306705" y="202883"/>
                        <a:pt x="305753" y="206693"/>
                      </a:cubicBezTo>
                      <a:cubicBezTo>
                        <a:pt x="292418" y="206693"/>
                        <a:pt x="282893" y="204788"/>
                        <a:pt x="276225" y="200978"/>
                      </a:cubicBezTo>
                      <a:cubicBezTo>
                        <a:pt x="282893" y="199072"/>
                        <a:pt x="288608" y="194310"/>
                        <a:pt x="291465" y="188595"/>
                      </a:cubicBezTo>
                      <a:cubicBezTo>
                        <a:pt x="295275" y="182880"/>
                        <a:pt x="297180" y="176213"/>
                        <a:pt x="297180" y="169545"/>
                      </a:cubicBezTo>
                      <a:cubicBezTo>
                        <a:pt x="297180" y="160020"/>
                        <a:pt x="294323" y="152400"/>
                        <a:pt x="287655" y="145733"/>
                      </a:cubicBezTo>
                      <a:cubicBezTo>
                        <a:pt x="281940" y="139065"/>
                        <a:pt x="274320" y="136208"/>
                        <a:pt x="265748" y="136208"/>
                      </a:cubicBezTo>
                      <a:cubicBezTo>
                        <a:pt x="255270" y="136208"/>
                        <a:pt x="245745" y="139065"/>
                        <a:pt x="238125" y="145733"/>
                      </a:cubicBezTo>
                      <a:cubicBezTo>
                        <a:pt x="230505" y="152400"/>
                        <a:pt x="226695" y="160972"/>
                        <a:pt x="226695" y="171450"/>
                      </a:cubicBezTo>
                      <a:cubicBezTo>
                        <a:pt x="226695" y="184785"/>
                        <a:pt x="234315" y="196215"/>
                        <a:pt x="248602" y="205740"/>
                      </a:cubicBezTo>
                      <a:cubicBezTo>
                        <a:pt x="263843" y="215265"/>
                        <a:pt x="280988" y="220028"/>
                        <a:pt x="301943" y="220028"/>
                      </a:cubicBezTo>
                      <a:cubicBezTo>
                        <a:pt x="299085" y="229553"/>
                        <a:pt x="303848" y="239078"/>
                        <a:pt x="317183" y="248603"/>
                      </a:cubicBezTo>
                      <a:cubicBezTo>
                        <a:pt x="330518" y="258128"/>
                        <a:pt x="345758" y="262890"/>
                        <a:pt x="361950" y="262890"/>
                      </a:cubicBezTo>
                      <a:cubicBezTo>
                        <a:pt x="371475" y="262890"/>
                        <a:pt x="381000" y="259080"/>
                        <a:pt x="390525" y="252413"/>
                      </a:cubicBezTo>
                      <a:cubicBezTo>
                        <a:pt x="400050" y="244793"/>
                        <a:pt x="406718" y="235268"/>
                        <a:pt x="412433" y="222885"/>
                      </a:cubicBezTo>
                      <a:lnTo>
                        <a:pt x="427673" y="256222"/>
                      </a:lnTo>
                      <a:lnTo>
                        <a:pt x="448628" y="246697"/>
                      </a:lnTo>
                      <a:lnTo>
                        <a:pt x="419100" y="198120"/>
                      </a:lnTo>
                      <a:cubicBezTo>
                        <a:pt x="424815" y="196215"/>
                        <a:pt x="428625" y="193358"/>
                        <a:pt x="431483" y="189547"/>
                      </a:cubicBezTo>
                      <a:cubicBezTo>
                        <a:pt x="435293" y="184785"/>
                        <a:pt x="436245" y="180022"/>
                        <a:pt x="436245" y="174308"/>
                      </a:cubicBezTo>
                      <a:cubicBezTo>
                        <a:pt x="436245" y="166688"/>
                        <a:pt x="433388" y="159068"/>
                        <a:pt x="426720" y="150495"/>
                      </a:cubicBezTo>
                      <a:cubicBezTo>
                        <a:pt x="420053" y="142875"/>
                        <a:pt x="413385" y="139065"/>
                        <a:pt x="407670" y="139065"/>
                      </a:cubicBezTo>
                      <a:cubicBezTo>
                        <a:pt x="401003" y="139065"/>
                        <a:pt x="394335" y="140970"/>
                        <a:pt x="389573" y="144780"/>
                      </a:cubicBezTo>
                      <a:cubicBezTo>
                        <a:pt x="384810" y="148590"/>
                        <a:pt x="381953" y="153353"/>
                        <a:pt x="381953" y="159068"/>
                      </a:cubicBezTo>
                      <a:cubicBezTo>
                        <a:pt x="381953" y="163830"/>
                        <a:pt x="383858" y="169545"/>
                        <a:pt x="387668" y="176213"/>
                      </a:cubicBezTo>
                      <a:cubicBezTo>
                        <a:pt x="381000" y="180022"/>
                        <a:pt x="375285" y="181928"/>
                        <a:pt x="370523" y="181928"/>
                      </a:cubicBezTo>
                      <a:cubicBezTo>
                        <a:pt x="359093" y="181928"/>
                        <a:pt x="349568" y="178118"/>
                        <a:pt x="341948" y="169545"/>
                      </a:cubicBezTo>
                      <a:cubicBezTo>
                        <a:pt x="334328" y="160972"/>
                        <a:pt x="329565" y="150495"/>
                        <a:pt x="329565" y="137160"/>
                      </a:cubicBezTo>
                      <a:cubicBezTo>
                        <a:pt x="329565" y="127635"/>
                        <a:pt x="332423" y="119063"/>
                        <a:pt x="339090" y="111443"/>
                      </a:cubicBezTo>
                      <a:cubicBezTo>
                        <a:pt x="344805" y="103822"/>
                        <a:pt x="352425" y="100965"/>
                        <a:pt x="360998" y="100965"/>
                      </a:cubicBezTo>
                      <a:lnTo>
                        <a:pt x="428625" y="100965"/>
                      </a:lnTo>
                      <a:lnTo>
                        <a:pt x="428625" y="42863"/>
                      </a:lnTo>
                      <a:lnTo>
                        <a:pt x="451485" y="42863"/>
                      </a:lnTo>
                      <a:lnTo>
                        <a:pt x="459105" y="42863"/>
                      </a:lnTo>
                      <a:lnTo>
                        <a:pt x="483870" y="42863"/>
                      </a:lnTo>
                      <a:lnTo>
                        <a:pt x="483870" y="182880"/>
                      </a:lnTo>
                      <a:lnTo>
                        <a:pt x="519113" y="206693"/>
                      </a:lnTo>
                      <a:lnTo>
                        <a:pt x="519113" y="42863"/>
                      </a:lnTo>
                      <a:lnTo>
                        <a:pt x="546735" y="42863"/>
                      </a:lnTo>
                      <a:lnTo>
                        <a:pt x="554355" y="42863"/>
                      </a:lnTo>
                      <a:lnTo>
                        <a:pt x="679133" y="42863"/>
                      </a:lnTo>
                      <a:lnTo>
                        <a:pt x="679133" y="95250"/>
                      </a:lnTo>
                      <a:cubicBezTo>
                        <a:pt x="670560" y="84772"/>
                        <a:pt x="660083" y="76200"/>
                        <a:pt x="649605" y="69533"/>
                      </a:cubicBezTo>
                      <a:cubicBezTo>
                        <a:pt x="638175" y="62865"/>
                        <a:pt x="626745" y="60008"/>
                        <a:pt x="617220" y="60008"/>
                      </a:cubicBezTo>
                      <a:cubicBezTo>
                        <a:pt x="601980" y="60008"/>
                        <a:pt x="588645" y="63818"/>
                        <a:pt x="579120" y="72390"/>
                      </a:cubicBezTo>
                      <a:cubicBezTo>
                        <a:pt x="568643" y="80963"/>
                        <a:pt x="562928" y="91440"/>
                        <a:pt x="562928" y="104775"/>
                      </a:cubicBezTo>
                      <a:cubicBezTo>
                        <a:pt x="562928" y="120015"/>
                        <a:pt x="570548" y="135255"/>
                        <a:pt x="586740" y="149543"/>
                      </a:cubicBezTo>
                      <a:cubicBezTo>
                        <a:pt x="602933" y="164783"/>
                        <a:pt x="618173" y="172403"/>
                        <a:pt x="633413" y="172403"/>
                      </a:cubicBezTo>
                      <a:cubicBezTo>
                        <a:pt x="641985" y="172403"/>
                        <a:pt x="649605" y="170497"/>
                        <a:pt x="658178" y="166688"/>
                      </a:cubicBezTo>
                      <a:cubicBezTo>
                        <a:pt x="665798" y="162878"/>
                        <a:pt x="673418" y="158115"/>
                        <a:pt x="680085" y="150495"/>
                      </a:cubicBezTo>
                      <a:lnTo>
                        <a:pt x="680085" y="181928"/>
                      </a:lnTo>
                      <a:lnTo>
                        <a:pt x="715328" y="205740"/>
                      </a:lnTo>
                      <a:lnTo>
                        <a:pt x="715328" y="41910"/>
                      </a:lnTo>
                      <a:lnTo>
                        <a:pt x="742950" y="41910"/>
                      </a:lnTo>
                      <a:lnTo>
                        <a:pt x="750570" y="41910"/>
                      </a:lnTo>
                      <a:lnTo>
                        <a:pt x="775335" y="41910"/>
                      </a:lnTo>
                      <a:lnTo>
                        <a:pt x="775335" y="181928"/>
                      </a:lnTo>
                      <a:lnTo>
                        <a:pt x="810578" y="205740"/>
                      </a:lnTo>
                      <a:lnTo>
                        <a:pt x="810578" y="41910"/>
                      </a:lnTo>
                      <a:lnTo>
                        <a:pt x="838200" y="41910"/>
                      </a:lnTo>
                      <a:lnTo>
                        <a:pt x="845820" y="41910"/>
                      </a:lnTo>
                      <a:lnTo>
                        <a:pt x="942975" y="41910"/>
                      </a:lnTo>
                      <a:lnTo>
                        <a:pt x="942975" y="92393"/>
                      </a:lnTo>
                      <a:lnTo>
                        <a:pt x="864870" y="92393"/>
                      </a:lnTo>
                      <a:cubicBezTo>
                        <a:pt x="860108" y="92393"/>
                        <a:pt x="857250" y="94297"/>
                        <a:pt x="854393" y="97155"/>
                      </a:cubicBezTo>
                      <a:cubicBezTo>
                        <a:pt x="851535" y="100013"/>
                        <a:pt x="849630" y="103822"/>
                        <a:pt x="849630" y="107633"/>
                      </a:cubicBezTo>
                      <a:cubicBezTo>
                        <a:pt x="849630" y="117158"/>
                        <a:pt x="853440" y="127635"/>
                        <a:pt x="862013" y="138113"/>
                      </a:cubicBezTo>
                      <a:cubicBezTo>
                        <a:pt x="870585" y="148590"/>
                        <a:pt x="878205" y="154305"/>
                        <a:pt x="884873" y="154305"/>
                      </a:cubicBezTo>
                      <a:cubicBezTo>
                        <a:pt x="886778" y="154305"/>
                        <a:pt x="888683" y="153353"/>
                        <a:pt x="889635" y="152400"/>
                      </a:cubicBezTo>
                      <a:cubicBezTo>
                        <a:pt x="891540" y="151447"/>
                        <a:pt x="892493" y="149543"/>
                        <a:pt x="892493" y="146685"/>
                      </a:cubicBezTo>
                      <a:lnTo>
                        <a:pt x="892493" y="133350"/>
                      </a:lnTo>
                      <a:cubicBezTo>
                        <a:pt x="892493" y="130493"/>
                        <a:pt x="893445" y="128588"/>
                        <a:pt x="895350" y="126683"/>
                      </a:cubicBezTo>
                      <a:cubicBezTo>
                        <a:pt x="896303" y="124778"/>
                        <a:pt x="898208" y="123825"/>
                        <a:pt x="900113" y="123825"/>
                      </a:cubicBezTo>
                      <a:lnTo>
                        <a:pt x="942975" y="123825"/>
                      </a:lnTo>
                      <a:lnTo>
                        <a:pt x="942975" y="182880"/>
                      </a:lnTo>
                      <a:close/>
                      <a:moveTo>
                        <a:pt x="90488" y="68580"/>
                      </a:moveTo>
                      <a:cubicBezTo>
                        <a:pt x="87630" y="75247"/>
                        <a:pt x="82868" y="79058"/>
                        <a:pt x="78105" y="81915"/>
                      </a:cubicBezTo>
                      <a:cubicBezTo>
                        <a:pt x="71438" y="80010"/>
                        <a:pt x="65723" y="75247"/>
                        <a:pt x="60960" y="69533"/>
                      </a:cubicBezTo>
                      <a:cubicBezTo>
                        <a:pt x="56197" y="63818"/>
                        <a:pt x="54293" y="57150"/>
                        <a:pt x="54293" y="50483"/>
                      </a:cubicBezTo>
                      <a:cubicBezTo>
                        <a:pt x="54293" y="44768"/>
                        <a:pt x="56197" y="40005"/>
                        <a:pt x="60960" y="35243"/>
                      </a:cubicBezTo>
                      <a:cubicBezTo>
                        <a:pt x="65723" y="30480"/>
                        <a:pt x="71438" y="28575"/>
                        <a:pt x="78105" y="28575"/>
                      </a:cubicBezTo>
                      <a:cubicBezTo>
                        <a:pt x="82868" y="28575"/>
                        <a:pt x="87630" y="30480"/>
                        <a:pt x="90488" y="33338"/>
                      </a:cubicBezTo>
                      <a:cubicBezTo>
                        <a:pt x="94298" y="37147"/>
                        <a:pt x="95250" y="40958"/>
                        <a:pt x="95250" y="45720"/>
                      </a:cubicBezTo>
                      <a:cubicBezTo>
                        <a:pt x="96203" y="54293"/>
                        <a:pt x="94298" y="61913"/>
                        <a:pt x="90488" y="68580"/>
                      </a:cubicBezTo>
                      <a:close/>
                      <a:moveTo>
                        <a:pt x="251460" y="181928"/>
                      </a:moveTo>
                      <a:cubicBezTo>
                        <a:pt x="247650" y="178118"/>
                        <a:pt x="246698" y="174308"/>
                        <a:pt x="246698" y="169545"/>
                      </a:cubicBezTo>
                      <a:cubicBezTo>
                        <a:pt x="246698" y="164783"/>
                        <a:pt x="248602" y="160020"/>
                        <a:pt x="251460" y="157163"/>
                      </a:cubicBezTo>
                      <a:cubicBezTo>
                        <a:pt x="255270" y="153353"/>
                        <a:pt x="259080" y="152400"/>
                        <a:pt x="263843" y="152400"/>
                      </a:cubicBezTo>
                      <a:cubicBezTo>
                        <a:pt x="268605" y="152400"/>
                        <a:pt x="273368" y="154305"/>
                        <a:pt x="276225" y="157163"/>
                      </a:cubicBezTo>
                      <a:cubicBezTo>
                        <a:pt x="280035" y="160972"/>
                        <a:pt x="280988" y="164783"/>
                        <a:pt x="280988" y="169545"/>
                      </a:cubicBezTo>
                      <a:cubicBezTo>
                        <a:pt x="280988" y="174308"/>
                        <a:pt x="279083" y="179070"/>
                        <a:pt x="276225" y="181928"/>
                      </a:cubicBezTo>
                      <a:cubicBezTo>
                        <a:pt x="272415" y="185738"/>
                        <a:pt x="268605" y="186690"/>
                        <a:pt x="263843" y="186690"/>
                      </a:cubicBezTo>
                      <a:cubicBezTo>
                        <a:pt x="259080" y="186690"/>
                        <a:pt x="254318" y="184785"/>
                        <a:pt x="251460" y="181928"/>
                      </a:cubicBezTo>
                      <a:close/>
                      <a:moveTo>
                        <a:pt x="648653" y="133350"/>
                      </a:moveTo>
                      <a:cubicBezTo>
                        <a:pt x="637223" y="139065"/>
                        <a:pt x="626745" y="141922"/>
                        <a:pt x="616268" y="141922"/>
                      </a:cubicBezTo>
                      <a:cubicBezTo>
                        <a:pt x="608648" y="141922"/>
                        <a:pt x="601980" y="139065"/>
                        <a:pt x="597218" y="135255"/>
                      </a:cubicBezTo>
                      <a:cubicBezTo>
                        <a:pt x="592455" y="130493"/>
                        <a:pt x="589598" y="125730"/>
                        <a:pt x="589598" y="120015"/>
                      </a:cubicBezTo>
                      <a:cubicBezTo>
                        <a:pt x="589598" y="111443"/>
                        <a:pt x="594360" y="103822"/>
                        <a:pt x="605790" y="96203"/>
                      </a:cubicBezTo>
                      <a:cubicBezTo>
                        <a:pt x="617220" y="88583"/>
                        <a:pt x="628650" y="85725"/>
                        <a:pt x="641985" y="85725"/>
                      </a:cubicBezTo>
                      <a:cubicBezTo>
                        <a:pt x="648653" y="85725"/>
                        <a:pt x="655320" y="87630"/>
                        <a:pt x="662940" y="92393"/>
                      </a:cubicBezTo>
                      <a:cubicBezTo>
                        <a:pt x="670560" y="96203"/>
                        <a:pt x="677228" y="101918"/>
                        <a:pt x="682943" y="109538"/>
                      </a:cubicBezTo>
                      <a:cubicBezTo>
                        <a:pt x="671513" y="119063"/>
                        <a:pt x="660083" y="127635"/>
                        <a:pt x="648653" y="13335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36" name="Google Shape;11636;p37"/>
                <p:cNvSpPr/>
                <p:nvPr/>
              </p:nvSpPr>
              <p:spPr>
                <a:xfrm>
                  <a:off x="5744527" y="4910137"/>
                  <a:ext cx="119062" cy="87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062" h="87630" extrusionOk="0">
                      <a:moveTo>
                        <a:pt x="54293" y="13335"/>
                      </a:moveTo>
                      <a:cubicBezTo>
                        <a:pt x="42863" y="3810"/>
                        <a:pt x="34290" y="0"/>
                        <a:pt x="27623" y="0"/>
                      </a:cubicBezTo>
                      <a:cubicBezTo>
                        <a:pt x="21908" y="0"/>
                        <a:pt x="17145" y="953"/>
                        <a:pt x="12383" y="1905"/>
                      </a:cubicBezTo>
                      <a:cubicBezTo>
                        <a:pt x="8573" y="2857"/>
                        <a:pt x="4763" y="5715"/>
                        <a:pt x="0" y="9525"/>
                      </a:cubicBezTo>
                      <a:lnTo>
                        <a:pt x="13335" y="30480"/>
                      </a:lnTo>
                      <a:cubicBezTo>
                        <a:pt x="17145" y="27622"/>
                        <a:pt x="20002" y="25718"/>
                        <a:pt x="22860" y="24765"/>
                      </a:cubicBezTo>
                      <a:cubicBezTo>
                        <a:pt x="26670" y="22860"/>
                        <a:pt x="29527" y="22860"/>
                        <a:pt x="33338" y="22860"/>
                      </a:cubicBezTo>
                      <a:cubicBezTo>
                        <a:pt x="41910" y="22860"/>
                        <a:pt x="60008" y="37147"/>
                        <a:pt x="86677" y="65722"/>
                      </a:cubicBezTo>
                      <a:lnTo>
                        <a:pt x="107633" y="87630"/>
                      </a:lnTo>
                      <a:lnTo>
                        <a:pt x="119063" y="78105"/>
                      </a:lnTo>
                      <a:cubicBezTo>
                        <a:pt x="103823" y="60007"/>
                        <a:pt x="82868" y="39053"/>
                        <a:pt x="54293" y="1333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37" name="Google Shape;11637;p37"/>
                <p:cNvSpPr/>
                <p:nvPr/>
              </p:nvSpPr>
              <p:spPr>
                <a:xfrm>
                  <a:off x="5934075" y="4693919"/>
                  <a:ext cx="635317" cy="20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17" h="209550" extrusionOk="0">
                      <a:moveTo>
                        <a:pt x="577215" y="13335"/>
                      </a:moveTo>
                      <a:lnTo>
                        <a:pt x="441008" y="13335"/>
                      </a:lnTo>
                      <a:lnTo>
                        <a:pt x="433388" y="13335"/>
                      </a:lnTo>
                      <a:lnTo>
                        <a:pt x="330517" y="13335"/>
                      </a:lnTo>
                      <a:lnTo>
                        <a:pt x="349567" y="44768"/>
                      </a:lnTo>
                      <a:lnTo>
                        <a:pt x="388620" y="44768"/>
                      </a:lnTo>
                      <a:lnTo>
                        <a:pt x="388620" y="110490"/>
                      </a:lnTo>
                      <a:lnTo>
                        <a:pt x="334328" y="110490"/>
                      </a:lnTo>
                      <a:lnTo>
                        <a:pt x="334328" y="54293"/>
                      </a:lnTo>
                      <a:cubicBezTo>
                        <a:pt x="334328" y="41910"/>
                        <a:pt x="328613" y="30480"/>
                        <a:pt x="316230" y="18098"/>
                      </a:cubicBezTo>
                      <a:cubicBezTo>
                        <a:pt x="303847" y="5715"/>
                        <a:pt x="291465" y="0"/>
                        <a:pt x="280035" y="0"/>
                      </a:cubicBezTo>
                      <a:cubicBezTo>
                        <a:pt x="269558" y="0"/>
                        <a:pt x="260985" y="2858"/>
                        <a:pt x="254317" y="9525"/>
                      </a:cubicBezTo>
                      <a:cubicBezTo>
                        <a:pt x="246697" y="17145"/>
                        <a:pt x="243840" y="24765"/>
                        <a:pt x="243840" y="35243"/>
                      </a:cubicBezTo>
                      <a:cubicBezTo>
                        <a:pt x="243840" y="38100"/>
                        <a:pt x="243840" y="41910"/>
                        <a:pt x="244792" y="44768"/>
                      </a:cubicBezTo>
                      <a:lnTo>
                        <a:pt x="227647" y="14288"/>
                      </a:lnTo>
                      <a:lnTo>
                        <a:pt x="0" y="14288"/>
                      </a:lnTo>
                      <a:lnTo>
                        <a:pt x="17145" y="45720"/>
                      </a:lnTo>
                      <a:lnTo>
                        <a:pt x="159067" y="45720"/>
                      </a:lnTo>
                      <a:lnTo>
                        <a:pt x="159067" y="71438"/>
                      </a:lnTo>
                      <a:cubicBezTo>
                        <a:pt x="154305" y="71438"/>
                        <a:pt x="149542" y="73343"/>
                        <a:pt x="143828" y="78105"/>
                      </a:cubicBezTo>
                      <a:cubicBezTo>
                        <a:pt x="138113" y="82868"/>
                        <a:pt x="132397" y="88583"/>
                        <a:pt x="126683" y="97155"/>
                      </a:cubicBezTo>
                      <a:cubicBezTo>
                        <a:pt x="119063" y="88583"/>
                        <a:pt x="111442" y="81915"/>
                        <a:pt x="103822" y="77153"/>
                      </a:cubicBezTo>
                      <a:cubicBezTo>
                        <a:pt x="96203" y="72390"/>
                        <a:pt x="88583" y="70485"/>
                        <a:pt x="81915" y="70485"/>
                      </a:cubicBezTo>
                      <a:cubicBezTo>
                        <a:pt x="69533" y="70485"/>
                        <a:pt x="58103" y="75248"/>
                        <a:pt x="48578" y="84773"/>
                      </a:cubicBezTo>
                      <a:cubicBezTo>
                        <a:pt x="39053" y="94298"/>
                        <a:pt x="35242" y="104775"/>
                        <a:pt x="35242" y="117158"/>
                      </a:cubicBezTo>
                      <a:cubicBezTo>
                        <a:pt x="35242" y="130493"/>
                        <a:pt x="40958" y="144780"/>
                        <a:pt x="52388" y="160020"/>
                      </a:cubicBezTo>
                      <a:cubicBezTo>
                        <a:pt x="63817" y="175260"/>
                        <a:pt x="80010" y="191453"/>
                        <a:pt x="100965" y="206693"/>
                      </a:cubicBezTo>
                      <a:lnTo>
                        <a:pt x="110490" y="195263"/>
                      </a:lnTo>
                      <a:cubicBezTo>
                        <a:pt x="97155" y="183833"/>
                        <a:pt x="86678" y="172403"/>
                        <a:pt x="79058" y="161925"/>
                      </a:cubicBezTo>
                      <a:cubicBezTo>
                        <a:pt x="71438" y="150495"/>
                        <a:pt x="68580" y="140018"/>
                        <a:pt x="68580" y="131445"/>
                      </a:cubicBezTo>
                      <a:cubicBezTo>
                        <a:pt x="68580" y="121920"/>
                        <a:pt x="71438" y="114300"/>
                        <a:pt x="76200" y="107633"/>
                      </a:cubicBezTo>
                      <a:cubicBezTo>
                        <a:pt x="80963" y="100965"/>
                        <a:pt x="87630" y="98108"/>
                        <a:pt x="95250" y="98108"/>
                      </a:cubicBezTo>
                      <a:cubicBezTo>
                        <a:pt x="100013" y="98108"/>
                        <a:pt x="103822" y="99060"/>
                        <a:pt x="107633" y="101918"/>
                      </a:cubicBezTo>
                      <a:cubicBezTo>
                        <a:pt x="111442" y="103823"/>
                        <a:pt x="115253" y="107633"/>
                        <a:pt x="118110" y="112395"/>
                      </a:cubicBezTo>
                      <a:cubicBezTo>
                        <a:pt x="110490" y="128588"/>
                        <a:pt x="105728" y="139065"/>
                        <a:pt x="104775" y="143828"/>
                      </a:cubicBezTo>
                      <a:lnTo>
                        <a:pt x="136208" y="157163"/>
                      </a:lnTo>
                      <a:cubicBezTo>
                        <a:pt x="140017" y="140018"/>
                        <a:pt x="146685" y="124778"/>
                        <a:pt x="155258" y="113348"/>
                      </a:cubicBezTo>
                      <a:cubicBezTo>
                        <a:pt x="163830" y="101918"/>
                        <a:pt x="173355" y="96203"/>
                        <a:pt x="182880" y="96203"/>
                      </a:cubicBezTo>
                      <a:cubicBezTo>
                        <a:pt x="188595" y="96203"/>
                        <a:pt x="193358" y="98108"/>
                        <a:pt x="197167" y="100965"/>
                      </a:cubicBezTo>
                      <a:cubicBezTo>
                        <a:pt x="200978" y="103823"/>
                        <a:pt x="202883" y="107633"/>
                        <a:pt x="202883" y="111443"/>
                      </a:cubicBezTo>
                      <a:cubicBezTo>
                        <a:pt x="203835" y="120015"/>
                        <a:pt x="199072" y="129540"/>
                        <a:pt x="190500" y="140018"/>
                      </a:cubicBezTo>
                      <a:cubicBezTo>
                        <a:pt x="181928" y="151448"/>
                        <a:pt x="170497" y="161925"/>
                        <a:pt x="156210" y="171450"/>
                      </a:cubicBezTo>
                      <a:lnTo>
                        <a:pt x="185738" y="199073"/>
                      </a:lnTo>
                      <a:cubicBezTo>
                        <a:pt x="198120" y="185738"/>
                        <a:pt x="207645" y="172403"/>
                        <a:pt x="214313" y="160020"/>
                      </a:cubicBezTo>
                      <a:cubicBezTo>
                        <a:pt x="220980" y="147638"/>
                        <a:pt x="224790" y="135255"/>
                        <a:pt x="224790" y="124778"/>
                      </a:cubicBezTo>
                      <a:cubicBezTo>
                        <a:pt x="224790" y="112395"/>
                        <a:pt x="221933" y="101918"/>
                        <a:pt x="216217" y="92393"/>
                      </a:cubicBezTo>
                      <a:cubicBezTo>
                        <a:pt x="211455" y="82868"/>
                        <a:pt x="203835" y="77153"/>
                        <a:pt x="195263" y="73343"/>
                      </a:cubicBezTo>
                      <a:lnTo>
                        <a:pt x="195263" y="45720"/>
                      </a:lnTo>
                      <a:lnTo>
                        <a:pt x="243840" y="45720"/>
                      </a:lnTo>
                      <a:cubicBezTo>
                        <a:pt x="245745" y="55245"/>
                        <a:pt x="250508" y="62865"/>
                        <a:pt x="259080" y="70485"/>
                      </a:cubicBezTo>
                      <a:cubicBezTo>
                        <a:pt x="270510" y="80963"/>
                        <a:pt x="283845" y="87630"/>
                        <a:pt x="300038" y="90488"/>
                      </a:cubicBezTo>
                      <a:lnTo>
                        <a:pt x="300038" y="111443"/>
                      </a:lnTo>
                      <a:lnTo>
                        <a:pt x="288608" y="111443"/>
                      </a:lnTo>
                      <a:cubicBezTo>
                        <a:pt x="284797" y="111443"/>
                        <a:pt x="281940" y="112395"/>
                        <a:pt x="279083" y="114300"/>
                      </a:cubicBezTo>
                      <a:cubicBezTo>
                        <a:pt x="276225" y="116205"/>
                        <a:pt x="275272" y="119063"/>
                        <a:pt x="275272" y="122873"/>
                      </a:cubicBezTo>
                      <a:cubicBezTo>
                        <a:pt x="275272" y="130493"/>
                        <a:pt x="281940" y="140018"/>
                        <a:pt x="294322" y="152400"/>
                      </a:cubicBezTo>
                      <a:cubicBezTo>
                        <a:pt x="306705" y="163830"/>
                        <a:pt x="316230" y="169545"/>
                        <a:pt x="323850" y="169545"/>
                      </a:cubicBezTo>
                      <a:cubicBezTo>
                        <a:pt x="327660" y="169545"/>
                        <a:pt x="330517" y="167640"/>
                        <a:pt x="332422" y="164783"/>
                      </a:cubicBezTo>
                      <a:cubicBezTo>
                        <a:pt x="334328" y="161925"/>
                        <a:pt x="335280" y="158115"/>
                        <a:pt x="335280" y="154305"/>
                      </a:cubicBezTo>
                      <a:lnTo>
                        <a:pt x="335280" y="142875"/>
                      </a:lnTo>
                      <a:lnTo>
                        <a:pt x="389572" y="142875"/>
                      </a:lnTo>
                      <a:lnTo>
                        <a:pt x="389572" y="189548"/>
                      </a:lnTo>
                      <a:lnTo>
                        <a:pt x="424815" y="208598"/>
                      </a:lnTo>
                      <a:lnTo>
                        <a:pt x="424815" y="44768"/>
                      </a:lnTo>
                      <a:lnTo>
                        <a:pt x="452438" y="44768"/>
                      </a:lnTo>
                      <a:lnTo>
                        <a:pt x="460058" y="44768"/>
                      </a:lnTo>
                      <a:lnTo>
                        <a:pt x="566738" y="44768"/>
                      </a:lnTo>
                      <a:lnTo>
                        <a:pt x="566738" y="72390"/>
                      </a:lnTo>
                      <a:lnTo>
                        <a:pt x="514350" y="72390"/>
                      </a:lnTo>
                      <a:cubicBezTo>
                        <a:pt x="501967" y="72390"/>
                        <a:pt x="491490" y="76200"/>
                        <a:pt x="481965" y="83820"/>
                      </a:cubicBezTo>
                      <a:cubicBezTo>
                        <a:pt x="473392" y="91440"/>
                        <a:pt x="469583" y="100965"/>
                        <a:pt x="469583" y="111443"/>
                      </a:cubicBezTo>
                      <a:cubicBezTo>
                        <a:pt x="469583" y="126683"/>
                        <a:pt x="473392" y="142875"/>
                        <a:pt x="481965" y="159068"/>
                      </a:cubicBezTo>
                      <a:cubicBezTo>
                        <a:pt x="489585" y="175260"/>
                        <a:pt x="501967" y="192405"/>
                        <a:pt x="518160" y="208598"/>
                      </a:cubicBezTo>
                      <a:lnTo>
                        <a:pt x="529590" y="200978"/>
                      </a:lnTo>
                      <a:cubicBezTo>
                        <a:pt x="519113" y="191453"/>
                        <a:pt x="511492" y="180975"/>
                        <a:pt x="505778" y="169545"/>
                      </a:cubicBezTo>
                      <a:cubicBezTo>
                        <a:pt x="501015" y="158115"/>
                        <a:pt x="498158" y="146685"/>
                        <a:pt x="498158" y="135255"/>
                      </a:cubicBezTo>
                      <a:cubicBezTo>
                        <a:pt x="498158" y="126683"/>
                        <a:pt x="501015" y="119063"/>
                        <a:pt x="507683" y="113348"/>
                      </a:cubicBezTo>
                      <a:cubicBezTo>
                        <a:pt x="513397" y="106680"/>
                        <a:pt x="521017" y="103823"/>
                        <a:pt x="529590" y="103823"/>
                      </a:cubicBezTo>
                      <a:lnTo>
                        <a:pt x="564833" y="103823"/>
                      </a:lnTo>
                      <a:lnTo>
                        <a:pt x="564833" y="185738"/>
                      </a:lnTo>
                      <a:lnTo>
                        <a:pt x="600075" y="209550"/>
                      </a:lnTo>
                      <a:lnTo>
                        <a:pt x="600075" y="45720"/>
                      </a:lnTo>
                      <a:lnTo>
                        <a:pt x="635318" y="45720"/>
                      </a:lnTo>
                      <a:lnTo>
                        <a:pt x="618172" y="14288"/>
                      </a:lnTo>
                      <a:lnTo>
                        <a:pt x="577215" y="14288"/>
                      </a:lnTo>
                      <a:close/>
                      <a:moveTo>
                        <a:pt x="299085" y="75248"/>
                      </a:moveTo>
                      <a:cubicBezTo>
                        <a:pt x="292417" y="73343"/>
                        <a:pt x="287655" y="69533"/>
                        <a:pt x="283845" y="63818"/>
                      </a:cubicBezTo>
                      <a:cubicBezTo>
                        <a:pt x="280035" y="58103"/>
                        <a:pt x="278130" y="51435"/>
                        <a:pt x="278130" y="42863"/>
                      </a:cubicBezTo>
                      <a:cubicBezTo>
                        <a:pt x="278130" y="37148"/>
                        <a:pt x="280035" y="31433"/>
                        <a:pt x="281940" y="27623"/>
                      </a:cubicBezTo>
                      <a:cubicBezTo>
                        <a:pt x="284797" y="23813"/>
                        <a:pt x="287655" y="20955"/>
                        <a:pt x="291465" y="20955"/>
                      </a:cubicBezTo>
                      <a:cubicBezTo>
                        <a:pt x="294322" y="20955"/>
                        <a:pt x="296228" y="22860"/>
                        <a:pt x="297180" y="25718"/>
                      </a:cubicBezTo>
                      <a:cubicBezTo>
                        <a:pt x="299085" y="28575"/>
                        <a:pt x="299085" y="32385"/>
                        <a:pt x="299085" y="36195"/>
                      </a:cubicBezTo>
                      <a:lnTo>
                        <a:pt x="299085" y="75248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38" name="Google Shape;11638;p37"/>
                <p:cNvSpPr/>
                <p:nvPr/>
              </p:nvSpPr>
              <p:spPr>
                <a:xfrm>
                  <a:off x="6413182" y="4612005"/>
                  <a:ext cx="104075" cy="94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5" h="94352" extrusionOk="0">
                      <a:moveTo>
                        <a:pt x="89535" y="60007"/>
                      </a:moveTo>
                      <a:cubicBezTo>
                        <a:pt x="81915" y="47625"/>
                        <a:pt x="76200" y="40005"/>
                        <a:pt x="72390" y="36195"/>
                      </a:cubicBezTo>
                      <a:cubicBezTo>
                        <a:pt x="64770" y="25717"/>
                        <a:pt x="55245" y="16192"/>
                        <a:pt x="44767" y="9525"/>
                      </a:cubicBezTo>
                      <a:cubicBezTo>
                        <a:pt x="34290" y="2857"/>
                        <a:pt x="23813" y="0"/>
                        <a:pt x="14288" y="0"/>
                      </a:cubicBezTo>
                      <a:cubicBezTo>
                        <a:pt x="8572" y="952"/>
                        <a:pt x="3810" y="1905"/>
                        <a:pt x="0" y="2857"/>
                      </a:cubicBezTo>
                      <a:lnTo>
                        <a:pt x="15240" y="36195"/>
                      </a:lnTo>
                      <a:cubicBezTo>
                        <a:pt x="20002" y="34290"/>
                        <a:pt x="25717" y="33338"/>
                        <a:pt x="31433" y="33338"/>
                      </a:cubicBezTo>
                      <a:cubicBezTo>
                        <a:pt x="37147" y="33338"/>
                        <a:pt x="42863" y="34290"/>
                        <a:pt x="47625" y="37147"/>
                      </a:cubicBezTo>
                      <a:cubicBezTo>
                        <a:pt x="52388" y="39052"/>
                        <a:pt x="57150" y="41910"/>
                        <a:pt x="60008" y="45720"/>
                      </a:cubicBezTo>
                      <a:lnTo>
                        <a:pt x="97155" y="94297"/>
                      </a:lnTo>
                      <a:cubicBezTo>
                        <a:pt x="108585" y="95250"/>
                        <a:pt x="105727" y="83820"/>
                        <a:pt x="89535" y="6000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39" name="Google Shape;11639;p37"/>
                <p:cNvSpPr/>
                <p:nvPr/>
              </p:nvSpPr>
              <p:spPr>
                <a:xfrm>
                  <a:off x="6671309" y="4707255"/>
                  <a:ext cx="676275" cy="2343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6275" h="234314" extrusionOk="0">
                      <a:moveTo>
                        <a:pt x="605790" y="171450"/>
                      </a:moveTo>
                      <a:lnTo>
                        <a:pt x="641033" y="195263"/>
                      </a:lnTo>
                      <a:lnTo>
                        <a:pt x="641033" y="31432"/>
                      </a:lnTo>
                      <a:lnTo>
                        <a:pt x="676275" y="31432"/>
                      </a:lnTo>
                      <a:lnTo>
                        <a:pt x="659130" y="0"/>
                      </a:lnTo>
                      <a:lnTo>
                        <a:pt x="467678" y="0"/>
                      </a:lnTo>
                      <a:lnTo>
                        <a:pt x="460058" y="0"/>
                      </a:lnTo>
                      <a:lnTo>
                        <a:pt x="299085" y="0"/>
                      </a:lnTo>
                      <a:lnTo>
                        <a:pt x="291465" y="0"/>
                      </a:lnTo>
                      <a:lnTo>
                        <a:pt x="203835" y="0"/>
                      </a:lnTo>
                      <a:lnTo>
                        <a:pt x="196215" y="0"/>
                      </a:lnTo>
                      <a:lnTo>
                        <a:pt x="0" y="0"/>
                      </a:lnTo>
                      <a:lnTo>
                        <a:pt x="17145" y="31432"/>
                      </a:lnTo>
                      <a:lnTo>
                        <a:pt x="151448" y="31432"/>
                      </a:lnTo>
                      <a:lnTo>
                        <a:pt x="151448" y="59055"/>
                      </a:lnTo>
                      <a:lnTo>
                        <a:pt x="43815" y="59055"/>
                      </a:lnTo>
                      <a:lnTo>
                        <a:pt x="38100" y="70485"/>
                      </a:lnTo>
                      <a:cubicBezTo>
                        <a:pt x="54293" y="75247"/>
                        <a:pt x="67628" y="82867"/>
                        <a:pt x="78105" y="92392"/>
                      </a:cubicBezTo>
                      <a:cubicBezTo>
                        <a:pt x="87630" y="102870"/>
                        <a:pt x="93345" y="113347"/>
                        <a:pt x="93345" y="124777"/>
                      </a:cubicBezTo>
                      <a:cubicBezTo>
                        <a:pt x="93345" y="129540"/>
                        <a:pt x="91440" y="134302"/>
                        <a:pt x="86678" y="138113"/>
                      </a:cubicBezTo>
                      <a:cubicBezTo>
                        <a:pt x="80963" y="142875"/>
                        <a:pt x="75248" y="144780"/>
                        <a:pt x="68580" y="146685"/>
                      </a:cubicBezTo>
                      <a:cubicBezTo>
                        <a:pt x="66675" y="142875"/>
                        <a:pt x="63818" y="140017"/>
                        <a:pt x="60008" y="137160"/>
                      </a:cubicBezTo>
                      <a:cubicBezTo>
                        <a:pt x="56198" y="134302"/>
                        <a:pt x="52388" y="133350"/>
                        <a:pt x="49530" y="133350"/>
                      </a:cubicBezTo>
                      <a:cubicBezTo>
                        <a:pt x="44768" y="133350"/>
                        <a:pt x="40005" y="135255"/>
                        <a:pt x="37148" y="139065"/>
                      </a:cubicBezTo>
                      <a:cubicBezTo>
                        <a:pt x="33338" y="142875"/>
                        <a:pt x="32385" y="147638"/>
                        <a:pt x="32385" y="153352"/>
                      </a:cubicBezTo>
                      <a:cubicBezTo>
                        <a:pt x="32385" y="160972"/>
                        <a:pt x="36195" y="168592"/>
                        <a:pt x="44768" y="173355"/>
                      </a:cubicBezTo>
                      <a:cubicBezTo>
                        <a:pt x="52388" y="179070"/>
                        <a:pt x="62865" y="181927"/>
                        <a:pt x="73343" y="181927"/>
                      </a:cubicBezTo>
                      <a:lnTo>
                        <a:pt x="97155" y="234315"/>
                      </a:lnTo>
                      <a:lnTo>
                        <a:pt x="114300" y="224790"/>
                      </a:lnTo>
                      <a:lnTo>
                        <a:pt x="82868" y="180022"/>
                      </a:lnTo>
                      <a:cubicBezTo>
                        <a:pt x="93345" y="178117"/>
                        <a:pt x="102870" y="173355"/>
                        <a:pt x="110490" y="166688"/>
                      </a:cubicBezTo>
                      <a:cubicBezTo>
                        <a:pt x="118110" y="160020"/>
                        <a:pt x="120968" y="152400"/>
                        <a:pt x="120968" y="142875"/>
                      </a:cubicBezTo>
                      <a:cubicBezTo>
                        <a:pt x="120968" y="133350"/>
                        <a:pt x="118110" y="123825"/>
                        <a:pt x="112395" y="114300"/>
                      </a:cubicBezTo>
                      <a:cubicBezTo>
                        <a:pt x="107633" y="104775"/>
                        <a:pt x="100013" y="97155"/>
                        <a:pt x="89535" y="90488"/>
                      </a:cubicBezTo>
                      <a:lnTo>
                        <a:pt x="151448" y="90488"/>
                      </a:lnTo>
                      <a:lnTo>
                        <a:pt x="151448" y="176213"/>
                      </a:lnTo>
                      <a:lnTo>
                        <a:pt x="186690" y="195263"/>
                      </a:lnTo>
                      <a:lnTo>
                        <a:pt x="186690" y="31432"/>
                      </a:lnTo>
                      <a:lnTo>
                        <a:pt x="214313" y="31432"/>
                      </a:lnTo>
                      <a:lnTo>
                        <a:pt x="221933" y="31432"/>
                      </a:lnTo>
                      <a:lnTo>
                        <a:pt x="246698" y="31432"/>
                      </a:lnTo>
                      <a:lnTo>
                        <a:pt x="246698" y="171450"/>
                      </a:lnTo>
                      <a:lnTo>
                        <a:pt x="281940" y="195263"/>
                      </a:lnTo>
                      <a:lnTo>
                        <a:pt x="281940" y="31432"/>
                      </a:lnTo>
                      <a:lnTo>
                        <a:pt x="309563" y="31432"/>
                      </a:lnTo>
                      <a:lnTo>
                        <a:pt x="317183" y="31432"/>
                      </a:lnTo>
                      <a:lnTo>
                        <a:pt x="415290" y="31432"/>
                      </a:lnTo>
                      <a:lnTo>
                        <a:pt x="415290" y="81915"/>
                      </a:lnTo>
                      <a:lnTo>
                        <a:pt x="337185" y="81915"/>
                      </a:lnTo>
                      <a:cubicBezTo>
                        <a:pt x="332423" y="81915"/>
                        <a:pt x="329565" y="83820"/>
                        <a:pt x="326708" y="86677"/>
                      </a:cubicBezTo>
                      <a:cubicBezTo>
                        <a:pt x="323850" y="89535"/>
                        <a:pt x="321945" y="93345"/>
                        <a:pt x="321945" y="97155"/>
                      </a:cubicBezTo>
                      <a:cubicBezTo>
                        <a:pt x="321945" y="106680"/>
                        <a:pt x="325755" y="117157"/>
                        <a:pt x="334328" y="127635"/>
                      </a:cubicBezTo>
                      <a:cubicBezTo>
                        <a:pt x="342900" y="138113"/>
                        <a:pt x="350520" y="143827"/>
                        <a:pt x="357188" y="143827"/>
                      </a:cubicBezTo>
                      <a:cubicBezTo>
                        <a:pt x="359093" y="143827"/>
                        <a:pt x="360998" y="142875"/>
                        <a:pt x="361950" y="141922"/>
                      </a:cubicBezTo>
                      <a:cubicBezTo>
                        <a:pt x="363855" y="140970"/>
                        <a:pt x="364808" y="139065"/>
                        <a:pt x="364808" y="136207"/>
                      </a:cubicBezTo>
                      <a:lnTo>
                        <a:pt x="364808" y="122872"/>
                      </a:lnTo>
                      <a:cubicBezTo>
                        <a:pt x="364808" y="120015"/>
                        <a:pt x="365760" y="118110"/>
                        <a:pt x="367665" y="116205"/>
                      </a:cubicBezTo>
                      <a:cubicBezTo>
                        <a:pt x="368618" y="114300"/>
                        <a:pt x="370523" y="113347"/>
                        <a:pt x="372428" y="113347"/>
                      </a:cubicBezTo>
                      <a:lnTo>
                        <a:pt x="415290" y="113347"/>
                      </a:lnTo>
                      <a:lnTo>
                        <a:pt x="415290" y="175260"/>
                      </a:lnTo>
                      <a:lnTo>
                        <a:pt x="450533" y="194310"/>
                      </a:lnTo>
                      <a:lnTo>
                        <a:pt x="450533" y="30480"/>
                      </a:lnTo>
                      <a:lnTo>
                        <a:pt x="478155" y="30480"/>
                      </a:lnTo>
                      <a:lnTo>
                        <a:pt x="485775" y="30480"/>
                      </a:lnTo>
                      <a:lnTo>
                        <a:pt x="513397" y="30480"/>
                      </a:lnTo>
                      <a:lnTo>
                        <a:pt x="513397" y="96202"/>
                      </a:lnTo>
                      <a:lnTo>
                        <a:pt x="501968" y="96202"/>
                      </a:lnTo>
                      <a:cubicBezTo>
                        <a:pt x="499110" y="96202"/>
                        <a:pt x="497205" y="97155"/>
                        <a:pt x="495300" y="99060"/>
                      </a:cubicBezTo>
                      <a:cubicBezTo>
                        <a:pt x="493395" y="100965"/>
                        <a:pt x="492443" y="102870"/>
                        <a:pt x="492443" y="105727"/>
                      </a:cubicBezTo>
                      <a:cubicBezTo>
                        <a:pt x="492443" y="111442"/>
                        <a:pt x="499110" y="120967"/>
                        <a:pt x="512445" y="134302"/>
                      </a:cubicBezTo>
                      <a:cubicBezTo>
                        <a:pt x="525780" y="147638"/>
                        <a:pt x="535305" y="154305"/>
                        <a:pt x="541020" y="154305"/>
                      </a:cubicBezTo>
                      <a:cubicBezTo>
                        <a:pt x="542925" y="154305"/>
                        <a:pt x="544830" y="153352"/>
                        <a:pt x="545783" y="151447"/>
                      </a:cubicBezTo>
                      <a:cubicBezTo>
                        <a:pt x="547688" y="148590"/>
                        <a:pt x="548640" y="145732"/>
                        <a:pt x="548640" y="142875"/>
                      </a:cubicBezTo>
                      <a:lnTo>
                        <a:pt x="548640" y="127635"/>
                      </a:lnTo>
                      <a:lnTo>
                        <a:pt x="606743" y="127635"/>
                      </a:lnTo>
                      <a:lnTo>
                        <a:pt x="606743" y="171450"/>
                      </a:lnTo>
                      <a:close/>
                      <a:moveTo>
                        <a:pt x="547688" y="97155"/>
                      </a:moveTo>
                      <a:lnTo>
                        <a:pt x="547688" y="31432"/>
                      </a:lnTo>
                      <a:lnTo>
                        <a:pt x="605790" y="31432"/>
                      </a:lnTo>
                      <a:lnTo>
                        <a:pt x="605790" y="97155"/>
                      </a:lnTo>
                      <a:lnTo>
                        <a:pt x="547688" y="97155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40" name="Google Shape;11640;p37"/>
                <p:cNvSpPr/>
                <p:nvPr/>
              </p:nvSpPr>
              <p:spPr>
                <a:xfrm>
                  <a:off x="7259002" y="4910137"/>
                  <a:ext cx="119062" cy="87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062" h="87630" extrusionOk="0">
                      <a:moveTo>
                        <a:pt x="54292" y="13335"/>
                      </a:moveTo>
                      <a:cubicBezTo>
                        <a:pt x="42863" y="3810"/>
                        <a:pt x="34290" y="0"/>
                        <a:pt x="27622" y="0"/>
                      </a:cubicBezTo>
                      <a:cubicBezTo>
                        <a:pt x="21907" y="0"/>
                        <a:pt x="17145" y="953"/>
                        <a:pt x="12382" y="1905"/>
                      </a:cubicBezTo>
                      <a:cubicBezTo>
                        <a:pt x="8572" y="2857"/>
                        <a:pt x="4763" y="5715"/>
                        <a:pt x="0" y="9525"/>
                      </a:cubicBezTo>
                      <a:lnTo>
                        <a:pt x="13335" y="30480"/>
                      </a:lnTo>
                      <a:cubicBezTo>
                        <a:pt x="17145" y="27622"/>
                        <a:pt x="20003" y="25718"/>
                        <a:pt x="22860" y="24765"/>
                      </a:cubicBezTo>
                      <a:cubicBezTo>
                        <a:pt x="26670" y="22860"/>
                        <a:pt x="29528" y="22860"/>
                        <a:pt x="33338" y="22860"/>
                      </a:cubicBezTo>
                      <a:cubicBezTo>
                        <a:pt x="41910" y="22860"/>
                        <a:pt x="60007" y="37147"/>
                        <a:pt x="86678" y="65722"/>
                      </a:cubicBezTo>
                      <a:lnTo>
                        <a:pt x="107632" y="87630"/>
                      </a:lnTo>
                      <a:lnTo>
                        <a:pt x="119063" y="78105"/>
                      </a:lnTo>
                      <a:cubicBezTo>
                        <a:pt x="103822" y="60007"/>
                        <a:pt x="81915" y="39053"/>
                        <a:pt x="54292" y="1333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1641" name="Google Shape;11641;p37"/>
              <p:cNvSpPr/>
              <p:nvPr/>
            </p:nvSpPr>
            <p:spPr>
              <a:xfrm>
                <a:off x="5888982" y="2284094"/>
                <a:ext cx="406654" cy="721042"/>
              </a:xfrm>
              <a:custGeom>
                <a:avLst/>
                <a:gdLst/>
                <a:ahLst/>
                <a:cxnLst/>
                <a:rect l="l" t="t" r="r" b="b"/>
                <a:pathLst>
                  <a:path w="406654" h="721042" extrusionOk="0">
                    <a:moveTo>
                      <a:pt x="75573" y="576263"/>
                    </a:moveTo>
                    <a:cubicBezTo>
                      <a:pt x="75573" y="576263"/>
                      <a:pt x="75573" y="576263"/>
                      <a:pt x="75573" y="576263"/>
                    </a:cubicBezTo>
                    <a:cubicBezTo>
                      <a:pt x="67953" y="591503"/>
                      <a:pt x="69858" y="604838"/>
                      <a:pt x="74620" y="612458"/>
                    </a:cubicBezTo>
                    <a:cubicBezTo>
                      <a:pt x="80335" y="623888"/>
                      <a:pt x="91765" y="632460"/>
                      <a:pt x="108910" y="640080"/>
                    </a:cubicBezTo>
                    <a:cubicBezTo>
                      <a:pt x="108910" y="640080"/>
                      <a:pt x="108910" y="641033"/>
                      <a:pt x="108910" y="641033"/>
                    </a:cubicBezTo>
                    <a:cubicBezTo>
                      <a:pt x="108910" y="661035"/>
                      <a:pt x="127960" y="677228"/>
                      <a:pt x="160345" y="684848"/>
                    </a:cubicBezTo>
                    <a:cubicBezTo>
                      <a:pt x="162250" y="700088"/>
                      <a:pt x="177490" y="721043"/>
                      <a:pt x="210828" y="721043"/>
                    </a:cubicBezTo>
                    <a:cubicBezTo>
                      <a:pt x="214638" y="721043"/>
                      <a:pt x="219400" y="721043"/>
                      <a:pt x="226068" y="719138"/>
                    </a:cubicBezTo>
                    <a:cubicBezTo>
                      <a:pt x="244165" y="713423"/>
                      <a:pt x="256548" y="700088"/>
                      <a:pt x="257500" y="684848"/>
                    </a:cubicBezTo>
                    <a:cubicBezTo>
                      <a:pt x="289885" y="676275"/>
                      <a:pt x="308935" y="661035"/>
                      <a:pt x="308935" y="641033"/>
                    </a:cubicBezTo>
                    <a:cubicBezTo>
                      <a:pt x="308935" y="639128"/>
                      <a:pt x="308935" y="637223"/>
                      <a:pt x="307983" y="635318"/>
                    </a:cubicBezTo>
                    <a:cubicBezTo>
                      <a:pt x="329890" y="621983"/>
                      <a:pt x="342273" y="605790"/>
                      <a:pt x="342273" y="589598"/>
                    </a:cubicBezTo>
                    <a:cubicBezTo>
                      <a:pt x="342273" y="584835"/>
                      <a:pt x="340368" y="580073"/>
                      <a:pt x="338463" y="576263"/>
                    </a:cubicBezTo>
                    <a:cubicBezTo>
                      <a:pt x="371800" y="542925"/>
                      <a:pt x="389898" y="510540"/>
                      <a:pt x="399423" y="480060"/>
                    </a:cubicBezTo>
                    <a:lnTo>
                      <a:pt x="399423" y="480060"/>
                    </a:lnTo>
                    <a:cubicBezTo>
                      <a:pt x="400375" y="478155"/>
                      <a:pt x="400375" y="476250"/>
                      <a:pt x="401328" y="474345"/>
                    </a:cubicBezTo>
                    <a:cubicBezTo>
                      <a:pt x="404185" y="462915"/>
                      <a:pt x="406090" y="448628"/>
                      <a:pt x="406090" y="446722"/>
                    </a:cubicBezTo>
                    <a:cubicBezTo>
                      <a:pt x="407995" y="421005"/>
                      <a:pt x="405138" y="395288"/>
                      <a:pt x="396565" y="370522"/>
                    </a:cubicBezTo>
                    <a:lnTo>
                      <a:pt x="387993" y="350520"/>
                    </a:lnTo>
                    <a:cubicBezTo>
                      <a:pt x="380373" y="336233"/>
                      <a:pt x="370848" y="322897"/>
                      <a:pt x="360370" y="312420"/>
                    </a:cubicBezTo>
                    <a:cubicBezTo>
                      <a:pt x="357513" y="309563"/>
                      <a:pt x="354655" y="306705"/>
                      <a:pt x="351798" y="304800"/>
                    </a:cubicBezTo>
                    <a:lnTo>
                      <a:pt x="351798" y="304800"/>
                    </a:lnTo>
                    <a:lnTo>
                      <a:pt x="340368" y="294322"/>
                    </a:lnTo>
                    <a:cubicBezTo>
                      <a:pt x="337510" y="291465"/>
                      <a:pt x="334653" y="288608"/>
                      <a:pt x="331795" y="286703"/>
                    </a:cubicBezTo>
                    <a:cubicBezTo>
                      <a:pt x="292743" y="251460"/>
                      <a:pt x="264168" y="224790"/>
                      <a:pt x="272740" y="163830"/>
                    </a:cubicBezTo>
                    <a:cubicBezTo>
                      <a:pt x="283218" y="106680"/>
                      <a:pt x="265120" y="47625"/>
                      <a:pt x="241308" y="32385"/>
                    </a:cubicBezTo>
                    <a:cubicBezTo>
                      <a:pt x="239403" y="31432"/>
                      <a:pt x="238450" y="30480"/>
                      <a:pt x="236545" y="30480"/>
                    </a:cubicBezTo>
                    <a:cubicBezTo>
                      <a:pt x="235593" y="21907"/>
                      <a:pt x="234640" y="16193"/>
                      <a:pt x="233688" y="16193"/>
                    </a:cubicBezTo>
                    <a:cubicBezTo>
                      <a:pt x="227020" y="4763"/>
                      <a:pt x="217495" y="953"/>
                      <a:pt x="210828" y="0"/>
                    </a:cubicBezTo>
                    <a:cubicBezTo>
                      <a:pt x="208923" y="0"/>
                      <a:pt x="207970" y="0"/>
                      <a:pt x="206065" y="0"/>
                    </a:cubicBezTo>
                    <a:cubicBezTo>
                      <a:pt x="194635" y="0"/>
                      <a:pt x="174633" y="4763"/>
                      <a:pt x="166060" y="37148"/>
                    </a:cubicBezTo>
                    <a:cubicBezTo>
                      <a:pt x="160345" y="58103"/>
                      <a:pt x="161298" y="87630"/>
                      <a:pt x="161298" y="115253"/>
                    </a:cubicBezTo>
                    <a:cubicBezTo>
                      <a:pt x="161298" y="120968"/>
                      <a:pt x="161298" y="126682"/>
                      <a:pt x="161298" y="130493"/>
                    </a:cubicBezTo>
                    <a:cubicBezTo>
                      <a:pt x="159393" y="178118"/>
                      <a:pt x="114625" y="237172"/>
                      <a:pt x="81288" y="277178"/>
                    </a:cubicBezTo>
                    <a:cubicBezTo>
                      <a:pt x="81288" y="277178"/>
                      <a:pt x="55570" y="304800"/>
                      <a:pt x="33663" y="343853"/>
                    </a:cubicBezTo>
                    <a:cubicBezTo>
                      <a:pt x="14613" y="374333"/>
                      <a:pt x="-50157" y="493395"/>
                      <a:pt x="75573" y="576263"/>
                    </a:cubicBezTo>
                    <a:close/>
                    <a:moveTo>
                      <a:pt x="210828" y="696278"/>
                    </a:moveTo>
                    <a:cubicBezTo>
                      <a:pt x="197493" y="696278"/>
                      <a:pt x="186063" y="688658"/>
                      <a:pt x="186063" y="681038"/>
                    </a:cubicBezTo>
                    <a:cubicBezTo>
                      <a:pt x="186063" y="680085"/>
                      <a:pt x="186063" y="678180"/>
                      <a:pt x="187015" y="677228"/>
                    </a:cubicBezTo>
                    <a:cubicBezTo>
                      <a:pt x="190825" y="677228"/>
                      <a:pt x="194635" y="678180"/>
                      <a:pt x="198445" y="678180"/>
                    </a:cubicBezTo>
                    <a:cubicBezTo>
                      <a:pt x="202255" y="678180"/>
                      <a:pt x="206065" y="678180"/>
                      <a:pt x="210828" y="678180"/>
                    </a:cubicBezTo>
                    <a:cubicBezTo>
                      <a:pt x="218448" y="678180"/>
                      <a:pt x="227020" y="678180"/>
                      <a:pt x="233688" y="677228"/>
                    </a:cubicBezTo>
                    <a:cubicBezTo>
                      <a:pt x="234640" y="678180"/>
                      <a:pt x="234640" y="680085"/>
                      <a:pt x="234640" y="681038"/>
                    </a:cubicBezTo>
                    <a:cubicBezTo>
                      <a:pt x="235593" y="688658"/>
                      <a:pt x="224163" y="696278"/>
                      <a:pt x="210828" y="696278"/>
                    </a:cubicBezTo>
                    <a:close/>
                    <a:moveTo>
                      <a:pt x="236545" y="662940"/>
                    </a:moveTo>
                    <a:cubicBezTo>
                      <a:pt x="231783" y="663893"/>
                      <a:pt x="226068" y="663893"/>
                      <a:pt x="221305" y="664845"/>
                    </a:cubicBezTo>
                    <a:cubicBezTo>
                      <a:pt x="217495" y="664845"/>
                      <a:pt x="214638" y="664845"/>
                      <a:pt x="210828" y="664845"/>
                    </a:cubicBezTo>
                    <a:cubicBezTo>
                      <a:pt x="202255" y="664845"/>
                      <a:pt x="193683" y="663893"/>
                      <a:pt x="185110" y="662940"/>
                    </a:cubicBezTo>
                    <a:cubicBezTo>
                      <a:pt x="153678" y="659130"/>
                      <a:pt x="135580" y="647700"/>
                      <a:pt x="135580" y="639128"/>
                    </a:cubicBezTo>
                    <a:cubicBezTo>
                      <a:pt x="135580" y="638175"/>
                      <a:pt x="135580" y="638175"/>
                      <a:pt x="135580" y="637223"/>
                    </a:cubicBezTo>
                    <a:cubicBezTo>
                      <a:pt x="159393" y="641985"/>
                      <a:pt x="185110" y="642938"/>
                      <a:pt x="202255" y="642938"/>
                    </a:cubicBezTo>
                    <a:cubicBezTo>
                      <a:pt x="235593" y="642938"/>
                      <a:pt x="267025" y="639128"/>
                      <a:pt x="284170" y="633413"/>
                    </a:cubicBezTo>
                    <a:cubicBezTo>
                      <a:pt x="286075" y="635318"/>
                      <a:pt x="287028" y="637223"/>
                      <a:pt x="287028" y="639128"/>
                    </a:cubicBezTo>
                    <a:cubicBezTo>
                      <a:pt x="287028" y="647700"/>
                      <a:pt x="267978" y="659130"/>
                      <a:pt x="236545" y="662940"/>
                    </a:cubicBezTo>
                    <a:close/>
                    <a:moveTo>
                      <a:pt x="89860" y="304800"/>
                    </a:moveTo>
                    <a:lnTo>
                      <a:pt x="90813" y="302895"/>
                    </a:lnTo>
                    <a:cubicBezTo>
                      <a:pt x="132723" y="253365"/>
                      <a:pt x="181300" y="188595"/>
                      <a:pt x="184158" y="131445"/>
                    </a:cubicBezTo>
                    <a:cubicBezTo>
                      <a:pt x="184158" y="125730"/>
                      <a:pt x="184158" y="120015"/>
                      <a:pt x="184158" y="114300"/>
                    </a:cubicBezTo>
                    <a:cubicBezTo>
                      <a:pt x="184158" y="87630"/>
                      <a:pt x="183205" y="60960"/>
                      <a:pt x="187968" y="42863"/>
                    </a:cubicBezTo>
                    <a:cubicBezTo>
                      <a:pt x="191778" y="26670"/>
                      <a:pt x="198445" y="24765"/>
                      <a:pt x="202255" y="24765"/>
                    </a:cubicBezTo>
                    <a:cubicBezTo>
                      <a:pt x="203208" y="24765"/>
                      <a:pt x="204160" y="24765"/>
                      <a:pt x="204160" y="24765"/>
                    </a:cubicBezTo>
                    <a:cubicBezTo>
                      <a:pt x="207018" y="24765"/>
                      <a:pt x="208923" y="29528"/>
                      <a:pt x="209875" y="37148"/>
                    </a:cubicBezTo>
                    <a:cubicBezTo>
                      <a:pt x="209875" y="41910"/>
                      <a:pt x="209875" y="56198"/>
                      <a:pt x="208923" y="71438"/>
                    </a:cubicBezTo>
                    <a:cubicBezTo>
                      <a:pt x="207018" y="105728"/>
                      <a:pt x="205113" y="151447"/>
                      <a:pt x="209875" y="172403"/>
                    </a:cubicBezTo>
                    <a:cubicBezTo>
                      <a:pt x="215590" y="195263"/>
                      <a:pt x="226068" y="218122"/>
                      <a:pt x="235593" y="240030"/>
                    </a:cubicBezTo>
                    <a:cubicBezTo>
                      <a:pt x="248928" y="268605"/>
                      <a:pt x="261310" y="296228"/>
                      <a:pt x="262263" y="321945"/>
                    </a:cubicBezTo>
                    <a:cubicBezTo>
                      <a:pt x="264168" y="367665"/>
                      <a:pt x="241308" y="371475"/>
                      <a:pt x="225115" y="374333"/>
                    </a:cubicBezTo>
                    <a:cubicBezTo>
                      <a:pt x="217495" y="375285"/>
                      <a:pt x="208923" y="377190"/>
                      <a:pt x="208923" y="385763"/>
                    </a:cubicBezTo>
                    <a:cubicBezTo>
                      <a:pt x="208923" y="389572"/>
                      <a:pt x="211780" y="393383"/>
                      <a:pt x="216543" y="393383"/>
                    </a:cubicBezTo>
                    <a:cubicBezTo>
                      <a:pt x="218448" y="393383"/>
                      <a:pt x="220353" y="392430"/>
                      <a:pt x="224163" y="392430"/>
                    </a:cubicBezTo>
                    <a:cubicBezTo>
                      <a:pt x="228925" y="391478"/>
                      <a:pt x="237498" y="389572"/>
                      <a:pt x="246070" y="389572"/>
                    </a:cubicBezTo>
                    <a:cubicBezTo>
                      <a:pt x="251785" y="389572"/>
                      <a:pt x="256548" y="390525"/>
                      <a:pt x="261310" y="391478"/>
                    </a:cubicBezTo>
                    <a:cubicBezTo>
                      <a:pt x="275598" y="395288"/>
                      <a:pt x="286075" y="405765"/>
                      <a:pt x="290838" y="418147"/>
                    </a:cubicBezTo>
                    <a:cubicBezTo>
                      <a:pt x="294648" y="429578"/>
                      <a:pt x="294648" y="449580"/>
                      <a:pt x="273693" y="477203"/>
                    </a:cubicBezTo>
                    <a:cubicBezTo>
                      <a:pt x="269883" y="482918"/>
                      <a:pt x="259405" y="490538"/>
                      <a:pt x="238450" y="494347"/>
                    </a:cubicBezTo>
                    <a:cubicBezTo>
                      <a:pt x="231783" y="495300"/>
                      <a:pt x="231783" y="499110"/>
                      <a:pt x="231783" y="501968"/>
                    </a:cubicBezTo>
                    <a:cubicBezTo>
                      <a:pt x="231783" y="504825"/>
                      <a:pt x="234640" y="507683"/>
                      <a:pt x="239403" y="507683"/>
                    </a:cubicBezTo>
                    <a:cubicBezTo>
                      <a:pt x="241308" y="507683"/>
                      <a:pt x="243213" y="507683"/>
                      <a:pt x="245118" y="507683"/>
                    </a:cubicBezTo>
                    <a:cubicBezTo>
                      <a:pt x="277503" y="507683"/>
                      <a:pt x="302268" y="514350"/>
                      <a:pt x="313698" y="526733"/>
                    </a:cubicBezTo>
                    <a:cubicBezTo>
                      <a:pt x="319413" y="532448"/>
                      <a:pt x="321318" y="539115"/>
                      <a:pt x="321318" y="546735"/>
                    </a:cubicBezTo>
                    <a:cubicBezTo>
                      <a:pt x="320365" y="561023"/>
                      <a:pt x="301315" y="566738"/>
                      <a:pt x="287980" y="569595"/>
                    </a:cubicBezTo>
                    <a:cubicBezTo>
                      <a:pt x="278455" y="572453"/>
                      <a:pt x="272740" y="573405"/>
                      <a:pt x="272740" y="580073"/>
                    </a:cubicBezTo>
                    <a:lnTo>
                      <a:pt x="272740" y="582930"/>
                    </a:lnTo>
                    <a:lnTo>
                      <a:pt x="277503" y="586740"/>
                    </a:lnTo>
                    <a:lnTo>
                      <a:pt x="280360" y="586740"/>
                    </a:lnTo>
                    <a:cubicBezTo>
                      <a:pt x="282265" y="586740"/>
                      <a:pt x="284170" y="585788"/>
                      <a:pt x="287980" y="584835"/>
                    </a:cubicBezTo>
                    <a:cubicBezTo>
                      <a:pt x="296553" y="581978"/>
                      <a:pt x="304173" y="581025"/>
                      <a:pt x="309888" y="581025"/>
                    </a:cubicBezTo>
                    <a:cubicBezTo>
                      <a:pt x="312745" y="581025"/>
                      <a:pt x="314650" y="581025"/>
                      <a:pt x="315603" y="581978"/>
                    </a:cubicBezTo>
                    <a:cubicBezTo>
                      <a:pt x="320365" y="582930"/>
                      <a:pt x="320365" y="585788"/>
                      <a:pt x="320365" y="586740"/>
                    </a:cubicBezTo>
                    <a:cubicBezTo>
                      <a:pt x="320365" y="594360"/>
                      <a:pt x="308935" y="606743"/>
                      <a:pt x="283218" y="617220"/>
                    </a:cubicBezTo>
                    <a:lnTo>
                      <a:pt x="282265" y="617220"/>
                    </a:lnTo>
                    <a:lnTo>
                      <a:pt x="282265" y="617220"/>
                    </a:lnTo>
                    <a:cubicBezTo>
                      <a:pt x="269883" y="622935"/>
                      <a:pt x="241308" y="625793"/>
                      <a:pt x="210828" y="625793"/>
                    </a:cubicBezTo>
                    <a:cubicBezTo>
                      <a:pt x="163203" y="625793"/>
                      <a:pt x="107958" y="617220"/>
                      <a:pt x="98433" y="597218"/>
                    </a:cubicBezTo>
                    <a:cubicBezTo>
                      <a:pt x="96528" y="592455"/>
                      <a:pt x="96528" y="586740"/>
                      <a:pt x="101290" y="580073"/>
                    </a:cubicBezTo>
                    <a:cubicBezTo>
                      <a:pt x="102243" y="581025"/>
                      <a:pt x="104148" y="582930"/>
                      <a:pt x="106053" y="583883"/>
                    </a:cubicBezTo>
                    <a:cubicBezTo>
                      <a:pt x="137485" y="600075"/>
                      <a:pt x="178443" y="602933"/>
                      <a:pt x="201303" y="602933"/>
                    </a:cubicBezTo>
                    <a:cubicBezTo>
                      <a:pt x="216543" y="602933"/>
                      <a:pt x="227973" y="601980"/>
                      <a:pt x="232735" y="601028"/>
                    </a:cubicBezTo>
                    <a:cubicBezTo>
                      <a:pt x="238450" y="600075"/>
                      <a:pt x="247975" y="598170"/>
                      <a:pt x="247023" y="590550"/>
                    </a:cubicBezTo>
                    <a:cubicBezTo>
                      <a:pt x="247023" y="585788"/>
                      <a:pt x="243213" y="583883"/>
                      <a:pt x="236545" y="583883"/>
                    </a:cubicBezTo>
                    <a:cubicBezTo>
                      <a:pt x="235593" y="583883"/>
                      <a:pt x="234640" y="583883"/>
                      <a:pt x="232735" y="583883"/>
                    </a:cubicBezTo>
                    <a:cubicBezTo>
                      <a:pt x="227973" y="583883"/>
                      <a:pt x="221305" y="584835"/>
                      <a:pt x="212733" y="584835"/>
                    </a:cubicBezTo>
                    <a:cubicBezTo>
                      <a:pt x="183205" y="584835"/>
                      <a:pt x="153678" y="579120"/>
                      <a:pt x="120340" y="566738"/>
                    </a:cubicBezTo>
                    <a:cubicBezTo>
                      <a:pt x="104148" y="561975"/>
                      <a:pt x="71763" y="541973"/>
                      <a:pt x="65095" y="537210"/>
                    </a:cubicBezTo>
                    <a:cubicBezTo>
                      <a:pt x="40330" y="518160"/>
                      <a:pt x="26995" y="484822"/>
                      <a:pt x="26995" y="444818"/>
                    </a:cubicBezTo>
                    <a:cubicBezTo>
                      <a:pt x="24138" y="382905"/>
                      <a:pt x="69858" y="327660"/>
                      <a:pt x="89860" y="30480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42" name="Google Shape;11642;p37"/>
              <p:cNvSpPr/>
              <p:nvPr/>
            </p:nvSpPr>
            <p:spPr>
              <a:xfrm>
                <a:off x="6256972" y="2756535"/>
                <a:ext cx="368617" cy="631507"/>
              </a:xfrm>
              <a:custGeom>
                <a:avLst/>
                <a:gdLst/>
                <a:ahLst/>
                <a:cxnLst/>
                <a:rect l="l" t="t" r="r" b="b"/>
                <a:pathLst>
                  <a:path w="368617" h="631507" extrusionOk="0">
                    <a:moveTo>
                      <a:pt x="351473" y="631507"/>
                    </a:moveTo>
                    <a:lnTo>
                      <a:pt x="328613" y="625793"/>
                    </a:lnTo>
                    <a:cubicBezTo>
                      <a:pt x="339090" y="584835"/>
                      <a:pt x="344805" y="542925"/>
                      <a:pt x="344805" y="500062"/>
                    </a:cubicBezTo>
                    <a:cubicBezTo>
                      <a:pt x="344805" y="282893"/>
                      <a:pt x="206693" y="90488"/>
                      <a:pt x="0" y="22860"/>
                    </a:cubicBezTo>
                    <a:lnTo>
                      <a:pt x="7620" y="0"/>
                    </a:lnTo>
                    <a:cubicBezTo>
                      <a:pt x="223838" y="71438"/>
                      <a:pt x="368618" y="272415"/>
                      <a:pt x="368618" y="500062"/>
                    </a:cubicBezTo>
                    <a:cubicBezTo>
                      <a:pt x="368618" y="544830"/>
                      <a:pt x="362903" y="588645"/>
                      <a:pt x="351473" y="6315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43" name="Google Shape;11643;p37"/>
              <p:cNvSpPr/>
              <p:nvPr/>
            </p:nvSpPr>
            <p:spPr>
              <a:xfrm>
                <a:off x="5572125" y="2767964"/>
                <a:ext cx="337185" cy="621030"/>
              </a:xfrm>
              <a:custGeom>
                <a:avLst/>
                <a:gdLst/>
                <a:ahLst/>
                <a:cxnLst/>
                <a:rect l="l" t="t" r="r" b="b"/>
                <a:pathLst>
                  <a:path w="337185" h="621030" extrusionOk="0">
                    <a:moveTo>
                      <a:pt x="17145" y="621030"/>
                    </a:moveTo>
                    <a:cubicBezTo>
                      <a:pt x="5715" y="578168"/>
                      <a:pt x="0" y="533400"/>
                      <a:pt x="0" y="488632"/>
                    </a:cubicBezTo>
                    <a:cubicBezTo>
                      <a:pt x="0" y="273368"/>
                      <a:pt x="129540" y="80963"/>
                      <a:pt x="328613" y="0"/>
                    </a:cubicBezTo>
                    <a:lnTo>
                      <a:pt x="337185" y="21908"/>
                    </a:lnTo>
                    <a:cubicBezTo>
                      <a:pt x="146685" y="99060"/>
                      <a:pt x="22860" y="281940"/>
                      <a:pt x="22860" y="487680"/>
                    </a:cubicBezTo>
                    <a:cubicBezTo>
                      <a:pt x="22860" y="530543"/>
                      <a:pt x="28575" y="572453"/>
                      <a:pt x="39052" y="613410"/>
                    </a:cubicBezTo>
                    <a:lnTo>
                      <a:pt x="17145" y="62103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644" name="Google Shape;11644;p37"/>
              <p:cNvGrpSpPr/>
              <p:nvPr/>
            </p:nvGrpSpPr>
            <p:grpSpPr>
              <a:xfrm>
                <a:off x="4910701" y="3818108"/>
                <a:ext cx="2376312" cy="776751"/>
                <a:chOff x="4910701" y="3818108"/>
                <a:chExt cx="2376312" cy="776751"/>
              </a:xfrm>
            </p:grpSpPr>
            <p:sp>
              <p:nvSpPr>
                <p:cNvPr id="11645" name="Google Shape;11645;p37"/>
                <p:cNvSpPr/>
                <p:nvPr/>
              </p:nvSpPr>
              <p:spPr>
                <a:xfrm>
                  <a:off x="5957887" y="4451032"/>
                  <a:ext cx="25717" cy="33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7" h="33337" extrusionOk="0">
                      <a:moveTo>
                        <a:pt x="12383" y="0"/>
                      </a:moveTo>
                      <a:cubicBezTo>
                        <a:pt x="9525" y="0"/>
                        <a:pt x="6667" y="953"/>
                        <a:pt x="3810" y="3810"/>
                      </a:cubicBezTo>
                      <a:cubicBezTo>
                        <a:pt x="953" y="5715"/>
                        <a:pt x="0" y="9525"/>
                        <a:pt x="0" y="12383"/>
                      </a:cubicBezTo>
                      <a:cubicBezTo>
                        <a:pt x="0" y="17145"/>
                        <a:pt x="1905" y="21908"/>
                        <a:pt x="5715" y="25718"/>
                      </a:cubicBezTo>
                      <a:cubicBezTo>
                        <a:pt x="9525" y="29528"/>
                        <a:pt x="14288" y="32385"/>
                        <a:pt x="20955" y="33338"/>
                      </a:cubicBezTo>
                      <a:cubicBezTo>
                        <a:pt x="21908" y="31433"/>
                        <a:pt x="23813" y="30480"/>
                        <a:pt x="23813" y="27623"/>
                      </a:cubicBezTo>
                      <a:cubicBezTo>
                        <a:pt x="24765" y="25718"/>
                        <a:pt x="24765" y="22860"/>
                        <a:pt x="25717" y="19050"/>
                      </a:cubicBezTo>
                      <a:cubicBezTo>
                        <a:pt x="25717" y="14288"/>
                        <a:pt x="24765" y="9525"/>
                        <a:pt x="21908" y="6668"/>
                      </a:cubicBezTo>
                      <a:cubicBezTo>
                        <a:pt x="19050" y="2858"/>
                        <a:pt x="16192" y="953"/>
                        <a:pt x="123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46" name="Google Shape;11646;p37"/>
                <p:cNvSpPr/>
                <p:nvPr/>
              </p:nvSpPr>
              <p:spPr>
                <a:xfrm>
                  <a:off x="6030277" y="4486275"/>
                  <a:ext cx="53339" cy="31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39" h="31432" extrusionOk="0">
                      <a:moveTo>
                        <a:pt x="26670" y="0"/>
                      </a:moveTo>
                      <a:cubicBezTo>
                        <a:pt x="19050" y="0"/>
                        <a:pt x="13335" y="1905"/>
                        <a:pt x="8572" y="4763"/>
                      </a:cubicBezTo>
                      <a:cubicBezTo>
                        <a:pt x="2857" y="8572"/>
                        <a:pt x="952" y="13335"/>
                        <a:pt x="0" y="18097"/>
                      </a:cubicBezTo>
                      <a:cubicBezTo>
                        <a:pt x="0" y="21907"/>
                        <a:pt x="952" y="24765"/>
                        <a:pt x="4763" y="27622"/>
                      </a:cubicBezTo>
                      <a:cubicBezTo>
                        <a:pt x="7620" y="30480"/>
                        <a:pt x="11430" y="31432"/>
                        <a:pt x="15240" y="31432"/>
                      </a:cubicBezTo>
                      <a:cubicBezTo>
                        <a:pt x="20955" y="31432"/>
                        <a:pt x="27622" y="30480"/>
                        <a:pt x="33338" y="27622"/>
                      </a:cubicBezTo>
                      <a:cubicBezTo>
                        <a:pt x="39052" y="24765"/>
                        <a:pt x="45720" y="20955"/>
                        <a:pt x="53340" y="15240"/>
                      </a:cubicBezTo>
                      <a:cubicBezTo>
                        <a:pt x="49530" y="10478"/>
                        <a:pt x="44767" y="6668"/>
                        <a:pt x="40005" y="3810"/>
                      </a:cubicBezTo>
                      <a:cubicBezTo>
                        <a:pt x="36195" y="1905"/>
                        <a:pt x="31432" y="953"/>
                        <a:pt x="2667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47" name="Google Shape;11647;p37"/>
                <p:cNvSpPr/>
                <p:nvPr/>
              </p:nvSpPr>
              <p:spPr>
                <a:xfrm rot="-4289663">
                  <a:off x="5514869" y="4359959"/>
                  <a:ext cx="37147" cy="36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147" h="36195" extrusionOk="0">
                      <a:moveTo>
                        <a:pt x="0" y="0"/>
                      </a:moveTo>
                      <a:lnTo>
                        <a:pt x="37148" y="0"/>
                      </a:lnTo>
                      <a:lnTo>
                        <a:pt x="37148" y="36195"/>
                      </a:lnTo>
                      <a:lnTo>
                        <a:pt x="0" y="36195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48" name="Google Shape;11648;p37"/>
                <p:cNvSpPr/>
                <p:nvPr/>
              </p:nvSpPr>
              <p:spPr>
                <a:xfrm>
                  <a:off x="5833809" y="4470677"/>
                  <a:ext cx="53593" cy="30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93" h="30258" extrusionOk="0">
                      <a:moveTo>
                        <a:pt x="28828" y="357"/>
                      </a:moveTo>
                      <a:cubicBezTo>
                        <a:pt x="21208" y="-595"/>
                        <a:pt x="15493" y="357"/>
                        <a:pt x="9778" y="3215"/>
                      </a:cubicBezTo>
                      <a:cubicBezTo>
                        <a:pt x="4063" y="6072"/>
                        <a:pt x="1206" y="10835"/>
                        <a:pt x="253" y="15597"/>
                      </a:cubicBezTo>
                      <a:cubicBezTo>
                        <a:pt x="-699" y="19407"/>
                        <a:pt x="1206" y="22265"/>
                        <a:pt x="3111" y="25122"/>
                      </a:cubicBezTo>
                      <a:cubicBezTo>
                        <a:pt x="5968" y="27980"/>
                        <a:pt x="8826" y="29885"/>
                        <a:pt x="13588" y="29885"/>
                      </a:cubicBezTo>
                      <a:cubicBezTo>
                        <a:pt x="19303" y="30837"/>
                        <a:pt x="25971" y="29885"/>
                        <a:pt x="32638" y="27980"/>
                      </a:cubicBezTo>
                      <a:cubicBezTo>
                        <a:pt x="39306" y="26075"/>
                        <a:pt x="45973" y="23217"/>
                        <a:pt x="53593" y="18455"/>
                      </a:cubicBezTo>
                      <a:cubicBezTo>
                        <a:pt x="49783" y="13692"/>
                        <a:pt x="45973" y="8930"/>
                        <a:pt x="42163" y="5120"/>
                      </a:cubicBezTo>
                      <a:cubicBezTo>
                        <a:pt x="37401" y="3215"/>
                        <a:pt x="32638" y="1310"/>
                        <a:pt x="28828" y="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49" name="Google Shape;11649;p37"/>
                <p:cNvSpPr/>
                <p:nvPr/>
              </p:nvSpPr>
              <p:spPr>
                <a:xfrm rot="-1450734">
                  <a:off x="6823927" y="4289965"/>
                  <a:ext cx="36196" cy="37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196" h="37148" extrusionOk="0">
                      <a:moveTo>
                        <a:pt x="0" y="0"/>
                      </a:moveTo>
                      <a:lnTo>
                        <a:pt x="36196" y="0"/>
                      </a:lnTo>
                      <a:lnTo>
                        <a:pt x="36196" y="37149"/>
                      </a:lnTo>
                      <a:lnTo>
                        <a:pt x="0" y="37149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50" name="Google Shape;11650;p37"/>
                <p:cNvSpPr/>
                <p:nvPr/>
              </p:nvSpPr>
              <p:spPr>
                <a:xfrm>
                  <a:off x="6727133" y="4373310"/>
                  <a:ext cx="54368" cy="467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68" h="46765" extrusionOk="0">
                      <a:moveTo>
                        <a:pt x="2279" y="24382"/>
                      </a:moveTo>
                      <a:cubicBezTo>
                        <a:pt x="374" y="28192"/>
                        <a:pt x="-579" y="31050"/>
                        <a:pt x="374" y="34859"/>
                      </a:cubicBezTo>
                      <a:cubicBezTo>
                        <a:pt x="2279" y="40575"/>
                        <a:pt x="6089" y="43432"/>
                        <a:pt x="11804" y="45337"/>
                      </a:cubicBezTo>
                      <a:cubicBezTo>
                        <a:pt x="17519" y="47242"/>
                        <a:pt x="24186" y="47242"/>
                        <a:pt x="29901" y="45337"/>
                      </a:cubicBezTo>
                      <a:cubicBezTo>
                        <a:pt x="39426" y="41527"/>
                        <a:pt x="46094" y="36765"/>
                        <a:pt x="49904" y="29145"/>
                      </a:cubicBezTo>
                      <a:cubicBezTo>
                        <a:pt x="54666" y="22477"/>
                        <a:pt x="55619" y="14857"/>
                        <a:pt x="52761" y="8190"/>
                      </a:cubicBezTo>
                      <a:cubicBezTo>
                        <a:pt x="50856" y="4380"/>
                        <a:pt x="47999" y="1522"/>
                        <a:pt x="42284" y="570"/>
                      </a:cubicBezTo>
                      <a:cubicBezTo>
                        <a:pt x="36569" y="-383"/>
                        <a:pt x="30854" y="-383"/>
                        <a:pt x="25139" y="2475"/>
                      </a:cubicBezTo>
                      <a:cubicBezTo>
                        <a:pt x="23234" y="5332"/>
                        <a:pt x="18471" y="9142"/>
                        <a:pt x="11804" y="13905"/>
                      </a:cubicBezTo>
                      <a:cubicBezTo>
                        <a:pt x="7994" y="16762"/>
                        <a:pt x="4184" y="20572"/>
                        <a:pt x="2279" y="2438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51" name="Google Shape;11651;p37"/>
                <p:cNvSpPr/>
                <p:nvPr/>
              </p:nvSpPr>
              <p:spPr>
                <a:xfrm>
                  <a:off x="6563677" y="4377690"/>
                  <a:ext cx="48577" cy="692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77" h="69294" extrusionOk="0">
                      <a:moveTo>
                        <a:pt x="0" y="11430"/>
                      </a:moveTo>
                      <a:lnTo>
                        <a:pt x="15240" y="63817"/>
                      </a:lnTo>
                      <a:cubicBezTo>
                        <a:pt x="16192" y="65722"/>
                        <a:pt x="17145" y="67628"/>
                        <a:pt x="19050" y="68580"/>
                      </a:cubicBezTo>
                      <a:cubicBezTo>
                        <a:pt x="20955" y="69532"/>
                        <a:pt x="22860" y="69532"/>
                        <a:pt x="24765" y="68580"/>
                      </a:cubicBezTo>
                      <a:cubicBezTo>
                        <a:pt x="30480" y="66675"/>
                        <a:pt x="36195" y="62865"/>
                        <a:pt x="40005" y="58103"/>
                      </a:cubicBezTo>
                      <a:cubicBezTo>
                        <a:pt x="44767" y="52388"/>
                        <a:pt x="46672" y="46672"/>
                        <a:pt x="48577" y="39053"/>
                      </a:cubicBezTo>
                      <a:lnTo>
                        <a:pt x="37147" y="0"/>
                      </a:lnTo>
                      <a:lnTo>
                        <a:pt x="0" y="1143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52" name="Google Shape;11652;p37"/>
                <p:cNvSpPr/>
                <p:nvPr/>
              </p:nvSpPr>
              <p:spPr>
                <a:xfrm>
                  <a:off x="6273165" y="4475797"/>
                  <a:ext cx="53339" cy="33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39" h="33337" extrusionOk="0">
                      <a:moveTo>
                        <a:pt x="23813" y="0"/>
                      </a:moveTo>
                      <a:cubicBezTo>
                        <a:pt x="16192" y="953"/>
                        <a:pt x="10477" y="3810"/>
                        <a:pt x="6667" y="7620"/>
                      </a:cubicBezTo>
                      <a:cubicBezTo>
                        <a:pt x="1905" y="12383"/>
                        <a:pt x="0" y="17145"/>
                        <a:pt x="0" y="21908"/>
                      </a:cubicBezTo>
                      <a:cubicBezTo>
                        <a:pt x="0" y="25718"/>
                        <a:pt x="1905" y="28575"/>
                        <a:pt x="5715" y="30480"/>
                      </a:cubicBezTo>
                      <a:cubicBezTo>
                        <a:pt x="8572" y="32385"/>
                        <a:pt x="12382" y="33338"/>
                        <a:pt x="17145" y="33338"/>
                      </a:cubicBezTo>
                      <a:cubicBezTo>
                        <a:pt x="22860" y="32385"/>
                        <a:pt x="28575" y="30480"/>
                        <a:pt x="35242" y="26670"/>
                      </a:cubicBezTo>
                      <a:cubicBezTo>
                        <a:pt x="40957" y="22860"/>
                        <a:pt x="46672" y="18097"/>
                        <a:pt x="53340" y="12383"/>
                      </a:cubicBezTo>
                      <a:cubicBezTo>
                        <a:pt x="48577" y="8572"/>
                        <a:pt x="43815" y="4763"/>
                        <a:pt x="39052" y="2858"/>
                      </a:cubicBezTo>
                      <a:cubicBezTo>
                        <a:pt x="33338" y="953"/>
                        <a:pt x="28575" y="0"/>
                        <a:pt x="2381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53" name="Google Shape;11653;p37"/>
                <p:cNvSpPr/>
                <p:nvPr/>
              </p:nvSpPr>
              <p:spPr>
                <a:xfrm>
                  <a:off x="6383654" y="4415790"/>
                  <a:ext cx="75247" cy="88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247" h="88024" extrusionOk="0">
                      <a:moveTo>
                        <a:pt x="39053" y="6667"/>
                      </a:moveTo>
                      <a:lnTo>
                        <a:pt x="44767" y="35242"/>
                      </a:lnTo>
                      <a:lnTo>
                        <a:pt x="7620" y="41910"/>
                      </a:lnTo>
                      <a:cubicBezTo>
                        <a:pt x="4763" y="41910"/>
                        <a:pt x="2858" y="43815"/>
                        <a:pt x="1905" y="45720"/>
                      </a:cubicBezTo>
                      <a:cubicBezTo>
                        <a:pt x="0" y="47625"/>
                        <a:pt x="0" y="49530"/>
                        <a:pt x="0" y="52388"/>
                      </a:cubicBezTo>
                      <a:cubicBezTo>
                        <a:pt x="0" y="54292"/>
                        <a:pt x="1905" y="56197"/>
                        <a:pt x="3810" y="58103"/>
                      </a:cubicBezTo>
                      <a:cubicBezTo>
                        <a:pt x="5715" y="60007"/>
                        <a:pt x="8573" y="60960"/>
                        <a:pt x="11430" y="61913"/>
                      </a:cubicBezTo>
                      <a:cubicBezTo>
                        <a:pt x="13335" y="60007"/>
                        <a:pt x="16192" y="58103"/>
                        <a:pt x="20003" y="56197"/>
                      </a:cubicBezTo>
                      <a:cubicBezTo>
                        <a:pt x="22860" y="55245"/>
                        <a:pt x="27623" y="53340"/>
                        <a:pt x="33338" y="52388"/>
                      </a:cubicBezTo>
                      <a:lnTo>
                        <a:pt x="45720" y="65722"/>
                      </a:lnTo>
                      <a:lnTo>
                        <a:pt x="34290" y="67628"/>
                      </a:lnTo>
                      <a:cubicBezTo>
                        <a:pt x="30480" y="68580"/>
                        <a:pt x="26670" y="70485"/>
                        <a:pt x="23813" y="72390"/>
                      </a:cubicBezTo>
                      <a:cubicBezTo>
                        <a:pt x="20955" y="75247"/>
                        <a:pt x="20003" y="78105"/>
                        <a:pt x="20955" y="80963"/>
                      </a:cubicBezTo>
                      <a:cubicBezTo>
                        <a:pt x="21908" y="83820"/>
                        <a:pt x="22860" y="85725"/>
                        <a:pt x="25717" y="86678"/>
                      </a:cubicBezTo>
                      <a:cubicBezTo>
                        <a:pt x="28575" y="87630"/>
                        <a:pt x="32385" y="88582"/>
                        <a:pt x="35242" y="87630"/>
                      </a:cubicBezTo>
                      <a:cubicBezTo>
                        <a:pt x="43815" y="85725"/>
                        <a:pt x="52388" y="81915"/>
                        <a:pt x="59055" y="75247"/>
                      </a:cubicBezTo>
                      <a:cubicBezTo>
                        <a:pt x="66675" y="68580"/>
                        <a:pt x="71438" y="60007"/>
                        <a:pt x="75248" y="49530"/>
                      </a:cubicBezTo>
                      <a:lnTo>
                        <a:pt x="65723" y="0"/>
                      </a:lnTo>
                      <a:lnTo>
                        <a:pt x="39053" y="6667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54" name="Google Shape;11654;p37"/>
                <p:cNvSpPr/>
                <p:nvPr/>
              </p:nvSpPr>
              <p:spPr>
                <a:xfrm>
                  <a:off x="4910701" y="3818108"/>
                  <a:ext cx="2376312" cy="776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6312" h="776751" extrusionOk="0">
                      <a:moveTo>
                        <a:pt x="2324489" y="401466"/>
                      </a:moveTo>
                      <a:cubicBezTo>
                        <a:pt x="2315916" y="384321"/>
                        <a:pt x="2307344" y="367176"/>
                        <a:pt x="2299724" y="350031"/>
                      </a:cubicBezTo>
                      <a:cubicBezTo>
                        <a:pt x="2316869" y="337649"/>
                        <a:pt x="2332109" y="325266"/>
                        <a:pt x="2348301" y="310979"/>
                      </a:cubicBezTo>
                      <a:cubicBezTo>
                        <a:pt x="2399736" y="264306"/>
                        <a:pt x="2369256" y="202394"/>
                        <a:pt x="2344491" y="152864"/>
                      </a:cubicBezTo>
                      <a:lnTo>
                        <a:pt x="2339729" y="142386"/>
                      </a:lnTo>
                      <a:cubicBezTo>
                        <a:pt x="2327346" y="116669"/>
                        <a:pt x="2329251" y="90951"/>
                        <a:pt x="2331156" y="69044"/>
                      </a:cubicBezTo>
                      <a:cubicBezTo>
                        <a:pt x="2333061" y="48089"/>
                        <a:pt x="2334966" y="28086"/>
                        <a:pt x="2321631" y="14751"/>
                      </a:cubicBezTo>
                      <a:cubicBezTo>
                        <a:pt x="2310201" y="2369"/>
                        <a:pt x="2288294" y="-1441"/>
                        <a:pt x="2253051" y="464"/>
                      </a:cubicBezTo>
                      <a:lnTo>
                        <a:pt x="2253051" y="464"/>
                      </a:lnTo>
                      <a:cubicBezTo>
                        <a:pt x="2253051" y="464"/>
                        <a:pt x="2252099" y="464"/>
                        <a:pt x="2252099" y="464"/>
                      </a:cubicBezTo>
                      <a:cubicBezTo>
                        <a:pt x="2175899" y="5226"/>
                        <a:pt x="2128274" y="68091"/>
                        <a:pt x="2118749" y="177629"/>
                      </a:cubicBezTo>
                      <a:cubicBezTo>
                        <a:pt x="2112081" y="180486"/>
                        <a:pt x="2106366" y="184296"/>
                        <a:pt x="2099699" y="187154"/>
                      </a:cubicBezTo>
                      <a:cubicBezTo>
                        <a:pt x="2052074" y="209061"/>
                        <a:pt x="1995876" y="226206"/>
                        <a:pt x="1943489" y="239541"/>
                      </a:cubicBezTo>
                      <a:lnTo>
                        <a:pt x="1943489" y="239541"/>
                      </a:lnTo>
                      <a:cubicBezTo>
                        <a:pt x="1932059" y="242399"/>
                        <a:pt x="1923486" y="244304"/>
                        <a:pt x="1915866" y="246209"/>
                      </a:cubicBezTo>
                      <a:cubicBezTo>
                        <a:pt x="1915866" y="246209"/>
                        <a:pt x="1915866" y="246209"/>
                        <a:pt x="1914914" y="246209"/>
                      </a:cubicBezTo>
                      <a:lnTo>
                        <a:pt x="1914914" y="246209"/>
                      </a:lnTo>
                      <a:cubicBezTo>
                        <a:pt x="1906341" y="249066"/>
                        <a:pt x="1900626" y="250971"/>
                        <a:pt x="1896816" y="253829"/>
                      </a:cubicBezTo>
                      <a:cubicBezTo>
                        <a:pt x="1866336" y="272879"/>
                        <a:pt x="1887291" y="351936"/>
                        <a:pt x="1896816" y="381464"/>
                      </a:cubicBezTo>
                      <a:cubicBezTo>
                        <a:pt x="1760609" y="478619"/>
                        <a:pt x="1504386" y="540531"/>
                        <a:pt x="1219589" y="540531"/>
                      </a:cubicBezTo>
                      <a:cubicBezTo>
                        <a:pt x="1209111" y="540531"/>
                        <a:pt x="1199586" y="540531"/>
                        <a:pt x="1189109" y="540531"/>
                      </a:cubicBezTo>
                      <a:lnTo>
                        <a:pt x="1189109" y="540531"/>
                      </a:lnTo>
                      <a:cubicBezTo>
                        <a:pt x="1189109" y="540531"/>
                        <a:pt x="1189109" y="540531"/>
                        <a:pt x="1188156" y="540531"/>
                      </a:cubicBezTo>
                      <a:cubicBezTo>
                        <a:pt x="1188156" y="540531"/>
                        <a:pt x="1188156" y="540531"/>
                        <a:pt x="1187204" y="540531"/>
                      </a:cubicBezTo>
                      <a:lnTo>
                        <a:pt x="1187204" y="540531"/>
                      </a:lnTo>
                      <a:cubicBezTo>
                        <a:pt x="1176726" y="540531"/>
                        <a:pt x="1167201" y="540531"/>
                        <a:pt x="1156724" y="540531"/>
                      </a:cubicBezTo>
                      <a:cubicBezTo>
                        <a:pt x="871926" y="540531"/>
                        <a:pt x="615704" y="479571"/>
                        <a:pt x="479496" y="381464"/>
                      </a:cubicBezTo>
                      <a:cubicBezTo>
                        <a:pt x="489021" y="351936"/>
                        <a:pt x="509976" y="272879"/>
                        <a:pt x="479496" y="253829"/>
                      </a:cubicBezTo>
                      <a:cubicBezTo>
                        <a:pt x="475686" y="250971"/>
                        <a:pt x="469019" y="249066"/>
                        <a:pt x="461399" y="246209"/>
                      </a:cubicBezTo>
                      <a:lnTo>
                        <a:pt x="461399" y="246209"/>
                      </a:lnTo>
                      <a:cubicBezTo>
                        <a:pt x="461399" y="246209"/>
                        <a:pt x="461399" y="246209"/>
                        <a:pt x="460446" y="246209"/>
                      </a:cubicBezTo>
                      <a:cubicBezTo>
                        <a:pt x="452826" y="244304"/>
                        <a:pt x="444254" y="241446"/>
                        <a:pt x="432824" y="239541"/>
                      </a:cubicBezTo>
                      <a:lnTo>
                        <a:pt x="432824" y="239541"/>
                      </a:lnTo>
                      <a:cubicBezTo>
                        <a:pt x="379484" y="226206"/>
                        <a:pt x="323286" y="208109"/>
                        <a:pt x="276614" y="187154"/>
                      </a:cubicBezTo>
                      <a:cubicBezTo>
                        <a:pt x="269946" y="184296"/>
                        <a:pt x="263279" y="181439"/>
                        <a:pt x="257564" y="177629"/>
                      </a:cubicBezTo>
                      <a:cubicBezTo>
                        <a:pt x="248039" y="68091"/>
                        <a:pt x="200414" y="6179"/>
                        <a:pt x="124214" y="464"/>
                      </a:cubicBezTo>
                      <a:cubicBezTo>
                        <a:pt x="124214" y="464"/>
                        <a:pt x="123261" y="464"/>
                        <a:pt x="123261" y="464"/>
                      </a:cubicBezTo>
                      <a:lnTo>
                        <a:pt x="123261" y="464"/>
                      </a:lnTo>
                      <a:cubicBezTo>
                        <a:pt x="87066" y="-1441"/>
                        <a:pt x="66111" y="3321"/>
                        <a:pt x="54681" y="14751"/>
                      </a:cubicBezTo>
                      <a:cubicBezTo>
                        <a:pt x="41346" y="28086"/>
                        <a:pt x="43251" y="48089"/>
                        <a:pt x="45156" y="69044"/>
                      </a:cubicBezTo>
                      <a:cubicBezTo>
                        <a:pt x="47061" y="91904"/>
                        <a:pt x="49919" y="116669"/>
                        <a:pt x="36584" y="142386"/>
                      </a:cubicBezTo>
                      <a:lnTo>
                        <a:pt x="31821" y="152864"/>
                      </a:lnTo>
                      <a:cubicBezTo>
                        <a:pt x="7056" y="202394"/>
                        <a:pt x="-23424" y="264306"/>
                        <a:pt x="28011" y="310979"/>
                      </a:cubicBezTo>
                      <a:cubicBezTo>
                        <a:pt x="43251" y="325266"/>
                        <a:pt x="59444" y="338601"/>
                        <a:pt x="76589" y="350031"/>
                      </a:cubicBezTo>
                      <a:cubicBezTo>
                        <a:pt x="69921" y="367176"/>
                        <a:pt x="60396" y="385274"/>
                        <a:pt x="51824" y="401466"/>
                      </a:cubicBezTo>
                      <a:cubicBezTo>
                        <a:pt x="36584" y="430041"/>
                        <a:pt x="21344" y="460521"/>
                        <a:pt x="13724" y="493859"/>
                      </a:cubicBezTo>
                      <a:cubicBezTo>
                        <a:pt x="10866" y="506241"/>
                        <a:pt x="4199" y="609111"/>
                        <a:pt x="25154" y="616731"/>
                      </a:cubicBezTo>
                      <a:cubicBezTo>
                        <a:pt x="28964" y="617684"/>
                        <a:pt x="36584" y="618636"/>
                        <a:pt x="42299" y="606254"/>
                      </a:cubicBezTo>
                      <a:cubicBezTo>
                        <a:pt x="64206" y="562439"/>
                        <a:pt x="100401" y="516719"/>
                        <a:pt x="123261" y="515766"/>
                      </a:cubicBezTo>
                      <a:cubicBezTo>
                        <a:pt x="127071" y="515766"/>
                        <a:pt x="133739" y="516719"/>
                        <a:pt x="140406" y="526244"/>
                      </a:cubicBezTo>
                      <a:cubicBezTo>
                        <a:pt x="146121" y="534816"/>
                        <a:pt x="150884" y="548151"/>
                        <a:pt x="155646" y="557676"/>
                      </a:cubicBezTo>
                      <a:cubicBezTo>
                        <a:pt x="162314" y="573869"/>
                        <a:pt x="165171" y="581489"/>
                        <a:pt x="173744" y="579584"/>
                      </a:cubicBezTo>
                      <a:cubicBezTo>
                        <a:pt x="182316" y="577679"/>
                        <a:pt x="182316" y="568154"/>
                        <a:pt x="182316" y="560534"/>
                      </a:cubicBezTo>
                      <a:cubicBezTo>
                        <a:pt x="182316" y="511004"/>
                        <a:pt x="196604" y="463379"/>
                        <a:pt x="211844" y="419564"/>
                      </a:cubicBezTo>
                      <a:cubicBezTo>
                        <a:pt x="247086" y="432899"/>
                        <a:pt x="281376" y="442424"/>
                        <a:pt x="315666" y="451949"/>
                      </a:cubicBezTo>
                      <a:cubicBezTo>
                        <a:pt x="316619" y="451949"/>
                        <a:pt x="317571" y="452901"/>
                        <a:pt x="318524" y="452901"/>
                      </a:cubicBezTo>
                      <a:lnTo>
                        <a:pt x="315666" y="455759"/>
                      </a:lnTo>
                      <a:cubicBezTo>
                        <a:pt x="305189" y="467189"/>
                        <a:pt x="289949" y="481476"/>
                        <a:pt x="289949" y="481476"/>
                      </a:cubicBezTo>
                      <a:cubicBezTo>
                        <a:pt x="279471" y="492906"/>
                        <a:pt x="273756" y="507194"/>
                        <a:pt x="275661" y="520529"/>
                      </a:cubicBezTo>
                      <a:cubicBezTo>
                        <a:pt x="276614" y="533864"/>
                        <a:pt x="284234" y="545294"/>
                        <a:pt x="296616" y="553866"/>
                      </a:cubicBezTo>
                      <a:cubicBezTo>
                        <a:pt x="492831" y="693884"/>
                        <a:pt x="814776" y="776751"/>
                        <a:pt x="1157676" y="776751"/>
                      </a:cubicBezTo>
                      <a:cubicBezTo>
                        <a:pt x="1167201" y="776751"/>
                        <a:pt x="1177679" y="776751"/>
                        <a:pt x="1189109" y="776751"/>
                      </a:cubicBezTo>
                      <a:cubicBezTo>
                        <a:pt x="1199586" y="776751"/>
                        <a:pt x="1210064" y="776751"/>
                        <a:pt x="1220541" y="776751"/>
                      </a:cubicBezTo>
                      <a:cubicBezTo>
                        <a:pt x="1563441" y="776751"/>
                        <a:pt x="1885386" y="692931"/>
                        <a:pt x="2081601" y="553866"/>
                      </a:cubicBezTo>
                      <a:cubicBezTo>
                        <a:pt x="2093984" y="545294"/>
                        <a:pt x="2100651" y="532911"/>
                        <a:pt x="2102556" y="520529"/>
                      </a:cubicBezTo>
                      <a:cubicBezTo>
                        <a:pt x="2103509" y="507194"/>
                        <a:pt x="2098746" y="492906"/>
                        <a:pt x="2088269" y="481476"/>
                      </a:cubicBezTo>
                      <a:cubicBezTo>
                        <a:pt x="2088269" y="481476"/>
                        <a:pt x="2073029" y="467189"/>
                        <a:pt x="2062551" y="455759"/>
                      </a:cubicBezTo>
                      <a:lnTo>
                        <a:pt x="2059694" y="452901"/>
                      </a:lnTo>
                      <a:cubicBezTo>
                        <a:pt x="2060646" y="452901"/>
                        <a:pt x="2061599" y="451949"/>
                        <a:pt x="2062551" y="451949"/>
                      </a:cubicBezTo>
                      <a:cubicBezTo>
                        <a:pt x="2096841" y="442424"/>
                        <a:pt x="2132084" y="431946"/>
                        <a:pt x="2166374" y="419564"/>
                      </a:cubicBezTo>
                      <a:cubicBezTo>
                        <a:pt x="2181614" y="463379"/>
                        <a:pt x="2195901" y="511004"/>
                        <a:pt x="2195901" y="560534"/>
                      </a:cubicBezTo>
                      <a:cubicBezTo>
                        <a:pt x="2195901" y="568154"/>
                        <a:pt x="2195901" y="577679"/>
                        <a:pt x="2204474" y="579584"/>
                      </a:cubicBezTo>
                      <a:cubicBezTo>
                        <a:pt x="2213046" y="581489"/>
                        <a:pt x="2215904" y="573869"/>
                        <a:pt x="2222571" y="557676"/>
                      </a:cubicBezTo>
                      <a:cubicBezTo>
                        <a:pt x="2226381" y="547199"/>
                        <a:pt x="2232096" y="534816"/>
                        <a:pt x="2237811" y="526244"/>
                      </a:cubicBezTo>
                      <a:cubicBezTo>
                        <a:pt x="2244479" y="516719"/>
                        <a:pt x="2250194" y="515766"/>
                        <a:pt x="2254956" y="515766"/>
                      </a:cubicBezTo>
                      <a:cubicBezTo>
                        <a:pt x="2277816" y="516719"/>
                        <a:pt x="2314011" y="563391"/>
                        <a:pt x="2335919" y="606254"/>
                      </a:cubicBezTo>
                      <a:cubicBezTo>
                        <a:pt x="2341634" y="618636"/>
                        <a:pt x="2349254" y="617684"/>
                        <a:pt x="2353064" y="616731"/>
                      </a:cubicBezTo>
                      <a:cubicBezTo>
                        <a:pt x="2374019" y="609111"/>
                        <a:pt x="2367351" y="506241"/>
                        <a:pt x="2364494" y="493859"/>
                      </a:cubicBezTo>
                      <a:cubicBezTo>
                        <a:pt x="2354969" y="459569"/>
                        <a:pt x="2339729" y="430041"/>
                        <a:pt x="2324489" y="401466"/>
                      </a:cubicBezTo>
                      <a:close/>
                      <a:moveTo>
                        <a:pt x="165171" y="538626"/>
                      </a:moveTo>
                      <a:cubicBezTo>
                        <a:pt x="162314" y="531006"/>
                        <a:pt x="158504" y="523386"/>
                        <a:pt x="153741" y="516719"/>
                      </a:cubicBezTo>
                      <a:cubicBezTo>
                        <a:pt x="143264" y="500526"/>
                        <a:pt x="130881" y="497669"/>
                        <a:pt x="121356" y="498621"/>
                      </a:cubicBezTo>
                      <a:cubicBezTo>
                        <a:pt x="87066" y="500526"/>
                        <a:pt x="48966" y="554819"/>
                        <a:pt x="29916" y="591966"/>
                      </a:cubicBezTo>
                      <a:cubicBezTo>
                        <a:pt x="26106" y="568154"/>
                        <a:pt x="26106" y="515766"/>
                        <a:pt x="29916" y="497669"/>
                      </a:cubicBezTo>
                      <a:cubicBezTo>
                        <a:pt x="37536" y="466236"/>
                        <a:pt x="51824" y="437661"/>
                        <a:pt x="67064" y="409086"/>
                      </a:cubicBezTo>
                      <a:cubicBezTo>
                        <a:pt x="75636" y="392894"/>
                        <a:pt x="84209" y="376701"/>
                        <a:pt x="90876" y="359556"/>
                      </a:cubicBezTo>
                      <a:cubicBezTo>
                        <a:pt x="122309" y="380511"/>
                        <a:pt x="156599" y="398609"/>
                        <a:pt x="194699" y="413849"/>
                      </a:cubicBezTo>
                      <a:cubicBezTo>
                        <a:pt x="181364" y="452901"/>
                        <a:pt x="168029" y="494811"/>
                        <a:pt x="165171" y="538626"/>
                      </a:cubicBezTo>
                      <a:close/>
                      <a:moveTo>
                        <a:pt x="103259" y="26181"/>
                      </a:moveTo>
                      <a:cubicBezTo>
                        <a:pt x="104211" y="23324"/>
                        <a:pt x="105164" y="16656"/>
                        <a:pt x="123261" y="16656"/>
                      </a:cubicBezTo>
                      <a:cubicBezTo>
                        <a:pt x="203271" y="22371"/>
                        <a:pt x="230894" y="97619"/>
                        <a:pt x="239466" y="166199"/>
                      </a:cubicBezTo>
                      <a:cubicBezTo>
                        <a:pt x="148979" y="115716"/>
                        <a:pt x="97544" y="50946"/>
                        <a:pt x="103259" y="26181"/>
                      </a:cubicBezTo>
                      <a:close/>
                      <a:moveTo>
                        <a:pt x="469019" y="345269"/>
                      </a:moveTo>
                      <a:cubicBezTo>
                        <a:pt x="467114" y="351936"/>
                        <a:pt x="465209" y="357651"/>
                        <a:pt x="464256" y="364319"/>
                      </a:cubicBezTo>
                      <a:cubicBezTo>
                        <a:pt x="462351" y="363366"/>
                        <a:pt x="461399" y="362414"/>
                        <a:pt x="459494" y="360509"/>
                      </a:cubicBezTo>
                      <a:cubicBezTo>
                        <a:pt x="441396" y="346221"/>
                        <a:pt x="431871" y="336696"/>
                        <a:pt x="435681" y="324314"/>
                      </a:cubicBezTo>
                      <a:cubicBezTo>
                        <a:pt x="438539" y="314789"/>
                        <a:pt x="444254" y="312884"/>
                        <a:pt x="452826" y="312884"/>
                      </a:cubicBezTo>
                      <a:cubicBezTo>
                        <a:pt x="456636" y="312884"/>
                        <a:pt x="460446" y="312884"/>
                        <a:pt x="465209" y="313836"/>
                      </a:cubicBezTo>
                      <a:cubicBezTo>
                        <a:pt x="469019" y="313836"/>
                        <a:pt x="471876" y="314789"/>
                        <a:pt x="475686" y="314789"/>
                      </a:cubicBezTo>
                      <a:moveTo>
                        <a:pt x="565221" y="589109"/>
                      </a:moveTo>
                      <a:cubicBezTo>
                        <a:pt x="560459" y="578631"/>
                        <a:pt x="559506" y="571011"/>
                        <a:pt x="561411" y="565296"/>
                      </a:cubicBezTo>
                      <a:cubicBezTo>
                        <a:pt x="561411" y="564344"/>
                        <a:pt x="563316" y="563391"/>
                        <a:pt x="564269" y="563391"/>
                      </a:cubicBezTo>
                      <a:cubicBezTo>
                        <a:pt x="566174" y="563391"/>
                        <a:pt x="568079" y="563391"/>
                        <a:pt x="569984" y="563391"/>
                      </a:cubicBezTo>
                      <a:lnTo>
                        <a:pt x="580461" y="567201"/>
                      </a:lnTo>
                      <a:lnTo>
                        <a:pt x="591891" y="531959"/>
                      </a:lnTo>
                      <a:lnTo>
                        <a:pt x="572841" y="525291"/>
                      </a:lnTo>
                      <a:lnTo>
                        <a:pt x="572841" y="526244"/>
                      </a:lnTo>
                      <a:lnTo>
                        <a:pt x="553791" y="518624"/>
                      </a:lnTo>
                      <a:lnTo>
                        <a:pt x="512834" y="615779"/>
                      </a:lnTo>
                      <a:lnTo>
                        <a:pt x="499499" y="597681"/>
                      </a:lnTo>
                      <a:lnTo>
                        <a:pt x="513786" y="564344"/>
                      </a:lnTo>
                      <a:cubicBezTo>
                        <a:pt x="511881" y="565296"/>
                        <a:pt x="509976" y="566249"/>
                        <a:pt x="507119" y="566249"/>
                      </a:cubicBezTo>
                      <a:cubicBezTo>
                        <a:pt x="505214" y="566249"/>
                        <a:pt x="503309" y="566249"/>
                        <a:pt x="501404" y="565296"/>
                      </a:cubicBezTo>
                      <a:cubicBezTo>
                        <a:pt x="499499" y="564344"/>
                        <a:pt x="498546" y="563391"/>
                        <a:pt x="496641" y="561486"/>
                      </a:cubicBezTo>
                      <a:cubicBezTo>
                        <a:pt x="494736" y="559581"/>
                        <a:pt x="492831" y="557676"/>
                        <a:pt x="491879" y="554819"/>
                      </a:cubicBezTo>
                      <a:cubicBezTo>
                        <a:pt x="491879" y="558629"/>
                        <a:pt x="490926" y="561486"/>
                        <a:pt x="489974" y="564344"/>
                      </a:cubicBezTo>
                      <a:cubicBezTo>
                        <a:pt x="487116" y="571011"/>
                        <a:pt x="482354" y="575774"/>
                        <a:pt x="475686" y="577679"/>
                      </a:cubicBezTo>
                      <a:cubicBezTo>
                        <a:pt x="469019" y="580536"/>
                        <a:pt x="463304" y="580536"/>
                        <a:pt x="456636" y="577679"/>
                      </a:cubicBezTo>
                      <a:cubicBezTo>
                        <a:pt x="447111" y="573869"/>
                        <a:pt x="440444" y="565296"/>
                        <a:pt x="435681" y="551961"/>
                      </a:cubicBezTo>
                      <a:cubicBezTo>
                        <a:pt x="430919" y="538626"/>
                        <a:pt x="429014" y="522434"/>
                        <a:pt x="429966" y="504336"/>
                      </a:cubicBezTo>
                      <a:lnTo>
                        <a:pt x="436634" y="503384"/>
                      </a:lnTo>
                      <a:cubicBezTo>
                        <a:pt x="435681" y="515766"/>
                        <a:pt x="438539" y="527196"/>
                        <a:pt x="442349" y="536721"/>
                      </a:cubicBezTo>
                      <a:cubicBezTo>
                        <a:pt x="446159" y="546246"/>
                        <a:pt x="452826" y="552914"/>
                        <a:pt x="460446" y="555771"/>
                      </a:cubicBezTo>
                      <a:cubicBezTo>
                        <a:pt x="465209" y="557676"/>
                        <a:pt x="469019" y="557676"/>
                        <a:pt x="473781" y="556724"/>
                      </a:cubicBezTo>
                      <a:cubicBezTo>
                        <a:pt x="478544" y="554819"/>
                        <a:pt x="481401" y="551961"/>
                        <a:pt x="483306" y="548151"/>
                      </a:cubicBezTo>
                      <a:cubicBezTo>
                        <a:pt x="484259" y="546246"/>
                        <a:pt x="484259" y="543389"/>
                        <a:pt x="484259" y="540531"/>
                      </a:cubicBezTo>
                      <a:cubicBezTo>
                        <a:pt x="484259" y="537674"/>
                        <a:pt x="483306" y="534816"/>
                        <a:pt x="482354" y="532911"/>
                      </a:cubicBezTo>
                      <a:cubicBezTo>
                        <a:pt x="476639" y="533864"/>
                        <a:pt x="469019" y="532911"/>
                        <a:pt x="459494" y="531006"/>
                      </a:cubicBezTo>
                      <a:lnTo>
                        <a:pt x="457589" y="511004"/>
                      </a:lnTo>
                      <a:cubicBezTo>
                        <a:pt x="465209" y="513861"/>
                        <a:pt x="472829" y="514814"/>
                        <a:pt x="480449" y="513861"/>
                      </a:cubicBezTo>
                      <a:cubicBezTo>
                        <a:pt x="487116" y="512909"/>
                        <a:pt x="491879" y="509099"/>
                        <a:pt x="494736" y="504336"/>
                      </a:cubicBezTo>
                      <a:cubicBezTo>
                        <a:pt x="495689" y="501479"/>
                        <a:pt x="495689" y="499574"/>
                        <a:pt x="494736" y="496716"/>
                      </a:cubicBezTo>
                      <a:cubicBezTo>
                        <a:pt x="493784" y="493859"/>
                        <a:pt x="491879" y="492906"/>
                        <a:pt x="489974" y="491954"/>
                      </a:cubicBezTo>
                      <a:cubicBezTo>
                        <a:pt x="484259" y="490049"/>
                        <a:pt x="478544" y="488144"/>
                        <a:pt x="472829" y="488144"/>
                      </a:cubicBezTo>
                      <a:cubicBezTo>
                        <a:pt x="467114" y="488144"/>
                        <a:pt x="461399" y="489096"/>
                        <a:pt x="456636" y="491954"/>
                      </a:cubicBezTo>
                      <a:lnTo>
                        <a:pt x="451874" y="471951"/>
                      </a:lnTo>
                      <a:cubicBezTo>
                        <a:pt x="456636" y="470046"/>
                        <a:pt x="462351" y="469094"/>
                        <a:pt x="468066" y="469094"/>
                      </a:cubicBezTo>
                      <a:cubicBezTo>
                        <a:pt x="473781" y="469094"/>
                        <a:pt x="479496" y="470999"/>
                        <a:pt x="486164" y="472904"/>
                      </a:cubicBezTo>
                      <a:cubicBezTo>
                        <a:pt x="491879" y="475761"/>
                        <a:pt x="497594" y="482429"/>
                        <a:pt x="501404" y="493859"/>
                      </a:cubicBezTo>
                      <a:cubicBezTo>
                        <a:pt x="505214" y="505289"/>
                        <a:pt x="506166" y="513861"/>
                        <a:pt x="504261" y="519576"/>
                      </a:cubicBezTo>
                      <a:cubicBezTo>
                        <a:pt x="503309" y="522434"/>
                        <a:pt x="501404" y="525291"/>
                        <a:pt x="498546" y="527196"/>
                      </a:cubicBezTo>
                      <a:cubicBezTo>
                        <a:pt x="495689" y="529101"/>
                        <a:pt x="492831" y="531006"/>
                        <a:pt x="489021" y="531959"/>
                      </a:cubicBezTo>
                      <a:cubicBezTo>
                        <a:pt x="490926" y="534816"/>
                        <a:pt x="491879" y="538626"/>
                        <a:pt x="492831" y="544341"/>
                      </a:cubicBezTo>
                      <a:cubicBezTo>
                        <a:pt x="494736" y="546246"/>
                        <a:pt x="497594" y="548151"/>
                        <a:pt x="500451" y="549104"/>
                      </a:cubicBezTo>
                      <a:cubicBezTo>
                        <a:pt x="504261" y="551009"/>
                        <a:pt x="508071" y="551009"/>
                        <a:pt x="511881" y="551009"/>
                      </a:cubicBezTo>
                      <a:cubicBezTo>
                        <a:pt x="515691" y="550056"/>
                        <a:pt x="519501" y="549104"/>
                        <a:pt x="522359" y="546246"/>
                      </a:cubicBezTo>
                      <a:lnTo>
                        <a:pt x="536646" y="511004"/>
                      </a:lnTo>
                      <a:lnTo>
                        <a:pt x="521406" y="504336"/>
                      </a:lnTo>
                      <a:lnTo>
                        <a:pt x="515691" y="486239"/>
                      </a:lnTo>
                      <a:lnTo>
                        <a:pt x="568079" y="508146"/>
                      </a:lnTo>
                      <a:lnTo>
                        <a:pt x="675711" y="544341"/>
                      </a:lnTo>
                      <a:lnTo>
                        <a:pt x="675711" y="545294"/>
                      </a:lnTo>
                      <a:lnTo>
                        <a:pt x="782391" y="573869"/>
                      </a:lnTo>
                      <a:lnTo>
                        <a:pt x="789059" y="590061"/>
                      </a:lnTo>
                      <a:lnTo>
                        <a:pt x="769056" y="585299"/>
                      </a:lnTo>
                      <a:lnTo>
                        <a:pt x="742386" y="686264"/>
                      </a:lnTo>
                      <a:lnTo>
                        <a:pt x="727146" y="670071"/>
                      </a:lnTo>
                      <a:lnTo>
                        <a:pt x="741434" y="616731"/>
                      </a:lnTo>
                      <a:lnTo>
                        <a:pt x="706191" y="607206"/>
                      </a:lnTo>
                      <a:cubicBezTo>
                        <a:pt x="703334" y="606254"/>
                        <a:pt x="700476" y="607206"/>
                        <a:pt x="697619" y="609111"/>
                      </a:cubicBezTo>
                      <a:cubicBezTo>
                        <a:pt x="694761" y="611969"/>
                        <a:pt x="692856" y="614826"/>
                        <a:pt x="691904" y="619589"/>
                      </a:cubicBezTo>
                      <a:cubicBezTo>
                        <a:pt x="689999" y="627209"/>
                        <a:pt x="689999" y="634829"/>
                        <a:pt x="691904" y="643401"/>
                      </a:cubicBezTo>
                      <a:cubicBezTo>
                        <a:pt x="693809" y="651974"/>
                        <a:pt x="697619" y="659594"/>
                        <a:pt x="702381" y="667214"/>
                      </a:cubicBezTo>
                      <a:lnTo>
                        <a:pt x="693809" y="671024"/>
                      </a:lnTo>
                      <a:cubicBezTo>
                        <a:pt x="686189" y="656736"/>
                        <a:pt x="680474" y="644354"/>
                        <a:pt x="677616" y="633876"/>
                      </a:cubicBezTo>
                      <a:cubicBezTo>
                        <a:pt x="673806" y="623399"/>
                        <a:pt x="673806" y="613874"/>
                        <a:pt x="674759" y="608159"/>
                      </a:cubicBezTo>
                      <a:cubicBezTo>
                        <a:pt x="676664" y="601491"/>
                        <a:pt x="680474" y="596729"/>
                        <a:pt x="685236" y="592919"/>
                      </a:cubicBezTo>
                      <a:cubicBezTo>
                        <a:pt x="690951" y="589109"/>
                        <a:pt x="695714" y="588156"/>
                        <a:pt x="701429" y="590061"/>
                      </a:cubicBezTo>
                      <a:lnTo>
                        <a:pt x="745244" y="601491"/>
                      </a:lnTo>
                      <a:lnTo>
                        <a:pt x="750959" y="580536"/>
                      </a:lnTo>
                      <a:lnTo>
                        <a:pt x="681426" y="562439"/>
                      </a:lnTo>
                      <a:lnTo>
                        <a:pt x="681426" y="562439"/>
                      </a:lnTo>
                      <a:lnTo>
                        <a:pt x="678569" y="561486"/>
                      </a:lnTo>
                      <a:lnTo>
                        <a:pt x="677616" y="561486"/>
                      </a:lnTo>
                      <a:lnTo>
                        <a:pt x="677616" y="561486"/>
                      </a:lnTo>
                      <a:lnTo>
                        <a:pt x="662376" y="556724"/>
                      </a:lnTo>
                      <a:lnTo>
                        <a:pt x="632849" y="645306"/>
                      </a:lnTo>
                      <a:lnTo>
                        <a:pt x="634754" y="646259"/>
                      </a:lnTo>
                      <a:lnTo>
                        <a:pt x="640469" y="661499"/>
                      </a:lnTo>
                      <a:lnTo>
                        <a:pt x="623324" y="656736"/>
                      </a:lnTo>
                      <a:cubicBezTo>
                        <a:pt x="619514" y="655784"/>
                        <a:pt x="614751" y="655784"/>
                        <a:pt x="610941" y="658641"/>
                      </a:cubicBezTo>
                      <a:cubicBezTo>
                        <a:pt x="607131" y="661499"/>
                        <a:pt x="604274" y="665309"/>
                        <a:pt x="603321" y="670071"/>
                      </a:cubicBezTo>
                      <a:cubicBezTo>
                        <a:pt x="602369" y="672929"/>
                        <a:pt x="602369" y="675786"/>
                        <a:pt x="604274" y="679596"/>
                      </a:cubicBezTo>
                      <a:cubicBezTo>
                        <a:pt x="606179" y="682454"/>
                        <a:pt x="608084" y="684359"/>
                        <a:pt x="610941" y="685311"/>
                      </a:cubicBezTo>
                      <a:cubicBezTo>
                        <a:pt x="615704" y="686264"/>
                        <a:pt x="620466" y="687216"/>
                        <a:pt x="625229" y="686264"/>
                      </a:cubicBezTo>
                      <a:cubicBezTo>
                        <a:pt x="630944" y="685311"/>
                        <a:pt x="635706" y="684359"/>
                        <a:pt x="640469" y="681501"/>
                      </a:cubicBezTo>
                      <a:lnTo>
                        <a:pt x="647136" y="698646"/>
                      </a:lnTo>
                      <a:cubicBezTo>
                        <a:pt x="642374" y="700551"/>
                        <a:pt x="637611" y="701504"/>
                        <a:pt x="631896" y="701504"/>
                      </a:cubicBezTo>
                      <a:cubicBezTo>
                        <a:pt x="626181" y="701504"/>
                        <a:pt x="620466" y="700551"/>
                        <a:pt x="613799" y="698646"/>
                      </a:cubicBezTo>
                      <a:cubicBezTo>
                        <a:pt x="607131" y="696741"/>
                        <a:pt x="602369" y="691026"/>
                        <a:pt x="598559" y="681501"/>
                      </a:cubicBezTo>
                      <a:cubicBezTo>
                        <a:pt x="594749" y="671976"/>
                        <a:pt x="593796" y="663404"/>
                        <a:pt x="595701" y="655784"/>
                      </a:cubicBezTo>
                      <a:cubicBezTo>
                        <a:pt x="597606" y="650069"/>
                        <a:pt x="600464" y="646259"/>
                        <a:pt x="606179" y="643401"/>
                      </a:cubicBezTo>
                      <a:cubicBezTo>
                        <a:pt x="609036" y="641496"/>
                        <a:pt x="612846" y="641496"/>
                        <a:pt x="616656" y="641496"/>
                      </a:cubicBezTo>
                      <a:lnTo>
                        <a:pt x="613799" y="638639"/>
                      </a:lnTo>
                      <a:lnTo>
                        <a:pt x="626181" y="601491"/>
                      </a:lnTo>
                      <a:lnTo>
                        <a:pt x="591891" y="590061"/>
                      </a:lnTo>
                      <a:lnTo>
                        <a:pt x="588081" y="601491"/>
                      </a:lnTo>
                      <a:cubicBezTo>
                        <a:pt x="587129" y="604349"/>
                        <a:pt x="586176" y="606254"/>
                        <a:pt x="584271" y="607206"/>
                      </a:cubicBezTo>
                      <a:cubicBezTo>
                        <a:pt x="582366" y="608159"/>
                        <a:pt x="580461" y="609111"/>
                        <a:pt x="578556" y="608159"/>
                      </a:cubicBezTo>
                      <a:moveTo>
                        <a:pt x="1193871" y="634829"/>
                      </a:moveTo>
                      <a:lnTo>
                        <a:pt x="1191966" y="739604"/>
                      </a:lnTo>
                      <a:lnTo>
                        <a:pt x="1172916" y="727221"/>
                      </a:lnTo>
                      <a:lnTo>
                        <a:pt x="1172916" y="703409"/>
                      </a:lnTo>
                      <a:cubicBezTo>
                        <a:pt x="1168154" y="707219"/>
                        <a:pt x="1163391" y="710076"/>
                        <a:pt x="1158629" y="711981"/>
                      </a:cubicBezTo>
                      <a:cubicBezTo>
                        <a:pt x="1153866" y="713886"/>
                        <a:pt x="1149104" y="714839"/>
                        <a:pt x="1144341" y="714839"/>
                      </a:cubicBezTo>
                      <a:cubicBezTo>
                        <a:pt x="1135769" y="714839"/>
                        <a:pt x="1126244" y="710076"/>
                        <a:pt x="1117671" y="701504"/>
                      </a:cubicBezTo>
                      <a:cubicBezTo>
                        <a:pt x="1109099" y="692931"/>
                        <a:pt x="1104336" y="684359"/>
                        <a:pt x="1104336" y="676739"/>
                      </a:cubicBezTo>
                      <a:cubicBezTo>
                        <a:pt x="1104336" y="670071"/>
                        <a:pt x="1107194" y="664356"/>
                        <a:pt x="1112909" y="659594"/>
                      </a:cubicBezTo>
                      <a:cubicBezTo>
                        <a:pt x="1118624" y="654831"/>
                        <a:pt x="1126244" y="652926"/>
                        <a:pt x="1133864" y="652926"/>
                      </a:cubicBezTo>
                      <a:cubicBezTo>
                        <a:pt x="1141484" y="652926"/>
                        <a:pt x="1148151" y="654831"/>
                        <a:pt x="1154819" y="659594"/>
                      </a:cubicBezTo>
                      <a:cubicBezTo>
                        <a:pt x="1161486" y="663404"/>
                        <a:pt x="1167201" y="669119"/>
                        <a:pt x="1172916" y="676739"/>
                      </a:cubicBezTo>
                      <a:lnTo>
                        <a:pt x="1173869" y="634829"/>
                      </a:lnTo>
                      <a:lnTo>
                        <a:pt x="1095764" y="632924"/>
                      </a:lnTo>
                      <a:lnTo>
                        <a:pt x="1095764" y="631971"/>
                      </a:lnTo>
                      <a:lnTo>
                        <a:pt x="1070999" y="630066"/>
                      </a:lnTo>
                      <a:cubicBezTo>
                        <a:pt x="1076714" y="634829"/>
                        <a:pt x="1080524" y="639591"/>
                        <a:pt x="1083381" y="646259"/>
                      </a:cubicBezTo>
                      <a:cubicBezTo>
                        <a:pt x="1086239" y="652926"/>
                        <a:pt x="1088144" y="658641"/>
                        <a:pt x="1087191" y="665309"/>
                      </a:cubicBezTo>
                      <a:cubicBezTo>
                        <a:pt x="1086239" y="672929"/>
                        <a:pt x="1083381" y="680549"/>
                        <a:pt x="1077666" y="688169"/>
                      </a:cubicBezTo>
                      <a:cubicBezTo>
                        <a:pt x="1071951" y="694836"/>
                        <a:pt x="1065284" y="700551"/>
                        <a:pt x="1056711" y="705314"/>
                      </a:cubicBezTo>
                      <a:lnTo>
                        <a:pt x="1079571" y="735794"/>
                      </a:lnTo>
                      <a:lnTo>
                        <a:pt x="1069094" y="743414"/>
                      </a:lnTo>
                      <a:lnTo>
                        <a:pt x="1049091" y="708171"/>
                      </a:lnTo>
                      <a:cubicBezTo>
                        <a:pt x="1048139" y="709124"/>
                        <a:pt x="1047186" y="709124"/>
                        <a:pt x="1045281" y="709124"/>
                      </a:cubicBezTo>
                      <a:cubicBezTo>
                        <a:pt x="1044329" y="709124"/>
                        <a:pt x="1042424" y="709124"/>
                        <a:pt x="1040519" y="709124"/>
                      </a:cubicBezTo>
                      <a:cubicBezTo>
                        <a:pt x="1036709" y="709124"/>
                        <a:pt x="1031946" y="706266"/>
                        <a:pt x="1028136" y="701504"/>
                      </a:cubicBezTo>
                      <a:cubicBezTo>
                        <a:pt x="1024326" y="696741"/>
                        <a:pt x="1022421" y="691979"/>
                        <a:pt x="1022421" y="688169"/>
                      </a:cubicBezTo>
                      <a:cubicBezTo>
                        <a:pt x="1022421" y="685311"/>
                        <a:pt x="1023374" y="682454"/>
                        <a:pt x="1026231" y="680549"/>
                      </a:cubicBezTo>
                      <a:cubicBezTo>
                        <a:pt x="1028136" y="678644"/>
                        <a:pt x="1030041" y="677691"/>
                        <a:pt x="1032899" y="677691"/>
                      </a:cubicBezTo>
                      <a:cubicBezTo>
                        <a:pt x="1035756" y="677691"/>
                        <a:pt x="1038614" y="678644"/>
                        <a:pt x="1041471" y="680549"/>
                      </a:cubicBezTo>
                      <a:cubicBezTo>
                        <a:pt x="1044329" y="682454"/>
                        <a:pt x="1046234" y="685311"/>
                        <a:pt x="1048139" y="688169"/>
                      </a:cubicBezTo>
                      <a:cubicBezTo>
                        <a:pt x="1050996" y="687216"/>
                        <a:pt x="1054806" y="685311"/>
                        <a:pt x="1057664" y="682454"/>
                      </a:cubicBezTo>
                      <a:cubicBezTo>
                        <a:pt x="1060521" y="679596"/>
                        <a:pt x="1063379" y="675786"/>
                        <a:pt x="1066236" y="671976"/>
                      </a:cubicBezTo>
                      <a:cubicBezTo>
                        <a:pt x="1053854" y="670071"/>
                        <a:pt x="1045281" y="665309"/>
                        <a:pt x="1038614" y="659594"/>
                      </a:cubicBezTo>
                      <a:cubicBezTo>
                        <a:pt x="1031946" y="652926"/>
                        <a:pt x="1028136" y="646259"/>
                        <a:pt x="1029089" y="638639"/>
                      </a:cubicBezTo>
                      <a:cubicBezTo>
                        <a:pt x="1029089" y="636734"/>
                        <a:pt x="1030041" y="634829"/>
                        <a:pt x="1030994" y="632924"/>
                      </a:cubicBezTo>
                      <a:cubicBezTo>
                        <a:pt x="1031946" y="631019"/>
                        <a:pt x="1033851" y="630066"/>
                        <a:pt x="1035756" y="628161"/>
                      </a:cubicBezTo>
                      <a:lnTo>
                        <a:pt x="1023374" y="627209"/>
                      </a:lnTo>
                      <a:lnTo>
                        <a:pt x="1023374" y="628161"/>
                      </a:lnTo>
                      <a:lnTo>
                        <a:pt x="1003371" y="625304"/>
                      </a:lnTo>
                      <a:lnTo>
                        <a:pt x="990036" y="729126"/>
                      </a:lnTo>
                      <a:lnTo>
                        <a:pt x="972891" y="714839"/>
                      </a:lnTo>
                      <a:lnTo>
                        <a:pt x="975749" y="691026"/>
                      </a:lnTo>
                      <a:cubicBezTo>
                        <a:pt x="970986" y="693884"/>
                        <a:pt x="966224" y="696741"/>
                        <a:pt x="960509" y="697694"/>
                      </a:cubicBezTo>
                      <a:cubicBezTo>
                        <a:pt x="955746" y="699599"/>
                        <a:pt x="950031" y="699599"/>
                        <a:pt x="946221" y="699599"/>
                      </a:cubicBezTo>
                      <a:cubicBezTo>
                        <a:pt x="937649" y="698646"/>
                        <a:pt x="929076" y="692931"/>
                        <a:pt x="921456" y="683406"/>
                      </a:cubicBezTo>
                      <a:cubicBezTo>
                        <a:pt x="913836" y="673881"/>
                        <a:pt x="910026" y="665309"/>
                        <a:pt x="910979" y="657689"/>
                      </a:cubicBezTo>
                      <a:cubicBezTo>
                        <a:pt x="911931" y="651021"/>
                        <a:pt x="915741" y="645306"/>
                        <a:pt x="921456" y="641496"/>
                      </a:cubicBezTo>
                      <a:cubicBezTo>
                        <a:pt x="928124" y="637686"/>
                        <a:pt x="935744" y="635781"/>
                        <a:pt x="943364" y="636734"/>
                      </a:cubicBezTo>
                      <a:cubicBezTo>
                        <a:pt x="950984" y="637686"/>
                        <a:pt x="957651" y="640544"/>
                        <a:pt x="963366" y="645306"/>
                      </a:cubicBezTo>
                      <a:cubicBezTo>
                        <a:pt x="970034" y="650069"/>
                        <a:pt x="974796" y="656736"/>
                        <a:pt x="979559" y="664356"/>
                      </a:cubicBezTo>
                      <a:lnTo>
                        <a:pt x="985274" y="623399"/>
                      </a:lnTo>
                      <a:lnTo>
                        <a:pt x="908121" y="613874"/>
                      </a:lnTo>
                      <a:lnTo>
                        <a:pt x="907169" y="612921"/>
                      </a:lnTo>
                      <a:lnTo>
                        <a:pt x="893834" y="610064"/>
                      </a:lnTo>
                      <a:lnTo>
                        <a:pt x="875736" y="712934"/>
                      </a:lnTo>
                      <a:lnTo>
                        <a:pt x="858591" y="697694"/>
                      </a:lnTo>
                      <a:lnTo>
                        <a:pt x="874784" y="606254"/>
                      </a:lnTo>
                      <a:lnTo>
                        <a:pt x="855734" y="603396"/>
                      </a:lnTo>
                      <a:lnTo>
                        <a:pt x="848114" y="587204"/>
                      </a:lnTo>
                      <a:lnTo>
                        <a:pt x="883356" y="593871"/>
                      </a:lnTo>
                      <a:cubicBezTo>
                        <a:pt x="881451" y="588156"/>
                        <a:pt x="880499" y="583394"/>
                        <a:pt x="879546" y="580536"/>
                      </a:cubicBezTo>
                      <a:cubicBezTo>
                        <a:pt x="878594" y="576726"/>
                        <a:pt x="878594" y="573869"/>
                        <a:pt x="878594" y="571011"/>
                      </a:cubicBezTo>
                      <a:cubicBezTo>
                        <a:pt x="880499" y="561486"/>
                        <a:pt x="885261" y="553866"/>
                        <a:pt x="893834" y="548151"/>
                      </a:cubicBezTo>
                      <a:cubicBezTo>
                        <a:pt x="902406" y="542436"/>
                        <a:pt x="911931" y="540531"/>
                        <a:pt x="922409" y="542436"/>
                      </a:cubicBezTo>
                      <a:cubicBezTo>
                        <a:pt x="930981" y="544341"/>
                        <a:pt x="939554" y="550056"/>
                        <a:pt x="948126" y="560534"/>
                      </a:cubicBezTo>
                      <a:cubicBezTo>
                        <a:pt x="957651" y="571964"/>
                        <a:pt x="967176" y="586251"/>
                        <a:pt x="975749" y="603396"/>
                      </a:cubicBezTo>
                      <a:lnTo>
                        <a:pt x="970034" y="606254"/>
                      </a:lnTo>
                      <a:cubicBezTo>
                        <a:pt x="964319" y="593871"/>
                        <a:pt x="957651" y="582441"/>
                        <a:pt x="949079" y="573869"/>
                      </a:cubicBezTo>
                      <a:cubicBezTo>
                        <a:pt x="941459" y="565296"/>
                        <a:pt x="932886" y="560534"/>
                        <a:pt x="924314" y="559581"/>
                      </a:cubicBezTo>
                      <a:cubicBezTo>
                        <a:pt x="916694" y="558629"/>
                        <a:pt x="909074" y="559581"/>
                        <a:pt x="902406" y="564344"/>
                      </a:cubicBezTo>
                      <a:cubicBezTo>
                        <a:pt x="895739" y="569106"/>
                        <a:pt x="891929" y="574821"/>
                        <a:pt x="890024" y="582441"/>
                      </a:cubicBezTo>
                      <a:cubicBezTo>
                        <a:pt x="889071" y="588156"/>
                        <a:pt x="889071" y="591966"/>
                        <a:pt x="889071" y="594824"/>
                      </a:cubicBezTo>
                      <a:lnTo>
                        <a:pt x="904311" y="597681"/>
                      </a:lnTo>
                      <a:lnTo>
                        <a:pt x="905264" y="598634"/>
                      </a:lnTo>
                      <a:lnTo>
                        <a:pt x="1013849" y="612921"/>
                      </a:lnTo>
                      <a:lnTo>
                        <a:pt x="1013849" y="612921"/>
                      </a:lnTo>
                      <a:lnTo>
                        <a:pt x="1092906" y="618636"/>
                      </a:lnTo>
                      <a:lnTo>
                        <a:pt x="1093859" y="619589"/>
                      </a:lnTo>
                      <a:lnTo>
                        <a:pt x="1204349" y="621494"/>
                      </a:lnTo>
                      <a:lnTo>
                        <a:pt x="1214826" y="635781"/>
                      </a:lnTo>
                      <a:lnTo>
                        <a:pt x="1193871" y="634829"/>
                      </a:lnTo>
                      <a:close/>
                      <a:moveTo>
                        <a:pt x="1911104" y="313836"/>
                      </a:moveTo>
                      <a:cubicBezTo>
                        <a:pt x="1915866" y="312884"/>
                        <a:pt x="1919676" y="312884"/>
                        <a:pt x="1923486" y="312884"/>
                      </a:cubicBezTo>
                      <a:cubicBezTo>
                        <a:pt x="1933011" y="312884"/>
                        <a:pt x="1937774" y="315741"/>
                        <a:pt x="1940631" y="324314"/>
                      </a:cubicBezTo>
                      <a:cubicBezTo>
                        <a:pt x="1945394" y="336696"/>
                        <a:pt x="1934916" y="346221"/>
                        <a:pt x="1916819" y="360509"/>
                      </a:cubicBezTo>
                      <a:cubicBezTo>
                        <a:pt x="1914914" y="361461"/>
                        <a:pt x="1913961" y="362414"/>
                        <a:pt x="1912056" y="364319"/>
                      </a:cubicBezTo>
                      <a:cubicBezTo>
                        <a:pt x="1911104" y="357651"/>
                        <a:pt x="1908246" y="351936"/>
                        <a:pt x="1907294" y="345269"/>
                      </a:cubicBezTo>
                      <a:cubicBezTo>
                        <a:pt x="1904436" y="334791"/>
                        <a:pt x="1900626" y="323361"/>
                        <a:pt x="1900626" y="314789"/>
                      </a:cubicBezTo>
                      <a:cubicBezTo>
                        <a:pt x="1903484" y="314789"/>
                        <a:pt x="1907294" y="313836"/>
                        <a:pt x="1911104" y="313836"/>
                      </a:cubicBezTo>
                      <a:close/>
                      <a:moveTo>
                        <a:pt x="1933964" y="540531"/>
                      </a:moveTo>
                      <a:cubicBezTo>
                        <a:pt x="1934916" y="543389"/>
                        <a:pt x="1935869" y="545294"/>
                        <a:pt x="1934916" y="547199"/>
                      </a:cubicBezTo>
                      <a:cubicBezTo>
                        <a:pt x="1933964" y="550056"/>
                        <a:pt x="1933011" y="551009"/>
                        <a:pt x="1931106" y="551961"/>
                      </a:cubicBezTo>
                      <a:cubicBezTo>
                        <a:pt x="1925391" y="554819"/>
                        <a:pt x="1917771" y="553866"/>
                        <a:pt x="1908246" y="549104"/>
                      </a:cubicBezTo>
                      <a:cubicBezTo>
                        <a:pt x="1898721" y="544341"/>
                        <a:pt x="1892054" y="539579"/>
                        <a:pt x="1889196" y="533864"/>
                      </a:cubicBezTo>
                      <a:cubicBezTo>
                        <a:pt x="1888244" y="532911"/>
                        <a:pt x="1889196" y="531006"/>
                        <a:pt x="1890149" y="530054"/>
                      </a:cubicBezTo>
                      <a:cubicBezTo>
                        <a:pt x="1891101" y="528149"/>
                        <a:pt x="1893006" y="527196"/>
                        <a:pt x="1894911" y="526244"/>
                      </a:cubicBezTo>
                      <a:lnTo>
                        <a:pt x="1904436" y="521481"/>
                      </a:lnTo>
                      <a:lnTo>
                        <a:pt x="1889196" y="488144"/>
                      </a:lnTo>
                      <a:lnTo>
                        <a:pt x="1871099" y="496716"/>
                      </a:lnTo>
                      <a:lnTo>
                        <a:pt x="1871099" y="496716"/>
                      </a:lnTo>
                      <a:lnTo>
                        <a:pt x="1867289" y="498621"/>
                      </a:lnTo>
                      <a:lnTo>
                        <a:pt x="1866336" y="499574"/>
                      </a:lnTo>
                      <a:lnTo>
                        <a:pt x="1866336" y="499574"/>
                      </a:lnTo>
                      <a:lnTo>
                        <a:pt x="1832999" y="511956"/>
                      </a:lnTo>
                      <a:cubicBezTo>
                        <a:pt x="1837761" y="514814"/>
                        <a:pt x="1841571" y="517671"/>
                        <a:pt x="1844429" y="520529"/>
                      </a:cubicBezTo>
                      <a:cubicBezTo>
                        <a:pt x="1847286" y="523386"/>
                        <a:pt x="1850144" y="527196"/>
                        <a:pt x="1851096" y="530054"/>
                      </a:cubicBezTo>
                      <a:cubicBezTo>
                        <a:pt x="1852049" y="532911"/>
                        <a:pt x="1852049" y="535769"/>
                        <a:pt x="1851096" y="539579"/>
                      </a:cubicBezTo>
                      <a:cubicBezTo>
                        <a:pt x="1850144" y="543389"/>
                        <a:pt x="1848239" y="546246"/>
                        <a:pt x="1846334" y="550056"/>
                      </a:cubicBezTo>
                      <a:cubicBezTo>
                        <a:pt x="1855859" y="548151"/>
                        <a:pt x="1865384" y="549104"/>
                        <a:pt x="1873004" y="551961"/>
                      </a:cubicBezTo>
                      <a:cubicBezTo>
                        <a:pt x="1880624" y="554819"/>
                        <a:pt x="1886339" y="560534"/>
                        <a:pt x="1889196" y="567201"/>
                      </a:cubicBezTo>
                      <a:cubicBezTo>
                        <a:pt x="1893006" y="575774"/>
                        <a:pt x="1892054" y="585299"/>
                        <a:pt x="1886339" y="593871"/>
                      </a:cubicBezTo>
                      <a:cubicBezTo>
                        <a:pt x="1880624" y="603396"/>
                        <a:pt x="1872051" y="610064"/>
                        <a:pt x="1861574" y="613874"/>
                      </a:cubicBezTo>
                      <a:cubicBezTo>
                        <a:pt x="1852049" y="617684"/>
                        <a:pt x="1840619" y="615779"/>
                        <a:pt x="1827284" y="609111"/>
                      </a:cubicBezTo>
                      <a:cubicBezTo>
                        <a:pt x="1813949" y="602444"/>
                        <a:pt x="1805376" y="593871"/>
                        <a:pt x="1801566" y="583394"/>
                      </a:cubicBezTo>
                      <a:cubicBezTo>
                        <a:pt x="1799661" y="578631"/>
                        <a:pt x="1800614" y="572916"/>
                        <a:pt x="1803471" y="567201"/>
                      </a:cubicBezTo>
                      <a:cubicBezTo>
                        <a:pt x="1807281" y="561486"/>
                        <a:pt x="1812044" y="556724"/>
                        <a:pt x="1818711" y="551961"/>
                      </a:cubicBezTo>
                      <a:cubicBezTo>
                        <a:pt x="1824426" y="549104"/>
                        <a:pt x="1828236" y="544341"/>
                        <a:pt x="1831094" y="539579"/>
                      </a:cubicBezTo>
                      <a:cubicBezTo>
                        <a:pt x="1833951" y="534816"/>
                        <a:pt x="1834904" y="531006"/>
                        <a:pt x="1832999" y="527196"/>
                      </a:cubicBezTo>
                      <a:cubicBezTo>
                        <a:pt x="1832046" y="524339"/>
                        <a:pt x="1830141" y="521481"/>
                        <a:pt x="1828236" y="519576"/>
                      </a:cubicBezTo>
                      <a:cubicBezTo>
                        <a:pt x="1826331" y="517671"/>
                        <a:pt x="1825379" y="515766"/>
                        <a:pt x="1822521" y="514814"/>
                      </a:cubicBezTo>
                      <a:lnTo>
                        <a:pt x="1772039" y="533864"/>
                      </a:lnTo>
                      <a:lnTo>
                        <a:pt x="1772039" y="533864"/>
                      </a:lnTo>
                      <a:lnTo>
                        <a:pt x="1757751" y="538626"/>
                      </a:lnTo>
                      <a:lnTo>
                        <a:pt x="1791089" y="637686"/>
                      </a:lnTo>
                      <a:lnTo>
                        <a:pt x="1769181" y="632924"/>
                      </a:lnTo>
                      <a:lnTo>
                        <a:pt x="1739654" y="545294"/>
                      </a:lnTo>
                      <a:lnTo>
                        <a:pt x="1726319" y="550056"/>
                      </a:lnTo>
                      <a:lnTo>
                        <a:pt x="1727271" y="551009"/>
                      </a:lnTo>
                      <a:lnTo>
                        <a:pt x="1708221" y="556724"/>
                      </a:lnTo>
                      <a:lnTo>
                        <a:pt x="1737749" y="657689"/>
                      </a:lnTo>
                      <a:lnTo>
                        <a:pt x="1715841" y="651974"/>
                      </a:lnTo>
                      <a:lnTo>
                        <a:pt x="1708221" y="627209"/>
                      </a:lnTo>
                      <a:cubicBezTo>
                        <a:pt x="1707269" y="630066"/>
                        <a:pt x="1705364" y="631971"/>
                        <a:pt x="1702506" y="633876"/>
                      </a:cubicBezTo>
                      <a:cubicBezTo>
                        <a:pt x="1699649" y="635781"/>
                        <a:pt x="1696791" y="637686"/>
                        <a:pt x="1693934" y="638639"/>
                      </a:cubicBezTo>
                      <a:cubicBezTo>
                        <a:pt x="1685361" y="641496"/>
                        <a:pt x="1675836" y="640544"/>
                        <a:pt x="1665359" y="635781"/>
                      </a:cubicBezTo>
                      <a:cubicBezTo>
                        <a:pt x="1654881" y="631971"/>
                        <a:pt x="1648214" y="626256"/>
                        <a:pt x="1646309" y="619589"/>
                      </a:cubicBezTo>
                      <a:lnTo>
                        <a:pt x="1633926" y="578631"/>
                      </a:lnTo>
                      <a:lnTo>
                        <a:pt x="1622496" y="582441"/>
                      </a:lnTo>
                      <a:lnTo>
                        <a:pt x="1621544" y="581489"/>
                      </a:lnTo>
                      <a:lnTo>
                        <a:pt x="1607256" y="585299"/>
                      </a:lnTo>
                      <a:lnTo>
                        <a:pt x="1632021" y="687216"/>
                      </a:lnTo>
                      <a:lnTo>
                        <a:pt x="1611066" y="680549"/>
                      </a:lnTo>
                      <a:lnTo>
                        <a:pt x="1589159" y="590061"/>
                      </a:lnTo>
                      <a:lnTo>
                        <a:pt x="1574871" y="593871"/>
                      </a:lnTo>
                      <a:lnTo>
                        <a:pt x="1575824" y="594824"/>
                      </a:lnTo>
                      <a:lnTo>
                        <a:pt x="1555821" y="598634"/>
                      </a:lnTo>
                      <a:lnTo>
                        <a:pt x="1574871" y="701504"/>
                      </a:lnTo>
                      <a:lnTo>
                        <a:pt x="1553916" y="692931"/>
                      </a:lnTo>
                      <a:lnTo>
                        <a:pt x="1551059" y="676739"/>
                      </a:lnTo>
                      <a:cubicBezTo>
                        <a:pt x="1548201" y="682454"/>
                        <a:pt x="1543439" y="686264"/>
                        <a:pt x="1537724" y="690074"/>
                      </a:cubicBezTo>
                      <a:cubicBezTo>
                        <a:pt x="1531056" y="693884"/>
                        <a:pt x="1524389" y="696741"/>
                        <a:pt x="1516769" y="697694"/>
                      </a:cubicBezTo>
                      <a:cubicBezTo>
                        <a:pt x="1508196" y="699599"/>
                        <a:pt x="1499624" y="697694"/>
                        <a:pt x="1490099" y="692931"/>
                      </a:cubicBezTo>
                      <a:cubicBezTo>
                        <a:pt x="1480574" y="688169"/>
                        <a:pt x="1474859" y="682454"/>
                        <a:pt x="1473906" y="676739"/>
                      </a:cubicBezTo>
                      <a:cubicBezTo>
                        <a:pt x="1473906" y="675786"/>
                        <a:pt x="1473906" y="673881"/>
                        <a:pt x="1474859" y="671976"/>
                      </a:cubicBezTo>
                      <a:cubicBezTo>
                        <a:pt x="1475811" y="670071"/>
                        <a:pt x="1476764" y="668166"/>
                        <a:pt x="1478669" y="666261"/>
                      </a:cubicBezTo>
                      <a:cubicBezTo>
                        <a:pt x="1472954" y="664356"/>
                        <a:pt x="1467239" y="661499"/>
                        <a:pt x="1463429" y="657689"/>
                      </a:cubicBezTo>
                      <a:cubicBezTo>
                        <a:pt x="1459619" y="653879"/>
                        <a:pt x="1456761" y="650069"/>
                        <a:pt x="1455809" y="646259"/>
                      </a:cubicBezTo>
                      <a:cubicBezTo>
                        <a:pt x="1454856" y="641496"/>
                        <a:pt x="1455809" y="636734"/>
                        <a:pt x="1459619" y="633876"/>
                      </a:cubicBezTo>
                      <a:cubicBezTo>
                        <a:pt x="1462476" y="630066"/>
                        <a:pt x="1466286" y="628161"/>
                        <a:pt x="1472001" y="626256"/>
                      </a:cubicBezTo>
                      <a:lnTo>
                        <a:pt x="1495814" y="621494"/>
                      </a:lnTo>
                      <a:lnTo>
                        <a:pt x="1493909" y="610064"/>
                      </a:lnTo>
                      <a:lnTo>
                        <a:pt x="1443426" y="619589"/>
                      </a:lnTo>
                      <a:lnTo>
                        <a:pt x="1443426" y="619589"/>
                      </a:lnTo>
                      <a:lnTo>
                        <a:pt x="1429139" y="621494"/>
                      </a:lnTo>
                      <a:lnTo>
                        <a:pt x="1441521" y="725316"/>
                      </a:lnTo>
                      <a:lnTo>
                        <a:pt x="1421519" y="715791"/>
                      </a:lnTo>
                      <a:lnTo>
                        <a:pt x="1418661" y="691979"/>
                      </a:lnTo>
                      <a:cubicBezTo>
                        <a:pt x="1414851" y="696741"/>
                        <a:pt x="1410089" y="699599"/>
                        <a:pt x="1405326" y="702456"/>
                      </a:cubicBezTo>
                      <a:cubicBezTo>
                        <a:pt x="1400564" y="705314"/>
                        <a:pt x="1395801" y="707219"/>
                        <a:pt x="1391991" y="707219"/>
                      </a:cubicBezTo>
                      <a:cubicBezTo>
                        <a:pt x="1383419" y="708171"/>
                        <a:pt x="1373894" y="705314"/>
                        <a:pt x="1363416" y="697694"/>
                      </a:cubicBezTo>
                      <a:cubicBezTo>
                        <a:pt x="1353891" y="690074"/>
                        <a:pt x="1348176" y="683406"/>
                        <a:pt x="1347224" y="674834"/>
                      </a:cubicBezTo>
                      <a:cubicBezTo>
                        <a:pt x="1346271" y="668166"/>
                        <a:pt x="1348176" y="661499"/>
                        <a:pt x="1353891" y="656736"/>
                      </a:cubicBezTo>
                      <a:cubicBezTo>
                        <a:pt x="1359606" y="651021"/>
                        <a:pt x="1366274" y="648164"/>
                        <a:pt x="1373894" y="647211"/>
                      </a:cubicBezTo>
                      <a:cubicBezTo>
                        <a:pt x="1381514" y="646259"/>
                        <a:pt x="1388181" y="647211"/>
                        <a:pt x="1395801" y="651021"/>
                      </a:cubicBezTo>
                      <a:cubicBezTo>
                        <a:pt x="1403421" y="653879"/>
                        <a:pt x="1410089" y="658641"/>
                        <a:pt x="1415804" y="665309"/>
                      </a:cubicBezTo>
                      <a:lnTo>
                        <a:pt x="1411041" y="624351"/>
                      </a:lnTo>
                      <a:lnTo>
                        <a:pt x="1333889" y="633876"/>
                      </a:lnTo>
                      <a:lnTo>
                        <a:pt x="1332936" y="632924"/>
                      </a:lnTo>
                      <a:lnTo>
                        <a:pt x="1318649" y="633876"/>
                      </a:lnTo>
                      <a:lnTo>
                        <a:pt x="1326269" y="738651"/>
                      </a:lnTo>
                      <a:lnTo>
                        <a:pt x="1306266" y="728174"/>
                      </a:lnTo>
                      <a:lnTo>
                        <a:pt x="1299599" y="635781"/>
                      </a:lnTo>
                      <a:lnTo>
                        <a:pt x="1280549" y="636734"/>
                      </a:lnTo>
                      <a:lnTo>
                        <a:pt x="1269119" y="623399"/>
                      </a:lnTo>
                      <a:lnTo>
                        <a:pt x="1304361" y="620541"/>
                      </a:lnTo>
                      <a:cubicBezTo>
                        <a:pt x="1301504" y="615779"/>
                        <a:pt x="1298646" y="611969"/>
                        <a:pt x="1297694" y="608159"/>
                      </a:cubicBezTo>
                      <a:cubicBezTo>
                        <a:pt x="1295789" y="604349"/>
                        <a:pt x="1294836" y="601491"/>
                        <a:pt x="1294836" y="599586"/>
                      </a:cubicBezTo>
                      <a:cubicBezTo>
                        <a:pt x="1293884" y="590061"/>
                        <a:pt x="1297694" y="581489"/>
                        <a:pt x="1304361" y="573869"/>
                      </a:cubicBezTo>
                      <a:cubicBezTo>
                        <a:pt x="1311029" y="566249"/>
                        <a:pt x="1319601" y="562439"/>
                        <a:pt x="1330079" y="561486"/>
                      </a:cubicBezTo>
                      <a:cubicBezTo>
                        <a:pt x="1338651" y="560534"/>
                        <a:pt x="1348176" y="564344"/>
                        <a:pt x="1359606" y="572916"/>
                      </a:cubicBezTo>
                      <a:cubicBezTo>
                        <a:pt x="1371989" y="581489"/>
                        <a:pt x="1384371" y="592919"/>
                        <a:pt x="1396754" y="608159"/>
                      </a:cubicBezTo>
                      <a:lnTo>
                        <a:pt x="1391991" y="611969"/>
                      </a:lnTo>
                      <a:cubicBezTo>
                        <a:pt x="1383419" y="600539"/>
                        <a:pt x="1373894" y="591966"/>
                        <a:pt x="1364369" y="585299"/>
                      </a:cubicBezTo>
                      <a:cubicBezTo>
                        <a:pt x="1354844" y="579584"/>
                        <a:pt x="1345319" y="576726"/>
                        <a:pt x="1337699" y="576726"/>
                      </a:cubicBezTo>
                      <a:cubicBezTo>
                        <a:pt x="1330079" y="577679"/>
                        <a:pt x="1322459" y="580536"/>
                        <a:pt x="1316744" y="587204"/>
                      </a:cubicBezTo>
                      <a:cubicBezTo>
                        <a:pt x="1311029" y="592919"/>
                        <a:pt x="1309124" y="599586"/>
                        <a:pt x="1309124" y="608159"/>
                      </a:cubicBezTo>
                      <a:cubicBezTo>
                        <a:pt x="1309124" y="613874"/>
                        <a:pt x="1310076" y="617684"/>
                        <a:pt x="1311029" y="619589"/>
                      </a:cubicBezTo>
                      <a:lnTo>
                        <a:pt x="1326269" y="618636"/>
                      </a:lnTo>
                      <a:lnTo>
                        <a:pt x="1327221" y="619589"/>
                      </a:lnTo>
                      <a:lnTo>
                        <a:pt x="1436759" y="607206"/>
                      </a:lnTo>
                      <a:lnTo>
                        <a:pt x="1437711" y="608159"/>
                      </a:lnTo>
                      <a:lnTo>
                        <a:pt x="1558679" y="585299"/>
                      </a:lnTo>
                      <a:lnTo>
                        <a:pt x="1558679" y="585299"/>
                      </a:lnTo>
                      <a:lnTo>
                        <a:pt x="1615829" y="571011"/>
                      </a:lnTo>
                      <a:lnTo>
                        <a:pt x="1616781" y="571964"/>
                      </a:lnTo>
                      <a:lnTo>
                        <a:pt x="1709174" y="545294"/>
                      </a:lnTo>
                      <a:lnTo>
                        <a:pt x="1744416" y="533864"/>
                      </a:lnTo>
                      <a:cubicBezTo>
                        <a:pt x="1737749" y="524339"/>
                        <a:pt x="1731081" y="516719"/>
                        <a:pt x="1722509" y="511956"/>
                      </a:cubicBezTo>
                      <a:cubicBezTo>
                        <a:pt x="1713936" y="507194"/>
                        <a:pt x="1706316" y="506241"/>
                        <a:pt x="1699649" y="509099"/>
                      </a:cubicBezTo>
                      <a:cubicBezTo>
                        <a:pt x="1694886" y="511004"/>
                        <a:pt x="1691076" y="513861"/>
                        <a:pt x="1689171" y="519576"/>
                      </a:cubicBezTo>
                      <a:cubicBezTo>
                        <a:pt x="1687266" y="524339"/>
                        <a:pt x="1687266" y="530054"/>
                        <a:pt x="1689171" y="535769"/>
                      </a:cubicBezTo>
                      <a:cubicBezTo>
                        <a:pt x="1690124" y="537674"/>
                        <a:pt x="1691076" y="540531"/>
                        <a:pt x="1692981" y="542436"/>
                      </a:cubicBezTo>
                      <a:cubicBezTo>
                        <a:pt x="1694886" y="544341"/>
                        <a:pt x="1696791" y="546246"/>
                        <a:pt x="1699649" y="548151"/>
                      </a:cubicBezTo>
                      <a:lnTo>
                        <a:pt x="1692981" y="550056"/>
                      </a:lnTo>
                      <a:cubicBezTo>
                        <a:pt x="1689171" y="548151"/>
                        <a:pt x="1685361" y="544341"/>
                        <a:pt x="1682504" y="540531"/>
                      </a:cubicBezTo>
                      <a:cubicBezTo>
                        <a:pt x="1679646" y="535769"/>
                        <a:pt x="1676789" y="531959"/>
                        <a:pt x="1675836" y="527196"/>
                      </a:cubicBezTo>
                      <a:cubicBezTo>
                        <a:pt x="1672979" y="519576"/>
                        <a:pt x="1673931" y="512909"/>
                        <a:pt x="1676789" y="505289"/>
                      </a:cubicBezTo>
                      <a:cubicBezTo>
                        <a:pt x="1679646" y="498621"/>
                        <a:pt x="1685361" y="493859"/>
                        <a:pt x="1692029" y="491001"/>
                      </a:cubicBezTo>
                      <a:cubicBezTo>
                        <a:pt x="1701554" y="488144"/>
                        <a:pt x="1712031" y="490049"/>
                        <a:pt x="1722509" y="497669"/>
                      </a:cubicBezTo>
                      <a:cubicBezTo>
                        <a:pt x="1733939" y="505289"/>
                        <a:pt x="1743464" y="516719"/>
                        <a:pt x="1752036" y="531006"/>
                      </a:cubicBezTo>
                      <a:lnTo>
                        <a:pt x="1765371" y="526244"/>
                      </a:lnTo>
                      <a:lnTo>
                        <a:pt x="1766324" y="526244"/>
                      </a:lnTo>
                      <a:lnTo>
                        <a:pt x="1859669" y="491001"/>
                      </a:lnTo>
                      <a:lnTo>
                        <a:pt x="1859669" y="491001"/>
                      </a:lnTo>
                      <a:lnTo>
                        <a:pt x="1962539" y="445281"/>
                      </a:lnTo>
                      <a:lnTo>
                        <a:pt x="1977779" y="453854"/>
                      </a:lnTo>
                      <a:lnTo>
                        <a:pt x="1959681" y="462426"/>
                      </a:lnTo>
                      <a:lnTo>
                        <a:pt x="2002544" y="557676"/>
                      </a:lnTo>
                      <a:lnTo>
                        <a:pt x="1980636" y="554819"/>
                      </a:lnTo>
                      <a:lnTo>
                        <a:pt x="1964444" y="518624"/>
                      </a:lnTo>
                      <a:lnTo>
                        <a:pt x="1932059" y="532911"/>
                      </a:lnTo>
                      <a:lnTo>
                        <a:pt x="1933964" y="540531"/>
                      </a:lnTo>
                      <a:close/>
                      <a:moveTo>
                        <a:pt x="2038739" y="575774"/>
                      </a:moveTo>
                      <a:lnTo>
                        <a:pt x="2006354" y="565296"/>
                      </a:lnTo>
                      <a:cubicBezTo>
                        <a:pt x="2004449" y="564344"/>
                        <a:pt x="2001591" y="564344"/>
                        <a:pt x="1999686" y="563391"/>
                      </a:cubicBezTo>
                      <a:cubicBezTo>
                        <a:pt x="1997781" y="563391"/>
                        <a:pt x="1995876" y="563391"/>
                        <a:pt x="1994924" y="563391"/>
                      </a:cubicBezTo>
                      <a:cubicBezTo>
                        <a:pt x="1993971" y="564344"/>
                        <a:pt x="1992066" y="565296"/>
                        <a:pt x="1991114" y="566249"/>
                      </a:cubicBezTo>
                      <a:cubicBezTo>
                        <a:pt x="1990161" y="567201"/>
                        <a:pt x="1988256" y="570059"/>
                        <a:pt x="1986351" y="572916"/>
                      </a:cubicBezTo>
                      <a:lnTo>
                        <a:pt x="1974921" y="566249"/>
                      </a:lnTo>
                      <a:cubicBezTo>
                        <a:pt x="1976826" y="564344"/>
                        <a:pt x="1978731" y="561486"/>
                        <a:pt x="1980636" y="559581"/>
                      </a:cubicBezTo>
                      <a:cubicBezTo>
                        <a:pt x="1982541" y="557676"/>
                        <a:pt x="1984446" y="556724"/>
                        <a:pt x="1985399" y="555771"/>
                      </a:cubicBezTo>
                      <a:cubicBezTo>
                        <a:pt x="1987304" y="554819"/>
                        <a:pt x="1988256" y="554819"/>
                        <a:pt x="1989209" y="554819"/>
                      </a:cubicBezTo>
                      <a:cubicBezTo>
                        <a:pt x="1990161" y="554819"/>
                        <a:pt x="1992066" y="554819"/>
                        <a:pt x="1993971" y="555771"/>
                      </a:cubicBezTo>
                      <a:lnTo>
                        <a:pt x="2041596" y="569106"/>
                      </a:lnTo>
                      <a:lnTo>
                        <a:pt x="2038739" y="575774"/>
                      </a:lnTo>
                      <a:close/>
                      <a:moveTo>
                        <a:pt x="2137799" y="166199"/>
                      </a:moveTo>
                      <a:cubicBezTo>
                        <a:pt x="2145419" y="97619"/>
                        <a:pt x="2173041" y="21419"/>
                        <a:pt x="2254004" y="16656"/>
                      </a:cubicBezTo>
                      <a:cubicBezTo>
                        <a:pt x="2271149" y="16656"/>
                        <a:pt x="2273054" y="24276"/>
                        <a:pt x="2274006" y="26181"/>
                      </a:cubicBezTo>
                      <a:cubicBezTo>
                        <a:pt x="2278769" y="50946"/>
                        <a:pt x="2227334" y="115716"/>
                        <a:pt x="2137799" y="166199"/>
                      </a:cubicBezTo>
                      <a:close/>
                      <a:moveTo>
                        <a:pt x="2346396" y="591014"/>
                      </a:moveTo>
                      <a:cubicBezTo>
                        <a:pt x="2327346" y="553866"/>
                        <a:pt x="2289246" y="499574"/>
                        <a:pt x="2254956" y="497669"/>
                      </a:cubicBezTo>
                      <a:cubicBezTo>
                        <a:pt x="2246384" y="496716"/>
                        <a:pt x="2233049" y="499574"/>
                        <a:pt x="2222571" y="515766"/>
                      </a:cubicBezTo>
                      <a:cubicBezTo>
                        <a:pt x="2218761" y="522434"/>
                        <a:pt x="2214951" y="530054"/>
                        <a:pt x="2211141" y="537674"/>
                      </a:cubicBezTo>
                      <a:cubicBezTo>
                        <a:pt x="2207331" y="493859"/>
                        <a:pt x="2194949" y="451949"/>
                        <a:pt x="2181614" y="412896"/>
                      </a:cubicBezTo>
                      <a:cubicBezTo>
                        <a:pt x="2219714" y="397656"/>
                        <a:pt x="2254004" y="379559"/>
                        <a:pt x="2285436" y="358604"/>
                      </a:cubicBezTo>
                      <a:cubicBezTo>
                        <a:pt x="2293056" y="375749"/>
                        <a:pt x="2300676" y="391941"/>
                        <a:pt x="2309249" y="408134"/>
                      </a:cubicBezTo>
                      <a:cubicBezTo>
                        <a:pt x="2323536" y="435756"/>
                        <a:pt x="2338776" y="465284"/>
                        <a:pt x="2346396" y="496716"/>
                      </a:cubicBezTo>
                      <a:cubicBezTo>
                        <a:pt x="2350206" y="515766"/>
                        <a:pt x="2350206" y="568154"/>
                        <a:pt x="2346396" y="59101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11655" name="Google Shape;11655;p37"/>
          <p:cNvSpPr/>
          <p:nvPr/>
        </p:nvSpPr>
        <p:spPr>
          <a:xfrm>
            <a:off x="-522" y="-76200"/>
            <a:ext cx="794084" cy="14164521"/>
          </a:xfrm>
          <a:custGeom>
            <a:avLst/>
            <a:gdLst/>
            <a:ahLst/>
            <a:cxnLst/>
            <a:rect l="l" t="t" r="r" b="b"/>
            <a:pathLst>
              <a:path w="794084" h="14164521" extrusionOk="0">
                <a:moveTo>
                  <a:pt x="652655" y="7943935"/>
                </a:moveTo>
                <a:lnTo>
                  <a:pt x="650770" y="7944316"/>
                </a:lnTo>
                <a:lnTo>
                  <a:pt x="650770" y="7944316"/>
                </a:lnTo>
                <a:lnTo>
                  <a:pt x="652655" y="7943935"/>
                </a:lnTo>
                <a:close/>
                <a:moveTo>
                  <a:pt x="0" y="2381"/>
                </a:moveTo>
                <a:lnTo>
                  <a:pt x="794084" y="0"/>
                </a:lnTo>
                <a:lnTo>
                  <a:pt x="792386" y="6521110"/>
                </a:lnTo>
                <a:lnTo>
                  <a:pt x="792695" y="6521110"/>
                </a:lnTo>
                <a:lnTo>
                  <a:pt x="792695" y="6940210"/>
                </a:lnTo>
                <a:lnTo>
                  <a:pt x="792428" y="6940210"/>
                </a:lnTo>
                <a:cubicBezTo>
                  <a:pt x="792430" y="6950301"/>
                  <a:pt x="792433" y="6960393"/>
                  <a:pt x="792435" y="6970484"/>
                </a:cubicBezTo>
                <a:lnTo>
                  <a:pt x="785164" y="7006498"/>
                </a:lnTo>
                <a:cubicBezTo>
                  <a:pt x="777887" y="7023703"/>
                  <a:pt x="767356" y="7039198"/>
                  <a:pt x="754344" y="7052210"/>
                </a:cubicBezTo>
                <a:cubicBezTo>
                  <a:pt x="719662" y="7075911"/>
                  <a:pt x="708791" y="7075801"/>
                  <a:pt x="686015" y="7087596"/>
                </a:cubicBezTo>
                <a:lnTo>
                  <a:pt x="653151" y="7094231"/>
                </a:lnTo>
                <a:lnTo>
                  <a:pt x="653151" y="7094231"/>
                </a:lnTo>
                <a:lnTo>
                  <a:pt x="686015" y="7087596"/>
                </a:lnTo>
                <a:lnTo>
                  <a:pt x="620390" y="7107967"/>
                </a:lnTo>
                <a:cubicBezTo>
                  <a:pt x="460230" y="7175709"/>
                  <a:pt x="347851" y="7334297"/>
                  <a:pt x="347851" y="7519133"/>
                </a:cubicBezTo>
                <a:cubicBezTo>
                  <a:pt x="347851" y="7703969"/>
                  <a:pt x="460230" y="7862557"/>
                  <a:pt x="620390" y="7930299"/>
                </a:cubicBezTo>
                <a:lnTo>
                  <a:pt x="686015" y="7950670"/>
                </a:lnTo>
                <a:lnTo>
                  <a:pt x="704152" y="7956300"/>
                </a:lnTo>
                <a:lnTo>
                  <a:pt x="754344" y="7986056"/>
                </a:lnTo>
                <a:cubicBezTo>
                  <a:pt x="767356" y="7999068"/>
                  <a:pt x="777887" y="8014563"/>
                  <a:pt x="785164" y="8031768"/>
                </a:cubicBezTo>
                <a:lnTo>
                  <a:pt x="792687" y="8069030"/>
                </a:lnTo>
                <a:cubicBezTo>
                  <a:pt x="792690" y="8081493"/>
                  <a:pt x="792692" y="8093955"/>
                  <a:pt x="792695" y="8106418"/>
                </a:cubicBezTo>
                <a:lnTo>
                  <a:pt x="791819" y="8110756"/>
                </a:lnTo>
                <a:lnTo>
                  <a:pt x="791819" y="8110756"/>
                </a:lnTo>
                <a:lnTo>
                  <a:pt x="792695" y="8106418"/>
                </a:lnTo>
                <a:lnTo>
                  <a:pt x="794084" y="14164521"/>
                </a:lnTo>
                <a:lnTo>
                  <a:pt x="0" y="14164521"/>
                </a:lnTo>
                <a:lnTo>
                  <a:pt x="0" y="2381"/>
                </a:lnTo>
                <a:close/>
              </a:path>
            </a:pathLst>
          </a:custGeom>
          <a:solidFill>
            <a:srgbClr val="B8114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56" name="Google Shape;11656;p37"/>
          <p:cNvSpPr/>
          <p:nvPr/>
        </p:nvSpPr>
        <p:spPr>
          <a:xfrm>
            <a:off x="177277" y="4148453"/>
            <a:ext cx="470356" cy="470356"/>
          </a:xfrm>
          <a:custGeom>
            <a:avLst/>
            <a:gdLst/>
            <a:ahLst/>
            <a:cxnLst/>
            <a:rect l="l" t="t" r="r" b="b"/>
            <a:pathLst>
              <a:path w="470356" h="470356" extrusionOk="0">
                <a:moveTo>
                  <a:pt x="385593" y="364560"/>
                </a:moveTo>
                <a:cubicBezTo>
                  <a:pt x="374345" y="364528"/>
                  <a:pt x="363385" y="368123"/>
                  <a:pt x="354341" y="374812"/>
                </a:cubicBezTo>
                <a:lnTo>
                  <a:pt x="323900" y="344370"/>
                </a:lnTo>
                <a:cubicBezTo>
                  <a:pt x="314208" y="334762"/>
                  <a:pt x="298563" y="334829"/>
                  <a:pt x="288955" y="344521"/>
                </a:cubicBezTo>
                <a:cubicBezTo>
                  <a:pt x="279404" y="354153"/>
                  <a:pt x="279404" y="369684"/>
                  <a:pt x="288955" y="379316"/>
                </a:cubicBezTo>
                <a:lnTo>
                  <a:pt x="295231" y="385593"/>
                </a:lnTo>
                <a:lnTo>
                  <a:pt x="243095" y="385593"/>
                </a:lnTo>
                <a:lnTo>
                  <a:pt x="243095" y="335278"/>
                </a:lnTo>
                <a:cubicBezTo>
                  <a:pt x="243095" y="330906"/>
                  <a:pt x="239551" y="327362"/>
                  <a:pt x="235178" y="327362"/>
                </a:cubicBezTo>
                <a:cubicBezTo>
                  <a:pt x="232906" y="327361"/>
                  <a:pt x="230744" y="328337"/>
                  <a:pt x="229241" y="330042"/>
                </a:cubicBezTo>
                <a:cubicBezTo>
                  <a:pt x="220571" y="339885"/>
                  <a:pt x="205564" y="340836"/>
                  <a:pt x="195721" y="332166"/>
                </a:cubicBezTo>
                <a:cubicBezTo>
                  <a:pt x="185878" y="323496"/>
                  <a:pt x="184927" y="308490"/>
                  <a:pt x="193597" y="298646"/>
                </a:cubicBezTo>
                <a:cubicBezTo>
                  <a:pt x="202266" y="288803"/>
                  <a:pt x="217273" y="287852"/>
                  <a:pt x="227116" y="296522"/>
                </a:cubicBezTo>
                <a:cubicBezTo>
                  <a:pt x="227868" y="297185"/>
                  <a:pt x="228578" y="297894"/>
                  <a:pt x="229241" y="298646"/>
                </a:cubicBezTo>
                <a:cubicBezTo>
                  <a:pt x="232132" y="301926"/>
                  <a:pt x="237136" y="302240"/>
                  <a:pt x="240414" y="299348"/>
                </a:cubicBezTo>
                <a:cubicBezTo>
                  <a:pt x="242119" y="297845"/>
                  <a:pt x="243095" y="295682"/>
                  <a:pt x="243095" y="293410"/>
                </a:cubicBezTo>
                <a:lnTo>
                  <a:pt x="243095" y="243095"/>
                </a:lnTo>
                <a:lnTo>
                  <a:pt x="278073" y="243095"/>
                </a:lnTo>
                <a:cubicBezTo>
                  <a:pt x="269319" y="263127"/>
                  <a:pt x="278462" y="286462"/>
                  <a:pt x="298494" y="295216"/>
                </a:cubicBezTo>
                <a:cubicBezTo>
                  <a:pt x="318525" y="303970"/>
                  <a:pt x="341861" y="294828"/>
                  <a:pt x="350615" y="274796"/>
                </a:cubicBezTo>
                <a:cubicBezTo>
                  <a:pt x="355031" y="264690"/>
                  <a:pt x="355031" y="253200"/>
                  <a:pt x="350615" y="243095"/>
                </a:cubicBezTo>
                <a:lnTo>
                  <a:pt x="385593" y="243095"/>
                </a:lnTo>
                <a:lnTo>
                  <a:pt x="385593" y="346010"/>
                </a:lnTo>
                <a:lnTo>
                  <a:pt x="401426" y="346010"/>
                </a:lnTo>
                <a:lnTo>
                  <a:pt x="401426" y="195596"/>
                </a:lnTo>
                <a:lnTo>
                  <a:pt x="425176" y="195596"/>
                </a:lnTo>
                <a:cubicBezTo>
                  <a:pt x="442657" y="195576"/>
                  <a:pt x="456822" y="181410"/>
                  <a:pt x="456842" y="163929"/>
                </a:cubicBezTo>
                <a:lnTo>
                  <a:pt x="456842" y="95960"/>
                </a:lnTo>
                <a:lnTo>
                  <a:pt x="470357" y="82445"/>
                </a:lnTo>
                <a:lnTo>
                  <a:pt x="459161" y="71249"/>
                </a:lnTo>
                <a:lnTo>
                  <a:pt x="443328" y="87082"/>
                </a:lnTo>
                <a:cubicBezTo>
                  <a:pt x="441843" y="88567"/>
                  <a:pt x="441009" y="90580"/>
                  <a:pt x="441009" y="92680"/>
                </a:cubicBezTo>
                <a:lnTo>
                  <a:pt x="441009" y="163929"/>
                </a:lnTo>
                <a:cubicBezTo>
                  <a:pt x="440999" y="172669"/>
                  <a:pt x="433916" y="179752"/>
                  <a:pt x="425176" y="179762"/>
                </a:cubicBezTo>
                <a:lnTo>
                  <a:pt x="401426" y="179762"/>
                </a:lnTo>
                <a:lnTo>
                  <a:pt x="401426" y="159292"/>
                </a:lnTo>
                <a:lnTo>
                  <a:pt x="414941" y="145778"/>
                </a:lnTo>
                <a:lnTo>
                  <a:pt x="403745" y="134582"/>
                </a:lnTo>
                <a:lnTo>
                  <a:pt x="368120" y="170206"/>
                </a:lnTo>
                <a:cubicBezTo>
                  <a:pt x="364654" y="173673"/>
                  <a:pt x="359033" y="173673"/>
                  <a:pt x="355566" y="170206"/>
                </a:cubicBezTo>
                <a:cubicBezTo>
                  <a:pt x="352100" y="166740"/>
                  <a:pt x="352100" y="161119"/>
                  <a:pt x="355566" y="157652"/>
                </a:cubicBezTo>
                <a:lnTo>
                  <a:pt x="391191" y="122028"/>
                </a:lnTo>
                <a:cubicBezTo>
                  <a:pt x="394282" y="118936"/>
                  <a:pt x="394282" y="113924"/>
                  <a:pt x="391191" y="110832"/>
                </a:cubicBezTo>
                <a:cubicBezTo>
                  <a:pt x="391191" y="110832"/>
                  <a:pt x="391191" y="110832"/>
                  <a:pt x="391191" y="110832"/>
                </a:cubicBezTo>
                <a:cubicBezTo>
                  <a:pt x="376818" y="96425"/>
                  <a:pt x="376818" y="73103"/>
                  <a:pt x="391191" y="58695"/>
                </a:cubicBezTo>
                <a:lnTo>
                  <a:pt x="430774" y="19113"/>
                </a:lnTo>
                <a:lnTo>
                  <a:pt x="419578" y="7917"/>
                </a:lnTo>
                <a:lnTo>
                  <a:pt x="379995" y="47499"/>
                </a:lnTo>
                <a:cubicBezTo>
                  <a:pt x="361609" y="65934"/>
                  <a:pt x="359411" y="95022"/>
                  <a:pt x="374817" y="116010"/>
                </a:cubicBezTo>
                <a:lnTo>
                  <a:pt x="344370" y="146456"/>
                </a:lnTo>
                <a:cubicBezTo>
                  <a:pt x="334679" y="156065"/>
                  <a:pt x="334611" y="171710"/>
                  <a:pt x="344220" y="181402"/>
                </a:cubicBezTo>
                <a:cubicBezTo>
                  <a:pt x="353829" y="191094"/>
                  <a:pt x="369474" y="191161"/>
                  <a:pt x="379166" y="181553"/>
                </a:cubicBezTo>
                <a:cubicBezTo>
                  <a:pt x="379216" y="181503"/>
                  <a:pt x="379267" y="181453"/>
                  <a:pt x="379316" y="181402"/>
                </a:cubicBezTo>
                <a:lnTo>
                  <a:pt x="385593" y="175125"/>
                </a:lnTo>
                <a:lnTo>
                  <a:pt x="385593" y="227262"/>
                </a:lnTo>
                <a:lnTo>
                  <a:pt x="335277" y="227262"/>
                </a:lnTo>
                <a:cubicBezTo>
                  <a:pt x="330905" y="227262"/>
                  <a:pt x="327361" y="230805"/>
                  <a:pt x="327361" y="235177"/>
                </a:cubicBezTo>
                <a:cubicBezTo>
                  <a:pt x="327360" y="237450"/>
                  <a:pt x="328336" y="239613"/>
                  <a:pt x="330041" y="241116"/>
                </a:cubicBezTo>
                <a:cubicBezTo>
                  <a:pt x="339884" y="249784"/>
                  <a:pt x="340836" y="264792"/>
                  <a:pt x="332167" y="274635"/>
                </a:cubicBezTo>
                <a:cubicBezTo>
                  <a:pt x="323498" y="284479"/>
                  <a:pt x="308491" y="285431"/>
                  <a:pt x="298647" y="276762"/>
                </a:cubicBezTo>
                <a:cubicBezTo>
                  <a:pt x="288804" y="268093"/>
                  <a:pt x="287852" y="253086"/>
                  <a:pt x="296521" y="243242"/>
                </a:cubicBezTo>
                <a:cubicBezTo>
                  <a:pt x="297184" y="242489"/>
                  <a:pt x="297894" y="241779"/>
                  <a:pt x="298647" y="241116"/>
                </a:cubicBezTo>
                <a:cubicBezTo>
                  <a:pt x="301927" y="238224"/>
                  <a:pt x="302241" y="233221"/>
                  <a:pt x="299348" y="229942"/>
                </a:cubicBezTo>
                <a:cubicBezTo>
                  <a:pt x="297846" y="228237"/>
                  <a:pt x="295683" y="227262"/>
                  <a:pt x="293411" y="227262"/>
                </a:cubicBezTo>
                <a:lnTo>
                  <a:pt x="243095" y="227262"/>
                </a:lnTo>
                <a:lnTo>
                  <a:pt x="243095" y="192284"/>
                </a:lnTo>
                <a:cubicBezTo>
                  <a:pt x="263127" y="201037"/>
                  <a:pt x="286462" y="191894"/>
                  <a:pt x="295215" y="171861"/>
                </a:cubicBezTo>
                <a:cubicBezTo>
                  <a:pt x="303967" y="151829"/>
                  <a:pt x="294824" y="128494"/>
                  <a:pt x="274791" y="119741"/>
                </a:cubicBezTo>
                <a:cubicBezTo>
                  <a:pt x="264687" y="115327"/>
                  <a:pt x="253199" y="115327"/>
                  <a:pt x="243095" y="119741"/>
                </a:cubicBezTo>
                <a:lnTo>
                  <a:pt x="243095" y="84764"/>
                </a:lnTo>
                <a:lnTo>
                  <a:pt x="346010" y="84764"/>
                </a:lnTo>
                <a:lnTo>
                  <a:pt x="346010" y="68931"/>
                </a:lnTo>
                <a:lnTo>
                  <a:pt x="195596" y="68931"/>
                </a:lnTo>
                <a:lnTo>
                  <a:pt x="195596" y="45181"/>
                </a:lnTo>
                <a:cubicBezTo>
                  <a:pt x="195576" y="27700"/>
                  <a:pt x="181410" y="13534"/>
                  <a:pt x="163929" y="13515"/>
                </a:cubicBezTo>
                <a:lnTo>
                  <a:pt x="95959" y="13515"/>
                </a:lnTo>
                <a:lnTo>
                  <a:pt x="82445" y="0"/>
                </a:lnTo>
                <a:lnTo>
                  <a:pt x="71249" y="11196"/>
                </a:lnTo>
                <a:lnTo>
                  <a:pt x="87082" y="27029"/>
                </a:lnTo>
                <a:cubicBezTo>
                  <a:pt x="88567" y="28514"/>
                  <a:pt x="90580" y="29348"/>
                  <a:pt x="92680" y="29348"/>
                </a:cubicBezTo>
                <a:lnTo>
                  <a:pt x="163929" y="29348"/>
                </a:lnTo>
                <a:cubicBezTo>
                  <a:pt x="172669" y="29358"/>
                  <a:pt x="179752" y="36441"/>
                  <a:pt x="179762" y="45181"/>
                </a:cubicBezTo>
                <a:lnTo>
                  <a:pt x="179762" y="68931"/>
                </a:lnTo>
                <a:lnTo>
                  <a:pt x="159292" y="68931"/>
                </a:lnTo>
                <a:lnTo>
                  <a:pt x="145778" y="55416"/>
                </a:lnTo>
                <a:lnTo>
                  <a:pt x="134582" y="66612"/>
                </a:lnTo>
                <a:lnTo>
                  <a:pt x="170206" y="102236"/>
                </a:lnTo>
                <a:cubicBezTo>
                  <a:pt x="173673" y="105703"/>
                  <a:pt x="173673" y="111324"/>
                  <a:pt x="170206" y="114790"/>
                </a:cubicBezTo>
                <a:cubicBezTo>
                  <a:pt x="166740" y="118257"/>
                  <a:pt x="161119" y="118257"/>
                  <a:pt x="157652" y="114790"/>
                </a:cubicBezTo>
                <a:lnTo>
                  <a:pt x="122028" y="79166"/>
                </a:lnTo>
                <a:cubicBezTo>
                  <a:pt x="118936" y="76074"/>
                  <a:pt x="113924" y="76074"/>
                  <a:pt x="110832" y="79165"/>
                </a:cubicBezTo>
                <a:cubicBezTo>
                  <a:pt x="110832" y="79165"/>
                  <a:pt x="110832" y="79166"/>
                  <a:pt x="110832" y="79166"/>
                </a:cubicBezTo>
                <a:cubicBezTo>
                  <a:pt x="96436" y="93563"/>
                  <a:pt x="73093" y="93563"/>
                  <a:pt x="58696" y="79167"/>
                </a:cubicBezTo>
                <a:cubicBezTo>
                  <a:pt x="58696" y="79166"/>
                  <a:pt x="58696" y="79166"/>
                  <a:pt x="58695" y="79166"/>
                </a:cubicBezTo>
                <a:lnTo>
                  <a:pt x="19113" y="39583"/>
                </a:lnTo>
                <a:lnTo>
                  <a:pt x="7917" y="50779"/>
                </a:lnTo>
                <a:lnTo>
                  <a:pt x="47499" y="90362"/>
                </a:lnTo>
                <a:cubicBezTo>
                  <a:pt x="65922" y="108777"/>
                  <a:pt x="95031" y="110978"/>
                  <a:pt x="116015" y="95545"/>
                </a:cubicBezTo>
                <a:lnTo>
                  <a:pt x="146456" y="125986"/>
                </a:lnTo>
                <a:cubicBezTo>
                  <a:pt x="156148" y="135595"/>
                  <a:pt x="171793" y="135528"/>
                  <a:pt x="181402" y="125836"/>
                </a:cubicBezTo>
                <a:cubicBezTo>
                  <a:pt x="190952" y="116203"/>
                  <a:pt x="190952" y="100673"/>
                  <a:pt x="181402" y="91040"/>
                </a:cubicBezTo>
                <a:lnTo>
                  <a:pt x="175125" y="84764"/>
                </a:lnTo>
                <a:lnTo>
                  <a:pt x="227262" y="84764"/>
                </a:lnTo>
                <a:lnTo>
                  <a:pt x="227262" y="135078"/>
                </a:lnTo>
                <a:cubicBezTo>
                  <a:pt x="227262" y="139450"/>
                  <a:pt x="230805" y="142995"/>
                  <a:pt x="235177" y="142996"/>
                </a:cubicBezTo>
                <a:cubicBezTo>
                  <a:pt x="237450" y="142996"/>
                  <a:pt x="239613" y="142019"/>
                  <a:pt x="241116" y="140315"/>
                </a:cubicBezTo>
                <a:cubicBezTo>
                  <a:pt x="249785" y="130472"/>
                  <a:pt x="264792" y="129521"/>
                  <a:pt x="274635" y="138191"/>
                </a:cubicBezTo>
                <a:cubicBezTo>
                  <a:pt x="284479" y="146860"/>
                  <a:pt x="285430" y="161867"/>
                  <a:pt x="276760" y="171710"/>
                </a:cubicBezTo>
                <a:cubicBezTo>
                  <a:pt x="268090" y="181554"/>
                  <a:pt x="253084" y="182504"/>
                  <a:pt x="243240" y="173835"/>
                </a:cubicBezTo>
                <a:cubicBezTo>
                  <a:pt x="242488" y="173172"/>
                  <a:pt x="241779" y="172462"/>
                  <a:pt x="241116" y="171710"/>
                </a:cubicBezTo>
                <a:cubicBezTo>
                  <a:pt x="238224" y="168431"/>
                  <a:pt x="233221" y="168117"/>
                  <a:pt x="229942" y="171010"/>
                </a:cubicBezTo>
                <a:cubicBezTo>
                  <a:pt x="228237" y="172512"/>
                  <a:pt x="227262" y="174675"/>
                  <a:pt x="227262" y="176947"/>
                </a:cubicBezTo>
                <a:lnTo>
                  <a:pt x="227262" y="227262"/>
                </a:lnTo>
                <a:lnTo>
                  <a:pt x="192283" y="227262"/>
                </a:lnTo>
                <a:cubicBezTo>
                  <a:pt x="201037" y="207230"/>
                  <a:pt x="191895" y="183895"/>
                  <a:pt x="171863" y="175141"/>
                </a:cubicBezTo>
                <a:cubicBezTo>
                  <a:pt x="151832" y="166386"/>
                  <a:pt x="128496" y="175529"/>
                  <a:pt x="119742" y="195561"/>
                </a:cubicBezTo>
                <a:cubicBezTo>
                  <a:pt x="115326" y="205666"/>
                  <a:pt x="115326" y="217156"/>
                  <a:pt x="119742" y="227262"/>
                </a:cubicBezTo>
                <a:lnTo>
                  <a:pt x="84764" y="227262"/>
                </a:lnTo>
                <a:lnTo>
                  <a:pt x="84764" y="124346"/>
                </a:lnTo>
                <a:lnTo>
                  <a:pt x="68931" y="124346"/>
                </a:lnTo>
                <a:lnTo>
                  <a:pt x="68931" y="274761"/>
                </a:lnTo>
                <a:lnTo>
                  <a:pt x="45181" y="274761"/>
                </a:lnTo>
                <a:cubicBezTo>
                  <a:pt x="27700" y="274781"/>
                  <a:pt x="13534" y="288947"/>
                  <a:pt x="13515" y="306427"/>
                </a:cubicBezTo>
                <a:lnTo>
                  <a:pt x="13515" y="374397"/>
                </a:lnTo>
                <a:lnTo>
                  <a:pt x="0" y="387912"/>
                </a:lnTo>
                <a:lnTo>
                  <a:pt x="11196" y="399108"/>
                </a:lnTo>
                <a:lnTo>
                  <a:pt x="27029" y="383274"/>
                </a:lnTo>
                <a:cubicBezTo>
                  <a:pt x="28514" y="381790"/>
                  <a:pt x="29348" y="379776"/>
                  <a:pt x="29348" y="377676"/>
                </a:cubicBezTo>
                <a:lnTo>
                  <a:pt x="29348" y="306427"/>
                </a:lnTo>
                <a:cubicBezTo>
                  <a:pt x="29358" y="297688"/>
                  <a:pt x="36441" y="290604"/>
                  <a:pt x="45181" y="290594"/>
                </a:cubicBezTo>
                <a:lnTo>
                  <a:pt x="68931" y="290594"/>
                </a:lnTo>
                <a:lnTo>
                  <a:pt x="68931" y="311065"/>
                </a:lnTo>
                <a:lnTo>
                  <a:pt x="55416" y="324579"/>
                </a:lnTo>
                <a:lnTo>
                  <a:pt x="66612" y="335775"/>
                </a:lnTo>
                <a:lnTo>
                  <a:pt x="102236" y="300151"/>
                </a:lnTo>
                <a:cubicBezTo>
                  <a:pt x="105703" y="296684"/>
                  <a:pt x="111324" y="296684"/>
                  <a:pt x="114790" y="300151"/>
                </a:cubicBezTo>
                <a:cubicBezTo>
                  <a:pt x="118257" y="303617"/>
                  <a:pt x="118257" y="309238"/>
                  <a:pt x="114790" y="312704"/>
                </a:cubicBezTo>
                <a:lnTo>
                  <a:pt x="79166" y="348329"/>
                </a:lnTo>
                <a:cubicBezTo>
                  <a:pt x="76074" y="351420"/>
                  <a:pt x="76074" y="356432"/>
                  <a:pt x="79165" y="359525"/>
                </a:cubicBezTo>
                <a:cubicBezTo>
                  <a:pt x="79165" y="359525"/>
                  <a:pt x="79166" y="359525"/>
                  <a:pt x="79166" y="359525"/>
                </a:cubicBezTo>
                <a:cubicBezTo>
                  <a:pt x="93538" y="373932"/>
                  <a:pt x="93538" y="397254"/>
                  <a:pt x="79166" y="411661"/>
                </a:cubicBezTo>
                <a:lnTo>
                  <a:pt x="39583" y="451244"/>
                </a:lnTo>
                <a:lnTo>
                  <a:pt x="50779" y="462440"/>
                </a:lnTo>
                <a:lnTo>
                  <a:pt x="90362" y="422857"/>
                </a:lnTo>
                <a:cubicBezTo>
                  <a:pt x="108748" y="404423"/>
                  <a:pt x="110946" y="375335"/>
                  <a:pt x="95540" y="354346"/>
                </a:cubicBezTo>
                <a:lnTo>
                  <a:pt x="125986" y="323900"/>
                </a:lnTo>
                <a:cubicBezTo>
                  <a:pt x="135678" y="314291"/>
                  <a:pt x="135745" y="298646"/>
                  <a:pt x="126137" y="288955"/>
                </a:cubicBezTo>
                <a:cubicBezTo>
                  <a:pt x="116528" y="279263"/>
                  <a:pt x="100883" y="279195"/>
                  <a:pt x="91191" y="288804"/>
                </a:cubicBezTo>
                <a:cubicBezTo>
                  <a:pt x="91140" y="288854"/>
                  <a:pt x="91090" y="288904"/>
                  <a:pt x="91040" y="288955"/>
                </a:cubicBezTo>
                <a:lnTo>
                  <a:pt x="84764" y="295231"/>
                </a:lnTo>
                <a:lnTo>
                  <a:pt x="84764" y="243095"/>
                </a:lnTo>
                <a:lnTo>
                  <a:pt x="135079" y="243095"/>
                </a:lnTo>
                <a:cubicBezTo>
                  <a:pt x="139451" y="243095"/>
                  <a:pt x="142996" y="239551"/>
                  <a:pt x="142996" y="235178"/>
                </a:cubicBezTo>
                <a:cubicBezTo>
                  <a:pt x="142997" y="232906"/>
                  <a:pt x="142020" y="230744"/>
                  <a:pt x="140316" y="229241"/>
                </a:cubicBezTo>
                <a:cubicBezTo>
                  <a:pt x="130473" y="220572"/>
                  <a:pt x="129521" y="205564"/>
                  <a:pt x="138190" y="195721"/>
                </a:cubicBezTo>
                <a:cubicBezTo>
                  <a:pt x="146858" y="185878"/>
                  <a:pt x="161866" y="184926"/>
                  <a:pt x="171709" y="193595"/>
                </a:cubicBezTo>
                <a:cubicBezTo>
                  <a:pt x="181553" y="202263"/>
                  <a:pt x="182504" y="217271"/>
                  <a:pt x="173836" y="227114"/>
                </a:cubicBezTo>
                <a:cubicBezTo>
                  <a:pt x="173173" y="227867"/>
                  <a:pt x="172462" y="228578"/>
                  <a:pt x="171709" y="229241"/>
                </a:cubicBezTo>
                <a:cubicBezTo>
                  <a:pt x="168430" y="232132"/>
                  <a:pt x="168116" y="237136"/>
                  <a:pt x="171009" y="240414"/>
                </a:cubicBezTo>
                <a:cubicBezTo>
                  <a:pt x="172511" y="242119"/>
                  <a:pt x="174674" y="243095"/>
                  <a:pt x="176946" y="243095"/>
                </a:cubicBezTo>
                <a:lnTo>
                  <a:pt x="227262" y="243095"/>
                </a:lnTo>
                <a:lnTo>
                  <a:pt x="227262" y="278072"/>
                </a:lnTo>
                <a:cubicBezTo>
                  <a:pt x="207230" y="269319"/>
                  <a:pt x="183895" y="278463"/>
                  <a:pt x="175142" y="298496"/>
                </a:cubicBezTo>
                <a:cubicBezTo>
                  <a:pt x="166389" y="318528"/>
                  <a:pt x="175533" y="341863"/>
                  <a:pt x="195566" y="350616"/>
                </a:cubicBezTo>
                <a:cubicBezTo>
                  <a:pt x="205669" y="355030"/>
                  <a:pt x="217157" y="355030"/>
                  <a:pt x="227262" y="350616"/>
                </a:cubicBezTo>
                <a:lnTo>
                  <a:pt x="227262" y="385593"/>
                </a:lnTo>
                <a:lnTo>
                  <a:pt x="124346" y="385593"/>
                </a:lnTo>
                <a:lnTo>
                  <a:pt x="124346" y="401426"/>
                </a:lnTo>
                <a:lnTo>
                  <a:pt x="274761" y="401426"/>
                </a:lnTo>
                <a:lnTo>
                  <a:pt x="274761" y="425176"/>
                </a:lnTo>
                <a:cubicBezTo>
                  <a:pt x="274781" y="442657"/>
                  <a:pt x="288947" y="456822"/>
                  <a:pt x="306427" y="456842"/>
                </a:cubicBezTo>
                <a:lnTo>
                  <a:pt x="374398" y="456842"/>
                </a:lnTo>
                <a:lnTo>
                  <a:pt x="387912" y="470357"/>
                </a:lnTo>
                <a:lnTo>
                  <a:pt x="399108" y="459161"/>
                </a:lnTo>
                <a:lnTo>
                  <a:pt x="383274" y="443328"/>
                </a:lnTo>
                <a:cubicBezTo>
                  <a:pt x="381790" y="441843"/>
                  <a:pt x="379776" y="441009"/>
                  <a:pt x="377676" y="441009"/>
                </a:cubicBezTo>
                <a:lnTo>
                  <a:pt x="306427" y="441009"/>
                </a:lnTo>
                <a:cubicBezTo>
                  <a:pt x="297688" y="440999"/>
                  <a:pt x="290604" y="433916"/>
                  <a:pt x="290594" y="425176"/>
                </a:cubicBezTo>
                <a:lnTo>
                  <a:pt x="290594" y="401426"/>
                </a:lnTo>
                <a:lnTo>
                  <a:pt x="311065" y="401426"/>
                </a:lnTo>
                <a:lnTo>
                  <a:pt x="324579" y="414941"/>
                </a:lnTo>
                <a:lnTo>
                  <a:pt x="335775" y="403745"/>
                </a:lnTo>
                <a:lnTo>
                  <a:pt x="300151" y="368120"/>
                </a:lnTo>
                <a:cubicBezTo>
                  <a:pt x="296684" y="364654"/>
                  <a:pt x="296684" y="359033"/>
                  <a:pt x="300151" y="355566"/>
                </a:cubicBezTo>
                <a:cubicBezTo>
                  <a:pt x="303617" y="352100"/>
                  <a:pt x="309238" y="352100"/>
                  <a:pt x="312704" y="355566"/>
                </a:cubicBezTo>
                <a:lnTo>
                  <a:pt x="348329" y="391191"/>
                </a:lnTo>
                <a:cubicBezTo>
                  <a:pt x="351420" y="394282"/>
                  <a:pt x="356432" y="394282"/>
                  <a:pt x="359525" y="391191"/>
                </a:cubicBezTo>
                <a:cubicBezTo>
                  <a:pt x="359525" y="391191"/>
                  <a:pt x="359525" y="391191"/>
                  <a:pt x="359525" y="391191"/>
                </a:cubicBezTo>
                <a:cubicBezTo>
                  <a:pt x="373921" y="376794"/>
                  <a:pt x="397263" y="376794"/>
                  <a:pt x="411660" y="391190"/>
                </a:cubicBezTo>
                <a:cubicBezTo>
                  <a:pt x="411660" y="391190"/>
                  <a:pt x="411661" y="391191"/>
                  <a:pt x="411661" y="391191"/>
                </a:cubicBezTo>
                <a:lnTo>
                  <a:pt x="451244" y="430774"/>
                </a:lnTo>
                <a:lnTo>
                  <a:pt x="462440" y="419578"/>
                </a:lnTo>
                <a:lnTo>
                  <a:pt x="422857" y="379995"/>
                </a:lnTo>
                <a:cubicBezTo>
                  <a:pt x="412996" y="370080"/>
                  <a:pt x="399578" y="364522"/>
                  <a:pt x="385593" y="364560"/>
                </a:cubicBezTo>
                <a:close/>
              </a:path>
            </a:pathLst>
          </a:custGeom>
          <a:solidFill>
            <a:srgbClr val="FFFFFF">
              <a:alpha val="49411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657" name="Google Shape;11657;p37"/>
          <p:cNvGrpSpPr/>
          <p:nvPr/>
        </p:nvGrpSpPr>
        <p:grpSpPr>
          <a:xfrm>
            <a:off x="174261" y="3190310"/>
            <a:ext cx="477811" cy="492854"/>
            <a:chOff x="183129" y="3298366"/>
            <a:chExt cx="477811" cy="492854"/>
          </a:xfrm>
        </p:grpSpPr>
        <p:sp>
          <p:nvSpPr>
            <p:cNvPr id="11658" name="Google Shape;11658;p37"/>
            <p:cNvSpPr/>
            <p:nvPr/>
          </p:nvSpPr>
          <p:spPr>
            <a:xfrm>
              <a:off x="317679" y="3416778"/>
              <a:ext cx="12970" cy="56596"/>
            </a:xfrm>
            <a:custGeom>
              <a:avLst/>
              <a:gdLst/>
              <a:ahLst/>
              <a:cxnLst/>
              <a:rect l="l" t="t" r="r" b="b"/>
              <a:pathLst>
                <a:path w="12970" h="56596" extrusionOk="0">
                  <a:moveTo>
                    <a:pt x="6488" y="0"/>
                  </a:moveTo>
                  <a:cubicBezTo>
                    <a:pt x="6487" y="0"/>
                    <a:pt x="6486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4"/>
                  </a:cubicBezTo>
                  <a:lnTo>
                    <a:pt x="0" y="50112"/>
                  </a:lnTo>
                  <a:cubicBezTo>
                    <a:pt x="0" y="53693"/>
                    <a:pt x="2903" y="56597"/>
                    <a:pt x="6485" y="56597"/>
                  </a:cubicBezTo>
                  <a:cubicBezTo>
                    <a:pt x="10067" y="56597"/>
                    <a:pt x="12970" y="53693"/>
                    <a:pt x="12970" y="50112"/>
                  </a:cubicBezTo>
                  <a:lnTo>
                    <a:pt x="12970" y="6484"/>
                  </a:lnTo>
                  <a:cubicBezTo>
                    <a:pt x="12970" y="2905"/>
                    <a:pt x="10069" y="1"/>
                    <a:pt x="6488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9" name="Google Shape;11659;p37"/>
            <p:cNvSpPr/>
            <p:nvPr/>
          </p:nvSpPr>
          <p:spPr>
            <a:xfrm>
              <a:off x="343617" y="3410547"/>
              <a:ext cx="12970" cy="37896"/>
            </a:xfrm>
            <a:custGeom>
              <a:avLst/>
              <a:gdLst/>
              <a:ahLst/>
              <a:cxnLst/>
              <a:rect l="l" t="t" r="r" b="b"/>
              <a:pathLst>
                <a:path w="12970" h="37896" extrusionOk="0">
                  <a:moveTo>
                    <a:pt x="6489" y="0"/>
                  </a:moveTo>
                  <a:cubicBezTo>
                    <a:pt x="6488" y="0"/>
                    <a:pt x="6487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4"/>
                  </a:cubicBezTo>
                  <a:lnTo>
                    <a:pt x="0" y="31411"/>
                  </a:lnTo>
                  <a:cubicBezTo>
                    <a:pt x="0" y="34993"/>
                    <a:pt x="2903" y="37896"/>
                    <a:pt x="6485" y="37896"/>
                  </a:cubicBezTo>
                  <a:cubicBezTo>
                    <a:pt x="10067" y="37896"/>
                    <a:pt x="12970" y="34993"/>
                    <a:pt x="12970" y="31411"/>
                  </a:cubicBezTo>
                  <a:lnTo>
                    <a:pt x="12970" y="6484"/>
                  </a:lnTo>
                  <a:cubicBezTo>
                    <a:pt x="12972" y="2904"/>
                    <a:pt x="10070" y="1"/>
                    <a:pt x="6489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0" name="Google Shape;11660;p37"/>
            <p:cNvSpPr/>
            <p:nvPr/>
          </p:nvSpPr>
          <p:spPr>
            <a:xfrm>
              <a:off x="369559" y="3429242"/>
              <a:ext cx="12970" cy="44134"/>
            </a:xfrm>
            <a:custGeom>
              <a:avLst/>
              <a:gdLst/>
              <a:ahLst/>
              <a:cxnLst/>
              <a:rect l="l" t="t" r="r" b="b"/>
              <a:pathLst>
                <a:path w="12970" h="44134" extrusionOk="0">
                  <a:moveTo>
                    <a:pt x="6488" y="0"/>
                  </a:moveTo>
                  <a:cubicBezTo>
                    <a:pt x="6487" y="0"/>
                    <a:pt x="6486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5"/>
                  </a:cubicBezTo>
                  <a:lnTo>
                    <a:pt x="0" y="37650"/>
                  </a:lnTo>
                  <a:cubicBezTo>
                    <a:pt x="0" y="41231"/>
                    <a:pt x="2903" y="44135"/>
                    <a:pt x="6485" y="44135"/>
                  </a:cubicBezTo>
                  <a:cubicBezTo>
                    <a:pt x="10067" y="44135"/>
                    <a:pt x="12970" y="41231"/>
                    <a:pt x="12970" y="37650"/>
                  </a:cubicBezTo>
                  <a:lnTo>
                    <a:pt x="12970" y="6485"/>
                  </a:lnTo>
                  <a:cubicBezTo>
                    <a:pt x="12970" y="2904"/>
                    <a:pt x="10069" y="1"/>
                    <a:pt x="6488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1" name="Google Shape;11661;p37"/>
            <p:cNvSpPr/>
            <p:nvPr/>
          </p:nvSpPr>
          <p:spPr>
            <a:xfrm>
              <a:off x="183129" y="3298366"/>
              <a:ext cx="477811" cy="492854"/>
            </a:xfrm>
            <a:custGeom>
              <a:avLst/>
              <a:gdLst/>
              <a:ahLst/>
              <a:cxnLst/>
              <a:rect l="l" t="t" r="r" b="b"/>
              <a:pathLst>
                <a:path w="477811" h="492854" extrusionOk="0">
                  <a:moveTo>
                    <a:pt x="476937" y="432666"/>
                  </a:moveTo>
                  <a:lnTo>
                    <a:pt x="446324" y="379811"/>
                  </a:lnTo>
                  <a:lnTo>
                    <a:pt x="476215" y="345562"/>
                  </a:lnTo>
                  <a:cubicBezTo>
                    <a:pt x="477656" y="343907"/>
                    <a:pt x="478163" y="341638"/>
                    <a:pt x="477565" y="339528"/>
                  </a:cubicBezTo>
                  <a:cubicBezTo>
                    <a:pt x="476963" y="337416"/>
                    <a:pt x="475337" y="335750"/>
                    <a:pt x="473240" y="335101"/>
                  </a:cubicBezTo>
                  <a:lnTo>
                    <a:pt x="472056" y="334746"/>
                  </a:lnTo>
                  <a:cubicBezTo>
                    <a:pt x="450787" y="328951"/>
                    <a:pt x="430431" y="320217"/>
                    <a:pt x="411576" y="308793"/>
                  </a:cubicBezTo>
                  <a:cubicBezTo>
                    <a:pt x="411415" y="308700"/>
                    <a:pt x="411226" y="308660"/>
                    <a:pt x="411056" y="308580"/>
                  </a:cubicBezTo>
                  <a:cubicBezTo>
                    <a:pt x="410867" y="308490"/>
                    <a:pt x="410672" y="308410"/>
                    <a:pt x="410474" y="308341"/>
                  </a:cubicBezTo>
                  <a:cubicBezTo>
                    <a:pt x="409813" y="308097"/>
                    <a:pt x="409118" y="307960"/>
                    <a:pt x="408414" y="307931"/>
                  </a:cubicBezTo>
                  <a:cubicBezTo>
                    <a:pt x="408373" y="307930"/>
                    <a:pt x="408338" y="307907"/>
                    <a:pt x="408296" y="307907"/>
                  </a:cubicBezTo>
                  <a:lnTo>
                    <a:pt x="408188" y="307907"/>
                  </a:lnTo>
                  <a:cubicBezTo>
                    <a:pt x="408035" y="307910"/>
                    <a:pt x="407909" y="307988"/>
                    <a:pt x="407759" y="308000"/>
                  </a:cubicBezTo>
                  <a:cubicBezTo>
                    <a:pt x="407109" y="308023"/>
                    <a:pt x="406468" y="308153"/>
                    <a:pt x="405860" y="308385"/>
                  </a:cubicBezTo>
                  <a:cubicBezTo>
                    <a:pt x="405802" y="308408"/>
                    <a:pt x="405738" y="308412"/>
                    <a:pt x="405681" y="308436"/>
                  </a:cubicBezTo>
                  <a:lnTo>
                    <a:pt x="405630" y="308451"/>
                  </a:lnTo>
                  <a:lnTo>
                    <a:pt x="387711" y="316307"/>
                  </a:lnTo>
                  <a:cubicBezTo>
                    <a:pt x="393954" y="286860"/>
                    <a:pt x="397354" y="256883"/>
                    <a:pt x="397863" y="226786"/>
                  </a:cubicBezTo>
                  <a:cubicBezTo>
                    <a:pt x="398027" y="226077"/>
                    <a:pt x="398068" y="225345"/>
                    <a:pt x="397981" y="224623"/>
                  </a:cubicBezTo>
                  <a:cubicBezTo>
                    <a:pt x="398209" y="223266"/>
                    <a:pt x="397996" y="221871"/>
                    <a:pt x="397371" y="220644"/>
                  </a:cubicBezTo>
                  <a:lnTo>
                    <a:pt x="335773" y="103731"/>
                  </a:lnTo>
                  <a:lnTo>
                    <a:pt x="335751" y="103644"/>
                  </a:lnTo>
                  <a:cubicBezTo>
                    <a:pt x="335731" y="103603"/>
                    <a:pt x="335693" y="103579"/>
                    <a:pt x="335673" y="103539"/>
                  </a:cubicBezTo>
                  <a:lnTo>
                    <a:pt x="335631" y="103460"/>
                  </a:lnTo>
                  <a:cubicBezTo>
                    <a:pt x="335316" y="102882"/>
                    <a:pt x="334915" y="102356"/>
                    <a:pt x="334439" y="101900"/>
                  </a:cubicBezTo>
                  <a:cubicBezTo>
                    <a:pt x="334215" y="101682"/>
                    <a:pt x="333975" y="101483"/>
                    <a:pt x="333721" y="101302"/>
                  </a:cubicBezTo>
                  <a:cubicBezTo>
                    <a:pt x="333598" y="101211"/>
                    <a:pt x="333500" y="101091"/>
                    <a:pt x="333370" y="101009"/>
                  </a:cubicBezTo>
                  <a:lnTo>
                    <a:pt x="176112" y="1012"/>
                  </a:lnTo>
                  <a:cubicBezTo>
                    <a:pt x="174205" y="-200"/>
                    <a:pt x="171805" y="-332"/>
                    <a:pt x="169776" y="664"/>
                  </a:cubicBezTo>
                  <a:lnTo>
                    <a:pt x="132799" y="18805"/>
                  </a:lnTo>
                  <a:cubicBezTo>
                    <a:pt x="131906" y="18912"/>
                    <a:pt x="131046" y="19207"/>
                    <a:pt x="130275" y="19669"/>
                  </a:cubicBezTo>
                  <a:lnTo>
                    <a:pt x="68474" y="58452"/>
                  </a:lnTo>
                  <a:cubicBezTo>
                    <a:pt x="66556" y="59656"/>
                    <a:pt x="65405" y="61773"/>
                    <a:pt x="65437" y="64038"/>
                  </a:cubicBezTo>
                  <a:cubicBezTo>
                    <a:pt x="65722" y="83732"/>
                    <a:pt x="67153" y="104513"/>
                    <a:pt x="69564" y="125885"/>
                  </a:cubicBezTo>
                  <a:cubicBezTo>
                    <a:pt x="55140" y="118987"/>
                    <a:pt x="38924" y="116758"/>
                    <a:pt x="23174" y="119508"/>
                  </a:cubicBezTo>
                  <a:cubicBezTo>
                    <a:pt x="18095" y="120297"/>
                    <a:pt x="12947" y="120545"/>
                    <a:pt x="7816" y="120249"/>
                  </a:cubicBezTo>
                  <a:lnTo>
                    <a:pt x="6971" y="120185"/>
                  </a:lnTo>
                  <a:cubicBezTo>
                    <a:pt x="3401" y="119916"/>
                    <a:pt x="288" y="122592"/>
                    <a:pt x="18" y="126163"/>
                  </a:cubicBezTo>
                  <a:cubicBezTo>
                    <a:pt x="-97" y="127697"/>
                    <a:pt x="336" y="129220"/>
                    <a:pt x="1240" y="130464"/>
                  </a:cubicBezTo>
                  <a:lnTo>
                    <a:pt x="37591" y="180479"/>
                  </a:lnTo>
                  <a:cubicBezTo>
                    <a:pt x="25873" y="200628"/>
                    <a:pt x="26365" y="231612"/>
                    <a:pt x="40397" y="261708"/>
                  </a:cubicBezTo>
                  <a:lnTo>
                    <a:pt x="48380" y="280055"/>
                  </a:lnTo>
                  <a:cubicBezTo>
                    <a:pt x="49199" y="281931"/>
                    <a:pt x="50855" y="283311"/>
                    <a:pt x="52848" y="283778"/>
                  </a:cubicBezTo>
                  <a:cubicBezTo>
                    <a:pt x="53859" y="284007"/>
                    <a:pt x="54909" y="283998"/>
                    <a:pt x="55917" y="283753"/>
                  </a:cubicBezTo>
                  <a:cubicBezTo>
                    <a:pt x="72614" y="282159"/>
                    <a:pt x="89459" y="284016"/>
                    <a:pt x="105407" y="289211"/>
                  </a:cubicBezTo>
                  <a:cubicBezTo>
                    <a:pt x="128141" y="361306"/>
                    <a:pt x="162476" y="429213"/>
                    <a:pt x="207062" y="490259"/>
                  </a:cubicBezTo>
                  <a:cubicBezTo>
                    <a:pt x="208288" y="491893"/>
                    <a:pt x="210212" y="492856"/>
                    <a:pt x="212255" y="492855"/>
                  </a:cubicBezTo>
                  <a:cubicBezTo>
                    <a:pt x="212395" y="492855"/>
                    <a:pt x="212537" y="492848"/>
                    <a:pt x="212680" y="492842"/>
                  </a:cubicBezTo>
                  <a:cubicBezTo>
                    <a:pt x="234960" y="491467"/>
                    <a:pt x="256371" y="483693"/>
                    <a:pt x="274342" y="470453"/>
                  </a:cubicBezTo>
                  <a:cubicBezTo>
                    <a:pt x="291363" y="465875"/>
                    <a:pt x="307133" y="457522"/>
                    <a:pt x="320484" y="446014"/>
                  </a:cubicBezTo>
                  <a:cubicBezTo>
                    <a:pt x="328547" y="448773"/>
                    <a:pt x="336995" y="450242"/>
                    <a:pt x="345516" y="450368"/>
                  </a:cubicBezTo>
                  <a:cubicBezTo>
                    <a:pt x="354903" y="450715"/>
                    <a:pt x="364179" y="448248"/>
                    <a:pt x="372153" y="443281"/>
                  </a:cubicBezTo>
                  <a:cubicBezTo>
                    <a:pt x="372446" y="443112"/>
                    <a:pt x="372699" y="442893"/>
                    <a:pt x="372987" y="442715"/>
                  </a:cubicBezTo>
                  <a:cubicBezTo>
                    <a:pt x="373105" y="442645"/>
                    <a:pt x="373235" y="442619"/>
                    <a:pt x="373350" y="442540"/>
                  </a:cubicBezTo>
                  <a:lnTo>
                    <a:pt x="409899" y="417317"/>
                  </a:lnTo>
                  <a:cubicBezTo>
                    <a:pt x="428218" y="428192"/>
                    <a:pt x="447967" y="436452"/>
                    <a:pt x="468572" y="441856"/>
                  </a:cubicBezTo>
                  <a:lnTo>
                    <a:pt x="469415" y="442115"/>
                  </a:lnTo>
                  <a:cubicBezTo>
                    <a:pt x="470035" y="442302"/>
                    <a:pt x="470679" y="442399"/>
                    <a:pt x="471327" y="442400"/>
                  </a:cubicBezTo>
                  <a:cubicBezTo>
                    <a:pt x="474908" y="442401"/>
                    <a:pt x="477811" y="439497"/>
                    <a:pt x="477811" y="435917"/>
                  </a:cubicBezTo>
                  <a:cubicBezTo>
                    <a:pt x="477811" y="434775"/>
                    <a:pt x="477509" y="433653"/>
                    <a:pt x="476937" y="432666"/>
                  </a:cubicBezTo>
                  <a:close/>
                  <a:moveTo>
                    <a:pt x="383389" y="221927"/>
                  </a:moveTo>
                  <a:lnTo>
                    <a:pt x="355697" y="234018"/>
                  </a:lnTo>
                  <a:lnTo>
                    <a:pt x="299868" y="128048"/>
                  </a:lnTo>
                  <a:lnTo>
                    <a:pt x="327055" y="115008"/>
                  </a:lnTo>
                  <a:lnTo>
                    <a:pt x="383389" y="221927"/>
                  </a:lnTo>
                  <a:close/>
                  <a:moveTo>
                    <a:pt x="384528" y="235577"/>
                  </a:moveTo>
                  <a:cubicBezTo>
                    <a:pt x="383602" y="262988"/>
                    <a:pt x="380193" y="290257"/>
                    <a:pt x="374343" y="317053"/>
                  </a:cubicBezTo>
                  <a:cubicBezTo>
                    <a:pt x="374312" y="317192"/>
                    <a:pt x="374287" y="317350"/>
                    <a:pt x="374261" y="317515"/>
                  </a:cubicBezTo>
                  <a:lnTo>
                    <a:pt x="372985" y="322764"/>
                  </a:lnTo>
                  <a:lnTo>
                    <a:pt x="366135" y="325767"/>
                  </a:lnTo>
                  <a:cubicBezTo>
                    <a:pt x="365899" y="325910"/>
                    <a:pt x="365673" y="326068"/>
                    <a:pt x="365459" y="326242"/>
                  </a:cubicBezTo>
                  <a:cubicBezTo>
                    <a:pt x="365191" y="326342"/>
                    <a:pt x="364930" y="326460"/>
                    <a:pt x="364679" y="326596"/>
                  </a:cubicBezTo>
                  <a:cubicBezTo>
                    <a:pt x="360089" y="329378"/>
                    <a:pt x="354866" y="330943"/>
                    <a:pt x="349503" y="331144"/>
                  </a:cubicBezTo>
                  <a:cubicBezTo>
                    <a:pt x="355154" y="303350"/>
                    <a:pt x="358310" y="275107"/>
                    <a:pt x="358936" y="246751"/>
                  </a:cubicBezTo>
                  <a:lnTo>
                    <a:pt x="384528" y="235577"/>
                  </a:lnTo>
                  <a:close/>
                  <a:moveTo>
                    <a:pt x="172221" y="13907"/>
                  </a:moveTo>
                  <a:lnTo>
                    <a:pt x="316536" y="105672"/>
                  </a:lnTo>
                  <a:lnTo>
                    <a:pt x="291445" y="117707"/>
                  </a:lnTo>
                  <a:lnTo>
                    <a:pt x="147304" y="26131"/>
                  </a:lnTo>
                  <a:lnTo>
                    <a:pt x="172221" y="13907"/>
                  </a:lnTo>
                  <a:close/>
                  <a:moveTo>
                    <a:pt x="133685" y="32842"/>
                  </a:moveTo>
                  <a:lnTo>
                    <a:pt x="286050" y="129641"/>
                  </a:lnTo>
                  <a:lnTo>
                    <a:pt x="346086" y="243597"/>
                  </a:lnTo>
                  <a:cubicBezTo>
                    <a:pt x="345611" y="272833"/>
                    <a:pt x="342368" y="301958"/>
                    <a:pt x="336401" y="330582"/>
                  </a:cubicBezTo>
                  <a:cubicBezTo>
                    <a:pt x="332168" y="329906"/>
                    <a:pt x="327998" y="328878"/>
                    <a:pt x="323934" y="327509"/>
                  </a:cubicBezTo>
                  <a:cubicBezTo>
                    <a:pt x="329381" y="301344"/>
                    <a:pt x="332439" y="274736"/>
                    <a:pt x="333072" y="248017"/>
                  </a:cubicBezTo>
                  <a:cubicBezTo>
                    <a:pt x="333099" y="246909"/>
                    <a:pt x="332842" y="245812"/>
                    <a:pt x="332325" y="244832"/>
                  </a:cubicBezTo>
                  <a:lnTo>
                    <a:pt x="276683" y="139261"/>
                  </a:lnTo>
                  <a:cubicBezTo>
                    <a:pt x="276156" y="138260"/>
                    <a:pt x="275377" y="137415"/>
                    <a:pt x="274422" y="136810"/>
                  </a:cubicBezTo>
                  <a:lnTo>
                    <a:pt x="137140" y="49522"/>
                  </a:lnTo>
                  <a:cubicBezTo>
                    <a:pt x="135031" y="48178"/>
                    <a:pt x="132337" y="48169"/>
                    <a:pt x="130218" y="49497"/>
                  </a:cubicBezTo>
                  <a:lnTo>
                    <a:pt x="94810" y="71675"/>
                  </a:lnTo>
                  <a:cubicBezTo>
                    <a:pt x="92841" y="72909"/>
                    <a:pt x="91682" y="75103"/>
                    <a:pt x="91773" y="77425"/>
                  </a:cubicBezTo>
                  <a:cubicBezTo>
                    <a:pt x="93111" y="107948"/>
                    <a:pt x="96463" y="138348"/>
                    <a:pt x="101808" y="168429"/>
                  </a:cubicBezTo>
                  <a:cubicBezTo>
                    <a:pt x="97007" y="167242"/>
                    <a:pt x="92463" y="166325"/>
                    <a:pt x="88216" y="165650"/>
                  </a:cubicBezTo>
                  <a:cubicBezTo>
                    <a:pt x="87717" y="162669"/>
                    <a:pt x="87221" y="159715"/>
                    <a:pt x="86757" y="156759"/>
                  </a:cubicBezTo>
                  <a:cubicBezTo>
                    <a:pt x="85665" y="149888"/>
                    <a:pt x="84700" y="143139"/>
                    <a:pt x="83863" y="136512"/>
                  </a:cubicBezTo>
                  <a:cubicBezTo>
                    <a:pt x="80827" y="113619"/>
                    <a:pt x="79027" y="90577"/>
                    <a:pt x="78470" y="67489"/>
                  </a:cubicBezTo>
                  <a:lnTo>
                    <a:pt x="133685" y="32842"/>
                  </a:lnTo>
                  <a:close/>
                  <a:moveTo>
                    <a:pt x="192933" y="193186"/>
                  </a:moveTo>
                  <a:cubicBezTo>
                    <a:pt x="192932" y="193186"/>
                    <a:pt x="192931" y="193186"/>
                    <a:pt x="192930" y="193186"/>
                  </a:cubicBezTo>
                  <a:cubicBezTo>
                    <a:pt x="189349" y="193185"/>
                    <a:pt x="186446" y="196087"/>
                    <a:pt x="186445" y="199667"/>
                  </a:cubicBezTo>
                  <a:cubicBezTo>
                    <a:pt x="186445" y="199668"/>
                    <a:pt x="186445" y="199669"/>
                    <a:pt x="186445" y="199670"/>
                  </a:cubicBezTo>
                  <a:lnTo>
                    <a:pt x="186445" y="211516"/>
                  </a:lnTo>
                  <a:cubicBezTo>
                    <a:pt x="182068" y="208101"/>
                    <a:pt x="177748" y="204945"/>
                    <a:pt x="173475" y="201986"/>
                  </a:cubicBezTo>
                  <a:lnTo>
                    <a:pt x="173475" y="174768"/>
                  </a:lnTo>
                  <a:cubicBezTo>
                    <a:pt x="173475" y="171186"/>
                    <a:pt x="170572" y="168283"/>
                    <a:pt x="166990" y="168283"/>
                  </a:cubicBezTo>
                  <a:cubicBezTo>
                    <a:pt x="163408" y="168283"/>
                    <a:pt x="160505" y="171186"/>
                    <a:pt x="160505" y="174768"/>
                  </a:cubicBezTo>
                  <a:lnTo>
                    <a:pt x="160505" y="193519"/>
                  </a:lnTo>
                  <a:cubicBezTo>
                    <a:pt x="146393" y="184829"/>
                    <a:pt x="131343" y="177762"/>
                    <a:pt x="115643" y="172454"/>
                  </a:cubicBezTo>
                  <a:cubicBezTo>
                    <a:pt x="110047" y="142128"/>
                    <a:pt x="106456" y="111466"/>
                    <a:pt x="104892" y="80667"/>
                  </a:cubicBezTo>
                  <a:lnTo>
                    <a:pt x="133634" y="62663"/>
                  </a:lnTo>
                  <a:lnTo>
                    <a:pt x="266012" y="146828"/>
                  </a:lnTo>
                  <a:lnTo>
                    <a:pt x="320058" y="249371"/>
                  </a:lnTo>
                  <a:cubicBezTo>
                    <a:pt x="319383" y="273942"/>
                    <a:pt x="316591" y="298409"/>
                    <a:pt x="311711" y="322500"/>
                  </a:cubicBezTo>
                  <a:cubicBezTo>
                    <a:pt x="291794" y="312954"/>
                    <a:pt x="266240" y="294007"/>
                    <a:pt x="234905" y="257945"/>
                  </a:cubicBezTo>
                  <a:cubicBezTo>
                    <a:pt x="223915" y="245236"/>
                    <a:pt x="212056" y="233305"/>
                    <a:pt x="199415" y="222236"/>
                  </a:cubicBezTo>
                  <a:lnTo>
                    <a:pt x="199415" y="199669"/>
                  </a:lnTo>
                  <a:cubicBezTo>
                    <a:pt x="199416" y="196090"/>
                    <a:pt x="196514" y="193187"/>
                    <a:pt x="192933" y="193186"/>
                  </a:cubicBezTo>
                  <a:close/>
                  <a:moveTo>
                    <a:pt x="19122" y="133004"/>
                  </a:moveTo>
                  <a:cubicBezTo>
                    <a:pt x="21006" y="132826"/>
                    <a:pt x="22862" y="132611"/>
                    <a:pt x="24699" y="132389"/>
                  </a:cubicBezTo>
                  <a:cubicBezTo>
                    <a:pt x="40878" y="129488"/>
                    <a:pt x="57558" y="132730"/>
                    <a:pt x="71473" y="141481"/>
                  </a:cubicBezTo>
                  <a:cubicBezTo>
                    <a:pt x="72024" y="145664"/>
                    <a:pt x="72640" y="149909"/>
                    <a:pt x="73289" y="154187"/>
                  </a:cubicBezTo>
                  <a:lnTo>
                    <a:pt x="68908" y="156511"/>
                  </a:lnTo>
                  <a:cubicBezTo>
                    <a:pt x="68418" y="156770"/>
                    <a:pt x="51344" y="165619"/>
                    <a:pt x="51344" y="165619"/>
                  </a:cubicBezTo>
                  <a:lnTo>
                    <a:pt x="51442" y="165807"/>
                  </a:lnTo>
                  <a:cubicBezTo>
                    <a:pt x="51166" y="165907"/>
                    <a:pt x="50882" y="166008"/>
                    <a:pt x="50680" y="166106"/>
                  </a:cubicBezTo>
                  <a:lnTo>
                    <a:pt x="50635" y="166042"/>
                  </a:lnTo>
                  <a:cubicBezTo>
                    <a:pt x="48975" y="167207"/>
                    <a:pt x="47401" y="168489"/>
                    <a:pt x="45925" y="169881"/>
                  </a:cubicBezTo>
                  <a:lnTo>
                    <a:pt x="19122" y="133004"/>
                  </a:lnTo>
                  <a:close/>
                  <a:moveTo>
                    <a:pt x="267653" y="459316"/>
                  </a:moveTo>
                  <a:cubicBezTo>
                    <a:pt x="252419" y="470792"/>
                    <a:pt x="234302" y="477818"/>
                    <a:pt x="215314" y="479612"/>
                  </a:cubicBezTo>
                  <a:cubicBezTo>
                    <a:pt x="174536" y="423103"/>
                    <a:pt x="142695" y="360657"/>
                    <a:pt x="120912" y="294463"/>
                  </a:cubicBezTo>
                  <a:cubicBezTo>
                    <a:pt x="125949" y="296429"/>
                    <a:pt x="131222" y="298771"/>
                    <a:pt x="136660" y="301447"/>
                  </a:cubicBezTo>
                  <a:cubicBezTo>
                    <a:pt x="156662" y="358842"/>
                    <a:pt x="184368" y="413255"/>
                    <a:pt x="219019" y="463191"/>
                  </a:cubicBezTo>
                  <a:cubicBezTo>
                    <a:pt x="220234" y="464914"/>
                    <a:pt x="222211" y="465938"/>
                    <a:pt x="224320" y="465939"/>
                  </a:cubicBezTo>
                  <a:cubicBezTo>
                    <a:pt x="224822" y="465939"/>
                    <a:pt x="225323" y="465881"/>
                    <a:pt x="225811" y="465762"/>
                  </a:cubicBezTo>
                  <a:cubicBezTo>
                    <a:pt x="248827" y="459699"/>
                    <a:pt x="268988" y="445758"/>
                    <a:pt x="282788" y="426366"/>
                  </a:cubicBezTo>
                  <a:cubicBezTo>
                    <a:pt x="286451" y="428931"/>
                    <a:pt x="289987" y="431209"/>
                    <a:pt x="293432" y="433288"/>
                  </a:cubicBezTo>
                  <a:cubicBezTo>
                    <a:pt x="286059" y="443092"/>
                    <a:pt x="277386" y="451848"/>
                    <a:pt x="267653" y="459316"/>
                  </a:cubicBezTo>
                  <a:close/>
                  <a:moveTo>
                    <a:pt x="153997" y="310953"/>
                  </a:moveTo>
                  <a:cubicBezTo>
                    <a:pt x="180755" y="327671"/>
                    <a:pt x="204748" y="348452"/>
                    <a:pt x="225114" y="372548"/>
                  </a:cubicBezTo>
                  <a:cubicBezTo>
                    <a:pt x="239410" y="389351"/>
                    <a:pt x="255240" y="404786"/>
                    <a:pt x="272397" y="418653"/>
                  </a:cubicBezTo>
                  <a:cubicBezTo>
                    <a:pt x="261180" y="434288"/>
                    <a:pt x="245299" y="445969"/>
                    <a:pt x="227032" y="452021"/>
                  </a:cubicBezTo>
                  <a:cubicBezTo>
                    <a:pt x="197037" y="408146"/>
                    <a:pt x="172509" y="360773"/>
                    <a:pt x="153997" y="310953"/>
                  </a:cubicBezTo>
                  <a:close/>
                  <a:moveTo>
                    <a:pt x="301477" y="444126"/>
                  </a:moveTo>
                  <a:cubicBezTo>
                    <a:pt x="302640" y="442680"/>
                    <a:pt x="303754" y="441138"/>
                    <a:pt x="304886" y="439631"/>
                  </a:cubicBezTo>
                  <a:cubicBezTo>
                    <a:pt x="305495" y="439932"/>
                    <a:pt x="306071" y="440170"/>
                    <a:pt x="306671" y="440456"/>
                  </a:cubicBezTo>
                  <a:cubicBezTo>
                    <a:pt x="304963" y="441737"/>
                    <a:pt x="303232" y="442960"/>
                    <a:pt x="301477" y="444126"/>
                  </a:cubicBezTo>
                  <a:close/>
                  <a:moveTo>
                    <a:pt x="365496" y="432141"/>
                  </a:moveTo>
                  <a:cubicBezTo>
                    <a:pt x="365211" y="432312"/>
                    <a:pt x="364937" y="432497"/>
                    <a:pt x="364672" y="432699"/>
                  </a:cubicBezTo>
                  <a:cubicBezTo>
                    <a:pt x="364242" y="433028"/>
                    <a:pt x="321558" y="463774"/>
                    <a:pt x="234904" y="364037"/>
                  </a:cubicBezTo>
                  <a:lnTo>
                    <a:pt x="234904" y="364037"/>
                  </a:lnTo>
                  <a:cubicBezTo>
                    <a:pt x="209926" y="334174"/>
                    <a:pt x="179425" y="309408"/>
                    <a:pt x="145070" y="291094"/>
                  </a:cubicBezTo>
                  <a:cubicBezTo>
                    <a:pt x="144758" y="290899"/>
                    <a:pt x="144430" y="290732"/>
                    <a:pt x="144089" y="290594"/>
                  </a:cubicBezTo>
                  <a:cubicBezTo>
                    <a:pt x="120448" y="277945"/>
                    <a:pt x="94203" y="270924"/>
                    <a:pt x="67403" y="270081"/>
                  </a:cubicBezTo>
                  <a:cubicBezTo>
                    <a:pt x="64389" y="270068"/>
                    <a:pt x="61377" y="270216"/>
                    <a:pt x="58378" y="270525"/>
                  </a:cubicBezTo>
                  <a:lnTo>
                    <a:pt x="52220" y="256377"/>
                  </a:lnTo>
                  <a:cubicBezTo>
                    <a:pt x="39304" y="228679"/>
                    <a:pt x="39179" y="199817"/>
                    <a:pt x="50772" y="183896"/>
                  </a:cubicBezTo>
                  <a:cubicBezTo>
                    <a:pt x="50883" y="183734"/>
                    <a:pt x="51000" y="183588"/>
                    <a:pt x="51094" y="183417"/>
                  </a:cubicBezTo>
                  <a:cubicBezTo>
                    <a:pt x="52753" y="181199"/>
                    <a:pt x="54704" y="179217"/>
                    <a:pt x="56896" y="177525"/>
                  </a:cubicBezTo>
                  <a:cubicBezTo>
                    <a:pt x="66645" y="176322"/>
                    <a:pt x="141925" y="170718"/>
                    <a:pt x="225112" y="266459"/>
                  </a:cubicBezTo>
                  <a:cubicBezTo>
                    <a:pt x="301652" y="354531"/>
                    <a:pt x="348535" y="348047"/>
                    <a:pt x="365602" y="340801"/>
                  </a:cubicBezTo>
                  <a:lnTo>
                    <a:pt x="370732" y="352581"/>
                  </a:lnTo>
                  <a:cubicBezTo>
                    <a:pt x="385933" y="388298"/>
                    <a:pt x="383736" y="421755"/>
                    <a:pt x="365496" y="432141"/>
                  </a:cubicBezTo>
                  <a:close/>
                  <a:moveTo>
                    <a:pt x="391877" y="413994"/>
                  </a:moveTo>
                  <a:cubicBezTo>
                    <a:pt x="395694" y="391391"/>
                    <a:pt x="392471" y="368161"/>
                    <a:pt x="382647" y="347450"/>
                  </a:cubicBezTo>
                  <a:lnTo>
                    <a:pt x="377253" y="335055"/>
                  </a:lnTo>
                  <a:lnTo>
                    <a:pt x="401969" y="324219"/>
                  </a:lnTo>
                  <a:lnTo>
                    <a:pt x="403311" y="406105"/>
                  </a:lnTo>
                  <a:lnTo>
                    <a:pt x="391877" y="413994"/>
                  </a:lnTo>
                  <a:close/>
                  <a:moveTo>
                    <a:pt x="416281" y="405988"/>
                  </a:moveTo>
                  <a:lnTo>
                    <a:pt x="414963" y="325481"/>
                  </a:lnTo>
                  <a:cubicBezTo>
                    <a:pt x="429222" y="333329"/>
                    <a:pt x="444203" y="339787"/>
                    <a:pt x="459699" y="344765"/>
                  </a:cubicBezTo>
                  <a:lnTo>
                    <a:pt x="433500" y="374783"/>
                  </a:lnTo>
                  <a:cubicBezTo>
                    <a:pt x="431675" y="376874"/>
                    <a:pt x="431385" y="379895"/>
                    <a:pt x="432778" y="382294"/>
                  </a:cubicBezTo>
                  <a:lnTo>
                    <a:pt x="457572" y="425099"/>
                  </a:lnTo>
                  <a:cubicBezTo>
                    <a:pt x="443213" y="420101"/>
                    <a:pt x="429383" y="413699"/>
                    <a:pt x="416281" y="40598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662" name="Google Shape;11662;p37"/>
          <p:cNvGrpSpPr/>
          <p:nvPr/>
        </p:nvGrpSpPr>
        <p:grpSpPr>
          <a:xfrm>
            <a:off x="144101" y="2319061"/>
            <a:ext cx="538134" cy="368676"/>
            <a:chOff x="153773" y="2457764"/>
            <a:chExt cx="538134" cy="368676"/>
          </a:xfrm>
        </p:grpSpPr>
        <p:sp>
          <p:nvSpPr>
            <p:cNvPr id="11663" name="Google Shape;11663;p37"/>
            <p:cNvSpPr/>
            <p:nvPr/>
          </p:nvSpPr>
          <p:spPr>
            <a:xfrm>
              <a:off x="415451" y="2595289"/>
              <a:ext cx="29221" cy="29973"/>
            </a:xfrm>
            <a:custGeom>
              <a:avLst/>
              <a:gdLst/>
              <a:ahLst/>
              <a:cxnLst/>
              <a:rect l="l" t="t" r="r" b="b"/>
              <a:pathLst>
                <a:path w="29221" h="29973" extrusionOk="0">
                  <a:moveTo>
                    <a:pt x="21401" y="14334"/>
                  </a:moveTo>
                  <a:lnTo>
                    <a:pt x="15640" y="14334"/>
                  </a:lnTo>
                  <a:lnTo>
                    <a:pt x="15640" y="7820"/>
                  </a:lnTo>
                  <a:cubicBezTo>
                    <a:pt x="15640" y="3501"/>
                    <a:pt x="12139" y="0"/>
                    <a:pt x="7820" y="0"/>
                  </a:cubicBezTo>
                  <a:cubicBezTo>
                    <a:pt x="3501" y="0"/>
                    <a:pt x="0" y="3501"/>
                    <a:pt x="0" y="7820"/>
                  </a:cubicBezTo>
                  <a:lnTo>
                    <a:pt x="0" y="22154"/>
                  </a:lnTo>
                  <a:cubicBezTo>
                    <a:pt x="0" y="26473"/>
                    <a:pt x="3501" y="29974"/>
                    <a:pt x="7820" y="29974"/>
                  </a:cubicBezTo>
                  <a:lnTo>
                    <a:pt x="21401" y="29974"/>
                  </a:lnTo>
                  <a:cubicBezTo>
                    <a:pt x="25720" y="29974"/>
                    <a:pt x="29221" y="26473"/>
                    <a:pt x="29221" y="22154"/>
                  </a:cubicBezTo>
                  <a:cubicBezTo>
                    <a:pt x="29221" y="17835"/>
                    <a:pt x="25720" y="14334"/>
                    <a:pt x="21401" y="14334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664" name="Google Shape;11664;p37"/>
            <p:cNvGrpSpPr/>
            <p:nvPr/>
          </p:nvGrpSpPr>
          <p:grpSpPr>
            <a:xfrm>
              <a:off x="153773" y="2457764"/>
              <a:ext cx="538134" cy="368676"/>
              <a:chOff x="153773" y="2457764"/>
              <a:chExt cx="538134" cy="368676"/>
            </a:xfrm>
          </p:grpSpPr>
          <p:sp>
            <p:nvSpPr>
              <p:cNvPr id="11665" name="Google Shape;11665;p37"/>
              <p:cNvSpPr/>
              <p:nvPr/>
            </p:nvSpPr>
            <p:spPr>
              <a:xfrm>
                <a:off x="366954" y="2492312"/>
                <a:ext cx="112633" cy="42222"/>
              </a:xfrm>
              <a:custGeom>
                <a:avLst/>
                <a:gdLst/>
                <a:ahLst/>
                <a:cxnLst/>
                <a:rect l="l" t="t" r="r" b="b"/>
                <a:pathLst>
                  <a:path w="112633" h="42222" extrusionOk="0">
                    <a:moveTo>
                      <a:pt x="107168" y="23465"/>
                    </a:moveTo>
                    <a:lnTo>
                      <a:pt x="107167" y="23465"/>
                    </a:lnTo>
                    <a:lnTo>
                      <a:pt x="64032" y="1818"/>
                    </a:lnTo>
                    <a:cubicBezTo>
                      <a:pt x="59202" y="-607"/>
                      <a:pt x="53432" y="-606"/>
                      <a:pt x="48601" y="1818"/>
                    </a:cubicBezTo>
                    <a:lnTo>
                      <a:pt x="5465" y="23465"/>
                    </a:lnTo>
                    <a:cubicBezTo>
                      <a:pt x="1344" y="25535"/>
                      <a:pt x="-792" y="30114"/>
                      <a:pt x="271" y="34601"/>
                    </a:cubicBezTo>
                    <a:cubicBezTo>
                      <a:pt x="1334" y="39088"/>
                      <a:pt x="5298" y="42222"/>
                      <a:pt x="9909" y="42222"/>
                    </a:cubicBezTo>
                    <a:lnTo>
                      <a:pt x="102725" y="42222"/>
                    </a:lnTo>
                    <a:cubicBezTo>
                      <a:pt x="107336" y="42222"/>
                      <a:pt x="111300" y="39088"/>
                      <a:pt x="112363" y="34601"/>
                    </a:cubicBezTo>
                    <a:cubicBezTo>
                      <a:pt x="113425" y="30114"/>
                      <a:pt x="111290" y="25535"/>
                      <a:pt x="107168" y="23465"/>
                    </a:cubicBezTo>
                    <a:close/>
                    <a:moveTo>
                      <a:pt x="34119" y="26583"/>
                    </a:moveTo>
                    <a:lnTo>
                      <a:pt x="55614" y="15796"/>
                    </a:lnTo>
                    <a:cubicBezTo>
                      <a:pt x="56055" y="15575"/>
                      <a:pt x="56580" y="15576"/>
                      <a:pt x="57017" y="15796"/>
                    </a:cubicBezTo>
                    <a:lnTo>
                      <a:pt x="78512" y="26583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66" name="Google Shape;11666;p37"/>
              <p:cNvSpPr/>
              <p:nvPr/>
            </p:nvSpPr>
            <p:spPr>
              <a:xfrm>
                <a:off x="153773" y="2457764"/>
                <a:ext cx="538134" cy="368676"/>
              </a:xfrm>
              <a:custGeom>
                <a:avLst/>
                <a:gdLst/>
                <a:ahLst/>
                <a:cxnLst/>
                <a:rect l="l" t="t" r="r" b="b"/>
                <a:pathLst>
                  <a:path w="538134" h="368676" extrusionOk="0">
                    <a:moveTo>
                      <a:pt x="530295" y="213227"/>
                    </a:moveTo>
                    <a:lnTo>
                      <a:pt x="530295" y="169151"/>
                    </a:lnTo>
                    <a:cubicBezTo>
                      <a:pt x="530295" y="164717"/>
                      <a:pt x="528654" y="160442"/>
                      <a:pt x="525687" y="157148"/>
                    </a:cubicBezTo>
                    <a:lnTo>
                      <a:pt x="508537" y="138107"/>
                    </a:lnTo>
                    <a:cubicBezTo>
                      <a:pt x="503802" y="132850"/>
                      <a:pt x="497028" y="129834"/>
                      <a:pt x="489952" y="129834"/>
                    </a:cubicBezTo>
                    <a:lnTo>
                      <a:pt x="384918" y="129834"/>
                    </a:lnTo>
                    <a:lnTo>
                      <a:pt x="384918" y="106563"/>
                    </a:lnTo>
                    <a:lnTo>
                      <a:pt x="400209" y="106563"/>
                    </a:lnTo>
                    <a:cubicBezTo>
                      <a:pt x="407406" y="106563"/>
                      <a:pt x="413242" y="100728"/>
                      <a:pt x="413242" y="93530"/>
                    </a:cubicBezTo>
                    <a:lnTo>
                      <a:pt x="413242" y="79308"/>
                    </a:lnTo>
                    <a:cubicBezTo>
                      <a:pt x="413242" y="73157"/>
                      <a:pt x="409827" y="67623"/>
                      <a:pt x="404329" y="64863"/>
                    </a:cubicBezTo>
                    <a:lnTo>
                      <a:pt x="280019" y="2480"/>
                    </a:lnTo>
                    <a:cubicBezTo>
                      <a:pt x="273431" y="-826"/>
                      <a:pt x="265564" y="-827"/>
                      <a:pt x="258975" y="2480"/>
                    </a:cubicBezTo>
                    <a:lnTo>
                      <a:pt x="134664" y="64863"/>
                    </a:lnTo>
                    <a:cubicBezTo>
                      <a:pt x="129167" y="67622"/>
                      <a:pt x="125752" y="73157"/>
                      <a:pt x="125752" y="79308"/>
                    </a:cubicBezTo>
                    <a:lnTo>
                      <a:pt x="125752" y="93530"/>
                    </a:lnTo>
                    <a:cubicBezTo>
                      <a:pt x="125752" y="100728"/>
                      <a:pt x="131587" y="106563"/>
                      <a:pt x="138785" y="106563"/>
                    </a:cubicBezTo>
                    <a:lnTo>
                      <a:pt x="154076" y="106563"/>
                    </a:lnTo>
                    <a:lnTo>
                      <a:pt x="154076" y="129834"/>
                    </a:lnTo>
                    <a:lnTo>
                      <a:pt x="49040" y="129834"/>
                    </a:lnTo>
                    <a:cubicBezTo>
                      <a:pt x="41952" y="129834"/>
                      <a:pt x="35198" y="132841"/>
                      <a:pt x="30456" y="138107"/>
                    </a:cubicBezTo>
                    <a:lnTo>
                      <a:pt x="13305" y="157150"/>
                    </a:lnTo>
                    <a:cubicBezTo>
                      <a:pt x="10339" y="160443"/>
                      <a:pt x="8697" y="164719"/>
                      <a:pt x="8697" y="169151"/>
                    </a:cubicBezTo>
                    <a:lnTo>
                      <a:pt x="8697" y="212825"/>
                    </a:lnTo>
                    <a:cubicBezTo>
                      <a:pt x="3598" y="214941"/>
                      <a:pt x="0" y="219970"/>
                      <a:pt x="0" y="225826"/>
                    </a:cubicBezTo>
                    <a:lnTo>
                      <a:pt x="0" y="247219"/>
                    </a:lnTo>
                    <a:cubicBezTo>
                      <a:pt x="0" y="253076"/>
                      <a:pt x="3598" y="258105"/>
                      <a:pt x="8697" y="260222"/>
                    </a:cubicBezTo>
                    <a:lnTo>
                      <a:pt x="8697" y="350430"/>
                    </a:lnTo>
                    <a:cubicBezTo>
                      <a:pt x="8697" y="360508"/>
                      <a:pt x="16866" y="368677"/>
                      <a:pt x="26943" y="368677"/>
                    </a:cubicBezTo>
                    <a:lnTo>
                      <a:pt x="512049" y="368677"/>
                    </a:lnTo>
                    <a:cubicBezTo>
                      <a:pt x="522127" y="368677"/>
                      <a:pt x="530295" y="360508"/>
                      <a:pt x="530295" y="350430"/>
                    </a:cubicBezTo>
                    <a:lnTo>
                      <a:pt x="530295" y="330087"/>
                    </a:lnTo>
                    <a:cubicBezTo>
                      <a:pt x="530295" y="325805"/>
                      <a:pt x="526996" y="322071"/>
                      <a:pt x="522716" y="321943"/>
                    </a:cubicBezTo>
                    <a:cubicBezTo>
                      <a:pt x="518288" y="321811"/>
                      <a:pt x="514656" y="325360"/>
                      <a:pt x="514656" y="329759"/>
                    </a:cubicBezTo>
                    <a:lnTo>
                      <a:pt x="514656" y="350430"/>
                    </a:lnTo>
                    <a:cubicBezTo>
                      <a:pt x="514656" y="351870"/>
                      <a:pt x="513489" y="353037"/>
                      <a:pt x="512049" y="353037"/>
                    </a:cubicBezTo>
                    <a:lnTo>
                      <a:pt x="493465" y="353037"/>
                    </a:lnTo>
                    <a:lnTo>
                      <a:pt x="493465" y="307138"/>
                    </a:lnTo>
                    <a:cubicBezTo>
                      <a:pt x="493465" y="287559"/>
                      <a:pt x="477443" y="271120"/>
                      <a:pt x="457867" y="271453"/>
                    </a:cubicBezTo>
                    <a:cubicBezTo>
                      <a:pt x="438849" y="271777"/>
                      <a:pt x="423480" y="287347"/>
                      <a:pt x="423480" y="306440"/>
                    </a:cubicBezTo>
                    <a:lnTo>
                      <a:pt x="423480" y="353036"/>
                    </a:lnTo>
                    <a:lnTo>
                      <a:pt x="398977" y="353036"/>
                    </a:lnTo>
                    <a:lnTo>
                      <a:pt x="398977" y="307137"/>
                    </a:lnTo>
                    <a:cubicBezTo>
                      <a:pt x="398977" y="287558"/>
                      <a:pt x="382955" y="271119"/>
                      <a:pt x="363379" y="271452"/>
                    </a:cubicBezTo>
                    <a:cubicBezTo>
                      <a:pt x="344363" y="271776"/>
                      <a:pt x="328991" y="287346"/>
                      <a:pt x="328991" y="306439"/>
                    </a:cubicBezTo>
                    <a:lnTo>
                      <a:pt x="328991" y="353035"/>
                    </a:lnTo>
                    <a:lnTo>
                      <a:pt x="304488" y="353035"/>
                    </a:lnTo>
                    <a:lnTo>
                      <a:pt x="304488" y="307136"/>
                    </a:lnTo>
                    <a:cubicBezTo>
                      <a:pt x="304488" y="287557"/>
                      <a:pt x="288466" y="271118"/>
                      <a:pt x="268890" y="271451"/>
                    </a:cubicBezTo>
                    <a:cubicBezTo>
                      <a:pt x="249873" y="271775"/>
                      <a:pt x="234503" y="287345"/>
                      <a:pt x="234503" y="306438"/>
                    </a:cubicBezTo>
                    <a:lnTo>
                      <a:pt x="234503" y="353034"/>
                    </a:lnTo>
                    <a:lnTo>
                      <a:pt x="210000" y="353034"/>
                    </a:lnTo>
                    <a:lnTo>
                      <a:pt x="210000" y="307135"/>
                    </a:lnTo>
                    <a:cubicBezTo>
                      <a:pt x="210000" y="287556"/>
                      <a:pt x="193978" y="271117"/>
                      <a:pt x="174403" y="271451"/>
                    </a:cubicBezTo>
                    <a:cubicBezTo>
                      <a:pt x="155386" y="271776"/>
                      <a:pt x="140016" y="287346"/>
                      <a:pt x="140016" y="306438"/>
                    </a:cubicBezTo>
                    <a:lnTo>
                      <a:pt x="140016" y="353034"/>
                    </a:lnTo>
                    <a:lnTo>
                      <a:pt x="115513" y="353034"/>
                    </a:lnTo>
                    <a:lnTo>
                      <a:pt x="115513" y="307135"/>
                    </a:lnTo>
                    <a:cubicBezTo>
                      <a:pt x="115513" y="287556"/>
                      <a:pt x="99491" y="271117"/>
                      <a:pt x="79915" y="271450"/>
                    </a:cubicBezTo>
                    <a:cubicBezTo>
                      <a:pt x="60897" y="271775"/>
                      <a:pt x="45528" y="287345"/>
                      <a:pt x="45528" y="306437"/>
                    </a:cubicBezTo>
                    <a:lnTo>
                      <a:pt x="45528" y="353033"/>
                    </a:lnTo>
                    <a:lnTo>
                      <a:pt x="26943" y="353033"/>
                    </a:lnTo>
                    <a:cubicBezTo>
                      <a:pt x="25504" y="353033"/>
                      <a:pt x="24337" y="351866"/>
                      <a:pt x="24337" y="350426"/>
                    </a:cubicBezTo>
                    <a:lnTo>
                      <a:pt x="24337" y="261290"/>
                    </a:lnTo>
                    <a:lnTo>
                      <a:pt x="397602" y="261290"/>
                    </a:lnTo>
                    <a:cubicBezTo>
                      <a:pt x="401921" y="261290"/>
                      <a:pt x="405422" y="257789"/>
                      <a:pt x="405422" y="253471"/>
                    </a:cubicBezTo>
                    <a:cubicBezTo>
                      <a:pt x="405422" y="249152"/>
                      <a:pt x="401921" y="245651"/>
                      <a:pt x="397602" y="245651"/>
                    </a:cubicBezTo>
                    <a:lnTo>
                      <a:pt x="15640" y="245651"/>
                    </a:lnTo>
                    <a:lnTo>
                      <a:pt x="15640" y="227386"/>
                    </a:lnTo>
                    <a:lnTo>
                      <a:pt x="188029" y="227386"/>
                    </a:lnTo>
                    <a:cubicBezTo>
                      <a:pt x="192311" y="227386"/>
                      <a:pt x="196045" y="224087"/>
                      <a:pt x="196173" y="219807"/>
                    </a:cubicBezTo>
                    <a:cubicBezTo>
                      <a:pt x="196305" y="215379"/>
                      <a:pt x="192755" y="211746"/>
                      <a:pt x="188357" y="211746"/>
                    </a:cubicBezTo>
                    <a:lnTo>
                      <a:pt x="169714" y="211746"/>
                    </a:lnTo>
                    <a:lnTo>
                      <a:pt x="169714" y="106563"/>
                    </a:lnTo>
                    <a:lnTo>
                      <a:pt x="248540" y="106563"/>
                    </a:lnTo>
                    <a:cubicBezTo>
                      <a:pt x="227388" y="114939"/>
                      <a:pt x="212381" y="135583"/>
                      <a:pt x="212381" y="159678"/>
                    </a:cubicBezTo>
                    <a:cubicBezTo>
                      <a:pt x="212381" y="182828"/>
                      <a:pt x="226234" y="202790"/>
                      <a:pt x="246078" y="211751"/>
                    </a:cubicBezTo>
                    <a:lnTo>
                      <a:pt x="227964" y="211751"/>
                    </a:lnTo>
                    <a:cubicBezTo>
                      <a:pt x="223682" y="211751"/>
                      <a:pt x="219949" y="215050"/>
                      <a:pt x="219820" y="219330"/>
                    </a:cubicBezTo>
                    <a:cubicBezTo>
                      <a:pt x="219688" y="223758"/>
                      <a:pt x="223238" y="227390"/>
                      <a:pt x="227636" y="227390"/>
                    </a:cubicBezTo>
                    <a:lnTo>
                      <a:pt x="522494" y="227390"/>
                    </a:lnTo>
                    <a:lnTo>
                      <a:pt x="522494" y="245655"/>
                    </a:lnTo>
                    <a:lnTo>
                      <a:pt x="435792" y="245655"/>
                    </a:lnTo>
                    <a:cubicBezTo>
                      <a:pt x="431473" y="245655"/>
                      <a:pt x="427972" y="249156"/>
                      <a:pt x="427972" y="253475"/>
                    </a:cubicBezTo>
                    <a:cubicBezTo>
                      <a:pt x="427972" y="257794"/>
                      <a:pt x="431473" y="261295"/>
                      <a:pt x="435792" y="261295"/>
                    </a:cubicBezTo>
                    <a:lnTo>
                      <a:pt x="514656" y="261295"/>
                    </a:lnTo>
                    <a:lnTo>
                      <a:pt x="514656" y="292065"/>
                    </a:lnTo>
                    <a:cubicBezTo>
                      <a:pt x="514656" y="296347"/>
                      <a:pt x="517955" y="300080"/>
                      <a:pt x="522235" y="300210"/>
                    </a:cubicBezTo>
                    <a:cubicBezTo>
                      <a:pt x="526663" y="300342"/>
                      <a:pt x="530295" y="296792"/>
                      <a:pt x="530295" y="292394"/>
                    </a:cubicBezTo>
                    <a:lnTo>
                      <a:pt x="530295" y="259819"/>
                    </a:lnTo>
                    <a:cubicBezTo>
                      <a:pt x="534933" y="257514"/>
                      <a:pt x="538134" y="252739"/>
                      <a:pt x="538134" y="247220"/>
                    </a:cubicBezTo>
                    <a:lnTo>
                      <a:pt x="538134" y="225827"/>
                    </a:lnTo>
                    <a:cubicBezTo>
                      <a:pt x="538134" y="220306"/>
                      <a:pt x="534933" y="215532"/>
                      <a:pt x="530295" y="213227"/>
                    </a:cubicBezTo>
                    <a:close/>
                    <a:moveTo>
                      <a:pt x="439119" y="306441"/>
                    </a:moveTo>
                    <a:cubicBezTo>
                      <a:pt x="439119" y="295770"/>
                      <a:pt x="447801" y="287088"/>
                      <a:pt x="458472" y="287088"/>
                    </a:cubicBezTo>
                    <a:cubicBezTo>
                      <a:pt x="469144" y="287088"/>
                      <a:pt x="477825" y="295770"/>
                      <a:pt x="477825" y="306441"/>
                    </a:cubicBezTo>
                    <a:lnTo>
                      <a:pt x="477825" y="353037"/>
                    </a:lnTo>
                    <a:lnTo>
                      <a:pt x="439118" y="353037"/>
                    </a:lnTo>
                    <a:lnTo>
                      <a:pt x="439118" y="306441"/>
                    </a:lnTo>
                    <a:close/>
                    <a:moveTo>
                      <a:pt x="344632" y="306441"/>
                    </a:moveTo>
                    <a:cubicBezTo>
                      <a:pt x="344632" y="295770"/>
                      <a:pt x="353313" y="287088"/>
                      <a:pt x="363985" y="287088"/>
                    </a:cubicBezTo>
                    <a:cubicBezTo>
                      <a:pt x="374656" y="287088"/>
                      <a:pt x="383337" y="295770"/>
                      <a:pt x="383337" y="306441"/>
                    </a:cubicBezTo>
                    <a:lnTo>
                      <a:pt x="383337" y="353037"/>
                    </a:lnTo>
                    <a:lnTo>
                      <a:pt x="344632" y="353037"/>
                    </a:lnTo>
                    <a:close/>
                    <a:moveTo>
                      <a:pt x="250143" y="306441"/>
                    </a:moveTo>
                    <a:cubicBezTo>
                      <a:pt x="250143" y="295770"/>
                      <a:pt x="258825" y="287088"/>
                      <a:pt x="269496" y="287088"/>
                    </a:cubicBezTo>
                    <a:cubicBezTo>
                      <a:pt x="280167" y="287088"/>
                      <a:pt x="288849" y="295770"/>
                      <a:pt x="288849" y="306441"/>
                    </a:cubicBezTo>
                    <a:lnTo>
                      <a:pt x="288849" y="353037"/>
                    </a:lnTo>
                    <a:lnTo>
                      <a:pt x="250142" y="353037"/>
                    </a:lnTo>
                    <a:lnTo>
                      <a:pt x="250142" y="306441"/>
                    </a:lnTo>
                    <a:close/>
                    <a:moveTo>
                      <a:pt x="155655" y="306441"/>
                    </a:moveTo>
                    <a:cubicBezTo>
                      <a:pt x="155655" y="295770"/>
                      <a:pt x="164337" y="287088"/>
                      <a:pt x="175008" y="287088"/>
                    </a:cubicBezTo>
                    <a:cubicBezTo>
                      <a:pt x="185679" y="287088"/>
                      <a:pt x="194361" y="295770"/>
                      <a:pt x="194361" y="306441"/>
                    </a:cubicBezTo>
                    <a:lnTo>
                      <a:pt x="194361" y="353037"/>
                    </a:lnTo>
                    <a:lnTo>
                      <a:pt x="155655" y="353037"/>
                    </a:lnTo>
                    <a:close/>
                    <a:moveTo>
                      <a:pt x="61168" y="306441"/>
                    </a:moveTo>
                    <a:cubicBezTo>
                      <a:pt x="61168" y="295770"/>
                      <a:pt x="69849" y="287088"/>
                      <a:pt x="80520" y="287088"/>
                    </a:cubicBezTo>
                    <a:cubicBezTo>
                      <a:pt x="91192" y="287088"/>
                      <a:pt x="99873" y="295770"/>
                      <a:pt x="99873" y="306441"/>
                    </a:cubicBezTo>
                    <a:lnTo>
                      <a:pt x="99873" y="353037"/>
                    </a:lnTo>
                    <a:lnTo>
                      <a:pt x="61168" y="353037"/>
                    </a:lnTo>
                    <a:close/>
                    <a:moveTo>
                      <a:pt x="96869" y="145474"/>
                    </a:moveTo>
                    <a:lnTo>
                      <a:pt x="117919" y="145474"/>
                    </a:lnTo>
                    <a:lnTo>
                      <a:pt x="117919" y="179956"/>
                    </a:lnTo>
                    <a:lnTo>
                      <a:pt x="96869" y="179956"/>
                    </a:lnTo>
                    <a:close/>
                    <a:moveTo>
                      <a:pt x="60720" y="145474"/>
                    </a:moveTo>
                    <a:lnTo>
                      <a:pt x="81104" y="145474"/>
                    </a:lnTo>
                    <a:lnTo>
                      <a:pt x="81104" y="179956"/>
                    </a:lnTo>
                    <a:lnTo>
                      <a:pt x="60720" y="179956"/>
                    </a:lnTo>
                    <a:close/>
                    <a:moveTo>
                      <a:pt x="24337" y="169150"/>
                    </a:moveTo>
                    <a:cubicBezTo>
                      <a:pt x="24337" y="168582"/>
                      <a:pt x="24546" y="168038"/>
                      <a:pt x="24927" y="167615"/>
                    </a:cubicBezTo>
                    <a:lnTo>
                      <a:pt x="42077" y="148573"/>
                    </a:lnTo>
                    <a:cubicBezTo>
                      <a:pt x="42894" y="147666"/>
                      <a:pt x="43878" y="146948"/>
                      <a:pt x="44954" y="146425"/>
                    </a:cubicBezTo>
                    <a:lnTo>
                      <a:pt x="44954" y="179954"/>
                    </a:lnTo>
                    <a:lnTo>
                      <a:pt x="24337" y="179954"/>
                    </a:lnTo>
                    <a:close/>
                    <a:moveTo>
                      <a:pt x="154074" y="211751"/>
                    </a:moveTo>
                    <a:lnTo>
                      <a:pt x="24337" y="211751"/>
                    </a:lnTo>
                    <a:lnTo>
                      <a:pt x="24337" y="195595"/>
                    </a:lnTo>
                    <a:lnTo>
                      <a:pt x="154074" y="195595"/>
                    </a:lnTo>
                    <a:close/>
                    <a:moveTo>
                      <a:pt x="154074" y="179956"/>
                    </a:moveTo>
                    <a:lnTo>
                      <a:pt x="133684" y="179956"/>
                    </a:lnTo>
                    <a:lnTo>
                      <a:pt x="133684" y="145474"/>
                    </a:lnTo>
                    <a:lnTo>
                      <a:pt x="154074" y="145474"/>
                    </a:lnTo>
                    <a:close/>
                    <a:moveTo>
                      <a:pt x="456365" y="145474"/>
                    </a:moveTo>
                    <a:lnTo>
                      <a:pt x="477414" y="145474"/>
                    </a:lnTo>
                    <a:lnTo>
                      <a:pt x="477414" y="179956"/>
                    </a:lnTo>
                    <a:lnTo>
                      <a:pt x="456365" y="179956"/>
                    </a:lnTo>
                    <a:close/>
                    <a:moveTo>
                      <a:pt x="419550" y="145474"/>
                    </a:moveTo>
                    <a:lnTo>
                      <a:pt x="440599" y="145474"/>
                    </a:lnTo>
                    <a:lnTo>
                      <a:pt x="440599" y="179956"/>
                    </a:lnTo>
                    <a:lnTo>
                      <a:pt x="419550" y="179956"/>
                    </a:lnTo>
                    <a:close/>
                    <a:moveTo>
                      <a:pt x="403784" y="145474"/>
                    </a:moveTo>
                    <a:lnTo>
                      <a:pt x="403784" y="179956"/>
                    </a:lnTo>
                    <a:lnTo>
                      <a:pt x="384918" y="179956"/>
                    </a:lnTo>
                    <a:lnTo>
                      <a:pt x="384918" y="145474"/>
                    </a:lnTo>
                    <a:close/>
                    <a:moveTo>
                      <a:pt x="141391" y="90924"/>
                    </a:moveTo>
                    <a:lnTo>
                      <a:pt x="141391" y="79308"/>
                    </a:lnTo>
                    <a:cubicBezTo>
                      <a:pt x="141391" y="79109"/>
                      <a:pt x="141501" y="78930"/>
                      <a:pt x="141679" y="78841"/>
                    </a:cubicBezTo>
                    <a:lnTo>
                      <a:pt x="265989" y="16457"/>
                    </a:lnTo>
                    <a:cubicBezTo>
                      <a:pt x="268184" y="15355"/>
                      <a:pt x="270808" y="15355"/>
                      <a:pt x="273004" y="16457"/>
                    </a:cubicBezTo>
                    <a:lnTo>
                      <a:pt x="397314" y="78841"/>
                    </a:lnTo>
                    <a:cubicBezTo>
                      <a:pt x="397492" y="78930"/>
                      <a:pt x="397602" y="79109"/>
                      <a:pt x="397602" y="79308"/>
                    </a:cubicBezTo>
                    <a:lnTo>
                      <a:pt x="397602" y="90924"/>
                    </a:lnTo>
                    <a:close/>
                    <a:moveTo>
                      <a:pt x="228021" y="159679"/>
                    </a:moveTo>
                    <a:cubicBezTo>
                      <a:pt x="228021" y="136809"/>
                      <a:pt x="246626" y="118204"/>
                      <a:pt x="269496" y="118204"/>
                    </a:cubicBezTo>
                    <a:cubicBezTo>
                      <a:pt x="292365" y="118204"/>
                      <a:pt x="310971" y="136809"/>
                      <a:pt x="310971" y="159679"/>
                    </a:cubicBezTo>
                    <a:cubicBezTo>
                      <a:pt x="310971" y="182548"/>
                      <a:pt x="292365" y="201154"/>
                      <a:pt x="269496" y="201154"/>
                    </a:cubicBezTo>
                    <a:cubicBezTo>
                      <a:pt x="246627" y="201154"/>
                      <a:pt x="228021" y="182548"/>
                      <a:pt x="228021" y="159679"/>
                    </a:cubicBezTo>
                    <a:close/>
                    <a:moveTo>
                      <a:pt x="369279" y="211751"/>
                    </a:moveTo>
                    <a:lnTo>
                      <a:pt x="292915" y="211751"/>
                    </a:lnTo>
                    <a:cubicBezTo>
                      <a:pt x="312759" y="202790"/>
                      <a:pt x="326612" y="182828"/>
                      <a:pt x="326612" y="159678"/>
                    </a:cubicBezTo>
                    <a:cubicBezTo>
                      <a:pt x="326612" y="135582"/>
                      <a:pt x="311605" y="114938"/>
                      <a:pt x="290453" y="106563"/>
                    </a:cubicBezTo>
                    <a:lnTo>
                      <a:pt x="369279" y="106563"/>
                    </a:lnTo>
                    <a:close/>
                    <a:moveTo>
                      <a:pt x="514656" y="211751"/>
                    </a:moveTo>
                    <a:lnTo>
                      <a:pt x="384918" y="211751"/>
                    </a:lnTo>
                    <a:lnTo>
                      <a:pt x="384918" y="195595"/>
                    </a:lnTo>
                    <a:lnTo>
                      <a:pt x="514656" y="195595"/>
                    </a:lnTo>
                    <a:close/>
                    <a:moveTo>
                      <a:pt x="514656" y="179956"/>
                    </a:moveTo>
                    <a:lnTo>
                      <a:pt x="493181" y="179956"/>
                    </a:lnTo>
                    <a:lnTo>
                      <a:pt x="493181" y="146061"/>
                    </a:lnTo>
                    <a:cubicBezTo>
                      <a:pt x="494597" y="146583"/>
                      <a:pt x="495887" y="147431"/>
                      <a:pt x="496916" y="148575"/>
                    </a:cubicBezTo>
                    <a:lnTo>
                      <a:pt x="514067" y="167616"/>
                    </a:lnTo>
                    <a:cubicBezTo>
                      <a:pt x="514448" y="168038"/>
                      <a:pt x="514657" y="168583"/>
                      <a:pt x="514657" y="169151"/>
                    </a:cubicBezTo>
                    <a:lnTo>
                      <a:pt x="514657" y="179956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667" name="Google Shape;11667;p37"/>
          <p:cNvGrpSpPr/>
          <p:nvPr/>
        </p:nvGrpSpPr>
        <p:grpSpPr>
          <a:xfrm>
            <a:off x="183580" y="5987469"/>
            <a:ext cx="441375" cy="441375"/>
            <a:chOff x="181853" y="6040218"/>
            <a:chExt cx="441375" cy="441375"/>
          </a:xfrm>
        </p:grpSpPr>
        <p:sp>
          <p:nvSpPr>
            <p:cNvPr id="11668" name="Google Shape;11668;p37"/>
            <p:cNvSpPr/>
            <p:nvPr/>
          </p:nvSpPr>
          <p:spPr>
            <a:xfrm>
              <a:off x="181853" y="6040218"/>
              <a:ext cx="441375" cy="441375"/>
            </a:xfrm>
            <a:custGeom>
              <a:avLst/>
              <a:gdLst/>
              <a:ahLst/>
              <a:cxnLst/>
              <a:rect l="l" t="t" r="r" b="b"/>
              <a:pathLst>
                <a:path w="441375" h="441375" extrusionOk="0">
                  <a:moveTo>
                    <a:pt x="427137" y="183783"/>
                  </a:moveTo>
                  <a:cubicBezTo>
                    <a:pt x="435402" y="180836"/>
                    <a:pt x="441375" y="173005"/>
                    <a:pt x="441375" y="163736"/>
                  </a:cubicBezTo>
                  <a:lnTo>
                    <a:pt x="441375" y="78308"/>
                  </a:lnTo>
                  <a:cubicBezTo>
                    <a:pt x="441375" y="66534"/>
                    <a:pt x="431793" y="56952"/>
                    <a:pt x="420018" y="56952"/>
                  </a:cubicBezTo>
                  <a:lnTo>
                    <a:pt x="334591" y="56952"/>
                  </a:lnTo>
                  <a:cubicBezTo>
                    <a:pt x="322816" y="56952"/>
                    <a:pt x="313234" y="66534"/>
                    <a:pt x="313234" y="78308"/>
                  </a:cubicBezTo>
                  <a:lnTo>
                    <a:pt x="313234" y="92952"/>
                  </a:lnTo>
                  <a:lnTo>
                    <a:pt x="293166" y="85427"/>
                  </a:lnTo>
                  <a:lnTo>
                    <a:pt x="236463" y="85427"/>
                  </a:lnTo>
                  <a:cubicBezTo>
                    <a:pt x="220930" y="34883"/>
                    <a:pt x="174293" y="0"/>
                    <a:pt x="121022" y="0"/>
                  </a:cubicBezTo>
                  <a:cubicBezTo>
                    <a:pt x="54289" y="0"/>
                    <a:pt x="0" y="54289"/>
                    <a:pt x="0" y="121022"/>
                  </a:cubicBezTo>
                  <a:cubicBezTo>
                    <a:pt x="0" y="177931"/>
                    <a:pt x="39532" y="225664"/>
                    <a:pt x="92546" y="238521"/>
                  </a:cubicBezTo>
                  <a:lnTo>
                    <a:pt x="92546" y="263401"/>
                  </a:lnTo>
                  <a:cubicBezTo>
                    <a:pt x="92546" y="267224"/>
                    <a:pt x="93636" y="270762"/>
                    <a:pt x="95401" y="273873"/>
                  </a:cubicBezTo>
                  <a:cubicBezTo>
                    <a:pt x="89428" y="277661"/>
                    <a:pt x="85427" y="284295"/>
                    <a:pt x="85427" y="291877"/>
                  </a:cubicBezTo>
                  <a:lnTo>
                    <a:pt x="85427" y="405780"/>
                  </a:lnTo>
                  <a:cubicBezTo>
                    <a:pt x="85427" y="425407"/>
                    <a:pt x="101395" y="441375"/>
                    <a:pt x="121022" y="441375"/>
                  </a:cubicBezTo>
                  <a:cubicBezTo>
                    <a:pt x="138207" y="441375"/>
                    <a:pt x="152588" y="429123"/>
                    <a:pt x="155898" y="412899"/>
                  </a:cubicBezTo>
                  <a:lnTo>
                    <a:pt x="391542" y="412899"/>
                  </a:lnTo>
                  <a:cubicBezTo>
                    <a:pt x="419022" y="412899"/>
                    <a:pt x="441375" y="390539"/>
                    <a:pt x="441375" y="363067"/>
                  </a:cubicBezTo>
                  <a:cubicBezTo>
                    <a:pt x="441375" y="351292"/>
                    <a:pt x="431793" y="341710"/>
                    <a:pt x="420018" y="341710"/>
                  </a:cubicBezTo>
                  <a:lnTo>
                    <a:pt x="419833" y="341710"/>
                  </a:lnTo>
                  <a:cubicBezTo>
                    <a:pt x="424354" y="335744"/>
                    <a:pt x="427137" y="328397"/>
                    <a:pt x="427137" y="320353"/>
                  </a:cubicBezTo>
                  <a:close/>
                  <a:moveTo>
                    <a:pt x="327472" y="78308"/>
                  </a:moveTo>
                  <a:cubicBezTo>
                    <a:pt x="327472" y="74379"/>
                    <a:pt x="330668" y="71190"/>
                    <a:pt x="334591" y="71190"/>
                  </a:cubicBezTo>
                  <a:lnTo>
                    <a:pt x="420018" y="71190"/>
                  </a:lnTo>
                  <a:cubicBezTo>
                    <a:pt x="423941" y="71190"/>
                    <a:pt x="427137" y="74379"/>
                    <a:pt x="427137" y="78308"/>
                  </a:cubicBezTo>
                  <a:lnTo>
                    <a:pt x="427137" y="163736"/>
                  </a:lnTo>
                  <a:cubicBezTo>
                    <a:pt x="427137" y="167666"/>
                    <a:pt x="423941" y="170855"/>
                    <a:pt x="420018" y="170855"/>
                  </a:cubicBezTo>
                  <a:lnTo>
                    <a:pt x="384423" y="170855"/>
                  </a:lnTo>
                  <a:lnTo>
                    <a:pt x="334591" y="170855"/>
                  </a:lnTo>
                  <a:cubicBezTo>
                    <a:pt x="330668" y="170855"/>
                    <a:pt x="327472" y="167666"/>
                    <a:pt x="327472" y="163736"/>
                  </a:cubicBezTo>
                  <a:lnTo>
                    <a:pt x="327472" y="143753"/>
                  </a:lnTo>
                  <a:lnTo>
                    <a:pt x="336684" y="140300"/>
                  </a:lnTo>
                  <a:lnTo>
                    <a:pt x="355948" y="159564"/>
                  </a:lnTo>
                  <a:lnTo>
                    <a:pt x="417932" y="97579"/>
                  </a:lnTo>
                  <a:lnTo>
                    <a:pt x="407866" y="87513"/>
                  </a:lnTo>
                  <a:lnTo>
                    <a:pt x="355948" y="139432"/>
                  </a:lnTo>
                  <a:lnTo>
                    <a:pt x="350288" y="133772"/>
                  </a:lnTo>
                  <a:cubicBezTo>
                    <a:pt x="353791" y="130533"/>
                    <a:pt x="355948" y="125949"/>
                    <a:pt x="355948" y="121022"/>
                  </a:cubicBezTo>
                  <a:cubicBezTo>
                    <a:pt x="355948" y="113818"/>
                    <a:pt x="351413" y="107276"/>
                    <a:pt x="344664" y="104734"/>
                  </a:cubicBezTo>
                  <a:lnTo>
                    <a:pt x="327472" y="98291"/>
                  </a:lnTo>
                  <a:close/>
                  <a:moveTo>
                    <a:pt x="355948" y="313234"/>
                  </a:moveTo>
                  <a:lnTo>
                    <a:pt x="341710" y="313234"/>
                  </a:lnTo>
                  <a:lnTo>
                    <a:pt x="341710" y="213569"/>
                  </a:lnTo>
                  <a:lnTo>
                    <a:pt x="355948" y="213569"/>
                  </a:lnTo>
                  <a:close/>
                  <a:moveTo>
                    <a:pt x="327472" y="199331"/>
                  </a:moveTo>
                  <a:lnTo>
                    <a:pt x="327472" y="313234"/>
                  </a:lnTo>
                  <a:lnTo>
                    <a:pt x="313234" y="313234"/>
                  </a:lnTo>
                  <a:lnTo>
                    <a:pt x="313234" y="213569"/>
                  </a:lnTo>
                  <a:lnTo>
                    <a:pt x="270520" y="213569"/>
                  </a:lnTo>
                  <a:lnTo>
                    <a:pt x="270520" y="313234"/>
                  </a:lnTo>
                  <a:lnTo>
                    <a:pt x="256282" y="313234"/>
                  </a:lnTo>
                  <a:lnTo>
                    <a:pt x="256282" y="242044"/>
                  </a:lnTo>
                  <a:lnTo>
                    <a:pt x="213569" y="242044"/>
                  </a:lnTo>
                  <a:lnTo>
                    <a:pt x="213569" y="313234"/>
                  </a:lnTo>
                  <a:lnTo>
                    <a:pt x="185093" y="313234"/>
                  </a:lnTo>
                  <a:lnTo>
                    <a:pt x="185093" y="223578"/>
                  </a:lnTo>
                  <a:cubicBezTo>
                    <a:pt x="200548" y="213896"/>
                    <a:pt x="213718" y="200776"/>
                    <a:pt x="223500" y="185093"/>
                  </a:cubicBezTo>
                  <a:lnTo>
                    <a:pt x="334591" y="185093"/>
                  </a:lnTo>
                  <a:lnTo>
                    <a:pt x="384423" y="185093"/>
                  </a:lnTo>
                  <a:lnTo>
                    <a:pt x="384423" y="313234"/>
                  </a:lnTo>
                  <a:lnTo>
                    <a:pt x="370186" y="313234"/>
                  </a:lnTo>
                  <a:lnTo>
                    <a:pt x="370186" y="199331"/>
                  </a:lnTo>
                  <a:close/>
                  <a:moveTo>
                    <a:pt x="298996" y="313234"/>
                  </a:moveTo>
                  <a:lnTo>
                    <a:pt x="284758" y="313234"/>
                  </a:lnTo>
                  <a:lnTo>
                    <a:pt x="284758" y="227807"/>
                  </a:lnTo>
                  <a:lnTo>
                    <a:pt x="298996" y="227807"/>
                  </a:lnTo>
                  <a:close/>
                  <a:moveTo>
                    <a:pt x="242044" y="313234"/>
                  </a:moveTo>
                  <a:lnTo>
                    <a:pt x="227807" y="313234"/>
                  </a:lnTo>
                  <a:lnTo>
                    <a:pt x="227807" y="256282"/>
                  </a:lnTo>
                  <a:lnTo>
                    <a:pt x="242044" y="256282"/>
                  </a:lnTo>
                  <a:close/>
                  <a:moveTo>
                    <a:pt x="339660" y="123977"/>
                  </a:moveTo>
                  <a:lnTo>
                    <a:pt x="298996" y="139225"/>
                  </a:lnTo>
                  <a:lnTo>
                    <a:pt x="298996" y="102819"/>
                  </a:lnTo>
                  <a:lnTo>
                    <a:pt x="339652" y="118061"/>
                  </a:lnTo>
                  <a:cubicBezTo>
                    <a:pt x="340884" y="118523"/>
                    <a:pt x="341710" y="119712"/>
                    <a:pt x="341710" y="121022"/>
                  </a:cubicBezTo>
                  <a:cubicBezTo>
                    <a:pt x="341710" y="122332"/>
                    <a:pt x="340884" y="123521"/>
                    <a:pt x="339660" y="123977"/>
                  </a:cubicBezTo>
                  <a:close/>
                  <a:moveTo>
                    <a:pt x="284758" y="113903"/>
                  </a:moveTo>
                  <a:lnTo>
                    <a:pt x="142379" y="113903"/>
                  </a:lnTo>
                  <a:lnTo>
                    <a:pt x="142379" y="99665"/>
                  </a:lnTo>
                  <a:lnTo>
                    <a:pt x="284758" y="99665"/>
                  </a:lnTo>
                  <a:close/>
                  <a:moveTo>
                    <a:pt x="106784" y="142379"/>
                  </a:moveTo>
                  <a:cubicBezTo>
                    <a:pt x="95010" y="142379"/>
                    <a:pt x="85427" y="132797"/>
                    <a:pt x="85427" y="121022"/>
                  </a:cubicBezTo>
                  <a:cubicBezTo>
                    <a:pt x="85427" y="109247"/>
                    <a:pt x="95010" y="99665"/>
                    <a:pt x="106784" y="99665"/>
                  </a:cubicBezTo>
                  <a:lnTo>
                    <a:pt x="128141" y="99665"/>
                  </a:lnTo>
                  <a:lnTo>
                    <a:pt x="128141" y="142379"/>
                  </a:lnTo>
                  <a:close/>
                  <a:moveTo>
                    <a:pt x="106784" y="85427"/>
                  </a:moveTo>
                  <a:cubicBezTo>
                    <a:pt x="87157" y="85427"/>
                    <a:pt x="71190" y="101395"/>
                    <a:pt x="71190" y="121022"/>
                  </a:cubicBezTo>
                  <a:cubicBezTo>
                    <a:pt x="71190" y="140649"/>
                    <a:pt x="87157" y="156617"/>
                    <a:pt x="106784" y="156617"/>
                  </a:cubicBezTo>
                  <a:lnTo>
                    <a:pt x="190631" y="156617"/>
                  </a:lnTo>
                  <a:cubicBezTo>
                    <a:pt x="177383" y="182516"/>
                    <a:pt x="150594" y="199331"/>
                    <a:pt x="121022" y="199331"/>
                  </a:cubicBezTo>
                  <a:cubicBezTo>
                    <a:pt x="77846" y="199331"/>
                    <a:pt x="42714" y="164199"/>
                    <a:pt x="42714" y="121022"/>
                  </a:cubicBezTo>
                  <a:cubicBezTo>
                    <a:pt x="42714" y="77846"/>
                    <a:pt x="77846" y="42714"/>
                    <a:pt x="121022" y="42714"/>
                  </a:cubicBezTo>
                  <a:cubicBezTo>
                    <a:pt x="150587" y="42714"/>
                    <a:pt x="177383" y="59529"/>
                    <a:pt x="190631" y="85427"/>
                  </a:cubicBezTo>
                  <a:close/>
                  <a:moveTo>
                    <a:pt x="142379" y="142379"/>
                  </a:moveTo>
                  <a:lnTo>
                    <a:pt x="142379" y="128141"/>
                  </a:lnTo>
                  <a:lnTo>
                    <a:pt x="284758" y="128141"/>
                  </a:lnTo>
                  <a:lnTo>
                    <a:pt x="284758" y="142379"/>
                  </a:lnTo>
                  <a:close/>
                  <a:moveTo>
                    <a:pt x="293166" y="156617"/>
                  </a:moveTo>
                  <a:lnTo>
                    <a:pt x="313234" y="149092"/>
                  </a:lnTo>
                  <a:lnTo>
                    <a:pt x="313234" y="163736"/>
                  </a:lnTo>
                  <a:cubicBezTo>
                    <a:pt x="313234" y="166242"/>
                    <a:pt x="313747" y="168620"/>
                    <a:pt x="314544" y="170855"/>
                  </a:cubicBezTo>
                  <a:lnTo>
                    <a:pt x="231195" y="170855"/>
                  </a:lnTo>
                  <a:cubicBezTo>
                    <a:pt x="233260" y="166277"/>
                    <a:pt x="234968" y="161501"/>
                    <a:pt x="236470" y="156617"/>
                  </a:cubicBezTo>
                  <a:close/>
                  <a:moveTo>
                    <a:pt x="14238" y="121022"/>
                  </a:moveTo>
                  <a:cubicBezTo>
                    <a:pt x="14238" y="62141"/>
                    <a:pt x="62141" y="14238"/>
                    <a:pt x="121022" y="14238"/>
                  </a:cubicBezTo>
                  <a:cubicBezTo>
                    <a:pt x="166548" y="14238"/>
                    <a:pt x="206649" y="43084"/>
                    <a:pt x="221577" y="85427"/>
                  </a:cubicBezTo>
                  <a:lnTo>
                    <a:pt x="206307" y="85427"/>
                  </a:lnTo>
                  <a:cubicBezTo>
                    <a:pt x="192005" y="51178"/>
                    <a:pt x="158390" y="28476"/>
                    <a:pt x="121022" y="28476"/>
                  </a:cubicBezTo>
                  <a:cubicBezTo>
                    <a:pt x="69994" y="28476"/>
                    <a:pt x="28476" y="69994"/>
                    <a:pt x="28476" y="121022"/>
                  </a:cubicBezTo>
                  <a:cubicBezTo>
                    <a:pt x="28476" y="172051"/>
                    <a:pt x="69994" y="213569"/>
                    <a:pt x="121022" y="213569"/>
                  </a:cubicBezTo>
                  <a:cubicBezTo>
                    <a:pt x="158390" y="213569"/>
                    <a:pt x="192005" y="190866"/>
                    <a:pt x="206307" y="156617"/>
                  </a:cubicBezTo>
                  <a:lnTo>
                    <a:pt x="221577" y="156617"/>
                  </a:lnTo>
                  <a:cubicBezTo>
                    <a:pt x="206649" y="198961"/>
                    <a:pt x="166548" y="227807"/>
                    <a:pt x="121022" y="227807"/>
                  </a:cubicBezTo>
                  <a:cubicBezTo>
                    <a:pt x="62141" y="227807"/>
                    <a:pt x="14238" y="179903"/>
                    <a:pt x="14238" y="121022"/>
                  </a:cubicBezTo>
                  <a:close/>
                  <a:moveTo>
                    <a:pt x="121022" y="242044"/>
                  </a:moveTo>
                  <a:cubicBezTo>
                    <a:pt x="125835" y="242044"/>
                    <a:pt x="130569" y="241660"/>
                    <a:pt x="135260" y="241105"/>
                  </a:cubicBezTo>
                  <a:lnTo>
                    <a:pt x="135260" y="263401"/>
                  </a:lnTo>
                  <a:cubicBezTo>
                    <a:pt x="135260" y="267331"/>
                    <a:pt x="132064" y="270520"/>
                    <a:pt x="128141" y="270520"/>
                  </a:cubicBezTo>
                  <a:lnTo>
                    <a:pt x="113903" y="270520"/>
                  </a:lnTo>
                  <a:cubicBezTo>
                    <a:pt x="109981" y="270520"/>
                    <a:pt x="106784" y="267331"/>
                    <a:pt x="106784" y="263401"/>
                  </a:cubicBezTo>
                  <a:lnTo>
                    <a:pt x="106784" y="241133"/>
                  </a:lnTo>
                  <a:cubicBezTo>
                    <a:pt x="111461" y="241681"/>
                    <a:pt x="116196" y="242044"/>
                    <a:pt x="121022" y="242044"/>
                  </a:cubicBezTo>
                  <a:close/>
                  <a:moveTo>
                    <a:pt x="142379" y="405780"/>
                  </a:moveTo>
                  <a:cubicBezTo>
                    <a:pt x="142379" y="417555"/>
                    <a:pt x="132797" y="427137"/>
                    <a:pt x="121022" y="427137"/>
                  </a:cubicBezTo>
                  <a:cubicBezTo>
                    <a:pt x="109247" y="427137"/>
                    <a:pt x="99665" y="417555"/>
                    <a:pt x="99665" y="405780"/>
                  </a:cubicBezTo>
                  <a:lnTo>
                    <a:pt x="99665" y="291877"/>
                  </a:lnTo>
                  <a:cubicBezTo>
                    <a:pt x="99665" y="287947"/>
                    <a:pt x="102862" y="284758"/>
                    <a:pt x="106784" y="284758"/>
                  </a:cubicBezTo>
                  <a:lnTo>
                    <a:pt x="113903" y="284758"/>
                  </a:lnTo>
                  <a:lnTo>
                    <a:pt x="128141" y="284758"/>
                  </a:lnTo>
                  <a:lnTo>
                    <a:pt x="135260" y="284758"/>
                  </a:lnTo>
                  <a:cubicBezTo>
                    <a:pt x="139183" y="284758"/>
                    <a:pt x="142379" y="287947"/>
                    <a:pt x="142379" y="291877"/>
                  </a:cubicBezTo>
                  <a:close/>
                  <a:moveTo>
                    <a:pt x="427137" y="363067"/>
                  </a:moveTo>
                  <a:cubicBezTo>
                    <a:pt x="427137" y="382694"/>
                    <a:pt x="411169" y="398661"/>
                    <a:pt x="391542" y="398661"/>
                  </a:cubicBezTo>
                  <a:lnTo>
                    <a:pt x="156617" y="398661"/>
                  </a:lnTo>
                  <a:lnTo>
                    <a:pt x="156617" y="355948"/>
                  </a:lnTo>
                  <a:lnTo>
                    <a:pt x="391542" y="355948"/>
                  </a:lnTo>
                  <a:lnTo>
                    <a:pt x="420018" y="355948"/>
                  </a:lnTo>
                  <a:cubicBezTo>
                    <a:pt x="423941" y="355948"/>
                    <a:pt x="427137" y="359137"/>
                    <a:pt x="427137" y="363067"/>
                  </a:cubicBezTo>
                  <a:close/>
                  <a:moveTo>
                    <a:pt x="156617" y="341710"/>
                  </a:moveTo>
                  <a:lnTo>
                    <a:pt x="156617" y="291877"/>
                  </a:lnTo>
                  <a:cubicBezTo>
                    <a:pt x="156617" y="284295"/>
                    <a:pt x="152616" y="277661"/>
                    <a:pt x="146643" y="273873"/>
                  </a:cubicBezTo>
                  <a:cubicBezTo>
                    <a:pt x="148409" y="270762"/>
                    <a:pt x="149498" y="267224"/>
                    <a:pt x="149498" y="263401"/>
                  </a:cubicBezTo>
                  <a:lnTo>
                    <a:pt x="149498" y="238592"/>
                  </a:lnTo>
                  <a:cubicBezTo>
                    <a:pt x="156887" y="236798"/>
                    <a:pt x="164028" y="234349"/>
                    <a:pt x="170855" y="231252"/>
                  </a:cubicBezTo>
                  <a:lnTo>
                    <a:pt x="170855" y="313234"/>
                  </a:lnTo>
                  <a:cubicBezTo>
                    <a:pt x="170855" y="321086"/>
                    <a:pt x="177241" y="327472"/>
                    <a:pt x="185093" y="327472"/>
                  </a:cubicBezTo>
                  <a:lnTo>
                    <a:pt x="384423" y="327472"/>
                  </a:lnTo>
                  <a:cubicBezTo>
                    <a:pt x="392276" y="327472"/>
                    <a:pt x="398661" y="321086"/>
                    <a:pt x="398661" y="313234"/>
                  </a:cubicBezTo>
                  <a:lnTo>
                    <a:pt x="398661" y="185093"/>
                  </a:lnTo>
                  <a:lnTo>
                    <a:pt x="412899" y="185093"/>
                  </a:lnTo>
                  <a:lnTo>
                    <a:pt x="412899" y="320353"/>
                  </a:lnTo>
                  <a:cubicBezTo>
                    <a:pt x="412899" y="332128"/>
                    <a:pt x="403317" y="341710"/>
                    <a:pt x="391542" y="34171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9" name="Google Shape;11669;p37"/>
            <p:cNvSpPr/>
            <p:nvPr/>
          </p:nvSpPr>
          <p:spPr>
            <a:xfrm>
              <a:off x="537801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0" name="Google Shape;11670;p37"/>
            <p:cNvSpPr/>
            <p:nvPr/>
          </p:nvSpPr>
          <p:spPr>
            <a:xfrm>
              <a:off x="509325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1" name="Google Shape;11671;p37"/>
            <p:cNvSpPr/>
            <p:nvPr/>
          </p:nvSpPr>
          <p:spPr>
            <a:xfrm>
              <a:off x="566277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672" name="Google Shape;11672;p37"/>
          <p:cNvGrpSpPr/>
          <p:nvPr/>
        </p:nvGrpSpPr>
        <p:grpSpPr>
          <a:xfrm>
            <a:off x="199637" y="396206"/>
            <a:ext cx="442629" cy="542493"/>
            <a:chOff x="4819650" y="1862137"/>
            <a:chExt cx="2558414" cy="3135630"/>
          </a:xfrm>
        </p:grpSpPr>
        <p:sp>
          <p:nvSpPr>
            <p:cNvPr id="11673" name="Google Shape;11673;p37"/>
            <p:cNvSpPr/>
            <p:nvPr/>
          </p:nvSpPr>
          <p:spPr>
            <a:xfrm>
              <a:off x="6353175" y="3360420"/>
              <a:ext cx="621029" cy="45720"/>
            </a:xfrm>
            <a:custGeom>
              <a:avLst/>
              <a:gdLst/>
              <a:ahLst/>
              <a:cxnLst/>
              <a:rect l="l" t="t" r="r" b="b"/>
              <a:pathLst>
                <a:path w="621029" h="45720" extrusionOk="0">
                  <a:moveTo>
                    <a:pt x="38100" y="20002"/>
                  </a:moveTo>
                  <a:lnTo>
                    <a:pt x="0" y="32385"/>
                  </a:lnTo>
                  <a:cubicBezTo>
                    <a:pt x="11430" y="39052"/>
                    <a:pt x="27622" y="44767"/>
                    <a:pt x="50483" y="44767"/>
                  </a:cubicBezTo>
                  <a:cubicBezTo>
                    <a:pt x="51435" y="44767"/>
                    <a:pt x="53340" y="44767"/>
                    <a:pt x="54292" y="44767"/>
                  </a:cubicBezTo>
                  <a:cubicBezTo>
                    <a:pt x="58103" y="44767"/>
                    <a:pt x="60960" y="44767"/>
                    <a:pt x="63817" y="45720"/>
                  </a:cubicBezTo>
                  <a:lnTo>
                    <a:pt x="604838" y="45720"/>
                  </a:lnTo>
                  <a:cubicBezTo>
                    <a:pt x="610553" y="30480"/>
                    <a:pt x="616268" y="15240"/>
                    <a:pt x="621030" y="0"/>
                  </a:cubicBezTo>
                  <a:lnTo>
                    <a:pt x="83820" y="0"/>
                  </a:lnTo>
                  <a:cubicBezTo>
                    <a:pt x="70485" y="7620"/>
                    <a:pt x="55245" y="14288"/>
                    <a:pt x="38100" y="2000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4" name="Google Shape;11674;p37"/>
            <p:cNvSpPr/>
            <p:nvPr/>
          </p:nvSpPr>
          <p:spPr>
            <a:xfrm>
              <a:off x="5218747" y="3360420"/>
              <a:ext cx="625792" cy="45720"/>
            </a:xfrm>
            <a:custGeom>
              <a:avLst/>
              <a:gdLst/>
              <a:ahLst/>
              <a:cxnLst/>
              <a:rect l="l" t="t" r="r" b="b"/>
              <a:pathLst>
                <a:path w="625792" h="45720" extrusionOk="0">
                  <a:moveTo>
                    <a:pt x="570548" y="44767"/>
                  </a:moveTo>
                  <a:cubicBezTo>
                    <a:pt x="572453" y="44767"/>
                    <a:pt x="573405" y="44767"/>
                    <a:pt x="575310" y="44767"/>
                  </a:cubicBezTo>
                  <a:cubicBezTo>
                    <a:pt x="599123" y="44767"/>
                    <a:pt x="614363" y="39052"/>
                    <a:pt x="625793" y="32385"/>
                  </a:cubicBezTo>
                  <a:lnTo>
                    <a:pt x="587693" y="20002"/>
                  </a:lnTo>
                  <a:cubicBezTo>
                    <a:pt x="570548" y="14288"/>
                    <a:pt x="555307" y="7620"/>
                    <a:pt x="541020" y="0"/>
                  </a:cubicBezTo>
                  <a:lnTo>
                    <a:pt x="0" y="0"/>
                  </a:lnTo>
                  <a:cubicBezTo>
                    <a:pt x="4763" y="15240"/>
                    <a:pt x="10477" y="30480"/>
                    <a:pt x="16192" y="45720"/>
                  </a:cubicBezTo>
                  <a:lnTo>
                    <a:pt x="561023" y="45720"/>
                  </a:lnTo>
                  <a:cubicBezTo>
                    <a:pt x="563880" y="44767"/>
                    <a:pt x="566738" y="44767"/>
                    <a:pt x="570548" y="4476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5" name="Google Shape;11675;p37"/>
            <p:cNvSpPr/>
            <p:nvPr/>
          </p:nvSpPr>
          <p:spPr>
            <a:xfrm>
              <a:off x="6231254" y="3445192"/>
              <a:ext cx="710565" cy="45720"/>
            </a:xfrm>
            <a:custGeom>
              <a:avLst/>
              <a:gdLst/>
              <a:ahLst/>
              <a:cxnLst/>
              <a:rect l="l" t="t" r="r" b="b"/>
              <a:pathLst>
                <a:path w="710565" h="45720" extrusionOk="0">
                  <a:moveTo>
                    <a:pt x="188595" y="953"/>
                  </a:moveTo>
                  <a:cubicBezTo>
                    <a:pt x="167640" y="14288"/>
                    <a:pt x="124778" y="27623"/>
                    <a:pt x="81915" y="27623"/>
                  </a:cubicBezTo>
                  <a:lnTo>
                    <a:pt x="80963" y="27623"/>
                  </a:lnTo>
                  <a:cubicBezTo>
                    <a:pt x="77153" y="27623"/>
                    <a:pt x="73342" y="26670"/>
                    <a:pt x="70485" y="25717"/>
                  </a:cubicBezTo>
                  <a:cubicBezTo>
                    <a:pt x="57150" y="33338"/>
                    <a:pt x="26670" y="41910"/>
                    <a:pt x="0" y="45720"/>
                  </a:cubicBezTo>
                  <a:lnTo>
                    <a:pt x="688658" y="45720"/>
                  </a:lnTo>
                  <a:cubicBezTo>
                    <a:pt x="696278" y="30480"/>
                    <a:pt x="703898" y="15240"/>
                    <a:pt x="710565" y="0"/>
                  </a:cubicBezTo>
                  <a:lnTo>
                    <a:pt x="189548" y="0"/>
                  </a:lnTo>
                  <a:cubicBezTo>
                    <a:pt x="189548" y="953"/>
                    <a:pt x="189548" y="953"/>
                    <a:pt x="188595" y="95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6" name="Google Shape;11676;p37"/>
            <p:cNvSpPr/>
            <p:nvPr/>
          </p:nvSpPr>
          <p:spPr>
            <a:xfrm>
              <a:off x="5252085" y="3446145"/>
              <a:ext cx="714374" cy="45720"/>
            </a:xfrm>
            <a:custGeom>
              <a:avLst/>
              <a:gdLst/>
              <a:ahLst/>
              <a:cxnLst/>
              <a:rect l="l" t="t" r="r" b="b"/>
              <a:pathLst>
                <a:path w="714374" h="45720" extrusionOk="0">
                  <a:moveTo>
                    <a:pt x="643890" y="25717"/>
                  </a:moveTo>
                  <a:cubicBezTo>
                    <a:pt x="641032" y="26670"/>
                    <a:pt x="637223" y="27622"/>
                    <a:pt x="633413" y="27622"/>
                  </a:cubicBezTo>
                  <a:lnTo>
                    <a:pt x="632460" y="27622"/>
                  </a:lnTo>
                  <a:cubicBezTo>
                    <a:pt x="589598" y="27622"/>
                    <a:pt x="546735" y="14288"/>
                    <a:pt x="525780" y="952"/>
                  </a:cubicBezTo>
                  <a:cubicBezTo>
                    <a:pt x="525780" y="952"/>
                    <a:pt x="524828" y="0"/>
                    <a:pt x="523875" y="0"/>
                  </a:cubicBezTo>
                  <a:lnTo>
                    <a:pt x="0" y="0"/>
                  </a:lnTo>
                  <a:cubicBezTo>
                    <a:pt x="6667" y="15240"/>
                    <a:pt x="14288" y="30480"/>
                    <a:pt x="21907" y="45720"/>
                  </a:cubicBezTo>
                  <a:lnTo>
                    <a:pt x="714375" y="45720"/>
                  </a:lnTo>
                  <a:cubicBezTo>
                    <a:pt x="687705" y="41910"/>
                    <a:pt x="657225" y="33338"/>
                    <a:pt x="643890" y="2571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7" name="Google Shape;11677;p37"/>
            <p:cNvSpPr/>
            <p:nvPr/>
          </p:nvSpPr>
          <p:spPr>
            <a:xfrm>
              <a:off x="4989989" y="1862137"/>
              <a:ext cx="2212551" cy="2412682"/>
            </a:xfrm>
            <a:custGeom>
              <a:avLst/>
              <a:gdLst/>
              <a:ahLst/>
              <a:cxnLst/>
              <a:rect l="l" t="t" r="r" b="b"/>
              <a:pathLst>
                <a:path w="2212551" h="2412682" extrusionOk="0">
                  <a:moveTo>
                    <a:pt x="78263" y="1206818"/>
                  </a:moveTo>
                  <a:cubicBezTo>
                    <a:pt x="54450" y="1213485"/>
                    <a:pt x="36353" y="1225868"/>
                    <a:pt x="23018" y="1245870"/>
                  </a:cubicBezTo>
                  <a:cubicBezTo>
                    <a:pt x="-23655" y="1316355"/>
                    <a:pt x="10635" y="1460183"/>
                    <a:pt x="38258" y="1575435"/>
                  </a:cubicBezTo>
                  <a:cubicBezTo>
                    <a:pt x="47783" y="1616393"/>
                    <a:pt x="57308" y="1655445"/>
                    <a:pt x="61118" y="1684973"/>
                  </a:cubicBezTo>
                  <a:cubicBezTo>
                    <a:pt x="62070" y="1689735"/>
                    <a:pt x="62070" y="1695450"/>
                    <a:pt x="63023" y="1701165"/>
                  </a:cubicBezTo>
                  <a:cubicBezTo>
                    <a:pt x="67785" y="1736408"/>
                    <a:pt x="73500" y="1777365"/>
                    <a:pt x="65880" y="1802130"/>
                  </a:cubicBezTo>
                  <a:lnTo>
                    <a:pt x="63023" y="1809750"/>
                  </a:lnTo>
                  <a:lnTo>
                    <a:pt x="70643" y="1811655"/>
                  </a:lnTo>
                  <a:cubicBezTo>
                    <a:pt x="96360" y="1817370"/>
                    <a:pt x="128745" y="1842135"/>
                    <a:pt x="157320" y="1864995"/>
                  </a:cubicBezTo>
                  <a:cubicBezTo>
                    <a:pt x="161130" y="1868805"/>
                    <a:pt x="165893" y="1871663"/>
                    <a:pt x="169703" y="1874520"/>
                  </a:cubicBezTo>
                  <a:cubicBezTo>
                    <a:pt x="192563" y="1892618"/>
                    <a:pt x="222090" y="1920240"/>
                    <a:pt x="252570" y="1948815"/>
                  </a:cubicBezTo>
                  <a:cubicBezTo>
                    <a:pt x="336390" y="2027873"/>
                    <a:pt x="441165" y="2126933"/>
                    <a:pt x="524985" y="2126933"/>
                  </a:cubicBezTo>
                  <a:cubicBezTo>
                    <a:pt x="526890" y="2126933"/>
                    <a:pt x="528795" y="2126933"/>
                    <a:pt x="530700" y="2126933"/>
                  </a:cubicBezTo>
                  <a:cubicBezTo>
                    <a:pt x="554513" y="2125980"/>
                    <a:pt x="575468" y="2115503"/>
                    <a:pt x="592613" y="2098358"/>
                  </a:cubicBezTo>
                  <a:cubicBezTo>
                    <a:pt x="585945" y="2122170"/>
                    <a:pt x="587850" y="2145030"/>
                    <a:pt x="599280" y="2165985"/>
                  </a:cubicBezTo>
                  <a:cubicBezTo>
                    <a:pt x="637380" y="2241233"/>
                    <a:pt x="778350" y="2284095"/>
                    <a:pt x="891698" y="2317433"/>
                  </a:cubicBezTo>
                  <a:cubicBezTo>
                    <a:pt x="932655" y="2329815"/>
                    <a:pt x="970755" y="2341245"/>
                    <a:pt x="997425" y="2352675"/>
                  </a:cubicBezTo>
                  <a:cubicBezTo>
                    <a:pt x="1002188" y="2354580"/>
                    <a:pt x="1006950" y="2356485"/>
                    <a:pt x="1011713" y="2358390"/>
                  </a:cubicBezTo>
                  <a:cubicBezTo>
                    <a:pt x="1045050" y="2371725"/>
                    <a:pt x="1083150" y="2386965"/>
                    <a:pt x="1101248" y="2406968"/>
                  </a:cubicBezTo>
                  <a:lnTo>
                    <a:pt x="1106963" y="2412683"/>
                  </a:lnTo>
                  <a:lnTo>
                    <a:pt x="1112678" y="2406968"/>
                  </a:lnTo>
                  <a:cubicBezTo>
                    <a:pt x="1130775" y="2387918"/>
                    <a:pt x="1168875" y="2372678"/>
                    <a:pt x="1202213" y="2358390"/>
                  </a:cubicBezTo>
                  <a:cubicBezTo>
                    <a:pt x="1206975" y="2356485"/>
                    <a:pt x="1211738" y="2354580"/>
                    <a:pt x="1216500" y="2352675"/>
                  </a:cubicBezTo>
                  <a:cubicBezTo>
                    <a:pt x="1243170" y="2341245"/>
                    <a:pt x="1282223" y="2329815"/>
                    <a:pt x="1322228" y="2317433"/>
                  </a:cubicBezTo>
                  <a:cubicBezTo>
                    <a:pt x="1435575" y="2283143"/>
                    <a:pt x="1576545" y="2241233"/>
                    <a:pt x="1614645" y="2165985"/>
                  </a:cubicBezTo>
                  <a:cubicBezTo>
                    <a:pt x="1625123" y="2145030"/>
                    <a:pt x="1627028" y="2121218"/>
                    <a:pt x="1620360" y="2097405"/>
                  </a:cubicBezTo>
                  <a:cubicBezTo>
                    <a:pt x="1637505" y="2114550"/>
                    <a:pt x="1658460" y="2124075"/>
                    <a:pt x="1682273" y="2125980"/>
                  </a:cubicBezTo>
                  <a:cubicBezTo>
                    <a:pt x="1684178" y="2125980"/>
                    <a:pt x="1686083" y="2125980"/>
                    <a:pt x="1687988" y="2125980"/>
                  </a:cubicBezTo>
                  <a:cubicBezTo>
                    <a:pt x="1771808" y="2125980"/>
                    <a:pt x="1875630" y="2027873"/>
                    <a:pt x="1960403" y="1947863"/>
                  </a:cubicBezTo>
                  <a:cubicBezTo>
                    <a:pt x="1990883" y="1918335"/>
                    <a:pt x="2020410" y="1891665"/>
                    <a:pt x="2043270" y="1873568"/>
                  </a:cubicBezTo>
                  <a:cubicBezTo>
                    <a:pt x="2047080" y="1870710"/>
                    <a:pt x="2051843" y="1866900"/>
                    <a:pt x="2055653" y="1864043"/>
                  </a:cubicBezTo>
                  <a:cubicBezTo>
                    <a:pt x="2084228" y="1842135"/>
                    <a:pt x="2116613" y="1816418"/>
                    <a:pt x="2142330" y="1810703"/>
                  </a:cubicBezTo>
                  <a:lnTo>
                    <a:pt x="2149950" y="1808798"/>
                  </a:lnTo>
                  <a:lnTo>
                    <a:pt x="2147093" y="1801178"/>
                  </a:lnTo>
                  <a:cubicBezTo>
                    <a:pt x="2139473" y="1776413"/>
                    <a:pt x="2145188" y="1735455"/>
                    <a:pt x="2149950" y="1700213"/>
                  </a:cubicBezTo>
                  <a:cubicBezTo>
                    <a:pt x="2150903" y="1694498"/>
                    <a:pt x="2151855" y="1689735"/>
                    <a:pt x="2151855" y="1684020"/>
                  </a:cubicBezTo>
                  <a:cubicBezTo>
                    <a:pt x="2155665" y="1655445"/>
                    <a:pt x="2165190" y="1616393"/>
                    <a:pt x="2174715" y="1574483"/>
                  </a:cubicBezTo>
                  <a:cubicBezTo>
                    <a:pt x="2202338" y="1459230"/>
                    <a:pt x="2235675" y="1315403"/>
                    <a:pt x="2189955" y="1244918"/>
                  </a:cubicBezTo>
                  <a:cubicBezTo>
                    <a:pt x="2176620" y="1224915"/>
                    <a:pt x="2157570" y="1211580"/>
                    <a:pt x="2133758" y="1205865"/>
                  </a:cubicBezTo>
                  <a:cubicBezTo>
                    <a:pt x="2157570" y="1199198"/>
                    <a:pt x="2175668" y="1186815"/>
                    <a:pt x="2189003" y="1166813"/>
                  </a:cubicBezTo>
                  <a:cubicBezTo>
                    <a:pt x="2235675" y="1096328"/>
                    <a:pt x="2201385" y="952500"/>
                    <a:pt x="2173763" y="837248"/>
                  </a:cubicBezTo>
                  <a:cubicBezTo>
                    <a:pt x="2164238" y="796290"/>
                    <a:pt x="2154713" y="757238"/>
                    <a:pt x="2150903" y="727710"/>
                  </a:cubicBezTo>
                  <a:cubicBezTo>
                    <a:pt x="2149950" y="722948"/>
                    <a:pt x="2149950" y="717233"/>
                    <a:pt x="2148998" y="711518"/>
                  </a:cubicBezTo>
                  <a:cubicBezTo>
                    <a:pt x="2144235" y="676275"/>
                    <a:pt x="2138520" y="635318"/>
                    <a:pt x="2146140" y="610553"/>
                  </a:cubicBezTo>
                  <a:lnTo>
                    <a:pt x="2148998" y="602933"/>
                  </a:lnTo>
                  <a:lnTo>
                    <a:pt x="2141378" y="601028"/>
                  </a:lnTo>
                  <a:cubicBezTo>
                    <a:pt x="2115660" y="595313"/>
                    <a:pt x="2083275" y="570548"/>
                    <a:pt x="2054700" y="547688"/>
                  </a:cubicBezTo>
                  <a:cubicBezTo>
                    <a:pt x="2049938" y="543878"/>
                    <a:pt x="2046128" y="541020"/>
                    <a:pt x="2042318" y="538163"/>
                  </a:cubicBezTo>
                  <a:cubicBezTo>
                    <a:pt x="2019458" y="520065"/>
                    <a:pt x="1989930" y="492443"/>
                    <a:pt x="1959450" y="463868"/>
                  </a:cubicBezTo>
                  <a:cubicBezTo>
                    <a:pt x="1875630" y="384810"/>
                    <a:pt x="1770855" y="285750"/>
                    <a:pt x="1687035" y="285750"/>
                  </a:cubicBezTo>
                  <a:cubicBezTo>
                    <a:pt x="1685130" y="285750"/>
                    <a:pt x="1683225" y="285750"/>
                    <a:pt x="1681320" y="285750"/>
                  </a:cubicBezTo>
                  <a:cubicBezTo>
                    <a:pt x="1657508" y="286703"/>
                    <a:pt x="1636553" y="297180"/>
                    <a:pt x="1619408" y="314325"/>
                  </a:cubicBezTo>
                  <a:cubicBezTo>
                    <a:pt x="1626075" y="290513"/>
                    <a:pt x="1624170" y="267653"/>
                    <a:pt x="1612740" y="246698"/>
                  </a:cubicBezTo>
                  <a:cubicBezTo>
                    <a:pt x="1574640" y="171450"/>
                    <a:pt x="1433670" y="128588"/>
                    <a:pt x="1319370" y="95250"/>
                  </a:cubicBezTo>
                  <a:cubicBezTo>
                    <a:pt x="1278413" y="82868"/>
                    <a:pt x="1240313" y="71438"/>
                    <a:pt x="1213643" y="60008"/>
                  </a:cubicBezTo>
                  <a:cubicBezTo>
                    <a:pt x="1208880" y="58103"/>
                    <a:pt x="1204118" y="56197"/>
                    <a:pt x="1199355" y="54293"/>
                  </a:cubicBezTo>
                  <a:cubicBezTo>
                    <a:pt x="1166018" y="40958"/>
                    <a:pt x="1127918" y="25717"/>
                    <a:pt x="1109820" y="5715"/>
                  </a:cubicBezTo>
                  <a:lnTo>
                    <a:pt x="1106010" y="0"/>
                  </a:lnTo>
                  <a:lnTo>
                    <a:pt x="1100295" y="5715"/>
                  </a:lnTo>
                  <a:cubicBezTo>
                    <a:pt x="1082198" y="24765"/>
                    <a:pt x="1044098" y="40005"/>
                    <a:pt x="1010760" y="54293"/>
                  </a:cubicBezTo>
                  <a:cubicBezTo>
                    <a:pt x="1005998" y="56197"/>
                    <a:pt x="1001235" y="58103"/>
                    <a:pt x="996473" y="60008"/>
                  </a:cubicBezTo>
                  <a:cubicBezTo>
                    <a:pt x="969803" y="71438"/>
                    <a:pt x="930750" y="82868"/>
                    <a:pt x="890745" y="95250"/>
                  </a:cubicBezTo>
                  <a:cubicBezTo>
                    <a:pt x="777398" y="129540"/>
                    <a:pt x="636428" y="171450"/>
                    <a:pt x="598328" y="246698"/>
                  </a:cubicBezTo>
                  <a:cubicBezTo>
                    <a:pt x="587850" y="267653"/>
                    <a:pt x="585945" y="291465"/>
                    <a:pt x="592613" y="315278"/>
                  </a:cubicBezTo>
                  <a:cubicBezTo>
                    <a:pt x="575468" y="298133"/>
                    <a:pt x="554513" y="288608"/>
                    <a:pt x="530700" y="286703"/>
                  </a:cubicBezTo>
                  <a:cubicBezTo>
                    <a:pt x="445928" y="281940"/>
                    <a:pt x="339248" y="382905"/>
                    <a:pt x="252570" y="464820"/>
                  </a:cubicBezTo>
                  <a:cubicBezTo>
                    <a:pt x="222090" y="494348"/>
                    <a:pt x="192563" y="521018"/>
                    <a:pt x="169703" y="539115"/>
                  </a:cubicBezTo>
                  <a:cubicBezTo>
                    <a:pt x="165893" y="541973"/>
                    <a:pt x="161130" y="545783"/>
                    <a:pt x="157320" y="548640"/>
                  </a:cubicBezTo>
                  <a:cubicBezTo>
                    <a:pt x="128745" y="570548"/>
                    <a:pt x="96360" y="596265"/>
                    <a:pt x="70643" y="601980"/>
                  </a:cubicBezTo>
                  <a:lnTo>
                    <a:pt x="63023" y="603885"/>
                  </a:lnTo>
                  <a:lnTo>
                    <a:pt x="65880" y="611505"/>
                  </a:lnTo>
                  <a:cubicBezTo>
                    <a:pt x="73500" y="636270"/>
                    <a:pt x="67785" y="677228"/>
                    <a:pt x="63023" y="712470"/>
                  </a:cubicBezTo>
                  <a:cubicBezTo>
                    <a:pt x="62070" y="718185"/>
                    <a:pt x="61118" y="722948"/>
                    <a:pt x="61118" y="728663"/>
                  </a:cubicBezTo>
                  <a:cubicBezTo>
                    <a:pt x="57308" y="757238"/>
                    <a:pt x="47783" y="796290"/>
                    <a:pt x="38258" y="838200"/>
                  </a:cubicBezTo>
                  <a:cubicBezTo>
                    <a:pt x="10635" y="953453"/>
                    <a:pt x="-22702" y="1097280"/>
                    <a:pt x="23018" y="1167765"/>
                  </a:cubicBezTo>
                  <a:cubicBezTo>
                    <a:pt x="35400" y="1187768"/>
                    <a:pt x="53498" y="1201103"/>
                    <a:pt x="78263" y="1206818"/>
                  </a:cubicBezTo>
                  <a:close/>
                  <a:moveTo>
                    <a:pt x="1106963" y="193358"/>
                  </a:moveTo>
                  <a:cubicBezTo>
                    <a:pt x="1663223" y="193358"/>
                    <a:pt x="2115660" y="647700"/>
                    <a:pt x="2115660" y="1206818"/>
                  </a:cubicBezTo>
                  <a:cubicBezTo>
                    <a:pt x="2115660" y="1765935"/>
                    <a:pt x="1663223" y="2220278"/>
                    <a:pt x="1106963" y="2220278"/>
                  </a:cubicBezTo>
                  <a:cubicBezTo>
                    <a:pt x="550703" y="2220278"/>
                    <a:pt x="98265" y="1765935"/>
                    <a:pt x="98265" y="1206818"/>
                  </a:cubicBezTo>
                  <a:cubicBezTo>
                    <a:pt x="98265" y="647700"/>
                    <a:pt x="550703" y="193358"/>
                    <a:pt x="1106963" y="19335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8" name="Google Shape;11678;p37"/>
            <p:cNvSpPr/>
            <p:nvPr/>
          </p:nvSpPr>
          <p:spPr>
            <a:xfrm>
              <a:off x="5638800" y="3871912"/>
              <a:ext cx="916304" cy="45720"/>
            </a:xfrm>
            <a:custGeom>
              <a:avLst/>
              <a:gdLst/>
              <a:ahLst/>
              <a:cxnLst/>
              <a:rect l="l" t="t" r="r" b="b"/>
              <a:pathLst>
                <a:path w="916304" h="45720" extrusionOk="0">
                  <a:moveTo>
                    <a:pt x="90488" y="45720"/>
                  </a:moveTo>
                  <a:lnTo>
                    <a:pt x="825818" y="45720"/>
                  </a:lnTo>
                  <a:cubicBezTo>
                    <a:pt x="857250" y="32385"/>
                    <a:pt x="887730" y="17145"/>
                    <a:pt x="916305" y="0"/>
                  </a:cubicBezTo>
                  <a:lnTo>
                    <a:pt x="0" y="0"/>
                  </a:lnTo>
                  <a:cubicBezTo>
                    <a:pt x="28575" y="16192"/>
                    <a:pt x="59055" y="31433"/>
                    <a:pt x="90488" y="4572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9" name="Google Shape;11679;p37"/>
            <p:cNvSpPr/>
            <p:nvPr/>
          </p:nvSpPr>
          <p:spPr>
            <a:xfrm>
              <a:off x="5838825" y="3957637"/>
              <a:ext cx="516254" cy="36195"/>
            </a:xfrm>
            <a:custGeom>
              <a:avLst/>
              <a:gdLst/>
              <a:ahLst/>
              <a:cxnLst/>
              <a:rect l="l" t="t" r="r" b="b"/>
              <a:pathLst>
                <a:path w="516254" h="36195" extrusionOk="0">
                  <a:moveTo>
                    <a:pt x="258128" y="36195"/>
                  </a:moveTo>
                  <a:cubicBezTo>
                    <a:pt x="347663" y="36195"/>
                    <a:pt x="434340" y="23813"/>
                    <a:pt x="516255" y="0"/>
                  </a:cubicBezTo>
                  <a:lnTo>
                    <a:pt x="0" y="0"/>
                  </a:lnTo>
                  <a:cubicBezTo>
                    <a:pt x="81915" y="22860"/>
                    <a:pt x="168592" y="36195"/>
                    <a:pt x="258128" y="3619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0" name="Google Shape;11680;p37"/>
            <p:cNvSpPr/>
            <p:nvPr/>
          </p:nvSpPr>
          <p:spPr>
            <a:xfrm>
              <a:off x="6180772" y="3058477"/>
              <a:ext cx="205999" cy="305752"/>
            </a:xfrm>
            <a:custGeom>
              <a:avLst/>
              <a:gdLst/>
              <a:ahLst/>
              <a:cxnLst/>
              <a:rect l="l" t="t" r="r" b="b"/>
              <a:pathLst>
                <a:path w="205999" h="305752" extrusionOk="0">
                  <a:moveTo>
                    <a:pt x="140018" y="11430"/>
                  </a:moveTo>
                  <a:cubicBezTo>
                    <a:pt x="134303" y="5715"/>
                    <a:pt x="115253" y="0"/>
                    <a:pt x="92393" y="0"/>
                  </a:cubicBezTo>
                  <a:cubicBezTo>
                    <a:pt x="81915" y="0"/>
                    <a:pt x="72390" y="952"/>
                    <a:pt x="62865" y="3810"/>
                  </a:cubicBezTo>
                  <a:cubicBezTo>
                    <a:pt x="28575" y="12382"/>
                    <a:pt x="0" y="48577"/>
                    <a:pt x="0" y="66675"/>
                  </a:cubicBezTo>
                  <a:cubicBezTo>
                    <a:pt x="10478" y="80010"/>
                    <a:pt x="23813" y="94297"/>
                    <a:pt x="36195" y="106680"/>
                  </a:cubicBezTo>
                  <a:cubicBezTo>
                    <a:pt x="63818" y="133350"/>
                    <a:pt x="89535" y="160020"/>
                    <a:pt x="90488" y="196215"/>
                  </a:cubicBezTo>
                  <a:cubicBezTo>
                    <a:pt x="91440" y="213360"/>
                    <a:pt x="88583" y="228600"/>
                    <a:pt x="82868" y="243840"/>
                  </a:cubicBezTo>
                  <a:cubicBezTo>
                    <a:pt x="70485" y="276225"/>
                    <a:pt x="40958" y="295275"/>
                    <a:pt x="14288" y="305752"/>
                  </a:cubicBezTo>
                  <a:cubicBezTo>
                    <a:pt x="92393" y="301942"/>
                    <a:pt x="149543" y="284797"/>
                    <a:pt x="179070" y="253365"/>
                  </a:cubicBezTo>
                  <a:cubicBezTo>
                    <a:pt x="199073" y="233363"/>
                    <a:pt x="207645" y="206692"/>
                    <a:pt x="205740" y="174307"/>
                  </a:cubicBezTo>
                  <a:cubicBezTo>
                    <a:pt x="203835" y="152400"/>
                    <a:pt x="187643" y="130492"/>
                    <a:pt x="172403" y="108585"/>
                  </a:cubicBezTo>
                  <a:cubicBezTo>
                    <a:pt x="150495" y="79057"/>
                    <a:pt x="127635" y="47625"/>
                    <a:pt x="140018" y="11430"/>
                  </a:cubicBezTo>
                  <a:cubicBezTo>
                    <a:pt x="140970" y="11430"/>
                    <a:pt x="140018" y="11430"/>
                    <a:pt x="140018" y="1143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1" name="Google Shape;11681;p37"/>
            <p:cNvSpPr/>
            <p:nvPr/>
          </p:nvSpPr>
          <p:spPr>
            <a:xfrm>
              <a:off x="6236970" y="3089909"/>
              <a:ext cx="262116" cy="284797"/>
            </a:xfrm>
            <a:custGeom>
              <a:avLst/>
              <a:gdLst/>
              <a:ahLst/>
              <a:cxnLst/>
              <a:rect l="l" t="t" r="r" b="b"/>
              <a:pathLst>
                <a:path w="262116" h="284797" extrusionOk="0">
                  <a:moveTo>
                    <a:pt x="190500" y="0"/>
                  </a:moveTo>
                  <a:cubicBezTo>
                    <a:pt x="178117" y="0"/>
                    <a:pt x="160020" y="953"/>
                    <a:pt x="142875" y="7620"/>
                  </a:cubicBezTo>
                  <a:cubicBezTo>
                    <a:pt x="121920" y="15240"/>
                    <a:pt x="109538" y="22860"/>
                    <a:pt x="104775" y="30480"/>
                  </a:cubicBezTo>
                  <a:cubicBezTo>
                    <a:pt x="111442" y="42863"/>
                    <a:pt x="120015" y="56198"/>
                    <a:pt x="129540" y="67628"/>
                  </a:cubicBezTo>
                  <a:cubicBezTo>
                    <a:pt x="146685" y="90488"/>
                    <a:pt x="163830" y="114300"/>
                    <a:pt x="165735" y="140970"/>
                  </a:cubicBezTo>
                  <a:cubicBezTo>
                    <a:pt x="168592" y="178118"/>
                    <a:pt x="158115" y="208598"/>
                    <a:pt x="135255" y="231458"/>
                  </a:cubicBezTo>
                  <a:cubicBezTo>
                    <a:pt x="107633" y="260033"/>
                    <a:pt x="61913" y="278130"/>
                    <a:pt x="0" y="284798"/>
                  </a:cubicBezTo>
                  <a:cubicBezTo>
                    <a:pt x="4763" y="284798"/>
                    <a:pt x="8572" y="284798"/>
                    <a:pt x="13335" y="284798"/>
                  </a:cubicBezTo>
                  <a:cubicBezTo>
                    <a:pt x="105727" y="284798"/>
                    <a:pt x="180975" y="263843"/>
                    <a:pt x="223838" y="225743"/>
                  </a:cubicBezTo>
                  <a:cubicBezTo>
                    <a:pt x="250508" y="201930"/>
                    <a:pt x="263842" y="173355"/>
                    <a:pt x="261938" y="140970"/>
                  </a:cubicBezTo>
                  <a:cubicBezTo>
                    <a:pt x="260985" y="119063"/>
                    <a:pt x="248602" y="101918"/>
                    <a:pt x="237172" y="84773"/>
                  </a:cubicBezTo>
                  <a:cubicBezTo>
                    <a:pt x="220980" y="61913"/>
                    <a:pt x="202883" y="36195"/>
                    <a:pt x="222885" y="953"/>
                  </a:cubicBezTo>
                  <a:cubicBezTo>
                    <a:pt x="216217" y="1905"/>
                    <a:pt x="204788" y="0"/>
                    <a:pt x="190500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2" name="Google Shape;11682;p37"/>
            <p:cNvSpPr/>
            <p:nvPr/>
          </p:nvSpPr>
          <p:spPr>
            <a:xfrm>
              <a:off x="5940559" y="3035617"/>
              <a:ext cx="315693" cy="330517"/>
            </a:xfrm>
            <a:custGeom>
              <a:avLst/>
              <a:gdLst/>
              <a:ahLst/>
              <a:cxnLst/>
              <a:rect l="l" t="t" r="r" b="b"/>
              <a:pathLst>
                <a:path w="315693" h="330517" extrusionOk="0">
                  <a:moveTo>
                    <a:pt x="308793" y="260985"/>
                  </a:moveTo>
                  <a:cubicBezTo>
                    <a:pt x="314507" y="247650"/>
                    <a:pt x="316412" y="234315"/>
                    <a:pt x="315460" y="219075"/>
                  </a:cubicBezTo>
                  <a:cubicBezTo>
                    <a:pt x="313555" y="188595"/>
                    <a:pt x="290695" y="163830"/>
                    <a:pt x="265930" y="140017"/>
                  </a:cubicBezTo>
                  <a:cubicBezTo>
                    <a:pt x="257357" y="131445"/>
                    <a:pt x="212590" y="87630"/>
                    <a:pt x="196398" y="49530"/>
                  </a:cubicBezTo>
                  <a:lnTo>
                    <a:pt x="193540" y="43815"/>
                  </a:lnTo>
                  <a:cubicBezTo>
                    <a:pt x="183062" y="16192"/>
                    <a:pt x="175443" y="0"/>
                    <a:pt x="157345" y="0"/>
                  </a:cubicBezTo>
                  <a:cubicBezTo>
                    <a:pt x="140200" y="0"/>
                    <a:pt x="131628" y="18098"/>
                    <a:pt x="120198" y="45720"/>
                  </a:cubicBezTo>
                  <a:cubicBezTo>
                    <a:pt x="119245" y="46673"/>
                    <a:pt x="89718" y="102870"/>
                    <a:pt x="46855" y="143828"/>
                  </a:cubicBezTo>
                  <a:cubicBezTo>
                    <a:pt x="22090" y="166688"/>
                    <a:pt x="1135" y="190500"/>
                    <a:pt x="182" y="220028"/>
                  </a:cubicBezTo>
                  <a:cubicBezTo>
                    <a:pt x="-770" y="234315"/>
                    <a:pt x="2087" y="247650"/>
                    <a:pt x="6850" y="261938"/>
                  </a:cubicBezTo>
                  <a:cubicBezTo>
                    <a:pt x="24948" y="309563"/>
                    <a:pt x="94480" y="330517"/>
                    <a:pt x="155440" y="330517"/>
                  </a:cubicBezTo>
                  <a:lnTo>
                    <a:pt x="158298" y="330517"/>
                  </a:lnTo>
                  <a:lnTo>
                    <a:pt x="158298" y="330517"/>
                  </a:lnTo>
                  <a:lnTo>
                    <a:pt x="158298" y="330517"/>
                  </a:lnTo>
                  <a:lnTo>
                    <a:pt x="161155" y="330517"/>
                  </a:lnTo>
                  <a:cubicBezTo>
                    <a:pt x="221162" y="329565"/>
                    <a:pt x="290695" y="308610"/>
                    <a:pt x="308793" y="26098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3" name="Google Shape;11683;p37"/>
            <p:cNvSpPr/>
            <p:nvPr/>
          </p:nvSpPr>
          <p:spPr>
            <a:xfrm>
              <a:off x="5809990" y="3058477"/>
              <a:ext cx="205999" cy="305752"/>
            </a:xfrm>
            <a:custGeom>
              <a:avLst/>
              <a:gdLst/>
              <a:ahLst/>
              <a:cxnLst/>
              <a:rect l="l" t="t" r="r" b="b"/>
              <a:pathLst>
                <a:path w="205999" h="305752" extrusionOk="0">
                  <a:moveTo>
                    <a:pt x="259" y="174307"/>
                  </a:moveTo>
                  <a:cubicBezTo>
                    <a:pt x="-1646" y="206692"/>
                    <a:pt x="6927" y="233363"/>
                    <a:pt x="26929" y="253365"/>
                  </a:cubicBezTo>
                  <a:cubicBezTo>
                    <a:pt x="56457" y="283845"/>
                    <a:pt x="113607" y="301942"/>
                    <a:pt x="191712" y="305752"/>
                  </a:cubicBezTo>
                  <a:cubicBezTo>
                    <a:pt x="165042" y="295275"/>
                    <a:pt x="135514" y="276225"/>
                    <a:pt x="123132" y="243840"/>
                  </a:cubicBezTo>
                  <a:cubicBezTo>
                    <a:pt x="117417" y="228600"/>
                    <a:pt x="114559" y="212407"/>
                    <a:pt x="115512" y="196215"/>
                  </a:cubicBezTo>
                  <a:cubicBezTo>
                    <a:pt x="117417" y="160020"/>
                    <a:pt x="142182" y="133350"/>
                    <a:pt x="169804" y="106680"/>
                  </a:cubicBezTo>
                  <a:cubicBezTo>
                    <a:pt x="182187" y="94297"/>
                    <a:pt x="195522" y="80010"/>
                    <a:pt x="205999" y="66675"/>
                  </a:cubicBezTo>
                  <a:cubicBezTo>
                    <a:pt x="205999" y="48577"/>
                    <a:pt x="177424" y="12382"/>
                    <a:pt x="143134" y="3810"/>
                  </a:cubicBezTo>
                  <a:cubicBezTo>
                    <a:pt x="133609" y="1905"/>
                    <a:pt x="124084" y="0"/>
                    <a:pt x="113607" y="0"/>
                  </a:cubicBezTo>
                  <a:cubicBezTo>
                    <a:pt x="90747" y="0"/>
                    <a:pt x="71697" y="5715"/>
                    <a:pt x="65982" y="11430"/>
                  </a:cubicBezTo>
                  <a:cubicBezTo>
                    <a:pt x="65982" y="11430"/>
                    <a:pt x="65029" y="12382"/>
                    <a:pt x="65029" y="12382"/>
                  </a:cubicBezTo>
                  <a:cubicBezTo>
                    <a:pt x="78364" y="48577"/>
                    <a:pt x="55504" y="79057"/>
                    <a:pt x="33597" y="109538"/>
                  </a:cubicBezTo>
                  <a:cubicBezTo>
                    <a:pt x="18357" y="130492"/>
                    <a:pt x="2164" y="152400"/>
                    <a:pt x="259" y="17430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4" name="Google Shape;11684;p37"/>
            <p:cNvSpPr/>
            <p:nvPr/>
          </p:nvSpPr>
          <p:spPr>
            <a:xfrm>
              <a:off x="5698628" y="3091815"/>
              <a:ext cx="262116" cy="284797"/>
            </a:xfrm>
            <a:custGeom>
              <a:avLst/>
              <a:gdLst/>
              <a:ahLst/>
              <a:cxnLst/>
              <a:rect l="l" t="t" r="r" b="b"/>
              <a:pathLst>
                <a:path w="262116" h="284797" extrusionOk="0">
                  <a:moveTo>
                    <a:pt x="179" y="140970"/>
                  </a:moveTo>
                  <a:cubicBezTo>
                    <a:pt x="-1726" y="173355"/>
                    <a:pt x="11609" y="201930"/>
                    <a:pt x="38279" y="225742"/>
                  </a:cubicBezTo>
                  <a:cubicBezTo>
                    <a:pt x="81142" y="263842"/>
                    <a:pt x="156389" y="284797"/>
                    <a:pt x="248781" y="284797"/>
                  </a:cubicBezTo>
                  <a:cubicBezTo>
                    <a:pt x="253544" y="284797"/>
                    <a:pt x="257354" y="284797"/>
                    <a:pt x="262117" y="284797"/>
                  </a:cubicBezTo>
                  <a:cubicBezTo>
                    <a:pt x="199252" y="277177"/>
                    <a:pt x="154484" y="259080"/>
                    <a:pt x="126862" y="231457"/>
                  </a:cubicBezTo>
                  <a:cubicBezTo>
                    <a:pt x="104002" y="207645"/>
                    <a:pt x="93524" y="177165"/>
                    <a:pt x="96382" y="140970"/>
                  </a:cubicBezTo>
                  <a:cubicBezTo>
                    <a:pt x="98287" y="114300"/>
                    <a:pt x="115432" y="90488"/>
                    <a:pt x="132577" y="67627"/>
                  </a:cubicBezTo>
                  <a:cubicBezTo>
                    <a:pt x="142102" y="55245"/>
                    <a:pt x="150674" y="42863"/>
                    <a:pt x="157342" y="30480"/>
                  </a:cubicBezTo>
                  <a:cubicBezTo>
                    <a:pt x="152579" y="21907"/>
                    <a:pt x="140197" y="14288"/>
                    <a:pt x="119242" y="7620"/>
                  </a:cubicBezTo>
                  <a:cubicBezTo>
                    <a:pt x="102097" y="1905"/>
                    <a:pt x="83047" y="0"/>
                    <a:pt x="71617" y="0"/>
                  </a:cubicBezTo>
                  <a:cubicBezTo>
                    <a:pt x="57329" y="0"/>
                    <a:pt x="45899" y="1905"/>
                    <a:pt x="40184" y="3810"/>
                  </a:cubicBezTo>
                  <a:cubicBezTo>
                    <a:pt x="61139" y="39052"/>
                    <a:pt x="42089" y="64770"/>
                    <a:pt x="25897" y="87630"/>
                  </a:cubicBezTo>
                  <a:cubicBezTo>
                    <a:pt x="13514" y="101917"/>
                    <a:pt x="2084" y="119063"/>
                    <a:pt x="179" y="14097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5" name="Google Shape;11685;p37"/>
            <p:cNvSpPr/>
            <p:nvPr/>
          </p:nvSpPr>
          <p:spPr>
            <a:xfrm>
              <a:off x="5791200" y="3389947"/>
              <a:ext cx="150495" cy="61912"/>
            </a:xfrm>
            <a:custGeom>
              <a:avLst/>
              <a:gdLst/>
              <a:ahLst/>
              <a:cxnLst/>
              <a:rect l="l" t="t" r="r" b="b"/>
              <a:pathLst>
                <a:path w="150495" h="61912" extrusionOk="0">
                  <a:moveTo>
                    <a:pt x="122873" y="25718"/>
                  </a:moveTo>
                  <a:cubicBezTo>
                    <a:pt x="126683" y="23813"/>
                    <a:pt x="129540" y="21908"/>
                    <a:pt x="131445" y="20003"/>
                  </a:cubicBezTo>
                  <a:cubicBezTo>
                    <a:pt x="137160" y="16193"/>
                    <a:pt x="140970" y="12383"/>
                    <a:pt x="144780" y="8573"/>
                  </a:cubicBezTo>
                  <a:cubicBezTo>
                    <a:pt x="146685" y="6668"/>
                    <a:pt x="148590" y="4763"/>
                    <a:pt x="150495" y="2858"/>
                  </a:cubicBezTo>
                  <a:cubicBezTo>
                    <a:pt x="132398" y="2858"/>
                    <a:pt x="115252" y="1905"/>
                    <a:pt x="98108" y="0"/>
                  </a:cubicBezTo>
                  <a:lnTo>
                    <a:pt x="98108" y="0"/>
                  </a:lnTo>
                  <a:cubicBezTo>
                    <a:pt x="96202" y="0"/>
                    <a:pt x="95250" y="953"/>
                    <a:pt x="94298" y="1905"/>
                  </a:cubicBezTo>
                  <a:cubicBezTo>
                    <a:pt x="92392" y="3810"/>
                    <a:pt x="89535" y="5715"/>
                    <a:pt x="87630" y="7620"/>
                  </a:cubicBezTo>
                  <a:cubicBezTo>
                    <a:pt x="73342" y="20003"/>
                    <a:pt x="49530" y="40005"/>
                    <a:pt x="1905" y="40005"/>
                  </a:cubicBezTo>
                  <a:lnTo>
                    <a:pt x="0" y="40005"/>
                  </a:lnTo>
                  <a:cubicBezTo>
                    <a:pt x="16192" y="48578"/>
                    <a:pt x="53340" y="60960"/>
                    <a:pt x="92392" y="61913"/>
                  </a:cubicBezTo>
                  <a:lnTo>
                    <a:pt x="92392" y="61913"/>
                  </a:lnTo>
                  <a:cubicBezTo>
                    <a:pt x="96202" y="61913"/>
                    <a:pt x="97155" y="60960"/>
                    <a:pt x="97155" y="59055"/>
                  </a:cubicBezTo>
                  <a:cubicBezTo>
                    <a:pt x="97155" y="56198"/>
                    <a:pt x="97155" y="54293"/>
                    <a:pt x="97155" y="52388"/>
                  </a:cubicBezTo>
                  <a:cubicBezTo>
                    <a:pt x="100013" y="40005"/>
                    <a:pt x="110490" y="33338"/>
                    <a:pt x="122873" y="2571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6" name="Google Shape;11686;p37"/>
            <p:cNvSpPr/>
            <p:nvPr/>
          </p:nvSpPr>
          <p:spPr>
            <a:xfrm>
              <a:off x="5904547" y="3388995"/>
              <a:ext cx="103822" cy="80962"/>
            </a:xfrm>
            <a:custGeom>
              <a:avLst/>
              <a:gdLst/>
              <a:ahLst/>
              <a:cxnLst/>
              <a:rect l="l" t="t" r="r" b="b"/>
              <a:pathLst>
                <a:path w="103822" h="80962" extrusionOk="0">
                  <a:moveTo>
                    <a:pt x="68580" y="80963"/>
                  </a:moveTo>
                  <a:cubicBezTo>
                    <a:pt x="78105" y="80963"/>
                    <a:pt x="87630" y="80010"/>
                    <a:pt x="94298" y="77152"/>
                  </a:cubicBezTo>
                  <a:cubicBezTo>
                    <a:pt x="99060" y="75247"/>
                    <a:pt x="102870" y="73342"/>
                    <a:pt x="103823" y="71438"/>
                  </a:cubicBezTo>
                  <a:cubicBezTo>
                    <a:pt x="101918" y="69533"/>
                    <a:pt x="100965" y="67627"/>
                    <a:pt x="99060" y="65722"/>
                  </a:cubicBezTo>
                  <a:cubicBezTo>
                    <a:pt x="88582" y="48577"/>
                    <a:pt x="81915" y="21908"/>
                    <a:pt x="101918" y="952"/>
                  </a:cubicBezTo>
                  <a:cubicBezTo>
                    <a:pt x="101918" y="952"/>
                    <a:pt x="101918" y="952"/>
                    <a:pt x="102870" y="0"/>
                  </a:cubicBezTo>
                  <a:cubicBezTo>
                    <a:pt x="97155" y="952"/>
                    <a:pt x="90487" y="952"/>
                    <a:pt x="84773" y="952"/>
                  </a:cubicBezTo>
                  <a:cubicBezTo>
                    <a:pt x="55245" y="4763"/>
                    <a:pt x="49530" y="10477"/>
                    <a:pt x="42862" y="19050"/>
                  </a:cubicBezTo>
                  <a:cubicBezTo>
                    <a:pt x="39052" y="22860"/>
                    <a:pt x="34290" y="27622"/>
                    <a:pt x="27623" y="33338"/>
                  </a:cubicBezTo>
                  <a:cubicBezTo>
                    <a:pt x="24765" y="35242"/>
                    <a:pt x="21907" y="37147"/>
                    <a:pt x="19050" y="39052"/>
                  </a:cubicBezTo>
                  <a:cubicBezTo>
                    <a:pt x="9525" y="44767"/>
                    <a:pt x="952" y="50483"/>
                    <a:pt x="0" y="55245"/>
                  </a:cubicBezTo>
                  <a:cubicBezTo>
                    <a:pt x="0" y="57150"/>
                    <a:pt x="0" y="58102"/>
                    <a:pt x="1905" y="60960"/>
                  </a:cubicBezTo>
                  <a:cubicBezTo>
                    <a:pt x="8573" y="71438"/>
                    <a:pt x="39052" y="80963"/>
                    <a:pt x="68580" y="8096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7" name="Google Shape;11687;p37"/>
            <p:cNvSpPr/>
            <p:nvPr/>
          </p:nvSpPr>
          <p:spPr>
            <a:xfrm>
              <a:off x="6010121" y="3382327"/>
              <a:ext cx="179377" cy="129539"/>
            </a:xfrm>
            <a:custGeom>
              <a:avLst/>
              <a:gdLst/>
              <a:ahLst/>
              <a:cxnLst/>
              <a:rect l="l" t="t" r="r" b="b"/>
              <a:pathLst>
                <a:path w="179377" h="129539" extrusionOk="0">
                  <a:moveTo>
                    <a:pt x="88736" y="0"/>
                  </a:moveTo>
                  <a:lnTo>
                    <a:pt x="88736" y="0"/>
                  </a:lnTo>
                  <a:lnTo>
                    <a:pt x="87784" y="0"/>
                  </a:lnTo>
                  <a:cubicBezTo>
                    <a:pt x="44921" y="0"/>
                    <a:pt x="20156" y="5715"/>
                    <a:pt x="8726" y="19050"/>
                  </a:cubicBezTo>
                  <a:cubicBezTo>
                    <a:pt x="-4609" y="33338"/>
                    <a:pt x="-799" y="52388"/>
                    <a:pt x="7774" y="64770"/>
                  </a:cubicBezTo>
                  <a:cubicBezTo>
                    <a:pt x="9679" y="67627"/>
                    <a:pt x="11584" y="70485"/>
                    <a:pt x="14441" y="72390"/>
                  </a:cubicBezTo>
                  <a:lnTo>
                    <a:pt x="16346" y="74295"/>
                  </a:lnTo>
                  <a:cubicBezTo>
                    <a:pt x="23014" y="79057"/>
                    <a:pt x="30634" y="81915"/>
                    <a:pt x="38254" y="84772"/>
                  </a:cubicBezTo>
                  <a:cubicBezTo>
                    <a:pt x="56351" y="91440"/>
                    <a:pt x="76354" y="99060"/>
                    <a:pt x="89689" y="129540"/>
                  </a:cubicBezTo>
                  <a:cubicBezTo>
                    <a:pt x="103024" y="98107"/>
                    <a:pt x="123026" y="91440"/>
                    <a:pt x="141124" y="84772"/>
                  </a:cubicBezTo>
                  <a:cubicBezTo>
                    <a:pt x="148744" y="81915"/>
                    <a:pt x="156364" y="79057"/>
                    <a:pt x="163031" y="74295"/>
                  </a:cubicBezTo>
                  <a:lnTo>
                    <a:pt x="164936" y="72390"/>
                  </a:lnTo>
                  <a:cubicBezTo>
                    <a:pt x="167794" y="70485"/>
                    <a:pt x="169699" y="67627"/>
                    <a:pt x="171604" y="64770"/>
                  </a:cubicBezTo>
                  <a:cubicBezTo>
                    <a:pt x="180176" y="52388"/>
                    <a:pt x="183986" y="33338"/>
                    <a:pt x="170651" y="19050"/>
                  </a:cubicBezTo>
                  <a:cubicBezTo>
                    <a:pt x="157316" y="5715"/>
                    <a:pt x="131599" y="0"/>
                    <a:pt x="88736" y="0"/>
                  </a:cubicBezTo>
                  <a:lnTo>
                    <a:pt x="88736" y="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8" name="Google Shape;11688;p37"/>
            <p:cNvSpPr/>
            <p:nvPr/>
          </p:nvSpPr>
          <p:spPr>
            <a:xfrm>
              <a:off x="6188392" y="3388995"/>
              <a:ext cx="104775" cy="81914"/>
            </a:xfrm>
            <a:custGeom>
              <a:avLst/>
              <a:gdLst/>
              <a:ahLst/>
              <a:cxnLst/>
              <a:rect l="l" t="t" r="r" b="b"/>
              <a:pathLst>
                <a:path w="104775" h="81914" extrusionOk="0">
                  <a:moveTo>
                    <a:pt x="0" y="72390"/>
                  </a:moveTo>
                  <a:cubicBezTo>
                    <a:pt x="1905" y="74295"/>
                    <a:pt x="4763" y="77152"/>
                    <a:pt x="9525" y="78105"/>
                  </a:cubicBezTo>
                  <a:cubicBezTo>
                    <a:pt x="16192" y="80010"/>
                    <a:pt x="24765" y="81915"/>
                    <a:pt x="35242" y="81915"/>
                  </a:cubicBezTo>
                  <a:cubicBezTo>
                    <a:pt x="64770" y="81915"/>
                    <a:pt x="95250" y="72390"/>
                    <a:pt x="102870" y="60960"/>
                  </a:cubicBezTo>
                  <a:cubicBezTo>
                    <a:pt x="104775" y="59055"/>
                    <a:pt x="104775" y="57150"/>
                    <a:pt x="104775" y="55245"/>
                  </a:cubicBezTo>
                  <a:cubicBezTo>
                    <a:pt x="103823" y="50483"/>
                    <a:pt x="95250" y="44767"/>
                    <a:pt x="85725" y="39052"/>
                  </a:cubicBezTo>
                  <a:cubicBezTo>
                    <a:pt x="82867" y="37147"/>
                    <a:pt x="80010" y="35242"/>
                    <a:pt x="77153" y="33338"/>
                  </a:cubicBezTo>
                  <a:cubicBezTo>
                    <a:pt x="69533" y="28575"/>
                    <a:pt x="65723" y="23813"/>
                    <a:pt x="61913" y="19050"/>
                  </a:cubicBezTo>
                  <a:cubicBezTo>
                    <a:pt x="54292" y="11430"/>
                    <a:pt x="48578" y="4763"/>
                    <a:pt x="20003" y="952"/>
                  </a:cubicBezTo>
                  <a:cubicBezTo>
                    <a:pt x="14288" y="952"/>
                    <a:pt x="8573" y="0"/>
                    <a:pt x="1905" y="0"/>
                  </a:cubicBezTo>
                  <a:cubicBezTo>
                    <a:pt x="1905" y="0"/>
                    <a:pt x="1905" y="0"/>
                    <a:pt x="2858" y="952"/>
                  </a:cubicBezTo>
                  <a:cubicBezTo>
                    <a:pt x="21908" y="21908"/>
                    <a:pt x="16192" y="49530"/>
                    <a:pt x="5715" y="65722"/>
                  </a:cubicBezTo>
                  <a:cubicBezTo>
                    <a:pt x="3810" y="67627"/>
                    <a:pt x="1905" y="70485"/>
                    <a:pt x="0" y="7239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9" name="Google Shape;11689;p37"/>
            <p:cNvSpPr/>
            <p:nvPr/>
          </p:nvSpPr>
          <p:spPr>
            <a:xfrm>
              <a:off x="6255067" y="3388042"/>
              <a:ext cx="150495" cy="61912"/>
            </a:xfrm>
            <a:custGeom>
              <a:avLst/>
              <a:gdLst/>
              <a:ahLst/>
              <a:cxnLst/>
              <a:rect l="l" t="t" r="r" b="b"/>
              <a:pathLst>
                <a:path w="150495" h="61912" extrusionOk="0">
                  <a:moveTo>
                    <a:pt x="58103" y="61913"/>
                  </a:moveTo>
                  <a:lnTo>
                    <a:pt x="58103" y="61913"/>
                  </a:lnTo>
                  <a:cubicBezTo>
                    <a:pt x="97155" y="61913"/>
                    <a:pt x="135255" y="49530"/>
                    <a:pt x="150495" y="40005"/>
                  </a:cubicBezTo>
                  <a:lnTo>
                    <a:pt x="148590" y="40005"/>
                  </a:lnTo>
                  <a:cubicBezTo>
                    <a:pt x="100965" y="40005"/>
                    <a:pt x="77153" y="20003"/>
                    <a:pt x="62865" y="7620"/>
                  </a:cubicBezTo>
                  <a:cubicBezTo>
                    <a:pt x="60960" y="5715"/>
                    <a:pt x="58103" y="3810"/>
                    <a:pt x="56198" y="1905"/>
                  </a:cubicBezTo>
                  <a:cubicBezTo>
                    <a:pt x="55245" y="953"/>
                    <a:pt x="54292" y="953"/>
                    <a:pt x="52388" y="0"/>
                  </a:cubicBezTo>
                  <a:lnTo>
                    <a:pt x="52388" y="0"/>
                  </a:lnTo>
                  <a:cubicBezTo>
                    <a:pt x="35242" y="1905"/>
                    <a:pt x="17145" y="2858"/>
                    <a:pt x="0" y="2858"/>
                  </a:cubicBezTo>
                  <a:cubicBezTo>
                    <a:pt x="1905" y="4763"/>
                    <a:pt x="3810" y="6667"/>
                    <a:pt x="5715" y="8573"/>
                  </a:cubicBezTo>
                  <a:cubicBezTo>
                    <a:pt x="9525" y="12383"/>
                    <a:pt x="12383" y="16192"/>
                    <a:pt x="19050" y="20003"/>
                  </a:cubicBezTo>
                  <a:cubicBezTo>
                    <a:pt x="21908" y="21908"/>
                    <a:pt x="24765" y="23813"/>
                    <a:pt x="27623" y="25717"/>
                  </a:cubicBezTo>
                  <a:cubicBezTo>
                    <a:pt x="40005" y="33338"/>
                    <a:pt x="50483" y="40005"/>
                    <a:pt x="52388" y="51435"/>
                  </a:cubicBezTo>
                  <a:cubicBezTo>
                    <a:pt x="52388" y="53340"/>
                    <a:pt x="53340" y="56198"/>
                    <a:pt x="52388" y="58103"/>
                  </a:cubicBezTo>
                  <a:cubicBezTo>
                    <a:pt x="53340" y="60960"/>
                    <a:pt x="54292" y="61913"/>
                    <a:pt x="58103" y="6191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0" name="Google Shape;11690;p37"/>
            <p:cNvSpPr/>
            <p:nvPr/>
          </p:nvSpPr>
          <p:spPr>
            <a:xfrm>
              <a:off x="5622575" y="3664505"/>
              <a:ext cx="433339" cy="150232"/>
            </a:xfrm>
            <a:custGeom>
              <a:avLst/>
              <a:gdLst/>
              <a:ahLst/>
              <a:cxnLst/>
              <a:rect l="l" t="t" r="r" b="b"/>
              <a:pathLst>
                <a:path w="433339" h="150232" extrusionOk="0">
                  <a:moveTo>
                    <a:pt x="281020" y="82629"/>
                  </a:moveTo>
                  <a:cubicBezTo>
                    <a:pt x="285782" y="84534"/>
                    <a:pt x="349600" y="103584"/>
                    <a:pt x="361982" y="104537"/>
                  </a:cubicBezTo>
                  <a:cubicBezTo>
                    <a:pt x="382937" y="107394"/>
                    <a:pt x="404845" y="106442"/>
                    <a:pt x="421037" y="92154"/>
                  </a:cubicBezTo>
                  <a:cubicBezTo>
                    <a:pt x="421990" y="91202"/>
                    <a:pt x="422942" y="90249"/>
                    <a:pt x="424847" y="89297"/>
                  </a:cubicBezTo>
                  <a:cubicBezTo>
                    <a:pt x="427705" y="85487"/>
                    <a:pt x="430562" y="82629"/>
                    <a:pt x="431515" y="78819"/>
                  </a:cubicBezTo>
                  <a:cubicBezTo>
                    <a:pt x="440087" y="56912"/>
                    <a:pt x="419132" y="30242"/>
                    <a:pt x="354362" y="15002"/>
                  </a:cubicBezTo>
                  <a:cubicBezTo>
                    <a:pt x="274352" y="-4048"/>
                    <a:pt x="153385" y="-6906"/>
                    <a:pt x="67660" y="17859"/>
                  </a:cubicBezTo>
                  <a:cubicBezTo>
                    <a:pt x="19082" y="32147"/>
                    <a:pt x="-920" y="52149"/>
                    <a:pt x="32" y="72152"/>
                  </a:cubicBezTo>
                  <a:cubicBezTo>
                    <a:pt x="32" y="77867"/>
                    <a:pt x="1937" y="82629"/>
                    <a:pt x="4795" y="88344"/>
                  </a:cubicBezTo>
                  <a:lnTo>
                    <a:pt x="4795" y="88344"/>
                  </a:lnTo>
                  <a:cubicBezTo>
                    <a:pt x="10510" y="97869"/>
                    <a:pt x="20035" y="107394"/>
                    <a:pt x="33370" y="115014"/>
                  </a:cubicBezTo>
                  <a:cubicBezTo>
                    <a:pt x="40037" y="118824"/>
                    <a:pt x="46705" y="122634"/>
                    <a:pt x="55277" y="125492"/>
                  </a:cubicBezTo>
                  <a:lnTo>
                    <a:pt x="55277" y="125492"/>
                  </a:lnTo>
                  <a:cubicBezTo>
                    <a:pt x="69565" y="131207"/>
                    <a:pt x="84805" y="135969"/>
                    <a:pt x="102902" y="138827"/>
                  </a:cubicBezTo>
                  <a:cubicBezTo>
                    <a:pt x="150527" y="148352"/>
                    <a:pt x="208630" y="152162"/>
                    <a:pt x="258160" y="149304"/>
                  </a:cubicBezTo>
                  <a:cubicBezTo>
                    <a:pt x="330550" y="145494"/>
                    <a:pt x="324835" y="123587"/>
                    <a:pt x="309595" y="114062"/>
                  </a:cubicBezTo>
                  <a:cubicBezTo>
                    <a:pt x="305785" y="112157"/>
                    <a:pt x="287687" y="102632"/>
                    <a:pt x="275305" y="93107"/>
                  </a:cubicBezTo>
                  <a:cubicBezTo>
                    <a:pt x="264827" y="86439"/>
                    <a:pt x="271495" y="78819"/>
                    <a:pt x="281020" y="82629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1" name="Google Shape;11691;p37"/>
            <p:cNvSpPr/>
            <p:nvPr/>
          </p:nvSpPr>
          <p:spPr>
            <a:xfrm>
              <a:off x="5892164" y="3782377"/>
              <a:ext cx="786764" cy="50482"/>
            </a:xfrm>
            <a:custGeom>
              <a:avLst/>
              <a:gdLst/>
              <a:ahLst/>
              <a:cxnLst/>
              <a:rect l="l" t="t" r="r" b="b"/>
              <a:pathLst>
                <a:path w="786764" h="50482" extrusionOk="0">
                  <a:moveTo>
                    <a:pt x="64770" y="0"/>
                  </a:moveTo>
                  <a:cubicBezTo>
                    <a:pt x="65723" y="952"/>
                    <a:pt x="65723" y="2857"/>
                    <a:pt x="65723" y="4763"/>
                  </a:cubicBezTo>
                  <a:cubicBezTo>
                    <a:pt x="66675" y="8572"/>
                    <a:pt x="66675" y="13335"/>
                    <a:pt x="65723" y="17145"/>
                  </a:cubicBezTo>
                  <a:cubicBezTo>
                    <a:pt x="60007" y="40957"/>
                    <a:pt x="28575" y="47625"/>
                    <a:pt x="0" y="50482"/>
                  </a:cubicBezTo>
                  <a:lnTo>
                    <a:pt x="725805" y="50482"/>
                  </a:lnTo>
                  <a:cubicBezTo>
                    <a:pt x="746760" y="36195"/>
                    <a:pt x="766763" y="20955"/>
                    <a:pt x="786765" y="4763"/>
                  </a:cubicBezTo>
                  <a:lnTo>
                    <a:pt x="81915" y="4763"/>
                  </a:lnTo>
                  <a:cubicBezTo>
                    <a:pt x="78105" y="2857"/>
                    <a:pt x="72390" y="1905"/>
                    <a:pt x="64770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2" name="Google Shape;11692;p37"/>
            <p:cNvSpPr/>
            <p:nvPr/>
          </p:nvSpPr>
          <p:spPr>
            <a:xfrm>
              <a:off x="5514022" y="3787140"/>
              <a:ext cx="279082" cy="45719"/>
            </a:xfrm>
            <a:custGeom>
              <a:avLst/>
              <a:gdLst/>
              <a:ahLst/>
              <a:cxnLst/>
              <a:rect l="l" t="t" r="r" b="b"/>
              <a:pathLst>
                <a:path w="279082" h="45719" extrusionOk="0">
                  <a:moveTo>
                    <a:pt x="206692" y="35242"/>
                  </a:moveTo>
                  <a:cubicBezTo>
                    <a:pt x="187642" y="31432"/>
                    <a:pt x="171450" y="26670"/>
                    <a:pt x="157163" y="20955"/>
                  </a:cubicBezTo>
                  <a:lnTo>
                    <a:pt x="156210" y="20955"/>
                  </a:lnTo>
                  <a:lnTo>
                    <a:pt x="155257" y="20955"/>
                  </a:lnTo>
                  <a:cubicBezTo>
                    <a:pt x="146685" y="17145"/>
                    <a:pt x="139065" y="13335"/>
                    <a:pt x="131445" y="9525"/>
                  </a:cubicBezTo>
                  <a:cubicBezTo>
                    <a:pt x="126682" y="6667"/>
                    <a:pt x="121920" y="3810"/>
                    <a:pt x="118110" y="0"/>
                  </a:cubicBezTo>
                  <a:lnTo>
                    <a:pt x="0" y="0"/>
                  </a:lnTo>
                  <a:cubicBezTo>
                    <a:pt x="20002" y="16192"/>
                    <a:pt x="40005" y="31432"/>
                    <a:pt x="60960" y="45720"/>
                  </a:cubicBezTo>
                  <a:lnTo>
                    <a:pt x="279082" y="45720"/>
                  </a:lnTo>
                  <a:cubicBezTo>
                    <a:pt x="253365" y="42863"/>
                    <a:pt x="228600" y="40005"/>
                    <a:pt x="206692" y="3524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3" name="Google Shape;11693;p37"/>
            <p:cNvSpPr/>
            <p:nvPr/>
          </p:nvSpPr>
          <p:spPr>
            <a:xfrm>
              <a:off x="5295900" y="3529965"/>
              <a:ext cx="984884" cy="45719"/>
            </a:xfrm>
            <a:custGeom>
              <a:avLst/>
              <a:gdLst/>
              <a:ahLst/>
              <a:cxnLst/>
              <a:rect l="l" t="t" r="r" b="b"/>
              <a:pathLst>
                <a:path w="984884" h="45719" extrusionOk="0">
                  <a:moveTo>
                    <a:pt x="950595" y="44767"/>
                  </a:moveTo>
                  <a:cubicBezTo>
                    <a:pt x="947738" y="36195"/>
                    <a:pt x="948690" y="26670"/>
                    <a:pt x="953453" y="19050"/>
                  </a:cubicBezTo>
                  <a:cubicBezTo>
                    <a:pt x="956310" y="14288"/>
                    <a:pt x="960120" y="11430"/>
                    <a:pt x="966788" y="7620"/>
                  </a:cubicBezTo>
                  <a:cubicBezTo>
                    <a:pt x="971550" y="4763"/>
                    <a:pt x="978218" y="2857"/>
                    <a:pt x="984885" y="0"/>
                  </a:cubicBezTo>
                  <a:lnTo>
                    <a:pt x="0" y="0"/>
                  </a:lnTo>
                  <a:cubicBezTo>
                    <a:pt x="8573" y="15240"/>
                    <a:pt x="18098" y="30480"/>
                    <a:pt x="28575" y="45720"/>
                  </a:cubicBezTo>
                  <a:lnTo>
                    <a:pt x="951547" y="45720"/>
                  </a:lnTo>
                  <a:cubicBezTo>
                    <a:pt x="950595" y="45720"/>
                    <a:pt x="950595" y="45720"/>
                    <a:pt x="950595" y="4476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4" name="Google Shape;11694;p37"/>
            <p:cNvSpPr/>
            <p:nvPr/>
          </p:nvSpPr>
          <p:spPr>
            <a:xfrm>
              <a:off x="6517957" y="3529965"/>
              <a:ext cx="381000" cy="45719"/>
            </a:xfrm>
            <a:custGeom>
              <a:avLst/>
              <a:gdLst/>
              <a:ahLst/>
              <a:cxnLst/>
              <a:rect l="l" t="t" r="r" b="b"/>
              <a:pathLst>
                <a:path w="381000" h="45719" extrusionOk="0">
                  <a:moveTo>
                    <a:pt x="74295" y="15240"/>
                  </a:moveTo>
                  <a:cubicBezTo>
                    <a:pt x="111442" y="24765"/>
                    <a:pt x="139065" y="35242"/>
                    <a:pt x="159067" y="45720"/>
                  </a:cubicBezTo>
                  <a:lnTo>
                    <a:pt x="352425" y="45720"/>
                  </a:lnTo>
                  <a:cubicBezTo>
                    <a:pt x="361950" y="30480"/>
                    <a:pt x="371475" y="15240"/>
                    <a:pt x="381000" y="0"/>
                  </a:cubicBezTo>
                  <a:lnTo>
                    <a:pt x="0" y="0"/>
                  </a:lnTo>
                  <a:cubicBezTo>
                    <a:pt x="25717" y="4763"/>
                    <a:pt x="51435" y="9525"/>
                    <a:pt x="74295" y="1524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5" name="Google Shape;11695;p37"/>
            <p:cNvSpPr/>
            <p:nvPr/>
          </p:nvSpPr>
          <p:spPr>
            <a:xfrm>
              <a:off x="6681787" y="3615690"/>
              <a:ext cx="161925" cy="45719"/>
            </a:xfrm>
            <a:custGeom>
              <a:avLst/>
              <a:gdLst/>
              <a:ahLst/>
              <a:cxnLst/>
              <a:rect l="l" t="t" r="r" b="b"/>
              <a:pathLst>
                <a:path w="161925" h="45719" extrusionOk="0">
                  <a:moveTo>
                    <a:pt x="28575" y="7620"/>
                  </a:moveTo>
                  <a:cubicBezTo>
                    <a:pt x="27622" y="17145"/>
                    <a:pt x="21908" y="26670"/>
                    <a:pt x="13335" y="35242"/>
                  </a:cubicBezTo>
                  <a:lnTo>
                    <a:pt x="10478" y="38100"/>
                  </a:lnTo>
                  <a:cubicBezTo>
                    <a:pt x="7620" y="40957"/>
                    <a:pt x="3810" y="43815"/>
                    <a:pt x="0" y="45720"/>
                  </a:cubicBezTo>
                  <a:lnTo>
                    <a:pt x="125730" y="45720"/>
                  </a:lnTo>
                  <a:cubicBezTo>
                    <a:pt x="138113" y="30480"/>
                    <a:pt x="150495" y="16192"/>
                    <a:pt x="161925" y="0"/>
                  </a:cubicBezTo>
                  <a:lnTo>
                    <a:pt x="29528" y="0"/>
                  </a:lnTo>
                  <a:cubicBezTo>
                    <a:pt x="28575" y="2857"/>
                    <a:pt x="28575" y="4763"/>
                    <a:pt x="28575" y="762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6" name="Google Shape;11696;p37"/>
            <p:cNvSpPr/>
            <p:nvPr/>
          </p:nvSpPr>
          <p:spPr>
            <a:xfrm>
              <a:off x="5352097" y="3615690"/>
              <a:ext cx="815339" cy="45719"/>
            </a:xfrm>
            <a:custGeom>
              <a:avLst/>
              <a:gdLst/>
              <a:ahLst/>
              <a:cxnLst/>
              <a:rect l="l" t="t" r="r" b="b"/>
              <a:pathLst>
                <a:path w="815339" h="45719" extrusionOk="0">
                  <a:moveTo>
                    <a:pt x="344805" y="45720"/>
                  </a:moveTo>
                  <a:cubicBezTo>
                    <a:pt x="384810" y="35242"/>
                    <a:pt x="432435" y="30480"/>
                    <a:pt x="483870" y="30480"/>
                  </a:cubicBezTo>
                  <a:cubicBezTo>
                    <a:pt x="535305" y="30480"/>
                    <a:pt x="587693" y="36195"/>
                    <a:pt x="628650" y="45720"/>
                  </a:cubicBezTo>
                  <a:lnTo>
                    <a:pt x="805815" y="45720"/>
                  </a:lnTo>
                  <a:cubicBezTo>
                    <a:pt x="802005" y="35242"/>
                    <a:pt x="802957" y="26670"/>
                    <a:pt x="803910" y="20955"/>
                  </a:cubicBezTo>
                  <a:cubicBezTo>
                    <a:pt x="805815" y="12382"/>
                    <a:pt x="809625" y="5715"/>
                    <a:pt x="815340" y="0"/>
                  </a:cubicBezTo>
                  <a:lnTo>
                    <a:pt x="0" y="0"/>
                  </a:lnTo>
                  <a:cubicBezTo>
                    <a:pt x="11430" y="15240"/>
                    <a:pt x="23813" y="30480"/>
                    <a:pt x="36195" y="45720"/>
                  </a:cubicBezTo>
                  <a:lnTo>
                    <a:pt x="344805" y="4572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7" name="Google Shape;11697;p37"/>
            <p:cNvSpPr/>
            <p:nvPr/>
          </p:nvSpPr>
          <p:spPr>
            <a:xfrm>
              <a:off x="5422582" y="3701415"/>
              <a:ext cx="196214" cy="45719"/>
            </a:xfrm>
            <a:custGeom>
              <a:avLst/>
              <a:gdLst/>
              <a:ahLst/>
              <a:cxnLst/>
              <a:rect l="l" t="t" r="r" b="b"/>
              <a:pathLst>
                <a:path w="196214" h="45719" extrusionOk="0">
                  <a:moveTo>
                    <a:pt x="181927" y="36195"/>
                  </a:moveTo>
                  <a:cubicBezTo>
                    <a:pt x="181927" y="25717"/>
                    <a:pt x="184785" y="12382"/>
                    <a:pt x="196215" y="0"/>
                  </a:cubicBezTo>
                  <a:lnTo>
                    <a:pt x="0" y="0"/>
                  </a:lnTo>
                  <a:cubicBezTo>
                    <a:pt x="14288" y="15240"/>
                    <a:pt x="30480" y="30480"/>
                    <a:pt x="45720" y="45720"/>
                  </a:cubicBezTo>
                  <a:lnTo>
                    <a:pt x="182880" y="45720"/>
                  </a:lnTo>
                  <a:cubicBezTo>
                    <a:pt x="181927" y="41910"/>
                    <a:pt x="181927" y="39052"/>
                    <a:pt x="181927" y="3619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8" name="Google Shape;11698;p37"/>
            <p:cNvSpPr/>
            <p:nvPr/>
          </p:nvSpPr>
          <p:spPr>
            <a:xfrm>
              <a:off x="6060757" y="3701415"/>
              <a:ext cx="711517" cy="45719"/>
            </a:xfrm>
            <a:custGeom>
              <a:avLst/>
              <a:gdLst/>
              <a:ahLst/>
              <a:cxnLst/>
              <a:rect l="l" t="t" r="r" b="b"/>
              <a:pathLst>
                <a:path w="711517" h="45719" extrusionOk="0">
                  <a:moveTo>
                    <a:pt x="472440" y="14288"/>
                  </a:moveTo>
                  <a:lnTo>
                    <a:pt x="465772" y="15240"/>
                  </a:lnTo>
                  <a:cubicBezTo>
                    <a:pt x="410527" y="26670"/>
                    <a:pt x="353377" y="32385"/>
                    <a:pt x="300038" y="32385"/>
                  </a:cubicBezTo>
                  <a:cubicBezTo>
                    <a:pt x="246697" y="32385"/>
                    <a:pt x="179070" y="26670"/>
                    <a:pt x="135255" y="0"/>
                  </a:cubicBezTo>
                  <a:lnTo>
                    <a:pt x="0" y="0"/>
                  </a:lnTo>
                  <a:cubicBezTo>
                    <a:pt x="2858" y="3810"/>
                    <a:pt x="6667" y="7620"/>
                    <a:pt x="8572" y="11430"/>
                  </a:cubicBezTo>
                  <a:cubicBezTo>
                    <a:pt x="14288" y="21907"/>
                    <a:pt x="15240" y="34290"/>
                    <a:pt x="12383" y="45720"/>
                  </a:cubicBezTo>
                  <a:lnTo>
                    <a:pt x="665797" y="45720"/>
                  </a:lnTo>
                  <a:cubicBezTo>
                    <a:pt x="681990" y="31432"/>
                    <a:pt x="697230" y="16192"/>
                    <a:pt x="711518" y="0"/>
                  </a:cubicBezTo>
                  <a:lnTo>
                    <a:pt x="529590" y="0"/>
                  </a:lnTo>
                  <a:cubicBezTo>
                    <a:pt x="510540" y="4763"/>
                    <a:pt x="492442" y="9525"/>
                    <a:pt x="472440" y="1428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9" name="Google Shape;11699;p37"/>
            <p:cNvSpPr/>
            <p:nvPr/>
          </p:nvSpPr>
          <p:spPr>
            <a:xfrm>
              <a:off x="6172094" y="3539490"/>
              <a:ext cx="520239" cy="177164"/>
            </a:xfrm>
            <a:custGeom>
              <a:avLst/>
              <a:gdLst/>
              <a:ahLst/>
              <a:cxnLst/>
              <a:rect l="l" t="t" r="r" b="b"/>
              <a:pathLst>
                <a:path w="520239" h="177164" extrusionOk="0">
                  <a:moveTo>
                    <a:pt x="167746" y="80010"/>
                  </a:moveTo>
                  <a:cubicBezTo>
                    <a:pt x="158221" y="80010"/>
                    <a:pt x="146791" y="78105"/>
                    <a:pt x="134408" y="76200"/>
                  </a:cubicBezTo>
                  <a:cubicBezTo>
                    <a:pt x="121073" y="74295"/>
                    <a:pt x="105833" y="71438"/>
                    <a:pt x="90593" y="71438"/>
                  </a:cubicBezTo>
                  <a:cubicBezTo>
                    <a:pt x="86783" y="71438"/>
                    <a:pt x="82973" y="71438"/>
                    <a:pt x="79163" y="71438"/>
                  </a:cubicBezTo>
                  <a:cubicBezTo>
                    <a:pt x="60113" y="71438"/>
                    <a:pt x="42968" y="73342"/>
                    <a:pt x="29633" y="77152"/>
                  </a:cubicBezTo>
                  <a:cubicBezTo>
                    <a:pt x="10583" y="81915"/>
                    <a:pt x="-17992" y="106680"/>
                    <a:pt x="15346" y="134302"/>
                  </a:cubicBezTo>
                  <a:cubicBezTo>
                    <a:pt x="42968" y="161925"/>
                    <a:pt x="103928" y="177165"/>
                    <a:pt x="188701" y="177165"/>
                  </a:cubicBezTo>
                  <a:cubicBezTo>
                    <a:pt x="241088" y="177165"/>
                    <a:pt x="297286" y="171450"/>
                    <a:pt x="351578" y="160020"/>
                  </a:cubicBezTo>
                  <a:lnTo>
                    <a:pt x="357293" y="159067"/>
                  </a:lnTo>
                  <a:cubicBezTo>
                    <a:pt x="426826" y="144780"/>
                    <a:pt x="483023" y="122872"/>
                    <a:pt x="506836" y="101917"/>
                  </a:cubicBezTo>
                  <a:lnTo>
                    <a:pt x="509693" y="99060"/>
                  </a:lnTo>
                  <a:cubicBezTo>
                    <a:pt x="515408" y="93345"/>
                    <a:pt x="519218" y="87630"/>
                    <a:pt x="520171" y="81915"/>
                  </a:cubicBezTo>
                  <a:cubicBezTo>
                    <a:pt x="521123" y="72390"/>
                    <a:pt x="513503" y="48577"/>
                    <a:pt x="415396" y="23813"/>
                  </a:cubicBezTo>
                  <a:cubicBezTo>
                    <a:pt x="357293" y="9525"/>
                    <a:pt x="279188" y="0"/>
                    <a:pt x="211561" y="0"/>
                  </a:cubicBezTo>
                  <a:lnTo>
                    <a:pt x="207751" y="0"/>
                  </a:lnTo>
                  <a:cubicBezTo>
                    <a:pt x="146791" y="0"/>
                    <a:pt x="113453" y="6667"/>
                    <a:pt x="99166" y="15240"/>
                  </a:cubicBezTo>
                  <a:cubicBezTo>
                    <a:pt x="96308" y="17145"/>
                    <a:pt x="93451" y="19050"/>
                    <a:pt x="92498" y="20955"/>
                  </a:cubicBezTo>
                  <a:cubicBezTo>
                    <a:pt x="91546" y="22860"/>
                    <a:pt x="90593" y="26670"/>
                    <a:pt x="91546" y="30480"/>
                  </a:cubicBezTo>
                  <a:cubicBezTo>
                    <a:pt x="101071" y="53340"/>
                    <a:pt x="140123" y="59055"/>
                    <a:pt x="175366" y="59055"/>
                  </a:cubicBezTo>
                  <a:cubicBezTo>
                    <a:pt x="195368" y="60007"/>
                    <a:pt x="194416" y="68580"/>
                    <a:pt x="190606" y="72390"/>
                  </a:cubicBezTo>
                  <a:cubicBezTo>
                    <a:pt x="183938" y="79057"/>
                    <a:pt x="174413" y="80010"/>
                    <a:pt x="167746" y="8001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0" name="Google Shape;11700;p37"/>
            <p:cNvSpPr/>
            <p:nvPr/>
          </p:nvSpPr>
          <p:spPr>
            <a:xfrm>
              <a:off x="6639877" y="3308984"/>
              <a:ext cx="231457" cy="38100"/>
            </a:xfrm>
            <a:custGeom>
              <a:avLst/>
              <a:gdLst/>
              <a:ahLst/>
              <a:cxnLst/>
              <a:rect l="l" t="t" r="r" b="b"/>
              <a:pathLst>
                <a:path w="231457" h="38100" extrusionOk="0">
                  <a:moveTo>
                    <a:pt x="231457" y="20003"/>
                  </a:moveTo>
                  <a:lnTo>
                    <a:pt x="1905" y="0"/>
                  </a:lnTo>
                  <a:cubicBezTo>
                    <a:pt x="952" y="5715"/>
                    <a:pt x="952" y="12383"/>
                    <a:pt x="0" y="18098"/>
                  </a:cubicBezTo>
                  <a:lnTo>
                    <a:pt x="229552" y="38100"/>
                  </a:lnTo>
                  <a:cubicBezTo>
                    <a:pt x="229552" y="32385"/>
                    <a:pt x="230505" y="25718"/>
                    <a:pt x="231457" y="2000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1" name="Google Shape;11701;p37"/>
            <p:cNvSpPr/>
            <p:nvPr/>
          </p:nvSpPr>
          <p:spPr>
            <a:xfrm>
              <a:off x="6636067" y="3126104"/>
              <a:ext cx="230504" cy="58102"/>
            </a:xfrm>
            <a:custGeom>
              <a:avLst/>
              <a:gdLst/>
              <a:ahLst/>
              <a:cxnLst/>
              <a:rect l="l" t="t" r="r" b="b"/>
              <a:pathLst>
                <a:path w="230504" h="58102" extrusionOk="0">
                  <a:moveTo>
                    <a:pt x="227648" y="0"/>
                  </a:moveTo>
                  <a:lnTo>
                    <a:pt x="0" y="40005"/>
                  </a:lnTo>
                  <a:cubicBezTo>
                    <a:pt x="953" y="45720"/>
                    <a:pt x="1905" y="52388"/>
                    <a:pt x="2858" y="58103"/>
                  </a:cubicBezTo>
                  <a:lnTo>
                    <a:pt x="230505" y="17145"/>
                  </a:lnTo>
                  <a:cubicBezTo>
                    <a:pt x="229553" y="12383"/>
                    <a:pt x="228600" y="6667"/>
                    <a:pt x="227648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2" name="Google Shape;11702;p37"/>
            <p:cNvSpPr/>
            <p:nvPr/>
          </p:nvSpPr>
          <p:spPr>
            <a:xfrm>
              <a:off x="6594157" y="2932747"/>
              <a:ext cx="217170" cy="114299"/>
            </a:xfrm>
            <a:custGeom>
              <a:avLst/>
              <a:gdLst/>
              <a:ahLst/>
              <a:cxnLst/>
              <a:rect l="l" t="t" r="r" b="b"/>
              <a:pathLst>
                <a:path w="217170" h="114299" extrusionOk="0">
                  <a:moveTo>
                    <a:pt x="0" y="98107"/>
                  </a:moveTo>
                  <a:cubicBezTo>
                    <a:pt x="2858" y="103823"/>
                    <a:pt x="4763" y="109537"/>
                    <a:pt x="7620" y="114300"/>
                  </a:cubicBezTo>
                  <a:lnTo>
                    <a:pt x="217170" y="16192"/>
                  </a:lnTo>
                  <a:cubicBezTo>
                    <a:pt x="214313" y="10477"/>
                    <a:pt x="212408" y="4763"/>
                    <a:pt x="209550" y="0"/>
                  </a:cubicBezTo>
                  <a:lnTo>
                    <a:pt x="0" y="9810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3" name="Google Shape;11703;p37"/>
            <p:cNvSpPr/>
            <p:nvPr/>
          </p:nvSpPr>
          <p:spPr>
            <a:xfrm>
              <a:off x="6518909" y="2761297"/>
              <a:ext cx="188595" cy="163829"/>
            </a:xfrm>
            <a:custGeom>
              <a:avLst/>
              <a:gdLst/>
              <a:ahLst/>
              <a:cxnLst/>
              <a:rect l="l" t="t" r="r" b="b"/>
              <a:pathLst>
                <a:path w="188595" h="163829" extrusionOk="0">
                  <a:moveTo>
                    <a:pt x="188595" y="14288"/>
                  </a:moveTo>
                  <a:cubicBezTo>
                    <a:pt x="184785" y="9525"/>
                    <a:pt x="180975" y="4763"/>
                    <a:pt x="177165" y="0"/>
                  </a:cubicBezTo>
                  <a:lnTo>
                    <a:pt x="0" y="149542"/>
                  </a:lnTo>
                  <a:cubicBezTo>
                    <a:pt x="3810" y="154305"/>
                    <a:pt x="7620" y="159067"/>
                    <a:pt x="11430" y="163830"/>
                  </a:cubicBezTo>
                  <a:lnTo>
                    <a:pt x="188595" y="1428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4" name="Google Shape;11704;p37"/>
            <p:cNvSpPr/>
            <p:nvPr/>
          </p:nvSpPr>
          <p:spPr>
            <a:xfrm>
              <a:off x="6419850" y="2628900"/>
              <a:ext cx="149542" cy="200025"/>
            </a:xfrm>
            <a:custGeom>
              <a:avLst/>
              <a:gdLst/>
              <a:ahLst/>
              <a:cxnLst/>
              <a:rect l="l" t="t" r="r" b="b"/>
              <a:pathLst>
                <a:path w="149542" h="200025" extrusionOk="0">
                  <a:moveTo>
                    <a:pt x="149542" y="10477"/>
                  </a:moveTo>
                  <a:cubicBezTo>
                    <a:pt x="144780" y="6667"/>
                    <a:pt x="140017" y="2858"/>
                    <a:pt x="135255" y="0"/>
                  </a:cubicBezTo>
                  <a:lnTo>
                    <a:pt x="0" y="188595"/>
                  </a:lnTo>
                  <a:cubicBezTo>
                    <a:pt x="4763" y="192405"/>
                    <a:pt x="9525" y="196215"/>
                    <a:pt x="14288" y="200025"/>
                  </a:cubicBezTo>
                  <a:lnTo>
                    <a:pt x="149542" y="1047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5" name="Google Shape;11705;p37"/>
            <p:cNvSpPr/>
            <p:nvPr/>
          </p:nvSpPr>
          <p:spPr>
            <a:xfrm>
              <a:off x="6299834" y="2535554"/>
              <a:ext cx="100965" cy="222885"/>
            </a:xfrm>
            <a:custGeom>
              <a:avLst/>
              <a:gdLst/>
              <a:ahLst/>
              <a:cxnLst/>
              <a:rect l="l" t="t" r="r" b="b"/>
              <a:pathLst>
                <a:path w="100965" h="222885" extrusionOk="0">
                  <a:moveTo>
                    <a:pt x="17145" y="222885"/>
                  </a:moveTo>
                  <a:lnTo>
                    <a:pt x="100965" y="6668"/>
                  </a:lnTo>
                  <a:cubicBezTo>
                    <a:pt x="95250" y="4763"/>
                    <a:pt x="89535" y="1905"/>
                    <a:pt x="83820" y="0"/>
                  </a:cubicBezTo>
                  <a:lnTo>
                    <a:pt x="0" y="216218"/>
                  </a:lnTo>
                  <a:cubicBezTo>
                    <a:pt x="6668" y="218123"/>
                    <a:pt x="12383" y="220980"/>
                    <a:pt x="17145" y="22288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6" name="Google Shape;11706;p37"/>
            <p:cNvSpPr/>
            <p:nvPr/>
          </p:nvSpPr>
          <p:spPr>
            <a:xfrm>
              <a:off x="5330189" y="3309937"/>
              <a:ext cx="228600" cy="37147"/>
            </a:xfrm>
            <a:custGeom>
              <a:avLst/>
              <a:gdLst/>
              <a:ahLst/>
              <a:cxnLst/>
              <a:rect l="l" t="t" r="r" b="b"/>
              <a:pathLst>
                <a:path w="228600" h="37147" extrusionOk="0">
                  <a:moveTo>
                    <a:pt x="1905" y="37147"/>
                  </a:moveTo>
                  <a:lnTo>
                    <a:pt x="228600" y="18097"/>
                  </a:lnTo>
                  <a:cubicBezTo>
                    <a:pt x="227648" y="12383"/>
                    <a:pt x="226695" y="5715"/>
                    <a:pt x="226695" y="0"/>
                  </a:cubicBezTo>
                  <a:lnTo>
                    <a:pt x="0" y="19050"/>
                  </a:lnTo>
                  <a:cubicBezTo>
                    <a:pt x="0" y="24765"/>
                    <a:pt x="952" y="30480"/>
                    <a:pt x="1905" y="3714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7" name="Google Shape;11707;p37"/>
            <p:cNvSpPr/>
            <p:nvPr/>
          </p:nvSpPr>
          <p:spPr>
            <a:xfrm>
              <a:off x="5334000" y="3127057"/>
              <a:ext cx="227647" cy="58102"/>
            </a:xfrm>
            <a:custGeom>
              <a:avLst/>
              <a:gdLst/>
              <a:ahLst/>
              <a:cxnLst/>
              <a:rect l="l" t="t" r="r" b="b"/>
              <a:pathLst>
                <a:path w="227647" h="58102" extrusionOk="0">
                  <a:moveTo>
                    <a:pt x="227648" y="40005"/>
                  </a:moveTo>
                  <a:lnTo>
                    <a:pt x="2858" y="0"/>
                  </a:lnTo>
                  <a:cubicBezTo>
                    <a:pt x="1905" y="5715"/>
                    <a:pt x="952" y="12383"/>
                    <a:pt x="0" y="18097"/>
                  </a:cubicBezTo>
                  <a:lnTo>
                    <a:pt x="224790" y="58102"/>
                  </a:lnTo>
                  <a:cubicBezTo>
                    <a:pt x="225742" y="51435"/>
                    <a:pt x="226695" y="45720"/>
                    <a:pt x="227648" y="4000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8" name="Google Shape;11708;p37"/>
            <p:cNvSpPr/>
            <p:nvPr/>
          </p:nvSpPr>
          <p:spPr>
            <a:xfrm>
              <a:off x="5389245" y="2933700"/>
              <a:ext cx="215264" cy="113347"/>
            </a:xfrm>
            <a:custGeom>
              <a:avLst/>
              <a:gdLst/>
              <a:ahLst/>
              <a:cxnLst/>
              <a:rect l="l" t="t" r="r" b="b"/>
              <a:pathLst>
                <a:path w="215264" h="113347" extrusionOk="0">
                  <a:moveTo>
                    <a:pt x="0" y="16192"/>
                  </a:moveTo>
                  <a:lnTo>
                    <a:pt x="207645" y="113347"/>
                  </a:lnTo>
                  <a:cubicBezTo>
                    <a:pt x="209550" y="107633"/>
                    <a:pt x="212407" y="101917"/>
                    <a:pt x="215265" y="97155"/>
                  </a:cubicBezTo>
                  <a:lnTo>
                    <a:pt x="7620" y="0"/>
                  </a:lnTo>
                  <a:cubicBezTo>
                    <a:pt x="4763" y="4763"/>
                    <a:pt x="1905" y="10477"/>
                    <a:pt x="0" y="1619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9" name="Google Shape;11709;p37"/>
            <p:cNvSpPr/>
            <p:nvPr/>
          </p:nvSpPr>
          <p:spPr>
            <a:xfrm>
              <a:off x="5492114" y="2762250"/>
              <a:ext cx="187642" cy="161925"/>
            </a:xfrm>
            <a:custGeom>
              <a:avLst/>
              <a:gdLst/>
              <a:ahLst/>
              <a:cxnLst/>
              <a:rect l="l" t="t" r="r" b="b"/>
              <a:pathLst>
                <a:path w="187642" h="161925" extrusionOk="0">
                  <a:moveTo>
                    <a:pt x="187643" y="147638"/>
                  </a:moveTo>
                  <a:lnTo>
                    <a:pt x="11430" y="0"/>
                  </a:lnTo>
                  <a:cubicBezTo>
                    <a:pt x="7620" y="4763"/>
                    <a:pt x="3810" y="9525"/>
                    <a:pt x="0" y="14288"/>
                  </a:cubicBezTo>
                  <a:lnTo>
                    <a:pt x="175260" y="161925"/>
                  </a:lnTo>
                  <a:cubicBezTo>
                    <a:pt x="180023" y="157163"/>
                    <a:pt x="183833" y="152400"/>
                    <a:pt x="187643" y="14763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0" name="Google Shape;11710;p37"/>
            <p:cNvSpPr/>
            <p:nvPr/>
          </p:nvSpPr>
          <p:spPr>
            <a:xfrm>
              <a:off x="5621654" y="2635567"/>
              <a:ext cx="151447" cy="197167"/>
            </a:xfrm>
            <a:custGeom>
              <a:avLst/>
              <a:gdLst/>
              <a:ahLst/>
              <a:cxnLst/>
              <a:rect l="l" t="t" r="r" b="b"/>
              <a:pathLst>
                <a:path w="151447" h="197167" extrusionOk="0">
                  <a:moveTo>
                    <a:pt x="137160" y="197168"/>
                  </a:moveTo>
                  <a:cubicBezTo>
                    <a:pt x="141923" y="193358"/>
                    <a:pt x="146685" y="189548"/>
                    <a:pt x="151448" y="185738"/>
                  </a:cubicBezTo>
                  <a:lnTo>
                    <a:pt x="14288" y="0"/>
                  </a:lnTo>
                  <a:cubicBezTo>
                    <a:pt x="9525" y="3810"/>
                    <a:pt x="4763" y="7620"/>
                    <a:pt x="0" y="11430"/>
                  </a:cubicBezTo>
                  <a:lnTo>
                    <a:pt x="137160" y="19716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1" name="Google Shape;11711;p37"/>
            <p:cNvSpPr/>
            <p:nvPr/>
          </p:nvSpPr>
          <p:spPr>
            <a:xfrm>
              <a:off x="5765482" y="2550795"/>
              <a:ext cx="109537" cy="219075"/>
            </a:xfrm>
            <a:custGeom>
              <a:avLst/>
              <a:gdLst/>
              <a:ahLst/>
              <a:cxnLst/>
              <a:rect l="l" t="t" r="r" b="b"/>
              <a:pathLst>
                <a:path w="109537" h="219075" extrusionOk="0">
                  <a:moveTo>
                    <a:pt x="109538" y="210502"/>
                  </a:moveTo>
                  <a:lnTo>
                    <a:pt x="16192" y="0"/>
                  </a:lnTo>
                  <a:cubicBezTo>
                    <a:pt x="10477" y="2857"/>
                    <a:pt x="4763" y="4763"/>
                    <a:pt x="0" y="7620"/>
                  </a:cubicBezTo>
                  <a:lnTo>
                    <a:pt x="93345" y="219075"/>
                  </a:lnTo>
                  <a:cubicBezTo>
                    <a:pt x="98107" y="215265"/>
                    <a:pt x="103822" y="212407"/>
                    <a:pt x="109538" y="21050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2" name="Google Shape;11712;p37"/>
            <p:cNvSpPr/>
            <p:nvPr/>
          </p:nvSpPr>
          <p:spPr>
            <a:xfrm>
              <a:off x="6642734" y="3220402"/>
              <a:ext cx="401955" cy="36194"/>
            </a:xfrm>
            <a:custGeom>
              <a:avLst/>
              <a:gdLst/>
              <a:ahLst/>
              <a:cxnLst/>
              <a:rect l="l" t="t" r="r" b="b"/>
              <a:pathLst>
                <a:path w="401955" h="36194" extrusionOk="0">
                  <a:moveTo>
                    <a:pt x="953" y="36195"/>
                  </a:moveTo>
                  <a:lnTo>
                    <a:pt x="401955" y="18097"/>
                  </a:lnTo>
                  <a:cubicBezTo>
                    <a:pt x="401955" y="12382"/>
                    <a:pt x="401955" y="5715"/>
                    <a:pt x="401003" y="0"/>
                  </a:cubicBezTo>
                  <a:lnTo>
                    <a:pt x="0" y="18097"/>
                  </a:lnTo>
                  <a:cubicBezTo>
                    <a:pt x="953" y="23813"/>
                    <a:pt x="953" y="29527"/>
                    <a:pt x="953" y="3619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3" name="Google Shape;11713;p37"/>
            <p:cNvSpPr/>
            <p:nvPr/>
          </p:nvSpPr>
          <p:spPr>
            <a:xfrm>
              <a:off x="6619875" y="2976562"/>
              <a:ext cx="388620" cy="138112"/>
            </a:xfrm>
            <a:custGeom>
              <a:avLst/>
              <a:gdLst/>
              <a:ahLst/>
              <a:cxnLst/>
              <a:rect l="l" t="t" r="r" b="b"/>
              <a:pathLst>
                <a:path w="388620" h="138112" extrusionOk="0">
                  <a:moveTo>
                    <a:pt x="4763" y="138113"/>
                  </a:moveTo>
                  <a:lnTo>
                    <a:pt x="388620" y="17145"/>
                  </a:lnTo>
                  <a:cubicBezTo>
                    <a:pt x="386715" y="11430"/>
                    <a:pt x="384810" y="5715"/>
                    <a:pt x="383858" y="0"/>
                  </a:cubicBezTo>
                  <a:lnTo>
                    <a:pt x="0" y="120967"/>
                  </a:lnTo>
                  <a:cubicBezTo>
                    <a:pt x="1905" y="126683"/>
                    <a:pt x="3810" y="132397"/>
                    <a:pt x="4763" y="13811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4" name="Google Shape;11714;p37"/>
            <p:cNvSpPr/>
            <p:nvPr/>
          </p:nvSpPr>
          <p:spPr>
            <a:xfrm>
              <a:off x="6560820" y="2752725"/>
              <a:ext cx="348614" cy="231457"/>
            </a:xfrm>
            <a:custGeom>
              <a:avLst/>
              <a:gdLst/>
              <a:ahLst/>
              <a:cxnLst/>
              <a:rect l="l" t="t" r="r" b="b"/>
              <a:pathLst>
                <a:path w="348614" h="231457" extrusionOk="0">
                  <a:moveTo>
                    <a:pt x="9525" y="231458"/>
                  </a:moveTo>
                  <a:lnTo>
                    <a:pt x="348615" y="15240"/>
                  </a:lnTo>
                  <a:cubicBezTo>
                    <a:pt x="345758" y="10477"/>
                    <a:pt x="341947" y="4763"/>
                    <a:pt x="339090" y="0"/>
                  </a:cubicBezTo>
                  <a:lnTo>
                    <a:pt x="0" y="216217"/>
                  </a:lnTo>
                  <a:cubicBezTo>
                    <a:pt x="2858" y="220980"/>
                    <a:pt x="5715" y="225742"/>
                    <a:pt x="9525" y="23145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5" name="Google Shape;11715;p37"/>
            <p:cNvSpPr/>
            <p:nvPr/>
          </p:nvSpPr>
          <p:spPr>
            <a:xfrm>
              <a:off x="6470332" y="2562225"/>
              <a:ext cx="284797" cy="309562"/>
            </a:xfrm>
            <a:custGeom>
              <a:avLst/>
              <a:gdLst/>
              <a:ahLst/>
              <a:cxnLst/>
              <a:rect l="l" t="t" r="r" b="b"/>
              <a:pathLst>
                <a:path w="284797" h="309562" extrusionOk="0">
                  <a:moveTo>
                    <a:pt x="284797" y="12383"/>
                  </a:moveTo>
                  <a:cubicBezTo>
                    <a:pt x="280035" y="8573"/>
                    <a:pt x="276225" y="3810"/>
                    <a:pt x="271463" y="0"/>
                  </a:cubicBezTo>
                  <a:lnTo>
                    <a:pt x="0" y="297180"/>
                  </a:lnTo>
                  <a:cubicBezTo>
                    <a:pt x="4763" y="300990"/>
                    <a:pt x="8572" y="305753"/>
                    <a:pt x="13335" y="309563"/>
                  </a:cubicBezTo>
                  <a:lnTo>
                    <a:pt x="284797" y="1238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6" name="Google Shape;11716;p37"/>
            <p:cNvSpPr/>
            <p:nvPr/>
          </p:nvSpPr>
          <p:spPr>
            <a:xfrm>
              <a:off x="6357937" y="2423160"/>
              <a:ext cx="205740" cy="364807"/>
            </a:xfrm>
            <a:custGeom>
              <a:avLst/>
              <a:gdLst/>
              <a:ahLst/>
              <a:cxnLst/>
              <a:rect l="l" t="t" r="r" b="b"/>
              <a:pathLst>
                <a:path w="205740" h="364807" extrusionOk="0">
                  <a:moveTo>
                    <a:pt x="205740" y="8573"/>
                  </a:moveTo>
                  <a:cubicBezTo>
                    <a:pt x="200025" y="5715"/>
                    <a:pt x="195263" y="2857"/>
                    <a:pt x="189547" y="0"/>
                  </a:cubicBezTo>
                  <a:lnTo>
                    <a:pt x="0" y="355282"/>
                  </a:lnTo>
                  <a:cubicBezTo>
                    <a:pt x="5715" y="358140"/>
                    <a:pt x="10478" y="360998"/>
                    <a:pt x="16192" y="364807"/>
                  </a:cubicBezTo>
                  <a:lnTo>
                    <a:pt x="205740" y="857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7" name="Google Shape;11717;p37"/>
            <p:cNvSpPr/>
            <p:nvPr/>
          </p:nvSpPr>
          <p:spPr>
            <a:xfrm>
              <a:off x="5155882" y="3220402"/>
              <a:ext cx="398144" cy="35242"/>
            </a:xfrm>
            <a:custGeom>
              <a:avLst/>
              <a:gdLst/>
              <a:ahLst/>
              <a:cxnLst/>
              <a:rect l="l" t="t" r="r" b="b"/>
              <a:pathLst>
                <a:path w="398144" h="35242" extrusionOk="0">
                  <a:moveTo>
                    <a:pt x="398145" y="17145"/>
                  </a:moveTo>
                  <a:lnTo>
                    <a:pt x="953" y="0"/>
                  </a:lnTo>
                  <a:cubicBezTo>
                    <a:pt x="953" y="5715"/>
                    <a:pt x="953" y="12382"/>
                    <a:pt x="0" y="18097"/>
                  </a:cubicBezTo>
                  <a:lnTo>
                    <a:pt x="398145" y="35242"/>
                  </a:lnTo>
                  <a:cubicBezTo>
                    <a:pt x="398145" y="29527"/>
                    <a:pt x="398145" y="23813"/>
                    <a:pt x="398145" y="1714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8" name="Google Shape;11718;p37"/>
            <p:cNvSpPr/>
            <p:nvPr/>
          </p:nvSpPr>
          <p:spPr>
            <a:xfrm>
              <a:off x="5193030" y="2977514"/>
              <a:ext cx="384809" cy="137160"/>
            </a:xfrm>
            <a:custGeom>
              <a:avLst/>
              <a:gdLst/>
              <a:ahLst/>
              <a:cxnLst/>
              <a:rect l="l" t="t" r="r" b="b"/>
              <a:pathLst>
                <a:path w="384809" h="137160" extrusionOk="0">
                  <a:moveTo>
                    <a:pt x="384810" y="120015"/>
                  </a:moveTo>
                  <a:lnTo>
                    <a:pt x="4763" y="0"/>
                  </a:lnTo>
                  <a:cubicBezTo>
                    <a:pt x="2857" y="5715"/>
                    <a:pt x="952" y="11430"/>
                    <a:pt x="0" y="17145"/>
                  </a:cubicBezTo>
                  <a:lnTo>
                    <a:pt x="381000" y="137160"/>
                  </a:lnTo>
                  <a:cubicBezTo>
                    <a:pt x="381953" y="131445"/>
                    <a:pt x="382905" y="125730"/>
                    <a:pt x="384810" y="12001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9" name="Google Shape;11719;p37"/>
            <p:cNvSpPr/>
            <p:nvPr/>
          </p:nvSpPr>
          <p:spPr>
            <a:xfrm>
              <a:off x="5291137" y="2752725"/>
              <a:ext cx="346710" cy="230504"/>
            </a:xfrm>
            <a:custGeom>
              <a:avLst/>
              <a:gdLst/>
              <a:ahLst/>
              <a:cxnLst/>
              <a:rect l="l" t="t" r="r" b="b"/>
              <a:pathLst>
                <a:path w="346710" h="230504" extrusionOk="0">
                  <a:moveTo>
                    <a:pt x="346710" y="215265"/>
                  </a:moveTo>
                  <a:lnTo>
                    <a:pt x="9525" y="0"/>
                  </a:lnTo>
                  <a:cubicBezTo>
                    <a:pt x="6668" y="4763"/>
                    <a:pt x="2857" y="10477"/>
                    <a:pt x="0" y="15240"/>
                  </a:cubicBezTo>
                  <a:lnTo>
                    <a:pt x="337185" y="230505"/>
                  </a:lnTo>
                  <a:cubicBezTo>
                    <a:pt x="340042" y="224790"/>
                    <a:pt x="342900" y="220027"/>
                    <a:pt x="346710" y="21526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0" name="Google Shape;11720;p37"/>
            <p:cNvSpPr/>
            <p:nvPr/>
          </p:nvSpPr>
          <p:spPr>
            <a:xfrm>
              <a:off x="5434012" y="2573654"/>
              <a:ext cx="288607" cy="302895"/>
            </a:xfrm>
            <a:custGeom>
              <a:avLst/>
              <a:gdLst/>
              <a:ahLst/>
              <a:cxnLst/>
              <a:rect l="l" t="t" r="r" b="b"/>
              <a:pathLst>
                <a:path w="288607" h="302895" extrusionOk="0">
                  <a:moveTo>
                    <a:pt x="288608" y="290513"/>
                  </a:moveTo>
                  <a:lnTo>
                    <a:pt x="13335" y="0"/>
                  </a:lnTo>
                  <a:cubicBezTo>
                    <a:pt x="8573" y="3810"/>
                    <a:pt x="4763" y="8573"/>
                    <a:pt x="0" y="12383"/>
                  </a:cubicBezTo>
                  <a:lnTo>
                    <a:pt x="275273" y="302895"/>
                  </a:lnTo>
                  <a:cubicBezTo>
                    <a:pt x="279083" y="299085"/>
                    <a:pt x="283845" y="294323"/>
                    <a:pt x="288608" y="29051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1" name="Google Shape;11721;p37"/>
            <p:cNvSpPr/>
            <p:nvPr/>
          </p:nvSpPr>
          <p:spPr>
            <a:xfrm>
              <a:off x="5604510" y="2442210"/>
              <a:ext cx="217169" cy="356235"/>
            </a:xfrm>
            <a:custGeom>
              <a:avLst/>
              <a:gdLst/>
              <a:ahLst/>
              <a:cxnLst/>
              <a:rect l="l" t="t" r="r" b="b"/>
              <a:pathLst>
                <a:path w="217169" h="356235" extrusionOk="0">
                  <a:moveTo>
                    <a:pt x="0" y="9525"/>
                  </a:moveTo>
                  <a:lnTo>
                    <a:pt x="201930" y="356235"/>
                  </a:lnTo>
                  <a:cubicBezTo>
                    <a:pt x="206692" y="353378"/>
                    <a:pt x="212407" y="349567"/>
                    <a:pt x="217170" y="346710"/>
                  </a:cubicBezTo>
                  <a:lnTo>
                    <a:pt x="16192" y="0"/>
                  </a:lnTo>
                  <a:cubicBezTo>
                    <a:pt x="10477" y="2857"/>
                    <a:pt x="5715" y="5715"/>
                    <a:pt x="0" y="952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2" name="Google Shape;11722;p37"/>
            <p:cNvSpPr/>
            <p:nvPr/>
          </p:nvSpPr>
          <p:spPr>
            <a:xfrm>
              <a:off x="5412104" y="2451735"/>
              <a:ext cx="70485" cy="72007"/>
            </a:xfrm>
            <a:custGeom>
              <a:avLst/>
              <a:gdLst/>
              <a:ahLst/>
              <a:cxnLst/>
              <a:rect l="l" t="t" r="r" b="b"/>
              <a:pathLst>
                <a:path w="70485" h="72007" extrusionOk="0">
                  <a:moveTo>
                    <a:pt x="41910" y="11430"/>
                  </a:moveTo>
                  <a:lnTo>
                    <a:pt x="28575" y="0"/>
                  </a:lnTo>
                  <a:lnTo>
                    <a:pt x="6668" y="24765"/>
                  </a:lnTo>
                  <a:cubicBezTo>
                    <a:pt x="1905" y="29527"/>
                    <a:pt x="0" y="35242"/>
                    <a:pt x="0" y="41910"/>
                  </a:cubicBezTo>
                  <a:cubicBezTo>
                    <a:pt x="0" y="48577"/>
                    <a:pt x="2858" y="54292"/>
                    <a:pt x="7620" y="58102"/>
                  </a:cubicBezTo>
                  <a:cubicBezTo>
                    <a:pt x="13335" y="62865"/>
                    <a:pt x="21908" y="67627"/>
                    <a:pt x="32385" y="69532"/>
                  </a:cubicBezTo>
                  <a:cubicBezTo>
                    <a:pt x="42863" y="72390"/>
                    <a:pt x="55245" y="72390"/>
                    <a:pt x="69533" y="71438"/>
                  </a:cubicBezTo>
                  <a:lnTo>
                    <a:pt x="70485" y="63817"/>
                  </a:lnTo>
                  <a:cubicBezTo>
                    <a:pt x="61913" y="63817"/>
                    <a:pt x="53340" y="62865"/>
                    <a:pt x="46673" y="60960"/>
                  </a:cubicBezTo>
                  <a:cubicBezTo>
                    <a:pt x="40005" y="59055"/>
                    <a:pt x="34290" y="56198"/>
                    <a:pt x="30480" y="52388"/>
                  </a:cubicBezTo>
                  <a:cubicBezTo>
                    <a:pt x="26670" y="49530"/>
                    <a:pt x="24765" y="44767"/>
                    <a:pt x="23813" y="40005"/>
                  </a:cubicBezTo>
                  <a:cubicBezTo>
                    <a:pt x="22860" y="35242"/>
                    <a:pt x="24765" y="31432"/>
                    <a:pt x="27623" y="27623"/>
                  </a:cubicBezTo>
                  <a:lnTo>
                    <a:pt x="41910" y="1143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3" name="Google Shape;11723;p37"/>
            <p:cNvSpPr/>
            <p:nvPr/>
          </p:nvSpPr>
          <p:spPr>
            <a:xfrm>
              <a:off x="5534025" y="2244089"/>
              <a:ext cx="77033" cy="27622"/>
            </a:xfrm>
            <a:custGeom>
              <a:avLst/>
              <a:gdLst/>
              <a:ahLst/>
              <a:cxnLst/>
              <a:rect l="l" t="t" r="r" b="b"/>
              <a:pathLst>
                <a:path w="77033" h="27622" extrusionOk="0">
                  <a:moveTo>
                    <a:pt x="24765" y="15240"/>
                  </a:moveTo>
                  <a:cubicBezTo>
                    <a:pt x="27623" y="13335"/>
                    <a:pt x="30480" y="12383"/>
                    <a:pt x="34290" y="12383"/>
                  </a:cubicBezTo>
                  <a:cubicBezTo>
                    <a:pt x="37148" y="12383"/>
                    <a:pt x="40005" y="12383"/>
                    <a:pt x="42863" y="13335"/>
                  </a:cubicBezTo>
                  <a:lnTo>
                    <a:pt x="75248" y="27623"/>
                  </a:lnTo>
                  <a:cubicBezTo>
                    <a:pt x="80010" y="24765"/>
                    <a:pt x="75248" y="20003"/>
                    <a:pt x="60960" y="12383"/>
                  </a:cubicBezTo>
                  <a:cubicBezTo>
                    <a:pt x="53340" y="8573"/>
                    <a:pt x="48577" y="6668"/>
                    <a:pt x="45720" y="5715"/>
                  </a:cubicBezTo>
                  <a:cubicBezTo>
                    <a:pt x="39052" y="2858"/>
                    <a:pt x="31433" y="953"/>
                    <a:pt x="23813" y="0"/>
                  </a:cubicBezTo>
                  <a:cubicBezTo>
                    <a:pt x="16192" y="0"/>
                    <a:pt x="10477" y="953"/>
                    <a:pt x="5715" y="3810"/>
                  </a:cubicBezTo>
                  <a:cubicBezTo>
                    <a:pt x="2858" y="5715"/>
                    <a:pt x="952" y="7620"/>
                    <a:pt x="0" y="9525"/>
                  </a:cubicBezTo>
                  <a:lnTo>
                    <a:pt x="17145" y="21908"/>
                  </a:lnTo>
                  <a:cubicBezTo>
                    <a:pt x="19050" y="18098"/>
                    <a:pt x="21908" y="16193"/>
                    <a:pt x="24765" y="1524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4" name="Google Shape;11724;p37"/>
            <p:cNvSpPr/>
            <p:nvPr/>
          </p:nvSpPr>
          <p:spPr>
            <a:xfrm>
              <a:off x="5629275" y="2180186"/>
              <a:ext cx="80010" cy="46758"/>
            </a:xfrm>
            <a:custGeom>
              <a:avLst/>
              <a:gdLst/>
              <a:ahLst/>
              <a:cxnLst/>
              <a:rect l="l" t="t" r="r" b="b"/>
              <a:pathLst>
                <a:path w="80010" h="46758" extrusionOk="0">
                  <a:moveTo>
                    <a:pt x="20002" y="43901"/>
                  </a:moveTo>
                  <a:cubicBezTo>
                    <a:pt x="22860" y="41996"/>
                    <a:pt x="25717" y="41043"/>
                    <a:pt x="27623" y="40091"/>
                  </a:cubicBezTo>
                  <a:cubicBezTo>
                    <a:pt x="32385" y="38186"/>
                    <a:pt x="38100" y="37233"/>
                    <a:pt x="44767" y="37233"/>
                  </a:cubicBezTo>
                  <a:cubicBezTo>
                    <a:pt x="52388" y="37233"/>
                    <a:pt x="60008" y="39138"/>
                    <a:pt x="68580" y="41996"/>
                  </a:cubicBezTo>
                  <a:lnTo>
                    <a:pt x="80010" y="37233"/>
                  </a:lnTo>
                  <a:lnTo>
                    <a:pt x="50483" y="10563"/>
                  </a:lnTo>
                  <a:cubicBezTo>
                    <a:pt x="45720" y="5801"/>
                    <a:pt x="40958" y="2943"/>
                    <a:pt x="36195" y="1038"/>
                  </a:cubicBezTo>
                  <a:cubicBezTo>
                    <a:pt x="30480" y="-867"/>
                    <a:pt x="25717" y="86"/>
                    <a:pt x="20955" y="1991"/>
                  </a:cubicBezTo>
                  <a:cubicBezTo>
                    <a:pt x="15240" y="4848"/>
                    <a:pt x="11430" y="7706"/>
                    <a:pt x="9525" y="9611"/>
                  </a:cubicBezTo>
                  <a:lnTo>
                    <a:pt x="26670" y="21993"/>
                  </a:lnTo>
                  <a:cubicBezTo>
                    <a:pt x="26670" y="21041"/>
                    <a:pt x="27623" y="19136"/>
                    <a:pt x="28575" y="18183"/>
                  </a:cubicBezTo>
                  <a:cubicBezTo>
                    <a:pt x="30480" y="16278"/>
                    <a:pt x="32385" y="15326"/>
                    <a:pt x="34290" y="14373"/>
                  </a:cubicBezTo>
                  <a:cubicBezTo>
                    <a:pt x="37148" y="13421"/>
                    <a:pt x="40005" y="13421"/>
                    <a:pt x="43815" y="14373"/>
                  </a:cubicBezTo>
                  <a:cubicBezTo>
                    <a:pt x="47625" y="16278"/>
                    <a:pt x="51435" y="18183"/>
                    <a:pt x="55245" y="21993"/>
                  </a:cubicBezTo>
                  <a:lnTo>
                    <a:pt x="73342" y="35328"/>
                  </a:lnTo>
                  <a:lnTo>
                    <a:pt x="71438" y="36281"/>
                  </a:lnTo>
                  <a:cubicBezTo>
                    <a:pt x="54292" y="31518"/>
                    <a:pt x="40958" y="27708"/>
                    <a:pt x="31433" y="25803"/>
                  </a:cubicBezTo>
                  <a:cubicBezTo>
                    <a:pt x="20955" y="23898"/>
                    <a:pt x="13335" y="23898"/>
                    <a:pt x="9525" y="25803"/>
                  </a:cubicBezTo>
                  <a:cubicBezTo>
                    <a:pt x="7620" y="26756"/>
                    <a:pt x="5715" y="27708"/>
                    <a:pt x="3810" y="28661"/>
                  </a:cubicBezTo>
                  <a:cubicBezTo>
                    <a:pt x="1905" y="29613"/>
                    <a:pt x="952" y="30566"/>
                    <a:pt x="0" y="32471"/>
                  </a:cubicBezTo>
                  <a:lnTo>
                    <a:pt x="16192" y="46758"/>
                  </a:lnTo>
                  <a:cubicBezTo>
                    <a:pt x="16192" y="46758"/>
                    <a:pt x="18098" y="45806"/>
                    <a:pt x="20002" y="43901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5" name="Google Shape;11725;p37"/>
            <p:cNvSpPr/>
            <p:nvPr/>
          </p:nvSpPr>
          <p:spPr>
            <a:xfrm>
              <a:off x="5366385" y="2163127"/>
              <a:ext cx="518291" cy="331470"/>
            </a:xfrm>
            <a:custGeom>
              <a:avLst/>
              <a:gdLst/>
              <a:ahLst/>
              <a:cxnLst/>
              <a:rect l="l" t="t" r="r" b="b"/>
              <a:pathLst>
                <a:path w="518291" h="331470" extrusionOk="0">
                  <a:moveTo>
                    <a:pt x="83820" y="260985"/>
                  </a:moveTo>
                  <a:cubicBezTo>
                    <a:pt x="84773" y="260985"/>
                    <a:pt x="85725" y="260985"/>
                    <a:pt x="86677" y="261938"/>
                  </a:cubicBezTo>
                  <a:cubicBezTo>
                    <a:pt x="87630" y="262890"/>
                    <a:pt x="89535" y="263843"/>
                    <a:pt x="90488" y="264795"/>
                  </a:cubicBezTo>
                  <a:cubicBezTo>
                    <a:pt x="93345" y="267653"/>
                    <a:pt x="94298" y="272415"/>
                    <a:pt x="92392" y="278130"/>
                  </a:cubicBezTo>
                  <a:cubicBezTo>
                    <a:pt x="90488" y="283845"/>
                    <a:pt x="87630" y="289560"/>
                    <a:pt x="81915" y="294323"/>
                  </a:cubicBezTo>
                  <a:cubicBezTo>
                    <a:pt x="93345" y="301943"/>
                    <a:pt x="105727" y="305753"/>
                    <a:pt x="118110" y="307658"/>
                  </a:cubicBezTo>
                  <a:cubicBezTo>
                    <a:pt x="129540" y="308610"/>
                    <a:pt x="139065" y="305753"/>
                    <a:pt x="145732" y="300038"/>
                  </a:cubicBezTo>
                  <a:cubicBezTo>
                    <a:pt x="148590" y="297180"/>
                    <a:pt x="151448" y="293370"/>
                    <a:pt x="152400" y="289560"/>
                  </a:cubicBezTo>
                  <a:cubicBezTo>
                    <a:pt x="154305" y="284798"/>
                    <a:pt x="156210" y="280988"/>
                    <a:pt x="156210" y="275273"/>
                  </a:cubicBezTo>
                  <a:lnTo>
                    <a:pt x="170498" y="289560"/>
                  </a:lnTo>
                  <a:lnTo>
                    <a:pt x="193357" y="284798"/>
                  </a:lnTo>
                  <a:lnTo>
                    <a:pt x="129540" y="218123"/>
                  </a:lnTo>
                  <a:cubicBezTo>
                    <a:pt x="139065" y="209550"/>
                    <a:pt x="148590" y="201930"/>
                    <a:pt x="158115" y="193358"/>
                  </a:cubicBezTo>
                  <a:lnTo>
                    <a:pt x="206692" y="255270"/>
                  </a:lnTo>
                  <a:lnTo>
                    <a:pt x="231457" y="253365"/>
                  </a:lnTo>
                  <a:lnTo>
                    <a:pt x="174307" y="180023"/>
                  </a:lnTo>
                  <a:cubicBezTo>
                    <a:pt x="184785" y="171450"/>
                    <a:pt x="196215" y="163830"/>
                    <a:pt x="206692" y="156210"/>
                  </a:cubicBezTo>
                  <a:lnTo>
                    <a:pt x="221932" y="180023"/>
                  </a:lnTo>
                  <a:lnTo>
                    <a:pt x="213360" y="185738"/>
                  </a:lnTo>
                  <a:cubicBezTo>
                    <a:pt x="212407" y="186690"/>
                    <a:pt x="211455" y="187643"/>
                    <a:pt x="211455" y="189548"/>
                  </a:cubicBezTo>
                  <a:cubicBezTo>
                    <a:pt x="210502" y="190500"/>
                    <a:pt x="211455" y="192405"/>
                    <a:pt x="212407" y="193358"/>
                  </a:cubicBezTo>
                  <a:cubicBezTo>
                    <a:pt x="215265" y="197168"/>
                    <a:pt x="220980" y="200025"/>
                    <a:pt x="231457" y="201930"/>
                  </a:cubicBezTo>
                  <a:cubicBezTo>
                    <a:pt x="241935" y="203835"/>
                    <a:pt x="248602" y="203835"/>
                    <a:pt x="252413" y="200978"/>
                  </a:cubicBezTo>
                  <a:cubicBezTo>
                    <a:pt x="254317" y="200025"/>
                    <a:pt x="255270" y="198120"/>
                    <a:pt x="255270" y="197168"/>
                  </a:cubicBezTo>
                  <a:cubicBezTo>
                    <a:pt x="255270" y="195263"/>
                    <a:pt x="255270" y="193358"/>
                    <a:pt x="254317" y="192405"/>
                  </a:cubicBezTo>
                  <a:lnTo>
                    <a:pt x="223838" y="145733"/>
                  </a:lnTo>
                  <a:cubicBezTo>
                    <a:pt x="231457" y="140970"/>
                    <a:pt x="239077" y="135255"/>
                    <a:pt x="246698" y="130493"/>
                  </a:cubicBezTo>
                  <a:lnTo>
                    <a:pt x="291465" y="199073"/>
                  </a:lnTo>
                  <a:lnTo>
                    <a:pt x="314325" y="197168"/>
                  </a:lnTo>
                  <a:lnTo>
                    <a:pt x="263842" y="119063"/>
                  </a:lnTo>
                  <a:cubicBezTo>
                    <a:pt x="286703" y="104775"/>
                    <a:pt x="310515" y="92393"/>
                    <a:pt x="335280" y="80010"/>
                  </a:cubicBezTo>
                  <a:lnTo>
                    <a:pt x="347663" y="105728"/>
                  </a:lnTo>
                  <a:lnTo>
                    <a:pt x="307657" y="125730"/>
                  </a:lnTo>
                  <a:cubicBezTo>
                    <a:pt x="305753" y="126683"/>
                    <a:pt x="303848" y="128588"/>
                    <a:pt x="302895" y="130493"/>
                  </a:cubicBezTo>
                  <a:cubicBezTo>
                    <a:pt x="301942" y="133350"/>
                    <a:pt x="301942" y="135255"/>
                    <a:pt x="302895" y="137160"/>
                  </a:cubicBezTo>
                  <a:cubicBezTo>
                    <a:pt x="305753" y="141923"/>
                    <a:pt x="310515" y="146685"/>
                    <a:pt x="317182" y="149543"/>
                  </a:cubicBezTo>
                  <a:cubicBezTo>
                    <a:pt x="323850" y="153353"/>
                    <a:pt x="329565" y="154305"/>
                    <a:pt x="333375" y="152400"/>
                  </a:cubicBezTo>
                  <a:cubicBezTo>
                    <a:pt x="334328" y="151448"/>
                    <a:pt x="335280" y="150495"/>
                    <a:pt x="335280" y="149543"/>
                  </a:cubicBezTo>
                  <a:cubicBezTo>
                    <a:pt x="336232" y="148590"/>
                    <a:pt x="336232" y="147638"/>
                    <a:pt x="335280" y="145733"/>
                  </a:cubicBezTo>
                  <a:lnTo>
                    <a:pt x="331470" y="139065"/>
                  </a:lnTo>
                  <a:cubicBezTo>
                    <a:pt x="330517" y="138113"/>
                    <a:pt x="330517" y="136208"/>
                    <a:pt x="331470" y="135255"/>
                  </a:cubicBezTo>
                  <a:cubicBezTo>
                    <a:pt x="331470" y="134303"/>
                    <a:pt x="332423" y="132398"/>
                    <a:pt x="333375" y="132398"/>
                  </a:cubicBezTo>
                  <a:lnTo>
                    <a:pt x="355282" y="120968"/>
                  </a:lnTo>
                  <a:lnTo>
                    <a:pt x="371475" y="153353"/>
                  </a:lnTo>
                  <a:lnTo>
                    <a:pt x="394335" y="154305"/>
                  </a:lnTo>
                  <a:lnTo>
                    <a:pt x="352425" y="71438"/>
                  </a:lnTo>
                  <a:cubicBezTo>
                    <a:pt x="378142" y="60008"/>
                    <a:pt x="403860" y="48578"/>
                    <a:pt x="431482" y="39053"/>
                  </a:cubicBezTo>
                  <a:lnTo>
                    <a:pt x="442913" y="69533"/>
                  </a:lnTo>
                  <a:cubicBezTo>
                    <a:pt x="436245" y="65723"/>
                    <a:pt x="429578" y="62865"/>
                    <a:pt x="422910" y="60960"/>
                  </a:cubicBezTo>
                  <a:cubicBezTo>
                    <a:pt x="417195" y="59055"/>
                    <a:pt x="411480" y="59055"/>
                    <a:pt x="408623" y="60960"/>
                  </a:cubicBezTo>
                  <a:cubicBezTo>
                    <a:pt x="401003" y="63818"/>
                    <a:pt x="395288" y="68580"/>
                    <a:pt x="391478" y="75248"/>
                  </a:cubicBezTo>
                  <a:cubicBezTo>
                    <a:pt x="387667" y="81915"/>
                    <a:pt x="387667" y="88583"/>
                    <a:pt x="389573" y="95250"/>
                  </a:cubicBezTo>
                  <a:cubicBezTo>
                    <a:pt x="392430" y="102870"/>
                    <a:pt x="399098" y="108585"/>
                    <a:pt x="408623" y="113348"/>
                  </a:cubicBezTo>
                  <a:cubicBezTo>
                    <a:pt x="418148" y="118110"/>
                    <a:pt x="427673" y="119063"/>
                    <a:pt x="434340" y="117158"/>
                  </a:cubicBezTo>
                  <a:cubicBezTo>
                    <a:pt x="437198" y="116205"/>
                    <a:pt x="441007" y="113348"/>
                    <a:pt x="443865" y="110490"/>
                  </a:cubicBezTo>
                  <a:cubicBezTo>
                    <a:pt x="446723" y="107633"/>
                    <a:pt x="450532" y="103823"/>
                    <a:pt x="453390" y="98108"/>
                  </a:cubicBezTo>
                  <a:lnTo>
                    <a:pt x="460057" y="116205"/>
                  </a:lnTo>
                  <a:lnTo>
                    <a:pt x="482917" y="120968"/>
                  </a:lnTo>
                  <a:lnTo>
                    <a:pt x="468630" y="80963"/>
                  </a:lnTo>
                  <a:cubicBezTo>
                    <a:pt x="470535" y="75248"/>
                    <a:pt x="473392" y="71438"/>
                    <a:pt x="476250" y="67628"/>
                  </a:cubicBezTo>
                  <a:cubicBezTo>
                    <a:pt x="480060" y="63818"/>
                    <a:pt x="482917" y="60960"/>
                    <a:pt x="486728" y="60008"/>
                  </a:cubicBezTo>
                  <a:cubicBezTo>
                    <a:pt x="488632" y="59055"/>
                    <a:pt x="490538" y="59055"/>
                    <a:pt x="492442" y="60960"/>
                  </a:cubicBezTo>
                  <a:cubicBezTo>
                    <a:pt x="494348" y="61913"/>
                    <a:pt x="496253" y="63818"/>
                    <a:pt x="497205" y="65723"/>
                  </a:cubicBezTo>
                  <a:cubicBezTo>
                    <a:pt x="499110" y="69533"/>
                    <a:pt x="499110" y="75248"/>
                    <a:pt x="499110" y="80963"/>
                  </a:cubicBezTo>
                  <a:cubicBezTo>
                    <a:pt x="498157" y="86678"/>
                    <a:pt x="497205" y="93345"/>
                    <a:pt x="495300" y="99060"/>
                  </a:cubicBezTo>
                  <a:lnTo>
                    <a:pt x="516255" y="104775"/>
                  </a:lnTo>
                  <a:cubicBezTo>
                    <a:pt x="519113" y="91440"/>
                    <a:pt x="519113" y="80010"/>
                    <a:pt x="515303" y="69533"/>
                  </a:cubicBezTo>
                  <a:cubicBezTo>
                    <a:pt x="512445" y="61913"/>
                    <a:pt x="506730" y="55245"/>
                    <a:pt x="498157" y="50483"/>
                  </a:cubicBezTo>
                  <a:cubicBezTo>
                    <a:pt x="489585" y="44768"/>
                    <a:pt x="481965" y="43815"/>
                    <a:pt x="476250" y="45720"/>
                  </a:cubicBezTo>
                  <a:cubicBezTo>
                    <a:pt x="473392" y="46673"/>
                    <a:pt x="470535" y="48578"/>
                    <a:pt x="467678" y="50483"/>
                  </a:cubicBezTo>
                  <a:cubicBezTo>
                    <a:pt x="464820" y="52388"/>
                    <a:pt x="461963" y="56198"/>
                    <a:pt x="459105" y="59055"/>
                  </a:cubicBezTo>
                  <a:lnTo>
                    <a:pt x="450532" y="34290"/>
                  </a:lnTo>
                  <a:cubicBezTo>
                    <a:pt x="470535" y="27623"/>
                    <a:pt x="490538" y="21908"/>
                    <a:pt x="511492" y="16193"/>
                  </a:cubicBezTo>
                  <a:lnTo>
                    <a:pt x="506730" y="12383"/>
                  </a:lnTo>
                  <a:lnTo>
                    <a:pt x="506730" y="12383"/>
                  </a:lnTo>
                  <a:lnTo>
                    <a:pt x="505778" y="11430"/>
                  </a:lnTo>
                  <a:lnTo>
                    <a:pt x="493395" y="0"/>
                  </a:lnTo>
                  <a:cubicBezTo>
                    <a:pt x="295275" y="52388"/>
                    <a:pt x="122873" y="168593"/>
                    <a:pt x="0" y="325755"/>
                  </a:cubicBezTo>
                  <a:lnTo>
                    <a:pt x="20955" y="331470"/>
                  </a:lnTo>
                  <a:cubicBezTo>
                    <a:pt x="40957" y="306705"/>
                    <a:pt x="61913" y="282893"/>
                    <a:pt x="83820" y="260985"/>
                  </a:cubicBezTo>
                  <a:close/>
                  <a:moveTo>
                    <a:pt x="436245" y="93345"/>
                  </a:moveTo>
                  <a:cubicBezTo>
                    <a:pt x="432435" y="97155"/>
                    <a:pt x="427673" y="100013"/>
                    <a:pt x="423863" y="101918"/>
                  </a:cubicBezTo>
                  <a:cubicBezTo>
                    <a:pt x="421005" y="102870"/>
                    <a:pt x="418148" y="102870"/>
                    <a:pt x="416242" y="101918"/>
                  </a:cubicBezTo>
                  <a:cubicBezTo>
                    <a:pt x="413385" y="100965"/>
                    <a:pt x="412432" y="99060"/>
                    <a:pt x="411480" y="97155"/>
                  </a:cubicBezTo>
                  <a:cubicBezTo>
                    <a:pt x="409575" y="92393"/>
                    <a:pt x="410528" y="88583"/>
                    <a:pt x="412432" y="84773"/>
                  </a:cubicBezTo>
                  <a:cubicBezTo>
                    <a:pt x="414338" y="80010"/>
                    <a:pt x="417195" y="77153"/>
                    <a:pt x="421957" y="76200"/>
                  </a:cubicBezTo>
                  <a:cubicBezTo>
                    <a:pt x="425767" y="75248"/>
                    <a:pt x="429578" y="74295"/>
                    <a:pt x="434340" y="75248"/>
                  </a:cubicBezTo>
                  <a:cubicBezTo>
                    <a:pt x="439103" y="75248"/>
                    <a:pt x="443865" y="77153"/>
                    <a:pt x="447675" y="79058"/>
                  </a:cubicBezTo>
                  <a:cubicBezTo>
                    <a:pt x="443865" y="83820"/>
                    <a:pt x="440055" y="89535"/>
                    <a:pt x="436245" y="93345"/>
                  </a:cubicBezTo>
                  <a:close/>
                  <a:moveTo>
                    <a:pt x="115252" y="231458"/>
                  </a:moveTo>
                  <a:lnTo>
                    <a:pt x="140970" y="258127"/>
                  </a:lnTo>
                  <a:cubicBezTo>
                    <a:pt x="140017" y="265748"/>
                    <a:pt x="138113" y="272415"/>
                    <a:pt x="136207" y="278130"/>
                  </a:cubicBezTo>
                  <a:cubicBezTo>
                    <a:pt x="134302" y="283845"/>
                    <a:pt x="131445" y="287655"/>
                    <a:pt x="128588" y="291465"/>
                  </a:cubicBezTo>
                  <a:cubicBezTo>
                    <a:pt x="125730" y="294323"/>
                    <a:pt x="121920" y="296228"/>
                    <a:pt x="118110" y="297180"/>
                  </a:cubicBezTo>
                  <a:cubicBezTo>
                    <a:pt x="114300" y="298133"/>
                    <a:pt x="110490" y="298133"/>
                    <a:pt x="106680" y="297180"/>
                  </a:cubicBezTo>
                  <a:cubicBezTo>
                    <a:pt x="106680" y="297180"/>
                    <a:pt x="105727" y="296228"/>
                    <a:pt x="105727" y="296228"/>
                  </a:cubicBezTo>
                  <a:cubicBezTo>
                    <a:pt x="105727" y="295275"/>
                    <a:pt x="105727" y="295275"/>
                    <a:pt x="105727" y="295275"/>
                  </a:cubicBezTo>
                  <a:cubicBezTo>
                    <a:pt x="110490" y="288608"/>
                    <a:pt x="113348" y="282893"/>
                    <a:pt x="115252" y="277178"/>
                  </a:cubicBezTo>
                  <a:cubicBezTo>
                    <a:pt x="117157" y="271463"/>
                    <a:pt x="116205" y="266700"/>
                    <a:pt x="114300" y="264795"/>
                  </a:cubicBezTo>
                  <a:cubicBezTo>
                    <a:pt x="112395" y="262890"/>
                    <a:pt x="109538" y="260985"/>
                    <a:pt x="104775" y="259080"/>
                  </a:cubicBezTo>
                  <a:cubicBezTo>
                    <a:pt x="100965" y="258127"/>
                    <a:pt x="96202" y="257175"/>
                    <a:pt x="91440" y="256223"/>
                  </a:cubicBezTo>
                  <a:cubicBezTo>
                    <a:pt x="98107" y="246698"/>
                    <a:pt x="106680" y="239077"/>
                    <a:pt x="115252" y="23145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6" name="Google Shape;11726;p37"/>
            <p:cNvSpPr/>
            <p:nvPr/>
          </p:nvSpPr>
          <p:spPr>
            <a:xfrm>
              <a:off x="5730239" y="2140743"/>
              <a:ext cx="72130" cy="40481"/>
            </a:xfrm>
            <a:custGeom>
              <a:avLst/>
              <a:gdLst/>
              <a:ahLst/>
              <a:cxnLst/>
              <a:rect l="l" t="t" r="r" b="b"/>
              <a:pathLst>
                <a:path w="72130" h="40481" extrusionOk="0">
                  <a:moveTo>
                    <a:pt x="22860" y="17621"/>
                  </a:moveTo>
                  <a:cubicBezTo>
                    <a:pt x="25718" y="16669"/>
                    <a:pt x="29527" y="16669"/>
                    <a:pt x="32385" y="16669"/>
                  </a:cubicBezTo>
                  <a:cubicBezTo>
                    <a:pt x="35243" y="16669"/>
                    <a:pt x="38100" y="17621"/>
                    <a:pt x="40958" y="19526"/>
                  </a:cubicBezTo>
                  <a:lnTo>
                    <a:pt x="69533" y="40481"/>
                  </a:lnTo>
                  <a:cubicBezTo>
                    <a:pt x="75248" y="38576"/>
                    <a:pt x="71438" y="32861"/>
                    <a:pt x="59055" y="22384"/>
                  </a:cubicBezTo>
                  <a:cubicBezTo>
                    <a:pt x="52388" y="16669"/>
                    <a:pt x="48577" y="13811"/>
                    <a:pt x="45720" y="11906"/>
                  </a:cubicBezTo>
                  <a:cubicBezTo>
                    <a:pt x="40005" y="7144"/>
                    <a:pt x="33338" y="3334"/>
                    <a:pt x="25718" y="1429"/>
                  </a:cubicBezTo>
                  <a:cubicBezTo>
                    <a:pt x="19050" y="-476"/>
                    <a:pt x="12383" y="-476"/>
                    <a:pt x="7620" y="1429"/>
                  </a:cubicBezTo>
                  <a:cubicBezTo>
                    <a:pt x="4763" y="2381"/>
                    <a:pt x="1905" y="4286"/>
                    <a:pt x="0" y="5239"/>
                  </a:cubicBezTo>
                  <a:lnTo>
                    <a:pt x="14288" y="21431"/>
                  </a:lnTo>
                  <a:cubicBezTo>
                    <a:pt x="17145" y="20479"/>
                    <a:pt x="20002" y="18574"/>
                    <a:pt x="22860" y="17621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7" name="Google Shape;11727;p37"/>
            <p:cNvSpPr/>
            <p:nvPr/>
          </p:nvSpPr>
          <p:spPr>
            <a:xfrm>
              <a:off x="6128204" y="2241841"/>
              <a:ext cx="60187" cy="55030"/>
            </a:xfrm>
            <a:custGeom>
              <a:avLst/>
              <a:gdLst/>
              <a:ahLst/>
              <a:cxnLst/>
              <a:rect l="l" t="t" r="r" b="b"/>
              <a:pathLst>
                <a:path w="60187" h="55030" extrusionOk="0">
                  <a:moveTo>
                    <a:pt x="19230" y="17489"/>
                  </a:moveTo>
                  <a:cubicBezTo>
                    <a:pt x="23041" y="15584"/>
                    <a:pt x="27803" y="14631"/>
                    <a:pt x="32566" y="14631"/>
                  </a:cubicBezTo>
                  <a:lnTo>
                    <a:pt x="43996" y="15584"/>
                  </a:lnTo>
                  <a:lnTo>
                    <a:pt x="36375" y="1296"/>
                  </a:lnTo>
                  <a:lnTo>
                    <a:pt x="25898" y="344"/>
                  </a:lnTo>
                  <a:cubicBezTo>
                    <a:pt x="19230" y="-609"/>
                    <a:pt x="13516" y="344"/>
                    <a:pt x="8753" y="4154"/>
                  </a:cubicBezTo>
                  <a:cubicBezTo>
                    <a:pt x="3991" y="7011"/>
                    <a:pt x="1133" y="10821"/>
                    <a:pt x="180" y="16536"/>
                  </a:cubicBezTo>
                  <a:cubicBezTo>
                    <a:pt x="-772" y="25109"/>
                    <a:pt x="2086" y="33681"/>
                    <a:pt x="7800" y="41301"/>
                  </a:cubicBezTo>
                  <a:cubicBezTo>
                    <a:pt x="14468" y="48921"/>
                    <a:pt x="22088" y="53684"/>
                    <a:pt x="30661" y="54636"/>
                  </a:cubicBezTo>
                  <a:cubicBezTo>
                    <a:pt x="36375" y="55589"/>
                    <a:pt x="42091" y="54636"/>
                    <a:pt x="46853" y="53684"/>
                  </a:cubicBezTo>
                  <a:cubicBezTo>
                    <a:pt x="51616" y="52731"/>
                    <a:pt x="56378" y="50826"/>
                    <a:pt x="60188" y="47969"/>
                  </a:cubicBezTo>
                  <a:lnTo>
                    <a:pt x="52568" y="31776"/>
                  </a:lnTo>
                  <a:cubicBezTo>
                    <a:pt x="47805" y="34634"/>
                    <a:pt x="43043" y="37491"/>
                    <a:pt x="37328" y="39396"/>
                  </a:cubicBezTo>
                  <a:cubicBezTo>
                    <a:pt x="31613" y="41301"/>
                    <a:pt x="26850" y="41301"/>
                    <a:pt x="22088" y="41301"/>
                  </a:cubicBezTo>
                  <a:cubicBezTo>
                    <a:pt x="19230" y="41301"/>
                    <a:pt x="16373" y="39396"/>
                    <a:pt x="14468" y="36539"/>
                  </a:cubicBezTo>
                  <a:cubicBezTo>
                    <a:pt x="12563" y="33681"/>
                    <a:pt x="11611" y="30824"/>
                    <a:pt x="11611" y="27014"/>
                  </a:cubicBezTo>
                  <a:cubicBezTo>
                    <a:pt x="12563" y="23204"/>
                    <a:pt x="15421" y="20346"/>
                    <a:pt x="19230" y="17489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8" name="Google Shape;11728;p37"/>
            <p:cNvSpPr/>
            <p:nvPr/>
          </p:nvSpPr>
          <p:spPr>
            <a:xfrm>
              <a:off x="6304222" y="2196426"/>
              <a:ext cx="62287" cy="78143"/>
            </a:xfrm>
            <a:custGeom>
              <a:avLst/>
              <a:gdLst/>
              <a:ahLst/>
              <a:cxnLst/>
              <a:rect l="l" t="t" r="r" b="b"/>
              <a:pathLst>
                <a:path w="62287" h="78143" extrusionOk="0">
                  <a:moveTo>
                    <a:pt x="23235" y="22899"/>
                  </a:moveTo>
                  <a:cubicBezTo>
                    <a:pt x="27045" y="20041"/>
                    <a:pt x="31808" y="19089"/>
                    <a:pt x="36570" y="20994"/>
                  </a:cubicBezTo>
                  <a:lnTo>
                    <a:pt x="57525" y="26709"/>
                  </a:lnTo>
                  <a:lnTo>
                    <a:pt x="62288" y="9564"/>
                  </a:lnTo>
                  <a:lnTo>
                    <a:pt x="30855" y="991"/>
                  </a:lnTo>
                  <a:cubicBezTo>
                    <a:pt x="24188" y="-914"/>
                    <a:pt x="18473" y="39"/>
                    <a:pt x="12758" y="2896"/>
                  </a:cubicBezTo>
                  <a:cubicBezTo>
                    <a:pt x="7043" y="5754"/>
                    <a:pt x="3233" y="10516"/>
                    <a:pt x="1328" y="16231"/>
                  </a:cubicBezTo>
                  <a:cubicBezTo>
                    <a:pt x="-577" y="23851"/>
                    <a:pt x="-577" y="33376"/>
                    <a:pt x="2280" y="43854"/>
                  </a:cubicBezTo>
                  <a:cubicBezTo>
                    <a:pt x="5138" y="54331"/>
                    <a:pt x="9900" y="65761"/>
                    <a:pt x="16568" y="78144"/>
                  </a:cubicBezTo>
                  <a:lnTo>
                    <a:pt x="24188" y="75286"/>
                  </a:lnTo>
                  <a:cubicBezTo>
                    <a:pt x="20378" y="67666"/>
                    <a:pt x="17520" y="60046"/>
                    <a:pt x="16568" y="52426"/>
                  </a:cubicBezTo>
                  <a:cubicBezTo>
                    <a:pt x="15615" y="44806"/>
                    <a:pt x="15615" y="39091"/>
                    <a:pt x="16568" y="33376"/>
                  </a:cubicBezTo>
                  <a:cubicBezTo>
                    <a:pt x="16568" y="29566"/>
                    <a:pt x="19425" y="25756"/>
                    <a:pt x="23235" y="22899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9" name="Google Shape;11729;p37"/>
            <p:cNvSpPr/>
            <p:nvPr/>
          </p:nvSpPr>
          <p:spPr>
            <a:xfrm>
              <a:off x="6667142" y="2388357"/>
              <a:ext cx="87539" cy="98620"/>
            </a:xfrm>
            <a:custGeom>
              <a:avLst/>
              <a:gdLst/>
              <a:ahLst/>
              <a:cxnLst/>
              <a:rect l="l" t="t" r="r" b="b"/>
              <a:pathLst>
                <a:path w="87539" h="98620" extrusionOk="0">
                  <a:moveTo>
                    <a:pt x="52745" y="513"/>
                  </a:moveTo>
                  <a:cubicBezTo>
                    <a:pt x="45125" y="2418"/>
                    <a:pt x="41315" y="7180"/>
                    <a:pt x="39410" y="17658"/>
                  </a:cubicBezTo>
                  <a:cubicBezTo>
                    <a:pt x="37505" y="28135"/>
                    <a:pt x="38457" y="40518"/>
                    <a:pt x="43220" y="52900"/>
                  </a:cubicBezTo>
                  <a:cubicBezTo>
                    <a:pt x="34647" y="55758"/>
                    <a:pt x="26075" y="54805"/>
                    <a:pt x="18455" y="51948"/>
                  </a:cubicBezTo>
                  <a:cubicBezTo>
                    <a:pt x="20360" y="49090"/>
                    <a:pt x="20360" y="46233"/>
                    <a:pt x="20360" y="44328"/>
                  </a:cubicBezTo>
                  <a:cubicBezTo>
                    <a:pt x="20360" y="41470"/>
                    <a:pt x="20360" y="39565"/>
                    <a:pt x="19407" y="38613"/>
                  </a:cubicBezTo>
                  <a:cubicBezTo>
                    <a:pt x="17502" y="36708"/>
                    <a:pt x="14645" y="35755"/>
                    <a:pt x="11787" y="35755"/>
                  </a:cubicBezTo>
                  <a:cubicBezTo>
                    <a:pt x="8930" y="36708"/>
                    <a:pt x="5120" y="37660"/>
                    <a:pt x="3215" y="40518"/>
                  </a:cubicBezTo>
                  <a:cubicBezTo>
                    <a:pt x="357" y="43375"/>
                    <a:pt x="-595" y="47185"/>
                    <a:pt x="357" y="51948"/>
                  </a:cubicBezTo>
                  <a:cubicBezTo>
                    <a:pt x="1310" y="56710"/>
                    <a:pt x="4167" y="60520"/>
                    <a:pt x="7977" y="64330"/>
                  </a:cubicBezTo>
                  <a:lnTo>
                    <a:pt x="1310" y="95763"/>
                  </a:lnTo>
                  <a:lnTo>
                    <a:pt x="12740" y="98620"/>
                  </a:lnTo>
                  <a:lnTo>
                    <a:pt x="13692" y="67188"/>
                  </a:lnTo>
                  <a:cubicBezTo>
                    <a:pt x="27027" y="70998"/>
                    <a:pt x="39410" y="71950"/>
                    <a:pt x="50840" y="70045"/>
                  </a:cubicBezTo>
                  <a:cubicBezTo>
                    <a:pt x="62270" y="69093"/>
                    <a:pt x="70842" y="65283"/>
                    <a:pt x="76557" y="58615"/>
                  </a:cubicBezTo>
                  <a:cubicBezTo>
                    <a:pt x="87987" y="46233"/>
                    <a:pt x="93702" y="23373"/>
                    <a:pt x="77510" y="5275"/>
                  </a:cubicBezTo>
                  <a:cubicBezTo>
                    <a:pt x="72747" y="2418"/>
                    <a:pt x="65127" y="-1392"/>
                    <a:pt x="52745" y="513"/>
                  </a:cubicBezTo>
                  <a:close/>
                  <a:moveTo>
                    <a:pt x="70842" y="29088"/>
                  </a:moveTo>
                  <a:cubicBezTo>
                    <a:pt x="69890" y="33850"/>
                    <a:pt x="67985" y="37660"/>
                    <a:pt x="65127" y="41470"/>
                  </a:cubicBezTo>
                  <a:cubicBezTo>
                    <a:pt x="62270" y="44328"/>
                    <a:pt x="59412" y="47185"/>
                    <a:pt x="56555" y="48138"/>
                  </a:cubicBezTo>
                  <a:cubicBezTo>
                    <a:pt x="53697" y="50043"/>
                    <a:pt x="51792" y="50995"/>
                    <a:pt x="49887" y="50995"/>
                  </a:cubicBezTo>
                  <a:cubicBezTo>
                    <a:pt x="47982" y="44328"/>
                    <a:pt x="47982" y="37660"/>
                    <a:pt x="47982" y="32898"/>
                  </a:cubicBezTo>
                  <a:cubicBezTo>
                    <a:pt x="47982" y="27183"/>
                    <a:pt x="49887" y="23373"/>
                    <a:pt x="51792" y="21468"/>
                  </a:cubicBezTo>
                  <a:cubicBezTo>
                    <a:pt x="54650" y="18610"/>
                    <a:pt x="57507" y="16705"/>
                    <a:pt x="60365" y="16705"/>
                  </a:cubicBezTo>
                  <a:cubicBezTo>
                    <a:pt x="63222" y="15753"/>
                    <a:pt x="66080" y="16705"/>
                    <a:pt x="67985" y="18610"/>
                  </a:cubicBezTo>
                  <a:cubicBezTo>
                    <a:pt x="69890" y="21468"/>
                    <a:pt x="70842" y="25278"/>
                    <a:pt x="70842" y="2908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0" name="Google Shape;11730;p37"/>
            <p:cNvSpPr/>
            <p:nvPr/>
          </p:nvSpPr>
          <p:spPr>
            <a:xfrm>
              <a:off x="6644397" y="2477452"/>
              <a:ext cx="71922" cy="76930"/>
            </a:xfrm>
            <a:custGeom>
              <a:avLst/>
              <a:gdLst/>
              <a:ahLst/>
              <a:cxnLst/>
              <a:rect l="l" t="t" r="r" b="b"/>
              <a:pathLst>
                <a:path w="71922" h="76930" extrusionOk="0">
                  <a:moveTo>
                    <a:pt x="47868" y="60008"/>
                  </a:moveTo>
                  <a:cubicBezTo>
                    <a:pt x="41200" y="59055"/>
                    <a:pt x="36438" y="56198"/>
                    <a:pt x="31675" y="50483"/>
                  </a:cubicBezTo>
                  <a:cubicBezTo>
                    <a:pt x="24055" y="40958"/>
                    <a:pt x="17388" y="32385"/>
                    <a:pt x="13578" y="23813"/>
                  </a:cubicBezTo>
                  <a:cubicBezTo>
                    <a:pt x="9768" y="15240"/>
                    <a:pt x="7863" y="7620"/>
                    <a:pt x="7863" y="952"/>
                  </a:cubicBezTo>
                  <a:lnTo>
                    <a:pt x="243" y="0"/>
                  </a:lnTo>
                  <a:cubicBezTo>
                    <a:pt x="-710" y="10477"/>
                    <a:pt x="1195" y="20955"/>
                    <a:pt x="5005" y="32385"/>
                  </a:cubicBezTo>
                  <a:cubicBezTo>
                    <a:pt x="8815" y="43815"/>
                    <a:pt x="15483" y="54293"/>
                    <a:pt x="23103" y="63818"/>
                  </a:cubicBezTo>
                  <a:cubicBezTo>
                    <a:pt x="28818" y="70485"/>
                    <a:pt x="36438" y="75248"/>
                    <a:pt x="44058" y="76200"/>
                  </a:cubicBezTo>
                  <a:cubicBezTo>
                    <a:pt x="51678" y="78105"/>
                    <a:pt x="58345" y="76200"/>
                    <a:pt x="64060" y="71438"/>
                  </a:cubicBezTo>
                  <a:cubicBezTo>
                    <a:pt x="68823" y="67627"/>
                    <a:pt x="71680" y="60960"/>
                    <a:pt x="71680" y="52388"/>
                  </a:cubicBezTo>
                  <a:cubicBezTo>
                    <a:pt x="72633" y="43815"/>
                    <a:pt x="70728" y="37148"/>
                    <a:pt x="66918" y="32385"/>
                  </a:cubicBezTo>
                  <a:cubicBezTo>
                    <a:pt x="65013" y="29527"/>
                    <a:pt x="62155" y="27623"/>
                    <a:pt x="58345" y="26670"/>
                  </a:cubicBezTo>
                  <a:cubicBezTo>
                    <a:pt x="54535" y="24765"/>
                    <a:pt x="50725" y="23813"/>
                    <a:pt x="45963" y="23813"/>
                  </a:cubicBezTo>
                  <a:lnTo>
                    <a:pt x="45010" y="41910"/>
                  </a:lnTo>
                  <a:cubicBezTo>
                    <a:pt x="48820" y="41910"/>
                    <a:pt x="51678" y="41910"/>
                    <a:pt x="55488" y="42863"/>
                  </a:cubicBezTo>
                  <a:cubicBezTo>
                    <a:pt x="59298" y="43815"/>
                    <a:pt x="61203" y="44768"/>
                    <a:pt x="63108" y="46673"/>
                  </a:cubicBezTo>
                  <a:cubicBezTo>
                    <a:pt x="65013" y="48577"/>
                    <a:pt x="65013" y="49530"/>
                    <a:pt x="65013" y="51435"/>
                  </a:cubicBezTo>
                  <a:cubicBezTo>
                    <a:pt x="65013" y="53340"/>
                    <a:pt x="65013" y="55245"/>
                    <a:pt x="63108" y="56198"/>
                  </a:cubicBezTo>
                  <a:cubicBezTo>
                    <a:pt x="59298" y="60008"/>
                    <a:pt x="54535" y="60960"/>
                    <a:pt x="47868" y="6000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1" name="Google Shape;11731;p37"/>
            <p:cNvSpPr/>
            <p:nvPr/>
          </p:nvSpPr>
          <p:spPr>
            <a:xfrm>
              <a:off x="5945504" y="2138362"/>
              <a:ext cx="782002" cy="306704"/>
            </a:xfrm>
            <a:custGeom>
              <a:avLst/>
              <a:gdLst/>
              <a:ahLst/>
              <a:cxnLst/>
              <a:rect l="l" t="t" r="r" b="b"/>
              <a:pathLst>
                <a:path w="782002" h="306704" extrusionOk="0">
                  <a:moveTo>
                    <a:pt x="26670" y="97155"/>
                  </a:moveTo>
                  <a:cubicBezTo>
                    <a:pt x="37148" y="103823"/>
                    <a:pt x="46673" y="107632"/>
                    <a:pt x="56198" y="106680"/>
                  </a:cubicBezTo>
                  <a:cubicBezTo>
                    <a:pt x="62865" y="105727"/>
                    <a:pt x="68580" y="102870"/>
                    <a:pt x="73342" y="97155"/>
                  </a:cubicBezTo>
                  <a:cubicBezTo>
                    <a:pt x="78105" y="91440"/>
                    <a:pt x="80010" y="84773"/>
                    <a:pt x="79058" y="77152"/>
                  </a:cubicBezTo>
                  <a:cubicBezTo>
                    <a:pt x="79058" y="74295"/>
                    <a:pt x="78105" y="71438"/>
                    <a:pt x="77153" y="68580"/>
                  </a:cubicBezTo>
                  <a:cubicBezTo>
                    <a:pt x="76200" y="65723"/>
                    <a:pt x="74295" y="63818"/>
                    <a:pt x="72390" y="60960"/>
                  </a:cubicBezTo>
                  <a:cubicBezTo>
                    <a:pt x="77153" y="63818"/>
                    <a:pt x="80963" y="65723"/>
                    <a:pt x="84773" y="67627"/>
                  </a:cubicBezTo>
                  <a:cubicBezTo>
                    <a:pt x="88583" y="69532"/>
                    <a:pt x="92392" y="69532"/>
                    <a:pt x="96203" y="69532"/>
                  </a:cubicBezTo>
                  <a:cubicBezTo>
                    <a:pt x="100013" y="68580"/>
                    <a:pt x="102870" y="67627"/>
                    <a:pt x="104775" y="66675"/>
                  </a:cubicBezTo>
                  <a:lnTo>
                    <a:pt x="107633" y="98107"/>
                  </a:lnTo>
                  <a:lnTo>
                    <a:pt x="128588" y="107632"/>
                  </a:lnTo>
                  <a:lnTo>
                    <a:pt x="120015" y="15240"/>
                  </a:lnTo>
                  <a:cubicBezTo>
                    <a:pt x="132398" y="14288"/>
                    <a:pt x="143828" y="14288"/>
                    <a:pt x="156210" y="14288"/>
                  </a:cubicBezTo>
                  <a:cubicBezTo>
                    <a:pt x="158115" y="14288"/>
                    <a:pt x="160020" y="14288"/>
                    <a:pt x="161925" y="14288"/>
                  </a:cubicBezTo>
                  <a:lnTo>
                    <a:pt x="160020" y="51435"/>
                  </a:lnTo>
                  <a:lnTo>
                    <a:pt x="153353" y="51435"/>
                  </a:lnTo>
                  <a:cubicBezTo>
                    <a:pt x="151448" y="51435"/>
                    <a:pt x="150495" y="51435"/>
                    <a:pt x="149542" y="53340"/>
                  </a:cubicBezTo>
                  <a:cubicBezTo>
                    <a:pt x="148590" y="54293"/>
                    <a:pt x="147638" y="55245"/>
                    <a:pt x="147638" y="57150"/>
                  </a:cubicBezTo>
                  <a:cubicBezTo>
                    <a:pt x="147638" y="60960"/>
                    <a:pt x="151448" y="66675"/>
                    <a:pt x="158115" y="74295"/>
                  </a:cubicBezTo>
                  <a:cubicBezTo>
                    <a:pt x="165735" y="81915"/>
                    <a:pt x="170498" y="86677"/>
                    <a:pt x="174308" y="86677"/>
                  </a:cubicBezTo>
                  <a:cubicBezTo>
                    <a:pt x="175260" y="86677"/>
                    <a:pt x="176213" y="85725"/>
                    <a:pt x="177165" y="84773"/>
                  </a:cubicBezTo>
                  <a:cubicBezTo>
                    <a:pt x="178117" y="82868"/>
                    <a:pt x="179070" y="81915"/>
                    <a:pt x="179070" y="80010"/>
                  </a:cubicBezTo>
                  <a:lnTo>
                    <a:pt x="179070" y="71438"/>
                  </a:lnTo>
                  <a:lnTo>
                    <a:pt x="212408" y="73343"/>
                  </a:lnTo>
                  <a:lnTo>
                    <a:pt x="211455" y="98107"/>
                  </a:lnTo>
                  <a:lnTo>
                    <a:pt x="231458" y="112395"/>
                  </a:lnTo>
                  <a:lnTo>
                    <a:pt x="236220" y="19050"/>
                  </a:lnTo>
                  <a:cubicBezTo>
                    <a:pt x="264795" y="21907"/>
                    <a:pt x="292417" y="25718"/>
                    <a:pt x="320040" y="30480"/>
                  </a:cubicBezTo>
                  <a:lnTo>
                    <a:pt x="317183" y="45720"/>
                  </a:lnTo>
                  <a:lnTo>
                    <a:pt x="288608" y="40957"/>
                  </a:lnTo>
                  <a:cubicBezTo>
                    <a:pt x="281940" y="40005"/>
                    <a:pt x="275273" y="40957"/>
                    <a:pt x="269558" y="44768"/>
                  </a:cubicBezTo>
                  <a:cubicBezTo>
                    <a:pt x="263842" y="48577"/>
                    <a:pt x="260985" y="53340"/>
                    <a:pt x="260033" y="59055"/>
                  </a:cubicBezTo>
                  <a:cubicBezTo>
                    <a:pt x="258128" y="67627"/>
                    <a:pt x="259080" y="77152"/>
                    <a:pt x="262890" y="87630"/>
                  </a:cubicBezTo>
                  <a:cubicBezTo>
                    <a:pt x="265748" y="98107"/>
                    <a:pt x="271463" y="108585"/>
                    <a:pt x="278130" y="119063"/>
                  </a:cubicBezTo>
                  <a:lnTo>
                    <a:pt x="285750" y="116205"/>
                  </a:lnTo>
                  <a:cubicBezTo>
                    <a:pt x="280988" y="109538"/>
                    <a:pt x="277178" y="102870"/>
                    <a:pt x="275273" y="96202"/>
                  </a:cubicBezTo>
                  <a:cubicBezTo>
                    <a:pt x="273367" y="88582"/>
                    <a:pt x="273367" y="81915"/>
                    <a:pt x="274320" y="75248"/>
                  </a:cubicBezTo>
                  <a:cubicBezTo>
                    <a:pt x="275273" y="70485"/>
                    <a:pt x="277178" y="66675"/>
                    <a:pt x="281940" y="63818"/>
                  </a:cubicBezTo>
                  <a:cubicBezTo>
                    <a:pt x="285750" y="60960"/>
                    <a:pt x="290513" y="60007"/>
                    <a:pt x="295275" y="60960"/>
                  </a:cubicBezTo>
                  <a:lnTo>
                    <a:pt x="315278" y="64770"/>
                  </a:lnTo>
                  <a:lnTo>
                    <a:pt x="307658" y="111443"/>
                  </a:lnTo>
                  <a:lnTo>
                    <a:pt x="325755" y="128588"/>
                  </a:lnTo>
                  <a:lnTo>
                    <a:pt x="340995" y="36195"/>
                  </a:lnTo>
                  <a:cubicBezTo>
                    <a:pt x="393383" y="46673"/>
                    <a:pt x="444817" y="61913"/>
                    <a:pt x="494348" y="81915"/>
                  </a:cubicBezTo>
                  <a:lnTo>
                    <a:pt x="483870" y="109538"/>
                  </a:lnTo>
                  <a:cubicBezTo>
                    <a:pt x="481013" y="101918"/>
                    <a:pt x="477203" y="95250"/>
                    <a:pt x="472440" y="89535"/>
                  </a:cubicBezTo>
                  <a:cubicBezTo>
                    <a:pt x="467678" y="83820"/>
                    <a:pt x="461963" y="80010"/>
                    <a:pt x="457200" y="78105"/>
                  </a:cubicBezTo>
                  <a:cubicBezTo>
                    <a:pt x="448628" y="75248"/>
                    <a:pt x="441008" y="74295"/>
                    <a:pt x="433388" y="77152"/>
                  </a:cubicBezTo>
                  <a:cubicBezTo>
                    <a:pt x="425767" y="80010"/>
                    <a:pt x="421005" y="84773"/>
                    <a:pt x="418148" y="91440"/>
                  </a:cubicBezTo>
                  <a:cubicBezTo>
                    <a:pt x="415290" y="100013"/>
                    <a:pt x="416242" y="109538"/>
                    <a:pt x="421958" y="120968"/>
                  </a:cubicBezTo>
                  <a:cubicBezTo>
                    <a:pt x="427673" y="132398"/>
                    <a:pt x="434340" y="140018"/>
                    <a:pt x="441960" y="142875"/>
                  </a:cubicBezTo>
                  <a:cubicBezTo>
                    <a:pt x="446723" y="144780"/>
                    <a:pt x="451485" y="144780"/>
                    <a:pt x="456248" y="144780"/>
                  </a:cubicBezTo>
                  <a:cubicBezTo>
                    <a:pt x="461010" y="144780"/>
                    <a:pt x="466725" y="142875"/>
                    <a:pt x="471488" y="140970"/>
                  </a:cubicBezTo>
                  <a:lnTo>
                    <a:pt x="464820" y="158115"/>
                  </a:lnTo>
                  <a:lnTo>
                    <a:pt x="479108" y="178118"/>
                  </a:lnTo>
                  <a:lnTo>
                    <a:pt x="511492" y="90488"/>
                  </a:lnTo>
                  <a:cubicBezTo>
                    <a:pt x="523875" y="96202"/>
                    <a:pt x="537210" y="101918"/>
                    <a:pt x="549593" y="107632"/>
                  </a:cubicBezTo>
                  <a:lnTo>
                    <a:pt x="532448" y="140970"/>
                  </a:lnTo>
                  <a:lnTo>
                    <a:pt x="526733" y="138113"/>
                  </a:lnTo>
                  <a:cubicBezTo>
                    <a:pt x="524828" y="137160"/>
                    <a:pt x="523875" y="137160"/>
                    <a:pt x="522923" y="138113"/>
                  </a:cubicBezTo>
                  <a:cubicBezTo>
                    <a:pt x="521017" y="138113"/>
                    <a:pt x="520065" y="139065"/>
                    <a:pt x="519113" y="140970"/>
                  </a:cubicBezTo>
                  <a:cubicBezTo>
                    <a:pt x="517208" y="143827"/>
                    <a:pt x="518160" y="150495"/>
                    <a:pt x="521970" y="160973"/>
                  </a:cubicBezTo>
                  <a:cubicBezTo>
                    <a:pt x="524828" y="171450"/>
                    <a:pt x="528638" y="177165"/>
                    <a:pt x="531495" y="179070"/>
                  </a:cubicBezTo>
                  <a:cubicBezTo>
                    <a:pt x="532448" y="180023"/>
                    <a:pt x="533400" y="180023"/>
                    <a:pt x="535305" y="179070"/>
                  </a:cubicBezTo>
                  <a:cubicBezTo>
                    <a:pt x="537210" y="178118"/>
                    <a:pt x="538163" y="177165"/>
                    <a:pt x="539115" y="175260"/>
                  </a:cubicBezTo>
                  <a:lnTo>
                    <a:pt x="542925" y="167640"/>
                  </a:lnTo>
                  <a:lnTo>
                    <a:pt x="572453" y="183833"/>
                  </a:lnTo>
                  <a:lnTo>
                    <a:pt x="561023" y="205740"/>
                  </a:lnTo>
                  <a:lnTo>
                    <a:pt x="572453" y="226695"/>
                  </a:lnTo>
                  <a:lnTo>
                    <a:pt x="616268" y="143827"/>
                  </a:lnTo>
                  <a:cubicBezTo>
                    <a:pt x="626745" y="150495"/>
                    <a:pt x="638175" y="156210"/>
                    <a:pt x="648653" y="162877"/>
                  </a:cubicBezTo>
                  <a:lnTo>
                    <a:pt x="604838" y="230505"/>
                  </a:lnTo>
                  <a:lnTo>
                    <a:pt x="614363" y="253365"/>
                  </a:lnTo>
                  <a:lnTo>
                    <a:pt x="665798" y="174308"/>
                  </a:lnTo>
                  <a:cubicBezTo>
                    <a:pt x="687705" y="189548"/>
                    <a:pt x="709613" y="204788"/>
                    <a:pt x="729615" y="221933"/>
                  </a:cubicBezTo>
                  <a:lnTo>
                    <a:pt x="711518" y="244793"/>
                  </a:lnTo>
                  <a:lnTo>
                    <a:pt x="676275" y="217170"/>
                  </a:lnTo>
                  <a:cubicBezTo>
                    <a:pt x="674370" y="215265"/>
                    <a:pt x="672465" y="215265"/>
                    <a:pt x="669608" y="215265"/>
                  </a:cubicBezTo>
                  <a:cubicBezTo>
                    <a:pt x="666750" y="215265"/>
                    <a:pt x="664845" y="216218"/>
                    <a:pt x="663893" y="218123"/>
                  </a:cubicBezTo>
                  <a:cubicBezTo>
                    <a:pt x="660083" y="222885"/>
                    <a:pt x="658178" y="228600"/>
                    <a:pt x="658178" y="236220"/>
                  </a:cubicBezTo>
                  <a:cubicBezTo>
                    <a:pt x="658178" y="243840"/>
                    <a:pt x="660083" y="249555"/>
                    <a:pt x="662940" y="251460"/>
                  </a:cubicBezTo>
                  <a:cubicBezTo>
                    <a:pt x="663893" y="252413"/>
                    <a:pt x="664845" y="252413"/>
                    <a:pt x="665798" y="252413"/>
                  </a:cubicBezTo>
                  <a:cubicBezTo>
                    <a:pt x="666750" y="252413"/>
                    <a:pt x="667703" y="252413"/>
                    <a:pt x="668655" y="250508"/>
                  </a:cubicBezTo>
                  <a:lnTo>
                    <a:pt x="673418" y="243840"/>
                  </a:lnTo>
                  <a:cubicBezTo>
                    <a:pt x="674370" y="242888"/>
                    <a:pt x="675323" y="241935"/>
                    <a:pt x="677228" y="241935"/>
                  </a:cubicBezTo>
                  <a:cubicBezTo>
                    <a:pt x="678180" y="240983"/>
                    <a:pt x="680085" y="241935"/>
                    <a:pt x="681038" y="241935"/>
                  </a:cubicBezTo>
                  <a:lnTo>
                    <a:pt x="700088" y="257175"/>
                  </a:lnTo>
                  <a:lnTo>
                    <a:pt x="678180" y="285750"/>
                  </a:lnTo>
                  <a:lnTo>
                    <a:pt x="686753" y="306705"/>
                  </a:lnTo>
                  <a:lnTo>
                    <a:pt x="743903" y="233363"/>
                  </a:lnTo>
                  <a:cubicBezTo>
                    <a:pt x="752475" y="240030"/>
                    <a:pt x="761048" y="247650"/>
                    <a:pt x="768668" y="255270"/>
                  </a:cubicBezTo>
                  <a:lnTo>
                    <a:pt x="782003" y="240983"/>
                  </a:lnTo>
                  <a:cubicBezTo>
                    <a:pt x="616268" y="91440"/>
                    <a:pt x="396240" y="0"/>
                    <a:pt x="155258" y="0"/>
                  </a:cubicBezTo>
                  <a:cubicBezTo>
                    <a:pt x="127635" y="0"/>
                    <a:pt x="100013" y="952"/>
                    <a:pt x="72390" y="3810"/>
                  </a:cubicBezTo>
                  <a:lnTo>
                    <a:pt x="84773" y="22860"/>
                  </a:lnTo>
                  <a:cubicBezTo>
                    <a:pt x="89535" y="22860"/>
                    <a:pt x="93345" y="21907"/>
                    <a:pt x="98108" y="21907"/>
                  </a:cubicBezTo>
                  <a:lnTo>
                    <a:pt x="100965" y="48577"/>
                  </a:lnTo>
                  <a:cubicBezTo>
                    <a:pt x="99060" y="51435"/>
                    <a:pt x="97155" y="53340"/>
                    <a:pt x="94298" y="55245"/>
                  </a:cubicBezTo>
                  <a:cubicBezTo>
                    <a:pt x="91440" y="57150"/>
                    <a:pt x="88583" y="58102"/>
                    <a:pt x="85725" y="58102"/>
                  </a:cubicBezTo>
                  <a:cubicBezTo>
                    <a:pt x="80010" y="59055"/>
                    <a:pt x="75248" y="59055"/>
                    <a:pt x="72390" y="58102"/>
                  </a:cubicBezTo>
                  <a:cubicBezTo>
                    <a:pt x="68580" y="58102"/>
                    <a:pt x="65723" y="57150"/>
                    <a:pt x="64770" y="56198"/>
                  </a:cubicBezTo>
                  <a:cubicBezTo>
                    <a:pt x="67628" y="53340"/>
                    <a:pt x="69533" y="50482"/>
                    <a:pt x="71438" y="46673"/>
                  </a:cubicBezTo>
                  <a:cubicBezTo>
                    <a:pt x="73342" y="42863"/>
                    <a:pt x="73342" y="39052"/>
                    <a:pt x="73342" y="36195"/>
                  </a:cubicBezTo>
                  <a:cubicBezTo>
                    <a:pt x="72390" y="28575"/>
                    <a:pt x="67628" y="22860"/>
                    <a:pt x="59055" y="16193"/>
                  </a:cubicBezTo>
                  <a:cubicBezTo>
                    <a:pt x="50483" y="10477"/>
                    <a:pt x="40958" y="7620"/>
                    <a:pt x="32385" y="8573"/>
                  </a:cubicBezTo>
                  <a:cubicBezTo>
                    <a:pt x="27623" y="8573"/>
                    <a:pt x="23813" y="10477"/>
                    <a:pt x="19050" y="13335"/>
                  </a:cubicBezTo>
                  <a:cubicBezTo>
                    <a:pt x="14288" y="15240"/>
                    <a:pt x="10478" y="19050"/>
                    <a:pt x="6667" y="22860"/>
                  </a:cubicBezTo>
                  <a:lnTo>
                    <a:pt x="18098" y="36195"/>
                  </a:lnTo>
                  <a:cubicBezTo>
                    <a:pt x="21908" y="32385"/>
                    <a:pt x="26670" y="28575"/>
                    <a:pt x="31433" y="25718"/>
                  </a:cubicBezTo>
                  <a:cubicBezTo>
                    <a:pt x="36195" y="22860"/>
                    <a:pt x="40958" y="21907"/>
                    <a:pt x="44767" y="20955"/>
                  </a:cubicBezTo>
                  <a:cubicBezTo>
                    <a:pt x="48578" y="20955"/>
                    <a:pt x="51435" y="20955"/>
                    <a:pt x="54292" y="22860"/>
                  </a:cubicBezTo>
                  <a:cubicBezTo>
                    <a:pt x="57150" y="24765"/>
                    <a:pt x="59055" y="27623"/>
                    <a:pt x="59055" y="30480"/>
                  </a:cubicBezTo>
                  <a:cubicBezTo>
                    <a:pt x="59055" y="35243"/>
                    <a:pt x="59055" y="40005"/>
                    <a:pt x="57150" y="43815"/>
                  </a:cubicBezTo>
                  <a:cubicBezTo>
                    <a:pt x="56198" y="47625"/>
                    <a:pt x="53340" y="49530"/>
                    <a:pt x="48578" y="50482"/>
                  </a:cubicBezTo>
                  <a:cubicBezTo>
                    <a:pt x="45720" y="49530"/>
                    <a:pt x="42863" y="50482"/>
                    <a:pt x="39053" y="50482"/>
                  </a:cubicBezTo>
                  <a:cubicBezTo>
                    <a:pt x="35242" y="51435"/>
                    <a:pt x="31433" y="53340"/>
                    <a:pt x="27623" y="55245"/>
                  </a:cubicBezTo>
                  <a:lnTo>
                    <a:pt x="37148" y="71438"/>
                  </a:lnTo>
                  <a:cubicBezTo>
                    <a:pt x="44767" y="69532"/>
                    <a:pt x="51435" y="66675"/>
                    <a:pt x="59055" y="60960"/>
                  </a:cubicBezTo>
                  <a:cubicBezTo>
                    <a:pt x="60960" y="61913"/>
                    <a:pt x="61913" y="63818"/>
                    <a:pt x="62865" y="65723"/>
                  </a:cubicBezTo>
                  <a:cubicBezTo>
                    <a:pt x="63817" y="66675"/>
                    <a:pt x="64770" y="69532"/>
                    <a:pt x="64770" y="71438"/>
                  </a:cubicBezTo>
                  <a:cubicBezTo>
                    <a:pt x="65723" y="77152"/>
                    <a:pt x="63817" y="81915"/>
                    <a:pt x="60960" y="86677"/>
                  </a:cubicBezTo>
                  <a:cubicBezTo>
                    <a:pt x="57150" y="91440"/>
                    <a:pt x="52388" y="93345"/>
                    <a:pt x="46673" y="94298"/>
                  </a:cubicBezTo>
                  <a:cubicBezTo>
                    <a:pt x="40005" y="95250"/>
                    <a:pt x="32385" y="93345"/>
                    <a:pt x="25717" y="88582"/>
                  </a:cubicBezTo>
                  <a:cubicBezTo>
                    <a:pt x="18098" y="83820"/>
                    <a:pt x="12383" y="77152"/>
                    <a:pt x="6667" y="68580"/>
                  </a:cubicBezTo>
                  <a:lnTo>
                    <a:pt x="0" y="73343"/>
                  </a:lnTo>
                  <a:cubicBezTo>
                    <a:pt x="7620" y="80010"/>
                    <a:pt x="16192" y="89535"/>
                    <a:pt x="26670" y="97155"/>
                  </a:cubicBezTo>
                  <a:close/>
                  <a:moveTo>
                    <a:pt x="457200" y="121920"/>
                  </a:moveTo>
                  <a:cubicBezTo>
                    <a:pt x="449580" y="122873"/>
                    <a:pt x="443865" y="121920"/>
                    <a:pt x="438150" y="120015"/>
                  </a:cubicBezTo>
                  <a:cubicBezTo>
                    <a:pt x="434340" y="118110"/>
                    <a:pt x="431483" y="116205"/>
                    <a:pt x="428625" y="112395"/>
                  </a:cubicBezTo>
                  <a:cubicBezTo>
                    <a:pt x="426720" y="108585"/>
                    <a:pt x="426720" y="105727"/>
                    <a:pt x="427673" y="102870"/>
                  </a:cubicBezTo>
                  <a:cubicBezTo>
                    <a:pt x="429578" y="98107"/>
                    <a:pt x="433388" y="95250"/>
                    <a:pt x="441008" y="93345"/>
                  </a:cubicBezTo>
                  <a:cubicBezTo>
                    <a:pt x="448628" y="91440"/>
                    <a:pt x="456248" y="92393"/>
                    <a:pt x="462915" y="94298"/>
                  </a:cubicBezTo>
                  <a:cubicBezTo>
                    <a:pt x="466725" y="95250"/>
                    <a:pt x="469583" y="98107"/>
                    <a:pt x="472440" y="101918"/>
                  </a:cubicBezTo>
                  <a:cubicBezTo>
                    <a:pt x="475298" y="105727"/>
                    <a:pt x="478155" y="110490"/>
                    <a:pt x="480060" y="115252"/>
                  </a:cubicBezTo>
                  <a:cubicBezTo>
                    <a:pt x="472440" y="118110"/>
                    <a:pt x="464820" y="120968"/>
                    <a:pt x="457200" y="121920"/>
                  </a:cubicBezTo>
                  <a:close/>
                  <a:moveTo>
                    <a:pt x="567690" y="110490"/>
                  </a:moveTo>
                  <a:cubicBezTo>
                    <a:pt x="578168" y="115252"/>
                    <a:pt x="587693" y="120968"/>
                    <a:pt x="597218" y="126682"/>
                  </a:cubicBezTo>
                  <a:lnTo>
                    <a:pt x="579120" y="160020"/>
                  </a:lnTo>
                  <a:lnTo>
                    <a:pt x="549593" y="143827"/>
                  </a:lnTo>
                  <a:lnTo>
                    <a:pt x="567690" y="110490"/>
                  </a:lnTo>
                  <a:close/>
                  <a:moveTo>
                    <a:pt x="181928" y="13335"/>
                  </a:moveTo>
                  <a:cubicBezTo>
                    <a:pt x="193358" y="13335"/>
                    <a:pt x="204788" y="14288"/>
                    <a:pt x="215265" y="15240"/>
                  </a:cubicBezTo>
                  <a:lnTo>
                    <a:pt x="213360" y="53340"/>
                  </a:lnTo>
                  <a:lnTo>
                    <a:pt x="180023" y="51435"/>
                  </a:lnTo>
                  <a:lnTo>
                    <a:pt x="181928" y="13335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2" name="Google Shape;11732;p37"/>
            <p:cNvSpPr/>
            <p:nvPr/>
          </p:nvSpPr>
          <p:spPr>
            <a:xfrm>
              <a:off x="6714172" y="2412682"/>
              <a:ext cx="92392" cy="111442"/>
            </a:xfrm>
            <a:custGeom>
              <a:avLst/>
              <a:gdLst/>
              <a:ahLst/>
              <a:cxnLst/>
              <a:rect l="l" t="t" r="r" b="b"/>
              <a:pathLst>
                <a:path w="92392" h="111442" extrusionOk="0">
                  <a:moveTo>
                    <a:pt x="0" y="89535"/>
                  </a:moveTo>
                  <a:lnTo>
                    <a:pt x="6668" y="111442"/>
                  </a:lnTo>
                  <a:lnTo>
                    <a:pt x="72390" y="46672"/>
                  </a:lnTo>
                  <a:cubicBezTo>
                    <a:pt x="77153" y="52388"/>
                    <a:pt x="81915" y="58102"/>
                    <a:pt x="86678" y="62865"/>
                  </a:cubicBezTo>
                  <a:lnTo>
                    <a:pt x="92393" y="39052"/>
                  </a:lnTo>
                  <a:cubicBezTo>
                    <a:pt x="80963" y="25717"/>
                    <a:pt x="68580" y="12382"/>
                    <a:pt x="56198" y="0"/>
                  </a:cubicBezTo>
                  <a:lnTo>
                    <a:pt x="41910" y="14288"/>
                  </a:lnTo>
                  <a:cubicBezTo>
                    <a:pt x="47625" y="20002"/>
                    <a:pt x="52388" y="25717"/>
                    <a:pt x="58103" y="31432"/>
                  </a:cubicBezTo>
                  <a:lnTo>
                    <a:pt x="0" y="89535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3" name="Google Shape;11733;p37"/>
            <p:cNvSpPr/>
            <p:nvPr/>
          </p:nvSpPr>
          <p:spPr>
            <a:xfrm>
              <a:off x="6755130" y="2518410"/>
              <a:ext cx="25717" cy="25717"/>
            </a:xfrm>
            <a:custGeom>
              <a:avLst/>
              <a:gdLst/>
              <a:ahLst/>
              <a:cxnLst/>
              <a:rect l="l" t="t" r="r" b="b"/>
              <a:pathLst>
                <a:path w="25717" h="25717" extrusionOk="0">
                  <a:moveTo>
                    <a:pt x="0" y="0"/>
                  </a:moveTo>
                  <a:lnTo>
                    <a:pt x="25717" y="0"/>
                  </a:lnTo>
                  <a:lnTo>
                    <a:pt x="25717" y="25717"/>
                  </a:lnTo>
                  <a:lnTo>
                    <a:pt x="0" y="2571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4" name="Google Shape;11734;p37"/>
            <p:cNvSpPr/>
            <p:nvPr/>
          </p:nvSpPr>
          <p:spPr>
            <a:xfrm>
              <a:off x="6782752" y="2489835"/>
              <a:ext cx="25717" cy="25717"/>
            </a:xfrm>
            <a:custGeom>
              <a:avLst/>
              <a:gdLst/>
              <a:ahLst/>
              <a:cxnLst/>
              <a:rect l="l" t="t" r="r" b="b"/>
              <a:pathLst>
                <a:path w="25717" h="25717" extrusionOk="0">
                  <a:moveTo>
                    <a:pt x="0" y="0"/>
                  </a:moveTo>
                  <a:lnTo>
                    <a:pt x="25718" y="0"/>
                  </a:lnTo>
                  <a:lnTo>
                    <a:pt x="25718" y="25717"/>
                  </a:lnTo>
                  <a:lnTo>
                    <a:pt x="0" y="2571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735" name="Google Shape;11735;p37"/>
            <p:cNvGrpSpPr/>
            <p:nvPr/>
          </p:nvGrpSpPr>
          <p:grpSpPr>
            <a:xfrm>
              <a:off x="4819650" y="4612005"/>
              <a:ext cx="2558414" cy="385762"/>
              <a:chOff x="4819650" y="4612005"/>
              <a:chExt cx="2558414" cy="385762"/>
            </a:xfrm>
          </p:grpSpPr>
          <p:sp>
            <p:nvSpPr>
              <p:cNvPr id="11736" name="Google Shape;11736;p37"/>
              <p:cNvSpPr/>
              <p:nvPr/>
            </p:nvSpPr>
            <p:spPr>
              <a:xfrm>
                <a:off x="4819650" y="4699634"/>
                <a:ext cx="1013460" cy="262890"/>
              </a:xfrm>
              <a:custGeom>
                <a:avLst/>
                <a:gdLst/>
                <a:ahLst/>
                <a:cxnLst/>
                <a:rect l="l" t="t" r="r" b="b"/>
                <a:pathLst>
                  <a:path w="1013460" h="262890" extrusionOk="0">
                    <a:moveTo>
                      <a:pt x="942975" y="182880"/>
                    </a:moveTo>
                    <a:lnTo>
                      <a:pt x="978218" y="201930"/>
                    </a:lnTo>
                    <a:lnTo>
                      <a:pt x="978218" y="38100"/>
                    </a:lnTo>
                    <a:lnTo>
                      <a:pt x="1013460" y="38100"/>
                    </a:lnTo>
                    <a:lnTo>
                      <a:pt x="996315" y="6668"/>
                    </a:lnTo>
                    <a:lnTo>
                      <a:pt x="827723" y="6668"/>
                    </a:lnTo>
                    <a:lnTo>
                      <a:pt x="819150" y="6668"/>
                    </a:lnTo>
                    <a:lnTo>
                      <a:pt x="731520" y="6668"/>
                    </a:lnTo>
                    <a:lnTo>
                      <a:pt x="723900" y="6668"/>
                    </a:lnTo>
                    <a:lnTo>
                      <a:pt x="537210" y="6668"/>
                    </a:lnTo>
                    <a:lnTo>
                      <a:pt x="529590" y="6668"/>
                    </a:lnTo>
                    <a:lnTo>
                      <a:pt x="441960" y="6668"/>
                    </a:lnTo>
                    <a:lnTo>
                      <a:pt x="434340" y="6668"/>
                    </a:lnTo>
                    <a:lnTo>
                      <a:pt x="202883" y="6668"/>
                    </a:lnTo>
                    <a:lnTo>
                      <a:pt x="195263" y="6668"/>
                    </a:lnTo>
                    <a:lnTo>
                      <a:pt x="122873" y="6668"/>
                    </a:lnTo>
                    <a:lnTo>
                      <a:pt x="141923" y="38100"/>
                    </a:lnTo>
                    <a:lnTo>
                      <a:pt x="149543" y="38100"/>
                    </a:lnTo>
                    <a:lnTo>
                      <a:pt x="149543" y="110490"/>
                    </a:lnTo>
                    <a:lnTo>
                      <a:pt x="110490" y="93345"/>
                    </a:lnTo>
                    <a:cubicBezTo>
                      <a:pt x="114300" y="89535"/>
                      <a:pt x="117157" y="84772"/>
                      <a:pt x="119063" y="79058"/>
                    </a:cubicBezTo>
                    <a:cubicBezTo>
                      <a:pt x="120968" y="73343"/>
                      <a:pt x="121920" y="67628"/>
                      <a:pt x="121920" y="61913"/>
                    </a:cubicBezTo>
                    <a:cubicBezTo>
                      <a:pt x="121920" y="48578"/>
                      <a:pt x="115253" y="34290"/>
                      <a:pt x="102870" y="20955"/>
                    </a:cubicBezTo>
                    <a:cubicBezTo>
                      <a:pt x="89535" y="6668"/>
                      <a:pt x="76200" y="0"/>
                      <a:pt x="63818" y="0"/>
                    </a:cubicBezTo>
                    <a:cubicBezTo>
                      <a:pt x="51435" y="0"/>
                      <a:pt x="40958" y="3810"/>
                      <a:pt x="31433" y="11430"/>
                    </a:cubicBezTo>
                    <a:cubicBezTo>
                      <a:pt x="22860" y="19050"/>
                      <a:pt x="19050" y="28575"/>
                      <a:pt x="19050" y="39053"/>
                    </a:cubicBezTo>
                    <a:cubicBezTo>
                      <a:pt x="19050" y="47625"/>
                      <a:pt x="22860" y="57150"/>
                      <a:pt x="31433" y="66675"/>
                    </a:cubicBezTo>
                    <a:cubicBezTo>
                      <a:pt x="39053" y="75247"/>
                      <a:pt x="50482" y="82868"/>
                      <a:pt x="63818" y="90488"/>
                    </a:cubicBezTo>
                    <a:cubicBezTo>
                      <a:pt x="51435" y="99060"/>
                      <a:pt x="29528" y="110490"/>
                      <a:pt x="0" y="123825"/>
                    </a:cubicBezTo>
                    <a:lnTo>
                      <a:pt x="27622" y="147638"/>
                    </a:lnTo>
                    <a:cubicBezTo>
                      <a:pt x="60960" y="131445"/>
                      <a:pt x="84773" y="117158"/>
                      <a:pt x="100013" y="104775"/>
                    </a:cubicBezTo>
                    <a:lnTo>
                      <a:pt x="131445" y="120015"/>
                    </a:lnTo>
                    <a:lnTo>
                      <a:pt x="40005" y="176213"/>
                    </a:lnTo>
                    <a:lnTo>
                      <a:pt x="65723" y="197168"/>
                    </a:lnTo>
                    <a:lnTo>
                      <a:pt x="151448" y="139065"/>
                    </a:lnTo>
                    <a:lnTo>
                      <a:pt x="151448" y="183833"/>
                    </a:lnTo>
                    <a:lnTo>
                      <a:pt x="186690" y="202883"/>
                    </a:lnTo>
                    <a:lnTo>
                      <a:pt x="186690" y="39053"/>
                    </a:lnTo>
                    <a:lnTo>
                      <a:pt x="214313" y="39053"/>
                    </a:lnTo>
                    <a:lnTo>
                      <a:pt x="221933" y="39053"/>
                    </a:lnTo>
                    <a:lnTo>
                      <a:pt x="395288" y="39053"/>
                    </a:lnTo>
                    <a:lnTo>
                      <a:pt x="395288" y="66675"/>
                    </a:lnTo>
                    <a:lnTo>
                      <a:pt x="354330" y="66675"/>
                    </a:lnTo>
                    <a:cubicBezTo>
                      <a:pt x="340043" y="66675"/>
                      <a:pt x="327660" y="71438"/>
                      <a:pt x="318135" y="81915"/>
                    </a:cubicBezTo>
                    <a:cubicBezTo>
                      <a:pt x="308610" y="92393"/>
                      <a:pt x="302895" y="103822"/>
                      <a:pt x="302895" y="118110"/>
                    </a:cubicBezTo>
                    <a:cubicBezTo>
                      <a:pt x="302895" y="134303"/>
                      <a:pt x="311468" y="152400"/>
                      <a:pt x="329565" y="171450"/>
                    </a:cubicBezTo>
                    <a:cubicBezTo>
                      <a:pt x="347663" y="190500"/>
                      <a:pt x="364808" y="199072"/>
                      <a:pt x="381000" y="199072"/>
                    </a:cubicBezTo>
                    <a:cubicBezTo>
                      <a:pt x="381953" y="199072"/>
                      <a:pt x="383858" y="199072"/>
                      <a:pt x="387668" y="197168"/>
                    </a:cubicBezTo>
                    <a:lnTo>
                      <a:pt x="392430" y="195263"/>
                    </a:lnTo>
                    <a:cubicBezTo>
                      <a:pt x="387668" y="210503"/>
                      <a:pt x="381953" y="222885"/>
                      <a:pt x="373380" y="231458"/>
                    </a:cubicBezTo>
                    <a:cubicBezTo>
                      <a:pt x="365760" y="240983"/>
                      <a:pt x="357188" y="245745"/>
                      <a:pt x="347663" y="245745"/>
                    </a:cubicBezTo>
                    <a:cubicBezTo>
                      <a:pt x="342900" y="245745"/>
                      <a:pt x="339090" y="243840"/>
                      <a:pt x="337185" y="240983"/>
                    </a:cubicBezTo>
                    <a:cubicBezTo>
                      <a:pt x="334328" y="238125"/>
                      <a:pt x="332423" y="234315"/>
                      <a:pt x="332423" y="230505"/>
                    </a:cubicBezTo>
                    <a:cubicBezTo>
                      <a:pt x="332423" y="225743"/>
                      <a:pt x="334328" y="221933"/>
                      <a:pt x="339090" y="218122"/>
                    </a:cubicBezTo>
                    <a:cubicBezTo>
                      <a:pt x="343853" y="214313"/>
                      <a:pt x="349568" y="211455"/>
                      <a:pt x="356235" y="209550"/>
                    </a:cubicBezTo>
                    <a:lnTo>
                      <a:pt x="324803" y="190500"/>
                    </a:lnTo>
                    <a:cubicBezTo>
                      <a:pt x="320040" y="191453"/>
                      <a:pt x="316230" y="193358"/>
                      <a:pt x="312420" y="197168"/>
                    </a:cubicBezTo>
                    <a:cubicBezTo>
                      <a:pt x="308610" y="200025"/>
                      <a:pt x="306705" y="202883"/>
                      <a:pt x="305753" y="206693"/>
                    </a:cubicBezTo>
                    <a:cubicBezTo>
                      <a:pt x="292418" y="206693"/>
                      <a:pt x="282893" y="204788"/>
                      <a:pt x="276225" y="200978"/>
                    </a:cubicBezTo>
                    <a:cubicBezTo>
                      <a:pt x="282893" y="199072"/>
                      <a:pt x="288608" y="194310"/>
                      <a:pt x="291465" y="188595"/>
                    </a:cubicBezTo>
                    <a:cubicBezTo>
                      <a:pt x="295275" y="182880"/>
                      <a:pt x="297180" y="176213"/>
                      <a:pt x="297180" y="169545"/>
                    </a:cubicBezTo>
                    <a:cubicBezTo>
                      <a:pt x="297180" y="160020"/>
                      <a:pt x="294323" y="152400"/>
                      <a:pt x="287655" y="145733"/>
                    </a:cubicBezTo>
                    <a:cubicBezTo>
                      <a:pt x="281940" y="139065"/>
                      <a:pt x="274320" y="136208"/>
                      <a:pt x="265748" y="136208"/>
                    </a:cubicBezTo>
                    <a:cubicBezTo>
                      <a:pt x="255270" y="136208"/>
                      <a:pt x="245745" y="139065"/>
                      <a:pt x="238125" y="145733"/>
                    </a:cubicBezTo>
                    <a:cubicBezTo>
                      <a:pt x="230505" y="152400"/>
                      <a:pt x="226695" y="160972"/>
                      <a:pt x="226695" y="171450"/>
                    </a:cubicBezTo>
                    <a:cubicBezTo>
                      <a:pt x="226695" y="184785"/>
                      <a:pt x="234315" y="196215"/>
                      <a:pt x="248602" y="205740"/>
                    </a:cubicBezTo>
                    <a:cubicBezTo>
                      <a:pt x="263843" y="215265"/>
                      <a:pt x="280988" y="220028"/>
                      <a:pt x="301943" y="220028"/>
                    </a:cubicBezTo>
                    <a:cubicBezTo>
                      <a:pt x="299085" y="229553"/>
                      <a:pt x="303848" y="239078"/>
                      <a:pt x="317183" y="248603"/>
                    </a:cubicBezTo>
                    <a:cubicBezTo>
                      <a:pt x="330518" y="258128"/>
                      <a:pt x="345758" y="262890"/>
                      <a:pt x="361950" y="262890"/>
                    </a:cubicBezTo>
                    <a:cubicBezTo>
                      <a:pt x="371475" y="262890"/>
                      <a:pt x="381000" y="259080"/>
                      <a:pt x="390525" y="252413"/>
                    </a:cubicBezTo>
                    <a:cubicBezTo>
                      <a:pt x="400050" y="244793"/>
                      <a:pt x="406718" y="235268"/>
                      <a:pt x="412433" y="222885"/>
                    </a:cubicBezTo>
                    <a:lnTo>
                      <a:pt x="427673" y="256222"/>
                    </a:lnTo>
                    <a:lnTo>
                      <a:pt x="448628" y="246697"/>
                    </a:lnTo>
                    <a:lnTo>
                      <a:pt x="419100" y="198120"/>
                    </a:lnTo>
                    <a:cubicBezTo>
                      <a:pt x="424815" y="196215"/>
                      <a:pt x="428625" y="193358"/>
                      <a:pt x="431483" y="189547"/>
                    </a:cubicBezTo>
                    <a:cubicBezTo>
                      <a:pt x="435293" y="184785"/>
                      <a:pt x="436245" y="180022"/>
                      <a:pt x="436245" y="174308"/>
                    </a:cubicBezTo>
                    <a:cubicBezTo>
                      <a:pt x="436245" y="166688"/>
                      <a:pt x="433388" y="159068"/>
                      <a:pt x="426720" y="150495"/>
                    </a:cubicBezTo>
                    <a:cubicBezTo>
                      <a:pt x="420053" y="142875"/>
                      <a:pt x="413385" y="139065"/>
                      <a:pt x="407670" y="139065"/>
                    </a:cubicBezTo>
                    <a:cubicBezTo>
                      <a:pt x="401003" y="139065"/>
                      <a:pt x="394335" y="140970"/>
                      <a:pt x="389573" y="144780"/>
                    </a:cubicBezTo>
                    <a:cubicBezTo>
                      <a:pt x="384810" y="148590"/>
                      <a:pt x="381953" y="153353"/>
                      <a:pt x="381953" y="159068"/>
                    </a:cubicBezTo>
                    <a:cubicBezTo>
                      <a:pt x="381953" y="163830"/>
                      <a:pt x="383858" y="169545"/>
                      <a:pt x="387668" y="176213"/>
                    </a:cubicBezTo>
                    <a:cubicBezTo>
                      <a:pt x="381000" y="180022"/>
                      <a:pt x="375285" y="181928"/>
                      <a:pt x="370523" y="181928"/>
                    </a:cubicBezTo>
                    <a:cubicBezTo>
                      <a:pt x="359093" y="181928"/>
                      <a:pt x="349568" y="178118"/>
                      <a:pt x="341948" y="169545"/>
                    </a:cubicBezTo>
                    <a:cubicBezTo>
                      <a:pt x="334328" y="160972"/>
                      <a:pt x="329565" y="150495"/>
                      <a:pt x="329565" y="137160"/>
                    </a:cubicBezTo>
                    <a:cubicBezTo>
                      <a:pt x="329565" y="127635"/>
                      <a:pt x="332423" y="119063"/>
                      <a:pt x="339090" y="111443"/>
                    </a:cubicBezTo>
                    <a:cubicBezTo>
                      <a:pt x="344805" y="103822"/>
                      <a:pt x="352425" y="100965"/>
                      <a:pt x="360998" y="100965"/>
                    </a:cubicBezTo>
                    <a:lnTo>
                      <a:pt x="428625" y="100965"/>
                    </a:lnTo>
                    <a:lnTo>
                      <a:pt x="428625" y="42863"/>
                    </a:lnTo>
                    <a:lnTo>
                      <a:pt x="451485" y="42863"/>
                    </a:lnTo>
                    <a:lnTo>
                      <a:pt x="459105" y="42863"/>
                    </a:lnTo>
                    <a:lnTo>
                      <a:pt x="483870" y="42863"/>
                    </a:lnTo>
                    <a:lnTo>
                      <a:pt x="483870" y="182880"/>
                    </a:lnTo>
                    <a:lnTo>
                      <a:pt x="519113" y="206693"/>
                    </a:lnTo>
                    <a:lnTo>
                      <a:pt x="519113" y="42863"/>
                    </a:lnTo>
                    <a:lnTo>
                      <a:pt x="546735" y="42863"/>
                    </a:lnTo>
                    <a:lnTo>
                      <a:pt x="554355" y="42863"/>
                    </a:lnTo>
                    <a:lnTo>
                      <a:pt x="679133" y="42863"/>
                    </a:lnTo>
                    <a:lnTo>
                      <a:pt x="679133" y="95250"/>
                    </a:lnTo>
                    <a:cubicBezTo>
                      <a:pt x="670560" y="84772"/>
                      <a:pt x="660083" y="76200"/>
                      <a:pt x="649605" y="69533"/>
                    </a:cubicBezTo>
                    <a:cubicBezTo>
                      <a:pt x="638175" y="62865"/>
                      <a:pt x="626745" y="60008"/>
                      <a:pt x="617220" y="60008"/>
                    </a:cubicBezTo>
                    <a:cubicBezTo>
                      <a:pt x="601980" y="60008"/>
                      <a:pt x="588645" y="63818"/>
                      <a:pt x="579120" y="72390"/>
                    </a:cubicBezTo>
                    <a:cubicBezTo>
                      <a:pt x="568643" y="80963"/>
                      <a:pt x="562928" y="91440"/>
                      <a:pt x="562928" y="104775"/>
                    </a:cubicBezTo>
                    <a:cubicBezTo>
                      <a:pt x="562928" y="120015"/>
                      <a:pt x="570548" y="135255"/>
                      <a:pt x="586740" y="149543"/>
                    </a:cubicBezTo>
                    <a:cubicBezTo>
                      <a:pt x="602933" y="164783"/>
                      <a:pt x="618173" y="172403"/>
                      <a:pt x="633413" y="172403"/>
                    </a:cubicBezTo>
                    <a:cubicBezTo>
                      <a:pt x="641985" y="172403"/>
                      <a:pt x="649605" y="170497"/>
                      <a:pt x="658178" y="166688"/>
                    </a:cubicBezTo>
                    <a:cubicBezTo>
                      <a:pt x="665798" y="162878"/>
                      <a:pt x="673418" y="158115"/>
                      <a:pt x="680085" y="150495"/>
                    </a:cubicBezTo>
                    <a:lnTo>
                      <a:pt x="680085" y="181928"/>
                    </a:lnTo>
                    <a:lnTo>
                      <a:pt x="715328" y="205740"/>
                    </a:lnTo>
                    <a:lnTo>
                      <a:pt x="715328" y="41910"/>
                    </a:lnTo>
                    <a:lnTo>
                      <a:pt x="742950" y="41910"/>
                    </a:lnTo>
                    <a:lnTo>
                      <a:pt x="750570" y="41910"/>
                    </a:lnTo>
                    <a:lnTo>
                      <a:pt x="775335" y="41910"/>
                    </a:lnTo>
                    <a:lnTo>
                      <a:pt x="775335" y="181928"/>
                    </a:lnTo>
                    <a:lnTo>
                      <a:pt x="810578" y="205740"/>
                    </a:lnTo>
                    <a:lnTo>
                      <a:pt x="810578" y="41910"/>
                    </a:lnTo>
                    <a:lnTo>
                      <a:pt x="838200" y="41910"/>
                    </a:lnTo>
                    <a:lnTo>
                      <a:pt x="845820" y="41910"/>
                    </a:lnTo>
                    <a:lnTo>
                      <a:pt x="942975" y="41910"/>
                    </a:lnTo>
                    <a:lnTo>
                      <a:pt x="942975" y="92393"/>
                    </a:lnTo>
                    <a:lnTo>
                      <a:pt x="864870" y="92393"/>
                    </a:lnTo>
                    <a:cubicBezTo>
                      <a:pt x="860108" y="92393"/>
                      <a:pt x="857250" y="94297"/>
                      <a:pt x="854393" y="97155"/>
                    </a:cubicBezTo>
                    <a:cubicBezTo>
                      <a:pt x="851535" y="100013"/>
                      <a:pt x="849630" y="103822"/>
                      <a:pt x="849630" y="107633"/>
                    </a:cubicBezTo>
                    <a:cubicBezTo>
                      <a:pt x="849630" y="117158"/>
                      <a:pt x="853440" y="127635"/>
                      <a:pt x="862013" y="138113"/>
                    </a:cubicBezTo>
                    <a:cubicBezTo>
                      <a:pt x="870585" y="148590"/>
                      <a:pt x="878205" y="154305"/>
                      <a:pt x="884873" y="154305"/>
                    </a:cubicBezTo>
                    <a:cubicBezTo>
                      <a:pt x="886778" y="154305"/>
                      <a:pt x="888683" y="153353"/>
                      <a:pt x="889635" y="152400"/>
                    </a:cubicBezTo>
                    <a:cubicBezTo>
                      <a:pt x="891540" y="151447"/>
                      <a:pt x="892493" y="149543"/>
                      <a:pt x="892493" y="146685"/>
                    </a:cubicBezTo>
                    <a:lnTo>
                      <a:pt x="892493" y="133350"/>
                    </a:lnTo>
                    <a:cubicBezTo>
                      <a:pt x="892493" y="130493"/>
                      <a:pt x="893445" y="128588"/>
                      <a:pt x="895350" y="126683"/>
                    </a:cubicBezTo>
                    <a:cubicBezTo>
                      <a:pt x="896303" y="124778"/>
                      <a:pt x="898208" y="123825"/>
                      <a:pt x="900113" y="123825"/>
                    </a:cubicBezTo>
                    <a:lnTo>
                      <a:pt x="942975" y="123825"/>
                    </a:lnTo>
                    <a:lnTo>
                      <a:pt x="942975" y="182880"/>
                    </a:lnTo>
                    <a:close/>
                    <a:moveTo>
                      <a:pt x="90488" y="68580"/>
                    </a:moveTo>
                    <a:cubicBezTo>
                      <a:pt x="87630" y="75247"/>
                      <a:pt x="82868" y="79058"/>
                      <a:pt x="78105" y="81915"/>
                    </a:cubicBezTo>
                    <a:cubicBezTo>
                      <a:pt x="71438" y="80010"/>
                      <a:pt x="65723" y="75247"/>
                      <a:pt x="60960" y="69533"/>
                    </a:cubicBezTo>
                    <a:cubicBezTo>
                      <a:pt x="56197" y="63818"/>
                      <a:pt x="54293" y="57150"/>
                      <a:pt x="54293" y="50483"/>
                    </a:cubicBezTo>
                    <a:cubicBezTo>
                      <a:pt x="54293" y="44768"/>
                      <a:pt x="56197" y="40005"/>
                      <a:pt x="60960" y="35243"/>
                    </a:cubicBezTo>
                    <a:cubicBezTo>
                      <a:pt x="65723" y="30480"/>
                      <a:pt x="71438" y="28575"/>
                      <a:pt x="78105" y="28575"/>
                    </a:cubicBezTo>
                    <a:cubicBezTo>
                      <a:pt x="82868" y="28575"/>
                      <a:pt x="87630" y="30480"/>
                      <a:pt x="90488" y="33338"/>
                    </a:cubicBezTo>
                    <a:cubicBezTo>
                      <a:pt x="94298" y="37147"/>
                      <a:pt x="95250" y="40958"/>
                      <a:pt x="95250" y="45720"/>
                    </a:cubicBezTo>
                    <a:cubicBezTo>
                      <a:pt x="96203" y="54293"/>
                      <a:pt x="94298" y="61913"/>
                      <a:pt x="90488" y="68580"/>
                    </a:cubicBezTo>
                    <a:close/>
                    <a:moveTo>
                      <a:pt x="251460" y="181928"/>
                    </a:moveTo>
                    <a:cubicBezTo>
                      <a:pt x="247650" y="178118"/>
                      <a:pt x="246698" y="174308"/>
                      <a:pt x="246698" y="169545"/>
                    </a:cubicBezTo>
                    <a:cubicBezTo>
                      <a:pt x="246698" y="164783"/>
                      <a:pt x="248602" y="160020"/>
                      <a:pt x="251460" y="157163"/>
                    </a:cubicBezTo>
                    <a:cubicBezTo>
                      <a:pt x="255270" y="153353"/>
                      <a:pt x="259080" y="152400"/>
                      <a:pt x="263843" y="152400"/>
                    </a:cubicBezTo>
                    <a:cubicBezTo>
                      <a:pt x="268605" y="152400"/>
                      <a:pt x="273368" y="154305"/>
                      <a:pt x="276225" y="157163"/>
                    </a:cubicBezTo>
                    <a:cubicBezTo>
                      <a:pt x="280035" y="160972"/>
                      <a:pt x="280988" y="164783"/>
                      <a:pt x="280988" y="169545"/>
                    </a:cubicBezTo>
                    <a:cubicBezTo>
                      <a:pt x="280988" y="174308"/>
                      <a:pt x="279083" y="179070"/>
                      <a:pt x="276225" y="181928"/>
                    </a:cubicBezTo>
                    <a:cubicBezTo>
                      <a:pt x="272415" y="185738"/>
                      <a:pt x="268605" y="186690"/>
                      <a:pt x="263843" y="186690"/>
                    </a:cubicBezTo>
                    <a:cubicBezTo>
                      <a:pt x="259080" y="186690"/>
                      <a:pt x="254318" y="184785"/>
                      <a:pt x="251460" y="181928"/>
                    </a:cubicBezTo>
                    <a:close/>
                    <a:moveTo>
                      <a:pt x="648653" y="133350"/>
                    </a:moveTo>
                    <a:cubicBezTo>
                      <a:pt x="637223" y="139065"/>
                      <a:pt x="626745" y="141922"/>
                      <a:pt x="616268" y="141922"/>
                    </a:cubicBezTo>
                    <a:cubicBezTo>
                      <a:pt x="608648" y="141922"/>
                      <a:pt x="601980" y="139065"/>
                      <a:pt x="597218" y="135255"/>
                    </a:cubicBezTo>
                    <a:cubicBezTo>
                      <a:pt x="592455" y="130493"/>
                      <a:pt x="589598" y="125730"/>
                      <a:pt x="589598" y="120015"/>
                    </a:cubicBezTo>
                    <a:cubicBezTo>
                      <a:pt x="589598" y="111443"/>
                      <a:pt x="594360" y="103822"/>
                      <a:pt x="605790" y="96203"/>
                    </a:cubicBezTo>
                    <a:cubicBezTo>
                      <a:pt x="617220" y="88583"/>
                      <a:pt x="628650" y="85725"/>
                      <a:pt x="641985" y="85725"/>
                    </a:cubicBezTo>
                    <a:cubicBezTo>
                      <a:pt x="648653" y="85725"/>
                      <a:pt x="655320" y="87630"/>
                      <a:pt x="662940" y="92393"/>
                    </a:cubicBezTo>
                    <a:cubicBezTo>
                      <a:pt x="670560" y="96203"/>
                      <a:pt x="677228" y="101918"/>
                      <a:pt x="682943" y="109538"/>
                    </a:cubicBezTo>
                    <a:cubicBezTo>
                      <a:pt x="671513" y="119063"/>
                      <a:pt x="660083" y="127635"/>
                      <a:pt x="648653" y="13335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37" name="Google Shape;11737;p37"/>
              <p:cNvSpPr/>
              <p:nvPr/>
            </p:nvSpPr>
            <p:spPr>
              <a:xfrm>
                <a:off x="5744527" y="4910137"/>
                <a:ext cx="119062" cy="87630"/>
              </a:xfrm>
              <a:custGeom>
                <a:avLst/>
                <a:gdLst/>
                <a:ahLst/>
                <a:cxnLst/>
                <a:rect l="l" t="t" r="r" b="b"/>
                <a:pathLst>
                  <a:path w="119062" h="87630" extrusionOk="0">
                    <a:moveTo>
                      <a:pt x="54293" y="13335"/>
                    </a:moveTo>
                    <a:cubicBezTo>
                      <a:pt x="42863" y="3810"/>
                      <a:pt x="34290" y="0"/>
                      <a:pt x="27623" y="0"/>
                    </a:cubicBezTo>
                    <a:cubicBezTo>
                      <a:pt x="21908" y="0"/>
                      <a:pt x="17145" y="953"/>
                      <a:pt x="12383" y="1905"/>
                    </a:cubicBezTo>
                    <a:cubicBezTo>
                      <a:pt x="8573" y="2857"/>
                      <a:pt x="4763" y="5715"/>
                      <a:pt x="0" y="9525"/>
                    </a:cubicBezTo>
                    <a:lnTo>
                      <a:pt x="13335" y="30480"/>
                    </a:lnTo>
                    <a:cubicBezTo>
                      <a:pt x="17145" y="27622"/>
                      <a:pt x="20002" y="25718"/>
                      <a:pt x="22860" y="24765"/>
                    </a:cubicBezTo>
                    <a:cubicBezTo>
                      <a:pt x="26670" y="22860"/>
                      <a:pt x="29527" y="22860"/>
                      <a:pt x="33338" y="22860"/>
                    </a:cubicBezTo>
                    <a:cubicBezTo>
                      <a:pt x="41910" y="22860"/>
                      <a:pt x="60008" y="37147"/>
                      <a:pt x="86677" y="65722"/>
                    </a:cubicBezTo>
                    <a:lnTo>
                      <a:pt x="107633" y="87630"/>
                    </a:lnTo>
                    <a:lnTo>
                      <a:pt x="119063" y="78105"/>
                    </a:lnTo>
                    <a:cubicBezTo>
                      <a:pt x="103823" y="60007"/>
                      <a:pt x="82868" y="39053"/>
                      <a:pt x="54293" y="13335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38" name="Google Shape;11738;p37"/>
              <p:cNvSpPr/>
              <p:nvPr/>
            </p:nvSpPr>
            <p:spPr>
              <a:xfrm>
                <a:off x="5934075" y="4693919"/>
                <a:ext cx="635317" cy="209550"/>
              </a:xfrm>
              <a:custGeom>
                <a:avLst/>
                <a:gdLst/>
                <a:ahLst/>
                <a:cxnLst/>
                <a:rect l="l" t="t" r="r" b="b"/>
                <a:pathLst>
                  <a:path w="635317" h="209550" extrusionOk="0">
                    <a:moveTo>
                      <a:pt x="577215" y="13335"/>
                    </a:moveTo>
                    <a:lnTo>
                      <a:pt x="441008" y="13335"/>
                    </a:lnTo>
                    <a:lnTo>
                      <a:pt x="433388" y="13335"/>
                    </a:lnTo>
                    <a:lnTo>
                      <a:pt x="330517" y="13335"/>
                    </a:lnTo>
                    <a:lnTo>
                      <a:pt x="349567" y="44768"/>
                    </a:lnTo>
                    <a:lnTo>
                      <a:pt x="388620" y="44768"/>
                    </a:lnTo>
                    <a:lnTo>
                      <a:pt x="388620" y="110490"/>
                    </a:lnTo>
                    <a:lnTo>
                      <a:pt x="334328" y="110490"/>
                    </a:lnTo>
                    <a:lnTo>
                      <a:pt x="334328" y="54293"/>
                    </a:lnTo>
                    <a:cubicBezTo>
                      <a:pt x="334328" y="41910"/>
                      <a:pt x="328613" y="30480"/>
                      <a:pt x="316230" y="18098"/>
                    </a:cubicBezTo>
                    <a:cubicBezTo>
                      <a:pt x="303847" y="5715"/>
                      <a:pt x="291465" y="0"/>
                      <a:pt x="280035" y="0"/>
                    </a:cubicBezTo>
                    <a:cubicBezTo>
                      <a:pt x="269558" y="0"/>
                      <a:pt x="260985" y="2858"/>
                      <a:pt x="254317" y="9525"/>
                    </a:cubicBezTo>
                    <a:cubicBezTo>
                      <a:pt x="246697" y="17145"/>
                      <a:pt x="243840" y="24765"/>
                      <a:pt x="243840" y="35243"/>
                    </a:cubicBezTo>
                    <a:cubicBezTo>
                      <a:pt x="243840" y="38100"/>
                      <a:pt x="243840" y="41910"/>
                      <a:pt x="244792" y="44768"/>
                    </a:cubicBezTo>
                    <a:lnTo>
                      <a:pt x="227647" y="14288"/>
                    </a:lnTo>
                    <a:lnTo>
                      <a:pt x="0" y="14288"/>
                    </a:lnTo>
                    <a:lnTo>
                      <a:pt x="17145" y="45720"/>
                    </a:lnTo>
                    <a:lnTo>
                      <a:pt x="159067" y="45720"/>
                    </a:lnTo>
                    <a:lnTo>
                      <a:pt x="159067" y="71438"/>
                    </a:lnTo>
                    <a:cubicBezTo>
                      <a:pt x="154305" y="71438"/>
                      <a:pt x="149542" y="73343"/>
                      <a:pt x="143828" y="78105"/>
                    </a:cubicBezTo>
                    <a:cubicBezTo>
                      <a:pt x="138113" y="82868"/>
                      <a:pt x="132397" y="88583"/>
                      <a:pt x="126683" y="97155"/>
                    </a:cubicBezTo>
                    <a:cubicBezTo>
                      <a:pt x="119063" y="88583"/>
                      <a:pt x="111442" y="81915"/>
                      <a:pt x="103822" y="77153"/>
                    </a:cubicBezTo>
                    <a:cubicBezTo>
                      <a:pt x="96203" y="72390"/>
                      <a:pt x="88583" y="70485"/>
                      <a:pt x="81915" y="70485"/>
                    </a:cubicBezTo>
                    <a:cubicBezTo>
                      <a:pt x="69533" y="70485"/>
                      <a:pt x="58103" y="75248"/>
                      <a:pt x="48578" y="84773"/>
                    </a:cubicBezTo>
                    <a:cubicBezTo>
                      <a:pt x="39053" y="94298"/>
                      <a:pt x="35242" y="104775"/>
                      <a:pt x="35242" y="117158"/>
                    </a:cubicBezTo>
                    <a:cubicBezTo>
                      <a:pt x="35242" y="130493"/>
                      <a:pt x="40958" y="144780"/>
                      <a:pt x="52388" y="160020"/>
                    </a:cubicBezTo>
                    <a:cubicBezTo>
                      <a:pt x="63817" y="175260"/>
                      <a:pt x="80010" y="191453"/>
                      <a:pt x="100965" y="206693"/>
                    </a:cubicBezTo>
                    <a:lnTo>
                      <a:pt x="110490" y="195263"/>
                    </a:lnTo>
                    <a:cubicBezTo>
                      <a:pt x="97155" y="183833"/>
                      <a:pt x="86678" y="172403"/>
                      <a:pt x="79058" y="161925"/>
                    </a:cubicBezTo>
                    <a:cubicBezTo>
                      <a:pt x="71438" y="150495"/>
                      <a:pt x="68580" y="140018"/>
                      <a:pt x="68580" y="131445"/>
                    </a:cubicBezTo>
                    <a:cubicBezTo>
                      <a:pt x="68580" y="121920"/>
                      <a:pt x="71438" y="114300"/>
                      <a:pt x="76200" y="107633"/>
                    </a:cubicBezTo>
                    <a:cubicBezTo>
                      <a:pt x="80963" y="100965"/>
                      <a:pt x="87630" y="98108"/>
                      <a:pt x="95250" y="98108"/>
                    </a:cubicBezTo>
                    <a:cubicBezTo>
                      <a:pt x="100013" y="98108"/>
                      <a:pt x="103822" y="99060"/>
                      <a:pt x="107633" y="101918"/>
                    </a:cubicBezTo>
                    <a:cubicBezTo>
                      <a:pt x="111442" y="103823"/>
                      <a:pt x="115253" y="107633"/>
                      <a:pt x="118110" y="112395"/>
                    </a:cubicBezTo>
                    <a:cubicBezTo>
                      <a:pt x="110490" y="128588"/>
                      <a:pt x="105728" y="139065"/>
                      <a:pt x="104775" y="143828"/>
                    </a:cubicBezTo>
                    <a:lnTo>
                      <a:pt x="136208" y="157163"/>
                    </a:lnTo>
                    <a:cubicBezTo>
                      <a:pt x="140017" y="140018"/>
                      <a:pt x="146685" y="124778"/>
                      <a:pt x="155258" y="113348"/>
                    </a:cubicBezTo>
                    <a:cubicBezTo>
                      <a:pt x="163830" y="101918"/>
                      <a:pt x="173355" y="96203"/>
                      <a:pt x="182880" y="96203"/>
                    </a:cubicBezTo>
                    <a:cubicBezTo>
                      <a:pt x="188595" y="96203"/>
                      <a:pt x="193358" y="98108"/>
                      <a:pt x="197167" y="100965"/>
                    </a:cubicBezTo>
                    <a:cubicBezTo>
                      <a:pt x="200978" y="103823"/>
                      <a:pt x="202883" y="107633"/>
                      <a:pt x="202883" y="111443"/>
                    </a:cubicBezTo>
                    <a:cubicBezTo>
                      <a:pt x="203835" y="120015"/>
                      <a:pt x="199072" y="129540"/>
                      <a:pt x="190500" y="140018"/>
                    </a:cubicBezTo>
                    <a:cubicBezTo>
                      <a:pt x="181928" y="151448"/>
                      <a:pt x="170497" y="161925"/>
                      <a:pt x="156210" y="171450"/>
                    </a:cubicBezTo>
                    <a:lnTo>
                      <a:pt x="185738" y="199073"/>
                    </a:lnTo>
                    <a:cubicBezTo>
                      <a:pt x="198120" y="185738"/>
                      <a:pt x="207645" y="172403"/>
                      <a:pt x="214313" y="160020"/>
                    </a:cubicBezTo>
                    <a:cubicBezTo>
                      <a:pt x="220980" y="147638"/>
                      <a:pt x="224790" y="135255"/>
                      <a:pt x="224790" y="124778"/>
                    </a:cubicBezTo>
                    <a:cubicBezTo>
                      <a:pt x="224790" y="112395"/>
                      <a:pt x="221933" y="101918"/>
                      <a:pt x="216217" y="92393"/>
                    </a:cubicBezTo>
                    <a:cubicBezTo>
                      <a:pt x="211455" y="82868"/>
                      <a:pt x="203835" y="77153"/>
                      <a:pt x="195263" y="73343"/>
                    </a:cubicBezTo>
                    <a:lnTo>
                      <a:pt x="195263" y="45720"/>
                    </a:lnTo>
                    <a:lnTo>
                      <a:pt x="243840" y="45720"/>
                    </a:lnTo>
                    <a:cubicBezTo>
                      <a:pt x="245745" y="55245"/>
                      <a:pt x="250508" y="62865"/>
                      <a:pt x="259080" y="70485"/>
                    </a:cubicBezTo>
                    <a:cubicBezTo>
                      <a:pt x="270510" y="80963"/>
                      <a:pt x="283845" y="87630"/>
                      <a:pt x="300038" y="90488"/>
                    </a:cubicBezTo>
                    <a:lnTo>
                      <a:pt x="300038" y="111443"/>
                    </a:lnTo>
                    <a:lnTo>
                      <a:pt x="288608" y="111443"/>
                    </a:lnTo>
                    <a:cubicBezTo>
                      <a:pt x="284797" y="111443"/>
                      <a:pt x="281940" y="112395"/>
                      <a:pt x="279083" y="114300"/>
                    </a:cubicBezTo>
                    <a:cubicBezTo>
                      <a:pt x="276225" y="116205"/>
                      <a:pt x="275272" y="119063"/>
                      <a:pt x="275272" y="122873"/>
                    </a:cubicBezTo>
                    <a:cubicBezTo>
                      <a:pt x="275272" y="130493"/>
                      <a:pt x="281940" y="140018"/>
                      <a:pt x="294322" y="152400"/>
                    </a:cubicBezTo>
                    <a:cubicBezTo>
                      <a:pt x="306705" y="163830"/>
                      <a:pt x="316230" y="169545"/>
                      <a:pt x="323850" y="169545"/>
                    </a:cubicBezTo>
                    <a:cubicBezTo>
                      <a:pt x="327660" y="169545"/>
                      <a:pt x="330517" y="167640"/>
                      <a:pt x="332422" y="164783"/>
                    </a:cubicBezTo>
                    <a:cubicBezTo>
                      <a:pt x="334328" y="161925"/>
                      <a:pt x="335280" y="158115"/>
                      <a:pt x="335280" y="154305"/>
                    </a:cubicBezTo>
                    <a:lnTo>
                      <a:pt x="335280" y="142875"/>
                    </a:lnTo>
                    <a:lnTo>
                      <a:pt x="389572" y="142875"/>
                    </a:lnTo>
                    <a:lnTo>
                      <a:pt x="389572" y="189548"/>
                    </a:lnTo>
                    <a:lnTo>
                      <a:pt x="424815" y="208598"/>
                    </a:lnTo>
                    <a:lnTo>
                      <a:pt x="424815" y="44768"/>
                    </a:lnTo>
                    <a:lnTo>
                      <a:pt x="452438" y="44768"/>
                    </a:lnTo>
                    <a:lnTo>
                      <a:pt x="460058" y="44768"/>
                    </a:lnTo>
                    <a:lnTo>
                      <a:pt x="566738" y="44768"/>
                    </a:lnTo>
                    <a:lnTo>
                      <a:pt x="566738" y="72390"/>
                    </a:lnTo>
                    <a:lnTo>
                      <a:pt x="514350" y="72390"/>
                    </a:lnTo>
                    <a:cubicBezTo>
                      <a:pt x="501967" y="72390"/>
                      <a:pt x="491490" y="76200"/>
                      <a:pt x="481965" y="83820"/>
                    </a:cubicBezTo>
                    <a:cubicBezTo>
                      <a:pt x="473392" y="91440"/>
                      <a:pt x="469583" y="100965"/>
                      <a:pt x="469583" y="111443"/>
                    </a:cubicBezTo>
                    <a:cubicBezTo>
                      <a:pt x="469583" y="126683"/>
                      <a:pt x="473392" y="142875"/>
                      <a:pt x="481965" y="159068"/>
                    </a:cubicBezTo>
                    <a:cubicBezTo>
                      <a:pt x="489585" y="175260"/>
                      <a:pt x="501967" y="192405"/>
                      <a:pt x="518160" y="208598"/>
                    </a:cubicBezTo>
                    <a:lnTo>
                      <a:pt x="529590" y="200978"/>
                    </a:lnTo>
                    <a:cubicBezTo>
                      <a:pt x="519113" y="191453"/>
                      <a:pt x="511492" y="180975"/>
                      <a:pt x="505778" y="169545"/>
                    </a:cubicBezTo>
                    <a:cubicBezTo>
                      <a:pt x="501015" y="158115"/>
                      <a:pt x="498158" y="146685"/>
                      <a:pt x="498158" y="135255"/>
                    </a:cubicBezTo>
                    <a:cubicBezTo>
                      <a:pt x="498158" y="126683"/>
                      <a:pt x="501015" y="119063"/>
                      <a:pt x="507683" y="113348"/>
                    </a:cubicBezTo>
                    <a:cubicBezTo>
                      <a:pt x="513397" y="106680"/>
                      <a:pt x="521017" y="103823"/>
                      <a:pt x="529590" y="103823"/>
                    </a:cubicBezTo>
                    <a:lnTo>
                      <a:pt x="564833" y="103823"/>
                    </a:lnTo>
                    <a:lnTo>
                      <a:pt x="564833" y="185738"/>
                    </a:lnTo>
                    <a:lnTo>
                      <a:pt x="600075" y="209550"/>
                    </a:lnTo>
                    <a:lnTo>
                      <a:pt x="600075" y="45720"/>
                    </a:lnTo>
                    <a:lnTo>
                      <a:pt x="635318" y="45720"/>
                    </a:lnTo>
                    <a:lnTo>
                      <a:pt x="618172" y="14288"/>
                    </a:lnTo>
                    <a:lnTo>
                      <a:pt x="577215" y="14288"/>
                    </a:lnTo>
                    <a:close/>
                    <a:moveTo>
                      <a:pt x="299085" y="75248"/>
                    </a:moveTo>
                    <a:cubicBezTo>
                      <a:pt x="292417" y="73343"/>
                      <a:pt x="287655" y="69533"/>
                      <a:pt x="283845" y="63818"/>
                    </a:cubicBezTo>
                    <a:cubicBezTo>
                      <a:pt x="280035" y="58103"/>
                      <a:pt x="278130" y="51435"/>
                      <a:pt x="278130" y="42863"/>
                    </a:cubicBezTo>
                    <a:cubicBezTo>
                      <a:pt x="278130" y="37148"/>
                      <a:pt x="280035" y="31433"/>
                      <a:pt x="281940" y="27623"/>
                    </a:cubicBezTo>
                    <a:cubicBezTo>
                      <a:pt x="284797" y="23813"/>
                      <a:pt x="287655" y="20955"/>
                      <a:pt x="291465" y="20955"/>
                    </a:cubicBezTo>
                    <a:cubicBezTo>
                      <a:pt x="294322" y="20955"/>
                      <a:pt x="296228" y="22860"/>
                      <a:pt x="297180" y="25718"/>
                    </a:cubicBezTo>
                    <a:cubicBezTo>
                      <a:pt x="299085" y="28575"/>
                      <a:pt x="299085" y="32385"/>
                      <a:pt x="299085" y="36195"/>
                    </a:cubicBezTo>
                    <a:lnTo>
                      <a:pt x="299085" y="75248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39" name="Google Shape;11739;p37"/>
              <p:cNvSpPr/>
              <p:nvPr/>
            </p:nvSpPr>
            <p:spPr>
              <a:xfrm>
                <a:off x="6413182" y="4612005"/>
                <a:ext cx="104075" cy="94352"/>
              </a:xfrm>
              <a:custGeom>
                <a:avLst/>
                <a:gdLst/>
                <a:ahLst/>
                <a:cxnLst/>
                <a:rect l="l" t="t" r="r" b="b"/>
                <a:pathLst>
                  <a:path w="104075" h="94352" extrusionOk="0">
                    <a:moveTo>
                      <a:pt x="89535" y="60007"/>
                    </a:moveTo>
                    <a:cubicBezTo>
                      <a:pt x="81915" y="47625"/>
                      <a:pt x="76200" y="40005"/>
                      <a:pt x="72390" y="36195"/>
                    </a:cubicBezTo>
                    <a:cubicBezTo>
                      <a:pt x="64770" y="25717"/>
                      <a:pt x="55245" y="16192"/>
                      <a:pt x="44767" y="9525"/>
                    </a:cubicBezTo>
                    <a:cubicBezTo>
                      <a:pt x="34290" y="2857"/>
                      <a:pt x="23813" y="0"/>
                      <a:pt x="14288" y="0"/>
                    </a:cubicBezTo>
                    <a:cubicBezTo>
                      <a:pt x="8572" y="952"/>
                      <a:pt x="3810" y="1905"/>
                      <a:pt x="0" y="2857"/>
                    </a:cubicBezTo>
                    <a:lnTo>
                      <a:pt x="15240" y="36195"/>
                    </a:lnTo>
                    <a:cubicBezTo>
                      <a:pt x="20002" y="34290"/>
                      <a:pt x="25717" y="33338"/>
                      <a:pt x="31433" y="33338"/>
                    </a:cubicBezTo>
                    <a:cubicBezTo>
                      <a:pt x="37147" y="33338"/>
                      <a:pt x="42863" y="34290"/>
                      <a:pt x="47625" y="37147"/>
                    </a:cubicBezTo>
                    <a:cubicBezTo>
                      <a:pt x="52388" y="39052"/>
                      <a:pt x="57150" y="41910"/>
                      <a:pt x="60008" y="45720"/>
                    </a:cubicBezTo>
                    <a:lnTo>
                      <a:pt x="97155" y="94297"/>
                    </a:lnTo>
                    <a:cubicBezTo>
                      <a:pt x="108585" y="95250"/>
                      <a:pt x="105727" y="83820"/>
                      <a:pt x="89535" y="60007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40" name="Google Shape;11740;p37"/>
              <p:cNvSpPr/>
              <p:nvPr/>
            </p:nvSpPr>
            <p:spPr>
              <a:xfrm>
                <a:off x="6671309" y="4707255"/>
                <a:ext cx="676275" cy="234314"/>
              </a:xfrm>
              <a:custGeom>
                <a:avLst/>
                <a:gdLst/>
                <a:ahLst/>
                <a:cxnLst/>
                <a:rect l="l" t="t" r="r" b="b"/>
                <a:pathLst>
                  <a:path w="676275" h="234314" extrusionOk="0">
                    <a:moveTo>
                      <a:pt x="605790" y="171450"/>
                    </a:moveTo>
                    <a:lnTo>
                      <a:pt x="641033" y="195263"/>
                    </a:lnTo>
                    <a:lnTo>
                      <a:pt x="641033" y="31432"/>
                    </a:lnTo>
                    <a:lnTo>
                      <a:pt x="676275" y="31432"/>
                    </a:lnTo>
                    <a:lnTo>
                      <a:pt x="659130" y="0"/>
                    </a:lnTo>
                    <a:lnTo>
                      <a:pt x="467678" y="0"/>
                    </a:lnTo>
                    <a:lnTo>
                      <a:pt x="460058" y="0"/>
                    </a:lnTo>
                    <a:lnTo>
                      <a:pt x="299085" y="0"/>
                    </a:lnTo>
                    <a:lnTo>
                      <a:pt x="291465" y="0"/>
                    </a:lnTo>
                    <a:lnTo>
                      <a:pt x="203835" y="0"/>
                    </a:lnTo>
                    <a:lnTo>
                      <a:pt x="196215" y="0"/>
                    </a:lnTo>
                    <a:lnTo>
                      <a:pt x="0" y="0"/>
                    </a:lnTo>
                    <a:lnTo>
                      <a:pt x="17145" y="31432"/>
                    </a:lnTo>
                    <a:lnTo>
                      <a:pt x="151448" y="31432"/>
                    </a:lnTo>
                    <a:lnTo>
                      <a:pt x="151448" y="59055"/>
                    </a:lnTo>
                    <a:lnTo>
                      <a:pt x="43815" y="59055"/>
                    </a:lnTo>
                    <a:lnTo>
                      <a:pt x="38100" y="70485"/>
                    </a:lnTo>
                    <a:cubicBezTo>
                      <a:pt x="54293" y="75247"/>
                      <a:pt x="67628" y="82867"/>
                      <a:pt x="78105" y="92392"/>
                    </a:cubicBezTo>
                    <a:cubicBezTo>
                      <a:pt x="87630" y="102870"/>
                      <a:pt x="93345" y="113347"/>
                      <a:pt x="93345" y="124777"/>
                    </a:cubicBezTo>
                    <a:cubicBezTo>
                      <a:pt x="93345" y="129540"/>
                      <a:pt x="91440" y="134302"/>
                      <a:pt x="86678" y="138113"/>
                    </a:cubicBezTo>
                    <a:cubicBezTo>
                      <a:pt x="80963" y="142875"/>
                      <a:pt x="75248" y="144780"/>
                      <a:pt x="68580" y="146685"/>
                    </a:cubicBezTo>
                    <a:cubicBezTo>
                      <a:pt x="66675" y="142875"/>
                      <a:pt x="63818" y="140017"/>
                      <a:pt x="60008" y="137160"/>
                    </a:cubicBezTo>
                    <a:cubicBezTo>
                      <a:pt x="56198" y="134302"/>
                      <a:pt x="52388" y="133350"/>
                      <a:pt x="49530" y="133350"/>
                    </a:cubicBezTo>
                    <a:cubicBezTo>
                      <a:pt x="44768" y="133350"/>
                      <a:pt x="40005" y="135255"/>
                      <a:pt x="37148" y="139065"/>
                    </a:cubicBezTo>
                    <a:cubicBezTo>
                      <a:pt x="33338" y="142875"/>
                      <a:pt x="32385" y="147638"/>
                      <a:pt x="32385" y="153352"/>
                    </a:cubicBezTo>
                    <a:cubicBezTo>
                      <a:pt x="32385" y="160972"/>
                      <a:pt x="36195" y="168592"/>
                      <a:pt x="44768" y="173355"/>
                    </a:cubicBezTo>
                    <a:cubicBezTo>
                      <a:pt x="52388" y="179070"/>
                      <a:pt x="62865" y="181927"/>
                      <a:pt x="73343" y="181927"/>
                    </a:cubicBezTo>
                    <a:lnTo>
                      <a:pt x="97155" y="234315"/>
                    </a:lnTo>
                    <a:lnTo>
                      <a:pt x="114300" y="224790"/>
                    </a:lnTo>
                    <a:lnTo>
                      <a:pt x="82868" y="180022"/>
                    </a:lnTo>
                    <a:cubicBezTo>
                      <a:pt x="93345" y="178117"/>
                      <a:pt x="102870" y="173355"/>
                      <a:pt x="110490" y="166688"/>
                    </a:cubicBezTo>
                    <a:cubicBezTo>
                      <a:pt x="118110" y="160020"/>
                      <a:pt x="120968" y="152400"/>
                      <a:pt x="120968" y="142875"/>
                    </a:cubicBezTo>
                    <a:cubicBezTo>
                      <a:pt x="120968" y="133350"/>
                      <a:pt x="118110" y="123825"/>
                      <a:pt x="112395" y="114300"/>
                    </a:cubicBezTo>
                    <a:cubicBezTo>
                      <a:pt x="107633" y="104775"/>
                      <a:pt x="100013" y="97155"/>
                      <a:pt x="89535" y="90488"/>
                    </a:cubicBezTo>
                    <a:lnTo>
                      <a:pt x="151448" y="90488"/>
                    </a:lnTo>
                    <a:lnTo>
                      <a:pt x="151448" y="176213"/>
                    </a:lnTo>
                    <a:lnTo>
                      <a:pt x="186690" y="195263"/>
                    </a:lnTo>
                    <a:lnTo>
                      <a:pt x="186690" y="31432"/>
                    </a:lnTo>
                    <a:lnTo>
                      <a:pt x="214313" y="31432"/>
                    </a:lnTo>
                    <a:lnTo>
                      <a:pt x="221933" y="31432"/>
                    </a:lnTo>
                    <a:lnTo>
                      <a:pt x="246698" y="31432"/>
                    </a:lnTo>
                    <a:lnTo>
                      <a:pt x="246698" y="171450"/>
                    </a:lnTo>
                    <a:lnTo>
                      <a:pt x="281940" y="195263"/>
                    </a:lnTo>
                    <a:lnTo>
                      <a:pt x="281940" y="31432"/>
                    </a:lnTo>
                    <a:lnTo>
                      <a:pt x="309563" y="31432"/>
                    </a:lnTo>
                    <a:lnTo>
                      <a:pt x="317183" y="31432"/>
                    </a:lnTo>
                    <a:lnTo>
                      <a:pt x="415290" y="31432"/>
                    </a:lnTo>
                    <a:lnTo>
                      <a:pt x="415290" y="81915"/>
                    </a:lnTo>
                    <a:lnTo>
                      <a:pt x="337185" y="81915"/>
                    </a:lnTo>
                    <a:cubicBezTo>
                      <a:pt x="332423" y="81915"/>
                      <a:pt x="329565" y="83820"/>
                      <a:pt x="326708" y="86677"/>
                    </a:cubicBezTo>
                    <a:cubicBezTo>
                      <a:pt x="323850" y="89535"/>
                      <a:pt x="321945" y="93345"/>
                      <a:pt x="321945" y="97155"/>
                    </a:cubicBezTo>
                    <a:cubicBezTo>
                      <a:pt x="321945" y="106680"/>
                      <a:pt x="325755" y="117157"/>
                      <a:pt x="334328" y="127635"/>
                    </a:cubicBezTo>
                    <a:cubicBezTo>
                      <a:pt x="342900" y="138113"/>
                      <a:pt x="350520" y="143827"/>
                      <a:pt x="357188" y="143827"/>
                    </a:cubicBezTo>
                    <a:cubicBezTo>
                      <a:pt x="359093" y="143827"/>
                      <a:pt x="360998" y="142875"/>
                      <a:pt x="361950" y="141922"/>
                    </a:cubicBezTo>
                    <a:cubicBezTo>
                      <a:pt x="363855" y="140970"/>
                      <a:pt x="364808" y="139065"/>
                      <a:pt x="364808" y="136207"/>
                    </a:cubicBezTo>
                    <a:lnTo>
                      <a:pt x="364808" y="122872"/>
                    </a:lnTo>
                    <a:cubicBezTo>
                      <a:pt x="364808" y="120015"/>
                      <a:pt x="365760" y="118110"/>
                      <a:pt x="367665" y="116205"/>
                    </a:cubicBezTo>
                    <a:cubicBezTo>
                      <a:pt x="368618" y="114300"/>
                      <a:pt x="370523" y="113347"/>
                      <a:pt x="372428" y="113347"/>
                    </a:cubicBezTo>
                    <a:lnTo>
                      <a:pt x="415290" y="113347"/>
                    </a:lnTo>
                    <a:lnTo>
                      <a:pt x="415290" y="175260"/>
                    </a:lnTo>
                    <a:lnTo>
                      <a:pt x="450533" y="194310"/>
                    </a:lnTo>
                    <a:lnTo>
                      <a:pt x="450533" y="30480"/>
                    </a:lnTo>
                    <a:lnTo>
                      <a:pt x="478155" y="30480"/>
                    </a:lnTo>
                    <a:lnTo>
                      <a:pt x="485775" y="30480"/>
                    </a:lnTo>
                    <a:lnTo>
                      <a:pt x="513397" y="30480"/>
                    </a:lnTo>
                    <a:lnTo>
                      <a:pt x="513397" y="96202"/>
                    </a:lnTo>
                    <a:lnTo>
                      <a:pt x="501968" y="96202"/>
                    </a:lnTo>
                    <a:cubicBezTo>
                      <a:pt x="499110" y="96202"/>
                      <a:pt x="497205" y="97155"/>
                      <a:pt x="495300" y="99060"/>
                    </a:cubicBezTo>
                    <a:cubicBezTo>
                      <a:pt x="493395" y="100965"/>
                      <a:pt x="492443" y="102870"/>
                      <a:pt x="492443" y="105727"/>
                    </a:cubicBezTo>
                    <a:cubicBezTo>
                      <a:pt x="492443" y="111442"/>
                      <a:pt x="499110" y="120967"/>
                      <a:pt x="512445" y="134302"/>
                    </a:cubicBezTo>
                    <a:cubicBezTo>
                      <a:pt x="525780" y="147638"/>
                      <a:pt x="535305" y="154305"/>
                      <a:pt x="541020" y="154305"/>
                    </a:cubicBezTo>
                    <a:cubicBezTo>
                      <a:pt x="542925" y="154305"/>
                      <a:pt x="544830" y="153352"/>
                      <a:pt x="545783" y="151447"/>
                    </a:cubicBezTo>
                    <a:cubicBezTo>
                      <a:pt x="547688" y="148590"/>
                      <a:pt x="548640" y="145732"/>
                      <a:pt x="548640" y="142875"/>
                    </a:cubicBezTo>
                    <a:lnTo>
                      <a:pt x="548640" y="127635"/>
                    </a:lnTo>
                    <a:lnTo>
                      <a:pt x="606743" y="127635"/>
                    </a:lnTo>
                    <a:lnTo>
                      <a:pt x="606743" y="171450"/>
                    </a:lnTo>
                    <a:close/>
                    <a:moveTo>
                      <a:pt x="547688" y="97155"/>
                    </a:moveTo>
                    <a:lnTo>
                      <a:pt x="547688" y="31432"/>
                    </a:lnTo>
                    <a:lnTo>
                      <a:pt x="605790" y="31432"/>
                    </a:lnTo>
                    <a:lnTo>
                      <a:pt x="605790" y="97155"/>
                    </a:lnTo>
                    <a:lnTo>
                      <a:pt x="547688" y="97155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41" name="Google Shape;11741;p37"/>
              <p:cNvSpPr/>
              <p:nvPr/>
            </p:nvSpPr>
            <p:spPr>
              <a:xfrm>
                <a:off x="7259002" y="4910137"/>
                <a:ext cx="119062" cy="87630"/>
              </a:xfrm>
              <a:custGeom>
                <a:avLst/>
                <a:gdLst/>
                <a:ahLst/>
                <a:cxnLst/>
                <a:rect l="l" t="t" r="r" b="b"/>
                <a:pathLst>
                  <a:path w="119062" h="87630" extrusionOk="0">
                    <a:moveTo>
                      <a:pt x="54292" y="13335"/>
                    </a:moveTo>
                    <a:cubicBezTo>
                      <a:pt x="42863" y="3810"/>
                      <a:pt x="34290" y="0"/>
                      <a:pt x="27622" y="0"/>
                    </a:cubicBezTo>
                    <a:cubicBezTo>
                      <a:pt x="21907" y="0"/>
                      <a:pt x="17145" y="953"/>
                      <a:pt x="12382" y="1905"/>
                    </a:cubicBezTo>
                    <a:cubicBezTo>
                      <a:pt x="8572" y="2857"/>
                      <a:pt x="4763" y="5715"/>
                      <a:pt x="0" y="9525"/>
                    </a:cubicBezTo>
                    <a:lnTo>
                      <a:pt x="13335" y="30480"/>
                    </a:lnTo>
                    <a:cubicBezTo>
                      <a:pt x="17145" y="27622"/>
                      <a:pt x="20003" y="25718"/>
                      <a:pt x="22860" y="24765"/>
                    </a:cubicBezTo>
                    <a:cubicBezTo>
                      <a:pt x="26670" y="22860"/>
                      <a:pt x="29528" y="22860"/>
                      <a:pt x="33338" y="22860"/>
                    </a:cubicBezTo>
                    <a:cubicBezTo>
                      <a:pt x="41910" y="22860"/>
                      <a:pt x="60007" y="37147"/>
                      <a:pt x="86678" y="65722"/>
                    </a:cubicBezTo>
                    <a:lnTo>
                      <a:pt x="107632" y="87630"/>
                    </a:lnTo>
                    <a:lnTo>
                      <a:pt x="119063" y="78105"/>
                    </a:lnTo>
                    <a:cubicBezTo>
                      <a:pt x="103822" y="60007"/>
                      <a:pt x="81915" y="39053"/>
                      <a:pt x="54292" y="13335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742" name="Google Shape;11742;p37"/>
            <p:cNvSpPr/>
            <p:nvPr/>
          </p:nvSpPr>
          <p:spPr>
            <a:xfrm>
              <a:off x="5888982" y="2284094"/>
              <a:ext cx="406654" cy="721042"/>
            </a:xfrm>
            <a:custGeom>
              <a:avLst/>
              <a:gdLst/>
              <a:ahLst/>
              <a:cxnLst/>
              <a:rect l="l" t="t" r="r" b="b"/>
              <a:pathLst>
                <a:path w="406654" h="721042" extrusionOk="0">
                  <a:moveTo>
                    <a:pt x="75573" y="576263"/>
                  </a:moveTo>
                  <a:cubicBezTo>
                    <a:pt x="75573" y="576263"/>
                    <a:pt x="75573" y="576263"/>
                    <a:pt x="75573" y="576263"/>
                  </a:cubicBezTo>
                  <a:cubicBezTo>
                    <a:pt x="67953" y="591503"/>
                    <a:pt x="69858" y="604838"/>
                    <a:pt x="74620" y="612458"/>
                  </a:cubicBezTo>
                  <a:cubicBezTo>
                    <a:pt x="80335" y="623888"/>
                    <a:pt x="91765" y="632460"/>
                    <a:pt x="108910" y="640080"/>
                  </a:cubicBezTo>
                  <a:cubicBezTo>
                    <a:pt x="108910" y="640080"/>
                    <a:pt x="108910" y="641033"/>
                    <a:pt x="108910" y="641033"/>
                  </a:cubicBezTo>
                  <a:cubicBezTo>
                    <a:pt x="108910" y="661035"/>
                    <a:pt x="127960" y="677228"/>
                    <a:pt x="160345" y="684848"/>
                  </a:cubicBezTo>
                  <a:cubicBezTo>
                    <a:pt x="162250" y="700088"/>
                    <a:pt x="177490" y="721043"/>
                    <a:pt x="210828" y="721043"/>
                  </a:cubicBezTo>
                  <a:cubicBezTo>
                    <a:pt x="214638" y="721043"/>
                    <a:pt x="219400" y="721043"/>
                    <a:pt x="226068" y="719138"/>
                  </a:cubicBezTo>
                  <a:cubicBezTo>
                    <a:pt x="244165" y="713423"/>
                    <a:pt x="256548" y="700088"/>
                    <a:pt x="257500" y="684848"/>
                  </a:cubicBezTo>
                  <a:cubicBezTo>
                    <a:pt x="289885" y="676275"/>
                    <a:pt x="308935" y="661035"/>
                    <a:pt x="308935" y="641033"/>
                  </a:cubicBezTo>
                  <a:cubicBezTo>
                    <a:pt x="308935" y="639128"/>
                    <a:pt x="308935" y="637223"/>
                    <a:pt x="307983" y="635318"/>
                  </a:cubicBezTo>
                  <a:cubicBezTo>
                    <a:pt x="329890" y="621983"/>
                    <a:pt x="342273" y="605790"/>
                    <a:pt x="342273" y="589598"/>
                  </a:cubicBezTo>
                  <a:cubicBezTo>
                    <a:pt x="342273" y="584835"/>
                    <a:pt x="340368" y="580073"/>
                    <a:pt x="338463" y="576263"/>
                  </a:cubicBezTo>
                  <a:cubicBezTo>
                    <a:pt x="371800" y="542925"/>
                    <a:pt x="389898" y="510540"/>
                    <a:pt x="399423" y="480060"/>
                  </a:cubicBezTo>
                  <a:lnTo>
                    <a:pt x="399423" y="480060"/>
                  </a:lnTo>
                  <a:cubicBezTo>
                    <a:pt x="400375" y="478155"/>
                    <a:pt x="400375" y="476250"/>
                    <a:pt x="401328" y="474345"/>
                  </a:cubicBezTo>
                  <a:cubicBezTo>
                    <a:pt x="404185" y="462915"/>
                    <a:pt x="406090" y="448628"/>
                    <a:pt x="406090" y="446722"/>
                  </a:cubicBezTo>
                  <a:cubicBezTo>
                    <a:pt x="407995" y="421005"/>
                    <a:pt x="405138" y="395288"/>
                    <a:pt x="396565" y="370522"/>
                  </a:cubicBezTo>
                  <a:lnTo>
                    <a:pt x="387993" y="350520"/>
                  </a:lnTo>
                  <a:cubicBezTo>
                    <a:pt x="380373" y="336233"/>
                    <a:pt x="370848" y="322897"/>
                    <a:pt x="360370" y="312420"/>
                  </a:cubicBezTo>
                  <a:cubicBezTo>
                    <a:pt x="357513" y="309563"/>
                    <a:pt x="354655" y="306705"/>
                    <a:pt x="351798" y="304800"/>
                  </a:cubicBezTo>
                  <a:lnTo>
                    <a:pt x="351798" y="304800"/>
                  </a:lnTo>
                  <a:lnTo>
                    <a:pt x="340368" y="294322"/>
                  </a:lnTo>
                  <a:cubicBezTo>
                    <a:pt x="337510" y="291465"/>
                    <a:pt x="334653" y="288608"/>
                    <a:pt x="331795" y="286703"/>
                  </a:cubicBezTo>
                  <a:cubicBezTo>
                    <a:pt x="292743" y="251460"/>
                    <a:pt x="264168" y="224790"/>
                    <a:pt x="272740" y="163830"/>
                  </a:cubicBezTo>
                  <a:cubicBezTo>
                    <a:pt x="283218" y="106680"/>
                    <a:pt x="265120" y="47625"/>
                    <a:pt x="241308" y="32385"/>
                  </a:cubicBezTo>
                  <a:cubicBezTo>
                    <a:pt x="239403" y="31432"/>
                    <a:pt x="238450" y="30480"/>
                    <a:pt x="236545" y="30480"/>
                  </a:cubicBezTo>
                  <a:cubicBezTo>
                    <a:pt x="235593" y="21907"/>
                    <a:pt x="234640" y="16193"/>
                    <a:pt x="233688" y="16193"/>
                  </a:cubicBezTo>
                  <a:cubicBezTo>
                    <a:pt x="227020" y="4763"/>
                    <a:pt x="217495" y="953"/>
                    <a:pt x="210828" y="0"/>
                  </a:cubicBezTo>
                  <a:cubicBezTo>
                    <a:pt x="208923" y="0"/>
                    <a:pt x="207970" y="0"/>
                    <a:pt x="206065" y="0"/>
                  </a:cubicBezTo>
                  <a:cubicBezTo>
                    <a:pt x="194635" y="0"/>
                    <a:pt x="174633" y="4763"/>
                    <a:pt x="166060" y="37148"/>
                  </a:cubicBezTo>
                  <a:cubicBezTo>
                    <a:pt x="160345" y="58103"/>
                    <a:pt x="161298" y="87630"/>
                    <a:pt x="161298" y="115253"/>
                  </a:cubicBezTo>
                  <a:cubicBezTo>
                    <a:pt x="161298" y="120968"/>
                    <a:pt x="161298" y="126682"/>
                    <a:pt x="161298" y="130493"/>
                  </a:cubicBezTo>
                  <a:cubicBezTo>
                    <a:pt x="159393" y="178118"/>
                    <a:pt x="114625" y="237172"/>
                    <a:pt x="81288" y="277178"/>
                  </a:cubicBezTo>
                  <a:cubicBezTo>
                    <a:pt x="81288" y="277178"/>
                    <a:pt x="55570" y="304800"/>
                    <a:pt x="33663" y="343853"/>
                  </a:cubicBezTo>
                  <a:cubicBezTo>
                    <a:pt x="14613" y="374333"/>
                    <a:pt x="-50157" y="493395"/>
                    <a:pt x="75573" y="576263"/>
                  </a:cubicBezTo>
                  <a:close/>
                  <a:moveTo>
                    <a:pt x="210828" y="696278"/>
                  </a:moveTo>
                  <a:cubicBezTo>
                    <a:pt x="197493" y="696278"/>
                    <a:pt x="186063" y="688658"/>
                    <a:pt x="186063" y="681038"/>
                  </a:cubicBezTo>
                  <a:cubicBezTo>
                    <a:pt x="186063" y="680085"/>
                    <a:pt x="186063" y="678180"/>
                    <a:pt x="187015" y="677228"/>
                  </a:cubicBezTo>
                  <a:cubicBezTo>
                    <a:pt x="190825" y="677228"/>
                    <a:pt x="194635" y="678180"/>
                    <a:pt x="198445" y="678180"/>
                  </a:cubicBezTo>
                  <a:cubicBezTo>
                    <a:pt x="202255" y="678180"/>
                    <a:pt x="206065" y="678180"/>
                    <a:pt x="210828" y="678180"/>
                  </a:cubicBezTo>
                  <a:cubicBezTo>
                    <a:pt x="218448" y="678180"/>
                    <a:pt x="227020" y="678180"/>
                    <a:pt x="233688" y="677228"/>
                  </a:cubicBezTo>
                  <a:cubicBezTo>
                    <a:pt x="234640" y="678180"/>
                    <a:pt x="234640" y="680085"/>
                    <a:pt x="234640" y="681038"/>
                  </a:cubicBezTo>
                  <a:cubicBezTo>
                    <a:pt x="235593" y="688658"/>
                    <a:pt x="224163" y="696278"/>
                    <a:pt x="210828" y="696278"/>
                  </a:cubicBezTo>
                  <a:close/>
                  <a:moveTo>
                    <a:pt x="236545" y="662940"/>
                  </a:moveTo>
                  <a:cubicBezTo>
                    <a:pt x="231783" y="663893"/>
                    <a:pt x="226068" y="663893"/>
                    <a:pt x="221305" y="664845"/>
                  </a:cubicBezTo>
                  <a:cubicBezTo>
                    <a:pt x="217495" y="664845"/>
                    <a:pt x="214638" y="664845"/>
                    <a:pt x="210828" y="664845"/>
                  </a:cubicBezTo>
                  <a:cubicBezTo>
                    <a:pt x="202255" y="664845"/>
                    <a:pt x="193683" y="663893"/>
                    <a:pt x="185110" y="662940"/>
                  </a:cubicBezTo>
                  <a:cubicBezTo>
                    <a:pt x="153678" y="659130"/>
                    <a:pt x="135580" y="647700"/>
                    <a:pt x="135580" y="639128"/>
                  </a:cubicBezTo>
                  <a:cubicBezTo>
                    <a:pt x="135580" y="638175"/>
                    <a:pt x="135580" y="638175"/>
                    <a:pt x="135580" y="637223"/>
                  </a:cubicBezTo>
                  <a:cubicBezTo>
                    <a:pt x="159393" y="641985"/>
                    <a:pt x="185110" y="642938"/>
                    <a:pt x="202255" y="642938"/>
                  </a:cubicBezTo>
                  <a:cubicBezTo>
                    <a:pt x="235593" y="642938"/>
                    <a:pt x="267025" y="639128"/>
                    <a:pt x="284170" y="633413"/>
                  </a:cubicBezTo>
                  <a:cubicBezTo>
                    <a:pt x="286075" y="635318"/>
                    <a:pt x="287028" y="637223"/>
                    <a:pt x="287028" y="639128"/>
                  </a:cubicBezTo>
                  <a:cubicBezTo>
                    <a:pt x="287028" y="647700"/>
                    <a:pt x="267978" y="659130"/>
                    <a:pt x="236545" y="662940"/>
                  </a:cubicBezTo>
                  <a:close/>
                  <a:moveTo>
                    <a:pt x="89860" y="304800"/>
                  </a:moveTo>
                  <a:lnTo>
                    <a:pt x="90813" y="302895"/>
                  </a:lnTo>
                  <a:cubicBezTo>
                    <a:pt x="132723" y="253365"/>
                    <a:pt x="181300" y="188595"/>
                    <a:pt x="184158" y="131445"/>
                  </a:cubicBezTo>
                  <a:cubicBezTo>
                    <a:pt x="184158" y="125730"/>
                    <a:pt x="184158" y="120015"/>
                    <a:pt x="184158" y="114300"/>
                  </a:cubicBezTo>
                  <a:cubicBezTo>
                    <a:pt x="184158" y="87630"/>
                    <a:pt x="183205" y="60960"/>
                    <a:pt x="187968" y="42863"/>
                  </a:cubicBezTo>
                  <a:cubicBezTo>
                    <a:pt x="191778" y="26670"/>
                    <a:pt x="198445" y="24765"/>
                    <a:pt x="202255" y="24765"/>
                  </a:cubicBezTo>
                  <a:cubicBezTo>
                    <a:pt x="203208" y="24765"/>
                    <a:pt x="204160" y="24765"/>
                    <a:pt x="204160" y="24765"/>
                  </a:cubicBezTo>
                  <a:cubicBezTo>
                    <a:pt x="207018" y="24765"/>
                    <a:pt x="208923" y="29528"/>
                    <a:pt x="209875" y="37148"/>
                  </a:cubicBezTo>
                  <a:cubicBezTo>
                    <a:pt x="209875" y="41910"/>
                    <a:pt x="209875" y="56198"/>
                    <a:pt x="208923" y="71438"/>
                  </a:cubicBezTo>
                  <a:cubicBezTo>
                    <a:pt x="207018" y="105728"/>
                    <a:pt x="205113" y="151447"/>
                    <a:pt x="209875" y="172403"/>
                  </a:cubicBezTo>
                  <a:cubicBezTo>
                    <a:pt x="215590" y="195263"/>
                    <a:pt x="226068" y="218122"/>
                    <a:pt x="235593" y="240030"/>
                  </a:cubicBezTo>
                  <a:cubicBezTo>
                    <a:pt x="248928" y="268605"/>
                    <a:pt x="261310" y="296228"/>
                    <a:pt x="262263" y="321945"/>
                  </a:cubicBezTo>
                  <a:cubicBezTo>
                    <a:pt x="264168" y="367665"/>
                    <a:pt x="241308" y="371475"/>
                    <a:pt x="225115" y="374333"/>
                  </a:cubicBezTo>
                  <a:cubicBezTo>
                    <a:pt x="217495" y="375285"/>
                    <a:pt x="208923" y="377190"/>
                    <a:pt x="208923" y="385763"/>
                  </a:cubicBezTo>
                  <a:cubicBezTo>
                    <a:pt x="208923" y="389572"/>
                    <a:pt x="211780" y="393383"/>
                    <a:pt x="216543" y="393383"/>
                  </a:cubicBezTo>
                  <a:cubicBezTo>
                    <a:pt x="218448" y="393383"/>
                    <a:pt x="220353" y="392430"/>
                    <a:pt x="224163" y="392430"/>
                  </a:cubicBezTo>
                  <a:cubicBezTo>
                    <a:pt x="228925" y="391478"/>
                    <a:pt x="237498" y="389572"/>
                    <a:pt x="246070" y="389572"/>
                  </a:cubicBezTo>
                  <a:cubicBezTo>
                    <a:pt x="251785" y="389572"/>
                    <a:pt x="256548" y="390525"/>
                    <a:pt x="261310" y="391478"/>
                  </a:cubicBezTo>
                  <a:cubicBezTo>
                    <a:pt x="275598" y="395288"/>
                    <a:pt x="286075" y="405765"/>
                    <a:pt x="290838" y="418147"/>
                  </a:cubicBezTo>
                  <a:cubicBezTo>
                    <a:pt x="294648" y="429578"/>
                    <a:pt x="294648" y="449580"/>
                    <a:pt x="273693" y="477203"/>
                  </a:cubicBezTo>
                  <a:cubicBezTo>
                    <a:pt x="269883" y="482918"/>
                    <a:pt x="259405" y="490538"/>
                    <a:pt x="238450" y="494347"/>
                  </a:cubicBezTo>
                  <a:cubicBezTo>
                    <a:pt x="231783" y="495300"/>
                    <a:pt x="231783" y="499110"/>
                    <a:pt x="231783" y="501968"/>
                  </a:cubicBezTo>
                  <a:cubicBezTo>
                    <a:pt x="231783" y="504825"/>
                    <a:pt x="234640" y="507683"/>
                    <a:pt x="239403" y="507683"/>
                  </a:cubicBezTo>
                  <a:cubicBezTo>
                    <a:pt x="241308" y="507683"/>
                    <a:pt x="243213" y="507683"/>
                    <a:pt x="245118" y="507683"/>
                  </a:cubicBezTo>
                  <a:cubicBezTo>
                    <a:pt x="277503" y="507683"/>
                    <a:pt x="302268" y="514350"/>
                    <a:pt x="313698" y="526733"/>
                  </a:cubicBezTo>
                  <a:cubicBezTo>
                    <a:pt x="319413" y="532448"/>
                    <a:pt x="321318" y="539115"/>
                    <a:pt x="321318" y="546735"/>
                  </a:cubicBezTo>
                  <a:cubicBezTo>
                    <a:pt x="320365" y="561023"/>
                    <a:pt x="301315" y="566738"/>
                    <a:pt x="287980" y="569595"/>
                  </a:cubicBezTo>
                  <a:cubicBezTo>
                    <a:pt x="278455" y="572453"/>
                    <a:pt x="272740" y="573405"/>
                    <a:pt x="272740" y="580073"/>
                  </a:cubicBezTo>
                  <a:lnTo>
                    <a:pt x="272740" y="582930"/>
                  </a:lnTo>
                  <a:lnTo>
                    <a:pt x="277503" y="586740"/>
                  </a:lnTo>
                  <a:lnTo>
                    <a:pt x="280360" y="586740"/>
                  </a:lnTo>
                  <a:cubicBezTo>
                    <a:pt x="282265" y="586740"/>
                    <a:pt x="284170" y="585788"/>
                    <a:pt x="287980" y="584835"/>
                  </a:cubicBezTo>
                  <a:cubicBezTo>
                    <a:pt x="296553" y="581978"/>
                    <a:pt x="304173" y="581025"/>
                    <a:pt x="309888" y="581025"/>
                  </a:cubicBezTo>
                  <a:cubicBezTo>
                    <a:pt x="312745" y="581025"/>
                    <a:pt x="314650" y="581025"/>
                    <a:pt x="315603" y="581978"/>
                  </a:cubicBezTo>
                  <a:cubicBezTo>
                    <a:pt x="320365" y="582930"/>
                    <a:pt x="320365" y="585788"/>
                    <a:pt x="320365" y="586740"/>
                  </a:cubicBezTo>
                  <a:cubicBezTo>
                    <a:pt x="320365" y="594360"/>
                    <a:pt x="308935" y="606743"/>
                    <a:pt x="283218" y="617220"/>
                  </a:cubicBezTo>
                  <a:lnTo>
                    <a:pt x="282265" y="617220"/>
                  </a:lnTo>
                  <a:lnTo>
                    <a:pt x="282265" y="617220"/>
                  </a:lnTo>
                  <a:cubicBezTo>
                    <a:pt x="269883" y="622935"/>
                    <a:pt x="241308" y="625793"/>
                    <a:pt x="210828" y="625793"/>
                  </a:cubicBezTo>
                  <a:cubicBezTo>
                    <a:pt x="163203" y="625793"/>
                    <a:pt x="107958" y="617220"/>
                    <a:pt x="98433" y="597218"/>
                  </a:cubicBezTo>
                  <a:cubicBezTo>
                    <a:pt x="96528" y="592455"/>
                    <a:pt x="96528" y="586740"/>
                    <a:pt x="101290" y="580073"/>
                  </a:cubicBezTo>
                  <a:cubicBezTo>
                    <a:pt x="102243" y="581025"/>
                    <a:pt x="104148" y="582930"/>
                    <a:pt x="106053" y="583883"/>
                  </a:cubicBezTo>
                  <a:cubicBezTo>
                    <a:pt x="137485" y="600075"/>
                    <a:pt x="178443" y="602933"/>
                    <a:pt x="201303" y="602933"/>
                  </a:cubicBezTo>
                  <a:cubicBezTo>
                    <a:pt x="216543" y="602933"/>
                    <a:pt x="227973" y="601980"/>
                    <a:pt x="232735" y="601028"/>
                  </a:cubicBezTo>
                  <a:cubicBezTo>
                    <a:pt x="238450" y="600075"/>
                    <a:pt x="247975" y="598170"/>
                    <a:pt x="247023" y="590550"/>
                  </a:cubicBezTo>
                  <a:cubicBezTo>
                    <a:pt x="247023" y="585788"/>
                    <a:pt x="243213" y="583883"/>
                    <a:pt x="236545" y="583883"/>
                  </a:cubicBezTo>
                  <a:cubicBezTo>
                    <a:pt x="235593" y="583883"/>
                    <a:pt x="234640" y="583883"/>
                    <a:pt x="232735" y="583883"/>
                  </a:cubicBezTo>
                  <a:cubicBezTo>
                    <a:pt x="227973" y="583883"/>
                    <a:pt x="221305" y="584835"/>
                    <a:pt x="212733" y="584835"/>
                  </a:cubicBezTo>
                  <a:cubicBezTo>
                    <a:pt x="183205" y="584835"/>
                    <a:pt x="153678" y="579120"/>
                    <a:pt x="120340" y="566738"/>
                  </a:cubicBezTo>
                  <a:cubicBezTo>
                    <a:pt x="104148" y="561975"/>
                    <a:pt x="71763" y="541973"/>
                    <a:pt x="65095" y="537210"/>
                  </a:cubicBezTo>
                  <a:cubicBezTo>
                    <a:pt x="40330" y="518160"/>
                    <a:pt x="26995" y="484822"/>
                    <a:pt x="26995" y="444818"/>
                  </a:cubicBezTo>
                  <a:cubicBezTo>
                    <a:pt x="24138" y="382905"/>
                    <a:pt x="69858" y="327660"/>
                    <a:pt x="89860" y="30480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3" name="Google Shape;11743;p37"/>
            <p:cNvSpPr/>
            <p:nvPr/>
          </p:nvSpPr>
          <p:spPr>
            <a:xfrm>
              <a:off x="6256972" y="2756535"/>
              <a:ext cx="368617" cy="631507"/>
            </a:xfrm>
            <a:custGeom>
              <a:avLst/>
              <a:gdLst/>
              <a:ahLst/>
              <a:cxnLst/>
              <a:rect l="l" t="t" r="r" b="b"/>
              <a:pathLst>
                <a:path w="368617" h="631507" extrusionOk="0">
                  <a:moveTo>
                    <a:pt x="351473" y="631507"/>
                  </a:moveTo>
                  <a:lnTo>
                    <a:pt x="328613" y="625793"/>
                  </a:lnTo>
                  <a:cubicBezTo>
                    <a:pt x="339090" y="584835"/>
                    <a:pt x="344805" y="542925"/>
                    <a:pt x="344805" y="500062"/>
                  </a:cubicBezTo>
                  <a:cubicBezTo>
                    <a:pt x="344805" y="282893"/>
                    <a:pt x="206693" y="90488"/>
                    <a:pt x="0" y="22860"/>
                  </a:cubicBezTo>
                  <a:lnTo>
                    <a:pt x="7620" y="0"/>
                  </a:lnTo>
                  <a:cubicBezTo>
                    <a:pt x="223838" y="71438"/>
                    <a:pt x="368618" y="272415"/>
                    <a:pt x="368618" y="500062"/>
                  </a:cubicBezTo>
                  <a:cubicBezTo>
                    <a:pt x="368618" y="544830"/>
                    <a:pt x="362903" y="588645"/>
                    <a:pt x="351473" y="63150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4" name="Google Shape;11744;p37"/>
            <p:cNvSpPr/>
            <p:nvPr/>
          </p:nvSpPr>
          <p:spPr>
            <a:xfrm>
              <a:off x="5572125" y="2767964"/>
              <a:ext cx="337185" cy="621030"/>
            </a:xfrm>
            <a:custGeom>
              <a:avLst/>
              <a:gdLst/>
              <a:ahLst/>
              <a:cxnLst/>
              <a:rect l="l" t="t" r="r" b="b"/>
              <a:pathLst>
                <a:path w="337185" h="621030" extrusionOk="0">
                  <a:moveTo>
                    <a:pt x="17145" y="621030"/>
                  </a:moveTo>
                  <a:cubicBezTo>
                    <a:pt x="5715" y="578168"/>
                    <a:pt x="0" y="533400"/>
                    <a:pt x="0" y="488632"/>
                  </a:cubicBezTo>
                  <a:cubicBezTo>
                    <a:pt x="0" y="273368"/>
                    <a:pt x="129540" y="80963"/>
                    <a:pt x="328613" y="0"/>
                  </a:cubicBezTo>
                  <a:lnTo>
                    <a:pt x="337185" y="21908"/>
                  </a:lnTo>
                  <a:cubicBezTo>
                    <a:pt x="146685" y="99060"/>
                    <a:pt x="22860" y="281940"/>
                    <a:pt x="22860" y="487680"/>
                  </a:cubicBezTo>
                  <a:cubicBezTo>
                    <a:pt x="22860" y="530543"/>
                    <a:pt x="28575" y="572453"/>
                    <a:pt x="39052" y="613410"/>
                  </a:cubicBezTo>
                  <a:lnTo>
                    <a:pt x="17145" y="62103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745" name="Google Shape;11745;p37"/>
            <p:cNvGrpSpPr/>
            <p:nvPr/>
          </p:nvGrpSpPr>
          <p:grpSpPr>
            <a:xfrm>
              <a:off x="4910701" y="3818108"/>
              <a:ext cx="2376312" cy="776751"/>
              <a:chOff x="4910701" y="3818108"/>
              <a:chExt cx="2376312" cy="776751"/>
            </a:xfrm>
          </p:grpSpPr>
          <p:sp>
            <p:nvSpPr>
              <p:cNvPr id="11746" name="Google Shape;11746;p37"/>
              <p:cNvSpPr/>
              <p:nvPr/>
            </p:nvSpPr>
            <p:spPr>
              <a:xfrm>
                <a:off x="5957887" y="4451032"/>
                <a:ext cx="25717" cy="3333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33337" extrusionOk="0">
                    <a:moveTo>
                      <a:pt x="12383" y="0"/>
                    </a:moveTo>
                    <a:cubicBezTo>
                      <a:pt x="9525" y="0"/>
                      <a:pt x="6667" y="953"/>
                      <a:pt x="3810" y="3810"/>
                    </a:cubicBezTo>
                    <a:cubicBezTo>
                      <a:pt x="953" y="5715"/>
                      <a:pt x="0" y="9525"/>
                      <a:pt x="0" y="12383"/>
                    </a:cubicBezTo>
                    <a:cubicBezTo>
                      <a:pt x="0" y="17145"/>
                      <a:pt x="1905" y="21908"/>
                      <a:pt x="5715" y="25718"/>
                    </a:cubicBezTo>
                    <a:cubicBezTo>
                      <a:pt x="9525" y="29528"/>
                      <a:pt x="14288" y="32385"/>
                      <a:pt x="20955" y="33338"/>
                    </a:cubicBezTo>
                    <a:cubicBezTo>
                      <a:pt x="21908" y="31433"/>
                      <a:pt x="23813" y="30480"/>
                      <a:pt x="23813" y="27623"/>
                    </a:cubicBezTo>
                    <a:cubicBezTo>
                      <a:pt x="24765" y="25718"/>
                      <a:pt x="24765" y="22860"/>
                      <a:pt x="25717" y="19050"/>
                    </a:cubicBezTo>
                    <a:cubicBezTo>
                      <a:pt x="25717" y="14288"/>
                      <a:pt x="24765" y="9525"/>
                      <a:pt x="21908" y="6668"/>
                    </a:cubicBezTo>
                    <a:cubicBezTo>
                      <a:pt x="19050" y="2858"/>
                      <a:pt x="16192" y="953"/>
                      <a:pt x="12383" y="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47" name="Google Shape;11747;p37"/>
              <p:cNvSpPr/>
              <p:nvPr/>
            </p:nvSpPr>
            <p:spPr>
              <a:xfrm>
                <a:off x="6030277" y="4486275"/>
                <a:ext cx="53339" cy="31432"/>
              </a:xfrm>
              <a:custGeom>
                <a:avLst/>
                <a:gdLst/>
                <a:ahLst/>
                <a:cxnLst/>
                <a:rect l="l" t="t" r="r" b="b"/>
                <a:pathLst>
                  <a:path w="53339" h="31432" extrusionOk="0">
                    <a:moveTo>
                      <a:pt x="26670" y="0"/>
                    </a:moveTo>
                    <a:cubicBezTo>
                      <a:pt x="19050" y="0"/>
                      <a:pt x="13335" y="1905"/>
                      <a:pt x="8572" y="4763"/>
                    </a:cubicBezTo>
                    <a:cubicBezTo>
                      <a:pt x="2857" y="8572"/>
                      <a:pt x="952" y="13335"/>
                      <a:pt x="0" y="18097"/>
                    </a:cubicBezTo>
                    <a:cubicBezTo>
                      <a:pt x="0" y="21907"/>
                      <a:pt x="952" y="24765"/>
                      <a:pt x="4763" y="27622"/>
                    </a:cubicBezTo>
                    <a:cubicBezTo>
                      <a:pt x="7620" y="30480"/>
                      <a:pt x="11430" y="31432"/>
                      <a:pt x="15240" y="31432"/>
                    </a:cubicBezTo>
                    <a:cubicBezTo>
                      <a:pt x="20955" y="31432"/>
                      <a:pt x="27622" y="30480"/>
                      <a:pt x="33338" y="27622"/>
                    </a:cubicBezTo>
                    <a:cubicBezTo>
                      <a:pt x="39052" y="24765"/>
                      <a:pt x="45720" y="20955"/>
                      <a:pt x="53340" y="15240"/>
                    </a:cubicBezTo>
                    <a:cubicBezTo>
                      <a:pt x="49530" y="10478"/>
                      <a:pt x="44767" y="6668"/>
                      <a:pt x="40005" y="3810"/>
                    </a:cubicBezTo>
                    <a:cubicBezTo>
                      <a:pt x="36195" y="1905"/>
                      <a:pt x="31432" y="953"/>
                      <a:pt x="26670" y="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48" name="Google Shape;11748;p37"/>
              <p:cNvSpPr/>
              <p:nvPr/>
            </p:nvSpPr>
            <p:spPr>
              <a:xfrm rot="-4289663">
                <a:off x="5514869" y="4359959"/>
                <a:ext cx="37147" cy="36195"/>
              </a:xfrm>
              <a:custGeom>
                <a:avLst/>
                <a:gdLst/>
                <a:ahLst/>
                <a:cxnLst/>
                <a:rect l="l" t="t" r="r" b="b"/>
                <a:pathLst>
                  <a:path w="37147" h="36195" extrusionOk="0">
                    <a:moveTo>
                      <a:pt x="0" y="0"/>
                    </a:moveTo>
                    <a:lnTo>
                      <a:pt x="37148" y="0"/>
                    </a:lnTo>
                    <a:lnTo>
                      <a:pt x="37148" y="36195"/>
                    </a:lnTo>
                    <a:lnTo>
                      <a:pt x="0" y="36195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49" name="Google Shape;11749;p37"/>
              <p:cNvSpPr/>
              <p:nvPr/>
            </p:nvSpPr>
            <p:spPr>
              <a:xfrm>
                <a:off x="5833809" y="4470677"/>
                <a:ext cx="53593" cy="30258"/>
              </a:xfrm>
              <a:custGeom>
                <a:avLst/>
                <a:gdLst/>
                <a:ahLst/>
                <a:cxnLst/>
                <a:rect l="l" t="t" r="r" b="b"/>
                <a:pathLst>
                  <a:path w="53593" h="30258" extrusionOk="0">
                    <a:moveTo>
                      <a:pt x="28828" y="357"/>
                    </a:moveTo>
                    <a:cubicBezTo>
                      <a:pt x="21208" y="-595"/>
                      <a:pt x="15493" y="357"/>
                      <a:pt x="9778" y="3215"/>
                    </a:cubicBezTo>
                    <a:cubicBezTo>
                      <a:pt x="4063" y="6072"/>
                      <a:pt x="1206" y="10835"/>
                      <a:pt x="253" y="15597"/>
                    </a:cubicBezTo>
                    <a:cubicBezTo>
                      <a:pt x="-699" y="19407"/>
                      <a:pt x="1206" y="22265"/>
                      <a:pt x="3111" y="25122"/>
                    </a:cubicBezTo>
                    <a:cubicBezTo>
                      <a:pt x="5968" y="27980"/>
                      <a:pt x="8826" y="29885"/>
                      <a:pt x="13588" y="29885"/>
                    </a:cubicBezTo>
                    <a:cubicBezTo>
                      <a:pt x="19303" y="30837"/>
                      <a:pt x="25971" y="29885"/>
                      <a:pt x="32638" y="27980"/>
                    </a:cubicBezTo>
                    <a:cubicBezTo>
                      <a:pt x="39306" y="26075"/>
                      <a:pt x="45973" y="23217"/>
                      <a:pt x="53593" y="18455"/>
                    </a:cubicBezTo>
                    <a:cubicBezTo>
                      <a:pt x="49783" y="13692"/>
                      <a:pt x="45973" y="8930"/>
                      <a:pt x="42163" y="5120"/>
                    </a:cubicBezTo>
                    <a:cubicBezTo>
                      <a:pt x="37401" y="3215"/>
                      <a:pt x="32638" y="1310"/>
                      <a:pt x="28828" y="357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50" name="Google Shape;11750;p37"/>
              <p:cNvSpPr/>
              <p:nvPr/>
            </p:nvSpPr>
            <p:spPr>
              <a:xfrm rot="-1450734">
                <a:off x="6823927" y="4289965"/>
                <a:ext cx="36196" cy="37148"/>
              </a:xfrm>
              <a:custGeom>
                <a:avLst/>
                <a:gdLst/>
                <a:ahLst/>
                <a:cxnLst/>
                <a:rect l="l" t="t" r="r" b="b"/>
                <a:pathLst>
                  <a:path w="36196" h="37148" extrusionOk="0">
                    <a:moveTo>
                      <a:pt x="0" y="0"/>
                    </a:moveTo>
                    <a:lnTo>
                      <a:pt x="36196" y="0"/>
                    </a:lnTo>
                    <a:lnTo>
                      <a:pt x="36196" y="37149"/>
                    </a:lnTo>
                    <a:lnTo>
                      <a:pt x="0" y="37149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51" name="Google Shape;11751;p37"/>
              <p:cNvSpPr/>
              <p:nvPr/>
            </p:nvSpPr>
            <p:spPr>
              <a:xfrm>
                <a:off x="6727133" y="4373310"/>
                <a:ext cx="54368" cy="46765"/>
              </a:xfrm>
              <a:custGeom>
                <a:avLst/>
                <a:gdLst/>
                <a:ahLst/>
                <a:cxnLst/>
                <a:rect l="l" t="t" r="r" b="b"/>
                <a:pathLst>
                  <a:path w="54368" h="46765" extrusionOk="0">
                    <a:moveTo>
                      <a:pt x="2279" y="24382"/>
                    </a:moveTo>
                    <a:cubicBezTo>
                      <a:pt x="374" y="28192"/>
                      <a:pt x="-579" y="31050"/>
                      <a:pt x="374" y="34859"/>
                    </a:cubicBezTo>
                    <a:cubicBezTo>
                      <a:pt x="2279" y="40575"/>
                      <a:pt x="6089" y="43432"/>
                      <a:pt x="11804" y="45337"/>
                    </a:cubicBezTo>
                    <a:cubicBezTo>
                      <a:pt x="17519" y="47242"/>
                      <a:pt x="24186" y="47242"/>
                      <a:pt x="29901" y="45337"/>
                    </a:cubicBezTo>
                    <a:cubicBezTo>
                      <a:pt x="39426" y="41527"/>
                      <a:pt x="46094" y="36765"/>
                      <a:pt x="49904" y="29145"/>
                    </a:cubicBezTo>
                    <a:cubicBezTo>
                      <a:pt x="54666" y="22477"/>
                      <a:pt x="55619" y="14857"/>
                      <a:pt x="52761" y="8190"/>
                    </a:cubicBezTo>
                    <a:cubicBezTo>
                      <a:pt x="50856" y="4380"/>
                      <a:pt x="47999" y="1522"/>
                      <a:pt x="42284" y="570"/>
                    </a:cubicBezTo>
                    <a:cubicBezTo>
                      <a:pt x="36569" y="-383"/>
                      <a:pt x="30854" y="-383"/>
                      <a:pt x="25139" y="2475"/>
                    </a:cubicBezTo>
                    <a:cubicBezTo>
                      <a:pt x="23234" y="5332"/>
                      <a:pt x="18471" y="9142"/>
                      <a:pt x="11804" y="13905"/>
                    </a:cubicBezTo>
                    <a:cubicBezTo>
                      <a:pt x="7994" y="16762"/>
                      <a:pt x="4184" y="20572"/>
                      <a:pt x="2279" y="24382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52" name="Google Shape;11752;p37"/>
              <p:cNvSpPr/>
              <p:nvPr/>
            </p:nvSpPr>
            <p:spPr>
              <a:xfrm>
                <a:off x="6563677" y="4377690"/>
                <a:ext cx="48577" cy="69294"/>
              </a:xfrm>
              <a:custGeom>
                <a:avLst/>
                <a:gdLst/>
                <a:ahLst/>
                <a:cxnLst/>
                <a:rect l="l" t="t" r="r" b="b"/>
                <a:pathLst>
                  <a:path w="48577" h="69294" extrusionOk="0">
                    <a:moveTo>
                      <a:pt x="0" y="11430"/>
                    </a:moveTo>
                    <a:lnTo>
                      <a:pt x="15240" y="63817"/>
                    </a:lnTo>
                    <a:cubicBezTo>
                      <a:pt x="16192" y="65722"/>
                      <a:pt x="17145" y="67628"/>
                      <a:pt x="19050" y="68580"/>
                    </a:cubicBezTo>
                    <a:cubicBezTo>
                      <a:pt x="20955" y="69532"/>
                      <a:pt x="22860" y="69532"/>
                      <a:pt x="24765" y="68580"/>
                    </a:cubicBezTo>
                    <a:cubicBezTo>
                      <a:pt x="30480" y="66675"/>
                      <a:pt x="36195" y="62865"/>
                      <a:pt x="40005" y="58103"/>
                    </a:cubicBezTo>
                    <a:cubicBezTo>
                      <a:pt x="44767" y="52388"/>
                      <a:pt x="46672" y="46672"/>
                      <a:pt x="48577" y="39053"/>
                    </a:cubicBezTo>
                    <a:lnTo>
                      <a:pt x="37147" y="0"/>
                    </a:lnTo>
                    <a:lnTo>
                      <a:pt x="0" y="11430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53" name="Google Shape;11753;p37"/>
              <p:cNvSpPr/>
              <p:nvPr/>
            </p:nvSpPr>
            <p:spPr>
              <a:xfrm>
                <a:off x="6273165" y="4475797"/>
                <a:ext cx="53339" cy="33337"/>
              </a:xfrm>
              <a:custGeom>
                <a:avLst/>
                <a:gdLst/>
                <a:ahLst/>
                <a:cxnLst/>
                <a:rect l="l" t="t" r="r" b="b"/>
                <a:pathLst>
                  <a:path w="53339" h="33337" extrusionOk="0">
                    <a:moveTo>
                      <a:pt x="23813" y="0"/>
                    </a:moveTo>
                    <a:cubicBezTo>
                      <a:pt x="16192" y="953"/>
                      <a:pt x="10477" y="3810"/>
                      <a:pt x="6667" y="7620"/>
                    </a:cubicBezTo>
                    <a:cubicBezTo>
                      <a:pt x="1905" y="12383"/>
                      <a:pt x="0" y="17145"/>
                      <a:pt x="0" y="21908"/>
                    </a:cubicBezTo>
                    <a:cubicBezTo>
                      <a:pt x="0" y="25718"/>
                      <a:pt x="1905" y="28575"/>
                      <a:pt x="5715" y="30480"/>
                    </a:cubicBezTo>
                    <a:cubicBezTo>
                      <a:pt x="8572" y="32385"/>
                      <a:pt x="12382" y="33338"/>
                      <a:pt x="17145" y="33338"/>
                    </a:cubicBezTo>
                    <a:cubicBezTo>
                      <a:pt x="22860" y="32385"/>
                      <a:pt x="28575" y="30480"/>
                      <a:pt x="35242" y="26670"/>
                    </a:cubicBezTo>
                    <a:cubicBezTo>
                      <a:pt x="40957" y="22860"/>
                      <a:pt x="46672" y="18097"/>
                      <a:pt x="53340" y="12383"/>
                    </a:cubicBezTo>
                    <a:cubicBezTo>
                      <a:pt x="48577" y="8572"/>
                      <a:pt x="43815" y="4763"/>
                      <a:pt x="39052" y="2858"/>
                    </a:cubicBezTo>
                    <a:cubicBezTo>
                      <a:pt x="33338" y="953"/>
                      <a:pt x="28575" y="0"/>
                      <a:pt x="23813" y="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54" name="Google Shape;11754;p37"/>
              <p:cNvSpPr/>
              <p:nvPr/>
            </p:nvSpPr>
            <p:spPr>
              <a:xfrm>
                <a:off x="6383654" y="4415790"/>
                <a:ext cx="75247" cy="88024"/>
              </a:xfrm>
              <a:custGeom>
                <a:avLst/>
                <a:gdLst/>
                <a:ahLst/>
                <a:cxnLst/>
                <a:rect l="l" t="t" r="r" b="b"/>
                <a:pathLst>
                  <a:path w="75247" h="88024" extrusionOk="0">
                    <a:moveTo>
                      <a:pt x="39053" y="6667"/>
                    </a:moveTo>
                    <a:lnTo>
                      <a:pt x="44767" y="35242"/>
                    </a:lnTo>
                    <a:lnTo>
                      <a:pt x="7620" y="41910"/>
                    </a:lnTo>
                    <a:cubicBezTo>
                      <a:pt x="4763" y="41910"/>
                      <a:pt x="2858" y="43815"/>
                      <a:pt x="1905" y="45720"/>
                    </a:cubicBezTo>
                    <a:cubicBezTo>
                      <a:pt x="0" y="47625"/>
                      <a:pt x="0" y="49530"/>
                      <a:pt x="0" y="52388"/>
                    </a:cubicBezTo>
                    <a:cubicBezTo>
                      <a:pt x="0" y="54292"/>
                      <a:pt x="1905" y="56197"/>
                      <a:pt x="3810" y="58103"/>
                    </a:cubicBezTo>
                    <a:cubicBezTo>
                      <a:pt x="5715" y="60007"/>
                      <a:pt x="8573" y="60960"/>
                      <a:pt x="11430" y="61913"/>
                    </a:cubicBezTo>
                    <a:cubicBezTo>
                      <a:pt x="13335" y="60007"/>
                      <a:pt x="16192" y="58103"/>
                      <a:pt x="20003" y="56197"/>
                    </a:cubicBezTo>
                    <a:cubicBezTo>
                      <a:pt x="22860" y="55245"/>
                      <a:pt x="27623" y="53340"/>
                      <a:pt x="33338" y="52388"/>
                    </a:cubicBezTo>
                    <a:lnTo>
                      <a:pt x="45720" y="65722"/>
                    </a:lnTo>
                    <a:lnTo>
                      <a:pt x="34290" y="67628"/>
                    </a:lnTo>
                    <a:cubicBezTo>
                      <a:pt x="30480" y="68580"/>
                      <a:pt x="26670" y="70485"/>
                      <a:pt x="23813" y="72390"/>
                    </a:cubicBezTo>
                    <a:cubicBezTo>
                      <a:pt x="20955" y="75247"/>
                      <a:pt x="20003" y="78105"/>
                      <a:pt x="20955" y="80963"/>
                    </a:cubicBezTo>
                    <a:cubicBezTo>
                      <a:pt x="21908" y="83820"/>
                      <a:pt x="22860" y="85725"/>
                      <a:pt x="25717" y="86678"/>
                    </a:cubicBezTo>
                    <a:cubicBezTo>
                      <a:pt x="28575" y="87630"/>
                      <a:pt x="32385" y="88582"/>
                      <a:pt x="35242" y="87630"/>
                    </a:cubicBezTo>
                    <a:cubicBezTo>
                      <a:pt x="43815" y="85725"/>
                      <a:pt x="52388" y="81915"/>
                      <a:pt x="59055" y="75247"/>
                    </a:cubicBezTo>
                    <a:cubicBezTo>
                      <a:pt x="66675" y="68580"/>
                      <a:pt x="71438" y="60007"/>
                      <a:pt x="75248" y="49530"/>
                    </a:cubicBezTo>
                    <a:lnTo>
                      <a:pt x="65723" y="0"/>
                    </a:lnTo>
                    <a:lnTo>
                      <a:pt x="39053" y="6667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55" name="Google Shape;11755;p37"/>
              <p:cNvSpPr/>
              <p:nvPr/>
            </p:nvSpPr>
            <p:spPr>
              <a:xfrm>
                <a:off x="4910701" y="3818108"/>
                <a:ext cx="2376312" cy="776751"/>
              </a:xfrm>
              <a:custGeom>
                <a:avLst/>
                <a:gdLst/>
                <a:ahLst/>
                <a:cxnLst/>
                <a:rect l="l" t="t" r="r" b="b"/>
                <a:pathLst>
                  <a:path w="2376312" h="776751" extrusionOk="0">
                    <a:moveTo>
                      <a:pt x="2324489" y="401466"/>
                    </a:moveTo>
                    <a:cubicBezTo>
                      <a:pt x="2315916" y="384321"/>
                      <a:pt x="2307344" y="367176"/>
                      <a:pt x="2299724" y="350031"/>
                    </a:cubicBezTo>
                    <a:cubicBezTo>
                      <a:pt x="2316869" y="337649"/>
                      <a:pt x="2332109" y="325266"/>
                      <a:pt x="2348301" y="310979"/>
                    </a:cubicBezTo>
                    <a:cubicBezTo>
                      <a:pt x="2399736" y="264306"/>
                      <a:pt x="2369256" y="202394"/>
                      <a:pt x="2344491" y="152864"/>
                    </a:cubicBezTo>
                    <a:lnTo>
                      <a:pt x="2339729" y="142386"/>
                    </a:lnTo>
                    <a:cubicBezTo>
                      <a:pt x="2327346" y="116669"/>
                      <a:pt x="2329251" y="90951"/>
                      <a:pt x="2331156" y="69044"/>
                    </a:cubicBezTo>
                    <a:cubicBezTo>
                      <a:pt x="2333061" y="48089"/>
                      <a:pt x="2334966" y="28086"/>
                      <a:pt x="2321631" y="14751"/>
                    </a:cubicBezTo>
                    <a:cubicBezTo>
                      <a:pt x="2310201" y="2369"/>
                      <a:pt x="2288294" y="-1441"/>
                      <a:pt x="2253051" y="464"/>
                    </a:cubicBezTo>
                    <a:lnTo>
                      <a:pt x="2253051" y="464"/>
                    </a:lnTo>
                    <a:cubicBezTo>
                      <a:pt x="2253051" y="464"/>
                      <a:pt x="2252099" y="464"/>
                      <a:pt x="2252099" y="464"/>
                    </a:cubicBezTo>
                    <a:cubicBezTo>
                      <a:pt x="2175899" y="5226"/>
                      <a:pt x="2128274" y="68091"/>
                      <a:pt x="2118749" y="177629"/>
                    </a:cubicBezTo>
                    <a:cubicBezTo>
                      <a:pt x="2112081" y="180486"/>
                      <a:pt x="2106366" y="184296"/>
                      <a:pt x="2099699" y="187154"/>
                    </a:cubicBezTo>
                    <a:cubicBezTo>
                      <a:pt x="2052074" y="209061"/>
                      <a:pt x="1995876" y="226206"/>
                      <a:pt x="1943489" y="239541"/>
                    </a:cubicBezTo>
                    <a:lnTo>
                      <a:pt x="1943489" y="239541"/>
                    </a:lnTo>
                    <a:cubicBezTo>
                      <a:pt x="1932059" y="242399"/>
                      <a:pt x="1923486" y="244304"/>
                      <a:pt x="1915866" y="246209"/>
                    </a:cubicBezTo>
                    <a:cubicBezTo>
                      <a:pt x="1915866" y="246209"/>
                      <a:pt x="1915866" y="246209"/>
                      <a:pt x="1914914" y="246209"/>
                    </a:cubicBezTo>
                    <a:lnTo>
                      <a:pt x="1914914" y="246209"/>
                    </a:lnTo>
                    <a:cubicBezTo>
                      <a:pt x="1906341" y="249066"/>
                      <a:pt x="1900626" y="250971"/>
                      <a:pt x="1896816" y="253829"/>
                    </a:cubicBezTo>
                    <a:cubicBezTo>
                      <a:pt x="1866336" y="272879"/>
                      <a:pt x="1887291" y="351936"/>
                      <a:pt x="1896816" y="381464"/>
                    </a:cubicBezTo>
                    <a:cubicBezTo>
                      <a:pt x="1760609" y="478619"/>
                      <a:pt x="1504386" y="540531"/>
                      <a:pt x="1219589" y="540531"/>
                    </a:cubicBezTo>
                    <a:cubicBezTo>
                      <a:pt x="1209111" y="540531"/>
                      <a:pt x="1199586" y="540531"/>
                      <a:pt x="1189109" y="540531"/>
                    </a:cubicBezTo>
                    <a:lnTo>
                      <a:pt x="1189109" y="540531"/>
                    </a:lnTo>
                    <a:cubicBezTo>
                      <a:pt x="1189109" y="540531"/>
                      <a:pt x="1189109" y="540531"/>
                      <a:pt x="1188156" y="540531"/>
                    </a:cubicBezTo>
                    <a:cubicBezTo>
                      <a:pt x="1188156" y="540531"/>
                      <a:pt x="1188156" y="540531"/>
                      <a:pt x="1187204" y="540531"/>
                    </a:cubicBezTo>
                    <a:lnTo>
                      <a:pt x="1187204" y="540531"/>
                    </a:lnTo>
                    <a:cubicBezTo>
                      <a:pt x="1176726" y="540531"/>
                      <a:pt x="1167201" y="540531"/>
                      <a:pt x="1156724" y="540531"/>
                    </a:cubicBezTo>
                    <a:cubicBezTo>
                      <a:pt x="871926" y="540531"/>
                      <a:pt x="615704" y="479571"/>
                      <a:pt x="479496" y="381464"/>
                    </a:cubicBezTo>
                    <a:cubicBezTo>
                      <a:pt x="489021" y="351936"/>
                      <a:pt x="509976" y="272879"/>
                      <a:pt x="479496" y="253829"/>
                    </a:cubicBezTo>
                    <a:cubicBezTo>
                      <a:pt x="475686" y="250971"/>
                      <a:pt x="469019" y="249066"/>
                      <a:pt x="461399" y="246209"/>
                    </a:cubicBezTo>
                    <a:lnTo>
                      <a:pt x="461399" y="246209"/>
                    </a:lnTo>
                    <a:cubicBezTo>
                      <a:pt x="461399" y="246209"/>
                      <a:pt x="461399" y="246209"/>
                      <a:pt x="460446" y="246209"/>
                    </a:cubicBezTo>
                    <a:cubicBezTo>
                      <a:pt x="452826" y="244304"/>
                      <a:pt x="444254" y="241446"/>
                      <a:pt x="432824" y="239541"/>
                    </a:cubicBezTo>
                    <a:lnTo>
                      <a:pt x="432824" y="239541"/>
                    </a:lnTo>
                    <a:cubicBezTo>
                      <a:pt x="379484" y="226206"/>
                      <a:pt x="323286" y="208109"/>
                      <a:pt x="276614" y="187154"/>
                    </a:cubicBezTo>
                    <a:cubicBezTo>
                      <a:pt x="269946" y="184296"/>
                      <a:pt x="263279" y="181439"/>
                      <a:pt x="257564" y="177629"/>
                    </a:cubicBezTo>
                    <a:cubicBezTo>
                      <a:pt x="248039" y="68091"/>
                      <a:pt x="200414" y="6179"/>
                      <a:pt x="124214" y="464"/>
                    </a:cubicBezTo>
                    <a:cubicBezTo>
                      <a:pt x="124214" y="464"/>
                      <a:pt x="123261" y="464"/>
                      <a:pt x="123261" y="464"/>
                    </a:cubicBezTo>
                    <a:lnTo>
                      <a:pt x="123261" y="464"/>
                    </a:lnTo>
                    <a:cubicBezTo>
                      <a:pt x="87066" y="-1441"/>
                      <a:pt x="66111" y="3321"/>
                      <a:pt x="54681" y="14751"/>
                    </a:cubicBezTo>
                    <a:cubicBezTo>
                      <a:pt x="41346" y="28086"/>
                      <a:pt x="43251" y="48089"/>
                      <a:pt x="45156" y="69044"/>
                    </a:cubicBezTo>
                    <a:cubicBezTo>
                      <a:pt x="47061" y="91904"/>
                      <a:pt x="49919" y="116669"/>
                      <a:pt x="36584" y="142386"/>
                    </a:cubicBezTo>
                    <a:lnTo>
                      <a:pt x="31821" y="152864"/>
                    </a:lnTo>
                    <a:cubicBezTo>
                      <a:pt x="7056" y="202394"/>
                      <a:pt x="-23424" y="264306"/>
                      <a:pt x="28011" y="310979"/>
                    </a:cubicBezTo>
                    <a:cubicBezTo>
                      <a:pt x="43251" y="325266"/>
                      <a:pt x="59444" y="338601"/>
                      <a:pt x="76589" y="350031"/>
                    </a:cubicBezTo>
                    <a:cubicBezTo>
                      <a:pt x="69921" y="367176"/>
                      <a:pt x="60396" y="385274"/>
                      <a:pt x="51824" y="401466"/>
                    </a:cubicBezTo>
                    <a:cubicBezTo>
                      <a:pt x="36584" y="430041"/>
                      <a:pt x="21344" y="460521"/>
                      <a:pt x="13724" y="493859"/>
                    </a:cubicBezTo>
                    <a:cubicBezTo>
                      <a:pt x="10866" y="506241"/>
                      <a:pt x="4199" y="609111"/>
                      <a:pt x="25154" y="616731"/>
                    </a:cubicBezTo>
                    <a:cubicBezTo>
                      <a:pt x="28964" y="617684"/>
                      <a:pt x="36584" y="618636"/>
                      <a:pt x="42299" y="606254"/>
                    </a:cubicBezTo>
                    <a:cubicBezTo>
                      <a:pt x="64206" y="562439"/>
                      <a:pt x="100401" y="516719"/>
                      <a:pt x="123261" y="515766"/>
                    </a:cubicBezTo>
                    <a:cubicBezTo>
                      <a:pt x="127071" y="515766"/>
                      <a:pt x="133739" y="516719"/>
                      <a:pt x="140406" y="526244"/>
                    </a:cubicBezTo>
                    <a:cubicBezTo>
                      <a:pt x="146121" y="534816"/>
                      <a:pt x="150884" y="548151"/>
                      <a:pt x="155646" y="557676"/>
                    </a:cubicBezTo>
                    <a:cubicBezTo>
                      <a:pt x="162314" y="573869"/>
                      <a:pt x="165171" y="581489"/>
                      <a:pt x="173744" y="579584"/>
                    </a:cubicBezTo>
                    <a:cubicBezTo>
                      <a:pt x="182316" y="577679"/>
                      <a:pt x="182316" y="568154"/>
                      <a:pt x="182316" y="560534"/>
                    </a:cubicBezTo>
                    <a:cubicBezTo>
                      <a:pt x="182316" y="511004"/>
                      <a:pt x="196604" y="463379"/>
                      <a:pt x="211844" y="419564"/>
                    </a:cubicBezTo>
                    <a:cubicBezTo>
                      <a:pt x="247086" y="432899"/>
                      <a:pt x="281376" y="442424"/>
                      <a:pt x="315666" y="451949"/>
                    </a:cubicBezTo>
                    <a:cubicBezTo>
                      <a:pt x="316619" y="451949"/>
                      <a:pt x="317571" y="452901"/>
                      <a:pt x="318524" y="452901"/>
                    </a:cubicBezTo>
                    <a:lnTo>
                      <a:pt x="315666" y="455759"/>
                    </a:lnTo>
                    <a:cubicBezTo>
                      <a:pt x="305189" y="467189"/>
                      <a:pt x="289949" y="481476"/>
                      <a:pt x="289949" y="481476"/>
                    </a:cubicBezTo>
                    <a:cubicBezTo>
                      <a:pt x="279471" y="492906"/>
                      <a:pt x="273756" y="507194"/>
                      <a:pt x="275661" y="520529"/>
                    </a:cubicBezTo>
                    <a:cubicBezTo>
                      <a:pt x="276614" y="533864"/>
                      <a:pt x="284234" y="545294"/>
                      <a:pt x="296616" y="553866"/>
                    </a:cubicBezTo>
                    <a:cubicBezTo>
                      <a:pt x="492831" y="693884"/>
                      <a:pt x="814776" y="776751"/>
                      <a:pt x="1157676" y="776751"/>
                    </a:cubicBezTo>
                    <a:cubicBezTo>
                      <a:pt x="1167201" y="776751"/>
                      <a:pt x="1177679" y="776751"/>
                      <a:pt x="1189109" y="776751"/>
                    </a:cubicBezTo>
                    <a:cubicBezTo>
                      <a:pt x="1199586" y="776751"/>
                      <a:pt x="1210064" y="776751"/>
                      <a:pt x="1220541" y="776751"/>
                    </a:cubicBezTo>
                    <a:cubicBezTo>
                      <a:pt x="1563441" y="776751"/>
                      <a:pt x="1885386" y="692931"/>
                      <a:pt x="2081601" y="553866"/>
                    </a:cubicBezTo>
                    <a:cubicBezTo>
                      <a:pt x="2093984" y="545294"/>
                      <a:pt x="2100651" y="532911"/>
                      <a:pt x="2102556" y="520529"/>
                    </a:cubicBezTo>
                    <a:cubicBezTo>
                      <a:pt x="2103509" y="507194"/>
                      <a:pt x="2098746" y="492906"/>
                      <a:pt x="2088269" y="481476"/>
                    </a:cubicBezTo>
                    <a:cubicBezTo>
                      <a:pt x="2088269" y="481476"/>
                      <a:pt x="2073029" y="467189"/>
                      <a:pt x="2062551" y="455759"/>
                    </a:cubicBezTo>
                    <a:lnTo>
                      <a:pt x="2059694" y="452901"/>
                    </a:lnTo>
                    <a:cubicBezTo>
                      <a:pt x="2060646" y="452901"/>
                      <a:pt x="2061599" y="451949"/>
                      <a:pt x="2062551" y="451949"/>
                    </a:cubicBezTo>
                    <a:cubicBezTo>
                      <a:pt x="2096841" y="442424"/>
                      <a:pt x="2132084" y="431946"/>
                      <a:pt x="2166374" y="419564"/>
                    </a:cubicBezTo>
                    <a:cubicBezTo>
                      <a:pt x="2181614" y="463379"/>
                      <a:pt x="2195901" y="511004"/>
                      <a:pt x="2195901" y="560534"/>
                    </a:cubicBezTo>
                    <a:cubicBezTo>
                      <a:pt x="2195901" y="568154"/>
                      <a:pt x="2195901" y="577679"/>
                      <a:pt x="2204474" y="579584"/>
                    </a:cubicBezTo>
                    <a:cubicBezTo>
                      <a:pt x="2213046" y="581489"/>
                      <a:pt x="2215904" y="573869"/>
                      <a:pt x="2222571" y="557676"/>
                    </a:cubicBezTo>
                    <a:cubicBezTo>
                      <a:pt x="2226381" y="547199"/>
                      <a:pt x="2232096" y="534816"/>
                      <a:pt x="2237811" y="526244"/>
                    </a:cubicBezTo>
                    <a:cubicBezTo>
                      <a:pt x="2244479" y="516719"/>
                      <a:pt x="2250194" y="515766"/>
                      <a:pt x="2254956" y="515766"/>
                    </a:cubicBezTo>
                    <a:cubicBezTo>
                      <a:pt x="2277816" y="516719"/>
                      <a:pt x="2314011" y="563391"/>
                      <a:pt x="2335919" y="606254"/>
                    </a:cubicBezTo>
                    <a:cubicBezTo>
                      <a:pt x="2341634" y="618636"/>
                      <a:pt x="2349254" y="617684"/>
                      <a:pt x="2353064" y="616731"/>
                    </a:cubicBezTo>
                    <a:cubicBezTo>
                      <a:pt x="2374019" y="609111"/>
                      <a:pt x="2367351" y="506241"/>
                      <a:pt x="2364494" y="493859"/>
                    </a:cubicBezTo>
                    <a:cubicBezTo>
                      <a:pt x="2354969" y="459569"/>
                      <a:pt x="2339729" y="430041"/>
                      <a:pt x="2324489" y="401466"/>
                    </a:cubicBezTo>
                    <a:close/>
                    <a:moveTo>
                      <a:pt x="165171" y="538626"/>
                    </a:moveTo>
                    <a:cubicBezTo>
                      <a:pt x="162314" y="531006"/>
                      <a:pt x="158504" y="523386"/>
                      <a:pt x="153741" y="516719"/>
                    </a:cubicBezTo>
                    <a:cubicBezTo>
                      <a:pt x="143264" y="500526"/>
                      <a:pt x="130881" y="497669"/>
                      <a:pt x="121356" y="498621"/>
                    </a:cubicBezTo>
                    <a:cubicBezTo>
                      <a:pt x="87066" y="500526"/>
                      <a:pt x="48966" y="554819"/>
                      <a:pt x="29916" y="591966"/>
                    </a:cubicBezTo>
                    <a:cubicBezTo>
                      <a:pt x="26106" y="568154"/>
                      <a:pt x="26106" y="515766"/>
                      <a:pt x="29916" y="497669"/>
                    </a:cubicBezTo>
                    <a:cubicBezTo>
                      <a:pt x="37536" y="466236"/>
                      <a:pt x="51824" y="437661"/>
                      <a:pt x="67064" y="409086"/>
                    </a:cubicBezTo>
                    <a:cubicBezTo>
                      <a:pt x="75636" y="392894"/>
                      <a:pt x="84209" y="376701"/>
                      <a:pt x="90876" y="359556"/>
                    </a:cubicBezTo>
                    <a:cubicBezTo>
                      <a:pt x="122309" y="380511"/>
                      <a:pt x="156599" y="398609"/>
                      <a:pt x="194699" y="413849"/>
                    </a:cubicBezTo>
                    <a:cubicBezTo>
                      <a:pt x="181364" y="452901"/>
                      <a:pt x="168029" y="494811"/>
                      <a:pt x="165171" y="538626"/>
                    </a:cubicBezTo>
                    <a:close/>
                    <a:moveTo>
                      <a:pt x="103259" y="26181"/>
                    </a:moveTo>
                    <a:cubicBezTo>
                      <a:pt x="104211" y="23324"/>
                      <a:pt x="105164" y="16656"/>
                      <a:pt x="123261" y="16656"/>
                    </a:cubicBezTo>
                    <a:cubicBezTo>
                      <a:pt x="203271" y="22371"/>
                      <a:pt x="230894" y="97619"/>
                      <a:pt x="239466" y="166199"/>
                    </a:cubicBezTo>
                    <a:cubicBezTo>
                      <a:pt x="148979" y="115716"/>
                      <a:pt x="97544" y="50946"/>
                      <a:pt x="103259" y="26181"/>
                    </a:cubicBezTo>
                    <a:close/>
                    <a:moveTo>
                      <a:pt x="469019" y="345269"/>
                    </a:moveTo>
                    <a:cubicBezTo>
                      <a:pt x="467114" y="351936"/>
                      <a:pt x="465209" y="357651"/>
                      <a:pt x="464256" y="364319"/>
                    </a:cubicBezTo>
                    <a:cubicBezTo>
                      <a:pt x="462351" y="363366"/>
                      <a:pt x="461399" y="362414"/>
                      <a:pt x="459494" y="360509"/>
                    </a:cubicBezTo>
                    <a:cubicBezTo>
                      <a:pt x="441396" y="346221"/>
                      <a:pt x="431871" y="336696"/>
                      <a:pt x="435681" y="324314"/>
                    </a:cubicBezTo>
                    <a:cubicBezTo>
                      <a:pt x="438539" y="314789"/>
                      <a:pt x="444254" y="312884"/>
                      <a:pt x="452826" y="312884"/>
                    </a:cubicBezTo>
                    <a:cubicBezTo>
                      <a:pt x="456636" y="312884"/>
                      <a:pt x="460446" y="312884"/>
                      <a:pt x="465209" y="313836"/>
                    </a:cubicBezTo>
                    <a:cubicBezTo>
                      <a:pt x="469019" y="313836"/>
                      <a:pt x="471876" y="314789"/>
                      <a:pt x="475686" y="314789"/>
                    </a:cubicBezTo>
                    <a:moveTo>
                      <a:pt x="565221" y="589109"/>
                    </a:moveTo>
                    <a:cubicBezTo>
                      <a:pt x="560459" y="578631"/>
                      <a:pt x="559506" y="571011"/>
                      <a:pt x="561411" y="565296"/>
                    </a:cubicBezTo>
                    <a:cubicBezTo>
                      <a:pt x="561411" y="564344"/>
                      <a:pt x="563316" y="563391"/>
                      <a:pt x="564269" y="563391"/>
                    </a:cubicBezTo>
                    <a:cubicBezTo>
                      <a:pt x="566174" y="563391"/>
                      <a:pt x="568079" y="563391"/>
                      <a:pt x="569984" y="563391"/>
                    </a:cubicBezTo>
                    <a:lnTo>
                      <a:pt x="580461" y="567201"/>
                    </a:lnTo>
                    <a:lnTo>
                      <a:pt x="591891" y="531959"/>
                    </a:lnTo>
                    <a:lnTo>
                      <a:pt x="572841" y="525291"/>
                    </a:lnTo>
                    <a:lnTo>
                      <a:pt x="572841" y="526244"/>
                    </a:lnTo>
                    <a:lnTo>
                      <a:pt x="553791" y="518624"/>
                    </a:lnTo>
                    <a:lnTo>
                      <a:pt x="512834" y="615779"/>
                    </a:lnTo>
                    <a:lnTo>
                      <a:pt x="499499" y="597681"/>
                    </a:lnTo>
                    <a:lnTo>
                      <a:pt x="513786" y="564344"/>
                    </a:lnTo>
                    <a:cubicBezTo>
                      <a:pt x="511881" y="565296"/>
                      <a:pt x="509976" y="566249"/>
                      <a:pt x="507119" y="566249"/>
                    </a:cubicBezTo>
                    <a:cubicBezTo>
                      <a:pt x="505214" y="566249"/>
                      <a:pt x="503309" y="566249"/>
                      <a:pt x="501404" y="565296"/>
                    </a:cubicBezTo>
                    <a:cubicBezTo>
                      <a:pt x="499499" y="564344"/>
                      <a:pt x="498546" y="563391"/>
                      <a:pt x="496641" y="561486"/>
                    </a:cubicBezTo>
                    <a:cubicBezTo>
                      <a:pt x="494736" y="559581"/>
                      <a:pt x="492831" y="557676"/>
                      <a:pt x="491879" y="554819"/>
                    </a:cubicBezTo>
                    <a:cubicBezTo>
                      <a:pt x="491879" y="558629"/>
                      <a:pt x="490926" y="561486"/>
                      <a:pt x="489974" y="564344"/>
                    </a:cubicBezTo>
                    <a:cubicBezTo>
                      <a:pt x="487116" y="571011"/>
                      <a:pt x="482354" y="575774"/>
                      <a:pt x="475686" y="577679"/>
                    </a:cubicBezTo>
                    <a:cubicBezTo>
                      <a:pt x="469019" y="580536"/>
                      <a:pt x="463304" y="580536"/>
                      <a:pt x="456636" y="577679"/>
                    </a:cubicBezTo>
                    <a:cubicBezTo>
                      <a:pt x="447111" y="573869"/>
                      <a:pt x="440444" y="565296"/>
                      <a:pt x="435681" y="551961"/>
                    </a:cubicBezTo>
                    <a:cubicBezTo>
                      <a:pt x="430919" y="538626"/>
                      <a:pt x="429014" y="522434"/>
                      <a:pt x="429966" y="504336"/>
                    </a:cubicBezTo>
                    <a:lnTo>
                      <a:pt x="436634" y="503384"/>
                    </a:lnTo>
                    <a:cubicBezTo>
                      <a:pt x="435681" y="515766"/>
                      <a:pt x="438539" y="527196"/>
                      <a:pt x="442349" y="536721"/>
                    </a:cubicBezTo>
                    <a:cubicBezTo>
                      <a:pt x="446159" y="546246"/>
                      <a:pt x="452826" y="552914"/>
                      <a:pt x="460446" y="555771"/>
                    </a:cubicBezTo>
                    <a:cubicBezTo>
                      <a:pt x="465209" y="557676"/>
                      <a:pt x="469019" y="557676"/>
                      <a:pt x="473781" y="556724"/>
                    </a:cubicBezTo>
                    <a:cubicBezTo>
                      <a:pt x="478544" y="554819"/>
                      <a:pt x="481401" y="551961"/>
                      <a:pt x="483306" y="548151"/>
                    </a:cubicBezTo>
                    <a:cubicBezTo>
                      <a:pt x="484259" y="546246"/>
                      <a:pt x="484259" y="543389"/>
                      <a:pt x="484259" y="540531"/>
                    </a:cubicBezTo>
                    <a:cubicBezTo>
                      <a:pt x="484259" y="537674"/>
                      <a:pt x="483306" y="534816"/>
                      <a:pt x="482354" y="532911"/>
                    </a:cubicBezTo>
                    <a:cubicBezTo>
                      <a:pt x="476639" y="533864"/>
                      <a:pt x="469019" y="532911"/>
                      <a:pt x="459494" y="531006"/>
                    </a:cubicBezTo>
                    <a:lnTo>
                      <a:pt x="457589" y="511004"/>
                    </a:lnTo>
                    <a:cubicBezTo>
                      <a:pt x="465209" y="513861"/>
                      <a:pt x="472829" y="514814"/>
                      <a:pt x="480449" y="513861"/>
                    </a:cubicBezTo>
                    <a:cubicBezTo>
                      <a:pt x="487116" y="512909"/>
                      <a:pt x="491879" y="509099"/>
                      <a:pt x="494736" y="504336"/>
                    </a:cubicBezTo>
                    <a:cubicBezTo>
                      <a:pt x="495689" y="501479"/>
                      <a:pt x="495689" y="499574"/>
                      <a:pt x="494736" y="496716"/>
                    </a:cubicBezTo>
                    <a:cubicBezTo>
                      <a:pt x="493784" y="493859"/>
                      <a:pt x="491879" y="492906"/>
                      <a:pt x="489974" y="491954"/>
                    </a:cubicBezTo>
                    <a:cubicBezTo>
                      <a:pt x="484259" y="490049"/>
                      <a:pt x="478544" y="488144"/>
                      <a:pt x="472829" y="488144"/>
                    </a:cubicBezTo>
                    <a:cubicBezTo>
                      <a:pt x="467114" y="488144"/>
                      <a:pt x="461399" y="489096"/>
                      <a:pt x="456636" y="491954"/>
                    </a:cubicBezTo>
                    <a:lnTo>
                      <a:pt x="451874" y="471951"/>
                    </a:lnTo>
                    <a:cubicBezTo>
                      <a:pt x="456636" y="470046"/>
                      <a:pt x="462351" y="469094"/>
                      <a:pt x="468066" y="469094"/>
                    </a:cubicBezTo>
                    <a:cubicBezTo>
                      <a:pt x="473781" y="469094"/>
                      <a:pt x="479496" y="470999"/>
                      <a:pt x="486164" y="472904"/>
                    </a:cubicBezTo>
                    <a:cubicBezTo>
                      <a:pt x="491879" y="475761"/>
                      <a:pt x="497594" y="482429"/>
                      <a:pt x="501404" y="493859"/>
                    </a:cubicBezTo>
                    <a:cubicBezTo>
                      <a:pt x="505214" y="505289"/>
                      <a:pt x="506166" y="513861"/>
                      <a:pt x="504261" y="519576"/>
                    </a:cubicBezTo>
                    <a:cubicBezTo>
                      <a:pt x="503309" y="522434"/>
                      <a:pt x="501404" y="525291"/>
                      <a:pt x="498546" y="527196"/>
                    </a:cubicBezTo>
                    <a:cubicBezTo>
                      <a:pt x="495689" y="529101"/>
                      <a:pt x="492831" y="531006"/>
                      <a:pt x="489021" y="531959"/>
                    </a:cubicBezTo>
                    <a:cubicBezTo>
                      <a:pt x="490926" y="534816"/>
                      <a:pt x="491879" y="538626"/>
                      <a:pt x="492831" y="544341"/>
                    </a:cubicBezTo>
                    <a:cubicBezTo>
                      <a:pt x="494736" y="546246"/>
                      <a:pt x="497594" y="548151"/>
                      <a:pt x="500451" y="549104"/>
                    </a:cubicBezTo>
                    <a:cubicBezTo>
                      <a:pt x="504261" y="551009"/>
                      <a:pt x="508071" y="551009"/>
                      <a:pt x="511881" y="551009"/>
                    </a:cubicBezTo>
                    <a:cubicBezTo>
                      <a:pt x="515691" y="550056"/>
                      <a:pt x="519501" y="549104"/>
                      <a:pt x="522359" y="546246"/>
                    </a:cubicBezTo>
                    <a:lnTo>
                      <a:pt x="536646" y="511004"/>
                    </a:lnTo>
                    <a:lnTo>
                      <a:pt x="521406" y="504336"/>
                    </a:lnTo>
                    <a:lnTo>
                      <a:pt x="515691" y="486239"/>
                    </a:lnTo>
                    <a:lnTo>
                      <a:pt x="568079" y="508146"/>
                    </a:lnTo>
                    <a:lnTo>
                      <a:pt x="675711" y="544341"/>
                    </a:lnTo>
                    <a:lnTo>
                      <a:pt x="675711" y="545294"/>
                    </a:lnTo>
                    <a:lnTo>
                      <a:pt x="782391" y="573869"/>
                    </a:lnTo>
                    <a:lnTo>
                      <a:pt x="789059" y="590061"/>
                    </a:lnTo>
                    <a:lnTo>
                      <a:pt x="769056" y="585299"/>
                    </a:lnTo>
                    <a:lnTo>
                      <a:pt x="742386" y="686264"/>
                    </a:lnTo>
                    <a:lnTo>
                      <a:pt x="727146" y="670071"/>
                    </a:lnTo>
                    <a:lnTo>
                      <a:pt x="741434" y="616731"/>
                    </a:lnTo>
                    <a:lnTo>
                      <a:pt x="706191" y="607206"/>
                    </a:lnTo>
                    <a:cubicBezTo>
                      <a:pt x="703334" y="606254"/>
                      <a:pt x="700476" y="607206"/>
                      <a:pt x="697619" y="609111"/>
                    </a:cubicBezTo>
                    <a:cubicBezTo>
                      <a:pt x="694761" y="611969"/>
                      <a:pt x="692856" y="614826"/>
                      <a:pt x="691904" y="619589"/>
                    </a:cubicBezTo>
                    <a:cubicBezTo>
                      <a:pt x="689999" y="627209"/>
                      <a:pt x="689999" y="634829"/>
                      <a:pt x="691904" y="643401"/>
                    </a:cubicBezTo>
                    <a:cubicBezTo>
                      <a:pt x="693809" y="651974"/>
                      <a:pt x="697619" y="659594"/>
                      <a:pt x="702381" y="667214"/>
                    </a:cubicBezTo>
                    <a:lnTo>
                      <a:pt x="693809" y="671024"/>
                    </a:lnTo>
                    <a:cubicBezTo>
                      <a:pt x="686189" y="656736"/>
                      <a:pt x="680474" y="644354"/>
                      <a:pt x="677616" y="633876"/>
                    </a:cubicBezTo>
                    <a:cubicBezTo>
                      <a:pt x="673806" y="623399"/>
                      <a:pt x="673806" y="613874"/>
                      <a:pt x="674759" y="608159"/>
                    </a:cubicBezTo>
                    <a:cubicBezTo>
                      <a:pt x="676664" y="601491"/>
                      <a:pt x="680474" y="596729"/>
                      <a:pt x="685236" y="592919"/>
                    </a:cubicBezTo>
                    <a:cubicBezTo>
                      <a:pt x="690951" y="589109"/>
                      <a:pt x="695714" y="588156"/>
                      <a:pt x="701429" y="590061"/>
                    </a:cubicBezTo>
                    <a:lnTo>
                      <a:pt x="745244" y="601491"/>
                    </a:lnTo>
                    <a:lnTo>
                      <a:pt x="750959" y="580536"/>
                    </a:lnTo>
                    <a:lnTo>
                      <a:pt x="681426" y="562439"/>
                    </a:lnTo>
                    <a:lnTo>
                      <a:pt x="681426" y="562439"/>
                    </a:lnTo>
                    <a:lnTo>
                      <a:pt x="678569" y="561486"/>
                    </a:lnTo>
                    <a:lnTo>
                      <a:pt x="677616" y="561486"/>
                    </a:lnTo>
                    <a:lnTo>
                      <a:pt x="677616" y="561486"/>
                    </a:lnTo>
                    <a:lnTo>
                      <a:pt x="662376" y="556724"/>
                    </a:lnTo>
                    <a:lnTo>
                      <a:pt x="632849" y="645306"/>
                    </a:lnTo>
                    <a:lnTo>
                      <a:pt x="634754" y="646259"/>
                    </a:lnTo>
                    <a:lnTo>
                      <a:pt x="640469" y="661499"/>
                    </a:lnTo>
                    <a:lnTo>
                      <a:pt x="623324" y="656736"/>
                    </a:lnTo>
                    <a:cubicBezTo>
                      <a:pt x="619514" y="655784"/>
                      <a:pt x="614751" y="655784"/>
                      <a:pt x="610941" y="658641"/>
                    </a:cubicBezTo>
                    <a:cubicBezTo>
                      <a:pt x="607131" y="661499"/>
                      <a:pt x="604274" y="665309"/>
                      <a:pt x="603321" y="670071"/>
                    </a:cubicBezTo>
                    <a:cubicBezTo>
                      <a:pt x="602369" y="672929"/>
                      <a:pt x="602369" y="675786"/>
                      <a:pt x="604274" y="679596"/>
                    </a:cubicBezTo>
                    <a:cubicBezTo>
                      <a:pt x="606179" y="682454"/>
                      <a:pt x="608084" y="684359"/>
                      <a:pt x="610941" y="685311"/>
                    </a:cubicBezTo>
                    <a:cubicBezTo>
                      <a:pt x="615704" y="686264"/>
                      <a:pt x="620466" y="687216"/>
                      <a:pt x="625229" y="686264"/>
                    </a:cubicBezTo>
                    <a:cubicBezTo>
                      <a:pt x="630944" y="685311"/>
                      <a:pt x="635706" y="684359"/>
                      <a:pt x="640469" y="681501"/>
                    </a:cubicBezTo>
                    <a:lnTo>
                      <a:pt x="647136" y="698646"/>
                    </a:lnTo>
                    <a:cubicBezTo>
                      <a:pt x="642374" y="700551"/>
                      <a:pt x="637611" y="701504"/>
                      <a:pt x="631896" y="701504"/>
                    </a:cubicBezTo>
                    <a:cubicBezTo>
                      <a:pt x="626181" y="701504"/>
                      <a:pt x="620466" y="700551"/>
                      <a:pt x="613799" y="698646"/>
                    </a:cubicBezTo>
                    <a:cubicBezTo>
                      <a:pt x="607131" y="696741"/>
                      <a:pt x="602369" y="691026"/>
                      <a:pt x="598559" y="681501"/>
                    </a:cubicBezTo>
                    <a:cubicBezTo>
                      <a:pt x="594749" y="671976"/>
                      <a:pt x="593796" y="663404"/>
                      <a:pt x="595701" y="655784"/>
                    </a:cubicBezTo>
                    <a:cubicBezTo>
                      <a:pt x="597606" y="650069"/>
                      <a:pt x="600464" y="646259"/>
                      <a:pt x="606179" y="643401"/>
                    </a:cubicBezTo>
                    <a:cubicBezTo>
                      <a:pt x="609036" y="641496"/>
                      <a:pt x="612846" y="641496"/>
                      <a:pt x="616656" y="641496"/>
                    </a:cubicBezTo>
                    <a:lnTo>
                      <a:pt x="613799" y="638639"/>
                    </a:lnTo>
                    <a:lnTo>
                      <a:pt x="626181" y="601491"/>
                    </a:lnTo>
                    <a:lnTo>
                      <a:pt x="591891" y="590061"/>
                    </a:lnTo>
                    <a:lnTo>
                      <a:pt x="588081" y="601491"/>
                    </a:lnTo>
                    <a:cubicBezTo>
                      <a:pt x="587129" y="604349"/>
                      <a:pt x="586176" y="606254"/>
                      <a:pt x="584271" y="607206"/>
                    </a:cubicBezTo>
                    <a:cubicBezTo>
                      <a:pt x="582366" y="608159"/>
                      <a:pt x="580461" y="609111"/>
                      <a:pt x="578556" y="608159"/>
                    </a:cubicBezTo>
                    <a:moveTo>
                      <a:pt x="1193871" y="634829"/>
                    </a:moveTo>
                    <a:lnTo>
                      <a:pt x="1191966" y="739604"/>
                    </a:lnTo>
                    <a:lnTo>
                      <a:pt x="1172916" y="727221"/>
                    </a:lnTo>
                    <a:lnTo>
                      <a:pt x="1172916" y="703409"/>
                    </a:lnTo>
                    <a:cubicBezTo>
                      <a:pt x="1168154" y="707219"/>
                      <a:pt x="1163391" y="710076"/>
                      <a:pt x="1158629" y="711981"/>
                    </a:cubicBezTo>
                    <a:cubicBezTo>
                      <a:pt x="1153866" y="713886"/>
                      <a:pt x="1149104" y="714839"/>
                      <a:pt x="1144341" y="714839"/>
                    </a:cubicBezTo>
                    <a:cubicBezTo>
                      <a:pt x="1135769" y="714839"/>
                      <a:pt x="1126244" y="710076"/>
                      <a:pt x="1117671" y="701504"/>
                    </a:cubicBezTo>
                    <a:cubicBezTo>
                      <a:pt x="1109099" y="692931"/>
                      <a:pt x="1104336" y="684359"/>
                      <a:pt x="1104336" y="676739"/>
                    </a:cubicBezTo>
                    <a:cubicBezTo>
                      <a:pt x="1104336" y="670071"/>
                      <a:pt x="1107194" y="664356"/>
                      <a:pt x="1112909" y="659594"/>
                    </a:cubicBezTo>
                    <a:cubicBezTo>
                      <a:pt x="1118624" y="654831"/>
                      <a:pt x="1126244" y="652926"/>
                      <a:pt x="1133864" y="652926"/>
                    </a:cubicBezTo>
                    <a:cubicBezTo>
                      <a:pt x="1141484" y="652926"/>
                      <a:pt x="1148151" y="654831"/>
                      <a:pt x="1154819" y="659594"/>
                    </a:cubicBezTo>
                    <a:cubicBezTo>
                      <a:pt x="1161486" y="663404"/>
                      <a:pt x="1167201" y="669119"/>
                      <a:pt x="1172916" y="676739"/>
                    </a:cubicBezTo>
                    <a:lnTo>
                      <a:pt x="1173869" y="634829"/>
                    </a:lnTo>
                    <a:lnTo>
                      <a:pt x="1095764" y="632924"/>
                    </a:lnTo>
                    <a:lnTo>
                      <a:pt x="1095764" y="631971"/>
                    </a:lnTo>
                    <a:lnTo>
                      <a:pt x="1070999" y="630066"/>
                    </a:lnTo>
                    <a:cubicBezTo>
                      <a:pt x="1076714" y="634829"/>
                      <a:pt x="1080524" y="639591"/>
                      <a:pt x="1083381" y="646259"/>
                    </a:cubicBezTo>
                    <a:cubicBezTo>
                      <a:pt x="1086239" y="652926"/>
                      <a:pt x="1088144" y="658641"/>
                      <a:pt x="1087191" y="665309"/>
                    </a:cubicBezTo>
                    <a:cubicBezTo>
                      <a:pt x="1086239" y="672929"/>
                      <a:pt x="1083381" y="680549"/>
                      <a:pt x="1077666" y="688169"/>
                    </a:cubicBezTo>
                    <a:cubicBezTo>
                      <a:pt x="1071951" y="694836"/>
                      <a:pt x="1065284" y="700551"/>
                      <a:pt x="1056711" y="705314"/>
                    </a:cubicBezTo>
                    <a:lnTo>
                      <a:pt x="1079571" y="735794"/>
                    </a:lnTo>
                    <a:lnTo>
                      <a:pt x="1069094" y="743414"/>
                    </a:lnTo>
                    <a:lnTo>
                      <a:pt x="1049091" y="708171"/>
                    </a:lnTo>
                    <a:cubicBezTo>
                      <a:pt x="1048139" y="709124"/>
                      <a:pt x="1047186" y="709124"/>
                      <a:pt x="1045281" y="709124"/>
                    </a:cubicBezTo>
                    <a:cubicBezTo>
                      <a:pt x="1044329" y="709124"/>
                      <a:pt x="1042424" y="709124"/>
                      <a:pt x="1040519" y="709124"/>
                    </a:cubicBezTo>
                    <a:cubicBezTo>
                      <a:pt x="1036709" y="709124"/>
                      <a:pt x="1031946" y="706266"/>
                      <a:pt x="1028136" y="701504"/>
                    </a:cubicBezTo>
                    <a:cubicBezTo>
                      <a:pt x="1024326" y="696741"/>
                      <a:pt x="1022421" y="691979"/>
                      <a:pt x="1022421" y="688169"/>
                    </a:cubicBezTo>
                    <a:cubicBezTo>
                      <a:pt x="1022421" y="685311"/>
                      <a:pt x="1023374" y="682454"/>
                      <a:pt x="1026231" y="680549"/>
                    </a:cubicBezTo>
                    <a:cubicBezTo>
                      <a:pt x="1028136" y="678644"/>
                      <a:pt x="1030041" y="677691"/>
                      <a:pt x="1032899" y="677691"/>
                    </a:cubicBezTo>
                    <a:cubicBezTo>
                      <a:pt x="1035756" y="677691"/>
                      <a:pt x="1038614" y="678644"/>
                      <a:pt x="1041471" y="680549"/>
                    </a:cubicBezTo>
                    <a:cubicBezTo>
                      <a:pt x="1044329" y="682454"/>
                      <a:pt x="1046234" y="685311"/>
                      <a:pt x="1048139" y="688169"/>
                    </a:cubicBezTo>
                    <a:cubicBezTo>
                      <a:pt x="1050996" y="687216"/>
                      <a:pt x="1054806" y="685311"/>
                      <a:pt x="1057664" y="682454"/>
                    </a:cubicBezTo>
                    <a:cubicBezTo>
                      <a:pt x="1060521" y="679596"/>
                      <a:pt x="1063379" y="675786"/>
                      <a:pt x="1066236" y="671976"/>
                    </a:cubicBezTo>
                    <a:cubicBezTo>
                      <a:pt x="1053854" y="670071"/>
                      <a:pt x="1045281" y="665309"/>
                      <a:pt x="1038614" y="659594"/>
                    </a:cubicBezTo>
                    <a:cubicBezTo>
                      <a:pt x="1031946" y="652926"/>
                      <a:pt x="1028136" y="646259"/>
                      <a:pt x="1029089" y="638639"/>
                    </a:cubicBezTo>
                    <a:cubicBezTo>
                      <a:pt x="1029089" y="636734"/>
                      <a:pt x="1030041" y="634829"/>
                      <a:pt x="1030994" y="632924"/>
                    </a:cubicBezTo>
                    <a:cubicBezTo>
                      <a:pt x="1031946" y="631019"/>
                      <a:pt x="1033851" y="630066"/>
                      <a:pt x="1035756" y="628161"/>
                    </a:cubicBezTo>
                    <a:lnTo>
                      <a:pt x="1023374" y="627209"/>
                    </a:lnTo>
                    <a:lnTo>
                      <a:pt x="1023374" y="628161"/>
                    </a:lnTo>
                    <a:lnTo>
                      <a:pt x="1003371" y="625304"/>
                    </a:lnTo>
                    <a:lnTo>
                      <a:pt x="990036" y="729126"/>
                    </a:lnTo>
                    <a:lnTo>
                      <a:pt x="972891" y="714839"/>
                    </a:lnTo>
                    <a:lnTo>
                      <a:pt x="975749" y="691026"/>
                    </a:lnTo>
                    <a:cubicBezTo>
                      <a:pt x="970986" y="693884"/>
                      <a:pt x="966224" y="696741"/>
                      <a:pt x="960509" y="697694"/>
                    </a:cubicBezTo>
                    <a:cubicBezTo>
                      <a:pt x="955746" y="699599"/>
                      <a:pt x="950031" y="699599"/>
                      <a:pt x="946221" y="699599"/>
                    </a:cubicBezTo>
                    <a:cubicBezTo>
                      <a:pt x="937649" y="698646"/>
                      <a:pt x="929076" y="692931"/>
                      <a:pt x="921456" y="683406"/>
                    </a:cubicBezTo>
                    <a:cubicBezTo>
                      <a:pt x="913836" y="673881"/>
                      <a:pt x="910026" y="665309"/>
                      <a:pt x="910979" y="657689"/>
                    </a:cubicBezTo>
                    <a:cubicBezTo>
                      <a:pt x="911931" y="651021"/>
                      <a:pt x="915741" y="645306"/>
                      <a:pt x="921456" y="641496"/>
                    </a:cubicBezTo>
                    <a:cubicBezTo>
                      <a:pt x="928124" y="637686"/>
                      <a:pt x="935744" y="635781"/>
                      <a:pt x="943364" y="636734"/>
                    </a:cubicBezTo>
                    <a:cubicBezTo>
                      <a:pt x="950984" y="637686"/>
                      <a:pt x="957651" y="640544"/>
                      <a:pt x="963366" y="645306"/>
                    </a:cubicBezTo>
                    <a:cubicBezTo>
                      <a:pt x="970034" y="650069"/>
                      <a:pt x="974796" y="656736"/>
                      <a:pt x="979559" y="664356"/>
                    </a:cubicBezTo>
                    <a:lnTo>
                      <a:pt x="985274" y="623399"/>
                    </a:lnTo>
                    <a:lnTo>
                      <a:pt x="908121" y="613874"/>
                    </a:lnTo>
                    <a:lnTo>
                      <a:pt x="907169" y="612921"/>
                    </a:lnTo>
                    <a:lnTo>
                      <a:pt x="893834" y="610064"/>
                    </a:lnTo>
                    <a:lnTo>
                      <a:pt x="875736" y="712934"/>
                    </a:lnTo>
                    <a:lnTo>
                      <a:pt x="858591" y="697694"/>
                    </a:lnTo>
                    <a:lnTo>
                      <a:pt x="874784" y="606254"/>
                    </a:lnTo>
                    <a:lnTo>
                      <a:pt x="855734" y="603396"/>
                    </a:lnTo>
                    <a:lnTo>
                      <a:pt x="848114" y="587204"/>
                    </a:lnTo>
                    <a:lnTo>
                      <a:pt x="883356" y="593871"/>
                    </a:lnTo>
                    <a:cubicBezTo>
                      <a:pt x="881451" y="588156"/>
                      <a:pt x="880499" y="583394"/>
                      <a:pt x="879546" y="580536"/>
                    </a:cubicBezTo>
                    <a:cubicBezTo>
                      <a:pt x="878594" y="576726"/>
                      <a:pt x="878594" y="573869"/>
                      <a:pt x="878594" y="571011"/>
                    </a:cubicBezTo>
                    <a:cubicBezTo>
                      <a:pt x="880499" y="561486"/>
                      <a:pt x="885261" y="553866"/>
                      <a:pt x="893834" y="548151"/>
                    </a:cubicBezTo>
                    <a:cubicBezTo>
                      <a:pt x="902406" y="542436"/>
                      <a:pt x="911931" y="540531"/>
                      <a:pt x="922409" y="542436"/>
                    </a:cubicBezTo>
                    <a:cubicBezTo>
                      <a:pt x="930981" y="544341"/>
                      <a:pt x="939554" y="550056"/>
                      <a:pt x="948126" y="560534"/>
                    </a:cubicBezTo>
                    <a:cubicBezTo>
                      <a:pt x="957651" y="571964"/>
                      <a:pt x="967176" y="586251"/>
                      <a:pt x="975749" y="603396"/>
                    </a:cubicBezTo>
                    <a:lnTo>
                      <a:pt x="970034" y="606254"/>
                    </a:lnTo>
                    <a:cubicBezTo>
                      <a:pt x="964319" y="593871"/>
                      <a:pt x="957651" y="582441"/>
                      <a:pt x="949079" y="573869"/>
                    </a:cubicBezTo>
                    <a:cubicBezTo>
                      <a:pt x="941459" y="565296"/>
                      <a:pt x="932886" y="560534"/>
                      <a:pt x="924314" y="559581"/>
                    </a:cubicBezTo>
                    <a:cubicBezTo>
                      <a:pt x="916694" y="558629"/>
                      <a:pt x="909074" y="559581"/>
                      <a:pt x="902406" y="564344"/>
                    </a:cubicBezTo>
                    <a:cubicBezTo>
                      <a:pt x="895739" y="569106"/>
                      <a:pt x="891929" y="574821"/>
                      <a:pt x="890024" y="582441"/>
                    </a:cubicBezTo>
                    <a:cubicBezTo>
                      <a:pt x="889071" y="588156"/>
                      <a:pt x="889071" y="591966"/>
                      <a:pt x="889071" y="594824"/>
                    </a:cubicBezTo>
                    <a:lnTo>
                      <a:pt x="904311" y="597681"/>
                    </a:lnTo>
                    <a:lnTo>
                      <a:pt x="905264" y="598634"/>
                    </a:lnTo>
                    <a:lnTo>
                      <a:pt x="1013849" y="612921"/>
                    </a:lnTo>
                    <a:lnTo>
                      <a:pt x="1013849" y="612921"/>
                    </a:lnTo>
                    <a:lnTo>
                      <a:pt x="1092906" y="618636"/>
                    </a:lnTo>
                    <a:lnTo>
                      <a:pt x="1093859" y="619589"/>
                    </a:lnTo>
                    <a:lnTo>
                      <a:pt x="1204349" y="621494"/>
                    </a:lnTo>
                    <a:lnTo>
                      <a:pt x="1214826" y="635781"/>
                    </a:lnTo>
                    <a:lnTo>
                      <a:pt x="1193871" y="634829"/>
                    </a:lnTo>
                    <a:close/>
                    <a:moveTo>
                      <a:pt x="1911104" y="313836"/>
                    </a:moveTo>
                    <a:cubicBezTo>
                      <a:pt x="1915866" y="312884"/>
                      <a:pt x="1919676" y="312884"/>
                      <a:pt x="1923486" y="312884"/>
                    </a:cubicBezTo>
                    <a:cubicBezTo>
                      <a:pt x="1933011" y="312884"/>
                      <a:pt x="1937774" y="315741"/>
                      <a:pt x="1940631" y="324314"/>
                    </a:cubicBezTo>
                    <a:cubicBezTo>
                      <a:pt x="1945394" y="336696"/>
                      <a:pt x="1934916" y="346221"/>
                      <a:pt x="1916819" y="360509"/>
                    </a:cubicBezTo>
                    <a:cubicBezTo>
                      <a:pt x="1914914" y="361461"/>
                      <a:pt x="1913961" y="362414"/>
                      <a:pt x="1912056" y="364319"/>
                    </a:cubicBezTo>
                    <a:cubicBezTo>
                      <a:pt x="1911104" y="357651"/>
                      <a:pt x="1908246" y="351936"/>
                      <a:pt x="1907294" y="345269"/>
                    </a:cubicBezTo>
                    <a:cubicBezTo>
                      <a:pt x="1904436" y="334791"/>
                      <a:pt x="1900626" y="323361"/>
                      <a:pt x="1900626" y="314789"/>
                    </a:cubicBezTo>
                    <a:cubicBezTo>
                      <a:pt x="1903484" y="314789"/>
                      <a:pt x="1907294" y="313836"/>
                      <a:pt x="1911104" y="313836"/>
                    </a:cubicBezTo>
                    <a:close/>
                    <a:moveTo>
                      <a:pt x="1933964" y="540531"/>
                    </a:moveTo>
                    <a:cubicBezTo>
                      <a:pt x="1934916" y="543389"/>
                      <a:pt x="1935869" y="545294"/>
                      <a:pt x="1934916" y="547199"/>
                    </a:cubicBezTo>
                    <a:cubicBezTo>
                      <a:pt x="1933964" y="550056"/>
                      <a:pt x="1933011" y="551009"/>
                      <a:pt x="1931106" y="551961"/>
                    </a:cubicBezTo>
                    <a:cubicBezTo>
                      <a:pt x="1925391" y="554819"/>
                      <a:pt x="1917771" y="553866"/>
                      <a:pt x="1908246" y="549104"/>
                    </a:cubicBezTo>
                    <a:cubicBezTo>
                      <a:pt x="1898721" y="544341"/>
                      <a:pt x="1892054" y="539579"/>
                      <a:pt x="1889196" y="533864"/>
                    </a:cubicBezTo>
                    <a:cubicBezTo>
                      <a:pt x="1888244" y="532911"/>
                      <a:pt x="1889196" y="531006"/>
                      <a:pt x="1890149" y="530054"/>
                    </a:cubicBezTo>
                    <a:cubicBezTo>
                      <a:pt x="1891101" y="528149"/>
                      <a:pt x="1893006" y="527196"/>
                      <a:pt x="1894911" y="526244"/>
                    </a:cubicBezTo>
                    <a:lnTo>
                      <a:pt x="1904436" y="521481"/>
                    </a:lnTo>
                    <a:lnTo>
                      <a:pt x="1889196" y="488144"/>
                    </a:lnTo>
                    <a:lnTo>
                      <a:pt x="1871099" y="496716"/>
                    </a:lnTo>
                    <a:lnTo>
                      <a:pt x="1871099" y="496716"/>
                    </a:lnTo>
                    <a:lnTo>
                      <a:pt x="1867289" y="498621"/>
                    </a:lnTo>
                    <a:lnTo>
                      <a:pt x="1866336" y="499574"/>
                    </a:lnTo>
                    <a:lnTo>
                      <a:pt x="1866336" y="499574"/>
                    </a:lnTo>
                    <a:lnTo>
                      <a:pt x="1832999" y="511956"/>
                    </a:lnTo>
                    <a:cubicBezTo>
                      <a:pt x="1837761" y="514814"/>
                      <a:pt x="1841571" y="517671"/>
                      <a:pt x="1844429" y="520529"/>
                    </a:cubicBezTo>
                    <a:cubicBezTo>
                      <a:pt x="1847286" y="523386"/>
                      <a:pt x="1850144" y="527196"/>
                      <a:pt x="1851096" y="530054"/>
                    </a:cubicBezTo>
                    <a:cubicBezTo>
                      <a:pt x="1852049" y="532911"/>
                      <a:pt x="1852049" y="535769"/>
                      <a:pt x="1851096" y="539579"/>
                    </a:cubicBezTo>
                    <a:cubicBezTo>
                      <a:pt x="1850144" y="543389"/>
                      <a:pt x="1848239" y="546246"/>
                      <a:pt x="1846334" y="550056"/>
                    </a:cubicBezTo>
                    <a:cubicBezTo>
                      <a:pt x="1855859" y="548151"/>
                      <a:pt x="1865384" y="549104"/>
                      <a:pt x="1873004" y="551961"/>
                    </a:cubicBezTo>
                    <a:cubicBezTo>
                      <a:pt x="1880624" y="554819"/>
                      <a:pt x="1886339" y="560534"/>
                      <a:pt x="1889196" y="567201"/>
                    </a:cubicBezTo>
                    <a:cubicBezTo>
                      <a:pt x="1893006" y="575774"/>
                      <a:pt x="1892054" y="585299"/>
                      <a:pt x="1886339" y="593871"/>
                    </a:cubicBezTo>
                    <a:cubicBezTo>
                      <a:pt x="1880624" y="603396"/>
                      <a:pt x="1872051" y="610064"/>
                      <a:pt x="1861574" y="613874"/>
                    </a:cubicBezTo>
                    <a:cubicBezTo>
                      <a:pt x="1852049" y="617684"/>
                      <a:pt x="1840619" y="615779"/>
                      <a:pt x="1827284" y="609111"/>
                    </a:cubicBezTo>
                    <a:cubicBezTo>
                      <a:pt x="1813949" y="602444"/>
                      <a:pt x="1805376" y="593871"/>
                      <a:pt x="1801566" y="583394"/>
                    </a:cubicBezTo>
                    <a:cubicBezTo>
                      <a:pt x="1799661" y="578631"/>
                      <a:pt x="1800614" y="572916"/>
                      <a:pt x="1803471" y="567201"/>
                    </a:cubicBezTo>
                    <a:cubicBezTo>
                      <a:pt x="1807281" y="561486"/>
                      <a:pt x="1812044" y="556724"/>
                      <a:pt x="1818711" y="551961"/>
                    </a:cubicBezTo>
                    <a:cubicBezTo>
                      <a:pt x="1824426" y="549104"/>
                      <a:pt x="1828236" y="544341"/>
                      <a:pt x="1831094" y="539579"/>
                    </a:cubicBezTo>
                    <a:cubicBezTo>
                      <a:pt x="1833951" y="534816"/>
                      <a:pt x="1834904" y="531006"/>
                      <a:pt x="1832999" y="527196"/>
                    </a:cubicBezTo>
                    <a:cubicBezTo>
                      <a:pt x="1832046" y="524339"/>
                      <a:pt x="1830141" y="521481"/>
                      <a:pt x="1828236" y="519576"/>
                    </a:cubicBezTo>
                    <a:cubicBezTo>
                      <a:pt x="1826331" y="517671"/>
                      <a:pt x="1825379" y="515766"/>
                      <a:pt x="1822521" y="514814"/>
                    </a:cubicBezTo>
                    <a:lnTo>
                      <a:pt x="1772039" y="533864"/>
                    </a:lnTo>
                    <a:lnTo>
                      <a:pt x="1772039" y="533864"/>
                    </a:lnTo>
                    <a:lnTo>
                      <a:pt x="1757751" y="538626"/>
                    </a:lnTo>
                    <a:lnTo>
                      <a:pt x="1791089" y="637686"/>
                    </a:lnTo>
                    <a:lnTo>
                      <a:pt x="1769181" y="632924"/>
                    </a:lnTo>
                    <a:lnTo>
                      <a:pt x="1739654" y="545294"/>
                    </a:lnTo>
                    <a:lnTo>
                      <a:pt x="1726319" y="550056"/>
                    </a:lnTo>
                    <a:lnTo>
                      <a:pt x="1727271" y="551009"/>
                    </a:lnTo>
                    <a:lnTo>
                      <a:pt x="1708221" y="556724"/>
                    </a:lnTo>
                    <a:lnTo>
                      <a:pt x="1737749" y="657689"/>
                    </a:lnTo>
                    <a:lnTo>
                      <a:pt x="1715841" y="651974"/>
                    </a:lnTo>
                    <a:lnTo>
                      <a:pt x="1708221" y="627209"/>
                    </a:lnTo>
                    <a:cubicBezTo>
                      <a:pt x="1707269" y="630066"/>
                      <a:pt x="1705364" y="631971"/>
                      <a:pt x="1702506" y="633876"/>
                    </a:cubicBezTo>
                    <a:cubicBezTo>
                      <a:pt x="1699649" y="635781"/>
                      <a:pt x="1696791" y="637686"/>
                      <a:pt x="1693934" y="638639"/>
                    </a:cubicBezTo>
                    <a:cubicBezTo>
                      <a:pt x="1685361" y="641496"/>
                      <a:pt x="1675836" y="640544"/>
                      <a:pt x="1665359" y="635781"/>
                    </a:cubicBezTo>
                    <a:cubicBezTo>
                      <a:pt x="1654881" y="631971"/>
                      <a:pt x="1648214" y="626256"/>
                      <a:pt x="1646309" y="619589"/>
                    </a:cubicBezTo>
                    <a:lnTo>
                      <a:pt x="1633926" y="578631"/>
                    </a:lnTo>
                    <a:lnTo>
                      <a:pt x="1622496" y="582441"/>
                    </a:lnTo>
                    <a:lnTo>
                      <a:pt x="1621544" y="581489"/>
                    </a:lnTo>
                    <a:lnTo>
                      <a:pt x="1607256" y="585299"/>
                    </a:lnTo>
                    <a:lnTo>
                      <a:pt x="1632021" y="687216"/>
                    </a:lnTo>
                    <a:lnTo>
                      <a:pt x="1611066" y="680549"/>
                    </a:lnTo>
                    <a:lnTo>
                      <a:pt x="1589159" y="590061"/>
                    </a:lnTo>
                    <a:lnTo>
                      <a:pt x="1574871" y="593871"/>
                    </a:lnTo>
                    <a:lnTo>
                      <a:pt x="1575824" y="594824"/>
                    </a:lnTo>
                    <a:lnTo>
                      <a:pt x="1555821" y="598634"/>
                    </a:lnTo>
                    <a:lnTo>
                      <a:pt x="1574871" y="701504"/>
                    </a:lnTo>
                    <a:lnTo>
                      <a:pt x="1553916" y="692931"/>
                    </a:lnTo>
                    <a:lnTo>
                      <a:pt x="1551059" y="676739"/>
                    </a:lnTo>
                    <a:cubicBezTo>
                      <a:pt x="1548201" y="682454"/>
                      <a:pt x="1543439" y="686264"/>
                      <a:pt x="1537724" y="690074"/>
                    </a:cubicBezTo>
                    <a:cubicBezTo>
                      <a:pt x="1531056" y="693884"/>
                      <a:pt x="1524389" y="696741"/>
                      <a:pt x="1516769" y="697694"/>
                    </a:cubicBezTo>
                    <a:cubicBezTo>
                      <a:pt x="1508196" y="699599"/>
                      <a:pt x="1499624" y="697694"/>
                      <a:pt x="1490099" y="692931"/>
                    </a:cubicBezTo>
                    <a:cubicBezTo>
                      <a:pt x="1480574" y="688169"/>
                      <a:pt x="1474859" y="682454"/>
                      <a:pt x="1473906" y="676739"/>
                    </a:cubicBezTo>
                    <a:cubicBezTo>
                      <a:pt x="1473906" y="675786"/>
                      <a:pt x="1473906" y="673881"/>
                      <a:pt x="1474859" y="671976"/>
                    </a:cubicBezTo>
                    <a:cubicBezTo>
                      <a:pt x="1475811" y="670071"/>
                      <a:pt x="1476764" y="668166"/>
                      <a:pt x="1478669" y="666261"/>
                    </a:cubicBezTo>
                    <a:cubicBezTo>
                      <a:pt x="1472954" y="664356"/>
                      <a:pt x="1467239" y="661499"/>
                      <a:pt x="1463429" y="657689"/>
                    </a:cubicBezTo>
                    <a:cubicBezTo>
                      <a:pt x="1459619" y="653879"/>
                      <a:pt x="1456761" y="650069"/>
                      <a:pt x="1455809" y="646259"/>
                    </a:cubicBezTo>
                    <a:cubicBezTo>
                      <a:pt x="1454856" y="641496"/>
                      <a:pt x="1455809" y="636734"/>
                      <a:pt x="1459619" y="633876"/>
                    </a:cubicBezTo>
                    <a:cubicBezTo>
                      <a:pt x="1462476" y="630066"/>
                      <a:pt x="1466286" y="628161"/>
                      <a:pt x="1472001" y="626256"/>
                    </a:cubicBezTo>
                    <a:lnTo>
                      <a:pt x="1495814" y="621494"/>
                    </a:lnTo>
                    <a:lnTo>
                      <a:pt x="1493909" y="610064"/>
                    </a:lnTo>
                    <a:lnTo>
                      <a:pt x="1443426" y="619589"/>
                    </a:lnTo>
                    <a:lnTo>
                      <a:pt x="1443426" y="619589"/>
                    </a:lnTo>
                    <a:lnTo>
                      <a:pt x="1429139" y="621494"/>
                    </a:lnTo>
                    <a:lnTo>
                      <a:pt x="1441521" y="725316"/>
                    </a:lnTo>
                    <a:lnTo>
                      <a:pt x="1421519" y="715791"/>
                    </a:lnTo>
                    <a:lnTo>
                      <a:pt x="1418661" y="691979"/>
                    </a:lnTo>
                    <a:cubicBezTo>
                      <a:pt x="1414851" y="696741"/>
                      <a:pt x="1410089" y="699599"/>
                      <a:pt x="1405326" y="702456"/>
                    </a:cubicBezTo>
                    <a:cubicBezTo>
                      <a:pt x="1400564" y="705314"/>
                      <a:pt x="1395801" y="707219"/>
                      <a:pt x="1391991" y="707219"/>
                    </a:cubicBezTo>
                    <a:cubicBezTo>
                      <a:pt x="1383419" y="708171"/>
                      <a:pt x="1373894" y="705314"/>
                      <a:pt x="1363416" y="697694"/>
                    </a:cubicBezTo>
                    <a:cubicBezTo>
                      <a:pt x="1353891" y="690074"/>
                      <a:pt x="1348176" y="683406"/>
                      <a:pt x="1347224" y="674834"/>
                    </a:cubicBezTo>
                    <a:cubicBezTo>
                      <a:pt x="1346271" y="668166"/>
                      <a:pt x="1348176" y="661499"/>
                      <a:pt x="1353891" y="656736"/>
                    </a:cubicBezTo>
                    <a:cubicBezTo>
                      <a:pt x="1359606" y="651021"/>
                      <a:pt x="1366274" y="648164"/>
                      <a:pt x="1373894" y="647211"/>
                    </a:cubicBezTo>
                    <a:cubicBezTo>
                      <a:pt x="1381514" y="646259"/>
                      <a:pt x="1388181" y="647211"/>
                      <a:pt x="1395801" y="651021"/>
                    </a:cubicBezTo>
                    <a:cubicBezTo>
                      <a:pt x="1403421" y="653879"/>
                      <a:pt x="1410089" y="658641"/>
                      <a:pt x="1415804" y="665309"/>
                    </a:cubicBezTo>
                    <a:lnTo>
                      <a:pt x="1411041" y="624351"/>
                    </a:lnTo>
                    <a:lnTo>
                      <a:pt x="1333889" y="633876"/>
                    </a:lnTo>
                    <a:lnTo>
                      <a:pt x="1332936" y="632924"/>
                    </a:lnTo>
                    <a:lnTo>
                      <a:pt x="1318649" y="633876"/>
                    </a:lnTo>
                    <a:lnTo>
                      <a:pt x="1326269" y="738651"/>
                    </a:lnTo>
                    <a:lnTo>
                      <a:pt x="1306266" y="728174"/>
                    </a:lnTo>
                    <a:lnTo>
                      <a:pt x="1299599" y="635781"/>
                    </a:lnTo>
                    <a:lnTo>
                      <a:pt x="1280549" y="636734"/>
                    </a:lnTo>
                    <a:lnTo>
                      <a:pt x="1269119" y="623399"/>
                    </a:lnTo>
                    <a:lnTo>
                      <a:pt x="1304361" y="620541"/>
                    </a:lnTo>
                    <a:cubicBezTo>
                      <a:pt x="1301504" y="615779"/>
                      <a:pt x="1298646" y="611969"/>
                      <a:pt x="1297694" y="608159"/>
                    </a:cubicBezTo>
                    <a:cubicBezTo>
                      <a:pt x="1295789" y="604349"/>
                      <a:pt x="1294836" y="601491"/>
                      <a:pt x="1294836" y="599586"/>
                    </a:cubicBezTo>
                    <a:cubicBezTo>
                      <a:pt x="1293884" y="590061"/>
                      <a:pt x="1297694" y="581489"/>
                      <a:pt x="1304361" y="573869"/>
                    </a:cubicBezTo>
                    <a:cubicBezTo>
                      <a:pt x="1311029" y="566249"/>
                      <a:pt x="1319601" y="562439"/>
                      <a:pt x="1330079" y="561486"/>
                    </a:cubicBezTo>
                    <a:cubicBezTo>
                      <a:pt x="1338651" y="560534"/>
                      <a:pt x="1348176" y="564344"/>
                      <a:pt x="1359606" y="572916"/>
                    </a:cubicBezTo>
                    <a:cubicBezTo>
                      <a:pt x="1371989" y="581489"/>
                      <a:pt x="1384371" y="592919"/>
                      <a:pt x="1396754" y="608159"/>
                    </a:cubicBezTo>
                    <a:lnTo>
                      <a:pt x="1391991" y="611969"/>
                    </a:lnTo>
                    <a:cubicBezTo>
                      <a:pt x="1383419" y="600539"/>
                      <a:pt x="1373894" y="591966"/>
                      <a:pt x="1364369" y="585299"/>
                    </a:cubicBezTo>
                    <a:cubicBezTo>
                      <a:pt x="1354844" y="579584"/>
                      <a:pt x="1345319" y="576726"/>
                      <a:pt x="1337699" y="576726"/>
                    </a:cubicBezTo>
                    <a:cubicBezTo>
                      <a:pt x="1330079" y="577679"/>
                      <a:pt x="1322459" y="580536"/>
                      <a:pt x="1316744" y="587204"/>
                    </a:cubicBezTo>
                    <a:cubicBezTo>
                      <a:pt x="1311029" y="592919"/>
                      <a:pt x="1309124" y="599586"/>
                      <a:pt x="1309124" y="608159"/>
                    </a:cubicBezTo>
                    <a:cubicBezTo>
                      <a:pt x="1309124" y="613874"/>
                      <a:pt x="1310076" y="617684"/>
                      <a:pt x="1311029" y="619589"/>
                    </a:cubicBezTo>
                    <a:lnTo>
                      <a:pt x="1326269" y="618636"/>
                    </a:lnTo>
                    <a:lnTo>
                      <a:pt x="1327221" y="619589"/>
                    </a:lnTo>
                    <a:lnTo>
                      <a:pt x="1436759" y="607206"/>
                    </a:lnTo>
                    <a:lnTo>
                      <a:pt x="1437711" y="608159"/>
                    </a:lnTo>
                    <a:lnTo>
                      <a:pt x="1558679" y="585299"/>
                    </a:lnTo>
                    <a:lnTo>
                      <a:pt x="1558679" y="585299"/>
                    </a:lnTo>
                    <a:lnTo>
                      <a:pt x="1615829" y="571011"/>
                    </a:lnTo>
                    <a:lnTo>
                      <a:pt x="1616781" y="571964"/>
                    </a:lnTo>
                    <a:lnTo>
                      <a:pt x="1709174" y="545294"/>
                    </a:lnTo>
                    <a:lnTo>
                      <a:pt x="1744416" y="533864"/>
                    </a:lnTo>
                    <a:cubicBezTo>
                      <a:pt x="1737749" y="524339"/>
                      <a:pt x="1731081" y="516719"/>
                      <a:pt x="1722509" y="511956"/>
                    </a:cubicBezTo>
                    <a:cubicBezTo>
                      <a:pt x="1713936" y="507194"/>
                      <a:pt x="1706316" y="506241"/>
                      <a:pt x="1699649" y="509099"/>
                    </a:cubicBezTo>
                    <a:cubicBezTo>
                      <a:pt x="1694886" y="511004"/>
                      <a:pt x="1691076" y="513861"/>
                      <a:pt x="1689171" y="519576"/>
                    </a:cubicBezTo>
                    <a:cubicBezTo>
                      <a:pt x="1687266" y="524339"/>
                      <a:pt x="1687266" y="530054"/>
                      <a:pt x="1689171" y="535769"/>
                    </a:cubicBezTo>
                    <a:cubicBezTo>
                      <a:pt x="1690124" y="537674"/>
                      <a:pt x="1691076" y="540531"/>
                      <a:pt x="1692981" y="542436"/>
                    </a:cubicBezTo>
                    <a:cubicBezTo>
                      <a:pt x="1694886" y="544341"/>
                      <a:pt x="1696791" y="546246"/>
                      <a:pt x="1699649" y="548151"/>
                    </a:cubicBezTo>
                    <a:lnTo>
                      <a:pt x="1692981" y="550056"/>
                    </a:lnTo>
                    <a:cubicBezTo>
                      <a:pt x="1689171" y="548151"/>
                      <a:pt x="1685361" y="544341"/>
                      <a:pt x="1682504" y="540531"/>
                    </a:cubicBezTo>
                    <a:cubicBezTo>
                      <a:pt x="1679646" y="535769"/>
                      <a:pt x="1676789" y="531959"/>
                      <a:pt x="1675836" y="527196"/>
                    </a:cubicBezTo>
                    <a:cubicBezTo>
                      <a:pt x="1672979" y="519576"/>
                      <a:pt x="1673931" y="512909"/>
                      <a:pt x="1676789" y="505289"/>
                    </a:cubicBezTo>
                    <a:cubicBezTo>
                      <a:pt x="1679646" y="498621"/>
                      <a:pt x="1685361" y="493859"/>
                      <a:pt x="1692029" y="491001"/>
                    </a:cubicBezTo>
                    <a:cubicBezTo>
                      <a:pt x="1701554" y="488144"/>
                      <a:pt x="1712031" y="490049"/>
                      <a:pt x="1722509" y="497669"/>
                    </a:cubicBezTo>
                    <a:cubicBezTo>
                      <a:pt x="1733939" y="505289"/>
                      <a:pt x="1743464" y="516719"/>
                      <a:pt x="1752036" y="531006"/>
                    </a:cubicBezTo>
                    <a:lnTo>
                      <a:pt x="1765371" y="526244"/>
                    </a:lnTo>
                    <a:lnTo>
                      <a:pt x="1766324" y="526244"/>
                    </a:lnTo>
                    <a:lnTo>
                      <a:pt x="1859669" y="491001"/>
                    </a:lnTo>
                    <a:lnTo>
                      <a:pt x="1859669" y="491001"/>
                    </a:lnTo>
                    <a:lnTo>
                      <a:pt x="1962539" y="445281"/>
                    </a:lnTo>
                    <a:lnTo>
                      <a:pt x="1977779" y="453854"/>
                    </a:lnTo>
                    <a:lnTo>
                      <a:pt x="1959681" y="462426"/>
                    </a:lnTo>
                    <a:lnTo>
                      <a:pt x="2002544" y="557676"/>
                    </a:lnTo>
                    <a:lnTo>
                      <a:pt x="1980636" y="554819"/>
                    </a:lnTo>
                    <a:lnTo>
                      <a:pt x="1964444" y="518624"/>
                    </a:lnTo>
                    <a:lnTo>
                      <a:pt x="1932059" y="532911"/>
                    </a:lnTo>
                    <a:lnTo>
                      <a:pt x="1933964" y="540531"/>
                    </a:lnTo>
                    <a:close/>
                    <a:moveTo>
                      <a:pt x="2038739" y="575774"/>
                    </a:moveTo>
                    <a:lnTo>
                      <a:pt x="2006354" y="565296"/>
                    </a:lnTo>
                    <a:cubicBezTo>
                      <a:pt x="2004449" y="564344"/>
                      <a:pt x="2001591" y="564344"/>
                      <a:pt x="1999686" y="563391"/>
                    </a:cubicBezTo>
                    <a:cubicBezTo>
                      <a:pt x="1997781" y="563391"/>
                      <a:pt x="1995876" y="563391"/>
                      <a:pt x="1994924" y="563391"/>
                    </a:cubicBezTo>
                    <a:cubicBezTo>
                      <a:pt x="1993971" y="564344"/>
                      <a:pt x="1992066" y="565296"/>
                      <a:pt x="1991114" y="566249"/>
                    </a:cubicBezTo>
                    <a:cubicBezTo>
                      <a:pt x="1990161" y="567201"/>
                      <a:pt x="1988256" y="570059"/>
                      <a:pt x="1986351" y="572916"/>
                    </a:cubicBezTo>
                    <a:lnTo>
                      <a:pt x="1974921" y="566249"/>
                    </a:lnTo>
                    <a:cubicBezTo>
                      <a:pt x="1976826" y="564344"/>
                      <a:pt x="1978731" y="561486"/>
                      <a:pt x="1980636" y="559581"/>
                    </a:cubicBezTo>
                    <a:cubicBezTo>
                      <a:pt x="1982541" y="557676"/>
                      <a:pt x="1984446" y="556724"/>
                      <a:pt x="1985399" y="555771"/>
                    </a:cubicBezTo>
                    <a:cubicBezTo>
                      <a:pt x="1987304" y="554819"/>
                      <a:pt x="1988256" y="554819"/>
                      <a:pt x="1989209" y="554819"/>
                    </a:cubicBezTo>
                    <a:cubicBezTo>
                      <a:pt x="1990161" y="554819"/>
                      <a:pt x="1992066" y="554819"/>
                      <a:pt x="1993971" y="555771"/>
                    </a:cubicBezTo>
                    <a:lnTo>
                      <a:pt x="2041596" y="569106"/>
                    </a:lnTo>
                    <a:lnTo>
                      <a:pt x="2038739" y="575774"/>
                    </a:lnTo>
                    <a:close/>
                    <a:moveTo>
                      <a:pt x="2137799" y="166199"/>
                    </a:moveTo>
                    <a:cubicBezTo>
                      <a:pt x="2145419" y="97619"/>
                      <a:pt x="2173041" y="21419"/>
                      <a:pt x="2254004" y="16656"/>
                    </a:cubicBezTo>
                    <a:cubicBezTo>
                      <a:pt x="2271149" y="16656"/>
                      <a:pt x="2273054" y="24276"/>
                      <a:pt x="2274006" y="26181"/>
                    </a:cubicBezTo>
                    <a:cubicBezTo>
                      <a:pt x="2278769" y="50946"/>
                      <a:pt x="2227334" y="115716"/>
                      <a:pt x="2137799" y="166199"/>
                    </a:cubicBezTo>
                    <a:close/>
                    <a:moveTo>
                      <a:pt x="2346396" y="591014"/>
                    </a:moveTo>
                    <a:cubicBezTo>
                      <a:pt x="2327346" y="553866"/>
                      <a:pt x="2289246" y="499574"/>
                      <a:pt x="2254956" y="497669"/>
                    </a:cubicBezTo>
                    <a:cubicBezTo>
                      <a:pt x="2246384" y="496716"/>
                      <a:pt x="2233049" y="499574"/>
                      <a:pt x="2222571" y="515766"/>
                    </a:cubicBezTo>
                    <a:cubicBezTo>
                      <a:pt x="2218761" y="522434"/>
                      <a:pt x="2214951" y="530054"/>
                      <a:pt x="2211141" y="537674"/>
                    </a:cubicBezTo>
                    <a:cubicBezTo>
                      <a:pt x="2207331" y="493859"/>
                      <a:pt x="2194949" y="451949"/>
                      <a:pt x="2181614" y="412896"/>
                    </a:cubicBezTo>
                    <a:cubicBezTo>
                      <a:pt x="2219714" y="397656"/>
                      <a:pt x="2254004" y="379559"/>
                      <a:pt x="2285436" y="358604"/>
                    </a:cubicBezTo>
                    <a:cubicBezTo>
                      <a:pt x="2293056" y="375749"/>
                      <a:pt x="2300676" y="391941"/>
                      <a:pt x="2309249" y="408134"/>
                    </a:cubicBezTo>
                    <a:cubicBezTo>
                      <a:pt x="2323536" y="435756"/>
                      <a:pt x="2338776" y="465284"/>
                      <a:pt x="2346396" y="496716"/>
                    </a:cubicBezTo>
                    <a:cubicBezTo>
                      <a:pt x="2350206" y="515766"/>
                      <a:pt x="2350206" y="568154"/>
                      <a:pt x="2346396" y="591014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756" name="Google Shape;11756;p37"/>
          <p:cNvGrpSpPr/>
          <p:nvPr/>
        </p:nvGrpSpPr>
        <p:grpSpPr>
          <a:xfrm>
            <a:off x="158293" y="1337240"/>
            <a:ext cx="522450" cy="489790"/>
            <a:chOff x="149196" y="1449049"/>
            <a:chExt cx="522450" cy="489790"/>
          </a:xfrm>
        </p:grpSpPr>
        <p:sp>
          <p:nvSpPr>
            <p:cNvPr id="11757" name="Google Shape;11757;p37"/>
            <p:cNvSpPr/>
            <p:nvPr/>
          </p:nvSpPr>
          <p:spPr>
            <a:xfrm>
              <a:off x="149196" y="1551804"/>
              <a:ext cx="391838" cy="387035"/>
            </a:xfrm>
            <a:custGeom>
              <a:avLst/>
              <a:gdLst/>
              <a:ahLst/>
              <a:cxnLst/>
              <a:rect l="l" t="t" r="r" b="b"/>
              <a:pathLst>
                <a:path w="391838" h="387035" extrusionOk="0">
                  <a:moveTo>
                    <a:pt x="123721" y="373192"/>
                  </a:moveTo>
                  <a:cubicBezTo>
                    <a:pt x="125404" y="373862"/>
                    <a:pt x="127069" y="374556"/>
                    <a:pt x="128767" y="375177"/>
                  </a:cubicBezTo>
                  <a:cubicBezTo>
                    <a:pt x="130728" y="375894"/>
                    <a:pt x="132710" y="376532"/>
                    <a:pt x="134686" y="377186"/>
                  </a:cubicBezTo>
                  <a:cubicBezTo>
                    <a:pt x="135950" y="377600"/>
                    <a:pt x="137210" y="378043"/>
                    <a:pt x="138489" y="378433"/>
                  </a:cubicBezTo>
                  <a:cubicBezTo>
                    <a:pt x="140530" y="379064"/>
                    <a:pt x="142594" y="379625"/>
                    <a:pt x="144656" y="380187"/>
                  </a:cubicBezTo>
                  <a:cubicBezTo>
                    <a:pt x="145903" y="380522"/>
                    <a:pt x="147142" y="380865"/>
                    <a:pt x="148403" y="381184"/>
                  </a:cubicBezTo>
                  <a:cubicBezTo>
                    <a:pt x="150467" y="381698"/>
                    <a:pt x="152548" y="382180"/>
                    <a:pt x="154628" y="382619"/>
                  </a:cubicBezTo>
                  <a:cubicBezTo>
                    <a:pt x="155952" y="382906"/>
                    <a:pt x="157275" y="383177"/>
                    <a:pt x="158607" y="383428"/>
                  </a:cubicBezTo>
                  <a:cubicBezTo>
                    <a:pt x="160627" y="383823"/>
                    <a:pt x="162645" y="384189"/>
                    <a:pt x="164685" y="384516"/>
                  </a:cubicBezTo>
                  <a:cubicBezTo>
                    <a:pt x="166196" y="384760"/>
                    <a:pt x="167722" y="384963"/>
                    <a:pt x="169249" y="385166"/>
                  </a:cubicBezTo>
                  <a:cubicBezTo>
                    <a:pt x="171126" y="385421"/>
                    <a:pt x="172996" y="385680"/>
                    <a:pt x="174881" y="385887"/>
                  </a:cubicBezTo>
                  <a:cubicBezTo>
                    <a:pt x="176826" y="386098"/>
                    <a:pt x="178783" y="386238"/>
                    <a:pt x="180745" y="386385"/>
                  </a:cubicBezTo>
                  <a:cubicBezTo>
                    <a:pt x="182255" y="386497"/>
                    <a:pt x="183754" y="386653"/>
                    <a:pt x="185272" y="386728"/>
                  </a:cubicBezTo>
                  <a:cubicBezTo>
                    <a:pt x="188800" y="386932"/>
                    <a:pt x="192344" y="387035"/>
                    <a:pt x="195919" y="387035"/>
                  </a:cubicBezTo>
                  <a:cubicBezTo>
                    <a:pt x="202025" y="387035"/>
                    <a:pt x="208049" y="386721"/>
                    <a:pt x="214015" y="386171"/>
                  </a:cubicBezTo>
                  <a:cubicBezTo>
                    <a:pt x="214458" y="386130"/>
                    <a:pt x="214901" y="386115"/>
                    <a:pt x="215330" y="386075"/>
                  </a:cubicBezTo>
                  <a:cubicBezTo>
                    <a:pt x="220971" y="385521"/>
                    <a:pt x="226531" y="384680"/>
                    <a:pt x="232016" y="383651"/>
                  </a:cubicBezTo>
                  <a:cubicBezTo>
                    <a:pt x="232825" y="383504"/>
                    <a:pt x="233635" y="383380"/>
                    <a:pt x="234432" y="383217"/>
                  </a:cubicBezTo>
                  <a:cubicBezTo>
                    <a:pt x="239602" y="382180"/>
                    <a:pt x="244680" y="380905"/>
                    <a:pt x="249690" y="379478"/>
                  </a:cubicBezTo>
                  <a:cubicBezTo>
                    <a:pt x="250826" y="379151"/>
                    <a:pt x="251970" y="378848"/>
                    <a:pt x="253094" y="378506"/>
                  </a:cubicBezTo>
                  <a:cubicBezTo>
                    <a:pt x="257798" y="377071"/>
                    <a:pt x="262417" y="375428"/>
                    <a:pt x="266965" y="373650"/>
                  </a:cubicBezTo>
                  <a:cubicBezTo>
                    <a:pt x="268345" y="373113"/>
                    <a:pt x="269732" y="372590"/>
                    <a:pt x="271095" y="372016"/>
                  </a:cubicBezTo>
                  <a:cubicBezTo>
                    <a:pt x="275419" y="370215"/>
                    <a:pt x="279649" y="368229"/>
                    <a:pt x="283814" y="366133"/>
                  </a:cubicBezTo>
                  <a:cubicBezTo>
                    <a:pt x="285293" y="365387"/>
                    <a:pt x="286759" y="364654"/>
                    <a:pt x="288223" y="363869"/>
                  </a:cubicBezTo>
                  <a:cubicBezTo>
                    <a:pt x="292288" y="361688"/>
                    <a:pt x="296254" y="359341"/>
                    <a:pt x="300149" y="356889"/>
                  </a:cubicBezTo>
                  <a:cubicBezTo>
                    <a:pt x="301544" y="356009"/>
                    <a:pt x="302931" y="355135"/>
                    <a:pt x="304302" y="354223"/>
                  </a:cubicBezTo>
                  <a:cubicBezTo>
                    <a:pt x="308236" y="351600"/>
                    <a:pt x="312051" y="348818"/>
                    <a:pt x="315782" y="345928"/>
                  </a:cubicBezTo>
                  <a:cubicBezTo>
                    <a:pt x="316974" y="345003"/>
                    <a:pt x="318166" y="344090"/>
                    <a:pt x="319333" y="343134"/>
                  </a:cubicBezTo>
                  <a:cubicBezTo>
                    <a:pt x="323136" y="340041"/>
                    <a:pt x="326810" y="336784"/>
                    <a:pt x="330371" y="333420"/>
                  </a:cubicBezTo>
                  <a:cubicBezTo>
                    <a:pt x="330965" y="332857"/>
                    <a:pt x="331618" y="332376"/>
                    <a:pt x="332212" y="331797"/>
                  </a:cubicBezTo>
                  <a:cubicBezTo>
                    <a:pt x="332328" y="331682"/>
                    <a:pt x="332368" y="331527"/>
                    <a:pt x="332483" y="331403"/>
                  </a:cubicBezTo>
                  <a:cubicBezTo>
                    <a:pt x="369055" y="295796"/>
                    <a:pt x="391838" y="246083"/>
                    <a:pt x="391838" y="191116"/>
                  </a:cubicBezTo>
                  <a:cubicBezTo>
                    <a:pt x="391838" y="142416"/>
                    <a:pt x="373845" y="95724"/>
                    <a:pt x="341184" y="59654"/>
                  </a:cubicBezTo>
                  <a:lnTo>
                    <a:pt x="329087" y="70620"/>
                  </a:lnTo>
                  <a:cubicBezTo>
                    <a:pt x="359022" y="103680"/>
                    <a:pt x="375512" y="146473"/>
                    <a:pt x="375512" y="191116"/>
                  </a:cubicBezTo>
                  <a:cubicBezTo>
                    <a:pt x="375512" y="234300"/>
                    <a:pt x="360182" y="273969"/>
                    <a:pt x="334695" y="304980"/>
                  </a:cubicBezTo>
                  <a:lnTo>
                    <a:pt x="334695" y="264586"/>
                  </a:lnTo>
                  <a:cubicBezTo>
                    <a:pt x="334695" y="255586"/>
                    <a:pt x="327373" y="248259"/>
                    <a:pt x="318369" y="248259"/>
                  </a:cubicBezTo>
                  <a:lnTo>
                    <a:pt x="290084" y="248259"/>
                  </a:lnTo>
                  <a:lnTo>
                    <a:pt x="262278" y="206554"/>
                  </a:lnTo>
                  <a:cubicBezTo>
                    <a:pt x="259241" y="201998"/>
                    <a:pt x="254162" y="199279"/>
                    <a:pt x="248694" y="199279"/>
                  </a:cubicBezTo>
                  <a:lnTo>
                    <a:pt x="212246" y="199279"/>
                  </a:lnTo>
                  <a:cubicBezTo>
                    <a:pt x="203242" y="199279"/>
                    <a:pt x="195919" y="206606"/>
                    <a:pt x="195919" y="215606"/>
                  </a:cubicBezTo>
                  <a:lnTo>
                    <a:pt x="195919" y="240096"/>
                  </a:lnTo>
                  <a:lnTo>
                    <a:pt x="212246" y="240096"/>
                  </a:lnTo>
                  <a:lnTo>
                    <a:pt x="212246" y="215606"/>
                  </a:lnTo>
                  <a:lnTo>
                    <a:pt x="248694" y="215606"/>
                  </a:lnTo>
                  <a:lnTo>
                    <a:pt x="276500" y="257315"/>
                  </a:lnTo>
                  <a:cubicBezTo>
                    <a:pt x="279537" y="261867"/>
                    <a:pt x="284615" y="264586"/>
                    <a:pt x="290084" y="264586"/>
                  </a:cubicBezTo>
                  <a:lnTo>
                    <a:pt x="318369" y="264586"/>
                  </a:lnTo>
                  <a:lnTo>
                    <a:pt x="318369" y="322327"/>
                  </a:lnTo>
                  <a:cubicBezTo>
                    <a:pt x="318018" y="322653"/>
                    <a:pt x="317675" y="322996"/>
                    <a:pt x="317325" y="323324"/>
                  </a:cubicBezTo>
                  <a:cubicBezTo>
                    <a:pt x="314052" y="326337"/>
                    <a:pt x="310663" y="329183"/>
                    <a:pt x="307200" y="331918"/>
                  </a:cubicBezTo>
                  <a:cubicBezTo>
                    <a:pt x="306155" y="332742"/>
                    <a:pt x="305127" y="333576"/>
                    <a:pt x="304067" y="334385"/>
                  </a:cubicBezTo>
                  <a:cubicBezTo>
                    <a:pt x="300687" y="336947"/>
                    <a:pt x="297219" y="339347"/>
                    <a:pt x="293684" y="341651"/>
                  </a:cubicBezTo>
                  <a:cubicBezTo>
                    <a:pt x="292436" y="342464"/>
                    <a:pt x="291184" y="343281"/>
                    <a:pt x="289912" y="344075"/>
                  </a:cubicBezTo>
                  <a:cubicBezTo>
                    <a:pt x="286401" y="346239"/>
                    <a:pt x="282817" y="348260"/>
                    <a:pt x="279179" y="350173"/>
                  </a:cubicBezTo>
                  <a:cubicBezTo>
                    <a:pt x="277824" y="350882"/>
                    <a:pt x="276468" y="351584"/>
                    <a:pt x="275097" y="352270"/>
                  </a:cubicBezTo>
                  <a:cubicBezTo>
                    <a:pt x="271366" y="354108"/>
                    <a:pt x="267576" y="355814"/>
                    <a:pt x="263725" y="357388"/>
                  </a:cubicBezTo>
                  <a:cubicBezTo>
                    <a:pt x="262409" y="357926"/>
                    <a:pt x="261094" y="358440"/>
                    <a:pt x="259762" y="358946"/>
                  </a:cubicBezTo>
                  <a:cubicBezTo>
                    <a:pt x="255717" y="360489"/>
                    <a:pt x="251619" y="361903"/>
                    <a:pt x="247462" y="363143"/>
                  </a:cubicBezTo>
                  <a:cubicBezTo>
                    <a:pt x="246334" y="363486"/>
                    <a:pt x="245194" y="363797"/>
                    <a:pt x="244058" y="364116"/>
                  </a:cubicBezTo>
                  <a:cubicBezTo>
                    <a:pt x="239634" y="365347"/>
                    <a:pt x="235161" y="366432"/>
                    <a:pt x="230637" y="367325"/>
                  </a:cubicBezTo>
                  <a:cubicBezTo>
                    <a:pt x="229772" y="367496"/>
                    <a:pt x="228899" y="367632"/>
                    <a:pt x="228035" y="367787"/>
                  </a:cubicBezTo>
                  <a:cubicBezTo>
                    <a:pt x="223199" y="368660"/>
                    <a:pt x="218337" y="369381"/>
                    <a:pt x="213414" y="369851"/>
                  </a:cubicBezTo>
                  <a:cubicBezTo>
                    <a:pt x="212892" y="369903"/>
                    <a:pt x="212369" y="369928"/>
                    <a:pt x="211847" y="369975"/>
                  </a:cubicBezTo>
                  <a:cubicBezTo>
                    <a:pt x="206590" y="370426"/>
                    <a:pt x="201272" y="370709"/>
                    <a:pt x="195919" y="370709"/>
                  </a:cubicBezTo>
                  <a:cubicBezTo>
                    <a:pt x="192810" y="370709"/>
                    <a:pt x="189705" y="370629"/>
                    <a:pt x="186620" y="370474"/>
                  </a:cubicBezTo>
                  <a:cubicBezTo>
                    <a:pt x="184164" y="370350"/>
                    <a:pt x="181725" y="370139"/>
                    <a:pt x="179289" y="369920"/>
                  </a:cubicBezTo>
                  <a:cubicBezTo>
                    <a:pt x="178704" y="369860"/>
                    <a:pt x="178106" y="369836"/>
                    <a:pt x="177520" y="369780"/>
                  </a:cubicBezTo>
                  <a:cubicBezTo>
                    <a:pt x="174710" y="369493"/>
                    <a:pt x="171927" y="369126"/>
                    <a:pt x="169161" y="368712"/>
                  </a:cubicBezTo>
                  <a:cubicBezTo>
                    <a:pt x="168966" y="368680"/>
                    <a:pt x="168759" y="368660"/>
                    <a:pt x="168563" y="368628"/>
                  </a:cubicBezTo>
                  <a:cubicBezTo>
                    <a:pt x="165829" y="368214"/>
                    <a:pt x="163118" y="367716"/>
                    <a:pt x="160432" y="367177"/>
                  </a:cubicBezTo>
                  <a:cubicBezTo>
                    <a:pt x="160181" y="367125"/>
                    <a:pt x="159926" y="367085"/>
                    <a:pt x="159682" y="367038"/>
                  </a:cubicBezTo>
                  <a:cubicBezTo>
                    <a:pt x="157152" y="366516"/>
                    <a:pt x="154653" y="365918"/>
                    <a:pt x="152157" y="365299"/>
                  </a:cubicBezTo>
                  <a:cubicBezTo>
                    <a:pt x="151723" y="365192"/>
                    <a:pt x="151284" y="365092"/>
                    <a:pt x="150850" y="364981"/>
                  </a:cubicBezTo>
                  <a:cubicBezTo>
                    <a:pt x="148606" y="364399"/>
                    <a:pt x="146385" y="363749"/>
                    <a:pt x="144173" y="363080"/>
                  </a:cubicBezTo>
                  <a:cubicBezTo>
                    <a:pt x="143464" y="362865"/>
                    <a:pt x="142742" y="362661"/>
                    <a:pt x="142025" y="362442"/>
                  </a:cubicBezTo>
                  <a:cubicBezTo>
                    <a:pt x="140068" y="361820"/>
                    <a:pt x="138130" y="361150"/>
                    <a:pt x="136197" y="360465"/>
                  </a:cubicBezTo>
                  <a:cubicBezTo>
                    <a:pt x="135225" y="360122"/>
                    <a:pt x="134252" y="359787"/>
                    <a:pt x="133291" y="359429"/>
                  </a:cubicBezTo>
                  <a:cubicBezTo>
                    <a:pt x="131570" y="358783"/>
                    <a:pt x="129864" y="358097"/>
                    <a:pt x="128166" y="357403"/>
                  </a:cubicBezTo>
                  <a:cubicBezTo>
                    <a:pt x="127014" y="356929"/>
                    <a:pt x="125870" y="356467"/>
                    <a:pt x="124725" y="355969"/>
                  </a:cubicBezTo>
                  <a:cubicBezTo>
                    <a:pt x="124032" y="355666"/>
                    <a:pt x="123355" y="355347"/>
                    <a:pt x="122669" y="355036"/>
                  </a:cubicBezTo>
                  <a:lnTo>
                    <a:pt x="144664" y="289076"/>
                  </a:lnTo>
                  <a:lnTo>
                    <a:pt x="158898" y="289076"/>
                  </a:lnTo>
                  <a:lnTo>
                    <a:pt x="170377" y="306295"/>
                  </a:lnTo>
                  <a:cubicBezTo>
                    <a:pt x="173414" y="310847"/>
                    <a:pt x="178493" y="313566"/>
                    <a:pt x="183961" y="313566"/>
                  </a:cubicBezTo>
                  <a:lnTo>
                    <a:pt x="195919" y="313566"/>
                  </a:lnTo>
                  <a:cubicBezTo>
                    <a:pt x="204923" y="313566"/>
                    <a:pt x="212246" y="306243"/>
                    <a:pt x="212246" y="297239"/>
                  </a:cubicBezTo>
                  <a:lnTo>
                    <a:pt x="212246" y="256422"/>
                  </a:lnTo>
                  <a:lnTo>
                    <a:pt x="195919" y="256422"/>
                  </a:lnTo>
                  <a:lnTo>
                    <a:pt x="195919" y="297239"/>
                  </a:lnTo>
                  <a:lnTo>
                    <a:pt x="183961" y="297239"/>
                  </a:lnTo>
                  <a:lnTo>
                    <a:pt x="172481" y="280024"/>
                  </a:lnTo>
                  <a:cubicBezTo>
                    <a:pt x="169445" y="275467"/>
                    <a:pt x="164366" y="272749"/>
                    <a:pt x="158898" y="272749"/>
                  </a:cubicBezTo>
                  <a:lnTo>
                    <a:pt x="144664" y="272749"/>
                  </a:lnTo>
                  <a:cubicBezTo>
                    <a:pt x="137624" y="272749"/>
                    <a:pt x="131398" y="277242"/>
                    <a:pt x="129186" y="283910"/>
                  </a:cubicBezTo>
                  <a:lnTo>
                    <a:pt x="107952" y="347602"/>
                  </a:lnTo>
                  <a:cubicBezTo>
                    <a:pt x="53313" y="316767"/>
                    <a:pt x="16327" y="258196"/>
                    <a:pt x="16327" y="191116"/>
                  </a:cubicBezTo>
                  <a:cubicBezTo>
                    <a:pt x="16327" y="142188"/>
                    <a:pt x="36767" y="96661"/>
                    <a:pt x="69994" y="63648"/>
                  </a:cubicBezTo>
                  <a:lnTo>
                    <a:pt x="80238" y="84129"/>
                  </a:lnTo>
                  <a:cubicBezTo>
                    <a:pt x="83012" y="89697"/>
                    <a:pt x="88604" y="93156"/>
                    <a:pt x="94843" y="93156"/>
                  </a:cubicBezTo>
                  <a:lnTo>
                    <a:pt x="114286" y="93156"/>
                  </a:lnTo>
                  <a:lnTo>
                    <a:pt x="114286" y="133973"/>
                  </a:lnTo>
                  <a:cubicBezTo>
                    <a:pt x="114286" y="142977"/>
                    <a:pt x="121609" y="150300"/>
                    <a:pt x="130613" y="150300"/>
                  </a:cubicBezTo>
                  <a:lnTo>
                    <a:pt x="182375" y="150300"/>
                  </a:lnTo>
                  <a:cubicBezTo>
                    <a:pt x="188924" y="150300"/>
                    <a:pt x="194807" y="146418"/>
                    <a:pt x="197382" y="140407"/>
                  </a:cubicBezTo>
                  <a:lnTo>
                    <a:pt x="217626" y="93156"/>
                  </a:lnTo>
                  <a:lnTo>
                    <a:pt x="253062" y="93156"/>
                  </a:lnTo>
                  <a:cubicBezTo>
                    <a:pt x="262066" y="93156"/>
                    <a:pt x="269389" y="85834"/>
                    <a:pt x="269389" y="76830"/>
                  </a:cubicBezTo>
                  <a:lnTo>
                    <a:pt x="269389" y="60503"/>
                  </a:lnTo>
                  <a:lnTo>
                    <a:pt x="253062" y="60503"/>
                  </a:lnTo>
                  <a:lnTo>
                    <a:pt x="253062" y="76830"/>
                  </a:lnTo>
                  <a:lnTo>
                    <a:pt x="217626" y="76830"/>
                  </a:lnTo>
                  <a:cubicBezTo>
                    <a:pt x="211077" y="76830"/>
                    <a:pt x="205195" y="80717"/>
                    <a:pt x="202619" y="86727"/>
                  </a:cubicBezTo>
                  <a:lnTo>
                    <a:pt x="182375" y="133973"/>
                  </a:lnTo>
                  <a:lnTo>
                    <a:pt x="130613" y="133973"/>
                  </a:lnTo>
                  <a:lnTo>
                    <a:pt x="130613" y="93156"/>
                  </a:lnTo>
                  <a:cubicBezTo>
                    <a:pt x="130613" y="84156"/>
                    <a:pt x="123290" y="76830"/>
                    <a:pt x="114286" y="76830"/>
                  </a:cubicBezTo>
                  <a:lnTo>
                    <a:pt x="94843" y="76830"/>
                  </a:lnTo>
                  <a:lnTo>
                    <a:pt x="82562" y="52285"/>
                  </a:lnTo>
                  <a:cubicBezTo>
                    <a:pt x="91729" y="44743"/>
                    <a:pt x="101583" y="37999"/>
                    <a:pt x="112166" y="32358"/>
                  </a:cubicBezTo>
                  <a:cubicBezTo>
                    <a:pt x="112883" y="31984"/>
                    <a:pt x="113592" y="31597"/>
                    <a:pt x="114318" y="31231"/>
                  </a:cubicBezTo>
                  <a:cubicBezTo>
                    <a:pt x="118384" y="29142"/>
                    <a:pt x="122513" y="27164"/>
                    <a:pt x="126759" y="25379"/>
                  </a:cubicBezTo>
                  <a:cubicBezTo>
                    <a:pt x="127185" y="25200"/>
                    <a:pt x="127631" y="25052"/>
                    <a:pt x="128058" y="24881"/>
                  </a:cubicBezTo>
                  <a:cubicBezTo>
                    <a:pt x="131733" y="23370"/>
                    <a:pt x="135487" y="22007"/>
                    <a:pt x="139282" y="20743"/>
                  </a:cubicBezTo>
                  <a:cubicBezTo>
                    <a:pt x="140645" y="20285"/>
                    <a:pt x="142017" y="19843"/>
                    <a:pt x="143395" y="19428"/>
                  </a:cubicBezTo>
                  <a:cubicBezTo>
                    <a:pt x="147322" y="18220"/>
                    <a:pt x="151300" y="17108"/>
                    <a:pt x="155337" y="16180"/>
                  </a:cubicBezTo>
                  <a:cubicBezTo>
                    <a:pt x="155649" y="16103"/>
                    <a:pt x="155960" y="16008"/>
                    <a:pt x="156271" y="15940"/>
                  </a:cubicBezTo>
                  <a:lnTo>
                    <a:pt x="155079" y="10666"/>
                  </a:lnTo>
                  <a:lnTo>
                    <a:pt x="152679" y="0"/>
                  </a:lnTo>
                  <a:cubicBezTo>
                    <a:pt x="152416" y="56"/>
                    <a:pt x="152165" y="148"/>
                    <a:pt x="151902" y="211"/>
                  </a:cubicBezTo>
                  <a:cubicBezTo>
                    <a:pt x="147354" y="1256"/>
                    <a:pt x="142858" y="2511"/>
                    <a:pt x="138393" y="3887"/>
                  </a:cubicBezTo>
                  <a:cubicBezTo>
                    <a:pt x="136807" y="4372"/>
                    <a:pt x="135240" y="4907"/>
                    <a:pt x="133674" y="5430"/>
                  </a:cubicBezTo>
                  <a:cubicBezTo>
                    <a:pt x="130207" y="6593"/>
                    <a:pt x="126766" y="7868"/>
                    <a:pt x="123363" y="9232"/>
                  </a:cubicBezTo>
                  <a:cubicBezTo>
                    <a:pt x="122123" y="9730"/>
                    <a:pt x="120867" y="10189"/>
                    <a:pt x="119639" y="10710"/>
                  </a:cubicBezTo>
                  <a:cubicBezTo>
                    <a:pt x="114980" y="12684"/>
                    <a:pt x="110392" y="14840"/>
                    <a:pt x="105895" y="17176"/>
                  </a:cubicBezTo>
                  <a:cubicBezTo>
                    <a:pt x="105688" y="17280"/>
                    <a:pt x="105493" y="17395"/>
                    <a:pt x="105290" y="17503"/>
                  </a:cubicBezTo>
                  <a:cubicBezTo>
                    <a:pt x="100630" y="19942"/>
                    <a:pt x="96082" y="22605"/>
                    <a:pt x="91618" y="25418"/>
                  </a:cubicBezTo>
                  <a:cubicBezTo>
                    <a:pt x="91542" y="25466"/>
                    <a:pt x="91462" y="25518"/>
                    <a:pt x="91387" y="25566"/>
                  </a:cubicBezTo>
                  <a:cubicBezTo>
                    <a:pt x="82793" y="31003"/>
                    <a:pt x="74546" y="37034"/>
                    <a:pt x="66857" y="43771"/>
                  </a:cubicBezTo>
                  <a:cubicBezTo>
                    <a:pt x="66482" y="44105"/>
                    <a:pt x="66227" y="44520"/>
                    <a:pt x="65928" y="44914"/>
                  </a:cubicBezTo>
                  <a:cubicBezTo>
                    <a:pt x="25275" y="81323"/>
                    <a:pt x="0" y="134157"/>
                    <a:pt x="0" y="191116"/>
                  </a:cubicBezTo>
                  <a:cubicBezTo>
                    <a:pt x="0" y="267818"/>
                    <a:pt x="44328" y="334329"/>
                    <a:pt x="108686" y="366476"/>
                  </a:cubicBezTo>
                  <a:cubicBezTo>
                    <a:pt x="108801" y="366539"/>
                    <a:pt x="108873" y="366647"/>
                    <a:pt x="108989" y="366702"/>
                  </a:cubicBezTo>
                  <a:cubicBezTo>
                    <a:pt x="109447" y="366930"/>
                    <a:pt x="109910" y="367118"/>
                    <a:pt x="110368" y="367340"/>
                  </a:cubicBezTo>
                  <a:cubicBezTo>
                    <a:pt x="112011" y="368138"/>
                    <a:pt x="113672" y="368875"/>
                    <a:pt x="115338" y="369633"/>
                  </a:cubicBezTo>
                  <a:cubicBezTo>
                    <a:pt x="118117" y="370880"/>
                    <a:pt x="120907" y="372072"/>
                    <a:pt x="123721" y="37319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8" name="Google Shape;11758;p37"/>
            <p:cNvSpPr/>
            <p:nvPr/>
          </p:nvSpPr>
          <p:spPr>
            <a:xfrm>
              <a:off x="190012" y="1718430"/>
              <a:ext cx="104356" cy="81632"/>
            </a:xfrm>
            <a:custGeom>
              <a:avLst/>
              <a:gdLst/>
              <a:ahLst/>
              <a:cxnLst/>
              <a:rect l="l" t="t" r="r" b="b"/>
              <a:pathLst>
                <a:path w="104356" h="81632" extrusionOk="0">
                  <a:moveTo>
                    <a:pt x="75176" y="17690"/>
                  </a:moveTo>
                  <a:lnTo>
                    <a:pt x="52579" y="23342"/>
                  </a:lnTo>
                  <a:lnTo>
                    <a:pt x="41869" y="7275"/>
                  </a:lnTo>
                  <a:cubicBezTo>
                    <a:pt x="38831" y="2718"/>
                    <a:pt x="33753" y="0"/>
                    <a:pt x="28285" y="0"/>
                  </a:cubicBezTo>
                  <a:lnTo>
                    <a:pt x="16327" y="0"/>
                  </a:lnTo>
                  <a:cubicBezTo>
                    <a:pt x="7322" y="0"/>
                    <a:pt x="0" y="7327"/>
                    <a:pt x="0" y="16327"/>
                  </a:cubicBezTo>
                  <a:lnTo>
                    <a:pt x="0" y="37441"/>
                  </a:lnTo>
                  <a:cubicBezTo>
                    <a:pt x="0" y="41797"/>
                    <a:pt x="1698" y="45895"/>
                    <a:pt x="4783" y="48980"/>
                  </a:cubicBezTo>
                  <a:lnTo>
                    <a:pt x="32653" y="76850"/>
                  </a:lnTo>
                  <a:cubicBezTo>
                    <a:pt x="35691" y="79895"/>
                    <a:pt x="39904" y="81633"/>
                    <a:pt x="44197" y="81633"/>
                  </a:cubicBezTo>
                  <a:lnTo>
                    <a:pt x="76587" y="81633"/>
                  </a:lnTo>
                  <a:cubicBezTo>
                    <a:pt x="82825" y="81633"/>
                    <a:pt x="88417" y="78174"/>
                    <a:pt x="91191" y="72613"/>
                  </a:cubicBezTo>
                  <a:lnTo>
                    <a:pt x="102627" y="49733"/>
                  </a:lnTo>
                  <a:cubicBezTo>
                    <a:pt x="105780" y="43439"/>
                    <a:pt x="104540" y="35862"/>
                    <a:pt x="99566" y="30884"/>
                  </a:cubicBezTo>
                  <a:lnTo>
                    <a:pt x="90677" y="21995"/>
                  </a:lnTo>
                  <a:cubicBezTo>
                    <a:pt x="86643" y="17945"/>
                    <a:pt x="80669" y="16303"/>
                    <a:pt x="75176" y="17690"/>
                  </a:cubicBezTo>
                  <a:close/>
                  <a:moveTo>
                    <a:pt x="76587" y="65306"/>
                  </a:moveTo>
                  <a:lnTo>
                    <a:pt x="44197" y="65306"/>
                  </a:lnTo>
                  <a:lnTo>
                    <a:pt x="16327" y="37441"/>
                  </a:lnTo>
                  <a:lnTo>
                    <a:pt x="16327" y="16327"/>
                  </a:lnTo>
                  <a:lnTo>
                    <a:pt x="28285" y="16327"/>
                  </a:lnTo>
                  <a:lnTo>
                    <a:pt x="38995" y="32394"/>
                  </a:lnTo>
                  <a:cubicBezTo>
                    <a:pt x="42817" y="38119"/>
                    <a:pt x="49845" y="40837"/>
                    <a:pt x="56529" y="39179"/>
                  </a:cubicBezTo>
                  <a:lnTo>
                    <a:pt x="79126" y="33531"/>
                  </a:lnTo>
                  <a:lnTo>
                    <a:pt x="88027" y="4242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9" name="Google Shape;11759;p37"/>
            <p:cNvSpPr/>
            <p:nvPr/>
          </p:nvSpPr>
          <p:spPr>
            <a:xfrm>
              <a:off x="404620" y="1669450"/>
              <a:ext cx="103760" cy="89796"/>
            </a:xfrm>
            <a:custGeom>
              <a:avLst/>
              <a:gdLst/>
              <a:ahLst/>
              <a:cxnLst/>
              <a:rect l="l" t="t" r="r" b="b"/>
              <a:pathLst>
                <a:path w="103760" h="89796" extrusionOk="0">
                  <a:moveTo>
                    <a:pt x="32767" y="0"/>
                  </a:moveTo>
                  <a:cubicBezTo>
                    <a:pt x="29534" y="0"/>
                    <a:pt x="26405" y="949"/>
                    <a:pt x="23711" y="2747"/>
                  </a:cubicBezTo>
                  <a:lnTo>
                    <a:pt x="7272" y="13700"/>
                  </a:lnTo>
                  <a:cubicBezTo>
                    <a:pt x="428" y="18256"/>
                    <a:pt x="-1956" y="27237"/>
                    <a:pt x="1720" y="34591"/>
                  </a:cubicBezTo>
                  <a:lnTo>
                    <a:pt x="13770" y="58670"/>
                  </a:lnTo>
                  <a:cubicBezTo>
                    <a:pt x="15157" y="61448"/>
                    <a:pt x="17304" y="63756"/>
                    <a:pt x="19972" y="65367"/>
                  </a:cubicBezTo>
                  <a:lnTo>
                    <a:pt x="56814" y="87473"/>
                  </a:lnTo>
                  <a:cubicBezTo>
                    <a:pt x="59345" y="88991"/>
                    <a:pt x="62251" y="89796"/>
                    <a:pt x="65205" y="89796"/>
                  </a:cubicBezTo>
                  <a:lnTo>
                    <a:pt x="87434" y="89796"/>
                  </a:lnTo>
                  <a:cubicBezTo>
                    <a:pt x="96438" y="89796"/>
                    <a:pt x="103761" y="82474"/>
                    <a:pt x="103761" y="73470"/>
                  </a:cubicBezTo>
                  <a:lnTo>
                    <a:pt x="103761" y="54868"/>
                  </a:lnTo>
                  <a:cubicBezTo>
                    <a:pt x="103761" y="47832"/>
                    <a:pt x="99273" y="41602"/>
                    <a:pt x="92600" y="39382"/>
                  </a:cubicBezTo>
                  <a:lnTo>
                    <a:pt x="76904" y="34148"/>
                  </a:lnTo>
                  <a:cubicBezTo>
                    <a:pt x="76904" y="34148"/>
                    <a:pt x="76896" y="34148"/>
                    <a:pt x="76887" y="34132"/>
                  </a:cubicBezTo>
                  <a:lnTo>
                    <a:pt x="64339" y="9041"/>
                  </a:lnTo>
                  <a:cubicBezTo>
                    <a:pt x="61565" y="3464"/>
                    <a:pt x="55973" y="0"/>
                    <a:pt x="49735" y="0"/>
                  </a:cubicBezTo>
                  <a:close/>
                  <a:moveTo>
                    <a:pt x="62290" y="41446"/>
                  </a:moveTo>
                  <a:cubicBezTo>
                    <a:pt x="62290" y="41446"/>
                    <a:pt x="62299" y="41454"/>
                    <a:pt x="62299" y="41454"/>
                  </a:cubicBezTo>
                  <a:cubicBezTo>
                    <a:pt x="64252" y="45349"/>
                    <a:pt x="67596" y="48246"/>
                    <a:pt x="71729" y="49626"/>
                  </a:cubicBezTo>
                  <a:lnTo>
                    <a:pt x="87434" y="54868"/>
                  </a:lnTo>
                  <a:lnTo>
                    <a:pt x="87434" y="73470"/>
                  </a:lnTo>
                  <a:lnTo>
                    <a:pt x="65205" y="73470"/>
                  </a:lnTo>
                  <a:lnTo>
                    <a:pt x="28366" y="51363"/>
                  </a:lnTo>
                  <a:lnTo>
                    <a:pt x="16317" y="27284"/>
                  </a:lnTo>
                  <a:lnTo>
                    <a:pt x="32767" y="16327"/>
                  </a:lnTo>
                  <a:lnTo>
                    <a:pt x="49735" y="1632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0" name="Google Shape;11760;p37"/>
            <p:cNvSpPr/>
            <p:nvPr/>
          </p:nvSpPr>
          <p:spPr>
            <a:xfrm>
              <a:off x="279804" y="1449049"/>
              <a:ext cx="359188" cy="163258"/>
            </a:xfrm>
            <a:custGeom>
              <a:avLst/>
              <a:gdLst/>
              <a:ahLst/>
              <a:cxnLst/>
              <a:rect l="l" t="t" r="r" b="b"/>
              <a:pathLst>
                <a:path w="359188" h="163258" extrusionOk="0">
                  <a:moveTo>
                    <a:pt x="4787" y="80893"/>
                  </a:moveTo>
                  <a:lnTo>
                    <a:pt x="89800" y="119537"/>
                  </a:lnTo>
                  <a:lnTo>
                    <a:pt x="89800" y="126903"/>
                  </a:lnTo>
                  <a:cubicBezTo>
                    <a:pt x="89800" y="130379"/>
                    <a:pt x="92012" y="133480"/>
                    <a:pt x="95301" y="134616"/>
                  </a:cubicBezTo>
                  <a:lnTo>
                    <a:pt x="176934" y="162820"/>
                  </a:lnTo>
                  <a:cubicBezTo>
                    <a:pt x="177790" y="163116"/>
                    <a:pt x="178699" y="163259"/>
                    <a:pt x="179596" y="163259"/>
                  </a:cubicBezTo>
                  <a:cubicBezTo>
                    <a:pt x="180493" y="163259"/>
                    <a:pt x="181402" y="163116"/>
                    <a:pt x="182259" y="162813"/>
                  </a:cubicBezTo>
                  <a:lnTo>
                    <a:pt x="263892" y="134608"/>
                  </a:lnTo>
                  <a:cubicBezTo>
                    <a:pt x="267180" y="133480"/>
                    <a:pt x="269393" y="130379"/>
                    <a:pt x="269393" y="126894"/>
                  </a:cubicBezTo>
                  <a:lnTo>
                    <a:pt x="269393" y="119529"/>
                  </a:lnTo>
                  <a:lnTo>
                    <a:pt x="342862" y="86134"/>
                  </a:lnTo>
                  <a:lnTo>
                    <a:pt x="342862" y="114279"/>
                  </a:lnTo>
                  <a:lnTo>
                    <a:pt x="359189" y="114279"/>
                  </a:lnTo>
                  <a:lnTo>
                    <a:pt x="359189" y="73463"/>
                  </a:lnTo>
                  <a:lnTo>
                    <a:pt x="359149" y="73463"/>
                  </a:lnTo>
                  <a:cubicBezTo>
                    <a:pt x="359149" y="73375"/>
                    <a:pt x="359181" y="73291"/>
                    <a:pt x="359181" y="73212"/>
                  </a:cubicBezTo>
                  <a:cubicBezTo>
                    <a:pt x="359082" y="69923"/>
                    <a:pt x="357008" y="67005"/>
                    <a:pt x="353932" y="65841"/>
                  </a:cubicBezTo>
                  <a:lnTo>
                    <a:pt x="182502" y="535"/>
                  </a:lnTo>
                  <a:cubicBezTo>
                    <a:pt x="180625" y="-178"/>
                    <a:pt x="178568" y="-178"/>
                    <a:pt x="176683" y="535"/>
                  </a:cubicBezTo>
                  <a:lnTo>
                    <a:pt x="5254" y="65841"/>
                  </a:lnTo>
                  <a:cubicBezTo>
                    <a:pt x="2176" y="67017"/>
                    <a:pt x="104" y="69923"/>
                    <a:pt x="4" y="73212"/>
                  </a:cubicBezTo>
                  <a:cubicBezTo>
                    <a:pt x="-96" y="76500"/>
                    <a:pt x="1794" y="79529"/>
                    <a:pt x="4787" y="80893"/>
                  </a:cubicBezTo>
                  <a:close/>
                  <a:moveTo>
                    <a:pt x="253066" y="121079"/>
                  </a:moveTo>
                  <a:lnTo>
                    <a:pt x="179596" y="146462"/>
                  </a:lnTo>
                  <a:lnTo>
                    <a:pt x="106127" y="121079"/>
                  </a:lnTo>
                  <a:lnTo>
                    <a:pt x="106127" y="79537"/>
                  </a:lnTo>
                  <a:lnTo>
                    <a:pt x="130338" y="72271"/>
                  </a:lnTo>
                  <a:cubicBezTo>
                    <a:pt x="142403" y="68648"/>
                    <a:pt x="154732" y="66388"/>
                    <a:pt x="167124" y="65483"/>
                  </a:cubicBezTo>
                  <a:cubicBezTo>
                    <a:pt x="167646" y="65439"/>
                    <a:pt x="168169" y="65455"/>
                    <a:pt x="168690" y="65423"/>
                  </a:cubicBezTo>
                  <a:cubicBezTo>
                    <a:pt x="169612" y="65367"/>
                    <a:pt x="170536" y="65367"/>
                    <a:pt x="171465" y="65327"/>
                  </a:cubicBezTo>
                  <a:lnTo>
                    <a:pt x="171433" y="122442"/>
                  </a:lnTo>
                  <a:lnTo>
                    <a:pt x="187760" y="122442"/>
                  </a:lnTo>
                  <a:lnTo>
                    <a:pt x="187791" y="65327"/>
                  </a:lnTo>
                  <a:cubicBezTo>
                    <a:pt x="188249" y="65351"/>
                    <a:pt x="188717" y="65351"/>
                    <a:pt x="189171" y="65375"/>
                  </a:cubicBezTo>
                  <a:cubicBezTo>
                    <a:pt x="189932" y="65415"/>
                    <a:pt x="190689" y="65407"/>
                    <a:pt x="191450" y="65455"/>
                  </a:cubicBezTo>
                  <a:cubicBezTo>
                    <a:pt x="203835" y="66340"/>
                    <a:pt x="216160" y="68576"/>
                    <a:pt x="228233" y="72167"/>
                  </a:cubicBezTo>
                  <a:lnTo>
                    <a:pt x="253066" y="79553"/>
                  </a:lnTo>
                  <a:close/>
                  <a:moveTo>
                    <a:pt x="179596" y="16894"/>
                  </a:moveTo>
                  <a:lnTo>
                    <a:pt x="329832" y="74124"/>
                  </a:lnTo>
                  <a:lnTo>
                    <a:pt x="269393" y="101604"/>
                  </a:lnTo>
                  <a:lnTo>
                    <a:pt x="269393" y="73463"/>
                  </a:lnTo>
                  <a:cubicBezTo>
                    <a:pt x="269393" y="72566"/>
                    <a:pt x="269245" y="71685"/>
                    <a:pt x="268970" y="70868"/>
                  </a:cubicBezTo>
                  <a:cubicBezTo>
                    <a:pt x="268778" y="70322"/>
                    <a:pt x="268464" y="69839"/>
                    <a:pt x="268177" y="69349"/>
                  </a:cubicBezTo>
                  <a:cubicBezTo>
                    <a:pt x="268029" y="69106"/>
                    <a:pt x="267950" y="68819"/>
                    <a:pt x="267774" y="68592"/>
                  </a:cubicBezTo>
                  <a:cubicBezTo>
                    <a:pt x="267452" y="68149"/>
                    <a:pt x="267009" y="67807"/>
                    <a:pt x="266595" y="67440"/>
                  </a:cubicBezTo>
                  <a:cubicBezTo>
                    <a:pt x="266363" y="67237"/>
                    <a:pt x="266183" y="66974"/>
                    <a:pt x="265932" y="66794"/>
                  </a:cubicBezTo>
                  <a:cubicBezTo>
                    <a:pt x="265614" y="66567"/>
                    <a:pt x="265211" y="66451"/>
                    <a:pt x="264853" y="66272"/>
                  </a:cubicBezTo>
                  <a:cubicBezTo>
                    <a:pt x="264430" y="66061"/>
                    <a:pt x="264040" y="65790"/>
                    <a:pt x="263573" y="65642"/>
                  </a:cubicBezTo>
                  <a:lnTo>
                    <a:pt x="233538" y="56630"/>
                  </a:lnTo>
                  <a:cubicBezTo>
                    <a:pt x="220086" y="52600"/>
                    <a:pt x="206346" y="50125"/>
                    <a:pt x="192535" y="49164"/>
                  </a:cubicBezTo>
                  <a:cubicBezTo>
                    <a:pt x="192412" y="49156"/>
                    <a:pt x="192291" y="49156"/>
                    <a:pt x="192160" y="49144"/>
                  </a:cubicBezTo>
                  <a:cubicBezTo>
                    <a:pt x="187971" y="48861"/>
                    <a:pt x="179318" y="48706"/>
                    <a:pt x="179182" y="48706"/>
                  </a:cubicBezTo>
                  <a:cubicBezTo>
                    <a:pt x="176257" y="48706"/>
                    <a:pt x="173342" y="48885"/>
                    <a:pt x="170429" y="49025"/>
                  </a:cubicBezTo>
                  <a:cubicBezTo>
                    <a:pt x="168902" y="49096"/>
                    <a:pt x="167368" y="49088"/>
                    <a:pt x="165841" y="49204"/>
                  </a:cubicBezTo>
                  <a:cubicBezTo>
                    <a:pt x="152069" y="50200"/>
                    <a:pt x="138374" y="52704"/>
                    <a:pt x="124969" y="56761"/>
                  </a:cubicBezTo>
                  <a:lnTo>
                    <a:pt x="95899" y="65562"/>
                  </a:lnTo>
                  <a:lnTo>
                    <a:pt x="95611" y="65642"/>
                  </a:lnTo>
                  <a:lnTo>
                    <a:pt x="95596" y="65654"/>
                  </a:lnTo>
                  <a:cubicBezTo>
                    <a:pt x="94910" y="65857"/>
                    <a:pt x="94316" y="66208"/>
                    <a:pt x="93727" y="66567"/>
                  </a:cubicBezTo>
                  <a:cubicBezTo>
                    <a:pt x="93579" y="66655"/>
                    <a:pt x="93392" y="66698"/>
                    <a:pt x="93252" y="66794"/>
                  </a:cubicBezTo>
                  <a:cubicBezTo>
                    <a:pt x="91132" y="68297"/>
                    <a:pt x="89800" y="70764"/>
                    <a:pt x="89800" y="73463"/>
                  </a:cubicBezTo>
                  <a:lnTo>
                    <a:pt x="89800" y="101604"/>
                  </a:lnTo>
                  <a:lnTo>
                    <a:pt x="29361" y="74132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1" name="Google Shape;11761;p37"/>
            <p:cNvSpPr/>
            <p:nvPr/>
          </p:nvSpPr>
          <p:spPr>
            <a:xfrm>
              <a:off x="606340" y="1571491"/>
              <a:ext cx="48979" cy="48979"/>
            </a:xfrm>
            <a:custGeom>
              <a:avLst/>
              <a:gdLst/>
              <a:ahLst/>
              <a:cxnLst/>
              <a:rect l="l" t="t" r="r" b="b"/>
              <a:pathLst>
                <a:path w="48979" h="48979" extrusionOk="0">
                  <a:moveTo>
                    <a:pt x="0" y="24490"/>
                  </a:moveTo>
                  <a:lnTo>
                    <a:pt x="0" y="48980"/>
                  </a:lnTo>
                  <a:lnTo>
                    <a:pt x="16327" y="48980"/>
                  </a:lnTo>
                  <a:lnTo>
                    <a:pt x="16327" y="24490"/>
                  </a:lnTo>
                  <a:cubicBezTo>
                    <a:pt x="16327" y="19994"/>
                    <a:pt x="19986" y="16327"/>
                    <a:pt x="24490" y="16327"/>
                  </a:cubicBezTo>
                  <a:cubicBezTo>
                    <a:pt x="28994" y="16327"/>
                    <a:pt x="32653" y="19994"/>
                    <a:pt x="32653" y="24490"/>
                  </a:cubicBezTo>
                  <a:lnTo>
                    <a:pt x="32653" y="48980"/>
                  </a:lnTo>
                  <a:lnTo>
                    <a:pt x="48980" y="48980"/>
                  </a:lnTo>
                  <a:lnTo>
                    <a:pt x="48980" y="24490"/>
                  </a:lnTo>
                  <a:cubicBezTo>
                    <a:pt x="48980" y="10990"/>
                    <a:pt x="37990" y="0"/>
                    <a:pt x="24490" y="0"/>
                  </a:cubicBezTo>
                  <a:cubicBezTo>
                    <a:pt x="10990" y="0"/>
                    <a:pt x="0" y="10990"/>
                    <a:pt x="0" y="2449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2" name="Google Shape;11762;p37"/>
            <p:cNvSpPr/>
            <p:nvPr/>
          </p:nvSpPr>
          <p:spPr>
            <a:xfrm>
              <a:off x="622667" y="1644960"/>
              <a:ext cx="16326" cy="24489"/>
            </a:xfrm>
            <a:custGeom>
              <a:avLst/>
              <a:gdLst/>
              <a:ahLst/>
              <a:cxnLst/>
              <a:rect l="l" t="t" r="r" b="b"/>
              <a:pathLst>
                <a:path w="16326" h="24489" extrusionOk="0">
                  <a:moveTo>
                    <a:pt x="0" y="0"/>
                  </a:moveTo>
                  <a:lnTo>
                    <a:pt x="16327" y="0"/>
                  </a:lnTo>
                  <a:lnTo>
                    <a:pt x="16327" y="24490"/>
                  </a:lnTo>
                  <a:lnTo>
                    <a:pt x="0" y="2449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3" name="Google Shape;11763;p37"/>
            <p:cNvSpPr/>
            <p:nvPr/>
          </p:nvSpPr>
          <p:spPr>
            <a:xfrm>
              <a:off x="642138" y="1634374"/>
              <a:ext cx="26383" cy="29372"/>
            </a:xfrm>
            <a:custGeom>
              <a:avLst/>
              <a:gdLst/>
              <a:ahLst/>
              <a:cxnLst/>
              <a:rect l="l" t="t" r="r" b="b"/>
              <a:pathLst>
                <a:path w="26383" h="29372" extrusionOk="0">
                  <a:moveTo>
                    <a:pt x="0" y="8163"/>
                  </a:moveTo>
                  <a:lnTo>
                    <a:pt x="14142" y="0"/>
                  </a:lnTo>
                  <a:lnTo>
                    <a:pt x="26384" y="21209"/>
                  </a:lnTo>
                  <a:lnTo>
                    <a:pt x="12241" y="2937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4" name="Google Shape;11764;p37"/>
            <p:cNvSpPr/>
            <p:nvPr/>
          </p:nvSpPr>
          <p:spPr>
            <a:xfrm>
              <a:off x="593146" y="1634342"/>
              <a:ext cx="26383" cy="29372"/>
            </a:xfrm>
            <a:custGeom>
              <a:avLst/>
              <a:gdLst/>
              <a:ahLst/>
              <a:cxnLst/>
              <a:rect l="l" t="t" r="r" b="b"/>
              <a:pathLst>
                <a:path w="26383" h="29372" extrusionOk="0">
                  <a:moveTo>
                    <a:pt x="0" y="21209"/>
                  </a:moveTo>
                  <a:lnTo>
                    <a:pt x="12241" y="0"/>
                  </a:lnTo>
                  <a:lnTo>
                    <a:pt x="26384" y="8159"/>
                  </a:lnTo>
                  <a:lnTo>
                    <a:pt x="14139" y="2937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5" name="Google Shape;11765;p37"/>
            <p:cNvSpPr/>
            <p:nvPr/>
          </p:nvSpPr>
          <p:spPr>
            <a:xfrm>
              <a:off x="443074" y="1693940"/>
              <a:ext cx="228572" cy="244898"/>
            </a:xfrm>
            <a:custGeom>
              <a:avLst/>
              <a:gdLst/>
              <a:ahLst/>
              <a:cxnLst/>
              <a:rect l="l" t="t" r="r" b="b"/>
              <a:pathLst>
                <a:path w="228572" h="244898" extrusionOk="0">
                  <a:moveTo>
                    <a:pt x="210448" y="82582"/>
                  </a:moveTo>
                  <a:cubicBezTo>
                    <a:pt x="211584" y="79755"/>
                    <a:pt x="212246" y="76694"/>
                    <a:pt x="212246" y="73470"/>
                  </a:cubicBezTo>
                  <a:lnTo>
                    <a:pt x="212246" y="24490"/>
                  </a:lnTo>
                  <a:cubicBezTo>
                    <a:pt x="212246" y="10990"/>
                    <a:pt x="201256" y="0"/>
                    <a:pt x="187756" y="0"/>
                  </a:cubicBezTo>
                  <a:lnTo>
                    <a:pt x="106123" y="0"/>
                  </a:lnTo>
                  <a:lnTo>
                    <a:pt x="106123" y="16327"/>
                  </a:lnTo>
                  <a:lnTo>
                    <a:pt x="114286" y="16327"/>
                  </a:lnTo>
                  <a:lnTo>
                    <a:pt x="114286" y="81633"/>
                  </a:lnTo>
                  <a:lnTo>
                    <a:pt x="106123" y="81633"/>
                  </a:lnTo>
                  <a:lnTo>
                    <a:pt x="106123" y="97960"/>
                  </a:lnTo>
                  <a:lnTo>
                    <a:pt x="138776" y="97960"/>
                  </a:lnTo>
                  <a:lnTo>
                    <a:pt x="138776" y="146939"/>
                  </a:lnTo>
                  <a:lnTo>
                    <a:pt x="81633" y="146939"/>
                  </a:lnTo>
                  <a:lnTo>
                    <a:pt x="81633" y="163266"/>
                  </a:lnTo>
                  <a:lnTo>
                    <a:pt x="114286" y="163266"/>
                  </a:lnTo>
                  <a:lnTo>
                    <a:pt x="114286" y="228572"/>
                  </a:lnTo>
                  <a:lnTo>
                    <a:pt x="0" y="228572"/>
                  </a:lnTo>
                  <a:lnTo>
                    <a:pt x="0" y="244899"/>
                  </a:lnTo>
                  <a:lnTo>
                    <a:pt x="179593" y="244899"/>
                  </a:lnTo>
                  <a:cubicBezTo>
                    <a:pt x="193093" y="244899"/>
                    <a:pt x="204082" y="233914"/>
                    <a:pt x="204082" y="220409"/>
                  </a:cubicBezTo>
                  <a:lnTo>
                    <a:pt x="204082" y="171429"/>
                  </a:lnTo>
                  <a:cubicBezTo>
                    <a:pt x="204082" y="168560"/>
                    <a:pt x="203497" y="165833"/>
                    <a:pt x="202579" y="163266"/>
                  </a:cubicBezTo>
                  <a:lnTo>
                    <a:pt x="204082" y="163266"/>
                  </a:lnTo>
                  <a:cubicBezTo>
                    <a:pt x="217582" y="163266"/>
                    <a:pt x="228572" y="152281"/>
                    <a:pt x="228572" y="138776"/>
                  </a:cubicBezTo>
                  <a:lnTo>
                    <a:pt x="228572" y="106123"/>
                  </a:lnTo>
                  <a:cubicBezTo>
                    <a:pt x="228572" y="94835"/>
                    <a:pt x="220859" y="85400"/>
                    <a:pt x="210448" y="82582"/>
                  </a:cubicBezTo>
                  <a:close/>
                  <a:moveTo>
                    <a:pt x="195919" y="24490"/>
                  </a:moveTo>
                  <a:lnTo>
                    <a:pt x="195919" y="73470"/>
                  </a:lnTo>
                  <a:cubicBezTo>
                    <a:pt x="195919" y="77970"/>
                    <a:pt x="192260" y="81633"/>
                    <a:pt x="187756" y="81633"/>
                  </a:cubicBezTo>
                  <a:lnTo>
                    <a:pt x="163266" y="81633"/>
                  </a:lnTo>
                  <a:lnTo>
                    <a:pt x="163266" y="16327"/>
                  </a:lnTo>
                  <a:lnTo>
                    <a:pt x="187756" y="16327"/>
                  </a:lnTo>
                  <a:cubicBezTo>
                    <a:pt x="192260" y="16327"/>
                    <a:pt x="195919" y="19994"/>
                    <a:pt x="195919" y="24490"/>
                  </a:cubicBezTo>
                  <a:close/>
                  <a:moveTo>
                    <a:pt x="130613" y="16327"/>
                  </a:moveTo>
                  <a:lnTo>
                    <a:pt x="146939" y="16327"/>
                  </a:lnTo>
                  <a:lnTo>
                    <a:pt x="146939" y="81633"/>
                  </a:lnTo>
                  <a:lnTo>
                    <a:pt x="130613" y="81633"/>
                  </a:lnTo>
                  <a:close/>
                  <a:moveTo>
                    <a:pt x="155103" y="97960"/>
                  </a:moveTo>
                  <a:lnTo>
                    <a:pt x="171429" y="97960"/>
                  </a:lnTo>
                  <a:lnTo>
                    <a:pt x="171429" y="146939"/>
                  </a:lnTo>
                  <a:lnTo>
                    <a:pt x="155103" y="146939"/>
                  </a:lnTo>
                  <a:close/>
                  <a:moveTo>
                    <a:pt x="130613" y="228572"/>
                  </a:moveTo>
                  <a:lnTo>
                    <a:pt x="130613" y="163266"/>
                  </a:lnTo>
                  <a:lnTo>
                    <a:pt x="146939" y="163266"/>
                  </a:lnTo>
                  <a:lnTo>
                    <a:pt x="146939" y="228572"/>
                  </a:lnTo>
                  <a:close/>
                  <a:moveTo>
                    <a:pt x="187756" y="171429"/>
                  </a:moveTo>
                  <a:lnTo>
                    <a:pt x="187756" y="220409"/>
                  </a:lnTo>
                  <a:cubicBezTo>
                    <a:pt x="187756" y="224909"/>
                    <a:pt x="184097" y="228572"/>
                    <a:pt x="179593" y="228572"/>
                  </a:cubicBezTo>
                  <a:lnTo>
                    <a:pt x="163266" y="228572"/>
                  </a:lnTo>
                  <a:lnTo>
                    <a:pt x="163266" y="163266"/>
                  </a:lnTo>
                  <a:lnTo>
                    <a:pt x="179593" y="163266"/>
                  </a:lnTo>
                  <a:cubicBezTo>
                    <a:pt x="184097" y="163266"/>
                    <a:pt x="187756" y="166933"/>
                    <a:pt x="187756" y="171429"/>
                  </a:cubicBezTo>
                  <a:close/>
                  <a:moveTo>
                    <a:pt x="212246" y="138776"/>
                  </a:moveTo>
                  <a:cubicBezTo>
                    <a:pt x="212246" y="143276"/>
                    <a:pt x="208587" y="146939"/>
                    <a:pt x="204082" y="146939"/>
                  </a:cubicBezTo>
                  <a:lnTo>
                    <a:pt x="187756" y="146939"/>
                  </a:lnTo>
                  <a:lnTo>
                    <a:pt x="187756" y="97960"/>
                  </a:lnTo>
                  <a:lnTo>
                    <a:pt x="204082" y="97960"/>
                  </a:lnTo>
                  <a:cubicBezTo>
                    <a:pt x="208587" y="97960"/>
                    <a:pt x="212246" y="101627"/>
                    <a:pt x="212246" y="10612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766" name="Google Shape;11766;p37"/>
          <p:cNvSpPr txBox="1"/>
          <p:nvPr/>
        </p:nvSpPr>
        <p:spPr>
          <a:xfrm>
            <a:off x="31626" y="268509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THE UNIVESITY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67" name="Google Shape;11767;p37"/>
          <p:cNvSpPr txBox="1"/>
          <p:nvPr/>
        </p:nvSpPr>
        <p:spPr>
          <a:xfrm>
            <a:off x="31626" y="364841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RECOGNITIONS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68" name="Google Shape;11768;p37"/>
          <p:cNvSpPr txBox="1"/>
          <p:nvPr/>
        </p:nvSpPr>
        <p:spPr>
          <a:xfrm>
            <a:off x="31626" y="4568194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COLLABOATIONS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69" name="Google Shape;11769;p37"/>
          <p:cNvSpPr txBox="1"/>
          <p:nvPr/>
        </p:nvSpPr>
        <p:spPr>
          <a:xfrm>
            <a:off x="31626" y="548796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INDUSTRY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70" name="Google Shape;11770;p37"/>
          <p:cNvSpPr txBox="1"/>
          <p:nvPr/>
        </p:nvSpPr>
        <p:spPr>
          <a:xfrm>
            <a:off x="31626" y="6407742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RESEARCH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771" name="Google Shape;11771;p37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22509" y="4951242"/>
            <a:ext cx="565459" cy="565459"/>
          </a:xfrm>
          <a:prstGeom prst="rect">
            <a:avLst/>
          </a:prstGeom>
          <a:noFill/>
          <a:ln>
            <a:noFill/>
          </a:ln>
        </p:spPr>
      </p:pic>
      <p:sp>
        <p:nvSpPr>
          <p:cNvPr id="11772" name="Google Shape;11772;p37"/>
          <p:cNvSpPr txBox="1"/>
          <p:nvPr/>
        </p:nvSpPr>
        <p:spPr>
          <a:xfrm>
            <a:off x="31626" y="888367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DC88A7"/>
                </a:solidFill>
                <a:latin typeface="Arial"/>
                <a:ea typeface="Arial"/>
                <a:cs typeface="Arial"/>
                <a:sym typeface="Arial"/>
              </a:rPr>
              <a:t>AMRITA</a:t>
            </a:r>
            <a:endParaRPr sz="500" b="1" i="0" u="none" strike="noStrike" cap="none">
              <a:solidFill>
                <a:srgbClr val="DC88A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73" name="Google Shape;11773;p37"/>
          <p:cNvSpPr txBox="1"/>
          <p:nvPr/>
        </p:nvSpPr>
        <p:spPr>
          <a:xfrm>
            <a:off x="31626" y="180886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DC88A7"/>
                </a:solidFill>
                <a:latin typeface="Arial"/>
                <a:ea typeface="Arial"/>
                <a:cs typeface="Arial"/>
                <a:sym typeface="Arial"/>
              </a:rPr>
              <a:t>MISSION &amp; VISION</a:t>
            </a:r>
            <a:endParaRPr sz="500" b="1" i="0" u="none" strike="noStrike" cap="none">
              <a:solidFill>
                <a:srgbClr val="DC88A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74" name="Google Shape;11774;p37">
            <a:hlinkClick r:id="rId4" action="ppaction://hlinksldjump"/>
          </p:cNvPr>
          <p:cNvSpPr/>
          <p:nvPr/>
        </p:nvSpPr>
        <p:spPr>
          <a:xfrm>
            <a:off x="22745" y="315776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75" name="Google Shape;11775;p37">
            <a:hlinkClick r:id="" action="ppaction://noaction"/>
          </p:cNvPr>
          <p:cNvSpPr/>
          <p:nvPr/>
        </p:nvSpPr>
        <p:spPr>
          <a:xfrm>
            <a:off x="22745" y="3993100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76" name="Google Shape;11776;p37">
            <a:hlinkClick r:id="rId5" action="ppaction://hlinksldjump"/>
          </p:cNvPr>
          <p:cNvSpPr/>
          <p:nvPr/>
        </p:nvSpPr>
        <p:spPr>
          <a:xfrm>
            <a:off x="22745" y="1235107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77" name="Google Shape;11777;p37">
            <a:hlinkClick r:id="rId6" action="ppaction://hlinksldjump"/>
          </p:cNvPr>
          <p:cNvSpPr/>
          <p:nvPr/>
        </p:nvSpPr>
        <p:spPr>
          <a:xfrm>
            <a:off x="22745" y="2154438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78" name="Google Shape;11778;p37">
            <a:hlinkClick r:id="rId7" action="ppaction://hlinksldjump"/>
          </p:cNvPr>
          <p:cNvSpPr/>
          <p:nvPr/>
        </p:nvSpPr>
        <p:spPr>
          <a:xfrm>
            <a:off x="22745" y="3073769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79" name="Google Shape;11779;p37">
            <a:hlinkClick r:id="" action="ppaction://noaction"/>
          </p:cNvPr>
          <p:cNvSpPr/>
          <p:nvPr/>
        </p:nvSpPr>
        <p:spPr>
          <a:xfrm>
            <a:off x="22745" y="4912431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80" name="Google Shape;11780;p37">
            <a:hlinkClick r:id="rId8" action="ppaction://hlinksldjump"/>
          </p:cNvPr>
          <p:cNvSpPr/>
          <p:nvPr/>
        </p:nvSpPr>
        <p:spPr>
          <a:xfrm>
            <a:off x="22745" y="5831762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81" name="Google Shape;11781;p37"/>
          <p:cNvSpPr txBox="1"/>
          <p:nvPr/>
        </p:nvSpPr>
        <p:spPr>
          <a:xfrm>
            <a:off x="1682750" y="757655"/>
            <a:ext cx="10560050" cy="5747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 lnSpcReduction="10000"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B8114F"/>
              </a:buClr>
              <a:buSzPts val="3600"/>
              <a:buFont typeface="Arial"/>
              <a:buNone/>
            </a:pPr>
            <a:r>
              <a:rPr lang="en-US" sz="3600" b="0" i="0" u="none" strike="noStrike" cap="none">
                <a:solidFill>
                  <a:srgbClr val="B8114F"/>
                </a:solidFill>
                <a:latin typeface="Georgia"/>
                <a:ea typeface="Georgia"/>
                <a:cs typeface="Georgia"/>
                <a:sym typeface="Georgia"/>
              </a:rPr>
              <a:t>Our Chancellor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82" name="Google Shape;11782;p37"/>
          <p:cNvSpPr txBox="1">
            <a:spLocks noGrp="1"/>
          </p:cNvSpPr>
          <p:nvPr>
            <p:ph type="body" idx="1"/>
          </p:nvPr>
        </p:nvSpPr>
        <p:spPr>
          <a:xfrm>
            <a:off x="1695450" y="1212369"/>
            <a:ext cx="10547350" cy="4664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</a:pPr>
            <a:r>
              <a:rPr lang="en-US"/>
              <a:t>The Guiding Light of Amrita Vishwa Vidyapeetham</a:t>
            </a:r>
            <a:endParaRPr/>
          </a:p>
        </p:txBody>
      </p:sp>
      <p:grpSp>
        <p:nvGrpSpPr>
          <p:cNvPr id="11783" name="Google Shape;11783;p37"/>
          <p:cNvGrpSpPr/>
          <p:nvPr/>
        </p:nvGrpSpPr>
        <p:grpSpPr>
          <a:xfrm>
            <a:off x="1402934" y="2566439"/>
            <a:ext cx="6096000" cy="2921960"/>
            <a:chOff x="568411" y="2304264"/>
            <a:chExt cx="6096000" cy="2921960"/>
          </a:xfrm>
        </p:grpSpPr>
        <p:sp>
          <p:nvSpPr>
            <p:cNvPr id="11784" name="Google Shape;11784;p37"/>
            <p:cNvSpPr/>
            <p:nvPr/>
          </p:nvSpPr>
          <p:spPr>
            <a:xfrm>
              <a:off x="568411" y="2852351"/>
              <a:ext cx="6096000" cy="140551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Arial"/>
                <a:buNone/>
              </a:pPr>
              <a:r>
                <a:rPr lang="en-US" sz="3200" b="0" i="0" u="none" strike="noStrike" cap="none" baseline="300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If we could transform compassion </a:t>
              </a:r>
              <a:br>
                <a:rPr lang="en-US" sz="3200" b="0" i="0" u="none" strike="noStrike" cap="none" baseline="300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</a:br>
              <a:r>
                <a:rPr lang="en-US" sz="3200" b="0" i="0" u="none" strike="noStrike" cap="none" baseline="300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from a mere word into a path of action, </a:t>
              </a:r>
              <a:br>
                <a:rPr lang="en-US" sz="3200" b="0" i="0" u="none" strike="noStrike" cap="none" baseline="300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</a:br>
              <a:r>
                <a:rPr lang="en-US" sz="3200" b="0" i="0" u="none" strike="noStrike" cap="none" baseline="300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we would be able to solve 90 percent of the </a:t>
              </a:r>
              <a:br>
                <a:rPr lang="en-US" sz="3200" b="0" i="0" u="none" strike="noStrike" cap="none" baseline="300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</a:br>
              <a:r>
                <a:rPr lang="en-US" sz="3200" b="0" i="0" u="none" strike="noStrike" cap="none" baseline="300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world’s humanitarian problems.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5" name="Google Shape;11785;p37"/>
            <p:cNvSpPr/>
            <p:nvPr/>
          </p:nvSpPr>
          <p:spPr>
            <a:xfrm>
              <a:off x="568411" y="4257864"/>
              <a:ext cx="6096000" cy="48218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-US" sz="2000" b="1" i="0" u="none" strike="noStrike" cap="none" baseline="300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- Amma, Mata Amritanandamayi Devi</a:t>
              </a:r>
              <a:br>
                <a:rPr lang="en-US" sz="2000" b="1" i="0" u="none" strike="noStrike" cap="none" baseline="300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</a:br>
              <a:r>
                <a:rPr lang="en-US" sz="1800" b="0" i="0" u="none" strike="noStrike" cap="none" baseline="300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Chancellor, Amrita Vishwa Vidyapeetham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1786" name="Google Shape;11786;p37"/>
            <p:cNvPicPr preferRelativeResize="0"/>
            <p:nvPr/>
          </p:nvPicPr>
          <p:blipFill rotWithShape="1">
            <a:blip r:embed="rId9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38901" t="24184" r="36486" b="59692"/>
            <a:stretch/>
          </p:blipFill>
          <p:spPr>
            <a:xfrm>
              <a:off x="3196282" y="2304264"/>
              <a:ext cx="420129" cy="34598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787" name="Google Shape;11787;p37"/>
            <p:cNvPicPr preferRelativeResize="0"/>
            <p:nvPr/>
          </p:nvPicPr>
          <p:blipFill rotWithShape="1">
            <a:blip r:embed="rId9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38901" t="24184" r="36486" b="59692"/>
            <a:stretch/>
          </p:blipFill>
          <p:spPr>
            <a:xfrm rot="10800000">
              <a:off x="3163329" y="4880235"/>
              <a:ext cx="420129" cy="345989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11788" name="Google Shape;11788;p37">
            <a:hlinkClick r:id="" action="ppaction://noaction"/>
          </p:cNvPr>
          <p:cNvPicPr preferRelativeResize="0"/>
          <p:nvPr/>
        </p:nvPicPr>
        <p:blipFill rotWithShape="1">
          <a:blip r:embed="rId10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441989" y="669591"/>
            <a:ext cx="5750011" cy="620292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7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793" name="Google Shape;11793;p38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25713" y="-12759"/>
            <a:ext cx="11509829" cy="6870759"/>
          </a:xfrm>
          <a:prstGeom prst="rect">
            <a:avLst/>
          </a:prstGeom>
          <a:noFill/>
          <a:ln>
            <a:noFill/>
          </a:ln>
        </p:spPr>
      </p:pic>
      <p:sp>
        <p:nvSpPr>
          <p:cNvPr id="11794" name="Google Shape;11794;p38"/>
          <p:cNvSpPr/>
          <p:nvPr/>
        </p:nvSpPr>
        <p:spPr>
          <a:xfrm>
            <a:off x="-1" y="-12759"/>
            <a:ext cx="12229743" cy="6870759"/>
          </a:xfrm>
          <a:prstGeom prst="rect">
            <a:avLst/>
          </a:prstGeom>
          <a:solidFill>
            <a:schemeClr val="accent5">
              <a:alpha val="14509"/>
            </a:scheme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795" name="Google Shape;11795;p38"/>
          <p:cNvGrpSpPr/>
          <p:nvPr/>
        </p:nvGrpSpPr>
        <p:grpSpPr>
          <a:xfrm>
            <a:off x="-523" y="2568122"/>
            <a:ext cx="12192523" cy="1708997"/>
            <a:chOff x="-523" y="2731273"/>
            <a:chExt cx="12192523" cy="1708997"/>
          </a:xfrm>
        </p:grpSpPr>
        <p:grpSp>
          <p:nvGrpSpPr>
            <p:cNvPr id="11796" name="Google Shape;11796;p38"/>
            <p:cNvGrpSpPr/>
            <p:nvPr/>
          </p:nvGrpSpPr>
          <p:grpSpPr>
            <a:xfrm>
              <a:off x="-523" y="2956341"/>
              <a:ext cx="12192523" cy="1287093"/>
              <a:chOff x="-523" y="2956341"/>
              <a:chExt cx="12192523" cy="769169"/>
            </a:xfrm>
          </p:grpSpPr>
          <p:sp>
            <p:nvSpPr>
              <p:cNvPr id="11797" name="Google Shape;11797;p38"/>
              <p:cNvSpPr/>
              <p:nvPr/>
            </p:nvSpPr>
            <p:spPr>
              <a:xfrm>
                <a:off x="-523" y="2956341"/>
                <a:ext cx="12192521" cy="769169"/>
              </a:xfrm>
              <a:prstGeom prst="rect">
                <a:avLst/>
              </a:prstGeom>
              <a:solidFill>
                <a:srgbClr val="FFC000">
                  <a:alpha val="44313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98" name="Google Shape;11798;p38"/>
              <p:cNvSpPr txBox="1"/>
              <p:nvPr/>
            </p:nvSpPr>
            <p:spPr>
              <a:xfrm>
                <a:off x="0" y="2956341"/>
                <a:ext cx="12192000" cy="769169"/>
              </a:xfrm>
              <a:prstGeom prst="rect">
                <a:avLst/>
              </a:prstGeom>
              <a:solidFill>
                <a:srgbClr val="FFC000">
                  <a:alpha val="47058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rmAutofit fontScale="97500"/>
              </a:bodyPr>
              <a:lstStyle/>
              <a:p>
                <a:pPr marL="0" marR="0" lvl="0" indent="0" algn="ctr" rtl="0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A4123F"/>
                  </a:buClr>
                  <a:buSzPct val="100000"/>
                  <a:buFont typeface="Georgia"/>
                  <a:buNone/>
                </a:pPr>
                <a:endParaRPr sz="4000" b="0" i="0" u="none" strike="noStrike" cap="none">
                  <a:solidFill>
                    <a:schemeClr val="lt1"/>
                  </a:solidFill>
                  <a:latin typeface="Georgia"/>
                  <a:ea typeface="Georgia"/>
                  <a:cs typeface="Georgia"/>
                  <a:sym typeface="Georgia"/>
                </a:endParaRPr>
              </a:p>
            </p:txBody>
          </p:sp>
        </p:grpSp>
        <p:pic>
          <p:nvPicPr>
            <p:cNvPr id="11799" name="Google Shape;11799;p38" descr="A picture containing shape&#10;&#10;Description automatically generated"/>
            <p:cNvPicPr preferRelativeResize="0"/>
            <p:nvPr/>
          </p:nvPicPr>
          <p:blipFill rotWithShape="1">
            <a:blip r:embed="rId4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4244848" y="2731273"/>
              <a:ext cx="4616023" cy="1708997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1800" name="Google Shape;11800;p38"/>
          <p:cNvGrpSpPr/>
          <p:nvPr/>
        </p:nvGrpSpPr>
        <p:grpSpPr>
          <a:xfrm>
            <a:off x="-812316" y="4835469"/>
            <a:ext cx="896786" cy="896786"/>
            <a:chOff x="-812316" y="4835469"/>
            <a:chExt cx="896786" cy="896786"/>
          </a:xfrm>
        </p:grpSpPr>
        <p:sp>
          <p:nvSpPr>
            <p:cNvPr id="11801" name="Google Shape;11801;p38"/>
            <p:cNvSpPr/>
            <p:nvPr/>
          </p:nvSpPr>
          <p:spPr>
            <a:xfrm>
              <a:off x="-812316" y="4835469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2" name="Google Shape;11802;p38"/>
            <p:cNvSpPr/>
            <p:nvPr/>
          </p:nvSpPr>
          <p:spPr>
            <a:xfrm>
              <a:off x="-726564" y="4910380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803" name="Google Shape;11803;p38"/>
            <p:cNvGrpSpPr/>
            <p:nvPr/>
          </p:nvGrpSpPr>
          <p:grpSpPr>
            <a:xfrm>
              <a:off x="-646724" y="4948860"/>
              <a:ext cx="573429" cy="573428"/>
              <a:chOff x="-646724" y="4948860"/>
              <a:chExt cx="573429" cy="573428"/>
            </a:xfrm>
          </p:grpSpPr>
          <p:sp>
            <p:nvSpPr>
              <p:cNvPr id="11804" name="Google Shape;11804;p38"/>
              <p:cNvSpPr/>
              <p:nvPr/>
            </p:nvSpPr>
            <p:spPr>
              <a:xfrm>
                <a:off x="-352393" y="5349364"/>
                <a:ext cx="131597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131597" h="37743" extrusionOk="0">
                    <a:moveTo>
                      <a:pt x="0" y="0"/>
                    </a:moveTo>
                    <a:lnTo>
                      <a:pt x="131597" y="0"/>
                    </a:lnTo>
                    <a:lnTo>
                      <a:pt x="131597" y="37743"/>
                    </a:lnTo>
                    <a:lnTo>
                      <a:pt x="0" y="377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65E7D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05" name="Google Shape;11805;p38"/>
              <p:cNvSpPr/>
              <p:nvPr/>
            </p:nvSpPr>
            <p:spPr>
              <a:xfrm>
                <a:off x="-281611" y="5349364"/>
                <a:ext cx="60926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60926" h="37743" extrusionOk="0">
                    <a:moveTo>
                      <a:pt x="0" y="37743"/>
                    </a:moveTo>
                    <a:lnTo>
                      <a:pt x="60927" y="37743"/>
                    </a:lnTo>
                    <a:lnTo>
                      <a:pt x="60927" y="0"/>
                    </a:lnTo>
                    <a:lnTo>
                      <a:pt x="3248" y="0"/>
                    </a:lnTo>
                    <a:lnTo>
                      <a:pt x="0" y="37743"/>
                    </a:lnTo>
                    <a:close/>
                  </a:path>
                </a:pathLst>
              </a:custGeom>
              <a:solidFill>
                <a:srgbClr val="2B4D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06" name="Google Shape;11806;p38"/>
              <p:cNvSpPr/>
              <p:nvPr/>
            </p:nvSpPr>
            <p:spPr>
              <a:xfrm>
                <a:off x="-619060" y="5208695"/>
                <a:ext cx="266666" cy="305194"/>
              </a:xfrm>
              <a:custGeom>
                <a:avLst/>
                <a:gdLst/>
                <a:ahLst/>
                <a:cxnLst/>
                <a:rect l="l" t="t" r="r" b="b"/>
                <a:pathLst>
                  <a:path w="266666" h="305194" extrusionOk="0">
                    <a:moveTo>
                      <a:pt x="266667" y="305194"/>
                    </a:moveTo>
                    <a:lnTo>
                      <a:pt x="0" y="305194"/>
                    </a:lnTo>
                    <a:lnTo>
                      <a:pt x="0" y="0"/>
                    </a:lnTo>
                    <a:lnTo>
                      <a:pt x="266667" y="103262"/>
                    </a:lnTo>
                    <a:lnTo>
                      <a:pt x="266667" y="305194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07" name="Google Shape;11807;p38"/>
              <p:cNvSpPr/>
              <p:nvPr/>
            </p:nvSpPr>
            <p:spPr>
              <a:xfrm>
                <a:off x="-619060" y="5208695"/>
                <a:ext cx="266666" cy="305194"/>
              </a:xfrm>
              <a:custGeom>
                <a:avLst/>
                <a:gdLst/>
                <a:ahLst/>
                <a:cxnLst/>
                <a:rect l="l" t="t" r="r" b="b"/>
                <a:pathLst>
                  <a:path w="266666" h="305194" extrusionOk="0">
                    <a:moveTo>
                      <a:pt x="0" y="0"/>
                    </a:moveTo>
                    <a:lnTo>
                      <a:pt x="0" y="27327"/>
                    </a:lnTo>
                    <a:lnTo>
                      <a:pt x="221308" y="113006"/>
                    </a:lnTo>
                    <a:cubicBezTo>
                      <a:pt x="233852" y="117822"/>
                      <a:pt x="242139" y="129918"/>
                      <a:pt x="242139" y="143469"/>
                    </a:cubicBezTo>
                    <a:lnTo>
                      <a:pt x="242139" y="305194"/>
                    </a:lnTo>
                    <a:lnTo>
                      <a:pt x="266667" y="305194"/>
                    </a:lnTo>
                    <a:lnTo>
                      <a:pt x="266667" y="1032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08" name="Google Shape;11808;p38"/>
              <p:cNvSpPr/>
              <p:nvPr/>
            </p:nvSpPr>
            <p:spPr>
              <a:xfrm>
                <a:off x="-574261" y="5273653"/>
                <a:ext cx="177068" cy="120845"/>
              </a:xfrm>
              <a:custGeom>
                <a:avLst/>
                <a:gdLst/>
                <a:ahLst/>
                <a:cxnLst/>
                <a:rect l="l" t="t" r="r" b="b"/>
                <a:pathLst>
                  <a:path w="177068" h="120845" extrusionOk="0">
                    <a:moveTo>
                      <a:pt x="177069" y="62383"/>
                    </a:moveTo>
                    <a:lnTo>
                      <a:pt x="177069" y="120846"/>
                    </a:lnTo>
                    <a:lnTo>
                      <a:pt x="0" y="120846"/>
                    </a:lnTo>
                    <a:lnTo>
                      <a:pt x="0" y="0"/>
                    </a:lnTo>
                    <a:lnTo>
                      <a:pt x="60031" y="21168"/>
                    </a:lnTo>
                    <a:lnTo>
                      <a:pt x="117038" y="41327"/>
                    </a:lnTo>
                    <a:lnTo>
                      <a:pt x="177069" y="62383"/>
                    </a:ln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09" name="Google Shape;11809;p38"/>
              <p:cNvSpPr/>
              <p:nvPr/>
            </p:nvSpPr>
            <p:spPr>
              <a:xfrm>
                <a:off x="-574261" y="5273653"/>
                <a:ext cx="177068" cy="120957"/>
              </a:xfrm>
              <a:custGeom>
                <a:avLst/>
                <a:gdLst/>
                <a:ahLst/>
                <a:cxnLst/>
                <a:rect l="l" t="t" r="r" b="b"/>
                <a:pathLst>
                  <a:path w="177068" h="120957" extrusionOk="0">
                    <a:moveTo>
                      <a:pt x="117150" y="41215"/>
                    </a:moveTo>
                    <a:lnTo>
                      <a:pt x="60143" y="21056"/>
                    </a:lnTo>
                    <a:lnTo>
                      <a:pt x="0" y="0"/>
                    </a:lnTo>
                    <a:lnTo>
                      <a:pt x="0" y="19264"/>
                    </a:lnTo>
                    <a:lnTo>
                      <a:pt x="35503" y="31807"/>
                    </a:lnTo>
                    <a:lnTo>
                      <a:pt x="92510" y="51967"/>
                    </a:lnTo>
                    <a:lnTo>
                      <a:pt x="141117" y="69103"/>
                    </a:lnTo>
                    <a:cubicBezTo>
                      <a:pt x="147949" y="71567"/>
                      <a:pt x="152541" y="77951"/>
                      <a:pt x="152541" y="85230"/>
                    </a:cubicBezTo>
                    <a:lnTo>
                      <a:pt x="152541" y="120958"/>
                    </a:lnTo>
                    <a:lnTo>
                      <a:pt x="177069" y="120958"/>
                    </a:lnTo>
                    <a:lnTo>
                      <a:pt x="177069" y="62495"/>
                    </a:lnTo>
                    <a:lnTo>
                      <a:pt x="117150" y="41215"/>
                    </a:ln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10" name="Google Shape;11810;p38"/>
              <p:cNvSpPr/>
              <p:nvPr/>
            </p:nvSpPr>
            <p:spPr>
              <a:xfrm>
                <a:off x="-261787" y="5175207"/>
                <a:ext cx="103598" cy="279098"/>
              </a:xfrm>
              <a:custGeom>
                <a:avLst/>
                <a:gdLst/>
                <a:ahLst/>
                <a:cxnLst/>
                <a:rect l="l" t="t" r="r" b="b"/>
                <a:pathLst>
                  <a:path w="103598" h="279098" extrusionOk="0">
                    <a:moveTo>
                      <a:pt x="103598" y="256699"/>
                    </a:moveTo>
                    <a:lnTo>
                      <a:pt x="85118" y="279099"/>
                    </a:lnTo>
                    <a:lnTo>
                      <a:pt x="18480" y="279099"/>
                    </a:lnTo>
                    <a:lnTo>
                      <a:pt x="0" y="256699"/>
                    </a:lnTo>
                    <a:lnTo>
                      <a:pt x="12320" y="111550"/>
                    </a:lnTo>
                    <a:lnTo>
                      <a:pt x="18480" y="38975"/>
                    </a:lnTo>
                    <a:lnTo>
                      <a:pt x="19600" y="26319"/>
                    </a:lnTo>
                    <a:lnTo>
                      <a:pt x="31695" y="4816"/>
                    </a:lnTo>
                    <a:cubicBezTo>
                      <a:pt x="31919" y="2128"/>
                      <a:pt x="33599" y="0"/>
                      <a:pt x="35503" y="0"/>
                    </a:cubicBezTo>
                    <a:lnTo>
                      <a:pt x="68207" y="0"/>
                    </a:lnTo>
                    <a:cubicBezTo>
                      <a:pt x="70223" y="0"/>
                      <a:pt x="71903" y="2128"/>
                      <a:pt x="72015" y="4816"/>
                    </a:cubicBezTo>
                    <a:lnTo>
                      <a:pt x="84222" y="27327"/>
                    </a:lnTo>
                    <a:lnTo>
                      <a:pt x="91390" y="111550"/>
                    </a:lnTo>
                    <a:lnTo>
                      <a:pt x="97550" y="184124"/>
                    </a:lnTo>
                    <a:lnTo>
                      <a:pt x="103598" y="256699"/>
                    </a:lnTo>
                    <a:close/>
                  </a:path>
                </a:pathLst>
              </a:custGeom>
              <a:solidFill>
                <a:srgbClr val="C3D5E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11" name="Google Shape;11811;p38"/>
              <p:cNvSpPr/>
              <p:nvPr/>
            </p:nvSpPr>
            <p:spPr>
              <a:xfrm>
                <a:off x="-208140" y="5141608"/>
                <a:ext cx="49951" cy="312697"/>
              </a:xfrm>
              <a:custGeom>
                <a:avLst/>
                <a:gdLst/>
                <a:ahLst/>
                <a:cxnLst/>
                <a:rect l="l" t="t" r="r" b="b"/>
                <a:pathLst>
                  <a:path w="49951" h="312697" extrusionOk="0">
                    <a:moveTo>
                      <a:pt x="43791" y="217724"/>
                    </a:moveTo>
                    <a:lnTo>
                      <a:pt x="37631" y="145149"/>
                    </a:lnTo>
                    <a:lnTo>
                      <a:pt x="25760" y="4816"/>
                    </a:lnTo>
                    <a:cubicBezTo>
                      <a:pt x="25535" y="2128"/>
                      <a:pt x="23184" y="0"/>
                      <a:pt x="20496" y="0"/>
                    </a:cubicBezTo>
                    <a:lnTo>
                      <a:pt x="0" y="0"/>
                    </a:lnTo>
                    <a:cubicBezTo>
                      <a:pt x="2800" y="0"/>
                      <a:pt x="5040" y="2128"/>
                      <a:pt x="5264" y="4816"/>
                    </a:cubicBezTo>
                    <a:lnTo>
                      <a:pt x="17136" y="145149"/>
                    </a:lnTo>
                    <a:lnTo>
                      <a:pt x="23296" y="217724"/>
                    </a:lnTo>
                    <a:lnTo>
                      <a:pt x="29455" y="312698"/>
                    </a:lnTo>
                    <a:lnTo>
                      <a:pt x="49951" y="290298"/>
                    </a:lnTo>
                    <a:lnTo>
                      <a:pt x="43791" y="217724"/>
                    </a:lnTo>
                    <a:close/>
                  </a:path>
                </a:pathLst>
              </a:custGeom>
              <a:solidFill>
                <a:srgbClr val="B7C8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12" name="Google Shape;11812;p38"/>
              <p:cNvSpPr/>
              <p:nvPr/>
            </p:nvSpPr>
            <p:spPr>
              <a:xfrm>
                <a:off x="-243307" y="5141496"/>
                <a:ext cx="66638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66638" h="72574" extrusionOk="0">
                    <a:moveTo>
                      <a:pt x="66639" y="72575"/>
                    </a:moveTo>
                    <a:lnTo>
                      <a:pt x="0" y="72575"/>
                    </a:lnTo>
                    <a:lnTo>
                      <a:pt x="5712" y="4816"/>
                    </a:lnTo>
                    <a:cubicBezTo>
                      <a:pt x="5936" y="2128"/>
                      <a:pt x="8288" y="0"/>
                      <a:pt x="10976" y="0"/>
                    </a:cubicBezTo>
                    <a:lnTo>
                      <a:pt x="55551" y="0"/>
                    </a:lnTo>
                    <a:cubicBezTo>
                      <a:pt x="58351" y="0"/>
                      <a:pt x="60591" y="2128"/>
                      <a:pt x="60815" y="4816"/>
                    </a:cubicBezTo>
                    <a:lnTo>
                      <a:pt x="66639" y="72575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13" name="Google Shape;11813;p38"/>
              <p:cNvSpPr/>
              <p:nvPr/>
            </p:nvSpPr>
            <p:spPr>
              <a:xfrm>
                <a:off x="-208140" y="5141604"/>
                <a:ext cx="31471" cy="72578"/>
              </a:xfrm>
              <a:custGeom>
                <a:avLst/>
                <a:gdLst/>
                <a:ahLst/>
                <a:cxnLst/>
                <a:rect l="l" t="t" r="r" b="b"/>
                <a:pathLst>
                  <a:path w="31471" h="72578" extrusionOk="0">
                    <a:moveTo>
                      <a:pt x="5264" y="4820"/>
                    </a:moveTo>
                    <a:lnTo>
                      <a:pt x="10976" y="72579"/>
                    </a:lnTo>
                    <a:lnTo>
                      <a:pt x="31471" y="72579"/>
                    </a:lnTo>
                    <a:lnTo>
                      <a:pt x="25760" y="4820"/>
                    </a:lnTo>
                    <a:cubicBezTo>
                      <a:pt x="25535" y="2132"/>
                      <a:pt x="23184" y="4"/>
                      <a:pt x="20496" y="4"/>
                    </a:cubicBezTo>
                    <a:lnTo>
                      <a:pt x="0" y="4"/>
                    </a:lnTo>
                    <a:cubicBezTo>
                      <a:pt x="2800" y="-108"/>
                      <a:pt x="5040" y="2020"/>
                      <a:pt x="5264" y="4820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14" name="Google Shape;11814;p38"/>
              <p:cNvSpPr/>
              <p:nvPr/>
            </p:nvSpPr>
            <p:spPr>
              <a:xfrm>
                <a:off x="-255627" y="5286757"/>
                <a:ext cx="91278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91278" h="72574" extrusionOk="0">
                    <a:moveTo>
                      <a:pt x="91278" y="72575"/>
                    </a:moveTo>
                    <a:lnTo>
                      <a:pt x="0" y="72575"/>
                    </a:lnTo>
                    <a:lnTo>
                      <a:pt x="6160" y="0"/>
                    </a:lnTo>
                    <a:lnTo>
                      <a:pt x="85118" y="0"/>
                    </a:lnTo>
                    <a:lnTo>
                      <a:pt x="91278" y="72575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15" name="Google Shape;11815;p38"/>
              <p:cNvSpPr/>
              <p:nvPr/>
            </p:nvSpPr>
            <p:spPr>
              <a:xfrm>
                <a:off x="-191004" y="5286757"/>
                <a:ext cx="26655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26655" h="72574" extrusionOk="0">
                    <a:moveTo>
                      <a:pt x="26656" y="72575"/>
                    </a:moveTo>
                    <a:lnTo>
                      <a:pt x="20496" y="0"/>
                    </a:lnTo>
                    <a:lnTo>
                      <a:pt x="0" y="0"/>
                    </a:lnTo>
                    <a:lnTo>
                      <a:pt x="6160" y="72575"/>
                    </a:lnTo>
                    <a:lnTo>
                      <a:pt x="26656" y="72575"/>
                    </a:ln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16" name="Google Shape;11816;p38"/>
              <p:cNvSpPr/>
              <p:nvPr/>
            </p:nvSpPr>
            <p:spPr>
              <a:xfrm>
                <a:off x="-541670" y="5457106"/>
                <a:ext cx="111885" cy="56782"/>
              </a:xfrm>
              <a:custGeom>
                <a:avLst/>
                <a:gdLst/>
                <a:ahLst/>
                <a:cxnLst/>
                <a:rect l="l" t="t" r="r" b="b"/>
                <a:pathLst>
                  <a:path w="111885" h="56782" extrusionOk="0">
                    <a:moveTo>
                      <a:pt x="0" y="0"/>
                    </a:moveTo>
                    <a:lnTo>
                      <a:pt x="111886" y="0"/>
                    </a:lnTo>
                    <a:lnTo>
                      <a:pt x="111886" y="56783"/>
                    </a:lnTo>
                    <a:lnTo>
                      <a:pt x="0" y="5678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17" name="Google Shape;11817;p38"/>
              <p:cNvSpPr/>
              <p:nvPr/>
            </p:nvSpPr>
            <p:spPr>
              <a:xfrm>
                <a:off x="-453415" y="5457106"/>
                <a:ext cx="23631" cy="56782"/>
              </a:xfrm>
              <a:custGeom>
                <a:avLst/>
                <a:gdLst/>
                <a:ahLst/>
                <a:cxnLst/>
                <a:rect l="l" t="t" r="r" b="b"/>
                <a:pathLst>
                  <a:path w="23631" h="56782" extrusionOk="0">
                    <a:moveTo>
                      <a:pt x="0" y="0"/>
                    </a:moveTo>
                    <a:lnTo>
                      <a:pt x="23632" y="0"/>
                    </a:lnTo>
                    <a:lnTo>
                      <a:pt x="23632" y="56783"/>
                    </a:lnTo>
                    <a:lnTo>
                      <a:pt x="0" y="5678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18" name="Google Shape;11818;p38"/>
              <p:cNvSpPr/>
              <p:nvPr/>
            </p:nvSpPr>
            <p:spPr>
              <a:xfrm>
                <a:off x="-352393" y="5431906"/>
                <a:ext cx="251435" cy="81982"/>
              </a:xfrm>
              <a:custGeom>
                <a:avLst/>
                <a:gdLst/>
                <a:ahLst/>
                <a:cxnLst/>
                <a:rect l="l" t="t" r="r" b="b"/>
                <a:pathLst>
                  <a:path w="251435" h="81982" extrusionOk="0">
                    <a:moveTo>
                      <a:pt x="251435" y="81982"/>
                    </a:moveTo>
                    <a:lnTo>
                      <a:pt x="0" y="81982"/>
                    </a:lnTo>
                    <a:lnTo>
                      <a:pt x="0" y="0"/>
                    </a:lnTo>
                    <a:lnTo>
                      <a:pt x="235308" y="0"/>
                    </a:lnTo>
                    <a:cubicBezTo>
                      <a:pt x="244155" y="0"/>
                      <a:pt x="251435" y="7168"/>
                      <a:pt x="251435" y="16128"/>
                    </a:cubicBezTo>
                    <a:lnTo>
                      <a:pt x="251435" y="81982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19" name="Google Shape;11819;p38"/>
              <p:cNvSpPr/>
              <p:nvPr/>
            </p:nvSpPr>
            <p:spPr>
              <a:xfrm>
                <a:off x="-141613" y="5431906"/>
                <a:ext cx="40655" cy="82094"/>
              </a:xfrm>
              <a:custGeom>
                <a:avLst/>
                <a:gdLst/>
                <a:ahLst/>
                <a:cxnLst/>
                <a:rect l="l" t="t" r="r" b="b"/>
                <a:pathLst>
                  <a:path w="40655" h="82094" extrusionOk="0">
                    <a:moveTo>
                      <a:pt x="24528" y="0"/>
                    </a:moveTo>
                    <a:lnTo>
                      <a:pt x="0" y="0"/>
                    </a:lnTo>
                    <a:cubicBezTo>
                      <a:pt x="8848" y="0"/>
                      <a:pt x="16128" y="7168"/>
                      <a:pt x="16128" y="16128"/>
                    </a:cubicBezTo>
                    <a:lnTo>
                      <a:pt x="16128" y="82094"/>
                    </a:lnTo>
                    <a:lnTo>
                      <a:pt x="40655" y="82094"/>
                    </a:lnTo>
                    <a:lnTo>
                      <a:pt x="40655" y="16128"/>
                    </a:lnTo>
                    <a:cubicBezTo>
                      <a:pt x="40655" y="7168"/>
                      <a:pt x="33375" y="0"/>
                      <a:pt x="24528" y="0"/>
                    </a:cubicBez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820" name="Google Shape;11820;p38"/>
              <p:cNvGrpSpPr/>
              <p:nvPr/>
            </p:nvGrpSpPr>
            <p:grpSpPr>
              <a:xfrm>
                <a:off x="-646724" y="4948860"/>
                <a:ext cx="573429" cy="573428"/>
                <a:chOff x="-646724" y="4948860"/>
                <a:chExt cx="573429" cy="573428"/>
              </a:xfrm>
            </p:grpSpPr>
            <p:sp>
              <p:nvSpPr>
                <p:cNvPr id="11821" name="Google Shape;11821;p38"/>
                <p:cNvSpPr/>
                <p:nvPr/>
              </p:nvSpPr>
              <p:spPr>
                <a:xfrm>
                  <a:off x="-238827" y="4948860"/>
                  <a:ext cx="97998" cy="172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98" h="172924" extrusionOk="0">
                      <a:moveTo>
                        <a:pt x="29903" y="66527"/>
                      </a:moveTo>
                      <a:lnTo>
                        <a:pt x="59023" y="66527"/>
                      </a:lnTo>
                      <a:cubicBezTo>
                        <a:pt x="71231" y="66527"/>
                        <a:pt x="81198" y="76495"/>
                        <a:pt x="81198" y="88702"/>
                      </a:cubicBezTo>
                      <a:lnTo>
                        <a:pt x="81198" y="100462"/>
                      </a:lnTo>
                      <a:cubicBezTo>
                        <a:pt x="81198" y="112670"/>
                        <a:pt x="71231" y="122638"/>
                        <a:pt x="59023" y="122638"/>
                      </a:cubicBezTo>
                      <a:cubicBezTo>
                        <a:pt x="42671" y="122638"/>
                        <a:pt x="29455" y="135965"/>
                        <a:pt x="29455" y="152205"/>
                      </a:cubicBezTo>
                      <a:lnTo>
                        <a:pt x="29455" y="164525"/>
                      </a:lnTo>
                      <a:cubicBezTo>
                        <a:pt x="29455" y="169117"/>
                        <a:pt x="33263" y="172925"/>
                        <a:pt x="37855" y="172925"/>
                      </a:cubicBezTo>
                      <a:cubicBezTo>
                        <a:pt x="42447" y="172925"/>
                        <a:pt x="46255" y="169117"/>
                        <a:pt x="46255" y="164525"/>
                      </a:cubicBezTo>
                      <a:lnTo>
                        <a:pt x="46255" y="152205"/>
                      </a:lnTo>
                      <a:cubicBezTo>
                        <a:pt x="46255" y="145149"/>
                        <a:pt x="51967" y="139437"/>
                        <a:pt x="59023" y="139437"/>
                      </a:cubicBezTo>
                      <a:cubicBezTo>
                        <a:pt x="80526" y="139437"/>
                        <a:pt x="97998" y="121966"/>
                        <a:pt x="97998" y="100462"/>
                      </a:cubicBezTo>
                      <a:lnTo>
                        <a:pt x="97998" y="88814"/>
                      </a:lnTo>
                      <a:cubicBezTo>
                        <a:pt x="97998" y="67311"/>
                        <a:pt x="80526" y="49839"/>
                        <a:pt x="59023" y="49839"/>
                      </a:cubicBezTo>
                      <a:lnTo>
                        <a:pt x="29903" y="49839"/>
                      </a:lnTo>
                      <a:cubicBezTo>
                        <a:pt x="22624" y="49839"/>
                        <a:pt x="16800" y="43903"/>
                        <a:pt x="16800" y="36735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36623"/>
                      </a:lnTo>
                      <a:cubicBezTo>
                        <a:pt x="0" y="53199"/>
                        <a:pt x="13440" y="66527"/>
                        <a:pt x="29903" y="6652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22" name="Google Shape;11822;p38"/>
                <p:cNvSpPr/>
                <p:nvPr/>
              </p:nvSpPr>
              <p:spPr>
                <a:xfrm>
                  <a:off x="-279147" y="5027594"/>
                  <a:ext cx="54430" cy="8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30" h="86350" extrusionOk="0">
                      <a:moveTo>
                        <a:pt x="27215" y="53871"/>
                      </a:moveTo>
                      <a:cubicBezTo>
                        <a:pt x="32927" y="53871"/>
                        <a:pt x="37631" y="58575"/>
                        <a:pt x="37631" y="64287"/>
                      </a:cubicBezTo>
                      <a:lnTo>
                        <a:pt x="37631" y="77950"/>
                      </a:lnTo>
                      <a:cubicBezTo>
                        <a:pt x="37631" y="82542"/>
                        <a:pt x="41439" y="86350"/>
                        <a:pt x="46031" y="86350"/>
                      </a:cubicBezTo>
                      <a:cubicBezTo>
                        <a:pt x="50623" y="86350"/>
                        <a:pt x="54431" y="82542"/>
                        <a:pt x="54431" y="77950"/>
                      </a:cubicBezTo>
                      <a:lnTo>
                        <a:pt x="54431" y="64287"/>
                      </a:lnTo>
                      <a:cubicBezTo>
                        <a:pt x="54431" y="49279"/>
                        <a:pt x="42223" y="37071"/>
                        <a:pt x="27215" y="37071"/>
                      </a:cubicBezTo>
                      <a:cubicBezTo>
                        <a:pt x="21504" y="37071"/>
                        <a:pt x="16800" y="32367"/>
                        <a:pt x="16800" y="26655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26655"/>
                      </a:lnTo>
                      <a:cubicBezTo>
                        <a:pt x="0" y="41663"/>
                        <a:pt x="12208" y="53871"/>
                        <a:pt x="27215" y="5387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23" name="Google Shape;11823;p38"/>
                <p:cNvSpPr/>
                <p:nvPr/>
              </p:nvSpPr>
              <p:spPr>
                <a:xfrm>
                  <a:off x="-198284" y="4948971"/>
                  <a:ext cx="16799" cy="32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32703" extrusionOk="0">
                      <a:moveTo>
                        <a:pt x="8400" y="32703"/>
                      </a:moveTo>
                      <a:cubicBezTo>
                        <a:pt x="12992" y="32703"/>
                        <a:pt x="16800" y="28895"/>
                        <a:pt x="16800" y="24304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24416"/>
                      </a:lnTo>
                      <a:cubicBezTo>
                        <a:pt x="0" y="29007"/>
                        <a:pt x="3808" y="32703"/>
                        <a:pt x="8400" y="3270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24" name="Google Shape;11824;p38"/>
                <p:cNvSpPr/>
                <p:nvPr/>
              </p:nvSpPr>
              <p:spPr>
                <a:xfrm>
                  <a:off x="-313754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25" name="Google Shape;11825;p38"/>
                <p:cNvSpPr/>
                <p:nvPr/>
              </p:nvSpPr>
              <p:spPr>
                <a:xfrm>
                  <a:off x="-261339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3104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26" name="Google Shape;11826;p38"/>
                <p:cNvSpPr/>
                <p:nvPr/>
              </p:nvSpPr>
              <p:spPr>
                <a:xfrm>
                  <a:off x="-208812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27" name="Google Shape;11827;p38"/>
                <p:cNvSpPr/>
                <p:nvPr/>
              </p:nvSpPr>
              <p:spPr>
                <a:xfrm>
                  <a:off x="-156397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3104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28" name="Google Shape;11828;p38"/>
                <p:cNvSpPr/>
                <p:nvPr/>
              </p:nvSpPr>
              <p:spPr>
                <a:xfrm>
                  <a:off x="-646724" y="5133096"/>
                  <a:ext cx="573429" cy="3891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429" h="389192" extrusionOk="0">
                      <a:moveTo>
                        <a:pt x="565029" y="372393"/>
                      </a:moveTo>
                      <a:lnTo>
                        <a:pt x="554165" y="372393"/>
                      </a:lnTo>
                      <a:lnTo>
                        <a:pt x="554165" y="314826"/>
                      </a:lnTo>
                      <a:cubicBezTo>
                        <a:pt x="554165" y="301274"/>
                        <a:pt x="543190" y="290298"/>
                        <a:pt x="529638" y="290298"/>
                      </a:cubicBezTo>
                      <a:lnTo>
                        <a:pt x="496263" y="290298"/>
                      </a:lnTo>
                      <a:cubicBezTo>
                        <a:pt x="496263" y="290186"/>
                        <a:pt x="472743" y="12992"/>
                        <a:pt x="472743" y="12544"/>
                      </a:cubicBezTo>
                      <a:cubicBezTo>
                        <a:pt x="472183" y="5488"/>
                        <a:pt x="466135" y="0"/>
                        <a:pt x="459079" y="0"/>
                      </a:cubicBezTo>
                      <a:lnTo>
                        <a:pt x="414392" y="0"/>
                      </a:lnTo>
                      <a:cubicBezTo>
                        <a:pt x="407224" y="0"/>
                        <a:pt x="401400" y="5376"/>
                        <a:pt x="400728" y="12544"/>
                      </a:cubicBezTo>
                      <a:cubicBezTo>
                        <a:pt x="373401" y="334874"/>
                        <a:pt x="401288" y="6160"/>
                        <a:pt x="384153" y="207868"/>
                      </a:cubicBezTo>
                      <a:lnTo>
                        <a:pt x="302730" y="207868"/>
                      </a:lnTo>
                      <a:lnTo>
                        <a:pt x="302730" y="178861"/>
                      </a:lnTo>
                      <a:cubicBezTo>
                        <a:pt x="302730" y="175389"/>
                        <a:pt x="300602" y="172253"/>
                        <a:pt x="297354" y="171021"/>
                      </a:cubicBezTo>
                      <a:lnTo>
                        <a:pt x="281563" y="164861"/>
                      </a:lnTo>
                      <a:cubicBezTo>
                        <a:pt x="277195" y="163181"/>
                        <a:pt x="272379" y="165309"/>
                        <a:pt x="270699" y="169677"/>
                      </a:cubicBezTo>
                      <a:cubicBezTo>
                        <a:pt x="269019" y="174045"/>
                        <a:pt x="271147" y="178861"/>
                        <a:pt x="275515" y="180541"/>
                      </a:cubicBezTo>
                      <a:lnTo>
                        <a:pt x="285931" y="184572"/>
                      </a:lnTo>
                      <a:lnTo>
                        <a:pt x="285931" y="372393"/>
                      </a:lnTo>
                      <a:lnTo>
                        <a:pt x="225340" y="372393"/>
                      </a:lnTo>
                      <a:lnTo>
                        <a:pt x="225340" y="324010"/>
                      </a:lnTo>
                      <a:cubicBezTo>
                        <a:pt x="225340" y="319418"/>
                        <a:pt x="221532" y="315610"/>
                        <a:pt x="216940" y="315610"/>
                      </a:cubicBezTo>
                      <a:lnTo>
                        <a:pt x="105054" y="315610"/>
                      </a:lnTo>
                      <a:cubicBezTo>
                        <a:pt x="100462" y="315610"/>
                        <a:pt x="96654" y="319418"/>
                        <a:pt x="96654" y="324010"/>
                      </a:cubicBezTo>
                      <a:lnTo>
                        <a:pt x="96654" y="372393"/>
                      </a:lnTo>
                      <a:lnTo>
                        <a:pt x="36063" y="372393"/>
                      </a:lnTo>
                      <a:lnTo>
                        <a:pt x="36063" y="87806"/>
                      </a:lnTo>
                      <a:lnTo>
                        <a:pt x="241915" y="167549"/>
                      </a:lnTo>
                      <a:cubicBezTo>
                        <a:pt x="246283" y="169229"/>
                        <a:pt x="251099" y="167101"/>
                        <a:pt x="252779" y="162733"/>
                      </a:cubicBezTo>
                      <a:cubicBezTo>
                        <a:pt x="254459" y="158365"/>
                        <a:pt x="252331" y="153549"/>
                        <a:pt x="247963" y="151869"/>
                      </a:cubicBezTo>
                      <a:lnTo>
                        <a:pt x="90494" y="90830"/>
                      </a:lnTo>
                      <a:lnTo>
                        <a:pt x="90494" y="30687"/>
                      </a:lnTo>
                      <a:cubicBezTo>
                        <a:pt x="90494" y="26096"/>
                        <a:pt x="86686" y="22288"/>
                        <a:pt x="82094" y="22288"/>
                      </a:cubicBezTo>
                      <a:cubicBezTo>
                        <a:pt x="77503" y="22288"/>
                        <a:pt x="73695" y="26096"/>
                        <a:pt x="73695" y="30687"/>
                      </a:cubicBezTo>
                      <a:lnTo>
                        <a:pt x="73695" y="84334"/>
                      </a:lnTo>
                      <a:lnTo>
                        <a:pt x="30687" y="67759"/>
                      </a:lnTo>
                      <a:cubicBezTo>
                        <a:pt x="28111" y="66751"/>
                        <a:pt x="25200" y="67087"/>
                        <a:pt x="22960" y="68655"/>
                      </a:cubicBezTo>
                      <a:cubicBezTo>
                        <a:pt x="20720" y="70223"/>
                        <a:pt x="19264" y="72799"/>
                        <a:pt x="19264" y="75599"/>
                      </a:cubicBezTo>
                      <a:lnTo>
                        <a:pt x="19264" y="372393"/>
                      </a:lnTo>
                      <a:lnTo>
                        <a:pt x="8400" y="372393"/>
                      </a:lnTo>
                      <a:cubicBezTo>
                        <a:pt x="3808" y="372393"/>
                        <a:pt x="0" y="376201"/>
                        <a:pt x="0" y="380793"/>
                      </a:cubicBezTo>
                      <a:cubicBezTo>
                        <a:pt x="0" y="385385"/>
                        <a:pt x="3808" y="389193"/>
                        <a:pt x="8400" y="389193"/>
                      </a:cubicBezTo>
                      <a:lnTo>
                        <a:pt x="565029" y="389193"/>
                      </a:lnTo>
                      <a:cubicBezTo>
                        <a:pt x="569621" y="389193"/>
                        <a:pt x="573429" y="385385"/>
                        <a:pt x="573429" y="380793"/>
                      </a:cubicBezTo>
                      <a:cubicBezTo>
                        <a:pt x="573429" y="376201"/>
                        <a:pt x="569621" y="372393"/>
                        <a:pt x="565029" y="372393"/>
                      </a:cubicBezTo>
                      <a:lnTo>
                        <a:pt x="565029" y="372393"/>
                      </a:lnTo>
                      <a:close/>
                      <a:moveTo>
                        <a:pt x="302730" y="290410"/>
                      </a:moveTo>
                      <a:lnTo>
                        <a:pt x="302730" y="262523"/>
                      </a:lnTo>
                      <a:lnTo>
                        <a:pt x="379561" y="262523"/>
                      </a:lnTo>
                      <a:lnTo>
                        <a:pt x="377209" y="290410"/>
                      </a:lnTo>
                      <a:lnTo>
                        <a:pt x="302730" y="290410"/>
                      </a:lnTo>
                      <a:close/>
                      <a:moveTo>
                        <a:pt x="479351" y="290410"/>
                      </a:moveTo>
                      <a:lnTo>
                        <a:pt x="394008" y="290410"/>
                      </a:lnTo>
                      <a:cubicBezTo>
                        <a:pt x="395240" y="275627"/>
                        <a:pt x="397928" y="244043"/>
                        <a:pt x="398712" y="234636"/>
                      </a:cubicBezTo>
                      <a:lnTo>
                        <a:pt x="419880" y="234636"/>
                      </a:lnTo>
                      <a:cubicBezTo>
                        <a:pt x="424472" y="234636"/>
                        <a:pt x="428280" y="230828"/>
                        <a:pt x="428280" y="226236"/>
                      </a:cubicBezTo>
                      <a:cubicBezTo>
                        <a:pt x="428280" y="221644"/>
                        <a:pt x="424472" y="217836"/>
                        <a:pt x="419880" y="217836"/>
                      </a:cubicBezTo>
                      <a:lnTo>
                        <a:pt x="400168" y="217836"/>
                      </a:lnTo>
                      <a:cubicBezTo>
                        <a:pt x="400616" y="212796"/>
                        <a:pt x="404424" y="167213"/>
                        <a:pt x="404872" y="162061"/>
                      </a:cubicBezTo>
                      <a:lnTo>
                        <a:pt x="468375" y="162061"/>
                      </a:lnTo>
                      <a:lnTo>
                        <a:pt x="473079" y="217836"/>
                      </a:lnTo>
                      <a:lnTo>
                        <a:pt x="453367" y="217836"/>
                      </a:lnTo>
                      <a:cubicBezTo>
                        <a:pt x="448775" y="217836"/>
                        <a:pt x="444967" y="221644"/>
                        <a:pt x="444967" y="226236"/>
                      </a:cubicBezTo>
                      <a:cubicBezTo>
                        <a:pt x="444967" y="230828"/>
                        <a:pt x="448775" y="234636"/>
                        <a:pt x="453367" y="234636"/>
                      </a:cubicBezTo>
                      <a:lnTo>
                        <a:pt x="474535" y="234636"/>
                      </a:lnTo>
                      <a:lnTo>
                        <a:pt x="479351" y="290410"/>
                      </a:lnTo>
                      <a:close/>
                      <a:moveTo>
                        <a:pt x="467031" y="145149"/>
                      </a:moveTo>
                      <a:lnTo>
                        <a:pt x="406328" y="145149"/>
                      </a:lnTo>
                      <a:lnTo>
                        <a:pt x="411032" y="89374"/>
                      </a:lnTo>
                      <a:lnTo>
                        <a:pt x="462327" y="89374"/>
                      </a:lnTo>
                      <a:lnTo>
                        <a:pt x="467031" y="145149"/>
                      </a:lnTo>
                      <a:close/>
                      <a:moveTo>
                        <a:pt x="417304" y="16800"/>
                      </a:moveTo>
                      <a:lnTo>
                        <a:pt x="456279" y="16800"/>
                      </a:lnTo>
                      <a:lnTo>
                        <a:pt x="460983" y="72575"/>
                      </a:lnTo>
                      <a:lnTo>
                        <a:pt x="412600" y="72575"/>
                      </a:lnTo>
                      <a:lnTo>
                        <a:pt x="417304" y="16800"/>
                      </a:lnTo>
                      <a:close/>
                      <a:moveTo>
                        <a:pt x="382809" y="224668"/>
                      </a:moveTo>
                      <a:lnTo>
                        <a:pt x="381017" y="245611"/>
                      </a:lnTo>
                      <a:lnTo>
                        <a:pt x="302842" y="245611"/>
                      </a:lnTo>
                      <a:lnTo>
                        <a:pt x="302842" y="224668"/>
                      </a:lnTo>
                      <a:lnTo>
                        <a:pt x="382809" y="224668"/>
                      </a:lnTo>
                      <a:close/>
                      <a:moveTo>
                        <a:pt x="113454" y="372393"/>
                      </a:moveTo>
                      <a:lnTo>
                        <a:pt x="113454" y="332410"/>
                      </a:lnTo>
                      <a:lnTo>
                        <a:pt x="208540" y="332410"/>
                      </a:lnTo>
                      <a:lnTo>
                        <a:pt x="208540" y="372393"/>
                      </a:lnTo>
                      <a:lnTo>
                        <a:pt x="113454" y="372393"/>
                      </a:lnTo>
                      <a:close/>
                      <a:moveTo>
                        <a:pt x="302730" y="372393"/>
                      </a:moveTo>
                      <a:lnTo>
                        <a:pt x="302730" y="307210"/>
                      </a:lnTo>
                      <a:lnTo>
                        <a:pt x="529638" y="307210"/>
                      </a:lnTo>
                      <a:cubicBezTo>
                        <a:pt x="533894" y="307210"/>
                        <a:pt x="537366" y="310682"/>
                        <a:pt x="537366" y="314938"/>
                      </a:cubicBezTo>
                      <a:lnTo>
                        <a:pt x="537366" y="372393"/>
                      </a:lnTo>
                      <a:lnTo>
                        <a:pt x="302730" y="3723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29" name="Google Shape;11829;p38"/>
                <p:cNvSpPr/>
                <p:nvPr/>
              </p:nvSpPr>
              <p:spPr>
                <a:xfrm>
                  <a:off x="-582661" y="5265218"/>
                  <a:ext cx="193868" cy="1376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868" h="137680" extrusionOk="0">
                      <a:moveTo>
                        <a:pt x="11200" y="483"/>
                      </a:moveTo>
                      <a:cubicBezTo>
                        <a:pt x="8624" y="-413"/>
                        <a:pt x="5824" y="-77"/>
                        <a:pt x="3584" y="1603"/>
                      </a:cubicBezTo>
                      <a:cubicBezTo>
                        <a:pt x="1344" y="3171"/>
                        <a:pt x="0" y="5747"/>
                        <a:pt x="0" y="8435"/>
                      </a:cubicBezTo>
                      <a:lnTo>
                        <a:pt x="0" y="56482"/>
                      </a:lnTo>
                      <a:cubicBezTo>
                        <a:pt x="0" y="61074"/>
                        <a:pt x="3808" y="64882"/>
                        <a:pt x="8400" y="64882"/>
                      </a:cubicBezTo>
                      <a:cubicBezTo>
                        <a:pt x="12992" y="64882"/>
                        <a:pt x="16800" y="61074"/>
                        <a:pt x="16800" y="56482"/>
                      </a:cubicBezTo>
                      <a:lnTo>
                        <a:pt x="16800" y="20307"/>
                      </a:lnTo>
                      <a:lnTo>
                        <a:pt x="60031" y="35539"/>
                      </a:lnTo>
                      <a:lnTo>
                        <a:pt x="60031" y="120881"/>
                      </a:lnTo>
                      <a:lnTo>
                        <a:pt x="16800" y="120881"/>
                      </a:lnTo>
                      <a:lnTo>
                        <a:pt x="16800" y="90082"/>
                      </a:lnTo>
                      <a:cubicBezTo>
                        <a:pt x="16800" y="85490"/>
                        <a:pt x="12992" y="81682"/>
                        <a:pt x="8400" y="81682"/>
                      </a:cubicBezTo>
                      <a:cubicBezTo>
                        <a:pt x="3808" y="81682"/>
                        <a:pt x="0" y="85490"/>
                        <a:pt x="0" y="90082"/>
                      </a:cubicBezTo>
                      <a:lnTo>
                        <a:pt x="0" y="129281"/>
                      </a:lnTo>
                      <a:cubicBezTo>
                        <a:pt x="0" y="133873"/>
                        <a:pt x="3808" y="137681"/>
                        <a:pt x="8400" y="137681"/>
                      </a:cubicBezTo>
                      <a:lnTo>
                        <a:pt x="185468" y="137681"/>
                      </a:lnTo>
                      <a:cubicBezTo>
                        <a:pt x="190060" y="137681"/>
                        <a:pt x="193868" y="133873"/>
                        <a:pt x="193868" y="129281"/>
                      </a:cubicBezTo>
                      <a:lnTo>
                        <a:pt x="193868" y="70818"/>
                      </a:lnTo>
                      <a:cubicBezTo>
                        <a:pt x="193868" y="67234"/>
                        <a:pt x="191628" y="64098"/>
                        <a:pt x="188268" y="62866"/>
                      </a:cubicBezTo>
                      <a:lnTo>
                        <a:pt x="11200" y="483"/>
                      </a:lnTo>
                      <a:close/>
                      <a:moveTo>
                        <a:pt x="76831" y="41475"/>
                      </a:moveTo>
                      <a:lnTo>
                        <a:pt x="117038" y="55698"/>
                      </a:lnTo>
                      <a:lnTo>
                        <a:pt x="117038" y="120993"/>
                      </a:lnTo>
                      <a:lnTo>
                        <a:pt x="76831" y="120993"/>
                      </a:lnTo>
                      <a:lnTo>
                        <a:pt x="76831" y="41475"/>
                      </a:lnTo>
                      <a:close/>
                      <a:moveTo>
                        <a:pt x="177069" y="120881"/>
                      </a:moveTo>
                      <a:lnTo>
                        <a:pt x="133837" y="120881"/>
                      </a:lnTo>
                      <a:lnTo>
                        <a:pt x="133837" y="61522"/>
                      </a:lnTo>
                      <a:lnTo>
                        <a:pt x="177069" y="76754"/>
                      </a:lnTo>
                      <a:lnTo>
                        <a:pt x="177069" y="1208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11830" name="Google Shape;11830;p38"/>
          <p:cNvGrpSpPr/>
          <p:nvPr/>
        </p:nvGrpSpPr>
        <p:grpSpPr>
          <a:xfrm>
            <a:off x="-812316" y="1158145"/>
            <a:ext cx="896786" cy="896786"/>
            <a:chOff x="-812316" y="1158145"/>
            <a:chExt cx="896786" cy="896786"/>
          </a:xfrm>
        </p:grpSpPr>
        <p:sp>
          <p:nvSpPr>
            <p:cNvPr id="11831" name="Google Shape;11831;p38"/>
            <p:cNvSpPr/>
            <p:nvPr/>
          </p:nvSpPr>
          <p:spPr>
            <a:xfrm>
              <a:off x="-812316" y="1158145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2" name="Google Shape;11832;p38"/>
            <p:cNvSpPr/>
            <p:nvPr/>
          </p:nvSpPr>
          <p:spPr>
            <a:xfrm>
              <a:off x="-726564" y="1233056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833" name="Google Shape;11833;p38"/>
            <p:cNvGrpSpPr/>
            <p:nvPr/>
          </p:nvGrpSpPr>
          <p:grpSpPr>
            <a:xfrm>
              <a:off x="-605166" y="1341299"/>
              <a:ext cx="521272" cy="488616"/>
              <a:chOff x="995035" y="1466004"/>
              <a:chExt cx="521272" cy="488616"/>
            </a:xfrm>
          </p:grpSpPr>
          <p:sp>
            <p:nvSpPr>
              <p:cNvPr id="11834" name="Google Shape;11834;p38"/>
              <p:cNvSpPr/>
              <p:nvPr/>
            </p:nvSpPr>
            <p:spPr>
              <a:xfrm>
                <a:off x="1360842" y="1718419"/>
                <a:ext cx="131132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131132" h="81448" extrusionOk="0">
                    <a:moveTo>
                      <a:pt x="0" y="0"/>
                    </a:moveTo>
                    <a:lnTo>
                      <a:pt x="109243" y="0"/>
                    </a:lnTo>
                    <a:cubicBezTo>
                      <a:pt x="121359" y="0"/>
                      <a:pt x="131133" y="7330"/>
                      <a:pt x="131133" y="16290"/>
                    </a:cubicBezTo>
                    <a:lnTo>
                      <a:pt x="131133" y="65159"/>
                    </a:lnTo>
                    <a:cubicBezTo>
                      <a:pt x="131133" y="74118"/>
                      <a:pt x="121359" y="81449"/>
                      <a:pt x="109243" y="81449"/>
                    </a:cubicBez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35" name="Google Shape;11835;p38"/>
              <p:cNvSpPr/>
              <p:nvPr/>
            </p:nvSpPr>
            <p:spPr>
              <a:xfrm>
                <a:off x="1350457" y="1799868"/>
                <a:ext cx="157705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157705" h="65159" extrusionOk="0">
                    <a:moveTo>
                      <a:pt x="0" y="0"/>
                    </a:moveTo>
                    <a:lnTo>
                      <a:pt x="135205" y="0"/>
                    </a:lnTo>
                    <a:cubicBezTo>
                      <a:pt x="147626" y="0"/>
                      <a:pt x="157705" y="7330"/>
                      <a:pt x="157705" y="16290"/>
                    </a:cubicBezTo>
                    <a:lnTo>
                      <a:pt x="157705" y="48869"/>
                    </a:lnTo>
                    <a:cubicBezTo>
                      <a:pt x="157705" y="57829"/>
                      <a:pt x="147626" y="65159"/>
                      <a:pt x="135205" y="65159"/>
                    </a:cubicBezTo>
                    <a:lnTo>
                      <a:pt x="0" y="651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36" name="Google Shape;11836;p38"/>
              <p:cNvSpPr/>
              <p:nvPr/>
            </p:nvSpPr>
            <p:spPr>
              <a:xfrm>
                <a:off x="1249868" y="1865027"/>
                <a:ext cx="233860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233860" h="81448" extrusionOk="0">
                    <a:moveTo>
                      <a:pt x="0" y="81449"/>
                    </a:moveTo>
                    <a:lnTo>
                      <a:pt x="214414" y="81449"/>
                    </a:lnTo>
                    <a:cubicBezTo>
                      <a:pt x="225206" y="81449"/>
                      <a:pt x="233860" y="74118"/>
                      <a:pt x="233860" y="65159"/>
                    </a:cubicBezTo>
                    <a:lnTo>
                      <a:pt x="233860" y="16290"/>
                    </a:lnTo>
                    <a:cubicBezTo>
                      <a:pt x="233860" y="7330"/>
                      <a:pt x="225104" y="0"/>
                      <a:pt x="214414" y="0"/>
                    </a:cubicBezTo>
                    <a:lnTo>
                      <a:pt x="0" y="0"/>
                    </a:lnTo>
                    <a:lnTo>
                      <a:pt x="0" y="81449"/>
                    </a:lnTo>
                    <a:close/>
                  </a:path>
                </a:pathLst>
              </a:custGeom>
              <a:solidFill>
                <a:srgbClr val="B9CB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37" name="Google Shape;11837;p38"/>
              <p:cNvSpPr/>
              <p:nvPr/>
            </p:nvSpPr>
            <p:spPr>
              <a:xfrm>
                <a:off x="1003179" y="1568247"/>
                <a:ext cx="374664" cy="378330"/>
              </a:xfrm>
              <a:custGeom>
                <a:avLst/>
                <a:gdLst/>
                <a:ahLst/>
                <a:cxnLst/>
                <a:rect l="l" t="t" r="r" b="b"/>
                <a:pathLst>
                  <a:path w="374664" h="378330" extrusionOk="0">
                    <a:moveTo>
                      <a:pt x="374665" y="187332"/>
                    </a:moveTo>
                    <a:cubicBezTo>
                      <a:pt x="374665" y="83892"/>
                      <a:pt x="290773" y="0"/>
                      <a:pt x="187332" y="0"/>
                    </a:cubicBezTo>
                    <a:cubicBezTo>
                      <a:pt x="83892" y="0"/>
                      <a:pt x="0" y="83892"/>
                      <a:pt x="0" y="187332"/>
                    </a:cubicBezTo>
                    <a:cubicBezTo>
                      <a:pt x="0" y="187943"/>
                      <a:pt x="102" y="188554"/>
                      <a:pt x="102" y="189165"/>
                    </a:cubicBezTo>
                    <a:cubicBezTo>
                      <a:pt x="102" y="189776"/>
                      <a:pt x="0" y="190387"/>
                      <a:pt x="0" y="190998"/>
                    </a:cubicBezTo>
                    <a:cubicBezTo>
                      <a:pt x="0" y="294438"/>
                      <a:pt x="83892" y="378330"/>
                      <a:pt x="187332" y="378330"/>
                    </a:cubicBezTo>
                    <a:cubicBezTo>
                      <a:pt x="290773" y="378330"/>
                      <a:pt x="374665" y="294438"/>
                      <a:pt x="374665" y="190998"/>
                    </a:cubicBezTo>
                    <a:cubicBezTo>
                      <a:pt x="374665" y="190387"/>
                      <a:pt x="374563" y="189776"/>
                      <a:pt x="374563" y="189165"/>
                    </a:cubicBezTo>
                    <a:cubicBezTo>
                      <a:pt x="374563" y="188554"/>
                      <a:pt x="374665" y="187943"/>
                      <a:pt x="374665" y="187332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38" name="Google Shape;11838;p38"/>
              <p:cNvSpPr/>
              <p:nvPr/>
            </p:nvSpPr>
            <p:spPr>
              <a:xfrm>
                <a:off x="1107332" y="1775331"/>
                <a:ext cx="213497" cy="171144"/>
              </a:xfrm>
              <a:custGeom>
                <a:avLst/>
                <a:gdLst/>
                <a:ahLst/>
                <a:cxnLst/>
                <a:rect l="l" t="t" r="r" b="b"/>
                <a:pathLst>
                  <a:path w="213497" h="171144" extrusionOk="0">
                    <a:moveTo>
                      <a:pt x="91325" y="48971"/>
                    </a:moveTo>
                    <a:lnTo>
                      <a:pt x="91325" y="89696"/>
                    </a:lnTo>
                    <a:cubicBezTo>
                      <a:pt x="91325" y="94175"/>
                      <a:pt x="87659" y="97841"/>
                      <a:pt x="83180" y="97841"/>
                    </a:cubicBezTo>
                    <a:lnTo>
                      <a:pt x="71268" y="97841"/>
                    </a:lnTo>
                    <a:cubicBezTo>
                      <a:pt x="68519" y="97841"/>
                      <a:pt x="65974" y="96517"/>
                      <a:pt x="64446" y="94175"/>
                    </a:cubicBezTo>
                    <a:lnTo>
                      <a:pt x="52942" y="76969"/>
                    </a:lnTo>
                    <a:cubicBezTo>
                      <a:pt x="51415" y="74729"/>
                      <a:pt x="48869" y="73304"/>
                      <a:pt x="46120" y="73304"/>
                    </a:cubicBezTo>
                    <a:lnTo>
                      <a:pt x="31969" y="73304"/>
                    </a:lnTo>
                    <a:cubicBezTo>
                      <a:pt x="28507" y="73304"/>
                      <a:pt x="25351" y="75544"/>
                      <a:pt x="24231" y="78904"/>
                    </a:cubicBezTo>
                    <a:lnTo>
                      <a:pt x="0" y="151597"/>
                    </a:lnTo>
                    <a:cubicBezTo>
                      <a:pt x="25147" y="164120"/>
                      <a:pt x="53349" y="171145"/>
                      <a:pt x="83180" y="171145"/>
                    </a:cubicBezTo>
                    <a:cubicBezTo>
                      <a:pt x="133882" y="171145"/>
                      <a:pt x="179798" y="150986"/>
                      <a:pt x="213498" y="118305"/>
                    </a:cubicBezTo>
                    <a:lnTo>
                      <a:pt x="213498" y="57116"/>
                    </a:lnTo>
                    <a:cubicBezTo>
                      <a:pt x="213498" y="52636"/>
                      <a:pt x="209833" y="48971"/>
                      <a:pt x="205353" y="48971"/>
                    </a:cubicBezTo>
                    <a:lnTo>
                      <a:pt x="177151" y="48971"/>
                    </a:lnTo>
                    <a:cubicBezTo>
                      <a:pt x="174402" y="48971"/>
                      <a:pt x="171857" y="47648"/>
                      <a:pt x="170330" y="45306"/>
                    </a:cubicBezTo>
                    <a:lnTo>
                      <a:pt x="142536" y="3665"/>
                    </a:lnTo>
                    <a:cubicBezTo>
                      <a:pt x="141008" y="1425"/>
                      <a:pt x="138463" y="0"/>
                      <a:pt x="135714" y="0"/>
                    </a:cubicBezTo>
                    <a:lnTo>
                      <a:pt x="99469" y="0"/>
                    </a:lnTo>
                    <a:cubicBezTo>
                      <a:pt x="94990" y="0"/>
                      <a:pt x="91325" y="3665"/>
                      <a:pt x="91325" y="8145"/>
                    </a:cubicBezTo>
                    <a:lnTo>
                      <a:pt x="91325" y="32580"/>
                    </a:lnTo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39" name="Google Shape;11839;p38"/>
              <p:cNvSpPr/>
              <p:nvPr/>
            </p:nvSpPr>
            <p:spPr>
              <a:xfrm>
                <a:off x="1160783" y="1568451"/>
                <a:ext cx="20973" cy="2138"/>
              </a:xfrm>
              <a:custGeom>
                <a:avLst/>
                <a:gdLst/>
                <a:ahLst/>
                <a:cxnLst/>
                <a:rect l="l" t="t" r="r" b="b"/>
                <a:pathLst>
                  <a:path w="20973" h="2138" extrusionOk="0">
                    <a:moveTo>
                      <a:pt x="0" y="2138"/>
                    </a:moveTo>
                    <a:lnTo>
                      <a:pt x="20973" y="0"/>
                    </a:lnTo>
                    <a:cubicBezTo>
                      <a:pt x="13846" y="305"/>
                      <a:pt x="6821" y="1018"/>
                      <a:pt x="0" y="2138"/>
                    </a:cubicBezTo>
                    <a:close/>
                  </a:path>
                </a:pathLst>
              </a:custGeom>
              <a:solidFill>
                <a:srgbClr val="33C0D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40" name="Google Shape;11840;p38"/>
              <p:cNvSpPr/>
              <p:nvPr/>
            </p:nvSpPr>
            <p:spPr>
              <a:xfrm>
                <a:off x="1084526" y="1570691"/>
                <a:ext cx="76256" cy="30441"/>
              </a:xfrm>
              <a:custGeom>
                <a:avLst/>
                <a:gdLst/>
                <a:ahLst/>
                <a:cxnLst/>
                <a:rect l="l" t="t" r="r" b="b"/>
                <a:pathLst>
                  <a:path w="76256" h="30441" extrusionOk="0">
                    <a:moveTo>
                      <a:pt x="64650" y="1120"/>
                    </a:moveTo>
                    <a:cubicBezTo>
                      <a:pt x="41132" y="6618"/>
                      <a:pt x="19242" y="16697"/>
                      <a:pt x="0" y="30442"/>
                    </a:cubicBezTo>
                    <a:cubicBezTo>
                      <a:pt x="22398" y="15068"/>
                      <a:pt x="48258" y="4378"/>
                      <a:pt x="76257" y="0"/>
                    </a:cubicBezTo>
                    <a:lnTo>
                      <a:pt x="64650" y="1120"/>
                    </a:lnTo>
                    <a:close/>
                  </a:path>
                </a:pathLst>
              </a:custGeom>
              <a:solidFill>
                <a:srgbClr val="33C0D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41" name="Google Shape;11841;p38"/>
              <p:cNvSpPr/>
              <p:nvPr/>
            </p:nvSpPr>
            <p:spPr>
              <a:xfrm>
                <a:off x="1067117" y="1572931"/>
                <a:ext cx="188554" cy="137343"/>
              </a:xfrm>
              <a:custGeom>
                <a:avLst/>
                <a:gdLst/>
                <a:ahLst/>
                <a:cxnLst/>
                <a:rect l="l" t="t" r="r" b="b"/>
                <a:pathLst>
                  <a:path w="188554" h="137343" extrusionOk="0">
                    <a:moveTo>
                      <a:pt x="15272" y="75849"/>
                    </a:moveTo>
                    <a:cubicBezTo>
                      <a:pt x="16697" y="78598"/>
                      <a:pt x="19446" y="80329"/>
                      <a:pt x="22602" y="80329"/>
                    </a:cubicBezTo>
                    <a:lnTo>
                      <a:pt x="41946" y="80329"/>
                    </a:lnTo>
                    <a:cubicBezTo>
                      <a:pt x="46426" y="80329"/>
                      <a:pt x="50091" y="83994"/>
                      <a:pt x="50091" y="88474"/>
                    </a:cubicBezTo>
                    <a:lnTo>
                      <a:pt x="50091" y="129198"/>
                    </a:lnTo>
                    <a:cubicBezTo>
                      <a:pt x="50091" y="133678"/>
                      <a:pt x="53756" y="137343"/>
                      <a:pt x="58236" y="137343"/>
                    </a:cubicBezTo>
                    <a:lnTo>
                      <a:pt x="109854" y="137343"/>
                    </a:lnTo>
                    <a:cubicBezTo>
                      <a:pt x="113112" y="137343"/>
                      <a:pt x="116065" y="135409"/>
                      <a:pt x="117388" y="132456"/>
                    </a:cubicBezTo>
                    <a:lnTo>
                      <a:pt x="137547" y="85318"/>
                    </a:lnTo>
                    <a:cubicBezTo>
                      <a:pt x="138870" y="82365"/>
                      <a:pt x="141721" y="80329"/>
                      <a:pt x="145081" y="80329"/>
                    </a:cubicBezTo>
                    <a:lnTo>
                      <a:pt x="180409" y="80329"/>
                    </a:lnTo>
                    <a:cubicBezTo>
                      <a:pt x="184889" y="80329"/>
                      <a:pt x="188554" y="76664"/>
                      <a:pt x="188554" y="72184"/>
                    </a:cubicBezTo>
                    <a:lnTo>
                      <a:pt x="188554" y="11301"/>
                    </a:lnTo>
                    <a:cubicBezTo>
                      <a:pt x="168294" y="3971"/>
                      <a:pt x="146303" y="0"/>
                      <a:pt x="123395" y="0"/>
                    </a:cubicBezTo>
                    <a:cubicBezTo>
                      <a:pt x="120443" y="0"/>
                      <a:pt x="117490" y="102"/>
                      <a:pt x="114639" y="204"/>
                    </a:cubicBezTo>
                    <a:lnTo>
                      <a:pt x="93666" y="2240"/>
                    </a:lnTo>
                    <a:cubicBezTo>
                      <a:pt x="65668" y="6516"/>
                      <a:pt x="39808" y="16799"/>
                      <a:pt x="17410" y="31663"/>
                    </a:cubicBezTo>
                    <a:cubicBezTo>
                      <a:pt x="11301" y="35838"/>
                      <a:pt x="5498" y="40317"/>
                      <a:pt x="0" y="45204"/>
                    </a:cubicBezTo>
                    <a:lnTo>
                      <a:pt x="15272" y="75849"/>
                    </a:ln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42" name="Google Shape;11842;p38"/>
              <p:cNvSpPr/>
              <p:nvPr/>
            </p:nvSpPr>
            <p:spPr>
              <a:xfrm>
                <a:off x="995035" y="1568349"/>
                <a:ext cx="390954" cy="386169"/>
              </a:xfrm>
              <a:custGeom>
                <a:avLst/>
                <a:gdLst/>
                <a:ahLst/>
                <a:cxnLst/>
                <a:rect l="l" t="t" r="r" b="b"/>
                <a:pathLst>
                  <a:path w="390954" h="386169" extrusionOk="0">
                    <a:moveTo>
                      <a:pt x="390955" y="190794"/>
                    </a:moveTo>
                    <a:cubicBezTo>
                      <a:pt x="390955" y="145081"/>
                      <a:pt x="375072" y="101098"/>
                      <a:pt x="345954" y="66075"/>
                    </a:cubicBezTo>
                    <a:cubicBezTo>
                      <a:pt x="343002" y="62512"/>
                      <a:pt x="337606" y="62105"/>
                      <a:pt x="334246" y="65261"/>
                    </a:cubicBezTo>
                    <a:lnTo>
                      <a:pt x="334246" y="65261"/>
                    </a:lnTo>
                    <a:cubicBezTo>
                      <a:pt x="330988" y="68213"/>
                      <a:pt x="330683" y="73100"/>
                      <a:pt x="333431" y="76460"/>
                    </a:cubicBezTo>
                    <a:cubicBezTo>
                      <a:pt x="360106" y="108531"/>
                      <a:pt x="374665" y="148848"/>
                      <a:pt x="374665" y="190794"/>
                    </a:cubicBezTo>
                    <a:cubicBezTo>
                      <a:pt x="374665" y="233860"/>
                      <a:pt x="359393" y="273465"/>
                      <a:pt x="333941" y="304415"/>
                    </a:cubicBezTo>
                    <a:lnTo>
                      <a:pt x="333941" y="264098"/>
                    </a:lnTo>
                    <a:cubicBezTo>
                      <a:pt x="333941" y="255139"/>
                      <a:pt x="326610" y="247808"/>
                      <a:pt x="317651" y="247808"/>
                    </a:cubicBezTo>
                    <a:lnTo>
                      <a:pt x="289449" y="247808"/>
                    </a:lnTo>
                    <a:lnTo>
                      <a:pt x="261655" y="206168"/>
                    </a:lnTo>
                    <a:cubicBezTo>
                      <a:pt x="258600" y="201586"/>
                      <a:pt x="253510" y="198939"/>
                      <a:pt x="248114" y="198939"/>
                    </a:cubicBezTo>
                    <a:lnTo>
                      <a:pt x="211767" y="198939"/>
                    </a:lnTo>
                    <a:cubicBezTo>
                      <a:pt x="202808" y="198939"/>
                      <a:pt x="195477" y="206269"/>
                      <a:pt x="195477" y="215229"/>
                    </a:cubicBezTo>
                    <a:lnTo>
                      <a:pt x="195477" y="231519"/>
                    </a:lnTo>
                    <a:cubicBezTo>
                      <a:pt x="195477" y="235998"/>
                      <a:pt x="199143" y="239663"/>
                      <a:pt x="203622" y="239663"/>
                    </a:cubicBezTo>
                    <a:lnTo>
                      <a:pt x="203622" y="239663"/>
                    </a:lnTo>
                    <a:cubicBezTo>
                      <a:pt x="208102" y="239663"/>
                      <a:pt x="211767" y="235998"/>
                      <a:pt x="211767" y="231519"/>
                    </a:cubicBezTo>
                    <a:lnTo>
                      <a:pt x="211767" y="215229"/>
                    </a:lnTo>
                    <a:lnTo>
                      <a:pt x="248114" y="215229"/>
                    </a:lnTo>
                    <a:lnTo>
                      <a:pt x="275908" y="256869"/>
                    </a:lnTo>
                    <a:cubicBezTo>
                      <a:pt x="278963" y="261451"/>
                      <a:pt x="284053" y="264098"/>
                      <a:pt x="289449" y="264098"/>
                    </a:cubicBezTo>
                    <a:lnTo>
                      <a:pt x="317651" y="264098"/>
                    </a:lnTo>
                    <a:lnTo>
                      <a:pt x="317651" y="321723"/>
                    </a:lnTo>
                    <a:cubicBezTo>
                      <a:pt x="317651" y="321723"/>
                      <a:pt x="317651" y="321723"/>
                      <a:pt x="317651" y="321723"/>
                    </a:cubicBezTo>
                    <a:cubicBezTo>
                      <a:pt x="314087" y="325083"/>
                      <a:pt x="310320" y="328239"/>
                      <a:pt x="306553" y="331293"/>
                    </a:cubicBezTo>
                    <a:cubicBezTo>
                      <a:pt x="305535" y="332108"/>
                      <a:pt x="304517" y="332922"/>
                      <a:pt x="303397" y="333737"/>
                    </a:cubicBezTo>
                    <a:cubicBezTo>
                      <a:pt x="300037" y="336282"/>
                      <a:pt x="296576" y="338726"/>
                      <a:pt x="293012" y="340966"/>
                    </a:cubicBezTo>
                    <a:cubicBezTo>
                      <a:pt x="291791" y="341780"/>
                      <a:pt x="290569" y="342594"/>
                      <a:pt x="289245" y="343409"/>
                    </a:cubicBezTo>
                    <a:cubicBezTo>
                      <a:pt x="285784" y="345547"/>
                      <a:pt x="282119" y="347583"/>
                      <a:pt x="278555" y="349518"/>
                    </a:cubicBezTo>
                    <a:cubicBezTo>
                      <a:pt x="277232" y="350230"/>
                      <a:pt x="275806" y="350943"/>
                      <a:pt x="274483" y="351656"/>
                    </a:cubicBezTo>
                    <a:cubicBezTo>
                      <a:pt x="270716" y="353488"/>
                      <a:pt x="266949" y="355219"/>
                      <a:pt x="263182" y="356746"/>
                    </a:cubicBezTo>
                    <a:cubicBezTo>
                      <a:pt x="261858" y="357255"/>
                      <a:pt x="260535" y="357764"/>
                      <a:pt x="259211" y="358273"/>
                    </a:cubicBezTo>
                    <a:cubicBezTo>
                      <a:pt x="255139" y="359801"/>
                      <a:pt x="251066" y="361226"/>
                      <a:pt x="246892" y="362448"/>
                    </a:cubicBezTo>
                    <a:cubicBezTo>
                      <a:pt x="245772" y="362753"/>
                      <a:pt x="244652" y="363059"/>
                      <a:pt x="243532" y="363466"/>
                    </a:cubicBezTo>
                    <a:cubicBezTo>
                      <a:pt x="239154" y="364687"/>
                      <a:pt x="234675" y="365807"/>
                      <a:pt x="230093" y="366622"/>
                    </a:cubicBezTo>
                    <a:cubicBezTo>
                      <a:pt x="229279" y="366826"/>
                      <a:pt x="228362" y="366927"/>
                      <a:pt x="227446" y="367131"/>
                    </a:cubicBezTo>
                    <a:cubicBezTo>
                      <a:pt x="222661" y="368047"/>
                      <a:pt x="217774" y="368760"/>
                      <a:pt x="212887" y="369167"/>
                    </a:cubicBezTo>
                    <a:cubicBezTo>
                      <a:pt x="212378" y="369269"/>
                      <a:pt x="211869" y="369269"/>
                      <a:pt x="211360" y="369269"/>
                    </a:cubicBezTo>
                    <a:cubicBezTo>
                      <a:pt x="206066" y="369676"/>
                      <a:pt x="200772" y="369982"/>
                      <a:pt x="195477" y="369982"/>
                    </a:cubicBezTo>
                    <a:cubicBezTo>
                      <a:pt x="192423" y="369982"/>
                      <a:pt x="189267" y="369880"/>
                      <a:pt x="186213" y="369778"/>
                    </a:cubicBezTo>
                    <a:cubicBezTo>
                      <a:pt x="183769" y="369676"/>
                      <a:pt x="181326" y="369473"/>
                      <a:pt x="178882" y="369269"/>
                    </a:cubicBezTo>
                    <a:cubicBezTo>
                      <a:pt x="178271" y="369167"/>
                      <a:pt x="177660" y="369167"/>
                      <a:pt x="177151" y="369167"/>
                    </a:cubicBezTo>
                    <a:cubicBezTo>
                      <a:pt x="174301" y="368862"/>
                      <a:pt x="171552" y="368556"/>
                      <a:pt x="168803" y="368149"/>
                    </a:cubicBezTo>
                    <a:cubicBezTo>
                      <a:pt x="168599" y="368149"/>
                      <a:pt x="168396" y="368047"/>
                      <a:pt x="168192" y="368047"/>
                    </a:cubicBezTo>
                    <a:cubicBezTo>
                      <a:pt x="165443" y="367640"/>
                      <a:pt x="162796" y="367131"/>
                      <a:pt x="160047" y="366622"/>
                    </a:cubicBezTo>
                    <a:cubicBezTo>
                      <a:pt x="159843" y="366520"/>
                      <a:pt x="159538" y="366520"/>
                      <a:pt x="159334" y="366520"/>
                    </a:cubicBezTo>
                    <a:cubicBezTo>
                      <a:pt x="156789" y="366011"/>
                      <a:pt x="154346" y="365400"/>
                      <a:pt x="151800" y="364789"/>
                    </a:cubicBezTo>
                    <a:cubicBezTo>
                      <a:pt x="151393" y="364687"/>
                      <a:pt x="150884" y="364586"/>
                      <a:pt x="150477" y="364484"/>
                    </a:cubicBezTo>
                    <a:cubicBezTo>
                      <a:pt x="148237" y="363873"/>
                      <a:pt x="145997" y="363262"/>
                      <a:pt x="143859" y="362549"/>
                    </a:cubicBezTo>
                    <a:cubicBezTo>
                      <a:pt x="143146" y="362346"/>
                      <a:pt x="142434" y="362142"/>
                      <a:pt x="141721" y="361939"/>
                    </a:cubicBezTo>
                    <a:cubicBezTo>
                      <a:pt x="139787" y="361328"/>
                      <a:pt x="137852" y="360615"/>
                      <a:pt x="135918" y="360004"/>
                    </a:cubicBezTo>
                    <a:cubicBezTo>
                      <a:pt x="134900" y="359699"/>
                      <a:pt x="133983" y="359292"/>
                      <a:pt x="133067" y="358986"/>
                    </a:cubicBezTo>
                    <a:cubicBezTo>
                      <a:pt x="131336" y="358375"/>
                      <a:pt x="129606" y="357663"/>
                      <a:pt x="127977" y="356950"/>
                    </a:cubicBezTo>
                    <a:cubicBezTo>
                      <a:pt x="126857" y="356441"/>
                      <a:pt x="125635" y="356034"/>
                      <a:pt x="124515" y="355524"/>
                    </a:cubicBezTo>
                    <a:cubicBezTo>
                      <a:pt x="123802" y="355219"/>
                      <a:pt x="123191" y="354914"/>
                      <a:pt x="122479" y="354608"/>
                    </a:cubicBezTo>
                    <a:lnTo>
                      <a:pt x="144470" y="288838"/>
                    </a:lnTo>
                    <a:lnTo>
                      <a:pt x="158622" y="288838"/>
                    </a:lnTo>
                    <a:lnTo>
                      <a:pt x="170126" y="306044"/>
                    </a:lnTo>
                    <a:cubicBezTo>
                      <a:pt x="173181" y="310626"/>
                      <a:pt x="178271" y="313273"/>
                      <a:pt x="183667" y="313273"/>
                    </a:cubicBezTo>
                    <a:lnTo>
                      <a:pt x="195477" y="313273"/>
                    </a:lnTo>
                    <a:cubicBezTo>
                      <a:pt x="204437" y="313273"/>
                      <a:pt x="211767" y="305942"/>
                      <a:pt x="211767" y="296983"/>
                    </a:cubicBezTo>
                    <a:lnTo>
                      <a:pt x="211767" y="264404"/>
                    </a:lnTo>
                    <a:cubicBezTo>
                      <a:pt x="211767" y="259924"/>
                      <a:pt x="208102" y="256259"/>
                      <a:pt x="203622" y="256259"/>
                    </a:cubicBezTo>
                    <a:lnTo>
                      <a:pt x="203622" y="256259"/>
                    </a:lnTo>
                    <a:cubicBezTo>
                      <a:pt x="199143" y="256259"/>
                      <a:pt x="195477" y="259924"/>
                      <a:pt x="195477" y="264404"/>
                    </a:cubicBezTo>
                    <a:lnTo>
                      <a:pt x="195477" y="296983"/>
                    </a:lnTo>
                    <a:lnTo>
                      <a:pt x="183565" y="296983"/>
                    </a:lnTo>
                    <a:lnTo>
                      <a:pt x="172061" y="279472"/>
                    </a:lnTo>
                    <a:cubicBezTo>
                      <a:pt x="169006" y="274890"/>
                      <a:pt x="163916" y="272243"/>
                      <a:pt x="158520" y="272243"/>
                    </a:cubicBezTo>
                    <a:lnTo>
                      <a:pt x="144368" y="272243"/>
                    </a:lnTo>
                    <a:cubicBezTo>
                      <a:pt x="137343" y="272243"/>
                      <a:pt x="131133" y="276723"/>
                      <a:pt x="128893" y="283340"/>
                    </a:cubicBezTo>
                    <a:lnTo>
                      <a:pt x="107716" y="346871"/>
                    </a:lnTo>
                    <a:cubicBezTo>
                      <a:pt x="53145" y="316124"/>
                      <a:pt x="16290" y="257684"/>
                      <a:pt x="16290" y="190794"/>
                    </a:cubicBezTo>
                    <a:cubicBezTo>
                      <a:pt x="16290" y="142027"/>
                      <a:pt x="36652" y="96517"/>
                      <a:pt x="69842" y="63632"/>
                    </a:cubicBezTo>
                    <a:lnTo>
                      <a:pt x="80024" y="84096"/>
                    </a:lnTo>
                    <a:cubicBezTo>
                      <a:pt x="82772" y="89696"/>
                      <a:pt x="88372" y="93055"/>
                      <a:pt x="94583" y="93055"/>
                    </a:cubicBezTo>
                    <a:lnTo>
                      <a:pt x="114028" y="93055"/>
                    </a:lnTo>
                    <a:lnTo>
                      <a:pt x="114028" y="133780"/>
                    </a:lnTo>
                    <a:cubicBezTo>
                      <a:pt x="114028" y="142739"/>
                      <a:pt x="121359" y="150070"/>
                      <a:pt x="130318" y="150070"/>
                    </a:cubicBezTo>
                    <a:lnTo>
                      <a:pt x="181936" y="150070"/>
                    </a:lnTo>
                    <a:cubicBezTo>
                      <a:pt x="188452" y="150070"/>
                      <a:pt x="194357" y="146201"/>
                      <a:pt x="196903" y="140194"/>
                    </a:cubicBezTo>
                    <a:lnTo>
                      <a:pt x="217061" y="93055"/>
                    </a:lnTo>
                    <a:lnTo>
                      <a:pt x="252492" y="93055"/>
                    </a:lnTo>
                    <a:cubicBezTo>
                      <a:pt x="261451" y="93055"/>
                      <a:pt x="268781" y="85725"/>
                      <a:pt x="268781" y="76766"/>
                    </a:cubicBezTo>
                    <a:lnTo>
                      <a:pt x="268781" y="68621"/>
                    </a:lnTo>
                    <a:cubicBezTo>
                      <a:pt x="268781" y="64141"/>
                      <a:pt x="265116" y="60476"/>
                      <a:pt x="260637" y="60476"/>
                    </a:cubicBezTo>
                    <a:lnTo>
                      <a:pt x="260637" y="60476"/>
                    </a:lnTo>
                    <a:cubicBezTo>
                      <a:pt x="256157" y="60476"/>
                      <a:pt x="252492" y="64141"/>
                      <a:pt x="252492" y="68621"/>
                    </a:cubicBezTo>
                    <a:lnTo>
                      <a:pt x="252492" y="76766"/>
                    </a:lnTo>
                    <a:lnTo>
                      <a:pt x="217163" y="76766"/>
                    </a:lnTo>
                    <a:cubicBezTo>
                      <a:pt x="210647" y="76766"/>
                      <a:pt x="204742" y="80634"/>
                      <a:pt x="202197" y="86641"/>
                    </a:cubicBezTo>
                    <a:lnTo>
                      <a:pt x="181936" y="133780"/>
                    </a:lnTo>
                    <a:lnTo>
                      <a:pt x="130318" y="133780"/>
                    </a:lnTo>
                    <a:lnTo>
                      <a:pt x="130318" y="93055"/>
                    </a:lnTo>
                    <a:cubicBezTo>
                      <a:pt x="130318" y="84096"/>
                      <a:pt x="122988" y="76766"/>
                      <a:pt x="114028" y="76766"/>
                    </a:cubicBezTo>
                    <a:lnTo>
                      <a:pt x="94583" y="76766"/>
                    </a:lnTo>
                    <a:lnTo>
                      <a:pt x="82365" y="52229"/>
                    </a:lnTo>
                    <a:cubicBezTo>
                      <a:pt x="91528" y="44695"/>
                      <a:pt x="101302" y="37976"/>
                      <a:pt x="111890" y="32376"/>
                    </a:cubicBezTo>
                    <a:cubicBezTo>
                      <a:pt x="112603" y="31969"/>
                      <a:pt x="113316" y="31663"/>
                      <a:pt x="114028" y="31256"/>
                    </a:cubicBezTo>
                    <a:cubicBezTo>
                      <a:pt x="118101" y="29220"/>
                      <a:pt x="122173" y="27184"/>
                      <a:pt x="126449" y="25453"/>
                    </a:cubicBezTo>
                    <a:cubicBezTo>
                      <a:pt x="126857" y="25249"/>
                      <a:pt x="127366" y="25147"/>
                      <a:pt x="127773" y="24944"/>
                    </a:cubicBezTo>
                    <a:cubicBezTo>
                      <a:pt x="131438" y="23417"/>
                      <a:pt x="135205" y="22093"/>
                      <a:pt x="138972" y="20769"/>
                    </a:cubicBezTo>
                    <a:cubicBezTo>
                      <a:pt x="140296" y="20362"/>
                      <a:pt x="141721" y="19853"/>
                      <a:pt x="143045" y="19446"/>
                    </a:cubicBezTo>
                    <a:cubicBezTo>
                      <a:pt x="146913" y="18224"/>
                      <a:pt x="150884" y="17104"/>
                      <a:pt x="154957" y="16188"/>
                    </a:cubicBezTo>
                    <a:cubicBezTo>
                      <a:pt x="155262" y="16086"/>
                      <a:pt x="155567" y="15984"/>
                      <a:pt x="155873" y="15984"/>
                    </a:cubicBezTo>
                    <a:lnTo>
                      <a:pt x="154651" y="10690"/>
                    </a:lnTo>
                    <a:lnTo>
                      <a:pt x="152208" y="0"/>
                    </a:lnTo>
                    <a:cubicBezTo>
                      <a:pt x="151902" y="102"/>
                      <a:pt x="151699" y="102"/>
                      <a:pt x="151393" y="204"/>
                    </a:cubicBezTo>
                    <a:cubicBezTo>
                      <a:pt x="146812" y="1222"/>
                      <a:pt x="142332" y="2545"/>
                      <a:pt x="137954" y="3869"/>
                    </a:cubicBezTo>
                    <a:cubicBezTo>
                      <a:pt x="136325" y="4378"/>
                      <a:pt x="134798" y="4887"/>
                      <a:pt x="133271" y="5396"/>
                    </a:cubicBezTo>
                    <a:cubicBezTo>
                      <a:pt x="129809" y="6516"/>
                      <a:pt x="126348" y="7839"/>
                      <a:pt x="122988" y="9163"/>
                    </a:cubicBezTo>
                    <a:cubicBezTo>
                      <a:pt x="121766" y="9672"/>
                      <a:pt x="120544" y="10079"/>
                      <a:pt x="119323" y="10588"/>
                    </a:cubicBezTo>
                    <a:cubicBezTo>
                      <a:pt x="114639" y="12523"/>
                      <a:pt x="110058" y="14661"/>
                      <a:pt x="105578" y="17002"/>
                    </a:cubicBezTo>
                    <a:cubicBezTo>
                      <a:pt x="105375" y="17104"/>
                      <a:pt x="105171" y="17206"/>
                      <a:pt x="104967" y="17308"/>
                    </a:cubicBezTo>
                    <a:cubicBezTo>
                      <a:pt x="100284" y="19751"/>
                      <a:pt x="95804" y="22398"/>
                      <a:pt x="91325" y="25249"/>
                    </a:cubicBezTo>
                    <a:cubicBezTo>
                      <a:pt x="91223" y="25249"/>
                      <a:pt x="91121" y="25351"/>
                      <a:pt x="91121" y="25351"/>
                    </a:cubicBezTo>
                    <a:cubicBezTo>
                      <a:pt x="82569" y="30747"/>
                      <a:pt x="74322" y="36754"/>
                      <a:pt x="66686" y="43473"/>
                    </a:cubicBezTo>
                    <a:cubicBezTo>
                      <a:pt x="66279" y="43779"/>
                      <a:pt x="66075" y="44186"/>
                      <a:pt x="65770" y="44593"/>
                    </a:cubicBezTo>
                    <a:cubicBezTo>
                      <a:pt x="25249" y="81245"/>
                      <a:pt x="0" y="133983"/>
                      <a:pt x="0" y="190794"/>
                    </a:cubicBezTo>
                    <a:cubicBezTo>
                      <a:pt x="0" y="267356"/>
                      <a:pt x="44186" y="333635"/>
                      <a:pt x="108429" y="365807"/>
                    </a:cubicBezTo>
                    <a:cubicBezTo>
                      <a:pt x="108531" y="365909"/>
                      <a:pt x="108632" y="366011"/>
                      <a:pt x="108734" y="366011"/>
                    </a:cubicBezTo>
                    <a:cubicBezTo>
                      <a:pt x="109142" y="366215"/>
                      <a:pt x="109651" y="366418"/>
                      <a:pt x="110160" y="366622"/>
                    </a:cubicBezTo>
                    <a:cubicBezTo>
                      <a:pt x="111789" y="367436"/>
                      <a:pt x="113418" y="368149"/>
                      <a:pt x="115148" y="368862"/>
                    </a:cubicBezTo>
                    <a:cubicBezTo>
                      <a:pt x="117897" y="370083"/>
                      <a:pt x="120748" y="371305"/>
                      <a:pt x="123497" y="372425"/>
                    </a:cubicBezTo>
                    <a:cubicBezTo>
                      <a:pt x="125126" y="373138"/>
                      <a:pt x="126857" y="373749"/>
                      <a:pt x="128486" y="374360"/>
                    </a:cubicBezTo>
                    <a:cubicBezTo>
                      <a:pt x="130420" y="375072"/>
                      <a:pt x="132456" y="375683"/>
                      <a:pt x="134391" y="376396"/>
                    </a:cubicBezTo>
                    <a:cubicBezTo>
                      <a:pt x="135612" y="376803"/>
                      <a:pt x="136936" y="377210"/>
                      <a:pt x="138158" y="377618"/>
                    </a:cubicBezTo>
                    <a:cubicBezTo>
                      <a:pt x="140194" y="378228"/>
                      <a:pt x="142230" y="378839"/>
                      <a:pt x="144266" y="379348"/>
                    </a:cubicBezTo>
                    <a:cubicBezTo>
                      <a:pt x="145488" y="379654"/>
                      <a:pt x="146710" y="380061"/>
                      <a:pt x="148033" y="380366"/>
                    </a:cubicBezTo>
                    <a:cubicBezTo>
                      <a:pt x="150070" y="380875"/>
                      <a:pt x="152208" y="381385"/>
                      <a:pt x="154244" y="381792"/>
                    </a:cubicBezTo>
                    <a:cubicBezTo>
                      <a:pt x="155567" y="382097"/>
                      <a:pt x="156891" y="382301"/>
                      <a:pt x="158215" y="382606"/>
                    </a:cubicBezTo>
                    <a:cubicBezTo>
                      <a:pt x="160251" y="383013"/>
                      <a:pt x="162287" y="383319"/>
                      <a:pt x="164323" y="383726"/>
                    </a:cubicBezTo>
                    <a:cubicBezTo>
                      <a:pt x="165850" y="383930"/>
                      <a:pt x="167378" y="384133"/>
                      <a:pt x="168905" y="384337"/>
                    </a:cubicBezTo>
                    <a:cubicBezTo>
                      <a:pt x="170737" y="384541"/>
                      <a:pt x="172672" y="384846"/>
                      <a:pt x="174504" y="385050"/>
                    </a:cubicBezTo>
                    <a:cubicBezTo>
                      <a:pt x="176439" y="385253"/>
                      <a:pt x="178373" y="385355"/>
                      <a:pt x="180308" y="385559"/>
                    </a:cubicBezTo>
                    <a:cubicBezTo>
                      <a:pt x="181835" y="385661"/>
                      <a:pt x="183260" y="385864"/>
                      <a:pt x="184787" y="385864"/>
                    </a:cubicBezTo>
                    <a:cubicBezTo>
                      <a:pt x="188351" y="386068"/>
                      <a:pt x="191812" y="386170"/>
                      <a:pt x="195376" y="386170"/>
                    </a:cubicBezTo>
                    <a:cubicBezTo>
                      <a:pt x="201484" y="386170"/>
                      <a:pt x="207491" y="385864"/>
                      <a:pt x="213396" y="385355"/>
                    </a:cubicBezTo>
                    <a:cubicBezTo>
                      <a:pt x="213803" y="385355"/>
                      <a:pt x="214312" y="385253"/>
                      <a:pt x="214720" y="385253"/>
                    </a:cubicBezTo>
                    <a:cubicBezTo>
                      <a:pt x="220319" y="384744"/>
                      <a:pt x="225919" y="383828"/>
                      <a:pt x="231417" y="382810"/>
                    </a:cubicBezTo>
                    <a:cubicBezTo>
                      <a:pt x="232231" y="382708"/>
                      <a:pt x="233046" y="382504"/>
                      <a:pt x="233860" y="382403"/>
                    </a:cubicBezTo>
                    <a:cubicBezTo>
                      <a:pt x="239053" y="381385"/>
                      <a:pt x="244041" y="380061"/>
                      <a:pt x="249132" y="378636"/>
                    </a:cubicBezTo>
                    <a:cubicBezTo>
                      <a:pt x="250252" y="378330"/>
                      <a:pt x="251372" y="378025"/>
                      <a:pt x="252492" y="377618"/>
                    </a:cubicBezTo>
                    <a:cubicBezTo>
                      <a:pt x="257175" y="376192"/>
                      <a:pt x="261756" y="374563"/>
                      <a:pt x="266338" y="372731"/>
                    </a:cubicBezTo>
                    <a:cubicBezTo>
                      <a:pt x="267763" y="372222"/>
                      <a:pt x="269087" y="371712"/>
                      <a:pt x="270410" y="371102"/>
                    </a:cubicBezTo>
                    <a:cubicBezTo>
                      <a:pt x="274686" y="369269"/>
                      <a:pt x="278963" y="367335"/>
                      <a:pt x="283137" y="365197"/>
                    </a:cubicBezTo>
                    <a:cubicBezTo>
                      <a:pt x="284562" y="364484"/>
                      <a:pt x="286089" y="363771"/>
                      <a:pt x="287515" y="362957"/>
                    </a:cubicBezTo>
                    <a:cubicBezTo>
                      <a:pt x="291587" y="360819"/>
                      <a:pt x="295558" y="358477"/>
                      <a:pt x="299427" y="356034"/>
                    </a:cubicBezTo>
                    <a:cubicBezTo>
                      <a:pt x="300852" y="355117"/>
                      <a:pt x="302175" y="354303"/>
                      <a:pt x="303601" y="353386"/>
                    </a:cubicBezTo>
                    <a:cubicBezTo>
                      <a:pt x="307571" y="350739"/>
                      <a:pt x="311338" y="347990"/>
                      <a:pt x="315105" y="345140"/>
                    </a:cubicBezTo>
                    <a:cubicBezTo>
                      <a:pt x="316327" y="344223"/>
                      <a:pt x="317447" y="343307"/>
                      <a:pt x="318669" y="342391"/>
                    </a:cubicBezTo>
                    <a:cubicBezTo>
                      <a:pt x="322436" y="339337"/>
                      <a:pt x="326101" y="336079"/>
                      <a:pt x="329664" y="332719"/>
                    </a:cubicBezTo>
                    <a:cubicBezTo>
                      <a:pt x="330275" y="332108"/>
                      <a:pt x="330886" y="331701"/>
                      <a:pt x="331497" y="331090"/>
                    </a:cubicBezTo>
                    <a:cubicBezTo>
                      <a:pt x="331599" y="330988"/>
                      <a:pt x="331701" y="330784"/>
                      <a:pt x="331802" y="330683"/>
                    </a:cubicBezTo>
                    <a:cubicBezTo>
                      <a:pt x="368251" y="295252"/>
                      <a:pt x="390955" y="245670"/>
                      <a:pt x="390955" y="19079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43" name="Google Shape;11843;p38"/>
              <p:cNvSpPr/>
              <p:nvPr/>
            </p:nvSpPr>
            <p:spPr>
              <a:xfrm>
                <a:off x="1043904" y="1742854"/>
                <a:ext cx="87850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87850" h="65159" extrusionOk="0">
                    <a:moveTo>
                      <a:pt x="85420" y="28405"/>
                    </a:moveTo>
                    <a:lnTo>
                      <a:pt x="76562" y="19548"/>
                    </a:lnTo>
                    <a:cubicBezTo>
                      <a:pt x="74526" y="17512"/>
                      <a:pt x="71573" y="16697"/>
                      <a:pt x="68824" y="17410"/>
                    </a:cubicBezTo>
                    <a:lnTo>
                      <a:pt x="46324" y="23009"/>
                    </a:lnTo>
                    <a:cubicBezTo>
                      <a:pt x="42964" y="23824"/>
                      <a:pt x="39503" y="22500"/>
                      <a:pt x="37568" y="19650"/>
                    </a:cubicBezTo>
                    <a:lnTo>
                      <a:pt x="26878" y="3665"/>
                    </a:lnTo>
                    <a:cubicBezTo>
                      <a:pt x="25351" y="1425"/>
                      <a:pt x="22806" y="0"/>
                      <a:pt x="20159" y="0"/>
                    </a:cubicBezTo>
                    <a:lnTo>
                      <a:pt x="8145" y="0"/>
                    </a:lnTo>
                    <a:cubicBezTo>
                      <a:pt x="3665" y="0"/>
                      <a:pt x="0" y="3665"/>
                      <a:pt x="0" y="8145"/>
                    </a:cubicBezTo>
                    <a:lnTo>
                      <a:pt x="0" y="29220"/>
                    </a:lnTo>
                    <a:cubicBezTo>
                      <a:pt x="0" y="31358"/>
                      <a:pt x="814" y="33496"/>
                      <a:pt x="2342" y="35023"/>
                    </a:cubicBezTo>
                    <a:lnTo>
                      <a:pt x="30136" y="62817"/>
                    </a:lnTo>
                    <a:cubicBezTo>
                      <a:pt x="31663" y="64345"/>
                      <a:pt x="33699" y="65159"/>
                      <a:pt x="35939" y="65159"/>
                    </a:cubicBezTo>
                    <a:lnTo>
                      <a:pt x="68213" y="65159"/>
                    </a:lnTo>
                    <a:cubicBezTo>
                      <a:pt x="71268" y="65159"/>
                      <a:pt x="74119" y="63428"/>
                      <a:pt x="75544" y="60679"/>
                    </a:cubicBezTo>
                    <a:lnTo>
                      <a:pt x="86947" y="37874"/>
                    </a:lnTo>
                    <a:cubicBezTo>
                      <a:pt x="88576" y="34718"/>
                      <a:pt x="87965" y="30951"/>
                      <a:pt x="85420" y="2840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44" name="Google Shape;11844;p38"/>
              <p:cNvSpPr/>
              <p:nvPr/>
            </p:nvSpPr>
            <p:spPr>
              <a:xfrm>
                <a:off x="1035759" y="1734709"/>
                <a:ext cx="104056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104056" h="81448" extrusionOk="0">
                    <a:moveTo>
                      <a:pt x="76460" y="81449"/>
                    </a:moveTo>
                    <a:lnTo>
                      <a:pt x="44084" y="81449"/>
                    </a:lnTo>
                    <a:cubicBezTo>
                      <a:pt x="39808" y="81449"/>
                      <a:pt x="35634" y="79718"/>
                      <a:pt x="32580" y="76664"/>
                    </a:cubicBezTo>
                    <a:lnTo>
                      <a:pt x="4785" y="48869"/>
                    </a:lnTo>
                    <a:cubicBezTo>
                      <a:pt x="1731" y="45815"/>
                      <a:pt x="0" y="41743"/>
                      <a:pt x="0" y="37365"/>
                    </a:cubicBezTo>
                    <a:lnTo>
                      <a:pt x="0" y="16290"/>
                    </a:lnTo>
                    <a:cubicBezTo>
                      <a:pt x="0" y="7330"/>
                      <a:pt x="7330" y="0"/>
                      <a:pt x="16290" y="0"/>
                    </a:cubicBezTo>
                    <a:lnTo>
                      <a:pt x="28202" y="0"/>
                    </a:lnTo>
                    <a:cubicBezTo>
                      <a:pt x="33699" y="0"/>
                      <a:pt x="38688" y="2749"/>
                      <a:pt x="41743" y="7229"/>
                    </a:cubicBezTo>
                    <a:lnTo>
                      <a:pt x="52433" y="23213"/>
                    </a:lnTo>
                    <a:lnTo>
                      <a:pt x="74933" y="17613"/>
                    </a:lnTo>
                    <a:cubicBezTo>
                      <a:pt x="80431" y="16188"/>
                      <a:pt x="86336" y="17919"/>
                      <a:pt x="90408" y="21889"/>
                    </a:cubicBezTo>
                    <a:lnTo>
                      <a:pt x="99266" y="30747"/>
                    </a:lnTo>
                    <a:cubicBezTo>
                      <a:pt x="104255" y="35736"/>
                      <a:pt x="105476" y="43270"/>
                      <a:pt x="102320" y="49582"/>
                    </a:cubicBezTo>
                    <a:lnTo>
                      <a:pt x="90917" y="72388"/>
                    </a:lnTo>
                    <a:cubicBezTo>
                      <a:pt x="88168" y="77987"/>
                      <a:pt x="82671" y="81449"/>
                      <a:pt x="76460" y="81449"/>
                    </a:cubicBezTo>
                    <a:close/>
                    <a:moveTo>
                      <a:pt x="16290" y="16290"/>
                    </a:moveTo>
                    <a:lnTo>
                      <a:pt x="16290" y="37365"/>
                    </a:lnTo>
                    <a:lnTo>
                      <a:pt x="44084" y="65159"/>
                    </a:lnTo>
                    <a:lnTo>
                      <a:pt x="76358" y="65159"/>
                    </a:lnTo>
                    <a:lnTo>
                      <a:pt x="87761" y="42353"/>
                    </a:lnTo>
                    <a:lnTo>
                      <a:pt x="78904" y="33496"/>
                    </a:lnTo>
                    <a:lnTo>
                      <a:pt x="56403" y="39095"/>
                    </a:lnTo>
                    <a:cubicBezTo>
                      <a:pt x="49684" y="40724"/>
                      <a:pt x="42761" y="38077"/>
                      <a:pt x="38892" y="32376"/>
                    </a:cubicBezTo>
                    <a:lnTo>
                      <a:pt x="28202" y="16290"/>
                    </a:lnTo>
                    <a:lnTo>
                      <a:pt x="16290" y="162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45" name="Google Shape;11845;p38"/>
              <p:cNvSpPr/>
              <p:nvPr/>
            </p:nvSpPr>
            <p:spPr>
              <a:xfrm>
                <a:off x="1258057" y="1693984"/>
                <a:ext cx="87208" cy="73202"/>
              </a:xfrm>
              <a:custGeom>
                <a:avLst/>
                <a:gdLst/>
                <a:ahLst/>
                <a:cxnLst/>
                <a:rect l="l" t="t" r="r" b="b"/>
                <a:pathLst>
                  <a:path w="87208" h="73202" extrusionOk="0">
                    <a:moveTo>
                      <a:pt x="61246" y="29525"/>
                    </a:moveTo>
                    <a:lnTo>
                      <a:pt x="48724" y="4480"/>
                    </a:lnTo>
                    <a:cubicBezTo>
                      <a:pt x="47298" y="1731"/>
                      <a:pt x="44549" y="0"/>
                      <a:pt x="41393" y="0"/>
                    </a:cubicBezTo>
                    <a:lnTo>
                      <a:pt x="24492" y="0"/>
                    </a:lnTo>
                    <a:cubicBezTo>
                      <a:pt x="22863" y="0"/>
                      <a:pt x="21336" y="509"/>
                      <a:pt x="20013" y="1324"/>
                    </a:cubicBezTo>
                    <a:lnTo>
                      <a:pt x="3621" y="12217"/>
                    </a:lnTo>
                    <a:cubicBezTo>
                      <a:pt x="160" y="14457"/>
                      <a:pt x="-960" y="18937"/>
                      <a:pt x="872" y="22602"/>
                    </a:cubicBezTo>
                    <a:lnTo>
                      <a:pt x="12886" y="46629"/>
                    </a:lnTo>
                    <a:cubicBezTo>
                      <a:pt x="13599" y="48055"/>
                      <a:pt x="14617" y="49175"/>
                      <a:pt x="15940" y="49989"/>
                    </a:cubicBezTo>
                    <a:lnTo>
                      <a:pt x="52694" y="72082"/>
                    </a:lnTo>
                    <a:cubicBezTo>
                      <a:pt x="53916" y="72897"/>
                      <a:pt x="55443" y="73202"/>
                      <a:pt x="56868" y="73202"/>
                    </a:cubicBezTo>
                    <a:lnTo>
                      <a:pt x="79063" y="73202"/>
                    </a:lnTo>
                    <a:cubicBezTo>
                      <a:pt x="83543" y="73202"/>
                      <a:pt x="87208" y="69537"/>
                      <a:pt x="87208" y="65057"/>
                    </a:cubicBezTo>
                    <a:lnTo>
                      <a:pt x="87208" y="46528"/>
                    </a:lnTo>
                    <a:cubicBezTo>
                      <a:pt x="87208" y="43066"/>
                      <a:pt x="84968" y="39910"/>
                      <a:pt x="81609" y="38790"/>
                    </a:cubicBezTo>
                    <a:lnTo>
                      <a:pt x="65930" y="33598"/>
                    </a:lnTo>
                    <a:cubicBezTo>
                      <a:pt x="63893" y="32987"/>
                      <a:pt x="62264" y="31460"/>
                      <a:pt x="61246" y="2952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46" name="Google Shape;11846;p38"/>
              <p:cNvSpPr/>
              <p:nvPr/>
            </p:nvSpPr>
            <p:spPr>
              <a:xfrm>
                <a:off x="1249875" y="1685839"/>
                <a:ext cx="103433" cy="89593"/>
              </a:xfrm>
              <a:custGeom>
                <a:avLst/>
                <a:gdLst/>
                <a:ahLst/>
                <a:cxnLst/>
                <a:rect l="l" t="t" r="r" b="b"/>
                <a:pathLst>
                  <a:path w="103433" h="89593" extrusionOk="0">
                    <a:moveTo>
                      <a:pt x="87245" y="89594"/>
                    </a:moveTo>
                    <a:lnTo>
                      <a:pt x="65050" y="89594"/>
                    </a:lnTo>
                    <a:cubicBezTo>
                      <a:pt x="62097" y="89594"/>
                      <a:pt x="59145" y="88779"/>
                      <a:pt x="56701" y="87252"/>
                    </a:cubicBezTo>
                    <a:lnTo>
                      <a:pt x="19948" y="65159"/>
                    </a:lnTo>
                    <a:cubicBezTo>
                      <a:pt x="17300" y="63530"/>
                      <a:pt x="15162" y="61290"/>
                      <a:pt x="13737" y="58440"/>
                    </a:cubicBezTo>
                    <a:lnTo>
                      <a:pt x="1723" y="34514"/>
                    </a:lnTo>
                    <a:cubicBezTo>
                      <a:pt x="-1942" y="27184"/>
                      <a:pt x="400" y="18224"/>
                      <a:pt x="7221" y="13643"/>
                    </a:cubicBezTo>
                    <a:lnTo>
                      <a:pt x="23613" y="2749"/>
                    </a:lnTo>
                    <a:cubicBezTo>
                      <a:pt x="26260" y="916"/>
                      <a:pt x="29416" y="0"/>
                      <a:pt x="32674" y="0"/>
                    </a:cubicBezTo>
                    <a:lnTo>
                      <a:pt x="49575" y="0"/>
                    </a:lnTo>
                    <a:cubicBezTo>
                      <a:pt x="55785" y="0"/>
                      <a:pt x="61385" y="3462"/>
                      <a:pt x="64134" y="9061"/>
                    </a:cubicBezTo>
                    <a:lnTo>
                      <a:pt x="76656" y="34107"/>
                    </a:lnTo>
                    <a:cubicBezTo>
                      <a:pt x="76656" y="34107"/>
                      <a:pt x="76656" y="34107"/>
                      <a:pt x="76656" y="34107"/>
                    </a:cubicBezTo>
                    <a:lnTo>
                      <a:pt x="92335" y="39299"/>
                    </a:lnTo>
                    <a:cubicBezTo>
                      <a:pt x="98953" y="41539"/>
                      <a:pt x="103433" y="47749"/>
                      <a:pt x="103433" y="54774"/>
                    </a:cubicBezTo>
                    <a:lnTo>
                      <a:pt x="103433" y="73304"/>
                    </a:lnTo>
                    <a:cubicBezTo>
                      <a:pt x="103535" y="82263"/>
                      <a:pt x="96204" y="89594"/>
                      <a:pt x="87245" y="89594"/>
                    </a:cubicBezTo>
                    <a:close/>
                    <a:moveTo>
                      <a:pt x="49676" y="16290"/>
                    </a:moveTo>
                    <a:lnTo>
                      <a:pt x="32776" y="16290"/>
                    </a:lnTo>
                    <a:lnTo>
                      <a:pt x="16384" y="27184"/>
                    </a:lnTo>
                    <a:lnTo>
                      <a:pt x="28398" y="51211"/>
                    </a:lnTo>
                    <a:lnTo>
                      <a:pt x="65152" y="73304"/>
                    </a:lnTo>
                    <a:lnTo>
                      <a:pt x="87245" y="73304"/>
                    </a:lnTo>
                    <a:lnTo>
                      <a:pt x="87245" y="54774"/>
                    </a:lnTo>
                    <a:lnTo>
                      <a:pt x="71566" y="49582"/>
                    </a:lnTo>
                    <a:cubicBezTo>
                      <a:pt x="67392" y="48157"/>
                      <a:pt x="64134" y="45306"/>
                      <a:pt x="62199" y="41437"/>
                    </a:cubicBezTo>
                    <a:lnTo>
                      <a:pt x="62199" y="41437"/>
                    </a:lnTo>
                    <a:lnTo>
                      <a:pt x="49676" y="162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47" name="Google Shape;11847;p38"/>
              <p:cNvSpPr/>
              <p:nvPr/>
            </p:nvSpPr>
            <p:spPr>
              <a:xfrm>
                <a:off x="1223091" y="1522750"/>
                <a:ext cx="162897" cy="97930"/>
              </a:xfrm>
              <a:custGeom>
                <a:avLst/>
                <a:gdLst/>
                <a:ahLst/>
                <a:cxnLst/>
                <a:rect l="l" t="t" r="r" b="b"/>
                <a:pathLst>
                  <a:path w="162897" h="97930" extrusionOk="0">
                    <a:moveTo>
                      <a:pt x="0" y="69830"/>
                    </a:moveTo>
                    <a:lnTo>
                      <a:pt x="81449" y="97930"/>
                    </a:lnTo>
                    <a:lnTo>
                      <a:pt x="162898" y="69830"/>
                    </a:lnTo>
                    <a:lnTo>
                      <a:pt x="162898" y="16481"/>
                    </a:lnTo>
                    <a:lnTo>
                      <a:pt x="132253" y="7420"/>
                    </a:lnTo>
                    <a:cubicBezTo>
                      <a:pt x="98655" y="-2558"/>
                      <a:pt x="62817" y="-2456"/>
                      <a:pt x="29220" y="7624"/>
                    </a:cubicBezTo>
                    <a:lnTo>
                      <a:pt x="0" y="16481"/>
                    </a:lnTo>
                    <a:lnTo>
                      <a:pt x="0" y="69830"/>
                    </a:lnTo>
                    <a:close/>
                  </a:path>
                </a:pathLst>
              </a:custGeom>
              <a:solidFill>
                <a:srgbClr val="9C979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48" name="Google Shape;11848;p38"/>
              <p:cNvSpPr/>
              <p:nvPr/>
            </p:nvSpPr>
            <p:spPr>
              <a:xfrm>
                <a:off x="1133498" y="1474072"/>
                <a:ext cx="342085" cy="105883"/>
              </a:xfrm>
              <a:custGeom>
                <a:avLst/>
                <a:gdLst/>
                <a:ahLst/>
                <a:cxnLst/>
                <a:rect l="l" t="t" r="r" b="b"/>
                <a:pathLst>
                  <a:path w="342085" h="105883" extrusionOk="0">
                    <a:moveTo>
                      <a:pt x="171043" y="0"/>
                    </a:moveTo>
                    <a:lnTo>
                      <a:pt x="0" y="65159"/>
                    </a:lnTo>
                    <a:lnTo>
                      <a:pt x="89594" y="105884"/>
                    </a:lnTo>
                    <a:lnTo>
                      <a:pt x="89594" y="65159"/>
                    </a:lnTo>
                    <a:lnTo>
                      <a:pt x="119526" y="56200"/>
                    </a:lnTo>
                    <a:cubicBezTo>
                      <a:pt x="153124" y="46120"/>
                      <a:pt x="188961" y="46120"/>
                      <a:pt x="222457" y="56200"/>
                    </a:cubicBezTo>
                    <a:lnTo>
                      <a:pt x="252492" y="65159"/>
                    </a:lnTo>
                    <a:lnTo>
                      <a:pt x="252492" y="105884"/>
                    </a:lnTo>
                    <a:lnTo>
                      <a:pt x="342085" y="65159"/>
                    </a:lnTo>
                    <a:lnTo>
                      <a:pt x="171043" y="0"/>
                    </a:lnTo>
                    <a:close/>
                  </a:path>
                </a:pathLst>
              </a:custGeom>
              <a:solidFill>
                <a:srgbClr val="706D6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49" name="Google Shape;11849;p38"/>
              <p:cNvSpPr/>
              <p:nvPr/>
            </p:nvSpPr>
            <p:spPr>
              <a:xfrm>
                <a:off x="1459293" y="1596246"/>
                <a:ext cx="32579" cy="40724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40724" extrusionOk="0">
                    <a:moveTo>
                      <a:pt x="0" y="40724"/>
                    </a:moveTo>
                    <a:lnTo>
                      <a:pt x="0" y="16290"/>
                    </a:lnTo>
                    <a:cubicBezTo>
                      <a:pt x="0" y="7330"/>
                      <a:pt x="7330" y="0"/>
                      <a:pt x="16290" y="0"/>
                    </a:cubicBezTo>
                    <a:cubicBezTo>
                      <a:pt x="25249" y="0"/>
                      <a:pt x="32580" y="7330"/>
                      <a:pt x="32580" y="16290"/>
                    </a:cubicBezTo>
                    <a:lnTo>
                      <a:pt x="32580" y="40724"/>
                    </a:lnTo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50" name="Google Shape;11850;p38"/>
              <p:cNvSpPr/>
              <p:nvPr/>
            </p:nvSpPr>
            <p:spPr>
              <a:xfrm>
                <a:off x="1451148" y="1588101"/>
                <a:ext cx="48869" cy="48869"/>
              </a:xfrm>
              <a:custGeom>
                <a:avLst/>
                <a:gdLst/>
                <a:ahLst/>
                <a:cxnLst/>
                <a:rect l="l" t="t" r="r" b="b"/>
                <a:pathLst>
                  <a:path w="48869" h="48869" extrusionOk="0">
                    <a:moveTo>
                      <a:pt x="48869" y="48869"/>
                    </a:moveTo>
                    <a:lnTo>
                      <a:pt x="32580" y="48869"/>
                    </a:lnTo>
                    <a:lnTo>
                      <a:pt x="32580" y="24435"/>
                    </a:lnTo>
                    <a:cubicBezTo>
                      <a:pt x="32580" y="19955"/>
                      <a:pt x="28914" y="16290"/>
                      <a:pt x="24435" y="16290"/>
                    </a:cubicBezTo>
                    <a:cubicBezTo>
                      <a:pt x="19955" y="16290"/>
                      <a:pt x="16290" y="19955"/>
                      <a:pt x="16290" y="24435"/>
                    </a:cubicBezTo>
                    <a:lnTo>
                      <a:pt x="16290" y="48869"/>
                    </a:lnTo>
                    <a:lnTo>
                      <a:pt x="0" y="48869"/>
                    </a:lnTo>
                    <a:lnTo>
                      <a:pt x="0" y="24435"/>
                    </a:lnTo>
                    <a:cubicBezTo>
                      <a:pt x="0" y="10996"/>
                      <a:pt x="10996" y="0"/>
                      <a:pt x="24435" y="0"/>
                    </a:cubicBezTo>
                    <a:cubicBezTo>
                      <a:pt x="37874" y="0"/>
                      <a:pt x="48869" y="10996"/>
                      <a:pt x="48869" y="24435"/>
                    </a:cubicBezTo>
                    <a:lnTo>
                      <a:pt x="48869" y="488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51" name="Google Shape;11851;p38"/>
              <p:cNvSpPr/>
              <p:nvPr/>
            </p:nvSpPr>
            <p:spPr>
              <a:xfrm>
                <a:off x="1467438" y="1661405"/>
                <a:ext cx="16289" cy="24434"/>
              </a:xfrm>
              <a:custGeom>
                <a:avLst/>
                <a:gdLst/>
                <a:ahLst/>
                <a:cxnLst/>
                <a:rect l="l" t="t" r="r" b="b"/>
                <a:pathLst>
                  <a:path w="16289" h="24434" extrusionOk="0">
                    <a:moveTo>
                      <a:pt x="0" y="0"/>
                    </a:moveTo>
                    <a:lnTo>
                      <a:pt x="16290" y="0"/>
                    </a:lnTo>
                    <a:lnTo>
                      <a:pt x="16290" y="16290"/>
                    </a:lnTo>
                    <a:cubicBezTo>
                      <a:pt x="16290" y="20769"/>
                      <a:pt x="12625" y="24435"/>
                      <a:pt x="8145" y="24435"/>
                    </a:cubicBezTo>
                    <a:lnTo>
                      <a:pt x="8145" y="24435"/>
                    </a:lnTo>
                    <a:cubicBezTo>
                      <a:pt x="3665" y="24435"/>
                      <a:pt x="0" y="20769"/>
                      <a:pt x="0" y="1629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52" name="Google Shape;11852;p38"/>
              <p:cNvSpPr/>
              <p:nvPr/>
            </p:nvSpPr>
            <p:spPr>
              <a:xfrm>
                <a:off x="1486884" y="1650816"/>
                <a:ext cx="23386" cy="26339"/>
              </a:xfrm>
              <a:custGeom>
                <a:avLst/>
                <a:gdLst/>
                <a:ahLst/>
                <a:cxnLst/>
                <a:rect l="l" t="t" r="r" b="b"/>
                <a:pathLst>
                  <a:path w="23386" h="26339" extrusionOk="0">
                    <a:moveTo>
                      <a:pt x="0" y="8145"/>
                    </a:moveTo>
                    <a:lnTo>
                      <a:pt x="14152" y="0"/>
                    </a:lnTo>
                    <a:lnTo>
                      <a:pt x="22297" y="14152"/>
                    </a:lnTo>
                    <a:cubicBezTo>
                      <a:pt x="24536" y="18021"/>
                      <a:pt x="23213" y="23009"/>
                      <a:pt x="19344" y="25249"/>
                    </a:cubicBezTo>
                    <a:lnTo>
                      <a:pt x="19344" y="25249"/>
                    </a:lnTo>
                    <a:cubicBezTo>
                      <a:pt x="15475" y="27489"/>
                      <a:pt x="10487" y="26165"/>
                      <a:pt x="8247" y="22297"/>
                    </a:cubicBezTo>
                    <a:lnTo>
                      <a:pt x="0" y="81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53" name="Google Shape;11853;p38"/>
              <p:cNvSpPr/>
              <p:nvPr/>
            </p:nvSpPr>
            <p:spPr>
              <a:xfrm>
                <a:off x="1441001" y="1650714"/>
                <a:ext cx="23382" cy="26339"/>
              </a:xfrm>
              <a:custGeom>
                <a:avLst/>
                <a:gdLst/>
                <a:ahLst/>
                <a:cxnLst/>
                <a:rect l="l" t="t" r="r" b="b"/>
                <a:pathLst>
                  <a:path w="23382" h="26339" extrusionOk="0">
                    <a:moveTo>
                      <a:pt x="1086" y="14152"/>
                    </a:moveTo>
                    <a:lnTo>
                      <a:pt x="9231" y="0"/>
                    </a:lnTo>
                    <a:lnTo>
                      <a:pt x="23383" y="8145"/>
                    </a:lnTo>
                    <a:lnTo>
                      <a:pt x="15238" y="22297"/>
                    </a:lnTo>
                    <a:cubicBezTo>
                      <a:pt x="12998" y="26165"/>
                      <a:pt x="8009" y="27489"/>
                      <a:pt x="4141" y="25249"/>
                    </a:cubicBezTo>
                    <a:lnTo>
                      <a:pt x="4141" y="25249"/>
                    </a:lnTo>
                    <a:cubicBezTo>
                      <a:pt x="170" y="23111"/>
                      <a:pt x="-1154" y="18122"/>
                      <a:pt x="1086" y="1415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54" name="Google Shape;11854;p38"/>
              <p:cNvSpPr/>
              <p:nvPr/>
            </p:nvSpPr>
            <p:spPr>
              <a:xfrm>
                <a:off x="1125451" y="1466004"/>
                <a:ext cx="358379" cy="162821"/>
              </a:xfrm>
              <a:custGeom>
                <a:avLst/>
                <a:gdLst/>
                <a:ahLst/>
                <a:cxnLst/>
                <a:rect l="l" t="t" r="r" b="b"/>
                <a:pathLst>
                  <a:path w="358379" h="162821" extrusionOk="0">
                    <a:moveTo>
                      <a:pt x="358277" y="73228"/>
                    </a:moveTo>
                    <a:cubicBezTo>
                      <a:pt x="358277" y="73126"/>
                      <a:pt x="358277" y="73024"/>
                      <a:pt x="358277" y="73024"/>
                    </a:cubicBezTo>
                    <a:cubicBezTo>
                      <a:pt x="358176" y="69766"/>
                      <a:pt x="356139" y="66814"/>
                      <a:pt x="353085" y="65694"/>
                    </a:cubicBezTo>
                    <a:lnTo>
                      <a:pt x="182042" y="535"/>
                    </a:lnTo>
                    <a:cubicBezTo>
                      <a:pt x="180210" y="-178"/>
                      <a:pt x="178072" y="-178"/>
                      <a:pt x="176239" y="535"/>
                    </a:cubicBezTo>
                    <a:lnTo>
                      <a:pt x="5196" y="65694"/>
                    </a:lnTo>
                    <a:cubicBezTo>
                      <a:pt x="2142" y="66915"/>
                      <a:pt x="106" y="69766"/>
                      <a:pt x="4" y="73024"/>
                    </a:cubicBezTo>
                    <a:cubicBezTo>
                      <a:pt x="-98" y="76282"/>
                      <a:pt x="1735" y="79336"/>
                      <a:pt x="4789" y="80660"/>
                    </a:cubicBezTo>
                    <a:lnTo>
                      <a:pt x="89598" y="119246"/>
                    </a:lnTo>
                    <a:lnTo>
                      <a:pt x="89598" y="126577"/>
                    </a:lnTo>
                    <a:cubicBezTo>
                      <a:pt x="89598" y="130038"/>
                      <a:pt x="91838" y="133093"/>
                      <a:pt x="95096" y="134314"/>
                    </a:cubicBezTo>
                    <a:lnTo>
                      <a:pt x="176545" y="162414"/>
                    </a:lnTo>
                    <a:cubicBezTo>
                      <a:pt x="177359" y="162720"/>
                      <a:pt x="178275" y="162821"/>
                      <a:pt x="179192" y="162821"/>
                    </a:cubicBezTo>
                    <a:cubicBezTo>
                      <a:pt x="180108" y="162821"/>
                      <a:pt x="181024" y="162720"/>
                      <a:pt x="181839" y="162414"/>
                    </a:cubicBezTo>
                    <a:lnTo>
                      <a:pt x="263288" y="134314"/>
                    </a:lnTo>
                    <a:cubicBezTo>
                      <a:pt x="266546" y="133194"/>
                      <a:pt x="268785" y="130140"/>
                      <a:pt x="268785" y="126577"/>
                    </a:cubicBezTo>
                    <a:lnTo>
                      <a:pt x="268785" y="119246"/>
                    </a:lnTo>
                    <a:lnTo>
                      <a:pt x="342089" y="85954"/>
                    </a:lnTo>
                    <a:lnTo>
                      <a:pt x="342089" y="105807"/>
                    </a:lnTo>
                    <a:cubicBezTo>
                      <a:pt x="342089" y="110287"/>
                      <a:pt x="345755" y="113952"/>
                      <a:pt x="350234" y="113952"/>
                    </a:cubicBezTo>
                    <a:lnTo>
                      <a:pt x="350234" y="113952"/>
                    </a:lnTo>
                    <a:cubicBezTo>
                      <a:pt x="354714" y="113952"/>
                      <a:pt x="358379" y="110287"/>
                      <a:pt x="358379" y="105807"/>
                    </a:cubicBezTo>
                    <a:lnTo>
                      <a:pt x="358277" y="73228"/>
                    </a:lnTo>
                    <a:lnTo>
                      <a:pt x="358277" y="73228"/>
                    </a:lnTo>
                    <a:close/>
                    <a:moveTo>
                      <a:pt x="252394" y="120773"/>
                    </a:moveTo>
                    <a:lnTo>
                      <a:pt x="179090" y="146124"/>
                    </a:lnTo>
                    <a:lnTo>
                      <a:pt x="105786" y="120773"/>
                    </a:lnTo>
                    <a:lnTo>
                      <a:pt x="105786" y="79235"/>
                    </a:lnTo>
                    <a:lnTo>
                      <a:pt x="129915" y="72006"/>
                    </a:lnTo>
                    <a:cubicBezTo>
                      <a:pt x="141929" y="68341"/>
                      <a:pt x="154248" y="66101"/>
                      <a:pt x="166669" y="65185"/>
                    </a:cubicBezTo>
                    <a:cubicBezTo>
                      <a:pt x="167178" y="65185"/>
                      <a:pt x="167687" y="65185"/>
                      <a:pt x="168196" y="65083"/>
                    </a:cubicBezTo>
                    <a:cubicBezTo>
                      <a:pt x="169112" y="64981"/>
                      <a:pt x="170029" y="64981"/>
                      <a:pt x="170945" y="64981"/>
                    </a:cubicBezTo>
                    <a:lnTo>
                      <a:pt x="170945" y="113850"/>
                    </a:lnTo>
                    <a:cubicBezTo>
                      <a:pt x="170945" y="118330"/>
                      <a:pt x="174610" y="121995"/>
                      <a:pt x="179090" y="121995"/>
                    </a:cubicBezTo>
                    <a:lnTo>
                      <a:pt x="179090" y="121995"/>
                    </a:lnTo>
                    <a:cubicBezTo>
                      <a:pt x="183570" y="121995"/>
                      <a:pt x="187235" y="118330"/>
                      <a:pt x="187235" y="113850"/>
                    </a:cubicBezTo>
                    <a:lnTo>
                      <a:pt x="187235" y="64981"/>
                    </a:lnTo>
                    <a:cubicBezTo>
                      <a:pt x="187642" y="64981"/>
                      <a:pt x="188151" y="64981"/>
                      <a:pt x="188660" y="64981"/>
                    </a:cubicBezTo>
                    <a:cubicBezTo>
                      <a:pt x="189373" y="64981"/>
                      <a:pt x="190187" y="64981"/>
                      <a:pt x="190900" y="65083"/>
                    </a:cubicBezTo>
                    <a:cubicBezTo>
                      <a:pt x="203219" y="65999"/>
                      <a:pt x="215538" y="68239"/>
                      <a:pt x="227552" y="71802"/>
                    </a:cubicBezTo>
                    <a:lnTo>
                      <a:pt x="252394" y="79336"/>
                    </a:lnTo>
                    <a:lnTo>
                      <a:pt x="252394" y="120773"/>
                    </a:lnTo>
                    <a:close/>
                    <a:moveTo>
                      <a:pt x="268684" y="101328"/>
                    </a:moveTo>
                    <a:lnTo>
                      <a:pt x="268684" y="73228"/>
                    </a:lnTo>
                    <a:cubicBezTo>
                      <a:pt x="268684" y="72311"/>
                      <a:pt x="268582" y="71497"/>
                      <a:pt x="268276" y="70682"/>
                    </a:cubicBezTo>
                    <a:cubicBezTo>
                      <a:pt x="268073" y="70173"/>
                      <a:pt x="267767" y="69664"/>
                      <a:pt x="267462" y="69155"/>
                    </a:cubicBezTo>
                    <a:cubicBezTo>
                      <a:pt x="267360" y="68952"/>
                      <a:pt x="267258" y="68646"/>
                      <a:pt x="267055" y="68443"/>
                    </a:cubicBezTo>
                    <a:cubicBezTo>
                      <a:pt x="266749" y="68035"/>
                      <a:pt x="266240" y="67628"/>
                      <a:pt x="265833" y="67323"/>
                    </a:cubicBezTo>
                    <a:cubicBezTo>
                      <a:pt x="265629" y="67119"/>
                      <a:pt x="265426" y="66814"/>
                      <a:pt x="265222" y="66712"/>
                    </a:cubicBezTo>
                    <a:cubicBezTo>
                      <a:pt x="264917" y="66508"/>
                      <a:pt x="264509" y="66406"/>
                      <a:pt x="264102" y="66203"/>
                    </a:cubicBezTo>
                    <a:cubicBezTo>
                      <a:pt x="263695" y="65999"/>
                      <a:pt x="263288" y="65694"/>
                      <a:pt x="262779" y="65592"/>
                    </a:cubicBezTo>
                    <a:lnTo>
                      <a:pt x="232846" y="56632"/>
                    </a:lnTo>
                    <a:cubicBezTo>
                      <a:pt x="219407" y="52662"/>
                      <a:pt x="205764" y="50117"/>
                      <a:pt x="191918" y="49200"/>
                    </a:cubicBezTo>
                    <a:cubicBezTo>
                      <a:pt x="191816" y="49200"/>
                      <a:pt x="191714" y="49200"/>
                      <a:pt x="191511" y="49200"/>
                    </a:cubicBezTo>
                    <a:cubicBezTo>
                      <a:pt x="187337" y="48895"/>
                      <a:pt x="183162" y="48793"/>
                      <a:pt x="178988" y="48793"/>
                    </a:cubicBezTo>
                    <a:cubicBezTo>
                      <a:pt x="178784" y="48793"/>
                      <a:pt x="178479" y="48895"/>
                      <a:pt x="178275" y="48793"/>
                    </a:cubicBezTo>
                    <a:cubicBezTo>
                      <a:pt x="176748" y="48284"/>
                      <a:pt x="175221" y="48386"/>
                      <a:pt x="173694" y="48691"/>
                    </a:cubicBezTo>
                    <a:cubicBezTo>
                      <a:pt x="170945" y="49302"/>
                      <a:pt x="168094" y="49098"/>
                      <a:pt x="165345" y="49302"/>
                    </a:cubicBezTo>
                    <a:cubicBezTo>
                      <a:pt x="151601" y="50320"/>
                      <a:pt x="137958" y="52764"/>
                      <a:pt x="124519" y="56836"/>
                    </a:cubicBezTo>
                    <a:lnTo>
                      <a:pt x="95605" y="65388"/>
                    </a:lnTo>
                    <a:lnTo>
                      <a:pt x="95299" y="65490"/>
                    </a:lnTo>
                    <a:lnTo>
                      <a:pt x="95299" y="65490"/>
                    </a:lnTo>
                    <a:cubicBezTo>
                      <a:pt x="94587" y="65694"/>
                      <a:pt x="93976" y="65999"/>
                      <a:pt x="93467" y="66406"/>
                    </a:cubicBezTo>
                    <a:cubicBezTo>
                      <a:pt x="93365" y="66508"/>
                      <a:pt x="93161" y="66508"/>
                      <a:pt x="92958" y="66610"/>
                    </a:cubicBezTo>
                    <a:cubicBezTo>
                      <a:pt x="90820" y="68137"/>
                      <a:pt x="89496" y="70581"/>
                      <a:pt x="89496" y="73228"/>
                    </a:cubicBezTo>
                    <a:lnTo>
                      <a:pt x="89496" y="101328"/>
                    </a:lnTo>
                    <a:lnTo>
                      <a:pt x="29224" y="73940"/>
                    </a:lnTo>
                    <a:lnTo>
                      <a:pt x="179090" y="16824"/>
                    </a:lnTo>
                    <a:lnTo>
                      <a:pt x="328956" y="73940"/>
                    </a:lnTo>
                    <a:lnTo>
                      <a:pt x="268684" y="1013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55" name="Google Shape;11855;p38"/>
              <p:cNvSpPr/>
              <p:nvPr/>
            </p:nvSpPr>
            <p:spPr>
              <a:xfrm>
                <a:off x="1410424" y="1865027"/>
                <a:ext cx="32579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81448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81449"/>
                    </a:ln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56" name="Google Shape;11856;p38"/>
              <p:cNvSpPr/>
              <p:nvPr/>
            </p:nvSpPr>
            <p:spPr>
              <a:xfrm>
                <a:off x="1434859" y="1799868"/>
                <a:ext cx="32579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65159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65159"/>
                    </a:lnTo>
                    <a:lnTo>
                      <a:pt x="0" y="651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979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57" name="Google Shape;11857;p38"/>
              <p:cNvSpPr/>
              <p:nvPr/>
            </p:nvSpPr>
            <p:spPr>
              <a:xfrm>
                <a:off x="1410424" y="1718419"/>
                <a:ext cx="32579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81448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81449"/>
                    </a:ln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58" name="Google Shape;11858;p38"/>
              <p:cNvSpPr/>
              <p:nvPr/>
            </p:nvSpPr>
            <p:spPr>
              <a:xfrm>
                <a:off x="1191530" y="1710274"/>
                <a:ext cx="324777" cy="244346"/>
              </a:xfrm>
              <a:custGeom>
                <a:avLst/>
                <a:gdLst/>
                <a:ahLst/>
                <a:cxnLst/>
                <a:rect l="l" t="t" r="r" b="b"/>
                <a:pathLst>
                  <a:path w="324777" h="244346" extrusionOk="0">
                    <a:moveTo>
                      <a:pt x="306655" y="82365"/>
                    </a:moveTo>
                    <a:cubicBezTo>
                      <a:pt x="307775" y="79515"/>
                      <a:pt x="308488" y="76460"/>
                      <a:pt x="308488" y="73304"/>
                    </a:cubicBezTo>
                    <a:lnTo>
                      <a:pt x="308488" y="24435"/>
                    </a:lnTo>
                    <a:cubicBezTo>
                      <a:pt x="308488" y="10996"/>
                      <a:pt x="297492" y="0"/>
                      <a:pt x="284053" y="0"/>
                    </a:cubicBezTo>
                    <a:lnTo>
                      <a:pt x="186314" y="0"/>
                    </a:lnTo>
                    <a:lnTo>
                      <a:pt x="186314" y="16290"/>
                    </a:lnTo>
                    <a:lnTo>
                      <a:pt x="210749" y="16290"/>
                    </a:lnTo>
                    <a:lnTo>
                      <a:pt x="210749" y="81449"/>
                    </a:lnTo>
                    <a:lnTo>
                      <a:pt x="186314" y="81449"/>
                    </a:lnTo>
                    <a:lnTo>
                      <a:pt x="186314" y="97739"/>
                    </a:lnTo>
                    <a:lnTo>
                      <a:pt x="235184" y="97739"/>
                    </a:lnTo>
                    <a:lnTo>
                      <a:pt x="235184" y="146608"/>
                    </a:lnTo>
                    <a:lnTo>
                      <a:pt x="151597" y="146608"/>
                    </a:lnTo>
                    <a:lnTo>
                      <a:pt x="151597" y="162898"/>
                    </a:lnTo>
                    <a:lnTo>
                      <a:pt x="210749" y="162898"/>
                    </a:lnTo>
                    <a:lnTo>
                      <a:pt x="210749" y="228057"/>
                    </a:lnTo>
                    <a:lnTo>
                      <a:pt x="0" y="228057"/>
                    </a:lnTo>
                    <a:lnTo>
                      <a:pt x="0" y="244347"/>
                    </a:lnTo>
                    <a:lnTo>
                      <a:pt x="275908" y="244347"/>
                    </a:lnTo>
                    <a:cubicBezTo>
                      <a:pt x="289347" y="244347"/>
                      <a:pt x="300343" y="233351"/>
                      <a:pt x="300343" y="219912"/>
                    </a:cubicBezTo>
                    <a:lnTo>
                      <a:pt x="300343" y="171043"/>
                    </a:lnTo>
                    <a:cubicBezTo>
                      <a:pt x="300343" y="168192"/>
                      <a:pt x="299732" y="165443"/>
                      <a:pt x="298816" y="162898"/>
                    </a:cubicBezTo>
                    <a:lnTo>
                      <a:pt x="300343" y="162898"/>
                    </a:lnTo>
                    <a:cubicBezTo>
                      <a:pt x="313782" y="162898"/>
                      <a:pt x="324778" y="151902"/>
                      <a:pt x="324778" y="138463"/>
                    </a:cubicBezTo>
                    <a:lnTo>
                      <a:pt x="324778" y="105884"/>
                    </a:lnTo>
                    <a:cubicBezTo>
                      <a:pt x="324778" y="94583"/>
                      <a:pt x="317040" y="85216"/>
                      <a:pt x="306655" y="82365"/>
                    </a:cubicBezTo>
                    <a:close/>
                    <a:moveTo>
                      <a:pt x="292198" y="24435"/>
                    </a:moveTo>
                    <a:lnTo>
                      <a:pt x="292198" y="73304"/>
                    </a:lnTo>
                    <a:cubicBezTo>
                      <a:pt x="292198" y="77784"/>
                      <a:pt x="288533" y="81449"/>
                      <a:pt x="284053" y="81449"/>
                    </a:cubicBezTo>
                    <a:lnTo>
                      <a:pt x="259618" y="81449"/>
                    </a:lnTo>
                    <a:lnTo>
                      <a:pt x="259618" y="16290"/>
                    </a:lnTo>
                    <a:lnTo>
                      <a:pt x="284053" y="16290"/>
                    </a:lnTo>
                    <a:cubicBezTo>
                      <a:pt x="288533" y="16290"/>
                      <a:pt x="292198" y="19955"/>
                      <a:pt x="292198" y="24435"/>
                    </a:cubicBezTo>
                    <a:close/>
                    <a:moveTo>
                      <a:pt x="227039" y="16290"/>
                    </a:moveTo>
                    <a:lnTo>
                      <a:pt x="243329" y="16290"/>
                    </a:lnTo>
                    <a:lnTo>
                      <a:pt x="243329" y="81449"/>
                    </a:lnTo>
                    <a:lnTo>
                      <a:pt x="227039" y="81449"/>
                    </a:lnTo>
                    <a:lnTo>
                      <a:pt x="227039" y="16290"/>
                    </a:lnTo>
                    <a:close/>
                    <a:moveTo>
                      <a:pt x="251474" y="97739"/>
                    </a:moveTo>
                    <a:lnTo>
                      <a:pt x="267763" y="97739"/>
                    </a:lnTo>
                    <a:lnTo>
                      <a:pt x="267763" y="146608"/>
                    </a:lnTo>
                    <a:lnTo>
                      <a:pt x="251474" y="146608"/>
                    </a:lnTo>
                    <a:lnTo>
                      <a:pt x="251474" y="97739"/>
                    </a:lnTo>
                    <a:close/>
                    <a:moveTo>
                      <a:pt x="227039" y="228057"/>
                    </a:moveTo>
                    <a:lnTo>
                      <a:pt x="227039" y="162898"/>
                    </a:lnTo>
                    <a:lnTo>
                      <a:pt x="243329" y="162898"/>
                    </a:lnTo>
                    <a:lnTo>
                      <a:pt x="243329" y="228057"/>
                    </a:lnTo>
                    <a:lnTo>
                      <a:pt x="227039" y="228057"/>
                    </a:lnTo>
                    <a:close/>
                    <a:moveTo>
                      <a:pt x="284053" y="171043"/>
                    </a:moveTo>
                    <a:lnTo>
                      <a:pt x="284053" y="219912"/>
                    </a:lnTo>
                    <a:cubicBezTo>
                      <a:pt x="284053" y="224392"/>
                      <a:pt x="280388" y="228057"/>
                      <a:pt x="275908" y="228057"/>
                    </a:cubicBezTo>
                    <a:lnTo>
                      <a:pt x="259618" y="228057"/>
                    </a:lnTo>
                    <a:lnTo>
                      <a:pt x="259618" y="162898"/>
                    </a:lnTo>
                    <a:lnTo>
                      <a:pt x="275908" y="162898"/>
                    </a:lnTo>
                    <a:cubicBezTo>
                      <a:pt x="280388" y="162898"/>
                      <a:pt x="284053" y="166563"/>
                      <a:pt x="284053" y="171043"/>
                    </a:cubicBezTo>
                    <a:close/>
                    <a:moveTo>
                      <a:pt x="308488" y="138463"/>
                    </a:moveTo>
                    <a:cubicBezTo>
                      <a:pt x="308488" y="142943"/>
                      <a:pt x="304823" y="146608"/>
                      <a:pt x="300343" y="146608"/>
                    </a:cubicBezTo>
                    <a:lnTo>
                      <a:pt x="284053" y="146608"/>
                    </a:lnTo>
                    <a:lnTo>
                      <a:pt x="284053" y="97739"/>
                    </a:lnTo>
                    <a:lnTo>
                      <a:pt x="300343" y="97739"/>
                    </a:lnTo>
                    <a:cubicBezTo>
                      <a:pt x="304823" y="97739"/>
                      <a:pt x="308488" y="101404"/>
                      <a:pt x="308488" y="105884"/>
                    </a:cubicBezTo>
                    <a:lnTo>
                      <a:pt x="308488" y="1384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859" name="Google Shape;11859;p38"/>
          <p:cNvGrpSpPr/>
          <p:nvPr/>
        </p:nvGrpSpPr>
        <p:grpSpPr>
          <a:xfrm>
            <a:off x="-812316" y="2077476"/>
            <a:ext cx="896786" cy="896786"/>
            <a:chOff x="-812316" y="2077476"/>
            <a:chExt cx="896786" cy="896786"/>
          </a:xfrm>
        </p:grpSpPr>
        <p:sp>
          <p:nvSpPr>
            <p:cNvPr id="11860" name="Google Shape;11860;p38"/>
            <p:cNvSpPr/>
            <p:nvPr/>
          </p:nvSpPr>
          <p:spPr>
            <a:xfrm>
              <a:off x="-812316" y="2077476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1" name="Google Shape;11861;p38"/>
            <p:cNvSpPr/>
            <p:nvPr/>
          </p:nvSpPr>
          <p:spPr>
            <a:xfrm>
              <a:off x="-726564" y="2152387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862" name="Google Shape;11862;p38"/>
            <p:cNvGrpSpPr/>
            <p:nvPr/>
          </p:nvGrpSpPr>
          <p:grpSpPr>
            <a:xfrm>
              <a:off x="-613597" y="2317629"/>
              <a:ext cx="538134" cy="368676"/>
              <a:chOff x="992063" y="2434116"/>
              <a:chExt cx="538134" cy="368676"/>
            </a:xfrm>
          </p:grpSpPr>
          <p:sp>
            <p:nvSpPr>
              <p:cNvPr id="11863" name="Google Shape;11863;p38"/>
              <p:cNvSpPr/>
              <p:nvPr/>
            </p:nvSpPr>
            <p:spPr>
              <a:xfrm>
                <a:off x="1008580" y="2615194"/>
                <a:ext cx="505958" cy="179779"/>
              </a:xfrm>
              <a:custGeom>
                <a:avLst/>
                <a:gdLst/>
                <a:ahLst/>
                <a:cxnLst/>
                <a:rect l="l" t="t" r="r" b="b"/>
                <a:pathLst>
                  <a:path w="505958" h="179779" extrusionOk="0">
                    <a:moveTo>
                      <a:pt x="505958" y="0"/>
                    </a:moveTo>
                    <a:lnTo>
                      <a:pt x="0" y="0"/>
                    </a:lnTo>
                    <a:lnTo>
                      <a:pt x="0" y="169269"/>
                    </a:lnTo>
                    <a:cubicBezTo>
                      <a:pt x="0" y="175074"/>
                      <a:pt x="4706" y="179780"/>
                      <a:pt x="10510" y="179780"/>
                    </a:cubicBezTo>
                    <a:lnTo>
                      <a:pt x="495448" y="179780"/>
                    </a:lnTo>
                    <a:cubicBezTo>
                      <a:pt x="501253" y="179780"/>
                      <a:pt x="505958" y="175074"/>
                      <a:pt x="505958" y="169269"/>
                    </a:cubicBez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64" name="Google Shape;11864;p38"/>
              <p:cNvSpPr/>
              <p:nvPr/>
            </p:nvSpPr>
            <p:spPr>
              <a:xfrm>
                <a:off x="1487365" y="2615194"/>
                <a:ext cx="27172" cy="179779"/>
              </a:xfrm>
              <a:custGeom>
                <a:avLst/>
                <a:gdLst/>
                <a:ahLst/>
                <a:cxnLst/>
                <a:rect l="l" t="t" r="r" b="b"/>
                <a:pathLst>
                  <a:path w="27172" h="179779" extrusionOk="0">
                    <a:moveTo>
                      <a:pt x="0" y="0"/>
                    </a:moveTo>
                    <a:lnTo>
                      <a:pt x="0" y="179780"/>
                    </a:lnTo>
                    <a:lnTo>
                      <a:pt x="16746" y="179780"/>
                    </a:lnTo>
                    <a:cubicBezTo>
                      <a:pt x="22505" y="179780"/>
                      <a:pt x="27173" y="175112"/>
                      <a:pt x="27173" y="169354"/>
                    </a:cubicBezTo>
                    <a:lnTo>
                      <a:pt x="27173" y="0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65" name="Google Shape;11865;p38"/>
              <p:cNvSpPr/>
              <p:nvPr/>
            </p:nvSpPr>
            <p:spPr>
              <a:xfrm>
                <a:off x="1008581" y="2571770"/>
                <a:ext cx="505958" cy="50120"/>
              </a:xfrm>
              <a:custGeom>
                <a:avLst/>
                <a:gdLst/>
                <a:ahLst/>
                <a:cxnLst/>
                <a:rect l="l" t="t" r="r" b="b"/>
                <a:pathLst>
                  <a:path w="505958" h="50120" extrusionOk="0">
                    <a:moveTo>
                      <a:pt x="473434" y="0"/>
                    </a:moveTo>
                    <a:lnTo>
                      <a:pt x="32522" y="0"/>
                    </a:lnTo>
                    <a:cubicBezTo>
                      <a:pt x="27651" y="0"/>
                      <a:pt x="23008" y="2066"/>
                      <a:pt x="19748" y="5686"/>
                    </a:cubicBezTo>
                    <a:lnTo>
                      <a:pt x="2598" y="24728"/>
                    </a:lnTo>
                    <a:cubicBezTo>
                      <a:pt x="925" y="26585"/>
                      <a:pt x="0" y="28996"/>
                      <a:pt x="0" y="31496"/>
                    </a:cubicBezTo>
                    <a:lnTo>
                      <a:pt x="0" y="50120"/>
                    </a:lnTo>
                    <a:lnTo>
                      <a:pt x="505958" y="50120"/>
                    </a:lnTo>
                    <a:lnTo>
                      <a:pt x="505958" y="31496"/>
                    </a:lnTo>
                    <a:cubicBezTo>
                      <a:pt x="505958" y="28996"/>
                      <a:pt x="505032" y="26585"/>
                      <a:pt x="503360" y="24728"/>
                    </a:cubicBezTo>
                    <a:lnTo>
                      <a:pt x="486210" y="5686"/>
                    </a:lnTo>
                    <a:cubicBezTo>
                      <a:pt x="482948" y="2067"/>
                      <a:pt x="478305" y="0"/>
                      <a:pt x="473434" y="0"/>
                    </a:cubicBez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66" name="Google Shape;11866;p38"/>
              <p:cNvSpPr/>
              <p:nvPr/>
            </p:nvSpPr>
            <p:spPr>
              <a:xfrm>
                <a:off x="1455050" y="2571770"/>
                <a:ext cx="59487" cy="50121"/>
              </a:xfrm>
              <a:custGeom>
                <a:avLst/>
                <a:gdLst/>
                <a:ahLst/>
                <a:cxnLst/>
                <a:rect l="l" t="t" r="r" b="b"/>
                <a:pathLst>
                  <a:path w="59487" h="50121" extrusionOk="0">
                    <a:moveTo>
                      <a:pt x="56890" y="24728"/>
                    </a:moveTo>
                    <a:lnTo>
                      <a:pt x="39740" y="5686"/>
                    </a:lnTo>
                    <a:cubicBezTo>
                      <a:pt x="36480" y="2066"/>
                      <a:pt x="31837" y="0"/>
                      <a:pt x="26966" y="0"/>
                    </a:cubicBezTo>
                    <a:lnTo>
                      <a:pt x="0" y="0"/>
                    </a:lnTo>
                    <a:lnTo>
                      <a:pt x="26118" y="28998"/>
                    </a:lnTo>
                    <a:cubicBezTo>
                      <a:pt x="30107" y="33427"/>
                      <a:pt x="32315" y="39177"/>
                      <a:pt x="32315" y="45138"/>
                    </a:cubicBezTo>
                    <a:lnTo>
                      <a:pt x="32315" y="50121"/>
                    </a:lnTo>
                    <a:lnTo>
                      <a:pt x="59488" y="50121"/>
                    </a:lnTo>
                    <a:lnTo>
                      <a:pt x="59488" y="31496"/>
                    </a:lnTo>
                    <a:cubicBezTo>
                      <a:pt x="59488" y="28996"/>
                      <a:pt x="58562" y="26585"/>
                      <a:pt x="56890" y="24728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67" name="Google Shape;11867;p38"/>
              <p:cNvSpPr/>
              <p:nvPr/>
            </p:nvSpPr>
            <p:spPr>
              <a:xfrm>
                <a:off x="1153957" y="2510401"/>
                <a:ext cx="215203" cy="153006"/>
              </a:xfrm>
              <a:custGeom>
                <a:avLst/>
                <a:gdLst/>
                <a:ahLst/>
                <a:cxnLst/>
                <a:rect l="l" t="t" r="r" b="b"/>
                <a:pathLst>
                  <a:path w="215203" h="153006" extrusionOk="0">
                    <a:moveTo>
                      <a:pt x="0" y="0"/>
                    </a:moveTo>
                    <a:lnTo>
                      <a:pt x="215203" y="0"/>
                    </a:lnTo>
                    <a:lnTo>
                      <a:pt x="215203" y="153007"/>
                    </a:lnTo>
                    <a:lnTo>
                      <a:pt x="0" y="153007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68" name="Google Shape;11868;p38"/>
              <p:cNvSpPr/>
              <p:nvPr/>
            </p:nvSpPr>
            <p:spPr>
              <a:xfrm>
                <a:off x="1341988" y="2510401"/>
                <a:ext cx="27172" cy="153006"/>
              </a:xfrm>
              <a:custGeom>
                <a:avLst/>
                <a:gdLst/>
                <a:ahLst/>
                <a:cxnLst/>
                <a:rect l="l" t="t" r="r" b="b"/>
                <a:pathLst>
                  <a:path w="27172" h="153006" extrusionOk="0">
                    <a:moveTo>
                      <a:pt x="0" y="0"/>
                    </a:moveTo>
                    <a:lnTo>
                      <a:pt x="27173" y="0"/>
                    </a:lnTo>
                    <a:lnTo>
                      <a:pt x="27173" y="153007"/>
                    </a:lnTo>
                    <a:lnTo>
                      <a:pt x="0" y="153007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69" name="Google Shape;11869;p38"/>
              <p:cNvSpPr/>
              <p:nvPr/>
            </p:nvSpPr>
            <p:spPr>
              <a:xfrm>
                <a:off x="1045410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6" y="12166"/>
                      <a:pt x="42180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70" name="Google Shape;11870;p38"/>
              <p:cNvSpPr/>
              <p:nvPr/>
            </p:nvSpPr>
            <p:spPr>
              <a:xfrm>
                <a:off x="1139898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6" y="12166"/>
                      <a:pt x="42180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71" name="Google Shape;11871;p38"/>
              <p:cNvSpPr/>
              <p:nvPr/>
            </p:nvSpPr>
            <p:spPr>
              <a:xfrm>
                <a:off x="1234387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72" name="Google Shape;11872;p38"/>
              <p:cNvSpPr/>
              <p:nvPr/>
            </p:nvSpPr>
            <p:spPr>
              <a:xfrm>
                <a:off x="1328874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73" name="Google Shape;11873;p38"/>
              <p:cNvSpPr/>
              <p:nvPr/>
            </p:nvSpPr>
            <p:spPr>
              <a:xfrm>
                <a:off x="1423362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74" name="Google Shape;11874;p38"/>
              <p:cNvSpPr/>
              <p:nvPr/>
            </p:nvSpPr>
            <p:spPr>
              <a:xfrm>
                <a:off x="1061681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5" y="12165"/>
                      <a:pt x="25909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75" name="Google Shape;11875;p38"/>
              <p:cNvSpPr/>
              <p:nvPr/>
            </p:nvSpPr>
            <p:spPr>
              <a:xfrm>
                <a:off x="1156170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76" name="Google Shape;11876;p38"/>
              <p:cNvSpPr/>
              <p:nvPr/>
            </p:nvSpPr>
            <p:spPr>
              <a:xfrm>
                <a:off x="1250658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77" name="Google Shape;11877;p38"/>
              <p:cNvSpPr/>
              <p:nvPr/>
            </p:nvSpPr>
            <p:spPr>
              <a:xfrm>
                <a:off x="1345146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78" name="Google Shape;11878;p38"/>
              <p:cNvSpPr/>
              <p:nvPr/>
            </p:nvSpPr>
            <p:spPr>
              <a:xfrm>
                <a:off x="1441330" y="2713385"/>
                <a:ext cx="36377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6377" h="81588" extrusionOk="0">
                    <a:moveTo>
                      <a:pt x="9205" y="0"/>
                    </a:moveTo>
                    <a:cubicBezTo>
                      <a:pt x="5973" y="0"/>
                      <a:pt x="2875" y="567"/>
                      <a:pt x="0" y="1602"/>
                    </a:cubicBezTo>
                    <a:cubicBezTo>
                      <a:pt x="10476" y="5374"/>
                      <a:pt x="17968" y="15397"/>
                      <a:pt x="17968" y="27173"/>
                    </a:cubicBezTo>
                    <a:lnTo>
                      <a:pt x="17968" y="81588"/>
                    </a:lnTo>
                    <a:lnTo>
                      <a:pt x="36378" y="81588"/>
                    </a:lnTo>
                    <a:lnTo>
                      <a:pt x="36378" y="27173"/>
                    </a:lnTo>
                    <a:cubicBezTo>
                      <a:pt x="36378" y="12165"/>
                      <a:pt x="24212" y="0"/>
                      <a:pt x="9205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79" name="Google Shape;11879;p38"/>
              <p:cNvSpPr/>
              <p:nvPr/>
            </p:nvSpPr>
            <p:spPr>
              <a:xfrm>
                <a:off x="1125634" y="2441923"/>
                <a:ext cx="271850" cy="90937"/>
              </a:xfrm>
              <a:custGeom>
                <a:avLst/>
                <a:gdLst/>
                <a:ahLst/>
                <a:cxnLst/>
                <a:rect l="l" t="t" r="r" b="b"/>
                <a:pathLst>
                  <a:path w="271850" h="90937" extrusionOk="0">
                    <a:moveTo>
                      <a:pt x="271850" y="85723"/>
                    </a:moveTo>
                    <a:lnTo>
                      <a:pt x="271850" y="71500"/>
                    </a:lnTo>
                    <a:cubicBezTo>
                      <a:pt x="271850" y="68345"/>
                      <a:pt x="270070" y="65460"/>
                      <a:pt x="267251" y="64045"/>
                    </a:cubicBezTo>
                    <a:lnTo>
                      <a:pt x="142940" y="1662"/>
                    </a:lnTo>
                    <a:cubicBezTo>
                      <a:pt x="138525" y="-554"/>
                      <a:pt x="133325" y="-554"/>
                      <a:pt x="128910" y="1662"/>
                    </a:cubicBezTo>
                    <a:lnTo>
                      <a:pt x="4599" y="64046"/>
                    </a:lnTo>
                    <a:cubicBezTo>
                      <a:pt x="1779" y="65461"/>
                      <a:pt x="0" y="68346"/>
                      <a:pt x="0" y="71501"/>
                    </a:cubicBezTo>
                    <a:lnTo>
                      <a:pt x="0" y="85724"/>
                    </a:lnTo>
                    <a:cubicBezTo>
                      <a:pt x="0" y="88603"/>
                      <a:pt x="2334" y="90937"/>
                      <a:pt x="5213" y="90937"/>
                    </a:cubicBezTo>
                    <a:lnTo>
                      <a:pt x="266637" y="90937"/>
                    </a:lnTo>
                    <a:cubicBezTo>
                      <a:pt x="269516" y="90936"/>
                      <a:pt x="271850" y="88603"/>
                      <a:pt x="271850" y="85723"/>
                    </a:cubicBez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80" name="Google Shape;11880;p38"/>
              <p:cNvSpPr/>
              <p:nvPr/>
            </p:nvSpPr>
            <p:spPr>
              <a:xfrm>
                <a:off x="1125633" y="2500921"/>
                <a:ext cx="271850" cy="31940"/>
              </a:xfrm>
              <a:custGeom>
                <a:avLst/>
                <a:gdLst/>
                <a:ahLst/>
                <a:cxnLst/>
                <a:rect l="l" t="t" r="r" b="b"/>
                <a:pathLst>
                  <a:path w="271850" h="31940" extrusionOk="0">
                    <a:moveTo>
                      <a:pt x="267251" y="5049"/>
                    </a:moveTo>
                    <a:lnTo>
                      <a:pt x="257189" y="0"/>
                    </a:lnTo>
                    <a:lnTo>
                      <a:pt x="257189" y="10892"/>
                    </a:lnTo>
                    <a:cubicBezTo>
                      <a:pt x="257189" y="13771"/>
                      <a:pt x="254855" y="16105"/>
                      <a:pt x="251976" y="16105"/>
                    </a:cubicBezTo>
                    <a:lnTo>
                      <a:pt x="0" y="16105"/>
                    </a:lnTo>
                    <a:lnTo>
                      <a:pt x="0" y="26727"/>
                    </a:lnTo>
                    <a:cubicBezTo>
                      <a:pt x="0" y="29606"/>
                      <a:pt x="2334" y="31940"/>
                      <a:pt x="5213" y="31940"/>
                    </a:cubicBezTo>
                    <a:lnTo>
                      <a:pt x="266637" y="31940"/>
                    </a:lnTo>
                    <a:cubicBezTo>
                      <a:pt x="269516" y="31940"/>
                      <a:pt x="271850" y="29606"/>
                      <a:pt x="271850" y="26727"/>
                    </a:cubicBezTo>
                    <a:lnTo>
                      <a:pt x="271850" y="12503"/>
                    </a:lnTo>
                    <a:cubicBezTo>
                      <a:pt x="271851" y="9349"/>
                      <a:pt x="270071" y="6464"/>
                      <a:pt x="267251" y="5049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81" name="Google Shape;11881;p38"/>
              <p:cNvSpPr/>
              <p:nvPr/>
            </p:nvSpPr>
            <p:spPr>
              <a:xfrm>
                <a:off x="999882" y="2653687"/>
                <a:ext cx="522494" cy="33904"/>
              </a:xfrm>
              <a:custGeom>
                <a:avLst/>
                <a:gdLst/>
                <a:ahLst/>
                <a:cxnLst/>
                <a:rect l="l" t="t" r="r" b="b"/>
                <a:pathLst>
                  <a:path w="522494" h="33904" extrusionOk="0">
                    <a:moveTo>
                      <a:pt x="516239" y="33905"/>
                    </a:moveTo>
                    <a:lnTo>
                      <a:pt x="6256" y="33905"/>
                    </a:lnTo>
                    <a:cubicBezTo>
                      <a:pt x="2801" y="33905"/>
                      <a:pt x="0" y="31104"/>
                      <a:pt x="0" y="27649"/>
                    </a:cubicBezTo>
                    <a:lnTo>
                      <a:pt x="0" y="6256"/>
                    </a:lnTo>
                    <a:cubicBezTo>
                      <a:pt x="0" y="2801"/>
                      <a:pt x="2801" y="0"/>
                      <a:pt x="6256" y="0"/>
                    </a:cubicBezTo>
                    <a:lnTo>
                      <a:pt x="516239" y="0"/>
                    </a:lnTo>
                    <a:cubicBezTo>
                      <a:pt x="519693" y="0"/>
                      <a:pt x="522494" y="2801"/>
                      <a:pt x="522494" y="6256"/>
                    </a:cubicBezTo>
                    <a:lnTo>
                      <a:pt x="522494" y="27649"/>
                    </a:lnTo>
                    <a:cubicBezTo>
                      <a:pt x="522494" y="31105"/>
                      <a:pt x="519693" y="33905"/>
                      <a:pt x="516239" y="33905"/>
                    </a:cubicBez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82" name="Google Shape;11882;p38"/>
              <p:cNvSpPr/>
              <p:nvPr/>
            </p:nvSpPr>
            <p:spPr>
              <a:xfrm>
                <a:off x="999882" y="2653687"/>
                <a:ext cx="522494" cy="33904"/>
              </a:xfrm>
              <a:custGeom>
                <a:avLst/>
                <a:gdLst/>
                <a:ahLst/>
                <a:cxnLst/>
                <a:rect l="l" t="t" r="r" b="b"/>
                <a:pathLst>
                  <a:path w="522494" h="33904" extrusionOk="0">
                    <a:moveTo>
                      <a:pt x="516239" y="0"/>
                    </a:moveTo>
                    <a:lnTo>
                      <a:pt x="507538" y="0"/>
                    </a:lnTo>
                    <a:lnTo>
                      <a:pt x="507538" y="12692"/>
                    </a:lnTo>
                    <a:cubicBezTo>
                      <a:pt x="507538" y="16147"/>
                      <a:pt x="504737" y="18948"/>
                      <a:pt x="501282" y="18948"/>
                    </a:cubicBezTo>
                    <a:lnTo>
                      <a:pt x="0" y="18948"/>
                    </a:lnTo>
                    <a:lnTo>
                      <a:pt x="0" y="27649"/>
                    </a:lnTo>
                    <a:cubicBezTo>
                      <a:pt x="0" y="31104"/>
                      <a:pt x="2801" y="33905"/>
                      <a:pt x="6256" y="33905"/>
                    </a:cubicBezTo>
                    <a:lnTo>
                      <a:pt x="516239" y="33905"/>
                    </a:lnTo>
                    <a:cubicBezTo>
                      <a:pt x="519693" y="33905"/>
                      <a:pt x="522494" y="31104"/>
                      <a:pt x="522494" y="27649"/>
                    </a:cubicBezTo>
                    <a:lnTo>
                      <a:pt x="522494" y="6256"/>
                    </a:lnTo>
                    <a:cubicBezTo>
                      <a:pt x="522494" y="2801"/>
                      <a:pt x="519693" y="0"/>
                      <a:pt x="516239" y="0"/>
                    </a:cubicBezTo>
                    <a:close/>
                  </a:path>
                </a:pathLst>
              </a:custGeom>
              <a:solidFill>
                <a:srgbClr val="B9CB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83" name="Google Shape;11883;p38"/>
              <p:cNvSpPr/>
              <p:nvPr/>
            </p:nvSpPr>
            <p:spPr>
              <a:xfrm>
                <a:off x="1212264" y="2544500"/>
                <a:ext cx="98589" cy="98589"/>
              </a:xfrm>
              <a:custGeom>
                <a:avLst/>
                <a:gdLst/>
                <a:ahLst/>
                <a:cxnLst/>
                <a:rect l="l" t="t" r="r" b="b"/>
                <a:pathLst>
                  <a:path w="98589" h="98589" extrusionOk="0">
                    <a:moveTo>
                      <a:pt x="98590" y="49295"/>
                    </a:moveTo>
                    <a:cubicBezTo>
                      <a:pt x="98590" y="76520"/>
                      <a:pt x="76520" y="98590"/>
                      <a:pt x="49295" y="98590"/>
                    </a:cubicBezTo>
                    <a:cubicBezTo>
                      <a:pt x="22070" y="98590"/>
                      <a:pt x="0" y="76520"/>
                      <a:pt x="0" y="49295"/>
                    </a:cubicBezTo>
                    <a:cubicBezTo>
                      <a:pt x="0" y="22070"/>
                      <a:pt x="22070" y="0"/>
                      <a:pt x="49295" y="0"/>
                    </a:cubicBezTo>
                    <a:cubicBezTo>
                      <a:pt x="76520" y="0"/>
                      <a:pt x="98590" y="22070"/>
                      <a:pt x="98590" y="4929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84" name="Google Shape;11884;p38"/>
              <p:cNvSpPr/>
              <p:nvPr/>
            </p:nvSpPr>
            <p:spPr>
              <a:xfrm>
                <a:off x="1219699" y="2551935"/>
                <a:ext cx="91154" cy="91154"/>
              </a:xfrm>
              <a:custGeom>
                <a:avLst/>
                <a:gdLst/>
                <a:ahLst/>
                <a:cxnLst/>
                <a:rect l="l" t="t" r="r" b="b"/>
                <a:pathLst>
                  <a:path w="91154" h="91154" extrusionOk="0">
                    <a:moveTo>
                      <a:pt x="67887" y="0"/>
                    </a:moveTo>
                    <a:cubicBezTo>
                      <a:pt x="72594" y="7555"/>
                      <a:pt x="75322" y="16471"/>
                      <a:pt x="75322" y="26027"/>
                    </a:cubicBezTo>
                    <a:cubicBezTo>
                      <a:pt x="75322" y="53252"/>
                      <a:pt x="53252" y="75322"/>
                      <a:pt x="26027" y="75322"/>
                    </a:cubicBezTo>
                    <a:cubicBezTo>
                      <a:pt x="16470" y="75322"/>
                      <a:pt x="7554" y="72594"/>
                      <a:pt x="0" y="67887"/>
                    </a:cubicBezTo>
                    <a:cubicBezTo>
                      <a:pt x="8703" y="81854"/>
                      <a:pt x="24192" y="91155"/>
                      <a:pt x="41860" y="91155"/>
                    </a:cubicBezTo>
                    <a:cubicBezTo>
                      <a:pt x="69085" y="91155"/>
                      <a:pt x="91155" y="69084"/>
                      <a:pt x="91155" y="41860"/>
                    </a:cubicBezTo>
                    <a:cubicBezTo>
                      <a:pt x="91155" y="24192"/>
                      <a:pt x="81854" y="8703"/>
                      <a:pt x="67887" y="0"/>
                    </a:cubicBez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85" name="Google Shape;11885;p38"/>
              <p:cNvSpPr/>
              <p:nvPr/>
            </p:nvSpPr>
            <p:spPr>
              <a:xfrm>
                <a:off x="1213062" y="2476475"/>
                <a:ext cx="96993" cy="26592"/>
              </a:xfrm>
              <a:custGeom>
                <a:avLst/>
                <a:gdLst/>
                <a:ahLst/>
                <a:cxnLst/>
                <a:rect l="l" t="t" r="r" b="b"/>
                <a:pathLst>
                  <a:path w="96993" h="26592" extrusionOk="0">
                    <a:moveTo>
                      <a:pt x="95841" y="22643"/>
                    </a:moveTo>
                    <a:lnTo>
                      <a:pt x="52706" y="997"/>
                    </a:lnTo>
                    <a:cubicBezTo>
                      <a:pt x="50057" y="-332"/>
                      <a:pt x="46937" y="-332"/>
                      <a:pt x="44288" y="997"/>
                    </a:cubicBezTo>
                    <a:lnTo>
                      <a:pt x="1153" y="22643"/>
                    </a:lnTo>
                    <a:cubicBezTo>
                      <a:pt x="-812" y="23629"/>
                      <a:pt x="-110" y="26592"/>
                      <a:pt x="2089" y="26592"/>
                    </a:cubicBezTo>
                    <a:lnTo>
                      <a:pt x="94905" y="26592"/>
                    </a:lnTo>
                    <a:cubicBezTo>
                      <a:pt x="97104" y="26592"/>
                      <a:pt x="97806" y="23629"/>
                      <a:pt x="95841" y="22643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86" name="Google Shape;11886;p38"/>
              <p:cNvSpPr/>
              <p:nvPr/>
            </p:nvSpPr>
            <p:spPr>
              <a:xfrm>
                <a:off x="1244397" y="2476475"/>
                <a:ext cx="65658" cy="26592"/>
              </a:xfrm>
              <a:custGeom>
                <a:avLst/>
                <a:gdLst/>
                <a:ahLst/>
                <a:cxnLst/>
                <a:rect l="l" t="t" r="r" b="b"/>
                <a:pathLst>
                  <a:path w="65658" h="26592" extrusionOk="0">
                    <a:moveTo>
                      <a:pt x="38050" y="26592"/>
                    </a:moveTo>
                    <a:lnTo>
                      <a:pt x="63570" y="26592"/>
                    </a:lnTo>
                    <a:cubicBezTo>
                      <a:pt x="65769" y="26592"/>
                      <a:pt x="66471" y="23629"/>
                      <a:pt x="64506" y="22643"/>
                    </a:cubicBezTo>
                    <a:lnTo>
                      <a:pt x="21371" y="997"/>
                    </a:lnTo>
                    <a:cubicBezTo>
                      <a:pt x="18722" y="-332"/>
                      <a:pt x="15602" y="-332"/>
                      <a:pt x="12953" y="997"/>
                    </a:cubicBezTo>
                    <a:lnTo>
                      <a:pt x="0" y="7498"/>
                    </a:ln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887" name="Google Shape;11887;p38"/>
              <p:cNvGrpSpPr/>
              <p:nvPr/>
            </p:nvGrpSpPr>
            <p:grpSpPr>
              <a:xfrm>
                <a:off x="992063" y="2434116"/>
                <a:ext cx="538134" cy="368676"/>
                <a:chOff x="992063" y="2434116"/>
                <a:chExt cx="538134" cy="368676"/>
              </a:xfrm>
            </p:grpSpPr>
            <p:sp>
              <p:nvSpPr>
                <p:cNvPr id="11888" name="Google Shape;11888;p38"/>
                <p:cNvSpPr/>
                <p:nvPr/>
              </p:nvSpPr>
              <p:spPr>
                <a:xfrm>
                  <a:off x="1253740" y="2571641"/>
                  <a:ext cx="29221" cy="29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21" h="29973" extrusionOk="0">
                      <a:moveTo>
                        <a:pt x="21401" y="14334"/>
                      </a:moveTo>
                      <a:lnTo>
                        <a:pt x="15640" y="14334"/>
                      </a:lnTo>
                      <a:lnTo>
                        <a:pt x="15640" y="7820"/>
                      </a:lnTo>
                      <a:cubicBezTo>
                        <a:pt x="15640" y="3501"/>
                        <a:pt x="12139" y="0"/>
                        <a:pt x="7820" y="0"/>
                      </a:cubicBezTo>
                      <a:cubicBezTo>
                        <a:pt x="3501" y="0"/>
                        <a:pt x="0" y="3501"/>
                        <a:pt x="0" y="7820"/>
                      </a:cubicBezTo>
                      <a:lnTo>
                        <a:pt x="0" y="22154"/>
                      </a:lnTo>
                      <a:cubicBezTo>
                        <a:pt x="0" y="26473"/>
                        <a:pt x="3501" y="29974"/>
                        <a:pt x="7820" y="29974"/>
                      </a:cubicBezTo>
                      <a:lnTo>
                        <a:pt x="21401" y="29974"/>
                      </a:lnTo>
                      <a:cubicBezTo>
                        <a:pt x="25720" y="29974"/>
                        <a:pt x="29221" y="26473"/>
                        <a:pt x="29221" y="22154"/>
                      </a:cubicBezTo>
                      <a:cubicBezTo>
                        <a:pt x="29221" y="17835"/>
                        <a:pt x="25720" y="14334"/>
                        <a:pt x="21401" y="1433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1889" name="Google Shape;11889;p38"/>
                <p:cNvGrpSpPr/>
                <p:nvPr/>
              </p:nvGrpSpPr>
              <p:grpSpPr>
                <a:xfrm>
                  <a:off x="992063" y="2434116"/>
                  <a:ext cx="538134" cy="368676"/>
                  <a:chOff x="992063" y="2434116"/>
                  <a:chExt cx="538134" cy="368676"/>
                </a:xfrm>
              </p:grpSpPr>
              <p:sp>
                <p:nvSpPr>
                  <p:cNvPr id="11890" name="Google Shape;11890;p38"/>
                  <p:cNvSpPr/>
                  <p:nvPr/>
                </p:nvSpPr>
                <p:spPr>
                  <a:xfrm>
                    <a:off x="1205243" y="2468664"/>
                    <a:ext cx="112633" cy="422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633" h="42222" extrusionOk="0">
                        <a:moveTo>
                          <a:pt x="107168" y="23465"/>
                        </a:moveTo>
                        <a:lnTo>
                          <a:pt x="107167" y="23465"/>
                        </a:lnTo>
                        <a:lnTo>
                          <a:pt x="64032" y="1818"/>
                        </a:lnTo>
                        <a:cubicBezTo>
                          <a:pt x="59202" y="-607"/>
                          <a:pt x="53432" y="-606"/>
                          <a:pt x="48601" y="1818"/>
                        </a:cubicBezTo>
                        <a:lnTo>
                          <a:pt x="5465" y="23465"/>
                        </a:lnTo>
                        <a:cubicBezTo>
                          <a:pt x="1344" y="25535"/>
                          <a:pt x="-792" y="30114"/>
                          <a:pt x="271" y="34601"/>
                        </a:cubicBezTo>
                        <a:cubicBezTo>
                          <a:pt x="1334" y="39088"/>
                          <a:pt x="5298" y="42222"/>
                          <a:pt x="9909" y="42222"/>
                        </a:cubicBezTo>
                        <a:lnTo>
                          <a:pt x="102725" y="42222"/>
                        </a:lnTo>
                        <a:cubicBezTo>
                          <a:pt x="107336" y="42222"/>
                          <a:pt x="111300" y="39088"/>
                          <a:pt x="112363" y="34601"/>
                        </a:cubicBezTo>
                        <a:cubicBezTo>
                          <a:pt x="113425" y="30114"/>
                          <a:pt x="111290" y="25535"/>
                          <a:pt x="107168" y="23465"/>
                        </a:cubicBezTo>
                        <a:close/>
                        <a:moveTo>
                          <a:pt x="34119" y="26583"/>
                        </a:moveTo>
                        <a:lnTo>
                          <a:pt x="55614" y="15796"/>
                        </a:lnTo>
                        <a:cubicBezTo>
                          <a:pt x="56055" y="15575"/>
                          <a:pt x="56580" y="15576"/>
                          <a:pt x="57017" y="15796"/>
                        </a:cubicBezTo>
                        <a:lnTo>
                          <a:pt x="78512" y="2658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1891" name="Google Shape;11891;p38"/>
                  <p:cNvSpPr/>
                  <p:nvPr/>
                </p:nvSpPr>
                <p:spPr>
                  <a:xfrm>
                    <a:off x="992063" y="2434116"/>
                    <a:ext cx="538134" cy="3686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8134" h="368676" extrusionOk="0">
                        <a:moveTo>
                          <a:pt x="530295" y="213227"/>
                        </a:moveTo>
                        <a:lnTo>
                          <a:pt x="530295" y="169151"/>
                        </a:lnTo>
                        <a:cubicBezTo>
                          <a:pt x="530295" y="164717"/>
                          <a:pt x="528654" y="160442"/>
                          <a:pt x="525687" y="157148"/>
                        </a:cubicBezTo>
                        <a:lnTo>
                          <a:pt x="508537" y="138107"/>
                        </a:lnTo>
                        <a:cubicBezTo>
                          <a:pt x="503802" y="132850"/>
                          <a:pt x="497028" y="129834"/>
                          <a:pt x="489952" y="129834"/>
                        </a:cubicBezTo>
                        <a:lnTo>
                          <a:pt x="384918" y="129834"/>
                        </a:lnTo>
                        <a:lnTo>
                          <a:pt x="384918" y="106563"/>
                        </a:lnTo>
                        <a:lnTo>
                          <a:pt x="400209" y="106563"/>
                        </a:lnTo>
                        <a:cubicBezTo>
                          <a:pt x="407406" y="106563"/>
                          <a:pt x="413242" y="100728"/>
                          <a:pt x="413242" y="93530"/>
                        </a:cubicBezTo>
                        <a:lnTo>
                          <a:pt x="413242" y="79308"/>
                        </a:lnTo>
                        <a:cubicBezTo>
                          <a:pt x="413242" y="73157"/>
                          <a:pt x="409827" y="67623"/>
                          <a:pt x="404329" y="64863"/>
                        </a:cubicBezTo>
                        <a:lnTo>
                          <a:pt x="280019" y="2480"/>
                        </a:lnTo>
                        <a:cubicBezTo>
                          <a:pt x="273431" y="-826"/>
                          <a:pt x="265564" y="-827"/>
                          <a:pt x="258975" y="2480"/>
                        </a:cubicBezTo>
                        <a:lnTo>
                          <a:pt x="134664" y="64863"/>
                        </a:lnTo>
                        <a:cubicBezTo>
                          <a:pt x="129167" y="67622"/>
                          <a:pt x="125752" y="73157"/>
                          <a:pt x="125752" y="79308"/>
                        </a:cubicBezTo>
                        <a:lnTo>
                          <a:pt x="125752" y="93530"/>
                        </a:lnTo>
                        <a:cubicBezTo>
                          <a:pt x="125752" y="100728"/>
                          <a:pt x="131587" y="106563"/>
                          <a:pt x="138785" y="106563"/>
                        </a:cubicBezTo>
                        <a:lnTo>
                          <a:pt x="154076" y="106563"/>
                        </a:lnTo>
                        <a:lnTo>
                          <a:pt x="154076" y="129834"/>
                        </a:lnTo>
                        <a:lnTo>
                          <a:pt x="49040" y="129834"/>
                        </a:lnTo>
                        <a:cubicBezTo>
                          <a:pt x="41952" y="129834"/>
                          <a:pt x="35198" y="132841"/>
                          <a:pt x="30456" y="138107"/>
                        </a:cubicBezTo>
                        <a:lnTo>
                          <a:pt x="13305" y="157150"/>
                        </a:lnTo>
                        <a:cubicBezTo>
                          <a:pt x="10339" y="160443"/>
                          <a:pt x="8697" y="164719"/>
                          <a:pt x="8697" y="169151"/>
                        </a:cubicBezTo>
                        <a:lnTo>
                          <a:pt x="8697" y="212825"/>
                        </a:lnTo>
                        <a:cubicBezTo>
                          <a:pt x="3598" y="214941"/>
                          <a:pt x="0" y="219970"/>
                          <a:pt x="0" y="225826"/>
                        </a:cubicBezTo>
                        <a:lnTo>
                          <a:pt x="0" y="247219"/>
                        </a:lnTo>
                        <a:cubicBezTo>
                          <a:pt x="0" y="253076"/>
                          <a:pt x="3598" y="258105"/>
                          <a:pt x="8697" y="260222"/>
                        </a:cubicBezTo>
                        <a:lnTo>
                          <a:pt x="8697" y="350430"/>
                        </a:lnTo>
                        <a:cubicBezTo>
                          <a:pt x="8697" y="360508"/>
                          <a:pt x="16866" y="368677"/>
                          <a:pt x="26943" y="368677"/>
                        </a:cubicBezTo>
                        <a:lnTo>
                          <a:pt x="512049" y="368677"/>
                        </a:lnTo>
                        <a:cubicBezTo>
                          <a:pt x="522127" y="368677"/>
                          <a:pt x="530295" y="360508"/>
                          <a:pt x="530295" y="350430"/>
                        </a:cubicBezTo>
                        <a:lnTo>
                          <a:pt x="530295" y="330087"/>
                        </a:lnTo>
                        <a:cubicBezTo>
                          <a:pt x="530295" y="325805"/>
                          <a:pt x="526996" y="322071"/>
                          <a:pt x="522716" y="321943"/>
                        </a:cubicBezTo>
                        <a:cubicBezTo>
                          <a:pt x="518288" y="321811"/>
                          <a:pt x="514656" y="325360"/>
                          <a:pt x="514656" y="329759"/>
                        </a:cubicBezTo>
                        <a:lnTo>
                          <a:pt x="514656" y="350430"/>
                        </a:lnTo>
                        <a:cubicBezTo>
                          <a:pt x="514656" y="351870"/>
                          <a:pt x="513489" y="353037"/>
                          <a:pt x="512049" y="353037"/>
                        </a:cubicBezTo>
                        <a:lnTo>
                          <a:pt x="493465" y="353037"/>
                        </a:lnTo>
                        <a:lnTo>
                          <a:pt x="493465" y="307138"/>
                        </a:lnTo>
                        <a:cubicBezTo>
                          <a:pt x="493465" y="287559"/>
                          <a:pt x="477443" y="271120"/>
                          <a:pt x="457867" y="271453"/>
                        </a:cubicBezTo>
                        <a:cubicBezTo>
                          <a:pt x="438849" y="271777"/>
                          <a:pt x="423480" y="287347"/>
                          <a:pt x="423480" y="306440"/>
                        </a:cubicBezTo>
                        <a:lnTo>
                          <a:pt x="423480" y="353036"/>
                        </a:lnTo>
                        <a:lnTo>
                          <a:pt x="398977" y="353036"/>
                        </a:lnTo>
                        <a:lnTo>
                          <a:pt x="398977" y="307137"/>
                        </a:lnTo>
                        <a:cubicBezTo>
                          <a:pt x="398977" y="287558"/>
                          <a:pt x="382955" y="271119"/>
                          <a:pt x="363379" y="271452"/>
                        </a:cubicBezTo>
                        <a:cubicBezTo>
                          <a:pt x="344363" y="271776"/>
                          <a:pt x="328991" y="287346"/>
                          <a:pt x="328991" y="306439"/>
                        </a:cubicBezTo>
                        <a:lnTo>
                          <a:pt x="328991" y="353035"/>
                        </a:lnTo>
                        <a:lnTo>
                          <a:pt x="304488" y="353035"/>
                        </a:lnTo>
                        <a:lnTo>
                          <a:pt x="304488" y="307136"/>
                        </a:lnTo>
                        <a:cubicBezTo>
                          <a:pt x="304488" y="287557"/>
                          <a:pt x="288466" y="271118"/>
                          <a:pt x="268890" y="271451"/>
                        </a:cubicBezTo>
                        <a:cubicBezTo>
                          <a:pt x="249873" y="271775"/>
                          <a:pt x="234503" y="287345"/>
                          <a:pt x="234503" y="306438"/>
                        </a:cubicBezTo>
                        <a:lnTo>
                          <a:pt x="234503" y="353034"/>
                        </a:lnTo>
                        <a:lnTo>
                          <a:pt x="210000" y="353034"/>
                        </a:lnTo>
                        <a:lnTo>
                          <a:pt x="210000" y="307135"/>
                        </a:lnTo>
                        <a:cubicBezTo>
                          <a:pt x="210000" y="287556"/>
                          <a:pt x="193978" y="271117"/>
                          <a:pt x="174403" y="271451"/>
                        </a:cubicBezTo>
                        <a:cubicBezTo>
                          <a:pt x="155386" y="271776"/>
                          <a:pt x="140016" y="287346"/>
                          <a:pt x="140016" y="306438"/>
                        </a:cubicBezTo>
                        <a:lnTo>
                          <a:pt x="140016" y="353034"/>
                        </a:lnTo>
                        <a:lnTo>
                          <a:pt x="115513" y="353034"/>
                        </a:lnTo>
                        <a:lnTo>
                          <a:pt x="115513" y="307135"/>
                        </a:lnTo>
                        <a:cubicBezTo>
                          <a:pt x="115513" y="287556"/>
                          <a:pt x="99491" y="271117"/>
                          <a:pt x="79915" y="271450"/>
                        </a:cubicBezTo>
                        <a:cubicBezTo>
                          <a:pt x="60897" y="271775"/>
                          <a:pt x="45528" y="287345"/>
                          <a:pt x="45528" y="306437"/>
                        </a:cubicBezTo>
                        <a:lnTo>
                          <a:pt x="45528" y="353033"/>
                        </a:lnTo>
                        <a:lnTo>
                          <a:pt x="26943" y="353033"/>
                        </a:lnTo>
                        <a:cubicBezTo>
                          <a:pt x="25504" y="353033"/>
                          <a:pt x="24337" y="351866"/>
                          <a:pt x="24337" y="350426"/>
                        </a:cubicBezTo>
                        <a:lnTo>
                          <a:pt x="24337" y="261290"/>
                        </a:lnTo>
                        <a:lnTo>
                          <a:pt x="397602" y="261290"/>
                        </a:lnTo>
                        <a:cubicBezTo>
                          <a:pt x="401921" y="261290"/>
                          <a:pt x="405422" y="257789"/>
                          <a:pt x="405422" y="253471"/>
                        </a:cubicBezTo>
                        <a:cubicBezTo>
                          <a:pt x="405422" y="249152"/>
                          <a:pt x="401921" y="245651"/>
                          <a:pt x="397602" y="245651"/>
                        </a:cubicBezTo>
                        <a:lnTo>
                          <a:pt x="15640" y="245651"/>
                        </a:lnTo>
                        <a:lnTo>
                          <a:pt x="15640" y="227386"/>
                        </a:lnTo>
                        <a:lnTo>
                          <a:pt x="188029" y="227386"/>
                        </a:lnTo>
                        <a:cubicBezTo>
                          <a:pt x="192311" y="227386"/>
                          <a:pt x="196045" y="224087"/>
                          <a:pt x="196173" y="219807"/>
                        </a:cubicBezTo>
                        <a:cubicBezTo>
                          <a:pt x="196305" y="215379"/>
                          <a:pt x="192755" y="211746"/>
                          <a:pt x="188357" y="211746"/>
                        </a:cubicBezTo>
                        <a:lnTo>
                          <a:pt x="169714" y="211746"/>
                        </a:lnTo>
                        <a:lnTo>
                          <a:pt x="169714" y="106563"/>
                        </a:lnTo>
                        <a:lnTo>
                          <a:pt x="248540" y="106563"/>
                        </a:lnTo>
                        <a:cubicBezTo>
                          <a:pt x="227388" y="114939"/>
                          <a:pt x="212381" y="135583"/>
                          <a:pt x="212381" y="159678"/>
                        </a:cubicBezTo>
                        <a:cubicBezTo>
                          <a:pt x="212381" y="182828"/>
                          <a:pt x="226234" y="202790"/>
                          <a:pt x="246078" y="211751"/>
                        </a:cubicBezTo>
                        <a:lnTo>
                          <a:pt x="227964" y="211751"/>
                        </a:lnTo>
                        <a:cubicBezTo>
                          <a:pt x="223682" y="211751"/>
                          <a:pt x="219949" y="215050"/>
                          <a:pt x="219820" y="219330"/>
                        </a:cubicBezTo>
                        <a:cubicBezTo>
                          <a:pt x="219688" y="223758"/>
                          <a:pt x="223238" y="227390"/>
                          <a:pt x="227636" y="227390"/>
                        </a:cubicBezTo>
                        <a:lnTo>
                          <a:pt x="522494" y="227390"/>
                        </a:lnTo>
                        <a:lnTo>
                          <a:pt x="522494" y="245655"/>
                        </a:lnTo>
                        <a:lnTo>
                          <a:pt x="435792" y="245655"/>
                        </a:lnTo>
                        <a:cubicBezTo>
                          <a:pt x="431473" y="245655"/>
                          <a:pt x="427972" y="249156"/>
                          <a:pt x="427972" y="253475"/>
                        </a:cubicBezTo>
                        <a:cubicBezTo>
                          <a:pt x="427972" y="257794"/>
                          <a:pt x="431473" y="261295"/>
                          <a:pt x="435792" y="261295"/>
                        </a:cubicBezTo>
                        <a:lnTo>
                          <a:pt x="514656" y="261295"/>
                        </a:lnTo>
                        <a:lnTo>
                          <a:pt x="514656" y="292065"/>
                        </a:lnTo>
                        <a:cubicBezTo>
                          <a:pt x="514656" y="296347"/>
                          <a:pt x="517955" y="300080"/>
                          <a:pt x="522235" y="300210"/>
                        </a:cubicBezTo>
                        <a:cubicBezTo>
                          <a:pt x="526663" y="300342"/>
                          <a:pt x="530295" y="296792"/>
                          <a:pt x="530295" y="292394"/>
                        </a:cubicBezTo>
                        <a:lnTo>
                          <a:pt x="530295" y="259819"/>
                        </a:lnTo>
                        <a:cubicBezTo>
                          <a:pt x="534933" y="257514"/>
                          <a:pt x="538134" y="252739"/>
                          <a:pt x="538134" y="247220"/>
                        </a:cubicBezTo>
                        <a:lnTo>
                          <a:pt x="538134" y="225827"/>
                        </a:lnTo>
                        <a:cubicBezTo>
                          <a:pt x="538134" y="220306"/>
                          <a:pt x="534933" y="215532"/>
                          <a:pt x="530295" y="213227"/>
                        </a:cubicBezTo>
                        <a:close/>
                        <a:moveTo>
                          <a:pt x="439119" y="306441"/>
                        </a:moveTo>
                        <a:cubicBezTo>
                          <a:pt x="439119" y="295770"/>
                          <a:pt x="447801" y="287088"/>
                          <a:pt x="458472" y="287088"/>
                        </a:cubicBezTo>
                        <a:cubicBezTo>
                          <a:pt x="469144" y="287088"/>
                          <a:pt x="477825" y="295770"/>
                          <a:pt x="477825" y="306441"/>
                        </a:cubicBezTo>
                        <a:lnTo>
                          <a:pt x="477825" y="353037"/>
                        </a:lnTo>
                        <a:lnTo>
                          <a:pt x="439118" y="353037"/>
                        </a:lnTo>
                        <a:lnTo>
                          <a:pt x="439118" y="306441"/>
                        </a:lnTo>
                        <a:close/>
                        <a:moveTo>
                          <a:pt x="344632" y="306441"/>
                        </a:moveTo>
                        <a:cubicBezTo>
                          <a:pt x="344632" y="295770"/>
                          <a:pt x="353313" y="287088"/>
                          <a:pt x="363985" y="287088"/>
                        </a:cubicBezTo>
                        <a:cubicBezTo>
                          <a:pt x="374656" y="287088"/>
                          <a:pt x="383337" y="295770"/>
                          <a:pt x="383337" y="306441"/>
                        </a:cubicBezTo>
                        <a:lnTo>
                          <a:pt x="383337" y="353037"/>
                        </a:lnTo>
                        <a:lnTo>
                          <a:pt x="344632" y="353037"/>
                        </a:lnTo>
                        <a:close/>
                        <a:moveTo>
                          <a:pt x="250143" y="306441"/>
                        </a:moveTo>
                        <a:cubicBezTo>
                          <a:pt x="250143" y="295770"/>
                          <a:pt x="258825" y="287088"/>
                          <a:pt x="269496" y="287088"/>
                        </a:cubicBezTo>
                        <a:cubicBezTo>
                          <a:pt x="280167" y="287088"/>
                          <a:pt x="288849" y="295770"/>
                          <a:pt x="288849" y="306441"/>
                        </a:cubicBezTo>
                        <a:lnTo>
                          <a:pt x="288849" y="353037"/>
                        </a:lnTo>
                        <a:lnTo>
                          <a:pt x="250142" y="353037"/>
                        </a:lnTo>
                        <a:lnTo>
                          <a:pt x="250142" y="306441"/>
                        </a:lnTo>
                        <a:close/>
                        <a:moveTo>
                          <a:pt x="155655" y="306441"/>
                        </a:moveTo>
                        <a:cubicBezTo>
                          <a:pt x="155655" y="295770"/>
                          <a:pt x="164337" y="287088"/>
                          <a:pt x="175008" y="287088"/>
                        </a:cubicBezTo>
                        <a:cubicBezTo>
                          <a:pt x="185679" y="287088"/>
                          <a:pt x="194361" y="295770"/>
                          <a:pt x="194361" y="306441"/>
                        </a:cubicBezTo>
                        <a:lnTo>
                          <a:pt x="194361" y="353037"/>
                        </a:lnTo>
                        <a:lnTo>
                          <a:pt x="155655" y="353037"/>
                        </a:lnTo>
                        <a:close/>
                        <a:moveTo>
                          <a:pt x="61168" y="306441"/>
                        </a:moveTo>
                        <a:cubicBezTo>
                          <a:pt x="61168" y="295770"/>
                          <a:pt x="69849" y="287088"/>
                          <a:pt x="80520" y="287088"/>
                        </a:cubicBezTo>
                        <a:cubicBezTo>
                          <a:pt x="91192" y="287088"/>
                          <a:pt x="99873" y="295770"/>
                          <a:pt x="99873" y="306441"/>
                        </a:cubicBezTo>
                        <a:lnTo>
                          <a:pt x="99873" y="353037"/>
                        </a:lnTo>
                        <a:lnTo>
                          <a:pt x="61168" y="353037"/>
                        </a:lnTo>
                        <a:close/>
                        <a:moveTo>
                          <a:pt x="96869" y="145474"/>
                        </a:moveTo>
                        <a:lnTo>
                          <a:pt x="117919" y="145474"/>
                        </a:lnTo>
                        <a:lnTo>
                          <a:pt x="117919" y="179956"/>
                        </a:lnTo>
                        <a:lnTo>
                          <a:pt x="96869" y="179956"/>
                        </a:lnTo>
                        <a:close/>
                        <a:moveTo>
                          <a:pt x="60720" y="145474"/>
                        </a:moveTo>
                        <a:lnTo>
                          <a:pt x="81104" y="145474"/>
                        </a:lnTo>
                        <a:lnTo>
                          <a:pt x="81104" y="179956"/>
                        </a:lnTo>
                        <a:lnTo>
                          <a:pt x="60720" y="179956"/>
                        </a:lnTo>
                        <a:close/>
                        <a:moveTo>
                          <a:pt x="24337" y="169150"/>
                        </a:moveTo>
                        <a:cubicBezTo>
                          <a:pt x="24337" y="168582"/>
                          <a:pt x="24546" y="168038"/>
                          <a:pt x="24927" y="167615"/>
                        </a:cubicBezTo>
                        <a:lnTo>
                          <a:pt x="42077" y="148573"/>
                        </a:lnTo>
                        <a:cubicBezTo>
                          <a:pt x="42894" y="147666"/>
                          <a:pt x="43878" y="146948"/>
                          <a:pt x="44954" y="146425"/>
                        </a:cubicBezTo>
                        <a:lnTo>
                          <a:pt x="44954" y="179954"/>
                        </a:lnTo>
                        <a:lnTo>
                          <a:pt x="24337" y="179954"/>
                        </a:lnTo>
                        <a:close/>
                        <a:moveTo>
                          <a:pt x="154074" y="211751"/>
                        </a:moveTo>
                        <a:lnTo>
                          <a:pt x="24337" y="211751"/>
                        </a:lnTo>
                        <a:lnTo>
                          <a:pt x="24337" y="195595"/>
                        </a:lnTo>
                        <a:lnTo>
                          <a:pt x="154074" y="195595"/>
                        </a:lnTo>
                        <a:close/>
                        <a:moveTo>
                          <a:pt x="154074" y="179956"/>
                        </a:moveTo>
                        <a:lnTo>
                          <a:pt x="133684" y="179956"/>
                        </a:lnTo>
                        <a:lnTo>
                          <a:pt x="133684" y="145474"/>
                        </a:lnTo>
                        <a:lnTo>
                          <a:pt x="154074" y="145474"/>
                        </a:lnTo>
                        <a:close/>
                        <a:moveTo>
                          <a:pt x="456365" y="145474"/>
                        </a:moveTo>
                        <a:lnTo>
                          <a:pt x="477414" y="145474"/>
                        </a:lnTo>
                        <a:lnTo>
                          <a:pt x="477414" y="179956"/>
                        </a:lnTo>
                        <a:lnTo>
                          <a:pt x="456365" y="179956"/>
                        </a:lnTo>
                        <a:close/>
                        <a:moveTo>
                          <a:pt x="419550" y="145474"/>
                        </a:moveTo>
                        <a:lnTo>
                          <a:pt x="440599" y="145474"/>
                        </a:lnTo>
                        <a:lnTo>
                          <a:pt x="440599" y="179956"/>
                        </a:lnTo>
                        <a:lnTo>
                          <a:pt x="419550" y="179956"/>
                        </a:lnTo>
                        <a:close/>
                        <a:moveTo>
                          <a:pt x="403784" y="145474"/>
                        </a:moveTo>
                        <a:lnTo>
                          <a:pt x="403784" y="179956"/>
                        </a:lnTo>
                        <a:lnTo>
                          <a:pt x="384918" y="179956"/>
                        </a:lnTo>
                        <a:lnTo>
                          <a:pt x="384918" y="145474"/>
                        </a:lnTo>
                        <a:close/>
                        <a:moveTo>
                          <a:pt x="141391" y="90924"/>
                        </a:moveTo>
                        <a:lnTo>
                          <a:pt x="141391" y="79308"/>
                        </a:lnTo>
                        <a:cubicBezTo>
                          <a:pt x="141391" y="79109"/>
                          <a:pt x="141501" y="78930"/>
                          <a:pt x="141679" y="78841"/>
                        </a:cubicBezTo>
                        <a:lnTo>
                          <a:pt x="265989" y="16457"/>
                        </a:lnTo>
                        <a:cubicBezTo>
                          <a:pt x="268184" y="15355"/>
                          <a:pt x="270808" y="15355"/>
                          <a:pt x="273004" y="16457"/>
                        </a:cubicBezTo>
                        <a:lnTo>
                          <a:pt x="397314" y="78841"/>
                        </a:lnTo>
                        <a:cubicBezTo>
                          <a:pt x="397492" y="78930"/>
                          <a:pt x="397602" y="79109"/>
                          <a:pt x="397602" y="79308"/>
                        </a:cubicBezTo>
                        <a:lnTo>
                          <a:pt x="397602" y="90924"/>
                        </a:lnTo>
                        <a:close/>
                        <a:moveTo>
                          <a:pt x="228021" y="159679"/>
                        </a:moveTo>
                        <a:cubicBezTo>
                          <a:pt x="228021" y="136809"/>
                          <a:pt x="246626" y="118204"/>
                          <a:pt x="269496" y="118204"/>
                        </a:cubicBezTo>
                        <a:cubicBezTo>
                          <a:pt x="292365" y="118204"/>
                          <a:pt x="310971" y="136809"/>
                          <a:pt x="310971" y="159679"/>
                        </a:cubicBezTo>
                        <a:cubicBezTo>
                          <a:pt x="310971" y="182548"/>
                          <a:pt x="292365" y="201154"/>
                          <a:pt x="269496" y="201154"/>
                        </a:cubicBezTo>
                        <a:cubicBezTo>
                          <a:pt x="246627" y="201154"/>
                          <a:pt x="228021" y="182548"/>
                          <a:pt x="228021" y="159679"/>
                        </a:cubicBezTo>
                        <a:close/>
                        <a:moveTo>
                          <a:pt x="369279" y="211751"/>
                        </a:moveTo>
                        <a:lnTo>
                          <a:pt x="292915" y="211751"/>
                        </a:lnTo>
                        <a:cubicBezTo>
                          <a:pt x="312759" y="202790"/>
                          <a:pt x="326612" y="182828"/>
                          <a:pt x="326612" y="159678"/>
                        </a:cubicBezTo>
                        <a:cubicBezTo>
                          <a:pt x="326612" y="135582"/>
                          <a:pt x="311605" y="114938"/>
                          <a:pt x="290453" y="106563"/>
                        </a:cubicBezTo>
                        <a:lnTo>
                          <a:pt x="369279" y="106563"/>
                        </a:lnTo>
                        <a:close/>
                        <a:moveTo>
                          <a:pt x="514656" y="211751"/>
                        </a:moveTo>
                        <a:lnTo>
                          <a:pt x="384918" y="211751"/>
                        </a:lnTo>
                        <a:lnTo>
                          <a:pt x="384918" y="195595"/>
                        </a:lnTo>
                        <a:lnTo>
                          <a:pt x="514656" y="195595"/>
                        </a:lnTo>
                        <a:close/>
                        <a:moveTo>
                          <a:pt x="514656" y="179956"/>
                        </a:moveTo>
                        <a:lnTo>
                          <a:pt x="493181" y="179956"/>
                        </a:lnTo>
                        <a:lnTo>
                          <a:pt x="493181" y="146061"/>
                        </a:lnTo>
                        <a:cubicBezTo>
                          <a:pt x="494597" y="146583"/>
                          <a:pt x="495887" y="147431"/>
                          <a:pt x="496916" y="148575"/>
                        </a:cubicBezTo>
                        <a:lnTo>
                          <a:pt x="514067" y="167616"/>
                        </a:lnTo>
                        <a:cubicBezTo>
                          <a:pt x="514448" y="168038"/>
                          <a:pt x="514657" y="168583"/>
                          <a:pt x="514657" y="169151"/>
                        </a:cubicBezTo>
                        <a:lnTo>
                          <a:pt x="514657" y="17995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  <p:grpSp>
        <p:nvGrpSpPr>
          <p:cNvPr id="11892" name="Google Shape;11892;p38"/>
          <p:cNvGrpSpPr/>
          <p:nvPr/>
        </p:nvGrpSpPr>
        <p:grpSpPr>
          <a:xfrm>
            <a:off x="-812316" y="2996807"/>
            <a:ext cx="896786" cy="896786"/>
            <a:chOff x="-812316" y="2996807"/>
            <a:chExt cx="896786" cy="896786"/>
          </a:xfrm>
        </p:grpSpPr>
        <p:sp>
          <p:nvSpPr>
            <p:cNvPr id="11893" name="Google Shape;11893;p38"/>
            <p:cNvSpPr/>
            <p:nvPr/>
          </p:nvSpPr>
          <p:spPr>
            <a:xfrm>
              <a:off x="-812316" y="2996807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4" name="Google Shape;11894;p38"/>
            <p:cNvSpPr/>
            <p:nvPr/>
          </p:nvSpPr>
          <p:spPr>
            <a:xfrm>
              <a:off x="-726564" y="3071718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895" name="Google Shape;11895;p38"/>
            <p:cNvGrpSpPr/>
            <p:nvPr/>
          </p:nvGrpSpPr>
          <p:grpSpPr>
            <a:xfrm>
              <a:off x="-584419" y="3192970"/>
              <a:ext cx="479778" cy="493818"/>
              <a:chOff x="1038576" y="3298462"/>
              <a:chExt cx="479778" cy="493818"/>
            </a:xfrm>
          </p:grpSpPr>
          <p:grpSp>
            <p:nvGrpSpPr>
              <p:cNvPr id="11896" name="Google Shape;11896;p38"/>
              <p:cNvGrpSpPr/>
              <p:nvPr/>
            </p:nvGrpSpPr>
            <p:grpSpPr>
              <a:xfrm>
                <a:off x="1040708" y="3298462"/>
                <a:ext cx="477646" cy="492855"/>
                <a:chOff x="1040708" y="3298462"/>
                <a:chExt cx="477646" cy="492855"/>
              </a:xfrm>
            </p:grpSpPr>
            <p:sp>
              <p:nvSpPr>
                <p:cNvPr id="11897" name="Google Shape;11897;p38"/>
                <p:cNvSpPr/>
                <p:nvPr/>
              </p:nvSpPr>
              <p:spPr>
                <a:xfrm>
                  <a:off x="1107898" y="3298462"/>
                  <a:ext cx="328249" cy="4928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249" h="492855" extrusionOk="0">
                      <a:moveTo>
                        <a:pt x="265006" y="102710"/>
                      </a:moveTo>
                      <a:lnTo>
                        <a:pt x="184243" y="51403"/>
                      </a:lnTo>
                      <a:lnTo>
                        <a:pt x="103481" y="0"/>
                      </a:lnTo>
                      <a:lnTo>
                        <a:pt x="64399" y="19156"/>
                      </a:lnTo>
                      <a:lnTo>
                        <a:pt x="64110" y="19541"/>
                      </a:lnTo>
                      <a:lnTo>
                        <a:pt x="63532" y="19156"/>
                      </a:lnTo>
                      <a:lnTo>
                        <a:pt x="0" y="59008"/>
                      </a:lnTo>
                      <a:cubicBezTo>
                        <a:pt x="1636" y="175580"/>
                        <a:pt x="42355" y="356743"/>
                        <a:pt x="144103" y="492856"/>
                      </a:cubicBezTo>
                      <a:cubicBezTo>
                        <a:pt x="166146" y="491508"/>
                        <a:pt x="187324" y="483711"/>
                        <a:pt x="204940" y="470427"/>
                      </a:cubicBezTo>
                      <a:cubicBezTo>
                        <a:pt x="290997" y="448672"/>
                        <a:pt x="326325" y="330849"/>
                        <a:pt x="328057" y="224962"/>
                      </a:cubicBezTo>
                      <a:cubicBezTo>
                        <a:pt x="328154" y="224288"/>
                        <a:pt x="328154" y="223710"/>
                        <a:pt x="328154" y="223037"/>
                      </a:cubicBezTo>
                      <a:lnTo>
                        <a:pt x="328250" y="223133"/>
                      </a:lnTo>
                      <a:lnTo>
                        <a:pt x="265006" y="102710"/>
                      </a:lnTo>
                      <a:close/>
                    </a:path>
                  </a:pathLst>
                </a:custGeom>
                <a:solidFill>
                  <a:srgbClr val="F1D3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98" name="Google Shape;11898;p38"/>
                <p:cNvSpPr/>
                <p:nvPr/>
              </p:nvSpPr>
              <p:spPr>
                <a:xfrm>
                  <a:off x="1107898" y="3317714"/>
                  <a:ext cx="288494" cy="4736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494" h="473603" extrusionOk="0">
                      <a:moveTo>
                        <a:pt x="288494" y="223037"/>
                      </a:moveTo>
                      <a:lnTo>
                        <a:pt x="288302" y="222940"/>
                      </a:lnTo>
                      <a:cubicBezTo>
                        <a:pt x="287146" y="311212"/>
                        <a:pt x="262696" y="408050"/>
                        <a:pt x="205036" y="451175"/>
                      </a:cubicBezTo>
                      <a:cubicBezTo>
                        <a:pt x="187420" y="464459"/>
                        <a:pt x="166243" y="472256"/>
                        <a:pt x="144199" y="473604"/>
                      </a:cubicBezTo>
                      <a:cubicBezTo>
                        <a:pt x="42355" y="337587"/>
                        <a:pt x="1636" y="156328"/>
                        <a:pt x="0" y="39756"/>
                      </a:cubicBezTo>
                      <a:lnTo>
                        <a:pt x="63532" y="0"/>
                      </a:lnTo>
                      <a:lnTo>
                        <a:pt x="64110" y="385"/>
                      </a:lnTo>
                      <a:lnTo>
                        <a:pt x="144295" y="51307"/>
                      </a:lnTo>
                      <a:lnTo>
                        <a:pt x="225058" y="102614"/>
                      </a:lnTo>
                      <a:lnTo>
                        <a:pt x="288494" y="223037"/>
                      </a:lnTo>
                      <a:close/>
                    </a:path>
                  </a:pathLst>
                </a:custGeom>
                <a:solidFill>
                  <a:srgbClr val="F6E2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99" name="Google Shape;11899;p38"/>
                <p:cNvSpPr/>
                <p:nvPr/>
              </p:nvSpPr>
              <p:spPr>
                <a:xfrm>
                  <a:off x="1332956" y="3401172"/>
                  <a:ext cx="103288" cy="139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288" h="139674" extrusionOk="0">
                      <a:moveTo>
                        <a:pt x="103288" y="120422"/>
                      </a:moveTo>
                      <a:lnTo>
                        <a:pt x="103192" y="120326"/>
                      </a:lnTo>
                      <a:cubicBezTo>
                        <a:pt x="103192" y="121000"/>
                        <a:pt x="103192" y="121578"/>
                        <a:pt x="103095" y="122251"/>
                      </a:cubicBezTo>
                      <a:lnTo>
                        <a:pt x="63436" y="139675"/>
                      </a:lnTo>
                      <a:lnTo>
                        <a:pt x="0" y="19156"/>
                      </a:lnTo>
                      <a:lnTo>
                        <a:pt x="39948" y="0"/>
                      </a:lnTo>
                      <a:lnTo>
                        <a:pt x="103288" y="120422"/>
                      </a:lnTo>
                      <a:close/>
                    </a:path>
                  </a:pathLst>
                </a:custGeom>
                <a:solidFill>
                  <a:srgbClr val="EC913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00" name="Google Shape;11900;p38"/>
                <p:cNvSpPr/>
                <p:nvPr/>
              </p:nvSpPr>
              <p:spPr>
                <a:xfrm>
                  <a:off x="1312934" y="3523424"/>
                  <a:ext cx="123117" cy="245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117" h="245465" extrusionOk="0">
                      <a:moveTo>
                        <a:pt x="123118" y="0"/>
                      </a:moveTo>
                      <a:cubicBezTo>
                        <a:pt x="121385" y="105983"/>
                        <a:pt x="86057" y="223710"/>
                        <a:pt x="0" y="245465"/>
                      </a:cubicBezTo>
                      <a:cubicBezTo>
                        <a:pt x="57660" y="202340"/>
                        <a:pt x="82014" y="105502"/>
                        <a:pt x="83266" y="17231"/>
                      </a:cubicBezTo>
                      <a:lnTo>
                        <a:pt x="83458" y="17327"/>
                      </a:lnTo>
                      <a:lnTo>
                        <a:pt x="123118" y="0"/>
                      </a:lnTo>
                      <a:close/>
                    </a:path>
                  </a:pathLst>
                </a:custGeom>
                <a:solidFill>
                  <a:srgbClr val="DC6C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01" name="Google Shape;11901;p38"/>
                <p:cNvSpPr/>
                <p:nvPr/>
              </p:nvSpPr>
              <p:spPr>
                <a:xfrm>
                  <a:off x="1134947" y="3348325"/>
                  <a:ext cx="234491" cy="4153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491" h="415365" extrusionOk="0">
                      <a:moveTo>
                        <a:pt x="129567" y="415366"/>
                      </a:moveTo>
                      <a:cubicBezTo>
                        <a:pt x="40141" y="288687"/>
                        <a:pt x="4235" y="129278"/>
                        <a:pt x="0" y="22814"/>
                      </a:cubicBezTo>
                      <a:lnTo>
                        <a:pt x="36387" y="0"/>
                      </a:lnTo>
                      <a:lnTo>
                        <a:pt x="177409" y="89619"/>
                      </a:lnTo>
                      <a:lnTo>
                        <a:pt x="234492" y="198009"/>
                      </a:lnTo>
                      <a:cubicBezTo>
                        <a:pt x="231893" y="297928"/>
                        <a:pt x="198683" y="398905"/>
                        <a:pt x="129567" y="415366"/>
                      </a:cubicBezTo>
                      <a:close/>
                    </a:path>
                  </a:pathLst>
                </a:custGeom>
                <a:solidFill>
                  <a:srgbClr val="4A80A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02" name="Google Shape;11902;p38"/>
                <p:cNvSpPr/>
                <p:nvPr/>
              </p:nvSpPr>
              <p:spPr>
                <a:xfrm>
                  <a:off x="1040708" y="3420258"/>
                  <a:ext cx="477646" cy="327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646" h="327754" extrusionOk="0">
                      <a:moveTo>
                        <a:pt x="477454" y="222144"/>
                      </a:moveTo>
                      <a:lnTo>
                        <a:pt x="476588" y="221855"/>
                      </a:lnTo>
                      <a:cubicBezTo>
                        <a:pt x="454159" y="215694"/>
                        <a:pt x="432597" y="206550"/>
                        <a:pt x="412671" y="194517"/>
                      </a:cubicBezTo>
                      <a:lnTo>
                        <a:pt x="412574" y="194517"/>
                      </a:lnTo>
                      <a:lnTo>
                        <a:pt x="372049" y="212325"/>
                      </a:lnTo>
                      <a:cubicBezTo>
                        <a:pt x="363770" y="217620"/>
                        <a:pt x="353855" y="219834"/>
                        <a:pt x="344133" y="218678"/>
                      </a:cubicBezTo>
                      <a:cubicBezTo>
                        <a:pt x="320741" y="217235"/>
                        <a:pt x="282622" y="202025"/>
                        <a:pt x="229582" y="140996"/>
                      </a:cubicBezTo>
                      <a:cubicBezTo>
                        <a:pt x="168264" y="70437"/>
                        <a:pt x="111085" y="52051"/>
                        <a:pt x="78164" y="47912"/>
                      </a:cubicBezTo>
                      <a:cubicBezTo>
                        <a:pt x="77394" y="43099"/>
                        <a:pt x="76527" y="38382"/>
                        <a:pt x="75854" y="33761"/>
                      </a:cubicBezTo>
                      <a:cubicBezTo>
                        <a:pt x="74698" y="26638"/>
                        <a:pt x="73736" y="19611"/>
                        <a:pt x="72870" y="12776"/>
                      </a:cubicBezTo>
                      <a:cubicBezTo>
                        <a:pt x="37060" y="-8594"/>
                        <a:pt x="21081" y="3728"/>
                        <a:pt x="866" y="1899"/>
                      </a:cubicBezTo>
                      <a:lnTo>
                        <a:pt x="0" y="1803"/>
                      </a:lnTo>
                      <a:lnTo>
                        <a:pt x="40045" y="56864"/>
                      </a:lnTo>
                      <a:cubicBezTo>
                        <a:pt x="33210" y="67260"/>
                        <a:pt x="29745" y="79581"/>
                        <a:pt x="30226" y="92095"/>
                      </a:cubicBezTo>
                      <a:cubicBezTo>
                        <a:pt x="30418" y="107978"/>
                        <a:pt x="34173" y="123573"/>
                        <a:pt x="41007" y="137819"/>
                      </a:cubicBezTo>
                      <a:lnTo>
                        <a:pt x="49189" y="156686"/>
                      </a:lnTo>
                      <a:cubicBezTo>
                        <a:pt x="49286" y="156590"/>
                        <a:pt x="71907" y="152258"/>
                        <a:pt x="106753" y="163040"/>
                      </a:cubicBezTo>
                      <a:cubicBezTo>
                        <a:pt x="139675" y="173243"/>
                        <a:pt x="183473" y="196827"/>
                        <a:pt x="229679" y="249867"/>
                      </a:cubicBezTo>
                      <a:cubicBezTo>
                        <a:pt x="259231" y="283943"/>
                        <a:pt x="284162" y="303677"/>
                        <a:pt x="304473" y="314747"/>
                      </a:cubicBezTo>
                      <a:cubicBezTo>
                        <a:pt x="349523" y="339390"/>
                        <a:pt x="371952" y="321485"/>
                        <a:pt x="372145" y="321293"/>
                      </a:cubicBezTo>
                      <a:cubicBezTo>
                        <a:pt x="372434" y="321100"/>
                        <a:pt x="372819" y="320908"/>
                        <a:pt x="373107" y="320715"/>
                      </a:cubicBezTo>
                      <a:lnTo>
                        <a:pt x="376669" y="318212"/>
                      </a:lnTo>
                      <a:lnTo>
                        <a:pt x="414211" y="292414"/>
                      </a:lnTo>
                      <a:cubicBezTo>
                        <a:pt x="433656" y="304351"/>
                        <a:pt x="454737" y="313303"/>
                        <a:pt x="476780" y="319079"/>
                      </a:cubicBezTo>
                      <a:lnTo>
                        <a:pt x="477647" y="319367"/>
                      </a:lnTo>
                      <a:lnTo>
                        <a:pt x="443570" y="260841"/>
                      </a:lnTo>
                      <a:lnTo>
                        <a:pt x="477454" y="222144"/>
                      </a:lnTo>
                      <a:close/>
                    </a:path>
                  </a:pathLst>
                </a:custGeom>
                <a:solidFill>
                  <a:srgbClr val="DD636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03" name="Google Shape;11903;p38"/>
                <p:cNvSpPr/>
                <p:nvPr/>
              </p:nvSpPr>
              <p:spPr>
                <a:xfrm>
                  <a:off x="1070793" y="3466893"/>
                  <a:ext cx="360986" cy="2810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986" h="281023" extrusionOk="0">
                      <a:moveTo>
                        <a:pt x="346487" y="271481"/>
                      </a:moveTo>
                      <a:lnTo>
                        <a:pt x="342926" y="273984"/>
                      </a:lnTo>
                      <a:cubicBezTo>
                        <a:pt x="342637" y="274176"/>
                        <a:pt x="342348" y="274369"/>
                        <a:pt x="341963" y="274561"/>
                      </a:cubicBezTo>
                      <a:cubicBezTo>
                        <a:pt x="341770" y="274754"/>
                        <a:pt x="319342" y="292659"/>
                        <a:pt x="274292" y="268016"/>
                      </a:cubicBezTo>
                      <a:cubicBezTo>
                        <a:pt x="253981" y="256946"/>
                        <a:pt x="229049" y="237212"/>
                        <a:pt x="199497" y="203136"/>
                      </a:cubicBezTo>
                      <a:cubicBezTo>
                        <a:pt x="153388" y="150096"/>
                        <a:pt x="109493" y="126512"/>
                        <a:pt x="76572" y="116308"/>
                      </a:cubicBezTo>
                      <a:cubicBezTo>
                        <a:pt x="41725" y="105527"/>
                        <a:pt x="19200" y="109763"/>
                        <a:pt x="19008" y="109955"/>
                      </a:cubicBezTo>
                      <a:lnTo>
                        <a:pt x="10825" y="91088"/>
                      </a:lnTo>
                      <a:cubicBezTo>
                        <a:pt x="3991" y="76841"/>
                        <a:pt x="237" y="61151"/>
                        <a:pt x="44" y="45364"/>
                      </a:cubicBezTo>
                      <a:cubicBezTo>
                        <a:pt x="-437" y="32850"/>
                        <a:pt x="3028" y="20529"/>
                        <a:pt x="9863" y="10133"/>
                      </a:cubicBezTo>
                      <a:lnTo>
                        <a:pt x="19008" y="988"/>
                      </a:lnTo>
                      <a:cubicBezTo>
                        <a:pt x="28634" y="-360"/>
                        <a:pt x="38452" y="-360"/>
                        <a:pt x="48078" y="1180"/>
                      </a:cubicBezTo>
                      <a:cubicBezTo>
                        <a:pt x="81000" y="5223"/>
                        <a:pt x="138179" y="23705"/>
                        <a:pt x="199497" y="94265"/>
                      </a:cubicBezTo>
                      <a:cubicBezTo>
                        <a:pt x="252537" y="155294"/>
                        <a:pt x="290656" y="170503"/>
                        <a:pt x="314047" y="171947"/>
                      </a:cubicBezTo>
                      <a:cubicBezTo>
                        <a:pt x="323770" y="173102"/>
                        <a:pt x="333685" y="170888"/>
                        <a:pt x="341963" y="165594"/>
                      </a:cubicBezTo>
                      <a:lnTo>
                        <a:pt x="350145" y="184461"/>
                      </a:lnTo>
                      <a:cubicBezTo>
                        <a:pt x="365836" y="221233"/>
                        <a:pt x="364392" y="256561"/>
                        <a:pt x="346487" y="271481"/>
                      </a:cubicBezTo>
                      <a:close/>
                    </a:path>
                  </a:pathLst>
                </a:custGeom>
                <a:solidFill>
                  <a:srgbClr val="DD636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04" name="Google Shape;11904;p38"/>
                <p:cNvSpPr/>
                <p:nvPr/>
              </p:nvSpPr>
              <p:spPr>
                <a:xfrm>
                  <a:off x="1412756" y="3614583"/>
                  <a:ext cx="42258" cy="123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58" h="123695" extrusionOk="0">
                      <a:moveTo>
                        <a:pt x="42259" y="97801"/>
                      </a:moveTo>
                      <a:lnTo>
                        <a:pt x="41970" y="97897"/>
                      </a:lnTo>
                      <a:lnTo>
                        <a:pt x="4428" y="123695"/>
                      </a:lnTo>
                      <a:cubicBezTo>
                        <a:pt x="22333" y="108679"/>
                        <a:pt x="23776" y="73447"/>
                        <a:pt x="8182" y="36675"/>
                      </a:cubicBezTo>
                      <a:lnTo>
                        <a:pt x="0" y="17808"/>
                      </a:lnTo>
                      <a:lnTo>
                        <a:pt x="40526" y="0"/>
                      </a:lnTo>
                      <a:lnTo>
                        <a:pt x="40622" y="0"/>
                      </a:lnTo>
                      <a:lnTo>
                        <a:pt x="42259" y="97801"/>
                      </a:ln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1905" name="Google Shape;11905;p38"/>
              <p:cNvSpPr/>
              <p:nvPr/>
            </p:nvSpPr>
            <p:spPr>
              <a:xfrm>
                <a:off x="1173163" y="3417633"/>
                <a:ext cx="12901" cy="56505"/>
              </a:xfrm>
              <a:custGeom>
                <a:avLst/>
                <a:gdLst/>
                <a:ahLst/>
                <a:cxnLst/>
                <a:rect l="l" t="t" r="r" b="b"/>
                <a:pathLst>
                  <a:path w="12901" h="56505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50056"/>
                    </a:lnTo>
                    <a:cubicBezTo>
                      <a:pt x="0" y="53617"/>
                      <a:pt x="2888" y="56505"/>
                      <a:pt x="6449" y="56505"/>
                    </a:cubicBezTo>
                    <a:cubicBezTo>
                      <a:pt x="10011" y="56505"/>
                      <a:pt x="12899" y="53617"/>
                      <a:pt x="12899" y="50056"/>
                    </a:cubicBezTo>
                    <a:lnTo>
                      <a:pt x="12899" y="6449"/>
                    </a:lnTo>
                    <a:cubicBezTo>
                      <a:pt x="12995" y="2888"/>
                      <a:pt x="10107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06" name="Google Shape;11906;p38"/>
              <p:cNvSpPr/>
              <p:nvPr/>
            </p:nvSpPr>
            <p:spPr>
              <a:xfrm>
                <a:off x="1199153" y="3411376"/>
                <a:ext cx="12898" cy="37830"/>
              </a:xfrm>
              <a:custGeom>
                <a:avLst/>
                <a:gdLst/>
                <a:ahLst/>
                <a:cxnLst/>
                <a:rect l="l" t="t" r="r" b="b"/>
                <a:pathLst>
                  <a:path w="12898" h="37830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31381"/>
                    </a:lnTo>
                    <a:cubicBezTo>
                      <a:pt x="0" y="34943"/>
                      <a:pt x="2888" y="37831"/>
                      <a:pt x="6449" y="37831"/>
                    </a:cubicBezTo>
                    <a:cubicBezTo>
                      <a:pt x="10011" y="37831"/>
                      <a:pt x="12899" y="34943"/>
                      <a:pt x="12899" y="31381"/>
                    </a:cubicBezTo>
                    <a:lnTo>
                      <a:pt x="12899" y="6449"/>
                    </a:lnTo>
                    <a:cubicBezTo>
                      <a:pt x="12899" y="2888"/>
                      <a:pt x="10011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07" name="Google Shape;11907;p38"/>
              <p:cNvSpPr/>
              <p:nvPr/>
            </p:nvSpPr>
            <p:spPr>
              <a:xfrm>
                <a:off x="1225048" y="3430050"/>
                <a:ext cx="12901" cy="44087"/>
              </a:xfrm>
              <a:custGeom>
                <a:avLst/>
                <a:gdLst/>
                <a:ahLst/>
                <a:cxnLst/>
                <a:rect l="l" t="t" r="r" b="b"/>
                <a:pathLst>
                  <a:path w="12901" h="44087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37638"/>
                    </a:lnTo>
                    <a:cubicBezTo>
                      <a:pt x="0" y="41200"/>
                      <a:pt x="2888" y="44088"/>
                      <a:pt x="6449" y="44088"/>
                    </a:cubicBezTo>
                    <a:cubicBezTo>
                      <a:pt x="10011" y="44088"/>
                      <a:pt x="12899" y="41200"/>
                      <a:pt x="12899" y="37638"/>
                    </a:cubicBezTo>
                    <a:lnTo>
                      <a:pt x="12899" y="6449"/>
                    </a:lnTo>
                    <a:cubicBezTo>
                      <a:pt x="12995" y="2888"/>
                      <a:pt x="10107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08" name="Google Shape;11908;p38"/>
              <p:cNvSpPr/>
              <p:nvPr/>
            </p:nvSpPr>
            <p:spPr>
              <a:xfrm>
                <a:off x="1038576" y="3299162"/>
                <a:ext cx="477949" cy="493118"/>
              </a:xfrm>
              <a:custGeom>
                <a:avLst/>
                <a:gdLst/>
                <a:ahLst/>
                <a:cxnLst/>
                <a:rect l="l" t="t" r="r" b="b"/>
                <a:pathLst>
                  <a:path w="477949" h="493118" extrusionOk="0">
                    <a:moveTo>
                      <a:pt x="476987" y="432667"/>
                    </a:moveTo>
                    <a:lnTo>
                      <a:pt x="446376" y="379819"/>
                    </a:lnTo>
                    <a:lnTo>
                      <a:pt x="476313" y="345550"/>
                    </a:lnTo>
                    <a:cubicBezTo>
                      <a:pt x="477757" y="343914"/>
                      <a:pt x="478239" y="341604"/>
                      <a:pt x="477661" y="339486"/>
                    </a:cubicBezTo>
                    <a:cubicBezTo>
                      <a:pt x="477084" y="337368"/>
                      <a:pt x="475447" y="335732"/>
                      <a:pt x="473329" y="335058"/>
                    </a:cubicBezTo>
                    <a:lnTo>
                      <a:pt x="472174" y="334673"/>
                    </a:lnTo>
                    <a:cubicBezTo>
                      <a:pt x="450901" y="328897"/>
                      <a:pt x="430590" y="320138"/>
                      <a:pt x="411722" y="308683"/>
                    </a:cubicBezTo>
                    <a:cubicBezTo>
                      <a:pt x="411530" y="308586"/>
                      <a:pt x="411337" y="308586"/>
                      <a:pt x="411241" y="308490"/>
                    </a:cubicBezTo>
                    <a:cubicBezTo>
                      <a:pt x="411049" y="308394"/>
                      <a:pt x="410856" y="308298"/>
                      <a:pt x="410664" y="308298"/>
                    </a:cubicBezTo>
                    <a:cubicBezTo>
                      <a:pt x="409990" y="308009"/>
                      <a:pt x="409316" y="307912"/>
                      <a:pt x="408642" y="307912"/>
                    </a:cubicBezTo>
                    <a:cubicBezTo>
                      <a:pt x="408642" y="307912"/>
                      <a:pt x="408546" y="307912"/>
                      <a:pt x="408546" y="307912"/>
                    </a:cubicBezTo>
                    <a:lnTo>
                      <a:pt x="408450" y="307912"/>
                    </a:lnTo>
                    <a:cubicBezTo>
                      <a:pt x="408257" y="307912"/>
                      <a:pt x="408161" y="308009"/>
                      <a:pt x="408064" y="308009"/>
                    </a:cubicBezTo>
                    <a:cubicBezTo>
                      <a:pt x="407391" y="308009"/>
                      <a:pt x="406813" y="308201"/>
                      <a:pt x="406139" y="308394"/>
                    </a:cubicBezTo>
                    <a:cubicBezTo>
                      <a:pt x="406043" y="308394"/>
                      <a:pt x="406043" y="308394"/>
                      <a:pt x="405947" y="308490"/>
                    </a:cubicBezTo>
                    <a:lnTo>
                      <a:pt x="405850" y="308490"/>
                    </a:lnTo>
                    <a:lnTo>
                      <a:pt x="387946" y="316383"/>
                    </a:lnTo>
                    <a:cubicBezTo>
                      <a:pt x="394203" y="286928"/>
                      <a:pt x="397572" y="256990"/>
                      <a:pt x="398053" y="226861"/>
                    </a:cubicBezTo>
                    <a:cubicBezTo>
                      <a:pt x="398246" y="226187"/>
                      <a:pt x="398246" y="225417"/>
                      <a:pt x="398150" y="224743"/>
                    </a:cubicBezTo>
                    <a:cubicBezTo>
                      <a:pt x="398342" y="223395"/>
                      <a:pt x="398150" y="221951"/>
                      <a:pt x="397572" y="220796"/>
                    </a:cubicBezTo>
                    <a:lnTo>
                      <a:pt x="335965" y="103839"/>
                    </a:lnTo>
                    <a:lnTo>
                      <a:pt x="335965" y="103743"/>
                    </a:lnTo>
                    <a:cubicBezTo>
                      <a:pt x="335965" y="103743"/>
                      <a:pt x="335869" y="103647"/>
                      <a:pt x="335869" y="103647"/>
                    </a:cubicBezTo>
                    <a:lnTo>
                      <a:pt x="335869" y="103551"/>
                    </a:lnTo>
                    <a:cubicBezTo>
                      <a:pt x="335580" y="102973"/>
                      <a:pt x="335195" y="102492"/>
                      <a:pt x="334714" y="102010"/>
                    </a:cubicBezTo>
                    <a:cubicBezTo>
                      <a:pt x="334521" y="101818"/>
                      <a:pt x="334232" y="101625"/>
                      <a:pt x="334040" y="101433"/>
                    </a:cubicBezTo>
                    <a:cubicBezTo>
                      <a:pt x="333944" y="101336"/>
                      <a:pt x="333847" y="101240"/>
                      <a:pt x="333655" y="101144"/>
                    </a:cubicBezTo>
                    <a:lnTo>
                      <a:pt x="176172" y="1033"/>
                    </a:lnTo>
                    <a:cubicBezTo>
                      <a:pt x="174247" y="-219"/>
                      <a:pt x="171840" y="-315"/>
                      <a:pt x="169819" y="648"/>
                    </a:cubicBezTo>
                    <a:lnTo>
                      <a:pt x="132854" y="18841"/>
                    </a:lnTo>
                    <a:cubicBezTo>
                      <a:pt x="131988" y="18937"/>
                      <a:pt x="131122" y="19226"/>
                      <a:pt x="130352" y="19707"/>
                    </a:cubicBezTo>
                    <a:lnTo>
                      <a:pt x="68552" y="58500"/>
                    </a:lnTo>
                    <a:cubicBezTo>
                      <a:pt x="66627" y="59752"/>
                      <a:pt x="65472" y="61773"/>
                      <a:pt x="65472" y="64084"/>
                    </a:cubicBezTo>
                    <a:cubicBezTo>
                      <a:pt x="65761" y="83817"/>
                      <a:pt x="67204" y="104513"/>
                      <a:pt x="69611" y="125883"/>
                    </a:cubicBezTo>
                    <a:cubicBezTo>
                      <a:pt x="55172" y="118952"/>
                      <a:pt x="39000" y="116738"/>
                      <a:pt x="23213" y="119530"/>
                    </a:cubicBezTo>
                    <a:cubicBezTo>
                      <a:pt x="18111" y="120300"/>
                      <a:pt x="13010" y="120589"/>
                      <a:pt x="7811" y="120300"/>
                    </a:cubicBezTo>
                    <a:lnTo>
                      <a:pt x="6945" y="120204"/>
                    </a:lnTo>
                    <a:cubicBezTo>
                      <a:pt x="3383" y="119915"/>
                      <a:pt x="303" y="122610"/>
                      <a:pt x="14" y="126172"/>
                    </a:cubicBezTo>
                    <a:cubicBezTo>
                      <a:pt x="-82" y="127712"/>
                      <a:pt x="303" y="129252"/>
                      <a:pt x="1266" y="130504"/>
                    </a:cubicBezTo>
                    <a:lnTo>
                      <a:pt x="37652" y="180559"/>
                    </a:lnTo>
                    <a:cubicBezTo>
                      <a:pt x="25909" y="200678"/>
                      <a:pt x="26390" y="231674"/>
                      <a:pt x="40444" y="261803"/>
                    </a:cubicBezTo>
                    <a:lnTo>
                      <a:pt x="48434" y="280189"/>
                    </a:lnTo>
                    <a:cubicBezTo>
                      <a:pt x="49300" y="282018"/>
                      <a:pt x="50936" y="283462"/>
                      <a:pt x="52862" y="283943"/>
                    </a:cubicBezTo>
                    <a:cubicBezTo>
                      <a:pt x="53824" y="284136"/>
                      <a:pt x="54883" y="284136"/>
                      <a:pt x="55942" y="283943"/>
                    </a:cubicBezTo>
                    <a:cubicBezTo>
                      <a:pt x="72595" y="282307"/>
                      <a:pt x="89441" y="284232"/>
                      <a:pt x="105420" y="289430"/>
                    </a:cubicBezTo>
                    <a:cubicBezTo>
                      <a:pt x="128138" y="361530"/>
                      <a:pt x="162503" y="429394"/>
                      <a:pt x="207072" y="490519"/>
                    </a:cubicBezTo>
                    <a:cubicBezTo>
                      <a:pt x="208323" y="492156"/>
                      <a:pt x="210248" y="493119"/>
                      <a:pt x="212270" y="493119"/>
                    </a:cubicBezTo>
                    <a:cubicBezTo>
                      <a:pt x="212366" y="493119"/>
                      <a:pt x="212559" y="493119"/>
                      <a:pt x="212655" y="493119"/>
                    </a:cubicBezTo>
                    <a:cubicBezTo>
                      <a:pt x="234891" y="491771"/>
                      <a:pt x="256357" y="483974"/>
                      <a:pt x="274358" y="470690"/>
                    </a:cubicBezTo>
                    <a:cubicBezTo>
                      <a:pt x="291396" y="466069"/>
                      <a:pt x="307183" y="457791"/>
                      <a:pt x="320467" y="446239"/>
                    </a:cubicBezTo>
                    <a:cubicBezTo>
                      <a:pt x="328553" y="449031"/>
                      <a:pt x="337024" y="450475"/>
                      <a:pt x="345495" y="450571"/>
                    </a:cubicBezTo>
                    <a:cubicBezTo>
                      <a:pt x="354928" y="450956"/>
                      <a:pt x="364169" y="448453"/>
                      <a:pt x="372159" y="443448"/>
                    </a:cubicBezTo>
                    <a:cubicBezTo>
                      <a:pt x="372448" y="443255"/>
                      <a:pt x="372737" y="443063"/>
                      <a:pt x="373025" y="442870"/>
                    </a:cubicBezTo>
                    <a:cubicBezTo>
                      <a:pt x="373122" y="442774"/>
                      <a:pt x="373314" y="442774"/>
                      <a:pt x="373411" y="442678"/>
                    </a:cubicBezTo>
                    <a:lnTo>
                      <a:pt x="409990" y="417457"/>
                    </a:lnTo>
                    <a:cubicBezTo>
                      <a:pt x="428279" y="428335"/>
                      <a:pt x="448013" y="436613"/>
                      <a:pt x="468709" y="442004"/>
                    </a:cubicBezTo>
                    <a:lnTo>
                      <a:pt x="469575" y="442293"/>
                    </a:lnTo>
                    <a:cubicBezTo>
                      <a:pt x="470153" y="442485"/>
                      <a:pt x="470827" y="442582"/>
                      <a:pt x="471500" y="442582"/>
                    </a:cubicBezTo>
                    <a:cubicBezTo>
                      <a:pt x="475062" y="442582"/>
                      <a:pt x="477950" y="439694"/>
                      <a:pt x="477950" y="436132"/>
                    </a:cubicBezTo>
                    <a:cubicBezTo>
                      <a:pt x="477854" y="434784"/>
                      <a:pt x="477565" y="433726"/>
                      <a:pt x="476987" y="432667"/>
                    </a:cubicBezTo>
                    <a:close/>
                    <a:moveTo>
                      <a:pt x="383422" y="221951"/>
                    </a:moveTo>
                    <a:lnTo>
                      <a:pt x="355699" y="234080"/>
                    </a:lnTo>
                    <a:lnTo>
                      <a:pt x="299867" y="128097"/>
                    </a:lnTo>
                    <a:lnTo>
                      <a:pt x="327013" y="115102"/>
                    </a:lnTo>
                    <a:lnTo>
                      <a:pt x="383422" y="221951"/>
                    </a:lnTo>
                    <a:close/>
                    <a:moveTo>
                      <a:pt x="384577" y="235621"/>
                    </a:moveTo>
                    <a:cubicBezTo>
                      <a:pt x="383614" y="263055"/>
                      <a:pt x="380245" y="290297"/>
                      <a:pt x="374373" y="317057"/>
                    </a:cubicBezTo>
                    <a:cubicBezTo>
                      <a:pt x="374373" y="317154"/>
                      <a:pt x="374277" y="317346"/>
                      <a:pt x="374277" y="317539"/>
                    </a:cubicBezTo>
                    <a:lnTo>
                      <a:pt x="373025" y="322833"/>
                    </a:lnTo>
                    <a:lnTo>
                      <a:pt x="366191" y="325817"/>
                    </a:lnTo>
                    <a:cubicBezTo>
                      <a:pt x="365998" y="325913"/>
                      <a:pt x="365710" y="326106"/>
                      <a:pt x="365517" y="326298"/>
                    </a:cubicBezTo>
                    <a:cubicBezTo>
                      <a:pt x="365228" y="326395"/>
                      <a:pt x="365036" y="326491"/>
                      <a:pt x="364747" y="326683"/>
                    </a:cubicBezTo>
                    <a:cubicBezTo>
                      <a:pt x="360127" y="329475"/>
                      <a:pt x="354928" y="331015"/>
                      <a:pt x="349538" y="331208"/>
                    </a:cubicBezTo>
                    <a:cubicBezTo>
                      <a:pt x="355217" y="303388"/>
                      <a:pt x="358298" y="275184"/>
                      <a:pt x="358971" y="246787"/>
                    </a:cubicBezTo>
                    <a:lnTo>
                      <a:pt x="384577" y="235621"/>
                    </a:lnTo>
                    <a:close/>
                    <a:moveTo>
                      <a:pt x="172225" y="13932"/>
                    </a:moveTo>
                    <a:lnTo>
                      <a:pt x="316520" y="105668"/>
                    </a:lnTo>
                    <a:lnTo>
                      <a:pt x="291396" y="117701"/>
                    </a:lnTo>
                    <a:lnTo>
                      <a:pt x="147294" y="26157"/>
                    </a:lnTo>
                    <a:lnTo>
                      <a:pt x="172225" y="13932"/>
                    </a:lnTo>
                    <a:close/>
                    <a:moveTo>
                      <a:pt x="133721" y="32895"/>
                    </a:moveTo>
                    <a:lnTo>
                      <a:pt x="286102" y="129733"/>
                    </a:lnTo>
                    <a:lnTo>
                      <a:pt x="346169" y="243706"/>
                    </a:lnTo>
                    <a:cubicBezTo>
                      <a:pt x="345687" y="272970"/>
                      <a:pt x="342415" y="302041"/>
                      <a:pt x="336446" y="330726"/>
                    </a:cubicBezTo>
                    <a:cubicBezTo>
                      <a:pt x="332211" y="330053"/>
                      <a:pt x="328072" y="328994"/>
                      <a:pt x="323932" y="327646"/>
                    </a:cubicBezTo>
                    <a:cubicBezTo>
                      <a:pt x="329419" y="301463"/>
                      <a:pt x="332403" y="274895"/>
                      <a:pt x="333077" y="248134"/>
                    </a:cubicBezTo>
                    <a:cubicBezTo>
                      <a:pt x="333077" y="246979"/>
                      <a:pt x="332885" y="245920"/>
                      <a:pt x="332307" y="244958"/>
                    </a:cubicBezTo>
                    <a:lnTo>
                      <a:pt x="276668" y="139360"/>
                    </a:lnTo>
                    <a:cubicBezTo>
                      <a:pt x="276187" y="138397"/>
                      <a:pt x="275321" y="137531"/>
                      <a:pt x="274454" y="136953"/>
                    </a:cubicBezTo>
                    <a:lnTo>
                      <a:pt x="137186" y="49548"/>
                    </a:lnTo>
                    <a:cubicBezTo>
                      <a:pt x="135068" y="48200"/>
                      <a:pt x="132373" y="48200"/>
                      <a:pt x="130255" y="49548"/>
                    </a:cubicBezTo>
                    <a:lnTo>
                      <a:pt x="94831" y="71688"/>
                    </a:lnTo>
                    <a:cubicBezTo>
                      <a:pt x="92906" y="72940"/>
                      <a:pt x="91655" y="75154"/>
                      <a:pt x="91751" y="77464"/>
                    </a:cubicBezTo>
                    <a:cubicBezTo>
                      <a:pt x="93099" y="107979"/>
                      <a:pt x="96468" y="138397"/>
                      <a:pt x="101762" y="168430"/>
                    </a:cubicBezTo>
                    <a:cubicBezTo>
                      <a:pt x="96949" y="167275"/>
                      <a:pt x="92425" y="166313"/>
                      <a:pt x="88189" y="165639"/>
                    </a:cubicBezTo>
                    <a:cubicBezTo>
                      <a:pt x="87708" y="162655"/>
                      <a:pt x="87227" y="159671"/>
                      <a:pt x="86745" y="156783"/>
                    </a:cubicBezTo>
                    <a:cubicBezTo>
                      <a:pt x="85687" y="149948"/>
                      <a:pt x="84724" y="143210"/>
                      <a:pt x="83858" y="136568"/>
                    </a:cubicBezTo>
                    <a:cubicBezTo>
                      <a:pt x="80874" y="113658"/>
                      <a:pt x="79045" y="90652"/>
                      <a:pt x="78467" y="67549"/>
                    </a:cubicBezTo>
                    <a:lnTo>
                      <a:pt x="133721" y="32895"/>
                    </a:lnTo>
                    <a:close/>
                    <a:moveTo>
                      <a:pt x="192921" y="193266"/>
                    </a:moveTo>
                    <a:cubicBezTo>
                      <a:pt x="192921" y="193266"/>
                      <a:pt x="192921" y="193266"/>
                      <a:pt x="192921" y="193266"/>
                    </a:cubicBezTo>
                    <a:cubicBezTo>
                      <a:pt x="189360" y="193266"/>
                      <a:pt x="186472" y="196154"/>
                      <a:pt x="186472" y="199715"/>
                    </a:cubicBezTo>
                    <a:cubicBezTo>
                      <a:pt x="186472" y="199715"/>
                      <a:pt x="186472" y="199715"/>
                      <a:pt x="186472" y="199715"/>
                    </a:cubicBezTo>
                    <a:lnTo>
                      <a:pt x="186472" y="211555"/>
                    </a:lnTo>
                    <a:cubicBezTo>
                      <a:pt x="182140" y="208186"/>
                      <a:pt x="177808" y="205010"/>
                      <a:pt x="173477" y="202025"/>
                    </a:cubicBezTo>
                    <a:lnTo>
                      <a:pt x="173477" y="174784"/>
                    </a:lnTo>
                    <a:cubicBezTo>
                      <a:pt x="173477" y="171222"/>
                      <a:pt x="170589" y="168334"/>
                      <a:pt x="167027" y="168334"/>
                    </a:cubicBezTo>
                    <a:cubicBezTo>
                      <a:pt x="163465" y="168334"/>
                      <a:pt x="160578" y="171222"/>
                      <a:pt x="160578" y="174784"/>
                    </a:cubicBezTo>
                    <a:lnTo>
                      <a:pt x="160578" y="193554"/>
                    </a:lnTo>
                    <a:cubicBezTo>
                      <a:pt x="146427" y="184891"/>
                      <a:pt x="131411" y="177768"/>
                      <a:pt x="115720" y="172473"/>
                    </a:cubicBezTo>
                    <a:cubicBezTo>
                      <a:pt x="110137" y="142151"/>
                      <a:pt x="106575" y="111444"/>
                      <a:pt x="104939" y="80640"/>
                    </a:cubicBezTo>
                    <a:lnTo>
                      <a:pt x="133625" y="62736"/>
                    </a:lnTo>
                    <a:lnTo>
                      <a:pt x="265983" y="146868"/>
                    </a:lnTo>
                    <a:lnTo>
                      <a:pt x="319986" y="249386"/>
                    </a:lnTo>
                    <a:cubicBezTo>
                      <a:pt x="319312" y="273932"/>
                      <a:pt x="316520" y="298383"/>
                      <a:pt x="311611" y="322544"/>
                    </a:cubicBezTo>
                    <a:cubicBezTo>
                      <a:pt x="291685" y="313014"/>
                      <a:pt x="266176" y="294051"/>
                      <a:pt x="234795" y="257953"/>
                    </a:cubicBezTo>
                    <a:cubicBezTo>
                      <a:pt x="223821" y="245247"/>
                      <a:pt x="211981" y="233310"/>
                      <a:pt x="199274" y="222240"/>
                    </a:cubicBezTo>
                    <a:lnTo>
                      <a:pt x="199274" y="199715"/>
                    </a:lnTo>
                    <a:cubicBezTo>
                      <a:pt x="199467" y="196154"/>
                      <a:pt x="196579" y="193266"/>
                      <a:pt x="192921" y="193266"/>
                    </a:cubicBezTo>
                    <a:close/>
                    <a:moveTo>
                      <a:pt x="19170" y="133006"/>
                    </a:moveTo>
                    <a:cubicBezTo>
                      <a:pt x="21095" y="132814"/>
                      <a:pt x="22924" y="132621"/>
                      <a:pt x="24753" y="132429"/>
                    </a:cubicBezTo>
                    <a:cubicBezTo>
                      <a:pt x="40925" y="129541"/>
                      <a:pt x="57578" y="132814"/>
                      <a:pt x="71536" y="141477"/>
                    </a:cubicBezTo>
                    <a:cubicBezTo>
                      <a:pt x="72114" y="145617"/>
                      <a:pt x="72691" y="149948"/>
                      <a:pt x="73365" y="154184"/>
                    </a:cubicBezTo>
                    <a:lnTo>
                      <a:pt x="68937" y="156494"/>
                    </a:lnTo>
                    <a:cubicBezTo>
                      <a:pt x="68456" y="156783"/>
                      <a:pt x="51418" y="165639"/>
                      <a:pt x="51418" y="165639"/>
                    </a:cubicBezTo>
                    <a:lnTo>
                      <a:pt x="51514" y="165831"/>
                    </a:lnTo>
                    <a:cubicBezTo>
                      <a:pt x="51225" y="165928"/>
                      <a:pt x="50936" y="166024"/>
                      <a:pt x="50744" y="166120"/>
                    </a:cubicBezTo>
                    <a:lnTo>
                      <a:pt x="50744" y="166024"/>
                    </a:lnTo>
                    <a:cubicBezTo>
                      <a:pt x="49107" y="167179"/>
                      <a:pt x="47471" y="168430"/>
                      <a:pt x="46027" y="169874"/>
                    </a:cubicBezTo>
                    <a:lnTo>
                      <a:pt x="19170" y="133006"/>
                    </a:lnTo>
                    <a:close/>
                    <a:moveTo>
                      <a:pt x="267716" y="459331"/>
                    </a:moveTo>
                    <a:cubicBezTo>
                      <a:pt x="252507" y="470786"/>
                      <a:pt x="234410" y="477813"/>
                      <a:pt x="215350" y="479642"/>
                    </a:cubicBezTo>
                    <a:cubicBezTo>
                      <a:pt x="174535" y="423137"/>
                      <a:pt x="142769" y="360663"/>
                      <a:pt x="120918" y="294532"/>
                    </a:cubicBezTo>
                    <a:cubicBezTo>
                      <a:pt x="125924" y="296457"/>
                      <a:pt x="131218" y="298864"/>
                      <a:pt x="136705" y="301559"/>
                    </a:cubicBezTo>
                    <a:cubicBezTo>
                      <a:pt x="156727" y="358931"/>
                      <a:pt x="184450" y="413414"/>
                      <a:pt x="219104" y="463278"/>
                    </a:cubicBezTo>
                    <a:cubicBezTo>
                      <a:pt x="220356" y="465010"/>
                      <a:pt x="222281" y="466069"/>
                      <a:pt x="224399" y="466069"/>
                    </a:cubicBezTo>
                    <a:cubicBezTo>
                      <a:pt x="224880" y="466069"/>
                      <a:pt x="225361" y="465973"/>
                      <a:pt x="225843" y="465877"/>
                    </a:cubicBezTo>
                    <a:cubicBezTo>
                      <a:pt x="248849" y="459812"/>
                      <a:pt x="269064" y="445854"/>
                      <a:pt x="282829" y="426506"/>
                    </a:cubicBezTo>
                    <a:cubicBezTo>
                      <a:pt x="286487" y="429105"/>
                      <a:pt x="290049" y="431319"/>
                      <a:pt x="293514" y="433437"/>
                    </a:cubicBezTo>
                    <a:cubicBezTo>
                      <a:pt x="286102" y="443159"/>
                      <a:pt x="277438" y="451919"/>
                      <a:pt x="267716" y="459331"/>
                    </a:cubicBezTo>
                    <a:close/>
                    <a:moveTo>
                      <a:pt x="154032" y="310993"/>
                    </a:moveTo>
                    <a:cubicBezTo>
                      <a:pt x="180792" y="327742"/>
                      <a:pt x="204761" y="348535"/>
                      <a:pt x="225169" y="372600"/>
                    </a:cubicBezTo>
                    <a:cubicBezTo>
                      <a:pt x="239512" y="389445"/>
                      <a:pt x="255298" y="404847"/>
                      <a:pt x="272433" y="418709"/>
                    </a:cubicBezTo>
                    <a:cubicBezTo>
                      <a:pt x="261170" y="434303"/>
                      <a:pt x="245287" y="446047"/>
                      <a:pt x="227094" y="452111"/>
                    </a:cubicBezTo>
                    <a:cubicBezTo>
                      <a:pt x="197060" y="408216"/>
                      <a:pt x="172514" y="360760"/>
                      <a:pt x="154032" y="310993"/>
                    </a:cubicBezTo>
                    <a:close/>
                    <a:moveTo>
                      <a:pt x="301504" y="444122"/>
                    </a:moveTo>
                    <a:cubicBezTo>
                      <a:pt x="302659" y="442678"/>
                      <a:pt x="303814" y="441138"/>
                      <a:pt x="304873" y="439597"/>
                    </a:cubicBezTo>
                    <a:cubicBezTo>
                      <a:pt x="305450" y="439886"/>
                      <a:pt x="306028" y="440175"/>
                      <a:pt x="306702" y="440464"/>
                    </a:cubicBezTo>
                    <a:cubicBezTo>
                      <a:pt x="304969" y="441811"/>
                      <a:pt x="303236" y="442967"/>
                      <a:pt x="301504" y="444122"/>
                    </a:cubicBezTo>
                    <a:close/>
                    <a:moveTo>
                      <a:pt x="365517" y="432185"/>
                    </a:moveTo>
                    <a:cubicBezTo>
                      <a:pt x="365228" y="432378"/>
                      <a:pt x="364940" y="432570"/>
                      <a:pt x="364651" y="432763"/>
                    </a:cubicBezTo>
                    <a:cubicBezTo>
                      <a:pt x="364266" y="433052"/>
                      <a:pt x="321526" y="463855"/>
                      <a:pt x="234891" y="364129"/>
                    </a:cubicBezTo>
                    <a:lnTo>
                      <a:pt x="234891" y="364129"/>
                    </a:lnTo>
                    <a:cubicBezTo>
                      <a:pt x="209959" y="334288"/>
                      <a:pt x="179445" y="309453"/>
                      <a:pt x="145080" y="291163"/>
                    </a:cubicBezTo>
                    <a:cubicBezTo>
                      <a:pt x="144791" y="290971"/>
                      <a:pt x="144406" y="290778"/>
                      <a:pt x="144117" y="290682"/>
                    </a:cubicBezTo>
                    <a:cubicBezTo>
                      <a:pt x="120437" y="278072"/>
                      <a:pt x="94254" y="271045"/>
                      <a:pt x="67397" y="270178"/>
                    </a:cubicBezTo>
                    <a:cubicBezTo>
                      <a:pt x="64413" y="270178"/>
                      <a:pt x="61333" y="270274"/>
                      <a:pt x="58348" y="270659"/>
                    </a:cubicBezTo>
                    <a:lnTo>
                      <a:pt x="52188" y="256509"/>
                    </a:lnTo>
                    <a:cubicBezTo>
                      <a:pt x="39289" y="228786"/>
                      <a:pt x="39193" y="199908"/>
                      <a:pt x="50744" y="184025"/>
                    </a:cubicBezTo>
                    <a:cubicBezTo>
                      <a:pt x="50840" y="183832"/>
                      <a:pt x="50936" y="183736"/>
                      <a:pt x="51033" y="183543"/>
                    </a:cubicBezTo>
                    <a:cubicBezTo>
                      <a:pt x="52669" y="181329"/>
                      <a:pt x="54691" y="179308"/>
                      <a:pt x="56808" y="177671"/>
                    </a:cubicBezTo>
                    <a:cubicBezTo>
                      <a:pt x="66531" y="176420"/>
                      <a:pt x="141807" y="170837"/>
                      <a:pt x="225072" y="266617"/>
                    </a:cubicBezTo>
                    <a:cubicBezTo>
                      <a:pt x="301600" y="354695"/>
                      <a:pt x="348479" y="348246"/>
                      <a:pt x="365517" y="340930"/>
                    </a:cubicBezTo>
                    <a:lnTo>
                      <a:pt x="370619" y="352674"/>
                    </a:lnTo>
                    <a:cubicBezTo>
                      <a:pt x="385924" y="388290"/>
                      <a:pt x="383807" y="421789"/>
                      <a:pt x="365517" y="432185"/>
                    </a:cubicBezTo>
                    <a:close/>
                    <a:moveTo>
                      <a:pt x="391893" y="413992"/>
                    </a:moveTo>
                    <a:cubicBezTo>
                      <a:pt x="395743" y="391371"/>
                      <a:pt x="392470" y="368172"/>
                      <a:pt x="382652" y="347476"/>
                    </a:cubicBezTo>
                    <a:lnTo>
                      <a:pt x="377261" y="335058"/>
                    </a:lnTo>
                    <a:lnTo>
                      <a:pt x="402000" y="324181"/>
                    </a:lnTo>
                    <a:lnTo>
                      <a:pt x="403348" y="406099"/>
                    </a:lnTo>
                    <a:lnTo>
                      <a:pt x="391893" y="413992"/>
                    </a:lnTo>
                    <a:close/>
                    <a:moveTo>
                      <a:pt x="416343" y="406002"/>
                    </a:moveTo>
                    <a:lnTo>
                      <a:pt x="414995" y="325528"/>
                    </a:lnTo>
                    <a:cubicBezTo>
                      <a:pt x="429242" y="333422"/>
                      <a:pt x="444259" y="339871"/>
                      <a:pt x="459757" y="344780"/>
                    </a:cubicBezTo>
                    <a:lnTo>
                      <a:pt x="433574" y="374814"/>
                    </a:lnTo>
                    <a:cubicBezTo>
                      <a:pt x="431745" y="376932"/>
                      <a:pt x="431456" y="379916"/>
                      <a:pt x="432804" y="382322"/>
                    </a:cubicBezTo>
                    <a:lnTo>
                      <a:pt x="457639" y="425158"/>
                    </a:lnTo>
                    <a:cubicBezTo>
                      <a:pt x="443296" y="420153"/>
                      <a:pt x="429434" y="413703"/>
                      <a:pt x="416343" y="40600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909" name="Google Shape;11909;p38"/>
          <p:cNvGrpSpPr/>
          <p:nvPr/>
        </p:nvGrpSpPr>
        <p:grpSpPr>
          <a:xfrm>
            <a:off x="-812316" y="3916138"/>
            <a:ext cx="896786" cy="896786"/>
            <a:chOff x="-812316" y="3916138"/>
            <a:chExt cx="896786" cy="896786"/>
          </a:xfrm>
        </p:grpSpPr>
        <p:sp>
          <p:nvSpPr>
            <p:cNvPr id="11910" name="Google Shape;11910;p38"/>
            <p:cNvSpPr/>
            <p:nvPr/>
          </p:nvSpPr>
          <p:spPr>
            <a:xfrm>
              <a:off x="-812316" y="3916138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1" name="Google Shape;11911;p38"/>
            <p:cNvSpPr/>
            <p:nvPr/>
          </p:nvSpPr>
          <p:spPr>
            <a:xfrm>
              <a:off x="-726564" y="3991049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912" name="Google Shape;11912;p38"/>
            <p:cNvGrpSpPr/>
            <p:nvPr/>
          </p:nvGrpSpPr>
          <p:grpSpPr>
            <a:xfrm>
              <a:off x="-579708" y="4145347"/>
              <a:ext cx="470356" cy="470356"/>
              <a:chOff x="1033885" y="5142519"/>
              <a:chExt cx="470356" cy="470356"/>
            </a:xfrm>
          </p:grpSpPr>
          <p:sp>
            <p:nvSpPr>
              <p:cNvPr id="11913" name="Google Shape;11913;p38"/>
              <p:cNvSpPr/>
              <p:nvPr/>
            </p:nvSpPr>
            <p:spPr>
              <a:xfrm>
                <a:off x="1205731" y="5377698"/>
                <a:ext cx="221663" cy="158331"/>
              </a:xfrm>
              <a:custGeom>
                <a:avLst/>
                <a:gdLst/>
                <a:ahLst/>
                <a:cxnLst/>
                <a:rect l="l" t="t" r="r" b="b"/>
                <a:pathLst>
                  <a:path w="221663" h="158331" extrusionOk="0">
                    <a:moveTo>
                      <a:pt x="0" y="0"/>
                    </a:moveTo>
                    <a:lnTo>
                      <a:pt x="221664" y="0"/>
                    </a:lnTo>
                    <a:lnTo>
                      <a:pt x="221664" y="158331"/>
                    </a:lnTo>
                    <a:lnTo>
                      <a:pt x="0" y="158331"/>
                    </a:lnTo>
                    <a:close/>
                  </a:path>
                </a:pathLst>
              </a:custGeom>
              <a:solidFill>
                <a:srgbClr val="EF52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14" name="Google Shape;11914;p38"/>
              <p:cNvSpPr/>
              <p:nvPr/>
            </p:nvSpPr>
            <p:spPr>
              <a:xfrm>
                <a:off x="1110732" y="5219366"/>
                <a:ext cx="229580" cy="158331"/>
              </a:xfrm>
              <a:custGeom>
                <a:avLst/>
                <a:gdLst/>
                <a:ahLst/>
                <a:cxnLst/>
                <a:rect l="l" t="t" r="r" b="b"/>
                <a:pathLst>
                  <a:path w="229580" h="158331" extrusionOk="0">
                    <a:moveTo>
                      <a:pt x="0" y="0"/>
                    </a:moveTo>
                    <a:lnTo>
                      <a:pt x="229580" y="0"/>
                    </a:lnTo>
                    <a:lnTo>
                      <a:pt x="229580" y="158331"/>
                    </a:lnTo>
                    <a:lnTo>
                      <a:pt x="0" y="158331"/>
                    </a:lnTo>
                    <a:close/>
                  </a:path>
                </a:pathLst>
              </a:custGeom>
              <a:solidFill>
                <a:srgbClr val="88BF4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15" name="Google Shape;11915;p38"/>
              <p:cNvSpPr/>
              <p:nvPr/>
            </p:nvSpPr>
            <p:spPr>
              <a:xfrm>
                <a:off x="1110732" y="5322272"/>
                <a:ext cx="158331" cy="213757"/>
              </a:xfrm>
              <a:custGeom>
                <a:avLst/>
                <a:gdLst/>
                <a:ahLst/>
                <a:cxnLst/>
                <a:rect l="l" t="t" r="r" b="b"/>
                <a:pathLst>
                  <a:path w="158331" h="213757" extrusionOk="0">
                    <a:moveTo>
                      <a:pt x="0" y="55426"/>
                    </a:moveTo>
                    <a:lnTo>
                      <a:pt x="58231" y="55426"/>
                    </a:lnTo>
                    <a:cubicBezTo>
                      <a:pt x="45110" y="43864"/>
                      <a:pt x="43845" y="23854"/>
                      <a:pt x="55406" y="10732"/>
                    </a:cubicBezTo>
                    <a:cubicBezTo>
                      <a:pt x="66968" y="-2390"/>
                      <a:pt x="86978" y="-3654"/>
                      <a:pt x="100100" y="7908"/>
                    </a:cubicBezTo>
                    <a:cubicBezTo>
                      <a:pt x="113222" y="19469"/>
                      <a:pt x="114486" y="39479"/>
                      <a:pt x="102925" y="52601"/>
                    </a:cubicBezTo>
                    <a:cubicBezTo>
                      <a:pt x="102044" y="53601"/>
                      <a:pt x="101100" y="54544"/>
                      <a:pt x="100100" y="55426"/>
                    </a:cubicBezTo>
                    <a:lnTo>
                      <a:pt x="158331" y="55426"/>
                    </a:lnTo>
                    <a:lnTo>
                      <a:pt x="158331" y="113657"/>
                    </a:lnTo>
                    <a:cubicBezTo>
                      <a:pt x="146769" y="100535"/>
                      <a:pt x="126759" y="99271"/>
                      <a:pt x="113637" y="110832"/>
                    </a:cubicBezTo>
                    <a:cubicBezTo>
                      <a:pt x="100516" y="122394"/>
                      <a:pt x="99251" y="142404"/>
                      <a:pt x="110813" y="155526"/>
                    </a:cubicBezTo>
                    <a:cubicBezTo>
                      <a:pt x="122374" y="168648"/>
                      <a:pt x="142384" y="169912"/>
                      <a:pt x="155506" y="158351"/>
                    </a:cubicBezTo>
                    <a:cubicBezTo>
                      <a:pt x="156506" y="157469"/>
                      <a:pt x="157450" y="156526"/>
                      <a:pt x="158331" y="155526"/>
                    </a:cubicBezTo>
                    <a:lnTo>
                      <a:pt x="158331" y="213757"/>
                    </a:lnTo>
                    <a:lnTo>
                      <a:pt x="0" y="213757"/>
                    </a:lnTo>
                    <a:close/>
                  </a:path>
                </a:pathLst>
              </a:custGeom>
              <a:solidFill>
                <a:srgbClr val="0093B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16" name="Google Shape;11916;p38"/>
              <p:cNvSpPr/>
              <p:nvPr/>
            </p:nvSpPr>
            <p:spPr>
              <a:xfrm>
                <a:off x="1269064" y="5219366"/>
                <a:ext cx="158331" cy="213757"/>
              </a:xfrm>
              <a:custGeom>
                <a:avLst/>
                <a:gdLst/>
                <a:ahLst/>
                <a:cxnLst/>
                <a:rect l="l" t="t" r="r" b="b"/>
                <a:pathLst>
                  <a:path w="158331" h="213757" extrusionOk="0">
                    <a:moveTo>
                      <a:pt x="0" y="0"/>
                    </a:moveTo>
                    <a:lnTo>
                      <a:pt x="0" y="58231"/>
                    </a:lnTo>
                    <a:cubicBezTo>
                      <a:pt x="11562" y="45110"/>
                      <a:pt x="31572" y="43845"/>
                      <a:pt x="44694" y="55406"/>
                    </a:cubicBezTo>
                    <a:cubicBezTo>
                      <a:pt x="57816" y="66968"/>
                      <a:pt x="59080" y="86978"/>
                      <a:pt x="47518" y="100100"/>
                    </a:cubicBezTo>
                    <a:cubicBezTo>
                      <a:pt x="35957" y="113222"/>
                      <a:pt x="15947" y="114486"/>
                      <a:pt x="2825" y="102925"/>
                    </a:cubicBezTo>
                    <a:cubicBezTo>
                      <a:pt x="1825" y="102044"/>
                      <a:pt x="882" y="101100"/>
                      <a:pt x="0" y="100100"/>
                    </a:cubicBezTo>
                    <a:lnTo>
                      <a:pt x="0" y="158331"/>
                    </a:lnTo>
                    <a:lnTo>
                      <a:pt x="58231" y="158331"/>
                    </a:lnTo>
                    <a:cubicBezTo>
                      <a:pt x="45110" y="169893"/>
                      <a:pt x="43845" y="189903"/>
                      <a:pt x="55406" y="203025"/>
                    </a:cubicBezTo>
                    <a:cubicBezTo>
                      <a:pt x="66968" y="216147"/>
                      <a:pt x="86978" y="217412"/>
                      <a:pt x="100100" y="205849"/>
                    </a:cubicBezTo>
                    <a:cubicBezTo>
                      <a:pt x="113222" y="194288"/>
                      <a:pt x="114486" y="174278"/>
                      <a:pt x="102925" y="161156"/>
                    </a:cubicBezTo>
                    <a:cubicBezTo>
                      <a:pt x="102043" y="160156"/>
                      <a:pt x="101100" y="159213"/>
                      <a:pt x="100100" y="158331"/>
                    </a:cubicBezTo>
                    <a:lnTo>
                      <a:pt x="158331" y="158331"/>
                    </a:lnTo>
                    <a:lnTo>
                      <a:pt x="158331" y="0"/>
                    </a:lnTo>
                    <a:close/>
                  </a:path>
                </a:pathLst>
              </a:custGeom>
              <a:solidFill>
                <a:srgbClr val="FFC11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17" name="Google Shape;11917;p38"/>
              <p:cNvSpPr/>
              <p:nvPr/>
            </p:nvSpPr>
            <p:spPr>
              <a:xfrm>
                <a:off x="1323604" y="5472781"/>
                <a:ext cx="103790" cy="63247"/>
              </a:xfrm>
              <a:custGeom>
                <a:avLst/>
                <a:gdLst/>
                <a:ahLst/>
                <a:cxnLst/>
                <a:rect l="l" t="t" r="r" b="b"/>
                <a:pathLst>
                  <a:path w="103790" h="63247" extrusionOk="0">
                    <a:moveTo>
                      <a:pt x="24625" y="48375"/>
                    </a:moveTo>
                    <a:lnTo>
                      <a:pt x="41623" y="63247"/>
                    </a:lnTo>
                    <a:lnTo>
                      <a:pt x="103791" y="63247"/>
                    </a:lnTo>
                    <a:lnTo>
                      <a:pt x="103791" y="28053"/>
                    </a:lnTo>
                    <a:cubicBezTo>
                      <a:pt x="89361" y="25449"/>
                      <a:pt x="74571" y="30084"/>
                      <a:pt x="64208" y="40459"/>
                    </a:cubicBezTo>
                    <a:lnTo>
                      <a:pt x="28583" y="4834"/>
                    </a:lnTo>
                    <a:cubicBezTo>
                      <a:pt x="21978" y="-1677"/>
                      <a:pt x="11345" y="-1601"/>
                      <a:pt x="4834" y="5004"/>
                    </a:cubicBezTo>
                    <a:cubicBezTo>
                      <a:pt x="-1611" y="11543"/>
                      <a:pt x="-1611" y="22046"/>
                      <a:pt x="4834" y="28584"/>
                    </a:cubicBezTo>
                    <a:close/>
                  </a:path>
                </a:pathLst>
              </a:custGeom>
              <a:solidFill>
                <a:srgbClr val="E8493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18" name="Google Shape;11918;p38"/>
              <p:cNvSpPr/>
              <p:nvPr/>
            </p:nvSpPr>
            <p:spPr>
              <a:xfrm>
                <a:off x="1110732" y="5432238"/>
                <a:ext cx="63247" cy="103790"/>
              </a:xfrm>
              <a:custGeom>
                <a:avLst/>
                <a:gdLst/>
                <a:ahLst/>
                <a:cxnLst/>
                <a:rect l="l" t="t" r="r" b="b"/>
                <a:pathLst>
                  <a:path w="63247" h="103790" extrusionOk="0">
                    <a:moveTo>
                      <a:pt x="14872" y="24625"/>
                    </a:moveTo>
                    <a:lnTo>
                      <a:pt x="0" y="41623"/>
                    </a:lnTo>
                    <a:lnTo>
                      <a:pt x="0" y="103791"/>
                    </a:lnTo>
                    <a:lnTo>
                      <a:pt x="35194" y="103791"/>
                    </a:lnTo>
                    <a:cubicBezTo>
                      <a:pt x="37799" y="89361"/>
                      <a:pt x="33163" y="74571"/>
                      <a:pt x="22789" y="64208"/>
                    </a:cubicBezTo>
                    <a:lnTo>
                      <a:pt x="58413" y="28583"/>
                    </a:lnTo>
                    <a:cubicBezTo>
                      <a:pt x="64925" y="21978"/>
                      <a:pt x="64849" y="11345"/>
                      <a:pt x="58243" y="4834"/>
                    </a:cubicBezTo>
                    <a:cubicBezTo>
                      <a:pt x="51704" y="-1611"/>
                      <a:pt x="41202" y="-1611"/>
                      <a:pt x="34664" y="4834"/>
                    </a:cubicBezTo>
                    <a:close/>
                  </a:path>
                </a:pathLst>
              </a:custGeom>
              <a:solidFill>
                <a:srgbClr val="047FA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19" name="Google Shape;11919;p38"/>
              <p:cNvSpPr/>
              <p:nvPr/>
            </p:nvSpPr>
            <p:spPr>
              <a:xfrm>
                <a:off x="1110732" y="5219366"/>
                <a:ext cx="103790" cy="63247"/>
              </a:xfrm>
              <a:custGeom>
                <a:avLst/>
                <a:gdLst/>
                <a:ahLst/>
                <a:cxnLst/>
                <a:rect l="l" t="t" r="r" b="b"/>
                <a:pathLst>
                  <a:path w="103790" h="63247" extrusionOk="0">
                    <a:moveTo>
                      <a:pt x="79166" y="14872"/>
                    </a:moveTo>
                    <a:lnTo>
                      <a:pt x="62168" y="0"/>
                    </a:lnTo>
                    <a:lnTo>
                      <a:pt x="0" y="0"/>
                    </a:lnTo>
                    <a:lnTo>
                      <a:pt x="0" y="35194"/>
                    </a:lnTo>
                    <a:cubicBezTo>
                      <a:pt x="14430" y="37799"/>
                      <a:pt x="29220" y="33163"/>
                      <a:pt x="39583" y="22789"/>
                    </a:cubicBezTo>
                    <a:lnTo>
                      <a:pt x="75207" y="58413"/>
                    </a:lnTo>
                    <a:cubicBezTo>
                      <a:pt x="81813" y="64925"/>
                      <a:pt x="92446" y="64849"/>
                      <a:pt x="98957" y="58243"/>
                    </a:cubicBezTo>
                    <a:cubicBezTo>
                      <a:pt x="105402" y="51704"/>
                      <a:pt x="105402" y="41202"/>
                      <a:pt x="98957" y="34664"/>
                    </a:cubicBezTo>
                    <a:close/>
                  </a:path>
                </a:pathLst>
              </a:custGeom>
              <a:solidFill>
                <a:srgbClr val="7CA54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20" name="Google Shape;11920;p38"/>
              <p:cNvSpPr/>
              <p:nvPr/>
            </p:nvSpPr>
            <p:spPr>
              <a:xfrm>
                <a:off x="1364147" y="5219366"/>
                <a:ext cx="63247" cy="103790"/>
              </a:xfrm>
              <a:custGeom>
                <a:avLst/>
                <a:gdLst/>
                <a:ahLst/>
                <a:cxnLst/>
                <a:rect l="l" t="t" r="r" b="b"/>
                <a:pathLst>
                  <a:path w="63247" h="103790" extrusionOk="0">
                    <a:moveTo>
                      <a:pt x="48375" y="79166"/>
                    </a:moveTo>
                    <a:lnTo>
                      <a:pt x="63247" y="62168"/>
                    </a:lnTo>
                    <a:lnTo>
                      <a:pt x="63247" y="0"/>
                    </a:lnTo>
                    <a:lnTo>
                      <a:pt x="28053" y="0"/>
                    </a:lnTo>
                    <a:cubicBezTo>
                      <a:pt x="25449" y="14430"/>
                      <a:pt x="30084" y="29220"/>
                      <a:pt x="40459" y="39583"/>
                    </a:cubicBezTo>
                    <a:lnTo>
                      <a:pt x="4834" y="75207"/>
                    </a:lnTo>
                    <a:cubicBezTo>
                      <a:pt x="-1677" y="81813"/>
                      <a:pt x="-1601" y="92446"/>
                      <a:pt x="5004" y="98957"/>
                    </a:cubicBezTo>
                    <a:cubicBezTo>
                      <a:pt x="11543" y="105402"/>
                      <a:pt x="22046" y="105402"/>
                      <a:pt x="28584" y="98957"/>
                    </a:cubicBezTo>
                    <a:close/>
                  </a:path>
                </a:pathLst>
              </a:custGeom>
              <a:solidFill>
                <a:srgbClr val="FAAC2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921" name="Google Shape;11921;p38"/>
              <p:cNvGrpSpPr/>
              <p:nvPr/>
            </p:nvGrpSpPr>
            <p:grpSpPr>
              <a:xfrm>
                <a:off x="1039483" y="5148117"/>
                <a:ext cx="459160" cy="459160"/>
                <a:chOff x="1039483" y="5148117"/>
                <a:chExt cx="459160" cy="459160"/>
              </a:xfrm>
            </p:grpSpPr>
            <p:sp>
              <p:nvSpPr>
                <p:cNvPr id="11922" name="Google Shape;11922;p38"/>
                <p:cNvSpPr/>
                <p:nvPr/>
              </p:nvSpPr>
              <p:spPr>
                <a:xfrm>
                  <a:off x="1039483" y="5425197"/>
                  <a:ext cx="119708" cy="174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08" h="174164" extrusionOk="0">
                      <a:moveTo>
                        <a:pt x="0" y="110832"/>
                      </a:moveTo>
                      <a:lnTo>
                        <a:pt x="15833" y="94999"/>
                      </a:lnTo>
                      <a:lnTo>
                        <a:pt x="15833" y="23750"/>
                      </a:lnTo>
                      <a:cubicBezTo>
                        <a:pt x="15833" y="10633"/>
                        <a:pt x="26466" y="0"/>
                        <a:pt x="39583" y="0"/>
                      </a:cubicBezTo>
                      <a:lnTo>
                        <a:pt x="71249" y="0"/>
                      </a:lnTo>
                      <a:lnTo>
                        <a:pt x="71249" y="31666"/>
                      </a:lnTo>
                      <a:lnTo>
                        <a:pt x="91040" y="11875"/>
                      </a:lnTo>
                      <a:cubicBezTo>
                        <a:pt x="97599" y="5317"/>
                        <a:pt x="108231" y="5317"/>
                        <a:pt x="114790" y="11875"/>
                      </a:cubicBezTo>
                      <a:cubicBezTo>
                        <a:pt x="121348" y="18434"/>
                        <a:pt x="121348" y="29066"/>
                        <a:pt x="114790" y="35625"/>
                      </a:cubicBezTo>
                      <a:lnTo>
                        <a:pt x="79166" y="71249"/>
                      </a:lnTo>
                      <a:cubicBezTo>
                        <a:pt x="96654" y="88738"/>
                        <a:pt x="96654" y="117093"/>
                        <a:pt x="79166" y="134582"/>
                      </a:cubicBezTo>
                      <a:lnTo>
                        <a:pt x="39583" y="174164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23" name="Google Shape;11923;p38"/>
                <p:cNvSpPr/>
                <p:nvPr/>
              </p:nvSpPr>
              <p:spPr>
                <a:xfrm>
                  <a:off x="1047400" y="5148117"/>
                  <a:ext cx="174164" cy="119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164" h="119708" extrusionOk="0">
                      <a:moveTo>
                        <a:pt x="63333" y="0"/>
                      </a:moveTo>
                      <a:lnTo>
                        <a:pt x="79166" y="15833"/>
                      </a:lnTo>
                      <a:lnTo>
                        <a:pt x="150415" y="15833"/>
                      </a:lnTo>
                      <a:cubicBezTo>
                        <a:pt x="163531" y="15833"/>
                        <a:pt x="174164" y="26466"/>
                        <a:pt x="174164" y="39583"/>
                      </a:cubicBezTo>
                      <a:lnTo>
                        <a:pt x="174164" y="71249"/>
                      </a:lnTo>
                      <a:lnTo>
                        <a:pt x="142498" y="71249"/>
                      </a:lnTo>
                      <a:lnTo>
                        <a:pt x="162290" y="91040"/>
                      </a:lnTo>
                      <a:cubicBezTo>
                        <a:pt x="168847" y="97599"/>
                        <a:pt x="168847" y="108231"/>
                        <a:pt x="162290" y="114790"/>
                      </a:cubicBezTo>
                      <a:cubicBezTo>
                        <a:pt x="155731" y="121348"/>
                        <a:pt x="145099" y="121348"/>
                        <a:pt x="138540" y="114790"/>
                      </a:cubicBezTo>
                      <a:lnTo>
                        <a:pt x="102915" y="79166"/>
                      </a:lnTo>
                      <a:cubicBezTo>
                        <a:pt x="85427" y="96654"/>
                        <a:pt x="57072" y="96654"/>
                        <a:pt x="39583" y="79166"/>
                      </a:cubicBezTo>
                      <a:lnTo>
                        <a:pt x="0" y="39583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24" name="Google Shape;11924;p38"/>
                <p:cNvSpPr/>
                <p:nvPr/>
              </p:nvSpPr>
              <p:spPr>
                <a:xfrm>
                  <a:off x="1378935" y="5156034"/>
                  <a:ext cx="119708" cy="174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08" h="174164" extrusionOk="0">
                      <a:moveTo>
                        <a:pt x="119709" y="63333"/>
                      </a:moveTo>
                      <a:lnTo>
                        <a:pt x="103875" y="79166"/>
                      </a:lnTo>
                      <a:lnTo>
                        <a:pt x="103875" y="150415"/>
                      </a:lnTo>
                      <a:cubicBezTo>
                        <a:pt x="103875" y="163531"/>
                        <a:pt x="93243" y="174164"/>
                        <a:pt x="80126" y="174164"/>
                      </a:cubicBezTo>
                      <a:lnTo>
                        <a:pt x="48460" y="174164"/>
                      </a:lnTo>
                      <a:lnTo>
                        <a:pt x="48460" y="142498"/>
                      </a:lnTo>
                      <a:lnTo>
                        <a:pt x="28668" y="162290"/>
                      </a:lnTo>
                      <a:cubicBezTo>
                        <a:pt x="22109" y="168847"/>
                        <a:pt x="11477" y="168847"/>
                        <a:pt x="4918" y="162290"/>
                      </a:cubicBezTo>
                      <a:cubicBezTo>
                        <a:pt x="-1639" y="155731"/>
                        <a:pt x="-1639" y="145099"/>
                        <a:pt x="4918" y="138540"/>
                      </a:cubicBezTo>
                      <a:lnTo>
                        <a:pt x="40543" y="102915"/>
                      </a:lnTo>
                      <a:cubicBezTo>
                        <a:pt x="23054" y="85427"/>
                        <a:pt x="23054" y="57072"/>
                        <a:pt x="40543" y="39583"/>
                      </a:cubicBezTo>
                      <a:lnTo>
                        <a:pt x="80126" y="0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25" name="Google Shape;11925;p38"/>
                <p:cNvSpPr/>
                <p:nvPr/>
              </p:nvSpPr>
              <p:spPr>
                <a:xfrm>
                  <a:off x="1316563" y="5487569"/>
                  <a:ext cx="174164" cy="119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164" h="119708" extrusionOk="0">
                      <a:moveTo>
                        <a:pt x="110832" y="119709"/>
                      </a:moveTo>
                      <a:lnTo>
                        <a:pt x="94999" y="103875"/>
                      </a:lnTo>
                      <a:lnTo>
                        <a:pt x="23750" y="103875"/>
                      </a:lnTo>
                      <a:cubicBezTo>
                        <a:pt x="10633" y="103875"/>
                        <a:pt x="0" y="93243"/>
                        <a:pt x="0" y="80126"/>
                      </a:cubicBezTo>
                      <a:lnTo>
                        <a:pt x="0" y="48460"/>
                      </a:lnTo>
                      <a:lnTo>
                        <a:pt x="31666" y="48460"/>
                      </a:lnTo>
                      <a:lnTo>
                        <a:pt x="11875" y="28668"/>
                      </a:lnTo>
                      <a:cubicBezTo>
                        <a:pt x="5317" y="22109"/>
                        <a:pt x="5317" y="11477"/>
                        <a:pt x="11875" y="4918"/>
                      </a:cubicBezTo>
                      <a:cubicBezTo>
                        <a:pt x="18434" y="-1639"/>
                        <a:pt x="29066" y="-1639"/>
                        <a:pt x="35625" y="4918"/>
                      </a:cubicBezTo>
                      <a:lnTo>
                        <a:pt x="71249" y="40543"/>
                      </a:lnTo>
                      <a:cubicBezTo>
                        <a:pt x="88738" y="23054"/>
                        <a:pt x="117093" y="23054"/>
                        <a:pt x="134582" y="40543"/>
                      </a:cubicBezTo>
                      <a:lnTo>
                        <a:pt x="174164" y="80126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1926" name="Google Shape;11926;p38"/>
              <p:cNvSpPr/>
              <p:nvPr/>
            </p:nvSpPr>
            <p:spPr>
              <a:xfrm>
                <a:off x="1033885" y="5142519"/>
                <a:ext cx="470356" cy="470356"/>
              </a:xfrm>
              <a:custGeom>
                <a:avLst/>
                <a:gdLst/>
                <a:ahLst/>
                <a:cxnLst/>
                <a:rect l="l" t="t" r="r" b="b"/>
                <a:pathLst>
                  <a:path w="470356" h="470356" extrusionOk="0">
                    <a:moveTo>
                      <a:pt x="385593" y="364560"/>
                    </a:moveTo>
                    <a:cubicBezTo>
                      <a:pt x="374345" y="364528"/>
                      <a:pt x="363385" y="368123"/>
                      <a:pt x="354341" y="374812"/>
                    </a:cubicBezTo>
                    <a:lnTo>
                      <a:pt x="323900" y="344370"/>
                    </a:lnTo>
                    <a:cubicBezTo>
                      <a:pt x="314208" y="334762"/>
                      <a:pt x="298563" y="334829"/>
                      <a:pt x="288955" y="344521"/>
                    </a:cubicBezTo>
                    <a:cubicBezTo>
                      <a:pt x="279404" y="354153"/>
                      <a:pt x="279404" y="369684"/>
                      <a:pt x="288955" y="379316"/>
                    </a:cubicBezTo>
                    <a:lnTo>
                      <a:pt x="295231" y="385593"/>
                    </a:lnTo>
                    <a:lnTo>
                      <a:pt x="243095" y="385593"/>
                    </a:lnTo>
                    <a:lnTo>
                      <a:pt x="243095" y="335278"/>
                    </a:lnTo>
                    <a:cubicBezTo>
                      <a:pt x="243095" y="330906"/>
                      <a:pt x="239551" y="327362"/>
                      <a:pt x="235178" y="327362"/>
                    </a:cubicBezTo>
                    <a:cubicBezTo>
                      <a:pt x="232906" y="327361"/>
                      <a:pt x="230744" y="328337"/>
                      <a:pt x="229241" y="330042"/>
                    </a:cubicBezTo>
                    <a:cubicBezTo>
                      <a:pt x="220571" y="339885"/>
                      <a:pt x="205564" y="340836"/>
                      <a:pt x="195721" y="332166"/>
                    </a:cubicBezTo>
                    <a:cubicBezTo>
                      <a:pt x="185878" y="323496"/>
                      <a:pt x="184927" y="308490"/>
                      <a:pt x="193597" y="298646"/>
                    </a:cubicBezTo>
                    <a:cubicBezTo>
                      <a:pt x="202266" y="288803"/>
                      <a:pt x="217273" y="287852"/>
                      <a:pt x="227116" y="296522"/>
                    </a:cubicBezTo>
                    <a:cubicBezTo>
                      <a:pt x="227868" y="297185"/>
                      <a:pt x="228578" y="297894"/>
                      <a:pt x="229241" y="298646"/>
                    </a:cubicBezTo>
                    <a:cubicBezTo>
                      <a:pt x="232132" y="301926"/>
                      <a:pt x="237136" y="302240"/>
                      <a:pt x="240414" y="299348"/>
                    </a:cubicBezTo>
                    <a:cubicBezTo>
                      <a:pt x="242119" y="297845"/>
                      <a:pt x="243095" y="295682"/>
                      <a:pt x="243095" y="293410"/>
                    </a:cubicBezTo>
                    <a:lnTo>
                      <a:pt x="243095" y="243095"/>
                    </a:lnTo>
                    <a:lnTo>
                      <a:pt x="278073" y="243095"/>
                    </a:lnTo>
                    <a:cubicBezTo>
                      <a:pt x="269319" y="263127"/>
                      <a:pt x="278462" y="286462"/>
                      <a:pt x="298494" y="295216"/>
                    </a:cubicBezTo>
                    <a:cubicBezTo>
                      <a:pt x="318525" y="303970"/>
                      <a:pt x="341861" y="294828"/>
                      <a:pt x="350615" y="274796"/>
                    </a:cubicBezTo>
                    <a:cubicBezTo>
                      <a:pt x="355031" y="264690"/>
                      <a:pt x="355031" y="253200"/>
                      <a:pt x="350615" y="243095"/>
                    </a:cubicBezTo>
                    <a:lnTo>
                      <a:pt x="385593" y="243095"/>
                    </a:lnTo>
                    <a:lnTo>
                      <a:pt x="385593" y="346010"/>
                    </a:lnTo>
                    <a:lnTo>
                      <a:pt x="401426" y="346010"/>
                    </a:lnTo>
                    <a:lnTo>
                      <a:pt x="401426" y="195596"/>
                    </a:lnTo>
                    <a:lnTo>
                      <a:pt x="425176" y="195596"/>
                    </a:lnTo>
                    <a:cubicBezTo>
                      <a:pt x="442657" y="195576"/>
                      <a:pt x="456822" y="181410"/>
                      <a:pt x="456842" y="163929"/>
                    </a:cubicBezTo>
                    <a:lnTo>
                      <a:pt x="456842" y="95960"/>
                    </a:lnTo>
                    <a:lnTo>
                      <a:pt x="470357" y="82445"/>
                    </a:lnTo>
                    <a:lnTo>
                      <a:pt x="459161" y="71249"/>
                    </a:lnTo>
                    <a:lnTo>
                      <a:pt x="443328" y="87082"/>
                    </a:lnTo>
                    <a:cubicBezTo>
                      <a:pt x="441843" y="88567"/>
                      <a:pt x="441009" y="90580"/>
                      <a:pt x="441009" y="92680"/>
                    </a:cubicBezTo>
                    <a:lnTo>
                      <a:pt x="441009" y="163929"/>
                    </a:lnTo>
                    <a:cubicBezTo>
                      <a:pt x="440999" y="172669"/>
                      <a:pt x="433916" y="179752"/>
                      <a:pt x="425176" y="179762"/>
                    </a:cubicBezTo>
                    <a:lnTo>
                      <a:pt x="401426" y="179762"/>
                    </a:lnTo>
                    <a:lnTo>
                      <a:pt x="401426" y="159292"/>
                    </a:lnTo>
                    <a:lnTo>
                      <a:pt x="414941" y="145778"/>
                    </a:lnTo>
                    <a:lnTo>
                      <a:pt x="403745" y="134582"/>
                    </a:lnTo>
                    <a:lnTo>
                      <a:pt x="368120" y="170206"/>
                    </a:lnTo>
                    <a:cubicBezTo>
                      <a:pt x="364654" y="173673"/>
                      <a:pt x="359033" y="173673"/>
                      <a:pt x="355566" y="170206"/>
                    </a:cubicBezTo>
                    <a:cubicBezTo>
                      <a:pt x="352100" y="166740"/>
                      <a:pt x="352100" y="161119"/>
                      <a:pt x="355566" y="157652"/>
                    </a:cubicBezTo>
                    <a:lnTo>
                      <a:pt x="391191" y="122028"/>
                    </a:lnTo>
                    <a:cubicBezTo>
                      <a:pt x="394282" y="118936"/>
                      <a:pt x="394282" y="113924"/>
                      <a:pt x="391191" y="110832"/>
                    </a:cubicBezTo>
                    <a:cubicBezTo>
                      <a:pt x="391191" y="110832"/>
                      <a:pt x="391191" y="110832"/>
                      <a:pt x="391191" y="110832"/>
                    </a:cubicBezTo>
                    <a:cubicBezTo>
                      <a:pt x="376818" y="96425"/>
                      <a:pt x="376818" y="73103"/>
                      <a:pt x="391191" y="58695"/>
                    </a:cubicBezTo>
                    <a:lnTo>
                      <a:pt x="430774" y="19113"/>
                    </a:lnTo>
                    <a:lnTo>
                      <a:pt x="419578" y="7917"/>
                    </a:lnTo>
                    <a:lnTo>
                      <a:pt x="379995" y="47499"/>
                    </a:lnTo>
                    <a:cubicBezTo>
                      <a:pt x="361609" y="65934"/>
                      <a:pt x="359411" y="95022"/>
                      <a:pt x="374817" y="116010"/>
                    </a:cubicBezTo>
                    <a:lnTo>
                      <a:pt x="344370" y="146456"/>
                    </a:lnTo>
                    <a:cubicBezTo>
                      <a:pt x="334679" y="156065"/>
                      <a:pt x="334611" y="171710"/>
                      <a:pt x="344220" y="181402"/>
                    </a:cubicBezTo>
                    <a:cubicBezTo>
                      <a:pt x="353829" y="191094"/>
                      <a:pt x="369474" y="191161"/>
                      <a:pt x="379166" y="181553"/>
                    </a:cubicBezTo>
                    <a:cubicBezTo>
                      <a:pt x="379216" y="181503"/>
                      <a:pt x="379267" y="181453"/>
                      <a:pt x="379316" y="181402"/>
                    </a:cubicBezTo>
                    <a:lnTo>
                      <a:pt x="385593" y="175125"/>
                    </a:lnTo>
                    <a:lnTo>
                      <a:pt x="385593" y="227262"/>
                    </a:lnTo>
                    <a:lnTo>
                      <a:pt x="335277" y="227262"/>
                    </a:lnTo>
                    <a:cubicBezTo>
                      <a:pt x="330905" y="227262"/>
                      <a:pt x="327361" y="230805"/>
                      <a:pt x="327361" y="235177"/>
                    </a:cubicBezTo>
                    <a:cubicBezTo>
                      <a:pt x="327360" y="237450"/>
                      <a:pt x="328336" y="239613"/>
                      <a:pt x="330041" y="241116"/>
                    </a:cubicBezTo>
                    <a:cubicBezTo>
                      <a:pt x="339884" y="249784"/>
                      <a:pt x="340836" y="264792"/>
                      <a:pt x="332167" y="274635"/>
                    </a:cubicBezTo>
                    <a:cubicBezTo>
                      <a:pt x="323498" y="284479"/>
                      <a:pt x="308491" y="285431"/>
                      <a:pt x="298647" y="276762"/>
                    </a:cubicBezTo>
                    <a:cubicBezTo>
                      <a:pt x="288804" y="268093"/>
                      <a:pt x="287852" y="253086"/>
                      <a:pt x="296521" y="243242"/>
                    </a:cubicBezTo>
                    <a:cubicBezTo>
                      <a:pt x="297184" y="242489"/>
                      <a:pt x="297894" y="241779"/>
                      <a:pt x="298647" y="241116"/>
                    </a:cubicBezTo>
                    <a:cubicBezTo>
                      <a:pt x="301927" y="238224"/>
                      <a:pt x="302241" y="233221"/>
                      <a:pt x="299348" y="229942"/>
                    </a:cubicBezTo>
                    <a:cubicBezTo>
                      <a:pt x="297846" y="228237"/>
                      <a:pt x="295683" y="227262"/>
                      <a:pt x="293411" y="227262"/>
                    </a:cubicBezTo>
                    <a:lnTo>
                      <a:pt x="243095" y="227262"/>
                    </a:lnTo>
                    <a:lnTo>
                      <a:pt x="243095" y="192284"/>
                    </a:lnTo>
                    <a:cubicBezTo>
                      <a:pt x="263127" y="201037"/>
                      <a:pt x="286462" y="191894"/>
                      <a:pt x="295215" y="171861"/>
                    </a:cubicBezTo>
                    <a:cubicBezTo>
                      <a:pt x="303967" y="151829"/>
                      <a:pt x="294824" y="128494"/>
                      <a:pt x="274791" y="119741"/>
                    </a:cubicBezTo>
                    <a:cubicBezTo>
                      <a:pt x="264687" y="115327"/>
                      <a:pt x="253199" y="115327"/>
                      <a:pt x="243095" y="119741"/>
                    </a:cubicBezTo>
                    <a:lnTo>
                      <a:pt x="243095" y="84764"/>
                    </a:lnTo>
                    <a:lnTo>
                      <a:pt x="346010" y="84764"/>
                    </a:lnTo>
                    <a:lnTo>
                      <a:pt x="346010" y="68931"/>
                    </a:lnTo>
                    <a:lnTo>
                      <a:pt x="195596" y="68931"/>
                    </a:lnTo>
                    <a:lnTo>
                      <a:pt x="195596" y="45181"/>
                    </a:lnTo>
                    <a:cubicBezTo>
                      <a:pt x="195576" y="27700"/>
                      <a:pt x="181410" y="13534"/>
                      <a:pt x="163929" y="13515"/>
                    </a:cubicBezTo>
                    <a:lnTo>
                      <a:pt x="95959" y="13515"/>
                    </a:lnTo>
                    <a:lnTo>
                      <a:pt x="82445" y="0"/>
                    </a:lnTo>
                    <a:lnTo>
                      <a:pt x="71249" y="11196"/>
                    </a:lnTo>
                    <a:lnTo>
                      <a:pt x="87082" y="27029"/>
                    </a:lnTo>
                    <a:cubicBezTo>
                      <a:pt x="88567" y="28514"/>
                      <a:pt x="90580" y="29348"/>
                      <a:pt x="92680" y="29348"/>
                    </a:cubicBezTo>
                    <a:lnTo>
                      <a:pt x="163929" y="29348"/>
                    </a:lnTo>
                    <a:cubicBezTo>
                      <a:pt x="172669" y="29358"/>
                      <a:pt x="179752" y="36441"/>
                      <a:pt x="179762" y="45181"/>
                    </a:cubicBezTo>
                    <a:lnTo>
                      <a:pt x="179762" y="68931"/>
                    </a:lnTo>
                    <a:lnTo>
                      <a:pt x="159292" y="68931"/>
                    </a:lnTo>
                    <a:lnTo>
                      <a:pt x="145778" y="55416"/>
                    </a:lnTo>
                    <a:lnTo>
                      <a:pt x="134582" y="66612"/>
                    </a:lnTo>
                    <a:lnTo>
                      <a:pt x="170206" y="102236"/>
                    </a:lnTo>
                    <a:cubicBezTo>
                      <a:pt x="173673" y="105703"/>
                      <a:pt x="173673" y="111324"/>
                      <a:pt x="170206" y="114790"/>
                    </a:cubicBezTo>
                    <a:cubicBezTo>
                      <a:pt x="166740" y="118257"/>
                      <a:pt x="161119" y="118257"/>
                      <a:pt x="157652" y="114790"/>
                    </a:cubicBezTo>
                    <a:lnTo>
                      <a:pt x="122028" y="79166"/>
                    </a:lnTo>
                    <a:cubicBezTo>
                      <a:pt x="118936" y="76074"/>
                      <a:pt x="113924" y="76074"/>
                      <a:pt x="110832" y="79165"/>
                    </a:cubicBezTo>
                    <a:cubicBezTo>
                      <a:pt x="110832" y="79165"/>
                      <a:pt x="110832" y="79166"/>
                      <a:pt x="110832" y="79166"/>
                    </a:cubicBezTo>
                    <a:cubicBezTo>
                      <a:pt x="96436" y="93563"/>
                      <a:pt x="73093" y="93563"/>
                      <a:pt x="58696" y="79167"/>
                    </a:cubicBezTo>
                    <a:cubicBezTo>
                      <a:pt x="58696" y="79166"/>
                      <a:pt x="58696" y="79166"/>
                      <a:pt x="58695" y="79166"/>
                    </a:cubicBezTo>
                    <a:lnTo>
                      <a:pt x="19113" y="39583"/>
                    </a:lnTo>
                    <a:lnTo>
                      <a:pt x="7917" y="50779"/>
                    </a:lnTo>
                    <a:lnTo>
                      <a:pt x="47499" y="90362"/>
                    </a:lnTo>
                    <a:cubicBezTo>
                      <a:pt x="65922" y="108777"/>
                      <a:pt x="95031" y="110978"/>
                      <a:pt x="116015" y="95545"/>
                    </a:cubicBezTo>
                    <a:lnTo>
                      <a:pt x="146456" y="125986"/>
                    </a:lnTo>
                    <a:cubicBezTo>
                      <a:pt x="156148" y="135595"/>
                      <a:pt x="171793" y="135528"/>
                      <a:pt x="181402" y="125836"/>
                    </a:cubicBezTo>
                    <a:cubicBezTo>
                      <a:pt x="190952" y="116203"/>
                      <a:pt x="190952" y="100673"/>
                      <a:pt x="181402" y="91040"/>
                    </a:cubicBezTo>
                    <a:lnTo>
                      <a:pt x="175125" y="84764"/>
                    </a:lnTo>
                    <a:lnTo>
                      <a:pt x="227262" y="84764"/>
                    </a:lnTo>
                    <a:lnTo>
                      <a:pt x="227262" y="135078"/>
                    </a:lnTo>
                    <a:cubicBezTo>
                      <a:pt x="227262" y="139450"/>
                      <a:pt x="230805" y="142995"/>
                      <a:pt x="235177" y="142996"/>
                    </a:cubicBezTo>
                    <a:cubicBezTo>
                      <a:pt x="237450" y="142996"/>
                      <a:pt x="239613" y="142019"/>
                      <a:pt x="241116" y="140315"/>
                    </a:cubicBezTo>
                    <a:cubicBezTo>
                      <a:pt x="249785" y="130472"/>
                      <a:pt x="264792" y="129521"/>
                      <a:pt x="274635" y="138191"/>
                    </a:cubicBezTo>
                    <a:cubicBezTo>
                      <a:pt x="284479" y="146860"/>
                      <a:pt x="285430" y="161867"/>
                      <a:pt x="276760" y="171710"/>
                    </a:cubicBezTo>
                    <a:cubicBezTo>
                      <a:pt x="268090" y="181554"/>
                      <a:pt x="253084" y="182504"/>
                      <a:pt x="243240" y="173835"/>
                    </a:cubicBezTo>
                    <a:cubicBezTo>
                      <a:pt x="242488" y="173172"/>
                      <a:pt x="241779" y="172462"/>
                      <a:pt x="241116" y="171710"/>
                    </a:cubicBezTo>
                    <a:cubicBezTo>
                      <a:pt x="238224" y="168431"/>
                      <a:pt x="233221" y="168117"/>
                      <a:pt x="229942" y="171010"/>
                    </a:cubicBezTo>
                    <a:cubicBezTo>
                      <a:pt x="228237" y="172512"/>
                      <a:pt x="227262" y="174675"/>
                      <a:pt x="227262" y="176947"/>
                    </a:cubicBezTo>
                    <a:lnTo>
                      <a:pt x="227262" y="227262"/>
                    </a:lnTo>
                    <a:lnTo>
                      <a:pt x="192283" y="227262"/>
                    </a:lnTo>
                    <a:cubicBezTo>
                      <a:pt x="201037" y="207230"/>
                      <a:pt x="191895" y="183895"/>
                      <a:pt x="171863" y="175141"/>
                    </a:cubicBezTo>
                    <a:cubicBezTo>
                      <a:pt x="151832" y="166386"/>
                      <a:pt x="128496" y="175529"/>
                      <a:pt x="119742" y="195561"/>
                    </a:cubicBezTo>
                    <a:cubicBezTo>
                      <a:pt x="115326" y="205666"/>
                      <a:pt x="115326" y="217156"/>
                      <a:pt x="119742" y="227262"/>
                    </a:cubicBezTo>
                    <a:lnTo>
                      <a:pt x="84764" y="227262"/>
                    </a:lnTo>
                    <a:lnTo>
                      <a:pt x="84764" y="124346"/>
                    </a:lnTo>
                    <a:lnTo>
                      <a:pt x="68931" y="124346"/>
                    </a:lnTo>
                    <a:lnTo>
                      <a:pt x="68931" y="274761"/>
                    </a:lnTo>
                    <a:lnTo>
                      <a:pt x="45181" y="274761"/>
                    </a:lnTo>
                    <a:cubicBezTo>
                      <a:pt x="27700" y="274781"/>
                      <a:pt x="13534" y="288947"/>
                      <a:pt x="13515" y="306427"/>
                    </a:cubicBezTo>
                    <a:lnTo>
                      <a:pt x="13515" y="374397"/>
                    </a:lnTo>
                    <a:lnTo>
                      <a:pt x="0" y="387912"/>
                    </a:lnTo>
                    <a:lnTo>
                      <a:pt x="11196" y="399108"/>
                    </a:lnTo>
                    <a:lnTo>
                      <a:pt x="27029" y="383274"/>
                    </a:lnTo>
                    <a:cubicBezTo>
                      <a:pt x="28514" y="381790"/>
                      <a:pt x="29348" y="379776"/>
                      <a:pt x="29348" y="377676"/>
                    </a:cubicBezTo>
                    <a:lnTo>
                      <a:pt x="29348" y="306427"/>
                    </a:lnTo>
                    <a:cubicBezTo>
                      <a:pt x="29358" y="297688"/>
                      <a:pt x="36441" y="290604"/>
                      <a:pt x="45181" y="290594"/>
                    </a:cubicBezTo>
                    <a:lnTo>
                      <a:pt x="68931" y="290594"/>
                    </a:lnTo>
                    <a:lnTo>
                      <a:pt x="68931" y="311065"/>
                    </a:lnTo>
                    <a:lnTo>
                      <a:pt x="55416" y="324579"/>
                    </a:lnTo>
                    <a:lnTo>
                      <a:pt x="66612" y="335775"/>
                    </a:lnTo>
                    <a:lnTo>
                      <a:pt x="102236" y="300151"/>
                    </a:lnTo>
                    <a:cubicBezTo>
                      <a:pt x="105703" y="296684"/>
                      <a:pt x="111324" y="296684"/>
                      <a:pt x="114790" y="300151"/>
                    </a:cubicBezTo>
                    <a:cubicBezTo>
                      <a:pt x="118257" y="303617"/>
                      <a:pt x="118257" y="309238"/>
                      <a:pt x="114790" y="312704"/>
                    </a:cubicBezTo>
                    <a:lnTo>
                      <a:pt x="79166" y="348329"/>
                    </a:lnTo>
                    <a:cubicBezTo>
                      <a:pt x="76074" y="351420"/>
                      <a:pt x="76074" y="356432"/>
                      <a:pt x="79165" y="359525"/>
                    </a:cubicBezTo>
                    <a:cubicBezTo>
                      <a:pt x="79165" y="359525"/>
                      <a:pt x="79166" y="359525"/>
                      <a:pt x="79166" y="359525"/>
                    </a:cubicBezTo>
                    <a:cubicBezTo>
                      <a:pt x="93538" y="373932"/>
                      <a:pt x="93538" y="397254"/>
                      <a:pt x="79166" y="411661"/>
                    </a:cubicBezTo>
                    <a:lnTo>
                      <a:pt x="39583" y="451244"/>
                    </a:lnTo>
                    <a:lnTo>
                      <a:pt x="50779" y="462440"/>
                    </a:lnTo>
                    <a:lnTo>
                      <a:pt x="90362" y="422857"/>
                    </a:lnTo>
                    <a:cubicBezTo>
                      <a:pt x="108748" y="404423"/>
                      <a:pt x="110946" y="375335"/>
                      <a:pt x="95540" y="354346"/>
                    </a:cubicBezTo>
                    <a:lnTo>
                      <a:pt x="125986" y="323900"/>
                    </a:lnTo>
                    <a:cubicBezTo>
                      <a:pt x="135678" y="314291"/>
                      <a:pt x="135745" y="298646"/>
                      <a:pt x="126137" y="288955"/>
                    </a:cubicBezTo>
                    <a:cubicBezTo>
                      <a:pt x="116528" y="279263"/>
                      <a:pt x="100883" y="279195"/>
                      <a:pt x="91191" y="288804"/>
                    </a:cubicBezTo>
                    <a:cubicBezTo>
                      <a:pt x="91140" y="288854"/>
                      <a:pt x="91090" y="288904"/>
                      <a:pt x="91040" y="288955"/>
                    </a:cubicBezTo>
                    <a:lnTo>
                      <a:pt x="84764" y="295231"/>
                    </a:lnTo>
                    <a:lnTo>
                      <a:pt x="84764" y="243095"/>
                    </a:lnTo>
                    <a:lnTo>
                      <a:pt x="135079" y="243095"/>
                    </a:lnTo>
                    <a:cubicBezTo>
                      <a:pt x="139451" y="243095"/>
                      <a:pt x="142996" y="239551"/>
                      <a:pt x="142996" y="235178"/>
                    </a:cubicBezTo>
                    <a:cubicBezTo>
                      <a:pt x="142997" y="232906"/>
                      <a:pt x="142020" y="230744"/>
                      <a:pt x="140316" y="229241"/>
                    </a:cubicBezTo>
                    <a:cubicBezTo>
                      <a:pt x="130473" y="220572"/>
                      <a:pt x="129521" y="205564"/>
                      <a:pt x="138190" y="195721"/>
                    </a:cubicBezTo>
                    <a:cubicBezTo>
                      <a:pt x="146858" y="185878"/>
                      <a:pt x="161866" y="184926"/>
                      <a:pt x="171709" y="193595"/>
                    </a:cubicBezTo>
                    <a:cubicBezTo>
                      <a:pt x="181553" y="202263"/>
                      <a:pt x="182504" y="217271"/>
                      <a:pt x="173836" y="227114"/>
                    </a:cubicBezTo>
                    <a:cubicBezTo>
                      <a:pt x="173173" y="227867"/>
                      <a:pt x="172462" y="228578"/>
                      <a:pt x="171709" y="229241"/>
                    </a:cubicBezTo>
                    <a:cubicBezTo>
                      <a:pt x="168430" y="232132"/>
                      <a:pt x="168116" y="237136"/>
                      <a:pt x="171009" y="240414"/>
                    </a:cubicBezTo>
                    <a:cubicBezTo>
                      <a:pt x="172511" y="242119"/>
                      <a:pt x="174674" y="243095"/>
                      <a:pt x="176946" y="243095"/>
                    </a:cubicBezTo>
                    <a:lnTo>
                      <a:pt x="227262" y="243095"/>
                    </a:lnTo>
                    <a:lnTo>
                      <a:pt x="227262" y="278072"/>
                    </a:lnTo>
                    <a:cubicBezTo>
                      <a:pt x="207230" y="269319"/>
                      <a:pt x="183895" y="278463"/>
                      <a:pt x="175142" y="298496"/>
                    </a:cubicBezTo>
                    <a:cubicBezTo>
                      <a:pt x="166389" y="318528"/>
                      <a:pt x="175533" y="341863"/>
                      <a:pt x="195566" y="350616"/>
                    </a:cubicBezTo>
                    <a:cubicBezTo>
                      <a:pt x="205669" y="355030"/>
                      <a:pt x="217157" y="355030"/>
                      <a:pt x="227262" y="350616"/>
                    </a:cubicBezTo>
                    <a:lnTo>
                      <a:pt x="227262" y="385593"/>
                    </a:lnTo>
                    <a:lnTo>
                      <a:pt x="124346" y="385593"/>
                    </a:lnTo>
                    <a:lnTo>
                      <a:pt x="124346" y="401426"/>
                    </a:lnTo>
                    <a:lnTo>
                      <a:pt x="274761" y="401426"/>
                    </a:lnTo>
                    <a:lnTo>
                      <a:pt x="274761" y="425176"/>
                    </a:lnTo>
                    <a:cubicBezTo>
                      <a:pt x="274781" y="442657"/>
                      <a:pt x="288947" y="456822"/>
                      <a:pt x="306427" y="456842"/>
                    </a:cubicBezTo>
                    <a:lnTo>
                      <a:pt x="374398" y="456842"/>
                    </a:lnTo>
                    <a:lnTo>
                      <a:pt x="387912" y="470357"/>
                    </a:lnTo>
                    <a:lnTo>
                      <a:pt x="399108" y="459161"/>
                    </a:lnTo>
                    <a:lnTo>
                      <a:pt x="383274" y="443328"/>
                    </a:lnTo>
                    <a:cubicBezTo>
                      <a:pt x="381790" y="441843"/>
                      <a:pt x="379776" y="441009"/>
                      <a:pt x="377676" y="441009"/>
                    </a:cubicBezTo>
                    <a:lnTo>
                      <a:pt x="306427" y="441009"/>
                    </a:lnTo>
                    <a:cubicBezTo>
                      <a:pt x="297688" y="440999"/>
                      <a:pt x="290604" y="433916"/>
                      <a:pt x="290594" y="425176"/>
                    </a:cubicBezTo>
                    <a:lnTo>
                      <a:pt x="290594" y="401426"/>
                    </a:lnTo>
                    <a:lnTo>
                      <a:pt x="311065" y="401426"/>
                    </a:lnTo>
                    <a:lnTo>
                      <a:pt x="324579" y="414941"/>
                    </a:lnTo>
                    <a:lnTo>
                      <a:pt x="335775" y="403745"/>
                    </a:lnTo>
                    <a:lnTo>
                      <a:pt x="300151" y="368120"/>
                    </a:lnTo>
                    <a:cubicBezTo>
                      <a:pt x="296684" y="364654"/>
                      <a:pt x="296684" y="359033"/>
                      <a:pt x="300151" y="355566"/>
                    </a:cubicBezTo>
                    <a:cubicBezTo>
                      <a:pt x="303617" y="352100"/>
                      <a:pt x="309238" y="352100"/>
                      <a:pt x="312704" y="355566"/>
                    </a:cubicBezTo>
                    <a:lnTo>
                      <a:pt x="348329" y="391191"/>
                    </a:lnTo>
                    <a:cubicBezTo>
                      <a:pt x="351420" y="394282"/>
                      <a:pt x="356432" y="394282"/>
                      <a:pt x="359525" y="391191"/>
                    </a:cubicBezTo>
                    <a:cubicBezTo>
                      <a:pt x="359525" y="391191"/>
                      <a:pt x="359525" y="391191"/>
                      <a:pt x="359525" y="391191"/>
                    </a:cubicBezTo>
                    <a:cubicBezTo>
                      <a:pt x="373921" y="376794"/>
                      <a:pt x="397263" y="376794"/>
                      <a:pt x="411660" y="391190"/>
                    </a:cubicBezTo>
                    <a:cubicBezTo>
                      <a:pt x="411660" y="391190"/>
                      <a:pt x="411661" y="391191"/>
                      <a:pt x="411661" y="391191"/>
                    </a:cubicBezTo>
                    <a:lnTo>
                      <a:pt x="451244" y="430774"/>
                    </a:lnTo>
                    <a:lnTo>
                      <a:pt x="462440" y="419578"/>
                    </a:lnTo>
                    <a:lnTo>
                      <a:pt x="422857" y="379995"/>
                    </a:lnTo>
                    <a:cubicBezTo>
                      <a:pt x="412996" y="370080"/>
                      <a:pt x="399578" y="364522"/>
                      <a:pt x="385593" y="36456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927" name="Google Shape;11927;p38"/>
          <p:cNvGrpSpPr/>
          <p:nvPr/>
        </p:nvGrpSpPr>
        <p:grpSpPr>
          <a:xfrm>
            <a:off x="-812316" y="5754800"/>
            <a:ext cx="896786" cy="896786"/>
            <a:chOff x="-812316" y="5754800"/>
            <a:chExt cx="896786" cy="896786"/>
          </a:xfrm>
        </p:grpSpPr>
        <p:sp>
          <p:nvSpPr>
            <p:cNvPr id="11928" name="Google Shape;11928;p38"/>
            <p:cNvSpPr/>
            <p:nvPr/>
          </p:nvSpPr>
          <p:spPr>
            <a:xfrm>
              <a:off x="-812316" y="5754800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9" name="Google Shape;11929;p38"/>
            <p:cNvSpPr/>
            <p:nvPr/>
          </p:nvSpPr>
          <p:spPr>
            <a:xfrm>
              <a:off x="-726564" y="5829711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930" name="Google Shape;11930;p38"/>
            <p:cNvGrpSpPr/>
            <p:nvPr/>
          </p:nvGrpSpPr>
          <p:grpSpPr>
            <a:xfrm>
              <a:off x="-581772" y="5987784"/>
              <a:ext cx="441375" cy="441375"/>
              <a:chOff x="3733800" y="1066800"/>
              <a:chExt cx="4724400" cy="4724400"/>
            </a:xfrm>
          </p:grpSpPr>
          <p:grpSp>
            <p:nvGrpSpPr>
              <p:cNvPr id="11931" name="Google Shape;11931;p38"/>
              <p:cNvGrpSpPr/>
              <p:nvPr/>
            </p:nvGrpSpPr>
            <p:grpSpPr>
              <a:xfrm>
                <a:off x="3810000" y="1143000"/>
                <a:ext cx="4572000" cy="4572000"/>
                <a:chOff x="3810000" y="1143000"/>
                <a:chExt cx="4572000" cy="4572000"/>
              </a:xfrm>
            </p:grpSpPr>
            <p:sp>
              <p:nvSpPr>
                <p:cNvPr id="11932" name="Google Shape;11932;p38"/>
                <p:cNvSpPr/>
                <p:nvPr/>
              </p:nvSpPr>
              <p:spPr>
                <a:xfrm>
                  <a:off x="5334000" y="4800600"/>
                  <a:ext cx="30480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0" h="609600" extrusionOk="0">
                      <a:moveTo>
                        <a:pt x="2895600" y="0"/>
                      </a:moveTo>
                      <a:cubicBezTo>
                        <a:pt x="2979420" y="0"/>
                        <a:pt x="3048000" y="68580"/>
                        <a:pt x="3048000" y="152400"/>
                      </a:cubicBezTo>
                      <a:cubicBezTo>
                        <a:pt x="3048000" y="278892"/>
                        <a:pt x="2996946" y="393192"/>
                        <a:pt x="2913888" y="475488"/>
                      </a:cubicBezTo>
                      <a:cubicBezTo>
                        <a:pt x="2831592" y="558546"/>
                        <a:pt x="2717292" y="609600"/>
                        <a:pt x="2590800" y="609600"/>
                      </a:cubicBezTo>
                      <a:lnTo>
                        <a:pt x="0" y="609600"/>
                      </a:lnTo>
                      <a:lnTo>
                        <a:pt x="0" y="0"/>
                      </a:lnTo>
                      <a:lnTo>
                        <a:pt x="2590800" y="0"/>
                      </a:lnTo>
                      <a:close/>
                    </a:path>
                  </a:pathLst>
                </a:custGeom>
                <a:solidFill>
                  <a:srgbClr val="D8E2F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33" name="Google Shape;11933;p38"/>
                <p:cNvSpPr/>
                <p:nvPr/>
              </p:nvSpPr>
              <p:spPr>
                <a:xfrm>
                  <a:off x="6083808" y="2552700"/>
                  <a:ext cx="1231391" cy="41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1391" h="419100" extrusionOk="0">
                      <a:moveTo>
                        <a:pt x="1078992" y="266700"/>
                      </a:moveTo>
                      <a:cubicBezTo>
                        <a:pt x="1078992" y="350520"/>
                        <a:pt x="1147572" y="419100"/>
                        <a:pt x="1231392" y="419100"/>
                      </a:cubicBezTo>
                      <a:lnTo>
                        <a:pt x="1524" y="419100"/>
                      </a:lnTo>
                      <a:lnTo>
                        <a:pt x="0" y="418338"/>
                      </a:lnTo>
                      <a:cubicBezTo>
                        <a:pt x="54864" y="323850"/>
                        <a:pt x="97536" y="221742"/>
                        <a:pt x="124968" y="114300"/>
                      </a:cubicBezTo>
                      <a:lnTo>
                        <a:pt x="774192" y="114300"/>
                      </a:lnTo>
                      <a:lnTo>
                        <a:pt x="1078992" y="0"/>
                      </a:lnTo>
                      <a:close/>
                    </a:path>
                  </a:pathLst>
                </a:custGeom>
                <a:solidFill>
                  <a:srgbClr val="E6E9E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34" name="Google Shape;11934;p38"/>
                <p:cNvSpPr/>
                <p:nvPr/>
              </p:nvSpPr>
              <p:spPr>
                <a:xfrm>
                  <a:off x="5105400" y="2971800"/>
                  <a:ext cx="3124200" cy="182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4200" h="1828800" extrusionOk="0">
                      <a:moveTo>
                        <a:pt x="228600" y="1219200"/>
                      </a:moveTo>
                      <a:cubicBezTo>
                        <a:pt x="228600" y="1135380"/>
                        <a:pt x="160020" y="1066800"/>
                        <a:pt x="76200" y="1066800"/>
                      </a:cubicBezTo>
                      <a:lnTo>
                        <a:pt x="0" y="1066800"/>
                      </a:lnTo>
                      <a:cubicBezTo>
                        <a:pt x="83820" y="1066800"/>
                        <a:pt x="152400" y="998220"/>
                        <a:pt x="152400" y="914400"/>
                      </a:cubicBezTo>
                      <a:lnTo>
                        <a:pt x="152400" y="588264"/>
                      </a:lnTo>
                      <a:cubicBezTo>
                        <a:pt x="288798" y="562356"/>
                        <a:pt x="417576" y="513588"/>
                        <a:pt x="533400" y="445770"/>
                      </a:cubicBezTo>
                      <a:lnTo>
                        <a:pt x="533400" y="446532"/>
                      </a:lnTo>
                      <a:lnTo>
                        <a:pt x="533400" y="1447800"/>
                      </a:lnTo>
                      <a:cubicBezTo>
                        <a:pt x="533400" y="1489710"/>
                        <a:pt x="567690" y="1524000"/>
                        <a:pt x="609600" y="1524000"/>
                      </a:cubicBezTo>
                      <a:lnTo>
                        <a:pt x="990600" y="1524000"/>
                      </a:lnTo>
                      <a:lnTo>
                        <a:pt x="1295400" y="1524000"/>
                      </a:lnTo>
                      <a:lnTo>
                        <a:pt x="1600200" y="1524000"/>
                      </a:lnTo>
                      <a:lnTo>
                        <a:pt x="1905000" y="1524000"/>
                      </a:lnTo>
                      <a:lnTo>
                        <a:pt x="2209800" y="1524000"/>
                      </a:lnTo>
                      <a:lnTo>
                        <a:pt x="2514600" y="1524000"/>
                      </a:lnTo>
                      <a:lnTo>
                        <a:pt x="2743200" y="1524000"/>
                      </a:lnTo>
                      <a:cubicBezTo>
                        <a:pt x="2785110" y="1524000"/>
                        <a:pt x="2819400" y="1489710"/>
                        <a:pt x="2819400" y="1447800"/>
                      </a:cubicBezTo>
                      <a:lnTo>
                        <a:pt x="2819400" y="76200"/>
                      </a:lnTo>
                      <a:cubicBezTo>
                        <a:pt x="2819400" y="34290"/>
                        <a:pt x="2785110" y="0"/>
                        <a:pt x="2743200" y="0"/>
                      </a:cubicBezTo>
                      <a:lnTo>
                        <a:pt x="3124200" y="0"/>
                      </a:lnTo>
                      <a:lnTo>
                        <a:pt x="3124200" y="16764"/>
                      </a:lnTo>
                      <a:lnTo>
                        <a:pt x="3124200" y="1524000"/>
                      </a:lnTo>
                      <a:cubicBezTo>
                        <a:pt x="3124200" y="1692402"/>
                        <a:pt x="2987802" y="1828800"/>
                        <a:pt x="2819400" y="1828800"/>
                      </a:cubicBezTo>
                      <a:lnTo>
                        <a:pt x="228600" y="1828800"/>
                      </a:lnTo>
                      <a:close/>
                    </a:path>
                  </a:pathLst>
                </a:custGeom>
                <a:solidFill>
                  <a:srgbClr val="F6E2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35" name="Google Shape;11935;p38"/>
                <p:cNvSpPr/>
                <p:nvPr/>
              </p:nvSpPr>
              <p:spPr>
                <a:xfrm>
                  <a:off x="5638800" y="2971037"/>
                  <a:ext cx="2286000" cy="1524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6000" h="1524762" extrusionOk="0">
                      <a:moveTo>
                        <a:pt x="2286000" y="76962"/>
                      </a:moveTo>
                      <a:lnTo>
                        <a:pt x="2286000" y="1448562"/>
                      </a:lnTo>
                      <a:cubicBezTo>
                        <a:pt x="2286000" y="1490472"/>
                        <a:pt x="2251710" y="1524762"/>
                        <a:pt x="2209800" y="1524762"/>
                      </a:cubicBezTo>
                      <a:lnTo>
                        <a:pt x="1981200" y="1524762"/>
                      </a:lnTo>
                      <a:lnTo>
                        <a:pt x="1981200" y="305562"/>
                      </a:lnTo>
                      <a:lnTo>
                        <a:pt x="1676400" y="305562"/>
                      </a:lnTo>
                      <a:lnTo>
                        <a:pt x="1676400" y="1524762"/>
                      </a:lnTo>
                      <a:lnTo>
                        <a:pt x="1371600" y="1524762"/>
                      </a:lnTo>
                      <a:lnTo>
                        <a:pt x="1371600" y="457962"/>
                      </a:lnTo>
                      <a:lnTo>
                        <a:pt x="1066800" y="457962"/>
                      </a:lnTo>
                      <a:lnTo>
                        <a:pt x="1066800" y="1524762"/>
                      </a:lnTo>
                      <a:lnTo>
                        <a:pt x="762000" y="1524762"/>
                      </a:lnTo>
                      <a:lnTo>
                        <a:pt x="762000" y="762762"/>
                      </a:lnTo>
                      <a:lnTo>
                        <a:pt x="457200" y="762762"/>
                      </a:lnTo>
                      <a:lnTo>
                        <a:pt x="457200" y="1524762"/>
                      </a:lnTo>
                      <a:lnTo>
                        <a:pt x="76200" y="1524762"/>
                      </a:lnTo>
                      <a:cubicBezTo>
                        <a:pt x="34290" y="1524762"/>
                        <a:pt x="0" y="1490472"/>
                        <a:pt x="0" y="1448562"/>
                      </a:cubicBezTo>
                      <a:lnTo>
                        <a:pt x="0" y="447294"/>
                      </a:lnTo>
                      <a:lnTo>
                        <a:pt x="0" y="446532"/>
                      </a:lnTo>
                      <a:cubicBezTo>
                        <a:pt x="185166" y="339852"/>
                        <a:pt x="339090" y="185166"/>
                        <a:pt x="445008" y="0"/>
                      </a:cubicBezTo>
                      <a:lnTo>
                        <a:pt x="446532" y="762"/>
                      </a:lnTo>
                      <a:lnTo>
                        <a:pt x="1676400" y="762"/>
                      </a:lnTo>
                      <a:lnTo>
                        <a:pt x="2209800" y="762"/>
                      </a:lnTo>
                      <a:cubicBezTo>
                        <a:pt x="2251710" y="762"/>
                        <a:pt x="2286000" y="35052"/>
                        <a:pt x="2286000" y="76962"/>
                      </a:cubicBez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36" name="Google Shape;11936;p38"/>
                <p:cNvSpPr/>
                <p:nvPr/>
              </p:nvSpPr>
              <p:spPr>
                <a:xfrm>
                  <a:off x="7315200" y="3276600"/>
                  <a:ext cx="304800" cy="12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12192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1219200"/>
                      </a:lnTo>
                      <a:lnTo>
                        <a:pt x="0" y="12192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37" name="Google Shape;11937;p38"/>
                <p:cNvSpPr/>
                <p:nvPr/>
              </p:nvSpPr>
              <p:spPr>
                <a:xfrm>
                  <a:off x="6705600" y="3429000"/>
                  <a:ext cx="304800" cy="106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10668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1066800"/>
                      </a:lnTo>
                      <a:lnTo>
                        <a:pt x="0" y="10668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38" name="Google Shape;11938;p38"/>
                <p:cNvSpPr/>
                <p:nvPr/>
              </p:nvSpPr>
              <p:spPr>
                <a:xfrm>
                  <a:off x="6096000" y="3733800"/>
                  <a:ext cx="304800" cy="7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7620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762000"/>
                      </a:lnTo>
                      <a:lnTo>
                        <a:pt x="0" y="7620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39" name="Google Shape;11939;p38"/>
                <p:cNvSpPr/>
                <p:nvPr/>
              </p:nvSpPr>
              <p:spPr>
                <a:xfrm>
                  <a:off x="4724400" y="4038600"/>
                  <a:ext cx="609600" cy="167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1676400" extrusionOk="0">
                      <a:moveTo>
                        <a:pt x="457200" y="0"/>
                      </a:moveTo>
                      <a:cubicBezTo>
                        <a:pt x="541020" y="0"/>
                        <a:pt x="609600" y="68580"/>
                        <a:pt x="609600" y="152400"/>
                      </a:cubicBezTo>
                      <a:lnTo>
                        <a:pt x="609600" y="762000"/>
                      </a:lnTo>
                      <a:lnTo>
                        <a:pt x="609600" y="1371600"/>
                      </a:lnTo>
                      <a:cubicBezTo>
                        <a:pt x="609600" y="1455420"/>
                        <a:pt x="575310" y="1531620"/>
                        <a:pt x="520446" y="1587246"/>
                      </a:cubicBezTo>
                      <a:cubicBezTo>
                        <a:pt x="464820" y="1642110"/>
                        <a:pt x="388620" y="1676400"/>
                        <a:pt x="304800" y="1676400"/>
                      </a:cubicBezTo>
                      <a:cubicBezTo>
                        <a:pt x="136398" y="1676400"/>
                        <a:pt x="0" y="1540002"/>
                        <a:pt x="0" y="1371600"/>
                      </a:cubicBezTo>
                      <a:lnTo>
                        <a:pt x="0" y="152400"/>
                      </a:lnTo>
                      <a:cubicBezTo>
                        <a:pt x="0" y="68580"/>
                        <a:pt x="68580" y="0"/>
                        <a:pt x="152400" y="0"/>
                      </a:cubicBezTo>
                      <a:lnTo>
                        <a:pt x="228600" y="0"/>
                      </a:lnTo>
                      <a:lnTo>
                        <a:pt x="381000" y="0"/>
                      </a:ln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40" name="Google Shape;11940;p38"/>
                <p:cNvSpPr/>
                <p:nvPr/>
              </p:nvSpPr>
              <p:spPr>
                <a:xfrm>
                  <a:off x="4800600" y="3560064"/>
                  <a:ext cx="457200" cy="478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200" h="478535" extrusionOk="0">
                      <a:moveTo>
                        <a:pt x="457200" y="0"/>
                      </a:moveTo>
                      <a:lnTo>
                        <a:pt x="457200" y="326136"/>
                      </a:lnTo>
                      <a:cubicBezTo>
                        <a:pt x="457200" y="409956"/>
                        <a:pt x="388620" y="478536"/>
                        <a:pt x="304800" y="478536"/>
                      </a:cubicBezTo>
                      <a:lnTo>
                        <a:pt x="152400" y="478536"/>
                      </a:lnTo>
                      <a:cubicBezTo>
                        <a:pt x="68580" y="478536"/>
                        <a:pt x="0" y="409956"/>
                        <a:pt x="0" y="326136"/>
                      </a:cubicBezTo>
                      <a:lnTo>
                        <a:pt x="0" y="0"/>
                      </a:lnTo>
                      <a:cubicBezTo>
                        <a:pt x="73914" y="13716"/>
                        <a:pt x="150876" y="21336"/>
                        <a:pt x="228600" y="21336"/>
                      </a:cubicBezTo>
                      <a:cubicBezTo>
                        <a:pt x="307086" y="21336"/>
                        <a:pt x="383286" y="13716"/>
                        <a:pt x="457200" y="0"/>
                      </a:cubicBezTo>
                      <a:close/>
                    </a:path>
                  </a:pathLst>
                </a:custGeom>
                <a:solidFill>
                  <a:srgbClr val="CCD1D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41" name="Google Shape;11941;p38"/>
                <p:cNvSpPr/>
                <p:nvPr/>
              </p:nvSpPr>
              <p:spPr>
                <a:xfrm>
                  <a:off x="3810000" y="1143000"/>
                  <a:ext cx="2398775" cy="243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8775" h="2438400" extrusionOk="0">
                      <a:moveTo>
                        <a:pt x="1447800" y="2417064"/>
                      </a:moveTo>
                      <a:cubicBezTo>
                        <a:pt x="1373886" y="2430780"/>
                        <a:pt x="1297686" y="2438400"/>
                        <a:pt x="1219200" y="2438400"/>
                      </a:cubicBezTo>
                      <a:cubicBezTo>
                        <a:pt x="1141476" y="2438400"/>
                        <a:pt x="1064514" y="2430780"/>
                        <a:pt x="990600" y="2417064"/>
                      </a:cubicBezTo>
                      <a:cubicBezTo>
                        <a:pt x="426720" y="2310384"/>
                        <a:pt x="0" y="1815084"/>
                        <a:pt x="0" y="1219200"/>
                      </a:cubicBezTo>
                      <a:cubicBezTo>
                        <a:pt x="0" y="545592"/>
                        <a:pt x="545592" y="0"/>
                        <a:pt x="1219200" y="0"/>
                      </a:cubicBezTo>
                      <a:cubicBezTo>
                        <a:pt x="1786890" y="0"/>
                        <a:pt x="2263140" y="388620"/>
                        <a:pt x="2398776" y="914400"/>
                      </a:cubicBezTo>
                      <a:lnTo>
                        <a:pt x="2080260" y="914400"/>
                      </a:lnTo>
                      <a:cubicBezTo>
                        <a:pt x="1954530" y="559308"/>
                        <a:pt x="1616964" y="304800"/>
                        <a:pt x="1219200" y="304800"/>
                      </a:cubicBezTo>
                      <a:cubicBezTo>
                        <a:pt x="713994" y="304800"/>
                        <a:pt x="304800" y="713994"/>
                        <a:pt x="304800" y="1219200"/>
                      </a:cubicBezTo>
                      <a:cubicBezTo>
                        <a:pt x="304800" y="1724406"/>
                        <a:pt x="713994" y="2133600"/>
                        <a:pt x="1219200" y="2133600"/>
                      </a:cubicBezTo>
                      <a:cubicBezTo>
                        <a:pt x="1616964" y="2133600"/>
                        <a:pt x="1954530" y="1879092"/>
                        <a:pt x="2080260" y="1524000"/>
                      </a:cubicBezTo>
                      <a:lnTo>
                        <a:pt x="2398776" y="1524000"/>
                      </a:lnTo>
                      <a:cubicBezTo>
                        <a:pt x="2371344" y="1631442"/>
                        <a:pt x="2328672" y="1733550"/>
                        <a:pt x="2273808" y="1828038"/>
                      </a:cubicBezTo>
                      <a:cubicBezTo>
                        <a:pt x="2167890" y="2013204"/>
                        <a:pt x="2013966" y="2167890"/>
                        <a:pt x="1828800" y="2274570"/>
                      </a:cubicBezTo>
                      <a:cubicBezTo>
                        <a:pt x="1712976" y="2342388"/>
                        <a:pt x="1584198" y="2391156"/>
                        <a:pt x="1447800" y="2417064"/>
                      </a:cubicBezTo>
                      <a:close/>
                    </a:path>
                  </a:pathLst>
                </a:custGeom>
                <a:solidFill>
                  <a:srgbClr val="4A80A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42" name="Google Shape;11942;p38"/>
                <p:cNvSpPr/>
                <p:nvPr/>
              </p:nvSpPr>
              <p:spPr>
                <a:xfrm>
                  <a:off x="4114800" y="1447800"/>
                  <a:ext cx="1775459" cy="182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5459" h="1828800" extrusionOk="0">
                      <a:moveTo>
                        <a:pt x="1775460" y="609600"/>
                      </a:moveTo>
                      <a:lnTo>
                        <a:pt x="1066800" y="609600"/>
                      </a:lnTo>
                      <a:lnTo>
                        <a:pt x="762000" y="609600"/>
                      </a:lnTo>
                      <a:cubicBezTo>
                        <a:pt x="593598" y="609600"/>
                        <a:pt x="457200" y="745998"/>
                        <a:pt x="457200" y="914400"/>
                      </a:cubicBezTo>
                      <a:cubicBezTo>
                        <a:pt x="457200" y="998220"/>
                        <a:pt x="491490" y="1074420"/>
                        <a:pt x="546354" y="1130046"/>
                      </a:cubicBezTo>
                      <a:cubicBezTo>
                        <a:pt x="601980" y="1184910"/>
                        <a:pt x="678180" y="1219200"/>
                        <a:pt x="762000" y="1219200"/>
                      </a:cubicBezTo>
                      <a:lnTo>
                        <a:pt x="1066800" y="1219200"/>
                      </a:lnTo>
                      <a:lnTo>
                        <a:pt x="1775460" y="1219200"/>
                      </a:lnTo>
                      <a:cubicBezTo>
                        <a:pt x="1649730" y="1574292"/>
                        <a:pt x="1312164" y="1828800"/>
                        <a:pt x="914400" y="1828800"/>
                      </a:cubicBezTo>
                      <a:cubicBezTo>
                        <a:pt x="409194" y="1828800"/>
                        <a:pt x="0" y="1419606"/>
                        <a:pt x="0" y="914400"/>
                      </a:cubicBezTo>
                      <a:cubicBezTo>
                        <a:pt x="0" y="409194"/>
                        <a:pt x="409194" y="0"/>
                        <a:pt x="914400" y="0"/>
                      </a:cubicBezTo>
                      <a:cubicBezTo>
                        <a:pt x="1312164" y="0"/>
                        <a:pt x="1649730" y="254508"/>
                        <a:pt x="1775460" y="609600"/>
                      </a:cubicBezTo>
                      <a:close/>
                    </a:path>
                  </a:pathLst>
                </a:custGeom>
                <a:solidFill>
                  <a:srgbClr val="D8E2F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43" name="Google Shape;11943;p38"/>
                <p:cNvSpPr/>
                <p:nvPr/>
              </p:nvSpPr>
              <p:spPr>
                <a:xfrm>
                  <a:off x="5181600" y="2362200"/>
                  <a:ext cx="1676400" cy="3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400" h="304800" extrusionOk="0">
                      <a:moveTo>
                        <a:pt x="1676400" y="0"/>
                      </a:moveTo>
                      <a:lnTo>
                        <a:pt x="1676400" y="304800"/>
                      </a:lnTo>
                      <a:lnTo>
                        <a:pt x="1027176" y="304800"/>
                      </a:lnTo>
                      <a:lnTo>
                        <a:pt x="708660" y="3048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1645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44" name="Google Shape;11944;p38"/>
                <p:cNvSpPr/>
                <p:nvPr/>
              </p:nvSpPr>
              <p:spPr>
                <a:xfrm>
                  <a:off x="5181600" y="2057400"/>
                  <a:ext cx="1676400" cy="3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400" h="304800" extrusionOk="0">
                      <a:moveTo>
                        <a:pt x="1676400" y="0"/>
                      </a:moveTo>
                      <a:lnTo>
                        <a:pt x="1676400" y="3048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lnTo>
                        <a:pt x="708660" y="0"/>
                      </a:lnTo>
                      <a:lnTo>
                        <a:pt x="1027176" y="0"/>
                      </a:lnTo>
                      <a:close/>
                    </a:path>
                  </a:pathLst>
                </a:custGeom>
                <a:solidFill>
                  <a:srgbClr val="C3996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45" name="Google Shape;11945;p38"/>
                <p:cNvSpPr/>
                <p:nvPr/>
              </p:nvSpPr>
              <p:spPr>
                <a:xfrm>
                  <a:off x="4572000" y="2057400"/>
                  <a:ext cx="6096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609600" extrusionOk="0">
                      <a:moveTo>
                        <a:pt x="609600" y="304800"/>
                      </a:moveTo>
                      <a:lnTo>
                        <a:pt x="609600" y="609600"/>
                      </a:lnTo>
                      <a:lnTo>
                        <a:pt x="304800" y="609600"/>
                      </a:lnTo>
                      <a:cubicBezTo>
                        <a:pt x="220980" y="609600"/>
                        <a:pt x="144780" y="575310"/>
                        <a:pt x="89154" y="520446"/>
                      </a:cubicBezTo>
                      <a:cubicBezTo>
                        <a:pt x="34290" y="464820"/>
                        <a:pt x="0" y="388620"/>
                        <a:pt x="0" y="304800"/>
                      </a:cubicBezTo>
                      <a:cubicBezTo>
                        <a:pt x="0" y="136398"/>
                        <a:pt x="136398" y="0"/>
                        <a:pt x="304800" y="0"/>
                      </a:cubicBezTo>
                      <a:lnTo>
                        <a:pt x="609600" y="0"/>
                      </a:lnTo>
                      <a:close/>
                    </a:path>
                  </a:pathLst>
                </a:custGeom>
                <a:solidFill>
                  <a:srgbClr val="AAB2B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46" name="Google Shape;11946;p38"/>
                <p:cNvSpPr/>
                <p:nvPr/>
              </p:nvSpPr>
              <p:spPr>
                <a:xfrm>
                  <a:off x="6858000" y="2057400"/>
                  <a:ext cx="6096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609600" extrusionOk="0">
                      <a:moveTo>
                        <a:pt x="537972" y="201930"/>
                      </a:moveTo>
                      <a:cubicBezTo>
                        <a:pt x="581406" y="217932"/>
                        <a:pt x="609600" y="259080"/>
                        <a:pt x="609600" y="304800"/>
                      </a:cubicBezTo>
                      <a:cubicBezTo>
                        <a:pt x="609600" y="350520"/>
                        <a:pt x="581406" y="391668"/>
                        <a:pt x="537972" y="407670"/>
                      </a:cubicBezTo>
                      <a:lnTo>
                        <a:pt x="304800" y="495300"/>
                      </a:lnTo>
                      <a:lnTo>
                        <a:pt x="0" y="6096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lnTo>
                        <a:pt x="304800" y="114300"/>
                      </a:lnTo>
                      <a:close/>
                    </a:path>
                  </a:pathLst>
                </a:custGeom>
                <a:solidFill>
                  <a:srgbClr val="AAB2B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47" name="Google Shape;11947;p38"/>
                <p:cNvSpPr/>
                <p:nvPr/>
              </p:nvSpPr>
              <p:spPr>
                <a:xfrm>
                  <a:off x="7162800" y="1752600"/>
                  <a:ext cx="1219200" cy="12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9200" h="1219200" extrusionOk="0">
                      <a:moveTo>
                        <a:pt x="1219200" y="152400"/>
                      </a:moveTo>
                      <a:lnTo>
                        <a:pt x="1219200" y="1066800"/>
                      </a:lnTo>
                      <a:cubicBezTo>
                        <a:pt x="1219200" y="1150620"/>
                        <a:pt x="1150620" y="1219200"/>
                        <a:pt x="1066800" y="1219200"/>
                      </a:cubicBezTo>
                      <a:lnTo>
                        <a:pt x="685800" y="1219200"/>
                      </a:lnTo>
                      <a:lnTo>
                        <a:pt x="152400" y="1219200"/>
                      </a:lnTo>
                      <a:cubicBezTo>
                        <a:pt x="68580" y="1219200"/>
                        <a:pt x="0" y="1150620"/>
                        <a:pt x="0" y="1066800"/>
                      </a:cubicBezTo>
                      <a:lnTo>
                        <a:pt x="0" y="800100"/>
                      </a:lnTo>
                      <a:lnTo>
                        <a:pt x="233172" y="712470"/>
                      </a:lnTo>
                      <a:cubicBezTo>
                        <a:pt x="276606" y="696468"/>
                        <a:pt x="304800" y="655320"/>
                        <a:pt x="304800" y="609600"/>
                      </a:cubicBezTo>
                      <a:cubicBezTo>
                        <a:pt x="304800" y="563880"/>
                        <a:pt x="276606" y="522732"/>
                        <a:pt x="233172" y="506730"/>
                      </a:cubicBezTo>
                      <a:lnTo>
                        <a:pt x="0" y="419100"/>
                      </a:lnTo>
                      <a:lnTo>
                        <a:pt x="0" y="152400"/>
                      </a:lnTo>
                      <a:cubicBezTo>
                        <a:pt x="0" y="68580"/>
                        <a:pt x="68580" y="0"/>
                        <a:pt x="152400" y="0"/>
                      </a:cubicBezTo>
                      <a:lnTo>
                        <a:pt x="1066800" y="0"/>
                      </a:lnTo>
                      <a:cubicBezTo>
                        <a:pt x="1150620" y="0"/>
                        <a:pt x="1219200" y="68580"/>
                        <a:pt x="1219200" y="152400"/>
                      </a:cubicBezTo>
                      <a:close/>
                    </a:path>
                  </a:pathLst>
                </a:custGeom>
                <a:solidFill>
                  <a:srgbClr val="88BF4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1948" name="Google Shape;11948;p38"/>
              <p:cNvGrpSpPr/>
              <p:nvPr/>
            </p:nvGrpSpPr>
            <p:grpSpPr>
              <a:xfrm>
                <a:off x="3733800" y="1066800"/>
                <a:ext cx="4724400" cy="4724400"/>
                <a:chOff x="3733800" y="1066800"/>
                <a:chExt cx="4724400" cy="4724400"/>
              </a:xfrm>
            </p:grpSpPr>
            <p:sp>
              <p:nvSpPr>
                <p:cNvPr id="11949" name="Google Shape;11949;p38"/>
                <p:cNvSpPr/>
                <p:nvPr/>
              </p:nvSpPr>
              <p:spPr>
                <a:xfrm>
                  <a:off x="3733800" y="1066800"/>
                  <a:ext cx="4724400" cy="472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4400" h="4724400" extrusionOk="0">
                      <a:moveTo>
                        <a:pt x="4572000" y="1967179"/>
                      </a:moveTo>
                      <a:cubicBezTo>
                        <a:pt x="4660468" y="1935632"/>
                        <a:pt x="4724400" y="1851812"/>
                        <a:pt x="4724400" y="1752600"/>
                      </a:cubicBezTo>
                      <a:lnTo>
                        <a:pt x="4724400" y="838200"/>
                      </a:lnTo>
                      <a:cubicBezTo>
                        <a:pt x="4724400" y="712165"/>
                        <a:pt x="4621835" y="609600"/>
                        <a:pt x="4495800" y="609600"/>
                      </a:cubicBezTo>
                      <a:lnTo>
                        <a:pt x="3581400" y="609600"/>
                      </a:lnTo>
                      <a:cubicBezTo>
                        <a:pt x="3455365" y="609600"/>
                        <a:pt x="3352800" y="712165"/>
                        <a:pt x="3352800" y="838200"/>
                      </a:cubicBezTo>
                      <a:lnTo>
                        <a:pt x="3352800" y="994943"/>
                      </a:lnTo>
                      <a:lnTo>
                        <a:pt x="3137992" y="914400"/>
                      </a:lnTo>
                      <a:lnTo>
                        <a:pt x="2531059" y="914400"/>
                      </a:lnTo>
                      <a:cubicBezTo>
                        <a:pt x="2364791" y="373380"/>
                        <a:pt x="1865605" y="0"/>
                        <a:pt x="1295400" y="0"/>
                      </a:cubicBezTo>
                      <a:cubicBezTo>
                        <a:pt x="581101" y="0"/>
                        <a:pt x="0" y="581101"/>
                        <a:pt x="0" y="1295400"/>
                      </a:cubicBezTo>
                      <a:cubicBezTo>
                        <a:pt x="0" y="1904543"/>
                        <a:pt x="423139" y="2415464"/>
                        <a:pt x="990600" y="2553081"/>
                      </a:cubicBezTo>
                      <a:lnTo>
                        <a:pt x="990600" y="2819400"/>
                      </a:lnTo>
                      <a:cubicBezTo>
                        <a:pt x="990600" y="2860319"/>
                        <a:pt x="1002259" y="2898191"/>
                        <a:pt x="1021156" y="2931490"/>
                      </a:cubicBezTo>
                      <a:cubicBezTo>
                        <a:pt x="957224" y="2972029"/>
                        <a:pt x="914400" y="3043047"/>
                        <a:pt x="914400" y="3124200"/>
                      </a:cubicBezTo>
                      <a:lnTo>
                        <a:pt x="914400" y="4343400"/>
                      </a:lnTo>
                      <a:cubicBezTo>
                        <a:pt x="914400" y="4553484"/>
                        <a:pt x="1085317" y="4724400"/>
                        <a:pt x="1295400" y="4724400"/>
                      </a:cubicBezTo>
                      <a:cubicBezTo>
                        <a:pt x="1479347" y="4724400"/>
                        <a:pt x="1633271" y="4593260"/>
                        <a:pt x="1668704" y="4419600"/>
                      </a:cubicBezTo>
                      <a:lnTo>
                        <a:pt x="4191000" y="4419600"/>
                      </a:lnTo>
                      <a:cubicBezTo>
                        <a:pt x="4485132" y="4419600"/>
                        <a:pt x="4724400" y="4180256"/>
                        <a:pt x="4724400" y="3886200"/>
                      </a:cubicBezTo>
                      <a:cubicBezTo>
                        <a:pt x="4724400" y="3760165"/>
                        <a:pt x="4621835" y="3657600"/>
                        <a:pt x="4495800" y="3657600"/>
                      </a:cubicBezTo>
                      <a:lnTo>
                        <a:pt x="4493819" y="3657600"/>
                      </a:lnTo>
                      <a:cubicBezTo>
                        <a:pt x="4542206" y="3593744"/>
                        <a:pt x="4572000" y="3515106"/>
                        <a:pt x="4572000" y="3429000"/>
                      </a:cubicBezTo>
                      <a:close/>
                      <a:moveTo>
                        <a:pt x="3505200" y="838200"/>
                      </a:moveTo>
                      <a:cubicBezTo>
                        <a:pt x="3505200" y="796138"/>
                        <a:pt x="3539414" y="762000"/>
                        <a:pt x="3581400" y="762000"/>
                      </a:cubicBezTo>
                      <a:lnTo>
                        <a:pt x="4495800" y="762000"/>
                      </a:lnTo>
                      <a:cubicBezTo>
                        <a:pt x="4537786" y="762000"/>
                        <a:pt x="4572000" y="796138"/>
                        <a:pt x="4572000" y="838200"/>
                      </a:cubicBezTo>
                      <a:lnTo>
                        <a:pt x="4572000" y="1752600"/>
                      </a:lnTo>
                      <a:cubicBezTo>
                        <a:pt x="4572000" y="1794662"/>
                        <a:pt x="4537786" y="1828800"/>
                        <a:pt x="4495800" y="1828800"/>
                      </a:cubicBezTo>
                      <a:lnTo>
                        <a:pt x="4114800" y="1828800"/>
                      </a:lnTo>
                      <a:lnTo>
                        <a:pt x="3581400" y="1828800"/>
                      </a:lnTo>
                      <a:cubicBezTo>
                        <a:pt x="3539414" y="1828800"/>
                        <a:pt x="3505200" y="1794662"/>
                        <a:pt x="3505200" y="1752600"/>
                      </a:cubicBezTo>
                      <a:lnTo>
                        <a:pt x="3505200" y="1538707"/>
                      </a:lnTo>
                      <a:lnTo>
                        <a:pt x="3603803" y="1501750"/>
                      </a:lnTo>
                      <a:lnTo>
                        <a:pt x="3810000" y="1707947"/>
                      </a:lnTo>
                      <a:lnTo>
                        <a:pt x="4473474" y="1044473"/>
                      </a:lnTo>
                      <a:lnTo>
                        <a:pt x="4365727" y="936727"/>
                      </a:lnTo>
                      <a:lnTo>
                        <a:pt x="3810000" y="1492453"/>
                      </a:lnTo>
                      <a:lnTo>
                        <a:pt x="3749421" y="1431874"/>
                      </a:lnTo>
                      <a:cubicBezTo>
                        <a:pt x="3786911" y="1397203"/>
                        <a:pt x="3810000" y="1348130"/>
                        <a:pt x="3810000" y="1295400"/>
                      </a:cubicBezTo>
                      <a:cubicBezTo>
                        <a:pt x="3810000" y="1218286"/>
                        <a:pt x="3761461" y="1148258"/>
                        <a:pt x="3689223" y="1121054"/>
                      </a:cubicBezTo>
                      <a:lnTo>
                        <a:pt x="3505200" y="1052093"/>
                      </a:lnTo>
                      <a:close/>
                      <a:moveTo>
                        <a:pt x="3810000" y="3352800"/>
                      </a:moveTo>
                      <a:lnTo>
                        <a:pt x="3657600" y="3352800"/>
                      </a:lnTo>
                      <a:lnTo>
                        <a:pt x="3657600" y="2286000"/>
                      </a:lnTo>
                      <a:lnTo>
                        <a:pt x="3810000" y="2286000"/>
                      </a:lnTo>
                      <a:close/>
                      <a:moveTo>
                        <a:pt x="3505200" y="2133600"/>
                      </a:moveTo>
                      <a:lnTo>
                        <a:pt x="3505200" y="3352800"/>
                      </a:lnTo>
                      <a:lnTo>
                        <a:pt x="3352800" y="3352800"/>
                      </a:lnTo>
                      <a:lnTo>
                        <a:pt x="3352800" y="2286000"/>
                      </a:lnTo>
                      <a:lnTo>
                        <a:pt x="2895600" y="2286000"/>
                      </a:lnTo>
                      <a:lnTo>
                        <a:pt x="2895600" y="3352800"/>
                      </a:lnTo>
                      <a:lnTo>
                        <a:pt x="2743200" y="3352800"/>
                      </a:lnTo>
                      <a:lnTo>
                        <a:pt x="2743200" y="2590800"/>
                      </a:lnTo>
                      <a:lnTo>
                        <a:pt x="2286000" y="2590800"/>
                      </a:lnTo>
                      <a:lnTo>
                        <a:pt x="2286000" y="3352800"/>
                      </a:lnTo>
                      <a:lnTo>
                        <a:pt x="1981200" y="3352800"/>
                      </a:lnTo>
                      <a:lnTo>
                        <a:pt x="1981200" y="2393137"/>
                      </a:lnTo>
                      <a:cubicBezTo>
                        <a:pt x="2146630" y="2289505"/>
                        <a:pt x="2287600" y="2149069"/>
                        <a:pt x="2392299" y="1981200"/>
                      </a:cubicBezTo>
                      <a:lnTo>
                        <a:pt x="3581400" y="1981200"/>
                      </a:lnTo>
                      <a:lnTo>
                        <a:pt x="4114800" y="1981200"/>
                      </a:lnTo>
                      <a:lnTo>
                        <a:pt x="4114800" y="3352800"/>
                      </a:lnTo>
                      <a:lnTo>
                        <a:pt x="3962400" y="3352800"/>
                      </a:lnTo>
                      <a:lnTo>
                        <a:pt x="3962400" y="2133600"/>
                      </a:lnTo>
                      <a:close/>
                      <a:moveTo>
                        <a:pt x="3200400" y="3352800"/>
                      </a:moveTo>
                      <a:lnTo>
                        <a:pt x="3048000" y="3352800"/>
                      </a:lnTo>
                      <a:lnTo>
                        <a:pt x="3048000" y="2438400"/>
                      </a:lnTo>
                      <a:lnTo>
                        <a:pt x="3200400" y="2438400"/>
                      </a:lnTo>
                      <a:close/>
                      <a:moveTo>
                        <a:pt x="2590800" y="3352800"/>
                      </a:moveTo>
                      <a:lnTo>
                        <a:pt x="2438400" y="3352800"/>
                      </a:lnTo>
                      <a:lnTo>
                        <a:pt x="2438400" y="2743200"/>
                      </a:lnTo>
                      <a:lnTo>
                        <a:pt x="2590800" y="2743200"/>
                      </a:lnTo>
                      <a:close/>
                      <a:moveTo>
                        <a:pt x="3635655" y="1327023"/>
                      </a:moveTo>
                      <a:lnTo>
                        <a:pt x="3200400" y="1490243"/>
                      </a:lnTo>
                      <a:lnTo>
                        <a:pt x="3200400" y="1100557"/>
                      </a:lnTo>
                      <a:lnTo>
                        <a:pt x="3635578" y="1263701"/>
                      </a:lnTo>
                      <a:cubicBezTo>
                        <a:pt x="3648761" y="1268654"/>
                        <a:pt x="3657600" y="1281379"/>
                        <a:pt x="3657600" y="1295400"/>
                      </a:cubicBezTo>
                      <a:cubicBezTo>
                        <a:pt x="3657600" y="1309421"/>
                        <a:pt x="3648761" y="1322146"/>
                        <a:pt x="3635655" y="1327023"/>
                      </a:cubicBezTo>
                      <a:close/>
                      <a:moveTo>
                        <a:pt x="3048000" y="1219200"/>
                      </a:moveTo>
                      <a:lnTo>
                        <a:pt x="1524000" y="1219200"/>
                      </a:lnTo>
                      <a:lnTo>
                        <a:pt x="1524000" y="1066800"/>
                      </a:lnTo>
                      <a:lnTo>
                        <a:pt x="3048000" y="1066800"/>
                      </a:lnTo>
                      <a:close/>
                      <a:moveTo>
                        <a:pt x="1143000" y="1524000"/>
                      </a:moveTo>
                      <a:cubicBezTo>
                        <a:pt x="1016965" y="1524000"/>
                        <a:pt x="914400" y="1421435"/>
                        <a:pt x="914400" y="1295400"/>
                      </a:cubicBezTo>
                      <a:cubicBezTo>
                        <a:pt x="914400" y="1169365"/>
                        <a:pt x="1016965" y="1066800"/>
                        <a:pt x="1143000" y="1066800"/>
                      </a:cubicBezTo>
                      <a:lnTo>
                        <a:pt x="1371600" y="1066800"/>
                      </a:lnTo>
                      <a:lnTo>
                        <a:pt x="1371600" y="1524000"/>
                      </a:lnTo>
                      <a:close/>
                      <a:moveTo>
                        <a:pt x="1143000" y="914400"/>
                      </a:moveTo>
                      <a:cubicBezTo>
                        <a:pt x="932917" y="914400"/>
                        <a:pt x="762000" y="1085317"/>
                        <a:pt x="762000" y="1295400"/>
                      </a:cubicBezTo>
                      <a:cubicBezTo>
                        <a:pt x="762000" y="1505483"/>
                        <a:pt x="932917" y="1676400"/>
                        <a:pt x="1143000" y="1676400"/>
                      </a:cubicBezTo>
                      <a:lnTo>
                        <a:pt x="2040484" y="1676400"/>
                      </a:lnTo>
                      <a:cubicBezTo>
                        <a:pt x="1898675" y="1953616"/>
                        <a:pt x="1611935" y="2133600"/>
                        <a:pt x="1295400" y="2133600"/>
                      </a:cubicBezTo>
                      <a:cubicBezTo>
                        <a:pt x="833247" y="2133600"/>
                        <a:pt x="457200" y="1757553"/>
                        <a:pt x="457200" y="1295400"/>
                      </a:cubicBezTo>
                      <a:cubicBezTo>
                        <a:pt x="457200" y="833247"/>
                        <a:pt x="833247" y="457200"/>
                        <a:pt x="1295400" y="457200"/>
                      </a:cubicBezTo>
                      <a:cubicBezTo>
                        <a:pt x="1611859" y="457200"/>
                        <a:pt x="1898675" y="637184"/>
                        <a:pt x="2040484" y="914400"/>
                      </a:cubicBezTo>
                      <a:close/>
                      <a:moveTo>
                        <a:pt x="1524000" y="1524000"/>
                      </a:moveTo>
                      <a:lnTo>
                        <a:pt x="1524000" y="1371600"/>
                      </a:lnTo>
                      <a:lnTo>
                        <a:pt x="3048000" y="1371600"/>
                      </a:lnTo>
                      <a:lnTo>
                        <a:pt x="3048000" y="1524000"/>
                      </a:lnTo>
                      <a:close/>
                      <a:moveTo>
                        <a:pt x="3137992" y="1676400"/>
                      </a:moveTo>
                      <a:lnTo>
                        <a:pt x="3352800" y="1595857"/>
                      </a:lnTo>
                      <a:lnTo>
                        <a:pt x="3352800" y="1752600"/>
                      </a:lnTo>
                      <a:cubicBezTo>
                        <a:pt x="3352800" y="1779422"/>
                        <a:pt x="3358286" y="1804873"/>
                        <a:pt x="3366821" y="1828800"/>
                      </a:cubicBezTo>
                      <a:lnTo>
                        <a:pt x="2474671" y="1828800"/>
                      </a:lnTo>
                      <a:cubicBezTo>
                        <a:pt x="2496769" y="1779803"/>
                        <a:pt x="2515057" y="1728673"/>
                        <a:pt x="2531135" y="1676400"/>
                      </a:cubicBezTo>
                      <a:close/>
                      <a:moveTo>
                        <a:pt x="152400" y="1295400"/>
                      </a:moveTo>
                      <a:cubicBezTo>
                        <a:pt x="152400" y="665150"/>
                        <a:pt x="665150" y="152400"/>
                        <a:pt x="1295400" y="152400"/>
                      </a:cubicBezTo>
                      <a:cubicBezTo>
                        <a:pt x="1782699" y="152400"/>
                        <a:pt x="2211934" y="461162"/>
                        <a:pt x="2371725" y="914400"/>
                      </a:cubicBezTo>
                      <a:lnTo>
                        <a:pt x="2208276" y="914400"/>
                      </a:lnTo>
                      <a:cubicBezTo>
                        <a:pt x="2055190" y="547802"/>
                        <a:pt x="1695374" y="304800"/>
                        <a:pt x="1295400" y="304800"/>
                      </a:cubicBezTo>
                      <a:cubicBezTo>
                        <a:pt x="749198" y="304800"/>
                        <a:pt x="304800" y="749198"/>
                        <a:pt x="304800" y="1295400"/>
                      </a:cubicBezTo>
                      <a:cubicBezTo>
                        <a:pt x="304800" y="1841602"/>
                        <a:pt x="749198" y="2286000"/>
                        <a:pt x="1295400" y="2286000"/>
                      </a:cubicBezTo>
                      <a:cubicBezTo>
                        <a:pt x="1695374" y="2286000"/>
                        <a:pt x="2055190" y="2042998"/>
                        <a:pt x="2208276" y="1676400"/>
                      </a:cubicBezTo>
                      <a:lnTo>
                        <a:pt x="2371725" y="1676400"/>
                      </a:lnTo>
                      <a:cubicBezTo>
                        <a:pt x="2211934" y="2129638"/>
                        <a:pt x="1782699" y="2438400"/>
                        <a:pt x="1295400" y="2438400"/>
                      </a:cubicBezTo>
                      <a:cubicBezTo>
                        <a:pt x="665150" y="2438400"/>
                        <a:pt x="152400" y="1925650"/>
                        <a:pt x="152400" y="1295400"/>
                      </a:cubicBezTo>
                      <a:close/>
                      <a:moveTo>
                        <a:pt x="1295400" y="2590800"/>
                      </a:moveTo>
                      <a:cubicBezTo>
                        <a:pt x="1346911" y="2590800"/>
                        <a:pt x="1397584" y="2586685"/>
                        <a:pt x="1447800" y="2580742"/>
                      </a:cubicBezTo>
                      <a:lnTo>
                        <a:pt x="1447800" y="2819400"/>
                      </a:lnTo>
                      <a:cubicBezTo>
                        <a:pt x="1447800" y="2861462"/>
                        <a:pt x="1413586" y="2895600"/>
                        <a:pt x="1371600" y="2895600"/>
                      </a:cubicBezTo>
                      <a:lnTo>
                        <a:pt x="1219200" y="2895600"/>
                      </a:lnTo>
                      <a:cubicBezTo>
                        <a:pt x="1177214" y="2895600"/>
                        <a:pt x="1143000" y="2861462"/>
                        <a:pt x="1143000" y="2819400"/>
                      </a:cubicBezTo>
                      <a:lnTo>
                        <a:pt x="1143000" y="2581047"/>
                      </a:lnTo>
                      <a:cubicBezTo>
                        <a:pt x="1193063" y="2586914"/>
                        <a:pt x="1243737" y="2590800"/>
                        <a:pt x="1295400" y="2590800"/>
                      </a:cubicBezTo>
                      <a:close/>
                      <a:moveTo>
                        <a:pt x="1524000" y="4343400"/>
                      </a:moveTo>
                      <a:cubicBezTo>
                        <a:pt x="1524000" y="4469435"/>
                        <a:pt x="1421435" y="4572000"/>
                        <a:pt x="1295400" y="4572000"/>
                      </a:cubicBezTo>
                      <a:cubicBezTo>
                        <a:pt x="1169365" y="4572000"/>
                        <a:pt x="1066800" y="4469435"/>
                        <a:pt x="1066800" y="4343400"/>
                      </a:cubicBezTo>
                      <a:lnTo>
                        <a:pt x="1066800" y="3124200"/>
                      </a:lnTo>
                      <a:cubicBezTo>
                        <a:pt x="1066800" y="3082138"/>
                        <a:pt x="1101014" y="3048000"/>
                        <a:pt x="1143000" y="3048000"/>
                      </a:cubicBezTo>
                      <a:lnTo>
                        <a:pt x="1219200" y="3048000"/>
                      </a:lnTo>
                      <a:lnTo>
                        <a:pt x="1371600" y="3048000"/>
                      </a:lnTo>
                      <a:lnTo>
                        <a:pt x="1447800" y="3048000"/>
                      </a:lnTo>
                      <a:cubicBezTo>
                        <a:pt x="1489786" y="3048000"/>
                        <a:pt x="1524000" y="3082138"/>
                        <a:pt x="1524000" y="3124200"/>
                      </a:cubicBezTo>
                      <a:close/>
                      <a:moveTo>
                        <a:pt x="4572000" y="3886200"/>
                      </a:moveTo>
                      <a:cubicBezTo>
                        <a:pt x="4572000" y="4096284"/>
                        <a:pt x="4401084" y="4267200"/>
                        <a:pt x="4191000" y="4267200"/>
                      </a:cubicBezTo>
                      <a:lnTo>
                        <a:pt x="1676400" y="4267200"/>
                      </a:lnTo>
                      <a:lnTo>
                        <a:pt x="1676400" y="3810000"/>
                      </a:lnTo>
                      <a:lnTo>
                        <a:pt x="4191000" y="3810000"/>
                      </a:lnTo>
                      <a:lnTo>
                        <a:pt x="4495800" y="3810000"/>
                      </a:lnTo>
                      <a:cubicBezTo>
                        <a:pt x="4537786" y="3810000"/>
                        <a:pt x="4572000" y="3844138"/>
                        <a:pt x="4572000" y="3886200"/>
                      </a:cubicBezTo>
                      <a:close/>
                      <a:moveTo>
                        <a:pt x="1676400" y="3657600"/>
                      </a:moveTo>
                      <a:lnTo>
                        <a:pt x="1676400" y="3124200"/>
                      </a:lnTo>
                      <a:cubicBezTo>
                        <a:pt x="1676400" y="3043047"/>
                        <a:pt x="1633576" y="2972029"/>
                        <a:pt x="1569644" y="2931490"/>
                      </a:cubicBezTo>
                      <a:cubicBezTo>
                        <a:pt x="1588541" y="2898191"/>
                        <a:pt x="1600200" y="2860319"/>
                        <a:pt x="1600200" y="2819400"/>
                      </a:cubicBezTo>
                      <a:lnTo>
                        <a:pt x="1600200" y="2553843"/>
                      </a:lnTo>
                      <a:cubicBezTo>
                        <a:pt x="1679296" y="2534641"/>
                        <a:pt x="1755724" y="2508428"/>
                        <a:pt x="1828800" y="2475281"/>
                      </a:cubicBezTo>
                      <a:lnTo>
                        <a:pt x="1828800" y="3352800"/>
                      </a:lnTo>
                      <a:cubicBezTo>
                        <a:pt x="1828800" y="3436849"/>
                        <a:pt x="1897151" y="3505200"/>
                        <a:pt x="1981200" y="3505200"/>
                      </a:cubicBezTo>
                      <a:lnTo>
                        <a:pt x="4114800" y="3505200"/>
                      </a:lnTo>
                      <a:cubicBezTo>
                        <a:pt x="4198849" y="3505200"/>
                        <a:pt x="4267200" y="3436849"/>
                        <a:pt x="4267200" y="3352800"/>
                      </a:cubicBezTo>
                      <a:lnTo>
                        <a:pt x="4267200" y="1981200"/>
                      </a:lnTo>
                      <a:lnTo>
                        <a:pt x="4419600" y="1981200"/>
                      </a:lnTo>
                      <a:lnTo>
                        <a:pt x="4419600" y="3429000"/>
                      </a:lnTo>
                      <a:cubicBezTo>
                        <a:pt x="4419600" y="3555035"/>
                        <a:pt x="4317035" y="3657600"/>
                        <a:pt x="4191000" y="365760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50" name="Google Shape;11950;p38"/>
                <p:cNvSpPr/>
                <p:nvPr/>
              </p:nvSpPr>
              <p:spPr>
                <a:xfrm>
                  <a:off x="72390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51" name="Google Shape;11951;p38"/>
                <p:cNvSpPr/>
                <p:nvPr/>
              </p:nvSpPr>
              <p:spPr>
                <a:xfrm>
                  <a:off x="78486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52" name="Google Shape;11952;p38"/>
                <p:cNvSpPr/>
                <p:nvPr/>
              </p:nvSpPr>
              <p:spPr>
                <a:xfrm>
                  <a:off x="75438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11953" name="Google Shape;11953;p38"/>
          <p:cNvGrpSpPr/>
          <p:nvPr/>
        </p:nvGrpSpPr>
        <p:grpSpPr>
          <a:xfrm>
            <a:off x="-812316" y="238814"/>
            <a:ext cx="896786" cy="896786"/>
            <a:chOff x="-812316" y="238814"/>
            <a:chExt cx="896786" cy="896786"/>
          </a:xfrm>
        </p:grpSpPr>
        <p:sp>
          <p:nvSpPr>
            <p:cNvPr id="11954" name="Google Shape;11954;p38"/>
            <p:cNvSpPr/>
            <p:nvPr/>
          </p:nvSpPr>
          <p:spPr>
            <a:xfrm>
              <a:off x="-812316" y="238814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5" name="Google Shape;11955;p38"/>
            <p:cNvSpPr/>
            <p:nvPr/>
          </p:nvSpPr>
          <p:spPr>
            <a:xfrm>
              <a:off x="-726564" y="313725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956" name="Google Shape;11956;p38"/>
            <p:cNvGrpSpPr/>
            <p:nvPr/>
          </p:nvGrpSpPr>
          <p:grpSpPr>
            <a:xfrm>
              <a:off x="-573509" y="396206"/>
              <a:ext cx="442629" cy="542493"/>
              <a:chOff x="4819650" y="1862137"/>
              <a:chExt cx="2558414" cy="3135630"/>
            </a:xfrm>
          </p:grpSpPr>
          <p:sp>
            <p:nvSpPr>
              <p:cNvPr id="11957" name="Google Shape;11957;p38"/>
              <p:cNvSpPr/>
              <p:nvPr/>
            </p:nvSpPr>
            <p:spPr>
              <a:xfrm>
                <a:off x="6353175" y="3360420"/>
                <a:ext cx="621029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621029" h="45720" extrusionOk="0">
                    <a:moveTo>
                      <a:pt x="38100" y="20002"/>
                    </a:moveTo>
                    <a:lnTo>
                      <a:pt x="0" y="32385"/>
                    </a:lnTo>
                    <a:cubicBezTo>
                      <a:pt x="11430" y="39052"/>
                      <a:pt x="27622" y="44767"/>
                      <a:pt x="50483" y="44767"/>
                    </a:cubicBezTo>
                    <a:cubicBezTo>
                      <a:pt x="51435" y="44767"/>
                      <a:pt x="53340" y="44767"/>
                      <a:pt x="54292" y="44767"/>
                    </a:cubicBezTo>
                    <a:cubicBezTo>
                      <a:pt x="58103" y="44767"/>
                      <a:pt x="60960" y="44767"/>
                      <a:pt x="63817" y="45720"/>
                    </a:cubicBezTo>
                    <a:lnTo>
                      <a:pt x="604838" y="45720"/>
                    </a:lnTo>
                    <a:cubicBezTo>
                      <a:pt x="610553" y="30480"/>
                      <a:pt x="616268" y="15240"/>
                      <a:pt x="621030" y="0"/>
                    </a:cubicBezTo>
                    <a:lnTo>
                      <a:pt x="83820" y="0"/>
                    </a:lnTo>
                    <a:cubicBezTo>
                      <a:pt x="70485" y="7620"/>
                      <a:pt x="55245" y="14288"/>
                      <a:pt x="38100" y="200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58" name="Google Shape;11958;p38"/>
              <p:cNvSpPr/>
              <p:nvPr/>
            </p:nvSpPr>
            <p:spPr>
              <a:xfrm>
                <a:off x="5218747" y="3360420"/>
                <a:ext cx="625792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625792" h="45720" extrusionOk="0">
                    <a:moveTo>
                      <a:pt x="570548" y="44767"/>
                    </a:moveTo>
                    <a:cubicBezTo>
                      <a:pt x="572453" y="44767"/>
                      <a:pt x="573405" y="44767"/>
                      <a:pt x="575310" y="44767"/>
                    </a:cubicBezTo>
                    <a:cubicBezTo>
                      <a:pt x="599123" y="44767"/>
                      <a:pt x="614363" y="39052"/>
                      <a:pt x="625793" y="32385"/>
                    </a:cubicBezTo>
                    <a:lnTo>
                      <a:pt x="587693" y="20002"/>
                    </a:lnTo>
                    <a:cubicBezTo>
                      <a:pt x="570548" y="14288"/>
                      <a:pt x="555307" y="7620"/>
                      <a:pt x="541020" y="0"/>
                    </a:cubicBezTo>
                    <a:lnTo>
                      <a:pt x="0" y="0"/>
                    </a:lnTo>
                    <a:cubicBezTo>
                      <a:pt x="4763" y="15240"/>
                      <a:pt x="10477" y="30480"/>
                      <a:pt x="16192" y="45720"/>
                    </a:cubicBezTo>
                    <a:lnTo>
                      <a:pt x="561023" y="45720"/>
                    </a:lnTo>
                    <a:cubicBezTo>
                      <a:pt x="563880" y="44767"/>
                      <a:pt x="566738" y="44767"/>
                      <a:pt x="570548" y="4476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59" name="Google Shape;11959;p38"/>
              <p:cNvSpPr/>
              <p:nvPr/>
            </p:nvSpPr>
            <p:spPr>
              <a:xfrm>
                <a:off x="6231254" y="3445192"/>
                <a:ext cx="710565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710565" h="45720" extrusionOk="0">
                    <a:moveTo>
                      <a:pt x="188595" y="953"/>
                    </a:moveTo>
                    <a:cubicBezTo>
                      <a:pt x="167640" y="14288"/>
                      <a:pt x="124778" y="27623"/>
                      <a:pt x="81915" y="27623"/>
                    </a:cubicBezTo>
                    <a:lnTo>
                      <a:pt x="80963" y="27623"/>
                    </a:lnTo>
                    <a:cubicBezTo>
                      <a:pt x="77153" y="27623"/>
                      <a:pt x="73342" y="26670"/>
                      <a:pt x="70485" y="25717"/>
                    </a:cubicBezTo>
                    <a:cubicBezTo>
                      <a:pt x="57150" y="33338"/>
                      <a:pt x="26670" y="41910"/>
                      <a:pt x="0" y="45720"/>
                    </a:cubicBezTo>
                    <a:lnTo>
                      <a:pt x="688658" y="45720"/>
                    </a:lnTo>
                    <a:cubicBezTo>
                      <a:pt x="696278" y="30480"/>
                      <a:pt x="703898" y="15240"/>
                      <a:pt x="710565" y="0"/>
                    </a:cubicBezTo>
                    <a:lnTo>
                      <a:pt x="189548" y="0"/>
                    </a:lnTo>
                    <a:cubicBezTo>
                      <a:pt x="189548" y="953"/>
                      <a:pt x="189548" y="953"/>
                      <a:pt x="188595" y="95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60" name="Google Shape;11960;p38"/>
              <p:cNvSpPr/>
              <p:nvPr/>
            </p:nvSpPr>
            <p:spPr>
              <a:xfrm>
                <a:off x="5252085" y="3446145"/>
                <a:ext cx="714374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714374" h="45720" extrusionOk="0">
                    <a:moveTo>
                      <a:pt x="643890" y="25717"/>
                    </a:moveTo>
                    <a:cubicBezTo>
                      <a:pt x="641032" y="26670"/>
                      <a:pt x="637223" y="27622"/>
                      <a:pt x="633413" y="27622"/>
                    </a:cubicBezTo>
                    <a:lnTo>
                      <a:pt x="632460" y="27622"/>
                    </a:lnTo>
                    <a:cubicBezTo>
                      <a:pt x="589598" y="27622"/>
                      <a:pt x="546735" y="14288"/>
                      <a:pt x="525780" y="952"/>
                    </a:cubicBezTo>
                    <a:cubicBezTo>
                      <a:pt x="525780" y="952"/>
                      <a:pt x="524828" y="0"/>
                      <a:pt x="523875" y="0"/>
                    </a:cubicBezTo>
                    <a:lnTo>
                      <a:pt x="0" y="0"/>
                    </a:lnTo>
                    <a:cubicBezTo>
                      <a:pt x="6667" y="15240"/>
                      <a:pt x="14288" y="30480"/>
                      <a:pt x="21907" y="45720"/>
                    </a:cubicBezTo>
                    <a:lnTo>
                      <a:pt x="714375" y="45720"/>
                    </a:lnTo>
                    <a:cubicBezTo>
                      <a:pt x="687705" y="41910"/>
                      <a:pt x="657225" y="33338"/>
                      <a:pt x="643890" y="2571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61" name="Google Shape;11961;p38"/>
              <p:cNvSpPr/>
              <p:nvPr/>
            </p:nvSpPr>
            <p:spPr>
              <a:xfrm>
                <a:off x="4989989" y="1862137"/>
                <a:ext cx="2212551" cy="2412682"/>
              </a:xfrm>
              <a:custGeom>
                <a:avLst/>
                <a:gdLst/>
                <a:ahLst/>
                <a:cxnLst/>
                <a:rect l="l" t="t" r="r" b="b"/>
                <a:pathLst>
                  <a:path w="2212551" h="2412682" extrusionOk="0">
                    <a:moveTo>
                      <a:pt x="78263" y="1206818"/>
                    </a:moveTo>
                    <a:cubicBezTo>
                      <a:pt x="54450" y="1213485"/>
                      <a:pt x="36353" y="1225868"/>
                      <a:pt x="23018" y="1245870"/>
                    </a:cubicBezTo>
                    <a:cubicBezTo>
                      <a:pt x="-23655" y="1316355"/>
                      <a:pt x="10635" y="1460183"/>
                      <a:pt x="38258" y="1575435"/>
                    </a:cubicBezTo>
                    <a:cubicBezTo>
                      <a:pt x="47783" y="1616393"/>
                      <a:pt x="57308" y="1655445"/>
                      <a:pt x="61118" y="1684973"/>
                    </a:cubicBezTo>
                    <a:cubicBezTo>
                      <a:pt x="62070" y="1689735"/>
                      <a:pt x="62070" y="1695450"/>
                      <a:pt x="63023" y="1701165"/>
                    </a:cubicBezTo>
                    <a:cubicBezTo>
                      <a:pt x="67785" y="1736408"/>
                      <a:pt x="73500" y="1777365"/>
                      <a:pt x="65880" y="1802130"/>
                    </a:cubicBezTo>
                    <a:lnTo>
                      <a:pt x="63023" y="1809750"/>
                    </a:lnTo>
                    <a:lnTo>
                      <a:pt x="70643" y="1811655"/>
                    </a:lnTo>
                    <a:cubicBezTo>
                      <a:pt x="96360" y="1817370"/>
                      <a:pt x="128745" y="1842135"/>
                      <a:pt x="157320" y="1864995"/>
                    </a:cubicBezTo>
                    <a:cubicBezTo>
                      <a:pt x="161130" y="1868805"/>
                      <a:pt x="165893" y="1871663"/>
                      <a:pt x="169703" y="1874520"/>
                    </a:cubicBezTo>
                    <a:cubicBezTo>
                      <a:pt x="192563" y="1892618"/>
                      <a:pt x="222090" y="1920240"/>
                      <a:pt x="252570" y="1948815"/>
                    </a:cubicBezTo>
                    <a:cubicBezTo>
                      <a:pt x="336390" y="2027873"/>
                      <a:pt x="441165" y="2126933"/>
                      <a:pt x="524985" y="2126933"/>
                    </a:cubicBezTo>
                    <a:cubicBezTo>
                      <a:pt x="526890" y="2126933"/>
                      <a:pt x="528795" y="2126933"/>
                      <a:pt x="530700" y="2126933"/>
                    </a:cubicBezTo>
                    <a:cubicBezTo>
                      <a:pt x="554513" y="2125980"/>
                      <a:pt x="575468" y="2115503"/>
                      <a:pt x="592613" y="2098358"/>
                    </a:cubicBezTo>
                    <a:cubicBezTo>
                      <a:pt x="585945" y="2122170"/>
                      <a:pt x="587850" y="2145030"/>
                      <a:pt x="599280" y="2165985"/>
                    </a:cubicBezTo>
                    <a:cubicBezTo>
                      <a:pt x="637380" y="2241233"/>
                      <a:pt x="778350" y="2284095"/>
                      <a:pt x="891698" y="2317433"/>
                    </a:cubicBezTo>
                    <a:cubicBezTo>
                      <a:pt x="932655" y="2329815"/>
                      <a:pt x="970755" y="2341245"/>
                      <a:pt x="997425" y="2352675"/>
                    </a:cubicBezTo>
                    <a:cubicBezTo>
                      <a:pt x="1002188" y="2354580"/>
                      <a:pt x="1006950" y="2356485"/>
                      <a:pt x="1011713" y="2358390"/>
                    </a:cubicBezTo>
                    <a:cubicBezTo>
                      <a:pt x="1045050" y="2371725"/>
                      <a:pt x="1083150" y="2386965"/>
                      <a:pt x="1101248" y="2406968"/>
                    </a:cubicBezTo>
                    <a:lnTo>
                      <a:pt x="1106963" y="2412683"/>
                    </a:lnTo>
                    <a:lnTo>
                      <a:pt x="1112678" y="2406968"/>
                    </a:lnTo>
                    <a:cubicBezTo>
                      <a:pt x="1130775" y="2387918"/>
                      <a:pt x="1168875" y="2372678"/>
                      <a:pt x="1202213" y="2358390"/>
                    </a:cubicBezTo>
                    <a:cubicBezTo>
                      <a:pt x="1206975" y="2356485"/>
                      <a:pt x="1211738" y="2354580"/>
                      <a:pt x="1216500" y="2352675"/>
                    </a:cubicBezTo>
                    <a:cubicBezTo>
                      <a:pt x="1243170" y="2341245"/>
                      <a:pt x="1282223" y="2329815"/>
                      <a:pt x="1322228" y="2317433"/>
                    </a:cubicBezTo>
                    <a:cubicBezTo>
                      <a:pt x="1435575" y="2283143"/>
                      <a:pt x="1576545" y="2241233"/>
                      <a:pt x="1614645" y="2165985"/>
                    </a:cubicBezTo>
                    <a:cubicBezTo>
                      <a:pt x="1625123" y="2145030"/>
                      <a:pt x="1627028" y="2121218"/>
                      <a:pt x="1620360" y="2097405"/>
                    </a:cubicBezTo>
                    <a:cubicBezTo>
                      <a:pt x="1637505" y="2114550"/>
                      <a:pt x="1658460" y="2124075"/>
                      <a:pt x="1682273" y="2125980"/>
                    </a:cubicBezTo>
                    <a:cubicBezTo>
                      <a:pt x="1684178" y="2125980"/>
                      <a:pt x="1686083" y="2125980"/>
                      <a:pt x="1687988" y="2125980"/>
                    </a:cubicBezTo>
                    <a:cubicBezTo>
                      <a:pt x="1771808" y="2125980"/>
                      <a:pt x="1875630" y="2027873"/>
                      <a:pt x="1960403" y="1947863"/>
                    </a:cubicBezTo>
                    <a:cubicBezTo>
                      <a:pt x="1990883" y="1918335"/>
                      <a:pt x="2020410" y="1891665"/>
                      <a:pt x="2043270" y="1873568"/>
                    </a:cubicBezTo>
                    <a:cubicBezTo>
                      <a:pt x="2047080" y="1870710"/>
                      <a:pt x="2051843" y="1866900"/>
                      <a:pt x="2055653" y="1864043"/>
                    </a:cubicBezTo>
                    <a:cubicBezTo>
                      <a:pt x="2084228" y="1842135"/>
                      <a:pt x="2116613" y="1816418"/>
                      <a:pt x="2142330" y="1810703"/>
                    </a:cubicBezTo>
                    <a:lnTo>
                      <a:pt x="2149950" y="1808798"/>
                    </a:lnTo>
                    <a:lnTo>
                      <a:pt x="2147093" y="1801178"/>
                    </a:lnTo>
                    <a:cubicBezTo>
                      <a:pt x="2139473" y="1776413"/>
                      <a:pt x="2145188" y="1735455"/>
                      <a:pt x="2149950" y="1700213"/>
                    </a:cubicBezTo>
                    <a:cubicBezTo>
                      <a:pt x="2150903" y="1694498"/>
                      <a:pt x="2151855" y="1689735"/>
                      <a:pt x="2151855" y="1684020"/>
                    </a:cubicBezTo>
                    <a:cubicBezTo>
                      <a:pt x="2155665" y="1655445"/>
                      <a:pt x="2165190" y="1616393"/>
                      <a:pt x="2174715" y="1574483"/>
                    </a:cubicBezTo>
                    <a:cubicBezTo>
                      <a:pt x="2202338" y="1459230"/>
                      <a:pt x="2235675" y="1315403"/>
                      <a:pt x="2189955" y="1244918"/>
                    </a:cubicBezTo>
                    <a:cubicBezTo>
                      <a:pt x="2176620" y="1224915"/>
                      <a:pt x="2157570" y="1211580"/>
                      <a:pt x="2133758" y="1205865"/>
                    </a:cubicBezTo>
                    <a:cubicBezTo>
                      <a:pt x="2157570" y="1199198"/>
                      <a:pt x="2175668" y="1186815"/>
                      <a:pt x="2189003" y="1166813"/>
                    </a:cubicBezTo>
                    <a:cubicBezTo>
                      <a:pt x="2235675" y="1096328"/>
                      <a:pt x="2201385" y="952500"/>
                      <a:pt x="2173763" y="837248"/>
                    </a:cubicBezTo>
                    <a:cubicBezTo>
                      <a:pt x="2164238" y="796290"/>
                      <a:pt x="2154713" y="757238"/>
                      <a:pt x="2150903" y="727710"/>
                    </a:cubicBezTo>
                    <a:cubicBezTo>
                      <a:pt x="2149950" y="722948"/>
                      <a:pt x="2149950" y="717233"/>
                      <a:pt x="2148998" y="711518"/>
                    </a:cubicBezTo>
                    <a:cubicBezTo>
                      <a:pt x="2144235" y="676275"/>
                      <a:pt x="2138520" y="635318"/>
                      <a:pt x="2146140" y="610553"/>
                    </a:cubicBezTo>
                    <a:lnTo>
                      <a:pt x="2148998" y="602933"/>
                    </a:lnTo>
                    <a:lnTo>
                      <a:pt x="2141378" y="601028"/>
                    </a:lnTo>
                    <a:cubicBezTo>
                      <a:pt x="2115660" y="595313"/>
                      <a:pt x="2083275" y="570548"/>
                      <a:pt x="2054700" y="547688"/>
                    </a:cubicBezTo>
                    <a:cubicBezTo>
                      <a:pt x="2049938" y="543878"/>
                      <a:pt x="2046128" y="541020"/>
                      <a:pt x="2042318" y="538163"/>
                    </a:cubicBezTo>
                    <a:cubicBezTo>
                      <a:pt x="2019458" y="520065"/>
                      <a:pt x="1989930" y="492443"/>
                      <a:pt x="1959450" y="463868"/>
                    </a:cubicBezTo>
                    <a:cubicBezTo>
                      <a:pt x="1875630" y="384810"/>
                      <a:pt x="1770855" y="285750"/>
                      <a:pt x="1687035" y="285750"/>
                    </a:cubicBezTo>
                    <a:cubicBezTo>
                      <a:pt x="1685130" y="285750"/>
                      <a:pt x="1683225" y="285750"/>
                      <a:pt x="1681320" y="285750"/>
                    </a:cubicBezTo>
                    <a:cubicBezTo>
                      <a:pt x="1657508" y="286703"/>
                      <a:pt x="1636553" y="297180"/>
                      <a:pt x="1619408" y="314325"/>
                    </a:cubicBezTo>
                    <a:cubicBezTo>
                      <a:pt x="1626075" y="290513"/>
                      <a:pt x="1624170" y="267653"/>
                      <a:pt x="1612740" y="246698"/>
                    </a:cubicBezTo>
                    <a:cubicBezTo>
                      <a:pt x="1574640" y="171450"/>
                      <a:pt x="1433670" y="128588"/>
                      <a:pt x="1319370" y="95250"/>
                    </a:cubicBezTo>
                    <a:cubicBezTo>
                      <a:pt x="1278413" y="82868"/>
                      <a:pt x="1240313" y="71438"/>
                      <a:pt x="1213643" y="60008"/>
                    </a:cubicBezTo>
                    <a:cubicBezTo>
                      <a:pt x="1208880" y="58103"/>
                      <a:pt x="1204118" y="56197"/>
                      <a:pt x="1199355" y="54293"/>
                    </a:cubicBezTo>
                    <a:cubicBezTo>
                      <a:pt x="1166018" y="40958"/>
                      <a:pt x="1127918" y="25717"/>
                      <a:pt x="1109820" y="5715"/>
                    </a:cubicBezTo>
                    <a:lnTo>
                      <a:pt x="1106010" y="0"/>
                    </a:lnTo>
                    <a:lnTo>
                      <a:pt x="1100295" y="5715"/>
                    </a:lnTo>
                    <a:cubicBezTo>
                      <a:pt x="1082198" y="24765"/>
                      <a:pt x="1044098" y="40005"/>
                      <a:pt x="1010760" y="54293"/>
                    </a:cubicBezTo>
                    <a:cubicBezTo>
                      <a:pt x="1005998" y="56197"/>
                      <a:pt x="1001235" y="58103"/>
                      <a:pt x="996473" y="60008"/>
                    </a:cubicBezTo>
                    <a:cubicBezTo>
                      <a:pt x="969803" y="71438"/>
                      <a:pt x="930750" y="82868"/>
                      <a:pt x="890745" y="95250"/>
                    </a:cubicBezTo>
                    <a:cubicBezTo>
                      <a:pt x="777398" y="129540"/>
                      <a:pt x="636428" y="171450"/>
                      <a:pt x="598328" y="246698"/>
                    </a:cubicBezTo>
                    <a:cubicBezTo>
                      <a:pt x="587850" y="267653"/>
                      <a:pt x="585945" y="291465"/>
                      <a:pt x="592613" y="315278"/>
                    </a:cubicBezTo>
                    <a:cubicBezTo>
                      <a:pt x="575468" y="298133"/>
                      <a:pt x="554513" y="288608"/>
                      <a:pt x="530700" y="286703"/>
                    </a:cubicBezTo>
                    <a:cubicBezTo>
                      <a:pt x="445928" y="281940"/>
                      <a:pt x="339248" y="382905"/>
                      <a:pt x="252570" y="464820"/>
                    </a:cubicBezTo>
                    <a:cubicBezTo>
                      <a:pt x="222090" y="494348"/>
                      <a:pt x="192563" y="521018"/>
                      <a:pt x="169703" y="539115"/>
                    </a:cubicBezTo>
                    <a:cubicBezTo>
                      <a:pt x="165893" y="541973"/>
                      <a:pt x="161130" y="545783"/>
                      <a:pt x="157320" y="548640"/>
                    </a:cubicBezTo>
                    <a:cubicBezTo>
                      <a:pt x="128745" y="570548"/>
                      <a:pt x="96360" y="596265"/>
                      <a:pt x="70643" y="601980"/>
                    </a:cubicBezTo>
                    <a:lnTo>
                      <a:pt x="63023" y="603885"/>
                    </a:lnTo>
                    <a:lnTo>
                      <a:pt x="65880" y="611505"/>
                    </a:lnTo>
                    <a:cubicBezTo>
                      <a:pt x="73500" y="636270"/>
                      <a:pt x="67785" y="677228"/>
                      <a:pt x="63023" y="712470"/>
                    </a:cubicBezTo>
                    <a:cubicBezTo>
                      <a:pt x="62070" y="718185"/>
                      <a:pt x="61118" y="722948"/>
                      <a:pt x="61118" y="728663"/>
                    </a:cubicBezTo>
                    <a:cubicBezTo>
                      <a:pt x="57308" y="757238"/>
                      <a:pt x="47783" y="796290"/>
                      <a:pt x="38258" y="838200"/>
                    </a:cubicBezTo>
                    <a:cubicBezTo>
                      <a:pt x="10635" y="953453"/>
                      <a:pt x="-22702" y="1097280"/>
                      <a:pt x="23018" y="1167765"/>
                    </a:cubicBezTo>
                    <a:cubicBezTo>
                      <a:pt x="35400" y="1187768"/>
                      <a:pt x="53498" y="1201103"/>
                      <a:pt x="78263" y="1206818"/>
                    </a:cubicBezTo>
                    <a:close/>
                    <a:moveTo>
                      <a:pt x="1106963" y="193358"/>
                    </a:moveTo>
                    <a:cubicBezTo>
                      <a:pt x="1663223" y="193358"/>
                      <a:pt x="2115660" y="647700"/>
                      <a:pt x="2115660" y="1206818"/>
                    </a:cubicBezTo>
                    <a:cubicBezTo>
                      <a:pt x="2115660" y="1765935"/>
                      <a:pt x="1663223" y="2220278"/>
                      <a:pt x="1106963" y="2220278"/>
                    </a:cubicBezTo>
                    <a:cubicBezTo>
                      <a:pt x="550703" y="2220278"/>
                      <a:pt x="98265" y="1765935"/>
                      <a:pt x="98265" y="1206818"/>
                    </a:cubicBezTo>
                    <a:cubicBezTo>
                      <a:pt x="98265" y="647700"/>
                      <a:pt x="550703" y="193358"/>
                      <a:pt x="1106963" y="1933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62" name="Google Shape;11962;p38"/>
              <p:cNvSpPr/>
              <p:nvPr/>
            </p:nvSpPr>
            <p:spPr>
              <a:xfrm>
                <a:off x="5638800" y="3871912"/>
                <a:ext cx="916304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916304" h="45720" extrusionOk="0">
                    <a:moveTo>
                      <a:pt x="90488" y="45720"/>
                    </a:moveTo>
                    <a:lnTo>
                      <a:pt x="825818" y="45720"/>
                    </a:lnTo>
                    <a:cubicBezTo>
                      <a:pt x="857250" y="32385"/>
                      <a:pt x="887730" y="17145"/>
                      <a:pt x="916305" y="0"/>
                    </a:cubicBezTo>
                    <a:lnTo>
                      <a:pt x="0" y="0"/>
                    </a:lnTo>
                    <a:cubicBezTo>
                      <a:pt x="28575" y="16192"/>
                      <a:pt x="59055" y="31433"/>
                      <a:pt x="90488" y="457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63" name="Google Shape;11963;p38"/>
              <p:cNvSpPr/>
              <p:nvPr/>
            </p:nvSpPr>
            <p:spPr>
              <a:xfrm>
                <a:off x="5838825" y="3957637"/>
                <a:ext cx="516254" cy="36195"/>
              </a:xfrm>
              <a:custGeom>
                <a:avLst/>
                <a:gdLst/>
                <a:ahLst/>
                <a:cxnLst/>
                <a:rect l="l" t="t" r="r" b="b"/>
                <a:pathLst>
                  <a:path w="516254" h="36195" extrusionOk="0">
                    <a:moveTo>
                      <a:pt x="258128" y="36195"/>
                    </a:moveTo>
                    <a:cubicBezTo>
                      <a:pt x="347663" y="36195"/>
                      <a:pt x="434340" y="23813"/>
                      <a:pt x="516255" y="0"/>
                    </a:cubicBezTo>
                    <a:lnTo>
                      <a:pt x="0" y="0"/>
                    </a:lnTo>
                    <a:cubicBezTo>
                      <a:pt x="81915" y="22860"/>
                      <a:pt x="168592" y="36195"/>
                      <a:pt x="258128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64" name="Google Shape;11964;p38"/>
              <p:cNvSpPr/>
              <p:nvPr/>
            </p:nvSpPr>
            <p:spPr>
              <a:xfrm>
                <a:off x="6180772" y="3058477"/>
                <a:ext cx="205999" cy="305752"/>
              </a:xfrm>
              <a:custGeom>
                <a:avLst/>
                <a:gdLst/>
                <a:ahLst/>
                <a:cxnLst/>
                <a:rect l="l" t="t" r="r" b="b"/>
                <a:pathLst>
                  <a:path w="205999" h="305752" extrusionOk="0">
                    <a:moveTo>
                      <a:pt x="140018" y="11430"/>
                    </a:moveTo>
                    <a:cubicBezTo>
                      <a:pt x="134303" y="5715"/>
                      <a:pt x="115253" y="0"/>
                      <a:pt x="92393" y="0"/>
                    </a:cubicBezTo>
                    <a:cubicBezTo>
                      <a:pt x="81915" y="0"/>
                      <a:pt x="72390" y="952"/>
                      <a:pt x="62865" y="3810"/>
                    </a:cubicBezTo>
                    <a:cubicBezTo>
                      <a:pt x="28575" y="12382"/>
                      <a:pt x="0" y="48577"/>
                      <a:pt x="0" y="66675"/>
                    </a:cubicBezTo>
                    <a:cubicBezTo>
                      <a:pt x="10478" y="80010"/>
                      <a:pt x="23813" y="94297"/>
                      <a:pt x="36195" y="106680"/>
                    </a:cubicBezTo>
                    <a:cubicBezTo>
                      <a:pt x="63818" y="133350"/>
                      <a:pt x="89535" y="160020"/>
                      <a:pt x="90488" y="196215"/>
                    </a:cubicBezTo>
                    <a:cubicBezTo>
                      <a:pt x="91440" y="213360"/>
                      <a:pt x="88583" y="228600"/>
                      <a:pt x="82868" y="243840"/>
                    </a:cubicBezTo>
                    <a:cubicBezTo>
                      <a:pt x="70485" y="276225"/>
                      <a:pt x="40958" y="295275"/>
                      <a:pt x="14288" y="305752"/>
                    </a:cubicBezTo>
                    <a:cubicBezTo>
                      <a:pt x="92393" y="301942"/>
                      <a:pt x="149543" y="284797"/>
                      <a:pt x="179070" y="253365"/>
                    </a:cubicBezTo>
                    <a:cubicBezTo>
                      <a:pt x="199073" y="233363"/>
                      <a:pt x="207645" y="206692"/>
                      <a:pt x="205740" y="174307"/>
                    </a:cubicBezTo>
                    <a:cubicBezTo>
                      <a:pt x="203835" y="152400"/>
                      <a:pt x="187643" y="130492"/>
                      <a:pt x="172403" y="108585"/>
                    </a:cubicBezTo>
                    <a:cubicBezTo>
                      <a:pt x="150495" y="79057"/>
                      <a:pt x="127635" y="47625"/>
                      <a:pt x="140018" y="11430"/>
                    </a:cubicBezTo>
                    <a:cubicBezTo>
                      <a:pt x="140970" y="11430"/>
                      <a:pt x="140018" y="11430"/>
                      <a:pt x="140018" y="1143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65" name="Google Shape;11965;p38"/>
              <p:cNvSpPr/>
              <p:nvPr/>
            </p:nvSpPr>
            <p:spPr>
              <a:xfrm>
                <a:off x="6236970" y="3089909"/>
                <a:ext cx="262116" cy="284797"/>
              </a:xfrm>
              <a:custGeom>
                <a:avLst/>
                <a:gdLst/>
                <a:ahLst/>
                <a:cxnLst/>
                <a:rect l="l" t="t" r="r" b="b"/>
                <a:pathLst>
                  <a:path w="262116" h="284797" extrusionOk="0">
                    <a:moveTo>
                      <a:pt x="190500" y="0"/>
                    </a:moveTo>
                    <a:cubicBezTo>
                      <a:pt x="178117" y="0"/>
                      <a:pt x="160020" y="953"/>
                      <a:pt x="142875" y="7620"/>
                    </a:cubicBezTo>
                    <a:cubicBezTo>
                      <a:pt x="121920" y="15240"/>
                      <a:pt x="109538" y="22860"/>
                      <a:pt x="104775" y="30480"/>
                    </a:cubicBezTo>
                    <a:cubicBezTo>
                      <a:pt x="111442" y="42863"/>
                      <a:pt x="120015" y="56198"/>
                      <a:pt x="129540" y="67628"/>
                    </a:cubicBezTo>
                    <a:cubicBezTo>
                      <a:pt x="146685" y="90488"/>
                      <a:pt x="163830" y="114300"/>
                      <a:pt x="165735" y="140970"/>
                    </a:cubicBezTo>
                    <a:cubicBezTo>
                      <a:pt x="168592" y="178118"/>
                      <a:pt x="158115" y="208598"/>
                      <a:pt x="135255" y="231458"/>
                    </a:cubicBezTo>
                    <a:cubicBezTo>
                      <a:pt x="107633" y="260033"/>
                      <a:pt x="61913" y="278130"/>
                      <a:pt x="0" y="284798"/>
                    </a:cubicBezTo>
                    <a:cubicBezTo>
                      <a:pt x="4763" y="284798"/>
                      <a:pt x="8572" y="284798"/>
                      <a:pt x="13335" y="284798"/>
                    </a:cubicBezTo>
                    <a:cubicBezTo>
                      <a:pt x="105727" y="284798"/>
                      <a:pt x="180975" y="263843"/>
                      <a:pt x="223838" y="225743"/>
                    </a:cubicBezTo>
                    <a:cubicBezTo>
                      <a:pt x="250508" y="201930"/>
                      <a:pt x="263842" y="173355"/>
                      <a:pt x="261938" y="140970"/>
                    </a:cubicBezTo>
                    <a:cubicBezTo>
                      <a:pt x="260985" y="119063"/>
                      <a:pt x="248602" y="101918"/>
                      <a:pt x="237172" y="84773"/>
                    </a:cubicBezTo>
                    <a:cubicBezTo>
                      <a:pt x="220980" y="61913"/>
                      <a:pt x="202883" y="36195"/>
                      <a:pt x="222885" y="953"/>
                    </a:cubicBezTo>
                    <a:cubicBezTo>
                      <a:pt x="216217" y="1905"/>
                      <a:pt x="204788" y="0"/>
                      <a:pt x="1905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66" name="Google Shape;11966;p38"/>
              <p:cNvSpPr/>
              <p:nvPr/>
            </p:nvSpPr>
            <p:spPr>
              <a:xfrm>
                <a:off x="5940559" y="3035617"/>
                <a:ext cx="315693" cy="330517"/>
              </a:xfrm>
              <a:custGeom>
                <a:avLst/>
                <a:gdLst/>
                <a:ahLst/>
                <a:cxnLst/>
                <a:rect l="l" t="t" r="r" b="b"/>
                <a:pathLst>
                  <a:path w="315693" h="330517" extrusionOk="0">
                    <a:moveTo>
                      <a:pt x="308793" y="260985"/>
                    </a:moveTo>
                    <a:cubicBezTo>
                      <a:pt x="314507" y="247650"/>
                      <a:pt x="316412" y="234315"/>
                      <a:pt x="315460" y="219075"/>
                    </a:cubicBezTo>
                    <a:cubicBezTo>
                      <a:pt x="313555" y="188595"/>
                      <a:pt x="290695" y="163830"/>
                      <a:pt x="265930" y="140017"/>
                    </a:cubicBezTo>
                    <a:cubicBezTo>
                      <a:pt x="257357" y="131445"/>
                      <a:pt x="212590" y="87630"/>
                      <a:pt x="196398" y="49530"/>
                    </a:cubicBezTo>
                    <a:lnTo>
                      <a:pt x="193540" y="43815"/>
                    </a:lnTo>
                    <a:cubicBezTo>
                      <a:pt x="183062" y="16192"/>
                      <a:pt x="175443" y="0"/>
                      <a:pt x="157345" y="0"/>
                    </a:cubicBezTo>
                    <a:cubicBezTo>
                      <a:pt x="140200" y="0"/>
                      <a:pt x="131628" y="18098"/>
                      <a:pt x="120198" y="45720"/>
                    </a:cubicBezTo>
                    <a:cubicBezTo>
                      <a:pt x="119245" y="46673"/>
                      <a:pt x="89718" y="102870"/>
                      <a:pt x="46855" y="143828"/>
                    </a:cubicBezTo>
                    <a:cubicBezTo>
                      <a:pt x="22090" y="166688"/>
                      <a:pt x="1135" y="190500"/>
                      <a:pt x="182" y="220028"/>
                    </a:cubicBezTo>
                    <a:cubicBezTo>
                      <a:pt x="-770" y="234315"/>
                      <a:pt x="2087" y="247650"/>
                      <a:pt x="6850" y="261938"/>
                    </a:cubicBezTo>
                    <a:cubicBezTo>
                      <a:pt x="24948" y="309563"/>
                      <a:pt x="94480" y="330517"/>
                      <a:pt x="155440" y="330517"/>
                    </a:cubicBezTo>
                    <a:lnTo>
                      <a:pt x="158298" y="330517"/>
                    </a:lnTo>
                    <a:lnTo>
                      <a:pt x="158298" y="330517"/>
                    </a:lnTo>
                    <a:lnTo>
                      <a:pt x="158298" y="330517"/>
                    </a:lnTo>
                    <a:lnTo>
                      <a:pt x="161155" y="330517"/>
                    </a:lnTo>
                    <a:cubicBezTo>
                      <a:pt x="221162" y="329565"/>
                      <a:pt x="290695" y="308610"/>
                      <a:pt x="308793" y="26098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67" name="Google Shape;11967;p38"/>
              <p:cNvSpPr/>
              <p:nvPr/>
            </p:nvSpPr>
            <p:spPr>
              <a:xfrm>
                <a:off x="5809990" y="3058477"/>
                <a:ext cx="205999" cy="305752"/>
              </a:xfrm>
              <a:custGeom>
                <a:avLst/>
                <a:gdLst/>
                <a:ahLst/>
                <a:cxnLst/>
                <a:rect l="l" t="t" r="r" b="b"/>
                <a:pathLst>
                  <a:path w="205999" h="305752" extrusionOk="0">
                    <a:moveTo>
                      <a:pt x="259" y="174307"/>
                    </a:moveTo>
                    <a:cubicBezTo>
                      <a:pt x="-1646" y="206692"/>
                      <a:pt x="6927" y="233363"/>
                      <a:pt x="26929" y="253365"/>
                    </a:cubicBezTo>
                    <a:cubicBezTo>
                      <a:pt x="56457" y="283845"/>
                      <a:pt x="113607" y="301942"/>
                      <a:pt x="191712" y="305752"/>
                    </a:cubicBezTo>
                    <a:cubicBezTo>
                      <a:pt x="165042" y="295275"/>
                      <a:pt x="135514" y="276225"/>
                      <a:pt x="123132" y="243840"/>
                    </a:cubicBezTo>
                    <a:cubicBezTo>
                      <a:pt x="117417" y="228600"/>
                      <a:pt x="114559" y="212407"/>
                      <a:pt x="115512" y="196215"/>
                    </a:cubicBezTo>
                    <a:cubicBezTo>
                      <a:pt x="117417" y="160020"/>
                      <a:pt x="142182" y="133350"/>
                      <a:pt x="169804" y="106680"/>
                    </a:cubicBezTo>
                    <a:cubicBezTo>
                      <a:pt x="182187" y="94297"/>
                      <a:pt x="195522" y="80010"/>
                      <a:pt x="205999" y="66675"/>
                    </a:cubicBezTo>
                    <a:cubicBezTo>
                      <a:pt x="205999" y="48577"/>
                      <a:pt x="177424" y="12382"/>
                      <a:pt x="143134" y="3810"/>
                    </a:cubicBezTo>
                    <a:cubicBezTo>
                      <a:pt x="133609" y="1905"/>
                      <a:pt x="124084" y="0"/>
                      <a:pt x="113607" y="0"/>
                    </a:cubicBezTo>
                    <a:cubicBezTo>
                      <a:pt x="90747" y="0"/>
                      <a:pt x="71697" y="5715"/>
                      <a:pt x="65982" y="11430"/>
                    </a:cubicBezTo>
                    <a:cubicBezTo>
                      <a:pt x="65982" y="11430"/>
                      <a:pt x="65029" y="12382"/>
                      <a:pt x="65029" y="12382"/>
                    </a:cubicBezTo>
                    <a:cubicBezTo>
                      <a:pt x="78364" y="48577"/>
                      <a:pt x="55504" y="79057"/>
                      <a:pt x="33597" y="109538"/>
                    </a:cubicBezTo>
                    <a:cubicBezTo>
                      <a:pt x="18357" y="130492"/>
                      <a:pt x="2164" y="152400"/>
                      <a:pt x="259" y="1743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68" name="Google Shape;11968;p38"/>
              <p:cNvSpPr/>
              <p:nvPr/>
            </p:nvSpPr>
            <p:spPr>
              <a:xfrm>
                <a:off x="5698628" y="3091815"/>
                <a:ext cx="262116" cy="284797"/>
              </a:xfrm>
              <a:custGeom>
                <a:avLst/>
                <a:gdLst/>
                <a:ahLst/>
                <a:cxnLst/>
                <a:rect l="l" t="t" r="r" b="b"/>
                <a:pathLst>
                  <a:path w="262116" h="284797" extrusionOk="0">
                    <a:moveTo>
                      <a:pt x="179" y="140970"/>
                    </a:moveTo>
                    <a:cubicBezTo>
                      <a:pt x="-1726" y="173355"/>
                      <a:pt x="11609" y="201930"/>
                      <a:pt x="38279" y="225742"/>
                    </a:cubicBezTo>
                    <a:cubicBezTo>
                      <a:pt x="81142" y="263842"/>
                      <a:pt x="156389" y="284797"/>
                      <a:pt x="248781" y="284797"/>
                    </a:cubicBezTo>
                    <a:cubicBezTo>
                      <a:pt x="253544" y="284797"/>
                      <a:pt x="257354" y="284797"/>
                      <a:pt x="262117" y="284797"/>
                    </a:cubicBezTo>
                    <a:cubicBezTo>
                      <a:pt x="199252" y="277177"/>
                      <a:pt x="154484" y="259080"/>
                      <a:pt x="126862" y="231457"/>
                    </a:cubicBezTo>
                    <a:cubicBezTo>
                      <a:pt x="104002" y="207645"/>
                      <a:pt x="93524" y="177165"/>
                      <a:pt x="96382" y="140970"/>
                    </a:cubicBezTo>
                    <a:cubicBezTo>
                      <a:pt x="98287" y="114300"/>
                      <a:pt x="115432" y="90488"/>
                      <a:pt x="132577" y="67627"/>
                    </a:cubicBezTo>
                    <a:cubicBezTo>
                      <a:pt x="142102" y="55245"/>
                      <a:pt x="150674" y="42863"/>
                      <a:pt x="157342" y="30480"/>
                    </a:cubicBezTo>
                    <a:cubicBezTo>
                      <a:pt x="152579" y="21907"/>
                      <a:pt x="140197" y="14288"/>
                      <a:pt x="119242" y="7620"/>
                    </a:cubicBezTo>
                    <a:cubicBezTo>
                      <a:pt x="102097" y="1905"/>
                      <a:pt x="83047" y="0"/>
                      <a:pt x="71617" y="0"/>
                    </a:cubicBezTo>
                    <a:cubicBezTo>
                      <a:pt x="57329" y="0"/>
                      <a:pt x="45899" y="1905"/>
                      <a:pt x="40184" y="3810"/>
                    </a:cubicBezTo>
                    <a:cubicBezTo>
                      <a:pt x="61139" y="39052"/>
                      <a:pt x="42089" y="64770"/>
                      <a:pt x="25897" y="87630"/>
                    </a:cubicBezTo>
                    <a:cubicBezTo>
                      <a:pt x="13514" y="101917"/>
                      <a:pt x="2084" y="119063"/>
                      <a:pt x="179" y="14097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69" name="Google Shape;11969;p38"/>
              <p:cNvSpPr/>
              <p:nvPr/>
            </p:nvSpPr>
            <p:spPr>
              <a:xfrm>
                <a:off x="5791200" y="3389947"/>
                <a:ext cx="150495" cy="61912"/>
              </a:xfrm>
              <a:custGeom>
                <a:avLst/>
                <a:gdLst/>
                <a:ahLst/>
                <a:cxnLst/>
                <a:rect l="l" t="t" r="r" b="b"/>
                <a:pathLst>
                  <a:path w="150495" h="61912" extrusionOk="0">
                    <a:moveTo>
                      <a:pt x="122873" y="25718"/>
                    </a:moveTo>
                    <a:cubicBezTo>
                      <a:pt x="126683" y="23813"/>
                      <a:pt x="129540" y="21908"/>
                      <a:pt x="131445" y="20003"/>
                    </a:cubicBezTo>
                    <a:cubicBezTo>
                      <a:pt x="137160" y="16193"/>
                      <a:pt x="140970" y="12383"/>
                      <a:pt x="144780" y="8573"/>
                    </a:cubicBezTo>
                    <a:cubicBezTo>
                      <a:pt x="146685" y="6668"/>
                      <a:pt x="148590" y="4763"/>
                      <a:pt x="150495" y="2858"/>
                    </a:cubicBezTo>
                    <a:cubicBezTo>
                      <a:pt x="132398" y="2858"/>
                      <a:pt x="115252" y="1905"/>
                      <a:pt x="98108" y="0"/>
                    </a:cubicBezTo>
                    <a:lnTo>
                      <a:pt x="98108" y="0"/>
                    </a:lnTo>
                    <a:cubicBezTo>
                      <a:pt x="96202" y="0"/>
                      <a:pt x="95250" y="953"/>
                      <a:pt x="94298" y="1905"/>
                    </a:cubicBezTo>
                    <a:cubicBezTo>
                      <a:pt x="92392" y="3810"/>
                      <a:pt x="89535" y="5715"/>
                      <a:pt x="87630" y="7620"/>
                    </a:cubicBezTo>
                    <a:cubicBezTo>
                      <a:pt x="73342" y="20003"/>
                      <a:pt x="49530" y="40005"/>
                      <a:pt x="1905" y="40005"/>
                    </a:cubicBezTo>
                    <a:lnTo>
                      <a:pt x="0" y="40005"/>
                    </a:lnTo>
                    <a:cubicBezTo>
                      <a:pt x="16192" y="48578"/>
                      <a:pt x="53340" y="60960"/>
                      <a:pt x="92392" y="61913"/>
                    </a:cubicBezTo>
                    <a:lnTo>
                      <a:pt x="92392" y="61913"/>
                    </a:lnTo>
                    <a:cubicBezTo>
                      <a:pt x="96202" y="61913"/>
                      <a:pt x="97155" y="60960"/>
                      <a:pt x="97155" y="59055"/>
                    </a:cubicBezTo>
                    <a:cubicBezTo>
                      <a:pt x="97155" y="56198"/>
                      <a:pt x="97155" y="54293"/>
                      <a:pt x="97155" y="52388"/>
                    </a:cubicBezTo>
                    <a:cubicBezTo>
                      <a:pt x="100013" y="40005"/>
                      <a:pt x="110490" y="33338"/>
                      <a:pt x="122873" y="257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70" name="Google Shape;11970;p38"/>
              <p:cNvSpPr/>
              <p:nvPr/>
            </p:nvSpPr>
            <p:spPr>
              <a:xfrm>
                <a:off x="5904547" y="3388995"/>
                <a:ext cx="103822" cy="80962"/>
              </a:xfrm>
              <a:custGeom>
                <a:avLst/>
                <a:gdLst/>
                <a:ahLst/>
                <a:cxnLst/>
                <a:rect l="l" t="t" r="r" b="b"/>
                <a:pathLst>
                  <a:path w="103822" h="80962" extrusionOk="0">
                    <a:moveTo>
                      <a:pt x="68580" y="80963"/>
                    </a:moveTo>
                    <a:cubicBezTo>
                      <a:pt x="78105" y="80963"/>
                      <a:pt x="87630" y="80010"/>
                      <a:pt x="94298" y="77152"/>
                    </a:cubicBezTo>
                    <a:cubicBezTo>
                      <a:pt x="99060" y="75247"/>
                      <a:pt x="102870" y="73342"/>
                      <a:pt x="103823" y="71438"/>
                    </a:cubicBezTo>
                    <a:cubicBezTo>
                      <a:pt x="101918" y="69533"/>
                      <a:pt x="100965" y="67627"/>
                      <a:pt x="99060" y="65722"/>
                    </a:cubicBezTo>
                    <a:cubicBezTo>
                      <a:pt x="88582" y="48577"/>
                      <a:pt x="81915" y="21908"/>
                      <a:pt x="101918" y="952"/>
                    </a:cubicBezTo>
                    <a:cubicBezTo>
                      <a:pt x="101918" y="952"/>
                      <a:pt x="101918" y="952"/>
                      <a:pt x="102870" y="0"/>
                    </a:cubicBezTo>
                    <a:cubicBezTo>
                      <a:pt x="97155" y="952"/>
                      <a:pt x="90487" y="952"/>
                      <a:pt x="84773" y="952"/>
                    </a:cubicBezTo>
                    <a:cubicBezTo>
                      <a:pt x="55245" y="4763"/>
                      <a:pt x="49530" y="10477"/>
                      <a:pt x="42862" y="19050"/>
                    </a:cubicBezTo>
                    <a:cubicBezTo>
                      <a:pt x="39052" y="22860"/>
                      <a:pt x="34290" y="27622"/>
                      <a:pt x="27623" y="33338"/>
                    </a:cubicBezTo>
                    <a:cubicBezTo>
                      <a:pt x="24765" y="35242"/>
                      <a:pt x="21907" y="37147"/>
                      <a:pt x="19050" y="39052"/>
                    </a:cubicBezTo>
                    <a:cubicBezTo>
                      <a:pt x="9525" y="44767"/>
                      <a:pt x="952" y="50483"/>
                      <a:pt x="0" y="55245"/>
                    </a:cubicBezTo>
                    <a:cubicBezTo>
                      <a:pt x="0" y="57150"/>
                      <a:pt x="0" y="58102"/>
                      <a:pt x="1905" y="60960"/>
                    </a:cubicBezTo>
                    <a:cubicBezTo>
                      <a:pt x="8573" y="71438"/>
                      <a:pt x="39052" y="80963"/>
                      <a:pt x="68580" y="8096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71" name="Google Shape;11971;p38"/>
              <p:cNvSpPr/>
              <p:nvPr/>
            </p:nvSpPr>
            <p:spPr>
              <a:xfrm>
                <a:off x="6010121" y="3382327"/>
                <a:ext cx="179377" cy="129539"/>
              </a:xfrm>
              <a:custGeom>
                <a:avLst/>
                <a:gdLst/>
                <a:ahLst/>
                <a:cxnLst/>
                <a:rect l="l" t="t" r="r" b="b"/>
                <a:pathLst>
                  <a:path w="179377" h="129539" extrusionOk="0">
                    <a:moveTo>
                      <a:pt x="88736" y="0"/>
                    </a:moveTo>
                    <a:lnTo>
                      <a:pt x="88736" y="0"/>
                    </a:lnTo>
                    <a:lnTo>
                      <a:pt x="87784" y="0"/>
                    </a:lnTo>
                    <a:cubicBezTo>
                      <a:pt x="44921" y="0"/>
                      <a:pt x="20156" y="5715"/>
                      <a:pt x="8726" y="19050"/>
                    </a:cubicBezTo>
                    <a:cubicBezTo>
                      <a:pt x="-4609" y="33338"/>
                      <a:pt x="-799" y="52388"/>
                      <a:pt x="7774" y="64770"/>
                    </a:cubicBezTo>
                    <a:cubicBezTo>
                      <a:pt x="9679" y="67627"/>
                      <a:pt x="11584" y="70485"/>
                      <a:pt x="14441" y="72390"/>
                    </a:cubicBezTo>
                    <a:lnTo>
                      <a:pt x="16346" y="74295"/>
                    </a:lnTo>
                    <a:cubicBezTo>
                      <a:pt x="23014" y="79057"/>
                      <a:pt x="30634" y="81915"/>
                      <a:pt x="38254" y="84772"/>
                    </a:cubicBezTo>
                    <a:cubicBezTo>
                      <a:pt x="56351" y="91440"/>
                      <a:pt x="76354" y="99060"/>
                      <a:pt x="89689" y="129540"/>
                    </a:cubicBezTo>
                    <a:cubicBezTo>
                      <a:pt x="103024" y="98107"/>
                      <a:pt x="123026" y="91440"/>
                      <a:pt x="141124" y="84772"/>
                    </a:cubicBezTo>
                    <a:cubicBezTo>
                      <a:pt x="148744" y="81915"/>
                      <a:pt x="156364" y="79057"/>
                      <a:pt x="163031" y="74295"/>
                    </a:cubicBezTo>
                    <a:lnTo>
                      <a:pt x="164936" y="72390"/>
                    </a:lnTo>
                    <a:cubicBezTo>
                      <a:pt x="167794" y="70485"/>
                      <a:pt x="169699" y="67627"/>
                      <a:pt x="171604" y="64770"/>
                    </a:cubicBezTo>
                    <a:cubicBezTo>
                      <a:pt x="180176" y="52388"/>
                      <a:pt x="183986" y="33338"/>
                      <a:pt x="170651" y="19050"/>
                    </a:cubicBezTo>
                    <a:cubicBezTo>
                      <a:pt x="157316" y="5715"/>
                      <a:pt x="131599" y="0"/>
                      <a:pt x="88736" y="0"/>
                    </a:cubicBezTo>
                    <a:lnTo>
                      <a:pt x="88736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72" name="Google Shape;11972;p38"/>
              <p:cNvSpPr/>
              <p:nvPr/>
            </p:nvSpPr>
            <p:spPr>
              <a:xfrm>
                <a:off x="6188392" y="3388995"/>
                <a:ext cx="104775" cy="81914"/>
              </a:xfrm>
              <a:custGeom>
                <a:avLst/>
                <a:gdLst/>
                <a:ahLst/>
                <a:cxnLst/>
                <a:rect l="l" t="t" r="r" b="b"/>
                <a:pathLst>
                  <a:path w="104775" h="81914" extrusionOk="0">
                    <a:moveTo>
                      <a:pt x="0" y="72390"/>
                    </a:moveTo>
                    <a:cubicBezTo>
                      <a:pt x="1905" y="74295"/>
                      <a:pt x="4763" y="77152"/>
                      <a:pt x="9525" y="78105"/>
                    </a:cubicBezTo>
                    <a:cubicBezTo>
                      <a:pt x="16192" y="80010"/>
                      <a:pt x="24765" y="81915"/>
                      <a:pt x="35242" y="81915"/>
                    </a:cubicBezTo>
                    <a:cubicBezTo>
                      <a:pt x="64770" y="81915"/>
                      <a:pt x="95250" y="72390"/>
                      <a:pt x="102870" y="60960"/>
                    </a:cubicBezTo>
                    <a:cubicBezTo>
                      <a:pt x="104775" y="59055"/>
                      <a:pt x="104775" y="57150"/>
                      <a:pt x="104775" y="55245"/>
                    </a:cubicBezTo>
                    <a:cubicBezTo>
                      <a:pt x="103823" y="50483"/>
                      <a:pt x="95250" y="44767"/>
                      <a:pt x="85725" y="39052"/>
                    </a:cubicBezTo>
                    <a:cubicBezTo>
                      <a:pt x="82867" y="37147"/>
                      <a:pt x="80010" y="35242"/>
                      <a:pt x="77153" y="33338"/>
                    </a:cubicBezTo>
                    <a:cubicBezTo>
                      <a:pt x="69533" y="28575"/>
                      <a:pt x="65723" y="23813"/>
                      <a:pt x="61913" y="19050"/>
                    </a:cubicBezTo>
                    <a:cubicBezTo>
                      <a:pt x="54292" y="11430"/>
                      <a:pt x="48578" y="4763"/>
                      <a:pt x="20003" y="952"/>
                    </a:cubicBezTo>
                    <a:cubicBezTo>
                      <a:pt x="14288" y="952"/>
                      <a:pt x="8573" y="0"/>
                      <a:pt x="1905" y="0"/>
                    </a:cubicBezTo>
                    <a:cubicBezTo>
                      <a:pt x="1905" y="0"/>
                      <a:pt x="1905" y="0"/>
                      <a:pt x="2858" y="952"/>
                    </a:cubicBezTo>
                    <a:cubicBezTo>
                      <a:pt x="21908" y="21908"/>
                      <a:pt x="16192" y="49530"/>
                      <a:pt x="5715" y="65722"/>
                    </a:cubicBezTo>
                    <a:cubicBezTo>
                      <a:pt x="3810" y="67627"/>
                      <a:pt x="1905" y="70485"/>
                      <a:pt x="0" y="7239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73" name="Google Shape;11973;p38"/>
              <p:cNvSpPr/>
              <p:nvPr/>
            </p:nvSpPr>
            <p:spPr>
              <a:xfrm>
                <a:off x="6255067" y="3388042"/>
                <a:ext cx="150495" cy="61912"/>
              </a:xfrm>
              <a:custGeom>
                <a:avLst/>
                <a:gdLst/>
                <a:ahLst/>
                <a:cxnLst/>
                <a:rect l="l" t="t" r="r" b="b"/>
                <a:pathLst>
                  <a:path w="150495" h="61912" extrusionOk="0">
                    <a:moveTo>
                      <a:pt x="58103" y="61913"/>
                    </a:moveTo>
                    <a:lnTo>
                      <a:pt x="58103" y="61913"/>
                    </a:lnTo>
                    <a:cubicBezTo>
                      <a:pt x="97155" y="61913"/>
                      <a:pt x="135255" y="49530"/>
                      <a:pt x="150495" y="40005"/>
                    </a:cubicBezTo>
                    <a:lnTo>
                      <a:pt x="148590" y="40005"/>
                    </a:lnTo>
                    <a:cubicBezTo>
                      <a:pt x="100965" y="40005"/>
                      <a:pt x="77153" y="20003"/>
                      <a:pt x="62865" y="7620"/>
                    </a:cubicBezTo>
                    <a:cubicBezTo>
                      <a:pt x="60960" y="5715"/>
                      <a:pt x="58103" y="3810"/>
                      <a:pt x="56198" y="1905"/>
                    </a:cubicBezTo>
                    <a:cubicBezTo>
                      <a:pt x="55245" y="953"/>
                      <a:pt x="54292" y="953"/>
                      <a:pt x="52388" y="0"/>
                    </a:cubicBezTo>
                    <a:lnTo>
                      <a:pt x="52388" y="0"/>
                    </a:lnTo>
                    <a:cubicBezTo>
                      <a:pt x="35242" y="1905"/>
                      <a:pt x="17145" y="2858"/>
                      <a:pt x="0" y="2858"/>
                    </a:cubicBezTo>
                    <a:cubicBezTo>
                      <a:pt x="1905" y="4763"/>
                      <a:pt x="3810" y="6667"/>
                      <a:pt x="5715" y="8573"/>
                    </a:cubicBezTo>
                    <a:cubicBezTo>
                      <a:pt x="9525" y="12383"/>
                      <a:pt x="12383" y="16192"/>
                      <a:pt x="19050" y="20003"/>
                    </a:cubicBezTo>
                    <a:cubicBezTo>
                      <a:pt x="21908" y="21908"/>
                      <a:pt x="24765" y="23813"/>
                      <a:pt x="27623" y="25717"/>
                    </a:cubicBezTo>
                    <a:cubicBezTo>
                      <a:pt x="40005" y="33338"/>
                      <a:pt x="50483" y="40005"/>
                      <a:pt x="52388" y="51435"/>
                    </a:cubicBezTo>
                    <a:cubicBezTo>
                      <a:pt x="52388" y="53340"/>
                      <a:pt x="53340" y="56198"/>
                      <a:pt x="52388" y="58103"/>
                    </a:cubicBezTo>
                    <a:cubicBezTo>
                      <a:pt x="53340" y="60960"/>
                      <a:pt x="54292" y="61913"/>
                      <a:pt x="58103" y="619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74" name="Google Shape;11974;p38"/>
              <p:cNvSpPr/>
              <p:nvPr/>
            </p:nvSpPr>
            <p:spPr>
              <a:xfrm>
                <a:off x="5622575" y="3664505"/>
                <a:ext cx="433339" cy="150232"/>
              </a:xfrm>
              <a:custGeom>
                <a:avLst/>
                <a:gdLst/>
                <a:ahLst/>
                <a:cxnLst/>
                <a:rect l="l" t="t" r="r" b="b"/>
                <a:pathLst>
                  <a:path w="433339" h="150232" extrusionOk="0">
                    <a:moveTo>
                      <a:pt x="281020" y="82629"/>
                    </a:moveTo>
                    <a:cubicBezTo>
                      <a:pt x="285782" y="84534"/>
                      <a:pt x="349600" y="103584"/>
                      <a:pt x="361982" y="104537"/>
                    </a:cubicBezTo>
                    <a:cubicBezTo>
                      <a:pt x="382937" y="107394"/>
                      <a:pt x="404845" y="106442"/>
                      <a:pt x="421037" y="92154"/>
                    </a:cubicBezTo>
                    <a:cubicBezTo>
                      <a:pt x="421990" y="91202"/>
                      <a:pt x="422942" y="90249"/>
                      <a:pt x="424847" y="89297"/>
                    </a:cubicBezTo>
                    <a:cubicBezTo>
                      <a:pt x="427705" y="85487"/>
                      <a:pt x="430562" y="82629"/>
                      <a:pt x="431515" y="78819"/>
                    </a:cubicBezTo>
                    <a:cubicBezTo>
                      <a:pt x="440087" y="56912"/>
                      <a:pt x="419132" y="30242"/>
                      <a:pt x="354362" y="15002"/>
                    </a:cubicBezTo>
                    <a:cubicBezTo>
                      <a:pt x="274352" y="-4048"/>
                      <a:pt x="153385" y="-6906"/>
                      <a:pt x="67660" y="17859"/>
                    </a:cubicBezTo>
                    <a:cubicBezTo>
                      <a:pt x="19082" y="32147"/>
                      <a:pt x="-920" y="52149"/>
                      <a:pt x="32" y="72152"/>
                    </a:cubicBezTo>
                    <a:cubicBezTo>
                      <a:pt x="32" y="77867"/>
                      <a:pt x="1937" y="82629"/>
                      <a:pt x="4795" y="88344"/>
                    </a:cubicBezTo>
                    <a:lnTo>
                      <a:pt x="4795" y="88344"/>
                    </a:lnTo>
                    <a:cubicBezTo>
                      <a:pt x="10510" y="97869"/>
                      <a:pt x="20035" y="107394"/>
                      <a:pt x="33370" y="115014"/>
                    </a:cubicBezTo>
                    <a:cubicBezTo>
                      <a:pt x="40037" y="118824"/>
                      <a:pt x="46705" y="122634"/>
                      <a:pt x="55277" y="125492"/>
                    </a:cubicBezTo>
                    <a:lnTo>
                      <a:pt x="55277" y="125492"/>
                    </a:lnTo>
                    <a:cubicBezTo>
                      <a:pt x="69565" y="131207"/>
                      <a:pt x="84805" y="135969"/>
                      <a:pt x="102902" y="138827"/>
                    </a:cubicBezTo>
                    <a:cubicBezTo>
                      <a:pt x="150527" y="148352"/>
                      <a:pt x="208630" y="152162"/>
                      <a:pt x="258160" y="149304"/>
                    </a:cubicBezTo>
                    <a:cubicBezTo>
                      <a:pt x="330550" y="145494"/>
                      <a:pt x="324835" y="123587"/>
                      <a:pt x="309595" y="114062"/>
                    </a:cubicBezTo>
                    <a:cubicBezTo>
                      <a:pt x="305785" y="112157"/>
                      <a:pt x="287687" y="102632"/>
                      <a:pt x="275305" y="93107"/>
                    </a:cubicBezTo>
                    <a:cubicBezTo>
                      <a:pt x="264827" y="86439"/>
                      <a:pt x="271495" y="78819"/>
                      <a:pt x="281020" y="8262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75" name="Google Shape;11975;p38"/>
              <p:cNvSpPr/>
              <p:nvPr/>
            </p:nvSpPr>
            <p:spPr>
              <a:xfrm>
                <a:off x="5892164" y="3782377"/>
                <a:ext cx="786764" cy="50482"/>
              </a:xfrm>
              <a:custGeom>
                <a:avLst/>
                <a:gdLst/>
                <a:ahLst/>
                <a:cxnLst/>
                <a:rect l="l" t="t" r="r" b="b"/>
                <a:pathLst>
                  <a:path w="786764" h="50482" extrusionOk="0">
                    <a:moveTo>
                      <a:pt x="64770" y="0"/>
                    </a:moveTo>
                    <a:cubicBezTo>
                      <a:pt x="65723" y="952"/>
                      <a:pt x="65723" y="2857"/>
                      <a:pt x="65723" y="4763"/>
                    </a:cubicBezTo>
                    <a:cubicBezTo>
                      <a:pt x="66675" y="8572"/>
                      <a:pt x="66675" y="13335"/>
                      <a:pt x="65723" y="17145"/>
                    </a:cubicBezTo>
                    <a:cubicBezTo>
                      <a:pt x="60007" y="40957"/>
                      <a:pt x="28575" y="47625"/>
                      <a:pt x="0" y="50482"/>
                    </a:cubicBezTo>
                    <a:lnTo>
                      <a:pt x="725805" y="50482"/>
                    </a:lnTo>
                    <a:cubicBezTo>
                      <a:pt x="746760" y="36195"/>
                      <a:pt x="766763" y="20955"/>
                      <a:pt x="786765" y="4763"/>
                    </a:cubicBezTo>
                    <a:lnTo>
                      <a:pt x="81915" y="4763"/>
                    </a:lnTo>
                    <a:cubicBezTo>
                      <a:pt x="78105" y="2857"/>
                      <a:pt x="72390" y="1905"/>
                      <a:pt x="647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76" name="Google Shape;11976;p38"/>
              <p:cNvSpPr/>
              <p:nvPr/>
            </p:nvSpPr>
            <p:spPr>
              <a:xfrm>
                <a:off x="5514022" y="3787140"/>
                <a:ext cx="279082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279082" h="45719" extrusionOk="0">
                    <a:moveTo>
                      <a:pt x="206692" y="35242"/>
                    </a:moveTo>
                    <a:cubicBezTo>
                      <a:pt x="187642" y="31432"/>
                      <a:pt x="171450" y="26670"/>
                      <a:pt x="157163" y="20955"/>
                    </a:cubicBezTo>
                    <a:lnTo>
                      <a:pt x="156210" y="20955"/>
                    </a:lnTo>
                    <a:lnTo>
                      <a:pt x="155257" y="20955"/>
                    </a:lnTo>
                    <a:cubicBezTo>
                      <a:pt x="146685" y="17145"/>
                      <a:pt x="139065" y="13335"/>
                      <a:pt x="131445" y="9525"/>
                    </a:cubicBezTo>
                    <a:cubicBezTo>
                      <a:pt x="126682" y="6667"/>
                      <a:pt x="121920" y="3810"/>
                      <a:pt x="118110" y="0"/>
                    </a:cubicBezTo>
                    <a:lnTo>
                      <a:pt x="0" y="0"/>
                    </a:lnTo>
                    <a:cubicBezTo>
                      <a:pt x="20002" y="16192"/>
                      <a:pt x="40005" y="31432"/>
                      <a:pt x="60960" y="45720"/>
                    </a:cubicBezTo>
                    <a:lnTo>
                      <a:pt x="279082" y="45720"/>
                    </a:lnTo>
                    <a:cubicBezTo>
                      <a:pt x="253365" y="42863"/>
                      <a:pt x="228600" y="40005"/>
                      <a:pt x="206692" y="3524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77" name="Google Shape;11977;p38"/>
              <p:cNvSpPr/>
              <p:nvPr/>
            </p:nvSpPr>
            <p:spPr>
              <a:xfrm>
                <a:off x="5295900" y="3529965"/>
                <a:ext cx="984884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984884" h="45719" extrusionOk="0">
                    <a:moveTo>
                      <a:pt x="950595" y="44767"/>
                    </a:moveTo>
                    <a:cubicBezTo>
                      <a:pt x="947738" y="36195"/>
                      <a:pt x="948690" y="26670"/>
                      <a:pt x="953453" y="19050"/>
                    </a:cubicBezTo>
                    <a:cubicBezTo>
                      <a:pt x="956310" y="14288"/>
                      <a:pt x="960120" y="11430"/>
                      <a:pt x="966788" y="7620"/>
                    </a:cubicBezTo>
                    <a:cubicBezTo>
                      <a:pt x="971550" y="4763"/>
                      <a:pt x="978218" y="2857"/>
                      <a:pt x="984885" y="0"/>
                    </a:cubicBezTo>
                    <a:lnTo>
                      <a:pt x="0" y="0"/>
                    </a:lnTo>
                    <a:cubicBezTo>
                      <a:pt x="8573" y="15240"/>
                      <a:pt x="18098" y="30480"/>
                      <a:pt x="28575" y="45720"/>
                    </a:cubicBezTo>
                    <a:lnTo>
                      <a:pt x="951547" y="45720"/>
                    </a:lnTo>
                    <a:cubicBezTo>
                      <a:pt x="950595" y="45720"/>
                      <a:pt x="950595" y="45720"/>
                      <a:pt x="950595" y="4476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78" name="Google Shape;11978;p38"/>
              <p:cNvSpPr/>
              <p:nvPr/>
            </p:nvSpPr>
            <p:spPr>
              <a:xfrm>
                <a:off x="6517957" y="3529965"/>
                <a:ext cx="381000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381000" h="45719" extrusionOk="0">
                    <a:moveTo>
                      <a:pt x="74295" y="15240"/>
                    </a:moveTo>
                    <a:cubicBezTo>
                      <a:pt x="111442" y="24765"/>
                      <a:pt x="139065" y="35242"/>
                      <a:pt x="159067" y="45720"/>
                    </a:cubicBezTo>
                    <a:lnTo>
                      <a:pt x="352425" y="45720"/>
                    </a:lnTo>
                    <a:cubicBezTo>
                      <a:pt x="361950" y="30480"/>
                      <a:pt x="371475" y="15240"/>
                      <a:pt x="381000" y="0"/>
                    </a:cubicBezTo>
                    <a:lnTo>
                      <a:pt x="0" y="0"/>
                    </a:lnTo>
                    <a:cubicBezTo>
                      <a:pt x="25717" y="4763"/>
                      <a:pt x="51435" y="9525"/>
                      <a:pt x="74295" y="1524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79" name="Google Shape;11979;p38"/>
              <p:cNvSpPr/>
              <p:nvPr/>
            </p:nvSpPr>
            <p:spPr>
              <a:xfrm>
                <a:off x="6681787" y="3615690"/>
                <a:ext cx="161925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161925" h="45719" extrusionOk="0">
                    <a:moveTo>
                      <a:pt x="28575" y="7620"/>
                    </a:moveTo>
                    <a:cubicBezTo>
                      <a:pt x="27622" y="17145"/>
                      <a:pt x="21908" y="26670"/>
                      <a:pt x="13335" y="35242"/>
                    </a:cubicBezTo>
                    <a:lnTo>
                      <a:pt x="10478" y="38100"/>
                    </a:lnTo>
                    <a:cubicBezTo>
                      <a:pt x="7620" y="40957"/>
                      <a:pt x="3810" y="43815"/>
                      <a:pt x="0" y="45720"/>
                    </a:cubicBezTo>
                    <a:lnTo>
                      <a:pt x="125730" y="45720"/>
                    </a:lnTo>
                    <a:cubicBezTo>
                      <a:pt x="138113" y="30480"/>
                      <a:pt x="150495" y="16192"/>
                      <a:pt x="161925" y="0"/>
                    </a:cubicBezTo>
                    <a:lnTo>
                      <a:pt x="29528" y="0"/>
                    </a:lnTo>
                    <a:cubicBezTo>
                      <a:pt x="28575" y="2857"/>
                      <a:pt x="28575" y="4763"/>
                      <a:pt x="28575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80" name="Google Shape;11980;p38"/>
              <p:cNvSpPr/>
              <p:nvPr/>
            </p:nvSpPr>
            <p:spPr>
              <a:xfrm>
                <a:off x="5352097" y="3615690"/>
                <a:ext cx="815339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815339" h="45719" extrusionOk="0">
                    <a:moveTo>
                      <a:pt x="344805" y="45720"/>
                    </a:moveTo>
                    <a:cubicBezTo>
                      <a:pt x="384810" y="35242"/>
                      <a:pt x="432435" y="30480"/>
                      <a:pt x="483870" y="30480"/>
                    </a:cubicBezTo>
                    <a:cubicBezTo>
                      <a:pt x="535305" y="30480"/>
                      <a:pt x="587693" y="36195"/>
                      <a:pt x="628650" y="45720"/>
                    </a:cubicBezTo>
                    <a:lnTo>
                      <a:pt x="805815" y="45720"/>
                    </a:lnTo>
                    <a:cubicBezTo>
                      <a:pt x="802005" y="35242"/>
                      <a:pt x="802957" y="26670"/>
                      <a:pt x="803910" y="20955"/>
                    </a:cubicBezTo>
                    <a:cubicBezTo>
                      <a:pt x="805815" y="12382"/>
                      <a:pt x="809625" y="5715"/>
                      <a:pt x="815340" y="0"/>
                    </a:cubicBezTo>
                    <a:lnTo>
                      <a:pt x="0" y="0"/>
                    </a:lnTo>
                    <a:cubicBezTo>
                      <a:pt x="11430" y="15240"/>
                      <a:pt x="23813" y="30480"/>
                      <a:pt x="36195" y="45720"/>
                    </a:cubicBezTo>
                    <a:lnTo>
                      <a:pt x="344805" y="4572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81" name="Google Shape;11981;p38"/>
              <p:cNvSpPr/>
              <p:nvPr/>
            </p:nvSpPr>
            <p:spPr>
              <a:xfrm>
                <a:off x="5422582" y="3701415"/>
                <a:ext cx="196214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196214" h="45719" extrusionOk="0">
                    <a:moveTo>
                      <a:pt x="181927" y="36195"/>
                    </a:moveTo>
                    <a:cubicBezTo>
                      <a:pt x="181927" y="25717"/>
                      <a:pt x="184785" y="12382"/>
                      <a:pt x="196215" y="0"/>
                    </a:cubicBezTo>
                    <a:lnTo>
                      <a:pt x="0" y="0"/>
                    </a:lnTo>
                    <a:cubicBezTo>
                      <a:pt x="14288" y="15240"/>
                      <a:pt x="30480" y="30480"/>
                      <a:pt x="45720" y="45720"/>
                    </a:cubicBezTo>
                    <a:lnTo>
                      <a:pt x="182880" y="45720"/>
                    </a:lnTo>
                    <a:cubicBezTo>
                      <a:pt x="181927" y="41910"/>
                      <a:pt x="181927" y="39052"/>
                      <a:pt x="181927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82" name="Google Shape;11982;p38"/>
              <p:cNvSpPr/>
              <p:nvPr/>
            </p:nvSpPr>
            <p:spPr>
              <a:xfrm>
                <a:off x="6060757" y="3701415"/>
                <a:ext cx="711517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711517" h="45719" extrusionOk="0">
                    <a:moveTo>
                      <a:pt x="472440" y="14288"/>
                    </a:moveTo>
                    <a:lnTo>
                      <a:pt x="465772" y="15240"/>
                    </a:lnTo>
                    <a:cubicBezTo>
                      <a:pt x="410527" y="26670"/>
                      <a:pt x="353377" y="32385"/>
                      <a:pt x="300038" y="32385"/>
                    </a:cubicBezTo>
                    <a:cubicBezTo>
                      <a:pt x="246697" y="32385"/>
                      <a:pt x="179070" y="26670"/>
                      <a:pt x="135255" y="0"/>
                    </a:cubicBezTo>
                    <a:lnTo>
                      <a:pt x="0" y="0"/>
                    </a:lnTo>
                    <a:cubicBezTo>
                      <a:pt x="2858" y="3810"/>
                      <a:pt x="6667" y="7620"/>
                      <a:pt x="8572" y="11430"/>
                    </a:cubicBezTo>
                    <a:cubicBezTo>
                      <a:pt x="14288" y="21907"/>
                      <a:pt x="15240" y="34290"/>
                      <a:pt x="12383" y="45720"/>
                    </a:cubicBezTo>
                    <a:lnTo>
                      <a:pt x="665797" y="45720"/>
                    </a:lnTo>
                    <a:cubicBezTo>
                      <a:pt x="681990" y="31432"/>
                      <a:pt x="697230" y="16192"/>
                      <a:pt x="711518" y="0"/>
                    </a:cubicBezTo>
                    <a:lnTo>
                      <a:pt x="529590" y="0"/>
                    </a:lnTo>
                    <a:cubicBezTo>
                      <a:pt x="510540" y="4763"/>
                      <a:pt x="492442" y="9525"/>
                      <a:pt x="472440" y="1428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83" name="Google Shape;11983;p38"/>
              <p:cNvSpPr/>
              <p:nvPr/>
            </p:nvSpPr>
            <p:spPr>
              <a:xfrm>
                <a:off x="6172094" y="3539490"/>
                <a:ext cx="520239" cy="177164"/>
              </a:xfrm>
              <a:custGeom>
                <a:avLst/>
                <a:gdLst/>
                <a:ahLst/>
                <a:cxnLst/>
                <a:rect l="l" t="t" r="r" b="b"/>
                <a:pathLst>
                  <a:path w="520239" h="177164" extrusionOk="0">
                    <a:moveTo>
                      <a:pt x="167746" y="80010"/>
                    </a:moveTo>
                    <a:cubicBezTo>
                      <a:pt x="158221" y="80010"/>
                      <a:pt x="146791" y="78105"/>
                      <a:pt x="134408" y="76200"/>
                    </a:cubicBezTo>
                    <a:cubicBezTo>
                      <a:pt x="121073" y="74295"/>
                      <a:pt x="105833" y="71438"/>
                      <a:pt x="90593" y="71438"/>
                    </a:cubicBezTo>
                    <a:cubicBezTo>
                      <a:pt x="86783" y="71438"/>
                      <a:pt x="82973" y="71438"/>
                      <a:pt x="79163" y="71438"/>
                    </a:cubicBezTo>
                    <a:cubicBezTo>
                      <a:pt x="60113" y="71438"/>
                      <a:pt x="42968" y="73342"/>
                      <a:pt x="29633" y="77152"/>
                    </a:cubicBezTo>
                    <a:cubicBezTo>
                      <a:pt x="10583" y="81915"/>
                      <a:pt x="-17992" y="106680"/>
                      <a:pt x="15346" y="134302"/>
                    </a:cubicBezTo>
                    <a:cubicBezTo>
                      <a:pt x="42968" y="161925"/>
                      <a:pt x="103928" y="177165"/>
                      <a:pt x="188701" y="177165"/>
                    </a:cubicBezTo>
                    <a:cubicBezTo>
                      <a:pt x="241088" y="177165"/>
                      <a:pt x="297286" y="171450"/>
                      <a:pt x="351578" y="160020"/>
                    </a:cubicBezTo>
                    <a:lnTo>
                      <a:pt x="357293" y="159067"/>
                    </a:lnTo>
                    <a:cubicBezTo>
                      <a:pt x="426826" y="144780"/>
                      <a:pt x="483023" y="122872"/>
                      <a:pt x="506836" y="101917"/>
                    </a:cubicBezTo>
                    <a:lnTo>
                      <a:pt x="509693" y="99060"/>
                    </a:lnTo>
                    <a:cubicBezTo>
                      <a:pt x="515408" y="93345"/>
                      <a:pt x="519218" y="87630"/>
                      <a:pt x="520171" y="81915"/>
                    </a:cubicBezTo>
                    <a:cubicBezTo>
                      <a:pt x="521123" y="72390"/>
                      <a:pt x="513503" y="48577"/>
                      <a:pt x="415396" y="23813"/>
                    </a:cubicBezTo>
                    <a:cubicBezTo>
                      <a:pt x="357293" y="9525"/>
                      <a:pt x="279188" y="0"/>
                      <a:pt x="211561" y="0"/>
                    </a:cubicBezTo>
                    <a:lnTo>
                      <a:pt x="207751" y="0"/>
                    </a:lnTo>
                    <a:cubicBezTo>
                      <a:pt x="146791" y="0"/>
                      <a:pt x="113453" y="6667"/>
                      <a:pt x="99166" y="15240"/>
                    </a:cubicBezTo>
                    <a:cubicBezTo>
                      <a:pt x="96308" y="17145"/>
                      <a:pt x="93451" y="19050"/>
                      <a:pt x="92498" y="20955"/>
                    </a:cubicBezTo>
                    <a:cubicBezTo>
                      <a:pt x="91546" y="22860"/>
                      <a:pt x="90593" y="26670"/>
                      <a:pt x="91546" y="30480"/>
                    </a:cubicBezTo>
                    <a:cubicBezTo>
                      <a:pt x="101071" y="53340"/>
                      <a:pt x="140123" y="59055"/>
                      <a:pt x="175366" y="59055"/>
                    </a:cubicBezTo>
                    <a:cubicBezTo>
                      <a:pt x="195368" y="60007"/>
                      <a:pt x="194416" y="68580"/>
                      <a:pt x="190606" y="72390"/>
                    </a:cubicBezTo>
                    <a:cubicBezTo>
                      <a:pt x="183938" y="79057"/>
                      <a:pt x="174413" y="80010"/>
                      <a:pt x="167746" y="8001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84" name="Google Shape;11984;p38"/>
              <p:cNvSpPr/>
              <p:nvPr/>
            </p:nvSpPr>
            <p:spPr>
              <a:xfrm>
                <a:off x="6639877" y="3308984"/>
                <a:ext cx="231457" cy="38100"/>
              </a:xfrm>
              <a:custGeom>
                <a:avLst/>
                <a:gdLst/>
                <a:ahLst/>
                <a:cxnLst/>
                <a:rect l="l" t="t" r="r" b="b"/>
                <a:pathLst>
                  <a:path w="231457" h="38100" extrusionOk="0">
                    <a:moveTo>
                      <a:pt x="231457" y="20003"/>
                    </a:moveTo>
                    <a:lnTo>
                      <a:pt x="1905" y="0"/>
                    </a:lnTo>
                    <a:cubicBezTo>
                      <a:pt x="952" y="5715"/>
                      <a:pt x="952" y="12383"/>
                      <a:pt x="0" y="18098"/>
                    </a:cubicBezTo>
                    <a:lnTo>
                      <a:pt x="229552" y="38100"/>
                    </a:lnTo>
                    <a:cubicBezTo>
                      <a:pt x="229552" y="32385"/>
                      <a:pt x="230505" y="25718"/>
                      <a:pt x="231457" y="2000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85" name="Google Shape;11985;p38"/>
              <p:cNvSpPr/>
              <p:nvPr/>
            </p:nvSpPr>
            <p:spPr>
              <a:xfrm>
                <a:off x="6636067" y="3126104"/>
                <a:ext cx="230504" cy="58102"/>
              </a:xfrm>
              <a:custGeom>
                <a:avLst/>
                <a:gdLst/>
                <a:ahLst/>
                <a:cxnLst/>
                <a:rect l="l" t="t" r="r" b="b"/>
                <a:pathLst>
                  <a:path w="230504" h="58102" extrusionOk="0">
                    <a:moveTo>
                      <a:pt x="227648" y="0"/>
                    </a:moveTo>
                    <a:lnTo>
                      <a:pt x="0" y="40005"/>
                    </a:lnTo>
                    <a:cubicBezTo>
                      <a:pt x="953" y="45720"/>
                      <a:pt x="1905" y="52388"/>
                      <a:pt x="2858" y="58103"/>
                    </a:cubicBezTo>
                    <a:lnTo>
                      <a:pt x="230505" y="17145"/>
                    </a:lnTo>
                    <a:cubicBezTo>
                      <a:pt x="229553" y="12383"/>
                      <a:pt x="228600" y="6667"/>
                      <a:pt x="2276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86" name="Google Shape;11986;p38"/>
              <p:cNvSpPr/>
              <p:nvPr/>
            </p:nvSpPr>
            <p:spPr>
              <a:xfrm>
                <a:off x="6594157" y="2932747"/>
                <a:ext cx="217170" cy="114299"/>
              </a:xfrm>
              <a:custGeom>
                <a:avLst/>
                <a:gdLst/>
                <a:ahLst/>
                <a:cxnLst/>
                <a:rect l="l" t="t" r="r" b="b"/>
                <a:pathLst>
                  <a:path w="217170" h="114299" extrusionOk="0">
                    <a:moveTo>
                      <a:pt x="0" y="98107"/>
                    </a:moveTo>
                    <a:cubicBezTo>
                      <a:pt x="2858" y="103823"/>
                      <a:pt x="4763" y="109537"/>
                      <a:pt x="7620" y="114300"/>
                    </a:cubicBezTo>
                    <a:lnTo>
                      <a:pt x="217170" y="16192"/>
                    </a:lnTo>
                    <a:cubicBezTo>
                      <a:pt x="214313" y="10477"/>
                      <a:pt x="212408" y="4763"/>
                      <a:pt x="209550" y="0"/>
                    </a:cubicBezTo>
                    <a:lnTo>
                      <a:pt x="0" y="9810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87" name="Google Shape;11987;p38"/>
              <p:cNvSpPr/>
              <p:nvPr/>
            </p:nvSpPr>
            <p:spPr>
              <a:xfrm>
                <a:off x="6518909" y="2761297"/>
                <a:ext cx="188595" cy="163829"/>
              </a:xfrm>
              <a:custGeom>
                <a:avLst/>
                <a:gdLst/>
                <a:ahLst/>
                <a:cxnLst/>
                <a:rect l="l" t="t" r="r" b="b"/>
                <a:pathLst>
                  <a:path w="188595" h="163829" extrusionOk="0">
                    <a:moveTo>
                      <a:pt x="188595" y="14288"/>
                    </a:moveTo>
                    <a:cubicBezTo>
                      <a:pt x="184785" y="9525"/>
                      <a:pt x="180975" y="4763"/>
                      <a:pt x="177165" y="0"/>
                    </a:cubicBezTo>
                    <a:lnTo>
                      <a:pt x="0" y="149542"/>
                    </a:lnTo>
                    <a:cubicBezTo>
                      <a:pt x="3810" y="154305"/>
                      <a:pt x="7620" y="159067"/>
                      <a:pt x="11430" y="163830"/>
                    </a:cubicBezTo>
                    <a:lnTo>
                      <a:pt x="188595" y="14288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88" name="Google Shape;11988;p38"/>
              <p:cNvSpPr/>
              <p:nvPr/>
            </p:nvSpPr>
            <p:spPr>
              <a:xfrm>
                <a:off x="6419850" y="2628900"/>
                <a:ext cx="149542" cy="200025"/>
              </a:xfrm>
              <a:custGeom>
                <a:avLst/>
                <a:gdLst/>
                <a:ahLst/>
                <a:cxnLst/>
                <a:rect l="l" t="t" r="r" b="b"/>
                <a:pathLst>
                  <a:path w="149542" h="200025" extrusionOk="0">
                    <a:moveTo>
                      <a:pt x="149542" y="10477"/>
                    </a:moveTo>
                    <a:cubicBezTo>
                      <a:pt x="144780" y="6667"/>
                      <a:pt x="140017" y="2858"/>
                      <a:pt x="135255" y="0"/>
                    </a:cubicBezTo>
                    <a:lnTo>
                      <a:pt x="0" y="188595"/>
                    </a:lnTo>
                    <a:cubicBezTo>
                      <a:pt x="4763" y="192405"/>
                      <a:pt x="9525" y="196215"/>
                      <a:pt x="14288" y="200025"/>
                    </a:cubicBezTo>
                    <a:lnTo>
                      <a:pt x="149542" y="1047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89" name="Google Shape;11989;p38"/>
              <p:cNvSpPr/>
              <p:nvPr/>
            </p:nvSpPr>
            <p:spPr>
              <a:xfrm>
                <a:off x="6299834" y="2535554"/>
                <a:ext cx="100965" cy="222885"/>
              </a:xfrm>
              <a:custGeom>
                <a:avLst/>
                <a:gdLst/>
                <a:ahLst/>
                <a:cxnLst/>
                <a:rect l="l" t="t" r="r" b="b"/>
                <a:pathLst>
                  <a:path w="100965" h="222885" extrusionOk="0">
                    <a:moveTo>
                      <a:pt x="17145" y="222885"/>
                    </a:moveTo>
                    <a:lnTo>
                      <a:pt x="100965" y="6668"/>
                    </a:lnTo>
                    <a:cubicBezTo>
                      <a:pt x="95250" y="4763"/>
                      <a:pt x="89535" y="1905"/>
                      <a:pt x="83820" y="0"/>
                    </a:cubicBezTo>
                    <a:lnTo>
                      <a:pt x="0" y="216218"/>
                    </a:lnTo>
                    <a:cubicBezTo>
                      <a:pt x="6668" y="218123"/>
                      <a:pt x="12383" y="220980"/>
                      <a:pt x="17145" y="22288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90" name="Google Shape;11990;p38"/>
              <p:cNvSpPr/>
              <p:nvPr/>
            </p:nvSpPr>
            <p:spPr>
              <a:xfrm>
                <a:off x="5330189" y="3309937"/>
                <a:ext cx="228600" cy="37147"/>
              </a:xfrm>
              <a:custGeom>
                <a:avLst/>
                <a:gdLst/>
                <a:ahLst/>
                <a:cxnLst/>
                <a:rect l="l" t="t" r="r" b="b"/>
                <a:pathLst>
                  <a:path w="228600" h="37147" extrusionOk="0">
                    <a:moveTo>
                      <a:pt x="1905" y="37147"/>
                    </a:moveTo>
                    <a:lnTo>
                      <a:pt x="228600" y="18097"/>
                    </a:lnTo>
                    <a:cubicBezTo>
                      <a:pt x="227648" y="12383"/>
                      <a:pt x="226695" y="5715"/>
                      <a:pt x="226695" y="0"/>
                    </a:cubicBezTo>
                    <a:lnTo>
                      <a:pt x="0" y="19050"/>
                    </a:lnTo>
                    <a:cubicBezTo>
                      <a:pt x="0" y="24765"/>
                      <a:pt x="952" y="30480"/>
                      <a:pt x="1905" y="3714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91" name="Google Shape;11991;p38"/>
              <p:cNvSpPr/>
              <p:nvPr/>
            </p:nvSpPr>
            <p:spPr>
              <a:xfrm>
                <a:off x="5334000" y="3127057"/>
                <a:ext cx="227647" cy="58102"/>
              </a:xfrm>
              <a:custGeom>
                <a:avLst/>
                <a:gdLst/>
                <a:ahLst/>
                <a:cxnLst/>
                <a:rect l="l" t="t" r="r" b="b"/>
                <a:pathLst>
                  <a:path w="227647" h="58102" extrusionOk="0">
                    <a:moveTo>
                      <a:pt x="227648" y="40005"/>
                    </a:moveTo>
                    <a:lnTo>
                      <a:pt x="2858" y="0"/>
                    </a:lnTo>
                    <a:cubicBezTo>
                      <a:pt x="1905" y="5715"/>
                      <a:pt x="952" y="12383"/>
                      <a:pt x="0" y="18097"/>
                    </a:cubicBezTo>
                    <a:lnTo>
                      <a:pt x="224790" y="58102"/>
                    </a:lnTo>
                    <a:cubicBezTo>
                      <a:pt x="225742" y="51435"/>
                      <a:pt x="226695" y="45720"/>
                      <a:pt x="227648" y="400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92" name="Google Shape;11992;p38"/>
              <p:cNvSpPr/>
              <p:nvPr/>
            </p:nvSpPr>
            <p:spPr>
              <a:xfrm>
                <a:off x="5389245" y="2933700"/>
                <a:ext cx="215264" cy="113347"/>
              </a:xfrm>
              <a:custGeom>
                <a:avLst/>
                <a:gdLst/>
                <a:ahLst/>
                <a:cxnLst/>
                <a:rect l="l" t="t" r="r" b="b"/>
                <a:pathLst>
                  <a:path w="215264" h="113347" extrusionOk="0">
                    <a:moveTo>
                      <a:pt x="0" y="16192"/>
                    </a:moveTo>
                    <a:lnTo>
                      <a:pt x="207645" y="113347"/>
                    </a:lnTo>
                    <a:cubicBezTo>
                      <a:pt x="209550" y="107633"/>
                      <a:pt x="212407" y="101917"/>
                      <a:pt x="215265" y="97155"/>
                    </a:cubicBezTo>
                    <a:lnTo>
                      <a:pt x="7620" y="0"/>
                    </a:lnTo>
                    <a:cubicBezTo>
                      <a:pt x="4763" y="4763"/>
                      <a:pt x="1905" y="10477"/>
                      <a:pt x="0" y="1619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93" name="Google Shape;11993;p38"/>
              <p:cNvSpPr/>
              <p:nvPr/>
            </p:nvSpPr>
            <p:spPr>
              <a:xfrm>
                <a:off x="5492114" y="2762250"/>
                <a:ext cx="187642" cy="161925"/>
              </a:xfrm>
              <a:custGeom>
                <a:avLst/>
                <a:gdLst/>
                <a:ahLst/>
                <a:cxnLst/>
                <a:rect l="l" t="t" r="r" b="b"/>
                <a:pathLst>
                  <a:path w="187642" h="161925" extrusionOk="0">
                    <a:moveTo>
                      <a:pt x="187643" y="147638"/>
                    </a:moveTo>
                    <a:lnTo>
                      <a:pt x="11430" y="0"/>
                    </a:lnTo>
                    <a:cubicBezTo>
                      <a:pt x="7620" y="4763"/>
                      <a:pt x="3810" y="9525"/>
                      <a:pt x="0" y="14288"/>
                    </a:cubicBezTo>
                    <a:lnTo>
                      <a:pt x="175260" y="161925"/>
                    </a:lnTo>
                    <a:cubicBezTo>
                      <a:pt x="180023" y="157163"/>
                      <a:pt x="183833" y="152400"/>
                      <a:pt x="187643" y="14763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94" name="Google Shape;11994;p38"/>
              <p:cNvSpPr/>
              <p:nvPr/>
            </p:nvSpPr>
            <p:spPr>
              <a:xfrm>
                <a:off x="5621654" y="2635567"/>
                <a:ext cx="151447" cy="197167"/>
              </a:xfrm>
              <a:custGeom>
                <a:avLst/>
                <a:gdLst/>
                <a:ahLst/>
                <a:cxnLst/>
                <a:rect l="l" t="t" r="r" b="b"/>
                <a:pathLst>
                  <a:path w="151447" h="197167" extrusionOk="0">
                    <a:moveTo>
                      <a:pt x="137160" y="197168"/>
                    </a:moveTo>
                    <a:cubicBezTo>
                      <a:pt x="141923" y="193358"/>
                      <a:pt x="146685" y="189548"/>
                      <a:pt x="151448" y="185738"/>
                    </a:cubicBezTo>
                    <a:lnTo>
                      <a:pt x="14288" y="0"/>
                    </a:lnTo>
                    <a:cubicBezTo>
                      <a:pt x="9525" y="3810"/>
                      <a:pt x="4763" y="7620"/>
                      <a:pt x="0" y="11430"/>
                    </a:cubicBezTo>
                    <a:lnTo>
                      <a:pt x="137160" y="197168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95" name="Google Shape;11995;p38"/>
              <p:cNvSpPr/>
              <p:nvPr/>
            </p:nvSpPr>
            <p:spPr>
              <a:xfrm>
                <a:off x="5765482" y="2550795"/>
                <a:ext cx="109537" cy="219075"/>
              </a:xfrm>
              <a:custGeom>
                <a:avLst/>
                <a:gdLst/>
                <a:ahLst/>
                <a:cxnLst/>
                <a:rect l="l" t="t" r="r" b="b"/>
                <a:pathLst>
                  <a:path w="109537" h="219075" extrusionOk="0">
                    <a:moveTo>
                      <a:pt x="109538" y="210502"/>
                    </a:moveTo>
                    <a:lnTo>
                      <a:pt x="16192" y="0"/>
                    </a:lnTo>
                    <a:cubicBezTo>
                      <a:pt x="10477" y="2857"/>
                      <a:pt x="4763" y="4763"/>
                      <a:pt x="0" y="7620"/>
                    </a:cubicBezTo>
                    <a:lnTo>
                      <a:pt x="93345" y="219075"/>
                    </a:lnTo>
                    <a:cubicBezTo>
                      <a:pt x="98107" y="215265"/>
                      <a:pt x="103822" y="212407"/>
                      <a:pt x="109538" y="2105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96" name="Google Shape;11996;p38"/>
              <p:cNvSpPr/>
              <p:nvPr/>
            </p:nvSpPr>
            <p:spPr>
              <a:xfrm>
                <a:off x="6642734" y="3220402"/>
                <a:ext cx="401955" cy="36194"/>
              </a:xfrm>
              <a:custGeom>
                <a:avLst/>
                <a:gdLst/>
                <a:ahLst/>
                <a:cxnLst/>
                <a:rect l="l" t="t" r="r" b="b"/>
                <a:pathLst>
                  <a:path w="401955" h="36194" extrusionOk="0">
                    <a:moveTo>
                      <a:pt x="953" y="36195"/>
                    </a:moveTo>
                    <a:lnTo>
                      <a:pt x="401955" y="18097"/>
                    </a:lnTo>
                    <a:cubicBezTo>
                      <a:pt x="401955" y="12382"/>
                      <a:pt x="401955" y="5715"/>
                      <a:pt x="401003" y="0"/>
                    </a:cubicBezTo>
                    <a:lnTo>
                      <a:pt x="0" y="18097"/>
                    </a:lnTo>
                    <a:cubicBezTo>
                      <a:pt x="953" y="23813"/>
                      <a:pt x="953" y="29527"/>
                      <a:pt x="953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97" name="Google Shape;11997;p38"/>
              <p:cNvSpPr/>
              <p:nvPr/>
            </p:nvSpPr>
            <p:spPr>
              <a:xfrm>
                <a:off x="6619875" y="2976562"/>
                <a:ext cx="388620" cy="138112"/>
              </a:xfrm>
              <a:custGeom>
                <a:avLst/>
                <a:gdLst/>
                <a:ahLst/>
                <a:cxnLst/>
                <a:rect l="l" t="t" r="r" b="b"/>
                <a:pathLst>
                  <a:path w="388620" h="138112" extrusionOk="0">
                    <a:moveTo>
                      <a:pt x="4763" y="138113"/>
                    </a:moveTo>
                    <a:lnTo>
                      <a:pt x="388620" y="17145"/>
                    </a:lnTo>
                    <a:cubicBezTo>
                      <a:pt x="386715" y="11430"/>
                      <a:pt x="384810" y="5715"/>
                      <a:pt x="383858" y="0"/>
                    </a:cubicBezTo>
                    <a:lnTo>
                      <a:pt x="0" y="120967"/>
                    </a:lnTo>
                    <a:cubicBezTo>
                      <a:pt x="1905" y="126683"/>
                      <a:pt x="3810" y="132397"/>
                      <a:pt x="4763" y="1381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98" name="Google Shape;11998;p38"/>
              <p:cNvSpPr/>
              <p:nvPr/>
            </p:nvSpPr>
            <p:spPr>
              <a:xfrm>
                <a:off x="6560820" y="2752725"/>
                <a:ext cx="348614" cy="231457"/>
              </a:xfrm>
              <a:custGeom>
                <a:avLst/>
                <a:gdLst/>
                <a:ahLst/>
                <a:cxnLst/>
                <a:rect l="l" t="t" r="r" b="b"/>
                <a:pathLst>
                  <a:path w="348614" h="231457" extrusionOk="0">
                    <a:moveTo>
                      <a:pt x="9525" y="231458"/>
                    </a:moveTo>
                    <a:lnTo>
                      <a:pt x="348615" y="15240"/>
                    </a:lnTo>
                    <a:cubicBezTo>
                      <a:pt x="345758" y="10477"/>
                      <a:pt x="341947" y="4763"/>
                      <a:pt x="339090" y="0"/>
                    </a:cubicBezTo>
                    <a:lnTo>
                      <a:pt x="0" y="216217"/>
                    </a:lnTo>
                    <a:cubicBezTo>
                      <a:pt x="2858" y="220980"/>
                      <a:pt x="5715" y="225742"/>
                      <a:pt x="9525" y="2314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99" name="Google Shape;11999;p38"/>
              <p:cNvSpPr/>
              <p:nvPr/>
            </p:nvSpPr>
            <p:spPr>
              <a:xfrm>
                <a:off x="6470332" y="2562225"/>
                <a:ext cx="284797" cy="309562"/>
              </a:xfrm>
              <a:custGeom>
                <a:avLst/>
                <a:gdLst/>
                <a:ahLst/>
                <a:cxnLst/>
                <a:rect l="l" t="t" r="r" b="b"/>
                <a:pathLst>
                  <a:path w="284797" h="309562" extrusionOk="0">
                    <a:moveTo>
                      <a:pt x="284797" y="12383"/>
                    </a:moveTo>
                    <a:cubicBezTo>
                      <a:pt x="280035" y="8573"/>
                      <a:pt x="276225" y="3810"/>
                      <a:pt x="271463" y="0"/>
                    </a:cubicBezTo>
                    <a:lnTo>
                      <a:pt x="0" y="297180"/>
                    </a:lnTo>
                    <a:cubicBezTo>
                      <a:pt x="4763" y="300990"/>
                      <a:pt x="8572" y="305753"/>
                      <a:pt x="13335" y="309563"/>
                    </a:cubicBezTo>
                    <a:lnTo>
                      <a:pt x="284797" y="12383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00" name="Google Shape;12000;p38"/>
              <p:cNvSpPr/>
              <p:nvPr/>
            </p:nvSpPr>
            <p:spPr>
              <a:xfrm>
                <a:off x="6357937" y="2423160"/>
                <a:ext cx="205740" cy="364807"/>
              </a:xfrm>
              <a:custGeom>
                <a:avLst/>
                <a:gdLst/>
                <a:ahLst/>
                <a:cxnLst/>
                <a:rect l="l" t="t" r="r" b="b"/>
                <a:pathLst>
                  <a:path w="205740" h="364807" extrusionOk="0">
                    <a:moveTo>
                      <a:pt x="205740" y="8573"/>
                    </a:moveTo>
                    <a:cubicBezTo>
                      <a:pt x="200025" y="5715"/>
                      <a:pt x="195263" y="2857"/>
                      <a:pt x="189547" y="0"/>
                    </a:cubicBezTo>
                    <a:lnTo>
                      <a:pt x="0" y="355282"/>
                    </a:lnTo>
                    <a:cubicBezTo>
                      <a:pt x="5715" y="358140"/>
                      <a:pt x="10478" y="360998"/>
                      <a:pt x="16192" y="364807"/>
                    </a:cubicBezTo>
                    <a:lnTo>
                      <a:pt x="205740" y="8573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01" name="Google Shape;12001;p38"/>
              <p:cNvSpPr/>
              <p:nvPr/>
            </p:nvSpPr>
            <p:spPr>
              <a:xfrm>
                <a:off x="5155882" y="3220402"/>
                <a:ext cx="398144" cy="35242"/>
              </a:xfrm>
              <a:custGeom>
                <a:avLst/>
                <a:gdLst/>
                <a:ahLst/>
                <a:cxnLst/>
                <a:rect l="l" t="t" r="r" b="b"/>
                <a:pathLst>
                  <a:path w="398144" h="35242" extrusionOk="0">
                    <a:moveTo>
                      <a:pt x="398145" y="17145"/>
                    </a:moveTo>
                    <a:lnTo>
                      <a:pt x="953" y="0"/>
                    </a:lnTo>
                    <a:cubicBezTo>
                      <a:pt x="953" y="5715"/>
                      <a:pt x="953" y="12382"/>
                      <a:pt x="0" y="18097"/>
                    </a:cubicBezTo>
                    <a:lnTo>
                      <a:pt x="398145" y="35242"/>
                    </a:lnTo>
                    <a:cubicBezTo>
                      <a:pt x="398145" y="29527"/>
                      <a:pt x="398145" y="23813"/>
                      <a:pt x="398145" y="1714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02" name="Google Shape;12002;p38"/>
              <p:cNvSpPr/>
              <p:nvPr/>
            </p:nvSpPr>
            <p:spPr>
              <a:xfrm>
                <a:off x="5193030" y="2977514"/>
                <a:ext cx="384809" cy="137160"/>
              </a:xfrm>
              <a:custGeom>
                <a:avLst/>
                <a:gdLst/>
                <a:ahLst/>
                <a:cxnLst/>
                <a:rect l="l" t="t" r="r" b="b"/>
                <a:pathLst>
                  <a:path w="384809" h="137160" extrusionOk="0">
                    <a:moveTo>
                      <a:pt x="384810" y="120015"/>
                    </a:moveTo>
                    <a:lnTo>
                      <a:pt x="4763" y="0"/>
                    </a:lnTo>
                    <a:cubicBezTo>
                      <a:pt x="2857" y="5715"/>
                      <a:pt x="952" y="11430"/>
                      <a:pt x="0" y="17145"/>
                    </a:cubicBezTo>
                    <a:lnTo>
                      <a:pt x="381000" y="137160"/>
                    </a:lnTo>
                    <a:cubicBezTo>
                      <a:pt x="381953" y="131445"/>
                      <a:pt x="382905" y="125730"/>
                      <a:pt x="384810" y="12001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03" name="Google Shape;12003;p38"/>
              <p:cNvSpPr/>
              <p:nvPr/>
            </p:nvSpPr>
            <p:spPr>
              <a:xfrm>
                <a:off x="5291137" y="2752725"/>
                <a:ext cx="346710" cy="230504"/>
              </a:xfrm>
              <a:custGeom>
                <a:avLst/>
                <a:gdLst/>
                <a:ahLst/>
                <a:cxnLst/>
                <a:rect l="l" t="t" r="r" b="b"/>
                <a:pathLst>
                  <a:path w="346710" h="230504" extrusionOk="0">
                    <a:moveTo>
                      <a:pt x="346710" y="215265"/>
                    </a:moveTo>
                    <a:lnTo>
                      <a:pt x="9525" y="0"/>
                    </a:lnTo>
                    <a:cubicBezTo>
                      <a:pt x="6668" y="4763"/>
                      <a:pt x="2857" y="10477"/>
                      <a:pt x="0" y="15240"/>
                    </a:cubicBezTo>
                    <a:lnTo>
                      <a:pt x="337185" y="230505"/>
                    </a:lnTo>
                    <a:cubicBezTo>
                      <a:pt x="340042" y="224790"/>
                      <a:pt x="342900" y="220027"/>
                      <a:pt x="346710" y="21526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04" name="Google Shape;12004;p38"/>
              <p:cNvSpPr/>
              <p:nvPr/>
            </p:nvSpPr>
            <p:spPr>
              <a:xfrm>
                <a:off x="5434012" y="2573654"/>
                <a:ext cx="288607" cy="302895"/>
              </a:xfrm>
              <a:custGeom>
                <a:avLst/>
                <a:gdLst/>
                <a:ahLst/>
                <a:cxnLst/>
                <a:rect l="l" t="t" r="r" b="b"/>
                <a:pathLst>
                  <a:path w="288607" h="302895" extrusionOk="0">
                    <a:moveTo>
                      <a:pt x="288608" y="290513"/>
                    </a:moveTo>
                    <a:lnTo>
                      <a:pt x="13335" y="0"/>
                    </a:lnTo>
                    <a:cubicBezTo>
                      <a:pt x="8573" y="3810"/>
                      <a:pt x="4763" y="8573"/>
                      <a:pt x="0" y="12383"/>
                    </a:cubicBezTo>
                    <a:lnTo>
                      <a:pt x="275273" y="302895"/>
                    </a:lnTo>
                    <a:cubicBezTo>
                      <a:pt x="279083" y="299085"/>
                      <a:pt x="283845" y="294323"/>
                      <a:pt x="288608" y="2905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05" name="Google Shape;12005;p38"/>
              <p:cNvSpPr/>
              <p:nvPr/>
            </p:nvSpPr>
            <p:spPr>
              <a:xfrm>
                <a:off x="5604510" y="2442210"/>
                <a:ext cx="217169" cy="356235"/>
              </a:xfrm>
              <a:custGeom>
                <a:avLst/>
                <a:gdLst/>
                <a:ahLst/>
                <a:cxnLst/>
                <a:rect l="l" t="t" r="r" b="b"/>
                <a:pathLst>
                  <a:path w="217169" h="356235" extrusionOk="0">
                    <a:moveTo>
                      <a:pt x="0" y="9525"/>
                    </a:moveTo>
                    <a:lnTo>
                      <a:pt x="201930" y="356235"/>
                    </a:lnTo>
                    <a:cubicBezTo>
                      <a:pt x="206692" y="353378"/>
                      <a:pt x="212407" y="349567"/>
                      <a:pt x="217170" y="346710"/>
                    </a:cubicBezTo>
                    <a:lnTo>
                      <a:pt x="16192" y="0"/>
                    </a:lnTo>
                    <a:cubicBezTo>
                      <a:pt x="10477" y="2857"/>
                      <a:pt x="5715" y="5715"/>
                      <a:pt x="0" y="952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06" name="Google Shape;12006;p38"/>
              <p:cNvSpPr/>
              <p:nvPr/>
            </p:nvSpPr>
            <p:spPr>
              <a:xfrm>
                <a:off x="5412104" y="2451735"/>
                <a:ext cx="70485" cy="72007"/>
              </a:xfrm>
              <a:custGeom>
                <a:avLst/>
                <a:gdLst/>
                <a:ahLst/>
                <a:cxnLst/>
                <a:rect l="l" t="t" r="r" b="b"/>
                <a:pathLst>
                  <a:path w="70485" h="72007" extrusionOk="0">
                    <a:moveTo>
                      <a:pt x="41910" y="11430"/>
                    </a:moveTo>
                    <a:lnTo>
                      <a:pt x="28575" y="0"/>
                    </a:lnTo>
                    <a:lnTo>
                      <a:pt x="6668" y="24765"/>
                    </a:lnTo>
                    <a:cubicBezTo>
                      <a:pt x="1905" y="29527"/>
                      <a:pt x="0" y="35242"/>
                      <a:pt x="0" y="41910"/>
                    </a:cubicBezTo>
                    <a:cubicBezTo>
                      <a:pt x="0" y="48577"/>
                      <a:pt x="2858" y="54292"/>
                      <a:pt x="7620" y="58102"/>
                    </a:cubicBezTo>
                    <a:cubicBezTo>
                      <a:pt x="13335" y="62865"/>
                      <a:pt x="21908" y="67627"/>
                      <a:pt x="32385" y="69532"/>
                    </a:cubicBezTo>
                    <a:cubicBezTo>
                      <a:pt x="42863" y="72390"/>
                      <a:pt x="55245" y="72390"/>
                      <a:pt x="69533" y="71438"/>
                    </a:cubicBezTo>
                    <a:lnTo>
                      <a:pt x="70485" y="63817"/>
                    </a:lnTo>
                    <a:cubicBezTo>
                      <a:pt x="61913" y="63817"/>
                      <a:pt x="53340" y="62865"/>
                      <a:pt x="46673" y="60960"/>
                    </a:cubicBezTo>
                    <a:cubicBezTo>
                      <a:pt x="40005" y="59055"/>
                      <a:pt x="34290" y="56198"/>
                      <a:pt x="30480" y="52388"/>
                    </a:cubicBezTo>
                    <a:cubicBezTo>
                      <a:pt x="26670" y="49530"/>
                      <a:pt x="24765" y="44767"/>
                      <a:pt x="23813" y="40005"/>
                    </a:cubicBezTo>
                    <a:cubicBezTo>
                      <a:pt x="22860" y="35242"/>
                      <a:pt x="24765" y="31432"/>
                      <a:pt x="27623" y="27623"/>
                    </a:cubicBezTo>
                    <a:lnTo>
                      <a:pt x="41910" y="1143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07" name="Google Shape;12007;p38"/>
              <p:cNvSpPr/>
              <p:nvPr/>
            </p:nvSpPr>
            <p:spPr>
              <a:xfrm>
                <a:off x="5534025" y="2244089"/>
                <a:ext cx="77033" cy="27622"/>
              </a:xfrm>
              <a:custGeom>
                <a:avLst/>
                <a:gdLst/>
                <a:ahLst/>
                <a:cxnLst/>
                <a:rect l="l" t="t" r="r" b="b"/>
                <a:pathLst>
                  <a:path w="77033" h="27622" extrusionOk="0">
                    <a:moveTo>
                      <a:pt x="24765" y="15240"/>
                    </a:moveTo>
                    <a:cubicBezTo>
                      <a:pt x="27623" y="13335"/>
                      <a:pt x="30480" y="12383"/>
                      <a:pt x="34290" y="12383"/>
                    </a:cubicBezTo>
                    <a:cubicBezTo>
                      <a:pt x="37148" y="12383"/>
                      <a:pt x="40005" y="12383"/>
                      <a:pt x="42863" y="13335"/>
                    </a:cubicBezTo>
                    <a:lnTo>
                      <a:pt x="75248" y="27623"/>
                    </a:lnTo>
                    <a:cubicBezTo>
                      <a:pt x="80010" y="24765"/>
                      <a:pt x="75248" y="20003"/>
                      <a:pt x="60960" y="12383"/>
                    </a:cubicBezTo>
                    <a:cubicBezTo>
                      <a:pt x="53340" y="8573"/>
                      <a:pt x="48577" y="6668"/>
                      <a:pt x="45720" y="5715"/>
                    </a:cubicBezTo>
                    <a:cubicBezTo>
                      <a:pt x="39052" y="2858"/>
                      <a:pt x="31433" y="953"/>
                      <a:pt x="23813" y="0"/>
                    </a:cubicBezTo>
                    <a:cubicBezTo>
                      <a:pt x="16192" y="0"/>
                      <a:pt x="10477" y="953"/>
                      <a:pt x="5715" y="3810"/>
                    </a:cubicBezTo>
                    <a:cubicBezTo>
                      <a:pt x="2858" y="5715"/>
                      <a:pt x="952" y="7620"/>
                      <a:pt x="0" y="9525"/>
                    </a:cubicBezTo>
                    <a:lnTo>
                      <a:pt x="17145" y="21908"/>
                    </a:lnTo>
                    <a:cubicBezTo>
                      <a:pt x="19050" y="18098"/>
                      <a:pt x="21908" y="16193"/>
                      <a:pt x="24765" y="1524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08" name="Google Shape;12008;p38"/>
              <p:cNvSpPr/>
              <p:nvPr/>
            </p:nvSpPr>
            <p:spPr>
              <a:xfrm>
                <a:off x="5629275" y="2180186"/>
                <a:ext cx="80010" cy="46758"/>
              </a:xfrm>
              <a:custGeom>
                <a:avLst/>
                <a:gdLst/>
                <a:ahLst/>
                <a:cxnLst/>
                <a:rect l="l" t="t" r="r" b="b"/>
                <a:pathLst>
                  <a:path w="80010" h="46758" extrusionOk="0">
                    <a:moveTo>
                      <a:pt x="20002" y="43901"/>
                    </a:moveTo>
                    <a:cubicBezTo>
                      <a:pt x="22860" y="41996"/>
                      <a:pt x="25717" y="41043"/>
                      <a:pt x="27623" y="40091"/>
                    </a:cubicBezTo>
                    <a:cubicBezTo>
                      <a:pt x="32385" y="38186"/>
                      <a:pt x="38100" y="37233"/>
                      <a:pt x="44767" y="37233"/>
                    </a:cubicBezTo>
                    <a:cubicBezTo>
                      <a:pt x="52388" y="37233"/>
                      <a:pt x="60008" y="39138"/>
                      <a:pt x="68580" y="41996"/>
                    </a:cubicBezTo>
                    <a:lnTo>
                      <a:pt x="80010" y="37233"/>
                    </a:lnTo>
                    <a:lnTo>
                      <a:pt x="50483" y="10563"/>
                    </a:lnTo>
                    <a:cubicBezTo>
                      <a:pt x="45720" y="5801"/>
                      <a:pt x="40958" y="2943"/>
                      <a:pt x="36195" y="1038"/>
                    </a:cubicBezTo>
                    <a:cubicBezTo>
                      <a:pt x="30480" y="-867"/>
                      <a:pt x="25717" y="86"/>
                      <a:pt x="20955" y="1991"/>
                    </a:cubicBezTo>
                    <a:cubicBezTo>
                      <a:pt x="15240" y="4848"/>
                      <a:pt x="11430" y="7706"/>
                      <a:pt x="9525" y="9611"/>
                    </a:cubicBezTo>
                    <a:lnTo>
                      <a:pt x="26670" y="21993"/>
                    </a:lnTo>
                    <a:cubicBezTo>
                      <a:pt x="26670" y="21041"/>
                      <a:pt x="27623" y="19136"/>
                      <a:pt x="28575" y="18183"/>
                    </a:cubicBezTo>
                    <a:cubicBezTo>
                      <a:pt x="30480" y="16278"/>
                      <a:pt x="32385" y="15326"/>
                      <a:pt x="34290" y="14373"/>
                    </a:cubicBezTo>
                    <a:cubicBezTo>
                      <a:pt x="37148" y="13421"/>
                      <a:pt x="40005" y="13421"/>
                      <a:pt x="43815" y="14373"/>
                    </a:cubicBezTo>
                    <a:cubicBezTo>
                      <a:pt x="47625" y="16278"/>
                      <a:pt x="51435" y="18183"/>
                      <a:pt x="55245" y="21993"/>
                    </a:cubicBezTo>
                    <a:lnTo>
                      <a:pt x="73342" y="35328"/>
                    </a:lnTo>
                    <a:lnTo>
                      <a:pt x="71438" y="36281"/>
                    </a:lnTo>
                    <a:cubicBezTo>
                      <a:pt x="54292" y="31518"/>
                      <a:pt x="40958" y="27708"/>
                      <a:pt x="31433" y="25803"/>
                    </a:cubicBezTo>
                    <a:cubicBezTo>
                      <a:pt x="20955" y="23898"/>
                      <a:pt x="13335" y="23898"/>
                      <a:pt x="9525" y="25803"/>
                    </a:cubicBezTo>
                    <a:cubicBezTo>
                      <a:pt x="7620" y="26756"/>
                      <a:pt x="5715" y="27708"/>
                      <a:pt x="3810" y="28661"/>
                    </a:cubicBezTo>
                    <a:cubicBezTo>
                      <a:pt x="1905" y="29613"/>
                      <a:pt x="952" y="30566"/>
                      <a:pt x="0" y="32471"/>
                    </a:cubicBezTo>
                    <a:lnTo>
                      <a:pt x="16192" y="46758"/>
                    </a:lnTo>
                    <a:cubicBezTo>
                      <a:pt x="16192" y="46758"/>
                      <a:pt x="18098" y="45806"/>
                      <a:pt x="20002" y="4390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09" name="Google Shape;12009;p38"/>
              <p:cNvSpPr/>
              <p:nvPr/>
            </p:nvSpPr>
            <p:spPr>
              <a:xfrm>
                <a:off x="5366385" y="2163127"/>
                <a:ext cx="518291" cy="331470"/>
              </a:xfrm>
              <a:custGeom>
                <a:avLst/>
                <a:gdLst/>
                <a:ahLst/>
                <a:cxnLst/>
                <a:rect l="l" t="t" r="r" b="b"/>
                <a:pathLst>
                  <a:path w="518291" h="331470" extrusionOk="0">
                    <a:moveTo>
                      <a:pt x="83820" y="260985"/>
                    </a:moveTo>
                    <a:cubicBezTo>
                      <a:pt x="84773" y="260985"/>
                      <a:pt x="85725" y="260985"/>
                      <a:pt x="86677" y="261938"/>
                    </a:cubicBezTo>
                    <a:cubicBezTo>
                      <a:pt x="87630" y="262890"/>
                      <a:pt x="89535" y="263843"/>
                      <a:pt x="90488" y="264795"/>
                    </a:cubicBezTo>
                    <a:cubicBezTo>
                      <a:pt x="93345" y="267653"/>
                      <a:pt x="94298" y="272415"/>
                      <a:pt x="92392" y="278130"/>
                    </a:cubicBezTo>
                    <a:cubicBezTo>
                      <a:pt x="90488" y="283845"/>
                      <a:pt x="87630" y="289560"/>
                      <a:pt x="81915" y="294323"/>
                    </a:cubicBezTo>
                    <a:cubicBezTo>
                      <a:pt x="93345" y="301943"/>
                      <a:pt x="105727" y="305753"/>
                      <a:pt x="118110" y="307658"/>
                    </a:cubicBezTo>
                    <a:cubicBezTo>
                      <a:pt x="129540" y="308610"/>
                      <a:pt x="139065" y="305753"/>
                      <a:pt x="145732" y="300038"/>
                    </a:cubicBezTo>
                    <a:cubicBezTo>
                      <a:pt x="148590" y="297180"/>
                      <a:pt x="151448" y="293370"/>
                      <a:pt x="152400" y="289560"/>
                    </a:cubicBezTo>
                    <a:cubicBezTo>
                      <a:pt x="154305" y="284798"/>
                      <a:pt x="156210" y="280988"/>
                      <a:pt x="156210" y="275273"/>
                    </a:cubicBezTo>
                    <a:lnTo>
                      <a:pt x="170498" y="289560"/>
                    </a:lnTo>
                    <a:lnTo>
                      <a:pt x="193357" y="284798"/>
                    </a:lnTo>
                    <a:lnTo>
                      <a:pt x="129540" y="218123"/>
                    </a:lnTo>
                    <a:cubicBezTo>
                      <a:pt x="139065" y="209550"/>
                      <a:pt x="148590" y="201930"/>
                      <a:pt x="158115" y="193358"/>
                    </a:cubicBezTo>
                    <a:lnTo>
                      <a:pt x="206692" y="255270"/>
                    </a:lnTo>
                    <a:lnTo>
                      <a:pt x="231457" y="253365"/>
                    </a:lnTo>
                    <a:lnTo>
                      <a:pt x="174307" y="180023"/>
                    </a:lnTo>
                    <a:cubicBezTo>
                      <a:pt x="184785" y="171450"/>
                      <a:pt x="196215" y="163830"/>
                      <a:pt x="206692" y="156210"/>
                    </a:cubicBezTo>
                    <a:lnTo>
                      <a:pt x="221932" y="180023"/>
                    </a:lnTo>
                    <a:lnTo>
                      <a:pt x="213360" y="185738"/>
                    </a:lnTo>
                    <a:cubicBezTo>
                      <a:pt x="212407" y="186690"/>
                      <a:pt x="211455" y="187643"/>
                      <a:pt x="211455" y="189548"/>
                    </a:cubicBezTo>
                    <a:cubicBezTo>
                      <a:pt x="210502" y="190500"/>
                      <a:pt x="211455" y="192405"/>
                      <a:pt x="212407" y="193358"/>
                    </a:cubicBezTo>
                    <a:cubicBezTo>
                      <a:pt x="215265" y="197168"/>
                      <a:pt x="220980" y="200025"/>
                      <a:pt x="231457" y="201930"/>
                    </a:cubicBezTo>
                    <a:cubicBezTo>
                      <a:pt x="241935" y="203835"/>
                      <a:pt x="248602" y="203835"/>
                      <a:pt x="252413" y="200978"/>
                    </a:cubicBezTo>
                    <a:cubicBezTo>
                      <a:pt x="254317" y="200025"/>
                      <a:pt x="255270" y="198120"/>
                      <a:pt x="255270" y="197168"/>
                    </a:cubicBezTo>
                    <a:cubicBezTo>
                      <a:pt x="255270" y="195263"/>
                      <a:pt x="255270" y="193358"/>
                      <a:pt x="254317" y="192405"/>
                    </a:cubicBezTo>
                    <a:lnTo>
                      <a:pt x="223838" y="145733"/>
                    </a:lnTo>
                    <a:cubicBezTo>
                      <a:pt x="231457" y="140970"/>
                      <a:pt x="239077" y="135255"/>
                      <a:pt x="246698" y="130493"/>
                    </a:cubicBezTo>
                    <a:lnTo>
                      <a:pt x="291465" y="199073"/>
                    </a:lnTo>
                    <a:lnTo>
                      <a:pt x="314325" y="197168"/>
                    </a:lnTo>
                    <a:lnTo>
                      <a:pt x="263842" y="119063"/>
                    </a:lnTo>
                    <a:cubicBezTo>
                      <a:pt x="286703" y="104775"/>
                      <a:pt x="310515" y="92393"/>
                      <a:pt x="335280" y="80010"/>
                    </a:cubicBezTo>
                    <a:lnTo>
                      <a:pt x="347663" y="105728"/>
                    </a:lnTo>
                    <a:lnTo>
                      <a:pt x="307657" y="125730"/>
                    </a:lnTo>
                    <a:cubicBezTo>
                      <a:pt x="305753" y="126683"/>
                      <a:pt x="303848" y="128588"/>
                      <a:pt x="302895" y="130493"/>
                    </a:cubicBezTo>
                    <a:cubicBezTo>
                      <a:pt x="301942" y="133350"/>
                      <a:pt x="301942" y="135255"/>
                      <a:pt x="302895" y="137160"/>
                    </a:cubicBezTo>
                    <a:cubicBezTo>
                      <a:pt x="305753" y="141923"/>
                      <a:pt x="310515" y="146685"/>
                      <a:pt x="317182" y="149543"/>
                    </a:cubicBezTo>
                    <a:cubicBezTo>
                      <a:pt x="323850" y="153353"/>
                      <a:pt x="329565" y="154305"/>
                      <a:pt x="333375" y="152400"/>
                    </a:cubicBezTo>
                    <a:cubicBezTo>
                      <a:pt x="334328" y="151448"/>
                      <a:pt x="335280" y="150495"/>
                      <a:pt x="335280" y="149543"/>
                    </a:cubicBezTo>
                    <a:cubicBezTo>
                      <a:pt x="336232" y="148590"/>
                      <a:pt x="336232" y="147638"/>
                      <a:pt x="335280" y="145733"/>
                    </a:cubicBezTo>
                    <a:lnTo>
                      <a:pt x="331470" y="139065"/>
                    </a:lnTo>
                    <a:cubicBezTo>
                      <a:pt x="330517" y="138113"/>
                      <a:pt x="330517" y="136208"/>
                      <a:pt x="331470" y="135255"/>
                    </a:cubicBezTo>
                    <a:cubicBezTo>
                      <a:pt x="331470" y="134303"/>
                      <a:pt x="332423" y="132398"/>
                      <a:pt x="333375" y="132398"/>
                    </a:cubicBezTo>
                    <a:lnTo>
                      <a:pt x="355282" y="120968"/>
                    </a:lnTo>
                    <a:lnTo>
                      <a:pt x="371475" y="153353"/>
                    </a:lnTo>
                    <a:lnTo>
                      <a:pt x="394335" y="154305"/>
                    </a:lnTo>
                    <a:lnTo>
                      <a:pt x="352425" y="71438"/>
                    </a:lnTo>
                    <a:cubicBezTo>
                      <a:pt x="378142" y="60008"/>
                      <a:pt x="403860" y="48578"/>
                      <a:pt x="431482" y="39053"/>
                    </a:cubicBezTo>
                    <a:lnTo>
                      <a:pt x="442913" y="69533"/>
                    </a:lnTo>
                    <a:cubicBezTo>
                      <a:pt x="436245" y="65723"/>
                      <a:pt x="429578" y="62865"/>
                      <a:pt x="422910" y="60960"/>
                    </a:cubicBezTo>
                    <a:cubicBezTo>
                      <a:pt x="417195" y="59055"/>
                      <a:pt x="411480" y="59055"/>
                      <a:pt x="408623" y="60960"/>
                    </a:cubicBezTo>
                    <a:cubicBezTo>
                      <a:pt x="401003" y="63818"/>
                      <a:pt x="395288" y="68580"/>
                      <a:pt x="391478" y="75248"/>
                    </a:cubicBezTo>
                    <a:cubicBezTo>
                      <a:pt x="387667" y="81915"/>
                      <a:pt x="387667" y="88583"/>
                      <a:pt x="389573" y="95250"/>
                    </a:cubicBezTo>
                    <a:cubicBezTo>
                      <a:pt x="392430" y="102870"/>
                      <a:pt x="399098" y="108585"/>
                      <a:pt x="408623" y="113348"/>
                    </a:cubicBezTo>
                    <a:cubicBezTo>
                      <a:pt x="418148" y="118110"/>
                      <a:pt x="427673" y="119063"/>
                      <a:pt x="434340" y="117158"/>
                    </a:cubicBezTo>
                    <a:cubicBezTo>
                      <a:pt x="437198" y="116205"/>
                      <a:pt x="441007" y="113348"/>
                      <a:pt x="443865" y="110490"/>
                    </a:cubicBezTo>
                    <a:cubicBezTo>
                      <a:pt x="446723" y="107633"/>
                      <a:pt x="450532" y="103823"/>
                      <a:pt x="453390" y="98108"/>
                    </a:cubicBezTo>
                    <a:lnTo>
                      <a:pt x="460057" y="116205"/>
                    </a:lnTo>
                    <a:lnTo>
                      <a:pt x="482917" y="120968"/>
                    </a:lnTo>
                    <a:lnTo>
                      <a:pt x="468630" y="80963"/>
                    </a:lnTo>
                    <a:cubicBezTo>
                      <a:pt x="470535" y="75248"/>
                      <a:pt x="473392" y="71438"/>
                      <a:pt x="476250" y="67628"/>
                    </a:cubicBezTo>
                    <a:cubicBezTo>
                      <a:pt x="480060" y="63818"/>
                      <a:pt x="482917" y="60960"/>
                      <a:pt x="486728" y="60008"/>
                    </a:cubicBezTo>
                    <a:cubicBezTo>
                      <a:pt x="488632" y="59055"/>
                      <a:pt x="490538" y="59055"/>
                      <a:pt x="492442" y="60960"/>
                    </a:cubicBezTo>
                    <a:cubicBezTo>
                      <a:pt x="494348" y="61913"/>
                      <a:pt x="496253" y="63818"/>
                      <a:pt x="497205" y="65723"/>
                    </a:cubicBezTo>
                    <a:cubicBezTo>
                      <a:pt x="499110" y="69533"/>
                      <a:pt x="499110" y="75248"/>
                      <a:pt x="499110" y="80963"/>
                    </a:cubicBezTo>
                    <a:cubicBezTo>
                      <a:pt x="498157" y="86678"/>
                      <a:pt x="497205" y="93345"/>
                      <a:pt x="495300" y="99060"/>
                    </a:cubicBezTo>
                    <a:lnTo>
                      <a:pt x="516255" y="104775"/>
                    </a:lnTo>
                    <a:cubicBezTo>
                      <a:pt x="519113" y="91440"/>
                      <a:pt x="519113" y="80010"/>
                      <a:pt x="515303" y="69533"/>
                    </a:cubicBezTo>
                    <a:cubicBezTo>
                      <a:pt x="512445" y="61913"/>
                      <a:pt x="506730" y="55245"/>
                      <a:pt x="498157" y="50483"/>
                    </a:cubicBezTo>
                    <a:cubicBezTo>
                      <a:pt x="489585" y="44768"/>
                      <a:pt x="481965" y="43815"/>
                      <a:pt x="476250" y="45720"/>
                    </a:cubicBezTo>
                    <a:cubicBezTo>
                      <a:pt x="473392" y="46673"/>
                      <a:pt x="470535" y="48578"/>
                      <a:pt x="467678" y="50483"/>
                    </a:cubicBezTo>
                    <a:cubicBezTo>
                      <a:pt x="464820" y="52388"/>
                      <a:pt x="461963" y="56198"/>
                      <a:pt x="459105" y="59055"/>
                    </a:cubicBezTo>
                    <a:lnTo>
                      <a:pt x="450532" y="34290"/>
                    </a:lnTo>
                    <a:cubicBezTo>
                      <a:pt x="470535" y="27623"/>
                      <a:pt x="490538" y="21908"/>
                      <a:pt x="511492" y="16193"/>
                    </a:cubicBezTo>
                    <a:lnTo>
                      <a:pt x="506730" y="12383"/>
                    </a:lnTo>
                    <a:lnTo>
                      <a:pt x="506730" y="12383"/>
                    </a:lnTo>
                    <a:lnTo>
                      <a:pt x="505778" y="11430"/>
                    </a:lnTo>
                    <a:lnTo>
                      <a:pt x="493395" y="0"/>
                    </a:lnTo>
                    <a:cubicBezTo>
                      <a:pt x="295275" y="52388"/>
                      <a:pt x="122873" y="168593"/>
                      <a:pt x="0" y="325755"/>
                    </a:cubicBezTo>
                    <a:lnTo>
                      <a:pt x="20955" y="331470"/>
                    </a:lnTo>
                    <a:cubicBezTo>
                      <a:pt x="40957" y="306705"/>
                      <a:pt x="61913" y="282893"/>
                      <a:pt x="83820" y="260985"/>
                    </a:cubicBezTo>
                    <a:close/>
                    <a:moveTo>
                      <a:pt x="436245" y="93345"/>
                    </a:moveTo>
                    <a:cubicBezTo>
                      <a:pt x="432435" y="97155"/>
                      <a:pt x="427673" y="100013"/>
                      <a:pt x="423863" y="101918"/>
                    </a:cubicBezTo>
                    <a:cubicBezTo>
                      <a:pt x="421005" y="102870"/>
                      <a:pt x="418148" y="102870"/>
                      <a:pt x="416242" y="101918"/>
                    </a:cubicBezTo>
                    <a:cubicBezTo>
                      <a:pt x="413385" y="100965"/>
                      <a:pt x="412432" y="99060"/>
                      <a:pt x="411480" y="97155"/>
                    </a:cubicBezTo>
                    <a:cubicBezTo>
                      <a:pt x="409575" y="92393"/>
                      <a:pt x="410528" y="88583"/>
                      <a:pt x="412432" y="84773"/>
                    </a:cubicBezTo>
                    <a:cubicBezTo>
                      <a:pt x="414338" y="80010"/>
                      <a:pt x="417195" y="77153"/>
                      <a:pt x="421957" y="76200"/>
                    </a:cubicBezTo>
                    <a:cubicBezTo>
                      <a:pt x="425767" y="75248"/>
                      <a:pt x="429578" y="74295"/>
                      <a:pt x="434340" y="75248"/>
                    </a:cubicBezTo>
                    <a:cubicBezTo>
                      <a:pt x="439103" y="75248"/>
                      <a:pt x="443865" y="77153"/>
                      <a:pt x="447675" y="79058"/>
                    </a:cubicBezTo>
                    <a:cubicBezTo>
                      <a:pt x="443865" y="83820"/>
                      <a:pt x="440055" y="89535"/>
                      <a:pt x="436245" y="93345"/>
                    </a:cubicBezTo>
                    <a:close/>
                    <a:moveTo>
                      <a:pt x="115252" y="231458"/>
                    </a:moveTo>
                    <a:lnTo>
                      <a:pt x="140970" y="258127"/>
                    </a:lnTo>
                    <a:cubicBezTo>
                      <a:pt x="140017" y="265748"/>
                      <a:pt x="138113" y="272415"/>
                      <a:pt x="136207" y="278130"/>
                    </a:cubicBezTo>
                    <a:cubicBezTo>
                      <a:pt x="134302" y="283845"/>
                      <a:pt x="131445" y="287655"/>
                      <a:pt x="128588" y="291465"/>
                    </a:cubicBezTo>
                    <a:cubicBezTo>
                      <a:pt x="125730" y="294323"/>
                      <a:pt x="121920" y="296228"/>
                      <a:pt x="118110" y="297180"/>
                    </a:cubicBezTo>
                    <a:cubicBezTo>
                      <a:pt x="114300" y="298133"/>
                      <a:pt x="110490" y="298133"/>
                      <a:pt x="106680" y="297180"/>
                    </a:cubicBezTo>
                    <a:cubicBezTo>
                      <a:pt x="106680" y="297180"/>
                      <a:pt x="105727" y="296228"/>
                      <a:pt x="105727" y="296228"/>
                    </a:cubicBezTo>
                    <a:cubicBezTo>
                      <a:pt x="105727" y="295275"/>
                      <a:pt x="105727" y="295275"/>
                      <a:pt x="105727" y="295275"/>
                    </a:cubicBezTo>
                    <a:cubicBezTo>
                      <a:pt x="110490" y="288608"/>
                      <a:pt x="113348" y="282893"/>
                      <a:pt x="115252" y="277178"/>
                    </a:cubicBezTo>
                    <a:cubicBezTo>
                      <a:pt x="117157" y="271463"/>
                      <a:pt x="116205" y="266700"/>
                      <a:pt x="114300" y="264795"/>
                    </a:cubicBezTo>
                    <a:cubicBezTo>
                      <a:pt x="112395" y="262890"/>
                      <a:pt x="109538" y="260985"/>
                      <a:pt x="104775" y="259080"/>
                    </a:cubicBezTo>
                    <a:cubicBezTo>
                      <a:pt x="100965" y="258127"/>
                      <a:pt x="96202" y="257175"/>
                      <a:pt x="91440" y="256223"/>
                    </a:cubicBezTo>
                    <a:cubicBezTo>
                      <a:pt x="98107" y="246698"/>
                      <a:pt x="106680" y="239077"/>
                      <a:pt x="115252" y="2314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10" name="Google Shape;12010;p38"/>
              <p:cNvSpPr/>
              <p:nvPr/>
            </p:nvSpPr>
            <p:spPr>
              <a:xfrm>
                <a:off x="5730239" y="2140743"/>
                <a:ext cx="72130" cy="40481"/>
              </a:xfrm>
              <a:custGeom>
                <a:avLst/>
                <a:gdLst/>
                <a:ahLst/>
                <a:cxnLst/>
                <a:rect l="l" t="t" r="r" b="b"/>
                <a:pathLst>
                  <a:path w="72130" h="40481" extrusionOk="0">
                    <a:moveTo>
                      <a:pt x="22860" y="17621"/>
                    </a:moveTo>
                    <a:cubicBezTo>
                      <a:pt x="25718" y="16669"/>
                      <a:pt x="29527" y="16669"/>
                      <a:pt x="32385" y="16669"/>
                    </a:cubicBezTo>
                    <a:cubicBezTo>
                      <a:pt x="35243" y="16669"/>
                      <a:pt x="38100" y="17621"/>
                      <a:pt x="40958" y="19526"/>
                    </a:cubicBezTo>
                    <a:lnTo>
                      <a:pt x="69533" y="40481"/>
                    </a:lnTo>
                    <a:cubicBezTo>
                      <a:pt x="75248" y="38576"/>
                      <a:pt x="71438" y="32861"/>
                      <a:pt x="59055" y="22384"/>
                    </a:cubicBezTo>
                    <a:cubicBezTo>
                      <a:pt x="52388" y="16669"/>
                      <a:pt x="48577" y="13811"/>
                      <a:pt x="45720" y="11906"/>
                    </a:cubicBezTo>
                    <a:cubicBezTo>
                      <a:pt x="40005" y="7144"/>
                      <a:pt x="33338" y="3334"/>
                      <a:pt x="25718" y="1429"/>
                    </a:cubicBezTo>
                    <a:cubicBezTo>
                      <a:pt x="19050" y="-476"/>
                      <a:pt x="12383" y="-476"/>
                      <a:pt x="7620" y="1429"/>
                    </a:cubicBezTo>
                    <a:cubicBezTo>
                      <a:pt x="4763" y="2381"/>
                      <a:pt x="1905" y="4286"/>
                      <a:pt x="0" y="5239"/>
                    </a:cubicBezTo>
                    <a:lnTo>
                      <a:pt x="14288" y="21431"/>
                    </a:lnTo>
                    <a:cubicBezTo>
                      <a:pt x="17145" y="20479"/>
                      <a:pt x="20002" y="18574"/>
                      <a:pt x="22860" y="176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11" name="Google Shape;12011;p38"/>
              <p:cNvSpPr/>
              <p:nvPr/>
            </p:nvSpPr>
            <p:spPr>
              <a:xfrm>
                <a:off x="6128204" y="2241841"/>
                <a:ext cx="60187" cy="55030"/>
              </a:xfrm>
              <a:custGeom>
                <a:avLst/>
                <a:gdLst/>
                <a:ahLst/>
                <a:cxnLst/>
                <a:rect l="l" t="t" r="r" b="b"/>
                <a:pathLst>
                  <a:path w="60187" h="55030" extrusionOk="0">
                    <a:moveTo>
                      <a:pt x="19230" y="17489"/>
                    </a:moveTo>
                    <a:cubicBezTo>
                      <a:pt x="23041" y="15584"/>
                      <a:pt x="27803" y="14631"/>
                      <a:pt x="32566" y="14631"/>
                    </a:cubicBezTo>
                    <a:lnTo>
                      <a:pt x="43996" y="15584"/>
                    </a:lnTo>
                    <a:lnTo>
                      <a:pt x="36375" y="1296"/>
                    </a:lnTo>
                    <a:lnTo>
                      <a:pt x="25898" y="344"/>
                    </a:lnTo>
                    <a:cubicBezTo>
                      <a:pt x="19230" y="-609"/>
                      <a:pt x="13516" y="344"/>
                      <a:pt x="8753" y="4154"/>
                    </a:cubicBezTo>
                    <a:cubicBezTo>
                      <a:pt x="3991" y="7011"/>
                      <a:pt x="1133" y="10821"/>
                      <a:pt x="180" y="16536"/>
                    </a:cubicBezTo>
                    <a:cubicBezTo>
                      <a:pt x="-772" y="25109"/>
                      <a:pt x="2086" y="33681"/>
                      <a:pt x="7800" y="41301"/>
                    </a:cubicBezTo>
                    <a:cubicBezTo>
                      <a:pt x="14468" y="48921"/>
                      <a:pt x="22088" y="53684"/>
                      <a:pt x="30661" y="54636"/>
                    </a:cubicBezTo>
                    <a:cubicBezTo>
                      <a:pt x="36375" y="55589"/>
                      <a:pt x="42091" y="54636"/>
                      <a:pt x="46853" y="53684"/>
                    </a:cubicBezTo>
                    <a:cubicBezTo>
                      <a:pt x="51616" y="52731"/>
                      <a:pt x="56378" y="50826"/>
                      <a:pt x="60188" y="47969"/>
                    </a:cubicBezTo>
                    <a:lnTo>
                      <a:pt x="52568" y="31776"/>
                    </a:lnTo>
                    <a:cubicBezTo>
                      <a:pt x="47805" y="34634"/>
                      <a:pt x="43043" y="37491"/>
                      <a:pt x="37328" y="39396"/>
                    </a:cubicBezTo>
                    <a:cubicBezTo>
                      <a:pt x="31613" y="41301"/>
                      <a:pt x="26850" y="41301"/>
                      <a:pt x="22088" y="41301"/>
                    </a:cubicBezTo>
                    <a:cubicBezTo>
                      <a:pt x="19230" y="41301"/>
                      <a:pt x="16373" y="39396"/>
                      <a:pt x="14468" y="36539"/>
                    </a:cubicBezTo>
                    <a:cubicBezTo>
                      <a:pt x="12563" y="33681"/>
                      <a:pt x="11611" y="30824"/>
                      <a:pt x="11611" y="27014"/>
                    </a:cubicBezTo>
                    <a:cubicBezTo>
                      <a:pt x="12563" y="23204"/>
                      <a:pt x="15421" y="20346"/>
                      <a:pt x="19230" y="1748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12" name="Google Shape;12012;p38"/>
              <p:cNvSpPr/>
              <p:nvPr/>
            </p:nvSpPr>
            <p:spPr>
              <a:xfrm>
                <a:off x="6304222" y="2196426"/>
                <a:ext cx="62287" cy="78143"/>
              </a:xfrm>
              <a:custGeom>
                <a:avLst/>
                <a:gdLst/>
                <a:ahLst/>
                <a:cxnLst/>
                <a:rect l="l" t="t" r="r" b="b"/>
                <a:pathLst>
                  <a:path w="62287" h="78143" extrusionOk="0">
                    <a:moveTo>
                      <a:pt x="23235" y="22899"/>
                    </a:moveTo>
                    <a:cubicBezTo>
                      <a:pt x="27045" y="20041"/>
                      <a:pt x="31808" y="19089"/>
                      <a:pt x="36570" y="20994"/>
                    </a:cubicBezTo>
                    <a:lnTo>
                      <a:pt x="57525" y="26709"/>
                    </a:lnTo>
                    <a:lnTo>
                      <a:pt x="62288" y="9564"/>
                    </a:lnTo>
                    <a:lnTo>
                      <a:pt x="30855" y="991"/>
                    </a:lnTo>
                    <a:cubicBezTo>
                      <a:pt x="24188" y="-914"/>
                      <a:pt x="18473" y="39"/>
                      <a:pt x="12758" y="2896"/>
                    </a:cubicBezTo>
                    <a:cubicBezTo>
                      <a:pt x="7043" y="5754"/>
                      <a:pt x="3233" y="10516"/>
                      <a:pt x="1328" y="16231"/>
                    </a:cubicBezTo>
                    <a:cubicBezTo>
                      <a:pt x="-577" y="23851"/>
                      <a:pt x="-577" y="33376"/>
                      <a:pt x="2280" y="43854"/>
                    </a:cubicBezTo>
                    <a:cubicBezTo>
                      <a:pt x="5138" y="54331"/>
                      <a:pt x="9900" y="65761"/>
                      <a:pt x="16568" y="78144"/>
                    </a:cubicBezTo>
                    <a:lnTo>
                      <a:pt x="24188" y="75286"/>
                    </a:lnTo>
                    <a:cubicBezTo>
                      <a:pt x="20378" y="67666"/>
                      <a:pt x="17520" y="60046"/>
                      <a:pt x="16568" y="52426"/>
                    </a:cubicBezTo>
                    <a:cubicBezTo>
                      <a:pt x="15615" y="44806"/>
                      <a:pt x="15615" y="39091"/>
                      <a:pt x="16568" y="33376"/>
                    </a:cubicBezTo>
                    <a:cubicBezTo>
                      <a:pt x="16568" y="29566"/>
                      <a:pt x="19425" y="25756"/>
                      <a:pt x="23235" y="2289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13" name="Google Shape;12013;p38"/>
              <p:cNvSpPr/>
              <p:nvPr/>
            </p:nvSpPr>
            <p:spPr>
              <a:xfrm>
                <a:off x="6667142" y="2388357"/>
                <a:ext cx="87539" cy="98620"/>
              </a:xfrm>
              <a:custGeom>
                <a:avLst/>
                <a:gdLst/>
                <a:ahLst/>
                <a:cxnLst/>
                <a:rect l="l" t="t" r="r" b="b"/>
                <a:pathLst>
                  <a:path w="87539" h="98620" extrusionOk="0">
                    <a:moveTo>
                      <a:pt x="52745" y="513"/>
                    </a:moveTo>
                    <a:cubicBezTo>
                      <a:pt x="45125" y="2418"/>
                      <a:pt x="41315" y="7180"/>
                      <a:pt x="39410" y="17658"/>
                    </a:cubicBezTo>
                    <a:cubicBezTo>
                      <a:pt x="37505" y="28135"/>
                      <a:pt x="38457" y="40518"/>
                      <a:pt x="43220" y="52900"/>
                    </a:cubicBezTo>
                    <a:cubicBezTo>
                      <a:pt x="34647" y="55758"/>
                      <a:pt x="26075" y="54805"/>
                      <a:pt x="18455" y="51948"/>
                    </a:cubicBezTo>
                    <a:cubicBezTo>
                      <a:pt x="20360" y="49090"/>
                      <a:pt x="20360" y="46233"/>
                      <a:pt x="20360" y="44328"/>
                    </a:cubicBezTo>
                    <a:cubicBezTo>
                      <a:pt x="20360" y="41470"/>
                      <a:pt x="20360" y="39565"/>
                      <a:pt x="19407" y="38613"/>
                    </a:cubicBezTo>
                    <a:cubicBezTo>
                      <a:pt x="17502" y="36708"/>
                      <a:pt x="14645" y="35755"/>
                      <a:pt x="11787" y="35755"/>
                    </a:cubicBezTo>
                    <a:cubicBezTo>
                      <a:pt x="8930" y="36708"/>
                      <a:pt x="5120" y="37660"/>
                      <a:pt x="3215" y="40518"/>
                    </a:cubicBezTo>
                    <a:cubicBezTo>
                      <a:pt x="357" y="43375"/>
                      <a:pt x="-595" y="47185"/>
                      <a:pt x="357" y="51948"/>
                    </a:cubicBezTo>
                    <a:cubicBezTo>
                      <a:pt x="1310" y="56710"/>
                      <a:pt x="4167" y="60520"/>
                      <a:pt x="7977" y="64330"/>
                    </a:cubicBezTo>
                    <a:lnTo>
                      <a:pt x="1310" y="95763"/>
                    </a:lnTo>
                    <a:lnTo>
                      <a:pt x="12740" y="98620"/>
                    </a:lnTo>
                    <a:lnTo>
                      <a:pt x="13692" y="67188"/>
                    </a:lnTo>
                    <a:cubicBezTo>
                      <a:pt x="27027" y="70998"/>
                      <a:pt x="39410" y="71950"/>
                      <a:pt x="50840" y="70045"/>
                    </a:cubicBezTo>
                    <a:cubicBezTo>
                      <a:pt x="62270" y="69093"/>
                      <a:pt x="70842" y="65283"/>
                      <a:pt x="76557" y="58615"/>
                    </a:cubicBezTo>
                    <a:cubicBezTo>
                      <a:pt x="87987" y="46233"/>
                      <a:pt x="93702" y="23373"/>
                      <a:pt x="77510" y="5275"/>
                    </a:cubicBezTo>
                    <a:cubicBezTo>
                      <a:pt x="72747" y="2418"/>
                      <a:pt x="65127" y="-1392"/>
                      <a:pt x="52745" y="513"/>
                    </a:cubicBezTo>
                    <a:close/>
                    <a:moveTo>
                      <a:pt x="70842" y="29088"/>
                    </a:moveTo>
                    <a:cubicBezTo>
                      <a:pt x="69890" y="33850"/>
                      <a:pt x="67985" y="37660"/>
                      <a:pt x="65127" y="41470"/>
                    </a:cubicBezTo>
                    <a:cubicBezTo>
                      <a:pt x="62270" y="44328"/>
                      <a:pt x="59412" y="47185"/>
                      <a:pt x="56555" y="48138"/>
                    </a:cubicBezTo>
                    <a:cubicBezTo>
                      <a:pt x="53697" y="50043"/>
                      <a:pt x="51792" y="50995"/>
                      <a:pt x="49887" y="50995"/>
                    </a:cubicBezTo>
                    <a:cubicBezTo>
                      <a:pt x="47982" y="44328"/>
                      <a:pt x="47982" y="37660"/>
                      <a:pt x="47982" y="32898"/>
                    </a:cubicBezTo>
                    <a:cubicBezTo>
                      <a:pt x="47982" y="27183"/>
                      <a:pt x="49887" y="23373"/>
                      <a:pt x="51792" y="21468"/>
                    </a:cubicBezTo>
                    <a:cubicBezTo>
                      <a:pt x="54650" y="18610"/>
                      <a:pt x="57507" y="16705"/>
                      <a:pt x="60365" y="16705"/>
                    </a:cubicBezTo>
                    <a:cubicBezTo>
                      <a:pt x="63222" y="15753"/>
                      <a:pt x="66080" y="16705"/>
                      <a:pt x="67985" y="18610"/>
                    </a:cubicBezTo>
                    <a:cubicBezTo>
                      <a:pt x="69890" y="21468"/>
                      <a:pt x="70842" y="25278"/>
                      <a:pt x="70842" y="2908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14" name="Google Shape;12014;p38"/>
              <p:cNvSpPr/>
              <p:nvPr/>
            </p:nvSpPr>
            <p:spPr>
              <a:xfrm>
                <a:off x="6644397" y="2477452"/>
                <a:ext cx="71922" cy="76930"/>
              </a:xfrm>
              <a:custGeom>
                <a:avLst/>
                <a:gdLst/>
                <a:ahLst/>
                <a:cxnLst/>
                <a:rect l="l" t="t" r="r" b="b"/>
                <a:pathLst>
                  <a:path w="71922" h="76930" extrusionOk="0">
                    <a:moveTo>
                      <a:pt x="47868" y="60008"/>
                    </a:moveTo>
                    <a:cubicBezTo>
                      <a:pt x="41200" y="59055"/>
                      <a:pt x="36438" y="56198"/>
                      <a:pt x="31675" y="50483"/>
                    </a:cubicBezTo>
                    <a:cubicBezTo>
                      <a:pt x="24055" y="40958"/>
                      <a:pt x="17388" y="32385"/>
                      <a:pt x="13578" y="23813"/>
                    </a:cubicBezTo>
                    <a:cubicBezTo>
                      <a:pt x="9768" y="15240"/>
                      <a:pt x="7863" y="7620"/>
                      <a:pt x="7863" y="952"/>
                    </a:cubicBezTo>
                    <a:lnTo>
                      <a:pt x="243" y="0"/>
                    </a:lnTo>
                    <a:cubicBezTo>
                      <a:pt x="-710" y="10477"/>
                      <a:pt x="1195" y="20955"/>
                      <a:pt x="5005" y="32385"/>
                    </a:cubicBezTo>
                    <a:cubicBezTo>
                      <a:pt x="8815" y="43815"/>
                      <a:pt x="15483" y="54293"/>
                      <a:pt x="23103" y="63818"/>
                    </a:cubicBezTo>
                    <a:cubicBezTo>
                      <a:pt x="28818" y="70485"/>
                      <a:pt x="36438" y="75248"/>
                      <a:pt x="44058" y="76200"/>
                    </a:cubicBezTo>
                    <a:cubicBezTo>
                      <a:pt x="51678" y="78105"/>
                      <a:pt x="58345" y="76200"/>
                      <a:pt x="64060" y="71438"/>
                    </a:cubicBezTo>
                    <a:cubicBezTo>
                      <a:pt x="68823" y="67627"/>
                      <a:pt x="71680" y="60960"/>
                      <a:pt x="71680" y="52388"/>
                    </a:cubicBezTo>
                    <a:cubicBezTo>
                      <a:pt x="72633" y="43815"/>
                      <a:pt x="70728" y="37148"/>
                      <a:pt x="66918" y="32385"/>
                    </a:cubicBezTo>
                    <a:cubicBezTo>
                      <a:pt x="65013" y="29527"/>
                      <a:pt x="62155" y="27623"/>
                      <a:pt x="58345" y="26670"/>
                    </a:cubicBezTo>
                    <a:cubicBezTo>
                      <a:pt x="54535" y="24765"/>
                      <a:pt x="50725" y="23813"/>
                      <a:pt x="45963" y="23813"/>
                    </a:cubicBezTo>
                    <a:lnTo>
                      <a:pt x="45010" y="41910"/>
                    </a:lnTo>
                    <a:cubicBezTo>
                      <a:pt x="48820" y="41910"/>
                      <a:pt x="51678" y="41910"/>
                      <a:pt x="55488" y="42863"/>
                    </a:cubicBezTo>
                    <a:cubicBezTo>
                      <a:pt x="59298" y="43815"/>
                      <a:pt x="61203" y="44768"/>
                      <a:pt x="63108" y="46673"/>
                    </a:cubicBezTo>
                    <a:cubicBezTo>
                      <a:pt x="65013" y="48577"/>
                      <a:pt x="65013" y="49530"/>
                      <a:pt x="65013" y="51435"/>
                    </a:cubicBezTo>
                    <a:cubicBezTo>
                      <a:pt x="65013" y="53340"/>
                      <a:pt x="65013" y="55245"/>
                      <a:pt x="63108" y="56198"/>
                    </a:cubicBezTo>
                    <a:cubicBezTo>
                      <a:pt x="59298" y="60008"/>
                      <a:pt x="54535" y="60960"/>
                      <a:pt x="47868" y="6000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15" name="Google Shape;12015;p38"/>
              <p:cNvSpPr/>
              <p:nvPr/>
            </p:nvSpPr>
            <p:spPr>
              <a:xfrm>
                <a:off x="5945504" y="2138362"/>
                <a:ext cx="782002" cy="306704"/>
              </a:xfrm>
              <a:custGeom>
                <a:avLst/>
                <a:gdLst/>
                <a:ahLst/>
                <a:cxnLst/>
                <a:rect l="l" t="t" r="r" b="b"/>
                <a:pathLst>
                  <a:path w="782002" h="306704" extrusionOk="0">
                    <a:moveTo>
                      <a:pt x="26670" y="97155"/>
                    </a:moveTo>
                    <a:cubicBezTo>
                      <a:pt x="37148" y="103823"/>
                      <a:pt x="46673" y="107632"/>
                      <a:pt x="56198" y="106680"/>
                    </a:cubicBezTo>
                    <a:cubicBezTo>
                      <a:pt x="62865" y="105727"/>
                      <a:pt x="68580" y="102870"/>
                      <a:pt x="73342" y="97155"/>
                    </a:cubicBezTo>
                    <a:cubicBezTo>
                      <a:pt x="78105" y="91440"/>
                      <a:pt x="80010" y="84773"/>
                      <a:pt x="79058" y="77152"/>
                    </a:cubicBezTo>
                    <a:cubicBezTo>
                      <a:pt x="79058" y="74295"/>
                      <a:pt x="78105" y="71438"/>
                      <a:pt x="77153" y="68580"/>
                    </a:cubicBezTo>
                    <a:cubicBezTo>
                      <a:pt x="76200" y="65723"/>
                      <a:pt x="74295" y="63818"/>
                      <a:pt x="72390" y="60960"/>
                    </a:cubicBezTo>
                    <a:cubicBezTo>
                      <a:pt x="77153" y="63818"/>
                      <a:pt x="80963" y="65723"/>
                      <a:pt x="84773" y="67627"/>
                    </a:cubicBezTo>
                    <a:cubicBezTo>
                      <a:pt x="88583" y="69532"/>
                      <a:pt x="92392" y="69532"/>
                      <a:pt x="96203" y="69532"/>
                    </a:cubicBezTo>
                    <a:cubicBezTo>
                      <a:pt x="100013" y="68580"/>
                      <a:pt x="102870" y="67627"/>
                      <a:pt x="104775" y="66675"/>
                    </a:cubicBezTo>
                    <a:lnTo>
                      <a:pt x="107633" y="98107"/>
                    </a:lnTo>
                    <a:lnTo>
                      <a:pt x="128588" y="107632"/>
                    </a:lnTo>
                    <a:lnTo>
                      <a:pt x="120015" y="15240"/>
                    </a:lnTo>
                    <a:cubicBezTo>
                      <a:pt x="132398" y="14288"/>
                      <a:pt x="143828" y="14288"/>
                      <a:pt x="156210" y="14288"/>
                    </a:cubicBezTo>
                    <a:cubicBezTo>
                      <a:pt x="158115" y="14288"/>
                      <a:pt x="160020" y="14288"/>
                      <a:pt x="161925" y="14288"/>
                    </a:cubicBezTo>
                    <a:lnTo>
                      <a:pt x="160020" y="51435"/>
                    </a:lnTo>
                    <a:lnTo>
                      <a:pt x="153353" y="51435"/>
                    </a:lnTo>
                    <a:cubicBezTo>
                      <a:pt x="151448" y="51435"/>
                      <a:pt x="150495" y="51435"/>
                      <a:pt x="149542" y="53340"/>
                    </a:cubicBezTo>
                    <a:cubicBezTo>
                      <a:pt x="148590" y="54293"/>
                      <a:pt x="147638" y="55245"/>
                      <a:pt x="147638" y="57150"/>
                    </a:cubicBezTo>
                    <a:cubicBezTo>
                      <a:pt x="147638" y="60960"/>
                      <a:pt x="151448" y="66675"/>
                      <a:pt x="158115" y="74295"/>
                    </a:cubicBezTo>
                    <a:cubicBezTo>
                      <a:pt x="165735" y="81915"/>
                      <a:pt x="170498" y="86677"/>
                      <a:pt x="174308" y="86677"/>
                    </a:cubicBezTo>
                    <a:cubicBezTo>
                      <a:pt x="175260" y="86677"/>
                      <a:pt x="176213" y="85725"/>
                      <a:pt x="177165" y="84773"/>
                    </a:cubicBezTo>
                    <a:cubicBezTo>
                      <a:pt x="178117" y="82868"/>
                      <a:pt x="179070" y="81915"/>
                      <a:pt x="179070" y="80010"/>
                    </a:cubicBezTo>
                    <a:lnTo>
                      <a:pt x="179070" y="71438"/>
                    </a:lnTo>
                    <a:lnTo>
                      <a:pt x="212408" y="73343"/>
                    </a:lnTo>
                    <a:lnTo>
                      <a:pt x="211455" y="98107"/>
                    </a:lnTo>
                    <a:lnTo>
                      <a:pt x="231458" y="112395"/>
                    </a:lnTo>
                    <a:lnTo>
                      <a:pt x="236220" y="19050"/>
                    </a:lnTo>
                    <a:cubicBezTo>
                      <a:pt x="264795" y="21907"/>
                      <a:pt x="292417" y="25718"/>
                      <a:pt x="320040" y="30480"/>
                    </a:cubicBezTo>
                    <a:lnTo>
                      <a:pt x="317183" y="45720"/>
                    </a:lnTo>
                    <a:lnTo>
                      <a:pt x="288608" y="40957"/>
                    </a:lnTo>
                    <a:cubicBezTo>
                      <a:pt x="281940" y="40005"/>
                      <a:pt x="275273" y="40957"/>
                      <a:pt x="269558" y="44768"/>
                    </a:cubicBezTo>
                    <a:cubicBezTo>
                      <a:pt x="263842" y="48577"/>
                      <a:pt x="260985" y="53340"/>
                      <a:pt x="260033" y="59055"/>
                    </a:cubicBezTo>
                    <a:cubicBezTo>
                      <a:pt x="258128" y="67627"/>
                      <a:pt x="259080" y="77152"/>
                      <a:pt x="262890" y="87630"/>
                    </a:cubicBezTo>
                    <a:cubicBezTo>
                      <a:pt x="265748" y="98107"/>
                      <a:pt x="271463" y="108585"/>
                      <a:pt x="278130" y="119063"/>
                    </a:cubicBezTo>
                    <a:lnTo>
                      <a:pt x="285750" y="116205"/>
                    </a:lnTo>
                    <a:cubicBezTo>
                      <a:pt x="280988" y="109538"/>
                      <a:pt x="277178" y="102870"/>
                      <a:pt x="275273" y="96202"/>
                    </a:cubicBezTo>
                    <a:cubicBezTo>
                      <a:pt x="273367" y="88582"/>
                      <a:pt x="273367" y="81915"/>
                      <a:pt x="274320" y="75248"/>
                    </a:cubicBezTo>
                    <a:cubicBezTo>
                      <a:pt x="275273" y="70485"/>
                      <a:pt x="277178" y="66675"/>
                      <a:pt x="281940" y="63818"/>
                    </a:cubicBezTo>
                    <a:cubicBezTo>
                      <a:pt x="285750" y="60960"/>
                      <a:pt x="290513" y="60007"/>
                      <a:pt x="295275" y="60960"/>
                    </a:cubicBezTo>
                    <a:lnTo>
                      <a:pt x="315278" y="64770"/>
                    </a:lnTo>
                    <a:lnTo>
                      <a:pt x="307658" y="111443"/>
                    </a:lnTo>
                    <a:lnTo>
                      <a:pt x="325755" y="128588"/>
                    </a:lnTo>
                    <a:lnTo>
                      <a:pt x="340995" y="36195"/>
                    </a:lnTo>
                    <a:cubicBezTo>
                      <a:pt x="393383" y="46673"/>
                      <a:pt x="444817" y="61913"/>
                      <a:pt x="494348" y="81915"/>
                    </a:cubicBezTo>
                    <a:lnTo>
                      <a:pt x="483870" y="109538"/>
                    </a:lnTo>
                    <a:cubicBezTo>
                      <a:pt x="481013" y="101918"/>
                      <a:pt x="477203" y="95250"/>
                      <a:pt x="472440" y="89535"/>
                    </a:cubicBezTo>
                    <a:cubicBezTo>
                      <a:pt x="467678" y="83820"/>
                      <a:pt x="461963" y="80010"/>
                      <a:pt x="457200" y="78105"/>
                    </a:cubicBezTo>
                    <a:cubicBezTo>
                      <a:pt x="448628" y="75248"/>
                      <a:pt x="441008" y="74295"/>
                      <a:pt x="433388" y="77152"/>
                    </a:cubicBezTo>
                    <a:cubicBezTo>
                      <a:pt x="425767" y="80010"/>
                      <a:pt x="421005" y="84773"/>
                      <a:pt x="418148" y="91440"/>
                    </a:cubicBezTo>
                    <a:cubicBezTo>
                      <a:pt x="415290" y="100013"/>
                      <a:pt x="416242" y="109538"/>
                      <a:pt x="421958" y="120968"/>
                    </a:cubicBezTo>
                    <a:cubicBezTo>
                      <a:pt x="427673" y="132398"/>
                      <a:pt x="434340" y="140018"/>
                      <a:pt x="441960" y="142875"/>
                    </a:cubicBezTo>
                    <a:cubicBezTo>
                      <a:pt x="446723" y="144780"/>
                      <a:pt x="451485" y="144780"/>
                      <a:pt x="456248" y="144780"/>
                    </a:cubicBezTo>
                    <a:cubicBezTo>
                      <a:pt x="461010" y="144780"/>
                      <a:pt x="466725" y="142875"/>
                      <a:pt x="471488" y="140970"/>
                    </a:cubicBezTo>
                    <a:lnTo>
                      <a:pt x="464820" y="158115"/>
                    </a:lnTo>
                    <a:lnTo>
                      <a:pt x="479108" y="178118"/>
                    </a:lnTo>
                    <a:lnTo>
                      <a:pt x="511492" y="90488"/>
                    </a:lnTo>
                    <a:cubicBezTo>
                      <a:pt x="523875" y="96202"/>
                      <a:pt x="537210" y="101918"/>
                      <a:pt x="549593" y="107632"/>
                    </a:cubicBezTo>
                    <a:lnTo>
                      <a:pt x="532448" y="140970"/>
                    </a:lnTo>
                    <a:lnTo>
                      <a:pt x="526733" y="138113"/>
                    </a:lnTo>
                    <a:cubicBezTo>
                      <a:pt x="524828" y="137160"/>
                      <a:pt x="523875" y="137160"/>
                      <a:pt x="522923" y="138113"/>
                    </a:cubicBezTo>
                    <a:cubicBezTo>
                      <a:pt x="521017" y="138113"/>
                      <a:pt x="520065" y="139065"/>
                      <a:pt x="519113" y="140970"/>
                    </a:cubicBezTo>
                    <a:cubicBezTo>
                      <a:pt x="517208" y="143827"/>
                      <a:pt x="518160" y="150495"/>
                      <a:pt x="521970" y="160973"/>
                    </a:cubicBezTo>
                    <a:cubicBezTo>
                      <a:pt x="524828" y="171450"/>
                      <a:pt x="528638" y="177165"/>
                      <a:pt x="531495" y="179070"/>
                    </a:cubicBezTo>
                    <a:cubicBezTo>
                      <a:pt x="532448" y="180023"/>
                      <a:pt x="533400" y="180023"/>
                      <a:pt x="535305" y="179070"/>
                    </a:cubicBezTo>
                    <a:cubicBezTo>
                      <a:pt x="537210" y="178118"/>
                      <a:pt x="538163" y="177165"/>
                      <a:pt x="539115" y="175260"/>
                    </a:cubicBezTo>
                    <a:lnTo>
                      <a:pt x="542925" y="167640"/>
                    </a:lnTo>
                    <a:lnTo>
                      <a:pt x="572453" y="183833"/>
                    </a:lnTo>
                    <a:lnTo>
                      <a:pt x="561023" y="205740"/>
                    </a:lnTo>
                    <a:lnTo>
                      <a:pt x="572453" y="226695"/>
                    </a:lnTo>
                    <a:lnTo>
                      <a:pt x="616268" y="143827"/>
                    </a:lnTo>
                    <a:cubicBezTo>
                      <a:pt x="626745" y="150495"/>
                      <a:pt x="638175" y="156210"/>
                      <a:pt x="648653" y="162877"/>
                    </a:cubicBezTo>
                    <a:lnTo>
                      <a:pt x="604838" y="230505"/>
                    </a:lnTo>
                    <a:lnTo>
                      <a:pt x="614363" y="253365"/>
                    </a:lnTo>
                    <a:lnTo>
                      <a:pt x="665798" y="174308"/>
                    </a:lnTo>
                    <a:cubicBezTo>
                      <a:pt x="687705" y="189548"/>
                      <a:pt x="709613" y="204788"/>
                      <a:pt x="729615" y="221933"/>
                    </a:cubicBezTo>
                    <a:lnTo>
                      <a:pt x="711518" y="244793"/>
                    </a:lnTo>
                    <a:lnTo>
                      <a:pt x="676275" y="217170"/>
                    </a:lnTo>
                    <a:cubicBezTo>
                      <a:pt x="674370" y="215265"/>
                      <a:pt x="672465" y="215265"/>
                      <a:pt x="669608" y="215265"/>
                    </a:cubicBezTo>
                    <a:cubicBezTo>
                      <a:pt x="666750" y="215265"/>
                      <a:pt x="664845" y="216218"/>
                      <a:pt x="663893" y="218123"/>
                    </a:cubicBezTo>
                    <a:cubicBezTo>
                      <a:pt x="660083" y="222885"/>
                      <a:pt x="658178" y="228600"/>
                      <a:pt x="658178" y="236220"/>
                    </a:cubicBezTo>
                    <a:cubicBezTo>
                      <a:pt x="658178" y="243840"/>
                      <a:pt x="660083" y="249555"/>
                      <a:pt x="662940" y="251460"/>
                    </a:cubicBezTo>
                    <a:cubicBezTo>
                      <a:pt x="663893" y="252413"/>
                      <a:pt x="664845" y="252413"/>
                      <a:pt x="665798" y="252413"/>
                    </a:cubicBezTo>
                    <a:cubicBezTo>
                      <a:pt x="666750" y="252413"/>
                      <a:pt x="667703" y="252413"/>
                      <a:pt x="668655" y="250508"/>
                    </a:cubicBezTo>
                    <a:lnTo>
                      <a:pt x="673418" y="243840"/>
                    </a:lnTo>
                    <a:cubicBezTo>
                      <a:pt x="674370" y="242888"/>
                      <a:pt x="675323" y="241935"/>
                      <a:pt x="677228" y="241935"/>
                    </a:cubicBezTo>
                    <a:cubicBezTo>
                      <a:pt x="678180" y="240983"/>
                      <a:pt x="680085" y="241935"/>
                      <a:pt x="681038" y="241935"/>
                    </a:cubicBezTo>
                    <a:lnTo>
                      <a:pt x="700088" y="257175"/>
                    </a:lnTo>
                    <a:lnTo>
                      <a:pt x="678180" y="285750"/>
                    </a:lnTo>
                    <a:lnTo>
                      <a:pt x="686753" y="306705"/>
                    </a:lnTo>
                    <a:lnTo>
                      <a:pt x="743903" y="233363"/>
                    </a:lnTo>
                    <a:cubicBezTo>
                      <a:pt x="752475" y="240030"/>
                      <a:pt x="761048" y="247650"/>
                      <a:pt x="768668" y="255270"/>
                    </a:cubicBezTo>
                    <a:lnTo>
                      <a:pt x="782003" y="240983"/>
                    </a:lnTo>
                    <a:cubicBezTo>
                      <a:pt x="616268" y="91440"/>
                      <a:pt x="396240" y="0"/>
                      <a:pt x="155258" y="0"/>
                    </a:cubicBezTo>
                    <a:cubicBezTo>
                      <a:pt x="127635" y="0"/>
                      <a:pt x="100013" y="952"/>
                      <a:pt x="72390" y="3810"/>
                    </a:cubicBezTo>
                    <a:lnTo>
                      <a:pt x="84773" y="22860"/>
                    </a:lnTo>
                    <a:cubicBezTo>
                      <a:pt x="89535" y="22860"/>
                      <a:pt x="93345" y="21907"/>
                      <a:pt x="98108" y="21907"/>
                    </a:cubicBezTo>
                    <a:lnTo>
                      <a:pt x="100965" y="48577"/>
                    </a:lnTo>
                    <a:cubicBezTo>
                      <a:pt x="99060" y="51435"/>
                      <a:pt x="97155" y="53340"/>
                      <a:pt x="94298" y="55245"/>
                    </a:cubicBezTo>
                    <a:cubicBezTo>
                      <a:pt x="91440" y="57150"/>
                      <a:pt x="88583" y="58102"/>
                      <a:pt x="85725" y="58102"/>
                    </a:cubicBezTo>
                    <a:cubicBezTo>
                      <a:pt x="80010" y="59055"/>
                      <a:pt x="75248" y="59055"/>
                      <a:pt x="72390" y="58102"/>
                    </a:cubicBezTo>
                    <a:cubicBezTo>
                      <a:pt x="68580" y="58102"/>
                      <a:pt x="65723" y="57150"/>
                      <a:pt x="64770" y="56198"/>
                    </a:cubicBezTo>
                    <a:cubicBezTo>
                      <a:pt x="67628" y="53340"/>
                      <a:pt x="69533" y="50482"/>
                      <a:pt x="71438" y="46673"/>
                    </a:cubicBezTo>
                    <a:cubicBezTo>
                      <a:pt x="73342" y="42863"/>
                      <a:pt x="73342" y="39052"/>
                      <a:pt x="73342" y="36195"/>
                    </a:cubicBezTo>
                    <a:cubicBezTo>
                      <a:pt x="72390" y="28575"/>
                      <a:pt x="67628" y="22860"/>
                      <a:pt x="59055" y="16193"/>
                    </a:cubicBezTo>
                    <a:cubicBezTo>
                      <a:pt x="50483" y="10477"/>
                      <a:pt x="40958" y="7620"/>
                      <a:pt x="32385" y="8573"/>
                    </a:cubicBezTo>
                    <a:cubicBezTo>
                      <a:pt x="27623" y="8573"/>
                      <a:pt x="23813" y="10477"/>
                      <a:pt x="19050" y="13335"/>
                    </a:cubicBezTo>
                    <a:cubicBezTo>
                      <a:pt x="14288" y="15240"/>
                      <a:pt x="10478" y="19050"/>
                      <a:pt x="6667" y="22860"/>
                    </a:cubicBezTo>
                    <a:lnTo>
                      <a:pt x="18098" y="36195"/>
                    </a:lnTo>
                    <a:cubicBezTo>
                      <a:pt x="21908" y="32385"/>
                      <a:pt x="26670" y="28575"/>
                      <a:pt x="31433" y="25718"/>
                    </a:cubicBezTo>
                    <a:cubicBezTo>
                      <a:pt x="36195" y="22860"/>
                      <a:pt x="40958" y="21907"/>
                      <a:pt x="44767" y="20955"/>
                    </a:cubicBezTo>
                    <a:cubicBezTo>
                      <a:pt x="48578" y="20955"/>
                      <a:pt x="51435" y="20955"/>
                      <a:pt x="54292" y="22860"/>
                    </a:cubicBezTo>
                    <a:cubicBezTo>
                      <a:pt x="57150" y="24765"/>
                      <a:pt x="59055" y="27623"/>
                      <a:pt x="59055" y="30480"/>
                    </a:cubicBezTo>
                    <a:cubicBezTo>
                      <a:pt x="59055" y="35243"/>
                      <a:pt x="59055" y="40005"/>
                      <a:pt x="57150" y="43815"/>
                    </a:cubicBezTo>
                    <a:cubicBezTo>
                      <a:pt x="56198" y="47625"/>
                      <a:pt x="53340" y="49530"/>
                      <a:pt x="48578" y="50482"/>
                    </a:cubicBezTo>
                    <a:cubicBezTo>
                      <a:pt x="45720" y="49530"/>
                      <a:pt x="42863" y="50482"/>
                      <a:pt x="39053" y="50482"/>
                    </a:cubicBezTo>
                    <a:cubicBezTo>
                      <a:pt x="35242" y="51435"/>
                      <a:pt x="31433" y="53340"/>
                      <a:pt x="27623" y="55245"/>
                    </a:cubicBezTo>
                    <a:lnTo>
                      <a:pt x="37148" y="71438"/>
                    </a:lnTo>
                    <a:cubicBezTo>
                      <a:pt x="44767" y="69532"/>
                      <a:pt x="51435" y="66675"/>
                      <a:pt x="59055" y="60960"/>
                    </a:cubicBezTo>
                    <a:cubicBezTo>
                      <a:pt x="60960" y="61913"/>
                      <a:pt x="61913" y="63818"/>
                      <a:pt x="62865" y="65723"/>
                    </a:cubicBezTo>
                    <a:cubicBezTo>
                      <a:pt x="63817" y="66675"/>
                      <a:pt x="64770" y="69532"/>
                      <a:pt x="64770" y="71438"/>
                    </a:cubicBezTo>
                    <a:cubicBezTo>
                      <a:pt x="65723" y="77152"/>
                      <a:pt x="63817" y="81915"/>
                      <a:pt x="60960" y="86677"/>
                    </a:cubicBezTo>
                    <a:cubicBezTo>
                      <a:pt x="57150" y="91440"/>
                      <a:pt x="52388" y="93345"/>
                      <a:pt x="46673" y="94298"/>
                    </a:cubicBezTo>
                    <a:cubicBezTo>
                      <a:pt x="40005" y="95250"/>
                      <a:pt x="32385" y="93345"/>
                      <a:pt x="25717" y="88582"/>
                    </a:cubicBezTo>
                    <a:cubicBezTo>
                      <a:pt x="18098" y="83820"/>
                      <a:pt x="12383" y="77152"/>
                      <a:pt x="6667" y="68580"/>
                    </a:cubicBezTo>
                    <a:lnTo>
                      <a:pt x="0" y="73343"/>
                    </a:lnTo>
                    <a:cubicBezTo>
                      <a:pt x="7620" y="80010"/>
                      <a:pt x="16192" y="89535"/>
                      <a:pt x="26670" y="97155"/>
                    </a:cubicBezTo>
                    <a:close/>
                    <a:moveTo>
                      <a:pt x="457200" y="121920"/>
                    </a:moveTo>
                    <a:cubicBezTo>
                      <a:pt x="449580" y="122873"/>
                      <a:pt x="443865" y="121920"/>
                      <a:pt x="438150" y="120015"/>
                    </a:cubicBezTo>
                    <a:cubicBezTo>
                      <a:pt x="434340" y="118110"/>
                      <a:pt x="431483" y="116205"/>
                      <a:pt x="428625" y="112395"/>
                    </a:cubicBezTo>
                    <a:cubicBezTo>
                      <a:pt x="426720" y="108585"/>
                      <a:pt x="426720" y="105727"/>
                      <a:pt x="427673" y="102870"/>
                    </a:cubicBezTo>
                    <a:cubicBezTo>
                      <a:pt x="429578" y="98107"/>
                      <a:pt x="433388" y="95250"/>
                      <a:pt x="441008" y="93345"/>
                    </a:cubicBezTo>
                    <a:cubicBezTo>
                      <a:pt x="448628" y="91440"/>
                      <a:pt x="456248" y="92393"/>
                      <a:pt x="462915" y="94298"/>
                    </a:cubicBezTo>
                    <a:cubicBezTo>
                      <a:pt x="466725" y="95250"/>
                      <a:pt x="469583" y="98107"/>
                      <a:pt x="472440" y="101918"/>
                    </a:cubicBezTo>
                    <a:cubicBezTo>
                      <a:pt x="475298" y="105727"/>
                      <a:pt x="478155" y="110490"/>
                      <a:pt x="480060" y="115252"/>
                    </a:cubicBezTo>
                    <a:cubicBezTo>
                      <a:pt x="472440" y="118110"/>
                      <a:pt x="464820" y="120968"/>
                      <a:pt x="457200" y="121920"/>
                    </a:cubicBezTo>
                    <a:close/>
                    <a:moveTo>
                      <a:pt x="567690" y="110490"/>
                    </a:moveTo>
                    <a:cubicBezTo>
                      <a:pt x="578168" y="115252"/>
                      <a:pt x="587693" y="120968"/>
                      <a:pt x="597218" y="126682"/>
                    </a:cubicBezTo>
                    <a:lnTo>
                      <a:pt x="579120" y="160020"/>
                    </a:lnTo>
                    <a:lnTo>
                      <a:pt x="549593" y="143827"/>
                    </a:lnTo>
                    <a:lnTo>
                      <a:pt x="567690" y="110490"/>
                    </a:lnTo>
                    <a:close/>
                    <a:moveTo>
                      <a:pt x="181928" y="13335"/>
                    </a:moveTo>
                    <a:cubicBezTo>
                      <a:pt x="193358" y="13335"/>
                      <a:pt x="204788" y="14288"/>
                      <a:pt x="215265" y="15240"/>
                    </a:cubicBezTo>
                    <a:lnTo>
                      <a:pt x="213360" y="53340"/>
                    </a:lnTo>
                    <a:lnTo>
                      <a:pt x="180023" y="51435"/>
                    </a:lnTo>
                    <a:lnTo>
                      <a:pt x="181928" y="13335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16" name="Google Shape;12016;p38"/>
              <p:cNvSpPr/>
              <p:nvPr/>
            </p:nvSpPr>
            <p:spPr>
              <a:xfrm>
                <a:off x="6714172" y="2412682"/>
                <a:ext cx="92392" cy="111442"/>
              </a:xfrm>
              <a:custGeom>
                <a:avLst/>
                <a:gdLst/>
                <a:ahLst/>
                <a:cxnLst/>
                <a:rect l="l" t="t" r="r" b="b"/>
                <a:pathLst>
                  <a:path w="92392" h="111442" extrusionOk="0">
                    <a:moveTo>
                      <a:pt x="0" y="89535"/>
                    </a:moveTo>
                    <a:lnTo>
                      <a:pt x="6668" y="111442"/>
                    </a:lnTo>
                    <a:lnTo>
                      <a:pt x="72390" y="46672"/>
                    </a:lnTo>
                    <a:cubicBezTo>
                      <a:pt x="77153" y="52388"/>
                      <a:pt x="81915" y="58102"/>
                      <a:pt x="86678" y="62865"/>
                    </a:cubicBezTo>
                    <a:lnTo>
                      <a:pt x="92393" y="39052"/>
                    </a:lnTo>
                    <a:cubicBezTo>
                      <a:pt x="80963" y="25717"/>
                      <a:pt x="68580" y="12382"/>
                      <a:pt x="56198" y="0"/>
                    </a:cubicBezTo>
                    <a:lnTo>
                      <a:pt x="41910" y="14288"/>
                    </a:lnTo>
                    <a:cubicBezTo>
                      <a:pt x="47625" y="20002"/>
                      <a:pt x="52388" y="25717"/>
                      <a:pt x="58103" y="31432"/>
                    </a:cubicBezTo>
                    <a:lnTo>
                      <a:pt x="0" y="89535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17" name="Google Shape;12017;p38"/>
              <p:cNvSpPr/>
              <p:nvPr/>
            </p:nvSpPr>
            <p:spPr>
              <a:xfrm>
                <a:off x="6755130" y="2518410"/>
                <a:ext cx="25717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25717" extrusionOk="0">
                    <a:moveTo>
                      <a:pt x="0" y="0"/>
                    </a:moveTo>
                    <a:lnTo>
                      <a:pt x="25717" y="0"/>
                    </a:lnTo>
                    <a:lnTo>
                      <a:pt x="25717" y="25717"/>
                    </a:lnTo>
                    <a:lnTo>
                      <a:pt x="0" y="2571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18" name="Google Shape;12018;p38"/>
              <p:cNvSpPr/>
              <p:nvPr/>
            </p:nvSpPr>
            <p:spPr>
              <a:xfrm>
                <a:off x="6782752" y="2489835"/>
                <a:ext cx="25717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25717" extrusionOk="0">
                    <a:moveTo>
                      <a:pt x="0" y="0"/>
                    </a:moveTo>
                    <a:lnTo>
                      <a:pt x="25718" y="0"/>
                    </a:lnTo>
                    <a:lnTo>
                      <a:pt x="25718" y="25717"/>
                    </a:lnTo>
                    <a:lnTo>
                      <a:pt x="0" y="2571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2019" name="Google Shape;12019;p38"/>
              <p:cNvGrpSpPr/>
              <p:nvPr/>
            </p:nvGrpSpPr>
            <p:grpSpPr>
              <a:xfrm>
                <a:off x="4819650" y="4612005"/>
                <a:ext cx="2558414" cy="385762"/>
                <a:chOff x="4819650" y="4612005"/>
                <a:chExt cx="2558414" cy="385762"/>
              </a:xfrm>
            </p:grpSpPr>
            <p:sp>
              <p:nvSpPr>
                <p:cNvPr id="12020" name="Google Shape;12020;p38"/>
                <p:cNvSpPr/>
                <p:nvPr/>
              </p:nvSpPr>
              <p:spPr>
                <a:xfrm>
                  <a:off x="4819650" y="4699634"/>
                  <a:ext cx="1013460" cy="262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3460" h="262890" extrusionOk="0">
                      <a:moveTo>
                        <a:pt x="942975" y="182880"/>
                      </a:moveTo>
                      <a:lnTo>
                        <a:pt x="978218" y="201930"/>
                      </a:lnTo>
                      <a:lnTo>
                        <a:pt x="978218" y="38100"/>
                      </a:lnTo>
                      <a:lnTo>
                        <a:pt x="1013460" y="38100"/>
                      </a:lnTo>
                      <a:lnTo>
                        <a:pt x="996315" y="6668"/>
                      </a:lnTo>
                      <a:lnTo>
                        <a:pt x="827723" y="6668"/>
                      </a:lnTo>
                      <a:lnTo>
                        <a:pt x="819150" y="6668"/>
                      </a:lnTo>
                      <a:lnTo>
                        <a:pt x="731520" y="6668"/>
                      </a:lnTo>
                      <a:lnTo>
                        <a:pt x="723900" y="6668"/>
                      </a:lnTo>
                      <a:lnTo>
                        <a:pt x="537210" y="6668"/>
                      </a:lnTo>
                      <a:lnTo>
                        <a:pt x="529590" y="6668"/>
                      </a:lnTo>
                      <a:lnTo>
                        <a:pt x="441960" y="6668"/>
                      </a:lnTo>
                      <a:lnTo>
                        <a:pt x="434340" y="6668"/>
                      </a:lnTo>
                      <a:lnTo>
                        <a:pt x="202883" y="6668"/>
                      </a:lnTo>
                      <a:lnTo>
                        <a:pt x="195263" y="6668"/>
                      </a:lnTo>
                      <a:lnTo>
                        <a:pt x="122873" y="6668"/>
                      </a:lnTo>
                      <a:lnTo>
                        <a:pt x="141923" y="38100"/>
                      </a:lnTo>
                      <a:lnTo>
                        <a:pt x="149543" y="38100"/>
                      </a:lnTo>
                      <a:lnTo>
                        <a:pt x="149543" y="110490"/>
                      </a:lnTo>
                      <a:lnTo>
                        <a:pt x="110490" y="93345"/>
                      </a:lnTo>
                      <a:cubicBezTo>
                        <a:pt x="114300" y="89535"/>
                        <a:pt x="117157" y="84772"/>
                        <a:pt x="119063" y="79058"/>
                      </a:cubicBezTo>
                      <a:cubicBezTo>
                        <a:pt x="120968" y="73343"/>
                        <a:pt x="121920" y="67628"/>
                        <a:pt x="121920" y="61913"/>
                      </a:cubicBezTo>
                      <a:cubicBezTo>
                        <a:pt x="121920" y="48578"/>
                        <a:pt x="115253" y="34290"/>
                        <a:pt x="102870" y="20955"/>
                      </a:cubicBezTo>
                      <a:cubicBezTo>
                        <a:pt x="89535" y="6668"/>
                        <a:pt x="76200" y="0"/>
                        <a:pt x="63818" y="0"/>
                      </a:cubicBezTo>
                      <a:cubicBezTo>
                        <a:pt x="51435" y="0"/>
                        <a:pt x="40958" y="3810"/>
                        <a:pt x="31433" y="11430"/>
                      </a:cubicBezTo>
                      <a:cubicBezTo>
                        <a:pt x="22860" y="19050"/>
                        <a:pt x="19050" y="28575"/>
                        <a:pt x="19050" y="39053"/>
                      </a:cubicBezTo>
                      <a:cubicBezTo>
                        <a:pt x="19050" y="47625"/>
                        <a:pt x="22860" y="57150"/>
                        <a:pt x="31433" y="66675"/>
                      </a:cubicBezTo>
                      <a:cubicBezTo>
                        <a:pt x="39053" y="75247"/>
                        <a:pt x="50482" y="82868"/>
                        <a:pt x="63818" y="90488"/>
                      </a:cubicBezTo>
                      <a:cubicBezTo>
                        <a:pt x="51435" y="99060"/>
                        <a:pt x="29528" y="110490"/>
                        <a:pt x="0" y="123825"/>
                      </a:cubicBezTo>
                      <a:lnTo>
                        <a:pt x="27622" y="147638"/>
                      </a:lnTo>
                      <a:cubicBezTo>
                        <a:pt x="60960" y="131445"/>
                        <a:pt x="84773" y="117158"/>
                        <a:pt x="100013" y="104775"/>
                      </a:cubicBezTo>
                      <a:lnTo>
                        <a:pt x="131445" y="120015"/>
                      </a:lnTo>
                      <a:lnTo>
                        <a:pt x="40005" y="176213"/>
                      </a:lnTo>
                      <a:lnTo>
                        <a:pt x="65723" y="197168"/>
                      </a:lnTo>
                      <a:lnTo>
                        <a:pt x="151448" y="139065"/>
                      </a:lnTo>
                      <a:lnTo>
                        <a:pt x="151448" y="183833"/>
                      </a:lnTo>
                      <a:lnTo>
                        <a:pt x="186690" y="202883"/>
                      </a:lnTo>
                      <a:lnTo>
                        <a:pt x="186690" y="39053"/>
                      </a:lnTo>
                      <a:lnTo>
                        <a:pt x="214313" y="39053"/>
                      </a:lnTo>
                      <a:lnTo>
                        <a:pt x="221933" y="39053"/>
                      </a:lnTo>
                      <a:lnTo>
                        <a:pt x="395288" y="39053"/>
                      </a:lnTo>
                      <a:lnTo>
                        <a:pt x="395288" y="66675"/>
                      </a:lnTo>
                      <a:lnTo>
                        <a:pt x="354330" y="66675"/>
                      </a:lnTo>
                      <a:cubicBezTo>
                        <a:pt x="340043" y="66675"/>
                        <a:pt x="327660" y="71438"/>
                        <a:pt x="318135" y="81915"/>
                      </a:cubicBezTo>
                      <a:cubicBezTo>
                        <a:pt x="308610" y="92393"/>
                        <a:pt x="302895" y="103822"/>
                        <a:pt x="302895" y="118110"/>
                      </a:cubicBezTo>
                      <a:cubicBezTo>
                        <a:pt x="302895" y="134303"/>
                        <a:pt x="311468" y="152400"/>
                        <a:pt x="329565" y="171450"/>
                      </a:cubicBezTo>
                      <a:cubicBezTo>
                        <a:pt x="347663" y="190500"/>
                        <a:pt x="364808" y="199072"/>
                        <a:pt x="381000" y="199072"/>
                      </a:cubicBezTo>
                      <a:cubicBezTo>
                        <a:pt x="381953" y="199072"/>
                        <a:pt x="383858" y="199072"/>
                        <a:pt x="387668" y="197168"/>
                      </a:cubicBezTo>
                      <a:lnTo>
                        <a:pt x="392430" y="195263"/>
                      </a:lnTo>
                      <a:cubicBezTo>
                        <a:pt x="387668" y="210503"/>
                        <a:pt x="381953" y="222885"/>
                        <a:pt x="373380" y="231458"/>
                      </a:cubicBezTo>
                      <a:cubicBezTo>
                        <a:pt x="365760" y="240983"/>
                        <a:pt x="357188" y="245745"/>
                        <a:pt x="347663" y="245745"/>
                      </a:cubicBezTo>
                      <a:cubicBezTo>
                        <a:pt x="342900" y="245745"/>
                        <a:pt x="339090" y="243840"/>
                        <a:pt x="337185" y="240983"/>
                      </a:cubicBezTo>
                      <a:cubicBezTo>
                        <a:pt x="334328" y="238125"/>
                        <a:pt x="332423" y="234315"/>
                        <a:pt x="332423" y="230505"/>
                      </a:cubicBezTo>
                      <a:cubicBezTo>
                        <a:pt x="332423" y="225743"/>
                        <a:pt x="334328" y="221933"/>
                        <a:pt x="339090" y="218122"/>
                      </a:cubicBezTo>
                      <a:cubicBezTo>
                        <a:pt x="343853" y="214313"/>
                        <a:pt x="349568" y="211455"/>
                        <a:pt x="356235" y="209550"/>
                      </a:cubicBezTo>
                      <a:lnTo>
                        <a:pt x="324803" y="190500"/>
                      </a:lnTo>
                      <a:cubicBezTo>
                        <a:pt x="320040" y="191453"/>
                        <a:pt x="316230" y="193358"/>
                        <a:pt x="312420" y="197168"/>
                      </a:cubicBezTo>
                      <a:cubicBezTo>
                        <a:pt x="308610" y="200025"/>
                        <a:pt x="306705" y="202883"/>
                        <a:pt x="305753" y="206693"/>
                      </a:cubicBezTo>
                      <a:cubicBezTo>
                        <a:pt x="292418" y="206693"/>
                        <a:pt x="282893" y="204788"/>
                        <a:pt x="276225" y="200978"/>
                      </a:cubicBezTo>
                      <a:cubicBezTo>
                        <a:pt x="282893" y="199072"/>
                        <a:pt x="288608" y="194310"/>
                        <a:pt x="291465" y="188595"/>
                      </a:cubicBezTo>
                      <a:cubicBezTo>
                        <a:pt x="295275" y="182880"/>
                        <a:pt x="297180" y="176213"/>
                        <a:pt x="297180" y="169545"/>
                      </a:cubicBezTo>
                      <a:cubicBezTo>
                        <a:pt x="297180" y="160020"/>
                        <a:pt x="294323" y="152400"/>
                        <a:pt x="287655" y="145733"/>
                      </a:cubicBezTo>
                      <a:cubicBezTo>
                        <a:pt x="281940" y="139065"/>
                        <a:pt x="274320" y="136208"/>
                        <a:pt x="265748" y="136208"/>
                      </a:cubicBezTo>
                      <a:cubicBezTo>
                        <a:pt x="255270" y="136208"/>
                        <a:pt x="245745" y="139065"/>
                        <a:pt x="238125" y="145733"/>
                      </a:cubicBezTo>
                      <a:cubicBezTo>
                        <a:pt x="230505" y="152400"/>
                        <a:pt x="226695" y="160972"/>
                        <a:pt x="226695" y="171450"/>
                      </a:cubicBezTo>
                      <a:cubicBezTo>
                        <a:pt x="226695" y="184785"/>
                        <a:pt x="234315" y="196215"/>
                        <a:pt x="248602" y="205740"/>
                      </a:cubicBezTo>
                      <a:cubicBezTo>
                        <a:pt x="263843" y="215265"/>
                        <a:pt x="280988" y="220028"/>
                        <a:pt x="301943" y="220028"/>
                      </a:cubicBezTo>
                      <a:cubicBezTo>
                        <a:pt x="299085" y="229553"/>
                        <a:pt x="303848" y="239078"/>
                        <a:pt x="317183" y="248603"/>
                      </a:cubicBezTo>
                      <a:cubicBezTo>
                        <a:pt x="330518" y="258128"/>
                        <a:pt x="345758" y="262890"/>
                        <a:pt x="361950" y="262890"/>
                      </a:cubicBezTo>
                      <a:cubicBezTo>
                        <a:pt x="371475" y="262890"/>
                        <a:pt x="381000" y="259080"/>
                        <a:pt x="390525" y="252413"/>
                      </a:cubicBezTo>
                      <a:cubicBezTo>
                        <a:pt x="400050" y="244793"/>
                        <a:pt x="406718" y="235268"/>
                        <a:pt x="412433" y="222885"/>
                      </a:cubicBezTo>
                      <a:lnTo>
                        <a:pt x="427673" y="256222"/>
                      </a:lnTo>
                      <a:lnTo>
                        <a:pt x="448628" y="246697"/>
                      </a:lnTo>
                      <a:lnTo>
                        <a:pt x="419100" y="198120"/>
                      </a:lnTo>
                      <a:cubicBezTo>
                        <a:pt x="424815" y="196215"/>
                        <a:pt x="428625" y="193358"/>
                        <a:pt x="431483" y="189547"/>
                      </a:cubicBezTo>
                      <a:cubicBezTo>
                        <a:pt x="435293" y="184785"/>
                        <a:pt x="436245" y="180022"/>
                        <a:pt x="436245" y="174308"/>
                      </a:cubicBezTo>
                      <a:cubicBezTo>
                        <a:pt x="436245" y="166688"/>
                        <a:pt x="433388" y="159068"/>
                        <a:pt x="426720" y="150495"/>
                      </a:cubicBezTo>
                      <a:cubicBezTo>
                        <a:pt x="420053" y="142875"/>
                        <a:pt x="413385" y="139065"/>
                        <a:pt x="407670" y="139065"/>
                      </a:cubicBezTo>
                      <a:cubicBezTo>
                        <a:pt x="401003" y="139065"/>
                        <a:pt x="394335" y="140970"/>
                        <a:pt x="389573" y="144780"/>
                      </a:cubicBezTo>
                      <a:cubicBezTo>
                        <a:pt x="384810" y="148590"/>
                        <a:pt x="381953" y="153353"/>
                        <a:pt x="381953" y="159068"/>
                      </a:cubicBezTo>
                      <a:cubicBezTo>
                        <a:pt x="381953" y="163830"/>
                        <a:pt x="383858" y="169545"/>
                        <a:pt x="387668" y="176213"/>
                      </a:cubicBezTo>
                      <a:cubicBezTo>
                        <a:pt x="381000" y="180022"/>
                        <a:pt x="375285" y="181928"/>
                        <a:pt x="370523" y="181928"/>
                      </a:cubicBezTo>
                      <a:cubicBezTo>
                        <a:pt x="359093" y="181928"/>
                        <a:pt x="349568" y="178118"/>
                        <a:pt x="341948" y="169545"/>
                      </a:cubicBezTo>
                      <a:cubicBezTo>
                        <a:pt x="334328" y="160972"/>
                        <a:pt x="329565" y="150495"/>
                        <a:pt x="329565" y="137160"/>
                      </a:cubicBezTo>
                      <a:cubicBezTo>
                        <a:pt x="329565" y="127635"/>
                        <a:pt x="332423" y="119063"/>
                        <a:pt x="339090" y="111443"/>
                      </a:cubicBezTo>
                      <a:cubicBezTo>
                        <a:pt x="344805" y="103822"/>
                        <a:pt x="352425" y="100965"/>
                        <a:pt x="360998" y="100965"/>
                      </a:cubicBezTo>
                      <a:lnTo>
                        <a:pt x="428625" y="100965"/>
                      </a:lnTo>
                      <a:lnTo>
                        <a:pt x="428625" y="42863"/>
                      </a:lnTo>
                      <a:lnTo>
                        <a:pt x="451485" y="42863"/>
                      </a:lnTo>
                      <a:lnTo>
                        <a:pt x="459105" y="42863"/>
                      </a:lnTo>
                      <a:lnTo>
                        <a:pt x="483870" y="42863"/>
                      </a:lnTo>
                      <a:lnTo>
                        <a:pt x="483870" y="182880"/>
                      </a:lnTo>
                      <a:lnTo>
                        <a:pt x="519113" y="206693"/>
                      </a:lnTo>
                      <a:lnTo>
                        <a:pt x="519113" y="42863"/>
                      </a:lnTo>
                      <a:lnTo>
                        <a:pt x="546735" y="42863"/>
                      </a:lnTo>
                      <a:lnTo>
                        <a:pt x="554355" y="42863"/>
                      </a:lnTo>
                      <a:lnTo>
                        <a:pt x="679133" y="42863"/>
                      </a:lnTo>
                      <a:lnTo>
                        <a:pt x="679133" y="95250"/>
                      </a:lnTo>
                      <a:cubicBezTo>
                        <a:pt x="670560" y="84772"/>
                        <a:pt x="660083" y="76200"/>
                        <a:pt x="649605" y="69533"/>
                      </a:cubicBezTo>
                      <a:cubicBezTo>
                        <a:pt x="638175" y="62865"/>
                        <a:pt x="626745" y="60008"/>
                        <a:pt x="617220" y="60008"/>
                      </a:cubicBezTo>
                      <a:cubicBezTo>
                        <a:pt x="601980" y="60008"/>
                        <a:pt x="588645" y="63818"/>
                        <a:pt x="579120" y="72390"/>
                      </a:cubicBezTo>
                      <a:cubicBezTo>
                        <a:pt x="568643" y="80963"/>
                        <a:pt x="562928" y="91440"/>
                        <a:pt x="562928" y="104775"/>
                      </a:cubicBezTo>
                      <a:cubicBezTo>
                        <a:pt x="562928" y="120015"/>
                        <a:pt x="570548" y="135255"/>
                        <a:pt x="586740" y="149543"/>
                      </a:cubicBezTo>
                      <a:cubicBezTo>
                        <a:pt x="602933" y="164783"/>
                        <a:pt x="618173" y="172403"/>
                        <a:pt x="633413" y="172403"/>
                      </a:cubicBezTo>
                      <a:cubicBezTo>
                        <a:pt x="641985" y="172403"/>
                        <a:pt x="649605" y="170497"/>
                        <a:pt x="658178" y="166688"/>
                      </a:cubicBezTo>
                      <a:cubicBezTo>
                        <a:pt x="665798" y="162878"/>
                        <a:pt x="673418" y="158115"/>
                        <a:pt x="680085" y="150495"/>
                      </a:cubicBezTo>
                      <a:lnTo>
                        <a:pt x="680085" y="181928"/>
                      </a:lnTo>
                      <a:lnTo>
                        <a:pt x="715328" y="205740"/>
                      </a:lnTo>
                      <a:lnTo>
                        <a:pt x="715328" y="41910"/>
                      </a:lnTo>
                      <a:lnTo>
                        <a:pt x="742950" y="41910"/>
                      </a:lnTo>
                      <a:lnTo>
                        <a:pt x="750570" y="41910"/>
                      </a:lnTo>
                      <a:lnTo>
                        <a:pt x="775335" y="41910"/>
                      </a:lnTo>
                      <a:lnTo>
                        <a:pt x="775335" y="181928"/>
                      </a:lnTo>
                      <a:lnTo>
                        <a:pt x="810578" y="205740"/>
                      </a:lnTo>
                      <a:lnTo>
                        <a:pt x="810578" y="41910"/>
                      </a:lnTo>
                      <a:lnTo>
                        <a:pt x="838200" y="41910"/>
                      </a:lnTo>
                      <a:lnTo>
                        <a:pt x="845820" y="41910"/>
                      </a:lnTo>
                      <a:lnTo>
                        <a:pt x="942975" y="41910"/>
                      </a:lnTo>
                      <a:lnTo>
                        <a:pt x="942975" y="92393"/>
                      </a:lnTo>
                      <a:lnTo>
                        <a:pt x="864870" y="92393"/>
                      </a:lnTo>
                      <a:cubicBezTo>
                        <a:pt x="860108" y="92393"/>
                        <a:pt x="857250" y="94297"/>
                        <a:pt x="854393" y="97155"/>
                      </a:cubicBezTo>
                      <a:cubicBezTo>
                        <a:pt x="851535" y="100013"/>
                        <a:pt x="849630" y="103822"/>
                        <a:pt x="849630" y="107633"/>
                      </a:cubicBezTo>
                      <a:cubicBezTo>
                        <a:pt x="849630" y="117158"/>
                        <a:pt x="853440" y="127635"/>
                        <a:pt x="862013" y="138113"/>
                      </a:cubicBezTo>
                      <a:cubicBezTo>
                        <a:pt x="870585" y="148590"/>
                        <a:pt x="878205" y="154305"/>
                        <a:pt x="884873" y="154305"/>
                      </a:cubicBezTo>
                      <a:cubicBezTo>
                        <a:pt x="886778" y="154305"/>
                        <a:pt x="888683" y="153353"/>
                        <a:pt x="889635" y="152400"/>
                      </a:cubicBezTo>
                      <a:cubicBezTo>
                        <a:pt x="891540" y="151447"/>
                        <a:pt x="892493" y="149543"/>
                        <a:pt x="892493" y="146685"/>
                      </a:cubicBezTo>
                      <a:lnTo>
                        <a:pt x="892493" y="133350"/>
                      </a:lnTo>
                      <a:cubicBezTo>
                        <a:pt x="892493" y="130493"/>
                        <a:pt x="893445" y="128588"/>
                        <a:pt x="895350" y="126683"/>
                      </a:cubicBezTo>
                      <a:cubicBezTo>
                        <a:pt x="896303" y="124778"/>
                        <a:pt x="898208" y="123825"/>
                        <a:pt x="900113" y="123825"/>
                      </a:cubicBezTo>
                      <a:lnTo>
                        <a:pt x="942975" y="123825"/>
                      </a:lnTo>
                      <a:lnTo>
                        <a:pt x="942975" y="182880"/>
                      </a:lnTo>
                      <a:close/>
                      <a:moveTo>
                        <a:pt x="90488" y="68580"/>
                      </a:moveTo>
                      <a:cubicBezTo>
                        <a:pt x="87630" y="75247"/>
                        <a:pt x="82868" y="79058"/>
                        <a:pt x="78105" y="81915"/>
                      </a:cubicBezTo>
                      <a:cubicBezTo>
                        <a:pt x="71438" y="80010"/>
                        <a:pt x="65723" y="75247"/>
                        <a:pt x="60960" y="69533"/>
                      </a:cubicBezTo>
                      <a:cubicBezTo>
                        <a:pt x="56197" y="63818"/>
                        <a:pt x="54293" y="57150"/>
                        <a:pt x="54293" y="50483"/>
                      </a:cubicBezTo>
                      <a:cubicBezTo>
                        <a:pt x="54293" y="44768"/>
                        <a:pt x="56197" y="40005"/>
                        <a:pt x="60960" y="35243"/>
                      </a:cubicBezTo>
                      <a:cubicBezTo>
                        <a:pt x="65723" y="30480"/>
                        <a:pt x="71438" y="28575"/>
                        <a:pt x="78105" y="28575"/>
                      </a:cubicBezTo>
                      <a:cubicBezTo>
                        <a:pt x="82868" y="28575"/>
                        <a:pt x="87630" y="30480"/>
                        <a:pt x="90488" y="33338"/>
                      </a:cubicBezTo>
                      <a:cubicBezTo>
                        <a:pt x="94298" y="37147"/>
                        <a:pt x="95250" y="40958"/>
                        <a:pt x="95250" y="45720"/>
                      </a:cubicBezTo>
                      <a:cubicBezTo>
                        <a:pt x="96203" y="54293"/>
                        <a:pt x="94298" y="61913"/>
                        <a:pt x="90488" y="68580"/>
                      </a:cubicBezTo>
                      <a:close/>
                      <a:moveTo>
                        <a:pt x="251460" y="181928"/>
                      </a:moveTo>
                      <a:cubicBezTo>
                        <a:pt x="247650" y="178118"/>
                        <a:pt x="246698" y="174308"/>
                        <a:pt x="246698" y="169545"/>
                      </a:cubicBezTo>
                      <a:cubicBezTo>
                        <a:pt x="246698" y="164783"/>
                        <a:pt x="248602" y="160020"/>
                        <a:pt x="251460" y="157163"/>
                      </a:cubicBezTo>
                      <a:cubicBezTo>
                        <a:pt x="255270" y="153353"/>
                        <a:pt x="259080" y="152400"/>
                        <a:pt x="263843" y="152400"/>
                      </a:cubicBezTo>
                      <a:cubicBezTo>
                        <a:pt x="268605" y="152400"/>
                        <a:pt x="273368" y="154305"/>
                        <a:pt x="276225" y="157163"/>
                      </a:cubicBezTo>
                      <a:cubicBezTo>
                        <a:pt x="280035" y="160972"/>
                        <a:pt x="280988" y="164783"/>
                        <a:pt x="280988" y="169545"/>
                      </a:cubicBezTo>
                      <a:cubicBezTo>
                        <a:pt x="280988" y="174308"/>
                        <a:pt x="279083" y="179070"/>
                        <a:pt x="276225" y="181928"/>
                      </a:cubicBezTo>
                      <a:cubicBezTo>
                        <a:pt x="272415" y="185738"/>
                        <a:pt x="268605" y="186690"/>
                        <a:pt x="263843" y="186690"/>
                      </a:cubicBezTo>
                      <a:cubicBezTo>
                        <a:pt x="259080" y="186690"/>
                        <a:pt x="254318" y="184785"/>
                        <a:pt x="251460" y="181928"/>
                      </a:cubicBezTo>
                      <a:close/>
                      <a:moveTo>
                        <a:pt x="648653" y="133350"/>
                      </a:moveTo>
                      <a:cubicBezTo>
                        <a:pt x="637223" y="139065"/>
                        <a:pt x="626745" y="141922"/>
                        <a:pt x="616268" y="141922"/>
                      </a:cubicBezTo>
                      <a:cubicBezTo>
                        <a:pt x="608648" y="141922"/>
                        <a:pt x="601980" y="139065"/>
                        <a:pt x="597218" y="135255"/>
                      </a:cubicBezTo>
                      <a:cubicBezTo>
                        <a:pt x="592455" y="130493"/>
                        <a:pt x="589598" y="125730"/>
                        <a:pt x="589598" y="120015"/>
                      </a:cubicBezTo>
                      <a:cubicBezTo>
                        <a:pt x="589598" y="111443"/>
                        <a:pt x="594360" y="103822"/>
                        <a:pt x="605790" y="96203"/>
                      </a:cubicBezTo>
                      <a:cubicBezTo>
                        <a:pt x="617220" y="88583"/>
                        <a:pt x="628650" y="85725"/>
                        <a:pt x="641985" y="85725"/>
                      </a:cubicBezTo>
                      <a:cubicBezTo>
                        <a:pt x="648653" y="85725"/>
                        <a:pt x="655320" y="87630"/>
                        <a:pt x="662940" y="92393"/>
                      </a:cubicBezTo>
                      <a:cubicBezTo>
                        <a:pt x="670560" y="96203"/>
                        <a:pt x="677228" y="101918"/>
                        <a:pt x="682943" y="109538"/>
                      </a:cubicBezTo>
                      <a:cubicBezTo>
                        <a:pt x="671513" y="119063"/>
                        <a:pt x="660083" y="127635"/>
                        <a:pt x="648653" y="13335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21" name="Google Shape;12021;p38"/>
                <p:cNvSpPr/>
                <p:nvPr/>
              </p:nvSpPr>
              <p:spPr>
                <a:xfrm>
                  <a:off x="5744527" y="4910137"/>
                  <a:ext cx="119062" cy="87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062" h="87630" extrusionOk="0">
                      <a:moveTo>
                        <a:pt x="54293" y="13335"/>
                      </a:moveTo>
                      <a:cubicBezTo>
                        <a:pt x="42863" y="3810"/>
                        <a:pt x="34290" y="0"/>
                        <a:pt x="27623" y="0"/>
                      </a:cubicBezTo>
                      <a:cubicBezTo>
                        <a:pt x="21908" y="0"/>
                        <a:pt x="17145" y="953"/>
                        <a:pt x="12383" y="1905"/>
                      </a:cubicBezTo>
                      <a:cubicBezTo>
                        <a:pt x="8573" y="2857"/>
                        <a:pt x="4763" y="5715"/>
                        <a:pt x="0" y="9525"/>
                      </a:cubicBezTo>
                      <a:lnTo>
                        <a:pt x="13335" y="30480"/>
                      </a:lnTo>
                      <a:cubicBezTo>
                        <a:pt x="17145" y="27622"/>
                        <a:pt x="20002" y="25718"/>
                        <a:pt x="22860" y="24765"/>
                      </a:cubicBezTo>
                      <a:cubicBezTo>
                        <a:pt x="26670" y="22860"/>
                        <a:pt x="29527" y="22860"/>
                        <a:pt x="33338" y="22860"/>
                      </a:cubicBezTo>
                      <a:cubicBezTo>
                        <a:pt x="41910" y="22860"/>
                        <a:pt x="60008" y="37147"/>
                        <a:pt x="86677" y="65722"/>
                      </a:cubicBezTo>
                      <a:lnTo>
                        <a:pt x="107633" y="87630"/>
                      </a:lnTo>
                      <a:lnTo>
                        <a:pt x="119063" y="78105"/>
                      </a:lnTo>
                      <a:cubicBezTo>
                        <a:pt x="103823" y="60007"/>
                        <a:pt x="82868" y="39053"/>
                        <a:pt x="54293" y="1333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22" name="Google Shape;12022;p38"/>
                <p:cNvSpPr/>
                <p:nvPr/>
              </p:nvSpPr>
              <p:spPr>
                <a:xfrm>
                  <a:off x="5934075" y="4693919"/>
                  <a:ext cx="635317" cy="20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17" h="209550" extrusionOk="0">
                      <a:moveTo>
                        <a:pt x="577215" y="13335"/>
                      </a:moveTo>
                      <a:lnTo>
                        <a:pt x="441008" y="13335"/>
                      </a:lnTo>
                      <a:lnTo>
                        <a:pt x="433388" y="13335"/>
                      </a:lnTo>
                      <a:lnTo>
                        <a:pt x="330517" y="13335"/>
                      </a:lnTo>
                      <a:lnTo>
                        <a:pt x="349567" y="44768"/>
                      </a:lnTo>
                      <a:lnTo>
                        <a:pt x="388620" y="44768"/>
                      </a:lnTo>
                      <a:lnTo>
                        <a:pt x="388620" y="110490"/>
                      </a:lnTo>
                      <a:lnTo>
                        <a:pt x="334328" y="110490"/>
                      </a:lnTo>
                      <a:lnTo>
                        <a:pt x="334328" y="54293"/>
                      </a:lnTo>
                      <a:cubicBezTo>
                        <a:pt x="334328" y="41910"/>
                        <a:pt x="328613" y="30480"/>
                        <a:pt x="316230" y="18098"/>
                      </a:cubicBezTo>
                      <a:cubicBezTo>
                        <a:pt x="303847" y="5715"/>
                        <a:pt x="291465" y="0"/>
                        <a:pt x="280035" y="0"/>
                      </a:cubicBezTo>
                      <a:cubicBezTo>
                        <a:pt x="269558" y="0"/>
                        <a:pt x="260985" y="2858"/>
                        <a:pt x="254317" y="9525"/>
                      </a:cubicBezTo>
                      <a:cubicBezTo>
                        <a:pt x="246697" y="17145"/>
                        <a:pt x="243840" y="24765"/>
                        <a:pt x="243840" y="35243"/>
                      </a:cubicBezTo>
                      <a:cubicBezTo>
                        <a:pt x="243840" y="38100"/>
                        <a:pt x="243840" y="41910"/>
                        <a:pt x="244792" y="44768"/>
                      </a:cubicBezTo>
                      <a:lnTo>
                        <a:pt x="227647" y="14288"/>
                      </a:lnTo>
                      <a:lnTo>
                        <a:pt x="0" y="14288"/>
                      </a:lnTo>
                      <a:lnTo>
                        <a:pt x="17145" y="45720"/>
                      </a:lnTo>
                      <a:lnTo>
                        <a:pt x="159067" y="45720"/>
                      </a:lnTo>
                      <a:lnTo>
                        <a:pt x="159067" y="71438"/>
                      </a:lnTo>
                      <a:cubicBezTo>
                        <a:pt x="154305" y="71438"/>
                        <a:pt x="149542" y="73343"/>
                        <a:pt x="143828" y="78105"/>
                      </a:cubicBezTo>
                      <a:cubicBezTo>
                        <a:pt x="138113" y="82868"/>
                        <a:pt x="132397" y="88583"/>
                        <a:pt x="126683" y="97155"/>
                      </a:cubicBezTo>
                      <a:cubicBezTo>
                        <a:pt x="119063" y="88583"/>
                        <a:pt x="111442" y="81915"/>
                        <a:pt x="103822" y="77153"/>
                      </a:cubicBezTo>
                      <a:cubicBezTo>
                        <a:pt x="96203" y="72390"/>
                        <a:pt x="88583" y="70485"/>
                        <a:pt x="81915" y="70485"/>
                      </a:cubicBezTo>
                      <a:cubicBezTo>
                        <a:pt x="69533" y="70485"/>
                        <a:pt x="58103" y="75248"/>
                        <a:pt x="48578" y="84773"/>
                      </a:cubicBezTo>
                      <a:cubicBezTo>
                        <a:pt x="39053" y="94298"/>
                        <a:pt x="35242" y="104775"/>
                        <a:pt x="35242" y="117158"/>
                      </a:cubicBezTo>
                      <a:cubicBezTo>
                        <a:pt x="35242" y="130493"/>
                        <a:pt x="40958" y="144780"/>
                        <a:pt x="52388" y="160020"/>
                      </a:cubicBezTo>
                      <a:cubicBezTo>
                        <a:pt x="63817" y="175260"/>
                        <a:pt x="80010" y="191453"/>
                        <a:pt x="100965" y="206693"/>
                      </a:cubicBezTo>
                      <a:lnTo>
                        <a:pt x="110490" y="195263"/>
                      </a:lnTo>
                      <a:cubicBezTo>
                        <a:pt x="97155" y="183833"/>
                        <a:pt x="86678" y="172403"/>
                        <a:pt x="79058" y="161925"/>
                      </a:cubicBezTo>
                      <a:cubicBezTo>
                        <a:pt x="71438" y="150495"/>
                        <a:pt x="68580" y="140018"/>
                        <a:pt x="68580" y="131445"/>
                      </a:cubicBezTo>
                      <a:cubicBezTo>
                        <a:pt x="68580" y="121920"/>
                        <a:pt x="71438" y="114300"/>
                        <a:pt x="76200" y="107633"/>
                      </a:cubicBezTo>
                      <a:cubicBezTo>
                        <a:pt x="80963" y="100965"/>
                        <a:pt x="87630" y="98108"/>
                        <a:pt x="95250" y="98108"/>
                      </a:cubicBezTo>
                      <a:cubicBezTo>
                        <a:pt x="100013" y="98108"/>
                        <a:pt x="103822" y="99060"/>
                        <a:pt x="107633" y="101918"/>
                      </a:cubicBezTo>
                      <a:cubicBezTo>
                        <a:pt x="111442" y="103823"/>
                        <a:pt x="115253" y="107633"/>
                        <a:pt x="118110" y="112395"/>
                      </a:cubicBezTo>
                      <a:cubicBezTo>
                        <a:pt x="110490" y="128588"/>
                        <a:pt x="105728" y="139065"/>
                        <a:pt x="104775" y="143828"/>
                      </a:cubicBezTo>
                      <a:lnTo>
                        <a:pt x="136208" y="157163"/>
                      </a:lnTo>
                      <a:cubicBezTo>
                        <a:pt x="140017" y="140018"/>
                        <a:pt x="146685" y="124778"/>
                        <a:pt x="155258" y="113348"/>
                      </a:cubicBezTo>
                      <a:cubicBezTo>
                        <a:pt x="163830" y="101918"/>
                        <a:pt x="173355" y="96203"/>
                        <a:pt x="182880" y="96203"/>
                      </a:cubicBezTo>
                      <a:cubicBezTo>
                        <a:pt x="188595" y="96203"/>
                        <a:pt x="193358" y="98108"/>
                        <a:pt x="197167" y="100965"/>
                      </a:cubicBezTo>
                      <a:cubicBezTo>
                        <a:pt x="200978" y="103823"/>
                        <a:pt x="202883" y="107633"/>
                        <a:pt x="202883" y="111443"/>
                      </a:cubicBezTo>
                      <a:cubicBezTo>
                        <a:pt x="203835" y="120015"/>
                        <a:pt x="199072" y="129540"/>
                        <a:pt x="190500" y="140018"/>
                      </a:cubicBezTo>
                      <a:cubicBezTo>
                        <a:pt x="181928" y="151448"/>
                        <a:pt x="170497" y="161925"/>
                        <a:pt x="156210" y="171450"/>
                      </a:cubicBezTo>
                      <a:lnTo>
                        <a:pt x="185738" y="199073"/>
                      </a:lnTo>
                      <a:cubicBezTo>
                        <a:pt x="198120" y="185738"/>
                        <a:pt x="207645" y="172403"/>
                        <a:pt x="214313" y="160020"/>
                      </a:cubicBezTo>
                      <a:cubicBezTo>
                        <a:pt x="220980" y="147638"/>
                        <a:pt x="224790" y="135255"/>
                        <a:pt x="224790" y="124778"/>
                      </a:cubicBezTo>
                      <a:cubicBezTo>
                        <a:pt x="224790" y="112395"/>
                        <a:pt x="221933" y="101918"/>
                        <a:pt x="216217" y="92393"/>
                      </a:cubicBezTo>
                      <a:cubicBezTo>
                        <a:pt x="211455" y="82868"/>
                        <a:pt x="203835" y="77153"/>
                        <a:pt x="195263" y="73343"/>
                      </a:cubicBezTo>
                      <a:lnTo>
                        <a:pt x="195263" y="45720"/>
                      </a:lnTo>
                      <a:lnTo>
                        <a:pt x="243840" y="45720"/>
                      </a:lnTo>
                      <a:cubicBezTo>
                        <a:pt x="245745" y="55245"/>
                        <a:pt x="250508" y="62865"/>
                        <a:pt x="259080" y="70485"/>
                      </a:cubicBezTo>
                      <a:cubicBezTo>
                        <a:pt x="270510" y="80963"/>
                        <a:pt x="283845" y="87630"/>
                        <a:pt x="300038" y="90488"/>
                      </a:cubicBezTo>
                      <a:lnTo>
                        <a:pt x="300038" y="111443"/>
                      </a:lnTo>
                      <a:lnTo>
                        <a:pt x="288608" y="111443"/>
                      </a:lnTo>
                      <a:cubicBezTo>
                        <a:pt x="284797" y="111443"/>
                        <a:pt x="281940" y="112395"/>
                        <a:pt x="279083" y="114300"/>
                      </a:cubicBezTo>
                      <a:cubicBezTo>
                        <a:pt x="276225" y="116205"/>
                        <a:pt x="275272" y="119063"/>
                        <a:pt x="275272" y="122873"/>
                      </a:cubicBezTo>
                      <a:cubicBezTo>
                        <a:pt x="275272" y="130493"/>
                        <a:pt x="281940" y="140018"/>
                        <a:pt x="294322" y="152400"/>
                      </a:cubicBezTo>
                      <a:cubicBezTo>
                        <a:pt x="306705" y="163830"/>
                        <a:pt x="316230" y="169545"/>
                        <a:pt x="323850" y="169545"/>
                      </a:cubicBezTo>
                      <a:cubicBezTo>
                        <a:pt x="327660" y="169545"/>
                        <a:pt x="330517" y="167640"/>
                        <a:pt x="332422" y="164783"/>
                      </a:cubicBezTo>
                      <a:cubicBezTo>
                        <a:pt x="334328" y="161925"/>
                        <a:pt x="335280" y="158115"/>
                        <a:pt x="335280" y="154305"/>
                      </a:cubicBezTo>
                      <a:lnTo>
                        <a:pt x="335280" y="142875"/>
                      </a:lnTo>
                      <a:lnTo>
                        <a:pt x="389572" y="142875"/>
                      </a:lnTo>
                      <a:lnTo>
                        <a:pt x="389572" y="189548"/>
                      </a:lnTo>
                      <a:lnTo>
                        <a:pt x="424815" y="208598"/>
                      </a:lnTo>
                      <a:lnTo>
                        <a:pt x="424815" y="44768"/>
                      </a:lnTo>
                      <a:lnTo>
                        <a:pt x="452438" y="44768"/>
                      </a:lnTo>
                      <a:lnTo>
                        <a:pt x="460058" y="44768"/>
                      </a:lnTo>
                      <a:lnTo>
                        <a:pt x="566738" y="44768"/>
                      </a:lnTo>
                      <a:lnTo>
                        <a:pt x="566738" y="72390"/>
                      </a:lnTo>
                      <a:lnTo>
                        <a:pt x="514350" y="72390"/>
                      </a:lnTo>
                      <a:cubicBezTo>
                        <a:pt x="501967" y="72390"/>
                        <a:pt x="491490" y="76200"/>
                        <a:pt x="481965" y="83820"/>
                      </a:cubicBezTo>
                      <a:cubicBezTo>
                        <a:pt x="473392" y="91440"/>
                        <a:pt x="469583" y="100965"/>
                        <a:pt x="469583" y="111443"/>
                      </a:cubicBezTo>
                      <a:cubicBezTo>
                        <a:pt x="469583" y="126683"/>
                        <a:pt x="473392" y="142875"/>
                        <a:pt x="481965" y="159068"/>
                      </a:cubicBezTo>
                      <a:cubicBezTo>
                        <a:pt x="489585" y="175260"/>
                        <a:pt x="501967" y="192405"/>
                        <a:pt x="518160" y="208598"/>
                      </a:cubicBezTo>
                      <a:lnTo>
                        <a:pt x="529590" y="200978"/>
                      </a:lnTo>
                      <a:cubicBezTo>
                        <a:pt x="519113" y="191453"/>
                        <a:pt x="511492" y="180975"/>
                        <a:pt x="505778" y="169545"/>
                      </a:cubicBezTo>
                      <a:cubicBezTo>
                        <a:pt x="501015" y="158115"/>
                        <a:pt x="498158" y="146685"/>
                        <a:pt x="498158" y="135255"/>
                      </a:cubicBezTo>
                      <a:cubicBezTo>
                        <a:pt x="498158" y="126683"/>
                        <a:pt x="501015" y="119063"/>
                        <a:pt x="507683" y="113348"/>
                      </a:cubicBezTo>
                      <a:cubicBezTo>
                        <a:pt x="513397" y="106680"/>
                        <a:pt x="521017" y="103823"/>
                        <a:pt x="529590" y="103823"/>
                      </a:cubicBezTo>
                      <a:lnTo>
                        <a:pt x="564833" y="103823"/>
                      </a:lnTo>
                      <a:lnTo>
                        <a:pt x="564833" y="185738"/>
                      </a:lnTo>
                      <a:lnTo>
                        <a:pt x="600075" y="209550"/>
                      </a:lnTo>
                      <a:lnTo>
                        <a:pt x="600075" y="45720"/>
                      </a:lnTo>
                      <a:lnTo>
                        <a:pt x="635318" y="45720"/>
                      </a:lnTo>
                      <a:lnTo>
                        <a:pt x="618172" y="14288"/>
                      </a:lnTo>
                      <a:lnTo>
                        <a:pt x="577215" y="14288"/>
                      </a:lnTo>
                      <a:close/>
                      <a:moveTo>
                        <a:pt x="299085" y="75248"/>
                      </a:moveTo>
                      <a:cubicBezTo>
                        <a:pt x="292417" y="73343"/>
                        <a:pt x="287655" y="69533"/>
                        <a:pt x="283845" y="63818"/>
                      </a:cubicBezTo>
                      <a:cubicBezTo>
                        <a:pt x="280035" y="58103"/>
                        <a:pt x="278130" y="51435"/>
                        <a:pt x="278130" y="42863"/>
                      </a:cubicBezTo>
                      <a:cubicBezTo>
                        <a:pt x="278130" y="37148"/>
                        <a:pt x="280035" y="31433"/>
                        <a:pt x="281940" y="27623"/>
                      </a:cubicBezTo>
                      <a:cubicBezTo>
                        <a:pt x="284797" y="23813"/>
                        <a:pt x="287655" y="20955"/>
                        <a:pt x="291465" y="20955"/>
                      </a:cubicBezTo>
                      <a:cubicBezTo>
                        <a:pt x="294322" y="20955"/>
                        <a:pt x="296228" y="22860"/>
                        <a:pt x="297180" y="25718"/>
                      </a:cubicBezTo>
                      <a:cubicBezTo>
                        <a:pt x="299085" y="28575"/>
                        <a:pt x="299085" y="32385"/>
                        <a:pt x="299085" y="36195"/>
                      </a:cubicBezTo>
                      <a:lnTo>
                        <a:pt x="299085" y="75248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23" name="Google Shape;12023;p38"/>
                <p:cNvSpPr/>
                <p:nvPr/>
              </p:nvSpPr>
              <p:spPr>
                <a:xfrm>
                  <a:off x="6413182" y="4612005"/>
                  <a:ext cx="104075" cy="94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5" h="94352" extrusionOk="0">
                      <a:moveTo>
                        <a:pt x="89535" y="60007"/>
                      </a:moveTo>
                      <a:cubicBezTo>
                        <a:pt x="81915" y="47625"/>
                        <a:pt x="76200" y="40005"/>
                        <a:pt x="72390" y="36195"/>
                      </a:cubicBezTo>
                      <a:cubicBezTo>
                        <a:pt x="64770" y="25717"/>
                        <a:pt x="55245" y="16192"/>
                        <a:pt x="44767" y="9525"/>
                      </a:cubicBezTo>
                      <a:cubicBezTo>
                        <a:pt x="34290" y="2857"/>
                        <a:pt x="23813" y="0"/>
                        <a:pt x="14288" y="0"/>
                      </a:cubicBezTo>
                      <a:cubicBezTo>
                        <a:pt x="8572" y="952"/>
                        <a:pt x="3810" y="1905"/>
                        <a:pt x="0" y="2857"/>
                      </a:cubicBezTo>
                      <a:lnTo>
                        <a:pt x="15240" y="36195"/>
                      </a:lnTo>
                      <a:cubicBezTo>
                        <a:pt x="20002" y="34290"/>
                        <a:pt x="25717" y="33338"/>
                        <a:pt x="31433" y="33338"/>
                      </a:cubicBezTo>
                      <a:cubicBezTo>
                        <a:pt x="37147" y="33338"/>
                        <a:pt x="42863" y="34290"/>
                        <a:pt x="47625" y="37147"/>
                      </a:cubicBezTo>
                      <a:cubicBezTo>
                        <a:pt x="52388" y="39052"/>
                        <a:pt x="57150" y="41910"/>
                        <a:pt x="60008" y="45720"/>
                      </a:cubicBezTo>
                      <a:lnTo>
                        <a:pt x="97155" y="94297"/>
                      </a:lnTo>
                      <a:cubicBezTo>
                        <a:pt x="108585" y="95250"/>
                        <a:pt x="105727" y="83820"/>
                        <a:pt x="89535" y="6000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24" name="Google Shape;12024;p38"/>
                <p:cNvSpPr/>
                <p:nvPr/>
              </p:nvSpPr>
              <p:spPr>
                <a:xfrm>
                  <a:off x="6671309" y="4707255"/>
                  <a:ext cx="676275" cy="2343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6275" h="234314" extrusionOk="0">
                      <a:moveTo>
                        <a:pt x="605790" y="171450"/>
                      </a:moveTo>
                      <a:lnTo>
                        <a:pt x="641033" y="195263"/>
                      </a:lnTo>
                      <a:lnTo>
                        <a:pt x="641033" y="31432"/>
                      </a:lnTo>
                      <a:lnTo>
                        <a:pt x="676275" y="31432"/>
                      </a:lnTo>
                      <a:lnTo>
                        <a:pt x="659130" y="0"/>
                      </a:lnTo>
                      <a:lnTo>
                        <a:pt x="467678" y="0"/>
                      </a:lnTo>
                      <a:lnTo>
                        <a:pt x="460058" y="0"/>
                      </a:lnTo>
                      <a:lnTo>
                        <a:pt x="299085" y="0"/>
                      </a:lnTo>
                      <a:lnTo>
                        <a:pt x="291465" y="0"/>
                      </a:lnTo>
                      <a:lnTo>
                        <a:pt x="203835" y="0"/>
                      </a:lnTo>
                      <a:lnTo>
                        <a:pt x="196215" y="0"/>
                      </a:lnTo>
                      <a:lnTo>
                        <a:pt x="0" y="0"/>
                      </a:lnTo>
                      <a:lnTo>
                        <a:pt x="17145" y="31432"/>
                      </a:lnTo>
                      <a:lnTo>
                        <a:pt x="151448" y="31432"/>
                      </a:lnTo>
                      <a:lnTo>
                        <a:pt x="151448" y="59055"/>
                      </a:lnTo>
                      <a:lnTo>
                        <a:pt x="43815" y="59055"/>
                      </a:lnTo>
                      <a:lnTo>
                        <a:pt x="38100" y="70485"/>
                      </a:lnTo>
                      <a:cubicBezTo>
                        <a:pt x="54293" y="75247"/>
                        <a:pt x="67628" y="82867"/>
                        <a:pt x="78105" y="92392"/>
                      </a:cubicBezTo>
                      <a:cubicBezTo>
                        <a:pt x="87630" y="102870"/>
                        <a:pt x="93345" y="113347"/>
                        <a:pt x="93345" y="124777"/>
                      </a:cubicBezTo>
                      <a:cubicBezTo>
                        <a:pt x="93345" y="129540"/>
                        <a:pt x="91440" y="134302"/>
                        <a:pt x="86678" y="138113"/>
                      </a:cubicBezTo>
                      <a:cubicBezTo>
                        <a:pt x="80963" y="142875"/>
                        <a:pt x="75248" y="144780"/>
                        <a:pt x="68580" y="146685"/>
                      </a:cubicBezTo>
                      <a:cubicBezTo>
                        <a:pt x="66675" y="142875"/>
                        <a:pt x="63818" y="140017"/>
                        <a:pt x="60008" y="137160"/>
                      </a:cubicBezTo>
                      <a:cubicBezTo>
                        <a:pt x="56198" y="134302"/>
                        <a:pt x="52388" y="133350"/>
                        <a:pt x="49530" y="133350"/>
                      </a:cubicBezTo>
                      <a:cubicBezTo>
                        <a:pt x="44768" y="133350"/>
                        <a:pt x="40005" y="135255"/>
                        <a:pt x="37148" y="139065"/>
                      </a:cubicBezTo>
                      <a:cubicBezTo>
                        <a:pt x="33338" y="142875"/>
                        <a:pt x="32385" y="147638"/>
                        <a:pt x="32385" y="153352"/>
                      </a:cubicBezTo>
                      <a:cubicBezTo>
                        <a:pt x="32385" y="160972"/>
                        <a:pt x="36195" y="168592"/>
                        <a:pt x="44768" y="173355"/>
                      </a:cubicBezTo>
                      <a:cubicBezTo>
                        <a:pt x="52388" y="179070"/>
                        <a:pt x="62865" y="181927"/>
                        <a:pt x="73343" y="181927"/>
                      </a:cubicBezTo>
                      <a:lnTo>
                        <a:pt x="97155" y="234315"/>
                      </a:lnTo>
                      <a:lnTo>
                        <a:pt x="114300" y="224790"/>
                      </a:lnTo>
                      <a:lnTo>
                        <a:pt x="82868" y="180022"/>
                      </a:lnTo>
                      <a:cubicBezTo>
                        <a:pt x="93345" y="178117"/>
                        <a:pt x="102870" y="173355"/>
                        <a:pt x="110490" y="166688"/>
                      </a:cubicBezTo>
                      <a:cubicBezTo>
                        <a:pt x="118110" y="160020"/>
                        <a:pt x="120968" y="152400"/>
                        <a:pt x="120968" y="142875"/>
                      </a:cubicBezTo>
                      <a:cubicBezTo>
                        <a:pt x="120968" y="133350"/>
                        <a:pt x="118110" y="123825"/>
                        <a:pt x="112395" y="114300"/>
                      </a:cubicBezTo>
                      <a:cubicBezTo>
                        <a:pt x="107633" y="104775"/>
                        <a:pt x="100013" y="97155"/>
                        <a:pt x="89535" y="90488"/>
                      </a:cubicBezTo>
                      <a:lnTo>
                        <a:pt x="151448" y="90488"/>
                      </a:lnTo>
                      <a:lnTo>
                        <a:pt x="151448" y="176213"/>
                      </a:lnTo>
                      <a:lnTo>
                        <a:pt x="186690" y="195263"/>
                      </a:lnTo>
                      <a:lnTo>
                        <a:pt x="186690" y="31432"/>
                      </a:lnTo>
                      <a:lnTo>
                        <a:pt x="214313" y="31432"/>
                      </a:lnTo>
                      <a:lnTo>
                        <a:pt x="221933" y="31432"/>
                      </a:lnTo>
                      <a:lnTo>
                        <a:pt x="246698" y="31432"/>
                      </a:lnTo>
                      <a:lnTo>
                        <a:pt x="246698" y="171450"/>
                      </a:lnTo>
                      <a:lnTo>
                        <a:pt x="281940" y="195263"/>
                      </a:lnTo>
                      <a:lnTo>
                        <a:pt x="281940" y="31432"/>
                      </a:lnTo>
                      <a:lnTo>
                        <a:pt x="309563" y="31432"/>
                      </a:lnTo>
                      <a:lnTo>
                        <a:pt x="317183" y="31432"/>
                      </a:lnTo>
                      <a:lnTo>
                        <a:pt x="415290" y="31432"/>
                      </a:lnTo>
                      <a:lnTo>
                        <a:pt x="415290" y="81915"/>
                      </a:lnTo>
                      <a:lnTo>
                        <a:pt x="337185" y="81915"/>
                      </a:lnTo>
                      <a:cubicBezTo>
                        <a:pt x="332423" y="81915"/>
                        <a:pt x="329565" y="83820"/>
                        <a:pt x="326708" y="86677"/>
                      </a:cubicBezTo>
                      <a:cubicBezTo>
                        <a:pt x="323850" y="89535"/>
                        <a:pt x="321945" y="93345"/>
                        <a:pt x="321945" y="97155"/>
                      </a:cubicBezTo>
                      <a:cubicBezTo>
                        <a:pt x="321945" y="106680"/>
                        <a:pt x="325755" y="117157"/>
                        <a:pt x="334328" y="127635"/>
                      </a:cubicBezTo>
                      <a:cubicBezTo>
                        <a:pt x="342900" y="138113"/>
                        <a:pt x="350520" y="143827"/>
                        <a:pt x="357188" y="143827"/>
                      </a:cubicBezTo>
                      <a:cubicBezTo>
                        <a:pt x="359093" y="143827"/>
                        <a:pt x="360998" y="142875"/>
                        <a:pt x="361950" y="141922"/>
                      </a:cubicBezTo>
                      <a:cubicBezTo>
                        <a:pt x="363855" y="140970"/>
                        <a:pt x="364808" y="139065"/>
                        <a:pt x="364808" y="136207"/>
                      </a:cubicBezTo>
                      <a:lnTo>
                        <a:pt x="364808" y="122872"/>
                      </a:lnTo>
                      <a:cubicBezTo>
                        <a:pt x="364808" y="120015"/>
                        <a:pt x="365760" y="118110"/>
                        <a:pt x="367665" y="116205"/>
                      </a:cubicBezTo>
                      <a:cubicBezTo>
                        <a:pt x="368618" y="114300"/>
                        <a:pt x="370523" y="113347"/>
                        <a:pt x="372428" y="113347"/>
                      </a:cubicBezTo>
                      <a:lnTo>
                        <a:pt x="415290" y="113347"/>
                      </a:lnTo>
                      <a:lnTo>
                        <a:pt x="415290" y="175260"/>
                      </a:lnTo>
                      <a:lnTo>
                        <a:pt x="450533" y="194310"/>
                      </a:lnTo>
                      <a:lnTo>
                        <a:pt x="450533" y="30480"/>
                      </a:lnTo>
                      <a:lnTo>
                        <a:pt x="478155" y="30480"/>
                      </a:lnTo>
                      <a:lnTo>
                        <a:pt x="485775" y="30480"/>
                      </a:lnTo>
                      <a:lnTo>
                        <a:pt x="513397" y="30480"/>
                      </a:lnTo>
                      <a:lnTo>
                        <a:pt x="513397" y="96202"/>
                      </a:lnTo>
                      <a:lnTo>
                        <a:pt x="501968" y="96202"/>
                      </a:lnTo>
                      <a:cubicBezTo>
                        <a:pt x="499110" y="96202"/>
                        <a:pt x="497205" y="97155"/>
                        <a:pt x="495300" y="99060"/>
                      </a:cubicBezTo>
                      <a:cubicBezTo>
                        <a:pt x="493395" y="100965"/>
                        <a:pt x="492443" y="102870"/>
                        <a:pt x="492443" y="105727"/>
                      </a:cubicBezTo>
                      <a:cubicBezTo>
                        <a:pt x="492443" y="111442"/>
                        <a:pt x="499110" y="120967"/>
                        <a:pt x="512445" y="134302"/>
                      </a:cubicBezTo>
                      <a:cubicBezTo>
                        <a:pt x="525780" y="147638"/>
                        <a:pt x="535305" y="154305"/>
                        <a:pt x="541020" y="154305"/>
                      </a:cubicBezTo>
                      <a:cubicBezTo>
                        <a:pt x="542925" y="154305"/>
                        <a:pt x="544830" y="153352"/>
                        <a:pt x="545783" y="151447"/>
                      </a:cubicBezTo>
                      <a:cubicBezTo>
                        <a:pt x="547688" y="148590"/>
                        <a:pt x="548640" y="145732"/>
                        <a:pt x="548640" y="142875"/>
                      </a:cubicBezTo>
                      <a:lnTo>
                        <a:pt x="548640" y="127635"/>
                      </a:lnTo>
                      <a:lnTo>
                        <a:pt x="606743" y="127635"/>
                      </a:lnTo>
                      <a:lnTo>
                        <a:pt x="606743" y="171450"/>
                      </a:lnTo>
                      <a:close/>
                      <a:moveTo>
                        <a:pt x="547688" y="97155"/>
                      </a:moveTo>
                      <a:lnTo>
                        <a:pt x="547688" y="31432"/>
                      </a:lnTo>
                      <a:lnTo>
                        <a:pt x="605790" y="31432"/>
                      </a:lnTo>
                      <a:lnTo>
                        <a:pt x="605790" y="97155"/>
                      </a:lnTo>
                      <a:lnTo>
                        <a:pt x="547688" y="97155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25" name="Google Shape;12025;p38"/>
                <p:cNvSpPr/>
                <p:nvPr/>
              </p:nvSpPr>
              <p:spPr>
                <a:xfrm>
                  <a:off x="7259002" y="4910137"/>
                  <a:ext cx="119062" cy="87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062" h="87630" extrusionOk="0">
                      <a:moveTo>
                        <a:pt x="54292" y="13335"/>
                      </a:moveTo>
                      <a:cubicBezTo>
                        <a:pt x="42863" y="3810"/>
                        <a:pt x="34290" y="0"/>
                        <a:pt x="27622" y="0"/>
                      </a:cubicBezTo>
                      <a:cubicBezTo>
                        <a:pt x="21907" y="0"/>
                        <a:pt x="17145" y="953"/>
                        <a:pt x="12382" y="1905"/>
                      </a:cubicBezTo>
                      <a:cubicBezTo>
                        <a:pt x="8572" y="2857"/>
                        <a:pt x="4763" y="5715"/>
                        <a:pt x="0" y="9525"/>
                      </a:cubicBezTo>
                      <a:lnTo>
                        <a:pt x="13335" y="30480"/>
                      </a:lnTo>
                      <a:cubicBezTo>
                        <a:pt x="17145" y="27622"/>
                        <a:pt x="20003" y="25718"/>
                        <a:pt x="22860" y="24765"/>
                      </a:cubicBezTo>
                      <a:cubicBezTo>
                        <a:pt x="26670" y="22860"/>
                        <a:pt x="29528" y="22860"/>
                        <a:pt x="33338" y="22860"/>
                      </a:cubicBezTo>
                      <a:cubicBezTo>
                        <a:pt x="41910" y="22860"/>
                        <a:pt x="60007" y="37147"/>
                        <a:pt x="86678" y="65722"/>
                      </a:cubicBezTo>
                      <a:lnTo>
                        <a:pt x="107632" y="87630"/>
                      </a:lnTo>
                      <a:lnTo>
                        <a:pt x="119063" y="78105"/>
                      </a:lnTo>
                      <a:cubicBezTo>
                        <a:pt x="103822" y="60007"/>
                        <a:pt x="81915" y="39053"/>
                        <a:pt x="54292" y="1333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2026" name="Google Shape;12026;p38"/>
              <p:cNvSpPr/>
              <p:nvPr/>
            </p:nvSpPr>
            <p:spPr>
              <a:xfrm>
                <a:off x="5888982" y="2284094"/>
                <a:ext cx="406654" cy="721042"/>
              </a:xfrm>
              <a:custGeom>
                <a:avLst/>
                <a:gdLst/>
                <a:ahLst/>
                <a:cxnLst/>
                <a:rect l="l" t="t" r="r" b="b"/>
                <a:pathLst>
                  <a:path w="406654" h="721042" extrusionOk="0">
                    <a:moveTo>
                      <a:pt x="75573" y="576263"/>
                    </a:moveTo>
                    <a:cubicBezTo>
                      <a:pt x="75573" y="576263"/>
                      <a:pt x="75573" y="576263"/>
                      <a:pt x="75573" y="576263"/>
                    </a:cubicBezTo>
                    <a:cubicBezTo>
                      <a:pt x="67953" y="591503"/>
                      <a:pt x="69858" y="604838"/>
                      <a:pt x="74620" y="612458"/>
                    </a:cubicBezTo>
                    <a:cubicBezTo>
                      <a:pt x="80335" y="623888"/>
                      <a:pt x="91765" y="632460"/>
                      <a:pt x="108910" y="640080"/>
                    </a:cubicBezTo>
                    <a:cubicBezTo>
                      <a:pt x="108910" y="640080"/>
                      <a:pt x="108910" y="641033"/>
                      <a:pt x="108910" y="641033"/>
                    </a:cubicBezTo>
                    <a:cubicBezTo>
                      <a:pt x="108910" y="661035"/>
                      <a:pt x="127960" y="677228"/>
                      <a:pt x="160345" y="684848"/>
                    </a:cubicBezTo>
                    <a:cubicBezTo>
                      <a:pt x="162250" y="700088"/>
                      <a:pt x="177490" y="721043"/>
                      <a:pt x="210828" y="721043"/>
                    </a:cubicBezTo>
                    <a:cubicBezTo>
                      <a:pt x="214638" y="721043"/>
                      <a:pt x="219400" y="721043"/>
                      <a:pt x="226068" y="719138"/>
                    </a:cubicBezTo>
                    <a:cubicBezTo>
                      <a:pt x="244165" y="713423"/>
                      <a:pt x="256548" y="700088"/>
                      <a:pt x="257500" y="684848"/>
                    </a:cubicBezTo>
                    <a:cubicBezTo>
                      <a:pt x="289885" y="676275"/>
                      <a:pt x="308935" y="661035"/>
                      <a:pt x="308935" y="641033"/>
                    </a:cubicBezTo>
                    <a:cubicBezTo>
                      <a:pt x="308935" y="639128"/>
                      <a:pt x="308935" y="637223"/>
                      <a:pt x="307983" y="635318"/>
                    </a:cubicBezTo>
                    <a:cubicBezTo>
                      <a:pt x="329890" y="621983"/>
                      <a:pt x="342273" y="605790"/>
                      <a:pt x="342273" y="589598"/>
                    </a:cubicBezTo>
                    <a:cubicBezTo>
                      <a:pt x="342273" y="584835"/>
                      <a:pt x="340368" y="580073"/>
                      <a:pt x="338463" y="576263"/>
                    </a:cubicBezTo>
                    <a:cubicBezTo>
                      <a:pt x="371800" y="542925"/>
                      <a:pt x="389898" y="510540"/>
                      <a:pt x="399423" y="480060"/>
                    </a:cubicBezTo>
                    <a:lnTo>
                      <a:pt x="399423" y="480060"/>
                    </a:lnTo>
                    <a:cubicBezTo>
                      <a:pt x="400375" y="478155"/>
                      <a:pt x="400375" y="476250"/>
                      <a:pt x="401328" y="474345"/>
                    </a:cubicBezTo>
                    <a:cubicBezTo>
                      <a:pt x="404185" y="462915"/>
                      <a:pt x="406090" y="448628"/>
                      <a:pt x="406090" y="446722"/>
                    </a:cubicBezTo>
                    <a:cubicBezTo>
                      <a:pt x="407995" y="421005"/>
                      <a:pt x="405138" y="395288"/>
                      <a:pt x="396565" y="370522"/>
                    </a:cubicBezTo>
                    <a:lnTo>
                      <a:pt x="387993" y="350520"/>
                    </a:lnTo>
                    <a:cubicBezTo>
                      <a:pt x="380373" y="336233"/>
                      <a:pt x="370848" y="322897"/>
                      <a:pt x="360370" y="312420"/>
                    </a:cubicBezTo>
                    <a:cubicBezTo>
                      <a:pt x="357513" y="309563"/>
                      <a:pt x="354655" y="306705"/>
                      <a:pt x="351798" y="304800"/>
                    </a:cubicBezTo>
                    <a:lnTo>
                      <a:pt x="351798" y="304800"/>
                    </a:lnTo>
                    <a:lnTo>
                      <a:pt x="340368" y="294322"/>
                    </a:lnTo>
                    <a:cubicBezTo>
                      <a:pt x="337510" y="291465"/>
                      <a:pt x="334653" y="288608"/>
                      <a:pt x="331795" y="286703"/>
                    </a:cubicBezTo>
                    <a:cubicBezTo>
                      <a:pt x="292743" y="251460"/>
                      <a:pt x="264168" y="224790"/>
                      <a:pt x="272740" y="163830"/>
                    </a:cubicBezTo>
                    <a:cubicBezTo>
                      <a:pt x="283218" y="106680"/>
                      <a:pt x="265120" y="47625"/>
                      <a:pt x="241308" y="32385"/>
                    </a:cubicBezTo>
                    <a:cubicBezTo>
                      <a:pt x="239403" y="31432"/>
                      <a:pt x="238450" y="30480"/>
                      <a:pt x="236545" y="30480"/>
                    </a:cubicBezTo>
                    <a:cubicBezTo>
                      <a:pt x="235593" y="21907"/>
                      <a:pt x="234640" y="16193"/>
                      <a:pt x="233688" y="16193"/>
                    </a:cubicBezTo>
                    <a:cubicBezTo>
                      <a:pt x="227020" y="4763"/>
                      <a:pt x="217495" y="953"/>
                      <a:pt x="210828" y="0"/>
                    </a:cubicBezTo>
                    <a:cubicBezTo>
                      <a:pt x="208923" y="0"/>
                      <a:pt x="207970" y="0"/>
                      <a:pt x="206065" y="0"/>
                    </a:cubicBezTo>
                    <a:cubicBezTo>
                      <a:pt x="194635" y="0"/>
                      <a:pt x="174633" y="4763"/>
                      <a:pt x="166060" y="37148"/>
                    </a:cubicBezTo>
                    <a:cubicBezTo>
                      <a:pt x="160345" y="58103"/>
                      <a:pt x="161298" y="87630"/>
                      <a:pt x="161298" y="115253"/>
                    </a:cubicBezTo>
                    <a:cubicBezTo>
                      <a:pt x="161298" y="120968"/>
                      <a:pt x="161298" y="126682"/>
                      <a:pt x="161298" y="130493"/>
                    </a:cubicBezTo>
                    <a:cubicBezTo>
                      <a:pt x="159393" y="178118"/>
                      <a:pt x="114625" y="237172"/>
                      <a:pt x="81288" y="277178"/>
                    </a:cubicBezTo>
                    <a:cubicBezTo>
                      <a:pt x="81288" y="277178"/>
                      <a:pt x="55570" y="304800"/>
                      <a:pt x="33663" y="343853"/>
                    </a:cubicBezTo>
                    <a:cubicBezTo>
                      <a:pt x="14613" y="374333"/>
                      <a:pt x="-50157" y="493395"/>
                      <a:pt x="75573" y="576263"/>
                    </a:cubicBezTo>
                    <a:close/>
                    <a:moveTo>
                      <a:pt x="210828" y="696278"/>
                    </a:moveTo>
                    <a:cubicBezTo>
                      <a:pt x="197493" y="696278"/>
                      <a:pt x="186063" y="688658"/>
                      <a:pt x="186063" y="681038"/>
                    </a:cubicBezTo>
                    <a:cubicBezTo>
                      <a:pt x="186063" y="680085"/>
                      <a:pt x="186063" y="678180"/>
                      <a:pt x="187015" y="677228"/>
                    </a:cubicBezTo>
                    <a:cubicBezTo>
                      <a:pt x="190825" y="677228"/>
                      <a:pt x="194635" y="678180"/>
                      <a:pt x="198445" y="678180"/>
                    </a:cubicBezTo>
                    <a:cubicBezTo>
                      <a:pt x="202255" y="678180"/>
                      <a:pt x="206065" y="678180"/>
                      <a:pt x="210828" y="678180"/>
                    </a:cubicBezTo>
                    <a:cubicBezTo>
                      <a:pt x="218448" y="678180"/>
                      <a:pt x="227020" y="678180"/>
                      <a:pt x="233688" y="677228"/>
                    </a:cubicBezTo>
                    <a:cubicBezTo>
                      <a:pt x="234640" y="678180"/>
                      <a:pt x="234640" y="680085"/>
                      <a:pt x="234640" y="681038"/>
                    </a:cubicBezTo>
                    <a:cubicBezTo>
                      <a:pt x="235593" y="688658"/>
                      <a:pt x="224163" y="696278"/>
                      <a:pt x="210828" y="696278"/>
                    </a:cubicBezTo>
                    <a:close/>
                    <a:moveTo>
                      <a:pt x="236545" y="662940"/>
                    </a:moveTo>
                    <a:cubicBezTo>
                      <a:pt x="231783" y="663893"/>
                      <a:pt x="226068" y="663893"/>
                      <a:pt x="221305" y="664845"/>
                    </a:cubicBezTo>
                    <a:cubicBezTo>
                      <a:pt x="217495" y="664845"/>
                      <a:pt x="214638" y="664845"/>
                      <a:pt x="210828" y="664845"/>
                    </a:cubicBezTo>
                    <a:cubicBezTo>
                      <a:pt x="202255" y="664845"/>
                      <a:pt x="193683" y="663893"/>
                      <a:pt x="185110" y="662940"/>
                    </a:cubicBezTo>
                    <a:cubicBezTo>
                      <a:pt x="153678" y="659130"/>
                      <a:pt x="135580" y="647700"/>
                      <a:pt x="135580" y="639128"/>
                    </a:cubicBezTo>
                    <a:cubicBezTo>
                      <a:pt x="135580" y="638175"/>
                      <a:pt x="135580" y="638175"/>
                      <a:pt x="135580" y="637223"/>
                    </a:cubicBezTo>
                    <a:cubicBezTo>
                      <a:pt x="159393" y="641985"/>
                      <a:pt x="185110" y="642938"/>
                      <a:pt x="202255" y="642938"/>
                    </a:cubicBezTo>
                    <a:cubicBezTo>
                      <a:pt x="235593" y="642938"/>
                      <a:pt x="267025" y="639128"/>
                      <a:pt x="284170" y="633413"/>
                    </a:cubicBezTo>
                    <a:cubicBezTo>
                      <a:pt x="286075" y="635318"/>
                      <a:pt x="287028" y="637223"/>
                      <a:pt x="287028" y="639128"/>
                    </a:cubicBezTo>
                    <a:cubicBezTo>
                      <a:pt x="287028" y="647700"/>
                      <a:pt x="267978" y="659130"/>
                      <a:pt x="236545" y="662940"/>
                    </a:cubicBezTo>
                    <a:close/>
                    <a:moveTo>
                      <a:pt x="89860" y="304800"/>
                    </a:moveTo>
                    <a:lnTo>
                      <a:pt x="90813" y="302895"/>
                    </a:lnTo>
                    <a:cubicBezTo>
                      <a:pt x="132723" y="253365"/>
                      <a:pt x="181300" y="188595"/>
                      <a:pt x="184158" y="131445"/>
                    </a:cubicBezTo>
                    <a:cubicBezTo>
                      <a:pt x="184158" y="125730"/>
                      <a:pt x="184158" y="120015"/>
                      <a:pt x="184158" y="114300"/>
                    </a:cubicBezTo>
                    <a:cubicBezTo>
                      <a:pt x="184158" y="87630"/>
                      <a:pt x="183205" y="60960"/>
                      <a:pt x="187968" y="42863"/>
                    </a:cubicBezTo>
                    <a:cubicBezTo>
                      <a:pt x="191778" y="26670"/>
                      <a:pt x="198445" y="24765"/>
                      <a:pt x="202255" y="24765"/>
                    </a:cubicBezTo>
                    <a:cubicBezTo>
                      <a:pt x="203208" y="24765"/>
                      <a:pt x="204160" y="24765"/>
                      <a:pt x="204160" y="24765"/>
                    </a:cubicBezTo>
                    <a:cubicBezTo>
                      <a:pt x="207018" y="24765"/>
                      <a:pt x="208923" y="29528"/>
                      <a:pt x="209875" y="37148"/>
                    </a:cubicBezTo>
                    <a:cubicBezTo>
                      <a:pt x="209875" y="41910"/>
                      <a:pt x="209875" y="56198"/>
                      <a:pt x="208923" y="71438"/>
                    </a:cubicBezTo>
                    <a:cubicBezTo>
                      <a:pt x="207018" y="105728"/>
                      <a:pt x="205113" y="151447"/>
                      <a:pt x="209875" y="172403"/>
                    </a:cubicBezTo>
                    <a:cubicBezTo>
                      <a:pt x="215590" y="195263"/>
                      <a:pt x="226068" y="218122"/>
                      <a:pt x="235593" y="240030"/>
                    </a:cubicBezTo>
                    <a:cubicBezTo>
                      <a:pt x="248928" y="268605"/>
                      <a:pt x="261310" y="296228"/>
                      <a:pt x="262263" y="321945"/>
                    </a:cubicBezTo>
                    <a:cubicBezTo>
                      <a:pt x="264168" y="367665"/>
                      <a:pt x="241308" y="371475"/>
                      <a:pt x="225115" y="374333"/>
                    </a:cubicBezTo>
                    <a:cubicBezTo>
                      <a:pt x="217495" y="375285"/>
                      <a:pt x="208923" y="377190"/>
                      <a:pt x="208923" y="385763"/>
                    </a:cubicBezTo>
                    <a:cubicBezTo>
                      <a:pt x="208923" y="389572"/>
                      <a:pt x="211780" y="393383"/>
                      <a:pt x="216543" y="393383"/>
                    </a:cubicBezTo>
                    <a:cubicBezTo>
                      <a:pt x="218448" y="393383"/>
                      <a:pt x="220353" y="392430"/>
                      <a:pt x="224163" y="392430"/>
                    </a:cubicBezTo>
                    <a:cubicBezTo>
                      <a:pt x="228925" y="391478"/>
                      <a:pt x="237498" y="389572"/>
                      <a:pt x="246070" y="389572"/>
                    </a:cubicBezTo>
                    <a:cubicBezTo>
                      <a:pt x="251785" y="389572"/>
                      <a:pt x="256548" y="390525"/>
                      <a:pt x="261310" y="391478"/>
                    </a:cubicBezTo>
                    <a:cubicBezTo>
                      <a:pt x="275598" y="395288"/>
                      <a:pt x="286075" y="405765"/>
                      <a:pt x="290838" y="418147"/>
                    </a:cubicBezTo>
                    <a:cubicBezTo>
                      <a:pt x="294648" y="429578"/>
                      <a:pt x="294648" y="449580"/>
                      <a:pt x="273693" y="477203"/>
                    </a:cubicBezTo>
                    <a:cubicBezTo>
                      <a:pt x="269883" y="482918"/>
                      <a:pt x="259405" y="490538"/>
                      <a:pt x="238450" y="494347"/>
                    </a:cubicBezTo>
                    <a:cubicBezTo>
                      <a:pt x="231783" y="495300"/>
                      <a:pt x="231783" y="499110"/>
                      <a:pt x="231783" y="501968"/>
                    </a:cubicBezTo>
                    <a:cubicBezTo>
                      <a:pt x="231783" y="504825"/>
                      <a:pt x="234640" y="507683"/>
                      <a:pt x="239403" y="507683"/>
                    </a:cubicBezTo>
                    <a:cubicBezTo>
                      <a:pt x="241308" y="507683"/>
                      <a:pt x="243213" y="507683"/>
                      <a:pt x="245118" y="507683"/>
                    </a:cubicBezTo>
                    <a:cubicBezTo>
                      <a:pt x="277503" y="507683"/>
                      <a:pt x="302268" y="514350"/>
                      <a:pt x="313698" y="526733"/>
                    </a:cubicBezTo>
                    <a:cubicBezTo>
                      <a:pt x="319413" y="532448"/>
                      <a:pt x="321318" y="539115"/>
                      <a:pt x="321318" y="546735"/>
                    </a:cubicBezTo>
                    <a:cubicBezTo>
                      <a:pt x="320365" y="561023"/>
                      <a:pt x="301315" y="566738"/>
                      <a:pt x="287980" y="569595"/>
                    </a:cubicBezTo>
                    <a:cubicBezTo>
                      <a:pt x="278455" y="572453"/>
                      <a:pt x="272740" y="573405"/>
                      <a:pt x="272740" y="580073"/>
                    </a:cubicBezTo>
                    <a:lnTo>
                      <a:pt x="272740" y="582930"/>
                    </a:lnTo>
                    <a:lnTo>
                      <a:pt x="277503" y="586740"/>
                    </a:lnTo>
                    <a:lnTo>
                      <a:pt x="280360" y="586740"/>
                    </a:lnTo>
                    <a:cubicBezTo>
                      <a:pt x="282265" y="586740"/>
                      <a:pt x="284170" y="585788"/>
                      <a:pt x="287980" y="584835"/>
                    </a:cubicBezTo>
                    <a:cubicBezTo>
                      <a:pt x="296553" y="581978"/>
                      <a:pt x="304173" y="581025"/>
                      <a:pt x="309888" y="581025"/>
                    </a:cubicBezTo>
                    <a:cubicBezTo>
                      <a:pt x="312745" y="581025"/>
                      <a:pt x="314650" y="581025"/>
                      <a:pt x="315603" y="581978"/>
                    </a:cubicBezTo>
                    <a:cubicBezTo>
                      <a:pt x="320365" y="582930"/>
                      <a:pt x="320365" y="585788"/>
                      <a:pt x="320365" y="586740"/>
                    </a:cubicBezTo>
                    <a:cubicBezTo>
                      <a:pt x="320365" y="594360"/>
                      <a:pt x="308935" y="606743"/>
                      <a:pt x="283218" y="617220"/>
                    </a:cubicBezTo>
                    <a:lnTo>
                      <a:pt x="282265" y="617220"/>
                    </a:lnTo>
                    <a:lnTo>
                      <a:pt x="282265" y="617220"/>
                    </a:lnTo>
                    <a:cubicBezTo>
                      <a:pt x="269883" y="622935"/>
                      <a:pt x="241308" y="625793"/>
                      <a:pt x="210828" y="625793"/>
                    </a:cubicBezTo>
                    <a:cubicBezTo>
                      <a:pt x="163203" y="625793"/>
                      <a:pt x="107958" y="617220"/>
                      <a:pt x="98433" y="597218"/>
                    </a:cubicBezTo>
                    <a:cubicBezTo>
                      <a:pt x="96528" y="592455"/>
                      <a:pt x="96528" y="586740"/>
                      <a:pt x="101290" y="580073"/>
                    </a:cubicBezTo>
                    <a:cubicBezTo>
                      <a:pt x="102243" y="581025"/>
                      <a:pt x="104148" y="582930"/>
                      <a:pt x="106053" y="583883"/>
                    </a:cubicBezTo>
                    <a:cubicBezTo>
                      <a:pt x="137485" y="600075"/>
                      <a:pt x="178443" y="602933"/>
                      <a:pt x="201303" y="602933"/>
                    </a:cubicBezTo>
                    <a:cubicBezTo>
                      <a:pt x="216543" y="602933"/>
                      <a:pt x="227973" y="601980"/>
                      <a:pt x="232735" y="601028"/>
                    </a:cubicBezTo>
                    <a:cubicBezTo>
                      <a:pt x="238450" y="600075"/>
                      <a:pt x="247975" y="598170"/>
                      <a:pt x="247023" y="590550"/>
                    </a:cubicBezTo>
                    <a:cubicBezTo>
                      <a:pt x="247023" y="585788"/>
                      <a:pt x="243213" y="583883"/>
                      <a:pt x="236545" y="583883"/>
                    </a:cubicBezTo>
                    <a:cubicBezTo>
                      <a:pt x="235593" y="583883"/>
                      <a:pt x="234640" y="583883"/>
                      <a:pt x="232735" y="583883"/>
                    </a:cubicBezTo>
                    <a:cubicBezTo>
                      <a:pt x="227973" y="583883"/>
                      <a:pt x="221305" y="584835"/>
                      <a:pt x="212733" y="584835"/>
                    </a:cubicBezTo>
                    <a:cubicBezTo>
                      <a:pt x="183205" y="584835"/>
                      <a:pt x="153678" y="579120"/>
                      <a:pt x="120340" y="566738"/>
                    </a:cubicBezTo>
                    <a:cubicBezTo>
                      <a:pt x="104148" y="561975"/>
                      <a:pt x="71763" y="541973"/>
                      <a:pt x="65095" y="537210"/>
                    </a:cubicBezTo>
                    <a:cubicBezTo>
                      <a:pt x="40330" y="518160"/>
                      <a:pt x="26995" y="484822"/>
                      <a:pt x="26995" y="444818"/>
                    </a:cubicBezTo>
                    <a:cubicBezTo>
                      <a:pt x="24138" y="382905"/>
                      <a:pt x="69858" y="327660"/>
                      <a:pt x="89860" y="30480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27" name="Google Shape;12027;p38"/>
              <p:cNvSpPr/>
              <p:nvPr/>
            </p:nvSpPr>
            <p:spPr>
              <a:xfrm>
                <a:off x="6256972" y="2756535"/>
                <a:ext cx="368617" cy="631507"/>
              </a:xfrm>
              <a:custGeom>
                <a:avLst/>
                <a:gdLst/>
                <a:ahLst/>
                <a:cxnLst/>
                <a:rect l="l" t="t" r="r" b="b"/>
                <a:pathLst>
                  <a:path w="368617" h="631507" extrusionOk="0">
                    <a:moveTo>
                      <a:pt x="351473" y="631507"/>
                    </a:moveTo>
                    <a:lnTo>
                      <a:pt x="328613" y="625793"/>
                    </a:lnTo>
                    <a:cubicBezTo>
                      <a:pt x="339090" y="584835"/>
                      <a:pt x="344805" y="542925"/>
                      <a:pt x="344805" y="500062"/>
                    </a:cubicBezTo>
                    <a:cubicBezTo>
                      <a:pt x="344805" y="282893"/>
                      <a:pt x="206693" y="90488"/>
                      <a:pt x="0" y="22860"/>
                    </a:cubicBezTo>
                    <a:lnTo>
                      <a:pt x="7620" y="0"/>
                    </a:lnTo>
                    <a:cubicBezTo>
                      <a:pt x="223838" y="71438"/>
                      <a:pt x="368618" y="272415"/>
                      <a:pt x="368618" y="500062"/>
                    </a:cubicBezTo>
                    <a:cubicBezTo>
                      <a:pt x="368618" y="544830"/>
                      <a:pt x="362903" y="588645"/>
                      <a:pt x="351473" y="6315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28" name="Google Shape;12028;p38"/>
              <p:cNvSpPr/>
              <p:nvPr/>
            </p:nvSpPr>
            <p:spPr>
              <a:xfrm>
                <a:off x="5572125" y="2767964"/>
                <a:ext cx="337185" cy="621030"/>
              </a:xfrm>
              <a:custGeom>
                <a:avLst/>
                <a:gdLst/>
                <a:ahLst/>
                <a:cxnLst/>
                <a:rect l="l" t="t" r="r" b="b"/>
                <a:pathLst>
                  <a:path w="337185" h="621030" extrusionOk="0">
                    <a:moveTo>
                      <a:pt x="17145" y="621030"/>
                    </a:moveTo>
                    <a:cubicBezTo>
                      <a:pt x="5715" y="578168"/>
                      <a:pt x="0" y="533400"/>
                      <a:pt x="0" y="488632"/>
                    </a:cubicBezTo>
                    <a:cubicBezTo>
                      <a:pt x="0" y="273368"/>
                      <a:pt x="129540" y="80963"/>
                      <a:pt x="328613" y="0"/>
                    </a:cubicBezTo>
                    <a:lnTo>
                      <a:pt x="337185" y="21908"/>
                    </a:lnTo>
                    <a:cubicBezTo>
                      <a:pt x="146685" y="99060"/>
                      <a:pt x="22860" y="281940"/>
                      <a:pt x="22860" y="487680"/>
                    </a:cubicBezTo>
                    <a:cubicBezTo>
                      <a:pt x="22860" y="530543"/>
                      <a:pt x="28575" y="572453"/>
                      <a:pt x="39052" y="613410"/>
                    </a:cubicBezTo>
                    <a:lnTo>
                      <a:pt x="17145" y="62103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2029" name="Google Shape;12029;p38"/>
              <p:cNvGrpSpPr/>
              <p:nvPr/>
            </p:nvGrpSpPr>
            <p:grpSpPr>
              <a:xfrm>
                <a:off x="4910701" y="3818108"/>
                <a:ext cx="2376312" cy="776751"/>
                <a:chOff x="4910701" y="3818108"/>
                <a:chExt cx="2376312" cy="776751"/>
              </a:xfrm>
            </p:grpSpPr>
            <p:sp>
              <p:nvSpPr>
                <p:cNvPr id="12030" name="Google Shape;12030;p38"/>
                <p:cNvSpPr/>
                <p:nvPr/>
              </p:nvSpPr>
              <p:spPr>
                <a:xfrm>
                  <a:off x="5957887" y="4451032"/>
                  <a:ext cx="25717" cy="33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7" h="33337" extrusionOk="0">
                      <a:moveTo>
                        <a:pt x="12383" y="0"/>
                      </a:moveTo>
                      <a:cubicBezTo>
                        <a:pt x="9525" y="0"/>
                        <a:pt x="6667" y="953"/>
                        <a:pt x="3810" y="3810"/>
                      </a:cubicBezTo>
                      <a:cubicBezTo>
                        <a:pt x="953" y="5715"/>
                        <a:pt x="0" y="9525"/>
                        <a:pt x="0" y="12383"/>
                      </a:cubicBezTo>
                      <a:cubicBezTo>
                        <a:pt x="0" y="17145"/>
                        <a:pt x="1905" y="21908"/>
                        <a:pt x="5715" y="25718"/>
                      </a:cubicBezTo>
                      <a:cubicBezTo>
                        <a:pt x="9525" y="29528"/>
                        <a:pt x="14288" y="32385"/>
                        <a:pt x="20955" y="33338"/>
                      </a:cubicBezTo>
                      <a:cubicBezTo>
                        <a:pt x="21908" y="31433"/>
                        <a:pt x="23813" y="30480"/>
                        <a:pt x="23813" y="27623"/>
                      </a:cubicBezTo>
                      <a:cubicBezTo>
                        <a:pt x="24765" y="25718"/>
                        <a:pt x="24765" y="22860"/>
                        <a:pt x="25717" y="19050"/>
                      </a:cubicBezTo>
                      <a:cubicBezTo>
                        <a:pt x="25717" y="14288"/>
                        <a:pt x="24765" y="9525"/>
                        <a:pt x="21908" y="6668"/>
                      </a:cubicBezTo>
                      <a:cubicBezTo>
                        <a:pt x="19050" y="2858"/>
                        <a:pt x="16192" y="953"/>
                        <a:pt x="123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31" name="Google Shape;12031;p38"/>
                <p:cNvSpPr/>
                <p:nvPr/>
              </p:nvSpPr>
              <p:spPr>
                <a:xfrm>
                  <a:off x="6030277" y="4486275"/>
                  <a:ext cx="53339" cy="31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39" h="31432" extrusionOk="0">
                      <a:moveTo>
                        <a:pt x="26670" y="0"/>
                      </a:moveTo>
                      <a:cubicBezTo>
                        <a:pt x="19050" y="0"/>
                        <a:pt x="13335" y="1905"/>
                        <a:pt x="8572" y="4763"/>
                      </a:cubicBezTo>
                      <a:cubicBezTo>
                        <a:pt x="2857" y="8572"/>
                        <a:pt x="952" y="13335"/>
                        <a:pt x="0" y="18097"/>
                      </a:cubicBezTo>
                      <a:cubicBezTo>
                        <a:pt x="0" y="21907"/>
                        <a:pt x="952" y="24765"/>
                        <a:pt x="4763" y="27622"/>
                      </a:cubicBezTo>
                      <a:cubicBezTo>
                        <a:pt x="7620" y="30480"/>
                        <a:pt x="11430" y="31432"/>
                        <a:pt x="15240" y="31432"/>
                      </a:cubicBezTo>
                      <a:cubicBezTo>
                        <a:pt x="20955" y="31432"/>
                        <a:pt x="27622" y="30480"/>
                        <a:pt x="33338" y="27622"/>
                      </a:cubicBezTo>
                      <a:cubicBezTo>
                        <a:pt x="39052" y="24765"/>
                        <a:pt x="45720" y="20955"/>
                        <a:pt x="53340" y="15240"/>
                      </a:cubicBezTo>
                      <a:cubicBezTo>
                        <a:pt x="49530" y="10478"/>
                        <a:pt x="44767" y="6668"/>
                        <a:pt x="40005" y="3810"/>
                      </a:cubicBezTo>
                      <a:cubicBezTo>
                        <a:pt x="36195" y="1905"/>
                        <a:pt x="31432" y="953"/>
                        <a:pt x="2667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32" name="Google Shape;12032;p38"/>
                <p:cNvSpPr/>
                <p:nvPr/>
              </p:nvSpPr>
              <p:spPr>
                <a:xfrm rot="-4289663">
                  <a:off x="5514869" y="4359959"/>
                  <a:ext cx="37147" cy="36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147" h="36195" extrusionOk="0">
                      <a:moveTo>
                        <a:pt x="0" y="0"/>
                      </a:moveTo>
                      <a:lnTo>
                        <a:pt x="37148" y="0"/>
                      </a:lnTo>
                      <a:lnTo>
                        <a:pt x="37148" y="36195"/>
                      </a:lnTo>
                      <a:lnTo>
                        <a:pt x="0" y="36195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33" name="Google Shape;12033;p38"/>
                <p:cNvSpPr/>
                <p:nvPr/>
              </p:nvSpPr>
              <p:spPr>
                <a:xfrm>
                  <a:off x="5833809" y="4470677"/>
                  <a:ext cx="53593" cy="30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93" h="30258" extrusionOk="0">
                      <a:moveTo>
                        <a:pt x="28828" y="357"/>
                      </a:moveTo>
                      <a:cubicBezTo>
                        <a:pt x="21208" y="-595"/>
                        <a:pt x="15493" y="357"/>
                        <a:pt x="9778" y="3215"/>
                      </a:cubicBezTo>
                      <a:cubicBezTo>
                        <a:pt x="4063" y="6072"/>
                        <a:pt x="1206" y="10835"/>
                        <a:pt x="253" y="15597"/>
                      </a:cubicBezTo>
                      <a:cubicBezTo>
                        <a:pt x="-699" y="19407"/>
                        <a:pt x="1206" y="22265"/>
                        <a:pt x="3111" y="25122"/>
                      </a:cubicBezTo>
                      <a:cubicBezTo>
                        <a:pt x="5968" y="27980"/>
                        <a:pt x="8826" y="29885"/>
                        <a:pt x="13588" y="29885"/>
                      </a:cubicBezTo>
                      <a:cubicBezTo>
                        <a:pt x="19303" y="30837"/>
                        <a:pt x="25971" y="29885"/>
                        <a:pt x="32638" y="27980"/>
                      </a:cubicBezTo>
                      <a:cubicBezTo>
                        <a:pt x="39306" y="26075"/>
                        <a:pt x="45973" y="23217"/>
                        <a:pt x="53593" y="18455"/>
                      </a:cubicBezTo>
                      <a:cubicBezTo>
                        <a:pt x="49783" y="13692"/>
                        <a:pt x="45973" y="8930"/>
                        <a:pt x="42163" y="5120"/>
                      </a:cubicBezTo>
                      <a:cubicBezTo>
                        <a:pt x="37401" y="3215"/>
                        <a:pt x="32638" y="1310"/>
                        <a:pt x="28828" y="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34" name="Google Shape;12034;p38"/>
                <p:cNvSpPr/>
                <p:nvPr/>
              </p:nvSpPr>
              <p:spPr>
                <a:xfrm rot="-1450734">
                  <a:off x="6823927" y="4289965"/>
                  <a:ext cx="36196" cy="37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196" h="37148" extrusionOk="0">
                      <a:moveTo>
                        <a:pt x="0" y="0"/>
                      </a:moveTo>
                      <a:lnTo>
                        <a:pt x="36196" y="0"/>
                      </a:lnTo>
                      <a:lnTo>
                        <a:pt x="36196" y="37149"/>
                      </a:lnTo>
                      <a:lnTo>
                        <a:pt x="0" y="37149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35" name="Google Shape;12035;p38"/>
                <p:cNvSpPr/>
                <p:nvPr/>
              </p:nvSpPr>
              <p:spPr>
                <a:xfrm>
                  <a:off x="6727133" y="4373310"/>
                  <a:ext cx="54368" cy="467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68" h="46765" extrusionOk="0">
                      <a:moveTo>
                        <a:pt x="2279" y="24382"/>
                      </a:moveTo>
                      <a:cubicBezTo>
                        <a:pt x="374" y="28192"/>
                        <a:pt x="-579" y="31050"/>
                        <a:pt x="374" y="34859"/>
                      </a:cubicBezTo>
                      <a:cubicBezTo>
                        <a:pt x="2279" y="40575"/>
                        <a:pt x="6089" y="43432"/>
                        <a:pt x="11804" y="45337"/>
                      </a:cubicBezTo>
                      <a:cubicBezTo>
                        <a:pt x="17519" y="47242"/>
                        <a:pt x="24186" y="47242"/>
                        <a:pt x="29901" y="45337"/>
                      </a:cubicBezTo>
                      <a:cubicBezTo>
                        <a:pt x="39426" y="41527"/>
                        <a:pt x="46094" y="36765"/>
                        <a:pt x="49904" y="29145"/>
                      </a:cubicBezTo>
                      <a:cubicBezTo>
                        <a:pt x="54666" y="22477"/>
                        <a:pt x="55619" y="14857"/>
                        <a:pt x="52761" y="8190"/>
                      </a:cubicBezTo>
                      <a:cubicBezTo>
                        <a:pt x="50856" y="4380"/>
                        <a:pt x="47999" y="1522"/>
                        <a:pt x="42284" y="570"/>
                      </a:cubicBezTo>
                      <a:cubicBezTo>
                        <a:pt x="36569" y="-383"/>
                        <a:pt x="30854" y="-383"/>
                        <a:pt x="25139" y="2475"/>
                      </a:cubicBezTo>
                      <a:cubicBezTo>
                        <a:pt x="23234" y="5332"/>
                        <a:pt x="18471" y="9142"/>
                        <a:pt x="11804" y="13905"/>
                      </a:cubicBezTo>
                      <a:cubicBezTo>
                        <a:pt x="7994" y="16762"/>
                        <a:pt x="4184" y="20572"/>
                        <a:pt x="2279" y="2438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36" name="Google Shape;12036;p38"/>
                <p:cNvSpPr/>
                <p:nvPr/>
              </p:nvSpPr>
              <p:spPr>
                <a:xfrm>
                  <a:off x="6563677" y="4377690"/>
                  <a:ext cx="48577" cy="692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77" h="69294" extrusionOk="0">
                      <a:moveTo>
                        <a:pt x="0" y="11430"/>
                      </a:moveTo>
                      <a:lnTo>
                        <a:pt x="15240" y="63817"/>
                      </a:lnTo>
                      <a:cubicBezTo>
                        <a:pt x="16192" y="65722"/>
                        <a:pt x="17145" y="67628"/>
                        <a:pt x="19050" y="68580"/>
                      </a:cubicBezTo>
                      <a:cubicBezTo>
                        <a:pt x="20955" y="69532"/>
                        <a:pt x="22860" y="69532"/>
                        <a:pt x="24765" y="68580"/>
                      </a:cubicBezTo>
                      <a:cubicBezTo>
                        <a:pt x="30480" y="66675"/>
                        <a:pt x="36195" y="62865"/>
                        <a:pt x="40005" y="58103"/>
                      </a:cubicBezTo>
                      <a:cubicBezTo>
                        <a:pt x="44767" y="52388"/>
                        <a:pt x="46672" y="46672"/>
                        <a:pt x="48577" y="39053"/>
                      </a:cubicBezTo>
                      <a:lnTo>
                        <a:pt x="37147" y="0"/>
                      </a:lnTo>
                      <a:lnTo>
                        <a:pt x="0" y="1143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37" name="Google Shape;12037;p38"/>
                <p:cNvSpPr/>
                <p:nvPr/>
              </p:nvSpPr>
              <p:spPr>
                <a:xfrm>
                  <a:off x="6273165" y="4475797"/>
                  <a:ext cx="53339" cy="33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39" h="33337" extrusionOk="0">
                      <a:moveTo>
                        <a:pt x="23813" y="0"/>
                      </a:moveTo>
                      <a:cubicBezTo>
                        <a:pt x="16192" y="953"/>
                        <a:pt x="10477" y="3810"/>
                        <a:pt x="6667" y="7620"/>
                      </a:cubicBezTo>
                      <a:cubicBezTo>
                        <a:pt x="1905" y="12383"/>
                        <a:pt x="0" y="17145"/>
                        <a:pt x="0" y="21908"/>
                      </a:cubicBezTo>
                      <a:cubicBezTo>
                        <a:pt x="0" y="25718"/>
                        <a:pt x="1905" y="28575"/>
                        <a:pt x="5715" y="30480"/>
                      </a:cubicBezTo>
                      <a:cubicBezTo>
                        <a:pt x="8572" y="32385"/>
                        <a:pt x="12382" y="33338"/>
                        <a:pt x="17145" y="33338"/>
                      </a:cubicBezTo>
                      <a:cubicBezTo>
                        <a:pt x="22860" y="32385"/>
                        <a:pt x="28575" y="30480"/>
                        <a:pt x="35242" y="26670"/>
                      </a:cubicBezTo>
                      <a:cubicBezTo>
                        <a:pt x="40957" y="22860"/>
                        <a:pt x="46672" y="18097"/>
                        <a:pt x="53340" y="12383"/>
                      </a:cubicBezTo>
                      <a:cubicBezTo>
                        <a:pt x="48577" y="8572"/>
                        <a:pt x="43815" y="4763"/>
                        <a:pt x="39052" y="2858"/>
                      </a:cubicBezTo>
                      <a:cubicBezTo>
                        <a:pt x="33338" y="953"/>
                        <a:pt x="28575" y="0"/>
                        <a:pt x="2381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38" name="Google Shape;12038;p38"/>
                <p:cNvSpPr/>
                <p:nvPr/>
              </p:nvSpPr>
              <p:spPr>
                <a:xfrm>
                  <a:off x="6383654" y="4415790"/>
                  <a:ext cx="75247" cy="88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247" h="88024" extrusionOk="0">
                      <a:moveTo>
                        <a:pt x="39053" y="6667"/>
                      </a:moveTo>
                      <a:lnTo>
                        <a:pt x="44767" y="35242"/>
                      </a:lnTo>
                      <a:lnTo>
                        <a:pt x="7620" y="41910"/>
                      </a:lnTo>
                      <a:cubicBezTo>
                        <a:pt x="4763" y="41910"/>
                        <a:pt x="2858" y="43815"/>
                        <a:pt x="1905" y="45720"/>
                      </a:cubicBezTo>
                      <a:cubicBezTo>
                        <a:pt x="0" y="47625"/>
                        <a:pt x="0" y="49530"/>
                        <a:pt x="0" y="52388"/>
                      </a:cubicBezTo>
                      <a:cubicBezTo>
                        <a:pt x="0" y="54292"/>
                        <a:pt x="1905" y="56197"/>
                        <a:pt x="3810" y="58103"/>
                      </a:cubicBezTo>
                      <a:cubicBezTo>
                        <a:pt x="5715" y="60007"/>
                        <a:pt x="8573" y="60960"/>
                        <a:pt x="11430" y="61913"/>
                      </a:cubicBezTo>
                      <a:cubicBezTo>
                        <a:pt x="13335" y="60007"/>
                        <a:pt x="16192" y="58103"/>
                        <a:pt x="20003" y="56197"/>
                      </a:cubicBezTo>
                      <a:cubicBezTo>
                        <a:pt x="22860" y="55245"/>
                        <a:pt x="27623" y="53340"/>
                        <a:pt x="33338" y="52388"/>
                      </a:cubicBezTo>
                      <a:lnTo>
                        <a:pt x="45720" y="65722"/>
                      </a:lnTo>
                      <a:lnTo>
                        <a:pt x="34290" y="67628"/>
                      </a:lnTo>
                      <a:cubicBezTo>
                        <a:pt x="30480" y="68580"/>
                        <a:pt x="26670" y="70485"/>
                        <a:pt x="23813" y="72390"/>
                      </a:cubicBezTo>
                      <a:cubicBezTo>
                        <a:pt x="20955" y="75247"/>
                        <a:pt x="20003" y="78105"/>
                        <a:pt x="20955" y="80963"/>
                      </a:cubicBezTo>
                      <a:cubicBezTo>
                        <a:pt x="21908" y="83820"/>
                        <a:pt x="22860" y="85725"/>
                        <a:pt x="25717" y="86678"/>
                      </a:cubicBezTo>
                      <a:cubicBezTo>
                        <a:pt x="28575" y="87630"/>
                        <a:pt x="32385" y="88582"/>
                        <a:pt x="35242" y="87630"/>
                      </a:cubicBezTo>
                      <a:cubicBezTo>
                        <a:pt x="43815" y="85725"/>
                        <a:pt x="52388" y="81915"/>
                        <a:pt x="59055" y="75247"/>
                      </a:cubicBezTo>
                      <a:cubicBezTo>
                        <a:pt x="66675" y="68580"/>
                        <a:pt x="71438" y="60007"/>
                        <a:pt x="75248" y="49530"/>
                      </a:cubicBezTo>
                      <a:lnTo>
                        <a:pt x="65723" y="0"/>
                      </a:lnTo>
                      <a:lnTo>
                        <a:pt x="39053" y="6667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39" name="Google Shape;12039;p38"/>
                <p:cNvSpPr/>
                <p:nvPr/>
              </p:nvSpPr>
              <p:spPr>
                <a:xfrm>
                  <a:off x="4910701" y="3818108"/>
                  <a:ext cx="2376312" cy="776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6312" h="776751" extrusionOk="0">
                      <a:moveTo>
                        <a:pt x="2324489" y="401466"/>
                      </a:moveTo>
                      <a:cubicBezTo>
                        <a:pt x="2315916" y="384321"/>
                        <a:pt x="2307344" y="367176"/>
                        <a:pt x="2299724" y="350031"/>
                      </a:cubicBezTo>
                      <a:cubicBezTo>
                        <a:pt x="2316869" y="337649"/>
                        <a:pt x="2332109" y="325266"/>
                        <a:pt x="2348301" y="310979"/>
                      </a:cubicBezTo>
                      <a:cubicBezTo>
                        <a:pt x="2399736" y="264306"/>
                        <a:pt x="2369256" y="202394"/>
                        <a:pt x="2344491" y="152864"/>
                      </a:cubicBezTo>
                      <a:lnTo>
                        <a:pt x="2339729" y="142386"/>
                      </a:lnTo>
                      <a:cubicBezTo>
                        <a:pt x="2327346" y="116669"/>
                        <a:pt x="2329251" y="90951"/>
                        <a:pt x="2331156" y="69044"/>
                      </a:cubicBezTo>
                      <a:cubicBezTo>
                        <a:pt x="2333061" y="48089"/>
                        <a:pt x="2334966" y="28086"/>
                        <a:pt x="2321631" y="14751"/>
                      </a:cubicBezTo>
                      <a:cubicBezTo>
                        <a:pt x="2310201" y="2369"/>
                        <a:pt x="2288294" y="-1441"/>
                        <a:pt x="2253051" y="464"/>
                      </a:cubicBezTo>
                      <a:lnTo>
                        <a:pt x="2253051" y="464"/>
                      </a:lnTo>
                      <a:cubicBezTo>
                        <a:pt x="2253051" y="464"/>
                        <a:pt x="2252099" y="464"/>
                        <a:pt x="2252099" y="464"/>
                      </a:cubicBezTo>
                      <a:cubicBezTo>
                        <a:pt x="2175899" y="5226"/>
                        <a:pt x="2128274" y="68091"/>
                        <a:pt x="2118749" y="177629"/>
                      </a:cubicBezTo>
                      <a:cubicBezTo>
                        <a:pt x="2112081" y="180486"/>
                        <a:pt x="2106366" y="184296"/>
                        <a:pt x="2099699" y="187154"/>
                      </a:cubicBezTo>
                      <a:cubicBezTo>
                        <a:pt x="2052074" y="209061"/>
                        <a:pt x="1995876" y="226206"/>
                        <a:pt x="1943489" y="239541"/>
                      </a:cubicBezTo>
                      <a:lnTo>
                        <a:pt x="1943489" y="239541"/>
                      </a:lnTo>
                      <a:cubicBezTo>
                        <a:pt x="1932059" y="242399"/>
                        <a:pt x="1923486" y="244304"/>
                        <a:pt x="1915866" y="246209"/>
                      </a:cubicBezTo>
                      <a:cubicBezTo>
                        <a:pt x="1915866" y="246209"/>
                        <a:pt x="1915866" y="246209"/>
                        <a:pt x="1914914" y="246209"/>
                      </a:cubicBezTo>
                      <a:lnTo>
                        <a:pt x="1914914" y="246209"/>
                      </a:lnTo>
                      <a:cubicBezTo>
                        <a:pt x="1906341" y="249066"/>
                        <a:pt x="1900626" y="250971"/>
                        <a:pt x="1896816" y="253829"/>
                      </a:cubicBezTo>
                      <a:cubicBezTo>
                        <a:pt x="1866336" y="272879"/>
                        <a:pt x="1887291" y="351936"/>
                        <a:pt x="1896816" y="381464"/>
                      </a:cubicBezTo>
                      <a:cubicBezTo>
                        <a:pt x="1760609" y="478619"/>
                        <a:pt x="1504386" y="540531"/>
                        <a:pt x="1219589" y="540531"/>
                      </a:cubicBezTo>
                      <a:cubicBezTo>
                        <a:pt x="1209111" y="540531"/>
                        <a:pt x="1199586" y="540531"/>
                        <a:pt x="1189109" y="540531"/>
                      </a:cubicBezTo>
                      <a:lnTo>
                        <a:pt x="1189109" y="540531"/>
                      </a:lnTo>
                      <a:cubicBezTo>
                        <a:pt x="1189109" y="540531"/>
                        <a:pt x="1189109" y="540531"/>
                        <a:pt x="1188156" y="540531"/>
                      </a:cubicBezTo>
                      <a:cubicBezTo>
                        <a:pt x="1188156" y="540531"/>
                        <a:pt x="1188156" y="540531"/>
                        <a:pt x="1187204" y="540531"/>
                      </a:cubicBezTo>
                      <a:lnTo>
                        <a:pt x="1187204" y="540531"/>
                      </a:lnTo>
                      <a:cubicBezTo>
                        <a:pt x="1176726" y="540531"/>
                        <a:pt x="1167201" y="540531"/>
                        <a:pt x="1156724" y="540531"/>
                      </a:cubicBezTo>
                      <a:cubicBezTo>
                        <a:pt x="871926" y="540531"/>
                        <a:pt x="615704" y="479571"/>
                        <a:pt x="479496" y="381464"/>
                      </a:cubicBezTo>
                      <a:cubicBezTo>
                        <a:pt x="489021" y="351936"/>
                        <a:pt x="509976" y="272879"/>
                        <a:pt x="479496" y="253829"/>
                      </a:cubicBezTo>
                      <a:cubicBezTo>
                        <a:pt x="475686" y="250971"/>
                        <a:pt x="469019" y="249066"/>
                        <a:pt x="461399" y="246209"/>
                      </a:cubicBezTo>
                      <a:lnTo>
                        <a:pt x="461399" y="246209"/>
                      </a:lnTo>
                      <a:cubicBezTo>
                        <a:pt x="461399" y="246209"/>
                        <a:pt x="461399" y="246209"/>
                        <a:pt x="460446" y="246209"/>
                      </a:cubicBezTo>
                      <a:cubicBezTo>
                        <a:pt x="452826" y="244304"/>
                        <a:pt x="444254" y="241446"/>
                        <a:pt x="432824" y="239541"/>
                      </a:cubicBezTo>
                      <a:lnTo>
                        <a:pt x="432824" y="239541"/>
                      </a:lnTo>
                      <a:cubicBezTo>
                        <a:pt x="379484" y="226206"/>
                        <a:pt x="323286" y="208109"/>
                        <a:pt x="276614" y="187154"/>
                      </a:cubicBezTo>
                      <a:cubicBezTo>
                        <a:pt x="269946" y="184296"/>
                        <a:pt x="263279" y="181439"/>
                        <a:pt x="257564" y="177629"/>
                      </a:cubicBezTo>
                      <a:cubicBezTo>
                        <a:pt x="248039" y="68091"/>
                        <a:pt x="200414" y="6179"/>
                        <a:pt x="124214" y="464"/>
                      </a:cubicBezTo>
                      <a:cubicBezTo>
                        <a:pt x="124214" y="464"/>
                        <a:pt x="123261" y="464"/>
                        <a:pt x="123261" y="464"/>
                      </a:cubicBezTo>
                      <a:lnTo>
                        <a:pt x="123261" y="464"/>
                      </a:lnTo>
                      <a:cubicBezTo>
                        <a:pt x="87066" y="-1441"/>
                        <a:pt x="66111" y="3321"/>
                        <a:pt x="54681" y="14751"/>
                      </a:cubicBezTo>
                      <a:cubicBezTo>
                        <a:pt x="41346" y="28086"/>
                        <a:pt x="43251" y="48089"/>
                        <a:pt x="45156" y="69044"/>
                      </a:cubicBezTo>
                      <a:cubicBezTo>
                        <a:pt x="47061" y="91904"/>
                        <a:pt x="49919" y="116669"/>
                        <a:pt x="36584" y="142386"/>
                      </a:cubicBezTo>
                      <a:lnTo>
                        <a:pt x="31821" y="152864"/>
                      </a:lnTo>
                      <a:cubicBezTo>
                        <a:pt x="7056" y="202394"/>
                        <a:pt x="-23424" y="264306"/>
                        <a:pt x="28011" y="310979"/>
                      </a:cubicBezTo>
                      <a:cubicBezTo>
                        <a:pt x="43251" y="325266"/>
                        <a:pt x="59444" y="338601"/>
                        <a:pt x="76589" y="350031"/>
                      </a:cubicBezTo>
                      <a:cubicBezTo>
                        <a:pt x="69921" y="367176"/>
                        <a:pt x="60396" y="385274"/>
                        <a:pt x="51824" y="401466"/>
                      </a:cubicBezTo>
                      <a:cubicBezTo>
                        <a:pt x="36584" y="430041"/>
                        <a:pt x="21344" y="460521"/>
                        <a:pt x="13724" y="493859"/>
                      </a:cubicBezTo>
                      <a:cubicBezTo>
                        <a:pt x="10866" y="506241"/>
                        <a:pt x="4199" y="609111"/>
                        <a:pt x="25154" y="616731"/>
                      </a:cubicBezTo>
                      <a:cubicBezTo>
                        <a:pt x="28964" y="617684"/>
                        <a:pt x="36584" y="618636"/>
                        <a:pt x="42299" y="606254"/>
                      </a:cubicBezTo>
                      <a:cubicBezTo>
                        <a:pt x="64206" y="562439"/>
                        <a:pt x="100401" y="516719"/>
                        <a:pt x="123261" y="515766"/>
                      </a:cubicBezTo>
                      <a:cubicBezTo>
                        <a:pt x="127071" y="515766"/>
                        <a:pt x="133739" y="516719"/>
                        <a:pt x="140406" y="526244"/>
                      </a:cubicBezTo>
                      <a:cubicBezTo>
                        <a:pt x="146121" y="534816"/>
                        <a:pt x="150884" y="548151"/>
                        <a:pt x="155646" y="557676"/>
                      </a:cubicBezTo>
                      <a:cubicBezTo>
                        <a:pt x="162314" y="573869"/>
                        <a:pt x="165171" y="581489"/>
                        <a:pt x="173744" y="579584"/>
                      </a:cubicBezTo>
                      <a:cubicBezTo>
                        <a:pt x="182316" y="577679"/>
                        <a:pt x="182316" y="568154"/>
                        <a:pt x="182316" y="560534"/>
                      </a:cubicBezTo>
                      <a:cubicBezTo>
                        <a:pt x="182316" y="511004"/>
                        <a:pt x="196604" y="463379"/>
                        <a:pt x="211844" y="419564"/>
                      </a:cubicBezTo>
                      <a:cubicBezTo>
                        <a:pt x="247086" y="432899"/>
                        <a:pt x="281376" y="442424"/>
                        <a:pt x="315666" y="451949"/>
                      </a:cubicBezTo>
                      <a:cubicBezTo>
                        <a:pt x="316619" y="451949"/>
                        <a:pt x="317571" y="452901"/>
                        <a:pt x="318524" y="452901"/>
                      </a:cubicBezTo>
                      <a:lnTo>
                        <a:pt x="315666" y="455759"/>
                      </a:lnTo>
                      <a:cubicBezTo>
                        <a:pt x="305189" y="467189"/>
                        <a:pt x="289949" y="481476"/>
                        <a:pt x="289949" y="481476"/>
                      </a:cubicBezTo>
                      <a:cubicBezTo>
                        <a:pt x="279471" y="492906"/>
                        <a:pt x="273756" y="507194"/>
                        <a:pt x="275661" y="520529"/>
                      </a:cubicBezTo>
                      <a:cubicBezTo>
                        <a:pt x="276614" y="533864"/>
                        <a:pt x="284234" y="545294"/>
                        <a:pt x="296616" y="553866"/>
                      </a:cubicBezTo>
                      <a:cubicBezTo>
                        <a:pt x="492831" y="693884"/>
                        <a:pt x="814776" y="776751"/>
                        <a:pt x="1157676" y="776751"/>
                      </a:cubicBezTo>
                      <a:cubicBezTo>
                        <a:pt x="1167201" y="776751"/>
                        <a:pt x="1177679" y="776751"/>
                        <a:pt x="1189109" y="776751"/>
                      </a:cubicBezTo>
                      <a:cubicBezTo>
                        <a:pt x="1199586" y="776751"/>
                        <a:pt x="1210064" y="776751"/>
                        <a:pt x="1220541" y="776751"/>
                      </a:cubicBezTo>
                      <a:cubicBezTo>
                        <a:pt x="1563441" y="776751"/>
                        <a:pt x="1885386" y="692931"/>
                        <a:pt x="2081601" y="553866"/>
                      </a:cubicBezTo>
                      <a:cubicBezTo>
                        <a:pt x="2093984" y="545294"/>
                        <a:pt x="2100651" y="532911"/>
                        <a:pt x="2102556" y="520529"/>
                      </a:cubicBezTo>
                      <a:cubicBezTo>
                        <a:pt x="2103509" y="507194"/>
                        <a:pt x="2098746" y="492906"/>
                        <a:pt x="2088269" y="481476"/>
                      </a:cubicBezTo>
                      <a:cubicBezTo>
                        <a:pt x="2088269" y="481476"/>
                        <a:pt x="2073029" y="467189"/>
                        <a:pt x="2062551" y="455759"/>
                      </a:cubicBezTo>
                      <a:lnTo>
                        <a:pt x="2059694" y="452901"/>
                      </a:lnTo>
                      <a:cubicBezTo>
                        <a:pt x="2060646" y="452901"/>
                        <a:pt x="2061599" y="451949"/>
                        <a:pt x="2062551" y="451949"/>
                      </a:cubicBezTo>
                      <a:cubicBezTo>
                        <a:pt x="2096841" y="442424"/>
                        <a:pt x="2132084" y="431946"/>
                        <a:pt x="2166374" y="419564"/>
                      </a:cubicBezTo>
                      <a:cubicBezTo>
                        <a:pt x="2181614" y="463379"/>
                        <a:pt x="2195901" y="511004"/>
                        <a:pt x="2195901" y="560534"/>
                      </a:cubicBezTo>
                      <a:cubicBezTo>
                        <a:pt x="2195901" y="568154"/>
                        <a:pt x="2195901" y="577679"/>
                        <a:pt x="2204474" y="579584"/>
                      </a:cubicBezTo>
                      <a:cubicBezTo>
                        <a:pt x="2213046" y="581489"/>
                        <a:pt x="2215904" y="573869"/>
                        <a:pt x="2222571" y="557676"/>
                      </a:cubicBezTo>
                      <a:cubicBezTo>
                        <a:pt x="2226381" y="547199"/>
                        <a:pt x="2232096" y="534816"/>
                        <a:pt x="2237811" y="526244"/>
                      </a:cubicBezTo>
                      <a:cubicBezTo>
                        <a:pt x="2244479" y="516719"/>
                        <a:pt x="2250194" y="515766"/>
                        <a:pt x="2254956" y="515766"/>
                      </a:cubicBezTo>
                      <a:cubicBezTo>
                        <a:pt x="2277816" y="516719"/>
                        <a:pt x="2314011" y="563391"/>
                        <a:pt x="2335919" y="606254"/>
                      </a:cubicBezTo>
                      <a:cubicBezTo>
                        <a:pt x="2341634" y="618636"/>
                        <a:pt x="2349254" y="617684"/>
                        <a:pt x="2353064" y="616731"/>
                      </a:cubicBezTo>
                      <a:cubicBezTo>
                        <a:pt x="2374019" y="609111"/>
                        <a:pt x="2367351" y="506241"/>
                        <a:pt x="2364494" y="493859"/>
                      </a:cubicBezTo>
                      <a:cubicBezTo>
                        <a:pt x="2354969" y="459569"/>
                        <a:pt x="2339729" y="430041"/>
                        <a:pt x="2324489" y="401466"/>
                      </a:cubicBezTo>
                      <a:close/>
                      <a:moveTo>
                        <a:pt x="165171" y="538626"/>
                      </a:moveTo>
                      <a:cubicBezTo>
                        <a:pt x="162314" y="531006"/>
                        <a:pt x="158504" y="523386"/>
                        <a:pt x="153741" y="516719"/>
                      </a:cubicBezTo>
                      <a:cubicBezTo>
                        <a:pt x="143264" y="500526"/>
                        <a:pt x="130881" y="497669"/>
                        <a:pt x="121356" y="498621"/>
                      </a:cubicBezTo>
                      <a:cubicBezTo>
                        <a:pt x="87066" y="500526"/>
                        <a:pt x="48966" y="554819"/>
                        <a:pt x="29916" y="591966"/>
                      </a:cubicBezTo>
                      <a:cubicBezTo>
                        <a:pt x="26106" y="568154"/>
                        <a:pt x="26106" y="515766"/>
                        <a:pt x="29916" y="497669"/>
                      </a:cubicBezTo>
                      <a:cubicBezTo>
                        <a:pt x="37536" y="466236"/>
                        <a:pt x="51824" y="437661"/>
                        <a:pt x="67064" y="409086"/>
                      </a:cubicBezTo>
                      <a:cubicBezTo>
                        <a:pt x="75636" y="392894"/>
                        <a:pt x="84209" y="376701"/>
                        <a:pt x="90876" y="359556"/>
                      </a:cubicBezTo>
                      <a:cubicBezTo>
                        <a:pt x="122309" y="380511"/>
                        <a:pt x="156599" y="398609"/>
                        <a:pt x="194699" y="413849"/>
                      </a:cubicBezTo>
                      <a:cubicBezTo>
                        <a:pt x="181364" y="452901"/>
                        <a:pt x="168029" y="494811"/>
                        <a:pt x="165171" y="538626"/>
                      </a:cubicBezTo>
                      <a:close/>
                      <a:moveTo>
                        <a:pt x="103259" y="26181"/>
                      </a:moveTo>
                      <a:cubicBezTo>
                        <a:pt x="104211" y="23324"/>
                        <a:pt x="105164" y="16656"/>
                        <a:pt x="123261" y="16656"/>
                      </a:cubicBezTo>
                      <a:cubicBezTo>
                        <a:pt x="203271" y="22371"/>
                        <a:pt x="230894" y="97619"/>
                        <a:pt x="239466" y="166199"/>
                      </a:cubicBezTo>
                      <a:cubicBezTo>
                        <a:pt x="148979" y="115716"/>
                        <a:pt x="97544" y="50946"/>
                        <a:pt x="103259" y="26181"/>
                      </a:cubicBezTo>
                      <a:close/>
                      <a:moveTo>
                        <a:pt x="469019" y="345269"/>
                      </a:moveTo>
                      <a:cubicBezTo>
                        <a:pt x="467114" y="351936"/>
                        <a:pt x="465209" y="357651"/>
                        <a:pt x="464256" y="364319"/>
                      </a:cubicBezTo>
                      <a:cubicBezTo>
                        <a:pt x="462351" y="363366"/>
                        <a:pt x="461399" y="362414"/>
                        <a:pt x="459494" y="360509"/>
                      </a:cubicBezTo>
                      <a:cubicBezTo>
                        <a:pt x="441396" y="346221"/>
                        <a:pt x="431871" y="336696"/>
                        <a:pt x="435681" y="324314"/>
                      </a:cubicBezTo>
                      <a:cubicBezTo>
                        <a:pt x="438539" y="314789"/>
                        <a:pt x="444254" y="312884"/>
                        <a:pt x="452826" y="312884"/>
                      </a:cubicBezTo>
                      <a:cubicBezTo>
                        <a:pt x="456636" y="312884"/>
                        <a:pt x="460446" y="312884"/>
                        <a:pt x="465209" y="313836"/>
                      </a:cubicBezTo>
                      <a:cubicBezTo>
                        <a:pt x="469019" y="313836"/>
                        <a:pt x="471876" y="314789"/>
                        <a:pt x="475686" y="314789"/>
                      </a:cubicBezTo>
                      <a:moveTo>
                        <a:pt x="565221" y="589109"/>
                      </a:moveTo>
                      <a:cubicBezTo>
                        <a:pt x="560459" y="578631"/>
                        <a:pt x="559506" y="571011"/>
                        <a:pt x="561411" y="565296"/>
                      </a:cubicBezTo>
                      <a:cubicBezTo>
                        <a:pt x="561411" y="564344"/>
                        <a:pt x="563316" y="563391"/>
                        <a:pt x="564269" y="563391"/>
                      </a:cubicBezTo>
                      <a:cubicBezTo>
                        <a:pt x="566174" y="563391"/>
                        <a:pt x="568079" y="563391"/>
                        <a:pt x="569984" y="563391"/>
                      </a:cubicBezTo>
                      <a:lnTo>
                        <a:pt x="580461" y="567201"/>
                      </a:lnTo>
                      <a:lnTo>
                        <a:pt x="591891" y="531959"/>
                      </a:lnTo>
                      <a:lnTo>
                        <a:pt x="572841" y="525291"/>
                      </a:lnTo>
                      <a:lnTo>
                        <a:pt x="572841" y="526244"/>
                      </a:lnTo>
                      <a:lnTo>
                        <a:pt x="553791" y="518624"/>
                      </a:lnTo>
                      <a:lnTo>
                        <a:pt x="512834" y="615779"/>
                      </a:lnTo>
                      <a:lnTo>
                        <a:pt x="499499" y="597681"/>
                      </a:lnTo>
                      <a:lnTo>
                        <a:pt x="513786" y="564344"/>
                      </a:lnTo>
                      <a:cubicBezTo>
                        <a:pt x="511881" y="565296"/>
                        <a:pt x="509976" y="566249"/>
                        <a:pt x="507119" y="566249"/>
                      </a:cubicBezTo>
                      <a:cubicBezTo>
                        <a:pt x="505214" y="566249"/>
                        <a:pt x="503309" y="566249"/>
                        <a:pt x="501404" y="565296"/>
                      </a:cubicBezTo>
                      <a:cubicBezTo>
                        <a:pt x="499499" y="564344"/>
                        <a:pt x="498546" y="563391"/>
                        <a:pt x="496641" y="561486"/>
                      </a:cubicBezTo>
                      <a:cubicBezTo>
                        <a:pt x="494736" y="559581"/>
                        <a:pt x="492831" y="557676"/>
                        <a:pt x="491879" y="554819"/>
                      </a:cubicBezTo>
                      <a:cubicBezTo>
                        <a:pt x="491879" y="558629"/>
                        <a:pt x="490926" y="561486"/>
                        <a:pt x="489974" y="564344"/>
                      </a:cubicBezTo>
                      <a:cubicBezTo>
                        <a:pt x="487116" y="571011"/>
                        <a:pt x="482354" y="575774"/>
                        <a:pt x="475686" y="577679"/>
                      </a:cubicBezTo>
                      <a:cubicBezTo>
                        <a:pt x="469019" y="580536"/>
                        <a:pt x="463304" y="580536"/>
                        <a:pt x="456636" y="577679"/>
                      </a:cubicBezTo>
                      <a:cubicBezTo>
                        <a:pt x="447111" y="573869"/>
                        <a:pt x="440444" y="565296"/>
                        <a:pt x="435681" y="551961"/>
                      </a:cubicBezTo>
                      <a:cubicBezTo>
                        <a:pt x="430919" y="538626"/>
                        <a:pt x="429014" y="522434"/>
                        <a:pt x="429966" y="504336"/>
                      </a:cubicBezTo>
                      <a:lnTo>
                        <a:pt x="436634" y="503384"/>
                      </a:lnTo>
                      <a:cubicBezTo>
                        <a:pt x="435681" y="515766"/>
                        <a:pt x="438539" y="527196"/>
                        <a:pt x="442349" y="536721"/>
                      </a:cubicBezTo>
                      <a:cubicBezTo>
                        <a:pt x="446159" y="546246"/>
                        <a:pt x="452826" y="552914"/>
                        <a:pt x="460446" y="555771"/>
                      </a:cubicBezTo>
                      <a:cubicBezTo>
                        <a:pt x="465209" y="557676"/>
                        <a:pt x="469019" y="557676"/>
                        <a:pt x="473781" y="556724"/>
                      </a:cubicBezTo>
                      <a:cubicBezTo>
                        <a:pt x="478544" y="554819"/>
                        <a:pt x="481401" y="551961"/>
                        <a:pt x="483306" y="548151"/>
                      </a:cubicBezTo>
                      <a:cubicBezTo>
                        <a:pt x="484259" y="546246"/>
                        <a:pt x="484259" y="543389"/>
                        <a:pt x="484259" y="540531"/>
                      </a:cubicBezTo>
                      <a:cubicBezTo>
                        <a:pt x="484259" y="537674"/>
                        <a:pt x="483306" y="534816"/>
                        <a:pt x="482354" y="532911"/>
                      </a:cubicBezTo>
                      <a:cubicBezTo>
                        <a:pt x="476639" y="533864"/>
                        <a:pt x="469019" y="532911"/>
                        <a:pt x="459494" y="531006"/>
                      </a:cubicBezTo>
                      <a:lnTo>
                        <a:pt x="457589" y="511004"/>
                      </a:lnTo>
                      <a:cubicBezTo>
                        <a:pt x="465209" y="513861"/>
                        <a:pt x="472829" y="514814"/>
                        <a:pt x="480449" y="513861"/>
                      </a:cubicBezTo>
                      <a:cubicBezTo>
                        <a:pt x="487116" y="512909"/>
                        <a:pt x="491879" y="509099"/>
                        <a:pt x="494736" y="504336"/>
                      </a:cubicBezTo>
                      <a:cubicBezTo>
                        <a:pt x="495689" y="501479"/>
                        <a:pt x="495689" y="499574"/>
                        <a:pt x="494736" y="496716"/>
                      </a:cubicBezTo>
                      <a:cubicBezTo>
                        <a:pt x="493784" y="493859"/>
                        <a:pt x="491879" y="492906"/>
                        <a:pt x="489974" y="491954"/>
                      </a:cubicBezTo>
                      <a:cubicBezTo>
                        <a:pt x="484259" y="490049"/>
                        <a:pt x="478544" y="488144"/>
                        <a:pt x="472829" y="488144"/>
                      </a:cubicBezTo>
                      <a:cubicBezTo>
                        <a:pt x="467114" y="488144"/>
                        <a:pt x="461399" y="489096"/>
                        <a:pt x="456636" y="491954"/>
                      </a:cubicBezTo>
                      <a:lnTo>
                        <a:pt x="451874" y="471951"/>
                      </a:lnTo>
                      <a:cubicBezTo>
                        <a:pt x="456636" y="470046"/>
                        <a:pt x="462351" y="469094"/>
                        <a:pt x="468066" y="469094"/>
                      </a:cubicBezTo>
                      <a:cubicBezTo>
                        <a:pt x="473781" y="469094"/>
                        <a:pt x="479496" y="470999"/>
                        <a:pt x="486164" y="472904"/>
                      </a:cubicBezTo>
                      <a:cubicBezTo>
                        <a:pt x="491879" y="475761"/>
                        <a:pt x="497594" y="482429"/>
                        <a:pt x="501404" y="493859"/>
                      </a:cubicBezTo>
                      <a:cubicBezTo>
                        <a:pt x="505214" y="505289"/>
                        <a:pt x="506166" y="513861"/>
                        <a:pt x="504261" y="519576"/>
                      </a:cubicBezTo>
                      <a:cubicBezTo>
                        <a:pt x="503309" y="522434"/>
                        <a:pt x="501404" y="525291"/>
                        <a:pt x="498546" y="527196"/>
                      </a:cubicBezTo>
                      <a:cubicBezTo>
                        <a:pt x="495689" y="529101"/>
                        <a:pt x="492831" y="531006"/>
                        <a:pt x="489021" y="531959"/>
                      </a:cubicBezTo>
                      <a:cubicBezTo>
                        <a:pt x="490926" y="534816"/>
                        <a:pt x="491879" y="538626"/>
                        <a:pt x="492831" y="544341"/>
                      </a:cubicBezTo>
                      <a:cubicBezTo>
                        <a:pt x="494736" y="546246"/>
                        <a:pt x="497594" y="548151"/>
                        <a:pt x="500451" y="549104"/>
                      </a:cubicBezTo>
                      <a:cubicBezTo>
                        <a:pt x="504261" y="551009"/>
                        <a:pt x="508071" y="551009"/>
                        <a:pt x="511881" y="551009"/>
                      </a:cubicBezTo>
                      <a:cubicBezTo>
                        <a:pt x="515691" y="550056"/>
                        <a:pt x="519501" y="549104"/>
                        <a:pt x="522359" y="546246"/>
                      </a:cubicBezTo>
                      <a:lnTo>
                        <a:pt x="536646" y="511004"/>
                      </a:lnTo>
                      <a:lnTo>
                        <a:pt x="521406" y="504336"/>
                      </a:lnTo>
                      <a:lnTo>
                        <a:pt x="515691" y="486239"/>
                      </a:lnTo>
                      <a:lnTo>
                        <a:pt x="568079" y="508146"/>
                      </a:lnTo>
                      <a:lnTo>
                        <a:pt x="675711" y="544341"/>
                      </a:lnTo>
                      <a:lnTo>
                        <a:pt x="675711" y="545294"/>
                      </a:lnTo>
                      <a:lnTo>
                        <a:pt x="782391" y="573869"/>
                      </a:lnTo>
                      <a:lnTo>
                        <a:pt x="789059" y="590061"/>
                      </a:lnTo>
                      <a:lnTo>
                        <a:pt x="769056" y="585299"/>
                      </a:lnTo>
                      <a:lnTo>
                        <a:pt x="742386" y="686264"/>
                      </a:lnTo>
                      <a:lnTo>
                        <a:pt x="727146" y="670071"/>
                      </a:lnTo>
                      <a:lnTo>
                        <a:pt x="741434" y="616731"/>
                      </a:lnTo>
                      <a:lnTo>
                        <a:pt x="706191" y="607206"/>
                      </a:lnTo>
                      <a:cubicBezTo>
                        <a:pt x="703334" y="606254"/>
                        <a:pt x="700476" y="607206"/>
                        <a:pt x="697619" y="609111"/>
                      </a:cubicBezTo>
                      <a:cubicBezTo>
                        <a:pt x="694761" y="611969"/>
                        <a:pt x="692856" y="614826"/>
                        <a:pt x="691904" y="619589"/>
                      </a:cubicBezTo>
                      <a:cubicBezTo>
                        <a:pt x="689999" y="627209"/>
                        <a:pt x="689999" y="634829"/>
                        <a:pt x="691904" y="643401"/>
                      </a:cubicBezTo>
                      <a:cubicBezTo>
                        <a:pt x="693809" y="651974"/>
                        <a:pt x="697619" y="659594"/>
                        <a:pt x="702381" y="667214"/>
                      </a:cubicBezTo>
                      <a:lnTo>
                        <a:pt x="693809" y="671024"/>
                      </a:lnTo>
                      <a:cubicBezTo>
                        <a:pt x="686189" y="656736"/>
                        <a:pt x="680474" y="644354"/>
                        <a:pt x="677616" y="633876"/>
                      </a:cubicBezTo>
                      <a:cubicBezTo>
                        <a:pt x="673806" y="623399"/>
                        <a:pt x="673806" y="613874"/>
                        <a:pt x="674759" y="608159"/>
                      </a:cubicBezTo>
                      <a:cubicBezTo>
                        <a:pt x="676664" y="601491"/>
                        <a:pt x="680474" y="596729"/>
                        <a:pt x="685236" y="592919"/>
                      </a:cubicBezTo>
                      <a:cubicBezTo>
                        <a:pt x="690951" y="589109"/>
                        <a:pt x="695714" y="588156"/>
                        <a:pt x="701429" y="590061"/>
                      </a:cubicBezTo>
                      <a:lnTo>
                        <a:pt x="745244" y="601491"/>
                      </a:lnTo>
                      <a:lnTo>
                        <a:pt x="750959" y="580536"/>
                      </a:lnTo>
                      <a:lnTo>
                        <a:pt x="681426" y="562439"/>
                      </a:lnTo>
                      <a:lnTo>
                        <a:pt x="681426" y="562439"/>
                      </a:lnTo>
                      <a:lnTo>
                        <a:pt x="678569" y="561486"/>
                      </a:lnTo>
                      <a:lnTo>
                        <a:pt x="677616" y="561486"/>
                      </a:lnTo>
                      <a:lnTo>
                        <a:pt x="677616" y="561486"/>
                      </a:lnTo>
                      <a:lnTo>
                        <a:pt x="662376" y="556724"/>
                      </a:lnTo>
                      <a:lnTo>
                        <a:pt x="632849" y="645306"/>
                      </a:lnTo>
                      <a:lnTo>
                        <a:pt x="634754" y="646259"/>
                      </a:lnTo>
                      <a:lnTo>
                        <a:pt x="640469" y="661499"/>
                      </a:lnTo>
                      <a:lnTo>
                        <a:pt x="623324" y="656736"/>
                      </a:lnTo>
                      <a:cubicBezTo>
                        <a:pt x="619514" y="655784"/>
                        <a:pt x="614751" y="655784"/>
                        <a:pt x="610941" y="658641"/>
                      </a:cubicBezTo>
                      <a:cubicBezTo>
                        <a:pt x="607131" y="661499"/>
                        <a:pt x="604274" y="665309"/>
                        <a:pt x="603321" y="670071"/>
                      </a:cubicBezTo>
                      <a:cubicBezTo>
                        <a:pt x="602369" y="672929"/>
                        <a:pt x="602369" y="675786"/>
                        <a:pt x="604274" y="679596"/>
                      </a:cubicBezTo>
                      <a:cubicBezTo>
                        <a:pt x="606179" y="682454"/>
                        <a:pt x="608084" y="684359"/>
                        <a:pt x="610941" y="685311"/>
                      </a:cubicBezTo>
                      <a:cubicBezTo>
                        <a:pt x="615704" y="686264"/>
                        <a:pt x="620466" y="687216"/>
                        <a:pt x="625229" y="686264"/>
                      </a:cubicBezTo>
                      <a:cubicBezTo>
                        <a:pt x="630944" y="685311"/>
                        <a:pt x="635706" y="684359"/>
                        <a:pt x="640469" y="681501"/>
                      </a:cubicBezTo>
                      <a:lnTo>
                        <a:pt x="647136" y="698646"/>
                      </a:lnTo>
                      <a:cubicBezTo>
                        <a:pt x="642374" y="700551"/>
                        <a:pt x="637611" y="701504"/>
                        <a:pt x="631896" y="701504"/>
                      </a:cubicBezTo>
                      <a:cubicBezTo>
                        <a:pt x="626181" y="701504"/>
                        <a:pt x="620466" y="700551"/>
                        <a:pt x="613799" y="698646"/>
                      </a:cubicBezTo>
                      <a:cubicBezTo>
                        <a:pt x="607131" y="696741"/>
                        <a:pt x="602369" y="691026"/>
                        <a:pt x="598559" y="681501"/>
                      </a:cubicBezTo>
                      <a:cubicBezTo>
                        <a:pt x="594749" y="671976"/>
                        <a:pt x="593796" y="663404"/>
                        <a:pt x="595701" y="655784"/>
                      </a:cubicBezTo>
                      <a:cubicBezTo>
                        <a:pt x="597606" y="650069"/>
                        <a:pt x="600464" y="646259"/>
                        <a:pt x="606179" y="643401"/>
                      </a:cubicBezTo>
                      <a:cubicBezTo>
                        <a:pt x="609036" y="641496"/>
                        <a:pt x="612846" y="641496"/>
                        <a:pt x="616656" y="641496"/>
                      </a:cubicBezTo>
                      <a:lnTo>
                        <a:pt x="613799" y="638639"/>
                      </a:lnTo>
                      <a:lnTo>
                        <a:pt x="626181" y="601491"/>
                      </a:lnTo>
                      <a:lnTo>
                        <a:pt x="591891" y="590061"/>
                      </a:lnTo>
                      <a:lnTo>
                        <a:pt x="588081" y="601491"/>
                      </a:lnTo>
                      <a:cubicBezTo>
                        <a:pt x="587129" y="604349"/>
                        <a:pt x="586176" y="606254"/>
                        <a:pt x="584271" y="607206"/>
                      </a:cubicBezTo>
                      <a:cubicBezTo>
                        <a:pt x="582366" y="608159"/>
                        <a:pt x="580461" y="609111"/>
                        <a:pt x="578556" y="608159"/>
                      </a:cubicBezTo>
                      <a:moveTo>
                        <a:pt x="1193871" y="634829"/>
                      </a:moveTo>
                      <a:lnTo>
                        <a:pt x="1191966" y="739604"/>
                      </a:lnTo>
                      <a:lnTo>
                        <a:pt x="1172916" y="727221"/>
                      </a:lnTo>
                      <a:lnTo>
                        <a:pt x="1172916" y="703409"/>
                      </a:lnTo>
                      <a:cubicBezTo>
                        <a:pt x="1168154" y="707219"/>
                        <a:pt x="1163391" y="710076"/>
                        <a:pt x="1158629" y="711981"/>
                      </a:cubicBezTo>
                      <a:cubicBezTo>
                        <a:pt x="1153866" y="713886"/>
                        <a:pt x="1149104" y="714839"/>
                        <a:pt x="1144341" y="714839"/>
                      </a:cubicBezTo>
                      <a:cubicBezTo>
                        <a:pt x="1135769" y="714839"/>
                        <a:pt x="1126244" y="710076"/>
                        <a:pt x="1117671" y="701504"/>
                      </a:cubicBezTo>
                      <a:cubicBezTo>
                        <a:pt x="1109099" y="692931"/>
                        <a:pt x="1104336" y="684359"/>
                        <a:pt x="1104336" y="676739"/>
                      </a:cubicBezTo>
                      <a:cubicBezTo>
                        <a:pt x="1104336" y="670071"/>
                        <a:pt x="1107194" y="664356"/>
                        <a:pt x="1112909" y="659594"/>
                      </a:cubicBezTo>
                      <a:cubicBezTo>
                        <a:pt x="1118624" y="654831"/>
                        <a:pt x="1126244" y="652926"/>
                        <a:pt x="1133864" y="652926"/>
                      </a:cubicBezTo>
                      <a:cubicBezTo>
                        <a:pt x="1141484" y="652926"/>
                        <a:pt x="1148151" y="654831"/>
                        <a:pt x="1154819" y="659594"/>
                      </a:cubicBezTo>
                      <a:cubicBezTo>
                        <a:pt x="1161486" y="663404"/>
                        <a:pt x="1167201" y="669119"/>
                        <a:pt x="1172916" y="676739"/>
                      </a:cubicBezTo>
                      <a:lnTo>
                        <a:pt x="1173869" y="634829"/>
                      </a:lnTo>
                      <a:lnTo>
                        <a:pt x="1095764" y="632924"/>
                      </a:lnTo>
                      <a:lnTo>
                        <a:pt x="1095764" y="631971"/>
                      </a:lnTo>
                      <a:lnTo>
                        <a:pt x="1070999" y="630066"/>
                      </a:lnTo>
                      <a:cubicBezTo>
                        <a:pt x="1076714" y="634829"/>
                        <a:pt x="1080524" y="639591"/>
                        <a:pt x="1083381" y="646259"/>
                      </a:cubicBezTo>
                      <a:cubicBezTo>
                        <a:pt x="1086239" y="652926"/>
                        <a:pt x="1088144" y="658641"/>
                        <a:pt x="1087191" y="665309"/>
                      </a:cubicBezTo>
                      <a:cubicBezTo>
                        <a:pt x="1086239" y="672929"/>
                        <a:pt x="1083381" y="680549"/>
                        <a:pt x="1077666" y="688169"/>
                      </a:cubicBezTo>
                      <a:cubicBezTo>
                        <a:pt x="1071951" y="694836"/>
                        <a:pt x="1065284" y="700551"/>
                        <a:pt x="1056711" y="705314"/>
                      </a:cubicBezTo>
                      <a:lnTo>
                        <a:pt x="1079571" y="735794"/>
                      </a:lnTo>
                      <a:lnTo>
                        <a:pt x="1069094" y="743414"/>
                      </a:lnTo>
                      <a:lnTo>
                        <a:pt x="1049091" y="708171"/>
                      </a:lnTo>
                      <a:cubicBezTo>
                        <a:pt x="1048139" y="709124"/>
                        <a:pt x="1047186" y="709124"/>
                        <a:pt x="1045281" y="709124"/>
                      </a:cubicBezTo>
                      <a:cubicBezTo>
                        <a:pt x="1044329" y="709124"/>
                        <a:pt x="1042424" y="709124"/>
                        <a:pt x="1040519" y="709124"/>
                      </a:cubicBezTo>
                      <a:cubicBezTo>
                        <a:pt x="1036709" y="709124"/>
                        <a:pt x="1031946" y="706266"/>
                        <a:pt x="1028136" y="701504"/>
                      </a:cubicBezTo>
                      <a:cubicBezTo>
                        <a:pt x="1024326" y="696741"/>
                        <a:pt x="1022421" y="691979"/>
                        <a:pt x="1022421" y="688169"/>
                      </a:cubicBezTo>
                      <a:cubicBezTo>
                        <a:pt x="1022421" y="685311"/>
                        <a:pt x="1023374" y="682454"/>
                        <a:pt x="1026231" y="680549"/>
                      </a:cubicBezTo>
                      <a:cubicBezTo>
                        <a:pt x="1028136" y="678644"/>
                        <a:pt x="1030041" y="677691"/>
                        <a:pt x="1032899" y="677691"/>
                      </a:cubicBezTo>
                      <a:cubicBezTo>
                        <a:pt x="1035756" y="677691"/>
                        <a:pt x="1038614" y="678644"/>
                        <a:pt x="1041471" y="680549"/>
                      </a:cubicBezTo>
                      <a:cubicBezTo>
                        <a:pt x="1044329" y="682454"/>
                        <a:pt x="1046234" y="685311"/>
                        <a:pt x="1048139" y="688169"/>
                      </a:cubicBezTo>
                      <a:cubicBezTo>
                        <a:pt x="1050996" y="687216"/>
                        <a:pt x="1054806" y="685311"/>
                        <a:pt x="1057664" y="682454"/>
                      </a:cubicBezTo>
                      <a:cubicBezTo>
                        <a:pt x="1060521" y="679596"/>
                        <a:pt x="1063379" y="675786"/>
                        <a:pt x="1066236" y="671976"/>
                      </a:cubicBezTo>
                      <a:cubicBezTo>
                        <a:pt x="1053854" y="670071"/>
                        <a:pt x="1045281" y="665309"/>
                        <a:pt x="1038614" y="659594"/>
                      </a:cubicBezTo>
                      <a:cubicBezTo>
                        <a:pt x="1031946" y="652926"/>
                        <a:pt x="1028136" y="646259"/>
                        <a:pt x="1029089" y="638639"/>
                      </a:cubicBezTo>
                      <a:cubicBezTo>
                        <a:pt x="1029089" y="636734"/>
                        <a:pt x="1030041" y="634829"/>
                        <a:pt x="1030994" y="632924"/>
                      </a:cubicBezTo>
                      <a:cubicBezTo>
                        <a:pt x="1031946" y="631019"/>
                        <a:pt x="1033851" y="630066"/>
                        <a:pt x="1035756" y="628161"/>
                      </a:cubicBezTo>
                      <a:lnTo>
                        <a:pt x="1023374" y="627209"/>
                      </a:lnTo>
                      <a:lnTo>
                        <a:pt x="1023374" y="628161"/>
                      </a:lnTo>
                      <a:lnTo>
                        <a:pt x="1003371" y="625304"/>
                      </a:lnTo>
                      <a:lnTo>
                        <a:pt x="990036" y="729126"/>
                      </a:lnTo>
                      <a:lnTo>
                        <a:pt x="972891" y="714839"/>
                      </a:lnTo>
                      <a:lnTo>
                        <a:pt x="975749" y="691026"/>
                      </a:lnTo>
                      <a:cubicBezTo>
                        <a:pt x="970986" y="693884"/>
                        <a:pt x="966224" y="696741"/>
                        <a:pt x="960509" y="697694"/>
                      </a:cubicBezTo>
                      <a:cubicBezTo>
                        <a:pt x="955746" y="699599"/>
                        <a:pt x="950031" y="699599"/>
                        <a:pt x="946221" y="699599"/>
                      </a:cubicBezTo>
                      <a:cubicBezTo>
                        <a:pt x="937649" y="698646"/>
                        <a:pt x="929076" y="692931"/>
                        <a:pt x="921456" y="683406"/>
                      </a:cubicBezTo>
                      <a:cubicBezTo>
                        <a:pt x="913836" y="673881"/>
                        <a:pt x="910026" y="665309"/>
                        <a:pt x="910979" y="657689"/>
                      </a:cubicBezTo>
                      <a:cubicBezTo>
                        <a:pt x="911931" y="651021"/>
                        <a:pt x="915741" y="645306"/>
                        <a:pt x="921456" y="641496"/>
                      </a:cubicBezTo>
                      <a:cubicBezTo>
                        <a:pt x="928124" y="637686"/>
                        <a:pt x="935744" y="635781"/>
                        <a:pt x="943364" y="636734"/>
                      </a:cubicBezTo>
                      <a:cubicBezTo>
                        <a:pt x="950984" y="637686"/>
                        <a:pt x="957651" y="640544"/>
                        <a:pt x="963366" y="645306"/>
                      </a:cubicBezTo>
                      <a:cubicBezTo>
                        <a:pt x="970034" y="650069"/>
                        <a:pt x="974796" y="656736"/>
                        <a:pt x="979559" y="664356"/>
                      </a:cubicBezTo>
                      <a:lnTo>
                        <a:pt x="985274" y="623399"/>
                      </a:lnTo>
                      <a:lnTo>
                        <a:pt x="908121" y="613874"/>
                      </a:lnTo>
                      <a:lnTo>
                        <a:pt x="907169" y="612921"/>
                      </a:lnTo>
                      <a:lnTo>
                        <a:pt x="893834" y="610064"/>
                      </a:lnTo>
                      <a:lnTo>
                        <a:pt x="875736" y="712934"/>
                      </a:lnTo>
                      <a:lnTo>
                        <a:pt x="858591" y="697694"/>
                      </a:lnTo>
                      <a:lnTo>
                        <a:pt x="874784" y="606254"/>
                      </a:lnTo>
                      <a:lnTo>
                        <a:pt x="855734" y="603396"/>
                      </a:lnTo>
                      <a:lnTo>
                        <a:pt x="848114" y="587204"/>
                      </a:lnTo>
                      <a:lnTo>
                        <a:pt x="883356" y="593871"/>
                      </a:lnTo>
                      <a:cubicBezTo>
                        <a:pt x="881451" y="588156"/>
                        <a:pt x="880499" y="583394"/>
                        <a:pt x="879546" y="580536"/>
                      </a:cubicBezTo>
                      <a:cubicBezTo>
                        <a:pt x="878594" y="576726"/>
                        <a:pt x="878594" y="573869"/>
                        <a:pt x="878594" y="571011"/>
                      </a:cubicBezTo>
                      <a:cubicBezTo>
                        <a:pt x="880499" y="561486"/>
                        <a:pt x="885261" y="553866"/>
                        <a:pt x="893834" y="548151"/>
                      </a:cubicBezTo>
                      <a:cubicBezTo>
                        <a:pt x="902406" y="542436"/>
                        <a:pt x="911931" y="540531"/>
                        <a:pt x="922409" y="542436"/>
                      </a:cubicBezTo>
                      <a:cubicBezTo>
                        <a:pt x="930981" y="544341"/>
                        <a:pt x="939554" y="550056"/>
                        <a:pt x="948126" y="560534"/>
                      </a:cubicBezTo>
                      <a:cubicBezTo>
                        <a:pt x="957651" y="571964"/>
                        <a:pt x="967176" y="586251"/>
                        <a:pt x="975749" y="603396"/>
                      </a:cubicBezTo>
                      <a:lnTo>
                        <a:pt x="970034" y="606254"/>
                      </a:lnTo>
                      <a:cubicBezTo>
                        <a:pt x="964319" y="593871"/>
                        <a:pt x="957651" y="582441"/>
                        <a:pt x="949079" y="573869"/>
                      </a:cubicBezTo>
                      <a:cubicBezTo>
                        <a:pt x="941459" y="565296"/>
                        <a:pt x="932886" y="560534"/>
                        <a:pt x="924314" y="559581"/>
                      </a:cubicBezTo>
                      <a:cubicBezTo>
                        <a:pt x="916694" y="558629"/>
                        <a:pt x="909074" y="559581"/>
                        <a:pt x="902406" y="564344"/>
                      </a:cubicBezTo>
                      <a:cubicBezTo>
                        <a:pt x="895739" y="569106"/>
                        <a:pt x="891929" y="574821"/>
                        <a:pt x="890024" y="582441"/>
                      </a:cubicBezTo>
                      <a:cubicBezTo>
                        <a:pt x="889071" y="588156"/>
                        <a:pt x="889071" y="591966"/>
                        <a:pt x="889071" y="594824"/>
                      </a:cubicBezTo>
                      <a:lnTo>
                        <a:pt x="904311" y="597681"/>
                      </a:lnTo>
                      <a:lnTo>
                        <a:pt x="905264" y="598634"/>
                      </a:lnTo>
                      <a:lnTo>
                        <a:pt x="1013849" y="612921"/>
                      </a:lnTo>
                      <a:lnTo>
                        <a:pt x="1013849" y="612921"/>
                      </a:lnTo>
                      <a:lnTo>
                        <a:pt x="1092906" y="618636"/>
                      </a:lnTo>
                      <a:lnTo>
                        <a:pt x="1093859" y="619589"/>
                      </a:lnTo>
                      <a:lnTo>
                        <a:pt x="1204349" y="621494"/>
                      </a:lnTo>
                      <a:lnTo>
                        <a:pt x="1214826" y="635781"/>
                      </a:lnTo>
                      <a:lnTo>
                        <a:pt x="1193871" y="634829"/>
                      </a:lnTo>
                      <a:close/>
                      <a:moveTo>
                        <a:pt x="1911104" y="313836"/>
                      </a:moveTo>
                      <a:cubicBezTo>
                        <a:pt x="1915866" y="312884"/>
                        <a:pt x="1919676" y="312884"/>
                        <a:pt x="1923486" y="312884"/>
                      </a:cubicBezTo>
                      <a:cubicBezTo>
                        <a:pt x="1933011" y="312884"/>
                        <a:pt x="1937774" y="315741"/>
                        <a:pt x="1940631" y="324314"/>
                      </a:cubicBezTo>
                      <a:cubicBezTo>
                        <a:pt x="1945394" y="336696"/>
                        <a:pt x="1934916" y="346221"/>
                        <a:pt x="1916819" y="360509"/>
                      </a:cubicBezTo>
                      <a:cubicBezTo>
                        <a:pt x="1914914" y="361461"/>
                        <a:pt x="1913961" y="362414"/>
                        <a:pt x="1912056" y="364319"/>
                      </a:cubicBezTo>
                      <a:cubicBezTo>
                        <a:pt x="1911104" y="357651"/>
                        <a:pt x="1908246" y="351936"/>
                        <a:pt x="1907294" y="345269"/>
                      </a:cubicBezTo>
                      <a:cubicBezTo>
                        <a:pt x="1904436" y="334791"/>
                        <a:pt x="1900626" y="323361"/>
                        <a:pt x="1900626" y="314789"/>
                      </a:cubicBezTo>
                      <a:cubicBezTo>
                        <a:pt x="1903484" y="314789"/>
                        <a:pt x="1907294" y="313836"/>
                        <a:pt x="1911104" y="313836"/>
                      </a:cubicBezTo>
                      <a:close/>
                      <a:moveTo>
                        <a:pt x="1933964" y="540531"/>
                      </a:moveTo>
                      <a:cubicBezTo>
                        <a:pt x="1934916" y="543389"/>
                        <a:pt x="1935869" y="545294"/>
                        <a:pt x="1934916" y="547199"/>
                      </a:cubicBezTo>
                      <a:cubicBezTo>
                        <a:pt x="1933964" y="550056"/>
                        <a:pt x="1933011" y="551009"/>
                        <a:pt x="1931106" y="551961"/>
                      </a:cubicBezTo>
                      <a:cubicBezTo>
                        <a:pt x="1925391" y="554819"/>
                        <a:pt x="1917771" y="553866"/>
                        <a:pt x="1908246" y="549104"/>
                      </a:cubicBezTo>
                      <a:cubicBezTo>
                        <a:pt x="1898721" y="544341"/>
                        <a:pt x="1892054" y="539579"/>
                        <a:pt x="1889196" y="533864"/>
                      </a:cubicBezTo>
                      <a:cubicBezTo>
                        <a:pt x="1888244" y="532911"/>
                        <a:pt x="1889196" y="531006"/>
                        <a:pt x="1890149" y="530054"/>
                      </a:cubicBezTo>
                      <a:cubicBezTo>
                        <a:pt x="1891101" y="528149"/>
                        <a:pt x="1893006" y="527196"/>
                        <a:pt x="1894911" y="526244"/>
                      </a:cubicBezTo>
                      <a:lnTo>
                        <a:pt x="1904436" y="521481"/>
                      </a:lnTo>
                      <a:lnTo>
                        <a:pt x="1889196" y="488144"/>
                      </a:lnTo>
                      <a:lnTo>
                        <a:pt x="1871099" y="496716"/>
                      </a:lnTo>
                      <a:lnTo>
                        <a:pt x="1871099" y="496716"/>
                      </a:lnTo>
                      <a:lnTo>
                        <a:pt x="1867289" y="498621"/>
                      </a:lnTo>
                      <a:lnTo>
                        <a:pt x="1866336" y="499574"/>
                      </a:lnTo>
                      <a:lnTo>
                        <a:pt x="1866336" y="499574"/>
                      </a:lnTo>
                      <a:lnTo>
                        <a:pt x="1832999" y="511956"/>
                      </a:lnTo>
                      <a:cubicBezTo>
                        <a:pt x="1837761" y="514814"/>
                        <a:pt x="1841571" y="517671"/>
                        <a:pt x="1844429" y="520529"/>
                      </a:cubicBezTo>
                      <a:cubicBezTo>
                        <a:pt x="1847286" y="523386"/>
                        <a:pt x="1850144" y="527196"/>
                        <a:pt x="1851096" y="530054"/>
                      </a:cubicBezTo>
                      <a:cubicBezTo>
                        <a:pt x="1852049" y="532911"/>
                        <a:pt x="1852049" y="535769"/>
                        <a:pt x="1851096" y="539579"/>
                      </a:cubicBezTo>
                      <a:cubicBezTo>
                        <a:pt x="1850144" y="543389"/>
                        <a:pt x="1848239" y="546246"/>
                        <a:pt x="1846334" y="550056"/>
                      </a:cubicBezTo>
                      <a:cubicBezTo>
                        <a:pt x="1855859" y="548151"/>
                        <a:pt x="1865384" y="549104"/>
                        <a:pt x="1873004" y="551961"/>
                      </a:cubicBezTo>
                      <a:cubicBezTo>
                        <a:pt x="1880624" y="554819"/>
                        <a:pt x="1886339" y="560534"/>
                        <a:pt x="1889196" y="567201"/>
                      </a:cubicBezTo>
                      <a:cubicBezTo>
                        <a:pt x="1893006" y="575774"/>
                        <a:pt x="1892054" y="585299"/>
                        <a:pt x="1886339" y="593871"/>
                      </a:cubicBezTo>
                      <a:cubicBezTo>
                        <a:pt x="1880624" y="603396"/>
                        <a:pt x="1872051" y="610064"/>
                        <a:pt x="1861574" y="613874"/>
                      </a:cubicBezTo>
                      <a:cubicBezTo>
                        <a:pt x="1852049" y="617684"/>
                        <a:pt x="1840619" y="615779"/>
                        <a:pt x="1827284" y="609111"/>
                      </a:cubicBezTo>
                      <a:cubicBezTo>
                        <a:pt x="1813949" y="602444"/>
                        <a:pt x="1805376" y="593871"/>
                        <a:pt x="1801566" y="583394"/>
                      </a:cubicBezTo>
                      <a:cubicBezTo>
                        <a:pt x="1799661" y="578631"/>
                        <a:pt x="1800614" y="572916"/>
                        <a:pt x="1803471" y="567201"/>
                      </a:cubicBezTo>
                      <a:cubicBezTo>
                        <a:pt x="1807281" y="561486"/>
                        <a:pt x="1812044" y="556724"/>
                        <a:pt x="1818711" y="551961"/>
                      </a:cubicBezTo>
                      <a:cubicBezTo>
                        <a:pt x="1824426" y="549104"/>
                        <a:pt x="1828236" y="544341"/>
                        <a:pt x="1831094" y="539579"/>
                      </a:cubicBezTo>
                      <a:cubicBezTo>
                        <a:pt x="1833951" y="534816"/>
                        <a:pt x="1834904" y="531006"/>
                        <a:pt x="1832999" y="527196"/>
                      </a:cubicBezTo>
                      <a:cubicBezTo>
                        <a:pt x="1832046" y="524339"/>
                        <a:pt x="1830141" y="521481"/>
                        <a:pt x="1828236" y="519576"/>
                      </a:cubicBezTo>
                      <a:cubicBezTo>
                        <a:pt x="1826331" y="517671"/>
                        <a:pt x="1825379" y="515766"/>
                        <a:pt x="1822521" y="514814"/>
                      </a:cubicBezTo>
                      <a:lnTo>
                        <a:pt x="1772039" y="533864"/>
                      </a:lnTo>
                      <a:lnTo>
                        <a:pt x="1772039" y="533864"/>
                      </a:lnTo>
                      <a:lnTo>
                        <a:pt x="1757751" y="538626"/>
                      </a:lnTo>
                      <a:lnTo>
                        <a:pt x="1791089" y="637686"/>
                      </a:lnTo>
                      <a:lnTo>
                        <a:pt x="1769181" y="632924"/>
                      </a:lnTo>
                      <a:lnTo>
                        <a:pt x="1739654" y="545294"/>
                      </a:lnTo>
                      <a:lnTo>
                        <a:pt x="1726319" y="550056"/>
                      </a:lnTo>
                      <a:lnTo>
                        <a:pt x="1727271" y="551009"/>
                      </a:lnTo>
                      <a:lnTo>
                        <a:pt x="1708221" y="556724"/>
                      </a:lnTo>
                      <a:lnTo>
                        <a:pt x="1737749" y="657689"/>
                      </a:lnTo>
                      <a:lnTo>
                        <a:pt x="1715841" y="651974"/>
                      </a:lnTo>
                      <a:lnTo>
                        <a:pt x="1708221" y="627209"/>
                      </a:lnTo>
                      <a:cubicBezTo>
                        <a:pt x="1707269" y="630066"/>
                        <a:pt x="1705364" y="631971"/>
                        <a:pt x="1702506" y="633876"/>
                      </a:cubicBezTo>
                      <a:cubicBezTo>
                        <a:pt x="1699649" y="635781"/>
                        <a:pt x="1696791" y="637686"/>
                        <a:pt x="1693934" y="638639"/>
                      </a:cubicBezTo>
                      <a:cubicBezTo>
                        <a:pt x="1685361" y="641496"/>
                        <a:pt x="1675836" y="640544"/>
                        <a:pt x="1665359" y="635781"/>
                      </a:cubicBezTo>
                      <a:cubicBezTo>
                        <a:pt x="1654881" y="631971"/>
                        <a:pt x="1648214" y="626256"/>
                        <a:pt x="1646309" y="619589"/>
                      </a:cubicBezTo>
                      <a:lnTo>
                        <a:pt x="1633926" y="578631"/>
                      </a:lnTo>
                      <a:lnTo>
                        <a:pt x="1622496" y="582441"/>
                      </a:lnTo>
                      <a:lnTo>
                        <a:pt x="1621544" y="581489"/>
                      </a:lnTo>
                      <a:lnTo>
                        <a:pt x="1607256" y="585299"/>
                      </a:lnTo>
                      <a:lnTo>
                        <a:pt x="1632021" y="687216"/>
                      </a:lnTo>
                      <a:lnTo>
                        <a:pt x="1611066" y="680549"/>
                      </a:lnTo>
                      <a:lnTo>
                        <a:pt x="1589159" y="590061"/>
                      </a:lnTo>
                      <a:lnTo>
                        <a:pt x="1574871" y="593871"/>
                      </a:lnTo>
                      <a:lnTo>
                        <a:pt x="1575824" y="594824"/>
                      </a:lnTo>
                      <a:lnTo>
                        <a:pt x="1555821" y="598634"/>
                      </a:lnTo>
                      <a:lnTo>
                        <a:pt x="1574871" y="701504"/>
                      </a:lnTo>
                      <a:lnTo>
                        <a:pt x="1553916" y="692931"/>
                      </a:lnTo>
                      <a:lnTo>
                        <a:pt x="1551059" y="676739"/>
                      </a:lnTo>
                      <a:cubicBezTo>
                        <a:pt x="1548201" y="682454"/>
                        <a:pt x="1543439" y="686264"/>
                        <a:pt x="1537724" y="690074"/>
                      </a:cubicBezTo>
                      <a:cubicBezTo>
                        <a:pt x="1531056" y="693884"/>
                        <a:pt x="1524389" y="696741"/>
                        <a:pt x="1516769" y="697694"/>
                      </a:cubicBezTo>
                      <a:cubicBezTo>
                        <a:pt x="1508196" y="699599"/>
                        <a:pt x="1499624" y="697694"/>
                        <a:pt x="1490099" y="692931"/>
                      </a:cubicBezTo>
                      <a:cubicBezTo>
                        <a:pt x="1480574" y="688169"/>
                        <a:pt x="1474859" y="682454"/>
                        <a:pt x="1473906" y="676739"/>
                      </a:cubicBezTo>
                      <a:cubicBezTo>
                        <a:pt x="1473906" y="675786"/>
                        <a:pt x="1473906" y="673881"/>
                        <a:pt x="1474859" y="671976"/>
                      </a:cubicBezTo>
                      <a:cubicBezTo>
                        <a:pt x="1475811" y="670071"/>
                        <a:pt x="1476764" y="668166"/>
                        <a:pt x="1478669" y="666261"/>
                      </a:cubicBezTo>
                      <a:cubicBezTo>
                        <a:pt x="1472954" y="664356"/>
                        <a:pt x="1467239" y="661499"/>
                        <a:pt x="1463429" y="657689"/>
                      </a:cubicBezTo>
                      <a:cubicBezTo>
                        <a:pt x="1459619" y="653879"/>
                        <a:pt x="1456761" y="650069"/>
                        <a:pt x="1455809" y="646259"/>
                      </a:cubicBezTo>
                      <a:cubicBezTo>
                        <a:pt x="1454856" y="641496"/>
                        <a:pt x="1455809" y="636734"/>
                        <a:pt x="1459619" y="633876"/>
                      </a:cubicBezTo>
                      <a:cubicBezTo>
                        <a:pt x="1462476" y="630066"/>
                        <a:pt x="1466286" y="628161"/>
                        <a:pt x="1472001" y="626256"/>
                      </a:cubicBezTo>
                      <a:lnTo>
                        <a:pt x="1495814" y="621494"/>
                      </a:lnTo>
                      <a:lnTo>
                        <a:pt x="1493909" y="610064"/>
                      </a:lnTo>
                      <a:lnTo>
                        <a:pt x="1443426" y="619589"/>
                      </a:lnTo>
                      <a:lnTo>
                        <a:pt x="1443426" y="619589"/>
                      </a:lnTo>
                      <a:lnTo>
                        <a:pt x="1429139" y="621494"/>
                      </a:lnTo>
                      <a:lnTo>
                        <a:pt x="1441521" y="725316"/>
                      </a:lnTo>
                      <a:lnTo>
                        <a:pt x="1421519" y="715791"/>
                      </a:lnTo>
                      <a:lnTo>
                        <a:pt x="1418661" y="691979"/>
                      </a:lnTo>
                      <a:cubicBezTo>
                        <a:pt x="1414851" y="696741"/>
                        <a:pt x="1410089" y="699599"/>
                        <a:pt x="1405326" y="702456"/>
                      </a:cubicBezTo>
                      <a:cubicBezTo>
                        <a:pt x="1400564" y="705314"/>
                        <a:pt x="1395801" y="707219"/>
                        <a:pt x="1391991" y="707219"/>
                      </a:cubicBezTo>
                      <a:cubicBezTo>
                        <a:pt x="1383419" y="708171"/>
                        <a:pt x="1373894" y="705314"/>
                        <a:pt x="1363416" y="697694"/>
                      </a:cubicBezTo>
                      <a:cubicBezTo>
                        <a:pt x="1353891" y="690074"/>
                        <a:pt x="1348176" y="683406"/>
                        <a:pt x="1347224" y="674834"/>
                      </a:cubicBezTo>
                      <a:cubicBezTo>
                        <a:pt x="1346271" y="668166"/>
                        <a:pt x="1348176" y="661499"/>
                        <a:pt x="1353891" y="656736"/>
                      </a:cubicBezTo>
                      <a:cubicBezTo>
                        <a:pt x="1359606" y="651021"/>
                        <a:pt x="1366274" y="648164"/>
                        <a:pt x="1373894" y="647211"/>
                      </a:cubicBezTo>
                      <a:cubicBezTo>
                        <a:pt x="1381514" y="646259"/>
                        <a:pt x="1388181" y="647211"/>
                        <a:pt x="1395801" y="651021"/>
                      </a:cubicBezTo>
                      <a:cubicBezTo>
                        <a:pt x="1403421" y="653879"/>
                        <a:pt x="1410089" y="658641"/>
                        <a:pt x="1415804" y="665309"/>
                      </a:cubicBezTo>
                      <a:lnTo>
                        <a:pt x="1411041" y="624351"/>
                      </a:lnTo>
                      <a:lnTo>
                        <a:pt x="1333889" y="633876"/>
                      </a:lnTo>
                      <a:lnTo>
                        <a:pt x="1332936" y="632924"/>
                      </a:lnTo>
                      <a:lnTo>
                        <a:pt x="1318649" y="633876"/>
                      </a:lnTo>
                      <a:lnTo>
                        <a:pt x="1326269" y="738651"/>
                      </a:lnTo>
                      <a:lnTo>
                        <a:pt x="1306266" y="728174"/>
                      </a:lnTo>
                      <a:lnTo>
                        <a:pt x="1299599" y="635781"/>
                      </a:lnTo>
                      <a:lnTo>
                        <a:pt x="1280549" y="636734"/>
                      </a:lnTo>
                      <a:lnTo>
                        <a:pt x="1269119" y="623399"/>
                      </a:lnTo>
                      <a:lnTo>
                        <a:pt x="1304361" y="620541"/>
                      </a:lnTo>
                      <a:cubicBezTo>
                        <a:pt x="1301504" y="615779"/>
                        <a:pt x="1298646" y="611969"/>
                        <a:pt x="1297694" y="608159"/>
                      </a:cubicBezTo>
                      <a:cubicBezTo>
                        <a:pt x="1295789" y="604349"/>
                        <a:pt x="1294836" y="601491"/>
                        <a:pt x="1294836" y="599586"/>
                      </a:cubicBezTo>
                      <a:cubicBezTo>
                        <a:pt x="1293884" y="590061"/>
                        <a:pt x="1297694" y="581489"/>
                        <a:pt x="1304361" y="573869"/>
                      </a:cubicBezTo>
                      <a:cubicBezTo>
                        <a:pt x="1311029" y="566249"/>
                        <a:pt x="1319601" y="562439"/>
                        <a:pt x="1330079" y="561486"/>
                      </a:cubicBezTo>
                      <a:cubicBezTo>
                        <a:pt x="1338651" y="560534"/>
                        <a:pt x="1348176" y="564344"/>
                        <a:pt x="1359606" y="572916"/>
                      </a:cubicBezTo>
                      <a:cubicBezTo>
                        <a:pt x="1371989" y="581489"/>
                        <a:pt x="1384371" y="592919"/>
                        <a:pt x="1396754" y="608159"/>
                      </a:cubicBezTo>
                      <a:lnTo>
                        <a:pt x="1391991" y="611969"/>
                      </a:lnTo>
                      <a:cubicBezTo>
                        <a:pt x="1383419" y="600539"/>
                        <a:pt x="1373894" y="591966"/>
                        <a:pt x="1364369" y="585299"/>
                      </a:cubicBezTo>
                      <a:cubicBezTo>
                        <a:pt x="1354844" y="579584"/>
                        <a:pt x="1345319" y="576726"/>
                        <a:pt x="1337699" y="576726"/>
                      </a:cubicBezTo>
                      <a:cubicBezTo>
                        <a:pt x="1330079" y="577679"/>
                        <a:pt x="1322459" y="580536"/>
                        <a:pt x="1316744" y="587204"/>
                      </a:cubicBezTo>
                      <a:cubicBezTo>
                        <a:pt x="1311029" y="592919"/>
                        <a:pt x="1309124" y="599586"/>
                        <a:pt x="1309124" y="608159"/>
                      </a:cubicBezTo>
                      <a:cubicBezTo>
                        <a:pt x="1309124" y="613874"/>
                        <a:pt x="1310076" y="617684"/>
                        <a:pt x="1311029" y="619589"/>
                      </a:cubicBezTo>
                      <a:lnTo>
                        <a:pt x="1326269" y="618636"/>
                      </a:lnTo>
                      <a:lnTo>
                        <a:pt x="1327221" y="619589"/>
                      </a:lnTo>
                      <a:lnTo>
                        <a:pt x="1436759" y="607206"/>
                      </a:lnTo>
                      <a:lnTo>
                        <a:pt x="1437711" y="608159"/>
                      </a:lnTo>
                      <a:lnTo>
                        <a:pt x="1558679" y="585299"/>
                      </a:lnTo>
                      <a:lnTo>
                        <a:pt x="1558679" y="585299"/>
                      </a:lnTo>
                      <a:lnTo>
                        <a:pt x="1615829" y="571011"/>
                      </a:lnTo>
                      <a:lnTo>
                        <a:pt x="1616781" y="571964"/>
                      </a:lnTo>
                      <a:lnTo>
                        <a:pt x="1709174" y="545294"/>
                      </a:lnTo>
                      <a:lnTo>
                        <a:pt x="1744416" y="533864"/>
                      </a:lnTo>
                      <a:cubicBezTo>
                        <a:pt x="1737749" y="524339"/>
                        <a:pt x="1731081" y="516719"/>
                        <a:pt x="1722509" y="511956"/>
                      </a:cubicBezTo>
                      <a:cubicBezTo>
                        <a:pt x="1713936" y="507194"/>
                        <a:pt x="1706316" y="506241"/>
                        <a:pt x="1699649" y="509099"/>
                      </a:cubicBezTo>
                      <a:cubicBezTo>
                        <a:pt x="1694886" y="511004"/>
                        <a:pt x="1691076" y="513861"/>
                        <a:pt x="1689171" y="519576"/>
                      </a:cubicBezTo>
                      <a:cubicBezTo>
                        <a:pt x="1687266" y="524339"/>
                        <a:pt x="1687266" y="530054"/>
                        <a:pt x="1689171" y="535769"/>
                      </a:cubicBezTo>
                      <a:cubicBezTo>
                        <a:pt x="1690124" y="537674"/>
                        <a:pt x="1691076" y="540531"/>
                        <a:pt x="1692981" y="542436"/>
                      </a:cubicBezTo>
                      <a:cubicBezTo>
                        <a:pt x="1694886" y="544341"/>
                        <a:pt x="1696791" y="546246"/>
                        <a:pt x="1699649" y="548151"/>
                      </a:cubicBezTo>
                      <a:lnTo>
                        <a:pt x="1692981" y="550056"/>
                      </a:lnTo>
                      <a:cubicBezTo>
                        <a:pt x="1689171" y="548151"/>
                        <a:pt x="1685361" y="544341"/>
                        <a:pt x="1682504" y="540531"/>
                      </a:cubicBezTo>
                      <a:cubicBezTo>
                        <a:pt x="1679646" y="535769"/>
                        <a:pt x="1676789" y="531959"/>
                        <a:pt x="1675836" y="527196"/>
                      </a:cubicBezTo>
                      <a:cubicBezTo>
                        <a:pt x="1672979" y="519576"/>
                        <a:pt x="1673931" y="512909"/>
                        <a:pt x="1676789" y="505289"/>
                      </a:cubicBezTo>
                      <a:cubicBezTo>
                        <a:pt x="1679646" y="498621"/>
                        <a:pt x="1685361" y="493859"/>
                        <a:pt x="1692029" y="491001"/>
                      </a:cubicBezTo>
                      <a:cubicBezTo>
                        <a:pt x="1701554" y="488144"/>
                        <a:pt x="1712031" y="490049"/>
                        <a:pt x="1722509" y="497669"/>
                      </a:cubicBezTo>
                      <a:cubicBezTo>
                        <a:pt x="1733939" y="505289"/>
                        <a:pt x="1743464" y="516719"/>
                        <a:pt x="1752036" y="531006"/>
                      </a:cubicBezTo>
                      <a:lnTo>
                        <a:pt x="1765371" y="526244"/>
                      </a:lnTo>
                      <a:lnTo>
                        <a:pt x="1766324" y="526244"/>
                      </a:lnTo>
                      <a:lnTo>
                        <a:pt x="1859669" y="491001"/>
                      </a:lnTo>
                      <a:lnTo>
                        <a:pt x="1859669" y="491001"/>
                      </a:lnTo>
                      <a:lnTo>
                        <a:pt x="1962539" y="445281"/>
                      </a:lnTo>
                      <a:lnTo>
                        <a:pt x="1977779" y="453854"/>
                      </a:lnTo>
                      <a:lnTo>
                        <a:pt x="1959681" y="462426"/>
                      </a:lnTo>
                      <a:lnTo>
                        <a:pt x="2002544" y="557676"/>
                      </a:lnTo>
                      <a:lnTo>
                        <a:pt x="1980636" y="554819"/>
                      </a:lnTo>
                      <a:lnTo>
                        <a:pt x="1964444" y="518624"/>
                      </a:lnTo>
                      <a:lnTo>
                        <a:pt x="1932059" y="532911"/>
                      </a:lnTo>
                      <a:lnTo>
                        <a:pt x="1933964" y="540531"/>
                      </a:lnTo>
                      <a:close/>
                      <a:moveTo>
                        <a:pt x="2038739" y="575774"/>
                      </a:moveTo>
                      <a:lnTo>
                        <a:pt x="2006354" y="565296"/>
                      </a:lnTo>
                      <a:cubicBezTo>
                        <a:pt x="2004449" y="564344"/>
                        <a:pt x="2001591" y="564344"/>
                        <a:pt x="1999686" y="563391"/>
                      </a:cubicBezTo>
                      <a:cubicBezTo>
                        <a:pt x="1997781" y="563391"/>
                        <a:pt x="1995876" y="563391"/>
                        <a:pt x="1994924" y="563391"/>
                      </a:cubicBezTo>
                      <a:cubicBezTo>
                        <a:pt x="1993971" y="564344"/>
                        <a:pt x="1992066" y="565296"/>
                        <a:pt x="1991114" y="566249"/>
                      </a:cubicBezTo>
                      <a:cubicBezTo>
                        <a:pt x="1990161" y="567201"/>
                        <a:pt x="1988256" y="570059"/>
                        <a:pt x="1986351" y="572916"/>
                      </a:cubicBezTo>
                      <a:lnTo>
                        <a:pt x="1974921" y="566249"/>
                      </a:lnTo>
                      <a:cubicBezTo>
                        <a:pt x="1976826" y="564344"/>
                        <a:pt x="1978731" y="561486"/>
                        <a:pt x="1980636" y="559581"/>
                      </a:cubicBezTo>
                      <a:cubicBezTo>
                        <a:pt x="1982541" y="557676"/>
                        <a:pt x="1984446" y="556724"/>
                        <a:pt x="1985399" y="555771"/>
                      </a:cubicBezTo>
                      <a:cubicBezTo>
                        <a:pt x="1987304" y="554819"/>
                        <a:pt x="1988256" y="554819"/>
                        <a:pt x="1989209" y="554819"/>
                      </a:cubicBezTo>
                      <a:cubicBezTo>
                        <a:pt x="1990161" y="554819"/>
                        <a:pt x="1992066" y="554819"/>
                        <a:pt x="1993971" y="555771"/>
                      </a:cubicBezTo>
                      <a:lnTo>
                        <a:pt x="2041596" y="569106"/>
                      </a:lnTo>
                      <a:lnTo>
                        <a:pt x="2038739" y="575774"/>
                      </a:lnTo>
                      <a:close/>
                      <a:moveTo>
                        <a:pt x="2137799" y="166199"/>
                      </a:moveTo>
                      <a:cubicBezTo>
                        <a:pt x="2145419" y="97619"/>
                        <a:pt x="2173041" y="21419"/>
                        <a:pt x="2254004" y="16656"/>
                      </a:cubicBezTo>
                      <a:cubicBezTo>
                        <a:pt x="2271149" y="16656"/>
                        <a:pt x="2273054" y="24276"/>
                        <a:pt x="2274006" y="26181"/>
                      </a:cubicBezTo>
                      <a:cubicBezTo>
                        <a:pt x="2278769" y="50946"/>
                        <a:pt x="2227334" y="115716"/>
                        <a:pt x="2137799" y="166199"/>
                      </a:cubicBezTo>
                      <a:close/>
                      <a:moveTo>
                        <a:pt x="2346396" y="591014"/>
                      </a:moveTo>
                      <a:cubicBezTo>
                        <a:pt x="2327346" y="553866"/>
                        <a:pt x="2289246" y="499574"/>
                        <a:pt x="2254956" y="497669"/>
                      </a:cubicBezTo>
                      <a:cubicBezTo>
                        <a:pt x="2246384" y="496716"/>
                        <a:pt x="2233049" y="499574"/>
                        <a:pt x="2222571" y="515766"/>
                      </a:cubicBezTo>
                      <a:cubicBezTo>
                        <a:pt x="2218761" y="522434"/>
                        <a:pt x="2214951" y="530054"/>
                        <a:pt x="2211141" y="537674"/>
                      </a:cubicBezTo>
                      <a:cubicBezTo>
                        <a:pt x="2207331" y="493859"/>
                        <a:pt x="2194949" y="451949"/>
                        <a:pt x="2181614" y="412896"/>
                      </a:cubicBezTo>
                      <a:cubicBezTo>
                        <a:pt x="2219714" y="397656"/>
                        <a:pt x="2254004" y="379559"/>
                        <a:pt x="2285436" y="358604"/>
                      </a:cubicBezTo>
                      <a:cubicBezTo>
                        <a:pt x="2293056" y="375749"/>
                        <a:pt x="2300676" y="391941"/>
                        <a:pt x="2309249" y="408134"/>
                      </a:cubicBezTo>
                      <a:cubicBezTo>
                        <a:pt x="2323536" y="435756"/>
                        <a:pt x="2338776" y="465284"/>
                        <a:pt x="2346396" y="496716"/>
                      </a:cubicBezTo>
                      <a:cubicBezTo>
                        <a:pt x="2350206" y="515766"/>
                        <a:pt x="2350206" y="568154"/>
                        <a:pt x="2346396" y="59101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12040" name="Google Shape;12040;p38"/>
          <p:cNvSpPr/>
          <p:nvPr/>
        </p:nvSpPr>
        <p:spPr>
          <a:xfrm>
            <a:off x="-522" y="-76200"/>
            <a:ext cx="794084" cy="14164521"/>
          </a:xfrm>
          <a:custGeom>
            <a:avLst/>
            <a:gdLst/>
            <a:ahLst/>
            <a:cxnLst/>
            <a:rect l="l" t="t" r="r" b="b"/>
            <a:pathLst>
              <a:path w="794084" h="14164521" extrusionOk="0">
                <a:moveTo>
                  <a:pt x="652655" y="7943935"/>
                </a:moveTo>
                <a:lnTo>
                  <a:pt x="650770" y="7944316"/>
                </a:lnTo>
                <a:lnTo>
                  <a:pt x="650770" y="7944316"/>
                </a:lnTo>
                <a:lnTo>
                  <a:pt x="652655" y="7943935"/>
                </a:lnTo>
                <a:close/>
                <a:moveTo>
                  <a:pt x="0" y="2381"/>
                </a:moveTo>
                <a:lnTo>
                  <a:pt x="794084" y="0"/>
                </a:lnTo>
                <a:lnTo>
                  <a:pt x="792386" y="6521110"/>
                </a:lnTo>
                <a:lnTo>
                  <a:pt x="792695" y="6521110"/>
                </a:lnTo>
                <a:lnTo>
                  <a:pt x="792695" y="6940210"/>
                </a:lnTo>
                <a:lnTo>
                  <a:pt x="792428" y="6940210"/>
                </a:lnTo>
                <a:cubicBezTo>
                  <a:pt x="792430" y="6950301"/>
                  <a:pt x="792433" y="6960393"/>
                  <a:pt x="792435" y="6970484"/>
                </a:cubicBezTo>
                <a:lnTo>
                  <a:pt x="785164" y="7006498"/>
                </a:lnTo>
                <a:cubicBezTo>
                  <a:pt x="777887" y="7023703"/>
                  <a:pt x="767356" y="7039198"/>
                  <a:pt x="754344" y="7052210"/>
                </a:cubicBezTo>
                <a:cubicBezTo>
                  <a:pt x="719662" y="7075911"/>
                  <a:pt x="708791" y="7075801"/>
                  <a:pt x="686015" y="7087596"/>
                </a:cubicBezTo>
                <a:lnTo>
                  <a:pt x="653151" y="7094231"/>
                </a:lnTo>
                <a:lnTo>
                  <a:pt x="653151" y="7094231"/>
                </a:lnTo>
                <a:lnTo>
                  <a:pt x="686015" y="7087596"/>
                </a:lnTo>
                <a:lnTo>
                  <a:pt x="620390" y="7107967"/>
                </a:lnTo>
                <a:cubicBezTo>
                  <a:pt x="460230" y="7175709"/>
                  <a:pt x="347851" y="7334297"/>
                  <a:pt x="347851" y="7519133"/>
                </a:cubicBezTo>
                <a:cubicBezTo>
                  <a:pt x="347851" y="7703969"/>
                  <a:pt x="460230" y="7862557"/>
                  <a:pt x="620390" y="7930299"/>
                </a:cubicBezTo>
                <a:lnTo>
                  <a:pt x="686015" y="7950670"/>
                </a:lnTo>
                <a:lnTo>
                  <a:pt x="704152" y="7956300"/>
                </a:lnTo>
                <a:lnTo>
                  <a:pt x="754344" y="7986056"/>
                </a:lnTo>
                <a:cubicBezTo>
                  <a:pt x="767356" y="7999068"/>
                  <a:pt x="777887" y="8014563"/>
                  <a:pt x="785164" y="8031768"/>
                </a:cubicBezTo>
                <a:lnTo>
                  <a:pt x="792687" y="8069030"/>
                </a:lnTo>
                <a:cubicBezTo>
                  <a:pt x="792690" y="8081493"/>
                  <a:pt x="792692" y="8093955"/>
                  <a:pt x="792695" y="8106418"/>
                </a:cubicBezTo>
                <a:lnTo>
                  <a:pt x="791819" y="8110756"/>
                </a:lnTo>
                <a:lnTo>
                  <a:pt x="791819" y="8110756"/>
                </a:lnTo>
                <a:lnTo>
                  <a:pt x="792695" y="8106418"/>
                </a:lnTo>
                <a:lnTo>
                  <a:pt x="794084" y="14164521"/>
                </a:lnTo>
                <a:lnTo>
                  <a:pt x="0" y="14164521"/>
                </a:lnTo>
                <a:lnTo>
                  <a:pt x="0" y="2381"/>
                </a:lnTo>
                <a:close/>
              </a:path>
            </a:pathLst>
          </a:custGeom>
          <a:solidFill>
            <a:srgbClr val="B8114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41" name="Google Shape;12041;p38"/>
          <p:cNvSpPr/>
          <p:nvPr/>
        </p:nvSpPr>
        <p:spPr>
          <a:xfrm>
            <a:off x="177277" y="4148453"/>
            <a:ext cx="470356" cy="470356"/>
          </a:xfrm>
          <a:custGeom>
            <a:avLst/>
            <a:gdLst/>
            <a:ahLst/>
            <a:cxnLst/>
            <a:rect l="l" t="t" r="r" b="b"/>
            <a:pathLst>
              <a:path w="470356" h="470356" extrusionOk="0">
                <a:moveTo>
                  <a:pt x="385593" y="364560"/>
                </a:moveTo>
                <a:cubicBezTo>
                  <a:pt x="374345" y="364528"/>
                  <a:pt x="363385" y="368123"/>
                  <a:pt x="354341" y="374812"/>
                </a:cubicBezTo>
                <a:lnTo>
                  <a:pt x="323900" y="344370"/>
                </a:lnTo>
                <a:cubicBezTo>
                  <a:pt x="314208" y="334762"/>
                  <a:pt x="298563" y="334829"/>
                  <a:pt x="288955" y="344521"/>
                </a:cubicBezTo>
                <a:cubicBezTo>
                  <a:pt x="279404" y="354153"/>
                  <a:pt x="279404" y="369684"/>
                  <a:pt x="288955" y="379316"/>
                </a:cubicBezTo>
                <a:lnTo>
                  <a:pt x="295231" y="385593"/>
                </a:lnTo>
                <a:lnTo>
                  <a:pt x="243095" y="385593"/>
                </a:lnTo>
                <a:lnTo>
                  <a:pt x="243095" y="335278"/>
                </a:lnTo>
                <a:cubicBezTo>
                  <a:pt x="243095" y="330906"/>
                  <a:pt x="239551" y="327362"/>
                  <a:pt x="235178" y="327362"/>
                </a:cubicBezTo>
                <a:cubicBezTo>
                  <a:pt x="232906" y="327361"/>
                  <a:pt x="230744" y="328337"/>
                  <a:pt x="229241" y="330042"/>
                </a:cubicBezTo>
                <a:cubicBezTo>
                  <a:pt x="220571" y="339885"/>
                  <a:pt x="205564" y="340836"/>
                  <a:pt x="195721" y="332166"/>
                </a:cubicBezTo>
                <a:cubicBezTo>
                  <a:pt x="185878" y="323496"/>
                  <a:pt x="184927" y="308490"/>
                  <a:pt x="193597" y="298646"/>
                </a:cubicBezTo>
                <a:cubicBezTo>
                  <a:pt x="202266" y="288803"/>
                  <a:pt x="217273" y="287852"/>
                  <a:pt x="227116" y="296522"/>
                </a:cubicBezTo>
                <a:cubicBezTo>
                  <a:pt x="227868" y="297185"/>
                  <a:pt x="228578" y="297894"/>
                  <a:pt x="229241" y="298646"/>
                </a:cubicBezTo>
                <a:cubicBezTo>
                  <a:pt x="232132" y="301926"/>
                  <a:pt x="237136" y="302240"/>
                  <a:pt x="240414" y="299348"/>
                </a:cubicBezTo>
                <a:cubicBezTo>
                  <a:pt x="242119" y="297845"/>
                  <a:pt x="243095" y="295682"/>
                  <a:pt x="243095" y="293410"/>
                </a:cubicBezTo>
                <a:lnTo>
                  <a:pt x="243095" y="243095"/>
                </a:lnTo>
                <a:lnTo>
                  <a:pt x="278073" y="243095"/>
                </a:lnTo>
                <a:cubicBezTo>
                  <a:pt x="269319" y="263127"/>
                  <a:pt x="278462" y="286462"/>
                  <a:pt x="298494" y="295216"/>
                </a:cubicBezTo>
                <a:cubicBezTo>
                  <a:pt x="318525" y="303970"/>
                  <a:pt x="341861" y="294828"/>
                  <a:pt x="350615" y="274796"/>
                </a:cubicBezTo>
                <a:cubicBezTo>
                  <a:pt x="355031" y="264690"/>
                  <a:pt x="355031" y="253200"/>
                  <a:pt x="350615" y="243095"/>
                </a:cubicBezTo>
                <a:lnTo>
                  <a:pt x="385593" y="243095"/>
                </a:lnTo>
                <a:lnTo>
                  <a:pt x="385593" y="346010"/>
                </a:lnTo>
                <a:lnTo>
                  <a:pt x="401426" y="346010"/>
                </a:lnTo>
                <a:lnTo>
                  <a:pt x="401426" y="195596"/>
                </a:lnTo>
                <a:lnTo>
                  <a:pt x="425176" y="195596"/>
                </a:lnTo>
                <a:cubicBezTo>
                  <a:pt x="442657" y="195576"/>
                  <a:pt x="456822" y="181410"/>
                  <a:pt x="456842" y="163929"/>
                </a:cubicBezTo>
                <a:lnTo>
                  <a:pt x="456842" y="95960"/>
                </a:lnTo>
                <a:lnTo>
                  <a:pt x="470357" y="82445"/>
                </a:lnTo>
                <a:lnTo>
                  <a:pt x="459161" y="71249"/>
                </a:lnTo>
                <a:lnTo>
                  <a:pt x="443328" y="87082"/>
                </a:lnTo>
                <a:cubicBezTo>
                  <a:pt x="441843" y="88567"/>
                  <a:pt x="441009" y="90580"/>
                  <a:pt x="441009" y="92680"/>
                </a:cubicBezTo>
                <a:lnTo>
                  <a:pt x="441009" y="163929"/>
                </a:lnTo>
                <a:cubicBezTo>
                  <a:pt x="440999" y="172669"/>
                  <a:pt x="433916" y="179752"/>
                  <a:pt x="425176" y="179762"/>
                </a:cubicBezTo>
                <a:lnTo>
                  <a:pt x="401426" y="179762"/>
                </a:lnTo>
                <a:lnTo>
                  <a:pt x="401426" y="159292"/>
                </a:lnTo>
                <a:lnTo>
                  <a:pt x="414941" y="145778"/>
                </a:lnTo>
                <a:lnTo>
                  <a:pt x="403745" y="134582"/>
                </a:lnTo>
                <a:lnTo>
                  <a:pt x="368120" y="170206"/>
                </a:lnTo>
                <a:cubicBezTo>
                  <a:pt x="364654" y="173673"/>
                  <a:pt x="359033" y="173673"/>
                  <a:pt x="355566" y="170206"/>
                </a:cubicBezTo>
                <a:cubicBezTo>
                  <a:pt x="352100" y="166740"/>
                  <a:pt x="352100" y="161119"/>
                  <a:pt x="355566" y="157652"/>
                </a:cubicBezTo>
                <a:lnTo>
                  <a:pt x="391191" y="122028"/>
                </a:lnTo>
                <a:cubicBezTo>
                  <a:pt x="394282" y="118936"/>
                  <a:pt x="394282" y="113924"/>
                  <a:pt x="391191" y="110832"/>
                </a:cubicBezTo>
                <a:cubicBezTo>
                  <a:pt x="391191" y="110832"/>
                  <a:pt x="391191" y="110832"/>
                  <a:pt x="391191" y="110832"/>
                </a:cubicBezTo>
                <a:cubicBezTo>
                  <a:pt x="376818" y="96425"/>
                  <a:pt x="376818" y="73103"/>
                  <a:pt x="391191" y="58695"/>
                </a:cubicBezTo>
                <a:lnTo>
                  <a:pt x="430774" y="19113"/>
                </a:lnTo>
                <a:lnTo>
                  <a:pt x="419578" y="7917"/>
                </a:lnTo>
                <a:lnTo>
                  <a:pt x="379995" y="47499"/>
                </a:lnTo>
                <a:cubicBezTo>
                  <a:pt x="361609" y="65934"/>
                  <a:pt x="359411" y="95022"/>
                  <a:pt x="374817" y="116010"/>
                </a:cubicBezTo>
                <a:lnTo>
                  <a:pt x="344370" y="146456"/>
                </a:lnTo>
                <a:cubicBezTo>
                  <a:pt x="334679" y="156065"/>
                  <a:pt x="334611" y="171710"/>
                  <a:pt x="344220" y="181402"/>
                </a:cubicBezTo>
                <a:cubicBezTo>
                  <a:pt x="353829" y="191094"/>
                  <a:pt x="369474" y="191161"/>
                  <a:pt x="379166" y="181553"/>
                </a:cubicBezTo>
                <a:cubicBezTo>
                  <a:pt x="379216" y="181503"/>
                  <a:pt x="379267" y="181453"/>
                  <a:pt x="379316" y="181402"/>
                </a:cubicBezTo>
                <a:lnTo>
                  <a:pt x="385593" y="175125"/>
                </a:lnTo>
                <a:lnTo>
                  <a:pt x="385593" y="227262"/>
                </a:lnTo>
                <a:lnTo>
                  <a:pt x="335277" y="227262"/>
                </a:lnTo>
                <a:cubicBezTo>
                  <a:pt x="330905" y="227262"/>
                  <a:pt x="327361" y="230805"/>
                  <a:pt x="327361" y="235177"/>
                </a:cubicBezTo>
                <a:cubicBezTo>
                  <a:pt x="327360" y="237450"/>
                  <a:pt x="328336" y="239613"/>
                  <a:pt x="330041" y="241116"/>
                </a:cubicBezTo>
                <a:cubicBezTo>
                  <a:pt x="339884" y="249784"/>
                  <a:pt x="340836" y="264792"/>
                  <a:pt x="332167" y="274635"/>
                </a:cubicBezTo>
                <a:cubicBezTo>
                  <a:pt x="323498" y="284479"/>
                  <a:pt x="308491" y="285431"/>
                  <a:pt x="298647" y="276762"/>
                </a:cubicBezTo>
                <a:cubicBezTo>
                  <a:pt x="288804" y="268093"/>
                  <a:pt x="287852" y="253086"/>
                  <a:pt x="296521" y="243242"/>
                </a:cubicBezTo>
                <a:cubicBezTo>
                  <a:pt x="297184" y="242489"/>
                  <a:pt x="297894" y="241779"/>
                  <a:pt x="298647" y="241116"/>
                </a:cubicBezTo>
                <a:cubicBezTo>
                  <a:pt x="301927" y="238224"/>
                  <a:pt x="302241" y="233221"/>
                  <a:pt x="299348" y="229942"/>
                </a:cubicBezTo>
                <a:cubicBezTo>
                  <a:pt x="297846" y="228237"/>
                  <a:pt x="295683" y="227262"/>
                  <a:pt x="293411" y="227262"/>
                </a:cubicBezTo>
                <a:lnTo>
                  <a:pt x="243095" y="227262"/>
                </a:lnTo>
                <a:lnTo>
                  <a:pt x="243095" y="192284"/>
                </a:lnTo>
                <a:cubicBezTo>
                  <a:pt x="263127" y="201037"/>
                  <a:pt x="286462" y="191894"/>
                  <a:pt x="295215" y="171861"/>
                </a:cubicBezTo>
                <a:cubicBezTo>
                  <a:pt x="303967" y="151829"/>
                  <a:pt x="294824" y="128494"/>
                  <a:pt x="274791" y="119741"/>
                </a:cubicBezTo>
                <a:cubicBezTo>
                  <a:pt x="264687" y="115327"/>
                  <a:pt x="253199" y="115327"/>
                  <a:pt x="243095" y="119741"/>
                </a:cubicBezTo>
                <a:lnTo>
                  <a:pt x="243095" y="84764"/>
                </a:lnTo>
                <a:lnTo>
                  <a:pt x="346010" y="84764"/>
                </a:lnTo>
                <a:lnTo>
                  <a:pt x="346010" y="68931"/>
                </a:lnTo>
                <a:lnTo>
                  <a:pt x="195596" y="68931"/>
                </a:lnTo>
                <a:lnTo>
                  <a:pt x="195596" y="45181"/>
                </a:lnTo>
                <a:cubicBezTo>
                  <a:pt x="195576" y="27700"/>
                  <a:pt x="181410" y="13534"/>
                  <a:pt x="163929" y="13515"/>
                </a:cubicBezTo>
                <a:lnTo>
                  <a:pt x="95959" y="13515"/>
                </a:lnTo>
                <a:lnTo>
                  <a:pt x="82445" y="0"/>
                </a:lnTo>
                <a:lnTo>
                  <a:pt x="71249" y="11196"/>
                </a:lnTo>
                <a:lnTo>
                  <a:pt x="87082" y="27029"/>
                </a:lnTo>
                <a:cubicBezTo>
                  <a:pt x="88567" y="28514"/>
                  <a:pt x="90580" y="29348"/>
                  <a:pt x="92680" y="29348"/>
                </a:cubicBezTo>
                <a:lnTo>
                  <a:pt x="163929" y="29348"/>
                </a:lnTo>
                <a:cubicBezTo>
                  <a:pt x="172669" y="29358"/>
                  <a:pt x="179752" y="36441"/>
                  <a:pt x="179762" y="45181"/>
                </a:cubicBezTo>
                <a:lnTo>
                  <a:pt x="179762" y="68931"/>
                </a:lnTo>
                <a:lnTo>
                  <a:pt x="159292" y="68931"/>
                </a:lnTo>
                <a:lnTo>
                  <a:pt x="145778" y="55416"/>
                </a:lnTo>
                <a:lnTo>
                  <a:pt x="134582" y="66612"/>
                </a:lnTo>
                <a:lnTo>
                  <a:pt x="170206" y="102236"/>
                </a:lnTo>
                <a:cubicBezTo>
                  <a:pt x="173673" y="105703"/>
                  <a:pt x="173673" y="111324"/>
                  <a:pt x="170206" y="114790"/>
                </a:cubicBezTo>
                <a:cubicBezTo>
                  <a:pt x="166740" y="118257"/>
                  <a:pt x="161119" y="118257"/>
                  <a:pt x="157652" y="114790"/>
                </a:cubicBezTo>
                <a:lnTo>
                  <a:pt x="122028" y="79166"/>
                </a:lnTo>
                <a:cubicBezTo>
                  <a:pt x="118936" y="76074"/>
                  <a:pt x="113924" y="76074"/>
                  <a:pt x="110832" y="79165"/>
                </a:cubicBezTo>
                <a:cubicBezTo>
                  <a:pt x="110832" y="79165"/>
                  <a:pt x="110832" y="79166"/>
                  <a:pt x="110832" y="79166"/>
                </a:cubicBezTo>
                <a:cubicBezTo>
                  <a:pt x="96436" y="93563"/>
                  <a:pt x="73093" y="93563"/>
                  <a:pt x="58696" y="79167"/>
                </a:cubicBezTo>
                <a:cubicBezTo>
                  <a:pt x="58696" y="79166"/>
                  <a:pt x="58696" y="79166"/>
                  <a:pt x="58695" y="79166"/>
                </a:cubicBezTo>
                <a:lnTo>
                  <a:pt x="19113" y="39583"/>
                </a:lnTo>
                <a:lnTo>
                  <a:pt x="7917" y="50779"/>
                </a:lnTo>
                <a:lnTo>
                  <a:pt x="47499" y="90362"/>
                </a:lnTo>
                <a:cubicBezTo>
                  <a:pt x="65922" y="108777"/>
                  <a:pt x="95031" y="110978"/>
                  <a:pt x="116015" y="95545"/>
                </a:cubicBezTo>
                <a:lnTo>
                  <a:pt x="146456" y="125986"/>
                </a:lnTo>
                <a:cubicBezTo>
                  <a:pt x="156148" y="135595"/>
                  <a:pt x="171793" y="135528"/>
                  <a:pt x="181402" y="125836"/>
                </a:cubicBezTo>
                <a:cubicBezTo>
                  <a:pt x="190952" y="116203"/>
                  <a:pt x="190952" y="100673"/>
                  <a:pt x="181402" y="91040"/>
                </a:cubicBezTo>
                <a:lnTo>
                  <a:pt x="175125" y="84764"/>
                </a:lnTo>
                <a:lnTo>
                  <a:pt x="227262" y="84764"/>
                </a:lnTo>
                <a:lnTo>
                  <a:pt x="227262" y="135078"/>
                </a:lnTo>
                <a:cubicBezTo>
                  <a:pt x="227262" y="139450"/>
                  <a:pt x="230805" y="142995"/>
                  <a:pt x="235177" y="142996"/>
                </a:cubicBezTo>
                <a:cubicBezTo>
                  <a:pt x="237450" y="142996"/>
                  <a:pt x="239613" y="142019"/>
                  <a:pt x="241116" y="140315"/>
                </a:cubicBezTo>
                <a:cubicBezTo>
                  <a:pt x="249785" y="130472"/>
                  <a:pt x="264792" y="129521"/>
                  <a:pt x="274635" y="138191"/>
                </a:cubicBezTo>
                <a:cubicBezTo>
                  <a:pt x="284479" y="146860"/>
                  <a:pt x="285430" y="161867"/>
                  <a:pt x="276760" y="171710"/>
                </a:cubicBezTo>
                <a:cubicBezTo>
                  <a:pt x="268090" y="181554"/>
                  <a:pt x="253084" y="182504"/>
                  <a:pt x="243240" y="173835"/>
                </a:cubicBezTo>
                <a:cubicBezTo>
                  <a:pt x="242488" y="173172"/>
                  <a:pt x="241779" y="172462"/>
                  <a:pt x="241116" y="171710"/>
                </a:cubicBezTo>
                <a:cubicBezTo>
                  <a:pt x="238224" y="168431"/>
                  <a:pt x="233221" y="168117"/>
                  <a:pt x="229942" y="171010"/>
                </a:cubicBezTo>
                <a:cubicBezTo>
                  <a:pt x="228237" y="172512"/>
                  <a:pt x="227262" y="174675"/>
                  <a:pt x="227262" y="176947"/>
                </a:cubicBezTo>
                <a:lnTo>
                  <a:pt x="227262" y="227262"/>
                </a:lnTo>
                <a:lnTo>
                  <a:pt x="192283" y="227262"/>
                </a:lnTo>
                <a:cubicBezTo>
                  <a:pt x="201037" y="207230"/>
                  <a:pt x="191895" y="183895"/>
                  <a:pt x="171863" y="175141"/>
                </a:cubicBezTo>
                <a:cubicBezTo>
                  <a:pt x="151832" y="166386"/>
                  <a:pt x="128496" y="175529"/>
                  <a:pt x="119742" y="195561"/>
                </a:cubicBezTo>
                <a:cubicBezTo>
                  <a:pt x="115326" y="205666"/>
                  <a:pt x="115326" y="217156"/>
                  <a:pt x="119742" y="227262"/>
                </a:cubicBezTo>
                <a:lnTo>
                  <a:pt x="84764" y="227262"/>
                </a:lnTo>
                <a:lnTo>
                  <a:pt x="84764" y="124346"/>
                </a:lnTo>
                <a:lnTo>
                  <a:pt x="68931" y="124346"/>
                </a:lnTo>
                <a:lnTo>
                  <a:pt x="68931" y="274761"/>
                </a:lnTo>
                <a:lnTo>
                  <a:pt x="45181" y="274761"/>
                </a:lnTo>
                <a:cubicBezTo>
                  <a:pt x="27700" y="274781"/>
                  <a:pt x="13534" y="288947"/>
                  <a:pt x="13515" y="306427"/>
                </a:cubicBezTo>
                <a:lnTo>
                  <a:pt x="13515" y="374397"/>
                </a:lnTo>
                <a:lnTo>
                  <a:pt x="0" y="387912"/>
                </a:lnTo>
                <a:lnTo>
                  <a:pt x="11196" y="399108"/>
                </a:lnTo>
                <a:lnTo>
                  <a:pt x="27029" y="383274"/>
                </a:lnTo>
                <a:cubicBezTo>
                  <a:pt x="28514" y="381790"/>
                  <a:pt x="29348" y="379776"/>
                  <a:pt x="29348" y="377676"/>
                </a:cubicBezTo>
                <a:lnTo>
                  <a:pt x="29348" y="306427"/>
                </a:lnTo>
                <a:cubicBezTo>
                  <a:pt x="29358" y="297688"/>
                  <a:pt x="36441" y="290604"/>
                  <a:pt x="45181" y="290594"/>
                </a:cubicBezTo>
                <a:lnTo>
                  <a:pt x="68931" y="290594"/>
                </a:lnTo>
                <a:lnTo>
                  <a:pt x="68931" y="311065"/>
                </a:lnTo>
                <a:lnTo>
                  <a:pt x="55416" y="324579"/>
                </a:lnTo>
                <a:lnTo>
                  <a:pt x="66612" y="335775"/>
                </a:lnTo>
                <a:lnTo>
                  <a:pt x="102236" y="300151"/>
                </a:lnTo>
                <a:cubicBezTo>
                  <a:pt x="105703" y="296684"/>
                  <a:pt x="111324" y="296684"/>
                  <a:pt x="114790" y="300151"/>
                </a:cubicBezTo>
                <a:cubicBezTo>
                  <a:pt x="118257" y="303617"/>
                  <a:pt x="118257" y="309238"/>
                  <a:pt x="114790" y="312704"/>
                </a:cubicBezTo>
                <a:lnTo>
                  <a:pt x="79166" y="348329"/>
                </a:lnTo>
                <a:cubicBezTo>
                  <a:pt x="76074" y="351420"/>
                  <a:pt x="76074" y="356432"/>
                  <a:pt x="79165" y="359525"/>
                </a:cubicBezTo>
                <a:cubicBezTo>
                  <a:pt x="79165" y="359525"/>
                  <a:pt x="79166" y="359525"/>
                  <a:pt x="79166" y="359525"/>
                </a:cubicBezTo>
                <a:cubicBezTo>
                  <a:pt x="93538" y="373932"/>
                  <a:pt x="93538" y="397254"/>
                  <a:pt x="79166" y="411661"/>
                </a:cubicBezTo>
                <a:lnTo>
                  <a:pt x="39583" y="451244"/>
                </a:lnTo>
                <a:lnTo>
                  <a:pt x="50779" y="462440"/>
                </a:lnTo>
                <a:lnTo>
                  <a:pt x="90362" y="422857"/>
                </a:lnTo>
                <a:cubicBezTo>
                  <a:pt x="108748" y="404423"/>
                  <a:pt x="110946" y="375335"/>
                  <a:pt x="95540" y="354346"/>
                </a:cubicBezTo>
                <a:lnTo>
                  <a:pt x="125986" y="323900"/>
                </a:lnTo>
                <a:cubicBezTo>
                  <a:pt x="135678" y="314291"/>
                  <a:pt x="135745" y="298646"/>
                  <a:pt x="126137" y="288955"/>
                </a:cubicBezTo>
                <a:cubicBezTo>
                  <a:pt x="116528" y="279263"/>
                  <a:pt x="100883" y="279195"/>
                  <a:pt x="91191" y="288804"/>
                </a:cubicBezTo>
                <a:cubicBezTo>
                  <a:pt x="91140" y="288854"/>
                  <a:pt x="91090" y="288904"/>
                  <a:pt x="91040" y="288955"/>
                </a:cubicBezTo>
                <a:lnTo>
                  <a:pt x="84764" y="295231"/>
                </a:lnTo>
                <a:lnTo>
                  <a:pt x="84764" y="243095"/>
                </a:lnTo>
                <a:lnTo>
                  <a:pt x="135079" y="243095"/>
                </a:lnTo>
                <a:cubicBezTo>
                  <a:pt x="139451" y="243095"/>
                  <a:pt x="142996" y="239551"/>
                  <a:pt x="142996" y="235178"/>
                </a:cubicBezTo>
                <a:cubicBezTo>
                  <a:pt x="142997" y="232906"/>
                  <a:pt x="142020" y="230744"/>
                  <a:pt x="140316" y="229241"/>
                </a:cubicBezTo>
                <a:cubicBezTo>
                  <a:pt x="130473" y="220572"/>
                  <a:pt x="129521" y="205564"/>
                  <a:pt x="138190" y="195721"/>
                </a:cubicBezTo>
                <a:cubicBezTo>
                  <a:pt x="146858" y="185878"/>
                  <a:pt x="161866" y="184926"/>
                  <a:pt x="171709" y="193595"/>
                </a:cubicBezTo>
                <a:cubicBezTo>
                  <a:pt x="181553" y="202263"/>
                  <a:pt x="182504" y="217271"/>
                  <a:pt x="173836" y="227114"/>
                </a:cubicBezTo>
                <a:cubicBezTo>
                  <a:pt x="173173" y="227867"/>
                  <a:pt x="172462" y="228578"/>
                  <a:pt x="171709" y="229241"/>
                </a:cubicBezTo>
                <a:cubicBezTo>
                  <a:pt x="168430" y="232132"/>
                  <a:pt x="168116" y="237136"/>
                  <a:pt x="171009" y="240414"/>
                </a:cubicBezTo>
                <a:cubicBezTo>
                  <a:pt x="172511" y="242119"/>
                  <a:pt x="174674" y="243095"/>
                  <a:pt x="176946" y="243095"/>
                </a:cubicBezTo>
                <a:lnTo>
                  <a:pt x="227262" y="243095"/>
                </a:lnTo>
                <a:lnTo>
                  <a:pt x="227262" y="278072"/>
                </a:lnTo>
                <a:cubicBezTo>
                  <a:pt x="207230" y="269319"/>
                  <a:pt x="183895" y="278463"/>
                  <a:pt x="175142" y="298496"/>
                </a:cubicBezTo>
                <a:cubicBezTo>
                  <a:pt x="166389" y="318528"/>
                  <a:pt x="175533" y="341863"/>
                  <a:pt x="195566" y="350616"/>
                </a:cubicBezTo>
                <a:cubicBezTo>
                  <a:pt x="205669" y="355030"/>
                  <a:pt x="217157" y="355030"/>
                  <a:pt x="227262" y="350616"/>
                </a:cubicBezTo>
                <a:lnTo>
                  <a:pt x="227262" y="385593"/>
                </a:lnTo>
                <a:lnTo>
                  <a:pt x="124346" y="385593"/>
                </a:lnTo>
                <a:lnTo>
                  <a:pt x="124346" y="401426"/>
                </a:lnTo>
                <a:lnTo>
                  <a:pt x="274761" y="401426"/>
                </a:lnTo>
                <a:lnTo>
                  <a:pt x="274761" y="425176"/>
                </a:lnTo>
                <a:cubicBezTo>
                  <a:pt x="274781" y="442657"/>
                  <a:pt x="288947" y="456822"/>
                  <a:pt x="306427" y="456842"/>
                </a:cubicBezTo>
                <a:lnTo>
                  <a:pt x="374398" y="456842"/>
                </a:lnTo>
                <a:lnTo>
                  <a:pt x="387912" y="470357"/>
                </a:lnTo>
                <a:lnTo>
                  <a:pt x="399108" y="459161"/>
                </a:lnTo>
                <a:lnTo>
                  <a:pt x="383274" y="443328"/>
                </a:lnTo>
                <a:cubicBezTo>
                  <a:pt x="381790" y="441843"/>
                  <a:pt x="379776" y="441009"/>
                  <a:pt x="377676" y="441009"/>
                </a:cubicBezTo>
                <a:lnTo>
                  <a:pt x="306427" y="441009"/>
                </a:lnTo>
                <a:cubicBezTo>
                  <a:pt x="297688" y="440999"/>
                  <a:pt x="290604" y="433916"/>
                  <a:pt x="290594" y="425176"/>
                </a:cubicBezTo>
                <a:lnTo>
                  <a:pt x="290594" y="401426"/>
                </a:lnTo>
                <a:lnTo>
                  <a:pt x="311065" y="401426"/>
                </a:lnTo>
                <a:lnTo>
                  <a:pt x="324579" y="414941"/>
                </a:lnTo>
                <a:lnTo>
                  <a:pt x="335775" y="403745"/>
                </a:lnTo>
                <a:lnTo>
                  <a:pt x="300151" y="368120"/>
                </a:lnTo>
                <a:cubicBezTo>
                  <a:pt x="296684" y="364654"/>
                  <a:pt x="296684" y="359033"/>
                  <a:pt x="300151" y="355566"/>
                </a:cubicBezTo>
                <a:cubicBezTo>
                  <a:pt x="303617" y="352100"/>
                  <a:pt x="309238" y="352100"/>
                  <a:pt x="312704" y="355566"/>
                </a:cubicBezTo>
                <a:lnTo>
                  <a:pt x="348329" y="391191"/>
                </a:lnTo>
                <a:cubicBezTo>
                  <a:pt x="351420" y="394282"/>
                  <a:pt x="356432" y="394282"/>
                  <a:pt x="359525" y="391191"/>
                </a:cubicBezTo>
                <a:cubicBezTo>
                  <a:pt x="359525" y="391191"/>
                  <a:pt x="359525" y="391191"/>
                  <a:pt x="359525" y="391191"/>
                </a:cubicBezTo>
                <a:cubicBezTo>
                  <a:pt x="373921" y="376794"/>
                  <a:pt x="397263" y="376794"/>
                  <a:pt x="411660" y="391190"/>
                </a:cubicBezTo>
                <a:cubicBezTo>
                  <a:pt x="411660" y="391190"/>
                  <a:pt x="411661" y="391191"/>
                  <a:pt x="411661" y="391191"/>
                </a:cubicBezTo>
                <a:lnTo>
                  <a:pt x="451244" y="430774"/>
                </a:lnTo>
                <a:lnTo>
                  <a:pt x="462440" y="419578"/>
                </a:lnTo>
                <a:lnTo>
                  <a:pt x="422857" y="379995"/>
                </a:lnTo>
                <a:cubicBezTo>
                  <a:pt x="412996" y="370080"/>
                  <a:pt x="399578" y="364522"/>
                  <a:pt x="385593" y="364560"/>
                </a:cubicBezTo>
                <a:close/>
              </a:path>
            </a:pathLst>
          </a:custGeom>
          <a:solidFill>
            <a:srgbClr val="FFFFFF">
              <a:alpha val="49411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042" name="Google Shape;12042;p38"/>
          <p:cNvGrpSpPr/>
          <p:nvPr/>
        </p:nvGrpSpPr>
        <p:grpSpPr>
          <a:xfrm>
            <a:off x="174261" y="3190310"/>
            <a:ext cx="477811" cy="492854"/>
            <a:chOff x="183129" y="3298366"/>
            <a:chExt cx="477811" cy="492854"/>
          </a:xfrm>
        </p:grpSpPr>
        <p:sp>
          <p:nvSpPr>
            <p:cNvPr id="12043" name="Google Shape;12043;p38"/>
            <p:cNvSpPr/>
            <p:nvPr/>
          </p:nvSpPr>
          <p:spPr>
            <a:xfrm>
              <a:off x="317679" y="3416778"/>
              <a:ext cx="12970" cy="56596"/>
            </a:xfrm>
            <a:custGeom>
              <a:avLst/>
              <a:gdLst/>
              <a:ahLst/>
              <a:cxnLst/>
              <a:rect l="l" t="t" r="r" b="b"/>
              <a:pathLst>
                <a:path w="12970" h="56596" extrusionOk="0">
                  <a:moveTo>
                    <a:pt x="6488" y="0"/>
                  </a:moveTo>
                  <a:cubicBezTo>
                    <a:pt x="6487" y="0"/>
                    <a:pt x="6486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4"/>
                  </a:cubicBezTo>
                  <a:lnTo>
                    <a:pt x="0" y="50112"/>
                  </a:lnTo>
                  <a:cubicBezTo>
                    <a:pt x="0" y="53693"/>
                    <a:pt x="2903" y="56597"/>
                    <a:pt x="6485" y="56597"/>
                  </a:cubicBezTo>
                  <a:cubicBezTo>
                    <a:pt x="10067" y="56597"/>
                    <a:pt x="12970" y="53693"/>
                    <a:pt x="12970" y="50112"/>
                  </a:cubicBezTo>
                  <a:lnTo>
                    <a:pt x="12970" y="6484"/>
                  </a:lnTo>
                  <a:cubicBezTo>
                    <a:pt x="12970" y="2905"/>
                    <a:pt x="10069" y="1"/>
                    <a:pt x="6488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4" name="Google Shape;12044;p38"/>
            <p:cNvSpPr/>
            <p:nvPr/>
          </p:nvSpPr>
          <p:spPr>
            <a:xfrm>
              <a:off x="343617" y="3410547"/>
              <a:ext cx="12970" cy="37896"/>
            </a:xfrm>
            <a:custGeom>
              <a:avLst/>
              <a:gdLst/>
              <a:ahLst/>
              <a:cxnLst/>
              <a:rect l="l" t="t" r="r" b="b"/>
              <a:pathLst>
                <a:path w="12970" h="37896" extrusionOk="0">
                  <a:moveTo>
                    <a:pt x="6489" y="0"/>
                  </a:moveTo>
                  <a:cubicBezTo>
                    <a:pt x="6488" y="0"/>
                    <a:pt x="6487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4"/>
                  </a:cubicBezTo>
                  <a:lnTo>
                    <a:pt x="0" y="31411"/>
                  </a:lnTo>
                  <a:cubicBezTo>
                    <a:pt x="0" y="34993"/>
                    <a:pt x="2903" y="37896"/>
                    <a:pt x="6485" y="37896"/>
                  </a:cubicBezTo>
                  <a:cubicBezTo>
                    <a:pt x="10067" y="37896"/>
                    <a:pt x="12970" y="34993"/>
                    <a:pt x="12970" y="31411"/>
                  </a:cubicBezTo>
                  <a:lnTo>
                    <a:pt x="12970" y="6484"/>
                  </a:lnTo>
                  <a:cubicBezTo>
                    <a:pt x="12972" y="2904"/>
                    <a:pt x="10070" y="1"/>
                    <a:pt x="6489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5" name="Google Shape;12045;p38"/>
            <p:cNvSpPr/>
            <p:nvPr/>
          </p:nvSpPr>
          <p:spPr>
            <a:xfrm>
              <a:off x="369559" y="3429242"/>
              <a:ext cx="12970" cy="44134"/>
            </a:xfrm>
            <a:custGeom>
              <a:avLst/>
              <a:gdLst/>
              <a:ahLst/>
              <a:cxnLst/>
              <a:rect l="l" t="t" r="r" b="b"/>
              <a:pathLst>
                <a:path w="12970" h="44134" extrusionOk="0">
                  <a:moveTo>
                    <a:pt x="6488" y="0"/>
                  </a:moveTo>
                  <a:cubicBezTo>
                    <a:pt x="6487" y="0"/>
                    <a:pt x="6486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5"/>
                  </a:cubicBezTo>
                  <a:lnTo>
                    <a:pt x="0" y="37650"/>
                  </a:lnTo>
                  <a:cubicBezTo>
                    <a:pt x="0" y="41231"/>
                    <a:pt x="2903" y="44135"/>
                    <a:pt x="6485" y="44135"/>
                  </a:cubicBezTo>
                  <a:cubicBezTo>
                    <a:pt x="10067" y="44135"/>
                    <a:pt x="12970" y="41231"/>
                    <a:pt x="12970" y="37650"/>
                  </a:cubicBezTo>
                  <a:lnTo>
                    <a:pt x="12970" y="6485"/>
                  </a:lnTo>
                  <a:cubicBezTo>
                    <a:pt x="12970" y="2904"/>
                    <a:pt x="10069" y="1"/>
                    <a:pt x="6488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6" name="Google Shape;12046;p38"/>
            <p:cNvSpPr/>
            <p:nvPr/>
          </p:nvSpPr>
          <p:spPr>
            <a:xfrm>
              <a:off x="183129" y="3298366"/>
              <a:ext cx="477811" cy="492854"/>
            </a:xfrm>
            <a:custGeom>
              <a:avLst/>
              <a:gdLst/>
              <a:ahLst/>
              <a:cxnLst/>
              <a:rect l="l" t="t" r="r" b="b"/>
              <a:pathLst>
                <a:path w="477811" h="492854" extrusionOk="0">
                  <a:moveTo>
                    <a:pt x="476937" y="432666"/>
                  </a:moveTo>
                  <a:lnTo>
                    <a:pt x="446324" y="379811"/>
                  </a:lnTo>
                  <a:lnTo>
                    <a:pt x="476215" y="345562"/>
                  </a:lnTo>
                  <a:cubicBezTo>
                    <a:pt x="477656" y="343907"/>
                    <a:pt x="478163" y="341638"/>
                    <a:pt x="477565" y="339528"/>
                  </a:cubicBezTo>
                  <a:cubicBezTo>
                    <a:pt x="476963" y="337416"/>
                    <a:pt x="475337" y="335750"/>
                    <a:pt x="473240" y="335101"/>
                  </a:cubicBezTo>
                  <a:lnTo>
                    <a:pt x="472056" y="334746"/>
                  </a:lnTo>
                  <a:cubicBezTo>
                    <a:pt x="450787" y="328951"/>
                    <a:pt x="430431" y="320217"/>
                    <a:pt x="411576" y="308793"/>
                  </a:cubicBezTo>
                  <a:cubicBezTo>
                    <a:pt x="411415" y="308700"/>
                    <a:pt x="411226" y="308660"/>
                    <a:pt x="411056" y="308580"/>
                  </a:cubicBezTo>
                  <a:cubicBezTo>
                    <a:pt x="410867" y="308490"/>
                    <a:pt x="410672" y="308410"/>
                    <a:pt x="410474" y="308341"/>
                  </a:cubicBezTo>
                  <a:cubicBezTo>
                    <a:pt x="409813" y="308097"/>
                    <a:pt x="409118" y="307960"/>
                    <a:pt x="408414" y="307931"/>
                  </a:cubicBezTo>
                  <a:cubicBezTo>
                    <a:pt x="408373" y="307930"/>
                    <a:pt x="408338" y="307907"/>
                    <a:pt x="408296" y="307907"/>
                  </a:cubicBezTo>
                  <a:lnTo>
                    <a:pt x="408188" y="307907"/>
                  </a:lnTo>
                  <a:cubicBezTo>
                    <a:pt x="408035" y="307910"/>
                    <a:pt x="407909" y="307988"/>
                    <a:pt x="407759" y="308000"/>
                  </a:cubicBezTo>
                  <a:cubicBezTo>
                    <a:pt x="407109" y="308023"/>
                    <a:pt x="406468" y="308153"/>
                    <a:pt x="405860" y="308385"/>
                  </a:cubicBezTo>
                  <a:cubicBezTo>
                    <a:pt x="405802" y="308408"/>
                    <a:pt x="405738" y="308412"/>
                    <a:pt x="405681" y="308436"/>
                  </a:cubicBezTo>
                  <a:lnTo>
                    <a:pt x="405630" y="308451"/>
                  </a:lnTo>
                  <a:lnTo>
                    <a:pt x="387711" y="316307"/>
                  </a:lnTo>
                  <a:cubicBezTo>
                    <a:pt x="393954" y="286860"/>
                    <a:pt x="397354" y="256883"/>
                    <a:pt x="397863" y="226786"/>
                  </a:cubicBezTo>
                  <a:cubicBezTo>
                    <a:pt x="398027" y="226077"/>
                    <a:pt x="398068" y="225345"/>
                    <a:pt x="397981" y="224623"/>
                  </a:cubicBezTo>
                  <a:cubicBezTo>
                    <a:pt x="398209" y="223266"/>
                    <a:pt x="397996" y="221871"/>
                    <a:pt x="397371" y="220644"/>
                  </a:cubicBezTo>
                  <a:lnTo>
                    <a:pt x="335773" y="103731"/>
                  </a:lnTo>
                  <a:lnTo>
                    <a:pt x="335751" y="103644"/>
                  </a:lnTo>
                  <a:cubicBezTo>
                    <a:pt x="335731" y="103603"/>
                    <a:pt x="335693" y="103579"/>
                    <a:pt x="335673" y="103539"/>
                  </a:cubicBezTo>
                  <a:lnTo>
                    <a:pt x="335631" y="103460"/>
                  </a:lnTo>
                  <a:cubicBezTo>
                    <a:pt x="335316" y="102882"/>
                    <a:pt x="334915" y="102356"/>
                    <a:pt x="334439" y="101900"/>
                  </a:cubicBezTo>
                  <a:cubicBezTo>
                    <a:pt x="334215" y="101682"/>
                    <a:pt x="333975" y="101483"/>
                    <a:pt x="333721" y="101302"/>
                  </a:cubicBezTo>
                  <a:cubicBezTo>
                    <a:pt x="333598" y="101211"/>
                    <a:pt x="333500" y="101091"/>
                    <a:pt x="333370" y="101009"/>
                  </a:cubicBezTo>
                  <a:lnTo>
                    <a:pt x="176112" y="1012"/>
                  </a:lnTo>
                  <a:cubicBezTo>
                    <a:pt x="174205" y="-200"/>
                    <a:pt x="171805" y="-332"/>
                    <a:pt x="169776" y="664"/>
                  </a:cubicBezTo>
                  <a:lnTo>
                    <a:pt x="132799" y="18805"/>
                  </a:lnTo>
                  <a:cubicBezTo>
                    <a:pt x="131906" y="18912"/>
                    <a:pt x="131046" y="19207"/>
                    <a:pt x="130275" y="19669"/>
                  </a:cubicBezTo>
                  <a:lnTo>
                    <a:pt x="68474" y="58452"/>
                  </a:lnTo>
                  <a:cubicBezTo>
                    <a:pt x="66556" y="59656"/>
                    <a:pt x="65405" y="61773"/>
                    <a:pt x="65437" y="64038"/>
                  </a:cubicBezTo>
                  <a:cubicBezTo>
                    <a:pt x="65722" y="83732"/>
                    <a:pt x="67153" y="104513"/>
                    <a:pt x="69564" y="125885"/>
                  </a:cubicBezTo>
                  <a:cubicBezTo>
                    <a:pt x="55140" y="118987"/>
                    <a:pt x="38924" y="116758"/>
                    <a:pt x="23174" y="119508"/>
                  </a:cubicBezTo>
                  <a:cubicBezTo>
                    <a:pt x="18095" y="120297"/>
                    <a:pt x="12947" y="120545"/>
                    <a:pt x="7816" y="120249"/>
                  </a:cubicBezTo>
                  <a:lnTo>
                    <a:pt x="6971" y="120185"/>
                  </a:lnTo>
                  <a:cubicBezTo>
                    <a:pt x="3401" y="119916"/>
                    <a:pt x="288" y="122592"/>
                    <a:pt x="18" y="126163"/>
                  </a:cubicBezTo>
                  <a:cubicBezTo>
                    <a:pt x="-97" y="127697"/>
                    <a:pt x="336" y="129220"/>
                    <a:pt x="1240" y="130464"/>
                  </a:cubicBezTo>
                  <a:lnTo>
                    <a:pt x="37591" y="180479"/>
                  </a:lnTo>
                  <a:cubicBezTo>
                    <a:pt x="25873" y="200628"/>
                    <a:pt x="26365" y="231612"/>
                    <a:pt x="40397" y="261708"/>
                  </a:cubicBezTo>
                  <a:lnTo>
                    <a:pt x="48380" y="280055"/>
                  </a:lnTo>
                  <a:cubicBezTo>
                    <a:pt x="49199" y="281931"/>
                    <a:pt x="50855" y="283311"/>
                    <a:pt x="52848" y="283778"/>
                  </a:cubicBezTo>
                  <a:cubicBezTo>
                    <a:pt x="53859" y="284007"/>
                    <a:pt x="54909" y="283998"/>
                    <a:pt x="55917" y="283753"/>
                  </a:cubicBezTo>
                  <a:cubicBezTo>
                    <a:pt x="72614" y="282159"/>
                    <a:pt x="89459" y="284016"/>
                    <a:pt x="105407" y="289211"/>
                  </a:cubicBezTo>
                  <a:cubicBezTo>
                    <a:pt x="128141" y="361306"/>
                    <a:pt x="162476" y="429213"/>
                    <a:pt x="207062" y="490259"/>
                  </a:cubicBezTo>
                  <a:cubicBezTo>
                    <a:pt x="208288" y="491893"/>
                    <a:pt x="210212" y="492856"/>
                    <a:pt x="212255" y="492855"/>
                  </a:cubicBezTo>
                  <a:cubicBezTo>
                    <a:pt x="212395" y="492855"/>
                    <a:pt x="212537" y="492848"/>
                    <a:pt x="212680" y="492842"/>
                  </a:cubicBezTo>
                  <a:cubicBezTo>
                    <a:pt x="234960" y="491467"/>
                    <a:pt x="256371" y="483693"/>
                    <a:pt x="274342" y="470453"/>
                  </a:cubicBezTo>
                  <a:cubicBezTo>
                    <a:pt x="291363" y="465875"/>
                    <a:pt x="307133" y="457522"/>
                    <a:pt x="320484" y="446014"/>
                  </a:cubicBezTo>
                  <a:cubicBezTo>
                    <a:pt x="328547" y="448773"/>
                    <a:pt x="336995" y="450242"/>
                    <a:pt x="345516" y="450368"/>
                  </a:cubicBezTo>
                  <a:cubicBezTo>
                    <a:pt x="354903" y="450715"/>
                    <a:pt x="364179" y="448248"/>
                    <a:pt x="372153" y="443281"/>
                  </a:cubicBezTo>
                  <a:cubicBezTo>
                    <a:pt x="372446" y="443112"/>
                    <a:pt x="372699" y="442893"/>
                    <a:pt x="372987" y="442715"/>
                  </a:cubicBezTo>
                  <a:cubicBezTo>
                    <a:pt x="373105" y="442645"/>
                    <a:pt x="373235" y="442619"/>
                    <a:pt x="373350" y="442540"/>
                  </a:cubicBezTo>
                  <a:lnTo>
                    <a:pt x="409899" y="417317"/>
                  </a:lnTo>
                  <a:cubicBezTo>
                    <a:pt x="428218" y="428192"/>
                    <a:pt x="447967" y="436452"/>
                    <a:pt x="468572" y="441856"/>
                  </a:cubicBezTo>
                  <a:lnTo>
                    <a:pt x="469415" y="442115"/>
                  </a:lnTo>
                  <a:cubicBezTo>
                    <a:pt x="470035" y="442302"/>
                    <a:pt x="470679" y="442399"/>
                    <a:pt x="471327" y="442400"/>
                  </a:cubicBezTo>
                  <a:cubicBezTo>
                    <a:pt x="474908" y="442401"/>
                    <a:pt x="477811" y="439497"/>
                    <a:pt x="477811" y="435917"/>
                  </a:cubicBezTo>
                  <a:cubicBezTo>
                    <a:pt x="477811" y="434775"/>
                    <a:pt x="477509" y="433653"/>
                    <a:pt x="476937" y="432666"/>
                  </a:cubicBezTo>
                  <a:close/>
                  <a:moveTo>
                    <a:pt x="383389" y="221927"/>
                  </a:moveTo>
                  <a:lnTo>
                    <a:pt x="355697" y="234018"/>
                  </a:lnTo>
                  <a:lnTo>
                    <a:pt x="299868" y="128048"/>
                  </a:lnTo>
                  <a:lnTo>
                    <a:pt x="327055" y="115008"/>
                  </a:lnTo>
                  <a:lnTo>
                    <a:pt x="383389" y="221927"/>
                  </a:lnTo>
                  <a:close/>
                  <a:moveTo>
                    <a:pt x="384528" y="235577"/>
                  </a:moveTo>
                  <a:cubicBezTo>
                    <a:pt x="383602" y="262988"/>
                    <a:pt x="380193" y="290257"/>
                    <a:pt x="374343" y="317053"/>
                  </a:cubicBezTo>
                  <a:cubicBezTo>
                    <a:pt x="374312" y="317192"/>
                    <a:pt x="374287" y="317350"/>
                    <a:pt x="374261" y="317515"/>
                  </a:cubicBezTo>
                  <a:lnTo>
                    <a:pt x="372985" y="322764"/>
                  </a:lnTo>
                  <a:lnTo>
                    <a:pt x="366135" y="325767"/>
                  </a:lnTo>
                  <a:cubicBezTo>
                    <a:pt x="365899" y="325910"/>
                    <a:pt x="365673" y="326068"/>
                    <a:pt x="365459" y="326242"/>
                  </a:cubicBezTo>
                  <a:cubicBezTo>
                    <a:pt x="365191" y="326342"/>
                    <a:pt x="364930" y="326460"/>
                    <a:pt x="364679" y="326596"/>
                  </a:cubicBezTo>
                  <a:cubicBezTo>
                    <a:pt x="360089" y="329378"/>
                    <a:pt x="354866" y="330943"/>
                    <a:pt x="349503" y="331144"/>
                  </a:cubicBezTo>
                  <a:cubicBezTo>
                    <a:pt x="355154" y="303350"/>
                    <a:pt x="358310" y="275107"/>
                    <a:pt x="358936" y="246751"/>
                  </a:cubicBezTo>
                  <a:lnTo>
                    <a:pt x="384528" y="235577"/>
                  </a:lnTo>
                  <a:close/>
                  <a:moveTo>
                    <a:pt x="172221" y="13907"/>
                  </a:moveTo>
                  <a:lnTo>
                    <a:pt x="316536" y="105672"/>
                  </a:lnTo>
                  <a:lnTo>
                    <a:pt x="291445" y="117707"/>
                  </a:lnTo>
                  <a:lnTo>
                    <a:pt x="147304" y="26131"/>
                  </a:lnTo>
                  <a:lnTo>
                    <a:pt x="172221" y="13907"/>
                  </a:lnTo>
                  <a:close/>
                  <a:moveTo>
                    <a:pt x="133685" y="32842"/>
                  </a:moveTo>
                  <a:lnTo>
                    <a:pt x="286050" y="129641"/>
                  </a:lnTo>
                  <a:lnTo>
                    <a:pt x="346086" y="243597"/>
                  </a:lnTo>
                  <a:cubicBezTo>
                    <a:pt x="345611" y="272833"/>
                    <a:pt x="342368" y="301958"/>
                    <a:pt x="336401" y="330582"/>
                  </a:cubicBezTo>
                  <a:cubicBezTo>
                    <a:pt x="332168" y="329906"/>
                    <a:pt x="327998" y="328878"/>
                    <a:pt x="323934" y="327509"/>
                  </a:cubicBezTo>
                  <a:cubicBezTo>
                    <a:pt x="329381" y="301344"/>
                    <a:pt x="332439" y="274736"/>
                    <a:pt x="333072" y="248017"/>
                  </a:cubicBezTo>
                  <a:cubicBezTo>
                    <a:pt x="333099" y="246909"/>
                    <a:pt x="332842" y="245812"/>
                    <a:pt x="332325" y="244832"/>
                  </a:cubicBezTo>
                  <a:lnTo>
                    <a:pt x="276683" y="139261"/>
                  </a:lnTo>
                  <a:cubicBezTo>
                    <a:pt x="276156" y="138260"/>
                    <a:pt x="275377" y="137415"/>
                    <a:pt x="274422" y="136810"/>
                  </a:cubicBezTo>
                  <a:lnTo>
                    <a:pt x="137140" y="49522"/>
                  </a:lnTo>
                  <a:cubicBezTo>
                    <a:pt x="135031" y="48178"/>
                    <a:pt x="132337" y="48169"/>
                    <a:pt x="130218" y="49497"/>
                  </a:cubicBezTo>
                  <a:lnTo>
                    <a:pt x="94810" y="71675"/>
                  </a:lnTo>
                  <a:cubicBezTo>
                    <a:pt x="92841" y="72909"/>
                    <a:pt x="91682" y="75103"/>
                    <a:pt x="91773" y="77425"/>
                  </a:cubicBezTo>
                  <a:cubicBezTo>
                    <a:pt x="93111" y="107948"/>
                    <a:pt x="96463" y="138348"/>
                    <a:pt x="101808" y="168429"/>
                  </a:cubicBezTo>
                  <a:cubicBezTo>
                    <a:pt x="97007" y="167242"/>
                    <a:pt x="92463" y="166325"/>
                    <a:pt x="88216" y="165650"/>
                  </a:cubicBezTo>
                  <a:cubicBezTo>
                    <a:pt x="87717" y="162669"/>
                    <a:pt x="87221" y="159715"/>
                    <a:pt x="86757" y="156759"/>
                  </a:cubicBezTo>
                  <a:cubicBezTo>
                    <a:pt x="85665" y="149888"/>
                    <a:pt x="84700" y="143139"/>
                    <a:pt x="83863" y="136512"/>
                  </a:cubicBezTo>
                  <a:cubicBezTo>
                    <a:pt x="80827" y="113619"/>
                    <a:pt x="79027" y="90577"/>
                    <a:pt x="78470" y="67489"/>
                  </a:cubicBezTo>
                  <a:lnTo>
                    <a:pt x="133685" y="32842"/>
                  </a:lnTo>
                  <a:close/>
                  <a:moveTo>
                    <a:pt x="192933" y="193186"/>
                  </a:moveTo>
                  <a:cubicBezTo>
                    <a:pt x="192932" y="193186"/>
                    <a:pt x="192931" y="193186"/>
                    <a:pt x="192930" y="193186"/>
                  </a:cubicBezTo>
                  <a:cubicBezTo>
                    <a:pt x="189349" y="193185"/>
                    <a:pt x="186446" y="196087"/>
                    <a:pt x="186445" y="199667"/>
                  </a:cubicBezTo>
                  <a:cubicBezTo>
                    <a:pt x="186445" y="199668"/>
                    <a:pt x="186445" y="199669"/>
                    <a:pt x="186445" y="199670"/>
                  </a:cubicBezTo>
                  <a:lnTo>
                    <a:pt x="186445" y="211516"/>
                  </a:lnTo>
                  <a:cubicBezTo>
                    <a:pt x="182068" y="208101"/>
                    <a:pt x="177748" y="204945"/>
                    <a:pt x="173475" y="201986"/>
                  </a:cubicBezTo>
                  <a:lnTo>
                    <a:pt x="173475" y="174768"/>
                  </a:lnTo>
                  <a:cubicBezTo>
                    <a:pt x="173475" y="171186"/>
                    <a:pt x="170572" y="168283"/>
                    <a:pt x="166990" y="168283"/>
                  </a:cubicBezTo>
                  <a:cubicBezTo>
                    <a:pt x="163408" y="168283"/>
                    <a:pt x="160505" y="171186"/>
                    <a:pt x="160505" y="174768"/>
                  </a:cubicBezTo>
                  <a:lnTo>
                    <a:pt x="160505" y="193519"/>
                  </a:lnTo>
                  <a:cubicBezTo>
                    <a:pt x="146393" y="184829"/>
                    <a:pt x="131343" y="177762"/>
                    <a:pt x="115643" y="172454"/>
                  </a:cubicBezTo>
                  <a:cubicBezTo>
                    <a:pt x="110047" y="142128"/>
                    <a:pt x="106456" y="111466"/>
                    <a:pt x="104892" y="80667"/>
                  </a:cubicBezTo>
                  <a:lnTo>
                    <a:pt x="133634" y="62663"/>
                  </a:lnTo>
                  <a:lnTo>
                    <a:pt x="266012" y="146828"/>
                  </a:lnTo>
                  <a:lnTo>
                    <a:pt x="320058" y="249371"/>
                  </a:lnTo>
                  <a:cubicBezTo>
                    <a:pt x="319383" y="273942"/>
                    <a:pt x="316591" y="298409"/>
                    <a:pt x="311711" y="322500"/>
                  </a:cubicBezTo>
                  <a:cubicBezTo>
                    <a:pt x="291794" y="312954"/>
                    <a:pt x="266240" y="294007"/>
                    <a:pt x="234905" y="257945"/>
                  </a:cubicBezTo>
                  <a:cubicBezTo>
                    <a:pt x="223915" y="245236"/>
                    <a:pt x="212056" y="233305"/>
                    <a:pt x="199415" y="222236"/>
                  </a:cubicBezTo>
                  <a:lnTo>
                    <a:pt x="199415" y="199669"/>
                  </a:lnTo>
                  <a:cubicBezTo>
                    <a:pt x="199416" y="196090"/>
                    <a:pt x="196514" y="193187"/>
                    <a:pt x="192933" y="193186"/>
                  </a:cubicBezTo>
                  <a:close/>
                  <a:moveTo>
                    <a:pt x="19122" y="133004"/>
                  </a:moveTo>
                  <a:cubicBezTo>
                    <a:pt x="21006" y="132826"/>
                    <a:pt x="22862" y="132611"/>
                    <a:pt x="24699" y="132389"/>
                  </a:cubicBezTo>
                  <a:cubicBezTo>
                    <a:pt x="40878" y="129488"/>
                    <a:pt x="57558" y="132730"/>
                    <a:pt x="71473" y="141481"/>
                  </a:cubicBezTo>
                  <a:cubicBezTo>
                    <a:pt x="72024" y="145664"/>
                    <a:pt x="72640" y="149909"/>
                    <a:pt x="73289" y="154187"/>
                  </a:cubicBezTo>
                  <a:lnTo>
                    <a:pt x="68908" y="156511"/>
                  </a:lnTo>
                  <a:cubicBezTo>
                    <a:pt x="68418" y="156770"/>
                    <a:pt x="51344" y="165619"/>
                    <a:pt x="51344" y="165619"/>
                  </a:cubicBezTo>
                  <a:lnTo>
                    <a:pt x="51442" y="165807"/>
                  </a:lnTo>
                  <a:cubicBezTo>
                    <a:pt x="51166" y="165907"/>
                    <a:pt x="50882" y="166008"/>
                    <a:pt x="50680" y="166106"/>
                  </a:cubicBezTo>
                  <a:lnTo>
                    <a:pt x="50635" y="166042"/>
                  </a:lnTo>
                  <a:cubicBezTo>
                    <a:pt x="48975" y="167207"/>
                    <a:pt x="47401" y="168489"/>
                    <a:pt x="45925" y="169881"/>
                  </a:cubicBezTo>
                  <a:lnTo>
                    <a:pt x="19122" y="133004"/>
                  </a:lnTo>
                  <a:close/>
                  <a:moveTo>
                    <a:pt x="267653" y="459316"/>
                  </a:moveTo>
                  <a:cubicBezTo>
                    <a:pt x="252419" y="470792"/>
                    <a:pt x="234302" y="477818"/>
                    <a:pt x="215314" y="479612"/>
                  </a:cubicBezTo>
                  <a:cubicBezTo>
                    <a:pt x="174536" y="423103"/>
                    <a:pt x="142695" y="360657"/>
                    <a:pt x="120912" y="294463"/>
                  </a:cubicBezTo>
                  <a:cubicBezTo>
                    <a:pt x="125949" y="296429"/>
                    <a:pt x="131222" y="298771"/>
                    <a:pt x="136660" y="301447"/>
                  </a:cubicBezTo>
                  <a:cubicBezTo>
                    <a:pt x="156662" y="358842"/>
                    <a:pt x="184368" y="413255"/>
                    <a:pt x="219019" y="463191"/>
                  </a:cubicBezTo>
                  <a:cubicBezTo>
                    <a:pt x="220234" y="464914"/>
                    <a:pt x="222211" y="465938"/>
                    <a:pt x="224320" y="465939"/>
                  </a:cubicBezTo>
                  <a:cubicBezTo>
                    <a:pt x="224822" y="465939"/>
                    <a:pt x="225323" y="465881"/>
                    <a:pt x="225811" y="465762"/>
                  </a:cubicBezTo>
                  <a:cubicBezTo>
                    <a:pt x="248827" y="459699"/>
                    <a:pt x="268988" y="445758"/>
                    <a:pt x="282788" y="426366"/>
                  </a:cubicBezTo>
                  <a:cubicBezTo>
                    <a:pt x="286451" y="428931"/>
                    <a:pt x="289987" y="431209"/>
                    <a:pt x="293432" y="433288"/>
                  </a:cubicBezTo>
                  <a:cubicBezTo>
                    <a:pt x="286059" y="443092"/>
                    <a:pt x="277386" y="451848"/>
                    <a:pt x="267653" y="459316"/>
                  </a:cubicBezTo>
                  <a:close/>
                  <a:moveTo>
                    <a:pt x="153997" y="310953"/>
                  </a:moveTo>
                  <a:cubicBezTo>
                    <a:pt x="180755" y="327671"/>
                    <a:pt x="204748" y="348452"/>
                    <a:pt x="225114" y="372548"/>
                  </a:cubicBezTo>
                  <a:cubicBezTo>
                    <a:pt x="239410" y="389351"/>
                    <a:pt x="255240" y="404786"/>
                    <a:pt x="272397" y="418653"/>
                  </a:cubicBezTo>
                  <a:cubicBezTo>
                    <a:pt x="261180" y="434288"/>
                    <a:pt x="245299" y="445969"/>
                    <a:pt x="227032" y="452021"/>
                  </a:cubicBezTo>
                  <a:cubicBezTo>
                    <a:pt x="197037" y="408146"/>
                    <a:pt x="172509" y="360773"/>
                    <a:pt x="153997" y="310953"/>
                  </a:cubicBezTo>
                  <a:close/>
                  <a:moveTo>
                    <a:pt x="301477" y="444126"/>
                  </a:moveTo>
                  <a:cubicBezTo>
                    <a:pt x="302640" y="442680"/>
                    <a:pt x="303754" y="441138"/>
                    <a:pt x="304886" y="439631"/>
                  </a:cubicBezTo>
                  <a:cubicBezTo>
                    <a:pt x="305495" y="439932"/>
                    <a:pt x="306071" y="440170"/>
                    <a:pt x="306671" y="440456"/>
                  </a:cubicBezTo>
                  <a:cubicBezTo>
                    <a:pt x="304963" y="441737"/>
                    <a:pt x="303232" y="442960"/>
                    <a:pt x="301477" y="444126"/>
                  </a:cubicBezTo>
                  <a:close/>
                  <a:moveTo>
                    <a:pt x="365496" y="432141"/>
                  </a:moveTo>
                  <a:cubicBezTo>
                    <a:pt x="365211" y="432312"/>
                    <a:pt x="364937" y="432497"/>
                    <a:pt x="364672" y="432699"/>
                  </a:cubicBezTo>
                  <a:cubicBezTo>
                    <a:pt x="364242" y="433028"/>
                    <a:pt x="321558" y="463774"/>
                    <a:pt x="234904" y="364037"/>
                  </a:cubicBezTo>
                  <a:lnTo>
                    <a:pt x="234904" y="364037"/>
                  </a:lnTo>
                  <a:cubicBezTo>
                    <a:pt x="209926" y="334174"/>
                    <a:pt x="179425" y="309408"/>
                    <a:pt x="145070" y="291094"/>
                  </a:cubicBezTo>
                  <a:cubicBezTo>
                    <a:pt x="144758" y="290899"/>
                    <a:pt x="144430" y="290732"/>
                    <a:pt x="144089" y="290594"/>
                  </a:cubicBezTo>
                  <a:cubicBezTo>
                    <a:pt x="120448" y="277945"/>
                    <a:pt x="94203" y="270924"/>
                    <a:pt x="67403" y="270081"/>
                  </a:cubicBezTo>
                  <a:cubicBezTo>
                    <a:pt x="64389" y="270068"/>
                    <a:pt x="61377" y="270216"/>
                    <a:pt x="58378" y="270525"/>
                  </a:cubicBezTo>
                  <a:lnTo>
                    <a:pt x="52220" y="256377"/>
                  </a:lnTo>
                  <a:cubicBezTo>
                    <a:pt x="39304" y="228679"/>
                    <a:pt x="39179" y="199817"/>
                    <a:pt x="50772" y="183896"/>
                  </a:cubicBezTo>
                  <a:cubicBezTo>
                    <a:pt x="50883" y="183734"/>
                    <a:pt x="51000" y="183588"/>
                    <a:pt x="51094" y="183417"/>
                  </a:cubicBezTo>
                  <a:cubicBezTo>
                    <a:pt x="52753" y="181199"/>
                    <a:pt x="54704" y="179217"/>
                    <a:pt x="56896" y="177525"/>
                  </a:cubicBezTo>
                  <a:cubicBezTo>
                    <a:pt x="66645" y="176322"/>
                    <a:pt x="141925" y="170718"/>
                    <a:pt x="225112" y="266459"/>
                  </a:cubicBezTo>
                  <a:cubicBezTo>
                    <a:pt x="301652" y="354531"/>
                    <a:pt x="348535" y="348047"/>
                    <a:pt x="365602" y="340801"/>
                  </a:cubicBezTo>
                  <a:lnTo>
                    <a:pt x="370732" y="352581"/>
                  </a:lnTo>
                  <a:cubicBezTo>
                    <a:pt x="385933" y="388298"/>
                    <a:pt x="383736" y="421755"/>
                    <a:pt x="365496" y="432141"/>
                  </a:cubicBezTo>
                  <a:close/>
                  <a:moveTo>
                    <a:pt x="391877" y="413994"/>
                  </a:moveTo>
                  <a:cubicBezTo>
                    <a:pt x="395694" y="391391"/>
                    <a:pt x="392471" y="368161"/>
                    <a:pt x="382647" y="347450"/>
                  </a:cubicBezTo>
                  <a:lnTo>
                    <a:pt x="377253" y="335055"/>
                  </a:lnTo>
                  <a:lnTo>
                    <a:pt x="401969" y="324219"/>
                  </a:lnTo>
                  <a:lnTo>
                    <a:pt x="403311" y="406105"/>
                  </a:lnTo>
                  <a:lnTo>
                    <a:pt x="391877" y="413994"/>
                  </a:lnTo>
                  <a:close/>
                  <a:moveTo>
                    <a:pt x="416281" y="405988"/>
                  </a:moveTo>
                  <a:lnTo>
                    <a:pt x="414963" y="325481"/>
                  </a:lnTo>
                  <a:cubicBezTo>
                    <a:pt x="429222" y="333329"/>
                    <a:pt x="444203" y="339787"/>
                    <a:pt x="459699" y="344765"/>
                  </a:cubicBezTo>
                  <a:lnTo>
                    <a:pt x="433500" y="374783"/>
                  </a:lnTo>
                  <a:cubicBezTo>
                    <a:pt x="431675" y="376874"/>
                    <a:pt x="431385" y="379895"/>
                    <a:pt x="432778" y="382294"/>
                  </a:cubicBezTo>
                  <a:lnTo>
                    <a:pt x="457572" y="425099"/>
                  </a:lnTo>
                  <a:cubicBezTo>
                    <a:pt x="443213" y="420101"/>
                    <a:pt x="429383" y="413699"/>
                    <a:pt x="416281" y="40598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047" name="Google Shape;12047;p38"/>
          <p:cNvGrpSpPr/>
          <p:nvPr/>
        </p:nvGrpSpPr>
        <p:grpSpPr>
          <a:xfrm>
            <a:off x="144101" y="2319061"/>
            <a:ext cx="538134" cy="368676"/>
            <a:chOff x="153773" y="2457764"/>
            <a:chExt cx="538134" cy="368676"/>
          </a:xfrm>
        </p:grpSpPr>
        <p:sp>
          <p:nvSpPr>
            <p:cNvPr id="12048" name="Google Shape;12048;p38"/>
            <p:cNvSpPr/>
            <p:nvPr/>
          </p:nvSpPr>
          <p:spPr>
            <a:xfrm>
              <a:off x="415451" y="2595289"/>
              <a:ext cx="29221" cy="29973"/>
            </a:xfrm>
            <a:custGeom>
              <a:avLst/>
              <a:gdLst/>
              <a:ahLst/>
              <a:cxnLst/>
              <a:rect l="l" t="t" r="r" b="b"/>
              <a:pathLst>
                <a:path w="29221" h="29973" extrusionOk="0">
                  <a:moveTo>
                    <a:pt x="21401" y="14334"/>
                  </a:moveTo>
                  <a:lnTo>
                    <a:pt x="15640" y="14334"/>
                  </a:lnTo>
                  <a:lnTo>
                    <a:pt x="15640" y="7820"/>
                  </a:lnTo>
                  <a:cubicBezTo>
                    <a:pt x="15640" y="3501"/>
                    <a:pt x="12139" y="0"/>
                    <a:pt x="7820" y="0"/>
                  </a:cubicBezTo>
                  <a:cubicBezTo>
                    <a:pt x="3501" y="0"/>
                    <a:pt x="0" y="3501"/>
                    <a:pt x="0" y="7820"/>
                  </a:cubicBezTo>
                  <a:lnTo>
                    <a:pt x="0" y="22154"/>
                  </a:lnTo>
                  <a:cubicBezTo>
                    <a:pt x="0" y="26473"/>
                    <a:pt x="3501" y="29974"/>
                    <a:pt x="7820" y="29974"/>
                  </a:cubicBezTo>
                  <a:lnTo>
                    <a:pt x="21401" y="29974"/>
                  </a:lnTo>
                  <a:cubicBezTo>
                    <a:pt x="25720" y="29974"/>
                    <a:pt x="29221" y="26473"/>
                    <a:pt x="29221" y="22154"/>
                  </a:cubicBezTo>
                  <a:cubicBezTo>
                    <a:pt x="29221" y="17835"/>
                    <a:pt x="25720" y="14334"/>
                    <a:pt x="21401" y="14334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049" name="Google Shape;12049;p38"/>
            <p:cNvGrpSpPr/>
            <p:nvPr/>
          </p:nvGrpSpPr>
          <p:grpSpPr>
            <a:xfrm>
              <a:off x="153773" y="2457764"/>
              <a:ext cx="538134" cy="368676"/>
              <a:chOff x="153773" y="2457764"/>
              <a:chExt cx="538134" cy="368676"/>
            </a:xfrm>
          </p:grpSpPr>
          <p:sp>
            <p:nvSpPr>
              <p:cNvPr id="12050" name="Google Shape;12050;p38"/>
              <p:cNvSpPr/>
              <p:nvPr/>
            </p:nvSpPr>
            <p:spPr>
              <a:xfrm>
                <a:off x="366954" y="2492312"/>
                <a:ext cx="112633" cy="42222"/>
              </a:xfrm>
              <a:custGeom>
                <a:avLst/>
                <a:gdLst/>
                <a:ahLst/>
                <a:cxnLst/>
                <a:rect l="l" t="t" r="r" b="b"/>
                <a:pathLst>
                  <a:path w="112633" h="42222" extrusionOk="0">
                    <a:moveTo>
                      <a:pt x="107168" y="23465"/>
                    </a:moveTo>
                    <a:lnTo>
                      <a:pt x="107167" y="23465"/>
                    </a:lnTo>
                    <a:lnTo>
                      <a:pt x="64032" y="1818"/>
                    </a:lnTo>
                    <a:cubicBezTo>
                      <a:pt x="59202" y="-607"/>
                      <a:pt x="53432" y="-606"/>
                      <a:pt x="48601" y="1818"/>
                    </a:cubicBezTo>
                    <a:lnTo>
                      <a:pt x="5465" y="23465"/>
                    </a:lnTo>
                    <a:cubicBezTo>
                      <a:pt x="1344" y="25535"/>
                      <a:pt x="-792" y="30114"/>
                      <a:pt x="271" y="34601"/>
                    </a:cubicBezTo>
                    <a:cubicBezTo>
                      <a:pt x="1334" y="39088"/>
                      <a:pt x="5298" y="42222"/>
                      <a:pt x="9909" y="42222"/>
                    </a:cubicBezTo>
                    <a:lnTo>
                      <a:pt x="102725" y="42222"/>
                    </a:lnTo>
                    <a:cubicBezTo>
                      <a:pt x="107336" y="42222"/>
                      <a:pt x="111300" y="39088"/>
                      <a:pt x="112363" y="34601"/>
                    </a:cubicBezTo>
                    <a:cubicBezTo>
                      <a:pt x="113425" y="30114"/>
                      <a:pt x="111290" y="25535"/>
                      <a:pt x="107168" y="23465"/>
                    </a:cubicBezTo>
                    <a:close/>
                    <a:moveTo>
                      <a:pt x="34119" y="26583"/>
                    </a:moveTo>
                    <a:lnTo>
                      <a:pt x="55614" y="15796"/>
                    </a:lnTo>
                    <a:cubicBezTo>
                      <a:pt x="56055" y="15575"/>
                      <a:pt x="56580" y="15576"/>
                      <a:pt x="57017" y="15796"/>
                    </a:cubicBezTo>
                    <a:lnTo>
                      <a:pt x="78512" y="26583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51" name="Google Shape;12051;p38"/>
              <p:cNvSpPr/>
              <p:nvPr/>
            </p:nvSpPr>
            <p:spPr>
              <a:xfrm>
                <a:off x="153773" y="2457764"/>
                <a:ext cx="538134" cy="368676"/>
              </a:xfrm>
              <a:custGeom>
                <a:avLst/>
                <a:gdLst/>
                <a:ahLst/>
                <a:cxnLst/>
                <a:rect l="l" t="t" r="r" b="b"/>
                <a:pathLst>
                  <a:path w="538134" h="368676" extrusionOk="0">
                    <a:moveTo>
                      <a:pt x="530295" y="213227"/>
                    </a:moveTo>
                    <a:lnTo>
                      <a:pt x="530295" y="169151"/>
                    </a:lnTo>
                    <a:cubicBezTo>
                      <a:pt x="530295" y="164717"/>
                      <a:pt x="528654" y="160442"/>
                      <a:pt x="525687" y="157148"/>
                    </a:cubicBezTo>
                    <a:lnTo>
                      <a:pt x="508537" y="138107"/>
                    </a:lnTo>
                    <a:cubicBezTo>
                      <a:pt x="503802" y="132850"/>
                      <a:pt x="497028" y="129834"/>
                      <a:pt x="489952" y="129834"/>
                    </a:cubicBezTo>
                    <a:lnTo>
                      <a:pt x="384918" y="129834"/>
                    </a:lnTo>
                    <a:lnTo>
                      <a:pt x="384918" y="106563"/>
                    </a:lnTo>
                    <a:lnTo>
                      <a:pt x="400209" y="106563"/>
                    </a:lnTo>
                    <a:cubicBezTo>
                      <a:pt x="407406" y="106563"/>
                      <a:pt x="413242" y="100728"/>
                      <a:pt x="413242" y="93530"/>
                    </a:cubicBezTo>
                    <a:lnTo>
                      <a:pt x="413242" y="79308"/>
                    </a:lnTo>
                    <a:cubicBezTo>
                      <a:pt x="413242" y="73157"/>
                      <a:pt x="409827" y="67623"/>
                      <a:pt x="404329" y="64863"/>
                    </a:cubicBezTo>
                    <a:lnTo>
                      <a:pt x="280019" y="2480"/>
                    </a:lnTo>
                    <a:cubicBezTo>
                      <a:pt x="273431" y="-826"/>
                      <a:pt x="265564" y="-827"/>
                      <a:pt x="258975" y="2480"/>
                    </a:cubicBezTo>
                    <a:lnTo>
                      <a:pt x="134664" y="64863"/>
                    </a:lnTo>
                    <a:cubicBezTo>
                      <a:pt x="129167" y="67622"/>
                      <a:pt x="125752" y="73157"/>
                      <a:pt x="125752" y="79308"/>
                    </a:cubicBezTo>
                    <a:lnTo>
                      <a:pt x="125752" y="93530"/>
                    </a:lnTo>
                    <a:cubicBezTo>
                      <a:pt x="125752" y="100728"/>
                      <a:pt x="131587" y="106563"/>
                      <a:pt x="138785" y="106563"/>
                    </a:cubicBezTo>
                    <a:lnTo>
                      <a:pt x="154076" y="106563"/>
                    </a:lnTo>
                    <a:lnTo>
                      <a:pt x="154076" y="129834"/>
                    </a:lnTo>
                    <a:lnTo>
                      <a:pt x="49040" y="129834"/>
                    </a:lnTo>
                    <a:cubicBezTo>
                      <a:pt x="41952" y="129834"/>
                      <a:pt x="35198" y="132841"/>
                      <a:pt x="30456" y="138107"/>
                    </a:cubicBezTo>
                    <a:lnTo>
                      <a:pt x="13305" y="157150"/>
                    </a:lnTo>
                    <a:cubicBezTo>
                      <a:pt x="10339" y="160443"/>
                      <a:pt x="8697" y="164719"/>
                      <a:pt x="8697" y="169151"/>
                    </a:cubicBezTo>
                    <a:lnTo>
                      <a:pt x="8697" y="212825"/>
                    </a:lnTo>
                    <a:cubicBezTo>
                      <a:pt x="3598" y="214941"/>
                      <a:pt x="0" y="219970"/>
                      <a:pt x="0" y="225826"/>
                    </a:cubicBezTo>
                    <a:lnTo>
                      <a:pt x="0" y="247219"/>
                    </a:lnTo>
                    <a:cubicBezTo>
                      <a:pt x="0" y="253076"/>
                      <a:pt x="3598" y="258105"/>
                      <a:pt x="8697" y="260222"/>
                    </a:cubicBezTo>
                    <a:lnTo>
                      <a:pt x="8697" y="350430"/>
                    </a:lnTo>
                    <a:cubicBezTo>
                      <a:pt x="8697" y="360508"/>
                      <a:pt x="16866" y="368677"/>
                      <a:pt x="26943" y="368677"/>
                    </a:cubicBezTo>
                    <a:lnTo>
                      <a:pt x="512049" y="368677"/>
                    </a:lnTo>
                    <a:cubicBezTo>
                      <a:pt x="522127" y="368677"/>
                      <a:pt x="530295" y="360508"/>
                      <a:pt x="530295" y="350430"/>
                    </a:cubicBezTo>
                    <a:lnTo>
                      <a:pt x="530295" y="330087"/>
                    </a:lnTo>
                    <a:cubicBezTo>
                      <a:pt x="530295" y="325805"/>
                      <a:pt x="526996" y="322071"/>
                      <a:pt x="522716" y="321943"/>
                    </a:cubicBezTo>
                    <a:cubicBezTo>
                      <a:pt x="518288" y="321811"/>
                      <a:pt x="514656" y="325360"/>
                      <a:pt x="514656" y="329759"/>
                    </a:cubicBezTo>
                    <a:lnTo>
                      <a:pt x="514656" y="350430"/>
                    </a:lnTo>
                    <a:cubicBezTo>
                      <a:pt x="514656" y="351870"/>
                      <a:pt x="513489" y="353037"/>
                      <a:pt x="512049" y="353037"/>
                    </a:cubicBezTo>
                    <a:lnTo>
                      <a:pt x="493465" y="353037"/>
                    </a:lnTo>
                    <a:lnTo>
                      <a:pt x="493465" y="307138"/>
                    </a:lnTo>
                    <a:cubicBezTo>
                      <a:pt x="493465" y="287559"/>
                      <a:pt x="477443" y="271120"/>
                      <a:pt x="457867" y="271453"/>
                    </a:cubicBezTo>
                    <a:cubicBezTo>
                      <a:pt x="438849" y="271777"/>
                      <a:pt x="423480" y="287347"/>
                      <a:pt x="423480" y="306440"/>
                    </a:cubicBezTo>
                    <a:lnTo>
                      <a:pt x="423480" y="353036"/>
                    </a:lnTo>
                    <a:lnTo>
                      <a:pt x="398977" y="353036"/>
                    </a:lnTo>
                    <a:lnTo>
                      <a:pt x="398977" y="307137"/>
                    </a:lnTo>
                    <a:cubicBezTo>
                      <a:pt x="398977" y="287558"/>
                      <a:pt x="382955" y="271119"/>
                      <a:pt x="363379" y="271452"/>
                    </a:cubicBezTo>
                    <a:cubicBezTo>
                      <a:pt x="344363" y="271776"/>
                      <a:pt x="328991" y="287346"/>
                      <a:pt x="328991" y="306439"/>
                    </a:cubicBezTo>
                    <a:lnTo>
                      <a:pt x="328991" y="353035"/>
                    </a:lnTo>
                    <a:lnTo>
                      <a:pt x="304488" y="353035"/>
                    </a:lnTo>
                    <a:lnTo>
                      <a:pt x="304488" y="307136"/>
                    </a:lnTo>
                    <a:cubicBezTo>
                      <a:pt x="304488" y="287557"/>
                      <a:pt x="288466" y="271118"/>
                      <a:pt x="268890" y="271451"/>
                    </a:cubicBezTo>
                    <a:cubicBezTo>
                      <a:pt x="249873" y="271775"/>
                      <a:pt x="234503" y="287345"/>
                      <a:pt x="234503" y="306438"/>
                    </a:cubicBezTo>
                    <a:lnTo>
                      <a:pt x="234503" y="353034"/>
                    </a:lnTo>
                    <a:lnTo>
                      <a:pt x="210000" y="353034"/>
                    </a:lnTo>
                    <a:lnTo>
                      <a:pt x="210000" y="307135"/>
                    </a:lnTo>
                    <a:cubicBezTo>
                      <a:pt x="210000" y="287556"/>
                      <a:pt x="193978" y="271117"/>
                      <a:pt x="174403" y="271451"/>
                    </a:cubicBezTo>
                    <a:cubicBezTo>
                      <a:pt x="155386" y="271776"/>
                      <a:pt x="140016" y="287346"/>
                      <a:pt x="140016" y="306438"/>
                    </a:cubicBezTo>
                    <a:lnTo>
                      <a:pt x="140016" y="353034"/>
                    </a:lnTo>
                    <a:lnTo>
                      <a:pt x="115513" y="353034"/>
                    </a:lnTo>
                    <a:lnTo>
                      <a:pt x="115513" y="307135"/>
                    </a:lnTo>
                    <a:cubicBezTo>
                      <a:pt x="115513" y="287556"/>
                      <a:pt x="99491" y="271117"/>
                      <a:pt x="79915" y="271450"/>
                    </a:cubicBezTo>
                    <a:cubicBezTo>
                      <a:pt x="60897" y="271775"/>
                      <a:pt x="45528" y="287345"/>
                      <a:pt x="45528" y="306437"/>
                    </a:cubicBezTo>
                    <a:lnTo>
                      <a:pt x="45528" y="353033"/>
                    </a:lnTo>
                    <a:lnTo>
                      <a:pt x="26943" y="353033"/>
                    </a:lnTo>
                    <a:cubicBezTo>
                      <a:pt x="25504" y="353033"/>
                      <a:pt x="24337" y="351866"/>
                      <a:pt x="24337" y="350426"/>
                    </a:cubicBezTo>
                    <a:lnTo>
                      <a:pt x="24337" y="261290"/>
                    </a:lnTo>
                    <a:lnTo>
                      <a:pt x="397602" y="261290"/>
                    </a:lnTo>
                    <a:cubicBezTo>
                      <a:pt x="401921" y="261290"/>
                      <a:pt x="405422" y="257789"/>
                      <a:pt x="405422" y="253471"/>
                    </a:cubicBezTo>
                    <a:cubicBezTo>
                      <a:pt x="405422" y="249152"/>
                      <a:pt x="401921" y="245651"/>
                      <a:pt x="397602" y="245651"/>
                    </a:cubicBezTo>
                    <a:lnTo>
                      <a:pt x="15640" y="245651"/>
                    </a:lnTo>
                    <a:lnTo>
                      <a:pt x="15640" y="227386"/>
                    </a:lnTo>
                    <a:lnTo>
                      <a:pt x="188029" y="227386"/>
                    </a:lnTo>
                    <a:cubicBezTo>
                      <a:pt x="192311" y="227386"/>
                      <a:pt x="196045" y="224087"/>
                      <a:pt x="196173" y="219807"/>
                    </a:cubicBezTo>
                    <a:cubicBezTo>
                      <a:pt x="196305" y="215379"/>
                      <a:pt x="192755" y="211746"/>
                      <a:pt x="188357" y="211746"/>
                    </a:cubicBezTo>
                    <a:lnTo>
                      <a:pt x="169714" y="211746"/>
                    </a:lnTo>
                    <a:lnTo>
                      <a:pt x="169714" y="106563"/>
                    </a:lnTo>
                    <a:lnTo>
                      <a:pt x="248540" y="106563"/>
                    </a:lnTo>
                    <a:cubicBezTo>
                      <a:pt x="227388" y="114939"/>
                      <a:pt x="212381" y="135583"/>
                      <a:pt x="212381" y="159678"/>
                    </a:cubicBezTo>
                    <a:cubicBezTo>
                      <a:pt x="212381" y="182828"/>
                      <a:pt x="226234" y="202790"/>
                      <a:pt x="246078" y="211751"/>
                    </a:cubicBezTo>
                    <a:lnTo>
                      <a:pt x="227964" y="211751"/>
                    </a:lnTo>
                    <a:cubicBezTo>
                      <a:pt x="223682" y="211751"/>
                      <a:pt x="219949" y="215050"/>
                      <a:pt x="219820" y="219330"/>
                    </a:cubicBezTo>
                    <a:cubicBezTo>
                      <a:pt x="219688" y="223758"/>
                      <a:pt x="223238" y="227390"/>
                      <a:pt x="227636" y="227390"/>
                    </a:cubicBezTo>
                    <a:lnTo>
                      <a:pt x="522494" y="227390"/>
                    </a:lnTo>
                    <a:lnTo>
                      <a:pt x="522494" y="245655"/>
                    </a:lnTo>
                    <a:lnTo>
                      <a:pt x="435792" y="245655"/>
                    </a:lnTo>
                    <a:cubicBezTo>
                      <a:pt x="431473" y="245655"/>
                      <a:pt x="427972" y="249156"/>
                      <a:pt x="427972" y="253475"/>
                    </a:cubicBezTo>
                    <a:cubicBezTo>
                      <a:pt x="427972" y="257794"/>
                      <a:pt x="431473" y="261295"/>
                      <a:pt x="435792" y="261295"/>
                    </a:cubicBezTo>
                    <a:lnTo>
                      <a:pt x="514656" y="261295"/>
                    </a:lnTo>
                    <a:lnTo>
                      <a:pt x="514656" y="292065"/>
                    </a:lnTo>
                    <a:cubicBezTo>
                      <a:pt x="514656" y="296347"/>
                      <a:pt x="517955" y="300080"/>
                      <a:pt x="522235" y="300210"/>
                    </a:cubicBezTo>
                    <a:cubicBezTo>
                      <a:pt x="526663" y="300342"/>
                      <a:pt x="530295" y="296792"/>
                      <a:pt x="530295" y="292394"/>
                    </a:cubicBezTo>
                    <a:lnTo>
                      <a:pt x="530295" y="259819"/>
                    </a:lnTo>
                    <a:cubicBezTo>
                      <a:pt x="534933" y="257514"/>
                      <a:pt x="538134" y="252739"/>
                      <a:pt x="538134" y="247220"/>
                    </a:cubicBezTo>
                    <a:lnTo>
                      <a:pt x="538134" y="225827"/>
                    </a:lnTo>
                    <a:cubicBezTo>
                      <a:pt x="538134" y="220306"/>
                      <a:pt x="534933" y="215532"/>
                      <a:pt x="530295" y="213227"/>
                    </a:cubicBezTo>
                    <a:close/>
                    <a:moveTo>
                      <a:pt x="439119" y="306441"/>
                    </a:moveTo>
                    <a:cubicBezTo>
                      <a:pt x="439119" y="295770"/>
                      <a:pt x="447801" y="287088"/>
                      <a:pt x="458472" y="287088"/>
                    </a:cubicBezTo>
                    <a:cubicBezTo>
                      <a:pt x="469144" y="287088"/>
                      <a:pt x="477825" y="295770"/>
                      <a:pt x="477825" y="306441"/>
                    </a:cubicBezTo>
                    <a:lnTo>
                      <a:pt x="477825" y="353037"/>
                    </a:lnTo>
                    <a:lnTo>
                      <a:pt x="439118" y="353037"/>
                    </a:lnTo>
                    <a:lnTo>
                      <a:pt x="439118" y="306441"/>
                    </a:lnTo>
                    <a:close/>
                    <a:moveTo>
                      <a:pt x="344632" y="306441"/>
                    </a:moveTo>
                    <a:cubicBezTo>
                      <a:pt x="344632" y="295770"/>
                      <a:pt x="353313" y="287088"/>
                      <a:pt x="363985" y="287088"/>
                    </a:cubicBezTo>
                    <a:cubicBezTo>
                      <a:pt x="374656" y="287088"/>
                      <a:pt x="383337" y="295770"/>
                      <a:pt x="383337" y="306441"/>
                    </a:cubicBezTo>
                    <a:lnTo>
                      <a:pt x="383337" y="353037"/>
                    </a:lnTo>
                    <a:lnTo>
                      <a:pt x="344632" y="353037"/>
                    </a:lnTo>
                    <a:close/>
                    <a:moveTo>
                      <a:pt x="250143" y="306441"/>
                    </a:moveTo>
                    <a:cubicBezTo>
                      <a:pt x="250143" y="295770"/>
                      <a:pt x="258825" y="287088"/>
                      <a:pt x="269496" y="287088"/>
                    </a:cubicBezTo>
                    <a:cubicBezTo>
                      <a:pt x="280167" y="287088"/>
                      <a:pt x="288849" y="295770"/>
                      <a:pt x="288849" y="306441"/>
                    </a:cubicBezTo>
                    <a:lnTo>
                      <a:pt x="288849" y="353037"/>
                    </a:lnTo>
                    <a:lnTo>
                      <a:pt x="250142" y="353037"/>
                    </a:lnTo>
                    <a:lnTo>
                      <a:pt x="250142" y="306441"/>
                    </a:lnTo>
                    <a:close/>
                    <a:moveTo>
                      <a:pt x="155655" y="306441"/>
                    </a:moveTo>
                    <a:cubicBezTo>
                      <a:pt x="155655" y="295770"/>
                      <a:pt x="164337" y="287088"/>
                      <a:pt x="175008" y="287088"/>
                    </a:cubicBezTo>
                    <a:cubicBezTo>
                      <a:pt x="185679" y="287088"/>
                      <a:pt x="194361" y="295770"/>
                      <a:pt x="194361" y="306441"/>
                    </a:cubicBezTo>
                    <a:lnTo>
                      <a:pt x="194361" y="353037"/>
                    </a:lnTo>
                    <a:lnTo>
                      <a:pt x="155655" y="353037"/>
                    </a:lnTo>
                    <a:close/>
                    <a:moveTo>
                      <a:pt x="61168" y="306441"/>
                    </a:moveTo>
                    <a:cubicBezTo>
                      <a:pt x="61168" y="295770"/>
                      <a:pt x="69849" y="287088"/>
                      <a:pt x="80520" y="287088"/>
                    </a:cubicBezTo>
                    <a:cubicBezTo>
                      <a:pt x="91192" y="287088"/>
                      <a:pt x="99873" y="295770"/>
                      <a:pt x="99873" y="306441"/>
                    </a:cubicBezTo>
                    <a:lnTo>
                      <a:pt x="99873" y="353037"/>
                    </a:lnTo>
                    <a:lnTo>
                      <a:pt x="61168" y="353037"/>
                    </a:lnTo>
                    <a:close/>
                    <a:moveTo>
                      <a:pt x="96869" y="145474"/>
                    </a:moveTo>
                    <a:lnTo>
                      <a:pt x="117919" y="145474"/>
                    </a:lnTo>
                    <a:lnTo>
                      <a:pt x="117919" y="179956"/>
                    </a:lnTo>
                    <a:lnTo>
                      <a:pt x="96869" y="179956"/>
                    </a:lnTo>
                    <a:close/>
                    <a:moveTo>
                      <a:pt x="60720" y="145474"/>
                    </a:moveTo>
                    <a:lnTo>
                      <a:pt x="81104" y="145474"/>
                    </a:lnTo>
                    <a:lnTo>
                      <a:pt x="81104" y="179956"/>
                    </a:lnTo>
                    <a:lnTo>
                      <a:pt x="60720" y="179956"/>
                    </a:lnTo>
                    <a:close/>
                    <a:moveTo>
                      <a:pt x="24337" y="169150"/>
                    </a:moveTo>
                    <a:cubicBezTo>
                      <a:pt x="24337" y="168582"/>
                      <a:pt x="24546" y="168038"/>
                      <a:pt x="24927" y="167615"/>
                    </a:cubicBezTo>
                    <a:lnTo>
                      <a:pt x="42077" y="148573"/>
                    </a:lnTo>
                    <a:cubicBezTo>
                      <a:pt x="42894" y="147666"/>
                      <a:pt x="43878" y="146948"/>
                      <a:pt x="44954" y="146425"/>
                    </a:cubicBezTo>
                    <a:lnTo>
                      <a:pt x="44954" y="179954"/>
                    </a:lnTo>
                    <a:lnTo>
                      <a:pt x="24337" y="179954"/>
                    </a:lnTo>
                    <a:close/>
                    <a:moveTo>
                      <a:pt x="154074" y="211751"/>
                    </a:moveTo>
                    <a:lnTo>
                      <a:pt x="24337" y="211751"/>
                    </a:lnTo>
                    <a:lnTo>
                      <a:pt x="24337" y="195595"/>
                    </a:lnTo>
                    <a:lnTo>
                      <a:pt x="154074" y="195595"/>
                    </a:lnTo>
                    <a:close/>
                    <a:moveTo>
                      <a:pt x="154074" y="179956"/>
                    </a:moveTo>
                    <a:lnTo>
                      <a:pt x="133684" y="179956"/>
                    </a:lnTo>
                    <a:lnTo>
                      <a:pt x="133684" y="145474"/>
                    </a:lnTo>
                    <a:lnTo>
                      <a:pt x="154074" y="145474"/>
                    </a:lnTo>
                    <a:close/>
                    <a:moveTo>
                      <a:pt x="456365" y="145474"/>
                    </a:moveTo>
                    <a:lnTo>
                      <a:pt x="477414" y="145474"/>
                    </a:lnTo>
                    <a:lnTo>
                      <a:pt x="477414" y="179956"/>
                    </a:lnTo>
                    <a:lnTo>
                      <a:pt x="456365" y="179956"/>
                    </a:lnTo>
                    <a:close/>
                    <a:moveTo>
                      <a:pt x="419550" y="145474"/>
                    </a:moveTo>
                    <a:lnTo>
                      <a:pt x="440599" y="145474"/>
                    </a:lnTo>
                    <a:lnTo>
                      <a:pt x="440599" y="179956"/>
                    </a:lnTo>
                    <a:lnTo>
                      <a:pt x="419550" y="179956"/>
                    </a:lnTo>
                    <a:close/>
                    <a:moveTo>
                      <a:pt x="403784" y="145474"/>
                    </a:moveTo>
                    <a:lnTo>
                      <a:pt x="403784" y="179956"/>
                    </a:lnTo>
                    <a:lnTo>
                      <a:pt x="384918" y="179956"/>
                    </a:lnTo>
                    <a:lnTo>
                      <a:pt x="384918" y="145474"/>
                    </a:lnTo>
                    <a:close/>
                    <a:moveTo>
                      <a:pt x="141391" y="90924"/>
                    </a:moveTo>
                    <a:lnTo>
                      <a:pt x="141391" y="79308"/>
                    </a:lnTo>
                    <a:cubicBezTo>
                      <a:pt x="141391" y="79109"/>
                      <a:pt x="141501" y="78930"/>
                      <a:pt x="141679" y="78841"/>
                    </a:cubicBezTo>
                    <a:lnTo>
                      <a:pt x="265989" y="16457"/>
                    </a:lnTo>
                    <a:cubicBezTo>
                      <a:pt x="268184" y="15355"/>
                      <a:pt x="270808" y="15355"/>
                      <a:pt x="273004" y="16457"/>
                    </a:cubicBezTo>
                    <a:lnTo>
                      <a:pt x="397314" y="78841"/>
                    </a:lnTo>
                    <a:cubicBezTo>
                      <a:pt x="397492" y="78930"/>
                      <a:pt x="397602" y="79109"/>
                      <a:pt x="397602" y="79308"/>
                    </a:cubicBezTo>
                    <a:lnTo>
                      <a:pt x="397602" y="90924"/>
                    </a:lnTo>
                    <a:close/>
                    <a:moveTo>
                      <a:pt x="228021" y="159679"/>
                    </a:moveTo>
                    <a:cubicBezTo>
                      <a:pt x="228021" y="136809"/>
                      <a:pt x="246626" y="118204"/>
                      <a:pt x="269496" y="118204"/>
                    </a:cubicBezTo>
                    <a:cubicBezTo>
                      <a:pt x="292365" y="118204"/>
                      <a:pt x="310971" y="136809"/>
                      <a:pt x="310971" y="159679"/>
                    </a:cubicBezTo>
                    <a:cubicBezTo>
                      <a:pt x="310971" y="182548"/>
                      <a:pt x="292365" y="201154"/>
                      <a:pt x="269496" y="201154"/>
                    </a:cubicBezTo>
                    <a:cubicBezTo>
                      <a:pt x="246627" y="201154"/>
                      <a:pt x="228021" y="182548"/>
                      <a:pt x="228021" y="159679"/>
                    </a:cubicBezTo>
                    <a:close/>
                    <a:moveTo>
                      <a:pt x="369279" y="211751"/>
                    </a:moveTo>
                    <a:lnTo>
                      <a:pt x="292915" y="211751"/>
                    </a:lnTo>
                    <a:cubicBezTo>
                      <a:pt x="312759" y="202790"/>
                      <a:pt x="326612" y="182828"/>
                      <a:pt x="326612" y="159678"/>
                    </a:cubicBezTo>
                    <a:cubicBezTo>
                      <a:pt x="326612" y="135582"/>
                      <a:pt x="311605" y="114938"/>
                      <a:pt x="290453" y="106563"/>
                    </a:cubicBezTo>
                    <a:lnTo>
                      <a:pt x="369279" y="106563"/>
                    </a:lnTo>
                    <a:close/>
                    <a:moveTo>
                      <a:pt x="514656" y="211751"/>
                    </a:moveTo>
                    <a:lnTo>
                      <a:pt x="384918" y="211751"/>
                    </a:lnTo>
                    <a:lnTo>
                      <a:pt x="384918" y="195595"/>
                    </a:lnTo>
                    <a:lnTo>
                      <a:pt x="514656" y="195595"/>
                    </a:lnTo>
                    <a:close/>
                    <a:moveTo>
                      <a:pt x="514656" y="179956"/>
                    </a:moveTo>
                    <a:lnTo>
                      <a:pt x="493181" y="179956"/>
                    </a:lnTo>
                    <a:lnTo>
                      <a:pt x="493181" y="146061"/>
                    </a:lnTo>
                    <a:cubicBezTo>
                      <a:pt x="494597" y="146583"/>
                      <a:pt x="495887" y="147431"/>
                      <a:pt x="496916" y="148575"/>
                    </a:cubicBezTo>
                    <a:lnTo>
                      <a:pt x="514067" y="167616"/>
                    </a:lnTo>
                    <a:cubicBezTo>
                      <a:pt x="514448" y="168038"/>
                      <a:pt x="514657" y="168583"/>
                      <a:pt x="514657" y="169151"/>
                    </a:cubicBezTo>
                    <a:lnTo>
                      <a:pt x="514657" y="179956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2052" name="Google Shape;12052;p38"/>
          <p:cNvGrpSpPr/>
          <p:nvPr/>
        </p:nvGrpSpPr>
        <p:grpSpPr>
          <a:xfrm>
            <a:off x="183580" y="5987469"/>
            <a:ext cx="441375" cy="441375"/>
            <a:chOff x="181853" y="6040218"/>
            <a:chExt cx="441375" cy="441375"/>
          </a:xfrm>
        </p:grpSpPr>
        <p:sp>
          <p:nvSpPr>
            <p:cNvPr id="12053" name="Google Shape;12053;p38"/>
            <p:cNvSpPr/>
            <p:nvPr/>
          </p:nvSpPr>
          <p:spPr>
            <a:xfrm>
              <a:off x="181853" y="6040218"/>
              <a:ext cx="441375" cy="441375"/>
            </a:xfrm>
            <a:custGeom>
              <a:avLst/>
              <a:gdLst/>
              <a:ahLst/>
              <a:cxnLst/>
              <a:rect l="l" t="t" r="r" b="b"/>
              <a:pathLst>
                <a:path w="441375" h="441375" extrusionOk="0">
                  <a:moveTo>
                    <a:pt x="427137" y="183783"/>
                  </a:moveTo>
                  <a:cubicBezTo>
                    <a:pt x="435402" y="180836"/>
                    <a:pt x="441375" y="173005"/>
                    <a:pt x="441375" y="163736"/>
                  </a:cubicBezTo>
                  <a:lnTo>
                    <a:pt x="441375" y="78308"/>
                  </a:lnTo>
                  <a:cubicBezTo>
                    <a:pt x="441375" y="66534"/>
                    <a:pt x="431793" y="56952"/>
                    <a:pt x="420018" y="56952"/>
                  </a:cubicBezTo>
                  <a:lnTo>
                    <a:pt x="334591" y="56952"/>
                  </a:lnTo>
                  <a:cubicBezTo>
                    <a:pt x="322816" y="56952"/>
                    <a:pt x="313234" y="66534"/>
                    <a:pt x="313234" y="78308"/>
                  </a:cubicBezTo>
                  <a:lnTo>
                    <a:pt x="313234" y="92952"/>
                  </a:lnTo>
                  <a:lnTo>
                    <a:pt x="293166" y="85427"/>
                  </a:lnTo>
                  <a:lnTo>
                    <a:pt x="236463" y="85427"/>
                  </a:lnTo>
                  <a:cubicBezTo>
                    <a:pt x="220930" y="34883"/>
                    <a:pt x="174293" y="0"/>
                    <a:pt x="121022" y="0"/>
                  </a:cubicBezTo>
                  <a:cubicBezTo>
                    <a:pt x="54289" y="0"/>
                    <a:pt x="0" y="54289"/>
                    <a:pt x="0" y="121022"/>
                  </a:cubicBezTo>
                  <a:cubicBezTo>
                    <a:pt x="0" y="177931"/>
                    <a:pt x="39532" y="225664"/>
                    <a:pt x="92546" y="238521"/>
                  </a:cubicBezTo>
                  <a:lnTo>
                    <a:pt x="92546" y="263401"/>
                  </a:lnTo>
                  <a:cubicBezTo>
                    <a:pt x="92546" y="267224"/>
                    <a:pt x="93636" y="270762"/>
                    <a:pt x="95401" y="273873"/>
                  </a:cubicBezTo>
                  <a:cubicBezTo>
                    <a:pt x="89428" y="277661"/>
                    <a:pt x="85427" y="284295"/>
                    <a:pt x="85427" y="291877"/>
                  </a:cubicBezTo>
                  <a:lnTo>
                    <a:pt x="85427" y="405780"/>
                  </a:lnTo>
                  <a:cubicBezTo>
                    <a:pt x="85427" y="425407"/>
                    <a:pt x="101395" y="441375"/>
                    <a:pt x="121022" y="441375"/>
                  </a:cubicBezTo>
                  <a:cubicBezTo>
                    <a:pt x="138207" y="441375"/>
                    <a:pt x="152588" y="429123"/>
                    <a:pt x="155898" y="412899"/>
                  </a:cubicBezTo>
                  <a:lnTo>
                    <a:pt x="391542" y="412899"/>
                  </a:lnTo>
                  <a:cubicBezTo>
                    <a:pt x="419022" y="412899"/>
                    <a:pt x="441375" y="390539"/>
                    <a:pt x="441375" y="363067"/>
                  </a:cubicBezTo>
                  <a:cubicBezTo>
                    <a:pt x="441375" y="351292"/>
                    <a:pt x="431793" y="341710"/>
                    <a:pt x="420018" y="341710"/>
                  </a:cubicBezTo>
                  <a:lnTo>
                    <a:pt x="419833" y="341710"/>
                  </a:lnTo>
                  <a:cubicBezTo>
                    <a:pt x="424354" y="335744"/>
                    <a:pt x="427137" y="328397"/>
                    <a:pt x="427137" y="320353"/>
                  </a:cubicBezTo>
                  <a:close/>
                  <a:moveTo>
                    <a:pt x="327472" y="78308"/>
                  </a:moveTo>
                  <a:cubicBezTo>
                    <a:pt x="327472" y="74379"/>
                    <a:pt x="330668" y="71190"/>
                    <a:pt x="334591" y="71190"/>
                  </a:cubicBezTo>
                  <a:lnTo>
                    <a:pt x="420018" y="71190"/>
                  </a:lnTo>
                  <a:cubicBezTo>
                    <a:pt x="423941" y="71190"/>
                    <a:pt x="427137" y="74379"/>
                    <a:pt x="427137" y="78308"/>
                  </a:cubicBezTo>
                  <a:lnTo>
                    <a:pt x="427137" y="163736"/>
                  </a:lnTo>
                  <a:cubicBezTo>
                    <a:pt x="427137" y="167666"/>
                    <a:pt x="423941" y="170855"/>
                    <a:pt x="420018" y="170855"/>
                  </a:cubicBezTo>
                  <a:lnTo>
                    <a:pt x="384423" y="170855"/>
                  </a:lnTo>
                  <a:lnTo>
                    <a:pt x="334591" y="170855"/>
                  </a:lnTo>
                  <a:cubicBezTo>
                    <a:pt x="330668" y="170855"/>
                    <a:pt x="327472" y="167666"/>
                    <a:pt x="327472" y="163736"/>
                  </a:cubicBezTo>
                  <a:lnTo>
                    <a:pt x="327472" y="143753"/>
                  </a:lnTo>
                  <a:lnTo>
                    <a:pt x="336684" y="140300"/>
                  </a:lnTo>
                  <a:lnTo>
                    <a:pt x="355948" y="159564"/>
                  </a:lnTo>
                  <a:lnTo>
                    <a:pt x="417932" y="97579"/>
                  </a:lnTo>
                  <a:lnTo>
                    <a:pt x="407866" y="87513"/>
                  </a:lnTo>
                  <a:lnTo>
                    <a:pt x="355948" y="139432"/>
                  </a:lnTo>
                  <a:lnTo>
                    <a:pt x="350288" y="133772"/>
                  </a:lnTo>
                  <a:cubicBezTo>
                    <a:pt x="353791" y="130533"/>
                    <a:pt x="355948" y="125949"/>
                    <a:pt x="355948" y="121022"/>
                  </a:cubicBezTo>
                  <a:cubicBezTo>
                    <a:pt x="355948" y="113818"/>
                    <a:pt x="351413" y="107276"/>
                    <a:pt x="344664" y="104734"/>
                  </a:cubicBezTo>
                  <a:lnTo>
                    <a:pt x="327472" y="98291"/>
                  </a:lnTo>
                  <a:close/>
                  <a:moveTo>
                    <a:pt x="355948" y="313234"/>
                  </a:moveTo>
                  <a:lnTo>
                    <a:pt x="341710" y="313234"/>
                  </a:lnTo>
                  <a:lnTo>
                    <a:pt x="341710" y="213569"/>
                  </a:lnTo>
                  <a:lnTo>
                    <a:pt x="355948" y="213569"/>
                  </a:lnTo>
                  <a:close/>
                  <a:moveTo>
                    <a:pt x="327472" y="199331"/>
                  </a:moveTo>
                  <a:lnTo>
                    <a:pt x="327472" y="313234"/>
                  </a:lnTo>
                  <a:lnTo>
                    <a:pt x="313234" y="313234"/>
                  </a:lnTo>
                  <a:lnTo>
                    <a:pt x="313234" y="213569"/>
                  </a:lnTo>
                  <a:lnTo>
                    <a:pt x="270520" y="213569"/>
                  </a:lnTo>
                  <a:lnTo>
                    <a:pt x="270520" y="313234"/>
                  </a:lnTo>
                  <a:lnTo>
                    <a:pt x="256282" y="313234"/>
                  </a:lnTo>
                  <a:lnTo>
                    <a:pt x="256282" y="242044"/>
                  </a:lnTo>
                  <a:lnTo>
                    <a:pt x="213569" y="242044"/>
                  </a:lnTo>
                  <a:lnTo>
                    <a:pt x="213569" y="313234"/>
                  </a:lnTo>
                  <a:lnTo>
                    <a:pt x="185093" y="313234"/>
                  </a:lnTo>
                  <a:lnTo>
                    <a:pt x="185093" y="223578"/>
                  </a:lnTo>
                  <a:cubicBezTo>
                    <a:pt x="200548" y="213896"/>
                    <a:pt x="213718" y="200776"/>
                    <a:pt x="223500" y="185093"/>
                  </a:cubicBezTo>
                  <a:lnTo>
                    <a:pt x="334591" y="185093"/>
                  </a:lnTo>
                  <a:lnTo>
                    <a:pt x="384423" y="185093"/>
                  </a:lnTo>
                  <a:lnTo>
                    <a:pt x="384423" y="313234"/>
                  </a:lnTo>
                  <a:lnTo>
                    <a:pt x="370186" y="313234"/>
                  </a:lnTo>
                  <a:lnTo>
                    <a:pt x="370186" y="199331"/>
                  </a:lnTo>
                  <a:close/>
                  <a:moveTo>
                    <a:pt x="298996" y="313234"/>
                  </a:moveTo>
                  <a:lnTo>
                    <a:pt x="284758" y="313234"/>
                  </a:lnTo>
                  <a:lnTo>
                    <a:pt x="284758" y="227807"/>
                  </a:lnTo>
                  <a:lnTo>
                    <a:pt x="298996" y="227807"/>
                  </a:lnTo>
                  <a:close/>
                  <a:moveTo>
                    <a:pt x="242044" y="313234"/>
                  </a:moveTo>
                  <a:lnTo>
                    <a:pt x="227807" y="313234"/>
                  </a:lnTo>
                  <a:lnTo>
                    <a:pt x="227807" y="256282"/>
                  </a:lnTo>
                  <a:lnTo>
                    <a:pt x="242044" y="256282"/>
                  </a:lnTo>
                  <a:close/>
                  <a:moveTo>
                    <a:pt x="339660" y="123977"/>
                  </a:moveTo>
                  <a:lnTo>
                    <a:pt x="298996" y="139225"/>
                  </a:lnTo>
                  <a:lnTo>
                    <a:pt x="298996" y="102819"/>
                  </a:lnTo>
                  <a:lnTo>
                    <a:pt x="339652" y="118061"/>
                  </a:lnTo>
                  <a:cubicBezTo>
                    <a:pt x="340884" y="118523"/>
                    <a:pt x="341710" y="119712"/>
                    <a:pt x="341710" y="121022"/>
                  </a:cubicBezTo>
                  <a:cubicBezTo>
                    <a:pt x="341710" y="122332"/>
                    <a:pt x="340884" y="123521"/>
                    <a:pt x="339660" y="123977"/>
                  </a:cubicBezTo>
                  <a:close/>
                  <a:moveTo>
                    <a:pt x="284758" y="113903"/>
                  </a:moveTo>
                  <a:lnTo>
                    <a:pt x="142379" y="113903"/>
                  </a:lnTo>
                  <a:lnTo>
                    <a:pt x="142379" y="99665"/>
                  </a:lnTo>
                  <a:lnTo>
                    <a:pt x="284758" y="99665"/>
                  </a:lnTo>
                  <a:close/>
                  <a:moveTo>
                    <a:pt x="106784" y="142379"/>
                  </a:moveTo>
                  <a:cubicBezTo>
                    <a:pt x="95010" y="142379"/>
                    <a:pt x="85427" y="132797"/>
                    <a:pt x="85427" y="121022"/>
                  </a:cubicBezTo>
                  <a:cubicBezTo>
                    <a:pt x="85427" y="109247"/>
                    <a:pt x="95010" y="99665"/>
                    <a:pt x="106784" y="99665"/>
                  </a:cubicBezTo>
                  <a:lnTo>
                    <a:pt x="128141" y="99665"/>
                  </a:lnTo>
                  <a:lnTo>
                    <a:pt x="128141" y="142379"/>
                  </a:lnTo>
                  <a:close/>
                  <a:moveTo>
                    <a:pt x="106784" y="85427"/>
                  </a:moveTo>
                  <a:cubicBezTo>
                    <a:pt x="87157" y="85427"/>
                    <a:pt x="71190" y="101395"/>
                    <a:pt x="71190" y="121022"/>
                  </a:cubicBezTo>
                  <a:cubicBezTo>
                    <a:pt x="71190" y="140649"/>
                    <a:pt x="87157" y="156617"/>
                    <a:pt x="106784" y="156617"/>
                  </a:cubicBezTo>
                  <a:lnTo>
                    <a:pt x="190631" y="156617"/>
                  </a:lnTo>
                  <a:cubicBezTo>
                    <a:pt x="177383" y="182516"/>
                    <a:pt x="150594" y="199331"/>
                    <a:pt x="121022" y="199331"/>
                  </a:cubicBezTo>
                  <a:cubicBezTo>
                    <a:pt x="77846" y="199331"/>
                    <a:pt x="42714" y="164199"/>
                    <a:pt x="42714" y="121022"/>
                  </a:cubicBezTo>
                  <a:cubicBezTo>
                    <a:pt x="42714" y="77846"/>
                    <a:pt x="77846" y="42714"/>
                    <a:pt x="121022" y="42714"/>
                  </a:cubicBezTo>
                  <a:cubicBezTo>
                    <a:pt x="150587" y="42714"/>
                    <a:pt x="177383" y="59529"/>
                    <a:pt x="190631" y="85427"/>
                  </a:cubicBezTo>
                  <a:close/>
                  <a:moveTo>
                    <a:pt x="142379" y="142379"/>
                  </a:moveTo>
                  <a:lnTo>
                    <a:pt x="142379" y="128141"/>
                  </a:lnTo>
                  <a:lnTo>
                    <a:pt x="284758" y="128141"/>
                  </a:lnTo>
                  <a:lnTo>
                    <a:pt x="284758" y="142379"/>
                  </a:lnTo>
                  <a:close/>
                  <a:moveTo>
                    <a:pt x="293166" y="156617"/>
                  </a:moveTo>
                  <a:lnTo>
                    <a:pt x="313234" y="149092"/>
                  </a:lnTo>
                  <a:lnTo>
                    <a:pt x="313234" y="163736"/>
                  </a:lnTo>
                  <a:cubicBezTo>
                    <a:pt x="313234" y="166242"/>
                    <a:pt x="313747" y="168620"/>
                    <a:pt x="314544" y="170855"/>
                  </a:cubicBezTo>
                  <a:lnTo>
                    <a:pt x="231195" y="170855"/>
                  </a:lnTo>
                  <a:cubicBezTo>
                    <a:pt x="233260" y="166277"/>
                    <a:pt x="234968" y="161501"/>
                    <a:pt x="236470" y="156617"/>
                  </a:cubicBezTo>
                  <a:close/>
                  <a:moveTo>
                    <a:pt x="14238" y="121022"/>
                  </a:moveTo>
                  <a:cubicBezTo>
                    <a:pt x="14238" y="62141"/>
                    <a:pt x="62141" y="14238"/>
                    <a:pt x="121022" y="14238"/>
                  </a:cubicBezTo>
                  <a:cubicBezTo>
                    <a:pt x="166548" y="14238"/>
                    <a:pt x="206649" y="43084"/>
                    <a:pt x="221577" y="85427"/>
                  </a:cubicBezTo>
                  <a:lnTo>
                    <a:pt x="206307" y="85427"/>
                  </a:lnTo>
                  <a:cubicBezTo>
                    <a:pt x="192005" y="51178"/>
                    <a:pt x="158390" y="28476"/>
                    <a:pt x="121022" y="28476"/>
                  </a:cubicBezTo>
                  <a:cubicBezTo>
                    <a:pt x="69994" y="28476"/>
                    <a:pt x="28476" y="69994"/>
                    <a:pt x="28476" y="121022"/>
                  </a:cubicBezTo>
                  <a:cubicBezTo>
                    <a:pt x="28476" y="172051"/>
                    <a:pt x="69994" y="213569"/>
                    <a:pt x="121022" y="213569"/>
                  </a:cubicBezTo>
                  <a:cubicBezTo>
                    <a:pt x="158390" y="213569"/>
                    <a:pt x="192005" y="190866"/>
                    <a:pt x="206307" y="156617"/>
                  </a:cubicBezTo>
                  <a:lnTo>
                    <a:pt x="221577" y="156617"/>
                  </a:lnTo>
                  <a:cubicBezTo>
                    <a:pt x="206649" y="198961"/>
                    <a:pt x="166548" y="227807"/>
                    <a:pt x="121022" y="227807"/>
                  </a:cubicBezTo>
                  <a:cubicBezTo>
                    <a:pt x="62141" y="227807"/>
                    <a:pt x="14238" y="179903"/>
                    <a:pt x="14238" y="121022"/>
                  </a:cubicBezTo>
                  <a:close/>
                  <a:moveTo>
                    <a:pt x="121022" y="242044"/>
                  </a:moveTo>
                  <a:cubicBezTo>
                    <a:pt x="125835" y="242044"/>
                    <a:pt x="130569" y="241660"/>
                    <a:pt x="135260" y="241105"/>
                  </a:cubicBezTo>
                  <a:lnTo>
                    <a:pt x="135260" y="263401"/>
                  </a:lnTo>
                  <a:cubicBezTo>
                    <a:pt x="135260" y="267331"/>
                    <a:pt x="132064" y="270520"/>
                    <a:pt x="128141" y="270520"/>
                  </a:cubicBezTo>
                  <a:lnTo>
                    <a:pt x="113903" y="270520"/>
                  </a:lnTo>
                  <a:cubicBezTo>
                    <a:pt x="109981" y="270520"/>
                    <a:pt x="106784" y="267331"/>
                    <a:pt x="106784" y="263401"/>
                  </a:cubicBezTo>
                  <a:lnTo>
                    <a:pt x="106784" y="241133"/>
                  </a:lnTo>
                  <a:cubicBezTo>
                    <a:pt x="111461" y="241681"/>
                    <a:pt x="116196" y="242044"/>
                    <a:pt x="121022" y="242044"/>
                  </a:cubicBezTo>
                  <a:close/>
                  <a:moveTo>
                    <a:pt x="142379" y="405780"/>
                  </a:moveTo>
                  <a:cubicBezTo>
                    <a:pt x="142379" y="417555"/>
                    <a:pt x="132797" y="427137"/>
                    <a:pt x="121022" y="427137"/>
                  </a:cubicBezTo>
                  <a:cubicBezTo>
                    <a:pt x="109247" y="427137"/>
                    <a:pt x="99665" y="417555"/>
                    <a:pt x="99665" y="405780"/>
                  </a:cubicBezTo>
                  <a:lnTo>
                    <a:pt x="99665" y="291877"/>
                  </a:lnTo>
                  <a:cubicBezTo>
                    <a:pt x="99665" y="287947"/>
                    <a:pt x="102862" y="284758"/>
                    <a:pt x="106784" y="284758"/>
                  </a:cubicBezTo>
                  <a:lnTo>
                    <a:pt x="113903" y="284758"/>
                  </a:lnTo>
                  <a:lnTo>
                    <a:pt x="128141" y="284758"/>
                  </a:lnTo>
                  <a:lnTo>
                    <a:pt x="135260" y="284758"/>
                  </a:lnTo>
                  <a:cubicBezTo>
                    <a:pt x="139183" y="284758"/>
                    <a:pt x="142379" y="287947"/>
                    <a:pt x="142379" y="291877"/>
                  </a:cubicBezTo>
                  <a:close/>
                  <a:moveTo>
                    <a:pt x="427137" y="363067"/>
                  </a:moveTo>
                  <a:cubicBezTo>
                    <a:pt x="427137" y="382694"/>
                    <a:pt x="411169" y="398661"/>
                    <a:pt x="391542" y="398661"/>
                  </a:cubicBezTo>
                  <a:lnTo>
                    <a:pt x="156617" y="398661"/>
                  </a:lnTo>
                  <a:lnTo>
                    <a:pt x="156617" y="355948"/>
                  </a:lnTo>
                  <a:lnTo>
                    <a:pt x="391542" y="355948"/>
                  </a:lnTo>
                  <a:lnTo>
                    <a:pt x="420018" y="355948"/>
                  </a:lnTo>
                  <a:cubicBezTo>
                    <a:pt x="423941" y="355948"/>
                    <a:pt x="427137" y="359137"/>
                    <a:pt x="427137" y="363067"/>
                  </a:cubicBezTo>
                  <a:close/>
                  <a:moveTo>
                    <a:pt x="156617" y="341710"/>
                  </a:moveTo>
                  <a:lnTo>
                    <a:pt x="156617" y="291877"/>
                  </a:lnTo>
                  <a:cubicBezTo>
                    <a:pt x="156617" y="284295"/>
                    <a:pt x="152616" y="277661"/>
                    <a:pt x="146643" y="273873"/>
                  </a:cubicBezTo>
                  <a:cubicBezTo>
                    <a:pt x="148409" y="270762"/>
                    <a:pt x="149498" y="267224"/>
                    <a:pt x="149498" y="263401"/>
                  </a:cubicBezTo>
                  <a:lnTo>
                    <a:pt x="149498" y="238592"/>
                  </a:lnTo>
                  <a:cubicBezTo>
                    <a:pt x="156887" y="236798"/>
                    <a:pt x="164028" y="234349"/>
                    <a:pt x="170855" y="231252"/>
                  </a:cubicBezTo>
                  <a:lnTo>
                    <a:pt x="170855" y="313234"/>
                  </a:lnTo>
                  <a:cubicBezTo>
                    <a:pt x="170855" y="321086"/>
                    <a:pt x="177241" y="327472"/>
                    <a:pt x="185093" y="327472"/>
                  </a:cubicBezTo>
                  <a:lnTo>
                    <a:pt x="384423" y="327472"/>
                  </a:lnTo>
                  <a:cubicBezTo>
                    <a:pt x="392276" y="327472"/>
                    <a:pt x="398661" y="321086"/>
                    <a:pt x="398661" y="313234"/>
                  </a:cubicBezTo>
                  <a:lnTo>
                    <a:pt x="398661" y="185093"/>
                  </a:lnTo>
                  <a:lnTo>
                    <a:pt x="412899" y="185093"/>
                  </a:lnTo>
                  <a:lnTo>
                    <a:pt x="412899" y="320353"/>
                  </a:lnTo>
                  <a:cubicBezTo>
                    <a:pt x="412899" y="332128"/>
                    <a:pt x="403317" y="341710"/>
                    <a:pt x="391542" y="34171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4" name="Google Shape;12054;p38"/>
            <p:cNvSpPr/>
            <p:nvPr/>
          </p:nvSpPr>
          <p:spPr>
            <a:xfrm>
              <a:off x="537801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5" name="Google Shape;12055;p38"/>
            <p:cNvSpPr/>
            <p:nvPr/>
          </p:nvSpPr>
          <p:spPr>
            <a:xfrm>
              <a:off x="509325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6" name="Google Shape;12056;p38"/>
            <p:cNvSpPr/>
            <p:nvPr/>
          </p:nvSpPr>
          <p:spPr>
            <a:xfrm>
              <a:off x="566277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057" name="Google Shape;12057;p38"/>
          <p:cNvGrpSpPr/>
          <p:nvPr/>
        </p:nvGrpSpPr>
        <p:grpSpPr>
          <a:xfrm>
            <a:off x="199637" y="396206"/>
            <a:ext cx="442629" cy="542493"/>
            <a:chOff x="4819650" y="1862137"/>
            <a:chExt cx="2558414" cy="3135630"/>
          </a:xfrm>
        </p:grpSpPr>
        <p:sp>
          <p:nvSpPr>
            <p:cNvPr id="12058" name="Google Shape;12058;p38"/>
            <p:cNvSpPr/>
            <p:nvPr/>
          </p:nvSpPr>
          <p:spPr>
            <a:xfrm>
              <a:off x="6353175" y="3360420"/>
              <a:ext cx="621029" cy="45720"/>
            </a:xfrm>
            <a:custGeom>
              <a:avLst/>
              <a:gdLst/>
              <a:ahLst/>
              <a:cxnLst/>
              <a:rect l="l" t="t" r="r" b="b"/>
              <a:pathLst>
                <a:path w="621029" h="45720" extrusionOk="0">
                  <a:moveTo>
                    <a:pt x="38100" y="20002"/>
                  </a:moveTo>
                  <a:lnTo>
                    <a:pt x="0" y="32385"/>
                  </a:lnTo>
                  <a:cubicBezTo>
                    <a:pt x="11430" y="39052"/>
                    <a:pt x="27622" y="44767"/>
                    <a:pt x="50483" y="44767"/>
                  </a:cubicBezTo>
                  <a:cubicBezTo>
                    <a:pt x="51435" y="44767"/>
                    <a:pt x="53340" y="44767"/>
                    <a:pt x="54292" y="44767"/>
                  </a:cubicBezTo>
                  <a:cubicBezTo>
                    <a:pt x="58103" y="44767"/>
                    <a:pt x="60960" y="44767"/>
                    <a:pt x="63817" y="45720"/>
                  </a:cubicBezTo>
                  <a:lnTo>
                    <a:pt x="604838" y="45720"/>
                  </a:lnTo>
                  <a:cubicBezTo>
                    <a:pt x="610553" y="30480"/>
                    <a:pt x="616268" y="15240"/>
                    <a:pt x="621030" y="0"/>
                  </a:cubicBezTo>
                  <a:lnTo>
                    <a:pt x="83820" y="0"/>
                  </a:lnTo>
                  <a:cubicBezTo>
                    <a:pt x="70485" y="7620"/>
                    <a:pt x="55245" y="14288"/>
                    <a:pt x="38100" y="2000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9" name="Google Shape;12059;p38"/>
            <p:cNvSpPr/>
            <p:nvPr/>
          </p:nvSpPr>
          <p:spPr>
            <a:xfrm>
              <a:off x="5218747" y="3360420"/>
              <a:ext cx="625792" cy="45720"/>
            </a:xfrm>
            <a:custGeom>
              <a:avLst/>
              <a:gdLst/>
              <a:ahLst/>
              <a:cxnLst/>
              <a:rect l="l" t="t" r="r" b="b"/>
              <a:pathLst>
                <a:path w="625792" h="45720" extrusionOk="0">
                  <a:moveTo>
                    <a:pt x="570548" y="44767"/>
                  </a:moveTo>
                  <a:cubicBezTo>
                    <a:pt x="572453" y="44767"/>
                    <a:pt x="573405" y="44767"/>
                    <a:pt x="575310" y="44767"/>
                  </a:cubicBezTo>
                  <a:cubicBezTo>
                    <a:pt x="599123" y="44767"/>
                    <a:pt x="614363" y="39052"/>
                    <a:pt x="625793" y="32385"/>
                  </a:cubicBezTo>
                  <a:lnTo>
                    <a:pt x="587693" y="20002"/>
                  </a:lnTo>
                  <a:cubicBezTo>
                    <a:pt x="570548" y="14288"/>
                    <a:pt x="555307" y="7620"/>
                    <a:pt x="541020" y="0"/>
                  </a:cubicBezTo>
                  <a:lnTo>
                    <a:pt x="0" y="0"/>
                  </a:lnTo>
                  <a:cubicBezTo>
                    <a:pt x="4763" y="15240"/>
                    <a:pt x="10477" y="30480"/>
                    <a:pt x="16192" y="45720"/>
                  </a:cubicBezTo>
                  <a:lnTo>
                    <a:pt x="561023" y="45720"/>
                  </a:lnTo>
                  <a:cubicBezTo>
                    <a:pt x="563880" y="44767"/>
                    <a:pt x="566738" y="44767"/>
                    <a:pt x="570548" y="4476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0" name="Google Shape;12060;p38"/>
            <p:cNvSpPr/>
            <p:nvPr/>
          </p:nvSpPr>
          <p:spPr>
            <a:xfrm>
              <a:off x="6231254" y="3445192"/>
              <a:ext cx="710565" cy="45720"/>
            </a:xfrm>
            <a:custGeom>
              <a:avLst/>
              <a:gdLst/>
              <a:ahLst/>
              <a:cxnLst/>
              <a:rect l="l" t="t" r="r" b="b"/>
              <a:pathLst>
                <a:path w="710565" h="45720" extrusionOk="0">
                  <a:moveTo>
                    <a:pt x="188595" y="953"/>
                  </a:moveTo>
                  <a:cubicBezTo>
                    <a:pt x="167640" y="14288"/>
                    <a:pt x="124778" y="27623"/>
                    <a:pt x="81915" y="27623"/>
                  </a:cubicBezTo>
                  <a:lnTo>
                    <a:pt x="80963" y="27623"/>
                  </a:lnTo>
                  <a:cubicBezTo>
                    <a:pt x="77153" y="27623"/>
                    <a:pt x="73342" y="26670"/>
                    <a:pt x="70485" y="25717"/>
                  </a:cubicBezTo>
                  <a:cubicBezTo>
                    <a:pt x="57150" y="33338"/>
                    <a:pt x="26670" y="41910"/>
                    <a:pt x="0" y="45720"/>
                  </a:cubicBezTo>
                  <a:lnTo>
                    <a:pt x="688658" y="45720"/>
                  </a:lnTo>
                  <a:cubicBezTo>
                    <a:pt x="696278" y="30480"/>
                    <a:pt x="703898" y="15240"/>
                    <a:pt x="710565" y="0"/>
                  </a:cubicBezTo>
                  <a:lnTo>
                    <a:pt x="189548" y="0"/>
                  </a:lnTo>
                  <a:cubicBezTo>
                    <a:pt x="189548" y="953"/>
                    <a:pt x="189548" y="953"/>
                    <a:pt x="188595" y="95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1" name="Google Shape;12061;p38"/>
            <p:cNvSpPr/>
            <p:nvPr/>
          </p:nvSpPr>
          <p:spPr>
            <a:xfrm>
              <a:off x="5252085" y="3446145"/>
              <a:ext cx="714374" cy="45720"/>
            </a:xfrm>
            <a:custGeom>
              <a:avLst/>
              <a:gdLst/>
              <a:ahLst/>
              <a:cxnLst/>
              <a:rect l="l" t="t" r="r" b="b"/>
              <a:pathLst>
                <a:path w="714374" h="45720" extrusionOk="0">
                  <a:moveTo>
                    <a:pt x="643890" y="25717"/>
                  </a:moveTo>
                  <a:cubicBezTo>
                    <a:pt x="641032" y="26670"/>
                    <a:pt x="637223" y="27622"/>
                    <a:pt x="633413" y="27622"/>
                  </a:cubicBezTo>
                  <a:lnTo>
                    <a:pt x="632460" y="27622"/>
                  </a:lnTo>
                  <a:cubicBezTo>
                    <a:pt x="589598" y="27622"/>
                    <a:pt x="546735" y="14288"/>
                    <a:pt x="525780" y="952"/>
                  </a:cubicBezTo>
                  <a:cubicBezTo>
                    <a:pt x="525780" y="952"/>
                    <a:pt x="524828" y="0"/>
                    <a:pt x="523875" y="0"/>
                  </a:cubicBezTo>
                  <a:lnTo>
                    <a:pt x="0" y="0"/>
                  </a:lnTo>
                  <a:cubicBezTo>
                    <a:pt x="6667" y="15240"/>
                    <a:pt x="14288" y="30480"/>
                    <a:pt x="21907" y="45720"/>
                  </a:cubicBezTo>
                  <a:lnTo>
                    <a:pt x="714375" y="45720"/>
                  </a:lnTo>
                  <a:cubicBezTo>
                    <a:pt x="687705" y="41910"/>
                    <a:pt x="657225" y="33338"/>
                    <a:pt x="643890" y="2571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2" name="Google Shape;12062;p38"/>
            <p:cNvSpPr/>
            <p:nvPr/>
          </p:nvSpPr>
          <p:spPr>
            <a:xfrm>
              <a:off x="4989989" y="1862137"/>
              <a:ext cx="2212551" cy="2412682"/>
            </a:xfrm>
            <a:custGeom>
              <a:avLst/>
              <a:gdLst/>
              <a:ahLst/>
              <a:cxnLst/>
              <a:rect l="l" t="t" r="r" b="b"/>
              <a:pathLst>
                <a:path w="2212551" h="2412682" extrusionOk="0">
                  <a:moveTo>
                    <a:pt x="78263" y="1206818"/>
                  </a:moveTo>
                  <a:cubicBezTo>
                    <a:pt x="54450" y="1213485"/>
                    <a:pt x="36353" y="1225868"/>
                    <a:pt x="23018" y="1245870"/>
                  </a:cubicBezTo>
                  <a:cubicBezTo>
                    <a:pt x="-23655" y="1316355"/>
                    <a:pt x="10635" y="1460183"/>
                    <a:pt x="38258" y="1575435"/>
                  </a:cubicBezTo>
                  <a:cubicBezTo>
                    <a:pt x="47783" y="1616393"/>
                    <a:pt x="57308" y="1655445"/>
                    <a:pt x="61118" y="1684973"/>
                  </a:cubicBezTo>
                  <a:cubicBezTo>
                    <a:pt x="62070" y="1689735"/>
                    <a:pt x="62070" y="1695450"/>
                    <a:pt x="63023" y="1701165"/>
                  </a:cubicBezTo>
                  <a:cubicBezTo>
                    <a:pt x="67785" y="1736408"/>
                    <a:pt x="73500" y="1777365"/>
                    <a:pt x="65880" y="1802130"/>
                  </a:cubicBezTo>
                  <a:lnTo>
                    <a:pt x="63023" y="1809750"/>
                  </a:lnTo>
                  <a:lnTo>
                    <a:pt x="70643" y="1811655"/>
                  </a:lnTo>
                  <a:cubicBezTo>
                    <a:pt x="96360" y="1817370"/>
                    <a:pt x="128745" y="1842135"/>
                    <a:pt x="157320" y="1864995"/>
                  </a:cubicBezTo>
                  <a:cubicBezTo>
                    <a:pt x="161130" y="1868805"/>
                    <a:pt x="165893" y="1871663"/>
                    <a:pt x="169703" y="1874520"/>
                  </a:cubicBezTo>
                  <a:cubicBezTo>
                    <a:pt x="192563" y="1892618"/>
                    <a:pt x="222090" y="1920240"/>
                    <a:pt x="252570" y="1948815"/>
                  </a:cubicBezTo>
                  <a:cubicBezTo>
                    <a:pt x="336390" y="2027873"/>
                    <a:pt x="441165" y="2126933"/>
                    <a:pt x="524985" y="2126933"/>
                  </a:cubicBezTo>
                  <a:cubicBezTo>
                    <a:pt x="526890" y="2126933"/>
                    <a:pt x="528795" y="2126933"/>
                    <a:pt x="530700" y="2126933"/>
                  </a:cubicBezTo>
                  <a:cubicBezTo>
                    <a:pt x="554513" y="2125980"/>
                    <a:pt x="575468" y="2115503"/>
                    <a:pt x="592613" y="2098358"/>
                  </a:cubicBezTo>
                  <a:cubicBezTo>
                    <a:pt x="585945" y="2122170"/>
                    <a:pt x="587850" y="2145030"/>
                    <a:pt x="599280" y="2165985"/>
                  </a:cubicBezTo>
                  <a:cubicBezTo>
                    <a:pt x="637380" y="2241233"/>
                    <a:pt x="778350" y="2284095"/>
                    <a:pt x="891698" y="2317433"/>
                  </a:cubicBezTo>
                  <a:cubicBezTo>
                    <a:pt x="932655" y="2329815"/>
                    <a:pt x="970755" y="2341245"/>
                    <a:pt x="997425" y="2352675"/>
                  </a:cubicBezTo>
                  <a:cubicBezTo>
                    <a:pt x="1002188" y="2354580"/>
                    <a:pt x="1006950" y="2356485"/>
                    <a:pt x="1011713" y="2358390"/>
                  </a:cubicBezTo>
                  <a:cubicBezTo>
                    <a:pt x="1045050" y="2371725"/>
                    <a:pt x="1083150" y="2386965"/>
                    <a:pt x="1101248" y="2406968"/>
                  </a:cubicBezTo>
                  <a:lnTo>
                    <a:pt x="1106963" y="2412683"/>
                  </a:lnTo>
                  <a:lnTo>
                    <a:pt x="1112678" y="2406968"/>
                  </a:lnTo>
                  <a:cubicBezTo>
                    <a:pt x="1130775" y="2387918"/>
                    <a:pt x="1168875" y="2372678"/>
                    <a:pt x="1202213" y="2358390"/>
                  </a:cubicBezTo>
                  <a:cubicBezTo>
                    <a:pt x="1206975" y="2356485"/>
                    <a:pt x="1211738" y="2354580"/>
                    <a:pt x="1216500" y="2352675"/>
                  </a:cubicBezTo>
                  <a:cubicBezTo>
                    <a:pt x="1243170" y="2341245"/>
                    <a:pt x="1282223" y="2329815"/>
                    <a:pt x="1322228" y="2317433"/>
                  </a:cubicBezTo>
                  <a:cubicBezTo>
                    <a:pt x="1435575" y="2283143"/>
                    <a:pt x="1576545" y="2241233"/>
                    <a:pt x="1614645" y="2165985"/>
                  </a:cubicBezTo>
                  <a:cubicBezTo>
                    <a:pt x="1625123" y="2145030"/>
                    <a:pt x="1627028" y="2121218"/>
                    <a:pt x="1620360" y="2097405"/>
                  </a:cubicBezTo>
                  <a:cubicBezTo>
                    <a:pt x="1637505" y="2114550"/>
                    <a:pt x="1658460" y="2124075"/>
                    <a:pt x="1682273" y="2125980"/>
                  </a:cubicBezTo>
                  <a:cubicBezTo>
                    <a:pt x="1684178" y="2125980"/>
                    <a:pt x="1686083" y="2125980"/>
                    <a:pt x="1687988" y="2125980"/>
                  </a:cubicBezTo>
                  <a:cubicBezTo>
                    <a:pt x="1771808" y="2125980"/>
                    <a:pt x="1875630" y="2027873"/>
                    <a:pt x="1960403" y="1947863"/>
                  </a:cubicBezTo>
                  <a:cubicBezTo>
                    <a:pt x="1990883" y="1918335"/>
                    <a:pt x="2020410" y="1891665"/>
                    <a:pt x="2043270" y="1873568"/>
                  </a:cubicBezTo>
                  <a:cubicBezTo>
                    <a:pt x="2047080" y="1870710"/>
                    <a:pt x="2051843" y="1866900"/>
                    <a:pt x="2055653" y="1864043"/>
                  </a:cubicBezTo>
                  <a:cubicBezTo>
                    <a:pt x="2084228" y="1842135"/>
                    <a:pt x="2116613" y="1816418"/>
                    <a:pt x="2142330" y="1810703"/>
                  </a:cubicBezTo>
                  <a:lnTo>
                    <a:pt x="2149950" y="1808798"/>
                  </a:lnTo>
                  <a:lnTo>
                    <a:pt x="2147093" y="1801178"/>
                  </a:lnTo>
                  <a:cubicBezTo>
                    <a:pt x="2139473" y="1776413"/>
                    <a:pt x="2145188" y="1735455"/>
                    <a:pt x="2149950" y="1700213"/>
                  </a:cubicBezTo>
                  <a:cubicBezTo>
                    <a:pt x="2150903" y="1694498"/>
                    <a:pt x="2151855" y="1689735"/>
                    <a:pt x="2151855" y="1684020"/>
                  </a:cubicBezTo>
                  <a:cubicBezTo>
                    <a:pt x="2155665" y="1655445"/>
                    <a:pt x="2165190" y="1616393"/>
                    <a:pt x="2174715" y="1574483"/>
                  </a:cubicBezTo>
                  <a:cubicBezTo>
                    <a:pt x="2202338" y="1459230"/>
                    <a:pt x="2235675" y="1315403"/>
                    <a:pt x="2189955" y="1244918"/>
                  </a:cubicBezTo>
                  <a:cubicBezTo>
                    <a:pt x="2176620" y="1224915"/>
                    <a:pt x="2157570" y="1211580"/>
                    <a:pt x="2133758" y="1205865"/>
                  </a:cubicBezTo>
                  <a:cubicBezTo>
                    <a:pt x="2157570" y="1199198"/>
                    <a:pt x="2175668" y="1186815"/>
                    <a:pt x="2189003" y="1166813"/>
                  </a:cubicBezTo>
                  <a:cubicBezTo>
                    <a:pt x="2235675" y="1096328"/>
                    <a:pt x="2201385" y="952500"/>
                    <a:pt x="2173763" y="837248"/>
                  </a:cubicBezTo>
                  <a:cubicBezTo>
                    <a:pt x="2164238" y="796290"/>
                    <a:pt x="2154713" y="757238"/>
                    <a:pt x="2150903" y="727710"/>
                  </a:cubicBezTo>
                  <a:cubicBezTo>
                    <a:pt x="2149950" y="722948"/>
                    <a:pt x="2149950" y="717233"/>
                    <a:pt x="2148998" y="711518"/>
                  </a:cubicBezTo>
                  <a:cubicBezTo>
                    <a:pt x="2144235" y="676275"/>
                    <a:pt x="2138520" y="635318"/>
                    <a:pt x="2146140" y="610553"/>
                  </a:cubicBezTo>
                  <a:lnTo>
                    <a:pt x="2148998" y="602933"/>
                  </a:lnTo>
                  <a:lnTo>
                    <a:pt x="2141378" y="601028"/>
                  </a:lnTo>
                  <a:cubicBezTo>
                    <a:pt x="2115660" y="595313"/>
                    <a:pt x="2083275" y="570548"/>
                    <a:pt x="2054700" y="547688"/>
                  </a:cubicBezTo>
                  <a:cubicBezTo>
                    <a:pt x="2049938" y="543878"/>
                    <a:pt x="2046128" y="541020"/>
                    <a:pt x="2042318" y="538163"/>
                  </a:cubicBezTo>
                  <a:cubicBezTo>
                    <a:pt x="2019458" y="520065"/>
                    <a:pt x="1989930" y="492443"/>
                    <a:pt x="1959450" y="463868"/>
                  </a:cubicBezTo>
                  <a:cubicBezTo>
                    <a:pt x="1875630" y="384810"/>
                    <a:pt x="1770855" y="285750"/>
                    <a:pt x="1687035" y="285750"/>
                  </a:cubicBezTo>
                  <a:cubicBezTo>
                    <a:pt x="1685130" y="285750"/>
                    <a:pt x="1683225" y="285750"/>
                    <a:pt x="1681320" y="285750"/>
                  </a:cubicBezTo>
                  <a:cubicBezTo>
                    <a:pt x="1657508" y="286703"/>
                    <a:pt x="1636553" y="297180"/>
                    <a:pt x="1619408" y="314325"/>
                  </a:cubicBezTo>
                  <a:cubicBezTo>
                    <a:pt x="1626075" y="290513"/>
                    <a:pt x="1624170" y="267653"/>
                    <a:pt x="1612740" y="246698"/>
                  </a:cubicBezTo>
                  <a:cubicBezTo>
                    <a:pt x="1574640" y="171450"/>
                    <a:pt x="1433670" y="128588"/>
                    <a:pt x="1319370" y="95250"/>
                  </a:cubicBezTo>
                  <a:cubicBezTo>
                    <a:pt x="1278413" y="82868"/>
                    <a:pt x="1240313" y="71438"/>
                    <a:pt x="1213643" y="60008"/>
                  </a:cubicBezTo>
                  <a:cubicBezTo>
                    <a:pt x="1208880" y="58103"/>
                    <a:pt x="1204118" y="56197"/>
                    <a:pt x="1199355" y="54293"/>
                  </a:cubicBezTo>
                  <a:cubicBezTo>
                    <a:pt x="1166018" y="40958"/>
                    <a:pt x="1127918" y="25717"/>
                    <a:pt x="1109820" y="5715"/>
                  </a:cubicBezTo>
                  <a:lnTo>
                    <a:pt x="1106010" y="0"/>
                  </a:lnTo>
                  <a:lnTo>
                    <a:pt x="1100295" y="5715"/>
                  </a:lnTo>
                  <a:cubicBezTo>
                    <a:pt x="1082198" y="24765"/>
                    <a:pt x="1044098" y="40005"/>
                    <a:pt x="1010760" y="54293"/>
                  </a:cubicBezTo>
                  <a:cubicBezTo>
                    <a:pt x="1005998" y="56197"/>
                    <a:pt x="1001235" y="58103"/>
                    <a:pt x="996473" y="60008"/>
                  </a:cubicBezTo>
                  <a:cubicBezTo>
                    <a:pt x="969803" y="71438"/>
                    <a:pt x="930750" y="82868"/>
                    <a:pt x="890745" y="95250"/>
                  </a:cubicBezTo>
                  <a:cubicBezTo>
                    <a:pt x="777398" y="129540"/>
                    <a:pt x="636428" y="171450"/>
                    <a:pt x="598328" y="246698"/>
                  </a:cubicBezTo>
                  <a:cubicBezTo>
                    <a:pt x="587850" y="267653"/>
                    <a:pt x="585945" y="291465"/>
                    <a:pt x="592613" y="315278"/>
                  </a:cubicBezTo>
                  <a:cubicBezTo>
                    <a:pt x="575468" y="298133"/>
                    <a:pt x="554513" y="288608"/>
                    <a:pt x="530700" y="286703"/>
                  </a:cubicBezTo>
                  <a:cubicBezTo>
                    <a:pt x="445928" y="281940"/>
                    <a:pt x="339248" y="382905"/>
                    <a:pt x="252570" y="464820"/>
                  </a:cubicBezTo>
                  <a:cubicBezTo>
                    <a:pt x="222090" y="494348"/>
                    <a:pt x="192563" y="521018"/>
                    <a:pt x="169703" y="539115"/>
                  </a:cubicBezTo>
                  <a:cubicBezTo>
                    <a:pt x="165893" y="541973"/>
                    <a:pt x="161130" y="545783"/>
                    <a:pt x="157320" y="548640"/>
                  </a:cubicBezTo>
                  <a:cubicBezTo>
                    <a:pt x="128745" y="570548"/>
                    <a:pt x="96360" y="596265"/>
                    <a:pt x="70643" y="601980"/>
                  </a:cubicBezTo>
                  <a:lnTo>
                    <a:pt x="63023" y="603885"/>
                  </a:lnTo>
                  <a:lnTo>
                    <a:pt x="65880" y="611505"/>
                  </a:lnTo>
                  <a:cubicBezTo>
                    <a:pt x="73500" y="636270"/>
                    <a:pt x="67785" y="677228"/>
                    <a:pt x="63023" y="712470"/>
                  </a:cubicBezTo>
                  <a:cubicBezTo>
                    <a:pt x="62070" y="718185"/>
                    <a:pt x="61118" y="722948"/>
                    <a:pt x="61118" y="728663"/>
                  </a:cubicBezTo>
                  <a:cubicBezTo>
                    <a:pt x="57308" y="757238"/>
                    <a:pt x="47783" y="796290"/>
                    <a:pt x="38258" y="838200"/>
                  </a:cubicBezTo>
                  <a:cubicBezTo>
                    <a:pt x="10635" y="953453"/>
                    <a:pt x="-22702" y="1097280"/>
                    <a:pt x="23018" y="1167765"/>
                  </a:cubicBezTo>
                  <a:cubicBezTo>
                    <a:pt x="35400" y="1187768"/>
                    <a:pt x="53498" y="1201103"/>
                    <a:pt x="78263" y="1206818"/>
                  </a:cubicBezTo>
                  <a:close/>
                  <a:moveTo>
                    <a:pt x="1106963" y="193358"/>
                  </a:moveTo>
                  <a:cubicBezTo>
                    <a:pt x="1663223" y="193358"/>
                    <a:pt x="2115660" y="647700"/>
                    <a:pt x="2115660" y="1206818"/>
                  </a:cubicBezTo>
                  <a:cubicBezTo>
                    <a:pt x="2115660" y="1765935"/>
                    <a:pt x="1663223" y="2220278"/>
                    <a:pt x="1106963" y="2220278"/>
                  </a:cubicBezTo>
                  <a:cubicBezTo>
                    <a:pt x="550703" y="2220278"/>
                    <a:pt x="98265" y="1765935"/>
                    <a:pt x="98265" y="1206818"/>
                  </a:cubicBezTo>
                  <a:cubicBezTo>
                    <a:pt x="98265" y="647700"/>
                    <a:pt x="550703" y="193358"/>
                    <a:pt x="1106963" y="19335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3" name="Google Shape;12063;p38"/>
            <p:cNvSpPr/>
            <p:nvPr/>
          </p:nvSpPr>
          <p:spPr>
            <a:xfrm>
              <a:off x="5638800" y="3871912"/>
              <a:ext cx="916304" cy="45720"/>
            </a:xfrm>
            <a:custGeom>
              <a:avLst/>
              <a:gdLst/>
              <a:ahLst/>
              <a:cxnLst/>
              <a:rect l="l" t="t" r="r" b="b"/>
              <a:pathLst>
                <a:path w="916304" h="45720" extrusionOk="0">
                  <a:moveTo>
                    <a:pt x="90488" y="45720"/>
                  </a:moveTo>
                  <a:lnTo>
                    <a:pt x="825818" y="45720"/>
                  </a:lnTo>
                  <a:cubicBezTo>
                    <a:pt x="857250" y="32385"/>
                    <a:pt x="887730" y="17145"/>
                    <a:pt x="916305" y="0"/>
                  </a:cubicBezTo>
                  <a:lnTo>
                    <a:pt x="0" y="0"/>
                  </a:lnTo>
                  <a:cubicBezTo>
                    <a:pt x="28575" y="16192"/>
                    <a:pt x="59055" y="31433"/>
                    <a:pt x="90488" y="4572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4" name="Google Shape;12064;p38"/>
            <p:cNvSpPr/>
            <p:nvPr/>
          </p:nvSpPr>
          <p:spPr>
            <a:xfrm>
              <a:off x="5838825" y="3957637"/>
              <a:ext cx="516254" cy="36195"/>
            </a:xfrm>
            <a:custGeom>
              <a:avLst/>
              <a:gdLst/>
              <a:ahLst/>
              <a:cxnLst/>
              <a:rect l="l" t="t" r="r" b="b"/>
              <a:pathLst>
                <a:path w="516254" h="36195" extrusionOk="0">
                  <a:moveTo>
                    <a:pt x="258128" y="36195"/>
                  </a:moveTo>
                  <a:cubicBezTo>
                    <a:pt x="347663" y="36195"/>
                    <a:pt x="434340" y="23813"/>
                    <a:pt x="516255" y="0"/>
                  </a:cubicBezTo>
                  <a:lnTo>
                    <a:pt x="0" y="0"/>
                  </a:lnTo>
                  <a:cubicBezTo>
                    <a:pt x="81915" y="22860"/>
                    <a:pt x="168592" y="36195"/>
                    <a:pt x="258128" y="3619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5" name="Google Shape;12065;p38"/>
            <p:cNvSpPr/>
            <p:nvPr/>
          </p:nvSpPr>
          <p:spPr>
            <a:xfrm>
              <a:off x="6180772" y="3058477"/>
              <a:ext cx="205999" cy="305752"/>
            </a:xfrm>
            <a:custGeom>
              <a:avLst/>
              <a:gdLst/>
              <a:ahLst/>
              <a:cxnLst/>
              <a:rect l="l" t="t" r="r" b="b"/>
              <a:pathLst>
                <a:path w="205999" h="305752" extrusionOk="0">
                  <a:moveTo>
                    <a:pt x="140018" y="11430"/>
                  </a:moveTo>
                  <a:cubicBezTo>
                    <a:pt x="134303" y="5715"/>
                    <a:pt x="115253" y="0"/>
                    <a:pt x="92393" y="0"/>
                  </a:cubicBezTo>
                  <a:cubicBezTo>
                    <a:pt x="81915" y="0"/>
                    <a:pt x="72390" y="952"/>
                    <a:pt x="62865" y="3810"/>
                  </a:cubicBezTo>
                  <a:cubicBezTo>
                    <a:pt x="28575" y="12382"/>
                    <a:pt x="0" y="48577"/>
                    <a:pt x="0" y="66675"/>
                  </a:cubicBezTo>
                  <a:cubicBezTo>
                    <a:pt x="10478" y="80010"/>
                    <a:pt x="23813" y="94297"/>
                    <a:pt x="36195" y="106680"/>
                  </a:cubicBezTo>
                  <a:cubicBezTo>
                    <a:pt x="63818" y="133350"/>
                    <a:pt x="89535" y="160020"/>
                    <a:pt x="90488" y="196215"/>
                  </a:cubicBezTo>
                  <a:cubicBezTo>
                    <a:pt x="91440" y="213360"/>
                    <a:pt x="88583" y="228600"/>
                    <a:pt x="82868" y="243840"/>
                  </a:cubicBezTo>
                  <a:cubicBezTo>
                    <a:pt x="70485" y="276225"/>
                    <a:pt x="40958" y="295275"/>
                    <a:pt x="14288" y="305752"/>
                  </a:cubicBezTo>
                  <a:cubicBezTo>
                    <a:pt x="92393" y="301942"/>
                    <a:pt x="149543" y="284797"/>
                    <a:pt x="179070" y="253365"/>
                  </a:cubicBezTo>
                  <a:cubicBezTo>
                    <a:pt x="199073" y="233363"/>
                    <a:pt x="207645" y="206692"/>
                    <a:pt x="205740" y="174307"/>
                  </a:cubicBezTo>
                  <a:cubicBezTo>
                    <a:pt x="203835" y="152400"/>
                    <a:pt x="187643" y="130492"/>
                    <a:pt x="172403" y="108585"/>
                  </a:cubicBezTo>
                  <a:cubicBezTo>
                    <a:pt x="150495" y="79057"/>
                    <a:pt x="127635" y="47625"/>
                    <a:pt x="140018" y="11430"/>
                  </a:cubicBezTo>
                  <a:cubicBezTo>
                    <a:pt x="140970" y="11430"/>
                    <a:pt x="140018" y="11430"/>
                    <a:pt x="140018" y="1143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6" name="Google Shape;12066;p38"/>
            <p:cNvSpPr/>
            <p:nvPr/>
          </p:nvSpPr>
          <p:spPr>
            <a:xfrm>
              <a:off x="6236970" y="3089909"/>
              <a:ext cx="262116" cy="284797"/>
            </a:xfrm>
            <a:custGeom>
              <a:avLst/>
              <a:gdLst/>
              <a:ahLst/>
              <a:cxnLst/>
              <a:rect l="l" t="t" r="r" b="b"/>
              <a:pathLst>
                <a:path w="262116" h="284797" extrusionOk="0">
                  <a:moveTo>
                    <a:pt x="190500" y="0"/>
                  </a:moveTo>
                  <a:cubicBezTo>
                    <a:pt x="178117" y="0"/>
                    <a:pt x="160020" y="953"/>
                    <a:pt x="142875" y="7620"/>
                  </a:cubicBezTo>
                  <a:cubicBezTo>
                    <a:pt x="121920" y="15240"/>
                    <a:pt x="109538" y="22860"/>
                    <a:pt x="104775" y="30480"/>
                  </a:cubicBezTo>
                  <a:cubicBezTo>
                    <a:pt x="111442" y="42863"/>
                    <a:pt x="120015" y="56198"/>
                    <a:pt x="129540" y="67628"/>
                  </a:cubicBezTo>
                  <a:cubicBezTo>
                    <a:pt x="146685" y="90488"/>
                    <a:pt x="163830" y="114300"/>
                    <a:pt x="165735" y="140970"/>
                  </a:cubicBezTo>
                  <a:cubicBezTo>
                    <a:pt x="168592" y="178118"/>
                    <a:pt x="158115" y="208598"/>
                    <a:pt x="135255" y="231458"/>
                  </a:cubicBezTo>
                  <a:cubicBezTo>
                    <a:pt x="107633" y="260033"/>
                    <a:pt x="61913" y="278130"/>
                    <a:pt x="0" y="284798"/>
                  </a:cubicBezTo>
                  <a:cubicBezTo>
                    <a:pt x="4763" y="284798"/>
                    <a:pt x="8572" y="284798"/>
                    <a:pt x="13335" y="284798"/>
                  </a:cubicBezTo>
                  <a:cubicBezTo>
                    <a:pt x="105727" y="284798"/>
                    <a:pt x="180975" y="263843"/>
                    <a:pt x="223838" y="225743"/>
                  </a:cubicBezTo>
                  <a:cubicBezTo>
                    <a:pt x="250508" y="201930"/>
                    <a:pt x="263842" y="173355"/>
                    <a:pt x="261938" y="140970"/>
                  </a:cubicBezTo>
                  <a:cubicBezTo>
                    <a:pt x="260985" y="119063"/>
                    <a:pt x="248602" y="101918"/>
                    <a:pt x="237172" y="84773"/>
                  </a:cubicBezTo>
                  <a:cubicBezTo>
                    <a:pt x="220980" y="61913"/>
                    <a:pt x="202883" y="36195"/>
                    <a:pt x="222885" y="953"/>
                  </a:cubicBezTo>
                  <a:cubicBezTo>
                    <a:pt x="216217" y="1905"/>
                    <a:pt x="204788" y="0"/>
                    <a:pt x="190500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7" name="Google Shape;12067;p38"/>
            <p:cNvSpPr/>
            <p:nvPr/>
          </p:nvSpPr>
          <p:spPr>
            <a:xfrm>
              <a:off x="5940559" y="3035617"/>
              <a:ext cx="315693" cy="330517"/>
            </a:xfrm>
            <a:custGeom>
              <a:avLst/>
              <a:gdLst/>
              <a:ahLst/>
              <a:cxnLst/>
              <a:rect l="l" t="t" r="r" b="b"/>
              <a:pathLst>
                <a:path w="315693" h="330517" extrusionOk="0">
                  <a:moveTo>
                    <a:pt x="308793" y="260985"/>
                  </a:moveTo>
                  <a:cubicBezTo>
                    <a:pt x="314507" y="247650"/>
                    <a:pt x="316412" y="234315"/>
                    <a:pt x="315460" y="219075"/>
                  </a:cubicBezTo>
                  <a:cubicBezTo>
                    <a:pt x="313555" y="188595"/>
                    <a:pt x="290695" y="163830"/>
                    <a:pt x="265930" y="140017"/>
                  </a:cubicBezTo>
                  <a:cubicBezTo>
                    <a:pt x="257357" y="131445"/>
                    <a:pt x="212590" y="87630"/>
                    <a:pt x="196398" y="49530"/>
                  </a:cubicBezTo>
                  <a:lnTo>
                    <a:pt x="193540" y="43815"/>
                  </a:lnTo>
                  <a:cubicBezTo>
                    <a:pt x="183062" y="16192"/>
                    <a:pt x="175443" y="0"/>
                    <a:pt x="157345" y="0"/>
                  </a:cubicBezTo>
                  <a:cubicBezTo>
                    <a:pt x="140200" y="0"/>
                    <a:pt x="131628" y="18098"/>
                    <a:pt x="120198" y="45720"/>
                  </a:cubicBezTo>
                  <a:cubicBezTo>
                    <a:pt x="119245" y="46673"/>
                    <a:pt x="89718" y="102870"/>
                    <a:pt x="46855" y="143828"/>
                  </a:cubicBezTo>
                  <a:cubicBezTo>
                    <a:pt x="22090" y="166688"/>
                    <a:pt x="1135" y="190500"/>
                    <a:pt x="182" y="220028"/>
                  </a:cubicBezTo>
                  <a:cubicBezTo>
                    <a:pt x="-770" y="234315"/>
                    <a:pt x="2087" y="247650"/>
                    <a:pt x="6850" y="261938"/>
                  </a:cubicBezTo>
                  <a:cubicBezTo>
                    <a:pt x="24948" y="309563"/>
                    <a:pt x="94480" y="330517"/>
                    <a:pt x="155440" y="330517"/>
                  </a:cubicBezTo>
                  <a:lnTo>
                    <a:pt x="158298" y="330517"/>
                  </a:lnTo>
                  <a:lnTo>
                    <a:pt x="158298" y="330517"/>
                  </a:lnTo>
                  <a:lnTo>
                    <a:pt x="158298" y="330517"/>
                  </a:lnTo>
                  <a:lnTo>
                    <a:pt x="161155" y="330517"/>
                  </a:lnTo>
                  <a:cubicBezTo>
                    <a:pt x="221162" y="329565"/>
                    <a:pt x="290695" y="308610"/>
                    <a:pt x="308793" y="26098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8" name="Google Shape;12068;p38"/>
            <p:cNvSpPr/>
            <p:nvPr/>
          </p:nvSpPr>
          <p:spPr>
            <a:xfrm>
              <a:off x="5809990" y="3058477"/>
              <a:ext cx="205999" cy="305752"/>
            </a:xfrm>
            <a:custGeom>
              <a:avLst/>
              <a:gdLst/>
              <a:ahLst/>
              <a:cxnLst/>
              <a:rect l="l" t="t" r="r" b="b"/>
              <a:pathLst>
                <a:path w="205999" h="305752" extrusionOk="0">
                  <a:moveTo>
                    <a:pt x="259" y="174307"/>
                  </a:moveTo>
                  <a:cubicBezTo>
                    <a:pt x="-1646" y="206692"/>
                    <a:pt x="6927" y="233363"/>
                    <a:pt x="26929" y="253365"/>
                  </a:cubicBezTo>
                  <a:cubicBezTo>
                    <a:pt x="56457" y="283845"/>
                    <a:pt x="113607" y="301942"/>
                    <a:pt x="191712" y="305752"/>
                  </a:cubicBezTo>
                  <a:cubicBezTo>
                    <a:pt x="165042" y="295275"/>
                    <a:pt x="135514" y="276225"/>
                    <a:pt x="123132" y="243840"/>
                  </a:cubicBezTo>
                  <a:cubicBezTo>
                    <a:pt x="117417" y="228600"/>
                    <a:pt x="114559" y="212407"/>
                    <a:pt x="115512" y="196215"/>
                  </a:cubicBezTo>
                  <a:cubicBezTo>
                    <a:pt x="117417" y="160020"/>
                    <a:pt x="142182" y="133350"/>
                    <a:pt x="169804" y="106680"/>
                  </a:cubicBezTo>
                  <a:cubicBezTo>
                    <a:pt x="182187" y="94297"/>
                    <a:pt x="195522" y="80010"/>
                    <a:pt x="205999" y="66675"/>
                  </a:cubicBezTo>
                  <a:cubicBezTo>
                    <a:pt x="205999" y="48577"/>
                    <a:pt x="177424" y="12382"/>
                    <a:pt x="143134" y="3810"/>
                  </a:cubicBezTo>
                  <a:cubicBezTo>
                    <a:pt x="133609" y="1905"/>
                    <a:pt x="124084" y="0"/>
                    <a:pt x="113607" y="0"/>
                  </a:cubicBezTo>
                  <a:cubicBezTo>
                    <a:pt x="90747" y="0"/>
                    <a:pt x="71697" y="5715"/>
                    <a:pt x="65982" y="11430"/>
                  </a:cubicBezTo>
                  <a:cubicBezTo>
                    <a:pt x="65982" y="11430"/>
                    <a:pt x="65029" y="12382"/>
                    <a:pt x="65029" y="12382"/>
                  </a:cubicBezTo>
                  <a:cubicBezTo>
                    <a:pt x="78364" y="48577"/>
                    <a:pt x="55504" y="79057"/>
                    <a:pt x="33597" y="109538"/>
                  </a:cubicBezTo>
                  <a:cubicBezTo>
                    <a:pt x="18357" y="130492"/>
                    <a:pt x="2164" y="152400"/>
                    <a:pt x="259" y="17430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9" name="Google Shape;12069;p38"/>
            <p:cNvSpPr/>
            <p:nvPr/>
          </p:nvSpPr>
          <p:spPr>
            <a:xfrm>
              <a:off x="5698628" y="3091815"/>
              <a:ext cx="262116" cy="284797"/>
            </a:xfrm>
            <a:custGeom>
              <a:avLst/>
              <a:gdLst/>
              <a:ahLst/>
              <a:cxnLst/>
              <a:rect l="l" t="t" r="r" b="b"/>
              <a:pathLst>
                <a:path w="262116" h="284797" extrusionOk="0">
                  <a:moveTo>
                    <a:pt x="179" y="140970"/>
                  </a:moveTo>
                  <a:cubicBezTo>
                    <a:pt x="-1726" y="173355"/>
                    <a:pt x="11609" y="201930"/>
                    <a:pt x="38279" y="225742"/>
                  </a:cubicBezTo>
                  <a:cubicBezTo>
                    <a:pt x="81142" y="263842"/>
                    <a:pt x="156389" y="284797"/>
                    <a:pt x="248781" y="284797"/>
                  </a:cubicBezTo>
                  <a:cubicBezTo>
                    <a:pt x="253544" y="284797"/>
                    <a:pt x="257354" y="284797"/>
                    <a:pt x="262117" y="284797"/>
                  </a:cubicBezTo>
                  <a:cubicBezTo>
                    <a:pt x="199252" y="277177"/>
                    <a:pt x="154484" y="259080"/>
                    <a:pt x="126862" y="231457"/>
                  </a:cubicBezTo>
                  <a:cubicBezTo>
                    <a:pt x="104002" y="207645"/>
                    <a:pt x="93524" y="177165"/>
                    <a:pt x="96382" y="140970"/>
                  </a:cubicBezTo>
                  <a:cubicBezTo>
                    <a:pt x="98287" y="114300"/>
                    <a:pt x="115432" y="90488"/>
                    <a:pt x="132577" y="67627"/>
                  </a:cubicBezTo>
                  <a:cubicBezTo>
                    <a:pt x="142102" y="55245"/>
                    <a:pt x="150674" y="42863"/>
                    <a:pt x="157342" y="30480"/>
                  </a:cubicBezTo>
                  <a:cubicBezTo>
                    <a:pt x="152579" y="21907"/>
                    <a:pt x="140197" y="14288"/>
                    <a:pt x="119242" y="7620"/>
                  </a:cubicBezTo>
                  <a:cubicBezTo>
                    <a:pt x="102097" y="1905"/>
                    <a:pt x="83047" y="0"/>
                    <a:pt x="71617" y="0"/>
                  </a:cubicBezTo>
                  <a:cubicBezTo>
                    <a:pt x="57329" y="0"/>
                    <a:pt x="45899" y="1905"/>
                    <a:pt x="40184" y="3810"/>
                  </a:cubicBezTo>
                  <a:cubicBezTo>
                    <a:pt x="61139" y="39052"/>
                    <a:pt x="42089" y="64770"/>
                    <a:pt x="25897" y="87630"/>
                  </a:cubicBezTo>
                  <a:cubicBezTo>
                    <a:pt x="13514" y="101917"/>
                    <a:pt x="2084" y="119063"/>
                    <a:pt x="179" y="14097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0" name="Google Shape;12070;p38"/>
            <p:cNvSpPr/>
            <p:nvPr/>
          </p:nvSpPr>
          <p:spPr>
            <a:xfrm>
              <a:off x="5791200" y="3389947"/>
              <a:ext cx="150495" cy="61912"/>
            </a:xfrm>
            <a:custGeom>
              <a:avLst/>
              <a:gdLst/>
              <a:ahLst/>
              <a:cxnLst/>
              <a:rect l="l" t="t" r="r" b="b"/>
              <a:pathLst>
                <a:path w="150495" h="61912" extrusionOk="0">
                  <a:moveTo>
                    <a:pt x="122873" y="25718"/>
                  </a:moveTo>
                  <a:cubicBezTo>
                    <a:pt x="126683" y="23813"/>
                    <a:pt x="129540" y="21908"/>
                    <a:pt x="131445" y="20003"/>
                  </a:cubicBezTo>
                  <a:cubicBezTo>
                    <a:pt x="137160" y="16193"/>
                    <a:pt x="140970" y="12383"/>
                    <a:pt x="144780" y="8573"/>
                  </a:cubicBezTo>
                  <a:cubicBezTo>
                    <a:pt x="146685" y="6668"/>
                    <a:pt x="148590" y="4763"/>
                    <a:pt x="150495" y="2858"/>
                  </a:cubicBezTo>
                  <a:cubicBezTo>
                    <a:pt x="132398" y="2858"/>
                    <a:pt x="115252" y="1905"/>
                    <a:pt x="98108" y="0"/>
                  </a:cubicBezTo>
                  <a:lnTo>
                    <a:pt x="98108" y="0"/>
                  </a:lnTo>
                  <a:cubicBezTo>
                    <a:pt x="96202" y="0"/>
                    <a:pt x="95250" y="953"/>
                    <a:pt x="94298" y="1905"/>
                  </a:cubicBezTo>
                  <a:cubicBezTo>
                    <a:pt x="92392" y="3810"/>
                    <a:pt x="89535" y="5715"/>
                    <a:pt x="87630" y="7620"/>
                  </a:cubicBezTo>
                  <a:cubicBezTo>
                    <a:pt x="73342" y="20003"/>
                    <a:pt x="49530" y="40005"/>
                    <a:pt x="1905" y="40005"/>
                  </a:cubicBezTo>
                  <a:lnTo>
                    <a:pt x="0" y="40005"/>
                  </a:lnTo>
                  <a:cubicBezTo>
                    <a:pt x="16192" y="48578"/>
                    <a:pt x="53340" y="60960"/>
                    <a:pt x="92392" y="61913"/>
                  </a:cubicBezTo>
                  <a:lnTo>
                    <a:pt x="92392" y="61913"/>
                  </a:lnTo>
                  <a:cubicBezTo>
                    <a:pt x="96202" y="61913"/>
                    <a:pt x="97155" y="60960"/>
                    <a:pt x="97155" y="59055"/>
                  </a:cubicBezTo>
                  <a:cubicBezTo>
                    <a:pt x="97155" y="56198"/>
                    <a:pt x="97155" y="54293"/>
                    <a:pt x="97155" y="52388"/>
                  </a:cubicBezTo>
                  <a:cubicBezTo>
                    <a:pt x="100013" y="40005"/>
                    <a:pt x="110490" y="33338"/>
                    <a:pt x="122873" y="2571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1" name="Google Shape;12071;p38"/>
            <p:cNvSpPr/>
            <p:nvPr/>
          </p:nvSpPr>
          <p:spPr>
            <a:xfrm>
              <a:off x="5904547" y="3388995"/>
              <a:ext cx="103822" cy="80962"/>
            </a:xfrm>
            <a:custGeom>
              <a:avLst/>
              <a:gdLst/>
              <a:ahLst/>
              <a:cxnLst/>
              <a:rect l="l" t="t" r="r" b="b"/>
              <a:pathLst>
                <a:path w="103822" h="80962" extrusionOk="0">
                  <a:moveTo>
                    <a:pt x="68580" y="80963"/>
                  </a:moveTo>
                  <a:cubicBezTo>
                    <a:pt x="78105" y="80963"/>
                    <a:pt x="87630" y="80010"/>
                    <a:pt x="94298" y="77152"/>
                  </a:cubicBezTo>
                  <a:cubicBezTo>
                    <a:pt x="99060" y="75247"/>
                    <a:pt x="102870" y="73342"/>
                    <a:pt x="103823" y="71438"/>
                  </a:cubicBezTo>
                  <a:cubicBezTo>
                    <a:pt x="101918" y="69533"/>
                    <a:pt x="100965" y="67627"/>
                    <a:pt x="99060" y="65722"/>
                  </a:cubicBezTo>
                  <a:cubicBezTo>
                    <a:pt x="88582" y="48577"/>
                    <a:pt x="81915" y="21908"/>
                    <a:pt x="101918" y="952"/>
                  </a:cubicBezTo>
                  <a:cubicBezTo>
                    <a:pt x="101918" y="952"/>
                    <a:pt x="101918" y="952"/>
                    <a:pt x="102870" y="0"/>
                  </a:cubicBezTo>
                  <a:cubicBezTo>
                    <a:pt x="97155" y="952"/>
                    <a:pt x="90487" y="952"/>
                    <a:pt x="84773" y="952"/>
                  </a:cubicBezTo>
                  <a:cubicBezTo>
                    <a:pt x="55245" y="4763"/>
                    <a:pt x="49530" y="10477"/>
                    <a:pt x="42862" y="19050"/>
                  </a:cubicBezTo>
                  <a:cubicBezTo>
                    <a:pt x="39052" y="22860"/>
                    <a:pt x="34290" y="27622"/>
                    <a:pt x="27623" y="33338"/>
                  </a:cubicBezTo>
                  <a:cubicBezTo>
                    <a:pt x="24765" y="35242"/>
                    <a:pt x="21907" y="37147"/>
                    <a:pt x="19050" y="39052"/>
                  </a:cubicBezTo>
                  <a:cubicBezTo>
                    <a:pt x="9525" y="44767"/>
                    <a:pt x="952" y="50483"/>
                    <a:pt x="0" y="55245"/>
                  </a:cubicBezTo>
                  <a:cubicBezTo>
                    <a:pt x="0" y="57150"/>
                    <a:pt x="0" y="58102"/>
                    <a:pt x="1905" y="60960"/>
                  </a:cubicBezTo>
                  <a:cubicBezTo>
                    <a:pt x="8573" y="71438"/>
                    <a:pt x="39052" y="80963"/>
                    <a:pt x="68580" y="8096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2" name="Google Shape;12072;p38"/>
            <p:cNvSpPr/>
            <p:nvPr/>
          </p:nvSpPr>
          <p:spPr>
            <a:xfrm>
              <a:off x="6010121" y="3382327"/>
              <a:ext cx="179377" cy="129539"/>
            </a:xfrm>
            <a:custGeom>
              <a:avLst/>
              <a:gdLst/>
              <a:ahLst/>
              <a:cxnLst/>
              <a:rect l="l" t="t" r="r" b="b"/>
              <a:pathLst>
                <a:path w="179377" h="129539" extrusionOk="0">
                  <a:moveTo>
                    <a:pt x="88736" y="0"/>
                  </a:moveTo>
                  <a:lnTo>
                    <a:pt x="88736" y="0"/>
                  </a:lnTo>
                  <a:lnTo>
                    <a:pt x="87784" y="0"/>
                  </a:lnTo>
                  <a:cubicBezTo>
                    <a:pt x="44921" y="0"/>
                    <a:pt x="20156" y="5715"/>
                    <a:pt x="8726" y="19050"/>
                  </a:cubicBezTo>
                  <a:cubicBezTo>
                    <a:pt x="-4609" y="33338"/>
                    <a:pt x="-799" y="52388"/>
                    <a:pt x="7774" y="64770"/>
                  </a:cubicBezTo>
                  <a:cubicBezTo>
                    <a:pt x="9679" y="67627"/>
                    <a:pt x="11584" y="70485"/>
                    <a:pt x="14441" y="72390"/>
                  </a:cubicBezTo>
                  <a:lnTo>
                    <a:pt x="16346" y="74295"/>
                  </a:lnTo>
                  <a:cubicBezTo>
                    <a:pt x="23014" y="79057"/>
                    <a:pt x="30634" y="81915"/>
                    <a:pt x="38254" y="84772"/>
                  </a:cubicBezTo>
                  <a:cubicBezTo>
                    <a:pt x="56351" y="91440"/>
                    <a:pt x="76354" y="99060"/>
                    <a:pt x="89689" y="129540"/>
                  </a:cubicBezTo>
                  <a:cubicBezTo>
                    <a:pt x="103024" y="98107"/>
                    <a:pt x="123026" y="91440"/>
                    <a:pt x="141124" y="84772"/>
                  </a:cubicBezTo>
                  <a:cubicBezTo>
                    <a:pt x="148744" y="81915"/>
                    <a:pt x="156364" y="79057"/>
                    <a:pt x="163031" y="74295"/>
                  </a:cubicBezTo>
                  <a:lnTo>
                    <a:pt x="164936" y="72390"/>
                  </a:lnTo>
                  <a:cubicBezTo>
                    <a:pt x="167794" y="70485"/>
                    <a:pt x="169699" y="67627"/>
                    <a:pt x="171604" y="64770"/>
                  </a:cubicBezTo>
                  <a:cubicBezTo>
                    <a:pt x="180176" y="52388"/>
                    <a:pt x="183986" y="33338"/>
                    <a:pt x="170651" y="19050"/>
                  </a:cubicBezTo>
                  <a:cubicBezTo>
                    <a:pt x="157316" y="5715"/>
                    <a:pt x="131599" y="0"/>
                    <a:pt x="88736" y="0"/>
                  </a:cubicBezTo>
                  <a:lnTo>
                    <a:pt x="88736" y="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3" name="Google Shape;12073;p38"/>
            <p:cNvSpPr/>
            <p:nvPr/>
          </p:nvSpPr>
          <p:spPr>
            <a:xfrm>
              <a:off x="6188392" y="3388995"/>
              <a:ext cx="104775" cy="81914"/>
            </a:xfrm>
            <a:custGeom>
              <a:avLst/>
              <a:gdLst/>
              <a:ahLst/>
              <a:cxnLst/>
              <a:rect l="l" t="t" r="r" b="b"/>
              <a:pathLst>
                <a:path w="104775" h="81914" extrusionOk="0">
                  <a:moveTo>
                    <a:pt x="0" y="72390"/>
                  </a:moveTo>
                  <a:cubicBezTo>
                    <a:pt x="1905" y="74295"/>
                    <a:pt x="4763" y="77152"/>
                    <a:pt x="9525" y="78105"/>
                  </a:cubicBezTo>
                  <a:cubicBezTo>
                    <a:pt x="16192" y="80010"/>
                    <a:pt x="24765" y="81915"/>
                    <a:pt x="35242" y="81915"/>
                  </a:cubicBezTo>
                  <a:cubicBezTo>
                    <a:pt x="64770" y="81915"/>
                    <a:pt x="95250" y="72390"/>
                    <a:pt x="102870" y="60960"/>
                  </a:cubicBezTo>
                  <a:cubicBezTo>
                    <a:pt x="104775" y="59055"/>
                    <a:pt x="104775" y="57150"/>
                    <a:pt x="104775" y="55245"/>
                  </a:cubicBezTo>
                  <a:cubicBezTo>
                    <a:pt x="103823" y="50483"/>
                    <a:pt x="95250" y="44767"/>
                    <a:pt x="85725" y="39052"/>
                  </a:cubicBezTo>
                  <a:cubicBezTo>
                    <a:pt x="82867" y="37147"/>
                    <a:pt x="80010" y="35242"/>
                    <a:pt x="77153" y="33338"/>
                  </a:cubicBezTo>
                  <a:cubicBezTo>
                    <a:pt x="69533" y="28575"/>
                    <a:pt x="65723" y="23813"/>
                    <a:pt x="61913" y="19050"/>
                  </a:cubicBezTo>
                  <a:cubicBezTo>
                    <a:pt x="54292" y="11430"/>
                    <a:pt x="48578" y="4763"/>
                    <a:pt x="20003" y="952"/>
                  </a:cubicBezTo>
                  <a:cubicBezTo>
                    <a:pt x="14288" y="952"/>
                    <a:pt x="8573" y="0"/>
                    <a:pt x="1905" y="0"/>
                  </a:cubicBezTo>
                  <a:cubicBezTo>
                    <a:pt x="1905" y="0"/>
                    <a:pt x="1905" y="0"/>
                    <a:pt x="2858" y="952"/>
                  </a:cubicBezTo>
                  <a:cubicBezTo>
                    <a:pt x="21908" y="21908"/>
                    <a:pt x="16192" y="49530"/>
                    <a:pt x="5715" y="65722"/>
                  </a:cubicBezTo>
                  <a:cubicBezTo>
                    <a:pt x="3810" y="67627"/>
                    <a:pt x="1905" y="70485"/>
                    <a:pt x="0" y="7239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4" name="Google Shape;12074;p38"/>
            <p:cNvSpPr/>
            <p:nvPr/>
          </p:nvSpPr>
          <p:spPr>
            <a:xfrm>
              <a:off x="6255067" y="3388042"/>
              <a:ext cx="150495" cy="61912"/>
            </a:xfrm>
            <a:custGeom>
              <a:avLst/>
              <a:gdLst/>
              <a:ahLst/>
              <a:cxnLst/>
              <a:rect l="l" t="t" r="r" b="b"/>
              <a:pathLst>
                <a:path w="150495" h="61912" extrusionOk="0">
                  <a:moveTo>
                    <a:pt x="58103" y="61913"/>
                  </a:moveTo>
                  <a:lnTo>
                    <a:pt x="58103" y="61913"/>
                  </a:lnTo>
                  <a:cubicBezTo>
                    <a:pt x="97155" y="61913"/>
                    <a:pt x="135255" y="49530"/>
                    <a:pt x="150495" y="40005"/>
                  </a:cubicBezTo>
                  <a:lnTo>
                    <a:pt x="148590" y="40005"/>
                  </a:lnTo>
                  <a:cubicBezTo>
                    <a:pt x="100965" y="40005"/>
                    <a:pt x="77153" y="20003"/>
                    <a:pt x="62865" y="7620"/>
                  </a:cubicBezTo>
                  <a:cubicBezTo>
                    <a:pt x="60960" y="5715"/>
                    <a:pt x="58103" y="3810"/>
                    <a:pt x="56198" y="1905"/>
                  </a:cubicBezTo>
                  <a:cubicBezTo>
                    <a:pt x="55245" y="953"/>
                    <a:pt x="54292" y="953"/>
                    <a:pt x="52388" y="0"/>
                  </a:cubicBezTo>
                  <a:lnTo>
                    <a:pt x="52388" y="0"/>
                  </a:lnTo>
                  <a:cubicBezTo>
                    <a:pt x="35242" y="1905"/>
                    <a:pt x="17145" y="2858"/>
                    <a:pt x="0" y="2858"/>
                  </a:cubicBezTo>
                  <a:cubicBezTo>
                    <a:pt x="1905" y="4763"/>
                    <a:pt x="3810" y="6667"/>
                    <a:pt x="5715" y="8573"/>
                  </a:cubicBezTo>
                  <a:cubicBezTo>
                    <a:pt x="9525" y="12383"/>
                    <a:pt x="12383" y="16192"/>
                    <a:pt x="19050" y="20003"/>
                  </a:cubicBezTo>
                  <a:cubicBezTo>
                    <a:pt x="21908" y="21908"/>
                    <a:pt x="24765" y="23813"/>
                    <a:pt x="27623" y="25717"/>
                  </a:cubicBezTo>
                  <a:cubicBezTo>
                    <a:pt x="40005" y="33338"/>
                    <a:pt x="50483" y="40005"/>
                    <a:pt x="52388" y="51435"/>
                  </a:cubicBezTo>
                  <a:cubicBezTo>
                    <a:pt x="52388" y="53340"/>
                    <a:pt x="53340" y="56198"/>
                    <a:pt x="52388" y="58103"/>
                  </a:cubicBezTo>
                  <a:cubicBezTo>
                    <a:pt x="53340" y="60960"/>
                    <a:pt x="54292" y="61913"/>
                    <a:pt x="58103" y="6191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5" name="Google Shape;12075;p38"/>
            <p:cNvSpPr/>
            <p:nvPr/>
          </p:nvSpPr>
          <p:spPr>
            <a:xfrm>
              <a:off x="5622575" y="3664505"/>
              <a:ext cx="433339" cy="150232"/>
            </a:xfrm>
            <a:custGeom>
              <a:avLst/>
              <a:gdLst/>
              <a:ahLst/>
              <a:cxnLst/>
              <a:rect l="l" t="t" r="r" b="b"/>
              <a:pathLst>
                <a:path w="433339" h="150232" extrusionOk="0">
                  <a:moveTo>
                    <a:pt x="281020" y="82629"/>
                  </a:moveTo>
                  <a:cubicBezTo>
                    <a:pt x="285782" y="84534"/>
                    <a:pt x="349600" y="103584"/>
                    <a:pt x="361982" y="104537"/>
                  </a:cubicBezTo>
                  <a:cubicBezTo>
                    <a:pt x="382937" y="107394"/>
                    <a:pt x="404845" y="106442"/>
                    <a:pt x="421037" y="92154"/>
                  </a:cubicBezTo>
                  <a:cubicBezTo>
                    <a:pt x="421990" y="91202"/>
                    <a:pt x="422942" y="90249"/>
                    <a:pt x="424847" y="89297"/>
                  </a:cubicBezTo>
                  <a:cubicBezTo>
                    <a:pt x="427705" y="85487"/>
                    <a:pt x="430562" y="82629"/>
                    <a:pt x="431515" y="78819"/>
                  </a:cubicBezTo>
                  <a:cubicBezTo>
                    <a:pt x="440087" y="56912"/>
                    <a:pt x="419132" y="30242"/>
                    <a:pt x="354362" y="15002"/>
                  </a:cubicBezTo>
                  <a:cubicBezTo>
                    <a:pt x="274352" y="-4048"/>
                    <a:pt x="153385" y="-6906"/>
                    <a:pt x="67660" y="17859"/>
                  </a:cubicBezTo>
                  <a:cubicBezTo>
                    <a:pt x="19082" y="32147"/>
                    <a:pt x="-920" y="52149"/>
                    <a:pt x="32" y="72152"/>
                  </a:cubicBezTo>
                  <a:cubicBezTo>
                    <a:pt x="32" y="77867"/>
                    <a:pt x="1937" y="82629"/>
                    <a:pt x="4795" y="88344"/>
                  </a:cubicBezTo>
                  <a:lnTo>
                    <a:pt x="4795" y="88344"/>
                  </a:lnTo>
                  <a:cubicBezTo>
                    <a:pt x="10510" y="97869"/>
                    <a:pt x="20035" y="107394"/>
                    <a:pt x="33370" y="115014"/>
                  </a:cubicBezTo>
                  <a:cubicBezTo>
                    <a:pt x="40037" y="118824"/>
                    <a:pt x="46705" y="122634"/>
                    <a:pt x="55277" y="125492"/>
                  </a:cubicBezTo>
                  <a:lnTo>
                    <a:pt x="55277" y="125492"/>
                  </a:lnTo>
                  <a:cubicBezTo>
                    <a:pt x="69565" y="131207"/>
                    <a:pt x="84805" y="135969"/>
                    <a:pt x="102902" y="138827"/>
                  </a:cubicBezTo>
                  <a:cubicBezTo>
                    <a:pt x="150527" y="148352"/>
                    <a:pt x="208630" y="152162"/>
                    <a:pt x="258160" y="149304"/>
                  </a:cubicBezTo>
                  <a:cubicBezTo>
                    <a:pt x="330550" y="145494"/>
                    <a:pt x="324835" y="123587"/>
                    <a:pt x="309595" y="114062"/>
                  </a:cubicBezTo>
                  <a:cubicBezTo>
                    <a:pt x="305785" y="112157"/>
                    <a:pt x="287687" y="102632"/>
                    <a:pt x="275305" y="93107"/>
                  </a:cubicBezTo>
                  <a:cubicBezTo>
                    <a:pt x="264827" y="86439"/>
                    <a:pt x="271495" y="78819"/>
                    <a:pt x="281020" y="82629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6" name="Google Shape;12076;p38"/>
            <p:cNvSpPr/>
            <p:nvPr/>
          </p:nvSpPr>
          <p:spPr>
            <a:xfrm>
              <a:off x="5892164" y="3782377"/>
              <a:ext cx="786764" cy="50482"/>
            </a:xfrm>
            <a:custGeom>
              <a:avLst/>
              <a:gdLst/>
              <a:ahLst/>
              <a:cxnLst/>
              <a:rect l="l" t="t" r="r" b="b"/>
              <a:pathLst>
                <a:path w="786764" h="50482" extrusionOk="0">
                  <a:moveTo>
                    <a:pt x="64770" y="0"/>
                  </a:moveTo>
                  <a:cubicBezTo>
                    <a:pt x="65723" y="952"/>
                    <a:pt x="65723" y="2857"/>
                    <a:pt x="65723" y="4763"/>
                  </a:cubicBezTo>
                  <a:cubicBezTo>
                    <a:pt x="66675" y="8572"/>
                    <a:pt x="66675" y="13335"/>
                    <a:pt x="65723" y="17145"/>
                  </a:cubicBezTo>
                  <a:cubicBezTo>
                    <a:pt x="60007" y="40957"/>
                    <a:pt x="28575" y="47625"/>
                    <a:pt x="0" y="50482"/>
                  </a:cubicBezTo>
                  <a:lnTo>
                    <a:pt x="725805" y="50482"/>
                  </a:lnTo>
                  <a:cubicBezTo>
                    <a:pt x="746760" y="36195"/>
                    <a:pt x="766763" y="20955"/>
                    <a:pt x="786765" y="4763"/>
                  </a:cubicBezTo>
                  <a:lnTo>
                    <a:pt x="81915" y="4763"/>
                  </a:lnTo>
                  <a:cubicBezTo>
                    <a:pt x="78105" y="2857"/>
                    <a:pt x="72390" y="1905"/>
                    <a:pt x="64770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7" name="Google Shape;12077;p38"/>
            <p:cNvSpPr/>
            <p:nvPr/>
          </p:nvSpPr>
          <p:spPr>
            <a:xfrm>
              <a:off x="5514022" y="3787140"/>
              <a:ext cx="279082" cy="45719"/>
            </a:xfrm>
            <a:custGeom>
              <a:avLst/>
              <a:gdLst/>
              <a:ahLst/>
              <a:cxnLst/>
              <a:rect l="l" t="t" r="r" b="b"/>
              <a:pathLst>
                <a:path w="279082" h="45719" extrusionOk="0">
                  <a:moveTo>
                    <a:pt x="206692" y="35242"/>
                  </a:moveTo>
                  <a:cubicBezTo>
                    <a:pt x="187642" y="31432"/>
                    <a:pt x="171450" y="26670"/>
                    <a:pt x="157163" y="20955"/>
                  </a:cubicBezTo>
                  <a:lnTo>
                    <a:pt x="156210" y="20955"/>
                  </a:lnTo>
                  <a:lnTo>
                    <a:pt x="155257" y="20955"/>
                  </a:lnTo>
                  <a:cubicBezTo>
                    <a:pt x="146685" y="17145"/>
                    <a:pt x="139065" y="13335"/>
                    <a:pt x="131445" y="9525"/>
                  </a:cubicBezTo>
                  <a:cubicBezTo>
                    <a:pt x="126682" y="6667"/>
                    <a:pt x="121920" y="3810"/>
                    <a:pt x="118110" y="0"/>
                  </a:cubicBezTo>
                  <a:lnTo>
                    <a:pt x="0" y="0"/>
                  </a:lnTo>
                  <a:cubicBezTo>
                    <a:pt x="20002" y="16192"/>
                    <a:pt x="40005" y="31432"/>
                    <a:pt x="60960" y="45720"/>
                  </a:cubicBezTo>
                  <a:lnTo>
                    <a:pt x="279082" y="45720"/>
                  </a:lnTo>
                  <a:cubicBezTo>
                    <a:pt x="253365" y="42863"/>
                    <a:pt x="228600" y="40005"/>
                    <a:pt x="206692" y="3524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8" name="Google Shape;12078;p38"/>
            <p:cNvSpPr/>
            <p:nvPr/>
          </p:nvSpPr>
          <p:spPr>
            <a:xfrm>
              <a:off x="5295900" y="3529965"/>
              <a:ext cx="984884" cy="45719"/>
            </a:xfrm>
            <a:custGeom>
              <a:avLst/>
              <a:gdLst/>
              <a:ahLst/>
              <a:cxnLst/>
              <a:rect l="l" t="t" r="r" b="b"/>
              <a:pathLst>
                <a:path w="984884" h="45719" extrusionOk="0">
                  <a:moveTo>
                    <a:pt x="950595" y="44767"/>
                  </a:moveTo>
                  <a:cubicBezTo>
                    <a:pt x="947738" y="36195"/>
                    <a:pt x="948690" y="26670"/>
                    <a:pt x="953453" y="19050"/>
                  </a:cubicBezTo>
                  <a:cubicBezTo>
                    <a:pt x="956310" y="14288"/>
                    <a:pt x="960120" y="11430"/>
                    <a:pt x="966788" y="7620"/>
                  </a:cubicBezTo>
                  <a:cubicBezTo>
                    <a:pt x="971550" y="4763"/>
                    <a:pt x="978218" y="2857"/>
                    <a:pt x="984885" y="0"/>
                  </a:cubicBezTo>
                  <a:lnTo>
                    <a:pt x="0" y="0"/>
                  </a:lnTo>
                  <a:cubicBezTo>
                    <a:pt x="8573" y="15240"/>
                    <a:pt x="18098" y="30480"/>
                    <a:pt x="28575" y="45720"/>
                  </a:cubicBezTo>
                  <a:lnTo>
                    <a:pt x="951547" y="45720"/>
                  </a:lnTo>
                  <a:cubicBezTo>
                    <a:pt x="950595" y="45720"/>
                    <a:pt x="950595" y="45720"/>
                    <a:pt x="950595" y="4476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9" name="Google Shape;12079;p38"/>
            <p:cNvSpPr/>
            <p:nvPr/>
          </p:nvSpPr>
          <p:spPr>
            <a:xfrm>
              <a:off x="6517957" y="3529965"/>
              <a:ext cx="381000" cy="45719"/>
            </a:xfrm>
            <a:custGeom>
              <a:avLst/>
              <a:gdLst/>
              <a:ahLst/>
              <a:cxnLst/>
              <a:rect l="l" t="t" r="r" b="b"/>
              <a:pathLst>
                <a:path w="381000" h="45719" extrusionOk="0">
                  <a:moveTo>
                    <a:pt x="74295" y="15240"/>
                  </a:moveTo>
                  <a:cubicBezTo>
                    <a:pt x="111442" y="24765"/>
                    <a:pt x="139065" y="35242"/>
                    <a:pt x="159067" y="45720"/>
                  </a:cubicBezTo>
                  <a:lnTo>
                    <a:pt x="352425" y="45720"/>
                  </a:lnTo>
                  <a:cubicBezTo>
                    <a:pt x="361950" y="30480"/>
                    <a:pt x="371475" y="15240"/>
                    <a:pt x="381000" y="0"/>
                  </a:cubicBezTo>
                  <a:lnTo>
                    <a:pt x="0" y="0"/>
                  </a:lnTo>
                  <a:cubicBezTo>
                    <a:pt x="25717" y="4763"/>
                    <a:pt x="51435" y="9525"/>
                    <a:pt x="74295" y="1524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0" name="Google Shape;12080;p38"/>
            <p:cNvSpPr/>
            <p:nvPr/>
          </p:nvSpPr>
          <p:spPr>
            <a:xfrm>
              <a:off x="6681787" y="3615690"/>
              <a:ext cx="161925" cy="45719"/>
            </a:xfrm>
            <a:custGeom>
              <a:avLst/>
              <a:gdLst/>
              <a:ahLst/>
              <a:cxnLst/>
              <a:rect l="l" t="t" r="r" b="b"/>
              <a:pathLst>
                <a:path w="161925" h="45719" extrusionOk="0">
                  <a:moveTo>
                    <a:pt x="28575" y="7620"/>
                  </a:moveTo>
                  <a:cubicBezTo>
                    <a:pt x="27622" y="17145"/>
                    <a:pt x="21908" y="26670"/>
                    <a:pt x="13335" y="35242"/>
                  </a:cubicBezTo>
                  <a:lnTo>
                    <a:pt x="10478" y="38100"/>
                  </a:lnTo>
                  <a:cubicBezTo>
                    <a:pt x="7620" y="40957"/>
                    <a:pt x="3810" y="43815"/>
                    <a:pt x="0" y="45720"/>
                  </a:cubicBezTo>
                  <a:lnTo>
                    <a:pt x="125730" y="45720"/>
                  </a:lnTo>
                  <a:cubicBezTo>
                    <a:pt x="138113" y="30480"/>
                    <a:pt x="150495" y="16192"/>
                    <a:pt x="161925" y="0"/>
                  </a:cubicBezTo>
                  <a:lnTo>
                    <a:pt x="29528" y="0"/>
                  </a:lnTo>
                  <a:cubicBezTo>
                    <a:pt x="28575" y="2857"/>
                    <a:pt x="28575" y="4763"/>
                    <a:pt x="28575" y="762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1" name="Google Shape;12081;p38"/>
            <p:cNvSpPr/>
            <p:nvPr/>
          </p:nvSpPr>
          <p:spPr>
            <a:xfrm>
              <a:off x="5352097" y="3615690"/>
              <a:ext cx="815339" cy="45719"/>
            </a:xfrm>
            <a:custGeom>
              <a:avLst/>
              <a:gdLst/>
              <a:ahLst/>
              <a:cxnLst/>
              <a:rect l="l" t="t" r="r" b="b"/>
              <a:pathLst>
                <a:path w="815339" h="45719" extrusionOk="0">
                  <a:moveTo>
                    <a:pt x="344805" y="45720"/>
                  </a:moveTo>
                  <a:cubicBezTo>
                    <a:pt x="384810" y="35242"/>
                    <a:pt x="432435" y="30480"/>
                    <a:pt x="483870" y="30480"/>
                  </a:cubicBezTo>
                  <a:cubicBezTo>
                    <a:pt x="535305" y="30480"/>
                    <a:pt x="587693" y="36195"/>
                    <a:pt x="628650" y="45720"/>
                  </a:cubicBezTo>
                  <a:lnTo>
                    <a:pt x="805815" y="45720"/>
                  </a:lnTo>
                  <a:cubicBezTo>
                    <a:pt x="802005" y="35242"/>
                    <a:pt x="802957" y="26670"/>
                    <a:pt x="803910" y="20955"/>
                  </a:cubicBezTo>
                  <a:cubicBezTo>
                    <a:pt x="805815" y="12382"/>
                    <a:pt x="809625" y="5715"/>
                    <a:pt x="815340" y="0"/>
                  </a:cubicBezTo>
                  <a:lnTo>
                    <a:pt x="0" y="0"/>
                  </a:lnTo>
                  <a:cubicBezTo>
                    <a:pt x="11430" y="15240"/>
                    <a:pt x="23813" y="30480"/>
                    <a:pt x="36195" y="45720"/>
                  </a:cubicBezTo>
                  <a:lnTo>
                    <a:pt x="344805" y="4572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2" name="Google Shape;12082;p38"/>
            <p:cNvSpPr/>
            <p:nvPr/>
          </p:nvSpPr>
          <p:spPr>
            <a:xfrm>
              <a:off x="5422582" y="3701415"/>
              <a:ext cx="196214" cy="45719"/>
            </a:xfrm>
            <a:custGeom>
              <a:avLst/>
              <a:gdLst/>
              <a:ahLst/>
              <a:cxnLst/>
              <a:rect l="l" t="t" r="r" b="b"/>
              <a:pathLst>
                <a:path w="196214" h="45719" extrusionOk="0">
                  <a:moveTo>
                    <a:pt x="181927" y="36195"/>
                  </a:moveTo>
                  <a:cubicBezTo>
                    <a:pt x="181927" y="25717"/>
                    <a:pt x="184785" y="12382"/>
                    <a:pt x="196215" y="0"/>
                  </a:cubicBezTo>
                  <a:lnTo>
                    <a:pt x="0" y="0"/>
                  </a:lnTo>
                  <a:cubicBezTo>
                    <a:pt x="14288" y="15240"/>
                    <a:pt x="30480" y="30480"/>
                    <a:pt x="45720" y="45720"/>
                  </a:cubicBezTo>
                  <a:lnTo>
                    <a:pt x="182880" y="45720"/>
                  </a:lnTo>
                  <a:cubicBezTo>
                    <a:pt x="181927" y="41910"/>
                    <a:pt x="181927" y="39052"/>
                    <a:pt x="181927" y="3619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3" name="Google Shape;12083;p38"/>
            <p:cNvSpPr/>
            <p:nvPr/>
          </p:nvSpPr>
          <p:spPr>
            <a:xfrm>
              <a:off x="6060757" y="3701415"/>
              <a:ext cx="711517" cy="45719"/>
            </a:xfrm>
            <a:custGeom>
              <a:avLst/>
              <a:gdLst/>
              <a:ahLst/>
              <a:cxnLst/>
              <a:rect l="l" t="t" r="r" b="b"/>
              <a:pathLst>
                <a:path w="711517" h="45719" extrusionOk="0">
                  <a:moveTo>
                    <a:pt x="472440" y="14288"/>
                  </a:moveTo>
                  <a:lnTo>
                    <a:pt x="465772" y="15240"/>
                  </a:lnTo>
                  <a:cubicBezTo>
                    <a:pt x="410527" y="26670"/>
                    <a:pt x="353377" y="32385"/>
                    <a:pt x="300038" y="32385"/>
                  </a:cubicBezTo>
                  <a:cubicBezTo>
                    <a:pt x="246697" y="32385"/>
                    <a:pt x="179070" y="26670"/>
                    <a:pt x="135255" y="0"/>
                  </a:cubicBezTo>
                  <a:lnTo>
                    <a:pt x="0" y="0"/>
                  </a:lnTo>
                  <a:cubicBezTo>
                    <a:pt x="2858" y="3810"/>
                    <a:pt x="6667" y="7620"/>
                    <a:pt x="8572" y="11430"/>
                  </a:cubicBezTo>
                  <a:cubicBezTo>
                    <a:pt x="14288" y="21907"/>
                    <a:pt x="15240" y="34290"/>
                    <a:pt x="12383" y="45720"/>
                  </a:cubicBezTo>
                  <a:lnTo>
                    <a:pt x="665797" y="45720"/>
                  </a:lnTo>
                  <a:cubicBezTo>
                    <a:pt x="681990" y="31432"/>
                    <a:pt x="697230" y="16192"/>
                    <a:pt x="711518" y="0"/>
                  </a:cubicBezTo>
                  <a:lnTo>
                    <a:pt x="529590" y="0"/>
                  </a:lnTo>
                  <a:cubicBezTo>
                    <a:pt x="510540" y="4763"/>
                    <a:pt x="492442" y="9525"/>
                    <a:pt x="472440" y="1428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4" name="Google Shape;12084;p38"/>
            <p:cNvSpPr/>
            <p:nvPr/>
          </p:nvSpPr>
          <p:spPr>
            <a:xfrm>
              <a:off x="6172094" y="3539490"/>
              <a:ext cx="520239" cy="177164"/>
            </a:xfrm>
            <a:custGeom>
              <a:avLst/>
              <a:gdLst/>
              <a:ahLst/>
              <a:cxnLst/>
              <a:rect l="l" t="t" r="r" b="b"/>
              <a:pathLst>
                <a:path w="520239" h="177164" extrusionOk="0">
                  <a:moveTo>
                    <a:pt x="167746" y="80010"/>
                  </a:moveTo>
                  <a:cubicBezTo>
                    <a:pt x="158221" y="80010"/>
                    <a:pt x="146791" y="78105"/>
                    <a:pt x="134408" y="76200"/>
                  </a:cubicBezTo>
                  <a:cubicBezTo>
                    <a:pt x="121073" y="74295"/>
                    <a:pt x="105833" y="71438"/>
                    <a:pt x="90593" y="71438"/>
                  </a:cubicBezTo>
                  <a:cubicBezTo>
                    <a:pt x="86783" y="71438"/>
                    <a:pt x="82973" y="71438"/>
                    <a:pt x="79163" y="71438"/>
                  </a:cubicBezTo>
                  <a:cubicBezTo>
                    <a:pt x="60113" y="71438"/>
                    <a:pt x="42968" y="73342"/>
                    <a:pt x="29633" y="77152"/>
                  </a:cubicBezTo>
                  <a:cubicBezTo>
                    <a:pt x="10583" y="81915"/>
                    <a:pt x="-17992" y="106680"/>
                    <a:pt x="15346" y="134302"/>
                  </a:cubicBezTo>
                  <a:cubicBezTo>
                    <a:pt x="42968" y="161925"/>
                    <a:pt x="103928" y="177165"/>
                    <a:pt x="188701" y="177165"/>
                  </a:cubicBezTo>
                  <a:cubicBezTo>
                    <a:pt x="241088" y="177165"/>
                    <a:pt x="297286" y="171450"/>
                    <a:pt x="351578" y="160020"/>
                  </a:cubicBezTo>
                  <a:lnTo>
                    <a:pt x="357293" y="159067"/>
                  </a:lnTo>
                  <a:cubicBezTo>
                    <a:pt x="426826" y="144780"/>
                    <a:pt x="483023" y="122872"/>
                    <a:pt x="506836" y="101917"/>
                  </a:cubicBezTo>
                  <a:lnTo>
                    <a:pt x="509693" y="99060"/>
                  </a:lnTo>
                  <a:cubicBezTo>
                    <a:pt x="515408" y="93345"/>
                    <a:pt x="519218" y="87630"/>
                    <a:pt x="520171" y="81915"/>
                  </a:cubicBezTo>
                  <a:cubicBezTo>
                    <a:pt x="521123" y="72390"/>
                    <a:pt x="513503" y="48577"/>
                    <a:pt x="415396" y="23813"/>
                  </a:cubicBezTo>
                  <a:cubicBezTo>
                    <a:pt x="357293" y="9525"/>
                    <a:pt x="279188" y="0"/>
                    <a:pt x="211561" y="0"/>
                  </a:cubicBezTo>
                  <a:lnTo>
                    <a:pt x="207751" y="0"/>
                  </a:lnTo>
                  <a:cubicBezTo>
                    <a:pt x="146791" y="0"/>
                    <a:pt x="113453" y="6667"/>
                    <a:pt x="99166" y="15240"/>
                  </a:cubicBezTo>
                  <a:cubicBezTo>
                    <a:pt x="96308" y="17145"/>
                    <a:pt x="93451" y="19050"/>
                    <a:pt x="92498" y="20955"/>
                  </a:cubicBezTo>
                  <a:cubicBezTo>
                    <a:pt x="91546" y="22860"/>
                    <a:pt x="90593" y="26670"/>
                    <a:pt x="91546" y="30480"/>
                  </a:cubicBezTo>
                  <a:cubicBezTo>
                    <a:pt x="101071" y="53340"/>
                    <a:pt x="140123" y="59055"/>
                    <a:pt x="175366" y="59055"/>
                  </a:cubicBezTo>
                  <a:cubicBezTo>
                    <a:pt x="195368" y="60007"/>
                    <a:pt x="194416" y="68580"/>
                    <a:pt x="190606" y="72390"/>
                  </a:cubicBezTo>
                  <a:cubicBezTo>
                    <a:pt x="183938" y="79057"/>
                    <a:pt x="174413" y="80010"/>
                    <a:pt x="167746" y="8001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5" name="Google Shape;12085;p38"/>
            <p:cNvSpPr/>
            <p:nvPr/>
          </p:nvSpPr>
          <p:spPr>
            <a:xfrm>
              <a:off x="6639877" y="3308984"/>
              <a:ext cx="231457" cy="38100"/>
            </a:xfrm>
            <a:custGeom>
              <a:avLst/>
              <a:gdLst/>
              <a:ahLst/>
              <a:cxnLst/>
              <a:rect l="l" t="t" r="r" b="b"/>
              <a:pathLst>
                <a:path w="231457" h="38100" extrusionOk="0">
                  <a:moveTo>
                    <a:pt x="231457" y="20003"/>
                  </a:moveTo>
                  <a:lnTo>
                    <a:pt x="1905" y="0"/>
                  </a:lnTo>
                  <a:cubicBezTo>
                    <a:pt x="952" y="5715"/>
                    <a:pt x="952" y="12383"/>
                    <a:pt x="0" y="18098"/>
                  </a:cubicBezTo>
                  <a:lnTo>
                    <a:pt x="229552" y="38100"/>
                  </a:lnTo>
                  <a:cubicBezTo>
                    <a:pt x="229552" y="32385"/>
                    <a:pt x="230505" y="25718"/>
                    <a:pt x="231457" y="2000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6" name="Google Shape;12086;p38"/>
            <p:cNvSpPr/>
            <p:nvPr/>
          </p:nvSpPr>
          <p:spPr>
            <a:xfrm>
              <a:off x="6636067" y="3126104"/>
              <a:ext cx="230504" cy="58102"/>
            </a:xfrm>
            <a:custGeom>
              <a:avLst/>
              <a:gdLst/>
              <a:ahLst/>
              <a:cxnLst/>
              <a:rect l="l" t="t" r="r" b="b"/>
              <a:pathLst>
                <a:path w="230504" h="58102" extrusionOk="0">
                  <a:moveTo>
                    <a:pt x="227648" y="0"/>
                  </a:moveTo>
                  <a:lnTo>
                    <a:pt x="0" y="40005"/>
                  </a:lnTo>
                  <a:cubicBezTo>
                    <a:pt x="953" y="45720"/>
                    <a:pt x="1905" y="52388"/>
                    <a:pt x="2858" y="58103"/>
                  </a:cubicBezTo>
                  <a:lnTo>
                    <a:pt x="230505" y="17145"/>
                  </a:lnTo>
                  <a:cubicBezTo>
                    <a:pt x="229553" y="12383"/>
                    <a:pt x="228600" y="6667"/>
                    <a:pt x="227648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7" name="Google Shape;12087;p38"/>
            <p:cNvSpPr/>
            <p:nvPr/>
          </p:nvSpPr>
          <p:spPr>
            <a:xfrm>
              <a:off x="6594157" y="2932747"/>
              <a:ext cx="217170" cy="114299"/>
            </a:xfrm>
            <a:custGeom>
              <a:avLst/>
              <a:gdLst/>
              <a:ahLst/>
              <a:cxnLst/>
              <a:rect l="l" t="t" r="r" b="b"/>
              <a:pathLst>
                <a:path w="217170" h="114299" extrusionOk="0">
                  <a:moveTo>
                    <a:pt x="0" y="98107"/>
                  </a:moveTo>
                  <a:cubicBezTo>
                    <a:pt x="2858" y="103823"/>
                    <a:pt x="4763" y="109537"/>
                    <a:pt x="7620" y="114300"/>
                  </a:cubicBezTo>
                  <a:lnTo>
                    <a:pt x="217170" y="16192"/>
                  </a:lnTo>
                  <a:cubicBezTo>
                    <a:pt x="214313" y="10477"/>
                    <a:pt x="212408" y="4763"/>
                    <a:pt x="209550" y="0"/>
                  </a:cubicBezTo>
                  <a:lnTo>
                    <a:pt x="0" y="9810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8" name="Google Shape;12088;p38"/>
            <p:cNvSpPr/>
            <p:nvPr/>
          </p:nvSpPr>
          <p:spPr>
            <a:xfrm>
              <a:off x="6518909" y="2761297"/>
              <a:ext cx="188595" cy="163829"/>
            </a:xfrm>
            <a:custGeom>
              <a:avLst/>
              <a:gdLst/>
              <a:ahLst/>
              <a:cxnLst/>
              <a:rect l="l" t="t" r="r" b="b"/>
              <a:pathLst>
                <a:path w="188595" h="163829" extrusionOk="0">
                  <a:moveTo>
                    <a:pt x="188595" y="14288"/>
                  </a:moveTo>
                  <a:cubicBezTo>
                    <a:pt x="184785" y="9525"/>
                    <a:pt x="180975" y="4763"/>
                    <a:pt x="177165" y="0"/>
                  </a:cubicBezTo>
                  <a:lnTo>
                    <a:pt x="0" y="149542"/>
                  </a:lnTo>
                  <a:cubicBezTo>
                    <a:pt x="3810" y="154305"/>
                    <a:pt x="7620" y="159067"/>
                    <a:pt x="11430" y="163830"/>
                  </a:cubicBezTo>
                  <a:lnTo>
                    <a:pt x="188595" y="1428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9" name="Google Shape;12089;p38"/>
            <p:cNvSpPr/>
            <p:nvPr/>
          </p:nvSpPr>
          <p:spPr>
            <a:xfrm>
              <a:off x="6419850" y="2628900"/>
              <a:ext cx="149542" cy="200025"/>
            </a:xfrm>
            <a:custGeom>
              <a:avLst/>
              <a:gdLst/>
              <a:ahLst/>
              <a:cxnLst/>
              <a:rect l="l" t="t" r="r" b="b"/>
              <a:pathLst>
                <a:path w="149542" h="200025" extrusionOk="0">
                  <a:moveTo>
                    <a:pt x="149542" y="10477"/>
                  </a:moveTo>
                  <a:cubicBezTo>
                    <a:pt x="144780" y="6667"/>
                    <a:pt x="140017" y="2858"/>
                    <a:pt x="135255" y="0"/>
                  </a:cubicBezTo>
                  <a:lnTo>
                    <a:pt x="0" y="188595"/>
                  </a:lnTo>
                  <a:cubicBezTo>
                    <a:pt x="4763" y="192405"/>
                    <a:pt x="9525" y="196215"/>
                    <a:pt x="14288" y="200025"/>
                  </a:cubicBezTo>
                  <a:lnTo>
                    <a:pt x="149542" y="1047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0" name="Google Shape;12090;p38"/>
            <p:cNvSpPr/>
            <p:nvPr/>
          </p:nvSpPr>
          <p:spPr>
            <a:xfrm>
              <a:off x="6299834" y="2535554"/>
              <a:ext cx="100965" cy="222885"/>
            </a:xfrm>
            <a:custGeom>
              <a:avLst/>
              <a:gdLst/>
              <a:ahLst/>
              <a:cxnLst/>
              <a:rect l="l" t="t" r="r" b="b"/>
              <a:pathLst>
                <a:path w="100965" h="222885" extrusionOk="0">
                  <a:moveTo>
                    <a:pt x="17145" y="222885"/>
                  </a:moveTo>
                  <a:lnTo>
                    <a:pt x="100965" y="6668"/>
                  </a:lnTo>
                  <a:cubicBezTo>
                    <a:pt x="95250" y="4763"/>
                    <a:pt x="89535" y="1905"/>
                    <a:pt x="83820" y="0"/>
                  </a:cubicBezTo>
                  <a:lnTo>
                    <a:pt x="0" y="216218"/>
                  </a:lnTo>
                  <a:cubicBezTo>
                    <a:pt x="6668" y="218123"/>
                    <a:pt x="12383" y="220980"/>
                    <a:pt x="17145" y="22288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1" name="Google Shape;12091;p38"/>
            <p:cNvSpPr/>
            <p:nvPr/>
          </p:nvSpPr>
          <p:spPr>
            <a:xfrm>
              <a:off x="5330189" y="3309937"/>
              <a:ext cx="228600" cy="37147"/>
            </a:xfrm>
            <a:custGeom>
              <a:avLst/>
              <a:gdLst/>
              <a:ahLst/>
              <a:cxnLst/>
              <a:rect l="l" t="t" r="r" b="b"/>
              <a:pathLst>
                <a:path w="228600" h="37147" extrusionOk="0">
                  <a:moveTo>
                    <a:pt x="1905" y="37147"/>
                  </a:moveTo>
                  <a:lnTo>
                    <a:pt x="228600" y="18097"/>
                  </a:lnTo>
                  <a:cubicBezTo>
                    <a:pt x="227648" y="12383"/>
                    <a:pt x="226695" y="5715"/>
                    <a:pt x="226695" y="0"/>
                  </a:cubicBezTo>
                  <a:lnTo>
                    <a:pt x="0" y="19050"/>
                  </a:lnTo>
                  <a:cubicBezTo>
                    <a:pt x="0" y="24765"/>
                    <a:pt x="952" y="30480"/>
                    <a:pt x="1905" y="3714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2" name="Google Shape;12092;p38"/>
            <p:cNvSpPr/>
            <p:nvPr/>
          </p:nvSpPr>
          <p:spPr>
            <a:xfrm>
              <a:off x="5334000" y="3127057"/>
              <a:ext cx="227647" cy="58102"/>
            </a:xfrm>
            <a:custGeom>
              <a:avLst/>
              <a:gdLst/>
              <a:ahLst/>
              <a:cxnLst/>
              <a:rect l="l" t="t" r="r" b="b"/>
              <a:pathLst>
                <a:path w="227647" h="58102" extrusionOk="0">
                  <a:moveTo>
                    <a:pt x="227648" y="40005"/>
                  </a:moveTo>
                  <a:lnTo>
                    <a:pt x="2858" y="0"/>
                  </a:lnTo>
                  <a:cubicBezTo>
                    <a:pt x="1905" y="5715"/>
                    <a:pt x="952" y="12383"/>
                    <a:pt x="0" y="18097"/>
                  </a:cubicBezTo>
                  <a:lnTo>
                    <a:pt x="224790" y="58102"/>
                  </a:lnTo>
                  <a:cubicBezTo>
                    <a:pt x="225742" y="51435"/>
                    <a:pt x="226695" y="45720"/>
                    <a:pt x="227648" y="4000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3" name="Google Shape;12093;p38"/>
            <p:cNvSpPr/>
            <p:nvPr/>
          </p:nvSpPr>
          <p:spPr>
            <a:xfrm>
              <a:off x="5389245" y="2933700"/>
              <a:ext cx="215264" cy="113347"/>
            </a:xfrm>
            <a:custGeom>
              <a:avLst/>
              <a:gdLst/>
              <a:ahLst/>
              <a:cxnLst/>
              <a:rect l="l" t="t" r="r" b="b"/>
              <a:pathLst>
                <a:path w="215264" h="113347" extrusionOk="0">
                  <a:moveTo>
                    <a:pt x="0" y="16192"/>
                  </a:moveTo>
                  <a:lnTo>
                    <a:pt x="207645" y="113347"/>
                  </a:lnTo>
                  <a:cubicBezTo>
                    <a:pt x="209550" y="107633"/>
                    <a:pt x="212407" y="101917"/>
                    <a:pt x="215265" y="97155"/>
                  </a:cubicBezTo>
                  <a:lnTo>
                    <a:pt x="7620" y="0"/>
                  </a:lnTo>
                  <a:cubicBezTo>
                    <a:pt x="4763" y="4763"/>
                    <a:pt x="1905" y="10477"/>
                    <a:pt x="0" y="1619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4" name="Google Shape;12094;p38"/>
            <p:cNvSpPr/>
            <p:nvPr/>
          </p:nvSpPr>
          <p:spPr>
            <a:xfrm>
              <a:off x="5492114" y="2762250"/>
              <a:ext cx="187642" cy="161925"/>
            </a:xfrm>
            <a:custGeom>
              <a:avLst/>
              <a:gdLst/>
              <a:ahLst/>
              <a:cxnLst/>
              <a:rect l="l" t="t" r="r" b="b"/>
              <a:pathLst>
                <a:path w="187642" h="161925" extrusionOk="0">
                  <a:moveTo>
                    <a:pt x="187643" y="147638"/>
                  </a:moveTo>
                  <a:lnTo>
                    <a:pt x="11430" y="0"/>
                  </a:lnTo>
                  <a:cubicBezTo>
                    <a:pt x="7620" y="4763"/>
                    <a:pt x="3810" y="9525"/>
                    <a:pt x="0" y="14288"/>
                  </a:cubicBezTo>
                  <a:lnTo>
                    <a:pt x="175260" y="161925"/>
                  </a:lnTo>
                  <a:cubicBezTo>
                    <a:pt x="180023" y="157163"/>
                    <a:pt x="183833" y="152400"/>
                    <a:pt x="187643" y="14763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5" name="Google Shape;12095;p38"/>
            <p:cNvSpPr/>
            <p:nvPr/>
          </p:nvSpPr>
          <p:spPr>
            <a:xfrm>
              <a:off x="5621654" y="2635567"/>
              <a:ext cx="151447" cy="197167"/>
            </a:xfrm>
            <a:custGeom>
              <a:avLst/>
              <a:gdLst/>
              <a:ahLst/>
              <a:cxnLst/>
              <a:rect l="l" t="t" r="r" b="b"/>
              <a:pathLst>
                <a:path w="151447" h="197167" extrusionOk="0">
                  <a:moveTo>
                    <a:pt x="137160" y="197168"/>
                  </a:moveTo>
                  <a:cubicBezTo>
                    <a:pt x="141923" y="193358"/>
                    <a:pt x="146685" y="189548"/>
                    <a:pt x="151448" y="185738"/>
                  </a:cubicBezTo>
                  <a:lnTo>
                    <a:pt x="14288" y="0"/>
                  </a:lnTo>
                  <a:cubicBezTo>
                    <a:pt x="9525" y="3810"/>
                    <a:pt x="4763" y="7620"/>
                    <a:pt x="0" y="11430"/>
                  </a:cubicBezTo>
                  <a:lnTo>
                    <a:pt x="137160" y="19716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6" name="Google Shape;12096;p38"/>
            <p:cNvSpPr/>
            <p:nvPr/>
          </p:nvSpPr>
          <p:spPr>
            <a:xfrm>
              <a:off x="5765482" y="2550795"/>
              <a:ext cx="109537" cy="219075"/>
            </a:xfrm>
            <a:custGeom>
              <a:avLst/>
              <a:gdLst/>
              <a:ahLst/>
              <a:cxnLst/>
              <a:rect l="l" t="t" r="r" b="b"/>
              <a:pathLst>
                <a:path w="109537" h="219075" extrusionOk="0">
                  <a:moveTo>
                    <a:pt x="109538" y="210502"/>
                  </a:moveTo>
                  <a:lnTo>
                    <a:pt x="16192" y="0"/>
                  </a:lnTo>
                  <a:cubicBezTo>
                    <a:pt x="10477" y="2857"/>
                    <a:pt x="4763" y="4763"/>
                    <a:pt x="0" y="7620"/>
                  </a:cubicBezTo>
                  <a:lnTo>
                    <a:pt x="93345" y="219075"/>
                  </a:lnTo>
                  <a:cubicBezTo>
                    <a:pt x="98107" y="215265"/>
                    <a:pt x="103822" y="212407"/>
                    <a:pt x="109538" y="21050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7" name="Google Shape;12097;p38"/>
            <p:cNvSpPr/>
            <p:nvPr/>
          </p:nvSpPr>
          <p:spPr>
            <a:xfrm>
              <a:off x="6642734" y="3220402"/>
              <a:ext cx="401955" cy="36194"/>
            </a:xfrm>
            <a:custGeom>
              <a:avLst/>
              <a:gdLst/>
              <a:ahLst/>
              <a:cxnLst/>
              <a:rect l="l" t="t" r="r" b="b"/>
              <a:pathLst>
                <a:path w="401955" h="36194" extrusionOk="0">
                  <a:moveTo>
                    <a:pt x="953" y="36195"/>
                  </a:moveTo>
                  <a:lnTo>
                    <a:pt x="401955" y="18097"/>
                  </a:lnTo>
                  <a:cubicBezTo>
                    <a:pt x="401955" y="12382"/>
                    <a:pt x="401955" y="5715"/>
                    <a:pt x="401003" y="0"/>
                  </a:cubicBezTo>
                  <a:lnTo>
                    <a:pt x="0" y="18097"/>
                  </a:lnTo>
                  <a:cubicBezTo>
                    <a:pt x="953" y="23813"/>
                    <a:pt x="953" y="29527"/>
                    <a:pt x="953" y="3619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8" name="Google Shape;12098;p38"/>
            <p:cNvSpPr/>
            <p:nvPr/>
          </p:nvSpPr>
          <p:spPr>
            <a:xfrm>
              <a:off x="6619875" y="2976562"/>
              <a:ext cx="388620" cy="138112"/>
            </a:xfrm>
            <a:custGeom>
              <a:avLst/>
              <a:gdLst/>
              <a:ahLst/>
              <a:cxnLst/>
              <a:rect l="l" t="t" r="r" b="b"/>
              <a:pathLst>
                <a:path w="388620" h="138112" extrusionOk="0">
                  <a:moveTo>
                    <a:pt x="4763" y="138113"/>
                  </a:moveTo>
                  <a:lnTo>
                    <a:pt x="388620" y="17145"/>
                  </a:lnTo>
                  <a:cubicBezTo>
                    <a:pt x="386715" y="11430"/>
                    <a:pt x="384810" y="5715"/>
                    <a:pt x="383858" y="0"/>
                  </a:cubicBezTo>
                  <a:lnTo>
                    <a:pt x="0" y="120967"/>
                  </a:lnTo>
                  <a:cubicBezTo>
                    <a:pt x="1905" y="126683"/>
                    <a:pt x="3810" y="132397"/>
                    <a:pt x="4763" y="13811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9" name="Google Shape;12099;p38"/>
            <p:cNvSpPr/>
            <p:nvPr/>
          </p:nvSpPr>
          <p:spPr>
            <a:xfrm>
              <a:off x="6560820" y="2752725"/>
              <a:ext cx="348614" cy="231457"/>
            </a:xfrm>
            <a:custGeom>
              <a:avLst/>
              <a:gdLst/>
              <a:ahLst/>
              <a:cxnLst/>
              <a:rect l="l" t="t" r="r" b="b"/>
              <a:pathLst>
                <a:path w="348614" h="231457" extrusionOk="0">
                  <a:moveTo>
                    <a:pt x="9525" y="231458"/>
                  </a:moveTo>
                  <a:lnTo>
                    <a:pt x="348615" y="15240"/>
                  </a:lnTo>
                  <a:cubicBezTo>
                    <a:pt x="345758" y="10477"/>
                    <a:pt x="341947" y="4763"/>
                    <a:pt x="339090" y="0"/>
                  </a:cubicBezTo>
                  <a:lnTo>
                    <a:pt x="0" y="216217"/>
                  </a:lnTo>
                  <a:cubicBezTo>
                    <a:pt x="2858" y="220980"/>
                    <a:pt x="5715" y="225742"/>
                    <a:pt x="9525" y="23145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0" name="Google Shape;12100;p38"/>
            <p:cNvSpPr/>
            <p:nvPr/>
          </p:nvSpPr>
          <p:spPr>
            <a:xfrm>
              <a:off x="6470332" y="2562225"/>
              <a:ext cx="284797" cy="309562"/>
            </a:xfrm>
            <a:custGeom>
              <a:avLst/>
              <a:gdLst/>
              <a:ahLst/>
              <a:cxnLst/>
              <a:rect l="l" t="t" r="r" b="b"/>
              <a:pathLst>
                <a:path w="284797" h="309562" extrusionOk="0">
                  <a:moveTo>
                    <a:pt x="284797" y="12383"/>
                  </a:moveTo>
                  <a:cubicBezTo>
                    <a:pt x="280035" y="8573"/>
                    <a:pt x="276225" y="3810"/>
                    <a:pt x="271463" y="0"/>
                  </a:cubicBezTo>
                  <a:lnTo>
                    <a:pt x="0" y="297180"/>
                  </a:lnTo>
                  <a:cubicBezTo>
                    <a:pt x="4763" y="300990"/>
                    <a:pt x="8572" y="305753"/>
                    <a:pt x="13335" y="309563"/>
                  </a:cubicBezTo>
                  <a:lnTo>
                    <a:pt x="284797" y="1238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1" name="Google Shape;12101;p38"/>
            <p:cNvSpPr/>
            <p:nvPr/>
          </p:nvSpPr>
          <p:spPr>
            <a:xfrm>
              <a:off x="6357937" y="2423160"/>
              <a:ext cx="205740" cy="364807"/>
            </a:xfrm>
            <a:custGeom>
              <a:avLst/>
              <a:gdLst/>
              <a:ahLst/>
              <a:cxnLst/>
              <a:rect l="l" t="t" r="r" b="b"/>
              <a:pathLst>
                <a:path w="205740" h="364807" extrusionOk="0">
                  <a:moveTo>
                    <a:pt x="205740" y="8573"/>
                  </a:moveTo>
                  <a:cubicBezTo>
                    <a:pt x="200025" y="5715"/>
                    <a:pt x="195263" y="2857"/>
                    <a:pt x="189547" y="0"/>
                  </a:cubicBezTo>
                  <a:lnTo>
                    <a:pt x="0" y="355282"/>
                  </a:lnTo>
                  <a:cubicBezTo>
                    <a:pt x="5715" y="358140"/>
                    <a:pt x="10478" y="360998"/>
                    <a:pt x="16192" y="364807"/>
                  </a:cubicBezTo>
                  <a:lnTo>
                    <a:pt x="205740" y="857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2" name="Google Shape;12102;p38"/>
            <p:cNvSpPr/>
            <p:nvPr/>
          </p:nvSpPr>
          <p:spPr>
            <a:xfrm>
              <a:off x="5155882" y="3220402"/>
              <a:ext cx="398144" cy="35242"/>
            </a:xfrm>
            <a:custGeom>
              <a:avLst/>
              <a:gdLst/>
              <a:ahLst/>
              <a:cxnLst/>
              <a:rect l="l" t="t" r="r" b="b"/>
              <a:pathLst>
                <a:path w="398144" h="35242" extrusionOk="0">
                  <a:moveTo>
                    <a:pt x="398145" y="17145"/>
                  </a:moveTo>
                  <a:lnTo>
                    <a:pt x="953" y="0"/>
                  </a:lnTo>
                  <a:cubicBezTo>
                    <a:pt x="953" y="5715"/>
                    <a:pt x="953" y="12382"/>
                    <a:pt x="0" y="18097"/>
                  </a:cubicBezTo>
                  <a:lnTo>
                    <a:pt x="398145" y="35242"/>
                  </a:lnTo>
                  <a:cubicBezTo>
                    <a:pt x="398145" y="29527"/>
                    <a:pt x="398145" y="23813"/>
                    <a:pt x="398145" y="1714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3" name="Google Shape;12103;p38"/>
            <p:cNvSpPr/>
            <p:nvPr/>
          </p:nvSpPr>
          <p:spPr>
            <a:xfrm>
              <a:off x="5193030" y="2977514"/>
              <a:ext cx="384809" cy="137160"/>
            </a:xfrm>
            <a:custGeom>
              <a:avLst/>
              <a:gdLst/>
              <a:ahLst/>
              <a:cxnLst/>
              <a:rect l="l" t="t" r="r" b="b"/>
              <a:pathLst>
                <a:path w="384809" h="137160" extrusionOk="0">
                  <a:moveTo>
                    <a:pt x="384810" y="120015"/>
                  </a:moveTo>
                  <a:lnTo>
                    <a:pt x="4763" y="0"/>
                  </a:lnTo>
                  <a:cubicBezTo>
                    <a:pt x="2857" y="5715"/>
                    <a:pt x="952" y="11430"/>
                    <a:pt x="0" y="17145"/>
                  </a:cubicBezTo>
                  <a:lnTo>
                    <a:pt x="381000" y="137160"/>
                  </a:lnTo>
                  <a:cubicBezTo>
                    <a:pt x="381953" y="131445"/>
                    <a:pt x="382905" y="125730"/>
                    <a:pt x="384810" y="12001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4" name="Google Shape;12104;p38"/>
            <p:cNvSpPr/>
            <p:nvPr/>
          </p:nvSpPr>
          <p:spPr>
            <a:xfrm>
              <a:off x="5291137" y="2752725"/>
              <a:ext cx="346710" cy="230504"/>
            </a:xfrm>
            <a:custGeom>
              <a:avLst/>
              <a:gdLst/>
              <a:ahLst/>
              <a:cxnLst/>
              <a:rect l="l" t="t" r="r" b="b"/>
              <a:pathLst>
                <a:path w="346710" h="230504" extrusionOk="0">
                  <a:moveTo>
                    <a:pt x="346710" y="215265"/>
                  </a:moveTo>
                  <a:lnTo>
                    <a:pt x="9525" y="0"/>
                  </a:lnTo>
                  <a:cubicBezTo>
                    <a:pt x="6668" y="4763"/>
                    <a:pt x="2857" y="10477"/>
                    <a:pt x="0" y="15240"/>
                  </a:cubicBezTo>
                  <a:lnTo>
                    <a:pt x="337185" y="230505"/>
                  </a:lnTo>
                  <a:cubicBezTo>
                    <a:pt x="340042" y="224790"/>
                    <a:pt x="342900" y="220027"/>
                    <a:pt x="346710" y="21526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5" name="Google Shape;12105;p38"/>
            <p:cNvSpPr/>
            <p:nvPr/>
          </p:nvSpPr>
          <p:spPr>
            <a:xfrm>
              <a:off x="5434012" y="2573654"/>
              <a:ext cx="288607" cy="302895"/>
            </a:xfrm>
            <a:custGeom>
              <a:avLst/>
              <a:gdLst/>
              <a:ahLst/>
              <a:cxnLst/>
              <a:rect l="l" t="t" r="r" b="b"/>
              <a:pathLst>
                <a:path w="288607" h="302895" extrusionOk="0">
                  <a:moveTo>
                    <a:pt x="288608" y="290513"/>
                  </a:moveTo>
                  <a:lnTo>
                    <a:pt x="13335" y="0"/>
                  </a:lnTo>
                  <a:cubicBezTo>
                    <a:pt x="8573" y="3810"/>
                    <a:pt x="4763" y="8573"/>
                    <a:pt x="0" y="12383"/>
                  </a:cubicBezTo>
                  <a:lnTo>
                    <a:pt x="275273" y="302895"/>
                  </a:lnTo>
                  <a:cubicBezTo>
                    <a:pt x="279083" y="299085"/>
                    <a:pt x="283845" y="294323"/>
                    <a:pt x="288608" y="29051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6" name="Google Shape;12106;p38"/>
            <p:cNvSpPr/>
            <p:nvPr/>
          </p:nvSpPr>
          <p:spPr>
            <a:xfrm>
              <a:off x="5604510" y="2442210"/>
              <a:ext cx="217169" cy="356235"/>
            </a:xfrm>
            <a:custGeom>
              <a:avLst/>
              <a:gdLst/>
              <a:ahLst/>
              <a:cxnLst/>
              <a:rect l="l" t="t" r="r" b="b"/>
              <a:pathLst>
                <a:path w="217169" h="356235" extrusionOk="0">
                  <a:moveTo>
                    <a:pt x="0" y="9525"/>
                  </a:moveTo>
                  <a:lnTo>
                    <a:pt x="201930" y="356235"/>
                  </a:lnTo>
                  <a:cubicBezTo>
                    <a:pt x="206692" y="353378"/>
                    <a:pt x="212407" y="349567"/>
                    <a:pt x="217170" y="346710"/>
                  </a:cubicBezTo>
                  <a:lnTo>
                    <a:pt x="16192" y="0"/>
                  </a:lnTo>
                  <a:cubicBezTo>
                    <a:pt x="10477" y="2857"/>
                    <a:pt x="5715" y="5715"/>
                    <a:pt x="0" y="952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7" name="Google Shape;12107;p38"/>
            <p:cNvSpPr/>
            <p:nvPr/>
          </p:nvSpPr>
          <p:spPr>
            <a:xfrm>
              <a:off x="5412104" y="2451735"/>
              <a:ext cx="70485" cy="72007"/>
            </a:xfrm>
            <a:custGeom>
              <a:avLst/>
              <a:gdLst/>
              <a:ahLst/>
              <a:cxnLst/>
              <a:rect l="l" t="t" r="r" b="b"/>
              <a:pathLst>
                <a:path w="70485" h="72007" extrusionOk="0">
                  <a:moveTo>
                    <a:pt x="41910" y="11430"/>
                  </a:moveTo>
                  <a:lnTo>
                    <a:pt x="28575" y="0"/>
                  </a:lnTo>
                  <a:lnTo>
                    <a:pt x="6668" y="24765"/>
                  </a:lnTo>
                  <a:cubicBezTo>
                    <a:pt x="1905" y="29527"/>
                    <a:pt x="0" y="35242"/>
                    <a:pt x="0" y="41910"/>
                  </a:cubicBezTo>
                  <a:cubicBezTo>
                    <a:pt x="0" y="48577"/>
                    <a:pt x="2858" y="54292"/>
                    <a:pt x="7620" y="58102"/>
                  </a:cubicBezTo>
                  <a:cubicBezTo>
                    <a:pt x="13335" y="62865"/>
                    <a:pt x="21908" y="67627"/>
                    <a:pt x="32385" y="69532"/>
                  </a:cubicBezTo>
                  <a:cubicBezTo>
                    <a:pt x="42863" y="72390"/>
                    <a:pt x="55245" y="72390"/>
                    <a:pt x="69533" y="71438"/>
                  </a:cubicBezTo>
                  <a:lnTo>
                    <a:pt x="70485" y="63817"/>
                  </a:lnTo>
                  <a:cubicBezTo>
                    <a:pt x="61913" y="63817"/>
                    <a:pt x="53340" y="62865"/>
                    <a:pt x="46673" y="60960"/>
                  </a:cubicBezTo>
                  <a:cubicBezTo>
                    <a:pt x="40005" y="59055"/>
                    <a:pt x="34290" y="56198"/>
                    <a:pt x="30480" y="52388"/>
                  </a:cubicBezTo>
                  <a:cubicBezTo>
                    <a:pt x="26670" y="49530"/>
                    <a:pt x="24765" y="44767"/>
                    <a:pt x="23813" y="40005"/>
                  </a:cubicBezTo>
                  <a:cubicBezTo>
                    <a:pt x="22860" y="35242"/>
                    <a:pt x="24765" y="31432"/>
                    <a:pt x="27623" y="27623"/>
                  </a:cubicBezTo>
                  <a:lnTo>
                    <a:pt x="41910" y="1143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8" name="Google Shape;12108;p38"/>
            <p:cNvSpPr/>
            <p:nvPr/>
          </p:nvSpPr>
          <p:spPr>
            <a:xfrm>
              <a:off x="5534025" y="2244089"/>
              <a:ext cx="77033" cy="27622"/>
            </a:xfrm>
            <a:custGeom>
              <a:avLst/>
              <a:gdLst/>
              <a:ahLst/>
              <a:cxnLst/>
              <a:rect l="l" t="t" r="r" b="b"/>
              <a:pathLst>
                <a:path w="77033" h="27622" extrusionOk="0">
                  <a:moveTo>
                    <a:pt x="24765" y="15240"/>
                  </a:moveTo>
                  <a:cubicBezTo>
                    <a:pt x="27623" y="13335"/>
                    <a:pt x="30480" y="12383"/>
                    <a:pt x="34290" y="12383"/>
                  </a:cubicBezTo>
                  <a:cubicBezTo>
                    <a:pt x="37148" y="12383"/>
                    <a:pt x="40005" y="12383"/>
                    <a:pt x="42863" y="13335"/>
                  </a:cubicBezTo>
                  <a:lnTo>
                    <a:pt x="75248" y="27623"/>
                  </a:lnTo>
                  <a:cubicBezTo>
                    <a:pt x="80010" y="24765"/>
                    <a:pt x="75248" y="20003"/>
                    <a:pt x="60960" y="12383"/>
                  </a:cubicBezTo>
                  <a:cubicBezTo>
                    <a:pt x="53340" y="8573"/>
                    <a:pt x="48577" y="6668"/>
                    <a:pt x="45720" y="5715"/>
                  </a:cubicBezTo>
                  <a:cubicBezTo>
                    <a:pt x="39052" y="2858"/>
                    <a:pt x="31433" y="953"/>
                    <a:pt x="23813" y="0"/>
                  </a:cubicBezTo>
                  <a:cubicBezTo>
                    <a:pt x="16192" y="0"/>
                    <a:pt x="10477" y="953"/>
                    <a:pt x="5715" y="3810"/>
                  </a:cubicBezTo>
                  <a:cubicBezTo>
                    <a:pt x="2858" y="5715"/>
                    <a:pt x="952" y="7620"/>
                    <a:pt x="0" y="9525"/>
                  </a:cubicBezTo>
                  <a:lnTo>
                    <a:pt x="17145" y="21908"/>
                  </a:lnTo>
                  <a:cubicBezTo>
                    <a:pt x="19050" y="18098"/>
                    <a:pt x="21908" y="16193"/>
                    <a:pt x="24765" y="1524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9" name="Google Shape;12109;p38"/>
            <p:cNvSpPr/>
            <p:nvPr/>
          </p:nvSpPr>
          <p:spPr>
            <a:xfrm>
              <a:off x="5629275" y="2180186"/>
              <a:ext cx="80010" cy="46758"/>
            </a:xfrm>
            <a:custGeom>
              <a:avLst/>
              <a:gdLst/>
              <a:ahLst/>
              <a:cxnLst/>
              <a:rect l="l" t="t" r="r" b="b"/>
              <a:pathLst>
                <a:path w="80010" h="46758" extrusionOk="0">
                  <a:moveTo>
                    <a:pt x="20002" y="43901"/>
                  </a:moveTo>
                  <a:cubicBezTo>
                    <a:pt x="22860" y="41996"/>
                    <a:pt x="25717" y="41043"/>
                    <a:pt x="27623" y="40091"/>
                  </a:cubicBezTo>
                  <a:cubicBezTo>
                    <a:pt x="32385" y="38186"/>
                    <a:pt x="38100" y="37233"/>
                    <a:pt x="44767" y="37233"/>
                  </a:cubicBezTo>
                  <a:cubicBezTo>
                    <a:pt x="52388" y="37233"/>
                    <a:pt x="60008" y="39138"/>
                    <a:pt x="68580" y="41996"/>
                  </a:cubicBezTo>
                  <a:lnTo>
                    <a:pt x="80010" y="37233"/>
                  </a:lnTo>
                  <a:lnTo>
                    <a:pt x="50483" y="10563"/>
                  </a:lnTo>
                  <a:cubicBezTo>
                    <a:pt x="45720" y="5801"/>
                    <a:pt x="40958" y="2943"/>
                    <a:pt x="36195" y="1038"/>
                  </a:cubicBezTo>
                  <a:cubicBezTo>
                    <a:pt x="30480" y="-867"/>
                    <a:pt x="25717" y="86"/>
                    <a:pt x="20955" y="1991"/>
                  </a:cubicBezTo>
                  <a:cubicBezTo>
                    <a:pt x="15240" y="4848"/>
                    <a:pt x="11430" y="7706"/>
                    <a:pt x="9525" y="9611"/>
                  </a:cubicBezTo>
                  <a:lnTo>
                    <a:pt x="26670" y="21993"/>
                  </a:lnTo>
                  <a:cubicBezTo>
                    <a:pt x="26670" y="21041"/>
                    <a:pt x="27623" y="19136"/>
                    <a:pt x="28575" y="18183"/>
                  </a:cubicBezTo>
                  <a:cubicBezTo>
                    <a:pt x="30480" y="16278"/>
                    <a:pt x="32385" y="15326"/>
                    <a:pt x="34290" y="14373"/>
                  </a:cubicBezTo>
                  <a:cubicBezTo>
                    <a:pt x="37148" y="13421"/>
                    <a:pt x="40005" y="13421"/>
                    <a:pt x="43815" y="14373"/>
                  </a:cubicBezTo>
                  <a:cubicBezTo>
                    <a:pt x="47625" y="16278"/>
                    <a:pt x="51435" y="18183"/>
                    <a:pt x="55245" y="21993"/>
                  </a:cubicBezTo>
                  <a:lnTo>
                    <a:pt x="73342" y="35328"/>
                  </a:lnTo>
                  <a:lnTo>
                    <a:pt x="71438" y="36281"/>
                  </a:lnTo>
                  <a:cubicBezTo>
                    <a:pt x="54292" y="31518"/>
                    <a:pt x="40958" y="27708"/>
                    <a:pt x="31433" y="25803"/>
                  </a:cubicBezTo>
                  <a:cubicBezTo>
                    <a:pt x="20955" y="23898"/>
                    <a:pt x="13335" y="23898"/>
                    <a:pt x="9525" y="25803"/>
                  </a:cubicBezTo>
                  <a:cubicBezTo>
                    <a:pt x="7620" y="26756"/>
                    <a:pt x="5715" y="27708"/>
                    <a:pt x="3810" y="28661"/>
                  </a:cubicBezTo>
                  <a:cubicBezTo>
                    <a:pt x="1905" y="29613"/>
                    <a:pt x="952" y="30566"/>
                    <a:pt x="0" y="32471"/>
                  </a:cubicBezTo>
                  <a:lnTo>
                    <a:pt x="16192" y="46758"/>
                  </a:lnTo>
                  <a:cubicBezTo>
                    <a:pt x="16192" y="46758"/>
                    <a:pt x="18098" y="45806"/>
                    <a:pt x="20002" y="43901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0" name="Google Shape;12110;p38"/>
            <p:cNvSpPr/>
            <p:nvPr/>
          </p:nvSpPr>
          <p:spPr>
            <a:xfrm>
              <a:off x="5366385" y="2163127"/>
              <a:ext cx="518291" cy="331470"/>
            </a:xfrm>
            <a:custGeom>
              <a:avLst/>
              <a:gdLst/>
              <a:ahLst/>
              <a:cxnLst/>
              <a:rect l="l" t="t" r="r" b="b"/>
              <a:pathLst>
                <a:path w="518291" h="331470" extrusionOk="0">
                  <a:moveTo>
                    <a:pt x="83820" y="260985"/>
                  </a:moveTo>
                  <a:cubicBezTo>
                    <a:pt x="84773" y="260985"/>
                    <a:pt x="85725" y="260985"/>
                    <a:pt x="86677" y="261938"/>
                  </a:cubicBezTo>
                  <a:cubicBezTo>
                    <a:pt x="87630" y="262890"/>
                    <a:pt x="89535" y="263843"/>
                    <a:pt x="90488" y="264795"/>
                  </a:cubicBezTo>
                  <a:cubicBezTo>
                    <a:pt x="93345" y="267653"/>
                    <a:pt x="94298" y="272415"/>
                    <a:pt x="92392" y="278130"/>
                  </a:cubicBezTo>
                  <a:cubicBezTo>
                    <a:pt x="90488" y="283845"/>
                    <a:pt x="87630" y="289560"/>
                    <a:pt x="81915" y="294323"/>
                  </a:cubicBezTo>
                  <a:cubicBezTo>
                    <a:pt x="93345" y="301943"/>
                    <a:pt x="105727" y="305753"/>
                    <a:pt x="118110" y="307658"/>
                  </a:cubicBezTo>
                  <a:cubicBezTo>
                    <a:pt x="129540" y="308610"/>
                    <a:pt x="139065" y="305753"/>
                    <a:pt x="145732" y="300038"/>
                  </a:cubicBezTo>
                  <a:cubicBezTo>
                    <a:pt x="148590" y="297180"/>
                    <a:pt x="151448" y="293370"/>
                    <a:pt x="152400" y="289560"/>
                  </a:cubicBezTo>
                  <a:cubicBezTo>
                    <a:pt x="154305" y="284798"/>
                    <a:pt x="156210" y="280988"/>
                    <a:pt x="156210" y="275273"/>
                  </a:cubicBezTo>
                  <a:lnTo>
                    <a:pt x="170498" y="289560"/>
                  </a:lnTo>
                  <a:lnTo>
                    <a:pt x="193357" y="284798"/>
                  </a:lnTo>
                  <a:lnTo>
                    <a:pt x="129540" y="218123"/>
                  </a:lnTo>
                  <a:cubicBezTo>
                    <a:pt x="139065" y="209550"/>
                    <a:pt x="148590" y="201930"/>
                    <a:pt x="158115" y="193358"/>
                  </a:cubicBezTo>
                  <a:lnTo>
                    <a:pt x="206692" y="255270"/>
                  </a:lnTo>
                  <a:lnTo>
                    <a:pt x="231457" y="253365"/>
                  </a:lnTo>
                  <a:lnTo>
                    <a:pt x="174307" y="180023"/>
                  </a:lnTo>
                  <a:cubicBezTo>
                    <a:pt x="184785" y="171450"/>
                    <a:pt x="196215" y="163830"/>
                    <a:pt x="206692" y="156210"/>
                  </a:cubicBezTo>
                  <a:lnTo>
                    <a:pt x="221932" y="180023"/>
                  </a:lnTo>
                  <a:lnTo>
                    <a:pt x="213360" y="185738"/>
                  </a:lnTo>
                  <a:cubicBezTo>
                    <a:pt x="212407" y="186690"/>
                    <a:pt x="211455" y="187643"/>
                    <a:pt x="211455" y="189548"/>
                  </a:cubicBezTo>
                  <a:cubicBezTo>
                    <a:pt x="210502" y="190500"/>
                    <a:pt x="211455" y="192405"/>
                    <a:pt x="212407" y="193358"/>
                  </a:cubicBezTo>
                  <a:cubicBezTo>
                    <a:pt x="215265" y="197168"/>
                    <a:pt x="220980" y="200025"/>
                    <a:pt x="231457" y="201930"/>
                  </a:cubicBezTo>
                  <a:cubicBezTo>
                    <a:pt x="241935" y="203835"/>
                    <a:pt x="248602" y="203835"/>
                    <a:pt x="252413" y="200978"/>
                  </a:cubicBezTo>
                  <a:cubicBezTo>
                    <a:pt x="254317" y="200025"/>
                    <a:pt x="255270" y="198120"/>
                    <a:pt x="255270" y="197168"/>
                  </a:cubicBezTo>
                  <a:cubicBezTo>
                    <a:pt x="255270" y="195263"/>
                    <a:pt x="255270" y="193358"/>
                    <a:pt x="254317" y="192405"/>
                  </a:cubicBezTo>
                  <a:lnTo>
                    <a:pt x="223838" y="145733"/>
                  </a:lnTo>
                  <a:cubicBezTo>
                    <a:pt x="231457" y="140970"/>
                    <a:pt x="239077" y="135255"/>
                    <a:pt x="246698" y="130493"/>
                  </a:cubicBezTo>
                  <a:lnTo>
                    <a:pt x="291465" y="199073"/>
                  </a:lnTo>
                  <a:lnTo>
                    <a:pt x="314325" y="197168"/>
                  </a:lnTo>
                  <a:lnTo>
                    <a:pt x="263842" y="119063"/>
                  </a:lnTo>
                  <a:cubicBezTo>
                    <a:pt x="286703" y="104775"/>
                    <a:pt x="310515" y="92393"/>
                    <a:pt x="335280" y="80010"/>
                  </a:cubicBezTo>
                  <a:lnTo>
                    <a:pt x="347663" y="105728"/>
                  </a:lnTo>
                  <a:lnTo>
                    <a:pt x="307657" y="125730"/>
                  </a:lnTo>
                  <a:cubicBezTo>
                    <a:pt x="305753" y="126683"/>
                    <a:pt x="303848" y="128588"/>
                    <a:pt x="302895" y="130493"/>
                  </a:cubicBezTo>
                  <a:cubicBezTo>
                    <a:pt x="301942" y="133350"/>
                    <a:pt x="301942" y="135255"/>
                    <a:pt x="302895" y="137160"/>
                  </a:cubicBezTo>
                  <a:cubicBezTo>
                    <a:pt x="305753" y="141923"/>
                    <a:pt x="310515" y="146685"/>
                    <a:pt x="317182" y="149543"/>
                  </a:cubicBezTo>
                  <a:cubicBezTo>
                    <a:pt x="323850" y="153353"/>
                    <a:pt x="329565" y="154305"/>
                    <a:pt x="333375" y="152400"/>
                  </a:cubicBezTo>
                  <a:cubicBezTo>
                    <a:pt x="334328" y="151448"/>
                    <a:pt x="335280" y="150495"/>
                    <a:pt x="335280" y="149543"/>
                  </a:cubicBezTo>
                  <a:cubicBezTo>
                    <a:pt x="336232" y="148590"/>
                    <a:pt x="336232" y="147638"/>
                    <a:pt x="335280" y="145733"/>
                  </a:cubicBezTo>
                  <a:lnTo>
                    <a:pt x="331470" y="139065"/>
                  </a:lnTo>
                  <a:cubicBezTo>
                    <a:pt x="330517" y="138113"/>
                    <a:pt x="330517" y="136208"/>
                    <a:pt x="331470" y="135255"/>
                  </a:cubicBezTo>
                  <a:cubicBezTo>
                    <a:pt x="331470" y="134303"/>
                    <a:pt x="332423" y="132398"/>
                    <a:pt x="333375" y="132398"/>
                  </a:cubicBezTo>
                  <a:lnTo>
                    <a:pt x="355282" y="120968"/>
                  </a:lnTo>
                  <a:lnTo>
                    <a:pt x="371475" y="153353"/>
                  </a:lnTo>
                  <a:lnTo>
                    <a:pt x="394335" y="154305"/>
                  </a:lnTo>
                  <a:lnTo>
                    <a:pt x="352425" y="71438"/>
                  </a:lnTo>
                  <a:cubicBezTo>
                    <a:pt x="378142" y="60008"/>
                    <a:pt x="403860" y="48578"/>
                    <a:pt x="431482" y="39053"/>
                  </a:cubicBezTo>
                  <a:lnTo>
                    <a:pt x="442913" y="69533"/>
                  </a:lnTo>
                  <a:cubicBezTo>
                    <a:pt x="436245" y="65723"/>
                    <a:pt x="429578" y="62865"/>
                    <a:pt x="422910" y="60960"/>
                  </a:cubicBezTo>
                  <a:cubicBezTo>
                    <a:pt x="417195" y="59055"/>
                    <a:pt x="411480" y="59055"/>
                    <a:pt x="408623" y="60960"/>
                  </a:cubicBezTo>
                  <a:cubicBezTo>
                    <a:pt x="401003" y="63818"/>
                    <a:pt x="395288" y="68580"/>
                    <a:pt x="391478" y="75248"/>
                  </a:cubicBezTo>
                  <a:cubicBezTo>
                    <a:pt x="387667" y="81915"/>
                    <a:pt x="387667" y="88583"/>
                    <a:pt x="389573" y="95250"/>
                  </a:cubicBezTo>
                  <a:cubicBezTo>
                    <a:pt x="392430" y="102870"/>
                    <a:pt x="399098" y="108585"/>
                    <a:pt x="408623" y="113348"/>
                  </a:cubicBezTo>
                  <a:cubicBezTo>
                    <a:pt x="418148" y="118110"/>
                    <a:pt x="427673" y="119063"/>
                    <a:pt x="434340" y="117158"/>
                  </a:cubicBezTo>
                  <a:cubicBezTo>
                    <a:pt x="437198" y="116205"/>
                    <a:pt x="441007" y="113348"/>
                    <a:pt x="443865" y="110490"/>
                  </a:cubicBezTo>
                  <a:cubicBezTo>
                    <a:pt x="446723" y="107633"/>
                    <a:pt x="450532" y="103823"/>
                    <a:pt x="453390" y="98108"/>
                  </a:cubicBezTo>
                  <a:lnTo>
                    <a:pt x="460057" y="116205"/>
                  </a:lnTo>
                  <a:lnTo>
                    <a:pt x="482917" y="120968"/>
                  </a:lnTo>
                  <a:lnTo>
                    <a:pt x="468630" y="80963"/>
                  </a:lnTo>
                  <a:cubicBezTo>
                    <a:pt x="470535" y="75248"/>
                    <a:pt x="473392" y="71438"/>
                    <a:pt x="476250" y="67628"/>
                  </a:cubicBezTo>
                  <a:cubicBezTo>
                    <a:pt x="480060" y="63818"/>
                    <a:pt x="482917" y="60960"/>
                    <a:pt x="486728" y="60008"/>
                  </a:cubicBezTo>
                  <a:cubicBezTo>
                    <a:pt x="488632" y="59055"/>
                    <a:pt x="490538" y="59055"/>
                    <a:pt x="492442" y="60960"/>
                  </a:cubicBezTo>
                  <a:cubicBezTo>
                    <a:pt x="494348" y="61913"/>
                    <a:pt x="496253" y="63818"/>
                    <a:pt x="497205" y="65723"/>
                  </a:cubicBezTo>
                  <a:cubicBezTo>
                    <a:pt x="499110" y="69533"/>
                    <a:pt x="499110" y="75248"/>
                    <a:pt x="499110" y="80963"/>
                  </a:cubicBezTo>
                  <a:cubicBezTo>
                    <a:pt x="498157" y="86678"/>
                    <a:pt x="497205" y="93345"/>
                    <a:pt x="495300" y="99060"/>
                  </a:cubicBezTo>
                  <a:lnTo>
                    <a:pt x="516255" y="104775"/>
                  </a:lnTo>
                  <a:cubicBezTo>
                    <a:pt x="519113" y="91440"/>
                    <a:pt x="519113" y="80010"/>
                    <a:pt x="515303" y="69533"/>
                  </a:cubicBezTo>
                  <a:cubicBezTo>
                    <a:pt x="512445" y="61913"/>
                    <a:pt x="506730" y="55245"/>
                    <a:pt x="498157" y="50483"/>
                  </a:cubicBezTo>
                  <a:cubicBezTo>
                    <a:pt x="489585" y="44768"/>
                    <a:pt x="481965" y="43815"/>
                    <a:pt x="476250" y="45720"/>
                  </a:cubicBezTo>
                  <a:cubicBezTo>
                    <a:pt x="473392" y="46673"/>
                    <a:pt x="470535" y="48578"/>
                    <a:pt x="467678" y="50483"/>
                  </a:cubicBezTo>
                  <a:cubicBezTo>
                    <a:pt x="464820" y="52388"/>
                    <a:pt x="461963" y="56198"/>
                    <a:pt x="459105" y="59055"/>
                  </a:cubicBezTo>
                  <a:lnTo>
                    <a:pt x="450532" y="34290"/>
                  </a:lnTo>
                  <a:cubicBezTo>
                    <a:pt x="470535" y="27623"/>
                    <a:pt x="490538" y="21908"/>
                    <a:pt x="511492" y="16193"/>
                  </a:cubicBezTo>
                  <a:lnTo>
                    <a:pt x="506730" y="12383"/>
                  </a:lnTo>
                  <a:lnTo>
                    <a:pt x="506730" y="12383"/>
                  </a:lnTo>
                  <a:lnTo>
                    <a:pt x="505778" y="11430"/>
                  </a:lnTo>
                  <a:lnTo>
                    <a:pt x="493395" y="0"/>
                  </a:lnTo>
                  <a:cubicBezTo>
                    <a:pt x="295275" y="52388"/>
                    <a:pt x="122873" y="168593"/>
                    <a:pt x="0" y="325755"/>
                  </a:cubicBezTo>
                  <a:lnTo>
                    <a:pt x="20955" y="331470"/>
                  </a:lnTo>
                  <a:cubicBezTo>
                    <a:pt x="40957" y="306705"/>
                    <a:pt x="61913" y="282893"/>
                    <a:pt x="83820" y="260985"/>
                  </a:cubicBezTo>
                  <a:close/>
                  <a:moveTo>
                    <a:pt x="436245" y="93345"/>
                  </a:moveTo>
                  <a:cubicBezTo>
                    <a:pt x="432435" y="97155"/>
                    <a:pt x="427673" y="100013"/>
                    <a:pt x="423863" y="101918"/>
                  </a:cubicBezTo>
                  <a:cubicBezTo>
                    <a:pt x="421005" y="102870"/>
                    <a:pt x="418148" y="102870"/>
                    <a:pt x="416242" y="101918"/>
                  </a:cubicBezTo>
                  <a:cubicBezTo>
                    <a:pt x="413385" y="100965"/>
                    <a:pt x="412432" y="99060"/>
                    <a:pt x="411480" y="97155"/>
                  </a:cubicBezTo>
                  <a:cubicBezTo>
                    <a:pt x="409575" y="92393"/>
                    <a:pt x="410528" y="88583"/>
                    <a:pt x="412432" y="84773"/>
                  </a:cubicBezTo>
                  <a:cubicBezTo>
                    <a:pt x="414338" y="80010"/>
                    <a:pt x="417195" y="77153"/>
                    <a:pt x="421957" y="76200"/>
                  </a:cubicBezTo>
                  <a:cubicBezTo>
                    <a:pt x="425767" y="75248"/>
                    <a:pt x="429578" y="74295"/>
                    <a:pt x="434340" y="75248"/>
                  </a:cubicBezTo>
                  <a:cubicBezTo>
                    <a:pt x="439103" y="75248"/>
                    <a:pt x="443865" y="77153"/>
                    <a:pt x="447675" y="79058"/>
                  </a:cubicBezTo>
                  <a:cubicBezTo>
                    <a:pt x="443865" y="83820"/>
                    <a:pt x="440055" y="89535"/>
                    <a:pt x="436245" y="93345"/>
                  </a:cubicBezTo>
                  <a:close/>
                  <a:moveTo>
                    <a:pt x="115252" y="231458"/>
                  </a:moveTo>
                  <a:lnTo>
                    <a:pt x="140970" y="258127"/>
                  </a:lnTo>
                  <a:cubicBezTo>
                    <a:pt x="140017" y="265748"/>
                    <a:pt x="138113" y="272415"/>
                    <a:pt x="136207" y="278130"/>
                  </a:cubicBezTo>
                  <a:cubicBezTo>
                    <a:pt x="134302" y="283845"/>
                    <a:pt x="131445" y="287655"/>
                    <a:pt x="128588" y="291465"/>
                  </a:cubicBezTo>
                  <a:cubicBezTo>
                    <a:pt x="125730" y="294323"/>
                    <a:pt x="121920" y="296228"/>
                    <a:pt x="118110" y="297180"/>
                  </a:cubicBezTo>
                  <a:cubicBezTo>
                    <a:pt x="114300" y="298133"/>
                    <a:pt x="110490" y="298133"/>
                    <a:pt x="106680" y="297180"/>
                  </a:cubicBezTo>
                  <a:cubicBezTo>
                    <a:pt x="106680" y="297180"/>
                    <a:pt x="105727" y="296228"/>
                    <a:pt x="105727" y="296228"/>
                  </a:cubicBezTo>
                  <a:cubicBezTo>
                    <a:pt x="105727" y="295275"/>
                    <a:pt x="105727" y="295275"/>
                    <a:pt x="105727" y="295275"/>
                  </a:cubicBezTo>
                  <a:cubicBezTo>
                    <a:pt x="110490" y="288608"/>
                    <a:pt x="113348" y="282893"/>
                    <a:pt x="115252" y="277178"/>
                  </a:cubicBezTo>
                  <a:cubicBezTo>
                    <a:pt x="117157" y="271463"/>
                    <a:pt x="116205" y="266700"/>
                    <a:pt x="114300" y="264795"/>
                  </a:cubicBezTo>
                  <a:cubicBezTo>
                    <a:pt x="112395" y="262890"/>
                    <a:pt x="109538" y="260985"/>
                    <a:pt x="104775" y="259080"/>
                  </a:cubicBezTo>
                  <a:cubicBezTo>
                    <a:pt x="100965" y="258127"/>
                    <a:pt x="96202" y="257175"/>
                    <a:pt x="91440" y="256223"/>
                  </a:cubicBezTo>
                  <a:cubicBezTo>
                    <a:pt x="98107" y="246698"/>
                    <a:pt x="106680" y="239077"/>
                    <a:pt x="115252" y="23145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1" name="Google Shape;12111;p38"/>
            <p:cNvSpPr/>
            <p:nvPr/>
          </p:nvSpPr>
          <p:spPr>
            <a:xfrm>
              <a:off x="5730239" y="2140743"/>
              <a:ext cx="72130" cy="40481"/>
            </a:xfrm>
            <a:custGeom>
              <a:avLst/>
              <a:gdLst/>
              <a:ahLst/>
              <a:cxnLst/>
              <a:rect l="l" t="t" r="r" b="b"/>
              <a:pathLst>
                <a:path w="72130" h="40481" extrusionOk="0">
                  <a:moveTo>
                    <a:pt x="22860" y="17621"/>
                  </a:moveTo>
                  <a:cubicBezTo>
                    <a:pt x="25718" y="16669"/>
                    <a:pt x="29527" y="16669"/>
                    <a:pt x="32385" y="16669"/>
                  </a:cubicBezTo>
                  <a:cubicBezTo>
                    <a:pt x="35243" y="16669"/>
                    <a:pt x="38100" y="17621"/>
                    <a:pt x="40958" y="19526"/>
                  </a:cubicBezTo>
                  <a:lnTo>
                    <a:pt x="69533" y="40481"/>
                  </a:lnTo>
                  <a:cubicBezTo>
                    <a:pt x="75248" y="38576"/>
                    <a:pt x="71438" y="32861"/>
                    <a:pt x="59055" y="22384"/>
                  </a:cubicBezTo>
                  <a:cubicBezTo>
                    <a:pt x="52388" y="16669"/>
                    <a:pt x="48577" y="13811"/>
                    <a:pt x="45720" y="11906"/>
                  </a:cubicBezTo>
                  <a:cubicBezTo>
                    <a:pt x="40005" y="7144"/>
                    <a:pt x="33338" y="3334"/>
                    <a:pt x="25718" y="1429"/>
                  </a:cubicBezTo>
                  <a:cubicBezTo>
                    <a:pt x="19050" y="-476"/>
                    <a:pt x="12383" y="-476"/>
                    <a:pt x="7620" y="1429"/>
                  </a:cubicBezTo>
                  <a:cubicBezTo>
                    <a:pt x="4763" y="2381"/>
                    <a:pt x="1905" y="4286"/>
                    <a:pt x="0" y="5239"/>
                  </a:cubicBezTo>
                  <a:lnTo>
                    <a:pt x="14288" y="21431"/>
                  </a:lnTo>
                  <a:cubicBezTo>
                    <a:pt x="17145" y="20479"/>
                    <a:pt x="20002" y="18574"/>
                    <a:pt x="22860" y="17621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2" name="Google Shape;12112;p38"/>
            <p:cNvSpPr/>
            <p:nvPr/>
          </p:nvSpPr>
          <p:spPr>
            <a:xfrm>
              <a:off x="6128204" y="2241841"/>
              <a:ext cx="60187" cy="55030"/>
            </a:xfrm>
            <a:custGeom>
              <a:avLst/>
              <a:gdLst/>
              <a:ahLst/>
              <a:cxnLst/>
              <a:rect l="l" t="t" r="r" b="b"/>
              <a:pathLst>
                <a:path w="60187" h="55030" extrusionOk="0">
                  <a:moveTo>
                    <a:pt x="19230" y="17489"/>
                  </a:moveTo>
                  <a:cubicBezTo>
                    <a:pt x="23041" y="15584"/>
                    <a:pt x="27803" y="14631"/>
                    <a:pt x="32566" y="14631"/>
                  </a:cubicBezTo>
                  <a:lnTo>
                    <a:pt x="43996" y="15584"/>
                  </a:lnTo>
                  <a:lnTo>
                    <a:pt x="36375" y="1296"/>
                  </a:lnTo>
                  <a:lnTo>
                    <a:pt x="25898" y="344"/>
                  </a:lnTo>
                  <a:cubicBezTo>
                    <a:pt x="19230" y="-609"/>
                    <a:pt x="13516" y="344"/>
                    <a:pt x="8753" y="4154"/>
                  </a:cubicBezTo>
                  <a:cubicBezTo>
                    <a:pt x="3991" y="7011"/>
                    <a:pt x="1133" y="10821"/>
                    <a:pt x="180" y="16536"/>
                  </a:cubicBezTo>
                  <a:cubicBezTo>
                    <a:pt x="-772" y="25109"/>
                    <a:pt x="2086" y="33681"/>
                    <a:pt x="7800" y="41301"/>
                  </a:cubicBezTo>
                  <a:cubicBezTo>
                    <a:pt x="14468" y="48921"/>
                    <a:pt x="22088" y="53684"/>
                    <a:pt x="30661" y="54636"/>
                  </a:cubicBezTo>
                  <a:cubicBezTo>
                    <a:pt x="36375" y="55589"/>
                    <a:pt x="42091" y="54636"/>
                    <a:pt x="46853" y="53684"/>
                  </a:cubicBezTo>
                  <a:cubicBezTo>
                    <a:pt x="51616" y="52731"/>
                    <a:pt x="56378" y="50826"/>
                    <a:pt x="60188" y="47969"/>
                  </a:cubicBezTo>
                  <a:lnTo>
                    <a:pt x="52568" y="31776"/>
                  </a:lnTo>
                  <a:cubicBezTo>
                    <a:pt x="47805" y="34634"/>
                    <a:pt x="43043" y="37491"/>
                    <a:pt x="37328" y="39396"/>
                  </a:cubicBezTo>
                  <a:cubicBezTo>
                    <a:pt x="31613" y="41301"/>
                    <a:pt x="26850" y="41301"/>
                    <a:pt x="22088" y="41301"/>
                  </a:cubicBezTo>
                  <a:cubicBezTo>
                    <a:pt x="19230" y="41301"/>
                    <a:pt x="16373" y="39396"/>
                    <a:pt x="14468" y="36539"/>
                  </a:cubicBezTo>
                  <a:cubicBezTo>
                    <a:pt x="12563" y="33681"/>
                    <a:pt x="11611" y="30824"/>
                    <a:pt x="11611" y="27014"/>
                  </a:cubicBezTo>
                  <a:cubicBezTo>
                    <a:pt x="12563" y="23204"/>
                    <a:pt x="15421" y="20346"/>
                    <a:pt x="19230" y="17489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3" name="Google Shape;12113;p38"/>
            <p:cNvSpPr/>
            <p:nvPr/>
          </p:nvSpPr>
          <p:spPr>
            <a:xfrm>
              <a:off x="6304222" y="2196426"/>
              <a:ext cx="62287" cy="78143"/>
            </a:xfrm>
            <a:custGeom>
              <a:avLst/>
              <a:gdLst/>
              <a:ahLst/>
              <a:cxnLst/>
              <a:rect l="l" t="t" r="r" b="b"/>
              <a:pathLst>
                <a:path w="62287" h="78143" extrusionOk="0">
                  <a:moveTo>
                    <a:pt x="23235" y="22899"/>
                  </a:moveTo>
                  <a:cubicBezTo>
                    <a:pt x="27045" y="20041"/>
                    <a:pt x="31808" y="19089"/>
                    <a:pt x="36570" y="20994"/>
                  </a:cubicBezTo>
                  <a:lnTo>
                    <a:pt x="57525" y="26709"/>
                  </a:lnTo>
                  <a:lnTo>
                    <a:pt x="62288" y="9564"/>
                  </a:lnTo>
                  <a:lnTo>
                    <a:pt x="30855" y="991"/>
                  </a:lnTo>
                  <a:cubicBezTo>
                    <a:pt x="24188" y="-914"/>
                    <a:pt x="18473" y="39"/>
                    <a:pt x="12758" y="2896"/>
                  </a:cubicBezTo>
                  <a:cubicBezTo>
                    <a:pt x="7043" y="5754"/>
                    <a:pt x="3233" y="10516"/>
                    <a:pt x="1328" y="16231"/>
                  </a:cubicBezTo>
                  <a:cubicBezTo>
                    <a:pt x="-577" y="23851"/>
                    <a:pt x="-577" y="33376"/>
                    <a:pt x="2280" y="43854"/>
                  </a:cubicBezTo>
                  <a:cubicBezTo>
                    <a:pt x="5138" y="54331"/>
                    <a:pt x="9900" y="65761"/>
                    <a:pt x="16568" y="78144"/>
                  </a:cubicBezTo>
                  <a:lnTo>
                    <a:pt x="24188" y="75286"/>
                  </a:lnTo>
                  <a:cubicBezTo>
                    <a:pt x="20378" y="67666"/>
                    <a:pt x="17520" y="60046"/>
                    <a:pt x="16568" y="52426"/>
                  </a:cubicBezTo>
                  <a:cubicBezTo>
                    <a:pt x="15615" y="44806"/>
                    <a:pt x="15615" y="39091"/>
                    <a:pt x="16568" y="33376"/>
                  </a:cubicBezTo>
                  <a:cubicBezTo>
                    <a:pt x="16568" y="29566"/>
                    <a:pt x="19425" y="25756"/>
                    <a:pt x="23235" y="22899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4" name="Google Shape;12114;p38"/>
            <p:cNvSpPr/>
            <p:nvPr/>
          </p:nvSpPr>
          <p:spPr>
            <a:xfrm>
              <a:off x="6667142" y="2388357"/>
              <a:ext cx="87539" cy="98620"/>
            </a:xfrm>
            <a:custGeom>
              <a:avLst/>
              <a:gdLst/>
              <a:ahLst/>
              <a:cxnLst/>
              <a:rect l="l" t="t" r="r" b="b"/>
              <a:pathLst>
                <a:path w="87539" h="98620" extrusionOk="0">
                  <a:moveTo>
                    <a:pt x="52745" y="513"/>
                  </a:moveTo>
                  <a:cubicBezTo>
                    <a:pt x="45125" y="2418"/>
                    <a:pt x="41315" y="7180"/>
                    <a:pt x="39410" y="17658"/>
                  </a:cubicBezTo>
                  <a:cubicBezTo>
                    <a:pt x="37505" y="28135"/>
                    <a:pt x="38457" y="40518"/>
                    <a:pt x="43220" y="52900"/>
                  </a:cubicBezTo>
                  <a:cubicBezTo>
                    <a:pt x="34647" y="55758"/>
                    <a:pt x="26075" y="54805"/>
                    <a:pt x="18455" y="51948"/>
                  </a:cubicBezTo>
                  <a:cubicBezTo>
                    <a:pt x="20360" y="49090"/>
                    <a:pt x="20360" y="46233"/>
                    <a:pt x="20360" y="44328"/>
                  </a:cubicBezTo>
                  <a:cubicBezTo>
                    <a:pt x="20360" y="41470"/>
                    <a:pt x="20360" y="39565"/>
                    <a:pt x="19407" y="38613"/>
                  </a:cubicBezTo>
                  <a:cubicBezTo>
                    <a:pt x="17502" y="36708"/>
                    <a:pt x="14645" y="35755"/>
                    <a:pt x="11787" y="35755"/>
                  </a:cubicBezTo>
                  <a:cubicBezTo>
                    <a:pt x="8930" y="36708"/>
                    <a:pt x="5120" y="37660"/>
                    <a:pt x="3215" y="40518"/>
                  </a:cubicBezTo>
                  <a:cubicBezTo>
                    <a:pt x="357" y="43375"/>
                    <a:pt x="-595" y="47185"/>
                    <a:pt x="357" y="51948"/>
                  </a:cubicBezTo>
                  <a:cubicBezTo>
                    <a:pt x="1310" y="56710"/>
                    <a:pt x="4167" y="60520"/>
                    <a:pt x="7977" y="64330"/>
                  </a:cubicBezTo>
                  <a:lnTo>
                    <a:pt x="1310" y="95763"/>
                  </a:lnTo>
                  <a:lnTo>
                    <a:pt x="12740" y="98620"/>
                  </a:lnTo>
                  <a:lnTo>
                    <a:pt x="13692" y="67188"/>
                  </a:lnTo>
                  <a:cubicBezTo>
                    <a:pt x="27027" y="70998"/>
                    <a:pt x="39410" y="71950"/>
                    <a:pt x="50840" y="70045"/>
                  </a:cubicBezTo>
                  <a:cubicBezTo>
                    <a:pt x="62270" y="69093"/>
                    <a:pt x="70842" y="65283"/>
                    <a:pt x="76557" y="58615"/>
                  </a:cubicBezTo>
                  <a:cubicBezTo>
                    <a:pt x="87987" y="46233"/>
                    <a:pt x="93702" y="23373"/>
                    <a:pt x="77510" y="5275"/>
                  </a:cubicBezTo>
                  <a:cubicBezTo>
                    <a:pt x="72747" y="2418"/>
                    <a:pt x="65127" y="-1392"/>
                    <a:pt x="52745" y="513"/>
                  </a:cubicBezTo>
                  <a:close/>
                  <a:moveTo>
                    <a:pt x="70842" y="29088"/>
                  </a:moveTo>
                  <a:cubicBezTo>
                    <a:pt x="69890" y="33850"/>
                    <a:pt x="67985" y="37660"/>
                    <a:pt x="65127" y="41470"/>
                  </a:cubicBezTo>
                  <a:cubicBezTo>
                    <a:pt x="62270" y="44328"/>
                    <a:pt x="59412" y="47185"/>
                    <a:pt x="56555" y="48138"/>
                  </a:cubicBezTo>
                  <a:cubicBezTo>
                    <a:pt x="53697" y="50043"/>
                    <a:pt x="51792" y="50995"/>
                    <a:pt x="49887" y="50995"/>
                  </a:cubicBezTo>
                  <a:cubicBezTo>
                    <a:pt x="47982" y="44328"/>
                    <a:pt x="47982" y="37660"/>
                    <a:pt x="47982" y="32898"/>
                  </a:cubicBezTo>
                  <a:cubicBezTo>
                    <a:pt x="47982" y="27183"/>
                    <a:pt x="49887" y="23373"/>
                    <a:pt x="51792" y="21468"/>
                  </a:cubicBezTo>
                  <a:cubicBezTo>
                    <a:pt x="54650" y="18610"/>
                    <a:pt x="57507" y="16705"/>
                    <a:pt x="60365" y="16705"/>
                  </a:cubicBezTo>
                  <a:cubicBezTo>
                    <a:pt x="63222" y="15753"/>
                    <a:pt x="66080" y="16705"/>
                    <a:pt x="67985" y="18610"/>
                  </a:cubicBezTo>
                  <a:cubicBezTo>
                    <a:pt x="69890" y="21468"/>
                    <a:pt x="70842" y="25278"/>
                    <a:pt x="70842" y="2908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5" name="Google Shape;12115;p38"/>
            <p:cNvSpPr/>
            <p:nvPr/>
          </p:nvSpPr>
          <p:spPr>
            <a:xfrm>
              <a:off x="6644397" y="2477452"/>
              <a:ext cx="71922" cy="76930"/>
            </a:xfrm>
            <a:custGeom>
              <a:avLst/>
              <a:gdLst/>
              <a:ahLst/>
              <a:cxnLst/>
              <a:rect l="l" t="t" r="r" b="b"/>
              <a:pathLst>
                <a:path w="71922" h="76930" extrusionOk="0">
                  <a:moveTo>
                    <a:pt x="47868" y="60008"/>
                  </a:moveTo>
                  <a:cubicBezTo>
                    <a:pt x="41200" y="59055"/>
                    <a:pt x="36438" y="56198"/>
                    <a:pt x="31675" y="50483"/>
                  </a:cubicBezTo>
                  <a:cubicBezTo>
                    <a:pt x="24055" y="40958"/>
                    <a:pt x="17388" y="32385"/>
                    <a:pt x="13578" y="23813"/>
                  </a:cubicBezTo>
                  <a:cubicBezTo>
                    <a:pt x="9768" y="15240"/>
                    <a:pt x="7863" y="7620"/>
                    <a:pt x="7863" y="952"/>
                  </a:cubicBezTo>
                  <a:lnTo>
                    <a:pt x="243" y="0"/>
                  </a:lnTo>
                  <a:cubicBezTo>
                    <a:pt x="-710" y="10477"/>
                    <a:pt x="1195" y="20955"/>
                    <a:pt x="5005" y="32385"/>
                  </a:cubicBezTo>
                  <a:cubicBezTo>
                    <a:pt x="8815" y="43815"/>
                    <a:pt x="15483" y="54293"/>
                    <a:pt x="23103" y="63818"/>
                  </a:cubicBezTo>
                  <a:cubicBezTo>
                    <a:pt x="28818" y="70485"/>
                    <a:pt x="36438" y="75248"/>
                    <a:pt x="44058" y="76200"/>
                  </a:cubicBezTo>
                  <a:cubicBezTo>
                    <a:pt x="51678" y="78105"/>
                    <a:pt x="58345" y="76200"/>
                    <a:pt x="64060" y="71438"/>
                  </a:cubicBezTo>
                  <a:cubicBezTo>
                    <a:pt x="68823" y="67627"/>
                    <a:pt x="71680" y="60960"/>
                    <a:pt x="71680" y="52388"/>
                  </a:cubicBezTo>
                  <a:cubicBezTo>
                    <a:pt x="72633" y="43815"/>
                    <a:pt x="70728" y="37148"/>
                    <a:pt x="66918" y="32385"/>
                  </a:cubicBezTo>
                  <a:cubicBezTo>
                    <a:pt x="65013" y="29527"/>
                    <a:pt x="62155" y="27623"/>
                    <a:pt x="58345" y="26670"/>
                  </a:cubicBezTo>
                  <a:cubicBezTo>
                    <a:pt x="54535" y="24765"/>
                    <a:pt x="50725" y="23813"/>
                    <a:pt x="45963" y="23813"/>
                  </a:cubicBezTo>
                  <a:lnTo>
                    <a:pt x="45010" y="41910"/>
                  </a:lnTo>
                  <a:cubicBezTo>
                    <a:pt x="48820" y="41910"/>
                    <a:pt x="51678" y="41910"/>
                    <a:pt x="55488" y="42863"/>
                  </a:cubicBezTo>
                  <a:cubicBezTo>
                    <a:pt x="59298" y="43815"/>
                    <a:pt x="61203" y="44768"/>
                    <a:pt x="63108" y="46673"/>
                  </a:cubicBezTo>
                  <a:cubicBezTo>
                    <a:pt x="65013" y="48577"/>
                    <a:pt x="65013" y="49530"/>
                    <a:pt x="65013" y="51435"/>
                  </a:cubicBezTo>
                  <a:cubicBezTo>
                    <a:pt x="65013" y="53340"/>
                    <a:pt x="65013" y="55245"/>
                    <a:pt x="63108" y="56198"/>
                  </a:cubicBezTo>
                  <a:cubicBezTo>
                    <a:pt x="59298" y="60008"/>
                    <a:pt x="54535" y="60960"/>
                    <a:pt x="47868" y="6000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6" name="Google Shape;12116;p38"/>
            <p:cNvSpPr/>
            <p:nvPr/>
          </p:nvSpPr>
          <p:spPr>
            <a:xfrm>
              <a:off x="5945504" y="2138362"/>
              <a:ext cx="782002" cy="306704"/>
            </a:xfrm>
            <a:custGeom>
              <a:avLst/>
              <a:gdLst/>
              <a:ahLst/>
              <a:cxnLst/>
              <a:rect l="l" t="t" r="r" b="b"/>
              <a:pathLst>
                <a:path w="782002" h="306704" extrusionOk="0">
                  <a:moveTo>
                    <a:pt x="26670" y="97155"/>
                  </a:moveTo>
                  <a:cubicBezTo>
                    <a:pt x="37148" y="103823"/>
                    <a:pt x="46673" y="107632"/>
                    <a:pt x="56198" y="106680"/>
                  </a:cubicBezTo>
                  <a:cubicBezTo>
                    <a:pt x="62865" y="105727"/>
                    <a:pt x="68580" y="102870"/>
                    <a:pt x="73342" y="97155"/>
                  </a:cubicBezTo>
                  <a:cubicBezTo>
                    <a:pt x="78105" y="91440"/>
                    <a:pt x="80010" y="84773"/>
                    <a:pt x="79058" y="77152"/>
                  </a:cubicBezTo>
                  <a:cubicBezTo>
                    <a:pt x="79058" y="74295"/>
                    <a:pt x="78105" y="71438"/>
                    <a:pt x="77153" y="68580"/>
                  </a:cubicBezTo>
                  <a:cubicBezTo>
                    <a:pt x="76200" y="65723"/>
                    <a:pt x="74295" y="63818"/>
                    <a:pt x="72390" y="60960"/>
                  </a:cubicBezTo>
                  <a:cubicBezTo>
                    <a:pt x="77153" y="63818"/>
                    <a:pt x="80963" y="65723"/>
                    <a:pt x="84773" y="67627"/>
                  </a:cubicBezTo>
                  <a:cubicBezTo>
                    <a:pt x="88583" y="69532"/>
                    <a:pt x="92392" y="69532"/>
                    <a:pt x="96203" y="69532"/>
                  </a:cubicBezTo>
                  <a:cubicBezTo>
                    <a:pt x="100013" y="68580"/>
                    <a:pt x="102870" y="67627"/>
                    <a:pt x="104775" y="66675"/>
                  </a:cubicBezTo>
                  <a:lnTo>
                    <a:pt x="107633" y="98107"/>
                  </a:lnTo>
                  <a:lnTo>
                    <a:pt x="128588" y="107632"/>
                  </a:lnTo>
                  <a:lnTo>
                    <a:pt x="120015" y="15240"/>
                  </a:lnTo>
                  <a:cubicBezTo>
                    <a:pt x="132398" y="14288"/>
                    <a:pt x="143828" y="14288"/>
                    <a:pt x="156210" y="14288"/>
                  </a:cubicBezTo>
                  <a:cubicBezTo>
                    <a:pt x="158115" y="14288"/>
                    <a:pt x="160020" y="14288"/>
                    <a:pt x="161925" y="14288"/>
                  </a:cubicBezTo>
                  <a:lnTo>
                    <a:pt x="160020" y="51435"/>
                  </a:lnTo>
                  <a:lnTo>
                    <a:pt x="153353" y="51435"/>
                  </a:lnTo>
                  <a:cubicBezTo>
                    <a:pt x="151448" y="51435"/>
                    <a:pt x="150495" y="51435"/>
                    <a:pt x="149542" y="53340"/>
                  </a:cubicBezTo>
                  <a:cubicBezTo>
                    <a:pt x="148590" y="54293"/>
                    <a:pt x="147638" y="55245"/>
                    <a:pt x="147638" y="57150"/>
                  </a:cubicBezTo>
                  <a:cubicBezTo>
                    <a:pt x="147638" y="60960"/>
                    <a:pt x="151448" y="66675"/>
                    <a:pt x="158115" y="74295"/>
                  </a:cubicBezTo>
                  <a:cubicBezTo>
                    <a:pt x="165735" y="81915"/>
                    <a:pt x="170498" y="86677"/>
                    <a:pt x="174308" y="86677"/>
                  </a:cubicBezTo>
                  <a:cubicBezTo>
                    <a:pt x="175260" y="86677"/>
                    <a:pt x="176213" y="85725"/>
                    <a:pt x="177165" y="84773"/>
                  </a:cubicBezTo>
                  <a:cubicBezTo>
                    <a:pt x="178117" y="82868"/>
                    <a:pt x="179070" y="81915"/>
                    <a:pt x="179070" y="80010"/>
                  </a:cubicBezTo>
                  <a:lnTo>
                    <a:pt x="179070" y="71438"/>
                  </a:lnTo>
                  <a:lnTo>
                    <a:pt x="212408" y="73343"/>
                  </a:lnTo>
                  <a:lnTo>
                    <a:pt x="211455" y="98107"/>
                  </a:lnTo>
                  <a:lnTo>
                    <a:pt x="231458" y="112395"/>
                  </a:lnTo>
                  <a:lnTo>
                    <a:pt x="236220" y="19050"/>
                  </a:lnTo>
                  <a:cubicBezTo>
                    <a:pt x="264795" y="21907"/>
                    <a:pt x="292417" y="25718"/>
                    <a:pt x="320040" y="30480"/>
                  </a:cubicBezTo>
                  <a:lnTo>
                    <a:pt x="317183" y="45720"/>
                  </a:lnTo>
                  <a:lnTo>
                    <a:pt x="288608" y="40957"/>
                  </a:lnTo>
                  <a:cubicBezTo>
                    <a:pt x="281940" y="40005"/>
                    <a:pt x="275273" y="40957"/>
                    <a:pt x="269558" y="44768"/>
                  </a:cubicBezTo>
                  <a:cubicBezTo>
                    <a:pt x="263842" y="48577"/>
                    <a:pt x="260985" y="53340"/>
                    <a:pt x="260033" y="59055"/>
                  </a:cubicBezTo>
                  <a:cubicBezTo>
                    <a:pt x="258128" y="67627"/>
                    <a:pt x="259080" y="77152"/>
                    <a:pt x="262890" y="87630"/>
                  </a:cubicBezTo>
                  <a:cubicBezTo>
                    <a:pt x="265748" y="98107"/>
                    <a:pt x="271463" y="108585"/>
                    <a:pt x="278130" y="119063"/>
                  </a:cubicBezTo>
                  <a:lnTo>
                    <a:pt x="285750" y="116205"/>
                  </a:lnTo>
                  <a:cubicBezTo>
                    <a:pt x="280988" y="109538"/>
                    <a:pt x="277178" y="102870"/>
                    <a:pt x="275273" y="96202"/>
                  </a:cubicBezTo>
                  <a:cubicBezTo>
                    <a:pt x="273367" y="88582"/>
                    <a:pt x="273367" y="81915"/>
                    <a:pt x="274320" y="75248"/>
                  </a:cubicBezTo>
                  <a:cubicBezTo>
                    <a:pt x="275273" y="70485"/>
                    <a:pt x="277178" y="66675"/>
                    <a:pt x="281940" y="63818"/>
                  </a:cubicBezTo>
                  <a:cubicBezTo>
                    <a:pt x="285750" y="60960"/>
                    <a:pt x="290513" y="60007"/>
                    <a:pt x="295275" y="60960"/>
                  </a:cubicBezTo>
                  <a:lnTo>
                    <a:pt x="315278" y="64770"/>
                  </a:lnTo>
                  <a:lnTo>
                    <a:pt x="307658" y="111443"/>
                  </a:lnTo>
                  <a:lnTo>
                    <a:pt x="325755" y="128588"/>
                  </a:lnTo>
                  <a:lnTo>
                    <a:pt x="340995" y="36195"/>
                  </a:lnTo>
                  <a:cubicBezTo>
                    <a:pt x="393383" y="46673"/>
                    <a:pt x="444817" y="61913"/>
                    <a:pt x="494348" y="81915"/>
                  </a:cubicBezTo>
                  <a:lnTo>
                    <a:pt x="483870" y="109538"/>
                  </a:lnTo>
                  <a:cubicBezTo>
                    <a:pt x="481013" y="101918"/>
                    <a:pt x="477203" y="95250"/>
                    <a:pt x="472440" y="89535"/>
                  </a:cubicBezTo>
                  <a:cubicBezTo>
                    <a:pt x="467678" y="83820"/>
                    <a:pt x="461963" y="80010"/>
                    <a:pt x="457200" y="78105"/>
                  </a:cubicBezTo>
                  <a:cubicBezTo>
                    <a:pt x="448628" y="75248"/>
                    <a:pt x="441008" y="74295"/>
                    <a:pt x="433388" y="77152"/>
                  </a:cubicBezTo>
                  <a:cubicBezTo>
                    <a:pt x="425767" y="80010"/>
                    <a:pt x="421005" y="84773"/>
                    <a:pt x="418148" y="91440"/>
                  </a:cubicBezTo>
                  <a:cubicBezTo>
                    <a:pt x="415290" y="100013"/>
                    <a:pt x="416242" y="109538"/>
                    <a:pt x="421958" y="120968"/>
                  </a:cubicBezTo>
                  <a:cubicBezTo>
                    <a:pt x="427673" y="132398"/>
                    <a:pt x="434340" y="140018"/>
                    <a:pt x="441960" y="142875"/>
                  </a:cubicBezTo>
                  <a:cubicBezTo>
                    <a:pt x="446723" y="144780"/>
                    <a:pt x="451485" y="144780"/>
                    <a:pt x="456248" y="144780"/>
                  </a:cubicBezTo>
                  <a:cubicBezTo>
                    <a:pt x="461010" y="144780"/>
                    <a:pt x="466725" y="142875"/>
                    <a:pt x="471488" y="140970"/>
                  </a:cubicBezTo>
                  <a:lnTo>
                    <a:pt x="464820" y="158115"/>
                  </a:lnTo>
                  <a:lnTo>
                    <a:pt x="479108" y="178118"/>
                  </a:lnTo>
                  <a:lnTo>
                    <a:pt x="511492" y="90488"/>
                  </a:lnTo>
                  <a:cubicBezTo>
                    <a:pt x="523875" y="96202"/>
                    <a:pt x="537210" y="101918"/>
                    <a:pt x="549593" y="107632"/>
                  </a:cubicBezTo>
                  <a:lnTo>
                    <a:pt x="532448" y="140970"/>
                  </a:lnTo>
                  <a:lnTo>
                    <a:pt x="526733" y="138113"/>
                  </a:lnTo>
                  <a:cubicBezTo>
                    <a:pt x="524828" y="137160"/>
                    <a:pt x="523875" y="137160"/>
                    <a:pt x="522923" y="138113"/>
                  </a:cubicBezTo>
                  <a:cubicBezTo>
                    <a:pt x="521017" y="138113"/>
                    <a:pt x="520065" y="139065"/>
                    <a:pt x="519113" y="140970"/>
                  </a:cubicBezTo>
                  <a:cubicBezTo>
                    <a:pt x="517208" y="143827"/>
                    <a:pt x="518160" y="150495"/>
                    <a:pt x="521970" y="160973"/>
                  </a:cubicBezTo>
                  <a:cubicBezTo>
                    <a:pt x="524828" y="171450"/>
                    <a:pt x="528638" y="177165"/>
                    <a:pt x="531495" y="179070"/>
                  </a:cubicBezTo>
                  <a:cubicBezTo>
                    <a:pt x="532448" y="180023"/>
                    <a:pt x="533400" y="180023"/>
                    <a:pt x="535305" y="179070"/>
                  </a:cubicBezTo>
                  <a:cubicBezTo>
                    <a:pt x="537210" y="178118"/>
                    <a:pt x="538163" y="177165"/>
                    <a:pt x="539115" y="175260"/>
                  </a:cubicBezTo>
                  <a:lnTo>
                    <a:pt x="542925" y="167640"/>
                  </a:lnTo>
                  <a:lnTo>
                    <a:pt x="572453" y="183833"/>
                  </a:lnTo>
                  <a:lnTo>
                    <a:pt x="561023" y="205740"/>
                  </a:lnTo>
                  <a:lnTo>
                    <a:pt x="572453" y="226695"/>
                  </a:lnTo>
                  <a:lnTo>
                    <a:pt x="616268" y="143827"/>
                  </a:lnTo>
                  <a:cubicBezTo>
                    <a:pt x="626745" y="150495"/>
                    <a:pt x="638175" y="156210"/>
                    <a:pt x="648653" y="162877"/>
                  </a:cubicBezTo>
                  <a:lnTo>
                    <a:pt x="604838" y="230505"/>
                  </a:lnTo>
                  <a:lnTo>
                    <a:pt x="614363" y="253365"/>
                  </a:lnTo>
                  <a:lnTo>
                    <a:pt x="665798" y="174308"/>
                  </a:lnTo>
                  <a:cubicBezTo>
                    <a:pt x="687705" y="189548"/>
                    <a:pt x="709613" y="204788"/>
                    <a:pt x="729615" y="221933"/>
                  </a:cubicBezTo>
                  <a:lnTo>
                    <a:pt x="711518" y="244793"/>
                  </a:lnTo>
                  <a:lnTo>
                    <a:pt x="676275" y="217170"/>
                  </a:lnTo>
                  <a:cubicBezTo>
                    <a:pt x="674370" y="215265"/>
                    <a:pt x="672465" y="215265"/>
                    <a:pt x="669608" y="215265"/>
                  </a:cubicBezTo>
                  <a:cubicBezTo>
                    <a:pt x="666750" y="215265"/>
                    <a:pt x="664845" y="216218"/>
                    <a:pt x="663893" y="218123"/>
                  </a:cubicBezTo>
                  <a:cubicBezTo>
                    <a:pt x="660083" y="222885"/>
                    <a:pt x="658178" y="228600"/>
                    <a:pt x="658178" y="236220"/>
                  </a:cubicBezTo>
                  <a:cubicBezTo>
                    <a:pt x="658178" y="243840"/>
                    <a:pt x="660083" y="249555"/>
                    <a:pt x="662940" y="251460"/>
                  </a:cubicBezTo>
                  <a:cubicBezTo>
                    <a:pt x="663893" y="252413"/>
                    <a:pt x="664845" y="252413"/>
                    <a:pt x="665798" y="252413"/>
                  </a:cubicBezTo>
                  <a:cubicBezTo>
                    <a:pt x="666750" y="252413"/>
                    <a:pt x="667703" y="252413"/>
                    <a:pt x="668655" y="250508"/>
                  </a:cubicBezTo>
                  <a:lnTo>
                    <a:pt x="673418" y="243840"/>
                  </a:lnTo>
                  <a:cubicBezTo>
                    <a:pt x="674370" y="242888"/>
                    <a:pt x="675323" y="241935"/>
                    <a:pt x="677228" y="241935"/>
                  </a:cubicBezTo>
                  <a:cubicBezTo>
                    <a:pt x="678180" y="240983"/>
                    <a:pt x="680085" y="241935"/>
                    <a:pt x="681038" y="241935"/>
                  </a:cubicBezTo>
                  <a:lnTo>
                    <a:pt x="700088" y="257175"/>
                  </a:lnTo>
                  <a:lnTo>
                    <a:pt x="678180" y="285750"/>
                  </a:lnTo>
                  <a:lnTo>
                    <a:pt x="686753" y="306705"/>
                  </a:lnTo>
                  <a:lnTo>
                    <a:pt x="743903" y="233363"/>
                  </a:lnTo>
                  <a:cubicBezTo>
                    <a:pt x="752475" y="240030"/>
                    <a:pt x="761048" y="247650"/>
                    <a:pt x="768668" y="255270"/>
                  </a:cubicBezTo>
                  <a:lnTo>
                    <a:pt x="782003" y="240983"/>
                  </a:lnTo>
                  <a:cubicBezTo>
                    <a:pt x="616268" y="91440"/>
                    <a:pt x="396240" y="0"/>
                    <a:pt x="155258" y="0"/>
                  </a:cubicBezTo>
                  <a:cubicBezTo>
                    <a:pt x="127635" y="0"/>
                    <a:pt x="100013" y="952"/>
                    <a:pt x="72390" y="3810"/>
                  </a:cubicBezTo>
                  <a:lnTo>
                    <a:pt x="84773" y="22860"/>
                  </a:lnTo>
                  <a:cubicBezTo>
                    <a:pt x="89535" y="22860"/>
                    <a:pt x="93345" y="21907"/>
                    <a:pt x="98108" y="21907"/>
                  </a:cubicBezTo>
                  <a:lnTo>
                    <a:pt x="100965" y="48577"/>
                  </a:lnTo>
                  <a:cubicBezTo>
                    <a:pt x="99060" y="51435"/>
                    <a:pt x="97155" y="53340"/>
                    <a:pt x="94298" y="55245"/>
                  </a:cubicBezTo>
                  <a:cubicBezTo>
                    <a:pt x="91440" y="57150"/>
                    <a:pt x="88583" y="58102"/>
                    <a:pt x="85725" y="58102"/>
                  </a:cubicBezTo>
                  <a:cubicBezTo>
                    <a:pt x="80010" y="59055"/>
                    <a:pt x="75248" y="59055"/>
                    <a:pt x="72390" y="58102"/>
                  </a:cubicBezTo>
                  <a:cubicBezTo>
                    <a:pt x="68580" y="58102"/>
                    <a:pt x="65723" y="57150"/>
                    <a:pt x="64770" y="56198"/>
                  </a:cubicBezTo>
                  <a:cubicBezTo>
                    <a:pt x="67628" y="53340"/>
                    <a:pt x="69533" y="50482"/>
                    <a:pt x="71438" y="46673"/>
                  </a:cubicBezTo>
                  <a:cubicBezTo>
                    <a:pt x="73342" y="42863"/>
                    <a:pt x="73342" y="39052"/>
                    <a:pt x="73342" y="36195"/>
                  </a:cubicBezTo>
                  <a:cubicBezTo>
                    <a:pt x="72390" y="28575"/>
                    <a:pt x="67628" y="22860"/>
                    <a:pt x="59055" y="16193"/>
                  </a:cubicBezTo>
                  <a:cubicBezTo>
                    <a:pt x="50483" y="10477"/>
                    <a:pt x="40958" y="7620"/>
                    <a:pt x="32385" y="8573"/>
                  </a:cubicBezTo>
                  <a:cubicBezTo>
                    <a:pt x="27623" y="8573"/>
                    <a:pt x="23813" y="10477"/>
                    <a:pt x="19050" y="13335"/>
                  </a:cubicBezTo>
                  <a:cubicBezTo>
                    <a:pt x="14288" y="15240"/>
                    <a:pt x="10478" y="19050"/>
                    <a:pt x="6667" y="22860"/>
                  </a:cubicBezTo>
                  <a:lnTo>
                    <a:pt x="18098" y="36195"/>
                  </a:lnTo>
                  <a:cubicBezTo>
                    <a:pt x="21908" y="32385"/>
                    <a:pt x="26670" y="28575"/>
                    <a:pt x="31433" y="25718"/>
                  </a:cubicBezTo>
                  <a:cubicBezTo>
                    <a:pt x="36195" y="22860"/>
                    <a:pt x="40958" y="21907"/>
                    <a:pt x="44767" y="20955"/>
                  </a:cubicBezTo>
                  <a:cubicBezTo>
                    <a:pt x="48578" y="20955"/>
                    <a:pt x="51435" y="20955"/>
                    <a:pt x="54292" y="22860"/>
                  </a:cubicBezTo>
                  <a:cubicBezTo>
                    <a:pt x="57150" y="24765"/>
                    <a:pt x="59055" y="27623"/>
                    <a:pt x="59055" y="30480"/>
                  </a:cubicBezTo>
                  <a:cubicBezTo>
                    <a:pt x="59055" y="35243"/>
                    <a:pt x="59055" y="40005"/>
                    <a:pt x="57150" y="43815"/>
                  </a:cubicBezTo>
                  <a:cubicBezTo>
                    <a:pt x="56198" y="47625"/>
                    <a:pt x="53340" y="49530"/>
                    <a:pt x="48578" y="50482"/>
                  </a:cubicBezTo>
                  <a:cubicBezTo>
                    <a:pt x="45720" y="49530"/>
                    <a:pt x="42863" y="50482"/>
                    <a:pt x="39053" y="50482"/>
                  </a:cubicBezTo>
                  <a:cubicBezTo>
                    <a:pt x="35242" y="51435"/>
                    <a:pt x="31433" y="53340"/>
                    <a:pt x="27623" y="55245"/>
                  </a:cubicBezTo>
                  <a:lnTo>
                    <a:pt x="37148" y="71438"/>
                  </a:lnTo>
                  <a:cubicBezTo>
                    <a:pt x="44767" y="69532"/>
                    <a:pt x="51435" y="66675"/>
                    <a:pt x="59055" y="60960"/>
                  </a:cubicBezTo>
                  <a:cubicBezTo>
                    <a:pt x="60960" y="61913"/>
                    <a:pt x="61913" y="63818"/>
                    <a:pt x="62865" y="65723"/>
                  </a:cubicBezTo>
                  <a:cubicBezTo>
                    <a:pt x="63817" y="66675"/>
                    <a:pt x="64770" y="69532"/>
                    <a:pt x="64770" y="71438"/>
                  </a:cubicBezTo>
                  <a:cubicBezTo>
                    <a:pt x="65723" y="77152"/>
                    <a:pt x="63817" y="81915"/>
                    <a:pt x="60960" y="86677"/>
                  </a:cubicBezTo>
                  <a:cubicBezTo>
                    <a:pt x="57150" y="91440"/>
                    <a:pt x="52388" y="93345"/>
                    <a:pt x="46673" y="94298"/>
                  </a:cubicBezTo>
                  <a:cubicBezTo>
                    <a:pt x="40005" y="95250"/>
                    <a:pt x="32385" y="93345"/>
                    <a:pt x="25717" y="88582"/>
                  </a:cubicBezTo>
                  <a:cubicBezTo>
                    <a:pt x="18098" y="83820"/>
                    <a:pt x="12383" y="77152"/>
                    <a:pt x="6667" y="68580"/>
                  </a:cubicBezTo>
                  <a:lnTo>
                    <a:pt x="0" y="73343"/>
                  </a:lnTo>
                  <a:cubicBezTo>
                    <a:pt x="7620" y="80010"/>
                    <a:pt x="16192" y="89535"/>
                    <a:pt x="26670" y="97155"/>
                  </a:cubicBezTo>
                  <a:close/>
                  <a:moveTo>
                    <a:pt x="457200" y="121920"/>
                  </a:moveTo>
                  <a:cubicBezTo>
                    <a:pt x="449580" y="122873"/>
                    <a:pt x="443865" y="121920"/>
                    <a:pt x="438150" y="120015"/>
                  </a:cubicBezTo>
                  <a:cubicBezTo>
                    <a:pt x="434340" y="118110"/>
                    <a:pt x="431483" y="116205"/>
                    <a:pt x="428625" y="112395"/>
                  </a:cubicBezTo>
                  <a:cubicBezTo>
                    <a:pt x="426720" y="108585"/>
                    <a:pt x="426720" y="105727"/>
                    <a:pt x="427673" y="102870"/>
                  </a:cubicBezTo>
                  <a:cubicBezTo>
                    <a:pt x="429578" y="98107"/>
                    <a:pt x="433388" y="95250"/>
                    <a:pt x="441008" y="93345"/>
                  </a:cubicBezTo>
                  <a:cubicBezTo>
                    <a:pt x="448628" y="91440"/>
                    <a:pt x="456248" y="92393"/>
                    <a:pt x="462915" y="94298"/>
                  </a:cubicBezTo>
                  <a:cubicBezTo>
                    <a:pt x="466725" y="95250"/>
                    <a:pt x="469583" y="98107"/>
                    <a:pt x="472440" y="101918"/>
                  </a:cubicBezTo>
                  <a:cubicBezTo>
                    <a:pt x="475298" y="105727"/>
                    <a:pt x="478155" y="110490"/>
                    <a:pt x="480060" y="115252"/>
                  </a:cubicBezTo>
                  <a:cubicBezTo>
                    <a:pt x="472440" y="118110"/>
                    <a:pt x="464820" y="120968"/>
                    <a:pt x="457200" y="121920"/>
                  </a:cubicBezTo>
                  <a:close/>
                  <a:moveTo>
                    <a:pt x="567690" y="110490"/>
                  </a:moveTo>
                  <a:cubicBezTo>
                    <a:pt x="578168" y="115252"/>
                    <a:pt x="587693" y="120968"/>
                    <a:pt x="597218" y="126682"/>
                  </a:cubicBezTo>
                  <a:lnTo>
                    <a:pt x="579120" y="160020"/>
                  </a:lnTo>
                  <a:lnTo>
                    <a:pt x="549593" y="143827"/>
                  </a:lnTo>
                  <a:lnTo>
                    <a:pt x="567690" y="110490"/>
                  </a:lnTo>
                  <a:close/>
                  <a:moveTo>
                    <a:pt x="181928" y="13335"/>
                  </a:moveTo>
                  <a:cubicBezTo>
                    <a:pt x="193358" y="13335"/>
                    <a:pt x="204788" y="14288"/>
                    <a:pt x="215265" y="15240"/>
                  </a:cubicBezTo>
                  <a:lnTo>
                    <a:pt x="213360" y="53340"/>
                  </a:lnTo>
                  <a:lnTo>
                    <a:pt x="180023" y="51435"/>
                  </a:lnTo>
                  <a:lnTo>
                    <a:pt x="181928" y="13335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7" name="Google Shape;12117;p38"/>
            <p:cNvSpPr/>
            <p:nvPr/>
          </p:nvSpPr>
          <p:spPr>
            <a:xfrm>
              <a:off x="6714172" y="2412682"/>
              <a:ext cx="92392" cy="111442"/>
            </a:xfrm>
            <a:custGeom>
              <a:avLst/>
              <a:gdLst/>
              <a:ahLst/>
              <a:cxnLst/>
              <a:rect l="l" t="t" r="r" b="b"/>
              <a:pathLst>
                <a:path w="92392" h="111442" extrusionOk="0">
                  <a:moveTo>
                    <a:pt x="0" y="89535"/>
                  </a:moveTo>
                  <a:lnTo>
                    <a:pt x="6668" y="111442"/>
                  </a:lnTo>
                  <a:lnTo>
                    <a:pt x="72390" y="46672"/>
                  </a:lnTo>
                  <a:cubicBezTo>
                    <a:pt x="77153" y="52388"/>
                    <a:pt x="81915" y="58102"/>
                    <a:pt x="86678" y="62865"/>
                  </a:cubicBezTo>
                  <a:lnTo>
                    <a:pt x="92393" y="39052"/>
                  </a:lnTo>
                  <a:cubicBezTo>
                    <a:pt x="80963" y="25717"/>
                    <a:pt x="68580" y="12382"/>
                    <a:pt x="56198" y="0"/>
                  </a:cubicBezTo>
                  <a:lnTo>
                    <a:pt x="41910" y="14288"/>
                  </a:lnTo>
                  <a:cubicBezTo>
                    <a:pt x="47625" y="20002"/>
                    <a:pt x="52388" y="25717"/>
                    <a:pt x="58103" y="31432"/>
                  </a:cubicBezTo>
                  <a:lnTo>
                    <a:pt x="0" y="89535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8" name="Google Shape;12118;p38"/>
            <p:cNvSpPr/>
            <p:nvPr/>
          </p:nvSpPr>
          <p:spPr>
            <a:xfrm>
              <a:off x="6755130" y="2518410"/>
              <a:ext cx="25717" cy="25717"/>
            </a:xfrm>
            <a:custGeom>
              <a:avLst/>
              <a:gdLst/>
              <a:ahLst/>
              <a:cxnLst/>
              <a:rect l="l" t="t" r="r" b="b"/>
              <a:pathLst>
                <a:path w="25717" h="25717" extrusionOk="0">
                  <a:moveTo>
                    <a:pt x="0" y="0"/>
                  </a:moveTo>
                  <a:lnTo>
                    <a:pt x="25717" y="0"/>
                  </a:lnTo>
                  <a:lnTo>
                    <a:pt x="25717" y="25717"/>
                  </a:lnTo>
                  <a:lnTo>
                    <a:pt x="0" y="2571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9" name="Google Shape;12119;p38"/>
            <p:cNvSpPr/>
            <p:nvPr/>
          </p:nvSpPr>
          <p:spPr>
            <a:xfrm>
              <a:off x="6782752" y="2489835"/>
              <a:ext cx="25717" cy="25717"/>
            </a:xfrm>
            <a:custGeom>
              <a:avLst/>
              <a:gdLst/>
              <a:ahLst/>
              <a:cxnLst/>
              <a:rect l="l" t="t" r="r" b="b"/>
              <a:pathLst>
                <a:path w="25717" h="25717" extrusionOk="0">
                  <a:moveTo>
                    <a:pt x="0" y="0"/>
                  </a:moveTo>
                  <a:lnTo>
                    <a:pt x="25718" y="0"/>
                  </a:lnTo>
                  <a:lnTo>
                    <a:pt x="25718" y="25717"/>
                  </a:lnTo>
                  <a:lnTo>
                    <a:pt x="0" y="2571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120" name="Google Shape;12120;p38"/>
            <p:cNvGrpSpPr/>
            <p:nvPr/>
          </p:nvGrpSpPr>
          <p:grpSpPr>
            <a:xfrm>
              <a:off x="4819650" y="4612005"/>
              <a:ext cx="2558414" cy="385762"/>
              <a:chOff x="4819650" y="4612005"/>
              <a:chExt cx="2558414" cy="385762"/>
            </a:xfrm>
          </p:grpSpPr>
          <p:sp>
            <p:nvSpPr>
              <p:cNvPr id="12121" name="Google Shape;12121;p38"/>
              <p:cNvSpPr/>
              <p:nvPr/>
            </p:nvSpPr>
            <p:spPr>
              <a:xfrm>
                <a:off x="4819650" y="4699634"/>
                <a:ext cx="1013460" cy="262890"/>
              </a:xfrm>
              <a:custGeom>
                <a:avLst/>
                <a:gdLst/>
                <a:ahLst/>
                <a:cxnLst/>
                <a:rect l="l" t="t" r="r" b="b"/>
                <a:pathLst>
                  <a:path w="1013460" h="262890" extrusionOk="0">
                    <a:moveTo>
                      <a:pt x="942975" y="182880"/>
                    </a:moveTo>
                    <a:lnTo>
                      <a:pt x="978218" y="201930"/>
                    </a:lnTo>
                    <a:lnTo>
                      <a:pt x="978218" y="38100"/>
                    </a:lnTo>
                    <a:lnTo>
                      <a:pt x="1013460" y="38100"/>
                    </a:lnTo>
                    <a:lnTo>
                      <a:pt x="996315" y="6668"/>
                    </a:lnTo>
                    <a:lnTo>
                      <a:pt x="827723" y="6668"/>
                    </a:lnTo>
                    <a:lnTo>
                      <a:pt x="819150" y="6668"/>
                    </a:lnTo>
                    <a:lnTo>
                      <a:pt x="731520" y="6668"/>
                    </a:lnTo>
                    <a:lnTo>
                      <a:pt x="723900" y="6668"/>
                    </a:lnTo>
                    <a:lnTo>
                      <a:pt x="537210" y="6668"/>
                    </a:lnTo>
                    <a:lnTo>
                      <a:pt x="529590" y="6668"/>
                    </a:lnTo>
                    <a:lnTo>
                      <a:pt x="441960" y="6668"/>
                    </a:lnTo>
                    <a:lnTo>
                      <a:pt x="434340" y="6668"/>
                    </a:lnTo>
                    <a:lnTo>
                      <a:pt x="202883" y="6668"/>
                    </a:lnTo>
                    <a:lnTo>
                      <a:pt x="195263" y="6668"/>
                    </a:lnTo>
                    <a:lnTo>
                      <a:pt x="122873" y="6668"/>
                    </a:lnTo>
                    <a:lnTo>
                      <a:pt x="141923" y="38100"/>
                    </a:lnTo>
                    <a:lnTo>
                      <a:pt x="149543" y="38100"/>
                    </a:lnTo>
                    <a:lnTo>
                      <a:pt x="149543" y="110490"/>
                    </a:lnTo>
                    <a:lnTo>
                      <a:pt x="110490" y="93345"/>
                    </a:lnTo>
                    <a:cubicBezTo>
                      <a:pt x="114300" y="89535"/>
                      <a:pt x="117157" y="84772"/>
                      <a:pt x="119063" y="79058"/>
                    </a:cubicBezTo>
                    <a:cubicBezTo>
                      <a:pt x="120968" y="73343"/>
                      <a:pt x="121920" y="67628"/>
                      <a:pt x="121920" y="61913"/>
                    </a:cubicBezTo>
                    <a:cubicBezTo>
                      <a:pt x="121920" y="48578"/>
                      <a:pt x="115253" y="34290"/>
                      <a:pt x="102870" y="20955"/>
                    </a:cubicBezTo>
                    <a:cubicBezTo>
                      <a:pt x="89535" y="6668"/>
                      <a:pt x="76200" y="0"/>
                      <a:pt x="63818" y="0"/>
                    </a:cubicBezTo>
                    <a:cubicBezTo>
                      <a:pt x="51435" y="0"/>
                      <a:pt x="40958" y="3810"/>
                      <a:pt x="31433" y="11430"/>
                    </a:cubicBezTo>
                    <a:cubicBezTo>
                      <a:pt x="22860" y="19050"/>
                      <a:pt x="19050" y="28575"/>
                      <a:pt x="19050" y="39053"/>
                    </a:cubicBezTo>
                    <a:cubicBezTo>
                      <a:pt x="19050" y="47625"/>
                      <a:pt x="22860" y="57150"/>
                      <a:pt x="31433" y="66675"/>
                    </a:cubicBezTo>
                    <a:cubicBezTo>
                      <a:pt x="39053" y="75247"/>
                      <a:pt x="50482" y="82868"/>
                      <a:pt x="63818" y="90488"/>
                    </a:cubicBezTo>
                    <a:cubicBezTo>
                      <a:pt x="51435" y="99060"/>
                      <a:pt x="29528" y="110490"/>
                      <a:pt x="0" y="123825"/>
                    </a:cubicBezTo>
                    <a:lnTo>
                      <a:pt x="27622" y="147638"/>
                    </a:lnTo>
                    <a:cubicBezTo>
                      <a:pt x="60960" y="131445"/>
                      <a:pt x="84773" y="117158"/>
                      <a:pt x="100013" y="104775"/>
                    </a:cubicBezTo>
                    <a:lnTo>
                      <a:pt x="131445" y="120015"/>
                    </a:lnTo>
                    <a:lnTo>
                      <a:pt x="40005" y="176213"/>
                    </a:lnTo>
                    <a:lnTo>
                      <a:pt x="65723" y="197168"/>
                    </a:lnTo>
                    <a:lnTo>
                      <a:pt x="151448" y="139065"/>
                    </a:lnTo>
                    <a:lnTo>
                      <a:pt x="151448" y="183833"/>
                    </a:lnTo>
                    <a:lnTo>
                      <a:pt x="186690" y="202883"/>
                    </a:lnTo>
                    <a:lnTo>
                      <a:pt x="186690" y="39053"/>
                    </a:lnTo>
                    <a:lnTo>
                      <a:pt x="214313" y="39053"/>
                    </a:lnTo>
                    <a:lnTo>
                      <a:pt x="221933" y="39053"/>
                    </a:lnTo>
                    <a:lnTo>
                      <a:pt x="395288" y="39053"/>
                    </a:lnTo>
                    <a:lnTo>
                      <a:pt x="395288" y="66675"/>
                    </a:lnTo>
                    <a:lnTo>
                      <a:pt x="354330" y="66675"/>
                    </a:lnTo>
                    <a:cubicBezTo>
                      <a:pt x="340043" y="66675"/>
                      <a:pt x="327660" y="71438"/>
                      <a:pt x="318135" y="81915"/>
                    </a:cubicBezTo>
                    <a:cubicBezTo>
                      <a:pt x="308610" y="92393"/>
                      <a:pt x="302895" y="103822"/>
                      <a:pt x="302895" y="118110"/>
                    </a:cubicBezTo>
                    <a:cubicBezTo>
                      <a:pt x="302895" y="134303"/>
                      <a:pt x="311468" y="152400"/>
                      <a:pt x="329565" y="171450"/>
                    </a:cubicBezTo>
                    <a:cubicBezTo>
                      <a:pt x="347663" y="190500"/>
                      <a:pt x="364808" y="199072"/>
                      <a:pt x="381000" y="199072"/>
                    </a:cubicBezTo>
                    <a:cubicBezTo>
                      <a:pt x="381953" y="199072"/>
                      <a:pt x="383858" y="199072"/>
                      <a:pt x="387668" y="197168"/>
                    </a:cubicBezTo>
                    <a:lnTo>
                      <a:pt x="392430" y="195263"/>
                    </a:lnTo>
                    <a:cubicBezTo>
                      <a:pt x="387668" y="210503"/>
                      <a:pt x="381953" y="222885"/>
                      <a:pt x="373380" y="231458"/>
                    </a:cubicBezTo>
                    <a:cubicBezTo>
                      <a:pt x="365760" y="240983"/>
                      <a:pt x="357188" y="245745"/>
                      <a:pt x="347663" y="245745"/>
                    </a:cubicBezTo>
                    <a:cubicBezTo>
                      <a:pt x="342900" y="245745"/>
                      <a:pt x="339090" y="243840"/>
                      <a:pt x="337185" y="240983"/>
                    </a:cubicBezTo>
                    <a:cubicBezTo>
                      <a:pt x="334328" y="238125"/>
                      <a:pt x="332423" y="234315"/>
                      <a:pt x="332423" y="230505"/>
                    </a:cubicBezTo>
                    <a:cubicBezTo>
                      <a:pt x="332423" y="225743"/>
                      <a:pt x="334328" y="221933"/>
                      <a:pt x="339090" y="218122"/>
                    </a:cubicBezTo>
                    <a:cubicBezTo>
                      <a:pt x="343853" y="214313"/>
                      <a:pt x="349568" y="211455"/>
                      <a:pt x="356235" y="209550"/>
                    </a:cubicBezTo>
                    <a:lnTo>
                      <a:pt x="324803" y="190500"/>
                    </a:lnTo>
                    <a:cubicBezTo>
                      <a:pt x="320040" y="191453"/>
                      <a:pt x="316230" y="193358"/>
                      <a:pt x="312420" y="197168"/>
                    </a:cubicBezTo>
                    <a:cubicBezTo>
                      <a:pt x="308610" y="200025"/>
                      <a:pt x="306705" y="202883"/>
                      <a:pt x="305753" y="206693"/>
                    </a:cubicBezTo>
                    <a:cubicBezTo>
                      <a:pt x="292418" y="206693"/>
                      <a:pt x="282893" y="204788"/>
                      <a:pt x="276225" y="200978"/>
                    </a:cubicBezTo>
                    <a:cubicBezTo>
                      <a:pt x="282893" y="199072"/>
                      <a:pt x="288608" y="194310"/>
                      <a:pt x="291465" y="188595"/>
                    </a:cubicBezTo>
                    <a:cubicBezTo>
                      <a:pt x="295275" y="182880"/>
                      <a:pt x="297180" y="176213"/>
                      <a:pt x="297180" y="169545"/>
                    </a:cubicBezTo>
                    <a:cubicBezTo>
                      <a:pt x="297180" y="160020"/>
                      <a:pt x="294323" y="152400"/>
                      <a:pt x="287655" y="145733"/>
                    </a:cubicBezTo>
                    <a:cubicBezTo>
                      <a:pt x="281940" y="139065"/>
                      <a:pt x="274320" y="136208"/>
                      <a:pt x="265748" y="136208"/>
                    </a:cubicBezTo>
                    <a:cubicBezTo>
                      <a:pt x="255270" y="136208"/>
                      <a:pt x="245745" y="139065"/>
                      <a:pt x="238125" y="145733"/>
                    </a:cubicBezTo>
                    <a:cubicBezTo>
                      <a:pt x="230505" y="152400"/>
                      <a:pt x="226695" y="160972"/>
                      <a:pt x="226695" y="171450"/>
                    </a:cubicBezTo>
                    <a:cubicBezTo>
                      <a:pt x="226695" y="184785"/>
                      <a:pt x="234315" y="196215"/>
                      <a:pt x="248602" y="205740"/>
                    </a:cubicBezTo>
                    <a:cubicBezTo>
                      <a:pt x="263843" y="215265"/>
                      <a:pt x="280988" y="220028"/>
                      <a:pt x="301943" y="220028"/>
                    </a:cubicBezTo>
                    <a:cubicBezTo>
                      <a:pt x="299085" y="229553"/>
                      <a:pt x="303848" y="239078"/>
                      <a:pt x="317183" y="248603"/>
                    </a:cubicBezTo>
                    <a:cubicBezTo>
                      <a:pt x="330518" y="258128"/>
                      <a:pt x="345758" y="262890"/>
                      <a:pt x="361950" y="262890"/>
                    </a:cubicBezTo>
                    <a:cubicBezTo>
                      <a:pt x="371475" y="262890"/>
                      <a:pt x="381000" y="259080"/>
                      <a:pt x="390525" y="252413"/>
                    </a:cubicBezTo>
                    <a:cubicBezTo>
                      <a:pt x="400050" y="244793"/>
                      <a:pt x="406718" y="235268"/>
                      <a:pt x="412433" y="222885"/>
                    </a:cubicBezTo>
                    <a:lnTo>
                      <a:pt x="427673" y="256222"/>
                    </a:lnTo>
                    <a:lnTo>
                      <a:pt x="448628" y="246697"/>
                    </a:lnTo>
                    <a:lnTo>
                      <a:pt x="419100" y="198120"/>
                    </a:lnTo>
                    <a:cubicBezTo>
                      <a:pt x="424815" y="196215"/>
                      <a:pt x="428625" y="193358"/>
                      <a:pt x="431483" y="189547"/>
                    </a:cubicBezTo>
                    <a:cubicBezTo>
                      <a:pt x="435293" y="184785"/>
                      <a:pt x="436245" y="180022"/>
                      <a:pt x="436245" y="174308"/>
                    </a:cubicBezTo>
                    <a:cubicBezTo>
                      <a:pt x="436245" y="166688"/>
                      <a:pt x="433388" y="159068"/>
                      <a:pt x="426720" y="150495"/>
                    </a:cubicBezTo>
                    <a:cubicBezTo>
                      <a:pt x="420053" y="142875"/>
                      <a:pt x="413385" y="139065"/>
                      <a:pt x="407670" y="139065"/>
                    </a:cubicBezTo>
                    <a:cubicBezTo>
                      <a:pt x="401003" y="139065"/>
                      <a:pt x="394335" y="140970"/>
                      <a:pt x="389573" y="144780"/>
                    </a:cubicBezTo>
                    <a:cubicBezTo>
                      <a:pt x="384810" y="148590"/>
                      <a:pt x="381953" y="153353"/>
                      <a:pt x="381953" y="159068"/>
                    </a:cubicBezTo>
                    <a:cubicBezTo>
                      <a:pt x="381953" y="163830"/>
                      <a:pt x="383858" y="169545"/>
                      <a:pt x="387668" y="176213"/>
                    </a:cubicBezTo>
                    <a:cubicBezTo>
                      <a:pt x="381000" y="180022"/>
                      <a:pt x="375285" y="181928"/>
                      <a:pt x="370523" y="181928"/>
                    </a:cubicBezTo>
                    <a:cubicBezTo>
                      <a:pt x="359093" y="181928"/>
                      <a:pt x="349568" y="178118"/>
                      <a:pt x="341948" y="169545"/>
                    </a:cubicBezTo>
                    <a:cubicBezTo>
                      <a:pt x="334328" y="160972"/>
                      <a:pt x="329565" y="150495"/>
                      <a:pt x="329565" y="137160"/>
                    </a:cubicBezTo>
                    <a:cubicBezTo>
                      <a:pt x="329565" y="127635"/>
                      <a:pt x="332423" y="119063"/>
                      <a:pt x="339090" y="111443"/>
                    </a:cubicBezTo>
                    <a:cubicBezTo>
                      <a:pt x="344805" y="103822"/>
                      <a:pt x="352425" y="100965"/>
                      <a:pt x="360998" y="100965"/>
                    </a:cubicBezTo>
                    <a:lnTo>
                      <a:pt x="428625" y="100965"/>
                    </a:lnTo>
                    <a:lnTo>
                      <a:pt x="428625" y="42863"/>
                    </a:lnTo>
                    <a:lnTo>
                      <a:pt x="451485" y="42863"/>
                    </a:lnTo>
                    <a:lnTo>
                      <a:pt x="459105" y="42863"/>
                    </a:lnTo>
                    <a:lnTo>
                      <a:pt x="483870" y="42863"/>
                    </a:lnTo>
                    <a:lnTo>
                      <a:pt x="483870" y="182880"/>
                    </a:lnTo>
                    <a:lnTo>
                      <a:pt x="519113" y="206693"/>
                    </a:lnTo>
                    <a:lnTo>
                      <a:pt x="519113" y="42863"/>
                    </a:lnTo>
                    <a:lnTo>
                      <a:pt x="546735" y="42863"/>
                    </a:lnTo>
                    <a:lnTo>
                      <a:pt x="554355" y="42863"/>
                    </a:lnTo>
                    <a:lnTo>
                      <a:pt x="679133" y="42863"/>
                    </a:lnTo>
                    <a:lnTo>
                      <a:pt x="679133" y="95250"/>
                    </a:lnTo>
                    <a:cubicBezTo>
                      <a:pt x="670560" y="84772"/>
                      <a:pt x="660083" y="76200"/>
                      <a:pt x="649605" y="69533"/>
                    </a:cubicBezTo>
                    <a:cubicBezTo>
                      <a:pt x="638175" y="62865"/>
                      <a:pt x="626745" y="60008"/>
                      <a:pt x="617220" y="60008"/>
                    </a:cubicBezTo>
                    <a:cubicBezTo>
                      <a:pt x="601980" y="60008"/>
                      <a:pt x="588645" y="63818"/>
                      <a:pt x="579120" y="72390"/>
                    </a:cubicBezTo>
                    <a:cubicBezTo>
                      <a:pt x="568643" y="80963"/>
                      <a:pt x="562928" y="91440"/>
                      <a:pt x="562928" y="104775"/>
                    </a:cubicBezTo>
                    <a:cubicBezTo>
                      <a:pt x="562928" y="120015"/>
                      <a:pt x="570548" y="135255"/>
                      <a:pt x="586740" y="149543"/>
                    </a:cubicBezTo>
                    <a:cubicBezTo>
                      <a:pt x="602933" y="164783"/>
                      <a:pt x="618173" y="172403"/>
                      <a:pt x="633413" y="172403"/>
                    </a:cubicBezTo>
                    <a:cubicBezTo>
                      <a:pt x="641985" y="172403"/>
                      <a:pt x="649605" y="170497"/>
                      <a:pt x="658178" y="166688"/>
                    </a:cubicBezTo>
                    <a:cubicBezTo>
                      <a:pt x="665798" y="162878"/>
                      <a:pt x="673418" y="158115"/>
                      <a:pt x="680085" y="150495"/>
                    </a:cubicBezTo>
                    <a:lnTo>
                      <a:pt x="680085" y="181928"/>
                    </a:lnTo>
                    <a:lnTo>
                      <a:pt x="715328" y="205740"/>
                    </a:lnTo>
                    <a:lnTo>
                      <a:pt x="715328" y="41910"/>
                    </a:lnTo>
                    <a:lnTo>
                      <a:pt x="742950" y="41910"/>
                    </a:lnTo>
                    <a:lnTo>
                      <a:pt x="750570" y="41910"/>
                    </a:lnTo>
                    <a:lnTo>
                      <a:pt x="775335" y="41910"/>
                    </a:lnTo>
                    <a:lnTo>
                      <a:pt x="775335" y="181928"/>
                    </a:lnTo>
                    <a:lnTo>
                      <a:pt x="810578" y="205740"/>
                    </a:lnTo>
                    <a:lnTo>
                      <a:pt x="810578" y="41910"/>
                    </a:lnTo>
                    <a:lnTo>
                      <a:pt x="838200" y="41910"/>
                    </a:lnTo>
                    <a:lnTo>
                      <a:pt x="845820" y="41910"/>
                    </a:lnTo>
                    <a:lnTo>
                      <a:pt x="942975" y="41910"/>
                    </a:lnTo>
                    <a:lnTo>
                      <a:pt x="942975" y="92393"/>
                    </a:lnTo>
                    <a:lnTo>
                      <a:pt x="864870" y="92393"/>
                    </a:lnTo>
                    <a:cubicBezTo>
                      <a:pt x="860108" y="92393"/>
                      <a:pt x="857250" y="94297"/>
                      <a:pt x="854393" y="97155"/>
                    </a:cubicBezTo>
                    <a:cubicBezTo>
                      <a:pt x="851535" y="100013"/>
                      <a:pt x="849630" y="103822"/>
                      <a:pt x="849630" y="107633"/>
                    </a:cubicBezTo>
                    <a:cubicBezTo>
                      <a:pt x="849630" y="117158"/>
                      <a:pt x="853440" y="127635"/>
                      <a:pt x="862013" y="138113"/>
                    </a:cubicBezTo>
                    <a:cubicBezTo>
                      <a:pt x="870585" y="148590"/>
                      <a:pt x="878205" y="154305"/>
                      <a:pt x="884873" y="154305"/>
                    </a:cubicBezTo>
                    <a:cubicBezTo>
                      <a:pt x="886778" y="154305"/>
                      <a:pt x="888683" y="153353"/>
                      <a:pt x="889635" y="152400"/>
                    </a:cubicBezTo>
                    <a:cubicBezTo>
                      <a:pt x="891540" y="151447"/>
                      <a:pt x="892493" y="149543"/>
                      <a:pt x="892493" y="146685"/>
                    </a:cubicBezTo>
                    <a:lnTo>
                      <a:pt x="892493" y="133350"/>
                    </a:lnTo>
                    <a:cubicBezTo>
                      <a:pt x="892493" y="130493"/>
                      <a:pt x="893445" y="128588"/>
                      <a:pt x="895350" y="126683"/>
                    </a:cubicBezTo>
                    <a:cubicBezTo>
                      <a:pt x="896303" y="124778"/>
                      <a:pt x="898208" y="123825"/>
                      <a:pt x="900113" y="123825"/>
                    </a:cubicBezTo>
                    <a:lnTo>
                      <a:pt x="942975" y="123825"/>
                    </a:lnTo>
                    <a:lnTo>
                      <a:pt x="942975" y="182880"/>
                    </a:lnTo>
                    <a:close/>
                    <a:moveTo>
                      <a:pt x="90488" y="68580"/>
                    </a:moveTo>
                    <a:cubicBezTo>
                      <a:pt x="87630" y="75247"/>
                      <a:pt x="82868" y="79058"/>
                      <a:pt x="78105" y="81915"/>
                    </a:cubicBezTo>
                    <a:cubicBezTo>
                      <a:pt x="71438" y="80010"/>
                      <a:pt x="65723" y="75247"/>
                      <a:pt x="60960" y="69533"/>
                    </a:cubicBezTo>
                    <a:cubicBezTo>
                      <a:pt x="56197" y="63818"/>
                      <a:pt x="54293" y="57150"/>
                      <a:pt x="54293" y="50483"/>
                    </a:cubicBezTo>
                    <a:cubicBezTo>
                      <a:pt x="54293" y="44768"/>
                      <a:pt x="56197" y="40005"/>
                      <a:pt x="60960" y="35243"/>
                    </a:cubicBezTo>
                    <a:cubicBezTo>
                      <a:pt x="65723" y="30480"/>
                      <a:pt x="71438" y="28575"/>
                      <a:pt x="78105" y="28575"/>
                    </a:cubicBezTo>
                    <a:cubicBezTo>
                      <a:pt x="82868" y="28575"/>
                      <a:pt x="87630" y="30480"/>
                      <a:pt x="90488" y="33338"/>
                    </a:cubicBezTo>
                    <a:cubicBezTo>
                      <a:pt x="94298" y="37147"/>
                      <a:pt x="95250" y="40958"/>
                      <a:pt x="95250" y="45720"/>
                    </a:cubicBezTo>
                    <a:cubicBezTo>
                      <a:pt x="96203" y="54293"/>
                      <a:pt x="94298" y="61913"/>
                      <a:pt x="90488" y="68580"/>
                    </a:cubicBezTo>
                    <a:close/>
                    <a:moveTo>
                      <a:pt x="251460" y="181928"/>
                    </a:moveTo>
                    <a:cubicBezTo>
                      <a:pt x="247650" y="178118"/>
                      <a:pt x="246698" y="174308"/>
                      <a:pt x="246698" y="169545"/>
                    </a:cubicBezTo>
                    <a:cubicBezTo>
                      <a:pt x="246698" y="164783"/>
                      <a:pt x="248602" y="160020"/>
                      <a:pt x="251460" y="157163"/>
                    </a:cubicBezTo>
                    <a:cubicBezTo>
                      <a:pt x="255270" y="153353"/>
                      <a:pt x="259080" y="152400"/>
                      <a:pt x="263843" y="152400"/>
                    </a:cubicBezTo>
                    <a:cubicBezTo>
                      <a:pt x="268605" y="152400"/>
                      <a:pt x="273368" y="154305"/>
                      <a:pt x="276225" y="157163"/>
                    </a:cubicBezTo>
                    <a:cubicBezTo>
                      <a:pt x="280035" y="160972"/>
                      <a:pt x="280988" y="164783"/>
                      <a:pt x="280988" y="169545"/>
                    </a:cubicBezTo>
                    <a:cubicBezTo>
                      <a:pt x="280988" y="174308"/>
                      <a:pt x="279083" y="179070"/>
                      <a:pt x="276225" y="181928"/>
                    </a:cubicBezTo>
                    <a:cubicBezTo>
                      <a:pt x="272415" y="185738"/>
                      <a:pt x="268605" y="186690"/>
                      <a:pt x="263843" y="186690"/>
                    </a:cubicBezTo>
                    <a:cubicBezTo>
                      <a:pt x="259080" y="186690"/>
                      <a:pt x="254318" y="184785"/>
                      <a:pt x="251460" y="181928"/>
                    </a:cubicBezTo>
                    <a:close/>
                    <a:moveTo>
                      <a:pt x="648653" y="133350"/>
                    </a:moveTo>
                    <a:cubicBezTo>
                      <a:pt x="637223" y="139065"/>
                      <a:pt x="626745" y="141922"/>
                      <a:pt x="616268" y="141922"/>
                    </a:cubicBezTo>
                    <a:cubicBezTo>
                      <a:pt x="608648" y="141922"/>
                      <a:pt x="601980" y="139065"/>
                      <a:pt x="597218" y="135255"/>
                    </a:cubicBezTo>
                    <a:cubicBezTo>
                      <a:pt x="592455" y="130493"/>
                      <a:pt x="589598" y="125730"/>
                      <a:pt x="589598" y="120015"/>
                    </a:cubicBezTo>
                    <a:cubicBezTo>
                      <a:pt x="589598" y="111443"/>
                      <a:pt x="594360" y="103822"/>
                      <a:pt x="605790" y="96203"/>
                    </a:cubicBezTo>
                    <a:cubicBezTo>
                      <a:pt x="617220" y="88583"/>
                      <a:pt x="628650" y="85725"/>
                      <a:pt x="641985" y="85725"/>
                    </a:cubicBezTo>
                    <a:cubicBezTo>
                      <a:pt x="648653" y="85725"/>
                      <a:pt x="655320" y="87630"/>
                      <a:pt x="662940" y="92393"/>
                    </a:cubicBezTo>
                    <a:cubicBezTo>
                      <a:pt x="670560" y="96203"/>
                      <a:pt x="677228" y="101918"/>
                      <a:pt x="682943" y="109538"/>
                    </a:cubicBezTo>
                    <a:cubicBezTo>
                      <a:pt x="671513" y="119063"/>
                      <a:pt x="660083" y="127635"/>
                      <a:pt x="648653" y="13335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22" name="Google Shape;12122;p38"/>
              <p:cNvSpPr/>
              <p:nvPr/>
            </p:nvSpPr>
            <p:spPr>
              <a:xfrm>
                <a:off x="5744527" y="4910137"/>
                <a:ext cx="119062" cy="87630"/>
              </a:xfrm>
              <a:custGeom>
                <a:avLst/>
                <a:gdLst/>
                <a:ahLst/>
                <a:cxnLst/>
                <a:rect l="l" t="t" r="r" b="b"/>
                <a:pathLst>
                  <a:path w="119062" h="87630" extrusionOk="0">
                    <a:moveTo>
                      <a:pt x="54293" y="13335"/>
                    </a:moveTo>
                    <a:cubicBezTo>
                      <a:pt x="42863" y="3810"/>
                      <a:pt x="34290" y="0"/>
                      <a:pt x="27623" y="0"/>
                    </a:cubicBezTo>
                    <a:cubicBezTo>
                      <a:pt x="21908" y="0"/>
                      <a:pt x="17145" y="953"/>
                      <a:pt x="12383" y="1905"/>
                    </a:cubicBezTo>
                    <a:cubicBezTo>
                      <a:pt x="8573" y="2857"/>
                      <a:pt x="4763" y="5715"/>
                      <a:pt x="0" y="9525"/>
                    </a:cubicBezTo>
                    <a:lnTo>
                      <a:pt x="13335" y="30480"/>
                    </a:lnTo>
                    <a:cubicBezTo>
                      <a:pt x="17145" y="27622"/>
                      <a:pt x="20002" y="25718"/>
                      <a:pt x="22860" y="24765"/>
                    </a:cubicBezTo>
                    <a:cubicBezTo>
                      <a:pt x="26670" y="22860"/>
                      <a:pt x="29527" y="22860"/>
                      <a:pt x="33338" y="22860"/>
                    </a:cubicBezTo>
                    <a:cubicBezTo>
                      <a:pt x="41910" y="22860"/>
                      <a:pt x="60008" y="37147"/>
                      <a:pt x="86677" y="65722"/>
                    </a:cubicBezTo>
                    <a:lnTo>
                      <a:pt x="107633" y="87630"/>
                    </a:lnTo>
                    <a:lnTo>
                      <a:pt x="119063" y="78105"/>
                    </a:lnTo>
                    <a:cubicBezTo>
                      <a:pt x="103823" y="60007"/>
                      <a:pt x="82868" y="39053"/>
                      <a:pt x="54293" y="13335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23" name="Google Shape;12123;p38"/>
              <p:cNvSpPr/>
              <p:nvPr/>
            </p:nvSpPr>
            <p:spPr>
              <a:xfrm>
                <a:off x="5934075" y="4693919"/>
                <a:ext cx="635317" cy="209550"/>
              </a:xfrm>
              <a:custGeom>
                <a:avLst/>
                <a:gdLst/>
                <a:ahLst/>
                <a:cxnLst/>
                <a:rect l="l" t="t" r="r" b="b"/>
                <a:pathLst>
                  <a:path w="635317" h="209550" extrusionOk="0">
                    <a:moveTo>
                      <a:pt x="577215" y="13335"/>
                    </a:moveTo>
                    <a:lnTo>
                      <a:pt x="441008" y="13335"/>
                    </a:lnTo>
                    <a:lnTo>
                      <a:pt x="433388" y="13335"/>
                    </a:lnTo>
                    <a:lnTo>
                      <a:pt x="330517" y="13335"/>
                    </a:lnTo>
                    <a:lnTo>
                      <a:pt x="349567" y="44768"/>
                    </a:lnTo>
                    <a:lnTo>
                      <a:pt x="388620" y="44768"/>
                    </a:lnTo>
                    <a:lnTo>
                      <a:pt x="388620" y="110490"/>
                    </a:lnTo>
                    <a:lnTo>
                      <a:pt x="334328" y="110490"/>
                    </a:lnTo>
                    <a:lnTo>
                      <a:pt x="334328" y="54293"/>
                    </a:lnTo>
                    <a:cubicBezTo>
                      <a:pt x="334328" y="41910"/>
                      <a:pt x="328613" y="30480"/>
                      <a:pt x="316230" y="18098"/>
                    </a:cubicBezTo>
                    <a:cubicBezTo>
                      <a:pt x="303847" y="5715"/>
                      <a:pt x="291465" y="0"/>
                      <a:pt x="280035" y="0"/>
                    </a:cubicBezTo>
                    <a:cubicBezTo>
                      <a:pt x="269558" y="0"/>
                      <a:pt x="260985" y="2858"/>
                      <a:pt x="254317" y="9525"/>
                    </a:cubicBezTo>
                    <a:cubicBezTo>
                      <a:pt x="246697" y="17145"/>
                      <a:pt x="243840" y="24765"/>
                      <a:pt x="243840" y="35243"/>
                    </a:cubicBezTo>
                    <a:cubicBezTo>
                      <a:pt x="243840" y="38100"/>
                      <a:pt x="243840" y="41910"/>
                      <a:pt x="244792" y="44768"/>
                    </a:cubicBezTo>
                    <a:lnTo>
                      <a:pt x="227647" y="14288"/>
                    </a:lnTo>
                    <a:lnTo>
                      <a:pt x="0" y="14288"/>
                    </a:lnTo>
                    <a:lnTo>
                      <a:pt x="17145" y="45720"/>
                    </a:lnTo>
                    <a:lnTo>
                      <a:pt x="159067" y="45720"/>
                    </a:lnTo>
                    <a:lnTo>
                      <a:pt x="159067" y="71438"/>
                    </a:lnTo>
                    <a:cubicBezTo>
                      <a:pt x="154305" y="71438"/>
                      <a:pt x="149542" y="73343"/>
                      <a:pt x="143828" y="78105"/>
                    </a:cubicBezTo>
                    <a:cubicBezTo>
                      <a:pt x="138113" y="82868"/>
                      <a:pt x="132397" y="88583"/>
                      <a:pt x="126683" y="97155"/>
                    </a:cubicBezTo>
                    <a:cubicBezTo>
                      <a:pt x="119063" y="88583"/>
                      <a:pt x="111442" y="81915"/>
                      <a:pt x="103822" y="77153"/>
                    </a:cubicBezTo>
                    <a:cubicBezTo>
                      <a:pt x="96203" y="72390"/>
                      <a:pt x="88583" y="70485"/>
                      <a:pt x="81915" y="70485"/>
                    </a:cubicBezTo>
                    <a:cubicBezTo>
                      <a:pt x="69533" y="70485"/>
                      <a:pt x="58103" y="75248"/>
                      <a:pt x="48578" y="84773"/>
                    </a:cubicBezTo>
                    <a:cubicBezTo>
                      <a:pt x="39053" y="94298"/>
                      <a:pt x="35242" y="104775"/>
                      <a:pt x="35242" y="117158"/>
                    </a:cubicBezTo>
                    <a:cubicBezTo>
                      <a:pt x="35242" y="130493"/>
                      <a:pt x="40958" y="144780"/>
                      <a:pt x="52388" y="160020"/>
                    </a:cubicBezTo>
                    <a:cubicBezTo>
                      <a:pt x="63817" y="175260"/>
                      <a:pt x="80010" y="191453"/>
                      <a:pt x="100965" y="206693"/>
                    </a:cubicBezTo>
                    <a:lnTo>
                      <a:pt x="110490" y="195263"/>
                    </a:lnTo>
                    <a:cubicBezTo>
                      <a:pt x="97155" y="183833"/>
                      <a:pt x="86678" y="172403"/>
                      <a:pt x="79058" y="161925"/>
                    </a:cubicBezTo>
                    <a:cubicBezTo>
                      <a:pt x="71438" y="150495"/>
                      <a:pt x="68580" y="140018"/>
                      <a:pt x="68580" y="131445"/>
                    </a:cubicBezTo>
                    <a:cubicBezTo>
                      <a:pt x="68580" y="121920"/>
                      <a:pt x="71438" y="114300"/>
                      <a:pt x="76200" y="107633"/>
                    </a:cubicBezTo>
                    <a:cubicBezTo>
                      <a:pt x="80963" y="100965"/>
                      <a:pt x="87630" y="98108"/>
                      <a:pt x="95250" y="98108"/>
                    </a:cubicBezTo>
                    <a:cubicBezTo>
                      <a:pt x="100013" y="98108"/>
                      <a:pt x="103822" y="99060"/>
                      <a:pt x="107633" y="101918"/>
                    </a:cubicBezTo>
                    <a:cubicBezTo>
                      <a:pt x="111442" y="103823"/>
                      <a:pt x="115253" y="107633"/>
                      <a:pt x="118110" y="112395"/>
                    </a:cubicBezTo>
                    <a:cubicBezTo>
                      <a:pt x="110490" y="128588"/>
                      <a:pt x="105728" y="139065"/>
                      <a:pt x="104775" y="143828"/>
                    </a:cubicBezTo>
                    <a:lnTo>
                      <a:pt x="136208" y="157163"/>
                    </a:lnTo>
                    <a:cubicBezTo>
                      <a:pt x="140017" y="140018"/>
                      <a:pt x="146685" y="124778"/>
                      <a:pt x="155258" y="113348"/>
                    </a:cubicBezTo>
                    <a:cubicBezTo>
                      <a:pt x="163830" y="101918"/>
                      <a:pt x="173355" y="96203"/>
                      <a:pt x="182880" y="96203"/>
                    </a:cubicBezTo>
                    <a:cubicBezTo>
                      <a:pt x="188595" y="96203"/>
                      <a:pt x="193358" y="98108"/>
                      <a:pt x="197167" y="100965"/>
                    </a:cubicBezTo>
                    <a:cubicBezTo>
                      <a:pt x="200978" y="103823"/>
                      <a:pt x="202883" y="107633"/>
                      <a:pt x="202883" y="111443"/>
                    </a:cubicBezTo>
                    <a:cubicBezTo>
                      <a:pt x="203835" y="120015"/>
                      <a:pt x="199072" y="129540"/>
                      <a:pt x="190500" y="140018"/>
                    </a:cubicBezTo>
                    <a:cubicBezTo>
                      <a:pt x="181928" y="151448"/>
                      <a:pt x="170497" y="161925"/>
                      <a:pt x="156210" y="171450"/>
                    </a:cubicBezTo>
                    <a:lnTo>
                      <a:pt x="185738" y="199073"/>
                    </a:lnTo>
                    <a:cubicBezTo>
                      <a:pt x="198120" y="185738"/>
                      <a:pt x="207645" y="172403"/>
                      <a:pt x="214313" y="160020"/>
                    </a:cubicBezTo>
                    <a:cubicBezTo>
                      <a:pt x="220980" y="147638"/>
                      <a:pt x="224790" y="135255"/>
                      <a:pt x="224790" y="124778"/>
                    </a:cubicBezTo>
                    <a:cubicBezTo>
                      <a:pt x="224790" y="112395"/>
                      <a:pt x="221933" y="101918"/>
                      <a:pt x="216217" y="92393"/>
                    </a:cubicBezTo>
                    <a:cubicBezTo>
                      <a:pt x="211455" y="82868"/>
                      <a:pt x="203835" y="77153"/>
                      <a:pt x="195263" y="73343"/>
                    </a:cubicBezTo>
                    <a:lnTo>
                      <a:pt x="195263" y="45720"/>
                    </a:lnTo>
                    <a:lnTo>
                      <a:pt x="243840" y="45720"/>
                    </a:lnTo>
                    <a:cubicBezTo>
                      <a:pt x="245745" y="55245"/>
                      <a:pt x="250508" y="62865"/>
                      <a:pt x="259080" y="70485"/>
                    </a:cubicBezTo>
                    <a:cubicBezTo>
                      <a:pt x="270510" y="80963"/>
                      <a:pt x="283845" y="87630"/>
                      <a:pt x="300038" y="90488"/>
                    </a:cubicBezTo>
                    <a:lnTo>
                      <a:pt x="300038" y="111443"/>
                    </a:lnTo>
                    <a:lnTo>
                      <a:pt x="288608" y="111443"/>
                    </a:lnTo>
                    <a:cubicBezTo>
                      <a:pt x="284797" y="111443"/>
                      <a:pt x="281940" y="112395"/>
                      <a:pt x="279083" y="114300"/>
                    </a:cubicBezTo>
                    <a:cubicBezTo>
                      <a:pt x="276225" y="116205"/>
                      <a:pt x="275272" y="119063"/>
                      <a:pt x="275272" y="122873"/>
                    </a:cubicBezTo>
                    <a:cubicBezTo>
                      <a:pt x="275272" y="130493"/>
                      <a:pt x="281940" y="140018"/>
                      <a:pt x="294322" y="152400"/>
                    </a:cubicBezTo>
                    <a:cubicBezTo>
                      <a:pt x="306705" y="163830"/>
                      <a:pt x="316230" y="169545"/>
                      <a:pt x="323850" y="169545"/>
                    </a:cubicBezTo>
                    <a:cubicBezTo>
                      <a:pt x="327660" y="169545"/>
                      <a:pt x="330517" y="167640"/>
                      <a:pt x="332422" y="164783"/>
                    </a:cubicBezTo>
                    <a:cubicBezTo>
                      <a:pt x="334328" y="161925"/>
                      <a:pt x="335280" y="158115"/>
                      <a:pt x="335280" y="154305"/>
                    </a:cubicBezTo>
                    <a:lnTo>
                      <a:pt x="335280" y="142875"/>
                    </a:lnTo>
                    <a:lnTo>
                      <a:pt x="389572" y="142875"/>
                    </a:lnTo>
                    <a:lnTo>
                      <a:pt x="389572" y="189548"/>
                    </a:lnTo>
                    <a:lnTo>
                      <a:pt x="424815" y="208598"/>
                    </a:lnTo>
                    <a:lnTo>
                      <a:pt x="424815" y="44768"/>
                    </a:lnTo>
                    <a:lnTo>
                      <a:pt x="452438" y="44768"/>
                    </a:lnTo>
                    <a:lnTo>
                      <a:pt x="460058" y="44768"/>
                    </a:lnTo>
                    <a:lnTo>
                      <a:pt x="566738" y="44768"/>
                    </a:lnTo>
                    <a:lnTo>
                      <a:pt x="566738" y="72390"/>
                    </a:lnTo>
                    <a:lnTo>
                      <a:pt x="514350" y="72390"/>
                    </a:lnTo>
                    <a:cubicBezTo>
                      <a:pt x="501967" y="72390"/>
                      <a:pt x="491490" y="76200"/>
                      <a:pt x="481965" y="83820"/>
                    </a:cubicBezTo>
                    <a:cubicBezTo>
                      <a:pt x="473392" y="91440"/>
                      <a:pt x="469583" y="100965"/>
                      <a:pt x="469583" y="111443"/>
                    </a:cubicBezTo>
                    <a:cubicBezTo>
                      <a:pt x="469583" y="126683"/>
                      <a:pt x="473392" y="142875"/>
                      <a:pt x="481965" y="159068"/>
                    </a:cubicBezTo>
                    <a:cubicBezTo>
                      <a:pt x="489585" y="175260"/>
                      <a:pt x="501967" y="192405"/>
                      <a:pt x="518160" y="208598"/>
                    </a:cubicBezTo>
                    <a:lnTo>
                      <a:pt x="529590" y="200978"/>
                    </a:lnTo>
                    <a:cubicBezTo>
                      <a:pt x="519113" y="191453"/>
                      <a:pt x="511492" y="180975"/>
                      <a:pt x="505778" y="169545"/>
                    </a:cubicBezTo>
                    <a:cubicBezTo>
                      <a:pt x="501015" y="158115"/>
                      <a:pt x="498158" y="146685"/>
                      <a:pt x="498158" y="135255"/>
                    </a:cubicBezTo>
                    <a:cubicBezTo>
                      <a:pt x="498158" y="126683"/>
                      <a:pt x="501015" y="119063"/>
                      <a:pt x="507683" y="113348"/>
                    </a:cubicBezTo>
                    <a:cubicBezTo>
                      <a:pt x="513397" y="106680"/>
                      <a:pt x="521017" y="103823"/>
                      <a:pt x="529590" y="103823"/>
                    </a:cubicBezTo>
                    <a:lnTo>
                      <a:pt x="564833" y="103823"/>
                    </a:lnTo>
                    <a:lnTo>
                      <a:pt x="564833" y="185738"/>
                    </a:lnTo>
                    <a:lnTo>
                      <a:pt x="600075" y="209550"/>
                    </a:lnTo>
                    <a:lnTo>
                      <a:pt x="600075" y="45720"/>
                    </a:lnTo>
                    <a:lnTo>
                      <a:pt x="635318" y="45720"/>
                    </a:lnTo>
                    <a:lnTo>
                      <a:pt x="618172" y="14288"/>
                    </a:lnTo>
                    <a:lnTo>
                      <a:pt x="577215" y="14288"/>
                    </a:lnTo>
                    <a:close/>
                    <a:moveTo>
                      <a:pt x="299085" y="75248"/>
                    </a:moveTo>
                    <a:cubicBezTo>
                      <a:pt x="292417" y="73343"/>
                      <a:pt x="287655" y="69533"/>
                      <a:pt x="283845" y="63818"/>
                    </a:cubicBezTo>
                    <a:cubicBezTo>
                      <a:pt x="280035" y="58103"/>
                      <a:pt x="278130" y="51435"/>
                      <a:pt x="278130" y="42863"/>
                    </a:cubicBezTo>
                    <a:cubicBezTo>
                      <a:pt x="278130" y="37148"/>
                      <a:pt x="280035" y="31433"/>
                      <a:pt x="281940" y="27623"/>
                    </a:cubicBezTo>
                    <a:cubicBezTo>
                      <a:pt x="284797" y="23813"/>
                      <a:pt x="287655" y="20955"/>
                      <a:pt x="291465" y="20955"/>
                    </a:cubicBezTo>
                    <a:cubicBezTo>
                      <a:pt x="294322" y="20955"/>
                      <a:pt x="296228" y="22860"/>
                      <a:pt x="297180" y="25718"/>
                    </a:cubicBezTo>
                    <a:cubicBezTo>
                      <a:pt x="299085" y="28575"/>
                      <a:pt x="299085" y="32385"/>
                      <a:pt x="299085" y="36195"/>
                    </a:cubicBezTo>
                    <a:lnTo>
                      <a:pt x="299085" y="75248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24" name="Google Shape;12124;p38"/>
              <p:cNvSpPr/>
              <p:nvPr/>
            </p:nvSpPr>
            <p:spPr>
              <a:xfrm>
                <a:off x="6413182" y="4612005"/>
                <a:ext cx="104075" cy="94352"/>
              </a:xfrm>
              <a:custGeom>
                <a:avLst/>
                <a:gdLst/>
                <a:ahLst/>
                <a:cxnLst/>
                <a:rect l="l" t="t" r="r" b="b"/>
                <a:pathLst>
                  <a:path w="104075" h="94352" extrusionOk="0">
                    <a:moveTo>
                      <a:pt x="89535" y="60007"/>
                    </a:moveTo>
                    <a:cubicBezTo>
                      <a:pt x="81915" y="47625"/>
                      <a:pt x="76200" y="40005"/>
                      <a:pt x="72390" y="36195"/>
                    </a:cubicBezTo>
                    <a:cubicBezTo>
                      <a:pt x="64770" y="25717"/>
                      <a:pt x="55245" y="16192"/>
                      <a:pt x="44767" y="9525"/>
                    </a:cubicBezTo>
                    <a:cubicBezTo>
                      <a:pt x="34290" y="2857"/>
                      <a:pt x="23813" y="0"/>
                      <a:pt x="14288" y="0"/>
                    </a:cubicBezTo>
                    <a:cubicBezTo>
                      <a:pt x="8572" y="952"/>
                      <a:pt x="3810" y="1905"/>
                      <a:pt x="0" y="2857"/>
                    </a:cubicBezTo>
                    <a:lnTo>
                      <a:pt x="15240" y="36195"/>
                    </a:lnTo>
                    <a:cubicBezTo>
                      <a:pt x="20002" y="34290"/>
                      <a:pt x="25717" y="33338"/>
                      <a:pt x="31433" y="33338"/>
                    </a:cubicBezTo>
                    <a:cubicBezTo>
                      <a:pt x="37147" y="33338"/>
                      <a:pt x="42863" y="34290"/>
                      <a:pt x="47625" y="37147"/>
                    </a:cubicBezTo>
                    <a:cubicBezTo>
                      <a:pt x="52388" y="39052"/>
                      <a:pt x="57150" y="41910"/>
                      <a:pt x="60008" y="45720"/>
                    </a:cubicBezTo>
                    <a:lnTo>
                      <a:pt x="97155" y="94297"/>
                    </a:lnTo>
                    <a:cubicBezTo>
                      <a:pt x="108585" y="95250"/>
                      <a:pt x="105727" y="83820"/>
                      <a:pt x="89535" y="60007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25" name="Google Shape;12125;p38"/>
              <p:cNvSpPr/>
              <p:nvPr/>
            </p:nvSpPr>
            <p:spPr>
              <a:xfrm>
                <a:off x="6671309" y="4707255"/>
                <a:ext cx="676275" cy="234314"/>
              </a:xfrm>
              <a:custGeom>
                <a:avLst/>
                <a:gdLst/>
                <a:ahLst/>
                <a:cxnLst/>
                <a:rect l="l" t="t" r="r" b="b"/>
                <a:pathLst>
                  <a:path w="676275" h="234314" extrusionOk="0">
                    <a:moveTo>
                      <a:pt x="605790" y="171450"/>
                    </a:moveTo>
                    <a:lnTo>
                      <a:pt x="641033" y="195263"/>
                    </a:lnTo>
                    <a:lnTo>
                      <a:pt x="641033" y="31432"/>
                    </a:lnTo>
                    <a:lnTo>
                      <a:pt x="676275" y="31432"/>
                    </a:lnTo>
                    <a:lnTo>
                      <a:pt x="659130" y="0"/>
                    </a:lnTo>
                    <a:lnTo>
                      <a:pt x="467678" y="0"/>
                    </a:lnTo>
                    <a:lnTo>
                      <a:pt x="460058" y="0"/>
                    </a:lnTo>
                    <a:lnTo>
                      <a:pt x="299085" y="0"/>
                    </a:lnTo>
                    <a:lnTo>
                      <a:pt x="291465" y="0"/>
                    </a:lnTo>
                    <a:lnTo>
                      <a:pt x="203835" y="0"/>
                    </a:lnTo>
                    <a:lnTo>
                      <a:pt x="196215" y="0"/>
                    </a:lnTo>
                    <a:lnTo>
                      <a:pt x="0" y="0"/>
                    </a:lnTo>
                    <a:lnTo>
                      <a:pt x="17145" y="31432"/>
                    </a:lnTo>
                    <a:lnTo>
                      <a:pt x="151448" y="31432"/>
                    </a:lnTo>
                    <a:lnTo>
                      <a:pt x="151448" y="59055"/>
                    </a:lnTo>
                    <a:lnTo>
                      <a:pt x="43815" y="59055"/>
                    </a:lnTo>
                    <a:lnTo>
                      <a:pt x="38100" y="70485"/>
                    </a:lnTo>
                    <a:cubicBezTo>
                      <a:pt x="54293" y="75247"/>
                      <a:pt x="67628" y="82867"/>
                      <a:pt x="78105" y="92392"/>
                    </a:cubicBezTo>
                    <a:cubicBezTo>
                      <a:pt x="87630" y="102870"/>
                      <a:pt x="93345" y="113347"/>
                      <a:pt x="93345" y="124777"/>
                    </a:cubicBezTo>
                    <a:cubicBezTo>
                      <a:pt x="93345" y="129540"/>
                      <a:pt x="91440" y="134302"/>
                      <a:pt x="86678" y="138113"/>
                    </a:cubicBezTo>
                    <a:cubicBezTo>
                      <a:pt x="80963" y="142875"/>
                      <a:pt x="75248" y="144780"/>
                      <a:pt x="68580" y="146685"/>
                    </a:cubicBezTo>
                    <a:cubicBezTo>
                      <a:pt x="66675" y="142875"/>
                      <a:pt x="63818" y="140017"/>
                      <a:pt x="60008" y="137160"/>
                    </a:cubicBezTo>
                    <a:cubicBezTo>
                      <a:pt x="56198" y="134302"/>
                      <a:pt x="52388" y="133350"/>
                      <a:pt x="49530" y="133350"/>
                    </a:cubicBezTo>
                    <a:cubicBezTo>
                      <a:pt x="44768" y="133350"/>
                      <a:pt x="40005" y="135255"/>
                      <a:pt x="37148" y="139065"/>
                    </a:cubicBezTo>
                    <a:cubicBezTo>
                      <a:pt x="33338" y="142875"/>
                      <a:pt x="32385" y="147638"/>
                      <a:pt x="32385" y="153352"/>
                    </a:cubicBezTo>
                    <a:cubicBezTo>
                      <a:pt x="32385" y="160972"/>
                      <a:pt x="36195" y="168592"/>
                      <a:pt x="44768" y="173355"/>
                    </a:cubicBezTo>
                    <a:cubicBezTo>
                      <a:pt x="52388" y="179070"/>
                      <a:pt x="62865" y="181927"/>
                      <a:pt x="73343" y="181927"/>
                    </a:cubicBezTo>
                    <a:lnTo>
                      <a:pt x="97155" y="234315"/>
                    </a:lnTo>
                    <a:lnTo>
                      <a:pt x="114300" y="224790"/>
                    </a:lnTo>
                    <a:lnTo>
                      <a:pt x="82868" y="180022"/>
                    </a:lnTo>
                    <a:cubicBezTo>
                      <a:pt x="93345" y="178117"/>
                      <a:pt x="102870" y="173355"/>
                      <a:pt x="110490" y="166688"/>
                    </a:cubicBezTo>
                    <a:cubicBezTo>
                      <a:pt x="118110" y="160020"/>
                      <a:pt x="120968" y="152400"/>
                      <a:pt x="120968" y="142875"/>
                    </a:cubicBezTo>
                    <a:cubicBezTo>
                      <a:pt x="120968" y="133350"/>
                      <a:pt x="118110" y="123825"/>
                      <a:pt x="112395" y="114300"/>
                    </a:cubicBezTo>
                    <a:cubicBezTo>
                      <a:pt x="107633" y="104775"/>
                      <a:pt x="100013" y="97155"/>
                      <a:pt x="89535" y="90488"/>
                    </a:cubicBezTo>
                    <a:lnTo>
                      <a:pt x="151448" y="90488"/>
                    </a:lnTo>
                    <a:lnTo>
                      <a:pt x="151448" y="176213"/>
                    </a:lnTo>
                    <a:lnTo>
                      <a:pt x="186690" y="195263"/>
                    </a:lnTo>
                    <a:lnTo>
                      <a:pt x="186690" y="31432"/>
                    </a:lnTo>
                    <a:lnTo>
                      <a:pt x="214313" y="31432"/>
                    </a:lnTo>
                    <a:lnTo>
                      <a:pt x="221933" y="31432"/>
                    </a:lnTo>
                    <a:lnTo>
                      <a:pt x="246698" y="31432"/>
                    </a:lnTo>
                    <a:lnTo>
                      <a:pt x="246698" y="171450"/>
                    </a:lnTo>
                    <a:lnTo>
                      <a:pt x="281940" y="195263"/>
                    </a:lnTo>
                    <a:lnTo>
                      <a:pt x="281940" y="31432"/>
                    </a:lnTo>
                    <a:lnTo>
                      <a:pt x="309563" y="31432"/>
                    </a:lnTo>
                    <a:lnTo>
                      <a:pt x="317183" y="31432"/>
                    </a:lnTo>
                    <a:lnTo>
                      <a:pt x="415290" y="31432"/>
                    </a:lnTo>
                    <a:lnTo>
                      <a:pt x="415290" y="81915"/>
                    </a:lnTo>
                    <a:lnTo>
                      <a:pt x="337185" y="81915"/>
                    </a:lnTo>
                    <a:cubicBezTo>
                      <a:pt x="332423" y="81915"/>
                      <a:pt x="329565" y="83820"/>
                      <a:pt x="326708" y="86677"/>
                    </a:cubicBezTo>
                    <a:cubicBezTo>
                      <a:pt x="323850" y="89535"/>
                      <a:pt x="321945" y="93345"/>
                      <a:pt x="321945" y="97155"/>
                    </a:cubicBezTo>
                    <a:cubicBezTo>
                      <a:pt x="321945" y="106680"/>
                      <a:pt x="325755" y="117157"/>
                      <a:pt x="334328" y="127635"/>
                    </a:cubicBezTo>
                    <a:cubicBezTo>
                      <a:pt x="342900" y="138113"/>
                      <a:pt x="350520" y="143827"/>
                      <a:pt x="357188" y="143827"/>
                    </a:cubicBezTo>
                    <a:cubicBezTo>
                      <a:pt x="359093" y="143827"/>
                      <a:pt x="360998" y="142875"/>
                      <a:pt x="361950" y="141922"/>
                    </a:cubicBezTo>
                    <a:cubicBezTo>
                      <a:pt x="363855" y="140970"/>
                      <a:pt x="364808" y="139065"/>
                      <a:pt x="364808" y="136207"/>
                    </a:cubicBezTo>
                    <a:lnTo>
                      <a:pt x="364808" y="122872"/>
                    </a:lnTo>
                    <a:cubicBezTo>
                      <a:pt x="364808" y="120015"/>
                      <a:pt x="365760" y="118110"/>
                      <a:pt x="367665" y="116205"/>
                    </a:cubicBezTo>
                    <a:cubicBezTo>
                      <a:pt x="368618" y="114300"/>
                      <a:pt x="370523" y="113347"/>
                      <a:pt x="372428" y="113347"/>
                    </a:cubicBezTo>
                    <a:lnTo>
                      <a:pt x="415290" y="113347"/>
                    </a:lnTo>
                    <a:lnTo>
                      <a:pt x="415290" y="175260"/>
                    </a:lnTo>
                    <a:lnTo>
                      <a:pt x="450533" y="194310"/>
                    </a:lnTo>
                    <a:lnTo>
                      <a:pt x="450533" y="30480"/>
                    </a:lnTo>
                    <a:lnTo>
                      <a:pt x="478155" y="30480"/>
                    </a:lnTo>
                    <a:lnTo>
                      <a:pt x="485775" y="30480"/>
                    </a:lnTo>
                    <a:lnTo>
                      <a:pt x="513397" y="30480"/>
                    </a:lnTo>
                    <a:lnTo>
                      <a:pt x="513397" y="96202"/>
                    </a:lnTo>
                    <a:lnTo>
                      <a:pt x="501968" y="96202"/>
                    </a:lnTo>
                    <a:cubicBezTo>
                      <a:pt x="499110" y="96202"/>
                      <a:pt x="497205" y="97155"/>
                      <a:pt x="495300" y="99060"/>
                    </a:cubicBezTo>
                    <a:cubicBezTo>
                      <a:pt x="493395" y="100965"/>
                      <a:pt x="492443" y="102870"/>
                      <a:pt x="492443" y="105727"/>
                    </a:cubicBezTo>
                    <a:cubicBezTo>
                      <a:pt x="492443" y="111442"/>
                      <a:pt x="499110" y="120967"/>
                      <a:pt x="512445" y="134302"/>
                    </a:cubicBezTo>
                    <a:cubicBezTo>
                      <a:pt x="525780" y="147638"/>
                      <a:pt x="535305" y="154305"/>
                      <a:pt x="541020" y="154305"/>
                    </a:cubicBezTo>
                    <a:cubicBezTo>
                      <a:pt x="542925" y="154305"/>
                      <a:pt x="544830" y="153352"/>
                      <a:pt x="545783" y="151447"/>
                    </a:cubicBezTo>
                    <a:cubicBezTo>
                      <a:pt x="547688" y="148590"/>
                      <a:pt x="548640" y="145732"/>
                      <a:pt x="548640" y="142875"/>
                    </a:cubicBezTo>
                    <a:lnTo>
                      <a:pt x="548640" y="127635"/>
                    </a:lnTo>
                    <a:lnTo>
                      <a:pt x="606743" y="127635"/>
                    </a:lnTo>
                    <a:lnTo>
                      <a:pt x="606743" y="171450"/>
                    </a:lnTo>
                    <a:close/>
                    <a:moveTo>
                      <a:pt x="547688" y="97155"/>
                    </a:moveTo>
                    <a:lnTo>
                      <a:pt x="547688" y="31432"/>
                    </a:lnTo>
                    <a:lnTo>
                      <a:pt x="605790" y="31432"/>
                    </a:lnTo>
                    <a:lnTo>
                      <a:pt x="605790" y="97155"/>
                    </a:lnTo>
                    <a:lnTo>
                      <a:pt x="547688" y="97155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26" name="Google Shape;12126;p38"/>
              <p:cNvSpPr/>
              <p:nvPr/>
            </p:nvSpPr>
            <p:spPr>
              <a:xfrm>
                <a:off x="7259002" y="4910137"/>
                <a:ext cx="119062" cy="87630"/>
              </a:xfrm>
              <a:custGeom>
                <a:avLst/>
                <a:gdLst/>
                <a:ahLst/>
                <a:cxnLst/>
                <a:rect l="l" t="t" r="r" b="b"/>
                <a:pathLst>
                  <a:path w="119062" h="87630" extrusionOk="0">
                    <a:moveTo>
                      <a:pt x="54292" y="13335"/>
                    </a:moveTo>
                    <a:cubicBezTo>
                      <a:pt x="42863" y="3810"/>
                      <a:pt x="34290" y="0"/>
                      <a:pt x="27622" y="0"/>
                    </a:cubicBezTo>
                    <a:cubicBezTo>
                      <a:pt x="21907" y="0"/>
                      <a:pt x="17145" y="953"/>
                      <a:pt x="12382" y="1905"/>
                    </a:cubicBezTo>
                    <a:cubicBezTo>
                      <a:pt x="8572" y="2857"/>
                      <a:pt x="4763" y="5715"/>
                      <a:pt x="0" y="9525"/>
                    </a:cubicBezTo>
                    <a:lnTo>
                      <a:pt x="13335" y="30480"/>
                    </a:lnTo>
                    <a:cubicBezTo>
                      <a:pt x="17145" y="27622"/>
                      <a:pt x="20003" y="25718"/>
                      <a:pt x="22860" y="24765"/>
                    </a:cubicBezTo>
                    <a:cubicBezTo>
                      <a:pt x="26670" y="22860"/>
                      <a:pt x="29528" y="22860"/>
                      <a:pt x="33338" y="22860"/>
                    </a:cubicBezTo>
                    <a:cubicBezTo>
                      <a:pt x="41910" y="22860"/>
                      <a:pt x="60007" y="37147"/>
                      <a:pt x="86678" y="65722"/>
                    </a:cubicBezTo>
                    <a:lnTo>
                      <a:pt x="107632" y="87630"/>
                    </a:lnTo>
                    <a:lnTo>
                      <a:pt x="119063" y="78105"/>
                    </a:lnTo>
                    <a:cubicBezTo>
                      <a:pt x="103822" y="60007"/>
                      <a:pt x="81915" y="39053"/>
                      <a:pt x="54292" y="13335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127" name="Google Shape;12127;p38"/>
            <p:cNvSpPr/>
            <p:nvPr/>
          </p:nvSpPr>
          <p:spPr>
            <a:xfrm>
              <a:off x="5888982" y="2284094"/>
              <a:ext cx="406654" cy="721042"/>
            </a:xfrm>
            <a:custGeom>
              <a:avLst/>
              <a:gdLst/>
              <a:ahLst/>
              <a:cxnLst/>
              <a:rect l="l" t="t" r="r" b="b"/>
              <a:pathLst>
                <a:path w="406654" h="721042" extrusionOk="0">
                  <a:moveTo>
                    <a:pt x="75573" y="576263"/>
                  </a:moveTo>
                  <a:cubicBezTo>
                    <a:pt x="75573" y="576263"/>
                    <a:pt x="75573" y="576263"/>
                    <a:pt x="75573" y="576263"/>
                  </a:cubicBezTo>
                  <a:cubicBezTo>
                    <a:pt x="67953" y="591503"/>
                    <a:pt x="69858" y="604838"/>
                    <a:pt x="74620" y="612458"/>
                  </a:cubicBezTo>
                  <a:cubicBezTo>
                    <a:pt x="80335" y="623888"/>
                    <a:pt x="91765" y="632460"/>
                    <a:pt x="108910" y="640080"/>
                  </a:cubicBezTo>
                  <a:cubicBezTo>
                    <a:pt x="108910" y="640080"/>
                    <a:pt x="108910" y="641033"/>
                    <a:pt x="108910" y="641033"/>
                  </a:cubicBezTo>
                  <a:cubicBezTo>
                    <a:pt x="108910" y="661035"/>
                    <a:pt x="127960" y="677228"/>
                    <a:pt x="160345" y="684848"/>
                  </a:cubicBezTo>
                  <a:cubicBezTo>
                    <a:pt x="162250" y="700088"/>
                    <a:pt x="177490" y="721043"/>
                    <a:pt x="210828" y="721043"/>
                  </a:cubicBezTo>
                  <a:cubicBezTo>
                    <a:pt x="214638" y="721043"/>
                    <a:pt x="219400" y="721043"/>
                    <a:pt x="226068" y="719138"/>
                  </a:cubicBezTo>
                  <a:cubicBezTo>
                    <a:pt x="244165" y="713423"/>
                    <a:pt x="256548" y="700088"/>
                    <a:pt x="257500" y="684848"/>
                  </a:cubicBezTo>
                  <a:cubicBezTo>
                    <a:pt x="289885" y="676275"/>
                    <a:pt x="308935" y="661035"/>
                    <a:pt x="308935" y="641033"/>
                  </a:cubicBezTo>
                  <a:cubicBezTo>
                    <a:pt x="308935" y="639128"/>
                    <a:pt x="308935" y="637223"/>
                    <a:pt x="307983" y="635318"/>
                  </a:cubicBezTo>
                  <a:cubicBezTo>
                    <a:pt x="329890" y="621983"/>
                    <a:pt x="342273" y="605790"/>
                    <a:pt x="342273" y="589598"/>
                  </a:cubicBezTo>
                  <a:cubicBezTo>
                    <a:pt x="342273" y="584835"/>
                    <a:pt x="340368" y="580073"/>
                    <a:pt x="338463" y="576263"/>
                  </a:cubicBezTo>
                  <a:cubicBezTo>
                    <a:pt x="371800" y="542925"/>
                    <a:pt x="389898" y="510540"/>
                    <a:pt x="399423" y="480060"/>
                  </a:cubicBezTo>
                  <a:lnTo>
                    <a:pt x="399423" y="480060"/>
                  </a:lnTo>
                  <a:cubicBezTo>
                    <a:pt x="400375" y="478155"/>
                    <a:pt x="400375" y="476250"/>
                    <a:pt x="401328" y="474345"/>
                  </a:cubicBezTo>
                  <a:cubicBezTo>
                    <a:pt x="404185" y="462915"/>
                    <a:pt x="406090" y="448628"/>
                    <a:pt x="406090" y="446722"/>
                  </a:cubicBezTo>
                  <a:cubicBezTo>
                    <a:pt x="407995" y="421005"/>
                    <a:pt x="405138" y="395288"/>
                    <a:pt x="396565" y="370522"/>
                  </a:cubicBezTo>
                  <a:lnTo>
                    <a:pt x="387993" y="350520"/>
                  </a:lnTo>
                  <a:cubicBezTo>
                    <a:pt x="380373" y="336233"/>
                    <a:pt x="370848" y="322897"/>
                    <a:pt x="360370" y="312420"/>
                  </a:cubicBezTo>
                  <a:cubicBezTo>
                    <a:pt x="357513" y="309563"/>
                    <a:pt x="354655" y="306705"/>
                    <a:pt x="351798" y="304800"/>
                  </a:cubicBezTo>
                  <a:lnTo>
                    <a:pt x="351798" y="304800"/>
                  </a:lnTo>
                  <a:lnTo>
                    <a:pt x="340368" y="294322"/>
                  </a:lnTo>
                  <a:cubicBezTo>
                    <a:pt x="337510" y="291465"/>
                    <a:pt x="334653" y="288608"/>
                    <a:pt x="331795" y="286703"/>
                  </a:cubicBezTo>
                  <a:cubicBezTo>
                    <a:pt x="292743" y="251460"/>
                    <a:pt x="264168" y="224790"/>
                    <a:pt x="272740" y="163830"/>
                  </a:cubicBezTo>
                  <a:cubicBezTo>
                    <a:pt x="283218" y="106680"/>
                    <a:pt x="265120" y="47625"/>
                    <a:pt x="241308" y="32385"/>
                  </a:cubicBezTo>
                  <a:cubicBezTo>
                    <a:pt x="239403" y="31432"/>
                    <a:pt x="238450" y="30480"/>
                    <a:pt x="236545" y="30480"/>
                  </a:cubicBezTo>
                  <a:cubicBezTo>
                    <a:pt x="235593" y="21907"/>
                    <a:pt x="234640" y="16193"/>
                    <a:pt x="233688" y="16193"/>
                  </a:cubicBezTo>
                  <a:cubicBezTo>
                    <a:pt x="227020" y="4763"/>
                    <a:pt x="217495" y="953"/>
                    <a:pt x="210828" y="0"/>
                  </a:cubicBezTo>
                  <a:cubicBezTo>
                    <a:pt x="208923" y="0"/>
                    <a:pt x="207970" y="0"/>
                    <a:pt x="206065" y="0"/>
                  </a:cubicBezTo>
                  <a:cubicBezTo>
                    <a:pt x="194635" y="0"/>
                    <a:pt x="174633" y="4763"/>
                    <a:pt x="166060" y="37148"/>
                  </a:cubicBezTo>
                  <a:cubicBezTo>
                    <a:pt x="160345" y="58103"/>
                    <a:pt x="161298" y="87630"/>
                    <a:pt x="161298" y="115253"/>
                  </a:cubicBezTo>
                  <a:cubicBezTo>
                    <a:pt x="161298" y="120968"/>
                    <a:pt x="161298" y="126682"/>
                    <a:pt x="161298" y="130493"/>
                  </a:cubicBezTo>
                  <a:cubicBezTo>
                    <a:pt x="159393" y="178118"/>
                    <a:pt x="114625" y="237172"/>
                    <a:pt x="81288" y="277178"/>
                  </a:cubicBezTo>
                  <a:cubicBezTo>
                    <a:pt x="81288" y="277178"/>
                    <a:pt x="55570" y="304800"/>
                    <a:pt x="33663" y="343853"/>
                  </a:cubicBezTo>
                  <a:cubicBezTo>
                    <a:pt x="14613" y="374333"/>
                    <a:pt x="-50157" y="493395"/>
                    <a:pt x="75573" y="576263"/>
                  </a:cubicBezTo>
                  <a:close/>
                  <a:moveTo>
                    <a:pt x="210828" y="696278"/>
                  </a:moveTo>
                  <a:cubicBezTo>
                    <a:pt x="197493" y="696278"/>
                    <a:pt x="186063" y="688658"/>
                    <a:pt x="186063" y="681038"/>
                  </a:cubicBezTo>
                  <a:cubicBezTo>
                    <a:pt x="186063" y="680085"/>
                    <a:pt x="186063" y="678180"/>
                    <a:pt x="187015" y="677228"/>
                  </a:cubicBezTo>
                  <a:cubicBezTo>
                    <a:pt x="190825" y="677228"/>
                    <a:pt x="194635" y="678180"/>
                    <a:pt x="198445" y="678180"/>
                  </a:cubicBezTo>
                  <a:cubicBezTo>
                    <a:pt x="202255" y="678180"/>
                    <a:pt x="206065" y="678180"/>
                    <a:pt x="210828" y="678180"/>
                  </a:cubicBezTo>
                  <a:cubicBezTo>
                    <a:pt x="218448" y="678180"/>
                    <a:pt x="227020" y="678180"/>
                    <a:pt x="233688" y="677228"/>
                  </a:cubicBezTo>
                  <a:cubicBezTo>
                    <a:pt x="234640" y="678180"/>
                    <a:pt x="234640" y="680085"/>
                    <a:pt x="234640" y="681038"/>
                  </a:cubicBezTo>
                  <a:cubicBezTo>
                    <a:pt x="235593" y="688658"/>
                    <a:pt x="224163" y="696278"/>
                    <a:pt x="210828" y="696278"/>
                  </a:cubicBezTo>
                  <a:close/>
                  <a:moveTo>
                    <a:pt x="236545" y="662940"/>
                  </a:moveTo>
                  <a:cubicBezTo>
                    <a:pt x="231783" y="663893"/>
                    <a:pt x="226068" y="663893"/>
                    <a:pt x="221305" y="664845"/>
                  </a:cubicBezTo>
                  <a:cubicBezTo>
                    <a:pt x="217495" y="664845"/>
                    <a:pt x="214638" y="664845"/>
                    <a:pt x="210828" y="664845"/>
                  </a:cubicBezTo>
                  <a:cubicBezTo>
                    <a:pt x="202255" y="664845"/>
                    <a:pt x="193683" y="663893"/>
                    <a:pt x="185110" y="662940"/>
                  </a:cubicBezTo>
                  <a:cubicBezTo>
                    <a:pt x="153678" y="659130"/>
                    <a:pt x="135580" y="647700"/>
                    <a:pt x="135580" y="639128"/>
                  </a:cubicBezTo>
                  <a:cubicBezTo>
                    <a:pt x="135580" y="638175"/>
                    <a:pt x="135580" y="638175"/>
                    <a:pt x="135580" y="637223"/>
                  </a:cubicBezTo>
                  <a:cubicBezTo>
                    <a:pt x="159393" y="641985"/>
                    <a:pt x="185110" y="642938"/>
                    <a:pt x="202255" y="642938"/>
                  </a:cubicBezTo>
                  <a:cubicBezTo>
                    <a:pt x="235593" y="642938"/>
                    <a:pt x="267025" y="639128"/>
                    <a:pt x="284170" y="633413"/>
                  </a:cubicBezTo>
                  <a:cubicBezTo>
                    <a:pt x="286075" y="635318"/>
                    <a:pt x="287028" y="637223"/>
                    <a:pt x="287028" y="639128"/>
                  </a:cubicBezTo>
                  <a:cubicBezTo>
                    <a:pt x="287028" y="647700"/>
                    <a:pt x="267978" y="659130"/>
                    <a:pt x="236545" y="662940"/>
                  </a:cubicBezTo>
                  <a:close/>
                  <a:moveTo>
                    <a:pt x="89860" y="304800"/>
                  </a:moveTo>
                  <a:lnTo>
                    <a:pt x="90813" y="302895"/>
                  </a:lnTo>
                  <a:cubicBezTo>
                    <a:pt x="132723" y="253365"/>
                    <a:pt x="181300" y="188595"/>
                    <a:pt x="184158" y="131445"/>
                  </a:cubicBezTo>
                  <a:cubicBezTo>
                    <a:pt x="184158" y="125730"/>
                    <a:pt x="184158" y="120015"/>
                    <a:pt x="184158" y="114300"/>
                  </a:cubicBezTo>
                  <a:cubicBezTo>
                    <a:pt x="184158" y="87630"/>
                    <a:pt x="183205" y="60960"/>
                    <a:pt x="187968" y="42863"/>
                  </a:cubicBezTo>
                  <a:cubicBezTo>
                    <a:pt x="191778" y="26670"/>
                    <a:pt x="198445" y="24765"/>
                    <a:pt x="202255" y="24765"/>
                  </a:cubicBezTo>
                  <a:cubicBezTo>
                    <a:pt x="203208" y="24765"/>
                    <a:pt x="204160" y="24765"/>
                    <a:pt x="204160" y="24765"/>
                  </a:cubicBezTo>
                  <a:cubicBezTo>
                    <a:pt x="207018" y="24765"/>
                    <a:pt x="208923" y="29528"/>
                    <a:pt x="209875" y="37148"/>
                  </a:cubicBezTo>
                  <a:cubicBezTo>
                    <a:pt x="209875" y="41910"/>
                    <a:pt x="209875" y="56198"/>
                    <a:pt x="208923" y="71438"/>
                  </a:cubicBezTo>
                  <a:cubicBezTo>
                    <a:pt x="207018" y="105728"/>
                    <a:pt x="205113" y="151447"/>
                    <a:pt x="209875" y="172403"/>
                  </a:cubicBezTo>
                  <a:cubicBezTo>
                    <a:pt x="215590" y="195263"/>
                    <a:pt x="226068" y="218122"/>
                    <a:pt x="235593" y="240030"/>
                  </a:cubicBezTo>
                  <a:cubicBezTo>
                    <a:pt x="248928" y="268605"/>
                    <a:pt x="261310" y="296228"/>
                    <a:pt x="262263" y="321945"/>
                  </a:cubicBezTo>
                  <a:cubicBezTo>
                    <a:pt x="264168" y="367665"/>
                    <a:pt x="241308" y="371475"/>
                    <a:pt x="225115" y="374333"/>
                  </a:cubicBezTo>
                  <a:cubicBezTo>
                    <a:pt x="217495" y="375285"/>
                    <a:pt x="208923" y="377190"/>
                    <a:pt x="208923" y="385763"/>
                  </a:cubicBezTo>
                  <a:cubicBezTo>
                    <a:pt x="208923" y="389572"/>
                    <a:pt x="211780" y="393383"/>
                    <a:pt x="216543" y="393383"/>
                  </a:cubicBezTo>
                  <a:cubicBezTo>
                    <a:pt x="218448" y="393383"/>
                    <a:pt x="220353" y="392430"/>
                    <a:pt x="224163" y="392430"/>
                  </a:cubicBezTo>
                  <a:cubicBezTo>
                    <a:pt x="228925" y="391478"/>
                    <a:pt x="237498" y="389572"/>
                    <a:pt x="246070" y="389572"/>
                  </a:cubicBezTo>
                  <a:cubicBezTo>
                    <a:pt x="251785" y="389572"/>
                    <a:pt x="256548" y="390525"/>
                    <a:pt x="261310" y="391478"/>
                  </a:cubicBezTo>
                  <a:cubicBezTo>
                    <a:pt x="275598" y="395288"/>
                    <a:pt x="286075" y="405765"/>
                    <a:pt x="290838" y="418147"/>
                  </a:cubicBezTo>
                  <a:cubicBezTo>
                    <a:pt x="294648" y="429578"/>
                    <a:pt x="294648" y="449580"/>
                    <a:pt x="273693" y="477203"/>
                  </a:cubicBezTo>
                  <a:cubicBezTo>
                    <a:pt x="269883" y="482918"/>
                    <a:pt x="259405" y="490538"/>
                    <a:pt x="238450" y="494347"/>
                  </a:cubicBezTo>
                  <a:cubicBezTo>
                    <a:pt x="231783" y="495300"/>
                    <a:pt x="231783" y="499110"/>
                    <a:pt x="231783" y="501968"/>
                  </a:cubicBezTo>
                  <a:cubicBezTo>
                    <a:pt x="231783" y="504825"/>
                    <a:pt x="234640" y="507683"/>
                    <a:pt x="239403" y="507683"/>
                  </a:cubicBezTo>
                  <a:cubicBezTo>
                    <a:pt x="241308" y="507683"/>
                    <a:pt x="243213" y="507683"/>
                    <a:pt x="245118" y="507683"/>
                  </a:cubicBezTo>
                  <a:cubicBezTo>
                    <a:pt x="277503" y="507683"/>
                    <a:pt x="302268" y="514350"/>
                    <a:pt x="313698" y="526733"/>
                  </a:cubicBezTo>
                  <a:cubicBezTo>
                    <a:pt x="319413" y="532448"/>
                    <a:pt x="321318" y="539115"/>
                    <a:pt x="321318" y="546735"/>
                  </a:cubicBezTo>
                  <a:cubicBezTo>
                    <a:pt x="320365" y="561023"/>
                    <a:pt x="301315" y="566738"/>
                    <a:pt x="287980" y="569595"/>
                  </a:cubicBezTo>
                  <a:cubicBezTo>
                    <a:pt x="278455" y="572453"/>
                    <a:pt x="272740" y="573405"/>
                    <a:pt x="272740" y="580073"/>
                  </a:cubicBezTo>
                  <a:lnTo>
                    <a:pt x="272740" y="582930"/>
                  </a:lnTo>
                  <a:lnTo>
                    <a:pt x="277503" y="586740"/>
                  </a:lnTo>
                  <a:lnTo>
                    <a:pt x="280360" y="586740"/>
                  </a:lnTo>
                  <a:cubicBezTo>
                    <a:pt x="282265" y="586740"/>
                    <a:pt x="284170" y="585788"/>
                    <a:pt x="287980" y="584835"/>
                  </a:cubicBezTo>
                  <a:cubicBezTo>
                    <a:pt x="296553" y="581978"/>
                    <a:pt x="304173" y="581025"/>
                    <a:pt x="309888" y="581025"/>
                  </a:cubicBezTo>
                  <a:cubicBezTo>
                    <a:pt x="312745" y="581025"/>
                    <a:pt x="314650" y="581025"/>
                    <a:pt x="315603" y="581978"/>
                  </a:cubicBezTo>
                  <a:cubicBezTo>
                    <a:pt x="320365" y="582930"/>
                    <a:pt x="320365" y="585788"/>
                    <a:pt x="320365" y="586740"/>
                  </a:cubicBezTo>
                  <a:cubicBezTo>
                    <a:pt x="320365" y="594360"/>
                    <a:pt x="308935" y="606743"/>
                    <a:pt x="283218" y="617220"/>
                  </a:cubicBezTo>
                  <a:lnTo>
                    <a:pt x="282265" y="617220"/>
                  </a:lnTo>
                  <a:lnTo>
                    <a:pt x="282265" y="617220"/>
                  </a:lnTo>
                  <a:cubicBezTo>
                    <a:pt x="269883" y="622935"/>
                    <a:pt x="241308" y="625793"/>
                    <a:pt x="210828" y="625793"/>
                  </a:cubicBezTo>
                  <a:cubicBezTo>
                    <a:pt x="163203" y="625793"/>
                    <a:pt x="107958" y="617220"/>
                    <a:pt x="98433" y="597218"/>
                  </a:cubicBezTo>
                  <a:cubicBezTo>
                    <a:pt x="96528" y="592455"/>
                    <a:pt x="96528" y="586740"/>
                    <a:pt x="101290" y="580073"/>
                  </a:cubicBezTo>
                  <a:cubicBezTo>
                    <a:pt x="102243" y="581025"/>
                    <a:pt x="104148" y="582930"/>
                    <a:pt x="106053" y="583883"/>
                  </a:cubicBezTo>
                  <a:cubicBezTo>
                    <a:pt x="137485" y="600075"/>
                    <a:pt x="178443" y="602933"/>
                    <a:pt x="201303" y="602933"/>
                  </a:cubicBezTo>
                  <a:cubicBezTo>
                    <a:pt x="216543" y="602933"/>
                    <a:pt x="227973" y="601980"/>
                    <a:pt x="232735" y="601028"/>
                  </a:cubicBezTo>
                  <a:cubicBezTo>
                    <a:pt x="238450" y="600075"/>
                    <a:pt x="247975" y="598170"/>
                    <a:pt x="247023" y="590550"/>
                  </a:cubicBezTo>
                  <a:cubicBezTo>
                    <a:pt x="247023" y="585788"/>
                    <a:pt x="243213" y="583883"/>
                    <a:pt x="236545" y="583883"/>
                  </a:cubicBezTo>
                  <a:cubicBezTo>
                    <a:pt x="235593" y="583883"/>
                    <a:pt x="234640" y="583883"/>
                    <a:pt x="232735" y="583883"/>
                  </a:cubicBezTo>
                  <a:cubicBezTo>
                    <a:pt x="227973" y="583883"/>
                    <a:pt x="221305" y="584835"/>
                    <a:pt x="212733" y="584835"/>
                  </a:cubicBezTo>
                  <a:cubicBezTo>
                    <a:pt x="183205" y="584835"/>
                    <a:pt x="153678" y="579120"/>
                    <a:pt x="120340" y="566738"/>
                  </a:cubicBezTo>
                  <a:cubicBezTo>
                    <a:pt x="104148" y="561975"/>
                    <a:pt x="71763" y="541973"/>
                    <a:pt x="65095" y="537210"/>
                  </a:cubicBezTo>
                  <a:cubicBezTo>
                    <a:pt x="40330" y="518160"/>
                    <a:pt x="26995" y="484822"/>
                    <a:pt x="26995" y="444818"/>
                  </a:cubicBezTo>
                  <a:cubicBezTo>
                    <a:pt x="24138" y="382905"/>
                    <a:pt x="69858" y="327660"/>
                    <a:pt x="89860" y="30480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8" name="Google Shape;12128;p38"/>
            <p:cNvSpPr/>
            <p:nvPr/>
          </p:nvSpPr>
          <p:spPr>
            <a:xfrm>
              <a:off x="6256972" y="2756535"/>
              <a:ext cx="368617" cy="631507"/>
            </a:xfrm>
            <a:custGeom>
              <a:avLst/>
              <a:gdLst/>
              <a:ahLst/>
              <a:cxnLst/>
              <a:rect l="l" t="t" r="r" b="b"/>
              <a:pathLst>
                <a:path w="368617" h="631507" extrusionOk="0">
                  <a:moveTo>
                    <a:pt x="351473" y="631507"/>
                  </a:moveTo>
                  <a:lnTo>
                    <a:pt x="328613" y="625793"/>
                  </a:lnTo>
                  <a:cubicBezTo>
                    <a:pt x="339090" y="584835"/>
                    <a:pt x="344805" y="542925"/>
                    <a:pt x="344805" y="500062"/>
                  </a:cubicBezTo>
                  <a:cubicBezTo>
                    <a:pt x="344805" y="282893"/>
                    <a:pt x="206693" y="90488"/>
                    <a:pt x="0" y="22860"/>
                  </a:cubicBezTo>
                  <a:lnTo>
                    <a:pt x="7620" y="0"/>
                  </a:lnTo>
                  <a:cubicBezTo>
                    <a:pt x="223838" y="71438"/>
                    <a:pt x="368618" y="272415"/>
                    <a:pt x="368618" y="500062"/>
                  </a:cubicBezTo>
                  <a:cubicBezTo>
                    <a:pt x="368618" y="544830"/>
                    <a:pt x="362903" y="588645"/>
                    <a:pt x="351473" y="63150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9" name="Google Shape;12129;p38"/>
            <p:cNvSpPr/>
            <p:nvPr/>
          </p:nvSpPr>
          <p:spPr>
            <a:xfrm>
              <a:off x="5572125" y="2767964"/>
              <a:ext cx="337185" cy="621030"/>
            </a:xfrm>
            <a:custGeom>
              <a:avLst/>
              <a:gdLst/>
              <a:ahLst/>
              <a:cxnLst/>
              <a:rect l="l" t="t" r="r" b="b"/>
              <a:pathLst>
                <a:path w="337185" h="621030" extrusionOk="0">
                  <a:moveTo>
                    <a:pt x="17145" y="621030"/>
                  </a:moveTo>
                  <a:cubicBezTo>
                    <a:pt x="5715" y="578168"/>
                    <a:pt x="0" y="533400"/>
                    <a:pt x="0" y="488632"/>
                  </a:cubicBezTo>
                  <a:cubicBezTo>
                    <a:pt x="0" y="273368"/>
                    <a:pt x="129540" y="80963"/>
                    <a:pt x="328613" y="0"/>
                  </a:cubicBezTo>
                  <a:lnTo>
                    <a:pt x="337185" y="21908"/>
                  </a:lnTo>
                  <a:cubicBezTo>
                    <a:pt x="146685" y="99060"/>
                    <a:pt x="22860" y="281940"/>
                    <a:pt x="22860" y="487680"/>
                  </a:cubicBezTo>
                  <a:cubicBezTo>
                    <a:pt x="22860" y="530543"/>
                    <a:pt x="28575" y="572453"/>
                    <a:pt x="39052" y="613410"/>
                  </a:cubicBezTo>
                  <a:lnTo>
                    <a:pt x="17145" y="62103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130" name="Google Shape;12130;p38"/>
            <p:cNvGrpSpPr/>
            <p:nvPr/>
          </p:nvGrpSpPr>
          <p:grpSpPr>
            <a:xfrm>
              <a:off x="4910701" y="3818108"/>
              <a:ext cx="2376312" cy="776751"/>
              <a:chOff x="4910701" y="3818108"/>
              <a:chExt cx="2376312" cy="776751"/>
            </a:xfrm>
          </p:grpSpPr>
          <p:sp>
            <p:nvSpPr>
              <p:cNvPr id="12131" name="Google Shape;12131;p38"/>
              <p:cNvSpPr/>
              <p:nvPr/>
            </p:nvSpPr>
            <p:spPr>
              <a:xfrm>
                <a:off x="5957887" y="4451032"/>
                <a:ext cx="25717" cy="3333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33337" extrusionOk="0">
                    <a:moveTo>
                      <a:pt x="12383" y="0"/>
                    </a:moveTo>
                    <a:cubicBezTo>
                      <a:pt x="9525" y="0"/>
                      <a:pt x="6667" y="953"/>
                      <a:pt x="3810" y="3810"/>
                    </a:cubicBezTo>
                    <a:cubicBezTo>
                      <a:pt x="953" y="5715"/>
                      <a:pt x="0" y="9525"/>
                      <a:pt x="0" y="12383"/>
                    </a:cubicBezTo>
                    <a:cubicBezTo>
                      <a:pt x="0" y="17145"/>
                      <a:pt x="1905" y="21908"/>
                      <a:pt x="5715" y="25718"/>
                    </a:cubicBezTo>
                    <a:cubicBezTo>
                      <a:pt x="9525" y="29528"/>
                      <a:pt x="14288" y="32385"/>
                      <a:pt x="20955" y="33338"/>
                    </a:cubicBezTo>
                    <a:cubicBezTo>
                      <a:pt x="21908" y="31433"/>
                      <a:pt x="23813" y="30480"/>
                      <a:pt x="23813" y="27623"/>
                    </a:cubicBezTo>
                    <a:cubicBezTo>
                      <a:pt x="24765" y="25718"/>
                      <a:pt x="24765" y="22860"/>
                      <a:pt x="25717" y="19050"/>
                    </a:cubicBezTo>
                    <a:cubicBezTo>
                      <a:pt x="25717" y="14288"/>
                      <a:pt x="24765" y="9525"/>
                      <a:pt x="21908" y="6668"/>
                    </a:cubicBezTo>
                    <a:cubicBezTo>
                      <a:pt x="19050" y="2858"/>
                      <a:pt x="16192" y="953"/>
                      <a:pt x="12383" y="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32" name="Google Shape;12132;p38"/>
              <p:cNvSpPr/>
              <p:nvPr/>
            </p:nvSpPr>
            <p:spPr>
              <a:xfrm>
                <a:off x="6030277" y="4486275"/>
                <a:ext cx="53339" cy="31432"/>
              </a:xfrm>
              <a:custGeom>
                <a:avLst/>
                <a:gdLst/>
                <a:ahLst/>
                <a:cxnLst/>
                <a:rect l="l" t="t" r="r" b="b"/>
                <a:pathLst>
                  <a:path w="53339" h="31432" extrusionOk="0">
                    <a:moveTo>
                      <a:pt x="26670" y="0"/>
                    </a:moveTo>
                    <a:cubicBezTo>
                      <a:pt x="19050" y="0"/>
                      <a:pt x="13335" y="1905"/>
                      <a:pt x="8572" y="4763"/>
                    </a:cubicBezTo>
                    <a:cubicBezTo>
                      <a:pt x="2857" y="8572"/>
                      <a:pt x="952" y="13335"/>
                      <a:pt x="0" y="18097"/>
                    </a:cubicBezTo>
                    <a:cubicBezTo>
                      <a:pt x="0" y="21907"/>
                      <a:pt x="952" y="24765"/>
                      <a:pt x="4763" y="27622"/>
                    </a:cubicBezTo>
                    <a:cubicBezTo>
                      <a:pt x="7620" y="30480"/>
                      <a:pt x="11430" y="31432"/>
                      <a:pt x="15240" y="31432"/>
                    </a:cubicBezTo>
                    <a:cubicBezTo>
                      <a:pt x="20955" y="31432"/>
                      <a:pt x="27622" y="30480"/>
                      <a:pt x="33338" y="27622"/>
                    </a:cubicBezTo>
                    <a:cubicBezTo>
                      <a:pt x="39052" y="24765"/>
                      <a:pt x="45720" y="20955"/>
                      <a:pt x="53340" y="15240"/>
                    </a:cubicBezTo>
                    <a:cubicBezTo>
                      <a:pt x="49530" y="10478"/>
                      <a:pt x="44767" y="6668"/>
                      <a:pt x="40005" y="3810"/>
                    </a:cubicBezTo>
                    <a:cubicBezTo>
                      <a:pt x="36195" y="1905"/>
                      <a:pt x="31432" y="953"/>
                      <a:pt x="26670" y="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33" name="Google Shape;12133;p38"/>
              <p:cNvSpPr/>
              <p:nvPr/>
            </p:nvSpPr>
            <p:spPr>
              <a:xfrm rot="-4289663">
                <a:off x="5514869" y="4359959"/>
                <a:ext cx="37147" cy="36195"/>
              </a:xfrm>
              <a:custGeom>
                <a:avLst/>
                <a:gdLst/>
                <a:ahLst/>
                <a:cxnLst/>
                <a:rect l="l" t="t" r="r" b="b"/>
                <a:pathLst>
                  <a:path w="37147" h="36195" extrusionOk="0">
                    <a:moveTo>
                      <a:pt x="0" y="0"/>
                    </a:moveTo>
                    <a:lnTo>
                      <a:pt x="37148" y="0"/>
                    </a:lnTo>
                    <a:lnTo>
                      <a:pt x="37148" y="36195"/>
                    </a:lnTo>
                    <a:lnTo>
                      <a:pt x="0" y="36195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34" name="Google Shape;12134;p38"/>
              <p:cNvSpPr/>
              <p:nvPr/>
            </p:nvSpPr>
            <p:spPr>
              <a:xfrm>
                <a:off x="5833809" y="4470677"/>
                <a:ext cx="53593" cy="30258"/>
              </a:xfrm>
              <a:custGeom>
                <a:avLst/>
                <a:gdLst/>
                <a:ahLst/>
                <a:cxnLst/>
                <a:rect l="l" t="t" r="r" b="b"/>
                <a:pathLst>
                  <a:path w="53593" h="30258" extrusionOk="0">
                    <a:moveTo>
                      <a:pt x="28828" y="357"/>
                    </a:moveTo>
                    <a:cubicBezTo>
                      <a:pt x="21208" y="-595"/>
                      <a:pt x="15493" y="357"/>
                      <a:pt x="9778" y="3215"/>
                    </a:cubicBezTo>
                    <a:cubicBezTo>
                      <a:pt x="4063" y="6072"/>
                      <a:pt x="1206" y="10835"/>
                      <a:pt x="253" y="15597"/>
                    </a:cubicBezTo>
                    <a:cubicBezTo>
                      <a:pt x="-699" y="19407"/>
                      <a:pt x="1206" y="22265"/>
                      <a:pt x="3111" y="25122"/>
                    </a:cubicBezTo>
                    <a:cubicBezTo>
                      <a:pt x="5968" y="27980"/>
                      <a:pt x="8826" y="29885"/>
                      <a:pt x="13588" y="29885"/>
                    </a:cubicBezTo>
                    <a:cubicBezTo>
                      <a:pt x="19303" y="30837"/>
                      <a:pt x="25971" y="29885"/>
                      <a:pt x="32638" y="27980"/>
                    </a:cubicBezTo>
                    <a:cubicBezTo>
                      <a:pt x="39306" y="26075"/>
                      <a:pt x="45973" y="23217"/>
                      <a:pt x="53593" y="18455"/>
                    </a:cubicBezTo>
                    <a:cubicBezTo>
                      <a:pt x="49783" y="13692"/>
                      <a:pt x="45973" y="8930"/>
                      <a:pt x="42163" y="5120"/>
                    </a:cubicBezTo>
                    <a:cubicBezTo>
                      <a:pt x="37401" y="3215"/>
                      <a:pt x="32638" y="1310"/>
                      <a:pt x="28828" y="357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35" name="Google Shape;12135;p38"/>
              <p:cNvSpPr/>
              <p:nvPr/>
            </p:nvSpPr>
            <p:spPr>
              <a:xfrm rot="-1450734">
                <a:off x="6823927" y="4289965"/>
                <a:ext cx="36196" cy="37148"/>
              </a:xfrm>
              <a:custGeom>
                <a:avLst/>
                <a:gdLst/>
                <a:ahLst/>
                <a:cxnLst/>
                <a:rect l="l" t="t" r="r" b="b"/>
                <a:pathLst>
                  <a:path w="36196" h="37148" extrusionOk="0">
                    <a:moveTo>
                      <a:pt x="0" y="0"/>
                    </a:moveTo>
                    <a:lnTo>
                      <a:pt x="36196" y="0"/>
                    </a:lnTo>
                    <a:lnTo>
                      <a:pt x="36196" y="37149"/>
                    </a:lnTo>
                    <a:lnTo>
                      <a:pt x="0" y="37149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36" name="Google Shape;12136;p38"/>
              <p:cNvSpPr/>
              <p:nvPr/>
            </p:nvSpPr>
            <p:spPr>
              <a:xfrm>
                <a:off x="6727133" y="4373310"/>
                <a:ext cx="54368" cy="46765"/>
              </a:xfrm>
              <a:custGeom>
                <a:avLst/>
                <a:gdLst/>
                <a:ahLst/>
                <a:cxnLst/>
                <a:rect l="l" t="t" r="r" b="b"/>
                <a:pathLst>
                  <a:path w="54368" h="46765" extrusionOk="0">
                    <a:moveTo>
                      <a:pt x="2279" y="24382"/>
                    </a:moveTo>
                    <a:cubicBezTo>
                      <a:pt x="374" y="28192"/>
                      <a:pt x="-579" y="31050"/>
                      <a:pt x="374" y="34859"/>
                    </a:cubicBezTo>
                    <a:cubicBezTo>
                      <a:pt x="2279" y="40575"/>
                      <a:pt x="6089" y="43432"/>
                      <a:pt x="11804" y="45337"/>
                    </a:cubicBezTo>
                    <a:cubicBezTo>
                      <a:pt x="17519" y="47242"/>
                      <a:pt x="24186" y="47242"/>
                      <a:pt x="29901" y="45337"/>
                    </a:cubicBezTo>
                    <a:cubicBezTo>
                      <a:pt x="39426" y="41527"/>
                      <a:pt x="46094" y="36765"/>
                      <a:pt x="49904" y="29145"/>
                    </a:cubicBezTo>
                    <a:cubicBezTo>
                      <a:pt x="54666" y="22477"/>
                      <a:pt x="55619" y="14857"/>
                      <a:pt x="52761" y="8190"/>
                    </a:cubicBezTo>
                    <a:cubicBezTo>
                      <a:pt x="50856" y="4380"/>
                      <a:pt x="47999" y="1522"/>
                      <a:pt x="42284" y="570"/>
                    </a:cubicBezTo>
                    <a:cubicBezTo>
                      <a:pt x="36569" y="-383"/>
                      <a:pt x="30854" y="-383"/>
                      <a:pt x="25139" y="2475"/>
                    </a:cubicBezTo>
                    <a:cubicBezTo>
                      <a:pt x="23234" y="5332"/>
                      <a:pt x="18471" y="9142"/>
                      <a:pt x="11804" y="13905"/>
                    </a:cubicBezTo>
                    <a:cubicBezTo>
                      <a:pt x="7994" y="16762"/>
                      <a:pt x="4184" y="20572"/>
                      <a:pt x="2279" y="24382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37" name="Google Shape;12137;p38"/>
              <p:cNvSpPr/>
              <p:nvPr/>
            </p:nvSpPr>
            <p:spPr>
              <a:xfrm>
                <a:off x="6563677" y="4377690"/>
                <a:ext cx="48577" cy="69294"/>
              </a:xfrm>
              <a:custGeom>
                <a:avLst/>
                <a:gdLst/>
                <a:ahLst/>
                <a:cxnLst/>
                <a:rect l="l" t="t" r="r" b="b"/>
                <a:pathLst>
                  <a:path w="48577" h="69294" extrusionOk="0">
                    <a:moveTo>
                      <a:pt x="0" y="11430"/>
                    </a:moveTo>
                    <a:lnTo>
                      <a:pt x="15240" y="63817"/>
                    </a:lnTo>
                    <a:cubicBezTo>
                      <a:pt x="16192" y="65722"/>
                      <a:pt x="17145" y="67628"/>
                      <a:pt x="19050" y="68580"/>
                    </a:cubicBezTo>
                    <a:cubicBezTo>
                      <a:pt x="20955" y="69532"/>
                      <a:pt x="22860" y="69532"/>
                      <a:pt x="24765" y="68580"/>
                    </a:cubicBezTo>
                    <a:cubicBezTo>
                      <a:pt x="30480" y="66675"/>
                      <a:pt x="36195" y="62865"/>
                      <a:pt x="40005" y="58103"/>
                    </a:cubicBezTo>
                    <a:cubicBezTo>
                      <a:pt x="44767" y="52388"/>
                      <a:pt x="46672" y="46672"/>
                      <a:pt x="48577" y="39053"/>
                    </a:cubicBezTo>
                    <a:lnTo>
                      <a:pt x="37147" y="0"/>
                    </a:lnTo>
                    <a:lnTo>
                      <a:pt x="0" y="11430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38" name="Google Shape;12138;p38"/>
              <p:cNvSpPr/>
              <p:nvPr/>
            </p:nvSpPr>
            <p:spPr>
              <a:xfrm>
                <a:off x="6273165" y="4475797"/>
                <a:ext cx="53339" cy="33337"/>
              </a:xfrm>
              <a:custGeom>
                <a:avLst/>
                <a:gdLst/>
                <a:ahLst/>
                <a:cxnLst/>
                <a:rect l="l" t="t" r="r" b="b"/>
                <a:pathLst>
                  <a:path w="53339" h="33337" extrusionOk="0">
                    <a:moveTo>
                      <a:pt x="23813" y="0"/>
                    </a:moveTo>
                    <a:cubicBezTo>
                      <a:pt x="16192" y="953"/>
                      <a:pt x="10477" y="3810"/>
                      <a:pt x="6667" y="7620"/>
                    </a:cubicBezTo>
                    <a:cubicBezTo>
                      <a:pt x="1905" y="12383"/>
                      <a:pt x="0" y="17145"/>
                      <a:pt x="0" y="21908"/>
                    </a:cubicBezTo>
                    <a:cubicBezTo>
                      <a:pt x="0" y="25718"/>
                      <a:pt x="1905" y="28575"/>
                      <a:pt x="5715" y="30480"/>
                    </a:cubicBezTo>
                    <a:cubicBezTo>
                      <a:pt x="8572" y="32385"/>
                      <a:pt x="12382" y="33338"/>
                      <a:pt x="17145" y="33338"/>
                    </a:cubicBezTo>
                    <a:cubicBezTo>
                      <a:pt x="22860" y="32385"/>
                      <a:pt x="28575" y="30480"/>
                      <a:pt x="35242" y="26670"/>
                    </a:cubicBezTo>
                    <a:cubicBezTo>
                      <a:pt x="40957" y="22860"/>
                      <a:pt x="46672" y="18097"/>
                      <a:pt x="53340" y="12383"/>
                    </a:cubicBezTo>
                    <a:cubicBezTo>
                      <a:pt x="48577" y="8572"/>
                      <a:pt x="43815" y="4763"/>
                      <a:pt x="39052" y="2858"/>
                    </a:cubicBezTo>
                    <a:cubicBezTo>
                      <a:pt x="33338" y="953"/>
                      <a:pt x="28575" y="0"/>
                      <a:pt x="23813" y="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39" name="Google Shape;12139;p38"/>
              <p:cNvSpPr/>
              <p:nvPr/>
            </p:nvSpPr>
            <p:spPr>
              <a:xfrm>
                <a:off x="6383654" y="4415790"/>
                <a:ext cx="75247" cy="88024"/>
              </a:xfrm>
              <a:custGeom>
                <a:avLst/>
                <a:gdLst/>
                <a:ahLst/>
                <a:cxnLst/>
                <a:rect l="l" t="t" r="r" b="b"/>
                <a:pathLst>
                  <a:path w="75247" h="88024" extrusionOk="0">
                    <a:moveTo>
                      <a:pt x="39053" y="6667"/>
                    </a:moveTo>
                    <a:lnTo>
                      <a:pt x="44767" y="35242"/>
                    </a:lnTo>
                    <a:lnTo>
                      <a:pt x="7620" y="41910"/>
                    </a:lnTo>
                    <a:cubicBezTo>
                      <a:pt x="4763" y="41910"/>
                      <a:pt x="2858" y="43815"/>
                      <a:pt x="1905" y="45720"/>
                    </a:cubicBezTo>
                    <a:cubicBezTo>
                      <a:pt x="0" y="47625"/>
                      <a:pt x="0" y="49530"/>
                      <a:pt x="0" y="52388"/>
                    </a:cubicBezTo>
                    <a:cubicBezTo>
                      <a:pt x="0" y="54292"/>
                      <a:pt x="1905" y="56197"/>
                      <a:pt x="3810" y="58103"/>
                    </a:cubicBezTo>
                    <a:cubicBezTo>
                      <a:pt x="5715" y="60007"/>
                      <a:pt x="8573" y="60960"/>
                      <a:pt x="11430" y="61913"/>
                    </a:cubicBezTo>
                    <a:cubicBezTo>
                      <a:pt x="13335" y="60007"/>
                      <a:pt x="16192" y="58103"/>
                      <a:pt x="20003" y="56197"/>
                    </a:cubicBezTo>
                    <a:cubicBezTo>
                      <a:pt x="22860" y="55245"/>
                      <a:pt x="27623" y="53340"/>
                      <a:pt x="33338" y="52388"/>
                    </a:cubicBezTo>
                    <a:lnTo>
                      <a:pt x="45720" y="65722"/>
                    </a:lnTo>
                    <a:lnTo>
                      <a:pt x="34290" y="67628"/>
                    </a:lnTo>
                    <a:cubicBezTo>
                      <a:pt x="30480" y="68580"/>
                      <a:pt x="26670" y="70485"/>
                      <a:pt x="23813" y="72390"/>
                    </a:cubicBezTo>
                    <a:cubicBezTo>
                      <a:pt x="20955" y="75247"/>
                      <a:pt x="20003" y="78105"/>
                      <a:pt x="20955" y="80963"/>
                    </a:cubicBezTo>
                    <a:cubicBezTo>
                      <a:pt x="21908" y="83820"/>
                      <a:pt x="22860" y="85725"/>
                      <a:pt x="25717" y="86678"/>
                    </a:cubicBezTo>
                    <a:cubicBezTo>
                      <a:pt x="28575" y="87630"/>
                      <a:pt x="32385" y="88582"/>
                      <a:pt x="35242" y="87630"/>
                    </a:cubicBezTo>
                    <a:cubicBezTo>
                      <a:pt x="43815" y="85725"/>
                      <a:pt x="52388" y="81915"/>
                      <a:pt x="59055" y="75247"/>
                    </a:cubicBezTo>
                    <a:cubicBezTo>
                      <a:pt x="66675" y="68580"/>
                      <a:pt x="71438" y="60007"/>
                      <a:pt x="75248" y="49530"/>
                    </a:cubicBezTo>
                    <a:lnTo>
                      <a:pt x="65723" y="0"/>
                    </a:lnTo>
                    <a:lnTo>
                      <a:pt x="39053" y="6667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40" name="Google Shape;12140;p38"/>
              <p:cNvSpPr/>
              <p:nvPr/>
            </p:nvSpPr>
            <p:spPr>
              <a:xfrm>
                <a:off x="4910701" y="3818108"/>
                <a:ext cx="2376312" cy="776751"/>
              </a:xfrm>
              <a:custGeom>
                <a:avLst/>
                <a:gdLst/>
                <a:ahLst/>
                <a:cxnLst/>
                <a:rect l="l" t="t" r="r" b="b"/>
                <a:pathLst>
                  <a:path w="2376312" h="776751" extrusionOk="0">
                    <a:moveTo>
                      <a:pt x="2324489" y="401466"/>
                    </a:moveTo>
                    <a:cubicBezTo>
                      <a:pt x="2315916" y="384321"/>
                      <a:pt x="2307344" y="367176"/>
                      <a:pt x="2299724" y="350031"/>
                    </a:cubicBezTo>
                    <a:cubicBezTo>
                      <a:pt x="2316869" y="337649"/>
                      <a:pt x="2332109" y="325266"/>
                      <a:pt x="2348301" y="310979"/>
                    </a:cubicBezTo>
                    <a:cubicBezTo>
                      <a:pt x="2399736" y="264306"/>
                      <a:pt x="2369256" y="202394"/>
                      <a:pt x="2344491" y="152864"/>
                    </a:cubicBezTo>
                    <a:lnTo>
                      <a:pt x="2339729" y="142386"/>
                    </a:lnTo>
                    <a:cubicBezTo>
                      <a:pt x="2327346" y="116669"/>
                      <a:pt x="2329251" y="90951"/>
                      <a:pt x="2331156" y="69044"/>
                    </a:cubicBezTo>
                    <a:cubicBezTo>
                      <a:pt x="2333061" y="48089"/>
                      <a:pt x="2334966" y="28086"/>
                      <a:pt x="2321631" y="14751"/>
                    </a:cubicBezTo>
                    <a:cubicBezTo>
                      <a:pt x="2310201" y="2369"/>
                      <a:pt x="2288294" y="-1441"/>
                      <a:pt x="2253051" y="464"/>
                    </a:cubicBezTo>
                    <a:lnTo>
                      <a:pt x="2253051" y="464"/>
                    </a:lnTo>
                    <a:cubicBezTo>
                      <a:pt x="2253051" y="464"/>
                      <a:pt x="2252099" y="464"/>
                      <a:pt x="2252099" y="464"/>
                    </a:cubicBezTo>
                    <a:cubicBezTo>
                      <a:pt x="2175899" y="5226"/>
                      <a:pt x="2128274" y="68091"/>
                      <a:pt x="2118749" y="177629"/>
                    </a:cubicBezTo>
                    <a:cubicBezTo>
                      <a:pt x="2112081" y="180486"/>
                      <a:pt x="2106366" y="184296"/>
                      <a:pt x="2099699" y="187154"/>
                    </a:cubicBezTo>
                    <a:cubicBezTo>
                      <a:pt x="2052074" y="209061"/>
                      <a:pt x="1995876" y="226206"/>
                      <a:pt x="1943489" y="239541"/>
                    </a:cubicBezTo>
                    <a:lnTo>
                      <a:pt x="1943489" y="239541"/>
                    </a:lnTo>
                    <a:cubicBezTo>
                      <a:pt x="1932059" y="242399"/>
                      <a:pt x="1923486" y="244304"/>
                      <a:pt x="1915866" y="246209"/>
                    </a:cubicBezTo>
                    <a:cubicBezTo>
                      <a:pt x="1915866" y="246209"/>
                      <a:pt x="1915866" y="246209"/>
                      <a:pt x="1914914" y="246209"/>
                    </a:cubicBezTo>
                    <a:lnTo>
                      <a:pt x="1914914" y="246209"/>
                    </a:lnTo>
                    <a:cubicBezTo>
                      <a:pt x="1906341" y="249066"/>
                      <a:pt x="1900626" y="250971"/>
                      <a:pt x="1896816" y="253829"/>
                    </a:cubicBezTo>
                    <a:cubicBezTo>
                      <a:pt x="1866336" y="272879"/>
                      <a:pt x="1887291" y="351936"/>
                      <a:pt x="1896816" y="381464"/>
                    </a:cubicBezTo>
                    <a:cubicBezTo>
                      <a:pt x="1760609" y="478619"/>
                      <a:pt x="1504386" y="540531"/>
                      <a:pt x="1219589" y="540531"/>
                    </a:cubicBezTo>
                    <a:cubicBezTo>
                      <a:pt x="1209111" y="540531"/>
                      <a:pt x="1199586" y="540531"/>
                      <a:pt x="1189109" y="540531"/>
                    </a:cubicBezTo>
                    <a:lnTo>
                      <a:pt x="1189109" y="540531"/>
                    </a:lnTo>
                    <a:cubicBezTo>
                      <a:pt x="1189109" y="540531"/>
                      <a:pt x="1189109" y="540531"/>
                      <a:pt x="1188156" y="540531"/>
                    </a:cubicBezTo>
                    <a:cubicBezTo>
                      <a:pt x="1188156" y="540531"/>
                      <a:pt x="1188156" y="540531"/>
                      <a:pt x="1187204" y="540531"/>
                    </a:cubicBezTo>
                    <a:lnTo>
                      <a:pt x="1187204" y="540531"/>
                    </a:lnTo>
                    <a:cubicBezTo>
                      <a:pt x="1176726" y="540531"/>
                      <a:pt x="1167201" y="540531"/>
                      <a:pt x="1156724" y="540531"/>
                    </a:cubicBezTo>
                    <a:cubicBezTo>
                      <a:pt x="871926" y="540531"/>
                      <a:pt x="615704" y="479571"/>
                      <a:pt x="479496" y="381464"/>
                    </a:cubicBezTo>
                    <a:cubicBezTo>
                      <a:pt x="489021" y="351936"/>
                      <a:pt x="509976" y="272879"/>
                      <a:pt x="479496" y="253829"/>
                    </a:cubicBezTo>
                    <a:cubicBezTo>
                      <a:pt x="475686" y="250971"/>
                      <a:pt x="469019" y="249066"/>
                      <a:pt x="461399" y="246209"/>
                    </a:cubicBezTo>
                    <a:lnTo>
                      <a:pt x="461399" y="246209"/>
                    </a:lnTo>
                    <a:cubicBezTo>
                      <a:pt x="461399" y="246209"/>
                      <a:pt x="461399" y="246209"/>
                      <a:pt x="460446" y="246209"/>
                    </a:cubicBezTo>
                    <a:cubicBezTo>
                      <a:pt x="452826" y="244304"/>
                      <a:pt x="444254" y="241446"/>
                      <a:pt x="432824" y="239541"/>
                    </a:cubicBezTo>
                    <a:lnTo>
                      <a:pt x="432824" y="239541"/>
                    </a:lnTo>
                    <a:cubicBezTo>
                      <a:pt x="379484" y="226206"/>
                      <a:pt x="323286" y="208109"/>
                      <a:pt x="276614" y="187154"/>
                    </a:cubicBezTo>
                    <a:cubicBezTo>
                      <a:pt x="269946" y="184296"/>
                      <a:pt x="263279" y="181439"/>
                      <a:pt x="257564" y="177629"/>
                    </a:cubicBezTo>
                    <a:cubicBezTo>
                      <a:pt x="248039" y="68091"/>
                      <a:pt x="200414" y="6179"/>
                      <a:pt x="124214" y="464"/>
                    </a:cubicBezTo>
                    <a:cubicBezTo>
                      <a:pt x="124214" y="464"/>
                      <a:pt x="123261" y="464"/>
                      <a:pt x="123261" y="464"/>
                    </a:cubicBezTo>
                    <a:lnTo>
                      <a:pt x="123261" y="464"/>
                    </a:lnTo>
                    <a:cubicBezTo>
                      <a:pt x="87066" y="-1441"/>
                      <a:pt x="66111" y="3321"/>
                      <a:pt x="54681" y="14751"/>
                    </a:cubicBezTo>
                    <a:cubicBezTo>
                      <a:pt x="41346" y="28086"/>
                      <a:pt x="43251" y="48089"/>
                      <a:pt x="45156" y="69044"/>
                    </a:cubicBezTo>
                    <a:cubicBezTo>
                      <a:pt x="47061" y="91904"/>
                      <a:pt x="49919" y="116669"/>
                      <a:pt x="36584" y="142386"/>
                    </a:cubicBezTo>
                    <a:lnTo>
                      <a:pt x="31821" y="152864"/>
                    </a:lnTo>
                    <a:cubicBezTo>
                      <a:pt x="7056" y="202394"/>
                      <a:pt x="-23424" y="264306"/>
                      <a:pt x="28011" y="310979"/>
                    </a:cubicBezTo>
                    <a:cubicBezTo>
                      <a:pt x="43251" y="325266"/>
                      <a:pt x="59444" y="338601"/>
                      <a:pt x="76589" y="350031"/>
                    </a:cubicBezTo>
                    <a:cubicBezTo>
                      <a:pt x="69921" y="367176"/>
                      <a:pt x="60396" y="385274"/>
                      <a:pt x="51824" y="401466"/>
                    </a:cubicBezTo>
                    <a:cubicBezTo>
                      <a:pt x="36584" y="430041"/>
                      <a:pt x="21344" y="460521"/>
                      <a:pt x="13724" y="493859"/>
                    </a:cubicBezTo>
                    <a:cubicBezTo>
                      <a:pt x="10866" y="506241"/>
                      <a:pt x="4199" y="609111"/>
                      <a:pt x="25154" y="616731"/>
                    </a:cubicBezTo>
                    <a:cubicBezTo>
                      <a:pt x="28964" y="617684"/>
                      <a:pt x="36584" y="618636"/>
                      <a:pt x="42299" y="606254"/>
                    </a:cubicBezTo>
                    <a:cubicBezTo>
                      <a:pt x="64206" y="562439"/>
                      <a:pt x="100401" y="516719"/>
                      <a:pt x="123261" y="515766"/>
                    </a:cubicBezTo>
                    <a:cubicBezTo>
                      <a:pt x="127071" y="515766"/>
                      <a:pt x="133739" y="516719"/>
                      <a:pt x="140406" y="526244"/>
                    </a:cubicBezTo>
                    <a:cubicBezTo>
                      <a:pt x="146121" y="534816"/>
                      <a:pt x="150884" y="548151"/>
                      <a:pt x="155646" y="557676"/>
                    </a:cubicBezTo>
                    <a:cubicBezTo>
                      <a:pt x="162314" y="573869"/>
                      <a:pt x="165171" y="581489"/>
                      <a:pt x="173744" y="579584"/>
                    </a:cubicBezTo>
                    <a:cubicBezTo>
                      <a:pt x="182316" y="577679"/>
                      <a:pt x="182316" y="568154"/>
                      <a:pt x="182316" y="560534"/>
                    </a:cubicBezTo>
                    <a:cubicBezTo>
                      <a:pt x="182316" y="511004"/>
                      <a:pt x="196604" y="463379"/>
                      <a:pt x="211844" y="419564"/>
                    </a:cubicBezTo>
                    <a:cubicBezTo>
                      <a:pt x="247086" y="432899"/>
                      <a:pt x="281376" y="442424"/>
                      <a:pt x="315666" y="451949"/>
                    </a:cubicBezTo>
                    <a:cubicBezTo>
                      <a:pt x="316619" y="451949"/>
                      <a:pt x="317571" y="452901"/>
                      <a:pt x="318524" y="452901"/>
                    </a:cubicBezTo>
                    <a:lnTo>
                      <a:pt x="315666" y="455759"/>
                    </a:lnTo>
                    <a:cubicBezTo>
                      <a:pt x="305189" y="467189"/>
                      <a:pt x="289949" y="481476"/>
                      <a:pt x="289949" y="481476"/>
                    </a:cubicBezTo>
                    <a:cubicBezTo>
                      <a:pt x="279471" y="492906"/>
                      <a:pt x="273756" y="507194"/>
                      <a:pt x="275661" y="520529"/>
                    </a:cubicBezTo>
                    <a:cubicBezTo>
                      <a:pt x="276614" y="533864"/>
                      <a:pt x="284234" y="545294"/>
                      <a:pt x="296616" y="553866"/>
                    </a:cubicBezTo>
                    <a:cubicBezTo>
                      <a:pt x="492831" y="693884"/>
                      <a:pt x="814776" y="776751"/>
                      <a:pt x="1157676" y="776751"/>
                    </a:cubicBezTo>
                    <a:cubicBezTo>
                      <a:pt x="1167201" y="776751"/>
                      <a:pt x="1177679" y="776751"/>
                      <a:pt x="1189109" y="776751"/>
                    </a:cubicBezTo>
                    <a:cubicBezTo>
                      <a:pt x="1199586" y="776751"/>
                      <a:pt x="1210064" y="776751"/>
                      <a:pt x="1220541" y="776751"/>
                    </a:cubicBezTo>
                    <a:cubicBezTo>
                      <a:pt x="1563441" y="776751"/>
                      <a:pt x="1885386" y="692931"/>
                      <a:pt x="2081601" y="553866"/>
                    </a:cubicBezTo>
                    <a:cubicBezTo>
                      <a:pt x="2093984" y="545294"/>
                      <a:pt x="2100651" y="532911"/>
                      <a:pt x="2102556" y="520529"/>
                    </a:cubicBezTo>
                    <a:cubicBezTo>
                      <a:pt x="2103509" y="507194"/>
                      <a:pt x="2098746" y="492906"/>
                      <a:pt x="2088269" y="481476"/>
                    </a:cubicBezTo>
                    <a:cubicBezTo>
                      <a:pt x="2088269" y="481476"/>
                      <a:pt x="2073029" y="467189"/>
                      <a:pt x="2062551" y="455759"/>
                    </a:cubicBezTo>
                    <a:lnTo>
                      <a:pt x="2059694" y="452901"/>
                    </a:lnTo>
                    <a:cubicBezTo>
                      <a:pt x="2060646" y="452901"/>
                      <a:pt x="2061599" y="451949"/>
                      <a:pt x="2062551" y="451949"/>
                    </a:cubicBezTo>
                    <a:cubicBezTo>
                      <a:pt x="2096841" y="442424"/>
                      <a:pt x="2132084" y="431946"/>
                      <a:pt x="2166374" y="419564"/>
                    </a:cubicBezTo>
                    <a:cubicBezTo>
                      <a:pt x="2181614" y="463379"/>
                      <a:pt x="2195901" y="511004"/>
                      <a:pt x="2195901" y="560534"/>
                    </a:cubicBezTo>
                    <a:cubicBezTo>
                      <a:pt x="2195901" y="568154"/>
                      <a:pt x="2195901" y="577679"/>
                      <a:pt x="2204474" y="579584"/>
                    </a:cubicBezTo>
                    <a:cubicBezTo>
                      <a:pt x="2213046" y="581489"/>
                      <a:pt x="2215904" y="573869"/>
                      <a:pt x="2222571" y="557676"/>
                    </a:cubicBezTo>
                    <a:cubicBezTo>
                      <a:pt x="2226381" y="547199"/>
                      <a:pt x="2232096" y="534816"/>
                      <a:pt x="2237811" y="526244"/>
                    </a:cubicBezTo>
                    <a:cubicBezTo>
                      <a:pt x="2244479" y="516719"/>
                      <a:pt x="2250194" y="515766"/>
                      <a:pt x="2254956" y="515766"/>
                    </a:cubicBezTo>
                    <a:cubicBezTo>
                      <a:pt x="2277816" y="516719"/>
                      <a:pt x="2314011" y="563391"/>
                      <a:pt x="2335919" y="606254"/>
                    </a:cubicBezTo>
                    <a:cubicBezTo>
                      <a:pt x="2341634" y="618636"/>
                      <a:pt x="2349254" y="617684"/>
                      <a:pt x="2353064" y="616731"/>
                    </a:cubicBezTo>
                    <a:cubicBezTo>
                      <a:pt x="2374019" y="609111"/>
                      <a:pt x="2367351" y="506241"/>
                      <a:pt x="2364494" y="493859"/>
                    </a:cubicBezTo>
                    <a:cubicBezTo>
                      <a:pt x="2354969" y="459569"/>
                      <a:pt x="2339729" y="430041"/>
                      <a:pt x="2324489" y="401466"/>
                    </a:cubicBezTo>
                    <a:close/>
                    <a:moveTo>
                      <a:pt x="165171" y="538626"/>
                    </a:moveTo>
                    <a:cubicBezTo>
                      <a:pt x="162314" y="531006"/>
                      <a:pt x="158504" y="523386"/>
                      <a:pt x="153741" y="516719"/>
                    </a:cubicBezTo>
                    <a:cubicBezTo>
                      <a:pt x="143264" y="500526"/>
                      <a:pt x="130881" y="497669"/>
                      <a:pt x="121356" y="498621"/>
                    </a:cubicBezTo>
                    <a:cubicBezTo>
                      <a:pt x="87066" y="500526"/>
                      <a:pt x="48966" y="554819"/>
                      <a:pt x="29916" y="591966"/>
                    </a:cubicBezTo>
                    <a:cubicBezTo>
                      <a:pt x="26106" y="568154"/>
                      <a:pt x="26106" y="515766"/>
                      <a:pt x="29916" y="497669"/>
                    </a:cubicBezTo>
                    <a:cubicBezTo>
                      <a:pt x="37536" y="466236"/>
                      <a:pt x="51824" y="437661"/>
                      <a:pt x="67064" y="409086"/>
                    </a:cubicBezTo>
                    <a:cubicBezTo>
                      <a:pt x="75636" y="392894"/>
                      <a:pt x="84209" y="376701"/>
                      <a:pt x="90876" y="359556"/>
                    </a:cubicBezTo>
                    <a:cubicBezTo>
                      <a:pt x="122309" y="380511"/>
                      <a:pt x="156599" y="398609"/>
                      <a:pt x="194699" y="413849"/>
                    </a:cubicBezTo>
                    <a:cubicBezTo>
                      <a:pt x="181364" y="452901"/>
                      <a:pt x="168029" y="494811"/>
                      <a:pt x="165171" y="538626"/>
                    </a:cubicBezTo>
                    <a:close/>
                    <a:moveTo>
                      <a:pt x="103259" y="26181"/>
                    </a:moveTo>
                    <a:cubicBezTo>
                      <a:pt x="104211" y="23324"/>
                      <a:pt x="105164" y="16656"/>
                      <a:pt x="123261" y="16656"/>
                    </a:cubicBezTo>
                    <a:cubicBezTo>
                      <a:pt x="203271" y="22371"/>
                      <a:pt x="230894" y="97619"/>
                      <a:pt x="239466" y="166199"/>
                    </a:cubicBezTo>
                    <a:cubicBezTo>
                      <a:pt x="148979" y="115716"/>
                      <a:pt x="97544" y="50946"/>
                      <a:pt x="103259" y="26181"/>
                    </a:cubicBezTo>
                    <a:close/>
                    <a:moveTo>
                      <a:pt x="469019" y="345269"/>
                    </a:moveTo>
                    <a:cubicBezTo>
                      <a:pt x="467114" y="351936"/>
                      <a:pt x="465209" y="357651"/>
                      <a:pt x="464256" y="364319"/>
                    </a:cubicBezTo>
                    <a:cubicBezTo>
                      <a:pt x="462351" y="363366"/>
                      <a:pt x="461399" y="362414"/>
                      <a:pt x="459494" y="360509"/>
                    </a:cubicBezTo>
                    <a:cubicBezTo>
                      <a:pt x="441396" y="346221"/>
                      <a:pt x="431871" y="336696"/>
                      <a:pt x="435681" y="324314"/>
                    </a:cubicBezTo>
                    <a:cubicBezTo>
                      <a:pt x="438539" y="314789"/>
                      <a:pt x="444254" y="312884"/>
                      <a:pt x="452826" y="312884"/>
                    </a:cubicBezTo>
                    <a:cubicBezTo>
                      <a:pt x="456636" y="312884"/>
                      <a:pt x="460446" y="312884"/>
                      <a:pt x="465209" y="313836"/>
                    </a:cubicBezTo>
                    <a:cubicBezTo>
                      <a:pt x="469019" y="313836"/>
                      <a:pt x="471876" y="314789"/>
                      <a:pt x="475686" y="314789"/>
                    </a:cubicBezTo>
                    <a:moveTo>
                      <a:pt x="565221" y="589109"/>
                    </a:moveTo>
                    <a:cubicBezTo>
                      <a:pt x="560459" y="578631"/>
                      <a:pt x="559506" y="571011"/>
                      <a:pt x="561411" y="565296"/>
                    </a:cubicBezTo>
                    <a:cubicBezTo>
                      <a:pt x="561411" y="564344"/>
                      <a:pt x="563316" y="563391"/>
                      <a:pt x="564269" y="563391"/>
                    </a:cubicBezTo>
                    <a:cubicBezTo>
                      <a:pt x="566174" y="563391"/>
                      <a:pt x="568079" y="563391"/>
                      <a:pt x="569984" y="563391"/>
                    </a:cubicBezTo>
                    <a:lnTo>
                      <a:pt x="580461" y="567201"/>
                    </a:lnTo>
                    <a:lnTo>
                      <a:pt x="591891" y="531959"/>
                    </a:lnTo>
                    <a:lnTo>
                      <a:pt x="572841" y="525291"/>
                    </a:lnTo>
                    <a:lnTo>
                      <a:pt x="572841" y="526244"/>
                    </a:lnTo>
                    <a:lnTo>
                      <a:pt x="553791" y="518624"/>
                    </a:lnTo>
                    <a:lnTo>
                      <a:pt x="512834" y="615779"/>
                    </a:lnTo>
                    <a:lnTo>
                      <a:pt x="499499" y="597681"/>
                    </a:lnTo>
                    <a:lnTo>
                      <a:pt x="513786" y="564344"/>
                    </a:lnTo>
                    <a:cubicBezTo>
                      <a:pt x="511881" y="565296"/>
                      <a:pt x="509976" y="566249"/>
                      <a:pt x="507119" y="566249"/>
                    </a:cubicBezTo>
                    <a:cubicBezTo>
                      <a:pt x="505214" y="566249"/>
                      <a:pt x="503309" y="566249"/>
                      <a:pt x="501404" y="565296"/>
                    </a:cubicBezTo>
                    <a:cubicBezTo>
                      <a:pt x="499499" y="564344"/>
                      <a:pt x="498546" y="563391"/>
                      <a:pt x="496641" y="561486"/>
                    </a:cubicBezTo>
                    <a:cubicBezTo>
                      <a:pt x="494736" y="559581"/>
                      <a:pt x="492831" y="557676"/>
                      <a:pt x="491879" y="554819"/>
                    </a:cubicBezTo>
                    <a:cubicBezTo>
                      <a:pt x="491879" y="558629"/>
                      <a:pt x="490926" y="561486"/>
                      <a:pt x="489974" y="564344"/>
                    </a:cubicBezTo>
                    <a:cubicBezTo>
                      <a:pt x="487116" y="571011"/>
                      <a:pt x="482354" y="575774"/>
                      <a:pt x="475686" y="577679"/>
                    </a:cubicBezTo>
                    <a:cubicBezTo>
                      <a:pt x="469019" y="580536"/>
                      <a:pt x="463304" y="580536"/>
                      <a:pt x="456636" y="577679"/>
                    </a:cubicBezTo>
                    <a:cubicBezTo>
                      <a:pt x="447111" y="573869"/>
                      <a:pt x="440444" y="565296"/>
                      <a:pt x="435681" y="551961"/>
                    </a:cubicBezTo>
                    <a:cubicBezTo>
                      <a:pt x="430919" y="538626"/>
                      <a:pt x="429014" y="522434"/>
                      <a:pt x="429966" y="504336"/>
                    </a:cubicBezTo>
                    <a:lnTo>
                      <a:pt x="436634" y="503384"/>
                    </a:lnTo>
                    <a:cubicBezTo>
                      <a:pt x="435681" y="515766"/>
                      <a:pt x="438539" y="527196"/>
                      <a:pt x="442349" y="536721"/>
                    </a:cubicBezTo>
                    <a:cubicBezTo>
                      <a:pt x="446159" y="546246"/>
                      <a:pt x="452826" y="552914"/>
                      <a:pt x="460446" y="555771"/>
                    </a:cubicBezTo>
                    <a:cubicBezTo>
                      <a:pt x="465209" y="557676"/>
                      <a:pt x="469019" y="557676"/>
                      <a:pt x="473781" y="556724"/>
                    </a:cubicBezTo>
                    <a:cubicBezTo>
                      <a:pt x="478544" y="554819"/>
                      <a:pt x="481401" y="551961"/>
                      <a:pt x="483306" y="548151"/>
                    </a:cubicBezTo>
                    <a:cubicBezTo>
                      <a:pt x="484259" y="546246"/>
                      <a:pt x="484259" y="543389"/>
                      <a:pt x="484259" y="540531"/>
                    </a:cubicBezTo>
                    <a:cubicBezTo>
                      <a:pt x="484259" y="537674"/>
                      <a:pt x="483306" y="534816"/>
                      <a:pt x="482354" y="532911"/>
                    </a:cubicBezTo>
                    <a:cubicBezTo>
                      <a:pt x="476639" y="533864"/>
                      <a:pt x="469019" y="532911"/>
                      <a:pt x="459494" y="531006"/>
                    </a:cubicBezTo>
                    <a:lnTo>
                      <a:pt x="457589" y="511004"/>
                    </a:lnTo>
                    <a:cubicBezTo>
                      <a:pt x="465209" y="513861"/>
                      <a:pt x="472829" y="514814"/>
                      <a:pt x="480449" y="513861"/>
                    </a:cubicBezTo>
                    <a:cubicBezTo>
                      <a:pt x="487116" y="512909"/>
                      <a:pt x="491879" y="509099"/>
                      <a:pt x="494736" y="504336"/>
                    </a:cubicBezTo>
                    <a:cubicBezTo>
                      <a:pt x="495689" y="501479"/>
                      <a:pt x="495689" y="499574"/>
                      <a:pt x="494736" y="496716"/>
                    </a:cubicBezTo>
                    <a:cubicBezTo>
                      <a:pt x="493784" y="493859"/>
                      <a:pt x="491879" y="492906"/>
                      <a:pt x="489974" y="491954"/>
                    </a:cubicBezTo>
                    <a:cubicBezTo>
                      <a:pt x="484259" y="490049"/>
                      <a:pt x="478544" y="488144"/>
                      <a:pt x="472829" y="488144"/>
                    </a:cubicBezTo>
                    <a:cubicBezTo>
                      <a:pt x="467114" y="488144"/>
                      <a:pt x="461399" y="489096"/>
                      <a:pt x="456636" y="491954"/>
                    </a:cubicBezTo>
                    <a:lnTo>
                      <a:pt x="451874" y="471951"/>
                    </a:lnTo>
                    <a:cubicBezTo>
                      <a:pt x="456636" y="470046"/>
                      <a:pt x="462351" y="469094"/>
                      <a:pt x="468066" y="469094"/>
                    </a:cubicBezTo>
                    <a:cubicBezTo>
                      <a:pt x="473781" y="469094"/>
                      <a:pt x="479496" y="470999"/>
                      <a:pt x="486164" y="472904"/>
                    </a:cubicBezTo>
                    <a:cubicBezTo>
                      <a:pt x="491879" y="475761"/>
                      <a:pt x="497594" y="482429"/>
                      <a:pt x="501404" y="493859"/>
                    </a:cubicBezTo>
                    <a:cubicBezTo>
                      <a:pt x="505214" y="505289"/>
                      <a:pt x="506166" y="513861"/>
                      <a:pt x="504261" y="519576"/>
                    </a:cubicBezTo>
                    <a:cubicBezTo>
                      <a:pt x="503309" y="522434"/>
                      <a:pt x="501404" y="525291"/>
                      <a:pt x="498546" y="527196"/>
                    </a:cubicBezTo>
                    <a:cubicBezTo>
                      <a:pt x="495689" y="529101"/>
                      <a:pt x="492831" y="531006"/>
                      <a:pt x="489021" y="531959"/>
                    </a:cubicBezTo>
                    <a:cubicBezTo>
                      <a:pt x="490926" y="534816"/>
                      <a:pt x="491879" y="538626"/>
                      <a:pt x="492831" y="544341"/>
                    </a:cubicBezTo>
                    <a:cubicBezTo>
                      <a:pt x="494736" y="546246"/>
                      <a:pt x="497594" y="548151"/>
                      <a:pt x="500451" y="549104"/>
                    </a:cubicBezTo>
                    <a:cubicBezTo>
                      <a:pt x="504261" y="551009"/>
                      <a:pt x="508071" y="551009"/>
                      <a:pt x="511881" y="551009"/>
                    </a:cubicBezTo>
                    <a:cubicBezTo>
                      <a:pt x="515691" y="550056"/>
                      <a:pt x="519501" y="549104"/>
                      <a:pt x="522359" y="546246"/>
                    </a:cubicBezTo>
                    <a:lnTo>
                      <a:pt x="536646" y="511004"/>
                    </a:lnTo>
                    <a:lnTo>
                      <a:pt x="521406" y="504336"/>
                    </a:lnTo>
                    <a:lnTo>
                      <a:pt x="515691" y="486239"/>
                    </a:lnTo>
                    <a:lnTo>
                      <a:pt x="568079" y="508146"/>
                    </a:lnTo>
                    <a:lnTo>
                      <a:pt x="675711" y="544341"/>
                    </a:lnTo>
                    <a:lnTo>
                      <a:pt x="675711" y="545294"/>
                    </a:lnTo>
                    <a:lnTo>
                      <a:pt x="782391" y="573869"/>
                    </a:lnTo>
                    <a:lnTo>
                      <a:pt x="789059" y="590061"/>
                    </a:lnTo>
                    <a:lnTo>
                      <a:pt x="769056" y="585299"/>
                    </a:lnTo>
                    <a:lnTo>
                      <a:pt x="742386" y="686264"/>
                    </a:lnTo>
                    <a:lnTo>
                      <a:pt x="727146" y="670071"/>
                    </a:lnTo>
                    <a:lnTo>
                      <a:pt x="741434" y="616731"/>
                    </a:lnTo>
                    <a:lnTo>
                      <a:pt x="706191" y="607206"/>
                    </a:lnTo>
                    <a:cubicBezTo>
                      <a:pt x="703334" y="606254"/>
                      <a:pt x="700476" y="607206"/>
                      <a:pt x="697619" y="609111"/>
                    </a:cubicBezTo>
                    <a:cubicBezTo>
                      <a:pt x="694761" y="611969"/>
                      <a:pt x="692856" y="614826"/>
                      <a:pt x="691904" y="619589"/>
                    </a:cubicBezTo>
                    <a:cubicBezTo>
                      <a:pt x="689999" y="627209"/>
                      <a:pt x="689999" y="634829"/>
                      <a:pt x="691904" y="643401"/>
                    </a:cubicBezTo>
                    <a:cubicBezTo>
                      <a:pt x="693809" y="651974"/>
                      <a:pt x="697619" y="659594"/>
                      <a:pt x="702381" y="667214"/>
                    </a:cubicBezTo>
                    <a:lnTo>
                      <a:pt x="693809" y="671024"/>
                    </a:lnTo>
                    <a:cubicBezTo>
                      <a:pt x="686189" y="656736"/>
                      <a:pt x="680474" y="644354"/>
                      <a:pt x="677616" y="633876"/>
                    </a:cubicBezTo>
                    <a:cubicBezTo>
                      <a:pt x="673806" y="623399"/>
                      <a:pt x="673806" y="613874"/>
                      <a:pt x="674759" y="608159"/>
                    </a:cubicBezTo>
                    <a:cubicBezTo>
                      <a:pt x="676664" y="601491"/>
                      <a:pt x="680474" y="596729"/>
                      <a:pt x="685236" y="592919"/>
                    </a:cubicBezTo>
                    <a:cubicBezTo>
                      <a:pt x="690951" y="589109"/>
                      <a:pt x="695714" y="588156"/>
                      <a:pt x="701429" y="590061"/>
                    </a:cubicBezTo>
                    <a:lnTo>
                      <a:pt x="745244" y="601491"/>
                    </a:lnTo>
                    <a:lnTo>
                      <a:pt x="750959" y="580536"/>
                    </a:lnTo>
                    <a:lnTo>
                      <a:pt x="681426" y="562439"/>
                    </a:lnTo>
                    <a:lnTo>
                      <a:pt x="681426" y="562439"/>
                    </a:lnTo>
                    <a:lnTo>
                      <a:pt x="678569" y="561486"/>
                    </a:lnTo>
                    <a:lnTo>
                      <a:pt x="677616" y="561486"/>
                    </a:lnTo>
                    <a:lnTo>
                      <a:pt x="677616" y="561486"/>
                    </a:lnTo>
                    <a:lnTo>
                      <a:pt x="662376" y="556724"/>
                    </a:lnTo>
                    <a:lnTo>
                      <a:pt x="632849" y="645306"/>
                    </a:lnTo>
                    <a:lnTo>
                      <a:pt x="634754" y="646259"/>
                    </a:lnTo>
                    <a:lnTo>
                      <a:pt x="640469" y="661499"/>
                    </a:lnTo>
                    <a:lnTo>
                      <a:pt x="623324" y="656736"/>
                    </a:lnTo>
                    <a:cubicBezTo>
                      <a:pt x="619514" y="655784"/>
                      <a:pt x="614751" y="655784"/>
                      <a:pt x="610941" y="658641"/>
                    </a:cubicBezTo>
                    <a:cubicBezTo>
                      <a:pt x="607131" y="661499"/>
                      <a:pt x="604274" y="665309"/>
                      <a:pt x="603321" y="670071"/>
                    </a:cubicBezTo>
                    <a:cubicBezTo>
                      <a:pt x="602369" y="672929"/>
                      <a:pt x="602369" y="675786"/>
                      <a:pt x="604274" y="679596"/>
                    </a:cubicBezTo>
                    <a:cubicBezTo>
                      <a:pt x="606179" y="682454"/>
                      <a:pt x="608084" y="684359"/>
                      <a:pt x="610941" y="685311"/>
                    </a:cubicBezTo>
                    <a:cubicBezTo>
                      <a:pt x="615704" y="686264"/>
                      <a:pt x="620466" y="687216"/>
                      <a:pt x="625229" y="686264"/>
                    </a:cubicBezTo>
                    <a:cubicBezTo>
                      <a:pt x="630944" y="685311"/>
                      <a:pt x="635706" y="684359"/>
                      <a:pt x="640469" y="681501"/>
                    </a:cubicBezTo>
                    <a:lnTo>
                      <a:pt x="647136" y="698646"/>
                    </a:lnTo>
                    <a:cubicBezTo>
                      <a:pt x="642374" y="700551"/>
                      <a:pt x="637611" y="701504"/>
                      <a:pt x="631896" y="701504"/>
                    </a:cubicBezTo>
                    <a:cubicBezTo>
                      <a:pt x="626181" y="701504"/>
                      <a:pt x="620466" y="700551"/>
                      <a:pt x="613799" y="698646"/>
                    </a:cubicBezTo>
                    <a:cubicBezTo>
                      <a:pt x="607131" y="696741"/>
                      <a:pt x="602369" y="691026"/>
                      <a:pt x="598559" y="681501"/>
                    </a:cubicBezTo>
                    <a:cubicBezTo>
                      <a:pt x="594749" y="671976"/>
                      <a:pt x="593796" y="663404"/>
                      <a:pt x="595701" y="655784"/>
                    </a:cubicBezTo>
                    <a:cubicBezTo>
                      <a:pt x="597606" y="650069"/>
                      <a:pt x="600464" y="646259"/>
                      <a:pt x="606179" y="643401"/>
                    </a:cubicBezTo>
                    <a:cubicBezTo>
                      <a:pt x="609036" y="641496"/>
                      <a:pt x="612846" y="641496"/>
                      <a:pt x="616656" y="641496"/>
                    </a:cubicBezTo>
                    <a:lnTo>
                      <a:pt x="613799" y="638639"/>
                    </a:lnTo>
                    <a:lnTo>
                      <a:pt x="626181" y="601491"/>
                    </a:lnTo>
                    <a:lnTo>
                      <a:pt x="591891" y="590061"/>
                    </a:lnTo>
                    <a:lnTo>
                      <a:pt x="588081" y="601491"/>
                    </a:lnTo>
                    <a:cubicBezTo>
                      <a:pt x="587129" y="604349"/>
                      <a:pt x="586176" y="606254"/>
                      <a:pt x="584271" y="607206"/>
                    </a:cubicBezTo>
                    <a:cubicBezTo>
                      <a:pt x="582366" y="608159"/>
                      <a:pt x="580461" y="609111"/>
                      <a:pt x="578556" y="608159"/>
                    </a:cubicBezTo>
                    <a:moveTo>
                      <a:pt x="1193871" y="634829"/>
                    </a:moveTo>
                    <a:lnTo>
                      <a:pt x="1191966" y="739604"/>
                    </a:lnTo>
                    <a:lnTo>
                      <a:pt x="1172916" y="727221"/>
                    </a:lnTo>
                    <a:lnTo>
                      <a:pt x="1172916" y="703409"/>
                    </a:lnTo>
                    <a:cubicBezTo>
                      <a:pt x="1168154" y="707219"/>
                      <a:pt x="1163391" y="710076"/>
                      <a:pt x="1158629" y="711981"/>
                    </a:cubicBezTo>
                    <a:cubicBezTo>
                      <a:pt x="1153866" y="713886"/>
                      <a:pt x="1149104" y="714839"/>
                      <a:pt x="1144341" y="714839"/>
                    </a:cubicBezTo>
                    <a:cubicBezTo>
                      <a:pt x="1135769" y="714839"/>
                      <a:pt x="1126244" y="710076"/>
                      <a:pt x="1117671" y="701504"/>
                    </a:cubicBezTo>
                    <a:cubicBezTo>
                      <a:pt x="1109099" y="692931"/>
                      <a:pt x="1104336" y="684359"/>
                      <a:pt x="1104336" y="676739"/>
                    </a:cubicBezTo>
                    <a:cubicBezTo>
                      <a:pt x="1104336" y="670071"/>
                      <a:pt x="1107194" y="664356"/>
                      <a:pt x="1112909" y="659594"/>
                    </a:cubicBezTo>
                    <a:cubicBezTo>
                      <a:pt x="1118624" y="654831"/>
                      <a:pt x="1126244" y="652926"/>
                      <a:pt x="1133864" y="652926"/>
                    </a:cubicBezTo>
                    <a:cubicBezTo>
                      <a:pt x="1141484" y="652926"/>
                      <a:pt x="1148151" y="654831"/>
                      <a:pt x="1154819" y="659594"/>
                    </a:cubicBezTo>
                    <a:cubicBezTo>
                      <a:pt x="1161486" y="663404"/>
                      <a:pt x="1167201" y="669119"/>
                      <a:pt x="1172916" y="676739"/>
                    </a:cubicBezTo>
                    <a:lnTo>
                      <a:pt x="1173869" y="634829"/>
                    </a:lnTo>
                    <a:lnTo>
                      <a:pt x="1095764" y="632924"/>
                    </a:lnTo>
                    <a:lnTo>
                      <a:pt x="1095764" y="631971"/>
                    </a:lnTo>
                    <a:lnTo>
                      <a:pt x="1070999" y="630066"/>
                    </a:lnTo>
                    <a:cubicBezTo>
                      <a:pt x="1076714" y="634829"/>
                      <a:pt x="1080524" y="639591"/>
                      <a:pt x="1083381" y="646259"/>
                    </a:cubicBezTo>
                    <a:cubicBezTo>
                      <a:pt x="1086239" y="652926"/>
                      <a:pt x="1088144" y="658641"/>
                      <a:pt x="1087191" y="665309"/>
                    </a:cubicBezTo>
                    <a:cubicBezTo>
                      <a:pt x="1086239" y="672929"/>
                      <a:pt x="1083381" y="680549"/>
                      <a:pt x="1077666" y="688169"/>
                    </a:cubicBezTo>
                    <a:cubicBezTo>
                      <a:pt x="1071951" y="694836"/>
                      <a:pt x="1065284" y="700551"/>
                      <a:pt x="1056711" y="705314"/>
                    </a:cubicBezTo>
                    <a:lnTo>
                      <a:pt x="1079571" y="735794"/>
                    </a:lnTo>
                    <a:lnTo>
                      <a:pt x="1069094" y="743414"/>
                    </a:lnTo>
                    <a:lnTo>
                      <a:pt x="1049091" y="708171"/>
                    </a:lnTo>
                    <a:cubicBezTo>
                      <a:pt x="1048139" y="709124"/>
                      <a:pt x="1047186" y="709124"/>
                      <a:pt x="1045281" y="709124"/>
                    </a:cubicBezTo>
                    <a:cubicBezTo>
                      <a:pt x="1044329" y="709124"/>
                      <a:pt x="1042424" y="709124"/>
                      <a:pt x="1040519" y="709124"/>
                    </a:cubicBezTo>
                    <a:cubicBezTo>
                      <a:pt x="1036709" y="709124"/>
                      <a:pt x="1031946" y="706266"/>
                      <a:pt x="1028136" y="701504"/>
                    </a:cubicBezTo>
                    <a:cubicBezTo>
                      <a:pt x="1024326" y="696741"/>
                      <a:pt x="1022421" y="691979"/>
                      <a:pt x="1022421" y="688169"/>
                    </a:cubicBezTo>
                    <a:cubicBezTo>
                      <a:pt x="1022421" y="685311"/>
                      <a:pt x="1023374" y="682454"/>
                      <a:pt x="1026231" y="680549"/>
                    </a:cubicBezTo>
                    <a:cubicBezTo>
                      <a:pt x="1028136" y="678644"/>
                      <a:pt x="1030041" y="677691"/>
                      <a:pt x="1032899" y="677691"/>
                    </a:cubicBezTo>
                    <a:cubicBezTo>
                      <a:pt x="1035756" y="677691"/>
                      <a:pt x="1038614" y="678644"/>
                      <a:pt x="1041471" y="680549"/>
                    </a:cubicBezTo>
                    <a:cubicBezTo>
                      <a:pt x="1044329" y="682454"/>
                      <a:pt x="1046234" y="685311"/>
                      <a:pt x="1048139" y="688169"/>
                    </a:cubicBezTo>
                    <a:cubicBezTo>
                      <a:pt x="1050996" y="687216"/>
                      <a:pt x="1054806" y="685311"/>
                      <a:pt x="1057664" y="682454"/>
                    </a:cubicBezTo>
                    <a:cubicBezTo>
                      <a:pt x="1060521" y="679596"/>
                      <a:pt x="1063379" y="675786"/>
                      <a:pt x="1066236" y="671976"/>
                    </a:cubicBezTo>
                    <a:cubicBezTo>
                      <a:pt x="1053854" y="670071"/>
                      <a:pt x="1045281" y="665309"/>
                      <a:pt x="1038614" y="659594"/>
                    </a:cubicBezTo>
                    <a:cubicBezTo>
                      <a:pt x="1031946" y="652926"/>
                      <a:pt x="1028136" y="646259"/>
                      <a:pt x="1029089" y="638639"/>
                    </a:cubicBezTo>
                    <a:cubicBezTo>
                      <a:pt x="1029089" y="636734"/>
                      <a:pt x="1030041" y="634829"/>
                      <a:pt x="1030994" y="632924"/>
                    </a:cubicBezTo>
                    <a:cubicBezTo>
                      <a:pt x="1031946" y="631019"/>
                      <a:pt x="1033851" y="630066"/>
                      <a:pt x="1035756" y="628161"/>
                    </a:cubicBezTo>
                    <a:lnTo>
                      <a:pt x="1023374" y="627209"/>
                    </a:lnTo>
                    <a:lnTo>
                      <a:pt x="1023374" y="628161"/>
                    </a:lnTo>
                    <a:lnTo>
                      <a:pt x="1003371" y="625304"/>
                    </a:lnTo>
                    <a:lnTo>
                      <a:pt x="990036" y="729126"/>
                    </a:lnTo>
                    <a:lnTo>
                      <a:pt x="972891" y="714839"/>
                    </a:lnTo>
                    <a:lnTo>
                      <a:pt x="975749" y="691026"/>
                    </a:lnTo>
                    <a:cubicBezTo>
                      <a:pt x="970986" y="693884"/>
                      <a:pt x="966224" y="696741"/>
                      <a:pt x="960509" y="697694"/>
                    </a:cubicBezTo>
                    <a:cubicBezTo>
                      <a:pt x="955746" y="699599"/>
                      <a:pt x="950031" y="699599"/>
                      <a:pt x="946221" y="699599"/>
                    </a:cubicBezTo>
                    <a:cubicBezTo>
                      <a:pt x="937649" y="698646"/>
                      <a:pt x="929076" y="692931"/>
                      <a:pt x="921456" y="683406"/>
                    </a:cubicBezTo>
                    <a:cubicBezTo>
                      <a:pt x="913836" y="673881"/>
                      <a:pt x="910026" y="665309"/>
                      <a:pt x="910979" y="657689"/>
                    </a:cubicBezTo>
                    <a:cubicBezTo>
                      <a:pt x="911931" y="651021"/>
                      <a:pt x="915741" y="645306"/>
                      <a:pt x="921456" y="641496"/>
                    </a:cubicBezTo>
                    <a:cubicBezTo>
                      <a:pt x="928124" y="637686"/>
                      <a:pt x="935744" y="635781"/>
                      <a:pt x="943364" y="636734"/>
                    </a:cubicBezTo>
                    <a:cubicBezTo>
                      <a:pt x="950984" y="637686"/>
                      <a:pt x="957651" y="640544"/>
                      <a:pt x="963366" y="645306"/>
                    </a:cubicBezTo>
                    <a:cubicBezTo>
                      <a:pt x="970034" y="650069"/>
                      <a:pt x="974796" y="656736"/>
                      <a:pt x="979559" y="664356"/>
                    </a:cubicBezTo>
                    <a:lnTo>
                      <a:pt x="985274" y="623399"/>
                    </a:lnTo>
                    <a:lnTo>
                      <a:pt x="908121" y="613874"/>
                    </a:lnTo>
                    <a:lnTo>
                      <a:pt x="907169" y="612921"/>
                    </a:lnTo>
                    <a:lnTo>
                      <a:pt x="893834" y="610064"/>
                    </a:lnTo>
                    <a:lnTo>
                      <a:pt x="875736" y="712934"/>
                    </a:lnTo>
                    <a:lnTo>
                      <a:pt x="858591" y="697694"/>
                    </a:lnTo>
                    <a:lnTo>
                      <a:pt x="874784" y="606254"/>
                    </a:lnTo>
                    <a:lnTo>
                      <a:pt x="855734" y="603396"/>
                    </a:lnTo>
                    <a:lnTo>
                      <a:pt x="848114" y="587204"/>
                    </a:lnTo>
                    <a:lnTo>
                      <a:pt x="883356" y="593871"/>
                    </a:lnTo>
                    <a:cubicBezTo>
                      <a:pt x="881451" y="588156"/>
                      <a:pt x="880499" y="583394"/>
                      <a:pt x="879546" y="580536"/>
                    </a:cubicBezTo>
                    <a:cubicBezTo>
                      <a:pt x="878594" y="576726"/>
                      <a:pt x="878594" y="573869"/>
                      <a:pt x="878594" y="571011"/>
                    </a:cubicBezTo>
                    <a:cubicBezTo>
                      <a:pt x="880499" y="561486"/>
                      <a:pt x="885261" y="553866"/>
                      <a:pt x="893834" y="548151"/>
                    </a:cubicBezTo>
                    <a:cubicBezTo>
                      <a:pt x="902406" y="542436"/>
                      <a:pt x="911931" y="540531"/>
                      <a:pt x="922409" y="542436"/>
                    </a:cubicBezTo>
                    <a:cubicBezTo>
                      <a:pt x="930981" y="544341"/>
                      <a:pt x="939554" y="550056"/>
                      <a:pt x="948126" y="560534"/>
                    </a:cubicBezTo>
                    <a:cubicBezTo>
                      <a:pt x="957651" y="571964"/>
                      <a:pt x="967176" y="586251"/>
                      <a:pt x="975749" y="603396"/>
                    </a:cubicBezTo>
                    <a:lnTo>
                      <a:pt x="970034" y="606254"/>
                    </a:lnTo>
                    <a:cubicBezTo>
                      <a:pt x="964319" y="593871"/>
                      <a:pt x="957651" y="582441"/>
                      <a:pt x="949079" y="573869"/>
                    </a:cubicBezTo>
                    <a:cubicBezTo>
                      <a:pt x="941459" y="565296"/>
                      <a:pt x="932886" y="560534"/>
                      <a:pt x="924314" y="559581"/>
                    </a:cubicBezTo>
                    <a:cubicBezTo>
                      <a:pt x="916694" y="558629"/>
                      <a:pt x="909074" y="559581"/>
                      <a:pt x="902406" y="564344"/>
                    </a:cubicBezTo>
                    <a:cubicBezTo>
                      <a:pt x="895739" y="569106"/>
                      <a:pt x="891929" y="574821"/>
                      <a:pt x="890024" y="582441"/>
                    </a:cubicBezTo>
                    <a:cubicBezTo>
                      <a:pt x="889071" y="588156"/>
                      <a:pt x="889071" y="591966"/>
                      <a:pt x="889071" y="594824"/>
                    </a:cubicBezTo>
                    <a:lnTo>
                      <a:pt x="904311" y="597681"/>
                    </a:lnTo>
                    <a:lnTo>
                      <a:pt x="905264" y="598634"/>
                    </a:lnTo>
                    <a:lnTo>
                      <a:pt x="1013849" y="612921"/>
                    </a:lnTo>
                    <a:lnTo>
                      <a:pt x="1013849" y="612921"/>
                    </a:lnTo>
                    <a:lnTo>
                      <a:pt x="1092906" y="618636"/>
                    </a:lnTo>
                    <a:lnTo>
                      <a:pt x="1093859" y="619589"/>
                    </a:lnTo>
                    <a:lnTo>
                      <a:pt x="1204349" y="621494"/>
                    </a:lnTo>
                    <a:lnTo>
                      <a:pt x="1214826" y="635781"/>
                    </a:lnTo>
                    <a:lnTo>
                      <a:pt x="1193871" y="634829"/>
                    </a:lnTo>
                    <a:close/>
                    <a:moveTo>
                      <a:pt x="1911104" y="313836"/>
                    </a:moveTo>
                    <a:cubicBezTo>
                      <a:pt x="1915866" y="312884"/>
                      <a:pt x="1919676" y="312884"/>
                      <a:pt x="1923486" y="312884"/>
                    </a:cubicBezTo>
                    <a:cubicBezTo>
                      <a:pt x="1933011" y="312884"/>
                      <a:pt x="1937774" y="315741"/>
                      <a:pt x="1940631" y="324314"/>
                    </a:cubicBezTo>
                    <a:cubicBezTo>
                      <a:pt x="1945394" y="336696"/>
                      <a:pt x="1934916" y="346221"/>
                      <a:pt x="1916819" y="360509"/>
                    </a:cubicBezTo>
                    <a:cubicBezTo>
                      <a:pt x="1914914" y="361461"/>
                      <a:pt x="1913961" y="362414"/>
                      <a:pt x="1912056" y="364319"/>
                    </a:cubicBezTo>
                    <a:cubicBezTo>
                      <a:pt x="1911104" y="357651"/>
                      <a:pt x="1908246" y="351936"/>
                      <a:pt x="1907294" y="345269"/>
                    </a:cubicBezTo>
                    <a:cubicBezTo>
                      <a:pt x="1904436" y="334791"/>
                      <a:pt x="1900626" y="323361"/>
                      <a:pt x="1900626" y="314789"/>
                    </a:cubicBezTo>
                    <a:cubicBezTo>
                      <a:pt x="1903484" y="314789"/>
                      <a:pt x="1907294" y="313836"/>
                      <a:pt x="1911104" y="313836"/>
                    </a:cubicBezTo>
                    <a:close/>
                    <a:moveTo>
                      <a:pt x="1933964" y="540531"/>
                    </a:moveTo>
                    <a:cubicBezTo>
                      <a:pt x="1934916" y="543389"/>
                      <a:pt x="1935869" y="545294"/>
                      <a:pt x="1934916" y="547199"/>
                    </a:cubicBezTo>
                    <a:cubicBezTo>
                      <a:pt x="1933964" y="550056"/>
                      <a:pt x="1933011" y="551009"/>
                      <a:pt x="1931106" y="551961"/>
                    </a:cubicBezTo>
                    <a:cubicBezTo>
                      <a:pt x="1925391" y="554819"/>
                      <a:pt x="1917771" y="553866"/>
                      <a:pt x="1908246" y="549104"/>
                    </a:cubicBezTo>
                    <a:cubicBezTo>
                      <a:pt x="1898721" y="544341"/>
                      <a:pt x="1892054" y="539579"/>
                      <a:pt x="1889196" y="533864"/>
                    </a:cubicBezTo>
                    <a:cubicBezTo>
                      <a:pt x="1888244" y="532911"/>
                      <a:pt x="1889196" y="531006"/>
                      <a:pt x="1890149" y="530054"/>
                    </a:cubicBezTo>
                    <a:cubicBezTo>
                      <a:pt x="1891101" y="528149"/>
                      <a:pt x="1893006" y="527196"/>
                      <a:pt x="1894911" y="526244"/>
                    </a:cubicBezTo>
                    <a:lnTo>
                      <a:pt x="1904436" y="521481"/>
                    </a:lnTo>
                    <a:lnTo>
                      <a:pt x="1889196" y="488144"/>
                    </a:lnTo>
                    <a:lnTo>
                      <a:pt x="1871099" y="496716"/>
                    </a:lnTo>
                    <a:lnTo>
                      <a:pt x="1871099" y="496716"/>
                    </a:lnTo>
                    <a:lnTo>
                      <a:pt x="1867289" y="498621"/>
                    </a:lnTo>
                    <a:lnTo>
                      <a:pt x="1866336" y="499574"/>
                    </a:lnTo>
                    <a:lnTo>
                      <a:pt x="1866336" y="499574"/>
                    </a:lnTo>
                    <a:lnTo>
                      <a:pt x="1832999" y="511956"/>
                    </a:lnTo>
                    <a:cubicBezTo>
                      <a:pt x="1837761" y="514814"/>
                      <a:pt x="1841571" y="517671"/>
                      <a:pt x="1844429" y="520529"/>
                    </a:cubicBezTo>
                    <a:cubicBezTo>
                      <a:pt x="1847286" y="523386"/>
                      <a:pt x="1850144" y="527196"/>
                      <a:pt x="1851096" y="530054"/>
                    </a:cubicBezTo>
                    <a:cubicBezTo>
                      <a:pt x="1852049" y="532911"/>
                      <a:pt x="1852049" y="535769"/>
                      <a:pt x="1851096" y="539579"/>
                    </a:cubicBezTo>
                    <a:cubicBezTo>
                      <a:pt x="1850144" y="543389"/>
                      <a:pt x="1848239" y="546246"/>
                      <a:pt x="1846334" y="550056"/>
                    </a:cubicBezTo>
                    <a:cubicBezTo>
                      <a:pt x="1855859" y="548151"/>
                      <a:pt x="1865384" y="549104"/>
                      <a:pt x="1873004" y="551961"/>
                    </a:cubicBezTo>
                    <a:cubicBezTo>
                      <a:pt x="1880624" y="554819"/>
                      <a:pt x="1886339" y="560534"/>
                      <a:pt x="1889196" y="567201"/>
                    </a:cubicBezTo>
                    <a:cubicBezTo>
                      <a:pt x="1893006" y="575774"/>
                      <a:pt x="1892054" y="585299"/>
                      <a:pt x="1886339" y="593871"/>
                    </a:cubicBezTo>
                    <a:cubicBezTo>
                      <a:pt x="1880624" y="603396"/>
                      <a:pt x="1872051" y="610064"/>
                      <a:pt x="1861574" y="613874"/>
                    </a:cubicBezTo>
                    <a:cubicBezTo>
                      <a:pt x="1852049" y="617684"/>
                      <a:pt x="1840619" y="615779"/>
                      <a:pt x="1827284" y="609111"/>
                    </a:cubicBezTo>
                    <a:cubicBezTo>
                      <a:pt x="1813949" y="602444"/>
                      <a:pt x="1805376" y="593871"/>
                      <a:pt x="1801566" y="583394"/>
                    </a:cubicBezTo>
                    <a:cubicBezTo>
                      <a:pt x="1799661" y="578631"/>
                      <a:pt x="1800614" y="572916"/>
                      <a:pt x="1803471" y="567201"/>
                    </a:cubicBezTo>
                    <a:cubicBezTo>
                      <a:pt x="1807281" y="561486"/>
                      <a:pt x="1812044" y="556724"/>
                      <a:pt x="1818711" y="551961"/>
                    </a:cubicBezTo>
                    <a:cubicBezTo>
                      <a:pt x="1824426" y="549104"/>
                      <a:pt x="1828236" y="544341"/>
                      <a:pt x="1831094" y="539579"/>
                    </a:cubicBezTo>
                    <a:cubicBezTo>
                      <a:pt x="1833951" y="534816"/>
                      <a:pt x="1834904" y="531006"/>
                      <a:pt x="1832999" y="527196"/>
                    </a:cubicBezTo>
                    <a:cubicBezTo>
                      <a:pt x="1832046" y="524339"/>
                      <a:pt x="1830141" y="521481"/>
                      <a:pt x="1828236" y="519576"/>
                    </a:cubicBezTo>
                    <a:cubicBezTo>
                      <a:pt x="1826331" y="517671"/>
                      <a:pt x="1825379" y="515766"/>
                      <a:pt x="1822521" y="514814"/>
                    </a:cubicBezTo>
                    <a:lnTo>
                      <a:pt x="1772039" y="533864"/>
                    </a:lnTo>
                    <a:lnTo>
                      <a:pt x="1772039" y="533864"/>
                    </a:lnTo>
                    <a:lnTo>
                      <a:pt x="1757751" y="538626"/>
                    </a:lnTo>
                    <a:lnTo>
                      <a:pt x="1791089" y="637686"/>
                    </a:lnTo>
                    <a:lnTo>
                      <a:pt x="1769181" y="632924"/>
                    </a:lnTo>
                    <a:lnTo>
                      <a:pt x="1739654" y="545294"/>
                    </a:lnTo>
                    <a:lnTo>
                      <a:pt x="1726319" y="550056"/>
                    </a:lnTo>
                    <a:lnTo>
                      <a:pt x="1727271" y="551009"/>
                    </a:lnTo>
                    <a:lnTo>
                      <a:pt x="1708221" y="556724"/>
                    </a:lnTo>
                    <a:lnTo>
                      <a:pt x="1737749" y="657689"/>
                    </a:lnTo>
                    <a:lnTo>
                      <a:pt x="1715841" y="651974"/>
                    </a:lnTo>
                    <a:lnTo>
                      <a:pt x="1708221" y="627209"/>
                    </a:lnTo>
                    <a:cubicBezTo>
                      <a:pt x="1707269" y="630066"/>
                      <a:pt x="1705364" y="631971"/>
                      <a:pt x="1702506" y="633876"/>
                    </a:cubicBezTo>
                    <a:cubicBezTo>
                      <a:pt x="1699649" y="635781"/>
                      <a:pt x="1696791" y="637686"/>
                      <a:pt x="1693934" y="638639"/>
                    </a:cubicBezTo>
                    <a:cubicBezTo>
                      <a:pt x="1685361" y="641496"/>
                      <a:pt x="1675836" y="640544"/>
                      <a:pt x="1665359" y="635781"/>
                    </a:cubicBezTo>
                    <a:cubicBezTo>
                      <a:pt x="1654881" y="631971"/>
                      <a:pt x="1648214" y="626256"/>
                      <a:pt x="1646309" y="619589"/>
                    </a:cubicBezTo>
                    <a:lnTo>
                      <a:pt x="1633926" y="578631"/>
                    </a:lnTo>
                    <a:lnTo>
                      <a:pt x="1622496" y="582441"/>
                    </a:lnTo>
                    <a:lnTo>
                      <a:pt x="1621544" y="581489"/>
                    </a:lnTo>
                    <a:lnTo>
                      <a:pt x="1607256" y="585299"/>
                    </a:lnTo>
                    <a:lnTo>
                      <a:pt x="1632021" y="687216"/>
                    </a:lnTo>
                    <a:lnTo>
                      <a:pt x="1611066" y="680549"/>
                    </a:lnTo>
                    <a:lnTo>
                      <a:pt x="1589159" y="590061"/>
                    </a:lnTo>
                    <a:lnTo>
                      <a:pt x="1574871" y="593871"/>
                    </a:lnTo>
                    <a:lnTo>
                      <a:pt x="1575824" y="594824"/>
                    </a:lnTo>
                    <a:lnTo>
                      <a:pt x="1555821" y="598634"/>
                    </a:lnTo>
                    <a:lnTo>
                      <a:pt x="1574871" y="701504"/>
                    </a:lnTo>
                    <a:lnTo>
                      <a:pt x="1553916" y="692931"/>
                    </a:lnTo>
                    <a:lnTo>
                      <a:pt x="1551059" y="676739"/>
                    </a:lnTo>
                    <a:cubicBezTo>
                      <a:pt x="1548201" y="682454"/>
                      <a:pt x="1543439" y="686264"/>
                      <a:pt x="1537724" y="690074"/>
                    </a:cubicBezTo>
                    <a:cubicBezTo>
                      <a:pt x="1531056" y="693884"/>
                      <a:pt x="1524389" y="696741"/>
                      <a:pt x="1516769" y="697694"/>
                    </a:cubicBezTo>
                    <a:cubicBezTo>
                      <a:pt x="1508196" y="699599"/>
                      <a:pt x="1499624" y="697694"/>
                      <a:pt x="1490099" y="692931"/>
                    </a:cubicBezTo>
                    <a:cubicBezTo>
                      <a:pt x="1480574" y="688169"/>
                      <a:pt x="1474859" y="682454"/>
                      <a:pt x="1473906" y="676739"/>
                    </a:cubicBezTo>
                    <a:cubicBezTo>
                      <a:pt x="1473906" y="675786"/>
                      <a:pt x="1473906" y="673881"/>
                      <a:pt x="1474859" y="671976"/>
                    </a:cubicBezTo>
                    <a:cubicBezTo>
                      <a:pt x="1475811" y="670071"/>
                      <a:pt x="1476764" y="668166"/>
                      <a:pt x="1478669" y="666261"/>
                    </a:cubicBezTo>
                    <a:cubicBezTo>
                      <a:pt x="1472954" y="664356"/>
                      <a:pt x="1467239" y="661499"/>
                      <a:pt x="1463429" y="657689"/>
                    </a:cubicBezTo>
                    <a:cubicBezTo>
                      <a:pt x="1459619" y="653879"/>
                      <a:pt x="1456761" y="650069"/>
                      <a:pt x="1455809" y="646259"/>
                    </a:cubicBezTo>
                    <a:cubicBezTo>
                      <a:pt x="1454856" y="641496"/>
                      <a:pt x="1455809" y="636734"/>
                      <a:pt x="1459619" y="633876"/>
                    </a:cubicBezTo>
                    <a:cubicBezTo>
                      <a:pt x="1462476" y="630066"/>
                      <a:pt x="1466286" y="628161"/>
                      <a:pt x="1472001" y="626256"/>
                    </a:cubicBezTo>
                    <a:lnTo>
                      <a:pt x="1495814" y="621494"/>
                    </a:lnTo>
                    <a:lnTo>
                      <a:pt x="1493909" y="610064"/>
                    </a:lnTo>
                    <a:lnTo>
                      <a:pt x="1443426" y="619589"/>
                    </a:lnTo>
                    <a:lnTo>
                      <a:pt x="1443426" y="619589"/>
                    </a:lnTo>
                    <a:lnTo>
                      <a:pt x="1429139" y="621494"/>
                    </a:lnTo>
                    <a:lnTo>
                      <a:pt x="1441521" y="725316"/>
                    </a:lnTo>
                    <a:lnTo>
                      <a:pt x="1421519" y="715791"/>
                    </a:lnTo>
                    <a:lnTo>
                      <a:pt x="1418661" y="691979"/>
                    </a:lnTo>
                    <a:cubicBezTo>
                      <a:pt x="1414851" y="696741"/>
                      <a:pt x="1410089" y="699599"/>
                      <a:pt x="1405326" y="702456"/>
                    </a:cubicBezTo>
                    <a:cubicBezTo>
                      <a:pt x="1400564" y="705314"/>
                      <a:pt x="1395801" y="707219"/>
                      <a:pt x="1391991" y="707219"/>
                    </a:cubicBezTo>
                    <a:cubicBezTo>
                      <a:pt x="1383419" y="708171"/>
                      <a:pt x="1373894" y="705314"/>
                      <a:pt x="1363416" y="697694"/>
                    </a:cubicBezTo>
                    <a:cubicBezTo>
                      <a:pt x="1353891" y="690074"/>
                      <a:pt x="1348176" y="683406"/>
                      <a:pt x="1347224" y="674834"/>
                    </a:cubicBezTo>
                    <a:cubicBezTo>
                      <a:pt x="1346271" y="668166"/>
                      <a:pt x="1348176" y="661499"/>
                      <a:pt x="1353891" y="656736"/>
                    </a:cubicBezTo>
                    <a:cubicBezTo>
                      <a:pt x="1359606" y="651021"/>
                      <a:pt x="1366274" y="648164"/>
                      <a:pt x="1373894" y="647211"/>
                    </a:cubicBezTo>
                    <a:cubicBezTo>
                      <a:pt x="1381514" y="646259"/>
                      <a:pt x="1388181" y="647211"/>
                      <a:pt x="1395801" y="651021"/>
                    </a:cubicBezTo>
                    <a:cubicBezTo>
                      <a:pt x="1403421" y="653879"/>
                      <a:pt x="1410089" y="658641"/>
                      <a:pt x="1415804" y="665309"/>
                    </a:cubicBezTo>
                    <a:lnTo>
                      <a:pt x="1411041" y="624351"/>
                    </a:lnTo>
                    <a:lnTo>
                      <a:pt x="1333889" y="633876"/>
                    </a:lnTo>
                    <a:lnTo>
                      <a:pt x="1332936" y="632924"/>
                    </a:lnTo>
                    <a:lnTo>
                      <a:pt x="1318649" y="633876"/>
                    </a:lnTo>
                    <a:lnTo>
                      <a:pt x="1326269" y="738651"/>
                    </a:lnTo>
                    <a:lnTo>
                      <a:pt x="1306266" y="728174"/>
                    </a:lnTo>
                    <a:lnTo>
                      <a:pt x="1299599" y="635781"/>
                    </a:lnTo>
                    <a:lnTo>
                      <a:pt x="1280549" y="636734"/>
                    </a:lnTo>
                    <a:lnTo>
                      <a:pt x="1269119" y="623399"/>
                    </a:lnTo>
                    <a:lnTo>
                      <a:pt x="1304361" y="620541"/>
                    </a:lnTo>
                    <a:cubicBezTo>
                      <a:pt x="1301504" y="615779"/>
                      <a:pt x="1298646" y="611969"/>
                      <a:pt x="1297694" y="608159"/>
                    </a:cubicBezTo>
                    <a:cubicBezTo>
                      <a:pt x="1295789" y="604349"/>
                      <a:pt x="1294836" y="601491"/>
                      <a:pt x="1294836" y="599586"/>
                    </a:cubicBezTo>
                    <a:cubicBezTo>
                      <a:pt x="1293884" y="590061"/>
                      <a:pt x="1297694" y="581489"/>
                      <a:pt x="1304361" y="573869"/>
                    </a:cubicBezTo>
                    <a:cubicBezTo>
                      <a:pt x="1311029" y="566249"/>
                      <a:pt x="1319601" y="562439"/>
                      <a:pt x="1330079" y="561486"/>
                    </a:cubicBezTo>
                    <a:cubicBezTo>
                      <a:pt x="1338651" y="560534"/>
                      <a:pt x="1348176" y="564344"/>
                      <a:pt x="1359606" y="572916"/>
                    </a:cubicBezTo>
                    <a:cubicBezTo>
                      <a:pt x="1371989" y="581489"/>
                      <a:pt x="1384371" y="592919"/>
                      <a:pt x="1396754" y="608159"/>
                    </a:cubicBezTo>
                    <a:lnTo>
                      <a:pt x="1391991" y="611969"/>
                    </a:lnTo>
                    <a:cubicBezTo>
                      <a:pt x="1383419" y="600539"/>
                      <a:pt x="1373894" y="591966"/>
                      <a:pt x="1364369" y="585299"/>
                    </a:cubicBezTo>
                    <a:cubicBezTo>
                      <a:pt x="1354844" y="579584"/>
                      <a:pt x="1345319" y="576726"/>
                      <a:pt x="1337699" y="576726"/>
                    </a:cubicBezTo>
                    <a:cubicBezTo>
                      <a:pt x="1330079" y="577679"/>
                      <a:pt x="1322459" y="580536"/>
                      <a:pt x="1316744" y="587204"/>
                    </a:cubicBezTo>
                    <a:cubicBezTo>
                      <a:pt x="1311029" y="592919"/>
                      <a:pt x="1309124" y="599586"/>
                      <a:pt x="1309124" y="608159"/>
                    </a:cubicBezTo>
                    <a:cubicBezTo>
                      <a:pt x="1309124" y="613874"/>
                      <a:pt x="1310076" y="617684"/>
                      <a:pt x="1311029" y="619589"/>
                    </a:cubicBezTo>
                    <a:lnTo>
                      <a:pt x="1326269" y="618636"/>
                    </a:lnTo>
                    <a:lnTo>
                      <a:pt x="1327221" y="619589"/>
                    </a:lnTo>
                    <a:lnTo>
                      <a:pt x="1436759" y="607206"/>
                    </a:lnTo>
                    <a:lnTo>
                      <a:pt x="1437711" y="608159"/>
                    </a:lnTo>
                    <a:lnTo>
                      <a:pt x="1558679" y="585299"/>
                    </a:lnTo>
                    <a:lnTo>
                      <a:pt x="1558679" y="585299"/>
                    </a:lnTo>
                    <a:lnTo>
                      <a:pt x="1615829" y="571011"/>
                    </a:lnTo>
                    <a:lnTo>
                      <a:pt x="1616781" y="571964"/>
                    </a:lnTo>
                    <a:lnTo>
                      <a:pt x="1709174" y="545294"/>
                    </a:lnTo>
                    <a:lnTo>
                      <a:pt x="1744416" y="533864"/>
                    </a:lnTo>
                    <a:cubicBezTo>
                      <a:pt x="1737749" y="524339"/>
                      <a:pt x="1731081" y="516719"/>
                      <a:pt x="1722509" y="511956"/>
                    </a:cubicBezTo>
                    <a:cubicBezTo>
                      <a:pt x="1713936" y="507194"/>
                      <a:pt x="1706316" y="506241"/>
                      <a:pt x="1699649" y="509099"/>
                    </a:cubicBezTo>
                    <a:cubicBezTo>
                      <a:pt x="1694886" y="511004"/>
                      <a:pt x="1691076" y="513861"/>
                      <a:pt x="1689171" y="519576"/>
                    </a:cubicBezTo>
                    <a:cubicBezTo>
                      <a:pt x="1687266" y="524339"/>
                      <a:pt x="1687266" y="530054"/>
                      <a:pt x="1689171" y="535769"/>
                    </a:cubicBezTo>
                    <a:cubicBezTo>
                      <a:pt x="1690124" y="537674"/>
                      <a:pt x="1691076" y="540531"/>
                      <a:pt x="1692981" y="542436"/>
                    </a:cubicBezTo>
                    <a:cubicBezTo>
                      <a:pt x="1694886" y="544341"/>
                      <a:pt x="1696791" y="546246"/>
                      <a:pt x="1699649" y="548151"/>
                    </a:cubicBezTo>
                    <a:lnTo>
                      <a:pt x="1692981" y="550056"/>
                    </a:lnTo>
                    <a:cubicBezTo>
                      <a:pt x="1689171" y="548151"/>
                      <a:pt x="1685361" y="544341"/>
                      <a:pt x="1682504" y="540531"/>
                    </a:cubicBezTo>
                    <a:cubicBezTo>
                      <a:pt x="1679646" y="535769"/>
                      <a:pt x="1676789" y="531959"/>
                      <a:pt x="1675836" y="527196"/>
                    </a:cubicBezTo>
                    <a:cubicBezTo>
                      <a:pt x="1672979" y="519576"/>
                      <a:pt x="1673931" y="512909"/>
                      <a:pt x="1676789" y="505289"/>
                    </a:cubicBezTo>
                    <a:cubicBezTo>
                      <a:pt x="1679646" y="498621"/>
                      <a:pt x="1685361" y="493859"/>
                      <a:pt x="1692029" y="491001"/>
                    </a:cubicBezTo>
                    <a:cubicBezTo>
                      <a:pt x="1701554" y="488144"/>
                      <a:pt x="1712031" y="490049"/>
                      <a:pt x="1722509" y="497669"/>
                    </a:cubicBezTo>
                    <a:cubicBezTo>
                      <a:pt x="1733939" y="505289"/>
                      <a:pt x="1743464" y="516719"/>
                      <a:pt x="1752036" y="531006"/>
                    </a:cubicBezTo>
                    <a:lnTo>
                      <a:pt x="1765371" y="526244"/>
                    </a:lnTo>
                    <a:lnTo>
                      <a:pt x="1766324" y="526244"/>
                    </a:lnTo>
                    <a:lnTo>
                      <a:pt x="1859669" y="491001"/>
                    </a:lnTo>
                    <a:lnTo>
                      <a:pt x="1859669" y="491001"/>
                    </a:lnTo>
                    <a:lnTo>
                      <a:pt x="1962539" y="445281"/>
                    </a:lnTo>
                    <a:lnTo>
                      <a:pt x="1977779" y="453854"/>
                    </a:lnTo>
                    <a:lnTo>
                      <a:pt x="1959681" y="462426"/>
                    </a:lnTo>
                    <a:lnTo>
                      <a:pt x="2002544" y="557676"/>
                    </a:lnTo>
                    <a:lnTo>
                      <a:pt x="1980636" y="554819"/>
                    </a:lnTo>
                    <a:lnTo>
                      <a:pt x="1964444" y="518624"/>
                    </a:lnTo>
                    <a:lnTo>
                      <a:pt x="1932059" y="532911"/>
                    </a:lnTo>
                    <a:lnTo>
                      <a:pt x="1933964" y="540531"/>
                    </a:lnTo>
                    <a:close/>
                    <a:moveTo>
                      <a:pt x="2038739" y="575774"/>
                    </a:moveTo>
                    <a:lnTo>
                      <a:pt x="2006354" y="565296"/>
                    </a:lnTo>
                    <a:cubicBezTo>
                      <a:pt x="2004449" y="564344"/>
                      <a:pt x="2001591" y="564344"/>
                      <a:pt x="1999686" y="563391"/>
                    </a:cubicBezTo>
                    <a:cubicBezTo>
                      <a:pt x="1997781" y="563391"/>
                      <a:pt x="1995876" y="563391"/>
                      <a:pt x="1994924" y="563391"/>
                    </a:cubicBezTo>
                    <a:cubicBezTo>
                      <a:pt x="1993971" y="564344"/>
                      <a:pt x="1992066" y="565296"/>
                      <a:pt x="1991114" y="566249"/>
                    </a:cubicBezTo>
                    <a:cubicBezTo>
                      <a:pt x="1990161" y="567201"/>
                      <a:pt x="1988256" y="570059"/>
                      <a:pt x="1986351" y="572916"/>
                    </a:cubicBezTo>
                    <a:lnTo>
                      <a:pt x="1974921" y="566249"/>
                    </a:lnTo>
                    <a:cubicBezTo>
                      <a:pt x="1976826" y="564344"/>
                      <a:pt x="1978731" y="561486"/>
                      <a:pt x="1980636" y="559581"/>
                    </a:cubicBezTo>
                    <a:cubicBezTo>
                      <a:pt x="1982541" y="557676"/>
                      <a:pt x="1984446" y="556724"/>
                      <a:pt x="1985399" y="555771"/>
                    </a:cubicBezTo>
                    <a:cubicBezTo>
                      <a:pt x="1987304" y="554819"/>
                      <a:pt x="1988256" y="554819"/>
                      <a:pt x="1989209" y="554819"/>
                    </a:cubicBezTo>
                    <a:cubicBezTo>
                      <a:pt x="1990161" y="554819"/>
                      <a:pt x="1992066" y="554819"/>
                      <a:pt x="1993971" y="555771"/>
                    </a:cubicBezTo>
                    <a:lnTo>
                      <a:pt x="2041596" y="569106"/>
                    </a:lnTo>
                    <a:lnTo>
                      <a:pt x="2038739" y="575774"/>
                    </a:lnTo>
                    <a:close/>
                    <a:moveTo>
                      <a:pt x="2137799" y="166199"/>
                    </a:moveTo>
                    <a:cubicBezTo>
                      <a:pt x="2145419" y="97619"/>
                      <a:pt x="2173041" y="21419"/>
                      <a:pt x="2254004" y="16656"/>
                    </a:cubicBezTo>
                    <a:cubicBezTo>
                      <a:pt x="2271149" y="16656"/>
                      <a:pt x="2273054" y="24276"/>
                      <a:pt x="2274006" y="26181"/>
                    </a:cubicBezTo>
                    <a:cubicBezTo>
                      <a:pt x="2278769" y="50946"/>
                      <a:pt x="2227334" y="115716"/>
                      <a:pt x="2137799" y="166199"/>
                    </a:cubicBezTo>
                    <a:close/>
                    <a:moveTo>
                      <a:pt x="2346396" y="591014"/>
                    </a:moveTo>
                    <a:cubicBezTo>
                      <a:pt x="2327346" y="553866"/>
                      <a:pt x="2289246" y="499574"/>
                      <a:pt x="2254956" y="497669"/>
                    </a:cubicBezTo>
                    <a:cubicBezTo>
                      <a:pt x="2246384" y="496716"/>
                      <a:pt x="2233049" y="499574"/>
                      <a:pt x="2222571" y="515766"/>
                    </a:cubicBezTo>
                    <a:cubicBezTo>
                      <a:pt x="2218761" y="522434"/>
                      <a:pt x="2214951" y="530054"/>
                      <a:pt x="2211141" y="537674"/>
                    </a:cubicBezTo>
                    <a:cubicBezTo>
                      <a:pt x="2207331" y="493859"/>
                      <a:pt x="2194949" y="451949"/>
                      <a:pt x="2181614" y="412896"/>
                    </a:cubicBezTo>
                    <a:cubicBezTo>
                      <a:pt x="2219714" y="397656"/>
                      <a:pt x="2254004" y="379559"/>
                      <a:pt x="2285436" y="358604"/>
                    </a:cubicBezTo>
                    <a:cubicBezTo>
                      <a:pt x="2293056" y="375749"/>
                      <a:pt x="2300676" y="391941"/>
                      <a:pt x="2309249" y="408134"/>
                    </a:cubicBezTo>
                    <a:cubicBezTo>
                      <a:pt x="2323536" y="435756"/>
                      <a:pt x="2338776" y="465284"/>
                      <a:pt x="2346396" y="496716"/>
                    </a:cubicBezTo>
                    <a:cubicBezTo>
                      <a:pt x="2350206" y="515766"/>
                      <a:pt x="2350206" y="568154"/>
                      <a:pt x="2346396" y="591014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2141" name="Google Shape;12141;p38"/>
          <p:cNvGrpSpPr/>
          <p:nvPr/>
        </p:nvGrpSpPr>
        <p:grpSpPr>
          <a:xfrm>
            <a:off x="158293" y="1337240"/>
            <a:ext cx="522450" cy="489790"/>
            <a:chOff x="149196" y="1449049"/>
            <a:chExt cx="522450" cy="489790"/>
          </a:xfrm>
        </p:grpSpPr>
        <p:sp>
          <p:nvSpPr>
            <p:cNvPr id="12142" name="Google Shape;12142;p38"/>
            <p:cNvSpPr/>
            <p:nvPr/>
          </p:nvSpPr>
          <p:spPr>
            <a:xfrm>
              <a:off x="149196" y="1551804"/>
              <a:ext cx="391838" cy="387035"/>
            </a:xfrm>
            <a:custGeom>
              <a:avLst/>
              <a:gdLst/>
              <a:ahLst/>
              <a:cxnLst/>
              <a:rect l="l" t="t" r="r" b="b"/>
              <a:pathLst>
                <a:path w="391838" h="387035" extrusionOk="0">
                  <a:moveTo>
                    <a:pt x="123721" y="373192"/>
                  </a:moveTo>
                  <a:cubicBezTo>
                    <a:pt x="125404" y="373862"/>
                    <a:pt x="127069" y="374556"/>
                    <a:pt x="128767" y="375177"/>
                  </a:cubicBezTo>
                  <a:cubicBezTo>
                    <a:pt x="130728" y="375894"/>
                    <a:pt x="132710" y="376532"/>
                    <a:pt x="134686" y="377186"/>
                  </a:cubicBezTo>
                  <a:cubicBezTo>
                    <a:pt x="135950" y="377600"/>
                    <a:pt x="137210" y="378043"/>
                    <a:pt x="138489" y="378433"/>
                  </a:cubicBezTo>
                  <a:cubicBezTo>
                    <a:pt x="140530" y="379064"/>
                    <a:pt x="142594" y="379625"/>
                    <a:pt x="144656" y="380187"/>
                  </a:cubicBezTo>
                  <a:cubicBezTo>
                    <a:pt x="145903" y="380522"/>
                    <a:pt x="147142" y="380865"/>
                    <a:pt x="148403" y="381184"/>
                  </a:cubicBezTo>
                  <a:cubicBezTo>
                    <a:pt x="150467" y="381698"/>
                    <a:pt x="152548" y="382180"/>
                    <a:pt x="154628" y="382619"/>
                  </a:cubicBezTo>
                  <a:cubicBezTo>
                    <a:pt x="155952" y="382906"/>
                    <a:pt x="157275" y="383177"/>
                    <a:pt x="158607" y="383428"/>
                  </a:cubicBezTo>
                  <a:cubicBezTo>
                    <a:pt x="160627" y="383823"/>
                    <a:pt x="162645" y="384189"/>
                    <a:pt x="164685" y="384516"/>
                  </a:cubicBezTo>
                  <a:cubicBezTo>
                    <a:pt x="166196" y="384760"/>
                    <a:pt x="167722" y="384963"/>
                    <a:pt x="169249" y="385166"/>
                  </a:cubicBezTo>
                  <a:cubicBezTo>
                    <a:pt x="171126" y="385421"/>
                    <a:pt x="172996" y="385680"/>
                    <a:pt x="174881" y="385887"/>
                  </a:cubicBezTo>
                  <a:cubicBezTo>
                    <a:pt x="176826" y="386098"/>
                    <a:pt x="178783" y="386238"/>
                    <a:pt x="180745" y="386385"/>
                  </a:cubicBezTo>
                  <a:cubicBezTo>
                    <a:pt x="182255" y="386497"/>
                    <a:pt x="183754" y="386653"/>
                    <a:pt x="185272" y="386728"/>
                  </a:cubicBezTo>
                  <a:cubicBezTo>
                    <a:pt x="188800" y="386932"/>
                    <a:pt x="192344" y="387035"/>
                    <a:pt x="195919" y="387035"/>
                  </a:cubicBezTo>
                  <a:cubicBezTo>
                    <a:pt x="202025" y="387035"/>
                    <a:pt x="208049" y="386721"/>
                    <a:pt x="214015" y="386171"/>
                  </a:cubicBezTo>
                  <a:cubicBezTo>
                    <a:pt x="214458" y="386130"/>
                    <a:pt x="214901" y="386115"/>
                    <a:pt x="215330" y="386075"/>
                  </a:cubicBezTo>
                  <a:cubicBezTo>
                    <a:pt x="220971" y="385521"/>
                    <a:pt x="226531" y="384680"/>
                    <a:pt x="232016" y="383651"/>
                  </a:cubicBezTo>
                  <a:cubicBezTo>
                    <a:pt x="232825" y="383504"/>
                    <a:pt x="233635" y="383380"/>
                    <a:pt x="234432" y="383217"/>
                  </a:cubicBezTo>
                  <a:cubicBezTo>
                    <a:pt x="239602" y="382180"/>
                    <a:pt x="244680" y="380905"/>
                    <a:pt x="249690" y="379478"/>
                  </a:cubicBezTo>
                  <a:cubicBezTo>
                    <a:pt x="250826" y="379151"/>
                    <a:pt x="251970" y="378848"/>
                    <a:pt x="253094" y="378506"/>
                  </a:cubicBezTo>
                  <a:cubicBezTo>
                    <a:pt x="257798" y="377071"/>
                    <a:pt x="262417" y="375428"/>
                    <a:pt x="266965" y="373650"/>
                  </a:cubicBezTo>
                  <a:cubicBezTo>
                    <a:pt x="268345" y="373113"/>
                    <a:pt x="269732" y="372590"/>
                    <a:pt x="271095" y="372016"/>
                  </a:cubicBezTo>
                  <a:cubicBezTo>
                    <a:pt x="275419" y="370215"/>
                    <a:pt x="279649" y="368229"/>
                    <a:pt x="283814" y="366133"/>
                  </a:cubicBezTo>
                  <a:cubicBezTo>
                    <a:pt x="285293" y="365387"/>
                    <a:pt x="286759" y="364654"/>
                    <a:pt x="288223" y="363869"/>
                  </a:cubicBezTo>
                  <a:cubicBezTo>
                    <a:pt x="292288" y="361688"/>
                    <a:pt x="296254" y="359341"/>
                    <a:pt x="300149" y="356889"/>
                  </a:cubicBezTo>
                  <a:cubicBezTo>
                    <a:pt x="301544" y="356009"/>
                    <a:pt x="302931" y="355135"/>
                    <a:pt x="304302" y="354223"/>
                  </a:cubicBezTo>
                  <a:cubicBezTo>
                    <a:pt x="308236" y="351600"/>
                    <a:pt x="312051" y="348818"/>
                    <a:pt x="315782" y="345928"/>
                  </a:cubicBezTo>
                  <a:cubicBezTo>
                    <a:pt x="316974" y="345003"/>
                    <a:pt x="318166" y="344090"/>
                    <a:pt x="319333" y="343134"/>
                  </a:cubicBezTo>
                  <a:cubicBezTo>
                    <a:pt x="323136" y="340041"/>
                    <a:pt x="326810" y="336784"/>
                    <a:pt x="330371" y="333420"/>
                  </a:cubicBezTo>
                  <a:cubicBezTo>
                    <a:pt x="330965" y="332857"/>
                    <a:pt x="331618" y="332376"/>
                    <a:pt x="332212" y="331797"/>
                  </a:cubicBezTo>
                  <a:cubicBezTo>
                    <a:pt x="332328" y="331682"/>
                    <a:pt x="332368" y="331527"/>
                    <a:pt x="332483" y="331403"/>
                  </a:cubicBezTo>
                  <a:cubicBezTo>
                    <a:pt x="369055" y="295796"/>
                    <a:pt x="391838" y="246083"/>
                    <a:pt x="391838" y="191116"/>
                  </a:cubicBezTo>
                  <a:cubicBezTo>
                    <a:pt x="391838" y="142416"/>
                    <a:pt x="373845" y="95724"/>
                    <a:pt x="341184" y="59654"/>
                  </a:cubicBezTo>
                  <a:lnTo>
                    <a:pt x="329087" y="70620"/>
                  </a:lnTo>
                  <a:cubicBezTo>
                    <a:pt x="359022" y="103680"/>
                    <a:pt x="375512" y="146473"/>
                    <a:pt x="375512" y="191116"/>
                  </a:cubicBezTo>
                  <a:cubicBezTo>
                    <a:pt x="375512" y="234300"/>
                    <a:pt x="360182" y="273969"/>
                    <a:pt x="334695" y="304980"/>
                  </a:cubicBezTo>
                  <a:lnTo>
                    <a:pt x="334695" y="264586"/>
                  </a:lnTo>
                  <a:cubicBezTo>
                    <a:pt x="334695" y="255586"/>
                    <a:pt x="327373" y="248259"/>
                    <a:pt x="318369" y="248259"/>
                  </a:cubicBezTo>
                  <a:lnTo>
                    <a:pt x="290084" y="248259"/>
                  </a:lnTo>
                  <a:lnTo>
                    <a:pt x="262278" y="206554"/>
                  </a:lnTo>
                  <a:cubicBezTo>
                    <a:pt x="259241" y="201998"/>
                    <a:pt x="254162" y="199279"/>
                    <a:pt x="248694" y="199279"/>
                  </a:cubicBezTo>
                  <a:lnTo>
                    <a:pt x="212246" y="199279"/>
                  </a:lnTo>
                  <a:cubicBezTo>
                    <a:pt x="203242" y="199279"/>
                    <a:pt x="195919" y="206606"/>
                    <a:pt x="195919" y="215606"/>
                  </a:cubicBezTo>
                  <a:lnTo>
                    <a:pt x="195919" y="240096"/>
                  </a:lnTo>
                  <a:lnTo>
                    <a:pt x="212246" y="240096"/>
                  </a:lnTo>
                  <a:lnTo>
                    <a:pt x="212246" y="215606"/>
                  </a:lnTo>
                  <a:lnTo>
                    <a:pt x="248694" y="215606"/>
                  </a:lnTo>
                  <a:lnTo>
                    <a:pt x="276500" y="257315"/>
                  </a:lnTo>
                  <a:cubicBezTo>
                    <a:pt x="279537" y="261867"/>
                    <a:pt x="284615" y="264586"/>
                    <a:pt x="290084" y="264586"/>
                  </a:cubicBezTo>
                  <a:lnTo>
                    <a:pt x="318369" y="264586"/>
                  </a:lnTo>
                  <a:lnTo>
                    <a:pt x="318369" y="322327"/>
                  </a:lnTo>
                  <a:cubicBezTo>
                    <a:pt x="318018" y="322653"/>
                    <a:pt x="317675" y="322996"/>
                    <a:pt x="317325" y="323324"/>
                  </a:cubicBezTo>
                  <a:cubicBezTo>
                    <a:pt x="314052" y="326337"/>
                    <a:pt x="310663" y="329183"/>
                    <a:pt x="307200" y="331918"/>
                  </a:cubicBezTo>
                  <a:cubicBezTo>
                    <a:pt x="306155" y="332742"/>
                    <a:pt x="305127" y="333576"/>
                    <a:pt x="304067" y="334385"/>
                  </a:cubicBezTo>
                  <a:cubicBezTo>
                    <a:pt x="300687" y="336947"/>
                    <a:pt x="297219" y="339347"/>
                    <a:pt x="293684" y="341651"/>
                  </a:cubicBezTo>
                  <a:cubicBezTo>
                    <a:pt x="292436" y="342464"/>
                    <a:pt x="291184" y="343281"/>
                    <a:pt x="289912" y="344075"/>
                  </a:cubicBezTo>
                  <a:cubicBezTo>
                    <a:pt x="286401" y="346239"/>
                    <a:pt x="282817" y="348260"/>
                    <a:pt x="279179" y="350173"/>
                  </a:cubicBezTo>
                  <a:cubicBezTo>
                    <a:pt x="277824" y="350882"/>
                    <a:pt x="276468" y="351584"/>
                    <a:pt x="275097" y="352270"/>
                  </a:cubicBezTo>
                  <a:cubicBezTo>
                    <a:pt x="271366" y="354108"/>
                    <a:pt x="267576" y="355814"/>
                    <a:pt x="263725" y="357388"/>
                  </a:cubicBezTo>
                  <a:cubicBezTo>
                    <a:pt x="262409" y="357926"/>
                    <a:pt x="261094" y="358440"/>
                    <a:pt x="259762" y="358946"/>
                  </a:cubicBezTo>
                  <a:cubicBezTo>
                    <a:pt x="255717" y="360489"/>
                    <a:pt x="251619" y="361903"/>
                    <a:pt x="247462" y="363143"/>
                  </a:cubicBezTo>
                  <a:cubicBezTo>
                    <a:pt x="246334" y="363486"/>
                    <a:pt x="245194" y="363797"/>
                    <a:pt x="244058" y="364116"/>
                  </a:cubicBezTo>
                  <a:cubicBezTo>
                    <a:pt x="239634" y="365347"/>
                    <a:pt x="235161" y="366432"/>
                    <a:pt x="230637" y="367325"/>
                  </a:cubicBezTo>
                  <a:cubicBezTo>
                    <a:pt x="229772" y="367496"/>
                    <a:pt x="228899" y="367632"/>
                    <a:pt x="228035" y="367787"/>
                  </a:cubicBezTo>
                  <a:cubicBezTo>
                    <a:pt x="223199" y="368660"/>
                    <a:pt x="218337" y="369381"/>
                    <a:pt x="213414" y="369851"/>
                  </a:cubicBezTo>
                  <a:cubicBezTo>
                    <a:pt x="212892" y="369903"/>
                    <a:pt x="212369" y="369928"/>
                    <a:pt x="211847" y="369975"/>
                  </a:cubicBezTo>
                  <a:cubicBezTo>
                    <a:pt x="206590" y="370426"/>
                    <a:pt x="201272" y="370709"/>
                    <a:pt x="195919" y="370709"/>
                  </a:cubicBezTo>
                  <a:cubicBezTo>
                    <a:pt x="192810" y="370709"/>
                    <a:pt x="189705" y="370629"/>
                    <a:pt x="186620" y="370474"/>
                  </a:cubicBezTo>
                  <a:cubicBezTo>
                    <a:pt x="184164" y="370350"/>
                    <a:pt x="181725" y="370139"/>
                    <a:pt x="179289" y="369920"/>
                  </a:cubicBezTo>
                  <a:cubicBezTo>
                    <a:pt x="178704" y="369860"/>
                    <a:pt x="178106" y="369836"/>
                    <a:pt x="177520" y="369780"/>
                  </a:cubicBezTo>
                  <a:cubicBezTo>
                    <a:pt x="174710" y="369493"/>
                    <a:pt x="171927" y="369126"/>
                    <a:pt x="169161" y="368712"/>
                  </a:cubicBezTo>
                  <a:cubicBezTo>
                    <a:pt x="168966" y="368680"/>
                    <a:pt x="168759" y="368660"/>
                    <a:pt x="168563" y="368628"/>
                  </a:cubicBezTo>
                  <a:cubicBezTo>
                    <a:pt x="165829" y="368214"/>
                    <a:pt x="163118" y="367716"/>
                    <a:pt x="160432" y="367177"/>
                  </a:cubicBezTo>
                  <a:cubicBezTo>
                    <a:pt x="160181" y="367125"/>
                    <a:pt x="159926" y="367085"/>
                    <a:pt x="159682" y="367038"/>
                  </a:cubicBezTo>
                  <a:cubicBezTo>
                    <a:pt x="157152" y="366516"/>
                    <a:pt x="154653" y="365918"/>
                    <a:pt x="152157" y="365299"/>
                  </a:cubicBezTo>
                  <a:cubicBezTo>
                    <a:pt x="151723" y="365192"/>
                    <a:pt x="151284" y="365092"/>
                    <a:pt x="150850" y="364981"/>
                  </a:cubicBezTo>
                  <a:cubicBezTo>
                    <a:pt x="148606" y="364399"/>
                    <a:pt x="146385" y="363749"/>
                    <a:pt x="144173" y="363080"/>
                  </a:cubicBezTo>
                  <a:cubicBezTo>
                    <a:pt x="143464" y="362865"/>
                    <a:pt x="142742" y="362661"/>
                    <a:pt x="142025" y="362442"/>
                  </a:cubicBezTo>
                  <a:cubicBezTo>
                    <a:pt x="140068" y="361820"/>
                    <a:pt x="138130" y="361150"/>
                    <a:pt x="136197" y="360465"/>
                  </a:cubicBezTo>
                  <a:cubicBezTo>
                    <a:pt x="135225" y="360122"/>
                    <a:pt x="134252" y="359787"/>
                    <a:pt x="133291" y="359429"/>
                  </a:cubicBezTo>
                  <a:cubicBezTo>
                    <a:pt x="131570" y="358783"/>
                    <a:pt x="129864" y="358097"/>
                    <a:pt x="128166" y="357403"/>
                  </a:cubicBezTo>
                  <a:cubicBezTo>
                    <a:pt x="127014" y="356929"/>
                    <a:pt x="125870" y="356467"/>
                    <a:pt x="124725" y="355969"/>
                  </a:cubicBezTo>
                  <a:cubicBezTo>
                    <a:pt x="124032" y="355666"/>
                    <a:pt x="123355" y="355347"/>
                    <a:pt x="122669" y="355036"/>
                  </a:cubicBezTo>
                  <a:lnTo>
                    <a:pt x="144664" y="289076"/>
                  </a:lnTo>
                  <a:lnTo>
                    <a:pt x="158898" y="289076"/>
                  </a:lnTo>
                  <a:lnTo>
                    <a:pt x="170377" y="306295"/>
                  </a:lnTo>
                  <a:cubicBezTo>
                    <a:pt x="173414" y="310847"/>
                    <a:pt x="178493" y="313566"/>
                    <a:pt x="183961" y="313566"/>
                  </a:cubicBezTo>
                  <a:lnTo>
                    <a:pt x="195919" y="313566"/>
                  </a:lnTo>
                  <a:cubicBezTo>
                    <a:pt x="204923" y="313566"/>
                    <a:pt x="212246" y="306243"/>
                    <a:pt x="212246" y="297239"/>
                  </a:cubicBezTo>
                  <a:lnTo>
                    <a:pt x="212246" y="256422"/>
                  </a:lnTo>
                  <a:lnTo>
                    <a:pt x="195919" y="256422"/>
                  </a:lnTo>
                  <a:lnTo>
                    <a:pt x="195919" y="297239"/>
                  </a:lnTo>
                  <a:lnTo>
                    <a:pt x="183961" y="297239"/>
                  </a:lnTo>
                  <a:lnTo>
                    <a:pt x="172481" y="280024"/>
                  </a:lnTo>
                  <a:cubicBezTo>
                    <a:pt x="169445" y="275467"/>
                    <a:pt x="164366" y="272749"/>
                    <a:pt x="158898" y="272749"/>
                  </a:cubicBezTo>
                  <a:lnTo>
                    <a:pt x="144664" y="272749"/>
                  </a:lnTo>
                  <a:cubicBezTo>
                    <a:pt x="137624" y="272749"/>
                    <a:pt x="131398" y="277242"/>
                    <a:pt x="129186" y="283910"/>
                  </a:cubicBezTo>
                  <a:lnTo>
                    <a:pt x="107952" y="347602"/>
                  </a:lnTo>
                  <a:cubicBezTo>
                    <a:pt x="53313" y="316767"/>
                    <a:pt x="16327" y="258196"/>
                    <a:pt x="16327" y="191116"/>
                  </a:cubicBezTo>
                  <a:cubicBezTo>
                    <a:pt x="16327" y="142188"/>
                    <a:pt x="36767" y="96661"/>
                    <a:pt x="69994" y="63648"/>
                  </a:cubicBezTo>
                  <a:lnTo>
                    <a:pt x="80238" y="84129"/>
                  </a:lnTo>
                  <a:cubicBezTo>
                    <a:pt x="83012" y="89697"/>
                    <a:pt x="88604" y="93156"/>
                    <a:pt x="94843" y="93156"/>
                  </a:cubicBezTo>
                  <a:lnTo>
                    <a:pt x="114286" y="93156"/>
                  </a:lnTo>
                  <a:lnTo>
                    <a:pt x="114286" y="133973"/>
                  </a:lnTo>
                  <a:cubicBezTo>
                    <a:pt x="114286" y="142977"/>
                    <a:pt x="121609" y="150300"/>
                    <a:pt x="130613" y="150300"/>
                  </a:cubicBezTo>
                  <a:lnTo>
                    <a:pt x="182375" y="150300"/>
                  </a:lnTo>
                  <a:cubicBezTo>
                    <a:pt x="188924" y="150300"/>
                    <a:pt x="194807" y="146418"/>
                    <a:pt x="197382" y="140407"/>
                  </a:cubicBezTo>
                  <a:lnTo>
                    <a:pt x="217626" y="93156"/>
                  </a:lnTo>
                  <a:lnTo>
                    <a:pt x="253062" y="93156"/>
                  </a:lnTo>
                  <a:cubicBezTo>
                    <a:pt x="262066" y="93156"/>
                    <a:pt x="269389" y="85834"/>
                    <a:pt x="269389" y="76830"/>
                  </a:cubicBezTo>
                  <a:lnTo>
                    <a:pt x="269389" y="60503"/>
                  </a:lnTo>
                  <a:lnTo>
                    <a:pt x="253062" y="60503"/>
                  </a:lnTo>
                  <a:lnTo>
                    <a:pt x="253062" y="76830"/>
                  </a:lnTo>
                  <a:lnTo>
                    <a:pt x="217626" y="76830"/>
                  </a:lnTo>
                  <a:cubicBezTo>
                    <a:pt x="211077" y="76830"/>
                    <a:pt x="205195" y="80717"/>
                    <a:pt x="202619" y="86727"/>
                  </a:cubicBezTo>
                  <a:lnTo>
                    <a:pt x="182375" y="133973"/>
                  </a:lnTo>
                  <a:lnTo>
                    <a:pt x="130613" y="133973"/>
                  </a:lnTo>
                  <a:lnTo>
                    <a:pt x="130613" y="93156"/>
                  </a:lnTo>
                  <a:cubicBezTo>
                    <a:pt x="130613" y="84156"/>
                    <a:pt x="123290" y="76830"/>
                    <a:pt x="114286" y="76830"/>
                  </a:cubicBezTo>
                  <a:lnTo>
                    <a:pt x="94843" y="76830"/>
                  </a:lnTo>
                  <a:lnTo>
                    <a:pt x="82562" y="52285"/>
                  </a:lnTo>
                  <a:cubicBezTo>
                    <a:pt x="91729" y="44743"/>
                    <a:pt x="101583" y="37999"/>
                    <a:pt x="112166" y="32358"/>
                  </a:cubicBezTo>
                  <a:cubicBezTo>
                    <a:pt x="112883" y="31984"/>
                    <a:pt x="113592" y="31597"/>
                    <a:pt x="114318" y="31231"/>
                  </a:cubicBezTo>
                  <a:cubicBezTo>
                    <a:pt x="118384" y="29142"/>
                    <a:pt x="122513" y="27164"/>
                    <a:pt x="126759" y="25379"/>
                  </a:cubicBezTo>
                  <a:cubicBezTo>
                    <a:pt x="127185" y="25200"/>
                    <a:pt x="127631" y="25052"/>
                    <a:pt x="128058" y="24881"/>
                  </a:cubicBezTo>
                  <a:cubicBezTo>
                    <a:pt x="131733" y="23370"/>
                    <a:pt x="135487" y="22007"/>
                    <a:pt x="139282" y="20743"/>
                  </a:cubicBezTo>
                  <a:cubicBezTo>
                    <a:pt x="140645" y="20285"/>
                    <a:pt x="142017" y="19843"/>
                    <a:pt x="143395" y="19428"/>
                  </a:cubicBezTo>
                  <a:cubicBezTo>
                    <a:pt x="147322" y="18220"/>
                    <a:pt x="151300" y="17108"/>
                    <a:pt x="155337" y="16180"/>
                  </a:cubicBezTo>
                  <a:cubicBezTo>
                    <a:pt x="155649" y="16103"/>
                    <a:pt x="155960" y="16008"/>
                    <a:pt x="156271" y="15940"/>
                  </a:cubicBezTo>
                  <a:lnTo>
                    <a:pt x="155079" y="10666"/>
                  </a:lnTo>
                  <a:lnTo>
                    <a:pt x="152679" y="0"/>
                  </a:lnTo>
                  <a:cubicBezTo>
                    <a:pt x="152416" y="56"/>
                    <a:pt x="152165" y="148"/>
                    <a:pt x="151902" y="211"/>
                  </a:cubicBezTo>
                  <a:cubicBezTo>
                    <a:pt x="147354" y="1256"/>
                    <a:pt x="142858" y="2511"/>
                    <a:pt x="138393" y="3887"/>
                  </a:cubicBezTo>
                  <a:cubicBezTo>
                    <a:pt x="136807" y="4372"/>
                    <a:pt x="135240" y="4907"/>
                    <a:pt x="133674" y="5430"/>
                  </a:cubicBezTo>
                  <a:cubicBezTo>
                    <a:pt x="130207" y="6593"/>
                    <a:pt x="126766" y="7868"/>
                    <a:pt x="123363" y="9232"/>
                  </a:cubicBezTo>
                  <a:cubicBezTo>
                    <a:pt x="122123" y="9730"/>
                    <a:pt x="120867" y="10189"/>
                    <a:pt x="119639" y="10710"/>
                  </a:cubicBezTo>
                  <a:cubicBezTo>
                    <a:pt x="114980" y="12684"/>
                    <a:pt x="110392" y="14840"/>
                    <a:pt x="105895" y="17176"/>
                  </a:cubicBezTo>
                  <a:cubicBezTo>
                    <a:pt x="105688" y="17280"/>
                    <a:pt x="105493" y="17395"/>
                    <a:pt x="105290" y="17503"/>
                  </a:cubicBezTo>
                  <a:cubicBezTo>
                    <a:pt x="100630" y="19942"/>
                    <a:pt x="96082" y="22605"/>
                    <a:pt x="91618" y="25418"/>
                  </a:cubicBezTo>
                  <a:cubicBezTo>
                    <a:pt x="91542" y="25466"/>
                    <a:pt x="91462" y="25518"/>
                    <a:pt x="91387" y="25566"/>
                  </a:cubicBezTo>
                  <a:cubicBezTo>
                    <a:pt x="82793" y="31003"/>
                    <a:pt x="74546" y="37034"/>
                    <a:pt x="66857" y="43771"/>
                  </a:cubicBezTo>
                  <a:cubicBezTo>
                    <a:pt x="66482" y="44105"/>
                    <a:pt x="66227" y="44520"/>
                    <a:pt x="65928" y="44914"/>
                  </a:cubicBezTo>
                  <a:cubicBezTo>
                    <a:pt x="25275" y="81323"/>
                    <a:pt x="0" y="134157"/>
                    <a:pt x="0" y="191116"/>
                  </a:cubicBezTo>
                  <a:cubicBezTo>
                    <a:pt x="0" y="267818"/>
                    <a:pt x="44328" y="334329"/>
                    <a:pt x="108686" y="366476"/>
                  </a:cubicBezTo>
                  <a:cubicBezTo>
                    <a:pt x="108801" y="366539"/>
                    <a:pt x="108873" y="366647"/>
                    <a:pt x="108989" y="366702"/>
                  </a:cubicBezTo>
                  <a:cubicBezTo>
                    <a:pt x="109447" y="366930"/>
                    <a:pt x="109910" y="367118"/>
                    <a:pt x="110368" y="367340"/>
                  </a:cubicBezTo>
                  <a:cubicBezTo>
                    <a:pt x="112011" y="368138"/>
                    <a:pt x="113672" y="368875"/>
                    <a:pt x="115338" y="369633"/>
                  </a:cubicBezTo>
                  <a:cubicBezTo>
                    <a:pt x="118117" y="370880"/>
                    <a:pt x="120907" y="372072"/>
                    <a:pt x="123721" y="37319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3" name="Google Shape;12143;p38"/>
            <p:cNvSpPr/>
            <p:nvPr/>
          </p:nvSpPr>
          <p:spPr>
            <a:xfrm>
              <a:off x="190012" y="1718430"/>
              <a:ext cx="104356" cy="81632"/>
            </a:xfrm>
            <a:custGeom>
              <a:avLst/>
              <a:gdLst/>
              <a:ahLst/>
              <a:cxnLst/>
              <a:rect l="l" t="t" r="r" b="b"/>
              <a:pathLst>
                <a:path w="104356" h="81632" extrusionOk="0">
                  <a:moveTo>
                    <a:pt x="75176" y="17690"/>
                  </a:moveTo>
                  <a:lnTo>
                    <a:pt x="52579" y="23342"/>
                  </a:lnTo>
                  <a:lnTo>
                    <a:pt x="41869" y="7275"/>
                  </a:lnTo>
                  <a:cubicBezTo>
                    <a:pt x="38831" y="2718"/>
                    <a:pt x="33753" y="0"/>
                    <a:pt x="28285" y="0"/>
                  </a:cubicBezTo>
                  <a:lnTo>
                    <a:pt x="16327" y="0"/>
                  </a:lnTo>
                  <a:cubicBezTo>
                    <a:pt x="7322" y="0"/>
                    <a:pt x="0" y="7327"/>
                    <a:pt x="0" y="16327"/>
                  </a:cubicBezTo>
                  <a:lnTo>
                    <a:pt x="0" y="37441"/>
                  </a:lnTo>
                  <a:cubicBezTo>
                    <a:pt x="0" y="41797"/>
                    <a:pt x="1698" y="45895"/>
                    <a:pt x="4783" y="48980"/>
                  </a:cubicBezTo>
                  <a:lnTo>
                    <a:pt x="32653" y="76850"/>
                  </a:lnTo>
                  <a:cubicBezTo>
                    <a:pt x="35691" y="79895"/>
                    <a:pt x="39904" y="81633"/>
                    <a:pt x="44197" y="81633"/>
                  </a:cubicBezTo>
                  <a:lnTo>
                    <a:pt x="76587" y="81633"/>
                  </a:lnTo>
                  <a:cubicBezTo>
                    <a:pt x="82825" y="81633"/>
                    <a:pt x="88417" y="78174"/>
                    <a:pt x="91191" y="72613"/>
                  </a:cubicBezTo>
                  <a:lnTo>
                    <a:pt x="102627" y="49733"/>
                  </a:lnTo>
                  <a:cubicBezTo>
                    <a:pt x="105780" y="43439"/>
                    <a:pt x="104540" y="35862"/>
                    <a:pt x="99566" y="30884"/>
                  </a:cubicBezTo>
                  <a:lnTo>
                    <a:pt x="90677" y="21995"/>
                  </a:lnTo>
                  <a:cubicBezTo>
                    <a:pt x="86643" y="17945"/>
                    <a:pt x="80669" y="16303"/>
                    <a:pt x="75176" y="17690"/>
                  </a:cubicBezTo>
                  <a:close/>
                  <a:moveTo>
                    <a:pt x="76587" y="65306"/>
                  </a:moveTo>
                  <a:lnTo>
                    <a:pt x="44197" y="65306"/>
                  </a:lnTo>
                  <a:lnTo>
                    <a:pt x="16327" y="37441"/>
                  </a:lnTo>
                  <a:lnTo>
                    <a:pt x="16327" y="16327"/>
                  </a:lnTo>
                  <a:lnTo>
                    <a:pt x="28285" y="16327"/>
                  </a:lnTo>
                  <a:lnTo>
                    <a:pt x="38995" y="32394"/>
                  </a:lnTo>
                  <a:cubicBezTo>
                    <a:pt x="42817" y="38119"/>
                    <a:pt x="49845" y="40837"/>
                    <a:pt x="56529" y="39179"/>
                  </a:cubicBezTo>
                  <a:lnTo>
                    <a:pt x="79126" y="33531"/>
                  </a:lnTo>
                  <a:lnTo>
                    <a:pt x="88027" y="4242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4" name="Google Shape;12144;p38"/>
            <p:cNvSpPr/>
            <p:nvPr/>
          </p:nvSpPr>
          <p:spPr>
            <a:xfrm>
              <a:off x="404620" y="1669450"/>
              <a:ext cx="103760" cy="89796"/>
            </a:xfrm>
            <a:custGeom>
              <a:avLst/>
              <a:gdLst/>
              <a:ahLst/>
              <a:cxnLst/>
              <a:rect l="l" t="t" r="r" b="b"/>
              <a:pathLst>
                <a:path w="103760" h="89796" extrusionOk="0">
                  <a:moveTo>
                    <a:pt x="32767" y="0"/>
                  </a:moveTo>
                  <a:cubicBezTo>
                    <a:pt x="29534" y="0"/>
                    <a:pt x="26405" y="949"/>
                    <a:pt x="23711" y="2747"/>
                  </a:cubicBezTo>
                  <a:lnTo>
                    <a:pt x="7272" y="13700"/>
                  </a:lnTo>
                  <a:cubicBezTo>
                    <a:pt x="428" y="18256"/>
                    <a:pt x="-1956" y="27237"/>
                    <a:pt x="1720" y="34591"/>
                  </a:cubicBezTo>
                  <a:lnTo>
                    <a:pt x="13770" y="58670"/>
                  </a:lnTo>
                  <a:cubicBezTo>
                    <a:pt x="15157" y="61448"/>
                    <a:pt x="17304" y="63756"/>
                    <a:pt x="19972" y="65367"/>
                  </a:cubicBezTo>
                  <a:lnTo>
                    <a:pt x="56814" y="87473"/>
                  </a:lnTo>
                  <a:cubicBezTo>
                    <a:pt x="59345" y="88991"/>
                    <a:pt x="62251" y="89796"/>
                    <a:pt x="65205" y="89796"/>
                  </a:cubicBezTo>
                  <a:lnTo>
                    <a:pt x="87434" y="89796"/>
                  </a:lnTo>
                  <a:cubicBezTo>
                    <a:pt x="96438" y="89796"/>
                    <a:pt x="103761" y="82474"/>
                    <a:pt x="103761" y="73470"/>
                  </a:cubicBezTo>
                  <a:lnTo>
                    <a:pt x="103761" y="54868"/>
                  </a:lnTo>
                  <a:cubicBezTo>
                    <a:pt x="103761" y="47832"/>
                    <a:pt x="99273" y="41602"/>
                    <a:pt x="92600" y="39382"/>
                  </a:cubicBezTo>
                  <a:lnTo>
                    <a:pt x="76904" y="34148"/>
                  </a:lnTo>
                  <a:cubicBezTo>
                    <a:pt x="76904" y="34148"/>
                    <a:pt x="76896" y="34148"/>
                    <a:pt x="76887" y="34132"/>
                  </a:cubicBezTo>
                  <a:lnTo>
                    <a:pt x="64339" y="9041"/>
                  </a:lnTo>
                  <a:cubicBezTo>
                    <a:pt x="61565" y="3464"/>
                    <a:pt x="55973" y="0"/>
                    <a:pt x="49735" y="0"/>
                  </a:cubicBezTo>
                  <a:close/>
                  <a:moveTo>
                    <a:pt x="62290" y="41446"/>
                  </a:moveTo>
                  <a:cubicBezTo>
                    <a:pt x="62290" y="41446"/>
                    <a:pt x="62299" y="41454"/>
                    <a:pt x="62299" y="41454"/>
                  </a:cubicBezTo>
                  <a:cubicBezTo>
                    <a:pt x="64252" y="45349"/>
                    <a:pt x="67596" y="48246"/>
                    <a:pt x="71729" y="49626"/>
                  </a:cubicBezTo>
                  <a:lnTo>
                    <a:pt x="87434" y="54868"/>
                  </a:lnTo>
                  <a:lnTo>
                    <a:pt x="87434" y="73470"/>
                  </a:lnTo>
                  <a:lnTo>
                    <a:pt x="65205" y="73470"/>
                  </a:lnTo>
                  <a:lnTo>
                    <a:pt x="28366" y="51363"/>
                  </a:lnTo>
                  <a:lnTo>
                    <a:pt x="16317" y="27284"/>
                  </a:lnTo>
                  <a:lnTo>
                    <a:pt x="32767" y="16327"/>
                  </a:lnTo>
                  <a:lnTo>
                    <a:pt x="49735" y="1632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5" name="Google Shape;12145;p38"/>
            <p:cNvSpPr/>
            <p:nvPr/>
          </p:nvSpPr>
          <p:spPr>
            <a:xfrm>
              <a:off x="279804" y="1449049"/>
              <a:ext cx="359188" cy="163258"/>
            </a:xfrm>
            <a:custGeom>
              <a:avLst/>
              <a:gdLst/>
              <a:ahLst/>
              <a:cxnLst/>
              <a:rect l="l" t="t" r="r" b="b"/>
              <a:pathLst>
                <a:path w="359188" h="163258" extrusionOk="0">
                  <a:moveTo>
                    <a:pt x="4787" y="80893"/>
                  </a:moveTo>
                  <a:lnTo>
                    <a:pt x="89800" y="119537"/>
                  </a:lnTo>
                  <a:lnTo>
                    <a:pt x="89800" y="126903"/>
                  </a:lnTo>
                  <a:cubicBezTo>
                    <a:pt x="89800" y="130379"/>
                    <a:pt x="92012" y="133480"/>
                    <a:pt x="95301" y="134616"/>
                  </a:cubicBezTo>
                  <a:lnTo>
                    <a:pt x="176934" y="162820"/>
                  </a:lnTo>
                  <a:cubicBezTo>
                    <a:pt x="177790" y="163116"/>
                    <a:pt x="178699" y="163259"/>
                    <a:pt x="179596" y="163259"/>
                  </a:cubicBezTo>
                  <a:cubicBezTo>
                    <a:pt x="180493" y="163259"/>
                    <a:pt x="181402" y="163116"/>
                    <a:pt x="182259" y="162813"/>
                  </a:cubicBezTo>
                  <a:lnTo>
                    <a:pt x="263892" y="134608"/>
                  </a:lnTo>
                  <a:cubicBezTo>
                    <a:pt x="267180" y="133480"/>
                    <a:pt x="269393" y="130379"/>
                    <a:pt x="269393" y="126894"/>
                  </a:cubicBezTo>
                  <a:lnTo>
                    <a:pt x="269393" y="119529"/>
                  </a:lnTo>
                  <a:lnTo>
                    <a:pt x="342862" y="86134"/>
                  </a:lnTo>
                  <a:lnTo>
                    <a:pt x="342862" y="114279"/>
                  </a:lnTo>
                  <a:lnTo>
                    <a:pt x="359189" y="114279"/>
                  </a:lnTo>
                  <a:lnTo>
                    <a:pt x="359189" y="73463"/>
                  </a:lnTo>
                  <a:lnTo>
                    <a:pt x="359149" y="73463"/>
                  </a:lnTo>
                  <a:cubicBezTo>
                    <a:pt x="359149" y="73375"/>
                    <a:pt x="359181" y="73291"/>
                    <a:pt x="359181" y="73212"/>
                  </a:cubicBezTo>
                  <a:cubicBezTo>
                    <a:pt x="359082" y="69923"/>
                    <a:pt x="357008" y="67005"/>
                    <a:pt x="353932" y="65841"/>
                  </a:cubicBezTo>
                  <a:lnTo>
                    <a:pt x="182502" y="535"/>
                  </a:lnTo>
                  <a:cubicBezTo>
                    <a:pt x="180625" y="-178"/>
                    <a:pt x="178568" y="-178"/>
                    <a:pt x="176683" y="535"/>
                  </a:cubicBezTo>
                  <a:lnTo>
                    <a:pt x="5254" y="65841"/>
                  </a:lnTo>
                  <a:cubicBezTo>
                    <a:pt x="2176" y="67017"/>
                    <a:pt x="104" y="69923"/>
                    <a:pt x="4" y="73212"/>
                  </a:cubicBezTo>
                  <a:cubicBezTo>
                    <a:pt x="-96" y="76500"/>
                    <a:pt x="1794" y="79529"/>
                    <a:pt x="4787" y="80893"/>
                  </a:cubicBezTo>
                  <a:close/>
                  <a:moveTo>
                    <a:pt x="253066" y="121079"/>
                  </a:moveTo>
                  <a:lnTo>
                    <a:pt x="179596" y="146462"/>
                  </a:lnTo>
                  <a:lnTo>
                    <a:pt x="106127" y="121079"/>
                  </a:lnTo>
                  <a:lnTo>
                    <a:pt x="106127" y="79537"/>
                  </a:lnTo>
                  <a:lnTo>
                    <a:pt x="130338" y="72271"/>
                  </a:lnTo>
                  <a:cubicBezTo>
                    <a:pt x="142403" y="68648"/>
                    <a:pt x="154732" y="66388"/>
                    <a:pt x="167124" y="65483"/>
                  </a:cubicBezTo>
                  <a:cubicBezTo>
                    <a:pt x="167646" y="65439"/>
                    <a:pt x="168169" y="65455"/>
                    <a:pt x="168690" y="65423"/>
                  </a:cubicBezTo>
                  <a:cubicBezTo>
                    <a:pt x="169612" y="65367"/>
                    <a:pt x="170536" y="65367"/>
                    <a:pt x="171465" y="65327"/>
                  </a:cubicBezTo>
                  <a:lnTo>
                    <a:pt x="171433" y="122442"/>
                  </a:lnTo>
                  <a:lnTo>
                    <a:pt x="187760" y="122442"/>
                  </a:lnTo>
                  <a:lnTo>
                    <a:pt x="187791" y="65327"/>
                  </a:lnTo>
                  <a:cubicBezTo>
                    <a:pt x="188249" y="65351"/>
                    <a:pt x="188717" y="65351"/>
                    <a:pt x="189171" y="65375"/>
                  </a:cubicBezTo>
                  <a:cubicBezTo>
                    <a:pt x="189932" y="65415"/>
                    <a:pt x="190689" y="65407"/>
                    <a:pt x="191450" y="65455"/>
                  </a:cubicBezTo>
                  <a:cubicBezTo>
                    <a:pt x="203835" y="66340"/>
                    <a:pt x="216160" y="68576"/>
                    <a:pt x="228233" y="72167"/>
                  </a:cubicBezTo>
                  <a:lnTo>
                    <a:pt x="253066" y="79553"/>
                  </a:lnTo>
                  <a:close/>
                  <a:moveTo>
                    <a:pt x="179596" y="16894"/>
                  </a:moveTo>
                  <a:lnTo>
                    <a:pt x="329832" y="74124"/>
                  </a:lnTo>
                  <a:lnTo>
                    <a:pt x="269393" y="101604"/>
                  </a:lnTo>
                  <a:lnTo>
                    <a:pt x="269393" y="73463"/>
                  </a:lnTo>
                  <a:cubicBezTo>
                    <a:pt x="269393" y="72566"/>
                    <a:pt x="269245" y="71685"/>
                    <a:pt x="268970" y="70868"/>
                  </a:cubicBezTo>
                  <a:cubicBezTo>
                    <a:pt x="268778" y="70322"/>
                    <a:pt x="268464" y="69839"/>
                    <a:pt x="268177" y="69349"/>
                  </a:cubicBezTo>
                  <a:cubicBezTo>
                    <a:pt x="268029" y="69106"/>
                    <a:pt x="267950" y="68819"/>
                    <a:pt x="267774" y="68592"/>
                  </a:cubicBezTo>
                  <a:cubicBezTo>
                    <a:pt x="267452" y="68149"/>
                    <a:pt x="267009" y="67807"/>
                    <a:pt x="266595" y="67440"/>
                  </a:cubicBezTo>
                  <a:cubicBezTo>
                    <a:pt x="266363" y="67237"/>
                    <a:pt x="266183" y="66974"/>
                    <a:pt x="265932" y="66794"/>
                  </a:cubicBezTo>
                  <a:cubicBezTo>
                    <a:pt x="265614" y="66567"/>
                    <a:pt x="265211" y="66451"/>
                    <a:pt x="264853" y="66272"/>
                  </a:cubicBezTo>
                  <a:cubicBezTo>
                    <a:pt x="264430" y="66061"/>
                    <a:pt x="264040" y="65790"/>
                    <a:pt x="263573" y="65642"/>
                  </a:cubicBezTo>
                  <a:lnTo>
                    <a:pt x="233538" y="56630"/>
                  </a:lnTo>
                  <a:cubicBezTo>
                    <a:pt x="220086" y="52600"/>
                    <a:pt x="206346" y="50125"/>
                    <a:pt x="192535" y="49164"/>
                  </a:cubicBezTo>
                  <a:cubicBezTo>
                    <a:pt x="192412" y="49156"/>
                    <a:pt x="192291" y="49156"/>
                    <a:pt x="192160" y="49144"/>
                  </a:cubicBezTo>
                  <a:cubicBezTo>
                    <a:pt x="187971" y="48861"/>
                    <a:pt x="179318" y="48706"/>
                    <a:pt x="179182" y="48706"/>
                  </a:cubicBezTo>
                  <a:cubicBezTo>
                    <a:pt x="176257" y="48706"/>
                    <a:pt x="173342" y="48885"/>
                    <a:pt x="170429" y="49025"/>
                  </a:cubicBezTo>
                  <a:cubicBezTo>
                    <a:pt x="168902" y="49096"/>
                    <a:pt x="167368" y="49088"/>
                    <a:pt x="165841" y="49204"/>
                  </a:cubicBezTo>
                  <a:cubicBezTo>
                    <a:pt x="152069" y="50200"/>
                    <a:pt x="138374" y="52704"/>
                    <a:pt x="124969" y="56761"/>
                  </a:cubicBezTo>
                  <a:lnTo>
                    <a:pt x="95899" y="65562"/>
                  </a:lnTo>
                  <a:lnTo>
                    <a:pt x="95611" y="65642"/>
                  </a:lnTo>
                  <a:lnTo>
                    <a:pt x="95596" y="65654"/>
                  </a:lnTo>
                  <a:cubicBezTo>
                    <a:pt x="94910" y="65857"/>
                    <a:pt x="94316" y="66208"/>
                    <a:pt x="93727" y="66567"/>
                  </a:cubicBezTo>
                  <a:cubicBezTo>
                    <a:pt x="93579" y="66655"/>
                    <a:pt x="93392" y="66698"/>
                    <a:pt x="93252" y="66794"/>
                  </a:cubicBezTo>
                  <a:cubicBezTo>
                    <a:pt x="91132" y="68297"/>
                    <a:pt x="89800" y="70764"/>
                    <a:pt x="89800" y="73463"/>
                  </a:cubicBezTo>
                  <a:lnTo>
                    <a:pt x="89800" y="101604"/>
                  </a:lnTo>
                  <a:lnTo>
                    <a:pt x="29361" y="74132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6" name="Google Shape;12146;p38"/>
            <p:cNvSpPr/>
            <p:nvPr/>
          </p:nvSpPr>
          <p:spPr>
            <a:xfrm>
              <a:off x="606340" y="1571491"/>
              <a:ext cx="48979" cy="48979"/>
            </a:xfrm>
            <a:custGeom>
              <a:avLst/>
              <a:gdLst/>
              <a:ahLst/>
              <a:cxnLst/>
              <a:rect l="l" t="t" r="r" b="b"/>
              <a:pathLst>
                <a:path w="48979" h="48979" extrusionOk="0">
                  <a:moveTo>
                    <a:pt x="0" y="24490"/>
                  </a:moveTo>
                  <a:lnTo>
                    <a:pt x="0" y="48980"/>
                  </a:lnTo>
                  <a:lnTo>
                    <a:pt x="16327" y="48980"/>
                  </a:lnTo>
                  <a:lnTo>
                    <a:pt x="16327" y="24490"/>
                  </a:lnTo>
                  <a:cubicBezTo>
                    <a:pt x="16327" y="19994"/>
                    <a:pt x="19986" y="16327"/>
                    <a:pt x="24490" y="16327"/>
                  </a:cubicBezTo>
                  <a:cubicBezTo>
                    <a:pt x="28994" y="16327"/>
                    <a:pt x="32653" y="19994"/>
                    <a:pt x="32653" y="24490"/>
                  </a:cubicBezTo>
                  <a:lnTo>
                    <a:pt x="32653" y="48980"/>
                  </a:lnTo>
                  <a:lnTo>
                    <a:pt x="48980" y="48980"/>
                  </a:lnTo>
                  <a:lnTo>
                    <a:pt x="48980" y="24490"/>
                  </a:lnTo>
                  <a:cubicBezTo>
                    <a:pt x="48980" y="10990"/>
                    <a:pt x="37990" y="0"/>
                    <a:pt x="24490" y="0"/>
                  </a:cubicBezTo>
                  <a:cubicBezTo>
                    <a:pt x="10990" y="0"/>
                    <a:pt x="0" y="10990"/>
                    <a:pt x="0" y="2449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7" name="Google Shape;12147;p38"/>
            <p:cNvSpPr/>
            <p:nvPr/>
          </p:nvSpPr>
          <p:spPr>
            <a:xfrm>
              <a:off x="622667" y="1644960"/>
              <a:ext cx="16326" cy="24489"/>
            </a:xfrm>
            <a:custGeom>
              <a:avLst/>
              <a:gdLst/>
              <a:ahLst/>
              <a:cxnLst/>
              <a:rect l="l" t="t" r="r" b="b"/>
              <a:pathLst>
                <a:path w="16326" h="24489" extrusionOk="0">
                  <a:moveTo>
                    <a:pt x="0" y="0"/>
                  </a:moveTo>
                  <a:lnTo>
                    <a:pt x="16327" y="0"/>
                  </a:lnTo>
                  <a:lnTo>
                    <a:pt x="16327" y="24490"/>
                  </a:lnTo>
                  <a:lnTo>
                    <a:pt x="0" y="2449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8" name="Google Shape;12148;p38"/>
            <p:cNvSpPr/>
            <p:nvPr/>
          </p:nvSpPr>
          <p:spPr>
            <a:xfrm>
              <a:off x="642138" y="1634374"/>
              <a:ext cx="26383" cy="29372"/>
            </a:xfrm>
            <a:custGeom>
              <a:avLst/>
              <a:gdLst/>
              <a:ahLst/>
              <a:cxnLst/>
              <a:rect l="l" t="t" r="r" b="b"/>
              <a:pathLst>
                <a:path w="26383" h="29372" extrusionOk="0">
                  <a:moveTo>
                    <a:pt x="0" y="8163"/>
                  </a:moveTo>
                  <a:lnTo>
                    <a:pt x="14142" y="0"/>
                  </a:lnTo>
                  <a:lnTo>
                    <a:pt x="26384" y="21209"/>
                  </a:lnTo>
                  <a:lnTo>
                    <a:pt x="12241" y="2937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9" name="Google Shape;12149;p38"/>
            <p:cNvSpPr/>
            <p:nvPr/>
          </p:nvSpPr>
          <p:spPr>
            <a:xfrm>
              <a:off x="593146" y="1634342"/>
              <a:ext cx="26383" cy="29372"/>
            </a:xfrm>
            <a:custGeom>
              <a:avLst/>
              <a:gdLst/>
              <a:ahLst/>
              <a:cxnLst/>
              <a:rect l="l" t="t" r="r" b="b"/>
              <a:pathLst>
                <a:path w="26383" h="29372" extrusionOk="0">
                  <a:moveTo>
                    <a:pt x="0" y="21209"/>
                  </a:moveTo>
                  <a:lnTo>
                    <a:pt x="12241" y="0"/>
                  </a:lnTo>
                  <a:lnTo>
                    <a:pt x="26384" y="8159"/>
                  </a:lnTo>
                  <a:lnTo>
                    <a:pt x="14139" y="2937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0" name="Google Shape;12150;p38"/>
            <p:cNvSpPr/>
            <p:nvPr/>
          </p:nvSpPr>
          <p:spPr>
            <a:xfrm>
              <a:off x="443074" y="1693940"/>
              <a:ext cx="228572" cy="244898"/>
            </a:xfrm>
            <a:custGeom>
              <a:avLst/>
              <a:gdLst/>
              <a:ahLst/>
              <a:cxnLst/>
              <a:rect l="l" t="t" r="r" b="b"/>
              <a:pathLst>
                <a:path w="228572" h="244898" extrusionOk="0">
                  <a:moveTo>
                    <a:pt x="210448" y="82582"/>
                  </a:moveTo>
                  <a:cubicBezTo>
                    <a:pt x="211584" y="79755"/>
                    <a:pt x="212246" y="76694"/>
                    <a:pt x="212246" y="73470"/>
                  </a:cubicBezTo>
                  <a:lnTo>
                    <a:pt x="212246" y="24490"/>
                  </a:lnTo>
                  <a:cubicBezTo>
                    <a:pt x="212246" y="10990"/>
                    <a:pt x="201256" y="0"/>
                    <a:pt x="187756" y="0"/>
                  </a:cubicBezTo>
                  <a:lnTo>
                    <a:pt x="106123" y="0"/>
                  </a:lnTo>
                  <a:lnTo>
                    <a:pt x="106123" y="16327"/>
                  </a:lnTo>
                  <a:lnTo>
                    <a:pt x="114286" y="16327"/>
                  </a:lnTo>
                  <a:lnTo>
                    <a:pt x="114286" y="81633"/>
                  </a:lnTo>
                  <a:lnTo>
                    <a:pt x="106123" y="81633"/>
                  </a:lnTo>
                  <a:lnTo>
                    <a:pt x="106123" y="97960"/>
                  </a:lnTo>
                  <a:lnTo>
                    <a:pt x="138776" y="97960"/>
                  </a:lnTo>
                  <a:lnTo>
                    <a:pt x="138776" y="146939"/>
                  </a:lnTo>
                  <a:lnTo>
                    <a:pt x="81633" y="146939"/>
                  </a:lnTo>
                  <a:lnTo>
                    <a:pt x="81633" y="163266"/>
                  </a:lnTo>
                  <a:lnTo>
                    <a:pt x="114286" y="163266"/>
                  </a:lnTo>
                  <a:lnTo>
                    <a:pt x="114286" y="228572"/>
                  </a:lnTo>
                  <a:lnTo>
                    <a:pt x="0" y="228572"/>
                  </a:lnTo>
                  <a:lnTo>
                    <a:pt x="0" y="244899"/>
                  </a:lnTo>
                  <a:lnTo>
                    <a:pt x="179593" y="244899"/>
                  </a:lnTo>
                  <a:cubicBezTo>
                    <a:pt x="193093" y="244899"/>
                    <a:pt x="204082" y="233914"/>
                    <a:pt x="204082" y="220409"/>
                  </a:cubicBezTo>
                  <a:lnTo>
                    <a:pt x="204082" y="171429"/>
                  </a:lnTo>
                  <a:cubicBezTo>
                    <a:pt x="204082" y="168560"/>
                    <a:pt x="203497" y="165833"/>
                    <a:pt x="202579" y="163266"/>
                  </a:cubicBezTo>
                  <a:lnTo>
                    <a:pt x="204082" y="163266"/>
                  </a:lnTo>
                  <a:cubicBezTo>
                    <a:pt x="217582" y="163266"/>
                    <a:pt x="228572" y="152281"/>
                    <a:pt x="228572" y="138776"/>
                  </a:cubicBezTo>
                  <a:lnTo>
                    <a:pt x="228572" y="106123"/>
                  </a:lnTo>
                  <a:cubicBezTo>
                    <a:pt x="228572" y="94835"/>
                    <a:pt x="220859" y="85400"/>
                    <a:pt x="210448" y="82582"/>
                  </a:cubicBezTo>
                  <a:close/>
                  <a:moveTo>
                    <a:pt x="195919" y="24490"/>
                  </a:moveTo>
                  <a:lnTo>
                    <a:pt x="195919" y="73470"/>
                  </a:lnTo>
                  <a:cubicBezTo>
                    <a:pt x="195919" y="77970"/>
                    <a:pt x="192260" y="81633"/>
                    <a:pt x="187756" y="81633"/>
                  </a:cubicBezTo>
                  <a:lnTo>
                    <a:pt x="163266" y="81633"/>
                  </a:lnTo>
                  <a:lnTo>
                    <a:pt x="163266" y="16327"/>
                  </a:lnTo>
                  <a:lnTo>
                    <a:pt x="187756" y="16327"/>
                  </a:lnTo>
                  <a:cubicBezTo>
                    <a:pt x="192260" y="16327"/>
                    <a:pt x="195919" y="19994"/>
                    <a:pt x="195919" y="24490"/>
                  </a:cubicBezTo>
                  <a:close/>
                  <a:moveTo>
                    <a:pt x="130613" y="16327"/>
                  </a:moveTo>
                  <a:lnTo>
                    <a:pt x="146939" y="16327"/>
                  </a:lnTo>
                  <a:lnTo>
                    <a:pt x="146939" y="81633"/>
                  </a:lnTo>
                  <a:lnTo>
                    <a:pt x="130613" y="81633"/>
                  </a:lnTo>
                  <a:close/>
                  <a:moveTo>
                    <a:pt x="155103" y="97960"/>
                  </a:moveTo>
                  <a:lnTo>
                    <a:pt x="171429" y="97960"/>
                  </a:lnTo>
                  <a:lnTo>
                    <a:pt x="171429" y="146939"/>
                  </a:lnTo>
                  <a:lnTo>
                    <a:pt x="155103" y="146939"/>
                  </a:lnTo>
                  <a:close/>
                  <a:moveTo>
                    <a:pt x="130613" y="228572"/>
                  </a:moveTo>
                  <a:lnTo>
                    <a:pt x="130613" y="163266"/>
                  </a:lnTo>
                  <a:lnTo>
                    <a:pt x="146939" y="163266"/>
                  </a:lnTo>
                  <a:lnTo>
                    <a:pt x="146939" y="228572"/>
                  </a:lnTo>
                  <a:close/>
                  <a:moveTo>
                    <a:pt x="187756" y="171429"/>
                  </a:moveTo>
                  <a:lnTo>
                    <a:pt x="187756" y="220409"/>
                  </a:lnTo>
                  <a:cubicBezTo>
                    <a:pt x="187756" y="224909"/>
                    <a:pt x="184097" y="228572"/>
                    <a:pt x="179593" y="228572"/>
                  </a:cubicBezTo>
                  <a:lnTo>
                    <a:pt x="163266" y="228572"/>
                  </a:lnTo>
                  <a:lnTo>
                    <a:pt x="163266" y="163266"/>
                  </a:lnTo>
                  <a:lnTo>
                    <a:pt x="179593" y="163266"/>
                  </a:lnTo>
                  <a:cubicBezTo>
                    <a:pt x="184097" y="163266"/>
                    <a:pt x="187756" y="166933"/>
                    <a:pt x="187756" y="171429"/>
                  </a:cubicBezTo>
                  <a:close/>
                  <a:moveTo>
                    <a:pt x="212246" y="138776"/>
                  </a:moveTo>
                  <a:cubicBezTo>
                    <a:pt x="212246" y="143276"/>
                    <a:pt x="208587" y="146939"/>
                    <a:pt x="204082" y="146939"/>
                  </a:cubicBezTo>
                  <a:lnTo>
                    <a:pt x="187756" y="146939"/>
                  </a:lnTo>
                  <a:lnTo>
                    <a:pt x="187756" y="97960"/>
                  </a:lnTo>
                  <a:lnTo>
                    <a:pt x="204082" y="97960"/>
                  </a:lnTo>
                  <a:cubicBezTo>
                    <a:pt x="208587" y="97960"/>
                    <a:pt x="212246" y="101627"/>
                    <a:pt x="212246" y="10612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151" name="Google Shape;12151;p38"/>
          <p:cNvSpPr txBox="1"/>
          <p:nvPr/>
        </p:nvSpPr>
        <p:spPr>
          <a:xfrm>
            <a:off x="31626" y="268509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THE UNIVESITY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52" name="Google Shape;12152;p38"/>
          <p:cNvSpPr txBox="1"/>
          <p:nvPr/>
        </p:nvSpPr>
        <p:spPr>
          <a:xfrm>
            <a:off x="31626" y="364841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RECOGNITIONS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53" name="Google Shape;12153;p38"/>
          <p:cNvSpPr txBox="1"/>
          <p:nvPr/>
        </p:nvSpPr>
        <p:spPr>
          <a:xfrm>
            <a:off x="31626" y="4568194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COLLABOATIONS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54" name="Google Shape;12154;p38"/>
          <p:cNvSpPr txBox="1"/>
          <p:nvPr/>
        </p:nvSpPr>
        <p:spPr>
          <a:xfrm>
            <a:off x="31626" y="548796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INDUSTRY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55" name="Google Shape;12155;p38"/>
          <p:cNvSpPr txBox="1"/>
          <p:nvPr/>
        </p:nvSpPr>
        <p:spPr>
          <a:xfrm>
            <a:off x="31626" y="6407742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RESEARCH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2156" name="Google Shape;12156;p38"/>
          <p:cNvPicPr preferRelativeResize="0"/>
          <p:nvPr/>
        </p:nvPicPr>
        <p:blipFill rotWithShape="1">
          <a:blip r:embed="rId5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22509" y="4951242"/>
            <a:ext cx="565459" cy="565459"/>
          </a:xfrm>
          <a:prstGeom prst="rect">
            <a:avLst/>
          </a:prstGeom>
          <a:noFill/>
          <a:ln>
            <a:noFill/>
          </a:ln>
        </p:spPr>
      </p:pic>
      <p:sp>
        <p:nvSpPr>
          <p:cNvPr id="12157" name="Google Shape;12157;p38"/>
          <p:cNvSpPr txBox="1"/>
          <p:nvPr/>
        </p:nvSpPr>
        <p:spPr>
          <a:xfrm>
            <a:off x="31626" y="888367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DC88A7"/>
                </a:solidFill>
                <a:latin typeface="Arial"/>
                <a:ea typeface="Arial"/>
                <a:cs typeface="Arial"/>
                <a:sym typeface="Arial"/>
              </a:rPr>
              <a:t>AMRITA</a:t>
            </a:r>
            <a:endParaRPr sz="500" b="1" i="0" u="none" strike="noStrike" cap="none">
              <a:solidFill>
                <a:srgbClr val="DC88A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58" name="Google Shape;12158;p38"/>
          <p:cNvSpPr txBox="1"/>
          <p:nvPr/>
        </p:nvSpPr>
        <p:spPr>
          <a:xfrm>
            <a:off x="31626" y="180886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DC88A7"/>
                </a:solidFill>
                <a:latin typeface="Arial"/>
                <a:ea typeface="Arial"/>
                <a:cs typeface="Arial"/>
                <a:sym typeface="Arial"/>
              </a:rPr>
              <a:t>MISSION &amp; VISION</a:t>
            </a:r>
            <a:endParaRPr sz="500" b="1" i="0" u="none" strike="noStrike" cap="none">
              <a:solidFill>
                <a:srgbClr val="DC88A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59" name="Google Shape;12159;p38">
            <a:hlinkClick r:id="rId6" action="ppaction://hlinksldjump"/>
          </p:cNvPr>
          <p:cNvSpPr/>
          <p:nvPr/>
        </p:nvSpPr>
        <p:spPr>
          <a:xfrm>
            <a:off x="22745" y="315776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60" name="Google Shape;12160;p38">
            <a:hlinkClick r:id="" action="ppaction://noaction"/>
          </p:cNvPr>
          <p:cNvSpPr/>
          <p:nvPr/>
        </p:nvSpPr>
        <p:spPr>
          <a:xfrm>
            <a:off x="22745" y="3993100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61" name="Google Shape;12161;p38">
            <a:hlinkClick r:id="rId7" action="ppaction://hlinksldjump"/>
          </p:cNvPr>
          <p:cNvSpPr/>
          <p:nvPr/>
        </p:nvSpPr>
        <p:spPr>
          <a:xfrm>
            <a:off x="22745" y="1235107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62" name="Google Shape;12162;p38">
            <a:hlinkClick r:id="rId8" action="ppaction://hlinksldjump"/>
          </p:cNvPr>
          <p:cNvSpPr/>
          <p:nvPr/>
        </p:nvSpPr>
        <p:spPr>
          <a:xfrm>
            <a:off x="22745" y="2154438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63" name="Google Shape;12163;p38">
            <a:hlinkClick r:id="rId9" action="ppaction://hlinksldjump"/>
          </p:cNvPr>
          <p:cNvSpPr/>
          <p:nvPr/>
        </p:nvSpPr>
        <p:spPr>
          <a:xfrm>
            <a:off x="22745" y="3073769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64" name="Google Shape;12164;p38">
            <a:hlinkClick r:id="" action="ppaction://noaction"/>
          </p:cNvPr>
          <p:cNvSpPr/>
          <p:nvPr/>
        </p:nvSpPr>
        <p:spPr>
          <a:xfrm>
            <a:off x="22745" y="4912431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65" name="Google Shape;12165;p38">
            <a:hlinkClick r:id="rId10" action="ppaction://hlinksldjump"/>
          </p:cNvPr>
          <p:cNvSpPr/>
          <p:nvPr/>
        </p:nvSpPr>
        <p:spPr>
          <a:xfrm>
            <a:off x="22745" y="5831762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914" name="Google Shape;1914;p15"/>
          <p:cNvCxnSpPr/>
          <p:nvPr/>
        </p:nvCxnSpPr>
        <p:spPr>
          <a:xfrm>
            <a:off x="677618" y="4058431"/>
            <a:ext cx="11514382" cy="0"/>
          </a:xfrm>
          <a:prstGeom prst="straightConnector1">
            <a:avLst/>
          </a:prstGeom>
          <a:noFill/>
          <a:ln w="9525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915" name="Google Shape;1915;p15"/>
          <p:cNvGrpSpPr/>
          <p:nvPr/>
        </p:nvGrpSpPr>
        <p:grpSpPr>
          <a:xfrm>
            <a:off x="-812316" y="4835469"/>
            <a:ext cx="896786" cy="896786"/>
            <a:chOff x="-812316" y="4835469"/>
            <a:chExt cx="896786" cy="896786"/>
          </a:xfrm>
        </p:grpSpPr>
        <p:sp>
          <p:nvSpPr>
            <p:cNvPr id="1916" name="Google Shape;1916;p15"/>
            <p:cNvSpPr/>
            <p:nvPr/>
          </p:nvSpPr>
          <p:spPr>
            <a:xfrm>
              <a:off x="-812316" y="4835469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15"/>
            <p:cNvSpPr/>
            <p:nvPr/>
          </p:nvSpPr>
          <p:spPr>
            <a:xfrm>
              <a:off x="-726564" y="4910380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18" name="Google Shape;1918;p15"/>
            <p:cNvGrpSpPr/>
            <p:nvPr/>
          </p:nvGrpSpPr>
          <p:grpSpPr>
            <a:xfrm>
              <a:off x="-646724" y="4948860"/>
              <a:ext cx="573429" cy="573428"/>
              <a:chOff x="-646724" y="4948860"/>
              <a:chExt cx="573429" cy="573428"/>
            </a:xfrm>
          </p:grpSpPr>
          <p:sp>
            <p:nvSpPr>
              <p:cNvPr id="1919" name="Google Shape;1919;p15"/>
              <p:cNvSpPr/>
              <p:nvPr/>
            </p:nvSpPr>
            <p:spPr>
              <a:xfrm>
                <a:off x="-352393" y="5349364"/>
                <a:ext cx="131597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131597" h="37743" extrusionOk="0">
                    <a:moveTo>
                      <a:pt x="0" y="0"/>
                    </a:moveTo>
                    <a:lnTo>
                      <a:pt x="131597" y="0"/>
                    </a:lnTo>
                    <a:lnTo>
                      <a:pt x="131597" y="37743"/>
                    </a:lnTo>
                    <a:lnTo>
                      <a:pt x="0" y="377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65E7D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0" name="Google Shape;1920;p15"/>
              <p:cNvSpPr/>
              <p:nvPr/>
            </p:nvSpPr>
            <p:spPr>
              <a:xfrm>
                <a:off x="-281611" y="5349364"/>
                <a:ext cx="60926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60926" h="37743" extrusionOk="0">
                    <a:moveTo>
                      <a:pt x="0" y="37743"/>
                    </a:moveTo>
                    <a:lnTo>
                      <a:pt x="60927" y="37743"/>
                    </a:lnTo>
                    <a:lnTo>
                      <a:pt x="60927" y="0"/>
                    </a:lnTo>
                    <a:lnTo>
                      <a:pt x="3248" y="0"/>
                    </a:lnTo>
                    <a:lnTo>
                      <a:pt x="0" y="37743"/>
                    </a:lnTo>
                    <a:close/>
                  </a:path>
                </a:pathLst>
              </a:custGeom>
              <a:solidFill>
                <a:srgbClr val="2B4D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1" name="Google Shape;1921;p15"/>
              <p:cNvSpPr/>
              <p:nvPr/>
            </p:nvSpPr>
            <p:spPr>
              <a:xfrm>
                <a:off x="-619060" y="5208695"/>
                <a:ext cx="266666" cy="305194"/>
              </a:xfrm>
              <a:custGeom>
                <a:avLst/>
                <a:gdLst/>
                <a:ahLst/>
                <a:cxnLst/>
                <a:rect l="l" t="t" r="r" b="b"/>
                <a:pathLst>
                  <a:path w="266666" h="305194" extrusionOk="0">
                    <a:moveTo>
                      <a:pt x="266667" y="305194"/>
                    </a:moveTo>
                    <a:lnTo>
                      <a:pt x="0" y="305194"/>
                    </a:lnTo>
                    <a:lnTo>
                      <a:pt x="0" y="0"/>
                    </a:lnTo>
                    <a:lnTo>
                      <a:pt x="266667" y="103262"/>
                    </a:lnTo>
                    <a:lnTo>
                      <a:pt x="266667" y="305194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2" name="Google Shape;1922;p15"/>
              <p:cNvSpPr/>
              <p:nvPr/>
            </p:nvSpPr>
            <p:spPr>
              <a:xfrm>
                <a:off x="-619060" y="5208695"/>
                <a:ext cx="266666" cy="305194"/>
              </a:xfrm>
              <a:custGeom>
                <a:avLst/>
                <a:gdLst/>
                <a:ahLst/>
                <a:cxnLst/>
                <a:rect l="l" t="t" r="r" b="b"/>
                <a:pathLst>
                  <a:path w="266666" h="305194" extrusionOk="0">
                    <a:moveTo>
                      <a:pt x="0" y="0"/>
                    </a:moveTo>
                    <a:lnTo>
                      <a:pt x="0" y="27327"/>
                    </a:lnTo>
                    <a:lnTo>
                      <a:pt x="221308" y="113006"/>
                    </a:lnTo>
                    <a:cubicBezTo>
                      <a:pt x="233852" y="117822"/>
                      <a:pt x="242139" y="129918"/>
                      <a:pt x="242139" y="143469"/>
                    </a:cubicBezTo>
                    <a:lnTo>
                      <a:pt x="242139" y="305194"/>
                    </a:lnTo>
                    <a:lnTo>
                      <a:pt x="266667" y="305194"/>
                    </a:lnTo>
                    <a:lnTo>
                      <a:pt x="266667" y="1032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3" name="Google Shape;1923;p15"/>
              <p:cNvSpPr/>
              <p:nvPr/>
            </p:nvSpPr>
            <p:spPr>
              <a:xfrm>
                <a:off x="-574261" y="5273653"/>
                <a:ext cx="177068" cy="120845"/>
              </a:xfrm>
              <a:custGeom>
                <a:avLst/>
                <a:gdLst/>
                <a:ahLst/>
                <a:cxnLst/>
                <a:rect l="l" t="t" r="r" b="b"/>
                <a:pathLst>
                  <a:path w="177068" h="120845" extrusionOk="0">
                    <a:moveTo>
                      <a:pt x="177069" y="62383"/>
                    </a:moveTo>
                    <a:lnTo>
                      <a:pt x="177069" y="120846"/>
                    </a:lnTo>
                    <a:lnTo>
                      <a:pt x="0" y="120846"/>
                    </a:lnTo>
                    <a:lnTo>
                      <a:pt x="0" y="0"/>
                    </a:lnTo>
                    <a:lnTo>
                      <a:pt x="60031" y="21168"/>
                    </a:lnTo>
                    <a:lnTo>
                      <a:pt x="117038" y="41327"/>
                    </a:lnTo>
                    <a:lnTo>
                      <a:pt x="177069" y="62383"/>
                    </a:ln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4" name="Google Shape;1924;p15"/>
              <p:cNvSpPr/>
              <p:nvPr/>
            </p:nvSpPr>
            <p:spPr>
              <a:xfrm>
                <a:off x="-574261" y="5273653"/>
                <a:ext cx="177068" cy="120957"/>
              </a:xfrm>
              <a:custGeom>
                <a:avLst/>
                <a:gdLst/>
                <a:ahLst/>
                <a:cxnLst/>
                <a:rect l="l" t="t" r="r" b="b"/>
                <a:pathLst>
                  <a:path w="177068" h="120957" extrusionOk="0">
                    <a:moveTo>
                      <a:pt x="117150" y="41215"/>
                    </a:moveTo>
                    <a:lnTo>
                      <a:pt x="60143" y="21056"/>
                    </a:lnTo>
                    <a:lnTo>
                      <a:pt x="0" y="0"/>
                    </a:lnTo>
                    <a:lnTo>
                      <a:pt x="0" y="19264"/>
                    </a:lnTo>
                    <a:lnTo>
                      <a:pt x="35503" y="31807"/>
                    </a:lnTo>
                    <a:lnTo>
                      <a:pt x="92510" y="51967"/>
                    </a:lnTo>
                    <a:lnTo>
                      <a:pt x="141117" y="69103"/>
                    </a:lnTo>
                    <a:cubicBezTo>
                      <a:pt x="147949" y="71567"/>
                      <a:pt x="152541" y="77951"/>
                      <a:pt x="152541" y="85230"/>
                    </a:cubicBezTo>
                    <a:lnTo>
                      <a:pt x="152541" y="120958"/>
                    </a:lnTo>
                    <a:lnTo>
                      <a:pt x="177069" y="120958"/>
                    </a:lnTo>
                    <a:lnTo>
                      <a:pt x="177069" y="62495"/>
                    </a:lnTo>
                    <a:lnTo>
                      <a:pt x="117150" y="41215"/>
                    </a:ln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5" name="Google Shape;1925;p15"/>
              <p:cNvSpPr/>
              <p:nvPr/>
            </p:nvSpPr>
            <p:spPr>
              <a:xfrm>
                <a:off x="-261787" y="5175207"/>
                <a:ext cx="103598" cy="279098"/>
              </a:xfrm>
              <a:custGeom>
                <a:avLst/>
                <a:gdLst/>
                <a:ahLst/>
                <a:cxnLst/>
                <a:rect l="l" t="t" r="r" b="b"/>
                <a:pathLst>
                  <a:path w="103598" h="279098" extrusionOk="0">
                    <a:moveTo>
                      <a:pt x="103598" y="256699"/>
                    </a:moveTo>
                    <a:lnTo>
                      <a:pt x="85118" y="279099"/>
                    </a:lnTo>
                    <a:lnTo>
                      <a:pt x="18480" y="279099"/>
                    </a:lnTo>
                    <a:lnTo>
                      <a:pt x="0" y="256699"/>
                    </a:lnTo>
                    <a:lnTo>
                      <a:pt x="12320" y="111550"/>
                    </a:lnTo>
                    <a:lnTo>
                      <a:pt x="18480" y="38975"/>
                    </a:lnTo>
                    <a:lnTo>
                      <a:pt x="19600" y="26319"/>
                    </a:lnTo>
                    <a:lnTo>
                      <a:pt x="31695" y="4816"/>
                    </a:lnTo>
                    <a:cubicBezTo>
                      <a:pt x="31919" y="2128"/>
                      <a:pt x="33599" y="0"/>
                      <a:pt x="35503" y="0"/>
                    </a:cubicBezTo>
                    <a:lnTo>
                      <a:pt x="68207" y="0"/>
                    </a:lnTo>
                    <a:cubicBezTo>
                      <a:pt x="70223" y="0"/>
                      <a:pt x="71903" y="2128"/>
                      <a:pt x="72015" y="4816"/>
                    </a:cubicBezTo>
                    <a:lnTo>
                      <a:pt x="84222" y="27327"/>
                    </a:lnTo>
                    <a:lnTo>
                      <a:pt x="91390" y="111550"/>
                    </a:lnTo>
                    <a:lnTo>
                      <a:pt x="97550" y="184124"/>
                    </a:lnTo>
                    <a:lnTo>
                      <a:pt x="103598" y="256699"/>
                    </a:lnTo>
                    <a:close/>
                  </a:path>
                </a:pathLst>
              </a:custGeom>
              <a:solidFill>
                <a:srgbClr val="C3D5E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6" name="Google Shape;1926;p15"/>
              <p:cNvSpPr/>
              <p:nvPr/>
            </p:nvSpPr>
            <p:spPr>
              <a:xfrm>
                <a:off x="-208140" y="5141608"/>
                <a:ext cx="49951" cy="312697"/>
              </a:xfrm>
              <a:custGeom>
                <a:avLst/>
                <a:gdLst/>
                <a:ahLst/>
                <a:cxnLst/>
                <a:rect l="l" t="t" r="r" b="b"/>
                <a:pathLst>
                  <a:path w="49951" h="312697" extrusionOk="0">
                    <a:moveTo>
                      <a:pt x="43791" y="217724"/>
                    </a:moveTo>
                    <a:lnTo>
                      <a:pt x="37631" y="145149"/>
                    </a:lnTo>
                    <a:lnTo>
                      <a:pt x="25760" y="4816"/>
                    </a:lnTo>
                    <a:cubicBezTo>
                      <a:pt x="25535" y="2128"/>
                      <a:pt x="23184" y="0"/>
                      <a:pt x="20496" y="0"/>
                    </a:cubicBezTo>
                    <a:lnTo>
                      <a:pt x="0" y="0"/>
                    </a:lnTo>
                    <a:cubicBezTo>
                      <a:pt x="2800" y="0"/>
                      <a:pt x="5040" y="2128"/>
                      <a:pt x="5264" y="4816"/>
                    </a:cubicBezTo>
                    <a:lnTo>
                      <a:pt x="17136" y="145149"/>
                    </a:lnTo>
                    <a:lnTo>
                      <a:pt x="23296" y="217724"/>
                    </a:lnTo>
                    <a:lnTo>
                      <a:pt x="29455" y="312698"/>
                    </a:lnTo>
                    <a:lnTo>
                      <a:pt x="49951" y="290298"/>
                    </a:lnTo>
                    <a:lnTo>
                      <a:pt x="43791" y="217724"/>
                    </a:lnTo>
                    <a:close/>
                  </a:path>
                </a:pathLst>
              </a:custGeom>
              <a:solidFill>
                <a:srgbClr val="B7C8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7" name="Google Shape;1927;p15"/>
              <p:cNvSpPr/>
              <p:nvPr/>
            </p:nvSpPr>
            <p:spPr>
              <a:xfrm>
                <a:off x="-243307" y="5141496"/>
                <a:ext cx="66638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66638" h="72574" extrusionOk="0">
                    <a:moveTo>
                      <a:pt x="66639" y="72575"/>
                    </a:moveTo>
                    <a:lnTo>
                      <a:pt x="0" y="72575"/>
                    </a:lnTo>
                    <a:lnTo>
                      <a:pt x="5712" y="4816"/>
                    </a:lnTo>
                    <a:cubicBezTo>
                      <a:pt x="5936" y="2128"/>
                      <a:pt x="8288" y="0"/>
                      <a:pt x="10976" y="0"/>
                    </a:cubicBezTo>
                    <a:lnTo>
                      <a:pt x="55551" y="0"/>
                    </a:lnTo>
                    <a:cubicBezTo>
                      <a:pt x="58351" y="0"/>
                      <a:pt x="60591" y="2128"/>
                      <a:pt x="60815" y="4816"/>
                    </a:cubicBezTo>
                    <a:lnTo>
                      <a:pt x="66639" y="72575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8" name="Google Shape;1928;p15"/>
              <p:cNvSpPr/>
              <p:nvPr/>
            </p:nvSpPr>
            <p:spPr>
              <a:xfrm>
                <a:off x="-208140" y="5141604"/>
                <a:ext cx="31471" cy="72578"/>
              </a:xfrm>
              <a:custGeom>
                <a:avLst/>
                <a:gdLst/>
                <a:ahLst/>
                <a:cxnLst/>
                <a:rect l="l" t="t" r="r" b="b"/>
                <a:pathLst>
                  <a:path w="31471" h="72578" extrusionOk="0">
                    <a:moveTo>
                      <a:pt x="5264" y="4820"/>
                    </a:moveTo>
                    <a:lnTo>
                      <a:pt x="10976" y="72579"/>
                    </a:lnTo>
                    <a:lnTo>
                      <a:pt x="31471" y="72579"/>
                    </a:lnTo>
                    <a:lnTo>
                      <a:pt x="25760" y="4820"/>
                    </a:lnTo>
                    <a:cubicBezTo>
                      <a:pt x="25535" y="2132"/>
                      <a:pt x="23184" y="4"/>
                      <a:pt x="20496" y="4"/>
                    </a:cubicBezTo>
                    <a:lnTo>
                      <a:pt x="0" y="4"/>
                    </a:lnTo>
                    <a:cubicBezTo>
                      <a:pt x="2800" y="-108"/>
                      <a:pt x="5040" y="2020"/>
                      <a:pt x="5264" y="4820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9" name="Google Shape;1929;p15"/>
              <p:cNvSpPr/>
              <p:nvPr/>
            </p:nvSpPr>
            <p:spPr>
              <a:xfrm>
                <a:off x="-255627" y="5286757"/>
                <a:ext cx="91278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91278" h="72574" extrusionOk="0">
                    <a:moveTo>
                      <a:pt x="91278" y="72575"/>
                    </a:moveTo>
                    <a:lnTo>
                      <a:pt x="0" y="72575"/>
                    </a:lnTo>
                    <a:lnTo>
                      <a:pt x="6160" y="0"/>
                    </a:lnTo>
                    <a:lnTo>
                      <a:pt x="85118" y="0"/>
                    </a:lnTo>
                    <a:lnTo>
                      <a:pt x="91278" y="72575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30" name="Google Shape;1930;p15"/>
              <p:cNvSpPr/>
              <p:nvPr/>
            </p:nvSpPr>
            <p:spPr>
              <a:xfrm>
                <a:off x="-191004" y="5286757"/>
                <a:ext cx="26655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26655" h="72574" extrusionOk="0">
                    <a:moveTo>
                      <a:pt x="26656" y="72575"/>
                    </a:moveTo>
                    <a:lnTo>
                      <a:pt x="20496" y="0"/>
                    </a:lnTo>
                    <a:lnTo>
                      <a:pt x="0" y="0"/>
                    </a:lnTo>
                    <a:lnTo>
                      <a:pt x="6160" y="72575"/>
                    </a:lnTo>
                    <a:lnTo>
                      <a:pt x="26656" y="72575"/>
                    </a:ln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31" name="Google Shape;1931;p15"/>
              <p:cNvSpPr/>
              <p:nvPr/>
            </p:nvSpPr>
            <p:spPr>
              <a:xfrm>
                <a:off x="-541670" y="5457106"/>
                <a:ext cx="111885" cy="56782"/>
              </a:xfrm>
              <a:custGeom>
                <a:avLst/>
                <a:gdLst/>
                <a:ahLst/>
                <a:cxnLst/>
                <a:rect l="l" t="t" r="r" b="b"/>
                <a:pathLst>
                  <a:path w="111885" h="56782" extrusionOk="0">
                    <a:moveTo>
                      <a:pt x="0" y="0"/>
                    </a:moveTo>
                    <a:lnTo>
                      <a:pt x="111886" y="0"/>
                    </a:lnTo>
                    <a:lnTo>
                      <a:pt x="111886" y="56783"/>
                    </a:lnTo>
                    <a:lnTo>
                      <a:pt x="0" y="5678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32" name="Google Shape;1932;p15"/>
              <p:cNvSpPr/>
              <p:nvPr/>
            </p:nvSpPr>
            <p:spPr>
              <a:xfrm>
                <a:off x="-453415" y="5457106"/>
                <a:ext cx="23631" cy="56782"/>
              </a:xfrm>
              <a:custGeom>
                <a:avLst/>
                <a:gdLst/>
                <a:ahLst/>
                <a:cxnLst/>
                <a:rect l="l" t="t" r="r" b="b"/>
                <a:pathLst>
                  <a:path w="23631" h="56782" extrusionOk="0">
                    <a:moveTo>
                      <a:pt x="0" y="0"/>
                    </a:moveTo>
                    <a:lnTo>
                      <a:pt x="23632" y="0"/>
                    </a:lnTo>
                    <a:lnTo>
                      <a:pt x="23632" y="56783"/>
                    </a:lnTo>
                    <a:lnTo>
                      <a:pt x="0" y="5678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33" name="Google Shape;1933;p15"/>
              <p:cNvSpPr/>
              <p:nvPr/>
            </p:nvSpPr>
            <p:spPr>
              <a:xfrm>
                <a:off x="-352393" y="5431906"/>
                <a:ext cx="251435" cy="81982"/>
              </a:xfrm>
              <a:custGeom>
                <a:avLst/>
                <a:gdLst/>
                <a:ahLst/>
                <a:cxnLst/>
                <a:rect l="l" t="t" r="r" b="b"/>
                <a:pathLst>
                  <a:path w="251435" h="81982" extrusionOk="0">
                    <a:moveTo>
                      <a:pt x="251435" y="81982"/>
                    </a:moveTo>
                    <a:lnTo>
                      <a:pt x="0" y="81982"/>
                    </a:lnTo>
                    <a:lnTo>
                      <a:pt x="0" y="0"/>
                    </a:lnTo>
                    <a:lnTo>
                      <a:pt x="235308" y="0"/>
                    </a:lnTo>
                    <a:cubicBezTo>
                      <a:pt x="244155" y="0"/>
                      <a:pt x="251435" y="7168"/>
                      <a:pt x="251435" y="16128"/>
                    </a:cubicBezTo>
                    <a:lnTo>
                      <a:pt x="251435" y="81982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34" name="Google Shape;1934;p15"/>
              <p:cNvSpPr/>
              <p:nvPr/>
            </p:nvSpPr>
            <p:spPr>
              <a:xfrm>
                <a:off x="-141613" y="5431906"/>
                <a:ext cx="40655" cy="82094"/>
              </a:xfrm>
              <a:custGeom>
                <a:avLst/>
                <a:gdLst/>
                <a:ahLst/>
                <a:cxnLst/>
                <a:rect l="l" t="t" r="r" b="b"/>
                <a:pathLst>
                  <a:path w="40655" h="82094" extrusionOk="0">
                    <a:moveTo>
                      <a:pt x="24528" y="0"/>
                    </a:moveTo>
                    <a:lnTo>
                      <a:pt x="0" y="0"/>
                    </a:lnTo>
                    <a:cubicBezTo>
                      <a:pt x="8848" y="0"/>
                      <a:pt x="16128" y="7168"/>
                      <a:pt x="16128" y="16128"/>
                    </a:cubicBezTo>
                    <a:lnTo>
                      <a:pt x="16128" y="82094"/>
                    </a:lnTo>
                    <a:lnTo>
                      <a:pt x="40655" y="82094"/>
                    </a:lnTo>
                    <a:lnTo>
                      <a:pt x="40655" y="16128"/>
                    </a:lnTo>
                    <a:cubicBezTo>
                      <a:pt x="40655" y="7168"/>
                      <a:pt x="33375" y="0"/>
                      <a:pt x="24528" y="0"/>
                    </a:cubicBez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935" name="Google Shape;1935;p15"/>
              <p:cNvGrpSpPr/>
              <p:nvPr/>
            </p:nvGrpSpPr>
            <p:grpSpPr>
              <a:xfrm>
                <a:off x="-646724" y="4948860"/>
                <a:ext cx="573429" cy="573428"/>
                <a:chOff x="-646724" y="4948860"/>
                <a:chExt cx="573429" cy="573428"/>
              </a:xfrm>
            </p:grpSpPr>
            <p:sp>
              <p:nvSpPr>
                <p:cNvPr id="1936" name="Google Shape;1936;p15"/>
                <p:cNvSpPr/>
                <p:nvPr/>
              </p:nvSpPr>
              <p:spPr>
                <a:xfrm>
                  <a:off x="-238827" y="4948860"/>
                  <a:ext cx="97998" cy="172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98" h="172924" extrusionOk="0">
                      <a:moveTo>
                        <a:pt x="29903" y="66527"/>
                      </a:moveTo>
                      <a:lnTo>
                        <a:pt x="59023" y="66527"/>
                      </a:lnTo>
                      <a:cubicBezTo>
                        <a:pt x="71231" y="66527"/>
                        <a:pt x="81198" y="76495"/>
                        <a:pt x="81198" y="88702"/>
                      </a:cubicBezTo>
                      <a:lnTo>
                        <a:pt x="81198" y="100462"/>
                      </a:lnTo>
                      <a:cubicBezTo>
                        <a:pt x="81198" y="112670"/>
                        <a:pt x="71231" y="122638"/>
                        <a:pt x="59023" y="122638"/>
                      </a:cubicBezTo>
                      <a:cubicBezTo>
                        <a:pt x="42671" y="122638"/>
                        <a:pt x="29455" y="135965"/>
                        <a:pt x="29455" y="152205"/>
                      </a:cubicBezTo>
                      <a:lnTo>
                        <a:pt x="29455" y="164525"/>
                      </a:lnTo>
                      <a:cubicBezTo>
                        <a:pt x="29455" y="169117"/>
                        <a:pt x="33263" y="172925"/>
                        <a:pt x="37855" y="172925"/>
                      </a:cubicBezTo>
                      <a:cubicBezTo>
                        <a:pt x="42447" y="172925"/>
                        <a:pt x="46255" y="169117"/>
                        <a:pt x="46255" y="164525"/>
                      </a:cubicBezTo>
                      <a:lnTo>
                        <a:pt x="46255" y="152205"/>
                      </a:lnTo>
                      <a:cubicBezTo>
                        <a:pt x="46255" y="145149"/>
                        <a:pt x="51967" y="139437"/>
                        <a:pt x="59023" y="139437"/>
                      </a:cubicBezTo>
                      <a:cubicBezTo>
                        <a:pt x="80526" y="139437"/>
                        <a:pt x="97998" y="121966"/>
                        <a:pt x="97998" y="100462"/>
                      </a:cubicBezTo>
                      <a:lnTo>
                        <a:pt x="97998" y="88814"/>
                      </a:lnTo>
                      <a:cubicBezTo>
                        <a:pt x="97998" y="67311"/>
                        <a:pt x="80526" y="49839"/>
                        <a:pt x="59023" y="49839"/>
                      </a:cubicBezTo>
                      <a:lnTo>
                        <a:pt x="29903" y="49839"/>
                      </a:lnTo>
                      <a:cubicBezTo>
                        <a:pt x="22624" y="49839"/>
                        <a:pt x="16800" y="43903"/>
                        <a:pt x="16800" y="36735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36623"/>
                      </a:lnTo>
                      <a:cubicBezTo>
                        <a:pt x="0" y="53199"/>
                        <a:pt x="13440" y="66527"/>
                        <a:pt x="29903" y="6652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7" name="Google Shape;1937;p15"/>
                <p:cNvSpPr/>
                <p:nvPr/>
              </p:nvSpPr>
              <p:spPr>
                <a:xfrm>
                  <a:off x="-279147" y="5027594"/>
                  <a:ext cx="54430" cy="8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30" h="86350" extrusionOk="0">
                      <a:moveTo>
                        <a:pt x="27215" y="53871"/>
                      </a:moveTo>
                      <a:cubicBezTo>
                        <a:pt x="32927" y="53871"/>
                        <a:pt x="37631" y="58575"/>
                        <a:pt x="37631" y="64287"/>
                      </a:cubicBezTo>
                      <a:lnTo>
                        <a:pt x="37631" y="77950"/>
                      </a:lnTo>
                      <a:cubicBezTo>
                        <a:pt x="37631" y="82542"/>
                        <a:pt x="41439" y="86350"/>
                        <a:pt x="46031" y="86350"/>
                      </a:cubicBezTo>
                      <a:cubicBezTo>
                        <a:pt x="50623" y="86350"/>
                        <a:pt x="54431" y="82542"/>
                        <a:pt x="54431" y="77950"/>
                      </a:cubicBezTo>
                      <a:lnTo>
                        <a:pt x="54431" y="64287"/>
                      </a:lnTo>
                      <a:cubicBezTo>
                        <a:pt x="54431" y="49279"/>
                        <a:pt x="42223" y="37071"/>
                        <a:pt x="27215" y="37071"/>
                      </a:cubicBezTo>
                      <a:cubicBezTo>
                        <a:pt x="21504" y="37071"/>
                        <a:pt x="16800" y="32367"/>
                        <a:pt x="16800" y="26655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26655"/>
                      </a:lnTo>
                      <a:cubicBezTo>
                        <a:pt x="0" y="41663"/>
                        <a:pt x="12208" y="53871"/>
                        <a:pt x="27215" y="5387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8" name="Google Shape;1938;p15"/>
                <p:cNvSpPr/>
                <p:nvPr/>
              </p:nvSpPr>
              <p:spPr>
                <a:xfrm>
                  <a:off x="-198284" y="4948971"/>
                  <a:ext cx="16799" cy="32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32703" extrusionOk="0">
                      <a:moveTo>
                        <a:pt x="8400" y="32703"/>
                      </a:moveTo>
                      <a:cubicBezTo>
                        <a:pt x="12992" y="32703"/>
                        <a:pt x="16800" y="28895"/>
                        <a:pt x="16800" y="24304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24416"/>
                      </a:lnTo>
                      <a:cubicBezTo>
                        <a:pt x="0" y="29007"/>
                        <a:pt x="3808" y="32703"/>
                        <a:pt x="8400" y="3270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9" name="Google Shape;1939;p15"/>
                <p:cNvSpPr/>
                <p:nvPr/>
              </p:nvSpPr>
              <p:spPr>
                <a:xfrm>
                  <a:off x="-313754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0" name="Google Shape;1940;p15"/>
                <p:cNvSpPr/>
                <p:nvPr/>
              </p:nvSpPr>
              <p:spPr>
                <a:xfrm>
                  <a:off x="-261339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3104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1" name="Google Shape;1941;p15"/>
                <p:cNvSpPr/>
                <p:nvPr/>
              </p:nvSpPr>
              <p:spPr>
                <a:xfrm>
                  <a:off x="-208812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2" name="Google Shape;1942;p15"/>
                <p:cNvSpPr/>
                <p:nvPr/>
              </p:nvSpPr>
              <p:spPr>
                <a:xfrm>
                  <a:off x="-156397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3104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3" name="Google Shape;1943;p15"/>
                <p:cNvSpPr/>
                <p:nvPr/>
              </p:nvSpPr>
              <p:spPr>
                <a:xfrm>
                  <a:off x="-646724" y="5133096"/>
                  <a:ext cx="573429" cy="3891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429" h="389192" extrusionOk="0">
                      <a:moveTo>
                        <a:pt x="565029" y="372393"/>
                      </a:moveTo>
                      <a:lnTo>
                        <a:pt x="554165" y="372393"/>
                      </a:lnTo>
                      <a:lnTo>
                        <a:pt x="554165" y="314826"/>
                      </a:lnTo>
                      <a:cubicBezTo>
                        <a:pt x="554165" y="301274"/>
                        <a:pt x="543190" y="290298"/>
                        <a:pt x="529638" y="290298"/>
                      </a:cubicBezTo>
                      <a:lnTo>
                        <a:pt x="496263" y="290298"/>
                      </a:lnTo>
                      <a:cubicBezTo>
                        <a:pt x="496263" y="290186"/>
                        <a:pt x="472743" y="12992"/>
                        <a:pt x="472743" y="12544"/>
                      </a:cubicBezTo>
                      <a:cubicBezTo>
                        <a:pt x="472183" y="5488"/>
                        <a:pt x="466135" y="0"/>
                        <a:pt x="459079" y="0"/>
                      </a:cubicBezTo>
                      <a:lnTo>
                        <a:pt x="414392" y="0"/>
                      </a:lnTo>
                      <a:cubicBezTo>
                        <a:pt x="407224" y="0"/>
                        <a:pt x="401400" y="5376"/>
                        <a:pt x="400728" y="12544"/>
                      </a:cubicBezTo>
                      <a:cubicBezTo>
                        <a:pt x="373401" y="334874"/>
                        <a:pt x="401288" y="6160"/>
                        <a:pt x="384153" y="207868"/>
                      </a:cubicBezTo>
                      <a:lnTo>
                        <a:pt x="302730" y="207868"/>
                      </a:lnTo>
                      <a:lnTo>
                        <a:pt x="302730" y="178861"/>
                      </a:lnTo>
                      <a:cubicBezTo>
                        <a:pt x="302730" y="175389"/>
                        <a:pt x="300602" y="172253"/>
                        <a:pt x="297354" y="171021"/>
                      </a:cubicBezTo>
                      <a:lnTo>
                        <a:pt x="281563" y="164861"/>
                      </a:lnTo>
                      <a:cubicBezTo>
                        <a:pt x="277195" y="163181"/>
                        <a:pt x="272379" y="165309"/>
                        <a:pt x="270699" y="169677"/>
                      </a:cubicBezTo>
                      <a:cubicBezTo>
                        <a:pt x="269019" y="174045"/>
                        <a:pt x="271147" y="178861"/>
                        <a:pt x="275515" y="180541"/>
                      </a:cubicBezTo>
                      <a:lnTo>
                        <a:pt x="285931" y="184572"/>
                      </a:lnTo>
                      <a:lnTo>
                        <a:pt x="285931" y="372393"/>
                      </a:lnTo>
                      <a:lnTo>
                        <a:pt x="225340" y="372393"/>
                      </a:lnTo>
                      <a:lnTo>
                        <a:pt x="225340" y="324010"/>
                      </a:lnTo>
                      <a:cubicBezTo>
                        <a:pt x="225340" y="319418"/>
                        <a:pt x="221532" y="315610"/>
                        <a:pt x="216940" y="315610"/>
                      </a:cubicBezTo>
                      <a:lnTo>
                        <a:pt x="105054" y="315610"/>
                      </a:lnTo>
                      <a:cubicBezTo>
                        <a:pt x="100462" y="315610"/>
                        <a:pt x="96654" y="319418"/>
                        <a:pt x="96654" y="324010"/>
                      </a:cubicBezTo>
                      <a:lnTo>
                        <a:pt x="96654" y="372393"/>
                      </a:lnTo>
                      <a:lnTo>
                        <a:pt x="36063" y="372393"/>
                      </a:lnTo>
                      <a:lnTo>
                        <a:pt x="36063" y="87806"/>
                      </a:lnTo>
                      <a:lnTo>
                        <a:pt x="241915" y="167549"/>
                      </a:lnTo>
                      <a:cubicBezTo>
                        <a:pt x="246283" y="169229"/>
                        <a:pt x="251099" y="167101"/>
                        <a:pt x="252779" y="162733"/>
                      </a:cubicBezTo>
                      <a:cubicBezTo>
                        <a:pt x="254459" y="158365"/>
                        <a:pt x="252331" y="153549"/>
                        <a:pt x="247963" y="151869"/>
                      </a:cubicBezTo>
                      <a:lnTo>
                        <a:pt x="90494" y="90830"/>
                      </a:lnTo>
                      <a:lnTo>
                        <a:pt x="90494" y="30687"/>
                      </a:lnTo>
                      <a:cubicBezTo>
                        <a:pt x="90494" y="26096"/>
                        <a:pt x="86686" y="22288"/>
                        <a:pt x="82094" y="22288"/>
                      </a:cubicBezTo>
                      <a:cubicBezTo>
                        <a:pt x="77503" y="22288"/>
                        <a:pt x="73695" y="26096"/>
                        <a:pt x="73695" y="30687"/>
                      </a:cubicBezTo>
                      <a:lnTo>
                        <a:pt x="73695" y="84334"/>
                      </a:lnTo>
                      <a:lnTo>
                        <a:pt x="30687" y="67759"/>
                      </a:lnTo>
                      <a:cubicBezTo>
                        <a:pt x="28111" y="66751"/>
                        <a:pt x="25200" y="67087"/>
                        <a:pt x="22960" y="68655"/>
                      </a:cubicBezTo>
                      <a:cubicBezTo>
                        <a:pt x="20720" y="70223"/>
                        <a:pt x="19264" y="72799"/>
                        <a:pt x="19264" y="75599"/>
                      </a:cubicBezTo>
                      <a:lnTo>
                        <a:pt x="19264" y="372393"/>
                      </a:lnTo>
                      <a:lnTo>
                        <a:pt x="8400" y="372393"/>
                      </a:lnTo>
                      <a:cubicBezTo>
                        <a:pt x="3808" y="372393"/>
                        <a:pt x="0" y="376201"/>
                        <a:pt x="0" y="380793"/>
                      </a:cubicBezTo>
                      <a:cubicBezTo>
                        <a:pt x="0" y="385385"/>
                        <a:pt x="3808" y="389193"/>
                        <a:pt x="8400" y="389193"/>
                      </a:cubicBezTo>
                      <a:lnTo>
                        <a:pt x="565029" y="389193"/>
                      </a:lnTo>
                      <a:cubicBezTo>
                        <a:pt x="569621" y="389193"/>
                        <a:pt x="573429" y="385385"/>
                        <a:pt x="573429" y="380793"/>
                      </a:cubicBezTo>
                      <a:cubicBezTo>
                        <a:pt x="573429" y="376201"/>
                        <a:pt x="569621" y="372393"/>
                        <a:pt x="565029" y="372393"/>
                      </a:cubicBezTo>
                      <a:lnTo>
                        <a:pt x="565029" y="372393"/>
                      </a:lnTo>
                      <a:close/>
                      <a:moveTo>
                        <a:pt x="302730" y="290410"/>
                      </a:moveTo>
                      <a:lnTo>
                        <a:pt x="302730" y="262523"/>
                      </a:lnTo>
                      <a:lnTo>
                        <a:pt x="379561" y="262523"/>
                      </a:lnTo>
                      <a:lnTo>
                        <a:pt x="377209" y="290410"/>
                      </a:lnTo>
                      <a:lnTo>
                        <a:pt x="302730" y="290410"/>
                      </a:lnTo>
                      <a:close/>
                      <a:moveTo>
                        <a:pt x="479351" y="290410"/>
                      </a:moveTo>
                      <a:lnTo>
                        <a:pt x="394008" y="290410"/>
                      </a:lnTo>
                      <a:cubicBezTo>
                        <a:pt x="395240" y="275627"/>
                        <a:pt x="397928" y="244043"/>
                        <a:pt x="398712" y="234636"/>
                      </a:cubicBezTo>
                      <a:lnTo>
                        <a:pt x="419880" y="234636"/>
                      </a:lnTo>
                      <a:cubicBezTo>
                        <a:pt x="424472" y="234636"/>
                        <a:pt x="428280" y="230828"/>
                        <a:pt x="428280" y="226236"/>
                      </a:cubicBezTo>
                      <a:cubicBezTo>
                        <a:pt x="428280" y="221644"/>
                        <a:pt x="424472" y="217836"/>
                        <a:pt x="419880" y="217836"/>
                      </a:cubicBezTo>
                      <a:lnTo>
                        <a:pt x="400168" y="217836"/>
                      </a:lnTo>
                      <a:cubicBezTo>
                        <a:pt x="400616" y="212796"/>
                        <a:pt x="404424" y="167213"/>
                        <a:pt x="404872" y="162061"/>
                      </a:cubicBezTo>
                      <a:lnTo>
                        <a:pt x="468375" y="162061"/>
                      </a:lnTo>
                      <a:lnTo>
                        <a:pt x="473079" y="217836"/>
                      </a:lnTo>
                      <a:lnTo>
                        <a:pt x="453367" y="217836"/>
                      </a:lnTo>
                      <a:cubicBezTo>
                        <a:pt x="448775" y="217836"/>
                        <a:pt x="444967" y="221644"/>
                        <a:pt x="444967" y="226236"/>
                      </a:cubicBezTo>
                      <a:cubicBezTo>
                        <a:pt x="444967" y="230828"/>
                        <a:pt x="448775" y="234636"/>
                        <a:pt x="453367" y="234636"/>
                      </a:cubicBezTo>
                      <a:lnTo>
                        <a:pt x="474535" y="234636"/>
                      </a:lnTo>
                      <a:lnTo>
                        <a:pt x="479351" y="290410"/>
                      </a:lnTo>
                      <a:close/>
                      <a:moveTo>
                        <a:pt x="467031" y="145149"/>
                      </a:moveTo>
                      <a:lnTo>
                        <a:pt x="406328" y="145149"/>
                      </a:lnTo>
                      <a:lnTo>
                        <a:pt x="411032" y="89374"/>
                      </a:lnTo>
                      <a:lnTo>
                        <a:pt x="462327" y="89374"/>
                      </a:lnTo>
                      <a:lnTo>
                        <a:pt x="467031" y="145149"/>
                      </a:lnTo>
                      <a:close/>
                      <a:moveTo>
                        <a:pt x="417304" y="16800"/>
                      </a:moveTo>
                      <a:lnTo>
                        <a:pt x="456279" y="16800"/>
                      </a:lnTo>
                      <a:lnTo>
                        <a:pt x="460983" y="72575"/>
                      </a:lnTo>
                      <a:lnTo>
                        <a:pt x="412600" y="72575"/>
                      </a:lnTo>
                      <a:lnTo>
                        <a:pt x="417304" y="16800"/>
                      </a:lnTo>
                      <a:close/>
                      <a:moveTo>
                        <a:pt x="382809" y="224668"/>
                      </a:moveTo>
                      <a:lnTo>
                        <a:pt x="381017" y="245611"/>
                      </a:lnTo>
                      <a:lnTo>
                        <a:pt x="302842" y="245611"/>
                      </a:lnTo>
                      <a:lnTo>
                        <a:pt x="302842" y="224668"/>
                      </a:lnTo>
                      <a:lnTo>
                        <a:pt x="382809" y="224668"/>
                      </a:lnTo>
                      <a:close/>
                      <a:moveTo>
                        <a:pt x="113454" y="372393"/>
                      </a:moveTo>
                      <a:lnTo>
                        <a:pt x="113454" y="332410"/>
                      </a:lnTo>
                      <a:lnTo>
                        <a:pt x="208540" y="332410"/>
                      </a:lnTo>
                      <a:lnTo>
                        <a:pt x="208540" y="372393"/>
                      </a:lnTo>
                      <a:lnTo>
                        <a:pt x="113454" y="372393"/>
                      </a:lnTo>
                      <a:close/>
                      <a:moveTo>
                        <a:pt x="302730" y="372393"/>
                      </a:moveTo>
                      <a:lnTo>
                        <a:pt x="302730" y="307210"/>
                      </a:lnTo>
                      <a:lnTo>
                        <a:pt x="529638" y="307210"/>
                      </a:lnTo>
                      <a:cubicBezTo>
                        <a:pt x="533894" y="307210"/>
                        <a:pt x="537366" y="310682"/>
                        <a:pt x="537366" y="314938"/>
                      </a:cubicBezTo>
                      <a:lnTo>
                        <a:pt x="537366" y="372393"/>
                      </a:lnTo>
                      <a:lnTo>
                        <a:pt x="302730" y="3723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4" name="Google Shape;1944;p15"/>
                <p:cNvSpPr/>
                <p:nvPr/>
              </p:nvSpPr>
              <p:spPr>
                <a:xfrm>
                  <a:off x="-582661" y="5265218"/>
                  <a:ext cx="193868" cy="1376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868" h="137680" extrusionOk="0">
                      <a:moveTo>
                        <a:pt x="11200" y="483"/>
                      </a:moveTo>
                      <a:cubicBezTo>
                        <a:pt x="8624" y="-413"/>
                        <a:pt x="5824" y="-77"/>
                        <a:pt x="3584" y="1603"/>
                      </a:cubicBezTo>
                      <a:cubicBezTo>
                        <a:pt x="1344" y="3171"/>
                        <a:pt x="0" y="5747"/>
                        <a:pt x="0" y="8435"/>
                      </a:cubicBezTo>
                      <a:lnTo>
                        <a:pt x="0" y="56482"/>
                      </a:lnTo>
                      <a:cubicBezTo>
                        <a:pt x="0" y="61074"/>
                        <a:pt x="3808" y="64882"/>
                        <a:pt x="8400" y="64882"/>
                      </a:cubicBezTo>
                      <a:cubicBezTo>
                        <a:pt x="12992" y="64882"/>
                        <a:pt x="16800" y="61074"/>
                        <a:pt x="16800" y="56482"/>
                      </a:cubicBezTo>
                      <a:lnTo>
                        <a:pt x="16800" y="20307"/>
                      </a:lnTo>
                      <a:lnTo>
                        <a:pt x="60031" y="35539"/>
                      </a:lnTo>
                      <a:lnTo>
                        <a:pt x="60031" y="120881"/>
                      </a:lnTo>
                      <a:lnTo>
                        <a:pt x="16800" y="120881"/>
                      </a:lnTo>
                      <a:lnTo>
                        <a:pt x="16800" y="90082"/>
                      </a:lnTo>
                      <a:cubicBezTo>
                        <a:pt x="16800" y="85490"/>
                        <a:pt x="12992" y="81682"/>
                        <a:pt x="8400" y="81682"/>
                      </a:cubicBezTo>
                      <a:cubicBezTo>
                        <a:pt x="3808" y="81682"/>
                        <a:pt x="0" y="85490"/>
                        <a:pt x="0" y="90082"/>
                      </a:cubicBezTo>
                      <a:lnTo>
                        <a:pt x="0" y="129281"/>
                      </a:lnTo>
                      <a:cubicBezTo>
                        <a:pt x="0" y="133873"/>
                        <a:pt x="3808" y="137681"/>
                        <a:pt x="8400" y="137681"/>
                      </a:cubicBezTo>
                      <a:lnTo>
                        <a:pt x="185468" y="137681"/>
                      </a:lnTo>
                      <a:cubicBezTo>
                        <a:pt x="190060" y="137681"/>
                        <a:pt x="193868" y="133873"/>
                        <a:pt x="193868" y="129281"/>
                      </a:cubicBezTo>
                      <a:lnTo>
                        <a:pt x="193868" y="70818"/>
                      </a:lnTo>
                      <a:cubicBezTo>
                        <a:pt x="193868" y="67234"/>
                        <a:pt x="191628" y="64098"/>
                        <a:pt x="188268" y="62866"/>
                      </a:cubicBezTo>
                      <a:lnTo>
                        <a:pt x="11200" y="483"/>
                      </a:lnTo>
                      <a:close/>
                      <a:moveTo>
                        <a:pt x="76831" y="41475"/>
                      </a:moveTo>
                      <a:lnTo>
                        <a:pt x="117038" y="55698"/>
                      </a:lnTo>
                      <a:lnTo>
                        <a:pt x="117038" y="120993"/>
                      </a:lnTo>
                      <a:lnTo>
                        <a:pt x="76831" y="120993"/>
                      </a:lnTo>
                      <a:lnTo>
                        <a:pt x="76831" y="41475"/>
                      </a:lnTo>
                      <a:close/>
                      <a:moveTo>
                        <a:pt x="177069" y="120881"/>
                      </a:moveTo>
                      <a:lnTo>
                        <a:pt x="133837" y="120881"/>
                      </a:lnTo>
                      <a:lnTo>
                        <a:pt x="133837" y="61522"/>
                      </a:lnTo>
                      <a:lnTo>
                        <a:pt x="177069" y="76754"/>
                      </a:lnTo>
                      <a:lnTo>
                        <a:pt x="177069" y="1208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1945" name="Google Shape;1945;p15"/>
          <p:cNvSpPr txBox="1"/>
          <p:nvPr/>
        </p:nvSpPr>
        <p:spPr>
          <a:xfrm>
            <a:off x="31626" y="2728644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THE UNIVESITY</a:t>
            </a:r>
            <a:endParaRPr sz="500" b="1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46" name="Google Shape;1946;p15"/>
          <p:cNvGrpSpPr/>
          <p:nvPr/>
        </p:nvGrpSpPr>
        <p:grpSpPr>
          <a:xfrm>
            <a:off x="-812316" y="1158145"/>
            <a:ext cx="896786" cy="896786"/>
            <a:chOff x="-812316" y="1158145"/>
            <a:chExt cx="896786" cy="896786"/>
          </a:xfrm>
        </p:grpSpPr>
        <p:sp>
          <p:nvSpPr>
            <p:cNvPr id="1947" name="Google Shape;1947;p15"/>
            <p:cNvSpPr/>
            <p:nvPr/>
          </p:nvSpPr>
          <p:spPr>
            <a:xfrm>
              <a:off x="-812316" y="1158145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15"/>
            <p:cNvSpPr/>
            <p:nvPr/>
          </p:nvSpPr>
          <p:spPr>
            <a:xfrm>
              <a:off x="-726564" y="1233056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49" name="Google Shape;1949;p15"/>
            <p:cNvGrpSpPr/>
            <p:nvPr/>
          </p:nvGrpSpPr>
          <p:grpSpPr>
            <a:xfrm>
              <a:off x="-605166" y="1341299"/>
              <a:ext cx="521272" cy="488616"/>
              <a:chOff x="995035" y="1466004"/>
              <a:chExt cx="521272" cy="488616"/>
            </a:xfrm>
          </p:grpSpPr>
          <p:sp>
            <p:nvSpPr>
              <p:cNvPr id="1950" name="Google Shape;1950;p15"/>
              <p:cNvSpPr/>
              <p:nvPr/>
            </p:nvSpPr>
            <p:spPr>
              <a:xfrm>
                <a:off x="1360842" y="1718419"/>
                <a:ext cx="131132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131132" h="81448" extrusionOk="0">
                    <a:moveTo>
                      <a:pt x="0" y="0"/>
                    </a:moveTo>
                    <a:lnTo>
                      <a:pt x="109243" y="0"/>
                    </a:lnTo>
                    <a:cubicBezTo>
                      <a:pt x="121359" y="0"/>
                      <a:pt x="131133" y="7330"/>
                      <a:pt x="131133" y="16290"/>
                    </a:cubicBezTo>
                    <a:lnTo>
                      <a:pt x="131133" y="65159"/>
                    </a:lnTo>
                    <a:cubicBezTo>
                      <a:pt x="131133" y="74118"/>
                      <a:pt x="121359" y="81449"/>
                      <a:pt x="109243" y="81449"/>
                    </a:cubicBez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51" name="Google Shape;1951;p15"/>
              <p:cNvSpPr/>
              <p:nvPr/>
            </p:nvSpPr>
            <p:spPr>
              <a:xfrm>
                <a:off x="1350457" y="1799868"/>
                <a:ext cx="157705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157705" h="65159" extrusionOk="0">
                    <a:moveTo>
                      <a:pt x="0" y="0"/>
                    </a:moveTo>
                    <a:lnTo>
                      <a:pt x="135205" y="0"/>
                    </a:lnTo>
                    <a:cubicBezTo>
                      <a:pt x="147626" y="0"/>
                      <a:pt x="157705" y="7330"/>
                      <a:pt x="157705" y="16290"/>
                    </a:cubicBezTo>
                    <a:lnTo>
                      <a:pt x="157705" y="48869"/>
                    </a:lnTo>
                    <a:cubicBezTo>
                      <a:pt x="157705" y="57829"/>
                      <a:pt x="147626" y="65159"/>
                      <a:pt x="135205" y="65159"/>
                    </a:cubicBezTo>
                    <a:lnTo>
                      <a:pt x="0" y="651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52" name="Google Shape;1952;p15"/>
              <p:cNvSpPr/>
              <p:nvPr/>
            </p:nvSpPr>
            <p:spPr>
              <a:xfrm>
                <a:off x="1249868" y="1865027"/>
                <a:ext cx="233860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233860" h="81448" extrusionOk="0">
                    <a:moveTo>
                      <a:pt x="0" y="81449"/>
                    </a:moveTo>
                    <a:lnTo>
                      <a:pt x="214414" y="81449"/>
                    </a:lnTo>
                    <a:cubicBezTo>
                      <a:pt x="225206" y="81449"/>
                      <a:pt x="233860" y="74118"/>
                      <a:pt x="233860" y="65159"/>
                    </a:cubicBezTo>
                    <a:lnTo>
                      <a:pt x="233860" y="16290"/>
                    </a:lnTo>
                    <a:cubicBezTo>
                      <a:pt x="233860" y="7330"/>
                      <a:pt x="225104" y="0"/>
                      <a:pt x="214414" y="0"/>
                    </a:cubicBezTo>
                    <a:lnTo>
                      <a:pt x="0" y="0"/>
                    </a:lnTo>
                    <a:lnTo>
                      <a:pt x="0" y="81449"/>
                    </a:lnTo>
                    <a:close/>
                  </a:path>
                </a:pathLst>
              </a:custGeom>
              <a:solidFill>
                <a:srgbClr val="B9CB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53" name="Google Shape;1953;p15"/>
              <p:cNvSpPr/>
              <p:nvPr/>
            </p:nvSpPr>
            <p:spPr>
              <a:xfrm>
                <a:off x="1003179" y="1568247"/>
                <a:ext cx="374664" cy="378330"/>
              </a:xfrm>
              <a:custGeom>
                <a:avLst/>
                <a:gdLst/>
                <a:ahLst/>
                <a:cxnLst/>
                <a:rect l="l" t="t" r="r" b="b"/>
                <a:pathLst>
                  <a:path w="374664" h="378330" extrusionOk="0">
                    <a:moveTo>
                      <a:pt x="374665" y="187332"/>
                    </a:moveTo>
                    <a:cubicBezTo>
                      <a:pt x="374665" y="83892"/>
                      <a:pt x="290773" y="0"/>
                      <a:pt x="187332" y="0"/>
                    </a:cubicBezTo>
                    <a:cubicBezTo>
                      <a:pt x="83892" y="0"/>
                      <a:pt x="0" y="83892"/>
                      <a:pt x="0" y="187332"/>
                    </a:cubicBezTo>
                    <a:cubicBezTo>
                      <a:pt x="0" y="187943"/>
                      <a:pt x="102" y="188554"/>
                      <a:pt x="102" y="189165"/>
                    </a:cubicBezTo>
                    <a:cubicBezTo>
                      <a:pt x="102" y="189776"/>
                      <a:pt x="0" y="190387"/>
                      <a:pt x="0" y="190998"/>
                    </a:cubicBezTo>
                    <a:cubicBezTo>
                      <a:pt x="0" y="294438"/>
                      <a:pt x="83892" y="378330"/>
                      <a:pt x="187332" y="378330"/>
                    </a:cubicBezTo>
                    <a:cubicBezTo>
                      <a:pt x="290773" y="378330"/>
                      <a:pt x="374665" y="294438"/>
                      <a:pt x="374665" y="190998"/>
                    </a:cubicBezTo>
                    <a:cubicBezTo>
                      <a:pt x="374665" y="190387"/>
                      <a:pt x="374563" y="189776"/>
                      <a:pt x="374563" y="189165"/>
                    </a:cubicBezTo>
                    <a:cubicBezTo>
                      <a:pt x="374563" y="188554"/>
                      <a:pt x="374665" y="187943"/>
                      <a:pt x="374665" y="187332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54" name="Google Shape;1954;p15"/>
              <p:cNvSpPr/>
              <p:nvPr/>
            </p:nvSpPr>
            <p:spPr>
              <a:xfrm>
                <a:off x="1107332" y="1775331"/>
                <a:ext cx="213497" cy="171144"/>
              </a:xfrm>
              <a:custGeom>
                <a:avLst/>
                <a:gdLst/>
                <a:ahLst/>
                <a:cxnLst/>
                <a:rect l="l" t="t" r="r" b="b"/>
                <a:pathLst>
                  <a:path w="213497" h="171144" extrusionOk="0">
                    <a:moveTo>
                      <a:pt x="91325" y="48971"/>
                    </a:moveTo>
                    <a:lnTo>
                      <a:pt x="91325" y="89696"/>
                    </a:lnTo>
                    <a:cubicBezTo>
                      <a:pt x="91325" y="94175"/>
                      <a:pt x="87659" y="97841"/>
                      <a:pt x="83180" y="97841"/>
                    </a:cubicBezTo>
                    <a:lnTo>
                      <a:pt x="71268" y="97841"/>
                    </a:lnTo>
                    <a:cubicBezTo>
                      <a:pt x="68519" y="97841"/>
                      <a:pt x="65974" y="96517"/>
                      <a:pt x="64446" y="94175"/>
                    </a:cubicBezTo>
                    <a:lnTo>
                      <a:pt x="52942" y="76969"/>
                    </a:lnTo>
                    <a:cubicBezTo>
                      <a:pt x="51415" y="74729"/>
                      <a:pt x="48869" y="73304"/>
                      <a:pt x="46120" y="73304"/>
                    </a:cubicBezTo>
                    <a:lnTo>
                      <a:pt x="31969" y="73304"/>
                    </a:lnTo>
                    <a:cubicBezTo>
                      <a:pt x="28507" y="73304"/>
                      <a:pt x="25351" y="75544"/>
                      <a:pt x="24231" y="78904"/>
                    </a:cubicBezTo>
                    <a:lnTo>
                      <a:pt x="0" y="151597"/>
                    </a:lnTo>
                    <a:cubicBezTo>
                      <a:pt x="25147" y="164120"/>
                      <a:pt x="53349" y="171145"/>
                      <a:pt x="83180" y="171145"/>
                    </a:cubicBezTo>
                    <a:cubicBezTo>
                      <a:pt x="133882" y="171145"/>
                      <a:pt x="179798" y="150986"/>
                      <a:pt x="213498" y="118305"/>
                    </a:cubicBezTo>
                    <a:lnTo>
                      <a:pt x="213498" y="57116"/>
                    </a:lnTo>
                    <a:cubicBezTo>
                      <a:pt x="213498" y="52636"/>
                      <a:pt x="209833" y="48971"/>
                      <a:pt x="205353" y="48971"/>
                    </a:cubicBezTo>
                    <a:lnTo>
                      <a:pt x="177151" y="48971"/>
                    </a:lnTo>
                    <a:cubicBezTo>
                      <a:pt x="174402" y="48971"/>
                      <a:pt x="171857" y="47648"/>
                      <a:pt x="170330" y="45306"/>
                    </a:cubicBezTo>
                    <a:lnTo>
                      <a:pt x="142536" y="3665"/>
                    </a:lnTo>
                    <a:cubicBezTo>
                      <a:pt x="141008" y="1425"/>
                      <a:pt x="138463" y="0"/>
                      <a:pt x="135714" y="0"/>
                    </a:cubicBezTo>
                    <a:lnTo>
                      <a:pt x="99469" y="0"/>
                    </a:lnTo>
                    <a:cubicBezTo>
                      <a:pt x="94990" y="0"/>
                      <a:pt x="91325" y="3665"/>
                      <a:pt x="91325" y="8145"/>
                    </a:cubicBezTo>
                    <a:lnTo>
                      <a:pt x="91325" y="32580"/>
                    </a:lnTo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55" name="Google Shape;1955;p15"/>
              <p:cNvSpPr/>
              <p:nvPr/>
            </p:nvSpPr>
            <p:spPr>
              <a:xfrm>
                <a:off x="1160783" y="1568451"/>
                <a:ext cx="20973" cy="2138"/>
              </a:xfrm>
              <a:custGeom>
                <a:avLst/>
                <a:gdLst/>
                <a:ahLst/>
                <a:cxnLst/>
                <a:rect l="l" t="t" r="r" b="b"/>
                <a:pathLst>
                  <a:path w="20973" h="2138" extrusionOk="0">
                    <a:moveTo>
                      <a:pt x="0" y="2138"/>
                    </a:moveTo>
                    <a:lnTo>
                      <a:pt x="20973" y="0"/>
                    </a:lnTo>
                    <a:cubicBezTo>
                      <a:pt x="13846" y="305"/>
                      <a:pt x="6821" y="1018"/>
                      <a:pt x="0" y="2138"/>
                    </a:cubicBezTo>
                    <a:close/>
                  </a:path>
                </a:pathLst>
              </a:custGeom>
              <a:solidFill>
                <a:srgbClr val="33C0D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56" name="Google Shape;1956;p15"/>
              <p:cNvSpPr/>
              <p:nvPr/>
            </p:nvSpPr>
            <p:spPr>
              <a:xfrm>
                <a:off x="1084526" y="1570691"/>
                <a:ext cx="76256" cy="30441"/>
              </a:xfrm>
              <a:custGeom>
                <a:avLst/>
                <a:gdLst/>
                <a:ahLst/>
                <a:cxnLst/>
                <a:rect l="l" t="t" r="r" b="b"/>
                <a:pathLst>
                  <a:path w="76256" h="30441" extrusionOk="0">
                    <a:moveTo>
                      <a:pt x="64650" y="1120"/>
                    </a:moveTo>
                    <a:cubicBezTo>
                      <a:pt x="41132" y="6618"/>
                      <a:pt x="19242" y="16697"/>
                      <a:pt x="0" y="30442"/>
                    </a:cubicBezTo>
                    <a:cubicBezTo>
                      <a:pt x="22398" y="15068"/>
                      <a:pt x="48258" y="4378"/>
                      <a:pt x="76257" y="0"/>
                    </a:cubicBezTo>
                    <a:lnTo>
                      <a:pt x="64650" y="1120"/>
                    </a:lnTo>
                    <a:close/>
                  </a:path>
                </a:pathLst>
              </a:custGeom>
              <a:solidFill>
                <a:srgbClr val="33C0D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57" name="Google Shape;1957;p15"/>
              <p:cNvSpPr/>
              <p:nvPr/>
            </p:nvSpPr>
            <p:spPr>
              <a:xfrm>
                <a:off x="1067117" y="1572931"/>
                <a:ext cx="188554" cy="137343"/>
              </a:xfrm>
              <a:custGeom>
                <a:avLst/>
                <a:gdLst/>
                <a:ahLst/>
                <a:cxnLst/>
                <a:rect l="l" t="t" r="r" b="b"/>
                <a:pathLst>
                  <a:path w="188554" h="137343" extrusionOk="0">
                    <a:moveTo>
                      <a:pt x="15272" y="75849"/>
                    </a:moveTo>
                    <a:cubicBezTo>
                      <a:pt x="16697" y="78598"/>
                      <a:pt x="19446" y="80329"/>
                      <a:pt x="22602" y="80329"/>
                    </a:cubicBezTo>
                    <a:lnTo>
                      <a:pt x="41946" y="80329"/>
                    </a:lnTo>
                    <a:cubicBezTo>
                      <a:pt x="46426" y="80329"/>
                      <a:pt x="50091" y="83994"/>
                      <a:pt x="50091" y="88474"/>
                    </a:cubicBezTo>
                    <a:lnTo>
                      <a:pt x="50091" y="129198"/>
                    </a:lnTo>
                    <a:cubicBezTo>
                      <a:pt x="50091" y="133678"/>
                      <a:pt x="53756" y="137343"/>
                      <a:pt x="58236" y="137343"/>
                    </a:cubicBezTo>
                    <a:lnTo>
                      <a:pt x="109854" y="137343"/>
                    </a:lnTo>
                    <a:cubicBezTo>
                      <a:pt x="113112" y="137343"/>
                      <a:pt x="116065" y="135409"/>
                      <a:pt x="117388" y="132456"/>
                    </a:cubicBezTo>
                    <a:lnTo>
                      <a:pt x="137547" y="85318"/>
                    </a:lnTo>
                    <a:cubicBezTo>
                      <a:pt x="138870" y="82365"/>
                      <a:pt x="141721" y="80329"/>
                      <a:pt x="145081" y="80329"/>
                    </a:cubicBezTo>
                    <a:lnTo>
                      <a:pt x="180409" y="80329"/>
                    </a:lnTo>
                    <a:cubicBezTo>
                      <a:pt x="184889" y="80329"/>
                      <a:pt x="188554" y="76664"/>
                      <a:pt x="188554" y="72184"/>
                    </a:cubicBezTo>
                    <a:lnTo>
                      <a:pt x="188554" y="11301"/>
                    </a:lnTo>
                    <a:cubicBezTo>
                      <a:pt x="168294" y="3971"/>
                      <a:pt x="146303" y="0"/>
                      <a:pt x="123395" y="0"/>
                    </a:cubicBezTo>
                    <a:cubicBezTo>
                      <a:pt x="120443" y="0"/>
                      <a:pt x="117490" y="102"/>
                      <a:pt x="114639" y="204"/>
                    </a:cubicBezTo>
                    <a:lnTo>
                      <a:pt x="93666" y="2240"/>
                    </a:lnTo>
                    <a:cubicBezTo>
                      <a:pt x="65668" y="6516"/>
                      <a:pt x="39808" y="16799"/>
                      <a:pt x="17410" y="31663"/>
                    </a:cubicBezTo>
                    <a:cubicBezTo>
                      <a:pt x="11301" y="35838"/>
                      <a:pt x="5498" y="40317"/>
                      <a:pt x="0" y="45204"/>
                    </a:cubicBezTo>
                    <a:lnTo>
                      <a:pt x="15272" y="75849"/>
                    </a:ln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58" name="Google Shape;1958;p15"/>
              <p:cNvSpPr/>
              <p:nvPr/>
            </p:nvSpPr>
            <p:spPr>
              <a:xfrm>
                <a:off x="995035" y="1568349"/>
                <a:ext cx="390954" cy="386169"/>
              </a:xfrm>
              <a:custGeom>
                <a:avLst/>
                <a:gdLst/>
                <a:ahLst/>
                <a:cxnLst/>
                <a:rect l="l" t="t" r="r" b="b"/>
                <a:pathLst>
                  <a:path w="390954" h="386169" extrusionOk="0">
                    <a:moveTo>
                      <a:pt x="390955" y="190794"/>
                    </a:moveTo>
                    <a:cubicBezTo>
                      <a:pt x="390955" y="145081"/>
                      <a:pt x="375072" y="101098"/>
                      <a:pt x="345954" y="66075"/>
                    </a:cubicBezTo>
                    <a:cubicBezTo>
                      <a:pt x="343002" y="62512"/>
                      <a:pt x="337606" y="62105"/>
                      <a:pt x="334246" y="65261"/>
                    </a:cubicBezTo>
                    <a:lnTo>
                      <a:pt x="334246" y="65261"/>
                    </a:lnTo>
                    <a:cubicBezTo>
                      <a:pt x="330988" y="68213"/>
                      <a:pt x="330683" y="73100"/>
                      <a:pt x="333431" y="76460"/>
                    </a:cubicBezTo>
                    <a:cubicBezTo>
                      <a:pt x="360106" y="108531"/>
                      <a:pt x="374665" y="148848"/>
                      <a:pt x="374665" y="190794"/>
                    </a:cubicBezTo>
                    <a:cubicBezTo>
                      <a:pt x="374665" y="233860"/>
                      <a:pt x="359393" y="273465"/>
                      <a:pt x="333941" y="304415"/>
                    </a:cubicBezTo>
                    <a:lnTo>
                      <a:pt x="333941" y="264098"/>
                    </a:lnTo>
                    <a:cubicBezTo>
                      <a:pt x="333941" y="255139"/>
                      <a:pt x="326610" y="247808"/>
                      <a:pt x="317651" y="247808"/>
                    </a:cubicBezTo>
                    <a:lnTo>
                      <a:pt x="289449" y="247808"/>
                    </a:lnTo>
                    <a:lnTo>
                      <a:pt x="261655" y="206168"/>
                    </a:lnTo>
                    <a:cubicBezTo>
                      <a:pt x="258600" y="201586"/>
                      <a:pt x="253510" y="198939"/>
                      <a:pt x="248114" y="198939"/>
                    </a:cubicBezTo>
                    <a:lnTo>
                      <a:pt x="211767" y="198939"/>
                    </a:lnTo>
                    <a:cubicBezTo>
                      <a:pt x="202808" y="198939"/>
                      <a:pt x="195477" y="206269"/>
                      <a:pt x="195477" y="215229"/>
                    </a:cubicBezTo>
                    <a:lnTo>
                      <a:pt x="195477" y="231519"/>
                    </a:lnTo>
                    <a:cubicBezTo>
                      <a:pt x="195477" y="235998"/>
                      <a:pt x="199143" y="239663"/>
                      <a:pt x="203622" y="239663"/>
                    </a:cubicBezTo>
                    <a:lnTo>
                      <a:pt x="203622" y="239663"/>
                    </a:lnTo>
                    <a:cubicBezTo>
                      <a:pt x="208102" y="239663"/>
                      <a:pt x="211767" y="235998"/>
                      <a:pt x="211767" y="231519"/>
                    </a:cubicBezTo>
                    <a:lnTo>
                      <a:pt x="211767" y="215229"/>
                    </a:lnTo>
                    <a:lnTo>
                      <a:pt x="248114" y="215229"/>
                    </a:lnTo>
                    <a:lnTo>
                      <a:pt x="275908" y="256869"/>
                    </a:lnTo>
                    <a:cubicBezTo>
                      <a:pt x="278963" y="261451"/>
                      <a:pt x="284053" y="264098"/>
                      <a:pt x="289449" y="264098"/>
                    </a:cubicBezTo>
                    <a:lnTo>
                      <a:pt x="317651" y="264098"/>
                    </a:lnTo>
                    <a:lnTo>
                      <a:pt x="317651" y="321723"/>
                    </a:lnTo>
                    <a:cubicBezTo>
                      <a:pt x="317651" y="321723"/>
                      <a:pt x="317651" y="321723"/>
                      <a:pt x="317651" y="321723"/>
                    </a:cubicBezTo>
                    <a:cubicBezTo>
                      <a:pt x="314087" y="325083"/>
                      <a:pt x="310320" y="328239"/>
                      <a:pt x="306553" y="331293"/>
                    </a:cubicBezTo>
                    <a:cubicBezTo>
                      <a:pt x="305535" y="332108"/>
                      <a:pt x="304517" y="332922"/>
                      <a:pt x="303397" y="333737"/>
                    </a:cubicBezTo>
                    <a:cubicBezTo>
                      <a:pt x="300037" y="336282"/>
                      <a:pt x="296576" y="338726"/>
                      <a:pt x="293012" y="340966"/>
                    </a:cubicBezTo>
                    <a:cubicBezTo>
                      <a:pt x="291791" y="341780"/>
                      <a:pt x="290569" y="342594"/>
                      <a:pt x="289245" y="343409"/>
                    </a:cubicBezTo>
                    <a:cubicBezTo>
                      <a:pt x="285784" y="345547"/>
                      <a:pt x="282119" y="347583"/>
                      <a:pt x="278555" y="349518"/>
                    </a:cubicBezTo>
                    <a:cubicBezTo>
                      <a:pt x="277232" y="350230"/>
                      <a:pt x="275806" y="350943"/>
                      <a:pt x="274483" y="351656"/>
                    </a:cubicBezTo>
                    <a:cubicBezTo>
                      <a:pt x="270716" y="353488"/>
                      <a:pt x="266949" y="355219"/>
                      <a:pt x="263182" y="356746"/>
                    </a:cubicBezTo>
                    <a:cubicBezTo>
                      <a:pt x="261858" y="357255"/>
                      <a:pt x="260535" y="357764"/>
                      <a:pt x="259211" y="358273"/>
                    </a:cubicBezTo>
                    <a:cubicBezTo>
                      <a:pt x="255139" y="359801"/>
                      <a:pt x="251066" y="361226"/>
                      <a:pt x="246892" y="362448"/>
                    </a:cubicBezTo>
                    <a:cubicBezTo>
                      <a:pt x="245772" y="362753"/>
                      <a:pt x="244652" y="363059"/>
                      <a:pt x="243532" y="363466"/>
                    </a:cubicBezTo>
                    <a:cubicBezTo>
                      <a:pt x="239154" y="364687"/>
                      <a:pt x="234675" y="365807"/>
                      <a:pt x="230093" y="366622"/>
                    </a:cubicBezTo>
                    <a:cubicBezTo>
                      <a:pt x="229279" y="366826"/>
                      <a:pt x="228362" y="366927"/>
                      <a:pt x="227446" y="367131"/>
                    </a:cubicBezTo>
                    <a:cubicBezTo>
                      <a:pt x="222661" y="368047"/>
                      <a:pt x="217774" y="368760"/>
                      <a:pt x="212887" y="369167"/>
                    </a:cubicBezTo>
                    <a:cubicBezTo>
                      <a:pt x="212378" y="369269"/>
                      <a:pt x="211869" y="369269"/>
                      <a:pt x="211360" y="369269"/>
                    </a:cubicBezTo>
                    <a:cubicBezTo>
                      <a:pt x="206066" y="369676"/>
                      <a:pt x="200772" y="369982"/>
                      <a:pt x="195477" y="369982"/>
                    </a:cubicBezTo>
                    <a:cubicBezTo>
                      <a:pt x="192423" y="369982"/>
                      <a:pt x="189267" y="369880"/>
                      <a:pt x="186213" y="369778"/>
                    </a:cubicBezTo>
                    <a:cubicBezTo>
                      <a:pt x="183769" y="369676"/>
                      <a:pt x="181326" y="369473"/>
                      <a:pt x="178882" y="369269"/>
                    </a:cubicBezTo>
                    <a:cubicBezTo>
                      <a:pt x="178271" y="369167"/>
                      <a:pt x="177660" y="369167"/>
                      <a:pt x="177151" y="369167"/>
                    </a:cubicBezTo>
                    <a:cubicBezTo>
                      <a:pt x="174301" y="368862"/>
                      <a:pt x="171552" y="368556"/>
                      <a:pt x="168803" y="368149"/>
                    </a:cubicBezTo>
                    <a:cubicBezTo>
                      <a:pt x="168599" y="368149"/>
                      <a:pt x="168396" y="368047"/>
                      <a:pt x="168192" y="368047"/>
                    </a:cubicBezTo>
                    <a:cubicBezTo>
                      <a:pt x="165443" y="367640"/>
                      <a:pt x="162796" y="367131"/>
                      <a:pt x="160047" y="366622"/>
                    </a:cubicBezTo>
                    <a:cubicBezTo>
                      <a:pt x="159843" y="366520"/>
                      <a:pt x="159538" y="366520"/>
                      <a:pt x="159334" y="366520"/>
                    </a:cubicBezTo>
                    <a:cubicBezTo>
                      <a:pt x="156789" y="366011"/>
                      <a:pt x="154346" y="365400"/>
                      <a:pt x="151800" y="364789"/>
                    </a:cubicBezTo>
                    <a:cubicBezTo>
                      <a:pt x="151393" y="364687"/>
                      <a:pt x="150884" y="364586"/>
                      <a:pt x="150477" y="364484"/>
                    </a:cubicBezTo>
                    <a:cubicBezTo>
                      <a:pt x="148237" y="363873"/>
                      <a:pt x="145997" y="363262"/>
                      <a:pt x="143859" y="362549"/>
                    </a:cubicBezTo>
                    <a:cubicBezTo>
                      <a:pt x="143146" y="362346"/>
                      <a:pt x="142434" y="362142"/>
                      <a:pt x="141721" y="361939"/>
                    </a:cubicBezTo>
                    <a:cubicBezTo>
                      <a:pt x="139787" y="361328"/>
                      <a:pt x="137852" y="360615"/>
                      <a:pt x="135918" y="360004"/>
                    </a:cubicBezTo>
                    <a:cubicBezTo>
                      <a:pt x="134900" y="359699"/>
                      <a:pt x="133983" y="359292"/>
                      <a:pt x="133067" y="358986"/>
                    </a:cubicBezTo>
                    <a:cubicBezTo>
                      <a:pt x="131336" y="358375"/>
                      <a:pt x="129606" y="357663"/>
                      <a:pt x="127977" y="356950"/>
                    </a:cubicBezTo>
                    <a:cubicBezTo>
                      <a:pt x="126857" y="356441"/>
                      <a:pt x="125635" y="356034"/>
                      <a:pt x="124515" y="355524"/>
                    </a:cubicBezTo>
                    <a:cubicBezTo>
                      <a:pt x="123802" y="355219"/>
                      <a:pt x="123191" y="354914"/>
                      <a:pt x="122479" y="354608"/>
                    </a:cubicBezTo>
                    <a:lnTo>
                      <a:pt x="144470" y="288838"/>
                    </a:lnTo>
                    <a:lnTo>
                      <a:pt x="158622" y="288838"/>
                    </a:lnTo>
                    <a:lnTo>
                      <a:pt x="170126" y="306044"/>
                    </a:lnTo>
                    <a:cubicBezTo>
                      <a:pt x="173181" y="310626"/>
                      <a:pt x="178271" y="313273"/>
                      <a:pt x="183667" y="313273"/>
                    </a:cubicBezTo>
                    <a:lnTo>
                      <a:pt x="195477" y="313273"/>
                    </a:lnTo>
                    <a:cubicBezTo>
                      <a:pt x="204437" y="313273"/>
                      <a:pt x="211767" y="305942"/>
                      <a:pt x="211767" y="296983"/>
                    </a:cubicBezTo>
                    <a:lnTo>
                      <a:pt x="211767" y="264404"/>
                    </a:lnTo>
                    <a:cubicBezTo>
                      <a:pt x="211767" y="259924"/>
                      <a:pt x="208102" y="256259"/>
                      <a:pt x="203622" y="256259"/>
                    </a:cubicBezTo>
                    <a:lnTo>
                      <a:pt x="203622" y="256259"/>
                    </a:lnTo>
                    <a:cubicBezTo>
                      <a:pt x="199143" y="256259"/>
                      <a:pt x="195477" y="259924"/>
                      <a:pt x="195477" y="264404"/>
                    </a:cubicBezTo>
                    <a:lnTo>
                      <a:pt x="195477" y="296983"/>
                    </a:lnTo>
                    <a:lnTo>
                      <a:pt x="183565" y="296983"/>
                    </a:lnTo>
                    <a:lnTo>
                      <a:pt x="172061" y="279472"/>
                    </a:lnTo>
                    <a:cubicBezTo>
                      <a:pt x="169006" y="274890"/>
                      <a:pt x="163916" y="272243"/>
                      <a:pt x="158520" y="272243"/>
                    </a:cubicBezTo>
                    <a:lnTo>
                      <a:pt x="144368" y="272243"/>
                    </a:lnTo>
                    <a:cubicBezTo>
                      <a:pt x="137343" y="272243"/>
                      <a:pt x="131133" y="276723"/>
                      <a:pt x="128893" y="283340"/>
                    </a:cubicBezTo>
                    <a:lnTo>
                      <a:pt x="107716" y="346871"/>
                    </a:lnTo>
                    <a:cubicBezTo>
                      <a:pt x="53145" y="316124"/>
                      <a:pt x="16290" y="257684"/>
                      <a:pt x="16290" y="190794"/>
                    </a:cubicBezTo>
                    <a:cubicBezTo>
                      <a:pt x="16290" y="142027"/>
                      <a:pt x="36652" y="96517"/>
                      <a:pt x="69842" y="63632"/>
                    </a:cubicBezTo>
                    <a:lnTo>
                      <a:pt x="80024" y="84096"/>
                    </a:lnTo>
                    <a:cubicBezTo>
                      <a:pt x="82772" y="89696"/>
                      <a:pt x="88372" y="93055"/>
                      <a:pt x="94583" y="93055"/>
                    </a:cubicBezTo>
                    <a:lnTo>
                      <a:pt x="114028" y="93055"/>
                    </a:lnTo>
                    <a:lnTo>
                      <a:pt x="114028" y="133780"/>
                    </a:lnTo>
                    <a:cubicBezTo>
                      <a:pt x="114028" y="142739"/>
                      <a:pt x="121359" y="150070"/>
                      <a:pt x="130318" y="150070"/>
                    </a:cubicBezTo>
                    <a:lnTo>
                      <a:pt x="181936" y="150070"/>
                    </a:lnTo>
                    <a:cubicBezTo>
                      <a:pt x="188452" y="150070"/>
                      <a:pt x="194357" y="146201"/>
                      <a:pt x="196903" y="140194"/>
                    </a:cubicBezTo>
                    <a:lnTo>
                      <a:pt x="217061" y="93055"/>
                    </a:lnTo>
                    <a:lnTo>
                      <a:pt x="252492" y="93055"/>
                    </a:lnTo>
                    <a:cubicBezTo>
                      <a:pt x="261451" y="93055"/>
                      <a:pt x="268781" y="85725"/>
                      <a:pt x="268781" y="76766"/>
                    </a:cubicBezTo>
                    <a:lnTo>
                      <a:pt x="268781" y="68621"/>
                    </a:lnTo>
                    <a:cubicBezTo>
                      <a:pt x="268781" y="64141"/>
                      <a:pt x="265116" y="60476"/>
                      <a:pt x="260637" y="60476"/>
                    </a:cubicBezTo>
                    <a:lnTo>
                      <a:pt x="260637" y="60476"/>
                    </a:lnTo>
                    <a:cubicBezTo>
                      <a:pt x="256157" y="60476"/>
                      <a:pt x="252492" y="64141"/>
                      <a:pt x="252492" y="68621"/>
                    </a:cubicBezTo>
                    <a:lnTo>
                      <a:pt x="252492" y="76766"/>
                    </a:lnTo>
                    <a:lnTo>
                      <a:pt x="217163" y="76766"/>
                    </a:lnTo>
                    <a:cubicBezTo>
                      <a:pt x="210647" y="76766"/>
                      <a:pt x="204742" y="80634"/>
                      <a:pt x="202197" y="86641"/>
                    </a:cubicBezTo>
                    <a:lnTo>
                      <a:pt x="181936" y="133780"/>
                    </a:lnTo>
                    <a:lnTo>
                      <a:pt x="130318" y="133780"/>
                    </a:lnTo>
                    <a:lnTo>
                      <a:pt x="130318" y="93055"/>
                    </a:lnTo>
                    <a:cubicBezTo>
                      <a:pt x="130318" y="84096"/>
                      <a:pt x="122988" y="76766"/>
                      <a:pt x="114028" y="76766"/>
                    </a:cubicBezTo>
                    <a:lnTo>
                      <a:pt x="94583" y="76766"/>
                    </a:lnTo>
                    <a:lnTo>
                      <a:pt x="82365" y="52229"/>
                    </a:lnTo>
                    <a:cubicBezTo>
                      <a:pt x="91528" y="44695"/>
                      <a:pt x="101302" y="37976"/>
                      <a:pt x="111890" y="32376"/>
                    </a:cubicBezTo>
                    <a:cubicBezTo>
                      <a:pt x="112603" y="31969"/>
                      <a:pt x="113316" y="31663"/>
                      <a:pt x="114028" y="31256"/>
                    </a:cubicBezTo>
                    <a:cubicBezTo>
                      <a:pt x="118101" y="29220"/>
                      <a:pt x="122173" y="27184"/>
                      <a:pt x="126449" y="25453"/>
                    </a:cubicBezTo>
                    <a:cubicBezTo>
                      <a:pt x="126857" y="25249"/>
                      <a:pt x="127366" y="25147"/>
                      <a:pt x="127773" y="24944"/>
                    </a:cubicBezTo>
                    <a:cubicBezTo>
                      <a:pt x="131438" y="23417"/>
                      <a:pt x="135205" y="22093"/>
                      <a:pt x="138972" y="20769"/>
                    </a:cubicBezTo>
                    <a:cubicBezTo>
                      <a:pt x="140296" y="20362"/>
                      <a:pt x="141721" y="19853"/>
                      <a:pt x="143045" y="19446"/>
                    </a:cubicBezTo>
                    <a:cubicBezTo>
                      <a:pt x="146913" y="18224"/>
                      <a:pt x="150884" y="17104"/>
                      <a:pt x="154957" y="16188"/>
                    </a:cubicBezTo>
                    <a:cubicBezTo>
                      <a:pt x="155262" y="16086"/>
                      <a:pt x="155567" y="15984"/>
                      <a:pt x="155873" y="15984"/>
                    </a:cubicBezTo>
                    <a:lnTo>
                      <a:pt x="154651" y="10690"/>
                    </a:lnTo>
                    <a:lnTo>
                      <a:pt x="152208" y="0"/>
                    </a:lnTo>
                    <a:cubicBezTo>
                      <a:pt x="151902" y="102"/>
                      <a:pt x="151699" y="102"/>
                      <a:pt x="151393" y="204"/>
                    </a:cubicBezTo>
                    <a:cubicBezTo>
                      <a:pt x="146812" y="1222"/>
                      <a:pt x="142332" y="2545"/>
                      <a:pt x="137954" y="3869"/>
                    </a:cubicBezTo>
                    <a:cubicBezTo>
                      <a:pt x="136325" y="4378"/>
                      <a:pt x="134798" y="4887"/>
                      <a:pt x="133271" y="5396"/>
                    </a:cubicBezTo>
                    <a:cubicBezTo>
                      <a:pt x="129809" y="6516"/>
                      <a:pt x="126348" y="7839"/>
                      <a:pt x="122988" y="9163"/>
                    </a:cubicBezTo>
                    <a:cubicBezTo>
                      <a:pt x="121766" y="9672"/>
                      <a:pt x="120544" y="10079"/>
                      <a:pt x="119323" y="10588"/>
                    </a:cubicBezTo>
                    <a:cubicBezTo>
                      <a:pt x="114639" y="12523"/>
                      <a:pt x="110058" y="14661"/>
                      <a:pt x="105578" y="17002"/>
                    </a:cubicBezTo>
                    <a:cubicBezTo>
                      <a:pt x="105375" y="17104"/>
                      <a:pt x="105171" y="17206"/>
                      <a:pt x="104967" y="17308"/>
                    </a:cubicBezTo>
                    <a:cubicBezTo>
                      <a:pt x="100284" y="19751"/>
                      <a:pt x="95804" y="22398"/>
                      <a:pt x="91325" y="25249"/>
                    </a:cubicBezTo>
                    <a:cubicBezTo>
                      <a:pt x="91223" y="25249"/>
                      <a:pt x="91121" y="25351"/>
                      <a:pt x="91121" y="25351"/>
                    </a:cubicBezTo>
                    <a:cubicBezTo>
                      <a:pt x="82569" y="30747"/>
                      <a:pt x="74322" y="36754"/>
                      <a:pt x="66686" y="43473"/>
                    </a:cubicBezTo>
                    <a:cubicBezTo>
                      <a:pt x="66279" y="43779"/>
                      <a:pt x="66075" y="44186"/>
                      <a:pt x="65770" y="44593"/>
                    </a:cubicBezTo>
                    <a:cubicBezTo>
                      <a:pt x="25249" y="81245"/>
                      <a:pt x="0" y="133983"/>
                      <a:pt x="0" y="190794"/>
                    </a:cubicBezTo>
                    <a:cubicBezTo>
                      <a:pt x="0" y="267356"/>
                      <a:pt x="44186" y="333635"/>
                      <a:pt x="108429" y="365807"/>
                    </a:cubicBezTo>
                    <a:cubicBezTo>
                      <a:pt x="108531" y="365909"/>
                      <a:pt x="108632" y="366011"/>
                      <a:pt x="108734" y="366011"/>
                    </a:cubicBezTo>
                    <a:cubicBezTo>
                      <a:pt x="109142" y="366215"/>
                      <a:pt x="109651" y="366418"/>
                      <a:pt x="110160" y="366622"/>
                    </a:cubicBezTo>
                    <a:cubicBezTo>
                      <a:pt x="111789" y="367436"/>
                      <a:pt x="113418" y="368149"/>
                      <a:pt x="115148" y="368862"/>
                    </a:cubicBezTo>
                    <a:cubicBezTo>
                      <a:pt x="117897" y="370083"/>
                      <a:pt x="120748" y="371305"/>
                      <a:pt x="123497" y="372425"/>
                    </a:cubicBezTo>
                    <a:cubicBezTo>
                      <a:pt x="125126" y="373138"/>
                      <a:pt x="126857" y="373749"/>
                      <a:pt x="128486" y="374360"/>
                    </a:cubicBezTo>
                    <a:cubicBezTo>
                      <a:pt x="130420" y="375072"/>
                      <a:pt x="132456" y="375683"/>
                      <a:pt x="134391" y="376396"/>
                    </a:cubicBezTo>
                    <a:cubicBezTo>
                      <a:pt x="135612" y="376803"/>
                      <a:pt x="136936" y="377210"/>
                      <a:pt x="138158" y="377618"/>
                    </a:cubicBezTo>
                    <a:cubicBezTo>
                      <a:pt x="140194" y="378228"/>
                      <a:pt x="142230" y="378839"/>
                      <a:pt x="144266" y="379348"/>
                    </a:cubicBezTo>
                    <a:cubicBezTo>
                      <a:pt x="145488" y="379654"/>
                      <a:pt x="146710" y="380061"/>
                      <a:pt x="148033" y="380366"/>
                    </a:cubicBezTo>
                    <a:cubicBezTo>
                      <a:pt x="150070" y="380875"/>
                      <a:pt x="152208" y="381385"/>
                      <a:pt x="154244" y="381792"/>
                    </a:cubicBezTo>
                    <a:cubicBezTo>
                      <a:pt x="155567" y="382097"/>
                      <a:pt x="156891" y="382301"/>
                      <a:pt x="158215" y="382606"/>
                    </a:cubicBezTo>
                    <a:cubicBezTo>
                      <a:pt x="160251" y="383013"/>
                      <a:pt x="162287" y="383319"/>
                      <a:pt x="164323" y="383726"/>
                    </a:cubicBezTo>
                    <a:cubicBezTo>
                      <a:pt x="165850" y="383930"/>
                      <a:pt x="167378" y="384133"/>
                      <a:pt x="168905" y="384337"/>
                    </a:cubicBezTo>
                    <a:cubicBezTo>
                      <a:pt x="170737" y="384541"/>
                      <a:pt x="172672" y="384846"/>
                      <a:pt x="174504" y="385050"/>
                    </a:cubicBezTo>
                    <a:cubicBezTo>
                      <a:pt x="176439" y="385253"/>
                      <a:pt x="178373" y="385355"/>
                      <a:pt x="180308" y="385559"/>
                    </a:cubicBezTo>
                    <a:cubicBezTo>
                      <a:pt x="181835" y="385661"/>
                      <a:pt x="183260" y="385864"/>
                      <a:pt x="184787" y="385864"/>
                    </a:cubicBezTo>
                    <a:cubicBezTo>
                      <a:pt x="188351" y="386068"/>
                      <a:pt x="191812" y="386170"/>
                      <a:pt x="195376" y="386170"/>
                    </a:cubicBezTo>
                    <a:cubicBezTo>
                      <a:pt x="201484" y="386170"/>
                      <a:pt x="207491" y="385864"/>
                      <a:pt x="213396" y="385355"/>
                    </a:cubicBezTo>
                    <a:cubicBezTo>
                      <a:pt x="213803" y="385355"/>
                      <a:pt x="214312" y="385253"/>
                      <a:pt x="214720" y="385253"/>
                    </a:cubicBezTo>
                    <a:cubicBezTo>
                      <a:pt x="220319" y="384744"/>
                      <a:pt x="225919" y="383828"/>
                      <a:pt x="231417" y="382810"/>
                    </a:cubicBezTo>
                    <a:cubicBezTo>
                      <a:pt x="232231" y="382708"/>
                      <a:pt x="233046" y="382504"/>
                      <a:pt x="233860" y="382403"/>
                    </a:cubicBezTo>
                    <a:cubicBezTo>
                      <a:pt x="239053" y="381385"/>
                      <a:pt x="244041" y="380061"/>
                      <a:pt x="249132" y="378636"/>
                    </a:cubicBezTo>
                    <a:cubicBezTo>
                      <a:pt x="250252" y="378330"/>
                      <a:pt x="251372" y="378025"/>
                      <a:pt x="252492" y="377618"/>
                    </a:cubicBezTo>
                    <a:cubicBezTo>
                      <a:pt x="257175" y="376192"/>
                      <a:pt x="261756" y="374563"/>
                      <a:pt x="266338" y="372731"/>
                    </a:cubicBezTo>
                    <a:cubicBezTo>
                      <a:pt x="267763" y="372222"/>
                      <a:pt x="269087" y="371712"/>
                      <a:pt x="270410" y="371102"/>
                    </a:cubicBezTo>
                    <a:cubicBezTo>
                      <a:pt x="274686" y="369269"/>
                      <a:pt x="278963" y="367335"/>
                      <a:pt x="283137" y="365197"/>
                    </a:cubicBezTo>
                    <a:cubicBezTo>
                      <a:pt x="284562" y="364484"/>
                      <a:pt x="286089" y="363771"/>
                      <a:pt x="287515" y="362957"/>
                    </a:cubicBezTo>
                    <a:cubicBezTo>
                      <a:pt x="291587" y="360819"/>
                      <a:pt x="295558" y="358477"/>
                      <a:pt x="299427" y="356034"/>
                    </a:cubicBezTo>
                    <a:cubicBezTo>
                      <a:pt x="300852" y="355117"/>
                      <a:pt x="302175" y="354303"/>
                      <a:pt x="303601" y="353386"/>
                    </a:cubicBezTo>
                    <a:cubicBezTo>
                      <a:pt x="307571" y="350739"/>
                      <a:pt x="311338" y="347990"/>
                      <a:pt x="315105" y="345140"/>
                    </a:cubicBezTo>
                    <a:cubicBezTo>
                      <a:pt x="316327" y="344223"/>
                      <a:pt x="317447" y="343307"/>
                      <a:pt x="318669" y="342391"/>
                    </a:cubicBezTo>
                    <a:cubicBezTo>
                      <a:pt x="322436" y="339337"/>
                      <a:pt x="326101" y="336079"/>
                      <a:pt x="329664" y="332719"/>
                    </a:cubicBezTo>
                    <a:cubicBezTo>
                      <a:pt x="330275" y="332108"/>
                      <a:pt x="330886" y="331701"/>
                      <a:pt x="331497" y="331090"/>
                    </a:cubicBezTo>
                    <a:cubicBezTo>
                      <a:pt x="331599" y="330988"/>
                      <a:pt x="331701" y="330784"/>
                      <a:pt x="331802" y="330683"/>
                    </a:cubicBezTo>
                    <a:cubicBezTo>
                      <a:pt x="368251" y="295252"/>
                      <a:pt x="390955" y="245670"/>
                      <a:pt x="390955" y="19079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59" name="Google Shape;1959;p15"/>
              <p:cNvSpPr/>
              <p:nvPr/>
            </p:nvSpPr>
            <p:spPr>
              <a:xfrm>
                <a:off x="1043904" y="1742854"/>
                <a:ext cx="87850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87850" h="65159" extrusionOk="0">
                    <a:moveTo>
                      <a:pt x="85420" y="28405"/>
                    </a:moveTo>
                    <a:lnTo>
                      <a:pt x="76562" y="19548"/>
                    </a:lnTo>
                    <a:cubicBezTo>
                      <a:pt x="74526" y="17512"/>
                      <a:pt x="71573" y="16697"/>
                      <a:pt x="68824" y="17410"/>
                    </a:cubicBezTo>
                    <a:lnTo>
                      <a:pt x="46324" y="23009"/>
                    </a:lnTo>
                    <a:cubicBezTo>
                      <a:pt x="42964" y="23824"/>
                      <a:pt x="39503" y="22500"/>
                      <a:pt x="37568" y="19650"/>
                    </a:cubicBezTo>
                    <a:lnTo>
                      <a:pt x="26878" y="3665"/>
                    </a:lnTo>
                    <a:cubicBezTo>
                      <a:pt x="25351" y="1425"/>
                      <a:pt x="22806" y="0"/>
                      <a:pt x="20159" y="0"/>
                    </a:cubicBezTo>
                    <a:lnTo>
                      <a:pt x="8145" y="0"/>
                    </a:lnTo>
                    <a:cubicBezTo>
                      <a:pt x="3665" y="0"/>
                      <a:pt x="0" y="3665"/>
                      <a:pt x="0" y="8145"/>
                    </a:cubicBezTo>
                    <a:lnTo>
                      <a:pt x="0" y="29220"/>
                    </a:lnTo>
                    <a:cubicBezTo>
                      <a:pt x="0" y="31358"/>
                      <a:pt x="814" y="33496"/>
                      <a:pt x="2342" y="35023"/>
                    </a:cubicBezTo>
                    <a:lnTo>
                      <a:pt x="30136" y="62817"/>
                    </a:lnTo>
                    <a:cubicBezTo>
                      <a:pt x="31663" y="64345"/>
                      <a:pt x="33699" y="65159"/>
                      <a:pt x="35939" y="65159"/>
                    </a:cubicBezTo>
                    <a:lnTo>
                      <a:pt x="68213" y="65159"/>
                    </a:lnTo>
                    <a:cubicBezTo>
                      <a:pt x="71268" y="65159"/>
                      <a:pt x="74119" y="63428"/>
                      <a:pt x="75544" y="60679"/>
                    </a:cubicBezTo>
                    <a:lnTo>
                      <a:pt x="86947" y="37874"/>
                    </a:lnTo>
                    <a:cubicBezTo>
                      <a:pt x="88576" y="34718"/>
                      <a:pt x="87965" y="30951"/>
                      <a:pt x="85420" y="2840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0" name="Google Shape;1960;p15"/>
              <p:cNvSpPr/>
              <p:nvPr/>
            </p:nvSpPr>
            <p:spPr>
              <a:xfrm>
                <a:off x="1035759" y="1734709"/>
                <a:ext cx="104056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104056" h="81448" extrusionOk="0">
                    <a:moveTo>
                      <a:pt x="76460" y="81449"/>
                    </a:moveTo>
                    <a:lnTo>
                      <a:pt x="44084" y="81449"/>
                    </a:lnTo>
                    <a:cubicBezTo>
                      <a:pt x="39808" y="81449"/>
                      <a:pt x="35634" y="79718"/>
                      <a:pt x="32580" y="76664"/>
                    </a:cubicBezTo>
                    <a:lnTo>
                      <a:pt x="4785" y="48869"/>
                    </a:lnTo>
                    <a:cubicBezTo>
                      <a:pt x="1731" y="45815"/>
                      <a:pt x="0" y="41743"/>
                      <a:pt x="0" y="37365"/>
                    </a:cubicBezTo>
                    <a:lnTo>
                      <a:pt x="0" y="16290"/>
                    </a:lnTo>
                    <a:cubicBezTo>
                      <a:pt x="0" y="7330"/>
                      <a:pt x="7330" y="0"/>
                      <a:pt x="16290" y="0"/>
                    </a:cubicBezTo>
                    <a:lnTo>
                      <a:pt x="28202" y="0"/>
                    </a:lnTo>
                    <a:cubicBezTo>
                      <a:pt x="33699" y="0"/>
                      <a:pt x="38688" y="2749"/>
                      <a:pt x="41743" y="7229"/>
                    </a:cubicBezTo>
                    <a:lnTo>
                      <a:pt x="52433" y="23213"/>
                    </a:lnTo>
                    <a:lnTo>
                      <a:pt x="74933" y="17613"/>
                    </a:lnTo>
                    <a:cubicBezTo>
                      <a:pt x="80431" y="16188"/>
                      <a:pt x="86336" y="17919"/>
                      <a:pt x="90408" y="21889"/>
                    </a:cubicBezTo>
                    <a:lnTo>
                      <a:pt x="99266" y="30747"/>
                    </a:lnTo>
                    <a:cubicBezTo>
                      <a:pt x="104255" y="35736"/>
                      <a:pt x="105476" y="43270"/>
                      <a:pt x="102320" y="49582"/>
                    </a:cubicBezTo>
                    <a:lnTo>
                      <a:pt x="90917" y="72388"/>
                    </a:lnTo>
                    <a:cubicBezTo>
                      <a:pt x="88168" y="77987"/>
                      <a:pt x="82671" y="81449"/>
                      <a:pt x="76460" y="81449"/>
                    </a:cubicBezTo>
                    <a:close/>
                    <a:moveTo>
                      <a:pt x="16290" y="16290"/>
                    </a:moveTo>
                    <a:lnTo>
                      <a:pt x="16290" y="37365"/>
                    </a:lnTo>
                    <a:lnTo>
                      <a:pt x="44084" y="65159"/>
                    </a:lnTo>
                    <a:lnTo>
                      <a:pt x="76358" y="65159"/>
                    </a:lnTo>
                    <a:lnTo>
                      <a:pt x="87761" y="42353"/>
                    </a:lnTo>
                    <a:lnTo>
                      <a:pt x="78904" y="33496"/>
                    </a:lnTo>
                    <a:lnTo>
                      <a:pt x="56403" y="39095"/>
                    </a:lnTo>
                    <a:cubicBezTo>
                      <a:pt x="49684" y="40724"/>
                      <a:pt x="42761" y="38077"/>
                      <a:pt x="38892" y="32376"/>
                    </a:cubicBezTo>
                    <a:lnTo>
                      <a:pt x="28202" y="16290"/>
                    </a:lnTo>
                    <a:lnTo>
                      <a:pt x="16290" y="162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1" name="Google Shape;1961;p15"/>
              <p:cNvSpPr/>
              <p:nvPr/>
            </p:nvSpPr>
            <p:spPr>
              <a:xfrm>
                <a:off x="1258057" y="1693984"/>
                <a:ext cx="87208" cy="73202"/>
              </a:xfrm>
              <a:custGeom>
                <a:avLst/>
                <a:gdLst/>
                <a:ahLst/>
                <a:cxnLst/>
                <a:rect l="l" t="t" r="r" b="b"/>
                <a:pathLst>
                  <a:path w="87208" h="73202" extrusionOk="0">
                    <a:moveTo>
                      <a:pt x="61246" y="29525"/>
                    </a:moveTo>
                    <a:lnTo>
                      <a:pt x="48724" y="4480"/>
                    </a:lnTo>
                    <a:cubicBezTo>
                      <a:pt x="47298" y="1731"/>
                      <a:pt x="44549" y="0"/>
                      <a:pt x="41393" y="0"/>
                    </a:cubicBezTo>
                    <a:lnTo>
                      <a:pt x="24492" y="0"/>
                    </a:lnTo>
                    <a:cubicBezTo>
                      <a:pt x="22863" y="0"/>
                      <a:pt x="21336" y="509"/>
                      <a:pt x="20013" y="1324"/>
                    </a:cubicBezTo>
                    <a:lnTo>
                      <a:pt x="3621" y="12217"/>
                    </a:lnTo>
                    <a:cubicBezTo>
                      <a:pt x="160" y="14457"/>
                      <a:pt x="-960" y="18937"/>
                      <a:pt x="872" y="22602"/>
                    </a:cubicBezTo>
                    <a:lnTo>
                      <a:pt x="12886" y="46629"/>
                    </a:lnTo>
                    <a:cubicBezTo>
                      <a:pt x="13599" y="48055"/>
                      <a:pt x="14617" y="49175"/>
                      <a:pt x="15940" y="49989"/>
                    </a:cubicBezTo>
                    <a:lnTo>
                      <a:pt x="52694" y="72082"/>
                    </a:lnTo>
                    <a:cubicBezTo>
                      <a:pt x="53916" y="72897"/>
                      <a:pt x="55443" y="73202"/>
                      <a:pt x="56868" y="73202"/>
                    </a:cubicBezTo>
                    <a:lnTo>
                      <a:pt x="79063" y="73202"/>
                    </a:lnTo>
                    <a:cubicBezTo>
                      <a:pt x="83543" y="73202"/>
                      <a:pt x="87208" y="69537"/>
                      <a:pt x="87208" y="65057"/>
                    </a:cubicBezTo>
                    <a:lnTo>
                      <a:pt x="87208" y="46528"/>
                    </a:lnTo>
                    <a:cubicBezTo>
                      <a:pt x="87208" y="43066"/>
                      <a:pt x="84968" y="39910"/>
                      <a:pt x="81609" y="38790"/>
                    </a:cubicBezTo>
                    <a:lnTo>
                      <a:pt x="65930" y="33598"/>
                    </a:lnTo>
                    <a:cubicBezTo>
                      <a:pt x="63893" y="32987"/>
                      <a:pt x="62264" y="31460"/>
                      <a:pt x="61246" y="2952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2" name="Google Shape;1962;p15"/>
              <p:cNvSpPr/>
              <p:nvPr/>
            </p:nvSpPr>
            <p:spPr>
              <a:xfrm>
                <a:off x="1249875" y="1685839"/>
                <a:ext cx="103433" cy="89593"/>
              </a:xfrm>
              <a:custGeom>
                <a:avLst/>
                <a:gdLst/>
                <a:ahLst/>
                <a:cxnLst/>
                <a:rect l="l" t="t" r="r" b="b"/>
                <a:pathLst>
                  <a:path w="103433" h="89593" extrusionOk="0">
                    <a:moveTo>
                      <a:pt x="87245" y="89594"/>
                    </a:moveTo>
                    <a:lnTo>
                      <a:pt x="65050" y="89594"/>
                    </a:lnTo>
                    <a:cubicBezTo>
                      <a:pt x="62097" y="89594"/>
                      <a:pt x="59145" y="88779"/>
                      <a:pt x="56701" y="87252"/>
                    </a:cubicBezTo>
                    <a:lnTo>
                      <a:pt x="19948" y="65159"/>
                    </a:lnTo>
                    <a:cubicBezTo>
                      <a:pt x="17300" y="63530"/>
                      <a:pt x="15162" y="61290"/>
                      <a:pt x="13737" y="58440"/>
                    </a:cubicBezTo>
                    <a:lnTo>
                      <a:pt x="1723" y="34514"/>
                    </a:lnTo>
                    <a:cubicBezTo>
                      <a:pt x="-1942" y="27184"/>
                      <a:pt x="400" y="18224"/>
                      <a:pt x="7221" y="13643"/>
                    </a:cubicBezTo>
                    <a:lnTo>
                      <a:pt x="23613" y="2749"/>
                    </a:lnTo>
                    <a:cubicBezTo>
                      <a:pt x="26260" y="916"/>
                      <a:pt x="29416" y="0"/>
                      <a:pt x="32674" y="0"/>
                    </a:cubicBezTo>
                    <a:lnTo>
                      <a:pt x="49575" y="0"/>
                    </a:lnTo>
                    <a:cubicBezTo>
                      <a:pt x="55785" y="0"/>
                      <a:pt x="61385" y="3462"/>
                      <a:pt x="64134" y="9061"/>
                    </a:cubicBezTo>
                    <a:lnTo>
                      <a:pt x="76656" y="34107"/>
                    </a:lnTo>
                    <a:cubicBezTo>
                      <a:pt x="76656" y="34107"/>
                      <a:pt x="76656" y="34107"/>
                      <a:pt x="76656" y="34107"/>
                    </a:cubicBezTo>
                    <a:lnTo>
                      <a:pt x="92335" y="39299"/>
                    </a:lnTo>
                    <a:cubicBezTo>
                      <a:pt x="98953" y="41539"/>
                      <a:pt x="103433" y="47749"/>
                      <a:pt x="103433" y="54774"/>
                    </a:cubicBezTo>
                    <a:lnTo>
                      <a:pt x="103433" y="73304"/>
                    </a:lnTo>
                    <a:cubicBezTo>
                      <a:pt x="103535" y="82263"/>
                      <a:pt x="96204" y="89594"/>
                      <a:pt x="87245" y="89594"/>
                    </a:cubicBezTo>
                    <a:close/>
                    <a:moveTo>
                      <a:pt x="49676" y="16290"/>
                    </a:moveTo>
                    <a:lnTo>
                      <a:pt x="32776" y="16290"/>
                    </a:lnTo>
                    <a:lnTo>
                      <a:pt x="16384" y="27184"/>
                    </a:lnTo>
                    <a:lnTo>
                      <a:pt x="28398" y="51211"/>
                    </a:lnTo>
                    <a:lnTo>
                      <a:pt x="65152" y="73304"/>
                    </a:lnTo>
                    <a:lnTo>
                      <a:pt x="87245" y="73304"/>
                    </a:lnTo>
                    <a:lnTo>
                      <a:pt x="87245" y="54774"/>
                    </a:lnTo>
                    <a:lnTo>
                      <a:pt x="71566" y="49582"/>
                    </a:lnTo>
                    <a:cubicBezTo>
                      <a:pt x="67392" y="48157"/>
                      <a:pt x="64134" y="45306"/>
                      <a:pt x="62199" y="41437"/>
                    </a:cubicBezTo>
                    <a:lnTo>
                      <a:pt x="62199" y="41437"/>
                    </a:lnTo>
                    <a:lnTo>
                      <a:pt x="49676" y="162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3" name="Google Shape;1963;p15"/>
              <p:cNvSpPr/>
              <p:nvPr/>
            </p:nvSpPr>
            <p:spPr>
              <a:xfrm>
                <a:off x="1223091" y="1522750"/>
                <a:ext cx="162897" cy="97930"/>
              </a:xfrm>
              <a:custGeom>
                <a:avLst/>
                <a:gdLst/>
                <a:ahLst/>
                <a:cxnLst/>
                <a:rect l="l" t="t" r="r" b="b"/>
                <a:pathLst>
                  <a:path w="162897" h="97930" extrusionOk="0">
                    <a:moveTo>
                      <a:pt x="0" y="69830"/>
                    </a:moveTo>
                    <a:lnTo>
                      <a:pt x="81449" y="97930"/>
                    </a:lnTo>
                    <a:lnTo>
                      <a:pt x="162898" y="69830"/>
                    </a:lnTo>
                    <a:lnTo>
                      <a:pt x="162898" y="16481"/>
                    </a:lnTo>
                    <a:lnTo>
                      <a:pt x="132253" y="7420"/>
                    </a:lnTo>
                    <a:cubicBezTo>
                      <a:pt x="98655" y="-2558"/>
                      <a:pt x="62817" y="-2456"/>
                      <a:pt x="29220" y="7624"/>
                    </a:cubicBezTo>
                    <a:lnTo>
                      <a:pt x="0" y="16481"/>
                    </a:lnTo>
                    <a:lnTo>
                      <a:pt x="0" y="69830"/>
                    </a:lnTo>
                    <a:close/>
                  </a:path>
                </a:pathLst>
              </a:custGeom>
              <a:solidFill>
                <a:srgbClr val="9C979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4" name="Google Shape;1964;p15"/>
              <p:cNvSpPr/>
              <p:nvPr/>
            </p:nvSpPr>
            <p:spPr>
              <a:xfrm>
                <a:off x="1133498" y="1474072"/>
                <a:ext cx="342085" cy="105883"/>
              </a:xfrm>
              <a:custGeom>
                <a:avLst/>
                <a:gdLst/>
                <a:ahLst/>
                <a:cxnLst/>
                <a:rect l="l" t="t" r="r" b="b"/>
                <a:pathLst>
                  <a:path w="342085" h="105883" extrusionOk="0">
                    <a:moveTo>
                      <a:pt x="171043" y="0"/>
                    </a:moveTo>
                    <a:lnTo>
                      <a:pt x="0" y="65159"/>
                    </a:lnTo>
                    <a:lnTo>
                      <a:pt x="89594" y="105884"/>
                    </a:lnTo>
                    <a:lnTo>
                      <a:pt x="89594" y="65159"/>
                    </a:lnTo>
                    <a:lnTo>
                      <a:pt x="119526" y="56200"/>
                    </a:lnTo>
                    <a:cubicBezTo>
                      <a:pt x="153124" y="46120"/>
                      <a:pt x="188961" y="46120"/>
                      <a:pt x="222457" y="56200"/>
                    </a:cubicBezTo>
                    <a:lnTo>
                      <a:pt x="252492" y="65159"/>
                    </a:lnTo>
                    <a:lnTo>
                      <a:pt x="252492" y="105884"/>
                    </a:lnTo>
                    <a:lnTo>
                      <a:pt x="342085" y="65159"/>
                    </a:lnTo>
                    <a:lnTo>
                      <a:pt x="171043" y="0"/>
                    </a:lnTo>
                    <a:close/>
                  </a:path>
                </a:pathLst>
              </a:custGeom>
              <a:solidFill>
                <a:srgbClr val="706D6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5" name="Google Shape;1965;p15"/>
              <p:cNvSpPr/>
              <p:nvPr/>
            </p:nvSpPr>
            <p:spPr>
              <a:xfrm>
                <a:off x="1459293" y="1596246"/>
                <a:ext cx="32579" cy="40724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40724" extrusionOk="0">
                    <a:moveTo>
                      <a:pt x="0" y="40724"/>
                    </a:moveTo>
                    <a:lnTo>
                      <a:pt x="0" y="16290"/>
                    </a:lnTo>
                    <a:cubicBezTo>
                      <a:pt x="0" y="7330"/>
                      <a:pt x="7330" y="0"/>
                      <a:pt x="16290" y="0"/>
                    </a:cubicBezTo>
                    <a:cubicBezTo>
                      <a:pt x="25249" y="0"/>
                      <a:pt x="32580" y="7330"/>
                      <a:pt x="32580" y="16290"/>
                    </a:cubicBezTo>
                    <a:lnTo>
                      <a:pt x="32580" y="40724"/>
                    </a:lnTo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6" name="Google Shape;1966;p15"/>
              <p:cNvSpPr/>
              <p:nvPr/>
            </p:nvSpPr>
            <p:spPr>
              <a:xfrm>
                <a:off x="1451148" y="1588101"/>
                <a:ext cx="48869" cy="48869"/>
              </a:xfrm>
              <a:custGeom>
                <a:avLst/>
                <a:gdLst/>
                <a:ahLst/>
                <a:cxnLst/>
                <a:rect l="l" t="t" r="r" b="b"/>
                <a:pathLst>
                  <a:path w="48869" h="48869" extrusionOk="0">
                    <a:moveTo>
                      <a:pt x="48869" y="48869"/>
                    </a:moveTo>
                    <a:lnTo>
                      <a:pt x="32580" y="48869"/>
                    </a:lnTo>
                    <a:lnTo>
                      <a:pt x="32580" y="24435"/>
                    </a:lnTo>
                    <a:cubicBezTo>
                      <a:pt x="32580" y="19955"/>
                      <a:pt x="28914" y="16290"/>
                      <a:pt x="24435" y="16290"/>
                    </a:cubicBezTo>
                    <a:cubicBezTo>
                      <a:pt x="19955" y="16290"/>
                      <a:pt x="16290" y="19955"/>
                      <a:pt x="16290" y="24435"/>
                    </a:cubicBezTo>
                    <a:lnTo>
                      <a:pt x="16290" y="48869"/>
                    </a:lnTo>
                    <a:lnTo>
                      <a:pt x="0" y="48869"/>
                    </a:lnTo>
                    <a:lnTo>
                      <a:pt x="0" y="24435"/>
                    </a:lnTo>
                    <a:cubicBezTo>
                      <a:pt x="0" y="10996"/>
                      <a:pt x="10996" y="0"/>
                      <a:pt x="24435" y="0"/>
                    </a:cubicBezTo>
                    <a:cubicBezTo>
                      <a:pt x="37874" y="0"/>
                      <a:pt x="48869" y="10996"/>
                      <a:pt x="48869" y="24435"/>
                    </a:cubicBezTo>
                    <a:lnTo>
                      <a:pt x="48869" y="488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7" name="Google Shape;1967;p15"/>
              <p:cNvSpPr/>
              <p:nvPr/>
            </p:nvSpPr>
            <p:spPr>
              <a:xfrm>
                <a:off x="1467438" y="1661405"/>
                <a:ext cx="16289" cy="24434"/>
              </a:xfrm>
              <a:custGeom>
                <a:avLst/>
                <a:gdLst/>
                <a:ahLst/>
                <a:cxnLst/>
                <a:rect l="l" t="t" r="r" b="b"/>
                <a:pathLst>
                  <a:path w="16289" h="24434" extrusionOk="0">
                    <a:moveTo>
                      <a:pt x="0" y="0"/>
                    </a:moveTo>
                    <a:lnTo>
                      <a:pt x="16290" y="0"/>
                    </a:lnTo>
                    <a:lnTo>
                      <a:pt x="16290" y="16290"/>
                    </a:lnTo>
                    <a:cubicBezTo>
                      <a:pt x="16290" y="20769"/>
                      <a:pt x="12625" y="24435"/>
                      <a:pt x="8145" y="24435"/>
                    </a:cubicBezTo>
                    <a:lnTo>
                      <a:pt x="8145" y="24435"/>
                    </a:lnTo>
                    <a:cubicBezTo>
                      <a:pt x="3665" y="24435"/>
                      <a:pt x="0" y="20769"/>
                      <a:pt x="0" y="1629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8" name="Google Shape;1968;p15"/>
              <p:cNvSpPr/>
              <p:nvPr/>
            </p:nvSpPr>
            <p:spPr>
              <a:xfrm>
                <a:off x="1486884" y="1650816"/>
                <a:ext cx="23386" cy="26339"/>
              </a:xfrm>
              <a:custGeom>
                <a:avLst/>
                <a:gdLst/>
                <a:ahLst/>
                <a:cxnLst/>
                <a:rect l="l" t="t" r="r" b="b"/>
                <a:pathLst>
                  <a:path w="23386" h="26339" extrusionOk="0">
                    <a:moveTo>
                      <a:pt x="0" y="8145"/>
                    </a:moveTo>
                    <a:lnTo>
                      <a:pt x="14152" y="0"/>
                    </a:lnTo>
                    <a:lnTo>
                      <a:pt x="22297" y="14152"/>
                    </a:lnTo>
                    <a:cubicBezTo>
                      <a:pt x="24536" y="18021"/>
                      <a:pt x="23213" y="23009"/>
                      <a:pt x="19344" y="25249"/>
                    </a:cubicBezTo>
                    <a:lnTo>
                      <a:pt x="19344" y="25249"/>
                    </a:lnTo>
                    <a:cubicBezTo>
                      <a:pt x="15475" y="27489"/>
                      <a:pt x="10487" y="26165"/>
                      <a:pt x="8247" y="22297"/>
                    </a:cubicBezTo>
                    <a:lnTo>
                      <a:pt x="0" y="81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9" name="Google Shape;1969;p15"/>
              <p:cNvSpPr/>
              <p:nvPr/>
            </p:nvSpPr>
            <p:spPr>
              <a:xfrm>
                <a:off x="1441001" y="1650714"/>
                <a:ext cx="23382" cy="26339"/>
              </a:xfrm>
              <a:custGeom>
                <a:avLst/>
                <a:gdLst/>
                <a:ahLst/>
                <a:cxnLst/>
                <a:rect l="l" t="t" r="r" b="b"/>
                <a:pathLst>
                  <a:path w="23382" h="26339" extrusionOk="0">
                    <a:moveTo>
                      <a:pt x="1086" y="14152"/>
                    </a:moveTo>
                    <a:lnTo>
                      <a:pt x="9231" y="0"/>
                    </a:lnTo>
                    <a:lnTo>
                      <a:pt x="23383" y="8145"/>
                    </a:lnTo>
                    <a:lnTo>
                      <a:pt x="15238" y="22297"/>
                    </a:lnTo>
                    <a:cubicBezTo>
                      <a:pt x="12998" y="26165"/>
                      <a:pt x="8009" y="27489"/>
                      <a:pt x="4141" y="25249"/>
                    </a:cubicBezTo>
                    <a:lnTo>
                      <a:pt x="4141" y="25249"/>
                    </a:lnTo>
                    <a:cubicBezTo>
                      <a:pt x="170" y="23111"/>
                      <a:pt x="-1154" y="18122"/>
                      <a:pt x="1086" y="1415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0" name="Google Shape;1970;p15"/>
              <p:cNvSpPr/>
              <p:nvPr/>
            </p:nvSpPr>
            <p:spPr>
              <a:xfrm>
                <a:off x="1125451" y="1466004"/>
                <a:ext cx="358379" cy="162821"/>
              </a:xfrm>
              <a:custGeom>
                <a:avLst/>
                <a:gdLst/>
                <a:ahLst/>
                <a:cxnLst/>
                <a:rect l="l" t="t" r="r" b="b"/>
                <a:pathLst>
                  <a:path w="358379" h="162821" extrusionOk="0">
                    <a:moveTo>
                      <a:pt x="358277" y="73228"/>
                    </a:moveTo>
                    <a:cubicBezTo>
                      <a:pt x="358277" y="73126"/>
                      <a:pt x="358277" y="73024"/>
                      <a:pt x="358277" y="73024"/>
                    </a:cubicBezTo>
                    <a:cubicBezTo>
                      <a:pt x="358176" y="69766"/>
                      <a:pt x="356139" y="66814"/>
                      <a:pt x="353085" y="65694"/>
                    </a:cubicBezTo>
                    <a:lnTo>
                      <a:pt x="182042" y="535"/>
                    </a:lnTo>
                    <a:cubicBezTo>
                      <a:pt x="180210" y="-178"/>
                      <a:pt x="178072" y="-178"/>
                      <a:pt x="176239" y="535"/>
                    </a:cubicBezTo>
                    <a:lnTo>
                      <a:pt x="5196" y="65694"/>
                    </a:lnTo>
                    <a:cubicBezTo>
                      <a:pt x="2142" y="66915"/>
                      <a:pt x="106" y="69766"/>
                      <a:pt x="4" y="73024"/>
                    </a:cubicBezTo>
                    <a:cubicBezTo>
                      <a:pt x="-98" y="76282"/>
                      <a:pt x="1735" y="79336"/>
                      <a:pt x="4789" y="80660"/>
                    </a:cubicBezTo>
                    <a:lnTo>
                      <a:pt x="89598" y="119246"/>
                    </a:lnTo>
                    <a:lnTo>
                      <a:pt x="89598" y="126577"/>
                    </a:lnTo>
                    <a:cubicBezTo>
                      <a:pt x="89598" y="130038"/>
                      <a:pt x="91838" y="133093"/>
                      <a:pt x="95096" y="134314"/>
                    </a:cubicBezTo>
                    <a:lnTo>
                      <a:pt x="176545" y="162414"/>
                    </a:lnTo>
                    <a:cubicBezTo>
                      <a:pt x="177359" y="162720"/>
                      <a:pt x="178275" y="162821"/>
                      <a:pt x="179192" y="162821"/>
                    </a:cubicBezTo>
                    <a:cubicBezTo>
                      <a:pt x="180108" y="162821"/>
                      <a:pt x="181024" y="162720"/>
                      <a:pt x="181839" y="162414"/>
                    </a:cubicBezTo>
                    <a:lnTo>
                      <a:pt x="263288" y="134314"/>
                    </a:lnTo>
                    <a:cubicBezTo>
                      <a:pt x="266546" y="133194"/>
                      <a:pt x="268785" y="130140"/>
                      <a:pt x="268785" y="126577"/>
                    </a:cubicBezTo>
                    <a:lnTo>
                      <a:pt x="268785" y="119246"/>
                    </a:lnTo>
                    <a:lnTo>
                      <a:pt x="342089" y="85954"/>
                    </a:lnTo>
                    <a:lnTo>
                      <a:pt x="342089" y="105807"/>
                    </a:lnTo>
                    <a:cubicBezTo>
                      <a:pt x="342089" y="110287"/>
                      <a:pt x="345755" y="113952"/>
                      <a:pt x="350234" y="113952"/>
                    </a:cubicBezTo>
                    <a:lnTo>
                      <a:pt x="350234" y="113952"/>
                    </a:lnTo>
                    <a:cubicBezTo>
                      <a:pt x="354714" y="113952"/>
                      <a:pt x="358379" y="110287"/>
                      <a:pt x="358379" y="105807"/>
                    </a:cubicBezTo>
                    <a:lnTo>
                      <a:pt x="358277" y="73228"/>
                    </a:lnTo>
                    <a:lnTo>
                      <a:pt x="358277" y="73228"/>
                    </a:lnTo>
                    <a:close/>
                    <a:moveTo>
                      <a:pt x="252394" y="120773"/>
                    </a:moveTo>
                    <a:lnTo>
                      <a:pt x="179090" y="146124"/>
                    </a:lnTo>
                    <a:lnTo>
                      <a:pt x="105786" y="120773"/>
                    </a:lnTo>
                    <a:lnTo>
                      <a:pt x="105786" y="79235"/>
                    </a:lnTo>
                    <a:lnTo>
                      <a:pt x="129915" y="72006"/>
                    </a:lnTo>
                    <a:cubicBezTo>
                      <a:pt x="141929" y="68341"/>
                      <a:pt x="154248" y="66101"/>
                      <a:pt x="166669" y="65185"/>
                    </a:cubicBezTo>
                    <a:cubicBezTo>
                      <a:pt x="167178" y="65185"/>
                      <a:pt x="167687" y="65185"/>
                      <a:pt x="168196" y="65083"/>
                    </a:cubicBezTo>
                    <a:cubicBezTo>
                      <a:pt x="169112" y="64981"/>
                      <a:pt x="170029" y="64981"/>
                      <a:pt x="170945" y="64981"/>
                    </a:cubicBezTo>
                    <a:lnTo>
                      <a:pt x="170945" y="113850"/>
                    </a:lnTo>
                    <a:cubicBezTo>
                      <a:pt x="170945" y="118330"/>
                      <a:pt x="174610" y="121995"/>
                      <a:pt x="179090" y="121995"/>
                    </a:cubicBezTo>
                    <a:lnTo>
                      <a:pt x="179090" y="121995"/>
                    </a:lnTo>
                    <a:cubicBezTo>
                      <a:pt x="183570" y="121995"/>
                      <a:pt x="187235" y="118330"/>
                      <a:pt x="187235" y="113850"/>
                    </a:cubicBezTo>
                    <a:lnTo>
                      <a:pt x="187235" y="64981"/>
                    </a:lnTo>
                    <a:cubicBezTo>
                      <a:pt x="187642" y="64981"/>
                      <a:pt x="188151" y="64981"/>
                      <a:pt x="188660" y="64981"/>
                    </a:cubicBezTo>
                    <a:cubicBezTo>
                      <a:pt x="189373" y="64981"/>
                      <a:pt x="190187" y="64981"/>
                      <a:pt x="190900" y="65083"/>
                    </a:cubicBezTo>
                    <a:cubicBezTo>
                      <a:pt x="203219" y="65999"/>
                      <a:pt x="215538" y="68239"/>
                      <a:pt x="227552" y="71802"/>
                    </a:cubicBezTo>
                    <a:lnTo>
                      <a:pt x="252394" y="79336"/>
                    </a:lnTo>
                    <a:lnTo>
                      <a:pt x="252394" y="120773"/>
                    </a:lnTo>
                    <a:close/>
                    <a:moveTo>
                      <a:pt x="268684" y="101328"/>
                    </a:moveTo>
                    <a:lnTo>
                      <a:pt x="268684" y="73228"/>
                    </a:lnTo>
                    <a:cubicBezTo>
                      <a:pt x="268684" y="72311"/>
                      <a:pt x="268582" y="71497"/>
                      <a:pt x="268276" y="70682"/>
                    </a:cubicBezTo>
                    <a:cubicBezTo>
                      <a:pt x="268073" y="70173"/>
                      <a:pt x="267767" y="69664"/>
                      <a:pt x="267462" y="69155"/>
                    </a:cubicBezTo>
                    <a:cubicBezTo>
                      <a:pt x="267360" y="68952"/>
                      <a:pt x="267258" y="68646"/>
                      <a:pt x="267055" y="68443"/>
                    </a:cubicBezTo>
                    <a:cubicBezTo>
                      <a:pt x="266749" y="68035"/>
                      <a:pt x="266240" y="67628"/>
                      <a:pt x="265833" y="67323"/>
                    </a:cubicBezTo>
                    <a:cubicBezTo>
                      <a:pt x="265629" y="67119"/>
                      <a:pt x="265426" y="66814"/>
                      <a:pt x="265222" y="66712"/>
                    </a:cubicBezTo>
                    <a:cubicBezTo>
                      <a:pt x="264917" y="66508"/>
                      <a:pt x="264509" y="66406"/>
                      <a:pt x="264102" y="66203"/>
                    </a:cubicBezTo>
                    <a:cubicBezTo>
                      <a:pt x="263695" y="65999"/>
                      <a:pt x="263288" y="65694"/>
                      <a:pt x="262779" y="65592"/>
                    </a:cubicBezTo>
                    <a:lnTo>
                      <a:pt x="232846" y="56632"/>
                    </a:lnTo>
                    <a:cubicBezTo>
                      <a:pt x="219407" y="52662"/>
                      <a:pt x="205764" y="50117"/>
                      <a:pt x="191918" y="49200"/>
                    </a:cubicBezTo>
                    <a:cubicBezTo>
                      <a:pt x="191816" y="49200"/>
                      <a:pt x="191714" y="49200"/>
                      <a:pt x="191511" y="49200"/>
                    </a:cubicBezTo>
                    <a:cubicBezTo>
                      <a:pt x="187337" y="48895"/>
                      <a:pt x="183162" y="48793"/>
                      <a:pt x="178988" y="48793"/>
                    </a:cubicBezTo>
                    <a:cubicBezTo>
                      <a:pt x="178784" y="48793"/>
                      <a:pt x="178479" y="48895"/>
                      <a:pt x="178275" y="48793"/>
                    </a:cubicBezTo>
                    <a:cubicBezTo>
                      <a:pt x="176748" y="48284"/>
                      <a:pt x="175221" y="48386"/>
                      <a:pt x="173694" y="48691"/>
                    </a:cubicBezTo>
                    <a:cubicBezTo>
                      <a:pt x="170945" y="49302"/>
                      <a:pt x="168094" y="49098"/>
                      <a:pt x="165345" y="49302"/>
                    </a:cubicBezTo>
                    <a:cubicBezTo>
                      <a:pt x="151601" y="50320"/>
                      <a:pt x="137958" y="52764"/>
                      <a:pt x="124519" y="56836"/>
                    </a:cubicBezTo>
                    <a:lnTo>
                      <a:pt x="95605" y="65388"/>
                    </a:lnTo>
                    <a:lnTo>
                      <a:pt x="95299" y="65490"/>
                    </a:lnTo>
                    <a:lnTo>
                      <a:pt x="95299" y="65490"/>
                    </a:lnTo>
                    <a:cubicBezTo>
                      <a:pt x="94587" y="65694"/>
                      <a:pt x="93976" y="65999"/>
                      <a:pt x="93467" y="66406"/>
                    </a:cubicBezTo>
                    <a:cubicBezTo>
                      <a:pt x="93365" y="66508"/>
                      <a:pt x="93161" y="66508"/>
                      <a:pt x="92958" y="66610"/>
                    </a:cubicBezTo>
                    <a:cubicBezTo>
                      <a:pt x="90820" y="68137"/>
                      <a:pt x="89496" y="70581"/>
                      <a:pt x="89496" y="73228"/>
                    </a:cubicBezTo>
                    <a:lnTo>
                      <a:pt x="89496" y="101328"/>
                    </a:lnTo>
                    <a:lnTo>
                      <a:pt x="29224" y="73940"/>
                    </a:lnTo>
                    <a:lnTo>
                      <a:pt x="179090" y="16824"/>
                    </a:lnTo>
                    <a:lnTo>
                      <a:pt x="328956" y="73940"/>
                    </a:lnTo>
                    <a:lnTo>
                      <a:pt x="268684" y="1013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1" name="Google Shape;1971;p15"/>
              <p:cNvSpPr/>
              <p:nvPr/>
            </p:nvSpPr>
            <p:spPr>
              <a:xfrm>
                <a:off x="1410424" y="1865027"/>
                <a:ext cx="32579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81448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81449"/>
                    </a:ln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2" name="Google Shape;1972;p15"/>
              <p:cNvSpPr/>
              <p:nvPr/>
            </p:nvSpPr>
            <p:spPr>
              <a:xfrm>
                <a:off x="1434859" y="1799868"/>
                <a:ext cx="32579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65159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65159"/>
                    </a:lnTo>
                    <a:lnTo>
                      <a:pt x="0" y="651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979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3" name="Google Shape;1973;p15"/>
              <p:cNvSpPr/>
              <p:nvPr/>
            </p:nvSpPr>
            <p:spPr>
              <a:xfrm>
                <a:off x="1410424" y="1718419"/>
                <a:ext cx="32579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81448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81449"/>
                    </a:ln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4" name="Google Shape;1974;p15"/>
              <p:cNvSpPr/>
              <p:nvPr/>
            </p:nvSpPr>
            <p:spPr>
              <a:xfrm>
                <a:off x="1191530" y="1710274"/>
                <a:ext cx="324777" cy="244346"/>
              </a:xfrm>
              <a:custGeom>
                <a:avLst/>
                <a:gdLst/>
                <a:ahLst/>
                <a:cxnLst/>
                <a:rect l="l" t="t" r="r" b="b"/>
                <a:pathLst>
                  <a:path w="324777" h="244346" extrusionOk="0">
                    <a:moveTo>
                      <a:pt x="306655" y="82365"/>
                    </a:moveTo>
                    <a:cubicBezTo>
                      <a:pt x="307775" y="79515"/>
                      <a:pt x="308488" y="76460"/>
                      <a:pt x="308488" y="73304"/>
                    </a:cubicBezTo>
                    <a:lnTo>
                      <a:pt x="308488" y="24435"/>
                    </a:lnTo>
                    <a:cubicBezTo>
                      <a:pt x="308488" y="10996"/>
                      <a:pt x="297492" y="0"/>
                      <a:pt x="284053" y="0"/>
                    </a:cubicBezTo>
                    <a:lnTo>
                      <a:pt x="186314" y="0"/>
                    </a:lnTo>
                    <a:lnTo>
                      <a:pt x="186314" y="16290"/>
                    </a:lnTo>
                    <a:lnTo>
                      <a:pt x="210749" y="16290"/>
                    </a:lnTo>
                    <a:lnTo>
                      <a:pt x="210749" y="81449"/>
                    </a:lnTo>
                    <a:lnTo>
                      <a:pt x="186314" y="81449"/>
                    </a:lnTo>
                    <a:lnTo>
                      <a:pt x="186314" y="97739"/>
                    </a:lnTo>
                    <a:lnTo>
                      <a:pt x="235184" y="97739"/>
                    </a:lnTo>
                    <a:lnTo>
                      <a:pt x="235184" y="146608"/>
                    </a:lnTo>
                    <a:lnTo>
                      <a:pt x="151597" y="146608"/>
                    </a:lnTo>
                    <a:lnTo>
                      <a:pt x="151597" y="162898"/>
                    </a:lnTo>
                    <a:lnTo>
                      <a:pt x="210749" y="162898"/>
                    </a:lnTo>
                    <a:lnTo>
                      <a:pt x="210749" y="228057"/>
                    </a:lnTo>
                    <a:lnTo>
                      <a:pt x="0" y="228057"/>
                    </a:lnTo>
                    <a:lnTo>
                      <a:pt x="0" y="244347"/>
                    </a:lnTo>
                    <a:lnTo>
                      <a:pt x="275908" y="244347"/>
                    </a:lnTo>
                    <a:cubicBezTo>
                      <a:pt x="289347" y="244347"/>
                      <a:pt x="300343" y="233351"/>
                      <a:pt x="300343" y="219912"/>
                    </a:cubicBezTo>
                    <a:lnTo>
                      <a:pt x="300343" y="171043"/>
                    </a:lnTo>
                    <a:cubicBezTo>
                      <a:pt x="300343" y="168192"/>
                      <a:pt x="299732" y="165443"/>
                      <a:pt x="298816" y="162898"/>
                    </a:cubicBezTo>
                    <a:lnTo>
                      <a:pt x="300343" y="162898"/>
                    </a:lnTo>
                    <a:cubicBezTo>
                      <a:pt x="313782" y="162898"/>
                      <a:pt x="324778" y="151902"/>
                      <a:pt x="324778" y="138463"/>
                    </a:cubicBezTo>
                    <a:lnTo>
                      <a:pt x="324778" y="105884"/>
                    </a:lnTo>
                    <a:cubicBezTo>
                      <a:pt x="324778" y="94583"/>
                      <a:pt x="317040" y="85216"/>
                      <a:pt x="306655" y="82365"/>
                    </a:cubicBezTo>
                    <a:close/>
                    <a:moveTo>
                      <a:pt x="292198" y="24435"/>
                    </a:moveTo>
                    <a:lnTo>
                      <a:pt x="292198" y="73304"/>
                    </a:lnTo>
                    <a:cubicBezTo>
                      <a:pt x="292198" y="77784"/>
                      <a:pt x="288533" y="81449"/>
                      <a:pt x="284053" y="81449"/>
                    </a:cubicBezTo>
                    <a:lnTo>
                      <a:pt x="259618" y="81449"/>
                    </a:lnTo>
                    <a:lnTo>
                      <a:pt x="259618" y="16290"/>
                    </a:lnTo>
                    <a:lnTo>
                      <a:pt x="284053" y="16290"/>
                    </a:lnTo>
                    <a:cubicBezTo>
                      <a:pt x="288533" y="16290"/>
                      <a:pt x="292198" y="19955"/>
                      <a:pt x="292198" y="24435"/>
                    </a:cubicBezTo>
                    <a:close/>
                    <a:moveTo>
                      <a:pt x="227039" y="16290"/>
                    </a:moveTo>
                    <a:lnTo>
                      <a:pt x="243329" y="16290"/>
                    </a:lnTo>
                    <a:lnTo>
                      <a:pt x="243329" y="81449"/>
                    </a:lnTo>
                    <a:lnTo>
                      <a:pt x="227039" y="81449"/>
                    </a:lnTo>
                    <a:lnTo>
                      <a:pt x="227039" y="16290"/>
                    </a:lnTo>
                    <a:close/>
                    <a:moveTo>
                      <a:pt x="251474" y="97739"/>
                    </a:moveTo>
                    <a:lnTo>
                      <a:pt x="267763" y="97739"/>
                    </a:lnTo>
                    <a:lnTo>
                      <a:pt x="267763" y="146608"/>
                    </a:lnTo>
                    <a:lnTo>
                      <a:pt x="251474" y="146608"/>
                    </a:lnTo>
                    <a:lnTo>
                      <a:pt x="251474" y="97739"/>
                    </a:lnTo>
                    <a:close/>
                    <a:moveTo>
                      <a:pt x="227039" y="228057"/>
                    </a:moveTo>
                    <a:lnTo>
                      <a:pt x="227039" y="162898"/>
                    </a:lnTo>
                    <a:lnTo>
                      <a:pt x="243329" y="162898"/>
                    </a:lnTo>
                    <a:lnTo>
                      <a:pt x="243329" y="228057"/>
                    </a:lnTo>
                    <a:lnTo>
                      <a:pt x="227039" y="228057"/>
                    </a:lnTo>
                    <a:close/>
                    <a:moveTo>
                      <a:pt x="284053" y="171043"/>
                    </a:moveTo>
                    <a:lnTo>
                      <a:pt x="284053" y="219912"/>
                    </a:lnTo>
                    <a:cubicBezTo>
                      <a:pt x="284053" y="224392"/>
                      <a:pt x="280388" y="228057"/>
                      <a:pt x="275908" y="228057"/>
                    </a:cubicBezTo>
                    <a:lnTo>
                      <a:pt x="259618" y="228057"/>
                    </a:lnTo>
                    <a:lnTo>
                      <a:pt x="259618" y="162898"/>
                    </a:lnTo>
                    <a:lnTo>
                      <a:pt x="275908" y="162898"/>
                    </a:lnTo>
                    <a:cubicBezTo>
                      <a:pt x="280388" y="162898"/>
                      <a:pt x="284053" y="166563"/>
                      <a:pt x="284053" y="171043"/>
                    </a:cubicBezTo>
                    <a:close/>
                    <a:moveTo>
                      <a:pt x="308488" y="138463"/>
                    </a:moveTo>
                    <a:cubicBezTo>
                      <a:pt x="308488" y="142943"/>
                      <a:pt x="304823" y="146608"/>
                      <a:pt x="300343" y="146608"/>
                    </a:cubicBezTo>
                    <a:lnTo>
                      <a:pt x="284053" y="146608"/>
                    </a:lnTo>
                    <a:lnTo>
                      <a:pt x="284053" y="97739"/>
                    </a:lnTo>
                    <a:lnTo>
                      <a:pt x="300343" y="97739"/>
                    </a:lnTo>
                    <a:cubicBezTo>
                      <a:pt x="304823" y="97739"/>
                      <a:pt x="308488" y="101404"/>
                      <a:pt x="308488" y="105884"/>
                    </a:cubicBezTo>
                    <a:lnTo>
                      <a:pt x="308488" y="1384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975" name="Google Shape;1975;p15"/>
          <p:cNvGrpSpPr/>
          <p:nvPr/>
        </p:nvGrpSpPr>
        <p:grpSpPr>
          <a:xfrm>
            <a:off x="347954" y="2077476"/>
            <a:ext cx="896786" cy="896786"/>
            <a:chOff x="-812316" y="2077476"/>
            <a:chExt cx="896786" cy="896786"/>
          </a:xfrm>
        </p:grpSpPr>
        <p:sp>
          <p:nvSpPr>
            <p:cNvPr id="1976" name="Google Shape;1976;p15"/>
            <p:cNvSpPr/>
            <p:nvPr/>
          </p:nvSpPr>
          <p:spPr>
            <a:xfrm>
              <a:off x="-812316" y="2077476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15"/>
            <p:cNvSpPr/>
            <p:nvPr/>
          </p:nvSpPr>
          <p:spPr>
            <a:xfrm>
              <a:off x="-726564" y="2152387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78" name="Google Shape;1978;p15"/>
            <p:cNvGrpSpPr/>
            <p:nvPr/>
          </p:nvGrpSpPr>
          <p:grpSpPr>
            <a:xfrm>
              <a:off x="-613597" y="2317629"/>
              <a:ext cx="538134" cy="368676"/>
              <a:chOff x="992063" y="2434116"/>
              <a:chExt cx="538134" cy="368676"/>
            </a:xfrm>
          </p:grpSpPr>
          <p:sp>
            <p:nvSpPr>
              <p:cNvPr id="1979" name="Google Shape;1979;p15"/>
              <p:cNvSpPr/>
              <p:nvPr/>
            </p:nvSpPr>
            <p:spPr>
              <a:xfrm>
                <a:off x="1008580" y="2615194"/>
                <a:ext cx="505958" cy="179779"/>
              </a:xfrm>
              <a:custGeom>
                <a:avLst/>
                <a:gdLst/>
                <a:ahLst/>
                <a:cxnLst/>
                <a:rect l="l" t="t" r="r" b="b"/>
                <a:pathLst>
                  <a:path w="505958" h="179779" extrusionOk="0">
                    <a:moveTo>
                      <a:pt x="505958" y="0"/>
                    </a:moveTo>
                    <a:lnTo>
                      <a:pt x="0" y="0"/>
                    </a:lnTo>
                    <a:lnTo>
                      <a:pt x="0" y="169269"/>
                    </a:lnTo>
                    <a:cubicBezTo>
                      <a:pt x="0" y="175074"/>
                      <a:pt x="4706" y="179780"/>
                      <a:pt x="10510" y="179780"/>
                    </a:cubicBezTo>
                    <a:lnTo>
                      <a:pt x="495448" y="179780"/>
                    </a:lnTo>
                    <a:cubicBezTo>
                      <a:pt x="501253" y="179780"/>
                      <a:pt x="505958" y="175074"/>
                      <a:pt x="505958" y="169269"/>
                    </a:cubicBez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0" name="Google Shape;1980;p15"/>
              <p:cNvSpPr/>
              <p:nvPr/>
            </p:nvSpPr>
            <p:spPr>
              <a:xfrm>
                <a:off x="1487365" y="2615194"/>
                <a:ext cx="27172" cy="179779"/>
              </a:xfrm>
              <a:custGeom>
                <a:avLst/>
                <a:gdLst/>
                <a:ahLst/>
                <a:cxnLst/>
                <a:rect l="l" t="t" r="r" b="b"/>
                <a:pathLst>
                  <a:path w="27172" h="179779" extrusionOk="0">
                    <a:moveTo>
                      <a:pt x="0" y="0"/>
                    </a:moveTo>
                    <a:lnTo>
                      <a:pt x="0" y="179780"/>
                    </a:lnTo>
                    <a:lnTo>
                      <a:pt x="16746" y="179780"/>
                    </a:lnTo>
                    <a:cubicBezTo>
                      <a:pt x="22505" y="179780"/>
                      <a:pt x="27173" y="175112"/>
                      <a:pt x="27173" y="169354"/>
                    </a:cubicBezTo>
                    <a:lnTo>
                      <a:pt x="27173" y="0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1" name="Google Shape;1981;p15"/>
              <p:cNvSpPr/>
              <p:nvPr/>
            </p:nvSpPr>
            <p:spPr>
              <a:xfrm>
                <a:off x="1008581" y="2571770"/>
                <a:ext cx="505958" cy="50120"/>
              </a:xfrm>
              <a:custGeom>
                <a:avLst/>
                <a:gdLst/>
                <a:ahLst/>
                <a:cxnLst/>
                <a:rect l="l" t="t" r="r" b="b"/>
                <a:pathLst>
                  <a:path w="505958" h="50120" extrusionOk="0">
                    <a:moveTo>
                      <a:pt x="473434" y="0"/>
                    </a:moveTo>
                    <a:lnTo>
                      <a:pt x="32522" y="0"/>
                    </a:lnTo>
                    <a:cubicBezTo>
                      <a:pt x="27651" y="0"/>
                      <a:pt x="23008" y="2066"/>
                      <a:pt x="19748" y="5686"/>
                    </a:cubicBezTo>
                    <a:lnTo>
                      <a:pt x="2598" y="24728"/>
                    </a:lnTo>
                    <a:cubicBezTo>
                      <a:pt x="925" y="26585"/>
                      <a:pt x="0" y="28996"/>
                      <a:pt x="0" y="31496"/>
                    </a:cubicBezTo>
                    <a:lnTo>
                      <a:pt x="0" y="50120"/>
                    </a:lnTo>
                    <a:lnTo>
                      <a:pt x="505958" y="50120"/>
                    </a:lnTo>
                    <a:lnTo>
                      <a:pt x="505958" y="31496"/>
                    </a:lnTo>
                    <a:cubicBezTo>
                      <a:pt x="505958" y="28996"/>
                      <a:pt x="505032" y="26585"/>
                      <a:pt x="503360" y="24728"/>
                    </a:cubicBezTo>
                    <a:lnTo>
                      <a:pt x="486210" y="5686"/>
                    </a:lnTo>
                    <a:cubicBezTo>
                      <a:pt x="482948" y="2067"/>
                      <a:pt x="478305" y="0"/>
                      <a:pt x="473434" y="0"/>
                    </a:cubicBez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2" name="Google Shape;1982;p15"/>
              <p:cNvSpPr/>
              <p:nvPr/>
            </p:nvSpPr>
            <p:spPr>
              <a:xfrm>
                <a:off x="1455050" y="2571770"/>
                <a:ext cx="59487" cy="50121"/>
              </a:xfrm>
              <a:custGeom>
                <a:avLst/>
                <a:gdLst/>
                <a:ahLst/>
                <a:cxnLst/>
                <a:rect l="l" t="t" r="r" b="b"/>
                <a:pathLst>
                  <a:path w="59487" h="50121" extrusionOk="0">
                    <a:moveTo>
                      <a:pt x="56890" y="24728"/>
                    </a:moveTo>
                    <a:lnTo>
                      <a:pt x="39740" y="5686"/>
                    </a:lnTo>
                    <a:cubicBezTo>
                      <a:pt x="36480" y="2066"/>
                      <a:pt x="31837" y="0"/>
                      <a:pt x="26966" y="0"/>
                    </a:cubicBezTo>
                    <a:lnTo>
                      <a:pt x="0" y="0"/>
                    </a:lnTo>
                    <a:lnTo>
                      <a:pt x="26118" y="28998"/>
                    </a:lnTo>
                    <a:cubicBezTo>
                      <a:pt x="30107" y="33427"/>
                      <a:pt x="32315" y="39177"/>
                      <a:pt x="32315" y="45138"/>
                    </a:cubicBezTo>
                    <a:lnTo>
                      <a:pt x="32315" y="50121"/>
                    </a:lnTo>
                    <a:lnTo>
                      <a:pt x="59488" y="50121"/>
                    </a:lnTo>
                    <a:lnTo>
                      <a:pt x="59488" y="31496"/>
                    </a:lnTo>
                    <a:cubicBezTo>
                      <a:pt x="59488" y="28996"/>
                      <a:pt x="58562" y="26585"/>
                      <a:pt x="56890" y="24728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3" name="Google Shape;1983;p15"/>
              <p:cNvSpPr/>
              <p:nvPr/>
            </p:nvSpPr>
            <p:spPr>
              <a:xfrm>
                <a:off x="1153957" y="2510401"/>
                <a:ext cx="215203" cy="153006"/>
              </a:xfrm>
              <a:custGeom>
                <a:avLst/>
                <a:gdLst/>
                <a:ahLst/>
                <a:cxnLst/>
                <a:rect l="l" t="t" r="r" b="b"/>
                <a:pathLst>
                  <a:path w="215203" h="153006" extrusionOk="0">
                    <a:moveTo>
                      <a:pt x="0" y="0"/>
                    </a:moveTo>
                    <a:lnTo>
                      <a:pt x="215203" y="0"/>
                    </a:lnTo>
                    <a:lnTo>
                      <a:pt x="215203" y="153007"/>
                    </a:lnTo>
                    <a:lnTo>
                      <a:pt x="0" y="153007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4" name="Google Shape;1984;p15"/>
              <p:cNvSpPr/>
              <p:nvPr/>
            </p:nvSpPr>
            <p:spPr>
              <a:xfrm>
                <a:off x="1341988" y="2510401"/>
                <a:ext cx="27172" cy="153006"/>
              </a:xfrm>
              <a:custGeom>
                <a:avLst/>
                <a:gdLst/>
                <a:ahLst/>
                <a:cxnLst/>
                <a:rect l="l" t="t" r="r" b="b"/>
                <a:pathLst>
                  <a:path w="27172" h="153006" extrusionOk="0">
                    <a:moveTo>
                      <a:pt x="0" y="0"/>
                    </a:moveTo>
                    <a:lnTo>
                      <a:pt x="27173" y="0"/>
                    </a:lnTo>
                    <a:lnTo>
                      <a:pt x="27173" y="153007"/>
                    </a:lnTo>
                    <a:lnTo>
                      <a:pt x="0" y="153007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5" name="Google Shape;1985;p15"/>
              <p:cNvSpPr/>
              <p:nvPr/>
            </p:nvSpPr>
            <p:spPr>
              <a:xfrm>
                <a:off x="1045410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6" y="12166"/>
                      <a:pt x="42180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6" name="Google Shape;1986;p15"/>
              <p:cNvSpPr/>
              <p:nvPr/>
            </p:nvSpPr>
            <p:spPr>
              <a:xfrm>
                <a:off x="1139898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6" y="12166"/>
                      <a:pt x="42180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7" name="Google Shape;1987;p15"/>
              <p:cNvSpPr/>
              <p:nvPr/>
            </p:nvSpPr>
            <p:spPr>
              <a:xfrm>
                <a:off x="1234387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8" name="Google Shape;1988;p15"/>
              <p:cNvSpPr/>
              <p:nvPr/>
            </p:nvSpPr>
            <p:spPr>
              <a:xfrm>
                <a:off x="1328874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9" name="Google Shape;1989;p15"/>
              <p:cNvSpPr/>
              <p:nvPr/>
            </p:nvSpPr>
            <p:spPr>
              <a:xfrm>
                <a:off x="1423362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0" name="Google Shape;1990;p15"/>
              <p:cNvSpPr/>
              <p:nvPr/>
            </p:nvSpPr>
            <p:spPr>
              <a:xfrm>
                <a:off x="1061681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5" y="12165"/>
                      <a:pt x="25909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1" name="Google Shape;1991;p15"/>
              <p:cNvSpPr/>
              <p:nvPr/>
            </p:nvSpPr>
            <p:spPr>
              <a:xfrm>
                <a:off x="1156170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2" name="Google Shape;1992;p15"/>
              <p:cNvSpPr/>
              <p:nvPr/>
            </p:nvSpPr>
            <p:spPr>
              <a:xfrm>
                <a:off x="1250658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3" name="Google Shape;1993;p15"/>
              <p:cNvSpPr/>
              <p:nvPr/>
            </p:nvSpPr>
            <p:spPr>
              <a:xfrm>
                <a:off x="1345146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4" name="Google Shape;1994;p15"/>
              <p:cNvSpPr/>
              <p:nvPr/>
            </p:nvSpPr>
            <p:spPr>
              <a:xfrm>
                <a:off x="1441330" y="2713385"/>
                <a:ext cx="36377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6377" h="81588" extrusionOk="0">
                    <a:moveTo>
                      <a:pt x="9205" y="0"/>
                    </a:moveTo>
                    <a:cubicBezTo>
                      <a:pt x="5973" y="0"/>
                      <a:pt x="2875" y="567"/>
                      <a:pt x="0" y="1602"/>
                    </a:cubicBezTo>
                    <a:cubicBezTo>
                      <a:pt x="10476" y="5374"/>
                      <a:pt x="17968" y="15397"/>
                      <a:pt x="17968" y="27173"/>
                    </a:cubicBezTo>
                    <a:lnTo>
                      <a:pt x="17968" y="81588"/>
                    </a:lnTo>
                    <a:lnTo>
                      <a:pt x="36378" y="81588"/>
                    </a:lnTo>
                    <a:lnTo>
                      <a:pt x="36378" y="27173"/>
                    </a:lnTo>
                    <a:cubicBezTo>
                      <a:pt x="36378" y="12165"/>
                      <a:pt x="24212" y="0"/>
                      <a:pt x="9205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5" name="Google Shape;1995;p15"/>
              <p:cNvSpPr/>
              <p:nvPr/>
            </p:nvSpPr>
            <p:spPr>
              <a:xfrm>
                <a:off x="1125634" y="2441923"/>
                <a:ext cx="271850" cy="90937"/>
              </a:xfrm>
              <a:custGeom>
                <a:avLst/>
                <a:gdLst/>
                <a:ahLst/>
                <a:cxnLst/>
                <a:rect l="l" t="t" r="r" b="b"/>
                <a:pathLst>
                  <a:path w="271850" h="90937" extrusionOk="0">
                    <a:moveTo>
                      <a:pt x="271850" y="85723"/>
                    </a:moveTo>
                    <a:lnTo>
                      <a:pt x="271850" y="71500"/>
                    </a:lnTo>
                    <a:cubicBezTo>
                      <a:pt x="271850" y="68345"/>
                      <a:pt x="270070" y="65460"/>
                      <a:pt x="267251" y="64045"/>
                    </a:cubicBezTo>
                    <a:lnTo>
                      <a:pt x="142940" y="1662"/>
                    </a:lnTo>
                    <a:cubicBezTo>
                      <a:pt x="138525" y="-554"/>
                      <a:pt x="133325" y="-554"/>
                      <a:pt x="128910" y="1662"/>
                    </a:cubicBezTo>
                    <a:lnTo>
                      <a:pt x="4599" y="64046"/>
                    </a:lnTo>
                    <a:cubicBezTo>
                      <a:pt x="1779" y="65461"/>
                      <a:pt x="0" y="68346"/>
                      <a:pt x="0" y="71501"/>
                    </a:cubicBezTo>
                    <a:lnTo>
                      <a:pt x="0" y="85724"/>
                    </a:lnTo>
                    <a:cubicBezTo>
                      <a:pt x="0" y="88603"/>
                      <a:pt x="2334" y="90937"/>
                      <a:pt x="5213" y="90937"/>
                    </a:cubicBezTo>
                    <a:lnTo>
                      <a:pt x="266637" y="90937"/>
                    </a:lnTo>
                    <a:cubicBezTo>
                      <a:pt x="269516" y="90936"/>
                      <a:pt x="271850" y="88603"/>
                      <a:pt x="271850" y="85723"/>
                    </a:cubicBez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6" name="Google Shape;1996;p15"/>
              <p:cNvSpPr/>
              <p:nvPr/>
            </p:nvSpPr>
            <p:spPr>
              <a:xfrm>
                <a:off x="1125633" y="2500921"/>
                <a:ext cx="271850" cy="31940"/>
              </a:xfrm>
              <a:custGeom>
                <a:avLst/>
                <a:gdLst/>
                <a:ahLst/>
                <a:cxnLst/>
                <a:rect l="l" t="t" r="r" b="b"/>
                <a:pathLst>
                  <a:path w="271850" h="31940" extrusionOk="0">
                    <a:moveTo>
                      <a:pt x="267251" y="5049"/>
                    </a:moveTo>
                    <a:lnTo>
                      <a:pt x="257189" y="0"/>
                    </a:lnTo>
                    <a:lnTo>
                      <a:pt x="257189" y="10892"/>
                    </a:lnTo>
                    <a:cubicBezTo>
                      <a:pt x="257189" y="13771"/>
                      <a:pt x="254855" y="16105"/>
                      <a:pt x="251976" y="16105"/>
                    </a:cubicBezTo>
                    <a:lnTo>
                      <a:pt x="0" y="16105"/>
                    </a:lnTo>
                    <a:lnTo>
                      <a:pt x="0" y="26727"/>
                    </a:lnTo>
                    <a:cubicBezTo>
                      <a:pt x="0" y="29606"/>
                      <a:pt x="2334" y="31940"/>
                      <a:pt x="5213" y="31940"/>
                    </a:cubicBezTo>
                    <a:lnTo>
                      <a:pt x="266637" y="31940"/>
                    </a:lnTo>
                    <a:cubicBezTo>
                      <a:pt x="269516" y="31940"/>
                      <a:pt x="271850" y="29606"/>
                      <a:pt x="271850" y="26727"/>
                    </a:cubicBezTo>
                    <a:lnTo>
                      <a:pt x="271850" y="12503"/>
                    </a:lnTo>
                    <a:cubicBezTo>
                      <a:pt x="271851" y="9349"/>
                      <a:pt x="270071" y="6464"/>
                      <a:pt x="267251" y="5049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7" name="Google Shape;1997;p15"/>
              <p:cNvSpPr/>
              <p:nvPr/>
            </p:nvSpPr>
            <p:spPr>
              <a:xfrm>
                <a:off x="999882" y="2653687"/>
                <a:ext cx="522494" cy="33904"/>
              </a:xfrm>
              <a:custGeom>
                <a:avLst/>
                <a:gdLst/>
                <a:ahLst/>
                <a:cxnLst/>
                <a:rect l="l" t="t" r="r" b="b"/>
                <a:pathLst>
                  <a:path w="522494" h="33904" extrusionOk="0">
                    <a:moveTo>
                      <a:pt x="516239" y="33905"/>
                    </a:moveTo>
                    <a:lnTo>
                      <a:pt x="6256" y="33905"/>
                    </a:lnTo>
                    <a:cubicBezTo>
                      <a:pt x="2801" y="33905"/>
                      <a:pt x="0" y="31104"/>
                      <a:pt x="0" y="27649"/>
                    </a:cubicBezTo>
                    <a:lnTo>
                      <a:pt x="0" y="6256"/>
                    </a:lnTo>
                    <a:cubicBezTo>
                      <a:pt x="0" y="2801"/>
                      <a:pt x="2801" y="0"/>
                      <a:pt x="6256" y="0"/>
                    </a:cubicBezTo>
                    <a:lnTo>
                      <a:pt x="516239" y="0"/>
                    </a:lnTo>
                    <a:cubicBezTo>
                      <a:pt x="519693" y="0"/>
                      <a:pt x="522494" y="2801"/>
                      <a:pt x="522494" y="6256"/>
                    </a:cubicBezTo>
                    <a:lnTo>
                      <a:pt x="522494" y="27649"/>
                    </a:lnTo>
                    <a:cubicBezTo>
                      <a:pt x="522494" y="31105"/>
                      <a:pt x="519693" y="33905"/>
                      <a:pt x="516239" y="33905"/>
                    </a:cubicBez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8" name="Google Shape;1998;p15"/>
              <p:cNvSpPr/>
              <p:nvPr/>
            </p:nvSpPr>
            <p:spPr>
              <a:xfrm>
                <a:off x="999882" y="2653687"/>
                <a:ext cx="522494" cy="33904"/>
              </a:xfrm>
              <a:custGeom>
                <a:avLst/>
                <a:gdLst/>
                <a:ahLst/>
                <a:cxnLst/>
                <a:rect l="l" t="t" r="r" b="b"/>
                <a:pathLst>
                  <a:path w="522494" h="33904" extrusionOk="0">
                    <a:moveTo>
                      <a:pt x="516239" y="0"/>
                    </a:moveTo>
                    <a:lnTo>
                      <a:pt x="507538" y="0"/>
                    </a:lnTo>
                    <a:lnTo>
                      <a:pt x="507538" y="12692"/>
                    </a:lnTo>
                    <a:cubicBezTo>
                      <a:pt x="507538" y="16147"/>
                      <a:pt x="504737" y="18948"/>
                      <a:pt x="501282" y="18948"/>
                    </a:cubicBezTo>
                    <a:lnTo>
                      <a:pt x="0" y="18948"/>
                    </a:lnTo>
                    <a:lnTo>
                      <a:pt x="0" y="27649"/>
                    </a:lnTo>
                    <a:cubicBezTo>
                      <a:pt x="0" y="31104"/>
                      <a:pt x="2801" y="33905"/>
                      <a:pt x="6256" y="33905"/>
                    </a:cubicBezTo>
                    <a:lnTo>
                      <a:pt x="516239" y="33905"/>
                    </a:lnTo>
                    <a:cubicBezTo>
                      <a:pt x="519693" y="33905"/>
                      <a:pt x="522494" y="31104"/>
                      <a:pt x="522494" y="27649"/>
                    </a:cubicBezTo>
                    <a:lnTo>
                      <a:pt x="522494" y="6256"/>
                    </a:lnTo>
                    <a:cubicBezTo>
                      <a:pt x="522494" y="2801"/>
                      <a:pt x="519693" y="0"/>
                      <a:pt x="516239" y="0"/>
                    </a:cubicBezTo>
                    <a:close/>
                  </a:path>
                </a:pathLst>
              </a:custGeom>
              <a:solidFill>
                <a:srgbClr val="B9CB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9" name="Google Shape;1999;p15"/>
              <p:cNvSpPr/>
              <p:nvPr/>
            </p:nvSpPr>
            <p:spPr>
              <a:xfrm>
                <a:off x="1212264" y="2544500"/>
                <a:ext cx="98589" cy="98589"/>
              </a:xfrm>
              <a:custGeom>
                <a:avLst/>
                <a:gdLst/>
                <a:ahLst/>
                <a:cxnLst/>
                <a:rect l="l" t="t" r="r" b="b"/>
                <a:pathLst>
                  <a:path w="98589" h="98589" extrusionOk="0">
                    <a:moveTo>
                      <a:pt x="98590" y="49295"/>
                    </a:moveTo>
                    <a:cubicBezTo>
                      <a:pt x="98590" y="76520"/>
                      <a:pt x="76520" y="98590"/>
                      <a:pt x="49295" y="98590"/>
                    </a:cubicBezTo>
                    <a:cubicBezTo>
                      <a:pt x="22070" y="98590"/>
                      <a:pt x="0" y="76520"/>
                      <a:pt x="0" y="49295"/>
                    </a:cubicBezTo>
                    <a:cubicBezTo>
                      <a:pt x="0" y="22070"/>
                      <a:pt x="22070" y="0"/>
                      <a:pt x="49295" y="0"/>
                    </a:cubicBezTo>
                    <a:cubicBezTo>
                      <a:pt x="76520" y="0"/>
                      <a:pt x="98590" y="22070"/>
                      <a:pt x="98590" y="4929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00" name="Google Shape;2000;p15"/>
              <p:cNvSpPr/>
              <p:nvPr/>
            </p:nvSpPr>
            <p:spPr>
              <a:xfrm>
                <a:off x="1219699" y="2551935"/>
                <a:ext cx="91154" cy="91154"/>
              </a:xfrm>
              <a:custGeom>
                <a:avLst/>
                <a:gdLst/>
                <a:ahLst/>
                <a:cxnLst/>
                <a:rect l="l" t="t" r="r" b="b"/>
                <a:pathLst>
                  <a:path w="91154" h="91154" extrusionOk="0">
                    <a:moveTo>
                      <a:pt x="67887" y="0"/>
                    </a:moveTo>
                    <a:cubicBezTo>
                      <a:pt x="72594" y="7555"/>
                      <a:pt x="75322" y="16471"/>
                      <a:pt x="75322" y="26027"/>
                    </a:cubicBezTo>
                    <a:cubicBezTo>
                      <a:pt x="75322" y="53252"/>
                      <a:pt x="53252" y="75322"/>
                      <a:pt x="26027" y="75322"/>
                    </a:cubicBezTo>
                    <a:cubicBezTo>
                      <a:pt x="16470" y="75322"/>
                      <a:pt x="7554" y="72594"/>
                      <a:pt x="0" y="67887"/>
                    </a:cubicBezTo>
                    <a:cubicBezTo>
                      <a:pt x="8703" y="81854"/>
                      <a:pt x="24192" y="91155"/>
                      <a:pt x="41860" y="91155"/>
                    </a:cubicBezTo>
                    <a:cubicBezTo>
                      <a:pt x="69085" y="91155"/>
                      <a:pt x="91155" y="69084"/>
                      <a:pt x="91155" y="41860"/>
                    </a:cubicBezTo>
                    <a:cubicBezTo>
                      <a:pt x="91155" y="24192"/>
                      <a:pt x="81854" y="8703"/>
                      <a:pt x="67887" y="0"/>
                    </a:cubicBez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01" name="Google Shape;2001;p15"/>
              <p:cNvSpPr/>
              <p:nvPr/>
            </p:nvSpPr>
            <p:spPr>
              <a:xfrm>
                <a:off x="1213062" y="2476475"/>
                <a:ext cx="96993" cy="26592"/>
              </a:xfrm>
              <a:custGeom>
                <a:avLst/>
                <a:gdLst/>
                <a:ahLst/>
                <a:cxnLst/>
                <a:rect l="l" t="t" r="r" b="b"/>
                <a:pathLst>
                  <a:path w="96993" h="26592" extrusionOk="0">
                    <a:moveTo>
                      <a:pt x="95841" y="22643"/>
                    </a:moveTo>
                    <a:lnTo>
                      <a:pt x="52706" y="997"/>
                    </a:lnTo>
                    <a:cubicBezTo>
                      <a:pt x="50057" y="-332"/>
                      <a:pt x="46937" y="-332"/>
                      <a:pt x="44288" y="997"/>
                    </a:cubicBezTo>
                    <a:lnTo>
                      <a:pt x="1153" y="22643"/>
                    </a:lnTo>
                    <a:cubicBezTo>
                      <a:pt x="-812" y="23629"/>
                      <a:pt x="-110" y="26592"/>
                      <a:pt x="2089" y="26592"/>
                    </a:cubicBezTo>
                    <a:lnTo>
                      <a:pt x="94905" y="26592"/>
                    </a:lnTo>
                    <a:cubicBezTo>
                      <a:pt x="97104" y="26592"/>
                      <a:pt x="97806" y="23629"/>
                      <a:pt x="95841" y="22643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02" name="Google Shape;2002;p15"/>
              <p:cNvSpPr/>
              <p:nvPr/>
            </p:nvSpPr>
            <p:spPr>
              <a:xfrm>
                <a:off x="1244397" y="2476475"/>
                <a:ext cx="65658" cy="26592"/>
              </a:xfrm>
              <a:custGeom>
                <a:avLst/>
                <a:gdLst/>
                <a:ahLst/>
                <a:cxnLst/>
                <a:rect l="l" t="t" r="r" b="b"/>
                <a:pathLst>
                  <a:path w="65658" h="26592" extrusionOk="0">
                    <a:moveTo>
                      <a:pt x="38050" y="26592"/>
                    </a:moveTo>
                    <a:lnTo>
                      <a:pt x="63570" y="26592"/>
                    </a:lnTo>
                    <a:cubicBezTo>
                      <a:pt x="65769" y="26592"/>
                      <a:pt x="66471" y="23629"/>
                      <a:pt x="64506" y="22643"/>
                    </a:cubicBezTo>
                    <a:lnTo>
                      <a:pt x="21371" y="997"/>
                    </a:lnTo>
                    <a:cubicBezTo>
                      <a:pt x="18722" y="-332"/>
                      <a:pt x="15602" y="-332"/>
                      <a:pt x="12953" y="997"/>
                    </a:cubicBezTo>
                    <a:lnTo>
                      <a:pt x="0" y="7498"/>
                    </a:ln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003" name="Google Shape;2003;p15"/>
              <p:cNvGrpSpPr/>
              <p:nvPr/>
            </p:nvGrpSpPr>
            <p:grpSpPr>
              <a:xfrm>
                <a:off x="992063" y="2434116"/>
                <a:ext cx="538134" cy="368676"/>
                <a:chOff x="992063" y="2434116"/>
                <a:chExt cx="538134" cy="368676"/>
              </a:xfrm>
            </p:grpSpPr>
            <p:sp>
              <p:nvSpPr>
                <p:cNvPr id="2004" name="Google Shape;2004;p15"/>
                <p:cNvSpPr/>
                <p:nvPr/>
              </p:nvSpPr>
              <p:spPr>
                <a:xfrm>
                  <a:off x="1253740" y="2571641"/>
                  <a:ext cx="29221" cy="29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21" h="29973" extrusionOk="0">
                      <a:moveTo>
                        <a:pt x="21401" y="14334"/>
                      </a:moveTo>
                      <a:lnTo>
                        <a:pt x="15640" y="14334"/>
                      </a:lnTo>
                      <a:lnTo>
                        <a:pt x="15640" y="7820"/>
                      </a:lnTo>
                      <a:cubicBezTo>
                        <a:pt x="15640" y="3501"/>
                        <a:pt x="12139" y="0"/>
                        <a:pt x="7820" y="0"/>
                      </a:cubicBezTo>
                      <a:cubicBezTo>
                        <a:pt x="3501" y="0"/>
                        <a:pt x="0" y="3501"/>
                        <a:pt x="0" y="7820"/>
                      </a:cubicBezTo>
                      <a:lnTo>
                        <a:pt x="0" y="22154"/>
                      </a:lnTo>
                      <a:cubicBezTo>
                        <a:pt x="0" y="26473"/>
                        <a:pt x="3501" y="29974"/>
                        <a:pt x="7820" y="29974"/>
                      </a:cubicBezTo>
                      <a:lnTo>
                        <a:pt x="21401" y="29974"/>
                      </a:lnTo>
                      <a:cubicBezTo>
                        <a:pt x="25720" y="29974"/>
                        <a:pt x="29221" y="26473"/>
                        <a:pt x="29221" y="22154"/>
                      </a:cubicBezTo>
                      <a:cubicBezTo>
                        <a:pt x="29221" y="17835"/>
                        <a:pt x="25720" y="14334"/>
                        <a:pt x="21401" y="1433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005" name="Google Shape;2005;p15"/>
                <p:cNvGrpSpPr/>
                <p:nvPr/>
              </p:nvGrpSpPr>
              <p:grpSpPr>
                <a:xfrm>
                  <a:off x="992063" y="2434116"/>
                  <a:ext cx="538134" cy="368676"/>
                  <a:chOff x="992063" y="2434116"/>
                  <a:chExt cx="538134" cy="368676"/>
                </a:xfrm>
              </p:grpSpPr>
              <p:sp>
                <p:nvSpPr>
                  <p:cNvPr id="2006" name="Google Shape;2006;p15"/>
                  <p:cNvSpPr/>
                  <p:nvPr/>
                </p:nvSpPr>
                <p:spPr>
                  <a:xfrm>
                    <a:off x="1205243" y="2468664"/>
                    <a:ext cx="112633" cy="422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633" h="42222" extrusionOk="0">
                        <a:moveTo>
                          <a:pt x="107168" y="23465"/>
                        </a:moveTo>
                        <a:lnTo>
                          <a:pt x="107167" y="23465"/>
                        </a:lnTo>
                        <a:lnTo>
                          <a:pt x="64032" y="1818"/>
                        </a:lnTo>
                        <a:cubicBezTo>
                          <a:pt x="59202" y="-607"/>
                          <a:pt x="53432" y="-606"/>
                          <a:pt x="48601" y="1818"/>
                        </a:cubicBezTo>
                        <a:lnTo>
                          <a:pt x="5465" y="23465"/>
                        </a:lnTo>
                        <a:cubicBezTo>
                          <a:pt x="1344" y="25535"/>
                          <a:pt x="-792" y="30114"/>
                          <a:pt x="271" y="34601"/>
                        </a:cubicBezTo>
                        <a:cubicBezTo>
                          <a:pt x="1334" y="39088"/>
                          <a:pt x="5298" y="42222"/>
                          <a:pt x="9909" y="42222"/>
                        </a:cubicBezTo>
                        <a:lnTo>
                          <a:pt x="102725" y="42222"/>
                        </a:lnTo>
                        <a:cubicBezTo>
                          <a:pt x="107336" y="42222"/>
                          <a:pt x="111300" y="39088"/>
                          <a:pt x="112363" y="34601"/>
                        </a:cubicBezTo>
                        <a:cubicBezTo>
                          <a:pt x="113425" y="30114"/>
                          <a:pt x="111290" y="25535"/>
                          <a:pt x="107168" y="23465"/>
                        </a:cubicBezTo>
                        <a:close/>
                        <a:moveTo>
                          <a:pt x="34119" y="26583"/>
                        </a:moveTo>
                        <a:lnTo>
                          <a:pt x="55614" y="15796"/>
                        </a:lnTo>
                        <a:cubicBezTo>
                          <a:pt x="56055" y="15575"/>
                          <a:pt x="56580" y="15576"/>
                          <a:pt x="57017" y="15796"/>
                        </a:cubicBezTo>
                        <a:lnTo>
                          <a:pt x="78512" y="2658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07" name="Google Shape;2007;p15"/>
                  <p:cNvSpPr/>
                  <p:nvPr/>
                </p:nvSpPr>
                <p:spPr>
                  <a:xfrm>
                    <a:off x="992063" y="2434116"/>
                    <a:ext cx="538134" cy="3686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8134" h="368676" extrusionOk="0">
                        <a:moveTo>
                          <a:pt x="530295" y="213227"/>
                        </a:moveTo>
                        <a:lnTo>
                          <a:pt x="530295" y="169151"/>
                        </a:lnTo>
                        <a:cubicBezTo>
                          <a:pt x="530295" y="164717"/>
                          <a:pt x="528654" y="160442"/>
                          <a:pt x="525687" y="157148"/>
                        </a:cubicBezTo>
                        <a:lnTo>
                          <a:pt x="508537" y="138107"/>
                        </a:lnTo>
                        <a:cubicBezTo>
                          <a:pt x="503802" y="132850"/>
                          <a:pt x="497028" y="129834"/>
                          <a:pt x="489952" y="129834"/>
                        </a:cubicBezTo>
                        <a:lnTo>
                          <a:pt x="384918" y="129834"/>
                        </a:lnTo>
                        <a:lnTo>
                          <a:pt x="384918" y="106563"/>
                        </a:lnTo>
                        <a:lnTo>
                          <a:pt x="400209" y="106563"/>
                        </a:lnTo>
                        <a:cubicBezTo>
                          <a:pt x="407406" y="106563"/>
                          <a:pt x="413242" y="100728"/>
                          <a:pt x="413242" y="93530"/>
                        </a:cubicBezTo>
                        <a:lnTo>
                          <a:pt x="413242" y="79308"/>
                        </a:lnTo>
                        <a:cubicBezTo>
                          <a:pt x="413242" y="73157"/>
                          <a:pt x="409827" y="67623"/>
                          <a:pt x="404329" y="64863"/>
                        </a:cubicBezTo>
                        <a:lnTo>
                          <a:pt x="280019" y="2480"/>
                        </a:lnTo>
                        <a:cubicBezTo>
                          <a:pt x="273431" y="-826"/>
                          <a:pt x="265564" y="-827"/>
                          <a:pt x="258975" y="2480"/>
                        </a:cubicBezTo>
                        <a:lnTo>
                          <a:pt x="134664" y="64863"/>
                        </a:lnTo>
                        <a:cubicBezTo>
                          <a:pt x="129167" y="67622"/>
                          <a:pt x="125752" y="73157"/>
                          <a:pt x="125752" y="79308"/>
                        </a:cubicBezTo>
                        <a:lnTo>
                          <a:pt x="125752" y="93530"/>
                        </a:lnTo>
                        <a:cubicBezTo>
                          <a:pt x="125752" y="100728"/>
                          <a:pt x="131587" y="106563"/>
                          <a:pt x="138785" y="106563"/>
                        </a:cubicBezTo>
                        <a:lnTo>
                          <a:pt x="154076" y="106563"/>
                        </a:lnTo>
                        <a:lnTo>
                          <a:pt x="154076" y="129834"/>
                        </a:lnTo>
                        <a:lnTo>
                          <a:pt x="49040" y="129834"/>
                        </a:lnTo>
                        <a:cubicBezTo>
                          <a:pt x="41952" y="129834"/>
                          <a:pt x="35198" y="132841"/>
                          <a:pt x="30456" y="138107"/>
                        </a:cubicBezTo>
                        <a:lnTo>
                          <a:pt x="13305" y="157150"/>
                        </a:lnTo>
                        <a:cubicBezTo>
                          <a:pt x="10339" y="160443"/>
                          <a:pt x="8697" y="164719"/>
                          <a:pt x="8697" y="169151"/>
                        </a:cubicBezTo>
                        <a:lnTo>
                          <a:pt x="8697" y="212825"/>
                        </a:lnTo>
                        <a:cubicBezTo>
                          <a:pt x="3598" y="214941"/>
                          <a:pt x="0" y="219970"/>
                          <a:pt x="0" y="225826"/>
                        </a:cubicBezTo>
                        <a:lnTo>
                          <a:pt x="0" y="247219"/>
                        </a:lnTo>
                        <a:cubicBezTo>
                          <a:pt x="0" y="253076"/>
                          <a:pt x="3598" y="258105"/>
                          <a:pt x="8697" y="260222"/>
                        </a:cubicBezTo>
                        <a:lnTo>
                          <a:pt x="8697" y="350430"/>
                        </a:lnTo>
                        <a:cubicBezTo>
                          <a:pt x="8697" y="360508"/>
                          <a:pt x="16866" y="368677"/>
                          <a:pt x="26943" y="368677"/>
                        </a:cubicBezTo>
                        <a:lnTo>
                          <a:pt x="512049" y="368677"/>
                        </a:lnTo>
                        <a:cubicBezTo>
                          <a:pt x="522127" y="368677"/>
                          <a:pt x="530295" y="360508"/>
                          <a:pt x="530295" y="350430"/>
                        </a:cubicBezTo>
                        <a:lnTo>
                          <a:pt x="530295" y="330087"/>
                        </a:lnTo>
                        <a:cubicBezTo>
                          <a:pt x="530295" y="325805"/>
                          <a:pt x="526996" y="322071"/>
                          <a:pt x="522716" y="321943"/>
                        </a:cubicBezTo>
                        <a:cubicBezTo>
                          <a:pt x="518288" y="321811"/>
                          <a:pt x="514656" y="325360"/>
                          <a:pt x="514656" y="329759"/>
                        </a:cubicBezTo>
                        <a:lnTo>
                          <a:pt x="514656" y="350430"/>
                        </a:lnTo>
                        <a:cubicBezTo>
                          <a:pt x="514656" y="351870"/>
                          <a:pt x="513489" y="353037"/>
                          <a:pt x="512049" y="353037"/>
                        </a:cubicBezTo>
                        <a:lnTo>
                          <a:pt x="493465" y="353037"/>
                        </a:lnTo>
                        <a:lnTo>
                          <a:pt x="493465" y="307138"/>
                        </a:lnTo>
                        <a:cubicBezTo>
                          <a:pt x="493465" y="287559"/>
                          <a:pt x="477443" y="271120"/>
                          <a:pt x="457867" y="271453"/>
                        </a:cubicBezTo>
                        <a:cubicBezTo>
                          <a:pt x="438849" y="271777"/>
                          <a:pt x="423480" y="287347"/>
                          <a:pt x="423480" y="306440"/>
                        </a:cubicBezTo>
                        <a:lnTo>
                          <a:pt x="423480" y="353036"/>
                        </a:lnTo>
                        <a:lnTo>
                          <a:pt x="398977" y="353036"/>
                        </a:lnTo>
                        <a:lnTo>
                          <a:pt x="398977" y="307137"/>
                        </a:lnTo>
                        <a:cubicBezTo>
                          <a:pt x="398977" y="287558"/>
                          <a:pt x="382955" y="271119"/>
                          <a:pt x="363379" y="271452"/>
                        </a:cubicBezTo>
                        <a:cubicBezTo>
                          <a:pt x="344363" y="271776"/>
                          <a:pt x="328991" y="287346"/>
                          <a:pt x="328991" y="306439"/>
                        </a:cubicBezTo>
                        <a:lnTo>
                          <a:pt x="328991" y="353035"/>
                        </a:lnTo>
                        <a:lnTo>
                          <a:pt x="304488" y="353035"/>
                        </a:lnTo>
                        <a:lnTo>
                          <a:pt x="304488" y="307136"/>
                        </a:lnTo>
                        <a:cubicBezTo>
                          <a:pt x="304488" y="287557"/>
                          <a:pt x="288466" y="271118"/>
                          <a:pt x="268890" y="271451"/>
                        </a:cubicBezTo>
                        <a:cubicBezTo>
                          <a:pt x="249873" y="271775"/>
                          <a:pt x="234503" y="287345"/>
                          <a:pt x="234503" y="306438"/>
                        </a:cubicBezTo>
                        <a:lnTo>
                          <a:pt x="234503" y="353034"/>
                        </a:lnTo>
                        <a:lnTo>
                          <a:pt x="210000" y="353034"/>
                        </a:lnTo>
                        <a:lnTo>
                          <a:pt x="210000" y="307135"/>
                        </a:lnTo>
                        <a:cubicBezTo>
                          <a:pt x="210000" y="287556"/>
                          <a:pt x="193978" y="271117"/>
                          <a:pt x="174403" y="271451"/>
                        </a:cubicBezTo>
                        <a:cubicBezTo>
                          <a:pt x="155386" y="271776"/>
                          <a:pt x="140016" y="287346"/>
                          <a:pt x="140016" y="306438"/>
                        </a:cubicBezTo>
                        <a:lnTo>
                          <a:pt x="140016" y="353034"/>
                        </a:lnTo>
                        <a:lnTo>
                          <a:pt x="115513" y="353034"/>
                        </a:lnTo>
                        <a:lnTo>
                          <a:pt x="115513" y="307135"/>
                        </a:lnTo>
                        <a:cubicBezTo>
                          <a:pt x="115513" y="287556"/>
                          <a:pt x="99491" y="271117"/>
                          <a:pt x="79915" y="271450"/>
                        </a:cubicBezTo>
                        <a:cubicBezTo>
                          <a:pt x="60897" y="271775"/>
                          <a:pt x="45528" y="287345"/>
                          <a:pt x="45528" y="306437"/>
                        </a:cubicBezTo>
                        <a:lnTo>
                          <a:pt x="45528" y="353033"/>
                        </a:lnTo>
                        <a:lnTo>
                          <a:pt x="26943" y="353033"/>
                        </a:lnTo>
                        <a:cubicBezTo>
                          <a:pt x="25504" y="353033"/>
                          <a:pt x="24337" y="351866"/>
                          <a:pt x="24337" y="350426"/>
                        </a:cubicBezTo>
                        <a:lnTo>
                          <a:pt x="24337" y="261290"/>
                        </a:lnTo>
                        <a:lnTo>
                          <a:pt x="397602" y="261290"/>
                        </a:lnTo>
                        <a:cubicBezTo>
                          <a:pt x="401921" y="261290"/>
                          <a:pt x="405422" y="257789"/>
                          <a:pt x="405422" y="253471"/>
                        </a:cubicBezTo>
                        <a:cubicBezTo>
                          <a:pt x="405422" y="249152"/>
                          <a:pt x="401921" y="245651"/>
                          <a:pt x="397602" y="245651"/>
                        </a:cubicBezTo>
                        <a:lnTo>
                          <a:pt x="15640" y="245651"/>
                        </a:lnTo>
                        <a:lnTo>
                          <a:pt x="15640" y="227386"/>
                        </a:lnTo>
                        <a:lnTo>
                          <a:pt x="188029" y="227386"/>
                        </a:lnTo>
                        <a:cubicBezTo>
                          <a:pt x="192311" y="227386"/>
                          <a:pt x="196045" y="224087"/>
                          <a:pt x="196173" y="219807"/>
                        </a:cubicBezTo>
                        <a:cubicBezTo>
                          <a:pt x="196305" y="215379"/>
                          <a:pt x="192755" y="211746"/>
                          <a:pt x="188357" y="211746"/>
                        </a:cubicBezTo>
                        <a:lnTo>
                          <a:pt x="169714" y="211746"/>
                        </a:lnTo>
                        <a:lnTo>
                          <a:pt x="169714" y="106563"/>
                        </a:lnTo>
                        <a:lnTo>
                          <a:pt x="248540" y="106563"/>
                        </a:lnTo>
                        <a:cubicBezTo>
                          <a:pt x="227388" y="114939"/>
                          <a:pt x="212381" y="135583"/>
                          <a:pt x="212381" y="159678"/>
                        </a:cubicBezTo>
                        <a:cubicBezTo>
                          <a:pt x="212381" y="182828"/>
                          <a:pt x="226234" y="202790"/>
                          <a:pt x="246078" y="211751"/>
                        </a:cubicBezTo>
                        <a:lnTo>
                          <a:pt x="227964" y="211751"/>
                        </a:lnTo>
                        <a:cubicBezTo>
                          <a:pt x="223682" y="211751"/>
                          <a:pt x="219949" y="215050"/>
                          <a:pt x="219820" y="219330"/>
                        </a:cubicBezTo>
                        <a:cubicBezTo>
                          <a:pt x="219688" y="223758"/>
                          <a:pt x="223238" y="227390"/>
                          <a:pt x="227636" y="227390"/>
                        </a:cubicBezTo>
                        <a:lnTo>
                          <a:pt x="522494" y="227390"/>
                        </a:lnTo>
                        <a:lnTo>
                          <a:pt x="522494" y="245655"/>
                        </a:lnTo>
                        <a:lnTo>
                          <a:pt x="435792" y="245655"/>
                        </a:lnTo>
                        <a:cubicBezTo>
                          <a:pt x="431473" y="245655"/>
                          <a:pt x="427972" y="249156"/>
                          <a:pt x="427972" y="253475"/>
                        </a:cubicBezTo>
                        <a:cubicBezTo>
                          <a:pt x="427972" y="257794"/>
                          <a:pt x="431473" y="261295"/>
                          <a:pt x="435792" y="261295"/>
                        </a:cubicBezTo>
                        <a:lnTo>
                          <a:pt x="514656" y="261295"/>
                        </a:lnTo>
                        <a:lnTo>
                          <a:pt x="514656" y="292065"/>
                        </a:lnTo>
                        <a:cubicBezTo>
                          <a:pt x="514656" y="296347"/>
                          <a:pt x="517955" y="300080"/>
                          <a:pt x="522235" y="300210"/>
                        </a:cubicBezTo>
                        <a:cubicBezTo>
                          <a:pt x="526663" y="300342"/>
                          <a:pt x="530295" y="296792"/>
                          <a:pt x="530295" y="292394"/>
                        </a:cubicBezTo>
                        <a:lnTo>
                          <a:pt x="530295" y="259819"/>
                        </a:lnTo>
                        <a:cubicBezTo>
                          <a:pt x="534933" y="257514"/>
                          <a:pt x="538134" y="252739"/>
                          <a:pt x="538134" y="247220"/>
                        </a:cubicBezTo>
                        <a:lnTo>
                          <a:pt x="538134" y="225827"/>
                        </a:lnTo>
                        <a:cubicBezTo>
                          <a:pt x="538134" y="220306"/>
                          <a:pt x="534933" y="215532"/>
                          <a:pt x="530295" y="213227"/>
                        </a:cubicBezTo>
                        <a:close/>
                        <a:moveTo>
                          <a:pt x="439119" y="306441"/>
                        </a:moveTo>
                        <a:cubicBezTo>
                          <a:pt x="439119" y="295770"/>
                          <a:pt x="447801" y="287088"/>
                          <a:pt x="458472" y="287088"/>
                        </a:cubicBezTo>
                        <a:cubicBezTo>
                          <a:pt x="469144" y="287088"/>
                          <a:pt x="477825" y="295770"/>
                          <a:pt x="477825" y="306441"/>
                        </a:cubicBezTo>
                        <a:lnTo>
                          <a:pt x="477825" y="353037"/>
                        </a:lnTo>
                        <a:lnTo>
                          <a:pt x="439118" y="353037"/>
                        </a:lnTo>
                        <a:lnTo>
                          <a:pt x="439118" y="306441"/>
                        </a:lnTo>
                        <a:close/>
                        <a:moveTo>
                          <a:pt x="344632" y="306441"/>
                        </a:moveTo>
                        <a:cubicBezTo>
                          <a:pt x="344632" y="295770"/>
                          <a:pt x="353313" y="287088"/>
                          <a:pt x="363985" y="287088"/>
                        </a:cubicBezTo>
                        <a:cubicBezTo>
                          <a:pt x="374656" y="287088"/>
                          <a:pt x="383337" y="295770"/>
                          <a:pt x="383337" y="306441"/>
                        </a:cubicBezTo>
                        <a:lnTo>
                          <a:pt x="383337" y="353037"/>
                        </a:lnTo>
                        <a:lnTo>
                          <a:pt x="344632" y="353037"/>
                        </a:lnTo>
                        <a:close/>
                        <a:moveTo>
                          <a:pt x="250143" y="306441"/>
                        </a:moveTo>
                        <a:cubicBezTo>
                          <a:pt x="250143" y="295770"/>
                          <a:pt x="258825" y="287088"/>
                          <a:pt x="269496" y="287088"/>
                        </a:cubicBezTo>
                        <a:cubicBezTo>
                          <a:pt x="280167" y="287088"/>
                          <a:pt x="288849" y="295770"/>
                          <a:pt x="288849" y="306441"/>
                        </a:cubicBezTo>
                        <a:lnTo>
                          <a:pt x="288849" y="353037"/>
                        </a:lnTo>
                        <a:lnTo>
                          <a:pt x="250142" y="353037"/>
                        </a:lnTo>
                        <a:lnTo>
                          <a:pt x="250142" y="306441"/>
                        </a:lnTo>
                        <a:close/>
                        <a:moveTo>
                          <a:pt x="155655" y="306441"/>
                        </a:moveTo>
                        <a:cubicBezTo>
                          <a:pt x="155655" y="295770"/>
                          <a:pt x="164337" y="287088"/>
                          <a:pt x="175008" y="287088"/>
                        </a:cubicBezTo>
                        <a:cubicBezTo>
                          <a:pt x="185679" y="287088"/>
                          <a:pt x="194361" y="295770"/>
                          <a:pt x="194361" y="306441"/>
                        </a:cubicBezTo>
                        <a:lnTo>
                          <a:pt x="194361" y="353037"/>
                        </a:lnTo>
                        <a:lnTo>
                          <a:pt x="155655" y="353037"/>
                        </a:lnTo>
                        <a:close/>
                        <a:moveTo>
                          <a:pt x="61168" y="306441"/>
                        </a:moveTo>
                        <a:cubicBezTo>
                          <a:pt x="61168" y="295770"/>
                          <a:pt x="69849" y="287088"/>
                          <a:pt x="80520" y="287088"/>
                        </a:cubicBezTo>
                        <a:cubicBezTo>
                          <a:pt x="91192" y="287088"/>
                          <a:pt x="99873" y="295770"/>
                          <a:pt x="99873" y="306441"/>
                        </a:cubicBezTo>
                        <a:lnTo>
                          <a:pt x="99873" y="353037"/>
                        </a:lnTo>
                        <a:lnTo>
                          <a:pt x="61168" y="353037"/>
                        </a:lnTo>
                        <a:close/>
                        <a:moveTo>
                          <a:pt x="96869" y="145474"/>
                        </a:moveTo>
                        <a:lnTo>
                          <a:pt x="117919" y="145474"/>
                        </a:lnTo>
                        <a:lnTo>
                          <a:pt x="117919" y="179956"/>
                        </a:lnTo>
                        <a:lnTo>
                          <a:pt x="96869" y="179956"/>
                        </a:lnTo>
                        <a:close/>
                        <a:moveTo>
                          <a:pt x="60720" y="145474"/>
                        </a:moveTo>
                        <a:lnTo>
                          <a:pt x="81104" y="145474"/>
                        </a:lnTo>
                        <a:lnTo>
                          <a:pt x="81104" y="179956"/>
                        </a:lnTo>
                        <a:lnTo>
                          <a:pt x="60720" y="179956"/>
                        </a:lnTo>
                        <a:close/>
                        <a:moveTo>
                          <a:pt x="24337" y="169150"/>
                        </a:moveTo>
                        <a:cubicBezTo>
                          <a:pt x="24337" y="168582"/>
                          <a:pt x="24546" y="168038"/>
                          <a:pt x="24927" y="167615"/>
                        </a:cubicBezTo>
                        <a:lnTo>
                          <a:pt x="42077" y="148573"/>
                        </a:lnTo>
                        <a:cubicBezTo>
                          <a:pt x="42894" y="147666"/>
                          <a:pt x="43878" y="146948"/>
                          <a:pt x="44954" y="146425"/>
                        </a:cubicBezTo>
                        <a:lnTo>
                          <a:pt x="44954" y="179954"/>
                        </a:lnTo>
                        <a:lnTo>
                          <a:pt x="24337" y="179954"/>
                        </a:lnTo>
                        <a:close/>
                        <a:moveTo>
                          <a:pt x="154074" y="211751"/>
                        </a:moveTo>
                        <a:lnTo>
                          <a:pt x="24337" y="211751"/>
                        </a:lnTo>
                        <a:lnTo>
                          <a:pt x="24337" y="195595"/>
                        </a:lnTo>
                        <a:lnTo>
                          <a:pt x="154074" y="195595"/>
                        </a:lnTo>
                        <a:close/>
                        <a:moveTo>
                          <a:pt x="154074" y="179956"/>
                        </a:moveTo>
                        <a:lnTo>
                          <a:pt x="133684" y="179956"/>
                        </a:lnTo>
                        <a:lnTo>
                          <a:pt x="133684" y="145474"/>
                        </a:lnTo>
                        <a:lnTo>
                          <a:pt x="154074" y="145474"/>
                        </a:lnTo>
                        <a:close/>
                        <a:moveTo>
                          <a:pt x="456365" y="145474"/>
                        </a:moveTo>
                        <a:lnTo>
                          <a:pt x="477414" y="145474"/>
                        </a:lnTo>
                        <a:lnTo>
                          <a:pt x="477414" y="179956"/>
                        </a:lnTo>
                        <a:lnTo>
                          <a:pt x="456365" y="179956"/>
                        </a:lnTo>
                        <a:close/>
                        <a:moveTo>
                          <a:pt x="419550" y="145474"/>
                        </a:moveTo>
                        <a:lnTo>
                          <a:pt x="440599" y="145474"/>
                        </a:lnTo>
                        <a:lnTo>
                          <a:pt x="440599" y="179956"/>
                        </a:lnTo>
                        <a:lnTo>
                          <a:pt x="419550" y="179956"/>
                        </a:lnTo>
                        <a:close/>
                        <a:moveTo>
                          <a:pt x="403784" y="145474"/>
                        </a:moveTo>
                        <a:lnTo>
                          <a:pt x="403784" y="179956"/>
                        </a:lnTo>
                        <a:lnTo>
                          <a:pt x="384918" y="179956"/>
                        </a:lnTo>
                        <a:lnTo>
                          <a:pt x="384918" y="145474"/>
                        </a:lnTo>
                        <a:close/>
                        <a:moveTo>
                          <a:pt x="141391" y="90924"/>
                        </a:moveTo>
                        <a:lnTo>
                          <a:pt x="141391" y="79308"/>
                        </a:lnTo>
                        <a:cubicBezTo>
                          <a:pt x="141391" y="79109"/>
                          <a:pt x="141501" y="78930"/>
                          <a:pt x="141679" y="78841"/>
                        </a:cubicBezTo>
                        <a:lnTo>
                          <a:pt x="265989" y="16457"/>
                        </a:lnTo>
                        <a:cubicBezTo>
                          <a:pt x="268184" y="15355"/>
                          <a:pt x="270808" y="15355"/>
                          <a:pt x="273004" y="16457"/>
                        </a:cubicBezTo>
                        <a:lnTo>
                          <a:pt x="397314" y="78841"/>
                        </a:lnTo>
                        <a:cubicBezTo>
                          <a:pt x="397492" y="78930"/>
                          <a:pt x="397602" y="79109"/>
                          <a:pt x="397602" y="79308"/>
                        </a:cubicBezTo>
                        <a:lnTo>
                          <a:pt x="397602" y="90924"/>
                        </a:lnTo>
                        <a:close/>
                        <a:moveTo>
                          <a:pt x="228021" y="159679"/>
                        </a:moveTo>
                        <a:cubicBezTo>
                          <a:pt x="228021" y="136809"/>
                          <a:pt x="246626" y="118204"/>
                          <a:pt x="269496" y="118204"/>
                        </a:cubicBezTo>
                        <a:cubicBezTo>
                          <a:pt x="292365" y="118204"/>
                          <a:pt x="310971" y="136809"/>
                          <a:pt x="310971" y="159679"/>
                        </a:cubicBezTo>
                        <a:cubicBezTo>
                          <a:pt x="310971" y="182548"/>
                          <a:pt x="292365" y="201154"/>
                          <a:pt x="269496" y="201154"/>
                        </a:cubicBezTo>
                        <a:cubicBezTo>
                          <a:pt x="246627" y="201154"/>
                          <a:pt x="228021" y="182548"/>
                          <a:pt x="228021" y="159679"/>
                        </a:cubicBezTo>
                        <a:close/>
                        <a:moveTo>
                          <a:pt x="369279" y="211751"/>
                        </a:moveTo>
                        <a:lnTo>
                          <a:pt x="292915" y="211751"/>
                        </a:lnTo>
                        <a:cubicBezTo>
                          <a:pt x="312759" y="202790"/>
                          <a:pt x="326612" y="182828"/>
                          <a:pt x="326612" y="159678"/>
                        </a:cubicBezTo>
                        <a:cubicBezTo>
                          <a:pt x="326612" y="135582"/>
                          <a:pt x="311605" y="114938"/>
                          <a:pt x="290453" y="106563"/>
                        </a:cubicBezTo>
                        <a:lnTo>
                          <a:pt x="369279" y="106563"/>
                        </a:lnTo>
                        <a:close/>
                        <a:moveTo>
                          <a:pt x="514656" y="211751"/>
                        </a:moveTo>
                        <a:lnTo>
                          <a:pt x="384918" y="211751"/>
                        </a:lnTo>
                        <a:lnTo>
                          <a:pt x="384918" y="195595"/>
                        </a:lnTo>
                        <a:lnTo>
                          <a:pt x="514656" y="195595"/>
                        </a:lnTo>
                        <a:close/>
                        <a:moveTo>
                          <a:pt x="514656" y="179956"/>
                        </a:moveTo>
                        <a:lnTo>
                          <a:pt x="493181" y="179956"/>
                        </a:lnTo>
                        <a:lnTo>
                          <a:pt x="493181" y="146061"/>
                        </a:lnTo>
                        <a:cubicBezTo>
                          <a:pt x="494597" y="146583"/>
                          <a:pt x="495887" y="147431"/>
                          <a:pt x="496916" y="148575"/>
                        </a:cubicBezTo>
                        <a:lnTo>
                          <a:pt x="514067" y="167616"/>
                        </a:lnTo>
                        <a:cubicBezTo>
                          <a:pt x="514448" y="168038"/>
                          <a:pt x="514657" y="168583"/>
                          <a:pt x="514657" y="169151"/>
                        </a:cubicBezTo>
                        <a:lnTo>
                          <a:pt x="514657" y="17995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  <p:grpSp>
        <p:nvGrpSpPr>
          <p:cNvPr id="2008" name="Google Shape;2008;p15"/>
          <p:cNvGrpSpPr/>
          <p:nvPr/>
        </p:nvGrpSpPr>
        <p:grpSpPr>
          <a:xfrm>
            <a:off x="-812316" y="2996807"/>
            <a:ext cx="896786" cy="896786"/>
            <a:chOff x="-812316" y="2996807"/>
            <a:chExt cx="896786" cy="896786"/>
          </a:xfrm>
        </p:grpSpPr>
        <p:sp>
          <p:nvSpPr>
            <p:cNvPr id="2009" name="Google Shape;2009;p15"/>
            <p:cNvSpPr/>
            <p:nvPr/>
          </p:nvSpPr>
          <p:spPr>
            <a:xfrm>
              <a:off x="-812316" y="2996807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15"/>
            <p:cNvSpPr/>
            <p:nvPr/>
          </p:nvSpPr>
          <p:spPr>
            <a:xfrm>
              <a:off x="-726564" y="3071718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011" name="Google Shape;2011;p15"/>
            <p:cNvGrpSpPr/>
            <p:nvPr/>
          </p:nvGrpSpPr>
          <p:grpSpPr>
            <a:xfrm>
              <a:off x="-584419" y="3192970"/>
              <a:ext cx="479778" cy="493818"/>
              <a:chOff x="1038576" y="3298462"/>
              <a:chExt cx="479778" cy="493818"/>
            </a:xfrm>
          </p:grpSpPr>
          <p:grpSp>
            <p:nvGrpSpPr>
              <p:cNvPr id="2012" name="Google Shape;2012;p15"/>
              <p:cNvGrpSpPr/>
              <p:nvPr/>
            </p:nvGrpSpPr>
            <p:grpSpPr>
              <a:xfrm>
                <a:off x="1040708" y="3298462"/>
                <a:ext cx="477646" cy="492855"/>
                <a:chOff x="1040708" y="3298462"/>
                <a:chExt cx="477646" cy="492855"/>
              </a:xfrm>
            </p:grpSpPr>
            <p:sp>
              <p:nvSpPr>
                <p:cNvPr id="2013" name="Google Shape;2013;p15"/>
                <p:cNvSpPr/>
                <p:nvPr/>
              </p:nvSpPr>
              <p:spPr>
                <a:xfrm>
                  <a:off x="1107898" y="3298462"/>
                  <a:ext cx="328249" cy="4928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249" h="492855" extrusionOk="0">
                      <a:moveTo>
                        <a:pt x="265006" y="102710"/>
                      </a:moveTo>
                      <a:lnTo>
                        <a:pt x="184243" y="51403"/>
                      </a:lnTo>
                      <a:lnTo>
                        <a:pt x="103481" y="0"/>
                      </a:lnTo>
                      <a:lnTo>
                        <a:pt x="64399" y="19156"/>
                      </a:lnTo>
                      <a:lnTo>
                        <a:pt x="64110" y="19541"/>
                      </a:lnTo>
                      <a:lnTo>
                        <a:pt x="63532" y="19156"/>
                      </a:lnTo>
                      <a:lnTo>
                        <a:pt x="0" y="59008"/>
                      </a:lnTo>
                      <a:cubicBezTo>
                        <a:pt x="1636" y="175580"/>
                        <a:pt x="42355" y="356743"/>
                        <a:pt x="144103" y="492856"/>
                      </a:cubicBezTo>
                      <a:cubicBezTo>
                        <a:pt x="166146" y="491508"/>
                        <a:pt x="187324" y="483711"/>
                        <a:pt x="204940" y="470427"/>
                      </a:cubicBezTo>
                      <a:cubicBezTo>
                        <a:pt x="290997" y="448672"/>
                        <a:pt x="326325" y="330849"/>
                        <a:pt x="328057" y="224962"/>
                      </a:cubicBezTo>
                      <a:cubicBezTo>
                        <a:pt x="328154" y="224288"/>
                        <a:pt x="328154" y="223710"/>
                        <a:pt x="328154" y="223037"/>
                      </a:cubicBezTo>
                      <a:lnTo>
                        <a:pt x="328250" y="223133"/>
                      </a:lnTo>
                      <a:lnTo>
                        <a:pt x="265006" y="102710"/>
                      </a:lnTo>
                      <a:close/>
                    </a:path>
                  </a:pathLst>
                </a:custGeom>
                <a:solidFill>
                  <a:srgbClr val="F1D3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14" name="Google Shape;2014;p15"/>
                <p:cNvSpPr/>
                <p:nvPr/>
              </p:nvSpPr>
              <p:spPr>
                <a:xfrm>
                  <a:off x="1107898" y="3317714"/>
                  <a:ext cx="288494" cy="4736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494" h="473603" extrusionOk="0">
                      <a:moveTo>
                        <a:pt x="288494" y="223037"/>
                      </a:moveTo>
                      <a:lnTo>
                        <a:pt x="288302" y="222940"/>
                      </a:lnTo>
                      <a:cubicBezTo>
                        <a:pt x="287146" y="311212"/>
                        <a:pt x="262696" y="408050"/>
                        <a:pt x="205036" y="451175"/>
                      </a:cubicBezTo>
                      <a:cubicBezTo>
                        <a:pt x="187420" y="464459"/>
                        <a:pt x="166243" y="472256"/>
                        <a:pt x="144199" y="473604"/>
                      </a:cubicBezTo>
                      <a:cubicBezTo>
                        <a:pt x="42355" y="337587"/>
                        <a:pt x="1636" y="156328"/>
                        <a:pt x="0" y="39756"/>
                      </a:cubicBezTo>
                      <a:lnTo>
                        <a:pt x="63532" y="0"/>
                      </a:lnTo>
                      <a:lnTo>
                        <a:pt x="64110" y="385"/>
                      </a:lnTo>
                      <a:lnTo>
                        <a:pt x="144295" y="51307"/>
                      </a:lnTo>
                      <a:lnTo>
                        <a:pt x="225058" y="102614"/>
                      </a:lnTo>
                      <a:lnTo>
                        <a:pt x="288494" y="223037"/>
                      </a:lnTo>
                      <a:close/>
                    </a:path>
                  </a:pathLst>
                </a:custGeom>
                <a:solidFill>
                  <a:srgbClr val="F6E2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15" name="Google Shape;2015;p15"/>
                <p:cNvSpPr/>
                <p:nvPr/>
              </p:nvSpPr>
              <p:spPr>
                <a:xfrm>
                  <a:off x="1332956" y="3401172"/>
                  <a:ext cx="103288" cy="139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288" h="139674" extrusionOk="0">
                      <a:moveTo>
                        <a:pt x="103288" y="120422"/>
                      </a:moveTo>
                      <a:lnTo>
                        <a:pt x="103192" y="120326"/>
                      </a:lnTo>
                      <a:cubicBezTo>
                        <a:pt x="103192" y="121000"/>
                        <a:pt x="103192" y="121578"/>
                        <a:pt x="103095" y="122251"/>
                      </a:cubicBezTo>
                      <a:lnTo>
                        <a:pt x="63436" y="139675"/>
                      </a:lnTo>
                      <a:lnTo>
                        <a:pt x="0" y="19156"/>
                      </a:lnTo>
                      <a:lnTo>
                        <a:pt x="39948" y="0"/>
                      </a:lnTo>
                      <a:lnTo>
                        <a:pt x="103288" y="120422"/>
                      </a:lnTo>
                      <a:close/>
                    </a:path>
                  </a:pathLst>
                </a:custGeom>
                <a:solidFill>
                  <a:srgbClr val="EC913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16" name="Google Shape;2016;p15"/>
                <p:cNvSpPr/>
                <p:nvPr/>
              </p:nvSpPr>
              <p:spPr>
                <a:xfrm>
                  <a:off x="1312934" y="3523424"/>
                  <a:ext cx="123117" cy="245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117" h="245465" extrusionOk="0">
                      <a:moveTo>
                        <a:pt x="123118" y="0"/>
                      </a:moveTo>
                      <a:cubicBezTo>
                        <a:pt x="121385" y="105983"/>
                        <a:pt x="86057" y="223710"/>
                        <a:pt x="0" y="245465"/>
                      </a:cubicBezTo>
                      <a:cubicBezTo>
                        <a:pt x="57660" y="202340"/>
                        <a:pt x="82014" y="105502"/>
                        <a:pt x="83266" y="17231"/>
                      </a:cubicBezTo>
                      <a:lnTo>
                        <a:pt x="83458" y="17327"/>
                      </a:lnTo>
                      <a:lnTo>
                        <a:pt x="123118" y="0"/>
                      </a:lnTo>
                      <a:close/>
                    </a:path>
                  </a:pathLst>
                </a:custGeom>
                <a:solidFill>
                  <a:srgbClr val="DC6C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17" name="Google Shape;2017;p15"/>
                <p:cNvSpPr/>
                <p:nvPr/>
              </p:nvSpPr>
              <p:spPr>
                <a:xfrm>
                  <a:off x="1134947" y="3348325"/>
                  <a:ext cx="234491" cy="4153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491" h="415365" extrusionOk="0">
                      <a:moveTo>
                        <a:pt x="129567" y="415366"/>
                      </a:moveTo>
                      <a:cubicBezTo>
                        <a:pt x="40141" y="288687"/>
                        <a:pt x="4235" y="129278"/>
                        <a:pt x="0" y="22814"/>
                      </a:cubicBezTo>
                      <a:lnTo>
                        <a:pt x="36387" y="0"/>
                      </a:lnTo>
                      <a:lnTo>
                        <a:pt x="177409" y="89619"/>
                      </a:lnTo>
                      <a:lnTo>
                        <a:pt x="234492" y="198009"/>
                      </a:lnTo>
                      <a:cubicBezTo>
                        <a:pt x="231893" y="297928"/>
                        <a:pt x="198683" y="398905"/>
                        <a:pt x="129567" y="415366"/>
                      </a:cubicBezTo>
                      <a:close/>
                    </a:path>
                  </a:pathLst>
                </a:custGeom>
                <a:solidFill>
                  <a:srgbClr val="4A80A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18" name="Google Shape;2018;p15"/>
                <p:cNvSpPr/>
                <p:nvPr/>
              </p:nvSpPr>
              <p:spPr>
                <a:xfrm>
                  <a:off x="1040708" y="3420258"/>
                  <a:ext cx="477646" cy="327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646" h="327754" extrusionOk="0">
                      <a:moveTo>
                        <a:pt x="477454" y="222144"/>
                      </a:moveTo>
                      <a:lnTo>
                        <a:pt x="476588" y="221855"/>
                      </a:lnTo>
                      <a:cubicBezTo>
                        <a:pt x="454159" y="215694"/>
                        <a:pt x="432597" y="206550"/>
                        <a:pt x="412671" y="194517"/>
                      </a:cubicBezTo>
                      <a:lnTo>
                        <a:pt x="412574" y="194517"/>
                      </a:lnTo>
                      <a:lnTo>
                        <a:pt x="372049" y="212325"/>
                      </a:lnTo>
                      <a:cubicBezTo>
                        <a:pt x="363770" y="217620"/>
                        <a:pt x="353855" y="219834"/>
                        <a:pt x="344133" y="218678"/>
                      </a:cubicBezTo>
                      <a:cubicBezTo>
                        <a:pt x="320741" y="217235"/>
                        <a:pt x="282622" y="202025"/>
                        <a:pt x="229582" y="140996"/>
                      </a:cubicBezTo>
                      <a:cubicBezTo>
                        <a:pt x="168264" y="70437"/>
                        <a:pt x="111085" y="52051"/>
                        <a:pt x="78164" y="47912"/>
                      </a:cubicBezTo>
                      <a:cubicBezTo>
                        <a:pt x="77394" y="43099"/>
                        <a:pt x="76527" y="38382"/>
                        <a:pt x="75854" y="33761"/>
                      </a:cubicBezTo>
                      <a:cubicBezTo>
                        <a:pt x="74698" y="26638"/>
                        <a:pt x="73736" y="19611"/>
                        <a:pt x="72870" y="12776"/>
                      </a:cubicBezTo>
                      <a:cubicBezTo>
                        <a:pt x="37060" y="-8594"/>
                        <a:pt x="21081" y="3728"/>
                        <a:pt x="866" y="1899"/>
                      </a:cubicBezTo>
                      <a:lnTo>
                        <a:pt x="0" y="1803"/>
                      </a:lnTo>
                      <a:lnTo>
                        <a:pt x="40045" y="56864"/>
                      </a:lnTo>
                      <a:cubicBezTo>
                        <a:pt x="33210" y="67260"/>
                        <a:pt x="29745" y="79581"/>
                        <a:pt x="30226" y="92095"/>
                      </a:cubicBezTo>
                      <a:cubicBezTo>
                        <a:pt x="30418" y="107978"/>
                        <a:pt x="34173" y="123573"/>
                        <a:pt x="41007" y="137819"/>
                      </a:cubicBezTo>
                      <a:lnTo>
                        <a:pt x="49189" y="156686"/>
                      </a:lnTo>
                      <a:cubicBezTo>
                        <a:pt x="49286" y="156590"/>
                        <a:pt x="71907" y="152258"/>
                        <a:pt x="106753" y="163040"/>
                      </a:cubicBezTo>
                      <a:cubicBezTo>
                        <a:pt x="139675" y="173243"/>
                        <a:pt x="183473" y="196827"/>
                        <a:pt x="229679" y="249867"/>
                      </a:cubicBezTo>
                      <a:cubicBezTo>
                        <a:pt x="259231" y="283943"/>
                        <a:pt x="284162" y="303677"/>
                        <a:pt x="304473" y="314747"/>
                      </a:cubicBezTo>
                      <a:cubicBezTo>
                        <a:pt x="349523" y="339390"/>
                        <a:pt x="371952" y="321485"/>
                        <a:pt x="372145" y="321293"/>
                      </a:cubicBezTo>
                      <a:cubicBezTo>
                        <a:pt x="372434" y="321100"/>
                        <a:pt x="372819" y="320908"/>
                        <a:pt x="373107" y="320715"/>
                      </a:cubicBezTo>
                      <a:lnTo>
                        <a:pt x="376669" y="318212"/>
                      </a:lnTo>
                      <a:lnTo>
                        <a:pt x="414211" y="292414"/>
                      </a:lnTo>
                      <a:cubicBezTo>
                        <a:pt x="433656" y="304351"/>
                        <a:pt x="454737" y="313303"/>
                        <a:pt x="476780" y="319079"/>
                      </a:cubicBezTo>
                      <a:lnTo>
                        <a:pt x="477647" y="319367"/>
                      </a:lnTo>
                      <a:lnTo>
                        <a:pt x="443570" y="260841"/>
                      </a:lnTo>
                      <a:lnTo>
                        <a:pt x="477454" y="222144"/>
                      </a:lnTo>
                      <a:close/>
                    </a:path>
                  </a:pathLst>
                </a:custGeom>
                <a:solidFill>
                  <a:srgbClr val="DD636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19" name="Google Shape;2019;p15"/>
                <p:cNvSpPr/>
                <p:nvPr/>
              </p:nvSpPr>
              <p:spPr>
                <a:xfrm>
                  <a:off x="1070793" y="3466893"/>
                  <a:ext cx="360986" cy="2810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986" h="281023" extrusionOk="0">
                      <a:moveTo>
                        <a:pt x="346487" y="271481"/>
                      </a:moveTo>
                      <a:lnTo>
                        <a:pt x="342926" y="273984"/>
                      </a:lnTo>
                      <a:cubicBezTo>
                        <a:pt x="342637" y="274176"/>
                        <a:pt x="342348" y="274369"/>
                        <a:pt x="341963" y="274561"/>
                      </a:cubicBezTo>
                      <a:cubicBezTo>
                        <a:pt x="341770" y="274754"/>
                        <a:pt x="319342" y="292659"/>
                        <a:pt x="274292" y="268016"/>
                      </a:cubicBezTo>
                      <a:cubicBezTo>
                        <a:pt x="253981" y="256946"/>
                        <a:pt x="229049" y="237212"/>
                        <a:pt x="199497" y="203136"/>
                      </a:cubicBezTo>
                      <a:cubicBezTo>
                        <a:pt x="153388" y="150096"/>
                        <a:pt x="109493" y="126512"/>
                        <a:pt x="76572" y="116308"/>
                      </a:cubicBezTo>
                      <a:cubicBezTo>
                        <a:pt x="41725" y="105527"/>
                        <a:pt x="19200" y="109763"/>
                        <a:pt x="19008" y="109955"/>
                      </a:cubicBezTo>
                      <a:lnTo>
                        <a:pt x="10825" y="91088"/>
                      </a:lnTo>
                      <a:cubicBezTo>
                        <a:pt x="3991" y="76841"/>
                        <a:pt x="237" y="61151"/>
                        <a:pt x="44" y="45364"/>
                      </a:cubicBezTo>
                      <a:cubicBezTo>
                        <a:pt x="-437" y="32850"/>
                        <a:pt x="3028" y="20529"/>
                        <a:pt x="9863" y="10133"/>
                      </a:cubicBezTo>
                      <a:lnTo>
                        <a:pt x="19008" y="988"/>
                      </a:lnTo>
                      <a:cubicBezTo>
                        <a:pt x="28634" y="-360"/>
                        <a:pt x="38452" y="-360"/>
                        <a:pt x="48078" y="1180"/>
                      </a:cubicBezTo>
                      <a:cubicBezTo>
                        <a:pt x="81000" y="5223"/>
                        <a:pt x="138179" y="23705"/>
                        <a:pt x="199497" y="94265"/>
                      </a:cubicBezTo>
                      <a:cubicBezTo>
                        <a:pt x="252537" y="155294"/>
                        <a:pt x="290656" y="170503"/>
                        <a:pt x="314047" y="171947"/>
                      </a:cubicBezTo>
                      <a:cubicBezTo>
                        <a:pt x="323770" y="173102"/>
                        <a:pt x="333685" y="170888"/>
                        <a:pt x="341963" y="165594"/>
                      </a:cubicBezTo>
                      <a:lnTo>
                        <a:pt x="350145" y="184461"/>
                      </a:lnTo>
                      <a:cubicBezTo>
                        <a:pt x="365836" y="221233"/>
                        <a:pt x="364392" y="256561"/>
                        <a:pt x="346487" y="271481"/>
                      </a:cubicBezTo>
                      <a:close/>
                    </a:path>
                  </a:pathLst>
                </a:custGeom>
                <a:solidFill>
                  <a:srgbClr val="DD636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20" name="Google Shape;2020;p15"/>
                <p:cNvSpPr/>
                <p:nvPr/>
              </p:nvSpPr>
              <p:spPr>
                <a:xfrm>
                  <a:off x="1412756" y="3614583"/>
                  <a:ext cx="42258" cy="123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58" h="123695" extrusionOk="0">
                      <a:moveTo>
                        <a:pt x="42259" y="97801"/>
                      </a:moveTo>
                      <a:lnTo>
                        <a:pt x="41970" y="97897"/>
                      </a:lnTo>
                      <a:lnTo>
                        <a:pt x="4428" y="123695"/>
                      </a:lnTo>
                      <a:cubicBezTo>
                        <a:pt x="22333" y="108679"/>
                        <a:pt x="23776" y="73447"/>
                        <a:pt x="8182" y="36675"/>
                      </a:cubicBezTo>
                      <a:lnTo>
                        <a:pt x="0" y="17808"/>
                      </a:lnTo>
                      <a:lnTo>
                        <a:pt x="40526" y="0"/>
                      </a:lnTo>
                      <a:lnTo>
                        <a:pt x="40622" y="0"/>
                      </a:lnTo>
                      <a:lnTo>
                        <a:pt x="42259" y="97801"/>
                      </a:ln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021" name="Google Shape;2021;p15"/>
              <p:cNvSpPr/>
              <p:nvPr/>
            </p:nvSpPr>
            <p:spPr>
              <a:xfrm>
                <a:off x="1173163" y="3417633"/>
                <a:ext cx="12901" cy="56505"/>
              </a:xfrm>
              <a:custGeom>
                <a:avLst/>
                <a:gdLst/>
                <a:ahLst/>
                <a:cxnLst/>
                <a:rect l="l" t="t" r="r" b="b"/>
                <a:pathLst>
                  <a:path w="12901" h="56505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50056"/>
                    </a:lnTo>
                    <a:cubicBezTo>
                      <a:pt x="0" y="53617"/>
                      <a:pt x="2888" y="56505"/>
                      <a:pt x="6449" y="56505"/>
                    </a:cubicBezTo>
                    <a:cubicBezTo>
                      <a:pt x="10011" y="56505"/>
                      <a:pt x="12899" y="53617"/>
                      <a:pt x="12899" y="50056"/>
                    </a:cubicBezTo>
                    <a:lnTo>
                      <a:pt x="12899" y="6449"/>
                    </a:lnTo>
                    <a:cubicBezTo>
                      <a:pt x="12995" y="2888"/>
                      <a:pt x="10107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22" name="Google Shape;2022;p15"/>
              <p:cNvSpPr/>
              <p:nvPr/>
            </p:nvSpPr>
            <p:spPr>
              <a:xfrm>
                <a:off x="1199153" y="3411376"/>
                <a:ext cx="12898" cy="37830"/>
              </a:xfrm>
              <a:custGeom>
                <a:avLst/>
                <a:gdLst/>
                <a:ahLst/>
                <a:cxnLst/>
                <a:rect l="l" t="t" r="r" b="b"/>
                <a:pathLst>
                  <a:path w="12898" h="37830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31381"/>
                    </a:lnTo>
                    <a:cubicBezTo>
                      <a:pt x="0" y="34943"/>
                      <a:pt x="2888" y="37831"/>
                      <a:pt x="6449" y="37831"/>
                    </a:cubicBezTo>
                    <a:cubicBezTo>
                      <a:pt x="10011" y="37831"/>
                      <a:pt x="12899" y="34943"/>
                      <a:pt x="12899" y="31381"/>
                    </a:cubicBezTo>
                    <a:lnTo>
                      <a:pt x="12899" y="6449"/>
                    </a:lnTo>
                    <a:cubicBezTo>
                      <a:pt x="12899" y="2888"/>
                      <a:pt x="10011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23" name="Google Shape;2023;p15"/>
              <p:cNvSpPr/>
              <p:nvPr/>
            </p:nvSpPr>
            <p:spPr>
              <a:xfrm>
                <a:off x="1225048" y="3430050"/>
                <a:ext cx="12901" cy="44087"/>
              </a:xfrm>
              <a:custGeom>
                <a:avLst/>
                <a:gdLst/>
                <a:ahLst/>
                <a:cxnLst/>
                <a:rect l="l" t="t" r="r" b="b"/>
                <a:pathLst>
                  <a:path w="12901" h="44087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37638"/>
                    </a:lnTo>
                    <a:cubicBezTo>
                      <a:pt x="0" y="41200"/>
                      <a:pt x="2888" y="44088"/>
                      <a:pt x="6449" y="44088"/>
                    </a:cubicBezTo>
                    <a:cubicBezTo>
                      <a:pt x="10011" y="44088"/>
                      <a:pt x="12899" y="41200"/>
                      <a:pt x="12899" y="37638"/>
                    </a:cubicBezTo>
                    <a:lnTo>
                      <a:pt x="12899" y="6449"/>
                    </a:lnTo>
                    <a:cubicBezTo>
                      <a:pt x="12995" y="2888"/>
                      <a:pt x="10107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24" name="Google Shape;2024;p15"/>
              <p:cNvSpPr/>
              <p:nvPr/>
            </p:nvSpPr>
            <p:spPr>
              <a:xfrm>
                <a:off x="1038576" y="3299162"/>
                <a:ext cx="477949" cy="493118"/>
              </a:xfrm>
              <a:custGeom>
                <a:avLst/>
                <a:gdLst/>
                <a:ahLst/>
                <a:cxnLst/>
                <a:rect l="l" t="t" r="r" b="b"/>
                <a:pathLst>
                  <a:path w="477949" h="493118" extrusionOk="0">
                    <a:moveTo>
                      <a:pt x="476987" y="432667"/>
                    </a:moveTo>
                    <a:lnTo>
                      <a:pt x="446376" y="379819"/>
                    </a:lnTo>
                    <a:lnTo>
                      <a:pt x="476313" y="345550"/>
                    </a:lnTo>
                    <a:cubicBezTo>
                      <a:pt x="477757" y="343914"/>
                      <a:pt x="478239" y="341604"/>
                      <a:pt x="477661" y="339486"/>
                    </a:cubicBezTo>
                    <a:cubicBezTo>
                      <a:pt x="477084" y="337368"/>
                      <a:pt x="475447" y="335732"/>
                      <a:pt x="473329" y="335058"/>
                    </a:cubicBezTo>
                    <a:lnTo>
                      <a:pt x="472174" y="334673"/>
                    </a:lnTo>
                    <a:cubicBezTo>
                      <a:pt x="450901" y="328897"/>
                      <a:pt x="430590" y="320138"/>
                      <a:pt x="411722" y="308683"/>
                    </a:cubicBezTo>
                    <a:cubicBezTo>
                      <a:pt x="411530" y="308586"/>
                      <a:pt x="411337" y="308586"/>
                      <a:pt x="411241" y="308490"/>
                    </a:cubicBezTo>
                    <a:cubicBezTo>
                      <a:pt x="411049" y="308394"/>
                      <a:pt x="410856" y="308298"/>
                      <a:pt x="410664" y="308298"/>
                    </a:cubicBezTo>
                    <a:cubicBezTo>
                      <a:pt x="409990" y="308009"/>
                      <a:pt x="409316" y="307912"/>
                      <a:pt x="408642" y="307912"/>
                    </a:cubicBezTo>
                    <a:cubicBezTo>
                      <a:pt x="408642" y="307912"/>
                      <a:pt x="408546" y="307912"/>
                      <a:pt x="408546" y="307912"/>
                    </a:cubicBezTo>
                    <a:lnTo>
                      <a:pt x="408450" y="307912"/>
                    </a:lnTo>
                    <a:cubicBezTo>
                      <a:pt x="408257" y="307912"/>
                      <a:pt x="408161" y="308009"/>
                      <a:pt x="408064" y="308009"/>
                    </a:cubicBezTo>
                    <a:cubicBezTo>
                      <a:pt x="407391" y="308009"/>
                      <a:pt x="406813" y="308201"/>
                      <a:pt x="406139" y="308394"/>
                    </a:cubicBezTo>
                    <a:cubicBezTo>
                      <a:pt x="406043" y="308394"/>
                      <a:pt x="406043" y="308394"/>
                      <a:pt x="405947" y="308490"/>
                    </a:cubicBezTo>
                    <a:lnTo>
                      <a:pt x="405850" y="308490"/>
                    </a:lnTo>
                    <a:lnTo>
                      <a:pt x="387946" y="316383"/>
                    </a:lnTo>
                    <a:cubicBezTo>
                      <a:pt x="394203" y="286928"/>
                      <a:pt x="397572" y="256990"/>
                      <a:pt x="398053" y="226861"/>
                    </a:cubicBezTo>
                    <a:cubicBezTo>
                      <a:pt x="398246" y="226187"/>
                      <a:pt x="398246" y="225417"/>
                      <a:pt x="398150" y="224743"/>
                    </a:cubicBezTo>
                    <a:cubicBezTo>
                      <a:pt x="398342" y="223395"/>
                      <a:pt x="398150" y="221951"/>
                      <a:pt x="397572" y="220796"/>
                    </a:cubicBezTo>
                    <a:lnTo>
                      <a:pt x="335965" y="103839"/>
                    </a:lnTo>
                    <a:lnTo>
                      <a:pt x="335965" y="103743"/>
                    </a:lnTo>
                    <a:cubicBezTo>
                      <a:pt x="335965" y="103743"/>
                      <a:pt x="335869" y="103647"/>
                      <a:pt x="335869" y="103647"/>
                    </a:cubicBezTo>
                    <a:lnTo>
                      <a:pt x="335869" y="103551"/>
                    </a:lnTo>
                    <a:cubicBezTo>
                      <a:pt x="335580" y="102973"/>
                      <a:pt x="335195" y="102492"/>
                      <a:pt x="334714" y="102010"/>
                    </a:cubicBezTo>
                    <a:cubicBezTo>
                      <a:pt x="334521" y="101818"/>
                      <a:pt x="334232" y="101625"/>
                      <a:pt x="334040" y="101433"/>
                    </a:cubicBezTo>
                    <a:cubicBezTo>
                      <a:pt x="333944" y="101336"/>
                      <a:pt x="333847" y="101240"/>
                      <a:pt x="333655" y="101144"/>
                    </a:cubicBezTo>
                    <a:lnTo>
                      <a:pt x="176172" y="1033"/>
                    </a:lnTo>
                    <a:cubicBezTo>
                      <a:pt x="174247" y="-219"/>
                      <a:pt x="171840" y="-315"/>
                      <a:pt x="169819" y="648"/>
                    </a:cubicBezTo>
                    <a:lnTo>
                      <a:pt x="132854" y="18841"/>
                    </a:lnTo>
                    <a:cubicBezTo>
                      <a:pt x="131988" y="18937"/>
                      <a:pt x="131122" y="19226"/>
                      <a:pt x="130352" y="19707"/>
                    </a:cubicBezTo>
                    <a:lnTo>
                      <a:pt x="68552" y="58500"/>
                    </a:lnTo>
                    <a:cubicBezTo>
                      <a:pt x="66627" y="59752"/>
                      <a:pt x="65472" y="61773"/>
                      <a:pt x="65472" y="64084"/>
                    </a:cubicBezTo>
                    <a:cubicBezTo>
                      <a:pt x="65761" y="83817"/>
                      <a:pt x="67204" y="104513"/>
                      <a:pt x="69611" y="125883"/>
                    </a:cubicBezTo>
                    <a:cubicBezTo>
                      <a:pt x="55172" y="118952"/>
                      <a:pt x="39000" y="116738"/>
                      <a:pt x="23213" y="119530"/>
                    </a:cubicBezTo>
                    <a:cubicBezTo>
                      <a:pt x="18111" y="120300"/>
                      <a:pt x="13010" y="120589"/>
                      <a:pt x="7811" y="120300"/>
                    </a:cubicBezTo>
                    <a:lnTo>
                      <a:pt x="6945" y="120204"/>
                    </a:lnTo>
                    <a:cubicBezTo>
                      <a:pt x="3383" y="119915"/>
                      <a:pt x="303" y="122610"/>
                      <a:pt x="14" y="126172"/>
                    </a:cubicBezTo>
                    <a:cubicBezTo>
                      <a:pt x="-82" y="127712"/>
                      <a:pt x="303" y="129252"/>
                      <a:pt x="1266" y="130504"/>
                    </a:cubicBezTo>
                    <a:lnTo>
                      <a:pt x="37652" y="180559"/>
                    </a:lnTo>
                    <a:cubicBezTo>
                      <a:pt x="25909" y="200678"/>
                      <a:pt x="26390" y="231674"/>
                      <a:pt x="40444" y="261803"/>
                    </a:cubicBezTo>
                    <a:lnTo>
                      <a:pt x="48434" y="280189"/>
                    </a:lnTo>
                    <a:cubicBezTo>
                      <a:pt x="49300" y="282018"/>
                      <a:pt x="50936" y="283462"/>
                      <a:pt x="52862" y="283943"/>
                    </a:cubicBezTo>
                    <a:cubicBezTo>
                      <a:pt x="53824" y="284136"/>
                      <a:pt x="54883" y="284136"/>
                      <a:pt x="55942" y="283943"/>
                    </a:cubicBezTo>
                    <a:cubicBezTo>
                      <a:pt x="72595" y="282307"/>
                      <a:pt x="89441" y="284232"/>
                      <a:pt x="105420" y="289430"/>
                    </a:cubicBezTo>
                    <a:cubicBezTo>
                      <a:pt x="128138" y="361530"/>
                      <a:pt x="162503" y="429394"/>
                      <a:pt x="207072" y="490519"/>
                    </a:cubicBezTo>
                    <a:cubicBezTo>
                      <a:pt x="208323" y="492156"/>
                      <a:pt x="210248" y="493119"/>
                      <a:pt x="212270" y="493119"/>
                    </a:cubicBezTo>
                    <a:cubicBezTo>
                      <a:pt x="212366" y="493119"/>
                      <a:pt x="212559" y="493119"/>
                      <a:pt x="212655" y="493119"/>
                    </a:cubicBezTo>
                    <a:cubicBezTo>
                      <a:pt x="234891" y="491771"/>
                      <a:pt x="256357" y="483974"/>
                      <a:pt x="274358" y="470690"/>
                    </a:cubicBezTo>
                    <a:cubicBezTo>
                      <a:pt x="291396" y="466069"/>
                      <a:pt x="307183" y="457791"/>
                      <a:pt x="320467" y="446239"/>
                    </a:cubicBezTo>
                    <a:cubicBezTo>
                      <a:pt x="328553" y="449031"/>
                      <a:pt x="337024" y="450475"/>
                      <a:pt x="345495" y="450571"/>
                    </a:cubicBezTo>
                    <a:cubicBezTo>
                      <a:pt x="354928" y="450956"/>
                      <a:pt x="364169" y="448453"/>
                      <a:pt x="372159" y="443448"/>
                    </a:cubicBezTo>
                    <a:cubicBezTo>
                      <a:pt x="372448" y="443255"/>
                      <a:pt x="372737" y="443063"/>
                      <a:pt x="373025" y="442870"/>
                    </a:cubicBezTo>
                    <a:cubicBezTo>
                      <a:pt x="373122" y="442774"/>
                      <a:pt x="373314" y="442774"/>
                      <a:pt x="373411" y="442678"/>
                    </a:cubicBezTo>
                    <a:lnTo>
                      <a:pt x="409990" y="417457"/>
                    </a:lnTo>
                    <a:cubicBezTo>
                      <a:pt x="428279" y="428335"/>
                      <a:pt x="448013" y="436613"/>
                      <a:pt x="468709" y="442004"/>
                    </a:cubicBezTo>
                    <a:lnTo>
                      <a:pt x="469575" y="442293"/>
                    </a:lnTo>
                    <a:cubicBezTo>
                      <a:pt x="470153" y="442485"/>
                      <a:pt x="470827" y="442582"/>
                      <a:pt x="471500" y="442582"/>
                    </a:cubicBezTo>
                    <a:cubicBezTo>
                      <a:pt x="475062" y="442582"/>
                      <a:pt x="477950" y="439694"/>
                      <a:pt x="477950" y="436132"/>
                    </a:cubicBezTo>
                    <a:cubicBezTo>
                      <a:pt x="477854" y="434784"/>
                      <a:pt x="477565" y="433726"/>
                      <a:pt x="476987" y="432667"/>
                    </a:cubicBezTo>
                    <a:close/>
                    <a:moveTo>
                      <a:pt x="383422" y="221951"/>
                    </a:moveTo>
                    <a:lnTo>
                      <a:pt x="355699" y="234080"/>
                    </a:lnTo>
                    <a:lnTo>
                      <a:pt x="299867" y="128097"/>
                    </a:lnTo>
                    <a:lnTo>
                      <a:pt x="327013" y="115102"/>
                    </a:lnTo>
                    <a:lnTo>
                      <a:pt x="383422" y="221951"/>
                    </a:lnTo>
                    <a:close/>
                    <a:moveTo>
                      <a:pt x="384577" y="235621"/>
                    </a:moveTo>
                    <a:cubicBezTo>
                      <a:pt x="383614" y="263055"/>
                      <a:pt x="380245" y="290297"/>
                      <a:pt x="374373" y="317057"/>
                    </a:cubicBezTo>
                    <a:cubicBezTo>
                      <a:pt x="374373" y="317154"/>
                      <a:pt x="374277" y="317346"/>
                      <a:pt x="374277" y="317539"/>
                    </a:cubicBezTo>
                    <a:lnTo>
                      <a:pt x="373025" y="322833"/>
                    </a:lnTo>
                    <a:lnTo>
                      <a:pt x="366191" y="325817"/>
                    </a:lnTo>
                    <a:cubicBezTo>
                      <a:pt x="365998" y="325913"/>
                      <a:pt x="365710" y="326106"/>
                      <a:pt x="365517" y="326298"/>
                    </a:cubicBezTo>
                    <a:cubicBezTo>
                      <a:pt x="365228" y="326395"/>
                      <a:pt x="365036" y="326491"/>
                      <a:pt x="364747" y="326683"/>
                    </a:cubicBezTo>
                    <a:cubicBezTo>
                      <a:pt x="360127" y="329475"/>
                      <a:pt x="354928" y="331015"/>
                      <a:pt x="349538" y="331208"/>
                    </a:cubicBezTo>
                    <a:cubicBezTo>
                      <a:pt x="355217" y="303388"/>
                      <a:pt x="358298" y="275184"/>
                      <a:pt x="358971" y="246787"/>
                    </a:cubicBezTo>
                    <a:lnTo>
                      <a:pt x="384577" y="235621"/>
                    </a:lnTo>
                    <a:close/>
                    <a:moveTo>
                      <a:pt x="172225" y="13932"/>
                    </a:moveTo>
                    <a:lnTo>
                      <a:pt x="316520" y="105668"/>
                    </a:lnTo>
                    <a:lnTo>
                      <a:pt x="291396" y="117701"/>
                    </a:lnTo>
                    <a:lnTo>
                      <a:pt x="147294" y="26157"/>
                    </a:lnTo>
                    <a:lnTo>
                      <a:pt x="172225" y="13932"/>
                    </a:lnTo>
                    <a:close/>
                    <a:moveTo>
                      <a:pt x="133721" y="32895"/>
                    </a:moveTo>
                    <a:lnTo>
                      <a:pt x="286102" y="129733"/>
                    </a:lnTo>
                    <a:lnTo>
                      <a:pt x="346169" y="243706"/>
                    </a:lnTo>
                    <a:cubicBezTo>
                      <a:pt x="345687" y="272970"/>
                      <a:pt x="342415" y="302041"/>
                      <a:pt x="336446" y="330726"/>
                    </a:cubicBezTo>
                    <a:cubicBezTo>
                      <a:pt x="332211" y="330053"/>
                      <a:pt x="328072" y="328994"/>
                      <a:pt x="323932" y="327646"/>
                    </a:cubicBezTo>
                    <a:cubicBezTo>
                      <a:pt x="329419" y="301463"/>
                      <a:pt x="332403" y="274895"/>
                      <a:pt x="333077" y="248134"/>
                    </a:cubicBezTo>
                    <a:cubicBezTo>
                      <a:pt x="333077" y="246979"/>
                      <a:pt x="332885" y="245920"/>
                      <a:pt x="332307" y="244958"/>
                    </a:cubicBezTo>
                    <a:lnTo>
                      <a:pt x="276668" y="139360"/>
                    </a:lnTo>
                    <a:cubicBezTo>
                      <a:pt x="276187" y="138397"/>
                      <a:pt x="275321" y="137531"/>
                      <a:pt x="274454" y="136953"/>
                    </a:cubicBezTo>
                    <a:lnTo>
                      <a:pt x="137186" y="49548"/>
                    </a:lnTo>
                    <a:cubicBezTo>
                      <a:pt x="135068" y="48200"/>
                      <a:pt x="132373" y="48200"/>
                      <a:pt x="130255" y="49548"/>
                    </a:cubicBezTo>
                    <a:lnTo>
                      <a:pt x="94831" y="71688"/>
                    </a:lnTo>
                    <a:cubicBezTo>
                      <a:pt x="92906" y="72940"/>
                      <a:pt x="91655" y="75154"/>
                      <a:pt x="91751" y="77464"/>
                    </a:cubicBezTo>
                    <a:cubicBezTo>
                      <a:pt x="93099" y="107979"/>
                      <a:pt x="96468" y="138397"/>
                      <a:pt x="101762" y="168430"/>
                    </a:cubicBezTo>
                    <a:cubicBezTo>
                      <a:pt x="96949" y="167275"/>
                      <a:pt x="92425" y="166313"/>
                      <a:pt x="88189" y="165639"/>
                    </a:cubicBezTo>
                    <a:cubicBezTo>
                      <a:pt x="87708" y="162655"/>
                      <a:pt x="87227" y="159671"/>
                      <a:pt x="86745" y="156783"/>
                    </a:cubicBezTo>
                    <a:cubicBezTo>
                      <a:pt x="85687" y="149948"/>
                      <a:pt x="84724" y="143210"/>
                      <a:pt x="83858" y="136568"/>
                    </a:cubicBezTo>
                    <a:cubicBezTo>
                      <a:pt x="80874" y="113658"/>
                      <a:pt x="79045" y="90652"/>
                      <a:pt x="78467" y="67549"/>
                    </a:cubicBezTo>
                    <a:lnTo>
                      <a:pt x="133721" y="32895"/>
                    </a:lnTo>
                    <a:close/>
                    <a:moveTo>
                      <a:pt x="192921" y="193266"/>
                    </a:moveTo>
                    <a:cubicBezTo>
                      <a:pt x="192921" y="193266"/>
                      <a:pt x="192921" y="193266"/>
                      <a:pt x="192921" y="193266"/>
                    </a:cubicBezTo>
                    <a:cubicBezTo>
                      <a:pt x="189360" y="193266"/>
                      <a:pt x="186472" y="196154"/>
                      <a:pt x="186472" y="199715"/>
                    </a:cubicBezTo>
                    <a:cubicBezTo>
                      <a:pt x="186472" y="199715"/>
                      <a:pt x="186472" y="199715"/>
                      <a:pt x="186472" y="199715"/>
                    </a:cubicBezTo>
                    <a:lnTo>
                      <a:pt x="186472" y="211555"/>
                    </a:lnTo>
                    <a:cubicBezTo>
                      <a:pt x="182140" y="208186"/>
                      <a:pt x="177808" y="205010"/>
                      <a:pt x="173477" y="202025"/>
                    </a:cubicBezTo>
                    <a:lnTo>
                      <a:pt x="173477" y="174784"/>
                    </a:lnTo>
                    <a:cubicBezTo>
                      <a:pt x="173477" y="171222"/>
                      <a:pt x="170589" y="168334"/>
                      <a:pt x="167027" y="168334"/>
                    </a:cubicBezTo>
                    <a:cubicBezTo>
                      <a:pt x="163465" y="168334"/>
                      <a:pt x="160578" y="171222"/>
                      <a:pt x="160578" y="174784"/>
                    </a:cubicBezTo>
                    <a:lnTo>
                      <a:pt x="160578" y="193554"/>
                    </a:lnTo>
                    <a:cubicBezTo>
                      <a:pt x="146427" y="184891"/>
                      <a:pt x="131411" y="177768"/>
                      <a:pt x="115720" y="172473"/>
                    </a:cubicBezTo>
                    <a:cubicBezTo>
                      <a:pt x="110137" y="142151"/>
                      <a:pt x="106575" y="111444"/>
                      <a:pt x="104939" y="80640"/>
                    </a:cubicBezTo>
                    <a:lnTo>
                      <a:pt x="133625" y="62736"/>
                    </a:lnTo>
                    <a:lnTo>
                      <a:pt x="265983" y="146868"/>
                    </a:lnTo>
                    <a:lnTo>
                      <a:pt x="319986" y="249386"/>
                    </a:lnTo>
                    <a:cubicBezTo>
                      <a:pt x="319312" y="273932"/>
                      <a:pt x="316520" y="298383"/>
                      <a:pt x="311611" y="322544"/>
                    </a:cubicBezTo>
                    <a:cubicBezTo>
                      <a:pt x="291685" y="313014"/>
                      <a:pt x="266176" y="294051"/>
                      <a:pt x="234795" y="257953"/>
                    </a:cubicBezTo>
                    <a:cubicBezTo>
                      <a:pt x="223821" y="245247"/>
                      <a:pt x="211981" y="233310"/>
                      <a:pt x="199274" y="222240"/>
                    </a:cubicBezTo>
                    <a:lnTo>
                      <a:pt x="199274" y="199715"/>
                    </a:lnTo>
                    <a:cubicBezTo>
                      <a:pt x="199467" y="196154"/>
                      <a:pt x="196579" y="193266"/>
                      <a:pt x="192921" y="193266"/>
                    </a:cubicBezTo>
                    <a:close/>
                    <a:moveTo>
                      <a:pt x="19170" y="133006"/>
                    </a:moveTo>
                    <a:cubicBezTo>
                      <a:pt x="21095" y="132814"/>
                      <a:pt x="22924" y="132621"/>
                      <a:pt x="24753" y="132429"/>
                    </a:cubicBezTo>
                    <a:cubicBezTo>
                      <a:pt x="40925" y="129541"/>
                      <a:pt x="57578" y="132814"/>
                      <a:pt x="71536" y="141477"/>
                    </a:cubicBezTo>
                    <a:cubicBezTo>
                      <a:pt x="72114" y="145617"/>
                      <a:pt x="72691" y="149948"/>
                      <a:pt x="73365" y="154184"/>
                    </a:cubicBezTo>
                    <a:lnTo>
                      <a:pt x="68937" y="156494"/>
                    </a:lnTo>
                    <a:cubicBezTo>
                      <a:pt x="68456" y="156783"/>
                      <a:pt x="51418" y="165639"/>
                      <a:pt x="51418" y="165639"/>
                    </a:cubicBezTo>
                    <a:lnTo>
                      <a:pt x="51514" y="165831"/>
                    </a:lnTo>
                    <a:cubicBezTo>
                      <a:pt x="51225" y="165928"/>
                      <a:pt x="50936" y="166024"/>
                      <a:pt x="50744" y="166120"/>
                    </a:cubicBezTo>
                    <a:lnTo>
                      <a:pt x="50744" y="166024"/>
                    </a:lnTo>
                    <a:cubicBezTo>
                      <a:pt x="49107" y="167179"/>
                      <a:pt x="47471" y="168430"/>
                      <a:pt x="46027" y="169874"/>
                    </a:cubicBezTo>
                    <a:lnTo>
                      <a:pt x="19170" y="133006"/>
                    </a:lnTo>
                    <a:close/>
                    <a:moveTo>
                      <a:pt x="267716" y="459331"/>
                    </a:moveTo>
                    <a:cubicBezTo>
                      <a:pt x="252507" y="470786"/>
                      <a:pt x="234410" y="477813"/>
                      <a:pt x="215350" y="479642"/>
                    </a:cubicBezTo>
                    <a:cubicBezTo>
                      <a:pt x="174535" y="423137"/>
                      <a:pt x="142769" y="360663"/>
                      <a:pt x="120918" y="294532"/>
                    </a:cubicBezTo>
                    <a:cubicBezTo>
                      <a:pt x="125924" y="296457"/>
                      <a:pt x="131218" y="298864"/>
                      <a:pt x="136705" y="301559"/>
                    </a:cubicBezTo>
                    <a:cubicBezTo>
                      <a:pt x="156727" y="358931"/>
                      <a:pt x="184450" y="413414"/>
                      <a:pt x="219104" y="463278"/>
                    </a:cubicBezTo>
                    <a:cubicBezTo>
                      <a:pt x="220356" y="465010"/>
                      <a:pt x="222281" y="466069"/>
                      <a:pt x="224399" y="466069"/>
                    </a:cubicBezTo>
                    <a:cubicBezTo>
                      <a:pt x="224880" y="466069"/>
                      <a:pt x="225361" y="465973"/>
                      <a:pt x="225843" y="465877"/>
                    </a:cubicBezTo>
                    <a:cubicBezTo>
                      <a:pt x="248849" y="459812"/>
                      <a:pt x="269064" y="445854"/>
                      <a:pt x="282829" y="426506"/>
                    </a:cubicBezTo>
                    <a:cubicBezTo>
                      <a:pt x="286487" y="429105"/>
                      <a:pt x="290049" y="431319"/>
                      <a:pt x="293514" y="433437"/>
                    </a:cubicBezTo>
                    <a:cubicBezTo>
                      <a:pt x="286102" y="443159"/>
                      <a:pt x="277438" y="451919"/>
                      <a:pt x="267716" y="459331"/>
                    </a:cubicBezTo>
                    <a:close/>
                    <a:moveTo>
                      <a:pt x="154032" y="310993"/>
                    </a:moveTo>
                    <a:cubicBezTo>
                      <a:pt x="180792" y="327742"/>
                      <a:pt x="204761" y="348535"/>
                      <a:pt x="225169" y="372600"/>
                    </a:cubicBezTo>
                    <a:cubicBezTo>
                      <a:pt x="239512" y="389445"/>
                      <a:pt x="255298" y="404847"/>
                      <a:pt x="272433" y="418709"/>
                    </a:cubicBezTo>
                    <a:cubicBezTo>
                      <a:pt x="261170" y="434303"/>
                      <a:pt x="245287" y="446047"/>
                      <a:pt x="227094" y="452111"/>
                    </a:cubicBezTo>
                    <a:cubicBezTo>
                      <a:pt x="197060" y="408216"/>
                      <a:pt x="172514" y="360760"/>
                      <a:pt x="154032" y="310993"/>
                    </a:cubicBezTo>
                    <a:close/>
                    <a:moveTo>
                      <a:pt x="301504" y="444122"/>
                    </a:moveTo>
                    <a:cubicBezTo>
                      <a:pt x="302659" y="442678"/>
                      <a:pt x="303814" y="441138"/>
                      <a:pt x="304873" y="439597"/>
                    </a:cubicBezTo>
                    <a:cubicBezTo>
                      <a:pt x="305450" y="439886"/>
                      <a:pt x="306028" y="440175"/>
                      <a:pt x="306702" y="440464"/>
                    </a:cubicBezTo>
                    <a:cubicBezTo>
                      <a:pt x="304969" y="441811"/>
                      <a:pt x="303236" y="442967"/>
                      <a:pt x="301504" y="444122"/>
                    </a:cubicBezTo>
                    <a:close/>
                    <a:moveTo>
                      <a:pt x="365517" y="432185"/>
                    </a:moveTo>
                    <a:cubicBezTo>
                      <a:pt x="365228" y="432378"/>
                      <a:pt x="364940" y="432570"/>
                      <a:pt x="364651" y="432763"/>
                    </a:cubicBezTo>
                    <a:cubicBezTo>
                      <a:pt x="364266" y="433052"/>
                      <a:pt x="321526" y="463855"/>
                      <a:pt x="234891" y="364129"/>
                    </a:cubicBezTo>
                    <a:lnTo>
                      <a:pt x="234891" y="364129"/>
                    </a:lnTo>
                    <a:cubicBezTo>
                      <a:pt x="209959" y="334288"/>
                      <a:pt x="179445" y="309453"/>
                      <a:pt x="145080" y="291163"/>
                    </a:cubicBezTo>
                    <a:cubicBezTo>
                      <a:pt x="144791" y="290971"/>
                      <a:pt x="144406" y="290778"/>
                      <a:pt x="144117" y="290682"/>
                    </a:cubicBezTo>
                    <a:cubicBezTo>
                      <a:pt x="120437" y="278072"/>
                      <a:pt x="94254" y="271045"/>
                      <a:pt x="67397" y="270178"/>
                    </a:cubicBezTo>
                    <a:cubicBezTo>
                      <a:pt x="64413" y="270178"/>
                      <a:pt x="61333" y="270274"/>
                      <a:pt x="58348" y="270659"/>
                    </a:cubicBezTo>
                    <a:lnTo>
                      <a:pt x="52188" y="256509"/>
                    </a:lnTo>
                    <a:cubicBezTo>
                      <a:pt x="39289" y="228786"/>
                      <a:pt x="39193" y="199908"/>
                      <a:pt x="50744" y="184025"/>
                    </a:cubicBezTo>
                    <a:cubicBezTo>
                      <a:pt x="50840" y="183832"/>
                      <a:pt x="50936" y="183736"/>
                      <a:pt x="51033" y="183543"/>
                    </a:cubicBezTo>
                    <a:cubicBezTo>
                      <a:pt x="52669" y="181329"/>
                      <a:pt x="54691" y="179308"/>
                      <a:pt x="56808" y="177671"/>
                    </a:cubicBezTo>
                    <a:cubicBezTo>
                      <a:pt x="66531" y="176420"/>
                      <a:pt x="141807" y="170837"/>
                      <a:pt x="225072" y="266617"/>
                    </a:cubicBezTo>
                    <a:cubicBezTo>
                      <a:pt x="301600" y="354695"/>
                      <a:pt x="348479" y="348246"/>
                      <a:pt x="365517" y="340930"/>
                    </a:cubicBezTo>
                    <a:lnTo>
                      <a:pt x="370619" y="352674"/>
                    </a:lnTo>
                    <a:cubicBezTo>
                      <a:pt x="385924" y="388290"/>
                      <a:pt x="383807" y="421789"/>
                      <a:pt x="365517" y="432185"/>
                    </a:cubicBezTo>
                    <a:close/>
                    <a:moveTo>
                      <a:pt x="391893" y="413992"/>
                    </a:moveTo>
                    <a:cubicBezTo>
                      <a:pt x="395743" y="391371"/>
                      <a:pt x="392470" y="368172"/>
                      <a:pt x="382652" y="347476"/>
                    </a:cubicBezTo>
                    <a:lnTo>
                      <a:pt x="377261" y="335058"/>
                    </a:lnTo>
                    <a:lnTo>
                      <a:pt x="402000" y="324181"/>
                    </a:lnTo>
                    <a:lnTo>
                      <a:pt x="403348" y="406099"/>
                    </a:lnTo>
                    <a:lnTo>
                      <a:pt x="391893" y="413992"/>
                    </a:lnTo>
                    <a:close/>
                    <a:moveTo>
                      <a:pt x="416343" y="406002"/>
                    </a:moveTo>
                    <a:lnTo>
                      <a:pt x="414995" y="325528"/>
                    </a:lnTo>
                    <a:cubicBezTo>
                      <a:pt x="429242" y="333422"/>
                      <a:pt x="444259" y="339871"/>
                      <a:pt x="459757" y="344780"/>
                    </a:cubicBezTo>
                    <a:lnTo>
                      <a:pt x="433574" y="374814"/>
                    </a:lnTo>
                    <a:cubicBezTo>
                      <a:pt x="431745" y="376932"/>
                      <a:pt x="431456" y="379916"/>
                      <a:pt x="432804" y="382322"/>
                    </a:cubicBezTo>
                    <a:lnTo>
                      <a:pt x="457639" y="425158"/>
                    </a:lnTo>
                    <a:cubicBezTo>
                      <a:pt x="443296" y="420153"/>
                      <a:pt x="429434" y="413703"/>
                      <a:pt x="416343" y="40600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025" name="Google Shape;2025;p15"/>
          <p:cNvGrpSpPr/>
          <p:nvPr/>
        </p:nvGrpSpPr>
        <p:grpSpPr>
          <a:xfrm>
            <a:off x="-812316" y="3916138"/>
            <a:ext cx="896786" cy="896786"/>
            <a:chOff x="-812316" y="3916138"/>
            <a:chExt cx="896786" cy="896786"/>
          </a:xfrm>
        </p:grpSpPr>
        <p:sp>
          <p:nvSpPr>
            <p:cNvPr id="2026" name="Google Shape;2026;p15"/>
            <p:cNvSpPr/>
            <p:nvPr/>
          </p:nvSpPr>
          <p:spPr>
            <a:xfrm>
              <a:off x="-812316" y="3916138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15"/>
            <p:cNvSpPr/>
            <p:nvPr/>
          </p:nvSpPr>
          <p:spPr>
            <a:xfrm>
              <a:off x="-726564" y="3991049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028" name="Google Shape;2028;p15"/>
            <p:cNvGrpSpPr/>
            <p:nvPr/>
          </p:nvGrpSpPr>
          <p:grpSpPr>
            <a:xfrm>
              <a:off x="-579708" y="4145347"/>
              <a:ext cx="470356" cy="470356"/>
              <a:chOff x="1033885" y="5142519"/>
              <a:chExt cx="470356" cy="470356"/>
            </a:xfrm>
          </p:grpSpPr>
          <p:sp>
            <p:nvSpPr>
              <p:cNvPr id="2029" name="Google Shape;2029;p15"/>
              <p:cNvSpPr/>
              <p:nvPr/>
            </p:nvSpPr>
            <p:spPr>
              <a:xfrm>
                <a:off x="1205731" y="5377698"/>
                <a:ext cx="221663" cy="158331"/>
              </a:xfrm>
              <a:custGeom>
                <a:avLst/>
                <a:gdLst/>
                <a:ahLst/>
                <a:cxnLst/>
                <a:rect l="l" t="t" r="r" b="b"/>
                <a:pathLst>
                  <a:path w="221663" h="158331" extrusionOk="0">
                    <a:moveTo>
                      <a:pt x="0" y="0"/>
                    </a:moveTo>
                    <a:lnTo>
                      <a:pt x="221664" y="0"/>
                    </a:lnTo>
                    <a:lnTo>
                      <a:pt x="221664" y="158331"/>
                    </a:lnTo>
                    <a:lnTo>
                      <a:pt x="0" y="158331"/>
                    </a:lnTo>
                    <a:close/>
                  </a:path>
                </a:pathLst>
              </a:custGeom>
              <a:solidFill>
                <a:srgbClr val="EF52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30" name="Google Shape;2030;p15"/>
              <p:cNvSpPr/>
              <p:nvPr/>
            </p:nvSpPr>
            <p:spPr>
              <a:xfrm>
                <a:off x="1110732" y="5219366"/>
                <a:ext cx="229580" cy="158331"/>
              </a:xfrm>
              <a:custGeom>
                <a:avLst/>
                <a:gdLst/>
                <a:ahLst/>
                <a:cxnLst/>
                <a:rect l="l" t="t" r="r" b="b"/>
                <a:pathLst>
                  <a:path w="229580" h="158331" extrusionOk="0">
                    <a:moveTo>
                      <a:pt x="0" y="0"/>
                    </a:moveTo>
                    <a:lnTo>
                      <a:pt x="229580" y="0"/>
                    </a:lnTo>
                    <a:lnTo>
                      <a:pt x="229580" y="158331"/>
                    </a:lnTo>
                    <a:lnTo>
                      <a:pt x="0" y="158331"/>
                    </a:lnTo>
                    <a:close/>
                  </a:path>
                </a:pathLst>
              </a:custGeom>
              <a:solidFill>
                <a:srgbClr val="88BF4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31" name="Google Shape;2031;p15"/>
              <p:cNvSpPr/>
              <p:nvPr/>
            </p:nvSpPr>
            <p:spPr>
              <a:xfrm>
                <a:off x="1110732" y="5322272"/>
                <a:ext cx="158331" cy="213757"/>
              </a:xfrm>
              <a:custGeom>
                <a:avLst/>
                <a:gdLst/>
                <a:ahLst/>
                <a:cxnLst/>
                <a:rect l="l" t="t" r="r" b="b"/>
                <a:pathLst>
                  <a:path w="158331" h="213757" extrusionOk="0">
                    <a:moveTo>
                      <a:pt x="0" y="55426"/>
                    </a:moveTo>
                    <a:lnTo>
                      <a:pt x="58231" y="55426"/>
                    </a:lnTo>
                    <a:cubicBezTo>
                      <a:pt x="45110" y="43864"/>
                      <a:pt x="43845" y="23854"/>
                      <a:pt x="55406" y="10732"/>
                    </a:cubicBezTo>
                    <a:cubicBezTo>
                      <a:pt x="66968" y="-2390"/>
                      <a:pt x="86978" y="-3654"/>
                      <a:pt x="100100" y="7908"/>
                    </a:cubicBezTo>
                    <a:cubicBezTo>
                      <a:pt x="113222" y="19469"/>
                      <a:pt x="114486" y="39479"/>
                      <a:pt x="102925" y="52601"/>
                    </a:cubicBezTo>
                    <a:cubicBezTo>
                      <a:pt x="102044" y="53601"/>
                      <a:pt x="101100" y="54544"/>
                      <a:pt x="100100" y="55426"/>
                    </a:cubicBezTo>
                    <a:lnTo>
                      <a:pt x="158331" y="55426"/>
                    </a:lnTo>
                    <a:lnTo>
                      <a:pt x="158331" y="113657"/>
                    </a:lnTo>
                    <a:cubicBezTo>
                      <a:pt x="146769" y="100535"/>
                      <a:pt x="126759" y="99271"/>
                      <a:pt x="113637" y="110832"/>
                    </a:cubicBezTo>
                    <a:cubicBezTo>
                      <a:pt x="100516" y="122394"/>
                      <a:pt x="99251" y="142404"/>
                      <a:pt x="110813" y="155526"/>
                    </a:cubicBezTo>
                    <a:cubicBezTo>
                      <a:pt x="122374" y="168648"/>
                      <a:pt x="142384" y="169912"/>
                      <a:pt x="155506" y="158351"/>
                    </a:cubicBezTo>
                    <a:cubicBezTo>
                      <a:pt x="156506" y="157469"/>
                      <a:pt x="157450" y="156526"/>
                      <a:pt x="158331" y="155526"/>
                    </a:cubicBezTo>
                    <a:lnTo>
                      <a:pt x="158331" y="213757"/>
                    </a:lnTo>
                    <a:lnTo>
                      <a:pt x="0" y="213757"/>
                    </a:lnTo>
                    <a:close/>
                  </a:path>
                </a:pathLst>
              </a:custGeom>
              <a:solidFill>
                <a:srgbClr val="0093B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32" name="Google Shape;2032;p15"/>
              <p:cNvSpPr/>
              <p:nvPr/>
            </p:nvSpPr>
            <p:spPr>
              <a:xfrm>
                <a:off x="1269064" y="5219366"/>
                <a:ext cx="158331" cy="213757"/>
              </a:xfrm>
              <a:custGeom>
                <a:avLst/>
                <a:gdLst/>
                <a:ahLst/>
                <a:cxnLst/>
                <a:rect l="l" t="t" r="r" b="b"/>
                <a:pathLst>
                  <a:path w="158331" h="213757" extrusionOk="0">
                    <a:moveTo>
                      <a:pt x="0" y="0"/>
                    </a:moveTo>
                    <a:lnTo>
                      <a:pt x="0" y="58231"/>
                    </a:lnTo>
                    <a:cubicBezTo>
                      <a:pt x="11562" y="45110"/>
                      <a:pt x="31572" y="43845"/>
                      <a:pt x="44694" y="55406"/>
                    </a:cubicBezTo>
                    <a:cubicBezTo>
                      <a:pt x="57816" y="66968"/>
                      <a:pt x="59080" y="86978"/>
                      <a:pt x="47518" y="100100"/>
                    </a:cubicBezTo>
                    <a:cubicBezTo>
                      <a:pt x="35957" y="113222"/>
                      <a:pt x="15947" y="114486"/>
                      <a:pt x="2825" y="102925"/>
                    </a:cubicBezTo>
                    <a:cubicBezTo>
                      <a:pt x="1825" y="102044"/>
                      <a:pt x="882" y="101100"/>
                      <a:pt x="0" y="100100"/>
                    </a:cubicBezTo>
                    <a:lnTo>
                      <a:pt x="0" y="158331"/>
                    </a:lnTo>
                    <a:lnTo>
                      <a:pt x="58231" y="158331"/>
                    </a:lnTo>
                    <a:cubicBezTo>
                      <a:pt x="45110" y="169893"/>
                      <a:pt x="43845" y="189903"/>
                      <a:pt x="55406" y="203025"/>
                    </a:cubicBezTo>
                    <a:cubicBezTo>
                      <a:pt x="66968" y="216147"/>
                      <a:pt x="86978" y="217412"/>
                      <a:pt x="100100" y="205849"/>
                    </a:cubicBezTo>
                    <a:cubicBezTo>
                      <a:pt x="113222" y="194288"/>
                      <a:pt x="114486" y="174278"/>
                      <a:pt x="102925" y="161156"/>
                    </a:cubicBezTo>
                    <a:cubicBezTo>
                      <a:pt x="102043" y="160156"/>
                      <a:pt x="101100" y="159213"/>
                      <a:pt x="100100" y="158331"/>
                    </a:cubicBezTo>
                    <a:lnTo>
                      <a:pt x="158331" y="158331"/>
                    </a:lnTo>
                    <a:lnTo>
                      <a:pt x="158331" y="0"/>
                    </a:lnTo>
                    <a:close/>
                  </a:path>
                </a:pathLst>
              </a:custGeom>
              <a:solidFill>
                <a:srgbClr val="FFC11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33" name="Google Shape;2033;p15"/>
              <p:cNvSpPr/>
              <p:nvPr/>
            </p:nvSpPr>
            <p:spPr>
              <a:xfrm>
                <a:off x="1323604" y="5472781"/>
                <a:ext cx="103790" cy="63247"/>
              </a:xfrm>
              <a:custGeom>
                <a:avLst/>
                <a:gdLst/>
                <a:ahLst/>
                <a:cxnLst/>
                <a:rect l="l" t="t" r="r" b="b"/>
                <a:pathLst>
                  <a:path w="103790" h="63247" extrusionOk="0">
                    <a:moveTo>
                      <a:pt x="24625" y="48375"/>
                    </a:moveTo>
                    <a:lnTo>
                      <a:pt x="41623" y="63247"/>
                    </a:lnTo>
                    <a:lnTo>
                      <a:pt x="103791" y="63247"/>
                    </a:lnTo>
                    <a:lnTo>
                      <a:pt x="103791" y="28053"/>
                    </a:lnTo>
                    <a:cubicBezTo>
                      <a:pt x="89361" y="25449"/>
                      <a:pt x="74571" y="30084"/>
                      <a:pt x="64208" y="40459"/>
                    </a:cubicBezTo>
                    <a:lnTo>
                      <a:pt x="28583" y="4834"/>
                    </a:lnTo>
                    <a:cubicBezTo>
                      <a:pt x="21978" y="-1677"/>
                      <a:pt x="11345" y="-1601"/>
                      <a:pt x="4834" y="5004"/>
                    </a:cubicBezTo>
                    <a:cubicBezTo>
                      <a:pt x="-1611" y="11543"/>
                      <a:pt x="-1611" y="22046"/>
                      <a:pt x="4834" y="28584"/>
                    </a:cubicBezTo>
                    <a:close/>
                  </a:path>
                </a:pathLst>
              </a:custGeom>
              <a:solidFill>
                <a:srgbClr val="E8493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34" name="Google Shape;2034;p15"/>
              <p:cNvSpPr/>
              <p:nvPr/>
            </p:nvSpPr>
            <p:spPr>
              <a:xfrm>
                <a:off x="1110732" y="5432238"/>
                <a:ext cx="63247" cy="103790"/>
              </a:xfrm>
              <a:custGeom>
                <a:avLst/>
                <a:gdLst/>
                <a:ahLst/>
                <a:cxnLst/>
                <a:rect l="l" t="t" r="r" b="b"/>
                <a:pathLst>
                  <a:path w="63247" h="103790" extrusionOk="0">
                    <a:moveTo>
                      <a:pt x="14872" y="24625"/>
                    </a:moveTo>
                    <a:lnTo>
                      <a:pt x="0" y="41623"/>
                    </a:lnTo>
                    <a:lnTo>
                      <a:pt x="0" y="103791"/>
                    </a:lnTo>
                    <a:lnTo>
                      <a:pt x="35194" y="103791"/>
                    </a:lnTo>
                    <a:cubicBezTo>
                      <a:pt x="37799" y="89361"/>
                      <a:pt x="33163" y="74571"/>
                      <a:pt x="22789" y="64208"/>
                    </a:cubicBezTo>
                    <a:lnTo>
                      <a:pt x="58413" y="28583"/>
                    </a:lnTo>
                    <a:cubicBezTo>
                      <a:pt x="64925" y="21978"/>
                      <a:pt x="64849" y="11345"/>
                      <a:pt x="58243" y="4834"/>
                    </a:cubicBezTo>
                    <a:cubicBezTo>
                      <a:pt x="51704" y="-1611"/>
                      <a:pt x="41202" y="-1611"/>
                      <a:pt x="34664" y="4834"/>
                    </a:cubicBezTo>
                    <a:close/>
                  </a:path>
                </a:pathLst>
              </a:custGeom>
              <a:solidFill>
                <a:srgbClr val="047FA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35" name="Google Shape;2035;p15"/>
              <p:cNvSpPr/>
              <p:nvPr/>
            </p:nvSpPr>
            <p:spPr>
              <a:xfrm>
                <a:off x="1110732" y="5219366"/>
                <a:ext cx="103790" cy="63247"/>
              </a:xfrm>
              <a:custGeom>
                <a:avLst/>
                <a:gdLst/>
                <a:ahLst/>
                <a:cxnLst/>
                <a:rect l="l" t="t" r="r" b="b"/>
                <a:pathLst>
                  <a:path w="103790" h="63247" extrusionOk="0">
                    <a:moveTo>
                      <a:pt x="79166" y="14872"/>
                    </a:moveTo>
                    <a:lnTo>
                      <a:pt x="62168" y="0"/>
                    </a:lnTo>
                    <a:lnTo>
                      <a:pt x="0" y="0"/>
                    </a:lnTo>
                    <a:lnTo>
                      <a:pt x="0" y="35194"/>
                    </a:lnTo>
                    <a:cubicBezTo>
                      <a:pt x="14430" y="37799"/>
                      <a:pt x="29220" y="33163"/>
                      <a:pt x="39583" y="22789"/>
                    </a:cubicBezTo>
                    <a:lnTo>
                      <a:pt x="75207" y="58413"/>
                    </a:lnTo>
                    <a:cubicBezTo>
                      <a:pt x="81813" y="64925"/>
                      <a:pt x="92446" y="64849"/>
                      <a:pt x="98957" y="58243"/>
                    </a:cubicBezTo>
                    <a:cubicBezTo>
                      <a:pt x="105402" y="51704"/>
                      <a:pt x="105402" y="41202"/>
                      <a:pt x="98957" y="34664"/>
                    </a:cubicBezTo>
                    <a:close/>
                  </a:path>
                </a:pathLst>
              </a:custGeom>
              <a:solidFill>
                <a:srgbClr val="7CA54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36" name="Google Shape;2036;p15"/>
              <p:cNvSpPr/>
              <p:nvPr/>
            </p:nvSpPr>
            <p:spPr>
              <a:xfrm>
                <a:off x="1364147" y="5219366"/>
                <a:ext cx="63247" cy="103790"/>
              </a:xfrm>
              <a:custGeom>
                <a:avLst/>
                <a:gdLst/>
                <a:ahLst/>
                <a:cxnLst/>
                <a:rect l="l" t="t" r="r" b="b"/>
                <a:pathLst>
                  <a:path w="63247" h="103790" extrusionOk="0">
                    <a:moveTo>
                      <a:pt x="48375" y="79166"/>
                    </a:moveTo>
                    <a:lnTo>
                      <a:pt x="63247" y="62168"/>
                    </a:lnTo>
                    <a:lnTo>
                      <a:pt x="63247" y="0"/>
                    </a:lnTo>
                    <a:lnTo>
                      <a:pt x="28053" y="0"/>
                    </a:lnTo>
                    <a:cubicBezTo>
                      <a:pt x="25449" y="14430"/>
                      <a:pt x="30084" y="29220"/>
                      <a:pt x="40459" y="39583"/>
                    </a:cubicBezTo>
                    <a:lnTo>
                      <a:pt x="4834" y="75207"/>
                    </a:lnTo>
                    <a:cubicBezTo>
                      <a:pt x="-1677" y="81813"/>
                      <a:pt x="-1601" y="92446"/>
                      <a:pt x="5004" y="98957"/>
                    </a:cubicBezTo>
                    <a:cubicBezTo>
                      <a:pt x="11543" y="105402"/>
                      <a:pt x="22046" y="105402"/>
                      <a:pt x="28584" y="98957"/>
                    </a:cubicBezTo>
                    <a:close/>
                  </a:path>
                </a:pathLst>
              </a:custGeom>
              <a:solidFill>
                <a:srgbClr val="FAAC2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037" name="Google Shape;2037;p15"/>
              <p:cNvGrpSpPr/>
              <p:nvPr/>
            </p:nvGrpSpPr>
            <p:grpSpPr>
              <a:xfrm>
                <a:off x="1039483" y="5148117"/>
                <a:ext cx="459160" cy="459160"/>
                <a:chOff x="1039483" y="5148117"/>
                <a:chExt cx="459160" cy="459160"/>
              </a:xfrm>
            </p:grpSpPr>
            <p:sp>
              <p:nvSpPr>
                <p:cNvPr id="2038" name="Google Shape;2038;p15"/>
                <p:cNvSpPr/>
                <p:nvPr/>
              </p:nvSpPr>
              <p:spPr>
                <a:xfrm>
                  <a:off x="1039483" y="5425197"/>
                  <a:ext cx="119708" cy="174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08" h="174164" extrusionOk="0">
                      <a:moveTo>
                        <a:pt x="0" y="110832"/>
                      </a:moveTo>
                      <a:lnTo>
                        <a:pt x="15833" y="94999"/>
                      </a:lnTo>
                      <a:lnTo>
                        <a:pt x="15833" y="23750"/>
                      </a:lnTo>
                      <a:cubicBezTo>
                        <a:pt x="15833" y="10633"/>
                        <a:pt x="26466" y="0"/>
                        <a:pt x="39583" y="0"/>
                      </a:cubicBezTo>
                      <a:lnTo>
                        <a:pt x="71249" y="0"/>
                      </a:lnTo>
                      <a:lnTo>
                        <a:pt x="71249" y="31666"/>
                      </a:lnTo>
                      <a:lnTo>
                        <a:pt x="91040" y="11875"/>
                      </a:lnTo>
                      <a:cubicBezTo>
                        <a:pt x="97599" y="5317"/>
                        <a:pt x="108231" y="5317"/>
                        <a:pt x="114790" y="11875"/>
                      </a:cubicBezTo>
                      <a:cubicBezTo>
                        <a:pt x="121348" y="18434"/>
                        <a:pt x="121348" y="29066"/>
                        <a:pt x="114790" y="35625"/>
                      </a:cubicBezTo>
                      <a:lnTo>
                        <a:pt x="79166" y="71249"/>
                      </a:lnTo>
                      <a:cubicBezTo>
                        <a:pt x="96654" y="88738"/>
                        <a:pt x="96654" y="117093"/>
                        <a:pt x="79166" y="134582"/>
                      </a:cubicBezTo>
                      <a:lnTo>
                        <a:pt x="39583" y="174164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39" name="Google Shape;2039;p15"/>
                <p:cNvSpPr/>
                <p:nvPr/>
              </p:nvSpPr>
              <p:spPr>
                <a:xfrm>
                  <a:off x="1047400" y="5148117"/>
                  <a:ext cx="174164" cy="119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164" h="119708" extrusionOk="0">
                      <a:moveTo>
                        <a:pt x="63333" y="0"/>
                      </a:moveTo>
                      <a:lnTo>
                        <a:pt x="79166" y="15833"/>
                      </a:lnTo>
                      <a:lnTo>
                        <a:pt x="150415" y="15833"/>
                      </a:lnTo>
                      <a:cubicBezTo>
                        <a:pt x="163531" y="15833"/>
                        <a:pt x="174164" y="26466"/>
                        <a:pt x="174164" y="39583"/>
                      </a:cubicBezTo>
                      <a:lnTo>
                        <a:pt x="174164" y="71249"/>
                      </a:lnTo>
                      <a:lnTo>
                        <a:pt x="142498" y="71249"/>
                      </a:lnTo>
                      <a:lnTo>
                        <a:pt x="162290" y="91040"/>
                      </a:lnTo>
                      <a:cubicBezTo>
                        <a:pt x="168847" y="97599"/>
                        <a:pt x="168847" y="108231"/>
                        <a:pt x="162290" y="114790"/>
                      </a:cubicBezTo>
                      <a:cubicBezTo>
                        <a:pt x="155731" y="121348"/>
                        <a:pt x="145099" y="121348"/>
                        <a:pt x="138540" y="114790"/>
                      </a:cubicBezTo>
                      <a:lnTo>
                        <a:pt x="102915" y="79166"/>
                      </a:lnTo>
                      <a:cubicBezTo>
                        <a:pt x="85427" y="96654"/>
                        <a:pt x="57072" y="96654"/>
                        <a:pt x="39583" y="79166"/>
                      </a:cubicBezTo>
                      <a:lnTo>
                        <a:pt x="0" y="39583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40" name="Google Shape;2040;p15"/>
                <p:cNvSpPr/>
                <p:nvPr/>
              </p:nvSpPr>
              <p:spPr>
                <a:xfrm>
                  <a:off x="1378935" y="5156034"/>
                  <a:ext cx="119708" cy="174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08" h="174164" extrusionOk="0">
                      <a:moveTo>
                        <a:pt x="119709" y="63333"/>
                      </a:moveTo>
                      <a:lnTo>
                        <a:pt x="103875" y="79166"/>
                      </a:lnTo>
                      <a:lnTo>
                        <a:pt x="103875" y="150415"/>
                      </a:lnTo>
                      <a:cubicBezTo>
                        <a:pt x="103875" y="163531"/>
                        <a:pt x="93243" y="174164"/>
                        <a:pt x="80126" y="174164"/>
                      </a:cubicBezTo>
                      <a:lnTo>
                        <a:pt x="48460" y="174164"/>
                      </a:lnTo>
                      <a:lnTo>
                        <a:pt x="48460" y="142498"/>
                      </a:lnTo>
                      <a:lnTo>
                        <a:pt x="28668" y="162290"/>
                      </a:lnTo>
                      <a:cubicBezTo>
                        <a:pt x="22109" y="168847"/>
                        <a:pt x="11477" y="168847"/>
                        <a:pt x="4918" y="162290"/>
                      </a:cubicBezTo>
                      <a:cubicBezTo>
                        <a:pt x="-1639" y="155731"/>
                        <a:pt x="-1639" y="145099"/>
                        <a:pt x="4918" y="138540"/>
                      </a:cubicBezTo>
                      <a:lnTo>
                        <a:pt x="40543" y="102915"/>
                      </a:lnTo>
                      <a:cubicBezTo>
                        <a:pt x="23054" y="85427"/>
                        <a:pt x="23054" y="57072"/>
                        <a:pt x="40543" y="39583"/>
                      </a:cubicBezTo>
                      <a:lnTo>
                        <a:pt x="80126" y="0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41" name="Google Shape;2041;p15"/>
                <p:cNvSpPr/>
                <p:nvPr/>
              </p:nvSpPr>
              <p:spPr>
                <a:xfrm>
                  <a:off x="1316563" y="5487569"/>
                  <a:ext cx="174164" cy="119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164" h="119708" extrusionOk="0">
                      <a:moveTo>
                        <a:pt x="110832" y="119709"/>
                      </a:moveTo>
                      <a:lnTo>
                        <a:pt x="94999" y="103875"/>
                      </a:lnTo>
                      <a:lnTo>
                        <a:pt x="23750" y="103875"/>
                      </a:lnTo>
                      <a:cubicBezTo>
                        <a:pt x="10633" y="103875"/>
                        <a:pt x="0" y="93243"/>
                        <a:pt x="0" y="80126"/>
                      </a:cubicBezTo>
                      <a:lnTo>
                        <a:pt x="0" y="48460"/>
                      </a:lnTo>
                      <a:lnTo>
                        <a:pt x="31666" y="48460"/>
                      </a:lnTo>
                      <a:lnTo>
                        <a:pt x="11875" y="28668"/>
                      </a:lnTo>
                      <a:cubicBezTo>
                        <a:pt x="5317" y="22109"/>
                        <a:pt x="5317" y="11477"/>
                        <a:pt x="11875" y="4918"/>
                      </a:cubicBezTo>
                      <a:cubicBezTo>
                        <a:pt x="18434" y="-1639"/>
                        <a:pt x="29066" y="-1639"/>
                        <a:pt x="35625" y="4918"/>
                      </a:cubicBezTo>
                      <a:lnTo>
                        <a:pt x="71249" y="40543"/>
                      </a:lnTo>
                      <a:cubicBezTo>
                        <a:pt x="88738" y="23054"/>
                        <a:pt x="117093" y="23054"/>
                        <a:pt x="134582" y="40543"/>
                      </a:cubicBezTo>
                      <a:lnTo>
                        <a:pt x="174164" y="80126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042" name="Google Shape;2042;p15"/>
              <p:cNvSpPr/>
              <p:nvPr/>
            </p:nvSpPr>
            <p:spPr>
              <a:xfrm>
                <a:off x="1033885" y="5142519"/>
                <a:ext cx="470356" cy="470356"/>
              </a:xfrm>
              <a:custGeom>
                <a:avLst/>
                <a:gdLst/>
                <a:ahLst/>
                <a:cxnLst/>
                <a:rect l="l" t="t" r="r" b="b"/>
                <a:pathLst>
                  <a:path w="470356" h="470356" extrusionOk="0">
                    <a:moveTo>
                      <a:pt x="385593" y="364560"/>
                    </a:moveTo>
                    <a:cubicBezTo>
                      <a:pt x="374345" y="364528"/>
                      <a:pt x="363385" y="368123"/>
                      <a:pt x="354341" y="374812"/>
                    </a:cubicBezTo>
                    <a:lnTo>
                      <a:pt x="323900" y="344370"/>
                    </a:lnTo>
                    <a:cubicBezTo>
                      <a:pt x="314208" y="334762"/>
                      <a:pt x="298563" y="334829"/>
                      <a:pt x="288955" y="344521"/>
                    </a:cubicBezTo>
                    <a:cubicBezTo>
                      <a:pt x="279404" y="354153"/>
                      <a:pt x="279404" y="369684"/>
                      <a:pt x="288955" y="379316"/>
                    </a:cubicBezTo>
                    <a:lnTo>
                      <a:pt x="295231" y="385593"/>
                    </a:lnTo>
                    <a:lnTo>
                      <a:pt x="243095" y="385593"/>
                    </a:lnTo>
                    <a:lnTo>
                      <a:pt x="243095" y="335278"/>
                    </a:lnTo>
                    <a:cubicBezTo>
                      <a:pt x="243095" y="330906"/>
                      <a:pt x="239551" y="327362"/>
                      <a:pt x="235178" y="327362"/>
                    </a:cubicBezTo>
                    <a:cubicBezTo>
                      <a:pt x="232906" y="327361"/>
                      <a:pt x="230744" y="328337"/>
                      <a:pt x="229241" y="330042"/>
                    </a:cubicBezTo>
                    <a:cubicBezTo>
                      <a:pt x="220571" y="339885"/>
                      <a:pt x="205564" y="340836"/>
                      <a:pt x="195721" y="332166"/>
                    </a:cubicBezTo>
                    <a:cubicBezTo>
                      <a:pt x="185878" y="323496"/>
                      <a:pt x="184927" y="308490"/>
                      <a:pt x="193597" y="298646"/>
                    </a:cubicBezTo>
                    <a:cubicBezTo>
                      <a:pt x="202266" y="288803"/>
                      <a:pt x="217273" y="287852"/>
                      <a:pt x="227116" y="296522"/>
                    </a:cubicBezTo>
                    <a:cubicBezTo>
                      <a:pt x="227868" y="297185"/>
                      <a:pt x="228578" y="297894"/>
                      <a:pt x="229241" y="298646"/>
                    </a:cubicBezTo>
                    <a:cubicBezTo>
                      <a:pt x="232132" y="301926"/>
                      <a:pt x="237136" y="302240"/>
                      <a:pt x="240414" y="299348"/>
                    </a:cubicBezTo>
                    <a:cubicBezTo>
                      <a:pt x="242119" y="297845"/>
                      <a:pt x="243095" y="295682"/>
                      <a:pt x="243095" y="293410"/>
                    </a:cubicBezTo>
                    <a:lnTo>
                      <a:pt x="243095" y="243095"/>
                    </a:lnTo>
                    <a:lnTo>
                      <a:pt x="278073" y="243095"/>
                    </a:lnTo>
                    <a:cubicBezTo>
                      <a:pt x="269319" y="263127"/>
                      <a:pt x="278462" y="286462"/>
                      <a:pt x="298494" y="295216"/>
                    </a:cubicBezTo>
                    <a:cubicBezTo>
                      <a:pt x="318525" y="303970"/>
                      <a:pt x="341861" y="294828"/>
                      <a:pt x="350615" y="274796"/>
                    </a:cubicBezTo>
                    <a:cubicBezTo>
                      <a:pt x="355031" y="264690"/>
                      <a:pt x="355031" y="253200"/>
                      <a:pt x="350615" y="243095"/>
                    </a:cubicBezTo>
                    <a:lnTo>
                      <a:pt x="385593" y="243095"/>
                    </a:lnTo>
                    <a:lnTo>
                      <a:pt x="385593" y="346010"/>
                    </a:lnTo>
                    <a:lnTo>
                      <a:pt x="401426" y="346010"/>
                    </a:lnTo>
                    <a:lnTo>
                      <a:pt x="401426" y="195596"/>
                    </a:lnTo>
                    <a:lnTo>
                      <a:pt x="425176" y="195596"/>
                    </a:lnTo>
                    <a:cubicBezTo>
                      <a:pt x="442657" y="195576"/>
                      <a:pt x="456822" y="181410"/>
                      <a:pt x="456842" y="163929"/>
                    </a:cubicBezTo>
                    <a:lnTo>
                      <a:pt x="456842" y="95960"/>
                    </a:lnTo>
                    <a:lnTo>
                      <a:pt x="470357" y="82445"/>
                    </a:lnTo>
                    <a:lnTo>
                      <a:pt x="459161" y="71249"/>
                    </a:lnTo>
                    <a:lnTo>
                      <a:pt x="443328" y="87082"/>
                    </a:lnTo>
                    <a:cubicBezTo>
                      <a:pt x="441843" y="88567"/>
                      <a:pt x="441009" y="90580"/>
                      <a:pt x="441009" y="92680"/>
                    </a:cubicBezTo>
                    <a:lnTo>
                      <a:pt x="441009" y="163929"/>
                    </a:lnTo>
                    <a:cubicBezTo>
                      <a:pt x="440999" y="172669"/>
                      <a:pt x="433916" y="179752"/>
                      <a:pt x="425176" y="179762"/>
                    </a:cubicBezTo>
                    <a:lnTo>
                      <a:pt x="401426" y="179762"/>
                    </a:lnTo>
                    <a:lnTo>
                      <a:pt x="401426" y="159292"/>
                    </a:lnTo>
                    <a:lnTo>
                      <a:pt x="414941" y="145778"/>
                    </a:lnTo>
                    <a:lnTo>
                      <a:pt x="403745" y="134582"/>
                    </a:lnTo>
                    <a:lnTo>
                      <a:pt x="368120" y="170206"/>
                    </a:lnTo>
                    <a:cubicBezTo>
                      <a:pt x="364654" y="173673"/>
                      <a:pt x="359033" y="173673"/>
                      <a:pt x="355566" y="170206"/>
                    </a:cubicBezTo>
                    <a:cubicBezTo>
                      <a:pt x="352100" y="166740"/>
                      <a:pt x="352100" y="161119"/>
                      <a:pt x="355566" y="157652"/>
                    </a:cubicBezTo>
                    <a:lnTo>
                      <a:pt x="391191" y="122028"/>
                    </a:lnTo>
                    <a:cubicBezTo>
                      <a:pt x="394282" y="118936"/>
                      <a:pt x="394282" y="113924"/>
                      <a:pt x="391191" y="110832"/>
                    </a:cubicBezTo>
                    <a:cubicBezTo>
                      <a:pt x="391191" y="110832"/>
                      <a:pt x="391191" y="110832"/>
                      <a:pt x="391191" y="110832"/>
                    </a:cubicBezTo>
                    <a:cubicBezTo>
                      <a:pt x="376818" y="96425"/>
                      <a:pt x="376818" y="73103"/>
                      <a:pt x="391191" y="58695"/>
                    </a:cubicBezTo>
                    <a:lnTo>
                      <a:pt x="430774" y="19113"/>
                    </a:lnTo>
                    <a:lnTo>
                      <a:pt x="419578" y="7917"/>
                    </a:lnTo>
                    <a:lnTo>
                      <a:pt x="379995" y="47499"/>
                    </a:lnTo>
                    <a:cubicBezTo>
                      <a:pt x="361609" y="65934"/>
                      <a:pt x="359411" y="95022"/>
                      <a:pt x="374817" y="116010"/>
                    </a:cubicBezTo>
                    <a:lnTo>
                      <a:pt x="344370" y="146456"/>
                    </a:lnTo>
                    <a:cubicBezTo>
                      <a:pt x="334679" y="156065"/>
                      <a:pt x="334611" y="171710"/>
                      <a:pt x="344220" y="181402"/>
                    </a:cubicBezTo>
                    <a:cubicBezTo>
                      <a:pt x="353829" y="191094"/>
                      <a:pt x="369474" y="191161"/>
                      <a:pt x="379166" y="181553"/>
                    </a:cubicBezTo>
                    <a:cubicBezTo>
                      <a:pt x="379216" y="181503"/>
                      <a:pt x="379267" y="181453"/>
                      <a:pt x="379316" y="181402"/>
                    </a:cubicBezTo>
                    <a:lnTo>
                      <a:pt x="385593" y="175125"/>
                    </a:lnTo>
                    <a:lnTo>
                      <a:pt x="385593" y="227262"/>
                    </a:lnTo>
                    <a:lnTo>
                      <a:pt x="335277" y="227262"/>
                    </a:lnTo>
                    <a:cubicBezTo>
                      <a:pt x="330905" y="227262"/>
                      <a:pt x="327361" y="230805"/>
                      <a:pt x="327361" y="235177"/>
                    </a:cubicBezTo>
                    <a:cubicBezTo>
                      <a:pt x="327360" y="237450"/>
                      <a:pt x="328336" y="239613"/>
                      <a:pt x="330041" y="241116"/>
                    </a:cubicBezTo>
                    <a:cubicBezTo>
                      <a:pt x="339884" y="249784"/>
                      <a:pt x="340836" y="264792"/>
                      <a:pt x="332167" y="274635"/>
                    </a:cubicBezTo>
                    <a:cubicBezTo>
                      <a:pt x="323498" y="284479"/>
                      <a:pt x="308491" y="285431"/>
                      <a:pt x="298647" y="276762"/>
                    </a:cubicBezTo>
                    <a:cubicBezTo>
                      <a:pt x="288804" y="268093"/>
                      <a:pt x="287852" y="253086"/>
                      <a:pt x="296521" y="243242"/>
                    </a:cubicBezTo>
                    <a:cubicBezTo>
                      <a:pt x="297184" y="242489"/>
                      <a:pt x="297894" y="241779"/>
                      <a:pt x="298647" y="241116"/>
                    </a:cubicBezTo>
                    <a:cubicBezTo>
                      <a:pt x="301927" y="238224"/>
                      <a:pt x="302241" y="233221"/>
                      <a:pt x="299348" y="229942"/>
                    </a:cubicBezTo>
                    <a:cubicBezTo>
                      <a:pt x="297846" y="228237"/>
                      <a:pt x="295683" y="227262"/>
                      <a:pt x="293411" y="227262"/>
                    </a:cubicBezTo>
                    <a:lnTo>
                      <a:pt x="243095" y="227262"/>
                    </a:lnTo>
                    <a:lnTo>
                      <a:pt x="243095" y="192284"/>
                    </a:lnTo>
                    <a:cubicBezTo>
                      <a:pt x="263127" y="201037"/>
                      <a:pt x="286462" y="191894"/>
                      <a:pt x="295215" y="171861"/>
                    </a:cubicBezTo>
                    <a:cubicBezTo>
                      <a:pt x="303967" y="151829"/>
                      <a:pt x="294824" y="128494"/>
                      <a:pt x="274791" y="119741"/>
                    </a:cubicBezTo>
                    <a:cubicBezTo>
                      <a:pt x="264687" y="115327"/>
                      <a:pt x="253199" y="115327"/>
                      <a:pt x="243095" y="119741"/>
                    </a:cubicBezTo>
                    <a:lnTo>
                      <a:pt x="243095" y="84764"/>
                    </a:lnTo>
                    <a:lnTo>
                      <a:pt x="346010" y="84764"/>
                    </a:lnTo>
                    <a:lnTo>
                      <a:pt x="346010" y="68931"/>
                    </a:lnTo>
                    <a:lnTo>
                      <a:pt x="195596" y="68931"/>
                    </a:lnTo>
                    <a:lnTo>
                      <a:pt x="195596" y="45181"/>
                    </a:lnTo>
                    <a:cubicBezTo>
                      <a:pt x="195576" y="27700"/>
                      <a:pt x="181410" y="13534"/>
                      <a:pt x="163929" y="13515"/>
                    </a:cubicBezTo>
                    <a:lnTo>
                      <a:pt x="95959" y="13515"/>
                    </a:lnTo>
                    <a:lnTo>
                      <a:pt x="82445" y="0"/>
                    </a:lnTo>
                    <a:lnTo>
                      <a:pt x="71249" y="11196"/>
                    </a:lnTo>
                    <a:lnTo>
                      <a:pt x="87082" y="27029"/>
                    </a:lnTo>
                    <a:cubicBezTo>
                      <a:pt x="88567" y="28514"/>
                      <a:pt x="90580" y="29348"/>
                      <a:pt x="92680" y="29348"/>
                    </a:cubicBezTo>
                    <a:lnTo>
                      <a:pt x="163929" y="29348"/>
                    </a:lnTo>
                    <a:cubicBezTo>
                      <a:pt x="172669" y="29358"/>
                      <a:pt x="179752" y="36441"/>
                      <a:pt x="179762" y="45181"/>
                    </a:cubicBezTo>
                    <a:lnTo>
                      <a:pt x="179762" y="68931"/>
                    </a:lnTo>
                    <a:lnTo>
                      <a:pt x="159292" y="68931"/>
                    </a:lnTo>
                    <a:lnTo>
                      <a:pt x="145778" y="55416"/>
                    </a:lnTo>
                    <a:lnTo>
                      <a:pt x="134582" y="66612"/>
                    </a:lnTo>
                    <a:lnTo>
                      <a:pt x="170206" y="102236"/>
                    </a:lnTo>
                    <a:cubicBezTo>
                      <a:pt x="173673" y="105703"/>
                      <a:pt x="173673" y="111324"/>
                      <a:pt x="170206" y="114790"/>
                    </a:cubicBezTo>
                    <a:cubicBezTo>
                      <a:pt x="166740" y="118257"/>
                      <a:pt x="161119" y="118257"/>
                      <a:pt x="157652" y="114790"/>
                    </a:cubicBezTo>
                    <a:lnTo>
                      <a:pt x="122028" y="79166"/>
                    </a:lnTo>
                    <a:cubicBezTo>
                      <a:pt x="118936" y="76074"/>
                      <a:pt x="113924" y="76074"/>
                      <a:pt x="110832" y="79165"/>
                    </a:cubicBezTo>
                    <a:cubicBezTo>
                      <a:pt x="110832" y="79165"/>
                      <a:pt x="110832" y="79166"/>
                      <a:pt x="110832" y="79166"/>
                    </a:cubicBezTo>
                    <a:cubicBezTo>
                      <a:pt x="96436" y="93563"/>
                      <a:pt x="73093" y="93563"/>
                      <a:pt x="58696" y="79167"/>
                    </a:cubicBezTo>
                    <a:cubicBezTo>
                      <a:pt x="58696" y="79166"/>
                      <a:pt x="58696" y="79166"/>
                      <a:pt x="58695" y="79166"/>
                    </a:cubicBezTo>
                    <a:lnTo>
                      <a:pt x="19113" y="39583"/>
                    </a:lnTo>
                    <a:lnTo>
                      <a:pt x="7917" y="50779"/>
                    </a:lnTo>
                    <a:lnTo>
                      <a:pt x="47499" y="90362"/>
                    </a:lnTo>
                    <a:cubicBezTo>
                      <a:pt x="65922" y="108777"/>
                      <a:pt x="95031" y="110978"/>
                      <a:pt x="116015" y="95545"/>
                    </a:cubicBezTo>
                    <a:lnTo>
                      <a:pt x="146456" y="125986"/>
                    </a:lnTo>
                    <a:cubicBezTo>
                      <a:pt x="156148" y="135595"/>
                      <a:pt x="171793" y="135528"/>
                      <a:pt x="181402" y="125836"/>
                    </a:cubicBezTo>
                    <a:cubicBezTo>
                      <a:pt x="190952" y="116203"/>
                      <a:pt x="190952" y="100673"/>
                      <a:pt x="181402" y="91040"/>
                    </a:cubicBezTo>
                    <a:lnTo>
                      <a:pt x="175125" y="84764"/>
                    </a:lnTo>
                    <a:lnTo>
                      <a:pt x="227262" y="84764"/>
                    </a:lnTo>
                    <a:lnTo>
                      <a:pt x="227262" y="135078"/>
                    </a:lnTo>
                    <a:cubicBezTo>
                      <a:pt x="227262" y="139450"/>
                      <a:pt x="230805" y="142995"/>
                      <a:pt x="235177" y="142996"/>
                    </a:cubicBezTo>
                    <a:cubicBezTo>
                      <a:pt x="237450" y="142996"/>
                      <a:pt x="239613" y="142019"/>
                      <a:pt x="241116" y="140315"/>
                    </a:cubicBezTo>
                    <a:cubicBezTo>
                      <a:pt x="249785" y="130472"/>
                      <a:pt x="264792" y="129521"/>
                      <a:pt x="274635" y="138191"/>
                    </a:cubicBezTo>
                    <a:cubicBezTo>
                      <a:pt x="284479" y="146860"/>
                      <a:pt x="285430" y="161867"/>
                      <a:pt x="276760" y="171710"/>
                    </a:cubicBezTo>
                    <a:cubicBezTo>
                      <a:pt x="268090" y="181554"/>
                      <a:pt x="253084" y="182504"/>
                      <a:pt x="243240" y="173835"/>
                    </a:cubicBezTo>
                    <a:cubicBezTo>
                      <a:pt x="242488" y="173172"/>
                      <a:pt x="241779" y="172462"/>
                      <a:pt x="241116" y="171710"/>
                    </a:cubicBezTo>
                    <a:cubicBezTo>
                      <a:pt x="238224" y="168431"/>
                      <a:pt x="233221" y="168117"/>
                      <a:pt x="229942" y="171010"/>
                    </a:cubicBezTo>
                    <a:cubicBezTo>
                      <a:pt x="228237" y="172512"/>
                      <a:pt x="227262" y="174675"/>
                      <a:pt x="227262" y="176947"/>
                    </a:cubicBezTo>
                    <a:lnTo>
                      <a:pt x="227262" y="227262"/>
                    </a:lnTo>
                    <a:lnTo>
                      <a:pt x="192283" y="227262"/>
                    </a:lnTo>
                    <a:cubicBezTo>
                      <a:pt x="201037" y="207230"/>
                      <a:pt x="191895" y="183895"/>
                      <a:pt x="171863" y="175141"/>
                    </a:cubicBezTo>
                    <a:cubicBezTo>
                      <a:pt x="151832" y="166386"/>
                      <a:pt x="128496" y="175529"/>
                      <a:pt x="119742" y="195561"/>
                    </a:cubicBezTo>
                    <a:cubicBezTo>
                      <a:pt x="115326" y="205666"/>
                      <a:pt x="115326" y="217156"/>
                      <a:pt x="119742" y="227262"/>
                    </a:cubicBezTo>
                    <a:lnTo>
                      <a:pt x="84764" y="227262"/>
                    </a:lnTo>
                    <a:lnTo>
                      <a:pt x="84764" y="124346"/>
                    </a:lnTo>
                    <a:lnTo>
                      <a:pt x="68931" y="124346"/>
                    </a:lnTo>
                    <a:lnTo>
                      <a:pt x="68931" y="274761"/>
                    </a:lnTo>
                    <a:lnTo>
                      <a:pt x="45181" y="274761"/>
                    </a:lnTo>
                    <a:cubicBezTo>
                      <a:pt x="27700" y="274781"/>
                      <a:pt x="13534" y="288947"/>
                      <a:pt x="13515" y="306427"/>
                    </a:cubicBezTo>
                    <a:lnTo>
                      <a:pt x="13515" y="374397"/>
                    </a:lnTo>
                    <a:lnTo>
                      <a:pt x="0" y="387912"/>
                    </a:lnTo>
                    <a:lnTo>
                      <a:pt x="11196" y="399108"/>
                    </a:lnTo>
                    <a:lnTo>
                      <a:pt x="27029" y="383274"/>
                    </a:lnTo>
                    <a:cubicBezTo>
                      <a:pt x="28514" y="381790"/>
                      <a:pt x="29348" y="379776"/>
                      <a:pt x="29348" y="377676"/>
                    </a:cubicBezTo>
                    <a:lnTo>
                      <a:pt x="29348" y="306427"/>
                    </a:lnTo>
                    <a:cubicBezTo>
                      <a:pt x="29358" y="297688"/>
                      <a:pt x="36441" y="290604"/>
                      <a:pt x="45181" y="290594"/>
                    </a:cubicBezTo>
                    <a:lnTo>
                      <a:pt x="68931" y="290594"/>
                    </a:lnTo>
                    <a:lnTo>
                      <a:pt x="68931" y="311065"/>
                    </a:lnTo>
                    <a:lnTo>
                      <a:pt x="55416" y="324579"/>
                    </a:lnTo>
                    <a:lnTo>
                      <a:pt x="66612" y="335775"/>
                    </a:lnTo>
                    <a:lnTo>
                      <a:pt x="102236" y="300151"/>
                    </a:lnTo>
                    <a:cubicBezTo>
                      <a:pt x="105703" y="296684"/>
                      <a:pt x="111324" y="296684"/>
                      <a:pt x="114790" y="300151"/>
                    </a:cubicBezTo>
                    <a:cubicBezTo>
                      <a:pt x="118257" y="303617"/>
                      <a:pt x="118257" y="309238"/>
                      <a:pt x="114790" y="312704"/>
                    </a:cubicBezTo>
                    <a:lnTo>
                      <a:pt x="79166" y="348329"/>
                    </a:lnTo>
                    <a:cubicBezTo>
                      <a:pt x="76074" y="351420"/>
                      <a:pt x="76074" y="356432"/>
                      <a:pt x="79165" y="359525"/>
                    </a:cubicBezTo>
                    <a:cubicBezTo>
                      <a:pt x="79165" y="359525"/>
                      <a:pt x="79166" y="359525"/>
                      <a:pt x="79166" y="359525"/>
                    </a:cubicBezTo>
                    <a:cubicBezTo>
                      <a:pt x="93538" y="373932"/>
                      <a:pt x="93538" y="397254"/>
                      <a:pt x="79166" y="411661"/>
                    </a:cubicBezTo>
                    <a:lnTo>
                      <a:pt x="39583" y="451244"/>
                    </a:lnTo>
                    <a:lnTo>
                      <a:pt x="50779" y="462440"/>
                    </a:lnTo>
                    <a:lnTo>
                      <a:pt x="90362" y="422857"/>
                    </a:lnTo>
                    <a:cubicBezTo>
                      <a:pt x="108748" y="404423"/>
                      <a:pt x="110946" y="375335"/>
                      <a:pt x="95540" y="354346"/>
                    </a:cubicBezTo>
                    <a:lnTo>
                      <a:pt x="125986" y="323900"/>
                    </a:lnTo>
                    <a:cubicBezTo>
                      <a:pt x="135678" y="314291"/>
                      <a:pt x="135745" y="298646"/>
                      <a:pt x="126137" y="288955"/>
                    </a:cubicBezTo>
                    <a:cubicBezTo>
                      <a:pt x="116528" y="279263"/>
                      <a:pt x="100883" y="279195"/>
                      <a:pt x="91191" y="288804"/>
                    </a:cubicBezTo>
                    <a:cubicBezTo>
                      <a:pt x="91140" y="288854"/>
                      <a:pt x="91090" y="288904"/>
                      <a:pt x="91040" y="288955"/>
                    </a:cubicBezTo>
                    <a:lnTo>
                      <a:pt x="84764" y="295231"/>
                    </a:lnTo>
                    <a:lnTo>
                      <a:pt x="84764" y="243095"/>
                    </a:lnTo>
                    <a:lnTo>
                      <a:pt x="135079" y="243095"/>
                    </a:lnTo>
                    <a:cubicBezTo>
                      <a:pt x="139451" y="243095"/>
                      <a:pt x="142996" y="239551"/>
                      <a:pt x="142996" y="235178"/>
                    </a:cubicBezTo>
                    <a:cubicBezTo>
                      <a:pt x="142997" y="232906"/>
                      <a:pt x="142020" y="230744"/>
                      <a:pt x="140316" y="229241"/>
                    </a:cubicBezTo>
                    <a:cubicBezTo>
                      <a:pt x="130473" y="220572"/>
                      <a:pt x="129521" y="205564"/>
                      <a:pt x="138190" y="195721"/>
                    </a:cubicBezTo>
                    <a:cubicBezTo>
                      <a:pt x="146858" y="185878"/>
                      <a:pt x="161866" y="184926"/>
                      <a:pt x="171709" y="193595"/>
                    </a:cubicBezTo>
                    <a:cubicBezTo>
                      <a:pt x="181553" y="202263"/>
                      <a:pt x="182504" y="217271"/>
                      <a:pt x="173836" y="227114"/>
                    </a:cubicBezTo>
                    <a:cubicBezTo>
                      <a:pt x="173173" y="227867"/>
                      <a:pt x="172462" y="228578"/>
                      <a:pt x="171709" y="229241"/>
                    </a:cubicBezTo>
                    <a:cubicBezTo>
                      <a:pt x="168430" y="232132"/>
                      <a:pt x="168116" y="237136"/>
                      <a:pt x="171009" y="240414"/>
                    </a:cubicBezTo>
                    <a:cubicBezTo>
                      <a:pt x="172511" y="242119"/>
                      <a:pt x="174674" y="243095"/>
                      <a:pt x="176946" y="243095"/>
                    </a:cubicBezTo>
                    <a:lnTo>
                      <a:pt x="227262" y="243095"/>
                    </a:lnTo>
                    <a:lnTo>
                      <a:pt x="227262" y="278072"/>
                    </a:lnTo>
                    <a:cubicBezTo>
                      <a:pt x="207230" y="269319"/>
                      <a:pt x="183895" y="278463"/>
                      <a:pt x="175142" y="298496"/>
                    </a:cubicBezTo>
                    <a:cubicBezTo>
                      <a:pt x="166389" y="318528"/>
                      <a:pt x="175533" y="341863"/>
                      <a:pt x="195566" y="350616"/>
                    </a:cubicBezTo>
                    <a:cubicBezTo>
                      <a:pt x="205669" y="355030"/>
                      <a:pt x="217157" y="355030"/>
                      <a:pt x="227262" y="350616"/>
                    </a:cubicBezTo>
                    <a:lnTo>
                      <a:pt x="227262" y="385593"/>
                    </a:lnTo>
                    <a:lnTo>
                      <a:pt x="124346" y="385593"/>
                    </a:lnTo>
                    <a:lnTo>
                      <a:pt x="124346" y="401426"/>
                    </a:lnTo>
                    <a:lnTo>
                      <a:pt x="274761" y="401426"/>
                    </a:lnTo>
                    <a:lnTo>
                      <a:pt x="274761" y="425176"/>
                    </a:lnTo>
                    <a:cubicBezTo>
                      <a:pt x="274781" y="442657"/>
                      <a:pt x="288947" y="456822"/>
                      <a:pt x="306427" y="456842"/>
                    </a:cubicBezTo>
                    <a:lnTo>
                      <a:pt x="374398" y="456842"/>
                    </a:lnTo>
                    <a:lnTo>
                      <a:pt x="387912" y="470357"/>
                    </a:lnTo>
                    <a:lnTo>
                      <a:pt x="399108" y="459161"/>
                    </a:lnTo>
                    <a:lnTo>
                      <a:pt x="383274" y="443328"/>
                    </a:lnTo>
                    <a:cubicBezTo>
                      <a:pt x="381790" y="441843"/>
                      <a:pt x="379776" y="441009"/>
                      <a:pt x="377676" y="441009"/>
                    </a:cubicBezTo>
                    <a:lnTo>
                      <a:pt x="306427" y="441009"/>
                    </a:lnTo>
                    <a:cubicBezTo>
                      <a:pt x="297688" y="440999"/>
                      <a:pt x="290604" y="433916"/>
                      <a:pt x="290594" y="425176"/>
                    </a:cubicBezTo>
                    <a:lnTo>
                      <a:pt x="290594" y="401426"/>
                    </a:lnTo>
                    <a:lnTo>
                      <a:pt x="311065" y="401426"/>
                    </a:lnTo>
                    <a:lnTo>
                      <a:pt x="324579" y="414941"/>
                    </a:lnTo>
                    <a:lnTo>
                      <a:pt x="335775" y="403745"/>
                    </a:lnTo>
                    <a:lnTo>
                      <a:pt x="300151" y="368120"/>
                    </a:lnTo>
                    <a:cubicBezTo>
                      <a:pt x="296684" y="364654"/>
                      <a:pt x="296684" y="359033"/>
                      <a:pt x="300151" y="355566"/>
                    </a:cubicBezTo>
                    <a:cubicBezTo>
                      <a:pt x="303617" y="352100"/>
                      <a:pt x="309238" y="352100"/>
                      <a:pt x="312704" y="355566"/>
                    </a:cubicBezTo>
                    <a:lnTo>
                      <a:pt x="348329" y="391191"/>
                    </a:lnTo>
                    <a:cubicBezTo>
                      <a:pt x="351420" y="394282"/>
                      <a:pt x="356432" y="394282"/>
                      <a:pt x="359525" y="391191"/>
                    </a:cubicBezTo>
                    <a:cubicBezTo>
                      <a:pt x="359525" y="391191"/>
                      <a:pt x="359525" y="391191"/>
                      <a:pt x="359525" y="391191"/>
                    </a:cubicBezTo>
                    <a:cubicBezTo>
                      <a:pt x="373921" y="376794"/>
                      <a:pt x="397263" y="376794"/>
                      <a:pt x="411660" y="391190"/>
                    </a:cubicBezTo>
                    <a:cubicBezTo>
                      <a:pt x="411660" y="391190"/>
                      <a:pt x="411661" y="391191"/>
                      <a:pt x="411661" y="391191"/>
                    </a:cubicBezTo>
                    <a:lnTo>
                      <a:pt x="451244" y="430774"/>
                    </a:lnTo>
                    <a:lnTo>
                      <a:pt x="462440" y="419578"/>
                    </a:lnTo>
                    <a:lnTo>
                      <a:pt x="422857" y="379995"/>
                    </a:lnTo>
                    <a:cubicBezTo>
                      <a:pt x="412996" y="370080"/>
                      <a:pt x="399578" y="364522"/>
                      <a:pt x="385593" y="36456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043" name="Google Shape;2043;p15"/>
          <p:cNvGrpSpPr/>
          <p:nvPr/>
        </p:nvGrpSpPr>
        <p:grpSpPr>
          <a:xfrm>
            <a:off x="-812316" y="5754800"/>
            <a:ext cx="896786" cy="896786"/>
            <a:chOff x="-812316" y="5754800"/>
            <a:chExt cx="896786" cy="896786"/>
          </a:xfrm>
        </p:grpSpPr>
        <p:sp>
          <p:nvSpPr>
            <p:cNvPr id="2044" name="Google Shape;2044;p15"/>
            <p:cNvSpPr/>
            <p:nvPr/>
          </p:nvSpPr>
          <p:spPr>
            <a:xfrm>
              <a:off x="-812316" y="5754800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5" name="Google Shape;2045;p15"/>
            <p:cNvSpPr/>
            <p:nvPr/>
          </p:nvSpPr>
          <p:spPr>
            <a:xfrm>
              <a:off x="-726564" y="5829711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046" name="Google Shape;2046;p15"/>
            <p:cNvGrpSpPr/>
            <p:nvPr/>
          </p:nvGrpSpPr>
          <p:grpSpPr>
            <a:xfrm>
              <a:off x="-581772" y="5987784"/>
              <a:ext cx="441375" cy="441375"/>
              <a:chOff x="3733800" y="1066800"/>
              <a:chExt cx="4724400" cy="4724400"/>
            </a:xfrm>
          </p:grpSpPr>
          <p:grpSp>
            <p:nvGrpSpPr>
              <p:cNvPr id="2047" name="Google Shape;2047;p15"/>
              <p:cNvGrpSpPr/>
              <p:nvPr/>
            </p:nvGrpSpPr>
            <p:grpSpPr>
              <a:xfrm>
                <a:off x="3810000" y="1143000"/>
                <a:ext cx="4572000" cy="4572000"/>
                <a:chOff x="3810000" y="1143000"/>
                <a:chExt cx="4572000" cy="4572000"/>
              </a:xfrm>
            </p:grpSpPr>
            <p:sp>
              <p:nvSpPr>
                <p:cNvPr id="2048" name="Google Shape;2048;p15"/>
                <p:cNvSpPr/>
                <p:nvPr/>
              </p:nvSpPr>
              <p:spPr>
                <a:xfrm>
                  <a:off x="5334000" y="4800600"/>
                  <a:ext cx="30480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0" h="609600" extrusionOk="0">
                      <a:moveTo>
                        <a:pt x="2895600" y="0"/>
                      </a:moveTo>
                      <a:cubicBezTo>
                        <a:pt x="2979420" y="0"/>
                        <a:pt x="3048000" y="68580"/>
                        <a:pt x="3048000" y="152400"/>
                      </a:cubicBezTo>
                      <a:cubicBezTo>
                        <a:pt x="3048000" y="278892"/>
                        <a:pt x="2996946" y="393192"/>
                        <a:pt x="2913888" y="475488"/>
                      </a:cubicBezTo>
                      <a:cubicBezTo>
                        <a:pt x="2831592" y="558546"/>
                        <a:pt x="2717292" y="609600"/>
                        <a:pt x="2590800" y="609600"/>
                      </a:cubicBezTo>
                      <a:lnTo>
                        <a:pt x="0" y="609600"/>
                      </a:lnTo>
                      <a:lnTo>
                        <a:pt x="0" y="0"/>
                      </a:lnTo>
                      <a:lnTo>
                        <a:pt x="2590800" y="0"/>
                      </a:lnTo>
                      <a:close/>
                    </a:path>
                  </a:pathLst>
                </a:custGeom>
                <a:solidFill>
                  <a:srgbClr val="D8E2F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49" name="Google Shape;2049;p15"/>
                <p:cNvSpPr/>
                <p:nvPr/>
              </p:nvSpPr>
              <p:spPr>
                <a:xfrm>
                  <a:off x="6083808" y="2552700"/>
                  <a:ext cx="1231391" cy="41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1391" h="419100" extrusionOk="0">
                      <a:moveTo>
                        <a:pt x="1078992" y="266700"/>
                      </a:moveTo>
                      <a:cubicBezTo>
                        <a:pt x="1078992" y="350520"/>
                        <a:pt x="1147572" y="419100"/>
                        <a:pt x="1231392" y="419100"/>
                      </a:cubicBezTo>
                      <a:lnTo>
                        <a:pt x="1524" y="419100"/>
                      </a:lnTo>
                      <a:lnTo>
                        <a:pt x="0" y="418338"/>
                      </a:lnTo>
                      <a:cubicBezTo>
                        <a:pt x="54864" y="323850"/>
                        <a:pt x="97536" y="221742"/>
                        <a:pt x="124968" y="114300"/>
                      </a:cubicBezTo>
                      <a:lnTo>
                        <a:pt x="774192" y="114300"/>
                      </a:lnTo>
                      <a:lnTo>
                        <a:pt x="1078992" y="0"/>
                      </a:lnTo>
                      <a:close/>
                    </a:path>
                  </a:pathLst>
                </a:custGeom>
                <a:solidFill>
                  <a:srgbClr val="E6E9E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50" name="Google Shape;2050;p15"/>
                <p:cNvSpPr/>
                <p:nvPr/>
              </p:nvSpPr>
              <p:spPr>
                <a:xfrm>
                  <a:off x="5105400" y="2971800"/>
                  <a:ext cx="3124200" cy="182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4200" h="1828800" extrusionOk="0">
                      <a:moveTo>
                        <a:pt x="228600" y="1219200"/>
                      </a:moveTo>
                      <a:cubicBezTo>
                        <a:pt x="228600" y="1135380"/>
                        <a:pt x="160020" y="1066800"/>
                        <a:pt x="76200" y="1066800"/>
                      </a:cubicBezTo>
                      <a:lnTo>
                        <a:pt x="0" y="1066800"/>
                      </a:lnTo>
                      <a:cubicBezTo>
                        <a:pt x="83820" y="1066800"/>
                        <a:pt x="152400" y="998220"/>
                        <a:pt x="152400" y="914400"/>
                      </a:cubicBezTo>
                      <a:lnTo>
                        <a:pt x="152400" y="588264"/>
                      </a:lnTo>
                      <a:cubicBezTo>
                        <a:pt x="288798" y="562356"/>
                        <a:pt x="417576" y="513588"/>
                        <a:pt x="533400" y="445770"/>
                      </a:cubicBezTo>
                      <a:lnTo>
                        <a:pt x="533400" y="446532"/>
                      </a:lnTo>
                      <a:lnTo>
                        <a:pt x="533400" y="1447800"/>
                      </a:lnTo>
                      <a:cubicBezTo>
                        <a:pt x="533400" y="1489710"/>
                        <a:pt x="567690" y="1524000"/>
                        <a:pt x="609600" y="1524000"/>
                      </a:cubicBezTo>
                      <a:lnTo>
                        <a:pt x="990600" y="1524000"/>
                      </a:lnTo>
                      <a:lnTo>
                        <a:pt x="1295400" y="1524000"/>
                      </a:lnTo>
                      <a:lnTo>
                        <a:pt x="1600200" y="1524000"/>
                      </a:lnTo>
                      <a:lnTo>
                        <a:pt x="1905000" y="1524000"/>
                      </a:lnTo>
                      <a:lnTo>
                        <a:pt x="2209800" y="1524000"/>
                      </a:lnTo>
                      <a:lnTo>
                        <a:pt x="2514600" y="1524000"/>
                      </a:lnTo>
                      <a:lnTo>
                        <a:pt x="2743200" y="1524000"/>
                      </a:lnTo>
                      <a:cubicBezTo>
                        <a:pt x="2785110" y="1524000"/>
                        <a:pt x="2819400" y="1489710"/>
                        <a:pt x="2819400" y="1447800"/>
                      </a:cubicBezTo>
                      <a:lnTo>
                        <a:pt x="2819400" y="76200"/>
                      </a:lnTo>
                      <a:cubicBezTo>
                        <a:pt x="2819400" y="34290"/>
                        <a:pt x="2785110" y="0"/>
                        <a:pt x="2743200" y="0"/>
                      </a:cubicBezTo>
                      <a:lnTo>
                        <a:pt x="3124200" y="0"/>
                      </a:lnTo>
                      <a:lnTo>
                        <a:pt x="3124200" y="16764"/>
                      </a:lnTo>
                      <a:lnTo>
                        <a:pt x="3124200" y="1524000"/>
                      </a:lnTo>
                      <a:cubicBezTo>
                        <a:pt x="3124200" y="1692402"/>
                        <a:pt x="2987802" y="1828800"/>
                        <a:pt x="2819400" y="1828800"/>
                      </a:cubicBezTo>
                      <a:lnTo>
                        <a:pt x="228600" y="1828800"/>
                      </a:lnTo>
                      <a:close/>
                    </a:path>
                  </a:pathLst>
                </a:custGeom>
                <a:solidFill>
                  <a:srgbClr val="F6E2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51" name="Google Shape;2051;p15"/>
                <p:cNvSpPr/>
                <p:nvPr/>
              </p:nvSpPr>
              <p:spPr>
                <a:xfrm>
                  <a:off x="5638800" y="2971037"/>
                  <a:ext cx="2286000" cy="1524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6000" h="1524762" extrusionOk="0">
                      <a:moveTo>
                        <a:pt x="2286000" y="76962"/>
                      </a:moveTo>
                      <a:lnTo>
                        <a:pt x="2286000" y="1448562"/>
                      </a:lnTo>
                      <a:cubicBezTo>
                        <a:pt x="2286000" y="1490472"/>
                        <a:pt x="2251710" y="1524762"/>
                        <a:pt x="2209800" y="1524762"/>
                      </a:cubicBezTo>
                      <a:lnTo>
                        <a:pt x="1981200" y="1524762"/>
                      </a:lnTo>
                      <a:lnTo>
                        <a:pt x="1981200" y="305562"/>
                      </a:lnTo>
                      <a:lnTo>
                        <a:pt x="1676400" y="305562"/>
                      </a:lnTo>
                      <a:lnTo>
                        <a:pt x="1676400" y="1524762"/>
                      </a:lnTo>
                      <a:lnTo>
                        <a:pt x="1371600" y="1524762"/>
                      </a:lnTo>
                      <a:lnTo>
                        <a:pt x="1371600" y="457962"/>
                      </a:lnTo>
                      <a:lnTo>
                        <a:pt x="1066800" y="457962"/>
                      </a:lnTo>
                      <a:lnTo>
                        <a:pt x="1066800" y="1524762"/>
                      </a:lnTo>
                      <a:lnTo>
                        <a:pt x="762000" y="1524762"/>
                      </a:lnTo>
                      <a:lnTo>
                        <a:pt x="762000" y="762762"/>
                      </a:lnTo>
                      <a:lnTo>
                        <a:pt x="457200" y="762762"/>
                      </a:lnTo>
                      <a:lnTo>
                        <a:pt x="457200" y="1524762"/>
                      </a:lnTo>
                      <a:lnTo>
                        <a:pt x="76200" y="1524762"/>
                      </a:lnTo>
                      <a:cubicBezTo>
                        <a:pt x="34290" y="1524762"/>
                        <a:pt x="0" y="1490472"/>
                        <a:pt x="0" y="1448562"/>
                      </a:cubicBezTo>
                      <a:lnTo>
                        <a:pt x="0" y="447294"/>
                      </a:lnTo>
                      <a:lnTo>
                        <a:pt x="0" y="446532"/>
                      </a:lnTo>
                      <a:cubicBezTo>
                        <a:pt x="185166" y="339852"/>
                        <a:pt x="339090" y="185166"/>
                        <a:pt x="445008" y="0"/>
                      </a:cubicBezTo>
                      <a:lnTo>
                        <a:pt x="446532" y="762"/>
                      </a:lnTo>
                      <a:lnTo>
                        <a:pt x="1676400" y="762"/>
                      </a:lnTo>
                      <a:lnTo>
                        <a:pt x="2209800" y="762"/>
                      </a:lnTo>
                      <a:cubicBezTo>
                        <a:pt x="2251710" y="762"/>
                        <a:pt x="2286000" y="35052"/>
                        <a:pt x="2286000" y="76962"/>
                      </a:cubicBez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52" name="Google Shape;2052;p15"/>
                <p:cNvSpPr/>
                <p:nvPr/>
              </p:nvSpPr>
              <p:spPr>
                <a:xfrm>
                  <a:off x="7315200" y="3276600"/>
                  <a:ext cx="304800" cy="12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12192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1219200"/>
                      </a:lnTo>
                      <a:lnTo>
                        <a:pt x="0" y="12192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53" name="Google Shape;2053;p15"/>
                <p:cNvSpPr/>
                <p:nvPr/>
              </p:nvSpPr>
              <p:spPr>
                <a:xfrm>
                  <a:off x="6705600" y="3429000"/>
                  <a:ext cx="304800" cy="106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10668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1066800"/>
                      </a:lnTo>
                      <a:lnTo>
                        <a:pt x="0" y="10668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54" name="Google Shape;2054;p15"/>
                <p:cNvSpPr/>
                <p:nvPr/>
              </p:nvSpPr>
              <p:spPr>
                <a:xfrm>
                  <a:off x="6096000" y="3733800"/>
                  <a:ext cx="304800" cy="7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7620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762000"/>
                      </a:lnTo>
                      <a:lnTo>
                        <a:pt x="0" y="7620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55" name="Google Shape;2055;p15"/>
                <p:cNvSpPr/>
                <p:nvPr/>
              </p:nvSpPr>
              <p:spPr>
                <a:xfrm>
                  <a:off x="4724400" y="4038600"/>
                  <a:ext cx="609600" cy="167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1676400" extrusionOk="0">
                      <a:moveTo>
                        <a:pt x="457200" y="0"/>
                      </a:moveTo>
                      <a:cubicBezTo>
                        <a:pt x="541020" y="0"/>
                        <a:pt x="609600" y="68580"/>
                        <a:pt x="609600" y="152400"/>
                      </a:cubicBezTo>
                      <a:lnTo>
                        <a:pt x="609600" y="762000"/>
                      </a:lnTo>
                      <a:lnTo>
                        <a:pt x="609600" y="1371600"/>
                      </a:lnTo>
                      <a:cubicBezTo>
                        <a:pt x="609600" y="1455420"/>
                        <a:pt x="575310" y="1531620"/>
                        <a:pt x="520446" y="1587246"/>
                      </a:cubicBezTo>
                      <a:cubicBezTo>
                        <a:pt x="464820" y="1642110"/>
                        <a:pt x="388620" y="1676400"/>
                        <a:pt x="304800" y="1676400"/>
                      </a:cubicBezTo>
                      <a:cubicBezTo>
                        <a:pt x="136398" y="1676400"/>
                        <a:pt x="0" y="1540002"/>
                        <a:pt x="0" y="1371600"/>
                      </a:cubicBezTo>
                      <a:lnTo>
                        <a:pt x="0" y="152400"/>
                      </a:lnTo>
                      <a:cubicBezTo>
                        <a:pt x="0" y="68580"/>
                        <a:pt x="68580" y="0"/>
                        <a:pt x="152400" y="0"/>
                      </a:cubicBezTo>
                      <a:lnTo>
                        <a:pt x="228600" y="0"/>
                      </a:lnTo>
                      <a:lnTo>
                        <a:pt x="381000" y="0"/>
                      </a:ln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56" name="Google Shape;2056;p15"/>
                <p:cNvSpPr/>
                <p:nvPr/>
              </p:nvSpPr>
              <p:spPr>
                <a:xfrm>
                  <a:off x="4800600" y="3560064"/>
                  <a:ext cx="457200" cy="478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200" h="478535" extrusionOk="0">
                      <a:moveTo>
                        <a:pt x="457200" y="0"/>
                      </a:moveTo>
                      <a:lnTo>
                        <a:pt x="457200" y="326136"/>
                      </a:lnTo>
                      <a:cubicBezTo>
                        <a:pt x="457200" y="409956"/>
                        <a:pt x="388620" y="478536"/>
                        <a:pt x="304800" y="478536"/>
                      </a:cubicBezTo>
                      <a:lnTo>
                        <a:pt x="152400" y="478536"/>
                      </a:lnTo>
                      <a:cubicBezTo>
                        <a:pt x="68580" y="478536"/>
                        <a:pt x="0" y="409956"/>
                        <a:pt x="0" y="326136"/>
                      </a:cubicBezTo>
                      <a:lnTo>
                        <a:pt x="0" y="0"/>
                      </a:lnTo>
                      <a:cubicBezTo>
                        <a:pt x="73914" y="13716"/>
                        <a:pt x="150876" y="21336"/>
                        <a:pt x="228600" y="21336"/>
                      </a:cubicBezTo>
                      <a:cubicBezTo>
                        <a:pt x="307086" y="21336"/>
                        <a:pt x="383286" y="13716"/>
                        <a:pt x="457200" y="0"/>
                      </a:cubicBezTo>
                      <a:close/>
                    </a:path>
                  </a:pathLst>
                </a:custGeom>
                <a:solidFill>
                  <a:srgbClr val="CCD1D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57" name="Google Shape;2057;p15"/>
                <p:cNvSpPr/>
                <p:nvPr/>
              </p:nvSpPr>
              <p:spPr>
                <a:xfrm>
                  <a:off x="3810000" y="1143000"/>
                  <a:ext cx="2398775" cy="243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8775" h="2438400" extrusionOk="0">
                      <a:moveTo>
                        <a:pt x="1447800" y="2417064"/>
                      </a:moveTo>
                      <a:cubicBezTo>
                        <a:pt x="1373886" y="2430780"/>
                        <a:pt x="1297686" y="2438400"/>
                        <a:pt x="1219200" y="2438400"/>
                      </a:cubicBezTo>
                      <a:cubicBezTo>
                        <a:pt x="1141476" y="2438400"/>
                        <a:pt x="1064514" y="2430780"/>
                        <a:pt x="990600" y="2417064"/>
                      </a:cubicBezTo>
                      <a:cubicBezTo>
                        <a:pt x="426720" y="2310384"/>
                        <a:pt x="0" y="1815084"/>
                        <a:pt x="0" y="1219200"/>
                      </a:cubicBezTo>
                      <a:cubicBezTo>
                        <a:pt x="0" y="545592"/>
                        <a:pt x="545592" y="0"/>
                        <a:pt x="1219200" y="0"/>
                      </a:cubicBezTo>
                      <a:cubicBezTo>
                        <a:pt x="1786890" y="0"/>
                        <a:pt x="2263140" y="388620"/>
                        <a:pt x="2398776" y="914400"/>
                      </a:cubicBezTo>
                      <a:lnTo>
                        <a:pt x="2080260" y="914400"/>
                      </a:lnTo>
                      <a:cubicBezTo>
                        <a:pt x="1954530" y="559308"/>
                        <a:pt x="1616964" y="304800"/>
                        <a:pt x="1219200" y="304800"/>
                      </a:cubicBezTo>
                      <a:cubicBezTo>
                        <a:pt x="713994" y="304800"/>
                        <a:pt x="304800" y="713994"/>
                        <a:pt x="304800" y="1219200"/>
                      </a:cubicBezTo>
                      <a:cubicBezTo>
                        <a:pt x="304800" y="1724406"/>
                        <a:pt x="713994" y="2133600"/>
                        <a:pt x="1219200" y="2133600"/>
                      </a:cubicBezTo>
                      <a:cubicBezTo>
                        <a:pt x="1616964" y="2133600"/>
                        <a:pt x="1954530" y="1879092"/>
                        <a:pt x="2080260" y="1524000"/>
                      </a:cubicBezTo>
                      <a:lnTo>
                        <a:pt x="2398776" y="1524000"/>
                      </a:lnTo>
                      <a:cubicBezTo>
                        <a:pt x="2371344" y="1631442"/>
                        <a:pt x="2328672" y="1733550"/>
                        <a:pt x="2273808" y="1828038"/>
                      </a:cubicBezTo>
                      <a:cubicBezTo>
                        <a:pt x="2167890" y="2013204"/>
                        <a:pt x="2013966" y="2167890"/>
                        <a:pt x="1828800" y="2274570"/>
                      </a:cubicBezTo>
                      <a:cubicBezTo>
                        <a:pt x="1712976" y="2342388"/>
                        <a:pt x="1584198" y="2391156"/>
                        <a:pt x="1447800" y="2417064"/>
                      </a:cubicBezTo>
                      <a:close/>
                    </a:path>
                  </a:pathLst>
                </a:custGeom>
                <a:solidFill>
                  <a:srgbClr val="4A80A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58" name="Google Shape;2058;p15"/>
                <p:cNvSpPr/>
                <p:nvPr/>
              </p:nvSpPr>
              <p:spPr>
                <a:xfrm>
                  <a:off x="4114800" y="1447800"/>
                  <a:ext cx="1775459" cy="182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5459" h="1828800" extrusionOk="0">
                      <a:moveTo>
                        <a:pt x="1775460" y="609600"/>
                      </a:moveTo>
                      <a:lnTo>
                        <a:pt x="1066800" y="609600"/>
                      </a:lnTo>
                      <a:lnTo>
                        <a:pt x="762000" y="609600"/>
                      </a:lnTo>
                      <a:cubicBezTo>
                        <a:pt x="593598" y="609600"/>
                        <a:pt x="457200" y="745998"/>
                        <a:pt x="457200" y="914400"/>
                      </a:cubicBezTo>
                      <a:cubicBezTo>
                        <a:pt x="457200" y="998220"/>
                        <a:pt x="491490" y="1074420"/>
                        <a:pt x="546354" y="1130046"/>
                      </a:cubicBezTo>
                      <a:cubicBezTo>
                        <a:pt x="601980" y="1184910"/>
                        <a:pt x="678180" y="1219200"/>
                        <a:pt x="762000" y="1219200"/>
                      </a:cubicBezTo>
                      <a:lnTo>
                        <a:pt x="1066800" y="1219200"/>
                      </a:lnTo>
                      <a:lnTo>
                        <a:pt x="1775460" y="1219200"/>
                      </a:lnTo>
                      <a:cubicBezTo>
                        <a:pt x="1649730" y="1574292"/>
                        <a:pt x="1312164" y="1828800"/>
                        <a:pt x="914400" y="1828800"/>
                      </a:cubicBezTo>
                      <a:cubicBezTo>
                        <a:pt x="409194" y="1828800"/>
                        <a:pt x="0" y="1419606"/>
                        <a:pt x="0" y="914400"/>
                      </a:cubicBezTo>
                      <a:cubicBezTo>
                        <a:pt x="0" y="409194"/>
                        <a:pt x="409194" y="0"/>
                        <a:pt x="914400" y="0"/>
                      </a:cubicBezTo>
                      <a:cubicBezTo>
                        <a:pt x="1312164" y="0"/>
                        <a:pt x="1649730" y="254508"/>
                        <a:pt x="1775460" y="609600"/>
                      </a:cubicBezTo>
                      <a:close/>
                    </a:path>
                  </a:pathLst>
                </a:custGeom>
                <a:solidFill>
                  <a:srgbClr val="D8E2F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59" name="Google Shape;2059;p15"/>
                <p:cNvSpPr/>
                <p:nvPr/>
              </p:nvSpPr>
              <p:spPr>
                <a:xfrm>
                  <a:off x="5181600" y="2362200"/>
                  <a:ext cx="1676400" cy="3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400" h="304800" extrusionOk="0">
                      <a:moveTo>
                        <a:pt x="1676400" y="0"/>
                      </a:moveTo>
                      <a:lnTo>
                        <a:pt x="1676400" y="304800"/>
                      </a:lnTo>
                      <a:lnTo>
                        <a:pt x="1027176" y="304800"/>
                      </a:lnTo>
                      <a:lnTo>
                        <a:pt x="708660" y="3048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1645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0" name="Google Shape;2060;p15"/>
                <p:cNvSpPr/>
                <p:nvPr/>
              </p:nvSpPr>
              <p:spPr>
                <a:xfrm>
                  <a:off x="5181600" y="2057400"/>
                  <a:ext cx="1676400" cy="3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400" h="304800" extrusionOk="0">
                      <a:moveTo>
                        <a:pt x="1676400" y="0"/>
                      </a:moveTo>
                      <a:lnTo>
                        <a:pt x="1676400" y="3048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lnTo>
                        <a:pt x="708660" y="0"/>
                      </a:lnTo>
                      <a:lnTo>
                        <a:pt x="1027176" y="0"/>
                      </a:lnTo>
                      <a:close/>
                    </a:path>
                  </a:pathLst>
                </a:custGeom>
                <a:solidFill>
                  <a:srgbClr val="C3996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1" name="Google Shape;2061;p15"/>
                <p:cNvSpPr/>
                <p:nvPr/>
              </p:nvSpPr>
              <p:spPr>
                <a:xfrm>
                  <a:off x="4572000" y="2057400"/>
                  <a:ext cx="6096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609600" extrusionOk="0">
                      <a:moveTo>
                        <a:pt x="609600" y="304800"/>
                      </a:moveTo>
                      <a:lnTo>
                        <a:pt x="609600" y="609600"/>
                      </a:lnTo>
                      <a:lnTo>
                        <a:pt x="304800" y="609600"/>
                      </a:lnTo>
                      <a:cubicBezTo>
                        <a:pt x="220980" y="609600"/>
                        <a:pt x="144780" y="575310"/>
                        <a:pt x="89154" y="520446"/>
                      </a:cubicBezTo>
                      <a:cubicBezTo>
                        <a:pt x="34290" y="464820"/>
                        <a:pt x="0" y="388620"/>
                        <a:pt x="0" y="304800"/>
                      </a:cubicBezTo>
                      <a:cubicBezTo>
                        <a:pt x="0" y="136398"/>
                        <a:pt x="136398" y="0"/>
                        <a:pt x="304800" y="0"/>
                      </a:cubicBezTo>
                      <a:lnTo>
                        <a:pt x="609600" y="0"/>
                      </a:lnTo>
                      <a:close/>
                    </a:path>
                  </a:pathLst>
                </a:custGeom>
                <a:solidFill>
                  <a:srgbClr val="AAB2B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2" name="Google Shape;2062;p15"/>
                <p:cNvSpPr/>
                <p:nvPr/>
              </p:nvSpPr>
              <p:spPr>
                <a:xfrm>
                  <a:off x="6858000" y="2057400"/>
                  <a:ext cx="6096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609600" extrusionOk="0">
                      <a:moveTo>
                        <a:pt x="537972" y="201930"/>
                      </a:moveTo>
                      <a:cubicBezTo>
                        <a:pt x="581406" y="217932"/>
                        <a:pt x="609600" y="259080"/>
                        <a:pt x="609600" y="304800"/>
                      </a:cubicBezTo>
                      <a:cubicBezTo>
                        <a:pt x="609600" y="350520"/>
                        <a:pt x="581406" y="391668"/>
                        <a:pt x="537972" y="407670"/>
                      </a:cubicBezTo>
                      <a:lnTo>
                        <a:pt x="304800" y="495300"/>
                      </a:lnTo>
                      <a:lnTo>
                        <a:pt x="0" y="6096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lnTo>
                        <a:pt x="304800" y="114300"/>
                      </a:lnTo>
                      <a:close/>
                    </a:path>
                  </a:pathLst>
                </a:custGeom>
                <a:solidFill>
                  <a:srgbClr val="AAB2B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3" name="Google Shape;2063;p15"/>
                <p:cNvSpPr/>
                <p:nvPr/>
              </p:nvSpPr>
              <p:spPr>
                <a:xfrm>
                  <a:off x="7162800" y="1752600"/>
                  <a:ext cx="1219200" cy="12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9200" h="1219200" extrusionOk="0">
                      <a:moveTo>
                        <a:pt x="1219200" y="152400"/>
                      </a:moveTo>
                      <a:lnTo>
                        <a:pt x="1219200" y="1066800"/>
                      </a:lnTo>
                      <a:cubicBezTo>
                        <a:pt x="1219200" y="1150620"/>
                        <a:pt x="1150620" y="1219200"/>
                        <a:pt x="1066800" y="1219200"/>
                      </a:cubicBezTo>
                      <a:lnTo>
                        <a:pt x="685800" y="1219200"/>
                      </a:lnTo>
                      <a:lnTo>
                        <a:pt x="152400" y="1219200"/>
                      </a:lnTo>
                      <a:cubicBezTo>
                        <a:pt x="68580" y="1219200"/>
                        <a:pt x="0" y="1150620"/>
                        <a:pt x="0" y="1066800"/>
                      </a:cubicBezTo>
                      <a:lnTo>
                        <a:pt x="0" y="800100"/>
                      </a:lnTo>
                      <a:lnTo>
                        <a:pt x="233172" y="712470"/>
                      </a:lnTo>
                      <a:cubicBezTo>
                        <a:pt x="276606" y="696468"/>
                        <a:pt x="304800" y="655320"/>
                        <a:pt x="304800" y="609600"/>
                      </a:cubicBezTo>
                      <a:cubicBezTo>
                        <a:pt x="304800" y="563880"/>
                        <a:pt x="276606" y="522732"/>
                        <a:pt x="233172" y="506730"/>
                      </a:cubicBezTo>
                      <a:lnTo>
                        <a:pt x="0" y="419100"/>
                      </a:lnTo>
                      <a:lnTo>
                        <a:pt x="0" y="152400"/>
                      </a:lnTo>
                      <a:cubicBezTo>
                        <a:pt x="0" y="68580"/>
                        <a:pt x="68580" y="0"/>
                        <a:pt x="152400" y="0"/>
                      </a:cubicBezTo>
                      <a:lnTo>
                        <a:pt x="1066800" y="0"/>
                      </a:lnTo>
                      <a:cubicBezTo>
                        <a:pt x="1150620" y="0"/>
                        <a:pt x="1219200" y="68580"/>
                        <a:pt x="1219200" y="152400"/>
                      </a:cubicBezTo>
                      <a:close/>
                    </a:path>
                  </a:pathLst>
                </a:custGeom>
                <a:solidFill>
                  <a:srgbClr val="88BF4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064" name="Google Shape;2064;p15"/>
              <p:cNvGrpSpPr/>
              <p:nvPr/>
            </p:nvGrpSpPr>
            <p:grpSpPr>
              <a:xfrm>
                <a:off x="3733800" y="1066800"/>
                <a:ext cx="4724400" cy="4724400"/>
                <a:chOff x="3733800" y="1066800"/>
                <a:chExt cx="4724400" cy="4724400"/>
              </a:xfrm>
            </p:grpSpPr>
            <p:sp>
              <p:nvSpPr>
                <p:cNvPr id="2065" name="Google Shape;2065;p15"/>
                <p:cNvSpPr/>
                <p:nvPr/>
              </p:nvSpPr>
              <p:spPr>
                <a:xfrm>
                  <a:off x="3733800" y="1066800"/>
                  <a:ext cx="4724400" cy="472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4400" h="4724400" extrusionOk="0">
                      <a:moveTo>
                        <a:pt x="4572000" y="1967179"/>
                      </a:moveTo>
                      <a:cubicBezTo>
                        <a:pt x="4660468" y="1935632"/>
                        <a:pt x="4724400" y="1851812"/>
                        <a:pt x="4724400" y="1752600"/>
                      </a:cubicBezTo>
                      <a:lnTo>
                        <a:pt x="4724400" y="838200"/>
                      </a:lnTo>
                      <a:cubicBezTo>
                        <a:pt x="4724400" y="712165"/>
                        <a:pt x="4621835" y="609600"/>
                        <a:pt x="4495800" y="609600"/>
                      </a:cubicBezTo>
                      <a:lnTo>
                        <a:pt x="3581400" y="609600"/>
                      </a:lnTo>
                      <a:cubicBezTo>
                        <a:pt x="3455365" y="609600"/>
                        <a:pt x="3352800" y="712165"/>
                        <a:pt x="3352800" y="838200"/>
                      </a:cubicBezTo>
                      <a:lnTo>
                        <a:pt x="3352800" y="994943"/>
                      </a:lnTo>
                      <a:lnTo>
                        <a:pt x="3137992" y="914400"/>
                      </a:lnTo>
                      <a:lnTo>
                        <a:pt x="2531059" y="914400"/>
                      </a:lnTo>
                      <a:cubicBezTo>
                        <a:pt x="2364791" y="373380"/>
                        <a:pt x="1865605" y="0"/>
                        <a:pt x="1295400" y="0"/>
                      </a:cubicBezTo>
                      <a:cubicBezTo>
                        <a:pt x="581101" y="0"/>
                        <a:pt x="0" y="581101"/>
                        <a:pt x="0" y="1295400"/>
                      </a:cubicBezTo>
                      <a:cubicBezTo>
                        <a:pt x="0" y="1904543"/>
                        <a:pt x="423139" y="2415464"/>
                        <a:pt x="990600" y="2553081"/>
                      </a:cubicBezTo>
                      <a:lnTo>
                        <a:pt x="990600" y="2819400"/>
                      </a:lnTo>
                      <a:cubicBezTo>
                        <a:pt x="990600" y="2860319"/>
                        <a:pt x="1002259" y="2898191"/>
                        <a:pt x="1021156" y="2931490"/>
                      </a:cubicBezTo>
                      <a:cubicBezTo>
                        <a:pt x="957224" y="2972029"/>
                        <a:pt x="914400" y="3043047"/>
                        <a:pt x="914400" y="3124200"/>
                      </a:cubicBezTo>
                      <a:lnTo>
                        <a:pt x="914400" y="4343400"/>
                      </a:lnTo>
                      <a:cubicBezTo>
                        <a:pt x="914400" y="4553484"/>
                        <a:pt x="1085317" y="4724400"/>
                        <a:pt x="1295400" y="4724400"/>
                      </a:cubicBezTo>
                      <a:cubicBezTo>
                        <a:pt x="1479347" y="4724400"/>
                        <a:pt x="1633271" y="4593260"/>
                        <a:pt x="1668704" y="4419600"/>
                      </a:cubicBezTo>
                      <a:lnTo>
                        <a:pt x="4191000" y="4419600"/>
                      </a:lnTo>
                      <a:cubicBezTo>
                        <a:pt x="4485132" y="4419600"/>
                        <a:pt x="4724400" y="4180256"/>
                        <a:pt x="4724400" y="3886200"/>
                      </a:cubicBezTo>
                      <a:cubicBezTo>
                        <a:pt x="4724400" y="3760165"/>
                        <a:pt x="4621835" y="3657600"/>
                        <a:pt x="4495800" y="3657600"/>
                      </a:cubicBezTo>
                      <a:lnTo>
                        <a:pt x="4493819" y="3657600"/>
                      </a:lnTo>
                      <a:cubicBezTo>
                        <a:pt x="4542206" y="3593744"/>
                        <a:pt x="4572000" y="3515106"/>
                        <a:pt x="4572000" y="3429000"/>
                      </a:cubicBezTo>
                      <a:close/>
                      <a:moveTo>
                        <a:pt x="3505200" y="838200"/>
                      </a:moveTo>
                      <a:cubicBezTo>
                        <a:pt x="3505200" y="796138"/>
                        <a:pt x="3539414" y="762000"/>
                        <a:pt x="3581400" y="762000"/>
                      </a:cubicBezTo>
                      <a:lnTo>
                        <a:pt x="4495800" y="762000"/>
                      </a:lnTo>
                      <a:cubicBezTo>
                        <a:pt x="4537786" y="762000"/>
                        <a:pt x="4572000" y="796138"/>
                        <a:pt x="4572000" y="838200"/>
                      </a:cubicBezTo>
                      <a:lnTo>
                        <a:pt x="4572000" y="1752600"/>
                      </a:lnTo>
                      <a:cubicBezTo>
                        <a:pt x="4572000" y="1794662"/>
                        <a:pt x="4537786" y="1828800"/>
                        <a:pt x="4495800" y="1828800"/>
                      </a:cubicBezTo>
                      <a:lnTo>
                        <a:pt x="4114800" y="1828800"/>
                      </a:lnTo>
                      <a:lnTo>
                        <a:pt x="3581400" y="1828800"/>
                      </a:lnTo>
                      <a:cubicBezTo>
                        <a:pt x="3539414" y="1828800"/>
                        <a:pt x="3505200" y="1794662"/>
                        <a:pt x="3505200" y="1752600"/>
                      </a:cubicBezTo>
                      <a:lnTo>
                        <a:pt x="3505200" y="1538707"/>
                      </a:lnTo>
                      <a:lnTo>
                        <a:pt x="3603803" y="1501750"/>
                      </a:lnTo>
                      <a:lnTo>
                        <a:pt x="3810000" y="1707947"/>
                      </a:lnTo>
                      <a:lnTo>
                        <a:pt x="4473474" y="1044473"/>
                      </a:lnTo>
                      <a:lnTo>
                        <a:pt x="4365727" y="936727"/>
                      </a:lnTo>
                      <a:lnTo>
                        <a:pt x="3810000" y="1492453"/>
                      </a:lnTo>
                      <a:lnTo>
                        <a:pt x="3749421" y="1431874"/>
                      </a:lnTo>
                      <a:cubicBezTo>
                        <a:pt x="3786911" y="1397203"/>
                        <a:pt x="3810000" y="1348130"/>
                        <a:pt x="3810000" y="1295400"/>
                      </a:cubicBezTo>
                      <a:cubicBezTo>
                        <a:pt x="3810000" y="1218286"/>
                        <a:pt x="3761461" y="1148258"/>
                        <a:pt x="3689223" y="1121054"/>
                      </a:cubicBezTo>
                      <a:lnTo>
                        <a:pt x="3505200" y="1052093"/>
                      </a:lnTo>
                      <a:close/>
                      <a:moveTo>
                        <a:pt x="3810000" y="3352800"/>
                      </a:moveTo>
                      <a:lnTo>
                        <a:pt x="3657600" y="3352800"/>
                      </a:lnTo>
                      <a:lnTo>
                        <a:pt x="3657600" y="2286000"/>
                      </a:lnTo>
                      <a:lnTo>
                        <a:pt x="3810000" y="2286000"/>
                      </a:lnTo>
                      <a:close/>
                      <a:moveTo>
                        <a:pt x="3505200" y="2133600"/>
                      </a:moveTo>
                      <a:lnTo>
                        <a:pt x="3505200" y="3352800"/>
                      </a:lnTo>
                      <a:lnTo>
                        <a:pt x="3352800" y="3352800"/>
                      </a:lnTo>
                      <a:lnTo>
                        <a:pt x="3352800" y="2286000"/>
                      </a:lnTo>
                      <a:lnTo>
                        <a:pt x="2895600" y="2286000"/>
                      </a:lnTo>
                      <a:lnTo>
                        <a:pt x="2895600" y="3352800"/>
                      </a:lnTo>
                      <a:lnTo>
                        <a:pt x="2743200" y="3352800"/>
                      </a:lnTo>
                      <a:lnTo>
                        <a:pt x="2743200" y="2590800"/>
                      </a:lnTo>
                      <a:lnTo>
                        <a:pt x="2286000" y="2590800"/>
                      </a:lnTo>
                      <a:lnTo>
                        <a:pt x="2286000" y="3352800"/>
                      </a:lnTo>
                      <a:lnTo>
                        <a:pt x="1981200" y="3352800"/>
                      </a:lnTo>
                      <a:lnTo>
                        <a:pt x="1981200" y="2393137"/>
                      </a:lnTo>
                      <a:cubicBezTo>
                        <a:pt x="2146630" y="2289505"/>
                        <a:pt x="2287600" y="2149069"/>
                        <a:pt x="2392299" y="1981200"/>
                      </a:cubicBezTo>
                      <a:lnTo>
                        <a:pt x="3581400" y="1981200"/>
                      </a:lnTo>
                      <a:lnTo>
                        <a:pt x="4114800" y="1981200"/>
                      </a:lnTo>
                      <a:lnTo>
                        <a:pt x="4114800" y="3352800"/>
                      </a:lnTo>
                      <a:lnTo>
                        <a:pt x="3962400" y="3352800"/>
                      </a:lnTo>
                      <a:lnTo>
                        <a:pt x="3962400" y="2133600"/>
                      </a:lnTo>
                      <a:close/>
                      <a:moveTo>
                        <a:pt x="3200400" y="3352800"/>
                      </a:moveTo>
                      <a:lnTo>
                        <a:pt x="3048000" y="3352800"/>
                      </a:lnTo>
                      <a:lnTo>
                        <a:pt x="3048000" y="2438400"/>
                      </a:lnTo>
                      <a:lnTo>
                        <a:pt x="3200400" y="2438400"/>
                      </a:lnTo>
                      <a:close/>
                      <a:moveTo>
                        <a:pt x="2590800" y="3352800"/>
                      </a:moveTo>
                      <a:lnTo>
                        <a:pt x="2438400" y="3352800"/>
                      </a:lnTo>
                      <a:lnTo>
                        <a:pt x="2438400" y="2743200"/>
                      </a:lnTo>
                      <a:lnTo>
                        <a:pt x="2590800" y="2743200"/>
                      </a:lnTo>
                      <a:close/>
                      <a:moveTo>
                        <a:pt x="3635655" y="1327023"/>
                      </a:moveTo>
                      <a:lnTo>
                        <a:pt x="3200400" y="1490243"/>
                      </a:lnTo>
                      <a:lnTo>
                        <a:pt x="3200400" y="1100557"/>
                      </a:lnTo>
                      <a:lnTo>
                        <a:pt x="3635578" y="1263701"/>
                      </a:lnTo>
                      <a:cubicBezTo>
                        <a:pt x="3648761" y="1268654"/>
                        <a:pt x="3657600" y="1281379"/>
                        <a:pt x="3657600" y="1295400"/>
                      </a:cubicBezTo>
                      <a:cubicBezTo>
                        <a:pt x="3657600" y="1309421"/>
                        <a:pt x="3648761" y="1322146"/>
                        <a:pt x="3635655" y="1327023"/>
                      </a:cubicBezTo>
                      <a:close/>
                      <a:moveTo>
                        <a:pt x="3048000" y="1219200"/>
                      </a:moveTo>
                      <a:lnTo>
                        <a:pt x="1524000" y="1219200"/>
                      </a:lnTo>
                      <a:lnTo>
                        <a:pt x="1524000" y="1066800"/>
                      </a:lnTo>
                      <a:lnTo>
                        <a:pt x="3048000" y="1066800"/>
                      </a:lnTo>
                      <a:close/>
                      <a:moveTo>
                        <a:pt x="1143000" y="1524000"/>
                      </a:moveTo>
                      <a:cubicBezTo>
                        <a:pt x="1016965" y="1524000"/>
                        <a:pt x="914400" y="1421435"/>
                        <a:pt x="914400" y="1295400"/>
                      </a:cubicBezTo>
                      <a:cubicBezTo>
                        <a:pt x="914400" y="1169365"/>
                        <a:pt x="1016965" y="1066800"/>
                        <a:pt x="1143000" y="1066800"/>
                      </a:cubicBezTo>
                      <a:lnTo>
                        <a:pt x="1371600" y="1066800"/>
                      </a:lnTo>
                      <a:lnTo>
                        <a:pt x="1371600" y="1524000"/>
                      </a:lnTo>
                      <a:close/>
                      <a:moveTo>
                        <a:pt x="1143000" y="914400"/>
                      </a:moveTo>
                      <a:cubicBezTo>
                        <a:pt x="932917" y="914400"/>
                        <a:pt x="762000" y="1085317"/>
                        <a:pt x="762000" y="1295400"/>
                      </a:cubicBezTo>
                      <a:cubicBezTo>
                        <a:pt x="762000" y="1505483"/>
                        <a:pt x="932917" y="1676400"/>
                        <a:pt x="1143000" y="1676400"/>
                      </a:cubicBezTo>
                      <a:lnTo>
                        <a:pt x="2040484" y="1676400"/>
                      </a:lnTo>
                      <a:cubicBezTo>
                        <a:pt x="1898675" y="1953616"/>
                        <a:pt x="1611935" y="2133600"/>
                        <a:pt x="1295400" y="2133600"/>
                      </a:cubicBezTo>
                      <a:cubicBezTo>
                        <a:pt x="833247" y="2133600"/>
                        <a:pt x="457200" y="1757553"/>
                        <a:pt x="457200" y="1295400"/>
                      </a:cubicBezTo>
                      <a:cubicBezTo>
                        <a:pt x="457200" y="833247"/>
                        <a:pt x="833247" y="457200"/>
                        <a:pt x="1295400" y="457200"/>
                      </a:cubicBezTo>
                      <a:cubicBezTo>
                        <a:pt x="1611859" y="457200"/>
                        <a:pt x="1898675" y="637184"/>
                        <a:pt x="2040484" y="914400"/>
                      </a:cubicBezTo>
                      <a:close/>
                      <a:moveTo>
                        <a:pt x="1524000" y="1524000"/>
                      </a:moveTo>
                      <a:lnTo>
                        <a:pt x="1524000" y="1371600"/>
                      </a:lnTo>
                      <a:lnTo>
                        <a:pt x="3048000" y="1371600"/>
                      </a:lnTo>
                      <a:lnTo>
                        <a:pt x="3048000" y="1524000"/>
                      </a:lnTo>
                      <a:close/>
                      <a:moveTo>
                        <a:pt x="3137992" y="1676400"/>
                      </a:moveTo>
                      <a:lnTo>
                        <a:pt x="3352800" y="1595857"/>
                      </a:lnTo>
                      <a:lnTo>
                        <a:pt x="3352800" y="1752600"/>
                      </a:lnTo>
                      <a:cubicBezTo>
                        <a:pt x="3352800" y="1779422"/>
                        <a:pt x="3358286" y="1804873"/>
                        <a:pt x="3366821" y="1828800"/>
                      </a:cubicBezTo>
                      <a:lnTo>
                        <a:pt x="2474671" y="1828800"/>
                      </a:lnTo>
                      <a:cubicBezTo>
                        <a:pt x="2496769" y="1779803"/>
                        <a:pt x="2515057" y="1728673"/>
                        <a:pt x="2531135" y="1676400"/>
                      </a:cubicBezTo>
                      <a:close/>
                      <a:moveTo>
                        <a:pt x="152400" y="1295400"/>
                      </a:moveTo>
                      <a:cubicBezTo>
                        <a:pt x="152400" y="665150"/>
                        <a:pt x="665150" y="152400"/>
                        <a:pt x="1295400" y="152400"/>
                      </a:cubicBezTo>
                      <a:cubicBezTo>
                        <a:pt x="1782699" y="152400"/>
                        <a:pt x="2211934" y="461162"/>
                        <a:pt x="2371725" y="914400"/>
                      </a:cubicBezTo>
                      <a:lnTo>
                        <a:pt x="2208276" y="914400"/>
                      </a:lnTo>
                      <a:cubicBezTo>
                        <a:pt x="2055190" y="547802"/>
                        <a:pt x="1695374" y="304800"/>
                        <a:pt x="1295400" y="304800"/>
                      </a:cubicBezTo>
                      <a:cubicBezTo>
                        <a:pt x="749198" y="304800"/>
                        <a:pt x="304800" y="749198"/>
                        <a:pt x="304800" y="1295400"/>
                      </a:cubicBezTo>
                      <a:cubicBezTo>
                        <a:pt x="304800" y="1841602"/>
                        <a:pt x="749198" y="2286000"/>
                        <a:pt x="1295400" y="2286000"/>
                      </a:cubicBezTo>
                      <a:cubicBezTo>
                        <a:pt x="1695374" y="2286000"/>
                        <a:pt x="2055190" y="2042998"/>
                        <a:pt x="2208276" y="1676400"/>
                      </a:cubicBezTo>
                      <a:lnTo>
                        <a:pt x="2371725" y="1676400"/>
                      </a:lnTo>
                      <a:cubicBezTo>
                        <a:pt x="2211934" y="2129638"/>
                        <a:pt x="1782699" y="2438400"/>
                        <a:pt x="1295400" y="2438400"/>
                      </a:cubicBezTo>
                      <a:cubicBezTo>
                        <a:pt x="665150" y="2438400"/>
                        <a:pt x="152400" y="1925650"/>
                        <a:pt x="152400" y="1295400"/>
                      </a:cubicBezTo>
                      <a:close/>
                      <a:moveTo>
                        <a:pt x="1295400" y="2590800"/>
                      </a:moveTo>
                      <a:cubicBezTo>
                        <a:pt x="1346911" y="2590800"/>
                        <a:pt x="1397584" y="2586685"/>
                        <a:pt x="1447800" y="2580742"/>
                      </a:cubicBezTo>
                      <a:lnTo>
                        <a:pt x="1447800" y="2819400"/>
                      </a:lnTo>
                      <a:cubicBezTo>
                        <a:pt x="1447800" y="2861462"/>
                        <a:pt x="1413586" y="2895600"/>
                        <a:pt x="1371600" y="2895600"/>
                      </a:cubicBezTo>
                      <a:lnTo>
                        <a:pt x="1219200" y="2895600"/>
                      </a:lnTo>
                      <a:cubicBezTo>
                        <a:pt x="1177214" y="2895600"/>
                        <a:pt x="1143000" y="2861462"/>
                        <a:pt x="1143000" y="2819400"/>
                      </a:cubicBezTo>
                      <a:lnTo>
                        <a:pt x="1143000" y="2581047"/>
                      </a:lnTo>
                      <a:cubicBezTo>
                        <a:pt x="1193063" y="2586914"/>
                        <a:pt x="1243737" y="2590800"/>
                        <a:pt x="1295400" y="2590800"/>
                      </a:cubicBezTo>
                      <a:close/>
                      <a:moveTo>
                        <a:pt x="1524000" y="4343400"/>
                      </a:moveTo>
                      <a:cubicBezTo>
                        <a:pt x="1524000" y="4469435"/>
                        <a:pt x="1421435" y="4572000"/>
                        <a:pt x="1295400" y="4572000"/>
                      </a:cubicBezTo>
                      <a:cubicBezTo>
                        <a:pt x="1169365" y="4572000"/>
                        <a:pt x="1066800" y="4469435"/>
                        <a:pt x="1066800" y="4343400"/>
                      </a:cubicBezTo>
                      <a:lnTo>
                        <a:pt x="1066800" y="3124200"/>
                      </a:lnTo>
                      <a:cubicBezTo>
                        <a:pt x="1066800" y="3082138"/>
                        <a:pt x="1101014" y="3048000"/>
                        <a:pt x="1143000" y="3048000"/>
                      </a:cubicBezTo>
                      <a:lnTo>
                        <a:pt x="1219200" y="3048000"/>
                      </a:lnTo>
                      <a:lnTo>
                        <a:pt x="1371600" y="3048000"/>
                      </a:lnTo>
                      <a:lnTo>
                        <a:pt x="1447800" y="3048000"/>
                      </a:lnTo>
                      <a:cubicBezTo>
                        <a:pt x="1489786" y="3048000"/>
                        <a:pt x="1524000" y="3082138"/>
                        <a:pt x="1524000" y="3124200"/>
                      </a:cubicBezTo>
                      <a:close/>
                      <a:moveTo>
                        <a:pt x="4572000" y="3886200"/>
                      </a:moveTo>
                      <a:cubicBezTo>
                        <a:pt x="4572000" y="4096284"/>
                        <a:pt x="4401084" y="4267200"/>
                        <a:pt x="4191000" y="4267200"/>
                      </a:cubicBezTo>
                      <a:lnTo>
                        <a:pt x="1676400" y="4267200"/>
                      </a:lnTo>
                      <a:lnTo>
                        <a:pt x="1676400" y="3810000"/>
                      </a:lnTo>
                      <a:lnTo>
                        <a:pt x="4191000" y="3810000"/>
                      </a:lnTo>
                      <a:lnTo>
                        <a:pt x="4495800" y="3810000"/>
                      </a:lnTo>
                      <a:cubicBezTo>
                        <a:pt x="4537786" y="3810000"/>
                        <a:pt x="4572000" y="3844138"/>
                        <a:pt x="4572000" y="3886200"/>
                      </a:cubicBezTo>
                      <a:close/>
                      <a:moveTo>
                        <a:pt x="1676400" y="3657600"/>
                      </a:moveTo>
                      <a:lnTo>
                        <a:pt x="1676400" y="3124200"/>
                      </a:lnTo>
                      <a:cubicBezTo>
                        <a:pt x="1676400" y="3043047"/>
                        <a:pt x="1633576" y="2972029"/>
                        <a:pt x="1569644" y="2931490"/>
                      </a:cubicBezTo>
                      <a:cubicBezTo>
                        <a:pt x="1588541" y="2898191"/>
                        <a:pt x="1600200" y="2860319"/>
                        <a:pt x="1600200" y="2819400"/>
                      </a:cubicBezTo>
                      <a:lnTo>
                        <a:pt x="1600200" y="2553843"/>
                      </a:lnTo>
                      <a:cubicBezTo>
                        <a:pt x="1679296" y="2534641"/>
                        <a:pt x="1755724" y="2508428"/>
                        <a:pt x="1828800" y="2475281"/>
                      </a:cubicBezTo>
                      <a:lnTo>
                        <a:pt x="1828800" y="3352800"/>
                      </a:lnTo>
                      <a:cubicBezTo>
                        <a:pt x="1828800" y="3436849"/>
                        <a:pt x="1897151" y="3505200"/>
                        <a:pt x="1981200" y="3505200"/>
                      </a:cubicBezTo>
                      <a:lnTo>
                        <a:pt x="4114800" y="3505200"/>
                      </a:lnTo>
                      <a:cubicBezTo>
                        <a:pt x="4198849" y="3505200"/>
                        <a:pt x="4267200" y="3436849"/>
                        <a:pt x="4267200" y="3352800"/>
                      </a:cubicBezTo>
                      <a:lnTo>
                        <a:pt x="4267200" y="1981200"/>
                      </a:lnTo>
                      <a:lnTo>
                        <a:pt x="4419600" y="1981200"/>
                      </a:lnTo>
                      <a:lnTo>
                        <a:pt x="4419600" y="3429000"/>
                      </a:lnTo>
                      <a:cubicBezTo>
                        <a:pt x="4419600" y="3555035"/>
                        <a:pt x="4317035" y="3657600"/>
                        <a:pt x="4191000" y="365760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6" name="Google Shape;2066;p15"/>
                <p:cNvSpPr/>
                <p:nvPr/>
              </p:nvSpPr>
              <p:spPr>
                <a:xfrm>
                  <a:off x="72390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7" name="Google Shape;2067;p15"/>
                <p:cNvSpPr/>
                <p:nvPr/>
              </p:nvSpPr>
              <p:spPr>
                <a:xfrm>
                  <a:off x="78486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8" name="Google Shape;2068;p15"/>
                <p:cNvSpPr/>
                <p:nvPr/>
              </p:nvSpPr>
              <p:spPr>
                <a:xfrm>
                  <a:off x="75438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2069" name="Google Shape;2069;p15"/>
          <p:cNvGrpSpPr/>
          <p:nvPr/>
        </p:nvGrpSpPr>
        <p:grpSpPr>
          <a:xfrm>
            <a:off x="-812316" y="238814"/>
            <a:ext cx="896786" cy="896786"/>
            <a:chOff x="-812316" y="238814"/>
            <a:chExt cx="896786" cy="896786"/>
          </a:xfrm>
        </p:grpSpPr>
        <p:sp>
          <p:nvSpPr>
            <p:cNvPr id="2070" name="Google Shape;2070;p15"/>
            <p:cNvSpPr/>
            <p:nvPr/>
          </p:nvSpPr>
          <p:spPr>
            <a:xfrm>
              <a:off x="-812316" y="238814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1" name="Google Shape;2071;p15"/>
            <p:cNvSpPr/>
            <p:nvPr/>
          </p:nvSpPr>
          <p:spPr>
            <a:xfrm>
              <a:off x="-726564" y="313725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072" name="Google Shape;2072;p15"/>
            <p:cNvGrpSpPr/>
            <p:nvPr/>
          </p:nvGrpSpPr>
          <p:grpSpPr>
            <a:xfrm>
              <a:off x="-573509" y="396206"/>
              <a:ext cx="442629" cy="542493"/>
              <a:chOff x="4819650" y="1862137"/>
              <a:chExt cx="2558414" cy="3135630"/>
            </a:xfrm>
          </p:grpSpPr>
          <p:sp>
            <p:nvSpPr>
              <p:cNvPr id="2073" name="Google Shape;2073;p15"/>
              <p:cNvSpPr/>
              <p:nvPr/>
            </p:nvSpPr>
            <p:spPr>
              <a:xfrm>
                <a:off x="6353175" y="3360420"/>
                <a:ext cx="621029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621029" h="45720" extrusionOk="0">
                    <a:moveTo>
                      <a:pt x="38100" y="20002"/>
                    </a:moveTo>
                    <a:lnTo>
                      <a:pt x="0" y="32385"/>
                    </a:lnTo>
                    <a:cubicBezTo>
                      <a:pt x="11430" y="39052"/>
                      <a:pt x="27622" y="44767"/>
                      <a:pt x="50483" y="44767"/>
                    </a:cubicBezTo>
                    <a:cubicBezTo>
                      <a:pt x="51435" y="44767"/>
                      <a:pt x="53340" y="44767"/>
                      <a:pt x="54292" y="44767"/>
                    </a:cubicBezTo>
                    <a:cubicBezTo>
                      <a:pt x="58103" y="44767"/>
                      <a:pt x="60960" y="44767"/>
                      <a:pt x="63817" y="45720"/>
                    </a:cubicBezTo>
                    <a:lnTo>
                      <a:pt x="604838" y="45720"/>
                    </a:lnTo>
                    <a:cubicBezTo>
                      <a:pt x="610553" y="30480"/>
                      <a:pt x="616268" y="15240"/>
                      <a:pt x="621030" y="0"/>
                    </a:cubicBezTo>
                    <a:lnTo>
                      <a:pt x="83820" y="0"/>
                    </a:lnTo>
                    <a:cubicBezTo>
                      <a:pt x="70485" y="7620"/>
                      <a:pt x="55245" y="14288"/>
                      <a:pt x="38100" y="200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74" name="Google Shape;2074;p15"/>
              <p:cNvSpPr/>
              <p:nvPr/>
            </p:nvSpPr>
            <p:spPr>
              <a:xfrm>
                <a:off x="5218747" y="3360420"/>
                <a:ext cx="625792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625792" h="45720" extrusionOk="0">
                    <a:moveTo>
                      <a:pt x="570548" y="44767"/>
                    </a:moveTo>
                    <a:cubicBezTo>
                      <a:pt x="572453" y="44767"/>
                      <a:pt x="573405" y="44767"/>
                      <a:pt x="575310" y="44767"/>
                    </a:cubicBezTo>
                    <a:cubicBezTo>
                      <a:pt x="599123" y="44767"/>
                      <a:pt x="614363" y="39052"/>
                      <a:pt x="625793" y="32385"/>
                    </a:cubicBezTo>
                    <a:lnTo>
                      <a:pt x="587693" y="20002"/>
                    </a:lnTo>
                    <a:cubicBezTo>
                      <a:pt x="570548" y="14288"/>
                      <a:pt x="555307" y="7620"/>
                      <a:pt x="541020" y="0"/>
                    </a:cubicBezTo>
                    <a:lnTo>
                      <a:pt x="0" y="0"/>
                    </a:lnTo>
                    <a:cubicBezTo>
                      <a:pt x="4763" y="15240"/>
                      <a:pt x="10477" y="30480"/>
                      <a:pt x="16192" y="45720"/>
                    </a:cubicBezTo>
                    <a:lnTo>
                      <a:pt x="561023" y="45720"/>
                    </a:lnTo>
                    <a:cubicBezTo>
                      <a:pt x="563880" y="44767"/>
                      <a:pt x="566738" y="44767"/>
                      <a:pt x="570548" y="4476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75" name="Google Shape;2075;p15"/>
              <p:cNvSpPr/>
              <p:nvPr/>
            </p:nvSpPr>
            <p:spPr>
              <a:xfrm>
                <a:off x="6231254" y="3445192"/>
                <a:ext cx="710565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710565" h="45720" extrusionOk="0">
                    <a:moveTo>
                      <a:pt x="188595" y="953"/>
                    </a:moveTo>
                    <a:cubicBezTo>
                      <a:pt x="167640" y="14288"/>
                      <a:pt x="124778" y="27623"/>
                      <a:pt x="81915" y="27623"/>
                    </a:cubicBezTo>
                    <a:lnTo>
                      <a:pt x="80963" y="27623"/>
                    </a:lnTo>
                    <a:cubicBezTo>
                      <a:pt x="77153" y="27623"/>
                      <a:pt x="73342" y="26670"/>
                      <a:pt x="70485" y="25717"/>
                    </a:cubicBezTo>
                    <a:cubicBezTo>
                      <a:pt x="57150" y="33338"/>
                      <a:pt x="26670" y="41910"/>
                      <a:pt x="0" y="45720"/>
                    </a:cubicBezTo>
                    <a:lnTo>
                      <a:pt x="688658" y="45720"/>
                    </a:lnTo>
                    <a:cubicBezTo>
                      <a:pt x="696278" y="30480"/>
                      <a:pt x="703898" y="15240"/>
                      <a:pt x="710565" y="0"/>
                    </a:cubicBezTo>
                    <a:lnTo>
                      <a:pt x="189548" y="0"/>
                    </a:lnTo>
                    <a:cubicBezTo>
                      <a:pt x="189548" y="953"/>
                      <a:pt x="189548" y="953"/>
                      <a:pt x="188595" y="95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76" name="Google Shape;2076;p15"/>
              <p:cNvSpPr/>
              <p:nvPr/>
            </p:nvSpPr>
            <p:spPr>
              <a:xfrm>
                <a:off x="5252085" y="3446145"/>
                <a:ext cx="714374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714374" h="45720" extrusionOk="0">
                    <a:moveTo>
                      <a:pt x="643890" y="25717"/>
                    </a:moveTo>
                    <a:cubicBezTo>
                      <a:pt x="641032" y="26670"/>
                      <a:pt x="637223" y="27622"/>
                      <a:pt x="633413" y="27622"/>
                    </a:cubicBezTo>
                    <a:lnTo>
                      <a:pt x="632460" y="27622"/>
                    </a:lnTo>
                    <a:cubicBezTo>
                      <a:pt x="589598" y="27622"/>
                      <a:pt x="546735" y="14288"/>
                      <a:pt x="525780" y="952"/>
                    </a:cubicBezTo>
                    <a:cubicBezTo>
                      <a:pt x="525780" y="952"/>
                      <a:pt x="524828" y="0"/>
                      <a:pt x="523875" y="0"/>
                    </a:cubicBezTo>
                    <a:lnTo>
                      <a:pt x="0" y="0"/>
                    </a:lnTo>
                    <a:cubicBezTo>
                      <a:pt x="6667" y="15240"/>
                      <a:pt x="14288" y="30480"/>
                      <a:pt x="21907" y="45720"/>
                    </a:cubicBezTo>
                    <a:lnTo>
                      <a:pt x="714375" y="45720"/>
                    </a:lnTo>
                    <a:cubicBezTo>
                      <a:pt x="687705" y="41910"/>
                      <a:pt x="657225" y="33338"/>
                      <a:pt x="643890" y="2571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77" name="Google Shape;2077;p15"/>
              <p:cNvSpPr/>
              <p:nvPr/>
            </p:nvSpPr>
            <p:spPr>
              <a:xfrm>
                <a:off x="4989989" y="1862137"/>
                <a:ext cx="2212551" cy="2412682"/>
              </a:xfrm>
              <a:custGeom>
                <a:avLst/>
                <a:gdLst/>
                <a:ahLst/>
                <a:cxnLst/>
                <a:rect l="l" t="t" r="r" b="b"/>
                <a:pathLst>
                  <a:path w="2212551" h="2412682" extrusionOk="0">
                    <a:moveTo>
                      <a:pt x="78263" y="1206818"/>
                    </a:moveTo>
                    <a:cubicBezTo>
                      <a:pt x="54450" y="1213485"/>
                      <a:pt x="36353" y="1225868"/>
                      <a:pt x="23018" y="1245870"/>
                    </a:cubicBezTo>
                    <a:cubicBezTo>
                      <a:pt x="-23655" y="1316355"/>
                      <a:pt x="10635" y="1460183"/>
                      <a:pt x="38258" y="1575435"/>
                    </a:cubicBezTo>
                    <a:cubicBezTo>
                      <a:pt x="47783" y="1616393"/>
                      <a:pt x="57308" y="1655445"/>
                      <a:pt x="61118" y="1684973"/>
                    </a:cubicBezTo>
                    <a:cubicBezTo>
                      <a:pt x="62070" y="1689735"/>
                      <a:pt x="62070" y="1695450"/>
                      <a:pt x="63023" y="1701165"/>
                    </a:cubicBezTo>
                    <a:cubicBezTo>
                      <a:pt x="67785" y="1736408"/>
                      <a:pt x="73500" y="1777365"/>
                      <a:pt x="65880" y="1802130"/>
                    </a:cubicBezTo>
                    <a:lnTo>
                      <a:pt x="63023" y="1809750"/>
                    </a:lnTo>
                    <a:lnTo>
                      <a:pt x="70643" y="1811655"/>
                    </a:lnTo>
                    <a:cubicBezTo>
                      <a:pt x="96360" y="1817370"/>
                      <a:pt x="128745" y="1842135"/>
                      <a:pt x="157320" y="1864995"/>
                    </a:cubicBezTo>
                    <a:cubicBezTo>
                      <a:pt x="161130" y="1868805"/>
                      <a:pt x="165893" y="1871663"/>
                      <a:pt x="169703" y="1874520"/>
                    </a:cubicBezTo>
                    <a:cubicBezTo>
                      <a:pt x="192563" y="1892618"/>
                      <a:pt x="222090" y="1920240"/>
                      <a:pt x="252570" y="1948815"/>
                    </a:cubicBezTo>
                    <a:cubicBezTo>
                      <a:pt x="336390" y="2027873"/>
                      <a:pt x="441165" y="2126933"/>
                      <a:pt x="524985" y="2126933"/>
                    </a:cubicBezTo>
                    <a:cubicBezTo>
                      <a:pt x="526890" y="2126933"/>
                      <a:pt x="528795" y="2126933"/>
                      <a:pt x="530700" y="2126933"/>
                    </a:cubicBezTo>
                    <a:cubicBezTo>
                      <a:pt x="554513" y="2125980"/>
                      <a:pt x="575468" y="2115503"/>
                      <a:pt x="592613" y="2098358"/>
                    </a:cubicBezTo>
                    <a:cubicBezTo>
                      <a:pt x="585945" y="2122170"/>
                      <a:pt x="587850" y="2145030"/>
                      <a:pt x="599280" y="2165985"/>
                    </a:cubicBezTo>
                    <a:cubicBezTo>
                      <a:pt x="637380" y="2241233"/>
                      <a:pt x="778350" y="2284095"/>
                      <a:pt x="891698" y="2317433"/>
                    </a:cubicBezTo>
                    <a:cubicBezTo>
                      <a:pt x="932655" y="2329815"/>
                      <a:pt x="970755" y="2341245"/>
                      <a:pt x="997425" y="2352675"/>
                    </a:cubicBezTo>
                    <a:cubicBezTo>
                      <a:pt x="1002188" y="2354580"/>
                      <a:pt x="1006950" y="2356485"/>
                      <a:pt x="1011713" y="2358390"/>
                    </a:cubicBezTo>
                    <a:cubicBezTo>
                      <a:pt x="1045050" y="2371725"/>
                      <a:pt x="1083150" y="2386965"/>
                      <a:pt x="1101248" y="2406968"/>
                    </a:cubicBezTo>
                    <a:lnTo>
                      <a:pt x="1106963" y="2412683"/>
                    </a:lnTo>
                    <a:lnTo>
                      <a:pt x="1112678" y="2406968"/>
                    </a:lnTo>
                    <a:cubicBezTo>
                      <a:pt x="1130775" y="2387918"/>
                      <a:pt x="1168875" y="2372678"/>
                      <a:pt x="1202213" y="2358390"/>
                    </a:cubicBezTo>
                    <a:cubicBezTo>
                      <a:pt x="1206975" y="2356485"/>
                      <a:pt x="1211738" y="2354580"/>
                      <a:pt x="1216500" y="2352675"/>
                    </a:cubicBezTo>
                    <a:cubicBezTo>
                      <a:pt x="1243170" y="2341245"/>
                      <a:pt x="1282223" y="2329815"/>
                      <a:pt x="1322228" y="2317433"/>
                    </a:cubicBezTo>
                    <a:cubicBezTo>
                      <a:pt x="1435575" y="2283143"/>
                      <a:pt x="1576545" y="2241233"/>
                      <a:pt x="1614645" y="2165985"/>
                    </a:cubicBezTo>
                    <a:cubicBezTo>
                      <a:pt x="1625123" y="2145030"/>
                      <a:pt x="1627028" y="2121218"/>
                      <a:pt x="1620360" y="2097405"/>
                    </a:cubicBezTo>
                    <a:cubicBezTo>
                      <a:pt x="1637505" y="2114550"/>
                      <a:pt x="1658460" y="2124075"/>
                      <a:pt x="1682273" y="2125980"/>
                    </a:cubicBezTo>
                    <a:cubicBezTo>
                      <a:pt x="1684178" y="2125980"/>
                      <a:pt x="1686083" y="2125980"/>
                      <a:pt x="1687988" y="2125980"/>
                    </a:cubicBezTo>
                    <a:cubicBezTo>
                      <a:pt x="1771808" y="2125980"/>
                      <a:pt x="1875630" y="2027873"/>
                      <a:pt x="1960403" y="1947863"/>
                    </a:cubicBezTo>
                    <a:cubicBezTo>
                      <a:pt x="1990883" y="1918335"/>
                      <a:pt x="2020410" y="1891665"/>
                      <a:pt x="2043270" y="1873568"/>
                    </a:cubicBezTo>
                    <a:cubicBezTo>
                      <a:pt x="2047080" y="1870710"/>
                      <a:pt x="2051843" y="1866900"/>
                      <a:pt x="2055653" y="1864043"/>
                    </a:cubicBezTo>
                    <a:cubicBezTo>
                      <a:pt x="2084228" y="1842135"/>
                      <a:pt x="2116613" y="1816418"/>
                      <a:pt x="2142330" y="1810703"/>
                    </a:cubicBezTo>
                    <a:lnTo>
                      <a:pt x="2149950" y="1808798"/>
                    </a:lnTo>
                    <a:lnTo>
                      <a:pt x="2147093" y="1801178"/>
                    </a:lnTo>
                    <a:cubicBezTo>
                      <a:pt x="2139473" y="1776413"/>
                      <a:pt x="2145188" y="1735455"/>
                      <a:pt x="2149950" y="1700213"/>
                    </a:cubicBezTo>
                    <a:cubicBezTo>
                      <a:pt x="2150903" y="1694498"/>
                      <a:pt x="2151855" y="1689735"/>
                      <a:pt x="2151855" y="1684020"/>
                    </a:cubicBezTo>
                    <a:cubicBezTo>
                      <a:pt x="2155665" y="1655445"/>
                      <a:pt x="2165190" y="1616393"/>
                      <a:pt x="2174715" y="1574483"/>
                    </a:cubicBezTo>
                    <a:cubicBezTo>
                      <a:pt x="2202338" y="1459230"/>
                      <a:pt x="2235675" y="1315403"/>
                      <a:pt x="2189955" y="1244918"/>
                    </a:cubicBezTo>
                    <a:cubicBezTo>
                      <a:pt x="2176620" y="1224915"/>
                      <a:pt x="2157570" y="1211580"/>
                      <a:pt x="2133758" y="1205865"/>
                    </a:cubicBezTo>
                    <a:cubicBezTo>
                      <a:pt x="2157570" y="1199198"/>
                      <a:pt x="2175668" y="1186815"/>
                      <a:pt x="2189003" y="1166813"/>
                    </a:cubicBezTo>
                    <a:cubicBezTo>
                      <a:pt x="2235675" y="1096328"/>
                      <a:pt x="2201385" y="952500"/>
                      <a:pt x="2173763" y="837248"/>
                    </a:cubicBezTo>
                    <a:cubicBezTo>
                      <a:pt x="2164238" y="796290"/>
                      <a:pt x="2154713" y="757238"/>
                      <a:pt x="2150903" y="727710"/>
                    </a:cubicBezTo>
                    <a:cubicBezTo>
                      <a:pt x="2149950" y="722948"/>
                      <a:pt x="2149950" y="717233"/>
                      <a:pt x="2148998" y="711518"/>
                    </a:cubicBezTo>
                    <a:cubicBezTo>
                      <a:pt x="2144235" y="676275"/>
                      <a:pt x="2138520" y="635318"/>
                      <a:pt x="2146140" y="610553"/>
                    </a:cubicBezTo>
                    <a:lnTo>
                      <a:pt x="2148998" y="602933"/>
                    </a:lnTo>
                    <a:lnTo>
                      <a:pt x="2141378" y="601028"/>
                    </a:lnTo>
                    <a:cubicBezTo>
                      <a:pt x="2115660" y="595313"/>
                      <a:pt x="2083275" y="570548"/>
                      <a:pt x="2054700" y="547688"/>
                    </a:cubicBezTo>
                    <a:cubicBezTo>
                      <a:pt x="2049938" y="543878"/>
                      <a:pt x="2046128" y="541020"/>
                      <a:pt x="2042318" y="538163"/>
                    </a:cubicBezTo>
                    <a:cubicBezTo>
                      <a:pt x="2019458" y="520065"/>
                      <a:pt x="1989930" y="492443"/>
                      <a:pt x="1959450" y="463868"/>
                    </a:cubicBezTo>
                    <a:cubicBezTo>
                      <a:pt x="1875630" y="384810"/>
                      <a:pt x="1770855" y="285750"/>
                      <a:pt x="1687035" y="285750"/>
                    </a:cubicBezTo>
                    <a:cubicBezTo>
                      <a:pt x="1685130" y="285750"/>
                      <a:pt x="1683225" y="285750"/>
                      <a:pt x="1681320" y="285750"/>
                    </a:cubicBezTo>
                    <a:cubicBezTo>
                      <a:pt x="1657508" y="286703"/>
                      <a:pt x="1636553" y="297180"/>
                      <a:pt x="1619408" y="314325"/>
                    </a:cubicBezTo>
                    <a:cubicBezTo>
                      <a:pt x="1626075" y="290513"/>
                      <a:pt x="1624170" y="267653"/>
                      <a:pt x="1612740" y="246698"/>
                    </a:cubicBezTo>
                    <a:cubicBezTo>
                      <a:pt x="1574640" y="171450"/>
                      <a:pt x="1433670" y="128588"/>
                      <a:pt x="1319370" y="95250"/>
                    </a:cubicBezTo>
                    <a:cubicBezTo>
                      <a:pt x="1278413" y="82868"/>
                      <a:pt x="1240313" y="71438"/>
                      <a:pt x="1213643" y="60008"/>
                    </a:cubicBezTo>
                    <a:cubicBezTo>
                      <a:pt x="1208880" y="58103"/>
                      <a:pt x="1204118" y="56197"/>
                      <a:pt x="1199355" y="54293"/>
                    </a:cubicBezTo>
                    <a:cubicBezTo>
                      <a:pt x="1166018" y="40958"/>
                      <a:pt x="1127918" y="25717"/>
                      <a:pt x="1109820" y="5715"/>
                    </a:cubicBezTo>
                    <a:lnTo>
                      <a:pt x="1106010" y="0"/>
                    </a:lnTo>
                    <a:lnTo>
                      <a:pt x="1100295" y="5715"/>
                    </a:lnTo>
                    <a:cubicBezTo>
                      <a:pt x="1082198" y="24765"/>
                      <a:pt x="1044098" y="40005"/>
                      <a:pt x="1010760" y="54293"/>
                    </a:cubicBezTo>
                    <a:cubicBezTo>
                      <a:pt x="1005998" y="56197"/>
                      <a:pt x="1001235" y="58103"/>
                      <a:pt x="996473" y="60008"/>
                    </a:cubicBezTo>
                    <a:cubicBezTo>
                      <a:pt x="969803" y="71438"/>
                      <a:pt x="930750" y="82868"/>
                      <a:pt x="890745" y="95250"/>
                    </a:cubicBezTo>
                    <a:cubicBezTo>
                      <a:pt x="777398" y="129540"/>
                      <a:pt x="636428" y="171450"/>
                      <a:pt x="598328" y="246698"/>
                    </a:cubicBezTo>
                    <a:cubicBezTo>
                      <a:pt x="587850" y="267653"/>
                      <a:pt x="585945" y="291465"/>
                      <a:pt x="592613" y="315278"/>
                    </a:cubicBezTo>
                    <a:cubicBezTo>
                      <a:pt x="575468" y="298133"/>
                      <a:pt x="554513" y="288608"/>
                      <a:pt x="530700" y="286703"/>
                    </a:cubicBezTo>
                    <a:cubicBezTo>
                      <a:pt x="445928" y="281940"/>
                      <a:pt x="339248" y="382905"/>
                      <a:pt x="252570" y="464820"/>
                    </a:cubicBezTo>
                    <a:cubicBezTo>
                      <a:pt x="222090" y="494348"/>
                      <a:pt x="192563" y="521018"/>
                      <a:pt x="169703" y="539115"/>
                    </a:cubicBezTo>
                    <a:cubicBezTo>
                      <a:pt x="165893" y="541973"/>
                      <a:pt x="161130" y="545783"/>
                      <a:pt x="157320" y="548640"/>
                    </a:cubicBezTo>
                    <a:cubicBezTo>
                      <a:pt x="128745" y="570548"/>
                      <a:pt x="96360" y="596265"/>
                      <a:pt x="70643" y="601980"/>
                    </a:cubicBezTo>
                    <a:lnTo>
                      <a:pt x="63023" y="603885"/>
                    </a:lnTo>
                    <a:lnTo>
                      <a:pt x="65880" y="611505"/>
                    </a:lnTo>
                    <a:cubicBezTo>
                      <a:pt x="73500" y="636270"/>
                      <a:pt x="67785" y="677228"/>
                      <a:pt x="63023" y="712470"/>
                    </a:cubicBezTo>
                    <a:cubicBezTo>
                      <a:pt x="62070" y="718185"/>
                      <a:pt x="61118" y="722948"/>
                      <a:pt x="61118" y="728663"/>
                    </a:cubicBezTo>
                    <a:cubicBezTo>
                      <a:pt x="57308" y="757238"/>
                      <a:pt x="47783" y="796290"/>
                      <a:pt x="38258" y="838200"/>
                    </a:cubicBezTo>
                    <a:cubicBezTo>
                      <a:pt x="10635" y="953453"/>
                      <a:pt x="-22702" y="1097280"/>
                      <a:pt x="23018" y="1167765"/>
                    </a:cubicBezTo>
                    <a:cubicBezTo>
                      <a:pt x="35400" y="1187768"/>
                      <a:pt x="53498" y="1201103"/>
                      <a:pt x="78263" y="1206818"/>
                    </a:cubicBezTo>
                    <a:close/>
                    <a:moveTo>
                      <a:pt x="1106963" y="193358"/>
                    </a:moveTo>
                    <a:cubicBezTo>
                      <a:pt x="1663223" y="193358"/>
                      <a:pt x="2115660" y="647700"/>
                      <a:pt x="2115660" y="1206818"/>
                    </a:cubicBezTo>
                    <a:cubicBezTo>
                      <a:pt x="2115660" y="1765935"/>
                      <a:pt x="1663223" y="2220278"/>
                      <a:pt x="1106963" y="2220278"/>
                    </a:cubicBezTo>
                    <a:cubicBezTo>
                      <a:pt x="550703" y="2220278"/>
                      <a:pt x="98265" y="1765935"/>
                      <a:pt x="98265" y="1206818"/>
                    </a:cubicBezTo>
                    <a:cubicBezTo>
                      <a:pt x="98265" y="647700"/>
                      <a:pt x="550703" y="193358"/>
                      <a:pt x="1106963" y="1933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78" name="Google Shape;2078;p15"/>
              <p:cNvSpPr/>
              <p:nvPr/>
            </p:nvSpPr>
            <p:spPr>
              <a:xfrm>
                <a:off x="5638800" y="3871912"/>
                <a:ext cx="916304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916304" h="45720" extrusionOk="0">
                    <a:moveTo>
                      <a:pt x="90488" y="45720"/>
                    </a:moveTo>
                    <a:lnTo>
                      <a:pt x="825818" y="45720"/>
                    </a:lnTo>
                    <a:cubicBezTo>
                      <a:pt x="857250" y="32385"/>
                      <a:pt x="887730" y="17145"/>
                      <a:pt x="916305" y="0"/>
                    </a:cubicBezTo>
                    <a:lnTo>
                      <a:pt x="0" y="0"/>
                    </a:lnTo>
                    <a:cubicBezTo>
                      <a:pt x="28575" y="16192"/>
                      <a:pt x="59055" y="31433"/>
                      <a:pt x="90488" y="457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79" name="Google Shape;2079;p15"/>
              <p:cNvSpPr/>
              <p:nvPr/>
            </p:nvSpPr>
            <p:spPr>
              <a:xfrm>
                <a:off x="5838825" y="3957637"/>
                <a:ext cx="516254" cy="36195"/>
              </a:xfrm>
              <a:custGeom>
                <a:avLst/>
                <a:gdLst/>
                <a:ahLst/>
                <a:cxnLst/>
                <a:rect l="l" t="t" r="r" b="b"/>
                <a:pathLst>
                  <a:path w="516254" h="36195" extrusionOk="0">
                    <a:moveTo>
                      <a:pt x="258128" y="36195"/>
                    </a:moveTo>
                    <a:cubicBezTo>
                      <a:pt x="347663" y="36195"/>
                      <a:pt x="434340" y="23813"/>
                      <a:pt x="516255" y="0"/>
                    </a:cubicBezTo>
                    <a:lnTo>
                      <a:pt x="0" y="0"/>
                    </a:lnTo>
                    <a:cubicBezTo>
                      <a:pt x="81915" y="22860"/>
                      <a:pt x="168592" y="36195"/>
                      <a:pt x="258128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80" name="Google Shape;2080;p15"/>
              <p:cNvSpPr/>
              <p:nvPr/>
            </p:nvSpPr>
            <p:spPr>
              <a:xfrm>
                <a:off x="6180772" y="3058477"/>
                <a:ext cx="205999" cy="305752"/>
              </a:xfrm>
              <a:custGeom>
                <a:avLst/>
                <a:gdLst/>
                <a:ahLst/>
                <a:cxnLst/>
                <a:rect l="l" t="t" r="r" b="b"/>
                <a:pathLst>
                  <a:path w="205999" h="305752" extrusionOk="0">
                    <a:moveTo>
                      <a:pt x="140018" y="11430"/>
                    </a:moveTo>
                    <a:cubicBezTo>
                      <a:pt x="134303" y="5715"/>
                      <a:pt x="115253" y="0"/>
                      <a:pt x="92393" y="0"/>
                    </a:cubicBezTo>
                    <a:cubicBezTo>
                      <a:pt x="81915" y="0"/>
                      <a:pt x="72390" y="952"/>
                      <a:pt x="62865" y="3810"/>
                    </a:cubicBezTo>
                    <a:cubicBezTo>
                      <a:pt x="28575" y="12382"/>
                      <a:pt x="0" y="48577"/>
                      <a:pt x="0" y="66675"/>
                    </a:cubicBezTo>
                    <a:cubicBezTo>
                      <a:pt x="10478" y="80010"/>
                      <a:pt x="23813" y="94297"/>
                      <a:pt x="36195" y="106680"/>
                    </a:cubicBezTo>
                    <a:cubicBezTo>
                      <a:pt x="63818" y="133350"/>
                      <a:pt x="89535" y="160020"/>
                      <a:pt x="90488" y="196215"/>
                    </a:cubicBezTo>
                    <a:cubicBezTo>
                      <a:pt x="91440" y="213360"/>
                      <a:pt x="88583" y="228600"/>
                      <a:pt x="82868" y="243840"/>
                    </a:cubicBezTo>
                    <a:cubicBezTo>
                      <a:pt x="70485" y="276225"/>
                      <a:pt x="40958" y="295275"/>
                      <a:pt x="14288" y="305752"/>
                    </a:cubicBezTo>
                    <a:cubicBezTo>
                      <a:pt x="92393" y="301942"/>
                      <a:pt x="149543" y="284797"/>
                      <a:pt x="179070" y="253365"/>
                    </a:cubicBezTo>
                    <a:cubicBezTo>
                      <a:pt x="199073" y="233363"/>
                      <a:pt x="207645" y="206692"/>
                      <a:pt x="205740" y="174307"/>
                    </a:cubicBezTo>
                    <a:cubicBezTo>
                      <a:pt x="203835" y="152400"/>
                      <a:pt x="187643" y="130492"/>
                      <a:pt x="172403" y="108585"/>
                    </a:cubicBezTo>
                    <a:cubicBezTo>
                      <a:pt x="150495" y="79057"/>
                      <a:pt x="127635" y="47625"/>
                      <a:pt x="140018" y="11430"/>
                    </a:cubicBezTo>
                    <a:cubicBezTo>
                      <a:pt x="140970" y="11430"/>
                      <a:pt x="140018" y="11430"/>
                      <a:pt x="140018" y="1143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81" name="Google Shape;2081;p15"/>
              <p:cNvSpPr/>
              <p:nvPr/>
            </p:nvSpPr>
            <p:spPr>
              <a:xfrm>
                <a:off x="6236970" y="3089909"/>
                <a:ext cx="262116" cy="284797"/>
              </a:xfrm>
              <a:custGeom>
                <a:avLst/>
                <a:gdLst/>
                <a:ahLst/>
                <a:cxnLst/>
                <a:rect l="l" t="t" r="r" b="b"/>
                <a:pathLst>
                  <a:path w="262116" h="284797" extrusionOk="0">
                    <a:moveTo>
                      <a:pt x="190500" y="0"/>
                    </a:moveTo>
                    <a:cubicBezTo>
                      <a:pt x="178117" y="0"/>
                      <a:pt x="160020" y="953"/>
                      <a:pt x="142875" y="7620"/>
                    </a:cubicBezTo>
                    <a:cubicBezTo>
                      <a:pt x="121920" y="15240"/>
                      <a:pt x="109538" y="22860"/>
                      <a:pt x="104775" y="30480"/>
                    </a:cubicBezTo>
                    <a:cubicBezTo>
                      <a:pt x="111442" y="42863"/>
                      <a:pt x="120015" y="56198"/>
                      <a:pt x="129540" y="67628"/>
                    </a:cubicBezTo>
                    <a:cubicBezTo>
                      <a:pt x="146685" y="90488"/>
                      <a:pt x="163830" y="114300"/>
                      <a:pt x="165735" y="140970"/>
                    </a:cubicBezTo>
                    <a:cubicBezTo>
                      <a:pt x="168592" y="178118"/>
                      <a:pt x="158115" y="208598"/>
                      <a:pt x="135255" y="231458"/>
                    </a:cubicBezTo>
                    <a:cubicBezTo>
                      <a:pt x="107633" y="260033"/>
                      <a:pt x="61913" y="278130"/>
                      <a:pt x="0" y="284798"/>
                    </a:cubicBezTo>
                    <a:cubicBezTo>
                      <a:pt x="4763" y="284798"/>
                      <a:pt x="8572" y="284798"/>
                      <a:pt x="13335" y="284798"/>
                    </a:cubicBezTo>
                    <a:cubicBezTo>
                      <a:pt x="105727" y="284798"/>
                      <a:pt x="180975" y="263843"/>
                      <a:pt x="223838" y="225743"/>
                    </a:cubicBezTo>
                    <a:cubicBezTo>
                      <a:pt x="250508" y="201930"/>
                      <a:pt x="263842" y="173355"/>
                      <a:pt x="261938" y="140970"/>
                    </a:cubicBezTo>
                    <a:cubicBezTo>
                      <a:pt x="260985" y="119063"/>
                      <a:pt x="248602" y="101918"/>
                      <a:pt x="237172" y="84773"/>
                    </a:cubicBezTo>
                    <a:cubicBezTo>
                      <a:pt x="220980" y="61913"/>
                      <a:pt x="202883" y="36195"/>
                      <a:pt x="222885" y="953"/>
                    </a:cubicBezTo>
                    <a:cubicBezTo>
                      <a:pt x="216217" y="1905"/>
                      <a:pt x="204788" y="0"/>
                      <a:pt x="1905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82" name="Google Shape;2082;p15"/>
              <p:cNvSpPr/>
              <p:nvPr/>
            </p:nvSpPr>
            <p:spPr>
              <a:xfrm>
                <a:off x="5940559" y="3035617"/>
                <a:ext cx="315693" cy="330517"/>
              </a:xfrm>
              <a:custGeom>
                <a:avLst/>
                <a:gdLst/>
                <a:ahLst/>
                <a:cxnLst/>
                <a:rect l="l" t="t" r="r" b="b"/>
                <a:pathLst>
                  <a:path w="315693" h="330517" extrusionOk="0">
                    <a:moveTo>
                      <a:pt x="308793" y="260985"/>
                    </a:moveTo>
                    <a:cubicBezTo>
                      <a:pt x="314507" y="247650"/>
                      <a:pt x="316412" y="234315"/>
                      <a:pt x="315460" y="219075"/>
                    </a:cubicBezTo>
                    <a:cubicBezTo>
                      <a:pt x="313555" y="188595"/>
                      <a:pt x="290695" y="163830"/>
                      <a:pt x="265930" y="140017"/>
                    </a:cubicBezTo>
                    <a:cubicBezTo>
                      <a:pt x="257357" y="131445"/>
                      <a:pt x="212590" y="87630"/>
                      <a:pt x="196398" y="49530"/>
                    </a:cubicBezTo>
                    <a:lnTo>
                      <a:pt x="193540" y="43815"/>
                    </a:lnTo>
                    <a:cubicBezTo>
                      <a:pt x="183062" y="16192"/>
                      <a:pt x="175443" y="0"/>
                      <a:pt x="157345" y="0"/>
                    </a:cubicBezTo>
                    <a:cubicBezTo>
                      <a:pt x="140200" y="0"/>
                      <a:pt x="131628" y="18098"/>
                      <a:pt x="120198" y="45720"/>
                    </a:cubicBezTo>
                    <a:cubicBezTo>
                      <a:pt x="119245" y="46673"/>
                      <a:pt x="89718" y="102870"/>
                      <a:pt x="46855" y="143828"/>
                    </a:cubicBezTo>
                    <a:cubicBezTo>
                      <a:pt x="22090" y="166688"/>
                      <a:pt x="1135" y="190500"/>
                      <a:pt x="182" y="220028"/>
                    </a:cubicBezTo>
                    <a:cubicBezTo>
                      <a:pt x="-770" y="234315"/>
                      <a:pt x="2087" y="247650"/>
                      <a:pt x="6850" y="261938"/>
                    </a:cubicBezTo>
                    <a:cubicBezTo>
                      <a:pt x="24948" y="309563"/>
                      <a:pt x="94480" y="330517"/>
                      <a:pt x="155440" y="330517"/>
                    </a:cubicBezTo>
                    <a:lnTo>
                      <a:pt x="158298" y="330517"/>
                    </a:lnTo>
                    <a:lnTo>
                      <a:pt x="158298" y="330517"/>
                    </a:lnTo>
                    <a:lnTo>
                      <a:pt x="158298" y="330517"/>
                    </a:lnTo>
                    <a:lnTo>
                      <a:pt x="161155" y="330517"/>
                    </a:lnTo>
                    <a:cubicBezTo>
                      <a:pt x="221162" y="329565"/>
                      <a:pt x="290695" y="308610"/>
                      <a:pt x="308793" y="26098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83" name="Google Shape;2083;p15"/>
              <p:cNvSpPr/>
              <p:nvPr/>
            </p:nvSpPr>
            <p:spPr>
              <a:xfrm>
                <a:off x="5809990" y="3058477"/>
                <a:ext cx="205999" cy="305752"/>
              </a:xfrm>
              <a:custGeom>
                <a:avLst/>
                <a:gdLst/>
                <a:ahLst/>
                <a:cxnLst/>
                <a:rect l="l" t="t" r="r" b="b"/>
                <a:pathLst>
                  <a:path w="205999" h="305752" extrusionOk="0">
                    <a:moveTo>
                      <a:pt x="259" y="174307"/>
                    </a:moveTo>
                    <a:cubicBezTo>
                      <a:pt x="-1646" y="206692"/>
                      <a:pt x="6927" y="233363"/>
                      <a:pt x="26929" y="253365"/>
                    </a:cubicBezTo>
                    <a:cubicBezTo>
                      <a:pt x="56457" y="283845"/>
                      <a:pt x="113607" y="301942"/>
                      <a:pt x="191712" y="305752"/>
                    </a:cubicBezTo>
                    <a:cubicBezTo>
                      <a:pt x="165042" y="295275"/>
                      <a:pt x="135514" y="276225"/>
                      <a:pt x="123132" y="243840"/>
                    </a:cubicBezTo>
                    <a:cubicBezTo>
                      <a:pt x="117417" y="228600"/>
                      <a:pt x="114559" y="212407"/>
                      <a:pt x="115512" y="196215"/>
                    </a:cubicBezTo>
                    <a:cubicBezTo>
                      <a:pt x="117417" y="160020"/>
                      <a:pt x="142182" y="133350"/>
                      <a:pt x="169804" y="106680"/>
                    </a:cubicBezTo>
                    <a:cubicBezTo>
                      <a:pt x="182187" y="94297"/>
                      <a:pt x="195522" y="80010"/>
                      <a:pt x="205999" y="66675"/>
                    </a:cubicBezTo>
                    <a:cubicBezTo>
                      <a:pt x="205999" y="48577"/>
                      <a:pt x="177424" y="12382"/>
                      <a:pt x="143134" y="3810"/>
                    </a:cubicBezTo>
                    <a:cubicBezTo>
                      <a:pt x="133609" y="1905"/>
                      <a:pt x="124084" y="0"/>
                      <a:pt x="113607" y="0"/>
                    </a:cubicBezTo>
                    <a:cubicBezTo>
                      <a:pt x="90747" y="0"/>
                      <a:pt x="71697" y="5715"/>
                      <a:pt x="65982" y="11430"/>
                    </a:cubicBezTo>
                    <a:cubicBezTo>
                      <a:pt x="65982" y="11430"/>
                      <a:pt x="65029" y="12382"/>
                      <a:pt x="65029" y="12382"/>
                    </a:cubicBezTo>
                    <a:cubicBezTo>
                      <a:pt x="78364" y="48577"/>
                      <a:pt x="55504" y="79057"/>
                      <a:pt x="33597" y="109538"/>
                    </a:cubicBezTo>
                    <a:cubicBezTo>
                      <a:pt x="18357" y="130492"/>
                      <a:pt x="2164" y="152400"/>
                      <a:pt x="259" y="1743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84" name="Google Shape;2084;p15"/>
              <p:cNvSpPr/>
              <p:nvPr/>
            </p:nvSpPr>
            <p:spPr>
              <a:xfrm>
                <a:off x="5698628" y="3091815"/>
                <a:ext cx="262116" cy="284797"/>
              </a:xfrm>
              <a:custGeom>
                <a:avLst/>
                <a:gdLst/>
                <a:ahLst/>
                <a:cxnLst/>
                <a:rect l="l" t="t" r="r" b="b"/>
                <a:pathLst>
                  <a:path w="262116" h="284797" extrusionOk="0">
                    <a:moveTo>
                      <a:pt x="179" y="140970"/>
                    </a:moveTo>
                    <a:cubicBezTo>
                      <a:pt x="-1726" y="173355"/>
                      <a:pt x="11609" y="201930"/>
                      <a:pt x="38279" y="225742"/>
                    </a:cubicBezTo>
                    <a:cubicBezTo>
                      <a:pt x="81142" y="263842"/>
                      <a:pt x="156389" y="284797"/>
                      <a:pt x="248781" y="284797"/>
                    </a:cubicBezTo>
                    <a:cubicBezTo>
                      <a:pt x="253544" y="284797"/>
                      <a:pt x="257354" y="284797"/>
                      <a:pt x="262117" y="284797"/>
                    </a:cubicBezTo>
                    <a:cubicBezTo>
                      <a:pt x="199252" y="277177"/>
                      <a:pt x="154484" y="259080"/>
                      <a:pt x="126862" y="231457"/>
                    </a:cubicBezTo>
                    <a:cubicBezTo>
                      <a:pt x="104002" y="207645"/>
                      <a:pt x="93524" y="177165"/>
                      <a:pt x="96382" y="140970"/>
                    </a:cubicBezTo>
                    <a:cubicBezTo>
                      <a:pt x="98287" y="114300"/>
                      <a:pt x="115432" y="90488"/>
                      <a:pt x="132577" y="67627"/>
                    </a:cubicBezTo>
                    <a:cubicBezTo>
                      <a:pt x="142102" y="55245"/>
                      <a:pt x="150674" y="42863"/>
                      <a:pt x="157342" y="30480"/>
                    </a:cubicBezTo>
                    <a:cubicBezTo>
                      <a:pt x="152579" y="21907"/>
                      <a:pt x="140197" y="14288"/>
                      <a:pt x="119242" y="7620"/>
                    </a:cubicBezTo>
                    <a:cubicBezTo>
                      <a:pt x="102097" y="1905"/>
                      <a:pt x="83047" y="0"/>
                      <a:pt x="71617" y="0"/>
                    </a:cubicBezTo>
                    <a:cubicBezTo>
                      <a:pt x="57329" y="0"/>
                      <a:pt x="45899" y="1905"/>
                      <a:pt x="40184" y="3810"/>
                    </a:cubicBezTo>
                    <a:cubicBezTo>
                      <a:pt x="61139" y="39052"/>
                      <a:pt x="42089" y="64770"/>
                      <a:pt x="25897" y="87630"/>
                    </a:cubicBezTo>
                    <a:cubicBezTo>
                      <a:pt x="13514" y="101917"/>
                      <a:pt x="2084" y="119063"/>
                      <a:pt x="179" y="14097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85" name="Google Shape;2085;p15"/>
              <p:cNvSpPr/>
              <p:nvPr/>
            </p:nvSpPr>
            <p:spPr>
              <a:xfrm>
                <a:off x="5791200" y="3389947"/>
                <a:ext cx="150495" cy="61912"/>
              </a:xfrm>
              <a:custGeom>
                <a:avLst/>
                <a:gdLst/>
                <a:ahLst/>
                <a:cxnLst/>
                <a:rect l="l" t="t" r="r" b="b"/>
                <a:pathLst>
                  <a:path w="150495" h="61912" extrusionOk="0">
                    <a:moveTo>
                      <a:pt x="122873" y="25718"/>
                    </a:moveTo>
                    <a:cubicBezTo>
                      <a:pt x="126683" y="23813"/>
                      <a:pt x="129540" y="21908"/>
                      <a:pt x="131445" y="20003"/>
                    </a:cubicBezTo>
                    <a:cubicBezTo>
                      <a:pt x="137160" y="16193"/>
                      <a:pt x="140970" y="12383"/>
                      <a:pt x="144780" y="8573"/>
                    </a:cubicBezTo>
                    <a:cubicBezTo>
                      <a:pt x="146685" y="6668"/>
                      <a:pt x="148590" y="4763"/>
                      <a:pt x="150495" y="2858"/>
                    </a:cubicBezTo>
                    <a:cubicBezTo>
                      <a:pt x="132398" y="2858"/>
                      <a:pt x="115252" y="1905"/>
                      <a:pt x="98108" y="0"/>
                    </a:cubicBezTo>
                    <a:lnTo>
                      <a:pt x="98108" y="0"/>
                    </a:lnTo>
                    <a:cubicBezTo>
                      <a:pt x="96202" y="0"/>
                      <a:pt x="95250" y="953"/>
                      <a:pt x="94298" y="1905"/>
                    </a:cubicBezTo>
                    <a:cubicBezTo>
                      <a:pt x="92392" y="3810"/>
                      <a:pt x="89535" y="5715"/>
                      <a:pt x="87630" y="7620"/>
                    </a:cubicBezTo>
                    <a:cubicBezTo>
                      <a:pt x="73342" y="20003"/>
                      <a:pt x="49530" y="40005"/>
                      <a:pt x="1905" y="40005"/>
                    </a:cubicBezTo>
                    <a:lnTo>
                      <a:pt x="0" y="40005"/>
                    </a:lnTo>
                    <a:cubicBezTo>
                      <a:pt x="16192" y="48578"/>
                      <a:pt x="53340" y="60960"/>
                      <a:pt x="92392" y="61913"/>
                    </a:cubicBezTo>
                    <a:lnTo>
                      <a:pt x="92392" y="61913"/>
                    </a:lnTo>
                    <a:cubicBezTo>
                      <a:pt x="96202" y="61913"/>
                      <a:pt x="97155" y="60960"/>
                      <a:pt x="97155" y="59055"/>
                    </a:cubicBezTo>
                    <a:cubicBezTo>
                      <a:pt x="97155" y="56198"/>
                      <a:pt x="97155" y="54293"/>
                      <a:pt x="97155" y="52388"/>
                    </a:cubicBezTo>
                    <a:cubicBezTo>
                      <a:pt x="100013" y="40005"/>
                      <a:pt x="110490" y="33338"/>
                      <a:pt x="122873" y="257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86" name="Google Shape;2086;p15"/>
              <p:cNvSpPr/>
              <p:nvPr/>
            </p:nvSpPr>
            <p:spPr>
              <a:xfrm>
                <a:off x="5904547" y="3388995"/>
                <a:ext cx="103822" cy="80962"/>
              </a:xfrm>
              <a:custGeom>
                <a:avLst/>
                <a:gdLst/>
                <a:ahLst/>
                <a:cxnLst/>
                <a:rect l="l" t="t" r="r" b="b"/>
                <a:pathLst>
                  <a:path w="103822" h="80962" extrusionOk="0">
                    <a:moveTo>
                      <a:pt x="68580" y="80963"/>
                    </a:moveTo>
                    <a:cubicBezTo>
                      <a:pt x="78105" y="80963"/>
                      <a:pt x="87630" y="80010"/>
                      <a:pt x="94298" y="77152"/>
                    </a:cubicBezTo>
                    <a:cubicBezTo>
                      <a:pt x="99060" y="75247"/>
                      <a:pt x="102870" y="73342"/>
                      <a:pt x="103823" y="71438"/>
                    </a:cubicBezTo>
                    <a:cubicBezTo>
                      <a:pt x="101918" y="69533"/>
                      <a:pt x="100965" y="67627"/>
                      <a:pt x="99060" y="65722"/>
                    </a:cubicBezTo>
                    <a:cubicBezTo>
                      <a:pt x="88582" y="48577"/>
                      <a:pt x="81915" y="21908"/>
                      <a:pt x="101918" y="952"/>
                    </a:cubicBezTo>
                    <a:cubicBezTo>
                      <a:pt x="101918" y="952"/>
                      <a:pt x="101918" y="952"/>
                      <a:pt x="102870" y="0"/>
                    </a:cubicBezTo>
                    <a:cubicBezTo>
                      <a:pt x="97155" y="952"/>
                      <a:pt x="90487" y="952"/>
                      <a:pt x="84773" y="952"/>
                    </a:cubicBezTo>
                    <a:cubicBezTo>
                      <a:pt x="55245" y="4763"/>
                      <a:pt x="49530" y="10477"/>
                      <a:pt x="42862" y="19050"/>
                    </a:cubicBezTo>
                    <a:cubicBezTo>
                      <a:pt x="39052" y="22860"/>
                      <a:pt x="34290" y="27622"/>
                      <a:pt x="27623" y="33338"/>
                    </a:cubicBezTo>
                    <a:cubicBezTo>
                      <a:pt x="24765" y="35242"/>
                      <a:pt x="21907" y="37147"/>
                      <a:pt x="19050" y="39052"/>
                    </a:cubicBezTo>
                    <a:cubicBezTo>
                      <a:pt x="9525" y="44767"/>
                      <a:pt x="952" y="50483"/>
                      <a:pt x="0" y="55245"/>
                    </a:cubicBezTo>
                    <a:cubicBezTo>
                      <a:pt x="0" y="57150"/>
                      <a:pt x="0" y="58102"/>
                      <a:pt x="1905" y="60960"/>
                    </a:cubicBezTo>
                    <a:cubicBezTo>
                      <a:pt x="8573" y="71438"/>
                      <a:pt x="39052" y="80963"/>
                      <a:pt x="68580" y="8096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87" name="Google Shape;2087;p15"/>
              <p:cNvSpPr/>
              <p:nvPr/>
            </p:nvSpPr>
            <p:spPr>
              <a:xfrm>
                <a:off x="6010121" y="3382327"/>
                <a:ext cx="179377" cy="129539"/>
              </a:xfrm>
              <a:custGeom>
                <a:avLst/>
                <a:gdLst/>
                <a:ahLst/>
                <a:cxnLst/>
                <a:rect l="l" t="t" r="r" b="b"/>
                <a:pathLst>
                  <a:path w="179377" h="129539" extrusionOk="0">
                    <a:moveTo>
                      <a:pt x="88736" y="0"/>
                    </a:moveTo>
                    <a:lnTo>
                      <a:pt x="88736" y="0"/>
                    </a:lnTo>
                    <a:lnTo>
                      <a:pt x="87784" y="0"/>
                    </a:lnTo>
                    <a:cubicBezTo>
                      <a:pt x="44921" y="0"/>
                      <a:pt x="20156" y="5715"/>
                      <a:pt x="8726" y="19050"/>
                    </a:cubicBezTo>
                    <a:cubicBezTo>
                      <a:pt x="-4609" y="33338"/>
                      <a:pt x="-799" y="52388"/>
                      <a:pt x="7774" y="64770"/>
                    </a:cubicBezTo>
                    <a:cubicBezTo>
                      <a:pt x="9679" y="67627"/>
                      <a:pt x="11584" y="70485"/>
                      <a:pt x="14441" y="72390"/>
                    </a:cubicBezTo>
                    <a:lnTo>
                      <a:pt x="16346" y="74295"/>
                    </a:lnTo>
                    <a:cubicBezTo>
                      <a:pt x="23014" y="79057"/>
                      <a:pt x="30634" y="81915"/>
                      <a:pt x="38254" y="84772"/>
                    </a:cubicBezTo>
                    <a:cubicBezTo>
                      <a:pt x="56351" y="91440"/>
                      <a:pt x="76354" y="99060"/>
                      <a:pt x="89689" y="129540"/>
                    </a:cubicBezTo>
                    <a:cubicBezTo>
                      <a:pt x="103024" y="98107"/>
                      <a:pt x="123026" y="91440"/>
                      <a:pt x="141124" y="84772"/>
                    </a:cubicBezTo>
                    <a:cubicBezTo>
                      <a:pt x="148744" y="81915"/>
                      <a:pt x="156364" y="79057"/>
                      <a:pt x="163031" y="74295"/>
                    </a:cubicBezTo>
                    <a:lnTo>
                      <a:pt x="164936" y="72390"/>
                    </a:lnTo>
                    <a:cubicBezTo>
                      <a:pt x="167794" y="70485"/>
                      <a:pt x="169699" y="67627"/>
                      <a:pt x="171604" y="64770"/>
                    </a:cubicBezTo>
                    <a:cubicBezTo>
                      <a:pt x="180176" y="52388"/>
                      <a:pt x="183986" y="33338"/>
                      <a:pt x="170651" y="19050"/>
                    </a:cubicBezTo>
                    <a:cubicBezTo>
                      <a:pt x="157316" y="5715"/>
                      <a:pt x="131599" y="0"/>
                      <a:pt x="88736" y="0"/>
                    </a:cubicBezTo>
                    <a:lnTo>
                      <a:pt x="88736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88" name="Google Shape;2088;p15"/>
              <p:cNvSpPr/>
              <p:nvPr/>
            </p:nvSpPr>
            <p:spPr>
              <a:xfrm>
                <a:off x="6188392" y="3388995"/>
                <a:ext cx="104775" cy="81914"/>
              </a:xfrm>
              <a:custGeom>
                <a:avLst/>
                <a:gdLst/>
                <a:ahLst/>
                <a:cxnLst/>
                <a:rect l="l" t="t" r="r" b="b"/>
                <a:pathLst>
                  <a:path w="104775" h="81914" extrusionOk="0">
                    <a:moveTo>
                      <a:pt x="0" y="72390"/>
                    </a:moveTo>
                    <a:cubicBezTo>
                      <a:pt x="1905" y="74295"/>
                      <a:pt x="4763" y="77152"/>
                      <a:pt x="9525" y="78105"/>
                    </a:cubicBezTo>
                    <a:cubicBezTo>
                      <a:pt x="16192" y="80010"/>
                      <a:pt x="24765" y="81915"/>
                      <a:pt x="35242" y="81915"/>
                    </a:cubicBezTo>
                    <a:cubicBezTo>
                      <a:pt x="64770" y="81915"/>
                      <a:pt x="95250" y="72390"/>
                      <a:pt x="102870" y="60960"/>
                    </a:cubicBezTo>
                    <a:cubicBezTo>
                      <a:pt x="104775" y="59055"/>
                      <a:pt x="104775" y="57150"/>
                      <a:pt x="104775" y="55245"/>
                    </a:cubicBezTo>
                    <a:cubicBezTo>
                      <a:pt x="103823" y="50483"/>
                      <a:pt x="95250" y="44767"/>
                      <a:pt x="85725" y="39052"/>
                    </a:cubicBezTo>
                    <a:cubicBezTo>
                      <a:pt x="82867" y="37147"/>
                      <a:pt x="80010" y="35242"/>
                      <a:pt x="77153" y="33338"/>
                    </a:cubicBezTo>
                    <a:cubicBezTo>
                      <a:pt x="69533" y="28575"/>
                      <a:pt x="65723" y="23813"/>
                      <a:pt x="61913" y="19050"/>
                    </a:cubicBezTo>
                    <a:cubicBezTo>
                      <a:pt x="54292" y="11430"/>
                      <a:pt x="48578" y="4763"/>
                      <a:pt x="20003" y="952"/>
                    </a:cubicBezTo>
                    <a:cubicBezTo>
                      <a:pt x="14288" y="952"/>
                      <a:pt x="8573" y="0"/>
                      <a:pt x="1905" y="0"/>
                    </a:cubicBezTo>
                    <a:cubicBezTo>
                      <a:pt x="1905" y="0"/>
                      <a:pt x="1905" y="0"/>
                      <a:pt x="2858" y="952"/>
                    </a:cubicBezTo>
                    <a:cubicBezTo>
                      <a:pt x="21908" y="21908"/>
                      <a:pt x="16192" y="49530"/>
                      <a:pt x="5715" y="65722"/>
                    </a:cubicBezTo>
                    <a:cubicBezTo>
                      <a:pt x="3810" y="67627"/>
                      <a:pt x="1905" y="70485"/>
                      <a:pt x="0" y="7239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89" name="Google Shape;2089;p15"/>
              <p:cNvSpPr/>
              <p:nvPr/>
            </p:nvSpPr>
            <p:spPr>
              <a:xfrm>
                <a:off x="6255067" y="3388042"/>
                <a:ext cx="150495" cy="61912"/>
              </a:xfrm>
              <a:custGeom>
                <a:avLst/>
                <a:gdLst/>
                <a:ahLst/>
                <a:cxnLst/>
                <a:rect l="l" t="t" r="r" b="b"/>
                <a:pathLst>
                  <a:path w="150495" h="61912" extrusionOk="0">
                    <a:moveTo>
                      <a:pt x="58103" y="61913"/>
                    </a:moveTo>
                    <a:lnTo>
                      <a:pt x="58103" y="61913"/>
                    </a:lnTo>
                    <a:cubicBezTo>
                      <a:pt x="97155" y="61913"/>
                      <a:pt x="135255" y="49530"/>
                      <a:pt x="150495" y="40005"/>
                    </a:cubicBezTo>
                    <a:lnTo>
                      <a:pt x="148590" y="40005"/>
                    </a:lnTo>
                    <a:cubicBezTo>
                      <a:pt x="100965" y="40005"/>
                      <a:pt x="77153" y="20003"/>
                      <a:pt x="62865" y="7620"/>
                    </a:cubicBezTo>
                    <a:cubicBezTo>
                      <a:pt x="60960" y="5715"/>
                      <a:pt x="58103" y="3810"/>
                      <a:pt x="56198" y="1905"/>
                    </a:cubicBezTo>
                    <a:cubicBezTo>
                      <a:pt x="55245" y="953"/>
                      <a:pt x="54292" y="953"/>
                      <a:pt x="52388" y="0"/>
                    </a:cubicBezTo>
                    <a:lnTo>
                      <a:pt x="52388" y="0"/>
                    </a:lnTo>
                    <a:cubicBezTo>
                      <a:pt x="35242" y="1905"/>
                      <a:pt x="17145" y="2858"/>
                      <a:pt x="0" y="2858"/>
                    </a:cubicBezTo>
                    <a:cubicBezTo>
                      <a:pt x="1905" y="4763"/>
                      <a:pt x="3810" y="6667"/>
                      <a:pt x="5715" y="8573"/>
                    </a:cubicBezTo>
                    <a:cubicBezTo>
                      <a:pt x="9525" y="12383"/>
                      <a:pt x="12383" y="16192"/>
                      <a:pt x="19050" y="20003"/>
                    </a:cubicBezTo>
                    <a:cubicBezTo>
                      <a:pt x="21908" y="21908"/>
                      <a:pt x="24765" y="23813"/>
                      <a:pt x="27623" y="25717"/>
                    </a:cubicBezTo>
                    <a:cubicBezTo>
                      <a:pt x="40005" y="33338"/>
                      <a:pt x="50483" y="40005"/>
                      <a:pt x="52388" y="51435"/>
                    </a:cubicBezTo>
                    <a:cubicBezTo>
                      <a:pt x="52388" y="53340"/>
                      <a:pt x="53340" y="56198"/>
                      <a:pt x="52388" y="58103"/>
                    </a:cubicBezTo>
                    <a:cubicBezTo>
                      <a:pt x="53340" y="60960"/>
                      <a:pt x="54292" y="61913"/>
                      <a:pt x="58103" y="619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90" name="Google Shape;2090;p15"/>
              <p:cNvSpPr/>
              <p:nvPr/>
            </p:nvSpPr>
            <p:spPr>
              <a:xfrm>
                <a:off x="5622575" y="3664505"/>
                <a:ext cx="433339" cy="150232"/>
              </a:xfrm>
              <a:custGeom>
                <a:avLst/>
                <a:gdLst/>
                <a:ahLst/>
                <a:cxnLst/>
                <a:rect l="l" t="t" r="r" b="b"/>
                <a:pathLst>
                  <a:path w="433339" h="150232" extrusionOk="0">
                    <a:moveTo>
                      <a:pt x="281020" y="82629"/>
                    </a:moveTo>
                    <a:cubicBezTo>
                      <a:pt x="285782" y="84534"/>
                      <a:pt x="349600" y="103584"/>
                      <a:pt x="361982" y="104537"/>
                    </a:cubicBezTo>
                    <a:cubicBezTo>
                      <a:pt x="382937" y="107394"/>
                      <a:pt x="404845" y="106442"/>
                      <a:pt x="421037" y="92154"/>
                    </a:cubicBezTo>
                    <a:cubicBezTo>
                      <a:pt x="421990" y="91202"/>
                      <a:pt x="422942" y="90249"/>
                      <a:pt x="424847" y="89297"/>
                    </a:cubicBezTo>
                    <a:cubicBezTo>
                      <a:pt x="427705" y="85487"/>
                      <a:pt x="430562" y="82629"/>
                      <a:pt x="431515" y="78819"/>
                    </a:cubicBezTo>
                    <a:cubicBezTo>
                      <a:pt x="440087" y="56912"/>
                      <a:pt x="419132" y="30242"/>
                      <a:pt x="354362" y="15002"/>
                    </a:cubicBezTo>
                    <a:cubicBezTo>
                      <a:pt x="274352" y="-4048"/>
                      <a:pt x="153385" y="-6906"/>
                      <a:pt x="67660" y="17859"/>
                    </a:cubicBezTo>
                    <a:cubicBezTo>
                      <a:pt x="19082" y="32147"/>
                      <a:pt x="-920" y="52149"/>
                      <a:pt x="32" y="72152"/>
                    </a:cubicBezTo>
                    <a:cubicBezTo>
                      <a:pt x="32" y="77867"/>
                      <a:pt x="1937" y="82629"/>
                      <a:pt x="4795" y="88344"/>
                    </a:cubicBezTo>
                    <a:lnTo>
                      <a:pt x="4795" y="88344"/>
                    </a:lnTo>
                    <a:cubicBezTo>
                      <a:pt x="10510" y="97869"/>
                      <a:pt x="20035" y="107394"/>
                      <a:pt x="33370" y="115014"/>
                    </a:cubicBezTo>
                    <a:cubicBezTo>
                      <a:pt x="40037" y="118824"/>
                      <a:pt x="46705" y="122634"/>
                      <a:pt x="55277" y="125492"/>
                    </a:cubicBezTo>
                    <a:lnTo>
                      <a:pt x="55277" y="125492"/>
                    </a:lnTo>
                    <a:cubicBezTo>
                      <a:pt x="69565" y="131207"/>
                      <a:pt x="84805" y="135969"/>
                      <a:pt x="102902" y="138827"/>
                    </a:cubicBezTo>
                    <a:cubicBezTo>
                      <a:pt x="150527" y="148352"/>
                      <a:pt x="208630" y="152162"/>
                      <a:pt x="258160" y="149304"/>
                    </a:cubicBezTo>
                    <a:cubicBezTo>
                      <a:pt x="330550" y="145494"/>
                      <a:pt x="324835" y="123587"/>
                      <a:pt x="309595" y="114062"/>
                    </a:cubicBezTo>
                    <a:cubicBezTo>
                      <a:pt x="305785" y="112157"/>
                      <a:pt x="287687" y="102632"/>
                      <a:pt x="275305" y="93107"/>
                    </a:cubicBezTo>
                    <a:cubicBezTo>
                      <a:pt x="264827" y="86439"/>
                      <a:pt x="271495" y="78819"/>
                      <a:pt x="281020" y="8262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91" name="Google Shape;2091;p15"/>
              <p:cNvSpPr/>
              <p:nvPr/>
            </p:nvSpPr>
            <p:spPr>
              <a:xfrm>
                <a:off x="5892164" y="3782377"/>
                <a:ext cx="786764" cy="50482"/>
              </a:xfrm>
              <a:custGeom>
                <a:avLst/>
                <a:gdLst/>
                <a:ahLst/>
                <a:cxnLst/>
                <a:rect l="l" t="t" r="r" b="b"/>
                <a:pathLst>
                  <a:path w="786764" h="50482" extrusionOk="0">
                    <a:moveTo>
                      <a:pt x="64770" y="0"/>
                    </a:moveTo>
                    <a:cubicBezTo>
                      <a:pt x="65723" y="952"/>
                      <a:pt x="65723" y="2857"/>
                      <a:pt x="65723" y="4763"/>
                    </a:cubicBezTo>
                    <a:cubicBezTo>
                      <a:pt x="66675" y="8572"/>
                      <a:pt x="66675" y="13335"/>
                      <a:pt x="65723" y="17145"/>
                    </a:cubicBezTo>
                    <a:cubicBezTo>
                      <a:pt x="60007" y="40957"/>
                      <a:pt x="28575" y="47625"/>
                      <a:pt x="0" y="50482"/>
                    </a:cubicBezTo>
                    <a:lnTo>
                      <a:pt x="725805" y="50482"/>
                    </a:lnTo>
                    <a:cubicBezTo>
                      <a:pt x="746760" y="36195"/>
                      <a:pt x="766763" y="20955"/>
                      <a:pt x="786765" y="4763"/>
                    </a:cubicBezTo>
                    <a:lnTo>
                      <a:pt x="81915" y="4763"/>
                    </a:lnTo>
                    <a:cubicBezTo>
                      <a:pt x="78105" y="2857"/>
                      <a:pt x="72390" y="1905"/>
                      <a:pt x="647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92" name="Google Shape;2092;p15"/>
              <p:cNvSpPr/>
              <p:nvPr/>
            </p:nvSpPr>
            <p:spPr>
              <a:xfrm>
                <a:off x="5514022" y="3787140"/>
                <a:ext cx="279082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279082" h="45719" extrusionOk="0">
                    <a:moveTo>
                      <a:pt x="206692" y="35242"/>
                    </a:moveTo>
                    <a:cubicBezTo>
                      <a:pt x="187642" y="31432"/>
                      <a:pt x="171450" y="26670"/>
                      <a:pt x="157163" y="20955"/>
                    </a:cubicBezTo>
                    <a:lnTo>
                      <a:pt x="156210" y="20955"/>
                    </a:lnTo>
                    <a:lnTo>
                      <a:pt x="155257" y="20955"/>
                    </a:lnTo>
                    <a:cubicBezTo>
                      <a:pt x="146685" y="17145"/>
                      <a:pt x="139065" y="13335"/>
                      <a:pt x="131445" y="9525"/>
                    </a:cubicBezTo>
                    <a:cubicBezTo>
                      <a:pt x="126682" y="6667"/>
                      <a:pt x="121920" y="3810"/>
                      <a:pt x="118110" y="0"/>
                    </a:cubicBezTo>
                    <a:lnTo>
                      <a:pt x="0" y="0"/>
                    </a:lnTo>
                    <a:cubicBezTo>
                      <a:pt x="20002" y="16192"/>
                      <a:pt x="40005" y="31432"/>
                      <a:pt x="60960" y="45720"/>
                    </a:cubicBezTo>
                    <a:lnTo>
                      <a:pt x="279082" y="45720"/>
                    </a:lnTo>
                    <a:cubicBezTo>
                      <a:pt x="253365" y="42863"/>
                      <a:pt x="228600" y="40005"/>
                      <a:pt x="206692" y="3524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93" name="Google Shape;2093;p15"/>
              <p:cNvSpPr/>
              <p:nvPr/>
            </p:nvSpPr>
            <p:spPr>
              <a:xfrm>
                <a:off x="5295900" y="3529965"/>
                <a:ext cx="984884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984884" h="45719" extrusionOk="0">
                    <a:moveTo>
                      <a:pt x="950595" y="44767"/>
                    </a:moveTo>
                    <a:cubicBezTo>
                      <a:pt x="947738" y="36195"/>
                      <a:pt x="948690" y="26670"/>
                      <a:pt x="953453" y="19050"/>
                    </a:cubicBezTo>
                    <a:cubicBezTo>
                      <a:pt x="956310" y="14288"/>
                      <a:pt x="960120" y="11430"/>
                      <a:pt x="966788" y="7620"/>
                    </a:cubicBezTo>
                    <a:cubicBezTo>
                      <a:pt x="971550" y="4763"/>
                      <a:pt x="978218" y="2857"/>
                      <a:pt x="984885" y="0"/>
                    </a:cubicBezTo>
                    <a:lnTo>
                      <a:pt x="0" y="0"/>
                    </a:lnTo>
                    <a:cubicBezTo>
                      <a:pt x="8573" y="15240"/>
                      <a:pt x="18098" y="30480"/>
                      <a:pt x="28575" y="45720"/>
                    </a:cubicBezTo>
                    <a:lnTo>
                      <a:pt x="951547" y="45720"/>
                    </a:lnTo>
                    <a:cubicBezTo>
                      <a:pt x="950595" y="45720"/>
                      <a:pt x="950595" y="45720"/>
                      <a:pt x="950595" y="4476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94" name="Google Shape;2094;p15"/>
              <p:cNvSpPr/>
              <p:nvPr/>
            </p:nvSpPr>
            <p:spPr>
              <a:xfrm>
                <a:off x="6517957" y="3529965"/>
                <a:ext cx="381000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381000" h="45719" extrusionOk="0">
                    <a:moveTo>
                      <a:pt x="74295" y="15240"/>
                    </a:moveTo>
                    <a:cubicBezTo>
                      <a:pt x="111442" y="24765"/>
                      <a:pt x="139065" y="35242"/>
                      <a:pt x="159067" y="45720"/>
                    </a:cubicBezTo>
                    <a:lnTo>
                      <a:pt x="352425" y="45720"/>
                    </a:lnTo>
                    <a:cubicBezTo>
                      <a:pt x="361950" y="30480"/>
                      <a:pt x="371475" y="15240"/>
                      <a:pt x="381000" y="0"/>
                    </a:cubicBezTo>
                    <a:lnTo>
                      <a:pt x="0" y="0"/>
                    </a:lnTo>
                    <a:cubicBezTo>
                      <a:pt x="25717" y="4763"/>
                      <a:pt x="51435" y="9525"/>
                      <a:pt x="74295" y="1524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95" name="Google Shape;2095;p15"/>
              <p:cNvSpPr/>
              <p:nvPr/>
            </p:nvSpPr>
            <p:spPr>
              <a:xfrm>
                <a:off x="6681787" y="3615690"/>
                <a:ext cx="161925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161925" h="45719" extrusionOk="0">
                    <a:moveTo>
                      <a:pt x="28575" y="7620"/>
                    </a:moveTo>
                    <a:cubicBezTo>
                      <a:pt x="27622" y="17145"/>
                      <a:pt x="21908" y="26670"/>
                      <a:pt x="13335" y="35242"/>
                    </a:cubicBezTo>
                    <a:lnTo>
                      <a:pt x="10478" y="38100"/>
                    </a:lnTo>
                    <a:cubicBezTo>
                      <a:pt x="7620" y="40957"/>
                      <a:pt x="3810" y="43815"/>
                      <a:pt x="0" y="45720"/>
                    </a:cubicBezTo>
                    <a:lnTo>
                      <a:pt x="125730" y="45720"/>
                    </a:lnTo>
                    <a:cubicBezTo>
                      <a:pt x="138113" y="30480"/>
                      <a:pt x="150495" y="16192"/>
                      <a:pt x="161925" y="0"/>
                    </a:cubicBezTo>
                    <a:lnTo>
                      <a:pt x="29528" y="0"/>
                    </a:lnTo>
                    <a:cubicBezTo>
                      <a:pt x="28575" y="2857"/>
                      <a:pt x="28575" y="4763"/>
                      <a:pt x="28575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96" name="Google Shape;2096;p15"/>
              <p:cNvSpPr/>
              <p:nvPr/>
            </p:nvSpPr>
            <p:spPr>
              <a:xfrm>
                <a:off x="5352097" y="3615690"/>
                <a:ext cx="815339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815339" h="45719" extrusionOk="0">
                    <a:moveTo>
                      <a:pt x="344805" y="45720"/>
                    </a:moveTo>
                    <a:cubicBezTo>
                      <a:pt x="384810" y="35242"/>
                      <a:pt x="432435" y="30480"/>
                      <a:pt x="483870" y="30480"/>
                    </a:cubicBezTo>
                    <a:cubicBezTo>
                      <a:pt x="535305" y="30480"/>
                      <a:pt x="587693" y="36195"/>
                      <a:pt x="628650" y="45720"/>
                    </a:cubicBezTo>
                    <a:lnTo>
                      <a:pt x="805815" y="45720"/>
                    </a:lnTo>
                    <a:cubicBezTo>
                      <a:pt x="802005" y="35242"/>
                      <a:pt x="802957" y="26670"/>
                      <a:pt x="803910" y="20955"/>
                    </a:cubicBezTo>
                    <a:cubicBezTo>
                      <a:pt x="805815" y="12382"/>
                      <a:pt x="809625" y="5715"/>
                      <a:pt x="815340" y="0"/>
                    </a:cubicBezTo>
                    <a:lnTo>
                      <a:pt x="0" y="0"/>
                    </a:lnTo>
                    <a:cubicBezTo>
                      <a:pt x="11430" y="15240"/>
                      <a:pt x="23813" y="30480"/>
                      <a:pt x="36195" y="45720"/>
                    </a:cubicBezTo>
                    <a:lnTo>
                      <a:pt x="344805" y="4572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97" name="Google Shape;2097;p15"/>
              <p:cNvSpPr/>
              <p:nvPr/>
            </p:nvSpPr>
            <p:spPr>
              <a:xfrm>
                <a:off x="5422582" y="3701415"/>
                <a:ext cx="196214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196214" h="45719" extrusionOk="0">
                    <a:moveTo>
                      <a:pt x="181927" y="36195"/>
                    </a:moveTo>
                    <a:cubicBezTo>
                      <a:pt x="181927" y="25717"/>
                      <a:pt x="184785" y="12382"/>
                      <a:pt x="196215" y="0"/>
                    </a:cubicBezTo>
                    <a:lnTo>
                      <a:pt x="0" y="0"/>
                    </a:lnTo>
                    <a:cubicBezTo>
                      <a:pt x="14288" y="15240"/>
                      <a:pt x="30480" y="30480"/>
                      <a:pt x="45720" y="45720"/>
                    </a:cubicBezTo>
                    <a:lnTo>
                      <a:pt x="182880" y="45720"/>
                    </a:lnTo>
                    <a:cubicBezTo>
                      <a:pt x="181927" y="41910"/>
                      <a:pt x="181927" y="39052"/>
                      <a:pt x="181927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98" name="Google Shape;2098;p15"/>
              <p:cNvSpPr/>
              <p:nvPr/>
            </p:nvSpPr>
            <p:spPr>
              <a:xfrm>
                <a:off x="6060757" y="3701415"/>
                <a:ext cx="711517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711517" h="45719" extrusionOk="0">
                    <a:moveTo>
                      <a:pt x="472440" y="14288"/>
                    </a:moveTo>
                    <a:lnTo>
                      <a:pt x="465772" y="15240"/>
                    </a:lnTo>
                    <a:cubicBezTo>
                      <a:pt x="410527" y="26670"/>
                      <a:pt x="353377" y="32385"/>
                      <a:pt x="300038" y="32385"/>
                    </a:cubicBezTo>
                    <a:cubicBezTo>
                      <a:pt x="246697" y="32385"/>
                      <a:pt x="179070" y="26670"/>
                      <a:pt x="135255" y="0"/>
                    </a:cubicBezTo>
                    <a:lnTo>
                      <a:pt x="0" y="0"/>
                    </a:lnTo>
                    <a:cubicBezTo>
                      <a:pt x="2858" y="3810"/>
                      <a:pt x="6667" y="7620"/>
                      <a:pt x="8572" y="11430"/>
                    </a:cubicBezTo>
                    <a:cubicBezTo>
                      <a:pt x="14288" y="21907"/>
                      <a:pt x="15240" y="34290"/>
                      <a:pt x="12383" y="45720"/>
                    </a:cubicBezTo>
                    <a:lnTo>
                      <a:pt x="665797" y="45720"/>
                    </a:lnTo>
                    <a:cubicBezTo>
                      <a:pt x="681990" y="31432"/>
                      <a:pt x="697230" y="16192"/>
                      <a:pt x="711518" y="0"/>
                    </a:cubicBezTo>
                    <a:lnTo>
                      <a:pt x="529590" y="0"/>
                    </a:lnTo>
                    <a:cubicBezTo>
                      <a:pt x="510540" y="4763"/>
                      <a:pt x="492442" y="9525"/>
                      <a:pt x="472440" y="1428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99" name="Google Shape;2099;p15"/>
              <p:cNvSpPr/>
              <p:nvPr/>
            </p:nvSpPr>
            <p:spPr>
              <a:xfrm>
                <a:off x="6172094" y="3539490"/>
                <a:ext cx="520239" cy="177164"/>
              </a:xfrm>
              <a:custGeom>
                <a:avLst/>
                <a:gdLst/>
                <a:ahLst/>
                <a:cxnLst/>
                <a:rect l="l" t="t" r="r" b="b"/>
                <a:pathLst>
                  <a:path w="520239" h="177164" extrusionOk="0">
                    <a:moveTo>
                      <a:pt x="167746" y="80010"/>
                    </a:moveTo>
                    <a:cubicBezTo>
                      <a:pt x="158221" y="80010"/>
                      <a:pt x="146791" y="78105"/>
                      <a:pt x="134408" y="76200"/>
                    </a:cubicBezTo>
                    <a:cubicBezTo>
                      <a:pt x="121073" y="74295"/>
                      <a:pt x="105833" y="71438"/>
                      <a:pt x="90593" y="71438"/>
                    </a:cubicBezTo>
                    <a:cubicBezTo>
                      <a:pt x="86783" y="71438"/>
                      <a:pt x="82973" y="71438"/>
                      <a:pt x="79163" y="71438"/>
                    </a:cubicBezTo>
                    <a:cubicBezTo>
                      <a:pt x="60113" y="71438"/>
                      <a:pt x="42968" y="73342"/>
                      <a:pt x="29633" y="77152"/>
                    </a:cubicBezTo>
                    <a:cubicBezTo>
                      <a:pt x="10583" y="81915"/>
                      <a:pt x="-17992" y="106680"/>
                      <a:pt x="15346" y="134302"/>
                    </a:cubicBezTo>
                    <a:cubicBezTo>
                      <a:pt x="42968" y="161925"/>
                      <a:pt x="103928" y="177165"/>
                      <a:pt x="188701" y="177165"/>
                    </a:cubicBezTo>
                    <a:cubicBezTo>
                      <a:pt x="241088" y="177165"/>
                      <a:pt x="297286" y="171450"/>
                      <a:pt x="351578" y="160020"/>
                    </a:cubicBezTo>
                    <a:lnTo>
                      <a:pt x="357293" y="159067"/>
                    </a:lnTo>
                    <a:cubicBezTo>
                      <a:pt x="426826" y="144780"/>
                      <a:pt x="483023" y="122872"/>
                      <a:pt x="506836" y="101917"/>
                    </a:cubicBezTo>
                    <a:lnTo>
                      <a:pt x="509693" y="99060"/>
                    </a:lnTo>
                    <a:cubicBezTo>
                      <a:pt x="515408" y="93345"/>
                      <a:pt x="519218" y="87630"/>
                      <a:pt x="520171" y="81915"/>
                    </a:cubicBezTo>
                    <a:cubicBezTo>
                      <a:pt x="521123" y="72390"/>
                      <a:pt x="513503" y="48577"/>
                      <a:pt x="415396" y="23813"/>
                    </a:cubicBezTo>
                    <a:cubicBezTo>
                      <a:pt x="357293" y="9525"/>
                      <a:pt x="279188" y="0"/>
                      <a:pt x="211561" y="0"/>
                    </a:cubicBezTo>
                    <a:lnTo>
                      <a:pt x="207751" y="0"/>
                    </a:lnTo>
                    <a:cubicBezTo>
                      <a:pt x="146791" y="0"/>
                      <a:pt x="113453" y="6667"/>
                      <a:pt x="99166" y="15240"/>
                    </a:cubicBezTo>
                    <a:cubicBezTo>
                      <a:pt x="96308" y="17145"/>
                      <a:pt x="93451" y="19050"/>
                      <a:pt x="92498" y="20955"/>
                    </a:cubicBezTo>
                    <a:cubicBezTo>
                      <a:pt x="91546" y="22860"/>
                      <a:pt x="90593" y="26670"/>
                      <a:pt x="91546" y="30480"/>
                    </a:cubicBezTo>
                    <a:cubicBezTo>
                      <a:pt x="101071" y="53340"/>
                      <a:pt x="140123" y="59055"/>
                      <a:pt x="175366" y="59055"/>
                    </a:cubicBezTo>
                    <a:cubicBezTo>
                      <a:pt x="195368" y="60007"/>
                      <a:pt x="194416" y="68580"/>
                      <a:pt x="190606" y="72390"/>
                    </a:cubicBezTo>
                    <a:cubicBezTo>
                      <a:pt x="183938" y="79057"/>
                      <a:pt x="174413" y="80010"/>
                      <a:pt x="167746" y="8001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00" name="Google Shape;2100;p15"/>
              <p:cNvSpPr/>
              <p:nvPr/>
            </p:nvSpPr>
            <p:spPr>
              <a:xfrm>
                <a:off x="6639877" y="3308984"/>
                <a:ext cx="231457" cy="38100"/>
              </a:xfrm>
              <a:custGeom>
                <a:avLst/>
                <a:gdLst/>
                <a:ahLst/>
                <a:cxnLst/>
                <a:rect l="l" t="t" r="r" b="b"/>
                <a:pathLst>
                  <a:path w="231457" h="38100" extrusionOk="0">
                    <a:moveTo>
                      <a:pt x="231457" y="20003"/>
                    </a:moveTo>
                    <a:lnTo>
                      <a:pt x="1905" y="0"/>
                    </a:lnTo>
                    <a:cubicBezTo>
                      <a:pt x="952" y="5715"/>
                      <a:pt x="952" y="12383"/>
                      <a:pt x="0" y="18098"/>
                    </a:cubicBezTo>
                    <a:lnTo>
                      <a:pt x="229552" y="38100"/>
                    </a:lnTo>
                    <a:cubicBezTo>
                      <a:pt x="229552" y="32385"/>
                      <a:pt x="230505" y="25718"/>
                      <a:pt x="231457" y="2000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01" name="Google Shape;2101;p15"/>
              <p:cNvSpPr/>
              <p:nvPr/>
            </p:nvSpPr>
            <p:spPr>
              <a:xfrm>
                <a:off x="6636067" y="3126104"/>
                <a:ext cx="230504" cy="58102"/>
              </a:xfrm>
              <a:custGeom>
                <a:avLst/>
                <a:gdLst/>
                <a:ahLst/>
                <a:cxnLst/>
                <a:rect l="l" t="t" r="r" b="b"/>
                <a:pathLst>
                  <a:path w="230504" h="58102" extrusionOk="0">
                    <a:moveTo>
                      <a:pt x="227648" y="0"/>
                    </a:moveTo>
                    <a:lnTo>
                      <a:pt x="0" y="40005"/>
                    </a:lnTo>
                    <a:cubicBezTo>
                      <a:pt x="953" y="45720"/>
                      <a:pt x="1905" y="52388"/>
                      <a:pt x="2858" y="58103"/>
                    </a:cubicBezTo>
                    <a:lnTo>
                      <a:pt x="230505" y="17145"/>
                    </a:lnTo>
                    <a:cubicBezTo>
                      <a:pt x="229553" y="12383"/>
                      <a:pt x="228600" y="6667"/>
                      <a:pt x="2276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02" name="Google Shape;2102;p15"/>
              <p:cNvSpPr/>
              <p:nvPr/>
            </p:nvSpPr>
            <p:spPr>
              <a:xfrm>
                <a:off x="6594157" y="2932747"/>
                <a:ext cx="217170" cy="114299"/>
              </a:xfrm>
              <a:custGeom>
                <a:avLst/>
                <a:gdLst/>
                <a:ahLst/>
                <a:cxnLst/>
                <a:rect l="l" t="t" r="r" b="b"/>
                <a:pathLst>
                  <a:path w="217170" h="114299" extrusionOk="0">
                    <a:moveTo>
                      <a:pt x="0" y="98107"/>
                    </a:moveTo>
                    <a:cubicBezTo>
                      <a:pt x="2858" y="103823"/>
                      <a:pt x="4763" y="109537"/>
                      <a:pt x="7620" y="114300"/>
                    </a:cubicBezTo>
                    <a:lnTo>
                      <a:pt x="217170" y="16192"/>
                    </a:lnTo>
                    <a:cubicBezTo>
                      <a:pt x="214313" y="10477"/>
                      <a:pt x="212408" y="4763"/>
                      <a:pt x="209550" y="0"/>
                    </a:cubicBezTo>
                    <a:lnTo>
                      <a:pt x="0" y="9810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03" name="Google Shape;2103;p15"/>
              <p:cNvSpPr/>
              <p:nvPr/>
            </p:nvSpPr>
            <p:spPr>
              <a:xfrm>
                <a:off x="6518909" y="2761297"/>
                <a:ext cx="188595" cy="163829"/>
              </a:xfrm>
              <a:custGeom>
                <a:avLst/>
                <a:gdLst/>
                <a:ahLst/>
                <a:cxnLst/>
                <a:rect l="l" t="t" r="r" b="b"/>
                <a:pathLst>
                  <a:path w="188595" h="163829" extrusionOk="0">
                    <a:moveTo>
                      <a:pt x="188595" y="14288"/>
                    </a:moveTo>
                    <a:cubicBezTo>
                      <a:pt x="184785" y="9525"/>
                      <a:pt x="180975" y="4763"/>
                      <a:pt x="177165" y="0"/>
                    </a:cubicBezTo>
                    <a:lnTo>
                      <a:pt x="0" y="149542"/>
                    </a:lnTo>
                    <a:cubicBezTo>
                      <a:pt x="3810" y="154305"/>
                      <a:pt x="7620" y="159067"/>
                      <a:pt x="11430" y="163830"/>
                    </a:cubicBezTo>
                    <a:lnTo>
                      <a:pt x="188595" y="14288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04" name="Google Shape;2104;p15"/>
              <p:cNvSpPr/>
              <p:nvPr/>
            </p:nvSpPr>
            <p:spPr>
              <a:xfrm>
                <a:off x="6419850" y="2628900"/>
                <a:ext cx="149542" cy="200025"/>
              </a:xfrm>
              <a:custGeom>
                <a:avLst/>
                <a:gdLst/>
                <a:ahLst/>
                <a:cxnLst/>
                <a:rect l="l" t="t" r="r" b="b"/>
                <a:pathLst>
                  <a:path w="149542" h="200025" extrusionOk="0">
                    <a:moveTo>
                      <a:pt x="149542" y="10477"/>
                    </a:moveTo>
                    <a:cubicBezTo>
                      <a:pt x="144780" y="6667"/>
                      <a:pt x="140017" y="2858"/>
                      <a:pt x="135255" y="0"/>
                    </a:cubicBezTo>
                    <a:lnTo>
                      <a:pt x="0" y="188595"/>
                    </a:lnTo>
                    <a:cubicBezTo>
                      <a:pt x="4763" y="192405"/>
                      <a:pt x="9525" y="196215"/>
                      <a:pt x="14288" y="200025"/>
                    </a:cubicBezTo>
                    <a:lnTo>
                      <a:pt x="149542" y="1047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05" name="Google Shape;2105;p15"/>
              <p:cNvSpPr/>
              <p:nvPr/>
            </p:nvSpPr>
            <p:spPr>
              <a:xfrm>
                <a:off x="6299834" y="2535554"/>
                <a:ext cx="100965" cy="222885"/>
              </a:xfrm>
              <a:custGeom>
                <a:avLst/>
                <a:gdLst/>
                <a:ahLst/>
                <a:cxnLst/>
                <a:rect l="l" t="t" r="r" b="b"/>
                <a:pathLst>
                  <a:path w="100965" h="222885" extrusionOk="0">
                    <a:moveTo>
                      <a:pt x="17145" y="222885"/>
                    </a:moveTo>
                    <a:lnTo>
                      <a:pt x="100965" y="6668"/>
                    </a:lnTo>
                    <a:cubicBezTo>
                      <a:pt x="95250" y="4763"/>
                      <a:pt x="89535" y="1905"/>
                      <a:pt x="83820" y="0"/>
                    </a:cubicBezTo>
                    <a:lnTo>
                      <a:pt x="0" y="216218"/>
                    </a:lnTo>
                    <a:cubicBezTo>
                      <a:pt x="6668" y="218123"/>
                      <a:pt x="12383" y="220980"/>
                      <a:pt x="17145" y="22288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06" name="Google Shape;2106;p15"/>
              <p:cNvSpPr/>
              <p:nvPr/>
            </p:nvSpPr>
            <p:spPr>
              <a:xfrm>
                <a:off x="5330189" y="3309937"/>
                <a:ext cx="228600" cy="37147"/>
              </a:xfrm>
              <a:custGeom>
                <a:avLst/>
                <a:gdLst/>
                <a:ahLst/>
                <a:cxnLst/>
                <a:rect l="l" t="t" r="r" b="b"/>
                <a:pathLst>
                  <a:path w="228600" h="37147" extrusionOk="0">
                    <a:moveTo>
                      <a:pt x="1905" y="37147"/>
                    </a:moveTo>
                    <a:lnTo>
                      <a:pt x="228600" y="18097"/>
                    </a:lnTo>
                    <a:cubicBezTo>
                      <a:pt x="227648" y="12383"/>
                      <a:pt x="226695" y="5715"/>
                      <a:pt x="226695" y="0"/>
                    </a:cubicBezTo>
                    <a:lnTo>
                      <a:pt x="0" y="19050"/>
                    </a:lnTo>
                    <a:cubicBezTo>
                      <a:pt x="0" y="24765"/>
                      <a:pt x="952" y="30480"/>
                      <a:pt x="1905" y="3714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07" name="Google Shape;2107;p15"/>
              <p:cNvSpPr/>
              <p:nvPr/>
            </p:nvSpPr>
            <p:spPr>
              <a:xfrm>
                <a:off x="5334000" y="3127057"/>
                <a:ext cx="227647" cy="58102"/>
              </a:xfrm>
              <a:custGeom>
                <a:avLst/>
                <a:gdLst/>
                <a:ahLst/>
                <a:cxnLst/>
                <a:rect l="l" t="t" r="r" b="b"/>
                <a:pathLst>
                  <a:path w="227647" h="58102" extrusionOk="0">
                    <a:moveTo>
                      <a:pt x="227648" y="40005"/>
                    </a:moveTo>
                    <a:lnTo>
                      <a:pt x="2858" y="0"/>
                    </a:lnTo>
                    <a:cubicBezTo>
                      <a:pt x="1905" y="5715"/>
                      <a:pt x="952" y="12383"/>
                      <a:pt x="0" y="18097"/>
                    </a:cubicBezTo>
                    <a:lnTo>
                      <a:pt x="224790" y="58102"/>
                    </a:lnTo>
                    <a:cubicBezTo>
                      <a:pt x="225742" y="51435"/>
                      <a:pt x="226695" y="45720"/>
                      <a:pt x="227648" y="400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08" name="Google Shape;2108;p15"/>
              <p:cNvSpPr/>
              <p:nvPr/>
            </p:nvSpPr>
            <p:spPr>
              <a:xfrm>
                <a:off x="5389245" y="2933700"/>
                <a:ext cx="215264" cy="113347"/>
              </a:xfrm>
              <a:custGeom>
                <a:avLst/>
                <a:gdLst/>
                <a:ahLst/>
                <a:cxnLst/>
                <a:rect l="l" t="t" r="r" b="b"/>
                <a:pathLst>
                  <a:path w="215264" h="113347" extrusionOk="0">
                    <a:moveTo>
                      <a:pt x="0" y="16192"/>
                    </a:moveTo>
                    <a:lnTo>
                      <a:pt x="207645" y="113347"/>
                    </a:lnTo>
                    <a:cubicBezTo>
                      <a:pt x="209550" y="107633"/>
                      <a:pt x="212407" y="101917"/>
                      <a:pt x="215265" y="97155"/>
                    </a:cubicBezTo>
                    <a:lnTo>
                      <a:pt x="7620" y="0"/>
                    </a:lnTo>
                    <a:cubicBezTo>
                      <a:pt x="4763" y="4763"/>
                      <a:pt x="1905" y="10477"/>
                      <a:pt x="0" y="1619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09" name="Google Shape;2109;p15"/>
              <p:cNvSpPr/>
              <p:nvPr/>
            </p:nvSpPr>
            <p:spPr>
              <a:xfrm>
                <a:off x="5492114" y="2762250"/>
                <a:ext cx="187642" cy="161925"/>
              </a:xfrm>
              <a:custGeom>
                <a:avLst/>
                <a:gdLst/>
                <a:ahLst/>
                <a:cxnLst/>
                <a:rect l="l" t="t" r="r" b="b"/>
                <a:pathLst>
                  <a:path w="187642" h="161925" extrusionOk="0">
                    <a:moveTo>
                      <a:pt x="187643" y="147638"/>
                    </a:moveTo>
                    <a:lnTo>
                      <a:pt x="11430" y="0"/>
                    </a:lnTo>
                    <a:cubicBezTo>
                      <a:pt x="7620" y="4763"/>
                      <a:pt x="3810" y="9525"/>
                      <a:pt x="0" y="14288"/>
                    </a:cubicBezTo>
                    <a:lnTo>
                      <a:pt x="175260" y="161925"/>
                    </a:lnTo>
                    <a:cubicBezTo>
                      <a:pt x="180023" y="157163"/>
                      <a:pt x="183833" y="152400"/>
                      <a:pt x="187643" y="14763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10" name="Google Shape;2110;p15"/>
              <p:cNvSpPr/>
              <p:nvPr/>
            </p:nvSpPr>
            <p:spPr>
              <a:xfrm>
                <a:off x="5621654" y="2635567"/>
                <a:ext cx="151447" cy="197167"/>
              </a:xfrm>
              <a:custGeom>
                <a:avLst/>
                <a:gdLst/>
                <a:ahLst/>
                <a:cxnLst/>
                <a:rect l="l" t="t" r="r" b="b"/>
                <a:pathLst>
                  <a:path w="151447" h="197167" extrusionOk="0">
                    <a:moveTo>
                      <a:pt x="137160" y="197168"/>
                    </a:moveTo>
                    <a:cubicBezTo>
                      <a:pt x="141923" y="193358"/>
                      <a:pt x="146685" y="189548"/>
                      <a:pt x="151448" y="185738"/>
                    </a:cubicBezTo>
                    <a:lnTo>
                      <a:pt x="14288" y="0"/>
                    </a:lnTo>
                    <a:cubicBezTo>
                      <a:pt x="9525" y="3810"/>
                      <a:pt x="4763" y="7620"/>
                      <a:pt x="0" y="11430"/>
                    </a:cubicBezTo>
                    <a:lnTo>
                      <a:pt x="137160" y="197168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11" name="Google Shape;2111;p15"/>
              <p:cNvSpPr/>
              <p:nvPr/>
            </p:nvSpPr>
            <p:spPr>
              <a:xfrm>
                <a:off x="5765482" y="2550795"/>
                <a:ext cx="109537" cy="219075"/>
              </a:xfrm>
              <a:custGeom>
                <a:avLst/>
                <a:gdLst/>
                <a:ahLst/>
                <a:cxnLst/>
                <a:rect l="l" t="t" r="r" b="b"/>
                <a:pathLst>
                  <a:path w="109537" h="219075" extrusionOk="0">
                    <a:moveTo>
                      <a:pt x="109538" y="210502"/>
                    </a:moveTo>
                    <a:lnTo>
                      <a:pt x="16192" y="0"/>
                    </a:lnTo>
                    <a:cubicBezTo>
                      <a:pt x="10477" y="2857"/>
                      <a:pt x="4763" y="4763"/>
                      <a:pt x="0" y="7620"/>
                    </a:cubicBezTo>
                    <a:lnTo>
                      <a:pt x="93345" y="219075"/>
                    </a:lnTo>
                    <a:cubicBezTo>
                      <a:pt x="98107" y="215265"/>
                      <a:pt x="103822" y="212407"/>
                      <a:pt x="109538" y="2105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12" name="Google Shape;2112;p15"/>
              <p:cNvSpPr/>
              <p:nvPr/>
            </p:nvSpPr>
            <p:spPr>
              <a:xfrm>
                <a:off x="6642734" y="3220402"/>
                <a:ext cx="401955" cy="36194"/>
              </a:xfrm>
              <a:custGeom>
                <a:avLst/>
                <a:gdLst/>
                <a:ahLst/>
                <a:cxnLst/>
                <a:rect l="l" t="t" r="r" b="b"/>
                <a:pathLst>
                  <a:path w="401955" h="36194" extrusionOk="0">
                    <a:moveTo>
                      <a:pt x="953" y="36195"/>
                    </a:moveTo>
                    <a:lnTo>
                      <a:pt x="401955" y="18097"/>
                    </a:lnTo>
                    <a:cubicBezTo>
                      <a:pt x="401955" y="12382"/>
                      <a:pt x="401955" y="5715"/>
                      <a:pt x="401003" y="0"/>
                    </a:cubicBezTo>
                    <a:lnTo>
                      <a:pt x="0" y="18097"/>
                    </a:lnTo>
                    <a:cubicBezTo>
                      <a:pt x="953" y="23813"/>
                      <a:pt x="953" y="29527"/>
                      <a:pt x="953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13" name="Google Shape;2113;p15"/>
              <p:cNvSpPr/>
              <p:nvPr/>
            </p:nvSpPr>
            <p:spPr>
              <a:xfrm>
                <a:off x="6619875" y="2976562"/>
                <a:ext cx="388620" cy="138112"/>
              </a:xfrm>
              <a:custGeom>
                <a:avLst/>
                <a:gdLst/>
                <a:ahLst/>
                <a:cxnLst/>
                <a:rect l="l" t="t" r="r" b="b"/>
                <a:pathLst>
                  <a:path w="388620" h="138112" extrusionOk="0">
                    <a:moveTo>
                      <a:pt x="4763" y="138113"/>
                    </a:moveTo>
                    <a:lnTo>
                      <a:pt x="388620" y="17145"/>
                    </a:lnTo>
                    <a:cubicBezTo>
                      <a:pt x="386715" y="11430"/>
                      <a:pt x="384810" y="5715"/>
                      <a:pt x="383858" y="0"/>
                    </a:cubicBezTo>
                    <a:lnTo>
                      <a:pt x="0" y="120967"/>
                    </a:lnTo>
                    <a:cubicBezTo>
                      <a:pt x="1905" y="126683"/>
                      <a:pt x="3810" y="132397"/>
                      <a:pt x="4763" y="1381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14" name="Google Shape;2114;p15"/>
              <p:cNvSpPr/>
              <p:nvPr/>
            </p:nvSpPr>
            <p:spPr>
              <a:xfrm>
                <a:off x="6560820" y="2752725"/>
                <a:ext cx="348614" cy="231457"/>
              </a:xfrm>
              <a:custGeom>
                <a:avLst/>
                <a:gdLst/>
                <a:ahLst/>
                <a:cxnLst/>
                <a:rect l="l" t="t" r="r" b="b"/>
                <a:pathLst>
                  <a:path w="348614" h="231457" extrusionOk="0">
                    <a:moveTo>
                      <a:pt x="9525" y="231458"/>
                    </a:moveTo>
                    <a:lnTo>
                      <a:pt x="348615" y="15240"/>
                    </a:lnTo>
                    <a:cubicBezTo>
                      <a:pt x="345758" y="10477"/>
                      <a:pt x="341947" y="4763"/>
                      <a:pt x="339090" y="0"/>
                    </a:cubicBezTo>
                    <a:lnTo>
                      <a:pt x="0" y="216217"/>
                    </a:lnTo>
                    <a:cubicBezTo>
                      <a:pt x="2858" y="220980"/>
                      <a:pt x="5715" y="225742"/>
                      <a:pt x="9525" y="2314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15" name="Google Shape;2115;p15"/>
              <p:cNvSpPr/>
              <p:nvPr/>
            </p:nvSpPr>
            <p:spPr>
              <a:xfrm>
                <a:off x="6470332" y="2562225"/>
                <a:ext cx="284797" cy="309562"/>
              </a:xfrm>
              <a:custGeom>
                <a:avLst/>
                <a:gdLst/>
                <a:ahLst/>
                <a:cxnLst/>
                <a:rect l="l" t="t" r="r" b="b"/>
                <a:pathLst>
                  <a:path w="284797" h="309562" extrusionOk="0">
                    <a:moveTo>
                      <a:pt x="284797" y="12383"/>
                    </a:moveTo>
                    <a:cubicBezTo>
                      <a:pt x="280035" y="8573"/>
                      <a:pt x="276225" y="3810"/>
                      <a:pt x="271463" y="0"/>
                    </a:cubicBezTo>
                    <a:lnTo>
                      <a:pt x="0" y="297180"/>
                    </a:lnTo>
                    <a:cubicBezTo>
                      <a:pt x="4763" y="300990"/>
                      <a:pt x="8572" y="305753"/>
                      <a:pt x="13335" y="309563"/>
                    </a:cubicBezTo>
                    <a:lnTo>
                      <a:pt x="284797" y="12383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16" name="Google Shape;2116;p15"/>
              <p:cNvSpPr/>
              <p:nvPr/>
            </p:nvSpPr>
            <p:spPr>
              <a:xfrm>
                <a:off x="6357937" y="2423160"/>
                <a:ext cx="205740" cy="364807"/>
              </a:xfrm>
              <a:custGeom>
                <a:avLst/>
                <a:gdLst/>
                <a:ahLst/>
                <a:cxnLst/>
                <a:rect l="l" t="t" r="r" b="b"/>
                <a:pathLst>
                  <a:path w="205740" h="364807" extrusionOk="0">
                    <a:moveTo>
                      <a:pt x="205740" y="8573"/>
                    </a:moveTo>
                    <a:cubicBezTo>
                      <a:pt x="200025" y="5715"/>
                      <a:pt x="195263" y="2857"/>
                      <a:pt x="189547" y="0"/>
                    </a:cubicBezTo>
                    <a:lnTo>
                      <a:pt x="0" y="355282"/>
                    </a:lnTo>
                    <a:cubicBezTo>
                      <a:pt x="5715" y="358140"/>
                      <a:pt x="10478" y="360998"/>
                      <a:pt x="16192" y="364807"/>
                    </a:cubicBezTo>
                    <a:lnTo>
                      <a:pt x="205740" y="8573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17" name="Google Shape;2117;p15"/>
              <p:cNvSpPr/>
              <p:nvPr/>
            </p:nvSpPr>
            <p:spPr>
              <a:xfrm>
                <a:off x="5155882" y="3220402"/>
                <a:ext cx="398144" cy="35242"/>
              </a:xfrm>
              <a:custGeom>
                <a:avLst/>
                <a:gdLst/>
                <a:ahLst/>
                <a:cxnLst/>
                <a:rect l="l" t="t" r="r" b="b"/>
                <a:pathLst>
                  <a:path w="398144" h="35242" extrusionOk="0">
                    <a:moveTo>
                      <a:pt x="398145" y="17145"/>
                    </a:moveTo>
                    <a:lnTo>
                      <a:pt x="953" y="0"/>
                    </a:lnTo>
                    <a:cubicBezTo>
                      <a:pt x="953" y="5715"/>
                      <a:pt x="953" y="12382"/>
                      <a:pt x="0" y="18097"/>
                    </a:cubicBezTo>
                    <a:lnTo>
                      <a:pt x="398145" y="35242"/>
                    </a:lnTo>
                    <a:cubicBezTo>
                      <a:pt x="398145" y="29527"/>
                      <a:pt x="398145" y="23813"/>
                      <a:pt x="398145" y="1714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18" name="Google Shape;2118;p15"/>
              <p:cNvSpPr/>
              <p:nvPr/>
            </p:nvSpPr>
            <p:spPr>
              <a:xfrm>
                <a:off x="5193030" y="2977514"/>
                <a:ext cx="384809" cy="137160"/>
              </a:xfrm>
              <a:custGeom>
                <a:avLst/>
                <a:gdLst/>
                <a:ahLst/>
                <a:cxnLst/>
                <a:rect l="l" t="t" r="r" b="b"/>
                <a:pathLst>
                  <a:path w="384809" h="137160" extrusionOk="0">
                    <a:moveTo>
                      <a:pt x="384810" y="120015"/>
                    </a:moveTo>
                    <a:lnTo>
                      <a:pt x="4763" y="0"/>
                    </a:lnTo>
                    <a:cubicBezTo>
                      <a:pt x="2857" y="5715"/>
                      <a:pt x="952" y="11430"/>
                      <a:pt x="0" y="17145"/>
                    </a:cubicBezTo>
                    <a:lnTo>
                      <a:pt x="381000" y="137160"/>
                    </a:lnTo>
                    <a:cubicBezTo>
                      <a:pt x="381953" y="131445"/>
                      <a:pt x="382905" y="125730"/>
                      <a:pt x="384810" y="12001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19" name="Google Shape;2119;p15"/>
              <p:cNvSpPr/>
              <p:nvPr/>
            </p:nvSpPr>
            <p:spPr>
              <a:xfrm>
                <a:off x="5291137" y="2752725"/>
                <a:ext cx="346710" cy="230504"/>
              </a:xfrm>
              <a:custGeom>
                <a:avLst/>
                <a:gdLst/>
                <a:ahLst/>
                <a:cxnLst/>
                <a:rect l="l" t="t" r="r" b="b"/>
                <a:pathLst>
                  <a:path w="346710" h="230504" extrusionOk="0">
                    <a:moveTo>
                      <a:pt x="346710" y="215265"/>
                    </a:moveTo>
                    <a:lnTo>
                      <a:pt x="9525" y="0"/>
                    </a:lnTo>
                    <a:cubicBezTo>
                      <a:pt x="6668" y="4763"/>
                      <a:pt x="2857" y="10477"/>
                      <a:pt x="0" y="15240"/>
                    </a:cubicBezTo>
                    <a:lnTo>
                      <a:pt x="337185" y="230505"/>
                    </a:lnTo>
                    <a:cubicBezTo>
                      <a:pt x="340042" y="224790"/>
                      <a:pt x="342900" y="220027"/>
                      <a:pt x="346710" y="21526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0" name="Google Shape;2120;p15"/>
              <p:cNvSpPr/>
              <p:nvPr/>
            </p:nvSpPr>
            <p:spPr>
              <a:xfrm>
                <a:off x="5434012" y="2573654"/>
                <a:ext cx="288607" cy="302895"/>
              </a:xfrm>
              <a:custGeom>
                <a:avLst/>
                <a:gdLst/>
                <a:ahLst/>
                <a:cxnLst/>
                <a:rect l="l" t="t" r="r" b="b"/>
                <a:pathLst>
                  <a:path w="288607" h="302895" extrusionOk="0">
                    <a:moveTo>
                      <a:pt x="288608" y="290513"/>
                    </a:moveTo>
                    <a:lnTo>
                      <a:pt x="13335" y="0"/>
                    </a:lnTo>
                    <a:cubicBezTo>
                      <a:pt x="8573" y="3810"/>
                      <a:pt x="4763" y="8573"/>
                      <a:pt x="0" y="12383"/>
                    </a:cubicBezTo>
                    <a:lnTo>
                      <a:pt x="275273" y="302895"/>
                    </a:lnTo>
                    <a:cubicBezTo>
                      <a:pt x="279083" y="299085"/>
                      <a:pt x="283845" y="294323"/>
                      <a:pt x="288608" y="2905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1" name="Google Shape;2121;p15"/>
              <p:cNvSpPr/>
              <p:nvPr/>
            </p:nvSpPr>
            <p:spPr>
              <a:xfrm>
                <a:off x="5604510" y="2442210"/>
                <a:ext cx="217169" cy="356235"/>
              </a:xfrm>
              <a:custGeom>
                <a:avLst/>
                <a:gdLst/>
                <a:ahLst/>
                <a:cxnLst/>
                <a:rect l="l" t="t" r="r" b="b"/>
                <a:pathLst>
                  <a:path w="217169" h="356235" extrusionOk="0">
                    <a:moveTo>
                      <a:pt x="0" y="9525"/>
                    </a:moveTo>
                    <a:lnTo>
                      <a:pt x="201930" y="356235"/>
                    </a:lnTo>
                    <a:cubicBezTo>
                      <a:pt x="206692" y="353378"/>
                      <a:pt x="212407" y="349567"/>
                      <a:pt x="217170" y="346710"/>
                    </a:cubicBezTo>
                    <a:lnTo>
                      <a:pt x="16192" y="0"/>
                    </a:lnTo>
                    <a:cubicBezTo>
                      <a:pt x="10477" y="2857"/>
                      <a:pt x="5715" y="5715"/>
                      <a:pt x="0" y="952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2" name="Google Shape;2122;p15"/>
              <p:cNvSpPr/>
              <p:nvPr/>
            </p:nvSpPr>
            <p:spPr>
              <a:xfrm>
                <a:off x="5412104" y="2451735"/>
                <a:ext cx="70485" cy="72007"/>
              </a:xfrm>
              <a:custGeom>
                <a:avLst/>
                <a:gdLst/>
                <a:ahLst/>
                <a:cxnLst/>
                <a:rect l="l" t="t" r="r" b="b"/>
                <a:pathLst>
                  <a:path w="70485" h="72007" extrusionOk="0">
                    <a:moveTo>
                      <a:pt x="41910" y="11430"/>
                    </a:moveTo>
                    <a:lnTo>
                      <a:pt x="28575" y="0"/>
                    </a:lnTo>
                    <a:lnTo>
                      <a:pt x="6668" y="24765"/>
                    </a:lnTo>
                    <a:cubicBezTo>
                      <a:pt x="1905" y="29527"/>
                      <a:pt x="0" y="35242"/>
                      <a:pt x="0" y="41910"/>
                    </a:cubicBezTo>
                    <a:cubicBezTo>
                      <a:pt x="0" y="48577"/>
                      <a:pt x="2858" y="54292"/>
                      <a:pt x="7620" y="58102"/>
                    </a:cubicBezTo>
                    <a:cubicBezTo>
                      <a:pt x="13335" y="62865"/>
                      <a:pt x="21908" y="67627"/>
                      <a:pt x="32385" y="69532"/>
                    </a:cubicBezTo>
                    <a:cubicBezTo>
                      <a:pt x="42863" y="72390"/>
                      <a:pt x="55245" y="72390"/>
                      <a:pt x="69533" y="71438"/>
                    </a:cubicBezTo>
                    <a:lnTo>
                      <a:pt x="70485" y="63817"/>
                    </a:lnTo>
                    <a:cubicBezTo>
                      <a:pt x="61913" y="63817"/>
                      <a:pt x="53340" y="62865"/>
                      <a:pt x="46673" y="60960"/>
                    </a:cubicBezTo>
                    <a:cubicBezTo>
                      <a:pt x="40005" y="59055"/>
                      <a:pt x="34290" y="56198"/>
                      <a:pt x="30480" y="52388"/>
                    </a:cubicBezTo>
                    <a:cubicBezTo>
                      <a:pt x="26670" y="49530"/>
                      <a:pt x="24765" y="44767"/>
                      <a:pt x="23813" y="40005"/>
                    </a:cubicBezTo>
                    <a:cubicBezTo>
                      <a:pt x="22860" y="35242"/>
                      <a:pt x="24765" y="31432"/>
                      <a:pt x="27623" y="27623"/>
                    </a:cubicBezTo>
                    <a:lnTo>
                      <a:pt x="41910" y="1143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3" name="Google Shape;2123;p15"/>
              <p:cNvSpPr/>
              <p:nvPr/>
            </p:nvSpPr>
            <p:spPr>
              <a:xfrm>
                <a:off x="5534025" y="2244089"/>
                <a:ext cx="77033" cy="27622"/>
              </a:xfrm>
              <a:custGeom>
                <a:avLst/>
                <a:gdLst/>
                <a:ahLst/>
                <a:cxnLst/>
                <a:rect l="l" t="t" r="r" b="b"/>
                <a:pathLst>
                  <a:path w="77033" h="27622" extrusionOk="0">
                    <a:moveTo>
                      <a:pt x="24765" y="15240"/>
                    </a:moveTo>
                    <a:cubicBezTo>
                      <a:pt x="27623" y="13335"/>
                      <a:pt x="30480" y="12383"/>
                      <a:pt x="34290" y="12383"/>
                    </a:cubicBezTo>
                    <a:cubicBezTo>
                      <a:pt x="37148" y="12383"/>
                      <a:pt x="40005" y="12383"/>
                      <a:pt x="42863" y="13335"/>
                    </a:cubicBezTo>
                    <a:lnTo>
                      <a:pt x="75248" y="27623"/>
                    </a:lnTo>
                    <a:cubicBezTo>
                      <a:pt x="80010" y="24765"/>
                      <a:pt x="75248" y="20003"/>
                      <a:pt x="60960" y="12383"/>
                    </a:cubicBezTo>
                    <a:cubicBezTo>
                      <a:pt x="53340" y="8573"/>
                      <a:pt x="48577" y="6668"/>
                      <a:pt x="45720" y="5715"/>
                    </a:cubicBezTo>
                    <a:cubicBezTo>
                      <a:pt x="39052" y="2858"/>
                      <a:pt x="31433" y="953"/>
                      <a:pt x="23813" y="0"/>
                    </a:cubicBezTo>
                    <a:cubicBezTo>
                      <a:pt x="16192" y="0"/>
                      <a:pt x="10477" y="953"/>
                      <a:pt x="5715" y="3810"/>
                    </a:cubicBezTo>
                    <a:cubicBezTo>
                      <a:pt x="2858" y="5715"/>
                      <a:pt x="952" y="7620"/>
                      <a:pt x="0" y="9525"/>
                    </a:cubicBezTo>
                    <a:lnTo>
                      <a:pt x="17145" y="21908"/>
                    </a:lnTo>
                    <a:cubicBezTo>
                      <a:pt x="19050" y="18098"/>
                      <a:pt x="21908" y="16193"/>
                      <a:pt x="24765" y="1524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4" name="Google Shape;2124;p15"/>
              <p:cNvSpPr/>
              <p:nvPr/>
            </p:nvSpPr>
            <p:spPr>
              <a:xfrm>
                <a:off x="5629275" y="2180186"/>
                <a:ext cx="80010" cy="46758"/>
              </a:xfrm>
              <a:custGeom>
                <a:avLst/>
                <a:gdLst/>
                <a:ahLst/>
                <a:cxnLst/>
                <a:rect l="l" t="t" r="r" b="b"/>
                <a:pathLst>
                  <a:path w="80010" h="46758" extrusionOk="0">
                    <a:moveTo>
                      <a:pt x="20002" y="43901"/>
                    </a:moveTo>
                    <a:cubicBezTo>
                      <a:pt x="22860" y="41996"/>
                      <a:pt x="25717" y="41043"/>
                      <a:pt x="27623" y="40091"/>
                    </a:cubicBezTo>
                    <a:cubicBezTo>
                      <a:pt x="32385" y="38186"/>
                      <a:pt x="38100" y="37233"/>
                      <a:pt x="44767" y="37233"/>
                    </a:cubicBezTo>
                    <a:cubicBezTo>
                      <a:pt x="52388" y="37233"/>
                      <a:pt x="60008" y="39138"/>
                      <a:pt x="68580" y="41996"/>
                    </a:cubicBezTo>
                    <a:lnTo>
                      <a:pt x="80010" y="37233"/>
                    </a:lnTo>
                    <a:lnTo>
                      <a:pt x="50483" y="10563"/>
                    </a:lnTo>
                    <a:cubicBezTo>
                      <a:pt x="45720" y="5801"/>
                      <a:pt x="40958" y="2943"/>
                      <a:pt x="36195" y="1038"/>
                    </a:cubicBezTo>
                    <a:cubicBezTo>
                      <a:pt x="30480" y="-867"/>
                      <a:pt x="25717" y="86"/>
                      <a:pt x="20955" y="1991"/>
                    </a:cubicBezTo>
                    <a:cubicBezTo>
                      <a:pt x="15240" y="4848"/>
                      <a:pt x="11430" y="7706"/>
                      <a:pt x="9525" y="9611"/>
                    </a:cubicBezTo>
                    <a:lnTo>
                      <a:pt x="26670" y="21993"/>
                    </a:lnTo>
                    <a:cubicBezTo>
                      <a:pt x="26670" y="21041"/>
                      <a:pt x="27623" y="19136"/>
                      <a:pt x="28575" y="18183"/>
                    </a:cubicBezTo>
                    <a:cubicBezTo>
                      <a:pt x="30480" y="16278"/>
                      <a:pt x="32385" y="15326"/>
                      <a:pt x="34290" y="14373"/>
                    </a:cubicBezTo>
                    <a:cubicBezTo>
                      <a:pt x="37148" y="13421"/>
                      <a:pt x="40005" y="13421"/>
                      <a:pt x="43815" y="14373"/>
                    </a:cubicBezTo>
                    <a:cubicBezTo>
                      <a:pt x="47625" y="16278"/>
                      <a:pt x="51435" y="18183"/>
                      <a:pt x="55245" y="21993"/>
                    </a:cubicBezTo>
                    <a:lnTo>
                      <a:pt x="73342" y="35328"/>
                    </a:lnTo>
                    <a:lnTo>
                      <a:pt x="71438" y="36281"/>
                    </a:lnTo>
                    <a:cubicBezTo>
                      <a:pt x="54292" y="31518"/>
                      <a:pt x="40958" y="27708"/>
                      <a:pt x="31433" y="25803"/>
                    </a:cubicBezTo>
                    <a:cubicBezTo>
                      <a:pt x="20955" y="23898"/>
                      <a:pt x="13335" y="23898"/>
                      <a:pt x="9525" y="25803"/>
                    </a:cubicBezTo>
                    <a:cubicBezTo>
                      <a:pt x="7620" y="26756"/>
                      <a:pt x="5715" y="27708"/>
                      <a:pt x="3810" y="28661"/>
                    </a:cubicBezTo>
                    <a:cubicBezTo>
                      <a:pt x="1905" y="29613"/>
                      <a:pt x="952" y="30566"/>
                      <a:pt x="0" y="32471"/>
                    </a:cubicBezTo>
                    <a:lnTo>
                      <a:pt x="16192" y="46758"/>
                    </a:lnTo>
                    <a:cubicBezTo>
                      <a:pt x="16192" y="46758"/>
                      <a:pt x="18098" y="45806"/>
                      <a:pt x="20002" y="4390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5" name="Google Shape;2125;p15"/>
              <p:cNvSpPr/>
              <p:nvPr/>
            </p:nvSpPr>
            <p:spPr>
              <a:xfrm>
                <a:off x="5366385" y="2163127"/>
                <a:ext cx="518291" cy="331470"/>
              </a:xfrm>
              <a:custGeom>
                <a:avLst/>
                <a:gdLst/>
                <a:ahLst/>
                <a:cxnLst/>
                <a:rect l="l" t="t" r="r" b="b"/>
                <a:pathLst>
                  <a:path w="518291" h="331470" extrusionOk="0">
                    <a:moveTo>
                      <a:pt x="83820" y="260985"/>
                    </a:moveTo>
                    <a:cubicBezTo>
                      <a:pt x="84773" y="260985"/>
                      <a:pt x="85725" y="260985"/>
                      <a:pt x="86677" y="261938"/>
                    </a:cubicBezTo>
                    <a:cubicBezTo>
                      <a:pt x="87630" y="262890"/>
                      <a:pt x="89535" y="263843"/>
                      <a:pt x="90488" y="264795"/>
                    </a:cubicBezTo>
                    <a:cubicBezTo>
                      <a:pt x="93345" y="267653"/>
                      <a:pt x="94298" y="272415"/>
                      <a:pt x="92392" y="278130"/>
                    </a:cubicBezTo>
                    <a:cubicBezTo>
                      <a:pt x="90488" y="283845"/>
                      <a:pt x="87630" y="289560"/>
                      <a:pt x="81915" y="294323"/>
                    </a:cubicBezTo>
                    <a:cubicBezTo>
                      <a:pt x="93345" y="301943"/>
                      <a:pt x="105727" y="305753"/>
                      <a:pt x="118110" y="307658"/>
                    </a:cubicBezTo>
                    <a:cubicBezTo>
                      <a:pt x="129540" y="308610"/>
                      <a:pt x="139065" y="305753"/>
                      <a:pt x="145732" y="300038"/>
                    </a:cubicBezTo>
                    <a:cubicBezTo>
                      <a:pt x="148590" y="297180"/>
                      <a:pt x="151448" y="293370"/>
                      <a:pt x="152400" y="289560"/>
                    </a:cubicBezTo>
                    <a:cubicBezTo>
                      <a:pt x="154305" y="284798"/>
                      <a:pt x="156210" y="280988"/>
                      <a:pt x="156210" y="275273"/>
                    </a:cubicBezTo>
                    <a:lnTo>
                      <a:pt x="170498" y="289560"/>
                    </a:lnTo>
                    <a:lnTo>
                      <a:pt x="193357" y="284798"/>
                    </a:lnTo>
                    <a:lnTo>
                      <a:pt x="129540" y="218123"/>
                    </a:lnTo>
                    <a:cubicBezTo>
                      <a:pt x="139065" y="209550"/>
                      <a:pt x="148590" y="201930"/>
                      <a:pt x="158115" y="193358"/>
                    </a:cubicBezTo>
                    <a:lnTo>
                      <a:pt x="206692" y="255270"/>
                    </a:lnTo>
                    <a:lnTo>
                      <a:pt x="231457" y="253365"/>
                    </a:lnTo>
                    <a:lnTo>
                      <a:pt x="174307" y="180023"/>
                    </a:lnTo>
                    <a:cubicBezTo>
                      <a:pt x="184785" y="171450"/>
                      <a:pt x="196215" y="163830"/>
                      <a:pt x="206692" y="156210"/>
                    </a:cubicBezTo>
                    <a:lnTo>
                      <a:pt x="221932" y="180023"/>
                    </a:lnTo>
                    <a:lnTo>
                      <a:pt x="213360" y="185738"/>
                    </a:lnTo>
                    <a:cubicBezTo>
                      <a:pt x="212407" y="186690"/>
                      <a:pt x="211455" y="187643"/>
                      <a:pt x="211455" y="189548"/>
                    </a:cubicBezTo>
                    <a:cubicBezTo>
                      <a:pt x="210502" y="190500"/>
                      <a:pt x="211455" y="192405"/>
                      <a:pt x="212407" y="193358"/>
                    </a:cubicBezTo>
                    <a:cubicBezTo>
                      <a:pt x="215265" y="197168"/>
                      <a:pt x="220980" y="200025"/>
                      <a:pt x="231457" y="201930"/>
                    </a:cubicBezTo>
                    <a:cubicBezTo>
                      <a:pt x="241935" y="203835"/>
                      <a:pt x="248602" y="203835"/>
                      <a:pt x="252413" y="200978"/>
                    </a:cubicBezTo>
                    <a:cubicBezTo>
                      <a:pt x="254317" y="200025"/>
                      <a:pt x="255270" y="198120"/>
                      <a:pt x="255270" y="197168"/>
                    </a:cubicBezTo>
                    <a:cubicBezTo>
                      <a:pt x="255270" y="195263"/>
                      <a:pt x="255270" y="193358"/>
                      <a:pt x="254317" y="192405"/>
                    </a:cubicBezTo>
                    <a:lnTo>
                      <a:pt x="223838" y="145733"/>
                    </a:lnTo>
                    <a:cubicBezTo>
                      <a:pt x="231457" y="140970"/>
                      <a:pt x="239077" y="135255"/>
                      <a:pt x="246698" y="130493"/>
                    </a:cubicBezTo>
                    <a:lnTo>
                      <a:pt x="291465" y="199073"/>
                    </a:lnTo>
                    <a:lnTo>
                      <a:pt x="314325" y="197168"/>
                    </a:lnTo>
                    <a:lnTo>
                      <a:pt x="263842" y="119063"/>
                    </a:lnTo>
                    <a:cubicBezTo>
                      <a:pt x="286703" y="104775"/>
                      <a:pt x="310515" y="92393"/>
                      <a:pt x="335280" y="80010"/>
                    </a:cubicBezTo>
                    <a:lnTo>
                      <a:pt x="347663" y="105728"/>
                    </a:lnTo>
                    <a:lnTo>
                      <a:pt x="307657" y="125730"/>
                    </a:lnTo>
                    <a:cubicBezTo>
                      <a:pt x="305753" y="126683"/>
                      <a:pt x="303848" y="128588"/>
                      <a:pt x="302895" y="130493"/>
                    </a:cubicBezTo>
                    <a:cubicBezTo>
                      <a:pt x="301942" y="133350"/>
                      <a:pt x="301942" y="135255"/>
                      <a:pt x="302895" y="137160"/>
                    </a:cubicBezTo>
                    <a:cubicBezTo>
                      <a:pt x="305753" y="141923"/>
                      <a:pt x="310515" y="146685"/>
                      <a:pt x="317182" y="149543"/>
                    </a:cubicBezTo>
                    <a:cubicBezTo>
                      <a:pt x="323850" y="153353"/>
                      <a:pt x="329565" y="154305"/>
                      <a:pt x="333375" y="152400"/>
                    </a:cubicBezTo>
                    <a:cubicBezTo>
                      <a:pt x="334328" y="151448"/>
                      <a:pt x="335280" y="150495"/>
                      <a:pt x="335280" y="149543"/>
                    </a:cubicBezTo>
                    <a:cubicBezTo>
                      <a:pt x="336232" y="148590"/>
                      <a:pt x="336232" y="147638"/>
                      <a:pt x="335280" y="145733"/>
                    </a:cubicBezTo>
                    <a:lnTo>
                      <a:pt x="331470" y="139065"/>
                    </a:lnTo>
                    <a:cubicBezTo>
                      <a:pt x="330517" y="138113"/>
                      <a:pt x="330517" y="136208"/>
                      <a:pt x="331470" y="135255"/>
                    </a:cubicBezTo>
                    <a:cubicBezTo>
                      <a:pt x="331470" y="134303"/>
                      <a:pt x="332423" y="132398"/>
                      <a:pt x="333375" y="132398"/>
                    </a:cubicBezTo>
                    <a:lnTo>
                      <a:pt x="355282" y="120968"/>
                    </a:lnTo>
                    <a:lnTo>
                      <a:pt x="371475" y="153353"/>
                    </a:lnTo>
                    <a:lnTo>
                      <a:pt x="394335" y="154305"/>
                    </a:lnTo>
                    <a:lnTo>
                      <a:pt x="352425" y="71438"/>
                    </a:lnTo>
                    <a:cubicBezTo>
                      <a:pt x="378142" y="60008"/>
                      <a:pt x="403860" y="48578"/>
                      <a:pt x="431482" y="39053"/>
                    </a:cubicBezTo>
                    <a:lnTo>
                      <a:pt x="442913" y="69533"/>
                    </a:lnTo>
                    <a:cubicBezTo>
                      <a:pt x="436245" y="65723"/>
                      <a:pt x="429578" y="62865"/>
                      <a:pt x="422910" y="60960"/>
                    </a:cubicBezTo>
                    <a:cubicBezTo>
                      <a:pt x="417195" y="59055"/>
                      <a:pt x="411480" y="59055"/>
                      <a:pt x="408623" y="60960"/>
                    </a:cubicBezTo>
                    <a:cubicBezTo>
                      <a:pt x="401003" y="63818"/>
                      <a:pt x="395288" y="68580"/>
                      <a:pt x="391478" y="75248"/>
                    </a:cubicBezTo>
                    <a:cubicBezTo>
                      <a:pt x="387667" y="81915"/>
                      <a:pt x="387667" y="88583"/>
                      <a:pt x="389573" y="95250"/>
                    </a:cubicBezTo>
                    <a:cubicBezTo>
                      <a:pt x="392430" y="102870"/>
                      <a:pt x="399098" y="108585"/>
                      <a:pt x="408623" y="113348"/>
                    </a:cubicBezTo>
                    <a:cubicBezTo>
                      <a:pt x="418148" y="118110"/>
                      <a:pt x="427673" y="119063"/>
                      <a:pt x="434340" y="117158"/>
                    </a:cubicBezTo>
                    <a:cubicBezTo>
                      <a:pt x="437198" y="116205"/>
                      <a:pt x="441007" y="113348"/>
                      <a:pt x="443865" y="110490"/>
                    </a:cubicBezTo>
                    <a:cubicBezTo>
                      <a:pt x="446723" y="107633"/>
                      <a:pt x="450532" y="103823"/>
                      <a:pt x="453390" y="98108"/>
                    </a:cubicBezTo>
                    <a:lnTo>
                      <a:pt x="460057" y="116205"/>
                    </a:lnTo>
                    <a:lnTo>
                      <a:pt x="482917" y="120968"/>
                    </a:lnTo>
                    <a:lnTo>
                      <a:pt x="468630" y="80963"/>
                    </a:lnTo>
                    <a:cubicBezTo>
                      <a:pt x="470535" y="75248"/>
                      <a:pt x="473392" y="71438"/>
                      <a:pt x="476250" y="67628"/>
                    </a:cubicBezTo>
                    <a:cubicBezTo>
                      <a:pt x="480060" y="63818"/>
                      <a:pt x="482917" y="60960"/>
                      <a:pt x="486728" y="60008"/>
                    </a:cubicBezTo>
                    <a:cubicBezTo>
                      <a:pt x="488632" y="59055"/>
                      <a:pt x="490538" y="59055"/>
                      <a:pt x="492442" y="60960"/>
                    </a:cubicBezTo>
                    <a:cubicBezTo>
                      <a:pt x="494348" y="61913"/>
                      <a:pt x="496253" y="63818"/>
                      <a:pt x="497205" y="65723"/>
                    </a:cubicBezTo>
                    <a:cubicBezTo>
                      <a:pt x="499110" y="69533"/>
                      <a:pt x="499110" y="75248"/>
                      <a:pt x="499110" y="80963"/>
                    </a:cubicBezTo>
                    <a:cubicBezTo>
                      <a:pt x="498157" y="86678"/>
                      <a:pt x="497205" y="93345"/>
                      <a:pt x="495300" y="99060"/>
                    </a:cubicBezTo>
                    <a:lnTo>
                      <a:pt x="516255" y="104775"/>
                    </a:lnTo>
                    <a:cubicBezTo>
                      <a:pt x="519113" y="91440"/>
                      <a:pt x="519113" y="80010"/>
                      <a:pt x="515303" y="69533"/>
                    </a:cubicBezTo>
                    <a:cubicBezTo>
                      <a:pt x="512445" y="61913"/>
                      <a:pt x="506730" y="55245"/>
                      <a:pt x="498157" y="50483"/>
                    </a:cubicBezTo>
                    <a:cubicBezTo>
                      <a:pt x="489585" y="44768"/>
                      <a:pt x="481965" y="43815"/>
                      <a:pt x="476250" y="45720"/>
                    </a:cubicBezTo>
                    <a:cubicBezTo>
                      <a:pt x="473392" y="46673"/>
                      <a:pt x="470535" y="48578"/>
                      <a:pt x="467678" y="50483"/>
                    </a:cubicBezTo>
                    <a:cubicBezTo>
                      <a:pt x="464820" y="52388"/>
                      <a:pt x="461963" y="56198"/>
                      <a:pt x="459105" y="59055"/>
                    </a:cubicBezTo>
                    <a:lnTo>
                      <a:pt x="450532" y="34290"/>
                    </a:lnTo>
                    <a:cubicBezTo>
                      <a:pt x="470535" y="27623"/>
                      <a:pt x="490538" y="21908"/>
                      <a:pt x="511492" y="16193"/>
                    </a:cubicBezTo>
                    <a:lnTo>
                      <a:pt x="506730" y="12383"/>
                    </a:lnTo>
                    <a:lnTo>
                      <a:pt x="506730" y="12383"/>
                    </a:lnTo>
                    <a:lnTo>
                      <a:pt x="505778" y="11430"/>
                    </a:lnTo>
                    <a:lnTo>
                      <a:pt x="493395" y="0"/>
                    </a:lnTo>
                    <a:cubicBezTo>
                      <a:pt x="295275" y="52388"/>
                      <a:pt x="122873" y="168593"/>
                      <a:pt x="0" y="325755"/>
                    </a:cubicBezTo>
                    <a:lnTo>
                      <a:pt x="20955" y="331470"/>
                    </a:lnTo>
                    <a:cubicBezTo>
                      <a:pt x="40957" y="306705"/>
                      <a:pt x="61913" y="282893"/>
                      <a:pt x="83820" y="260985"/>
                    </a:cubicBezTo>
                    <a:close/>
                    <a:moveTo>
                      <a:pt x="436245" y="93345"/>
                    </a:moveTo>
                    <a:cubicBezTo>
                      <a:pt x="432435" y="97155"/>
                      <a:pt x="427673" y="100013"/>
                      <a:pt x="423863" y="101918"/>
                    </a:cubicBezTo>
                    <a:cubicBezTo>
                      <a:pt x="421005" y="102870"/>
                      <a:pt x="418148" y="102870"/>
                      <a:pt x="416242" y="101918"/>
                    </a:cubicBezTo>
                    <a:cubicBezTo>
                      <a:pt x="413385" y="100965"/>
                      <a:pt x="412432" y="99060"/>
                      <a:pt x="411480" y="97155"/>
                    </a:cubicBezTo>
                    <a:cubicBezTo>
                      <a:pt x="409575" y="92393"/>
                      <a:pt x="410528" y="88583"/>
                      <a:pt x="412432" y="84773"/>
                    </a:cubicBezTo>
                    <a:cubicBezTo>
                      <a:pt x="414338" y="80010"/>
                      <a:pt x="417195" y="77153"/>
                      <a:pt x="421957" y="76200"/>
                    </a:cubicBezTo>
                    <a:cubicBezTo>
                      <a:pt x="425767" y="75248"/>
                      <a:pt x="429578" y="74295"/>
                      <a:pt x="434340" y="75248"/>
                    </a:cubicBezTo>
                    <a:cubicBezTo>
                      <a:pt x="439103" y="75248"/>
                      <a:pt x="443865" y="77153"/>
                      <a:pt x="447675" y="79058"/>
                    </a:cubicBezTo>
                    <a:cubicBezTo>
                      <a:pt x="443865" y="83820"/>
                      <a:pt x="440055" y="89535"/>
                      <a:pt x="436245" y="93345"/>
                    </a:cubicBezTo>
                    <a:close/>
                    <a:moveTo>
                      <a:pt x="115252" y="231458"/>
                    </a:moveTo>
                    <a:lnTo>
                      <a:pt x="140970" y="258127"/>
                    </a:lnTo>
                    <a:cubicBezTo>
                      <a:pt x="140017" y="265748"/>
                      <a:pt x="138113" y="272415"/>
                      <a:pt x="136207" y="278130"/>
                    </a:cubicBezTo>
                    <a:cubicBezTo>
                      <a:pt x="134302" y="283845"/>
                      <a:pt x="131445" y="287655"/>
                      <a:pt x="128588" y="291465"/>
                    </a:cubicBezTo>
                    <a:cubicBezTo>
                      <a:pt x="125730" y="294323"/>
                      <a:pt x="121920" y="296228"/>
                      <a:pt x="118110" y="297180"/>
                    </a:cubicBezTo>
                    <a:cubicBezTo>
                      <a:pt x="114300" y="298133"/>
                      <a:pt x="110490" y="298133"/>
                      <a:pt x="106680" y="297180"/>
                    </a:cubicBezTo>
                    <a:cubicBezTo>
                      <a:pt x="106680" y="297180"/>
                      <a:pt x="105727" y="296228"/>
                      <a:pt x="105727" y="296228"/>
                    </a:cubicBezTo>
                    <a:cubicBezTo>
                      <a:pt x="105727" y="295275"/>
                      <a:pt x="105727" y="295275"/>
                      <a:pt x="105727" y="295275"/>
                    </a:cubicBezTo>
                    <a:cubicBezTo>
                      <a:pt x="110490" y="288608"/>
                      <a:pt x="113348" y="282893"/>
                      <a:pt x="115252" y="277178"/>
                    </a:cubicBezTo>
                    <a:cubicBezTo>
                      <a:pt x="117157" y="271463"/>
                      <a:pt x="116205" y="266700"/>
                      <a:pt x="114300" y="264795"/>
                    </a:cubicBezTo>
                    <a:cubicBezTo>
                      <a:pt x="112395" y="262890"/>
                      <a:pt x="109538" y="260985"/>
                      <a:pt x="104775" y="259080"/>
                    </a:cubicBezTo>
                    <a:cubicBezTo>
                      <a:pt x="100965" y="258127"/>
                      <a:pt x="96202" y="257175"/>
                      <a:pt x="91440" y="256223"/>
                    </a:cubicBezTo>
                    <a:cubicBezTo>
                      <a:pt x="98107" y="246698"/>
                      <a:pt x="106680" y="239077"/>
                      <a:pt x="115252" y="2314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6" name="Google Shape;2126;p15"/>
              <p:cNvSpPr/>
              <p:nvPr/>
            </p:nvSpPr>
            <p:spPr>
              <a:xfrm>
                <a:off x="5730239" y="2140743"/>
                <a:ext cx="72130" cy="40481"/>
              </a:xfrm>
              <a:custGeom>
                <a:avLst/>
                <a:gdLst/>
                <a:ahLst/>
                <a:cxnLst/>
                <a:rect l="l" t="t" r="r" b="b"/>
                <a:pathLst>
                  <a:path w="72130" h="40481" extrusionOk="0">
                    <a:moveTo>
                      <a:pt x="22860" y="17621"/>
                    </a:moveTo>
                    <a:cubicBezTo>
                      <a:pt x="25718" y="16669"/>
                      <a:pt x="29527" y="16669"/>
                      <a:pt x="32385" y="16669"/>
                    </a:cubicBezTo>
                    <a:cubicBezTo>
                      <a:pt x="35243" y="16669"/>
                      <a:pt x="38100" y="17621"/>
                      <a:pt x="40958" y="19526"/>
                    </a:cubicBezTo>
                    <a:lnTo>
                      <a:pt x="69533" y="40481"/>
                    </a:lnTo>
                    <a:cubicBezTo>
                      <a:pt x="75248" y="38576"/>
                      <a:pt x="71438" y="32861"/>
                      <a:pt x="59055" y="22384"/>
                    </a:cubicBezTo>
                    <a:cubicBezTo>
                      <a:pt x="52388" y="16669"/>
                      <a:pt x="48577" y="13811"/>
                      <a:pt x="45720" y="11906"/>
                    </a:cubicBezTo>
                    <a:cubicBezTo>
                      <a:pt x="40005" y="7144"/>
                      <a:pt x="33338" y="3334"/>
                      <a:pt x="25718" y="1429"/>
                    </a:cubicBezTo>
                    <a:cubicBezTo>
                      <a:pt x="19050" y="-476"/>
                      <a:pt x="12383" y="-476"/>
                      <a:pt x="7620" y="1429"/>
                    </a:cubicBezTo>
                    <a:cubicBezTo>
                      <a:pt x="4763" y="2381"/>
                      <a:pt x="1905" y="4286"/>
                      <a:pt x="0" y="5239"/>
                    </a:cubicBezTo>
                    <a:lnTo>
                      <a:pt x="14288" y="21431"/>
                    </a:lnTo>
                    <a:cubicBezTo>
                      <a:pt x="17145" y="20479"/>
                      <a:pt x="20002" y="18574"/>
                      <a:pt x="22860" y="176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7" name="Google Shape;2127;p15"/>
              <p:cNvSpPr/>
              <p:nvPr/>
            </p:nvSpPr>
            <p:spPr>
              <a:xfrm>
                <a:off x="6128204" y="2241841"/>
                <a:ext cx="60187" cy="55030"/>
              </a:xfrm>
              <a:custGeom>
                <a:avLst/>
                <a:gdLst/>
                <a:ahLst/>
                <a:cxnLst/>
                <a:rect l="l" t="t" r="r" b="b"/>
                <a:pathLst>
                  <a:path w="60187" h="55030" extrusionOk="0">
                    <a:moveTo>
                      <a:pt x="19230" y="17489"/>
                    </a:moveTo>
                    <a:cubicBezTo>
                      <a:pt x="23041" y="15584"/>
                      <a:pt x="27803" y="14631"/>
                      <a:pt x="32566" y="14631"/>
                    </a:cubicBezTo>
                    <a:lnTo>
                      <a:pt x="43996" y="15584"/>
                    </a:lnTo>
                    <a:lnTo>
                      <a:pt x="36375" y="1296"/>
                    </a:lnTo>
                    <a:lnTo>
                      <a:pt x="25898" y="344"/>
                    </a:lnTo>
                    <a:cubicBezTo>
                      <a:pt x="19230" y="-609"/>
                      <a:pt x="13516" y="344"/>
                      <a:pt x="8753" y="4154"/>
                    </a:cubicBezTo>
                    <a:cubicBezTo>
                      <a:pt x="3991" y="7011"/>
                      <a:pt x="1133" y="10821"/>
                      <a:pt x="180" y="16536"/>
                    </a:cubicBezTo>
                    <a:cubicBezTo>
                      <a:pt x="-772" y="25109"/>
                      <a:pt x="2086" y="33681"/>
                      <a:pt x="7800" y="41301"/>
                    </a:cubicBezTo>
                    <a:cubicBezTo>
                      <a:pt x="14468" y="48921"/>
                      <a:pt x="22088" y="53684"/>
                      <a:pt x="30661" y="54636"/>
                    </a:cubicBezTo>
                    <a:cubicBezTo>
                      <a:pt x="36375" y="55589"/>
                      <a:pt x="42091" y="54636"/>
                      <a:pt x="46853" y="53684"/>
                    </a:cubicBezTo>
                    <a:cubicBezTo>
                      <a:pt x="51616" y="52731"/>
                      <a:pt x="56378" y="50826"/>
                      <a:pt x="60188" y="47969"/>
                    </a:cubicBezTo>
                    <a:lnTo>
                      <a:pt x="52568" y="31776"/>
                    </a:lnTo>
                    <a:cubicBezTo>
                      <a:pt x="47805" y="34634"/>
                      <a:pt x="43043" y="37491"/>
                      <a:pt x="37328" y="39396"/>
                    </a:cubicBezTo>
                    <a:cubicBezTo>
                      <a:pt x="31613" y="41301"/>
                      <a:pt x="26850" y="41301"/>
                      <a:pt x="22088" y="41301"/>
                    </a:cubicBezTo>
                    <a:cubicBezTo>
                      <a:pt x="19230" y="41301"/>
                      <a:pt x="16373" y="39396"/>
                      <a:pt x="14468" y="36539"/>
                    </a:cubicBezTo>
                    <a:cubicBezTo>
                      <a:pt x="12563" y="33681"/>
                      <a:pt x="11611" y="30824"/>
                      <a:pt x="11611" y="27014"/>
                    </a:cubicBezTo>
                    <a:cubicBezTo>
                      <a:pt x="12563" y="23204"/>
                      <a:pt x="15421" y="20346"/>
                      <a:pt x="19230" y="1748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8" name="Google Shape;2128;p15"/>
              <p:cNvSpPr/>
              <p:nvPr/>
            </p:nvSpPr>
            <p:spPr>
              <a:xfrm>
                <a:off x="6304222" y="2196426"/>
                <a:ext cx="62287" cy="78143"/>
              </a:xfrm>
              <a:custGeom>
                <a:avLst/>
                <a:gdLst/>
                <a:ahLst/>
                <a:cxnLst/>
                <a:rect l="l" t="t" r="r" b="b"/>
                <a:pathLst>
                  <a:path w="62287" h="78143" extrusionOk="0">
                    <a:moveTo>
                      <a:pt x="23235" y="22899"/>
                    </a:moveTo>
                    <a:cubicBezTo>
                      <a:pt x="27045" y="20041"/>
                      <a:pt x="31808" y="19089"/>
                      <a:pt x="36570" y="20994"/>
                    </a:cubicBezTo>
                    <a:lnTo>
                      <a:pt x="57525" y="26709"/>
                    </a:lnTo>
                    <a:lnTo>
                      <a:pt x="62288" y="9564"/>
                    </a:lnTo>
                    <a:lnTo>
                      <a:pt x="30855" y="991"/>
                    </a:lnTo>
                    <a:cubicBezTo>
                      <a:pt x="24188" y="-914"/>
                      <a:pt x="18473" y="39"/>
                      <a:pt x="12758" y="2896"/>
                    </a:cubicBezTo>
                    <a:cubicBezTo>
                      <a:pt x="7043" y="5754"/>
                      <a:pt x="3233" y="10516"/>
                      <a:pt x="1328" y="16231"/>
                    </a:cubicBezTo>
                    <a:cubicBezTo>
                      <a:pt x="-577" y="23851"/>
                      <a:pt x="-577" y="33376"/>
                      <a:pt x="2280" y="43854"/>
                    </a:cubicBezTo>
                    <a:cubicBezTo>
                      <a:pt x="5138" y="54331"/>
                      <a:pt x="9900" y="65761"/>
                      <a:pt x="16568" y="78144"/>
                    </a:cubicBezTo>
                    <a:lnTo>
                      <a:pt x="24188" y="75286"/>
                    </a:lnTo>
                    <a:cubicBezTo>
                      <a:pt x="20378" y="67666"/>
                      <a:pt x="17520" y="60046"/>
                      <a:pt x="16568" y="52426"/>
                    </a:cubicBezTo>
                    <a:cubicBezTo>
                      <a:pt x="15615" y="44806"/>
                      <a:pt x="15615" y="39091"/>
                      <a:pt x="16568" y="33376"/>
                    </a:cubicBezTo>
                    <a:cubicBezTo>
                      <a:pt x="16568" y="29566"/>
                      <a:pt x="19425" y="25756"/>
                      <a:pt x="23235" y="2289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9" name="Google Shape;2129;p15"/>
              <p:cNvSpPr/>
              <p:nvPr/>
            </p:nvSpPr>
            <p:spPr>
              <a:xfrm>
                <a:off x="6667142" y="2388357"/>
                <a:ext cx="87539" cy="98620"/>
              </a:xfrm>
              <a:custGeom>
                <a:avLst/>
                <a:gdLst/>
                <a:ahLst/>
                <a:cxnLst/>
                <a:rect l="l" t="t" r="r" b="b"/>
                <a:pathLst>
                  <a:path w="87539" h="98620" extrusionOk="0">
                    <a:moveTo>
                      <a:pt x="52745" y="513"/>
                    </a:moveTo>
                    <a:cubicBezTo>
                      <a:pt x="45125" y="2418"/>
                      <a:pt x="41315" y="7180"/>
                      <a:pt x="39410" y="17658"/>
                    </a:cubicBezTo>
                    <a:cubicBezTo>
                      <a:pt x="37505" y="28135"/>
                      <a:pt x="38457" y="40518"/>
                      <a:pt x="43220" y="52900"/>
                    </a:cubicBezTo>
                    <a:cubicBezTo>
                      <a:pt x="34647" y="55758"/>
                      <a:pt x="26075" y="54805"/>
                      <a:pt x="18455" y="51948"/>
                    </a:cubicBezTo>
                    <a:cubicBezTo>
                      <a:pt x="20360" y="49090"/>
                      <a:pt x="20360" y="46233"/>
                      <a:pt x="20360" y="44328"/>
                    </a:cubicBezTo>
                    <a:cubicBezTo>
                      <a:pt x="20360" y="41470"/>
                      <a:pt x="20360" y="39565"/>
                      <a:pt x="19407" y="38613"/>
                    </a:cubicBezTo>
                    <a:cubicBezTo>
                      <a:pt x="17502" y="36708"/>
                      <a:pt x="14645" y="35755"/>
                      <a:pt x="11787" y="35755"/>
                    </a:cubicBezTo>
                    <a:cubicBezTo>
                      <a:pt x="8930" y="36708"/>
                      <a:pt x="5120" y="37660"/>
                      <a:pt x="3215" y="40518"/>
                    </a:cubicBezTo>
                    <a:cubicBezTo>
                      <a:pt x="357" y="43375"/>
                      <a:pt x="-595" y="47185"/>
                      <a:pt x="357" y="51948"/>
                    </a:cubicBezTo>
                    <a:cubicBezTo>
                      <a:pt x="1310" y="56710"/>
                      <a:pt x="4167" y="60520"/>
                      <a:pt x="7977" y="64330"/>
                    </a:cubicBezTo>
                    <a:lnTo>
                      <a:pt x="1310" y="95763"/>
                    </a:lnTo>
                    <a:lnTo>
                      <a:pt x="12740" y="98620"/>
                    </a:lnTo>
                    <a:lnTo>
                      <a:pt x="13692" y="67188"/>
                    </a:lnTo>
                    <a:cubicBezTo>
                      <a:pt x="27027" y="70998"/>
                      <a:pt x="39410" y="71950"/>
                      <a:pt x="50840" y="70045"/>
                    </a:cubicBezTo>
                    <a:cubicBezTo>
                      <a:pt x="62270" y="69093"/>
                      <a:pt x="70842" y="65283"/>
                      <a:pt x="76557" y="58615"/>
                    </a:cubicBezTo>
                    <a:cubicBezTo>
                      <a:pt x="87987" y="46233"/>
                      <a:pt x="93702" y="23373"/>
                      <a:pt x="77510" y="5275"/>
                    </a:cubicBezTo>
                    <a:cubicBezTo>
                      <a:pt x="72747" y="2418"/>
                      <a:pt x="65127" y="-1392"/>
                      <a:pt x="52745" y="513"/>
                    </a:cubicBezTo>
                    <a:close/>
                    <a:moveTo>
                      <a:pt x="70842" y="29088"/>
                    </a:moveTo>
                    <a:cubicBezTo>
                      <a:pt x="69890" y="33850"/>
                      <a:pt x="67985" y="37660"/>
                      <a:pt x="65127" y="41470"/>
                    </a:cubicBezTo>
                    <a:cubicBezTo>
                      <a:pt x="62270" y="44328"/>
                      <a:pt x="59412" y="47185"/>
                      <a:pt x="56555" y="48138"/>
                    </a:cubicBezTo>
                    <a:cubicBezTo>
                      <a:pt x="53697" y="50043"/>
                      <a:pt x="51792" y="50995"/>
                      <a:pt x="49887" y="50995"/>
                    </a:cubicBezTo>
                    <a:cubicBezTo>
                      <a:pt x="47982" y="44328"/>
                      <a:pt x="47982" y="37660"/>
                      <a:pt x="47982" y="32898"/>
                    </a:cubicBezTo>
                    <a:cubicBezTo>
                      <a:pt x="47982" y="27183"/>
                      <a:pt x="49887" y="23373"/>
                      <a:pt x="51792" y="21468"/>
                    </a:cubicBezTo>
                    <a:cubicBezTo>
                      <a:pt x="54650" y="18610"/>
                      <a:pt x="57507" y="16705"/>
                      <a:pt x="60365" y="16705"/>
                    </a:cubicBezTo>
                    <a:cubicBezTo>
                      <a:pt x="63222" y="15753"/>
                      <a:pt x="66080" y="16705"/>
                      <a:pt x="67985" y="18610"/>
                    </a:cubicBezTo>
                    <a:cubicBezTo>
                      <a:pt x="69890" y="21468"/>
                      <a:pt x="70842" y="25278"/>
                      <a:pt x="70842" y="2908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0" name="Google Shape;2130;p15"/>
              <p:cNvSpPr/>
              <p:nvPr/>
            </p:nvSpPr>
            <p:spPr>
              <a:xfrm>
                <a:off x="6644397" y="2477452"/>
                <a:ext cx="71922" cy="76930"/>
              </a:xfrm>
              <a:custGeom>
                <a:avLst/>
                <a:gdLst/>
                <a:ahLst/>
                <a:cxnLst/>
                <a:rect l="l" t="t" r="r" b="b"/>
                <a:pathLst>
                  <a:path w="71922" h="76930" extrusionOk="0">
                    <a:moveTo>
                      <a:pt x="47868" y="60008"/>
                    </a:moveTo>
                    <a:cubicBezTo>
                      <a:pt x="41200" y="59055"/>
                      <a:pt x="36438" y="56198"/>
                      <a:pt x="31675" y="50483"/>
                    </a:cubicBezTo>
                    <a:cubicBezTo>
                      <a:pt x="24055" y="40958"/>
                      <a:pt x="17388" y="32385"/>
                      <a:pt x="13578" y="23813"/>
                    </a:cubicBezTo>
                    <a:cubicBezTo>
                      <a:pt x="9768" y="15240"/>
                      <a:pt x="7863" y="7620"/>
                      <a:pt x="7863" y="952"/>
                    </a:cubicBezTo>
                    <a:lnTo>
                      <a:pt x="243" y="0"/>
                    </a:lnTo>
                    <a:cubicBezTo>
                      <a:pt x="-710" y="10477"/>
                      <a:pt x="1195" y="20955"/>
                      <a:pt x="5005" y="32385"/>
                    </a:cubicBezTo>
                    <a:cubicBezTo>
                      <a:pt x="8815" y="43815"/>
                      <a:pt x="15483" y="54293"/>
                      <a:pt x="23103" y="63818"/>
                    </a:cubicBezTo>
                    <a:cubicBezTo>
                      <a:pt x="28818" y="70485"/>
                      <a:pt x="36438" y="75248"/>
                      <a:pt x="44058" y="76200"/>
                    </a:cubicBezTo>
                    <a:cubicBezTo>
                      <a:pt x="51678" y="78105"/>
                      <a:pt x="58345" y="76200"/>
                      <a:pt x="64060" y="71438"/>
                    </a:cubicBezTo>
                    <a:cubicBezTo>
                      <a:pt x="68823" y="67627"/>
                      <a:pt x="71680" y="60960"/>
                      <a:pt x="71680" y="52388"/>
                    </a:cubicBezTo>
                    <a:cubicBezTo>
                      <a:pt x="72633" y="43815"/>
                      <a:pt x="70728" y="37148"/>
                      <a:pt x="66918" y="32385"/>
                    </a:cubicBezTo>
                    <a:cubicBezTo>
                      <a:pt x="65013" y="29527"/>
                      <a:pt x="62155" y="27623"/>
                      <a:pt x="58345" y="26670"/>
                    </a:cubicBezTo>
                    <a:cubicBezTo>
                      <a:pt x="54535" y="24765"/>
                      <a:pt x="50725" y="23813"/>
                      <a:pt x="45963" y="23813"/>
                    </a:cubicBezTo>
                    <a:lnTo>
                      <a:pt x="45010" y="41910"/>
                    </a:lnTo>
                    <a:cubicBezTo>
                      <a:pt x="48820" y="41910"/>
                      <a:pt x="51678" y="41910"/>
                      <a:pt x="55488" y="42863"/>
                    </a:cubicBezTo>
                    <a:cubicBezTo>
                      <a:pt x="59298" y="43815"/>
                      <a:pt x="61203" y="44768"/>
                      <a:pt x="63108" y="46673"/>
                    </a:cubicBezTo>
                    <a:cubicBezTo>
                      <a:pt x="65013" y="48577"/>
                      <a:pt x="65013" y="49530"/>
                      <a:pt x="65013" y="51435"/>
                    </a:cubicBezTo>
                    <a:cubicBezTo>
                      <a:pt x="65013" y="53340"/>
                      <a:pt x="65013" y="55245"/>
                      <a:pt x="63108" y="56198"/>
                    </a:cubicBezTo>
                    <a:cubicBezTo>
                      <a:pt x="59298" y="60008"/>
                      <a:pt x="54535" y="60960"/>
                      <a:pt x="47868" y="6000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1" name="Google Shape;2131;p15"/>
              <p:cNvSpPr/>
              <p:nvPr/>
            </p:nvSpPr>
            <p:spPr>
              <a:xfrm>
                <a:off x="5945504" y="2138362"/>
                <a:ext cx="782002" cy="306704"/>
              </a:xfrm>
              <a:custGeom>
                <a:avLst/>
                <a:gdLst/>
                <a:ahLst/>
                <a:cxnLst/>
                <a:rect l="l" t="t" r="r" b="b"/>
                <a:pathLst>
                  <a:path w="782002" h="306704" extrusionOk="0">
                    <a:moveTo>
                      <a:pt x="26670" y="97155"/>
                    </a:moveTo>
                    <a:cubicBezTo>
                      <a:pt x="37148" y="103823"/>
                      <a:pt x="46673" y="107632"/>
                      <a:pt x="56198" y="106680"/>
                    </a:cubicBezTo>
                    <a:cubicBezTo>
                      <a:pt x="62865" y="105727"/>
                      <a:pt x="68580" y="102870"/>
                      <a:pt x="73342" y="97155"/>
                    </a:cubicBezTo>
                    <a:cubicBezTo>
                      <a:pt x="78105" y="91440"/>
                      <a:pt x="80010" y="84773"/>
                      <a:pt x="79058" y="77152"/>
                    </a:cubicBezTo>
                    <a:cubicBezTo>
                      <a:pt x="79058" y="74295"/>
                      <a:pt x="78105" y="71438"/>
                      <a:pt x="77153" y="68580"/>
                    </a:cubicBezTo>
                    <a:cubicBezTo>
                      <a:pt x="76200" y="65723"/>
                      <a:pt x="74295" y="63818"/>
                      <a:pt x="72390" y="60960"/>
                    </a:cubicBezTo>
                    <a:cubicBezTo>
                      <a:pt x="77153" y="63818"/>
                      <a:pt x="80963" y="65723"/>
                      <a:pt x="84773" y="67627"/>
                    </a:cubicBezTo>
                    <a:cubicBezTo>
                      <a:pt x="88583" y="69532"/>
                      <a:pt x="92392" y="69532"/>
                      <a:pt x="96203" y="69532"/>
                    </a:cubicBezTo>
                    <a:cubicBezTo>
                      <a:pt x="100013" y="68580"/>
                      <a:pt x="102870" y="67627"/>
                      <a:pt x="104775" y="66675"/>
                    </a:cubicBezTo>
                    <a:lnTo>
                      <a:pt x="107633" y="98107"/>
                    </a:lnTo>
                    <a:lnTo>
                      <a:pt x="128588" y="107632"/>
                    </a:lnTo>
                    <a:lnTo>
                      <a:pt x="120015" y="15240"/>
                    </a:lnTo>
                    <a:cubicBezTo>
                      <a:pt x="132398" y="14288"/>
                      <a:pt x="143828" y="14288"/>
                      <a:pt x="156210" y="14288"/>
                    </a:cubicBezTo>
                    <a:cubicBezTo>
                      <a:pt x="158115" y="14288"/>
                      <a:pt x="160020" y="14288"/>
                      <a:pt x="161925" y="14288"/>
                    </a:cubicBezTo>
                    <a:lnTo>
                      <a:pt x="160020" y="51435"/>
                    </a:lnTo>
                    <a:lnTo>
                      <a:pt x="153353" y="51435"/>
                    </a:lnTo>
                    <a:cubicBezTo>
                      <a:pt x="151448" y="51435"/>
                      <a:pt x="150495" y="51435"/>
                      <a:pt x="149542" y="53340"/>
                    </a:cubicBezTo>
                    <a:cubicBezTo>
                      <a:pt x="148590" y="54293"/>
                      <a:pt x="147638" y="55245"/>
                      <a:pt x="147638" y="57150"/>
                    </a:cubicBezTo>
                    <a:cubicBezTo>
                      <a:pt x="147638" y="60960"/>
                      <a:pt x="151448" y="66675"/>
                      <a:pt x="158115" y="74295"/>
                    </a:cubicBezTo>
                    <a:cubicBezTo>
                      <a:pt x="165735" y="81915"/>
                      <a:pt x="170498" y="86677"/>
                      <a:pt x="174308" y="86677"/>
                    </a:cubicBezTo>
                    <a:cubicBezTo>
                      <a:pt x="175260" y="86677"/>
                      <a:pt x="176213" y="85725"/>
                      <a:pt x="177165" y="84773"/>
                    </a:cubicBezTo>
                    <a:cubicBezTo>
                      <a:pt x="178117" y="82868"/>
                      <a:pt x="179070" y="81915"/>
                      <a:pt x="179070" y="80010"/>
                    </a:cubicBezTo>
                    <a:lnTo>
                      <a:pt x="179070" y="71438"/>
                    </a:lnTo>
                    <a:lnTo>
                      <a:pt x="212408" y="73343"/>
                    </a:lnTo>
                    <a:lnTo>
                      <a:pt x="211455" y="98107"/>
                    </a:lnTo>
                    <a:lnTo>
                      <a:pt x="231458" y="112395"/>
                    </a:lnTo>
                    <a:lnTo>
                      <a:pt x="236220" y="19050"/>
                    </a:lnTo>
                    <a:cubicBezTo>
                      <a:pt x="264795" y="21907"/>
                      <a:pt x="292417" y="25718"/>
                      <a:pt x="320040" y="30480"/>
                    </a:cubicBezTo>
                    <a:lnTo>
                      <a:pt x="317183" y="45720"/>
                    </a:lnTo>
                    <a:lnTo>
                      <a:pt x="288608" y="40957"/>
                    </a:lnTo>
                    <a:cubicBezTo>
                      <a:pt x="281940" y="40005"/>
                      <a:pt x="275273" y="40957"/>
                      <a:pt x="269558" y="44768"/>
                    </a:cubicBezTo>
                    <a:cubicBezTo>
                      <a:pt x="263842" y="48577"/>
                      <a:pt x="260985" y="53340"/>
                      <a:pt x="260033" y="59055"/>
                    </a:cubicBezTo>
                    <a:cubicBezTo>
                      <a:pt x="258128" y="67627"/>
                      <a:pt x="259080" y="77152"/>
                      <a:pt x="262890" y="87630"/>
                    </a:cubicBezTo>
                    <a:cubicBezTo>
                      <a:pt x="265748" y="98107"/>
                      <a:pt x="271463" y="108585"/>
                      <a:pt x="278130" y="119063"/>
                    </a:cubicBezTo>
                    <a:lnTo>
                      <a:pt x="285750" y="116205"/>
                    </a:lnTo>
                    <a:cubicBezTo>
                      <a:pt x="280988" y="109538"/>
                      <a:pt x="277178" y="102870"/>
                      <a:pt x="275273" y="96202"/>
                    </a:cubicBezTo>
                    <a:cubicBezTo>
                      <a:pt x="273367" y="88582"/>
                      <a:pt x="273367" y="81915"/>
                      <a:pt x="274320" y="75248"/>
                    </a:cubicBezTo>
                    <a:cubicBezTo>
                      <a:pt x="275273" y="70485"/>
                      <a:pt x="277178" y="66675"/>
                      <a:pt x="281940" y="63818"/>
                    </a:cubicBezTo>
                    <a:cubicBezTo>
                      <a:pt x="285750" y="60960"/>
                      <a:pt x="290513" y="60007"/>
                      <a:pt x="295275" y="60960"/>
                    </a:cubicBezTo>
                    <a:lnTo>
                      <a:pt x="315278" y="64770"/>
                    </a:lnTo>
                    <a:lnTo>
                      <a:pt x="307658" y="111443"/>
                    </a:lnTo>
                    <a:lnTo>
                      <a:pt x="325755" y="128588"/>
                    </a:lnTo>
                    <a:lnTo>
                      <a:pt x="340995" y="36195"/>
                    </a:lnTo>
                    <a:cubicBezTo>
                      <a:pt x="393383" y="46673"/>
                      <a:pt x="444817" y="61913"/>
                      <a:pt x="494348" y="81915"/>
                    </a:cubicBezTo>
                    <a:lnTo>
                      <a:pt x="483870" y="109538"/>
                    </a:lnTo>
                    <a:cubicBezTo>
                      <a:pt x="481013" y="101918"/>
                      <a:pt x="477203" y="95250"/>
                      <a:pt x="472440" y="89535"/>
                    </a:cubicBezTo>
                    <a:cubicBezTo>
                      <a:pt x="467678" y="83820"/>
                      <a:pt x="461963" y="80010"/>
                      <a:pt x="457200" y="78105"/>
                    </a:cubicBezTo>
                    <a:cubicBezTo>
                      <a:pt x="448628" y="75248"/>
                      <a:pt x="441008" y="74295"/>
                      <a:pt x="433388" y="77152"/>
                    </a:cubicBezTo>
                    <a:cubicBezTo>
                      <a:pt x="425767" y="80010"/>
                      <a:pt x="421005" y="84773"/>
                      <a:pt x="418148" y="91440"/>
                    </a:cubicBezTo>
                    <a:cubicBezTo>
                      <a:pt x="415290" y="100013"/>
                      <a:pt x="416242" y="109538"/>
                      <a:pt x="421958" y="120968"/>
                    </a:cubicBezTo>
                    <a:cubicBezTo>
                      <a:pt x="427673" y="132398"/>
                      <a:pt x="434340" y="140018"/>
                      <a:pt x="441960" y="142875"/>
                    </a:cubicBezTo>
                    <a:cubicBezTo>
                      <a:pt x="446723" y="144780"/>
                      <a:pt x="451485" y="144780"/>
                      <a:pt x="456248" y="144780"/>
                    </a:cubicBezTo>
                    <a:cubicBezTo>
                      <a:pt x="461010" y="144780"/>
                      <a:pt x="466725" y="142875"/>
                      <a:pt x="471488" y="140970"/>
                    </a:cubicBezTo>
                    <a:lnTo>
                      <a:pt x="464820" y="158115"/>
                    </a:lnTo>
                    <a:lnTo>
                      <a:pt x="479108" y="178118"/>
                    </a:lnTo>
                    <a:lnTo>
                      <a:pt x="511492" y="90488"/>
                    </a:lnTo>
                    <a:cubicBezTo>
                      <a:pt x="523875" y="96202"/>
                      <a:pt x="537210" y="101918"/>
                      <a:pt x="549593" y="107632"/>
                    </a:cubicBezTo>
                    <a:lnTo>
                      <a:pt x="532448" y="140970"/>
                    </a:lnTo>
                    <a:lnTo>
                      <a:pt x="526733" y="138113"/>
                    </a:lnTo>
                    <a:cubicBezTo>
                      <a:pt x="524828" y="137160"/>
                      <a:pt x="523875" y="137160"/>
                      <a:pt x="522923" y="138113"/>
                    </a:cubicBezTo>
                    <a:cubicBezTo>
                      <a:pt x="521017" y="138113"/>
                      <a:pt x="520065" y="139065"/>
                      <a:pt x="519113" y="140970"/>
                    </a:cubicBezTo>
                    <a:cubicBezTo>
                      <a:pt x="517208" y="143827"/>
                      <a:pt x="518160" y="150495"/>
                      <a:pt x="521970" y="160973"/>
                    </a:cubicBezTo>
                    <a:cubicBezTo>
                      <a:pt x="524828" y="171450"/>
                      <a:pt x="528638" y="177165"/>
                      <a:pt x="531495" y="179070"/>
                    </a:cubicBezTo>
                    <a:cubicBezTo>
                      <a:pt x="532448" y="180023"/>
                      <a:pt x="533400" y="180023"/>
                      <a:pt x="535305" y="179070"/>
                    </a:cubicBezTo>
                    <a:cubicBezTo>
                      <a:pt x="537210" y="178118"/>
                      <a:pt x="538163" y="177165"/>
                      <a:pt x="539115" y="175260"/>
                    </a:cubicBezTo>
                    <a:lnTo>
                      <a:pt x="542925" y="167640"/>
                    </a:lnTo>
                    <a:lnTo>
                      <a:pt x="572453" y="183833"/>
                    </a:lnTo>
                    <a:lnTo>
                      <a:pt x="561023" y="205740"/>
                    </a:lnTo>
                    <a:lnTo>
                      <a:pt x="572453" y="226695"/>
                    </a:lnTo>
                    <a:lnTo>
                      <a:pt x="616268" y="143827"/>
                    </a:lnTo>
                    <a:cubicBezTo>
                      <a:pt x="626745" y="150495"/>
                      <a:pt x="638175" y="156210"/>
                      <a:pt x="648653" y="162877"/>
                    </a:cubicBezTo>
                    <a:lnTo>
                      <a:pt x="604838" y="230505"/>
                    </a:lnTo>
                    <a:lnTo>
                      <a:pt x="614363" y="253365"/>
                    </a:lnTo>
                    <a:lnTo>
                      <a:pt x="665798" y="174308"/>
                    </a:lnTo>
                    <a:cubicBezTo>
                      <a:pt x="687705" y="189548"/>
                      <a:pt x="709613" y="204788"/>
                      <a:pt x="729615" y="221933"/>
                    </a:cubicBezTo>
                    <a:lnTo>
                      <a:pt x="711518" y="244793"/>
                    </a:lnTo>
                    <a:lnTo>
                      <a:pt x="676275" y="217170"/>
                    </a:lnTo>
                    <a:cubicBezTo>
                      <a:pt x="674370" y="215265"/>
                      <a:pt x="672465" y="215265"/>
                      <a:pt x="669608" y="215265"/>
                    </a:cubicBezTo>
                    <a:cubicBezTo>
                      <a:pt x="666750" y="215265"/>
                      <a:pt x="664845" y="216218"/>
                      <a:pt x="663893" y="218123"/>
                    </a:cubicBezTo>
                    <a:cubicBezTo>
                      <a:pt x="660083" y="222885"/>
                      <a:pt x="658178" y="228600"/>
                      <a:pt x="658178" y="236220"/>
                    </a:cubicBezTo>
                    <a:cubicBezTo>
                      <a:pt x="658178" y="243840"/>
                      <a:pt x="660083" y="249555"/>
                      <a:pt x="662940" y="251460"/>
                    </a:cubicBezTo>
                    <a:cubicBezTo>
                      <a:pt x="663893" y="252413"/>
                      <a:pt x="664845" y="252413"/>
                      <a:pt x="665798" y="252413"/>
                    </a:cubicBezTo>
                    <a:cubicBezTo>
                      <a:pt x="666750" y="252413"/>
                      <a:pt x="667703" y="252413"/>
                      <a:pt x="668655" y="250508"/>
                    </a:cubicBezTo>
                    <a:lnTo>
                      <a:pt x="673418" y="243840"/>
                    </a:lnTo>
                    <a:cubicBezTo>
                      <a:pt x="674370" y="242888"/>
                      <a:pt x="675323" y="241935"/>
                      <a:pt x="677228" y="241935"/>
                    </a:cubicBezTo>
                    <a:cubicBezTo>
                      <a:pt x="678180" y="240983"/>
                      <a:pt x="680085" y="241935"/>
                      <a:pt x="681038" y="241935"/>
                    </a:cubicBezTo>
                    <a:lnTo>
                      <a:pt x="700088" y="257175"/>
                    </a:lnTo>
                    <a:lnTo>
                      <a:pt x="678180" y="285750"/>
                    </a:lnTo>
                    <a:lnTo>
                      <a:pt x="686753" y="306705"/>
                    </a:lnTo>
                    <a:lnTo>
                      <a:pt x="743903" y="233363"/>
                    </a:lnTo>
                    <a:cubicBezTo>
                      <a:pt x="752475" y="240030"/>
                      <a:pt x="761048" y="247650"/>
                      <a:pt x="768668" y="255270"/>
                    </a:cubicBezTo>
                    <a:lnTo>
                      <a:pt x="782003" y="240983"/>
                    </a:lnTo>
                    <a:cubicBezTo>
                      <a:pt x="616268" y="91440"/>
                      <a:pt x="396240" y="0"/>
                      <a:pt x="155258" y="0"/>
                    </a:cubicBezTo>
                    <a:cubicBezTo>
                      <a:pt x="127635" y="0"/>
                      <a:pt x="100013" y="952"/>
                      <a:pt x="72390" y="3810"/>
                    </a:cubicBezTo>
                    <a:lnTo>
                      <a:pt x="84773" y="22860"/>
                    </a:lnTo>
                    <a:cubicBezTo>
                      <a:pt x="89535" y="22860"/>
                      <a:pt x="93345" y="21907"/>
                      <a:pt x="98108" y="21907"/>
                    </a:cubicBezTo>
                    <a:lnTo>
                      <a:pt x="100965" y="48577"/>
                    </a:lnTo>
                    <a:cubicBezTo>
                      <a:pt x="99060" y="51435"/>
                      <a:pt x="97155" y="53340"/>
                      <a:pt x="94298" y="55245"/>
                    </a:cubicBezTo>
                    <a:cubicBezTo>
                      <a:pt x="91440" y="57150"/>
                      <a:pt x="88583" y="58102"/>
                      <a:pt x="85725" y="58102"/>
                    </a:cubicBezTo>
                    <a:cubicBezTo>
                      <a:pt x="80010" y="59055"/>
                      <a:pt x="75248" y="59055"/>
                      <a:pt x="72390" y="58102"/>
                    </a:cubicBezTo>
                    <a:cubicBezTo>
                      <a:pt x="68580" y="58102"/>
                      <a:pt x="65723" y="57150"/>
                      <a:pt x="64770" y="56198"/>
                    </a:cubicBezTo>
                    <a:cubicBezTo>
                      <a:pt x="67628" y="53340"/>
                      <a:pt x="69533" y="50482"/>
                      <a:pt x="71438" y="46673"/>
                    </a:cubicBezTo>
                    <a:cubicBezTo>
                      <a:pt x="73342" y="42863"/>
                      <a:pt x="73342" y="39052"/>
                      <a:pt x="73342" y="36195"/>
                    </a:cubicBezTo>
                    <a:cubicBezTo>
                      <a:pt x="72390" y="28575"/>
                      <a:pt x="67628" y="22860"/>
                      <a:pt x="59055" y="16193"/>
                    </a:cubicBezTo>
                    <a:cubicBezTo>
                      <a:pt x="50483" y="10477"/>
                      <a:pt x="40958" y="7620"/>
                      <a:pt x="32385" y="8573"/>
                    </a:cubicBezTo>
                    <a:cubicBezTo>
                      <a:pt x="27623" y="8573"/>
                      <a:pt x="23813" y="10477"/>
                      <a:pt x="19050" y="13335"/>
                    </a:cubicBezTo>
                    <a:cubicBezTo>
                      <a:pt x="14288" y="15240"/>
                      <a:pt x="10478" y="19050"/>
                      <a:pt x="6667" y="22860"/>
                    </a:cubicBezTo>
                    <a:lnTo>
                      <a:pt x="18098" y="36195"/>
                    </a:lnTo>
                    <a:cubicBezTo>
                      <a:pt x="21908" y="32385"/>
                      <a:pt x="26670" y="28575"/>
                      <a:pt x="31433" y="25718"/>
                    </a:cubicBezTo>
                    <a:cubicBezTo>
                      <a:pt x="36195" y="22860"/>
                      <a:pt x="40958" y="21907"/>
                      <a:pt x="44767" y="20955"/>
                    </a:cubicBezTo>
                    <a:cubicBezTo>
                      <a:pt x="48578" y="20955"/>
                      <a:pt x="51435" y="20955"/>
                      <a:pt x="54292" y="22860"/>
                    </a:cubicBezTo>
                    <a:cubicBezTo>
                      <a:pt x="57150" y="24765"/>
                      <a:pt x="59055" y="27623"/>
                      <a:pt x="59055" y="30480"/>
                    </a:cubicBezTo>
                    <a:cubicBezTo>
                      <a:pt x="59055" y="35243"/>
                      <a:pt x="59055" y="40005"/>
                      <a:pt x="57150" y="43815"/>
                    </a:cubicBezTo>
                    <a:cubicBezTo>
                      <a:pt x="56198" y="47625"/>
                      <a:pt x="53340" y="49530"/>
                      <a:pt x="48578" y="50482"/>
                    </a:cubicBezTo>
                    <a:cubicBezTo>
                      <a:pt x="45720" y="49530"/>
                      <a:pt x="42863" y="50482"/>
                      <a:pt x="39053" y="50482"/>
                    </a:cubicBezTo>
                    <a:cubicBezTo>
                      <a:pt x="35242" y="51435"/>
                      <a:pt x="31433" y="53340"/>
                      <a:pt x="27623" y="55245"/>
                    </a:cubicBezTo>
                    <a:lnTo>
                      <a:pt x="37148" y="71438"/>
                    </a:lnTo>
                    <a:cubicBezTo>
                      <a:pt x="44767" y="69532"/>
                      <a:pt x="51435" y="66675"/>
                      <a:pt x="59055" y="60960"/>
                    </a:cubicBezTo>
                    <a:cubicBezTo>
                      <a:pt x="60960" y="61913"/>
                      <a:pt x="61913" y="63818"/>
                      <a:pt x="62865" y="65723"/>
                    </a:cubicBezTo>
                    <a:cubicBezTo>
                      <a:pt x="63817" y="66675"/>
                      <a:pt x="64770" y="69532"/>
                      <a:pt x="64770" y="71438"/>
                    </a:cubicBezTo>
                    <a:cubicBezTo>
                      <a:pt x="65723" y="77152"/>
                      <a:pt x="63817" y="81915"/>
                      <a:pt x="60960" y="86677"/>
                    </a:cubicBezTo>
                    <a:cubicBezTo>
                      <a:pt x="57150" y="91440"/>
                      <a:pt x="52388" y="93345"/>
                      <a:pt x="46673" y="94298"/>
                    </a:cubicBezTo>
                    <a:cubicBezTo>
                      <a:pt x="40005" y="95250"/>
                      <a:pt x="32385" y="93345"/>
                      <a:pt x="25717" y="88582"/>
                    </a:cubicBezTo>
                    <a:cubicBezTo>
                      <a:pt x="18098" y="83820"/>
                      <a:pt x="12383" y="77152"/>
                      <a:pt x="6667" y="68580"/>
                    </a:cubicBezTo>
                    <a:lnTo>
                      <a:pt x="0" y="73343"/>
                    </a:lnTo>
                    <a:cubicBezTo>
                      <a:pt x="7620" y="80010"/>
                      <a:pt x="16192" y="89535"/>
                      <a:pt x="26670" y="97155"/>
                    </a:cubicBezTo>
                    <a:close/>
                    <a:moveTo>
                      <a:pt x="457200" y="121920"/>
                    </a:moveTo>
                    <a:cubicBezTo>
                      <a:pt x="449580" y="122873"/>
                      <a:pt x="443865" y="121920"/>
                      <a:pt x="438150" y="120015"/>
                    </a:cubicBezTo>
                    <a:cubicBezTo>
                      <a:pt x="434340" y="118110"/>
                      <a:pt x="431483" y="116205"/>
                      <a:pt x="428625" y="112395"/>
                    </a:cubicBezTo>
                    <a:cubicBezTo>
                      <a:pt x="426720" y="108585"/>
                      <a:pt x="426720" y="105727"/>
                      <a:pt x="427673" y="102870"/>
                    </a:cubicBezTo>
                    <a:cubicBezTo>
                      <a:pt x="429578" y="98107"/>
                      <a:pt x="433388" y="95250"/>
                      <a:pt x="441008" y="93345"/>
                    </a:cubicBezTo>
                    <a:cubicBezTo>
                      <a:pt x="448628" y="91440"/>
                      <a:pt x="456248" y="92393"/>
                      <a:pt x="462915" y="94298"/>
                    </a:cubicBezTo>
                    <a:cubicBezTo>
                      <a:pt x="466725" y="95250"/>
                      <a:pt x="469583" y="98107"/>
                      <a:pt x="472440" y="101918"/>
                    </a:cubicBezTo>
                    <a:cubicBezTo>
                      <a:pt x="475298" y="105727"/>
                      <a:pt x="478155" y="110490"/>
                      <a:pt x="480060" y="115252"/>
                    </a:cubicBezTo>
                    <a:cubicBezTo>
                      <a:pt x="472440" y="118110"/>
                      <a:pt x="464820" y="120968"/>
                      <a:pt x="457200" y="121920"/>
                    </a:cubicBezTo>
                    <a:close/>
                    <a:moveTo>
                      <a:pt x="567690" y="110490"/>
                    </a:moveTo>
                    <a:cubicBezTo>
                      <a:pt x="578168" y="115252"/>
                      <a:pt x="587693" y="120968"/>
                      <a:pt x="597218" y="126682"/>
                    </a:cubicBezTo>
                    <a:lnTo>
                      <a:pt x="579120" y="160020"/>
                    </a:lnTo>
                    <a:lnTo>
                      <a:pt x="549593" y="143827"/>
                    </a:lnTo>
                    <a:lnTo>
                      <a:pt x="567690" y="110490"/>
                    </a:lnTo>
                    <a:close/>
                    <a:moveTo>
                      <a:pt x="181928" y="13335"/>
                    </a:moveTo>
                    <a:cubicBezTo>
                      <a:pt x="193358" y="13335"/>
                      <a:pt x="204788" y="14288"/>
                      <a:pt x="215265" y="15240"/>
                    </a:cubicBezTo>
                    <a:lnTo>
                      <a:pt x="213360" y="53340"/>
                    </a:lnTo>
                    <a:lnTo>
                      <a:pt x="180023" y="51435"/>
                    </a:lnTo>
                    <a:lnTo>
                      <a:pt x="181928" y="13335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2" name="Google Shape;2132;p15"/>
              <p:cNvSpPr/>
              <p:nvPr/>
            </p:nvSpPr>
            <p:spPr>
              <a:xfrm>
                <a:off x="6714172" y="2412682"/>
                <a:ext cx="92392" cy="111442"/>
              </a:xfrm>
              <a:custGeom>
                <a:avLst/>
                <a:gdLst/>
                <a:ahLst/>
                <a:cxnLst/>
                <a:rect l="l" t="t" r="r" b="b"/>
                <a:pathLst>
                  <a:path w="92392" h="111442" extrusionOk="0">
                    <a:moveTo>
                      <a:pt x="0" y="89535"/>
                    </a:moveTo>
                    <a:lnTo>
                      <a:pt x="6668" y="111442"/>
                    </a:lnTo>
                    <a:lnTo>
                      <a:pt x="72390" y="46672"/>
                    </a:lnTo>
                    <a:cubicBezTo>
                      <a:pt x="77153" y="52388"/>
                      <a:pt x="81915" y="58102"/>
                      <a:pt x="86678" y="62865"/>
                    </a:cubicBezTo>
                    <a:lnTo>
                      <a:pt x="92393" y="39052"/>
                    </a:lnTo>
                    <a:cubicBezTo>
                      <a:pt x="80963" y="25717"/>
                      <a:pt x="68580" y="12382"/>
                      <a:pt x="56198" y="0"/>
                    </a:cubicBezTo>
                    <a:lnTo>
                      <a:pt x="41910" y="14288"/>
                    </a:lnTo>
                    <a:cubicBezTo>
                      <a:pt x="47625" y="20002"/>
                      <a:pt x="52388" y="25717"/>
                      <a:pt x="58103" y="31432"/>
                    </a:cubicBezTo>
                    <a:lnTo>
                      <a:pt x="0" y="89535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3" name="Google Shape;2133;p15"/>
              <p:cNvSpPr/>
              <p:nvPr/>
            </p:nvSpPr>
            <p:spPr>
              <a:xfrm>
                <a:off x="6755130" y="2518410"/>
                <a:ext cx="25717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25717" extrusionOk="0">
                    <a:moveTo>
                      <a:pt x="0" y="0"/>
                    </a:moveTo>
                    <a:lnTo>
                      <a:pt x="25717" y="0"/>
                    </a:lnTo>
                    <a:lnTo>
                      <a:pt x="25717" y="25717"/>
                    </a:lnTo>
                    <a:lnTo>
                      <a:pt x="0" y="2571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4" name="Google Shape;2134;p15"/>
              <p:cNvSpPr/>
              <p:nvPr/>
            </p:nvSpPr>
            <p:spPr>
              <a:xfrm>
                <a:off x="6782752" y="2489835"/>
                <a:ext cx="25717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25717" extrusionOk="0">
                    <a:moveTo>
                      <a:pt x="0" y="0"/>
                    </a:moveTo>
                    <a:lnTo>
                      <a:pt x="25718" y="0"/>
                    </a:lnTo>
                    <a:lnTo>
                      <a:pt x="25718" y="25717"/>
                    </a:lnTo>
                    <a:lnTo>
                      <a:pt x="0" y="2571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135" name="Google Shape;2135;p15"/>
              <p:cNvGrpSpPr/>
              <p:nvPr/>
            </p:nvGrpSpPr>
            <p:grpSpPr>
              <a:xfrm>
                <a:off x="4819650" y="4612005"/>
                <a:ext cx="2558414" cy="385762"/>
                <a:chOff x="4819650" y="4612005"/>
                <a:chExt cx="2558414" cy="385762"/>
              </a:xfrm>
            </p:grpSpPr>
            <p:sp>
              <p:nvSpPr>
                <p:cNvPr id="2136" name="Google Shape;2136;p15"/>
                <p:cNvSpPr/>
                <p:nvPr/>
              </p:nvSpPr>
              <p:spPr>
                <a:xfrm>
                  <a:off x="4819650" y="4699634"/>
                  <a:ext cx="1013460" cy="262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3460" h="262890" extrusionOk="0">
                      <a:moveTo>
                        <a:pt x="942975" y="182880"/>
                      </a:moveTo>
                      <a:lnTo>
                        <a:pt x="978218" y="201930"/>
                      </a:lnTo>
                      <a:lnTo>
                        <a:pt x="978218" y="38100"/>
                      </a:lnTo>
                      <a:lnTo>
                        <a:pt x="1013460" y="38100"/>
                      </a:lnTo>
                      <a:lnTo>
                        <a:pt x="996315" y="6668"/>
                      </a:lnTo>
                      <a:lnTo>
                        <a:pt x="827723" y="6668"/>
                      </a:lnTo>
                      <a:lnTo>
                        <a:pt x="819150" y="6668"/>
                      </a:lnTo>
                      <a:lnTo>
                        <a:pt x="731520" y="6668"/>
                      </a:lnTo>
                      <a:lnTo>
                        <a:pt x="723900" y="6668"/>
                      </a:lnTo>
                      <a:lnTo>
                        <a:pt x="537210" y="6668"/>
                      </a:lnTo>
                      <a:lnTo>
                        <a:pt x="529590" y="6668"/>
                      </a:lnTo>
                      <a:lnTo>
                        <a:pt x="441960" y="6668"/>
                      </a:lnTo>
                      <a:lnTo>
                        <a:pt x="434340" y="6668"/>
                      </a:lnTo>
                      <a:lnTo>
                        <a:pt x="202883" y="6668"/>
                      </a:lnTo>
                      <a:lnTo>
                        <a:pt x="195263" y="6668"/>
                      </a:lnTo>
                      <a:lnTo>
                        <a:pt x="122873" y="6668"/>
                      </a:lnTo>
                      <a:lnTo>
                        <a:pt x="141923" y="38100"/>
                      </a:lnTo>
                      <a:lnTo>
                        <a:pt x="149543" y="38100"/>
                      </a:lnTo>
                      <a:lnTo>
                        <a:pt x="149543" y="110490"/>
                      </a:lnTo>
                      <a:lnTo>
                        <a:pt x="110490" y="93345"/>
                      </a:lnTo>
                      <a:cubicBezTo>
                        <a:pt x="114300" y="89535"/>
                        <a:pt x="117157" y="84772"/>
                        <a:pt x="119063" y="79058"/>
                      </a:cubicBezTo>
                      <a:cubicBezTo>
                        <a:pt x="120968" y="73343"/>
                        <a:pt x="121920" y="67628"/>
                        <a:pt x="121920" y="61913"/>
                      </a:cubicBezTo>
                      <a:cubicBezTo>
                        <a:pt x="121920" y="48578"/>
                        <a:pt x="115253" y="34290"/>
                        <a:pt x="102870" y="20955"/>
                      </a:cubicBezTo>
                      <a:cubicBezTo>
                        <a:pt x="89535" y="6668"/>
                        <a:pt x="76200" y="0"/>
                        <a:pt x="63818" y="0"/>
                      </a:cubicBezTo>
                      <a:cubicBezTo>
                        <a:pt x="51435" y="0"/>
                        <a:pt x="40958" y="3810"/>
                        <a:pt x="31433" y="11430"/>
                      </a:cubicBezTo>
                      <a:cubicBezTo>
                        <a:pt x="22860" y="19050"/>
                        <a:pt x="19050" y="28575"/>
                        <a:pt x="19050" y="39053"/>
                      </a:cubicBezTo>
                      <a:cubicBezTo>
                        <a:pt x="19050" y="47625"/>
                        <a:pt x="22860" y="57150"/>
                        <a:pt x="31433" y="66675"/>
                      </a:cubicBezTo>
                      <a:cubicBezTo>
                        <a:pt x="39053" y="75247"/>
                        <a:pt x="50482" y="82868"/>
                        <a:pt x="63818" y="90488"/>
                      </a:cubicBezTo>
                      <a:cubicBezTo>
                        <a:pt x="51435" y="99060"/>
                        <a:pt x="29528" y="110490"/>
                        <a:pt x="0" y="123825"/>
                      </a:cubicBezTo>
                      <a:lnTo>
                        <a:pt x="27622" y="147638"/>
                      </a:lnTo>
                      <a:cubicBezTo>
                        <a:pt x="60960" y="131445"/>
                        <a:pt x="84773" y="117158"/>
                        <a:pt x="100013" y="104775"/>
                      </a:cubicBezTo>
                      <a:lnTo>
                        <a:pt x="131445" y="120015"/>
                      </a:lnTo>
                      <a:lnTo>
                        <a:pt x="40005" y="176213"/>
                      </a:lnTo>
                      <a:lnTo>
                        <a:pt x="65723" y="197168"/>
                      </a:lnTo>
                      <a:lnTo>
                        <a:pt x="151448" y="139065"/>
                      </a:lnTo>
                      <a:lnTo>
                        <a:pt x="151448" y="183833"/>
                      </a:lnTo>
                      <a:lnTo>
                        <a:pt x="186690" y="202883"/>
                      </a:lnTo>
                      <a:lnTo>
                        <a:pt x="186690" y="39053"/>
                      </a:lnTo>
                      <a:lnTo>
                        <a:pt x="214313" y="39053"/>
                      </a:lnTo>
                      <a:lnTo>
                        <a:pt x="221933" y="39053"/>
                      </a:lnTo>
                      <a:lnTo>
                        <a:pt x="395288" y="39053"/>
                      </a:lnTo>
                      <a:lnTo>
                        <a:pt x="395288" y="66675"/>
                      </a:lnTo>
                      <a:lnTo>
                        <a:pt x="354330" y="66675"/>
                      </a:lnTo>
                      <a:cubicBezTo>
                        <a:pt x="340043" y="66675"/>
                        <a:pt x="327660" y="71438"/>
                        <a:pt x="318135" y="81915"/>
                      </a:cubicBezTo>
                      <a:cubicBezTo>
                        <a:pt x="308610" y="92393"/>
                        <a:pt x="302895" y="103822"/>
                        <a:pt x="302895" y="118110"/>
                      </a:cubicBezTo>
                      <a:cubicBezTo>
                        <a:pt x="302895" y="134303"/>
                        <a:pt x="311468" y="152400"/>
                        <a:pt x="329565" y="171450"/>
                      </a:cubicBezTo>
                      <a:cubicBezTo>
                        <a:pt x="347663" y="190500"/>
                        <a:pt x="364808" y="199072"/>
                        <a:pt x="381000" y="199072"/>
                      </a:cubicBezTo>
                      <a:cubicBezTo>
                        <a:pt x="381953" y="199072"/>
                        <a:pt x="383858" y="199072"/>
                        <a:pt x="387668" y="197168"/>
                      </a:cubicBezTo>
                      <a:lnTo>
                        <a:pt x="392430" y="195263"/>
                      </a:lnTo>
                      <a:cubicBezTo>
                        <a:pt x="387668" y="210503"/>
                        <a:pt x="381953" y="222885"/>
                        <a:pt x="373380" y="231458"/>
                      </a:cubicBezTo>
                      <a:cubicBezTo>
                        <a:pt x="365760" y="240983"/>
                        <a:pt x="357188" y="245745"/>
                        <a:pt x="347663" y="245745"/>
                      </a:cubicBezTo>
                      <a:cubicBezTo>
                        <a:pt x="342900" y="245745"/>
                        <a:pt x="339090" y="243840"/>
                        <a:pt x="337185" y="240983"/>
                      </a:cubicBezTo>
                      <a:cubicBezTo>
                        <a:pt x="334328" y="238125"/>
                        <a:pt x="332423" y="234315"/>
                        <a:pt x="332423" y="230505"/>
                      </a:cubicBezTo>
                      <a:cubicBezTo>
                        <a:pt x="332423" y="225743"/>
                        <a:pt x="334328" y="221933"/>
                        <a:pt x="339090" y="218122"/>
                      </a:cubicBezTo>
                      <a:cubicBezTo>
                        <a:pt x="343853" y="214313"/>
                        <a:pt x="349568" y="211455"/>
                        <a:pt x="356235" y="209550"/>
                      </a:cubicBezTo>
                      <a:lnTo>
                        <a:pt x="324803" y="190500"/>
                      </a:lnTo>
                      <a:cubicBezTo>
                        <a:pt x="320040" y="191453"/>
                        <a:pt x="316230" y="193358"/>
                        <a:pt x="312420" y="197168"/>
                      </a:cubicBezTo>
                      <a:cubicBezTo>
                        <a:pt x="308610" y="200025"/>
                        <a:pt x="306705" y="202883"/>
                        <a:pt x="305753" y="206693"/>
                      </a:cubicBezTo>
                      <a:cubicBezTo>
                        <a:pt x="292418" y="206693"/>
                        <a:pt x="282893" y="204788"/>
                        <a:pt x="276225" y="200978"/>
                      </a:cubicBezTo>
                      <a:cubicBezTo>
                        <a:pt x="282893" y="199072"/>
                        <a:pt x="288608" y="194310"/>
                        <a:pt x="291465" y="188595"/>
                      </a:cubicBezTo>
                      <a:cubicBezTo>
                        <a:pt x="295275" y="182880"/>
                        <a:pt x="297180" y="176213"/>
                        <a:pt x="297180" y="169545"/>
                      </a:cubicBezTo>
                      <a:cubicBezTo>
                        <a:pt x="297180" y="160020"/>
                        <a:pt x="294323" y="152400"/>
                        <a:pt x="287655" y="145733"/>
                      </a:cubicBezTo>
                      <a:cubicBezTo>
                        <a:pt x="281940" y="139065"/>
                        <a:pt x="274320" y="136208"/>
                        <a:pt x="265748" y="136208"/>
                      </a:cubicBezTo>
                      <a:cubicBezTo>
                        <a:pt x="255270" y="136208"/>
                        <a:pt x="245745" y="139065"/>
                        <a:pt x="238125" y="145733"/>
                      </a:cubicBezTo>
                      <a:cubicBezTo>
                        <a:pt x="230505" y="152400"/>
                        <a:pt x="226695" y="160972"/>
                        <a:pt x="226695" y="171450"/>
                      </a:cubicBezTo>
                      <a:cubicBezTo>
                        <a:pt x="226695" y="184785"/>
                        <a:pt x="234315" y="196215"/>
                        <a:pt x="248602" y="205740"/>
                      </a:cubicBezTo>
                      <a:cubicBezTo>
                        <a:pt x="263843" y="215265"/>
                        <a:pt x="280988" y="220028"/>
                        <a:pt x="301943" y="220028"/>
                      </a:cubicBezTo>
                      <a:cubicBezTo>
                        <a:pt x="299085" y="229553"/>
                        <a:pt x="303848" y="239078"/>
                        <a:pt x="317183" y="248603"/>
                      </a:cubicBezTo>
                      <a:cubicBezTo>
                        <a:pt x="330518" y="258128"/>
                        <a:pt x="345758" y="262890"/>
                        <a:pt x="361950" y="262890"/>
                      </a:cubicBezTo>
                      <a:cubicBezTo>
                        <a:pt x="371475" y="262890"/>
                        <a:pt x="381000" y="259080"/>
                        <a:pt x="390525" y="252413"/>
                      </a:cubicBezTo>
                      <a:cubicBezTo>
                        <a:pt x="400050" y="244793"/>
                        <a:pt x="406718" y="235268"/>
                        <a:pt x="412433" y="222885"/>
                      </a:cubicBezTo>
                      <a:lnTo>
                        <a:pt x="427673" y="256222"/>
                      </a:lnTo>
                      <a:lnTo>
                        <a:pt x="448628" y="246697"/>
                      </a:lnTo>
                      <a:lnTo>
                        <a:pt x="419100" y="198120"/>
                      </a:lnTo>
                      <a:cubicBezTo>
                        <a:pt x="424815" y="196215"/>
                        <a:pt x="428625" y="193358"/>
                        <a:pt x="431483" y="189547"/>
                      </a:cubicBezTo>
                      <a:cubicBezTo>
                        <a:pt x="435293" y="184785"/>
                        <a:pt x="436245" y="180022"/>
                        <a:pt x="436245" y="174308"/>
                      </a:cubicBezTo>
                      <a:cubicBezTo>
                        <a:pt x="436245" y="166688"/>
                        <a:pt x="433388" y="159068"/>
                        <a:pt x="426720" y="150495"/>
                      </a:cubicBezTo>
                      <a:cubicBezTo>
                        <a:pt x="420053" y="142875"/>
                        <a:pt x="413385" y="139065"/>
                        <a:pt x="407670" y="139065"/>
                      </a:cubicBezTo>
                      <a:cubicBezTo>
                        <a:pt x="401003" y="139065"/>
                        <a:pt x="394335" y="140970"/>
                        <a:pt x="389573" y="144780"/>
                      </a:cubicBezTo>
                      <a:cubicBezTo>
                        <a:pt x="384810" y="148590"/>
                        <a:pt x="381953" y="153353"/>
                        <a:pt x="381953" y="159068"/>
                      </a:cubicBezTo>
                      <a:cubicBezTo>
                        <a:pt x="381953" y="163830"/>
                        <a:pt x="383858" y="169545"/>
                        <a:pt x="387668" y="176213"/>
                      </a:cubicBezTo>
                      <a:cubicBezTo>
                        <a:pt x="381000" y="180022"/>
                        <a:pt x="375285" y="181928"/>
                        <a:pt x="370523" y="181928"/>
                      </a:cubicBezTo>
                      <a:cubicBezTo>
                        <a:pt x="359093" y="181928"/>
                        <a:pt x="349568" y="178118"/>
                        <a:pt x="341948" y="169545"/>
                      </a:cubicBezTo>
                      <a:cubicBezTo>
                        <a:pt x="334328" y="160972"/>
                        <a:pt x="329565" y="150495"/>
                        <a:pt x="329565" y="137160"/>
                      </a:cubicBezTo>
                      <a:cubicBezTo>
                        <a:pt x="329565" y="127635"/>
                        <a:pt x="332423" y="119063"/>
                        <a:pt x="339090" y="111443"/>
                      </a:cubicBezTo>
                      <a:cubicBezTo>
                        <a:pt x="344805" y="103822"/>
                        <a:pt x="352425" y="100965"/>
                        <a:pt x="360998" y="100965"/>
                      </a:cubicBezTo>
                      <a:lnTo>
                        <a:pt x="428625" y="100965"/>
                      </a:lnTo>
                      <a:lnTo>
                        <a:pt x="428625" y="42863"/>
                      </a:lnTo>
                      <a:lnTo>
                        <a:pt x="451485" y="42863"/>
                      </a:lnTo>
                      <a:lnTo>
                        <a:pt x="459105" y="42863"/>
                      </a:lnTo>
                      <a:lnTo>
                        <a:pt x="483870" y="42863"/>
                      </a:lnTo>
                      <a:lnTo>
                        <a:pt x="483870" y="182880"/>
                      </a:lnTo>
                      <a:lnTo>
                        <a:pt x="519113" y="206693"/>
                      </a:lnTo>
                      <a:lnTo>
                        <a:pt x="519113" y="42863"/>
                      </a:lnTo>
                      <a:lnTo>
                        <a:pt x="546735" y="42863"/>
                      </a:lnTo>
                      <a:lnTo>
                        <a:pt x="554355" y="42863"/>
                      </a:lnTo>
                      <a:lnTo>
                        <a:pt x="679133" y="42863"/>
                      </a:lnTo>
                      <a:lnTo>
                        <a:pt x="679133" y="95250"/>
                      </a:lnTo>
                      <a:cubicBezTo>
                        <a:pt x="670560" y="84772"/>
                        <a:pt x="660083" y="76200"/>
                        <a:pt x="649605" y="69533"/>
                      </a:cubicBezTo>
                      <a:cubicBezTo>
                        <a:pt x="638175" y="62865"/>
                        <a:pt x="626745" y="60008"/>
                        <a:pt x="617220" y="60008"/>
                      </a:cubicBezTo>
                      <a:cubicBezTo>
                        <a:pt x="601980" y="60008"/>
                        <a:pt x="588645" y="63818"/>
                        <a:pt x="579120" y="72390"/>
                      </a:cubicBezTo>
                      <a:cubicBezTo>
                        <a:pt x="568643" y="80963"/>
                        <a:pt x="562928" y="91440"/>
                        <a:pt x="562928" y="104775"/>
                      </a:cubicBezTo>
                      <a:cubicBezTo>
                        <a:pt x="562928" y="120015"/>
                        <a:pt x="570548" y="135255"/>
                        <a:pt x="586740" y="149543"/>
                      </a:cubicBezTo>
                      <a:cubicBezTo>
                        <a:pt x="602933" y="164783"/>
                        <a:pt x="618173" y="172403"/>
                        <a:pt x="633413" y="172403"/>
                      </a:cubicBezTo>
                      <a:cubicBezTo>
                        <a:pt x="641985" y="172403"/>
                        <a:pt x="649605" y="170497"/>
                        <a:pt x="658178" y="166688"/>
                      </a:cubicBezTo>
                      <a:cubicBezTo>
                        <a:pt x="665798" y="162878"/>
                        <a:pt x="673418" y="158115"/>
                        <a:pt x="680085" y="150495"/>
                      </a:cubicBezTo>
                      <a:lnTo>
                        <a:pt x="680085" y="181928"/>
                      </a:lnTo>
                      <a:lnTo>
                        <a:pt x="715328" y="205740"/>
                      </a:lnTo>
                      <a:lnTo>
                        <a:pt x="715328" y="41910"/>
                      </a:lnTo>
                      <a:lnTo>
                        <a:pt x="742950" y="41910"/>
                      </a:lnTo>
                      <a:lnTo>
                        <a:pt x="750570" y="41910"/>
                      </a:lnTo>
                      <a:lnTo>
                        <a:pt x="775335" y="41910"/>
                      </a:lnTo>
                      <a:lnTo>
                        <a:pt x="775335" y="181928"/>
                      </a:lnTo>
                      <a:lnTo>
                        <a:pt x="810578" y="205740"/>
                      </a:lnTo>
                      <a:lnTo>
                        <a:pt x="810578" y="41910"/>
                      </a:lnTo>
                      <a:lnTo>
                        <a:pt x="838200" y="41910"/>
                      </a:lnTo>
                      <a:lnTo>
                        <a:pt x="845820" y="41910"/>
                      </a:lnTo>
                      <a:lnTo>
                        <a:pt x="942975" y="41910"/>
                      </a:lnTo>
                      <a:lnTo>
                        <a:pt x="942975" y="92393"/>
                      </a:lnTo>
                      <a:lnTo>
                        <a:pt x="864870" y="92393"/>
                      </a:lnTo>
                      <a:cubicBezTo>
                        <a:pt x="860108" y="92393"/>
                        <a:pt x="857250" y="94297"/>
                        <a:pt x="854393" y="97155"/>
                      </a:cubicBezTo>
                      <a:cubicBezTo>
                        <a:pt x="851535" y="100013"/>
                        <a:pt x="849630" y="103822"/>
                        <a:pt x="849630" y="107633"/>
                      </a:cubicBezTo>
                      <a:cubicBezTo>
                        <a:pt x="849630" y="117158"/>
                        <a:pt x="853440" y="127635"/>
                        <a:pt x="862013" y="138113"/>
                      </a:cubicBezTo>
                      <a:cubicBezTo>
                        <a:pt x="870585" y="148590"/>
                        <a:pt x="878205" y="154305"/>
                        <a:pt x="884873" y="154305"/>
                      </a:cubicBezTo>
                      <a:cubicBezTo>
                        <a:pt x="886778" y="154305"/>
                        <a:pt x="888683" y="153353"/>
                        <a:pt x="889635" y="152400"/>
                      </a:cubicBezTo>
                      <a:cubicBezTo>
                        <a:pt x="891540" y="151447"/>
                        <a:pt x="892493" y="149543"/>
                        <a:pt x="892493" y="146685"/>
                      </a:cubicBezTo>
                      <a:lnTo>
                        <a:pt x="892493" y="133350"/>
                      </a:lnTo>
                      <a:cubicBezTo>
                        <a:pt x="892493" y="130493"/>
                        <a:pt x="893445" y="128588"/>
                        <a:pt x="895350" y="126683"/>
                      </a:cubicBezTo>
                      <a:cubicBezTo>
                        <a:pt x="896303" y="124778"/>
                        <a:pt x="898208" y="123825"/>
                        <a:pt x="900113" y="123825"/>
                      </a:cubicBezTo>
                      <a:lnTo>
                        <a:pt x="942975" y="123825"/>
                      </a:lnTo>
                      <a:lnTo>
                        <a:pt x="942975" y="182880"/>
                      </a:lnTo>
                      <a:close/>
                      <a:moveTo>
                        <a:pt x="90488" y="68580"/>
                      </a:moveTo>
                      <a:cubicBezTo>
                        <a:pt x="87630" y="75247"/>
                        <a:pt x="82868" y="79058"/>
                        <a:pt x="78105" y="81915"/>
                      </a:cubicBezTo>
                      <a:cubicBezTo>
                        <a:pt x="71438" y="80010"/>
                        <a:pt x="65723" y="75247"/>
                        <a:pt x="60960" y="69533"/>
                      </a:cubicBezTo>
                      <a:cubicBezTo>
                        <a:pt x="56197" y="63818"/>
                        <a:pt x="54293" y="57150"/>
                        <a:pt x="54293" y="50483"/>
                      </a:cubicBezTo>
                      <a:cubicBezTo>
                        <a:pt x="54293" y="44768"/>
                        <a:pt x="56197" y="40005"/>
                        <a:pt x="60960" y="35243"/>
                      </a:cubicBezTo>
                      <a:cubicBezTo>
                        <a:pt x="65723" y="30480"/>
                        <a:pt x="71438" y="28575"/>
                        <a:pt x="78105" y="28575"/>
                      </a:cubicBezTo>
                      <a:cubicBezTo>
                        <a:pt x="82868" y="28575"/>
                        <a:pt x="87630" y="30480"/>
                        <a:pt x="90488" y="33338"/>
                      </a:cubicBezTo>
                      <a:cubicBezTo>
                        <a:pt x="94298" y="37147"/>
                        <a:pt x="95250" y="40958"/>
                        <a:pt x="95250" y="45720"/>
                      </a:cubicBezTo>
                      <a:cubicBezTo>
                        <a:pt x="96203" y="54293"/>
                        <a:pt x="94298" y="61913"/>
                        <a:pt x="90488" y="68580"/>
                      </a:cubicBezTo>
                      <a:close/>
                      <a:moveTo>
                        <a:pt x="251460" y="181928"/>
                      </a:moveTo>
                      <a:cubicBezTo>
                        <a:pt x="247650" y="178118"/>
                        <a:pt x="246698" y="174308"/>
                        <a:pt x="246698" y="169545"/>
                      </a:cubicBezTo>
                      <a:cubicBezTo>
                        <a:pt x="246698" y="164783"/>
                        <a:pt x="248602" y="160020"/>
                        <a:pt x="251460" y="157163"/>
                      </a:cubicBezTo>
                      <a:cubicBezTo>
                        <a:pt x="255270" y="153353"/>
                        <a:pt x="259080" y="152400"/>
                        <a:pt x="263843" y="152400"/>
                      </a:cubicBezTo>
                      <a:cubicBezTo>
                        <a:pt x="268605" y="152400"/>
                        <a:pt x="273368" y="154305"/>
                        <a:pt x="276225" y="157163"/>
                      </a:cubicBezTo>
                      <a:cubicBezTo>
                        <a:pt x="280035" y="160972"/>
                        <a:pt x="280988" y="164783"/>
                        <a:pt x="280988" y="169545"/>
                      </a:cubicBezTo>
                      <a:cubicBezTo>
                        <a:pt x="280988" y="174308"/>
                        <a:pt x="279083" y="179070"/>
                        <a:pt x="276225" y="181928"/>
                      </a:cubicBezTo>
                      <a:cubicBezTo>
                        <a:pt x="272415" y="185738"/>
                        <a:pt x="268605" y="186690"/>
                        <a:pt x="263843" y="186690"/>
                      </a:cubicBezTo>
                      <a:cubicBezTo>
                        <a:pt x="259080" y="186690"/>
                        <a:pt x="254318" y="184785"/>
                        <a:pt x="251460" y="181928"/>
                      </a:cubicBezTo>
                      <a:close/>
                      <a:moveTo>
                        <a:pt x="648653" y="133350"/>
                      </a:moveTo>
                      <a:cubicBezTo>
                        <a:pt x="637223" y="139065"/>
                        <a:pt x="626745" y="141922"/>
                        <a:pt x="616268" y="141922"/>
                      </a:cubicBezTo>
                      <a:cubicBezTo>
                        <a:pt x="608648" y="141922"/>
                        <a:pt x="601980" y="139065"/>
                        <a:pt x="597218" y="135255"/>
                      </a:cubicBezTo>
                      <a:cubicBezTo>
                        <a:pt x="592455" y="130493"/>
                        <a:pt x="589598" y="125730"/>
                        <a:pt x="589598" y="120015"/>
                      </a:cubicBezTo>
                      <a:cubicBezTo>
                        <a:pt x="589598" y="111443"/>
                        <a:pt x="594360" y="103822"/>
                        <a:pt x="605790" y="96203"/>
                      </a:cubicBezTo>
                      <a:cubicBezTo>
                        <a:pt x="617220" y="88583"/>
                        <a:pt x="628650" y="85725"/>
                        <a:pt x="641985" y="85725"/>
                      </a:cubicBezTo>
                      <a:cubicBezTo>
                        <a:pt x="648653" y="85725"/>
                        <a:pt x="655320" y="87630"/>
                        <a:pt x="662940" y="92393"/>
                      </a:cubicBezTo>
                      <a:cubicBezTo>
                        <a:pt x="670560" y="96203"/>
                        <a:pt x="677228" y="101918"/>
                        <a:pt x="682943" y="109538"/>
                      </a:cubicBezTo>
                      <a:cubicBezTo>
                        <a:pt x="671513" y="119063"/>
                        <a:pt x="660083" y="127635"/>
                        <a:pt x="648653" y="13335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7" name="Google Shape;2137;p15"/>
                <p:cNvSpPr/>
                <p:nvPr/>
              </p:nvSpPr>
              <p:spPr>
                <a:xfrm>
                  <a:off x="5744527" y="4910137"/>
                  <a:ext cx="119062" cy="87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062" h="87630" extrusionOk="0">
                      <a:moveTo>
                        <a:pt x="54293" y="13335"/>
                      </a:moveTo>
                      <a:cubicBezTo>
                        <a:pt x="42863" y="3810"/>
                        <a:pt x="34290" y="0"/>
                        <a:pt x="27623" y="0"/>
                      </a:cubicBezTo>
                      <a:cubicBezTo>
                        <a:pt x="21908" y="0"/>
                        <a:pt x="17145" y="953"/>
                        <a:pt x="12383" y="1905"/>
                      </a:cubicBezTo>
                      <a:cubicBezTo>
                        <a:pt x="8573" y="2857"/>
                        <a:pt x="4763" y="5715"/>
                        <a:pt x="0" y="9525"/>
                      </a:cubicBezTo>
                      <a:lnTo>
                        <a:pt x="13335" y="30480"/>
                      </a:lnTo>
                      <a:cubicBezTo>
                        <a:pt x="17145" y="27622"/>
                        <a:pt x="20002" y="25718"/>
                        <a:pt x="22860" y="24765"/>
                      </a:cubicBezTo>
                      <a:cubicBezTo>
                        <a:pt x="26670" y="22860"/>
                        <a:pt x="29527" y="22860"/>
                        <a:pt x="33338" y="22860"/>
                      </a:cubicBezTo>
                      <a:cubicBezTo>
                        <a:pt x="41910" y="22860"/>
                        <a:pt x="60008" y="37147"/>
                        <a:pt x="86677" y="65722"/>
                      </a:cubicBezTo>
                      <a:lnTo>
                        <a:pt x="107633" y="87630"/>
                      </a:lnTo>
                      <a:lnTo>
                        <a:pt x="119063" y="78105"/>
                      </a:lnTo>
                      <a:cubicBezTo>
                        <a:pt x="103823" y="60007"/>
                        <a:pt x="82868" y="39053"/>
                        <a:pt x="54293" y="1333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8" name="Google Shape;2138;p15"/>
                <p:cNvSpPr/>
                <p:nvPr/>
              </p:nvSpPr>
              <p:spPr>
                <a:xfrm>
                  <a:off x="5934075" y="4693919"/>
                  <a:ext cx="635317" cy="20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17" h="209550" extrusionOk="0">
                      <a:moveTo>
                        <a:pt x="577215" y="13335"/>
                      </a:moveTo>
                      <a:lnTo>
                        <a:pt x="441008" y="13335"/>
                      </a:lnTo>
                      <a:lnTo>
                        <a:pt x="433388" y="13335"/>
                      </a:lnTo>
                      <a:lnTo>
                        <a:pt x="330517" y="13335"/>
                      </a:lnTo>
                      <a:lnTo>
                        <a:pt x="349567" y="44768"/>
                      </a:lnTo>
                      <a:lnTo>
                        <a:pt x="388620" y="44768"/>
                      </a:lnTo>
                      <a:lnTo>
                        <a:pt x="388620" y="110490"/>
                      </a:lnTo>
                      <a:lnTo>
                        <a:pt x="334328" y="110490"/>
                      </a:lnTo>
                      <a:lnTo>
                        <a:pt x="334328" y="54293"/>
                      </a:lnTo>
                      <a:cubicBezTo>
                        <a:pt x="334328" y="41910"/>
                        <a:pt x="328613" y="30480"/>
                        <a:pt x="316230" y="18098"/>
                      </a:cubicBezTo>
                      <a:cubicBezTo>
                        <a:pt x="303847" y="5715"/>
                        <a:pt x="291465" y="0"/>
                        <a:pt x="280035" y="0"/>
                      </a:cubicBezTo>
                      <a:cubicBezTo>
                        <a:pt x="269558" y="0"/>
                        <a:pt x="260985" y="2858"/>
                        <a:pt x="254317" y="9525"/>
                      </a:cubicBezTo>
                      <a:cubicBezTo>
                        <a:pt x="246697" y="17145"/>
                        <a:pt x="243840" y="24765"/>
                        <a:pt x="243840" y="35243"/>
                      </a:cubicBezTo>
                      <a:cubicBezTo>
                        <a:pt x="243840" y="38100"/>
                        <a:pt x="243840" y="41910"/>
                        <a:pt x="244792" y="44768"/>
                      </a:cubicBezTo>
                      <a:lnTo>
                        <a:pt x="227647" y="14288"/>
                      </a:lnTo>
                      <a:lnTo>
                        <a:pt x="0" y="14288"/>
                      </a:lnTo>
                      <a:lnTo>
                        <a:pt x="17145" y="45720"/>
                      </a:lnTo>
                      <a:lnTo>
                        <a:pt x="159067" y="45720"/>
                      </a:lnTo>
                      <a:lnTo>
                        <a:pt x="159067" y="71438"/>
                      </a:lnTo>
                      <a:cubicBezTo>
                        <a:pt x="154305" y="71438"/>
                        <a:pt x="149542" y="73343"/>
                        <a:pt x="143828" y="78105"/>
                      </a:cubicBezTo>
                      <a:cubicBezTo>
                        <a:pt x="138113" y="82868"/>
                        <a:pt x="132397" y="88583"/>
                        <a:pt x="126683" y="97155"/>
                      </a:cubicBezTo>
                      <a:cubicBezTo>
                        <a:pt x="119063" y="88583"/>
                        <a:pt x="111442" y="81915"/>
                        <a:pt x="103822" y="77153"/>
                      </a:cubicBezTo>
                      <a:cubicBezTo>
                        <a:pt x="96203" y="72390"/>
                        <a:pt x="88583" y="70485"/>
                        <a:pt x="81915" y="70485"/>
                      </a:cubicBezTo>
                      <a:cubicBezTo>
                        <a:pt x="69533" y="70485"/>
                        <a:pt x="58103" y="75248"/>
                        <a:pt x="48578" y="84773"/>
                      </a:cubicBezTo>
                      <a:cubicBezTo>
                        <a:pt x="39053" y="94298"/>
                        <a:pt x="35242" y="104775"/>
                        <a:pt x="35242" y="117158"/>
                      </a:cubicBezTo>
                      <a:cubicBezTo>
                        <a:pt x="35242" y="130493"/>
                        <a:pt x="40958" y="144780"/>
                        <a:pt x="52388" y="160020"/>
                      </a:cubicBezTo>
                      <a:cubicBezTo>
                        <a:pt x="63817" y="175260"/>
                        <a:pt x="80010" y="191453"/>
                        <a:pt x="100965" y="206693"/>
                      </a:cubicBezTo>
                      <a:lnTo>
                        <a:pt x="110490" y="195263"/>
                      </a:lnTo>
                      <a:cubicBezTo>
                        <a:pt x="97155" y="183833"/>
                        <a:pt x="86678" y="172403"/>
                        <a:pt x="79058" y="161925"/>
                      </a:cubicBezTo>
                      <a:cubicBezTo>
                        <a:pt x="71438" y="150495"/>
                        <a:pt x="68580" y="140018"/>
                        <a:pt x="68580" y="131445"/>
                      </a:cubicBezTo>
                      <a:cubicBezTo>
                        <a:pt x="68580" y="121920"/>
                        <a:pt x="71438" y="114300"/>
                        <a:pt x="76200" y="107633"/>
                      </a:cubicBezTo>
                      <a:cubicBezTo>
                        <a:pt x="80963" y="100965"/>
                        <a:pt x="87630" y="98108"/>
                        <a:pt x="95250" y="98108"/>
                      </a:cubicBezTo>
                      <a:cubicBezTo>
                        <a:pt x="100013" y="98108"/>
                        <a:pt x="103822" y="99060"/>
                        <a:pt x="107633" y="101918"/>
                      </a:cubicBezTo>
                      <a:cubicBezTo>
                        <a:pt x="111442" y="103823"/>
                        <a:pt x="115253" y="107633"/>
                        <a:pt x="118110" y="112395"/>
                      </a:cubicBezTo>
                      <a:cubicBezTo>
                        <a:pt x="110490" y="128588"/>
                        <a:pt x="105728" y="139065"/>
                        <a:pt x="104775" y="143828"/>
                      </a:cubicBezTo>
                      <a:lnTo>
                        <a:pt x="136208" y="157163"/>
                      </a:lnTo>
                      <a:cubicBezTo>
                        <a:pt x="140017" y="140018"/>
                        <a:pt x="146685" y="124778"/>
                        <a:pt x="155258" y="113348"/>
                      </a:cubicBezTo>
                      <a:cubicBezTo>
                        <a:pt x="163830" y="101918"/>
                        <a:pt x="173355" y="96203"/>
                        <a:pt x="182880" y="96203"/>
                      </a:cubicBezTo>
                      <a:cubicBezTo>
                        <a:pt x="188595" y="96203"/>
                        <a:pt x="193358" y="98108"/>
                        <a:pt x="197167" y="100965"/>
                      </a:cubicBezTo>
                      <a:cubicBezTo>
                        <a:pt x="200978" y="103823"/>
                        <a:pt x="202883" y="107633"/>
                        <a:pt x="202883" y="111443"/>
                      </a:cubicBezTo>
                      <a:cubicBezTo>
                        <a:pt x="203835" y="120015"/>
                        <a:pt x="199072" y="129540"/>
                        <a:pt x="190500" y="140018"/>
                      </a:cubicBezTo>
                      <a:cubicBezTo>
                        <a:pt x="181928" y="151448"/>
                        <a:pt x="170497" y="161925"/>
                        <a:pt x="156210" y="171450"/>
                      </a:cubicBezTo>
                      <a:lnTo>
                        <a:pt x="185738" y="199073"/>
                      </a:lnTo>
                      <a:cubicBezTo>
                        <a:pt x="198120" y="185738"/>
                        <a:pt x="207645" y="172403"/>
                        <a:pt x="214313" y="160020"/>
                      </a:cubicBezTo>
                      <a:cubicBezTo>
                        <a:pt x="220980" y="147638"/>
                        <a:pt x="224790" y="135255"/>
                        <a:pt x="224790" y="124778"/>
                      </a:cubicBezTo>
                      <a:cubicBezTo>
                        <a:pt x="224790" y="112395"/>
                        <a:pt x="221933" y="101918"/>
                        <a:pt x="216217" y="92393"/>
                      </a:cubicBezTo>
                      <a:cubicBezTo>
                        <a:pt x="211455" y="82868"/>
                        <a:pt x="203835" y="77153"/>
                        <a:pt x="195263" y="73343"/>
                      </a:cubicBezTo>
                      <a:lnTo>
                        <a:pt x="195263" y="45720"/>
                      </a:lnTo>
                      <a:lnTo>
                        <a:pt x="243840" y="45720"/>
                      </a:lnTo>
                      <a:cubicBezTo>
                        <a:pt x="245745" y="55245"/>
                        <a:pt x="250508" y="62865"/>
                        <a:pt x="259080" y="70485"/>
                      </a:cubicBezTo>
                      <a:cubicBezTo>
                        <a:pt x="270510" y="80963"/>
                        <a:pt x="283845" y="87630"/>
                        <a:pt x="300038" y="90488"/>
                      </a:cubicBezTo>
                      <a:lnTo>
                        <a:pt x="300038" y="111443"/>
                      </a:lnTo>
                      <a:lnTo>
                        <a:pt x="288608" y="111443"/>
                      </a:lnTo>
                      <a:cubicBezTo>
                        <a:pt x="284797" y="111443"/>
                        <a:pt x="281940" y="112395"/>
                        <a:pt x="279083" y="114300"/>
                      </a:cubicBezTo>
                      <a:cubicBezTo>
                        <a:pt x="276225" y="116205"/>
                        <a:pt x="275272" y="119063"/>
                        <a:pt x="275272" y="122873"/>
                      </a:cubicBezTo>
                      <a:cubicBezTo>
                        <a:pt x="275272" y="130493"/>
                        <a:pt x="281940" y="140018"/>
                        <a:pt x="294322" y="152400"/>
                      </a:cubicBezTo>
                      <a:cubicBezTo>
                        <a:pt x="306705" y="163830"/>
                        <a:pt x="316230" y="169545"/>
                        <a:pt x="323850" y="169545"/>
                      </a:cubicBezTo>
                      <a:cubicBezTo>
                        <a:pt x="327660" y="169545"/>
                        <a:pt x="330517" y="167640"/>
                        <a:pt x="332422" y="164783"/>
                      </a:cubicBezTo>
                      <a:cubicBezTo>
                        <a:pt x="334328" y="161925"/>
                        <a:pt x="335280" y="158115"/>
                        <a:pt x="335280" y="154305"/>
                      </a:cubicBezTo>
                      <a:lnTo>
                        <a:pt x="335280" y="142875"/>
                      </a:lnTo>
                      <a:lnTo>
                        <a:pt x="389572" y="142875"/>
                      </a:lnTo>
                      <a:lnTo>
                        <a:pt x="389572" y="189548"/>
                      </a:lnTo>
                      <a:lnTo>
                        <a:pt x="424815" y="208598"/>
                      </a:lnTo>
                      <a:lnTo>
                        <a:pt x="424815" y="44768"/>
                      </a:lnTo>
                      <a:lnTo>
                        <a:pt x="452438" y="44768"/>
                      </a:lnTo>
                      <a:lnTo>
                        <a:pt x="460058" y="44768"/>
                      </a:lnTo>
                      <a:lnTo>
                        <a:pt x="566738" y="44768"/>
                      </a:lnTo>
                      <a:lnTo>
                        <a:pt x="566738" y="72390"/>
                      </a:lnTo>
                      <a:lnTo>
                        <a:pt x="514350" y="72390"/>
                      </a:lnTo>
                      <a:cubicBezTo>
                        <a:pt x="501967" y="72390"/>
                        <a:pt x="491490" y="76200"/>
                        <a:pt x="481965" y="83820"/>
                      </a:cubicBezTo>
                      <a:cubicBezTo>
                        <a:pt x="473392" y="91440"/>
                        <a:pt x="469583" y="100965"/>
                        <a:pt x="469583" y="111443"/>
                      </a:cubicBezTo>
                      <a:cubicBezTo>
                        <a:pt x="469583" y="126683"/>
                        <a:pt x="473392" y="142875"/>
                        <a:pt x="481965" y="159068"/>
                      </a:cubicBezTo>
                      <a:cubicBezTo>
                        <a:pt x="489585" y="175260"/>
                        <a:pt x="501967" y="192405"/>
                        <a:pt x="518160" y="208598"/>
                      </a:cubicBezTo>
                      <a:lnTo>
                        <a:pt x="529590" y="200978"/>
                      </a:lnTo>
                      <a:cubicBezTo>
                        <a:pt x="519113" y="191453"/>
                        <a:pt x="511492" y="180975"/>
                        <a:pt x="505778" y="169545"/>
                      </a:cubicBezTo>
                      <a:cubicBezTo>
                        <a:pt x="501015" y="158115"/>
                        <a:pt x="498158" y="146685"/>
                        <a:pt x="498158" y="135255"/>
                      </a:cubicBezTo>
                      <a:cubicBezTo>
                        <a:pt x="498158" y="126683"/>
                        <a:pt x="501015" y="119063"/>
                        <a:pt x="507683" y="113348"/>
                      </a:cubicBezTo>
                      <a:cubicBezTo>
                        <a:pt x="513397" y="106680"/>
                        <a:pt x="521017" y="103823"/>
                        <a:pt x="529590" y="103823"/>
                      </a:cubicBezTo>
                      <a:lnTo>
                        <a:pt x="564833" y="103823"/>
                      </a:lnTo>
                      <a:lnTo>
                        <a:pt x="564833" y="185738"/>
                      </a:lnTo>
                      <a:lnTo>
                        <a:pt x="600075" y="209550"/>
                      </a:lnTo>
                      <a:lnTo>
                        <a:pt x="600075" y="45720"/>
                      </a:lnTo>
                      <a:lnTo>
                        <a:pt x="635318" y="45720"/>
                      </a:lnTo>
                      <a:lnTo>
                        <a:pt x="618172" y="14288"/>
                      </a:lnTo>
                      <a:lnTo>
                        <a:pt x="577215" y="14288"/>
                      </a:lnTo>
                      <a:close/>
                      <a:moveTo>
                        <a:pt x="299085" y="75248"/>
                      </a:moveTo>
                      <a:cubicBezTo>
                        <a:pt x="292417" y="73343"/>
                        <a:pt x="287655" y="69533"/>
                        <a:pt x="283845" y="63818"/>
                      </a:cubicBezTo>
                      <a:cubicBezTo>
                        <a:pt x="280035" y="58103"/>
                        <a:pt x="278130" y="51435"/>
                        <a:pt x="278130" y="42863"/>
                      </a:cubicBezTo>
                      <a:cubicBezTo>
                        <a:pt x="278130" y="37148"/>
                        <a:pt x="280035" y="31433"/>
                        <a:pt x="281940" y="27623"/>
                      </a:cubicBezTo>
                      <a:cubicBezTo>
                        <a:pt x="284797" y="23813"/>
                        <a:pt x="287655" y="20955"/>
                        <a:pt x="291465" y="20955"/>
                      </a:cubicBezTo>
                      <a:cubicBezTo>
                        <a:pt x="294322" y="20955"/>
                        <a:pt x="296228" y="22860"/>
                        <a:pt x="297180" y="25718"/>
                      </a:cubicBezTo>
                      <a:cubicBezTo>
                        <a:pt x="299085" y="28575"/>
                        <a:pt x="299085" y="32385"/>
                        <a:pt x="299085" y="36195"/>
                      </a:cubicBezTo>
                      <a:lnTo>
                        <a:pt x="299085" y="75248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9" name="Google Shape;2139;p15"/>
                <p:cNvSpPr/>
                <p:nvPr/>
              </p:nvSpPr>
              <p:spPr>
                <a:xfrm>
                  <a:off x="6413182" y="4612005"/>
                  <a:ext cx="104075" cy="94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5" h="94352" extrusionOk="0">
                      <a:moveTo>
                        <a:pt x="89535" y="60007"/>
                      </a:moveTo>
                      <a:cubicBezTo>
                        <a:pt x="81915" y="47625"/>
                        <a:pt x="76200" y="40005"/>
                        <a:pt x="72390" y="36195"/>
                      </a:cubicBezTo>
                      <a:cubicBezTo>
                        <a:pt x="64770" y="25717"/>
                        <a:pt x="55245" y="16192"/>
                        <a:pt x="44767" y="9525"/>
                      </a:cubicBezTo>
                      <a:cubicBezTo>
                        <a:pt x="34290" y="2857"/>
                        <a:pt x="23813" y="0"/>
                        <a:pt x="14288" y="0"/>
                      </a:cubicBezTo>
                      <a:cubicBezTo>
                        <a:pt x="8572" y="952"/>
                        <a:pt x="3810" y="1905"/>
                        <a:pt x="0" y="2857"/>
                      </a:cubicBezTo>
                      <a:lnTo>
                        <a:pt x="15240" y="36195"/>
                      </a:lnTo>
                      <a:cubicBezTo>
                        <a:pt x="20002" y="34290"/>
                        <a:pt x="25717" y="33338"/>
                        <a:pt x="31433" y="33338"/>
                      </a:cubicBezTo>
                      <a:cubicBezTo>
                        <a:pt x="37147" y="33338"/>
                        <a:pt x="42863" y="34290"/>
                        <a:pt x="47625" y="37147"/>
                      </a:cubicBezTo>
                      <a:cubicBezTo>
                        <a:pt x="52388" y="39052"/>
                        <a:pt x="57150" y="41910"/>
                        <a:pt x="60008" y="45720"/>
                      </a:cubicBezTo>
                      <a:lnTo>
                        <a:pt x="97155" y="94297"/>
                      </a:lnTo>
                      <a:cubicBezTo>
                        <a:pt x="108585" y="95250"/>
                        <a:pt x="105727" y="83820"/>
                        <a:pt x="89535" y="6000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0" name="Google Shape;2140;p15"/>
                <p:cNvSpPr/>
                <p:nvPr/>
              </p:nvSpPr>
              <p:spPr>
                <a:xfrm>
                  <a:off x="6671309" y="4707255"/>
                  <a:ext cx="676275" cy="2343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6275" h="234314" extrusionOk="0">
                      <a:moveTo>
                        <a:pt x="605790" y="171450"/>
                      </a:moveTo>
                      <a:lnTo>
                        <a:pt x="641033" y="195263"/>
                      </a:lnTo>
                      <a:lnTo>
                        <a:pt x="641033" y="31432"/>
                      </a:lnTo>
                      <a:lnTo>
                        <a:pt x="676275" y="31432"/>
                      </a:lnTo>
                      <a:lnTo>
                        <a:pt x="659130" y="0"/>
                      </a:lnTo>
                      <a:lnTo>
                        <a:pt x="467678" y="0"/>
                      </a:lnTo>
                      <a:lnTo>
                        <a:pt x="460058" y="0"/>
                      </a:lnTo>
                      <a:lnTo>
                        <a:pt x="299085" y="0"/>
                      </a:lnTo>
                      <a:lnTo>
                        <a:pt x="291465" y="0"/>
                      </a:lnTo>
                      <a:lnTo>
                        <a:pt x="203835" y="0"/>
                      </a:lnTo>
                      <a:lnTo>
                        <a:pt x="196215" y="0"/>
                      </a:lnTo>
                      <a:lnTo>
                        <a:pt x="0" y="0"/>
                      </a:lnTo>
                      <a:lnTo>
                        <a:pt x="17145" y="31432"/>
                      </a:lnTo>
                      <a:lnTo>
                        <a:pt x="151448" y="31432"/>
                      </a:lnTo>
                      <a:lnTo>
                        <a:pt x="151448" y="59055"/>
                      </a:lnTo>
                      <a:lnTo>
                        <a:pt x="43815" y="59055"/>
                      </a:lnTo>
                      <a:lnTo>
                        <a:pt x="38100" y="70485"/>
                      </a:lnTo>
                      <a:cubicBezTo>
                        <a:pt x="54293" y="75247"/>
                        <a:pt x="67628" y="82867"/>
                        <a:pt x="78105" y="92392"/>
                      </a:cubicBezTo>
                      <a:cubicBezTo>
                        <a:pt x="87630" y="102870"/>
                        <a:pt x="93345" y="113347"/>
                        <a:pt x="93345" y="124777"/>
                      </a:cubicBezTo>
                      <a:cubicBezTo>
                        <a:pt x="93345" y="129540"/>
                        <a:pt x="91440" y="134302"/>
                        <a:pt x="86678" y="138113"/>
                      </a:cubicBezTo>
                      <a:cubicBezTo>
                        <a:pt x="80963" y="142875"/>
                        <a:pt x="75248" y="144780"/>
                        <a:pt x="68580" y="146685"/>
                      </a:cubicBezTo>
                      <a:cubicBezTo>
                        <a:pt x="66675" y="142875"/>
                        <a:pt x="63818" y="140017"/>
                        <a:pt x="60008" y="137160"/>
                      </a:cubicBezTo>
                      <a:cubicBezTo>
                        <a:pt x="56198" y="134302"/>
                        <a:pt x="52388" y="133350"/>
                        <a:pt x="49530" y="133350"/>
                      </a:cubicBezTo>
                      <a:cubicBezTo>
                        <a:pt x="44768" y="133350"/>
                        <a:pt x="40005" y="135255"/>
                        <a:pt x="37148" y="139065"/>
                      </a:cubicBezTo>
                      <a:cubicBezTo>
                        <a:pt x="33338" y="142875"/>
                        <a:pt x="32385" y="147638"/>
                        <a:pt x="32385" y="153352"/>
                      </a:cubicBezTo>
                      <a:cubicBezTo>
                        <a:pt x="32385" y="160972"/>
                        <a:pt x="36195" y="168592"/>
                        <a:pt x="44768" y="173355"/>
                      </a:cubicBezTo>
                      <a:cubicBezTo>
                        <a:pt x="52388" y="179070"/>
                        <a:pt x="62865" y="181927"/>
                        <a:pt x="73343" y="181927"/>
                      </a:cubicBezTo>
                      <a:lnTo>
                        <a:pt x="97155" y="234315"/>
                      </a:lnTo>
                      <a:lnTo>
                        <a:pt x="114300" y="224790"/>
                      </a:lnTo>
                      <a:lnTo>
                        <a:pt x="82868" y="180022"/>
                      </a:lnTo>
                      <a:cubicBezTo>
                        <a:pt x="93345" y="178117"/>
                        <a:pt x="102870" y="173355"/>
                        <a:pt x="110490" y="166688"/>
                      </a:cubicBezTo>
                      <a:cubicBezTo>
                        <a:pt x="118110" y="160020"/>
                        <a:pt x="120968" y="152400"/>
                        <a:pt x="120968" y="142875"/>
                      </a:cubicBezTo>
                      <a:cubicBezTo>
                        <a:pt x="120968" y="133350"/>
                        <a:pt x="118110" y="123825"/>
                        <a:pt x="112395" y="114300"/>
                      </a:cubicBezTo>
                      <a:cubicBezTo>
                        <a:pt x="107633" y="104775"/>
                        <a:pt x="100013" y="97155"/>
                        <a:pt x="89535" y="90488"/>
                      </a:cubicBezTo>
                      <a:lnTo>
                        <a:pt x="151448" y="90488"/>
                      </a:lnTo>
                      <a:lnTo>
                        <a:pt x="151448" y="176213"/>
                      </a:lnTo>
                      <a:lnTo>
                        <a:pt x="186690" y="195263"/>
                      </a:lnTo>
                      <a:lnTo>
                        <a:pt x="186690" y="31432"/>
                      </a:lnTo>
                      <a:lnTo>
                        <a:pt x="214313" y="31432"/>
                      </a:lnTo>
                      <a:lnTo>
                        <a:pt x="221933" y="31432"/>
                      </a:lnTo>
                      <a:lnTo>
                        <a:pt x="246698" y="31432"/>
                      </a:lnTo>
                      <a:lnTo>
                        <a:pt x="246698" y="171450"/>
                      </a:lnTo>
                      <a:lnTo>
                        <a:pt x="281940" y="195263"/>
                      </a:lnTo>
                      <a:lnTo>
                        <a:pt x="281940" y="31432"/>
                      </a:lnTo>
                      <a:lnTo>
                        <a:pt x="309563" y="31432"/>
                      </a:lnTo>
                      <a:lnTo>
                        <a:pt x="317183" y="31432"/>
                      </a:lnTo>
                      <a:lnTo>
                        <a:pt x="415290" y="31432"/>
                      </a:lnTo>
                      <a:lnTo>
                        <a:pt x="415290" y="81915"/>
                      </a:lnTo>
                      <a:lnTo>
                        <a:pt x="337185" y="81915"/>
                      </a:lnTo>
                      <a:cubicBezTo>
                        <a:pt x="332423" y="81915"/>
                        <a:pt x="329565" y="83820"/>
                        <a:pt x="326708" y="86677"/>
                      </a:cubicBezTo>
                      <a:cubicBezTo>
                        <a:pt x="323850" y="89535"/>
                        <a:pt x="321945" y="93345"/>
                        <a:pt x="321945" y="97155"/>
                      </a:cubicBezTo>
                      <a:cubicBezTo>
                        <a:pt x="321945" y="106680"/>
                        <a:pt x="325755" y="117157"/>
                        <a:pt x="334328" y="127635"/>
                      </a:cubicBezTo>
                      <a:cubicBezTo>
                        <a:pt x="342900" y="138113"/>
                        <a:pt x="350520" y="143827"/>
                        <a:pt x="357188" y="143827"/>
                      </a:cubicBezTo>
                      <a:cubicBezTo>
                        <a:pt x="359093" y="143827"/>
                        <a:pt x="360998" y="142875"/>
                        <a:pt x="361950" y="141922"/>
                      </a:cubicBezTo>
                      <a:cubicBezTo>
                        <a:pt x="363855" y="140970"/>
                        <a:pt x="364808" y="139065"/>
                        <a:pt x="364808" y="136207"/>
                      </a:cubicBezTo>
                      <a:lnTo>
                        <a:pt x="364808" y="122872"/>
                      </a:lnTo>
                      <a:cubicBezTo>
                        <a:pt x="364808" y="120015"/>
                        <a:pt x="365760" y="118110"/>
                        <a:pt x="367665" y="116205"/>
                      </a:cubicBezTo>
                      <a:cubicBezTo>
                        <a:pt x="368618" y="114300"/>
                        <a:pt x="370523" y="113347"/>
                        <a:pt x="372428" y="113347"/>
                      </a:cubicBezTo>
                      <a:lnTo>
                        <a:pt x="415290" y="113347"/>
                      </a:lnTo>
                      <a:lnTo>
                        <a:pt x="415290" y="175260"/>
                      </a:lnTo>
                      <a:lnTo>
                        <a:pt x="450533" y="194310"/>
                      </a:lnTo>
                      <a:lnTo>
                        <a:pt x="450533" y="30480"/>
                      </a:lnTo>
                      <a:lnTo>
                        <a:pt x="478155" y="30480"/>
                      </a:lnTo>
                      <a:lnTo>
                        <a:pt x="485775" y="30480"/>
                      </a:lnTo>
                      <a:lnTo>
                        <a:pt x="513397" y="30480"/>
                      </a:lnTo>
                      <a:lnTo>
                        <a:pt x="513397" y="96202"/>
                      </a:lnTo>
                      <a:lnTo>
                        <a:pt x="501968" y="96202"/>
                      </a:lnTo>
                      <a:cubicBezTo>
                        <a:pt x="499110" y="96202"/>
                        <a:pt x="497205" y="97155"/>
                        <a:pt x="495300" y="99060"/>
                      </a:cubicBezTo>
                      <a:cubicBezTo>
                        <a:pt x="493395" y="100965"/>
                        <a:pt x="492443" y="102870"/>
                        <a:pt x="492443" y="105727"/>
                      </a:cubicBezTo>
                      <a:cubicBezTo>
                        <a:pt x="492443" y="111442"/>
                        <a:pt x="499110" y="120967"/>
                        <a:pt x="512445" y="134302"/>
                      </a:cubicBezTo>
                      <a:cubicBezTo>
                        <a:pt x="525780" y="147638"/>
                        <a:pt x="535305" y="154305"/>
                        <a:pt x="541020" y="154305"/>
                      </a:cubicBezTo>
                      <a:cubicBezTo>
                        <a:pt x="542925" y="154305"/>
                        <a:pt x="544830" y="153352"/>
                        <a:pt x="545783" y="151447"/>
                      </a:cubicBezTo>
                      <a:cubicBezTo>
                        <a:pt x="547688" y="148590"/>
                        <a:pt x="548640" y="145732"/>
                        <a:pt x="548640" y="142875"/>
                      </a:cubicBezTo>
                      <a:lnTo>
                        <a:pt x="548640" y="127635"/>
                      </a:lnTo>
                      <a:lnTo>
                        <a:pt x="606743" y="127635"/>
                      </a:lnTo>
                      <a:lnTo>
                        <a:pt x="606743" y="171450"/>
                      </a:lnTo>
                      <a:close/>
                      <a:moveTo>
                        <a:pt x="547688" y="97155"/>
                      </a:moveTo>
                      <a:lnTo>
                        <a:pt x="547688" y="31432"/>
                      </a:lnTo>
                      <a:lnTo>
                        <a:pt x="605790" y="31432"/>
                      </a:lnTo>
                      <a:lnTo>
                        <a:pt x="605790" y="97155"/>
                      </a:lnTo>
                      <a:lnTo>
                        <a:pt x="547688" y="97155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1" name="Google Shape;2141;p15"/>
                <p:cNvSpPr/>
                <p:nvPr/>
              </p:nvSpPr>
              <p:spPr>
                <a:xfrm>
                  <a:off x="7259002" y="4910137"/>
                  <a:ext cx="119062" cy="87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062" h="87630" extrusionOk="0">
                      <a:moveTo>
                        <a:pt x="54292" y="13335"/>
                      </a:moveTo>
                      <a:cubicBezTo>
                        <a:pt x="42863" y="3810"/>
                        <a:pt x="34290" y="0"/>
                        <a:pt x="27622" y="0"/>
                      </a:cubicBezTo>
                      <a:cubicBezTo>
                        <a:pt x="21907" y="0"/>
                        <a:pt x="17145" y="953"/>
                        <a:pt x="12382" y="1905"/>
                      </a:cubicBezTo>
                      <a:cubicBezTo>
                        <a:pt x="8572" y="2857"/>
                        <a:pt x="4763" y="5715"/>
                        <a:pt x="0" y="9525"/>
                      </a:cubicBezTo>
                      <a:lnTo>
                        <a:pt x="13335" y="30480"/>
                      </a:lnTo>
                      <a:cubicBezTo>
                        <a:pt x="17145" y="27622"/>
                        <a:pt x="20003" y="25718"/>
                        <a:pt x="22860" y="24765"/>
                      </a:cubicBezTo>
                      <a:cubicBezTo>
                        <a:pt x="26670" y="22860"/>
                        <a:pt x="29528" y="22860"/>
                        <a:pt x="33338" y="22860"/>
                      </a:cubicBezTo>
                      <a:cubicBezTo>
                        <a:pt x="41910" y="22860"/>
                        <a:pt x="60007" y="37147"/>
                        <a:pt x="86678" y="65722"/>
                      </a:cubicBezTo>
                      <a:lnTo>
                        <a:pt x="107632" y="87630"/>
                      </a:lnTo>
                      <a:lnTo>
                        <a:pt x="119063" y="78105"/>
                      </a:lnTo>
                      <a:cubicBezTo>
                        <a:pt x="103822" y="60007"/>
                        <a:pt x="81915" y="39053"/>
                        <a:pt x="54292" y="1333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142" name="Google Shape;2142;p15"/>
              <p:cNvSpPr/>
              <p:nvPr/>
            </p:nvSpPr>
            <p:spPr>
              <a:xfrm>
                <a:off x="5888982" y="2284094"/>
                <a:ext cx="406654" cy="721042"/>
              </a:xfrm>
              <a:custGeom>
                <a:avLst/>
                <a:gdLst/>
                <a:ahLst/>
                <a:cxnLst/>
                <a:rect l="l" t="t" r="r" b="b"/>
                <a:pathLst>
                  <a:path w="406654" h="721042" extrusionOk="0">
                    <a:moveTo>
                      <a:pt x="75573" y="576263"/>
                    </a:moveTo>
                    <a:cubicBezTo>
                      <a:pt x="75573" y="576263"/>
                      <a:pt x="75573" y="576263"/>
                      <a:pt x="75573" y="576263"/>
                    </a:cubicBezTo>
                    <a:cubicBezTo>
                      <a:pt x="67953" y="591503"/>
                      <a:pt x="69858" y="604838"/>
                      <a:pt x="74620" y="612458"/>
                    </a:cubicBezTo>
                    <a:cubicBezTo>
                      <a:pt x="80335" y="623888"/>
                      <a:pt x="91765" y="632460"/>
                      <a:pt x="108910" y="640080"/>
                    </a:cubicBezTo>
                    <a:cubicBezTo>
                      <a:pt x="108910" y="640080"/>
                      <a:pt x="108910" y="641033"/>
                      <a:pt x="108910" y="641033"/>
                    </a:cubicBezTo>
                    <a:cubicBezTo>
                      <a:pt x="108910" y="661035"/>
                      <a:pt x="127960" y="677228"/>
                      <a:pt x="160345" y="684848"/>
                    </a:cubicBezTo>
                    <a:cubicBezTo>
                      <a:pt x="162250" y="700088"/>
                      <a:pt x="177490" y="721043"/>
                      <a:pt x="210828" y="721043"/>
                    </a:cubicBezTo>
                    <a:cubicBezTo>
                      <a:pt x="214638" y="721043"/>
                      <a:pt x="219400" y="721043"/>
                      <a:pt x="226068" y="719138"/>
                    </a:cubicBezTo>
                    <a:cubicBezTo>
                      <a:pt x="244165" y="713423"/>
                      <a:pt x="256548" y="700088"/>
                      <a:pt x="257500" y="684848"/>
                    </a:cubicBezTo>
                    <a:cubicBezTo>
                      <a:pt x="289885" y="676275"/>
                      <a:pt x="308935" y="661035"/>
                      <a:pt x="308935" y="641033"/>
                    </a:cubicBezTo>
                    <a:cubicBezTo>
                      <a:pt x="308935" y="639128"/>
                      <a:pt x="308935" y="637223"/>
                      <a:pt x="307983" y="635318"/>
                    </a:cubicBezTo>
                    <a:cubicBezTo>
                      <a:pt x="329890" y="621983"/>
                      <a:pt x="342273" y="605790"/>
                      <a:pt x="342273" y="589598"/>
                    </a:cubicBezTo>
                    <a:cubicBezTo>
                      <a:pt x="342273" y="584835"/>
                      <a:pt x="340368" y="580073"/>
                      <a:pt x="338463" y="576263"/>
                    </a:cubicBezTo>
                    <a:cubicBezTo>
                      <a:pt x="371800" y="542925"/>
                      <a:pt x="389898" y="510540"/>
                      <a:pt x="399423" y="480060"/>
                    </a:cubicBezTo>
                    <a:lnTo>
                      <a:pt x="399423" y="480060"/>
                    </a:lnTo>
                    <a:cubicBezTo>
                      <a:pt x="400375" y="478155"/>
                      <a:pt x="400375" y="476250"/>
                      <a:pt x="401328" y="474345"/>
                    </a:cubicBezTo>
                    <a:cubicBezTo>
                      <a:pt x="404185" y="462915"/>
                      <a:pt x="406090" y="448628"/>
                      <a:pt x="406090" y="446722"/>
                    </a:cubicBezTo>
                    <a:cubicBezTo>
                      <a:pt x="407995" y="421005"/>
                      <a:pt x="405138" y="395288"/>
                      <a:pt x="396565" y="370522"/>
                    </a:cubicBezTo>
                    <a:lnTo>
                      <a:pt x="387993" y="350520"/>
                    </a:lnTo>
                    <a:cubicBezTo>
                      <a:pt x="380373" y="336233"/>
                      <a:pt x="370848" y="322897"/>
                      <a:pt x="360370" y="312420"/>
                    </a:cubicBezTo>
                    <a:cubicBezTo>
                      <a:pt x="357513" y="309563"/>
                      <a:pt x="354655" y="306705"/>
                      <a:pt x="351798" y="304800"/>
                    </a:cubicBezTo>
                    <a:lnTo>
                      <a:pt x="351798" y="304800"/>
                    </a:lnTo>
                    <a:lnTo>
                      <a:pt x="340368" y="294322"/>
                    </a:lnTo>
                    <a:cubicBezTo>
                      <a:pt x="337510" y="291465"/>
                      <a:pt x="334653" y="288608"/>
                      <a:pt x="331795" y="286703"/>
                    </a:cubicBezTo>
                    <a:cubicBezTo>
                      <a:pt x="292743" y="251460"/>
                      <a:pt x="264168" y="224790"/>
                      <a:pt x="272740" y="163830"/>
                    </a:cubicBezTo>
                    <a:cubicBezTo>
                      <a:pt x="283218" y="106680"/>
                      <a:pt x="265120" y="47625"/>
                      <a:pt x="241308" y="32385"/>
                    </a:cubicBezTo>
                    <a:cubicBezTo>
                      <a:pt x="239403" y="31432"/>
                      <a:pt x="238450" y="30480"/>
                      <a:pt x="236545" y="30480"/>
                    </a:cubicBezTo>
                    <a:cubicBezTo>
                      <a:pt x="235593" y="21907"/>
                      <a:pt x="234640" y="16193"/>
                      <a:pt x="233688" y="16193"/>
                    </a:cubicBezTo>
                    <a:cubicBezTo>
                      <a:pt x="227020" y="4763"/>
                      <a:pt x="217495" y="953"/>
                      <a:pt x="210828" y="0"/>
                    </a:cubicBezTo>
                    <a:cubicBezTo>
                      <a:pt x="208923" y="0"/>
                      <a:pt x="207970" y="0"/>
                      <a:pt x="206065" y="0"/>
                    </a:cubicBezTo>
                    <a:cubicBezTo>
                      <a:pt x="194635" y="0"/>
                      <a:pt x="174633" y="4763"/>
                      <a:pt x="166060" y="37148"/>
                    </a:cubicBezTo>
                    <a:cubicBezTo>
                      <a:pt x="160345" y="58103"/>
                      <a:pt x="161298" y="87630"/>
                      <a:pt x="161298" y="115253"/>
                    </a:cubicBezTo>
                    <a:cubicBezTo>
                      <a:pt x="161298" y="120968"/>
                      <a:pt x="161298" y="126682"/>
                      <a:pt x="161298" y="130493"/>
                    </a:cubicBezTo>
                    <a:cubicBezTo>
                      <a:pt x="159393" y="178118"/>
                      <a:pt x="114625" y="237172"/>
                      <a:pt x="81288" y="277178"/>
                    </a:cubicBezTo>
                    <a:cubicBezTo>
                      <a:pt x="81288" y="277178"/>
                      <a:pt x="55570" y="304800"/>
                      <a:pt x="33663" y="343853"/>
                    </a:cubicBezTo>
                    <a:cubicBezTo>
                      <a:pt x="14613" y="374333"/>
                      <a:pt x="-50157" y="493395"/>
                      <a:pt x="75573" y="576263"/>
                    </a:cubicBezTo>
                    <a:close/>
                    <a:moveTo>
                      <a:pt x="210828" y="696278"/>
                    </a:moveTo>
                    <a:cubicBezTo>
                      <a:pt x="197493" y="696278"/>
                      <a:pt x="186063" y="688658"/>
                      <a:pt x="186063" y="681038"/>
                    </a:cubicBezTo>
                    <a:cubicBezTo>
                      <a:pt x="186063" y="680085"/>
                      <a:pt x="186063" y="678180"/>
                      <a:pt x="187015" y="677228"/>
                    </a:cubicBezTo>
                    <a:cubicBezTo>
                      <a:pt x="190825" y="677228"/>
                      <a:pt x="194635" y="678180"/>
                      <a:pt x="198445" y="678180"/>
                    </a:cubicBezTo>
                    <a:cubicBezTo>
                      <a:pt x="202255" y="678180"/>
                      <a:pt x="206065" y="678180"/>
                      <a:pt x="210828" y="678180"/>
                    </a:cubicBezTo>
                    <a:cubicBezTo>
                      <a:pt x="218448" y="678180"/>
                      <a:pt x="227020" y="678180"/>
                      <a:pt x="233688" y="677228"/>
                    </a:cubicBezTo>
                    <a:cubicBezTo>
                      <a:pt x="234640" y="678180"/>
                      <a:pt x="234640" y="680085"/>
                      <a:pt x="234640" y="681038"/>
                    </a:cubicBezTo>
                    <a:cubicBezTo>
                      <a:pt x="235593" y="688658"/>
                      <a:pt x="224163" y="696278"/>
                      <a:pt x="210828" y="696278"/>
                    </a:cubicBezTo>
                    <a:close/>
                    <a:moveTo>
                      <a:pt x="236545" y="662940"/>
                    </a:moveTo>
                    <a:cubicBezTo>
                      <a:pt x="231783" y="663893"/>
                      <a:pt x="226068" y="663893"/>
                      <a:pt x="221305" y="664845"/>
                    </a:cubicBezTo>
                    <a:cubicBezTo>
                      <a:pt x="217495" y="664845"/>
                      <a:pt x="214638" y="664845"/>
                      <a:pt x="210828" y="664845"/>
                    </a:cubicBezTo>
                    <a:cubicBezTo>
                      <a:pt x="202255" y="664845"/>
                      <a:pt x="193683" y="663893"/>
                      <a:pt x="185110" y="662940"/>
                    </a:cubicBezTo>
                    <a:cubicBezTo>
                      <a:pt x="153678" y="659130"/>
                      <a:pt x="135580" y="647700"/>
                      <a:pt x="135580" y="639128"/>
                    </a:cubicBezTo>
                    <a:cubicBezTo>
                      <a:pt x="135580" y="638175"/>
                      <a:pt x="135580" y="638175"/>
                      <a:pt x="135580" y="637223"/>
                    </a:cubicBezTo>
                    <a:cubicBezTo>
                      <a:pt x="159393" y="641985"/>
                      <a:pt x="185110" y="642938"/>
                      <a:pt x="202255" y="642938"/>
                    </a:cubicBezTo>
                    <a:cubicBezTo>
                      <a:pt x="235593" y="642938"/>
                      <a:pt x="267025" y="639128"/>
                      <a:pt x="284170" y="633413"/>
                    </a:cubicBezTo>
                    <a:cubicBezTo>
                      <a:pt x="286075" y="635318"/>
                      <a:pt x="287028" y="637223"/>
                      <a:pt x="287028" y="639128"/>
                    </a:cubicBezTo>
                    <a:cubicBezTo>
                      <a:pt x="287028" y="647700"/>
                      <a:pt x="267978" y="659130"/>
                      <a:pt x="236545" y="662940"/>
                    </a:cubicBezTo>
                    <a:close/>
                    <a:moveTo>
                      <a:pt x="89860" y="304800"/>
                    </a:moveTo>
                    <a:lnTo>
                      <a:pt x="90813" y="302895"/>
                    </a:lnTo>
                    <a:cubicBezTo>
                      <a:pt x="132723" y="253365"/>
                      <a:pt x="181300" y="188595"/>
                      <a:pt x="184158" y="131445"/>
                    </a:cubicBezTo>
                    <a:cubicBezTo>
                      <a:pt x="184158" y="125730"/>
                      <a:pt x="184158" y="120015"/>
                      <a:pt x="184158" y="114300"/>
                    </a:cubicBezTo>
                    <a:cubicBezTo>
                      <a:pt x="184158" y="87630"/>
                      <a:pt x="183205" y="60960"/>
                      <a:pt x="187968" y="42863"/>
                    </a:cubicBezTo>
                    <a:cubicBezTo>
                      <a:pt x="191778" y="26670"/>
                      <a:pt x="198445" y="24765"/>
                      <a:pt x="202255" y="24765"/>
                    </a:cubicBezTo>
                    <a:cubicBezTo>
                      <a:pt x="203208" y="24765"/>
                      <a:pt x="204160" y="24765"/>
                      <a:pt x="204160" y="24765"/>
                    </a:cubicBezTo>
                    <a:cubicBezTo>
                      <a:pt x="207018" y="24765"/>
                      <a:pt x="208923" y="29528"/>
                      <a:pt x="209875" y="37148"/>
                    </a:cubicBezTo>
                    <a:cubicBezTo>
                      <a:pt x="209875" y="41910"/>
                      <a:pt x="209875" y="56198"/>
                      <a:pt x="208923" y="71438"/>
                    </a:cubicBezTo>
                    <a:cubicBezTo>
                      <a:pt x="207018" y="105728"/>
                      <a:pt x="205113" y="151447"/>
                      <a:pt x="209875" y="172403"/>
                    </a:cubicBezTo>
                    <a:cubicBezTo>
                      <a:pt x="215590" y="195263"/>
                      <a:pt x="226068" y="218122"/>
                      <a:pt x="235593" y="240030"/>
                    </a:cubicBezTo>
                    <a:cubicBezTo>
                      <a:pt x="248928" y="268605"/>
                      <a:pt x="261310" y="296228"/>
                      <a:pt x="262263" y="321945"/>
                    </a:cubicBezTo>
                    <a:cubicBezTo>
                      <a:pt x="264168" y="367665"/>
                      <a:pt x="241308" y="371475"/>
                      <a:pt x="225115" y="374333"/>
                    </a:cubicBezTo>
                    <a:cubicBezTo>
                      <a:pt x="217495" y="375285"/>
                      <a:pt x="208923" y="377190"/>
                      <a:pt x="208923" y="385763"/>
                    </a:cubicBezTo>
                    <a:cubicBezTo>
                      <a:pt x="208923" y="389572"/>
                      <a:pt x="211780" y="393383"/>
                      <a:pt x="216543" y="393383"/>
                    </a:cubicBezTo>
                    <a:cubicBezTo>
                      <a:pt x="218448" y="393383"/>
                      <a:pt x="220353" y="392430"/>
                      <a:pt x="224163" y="392430"/>
                    </a:cubicBezTo>
                    <a:cubicBezTo>
                      <a:pt x="228925" y="391478"/>
                      <a:pt x="237498" y="389572"/>
                      <a:pt x="246070" y="389572"/>
                    </a:cubicBezTo>
                    <a:cubicBezTo>
                      <a:pt x="251785" y="389572"/>
                      <a:pt x="256548" y="390525"/>
                      <a:pt x="261310" y="391478"/>
                    </a:cubicBezTo>
                    <a:cubicBezTo>
                      <a:pt x="275598" y="395288"/>
                      <a:pt x="286075" y="405765"/>
                      <a:pt x="290838" y="418147"/>
                    </a:cubicBezTo>
                    <a:cubicBezTo>
                      <a:pt x="294648" y="429578"/>
                      <a:pt x="294648" y="449580"/>
                      <a:pt x="273693" y="477203"/>
                    </a:cubicBezTo>
                    <a:cubicBezTo>
                      <a:pt x="269883" y="482918"/>
                      <a:pt x="259405" y="490538"/>
                      <a:pt x="238450" y="494347"/>
                    </a:cubicBezTo>
                    <a:cubicBezTo>
                      <a:pt x="231783" y="495300"/>
                      <a:pt x="231783" y="499110"/>
                      <a:pt x="231783" y="501968"/>
                    </a:cubicBezTo>
                    <a:cubicBezTo>
                      <a:pt x="231783" y="504825"/>
                      <a:pt x="234640" y="507683"/>
                      <a:pt x="239403" y="507683"/>
                    </a:cubicBezTo>
                    <a:cubicBezTo>
                      <a:pt x="241308" y="507683"/>
                      <a:pt x="243213" y="507683"/>
                      <a:pt x="245118" y="507683"/>
                    </a:cubicBezTo>
                    <a:cubicBezTo>
                      <a:pt x="277503" y="507683"/>
                      <a:pt x="302268" y="514350"/>
                      <a:pt x="313698" y="526733"/>
                    </a:cubicBezTo>
                    <a:cubicBezTo>
                      <a:pt x="319413" y="532448"/>
                      <a:pt x="321318" y="539115"/>
                      <a:pt x="321318" y="546735"/>
                    </a:cubicBezTo>
                    <a:cubicBezTo>
                      <a:pt x="320365" y="561023"/>
                      <a:pt x="301315" y="566738"/>
                      <a:pt x="287980" y="569595"/>
                    </a:cubicBezTo>
                    <a:cubicBezTo>
                      <a:pt x="278455" y="572453"/>
                      <a:pt x="272740" y="573405"/>
                      <a:pt x="272740" y="580073"/>
                    </a:cubicBezTo>
                    <a:lnTo>
                      <a:pt x="272740" y="582930"/>
                    </a:lnTo>
                    <a:lnTo>
                      <a:pt x="277503" y="586740"/>
                    </a:lnTo>
                    <a:lnTo>
                      <a:pt x="280360" y="586740"/>
                    </a:lnTo>
                    <a:cubicBezTo>
                      <a:pt x="282265" y="586740"/>
                      <a:pt x="284170" y="585788"/>
                      <a:pt x="287980" y="584835"/>
                    </a:cubicBezTo>
                    <a:cubicBezTo>
                      <a:pt x="296553" y="581978"/>
                      <a:pt x="304173" y="581025"/>
                      <a:pt x="309888" y="581025"/>
                    </a:cubicBezTo>
                    <a:cubicBezTo>
                      <a:pt x="312745" y="581025"/>
                      <a:pt x="314650" y="581025"/>
                      <a:pt x="315603" y="581978"/>
                    </a:cubicBezTo>
                    <a:cubicBezTo>
                      <a:pt x="320365" y="582930"/>
                      <a:pt x="320365" y="585788"/>
                      <a:pt x="320365" y="586740"/>
                    </a:cubicBezTo>
                    <a:cubicBezTo>
                      <a:pt x="320365" y="594360"/>
                      <a:pt x="308935" y="606743"/>
                      <a:pt x="283218" y="617220"/>
                    </a:cubicBezTo>
                    <a:lnTo>
                      <a:pt x="282265" y="617220"/>
                    </a:lnTo>
                    <a:lnTo>
                      <a:pt x="282265" y="617220"/>
                    </a:lnTo>
                    <a:cubicBezTo>
                      <a:pt x="269883" y="622935"/>
                      <a:pt x="241308" y="625793"/>
                      <a:pt x="210828" y="625793"/>
                    </a:cubicBezTo>
                    <a:cubicBezTo>
                      <a:pt x="163203" y="625793"/>
                      <a:pt x="107958" y="617220"/>
                      <a:pt x="98433" y="597218"/>
                    </a:cubicBezTo>
                    <a:cubicBezTo>
                      <a:pt x="96528" y="592455"/>
                      <a:pt x="96528" y="586740"/>
                      <a:pt x="101290" y="580073"/>
                    </a:cubicBezTo>
                    <a:cubicBezTo>
                      <a:pt x="102243" y="581025"/>
                      <a:pt x="104148" y="582930"/>
                      <a:pt x="106053" y="583883"/>
                    </a:cubicBezTo>
                    <a:cubicBezTo>
                      <a:pt x="137485" y="600075"/>
                      <a:pt x="178443" y="602933"/>
                      <a:pt x="201303" y="602933"/>
                    </a:cubicBezTo>
                    <a:cubicBezTo>
                      <a:pt x="216543" y="602933"/>
                      <a:pt x="227973" y="601980"/>
                      <a:pt x="232735" y="601028"/>
                    </a:cubicBezTo>
                    <a:cubicBezTo>
                      <a:pt x="238450" y="600075"/>
                      <a:pt x="247975" y="598170"/>
                      <a:pt x="247023" y="590550"/>
                    </a:cubicBezTo>
                    <a:cubicBezTo>
                      <a:pt x="247023" y="585788"/>
                      <a:pt x="243213" y="583883"/>
                      <a:pt x="236545" y="583883"/>
                    </a:cubicBezTo>
                    <a:cubicBezTo>
                      <a:pt x="235593" y="583883"/>
                      <a:pt x="234640" y="583883"/>
                      <a:pt x="232735" y="583883"/>
                    </a:cubicBezTo>
                    <a:cubicBezTo>
                      <a:pt x="227973" y="583883"/>
                      <a:pt x="221305" y="584835"/>
                      <a:pt x="212733" y="584835"/>
                    </a:cubicBezTo>
                    <a:cubicBezTo>
                      <a:pt x="183205" y="584835"/>
                      <a:pt x="153678" y="579120"/>
                      <a:pt x="120340" y="566738"/>
                    </a:cubicBezTo>
                    <a:cubicBezTo>
                      <a:pt x="104148" y="561975"/>
                      <a:pt x="71763" y="541973"/>
                      <a:pt x="65095" y="537210"/>
                    </a:cubicBezTo>
                    <a:cubicBezTo>
                      <a:pt x="40330" y="518160"/>
                      <a:pt x="26995" y="484822"/>
                      <a:pt x="26995" y="444818"/>
                    </a:cubicBezTo>
                    <a:cubicBezTo>
                      <a:pt x="24138" y="382905"/>
                      <a:pt x="69858" y="327660"/>
                      <a:pt x="89860" y="30480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43" name="Google Shape;2143;p15"/>
              <p:cNvSpPr/>
              <p:nvPr/>
            </p:nvSpPr>
            <p:spPr>
              <a:xfrm>
                <a:off x="6256972" y="2756535"/>
                <a:ext cx="368617" cy="631507"/>
              </a:xfrm>
              <a:custGeom>
                <a:avLst/>
                <a:gdLst/>
                <a:ahLst/>
                <a:cxnLst/>
                <a:rect l="l" t="t" r="r" b="b"/>
                <a:pathLst>
                  <a:path w="368617" h="631507" extrusionOk="0">
                    <a:moveTo>
                      <a:pt x="351473" y="631507"/>
                    </a:moveTo>
                    <a:lnTo>
                      <a:pt x="328613" y="625793"/>
                    </a:lnTo>
                    <a:cubicBezTo>
                      <a:pt x="339090" y="584835"/>
                      <a:pt x="344805" y="542925"/>
                      <a:pt x="344805" y="500062"/>
                    </a:cubicBezTo>
                    <a:cubicBezTo>
                      <a:pt x="344805" y="282893"/>
                      <a:pt x="206693" y="90488"/>
                      <a:pt x="0" y="22860"/>
                    </a:cubicBezTo>
                    <a:lnTo>
                      <a:pt x="7620" y="0"/>
                    </a:lnTo>
                    <a:cubicBezTo>
                      <a:pt x="223838" y="71438"/>
                      <a:pt x="368618" y="272415"/>
                      <a:pt x="368618" y="500062"/>
                    </a:cubicBezTo>
                    <a:cubicBezTo>
                      <a:pt x="368618" y="544830"/>
                      <a:pt x="362903" y="588645"/>
                      <a:pt x="351473" y="6315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44" name="Google Shape;2144;p15"/>
              <p:cNvSpPr/>
              <p:nvPr/>
            </p:nvSpPr>
            <p:spPr>
              <a:xfrm>
                <a:off x="5572125" y="2767964"/>
                <a:ext cx="337185" cy="621030"/>
              </a:xfrm>
              <a:custGeom>
                <a:avLst/>
                <a:gdLst/>
                <a:ahLst/>
                <a:cxnLst/>
                <a:rect l="l" t="t" r="r" b="b"/>
                <a:pathLst>
                  <a:path w="337185" h="621030" extrusionOk="0">
                    <a:moveTo>
                      <a:pt x="17145" y="621030"/>
                    </a:moveTo>
                    <a:cubicBezTo>
                      <a:pt x="5715" y="578168"/>
                      <a:pt x="0" y="533400"/>
                      <a:pt x="0" y="488632"/>
                    </a:cubicBezTo>
                    <a:cubicBezTo>
                      <a:pt x="0" y="273368"/>
                      <a:pt x="129540" y="80963"/>
                      <a:pt x="328613" y="0"/>
                    </a:cubicBezTo>
                    <a:lnTo>
                      <a:pt x="337185" y="21908"/>
                    </a:lnTo>
                    <a:cubicBezTo>
                      <a:pt x="146685" y="99060"/>
                      <a:pt x="22860" y="281940"/>
                      <a:pt x="22860" y="487680"/>
                    </a:cubicBezTo>
                    <a:cubicBezTo>
                      <a:pt x="22860" y="530543"/>
                      <a:pt x="28575" y="572453"/>
                      <a:pt x="39052" y="613410"/>
                    </a:cubicBezTo>
                    <a:lnTo>
                      <a:pt x="17145" y="62103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145" name="Google Shape;2145;p15"/>
              <p:cNvGrpSpPr/>
              <p:nvPr/>
            </p:nvGrpSpPr>
            <p:grpSpPr>
              <a:xfrm>
                <a:off x="4910701" y="3818108"/>
                <a:ext cx="2376312" cy="776751"/>
                <a:chOff x="4910701" y="3818108"/>
                <a:chExt cx="2376312" cy="776751"/>
              </a:xfrm>
            </p:grpSpPr>
            <p:sp>
              <p:nvSpPr>
                <p:cNvPr id="2146" name="Google Shape;2146;p15"/>
                <p:cNvSpPr/>
                <p:nvPr/>
              </p:nvSpPr>
              <p:spPr>
                <a:xfrm>
                  <a:off x="5957887" y="4451032"/>
                  <a:ext cx="25717" cy="33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7" h="33337" extrusionOk="0">
                      <a:moveTo>
                        <a:pt x="12383" y="0"/>
                      </a:moveTo>
                      <a:cubicBezTo>
                        <a:pt x="9525" y="0"/>
                        <a:pt x="6667" y="953"/>
                        <a:pt x="3810" y="3810"/>
                      </a:cubicBezTo>
                      <a:cubicBezTo>
                        <a:pt x="953" y="5715"/>
                        <a:pt x="0" y="9525"/>
                        <a:pt x="0" y="12383"/>
                      </a:cubicBezTo>
                      <a:cubicBezTo>
                        <a:pt x="0" y="17145"/>
                        <a:pt x="1905" y="21908"/>
                        <a:pt x="5715" y="25718"/>
                      </a:cubicBezTo>
                      <a:cubicBezTo>
                        <a:pt x="9525" y="29528"/>
                        <a:pt x="14288" y="32385"/>
                        <a:pt x="20955" y="33338"/>
                      </a:cubicBezTo>
                      <a:cubicBezTo>
                        <a:pt x="21908" y="31433"/>
                        <a:pt x="23813" y="30480"/>
                        <a:pt x="23813" y="27623"/>
                      </a:cubicBezTo>
                      <a:cubicBezTo>
                        <a:pt x="24765" y="25718"/>
                        <a:pt x="24765" y="22860"/>
                        <a:pt x="25717" y="19050"/>
                      </a:cubicBezTo>
                      <a:cubicBezTo>
                        <a:pt x="25717" y="14288"/>
                        <a:pt x="24765" y="9525"/>
                        <a:pt x="21908" y="6668"/>
                      </a:cubicBezTo>
                      <a:cubicBezTo>
                        <a:pt x="19050" y="2858"/>
                        <a:pt x="16192" y="953"/>
                        <a:pt x="123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7" name="Google Shape;2147;p15"/>
                <p:cNvSpPr/>
                <p:nvPr/>
              </p:nvSpPr>
              <p:spPr>
                <a:xfrm>
                  <a:off x="6030277" y="4486275"/>
                  <a:ext cx="53339" cy="31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39" h="31432" extrusionOk="0">
                      <a:moveTo>
                        <a:pt x="26670" y="0"/>
                      </a:moveTo>
                      <a:cubicBezTo>
                        <a:pt x="19050" y="0"/>
                        <a:pt x="13335" y="1905"/>
                        <a:pt x="8572" y="4763"/>
                      </a:cubicBezTo>
                      <a:cubicBezTo>
                        <a:pt x="2857" y="8572"/>
                        <a:pt x="952" y="13335"/>
                        <a:pt x="0" y="18097"/>
                      </a:cubicBezTo>
                      <a:cubicBezTo>
                        <a:pt x="0" y="21907"/>
                        <a:pt x="952" y="24765"/>
                        <a:pt x="4763" y="27622"/>
                      </a:cubicBezTo>
                      <a:cubicBezTo>
                        <a:pt x="7620" y="30480"/>
                        <a:pt x="11430" y="31432"/>
                        <a:pt x="15240" y="31432"/>
                      </a:cubicBezTo>
                      <a:cubicBezTo>
                        <a:pt x="20955" y="31432"/>
                        <a:pt x="27622" y="30480"/>
                        <a:pt x="33338" y="27622"/>
                      </a:cubicBezTo>
                      <a:cubicBezTo>
                        <a:pt x="39052" y="24765"/>
                        <a:pt x="45720" y="20955"/>
                        <a:pt x="53340" y="15240"/>
                      </a:cubicBezTo>
                      <a:cubicBezTo>
                        <a:pt x="49530" y="10478"/>
                        <a:pt x="44767" y="6668"/>
                        <a:pt x="40005" y="3810"/>
                      </a:cubicBezTo>
                      <a:cubicBezTo>
                        <a:pt x="36195" y="1905"/>
                        <a:pt x="31432" y="953"/>
                        <a:pt x="2667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8" name="Google Shape;2148;p15"/>
                <p:cNvSpPr/>
                <p:nvPr/>
              </p:nvSpPr>
              <p:spPr>
                <a:xfrm rot="-4289663">
                  <a:off x="5514869" y="4359959"/>
                  <a:ext cx="37147" cy="36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147" h="36195" extrusionOk="0">
                      <a:moveTo>
                        <a:pt x="0" y="0"/>
                      </a:moveTo>
                      <a:lnTo>
                        <a:pt x="37148" y="0"/>
                      </a:lnTo>
                      <a:lnTo>
                        <a:pt x="37148" y="36195"/>
                      </a:lnTo>
                      <a:lnTo>
                        <a:pt x="0" y="36195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9" name="Google Shape;2149;p15"/>
                <p:cNvSpPr/>
                <p:nvPr/>
              </p:nvSpPr>
              <p:spPr>
                <a:xfrm>
                  <a:off x="5833809" y="4470677"/>
                  <a:ext cx="53593" cy="30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93" h="30258" extrusionOk="0">
                      <a:moveTo>
                        <a:pt x="28828" y="357"/>
                      </a:moveTo>
                      <a:cubicBezTo>
                        <a:pt x="21208" y="-595"/>
                        <a:pt x="15493" y="357"/>
                        <a:pt x="9778" y="3215"/>
                      </a:cubicBezTo>
                      <a:cubicBezTo>
                        <a:pt x="4063" y="6072"/>
                        <a:pt x="1206" y="10835"/>
                        <a:pt x="253" y="15597"/>
                      </a:cubicBezTo>
                      <a:cubicBezTo>
                        <a:pt x="-699" y="19407"/>
                        <a:pt x="1206" y="22265"/>
                        <a:pt x="3111" y="25122"/>
                      </a:cubicBezTo>
                      <a:cubicBezTo>
                        <a:pt x="5968" y="27980"/>
                        <a:pt x="8826" y="29885"/>
                        <a:pt x="13588" y="29885"/>
                      </a:cubicBezTo>
                      <a:cubicBezTo>
                        <a:pt x="19303" y="30837"/>
                        <a:pt x="25971" y="29885"/>
                        <a:pt x="32638" y="27980"/>
                      </a:cubicBezTo>
                      <a:cubicBezTo>
                        <a:pt x="39306" y="26075"/>
                        <a:pt x="45973" y="23217"/>
                        <a:pt x="53593" y="18455"/>
                      </a:cubicBezTo>
                      <a:cubicBezTo>
                        <a:pt x="49783" y="13692"/>
                        <a:pt x="45973" y="8930"/>
                        <a:pt x="42163" y="5120"/>
                      </a:cubicBezTo>
                      <a:cubicBezTo>
                        <a:pt x="37401" y="3215"/>
                        <a:pt x="32638" y="1310"/>
                        <a:pt x="28828" y="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50" name="Google Shape;2150;p15"/>
                <p:cNvSpPr/>
                <p:nvPr/>
              </p:nvSpPr>
              <p:spPr>
                <a:xfrm rot="-1450734">
                  <a:off x="6823927" y="4289965"/>
                  <a:ext cx="36196" cy="37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196" h="37148" extrusionOk="0">
                      <a:moveTo>
                        <a:pt x="0" y="0"/>
                      </a:moveTo>
                      <a:lnTo>
                        <a:pt x="36196" y="0"/>
                      </a:lnTo>
                      <a:lnTo>
                        <a:pt x="36196" y="37149"/>
                      </a:lnTo>
                      <a:lnTo>
                        <a:pt x="0" y="37149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51" name="Google Shape;2151;p15"/>
                <p:cNvSpPr/>
                <p:nvPr/>
              </p:nvSpPr>
              <p:spPr>
                <a:xfrm>
                  <a:off x="6727133" y="4373310"/>
                  <a:ext cx="54368" cy="467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68" h="46765" extrusionOk="0">
                      <a:moveTo>
                        <a:pt x="2279" y="24382"/>
                      </a:moveTo>
                      <a:cubicBezTo>
                        <a:pt x="374" y="28192"/>
                        <a:pt x="-579" y="31050"/>
                        <a:pt x="374" y="34859"/>
                      </a:cubicBezTo>
                      <a:cubicBezTo>
                        <a:pt x="2279" y="40575"/>
                        <a:pt x="6089" y="43432"/>
                        <a:pt x="11804" y="45337"/>
                      </a:cubicBezTo>
                      <a:cubicBezTo>
                        <a:pt x="17519" y="47242"/>
                        <a:pt x="24186" y="47242"/>
                        <a:pt x="29901" y="45337"/>
                      </a:cubicBezTo>
                      <a:cubicBezTo>
                        <a:pt x="39426" y="41527"/>
                        <a:pt x="46094" y="36765"/>
                        <a:pt x="49904" y="29145"/>
                      </a:cubicBezTo>
                      <a:cubicBezTo>
                        <a:pt x="54666" y="22477"/>
                        <a:pt x="55619" y="14857"/>
                        <a:pt x="52761" y="8190"/>
                      </a:cubicBezTo>
                      <a:cubicBezTo>
                        <a:pt x="50856" y="4380"/>
                        <a:pt x="47999" y="1522"/>
                        <a:pt x="42284" y="570"/>
                      </a:cubicBezTo>
                      <a:cubicBezTo>
                        <a:pt x="36569" y="-383"/>
                        <a:pt x="30854" y="-383"/>
                        <a:pt x="25139" y="2475"/>
                      </a:cubicBezTo>
                      <a:cubicBezTo>
                        <a:pt x="23234" y="5332"/>
                        <a:pt x="18471" y="9142"/>
                        <a:pt x="11804" y="13905"/>
                      </a:cubicBezTo>
                      <a:cubicBezTo>
                        <a:pt x="7994" y="16762"/>
                        <a:pt x="4184" y="20572"/>
                        <a:pt x="2279" y="2438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52" name="Google Shape;2152;p15"/>
                <p:cNvSpPr/>
                <p:nvPr/>
              </p:nvSpPr>
              <p:spPr>
                <a:xfrm>
                  <a:off x="6563677" y="4377690"/>
                  <a:ext cx="48577" cy="692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77" h="69294" extrusionOk="0">
                      <a:moveTo>
                        <a:pt x="0" y="11430"/>
                      </a:moveTo>
                      <a:lnTo>
                        <a:pt x="15240" y="63817"/>
                      </a:lnTo>
                      <a:cubicBezTo>
                        <a:pt x="16192" y="65722"/>
                        <a:pt x="17145" y="67628"/>
                        <a:pt x="19050" y="68580"/>
                      </a:cubicBezTo>
                      <a:cubicBezTo>
                        <a:pt x="20955" y="69532"/>
                        <a:pt x="22860" y="69532"/>
                        <a:pt x="24765" y="68580"/>
                      </a:cubicBezTo>
                      <a:cubicBezTo>
                        <a:pt x="30480" y="66675"/>
                        <a:pt x="36195" y="62865"/>
                        <a:pt x="40005" y="58103"/>
                      </a:cubicBezTo>
                      <a:cubicBezTo>
                        <a:pt x="44767" y="52388"/>
                        <a:pt x="46672" y="46672"/>
                        <a:pt x="48577" y="39053"/>
                      </a:cubicBezTo>
                      <a:lnTo>
                        <a:pt x="37147" y="0"/>
                      </a:lnTo>
                      <a:lnTo>
                        <a:pt x="0" y="1143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53" name="Google Shape;2153;p15"/>
                <p:cNvSpPr/>
                <p:nvPr/>
              </p:nvSpPr>
              <p:spPr>
                <a:xfrm>
                  <a:off x="6273165" y="4475797"/>
                  <a:ext cx="53339" cy="33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39" h="33337" extrusionOk="0">
                      <a:moveTo>
                        <a:pt x="23813" y="0"/>
                      </a:moveTo>
                      <a:cubicBezTo>
                        <a:pt x="16192" y="953"/>
                        <a:pt x="10477" y="3810"/>
                        <a:pt x="6667" y="7620"/>
                      </a:cubicBezTo>
                      <a:cubicBezTo>
                        <a:pt x="1905" y="12383"/>
                        <a:pt x="0" y="17145"/>
                        <a:pt x="0" y="21908"/>
                      </a:cubicBezTo>
                      <a:cubicBezTo>
                        <a:pt x="0" y="25718"/>
                        <a:pt x="1905" y="28575"/>
                        <a:pt x="5715" y="30480"/>
                      </a:cubicBezTo>
                      <a:cubicBezTo>
                        <a:pt x="8572" y="32385"/>
                        <a:pt x="12382" y="33338"/>
                        <a:pt x="17145" y="33338"/>
                      </a:cubicBezTo>
                      <a:cubicBezTo>
                        <a:pt x="22860" y="32385"/>
                        <a:pt x="28575" y="30480"/>
                        <a:pt x="35242" y="26670"/>
                      </a:cubicBezTo>
                      <a:cubicBezTo>
                        <a:pt x="40957" y="22860"/>
                        <a:pt x="46672" y="18097"/>
                        <a:pt x="53340" y="12383"/>
                      </a:cubicBezTo>
                      <a:cubicBezTo>
                        <a:pt x="48577" y="8572"/>
                        <a:pt x="43815" y="4763"/>
                        <a:pt x="39052" y="2858"/>
                      </a:cubicBezTo>
                      <a:cubicBezTo>
                        <a:pt x="33338" y="953"/>
                        <a:pt x="28575" y="0"/>
                        <a:pt x="2381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54" name="Google Shape;2154;p15"/>
                <p:cNvSpPr/>
                <p:nvPr/>
              </p:nvSpPr>
              <p:spPr>
                <a:xfrm>
                  <a:off x="6383654" y="4415790"/>
                  <a:ext cx="75247" cy="88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247" h="88024" extrusionOk="0">
                      <a:moveTo>
                        <a:pt x="39053" y="6667"/>
                      </a:moveTo>
                      <a:lnTo>
                        <a:pt x="44767" y="35242"/>
                      </a:lnTo>
                      <a:lnTo>
                        <a:pt x="7620" y="41910"/>
                      </a:lnTo>
                      <a:cubicBezTo>
                        <a:pt x="4763" y="41910"/>
                        <a:pt x="2858" y="43815"/>
                        <a:pt x="1905" y="45720"/>
                      </a:cubicBezTo>
                      <a:cubicBezTo>
                        <a:pt x="0" y="47625"/>
                        <a:pt x="0" y="49530"/>
                        <a:pt x="0" y="52388"/>
                      </a:cubicBezTo>
                      <a:cubicBezTo>
                        <a:pt x="0" y="54292"/>
                        <a:pt x="1905" y="56197"/>
                        <a:pt x="3810" y="58103"/>
                      </a:cubicBezTo>
                      <a:cubicBezTo>
                        <a:pt x="5715" y="60007"/>
                        <a:pt x="8573" y="60960"/>
                        <a:pt x="11430" y="61913"/>
                      </a:cubicBezTo>
                      <a:cubicBezTo>
                        <a:pt x="13335" y="60007"/>
                        <a:pt x="16192" y="58103"/>
                        <a:pt x="20003" y="56197"/>
                      </a:cubicBezTo>
                      <a:cubicBezTo>
                        <a:pt x="22860" y="55245"/>
                        <a:pt x="27623" y="53340"/>
                        <a:pt x="33338" y="52388"/>
                      </a:cubicBezTo>
                      <a:lnTo>
                        <a:pt x="45720" y="65722"/>
                      </a:lnTo>
                      <a:lnTo>
                        <a:pt x="34290" y="67628"/>
                      </a:lnTo>
                      <a:cubicBezTo>
                        <a:pt x="30480" y="68580"/>
                        <a:pt x="26670" y="70485"/>
                        <a:pt x="23813" y="72390"/>
                      </a:cubicBezTo>
                      <a:cubicBezTo>
                        <a:pt x="20955" y="75247"/>
                        <a:pt x="20003" y="78105"/>
                        <a:pt x="20955" y="80963"/>
                      </a:cubicBezTo>
                      <a:cubicBezTo>
                        <a:pt x="21908" y="83820"/>
                        <a:pt x="22860" y="85725"/>
                        <a:pt x="25717" y="86678"/>
                      </a:cubicBezTo>
                      <a:cubicBezTo>
                        <a:pt x="28575" y="87630"/>
                        <a:pt x="32385" y="88582"/>
                        <a:pt x="35242" y="87630"/>
                      </a:cubicBezTo>
                      <a:cubicBezTo>
                        <a:pt x="43815" y="85725"/>
                        <a:pt x="52388" y="81915"/>
                        <a:pt x="59055" y="75247"/>
                      </a:cubicBezTo>
                      <a:cubicBezTo>
                        <a:pt x="66675" y="68580"/>
                        <a:pt x="71438" y="60007"/>
                        <a:pt x="75248" y="49530"/>
                      </a:cubicBezTo>
                      <a:lnTo>
                        <a:pt x="65723" y="0"/>
                      </a:lnTo>
                      <a:lnTo>
                        <a:pt x="39053" y="6667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55" name="Google Shape;2155;p15"/>
                <p:cNvSpPr/>
                <p:nvPr/>
              </p:nvSpPr>
              <p:spPr>
                <a:xfrm>
                  <a:off x="4910701" y="3818108"/>
                  <a:ext cx="2376312" cy="776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6312" h="776751" extrusionOk="0">
                      <a:moveTo>
                        <a:pt x="2324489" y="401466"/>
                      </a:moveTo>
                      <a:cubicBezTo>
                        <a:pt x="2315916" y="384321"/>
                        <a:pt x="2307344" y="367176"/>
                        <a:pt x="2299724" y="350031"/>
                      </a:cubicBezTo>
                      <a:cubicBezTo>
                        <a:pt x="2316869" y="337649"/>
                        <a:pt x="2332109" y="325266"/>
                        <a:pt x="2348301" y="310979"/>
                      </a:cubicBezTo>
                      <a:cubicBezTo>
                        <a:pt x="2399736" y="264306"/>
                        <a:pt x="2369256" y="202394"/>
                        <a:pt x="2344491" y="152864"/>
                      </a:cubicBezTo>
                      <a:lnTo>
                        <a:pt x="2339729" y="142386"/>
                      </a:lnTo>
                      <a:cubicBezTo>
                        <a:pt x="2327346" y="116669"/>
                        <a:pt x="2329251" y="90951"/>
                        <a:pt x="2331156" y="69044"/>
                      </a:cubicBezTo>
                      <a:cubicBezTo>
                        <a:pt x="2333061" y="48089"/>
                        <a:pt x="2334966" y="28086"/>
                        <a:pt x="2321631" y="14751"/>
                      </a:cubicBezTo>
                      <a:cubicBezTo>
                        <a:pt x="2310201" y="2369"/>
                        <a:pt x="2288294" y="-1441"/>
                        <a:pt x="2253051" y="464"/>
                      </a:cubicBezTo>
                      <a:lnTo>
                        <a:pt x="2253051" y="464"/>
                      </a:lnTo>
                      <a:cubicBezTo>
                        <a:pt x="2253051" y="464"/>
                        <a:pt x="2252099" y="464"/>
                        <a:pt x="2252099" y="464"/>
                      </a:cubicBezTo>
                      <a:cubicBezTo>
                        <a:pt x="2175899" y="5226"/>
                        <a:pt x="2128274" y="68091"/>
                        <a:pt x="2118749" y="177629"/>
                      </a:cubicBezTo>
                      <a:cubicBezTo>
                        <a:pt x="2112081" y="180486"/>
                        <a:pt x="2106366" y="184296"/>
                        <a:pt x="2099699" y="187154"/>
                      </a:cubicBezTo>
                      <a:cubicBezTo>
                        <a:pt x="2052074" y="209061"/>
                        <a:pt x="1995876" y="226206"/>
                        <a:pt x="1943489" y="239541"/>
                      </a:cubicBezTo>
                      <a:lnTo>
                        <a:pt x="1943489" y="239541"/>
                      </a:lnTo>
                      <a:cubicBezTo>
                        <a:pt x="1932059" y="242399"/>
                        <a:pt x="1923486" y="244304"/>
                        <a:pt x="1915866" y="246209"/>
                      </a:cubicBezTo>
                      <a:cubicBezTo>
                        <a:pt x="1915866" y="246209"/>
                        <a:pt x="1915866" y="246209"/>
                        <a:pt x="1914914" y="246209"/>
                      </a:cubicBezTo>
                      <a:lnTo>
                        <a:pt x="1914914" y="246209"/>
                      </a:lnTo>
                      <a:cubicBezTo>
                        <a:pt x="1906341" y="249066"/>
                        <a:pt x="1900626" y="250971"/>
                        <a:pt x="1896816" y="253829"/>
                      </a:cubicBezTo>
                      <a:cubicBezTo>
                        <a:pt x="1866336" y="272879"/>
                        <a:pt x="1887291" y="351936"/>
                        <a:pt x="1896816" y="381464"/>
                      </a:cubicBezTo>
                      <a:cubicBezTo>
                        <a:pt x="1760609" y="478619"/>
                        <a:pt x="1504386" y="540531"/>
                        <a:pt x="1219589" y="540531"/>
                      </a:cubicBezTo>
                      <a:cubicBezTo>
                        <a:pt x="1209111" y="540531"/>
                        <a:pt x="1199586" y="540531"/>
                        <a:pt x="1189109" y="540531"/>
                      </a:cubicBezTo>
                      <a:lnTo>
                        <a:pt x="1189109" y="540531"/>
                      </a:lnTo>
                      <a:cubicBezTo>
                        <a:pt x="1189109" y="540531"/>
                        <a:pt x="1189109" y="540531"/>
                        <a:pt x="1188156" y="540531"/>
                      </a:cubicBezTo>
                      <a:cubicBezTo>
                        <a:pt x="1188156" y="540531"/>
                        <a:pt x="1188156" y="540531"/>
                        <a:pt x="1187204" y="540531"/>
                      </a:cubicBezTo>
                      <a:lnTo>
                        <a:pt x="1187204" y="540531"/>
                      </a:lnTo>
                      <a:cubicBezTo>
                        <a:pt x="1176726" y="540531"/>
                        <a:pt x="1167201" y="540531"/>
                        <a:pt x="1156724" y="540531"/>
                      </a:cubicBezTo>
                      <a:cubicBezTo>
                        <a:pt x="871926" y="540531"/>
                        <a:pt x="615704" y="479571"/>
                        <a:pt x="479496" y="381464"/>
                      </a:cubicBezTo>
                      <a:cubicBezTo>
                        <a:pt x="489021" y="351936"/>
                        <a:pt x="509976" y="272879"/>
                        <a:pt x="479496" y="253829"/>
                      </a:cubicBezTo>
                      <a:cubicBezTo>
                        <a:pt x="475686" y="250971"/>
                        <a:pt x="469019" y="249066"/>
                        <a:pt x="461399" y="246209"/>
                      </a:cubicBezTo>
                      <a:lnTo>
                        <a:pt x="461399" y="246209"/>
                      </a:lnTo>
                      <a:cubicBezTo>
                        <a:pt x="461399" y="246209"/>
                        <a:pt x="461399" y="246209"/>
                        <a:pt x="460446" y="246209"/>
                      </a:cubicBezTo>
                      <a:cubicBezTo>
                        <a:pt x="452826" y="244304"/>
                        <a:pt x="444254" y="241446"/>
                        <a:pt x="432824" y="239541"/>
                      </a:cubicBezTo>
                      <a:lnTo>
                        <a:pt x="432824" y="239541"/>
                      </a:lnTo>
                      <a:cubicBezTo>
                        <a:pt x="379484" y="226206"/>
                        <a:pt x="323286" y="208109"/>
                        <a:pt x="276614" y="187154"/>
                      </a:cubicBezTo>
                      <a:cubicBezTo>
                        <a:pt x="269946" y="184296"/>
                        <a:pt x="263279" y="181439"/>
                        <a:pt x="257564" y="177629"/>
                      </a:cubicBezTo>
                      <a:cubicBezTo>
                        <a:pt x="248039" y="68091"/>
                        <a:pt x="200414" y="6179"/>
                        <a:pt x="124214" y="464"/>
                      </a:cubicBezTo>
                      <a:cubicBezTo>
                        <a:pt x="124214" y="464"/>
                        <a:pt x="123261" y="464"/>
                        <a:pt x="123261" y="464"/>
                      </a:cubicBezTo>
                      <a:lnTo>
                        <a:pt x="123261" y="464"/>
                      </a:lnTo>
                      <a:cubicBezTo>
                        <a:pt x="87066" y="-1441"/>
                        <a:pt x="66111" y="3321"/>
                        <a:pt x="54681" y="14751"/>
                      </a:cubicBezTo>
                      <a:cubicBezTo>
                        <a:pt x="41346" y="28086"/>
                        <a:pt x="43251" y="48089"/>
                        <a:pt x="45156" y="69044"/>
                      </a:cubicBezTo>
                      <a:cubicBezTo>
                        <a:pt x="47061" y="91904"/>
                        <a:pt x="49919" y="116669"/>
                        <a:pt x="36584" y="142386"/>
                      </a:cubicBezTo>
                      <a:lnTo>
                        <a:pt x="31821" y="152864"/>
                      </a:lnTo>
                      <a:cubicBezTo>
                        <a:pt x="7056" y="202394"/>
                        <a:pt x="-23424" y="264306"/>
                        <a:pt x="28011" y="310979"/>
                      </a:cubicBezTo>
                      <a:cubicBezTo>
                        <a:pt x="43251" y="325266"/>
                        <a:pt x="59444" y="338601"/>
                        <a:pt x="76589" y="350031"/>
                      </a:cubicBezTo>
                      <a:cubicBezTo>
                        <a:pt x="69921" y="367176"/>
                        <a:pt x="60396" y="385274"/>
                        <a:pt x="51824" y="401466"/>
                      </a:cubicBezTo>
                      <a:cubicBezTo>
                        <a:pt x="36584" y="430041"/>
                        <a:pt x="21344" y="460521"/>
                        <a:pt x="13724" y="493859"/>
                      </a:cubicBezTo>
                      <a:cubicBezTo>
                        <a:pt x="10866" y="506241"/>
                        <a:pt x="4199" y="609111"/>
                        <a:pt x="25154" y="616731"/>
                      </a:cubicBezTo>
                      <a:cubicBezTo>
                        <a:pt x="28964" y="617684"/>
                        <a:pt x="36584" y="618636"/>
                        <a:pt x="42299" y="606254"/>
                      </a:cubicBezTo>
                      <a:cubicBezTo>
                        <a:pt x="64206" y="562439"/>
                        <a:pt x="100401" y="516719"/>
                        <a:pt x="123261" y="515766"/>
                      </a:cubicBezTo>
                      <a:cubicBezTo>
                        <a:pt x="127071" y="515766"/>
                        <a:pt x="133739" y="516719"/>
                        <a:pt x="140406" y="526244"/>
                      </a:cubicBezTo>
                      <a:cubicBezTo>
                        <a:pt x="146121" y="534816"/>
                        <a:pt x="150884" y="548151"/>
                        <a:pt x="155646" y="557676"/>
                      </a:cubicBezTo>
                      <a:cubicBezTo>
                        <a:pt x="162314" y="573869"/>
                        <a:pt x="165171" y="581489"/>
                        <a:pt x="173744" y="579584"/>
                      </a:cubicBezTo>
                      <a:cubicBezTo>
                        <a:pt x="182316" y="577679"/>
                        <a:pt x="182316" y="568154"/>
                        <a:pt x="182316" y="560534"/>
                      </a:cubicBezTo>
                      <a:cubicBezTo>
                        <a:pt x="182316" y="511004"/>
                        <a:pt x="196604" y="463379"/>
                        <a:pt x="211844" y="419564"/>
                      </a:cubicBezTo>
                      <a:cubicBezTo>
                        <a:pt x="247086" y="432899"/>
                        <a:pt x="281376" y="442424"/>
                        <a:pt x="315666" y="451949"/>
                      </a:cubicBezTo>
                      <a:cubicBezTo>
                        <a:pt x="316619" y="451949"/>
                        <a:pt x="317571" y="452901"/>
                        <a:pt x="318524" y="452901"/>
                      </a:cubicBezTo>
                      <a:lnTo>
                        <a:pt x="315666" y="455759"/>
                      </a:lnTo>
                      <a:cubicBezTo>
                        <a:pt x="305189" y="467189"/>
                        <a:pt x="289949" y="481476"/>
                        <a:pt x="289949" y="481476"/>
                      </a:cubicBezTo>
                      <a:cubicBezTo>
                        <a:pt x="279471" y="492906"/>
                        <a:pt x="273756" y="507194"/>
                        <a:pt x="275661" y="520529"/>
                      </a:cubicBezTo>
                      <a:cubicBezTo>
                        <a:pt x="276614" y="533864"/>
                        <a:pt x="284234" y="545294"/>
                        <a:pt x="296616" y="553866"/>
                      </a:cubicBezTo>
                      <a:cubicBezTo>
                        <a:pt x="492831" y="693884"/>
                        <a:pt x="814776" y="776751"/>
                        <a:pt x="1157676" y="776751"/>
                      </a:cubicBezTo>
                      <a:cubicBezTo>
                        <a:pt x="1167201" y="776751"/>
                        <a:pt x="1177679" y="776751"/>
                        <a:pt x="1189109" y="776751"/>
                      </a:cubicBezTo>
                      <a:cubicBezTo>
                        <a:pt x="1199586" y="776751"/>
                        <a:pt x="1210064" y="776751"/>
                        <a:pt x="1220541" y="776751"/>
                      </a:cubicBezTo>
                      <a:cubicBezTo>
                        <a:pt x="1563441" y="776751"/>
                        <a:pt x="1885386" y="692931"/>
                        <a:pt x="2081601" y="553866"/>
                      </a:cubicBezTo>
                      <a:cubicBezTo>
                        <a:pt x="2093984" y="545294"/>
                        <a:pt x="2100651" y="532911"/>
                        <a:pt x="2102556" y="520529"/>
                      </a:cubicBezTo>
                      <a:cubicBezTo>
                        <a:pt x="2103509" y="507194"/>
                        <a:pt x="2098746" y="492906"/>
                        <a:pt x="2088269" y="481476"/>
                      </a:cubicBezTo>
                      <a:cubicBezTo>
                        <a:pt x="2088269" y="481476"/>
                        <a:pt x="2073029" y="467189"/>
                        <a:pt x="2062551" y="455759"/>
                      </a:cubicBezTo>
                      <a:lnTo>
                        <a:pt x="2059694" y="452901"/>
                      </a:lnTo>
                      <a:cubicBezTo>
                        <a:pt x="2060646" y="452901"/>
                        <a:pt x="2061599" y="451949"/>
                        <a:pt x="2062551" y="451949"/>
                      </a:cubicBezTo>
                      <a:cubicBezTo>
                        <a:pt x="2096841" y="442424"/>
                        <a:pt x="2132084" y="431946"/>
                        <a:pt x="2166374" y="419564"/>
                      </a:cubicBezTo>
                      <a:cubicBezTo>
                        <a:pt x="2181614" y="463379"/>
                        <a:pt x="2195901" y="511004"/>
                        <a:pt x="2195901" y="560534"/>
                      </a:cubicBezTo>
                      <a:cubicBezTo>
                        <a:pt x="2195901" y="568154"/>
                        <a:pt x="2195901" y="577679"/>
                        <a:pt x="2204474" y="579584"/>
                      </a:cubicBezTo>
                      <a:cubicBezTo>
                        <a:pt x="2213046" y="581489"/>
                        <a:pt x="2215904" y="573869"/>
                        <a:pt x="2222571" y="557676"/>
                      </a:cubicBezTo>
                      <a:cubicBezTo>
                        <a:pt x="2226381" y="547199"/>
                        <a:pt x="2232096" y="534816"/>
                        <a:pt x="2237811" y="526244"/>
                      </a:cubicBezTo>
                      <a:cubicBezTo>
                        <a:pt x="2244479" y="516719"/>
                        <a:pt x="2250194" y="515766"/>
                        <a:pt x="2254956" y="515766"/>
                      </a:cubicBezTo>
                      <a:cubicBezTo>
                        <a:pt x="2277816" y="516719"/>
                        <a:pt x="2314011" y="563391"/>
                        <a:pt x="2335919" y="606254"/>
                      </a:cubicBezTo>
                      <a:cubicBezTo>
                        <a:pt x="2341634" y="618636"/>
                        <a:pt x="2349254" y="617684"/>
                        <a:pt x="2353064" y="616731"/>
                      </a:cubicBezTo>
                      <a:cubicBezTo>
                        <a:pt x="2374019" y="609111"/>
                        <a:pt x="2367351" y="506241"/>
                        <a:pt x="2364494" y="493859"/>
                      </a:cubicBezTo>
                      <a:cubicBezTo>
                        <a:pt x="2354969" y="459569"/>
                        <a:pt x="2339729" y="430041"/>
                        <a:pt x="2324489" y="401466"/>
                      </a:cubicBezTo>
                      <a:close/>
                      <a:moveTo>
                        <a:pt x="165171" y="538626"/>
                      </a:moveTo>
                      <a:cubicBezTo>
                        <a:pt x="162314" y="531006"/>
                        <a:pt x="158504" y="523386"/>
                        <a:pt x="153741" y="516719"/>
                      </a:cubicBezTo>
                      <a:cubicBezTo>
                        <a:pt x="143264" y="500526"/>
                        <a:pt x="130881" y="497669"/>
                        <a:pt x="121356" y="498621"/>
                      </a:cubicBezTo>
                      <a:cubicBezTo>
                        <a:pt x="87066" y="500526"/>
                        <a:pt x="48966" y="554819"/>
                        <a:pt x="29916" y="591966"/>
                      </a:cubicBezTo>
                      <a:cubicBezTo>
                        <a:pt x="26106" y="568154"/>
                        <a:pt x="26106" y="515766"/>
                        <a:pt x="29916" y="497669"/>
                      </a:cubicBezTo>
                      <a:cubicBezTo>
                        <a:pt x="37536" y="466236"/>
                        <a:pt x="51824" y="437661"/>
                        <a:pt x="67064" y="409086"/>
                      </a:cubicBezTo>
                      <a:cubicBezTo>
                        <a:pt x="75636" y="392894"/>
                        <a:pt x="84209" y="376701"/>
                        <a:pt x="90876" y="359556"/>
                      </a:cubicBezTo>
                      <a:cubicBezTo>
                        <a:pt x="122309" y="380511"/>
                        <a:pt x="156599" y="398609"/>
                        <a:pt x="194699" y="413849"/>
                      </a:cubicBezTo>
                      <a:cubicBezTo>
                        <a:pt x="181364" y="452901"/>
                        <a:pt x="168029" y="494811"/>
                        <a:pt x="165171" y="538626"/>
                      </a:cubicBezTo>
                      <a:close/>
                      <a:moveTo>
                        <a:pt x="103259" y="26181"/>
                      </a:moveTo>
                      <a:cubicBezTo>
                        <a:pt x="104211" y="23324"/>
                        <a:pt x="105164" y="16656"/>
                        <a:pt x="123261" y="16656"/>
                      </a:cubicBezTo>
                      <a:cubicBezTo>
                        <a:pt x="203271" y="22371"/>
                        <a:pt x="230894" y="97619"/>
                        <a:pt x="239466" y="166199"/>
                      </a:cubicBezTo>
                      <a:cubicBezTo>
                        <a:pt x="148979" y="115716"/>
                        <a:pt x="97544" y="50946"/>
                        <a:pt x="103259" y="26181"/>
                      </a:cubicBezTo>
                      <a:close/>
                      <a:moveTo>
                        <a:pt x="469019" y="345269"/>
                      </a:moveTo>
                      <a:cubicBezTo>
                        <a:pt x="467114" y="351936"/>
                        <a:pt x="465209" y="357651"/>
                        <a:pt x="464256" y="364319"/>
                      </a:cubicBezTo>
                      <a:cubicBezTo>
                        <a:pt x="462351" y="363366"/>
                        <a:pt x="461399" y="362414"/>
                        <a:pt x="459494" y="360509"/>
                      </a:cubicBezTo>
                      <a:cubicBezTo>
                        <a:pt x="441396" y="346221"/>
                        <a:pt x="431871" y="336696"/>
                        <a:pt x="435681" y="324314"/>
                      </a:cubicBezTo>
                      <a:cubicBezTo>
                        <a:pt x="438539" y="314789"/>
                        <a:pt x="444254" y="312884"/>
                        <a:pt x="452826" y="312884"/>
                      </a:cubicBezTo>
                      <a:cubicBezTo>
                        <a:pt x="456636" y="312884"/>
                        <a:pt x="460446" y="312884"/>
                        <a:pt x="465209" y="313836"/>
                      </a:cubicBezTo>
                      <a:cubicBezTo>
                        <a:pt x="469019" y="313836"/>
                        <a:pt x="471876" y="314789"/>
                        <a:pt x="475686" y="314789"/>
                      </a:cubicBezTo>
                      <a:moveTo>
                        <a:pt x="565221" y="589109"/>
                      </a:moveTo>
                      <a:cubicBezTo>
                        <a:pt x="560459" y="578631"/>
                        <a:pt x="559506" y="571011"/>
                        <a:pt x="561411" y="565296"/>
                      </a:cubicBezTo>
                      <a:cubicBezTo>
                        <a:pt x="561411" y="564344"/>
                        <a:pt x="563316" y="563391"/>
                        <a:pt x="564269" y="563391"/>
                      </a:cubicBezTo>
                      <a:cubicBezTo>
                        <a:pt x="566174" y="563391"/>
                        <a:pt x="568079" y="563391"/>
                        <a:pt x="569984" y="563391"/>
                      </a:cubicBezTo>
                      <a:lnTo>
                        <a:pt x="580461" y="567201"/>
                      </a:lnTo>
                      <a:lnTo>
                        <a:pt x="591891" y="531959"/>
                      </a:lnTo>
                      <a:lnTo>
                        <a:pt x="572841" y="525291"/>
                      </a:lnTo>
                      <a:lnTo>
                        <a:pt x="572841" y="526244"/>
                      </a:lnTo>
                      <a:lnTo>
                        <a:pt x="553791" y="518624"/>
                      </a:lnTo>
                      <a:lnTo>
                        <a:pt x="512834" y="615779"/>
                      </a:lnTo>
                      <a:lnTo>
                        <a:pt x="499499" y="597681"/>
                      </a:lnTo>
                      <a:lnTo>
                        <a:pt x="513786" y="564344"/>
                      </a:lnTo>
                      <a:cubicBezTo>
                        <a:pt x="511881" y="565296"/>
                        <a:pt x="509976" y="566249"/>
                        <a:pt x="507119" y="566249"/>
                      </a:cubicBezTo>
                      <a:cubicBezTo>
                        <a:pt x="505214" y="566249"/>
                        <a:pt x="503309" y="566249"/>
                        <a:pt x="501404" y="565296"/>
                      </a:cubicBezTo>
                      <a:cubicBezTo>
                        <a:pt x="499499" y="564344"/>
                        <a:pt x="498546" y="563391"/>
                        <a:pt x="496641" y="561486"/>
                      </a:cubicBezTo>
                      <a:cubicBezTo>
                        <a:pt x="494736" y="559581"/>
                        <a:pt x="492831" y="557676"/>
                        <a:pt x="491879" y="554819"/>
                      </a:cubicBezTo>
                      <a:cubicBezTo>
                        <a:pt x="491879" y="558629"/>
                        <a:pt x="490926" y="561486"/>
                        <a:pt x="489974" y="564344"/>
                      </a:cubicBezTo>
                      <a:cubicBezTo>
                        <a:pt x="487116" y="571011"/>
                        <a:pt x="482354" y="575774"/>
                        <a:pt x="475686" y="577679"/>
                      </a:cubicBezTo>
                      <a:cubicBezTo>
                        <a:pt x="469019" y="580536"/>
                        <a:pt x="463304" y="580536"/>
                        <a:pt x="456636" y="577679"/>
                      </a:cubicBezTo>
                      <a:cubicBezTo>
                        <a:pt x="447111" y="573869"/>
                        <a:pt x="440444" y="565296"/>
                        <a:pt x="435681" y="551961"/>
                      </a:cubicBezTo>
                      <a:cubicBezTo>
                        <a:pt x="430919" y="538626"/>
                        <a:pt x="429014" y="522434"/>
                        <a:pt x="429966" y="504336"/>
                      </a:cubicBezTo>
                      <a:lnTo>
                        <a:pt x="436634" y="503384"/>
                      </a:lnTo>
                      <a:cubicBezTo>
                        <a:pt x="435681" y="515766"/>
                        <a:pt x="438539" y="527196"/>
                        <a:pt x="442349" y="536721"/>
                      </a:cubicBezTo>
                      <a:cubicBezTo>
                        <a:pt x="446159" y="546246"/>
                        <a:pt x="452826" y="552914"/>
                        <a:pt x="460446" y="555771"/>
                      </a:cubicBezTo>
                      <a:cubicBezTo>
                        <a:pt x="465209" y="557676"/>
                        <a:pt x="469019" y="557676"/>
                        <a:pt x="473781" y="556724"/>
                      </a:cubicBezTo>
                      <a:cubicBezTo>
                        <a:pt x="478544" y="554819"/>
                        <a:pt x="481401" y="551961"/>
                        <a:pt x="483306" y="548151"/>
                      </a:cubicBezTo>
                      <a:cubicBezTo>
                        <a:pt x="484259" y="546246"/>
                        <a:pt x="484259" y="543389"/>
                        <a:pt x="484259" y="540531"/>
                      </a:cubicBezTo>
                      <a:cubicBezTo>
                        <a:pt x="484259" y="537674"/>
                        <a:pt x="483306" y="534816"/>
                        <a:pt x="482354" y="532911"/>
                      </a:cubicBezTo>
                      <a:cubicBezTo>
                        <a:pt x="476639" y="533864"/>
                        <a:pt x="469019" y="532911"/>
                        <a:pt x="459494" y="531006"/>
                      </a:cubicBezTo>
                      <a:lnTo>
                        <a:pt x="457589" y="511004"/>
                      </a:lnTo>
                      <a:cubicBezTo>
                        <a:pt x="465209" y="513861"/>
                        <a:pt x="472829" y="514814"/>
                        <a:pt x="480449" y="513861"/>
                      </a:cubicBezTo>
                      <a:cubicBezTo>
                        <a:pt x="487116" y="512909"/>
                        <a:pt x="491879" y="509099"/>
                        <a:pt x="494736" y="504336"/>
                      </a:cubicBezTo>
                      <a:cubicBezTo>
                        <a:pt x="495689" y="501479"/>
                        <a:pt x="495689" y="499574"/>
                        <a:pt x="494736" y="496716"/>
                      </a:cubicBezTo>
                      <a:cubicBezTo>
                        <a:pt x="493784" y="493859"/>
                        <a:pt x="491879" y="492906"/>
                        <a:pt x="489974" y="491954"/>
                      </a:cubicBezTo>
                      <a:cubicBezTo>
                        <a:pt x="484259" y="490049"/>
                        <a:pt x="478544" y="488144"/>
                        <a:pt x="472829" y="488144"/>
                      </a:cubicBezTo>
                      <a:cubicBezTo>
                        <a:pt x="467114" y="488144"/>
                        <a:pt x="461399" y="489096"/>
                        <a:pt x="456636" y="491954"/>
                      </a:cubicBezTo>
                      <a:lnTo>
                        <a:pt x="451874" y="471951"/>
                      </a:lnTo>
                      <a:cubicBezTo>
                        <a:pt x="456636" y="470046"/>
                        <a:pt x="462351" y="469094"/>
                        <a:pt x="468066" y="469094"/>
                      </a:cubicBezTo>
                      <a:cubicBezTo>
                        <a:pt x="473781" y="469094"/>
                        <a:pt x="479496" y="470999"/>
                        <a:pt x="486164" y="472904"/>
                      </a:cubicBezTo>
                      <a:cubicBezTo>
                        <a:pt x="491879" y="475761"/>
                        <a:pt x="497594" y="482429"/>
                        <a:pt x="501404" y="493859"/>
                      </a:cubicBezTo>
                      <a:cubicBezTo>
                        <a:pt x="505214" y="505289"/>
                        <a:pt x="506166" y="513861"/>
                        <a:pt x="504261" y="519576"/>
                      </a:cubicBezTo>
                      <a:cubicBezTo>
                        <a:pt x="503309" y="522434"/>
                        <a:pt x="501404" y="525291"/>
                        <a:pt x="498546" y="527196"/>
                      </a:cubicBezTo>
                      <a:cubicBezTo>
                        <a:pt x="495689" y="529101"/>
                        <a:pt x="492831" y="531006"/>
                        <a:pt x="489021" y="531959"/>
                      </a:cubicBezTo>
                      <a:cubicBezTo>
                        <a:pt x="490926" y="534816"/>
                        <a:pt x="491879" y="538626"/>
                        <a:pt x="492831" y="544341"/>
                      </a:cubicBezTo>
                      <a:cubicBezTo>
                        <a:pt x="494736" y="546246"/>
                        <a:pt x="497594" y="548151"/>
                        <a:pt x="500451" y="549104"/>
                      </a:cubicBezTo>
                      <a:cubicBezTo>
                        <a:pt x="504261" y="551009"/>
                        <a:pt x="508071" y="551009"/>
                        <a:pt x="511881" y="551009"/>
                      </a:cubicBezTo>
                      <a:cubicBezTo>
                        <a:pt x="515691" y="550056"/>
                        <a:pt x="519501" y="549104"/>
                        <a:pt x="522359" y="546246"/>
                      </a:cubicBezTo>
                      <a:lnTo>
                        <a:pt x="536646" y="511004"/>
                      </a:lnTo>
                      <a:lnTo>
                        <a:pt x="521406" y="504336"/>
                      </a:lnTo>
                      <a:lnTo>
                        <a:pt x="515691" y="486239"/>
                      </a:lnTo>
                      <a:lnTo>
                        <a:pt x="568079" y="508146"/>
                      </a:lnTo>
                      <a:lnTo>
                        <a:pt x="675711" y="544341"/>
                      </a:lnTo>
                      <a:lnTo>
                        <a:pt x="675711" y="545294"/>
                      </a:lnTo>
                      <a:lnTo>
                        <a:pt x="782391" y="573869"/>
                      </a:lnTo>
                      <a:lnTo>
                        <a:pt x="789059" y="590061"/>
                      </a:lnTo>
                      <a:lnTo>
                        <a:pt x="769056" y="585299"/>
                      </a:lnTo>
                      <a:lnTo>
                        <a:pt x="742386" y="686264"/>
                      </a:lnTo>
                      <a:lnTo>
                        <a:pt x="727146" y="670071"/>
                      </a:lnTo>
                      <a:lnTo>
                        <a:pt x="741434" y="616731"/>
                      </a:lnTo>
                      <a:lnTo>
                        <a:pt x="706191" y="607206"/>
                      </a:lnTo>
                      <a:cubicBezTo>
                        <a:pt x="703334" y="606254"/>
                        <a:pt x="700476" y="607206"/>
                        <a:pt x="697619" y="609111"/>
                      </a:cubicBezTo>
                      <a:cubicBezTo>
                        <a:pt x="694761" y="611969"/>
                        <a:pt x="692856" y="614826"/>
                        <a:pt x="691904" y="619589"/>
                      </a:cubicBezTo>
                      <a:cubicBezTo>
                        <a:pt x="689999" y="627209"/>
                        <a:pt x="689999" y="634829"/>
                        <a:pt x="691904" y="643401"/>
                      </a:cubicBezTo>
                      <a:cubicBezTo>
                        <a:pt x="693809" y="651974"/>
                        <a:pt x="697619" y="659594"/>
                        <a:pt x="702381" y="667214"/>
                      </a:cubicBezTo>
                      <a:lnTo>
                        <a:pt x="693809" y="671024"/>
                      </a:lnTo>
                      <a:cubicBezTo>
                        <a:pt x="686189" y="656736"/>
                        <a:pt x="680474" y="644354"/>
                        <a:pt x="677616" y="633876"/>
                      </a:cubicBezTo>
                      <a:cubicBezTo>
                        <a:pt x="673806" y="623399"/>
                        <a:pt x="673806" y="613874"/>
                        <a:pt x="674759" y="608159"/>
                      </a:cubicBezTo>
                      <a:cubicBezTo>
                        <a:pt x="676664" y="601491"/>
                        <a:pt x="680474" y="596729"/>
                        <a:pt x="685236" y="592919"/>
                      </a:cubicBezTo>
                      <a:cubicBezTo>
                        <a:pt x="690951" y="589109"/>
                        <a:pt x="695714" y="588156"/>
                        <a:pt x="701429" y="590061"/>
                      </a:cubicBezTo>
                      <a:lnTo>
                        <a:pt x="745244" y="601491"/>
                      </a:lnTo>
                      <a:lnTo>
                        <a:pt x="750959" y="580536"/>
                      </a:lnTo>
                      <a:lnTo>
                        <a:pt x="681426" y="562439"/>
                      </a:lnTo>
                      <a:lnTo>
                        <a:pt x="681426" y="562439"/>
                      </a:lnTo>
                      <a:lnTo>
                        <a:pt x="678569" y="561486"/>
                      </a:lnTo>
                      <a:lnTo>
                        <a:pt x="677616" y="561486"/>
                      </a:lnTo>
                      <a:lnTo>
                        <a:pt x="677616" y="561486"/>
                      </a:lnTo>
                      <a:lnTo>
                        <a:pt x="662376" y="556724"/>
                      </a:lnTo>
                      <a:lnTo>
                        <a:pt x="632849" y="645306"/>
                      </a:lnTo>
                      <a:lnTo>
                        <a:pt x="634754" y="646259"/>
                      </a:lnTo>
                      <a:lnTo>
                        <a:pt x="640469" y="661499"/>
                      </a:lnTo>
                      <a:lnTo>
                        <a:pt x="623324" y="656736"/>
                      </a:lnTo>
                      <a:cubicBezTo>
                        <a:pt x="619514" y="655784"/>
                        <a:pt x="614751" y="655784"/>
                        <a:pt x="610941" y="658641"/>
                      </a:cubicBezTo>
                      <a:cubicBezTo>
                        <a:pt x="607131" y="661499"/>
                        <a:pt x="604274" y="665309"/>
                        <a:pt x="603321" y="670071"/>
                      </a:cubicBezTo>
                      <a:cubicBezTo>
                        <a:pt x="602369" y="672929"/>
                        <a:pt x="602369" y="675786"/>
                        <a:pt x="604274" y="679596"/>
                      </a:cubicBezTo>
                      <a:cubicBezTo>
                        <a:pt x="606179" y="682454"/>
                        <a:pt x="608084" y="684359"/>
                        <a:pt x="610941" y="685311"/>
                      </a:cubicBezTo>
                      <a:cubicBezTo>
                        <a:pt x="615704" y="686264"/>
                        <a:pt x="620466" y="687216"/>
                        <a:pt x="625229" y="686264"/>
                      </a:cubicBezTo>
                      <a:cubicBezTo>
                        <a:pt x="630944" y="685311"/>
                        <a:pt x="635706" y="684359"/>
                        <a:pt x="640469" y="681501"/>
                      </a:cubicBezTo>
                      <a:lnTo>
                        <a:pt x="647136" y="698646"/>
                      </a:lnTo>
                      <a:cubicBezTo>
                        <a:pt x="642374" y="700551"/>
                        <a:pt x="637611" y="701504"/>
                        <a:pt x="631896" y="701504"/>
                      </a:cubicBezTo>
                      <a:cubicBezTo>
                        <a:pt x="626181" y="701504"/>
                        <a:pt x="620466" y="700551"/>
                        <a:pt x="613799" y="698646"/>
                      </a:cubicBezTo>
                      <a:cubicBezTo>
                        <a:pt x="607131" y="696741"/>
                        <a:pt x="602369" y="691026"/>
                        <a:pt x="598559" y="681501"/>
                      </a:cubicBezTo>
                      <a:cubicBezTo>
                        <a:pt x="594749" y="671976"/>
                        <a:pt x="593796" y="663404"/>
                        <a:pt x="595701" y="655784"/>
                      </a:cubicBezTo>
                      <a:cubicBezTo>
                        <a:pt x="597606" y="650069"/>
                        <a:pt x="600464" y="646259"/>
                        <a:pt x="606179" y="643401"/>
                      </a:cubicBezTo>
                      <a:cubicBezTo>
                        <a:pt x="609036" y="641496"/>
                        <a:pt x="612846" y="641496"/>
                        <a:pt x="616656" y="641496"/>
                      </a:cubicBezTo>
                      <a:lnTo>
                        <a:pt x="613799" y="638639"/>
                      </a:lnTo>
                      <a:lnTo>
                        <a:pt x="626181" y="601491"/>
                      </a:lnTo>
                      <a:lnTo>
                        <a:pt x="591891" y="590061"/>
                      </a:lnTo>
                      <a:lnTo>
                        <a:pt x="588081" y="601491"/>
                      </a:lnTo>
                      <a:cubicBezTo>
                        <a:pt x="587129" y="604349"/>
                        <a:pt x="586176" y="606254"/>
                        <a:pt x="584271" y="607206"/>
                      </a:cubicBezTo>
                      <a:cubicBezTo>
                        <a:pt x="582366" y="608159"/>
                        <a:pt x="580461" y="609111"/>
                        <a:pt x="578556" y="608159"/>
                      </a:cubicBezTo>
                      <a:moveTo>
                        <a:pt x="1193871" y="634829"/>
                      </a:moveTo>
                      <a:lnTo>
                        <a:pt x="1191966" y="739604"/>
                      </a:lnTo>
                      <a:lnTo>
                        <a:pt x="1172916" y="727221"/>
                      </a:lnTo>
                      <a:lnTo>
                        <a:pt x="1172916" y="703409"/>
                      </a:lnTo>
                      <a:cubicBezTo>
                        <a:pt x="1168154" y="707219"/>
                        <a:pt x="1163391" y="710076"/>
                        <a:pt x="1158629" y="711981"/>
                      </a:cubicBezTo>
                      <a:cubicBezTo>
                        <a:pt x="1153866" y="713886"/>
                        <a:pt x="1149104" y="714839"/>
                        <a:pt x="1144341" y="714839"/>
                      </a:cubicBezTo>
                      <a:cubicBezTo>
                        <a:pt x="1135769" y="714839"/>
                        <a:pt x="1126244" y="710076"/>
                        <a:pt x="1117671" y="701504"/>
                      </a:cubicBezTo>
                      <a:cubicBezTo>
                        <a:pt x="1109099" y="692931"/>
                        <a:pt x="1104336" y="684359"/>
                        <a:pt x="1104336" y="676739"/>
                      </a:cubicBezTo>
                      <a:cubicBezTo>
                        <a:pt x="1104336" y="670071"/>
                        <a:pt x="1107194" y="664356"/>
                        <a:pt x="1112909" y="659594"/>
                      </a:cubicBezTo>
                      <a:cubicBezTo>
                        <a:pt x="1118624" y="654831"/>
                        <a:pt x="1126244" y="652926"/>
                        <a:pt x="1133864" y="652926"/>
                      </a:cubicBezTo>
                      <a:cubicBezTo>
                        <a:pt x="1141484" y="652926"/>
                        <a:pt x="1148151" y="654831"/>
                        <a:pt x="1154819" y="659594"/>
                      </a:cubicBezTo>
                      <a:cubicBezTo>
                        <a:pt x="1161486" y="663404"/>
                        <a:pt x="1167201" y="669119"/>
                        <a:pt x="1172916" y="676739"/>
                      </a:cubicBezTo>
                      <a:lnTo>
                        <a:pt x="1173869" y="634829"/>
                      </a:lnTo>
                      <a:lnTo>
                        <a:pt x="1095764" y="632924"/>
                      </a:lnTo>
                      <a:lnTo>
                        <a:pt x="1095764" y="631971"/>
                      </a:lnTo>
                      <a:lnTo>
                        <a:pt x="1070999" y="630066"/>
                      </a:lnTo>
                      <a:cubicBezTo>
                        <a:pt x="1076714" y="634829"/>
                        <a:pt x="1080524" y="639591"/>
                        <a:pt x="1083381" y="646259"/>
                      </a:cubicBezTo>
                      <a:cubicBezTo>
                        <a:pt x="1086239" y="652926"/>
                        <a:pt x="1088144" y="658641"/>
                        <a:pt x="1087191" y="665309"/>
                      </a:cubicBezTo>
                      <a:cubicBezTo>
                        <a:pt x="1086239" y="672929"/>
                        <a:pt x="1083381" y="680549"/>
                        <a:pt x="1077666" y="688169"/>
                      </a:cubicBezTo>
                      <a:cubicBezTo>
                        <a:pt x="1071951" y="694836"/>
                        <a:pt x="1065284" y="700551"/>
                        <a:pt x="1056711" y="705314"/>
                      </a:cubicBezTo>
                      <a:lnTo>
                        <a:pt x="1079571" y="735794"/>
                      </a:lnTo>
                      <a:lnTo>
                        <a:pt x="1069094" y="743414"/>
                      </a:lnTo>
                      <a:lnTo>
                        <a:pt x="1049091" y="708171"/>
                      </a:lnTo>
                      <a:cubicBezTo>
                        <a:pt x="1048139" y="709124"/>
                        <a:pt x="1047186" y="709124"/>
                        <a:pt x="1045281" y="709124"/>
                      </a:cubicBezTo>
                      <a:cubicBezTo>
                        <a:pt x="1044329" y="709124"/>
                        <a:pt x="1042424" y="709124"/>
                        <a:pt x="1040519" y="709124"/>
                      </a:cubicBezTo>
                      <a:cubicBezTo>
                        <a:pt x="1036709" y="709124"/>
                        <a:pt x="1031946" y="706266"/>
                        <a:pt x="1028136" y="701504"/>
                      </a:cubicBezTo>
                      <a:cubicBezTo>
                        <a:pt x="1024326" y="696741"/>
                        <a:pt x="1022421" y="691979"/>
                        <a:pt x="1022421" y="688169"/>
                      </a:cubicBezTo>
                      <a:cubicBezTo>
                        <a:pt x="1022421" y="685311"/>
                        <a:pt x="1023374" y="682454"/>
                        <a:pt x="1026231" y="680549"/>
                      </a:cubicBezTo>
                      <a:cubicBezTo>
                        <a:pt x="1028136" y="678644"/>
                        <a:pt x="1030041" y="677691"/>
                        <a:pt x="1032899" y="677691"/>
                      </a:cubicBezTo>
                      <a:cubicBezTo>
                        <a:pt x="1035756" y="677691"/>
                        <a:pt x="1038614" y="678644"/>
                        <a:pt x="1041471" y="680549"/>
                      </a:cubicBezTo>
                      <a:cubicBezTo>
                        <a:pt x="1044329" y="682454"/>
                        <a:pt x="1046234" y="685311"/>
                        <a:pt x="1048139" y="688169"/>
                      </a:cubicBezTo>
                      <a:cubicBezTo>
                        <a:pt x="1050996" y="687216"/>
                        <a:pt x="1054806" y="685311"/>
                        <a:pt x="1057664" y="682454"/>
                      </a:cubicBezTo>
                      <a:cubicBezTo>
                        <a:pt x="1060521" y="679596"/>
                        <a:pt x="1063379" y="675786"/>
                        <a:pt x="1066236" y="671976"/>
                      </a:cubicBezTo>
                      <a:cubicBezTo>
                        <a:pt x="1053854" y="670071"/>
                        <a:pt x="1045281" y="665309"/>
                        <a:pt x="1038614" y="659594"/>
                      </a:cubicBezTo>
                      <a:cubicBezTo>
                        <a:pt x="1031946" y="652926"/>
                        <a:pt x="1028136" y="646259"/>
                        <a:pt x="1029089" y="638639"/>
                      </a:cubicBezTo>
                      <a:cubicBezTo>
                        <a:pt x="1029089" y="636734"/>
                        <a:pt x="1030041" y="634829"/>
                        <a:pt x="1030994" y="632924"/>
                      </a:cubicBezTo>
                      <a:cubicBezTo>
                        <a:pt x="1031946" y="631019"/>
                        <a:pt x="1033851" y="630066"/>
                        <a:pt x="1035756" y="628161"/>
                      </a:cubicBezTo>
                      <a:lnTo>
                        <a:pt x="1023374" y="627209"/>
                      </a:lnTo>
                      <a:lnTo>
                        <a:pt x="1023374" y="628161"/>
                      </a:lnTo>
                      <a:lnTo>
                        <a:pt x="1003371" y="625304"/>
                      </a:lnTo>
                      <a:lnTo>
                        <a:pt x="990036" y="729126"/>
                      </a:lnTo>
                      <a:lnTo>
                        <a:pt x="972891" y="714839"/>
                      </a:lnTo>
                      <a:lnTo>
                        <a:pt x="975749" y="691026"/>
                      </a:lnTo>
                      <a:cubicBezTo>
                        <a:pt x="970986" y="693884"/>
                        <a:pt x="966224" y="696741"/>
                        <a:pt x="960509" y="697694"/>
                      </a:cubicBezTo>
                      <a:cubicBezTo>
                        <a:pt x="955746" y="699599"/>
                        <a:pt x="950031" y="699599"/>
                        <a:pt x="946221" y="699599"/>
                      </a:cubicBezTo>
                      <a:cubicBezTo>
                        <a:pt x="937649" y="698646"/>
                        <a:pt x="929076" y="692931"/>
                        <a:pt x="921456" y="683406"/>
                      </a:cubicBezTo>
                      <a:cubicBezTo>
                        <a:pt x="913836" y="673881"/>
                        <a:pt x="910026" y="665309"/>
                        <a:pt x="910979" y="657689"/>
                      </a:cubicBezTo>
                      <a:cubicBezTo>
                        <a:pt x="911931" y="651021"/>
                        <a:pt x="915741" y="645306"/>
                        <a:pt x="921456" y="641496"/>
                      </a:cubicBezTo>
                      <a:cubicBezTo>
                        <a:pt x="928124" y="637686"/>
                        <a:pt x="935744" y="635781"/>
                        <a:pt x="943364" y="636734"/>
                      </a:cubicBezTo>
                      <a:cubicBezTo>
                        <a:pt x="950984" y="637686"/>
                        <a:pt x="957651" y="640544"/>
                        <a:pt x="963366" y="645306"/>
                      </a:cubicBezTo>
                      <a:cubicBezTo>
                        <a:pt x="970034" y="650069"/>
                        <a:pt x="974796" y="656736"/>
                        <a:pt x="979559" y="664356"/>
                      </a:cubicBezTo>
                      <a:lnTo>
                        <a:pt x="985274" y="623399"/>
                      </a:lnTo>
                      <a:lnTo>
                        <a:pt x="908121" y="613874"/>
                      </a:lnTo>
                      <a:lnTo>
                        <a:pt x="907169" y="612921"/>
                      </a:lnTo>
                      <a:lnTo>
                        <a:pt x="893834" y="610064"/>
                      </a:lnTo>
                      <a:lnTo>
                        <a:pt x="875736" y="712934"/>
                      </a:lnTo>
                      <a:lnTo>
                        <a:pt x="858591" y="697694"/>
                      </a:lnTo>
                      <a:lnTo>
                        <a:pt x="874784" y="606254"/>
                      </a:lnTo>
                      <a:lnTo>
                        <a:pt x="855734" y="603396"/>
                      </a:lnTo>
                      <a:lnTo>
                        <a:pt x="848114" y="587204"/>
                      </a:lnTo>
                      <a:lnTo>
                        <a:pt x="883356" y="593871"/>
                      </a:lnTo>
                      <a:cubicBezTo>
                        <a:pt x="881451" y="588156"/>
                        <a:pt x="880499" y="583394"/>
                        <a:pt x="879546" y="580536"/>
                      </a:cubicBezTo>
                      <a:cubicBezTo>
                        <a:pt x="878594" y="576726"/>
                        <a:pt x="878594" y="573869"/>
                        <a:pt x="878594" y="571011"/>
                      </a:cubicBezTo>
                      <a:cubicBezTo>
                        <a:pt x="880499" y="561486"/>
                        <a:pt x="885261" y="553866"/>
                        <a:pt x="893834" y="548151"/>
                      </a:cubicBezTo>
                      <a:cubicBezTo>
                        <a:pt x="902406" y="542436"/>
                        <a:pt x="911931" y="540531"/>
                        <a:pt x="922409" y="542436"/>
                      </a:cubicBezTo>
                      <a:cubicBezTo>
                        <a:pt x="930981" y="544341"/>
                        <a:pt x="939554" y="550056"/>
                        <a:pt x="948126" y="560534"/>
                      </a:cubicBezTo>
                      <a:cubicBezTo>
                        <a:pt x="957651" y="571964"/>
                        <a:pt x="967176" y="586251"/>
                        <a:pt x="975749" y="603396"/>
                      </a:cubicBezTo>
                      <a:lnTo>
                        <a:pt x="970034" y="606254"/>
                      </a:lnTo>
                      <a:cubicBezTo>
                        <a:pt x="964319" y="593871"/>
                        <a:pt x="957651" y="582441"/>
                        <a:pt x="949079" y="573869"/>
                      </a:cubicBezTo>
                      <a:cubicBezTo>
                        <a:pt x="941459" y="565296"/>
                        <a:pt x="932886" y="560534"/>
                        <a:pt x="924314" y="559581"/>
                      </a:cubicBezTo>
                      <a:cubicBezTo>
                        <a:pt x="916694" y="558629"/>
                        <a:pt x="909074" y="559581"/>
                        <a:pt x="902406" y="564344"/>
                      </a:cubicBezTo>
                      <a:cubicBezTo>
                        <a:pt x="895739" y="569106"/>
                        <a:pt x="891929" y="574821"/>
                        <a:pt x="890024" y="582441"/>
                      </a:cubicBezTo>
                      <a:cubicBezTo>
                        <a:pt x="889071" y="588156"/>
                        <a:pt x="889071" y="591966"/>
                        <a:pt x="889071" y="594824"/>
                      </a:cubicBezTo>
                      <a:lnTo>
                        <a:pt x="904311" y="597681"/>
                      </a:lnTo>
                      <a:lnTo>
                        <a:pt x="905264" y="598634"/>
                      </a:lnTo>
                      <a:lnTo>
                        <a:pt x="1013849" y="612921"/>
                      </a:lnTo>
                      <a:lnTo>
                        <a:pt x="1013849" y="612921"/>
                      </a:lnTo>
                      <a:lnTo>
                        <a:pt x="1092906" y="618636"/>
                      </a:lnTo>
                      <a:lnTo>
                        <a:pt x="1093859" y="619589"/>
                      </a:lnTo>
                      <a:lnTo>
                        <a:pt x="1204349" y="621494"/>
                      </a:lnTo>
                      <a:lnTo>
                        <a:pt x="1214826" y="635781"/>
                      </a:lnTo>
                      <a:lnTo>
                        <a:pt x="1193871" y="634829"/>
                      </a:lnTo>
                      <a:close/>
                      <a:moveTo>
                        <a:pt x="1911104" y="313836"/>
                      </a:moveTo>
                      <a:cubicBezTo>
                        <a:pt x="1915866" y="312884"/>
                        <a:pt x="1919676" y="312884"/>
                        <a:pt x="1923486" y="312884"/>
                      </a:cubicBezTo>
                      <a:cubicBezTo>
                        <a:pt x="1933011" y="312884"/>
                        <a:pt x="1937774" y="315741"/>
                        <a:pt x="1940631" y="324314"/>
                      </a:cubicBezTo>
                      <a:cubicBezTo>
                        <a:pt x="1945394" y="336696"/>
                        <a:pt x="1934916" y="346221"/>
                        <a:pt x="1916819" y="360509"/>
                      </a:cubicBezTo>
                      <a:cubicBezTo>
                        <a:pt x="1914914" y="361461"/>
                        <a:pt x="1913961" y="362414"/>
                        <a:pt x="1912056" y="364319"/>
                      </a:cubicBezTo>
                      <a:cubicBezTo>
                        <a:pt x="1911104" y="357651"/>
                        <a:pt x="1908246" y="351936"/>
                        <a:pt x="1907294" y="345269"/>
                      </a:cubicBezTo>
                      <a:cubicBezTo>
                        <a:pt x="1904436" y="334791"/>
                        <a:pt x="1900626" y="323361"/>
                        <a:pt x="1900626" y="314789"/>
                      </a:cubicBezTo>
                      <a:cubicBezTo>
                        <a:pt x="1903484" y="314789"/>
                        <a:pt x="1907294" y="313836"/>
                        <a:pt x="1911104" y="313836"/>
                      </a:cubicBezTo>
                      <a:close/>
                      <a:moveTo>
                        <a:pt x="1933964" y="540531"/>
                      </a:moveTo>
                      <a:cubicBezTo>
                        <a:pt x="1934916" y="543389"/>
                        <a:pt x="1935869" y="545294"/>
                        <a:pt x="1934916" y="547199"/>
                      </a:cubicBezTo>
                      <a:cubicBezTo>
                        <a:pt x="1933964" y="550056"/>
                        <a:pt x="1933011" y="551009"/>
                        <a:pt x="1931106" y="551961"/>
                      </a:cubicBezTo>
                      <a:cubicBezTo>
                        <a:pt x="1925391" y="554819"/>
                        <a:pt x="1917771" y="553866"/>
                        <a:pt x="1908246" y="549104"/>
                      </a:cubicBezTo>
                      <a:cubicBezTo>
                        <a:pt x="1898721" y="544341"/>
                        <a:pt x="1892054" y="539579"/>
                        <a:pt x="1889196" y="533864"/>
                      </a:cubicBezTo>
                      <a:cubicBezTo>
                        <a:pt x="1888244" y="532911"/>
                        <a:pt x="1889196" y="531006"/>
                        <a:pt x="1890149" y="530054"/>
                      </a:cubicBezTo>
                      <a:cubicBezTo>
                        <a:pt x="1891101" y="528149"/>
                        <a:pt x="1893006" y="527196"/>
                        <a:pt x="1894911" y="526244"/>
                      </a:cubicBezTo>
                      <a:lnTo>
                        <a:pt x="1904436" y="521481"/>
                      </a:lnTo>
                      <a:lnTo>
                        <a:pt x="1889196" y="488144"/>
                      </a:lnTo>
                      <a:lnTo>
                        <a:pt x="1871099" y="496716"/>
                      </a:lnTo>
                      <a:lnTo>
                        <a:pt x="1871099" y="496716"/>
                      </a:lnTo>
                      <a:lnTo>
                        <a:pt x="1867289" y="498621"/>
                      </a:lnTo>
                      <a:lnTo>
                        <a:pt x="1866336" y="499574"/>
                      </a:lnTo>
                      <a:lnTo>
                        <a:pt x="1866336" y="499574"/>
                      </a:lnTo>
                      <a:lnTo>
                        <a:pt x="1832999" y="511956"/>
                      </a:lnTo>
                      <a:cubicBezTo>
                        <a:pt x="1837761" y="514814"/>
                        <a:pt x="1841571" y="517671"/>
                        <a:pt x="1844429" y="520529"/>
                      </a:cubicBezTo>
                      <a:cubicBezTo>
                        <a:pt x="1847286" y="523386"/>
                        <a:pt x="1850144" y="527196"/>
                        <a:pt x="1851096" y="530054"/>
                      </a:cubicBezTo>
                      <a:cubicBezTo>
                        <a:pt x="1852049" y="532911"/>
                        <a:pt x="1852049" y="535769"/>
                        <a:pt x="1851096" y="539579"/>
                      </a:cubicBezTo>
                      <a:cubicBezTo>
                        <a:pt x="1850144" y="543389"/>
                        <a:pt x="1848239" y="546246"/>
                        <a:pt x="1846334" y="550056"/>
                      </a:cubicBezTo>
                      <a:cubicBezTo>
                        <a:pt x="1855859" y="548151"/>
                        <a:pt x="1865384" y="549104"/>
                        <a:pt x="1873004" y="551961"/>
                      </a:cubicBezTo>
                      <a:cubicBezTo>
                        <a:pt x="1880624" y="554819"/>
                        <a:pt x="1886339" y="560534"/>
                        <a:pt x="1889196" y="567201"/>
                      </a:cubicBezTo>
                      <a:cubicBezTo>
                        <a:pt x="1893006" y="575774"/>
                        <a:pt x="1892054" y="585299"/>
                        <a:pt x="1886339" y="593871"/>
                      </a:cubicBezTo>
                      <a:cubicBezTo>
                        <a:pt x="1880624" y="603396"/>
                        <a:pt x="1872051" y="610064"/>
                        <a:pt x="1861574" y="613874"/>
                      </a:cubicBezTo>
                      <a:cubicBezTo>
                        <a:pt x="1852049" y="617684"/>
                        <a:pt x="1840619" y="615779"/>
                        <a:pt x="1827284" y="609111"/>
                      </a:cubicBezTo>
                      <a:cubicBezTo>
                        <a:pt x="1813949" y="602444"/>
                        <a:pt x="1805376" y="593871"/>
                        <a:pt x="1801566" y="583394"/>
                      </a:cubicBezTo>
                      <a:cubicBezTo>
                        <a:pt x="1799661" y="578631"/>
                        <a:pt x="1800614" y="572916"/>
                        <a:pt x="1803471" y="567201"/>
                      </a:cubicBezTo>
                      <a:cubicBezTo>
                        <a:pt x="1807281" y="561486"/>
                        <a:pt x="1812044" y="556724"/>
                        <a:pt x="1818711" y="551961"/>
                      </a:cubicBezTo>
                      <a:cubicBezTo>
                        <a:pt x="1824426" y="549104"/>
                        <a:pt x="1828236" y="544341"/>
                        <a:pt x="1831094" y="539579"/>
                      </a:cubicBezTo>
                      <a:cubicBezTo>
                        <a:pt x="1833951" y="534816"/>
                        <a:pt x="1834904" y="531006"/>
                        <a:pt x="1832999" y="527196"/>
                      </a:cubicBezTo>
                      <a:cubicBezTo>
                        <a:pt x="1832046" y="524339"/>
                        <a:pt x="1830141" y="521481"/>
                        <a:pt x="1828236" y="519576"/>
                      </a:cubicBezTo>
                      <a:cubicBezTo>
                        <a:pt x="1826331" y="517671"/>
                        <a:pt x="1825379" y="515766"/>
                        <a:pt x="1822521" y="514814"/>
                      </a:cubicBezTo>
                      <a:lnTo>
                        <a:pt x="1772039" y="533864"/>
                      </a:lnTo>
                      <a:lnTo>
                        <a:pt x="1772039" y="533864"/>
                      </a:lnTo>
                      <a:lnTo>
                        <a:pt x="1757751" y="538626"/>
                      </a:lnTo>
                      <a:lnTo>
                        <a:pt x="1791089" y="637686"/>
                      </a:lnTo>
                      <a:lnTo>
                        <a:pt x="1769181" y="632924"/>
                      </a:lnTo>
                      <a:lnTo>
                        <a:pt x="1739654" y="545294"/>
                      </a:lnTo>
                      <a:lnTo>
                        <a:pt x="1726319" y="550056"/>
                      </a:lnTo>
                      <a:lnTo>
                        <a:pt x="1727271" y="551009"/>
                      </a:lnTo>
                      <a:lnTo>
                        <a:pt x="1708221" y="556724"/>
                      </a:lnTo>
                      <a:lnTo>
                        <a:pt x="1737749" y="657689"/>
                      </a:lnTo>
                      <a:lnTo>
                        <a:pt x="1715841" y="651974"/>
                      </a:lnTo>
                      <a:lnTo>
                        <a:pt x="1708221" y="627209"/>
                      </a:lnTo>
                      <a:cubicBezTo>
                        <a:pt x="1707269" y="630066"/>
                        <a:pt x="1705364" y="631971"/>
                        <a:pt x="1702506" y="633876"/>
                      </a:cubicBezTo>
                      <a:cubicBezTo>
                        <a:pt x="1699649" y="635781"/>
                        <a:pt x="1696791" y="637686"/>
                        <a:pt x="1693934" y="638639"/>
                      </a:cubicBezTo>
                      <a:cubicBezTo>
                        <a:pt x="1685361" y="641496"/>
                        <a:pt x="1675836" y="640544"/>
                        <a:pt x="1665359" y="635781"/>
                      </a:cubicBezTo>
                      <a:cubicBezTo>
                        <a:pt x="1654881" y="631971"/>
                        <a:pt x="1648214" y="626256"/>
                        <a:pt x="1646309" y="619589"/>
                      </a:cubicBezTo>
                      <a:lnTo>
                        <a:pt x="1633926" y="578631"/>
                      </a:lnTo>
                      <a:lnTo>
                        <a:pt x="1622496" y="582441"/>
                      </a:lnTo>
                      <a:lnTo>
                        <a:pt x="1621544" y="581489"/>
                      </a:lnTo>
                      <a:lnTo>
                        <a:pt x="1607256" y="585299"/>
                      </a:lnTo>
                      <a:lnTo>
                        <a:pt x="1632021" y="687216"/>
                      </a:lnTo>
                      <a:lnTo>
                        <a:pt x="1611066" y="680549"/>
                      </a:lnTo>
                      <a:lnTo>
                        <a:pt x="1589159" y="590061"/>
                      </a:lnTo>
                      <a:lnTo>
                        <a:pt x="1574871" y="593871"/>
                      </a:lnTo>
                      <a:lnTo>
                        <a:pt x="1575824" y="594824"/>
                      </a:lnTo>
                      <a:lnTo>
                        <a:pt x="1555821" y="598634"/>
                      </a:lnTo>
                      <a:lnTo>
                        <a:pt x="1574871" y="701504"/>
                      </a:lnTo>
                      <a:lnTo>
                        <a:pt x="1553916" y="692931"/>
                      </a:lnTo>
                      <a:lnTo>
                        <a:pt x="1551059" y="676739"/>
                      </a:lnTo>
                      <a:cubicBezTo>
                        <a:pt x="1548201" y="682454"/>
                        <a:pt x="1543439" y="686264"/>
                        <a:pt x="1537724" y="690074"/>
                      </a:cubicBezTo>
                      <a:cubicBezTo>
                        <a:pt x="1531056" y="693884"/>
                        <a:pt x="1524389" y="696741"/>
                        <a:pt x="1516769" y="697694"/>
                      </a:cubicBezTo>
                      <a:cubicBezTo>
                        <a:pt x="1508196" y="699599"/>
                        <a:pt x="1499624" y="697694"/>
                        <a:pt x="1490099" y="692931"/>
                      </a:cubicBezTo>
                      <a:cubicBezTo>
                        <a:pt x="1480574" y="688169"/>
                        <a:pt x="1474859" y="682454"/>
                        <a:pt x="1473906" y="676739"/>
                      </a:cubicBezTo>
                      <a:cubicBezTo>
                        <a:pt x="1473906" y="675786"/>
                        <a:pt x="1473906" y="673881"/>
                        <a:pt x="1474859" y="671976"/>
                      </a:cubicBezTo>
                      <a:cubicBezTo>
                        <a:pt x="1475811" y="670071"/>
                        <a:pt x="1476764" y="668166"/>
                        <a:pt x="1478669" y="666261"/>
                      </a:cubicBezTo>
                      <a:cubicBezTo>
                        <a:pt x="1472954" y="664356"/>
                        <a:pt x="1467239" y="661499"/>
                        <a:pt x="1463429" y="657689"/>
                      </a:cubicBezTo>
                      <a:cubicBezTo>
                        <a:pt x="1459619" y="653879"/>
                        <a:pt x="1456761" y="650069"/>
                        <a:pt x="1455809" y="646259"/>
                      </a:cubicBezTo>
                      <a:cubicBezTo>
                        <a:pt x="1454856" y="641496"/>
                        <a:pt x="1455809" y="636734"/>
                        <a:pt x="1459619" y="633876"/>
                      </a:cubicBezTo>
                      <a:cubicBezTo>
                        <a:pt x="1462476" y="630066"/>
                        <a:pt x="1466286" y="628161"/>
                        <a:pt x="1472001" y="626256"/>
                      </a:cubicBezTo>
                      <a:lnTo>
                        <a:pt x="1495814" y="621494"/>
                      </a:lnTo>
                      <a:lnTo>
                        <a:pt x="1493909" y="610064"/>
                      </a:lnTo>
                      <a:lnTo>
                        <a:pt x="1443426" y="619589"/>
                      </a:lnTo>
                      <a:lnTo>
                        <a:pt x="1443426" y="619589"/>
                      </a:lnTo>
                      <a:lnTo>
                        <a:pt x="1429139" y="621494"/>
                      </a:lnTo>
                      <a:lnTo>
                        <a:pt x="1441521" y="725316"/>
                      </a:lnTo>
                      <a:lnTo>
                        <a:pt x="1421519" y="715791"/>
                      </a:lnTo>
                      <a:lnTo>
                        <a:pt x="1418661" y="691979"/>
                      </a:lnTo>
                      <a:cubicBezTo>
                        <a:pt x="1414851" y="696741"/>
                        <a:pt x="1410089" y="699599"/>
                        <a:pt x="1405326" y="702456"/>
                      </a:cubicBezTo>
                      <a:cubicBezTo>
                        <a:pt x="1400564" y="705314"/>
                        <a:pt x="1395801" y="707219"/>
                        <a:pt x="1391991" y="707219"/>
                      </a:cubicBezTo>
                      <a:cubicBezTo>
                        <a:pt x="1383419" y="708171"/>
                        <a:pt x="1373894" y="705314"/>
                        <a:pt x="1363416" y="697694"/>
                      </a:cubicBezTo>
                      <a:cubicBezTo>
                        <a:pt x="1353891" y="690074"/>
                        <a:pt x="1348176" y="683406"/>
                        <a:pt x="1347224" y="674834"/>
                      </a:cubicBezTo>
                      <a:cubicBezTo>
                        <a:pt x="1346271" y="668166"/>
                        <a:pt x="1348176" y="661499"/>
                        <a:pt x="1353891" y="656736"/>
                      </a:cubicBezTo>
                      <a:cubicBezTo>
                        <a:pt x="1359606" y="651021"/>
                        <a:pt x="1366274" y="648164"/>
                        <a:pt x="1373894" y="647211"/>
                      </a:cubicBezTo>
                      <a:cubicBezTo>
                        <a:pt x="1381514" y="646259"/>
                        <a:pt x="1388181" y="647211"/>
                        <a:pt x="1395801" y="651021"/>
                      </a:cubicBezTo>
                      <a:cubicBezTo>
                        <a:pt x="1403421" y="653879"/>
                        <a:pt x="1410089" y="658641"/>
                        <a:pt x="1415804" y="665309"/>
                      </a:cubicBezTo>
                      <a:lnTo>
                        <a:pt x="1411041" y="624351"/>
                      </a:lnTo>
                      <a:lnTo>
                        <a:pt x="1333889" y="633876"/>
                      </a:lnTo>
                      <a:lnTo>
                        <a:pt x="1332936" y="632924"/>
                      </a:lnTo>
                      <a:lnTo>
                        <a:pt x="1318649" y="633876"/>
                      </a:lnTo>
                      <a:lnTo>
                        <a:pt x="1326269" y="738651"/>
                      </a:lnTo>
                      <a:lnTo>
                        <a:pt x="1306266" y="728174"/>
                      </a:lnTo>
                      <a:lnTo>
                        <a:pt x="1299599" y="635781"/>
                      </a:lnTo>
                      <a:lnTo>
                        <a:pt x="1280549" y="636734"/>
                      </a:lnTo>
                      <a:lnTo>
                        <a:pt x="1269119" y="623399"/>
                      </a:lnTo>
                      <a:lnTo>
                        <a:pt x="1304361" y="620541"/>
                      </a:lnTo>
                      <a:cubicBezTo>
                        <a:pt x="1301504" y="615779"/>
                        <a:pt x="1298646" y="611969"/>
                        <a:pt x="1297694" y="608159"/>
                      </a:cubicBezTo>
                      <a:cubicBezTo>
                        <a:pt x="1295789" y="604349"/>
                        <a:pt x="1294836" y="601491"/>
                        <a:pt x="1294836" y="599586"/>
                      </a:cubicBezTo>
                      <a:cubicBezTo>
                        <a:pt x="1293884" y="590061"/>
                        <a:pt x="1297694" y="581489"/>
                        <a:pt x="1304361" y="573869"/>
                      </a:cubicBezTo>
                      <a:cubicBezTo>
                        <a:pt x="1311029" y="566249"/>
                        <a:pt x="1319601" y="562439"/>
                        <a:pt x="1330079" y="561486"/>
                      </a:cubicBezTo>
                      <a:cubicBezTo>
                        <a:pt x="1338651" y="560534"/>
                        <a:pt x="1348176" y="564344"/>
                        <a:pt x="1359606" y="572916"/>
                      </a:cubicBezTo>
                      <a:cubicBezTo>
                        <a:pt x="1371989" y="581489"/>
                        <a:pt x="1384371" y="592919"/>
                        <a:pt x="1396754" y="608159"/>
                      </a:cubicBezTo>
                      <a:lnTo>
                        <a:pt x="1391991" y="611969"/>
                      </a:lnTo>
                      <a:cubicBezTo>
                        <a:pt x="1383419" y="600539"/>
                        <a:pt x="1373894" y="591966"/>
                        <a:pt x="1364369" y="585299"/>
                      </a:cubicBezTo>
                      <a:cubicBezTo>
                        <a:pt x="1354844" y="579584"/>
                        <a:pt x="1345319" y="576726"/>
                        <a:pt x="1337699" y="576726"/>
                      </a:cubicBezTo>
                      <a:cubicBezTo>
                        <a:pt x="1330079" y="577679"/>
                        <a:pt x="1322459" y="580536"/>
                        <a:pt x="1316744" y="587204"/>
                      </a:cubicBezTo>
                      <a:cubicBezTo>
                        <a:pt x="1311029" y="592919"/>
                        <a:pt x="1309124" y="599586"/>
                        <a:pt x="1309124" y="608159"/>
                      </a:cubicBezTo>
                      <a:cubicBezTo>
                        <a:pt x="1309124" y="613874"/>
                        <a:pt x="1310076" y="617684"/>
                        <a:pt x="1311029" y="619589"/>
                      </a:cubicBezTo>
                      <a:lnTo>
                        <a:pt x="1326269" y="618636"/>
                      </a:lnTo>
                      <a:lnTo>
                        <a:pt x="1327221" y="619589"/>
                      </a:lnTo>
                      <a:lnTo>
                        <a:pt x="1436759" y="607206"/>
                      </a:lnTo>
                      <a:lnTo>
                        <a:pt x="1437711" y="608159"/>
                      </a:lnTo>
                      <a:lnTo>
                        <a:pt x="1558679" y="585299"/>
                      </a:lnTo>
                      <a:lnTo>
                        <a:pt x="1558679" y="585299"/>
                      </a:lnTo>
                      <a:lnTo>
                        <a:pt x="1615829" y="571011"/>
                      </a:lnTo>
                      <a:lnTo>
                        <a:pt x="1616781" y="571964"/>
                      </a:lnTo>
                      <a:lnTo>
                        <a:pt x="1709174" y="545294"/>
                      </a:lnTo>
                      <a:lnTo>
                        <a:pt x="1744416" y="533864"/>
                      </a:lnTo>
                      <a:cubicBezTo>
                        <a:pt x="1737749" y="524339"/>
                        <a:pt x="1731081" y="516719"/>
                        <a:pt x="1722509" y="511956"/>
                      </a:cubicBezTo>
                      <a:cubicBezTo>
                        <a:pt x="1713936" y="507194"/>
                        <a:pt x="1706316" y="506241"/>
                        <a:pt x="1699649" y="509099"/>
                      </a:cubicBezTo>
                      <a:cubicBezTo>
                        <a:pt x="1694886" y="511004"/>
                        <a:pt x="1691076" y="513861"/>
                        <a:pt x="1689171" y="519576"/>
                      </a:cubicBezTo>
                      <a:cubicBezTo>
                        <a:pt x="1687266" y="524339"/>
                        <a:pt x="1687266" y="530054"/>
                        <a:pt x="1689171" y="535769"/>
                      </a:cubicBezTo>
                      <a:cubicBezTo>
                        <a:pt x="1690124" y="537674"/>
                        <a:pt x="1691076" y="540531"/>
                        <a:pt x="1692981" y="542436"/>
                      </a:cubicBezTo>
                      <a:cubicBezTo>
                        <a:pt x="1694886" y="544341"/>
                        <a:pt x="1696791" y="546246"/>
                        <a:pt x="1699649" y="548151"/>
                      </a:cubicBezTo>
                      <a:lnTo>
                        <a:pt x="1692981" y="550056"/>
                      </a:lnTo>
                      <a:cubicBezTo>
                        <a:pt x="1689171" y="548151"/>
                        <a:pt x="1685361" y="544341"/>
                        <a:pt x="1682504" y="540531"/>
                      </a:cubicBezTo>
                      <a:cubicBezTo>
                        <a:pt x="1679646" y="535769"/>
                        <a:pt x="1676789" y="531959"/>
                        <a:pt x="1675836" y="527196"/>
                      </a:cubicBezTo>
                      <a:cubicBezTo>
                        <a:pt x="1672979" y="519576"/>
                        <a:pt x="1673931" y="512909"/>
                        <a:pt x="1676789" y="505289"/>
                      </a:cubicBezTo>
                      <a:cubicBezTo>
                        <a:pt x="1679646" y="498621"/>
                        <a:pt x="1685361" y="493859"/>
                        <a:pt x="1692029" y="491001"/>
                      </a:cubicBezTo>
                      <a:cubicBezTo>
                        <a:pt x="1701554" y="488144"/>
                        <a:pt x="1712031" y="490049"/>
                        <a:pt x="1722509" y="497669"/>
                      </a:cubicBezTo>
                      <a:cubicBezTo>
                        <a:pt x="1733939" y="505289"/>
                        <a:pt x="1743464" y="516719"/>
                        <a:pt x="1752036" y="531006"/>
                      </a:cubicBezTo>
                      <a:lnTo>
                        <a:pt x="1765371" y="526244"/>
                      </a:lnTo>
                      <a:lnTo>
                        <a:pt x="1766324" y="526244"/>
                      </a:lnTo>
                      <a:lnTo>
                        <a:pt x="1859669" y="491001"/>
                      </a:lnTo>
                      <a:lnTo>
                        <a:pt x="1859669" y="491001"/>
                      </a:lnTo>
                      <a:lnTo>
                        <a:pt x="1962539" y="445281"/>
                      </a:lnTo>
                      <a:lnTo>
                        <a:pt x="1977779" y="453854"/>
                      </a:lnTo>
                      <a:lnTo>
                        <a:pt x="1959681" y="462426"/>
                      </a:lnTo>
                      <a:lnTo>
                        <a:pt x="2002544" y="557676"/>
                      </a:lnTo>
                      <a:lnTo>
                        <a:pt x="1980636" y="554819"/>
                      </a:lnTo>
                      <a:lnTo>
                        <a:pt x="1964444" y="518624"/>
                      </a:lnTo>
                      <a:lnTo>
                        <a:pt x="1932059" y="532911"/>
                      </a:lnTo>
                      <a:lnTo>
                        <a:pt x="1933964" y="540531"/>
                      </a:lnTo>
                      <a:close/>
                      <a:moveTo>
                        <a:pt x="2038739" y="575774"/>
                      </a:moveTo>
                      <a:lnTo>
                        <a:pt x="2006354" y="565296"/>
                      </a:lnTo>
                      <a:cubicBezTo>
                        <a:pt x="2004449" y="564344"/>
                        <a:pt x="2001591" y="564344"/>
                        <a:pt x="1999686" y="563391"/>
                      </a:cubicBezTo>
                      <a:cubicBezTo>
                        <a:pt x="1997781" y="563391"/>
                        <a:pt x="1995876" y="563391"/>
                        <a:pt x="1994924" y="563391"/>
                      </a:cubicBezTo>
                      <a:cubicBezTo>
                        <a:pt x="1993971" y="564344"/>
                        <a:pt x="1992066" y="565296"/>
                        <a:pt x="1991114" y="566249"/>
                      </a:cubicBezTo>
                      <a:cubicBezTo>
                        <a:pt x="1990161" y="567201"/>
                        <a:pt x="1988256" y="570059"/>
                        <a:pt x="1986351" y="572916"/>
                      </a:cubicBezTo>
                      <a:lnTo>
                        <a:pt x="1974921" y="566249"/>
                      </a:lnTo>
                      <a:cubicBezTo>
                        <a:pt x="1976826" y="564344"/>
                        <a:pt x="1978731" y="561486"/>
                        <a:pt x="1980636" y="559581"/>
                      </a:cubicBezTo>
                      <a:cubicBezTo>
                        <a:pt x="1982541" y="557676"/>
                        <a:pt x="1984446" y="556724"/>
                        <a:pt x="1985399" y="555771"/>
                      </a:cubicBezTo>
                      <a:cubicBezTo>
                        <a:pt x="1987304" y="554819"/>
                        <a:pt x="1988256" y="554819"/>
                        <a:pt x="1989209" y="554819"/>
                      </a:cubicBezTo>
                      <a:cubicBezTo>
                        <a:pt x="1990161" y="554819"/>
                        <a:pt x="1992066" y="554819"/>
                        <a:pt x="1993971" y="555771"/>
                      </a:cubicBezTo>
                      <a:lnTo>
                        <a:pt x="2041596" y="569106"/>
                      </a:lnTo>
                      <a:lnTo>
                        <a:pt x="2038739" y="575774"/>
                      </a:lnTo>
                      <a:close/>
                      <a:moveTo>
                        <a:pt x="2137799" y="166199"/>
                      </a:moveTo>
                      <a:cubicBezTo>
                        <a:pt x="2145419" y="97619"/>
                        <a:pt x="2173041" y="21419"/>
                        <a:pt x="2254004" y="16656"/>
                      </a:cubicBezTo>
                      <a:cubicBezTo>
                        <a:pt x="2271149" y="16656"/>
                        <a:pt x="2273054" y="24276"/>
                        <a:pt x="2274006" y="26181"/>
                      </a:cubicBezTo>
                      <a:cubicBezTo>
                        <a:pt x="2278769" y="50946"/>
                        <a:pt x="2227334" y="115716"/>
                        <a:pt x="2137799" y="166199"/>
                      </a:cubicBezTo>
                      <a:close/>
                      <a:moveTo>
                        <a:pt x="2346396" y="591014"/>
                      </a:moveTo>
                      <a:cubicBezTo>
                        <a:pt x="2327346" y="553866"/>
                        <a:pt x="2289246" y="499574"/>
                        <a:pt x="2254956" y="497669"/>
                      </a:cubicBezTo>
                      <a:cubicBezTo>
                        <a:pt x="2246384" y="496716"/>
                        <a:pt x="2233049" y="499574"/>
                        <a:pt x="2222571" y="515766"/>
                      </a:cubicBezTo>
                      <a:cubicBezTo>
                        <a:pt x="2218761" y="522434"/>
                        <a:pt x="2214951" y="530054"/>
                        <a:pt x="2211141" y="537674"/>
                      </a:cubicBezTo>
                      <a:cubicBezTo>
                        <a:pt x="2207331" y="493859"/>
                        <a:pt x="2194949" y="451949"/>
                        <a:pt x="2181614" y="412896"/>
                      </a:cubicBezTo>
                      <a:cubicBezTo>
                        <a:pt x="2219714" y="397656"/>
                        <a:pt x="2254004" y="379559"/>
                        <a:pt x="2285436" y="358604"/>
                      </a:cubicBezTo>
                      <a:cubicBezTo>
                        <a:pt x="2293056" y="375749"/>
                        <a:pt x="2300676" y="391941"/>
                        <a:pt x="2309249" y="408134"/>
                      </a:cubicBezTo>
                      <a:cubicBezTo>
                        <a:pt x="2323536" y="435756"/>
                        <a:pt x="2338776" y="465284"/>
                        <a:pt x="2346396" y="496716"/>
                      </a:cubicBezTo>
                      <a:cubicBezTo>
                        <a:pt x="2350206" y="515766"/>
                        <a:pt x="2350206" y="568154"/>
                        <a:pt x="2346396" y="59101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2156" name="Google Shape;2156;p15"/>
          <p:cNvSpPr/>
          <p:nvPr/>
        </p:nvSpPr>
        <p:spPr>
          <a:xfrm>
            <a:off x="-522" y="-5004785"/>
            <a:ext cx="794084" cy="14164521"/>
          </a:xfrm>
          <a:custGeom>
            <a:avLst/>
            <a:gdLst/>
            <a:ahLst/>
            <a:cxnLst/>
            <a:rect l="l" t="t" r="r" b="b"/>
            <a:pathLst>
              <a:path w="794084" h="14164521" extrusionOk="0">
                <a:moveTo>
                  <a:pt x="652655" y="7943935"/>
                </a:moveTo>
                <a:lnTo>
                  <a:pt x="650770" y="7944316"/>
                </a:lnTo>
                <a:lnTo>
                  <a:pt x="650770" y="7944316"/>
                </a:lnTo>
                <a:lnTo>
                  <a:pt x="652655" y="7943935"/>
                </a:lnTo>
                <a:close/>
                <a:moveTo>
                  <a:pt x="0" y="2381"/>
                </a:moveTo>
                <a:lnTo>
                  <a:pt x="794084" y="0"/>
                </a:lnTo>
                <a:lnTo>
                  <a:pt x="792386" y="6521110"/>
                </a:lnTo>
                <a:lnTo>
                  <a:pt x="792695" y="6521110"/>
                </a:lnTo>
                <a:lnTo>
                  <a:pt x="792695" y="6940210"/>
                </a:lnTo>
                <a:lnTo>
                  <a:pt x="792428" y="6940210"/>
                </a:lnTo>
                <a:cubicBezTo>
                  <a:pt x="792430" y="6950301"/>
                  <a:pt x="792433" y="6960393"/>
                  <a:pt x="792435" y="6970484"/>
                </a:cubicBezTo>
                <a:lnTo>
                  <a:pt x="785164" y="7006498"/>
                </a:lnTo>
                <a:cubicBezTo>
                  <a:pt x="777887" y="7023703"/>
                  <a:pt x="767356" y="7039198"/>
                  <a:pt x="754344" y="7052210"/>
                </a:cubicBezTo>
                <a:cubicBezTo>
                  <a:pt x="719662" y="7075911"/>
                  <a:pt x="708791" y="7075801"/>
                  <a:pt x="686015" y="7087596"/>
                </a:cubicBezTo>
                <a:lnTo>
                  <a:pt x="653151" y="7094231"/>
                </a:lnTo>
                <a:lnTo>
                  <a:pt x="653151" y="7094231"/>
                </a:lnTo>
                <a:lnTo>
                  <a:pt x="686015" y="7087596"/>
                </a:lnTo>
                <a:lnTo>
                  <a:pt x="620390" y="7107967"/>
                </a:lnTo>
                <a:cubicBezTo>
                  <a:pt x="460230" y="7175709"/>
                  <a:pt x="347851" y="7334297"/>
                  <a:pt x="347851" y="7519133"/>
                </a:cubicBezTo>
                <a:cubicBezTo>
                  <a:pt x="347851" y="7703969"/>
                  <a:pt x="460230" y="7862557"/>
                  <a:pt x="620390" y="7930299"/>
                </a:cubicBezTo>
                <a:lnTo>
                  <a:pt x="686015" y="7950670"/>
                </a:lnTo>
                <a:lnTo>
                  <a:pt x="704152" y="7956300"/>
                </a:lnTo>
                <a:lnTo>
                  <a:pt x="754344" y="7986056"/>
                </a:lnTo>
                <a:cubicBezTo>
                  <a:pt x="767356" y="7999068"/>
                  <a:pt x="777887" y="8014563"/>
                  <a:pt x="785164" y="8031768"/>
                </a:cubicBezTo>
                <a:lnTo>
                  <a:pt x="792687" y="8069030"/>
                </a:lnTo>
                <a:cubicBezTo>
                  <a:pt x="792690" y="8081493"/>
                  <a:pt x="792692" y="8093955"/>
                  <a:pt x="792695" y="8106418"/>
                </a:cubicBezTo>
                <a:lnTo>
                  <a:pt x="791819" y="8110756"/>
                </a:lnTo>
                <a:lnTo>
                  <a:pt x="791819" y="8110756"/>
                </a:lnTo>
                <a:lnTo>
                  <a:pt x="792695" y="8106418"/>
                </a:lnTo>
                <a:lnTo>
                  <a:pt x="794084" y="14164521"/>
                </a:lnTo>
                <a:lnTo>
                  <a:pt x="0" y="14164521"/>
                </a:lnTo>
                <a:lnTo>
                  <a:pt x="0" y="2381"/>
                </a:lnTo>
                <a:close/>
              </a:path>
            </a:pathLst>
          </a:custGeom>
          <a:solidFill>
            <a:srgbClr val="B8114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7" name="Google Shape;2157;p15"/>
          <p:cNvSpPr/>
          <p:nvPr/>
        </p:nvSpPr>
        <p:spPr>
          <a:xfrm>
            <a:off x="177277" y="4148453"/>
            <a:ext cx="470356" cy="470356"/>
          </a:xfrm>
          <a:custGeom>
            <a:avLst/>
            <a:gdLst/>
            <a:ahLst/>
            <a:cxnLst/>
            <a:rect l="l" t="t" r="r" b="b"/>
            <a:pathLst>
              <a:path w="470356" h="470356" extrusionOk="0">
                <a:moveTo>
                  <a:pt x="385593" y="364560"/>
                </a:moveTo>
                <a:cubicBezTo>
                  <a:pt x="374345" y="364528"/>
                  <a:pt x="363385" y="368123"/>
                  <a:pt x="354341" y="374812"/>
                </a:cubicBezTo>
                <a:lnTo>
                  <a:pt x="323900" y="344370"/>
                </a:lnTo>
                <a:cubicBezTo>
                  <a:pt x="314208" y="334762"/>
                  <a:pt x="298563" y="334829"/>
                  <a:pt x="288955" y="344521"/>
                </a:cubicBezTo>
                <a:cubicBezTo>
                  <a:pt x="279404" y="354153"/>
                  <a:pt x="279404" y="369684"/>
                  <a:pt x="288955" y="379316"/>
                </a:cubicBezTo>
                <a:lnTo>
                  <a:pt x="295231" y="385593"/>
                </a:lnTo>
                <a:lnTo>
                  <a:pt x="243095" y="385593"/>
                </a:lnTo>
                <a:lnTo>
                  <a:pt x="243095" y="335278"/>
                </a:lnTo>
                <a:cubicBezTo>
                  <a:pt x="243095" y="330906"/>
                  <a:pt x="239551" y="327362"/>
                  <a:pt x="235178" y="327362"/>
                </a:cubicBezTo>
                <a:cubicBezTo>
                  <a:pt x="232906" y="327361"/>
                  <a:pt x="230744" y="328337"/>
                  <a:pt x="229241" y="330042"/>
                </a:cubicBezTo>
                <a:cubicBezTo>
                  <a:pt x="220571" y="339885"/>
                  <a:pt x="205564" y="340836"/>
                  <a:pt x="195721" y="332166"/>
                </a:cubicBezTo>
                <a:cubicBezTo>
                  <a:pt x="185878" y="323496"/>
                  <a:pt x="184927" y="308490"/>
                  <a:pt x="193597" y="298646"/>
                </a:cubicBezTo>
                <a:cubicBezTo>
                  <a:pt x="202266" y="288803"/>
                  <a:pt x="217273" y="287852"/>
                  <a:pt x="227116" y="296522"/>
                </a:cubicBezTo>
                <a:cubicBezTo>
                  <a:pt x="227868" y="297185"/>
                  <a:pt x="228578" y="297894"/>
                  <a:pt x="229241" y="298646"/>
                </a:cubicBezTo>
                <a:cubicBezTo>
                  <a:pt x="232132" y="301926"/>
                  <a:pt x="237136" y="302240"/>
                  <a:pt x="240414" y="299348"/>
                </a:cubicBezTo>
                <a:cubicBezTo>
                  <a:pt x="242119" y="297845"/>
                  <a:pt x="243095" y="295682"/>
                  <a:pt x="243095" y="293410"/>
                </a:cubicBezTo>
                <a:lnTo>
                  <a:pt x="243095" y="243095"/>
                </a:lnTo>
                <a:lnTo>
                  <a:pt x="278073" y="243095"/>
                </a:lnTo>
                <a:cubicBezTo>
                  <a:pt x="269319" y="263127"/>
                  <a:pt x="278462" y="286462"/>
                  <a:pt x="298494" y="295216"/>
                </a:cubicBezTo>
                <a:cubicBezTo>
                  <a:pt x="318525" y="303970"/>
                  <a:pt x="341861" y="294828"/>
                  <a:pt x="350615" y="274796"/>
                </a:cubicBezTo>
                <a:cubicBezTo>
                  <a:pt x="355031" y="264690"/>
                  <a:pt x="355031" y="253200"/>
                  <a:pt x="350615" y="243095"/>
                </a:cubicBezTo>
                <a:lnTo>
                  <a:pt x="385593" y="243095"/>
                </a:lnTo>
                <a:lnTo>
                  <a:pt x="385593" y="346010"/>
                </a:lnTo>
                <a:lnTo>
                  <a:pt x="401426" y="346010"/>
                </a:lnTo>
                <a:lnTo>
                  <a:pt x="401426" y="195596"/>
                </a:lnTo>
                <a:lnTo>
                  <a:pt x="425176" y="195596"/>
                </a:lnTo>
                <a:cubicBezTo>
                  <a:pt x="442657" y="195576"/>
                  <a:pt x="456822" y="181410"/>
                  <a:pt x="456842" y="163929"/>
                </a:cubicBezTo>
                <a:lnTo>
                  <a:pt x="456842" y="95960"/>
                </a:lnTo>
                <a:lnTo>
                  <a:pt x="470357" y="82445"/>
                </a:lnTo>
                <a:lnTo>
                  <a:pt x="459161" y="71249"/>
                </a:lnTo>
                <a:lnTo>
                  <a:pt x="443328" y="87082"/>
                </a:lnTo>
                <a:cubicBezTo>
                  <a:pt x="441843" y="88567"/>
                  <a:pt x="441009" y="90580"/>
                  <a:pt x="441009" y="92680"/>
                </a:cubicBezTo>
                <a:lnTo>
                  <a:pt x="441009" y="163929"/>
                </a:lnTo>
                <a:cubicBezTo>
                  <a:pt x="440999" y="172669"/>
                  <a:pt x="433916" y="179752"/>
                  <a:pt x="425176" y="179762"/>
                </a:cubicBezTo>
                <a:lnTo>
                  <a:pt x="401426" y="179762"/>
                </a:lnTo>
                <a:lnTo>
                  <a:pt x="401426" y="159292"/>
                </a:lnTo>
                <a:lnTo>
                  <a:pt x="414941" y="145778"/>
                </a:lnTo>
                <a:lnTo>
                  <a:pt x="403745" y="134582"/>
                </a:lnTo>
                <a:lnTo>
                  <a:pt x="368120" y="170206"/>
                </a:lnTo>
                <a:cubicBezTo>
                  <a:pt x="364654" y="173673"/>
                  <a:pt x="359033" y="173673"/>
                  <a:pt x="355566" y="170206"/>
                </a:cubicBezTo>
                <a:cubicBezTo>
                  <a:pt x="352100" y="166740"/>
                  <a:pt x="352100" y="161119"/>
                  <a:pt x="355566" y="157652"/>
                </a:cubicBezTo>
                <a:lnTo>
                  <a:pt x="391191" y="122028"/>
                </a:lnTo>
                <a:cubicBezTo>
                  <a:pt x="394282" y="118936"/>
                  <a:pt x="394282" y="113924"/>
                  <a:pt x="391191" y="110832"/>
                </a:cubicBezTo>
                <a:cubicBezTo>
                  <a:pt x="391191" y="110832"/>
                  <a:pt x="391191" y="110832"/>
                  <a:pt x="391191" y="110832"/>
                </a:cubicBezTo>
                <a:cubicBezTo>
                  <a:pt x="376818" y="96425"/>
                  <a:pt x="376818" y="73103"/>
                  <a:pt x="391191" y="58695"/>
                </a:cubicBezTo>
                <a:lnTo>
                  <a:pt x="430774" y="19113"/>
                </a:lnTo>
                <a:lnTo>
                  <a:pt x="419578" y="7917"/>
                </a:lnTo>
                <a:lnTo>
                  <a:pt x="379995" y="47499"/>
                </a:lnTo>
                <a:cubicBezTo>
                  <a:pt x="361609" y="65934"/>
                  <a:pt x="359411" y="95022"/>
                  <a:pt x="374817" y="116010"/>
                </a:cubicBezTo>
                <a:lnTo>
                  <a:pt x="344370" y="146456"/>
                </a:lnTo>
                <a:cubicBezTo>
                  <a:pt x="334679" y="156065"/>
                  <a:pt x="334611" y="171710"/>
                  <a:pt x="344220" y="181402"/>
                </a:cubicBezTo>
                <a:cubicBezTo>
                  <a:pt x="353829" y="191094"/>
                  <a:pt x="369474" y="191161"/>
                  <a:pt x="379166" y="181553"/>
                </a:cubicBezTo>
                <a:cubicBezTo>
                  <a:pt x="379216" y="181503"/>
                  <a:pt x="379267" y="181453"/>
                  <a:pt x="379316" y="181402"/>
                </a:cubicBezTo>
                <a:lnTo>
                  <a:pt x="385593" y="175125"/>
                </a:lnTo>
                <a:lnTo>
                  <a:pt x="385593" y="227262"/>
                </a:lnTo>
                <a:lnTo>
                  <a:pt x="335277" y="227262"/>
                </a:lnTo>
                <a:cubicBezTo>
                  <a:pt x="330905" y="227262"/>
                  <a:pt x="327361" y="230805"/>
                  <a:pt x="327361" y="235177"/>
                </a:cubicBezTo>
                <a:cubicBezTo>
                  <a:pt x="327360" y="237450"/>
                  <a:pt x="328336" y="239613"/>
                  <a:pt x="330041" y="241116"/>
                </a:cubicBezTo>
                <a:cubicBezTo>
                  <a:pt x="339884" y="249784"/>
                  <a:pt x="340836" y="264792"/>
                  <a:pt x="332167" y="274635"/>
                </a:cubicBezTo>
                <a:cubicBezTo>
                  <a:pt x="323498" y="284479"/>
                  <a:pt x="308491" y="285431"/>
                  <a:pt x="298647" y="276762"/>
                </a:cubicBezTo>
                <a:cubicBezTo>
                  <a:pt x="288804" y="268093"/>
                  <a:pt x="287852" y="253086"/>
                  <a:pt x="296521" y="243242"/>
                </a:cubicBezTo>
                <a:cubicBezTo>
                  <a:pt x="297184" y="242489"/>
                  <a:pt x="297894" y="241779"/>
                  <a:pt x="298647" y="241116"/>
                </a:cubicBezTo>
                <a:cubicBezTo>
                  <a:pt x="301927" y="238224"/>
                  <a:pt x="302241" y="233221"/>
                  <a:pt x="299348" y="229942"/>
                </a:cubicBezTo>
                <a:cubicBezTo>
                  <a:pt x="297846" y="228237"/>
                  <a:pt x="295683" y="227262"/>
                  <a:pt x="293411" y="227262"/>
                </a:cubicBezTo>
                <a:lnTo>
                  <a:pt x="243095" y="227262"/>
                </a:lnTo>
                <a:lnTo>
                  <a:pt x="243095" y="192284"/>
                </a:lnTo>
                <a:cubicBezTo>
                  <a:pt x="263127" y="201037"/>
                  <a:pt x="286462" y="191894"/>
                  <a:pt x="295215" y="171861"/>
                </a:cubicBezTo>
                <a:cubicBezTo>
                  <a:pt x="303967" y="151829"/>
                  <a:pt x="294824" y="128494"/>
                  <a:pt x="274791" y="119741"/>
                </a:cubicBezTo>
                <a:cubicBezTo>
                  <a:pt x="264687" y="115327"/>
                  <a:pt x="253199" y="115327"/>
                  <a:pt x="243095" y="119741"/>
                </a:cubicBezTo>
                <a:lnTo>
                  <a:pt x="243095" y="84764"/>
                </a:lnTo>
                <a:lnTo>
                  <a:pt x="346010" y="84764"/>
                </a:lnTo>
                <a:lnTo>
                  <a:pt x="346010" y="68931"/>
                </a:lnTo>
                <a:lnTo>
                  <a:pt x="195596" y="68931"/>
                </a:lnTo>
                <a:lnTo>
                  <a:pt x="195596" y="45181"/>
                </a:lnTo>
                <a:cubicBezTo>
                  <a:pt x="195576" y="27700"/>
                  <a:pt x="181410" y="13534"/>
                  <a:pt x="163929" y="13515"/>
                </a:cubicBezTo>
                <a:lnTo>
                  <a:pt x="95959" y="13515"/>
                </a:lnTo>
                <a:lnTo>
                  <a:pt x="82445" y="0"/>
                </a:lnTo>
                <a:lnTo>
                  <a:pt x="71249" y="11196"/>
                </a:lnTo>
                <a:lnTo>
                  <a:pt x="87082" y="27029"/>
                </a:lnTo>
                <a:cubicBezTo>
                  <a:pt x="88567" y="28514"/>
                  <a:pt x="90580" y="29348"/>
                  <a:pt x="92680" y="29348"/>
                </a:cubicBezTo>
                <a:lnTo>
                  <a:pt x="163929" y="29348"/>
                </a:lnTo>
                <a:cubicBezTo>
                  <a:pt x="172669" y="29358"/>
                  <a:pt x="179752" y="36441"/>
                  <a:pt x="179762" y="45181"/>
                </a:cubicBezTo>
                <a:lnTo>
                  <a:pt x="179762" y="68931"/>
                </a:lnTo>
                <a:lnTo>
                  <a:pt x="159292" y="68931"/>
                </a:lnTo>
                <a:lnTo>
                  <a:pt x="145778" y="55416"/>
                </a:lnTo>
                <a:lnTo>
                  <a:pt x="134582" y="66612"/>
                </a:lnTo>
                <a:lnTo>
                  <a:pt x="170206" y="102236"/>
                </a:lnTo>
                <a:cubicBezTo>
                  <a:pt x="173673" y="105703"/>
                  <a:pt x="173673" y="111324"/>
                  <a:pt x="170206" y="114790"/>
                </a:cubicBezTo>
                <a:cubicBezTo>
                  <a:pt x="166740" y="118257"/>
                  <a:pt x="161119" y="118257"/>
                  <a:pt x="157652" y="114790"/>
                </a:cubicBezTo>
                <a:lnTo>
                  <a:pt x="122028" y="79166"/>
                </a:lnTo>
                <a:cubicBezTo>
                  <a:pt x="118936" y="76074"/>
                  <a:pt x="113924" y="76074"/>
                  <a:pt x="110832" y="79165"/>
                </a:cubicBezTo>
                <a:cubicBezTo>
                  <a:pt x="110832" y="79165"/>
                  <a:pt x="110832" y="79166"/>
                  <a:pt x="110832" y="79166"/>
                </a:cubicBezTo>
                <a:cubicBezTo>
                  <a:pt x="96436" y="93563"/>
                  <a:pt x="73093" y="93563"/>
                  <a:pt x="58696" y="79167"/>
                </a:cubicBezTo>
                <a:cubicBezTo>
                  <a:pt x="58696" y="79166"/>
                  <a:pt x="58696" y="79166"/>
                  <a:pt x="58695" y="79166"/>
                </a:cubicBezTo>
                <a:lnTo>
                  <a:pt x="19113" y="39583"/>
                </a:lnTo>
                <a:lnTo>
                  <a:pt x="7917" y="50779"/>
                </a:lnTo>
                <a:lnTo>
                  <a:pt x="47499" y="90362"/>
                </a:lnTo>
                <a:cubicBezTo>
                  <a:pt x="65922" y="108777"/>
                  <a:pt x="95031" y="110978"/>
                  <a:pt x="116015" y="95545"/>
                </a:cubicBezTo>
                <a:lnTo>
                  <a:pt x="146456" y="125986"/>
                </a:lnTo>
                <a:cubicBezTo>
                  <a:pt x="156148" y="135595"/>
                  <a:pt x="171793" y="135528"/>
                  <a:pt x="181402" y="125836"/>
                </a:cubicBezTo>
                <a:cubicBezTo>
                  <a:pt x="190952" y="116203"/>
                  <a:pt x="190952" y="100673"/>
                  <a:pt x="181402" y="91040"/>
                </a:cubicBezTo>
                <a:lnTo>
                  <a:pt x="175125" y="84764"/>
                </a:lnTo>
                <a:lnTo>
                  <a:pt x="227262" y="84764"/>
                </a:lnTo>
                <a:lnTo>
                  <a:pt x="227262" y="135078"/>
                </a:lnTo>
                <a:cubicBezTo>
                  <a:pt x="227262" y="139450"/>
                  <a:pt x="230805" y="142995"/>
                  <a:pt x="235177" y="142996"/>
                </a:cubicBezTo>
                <a:cubicBezTo>
                  <a:pt x="237450" y="142996"/>
                  <a:pt x="239613" y="142019"/>
                  <a:pt x="241116" y="140315"/>
                </a:cubicBezTo>
                <a:cubicBezTo>
                  <a:pt x="249785" y="130472"/>
                  <a:pt x="264792" y="129521"/>
                  <a:pt x="274635" y="138191"/>
                </a:cubicBezTo>
                <a:cubicBezTo>
                  <a:pt x="284479" y="146860"/>
                  <a:pt x="285430" y="161867"/>
                  <a:pt x="276760" y="171710"/>
                </a:cubicBezTo>
                <a:cubicBezTo>
                  <a:pt x="268090" y="181554"/>
                  <a:pt x="253084" y="182504"/>
                  <a:pt x="243240" y="173835"/>
                </a:cubicBezTo>
                <a:cubicBezTo>
                  <a:pt x="242488" y="173172"/>
                  <a:pt x="241779" y="172462"/>
                  <a:pt x="241116" y="171710"/>
                </a:cubicBezTo>
                <a:cubicBezTo>
                  <a:pt x="238224" y="168431"/>
                  <a:pt x="233221" y="168117"/>
                  <a:pt x="229942" y="171010"/>
                </a:cubicBezTo>
                <a:cubicBezTo>
                  <a:pt x="228237" y="172512"/>
                  <a:pt x="227262" y="174675"/>
                  <a:pt x="227262" y="176947"/>
                </a:cubicBezTo>
                <a:lnTo>
                  <a:pt x="227262" y="227262"/>
                </a:lnTo>
                <a:lnTo>
                  <a:pt x="192283" y="227262"/>
                </a:lnTo>
                <a:cubicBezTo>
                  <a:pt x="201037" y="207230"/>
                  <a:pt x="191895" y="183895"/>
                  <a:pt x="171863" y="175141"/>
                </a:cubicBezTo>
                <a:cubicBezTo>
                  <a:pt x="151832" y="166386"/>
                  <a:pt x="128496" y="175529"/>
                  <a:pt x="119742" y="195561"/>
                </a:cubicBezTo>
                <a:cubicBezTo>
                  <a:pt x="115326" y="205666"/>
                  <a:pt x="115326" y="217156"/>
                  <a:pt x="119742" y="227262"/>
                </a:cubicBezTo>
                <a:lnTo>
                  <a:pt x="84764" y="227262"/>
                </a:lnTo>
                <a:lnTo>
                  <a:pt x="84764" y="124346"/>
                </a:lnTo>
                <a:lnTo>
                  <a:pt x="68931" y="124346"/>
                </a:lnTo>
                <a:lnTo>
                  <a:pt x="68931" y="274761"/>
                </a:lnTo>
                <a:lnTo>
                  <a:pt x="45181" y="274761"/>
                </a:lnTo>
                <a:cubicBezTo>
                  <a:pt x="27700" y="274781"/>
                  <a:pt x="13534" y="288947"/>
                  <a:pt x="13515" y="306427"/>
                </a:cubicBezTo>
                <a:lnTo>
                  <a:pt x="13515" y="374397"/>
                </a:lnTo>
                <a:lnTo>
                  <a:pt x="0" y="387912"/>
                </a:lnTo>
                <a:lnTo>
                  <a:pt x="11196" y="399108"/>
                </a:lnTo>
                <a:lnTo>
                  <a:pt x="27029" y="383274"/>
                </a:lnTo>
                <a:cubicBezTo>
                  <a:pt x="28514" y="381790"/>
                  <a:pt x="29348" y="379776"/>
                  <a:pt x="29348" y="377676"/>
                </a:cubicBezTo>
                <a:lnTo>
                  <a:pt x="29348" y="306427"/>
                </a:lnTo>
                <a:cubicBezTo>
                  <a:pt x="29358" y="297688"/>
                  <a:pt x="36441" y="290604"/>
                  <a:pt x="45181" y="290594"/>
                </a:cubicBezTo>
                <a:lnTo>
                  <a:pt x="68931" y="290594"/>
                </a:lnTo>
                <a:lnTo>
                  <a:pt x="68931" y="311065"/>
                </a:lnTo>
                <a:lnTo>
                  <a:pt x="55416" y="324579"/>
                </a:lnTo>
                <a:lnTo>
                  <a:pt x="66612" y="335775"/>
                </a:lnTo>
                <a:lnTo>
                  <a:pt x="102236" y="300151"/>
                </a:lnTo>
                <a:cubicBezTo>
                  <a:pt x="105703" y="296684"/>
                  <a:pt x="111324" y="296684"/>
                  <a:pt x="114790" y="300151"/>
                </a:cubicBezTo>
                <a:cubicBezTo>
                  <a:pt x="118257" y="303617"/>
                  <a:pt x="118257" y="309238"/>
                  <a:pt x="114790" y="312704"/>
                </a:cubicBezTo>
                <a:lnTo>
                  <a:pt x="79166" y="348329"/>
                </a:lnTo>
                <a:cubicBezTo>
                  <a:pt x="76074" y="351420"/>
                  <a:pt x="76074" y="356432"/>
                  <a:pt x="79165" y="359525"/>
                </a:cubicBezTo>
                <a:cubicBezTo>
                  <a:pt x="79165" y="359525"/>
                  <a:pt x="79166" y="359525"/>
                  <a:pt x="79166" y="359525"/>
                </a:cubicBezTo>
                <a:cubicBezTo>
                  <a:pt x="93538" y="373932"/>
                  <a:pt x="93538" y="397254"/>
                  <a:pt x="79166" y="411661"/>
                </a:cubicBezTo>
                <a:lnTo>
                  <a:pt x="39583" y="451244"/>
                </a:lnTo>
                <a:lnTo>
                  <a:pt x="50779" y="462440"/>
                </a:lnTo>
                <a:lnTo>
                  <a:pt x="90362" y="422857"/>
                </a:lnTo>
                <a:cubicBezTo>
                  <a:pt x="108748" y="404423"/>
                  <a:pt x="110946" y="375335"/>
                  <a:pt x="95540" y="354346"/>
                </a:cubicBezTo>
                <a:lnTo>
                  <a:pt x="125986" y="323900"/>
                </a:lnTo>
                <a:cubicBezTo>
                  <a:pt x="135678" y="314291"/>
                  <a:pt x="135745" y="298646"/>
                  <a:pt x="126137" y="288955"/>
                </a:cubicBezTo>
                <a:cubicBezTo>
                  <a:pt x="116528" y="279263"/>
                  <a:pt x="100883" y="279195"/>
                  <a:pt x="91191" y="288804"/>
                </a:cubicBezTo>
                <a:cubicBezTo>
                  <a:pt x="91140" y="288854"/>
                  <a:pt x="91090" y="288904"/>
                  <a:pt x="91040" y="288955"/>
                </a:cubicBezTo>
                <a:lnTo>
                  <a:pt x="84764" y="295231"/>
                </a:lnTo>
                <a:lnTo>
                  <a:pt x="84764" y="243095"/>
                </a:lnTo>
                <a:lnTo>
                  <a:pt x="135079" y="243095"/>
                </a:lnTo>
                <a:cubicBezTo>
                  <a:pt x="139451" y="243095"/>
                  <a:pt x="142996" y="239551"/>
                  <a:pt x="142996" y="235178"/>
                </a:cubicBezTo>
                <a:cubicBezTo>
                  <a:pt x="142997" y="232906"/>
                  <a:pt x="142020" y="230744"/>
                  <a:pt x="140316" y="229241"/>
                </a:cubicBezTo>
                <a:cubicBezTo>
                  <a:pt x="130473" y="220572"/>
                  <a:pt x="129521" y="205564"/>
                  <a:pt x="138190" y="195721"/>
                </a:cubicBezTo>
                <a:cubicBezTo>
                  <a:pt x="146858" y="185878"/>
                  <a:pt x="161866" y="184926"/>
                  <a:pt x="171709" y="193595"/>
                </a:cubicBezTo>
                <a:cubicBezTo>
                  <a:pt x="181553" y="202263"/>
                  <a:pt x="182504" y="217271"/>
                  <a:pt x="173836" y="227114"/>
                </a:cubicBezTo>
                <a:cubicBezTo>
                  <a:pt x="173173" y="227867"/>
                  <a:pt x="172462" y="228578"/>
                  <a:pt x="171709" y="229241"/>
                </a:cubicBezTo>
                <a:cubicBezTo>
                  <a:pt x="168430" y="232132"/>
                  <a:pt x="168116" y="237136"/>
                  <a:pt x="171009" y="240414"/>
                </a:cubicBezTo>
                <a:cubicBezTo>
                  <a:pt x="172511" y="242119"/>
                  <a:pt x="174674" y="243095"/>
                  <a:pt x="176946" y="243095"/>
                </a:cubicBezTo>
                <a:lnTo>
                  <a:pt x="227262" y="243095"/>
                </a:lnTo>
                <a:lnTo>
                  <a:pt x="227262" y="278072"/>
                </a:lnTo>
                <a:cubicBezTo>
                  <a:pt x="207230" y="269319"/>
                  <a:pt x="183895" y="278463"/>
                  <a:pt x="175142" y="298496"/>
                </a:cubicBezTo>
                <a:cubicBezTo>
                  <a:pt x="166389" y="318528"/>
                  <a:pt x="175533" y="341863"/>
                  <a:pt x="195566" y="350616"/>
                </a:cubicBezTo>
                <a:cubicBezTo>
                  <a:pt x="205669" y="355030"/>
                  <a:pt x="217157" y="355030"/>
                  <a:pt x="227262" y="350616"/>
                </a:cubicBezTo>
                <a:lnTo>
                  <a:pt x="227262" y="385593"/>
                </a:lnTo>
                <a:lnTo>
                  <a:pt x="124346" y="385593"/>
                </a:lnTo>
                <a:lnTo>
                  <a:pt x="124346" y="401426"/>
                </a:lnTo>
                <a:lnTo>
                  <a:pt x="274761" y="401426"/>
                </a:lnTo>
                <a:lnTo>
                  <a:pt x="274761" y="425176"/>
                </a:lnTo>
                <a:cubicBezTo>
                  <a:pt x="274781" y="442657"/>
                  <a:pt x="288947" y="456822"/>
                  <a:pt x="306427" y="456842"/>
                </a:cubicBezTo>
                <a:lnTo>
                  <a:pt x="374398" y="456842"/>
                </a:lnTo>
                <a:lnTo>
                  <a:pt x="387912" y="470357"/>
                </a:lnTo>
                <a:lnTo>
                  <a:pt x="399108" y="459161"/>
                </a:lnTo>
                <a:lnTo>
                  <a:pt x="383274" y="443328"/>
                </a:lnTo>
                <a:cubicBezTo>
                  <a:pt x="381790" y="441843"/>
                  <a:pt x="379776" y="441009"/>
                  <a:pt x="377676" y="441009"/>
                </a:cubicBezTo>
                <a:lnTo>
                  <a:pt x="306427" y="441009"/>
                </a:lnTo>
                <a:cubicBezTo>
                  <a:pt x="297688" y="440999"/>
                  <a:pt x="290604" y="433916"/>
                  <a:pt x="290594" y="425176"/>
                </a:cubicBezTo>
                <a:lnTo>
                  <a:pt x="290594" y="401426"/>
                </a:lnTo>
                <a:lnTo>
                  <a:pt x="311065" y="401426"/>
                </a:lnTo>
                <a:lnTo>
                  <a:pt x="324579" y="414941"/>
                </a:lnTo>
                <a:lnTo>
                  <a:pt x="335775" y="403745"/>
                </a:lnTo>
                <a:lnTo>
                  <a:pt x="300151" y="368120"/>
                </a:lnTo>
                <a:cubicBezTo>
                  <a:pt x="296684" y="364654"/>
                  <a:pt x="296684" y="359033"/>
                  <a:pt x="300151" y="355566"/>
                </a:cubicBezTo>
                <a:cubicBezTo>
                  <a:pt x="303617" y="352100"/>
                  <a:pt x="309238" y="352100"/>
                  <a:pt x="312704" y="355566"/>
                </a:cubicBezTo>
                <a:lnTo>
                  <a:pt x="348329" y="391191"/>
                </a:lnTo>
                <a:cubicBezTo>
                  <a:pt x="351420" y="394282"/>
                  <a:pt x="356432" y="394282"/>
                  <a:pt x="359525" y="391191"/>
                </a:cubicBezTo>
                <a:cubicBezTo>
                  <a:pt x="359525" y="391191"/>
                  <a:pt x="359525" y="391191"/>
                  <a:pt x="359525" y="391191"/>
                </a:cubicBezTo>
                <a:cubicBezTo>
                  <a:pt x="373921" y="376794"/>
                  <a:pt x="397263" y="376794"/>
                  <a:pt x="411660" y="391190"/>
                </a:cubicBezTo>
                <a:cubicBezTo>
                  <a:pt x="411660" y="391190"/>
                  <a:pt x="411661" y="391191"/>
                  <a:pt x="411661" y="391191"/>
                </a:cubicBezTo>
                <a:lnTo>
                  <a:pt x="451244" y="430774"/>
                </a:lnTo>
                <a:lnTo>
                  <a:pt x="462440" y="419578"/>
                </a:lnTo>
                <a:lnTo>
                  <a:pt x="422857" y="379995"/>
                </a:lnTo>
                <a:cubicBezTo>
                  <a:pt x="412996" y="370080"/>
                  <a:pt x="399578" y="364522"/>
                  <a:pt x="385593" y="364560"/>
                </a:cubicBezTo>
                <a:close/>
              </a:path>
            </a:pathLst>
          </a:custGeom>
          <a:solidFill>
            <a:srgbClr val="FFFFFF">
              <a:alpha val="49411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158" name="Google Shape;2158;p15"/>
          <p:cNvGrpSpPr/>
          <p:nvPr/>
        </p:nvGrpSpPr>
        <p:grpSpPr>
          <a:xfrm>
            <a:off x="174261" y="3190310"/>
            <a:ext cx="477811" cy="492854"/>
            <a:chOff x="183129" y="3298366"/>
            <a:chExt cx="477811" cy="492854"/>
          </a:xfrm>
        </p:grpSpPr>
        <p:sp>
          <p:nvSpPr>
            <p:cNvPr id="2159" name="Google Shape;2159;p15"/>
            <p:cNvSpPr/>
            <p:nvPr/>
          </p:nvSpPr>
          <p:spPr>
            <a:xfrm>
              <a:off x="317679" y="3416778"/>
              <a:ext cx="12970" cy="56596"/>
            </a:xfrm>
            <a:custGeom>
              <a:avLst/>
              <a:gdLst/>
              <a:ahLst/>
              <a:cxnLst/>
              <a:rect l="l" t="t" r="r" b="b"/>
              <a:pathLst>
                <a:path w="12970" h="56596" extrusionOk="0">
                  <a:moveTo>
                    <a:pt x="6488" y="0"/>
                  </a:moveTo>
                  <a:cubicBezTo>
                    <a:pt x="6487" y="0"/>
                    <a:pt x="6486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4"/>
                  </a:cubicBezTo>
                  <a:lnTo>
                    <a:pt x="0" y="50112"/>
                  </a:lnTo>
                  <a:cubicBezTo>
                    <a:pt x="0" y="53693"/>
                    <a:pt x="2903" y="56597"/>
                    <a:pt x="6485" y="56597"/>
                  </a:cubicBezTo>
                  <a:cubicBezTo>
                    <a:pt x="10067" y="56597"/>
                    <a:pt x="12970" y="53693"/>
                    <a:pt x="12970" y="50112"/>
                  </a:cubicBezTo>
                  <a:lnTo>
                    <a:pt x="12970" y="6484"/>
                  </a:lnTo>
                  <a:cubicBezTo>
                    <a:pt x="12970" y="2905"/>
                    <a:pt x="10069" y="1"/>
                    <a:pt x="6488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0" name="Google Shape;2160;p15"/>
            <p:cNvSpPr/>
            <p:nvPr/>
          </p:nvSpPr>
          <p:spPr>
            <a:xfrm>
              <a:off x="343617" y="3410547"/>
              <a:ext cx="12970" cy="37896"/>
            </a:xfrm>
            <a:custGeom>
              <a:avLst/>
              <a:gdLst/>
              <a:ahLst/>
              <a:cxnLst/>
              <a:rect l="l" t="t" r="r" b="b"/>
              <a:pathLst>
                <a:path w="12970" h="37896" extrusionOk="0">
                  <a:moveTo>
                    <a:pt x="6489" y="0"/>
                  </a:moveTo>
                  <a:cubicBezTo>
                    <a:pt x="6488" y="0"/>
                    <a:pt x="6487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4"/>
                  </a:cubicBezTo>
                  <a:lnTo>
                    <a:pt x="0" y="31411"/>
                  </a:lnTo>
                  <a:cubicBezTo>
                    <a:pt x="0" y="34993"/>
                    <a:pt x="2903" y="37896"/>
                    <a:pt x="6485" y="37896"/>
                  </a:cubicBezTo>
                  <a:cubicBezTo>
                    <a:pt x="10067" y="37896"/>
                    <a:pt x="12970" y="34993"/>
                    <a:pt x="12970" y="31411"/>
                  </a:cubicBezTo>
                  <a:lnTo>
                    <a:pt x="12970" y="6484"/>
                  </a:lnTo>
                  <a:cubicBezTo>
                    <a:pt x="12972" y="2904"/>
                    <a:pt x="10070" y="1"/>
                    <a:pt x="6489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1" name="Google Shape;2161;p15"/>
            <p:cNvSpPr/>
            <p:nvPr/>
          </p:nvSpPr>
          <p:spPr>
            <a:xfrm>
              <a:off x="369559" y="3429242"/>
              <a:ext cx="12970" cy="44134"/>
            </a:xfrm>
            <a:custGeom>
              <a:avLst/>
              <a:gdLst/>
              <a:ahLst/>
              <a:cxnLst/>
              <a:rect l="l" t="t" r="r" b="b"/>
              <a:pathLst>
                <a:path w="12970" h="44134" extrusionOk="0">
                  <a:moveTo>
                    <a:pt x="6488" y="0"/>
                  </a:moveTo>
                  <a:cubicBezTo>
                    <a:pt x="6487" y="0"/>
                    <a:pt x="6486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5"/>
                  </a:cubicBezTo>
                  <a:lnTo>
                    <a:pt x="0" y="37650"/>
                  </a:lnTo>
                  <a:cubicBezTo>
                    <a:pt x="0" y="41231"/>
                    <a:pt x="2903" y="44135"/>
                    <a:pt x="6485" y="44135"/>
                  </a:cubicBezTo>
                  <a:cubicBezTo>
                    <a:pt x="10067" y="44135"/>
                    <a:pt x="12970" y="41231"/>
                    <a:pt x="12970" y="37650"/>
                  </a:cubicBezTo>
                  <a:lnTo>
                    <a:pt x="12970" y="6485"/>
                  </a:lnTo>
                  <a:cubicBezTo>
                    <a:pt x="12970" y="2904"/>
                    <a:pt x="10069" y="1"/>
                    <a:pt x="6488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2" name="Google Shape;2162;p15"/>
            <p:cNvSpPr/>
            <p:nvPr/>
          </p:nvSpPr>
          <p:spPr>
            <a:xfrm>
              <a:off x="183129" y="3298366"/>
              <a:ext cx="477811" cy="492854"/>
            </a:xfrm>
            <a:custGeom>
              <a:avLst/>
              <a:gdLst/>
              <a:ahLst/>
              <a:cxnLst/>
              <a:rect l="l" t="t" r="r" b="b"/>
              <a:pathLst>
                <a:path w="477811" h="492854" extrusionOk="0">
                  <a:moveTo>
                    <a:pt x="476937" y="432666"/>
                  </a:moveTo>
                  <a:lnTo>
                    <a:pt x="446324" y="379811"/>
                  </a:lnTo>
                  <a:lnTo>
                    <a:pt x="476215" y="345562"/>
                  </a:lnTo>
                  <a:cubicBezTo>
                    <a:pt x="477656" y="343907"/>
                    <a:pt x="478163" y="341638"/>
                    <a:pt x="477565" y="339528"/>
                  </a:cubicBezTo>
                  <a:cubicBezTo>
                    <a:pt x="476963" y="337416"/>
                    <a:pt x="475337" y="335750"/>
                    <a:pt x="473240" y="335101"/>
                  </a:cubicBezTo>
                  <a:lnTo>
                    <a:pt x="472056" y="334746"/>
                  </a:lnTo>
                  <a:cubicBezTo>
                    <a:pt x="450787" y="328951"/>
                    <a:pt x="430431" y="320217"/>
                    <a:pt x="411576" y="308793"/>
                  </a:cubicBezTo>
                  <a:cubicBezTo>
                    <a:pt x="411415" y="308700"/>
                    <a:pt x="411226" y="308660"/>
                    <a:pt x="411056" y="308580"/>
                  </a:cubicBezTo>
                  <a:cubicBezTo>
                    <a:pt x="410867" y="308490"/>
                    <a:pt x="410672" y="308410"/>
                    <a:pt x="410474" y="308341"/>
                  </a:cubicBezTo>
                  <a:cubicBezTo>
                    <a:pt x="409813" y="308097"/>
                    <a:pt x="409118" y="307960"/>
                    <a:pt x="408414" y="307931"/>
                  </a:cubicBezTo>
                  <a:cubicBezTo>
                    <a:pt x="408373" y="307930"/>
                    <a:pt x="408338" y="307907"/>
                    <a:pt x="408296" y="307907"/>
                  </a:cubicBezTo>
                  <a:lnTo>
                    <a:pt x="408188" y="307907"/>
                  </a:lnTo>
                  <a:cubicBezTo>
                    <a:pt x="408035" y="307910"/>
                    <a:pt x="407909" y="307988"/>
                    <a:pt x="407759" y="308000"/>
                  </a:cubicBezTo>
                  <a:cubicBezTo>
                    <a:pt x="407109" y="308023"/>
                    <a:pt x="406468" y="308153"/>
                    <a:pt x="405860" y="308385"/>
                  </a:cubicBezTo>
                  <a:cubicBezTo>
                    <a:pt x="405802" y="308408"/>
                    <a:pt x="405738" y="308412"/>
                    <a:pt x="405681" y="308436"/>
                  </a:cubicBezTo>
                  <a:lnTo>
                    <a:pt x="405630" y="308451"/>
                  </a:lnTo>
                  <a:lnTo>
                    <a:pt x="387711" y="316307"/>
                  </a:lnTo>
                  <a:cubicBezTo>
                    <a:pt x="393954" y="286860"/>
                    <a:pt x="397354" y="256883"/>
                    <a:pt x="397863" y="226786"/>
                  </a:cubicBezTo>
                  <a:cubicBezTo>
                    <a:pt x="398027" y="226077"/>
                    <a:pt x="398068" y="225345"/>
                    <a:pt x="397981" y="224623"/>
                  </a:cubicBezTo>
                  <a:cubicBezTo>
                    <a:pt x="398209" y="223266"/>
                    <a:pt x="397996" y="221871"/>
                    <a:pt x="397371" y="220644"/>
                  </a:cubicBezTo>
                  <a:lnTo>
                    <a:pt x="335773" y="103731"/>
                  </a:lnTo>
                  <a:lnTo>
                    <a:pt x="335751" y="103644"/>
                  </a:lnTo>
                  <a:cubicBezTo>
                    <a:pt x="335731" y="103603"/>
                    <a:pt x="335693" y="103579"/>
                    <a:pt x="335673" y="103539"/>
                  </a:cubicBezTo>
                  <a:lnTo>
                    <a:pt x="335631" y="103460"/>
                  </a:lnTo>
                  <a:cubicBezTo>
                    <a:pt x="335316" y="102882"/>
                    <a:pt x="334915" y="102356"/>
                    <a:pt x="334439" y="101900"/>
                  </a:cubicBezTo>
                  <a:cubicBezTo>
                    <a:pt x="334215" y="101682"/>
                    <a:pt x="333975" y="101483"/>
                    <a:pt x="333721" y="101302"/>
                  </a:cubicBezTo>
                  <a:cubicBezTo>
                    <a:pt x="333598" y="101211"/>
                    <a:pt x="333500" y="101091"/>
                    <a:pt x="333370" y="101009"/>
                  </a:cubicBezTo>
                  <a:lnTo>
                    <a:pt x="176112" y="1012"/>
                  </a:lnTo>
                  <a:cubicBezTo>
                    <a:pt x="174205" y="-200"/>
                    <a:pt x="171805" y="-332"/>
                    <a:pt x="169776" y="664"/>
                  </a:cubicBezTo>
                  <a:lnTo>
                    <a:pt x="132799" y="18805"/>
                  </a:lnTo>
                  <a:cubicBezTo>
                    <a:pt x="131906" y="18912"/>
                    <a:pt x="131046" y="19207"/>
                    <a:pt x="130275" y="19669"/>
                  </a:cubicBezTo>
                  <a:lnTo>
                    <a:pt x="68474" y="58452"/>
                  </a:lnTo>
                  <a:cubicBezTo>
                    <a:pt x="66556" y="59656"/>
                    <a:pt x="65405" y="61773"/>
                    <a:pt x="65437" y="64038"/>
                  </a:cubicBezTo>
                  <a:cubicBezTo>
                    <a:pt x="65722" y="83732"/>
                    <a:pt x="67153" y="104513"/>
                    <a:pt x="69564" y="125885"/>
                  </a:cubicBezTo>
                  <a:cubicBezTo>
                    <a:pt x="55140" y="118987"/>
                    <a:pt x="38924" y="116758"/>
                    <a:pt x="23174" y="119508"/>
                  </a:cubicBezTo>
                  <a:cubicBezTo>
                    <a:pt x="18095" y="120297"/>
                    <a:pt x="12947" y="120545"/>
                    <a:pt x="7816" y="120249"/>
                  </a:cubicBezTo>
                  <a:lnTo>
                    <a:pt x="6971" y="120185"/>
                  </a:lnTo>
                  <a:cubicBezTo>
                    <a:pt x="3401" y="119916"/>
                    <a:pt x="288" y="122592"/>
                    <a:pt x="18" y="126163"/>
                  </a:cubicBezTo>
                  <a:cubicBezTo>
                    <a:pt x="-97" y="127697"/>
                    <a:pt x="336" y="129220"/>
                    <a:pt x="1240" y="130464"/>
                  </a:cubicBezTo>
                  <a:lnTo>
                    <a:pt x="37591" y="180479"/>
                  </a:lnTo>
                  <a:cubicBezTo>
                    <a:pt x="25873" y="200628"/>
                    <a:pt x="26365" y="231612"/>
                    <a:pt x="40397" y="261708"/>
                  </a:cubicBezTo>
                  <a:lnTo>
                    <a:pt x="48380" y="280055"/>
                  </a:lnTo>
                  <a:cubicBezTo>
                    <a:pt x="49199" y="281931"/>
                    <a:pt x="50855" y="283311"/>
                    <a:pt x="52848" y="283778"/>
                  </a:cubicBezTo>
                  <a:cubicBezTo>
                    <a:pt x="53859" y="284007"/>
                    <a:pt x="54909" y="283998"/>
                    <a:pt x="55917" y="283753"/>
                  </a:cubicBezTo>
                  <a:cubicBezTo>
                    <a:pt x="72614" y="282159"/>
                    <a:pt x="89459" y="284016"/>
                    <a:pt x="105407" y="289211"/>
                  </a:cubicBezTo>
                  <a:cubicBezTo>
                    <a:pt x="128141" y="361306"/>
                    <a:pt x="162476" y="429213"/>
                    <a:pt x="207062" y="490259"/>
                  </a:cubicBezTo>
                  <a:cubicBezTo>
                    <a:pt x="208288" y="491893"/>
                    <a:pt x="210212" y="492856"/>
                    <a:pt x="212255" y="492855"/>
                  </a:cubicBezTo>
                  <a:cubicBezTo>
                    <a:pt x="212395" y="492855"/>
                    <a:pt x="212537" y="492848"/>
                    <a:pt x="212680" y="492842"/>
                  </a:cubicBezTo>
                  <a:cubicBezTo>
                    <a:pt x="234960" y="491467"/>
                    <a:pt x="256371" y="483693"/>
                    <a:pt x="274342" y="470453"/>
                  </a:cubicBezTo>
                  <a:cubicBezTo>
                    <a:pt x="291363" y="465875"/>
                    <a:pt x="307133" y="457522"/>
                    <a:pt x="320484" y="446014"/>
                  </a:cubicBezTo>
                  <a:cubicBezTo>
                    <a:pt x="328547" y="448773"/>
                    <a:pt x="336995" y="450242"/>
                    <a:pt x="345516" y="450368"/>
                  </a:cubicBezTo>
                  <a:cubicBezTo>
                    <a:pt x="354903" y="450715"/>
                    <a:pt x="364179" y="448248"/>
                    <a:pt x="372153" y="443281"/>
                  </a:cubicBezTo>
                  <a:cubicBezTo>
                    <a:pt x="372446" y="443112"/>
                    <a:pt x="372699" y="442893"/>
                    <a:pt x="372987" y="442715"/>
                  </a:cubicBezTo>
                  <a:cubicBezTo>
                    <a:pt x="373105" y="442645"/>
                    <a:pt x="373235" y="442619"/>
                    <a:pt x="373350" y="442540"/>
                  </a:cubicBezTo>
                  <a:lnTo>
                    <a:pt x="409899" y="417317"/>
                  </a:lnTo>
                  <a:cubicBezTo>
                    <a:pt x="428218" y="428192"/>
                    <a:pt x="447967" y="436452"/>
                    <a:pt x="468572" y="441856"/>
                  </a:cubicBezTo>
                  <a:lnTo>
                    <a:pt x="469415" y="442115"/>
                  </a:lnTo>
                  <a:cubicBezTo>
                    <a:pt x="470035" y="442302"/>
                    <a:pt x="470679" y="442399"/>
                    <a:pt x="471327" y="442400"/>
                  </a:cubicBezTo>
                  <a:cubicBezTo>
                    <a:pt x="474908" y="442401"/>
                    <a:pt x="477811" y="439497"/>
                    <a:pt x="477811" y="435917"/>
                  </a:cubicBezTo>
                  <a:cubicBezTo>
                    <a:pt x="477811" y="434775"/>
                    <a:pt x="477509" y="433653"/>
                    <a:pt x="476937" y="432666"/>
                  </a:cubicBezTo>
                  <a:close/>
                  <a:moveTo>
                    <a:pt x="383389" y="221927"/>
                  </a:moveTo>
                  <a:lnTo>
                    <a:pt x="355697" y="234018"/>
                  </a:lnTo>
                  <a:lnTo>
                    <a:pt x="299868" y="128048"/>
                  </a:lnTo>
                  <a:lnTo>
                    <a:pt x="327055" y="115008"/>
                  </a:lnTo>
                  <a:lnTo>
                    <a:pt x="383389" y="221927"/>
                  </a:lnTo>
                  <a:close/>
                  <a:moveTo>
                    <a:pt x="384528" y="235577"/>
                  </a:moveTo>
                  <a:cubicBezTo>
                    <a:pt x="383602" y="262988"/>
                    <a:pt x="380193" y="290257"/>
                    <a:pt x="374343" y="317053"/>
                  </a:cubicBezTo>
                  <a:cubicBezTo>
                    <a:pt x="374312" y="317192"/>
                    <a:pt x="374287" y="317350"/>
                    <a:pt x="374261" y="317515"/>
                  </a:cubicBezTo>
                  <a:lnTo>
                    <a:pt x="372985" y="322764"/>
                  </a:lnTo>
                  <a:lnTo>
                    <a:pt x="366135" y="325767"/>
                  </a:lnTo>
                  <a:cubicBezTo>
                    <a:pt x="365899" y="325910"/>
                    <a:pt x="365673" y="326068"/>
                    <a:pt x="365459" y="326242"/>
                  </a:cubicBezTo>
                  <a:cubicBezTo>
                    <a:pt x="365191" y="326342"/>
                    <a:pt x="364930" y="326460"/>
                    <a:pt x="364679" y="326596"/>
                  </a:cubicBezTo>
                  <a:cubicBezTo>
                    <a:pt x="360089" y="329378"/>
                    <a:pt x="354866" y="330943"/>
                    <a:pt x="349503" y="331144"/>
                  </a:cubicBezTo>
                  <a:cubicBezTo>
                    <a:pt x="355154" y="303350"/>
                    <a:pt x="358310" y="275107"/>
                    <a:pt x="358936" y="246751"/>
                  </a:cubicBezTo>
                  <a:lnTo>
                    <a:pt x="384528" y="235577"/>
                  </a:lnTo>
                  <a:close/>
                  <a:moveTo>
                    <a:pt x="172221" y="13907"/>
                  </a:moveTo>
                  <a:lnTo>
                    <a:pt x="316536" y="105672"/>
                  </a:lnTo>
                  <a:lnTo>
                    <a:pt x="291445" y="117707"/>
                  </a:lnTo>
                  <a:lnTo>
                    <a:pt x="147304" y="26131"/>
                  </a:lnTo>
                  <a:lnTo>
                    <a:pt x="172221" y="13907"/>
                  </a:lnTo>
                  <a:close/>
                  <a:moveTo>
                    <a:pt x="133685" y="32842"/>
                  </a:moveTo>
                  <a:lnTo>
                    <a:pt x="286050" y="129641"/>
                  </a:lnTo>
                  <a:lnTo>
                    <a:pt x="346086" y="243597"/>
                  </a:lnTo>
                  <a:cubicBezTo>
                    <a:pt x="345611" y="272833"/>
                    <a:pt x="342368" y="301958"/>
                    <a:pt x="336401" y="330582"/>
                  </a:cubicBezTo>
                  <a:cubicBezTo>
                    <a:pt x="332168" y="329906"/>
                    <a:pt x="327998" y="328878"/>
                    <a:pt x="323934" y="327509"/>
                  </a:cubicBezTo>
                  <a:cubicBezTo>
                    <a:pt x="329381" y="301344"/>
                    <a:pt x="332439" y="274736"/>
                    <a:pt x="333072" y="248017"/>
                  </a:cubicBezTo>
                  <a:cubicBezTo>
                    <a:pt x="333099" y="246909"/>
                    <a:pt x="332842" y="245812"/>
                    <a:pt x="332325" y="244832"/>
                  </a:cubicBezTo>
                  <a:lnTo>
                    <a:pt x="276683" y="139261"/>
                  </a:lnTo>
                  <a:cubicBezTo>
                    <a:pt x="276156" y="138260"/>
                    <a:pt x="275377" y="137415"/>
                    <a:pt x="274422" y="136810"/>
                  </a:cubicBezTo>
                  <a:lnTo>
                    <a:pt x="137140" y="49522"/>
                  </a:lnTo>
                  <a:cubicBezTo>
                    <a:pt x="135031" y="48178"/>
                    <a:pt x="132337" y="48169"/>
                    <a:pt x="130218" y="49497"/>
                  </a:cubicBezTo>
                  <a:lnTo>
                    <a:pt x="94810" y="71675"/>
                  </a:lnTo>
                  <a:cubicBezTo>
                    <a:pt x="92841" y="72909"/>
                    <a:pt x="91682" y="75103"/>
                    <a:pt x="91773" y="77425"/>
                  </a:cubicBezTo>
                  <a:cubicBezTo>
                    <a:pt x="93111" y="107948"/>
                    <a:pt x="96463" y="138348"/>
                    <a:pt x="101808" y="168429"/>
                  </a:cubicBezTo>
                  <a:cubicBezTo>
                    <a:pt x="97007" y="167242"/>
                    <a:pt x="92463" y="166325"/>
                    <a:pt x="88216" y="165650"/>
                  </a:cubicBezTo>
                  <a:cubicBezTo>
                    <a:pt x="87717" y="162669"/>
                    <a:pt x="87221" y="159715"/>
                    <a:pt x="86757" y="156759"/>
                  </a:cubicBezTo>
                  <a:cubicBezTo>
                    <a:pt x="85665" y="149888"/>
                    <a:pt x="84700" y="143139"/>
                    <a:pt x="83863" y="136512"/>
                  </a:cubicBezTo>
                  <a:cubicBezTo>
                    <a:pt x="80827" y="113619"/>
                    <a:pt x="79027" y="90577"/>
                    <a:pt x="78470" y="67489"/>
                  </a:cubicBezTo>
                  <a:lnTo>
                    <a:pt x="133685" y="32842"/>
                  </a:lnTo>
                  <a:close/>
                  <a:moveTo>
                    <a:pt x="192933" y="193186"/>
                  </a:moveTo>
                  <a:cubicBezTo>
                    <a:pt x="192932" y="193186"/>
                    <a:pt x="192931" y="193186"/>
                    <a:pt x="192930" y="193186"/>
                  </a:cubicBezTo>
                  <a:cubicBezTo>
                    <a:pt x="189349" y="193185"/>
                    <a:pt x="186446" y="196087"/>
                    <a:pt x="186445" y="199667"/>
                  </a:cubicBezTo>
                  <a:cubicBezTo>
                    <a:pt x="186445" y="199668"/>
                    <a:pt x="186445" y="199669"/>
                    <a:pt x="186445" y="199670"/>
                  </a:cubicBezTo>
                  <a:lnTo>
                    <a:pt x="186445" y="211516"/>
                  </a:lnTo>
                  <a:cubicBezTo>
                    <a:pt x="182068" y="208101"/>
                    <a:pt x="177748" y="204945"/>
                    <a:pt x="173475" y="201986"/>
                  </a:cubicBezTo>
                  <a:lnTo>
                    <a:pt x="173475" y="174768"/>
                  </a:lnTo>
                  <a:cubicBezTo>
                    <a:pt x="173475" y="171186"/>
                    <a:pt x="170572" y="168283"/>
                    <a:pt x="166990" y="168283"/>
                  </a:cubicBezTo>
                  <a:cubicBezTo>
                    <a:pt x="163408" y="168283"/>
                    <a:pt x="160505" y="171186"/>
                    <a:pt x="160505" y="174768"/>
                  </a:cubicBezTo>
                  <a:lnTo>
                    <a:pt x="160505" y="193519"/>
                  </a:lnTo>
                  <a:cubicBezTo>
                    <a:pt x="146393" y="184829"/>
                    <a:pt x="131343" y="177762"/>
                    <a:pt x="115643" y="172454"/>
                  </a:cubicBezTo>
                  <a:cubicBezTo>
                    <a:pt x="110047" y="142128"/>
                    <a:pt x="106456" y="111466"/>
                    <a:pt x="104892" y="80667"/>
                  </a:cubicBezTo>
                  <a:lnTo>
                    <a:pt x="133634" y="62663"/>
                  </a:lnTo>
                  <a:lnTo>
                    <a:pt x="266012" y="146828"/>
                  </a:lnTo>
                  <a:lnTo>
                    <a:pt x="320058" y="249371"/>
                  </a:lnTo>
                  <a:cubicBezTo>
                    <a:pt x="319383" y="273942"/>
                    <a:pt x="316591" y="298409"/>
                    <a:pt x="311711" y="322500"/>
                  </a:cubicBezTo>
                  <a:cubicBezTo>
                    <a:pt x="291794" y="312954"/>
                    <a:pt x="266240" y="294007"/>
                    <a:pt x="234905" y="257945"/>
                  </a:cubicBezTo>
                  <a:cubicBezTo>
                    <a:pt x="223915" y="245236"/>
                    <a:pt x="212056" y="233305"/>
                    <a:pt x="199415" y="222236"/>
                  </a:cubicBezTo>
                  <a:lnTo>
                    <a:pt x="199415" y="199669"/>
                  </a:lnTo>
                  <a:cubicBezTo>
                    <a:pt x="199416" y="196090"/>
                    <a:pt x="196514" y="193187"/>
                    <a:pt x="192933" y="193186"/>
                  </a:cubicBezTo>
                  <a:close/>
                  <a:moveTo>
                    <a:pt x="19122" y="133004"/>
                  </a:moveTo>
                  <a:cubicBezTo>
                    <a:pt x="21006" y="132826"/>
                    <a:pt x="22862" y="132611"/>
                    <a:pt x="24699" y="132389"/>
                  </a:cubicBezTo>
                  <a:cubicBezTo>
                    <a:pt x="40878" y="129488"/>
                    <a:pt x="57558" y="132730"/>
                    <a:pt x="71473" y="141481"/>
                  </a:cubicBezTo>
                  <a:cubicBezTo>
                    <a:pt x="72024" y="145664"/>
                    <a:pt x="72640" y="149909"/>
                    <a:pt x="73289" y="154187"/>
                  </a:cubicBezTo>
                  <a:lnTo>
                    <a:pt x="68908" y="156511"/>
                  </a:lnTo>
                  <a:cubicBezTo>
                    <a:pt x="68418" y="156770"/>
                    <a:pt x="51344" y="165619"/>
                    <a:pt x="51344" y="165619"/>
                  </a:cubicBezTo>
                  <a:lnTo>
                    <a:pt x="51442" y="165807"/>
                  </a:lnTo>
                  <a:cubicBezTo>
                    <a:pt x="51166" y="165907"/>
                    <a:pt x="50882" y="166008"/>
                    <a:pt x="50680" y="166106"/>
                  </a:cubicBezTo>
                  <a:lnTo>
                    <a:pt x="50635" y="166042"/>
                  </a:lnTo>
                  <a:cubicBezTo>
                    <a:pt x="48975" y="167207"/>
                    <a:pt x="47401" y="168489"/>
                    <a:pt x="45925" y="169881"/>
                  </a:cubicBezTo>
                  <a:lnTo>
                    <a:pt x="19122" y="133004"/>
                  </a:lnTo>
                  <a:close/>
                  <a:moveTo>
                    <a:pt x="267653" y="459316"/>
                  </a:moveTo>
                  <a:cubicBezTo>
                    <a:pt x="252419" y="470792"/>
                    <a:pt x="234302" y="477818"/>
                    <a:pt x="215314" y="479612"/>
                  </a:cubicBezTo>
                  <a:cubicBezTo>
                    <a:pt x="174536" y="423103"/>
                    <a:pt x="142695" y="360657"/>
                    <a:pt x="120912" y="294463"/>
                  </a:cubicBezTo>
                  <a:cubicBezTo>
                    <a:pt x="125949" y="296429"/>
                    <a:pt x="131222" y="298771"/>
                    <a:pt x="136660" y="301447"/>
                  </a:cubicBezTo>
                  <a:cubicBezTo>
                    <a:pt x="156662" y="358842"/>
                    <a:pt x="184368" y="413255"/>
                    <a:pt x="219019" y="463191"/>
                  </a:cubicBezTo>
                  <a:cubicBezTo>
                    <a:pt x="220234" y="464914"/>
                    <a:pt x="222211" y="465938"/>
                    <a:pt x="224320" y="465939"/>
                  </a:cubicBezTo>
                  <a:cubicBezTo>
                    <a:pt x="224822" y="465939"/>
                    <a:pt x="225323" y="465881"/>
                    <a:pt x="225811" y="465762"/>
                  </a:cubicBezTo>
                  <a:cubicBezTo>
                    <a:pt x="248827" y="459699"/>
                    <a:pt x="268988" y="445758"/>
                    <a:pt x="282788" y="426366"/>
                  </a:cubicBezTo>
                  <a:cubicBezTo>
                    <a:pt x="286451" y="428931"/>
                    <a:pt x="289987" y="431209"/>
                    <a:pt x="293432" y="433288"/>
                  </a:cubicBezTo>
                  <a:cubicBezTo>
                    <a:pt x="286059" y="443092"/>
                    <a:pt x="277386" y="451848"/>
                    <a:pt x="267653" y="459316"/>
                  </a:cubicBezTo>
                  <a:close/>
                  <a:moveTo>
                    <a:pt x="153997" y="310953"/>
                  </a:moveTo>
                  <a:cubicBezTo>
                    <a:pt x="180755" y="327671"/>
                    <a:pt x="204748" y="348452"/>
                    <a:pt x="225114" y="372548"/>
                  </a:cubicBezTo>
                  <a:cubicBezTo>
                    <a:pt x="239410" y="389351"/>
                    <a:pt x="255240" y="404786"/>
                    <a:pt x="272397" y="418653"/>
                  </a:cubicBezTo>
                  <a:cubicBezTo>
                    <a:pt x="261180" y="434288"/>
                    <a:pt x="245299" y="445969"/>
                    <a:pt x="227032" y="452021"/>
                  </a:cubicBezTo>
                  <a:cubicBezTo>
                    <a:pt x="197037" y="408146"/>
                    <a:pt x="172509" y="360773"/>
                    <a:pt x="153997" y="310953"/>
                  </a:cubicBezTo>
                  <a:close/>
                  <a:moveTo>
                    <a:pt x="301477" y="444126"/>
                  </a:moveTo>
                  <a:cubicBezTo>
                    <a:pt x="302640" y="442680"/>
                    <a:pt x="303754" y="441138"/>
                    <a:pt x="304886" y="439631"/>
                  </a:cubicBezTo>
                  <a:cubicBezTo>
                    <a:pt x="305495" y="439932"/>
                    <a:pt x="306071" y="440170"/>
                    <a:pt x="306671" y="440456"/>
                  </a:cubicBezTo>
                  <a:cubicBezTo>
                    <a:pt x="304963" y="441737"/>
                    <a:pt x="303232" y="442960"/>
                    <a:pt x="301477" y="444126"/>
                  </a:cubicBezTo>
                  <a:close/>
                  <a:moveTo>
                    <a:pt x="365496" y="432141"/>
                  </a:moveTo>
                  <a:cubicBezTo>
                    <a:pt x="365211" y="432312"/>
                    <a:pt x="364937" y="432497"/>
                    <a:pt x="364672" y="432699"/>
                  </a:cubicBezTo>
                  <a:cubicBezTo>
                    <a:pt x="364242" y="433028"/>
                    <a:pt x="321558" y="463774"/>
                    <a:pt x="234904" y="364037"/>
                  </a:cubicBezTo>
                  <a:lnTo>
                    <a:pt x="234904" y="364037"/>
                  </a:lnTo>
                  <a:cubicBezTo>
                    <a:pt x="209926" y="334174"/>
                    <a:pt x="179425" y="309408"/>
                    <a:pt x="145070" y="291094"/>
                  </a:cubicBezTo>
                  <a:cubicBezTo>
                    <a:pt x="144758" y="290899"/>
                    <a:pt x="144430" y="290732"/>
                    <a:pt x="144089" y="290594"/>
                  </a:cubicBezTo>
                  <a:cubicBezTo>
                    <a:pt x="120448" y="277945"/>
                    <a:pt x="94203" y="270924"/>
                    <a:pt x="67403" y="270081"/>
                  </a:cubicBezTo>
                  <a:cubicBezTo>
                    <a:pt x="64389" y="270068"/>
                    <a:pt x="61377" y="270216"/>
                    <a:pt x="58378" y="270525"/>
                  </a:cubicBezTo>
                  <a:lnTo>
                    <a:pt x="52220" y="256377"/>
                  </a:lnTo>
                  <a:cubicBezTo>
                    <a:pt x="39304" y="228679"/>
                    <a:pt x="39179" y="199817"/>
                    <a:pt x="50772" y="183896"/>
                  </a:cubicBezTo>
                  <a:cubicBezTo>
                    <a:pt x="50883" y="183734"/>
                    <a:pt x="51000" y="183588"/>
                    <a:pt x="51094" y="183417"/>
                  </a:cubicBezTo>
                  <a:cubicBezTo>
                    <a:pt x="52753" y="181199"/>
                    <a:pt x="54704" y="179217"/>
                    <a:pt x="56896" y="177525"/>
                  </a:cubicBezTo>
                  <a:cubicBezTo>
                    <a:pt x="66645" y="176322"/>
                    <a:pt x="141925" y="170718"/>
                    <a:pt x="225112" y="266459"/>
                  </a:cubicBezTo>
                  <a:cubicBezTo>
                    <a:pt x="301652" y="354531"/>
                    <a:pt x="348535" y="348047"/>
                    <a:pt x="365602" y="340801"/>
                  </a:cubicBezTo>
                  <a:lnTo>
                    <a:pt x="370732" y="352581"/>
                  </a:lnTo>
                  <a:cubicBezTo>
                    <a:pt x="385933" y="388298"/>
                    <a:pt x="383736" y="421755"/>
                    <a:pt x="365496" y="432141"/>
                  </a:cubicBezTo>
                  <a:close/>
                  <a:moveTo>
                    <a:pt x="391877" y="413994"/>
                  </a:moveTo>
                  <a:cubicBezTo>
                    <a:pt x="395694" y="391391"/>
                    <a:pt x="392471" y="368161"/>
                    <a:pt x="382647" y="347450"/>
                  </a:cubicBezTo>
                  <a:lnTo>
                    <a:pt x="377253" y="335055"/>
                  </a:lnTo>
                  <a:lnTo>
                    <a:pt x="401969" y="324219"/>
                  </a:lnTo>
                  <a:lnTo>
                    <a:pt x="403311" y="406105"/>
                  </a:lnTo>
                  <a:lnTo>
                    <a:pt x="391877" y="413994"/>
                  </a:lnTo>
                  <a:close/>
                  <a:moveTo>
                    <a:pt x="416281" y="405988"/>
                  </a:moveTo>
                  <a:lnTo>
                    <a:pt x="414963" y="325481"/>
                  </a:lnTo>
                  <a:cubicBezTo>
                    <a:pt x="429222" y="333329"/>
                    <a:pt x="444203" y="339787"/>
                    <a:pt x="459699" y="344765"/>
                  </a:cubicBezTo>
                  <a:lnTo>
                    <a:pt x="433500" y="374783"/>
                  </a:lnTo>
                  <a:cubicBezTo>
                    <a:pt x="431675" y="376874"/>
                    <a:pt x="431385" y="379895"/>
                    <a:pt x="432778" y="382294"/>
                  </a:cubicBezTo>
                  <a:lnTo>
                    <a:pt x="457572" y="425099"/>
                  </a:lnTo>
                  <a:cubicBezTo>
                    <a:pt x="443213" y="420101"/>
                    <a:pt x="429383" y="413699"/>
                    <a:pt x="416281" y="40598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63" name="Google Shape;2163;p15"/>
          <p:cNvGrpSpPr/>
          <p:nvPr/>
        </p:nvGrpSpPr>
        <p:grpSpPr>
          <a:xfrm>
            <a:off x="144101" y="2319061"/>
            <a:ext cx="538134" cy="368676"/>
            <a:chOff x="153773" y="2457764"/>
            <a:chExt cx="538134" cy="368676"/>
          </a:xfrm>
        </p:grpSpPr>
        <p:sp>
          <p:nvSpPr>
            <p:cNvPr id="2164" name="Google Shape;2164;p15"/>
            <p:cNvSpPr/>
            <p:nvPr/>
          </p:nvSpPr>
          <p:spPr>
            <a:xfrm>
              <a:off x="415451" y="2595289"/>
              <a:ext cx="29221" cy="29973"/>
            </a:xfrm>
            <a:custGeom>
              <a:avLst/>
              <a:gdLst/>
              <a:ahLst/>
              <a:cxnLst/>
              <a:rect l="l" t="t" r="r" b="b"/>
              <a:pathLst>
                <a:path w="29221" h="29973" extrusionOk="0">
                  <a:moveTo>
                    <a:pt x="21401" y="14334"/>
                  </a:moveTo>
                  <a:lnTo>
                    <a:pt x="15640" y="14334"/>
                  </a:lnTo>
                  <a:lnTo>
                    <a:pt x="15640" y="7820"/>
                  </a:lnTo>
                  <a:cubicBezTo>
                    <a:pt x="15640" y="3501"/>
                    <a:pt x="12139" y="0"/>
                    <a:pt x="7820" y="0"/>
                  </a:cubicBezTo>
                  <a:cubicBezTo>
                    <a:pt x="3501" y="0"/>
                    <a:pt x="0" y="3501"/>
                    <a:pt x="0" y="7820"/>
                  </a:cubicBezTo>
                  <a:lnTo>
                    <a:pt x="0" y="22154"/>
                  </a:lnTo>
                  <a:cubicBezTo>
                    <a:pt x="0" y="26473"/>
                    <a:pt x="3501" y="29974"/>
                    <a:pt x="7820" y="29974"/>
                  </a:cubicBezTo>
                  <a:lnTo>
                    <a:pt x="21401" y="29974"/>
                  </a:lnTo>
                  <a:cubicBezTo>
                    <a:pt x="25720" y="29974"/>
                    <a:pt x="29221" y="26473"/>
                    <a:pt x="29221" y="22154"/>
                  </a:cubicBezTo>
                  <a:cubicBezTo>
                    <a:pt x="29221" y="17835"/>
                    <a:pt x="25720" y="14334"/>
                    <a:pt x="21401" y="14334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65" name="Google Shape;2165;p15"/>
            <p:cNvGrpSpPr/>
            <p:nvPr/>
          </p:nvGrpSpPr>
          <p:grpSpPr>
            <a:xfrm>
              <a:off x="153773" y="2457764"/>
              <a:ext cx="538134" cy="368676"/>
              <a:chOff x="153773" y="2457764"/>
              <a:chExt cx="538134" cy="368676"/>
            </a:xfrm>
          </p:grpSpPr>
          <p:sp>
            <p:nvSpPr>
              <p:cNvPr id="2166" name="Google Shape;2166;p15"/>
              <p:cNvSpPr/>
              <p:nvPr/>
            </p:nvSpPr>
            <p:spPr>
              <a:xfrm>
                <a:off x="366954" y="2492312"/>
                <a:ext cx="112633" cy="42222"/>
              </a:xfrm>
              <a:custGeom>
                <a:avLst/>
                <a:gdLst/>
                <a:ahLst/>
                <a:cxnLst/>
                <a:rect l="l" t="t" r="r" b="b"/>
                <a:pathLst>
                  <a:path w="112633" h="42222" extrusionOk="0">
                    <a:moveTo>
                      <a:pt x="107168" y="23465"/>
                    </a:moveTo>
                    <a:lnTo>
                      <a:pt x="107167" y="23465"/>
                    </a:lnTo>
                    <a:lnTo>
                      <a:pt x="64032" y="1818"/>
                    </a:lnTo>
                    <a:cubicBezTo>
                      <a:pt x="59202" y="-607"/>
                      <a:pt x="53432" y="-606"/>
                      <a:pt x="48601" y="1818"/>
                    </a:cubicBezTo>
                    <a:lnTo>
                      <a:pt x="5465" y="23465"/>
                    </a:lnTo>
                    <a:cubicBezTo>
                      <a:pt x="1344" y="25535"/>
                      <a:pt x="-792" y="30114"/>
                      <a:pt x="271" y="34601"/>
                    </a:cubicBezTo>
                    <a:cubicBezTo>
                      <a:pt x="1334" y="39088"/>
                      <a:pt x="5298" y="42222"/>
                      <a:pt x="9909" y="42222"/>
                    </a:cubicBezTo>
                    <a:lnTo>
                      <a:pt x="102725" y="42222"/>
                    </a:lnTo>
                    <a:cubicBezTo>
                      <a:pt x="107336" y="42222"/>
                      <a:pt x="111300" y="39088"/>
                      <a:pt x="112363" y="34601"/>
                    </a:cubicBezTo>
                    <a:cubicBezTo>
                      <a:pt x="113425" y="30114"/>
                      <a:pt x="111290" y="25535"/>
                      <a:pt x="107168" y="23465"/>
                    </a:cubicBezTo>
                    <a:close/>
                    <a:moveTo>
                      <a:pt x="34119" y="26583"/>
                    </a:moveTo>
                    <a:lnTo>
                      <a:pt x="55614" y="15796"/>
                    </a:lnTo>
                    <a:cubicBezTo>
                      <a:pt x="56055" y="15575"/>
                      <a:pt x="56580" y="15576"/>
                      <a:pt x="57017" y="15796"/>
                    </a:cubicBezTo>
                    <a:lnTo>
                      <a:pt x="78512" y="26583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67" name="Google Shape;2167;p15"/>
              <p:cNvSpPr/>
              <p:nvPr/>
            </p:nvSpPr>
            <p:spPr>
              <a:xfrm>
                <a:off x="153773" y="2457764"/>
                <a:ext cx="538134" cy="368676"/>
              </a:xfrm>
              <a:custGeom>
                <a:avLst/>
                <a:gdLst/>
                <a:ahLst/>
                <a:cxnLst/>
                <a:rect l="l" t="t" r="r" b="b"/>
                <a:pathLst>
                  <a:path w="538134" h="368676" extrusionOk="0">
                    <a:moveTo>
                      <a:pt x="530295" y="213227"/>
                    </a:moveTo>
                    <a:lnTo>
                      <a:pt x="530295" y="169151"/>
                    </a:lnTo>
                    <a:cubicBezTo>
                      <a:pt x="530295" y="164717"/>
                      <a:pt x="528654" y="160442"/>
                      <a:pt x="525687" y="157148"/>
                    </a:cubicBezTo>
                    <a:lnTo>
                      <a:pt x="508537" y="138107"/>
                    </a:lnTo>
                    <a:cubicBezTo>
                      <a:pt x="503802" y="132850"/>
                      <a:pt x="497028" y="129834"/>
                      <a:pt x="489952" y="129834"/>
                    </a:cubicBezTo>
                    <a:lnTo>
                      <a:pt x="384918" y="129834"/>
                    </a:lnTo>
                    <a:lnTo>
                      <a:pt x="384918" y="106563"/>
                    </a:lnTo>
                    <a:lnTo>
                      <a:pt x="400209" y="106563"/>
                    </a:lnTo>
                    <a:cubicBezTo>
                      <a:pt x="407406" y="106563"/>
                      <a:pt x="413242" y="100728"/>
                      <a:pt x="413242" y="93530"/>
                    </a:cubicBezTo>
                    <a:lnTo>
                      <a:pt x="413242" y="79308"/>
                    </a:lnTo>
                    <a:cubicBezTo>
                      <a:pt x="413242" y="73157"/>
                      <a:pt x="409827" y="67623"/>
                      <a:pt x="404329" y="64863"/>
                    </a:cubicBezTo>
                    <a:lnTo>
                      <a:pt x="280019" y="2480"/>
                    </a:lnTo>
                    <a:cubicBezTo>
                      <a:pt x="273431" y="-826"/>
                      <a:pt x="265564" y="-827"/>
                      <a:pt x="258975" y="2480"/>
                    </a:cubicBezTo>
                    <a:lnTo>
                      <a:pt x="134664" y="64863"/>
                    </a:lnTo>
                    <a:cubicBezTo>
                      <a:pt x="129167" y="67622"/>
                      <a:pt x="125752" y="73157"/>
                      <a:pt x="125752" y="79308"/>
                    </a:cubicBezTo>
                    <a:lnTo>
                      <a:pt x="125752" y="93530"/>
                    </a:lnTo>
                    <a:cubicBezTo>
                      <a:pt x="125752" y="100728"/>
                      <a:pt x="131587" y="106563"/>
                      <a:pt x="138785" y="106563"/>
                    </a:cubicBezTo>
                    <a:lnTo>
                      <a:pt x="154076" y="106563"/>
                    </a:lnTo>
                    <a:lnTo>
                      <a:pt x="154076" y="129834"/>
                    </a:lnTo>
                    <a:lnTo>
                      <a:pt x="49040" y="129834"/>
                    </a:lnTo>
                    <a:cubicBezTo>
                      <a:pt x="41952" y="129834"/>
                      <a:pt x="35198" y="132841"/>
                      <a:pt x="30456" y="138107"/>
                    </a:cubicBezTo>
                    <a:lnTo>
                      <a:pt x="13305" y="157150"/>
                    </a:lnTo>
                    <a:cubicBezTo>
                      <a:pt x="10339" y="160443"/>
                      <a:pt x="8697" y="164719"/>
                      <a:pt x="8697" y="169151"/>
                    </a:cubicBezTo>
                    <a:lnTo>
                      <a:pt x="8697" y="212825"/>
                    </a:lnTo>
                    <a:cubicBezTo>
                      <a:pt x="3598" y="214941"/>
                      <a:pt x="0" y="219970"/>
                      <a:pt x="0" y="225826"/>
                    </a:cubicBezTo>
                    <a:lnTo>
                      <a:pt x="0" y="247219"/>
                    </a:lnTo>
                    <a:cubicBezTo>
                      <a:pt x="0" y="253076"/>
                      <a:pt x="3598" y="258105"/>
                      <a:pt x="8697" y="260222"/>
                    </a:cubicBezTo>
                    <a:lnTo>
                      <a:pt x="8697" y="350430"/>
                    </a:lnTo>
                    <a:cubicBezTo>
                      <a:pt x="8697" y="360508"/>
                      <a:pt x="16866" y="368677"/>
                      <a:pt x="26943" y="368677"/>
                    </a:cubicBezTo>
                    <a:lnTo>
                      <a:pt x="512049" y="368677"/>
                    </a:lnTo>
                    <a:cubicBezTo>
                      <a:pt x="522127" y="368677"/>
                      <a:pt x="530295" y="360508"/>
                      <a:pt x="530295" y="350430"/>
                    </a:cubicBezTo>
                    <a:lnTo>
                      <a:pt x="530295" y="330087"/>
                    </a:lnTo>
                    <a:cubicBezTo>
                      <a:pt x="530295" y="325805"/>
                      <a:pt x="526996" y="322071"/>
                      <a:pt x="522716" y="321943"/>
                    </a:cubicBezTo>
                    <a:cubicBezTo>
                      <a:pt x="518288" y="321811"/>
                      <a:pt x="514656" y="325360"/>
                      <a:pt x="514656" y="329759"/>
                    </a:cubicBezTo>
                    <a:lnTo>
                      <a:pt x="514656" y="350430"/>
                    </a:lnTo>
                    <a:cubicBezTo>
                      <a:pt x="514656" y="351870"/>
                      <a:pt x="513489" y="353037"/>
                      <a:pt x="512049" y="353037"/>
                    </a:cubicBezTo>
                    <a:lnTo>
                      <a:pt x="493465" y="353037"/>
                    </a:lnTo>
                    <a:lnTo>
                      <a:pt x="493465" y="307138"/>
                    </a:lnTo>
                    <a:cubicBezTo>
                      <a:pt x="493465" y="287559"/>
                      <a:pt x="477443" y="271120"/>
                      <a:pt x="457867" y="271453"/>
                    </a:cubicBezTo>
                    <a:cubicBezTo>
                      <a:pt x="438849" y="271777"/>
                      <a:pt x="423480" y="287347"/>
                      <a:pt x="423480" y="306440"/>
                    </a:cubicBezTo>
                    <a:lnTo>
                      <a:pt x="423480" y="353036"/>
                    </a:lnTo>
                    <a:lnTo>
                      <a:pt x="398977" y="353036"/>
                    </a:lnTo>
                    <a:lnTo>
                      <a:pt x="398977" y="307137"/>
                    </a:lnTo>
                    <a:cubicBezTo>
                      <a:pt x="398977" y="287558"/>
                      <a:pt x="382955" y="271119"/>
                      <a:pt x="363379" y="271452"/>
                    </a:cubicBezTo>
                    <a:cubicBezTo>
                      <a:pt x="344363" y="271776"/>
                      <a:pt x="328991" y="287346"/>
                      <a:pt x="328991" y="306439"/>
                    </a:cubicBezTo>
                    <a:lnTo>
                      <a:pt x="328991" y="353035"/>
                    </a:lnTo>
                    <a:lnTo>
                      <a:pt x="304488" y="353035"/>
                    </a:lnTo>
                    <a:lnTo>
                      <a:pt x="304488" y="307136"/>
                    </a:lnTo>
                    <a:cubicBezTo>
                      <a:pt x="304488" y="287557"/>
                      <a:pt x="288466" y="271118"/>
                      <a:pt x="268890" y="271451"/>
                    </a:cubicBezTo>
                    <a:cubicBezTo>
                      <a:pt x="249873" y="271775"/>
                      <a:pt x="234503" y="287345"/>
                      <a:pt x="234503" y="306438"/>
                    </a:cubicBezTo>
                    <a:lnTo>
                      <a:pt x="234503" y="353034"/>
                    </a:lnTo>
                    <a:lnTo>
                      <a:pt x="210000" y="353034"/>
                    </a:lnTo>
                    <a:lnTo>
                      <a:pt x="210000" y="307135"/>
                    </a:lnTo>
                    <a:cubicBezTo>
                      <a:pt x="210000" y="287556"/>
                      <a:pt x="193978" y="271117"/>
                      <a:pt x="174403" y="271451"/>
                    </a:cubicBezTo>
                    <a:cubicBezTo>
                      <a:pt x="155386" y="271776"/>
                      <a:pt x="140016" y="287346"/>
                      <a:pt x="140016" y="306438"/>
                    </a:cubicBezTo>
                    <a:lnTo>
                      <a:pt x="140016" y="353034"/>
                    </a:lnTo>
                    <a:lnTo>
                      <a:pt x="115513" y="353034"/>
                    </a:lnTo>
                    <a:lnTo>
                      <a:pt x="115513" y="307135"/>
                    </a:lnTo>
                    <a:cubicBezTo>
                      <a:pt x="115513" y="287556"/>
                      <a:pt x="99491" y="271117"/>
                      <a:pt x="79915" y="271450"/>
                    </a:cubicBezTo>
                    <a:cubicBezTo>
                      <a:pt x="60897" y="271775"/>
                      <a:pt x="45528" y="287345"/>
                      <a:pt x="45528" y="306437"/>
                    </a:cubicBezTo>
                    <a:lnTo>
                      <a:pt x="45528" y="353033"/>
                    </a:lnTo>
                    <a:lnTo>
                      <a:pt x="26943" y="353033"/>
                    </a:lnTo>
                    <a:cubicBezTo>
                      <a:pt x="25504" y="353033"/>
                      <a:pt x="24337" y="351866"/>
                      <a:pt x="24337" y="350426"/>
                    </a:cubicBezTo>
                    <a:lnTo>
                      <a:pt x="24337" y="261290"/>
                    </a:lnTo>
                    <a:lnTo>
                      <a:pt x="397602" y="261290"/>
                    </a:lnTo>
                    <a:cubicBezTo>
                      <a:pt x="401921" y="261290"/>
                      <a:pt x="405422" y="257789"/>
                      <a:pt x="405422" y="253471"/>
                    </a:cubicBezTo>
                    <a:cubicBezTo>
                      <a:pt x="405422" y="249152"/>
                      <a:pt x="401921" y="245651"/>
                      <a:pt x="397602" y="245651"/>
                    </a:cubicBezTo>
                    <a:lnTo>
                      <a:pt x="15640" y="245651"/>
                    </a:lnTo>
                    <a:lnTo>
                      <a:pt x="15640" y="227386"/>
                    </a:lnTo>
                    <a:lnTo>
                      <a:pt x="188029" y="227386"/>
                    </a:lnTo>
                    <a:cubicBezTo>
                      <a:pt x="192311" y="227386"/>
                      <a:pt x="196045" y="224087"/>
                      <a:pt x="196173" y="219807"/>
                    </a:cubicBezTo>
                    <a:cubicBezTo>
                      <a:pt x="196305" y="215379"/>
                      <a:pt x="192755" y="211746"/>
                      <a:pt x="188357" y="211746"/>
                    </a:cubicBezTo>
                    <a:lnTo>
                      <a:pt x="169714" y="211746"/>
                    </a:lnTo>
                    <a:lnTo>
                      <a:pt x="169714" y="106563"/>
                    </a:lnTo>
                    <a:lnTo>
                      <a:pt x="248540" y="106563"/>
                    </a:lnTo>
                    <a:cubicBezTo>
                      <a:pt x="227388" y="114939"/>
                      <a:pt x="212381" y="135583"/>
                      <a:pt x="212381" y="159678"/>
                    </a:cubicBezTo>
                    <a:cubicBezTo>
                      <a:pt x="212381" y="182828"/>
                      <a:pt x="226234" y="202790"/>
                      <a:pt x="246078" y="211751"/>
                    </a:cubicBezTo>
                    <a:lnTo>
                      <a:pt x="227964" y="211751"/>
                    </a:lnTo>
                    <a:cubicBezTo>
                      <a:pt x="223682" y="211751"/>
                      <a:pt x="219949" y="215050"/>
                      <a:pt x="219820" y="219330"/>
                    </a:cubicBezTo>
                    <a:cubicBezTo>
                      <a:pt x="219688" y="223758"/>
                      <a:pt x="223238" y="227390"/>
                      <a:pt x="227636" y="227390"/>
                    </a:cubicBezTo>
                    <a:lnTo>
                      <a:pt x="522494" y="227390"/>
                    </a:lnTo>
                    <a:lnTo>
                      <a:pt x="522494" y="245655"/>
                    </a:lnTo>
                    <a:lnTo>
                      <a:pt x="435792" y="245655"/>
                    </a:lnTo>
                    <a:cubicBezTo>
                      <a:pt x="431473" y="245655"/>
                      <a:pt x="427972" y="249156"/>
                      <a:pt x="427972" y="253475"/>
                    </a:cubicBezTo>
                    <a:cubicBezTo>
                      <a:pt x="427972" y="257794"/>
                      <a:pt x="431473" y="261295"/>
                      <a:pt x="435792" y="261295"/>
                    </a:cubicBezTo>
                    <a:lnTo>
                      <a:pt x="514656" y="261295"/>
                    </a:lnTo>
                    <a:lnTo>
                      <a:pt x="514656" y="292065"/>
                    </a:lnTo>
                    <a:cubicBezTo>
                      <a:pt x="514656" y="296347"/>
                      <a:pt x="517955" y="300080"/>
                      <a:pt x="522235" y="300210"/>
                    </a:cubicBezTo>
                    <a:cubicBezTo>
                      <a:pt x="526663" y="300342"/>
                      <a:pt x="530295" y="296792"/>
                      <a:pt x="530295" y="292394"/>
                    </a:cubicBezTo>
                    <a:lnTo>
                      <a:pt x="530295" y="259819"/>
                    </a:lnTo>
                    <a:cubicBezTo>
                      <a:pt x="534933" y="257514"/>
                      <a:pt x="538134" y="252739"/>
                      <a:pt x="538134" y="247220"/>
                    </a:cubicBezTo>
                    <a:lnTo>
                      <a:pt x="538134" y="225827"/>
                    </a:lnTo>
                    <a:cubicBezTo>
                      <a:pt x="538134" y="220306"/>
                      <a:pt x="534933" y="215532"/>
                      <a:pt x="530295" y="213227"/>
                    </a:cubicBezTo>
                    <a:close/>
                    <a:moveTo>
                      <a:pt x="439119" y="306441"/>
                    </a:moveTo>
                    <a:cubicBezTo>
                      <a:pt x="439119" y="295770"/>
                      <a:pt x="447801" y="287088"/>
                      <a:pt x="458472" y="287088"/>
                    </a:cubicBezTo>
                    <a:cubicBezTo>
                      <a:pt x="469144" y="287088"/>
                      <a:pt x="477825" y="295770"/>
                      <a:pt x="477825" y="306441"/>
                    </a:cubicBezTo>
                    <a:lnTo>
                      <a:pt x="477825" y="353037"/>
                    </a:lnTo>
                    <a:lnTo>
                      <a:pt x="439118" y="353037"/>
                    </a:lnTo>
                    <a:lnTo>
                      <a:pt x="439118" y="306441"/>
                    </a:lnTo>
                    <a:close/>
                    <a:moveTo>
                      <a:pt x="344632" y="306441"/>
                    </a:moveTo>
                    <a:cubicBezTo>
                      <a:pt x="344632" y="295770"/>
                      <a:pt x="353313" y="287088"/>
                      <a:pt x="363985" y="287088"/>
                    </a:cubicBezTo>
                    <a:cubicBezTo>
                      <a:pt x="374656" y="287088"/>
                      <a:pt x="383337" y="295770"/>
                      <a:pt x="383337" y="306441"/>
                    </a:cubicBezTo>
                    <a:lnTo>
                      <a:pt x="383337" y="353037"/>
                    </a:lnTo>
                    <a:lnTo>
                      <a:pt x="344632" y="353037"/>
                    </a:lnTo>
                    <a:close/>
                    <a:moveTo>
                      <a:pt x="250143" y="306441"/>
                    </a:moveTo>
                    <a:cubicBezTo>
                      <a:pt x="250143" y="295770"/>
                      <a:pt x="258825" y="287088"/>
                      <a:pt x="269496" y="287088"/>
                    </a:cubicBezTo>
                    <a:cubicBezTo>
                      <a:pt x="280167" y="287088"/>
                      <a:pt x="288849" y="295770"/>
                      <a:pt x="288849" y="306441"/>
                    </a:cubicBezTo>
                    <a:lnTo>
                      <a:pt x="288849" y="353037"/>
                    </a:lnTo>
                    <a:lnTo>
                      <a:pt x="250142" y="353037"/>
                    </a:lnTo>
                    <a:lnTo>
                      <a:pt x="250142" y="306441"/>
                    </a:lnTo>
                    <a:close/>
                    <a:moveTo>
                      <a:pt x="155655" y="306441"/>
                    </a:moveTo>
                    <a:cubicBezTo>
                      <a:pt x="155655" y="295770"/>
                      <a:pt x="164337" y="287088"/>
                      <a:pt x="175008" y="287088"/>
                    </a:cubicBezTo>
                    <a:cubicBezTo>
                      <a:pt x="185679" y="287088"/>
                      <a:pt x="194361" y="295770"/>
                      <a:pt x="194361" y="306441"/>
                    </a:cubicBezTo>
                    <a:lnTo>
                      <a:pt x="194361" y="353037"/>
                    </a:lnTo>
                    <a:lnTo>
                      <a:pt x="155655" y="353037"/>
                    </a:lnTo>
                    <a:close/>
                    <a:moveTo>
                      <a:pt x="61168" y="306441"/>
                    </a:moveTo>
                    <a:cubicBezTo>
                      <a:pt x="61168" y="295770"/>
                      <a:pt x="69849" y="287088"/>
                      <a:pt x="80520" y="287088"/>
                    </a:cubicBezTo>
                    <a:cubicBezTo>
                      <a:pt x="91192" y="287088"/>
                      <a:pt x="99873" y="295770"/>
                      <a:pt x="99873" y="306441"/>
                    </a:cubicBezTo>
                    <a:lnTo>
                      <a:pt x="99873" y="353037"/>
                    </a:lnTo>
                    <a:lnTo>
                      <a:pt x="61168" y="353037"/>
                    </a:lnTo>
                    <a:close/>
                    <a:moveTo>
                      <a:pt x="96869" y="145474"/>
                    </a:moveTo>
                    <a:lnTo>
                      <a:pt x="117919" y="145474"/>
                    </a:lnTo>
                    <a:lnTo>
                      <a:pt x="117919" y="179956"/>
                    </a:lnTo>
                    <a:lnTo>
                      <a:pt x="96869" y="179956"/>
                    </a:lnTo>
                    <a:close/>
                    <a:moveTo>
                      <a:pt x="60720" y="145474"/>
                    </a:moveTo>
                    <a:lnTo>
                      <a:pt x="81104" y="145474"/>
                    </a:lnTo>
                    <a:lnTo>
                      <a:pt x="81104" y="179956"/>
                    </a:lnTo>
                    <a:lnTo>
                      <a:pt x="60720" y="179956"/>
                    </a:lnTo>
                    <a:close/>
                    <a:moveTo>
                      <a:pt x="24337" y="169150"/>
                    </a:moveTo>
                    <a:cubicBezTo>
                      <a:pt x="24337" y="168582"/>
                      <a:pt x="24546" y="168038"/>
                      <a:pt x="24927" y="167615"/>
                    </a:cubicBezTo>
                    <a:lnTo>
                      <a:pt x="42077" y="148573"/>
                    </a:lnTo>
                    <a:cubicBezTo>
                      <a:pt x="42894" y="147666"/>
                      <a:pt x="43878" y="146948"/>
                      <a:pt x="44954" y="146425"/>
                    </a:cubicBezTo>
                    <a:lnTo>
                      <a:pt x="44954" y="179954"/>
                    </a:lnTo>
                    <a:lnTo>
                      <a:pt x="24337" y="179954"/>
                    </a:lnTo>
                    <a:close/>
                    <a:moveTo>
                      <a:pt x="154074" y="211751"/>
                    </a:moveTo>
                    <a:lnTo>
                      <a:pt x="24337" y="211751"/>
                    </a:lnTo>
                    <a:lnTo>
                      <a:pt x="24337" y="195595"/>
                    </a:lnTo>
                    <a:lnTo>
                      <a:pt x="154074" y="195595"/>
                    </a:lnTo>
                    <a:close/>
                    <a:moveTo>
                      <a:pt x="154074" y="179956"/>
                    </a:moveTo>
                    <a:lnTo>
                      <a:pt x="133684" y="179956"/>
                    </a:lnTo>
                    <a:lnTo>
                      <a:pt x="133684" y="145474"/>
                    </a:lnTo>
                    <a:lnTo>
                      <a:pt x="154074" y="145474"/>
                    </a:lnTo>
                    <a:close/>
                    <a:moveTo>
                      <a:pt x="456365" y="145474"/>
                    </a:moveTo>
                    <a:lnTo>
                      <a:pt x="477414" y="145474"/>
                    </a:lnTo>
                    <a:lnTo>
                      <a:pt x="477414" y="179956"/>
                    </a:lnTo>
                    <a:lnTo>
                      <a:pt x="456365" y="179956"/>
                    </a:lnTo>
                    <a:close/>
                    <a:moveTo>
                      <a:pt x="419550" y="145474"/>
                    </a:moveTo>
                    <a:lnTo>
                      <a:pt x="440599" y="145474"/>
                    </a:lnTo>
                    <a:lnTo>
                      <a:pt x="440599" y="179956"/>
                    </a:lnTo>
                    <a:lnTo>
                      <a:pt x="419550" y="179956"/>
                    </a:lnTo>
                    <a:close/>
                    <a:moveTo>
                      <a:pt x="403784" y="145474"/>
                    </a:moveTo>
                    <a:lnTo>
                      <a:pt x="403784" y="179956"/>
                    </a:lnTo>
                    <a:lnTo>
                      <a:pt x="384918" y="179956"/>
                    </a:lnTo>
                    <a:lnTo>
                      <a:pt x="384918" y="145474"/>
                    </a:lnTo>
                    <a:close/>
                    <a:moveTo>
                      <a:pt x="141391" y="90924"/>
                    </a:moveTo>
                    <a:lnTo>
                      <a:pt x="141391" y="79308"/>
                    </a:lnTo>
                    <a:cubicBezTo>
                      <a:pt x="141391" y="79109"/>
                      <a:pt x="141501" y="78930"/>
                      <a:pt x="141679" y="78841"/>
                    </a:cubicBezTo>
                    <a:lnTo>
                      <a:pt x="265989" y="16457"/>
                    </a:lnTo>
                    <a:cubicBezTo>
                      <a:pt x="268184" y="15355"/>
                      <a:pt x="270808" y="15355"/>
                      <a:pt x="273004" y="16457"/>
                    </a:cubicBezTo>
                    <a:lnTo>
                      <a:pt x="397314" y="78841"/>
                    </a:lnTo>
                    <a:cubicBezTo>
                      <a:pt x="397492" y="78930"/>
                      <a:pt x="397602" y="79109"/>
                      <a:pt x="397602" y="79308"/>
                    </a:cubicBezTo>
                    <a:lnTo>
                      <a:pt x="397602" y="90924"/>
                    </a:lnTo>
                    <a:close/>
                    <a:moveTo>
                      <a:pt x="228021" y="159679"/>
                    </a:moveTo>
                    <a:cubicBezTo>
                      <a:pt x="228021" y="136809"/>
                      <a:pt x="246626" y="118204"/>
                      <a:pt x="269496" y="118204"/>
                    </a:cubicBezTo>
                    <a:cubicBezTo>
                      <a:pt x="292365" y="118204"/>
                      <a:pt x="310971" y="136809"/>
                      <a:pt x="310971" y="159679"/>
                    </a:cubicBezTo>
                    <a:cubicBezTo>
                      <a:pt x="310971" y="182548"/>
                      <a:pt x="292365" y="201154"/>
                      <a:pt x="269496" y="201154"/>
                    </a:cubicBezTo>
                    <a:cubicBezTo>
                      <a:pt x="246627" y="201154"/>
                      <a:pt x="228021" y="182548"/>
                      <a:pt x="228021" y="159679"/>
                    </a:cubicBezTo>
                    <a:close/>
                    <a:moveTo>
                      <a:pt x="369279" y="211751"/>
                    </a:moveTo>
                    <a:lnTo>
                      <a:pt x="292915" y="211751"/>
                    </a:lnTo>
                    <a:cubicBezTo>
                      <a:pt x="312759" y="202790"/>
                      <a:pt x="326612" y="182828"/>
                      <a:pt x="326612" y="159678"/>
                    </a:cubicBezTo>
                    <a:cubicBezTo>
                      <a:pt x="326612" y="135582"/>
                      <a:pt x="311605" y="114938"/>
                      <a:pt x="290453" y="106563"/>
                    </a:cubicBezTo>
                    <a:lnTo>
                      <a:pt x="369279" y="106563"/>
                    </a:lnTo>
                    <a:close/>
                    <a:moveTo>
                      <a:pt x="514656" y="211751"/>
                    </a:moveTo>
                    <a:lnTo>
                      <a:pt x="384918" y="211751"/>
                    </a:lnTo>
                    <a:lnTo>
                      <a:pt x="384918" y="195595"/>
                    </a:lnTo>
                    <a:lnTo>
                      <a:pt x="514656" y="195595"/>
                    </a:lnTo>
                    <a:close/>
                    <a:moveTo>
                      <a:pt x="514656" y="179956"/>
                    </a:moveTo>
                    <a:lnTo>
                      <a:pt x="493181" y="179956"/>
                    </a:lnTo>
                    <a:lnTo>
                      <a:pt x="493181" y="146061"/>
                    </a:lnTo>
                    <a:cubicBezTo>
                      <a:pt x="494597" y="146583"/>
                      <a:pt x="495887" y="147431"/>
                      <a:pt x="496916" y="148575"/>
                    </a:cubicBezTo>
                    <a:lnTo>
                      <a:pt x="514067" y="167616"/>
                    </a:lnTo>
                    <a:cubicBezTo>
                      <a:pt x="514448" y="168038"/>
                      <a:pt x="514657" y="168583"/>
                      <a:pt x="514657" y="169151"/>
                    </a:cubicBezTo>
                    <a:lnTo>
                      <a:pt x="514657" y="179956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168" name="Google Shape;2168;p15"/>
          <p:cNvGrpSpPr/>
          <p:nvPr/>
        </p:nvGrpSpPr>
        <p:grpSpPr>
          <a:xfrm>
            <a:off x="183580" y="5987469"/>
            <a:ext cx="441375" cy="441375"/>
            <a:chOff x="181853" y="6040218"/>
            <a:chExt cx="441375" cy="441375"/>
          </a:xfrm>
        </p:grpSpPr>
        <p:sp>
          <p:nvSpPr>
            <p:cNvPr id="2169" name="Google Shape;2169;p15"/>
            <p:cNvSpPr/>
            <p:nvPr/>
          </p:nvSpPr>
          <p:spPr>
            <a:xfrm>
              <a:off x="181853" y="6040218"/>
              <a:ext cx="441375" cy="441375"/>
            </a:xfrm>
            <a:custGeom>
              <a:avLst/>
              <a:gdLst/>
              <a:ahLst/>
              <a:cxnLst/>
              <a:rect l="l" t="t" r="r" b="b"/>
              <a:pathLst>
                <a:path w="441375" h="441375" extrusionOk="0">
                  <a:moveTo>
                    <a:pt x="427137" y="183783"/>
                  </a:moveTo>
                  <a:cubicBezTo>
                    <a:pt x="435402" y="180836"/>
                    <a:pt x="441375" y="173005"/>
                    <a:pt x="441375" y="163736"/>
                  </a:cubicBezTo>
                  <a:lnTo>
                    <a:pt x="441375" y="78308"/>
                  </a:lnTo>
                  <a:cubicBezTo>
                    <a:pt x="441375" y="66534"/>
                    <a:pt x="431793" y="56952"/>
                    <a:pt x="420018" y="56952"/>
                  </a:cubicBezTo>
                  <a:lnTo>
                    <a:pt x="334591" y="56952"/>
                  </a:lnTo>
                  <a:cubicBezTo>
                    <a:pt x="322816" y="56952"/>
                    <a:pt x="313234" y="66534"/>
                    <a:pt x="313234" y="78308"/>
                  </a:cubicBezTo>
                  <a:lnTo>
                    <a:pt x="313234" y="92952"/>
                  </a:lnTo>
                  <a:lnTo>
                    <a:pt x="293166" y="85427"/>
                  </a:lnTo>
                  <a:lnTo>
                    <a:pt x="236463" y="85427"/>
                  </a:lnTo>
                  <a:cubicBezTo>
                    <a:pt x="220930" y="34883"/>
                    <a:pt x="174293" y="0"/>
                    <a:pt x="121022" y="0"/>
                  </a:cubicBezTo>
                  <a:cubicBezTo>
                    <a:pt x="54289" y="0"/>
                    <a:pt x="0" y="54289"/>
                    <a:pt x="0" y="121022"/>
                  </a:cubicBezTo>
                  <a:cubicBezTo>
                    <a:pt x="0" y="177931"/>
                    <a:pt x="39532" y="225664"/>
                    <a:pt x="92546" y="238521"/>
                  </a:cubicBezTo>
                  <a:lnTo>
                    <a:pt x="92546" y="263401"/>
                  </a:lnTo>
                  <a:cubicBezTo>
                    <a:pt x="92546" y="267224"/>
                    <a:pt x="93636" y="270762"/>
                    <a:pt x="95401" y="273873"/>
                  </a:cubicBezTo>
                  <a:cubicBezTo>
                    <a:pt x="89428" y="277661"/>
                    <a:pt x="85427" y="284295"/>
                    <a:pt x="85427" y="291877"/>
                  </a:cubicBezTo>
                  <a:lnTo>
                    <a:pt x="85427" y="405780"/>
                  </a:lnTo>
                  <a:cubicBezTo>
                    <a:pt x="85427" y="425407"/>
                    <a:pt x="101395" y="441375"/>
                    <a:pt x="121022" y="441375"/>
                  </a:cubicBezTo>
                  <a:cubicBezTo>
                    <a:pt x="138207" y="441375"/>
                    <a:pt x="152588" y="429123"/>
                    <a:pt x="155898" y="412899"/>
                  </a:cubicBezTo>
                  <a:lnTo>
                    <a:pt x="391542" y="412899"/>
                  </a:lnTo>
                  <a:cubicBezTo>
                    <a:pt x="419022" y="412899"/>
                    <a:pt x="441375" y="390539"/>
                    <a:pt x="441375" y="363067"/>
                  </a:cubicBezTo>
                  <a:cubicBezTo>
                    <a:pt x="441375" y="351292"/>
                    <a:pt x="431793" y="341710"/>
                    <a:pt x="420018" y="341710"/>
                  </a:cubicBezTo>
                  <a:lnTo>
                    <a:pt x="419833" y="341710"/>
                  </a:lnTo>
                  <a:cubicBezTo>
                    <a:pt x="424354" y="335744"/>
                    <a:pt x="427137" y="328397"/>
                    <a:pt x="427137" y="320353"/>
                  </a:cubicBezTo>
                  <a:close/>
                  <a:moveTo>
                    <a:pt x="327472" y="78308"/>
                  </a:moveTo>
                  <a:cubicBezTo>
                    <a:pt x="327472" y="74379"/>
                    <a:pt x="330668" y="71190"/>
                    <a:pt x="334591" y="71190"/>
                  </a:cubicBezTo>
                  <a:lnTo>
                    <a:pt x="420018" y="71190"/>
                  </a:lnTo>
                  <a:cubicBezTo>
                    <a:pt x="423941" y="71190"/>
                    <a:pt x="427137" y="74379"/>
                    <a:pt x="427137" y="78308"/>
                  </a:cubicBezTo>
                  <a:lnTo>
                    <a:pt x="427137" y="163736"/>
                  </a:lnTo>
                  <a:cubicBezTo>
                    <a:pt x="427137" y="167666"/>
                    <a:pt x="423941" y="170855"/>
                    <a:pt x="420018" y="170855"/>
                  </a:cubicBezTo>
                  <a:lnTo>
                    <a:pt x="384423" y="170855"/>
                  </a:lnTo>
                  <a:lnTo>
                    <a:pt x="334591" y="170855"/>
                  </a:lnTo>
                  <a:cubicBezTo>
                    <a:pt x="330668" y="170855"/>
                    <a:pt x="327472" y="167666"/>
                    <a:pt x="327472" y="163736"/>
                  </a:cubicBezTo>
                  <a:lnTo>
                    <a:pt x="327472" y="143753"/>
                  </a:lnTo>
                  <a:lnTo>
                    <a:pt x="336684" y="140300"/>
                  </a:lnTo>
                  <a:lnTo>
                    <a:pt x="355948" y="159564"/>
                  </a:lnTo>
                  <a:lnTo>
                    <a:pt x="417932" y="97579"/>
                  </a:lnTo>
                  <a:lnTo>
                    <a:pt x="407866" y="87513"/>
                  </a:lnTo>
                  <a:lnTo>
                    <a:pt x="355948" y="139432"/>
                  </a:lnTo>
                  <a:lnTo>
                    <a:pt x="350288" y="133772"/>
                  </a:lnTo>
                  <a:cubicBezTo>
                    <a:pt x="353791" y="130533"/>
                    <a:pt x="355948" y="125949"/>
                    <a:pt x="355948" y="121022"/>
                  </a:cubicBezTo>
                  <a:cubicBezTo>
                    <a:pt x="355948" y="113818"/>
                    <a:pt x="351413" y="107276"/>
                    <a:pt x="344664" y="104734"/>
                  </a:cubicBezTo>
                  <a:lnTo>
                    <a:pt x="327472" y="98291"/>
                  </a:lnTo>
                  <a:close/>
                  <a:moveTo>
                    <a:pt x="355948" y="313234"/>
                  </a:moveTo>
                  <a:lnTo>
                    <a:pt x="341710" y="313234"/>
                  </a:lnTo>
                  <a:lnTo>
                    <a:pt x="341710" y="213569"/>
                  </a:lnTo>
                  <a:lnTo>
                    <a:pt x="355948" y="213569"/>
                  </a:lnTo>
                  <a:close/>
                  <a:moveTo>
                    <a:pt x="327472" y="199331"/>
                  </a:moveTo>
                  <a:lnTo>
                    <a:pt x="327472" y="313234"/>
                  </a:lnTo>
                  <a:lnTo>
                    <a:pt x="313234" y="313234"/>
                  </a:lnTo>
                  <a:lnTo>
                    <a:pt x="313234" y="213569"/>
                  </a:lnTo>
                  <a:lnTo>
                    <a:pt x="270520" y="213569"/>
                  </a:lnTo>
                  <a:lnTo>
                    <a:pt x="270520" y="313234"/>
                  </a:lnTo>
                  <a:lnTo>
                    <a:pt x="256282" y="313234"/>
                  </a:lnTo>
                  <a:lnTo>
                    <a:pt x="256282" y="242044"/>
                  </a:lnTo>
                  <a:lnTo>
                    <a:pt x="213569" y="242044"/>
                  </a:lnTo>
                  <a:lnTo>
                    <a:pt x="213569" y="313234"/>
                  </a:lnTo>
                  <a:lnTo>
                    <a:pt x="185093" y="313234"/>
                  </a:lnTo>
                  <a:lnTo>
                    <a:pt x="185093" y="223578"/>
                  </a:lnTo>
                  <a:cubicBezTo>
                    <a:pt x="200548" y="213896"/>
                    <a:pt x="213718" y="200776"/>
                    <a:pt x="223500" y="185093"/>
                  </a:cubicBezTo>
                  <a:lnTo>
                    <a:pt x="334591" y="185093"/>
                  </a:lnTo>
                  <a:lnTo>
                    <a:pt x="384423" y="185093"/>
                  </a:lnTo>
                  <a:lnTo>
                    <a:pt x="384423" y="313234"/>
                  </a:lnTo>
                  <a:lnTo>
                    <a:pt x="370186" y="313234"/>
                  </a:lnTo>
                  <a:lnTo>
                    <a:pt x="370186" y="199331"/>
                  </a:lnTo>
                  <a:close/>
                  <a:moveTo>
                    <a:pt x="298996" y="313234"/>
                  </a:moveTo>
                  <a:lnTo>
                    <a:pt x="284758" y="313234"/>
                  </a:lnTo>
                  <a:lnTo>
                    <a:pt x="284758" y="227807"/>
                  </a:lnTo>
                  <a:lnTo>
                    <a:pt x="298996" y="227807"/>
                  </a:lnTo>
                  <a:close/>
                  <a:moveTo>
                    <a:pt x="242044" y="313234"/>
                  </a:moveTo>
                  <a:lnTo>
                    <a:pt x="227807" y="313234"/>
                  </a:lnTo>
                  <a:lnTo>
                    <a:pt x="227807" y="256282"/>
                  </a:lnTo>
                  <a:lnTo>
                    <a:pt x="242044" y="256282"/>
                  </a:lnTo>
                  <a:close/>
                  <a:moveTo>
                    <a:pt x="339660" y="123977"/>
                  </a:moveTo>
                  <a:lnTo>
                    <a:pt x="298996" y="139225"/>
                  </a:lnTo>
                  <a:lnTo>
                    <a:pt x="298996" y="102819"/>
                  </a:lnTo>
                  <a:lnTo>
                    <a:pt x="339652" y="118061"/>
                  </a:lnTo>
                  <a:cubicBezTo>
                    <a:pt x="340884" y="118523"/>
                    <a:pt x="341710" y="119712"/>
                    <a:pt x="341710" y="121022"/>
                  </a:cubicBezTo>
                  <a:cubicBezTo>
                    <a:pt x="341710" y="122332"/>
                    <a:pt x="340884" y="123521"/>
                    <a:pt x="339660" y="123977"/>
                  </a:cubicBezTo>
                  <a:close/>
                  <a:moveTo>
                    <a:pt x="284758" y="113903"/>
                  </a:moveTo>
                  <a:lnTo>
                    <a:pt x="142379" y="113903"/>
                  </a:lnTo>
                  <a:lnTo>
                    <a:pt x="142379" y="99665"/>
                  </a:lnTo>
                  <a:lnTo>
                    <a:pt x="284758" y="99665"/>
                  </a:lnTo>
                  <a:close/>
                  <a:moveTo>
                    <a:pt x="106784" y="142379"/>
                  </a:moveTo>
                  <a:cubicBezTo>
                    <a:pt x="95010" y="142379"/>
                    <a:pt x="85427" y="132797"/>
                    <a:pt x="85427" y="121022"/>
                  </a:cubicBezTo>
                  <a:cubicBezTo>
                    <a:pt x="85427" y="109247"/>
                    <a:pt x="95010" y="99665"/>
                    <a:pt x="106784" y="99665"/>
                  </a:cubicBezTo>
                  <a:lnTo>
                    <a:pt x="128141" y="99665"/>
                  </a:lnTo>
                  <a:lnTo>
                    <a:pt x="128141" y="142379"/>
                  </a:lnTo>
                  <a:close/>
                  <a:moveTo>
                    <a:pt x="106784" y="85427"/>
                  </a:moveTo>
                  <a:cubicBezTo>
                    <a:pt x="87157" y="85427"/>
                    <a:pt x="71190" y="101395"/>
                    <a:pt x="71190" y="121022"/>
                  </a:cubicBezTo>
                  <a:cubicBezTo>
                    <a:pt x="71190" y="140649"/>
                    <a:pt x="87157" y="156617"/>
                    <a:pt x="106784" y="156617"/>
                  </a:cubicBezTo>
                  <a:lnTo>
                    <a:pt x="190631" y="156617"/>
                  </a:lnTo>
                  <a:cubicBezTo>
                    <a:pt x="177383" y="182516"/>
                    <a:pt x="150594" y="199331"/>
                    <a:pt x="121022" y="199331"/>
                  </a:cubicBezTo>
                  <a:cubicBezTo>
                    <a:pt x="77846" y="199331"/>
                    <a:pt x="42714" y="164199"/>
                    <a:pt x="42714" y="121022"/>
                  </a:cubicBezTo>
                  <a:cubicBezTo>
                    <a:pt x="42714" y="77846"/>
                    <a:pt x="77846" y="42714"/>
                    <a:pt x="121022" y="42714"/>
                  </a:cubicBezTo>
                  <a:cubicBezTo>
                    <a:pt x="150587" y="42714"/>
                    <a:pt x="177383" y="59529"/>
                    <a:pt x="190631" y="85427"/>
                  </a:cubicBezTo>
                  <a:close/>
                  <a:moveTo>
                    <a:pt x="142379" y="142379"/>
                  </a:moveTo>
                  <a:lnTo>
                    <a:pt x="142379" y="128141"/>
                  </a:lnTo>
                  <a:lnTo>
                    <a:pt x="284758" y="128141"/>
                  </a:lnTo>
                  <a:lnTo>
                    <a:pt x="284758" y="142379"/>
                  </a:lnTo>
                  <a:close/>
                  <a:moveTo>
                    <a:pt x="293166" y="156617"/>
                  </a:moveTo>
                  <a:lnTo>
                    <a:pt x="313234" y="149092"/>
                  </a:lnTo>
                  <a:lnTo>
                    <a:pt x="313234" y="163736"/>
                  </a:lnTo>
                  <a:cubicBezTo>
                    <a:pt x="313234" y="166242"/>
                    <a:pt x="313747" y="168620"/>
                    <a:pt x="314544" y="170855"/>
                  </a:cubicBezTo>
                  <a:lnTo>
                    <a:pt x="231195" y="170855"/>
                  </a:lnTo>
                  <a:cubicBezTo>
                    <a:pt x="233260" y="166277"/>
                    <a:pt x="234968" y="161501"/>
                    <a:pt x="236470" y="156617"/>
                  </a:cubicBezTo>
                  <a:close/>
                  <a:moveTo>
                    <a:pt x="14238" y="121022"/>
                  </a:moveTo>
                  <a:cubicBezTo>
                    <a:pt x="14238" y="62141"/>
                    <a:pt x="62141" y="14238"/>
                    <a:pt x="121022" y="14238"/>
                  </a:cubicBezTo>
                  <a:cubicBezTo>
                    <a:pt x="166548" y="14238"/>
                    <a:pt x="206649" y="43084"/>
                    <a:pt x="221577" y="85427"/>
                  </a:cubicBezTo>
                  <a:lnTo>
                    <a:pt x="206307" y="85427"/>
                  </a:lnTo>
                  <a:cubicBezTo>
                    <a:pt x="192005" y="51178"/>
                    <a:pt x="158390" y="28476"/>
                    <a:pt x="121022" y="28476"/>
                  </a:cubicBezTo>
                  <a:cubicBezTo>
                    <a:pt x="69994" y="28476"/>
                    <a:pt x="28476" y="69994"/>
                    <a:pt x="28476" y="121022"/>
                  </a:cubicBezTo>
                  <a:cubicBezTo>
                    <a:pt x="28476" y="172051"/>
                    <a:pt x="69994" y="213569"/>
                    <a:pt x="121022" y="213569"/>
                  </a:cubicBezTo>
                  <a:cubicBezTo>
                    <a:pt x="158390" y="213569"/>
                    <a:pt x="192005" y="190866"/>
                    <a:pt x="206307" y="156617"/>
                  </a:cubicBezTo>
                  <a:lnTo>
                    <a:pt x="221577" y="156617"/>
                  </a:lnTo>
                  <a:cubicBezTo>
                    <a:pt x="206649" y="198961"/>
                    <a:pt x="166548" y="227807"/>
                    <a:pt x="121022" y="227807"/>
                  </a:cubicBezTo>
                  <a:cubicBezTo>
                    <a:pt x="62141" y="227807"/>
                    <a:pt x="14238" y="179903"/>
                    <a:pt x="14238" y="121022"/>
                  </a:cubicBezTo>
                  <a:close/>
                  <a:moveTo>
                    <a:pt x="121022" y="242044"/>
                  </a:moveTo>
                  <a:cubicBezTo>
                    <a:pt x="125835" y="242044"/>
                    <a:pt x="130569" y="241660"/>
                    <a:pt x="135260" y="241105"/>
                  </a:cubicBezTo>
                  <a:lnTo>
                    <a:pt x="135260" y="263401"/>
                  </a:lnTo>
                  <a:cubicBezTo>
                    <a:pt x="135260" y="267331"/>
                    <a:pt x="132064" y="270520"/>
                    <a:pt x="128141" y="270520"/>
                  </a:cubicBezTo>
                  <a:lnTo>
                    <a:pt x="113903" y="270520"/>
                  </a:lnTo>
                  <a:cubicBezTo>
                    <a:pt x="109981" y="270520"/>
                    <a:pt x="106784" y="267331"/>
                    <a:pt x="106784" y="263401"/>
                  </a:cubicBezTo>
                  <a:lnTo>
                    <a:pt x="106784" y="241133"/>
                  </a:lnTo>
                  <a:cubicBezTo>
                    <a:pt x="111461" y="241681"/>
                    <a:pt x="116196" y="242044"/>
                    <a:pt x="121022" y="242044"/>
                  </a:cubicBezTo>
                  <a:close/>
                  <a:moveTo>
                    <a:pt x="142379" y="405780"/>
                  </a:moveTo>
                  <a:cubicBezTo>
                    <a:pt x="142379" y="417555"/>
                    <a:pt x="132797" y="427137"/>
                    <a:pt x="121022" y="427137"/>
                  </a:cubicBezTo>
                  <a:cubicBezTo>
                    <a:pt x="109247" y="427137"/>
                    <a:pt x="99665" y="417555"/>
                    <a:pt x="99665" y="405780"/>
                  </a:cubicBezTo>
                  <a:lnTo>
                    <a:pt x="99665" y="291877"/>
                  </a:lnTo>
                  <a:cubicBezTo>
                    <a:pt x="99665" y="287947"/>
                    <a:pt x="102862" y="284758"/>
                    <a:pt x="106784" y="284758"/>
                  </a:cubicBezTo>
                  <a:lnTo>
                    <a:pt x="113903" y="284758"/>
                  </a:lnTo>
                  <a:lnTo>
                    <a:pt x="128141" y="284758"/>
                  </a:lnTo>
                  <a:lnTo>
                    <a:pt x="135260" y="284758"/>
                  </a:lnTo>
                  <a:cubicBezTo>
                    <a:pt x="139183" y="284758"/>
                    <a:pt x="142379" y="287947"/>
                    <a:pt x="142379" y="291877"/>
                  </a:cubicBezTo>
                  <a:close/>
                  <a:moveTo>
                    <a:pt x="427137" y="363067"/>
                  </a:moveTo>
                  <a:cubicBezTo>
                    <a:pt x="427137" y="382694"/>
                    <a:pt x="411169" y="398661"/>
                    <a:pt x="391542" y="398661"/>
                  </a:cubicBezTo>
                  <a:lnTo>
                    <a:pt x="156617" y="398661"/>
                  </a:lnTo>
                  <a:lnTo>
                    <a:pt x="156617" y="355948"/>
                  </a:lnTo>
                  <a:lnTo>
                    <a:pt x="391542" y="355948"/>
                  </a:lnTo>
                  <a:lnTo>
                    <a:pt x="420018" y="355948"/>
                  </a:lnTo>
                  <a:cubicBezTo>
                    <a:pt x="423941" y="355948"/>
                    <a:pt x="427137" y="359137"/>
                    <a:pt x="427137" y="363067"/>
                  </a:cubicBezTo>
                  <a:close/>
                  <a:moveTo>
                    <a:pt x="156617" y="341710"/>
                  </a:moveTo>
                  <a:lnTo>
                    <a:pt x="156617" y="291877"/>
                  </a:lnTo>
                  <a:cubicBezTo>
                    <a:pt x="156617" y="284295"/>
                    <a:pt x="152616" y="277661"/>
                    <a:pt x="146643" y="273873"/>
                  </a:cubicBezTo>
                  <a:cubicBezTo>
                    <a:pt x="148409" y="270762"/>
                    <a:pt x="149498" y="267224"/>
                    <a:pt x="149498" y="263401"/>
                  </a:cubicBezTo>
                  <a:lnTo>
                    <a:pt x="149498" y="238592"/>
                  </a:lnTo>
                  <a:cubicBezTo>
                    <a:pt x="156887" y="236798"/>
                    <a:pt x="164028" y="234349"/>
                    <a:pt x="170855" y="231252"/>
                  </a:cubicBezTo>
                  <a:lnTo>
                    <a:pt x="170855" y="313234"/>
                  </a:lnTo>
                  <a:cubicBezTo>
                    <a:pt x="170855" y="321086"/>
                    <a:pt x="177241" y="327472"/>
                    <a:pt x="185093" y="327472"/>
                  </a:cubicBezTo>
                  <a:lnTo>
                    <a:pt x="384423" y="327472"/>
                  </a:lnTo>
                  <a:cubicBezTo>
                    <a:pt x="392276" y="327472"/>
                    <a:pt x="398661" y="321086"/>
                    <a:pt x="398661" y="313234"/>
                  </a:cubicBezTo>
                  <a:lnTo>
                    <a:pt x="398661" y="185093"/>
                  </a:lnTo>
                  <a:lnTo>
                    <a:pt x="412899" y="185093"/>
                  </a:lnTo>
                  <a:lnTo>
                    <a:pt x="412899" y="320353"/>
                  </a:lnTo>
                  <a:cubicBezTo>
                    <a:pt x="412899" y="332128"/>
                    <a:pt x="403317" y="341710"/>
                    <a:pt x="391542" y="34171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15"/>
            <p:cNvSpPr/>
            <p:nvPr/>
          </p:nvSpPr>
          <p:spPr>
            <a:xfrm>
              <a:off x="537801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15"/>
            <p:cNvSpPr/>
            <p:nvPr/>
          </p:nvSpPr>
          <p:spPr>
            <a:xfrm>
              <a:off x="509325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15"/>
            <p:cNvSpPr/>
            <p:nvPr/>
          </p:nvSpPr>
          <p:spPr>
            <a:xfrm>
              <a:off x="566277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73" name="Google Shape;2173;p15"/>
          <p:cNvGrpSpPr/>
          <p:nvPr/>
        </p:nvGrpSpPr>
        <p:grpSpPr>
          <a:xfrm>
            <a:off x="199637" y="396206"/>
            <a:ext cx="442629" cy="542493"/>
            <a:chOff x="4819650" y="1862137"/>
            <a:chExt cx="2558414" cy="3135630"/>
          </a:xfrm>
        </p:grpSpPr>
        <p:sp>
          <p:nvSpPr>
            <p:cNvPr id="2174" name="Google Shape;2174;p15"/>
            <p:cNvSpPr/>
            <p:nvPr/>
          </p:nvSpPr>
          <p:spPr>
            <a:xfrm>
              <a:off x="6353175" y="3360420"/>
              <a:ext cx="621029" cy="45720"/>
            </a:xfrm>
            <a:custGeom>
              <a:avLst/>
              <a:gdLst/>
              <a:ahLst/>
              <a:cxnLst/>
              <a:rect l="l" t="t" r="r" b="b"/>
              <a:pathLst>
                <a:path w="621029" h="45720" extrusionOk="0">
                  <a:moveTo>
                    <a:pt x="38100" y="20002"/>
                  </a:moveTo>
                  <a:lnTo>
                    <a:pt x="0" y="32385"/>
                  </a:lnTo>
                  <a:cubicBezTo>
                    <a:pt x="11430" y="39052"/>
                    <a:pt x="27622" y="44767"/>
                    <a:pt x="50483" y="44767"/>
                  </a:cubicBezTo>
                  <a:cubicBezTo>
                    <a:pt x="51435" y="44767"/>
                    <a:pt x="53340" y="44767"/>
                    <a:pt x="54292" y="44767"/>
                  </a:cubicBezTo>
                  <a:cubicBezTo>
                    <a:pt x="58103" y="44767"/>
                    <a:pt x="60960" y="44767"/>
                    <a:pt x="63817" y="45720"/>
                  </a:cubicBezTo>
                  <a:lnTo>
                    <a:pt x="604838" y="45720"/>
                  </a:lnTo>
                  <a:cubicBezTo>
                    <a:pt x="610553" y="30480"/>
                    <a:pt x="616268" y="15240"/>
                    <a:pt x="621030" y="0"/>
                  </a:cubicBezTo>
                  <a:lnTo>
                    <a:pt x="83820" y="0"/>
                  </a:lnTo>
                  <a:cubicBezTo>
                    <a:pt x="70485" y="7620"/>
                    <a:pt x="55245" y="14288"/>
                    <a:pt x="38100" y="2000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15"/>
            <p:cNvSpPr/>
            <p:nvPr/>
          </p:nvSpPr>
          <p:spPr>
            <a:xfrm>
              <a:off x="5218747" y="3360420"/>
              <a:ext cx="625792" cy="45720"/>
            </a:xfrm>
            <a:custGeom>
              <a:avLst/>
              <a:gdLst/>
              <a:ahLst/>
              <a:cxnLst/>
              <a:rect l="l" t="t" r="r" b="b"/>
              <a:pathLst>
                <a:path w="625792" h="45720" extrusionOk="0">
                  <a:moveTo>
                    <a:pt x="570548" y="44767"/>
                  </a:moveTo>
                  <a:cubicBezTo>
                    <a:pt x="572453" y="44767"/>
                    <a:pt x="573405" y="44767"/>
                    <a:pt x="575310" y="44767"/>
                  </a:cubicBezTo>
                  <a:cubicBezTo>
                    <a:pt x="599123" y="44767"/>
                    <a:pt x="614363" y="39052"/>
                    <a:pt x="625793" y="32385"/>
                  </a:cubicBezTo>
                  <a:lnTo>
                    <a:pt x="587693" y="20002"/>
                  </a:lnTo>
                  <a:cubicBezTo>
                    <a:pt x="570548" y="14288"/>
                    <a:pt x="555307" y="7620"/>
                    <a:pt x="541020" y="0"/>
                  </a:cubicBezTo>
                  <a:lnTo>
                    <a:pt x="0" y="0"/>
                  </a:lnTo>
                  <a:cubicBezTo>
                    <a:pt x="4763" y="15240"/>
                    <a:pt x="10477" y="30480"/>
                    <a:pt x="16192" y="45720"/>
                  </a:cubicBezTo>
                  <a:lnTo>
                    <a:pt x="561023" y="45720"/>
                  </a:lnTo>
                  <a:cubicBezTo>
                    <a:pt x="563880" y="44767"/>
                    <a:pt x="566738" y="44767"/>
                    <a:pt x="570548" y="4476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15"/>
            <p:cNvSpPr/>
            <p:nvPr/>
          </p:nvSpPr>
          <p:spPr>
            <a:xfrm>
              <a:off x="6231254" y="3445192"/>
              <a:ext cx="710565" cy="45720"/>
            </a:xfrm>
            <a:custGeom>
              <a:avLst/>
              <a:gdLst/>
              <a:ahLst/>
              <a:cxnLst/>
              <a:rect l="l" t="t" r="r" b="b"/>
              <a:pathLst>
                <a:path w="710565" h="45720" extrusionOk="0">
                  <a:moveTo>
                    <a:pt x="188595" y="953"/>
                  </a:moveTo>
                  <a:cubicBezTo>
                    <a:pt x="167640" y="14288"/>
                    <a:pt x="124778" y="27623"/>
                    <a:pt x="81915" y="27623"/>
                  </a:cubicBezTo>
                  <a:lnTo>
                    <a:pt x="80963" y="27623"/>
                  </a:lnTo>
                  <a:cubicBezTo>
                    <a:pt x="77153" y="27623"/>
                    <a:pt x="73342" y="26670"/>
                    <a:pt x="70485" y="25717"/>
                  </a:cubicBezTo>
                  <a:cubicBezTo>
                    <a:pt x="57150" y="33338"/>
                    <a:pt x="26670" y="41910"/>
                    <a:pt x="0" y="45720"/>
                  </a:cubicBezTo>
                  <a:lnTo>
                    <a:pt x="688658" y="45720"/>
                  </a:lnTo>
                  <a:cubicBezTo>
                    <a:pt x="696278" y="30480"/>
                    <a:pt x="703898" y="15240"/>
                    <a:pt x="710565" y="0"/>
                  </a:cubicBezTo>
                  <a:lnTo>
                    <a:pt x="189548" y="0"/>
                  </a:lnTo>
                  <a:cubicBezTo>
                    <a:pt x="189548" y="953"/>
                    <a:pt x="189548" y="953"/>
                    <a:pt x="188595" y="95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15"/>
            <p:cNvSpPr/>
            <p:nvPr/>
          </p:nvSpPr>
          <p:spPr>
            <a:xfrm>
              <a:off x="5252085" y="3446145"/>
              <a:ext cx="714374" cy="45720"/>
            </a:xfrm>
            <a:custGeom>
              <a:avLst/>
              <a:gdLst/>
              <a:ahLst/>
              <a:cxnLst/>
              <a:rect l="l" t="t" r="r" b="b"/>
              <a:pathLst>
                <a:path w="714374" h="45720" extrusionOk="0">
                  <a:moveTo>
                    <a:pt x="643890" y="25717"/>
                  </a:moveTo>
                  <a:cubicBezTo>
                    <a:pt x="641032" y="26670"/>
                    <a:pt x="637223" y="27622"/>
                    <a:pt x="633413" y="27622"/>
                  </a:cubicBezTo>
                  <a:lnTo>
                    <a:pt x="632460" y="27622"/>
                  </a:lnTo>
                  <a:cubicBezTo>
                    <a:pt x="589598" y="27622"/>
                    <a:pt x="546735" y="14288"/>
                    <a:pt x="525780" y="952"/>
                  </a:cubicBezTo>
                  <a:cubicBezTo>
                    <a:pt x="525780" y="952"/>
                    <a:pt x="524828" y="0"/>
                    <a:pt x="523875" y="0"/>
                  </a:cubicBezTo>
                  <a:lnTo>
                    <a:pt x="0" y="0"/>
                  </a:lnTo>
                  <a:cubicBezTo>
                    <a:pt x="6667" y="15240"/>
                    <a:pt x="14288" y="30480"/>
                    <a:pt x="21907" y="45720"/>
                  </a:cubicBezTo>
                  <a:lnTo>
                    <a:pt x="714375" y="45720"/>
                  </a:lnTo>
                  <a:cubicBezTo>
                    <a:pt x="687705" y="41910"/>
                    <a:pt x="657225" y="33338"/>
                    <a:pt x="643890" y="2571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15"/>
            <p:cNvSpPr/>
            <p:nvPr/>
          </p:nvSpPr>
          <p:spPr>
            <a:xfrm>
              <a:off x="4989989" y="1862137"/>
              <a:ext cx="2212551" cy="2412682"/>
            </a:xfrm>
            <a:custGeom>
              <a:avLst/>
              <a:gdLst/>
              <a:ahLst/>
              <a:cxnLst/>
              <a:rect l="l" t="t" r="r" b="b"/>
              <a:pathLst>
                <a:path w="2212551" h="2412682" extrusionOk="0">
                  <a:moveTo>
                    <a:pt x="78263" y="1206818"/>
                  </a:moveTo>
                  <a:cubicBezTo>
                    <a:pt x="54450" y="1213485"/>
                    <a:pt x="36353" y="1225868"/>
                    <a:pt x="23018" y="1245870"/>
                  </a:cubicBezTo>
                  <a:cubicBezTo>
                    <a:pt x="-23655" y="1316355"/>
                    <a:pt x="10635" y="1460183"/>
                    <a:pt x="38258" y="1575435"/>
                  </a:cubicBezTo>
                  <a:cubicBezTo>
                    <a:pt x="47783" y="1616393"/>
                    <a:pt x="57308" y="1655445"/>
                    <a:pt x="61118" y="1684973"/>
                  </a:cubicBezTo>
                  <a:cubicBezTo>
                    <a:pt x="62070" y="1689735"/>
                    <a:pt x="62070" y="1695450"/>
                    <a:pt x="63023" y="1701165"/>
                  </a:cubicBezTo>
                  <a:cubicBezTo>
                    <a:pt x="67785" y="1736408"/>
                    <a:pt x="73500" y="1777365"/>
                    <a:pt x="65880" y="1802130"/>
                  </a:cubicBezTo>
                  <a:lnTo>
                    <a:pt x="63023" y="1809750"/>
                  </a:lnTo>
                  <a:lnTo>
                    <a:pt x="70643" y="1811655"/>
                  </a:lnTo>
                  <a:cubicBezTo>
                    <a:pt x="96360" y="1817370"/>
                    <a:pt x="128745" y="1842135"/>
                    <a:pt x="157320" y="1864995"/>
                  </a:cubicBezTo>
                  <a:cubicBezTo>
                    <a:pt x="161130" y="1868805"/>
                    <a:pt x="165893" y="1871663"/>
                    <a:pt x="169703" y="1874520"/>
                  </a:cubicBezTo>
                  <a:cubicBezTo>
                    <a:pt x="192563" y="1892618"/>
                    <a:pt x="222090" y="1920240"/>
                    <a:pt x="252570" y="1948815"/>
                  </a:cubicBezTo>
                  <a:cubicBezTo>
                    <a:pt x="336390" y="2027873"/>
                    <a:pt x="441165" y="2126933"/>
                    <a:pt x="524985" y="2126933"/>
                  </a:cubicBezTo>
                  <a:cubicBezTo>
                    <a:pt x="526890" y="2126933"/>
                    <a:pt x="528795" y="2126933"/>
                    <a:pt x="530700" y="2126933"/>
                  </a:cubicBezTo>
                  <a:cubicBezTo>
                    <a:pt x="554513" y="2125980"/>
                    <a:pt x="575468" y="2115503"/>
                    <a:pt x="592613" y="2098358"/>
                  </a:cubicBezTo>
                  <a:cubicBezTo>
                    <a:pt x="585945" y="2122170"/>
                    <a:pt x="587850" y="2145030"/>
                    <a:pt x="599280" y="2165985"/>
                  </a:cubicBezTo>
                  <a:cubicBezTo>
                    <a:pt x="637380" y="2241233"/>
                    <a:pt x="778350" y="2284095"/>
                    <a:pt x="891698" y="2317433"/>
                  </a:cubicBezTo>
                  <a:cubicBezTo>
                    <a:pt x="932655" y="2329815"/>
                    <a:pt x="970755" y="2341245"/>
                    <a:pt x="997425" y="2352675"/>
                  </a:cubicBezTo>
                  <a:cubicBezTo>
                    <a:pt x="1002188" y="2354580"/>
                    <a:pt x="1006950" y="2356485"/>
                    <a:pt x="1011713" y="2358390"/>
                  </a:cubicBezTo>
                  <a:cubicBezTo>
                    <a:pt x="1045050" y="2371725"/>
                    <a:pt x="1083150" y="2386965"/>
                    <a:pt x="1101248" y="2406968"/>
                  </a:cubicBezTo>
                  <a:lnTo>
                    <a:pt x="1106963" y="2412683"/>
                  </a:lnTo>
                  <a:lnTo>
                    <a:pt x="1112678" y="2406968"/>
                  </a:lnTo>
                  <a:cubicBezTo>
                    <a:pt x="1130775" y="2387918"/>
                    <a:pt x="1168875" y="2372678"/>
                    <a:pt x="1202213" y="2358390"/>
                  </a:cubicBezTo>
                  <a:cubicBezTo>
                    <a:pt x="1206975" y="2356485"/>
                    <a:pt x="1211738" y="2354580"/>
                    <a:pt x="1216500" y="2352675"/>
                  </a:cubicBezTo>
                  <a:cubicBezTo>
                    <a:pt x="1243170" y="2341245"/>
                    <a:pt x="1282223" y="2329815"/>
                    <a:pt x="1322228" y="2317433"/>
                  </a:cubicBezTo>
                  <a:cubicBezTo>
                    <a:pt x="1435575" y="2283143"/>
                    <a:pt x="1576545" y="2241233"/>
                    <a:pt x="1614645" y="2165985"/>
                  </a:cubicBezTo>
                  <a:cubicBezTo>
                    <a:pt x="1625123" y="2145030"/>
                    <a:pt x="1627028" y="2121218"/>
                    <a:pt x="1620360" y="2097405"/>
                  </a:cubicBezTo>
                  <a:cubicBezTo>
                    <a:pt x="1637505" y="2114550"/>
                    <a:pt x="1658460" y="2124075"/>
                    <a:pt x="1682273" y="2125980"/>
                  </a:cubicBezTo>
                  <a:cubicBezTo>
                    <a:pt x="1684178" y="2125980"/>
                    <a:pt x="1686083" y="2125980"/>
                    <a:pt x="1687988" y="2125980"/>
                  </a:cubicBezTo>
                  <a:cubicBezTo>
                    <a:pt x="1771808" y="2125980"/>
                    <a:pt x="1875630" y="2027873"/>
                    <a:pt x="1960403" y="1947863"/>
                  </a:cubicBezTo>
                  <a:cubicBezTo>
                    <a:pt x="1990883" y="1918335"/>
                    <a:pt x="2020410" y="1891665"/>
                    <a:pt x="2043270" y="1873568"/>
                  </a:cubicBezTo>
                  <a:cubicBezTo>
                    <a:pt x="2047080" y="1870710"/>
                    <a:pt x="2051843" y="1866900"/>
                    <a:pt x="2055653" y="1864043"/>
                  </a:cubicBezTo>
                  <a:cubicBezTo>
                    <a:pt x="2084228" y="1842135"/>
                    <a:pt x="2116613" y="1816418"/>
                    <a:pt x="2142330" y="1810703"/>
                  </a:cubicBezTo>
                  <a:lnTo>
                    <a:pt x="2149950" y="1808798"/>
                  </a:lnTo>
                  <a:lnTo>
                    <a:pt x="2147093" y="1801178"/>
                  </a:lnTo>
                  <a:cubicBezTo>
                    <a:pt x="2139473" y="1776413"/>
                    <a:pt x="2145188" y="1735455"/>
                    <a:pt x="2149950" y="1700213"/>
                  </a:cubicBezTo>
                  <a:cubicBezTo>
                    <a:pt x="2150903" y="1694498"/>
                    <a:pt x="2151855" y="1689735"/>
                    <a:pt x="2151855" y="1684020"/>
                  </a:cubicBezTo>
                  <a:cubicBezTo>
                    <a:pt x="2155665" y="1655445"/>
                    <a:pt x="2165190" y="1616393"/>
                    <a:pt x="2174715" y="1574483"/>
                  </a:cubicBezTo>
                  <a:cubicBezTo>
                    <a:pt x="2202338" y="1459230"/>
                    <a:pt x="2235675" y="1315403"/>
                    <a:pt x="2189955" y="1244918"/>
                  </a:cubicBezTo>
                  <a:cubicBezTo>
                    <a:pt x="2176620" y="1224915"/>
                    <a:pt x="2157570" y="1211580"/>
                    <a:pt x="2133758" y="1205865"/>
                  </a:cubicBezTo>
                  <a:cubicBezTo>
                    <a:pt x="2157570" y="1199198"/>
                    <a:pt x="2175668" y="1186815"/>
                    <a:pt x="2189003" y="1166813"/>
                  </a:cubicBezTo>
                  <a:cubicBezTo>
                    <a:pt x="2235675" y="1096328"/>
                    <a:pt x="2201385" y="952500"/>
                    <a:pt x="2173763" y="837248"/>
                  </a:cubicBezTo>
                  <a:cubicBezTo>
                    <a:pt x="2164238" y="796290"/>
                    <a:pt x="2154713" y="757238"/>
                    <a:pt x="2150903" y="727710"/>
                  </a:cubicBezTo>
                  <a:cubicBezTo>
                    <a:pt x="2149950" y="722948"/>
                    <a:pt x="2149950" y="717233"/>
                    <a:pt x="2148998" y="711518"/>
                  </a:cubicBezTo>
                  <a:cubicBezTo>
                    <a:pt x="2144235" y="676275"/>
                    <a:pt x="2138520" y="635318"/>
                    <a:pt x="2146140" y="610553"/>
                  </a:cubicBezTo>
                  <a:lnTo>
                    <a:pt x="2148998" y="602933"/>
                  </a:lnTo>
                  <a:lnTo>
                    <a:pt x="2141378" y="601028"/>
                  </a:lnTo>
                  <a:cubicBezTo>
                    <a:pt x="2115660" y="595313"/>
                    <a:pt x="2083275" y="570548"/>
                    <a:pt x="2054700" y="547688"/>
                  </a:cubicBezTo>
                  <a:cubicBezTo>
                    <a:pt x="2049938" y="543878"/>
                    <a:pt x="2046128" y="541020"/>
                    <a:pt x="2042318" y="538163"/>
                  </a:cubicBezTo>
                  <a:cubicBezTo>
                    <a:pt x="2019458" y="520065"/>
                    <a:pt x="1989930" y="492443"/>
                    <a:pt x="1959450" y="463868"/>
                  </a:cubicBezTo>
                  <a:cubicBezTo>
                    <a:pt x="1875630" y="384810"/>
                    <a:pt x="1770855" y="285750"/>
                    <a:pt x="1687035" y="285750"/>
                  </a:cubicBezTo>
                  <a:cubicBezTo>
                    <a:pt x="1685130" y="285750"/>
                    <a:pt x="1683225" y="285750"/>
                    <a:pt x="1681320" y="285750"/>
                  </a:cubicBezTo>
                  <a:cubicBezTo>
                    <a:pt x="1657508" y="286703"/>
                    <a:pt x="1636553" y="297180"/>
                    <a:pt x="1619408" y="314325"/>
                  </a:cubicBezTo>
                  <a:cubicBezTo>
                    <a:pt x="1626075" y="290513"/>
                    <a:pt x="1624170" y="267653"/>
                    <a:pt x="1612740" y="246698"/>
                  </a:cubicBezTo>
                  <a:cubicBezTo>
                    <a:pt x="1574640" y="171450"/>
                    <a:pt x="1433670" y="128588"/>
                    <a:pt x="1319370" y="95250"/>
                  </a:cubicBezTo>
                  <a:cubicBezTo>
                    <a:pt x="1278413" y="82868"/>
                    <a:pt x="1240313" y="71438"/>
                    <a:pt x="1213643" y="60008"/>
                  </a:cubicBezTo>
                  <a:cubicBezTo>
                    <a:pt x="1208880" y="58103"/>
                    <a:pt x="1204118" y="56197"/>
                    <a:pt x="1199355" y="54293"/>
                  </a:cubicBezTo>
                  <a:cubicBezTo>
                    <a:pt x="1166018" y="40958"/>
                    <a:pt x="1127918" y="25717"/>
                    <a:pt x="1109820" y="5715"/>
                  </a:cubicBezTo>
                  <a:lnTo>
                    <a:pt x="1106010" y="0"/>
                  </a:lnTo>
                  <a:lnTo>
                    <a:pt x="1100295" y="5715"/>
                  </a:lnTo>
                  <a:cubicBezTo>
                    <a:pt x="1082198" y="24765"/>
                    <a:pt x="1044098" y="40005"/>
                    <a:pt x="1010760" y="54293"/>
                  </a:cubicBezTo>
                  <a:cubicBezTo>
                    <a:pt x="1005998" y="56197"/>
                    <a:pt x="1001235" y="58103"/>
                    <a:pt x="996473" y="60008"/>
                  </a:cubicBezTo>
                  <a:cubicBezTo>
                    <a:pt x="969803" y="71438"/>
                    <a:pt x="930750" y="82868"/>
                    <a:pt x="890745" y="95250"/>
                  </a:cubicBezTo>
                  <a:cubicBezTo>
                    <a:pt x="777398" y="129540"/>
                    <a:pt x="636428" y="171450"/>
                    <a:pt x="598328" y="246698"/>
                  </a:cubicBezTo>
                  <a:cubicBezTo>
                    <a:pt x="587850" y="267653"/>
                    <a:pt x="585945" y="291465"/>
                    <a:pt x="592613" y="315278"/>
                  </a:cubicBezTo>
                  <a:cubicBezTo>
                    <a:pt x="575468" y="298133"/>
                    <a:pt x="554513" y="288608"/>
                    <a:pt x="530700" y="286703"/>
                  </a:cubicBezTo>
                  <a:cubicBezTo>
                    <a:pt x="445928" y="281940"/>
                    <a:pt x="339248" y="382905"/>
                    <a:pt x="252570" y="464820"/>
                  </a:cubicBezTo>
                  <a:cubicBezTo>
                    <a:pt x="222090" y="494348"/>
                    <a:pt x="192563" y="521018"/>
                    <a:pt x="169703" y="539115"/>
                  </a:cubicBezTo>
                  <a:cubicBezTo>
                    <a:pt x="165893" y="541973"/>
                    <a:pt x="161130" y="545783"/>
                    <a:pt x="157320" y="548640"/>
                  </a:cubicBezTo>
                  <a:cubicBezTo>
                    <a:pt x="128745" y="570548"/>
                    <a:pt x="96360" y="596265"/>
                    <a:pt x="70643" y="601980"/>
                  </a:cubicBezTo>
                  <a:lnTo>
                    <a:pt x="63023" y="603885"/>
                  </a:lnTo>
                  <a:lnTo>
                    <a:pt x="65880" y="611505"/>
                  </a:lnTo>
                  <a:cubicBezTo>
                    <a:pt x="73500" y="636270"/>
                    <a:pt x="67785" y="677228"/>
                    <a:pt x="63023" y="712470"/>
                  </a:cubicBezTo>
                  <a:cubicBezTo>
                    <a:pt x="62070" y="718185"/>
                    <a:pt x="61118" y="722948"/>
                    <a:pt x="61118" y="728663"/>
                  </a:cubicBezTo>
                  <a:cubicBezTo>
                    <a:pt x="57308" y="757238"/>
                    <a:pt x="47783" y="796290"/>
                    <a:pt x="38258" y="838200"/>
                  </a:cubicBezTo>
                  <a:cubicBezTo>
                    <a:pt x="10635" y="953453"/>
                    <a:pt x="-22702" y="1097280"/>
                    <a:pt x="23018" y="1167765"/>
                  </a:cubicBezTo>
                  <a:cubicBezTo>
                    <a:pt x="35400" y="1187768"/>
                    <a:pt x="53498" y="1201103"/>
                    <a:pt x="78263" y="1206818"/>
                  </a:cubicBezTo>
                  <a:close/>
                  <a:moveTo>
                    <a:pt x="1106963" y="193358"/>
                  </a:moveTo>
                  <a:cubicBezTo>
                    <a:pt x="1663223" y="193358"/>
                    <a:pt x="2115660" y="647700"/>
                    <a:pt x="2115660" y="1206818"/>
                  </a:cubicBezTo>
                  <a:cubicBezTo>
                    <a:pt x="2115660" y="1765935"/>
                    <a:pt x="1663223" y="2220278"/>
                    <a:pt x="1106963" y="2220278"/>
                  </a:cubicBezTo>
                  <a:cubicBezTo>
                    <a:pt x="550703" y="2220278"/>
                    <a:pt x="98265" y="1765935"/>
                    <a:pt x="98265" y="1206818"/>
                  </a:cubicBezTo>
                  <a:cubicBezTo>
                    <a:pt x="98265" y="647700"/>
                    <a:pt x="550703" y="193358"/>
                    <a:pt x="1106963" y="19335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15"/>
            <p:cNvSpPr/>
            <p:nvPr/>
          </p:nvSpPr>
          <p:spPr>
            <a:xfrm>
              <a:off x="5638800" y="3871912"/>
              <a:ext cx="916304" cy="45720"/>
            </a:xfrm>
            <a:custGeom>
              <a:avLst/>
              <a:gdLst/>
              <a:ahLst/>
              <a:cxnLst/>
              <a:rect l="l" t="t" r="r" b="b"/>
              <a:pathLst>
                <a:path w="916304" h="45720" extrusionOk="0">
                  <a:moveTo>
                    <a:pt x="90488" y="45720"/>
                  </a:moveTo>
                  <a:lnTo>
                    <a:pt x="825818" y="45720"/>
                  </a:lnTo>
                  <a:cubicBezTo>
                    <a:pt x="857250" y="32385"/>
                    <a:pt x="887730" y="17145"/>
                    <a:pt x="916305" y="0"/>
                  </a:cubicBezTo>
                  <a:lnTo>
                    <a:pt x="0" y="0"/>
                  </a:lnTo>
                  <a:cubicBezTo>
                    <a:pt x="28575" y="16192"/>
                    <a:pt x="59055" y="31433"/>
                    <a:pt x="90488" y="4572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15"/>
            <p:cNvSpPr/>
            <p:nvPr/>
          </p:nvSpPr>
          <p:spPr>
            <a:xfrm>
              <a:off x="5838825" y="3957637"/>
              <a:ext cx="516254" cy="36195"/>
            </a:xfrm>
            <a:custGeom>
              <a:avLst/>
              <a:gdLst/>
              <a:ahLst/>
              <a:cxnLst/>
              <a:rect l="l" t="t" r="r" b="b"/>
              <a:pathLst>
                <a:path w="516254" h="36195" extrusionOk="0">
                  <a:moveTo>
                    <a:pt x="258128" y="36195"/>
                  </a:moveTo>
                  <a:cubicBezTo>
                    <a:pt x="347663" y="36195"/>
                    <a:pt x="434340" y="23813"/>
                    <a:pt x="516255" y="0"/>
                  </a:cubicBezTo>
                  <a:lnTo>
                    <a:pt x="0" y="0"/>
                  </a:lnTo>
                  <a:cubicBezTo>
                    <a:pt x="81915" y="22860"/>
                    <a:pt x="168592" y="36195"/>
                    <a:pt x="258128" y="3619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15"/>
            <p:cNvSpPr/>
            <p:nvPr/>
          </p:nvSpPr>
          <p:spPr>
            <a:xfrm>
              <a:off x="6180772" y="3058477"/>
              <a:ext cx="205999" cy="305752"/>
            </a:xfrm>
            <a:custGeom>
              <a:avLst/>
              <a:gdLst/>
              <a:ahLst/>
              <a:cxnLst/>
              <a:rect l="l" t="t" r="r" b="b"/>
              <a:pathLst>
                <a:path w="205999" h="305752" extrusionOk="0">
                  <a:moveTo>
                    <a:pt x="140018" y="11430"/>
                  </a:moveTo>
                  <a:cubicBezTo>
                    <a:pt x="134303" y="5715"/>
                    <a:pt x="115253" y="0"/>
                    <a:pt x="92393" y="0"/>
                  </a:cubicBezTo>
                  <a:cubicBezTo>
                    <a:pt x="81915" y="0"/>
                    <a:pt x="72390" y="952"/>
                    <a:pt x="62865" y="3810"/>
                  </a:cubicBezTo>
                  <a:cubicBezTo>
                    <a:pt x="28575" y="12382"/>
                    <a:pt x="0" y="48577"/>
                    <a:pt x="0" y="66675"/>
                  </a:cubicBezTo>
                  <a:cubicBezTo>
                    <a:pt x="10478" y="80010"/>
                    <a:pt x="23813" y="94297"/>
                    <a:pt x="36195" y="106680"/>
                  </a:cubicBezTo>
                  <a:cubicBezTo>
                    <a:pt x="63818" y="133350"/>
                    <a:pt x="89535" y="160020"/>
                    <a:pt x="90488" y="196215"/>
                  </a:cubicBezTo>
                  <a:cubicBezTo>
                    <a:pt x="91440" y="213360"/>
                    <a:pt x="88583" y="228600"/>
                    <a:pt x="82868" y="243840"/>
                  </a:cubicBezTo>
                  <a:cubicBezTo>
                    <a:pt x="70485" y="276225"/>
                    <a:pt x="40958" y="295275"/>
                    <a:pt x="14288" y="305752"/>
                  </a:cubicBezTo>
                  <a:cubicBezTo>
                    <a:pt x="92393" y="301942"/>
                    <a:pt x="149543" y="284797"/>
                    <a:pt x="179070" y="253365"/>
                  </a:cubicBezTo>
                  <a:cubicBezTo>
                    <a:pt x="199073" y="233363"/>
                    <a:pt x="207645" y="206692"/>
                    <a:pt x="205740" y="174307"/>
                  </a:cubicBezTo>
                  <a:cubicBezTo>
                    <a:pt x="203835" y="152400"/>
                    <a:pt x="187643" y="130492"/>
                    <a:pt x="172403" y="108585"/>
                  </a:cubicBezTo>
                  <a:cubicBezTo>
                    <a:pt x="150495" y="79057"/>
                    <a:pt x="127635" y="47625"/>
                    <a:pt x="140018" y="11430"/>
                  </a:cubicBezTo>
                  <a:cubicBezTo>
                    <a:pt x="140970" y="11430"/>
                    <a:pt x="140018" y="11430"/>
                    <a:pt x="140018" y="1143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15"/>
            <p:cNvSpPr/>
            <p:nvPr/>
          </p:nvSpPr>
          <p:spPr>
            <a:xfrm>
              <a:off x="6236970" y="3089909"/>
              <a:ext cx="262116" cy="284797"/>
            </a:xfrm>
            <a:custGeom>
              <a:avLst/>
              <a:gdLst/>
              <a:ahLst/>
              <a:cxnLst/>
              <a:rect l="l" t="t" r="r" b="b"/>
              <a:pathLst>
                <a:path w="262116" h="284797" extrusionOk="0">
                  <a:moveTo>
                    <a:pt x="190500" y="0"/>
                  </a:moveTo>
                  <a:cubicBezTo>
                    <a:pt x="178117" y="0"/>
                    <a:pt x="160020" y="953"/>
                    <a:pt x="142875" y="7620"/>
                  </a:cubicBezTo>
                  <a:cubicBezTo>
                    <a:pt x="121920" y="15240"/>
                    <a:pt x="109538" y="22860"/>
                    <a:pt x="104775" y="30480"/>
                  </a:cubicBezTo>
                  <a:cubicBezTo>
                    <a:pt x="111442" y="42863"/>
                    <a:pt x="120015" y="56198"/>
                    <a:pt x="129540" y="67628"/>
                  </a:cubicBezTo>
                  <a:cubicBezTo>
                    <a:pt x="146685" y="90488"/>
                    <a:pt x="163830" y="114300"/>
                    <a:pt x="165735" y="140970"/>
                  </a:cubicBezTo>
                  <a:cubicBezTo>
                    <a:pt x="168592" y="178118"/>
                    <a:pt x="158115" y="208598"/>
                    <a:pt x="135255" y="231458"/>
                  </a:cubicBezTo>
                  <a:cubicBezTo>
                    <a:pt x="107633" y="260033"/>
                    <a:pt x="61913" y="278130"/>
                    <a:pt x="0" y="284798"/>
                  </a:cubicBezTo>
                  <a:cubicBezTo>
                    <a:pt x="4763" y="284798"/>
                    <a:pt x="8572" y="284798"/>
                    <a:pt x="13335" y="284798"/>
                  </a:cubicBezTo>
                  <a:cubicBezTo>
                    <a:pt x="105727" y="284798"/>
                    <a:pt x="180975" y="263843"/>
                    <a:pt x="223838" y="225743"/>
                  </a:cubicBezTo>
                  <a:cubicBezTo>
                    <a:pt x="250508" y="201930"/>
                    <a:pt x="263842" y="173355"/>
                    <a:pt x="261938" y="140970"/>
                  </a:cubicBezTo>
                  <a:cubicBezTo>
                    <a:pt x="260985" y="119063"/>
                    <a:pt x="248602" y="101918"/>
                    <a:pt x="237172" y="84773"/>
                  </a:cubicBezTo>
                  <a:cubicBezTo>
                    <a:pt x="220980" y="61913"/>
                    <a:pt x="202883" y="36195"/>
                    <a:pt x="222885" y="953"/>
                  </a:cubicBezTo>
                  <a:cubicBezTo>
                    <a:pt x="216217" y="1905"/>
                    <a:pt x="204788" y="0"/>
                    <a:pt x="190500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15"/>
            <p:cNvSpPr/>
            <p:nvPr/>
          </p:nvSpPr>
          <p:spPr>
            <a:xfrm>
              <a:off x="5940559" y="3035617"/>
              <a:ext cx="315693" cy="330517"/>
            </a:xfrm>
            <a:custGeom>
              <a:avLst/>
              <a:gdLst/>
              <a:ahLst/>
              <a:cxnLst/>
              <a:rect l="l" t="t" r="r" b="b"/>
              <a:pathLst>
                <a:path w="315693" h="330517" extrusionOk="0">
                  <a:moveTo>
                    <a:pt x="308793" y="260985"/>
                  </a:moveTo>
                  <a:cubicBezTo>
                    <a:pt x="314507" y="247650"/>
                    <a:pt x="316412" y="234315"/>
                    <a:pt x="315460" y="219075"/>
                  </a:cubicBezTo>
                  <a:cubicBezTo>
                    <a:pt x="313555" y="188595"/>
                    <a:pt x="290695" y="163830"/>
                    <a:pt x="265930" y="140017"/>
                  </a:cubicBezTo>
                  <a:cubicBezTo>
                    <a:pt x="257357" y="131445"/>
                    <a:pt x="212590" y="87630"/>
                    <a:pt x="196398" y="49530"/>
                  </a:cubicBezTo>
                  <a:lnTo>
                    <a:pt x="193540" y="43815"/>
                  </a:lnTo>
                  <a:cubicBezTo>
                    <a:pt x="183062" y="16192"/>
                    <a:pt x="175443" y="0"/>
                    <a:pt x="157345" y="0"/>
                  </a:cubicBezTo>
                  <a:cubicBezTo>
                    <a:pt x="140200" y="0"/>
                    <a:pt x="131628" y="18098"/>
                    <a:pt x="120198" y="45720"/>
                  </a:cubicBezTo>
                  <a:cubicBezTo>
                    <a:pt x="119245" y="46673"/>
                    <a:pt x="89718" y="102870"/>
                    <a:pt x="46855" y="143828"/>
                  </a:cubicBezTo>
                  <a:cubicBezTo>
                    <a:pt x="22090" y="166688"/>
                    <a:pt x="1135" y="190500"/>
                    <a:pt x="182" y="220028"/>
                  </a:cubicBezTo>
                  <a:cubicBezTo>
                    <a:pt x="-770" y="234315"/>
                    <a:pt x="2087" y="247650"/>
                    <a:pt x="6850" y="261938"/>
                  </a:cubicBezTo>
                  <a:cubicBezTo>
                    <a:pt x="24948" y="309563"/>
                    <a:pt x="94480" y="330517"/>
                    <a:pt x="155440" y="330517"/>
                  </a:cubicBezTo>
                  <a:lnTo>
                    <a:pt x="158298" y="330517"/>
                  </a:lnTo>
                  <a:lnTo>
                    <a:pt x="158298" y="330517"/>
                  </a:lnTo>
                  <a:lnTo>
                    <a:pt x="158298" y="330517"/>
                  </a:lnTo>
                  <a:lnTo>
                    <a:pt x="161155" y="330517"/>
                  </a:lnTo>
                  <a:cubicBezTo>
                    <a:pt x="221162" y="329565"/>
                    <a:pt x="290695" y="308610"/>
                    <a:pt x="308793" y="26098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15"/>
            <p:cNvSpPr/>
            <p:nvPr/>
          </p:nvSpPr>
          <p:spPr>
            <a:xfrm>
              <a:off x="5809990" y="3058477"/>
              <a:ext cx="205999" cy="305752"/>
            </a:xfrm>
            <a:custGeom>
              <a:avLst/>
              <a:gdLst/>
              <a:ahLst/>
              <a:cxnLst/>
              <a:rect l="l" t="t" r="r" b="b"/>
              <a:pathLst>
                <a:path w="205999" h="305752" extrusionOk="0">
                  <a:moveTo>
                    <a:pt x="259" y="174307"/>
                  </a:moveTo>
                  <a:cubicBezTo>
                    <a:pt x="-1646" y="206692"/>
                    <a:pt x="6927" y="233363"/>
                    <a:pt x="26929" y="253365"/>
                  </a:cubicBezTo>
                  <a:cubicBezTo>
                    <a:pt x="56457" y="283845"/>
                    <a:pt x="113607" y="301942"/>
                    <a:pt x="191712" y="305752"/>
                  </a:cubicBezTo>
                  <a:cubicBezTo>
                    <a:pt x="165042" y="295275"/>
                    <a:pt x="135514" y="276225"/>
                    <a:pt x="123132" y="243840"/>
                  </a:cubicBezTo>
                  <a:cubicBezTo>
                    <a:pt x="117417" y="228600"/>
                    <a:pt x="114559" y="212407"/>
                    <a:pt x="115512" y="196215"/>
                  </a:cubicBezTo>
                  <a:cubicBezTo>
                    <a:pt x="117417" y="160020"/>
                    <a:pt x="142182" y="133350"/>
                    <a:pt x="169804" y="106680"/>
                  </a:cubicBezTo>
                  <a:cubicBezTo>
                    <a:pt x="182187" y="94297"/>
                    <a:pt x="195522" y="80010"/>
                    <a:pt x="205999" y="66675"/>
                  </a:cubicBezTo>
                  <a:cubicBezTo>
                    <a:pt x="205999" y="48577"/>
                    <a:pt x="177424" y="12382"/>
                    <a:pt x="143134" y="3810"/>
                  </a:cubicBezTo>
                  <a:cubicBezTo>
                    <a:pt x="133609" y="1905"/>
                    <a:pt x="124084" y="0"/>
                    <a:pt x="113607" y="0"/>
                  </a:cubicBezTo>
                  <a:cubicBezTo>
                    <a:pt x="90747" y="0"/>
                    <a:pt x="71697" y="5715"/>
                    <a:pt x="65982" y="11430"/>
                  </a:cubicBezTo>
                  <a:cubicBezTo>
                    <a:pt x="65982" y="11430"/>
                    <a:pt x="65029" y="12382"/>
                    <a:pt x="65029" y="12382"/>
                  </a:cubicBezTo>
                  <a:cubicBezTo>
                    <a:pt x="78364" y="48577"/>
                    <a:pt x="55504" y="79057"/>
                    <a:pt x="33597" y="109538"/>
                  </a:cubicBezTo>
                  <a:cubicBezTo>
                    <a:pt x="18357" y="130492"/>
                    <a:pt x="2164" y="152400"/>
                    <a:pt x="259" y="17430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15"/>
            <p:cNvSpPr/>
            <p:nvPr/>
          </p:nvSpPr>
          <p:spPr>
            <a:xfrm>
              <a:off x="5698628" y="3091815"/>
              <a:ext cx="262116" cy="284797"/>
            </a:xfrm>
            <a:custGeom>
              <a:avLst/>
              <a:gdLst/>
              <a:ahLst/>
              <a:cxnLst/>
              <a:rect l="l" t="t" r="r" b="b"/>
              <a:pathLst>
                <a:path w="262116" h="284797" extrusionOk="0">
                  <a:moveTo>
                    <a:pt x="179" y="140970"/>
                  </a:moveTo>
                  <a:cubicBezTo>
                    <a:pt x="-1726" y="173355"/>
                    <a:pt x="11609" y="201930"/>
                    <a:pt x="38279" y="225742"/>
                  </a:cubicBezTo>
                  <a:cubicBezTo>
                    <a:pt x="81142" y="263842"/>
                    <a:pt x="156389" y="284797"/>
                    <a:pt x="248781" y="284797"/>
                  </a:cubicBezTo>
                  <a:cubicBezTo>
                    <a:pt x="253544" y="284797"/>
                    <a:pt x="257354" y="284797"/>
                    <a:pt x="262117" y="284797"/>
                  </a:cubicBezTo>
                  <a:cubicBezTo>
                    <a:pt x="199252" y="277177"/>
                    <a:pt x="154484" y="259080"/>
                    <a:pt x="126862" y="231457"/>
                  </a:cubicBezTo>
                  <a:cubicBezTo>
                    <a:pt x="104002" y="207645"/>
                    <a:pt x="93524" y="177165"/>
                    <a:pt x="96382" y="140970"/>
                  </a:cubicBezTo>
                  <a:cubicBezTo>
                    <a:pt x="98287" y="114300"/>
                    <a:pt x="115432" y="90488"/>
                    <a:pt x="132577" y="67627"/>
                  </a:cubicBezTo>
                  <a:cubicBezTo>
                    <a:pt x="142102" y="55245"/>
                    <a:pt x="150674" y="42863"/>
                    <a:pt x="157342" y="30480"/>
                  </a:cubicBezTo>
                  <a:cubicBezTo>
                    <a:pt x="152579" y="21907"/>
                    <a:pt x="140197" y="14288"/>
                    <a:pt x="119242" y="7620"/>
                  </a:cubicBezTo>
                  <a:cubicBezTo>
                    <a:pt x="102097" y="1905"/>
                    <a:pt x="83047" y="0"/>
                    <a:pt x="71617" y="0"/>
                  </a:cubicBezTo>
                  <a:cubicBezTo>
                    <a:pt x="57329" y="0"/>
                    <a:pt x="45899" y="1905"/>
                    <a:pt x="40184" y="3810"/>
                  </a:cubicBezTo>
                  <a:cubicBezTo>
                    <a:pt x="61139" y="39052"/>
                    <a:pt x="42089" y="64770"/>
                    <a:pt x="25897" y="87630"/>
                  </a:cubicBezTo>
                  <a:cubicBezTo>
                    <a:pt x="13514" y="101917"/>
                    <a:pt x="2084" y="119063"/>
                    <a:pt x="179" y="14097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15"/>
            <p:cNvSpPr/>
            <p:nvPr/>
          </p:nvSpPr>
          <p:spPr>
            <a:xfrm>
              <a:off x="5791200" y="3389947"/>
              <a:ext cx="150495" cy="61912"/>
            </a:xfrm>
            <a:custGeom>
              <a:avLst/>
              <a:gdLst/>
              <a:ahLst/>
              <a:cxnLst/>
              <a:rect l="l" t="t" r="r" b="b"/>
              <a:pathLst>
                <a:path w="150495" h="61912" extrusionOk="0">
                  <a:moveTo>
                    <a:pt x="122873" y="25718"/>
                  </a:moveTo>
                  <a:cubicBezTo>
                    <a:pt x="126683" y="23813"/>
                    <a:pt x="129540" y="21908"/>
                    <a:pt x="131445" y="20003"/>
                  </a:cubicBezTo>
                  <a:cubicBezTo>
                    <a:pt x="137160" y="16193"/>
                    <a:pt x="140970" y="12383"/>
                    <a:pt x="144780" y="8573"/>
                  </a:cubicBezTo>
                  <a:cubicBezTo>
                    <a:pt x="146685" y="6668"/>
                    <a:pt x="148590" y="4763"/>
                    <a:pt x="150495" y="2858"/>
                  </a:cubicBezTo>
                  <a:cubicBezTo>
                    <a:pt x="132398" y="2858"/>
                    <a:pt x="115252" y="1905"/>
                    <a:pt x="98108" y="0"/>
                  </a:cubicBezTo>
                  <a:lnTo>
                    <a:pt x="98108" y="0"/>
                  </a:lnTo>
                  <a:cubicBezTo>
                    <a:pt x="96202" y="0"/>
                    <a:pt x="95250" y="953"/>
                    <a:pt x="94298" y="1905"/>
                  </a:cubicBezTo>
                  <a:cubicBezTo>
                    <a:pt x="92392" y="3810"/>
                    <a:pt x="89535" y="5715"/>
                    <a:pt x="87630" y="7620"/>
                  </a:cubicBezTo>
                  <a:cubicBezTo>
                    <a:pt x="73342" y="20003"/>
                    <a:pt x="49530" y="40005"/>
                    <a:pt x="1905" y="40005"/>
                  </a:cubicBezTo>
                  <a:lnTo>
                    <a:pt x="0" y="40005"/>
                  </a:lnTo>
                  <a:cubicBezTo>
                    <a:pt x="16192" y="48578"/>
                    <a:pt x="53340" y="60960"/>
                    <a:pt x="92392" y="61913"/>
                  </a:cubicBezTo>
                  <a:lnTo>
                    <a:pt x="92392" y="61913"/>
                  </a:lnTo>
                  <a:cubicBezTo>
                    <a:pt x="96202" y="61913"/>
                    <a:pt x="97155" y="60960"/>
                    <a:pt x="97155" y="59055"/>
                  </a:cubicBezTo>
                  <a:cubicBezTo>
                    <a:pt x="97155" y="56198"/>
                    <a:pt x="97155" y="54293"/>
                    <a:pt x="97155" y="52388"/>
                  </a:cubicBezTo>
                  <a:cubicBezTo>
                    <a:pt x="100013" y="40005"/>
                    <a:pt x="110490" y="33338"/>
                    <a:pt x="122873" y="2571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15"/>
            <p:cNvSpPr/>
            <p:nvPr/>
          </p:nvSpPr>
          <p:spPr>
            <a:xfrm>
              <a:off x="5904547" y="3388995"/>
              <a:ext cx="103822" cy="80962"/>
            </a:xfrm>
            <a:custGeom>
              <a:avLst/>
              <a:gdLst/>
              <a:ahLst/>
              <a:cxnLst/>
              <a:rect l="l" t="t" r="r" b="b"/>
              <a:pathLst>
                <a:path w="103822" h="80962" extrusionOk="0">
                  <a:moveTo>
                    <a:pt x="68580" y="80963"/>
                  </a:moveTo>
                  <a:cubicBezTo>
                    <a:pt x="78105" y="80963"/>
                    <a:pt x="87630" y="80010"/>
                    <a:pt x="94298" y="77152"/>
                  </a:cubicBezTo>
                  <a:cubicBezTo>
                    <a:pt x="99060" y="75247"/>
                    <a:pt x="102870" y="73342"/>
                    <a:pt x="103823" y="71438"/>
                  </a:cubicBezTo>
                  <a:cubicBezTo>
                    <a:pt x="101918" y="69533"/>
                    <a:pt x="100965" y="67627"/>
                    <a:pt x="99060" y="65722"/>
                  </a:cubicBezTo>
                  <a:cubicBezTo>
                    <a:pt x="88582" y="48577"/>
                    <a:pt x="81915" y="21908"/>
                    <a:pt x="101918" y="952"/>
                  </a:cubicBezTo>
                  <a:cubicBezTo>
                    <a:pt x="101918" y="952"/>
                    <a:pt x="101918" y="952"/>
                    <a:pt x="102870" y="0"/>
                  </a:cubicBezTo>
                  <a:cubicBezTo>
                    <a:pt x="97155" y="952"/>
                    <a:pt x="90487" y="952"/>
                    <a:pt x="84773" y="952"/>
                  </a:cubicBezTo>
                  <a:cubicBezTo>
                    <a:pt x="55245" y="4763"/>
                    <a:pt x="49530" y="10477"/>
                    <a:pt x="42862" y="19050"/>
                  </a:cubicBezTo>
                  <a:cubicBezTo>
                    <a:pt x="39052" y="22860"/>
                    <a:pt x="34290" y="27622"/>
                    <a:pt x="27623" y="33338"/>
                  </a:cubicBezTo>
                  <a:cubicBezTo>
                    <a:pt x="24765" y="35242"/>
                    <a:pt x="21907" y="37147"/>
                    <a:pt x="19050" y="39052"/>
                  </a:cubicBezTo>
                  <a:cubicBezTo>
                    <a:pt x="9525" y="44767"/>
                    <a:pt x="952" y="50483"/>
                    <a:pt x="0" y="55245"/>
                  </a:cubicBezTo>
                  <a:cubicBezTo>
                    <a:pt x="0" y="57150"/>
                    <a:pt x="0" y="58102"/>
                    <a:pt x="1905" y="60960"/>
                  </a:cubicBezTo>
                  <a:cubicBezTo>
                    <a:pt x="8573" y="71438"/>
                    <a:pt x="39052" y="80963"/>
                    <a:pt x="68580" y="8096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15"/>
            <p:cNvSpPr/>
            <p:nvPr/>
          </p:nvSpPr>
          <p:spPr>
            <a:xfrm>
              <a:off x="6010121" y="3382327"/>
              <a:ext cx="179377" cy="129539"/>
            </a:xfrm>
            <a:custGeom>
              <a:avLst/>
              <a:gdLst/>
              <a:ahLst/>
              <a:cxnLst/>
              <a:rect l="l" t="t" r="r" b="b"/>
              <a:pathLst>
                <a:path w="179377" h="129539" extrusionOk="0">
                  <a:moveTo>
                    <a:pt x="88736" y="0"/>
                  </a:moveTo>
                  <a:lnTo>
                    <a:pt x="88736" y="0"/>
                  </a:lnTo>
                  <a:lnTo>
                    <a:pt x="87784" y="0"/>
                  </a:lnTo>
                  <a:cubicBezTo>
                    <a:pt x="44921" y="0"/>
                    <a:pt x="20156" y="5715"/>
                    <a:pt x="8726" y="19050"/>
                  </a:cubicBezTo>
                  <a:cubicBezTo>
                    <a:pt x="-4609" y="33338"/>
                    <a:pt x="-799" y="52388"/>
                    <a:pt x="7774" y="64770"/>
                  </a:cubicBezTo>
                  <a:cubicBezTo>
                    <a:pt x="9679" y="67627"/>
                    <a:pt x="11584" y="70485"/>
                    <a:pt x="14441" y="72390"/>
                  </a:cubicBezTo>
                  <a:lnTo>
                    <a:pt x="16346" y="74295"/>
                  </a:lnTo>
                  <a:cubicBezTo>
                    <a:pt x="23014" y="79057"/>
                    <a:pt x="30634" y="81915"/>
                    <a:pt x="38254" y="84772"/>
                  </a:cubicBezTo>
                  <a:cubicBezTo>
                    <a:pt x="56351" y="91440"/>
                    <a:pt x="76354" y="99060"/>
                    <a:pt x="89689" y="129540"/>
                  </a:cubicBezTo>
                  <a:cubicBezTo>
                    <a:pt x="103024" y="98107"/>
                    <a:pt x="123026" y="91440"/>
                    <a:pt x="141124" y="84772"/>
                  </a:cubicBezTo>
                  <a:cubicBezTo>
                    <a:pt x="148744" y="81915"/>
                    <a:pt x="156364" y="79057"/>
                    <a:pt x="163031" y="74295"/>
                  </a:cubicBezTo>
                  <a:lnTo>
                    <a:pt x="164936" y="72390"/>
                  </a:lnTo>
                  <a:cubicBezTo>
                    <a:pt x="167794" y="70485"/>
                    <a:pt x="169699" y="67627"/>
                    <a:pt x="171604" y="64770"/>
                  </a:cubicBezTo>
                  <a:cubicBezTo>
                    <a:pt x="180176" y="52388"/>
                    <a:pt x="183986" y="33338"/>
                    <a:pt x="170651" y="19050"/>
                  </a:cubicBezTo>
                  <a:cubicBezTo>
                    <a:pt x="157316" y="5715"/>
                    <a:pt x="131599" y="0"/>
                    <a:pt x="88736" y="0"/>
                  </a:cubicBezTo>
                  <a:lnTo>
                    <a:pt x="88736" y="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15"/>
            <p:cNvSpPr/>
            <p:nvPr/>
          </p:nvSpPr>
          <p:spPr>
            <a:xfrm>
              <a:off x="6188392" y="3388995"/>
              <a:ext cx="104775" cy="81914"/>
            </a:xfrm>
            <a:custGeom>
              <a:avLst/>
              <a:gdLst/>
              <a:ahLst/>
              <a:cxnLst/>
              <a:rect l="l" t="t" r="r" b="b"/>
              <a:pathLst>
                <a:path w="104775" h="81914" extrusionOk="0">
                  <a:moveTo>
                    <a:pt x="0" y="72390"/>
                  </a:moveTo>
                  <a:cubicBezTo>
                    <a:pt x="1905" y="74295"/>
                    <a:pt x="4763" y="77152"/>
                    <a:pt x="9525" y="78105"/>
                  </a:cubicBezTo>
                  <a:cubicBezTo>
                    <a:pt x="16192" y="80010"/>
                    <a:pt x="24765" y="81915"/>
                    <a:pt x="35242" y="81915"/>
                  </a:cubicBezTo>
                  <a:cubicBezTo>
                    <a:pt x="64770" y="81915"/>
                    <a:pt x="95250" y="72390"/>
                    <a:pt x="102870" y="60960"/>
                  </a:cubicBezTo>
                  <a:cubicBezTo>
                    <a:pt x="104775" y="59055"/>
                    <a:pt x="104775" y="57150"/>
                    <a:pt x="104775" y="55245"/>
                  </a:cubicBezTo>
                  <a:cubicBezTo>
                    <a:pt x="103823" y="50483"/>
                    <a:pt x="95250" y="44767"/>
                    <a:pt x="85725" y="39052"/>
                  </a:cubicBezTo>
                  <a:cubicBezTo>
                    <a:pt x="82867" y="37147"/>
                    <a:pt x="80010" y="35242"/>
                    <a:pt x="77153" y="33338"/>
                  </a:cubicBezTo>
                  <a:cubicBezTo>
                    <a:pt x="69533" y="28575"/>
                    <a:pt x="65723" y="23813"/>
                    <a:pt x="61913" y="19050"/>
                  </a:cubicBezTo>
                  <a:cubicBezTo>
                    <a:pt x="54292" y="11430"/>
                    <a:pt x="48578" y="4763"/>
                    <a:pt x="20003" y="952"/>
                  </a:cubicBezTo>
                  <a:cubicBezTo>
                    <a:pt x="14288" y="952"/>
                    <a:pt x="8573" y="0"/>
                    <a:pt x="1905" y="0"/>
                  </a:cubicBezTo>
                  <a:cubicBezTo>
                    <a:pt x="1905" y="0"/>
                    <a:pt x="1905" y="0"/>
                    <a:pt x="2858" y="952"/>
                  </a:cubicBezTo>
                  <a:cubicBezTo>
                    <a:pt x="21908" y="21908"/>
                    <a:pt x="16192" y="49530"/>
                    <a:pt x="5715" y="65722"/>
                  </a:cubicBezTo>
                  <a:cubicBezTo>
                    <a:pt x="3810" y="67627"/>
                    <a:pt x="1905" y="70485"/>
                    <a:pt x="0" y="7239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15"/>
            <p:cNvSpPr/>
            <p:nvPr/>
          </p:nvSpPr>
          <p:spPr>
            <a:xfrm>
              <a:off x="6255067" y="3388042"/>
              <a:ext cx="150495" cy="61912"/>
            </a:xfrm>
            <a:custGeom>
              <a:avLst/>
              <a:gdLst/>
              <a:ahLst/>
              <a:cxnLst/>
              <a:rect l="l" t="t" r="r" b="b"/>
              <a:pathLst>
                <a:path w="150495" h="61912" extrusionOk="0">
                  <a:moveTo>
                    <a:pt x="58103" y="61913"/>
                  </a:moveTo>
                  <a:lnTo>
                    <a:pt x="58103" y="61913"/>
                  </a:lnTo>
                  <a:cubicBezTo>
                    <a:pt x="97155" y="61913"/>
                    <a:pt x="135255" y="49530"/>
                    <a:pt x="150495" y="40005"/>
                  </a:cubicBezTo>
                  <a:lnTo>
                    <a:pt x="148590" y="40005"/>
                  </a:lnTo>
                  <a:cubicBezTo>
                    <a:pt x="100965" y="40005"/>
                    <a:pt x="77153" y="20003"/>
                    <a:pt x="62865" y="7620"/>
                  </a:cubicBezTo>
                  <a:cubicBezTo>
                    <a:pt x="60960" y="5715"/>
                    <a:pt x="58103" y="3810"/>
                    <a:pt x="56198" y="1905"/>
                  </a:cubicBezTo>
                  <a:cubicBezTo>
                    <a:pt x="55245" y="953"/>
                    <a:pt x="54292" y="953"/>
                    <a:pt x="52388" y="0"/>
                  </a:cubicBezTo>
                  <a:lnTo>
                    <a:pt x="52388" y="0"/>
                  </a:lnTo>
                  <a:cubicBezTo>
                    <a:pt x="35242" y="1905"/>
                    <a:pt x="17145" y="2858"/>
                    <a:pt x="0" y="2858"/>
                  </a:cubicBezTo>
                  <a:cubicBezTo>
                    <a:pt x="1905" y="4763"/>
                    <a:pt x="3810" y="6667"/>
                    <a:pt x="5715" y="8573"/>
                  </a:cubicBezTo>
                  <a:cubicBezTo>
                    <a:pt x="9525" y="12383"/>
                    <a:pt x="12383" y="16192"/>
                    <a:pt x="19050" y="20003"/>
                  </a:cubicBezTo>
                  <a:cubicBezTo>
                    <a:pt x="21908" y="21908"/>
                    <a:pt x="24765" y="23813"/>
                    <a:pt x="27623" y="25717"/>
                  </a:cubicBezTo>
                  <a:cubicBezTo>
                    <a:pt x="40005" y="33338"/>
                    <a:pt x="50483" y="40005"/>
                    <a:pt x="52388" y="51435"/>
                  </a:cubicBezTo>
                  <a:cubicBezTo>
                    <a:pt x="52388" y="53340"/>
                    <a:pt x="53340" y="56198"/>
                    <a:pt x="52388" y="58103"/>
                  </a:cubicBezTo>
                  <a:cubicBezTo>
                    <a:pt x="53340" y="60960"/>
                    <a:pt x="54292" y="61913"/>
                    <a:pt x="58103" y="6191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15"/>
            <p:cNvSpPr/>
            <p:nvPr/>
          </p:nvSpPr>
          <p:spPr>
            <a:xfrm>
              <a:off x="5622575" y="3664505"/>
              <a:ext cx="433339" cy="150232"/>
            </a:xfrm>
            <a:custGeom>
              <a:avLst/>
              <a:gdLst/>
              <a:ahLst/>
              <a:cxnLst/>
              <a:rect l="l" t="t" r="r" b="b"/>
              <a:pathLst>
                <a:path w="433339" h="150232" extrusionOk="0">
                  <a:moveTo>
                    <a:pt x="281020" y="82629"/>
                  </a:moveTo>
                  <a:cubicBezTo>
                    <a:pt x="285782" y="84534"/>
                    <a:pt x="349600" y="103584"/>
                    <a:pt x="361982" y="104537"/>
                  </a:cubicBezTo>
                  <a:cubicBezTo>
                    <a:pt x="382937" y="107394"/>
                    <a:pt x="404845" y="106442"/>
                    <a:pt x="421037" y="92154"/>
                  </a:cubicBezTo>
                  <a:cubicBezTo>
                    <a:pt x="421990" y="91202"/>
                    <a:pt x="422942" y="90249"/>
                    <a:pt x="424847" y="89297"/>
                  </a:cubicBezTo>
                  <a:cubicBezTo>
                    <a:pt x="427705" y="85487"/>
                    <a:pt x="430562" y="82629"/>
                    <a:pt x="431515" y="78819"/>
                  </a:cubicBezTo>
                  <a:cubicBezTo>
                    <a:pt x="440087" y="56912"/>
                    <a:pt x="419132" y="30242"/>
                    <a:pt x="354362" y="15002"/>
                  </a:cubicBezTo>
                  <a:cubicBezTo>
                    <a:pt x="274352" y="-4048"/>
                    <a:pt x="153385" y="-6906"/>
                    <a:pt x="67660" y="17859"/>
                  </a:cubicBezTo>
                  <a:cubicBezTo>
                    <a:pt x="19082" y="32147"/>
                    <a:pt x="-920" y="52149"/>
                    <a:pt x="32" y="72152"/>
                  </a:cubicBezTo>
                  <a:cubicBezTo>
                    <a:pt x="32" y="77867"/>
                    <a:pt x="1937" y="82629"/>
                    <a:pt x="4795" y="88344"/>
                  </a:cubicBezTo>
                  <a:lnTo>
                    <a:pt x="4795" y="88344"/>
                  </a:lnTo>
                  <a:cubicBezTo>
                    <a:pt x="10510" y="97869"/>
                    <a:pt x="20035" y="107394"/>
                    <a:pt x="33370" y="115014"/>
                  </a:cubicBezTo>
                  <a:cubicBezTo>
                    <a:pt x="40037" y="118824"/>
                    <a:pt x="46705" y="122634"/>
                    <a:pt x="55277" y="125492"/>
                  </a:cubicBezTo>
                  <a:lnTo>
                    <a:pt x="55277" y="125492"/>
                  </a:lnTo>
                  <a:cubicBezTo>
                    <a:pt x="69565" y="131207"/>
                    <a:pt x="84805" y="135969"/>
                    <a:pt x="102902" y="138827"/>
                  </a:cubicBezTo>
                  <a:cubicBezTo>
                    <a:pt x="150527" y="148352"/>
                    <a:pt x="208630" y="152162"/>
                    <a:pt x="258160" y="149304"/>
                  </a:cubicBezTo>
                  <a:cubicBezTo>
                    <a:pt x="330550" y="145494"/>
                    <a:pt x="324835" y="123587"/>
                    <a:pt x="309595" y="114062"/>
                  </a:cubicBezTo>
                  <a:cubicBezTo>
                    <a:pt x="305785" y="112157"/>
                    <a:pt x="287687" y="102632"/>
                    <a:pt x="275305" y="93107"/>
                  </a:cubicBezTo>
                  <a:cubicBezTo>
                    <a:pt x="264827" y="86439"/>
                    <a:pt x="271495" y="78819"/>
                    <a:pt x="281020" y="82629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15"/>
            <p:cNvSpPr/>
            <p:nvPr/>
          </p:nvSpPr>
          <p:spPr>
            <a:xfrm>
              <a:off x="5892164" y="3782377"/>
              <a:ext cx="786764" cy="50482"/>
            </a:xfrm>
            <a:custGeom>
              <a:avLst/>
              <a:gdLst/>
              <a:ahLst/>
              <a:cxnLst/>
              <a:rect l="l" t="t" r="r" b="b"/>
              <a:pathLst>
                <a:path w="786764" h="50482" extrusionOk="0">
                  <a:moveTo>
                    <a:pt x="64770" y="0"/>
                  </a:moveTo>
                  <a:cubicBezTo>
                    <a:pt x="65723" y="952"/>
                    <a:pt x="65723" y="2857"/>
                    <a:pt x="65723" y="4763"/>
                  </a:cubicBezTo>
                  <a:cubicBezTo>
                    <a:pt x="66675" y="8572"/>
                    <a:pt x="66675" y="13335"/>
                    <a:pt x="65723" y="17145"/>
                  </a:cubicBezTo>
                  <a:cubicBezTo>
                    <a:pt x="60007" y="40957"/>
                    <a:pt x="28575" y="47625"/>
                    <a:pt x="0" y="50482"/>
                  </a:cubicBezTo>
                  <a:lnTo>
                    <a:pt x="725805" y="50482"/>
                  </a:lnTo>
                  <a:cubicBezTo>
                    <a:pt x="746760" y="36195"/>
                    <a:pt x="766763" y="20955"/>
                    <a:pt x="786765" y="4763"/>
                  </a:cubicBezTo>
                  <a:lnTo>
                    <a:pt x="81915" y="4763"/>
                  </a:lnTo>
                  <a:cubicBezTo>
                    <a:pt x="78105" y="2857"/>
                    <a:pt x="72390" y="1905"/>
                    <a:pt x="64770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15"/>
            <p:cNvSpPr/>
            <p:nvPr/>
          </p:nvSpPr>
          <p:spPr>
            <a:xfrm>
              <a:off x="5514022" y="3787140"/>
              <a:ext cx="279082" cy="45719"/>
            </a:xfrm>
            <a:custGeom>
              <a:avLst/>
              <a:gdLst/>
              <a:ahLst/>
              <a:cxnLst/>
              <a:rect l="l" t="t" r="r" b="b"/>
              <a:pathLst>
                <a:path w="279082" h="45719" extrusionOk="0">
                  <a:moveTo>
                    <a:pt x="206692" y="35242"/>
                  </a:moveTo>
                  <a:cubicBezTo>
                    <a:pt x="187642" y="31432"/>
                    <a:pt x="171450" y="26670"/>
                    <a:pt x="157163" y="20955"/>
                  </a:cubicBezTo>
                  <a:lnTo>
                    <a:pt x="156210" y="20955"/>
                  </a:lnTo>
                  <a:lnTo>
                    <a:pt x="155257" y="20955"/>
                  </a:lnTo>
                  <a:cubicBezTo>
                    <a:pt x="146685" y="17145"/>
                    <a:pt x="139065" y="13335"/>
                    <a:pt x="131445" y="9525"/>
                  </a:cubicBezTo>
                  <a:cubicBezTo>
                    <a:pt x="126682" y="6667"/>
                    <a:pt x="121920" y="3810"/>
                    <a:pt x="118110" y="0"/>
                  </a:cubicBezTo>
                  <a:lnTo>
                    <a:pt x="0" y="0"/>
                  </a:lnTo>
                  <a:cubicBezTo>
                    <a:pt x="20002" y="16192"/>
                    <a:pt x="40005" y="31432"/>
                    <a:pt x="60960" y="45720"/>
                  </a:cubicBezTo>
                  <a:lnTo>
                    <a:pt x="279082" y="45720"/>
                  </a:lnTo>
                  <a:cubicBezTo>
                    <a:pt x="253365" y="42863"/>
                    <a:pt x="228600" y="40005"/>
                    <a:pt x="206692" y="3524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15"/>
            <p:cNvSpPr/>
            <p:nvPr/>
          </p:nvSpPr>
          <p:spPr>
            <a:xfrm>
              <a:off x="5295900" y="3529965"/>
              <a:ext cx="984884" cy="45719"/>
            </a:xfrm>
            <a:custGeom>
              <a:avLst/>
              <a:gdLst/>
              <a:ahLst/>
              <a:cxnLst/>
              <a:rect l="l" t="t" r="r" b="b"/>
              <a:pathLst>
                <a:path w="984884" h="45719" extrusionOk="0">
                  <a:moveTo>
                    <a:pt x="950595" y="44767"/>
                  </a:moveTo>
                  <a:cubicBezTo>
                    <a:pt x="947738" y="36195"/>
                    <a:pt x="948690" y="26670"/>
                    <a:pt x="953453" y="19050"/>
                  </a:cubicBezTo>
                  <a:cubicBezTo>
                    <a:pt x="956310" y="14288"/>
                    <a:pt x="960120" y="11430"/>
                    <a:pt x="966788" y="7620"/>
                  </a:cubicBezTo>
                  <a:cubicBezTo>
                    <a:pt x="971550" y="4763"/>
                    <a:pt x="978218" y="2857"/>
                    <a:pt x="984885" y="0"/>
                  </a:cubicBezTo>
                  <a:lnTo>
                    <a:pt x="0" y="0"/>
                  </a:lnTo>
                  <a:cubicBezTo>
                    <a:pt x="8573" y="15240"/>
                    <a:pt x="18098" y="30480"/>
                    <a:pt x="28575" y="45720"/>
                  </a:cubicBezTo>
                  <a:lnTo>
                    <a:pt x="951547" y="45720"/>
                  </a:lnTo>
                  <a:cubicBezTo>
                    <a:pt x="950595" y="45720"/>
                    <a:pt x="950595" y="45720"/>
                    <a:pt x="950595" y="4476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15"/>
            <p:cNvSpPr/>
            <p:nvPr/>
          </p:nvSpPr>
          <p:spPr>
            <a:xfrm>
              <a:off x="6517957" y="3529965"/>
              <a:ext cx="381000" cy="45719"/>
            </a:xfrm>
            <a:custGeom>
              <a:avLst/>
              <a:gdLst/>
              <a:ahLst/>
              <a:cxnLst/>
              <a:rect l="l" t="t" r="r" b="b"/>
              <a:pathLst>
                <a:path w="381000" h="45719" extrusionOk="0">
                  <a:moveTo>
                    <a:pt x="74295" y="15240"/>
                  </a:moveTo>
                  <a:cubicBezTo>
                    <a:pt x="111442" y="24765"/>
                    <a:pt x="139065" y="35242"/>
                    <a:pt x="159067" y="45720"/>
                  </a:cubicBezTo>
                  <a:lnTo>
                    <a:pt x="352425" y="45720"/>
                  </a:lnTo>
                  <a:cubicBezTo>
                    <a:pt x="361950" y="30480"/>
                    <a:pt x="371475" y="15240"/>
                    <a:pt x="381000" y="0"/>
                  </a:cubicBezTo>
                  <a:lnTo>
                    <a:pt x="0" y="0"/>
                  </a:lnTo>
                  <a:cubicBezTo>
                    <a:pt x="25717" y="4763"/>
                    <a:pt x="51435" y="9525"/>
                    <a:pt x="74295" y="1524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15"/>
            <p:cNvSpPr/>
            <p:nvPr/>
          </p:nvSpPr>
          <p:spPr>
            <a:xfrm>
              <a:off x="6681787" y="3615690"/>
              <a:ext cx="161925" cy="45719"/>
            </a:xfrm>
            <a:custGeom>
              <a:avLst/>
              <a:gdLst/>
              <a:ahLst/>
              <a:cxnLst/>
              <a:rect l="l" t="t" r="r" b="b"/>
              <a:pathLst>
                <a:path w="161925" h="45719" extrusionOk="0">
                  <a:moveTo>
                    <a:pt x="28575" y="7620"/>
                  </a:moveTo>
                  <a:cubicBezTo>
                    <a:pt x="27622" y="17145"/>
                    <a:pt x="21908" y="26670"/>
                    <a:pt x="13335" y="35242"/>
                  </a:cubicBezTo>
                  <a:lnTo>
                    <a:pt x="10478" y="38100"/>
                  </a:lnTo>
                  <a:cubicBezTo>
                    <a:pt x="7620" y="40957"/>
                    <a:pt x="3810" y="43815"/>
                    <a:pt x="0" y="45720"/>
                  </a:cubicBezTo>
                  <a:lnTo>
                    <a:pt x="125730" y="45720"/>
                  </a:lnTo>
                  <a:cubicBezTo>
                    <a:pt x="138113" y="30480"/>
                    <a:pt x="150495" y="16192"/>
                    <a:pt x="161925" y="0"/>
                  </a:cubicBezTo>
                  <a:lnTo>
                    <a:pt x="29528" y="0"/>
                  </a:lnTo>
                  <a:cubicBezTo>
                    <a:pt x="28575" y="2857"/>
                    <a:pt x="28575" y="4763"/>
                    <a:pt x="28575" y="762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15"/>
            <p:cNvSpPr/>
            <p:nvPr/>
          </p:nvSpPr>
          <p:spPr>
            <a:xfrm>
              <a:off x="5352097" y="3615690"/>
              <a:ext cx="815339" cy="45719"/>
            </a:xfrm>
            <a:custGeom>
              <a:avLst/>
              <a:gdLst/>
              <a:ahLst/>
              <a:cxnLst/>
              <a:rect l="l" t="t" r="r" b="b"/>
              <a:pathLst>
                <a:path w="815339" h="45719" extrusionOk="0">
                  <a:moveTo>
                    <a:pt x="344805" y="45720"/>
                  </a:moveTo>
                  <a:cubicBezTo>
                    <a:pt x="384810" y="35242"/>
                    <a:pt x="432435" y="30480"/>
                    <a:pt x="483870" y="30480"/>
                  </a:cubicBezTo>
                  <a:cubicBezTo>
                    <a:pt x="535305" y="30480"/>
                    <a:pt x="587693" y="36195"/>
                    <a:pt x="628650" y="45720"/>
                  </a:cubicBezTo>
                  <a:lnTo>
                    <a:pt x="805815" y="45720"/>
                  </a:lnTo>
                  <a:cubicBezTo>
                    <a:pt x="802005" y="35242"/>
                    <a:pt x="802957" y="26670"/>
                    <a:pt x="803910" y="20955"/>
                  </a:cubicBezTo>
                  <a:cubicBezTo>
                    <a:pt x="805815" y="12382"/>
                    <a:pt x="809625" y="5715"/>
                    <a:pt x="815340" y="0"/>
                  </a:cubicBezTo>
                  <a:lnTo>
                    <a:pt x="0" y="0"/>
                  </a:lnTo>
                  <a:cubicBezTo>
                    <a:pt x="11430" y="15240"/>
                    <a:pt x="23813" y="30480"/>
                    <a:pt x="36195" y="45720"/>
                  </a:cubicBezTo>
                  <a:lnTo>
                    <a:pt x="344805" y="4572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15"/>
            <p:cNvSpPr/>
            <p:nvPr/>
          </p:nvSpPr>
          <p:spPr>
            <a:xfrm>
              <a:off x="5422582" y="3701415"/>
              <a:ext cx="196214" cy="45719"/>
            </a:xfrm>
            <a:custGeom>
              <a:avLst/>
              <a:gdLst/>
              <a:ahLst/>
              <a:cxnLst/>
              <a:rect l="l" t="t" r="r" b="b"/>
              <a:pathLst>
                <a:path w="196214" h="45719" extrusionOk="0">
                  <a:moveTo>
                    <a:pt x="181927" y="36195"/>
                  </a:moveTo>
                  <a:cubicBezTo>
                    <a:pt x="181927" y="25717"/>
                    <a:pt x="184785" y="12382"/>
                    <a:pt x="196215" y="0"/>
                  </a:cubicBezTo>
                  <a:lnTo>
                    <a:pt x="0" y="0"/>
                  </a:lnTo>
                  <a:cubicBezTo>
                    <a:pt x="14288" y="15240"/>
                    <a:pt x="30480" y="30480"/>
                    <a:pt x="45720" y="45720"/>
                  </a:cubicBezTo>
                  <a:lnTo>
                    <a:pt x="182880" y="45720"/>
                  </a:lnTo>
                  <a:cubicBezTo>
                    <a:pt x="181927" y="41910"/>
                    <a:pt x="181927" y="39052"/>
                    <a:pt x="181927" y="3619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15"/>
            <p:cNvSpPr/>
            <p:nvPr/>
          </p:nvSpPr>
          <p:spPr>
            <a:xfrm>
              <a:off x="6060757" y="3701415"/>
              <a:ext cx="711517" cy="45719"/>
            </a:xfrm>
            <a:custGeom>
              <a:avLst/>
              <a:gdLst/>
              <a:ahLst/>
              <a:cxnLst/>
              <a:rect l="l" t="t" r="r" b="b"/>
              <a:pathLst>
                <a:path w="711517" h="45719" extrusionOk="0">
                  <a:moveTo>
                    <a:pt x="472440" y="14288"/>
                  </a:moveTo>
                  <a:lnTo>
                    <a:pt x="465772" y="15240"/>
                  </a:lnTo>
                  <a:cubicBezTo>
                    <a:pt x="410527" y="26670"/>
                    <a:pt x="353377" y="32385"/>
                    <a:pt x="300038" y="32385"/>
                  </a:cubicBezTo>
                  <a:cubicBezTo>
                    <a:pt x="246697" y="32385"/>
                    <a:pt x="179070" y="26670"/>
                    <a:pt x="135255" y="0"/>
                  </a:cubicBezTo>
                  <a:lnTo>
                    <a:pt x="0" y="0"/>
                  </a:lnTo>
                  <a:cubicBezTo>
                    <a:pt x="2858" y="3810"/>
                    <a:pt x="6667" y="7620"/>
                    <a:pt x="8572" y="11430"/>
                  </a:cubicBezTo>
                  <a:cubicBezTo>
                    <a:pt x="14288" y="21907"/>
                    <a:pt x="15240" y="34290"/>
                    <a:pt x="12383" y="45720"/>
                  </a:cubicBezTo>
                  <a:lnTo>
                    <a:pt x="665797" y="45720"/>
                  </a:lnTo>
                  <a:cubicBezTo>
                    <a:pt x="681990" y="31432"/>
                    <a:pt x="697230" y="16192"/>
                    <a:pt x="711518" y="0"/>
                  </a:cubicBezTo>
                  <a:lnTo>
                    <a:pt x="529590" y="0"/>
                  </a:lnTo>
                  <a:cubicBezTo>
                    <a:pt x="510540" y="4763"/>
                    <a:pt x="492442" y="9525"/>
                    <a:pt x="472440" y="1428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15"/>
            <p:cNvSpPr/>
            <p:nvPr/>
          </p:nvSpPr>
          <p:spPr>
            <a:xfrm>
              <a:off x="6172094" y="3539490"/>
              <a:ext cx="520239" cy="177164"/>
            </a:xfrm>
            <a:custGeom>
              <a:avLst/>
              <a:gdLst/>
              <a:ahLst/>
              <a:cxnLst/>
              <a:rect l="l" t="t" r="r" b="b"/>
              <a:pathLst>
                <a:path w="520239" h="177164" extrusionOk="0">
                  <a:moveTo>
                    <a:pt x="167746" y="80010"/>
                  </a:moveTo>
                  <a:cubicBezTo>
                    <a:pt x="158221" y="80010"/>
                    <a:pt x="146791" y="78105"/>
                    <a:pt x="134408" y="76200"/>
                  </a:cubicBezTo>
                  <a:cubicBezTo>
                    <a:pt x="121073" y="74295"/>
                    <a:pt x="105833" y="71438"/>
                    <a:pt x="90593" y="71438"/>
                  </a:cubicBezTo>
                  <a:cubicBezTo>
                    <a:pt x="86783" y="71438"/>
                    <a:pt x="82973" y="71438"/>
                    <a:pt x="79163" y="71438"/>
                  </a:cubicBezTo>
                  <a:cubicBezTo>
                    <a:pt x="60113" y="71438"/>
                    <a:pt x="42968" y="73342"/>
                    <a:pt x="29633" y="77152"/>
                  </a:cubicBezTo>
                  <a:cubicBezTo>
                    <a:pt x="10583" y="81915"/>
                    <a:pt x="-17992" y="106680"/>
                    <a:pt x="15346" y="134302"/>
                  </a:cubicBezTo>
                  <a:cubicBezTo>
                    <a:pt x="42968" y="161925"/>
                    <a:pt x="103928" y="177165"/>
                    <a:pt x="188701" y="177165"/>
                  </a:cubicBezTo>
                  <a:cubicBezTo>
                    <a:pt x="241088" y="177165"/>
                    <a:pt x="297286" y="171450"/>
                    <a:pt x="351578" y="160020"/>
                  </a:cubicBezTo>
                  <a:lnTo>
                    <a:pt x="357293" y="159067"/>
                  </a:lnTo>
                  <a:cubicBezTo>
                    <a:pt x="426826" y="144780"/>
                    <a:pt x="483023" y="122872"/>
                    <a:pt x="506836" y="101917"/>
                  </a:cubicBezTo>
                  <a:lnTo>
                    <a:pt x="509693" y="99060"/>
                  </a:lnTo>
                  <a:cubicBezTo>
                    <a:pt x="515408" y="93345"/>
                    <a:pt x="519218" y="87630"/>
                    <a:pt x="520171" y="81915"/>
                  </a:cubicBezTo>
                  <a:cubicBezTo>
                    <a:pt x="521123" y="72390"/>
                    <a:pt x="513503" y="48577"/>
                    <a:pt x="415396" y="23813"/>
                  </a:cubicBezTo>
                  <a:cubicBezTo>
                    <a:pt x="357293" y="9525"/>
                    <a:pt x="279188" y="0"/>
                    <a:pt x="211561" y="0"/>
                  </a:cubicBezTo>
                  <a:lnTo>
                    <a:pt x="207751" y="0"/>
                  </a:lnTo>
                  <a:cubicBezTo>
                    <a:pt x="146791" y="0"/>
                    <a:pt x="113453" y="6667"/>
                    <a:pt x="99166" y="15240"/>
                  </a:cubicBezTo>
                  <a:cubicBezTo>
                    <a:pt x="96308" y="17145"/>
                    <a:pt x="93451" y="19050"/>
                    <a:pt x="92498" y="20955"/>
                  </a:cubicBezTo>
                  <a:cubicBezTo>
                    <a:pt x="91546" y="22860"/>
                    <a:pt x="90593" y="26670"/>
                    <a:pt x="91546" y="30480"/>
                  </a:cubicBezTo>
                  <a:cubicBezTo>
                    <a:pt x="101071" y="53340"/>
                    <a:pt x="140123" y="59055"/>
                    <a:pt x="175366" y="59055"/>
                  </a:cubicBezTo>
                  <a:cubicBezTo>
                    <a:pt x="195368" y="60007"/>
                    <a:pt x="194416" y="68580"/>
                    <a:pt x="190606" y="72390"/>
                  </a:cubicBezTo>
                  <a:cubicBezTo>
                    <a:pt x="183938" y="79057"/>
                    <a:pt x="174413" y="80010"/>
                    <a:pt x="167746" y="8001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15"/>
            <p:cNvSpPr/>
            <p:nvPr/>
          </p:nvSpPr>
          <p:spPr>
            <a:xfrm>
              <a:off x="6639877" y="3308984"/>
              <a:ext cx="231457" cy="38100"/>
            </a:xfrm>
            <a:custGeom>
              <a:avLst/>
              <a:gdLst/>
              <a:ahLst/>
              <a:cxnLst/>
              <a:rect l="l" t="t" r="r" b="b"/>
              <a:pathLst>
                <a:path w="231457" h="38100" extrusionOk="0">
                  <a:moveTo>
                    <a:pt x="231457" y="20003"/>
                  </a:moveTo>
                  <a:lnTo>
                    <a:pt x="1905" y="0"/>
                  </a:lnTo>
                  <a:cubicBezTo>
                    <a:pt x="952" y="5715"/>
                    <a:pt x="952" y="12383"/>
                    <a:pt x="0" y="18098"/>
                  </a:cubicBezTo>
                  <a:lnTo>
                    <a:pt x="229552" y="38100"/>
                  </a:lnTo>
                  <a:cubicBezTo>
                    <a:pt x="229552" y="32385"/>
                    <a:pt x="230505" y="25718"/>
                    <a:pt x="231457" y="2000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15"/>
            <p:cNvSpPr/>
            <p:nvPr/>
          </p:nvSpPr>
          <p:spPr>
            <a:xfrm>
              <a:off x="6636067" y="3126104"/>
              <a:ext cx="230504" cy="58102"/>
            </a:xfrm>
            <a:custGeom>
              <a:avLst/>
              <a:gdLst/>
              <a:ahLst/>
              <a:cxnLst/>
              <a:rect l="l" t="t" r="r" b="b"/>
              <a:pathLst>
                <a:path w="230504" h="58102" extrusionOk="0">
                  <a:moveTo>
                    <a:pt x="227648" y="0"/>
                  </a:moveTo>
                  <a:lnTo>
                    <a:pt x="0" y="40005"/>
                  </a:lnTo>
                  <a:cubicBezTo>
                    <a:pt x="953" y="45720"/>
                    <a:pt x="1905" y="52388"/>
                    <a:pt x="2858" y="58103"/>
                  </a:cubicBezTo>
                  <a:lnTo>
                    <a:pt x="230505" y="17145"/>
                  </a:lnTo>
                  <a:cubicBezTo>
                    <a:pt x="229553" y="12383"/>
                    <a:pt x="228600" y="6667"/>
                    <a:pt x="227648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15"/>
            <p:cNvSpPr/>
            <p:nvPr/>
          </p:nvSpPr>
          <p:spPr>
            <a:xfrm>
              <a:off x="6594157" y="2932747"/>
              <a:ext cx="217170" cy="114299"/>
            </a:xfrm>
            <a:custGeom>
              <a:avLst/>
              <a:gdLst/>
              <a:ahLst/>
              <a:cxnLst/>
              <a:rect l="l" t="t" r="r" b="b"/>
              <a:pathLst>
                <a:path w="217170" h="114299" extrusionOk="0">
                  <a:moveTo>
                    <a:pt x="0" y="98107"/>
                  </a:moveTo>
                  <a:cubicBezTo>
                    <a:pt x="2858" y="103823"/>
                    <a:pt x="4763" y="109537"/>
                    <a:pt x="7620" y="114300"/>
                  </a:cubicBezTo>
                  <a:lnTo>
                    <a:pt x="217170" y="16192"/>
                  </a:lnTo>
                  <a:cubicBezTo>
                    <a:pt x="214313" y="10477"/>
                    <a:pt x="212408" y="4763"/>
                    <a:pt x="209550" y="0"/>
                  </a:cubicBezTo>
                  <a:lnTo>
                    <a:pt x="0" y="9810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15"/>
            <p:cNvSpPr/>
            <p:nvPr/>
          </p:nvSpPr>
          <p:spPr>
            <a:xfrm>
              <a:off x="6518909" y="2761297"/>
              <a:ext cx="188595" cy="163829"/>
            </a:xfrm>
            <a:custGeom>
              <a:avLst/>
              <a:gdLst/>
              <a:ahLst/>
              <a:cxnLst/>
              <a:rect l="l" t="t" r="r" b="b"/>
              <a:pathLst>
                <a:path w="188595" h="163829" extrusionOk="0">
                  <a:moveTo>
                    <a:pt x="188595" y="14288"/>
                  </a:moveTo>
                  <a:cubicBezTo>
                    <a:pt x="184785" y="9525"/>
                    <a:pt x="180975" y="4763"/>
                    <a:pt x="177165" y="0"/>
                  </a:cubicBezTo>
                  <a:lnTo>
                    <a:pt x="0" y="149542"/>
                  </a:lnTo>
                  <a:cubicBezTo>
                    <a:pt x="3810" y="154305"/>
                    <a:pt x="7620" y="159067"/>
                    <a:pt x="11430" y="163830"/>
                  </a:cubicBezTo>
                  <a:lnTo>
                    <a:pt x="188595" y="1428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15"/>
            <p:cNvSpPr/>
            <p:nvPr/>
          </p:nvSpPr>
          <p:spPr>
            <a:xfrm>
              <a:off x="6419850" y="2628900"/>
              <a:ext cx="149542" cy="200025"/>
            </a:xfrm>
            <a:custGeom>
              <a:avLst/>
              <a:gdLst/>
              <a:ahLst/>
              <a:cxnLst/>
              <a:rect l="l" t="t" r="r" b="b"/>
              <a:pathLst>
                <a:path w="149542" h="200025" extrusionOk="0">
                  <a:moveTo>
                    <a:pt x="149542" y="10477"/>
                  </a:moveTo>
                  <a:cubicBezTo>
                    <a:pt x="144780" y="6667"/>
                    <a:pt x="140017" y="2858"/>
                    <a:pt x="135255" y="0"/>
                  </a:cubicBezTo>
                  <a:lnTo>
                    <a:pt x="0" y="188595"/>
                  </a:lnTo>
                  <a:cubicBezTo>
                    <a:pt x="4763" y="192405"/>
                    <a:pt x="9525" y="196215"/>
                    <a:pt x="14288" y="200025"/>
                  </a:cubicBezTo>
                  <a:lnTo>
                    <a:pt x="149542" y="1047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15"/>
            <p:cNvSpPr/>
            <p:nvPr/>
          </p:nvSpPr>
          <p:spPr>
            <a:xfrm>
              <a:off x="6299834" y="2535554"/>
              <a:ext cx="100965" cy="222885"/>
            </a:xfrm>
            <a:custGeom>
              <a:avLst/>
              <a:gdLst/>
              <a:ahLst/>
              <a:cxnLst/>
              <a:rect l="l" t="t" r="r" b="b"/>
              <a:pathLst>
                <a:path w="100965" h="222885" extrusionOk="0">
                  <a:moveTo>
                    <a:pt x="17145" y="222885"/>
                  </a:moveTo>
                  <a:lnTo>
                    <a:pt x="100965" y="6668"/>
                  </a:lnTo>
                  <a:cubicBezTo>
                    <a:pt x="95250" y="4763"/>
                    <a:pt x="89535" y="1905"/>
                    <a:pt x="83820" y="0"/>
                  </a:cubicBezTo>
                  <a:lnTo>
                    <a:pt x="0" y="216218"/>
                  </a:lnTo>
                  <a:cubicBezTo>
                    <a:pt x="6668" y="218123"/>
                    <a:pt x="12383" y="220980"/>
                    <a:pt x="17145" y="22288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15"/>
            <p:cNvSpPr/>
            <p:nvPr/>
          </p:nvSpPr>
          <p:spPr>
            <a:xfrm>
              <a:off x="5330189" y="3309937"/>
              <a:ext cx="228600" cy="37147"/>
            </a:xfrm>
            <a:custGeom>
              <a:avLst/>
              <a:gdLst/>
              <a:ahLst/>
              <a:cxnLst/>
              <a:rect l="l" t="t" r="r" b="b"/>
              <a:pathLst>
                <a:path w="228600" h="37147" extrusionOk="0">
                  <a:moveTo>
                    <a:pt x="1905" y="37147"/>
                  </a:moveTo>
                  <a:lnTo>
                    <a:pt x="228600" y="18097"/>
                  </a:lnTo>
                  <a:cubicBezTo>
                    <a:pt x="227648" y="12383"/>
                    <a:pt x="226695" y="5715"/>
                    <a:pt x="226695" y="0"/>
                  </a:cubicBezTo>
                  <a:lnTo>
                    <a:pt x="0" y="19050"/>
                  </a:lnTo>
                  <a:cubicBezTo>
                    <a:pt x="0" y="24765"/>
                    <a:pt x="952" y="30480"/>
                    <a:pt x="1905" y="3714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8" name="Google Shape;2208;p15"/>
            <p:cNvSpPr/>
            <p:nvPr/>
          </p:nvSpPr>
          <p:spPr>
            <a:xfrm>
              <a:off x="5334000" y="3127057"/>
              <a:ext cx="227647" cy="58102"/>
            </a:xfrm>
            <a:custGeom>
              <a:avLst/>
              <a:gdLst/>
              <a:ahLst/>
              <a:cxnLst/>
              <a:rect l="l" t="t" r="r" b="b"/>
              <a:pathLst>
                <a:path w="227647" h="58102" extrusionOk="0">
                  <a:moveTo>
                    <a:pt x="227648" y="40005"/>
                  </a:moveTo>
                  <a:lnTo>
                    <a:pt x="2858" y="0"/>
                  </a:lnTo>
                  <a:cubicBezTo>
                    <a:pt x="1905" y="5715"/>
                    <a:pt x="952" y="12383"/>
                    <a:pt x="0" y="18097"/>
                  </a:cubicBezTo>
                  <a:lnTo>
                    <a:pt x="224790" y="58102"/>
                  </a:lnTo>
                  <a:cubicBezTo>
                    <a:pt x="225742" y="51435"/>
                    <a:pt x="226695" y="45720"/>
                    <a:pt x="227648" y="4000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15"/>
            <p:cNvSpPr/>
            <p:nvPr/>
          </p:nvSpPr>
          <p:spPr>
            <a:xfrm>
              <a:off x="5389245" y="2933700"/>
              <a:ext cx="215264" cy="113347"/>
            </a:xfrm>
            <a:custGeom>
              <a:avLst/>
              <a:gdLst/>
              <a:ahLst/>
              <a:cxnLst/>
              <a:rect l="l" t="t" r="r" b="b"/>
              <a:pathLst>
                <a:path w="215264" h="113347" extrusionOk="0">
                  <a:moveTo>
                    <a:pt x="0" y="16192"/>
                  </a:moveTo>
                  <a:lnTo>
                    <a:pt x="207645" y="113347"/>
                  </a:lnTo>
                  <a:cubicBezTo>
                    <a:pt x="209550" y="107633"/>
                    <a:pt x="212407" y="101917"/>
                    <a:pt x="215265" y="97155"/>
                  </a:cubicBezTo>
                  <a:lnTo>
                    <a:pt x="7620" y="0"/>
                  </a:lnTo>
                  <a:cubicBezTo>
                    <a:pt x="4763" y="4763"/>
                    <a:pt x="1905" y="10477"/>
                    <a:pt x="0" y="1619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15"/>
            <p:cNvSpPr/>
            <p:nvPr/>
          </p:nvSpPr>
          <p:spPr>
            <a:xfrm>
              <a:off x="5492114" y="2762250"/>
              <a:ext cx="187642" cy="161925"/>
            </a:xfrm>
            <a:custGeom>
              <a:avLst/>
              <a:gdLst/>
              <a:ahLst/>
              <a:cxnLst/>
              <a:rect l="l" t="t" r="r" b="b"/>
              <a:pathLst>
                <a:path w="187642" h="161925" extrusionOk="0">
                  <a:moveTo>
                    <a:pt x="187643" y="147638"/>
                  </a:moveTo>
                  <a:lnTo>
                    <a:pt x="11430" y="0"/>
                  </a:lnTo>
                  <a:cubicBezTo>
                    <a:pt x="7620" y="4763"/>
                    <a:pt x="3810" y="9525"/>
                    <a:pt x="0" y="14288"/>
                  </a:cubicBezTo>
                  <a:lnTo>
                    <a:pt x="175260" y="161925"/>
                  </a:lnTo>
                  <a:cubicBezTo>
                    <a:pt x="180023" y="157163"/>
                    <a:pt x="183833" y="152400"/>
                    <a:pt x="187643" y="14763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15"/>
            <p:cNvSpPr/>
            <p:nvPr/>
          </p:nvSpPr>
          <p:spPr>
            <a:xfrm>
              <a:off x="5621654" y="2635567"/>
              <a:ext cx="151447" cy="197167"/>
            </a:xfrm>
            <a:custGeom>
              <a:avLst/>
              <a:gdLst/>
              <a:ahLst/>
              <a:cxnLst/>
              <a:rect l="l" t="t" r="r" b="b"/>
              <a:pathLst>
                <a:path w="151447" h="197167" extrusionOk="0">
                  <a:moveTo>
                    <a:pt x="137160" y="197168"/>
                  </a:moveTo>
                  <a:cubicBezTo>
                    <a:pt x="141923" y="193358"/>
                    <a:pt x="146685" y="189548"/>
                    <a:pt x="151448" y="185738"/>
                  </a:cubicBezTo>
                  <a:lnTo>
                    <a:pt x="14288" y="0"/>
                  </a:lnTo>
                  <a:cubicBezTo>
                    <a:pt x="9525" y="3810"/>
                    <a:pt x="4763" y="7620"/>
                    <a:pt x="0" y="11430"/>
                  </a:cubicBezTo>
                  <a:lnTo>
                    <a:pt x="137160" y="19716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2" name="Google Shape;2212;p15"/>
            <p:cNvSpPr/>
            <p:nvPr/>
          </p:nvSpPr>
          <p:spPr>
            <a:xfrm>
              <a:off x="5765482" y="2550795"/>
              <a:ext cx="109537" cy="219075"/>
            </a:xfrm>
            <a:custGeom>
              <a:avLst/>
              <a:gdLst/>
              <a:ahLst/>
              <a:cxnLst/>
              <a:rect l="l" t="t" r="r" b="b"/>
              <a:pathLst>
                <a:path w="109537" h="219075" extrusionOk="0">
                  <a:moveTo>
                    <a:pt x="109538" y="210502"/>
                  </a:moveTo>
                  <a:lnTo>
                    <a:pt x="16192" y="0"/>
                  </a:lnTo>
                  <a:cubicBezTo>
                    <a:pt x="10477" y="2857"/>
                    <a:pt x="4763" y="4763"/>
                    <a:pt x="0" y="7620"/>
                  </a:cubicBezTo>
                  <a:lnTo>
                    <a:pt x="93345" y="219075"/>
                  </a:lnTo>
                  <a:cubicBezTo>
                    <a:pt x="98107" y="215265"/>
                    <a:pt x="103822" y="212407"/>
                    <a:pt x="109538" y="21050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3" name="Google Shape;2213;p15"/>
            <p:cNvSpPr/>
            <p:nvPr/>
          </p:nvSpPr>
          <p:spPr>
            <a:xfrm>
              <a:off x="6642734" y="3220402"/>
              <a:ext cx="401955" cy="36194"/>
            </a:xfrm>
            <a:custGeom>
              <a:avLst/>
              <a:gdLst/>
              <a:ahLst/>
              <a:cxnLst/>
              <a:rect l="l" t="t" r="r" b="b"/>
              <a:pathLst>
                <a:path w="401955" h="36194" extrusionOk="0">
                  <a:moveTo>
                    <a:pt x="953" y="36195"/>
                  </a:moveTo>
                  <a:lnTo>
                    <a:pt x="401955" y="18097"/>
                  </a:lnTo>
                  <a:cubicBezTo>
                    <a:pt x="401955" y="12382"/>
                    <a:pt x="401955" y="5715"/>
                    <a:pt x="401003" y="0"/>
                  </a:cubicBezTo>
                  <a:lnTo>
                    <a:pt x="0" y="18097"/>
                  </a:lnTo>
                  <a:cubicBezTo>
                    <a:pt x="953" y="23813"/>
                    <a:pt x="953" y="29527"/>
                    <a:pt x="953" y="3619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15"/>
            <p:cNvSpPr/>
            <p:nvPr/>
          </p:nvSpPr>
          <p:spPr>
            <a:xfrm>
              <a:off x="6619875" y="2976562"/>
              <a:ext cx="388620" cy="138112"/>
            </a:xfrm>
            <a:custGeom>
              <a:avLst/>
              <a:gdLst/>
              <a:ahLst/>
              <a:cxnLst/>
              <a:rect l="l" t="t" r="r" b="b"/>
              <a:pathLst>
                <a:path w="388620" h="138112" extrusionOk="0">
                  <a:moveTo>
                    <a:pt x="4763" y="138113"/>
                  </a:moveTo>
                  <a:lnTo>
                    <a:pt x="388620" y="17145"/>
                  </a:lnTo>
                  <a:cubicBezTo>
                    <a:pt x="386715" y="11430"/>
                    <a:pt x="384810" y="5715"/>
                    <a:pt x="383858" y="0"/>
                  </a:cubicBezTo>
                  <a:lnTo>
                    <a:pt x="0" y="120967"/>
                  </a:lnTo>
                  <a:cubicBezTo>
                    <a:pt x="1905" y="126683"/>
                    <a:pt x="3810" y="132397"/>
                    <a:pt x="4763" y="13811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15"/>
            <p:cNvSpPr/>
            <p:nvPr/>
          </p:nvSpPr>
          <p:spPr>
            <a:xfrm>
              <a:off x="6560820" y="2752725"/>
              <a:ext cx="348614" cy="231457"/>
            </a:xfrm>
            <a:custGeom>
              <a:avLst/>
              <a:gdLst/>
              <a:ahLst/>
              <a:cxnLst/>
              <a:rect l="l" t="t" r="r" b="b"/>
              <a:pathLst>
                <a:path w="348614" h="231457" extrusionOk="0">
                  <a:moveTo>
                    <a:pt x="9525" y="231458"/>
                  </a:moveTo>
                  <a:lnTo>
                    <a:pt x="348615" y="15240"/>
                  </a:lnTo>
                  <a:cubicBezTo>
                    <a:pt x="345758" y="10477"/>
                    <a:pt x="341947" y="4763"/>
                    <a:pt x="339090" y="0"/>
                  </a:cubicBezTo>
                  <a:lnTo>
                    <a:pt x="0" y="216217"/>
                  </a:lnTo>
                  <a:cubicBezTo>
                    <a:pt x="2858" y="220980"/>
                    <a:pt x="5715" y="225742"/>
                    <a:pt x="9525" y="23145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6" name="Google Shape;2216;p15"/>
            <p:cNvSpPr/>
            <p:nvPr/>
          </p:nvSpPr>
          <p:spPr>
            <a:xfrm>
              <a:off x="6470332" y="2562225"/>
              <a:ext cx="284797" cy="309562"/>
            </a:xfrm>
            <a:custGeom>
              <a:avLst/>
              <a:gdLst/>
              <a:ahLst/>
              <a:cxnLst/>
              <a:rect l="l" t="t" r="r" b="b"/>
              <a:pathLst>
                <a:path w="284797" h="309562" extrusionOk="0">
                  <a:moveTo>
                    <a:pt x="284797" y="12383"/>
                  </a:moveTo>
                  <a:cubicBezTo>
                    <a:pt x="280035" y="8573"/>
                    <a:pt x="276225" y="3810"/>
                    <a:pt x="271463" y="0"/>
                  </a:cubicBezTo>
                  <a:lnTo>
                    <a:pt x="0" y="297180"/>
                  </a:lnTo>
                  <a:cubicBezTo>
                    <a:pt x="4763" y="300990"/>
                    <a:pt x="8572" y="305753"/>
                    <a:pt x="13335" y="309563"/>
                  </a:cubicBezTo>
                  <a:lnTo>
                    <a:pt x="284797" y="1238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7" name="Google Shape;2217;p15"/>
            <p:cNvSpPr/>
            <p:nvPr/>
          </p:nvSpPr>
          <p:spPr>
            <a:xfrm>
              <a:off x="6357937" y="2423160"/>
              <a:ext cx="205740" cy="364807"/>
            </a:xfrm>
            <a:custGeom>
              <a:avLst/>
              <a:gdLst/>
              <a:ahLst/>
              <a:cxnLst/>
              <a:rect l="l" t="t" r="r" b="b"/>
              <a:pathLst>
                <a:path w="205740" h="364807" extrusionOk="0">
                  <a:moveTo>
                    <a:pt x="205740" y="8573"/>
                  </a:moveTo>
                  <a:cubicBezTo>
                    <a:pt x="200025" y="5715"/>
                    <a:pt x="195263" y="2857"/>
                    <a:pt x="189547" y="0"/>
                  </a:cubicBezTo>
                  <a:lnTo>
                    <a:pt x="0" y="355282"/>
                  </a:lnTo>
                  <a:cubicBezTo>
                    <a:pt x="5715" y="358140"/>
                    <a:pt x="10478" y="360998"/>
                    <a:pt x="16192" y="364807"/>
                  </a:cubicBezTo>
                  <a:lnTo>
                    <a:pt x="205740" y="857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15"/>
            <p:cNvSpPr/>
            <p:nvPr/>
          </p:nvSpPr>
          <p:spPr>
            <a:xfrm>
              <a:off x="5155882" y="3220402"/>
              <a:ext cx="398144" cy="35242"/>
            </a:xfrm>
            <a:custGeom>
              <a:avLst/>
              <a:gdLst/>
              <a:ahLst/>
              <a:cxnLst/>
              <a:rect l="l" t="t" r="r" b="b"/>
              <a:pathLst>
                <a:path w="398144" h="35242" extrusionOk="0">
                  <a:moveTo>
                    <a:pt x="398145" y="17145"/>
                  </a:moveTo>
                  <a:lnTo>
                    <a:pt x="953" y="0"/>
                  </a:lnTo>
                  <a:cubicBezTo>
                    <a:pt x="953" y="5715"/>
                    <a:pt x="953" y="12382"/>
                    <a:pt x="0" y="18097"/>
                  </a:cubicBezTo>
                  <a:lnTo>
                    <a:pt x="398145" y="35242"/>
                  </a:lnTo>
                  <a:cubicBezTo>
                    <a:pt x="398145" y="29527"/>
                    <a:pt x="398145" y="23813"/>
                    <a:pt x="398145" y="1714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15"/>
            <p:cNvSpPr/>
            <p:nvPr/>
          </p:nvSpPr>
          <p:spPr>
            <a:xfrm>
              <a:off x="5193030" y="2977514"/>
              <a:ext cx="384809" cy="137160"/>
            </a:xfrm>
            <a:custGeom>
              <a:avLst/>
              <a:gdLst/>
              <a:ahLst/>
              <a:cxnLst/>
              <a:rect l="l" t="t" r="r" b="b"/>
              <a:pathLst>
                <a:path w="384809" h="137160" extrusionOk="0">
                  <a:moveTo>
                    <a:pt x="384810" y="120015"/>
                  </a:moveTo>
                  <a:lnTo>
                    <a:pt x="4763" y="0"/>
                  </a:lnTo>
                  <a:cubicBezTo>
                    <a:pt x="2857" y="5715"/>
                    <a:pt x="952" y="11430"/>
                    <a:pt x="0" y="17145"/>
                  </a:cubicBezTo>
                  <a:lnTo>
                    <a:pt x="381000" y="137160"/>
                  </a:lnTo>
                  <a:cubicBezTo>
                    <a:pt x="381953" y="131445"/>
                    <a:pt x="382905" y="125730"/>
                    <a:pt x="384810" y="12001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15"/>
            <p:cNvSpPr/>
            <p:nvPr/>
          </p:nvSpPr>
          <p:spPr>
            <a:xfrm>
              <a:off x="5291137" y="2752725"/>
              <a:ext cx="346710" cy="230504"/>
            </a:xfrm>
            <a:custGeom>
              <a:avLst/>
              <a:gdLst/>
              <a:ahLst/>
              <a:cxnLst/>
              <a:rect l="l" t="t" r="r" b="b"/>
              <a:pathLst>
                <a:path w="346710" h="230504" extrusionOk="0">
                  <a:moveTo>
                    <a:pt x="346710" y="215265"/>
                  </a:moveTo>
                  <a:lnTo>
                    <a:pt x="9525" y="0"/>
                  </a:lnTo>
                  <a:cubicBezTo>
                    <a:pt x="6668" y="4763"/>
                    <a:pt x="2857" y="10477"/>
                    <a:pt x="0" y="15240"/>
                  </a:cubicBezTo>
                  <a:lnTo>
                    <a:pt x="337185" y="230505"/>
                  </a:lnTo>
                  <a:cubicBezTo>
                    <a:pt x="340042" y="224790"/>
                    <a:pt x="342900" y="220027"/>
                    <a:pt x="346710" y="21526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15"/>
            <p:cNvSpPr/>
            <p:nvPr/>
          </p:nvSpPr>
          <p:spPr>
            <a:xfrm>
              <a:off x="5434012" y="2573654"/>
              <a:ext cx="288607" cy="302895"/>
            </a:xfrm>
            <a:custGeom>
              <a:avLst/>
              <a:gdLst/>
              <a:ahLst/>
              <a:cxnLst/>
              <a:rect l="l" t="t" r="r" b="b"/>
              <a:pathLst>
                <a:path w="288607" h="302895" extrusionOk="0">
                  <a:moveTo>
                    <a:pt x="288608" y="290513"/>
                  </a:moveTo>
                  <a:lnTo>
                    <a:pt x="13335" y="0"/>
                  </a:lnTo>
                  <a:cubicBezTo>
                    <a:pt x="8573" y="3810"/>
                    <a:pt x="4763" y="8573"/>
                    <a:pt x="0" y="12383"/>
                  </a:cubicBezTo>
                  <a:lnTo>
                    <a:pt x="275273" y="302895"/>
                  </a:lnTo>
                  <a:cubicBezTo>
                    <a:pt x="279083" y="299085"/>
                    <a:pt x="283845" y="294323"/>
                    <a:pt x="288608" y="29051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15"/>
            <p:cNvSpPr/>
            <p:nvPr/>
          </p:nvSpPr>
          <p:spPr>
            <a:xfrm>
              <a:off x="5604510" y="2442210"/>
              <a:ext cx="217169" cy="356235"/>
            </a:xfrm>
            <a:custGeom>
              <a:avLst/>
              <a:gdLst/>
              <a:ahLst/>
              <a:cxnLst/>
              <a:rect l="l" t="t" r="r" b="b"/>
              <a:pathLst>
                <a:path w="217169" h="356235" extrusionOk="0">
                  <a:moveTo>
                    <a:pt x="0" y="9525"/>
                  </a:moveTo>
                  <a:lnTo>
                    <a:pt x="201930" y="356235"/>
                  </a:lnTo>
                  <a:cubicBezTo>
                    <a:pt x="206692" y="353378"/>
                    <a:pt x="212407" y="349567"/>
                    <a:pt x="217170" y="346710"/>
                  </a:cubicBezTo>
                  <a:lnTo>
                    <a:pt x="16192" y="0"/>
                  </a:lnTo>
                  <a:cubicBezTo>
                    <a:pt x="10477" y="2857"/>
                    <a:pt x="5715" y="5715"/>
                    <a:pt x="0" y="952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15"/>
            <p:cNvSpPr/>
            <p:nvPr/>
          </p:nvSpPr>
          <p:spPr>
            <a:xfrm>
              <a:off x="5412104" y="2451735"/>
              <a:ext cx="70485" cy="72007"/>
            </a:xfrm>
            <a:custGeom>
              <a:avLst/>
              <a:gdLst/>
              <a:ahLst/>
              <a:cxnLst/>
              <a:rect l="l" t="t" r="r" b="b"/>
              <a:pathLst>
                <a:path w="70485" h="72007" extrusionOk="0">
                  <a:moveTo>
                    <a:pt x="41910" y="11430"/>
                  </a:moveTo>
                  <a:lnTo>
                    <a:pt x="28575" y="0"/>
                  </a:lnTo>
                  <a:lnTo>
                    <a:pt x="6668" y="24765"/>
                  </a:lnTo>
                  <a:cubicBezTo>
                    <a:pt x="1905" y="29527"/>
                    <a:pt x="0" y="35242"/>
                    <a:pt x="0" y="41910"/>
                  </a:cubicBezTo>
                  <a:cubicBezTo>
                    <a:pt x="0" y="48577"/>
                    <a:pt x="2858" y="54292"/>
                    <a:pt x="7620" y="58102"/>
                  </a:cubicBezTo>
                  <a:cubicBezTo>
                    <a:pt x="13335" y="62865"/>
                    <a:pt x="21908" y="67627"/>
                    <a:pt x="32385" y="69532"/>
                  </a:cubicBezTo>
                  <a:cubicBezTo>
                    <a:pt x="42863" y="72390"/>
                    <a:pt x="55245" y="72390"/>
                    <a:pt x="69533" y="71438"/>
                  </a:cubicBezTo>
                  <a:lnTo>
                    <a:pt x="70485" y="63817"/>
                  </a:lnTo>
                  <a:cubicBezTo>
                    <a:pt x="61913" y="63817"/>
                    <a:pt x="53340" y="62865"/>
                    <a:pt x="46673" y="60960"/>
                  </a:cubicBezTo>
                  <a:cubicBezTo>
                    <a:pt x="40005" y="59055"/>
                    <a:pt x="34290" y="56198"/>
                    <a:pt x="30480" y="52388"/>
                  </a:cubicBezTo>
                  <a:cubicBezTo>
                    <a:pt x="26670" y="49530"/>
                    <a:pt x="24765" y="44767"/>
                    <a:pt x="23813" y="40005"/>
                  </a:cubicBezTo>
                  <a:cubicBezTo>
                    <a:pt x="22860" y="35242"/>
                    <a:pt x="24765" y="31432"/>
                    <a:pt x="27623" y="27623"/>
                  </a:cubicBezTo>
                  <a:lnTo>
                    <a:pt x="41910" y="1143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15"/>
            <p:cNvSpPr/>
            <p:nvPr/>
          </p:nvSpPr>
          <p:spPr>
            <a:xfrm>
              <a:off x="5534025" y="2244089"/>
              <a:ext cx="77033" cy="27622"/>
            </a:xfrm>
            <a:custGeom>
              <a:avLst/>
              <a:gdLst/>
              <a:ahLst/>
              <a:cxnLst/>
              <a:rect l="l" t="t" r="r" b="b"/>
              <a:pathLst>
                <a:path w="77033" h="27622" extrusionOk="0">
                  <a:moveTo>
                    <a:pt x="24765" y="15240"/>
                  </a:moveTo>
                  <a:cubicBezTo>
                    <a:pt x="27623" y="13335"/>
                    <a:pt x="30480" y="12383"/>
                    <a:pt x="34290" y="12383"/>
                  </a:cubicBezTo>
                  <a:cubicBezTo>
                    <a:pt x="37148" y="12383"/>
                    <a:pt x="40005" y="12383"/>
                    <a:pt x="42863" y="13335"/>
                  </a:cubicBezTo>
                  <a:lnTo>
                    <a:pt x="75248" y="27623"/>
                  </a:lnTo>
                  <a:cubicBezTo>
                    <a:pt x="80010" y="24765"/>
                    <a:pt x="75248" y="20003"/>
                    <a:pt x="60960" y="12383"/>
                  </a:cubicBezTo>
                  <a:cubicBezTo>
                    <a:pt x="53340" y="8573"/>
                    <a:pt x="48577" y="6668"/>
                    <a:pt x="45720" y="5715"/>
                  </a:cubicBezTo>
                  <a:cubicBezTo>
                    <a:pt x="39052" y="2858"/>
                    <a:pt x="31433" y="953"/>
                    <a:pt x="23813" y="0"/>
                  </a:cubicBezTo>
                  <a:cubicBezTo>
                    <a:pt x="16192" y="0"/>
                    <a:pt x="10477" y="953"/>
                    <a:pt x="5715" y="3810"/>
                  </a:cubicBezTo>
                  <a:cubicBezTo>
                    <a:pt x="2858" y="5715"/>
                    <a:pt x="952" y="7620"/>
                    <a:pt x="0" y="9525"/>
                  </a:cubicBezTo>
                  <a:lnTo>
                    <a:pt x="17145" y="21908"/>
                  </a:lnTo>
                  <a:cubicBezTo>
                    <a:pt x="19050" y="18098"/>
                    <a:pt x="21908" y="16193"/>
                    <a:pt x="24765" y="1524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15"/>
            <p:cNvSpPr/>
            <p:nvPr/>
          </p:nvSpPr>
          <p:spPr>
            <a:xfrm>
              <a:off x="5629275" y="2180186"/>
              <a:ext cx="80010" cy="46758"/>
            </a:xfrm>
            <a:custGeom>
              <a:avLst/>
              <a:gdLst/>
              <a:ahLst/>
              <a:cxnLst/>
              <a:rect l="l" t="t" r="r" b="b"/>
              <a:pathLst>
                <a:path w="80010" h="46758" extrusionOk="0">
                  <a:moveTo>
                    <a:pt x="20002" y="43901"/>
                  </a:moveTo>
                  <a:cubicBezTo>
                    <a:pt x="22860" y="41996"/>
                    <a:pt x="25717" y="41043"/>
                    <a:pt x="27623" y="40091"/>
                  </a:cubicBezTo>
                  <a:cubicBezTo>
                    <a:pt x="32385" y="38186"/>
                    <a:pt x="38100" y="37233"/>
                    <a:pt x="44767" y="37233"/>
                  </a:cubicBezTo>
                  <a:cubicBezTo>
                    <a:pt x="52388" y="37233"/>
                    <a:pt x="60008" y="39138"/>
                    <a:pt x="68580" y="41996"/>
                  </a:cubicBezTo>
                  <a:lnTo>
                    <a:pt x="80010" y="37233"/>
                  </a:lnTo>
                  <a:lnTo>
                    <a:pt x="50483" y="10563"/>
                  </a:lnTo>
                  <a:cubicBezTo>
                    <a:pt x="45720" y="5801"/>
                    <a:pt x="40958" y="2943"/>
                    <a:pt x="36195" y="1038"/>
                  </a:cubicBezTo>
                  <a:cubicBezTo>
                    <a:pt x="30480" y="-867"/>
                    <a:pt x="25717" y="86"/>
                    <a:pt x="20955" y="1991"/>
                  </a:cubicBezTo>
                  <a:cubicBezTo>
                    <a:pt x="15240" y="4848"/>
                    <a:pt x="11430" y="7706"/>
                    <a:pt x="9525" y="9611"/>
                  </a:cubicBezTo>
                  <a:lnTo>
                    <a:pt x="26670" y="21993"/>
                  </a:lnTo>
                  <a:cubicBezTo>
                    <a:pt x="26670" y="21041"/>
                    <a:pt x="27623" y="19136"/>
                    <a:pt x="28575" y="18183"/>
                  </a:cubicBezTo>
                  <a:cubicBezTo>
                    <a:pt x="30480" y="16278"/>
                    <a:pt x="32385" y="15326"/>
                    <a:pt x="34290" y="14373"/>
                  </a:cubicBezTo>
                  <a:cubicBezTo>
                    <a:pt x="37148" y="13421"/>
                    <a:pt x="40005" y="13421"/>
                    <a:pt x="43815" y="14373"/>
                  </a:cubicBezTo>
                  <a:cubicBezTo>
                    <a:pt x="47625" y="16278"/>
                    <a:pt x="51435" y="18183"/>
                    <a:pt x="55245" y="21993"/>
                  </a:cubicBezTo>
                  <a:lnTo>
                    <a:pt x="73342" y="35328"/>
                  </a:lnTo>
                  <a:lnTo>
                    <a:pt x="71438" y="36281"/>
                  </a:lnTo>
                  <a:cubicBezTo>
                    <a:pt x="54292" y="31518"/>
                    <a:pt x="40958" y="27708"/>
                    <a:pt x="31433" y="25803"/>
                  </a:cubicBezTo>
                  <a:cubicBezTo>
                    <a:pt x="20955" y="23898"/>
                    <a:pt x="13335" y="23898"/>
                    <a:pt x="9525" y="25803"/>
                  </a:cubicBezTo>
                  <a:cubicBezTo>
                    <a:pt x="7620" y="26756"/>
                    <a:pt x="5715" y="27708"/>
                    <a:pt x="3810" y="28661"/>
                  </a:cubicBezTo>
                  <a:cubicBezTo>
                    <a:pt x="1905" y="29613"/>
                    <a:pt x="952" y="30566"/>
                    <a:pt x="0" y="32471"/>
                  </a:cubicBezTo>
                  <a:lnTo>
                    <a:pt x="16192" y="46758"/>
                  </a:lnTo>
                  <a:cubicBezTo>
                    <a:pt x="16192" y="46758"/>
                    <a:pt x="18098" y="45806"/>
                    <a:pt x="20002" y="43901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15"/>
            <p:cNvSpPr/>
            <p:nvPr/>
          </p:nvSpPr>
          <p:spPr>
            <a:xfrm>
              <a:off x="5366385" y="2163127"/>
              <a:ext cx="518291" cy="331470"/>
            </a:xfrm>
            <a:custGeom>
              <a:avLst/>
              <a:gdLst/>
              <a:ahLst/>
              <a:cxnLst/>
              <a:rect l="l" t="t" r="r" b="b"/>
              <a:pathLst>
                <a:path w="518291" h="331470" extrusionOk="0">
                  <a:moveTo>
                    <a:pt x="83820" y="260985"/>
                  </a:moveTo>
                  <a:cubicBezTo>
                    <a:pt x="84773" y="260985"/>
                    <a:pt x="85725" y="260985"/>
                    <a:pt x="86677" y="261938"/>
                  </a:cubicBezTo>
                  <a:cubicBezTo>
                    <a:pt x="87630" y="262890"/>
                    <a:pt x="89535" y="263843"/>
                    <a:pt x="90488" y="264795"/>
                  </a:cubicBezTo>
                  <a:cubicBezTo>
                    <a:pt x="93345" y="267653"/>
                    <a:pt x="94298" y="272415"/>
                    <a:pt x="92392" y="278130"/>
                  </a:cubicBezTo>
                  <a:cubicBezTo>
                    <a:pt x="90488" y="283845"/>
                    <a:pt x="87630" y="289560"/>
                    <a:pt x="81915" y="294323"/>
                  </a:cubicBezTo>
                  <a:cubicBezTo>
                    <a:pt x="93345" y="301943"/>
                    <a:pt x="105727" y="305753"/>
                    <a:pt x="118110" y="307658"/>
                  </a:cubicBezTo>
                  <a:cubicBezTo>
                    <a:pt x="129540" y="308610"/>
                    <a:pt x="139065" y="305753"/>
                    <a:pt x="145732" y="300038"/>
                  </a:cubicBezTo>
                  <a:cubicBezTo>
                    <a:pt x="148590" y="297180"/>
                    <a:pt x="151448" y="293370"/>
                    <a:pt x="152400" y="289560"/>
                  </a:cubicBezTo>
                  <a:cubicBezTo>
                    <a:pt x="154305" y="284798"/>
                    <a:pt x="156210" y="280988"/>
                    <a:pt x="156210" y="275273"/>
                  </a:cubicBezTo>
                  <a:lnTo>
                    <a:pt x="170498" y="289560"/>
                  </a:lnTo>
                  <a:lnTo>
                    <a:pt x="193357" y="284798"/>
                  </a:lnTo>
                  <a:lnTo>
                    <a:pt x="129540" y="218123"/>
                  </a:lnTo>
                  <a:cubicBezTo>
                    <a:pt x="139065" y="209550"/>
                    <a:pt x="148590" y="201930"/>
                    <a:pt x="158115" y="193358"/>
                  </a:cubicBezTo>
                  <a:lnTo>
                    <a:pt x="206692" y="255270"/>
                  </a:lnTo>
                  <a:lnTo>
                    <a:pt x="231457" y="253365"/>
                  </a:lnTo>
                  <a:lnTo>
                    <a:pt x="174307" y="180023"/>
                  </a:lnTo>
                  <a:cubicBezTo>
                    <a:pt x="184785" y="171450"/>
                    <a:pt x="196215" y="163830"/>
                    <a:pt x="206692" y="156210"/>
                  </a:cubicBezTo>
                  <a:lnTo>
                    <a:pt x="221932" y="180023"/>
                  </a:lnTo>
                  <a:lnTo>
                    <a:pt x="213360" y="185738"/>
                  </a:lnTo>
                  <a:cubicBezTo>
                    <a:pt x="212407" y="186690"/>
                    <a:pt x="211455" y="187643"/>
                    <a:pt x="211455" y="189548"/>
                  </a:cubicBezTo>
                  <a:cubicBezTo>
                    <a:pt x="210502" y="190500"/>
                    <a:pt x="211455" y="192405"/>
                    <a:pt x="212407" y="193358"/>
                  </a:cubicBezTo>
                  <a:cubicBezTo>
                    <a:pt x="215265" y="197168"/>
                    <a:pt x="220980" y="200025"/>
                    <a:pt x="231457" y="201930"/>
                  </a:cubicBezTo>
                  <a:cubicBezTo>
                    <a:pt x="241935" y="203835"/>
                    <a:pt x="248602" y="203835"/>
                    <a:pt x="252413" y="200978"/>
                  </a:cubicBezTo>
                  <a:cubicBezTo>
                    <a:pt x="254317" y="200025"/>
                    <a:pt x="255270" y="198120"/>
                    <a:pt x="255270" y="197168"/>
                  </a:cubicBezTo>
                  <a:cubicBezTo>
                    <a:pt x="255270" y="195263"/>
                    <a:pt x="255270" y="193358"/>
                    <a:pt x="254317" y="192405"/>
                  </a:cubicBezTo>
                  <a:lnTo>
                    <a:pt x="223838" y="145733"/>
                  </a:lnTo>
                  <a:cubicBezTo>
                    <a:pt x="231457" y="140970"/>
                    <a:pt x="239077" y="135255"/>
                    <a:pt x="246698" y="130493"/>
                  </a:cubicBezTo>
                  <a:lnTo>
                    <a:pt x="291465" y="199073"/>
                  </a:lnTo>
                  <a:lnTo>
                    <a:pt x="314325" y="197168"/>
                  </a:lnTo>
                  <a:lnTo>
                    <a:pt x="263842" y="119063"/>
                  </a:lnTo>
                  <a:cubicBezTo>
                    <a:pt x="286703" y="104775"/>
                    <a:pt x="310515" y="92393"/>
                    <a:pt x="335280" y="80010"/>
                  </a:cubicBezTo>
                  <a:lnTo>
                    <a:pt x="347663" y="105728"/>
                  </a:lnTo>
                  <a:lnTo>
                    <a:pt x="307657" y="125730"/>
                  </a:lnTo>
                  <a:cubicBezTo>
                    <a:pt x="305753" y="126683"/>
                    <a:pt x="303848" y="128588"/>
                    <a:pt x="302895" y="130493"/>
                  </a:cubicBezTo>
                  <a:cubicBezTo>
                    <a:pt x="301942" y="133350"/>
                    <a:pt x="301942" y="135255"/>
                    <a:pt x="302895" y="137160"/>
                  </a:cubicBezTo>
                  <a:cubicBezTo>
                    <a:pt x="305753" y="141923"/>
                    <a:pt x="310515" y="146685"/>
                    <a:pt x="317182" y="149543"/>
                  </a:cubicBezTo>
                  <a:cubicBezTo>
                    <a:pt x="323850" y="153353"/>
                    <a:pt x="329565" y="154305"/>
                    <a:pt x="333375" y="152400"/>
                  </a:cubicBezTo>
                  <a:cubicBezTo>
                    <a:pt x="334328" y="151448"/>
                    <a:pt x="335280" y="150495"/>
                    <a:pt x="335280" y="149543"/>
                  </a:cubicBezTo>
                  <a:cubicBezTo>
                    <a:pt x="336232" y="148590"/>
                    <a:pt x="336232" y="147638"/>
                    <a:pt x="335280" y="145733"/>
                  </a:cubicBezTo>
                  <a:lnTo>
                    <a:pt x="331470" y="139065"/>
                  </a:lnTo>
                  <a:cubicBezTo>
                    <a:pt x="330517" y="138113"/>
                    <a:pt x="330517" y="136208"/>
                    <a:pt x="331470" y="135255"/>
                  </a:cubicBezTo>
                  <a:cubicBezTo>
                    <a:pt x="331470" y="134303"/>
                    <a:pt x="332423" y="132398"/>
                    <a:pt x="333375" y="132398"/>
                  </a:cubicBezTo>
                  <a:lnTo>
                    <a:pt x="355282" y="120968"/>
                  </a:lnTo>
                  <a:lnTo>
                    <a:pt x="371475" y="153353"/>
                  </a:lnTo>
                  <a:lnTo>
                    <a:pt x="394335" y="154305"/>
                  </a:lnTo>
                  <a:lnTo>
                    <a:pt x="352425" y="71438"/>
                  </a:lnTo>
                  <a:cubicBezTo>
                    <a:pt x="378142" y="60008"/>
                    <a:pt x="403860" y="48578"/>
                    <a:pt x="431482" y="39053"/>
                  </a:cubicBezTo>
                  <a:lnTo>
                    <a:pt x="442913" y="69533"/>
                  </a:lnTo>
                  <a:cubicBezTo>
                    <a:pt x="436245" y="65723"/>
                    <a:pt x="429578" y="62865"/>
                    <a:pt x="422910" y="60960"/>
                  </a:cubicBezTo>
                  <a:cubicBezTo>
                    <a:pt x="417195" y="59055"/>
                    <a:pt x="411480" y="59055"/>
                    <a:pt x="408623" y="60960"/>
                  </a:cubicBezTo>
                  <a:cubicBezTo>
                    <a:pt x="401003" y="63818"/>
                    <a:pt x="395288" y="68580"/>
                    <a:pt x="391478" y="75248"/>
                  </a:cubicBezTo>
                  <a:cubicBezTo>
                    <a:pt x="387667" y="81915"/>
                    <a:pt x="387667" y="88583"/>
                    <a:pt x="389573" y="95250"/>
                  </a:cubicBezTo>
                  <a:cubicBezTo>
                    <a:pt x="392430" y="102870"/>
                    <a:pt x="399098" y="108585"/>
                    <a:pt x="408623" y="113348"/>
                  </a:cubicBezTo>
                  <a:cubicBezTo>
                    <a:pt x="418148" y="118110"/>
                    <a:pt x="427673" y="119063"/>
                    <a:pt x="434340" y="117158"/>
                  </a:cubicBezTo>
                  <a:cubicBezTo>
                    <a:pt x="437198" y="116205"/>
                    <a:pt x="441007" y="113348"/>
                    <a:pt x="443865" y="110490"/>
                  </a:cubicBezTo>
                  <a:cubicBezTo>
                    <a:pt x="446723" y="107633"/>
                    <a:pt x="450532" y="103823"/>
                    <a:pt x="453390" y="98108"/>
                  </a:cubicBezTo>
                  <a:lnTo>
                    <a:pt x="460057" y="116205"/>
                  </a:lnTo>
                  <a:lnTo>
                    <a:pt x="482917" y="120968"/>
                  </a:lnTo>
                  <a:lnTo>
                    <a:pt x="468630" y="80963"/>
                  </a:lnTo>
                  <a:cubicBezTo>
                    <a:pt x="470535" y="75248"/>
                    <a:pt x="473392" y="71438"/>
                    <a:pt x="476250" y="67628"/>
                  </a:cubicBezTo>
                  <a:cubicBezTo>
                    <a:pt x="480060" y="63818"/>
                    <a:pt x="482917" y="60960"/>
                    <a:pt x="486728" y="60008"/>
                  </a:cubicBezTo>
                  <a:cubicBezTo>
                    <a:pt x="488632" y="59055"/>
                    <a:pt x="490538" y="59055"/>
                    <a:pt x="492442" y="60960"/>
                  </a:cubicBezTo>
                  <a:cubicBezTo>
                    <a:pt x="494348" y="61913"/>
                    <a:pt x="496253" y="63818"/>
                    <a:pt x="497205" y="65723"/>
                  </a:cubicBezTo>
                  <a:cubicBezTo>
                    <a:pt x="499110" y="69533"/>
                    <a:pt x="499110" y="75248"/>
                    <a:pt x="499110" y="80963"/>
                  </a:cubicBezTo>
                  <a:cubicBezTo>
                    <a:pt x="498157" y="86678"/>
                    <a:pt x="497205" y="93345"/>
                    <a:pt x="495300" y="99060"/>
                  </a:cubicBezTo>
                  <a:lnTo>
                    <a:pt x="516255" y="104775"/>
                  </a:lnTo>
                  <a:cubicBezTo>
                    <a:pt x="519113" y="91440"/>
                    <a:pt x="519113" y="80010"/>
                    <a:pt x="515303" y="69533"/>
                  </a:cubicBezTo>
                  <a:cubicBezTo>
                    <a:pt x="512445" y="61913"/>
                    <a:pt x="506730" y="55245"/>
                    <a:pt x="498157" y="50483"/>
                  </a:cubicBezTo>
                  <a:cubicBezTo>
                    <a:pt x="489585" y="44768"/>
                    <a:pt x="481965" y="43815"/>
                    <a:pt x="476250" y="45720"/>
                  </a:cubicBezTo>
                  <a:cubicBezTo>
                    <a:pt x="473392" y="46673"/>
                    <a:pt x="470535" y="48578"/>
                    <a:pt x="467678" y="50483"/>
                  </a:cubicBezTo>
                  <a:cubicBezTo>
                    <a:pt x="464820" y="52388"/>
                    <a:pt x="461963" y="56198"/>
                    <a:pt x="459105" y="59055"/>
                  </a:cubicBezTo>
                  <a:lnTo>
                    <a:pt x="450532" y="34290"/>
                  </a:lnTo>
                  <a:cubicBezTo>
                    <a:pt x="470535" y="27623"/>
                    <a:pt x="490538" y="21908"/>
                    <a:pt x="511492" y="16193"/>
                  </a:cubicBezTo>
                  <a:lnTo>
                    <a:pt x="506730" y="12383"/>
                  </a:lnTo>
                  <a:lnTo>
                    <a:pt x="506730" y="12383"/>
                  </a:lnTo>
                  <a:lnTo>
                    <a:pt x="505778" y="11430"/>
                  </a:lnTo>
                  <a:lnTo>
                    <a:pt x="493395" y="0"/>
                  </a:lnTo>
                  <a:cubicBezTo>
                    <a:pt x="295275" y="52388"/>
                    <a:pt x="122873" y="168593"/>
                    <a:pt x="0" y="325755"/>
                  </a:cubicBezTo>
                  <a:lnTo>
                    <a:pt x="20955" y="331470"/>
                  </a:lnTo>
                  <a:cubicBezTo>
                    <a:pt x="40957" y="306705"/>
                    <a:pt x="61913" y="282893"/>
                    <a:pt x="83820" y="260985"/>
                  </a:cubicBezTo>
                  <a:close/>
                  <a:moveTo>
                    <a:pt x="436245" y="93345"/>
                  </a:moveTo>
                  <a:cubicBezTo>
                    <a:pt x="432435" y="97155"/>
                    <a:pt x="427673" y="100013"/>
                    <a:pt x="423863" y="101918"/>
                  </a:cubicBezTo>
                  <a:cubicBezTo>
                    <a:pt x="421005" y="102870"/>
                    <a:pt x="418148" y="102870"/>
                    <a:pt x="416242" y="101918"/>
                  </a:cubicBezTo>
                  <a:cubicBezTo>
                    <a:pt x="413385" y="100965"/>
                    <a:pt x="412432" y="99060"/>
                    <a:pt x="411480" y="97155"/>
                  </a:cubicBezTo>
                  <a:cubicBezTo>
                    <a:pt x="409575" y="92393"/>
                    <a:pt x="410528" y="88583"/>
                    <a:pt x="412432" y="84773"/>
                  </a:cubicBezTo>
                  <a:cubicBezTo>
                    <a:pt x="414338" y="80010"/>
                    <a:pt x="417195" y="77153"/>
                    <a:pt x="421957" y="76200"/>
                  </a:cubicBezTo>
                  <a:cubicBezTo>
                    <a:pt x="425767" y="75248"/>
                    <a:pt x="429578" y="74295"/>
                    <a:pt x="434340" y="75248"/>
                  </a:cubicBezTo>
                  <a:cubicBezTo>
                    <a:pt x="439103" y="75248"/>
                    <a:pt x="443865" y="77153"/>
                    <a:pt x="447675" y="79058"/>
                  </a:cubicBezTo>
                  <a:cubicBezTo>
                    <a:pt x="443865" y="83820"/>
                    <a:pt x="440055" y="89535"/>
                    <a:pt x="436245" y="93345"/>
                  </a:cubicBezTo>
                  <a:close/>
                  <a:moveTo>
                    <a:pt x="115252" y="231458"/>
                  </a:moveTo>
                  <a:lnTo>
                    <a:pt x="140970" y="258127"/>
                  </a:lnTo>
                  <a:cubicBezTo>
                    <a:pt x="140017" y="265748"/>
                    <a:pt x="138113" y="272415"/>
                    <a:pt x="136207" y="278130"/>
                  </a:cubicBezTo>
                  <a:cubicBezTo>
                    <a:pt x="134302" y="283845"/>
                    <a:pt x="131445" y="287655"/>
                    <a:pt x="128588" y="291465"/>
                  </a:cubicBezTo>
                  <a:cubicBezTo>
                    <a:pt x="125730" y="294323"/>
                    <a:pt x="121920" y="296228"/>
                    <a:pt x="118110" y="297180"/>
                  </a:cubicBezTo>
                  <a:cubicBezTo>
                    <a:pt x="114300" y="298133"/>
                    <a:pt x="110490" y="298133"/>
                    <a:pt x="106680" y="297180"/>
                  </a:cubicBezTo>
                  <a:cubicBezTo>
                    <a:pt x="106680" y="297180"/>
                    <a:pt x="105727" y="296228"/>
                    <a:pt x="105727" y="296228"/>
                  </a:cubicBezTo>
                  <a:cubicBezTo>
                    <a:pt x="105727" y="295275"/>
                    <a:pt x="105727" y="295275"/>
                    <a:pt x="105727" y="295275"/>
                  </a:cubicBezTo>
                  <a:cubicBezTo>
                    <a:pt x="110490" y="288608"/>
                    <a:pt x="113348" y="282893"/>
                    <a:pt x="115252" y="277178"/>
                  </a:cubicBezTo>
                  <a:cubicBezTo>
                    <a:pt x="117157" y="271463"/>
                    <a:pt x="116205" y="266700"/>
                    <a:pt x="114300" y="264795"/>
                  </a:cubicBezTo>
                  <a:cubicBezTo>
                    <a:pt x="112395" y="262890"/>
                    <a:pt x="109538" y="260985"/>
                    <a:pt x="104775" y="259080"/>
                  </a:cubicBezTo>
                  <a:cubicBezTo>
                    <a:pt x="100965" y="258127"/>
                    <a:pt x="96202" y="257175"/>
                    <a:pt x="91440" y="256223"/>
                  </a:cubicBezTo>
                  <a:cubicBezTo>
                    <a:pt x="98107" y="246698"/>
                    <a:pt x="106680" y="239077"/>
                    <a:pt x="115252" y="23145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7" name="Google Shape;2227;p15"/>
            <p:cNvSpPr/>
            <p:nvPr/>
          </p:nvSpPr>
          <p:spPr>
            <a:xfrm>
              <a:off x="5730239" y="2140743"/>
              <a:ext cx="72130" cy="40481"/>
            </a:xfrm>
            <a:custGeom>
              <a:avLst/>
              <a:gdLst/>
              <a:ahLst/>
              <a:cxnLst/>
              <a:rect l="l" t="t" r="r" b="b"/>
              <a:pathLst>
                <a:path w="72130" h="40481" extrusionOk="0">
                  <a:moveTo>
                    <a:pt x="22860" y="17621"/>
                  </a:moveTo>
                  <a:cubicBezTo>
                    <a:pt x="25718" y="16669"/>
                    <a:pt x="29527" y="16669"/>
                    <a:pt x="32385" y="16669"/>
                  </a:cubicBezTo>
                  <a:cubicBezTo>
                    <a:pt x="35243" y="16669"/>
                    <a:pt x="38100" y="17621"/>
                    <a:pt x="40958" y="19526"/>
                  </a:cubicBezTo>
                  <a:lnTo>
                    <a:pt x="69533" y="40481"/>
                  </a:lnTo>
                  <a:cubicBezTo>
                    <a:pt x="75248" y="38576"/>
                    <a:pt x="71438" y="32861"/>
                    <a:pt x="59055" y="22384"/>
                  </a:cubicBezTo>
                  <a:cubicBezTo>
                    <a:pt x="52388" y="16669"/>
                    <a:pt x="48577" y="13811"/>
                    <a:pt x="45720" y="11906"/>
                  </a:cubicBezTo>
                  <a:cubicBezTo>
                    <a:pt x="40005" y="7144"/>
                    <a:pt x="33338" y="3334"/>
                    <a:pt x="25718" y="1429"/>
                  </a:cubicBezTo>
                  <a:cubicBezTo>
                    <a:pt x="19050" y="-476"/>
                    <a:pt x="12383" y="-476"/>
                    <a:pt x="7620" y="1429"/>
                  </a:cubicBezTo>
                  <a:cubicBezTo>
                    <a:pt x="4763" y="2381"/>
                    <a:pt x="1905" y="4286"/>
                    <a:pt x="0" y="5239"/>
                  </a:cubicBezTo>
                  <a:lnTo>
                    <a:pt x="14288" y="21431"/>
                  </a:lnTo>
                  <a:cubicBezTo>
                    <a:pt x="17145" y="20479"/>
                    <a:pt x="20002" y="18574"/>
                    <a:pt x="22860" y="17621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15"/>
            <p:cNvSpPr/>
            <p:nvPr/>
          </p:nvSpPr>
          <p:spPr>
            <a:xfrm>
              <a:off x="6128204" y="2241841"/>
              <a:ext cx="60187" cy="55030"/>
            </a:xfrm>
            <a:custGeom>
              <a:avLst/>
              <a:gdLst/>
              <a:ahLst/>
              <a:cxnLst/>
              <a:rect l="l" t="t" r="r" b="b"/>
              <a:pathLst>
                <a:path w="60187" h="55030" extrusionOk="0">
                  <a:moveTo>
                    <a:pt x="19230" y="17489"/>
                  </a:moveTo>
                  <a:cubicBezTo>
                    <a:pt x="23041" y="15584"/>
                    <a:pt x="27803" y="14631"/>
                    <a:pt x="32566" y="14631"/>
                  </a:cubicBezTo>
                  <a:lnTo>
                    <a:pt x="43996" y="15584"/>
                  </a:lnTo>
                  <a:lnTo>
                    <a:pt x="36375" y="1296"/>
                  </a:lnTo>
                  <a:lnTo>
                    <a:pt x="25898" y="344"/>
                  </a:lnTo>
                  <a:cubicBezTo>
                    <a:pt x="19230" y="-609"/>
                    <a:pt x="13516" y="344"/>
                    <a:pt x="8753" y="4154"/>
                  </a:cubicBezTo>
                  <a:cubicBezTo>
                    <a:pt x="3991" y="7011"/>
                    <a:pt x="1133" y="10821"/>
                    <a:pt x="180" y="16536"/>
                  </a:cubicBezTo>
                  <a:cubicBezTo>
                    <a:pt x="-772" y="25109"/>
                    <a:pt x="2086" y="33681"/>
                    <a:pt x="7800" y="41301"/>
                  </a:cubicBezTo>
                  <a:cubicBezTo>
                    <a:pt x="14468" y="48921"/>
                    <a:pt x="22088" y="53684"/>
                    <a:pt x="30661" y="54636"/>
                  </a:cubicBezTo>
                  <a:cubicBezTo>
                    <a:pt x="36375" y="55589"/>
                    <a:pt x="42091" y="54636"/>
                    <a:pt x="46853" y="53684"/>
                  </a:cubicBezTo>
                  <a:cubicBezTo>
                    <a:pt x="51616" y="52731"/>
                    <a:pt x="56378" y="50826"/>
                    <a:pt x="60188" y="47969"/>
                  </a:cubicBezTo>
                  <a:lnTo>
                    <a:pt x="52568" y="31776"/>
                  </a:lnTo>
                  <a:cubicBezTo>
                    <a:pt x="47805" y="34634"/>
                    <a:pt x="43043" y="37491"/>
                    <a:pt x="37328" y="39396"/>
                  </a:cubicBezTo>
                  <a:cubicBezTo>
                    <a:pt x="31613" y="41301"/>
                    <a:pt x="26850" y="41301"/>
                    <a:pt x="22088" y="41301"/>
                  </a:cubicBezTo>
                  <a:cubicBezTo>
                    <a:pt x="19230" y="41301"/>
                    <a:pt x="16373" y="39396"/>
                    <a:pt x="14468" y="36539"/>
                  </a:cubicBezTo>
                  <a:cubicBezTo>
                    <a:pt x="12563" y="33681"/>
                    <a:pt x="11611" y="30824"/>
                    <a:pt x="11611" y="27014"/>
                  </a:cubicBezTo>
                  <a:cubicBezTo>
                    <a:pt x="12563" y="23204"/>
                    <a:pt x="15421" y="20346"/>
                    <a:pt x="19230" y="17489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15"/>
            <p:cNvSpPr/>
            <p:nvPr/>
          </p:nvSpPr>
          <p:spPr>
            <a:xfrm>
              <a:off x="6304222" y="2196426"/>
              <a:ext cx="62287" cy="78143"/>
            </a:xfrm>
            <a:custGeom>
              <a:avLst/>
              <a:gdLst/>
              <a:ahLst/>
              <a:cxnLst/>
              <a:rect l="l" t="t" r="r" b="b"/>
              <a:pathLst>
                <a:path w="62287" h="78143" extrusionOk="0">
                  <a:moveTo>
                    <a:pt x="23235" y="22899"/>
                  </a:moveTo>
                  <a:cubicBezTo>
                    <a:pt x="27045" y="20041"/>
                    <a:pt x="31808" y="19089"/>
                    <a:pt x="36570" y="20994"/>
                  </a:cubicBezTo>
                  <a:lnTo>
                    <a:pt x="57525" y="26709"/>
                  </a:lnTo>
                  <a:lnTo>
                    <a:pt x="62288" y="9564"/>
                  </a:lnTo>
                  <a:lnTo>
                    <a:pt x="30855" y="991"/>
                  </a:lnTo>
                  <a:cubicBezTo>
                    <a:pt x="24188" y="-914"/>
                    <a:pt x="18473" y="39"/>
                    <a:pt x="12758" y="2896"/>
                  </a:cubicBezTo>
                  <a:cubicBezTo>
                    <a:pt x="7043" y="5754"/>
                    <a:pt x="3233" y="10516"/>
                    <a:pt x="1328" y="16231"/>
                  </a:cubicBezTo>
                  <a:cubicBezTo>
                    <a:pt x="-577" y="23851"/>
                    <a:pt x="-577" y="33376"/>
                    <a:pt x="2280" y="43854"/>
                  </a:cubicBezTo>
                  <a:cubicBezTo>
                    <a:pt x="5138" y="54331"/>
                    <a:pt x="9900" y="65761"/>
                    <a:pt x="16568" y="78144"/>
                  </a:cubicBezTo>
                  <a:lnTo>
                    <a:pt x="24188" y="75286"/>
                  </a:lnTo>
                  <a:cubicBezTo>
                    <a:pt x="20378" y="67666"/>
                    <a:pt x="17520" y="60046"/>
                    <a:pt x="16568" y="52426"/>
                  </a:cubicBezTo>
                  <a:cubicBezTo>
                    <a:pt x="15615" y="44806"/>
                    <a:pt x="15615" y="39091"/>
                    <a:pt x="16568" y="33376"/>
                  </a:cubicBezTo>
                  <a:cubicBezTo>
                    <a:pt x="16568" y="29566"/>
                    <a:pt x="19425" y="25756"/>
                    <a:pt x="23235" y="22899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15"/>
            <p:cNvSpPr/>
            <p:nvPr/>
          </p:nvSpPr>
          <p:spPr>
            <a:xfrm>
              <a:off x="6667142" y="2388357"/>
              <a:ext cx="87539" cy="98620"/>
            </a:xfrm>
            <a:custGeom>
              <a:avLst/>
              <a:gdLst/>
              <a:ahLst/>
              <a:cxnLst/>
              <a:rect l="l" t="t" r="r" b="b"/>
              <a:pathLst>
                <a:path w="87539" h="98620" extrusionOk="0">
                  <a:moveTo>
                    <a:pt x="52745" y="513"/>
                  </a:moveTo>
                  <a:cubicBezTo>
                    <a:pt x="45125" y="2418"/>
                    <a:pt x="41315" y="7180"/>
                    <a:pt x="39410" y="17658"/>
                  </a:cubicBezTo>
                  <a:cubicBezTo>
                    <a:pt x="37505" y="28135"/>
                    <a:pt x="38457" y="40518"/>
                    <a:pt x="43220" y="52900"/>
                  </a:cubicBezTo>
                  <a:cubicBezTo>
                    <a:pt x="34647" y="55758"/>
                    <a:pt x="26075" y="54805"/>
                    <a:pt x="18455" y="51948"/>
                  </a:cubicBezTo>
                  <a:cubicBezTo>
                    <a:pt x="20360" y="49090"/>
                    <a:pt x="20360" y="46233"/>
                    <a:pt x="20360" y="44328"/>
                  </a:cubicBezTo>
                  <a:cubicBezTo>
                    <a:pt x="20360" y="41470"/>
                    <a:pt x="20360" y="39565"/>
                    <a:pt x="19407" y="38613"/>
                  </a:cubicBezTo>
                  <a:cubicBezTo>
                    <a:pt x="17502" y="36708"/>
                    <a:pt x="14645" y="35755"/>
                    <a:pt x="11787" y="35755"/>
                  </a:cubicBezTo>
                  <a:cubicBezTo>
                    <a:pt x="8930" y="36708"/>
                    <a:pt x="5120" y="37660"/>
                    <a:pt x="3215" y="40518"/>
                  </a:cubicBezTo>
                  <a:cubicBezTo>
                    <a:pt x="357" y="43375"/>
                    <a:pt x="-595" y="47185"/>
                    <a:pt x="357" y="51948"/>
                  </a:cubicBezTo>
                  <a:cubicBezTo>
                    <a:pt x="1310" y="56710"/>
                    <a:pt x="4167" y="60520"/>
                    <a:pt x="7977" y="64330"/>
                  </a:cubicBezTo>
                  <a:lnTo>
                    <a:pt x="1310" y="95763"/>
                  </a:lnTo>
                  <a:lnTo>
                    <a:pt x="12740" y="98620"/>
                  </a:lnTo>
                  <a:lnTo>
                    <a:pt x="13692" y="67188"/>
                  </a:lnTo>
                  <a:cubicBezTo>
                    <a:pt x="27027" y="70998"/>
                    <a:pt x="39410" y="71950"/>
                    <a:pt x="50840" y="70045"/>
                  </a:cubicBezTo>
                  <a:cubicBezTo>
                    <a:pt x="62270" y="69093"/>
                    <a:pt x="70842" y="65283"/>
                    <a:pt x="76557" y="58615"/>
                  </a:cubicBezTo>
                  <a:cubicBezTo>
                    <a:pt x="87987" y="46233"/>
                    <a:pt x="93702" y="23373"/>
                    <a:pt x="77510" y="5275"/>
                  </a:cubicBezTo>
                  <a:cubicBezTo>
                    <a:pt x="72747" y="2418"/>
                    <a:pt x="65127" y="-1392"/>
                    <a:pt x="52745" y="513"/>
                  </a:cubicBezTo>
                  <a:close/>
                  <a:moveTo>
                    <a:pt x="70842" y="29088"/>
                  </a:moveTo>
                  <a:cubicBezTo>
                    <a:pt x="69890" y="33850"/>
                    <a:pt x="67985" y="37660"/>
                    <a:pt x="65127" y="41470"/>
                  </a:cubicBezTo>
                  <a:cubicBezTo>
                    <a:pt x="62270" y="44328"/>
                    <a:pt x="59412" y="47185"/>
                    <a:pt x="56555" y="48138"/>
                  </a:cubicBezTo>
                  <a:cubicBezTo>
                    <a:pt x="53697" y="50043"/>
                    <a:pt x="51792" y="50995"/>
                    <a:pt x="49887" y="50995"/>
                  </a:cubicBezTo>
                  <a:cubicBezTo>
                    <a:pt x="47982" y="44328"/>
                    <a:pt x="47982" y="37660"/>
                    <a:pt x="47982" y="32898"/>
                  </a:cubicBezTo>
                  <a:cubicBezTo>
                    <a:pt x="47982" y="27183"/>
                    <a:pt x="49887" y="23373"/>
                    <a:pt x="51792" y="21468"/>
                  </a:cubicBezTo>
                  <a:cubicBezTo>
                    <a:pt x="54650" y="18610"/>
                    <a:pt x="57507" y="16705"/>
                    <a:pt x="60365" y="16705"/>
                  </a:cubicBezTo>
                  <a:cubicBezTo>
                    <a:pt x="63222" y="15753"/>
                    <a:pt x="66080" y="16705"/>
                    <a:pt x="67985" y="18610"/>
                  </a:cubicBezTo>
                  <a:cubicBezTo>
                    <a:pt x="69890" y="21468"/>
                    <a:pt x="70842" y="25278"/>
                    <a:pt x="70842" y="2908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1" name="Google Shape;2231;p15"/>
            <p:cNvSpPr/>
            <p:nvPr/>
          </p:nvSpPr>
          <p:spPr>
            <a:xfrm>
              <a:off x="6644397" y="2477452"/>
              <a:ext cx="71922" cy="76930"/>
            </a:xfrm>
            <a:custGeom>
              <a:avLst/>
              <a:gdLst/>
              <a:ahLst/>
              <a:cxnLst/>
              <a:rect l="l" t="t" r="r" b="b"/>
              <a:pathLst>
                <a:path w="71922" h="76930" extrusionOk="0">
                  <a:moveTo>
                    <a:pt x="47868" y="60008"/>
                  </a:moveTo>
                  <a:cubicBezTo>
                    <a:pt x="41200" y="59055"/>
                    <a:pt x="36438" y="56198"/>
                    <a:pt x="31675" y="50483"/>
                  </a:cubicBezTo>
                  <a:cubicBezTo>
                    <a:pt x="24055" y="40958"/>
                    <a:pt x="17388" y="32385"/>
                    <a:pt x="13578" y="23813"/>
                  </a:cubicBezTo>
                  <a:cubicBezTo>
                    <a:pt x="9768" y="15240"/>
                    <a:pt x="7863" y="7620"/>
                    <a:pt x="7863" y="952"/>
                  </a:cubicBezTo>
                  <a:lnTo>
                    <a:pt x="243" y="0"/>
                  </a:lnTo>
                  <a:cubicBezTo>
                    <a:pt x="-710" y="10477"/>
                    <a:pt x="1195" y="20955"/>
                    <a:pt x="5005" y="32385"/>
                  </a:cubicBezTo>
                  <a:cubicBezTo>
                    <a:pt x="8815" y="43815"/>
                    <a:pt x="15483" y="54293"/>
                    <a:pt x="23103" y="63818"/>
                  </a:cubicBezTo>
                  <a:cubicBezTo>
                    <a:pt x="28818" y="70485"/>
                    <a:pt x="36438" y="75248"/>
                    <a:pt x="44058" y="76200"/>
                  </a:cubicBezTo>
                  <a:cubicBezTo>
                    <a:pt x="51678" y="78105"/>
                    <a:pt x="58345" y="76200"/>
                    <a:pt x="64060" y="71438"/>
                  </a:cubicBezTo>
                  <a:cubicBezTo>
                    <a:pt x="68823" y="67627"/>
                    <a:pt x="71680" y="60960"/>
                    <a:pt x="71680" y="52388"/>
                  </a:cubicBezTo>
                  <a:cubicBezTo>
                    <a:pt x="72633" y="43815"/>
                    <a:pt x="70728" y="37148"/>
                    <a:pt x="66918" y="32385"/>
                  </a:cubicBezTo>
                  <a:cubicBezTo>
                    <a:pt x="65013" y="29527"/>
                    <a:pt x="62155" y="27623"/>
                    <a:pt x="58345" y="26670"/>
                  </a:cubicBezTo>
                  <a:cubicBezTo>
                    <a:pt x="54535" y="24765"/>
                    <a:pt x="50725" y="23813"/>
                    <a:pt x="45963" y="23813"/>
                  </a:cubicBezTo>
                  <a:lnTo>
                    <a:pt x="45010" y="41910"/>
                  </a:lnTo>
                  <a:cubicBezTo>
                    <a:pt x="48820" y="41910"/>
                    <a:pt x="51678" y="41910"/>
                    <a:pt x="55488" y="42863"/>
                  </a:cubicBezTo>
                  <a:cubicBezTo>
                    <a:pt x="59298" y="43815"/>
                    <a:pt x="61203" y="44768"/>
                    <a:pt x="63108" y="46673"/>
                  </a:cubicBezTo>
                  <a:cubicBezTo>
                    <a:pt x="65013" y="48577"/>
                    <a:pt x="65013" y="49530"/>
                    <a:pt x="65013" y="51435"/>
                  </a:cubicBezTo>
                  <a:cubicBezTo>
                    <a:pt x="65013" y="53340"/>
                    <a:pt x="65013" y="55245"/>
                    <a:pt x="63108" y="56198"/>
                  </a:cubicBezTo>
                  <a:cubicBezTo>
                    <a:pt x="59298" y="60008"/>
                    <a:pt x="54535" y="60960"/>
                    <a:pt x="47868" y="6000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2" name="Google Shape;2232;p15"/>
            <p:cNvSpPr/>
            <p:nvPr/>
          </p:nvSpPr>
          <p:spPr>
            <a:xfrm>
              <a:off x="5945504" y="2138362"/>
              <a:ext cx="782002" cy="306704"/>
            </a:xfrm>
            <a:custGeom>
              <a:avLst/>
              <a:gdLst/>
              <a:ahLst/>
              <a:cxnLst/>
              <a:rect l="l" t="t" r="r" b="b"/>
              <a:pathLst>
                <a:path w="782002" h="306704" extrusionOk="0">
                  <a:moveTo>
                    <a:pt x="26670" y="97155"/>
                  </a:moveTo>
                  <a:cubicBezTo>
                    <a:pt x="37148" y="103823"/>
                    <a:pt x="46673" y="107632"/>
                    <a:pt x="56198" y="106680"/>
                  </a:cubicBezTo>
                  <a:cubicBezTo>
                    <a:pt x="62865" y="105727"/>
                    <a:pt x="68580" y="102870"/>
                    <a:pt x="73342" y="97155"/>
                  </a:cubicBezTo>
                  <a:cubicBezTo>
                    <a:pt x="78105" y="91440"/>
                    <a:pt x="80010" y="84773"/>
                    <a:pt x="79058" y="77152"/>
                  </a:cubicBezTo>
                  <a:cubicBezTo>
                    <a:pt x="79058" y="74295"/>
                    <a:pt x="78105" y="71438"/>
                    <a:pt x="77153" y="68580"/>
                  </a:cubicBezTo>
                  <a:cubicBezTo>
                    <a:pt x="76200" y="65723"/>
                    <a:pt x="74295" y="63818"/>
                    <a:pt x="72390" y="60960"/>
                  </a:cubicBezTo>
                  <a:cubicBezTo>
                    <a:pt x="77153" y="63818"/>
                    <a:pt x="80963" y="65723"/>
                    <a:pt x="84773" y="67627"/>
                  </a:cubicBezTo>
                  <a:cubicBezTo>
                    <a:pt x="88583" y="69532"/>
                    <a:pt x="92392" y="69532"/>
                    <a:pt x="96203" y="69532"/>
                  </a:cubicBezTo>
                  <a:cubicBezTo>
                    <a:pt x="100013" y="68580"/>
                    <a:pt x="102870" y="67627"/>
                    <a:pt x="104775" y="66675"/>
                  </a:cubicBezTo>
                  <a:lnTo>
                    <a:pt x="107633" y="98107"/>
                  </a:lnTo>
                  <a:lnTo>
                    <a:pt x="128588" y="107632"/>
                  </a:lnTo>
                  <a:lnTo>
                    <a:pt x="120015" y="15240"/>
                  </a:lnTo>
                  <a:cubicBezTo>
                    <a:pt x="132398" y="14288"/>
                    <a:pt x="143828" y="14288"/>
                    <a:pt x="156210" y="14288"/>
                  </a:cubicBezTo>
                  <a:cubicBezTo>
                    <a:pt x="158115" y="14288"/>
                    <a:pt x="160020" y="14288"/>
                    <a:pt x="161925" y="14288"/>
                  </a:cubicBezTo>
                  <a:lnTo>
                    <a:pt x="160020" y="51435"/>
                  </a:lnTo>
                  <a:lnTo>
                    <a:pt x="153353" y="51435"/>
                  </a:lnTo>
                  <a:cubicBezTo>
                    <a:pt x="151448" y="51435"/>
                    <a:pt x="150495" y="51435"/>
                    <a:pt x="149542" y="53340"/>
                  </a:cubicBezTo>
                  <a:cubicBezTo>
                    <a:pt x="148590" y="54293"/>
                    <a:pt x="147638" y="55245"/>
                    <a:pt x="147638" y="57150"/>
                  </a:cubicBezTo>
                  <a:cubicBezTo>
                    <a:pt x="147638" y="60960"/>
                    <a:pt x="151448" y="66675"/>
                    <a:pt x="158115" y="74295"/>
                  </a:cubicBezTo>
                  <a:cubicBezTo>
                    <a:pt x="165735" y="81915"/>
                    <a:pt x="170498" y="86677"/>
                    <a:pt x="174308" y="86677"/>
                  </a:cubicBezTo>
                  <a:cubicBezTo>
                    <a:pt x="175260" y="86677"/>
                    <a:pt x="176213" y="85725"/>
                    <a:pt x="177165" y="84773"/>
                  </a:cubicBezTo>
                  <a:cubicBezTo>
                    <a:pt x="178117" y="82868"/>
                    <a:pt x="179070" y="81915"/>
                    <a:pt x="179070" y="80010"/>
                  </a:cubicBezTo>
                  <a:lnTo>
                    <a:pt x="179070" y="71438"/>
                  </a:lnTo>
                  <a:lnTo>
                    <a:pt x="212408" y="73343"/>
                  </a:lnTo>
                  <a:lnTo>
                    <a:pt x="211455" y="98107"/>
                  </a:lnTo>
                  <a:lnTo>
                    <a:pt x="231458" y="112395"/>
                  </a:lnTo>
                  <a:lnTo>
                    <a:pt x="236220" y="19050"/>
                  </a:lnTo>
                  <a:cubicBezTo>
                    <a:pt x="264795" y="21907"/>
                    <a:pt x="292417" y="25718"/>
                    <a:pt x="320040" y="30480"/>
                  </a:cubicBezTo>
                  <a:lnTo>
                    <a:pt x="317183" y="45720"/>
                  </a:lnTo>
                  <a:lnTo>
                    <a:pt x="288608" y="40957"/>
                  </a:lnTo>
                  <a:cubicBezTo>
                    <a:pt x="281940" y="40005"/>
                    <a:pt x="275273" y="40957"/>
                    <a:pt x="269558" y="44768"/>
                  </a:cubicBezTo>
                  <a:cubicBezTo>
                    <a:pt x="263842" y="48577"/>
                    <a:pt x="260985" y="53340"/>
                    <a:pt x="260033" y="59055"/>
                  </a:cubicBezTo>
                  <a:cubicBezTo>
                    <a:pt x="258128" y="67627"/>
                    <a:pt x="259080" y="77152"/>
                    <a:pt x="262890" y="87630"/>
                  </a:cubicBezTo>
                  <a:cubicBezTo>
                    <a:pt x="265748" y="98107"/>
                    <a:pt x="271463" y="108585"/>
                    <a:pt x="278130" y="119063"/>
                  </a:cubicBezTo>
                  <a:lnTo>
                    <a:pt x="285750" y="116205"/>
                  </a:lnTo>
                  <a:cubicBezTo>
                    <a:pt x="280988" y="109538"/>
                    <a:pt x="277178" y="102870"/>
                    <a:pt x="275273" y="96202"/>
                  </a:cubicBezTo>
                  <a:cubicBezTo>
                    <a:pt x="273367" y="88582"/>
                    <a:pt x="273367" y="81915"/>
                    <a:pt x="274320" y="75248"/>
                  </a:cubicBezTo>
                  <a:cubicBezTo>
                    <a:pt x="275273" y="70485"/>
                    <a:pt x="277178" y="66675"/>
                    <a:pt x="281940" y="63818"/>
                  </a:cubicBezTo>
                  <a:cubicBezTo>
                    <a:pt x="285750" y="60960"/>
                    <a:pt x="290513" y="60007"/>
                    <a:pt x="295275" y="60960"/>
                  </a:cubicBezTo>
                  <a:lnTo>
                    <a:pt x="315278" y="64770"/>
                  </a:lnTo>
                  <a:lnTo>
                    <a:pt x="307658" y="111443"/>
                  </a:lnTo>
                  <a:lnTo>
                    <a:pt x="325755" y="128588"/>
                  </a:lnTo>
                  <a:lnTo>
                    <a:pt x="340995" y="36195"/>
                  </a:lnTo>
                  <a:cubicBezTo>
                    <a:pt x="393383" y="46673"/>
                    <a:pt x="444817" y="61913"/>
                    <a:pt x="494348" y="81915"/>
                  </a:cubicBezTo>
                  <a:lnTo>
                    <a:pt x="483870" y="109538"/>
                  </a:lnTo>
                  <a:cubicBezTo>
                    <a:pt x="481013" y="101918"/>
                    <a:pt x="477203" y="95250"/>
                    <a:pt x="472440" y="89535"/>
                  </a:cubicBezTo>
                  <a:cubicBezTo>
                    <a:pt x="467678" y="83820"/>
                    <a:pt x="461963" y="80010"/>
                    <a:pt x="457200" y="78105"/>
                  </a:cubicBezTo>
                  <a:cubicBezTo>
                    <a:pt x="448628" y="75248"/>
                    <a:pt x="441008" y="74295"/>
                    <a:pt x="433388" y="77152"/>
                  </a:cubicBezTo>
                  <a:cubicBezTo>
                    <a:pt x="425767" y="80010"/>
                    <a:pt x="421005" y="84773"/>
                    <a:pt x="418148" y="91440"/>
                  </a:cubicBezTo>
                  <a:cubicBezTo>
                    <a:pt x="415290" y="100013"/>
                    <a:pt x="416242" y="109538"/>
                    <a:pt x="421958" y="120968"/>
                  </a:cubicBezTo>
                  <a:cubicBezTo>
                    <a:pt x="427673" y="132398"/>
                    <a:pt x="434340" y="140018"/>
                    <a:pt x="441960" y="142875"/>
                  </a:cubicBezTo>
                  <a:cubicBezTo>
                    <a:pt x="446723" y="144780"/>
                    <a:pt x="451485" y="144780"/>
                    <a:pt x="456248" y="144780"/>
                  </a:cubicBezTo>
                  <a:cubicBezTo>
                    <a:pt x="461010" y="144780"/>
                    <a:pt x="466725" y="142875"/>
                    <a:pt x="471488" y="140970"/>
                  </a:cubicBezTo>
                  <a:lnTo>
                    <a:pt x="464820" y="158115"/>
                  </a:lnTo>
                  <a:lnTo>
                    <a:pt x="479108" y="178118"/>
                  </a:lnTo>
                  <a:lnTo>
                    <a:pt x="511492" y="90488"/>
                  </a:lnTo>
                  <a:cubicBezTo>
                    <a:pt x="523875" y="96202"/>
                    <a:pt x="537210" y="101918"/>
                    <a:pt x="549593" y="107632"/>
                  </a:cubicBezTo>
                  <a:lnTo>
                    <a:pt x="532448" y="140970"/>
                  </a:lnTo>
                  <a:lnTo>
                    <a:pt x="526733" y="138113"/>
                  </a:lnTo>
                  <a:cubicBezTo>
                    <a:pt x="524828" y="137160"/>
                    <a:pt x="523875" y="137160"/>
                    <a:pt x="522923" y="138113"/>
                  </a:cubicBezTo>
                  <a:cubicBezTo>
                    <a:pt x="521017" y="138113"/>
                    <a:pt x="520065" y="139065"/>
                    <a:pt x="519113" y="140970"/>
                  </a:cubicBezTo>
                  <a:cubicBezTo>
                    <a:pt x="517208" y="143827"/>
                    <a:pt x="518160" y="150495"/>
                    <a:pt x="521970" y="160973"/>
                  </a:cubicBezTo>
                  <a:cubicBezTo>
                    <a:pt x="524828" y="171450"/>
                    <a:pt x="528638" y="177165"/>
                    <a:pt x="531495" y="179070"/>
                  </a:cubicBezTo>
                  <a:cubicBezTo>
                    <a:pt x="532448" y="180023"/>
                    <a:pt x="533400" y="180023"/>
                    <a:pt x="535305" y="179070"/>
                  </a:cubicBezTo>
                  <a:cubicBezTo>
                    <a:pt x="537210" y="178118"/>
                    <a:pt x="538163" y="177165"/>
                    <a:pt x="539115" y="175260"/>
                  </a:cubicBezTo>
                  <a:lnTo>
                    <a:pt x="542925" y="167640"/>
                  </a:lnTo>
                  <a:lnTo>
                    <a:pt x="572453" y="183833"/>
                  </a:lnTo>
                  <a:lnTo>
                    <a:pt x="561023" y="205740"/>
                  </a:lnTo>
                  <a:lnTo>
                    <a:pt x="572453" y="226695"/>
                  </a:lnTo>
                  <a:lnTo>
                    <a:pt x="616268" y="143827"/>
                  </a:lnTo>
                  <a:cubicBezTo>
                    <a:pt x="626745" y="150495"/>
                    <a:pt x="638175" y="156210"/>
                    <a:pt x="648653" y="162877"/>
                  </a:cubicBezTo>
                  <a:lnTo>
                    <a:pt x="604838" y="230505"/>
                  </a:lnTo>
                  <a:lnTo>
                    <a:pt x="614363" y="253365"/>
                  </a:lnTo>
                  <a:lnTo>
                    <a:pt x="665798" y="174308"/>
                  </a:lnTo>
                  <a:cubicBezTo>
                    <a:pt x="687705" y="189548"/>
                    <a:pt x="709613" y="204788"/>
                    <a:pt x="729615" y="221933"/>
                  </a:cubicBezTo>
                  <a:lnTo>
                    <a:pt x="711518" y="244793"/>
                  </a:lnTo>
                  <a:lnTo>
                    <a:pt x="676275" y="217170"/>
                  </a:lnTo>
                  <a:cubicBezTo>
                    <a:pt x="674370" y="215265"/>
                    <a:pt x="672465" y="215265"/>
                    <a:pt x="669608" y="215265"/>
                  </a:cubicBezTo>
                  <a:cubicBezTo>
                    <a:pt x="666750" y="215265"/>
                    <a:pt x="664845" y="216218"/>
                    <a:pt x="663893" y="218123"/>
                  </a:cubicBezTo>
                  <a:cubicBezTo>
                    <a:pt x="660083" y="222885"/>
                    <a:pt x="658178" y="228600"/>
                    <a:pt x="658178" y="236220"/>
                  </a:cubicBezTo>
                  <a:cubicBezTo>
                    <a:pt x="658178" y="243840"/>
                    <a:pt x="660083" y="249555"/>
                    <a:pt x="662940" y="251460"/>
                  </a:cubicBezTo>
                  <a:cubicBezTo>
                    <a:pt x="663893" y="252413"/>
                    <a:pt x="664845" y="252413"/>
                    <a:pt x="665798" y="252413"/>
                  </a:cubicBezTo>
                  <a:cubicBezTo>
                    <a:pt x="666750" y="252413"/>
                    <a:pt x="667703" y="252413"/>
                    <a:pt x="668655" y="250508"/>
                  </a:cubicBezTo>
                  <a:lnTo>
                    <a:pt x="673418" y="243840"/>
                  </a:lnTo>
                  <a:cubicBezTo>
                    <a:pt x="674370" y="242888"/>
                    <a:pt x="675323" y="241935"/>
                    <a:pt x="677228" y="241935"/>
                  </a:cubicBezTo>
                  <a:cubicBezTo>
                    <a:pt x="678180" y="240983"/>
                    <a:pt x="680085" y="241935"/>
                    <a:pt x="681038" y="241935"/>
                  </a:cubicBezTo>
                  <a:lnTo>
                    <a:pt x="700088" y="257175"/>
                  </a:lnTo>
                  <a:lnTo>
                    <a:pt x="678180" y="285750"/>
                  </a:lnTo>
                  <a:lnTo>
                    <a:pt x="686753" y="306705"/>
                  </a:lnTo>
                  <a:lnTo>
                    <a:pt x="743903" y="233363"/>
                  </a:lnTo>
                  <a:cubicBezTo>
                    <a:pt x="752475" y="240030"/>
                    <a:pt x="761048" y="247650"/>
                    <a:pt x="768668" y="255270"/>
                  </a:cubicBezTo>
                  <a:lnTo>
                    <a:pt x="782003" y="240983"/>
                  </a:lnTo>
                  <a:cubicBezTo>
                    <a:pt x="616268" y="91440"/>
                    <a:pt x="396240" y="0"/>
                    <a:pt x="155258" y="0"/>
                  </a:cubicBezTo>
                  <a:cubicBezTo>
                    <a:pt x="127635" y="0"/>
                    <a:pt x="100013" y="952"/>
                    <a:pt x="72390" y="3810"/>
                  </a:cubicBezTo>
                  <a:lnTo>
                    <a:pt x="84773" y="22860"/>
                  </a:lnTo>
                  <a:cubicBezTo>
                    <a:pt x="89535" y="22860"/>
                    <a:pt x="93345" y="21907"/>
                    <a:pt x="98108" y="21907"/>
                  </a:cubicBezTo>
                  <a:lnTo>
                    <a:pt x="100965" y="48577"/>
                  </a:lnTo>
                  <a:cubicBezTo>
                    <a:pt x="99060" y="51435"/>
                    <a:pt x="97155" y="53340"/>
                    <a:pt x="94298" y="55245"/>
                  </a:cubicBezTo>
                  <a:cubicBezTo>
                    <a:pt x="91440" y="57150"/>
                    <a:pt x="88583" y="58102"/>
                    <a:pt x="85725" y="58102"/>
                  </a:cubicBezTo>
                  <a:cubicBezTo>
                    <a:pt x="80010" y="59055"/>
                    <a:pt x="75248" y="59055"/>
                    <a:pt x="72390" y="58102"/>
                  </a:cubicBezTo>
                  <a:cubicBezTo>
                    <a:pt x="68580" y="58102"/>
                    <a:pt x="65723" y="57150"/>
                    <a:pt x="64770" y="56198"/>
                  </a:cubicBezTo>
                  <a:cubicBezTo>
                    <a:pt x="67628" y="53340"/>
                    <a:pt x="69533" y="50482"/>
                    <a:pt x="71438" y="46673"/>
                  </a:cubicBezTo>
                  <a:cubicBezTo>
                    <a:pt x="73342" y="42863"/>
                    <a:pt x="73342" y="39052"/>
                    <a:pt x="73342" y="36195"/>
                  </a:cubicBezTo>
                  <a:cubicBezTo>
                    <a:pt x="72390" y="28575"/>
                    <a:pt x="67628" y="22860"/>
                    <a:pt x="59055" y="16193"/>
                  </a:cubicBezTo>
                  <a:cubicBezTo>
                    <a:pt x="50483" y="10477"/>
                    <a:pt x="40958" y="7620"/>
                    <a:pt x="32385" y="8573"/>
                  </a:cubicBezTo>
                  <a:cubicBezTo>
                    <a:pt x="27623" y="8573"/>
                    <a:pt x="23813" y="10477"/>
                    <a:pt x="19050" y="13335"/>
                  </a:cubicBezTo>
                  <a:cubicBezTo>
                    <a:pt x="14288" y="15240"/>
                    <a:pt x="10478" y="19050"/>
                    <a:pt x="6667" y="22860"/>
                  </a:cubicBezTo>
                  <a:lnTo>
                    <a:pt x="18098" y="36195"/>
                  </a:lnTo>
                  <a:cubicBezTo>
                    <a:pt x="21908" y="32385"/>
                    <a:pt x="26670" y="28575"/>
                    <a:pt x="31433" y="25718"/>
                  </a:cubicBezTo>
                  <a:cubicBezTo>
                    <a:pt x="36195" y="22860"/>
                    <a:pt x="40958" y="21907"/>
                    <a:pt x="44767" y="20955"/>
                  </a:cubicBezTo>
                  <a:cubicBezTo>
                    <a:pt x="48578" y="20955"/>
                    <a:pt x="51435" y="20955"/>
                    <a:pt x="54292" y="22860"/>
                  </a:cubicBezTo>
                  <a:cubicBezTo>
                    <a:pt x="57150" y="24765"/>
                    <a:pt x="59055" y="27623"/>
                    <a:pt x="59055" y="30480"/>
                  </a:cubicBezTo>
                  <a:cubicBezTo>
                    <a:pt x="59055" y="35243"/>
                    <a:pt x="59055" y="40005"/>
                    <a:pt x="57150" y="43815"/>
                  </a:cubicBezTo>
                  <a:cubicBezTo>
                    <a:pt x="56198" y="47625"/>
                    <a:pt x="53340" y="49530"/>
                    <a:pt x="48578" y="50482"/>
                  </a:cubicBezTo>
                  <a:cubicBezTo>
                    <a:pt x="45720" y="49530"/>
                    <a:pt x="42863" y="50482"/>
                    <a:pt x="39053" y="50482"/>
                  </a:cubicBezTo>
                  <a:cubicBezTo>
                    <a:pt x="35242" y="51435"/>
                    <a:pt x="31433" y="53340"/>
                    <a:pt x="27623" y="55245"/>
                  </a:cubicBezTo>
                  <a:lnTo>
                    <a:pt x="37148" y="71438"/>
                  </a:lnTo>
                  <a:cubicBezTo>
                    <a:pt x="44767" y="69532"/>
                    <a:pt x="51435" y="66675"/>
                    <a:pt x="59055" y="60960"/>
                  </a:cubicBezTo>
                  <a:cubicBezTo>
                    <a:pt x="60960" y="61913"/>
                    <a:pt x="61913" y="63818"/>
                    <a:pt x="62865" y="65723"/>
                  </a:cubicBezTo>
                  <a:cubicBezTo>
                    <a:pt x="63817" y="66675"/>
                    <a:pt x="64770" y="69532"/>
                    <a:pt x="64770" y="71438"/>
                  </a:cubicBezTo>
                  <a:cubicBezTo>
                    <a:pt x="65723" y="77152"/>
                    <a:pt x="63817" y="81915"/>
                    <a:pt x="60960" y="86677"/>
                  </a:cubicBezTo>
                  <a:cubicBezTo>
                    <a:pt x="57150" y="91440"/>
                    <a:pt x="52388" y="93345"/>
                    <a:pt x="46673" y="94298"/>
                  </a:cubicBezTo>
                  <a:cubicBezTo>
                    <a:pt x="40005" y="95250"/>
                    <a:pt x="32385" y="93345"/>
                    <a:pt x="25717" y="88582"/>
                  </a:cubicBezTo>
                  <a:cubicBezTo>
                    <a:pt x="18098" y="83820"/>
                    <a:pt x="12383" y="77152"/>
                    <a:pt x="6667" y="68580"/>
                  </a:cubicBezTo>
                  <a:lnTo>
                    <a:pt x="0" y="73343"/>
                  </a:lnTo>
                  <a:cubicBezTo>
                    <a:pt x="7620" y="80010"/>
                    <a:pt x="16192" y="89535"/>
                    <a:pt x="26670" y="97155"/>
                  </a:cubicBezTo>
                  <a:close/>
                  <a:moveTo>
                    <a:pt x="457200" y="121920"/>
                  </a:moveTo>
                  <a:cubicBezTo>
                    <a:pt x="449580" y="122873"/>
                    <a:pt x="443865" y="121920"/>
                    <a:pt x="438150" y="120015"/>
                  </a:cubicBezTo>
                  <a:cubicBezTo>
                    <a:pt x="434340" y="118110"/>
                    <a:pt x="431483" y="116205"/>
                    <a:pt x="428625" y="112395"/>
                  </a:cubicBezTo>
                  <a:cubicBezTo>
                    <a:pt x="426720" y="108585"/>
                    <a:pt x="426720" y="105727"/>
                    <a:pt x="427673" y="102870"/>
                  </a:cubicBezTo>
                  <a:cubicBezTo>
                    <a:pt x="429578" y="98107"/>
                    <a:pt x="433388" y="95250"/>
                    <a:pt x="441008" y="93345"/>
                  </a:cubicBezTo>
                  <a:cubicBezTo>
                    <a:pt x="448628" y="91440"/>
                    <a:pt x="456248" y="92393"/>
                    <a:pt x="462915" y="94298"/>
                  </a:cubicBezTo>
                  <a:cubicBezTo>
                    <a:pt x="466725" y="95250"/>
                    <a:pt x="469583" y="98107"/>
                    <a:pt x="472440" y="101918"/>
                  </a:cubicBezTo>
                  <a:cubicBezTo>
                    <a:pt x="475298" y="105727"/>
                    <a:pt x="478155" y="110490"/>
                    <a:pt x="480060" y="115252"/>
                  </a:cubicBezTo>
                  <a:cubicBezTo>
                    <a:pt x="472440" y="118110"/>
                    <a:pt x="464820" y="120968"/>
                    <a:pt x="457200" y="121920"/>
                  </a:cubicBezTo>
                  <a:close/>
                  <a:moveTo>
                    <a:pt x="567690" y="110490"/>
                  </a:moveTo>
                  <a:cubicBezTo>
                    <a:pt x="578168" y="115252"/>
                    <a:pt x="587693" y="120968"/>
                    <a:pt x="597218" y="126682"/>
                  </a:cubicBezTo>
                  <a:lnTo>
                    <a:pt x="579120" y="160020"/>
                  </a:lnTo>
                  <a:lnTo>
                    <a:pt x="549593" y="143827"/>
                  </a:lnTo>
                  <a:lnTo>
                    <a:pt x="567690" y="110490"/>
                  </a:lnTo>
                  <a:close/>
                  <a:moveTo>
                    <a:pt x="181928" y="13335"/>
                  </a:moveTo>
                  <a:cubicBezTo>
                    <a:pt x="193358" y="13335"/>
                    <a:pt x="204788" y="14288"/>
                    <a:pt x="215265" y="15240"/>
                  </a:cubicBezTo>
                  <a:lnTo>
                    <a:pt x="213360" y="53340"/>
                  </a:lnTo>
                  <a:lnTo>
                    <a:pt x="180023" y="51435"/>
                  </a:lnTo>
                  <a:lnTo>
                    <a:pt x="181928" y="13335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3" name="Google Shape;2233;p15"/>
            <p:cNvSpPr/>
            <p:nvPr/>
          </p:nvSpPr>
          <p:spPr>
            <a:xfrm>
              <a:off x="6714172" y="2412682"/>
              <a:ext cx="92392" cy="111442"/>
            </a:xfrm>
            <a:custGeom>
              <a:avLst/>
              <a:gdLst/>
              <a:ahLst/>
              <a:cxnLst/>
              <a:rect l="l" t="t" r="r" b="b"/>
              <a:pathLst>
                <a:path w="92392" h="111442" extrusionOk="0">
                  <a:moveTo>
                    <a:pt x="0" y="89535"/>
                  </a:moveTo>
                  <a:lnTo>
                    <a:pt x="6668" y="111442"/>
                  </a:lnTo>
                  <a:lnTo>
                    <a:pt x="72390" y="46672"/>
                  </a:lnTo>
                  <a:cubicBezTo>
                    <a:pt x="77153" y="52388"/>
                    <a:pt x="81915" y="58102"/>
                    <a:pt x="86678" y="62865"/>
                  </a:cubicBezTo>
                  <a:lnTo>
                    <a:pt x="92393" y="39052"/>
                  </a:lnTo>
                  <a:cubicBezTo>
                    <a:pt x="80963" y="25717"/>
                    <a:pt x="68580" y="12382"/>
                    <a:pt x="56198" y="0"/>
                  </a:cubicBezTo>
                  <a:lnTo>
                    <a:pt x="41910" y="14288"/>
                  </a:lnTo>
                  <a:cubicBezTo>
                    <a:pt x="47625" y="20002"/>
                    <a:pt x="52388" y="25717"/>
                    <a:pt x="58103" y="31432"/>
                  </a:cubicBezTo>
                  <a:lnTo>
                    <a:pt x="0" y="89535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15"/>
            <p:cNvSpPr/>
            <p:nvPr/>
          </p:nvSpPr>
          <p:spPr>
            <a:xfrm>
              <a:off x="6755130" y="2518410"/>
              <a:ext cx="25717" cy="25717"/>
            </a:xfrm>
            <a:custGeom>
              <a:avLst/>
              <a:gdLst/>
              <a:ahLst/>
              <a:cxnLst/>
              <a:rect l="l" t="t" r="r" b="b"/>
              <a:pathLst>
                <a:path w="25717" h="25717" extrusionOk="0">
                  <a:moveTo>
                    <a:pt x="0" y="0"/>
                  </a:moveTo>
                  <a:lnTo>
                    <a:pt x="25717" y="0"/>
                  </a:lnTo>
                  <a:lnTo>
                    <a:pt x="25717" y="25717"/>
                  </a:lnTo>
                  <a:lnTo>
                    <a:pt x="0" y="2571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15"/>
            <p:cNvSpPr/>
            <p:nvPr/>
          </p:nvSpPr>
          <p:spPr>
            <a:xfrm>
              <a:off x="6782752" y="2489835"/>
              <a:ext cx="25717" cy="25717"/>
            </a:xfrm>
            <a:custGeom>
              <a:avLst/>
              <a:gdLst/>
              <a:ahLst/>
              <a:cxnLst/>
              <a:rect l="l" t="t" r="r" b="b"/>
              <a:pathLst>
                <a:path w="25717" h="25717" extrusionOk="0">
                  <a:moveTo>
                    <a:pt x="0" y="0"/>
                  </a:moveTo>
                  <a:lnTo>
                    <a:pt x="25718" y="0"/>
                  </a:lnTo>
                  <a:lnTo>
                    <a:pt x="25718" y="25717"/>
                  </a:lnTo>
                  <a:lnTo>
                    <a:pt x="0" y="2571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236" name="Google Shape;2236;p15"/>
            <p:cNvGrpSpPr/>
            <p:nvPr/>
          </p:nvGrpSpPr>
          <p:grpSpPr>
            <a:xfrm>
              <a:off x="4819650" y="4612005"/>
              <a:ext cx="2558414" cy="385762"/>
              <a:chOff x="4819650" y="4612005"/>
              <a:chExt cx="2558414" cy="385762"/>
            </a:xfrm>
          </p:grpSpPr>
          <p:sp>
            <p:nvSpPr>
              <p:cNvPr id="2237" name="Google Shape;2237;p15"/>
              <p:cNvSpPr/>
              <p:nvPr/>
            </p:nvSpPr>
            <p:spPr>
              <a:xfrm>
                <a:off x="4819650" y="4699634"/>
                <a:ext cx="1013460" cy="262890"/>
              </a:xfrm>
              <a:custGeom>
                <a:avLst/>
                <a:gdLst/>
                <a:ahLst/>
                <a:cxnLst/>
                <a:rect l="l" t="t" r="r" b="b"/>
                <a:pathLst>
                  <a:path w="1013460" h="262890" extrusionOk="0">
                    <a:moveTo>
                      <a:pt x="942975" y="182880"/>
                    </a:moveTo>
                    <a:lnTo>
                      <a:pt x="978218" y="201930"/>
                    </a:lnTo>
                    <a:lnTo>
                      <a:pt x="978218" y="38100"/>
                    </a:lnTo>
                    <a:lnTo>
                      <a:pt x="1013460" y="38100"/>
                    </a:lnTo>
                    <a:lnTo>
                      <a:pt x="996315" y="6668"/>
                    </a:lnTo>
                    <a:lnTo>
                      <a:pt x="827723" y="6668"/>
                    </a:lnTo>
                    <a:lnTo>
                      <a:pt x="819150" y="6668"/>
                    </a:lnTo>
                    <a:lnTo>
                      <a:pt x="731520" y="6668"/>
                    </a:lnTo>
                    <a:lnTo>
                      <a:pt x="723900" y="6668"/>
                    </a:lnTo>
                    <a:lnTo>
                      <a:pt x="537210" y="6668"/>
                    </a:lnTo>
                    <a:lnTo>
                      <a:pt x="529590" y="6668"/>
                    </a:lnTo>
                    <a:lnTo>
                      <a:pt x="441960" y="6668"/>
                    </a:lnTo>
                    <a:lnTo>
                      <a:pt x="434340" y="6668"/>
                    </a:lnTo>
                    <a:lnTo>
                      <a:pt x="202883" y="6668"/>
                    </a:lnTo>
                    <a:lnTo>
                      <a:pt x="195263" y="6668"/>
                    </a:lnTo>
                    <a:lnTo>
                      <a:pt x="122873" y="6668"/>
                    </a:lnTo>
                    <a:lnTo>
                      <a:pt x="141923" y="38100"/>
                    </a:lnTo>
                    <a:lnTo>
                      <a:pt x="149543" y="38100"/>
                    </a:lnTo>
                    <a:lnTo>
                      <a:pt x="149543" y="110490"/>
                    </a:lnTo>
                    <a:lnTo>
                      <a:pt x="110490" y="93345"/>
                    </a:lnTo>
                    <a:cubicBezTo>
                      <a:pt x="114300" y="89535"/>
                      <a:pt x="117157" y="84772"/>
                      <a:pt x="119063" y="79058"/>
                    </a:cubicBezTo>
                    <a:cubicBezTo>
                      <a:pt x="120968" y="73343"/>
                      <a:pt x="121920" y="67628"/>
                      <a:pt x="121920" y="61913"/>
                    </a:cubicBezTo>
                    <a:cubicBezTo>
                      <a:pt x="121920" y="48578"/>
                      <a:pt x="115253" y="34290"/>
                      <a:pt x="102870" y="20955"/>
                    </a:cubicBezTo>
                    <a:cubicBezTo>
                      <a:pt x="89535" y="6668"/>
                      <a:pt x="76200" y="0"/>
                      <a:pt x="63818" y="0"/>
                    </a:cubicBezTo>
                    <a:cubicBezTo>
                      <a:pt x="51435" y="0"/>
                      <a:pt x="40958" y="3810"/>
                      <a:pt x="31433" y="11430"/>
                    </a:cubicBezTo>
                    <a:cubicBezTo>
                      <a:pt x="22860" y="19050"/>
                      <a:pt x="19050" y="28575"/>
                      <a:pt x="19050" y="39053"/>
                    </a:cubicBezTo>
                    <a:cubicBezTo>
                      <a:pt x="19050" y="47625"/>
                      <a:pt x="22860" y="57150"/>
                      <a:pt x="31433" y="66675"/>
                    </a:cubicBezTo>
                    <a:cubicBezTo>
                      <a:pt x="39053" y="75247"/>
                      <a:pt x="50482" y="82868"/>
                      <a:pt x="63818" y="90488"/>
                    </a:cubicBezTo>
                    <a:cubicBezTo>
                      <a:pt x="51435" y="99060"/>
                      <a:pt x="29528" y="110490"/>
                      <a:pt x="0" y="123825"/>
                    </a:cubicBezTo>
                    <a:lnTo>
                      <a:pt x="27622" y="147638"/>
                    </a:lnTo>
                    <a:cubicBezTo>
                      <a:pt x="60960" y="131445"/>
                      <a:pt x="84773" y="117158"/>
                      <a:pt x="100013" y="104775"/>
                    </a:cubicBezTo>
                    <a:lnTo>
                      <a:pt x="131445" y="120015"/>
                    </a:lnTo>
                    <a:lnTo>
                      <a:pt x="40005" y="176213"/>
                    </a:lnTo>
                    <a:lnTo>
                      <a:pt x="65723" y="197168"/>
                    </a:lnTo>
                    <a:lnTo>
                      <a:pt x="151448" y="139065"/>
                    </a:lnTo>
                    <a:lnTo>
                      <a:pt x="151448" y="183833"/>
                    </a:lnTo>
                    <a:lnTo>
                      <a:pt x="186690" y="202883"/>
                    </a:lnTo>
                    <a:lnTo>
                      <a:pt x="186690" y="39053"/>
                    </a:lnTo>
                    <a:lnTo>
                      <a:pt x="214313" y="39053"/>
                    </a:lnTo>
                    <a:lnTo>
                      <a:pt x="221933" y="39053"/>
                    </a:lnTo>
                    <a:lnTo>
                      <a:pt x="395288" y="39053"/>
                    </a:lnTo>
                    <a:lnTo>
                      <a:pt x="395288" y="66675"/>
                    </a:lnTo>
                    <a:lnTo>
                      <a:pt x="354330" y="66675"/>
                    </a:lnTo>
                    <a:cubicBezTo>
                      <a:pt x="340043" y="66675"/>
                      <a:pt x="327660" y="71438"/>
                      <a:pt x="318135" y="81915"/>
                    </a:cubicBezTo>
                    <a:cubicBezTo>
                      <a:pt x="308610" y="92393"/>
                      <a:pt x="302895" y="103822"/>
                      <a:pt x="302895" y="118110"/>
                    </a:cubicBezTo>
                    <a:cubicBezTo>
                      <a:pt x="302895" y="134303"/>
                      <a:pt x="311468" y="152400"/>
                      <a:pt x="329565" y="171450"/>
                    </a:cubicBezTo>
                    <a:cubicBezTo>
                      <a:pt x="347663" y="190500"/>
                      <a:pt x="364808" y="199072"/>
                      <a:pt x="381000" y="199072"/>
                    </a:cubicBezTo>
                    <a:cubicBezTo>
                      <a:pt x="381953" y="199072"/>
                      <a:pt x="383858" y="199072"/>
                      <a:pt x="387668" y="197168"/>
                    </a:cubicBezTo>
                    <a:lnTo>
                      <a:pt x="392430" y="195263"/>
                    </a:lnTo>
                    <a:cubicBezTo>
                      <a:pt x="387668" y="210503"/>
                      <a:pt x="381953" y="222885"/>
                      <a:pt x="373380" y="231458"/>
                    </a:cubicBezTo>
                    <a:cubicBezTo>
                      <a:pt x="365760" y="240983"/>
                      <a:pt x="357188" y="245745"/>
                      <a:pt x="347663" y="245745"/>
                    </a:cubicBezTo>
                    <a:cubicBezTo>
                      <a:pt x="342900" y="245745"/>
                      <a:pt x="339090" y="243840"/>
                      <a:pt x="337185" y="240983"/>
                    </a:cubicBezTo>
                    <a:cubicBezTo>
                      <a:pt x="334328" y="238125"/>
                      <a:pt x="332423" y="234315"/>
                      <a:pt x="332423" y="230505"/>
                    </a:cubicBezTo>
                    <a:cubicBezTo>
                      <a:pt x="332423" y="225743"/>
                      <a:pt x="334328" y="221933"/>
                      <a:pt x="339090" y="218122"/>
                    </a:cubicBezTo>
                    <a:cubicBezTo>
                      <a:pt x="343853" y="214313"/>
                      <a:pt x="349568" y="211455"/>
                      <a:pt x="356235" y="209550"/>
                    </a:cubicBezTo>
                    <a:lnTo>
                      <a:pt x="324803" y="190500"/>
                    </a:lnTo>
                    <a:cubicBezTo>
                      <a:pt x="320040" y="191453"/>
                      <a:pt x="316230" y="193358"/>
                      <a:pt x="312420" y="197168"/>
                    </a:cubicBezTo>
                    <a:cubicBezTo>
                      <a:pt x="308610" y="200025"/>
                      <a:pt x="306705" y="202883"/>
                      <a:pt x="305753" y="206693"/>
                    </a:cubicBezTo>
                    <a:cubicBezTo>
                      <a:pt x="292418" y="206693"/>
                      <a:pt x="282893" y="204788"/>
                      <a:pt x="276225" y="200978"/>
                    </a:cubicBezTo>
                    <a:cubicBezTo>
                      <a:pt x="282893" y="199072"/>
                      <a:pt x="288608" y="194310"/>
                      <a:pt x="291465" y="188595"/>
                    </a:cubicBezTo>
                    <a:cubicBezTo>
                      <a:pt x="295275" y="182880"/>
                      <a:pt x="297180" y="176213"/>
                      <a:pt x="297180" y="169545"/>
                    </a:cubicBezTo>
                    <a:cubicBezTo>
                      <a:pt x="297180" y="160020"/>
                      <a:pt x="294323" y="152400"/>
                      <a:pt x="287655" y="145733"/>
                    </a:cubicBezTo>
                    <a:cubicBezTo>
                      <a:pt x="281940" y="139065"/>
                      <a:pt x="274320" y="136208"/>
                      <a:pt x="265748" y="136208"/>
                    </a:cubicBezTo>
                    <a:cubicBezTo>
                      <a:pt x="255270" y="136208"/>
                      <a:pt x="245745" y="139065"/>
                      <a:pt x="238125" y="145733"/>
                    </a:cubicBezTo>
                    <a:cubicBezTo>
                      <a:pt x="230505" y="152400"/>
                      <a:pt x="226695" y="160972"/>
                      <a:pt x="226695" y="171450"/>
                    </a:cubicBezTo>
                    <a:cubicBezTo>
                      <a:pt x="226695" y="184785"/>
                      <a:pt x="234315" y="196215"/>
                      <a:pt x="248602" y="205740"/>
                    </a:cubicBezTo>
                    <a:cubicBezTo>
                      <a:pt x="263843" y="215265"/>
                      <a:pt x="280988" y="220028"/>
                      <a:pt x="301943" y="220028"/>
                    </a:cubicBezTo>
                    <a:cubicBezTo>
                      <a:pt x="299085" y="229553"/>
                      <a:pt x="303848" y="239078"/>
                      <a:pt x="317183" y="248603"/>
                    </a:cubicBezTo>
                    <a:cubicBezTo>
                      <a:pt x="330518" y="258128"/>
                      <a:pt x="345758" y="262890"/>
                      <a:pt x="361950" y="262890"/>
                    </a:cubicBezTo>
                    <a:cubicBezTo>
                      <a:pt x="371475" y="262890"/>
                      <a:pt x="381000" y="259080"/>
                      <a:pt x="390525" y="252413"/>
                    </a:cubicBezTo>
                    <a:cubicBezTo>
                      <a:pt x="400050" y="244793"/>
                      <a:pt x="406718" y="235268"/>
                      <a:pt x="412433" y="222885"/>
                    </a:cubicBezTo>
                    <a:lnTo>
                      <a:pt x="427673" y="256222"/>
                    </a:lnTo>
                    <a:lnTo>
                      <a:pt x="448628" y="246697"/>
                    </a:lnTo>
                    <a:lnTo>
                      <a:pt x="419100" y="198120"/>
                    </a:lnTo>
                    <a:cubicBezTo>
                      <a:pt x="424815" y="196215"/>
                      <a:pt x="428625" y="193358"/>
                      <a:pt x="431483" y="189547"/>
                    </a:cubicBezTo>
                    <a:cubicBezTo>
                      <a:pt x="435293" y="184785"/>
                      <a:pt x="436245" y="180022"/>
                      <a:pt x="436245" y="174308"/>
                    </a:cubicBezTo>
                    <a:cubicBezTo>
                      <a:pt x="436245" y="166688"/>
                      <a:pt x="433388" y="159068"/>
                      <a:pt x="426720" y="150495"/>
                    </a:cubicBezTo>
                    <a:cubicBezTo>
                      <a:pt x="420053" y="142875"/>
                      <a:pt x="413385" y="139065"/>
                      <a:pt x="407670" y="139065"/>
                    </a:cubicBezTo>
                    <a:cubicBezTo>
                      <a:pt x="401003" y="139065"/>
                      <a:pt x="394335" y="140970"/>
                      <a:pt x="389573" y="144780"/>
                    </a:cubicBezTo>
                    <a:cubicBezTo>
                      <a:pt x="384810" y="148590"/>
                      <a:pt x="381953" y="153353"/>
                      <a:pt x="381953" y="159068"/>
                    </a:cubicBezTo>
                    <a:cubicBezTo>
                      <a:pt x="381953" y="163830"/>
                      <a:pt x="383858" y="169545"/>
                      <a:pt x="387668" y="176213"/>
                    </a:cubicBezTo>
                    <a:cubicBezTo>
                      <a:pt x="381000" y="180022"/>
                      <a:pt x="375285" y="181928"/>
                      <a:pt x="370523" y="181928"/>
                    </a:cubicBezTo>
                    <a:cubicBezTo>
                      <a:pt x="359093" y="181928"/>
                      <a:pt x="349568" y="178118"/>
                      <a:pt x="341948" y="169545"/>
                    </a:cubicBezTo>
                    <a:cubicBezTo>
                      <a:pt x="334328" y="160972"/>
                      <a:pt x="329565" y="150495"/>
                      <a:pt x="329565" y="137160"/>
                    </a:cubicBezTo>
                    <a:cubicBezTo>
                      <a:pt x="329565" y="127635"/>
                      <a:pt x="332423" y="119063"/>
                      <a:pt x="339090" y="111443"/>
                    </a:cubicBezTo>
                    <a:cubicBezTo>
                      <a:pt x="344805" y="103822"/>
                      <a:pt x="352425" y="100965"/>
                      <a:pt x="360998" y="100965"/>
                    </a:cubicBezTo>
                    <a:lnTo>
                      <a:pt x="428625" y="100965"/>
                    </a:lnTo>
                    <a:lnTo>
                      <a:pt x="428625" y="42863"/>
                    </a:lnTo>
                    <a:lnTo>
                      <a:pt x="451485" y="42863"/>
                    </a:lnTo>
                    <a:lnTo>
                      <a:pt x="459105" y="42863"/>
                    </a:lnTo>
                    <a:lnTo>
                      <a:pt x="483870" y="42863"/>
                    </a:lnTo>
                    <a:lnTo>
                      <a:pt x="483870" y="182880"/>
                    </a:lnTo>
                    <a:lnTo>
                      <a:pt x="519113" y="206693"/>
                    </a:lnTo>
                    <a:lnTo>
                      <a:pt x="519113" y="42863"/>
                    </a:lnTo>
                    <a:lnTo>
                      <a:pt x="546735" y="42863"/>
                    </a:lnTo>
                    <a:lnTo>
                      <a:pt x="554355" y="42863"/>
                    </a:lnTo>
                    <a:lnTo>
                      <a:pt x="679133" y="42863"/>
                    </a:lnTo>
                    <a:lnTo>
                      <a:pt x="679133" y="95250"/>
                    </a:lnTo>
                    <a:cubicBezTo>
                      <a:pt x="670560" y="84772"/>
                      <a:pt x="660083" y="76200"/>
                      <a:pt x="649605" y="69533"/>
                    </a:cubicBezTo>
                    <a:cubicBezTo>
                      <a:pt x="638175" y="62865"/>
                      <a:pt x="626745" y="60008"/>
                      <a:pt x="617220" y="60008"/>
                    </a:cubicBezTo>
                    <a:cubicBezTo>
                      <a:pt x="601980" y="60008"/>
                      <a:pt x="588645" y="63818"/>
                      <a:pt x="579120" y="72390"/>
                    </a:cubicBezTo>
                    <a:cubicBezTo>
                      <a:pt x="568643" y="80963"/>
                      <a:pt x="562928" y="91440"/>
                      <a:pt x="562928" y="104775"/>
                    </a:cubicBezTo>
                    <a:cubicBezTo>
                      <a:pt x="562928" y="120015"/>
                      <a:pt x="570548" y="135255"/>
                      <a:pt x="586740" y="149543"/>
                    </a:cubicBezTo>
                    <a:cubicBezTo>
                      <a:pt x="602933" y="164783"/>
                      <a:pt x="618173" y="172403"/>
                      <a:pt x="633413" y="172403"/>
                    </a:cubicBezTo>
                    <a:cubicBezTo>
                      <a:pt x="641985" y="172403"/>
                      <a:pt x="649605" y="170497"/>
                      <a:pt x="658178" y="166688"/>
                    </a:cubicBezTo>
                    <a:cubicBezTo>
                      <a:pt x="665798" y="162878"/>
                      <a:pt x="673418" y="158115"/>
                      <a:pt x="680085" y="150495"/>
                    </a:cubicBezTo>
                    <a:lnTo>
                      <a:pt x="680085" y="181928"/>
                    </a:lnTo>
                    <a:lnTo>
                      <a:pt x="715328" y="205740"/>
                    </a:lnTo>
                    <a:lnTo>
                      <a:pt x="715328" y="41910"/>
                    </a:lnTo>
                    <a:lnTo>
                      <a:pt x="742950" y="41910"/>
                    </a:lnTo>
                    <a:lnTo>
                      <a:pt x="750570" y="41910"/>
                    </a:lnTo>
                    <a:lnTo>
                      <a:pt x="775335" y="41910"/>
                    </a:lnTo>
                    <a:lnTo>
                      <a:pt x="775335" y="181928"/>
                    </a:lnTo>
                    <a:lnTo>
                      <a:pt x="810578" y="205740"/>
                    </a:lnTo>
                    <a:lnTo>
                      <a:pt x="810578" y="41910"/>
                    </a:lnTo>
                    <a:lnTo>
                      <a:pt x="838200" y="41910"/>
                    </a:lnTo>
                    <a:lnTo>
                      <a:pt x="845820" y="41910"/>
                    </a:lnTo>
                    <a:lnTo>
                      <a:pt x="942975" y="41910"/>
                    </a:lnTo>
                    <a:lnTo>
                      <a:pt x="942975" y="92393"/>
                    </a:lnTo>
                    <a:lnTo>
                      <a:pt x="864870" y="92393"/>
                    </a:lnTo>
                    <a:cubicBezTo>
                      <a:pt x="860108" y="92393"/>
                      <a:pt x="857250" y="94297"/>
                      <a:pt x="854393" y="97155"/>
                    </a:cubicBezTo>
                    <a:cubicBezTo>
                      <a:pt x="851535" y="100013"/>
                      <a:pt x="849630" y="103822"/>
                      <a:pt x="849630" y="107633"/>
                    </a:cubicBezTo>
                    <a:cubicBezTo>
                      <a:pt x="849630" y="117158"/>
                      <a:pt x="853440" y="127635"/>
                      <a:pt x="862013" y="138113"/>
                    </a:cubicBezTo>
                    <a:cubicBezTo>
                      <a:pt x="870585" y="148590"/>
                      <a:pt x="878205" y="154305"/>
                      <a:pt x="884873" y="154305"/>
                    </a:cubicBezTo>
                    <a:cubicBezTo>
                      <a:pt x="886778" y="154305"/>
                      <a:pt x="888683" y="153353"/>
                      <a:pt x="889635" y="152400"/>
                    </a:cubicBezTo>
                    <a:cubicBezTo>
                      <a:pt x="891540" y="151447"/>
                      <a:pt x="892493" y="149543"/>
                      <a:pt x="892493" y="146685"/>
                    </a:cubicBezTo>
                    <a:lnTo>
                      <a:pt x="892493" y="133350"/>
                    </a:lnTo>
                    <a:cubicBezTo>
                      <a:pt x="892493" y="130493"/>
                      <a:pt x="893445" y="128588"/>
                      <a:pt x="895350" y="126683"/>
                    </a:cubicBezTo>
                    <a:cubicBezTo>
                      <a:pt x="896303" y="124778"/>
                      <a:pt x="898208" y="123825"/>
                      <a:pt x="900113" y="123825"/>
                    </a:cubicBezTo>
                    <a:lnTo>
                      <a:pt x="942975" y="123825"/>
                    </a:lnTo>
                    <a:lnTo>
                      <a:pt x="942975" y="182880"/>
                    </a:lnTo>
                    <a:close/>
                    <a:moveTo>
                      <a:pt x="90488" y="68580"/>
                    </a:moveTo>
                    <a:cubicBezTo>
                      <a:pt x="87630" y="75247"/>
                      <a:pt x="82868" y="79058"/>
                      <a:pt x="78105" y="81915"/>
                    </a:cubicBezTo>
                    <a:cubicBezTo>
                      <a:pt x="71438" y="80010"/>
                      <a:pt x="65723" y="75247"/>
                      <a:pt x="60960" y="69533"/>
                    </a:cubicBezTo>
                    <a:cubicBezTo>
                      <a:pt x="56197" y="63818"/>
                      <a:pt x="54293" y="57150"/>
                      <a:pt x="54293" y="50483"/>
                    </a:cubicBezTo>
                    <a:cubicBezTo>
                      <a:pt x="54293" y="44768"/>
                      <a:pt x="56197" y="40005"/>
                      <a:pt x="60960" y="35243"/>
                    </a:cubicBezTo>
                    <a:cubicBezTo>
                      <a:pt x="65723" y="30480"/>
                      <a:pt x="71438" y="28575"/>
                      <a:pt x="78105" y="28575"/>
                    </a:cubicBezTo>
                    <a:cubicBezTo>
                      <a:pt x="82868" y="28575"/>
                      <a:pt x="87630" y="30480"/>
                      <a:pt x="90488" y="33338"/>
                    </a:cubicBezTo>
                    <a:cubicBezTo>
                      <a:pt x="94298" y="37147"/>
                      <a:pt x="95250" y="40958"/>
                      <a:pt x="95250" y="45720"/>
                    </a:cubicBezTo>
                    <a:cubicBezTo>
                      <a:pt x="96203" y="54293"/>
                      <a:pt x="94298" y="61913"/>
                      <a:pt x="90488" y="68580"/>
                    </a:cubicBezTo>
                    <a:close/>
                    <a:moveTo>
                      <a:pt x="251460" y="181928"/>
                    </a:moveTo>
                    <a:cubicBezTo>
                      <a:pt x="247650" y="178118"/>
                      <a:pt x="246698" y="174308"/>
                      <a:pt x="246698" y="169545"/>
                    </a:cubicBezTo>
                    <a:cubicBezTo>
                      <a:pt x="246698" y="164783"/>
                      <a:pt x="248602" y="160020"/>
                      <a:pt x="251460" y="157163"/>
                    </a:cubicBezTo>
                    <a:cubicBezTo>
                      <a:pt x="255270" y="153353"/>
                      <a:pt x="259080" y="152400"/>
                      <a:pt x="263843" y="152400"/>
                    </a:cubicBezTo>
                    <a:cubicBezTo>
                      <a:pt x="268605" y="152400"/>
                      <a:pt x="273368" y="154305"/>
                      <a:pt x="276225" y="157163"/>
                    </a:cubicBezTo>
                    <a:cubicBezTo>
                      <a:pt x="280035" y="160972"/>
                      <a:pt x="280988" y="164783"/>
                      <a:pt x="280988" y="169545"/>
                    </a:cubicBezTo>
                    <a:cubicBezTo>
                      <a:pt x="280988" y="174308"/>
                      <a:pt x="279083" y="179070"/>
                      <a:pt x="276225" y="181928"/>
                    </a:cubicBezTo>
                    <a:cubicBezTo>
                      <a:pt x="272415" y="185738"/>
                      <a:pt x="268605" y="186690"/>
                      <a:pt x="263843" y="186690"/>
                    </a:cubicBezTo>
                    <a:cubicBezTo>
                      <a:pt x="259080" y="186690"/>
                      <a:pt x="254318" y="184785"/>
                      <a:pt x="251460" y="181928"/>
                    </a:cubicBezTo>
                    <a:close/>
                    <a:moveTo>
                      <a:pt x="648653" y="133350"/>
                    </a:moveTo>
                    <a:cubicBezTo>
                      <a:pt x="637223" y="139065"/>
                      <a:pt x="626745" y="141922"/>
                      <a:pt x="616268" y="141922"/>
                    </a:cubicBezTo>
                    <a:cubicBezTo>
                      <a:pt x="608648" y="141922"/>
                      <a:pt x="601980" y="139065"/>
                      <a:pt x="597218" y="135255"/>
                    </a:cubicBezTo>
                    <a:cubicBezTo>
                      <a:pt x="592455" y="130493"/>
                      <a:pt x="589598" y="125730"/>
                      <a:pt x="589598" y="120015"/>
                    </a:cubicBezTo>
                    <a:cubicBezTo>
                      <a:pt x="589598" y="111443"/>
                      <a:pt x="594360" y="103822"/>
                      <a:pt x="605790" y="96203"/>
                    </a:cubicBezTo>
                    <a:cubicBezTo>
                      <a:pt x="617220" y="88583"/>
                      <a:pt x="628650" y="85725"/>
                      <a:pt x="641985" y="85725"/>
                    </a:cubicBezTo>
                    <a:cubicBezTo>
                      <a:pt x="648653" y="85725"/>
                      <a:pt x="655320" y="87630"/>
                      <a:pt x="662940" y="92393"/>
                    </a:cubicBezTo>
                    <a:cubicBezTo>
                      <a:pt x="670560" y="96203"/>
                      <a:pt x="677228" y="101918"/>
                      <a:pt x="682943" y="109538"/>
                    </a:cubicBezTo>
                    <a:cubicBezTo>
                      <a:pt x="671513" y="119063"/>
                      <a:pt x="660083" y="127635"/>
                      <a:pt x="648653" y="13335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38" name="Google Shape;2238;p15"/>
              <p:cNvSpPr/>
              <p:nvPr/>
            </p:nvSpPr>
            <p:spPr>
              <a:xfrm>
                <a:off x="5744527" y="4910137"/>
                <a:ext cx="119062" cy="87630"/>
              </a:xfrm>
              <a:custGeom>
                <a:avLst/>
                <a:gdLst/>
                <a:ahLst/>
                <a:cxnLst/>
                <a:rect l="l" t="t" r="r" b="b"/>
                <a:pathLst>
                  <a:path w="119062" h="87630" extrusionOk="0">
                    <a:moveTo>
                      <a:pt x="54293" y="13335"/>
                    </a:moveTo>
                    <a:cubicBezTo>
                      <a:pt x="42863" y="3810"/>
                      <a:pt x="34290" y="0"/>
                      <a:pt x="27623" y="0"/>
                    </a:cubicBezTo>
                    <a:cubicBezTo>
                      <a:pt x="21908" y="0"/>
                      <a:pt x="17145" y="953"/>
                      <a:pt x="12383" y="1905"/>
                    </a:cubicBezTo>
                    <a:cubicBezTo>
                      <a:pt x="8573" y="2857"/>
                      <a:pt x="4763" y="5715"/>
                      <a:pt x="0" y="9525"/>
                    </a:cubicBezTo>
                    <a:lnTo>
                      <a:pt x="13335" y="30480"/>
                    </a:lnTo>
                    <a:cubicBezTo>
                      <a:pt x="17145" y="27622"/>
                      <a:pt x="20002" y="25718"/>
                      <a:pt x="22860" y="24765"/>
                    </a:cubicBezTo>
                    <a:cubicBezTo>
                      <a:pt x="26670" y="22860"/>
                      <a:pt x="29527" y="22860"/>
                      <a:pt x="33338" y="22860"/>
                    </a:cubicBezTo>
                    <a:cubicBezTo>
                      <a:pt x="41910" y="22860"/>
                      <a:pt x="60008" y="37147"/>
                      <a:pt x="86677" y="65722"/>
                    </a:cubicBezTo>
                    <a:lnTo>
                      <a:pt x="107633" y="87630"/>
                    </a:lnTo>
                    <a:lnTo>
                      <a:pt x="119063" y="78105"/>
                    </a:lnTo>
                    <a:cubicBezTo>
                      <a:pt x="103823" y="60007"/>
                      <a:pt x="82868" y="39053"/>
                      <a:pt x="54293" y="13335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39" name="Google Shape;2239;p15"/>
              <p:cNvSpPr/>
              <p:nvPr/>
            </p:nvSpPr>
            <p:spPr>
              <a:xfrm>
                <a:off x="5934075" y="4693919"/>
                <a:ext cx="635317" cy="209550"/>
              </a:xfrm>
              <a:custGeom>
                <a:avLst/>
                <a:gdLst/>
                <a:ahLst/>
                <a:cxnLst/>
                <a:rect l="l" t="t" r="r" b="b"/>
                <a:pathLst>
                  <a:path w="635317" h="209550" extrusionOk="0">
                    <a:moveTo>
                      <a:pt x="577215" y="13335"/>
                    </a:moveTo>
                    <a:lnTo>
                      <a:pt x="441008" y="13335"/>
                    </a:lnTo>
                    <a:lnTo>
                      <a:pt x="433388" y="13335"/>
                    </a:lnTo>
                    <a:lnTo>
                      <a:pt x="330517" y="13335"/>
                    </a:lnTo>
                    <a:lnTo>
                      <a:pt x="349567" y="44768"/>
                    </a:lnTo>
                    <a:lnTo>
                      <a:pt x="388620" y="44768"/>
                    </a:lnTo>
                    <a:lnTo>
                      <a:pt x="388620" y="110490"/>
                    </a:lnTo>
                    <a:lnTo>
                      <a:pt x="334328" y="110490"/>
                    </a:lnTo>
                    <a:lnTo>
                      <a:pt x="334328" y="54293"/>
                    </a:lnTo>
                    <a:cubicBezTo>
                      <a:pt x="334328" y="41910"/>
                      <a:pt x="328613" y="30480"/>
                      <a:pt x="316230" y="18098"/>
                    </a:cubicBezTo>
                    <a:cubicBezTo>
                      <a:pt x="303847" y="5715"/>
                      <a:pt x="291465" y="0"/>
                      <a:pt x="280035" y="0"/>
                    </a:cubicBezTo>
                    <a:cubicBezTo>
                      <a:pt x="269558" y="0"/>
                      <a:pt x="260985" y="2858"/>
                      <a:pt x="254317" y="9525"/>
                    </a:cubicBezTo>
                    <a:cubicBezTo>
                      <a:pt x="246697" y="17145"/>
                      <a:pt x="243840" y="24765"/>
                      <a:pt x="243840" y="35243"/>
                    </a:cubicBezTo>
                    <a:cubicBezTo>
                      <a:pt x="243840" y="38100"/>
                      <a:pt x="243840" y="41910"/>
                      <a:pt x="244792" y="44768"/>
                    </a:cubicBezTo>
                    <a:lnTo>
                      <a:pt x="227647" y="14288"/>
                    </a:lnTo>
                    <a:lnTo>
                      <a:pt x="0" y="14288"/>
                    </a:lnTo>
                    <a:lnTo>
                      <a:pt x="17145" y="45720"/>
                    </a:lnTo>
                    <a:lnTo>
                      <a:pt x="159067" y="45720"/>
                    </a:lnTo>
                    <a:lnTo>
                      <a:pt x="159067" y="71438"/>
                    </a:lnTo>
                    <a:cubicBezTo>
                      <a:pt x="154305" y="71438"/>
                      <a:pt x="149542" y="73343"/>
                      <a:pt x="143828" y="78105"/>
                    </a:cubicBezTo>
                    <a:cubicBezTo>
                      <a:pt x="138113" y="82868"/>
                      <a:pt x="132397" y="88583"/>
                      <a:pt x="126683" y="97155"/>
                    </a:cubicBezTo>
                    <a:cubicBezTo>
                      <a:pt x="119063" y="88583"/>
                      <a:pt x="111442" y="81915"/>
                      <a:pt x="103822" y="77153"/>
                    </a:cubicBezTo>
                    <a:cubicBezTo>
                      <a:pt x="96203" y="72390"/>
                      <a:pt x="88583" y="70485"/>
                      <a:pt x="81915" y="70485"/>
                    </a:cubicBezTo>
                    <a:cubicBezTo>
                      <a:pt x="69533" y="70485"/>
                      <a:pt x="58103" y="75248"/>
                      <a:pt x="48578" y="84773"/>
                    </a:cubicBezTo>
                    <a:cubicBezTo>
                      <a:pt x="39053" y="94298"/>
                      <a:pt x="35242" y="104775"/>
                      <a:pt x="35242" y="117158"/>
                    </a:cubicBezTo>
                    <a:cubicBezTo>
                      <a:pt x="35242" y="130493"/>
                      <a:pt x="40958" y="144780"/>
                      <a:pt x="52388" y="160020"/>
                    </a:cubicBezTo>
                    <a:cubicBezTo>
                      <a:pt x="63817" y="175260"/>
                      <a:pt x="80010" y="191453"/>
                      <a:pt x="100965" y="206693"/>
                    </a:cubicBezTo>
                    <a:lnTo>
                      <a:pt x="110490" y="195263"/>
                    </a:lnTo>
                    <a:cubicBezTo>
                      <a:pt x="97155" y="183833"/>
                      <a:pt x="86678" y="172403"/>
                      <a:pt x="79058" y="161925"/>
                    </a:cubicBezTo>
                    <a:cubicBezTo>
                      <a:pt x="71438" y="150495"/>
                      <a:pt x="68580" y="140018"/>
                      <a:pt x="68580" y="131445"/>
                    </a:cubicBezTo>
                    <a:cubicBezTo>
                      <a:pt x="68580" y="121920"/>
                      <a:pt x="71438" y="114300"/>
                      <a:pt x="76200" y="107633"/>
                    </a:cubicBezTo>
                    <a:cubicBezTo>
                      <a:pt x="80963" y="100965"/>
                      <a:pt x="87630" y="98108"/>
                      <a:pt x="95250" y="98108"/>
                    </a:cubicBezTo>
                    <a:cubicBezTo>
                      <a:pt x="100013" y="98108"/>
                      <a:pt x="103822" y="99060"/>
                      <a:pt x="107633" y="101918"/>
                    </a:cubicBezTo>
                    <a:cubicBezTo>
                      <a:pt x="111442" y="103823"/>
                      <a:pt x="115253" y="107633"/>
                      <a:pt x="118110" y="112395"/>
                    </a:cubicBezTo>
                    <a:cubicBezTo>
                      <a:pt x="110490" y="128588"/>
                      <a:pt x="105728" y="139065"/>
                      <a:pt x="104775" y="143828"/>
                    </a:cubicBezTo>
                    <a:lnTo>
                      <a:pt x="136208" y="157163"/>
                    </a:lnTo>
                    <a:cubicBezTo>
                      <a:pt x="140017" y="140018"/>
                      <a:pt x="146685" y="124778"/>
                      <a:pt x="155258" y="113348"/>
                    </a:cubicBezTo>
                    <a:cubicBezTo>
                      <a:pt x="163830" y="101918"/>
                      <a:pt x="173355" y="96203"/>
                      <a:pt x="182880" y="96203"/>
                    </a:cubicBezTo>
                    <a:cubicBezTo>
                      <a:pt x="188595" y="96203"/>
                      <a:pt x="193358" y="98108"/>
                      <a:pt x="197167" y="100965"/>
                    </a:cubicBezTo>
                    <a:cubicBezTo>
                      <a:pt x="200978" y="103823"/>
                      <a:pt x="202883" y="107633"/>
                      <a:pt x="202883" y="111443"/>
                    </a:cubicBezTo>
                    <a:cubicBezTo>
                      <a:pt x="203835" y="120015"/>
                      <a:pt x="199072" y="129540"/>
                      <a:pt x="190500" y="140018"/>
                    </a:cubicBezTo>
                    <a:cubicBezTo>
                      <a:pt x="181928" y="151448"/>
                      <a:pt x="170497" y="161925"/>
                      <a:pt x="156210" y="171450"/>
                    </a:cubicBezTo>
                    <a:lnTo>
                      <a:pt x="185738" y="199073"/>
                    </a:lnTo>
                    <a:cubicBezTo>
                      <a:pt x="198120" y="185738"/>
                      <a:pt x="207645" y="172403"/>
                      <a:pt x="214313" y="160020"/>
                    </a:cubicBezTo>
                    <a:cubicBezTo>
                      <a:pt x="220980" y="147638"/>
                      <a:pt x="224790" y="135255"/>
                      <a:pt x="224790" y="124778"/>
                    </a:cubicBezTo>
                    <a:cubicBezTo>
                      <a:pt x="224790" y="112395"/>
                      <a:pt x="221933" y="101918"/>
                      <a:pt x="216217" y="92393"/>
                    </a:cubicBezTo>
                    <a:cubicBezTo>
                      <a:pt x="211455" y="82868"/>
                      <a:pt x="203835" y="77153"/>
                      <a:pt x="195263" y="73343"/>
                    </a:cubicBezTo>
                    <a:lnTo>
                      <a:pt x="195263" y="45720"/>
                    </a:lnTo>
                    <a:lnTo>
                      <a:pt x="243840" y="45720"/>
                    </a:lnTo>
                    <a:cubicBezTo>
                      <a:pt x="245745" y="55245"/>
                      <a:pt x="250508" y="62865"/>
                      <a:pt x="259080" y="70485"/>
                    </a:cubicBezTo>
                    <a:cubicBezTo>
                      <a:pt x="270510" y="80963"/>
                      <a:pt x="283845" y="87630"/>
                      <a:pt x="300038" y="90488"/>
                    </a:cubicBezTo>
                    <a:lnTo>
                      <a:pt x="300038" y="111443"/>
                    </a:lnTo>
                    <a:lnTo>
                      <a:pt x="288608" y="111443"/>
                    </a:lnTo>
                    <a:cubicBezTo>
                      <a:pt x="284797" y="111443"/>
                      <a:pt x="281940" y="112395"/>
                      <a:pt x="279083" y="114300"/>
                    </a:cubicBezTo>
                    <a:cubicBezTo>
                      <a:pt x="276225" y="116205"/>
                      <a:pt x="275272" y="119063"/>
                      <a:pt x="275272" y="122873"/>
                    </a:cubicBezTo>
                    <a:cubicBezTo>
                      <a:pt x="275272" y="130493"/>
                      <a:pt x="281940" y="140018"/>
                      <a:pt x="294322" y="152400"/>
                    </a:cubicBezTo>
                    <a:cubicBezTo>
                      <a:pt x="306705" y="163830"/>
                      <a:pt x="316230" y="169545"/>
                      <a:pt x="323850" y="169545"/>
                    </a:cubicBezTo>
                    <a:cubicBezTo>
                      <a:pt x="327660" y="169545"/>
                      <a:pt x="330517" y="167640"/>
                      <a:pt x="332422" y="164783"/>
                    </a:cubicBezTo>
                    <a:cubicBezTo>
                      <a:pt x="334328" y="161925"/>
                      <a:pt x="335280" y="158115"/>
                      <a:pt x="335280" y="154305"/>
                    </a:cubicBezTo>
                    <a:lnTo>
                      <a:pt x="335280" y="142875"/>
                    </a:lnTo>
                    <a:lnTo>
                      <a:pt x="389572" y="142875"/>
                    </a:lnTo>
                    <a:lnTo>
                      <a:pt x="389572" y="189548"/>
                    </a:lnTo>
                    <a:lnTo>
                      <a:pt x="424815" y="208598"/>
                    </a:lnTo>
                    <a:lnTo>
                      <a:pt x="424815" y="44768"/>
                    </a:lnTo>
                    <a:lnTo>
                      <a:pt x="452438" y="44768"/>
                    </a:lnTo>
                    <a:lnTo>
                      <a:pt x="460058" y="44768"/>
                    </a:lnTo>
                    <a:lnTo>
                      <a:pt x="566738" y="44768"/>
                    </a:lnTo>
                    <a:lnTo>
                      <a:pt x="566738" y="72390"/>
                    </a:lnTo>
                    <a:lnTo>
                      <a:pt x="514350" y="72390"/>
                    </a:lnTo>
                    <a:cubicBezTo>
                      <a:pt x="501967" y="72390"/>
                      <a:pt x="491490" y="76200"/>
                      <a:pt x="481965" y="83820"/>
                    </a:cubicBezTo>
                    <a:cubicBezTo>
                      <a:pt x="473392" y="91440"/>
                      <a:pt x="469583" y="100965"/>
                      <a:pt x="469583" y="111443"/>
                    </a:cubicBezTo>
                    <a:cubicBezTo>
                      <a:pt x="469583" y="126683"/>
                      <a:pt x="473392" y="142875"/>
                      <a:pt x="481965" y="159068"/>
                    </a:cubicBezTo>
                    <a:cubicBezTo>
                      <a:pt x="489585" y="175260"/>
                      <a:pt x="501967" y="192405"/>
                      <a:pt x="518160" y="208598"/>
                    </a:cubicBezTo>
                    <a:lnTo>
                      <a:pt x="529590" y="200978"/>
                    </a:lnTo>
                    <a:cubicBezTo>
                      <a:pt x="519113" y="191453"/>
                      <a:pt x="511492" y="180975"/>
                      <a:pt x="505778" y="169545"/>
                    </a:cubicBezTo>
                    <a:cubicBezTo>
                      <a:pt x="501015" y="158115"/>
                      <a:pt x="498158" y="146685"/>
                      <a:pt x="498158" y="135255"/>
                    </a:cubicBezTo>
                    <a:cubicBezTo>
                      <a:pt x="498158" y="126683"/>
                      <a:pt x="501015" y="119063"/>
                      <a:pt x="507683" y="113348"/>
                    </a:cubicBezTo>
                    <a:cubicBezTo>
                      <a:pt x="513397" y="106680"/>
                      <a:pt x="521017" y="103823"/>
                      <a:pt x="529590" y="103823"/>
                    </a:cubicBezTo>
                    <a:lnTo>
                      <a:pt x="564833" y="103823"/>
                    </a:lnTo>
                    <a:lnTo>
                      <a:pt x="564833" y="185738"/>
                    </a:lnTo>
                    <a:lnTo>
                      <a:pt x="600075" y="209550"/>
                    </a:lnTo>
                    <a:lnTo>
                      <a:pt x="600075" y="45720"/>
                    </a:lnTo>
                    <a:lnTo>
                      <a:pt x="635318" y="45720"/>
                    </a:lnTo>
                    <a:lnTo>
                      <a:pt x="618172" y="14288"/>
                    </a:lnTo>
                    <a:lnTo>
                      <a:pt x="577215" y="14288"/>
                    </a:lnTo>
                    <a:close/>
                    <a:moveTo>
                      <a:pt x="299085" y="75248"/>
                    </a:moveTo>
                    <a:cubicBezTo>
                      <a:pt x="292417" y="73343"/>
                      <a:pt x="287655" y="69533"/>
                      <a:pt x="283845" y="63818"/>
                    </a:cubicBezTo>
                    <a:cubicBezTo>
                      <a:pt x="280035" y="58103"/>
                      <a:pt x="278130" y="51435"/>
                      <a:pt x="278130" y="42863"/>
                    </a:cubicBezTo>
                    <a:cubicBezTo>
                      <a:pt x="278130" y="37148"/>
                      <a:pt x="280035" y="31433"/>
                      <a:pt x="281940" y="27623"/>
                    </a:cubicBezTo>
                    <a:cubicBezTo>
                      <a:pt x="284797" y="23813"/>
                      <a:pt x="287655" y="20955"/>
                      <a:pt x="291465" y="20955"/>
                    </a:cubicBezTo>
                    <a:cubicBezTo>
                      <a:pt x="294322" y="20955"/>
                      <a:pt x="296228" y="22860"/>
                      <a:pt x="297180" y="25718"/>
                    </a:cubicBezTo>
                    <a:cubicBezTo>
                      <a:pt x="299085" y="28575"/>
                      <a:pt x="299085" y="32385"/>
                      <a:pt x="299085" y="36195"/>
                    </a:cubicBezTo>
                    <a:lnTo>
                      <a:pt x="299085" y="75248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0" name="Google Shape;2240;p15"/>
              <p:cNvSpPr/>
              <p:nvPr/>
            </p:nvSpPr>
            <p:spPr>
              <a:xfrm>
                <a:off x="6413182" y="4612005"/>
                <a:ext cx="104075" cy="94352"/>
              </a:xfrm>
              <a:custGeom>
                <a:avLst/>
                <a:gdLst/>
                <a:ahLst/>
                <a:cxnLst/>
                <a:rect l="l" t="t" r="r" b="b"/>
                <a:pathLst>
                  <a:path w="104075" h="94352" extrusionOk="0">
                    <a:moveTo>
                      <a:pt x="89535" y="60007"/>
                    </a:moveTo>
                    <a:cubicBezTo>
                      <a:pt x="81915" y="47625"/>
                      <a:pt x="76200" y="40005"/>
                      <a:pt x="72390" y="36195"/>
                    </a:cubicBezTo>
                    <a:cubicBezTo>
                      <a:pt x="64770" y="25717"/>
                      <a:pt x="55245" y="16192"/>
                      <a:pt x="44767" y="9525"/>
                    </a:cubicBezTo>
                    <a:cubicBezTo>
                      <a:pt x="34290" y="2857"/>
                      <a:pt x="23813" y="0"/>
                      <a:pt x="14288" y="0"/>
                    </a:cubicBezTo>
                    <a:cubicBezTo>
                      <a:pt x="8572" y="952"/>
                      <a:pt x="3810" y="1905"/>
                      <a:pt x="0" y="2857"/>
                    </a:cubicBezTo>
                    <a:lnTo>
                      <a:pt x="15240" y="36195"/>
                    </a:lnTo>
                    <a:cubicBezTo>
                      <a:pt x="20002" y="34290"/>
                      <a:pt x="25717" y="33338"/>
                      <a:pt x="31433" y="33338"/>
                    </a:cubicBezTo>
                    <a:cubicBezTo>
                      <a:pt x="37147" y="33338"/>
                      <a:pt x="42863" y="34290"/>
                      <a:pt x="47625" y="37147"/>
                    </a:cubicBezTo>
                    <a:cubicBezTo>
                      <a:pt x="52388" y="39052"/>
                      <a:pt x="57150" y="41910"/>
                      <a:pt x="60008" y="45720"/>
                    </a:cubicBezTo>
                    <a:lnTo>
                      <a:pt x="97155" y="94297"/>
                    </a:lnTo>
                    <a:cubicBezTo>
                      <a:pt x="108585" y="95250"/>
                      <a:pt x="105727" y="83820"/>
                      <a:pt x="89535" y="60007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1" name="Google Shape;2241;p15"/>
              <p:cNvSpPr/>
              <p:nvPr/>
            </p:nvSpPr>
            <p:spPr>
              <a:xfrm>
                <a:off x="6671309" y="4707255"/>
                <a:ext cx="676275" cy="234314"/>
              </a:xfrm>
              <a:custGeom>
                <a:avLst/>
                <a:gdLst/>
                <a:ahLst/>
                <a:cxnLst/>
                <a:rect l="l" t="t" r="r" b="b"/>
                <a:pathLst>
                  <a:path w="676275" h="234314" extrusionOk="0">
                    <a:moveTo>
                      <a:pt x="605790" y="171450"/>
                    </a:moveTo>
                    <a:lnTo>
                      <a:pt x="641033" y="195263"/>
                    </a:lnTo>
                    <a:lnTo>
                      <a:pt x="641033" y="31432"/>
                    </a:lnTo>
                    <a:lnTo>
                      <a:pt x="676275" y="31432"/>
                    </a:lnTo>
                    <a:lnTo>
                      <a:pt x="659130" y="0"/>
                    </a:lnTo>
                    <a:lnTo>
                      <a:pt x="467678" y="0"/>
                    </a:lnTo>
                    <a:lnTo>
                      <a:pt x="460058" y="0"/>
                    </a:lnTo>
                    <a:lnTo>
                      <a:pt x="299085" y="0"/>
                    </a:lnTo>
                    <a:lnTo>
                      <a:pt x="291465" y="0"/>
                    </a:lnTo>
                    <a:lnTo>
                      <a:pt x="203835" y="0"/>
                    </a:lnTo>
                    <a:lnTo>
                      <a:pt x="196215" y="0"/>
                    </a:lnTo>
                    <a:lnTo>
                      <a:pt x="0" y="0"/>
                    </a:lnTo>
                    <a:lnTo>
                      <a:pt x="17145" y="31432"/>
                    </a:lnTo>
                    <a:lnTo>
                      <a:pt x="151448" y="31432"/>
                    </a:lnTo>
                    <a:lnTo>
                      <a:pt x="151448" y="59055"/>
                    </a:lnTo>
                    <a:lnTo>
                      <a:pt x="43815" y="59055"/>
                    </a:lnTo>
                    <a:lnTo>
                      <a:pt x="38100" y="70485"/>
                    </a:lnTo>
                    <a:cubicBezTo>
                      <a:pt x="54293" y="75247"/>
                      <a:pt x="67628" y="82867"/>
                      <a:pt x="78105" y="92392"/>
                    </a:cubicBezTo>
                    <a:cubicBezTo>
                      <a:pt x="87630" y="102870"/>
                      <a:pt x="93345" y="113347"/>
                      <a:pt x="93345" y="124777"/>
                    </a:cubicBezTo>
                    <a:cubicBezTo>
                      <a:pt x="93345" y="129540"/>
                      <a:pt x="91440" y="134302"/>
                      <a:pt x="86678" y="138113"/>
                    </a:cubicBezTo>
                    <a:cubicBezTo>
                      <a:pt x="80963" y="142875"/>
                      <a:pt x="75248" y="144780"/>
                      <a:pt x="68580" y="146685"/>
                    </a:cubicBezTo>
                    <a:cubicBezTo>
                      <a:pt x="66675" y="142875"/>
                      <a:pt x="63818" y="140017"/>
                      <a:pt x="60008" y="137160"/>
                    </a:cubicBezTo>
                    <a:cubicBezTo>
                      <a:pt x="56198" y="134302"/>
                      <a:pt x="52388" y="133350"/>
                      <a:pt x="49530" y="133350"/>
                    </a:cubicBezTo>
                    <a:cubicBezTo>
                      <a:pt x="44768" y="133350"/>
                      <a:pt x="40005" y="135255"/>
                      <a:pt x="37148" y="139065"/>
                    </a:cubicBezTo>
                    <a:cubicBezTo>
                      <a:pt x="33338" y="142875"/>
                      <a:pt x="32385" y="147638"/>
                      <a:pt x="32385" y="153352"/>
                    </a:cubicBezTo>
                    <a:cubicBezTo>
                      <a:pt x="32385" y="160972"/>
                      <a:pt x="36195" y="168592"/>
                      <a:pt x="44768" y="173355"/>
                    </a:cubicBezTo>
                    <a:cubicBezTo>
                      <a:pt x="52388" y="179070"/>
                      <a:pt x="62865" y="181927"/>
                      <a:pt x="73343" y="181927"/>
                    </a:cubicBezTo>
                    <a:lnTo>
                      <a:pt x="97155" y="234315"/>
                    </a:lnTo>
                    <a:lnTo>
                      <a:pt x="114300" y="224790"/>
                    </a:lnTo>
                    <a:lnTo>
                      <a:pt x="82868" y="180022"/>
                    </a:lnTo>
                    <a:cubicBezTo>
                      <a:pt x="93345" y="178117"/>
                      <a:pt x="102870" y="173355"/>
                      <a:pt x="110490" y="166688"/>
                    </a:cubicBezTo>
                    <a:cubicBezTo>
                      <a:pt x="118110" y="160020"/>
                      <a:pt x="120968" y="152400"/>
                      <a:pt x="120968" y="142875"/>
                    </a:cubicBezTo>
                    <a:cubicBezTo>
                      <a:pt x="120968" y="133350"/>
                      <a:pt x="118110" y="123825"/>
                      <a:pt x="112395" y="114300"/>
                    </a:cubicBezTo>
                    <a:cubicBezTo>
                      <a:pt x="107633" y="104775"/>
                      <a:pt x="100013" y="97155"/>
                      <a:pt x="89535" y="90488"/>
                    </a:cubicBezTo>
                    <a:lnTo>
                      <a:pt x="151448" y="90488"/>
                    </a:lnTo>
                    <a:lnTo>
                      <a:pt x="151448" y="176213"/>
                    </a:lnTo>
                    <a:lnTo>
                      <a:pt x="186690" y="195263"/>
                    </a:lnTo>
                    <a:lnTo>
                      <a:pt x="186690" y="31432"/>
                    </a:lnTo>
                    <a:lnTo>
                      <a:pt x="214313" y="31432"/>
                    </a:lnTo>
                    <a:lnTo>
                      <a:pt x="221933" y="31432"/>
                    </a:lnTo>
                    <a:lnTo>
                      <a:pt x="246698" y="31432"/>
                    </a:lnTo>
                    <a:lnTo>
                      <a:pt x="246698" y="171450"/>
                    </a:lnTo>
                    <a:lnTo>
                      <a:pt x="281940" y="195263"/>
                    </a:lnTo>
                    <a:lnTo>
                      <a:pt x="281940" y="31432"/>
                    </a:lnTo>
                    <a:lnTo>
                      <a:pt x="309563" y="31432"/>
                    </a:lnTo>
                    <a:lnTo>
                      <a:pt x="317183" y="31432"/>
                    </a:lnTo>
                    <a:lnTo>
                      <a:pt x="415290" y="31432"/>
                    </a:lnTo>
                    <a:lnTo>
                      <a:pt x="415290" y="81915"/>
                    </a:lnTo>
                    <a:lnTo>
                      <a:pt x="337185" y="81915"/>
                    </a:lnTo>
                    <a:cubicBezTo>
                      <a:pt x="332423" y="81915"/>
                      <a:pt x="329565" y="83820"/>
                      <a:pt x="326708" y="86677"/>
                    </a:cubicBezTo>
                    <a:cubicBezTo>
                      <a:pt x="323850" y="89535"/>
                      <a:pt x="321945" y="93345"/>
                      <a:pt x="321945" y="97155"/>
                    </a:cubicBezTo>
                    <a:cubicBezTo>
                      <a:pt x="321945" y="106680"/>
                      <a:pt x="325755" y="117157"/>
                      <a:pt x="334328" y="127635"/>
                    </a:cubicBezTo>
                    <a:cubicBezTo>
                      <a:pt x="342900" y="138113"/>
                      <a:pt x="350520" y="143827"/>
                      <a:pt x="357188" y="143827"/>
                    </a:cubicBezTo>
                    <a:cubicBezTo>
                      <a:pt x="359093" y="143827"/>
                      <a:pt x="360998" y="142875"/>
                      <a:pt x="361950" y="141922"/>
                    </a:cubicBezTo>
                    <a:cubicBezTo>
                      <a:pt x="363855" y="140970"/>
                      <a:pt x="364808" y="139065"/>
                      <a:pt x="364808" y="136207"/>
                    </a:cubicBezTo>
                    <a:lnTo>
                      <a:pt x="364808" y="122872"/>
                    </a:lnTo>
                    <a:cubicBezTo>
                      <a:pt x="364808" y="120015"/>
                      <a:pt x="365760" y="118110"/>
                      <a:pt x="367665" y="116205"/>
                    </a:cubicBezTo>
                    <a:cubicBezTo>
                      <a:pt x="368618" y="114300"/>
                      <a:pt x="370523" y="113347"/>
                      <a:pt x="372428" y="113347"/>
                    </a:cubicBezTo>
                    <a:lnTo>
                      <a:pt x="415290" y="113347"/>
                    </a:lnTo>
                    <a:lnTo>
                      <a:pt x="415290" y="175260"/>
                    </a:lnTo>
                    <a:lnTo>
                      <a:pt x="450533" y="194310"/>
                    </a:lnTo>
                    <a:lnTo>
                      <a:pt x="450533" y="30480"/>
                    </a:lnTo>
                    <a:lnTo>
                      <a:pt x="478155" y="30480"/>
                    </a:lnTo>
                    <a:lnTo>
                      <a:pt x="485775" y="30480"/>
                    </a:lnTo>
                    <a:lnTo>
                      <a:pt x="513397" y="30480"/>
                    </a:lnTo>
                    <a:lnTo>
                      <a:pt x="513397" y="96202"/>
                    </a:lnTo>
                    <a:lnTo>
                      <a:pt x="501968" y="96202"/>
                    </a:lnTo>
                    <a:cubicBezTo>
                      <a:pt x="499110" y="96202"/>
                      <a:pt x="497205" y="97155"/>
                      <a:pt x="495300" y="99060"/>
                    </a:cubicBezTo>
                    <a:cubicBezTo>
                      <a:pt x="493395" y="100965"/>
                      <a:pt x="492443" y="102870"/>
                      <a:pt x="492443" y="105727"/>
                    </a:cubicBezTo>
                    <a:cubicBezTo>
                      <a:pt x="492443" y="111442"/>
                      <a:pt x="499110" y="120967"/>
                      <a:pt x="512445" y="134302"/>
                    </a:cubicBezTo>
                    <a:cubicBezTo>
                      <a:pt x="525780" y="147638"/>
                      <a:pt x="535305" y="154305"/>
                      <a:pt x="541020" y="154305"/>
                    </a:cubicBezTo>
                    <a:cubicBezTo>
                      <a:pt x="542925" y="154305"/>
                      <a:pt x="544830" y="153352"/>
                      <a:pt x="545783" y="151447"/>
                    </a:cubicBezTo>
                    <a:cubicBezTo>
                      <a:pt x="547688" y="148590"/>
                      <a:pt x="548640" y="145732"/>
                      <a:pt x="548640" y="142875"/>
                    </a:cubicBezTo>
                    <a:lnTo>
                      <a:pt x="548640" y="127635"/>
                    </a:lnTo>
                    <a:lnTo>
                      <a:pt x="606743" y="127635"/>
                    </a:lnTo>
                    <a:lnTo>
                      <a:pt x="606743" y="171450"/>
                    </a:lnTo>
                    <a:close/>
                    <a:moveTo>
                      <a:pt x="547688" y="97155"/>
                    </a:moveTo>
                    <a:lnTo>
                      <a:pt x="547688" y="31432"/>
                    </a:lnTo>
                    <a:lnTo>
                      <a:pt x="605790" y="31432"/>
                    </a:lnTo>
                    <a:lnTo>
                      <a:pt x="605790" y="97155"/>
                    </a:lnTo>
                    <a:lnTo>
                      <a:pt x="547688" y="97155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2" name="Google Shape;2242;p15"/>
              <p:cNvSpPr/>
              <p:nvPr/>
            </p:nvSpPr>
            <p:spPr>
              <a:xfrm>
                <a:off x="7259002" y="4910137"/>
                <a:ext cx="119062" cy="87630"/>
              </a:xfrm>
              <a:custGeom>
                <a:avLst/>
                <a:gdLst/>
                <a:ahLst/>
                <a:cxnLst/>
                <a:rect l="l" t="t" r="r" b="b"/>
                <a:pathLst>
                  <a:path w="119062" h="87630" extrusionOk="0">
                    <a:moveTo>
                      <a:pt x="54292" y="13335"/>
                    </a:moveTo>
                    <a:cubicBezTo>
                      <a:pt x="42863" y="3810"/>
                      <a:pt x="34290" y="0"/>
                      <a:pt x="27622" y="0"/>
                    </a:cubicBezTo>
                    <a:cubicBezTo>
                      <a:pt x="21907" y="0"/>
                      <a:pt x="17145" y="953"/>
                      <a:pt x="12382" y="1905"/>
                    </a:cubicBezTo>
                    <a:cubicBezTo>
                      <a:pt x="8572" y="2857"/>
                      <a:pt x="4763" y="5715"/>
                      <a:pt x="0" y="9525"/>
                    </a:cubicBezTo>
                    <a:lnTo>
                      <a:pt x="13335" y="30480"/>
                    </a:lnTo>
                    <a:cubicBezTo>
                      <a:pt x="17145" y="27622"/>
                      <a:pt x="20003" y="25718"/>
                      <a:pt x="22860" y="24765"/>
                    </a:cubicBezTo>
                    <a:cubicBezTo>
                      <a:pt x="26670" y="22860"/>
                      <a:pt x="29528" y="22860"/>
                      <a:pt x="33338" y="22860"/>
                    </a:cubicBezTo>
                    <a:cubicBezTo>
                      <a:pt x="41910" y="22860"/>
                      <a:pt x="60007" y="37147"/>
                      <a:pt x="86678" y="65722"/>
                    </a:cubicBezTo>
                    <a:lnTo>
                      <a:pt x="107632" y="87630"/>
                    </a:lnTo>
                    <a:lnTo>
                      <a:pt x="119063" y="78105"/>
                    </a:lnTo>
                    <a:cubicBezTo>
                      <a:pt x="103822" y="60007"/>
                      <a:pt x="81915" y="39053"/>
                      <a:pt x="54292" y="13335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43" name="Google Shape;2243;p15"/>
            <p:cNvSpPr/>
            <p:nvPr/>
          </p:nvSpPr>
          <p:spPr>
            <a:xfrm>
              <a:off x="5888982" y="2284094"/>
              <a:ext cx="406654" cy="721042"/>
            </a:xfrm>
            <a:custGeom>
              <a:avLst/>
              <a:gdLst/>
              <a:ahLst/>
              <a:cxnLst/>
              <a:rect l="l" t="t" r="r" b="b"/>
              <a:pathLst>
                <a:path w="406654" h="721042" extrusionOk="0">
                  <a:moveTo>
                    <a:pt x="75573" y="576263"/>
                  </a:moveTo>
                  <a:cubicBezTo>
                    <a:pt x="75573" y="576263"/>
                    <a:pt x="75573" y="576263"/>
                    <a:pt x="75573" y="576263"/>
                  </a:cubicBezTo>
                  <a:cubicBezTo>
                    <a:pt x="67953" y="591503"/>
                    <a:pt x="69858" y="604838"/>
                    <a:pt x="74620" y="612458"/>
                  </a:cubicBezTo>
                  <a:cubicBezTo>
                    <a:pt x="80335" y="623888"/>
                    <a:pt x="91765" y="632460"/>
                    <a:pt x="108910" y="640080"/>
                  </a:cubicBezTo>
                  <a:cubicBezTo>
                    <a:pt x="108910" y="640080"/>
                    <a:pt x="108910" y="641033"/>
                    <a:pt x="108910" y="641033"/>
                  </a:cubicBezTo>
                  <a:cubicBezTo>
                    <a:pt x="108910" y="661035"/>
                    <a:pt x="127960" y="677228"/>
                    <a:pt x="160345" y="684848"/>
                  </a:cubicBezTo>
                  <a:cubicBezTo>
                    <a:pt x="162250" y="700088"/>
                    <a:pt x="177490" y="721043"/>
                    <a:pt x="210828" y="721043"/>
                  </a:cubicBezTo>
                  <a:cubicBezTo>
                    <a:pt x="214638" y="721043"/>
                    <a:pt x="219400" y="721043"/>
                    <a:pt x="226068" y="719138"/>
                  </a:cubicBezTo>
                  <a:cubicBezTo>
                    <a:pt x="244165" y="713423"/>
                    <a:pt x="256548" y="700088"/>
                    <a:pt x="257500" y="684848"/>
                  </a:cubicBezTo>
                  <a:cubicBezTo>
                    <a:pt x="289885" y="676275"/>
                    <a:pt x="308935" y="661035"/>
                    <a:pt x="308935" y="641033"/>
                  </a:cubicBezTo>
                  <a:cubicBezTo>
                    <a:pt x="308935" y="639128"/>
                    <a:pt x="308935" y="637223"/>
                    <a:pt x="307983" y="635318"/>
                  </a:cubicBezTo>
                  <a:cubicBezTo>
                    <a:pt x="329890" y="621983"/>
                    <a:pt x="342273" y="605790"/>
                    <a:pt x="342273" y="589598"/>
                  </a:cubicBezTo>
                  <a:cubicBezTo>
                    <a:pt x="342273" y="584835"/>
                    <a:pt x="340368" y="580073"/>
                    <a:pt x="338463" y="576263"/>
                  </a:cubicBezTo>
                  <a:cubicBezTo>
                    <a:pt x="371800" y="542925"/>
                    <a:pt x="389898" y="510540"/>
                    <a:pt x="399423" y="480060"/>
                  </a:cubicBezTo>
                  <a:lnTo>
                    <a:pt x="399423" y="480060"/>
                  </a:lnTo>
                  <a:cubicBezTo>
                    <a:pt x="400375" y="478155"/>
                    <a:pt x="400375" y="476250"/>
                    <a:pt x="401328" y="474345"/>
                  </a:cubicBezTo>
                  <a:cubicBezTo>
                    <a:pt x="404185" y="462915"/>
                    <a:pt x="406090" y="448628"/>
                    <a:pt x="406090" y="446722"/>
                  </a:cubicBezTo>
                  <a:cubicBezTo>
                    <a:pt x="407995" y="421005"/>
                    <a:pt x="405138" y="395288"/>
                    <a:pt x="396565" y="370522"/>
                  </a:cubicBezTo>
                  <a:lnTo>
                    <a:pt x="387993" y="350520"/>
                  </a:lnTo>
                  <a:cubicBezTo>
                    <a:pt x="380373" y="336233"/>
                    <a:pt x="370848" y="322897"/>
                    <a:pt x="360370" y="312420"/>
                  </a:cubicBezTo>
                  <a:cubicBezTo>
                    <a:pt x="357513" y="309563"/>
                    <a:pt x="354655" y="306705"/>
                    <a:pt x="351798" y="304800"/>
                  </a:cubicBezTo>
                  <a:lnTo>
                    <a:pt x="351798" y="304800"/>
                  </a:lnTo>
                  <a:lnTo>
                    <a:pt x="340368" y="294322"/>
                  </a:lnTo>
                  <a:cubicBezTo>
                    <a:pt x="337510" y="291465"/>
                    <a:pt x="334653" y="288608"/>
                    <a:pt x="331795" y="286703"/>
                  </a:cubicBezTo>
                  <a:cubicBezTo>
                    <a:pt x="292743" y="251460"/>
                    <a:pt x="264168" y="224790"/>
                    <a:pt x="272740" y="163830"/>
                  </a:cubicBezTo>
                  <a:cubicBezTo>
                    <a:pt x="283218" y="106680"/>
                    <a:pt x="265120" y="47625"/>
                    <a:pt x="241308" y="32385"/>
                  </a:cubicBezTo>
                  <a:cubicBezTo>
                    <a:pt x="239403" y="31432"/>
                    <a:pt x="238450" y="30480"/>
                    <a:pt x="236545" y="30480"/>
                  </a:cubicBezTo>
                  <a:cubicBezTo>
                    <a:pt x="235593" y="21907"/>
                    <a:pt x="234640" y="16193"/>
                    <a:pt x="233688" y="16193"/>
                  </a:cubicBezTo>
                  <a:cubicBezTo>
                    <a:pt x="227020" y="4763"/>
                    <a:pt x="217495" y="953"/>
                    <a:pt x="210828" y="0"/>
                  </a:cubicBezTo>
                  <a:cubicBezTo>
                    <a:pt x="208923" y="0"/>
                    <a:pt x="207970" y="0"/>
                    <a:pt x="206065" y="0"/>
                  </a:cubicBezTo>
                  <a:cubicBezTo>
                    <a:pt x="194635" y="0"/>
                    <a:pt x="174633" y="4763"/>
                    <a:pt x="166060" y="37148"/>
                  </a:cubicBezTo>
                  <a:cubicBezTo>
                    <a:pt x="160345" y="58103"/>
                    <a:pt x="161298" y="87630"/>
                    <a:pt x="161298" y="115253"/>
                  </a:cubicBezTo>
                  <a:cubicBezTo>
                    <a:pt x="161298" y="120968"/>
                    <a:pt x="161298" y="126682"/>
                    <a:pt x="161298" y="130493"/>
                  </a:cubicBezTo>
                  <a:cubicBezTo>
                    <a:pt x="159393" y="178118"/>
                    <a:pt x="114625" y="237172"/>
                    <a:pt x="81288" y="277178"/>
                  </a:cubicBezTo>
                  <a:cubicBezTo>
                    <a:pt x="81288" y="277178"/>
                    <a:pt x="55570" y="304800"/>
                    <a:pt x="33663" y="343853"/>
                  </a:cubicBezTo>
                  <a:cubicBezTo>
                    <a:pt x="14613" y="374333"/>
                    <a:pt x="-50157" y="493395"/>
                    <a:pt x="75573" y="576263"/>
                  </a:cubicBezTo>
                  <a:close/>
                  <a:moveTo>
                    <a:pt x="210828" y="696278"/>
                  </a:moveTo>
                  <a:cubicBezTo>
                    <a:pt x="197493" y="696278"/>
                    <a:pt x="186063" y="688658"/>
                    <a:pt x="186063" y="681038"/>
                  </a:cubicBezTo>
                  <a:cubicBezTo>
                    <a:pt x="186063" y="680085"/>
                    <a:pt x="186063" y="678180"/>
                    <a:pt x="187015" y="677228"/>
                  </a:cubicBezTo>
                  <a:cubicBezTo>
                    <a:pt x="190825" y="677228"/>
                    <a:pt x="194635" y="678180"/>
                    <a:pt x="198445" y="678180"/>
                  </a:cubicBezTo>
                  <a:cubicBezTo>
                    <a:pt x="202255" y="678180"/>
                    <a:pt x="206065" y="678180"/>
                    <a:pt x="210828" y="678180"/>
                  </a:cubicBezTo>
                  <a:cubicBezTo>
                    <a:pt x="218448" y="678180"/>
                    <a:pt x="227020" y="678180"/>
                    <a:pt x="233688" y="677228"/>
                  </a:cubicBezTo>
                  <a:cubicBezTo>
                    <a:pt x="234640" y="678180"/>
                    <a:pt x="234640" y="680085"/>
                    <a:pt x="234640" y="681038"/>
                  </a:cubicBezTo>
                  <a:cubicBezTo>
                    <a:pt x="235593" y="688658"/>
                    <a:pt x="224163" y="696278"/>
                    <a:pt x="210828" y="696278"/>
                  </a:cubicBezTo>
                  <a:close/>
                  <a:moveTo>
                    <a:pt x="236545" y="662940"/>
                  </a:moveTo>
                  <a:cubicBezTo>
                    <a:pt x="231783" y="663893"/>
                    <a:pt x="226068" y="663893"/>
                    <a:pt x="221305" y="664845"/>
                  </a:cubicBezTo>
                  <a:cubicBezTo>
                    <a:pt x="217495" y="664845"/>
                    <a:pt x="214638" y="664845"/>
                    <a:pt x="210828" y="664845"/>
                  </a:cubicBezTo>
                  <a:cubicBezTo>
                    <a:pt x="202255" y="664845"/>
                    <a:pt x="193683" y="663893"/>
                    <a:pt x="185110" y="662940"/>
                  </a:cubicBezTo>
                  <a:cubicBezTo>
                    <a:pt x="153678" y="659130"/>
                    <a:pt x="135580" y="647700"/>
                    <a:pt x="135580" y="639128"/>
                  </a:cubicBezTo>
                  <a:cubicBezTo>
                    <a:pt x="135580" y="638175"/>
                    <a:pt x="135580" y="638175"/>
                    <a:pt x="135580" y="637223"/>
                  </a:cubicBezTo>
                  <a:cubicBezTo>
                    <a:pt x="159393" y="641985"/>
                    <a:pt x="185110" y="642938"/>
                    <a:pt x="202255" y="642938"/>
                  </a:cubicBezTo>
                  <a:cubicBezTo>
                    <a:pt x="235593" y="642938"/>
                    <a:pt x="267025" y="639128"/>
                    <a:pt x="284170" y="633413"/>
                  </a:cubicBezTo>
                  <a:cubicBezTo>
                    <a:pt x="286075" y="635318"/>
                    <a:pt x="287028" y="637223"/>
                    <a:pt x="287028" y="639128"/>
                  </a:cubicBezTo>
                  <a:cubicBezTo>
                    <a:pt x="287028" y="647700"/>
                    <a:pt x="267978" y="659130"/>
                    <a:pt x="236545" y="662940"/>
                  </a:cubicBezTo>
                  <a:close/>
                  <a:moveTo>
                    <a:pt x="89860" y="304800"/>
                  </a:moveTo>
                  <a:lnTo>
                    <a:pt x="90813" y="302895"/>
                  </a:lnTo>
                  <a:cubicBezTo>
                    <a:pt x="132723" y="253365"/>
                    <a:pt x="181300" y="188595"/>
                    <a:pt x="184158" y="131445"/>
                  </a:cubicBezTo>
                  <a:cubicBezTo>
                    <a:pt x="184158" y="125730"/>
                    <a:pt x="184158" y="120015"/>
                    <a:pt x="184158" y="114300"/>
                  </a:cubicBezTo>
                  <a:cubicBezTo>
                    <a:pt x="184158" y="87630"/>
                    <a:pt x="183205" y="60960"/>
                    <a:pt x="187968" y="42863"/>
                  </a:cubicBezTo>
                  <a:cubicBezTo>
                    <a:pt x="191778" y="26670"/>
                    <a:pt x="198445" y="24765"/>
                    <a:pt x="202255" y="24765"/>
                  </a:cubicBezTo>
                  <a:cubicBezTo>
                    <a:pt x="203208" y="24765"/>
                    <a:pt x="204160" y="24765"/>
                    <a:pt x="204160" y="24765"/>
                  </a:cubicBezTo>
                  <a:cubicBezTo>
                    <a:pt x="207018" y="24765"/>
                    <a:pt x="208923" y="29528"/>
                    <a:pt x="209875" y="37148"/>
                  </a:cubicBezTo>
                  <a:cubicBezTo>
                    <a:pt x="209875" y="41910"/>
                    <a:pt x="209875" y="56198"/>
                    <a:pt x="208923" y="71438"/>
                  </a:cubicBezTo>
                  <a:cubicBezTo>
                    <a:pt x="207018" y="105728"/>
                    <a:pt x="205113" y="151447"/>
                    <a:pt x="209875" y="172403"/>
                  </a:cubicBezTo>
                  <a:cubicBezTo>
                    <a:pt x="215590" y="195263"/>
                    <a:pt x="226068" y="218122"/>
                    <a:pt x="235593" y="240030"/>
                  </a:cubicBezTo>
                  <a:cubicBezTo>
                    <a:pt x="248928" y="268605"/>
                    <a:pt x="261310" y="296228"/>
                    <a:pt x="262263" y="321945"/>
                  </a:cubicBezTo>
                  <a:cubicBezTo>
                    <a:pt x="264168" y="367665"/>
                    <a:pt x="241308" y="371475"/>
                    <a:pt x="225115" y="374333"/>
                  </a:cubicBezTo>
                  <a:cubicBezTo>
                    <a:pt x="217495" y="375285"/>
                    <a:pt x="208923" y="377190"/>
                    <a:pt x="208923" y="385763"/>
                  </a:cubicBezTo>
                  <a:cubicBezTo>
                    <a:pt x="208923" y="389572"/>
                    <a:pt x="211780" y="393383"/>
                    <a:pt x="216543" y="393383"/>
                  </a:cubicBezTo>
                  <a:cubicBezTo>
                    <a:pt x="218448" y="393383"/>
                    <a:pt x="220353" y="392430"/>
                    <a:pt x="224163" y="392430"/>
                  </a:cubicBezTo>
                  <a:cubicBezTo>
                    <a:pt x="228925" y="391478"/>
                    <a:pt x="237498" y="389572"/>
                    <a:pt x="246070" y="389572"/>
                  </a:cubicBezTo>
                  <a:cubicBezTo>
                    <a:pt x="251785" y="389572"/>
                    <a:pt x="256548" y="390525"/>
                    <a:pt x="261310" y="391478"/>
                  </a:cubicBezTo>
                  <a:cubicBezTo>
                    <a:pt x="275598" y="395288"/>
                    <a:pt x="286075" y="405765"/>
                    <a:pt x="290838" y="418147"/>
                  </a:cubicBezTo>
                  <a:cubicBezTo>
                    <a:pt x="294648" y="429578"/>
                    <a:pt x="294648" y="449580"/>
                    <a:pt x="273693" y="477203"/>
                  </a:cubicBezTo>
                  <a:cubicBezTo>
                    <a:pt x="269883" y="482918"/>
                    <a:pt x="259405" y="490538"/>
                    <a:pt x="238450" y="494347"/>
                  </a:cubicBezTo>
                  <a:cubicBezTo>
                    <a:pt x="231783" y="495300"/>
                    <a:pt x="231783" y="499110"/>
                    <a:pt x="231783" y="501968"/>
                  </a:cubicBezTo>
                  <a:cubicBezTo>
                    <a:pt x="231783" y="504825"/>
                    <a:pt x="234640" y="507683"/>
                    <a:pt x="239403" y="507683"/>
                  </a:cubicBezTo>
                  <a:cubicBezTo>
                    <a:pt x="241308" y="507683"/>
                    <a:pt x="243213" y="507683"/>
                    <a:pt x="245118" y="507683"/>
                  </a:cubicBezTo>
                  <a:cubicBezTo>
                    <a:pt x="277503" y="507683"/>
                    <a:pt x="302268" y="514350"/>
                    <a:pt x="313698" y="526733"/>
                  </a:cubicBezTo>
                  <a:cubicBezTo>
                    <a:pt x="319413" y="532448"/>
                    <a:pt x="321318" y="539115"/>
                    <a:pt x="321318" y="546735"/>
                  </a:cubicBezTo>
                  <a:cubicBezTo>
                    <a:pt x="320365" y="561023"/>
                    <a:pt x="301315" y="566738"/>
                    <a:pt x="287980" y="569595"/>
                  </a:cubicBezTo>
                  <a:cubicBezTo>
                    <a:pt x="278455" y="572453"/>
                    <a:pt x="272740" y="573405"/>
                    <a:pt x="272740" y="580073"/>
                  </a:cubicBezTo>
                  <a:lnTo>
                    <a:pt x="272740" y="582930"/>
                  </a:lnTo>
                  <a:lnTo>
                    <a:pt x="277503" y="586740"/>
                  </a:lnTo>
                  <a:lnTo>
                    <a:pt x="280360" y="586740"/>
                  </a:lnTo>
                  <a:cubicBezTo>
                    <a:pt x="282265" y="586740"/>
                    <a:pt x="284170" y="585788"/>
                    <a:pt x="287980" y="584835"/>
                  </a:cubicBezTo>
                  <a:cubicBezTo>
                    <a:pt x="296553" y="581978"/>
                    <a:pt x="304173" y="581025"/>
                    <a:pt x="309888" y="581025"/>
                  </a:cubicBezTo>
                  <a:cubicBezTo>
                    <a:pt x="312745" y="581025"/>
                    <a:pt x="314650" y="581025"/>
                    <a:pt x="315603" y="581978"/>
                  </a:cubicBezTo>
                  <a:cubicBezTo>
                    <a:pt x="320365" y="582930"/>
                    <a:pt x="320365" y="585788"/>
                    <a:pt x="320365" y="586740"/>
                  </a:cubicBezTo>
                  <a:cubicBezTo>
                    <a:pt x="320365" y="594360"/>
                    <a:pt x="308935" y="606743"/>
                    <a:pt x="283218" y="617220"/>
                  </a:cubicBezTo>
                  <a:lnTo>
                    <a:pt x="282265" y="617220"/>
                  </a:lnTo>
                  <a:lnTo>
                    <a:pt x="282265" y="617220"/>
                  </a:lnTo>
                  <a:cubicBezTo>
                    <a:pt x="269883" y="622935"/>
                    <a:pt x="241308" y="625793"/>
                    <a:pt x="210828" y="625793"/>
                  </a:cubicBezTo>
                  <a:cubicBezTo>
                    <a:pt x="163203" y="625793"/>
                    <a:pt x="107958" y="617220"/>
                    <a:pt x="98433" y="597218"/>
                  </a:cubicBezTo>
                  <a:cubicBezTo>
                    <a:pt x="96528" y="592455"/>
                    <a:pt x="96528" y="586740"/>
                    <a:pt x="101290" y="580073"/>
                  </a:cubicBezTo>
                  <a:cubicBezTo>
                    <a:pt x="102243" y="581025"/>
                    <a:pt x="104148" y="582930"/>
                    <a:pt x="106053" y="583883"/>
                  </a:cubicBezTo>
                  <a:cubicBezTo>
                    <a:pt x="137485" y="600075"/>
                    <a:pt x="178443" y="602933"/>
                    <a:pt x="201303" y="602933"/>
                  </a:cubicBezTo>
                  <a:cubicBezTo>
                    <a:pt x="216543" y="602933"/>
                    <a:pt x="227973" y="601980"/>
                    <a:pt x="232735" y="601028"/>
                  </a:cubicBezTo>
                  <a:cubicBezTo>
                    <a:pt x="238450" y="600075"/>
                    <a:pt x="247975" y="598170"/>
                    <a:pt x="247023" y="590550"/>
                  </a:cubicBezTo>
                  <a:cubicBezTo>
                    <a:pt x="247023" y="585788"/>
                    <a:pt x="243213" y="583883"/>
                    <a:pt x="236545" y="583883"/>
                  </a:cubicBezTo>
                  <a:cubicBezTo>
                    <a:pt x="235593" y="583883"/>
                    <a:pt x="234640" y="583883"/>
                    <a:pt x="232735" y="583883"/>
                  </a:cubicBezTo>
                  <a:cubicBezTo>
                    <a:pt x="227973" y="583883"/>
                    <a:pt x="221305" y="584835"/>
                    <a:pt x="212733" y="584835"/>
                  </a:cubicBezTo>
                  <a:cubicBezTo>
                    <a:pt x="183205" y="584835"/>
                    <a:pt x="153678" y="579120"/>
                    <a:pt x="120340" y="566738"/>
                  </a:cubicBezTo>
                  <a:cubicBezTo>
                    <a:pt x="104148" y="561975"/>
                    <a:pt x="71763" y="541973"/>
                    <a:pt x="65095" y="537210"/>
                  </a:cubicBezTo>
                  <a:cubicBezTo>
                    <a:pt x="40330" y="518160"/>
                    <a:pt x="26995" y="484822"/>
                    <a:pt x="26995" y="444818"/>
                  </a:cubicBezTo>
                  <a:cubicBezTo>
                    <a:pt x="24138" y="382905"/>
                    <a:pt x="69858" y="327660"/>
                    <a:pt x="89860" y="30480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4" name="Google Shape;2244;p15"/>
            <p:cNvSpPr/>
            <p:nvPr/>
          </p:nvSpPr>
          <p:spPr>
            <a:xfrm>
              <a:off x="6256972" y="2756535"/>
              <a:ext cx="368617" cy="631507"/>
            </a:xfrm>
            <a:custGeom>
              <a:avLst/>
              <a:gdLst/>
              <a:ahLst/>
              <a:cxnLst/>
              <a:rect l="l" t="t" r="r" b="b"/>
              <a:pathLst>
                <a:path w="368617" h="631507" extrusionOk="0">
                  <a:moveTo>
                    <a:pt x="351473" y="631507"/>
                  </a:moveTo>
                  <a:lnTo>
                    <a:pt x="328613" y="625793"/>
                  </a:lnTo>
                  <a:cubicBezTo>
                    <a:pt x="339090" y="584835"/>
                    <a:pt x="344805" y="542925"/>
                    <a:pt x="344805" y="500062"/>
                  </a:cubicBezTo>
                  <a:cubicBezTo>
                    <a:pt x="344805" y="282893"/>
                    <a:pt x="206693" y="90488"/>
                    <a:pt x="0" y="22860"/>
                  </a:cubicBezTo>
                  <a:lnTo>
                    <a:pt x="7620" y="0"/>
                  </a:lnTo>
                  <a:cubicBezTo>
                    <a:pt x="223838" y="71438"/>
                    <a:pt x="368618" y="272415"/>
                    <a:pt x="368618" y="500062"/>
                  </a:cubicBezTo>
                  <a:cubicBezTo>
                    <a:pt x="368618" y="544830"/>
                    <a:pt x="362903" y="588645"/>
                    <a:pt x="351473" y="63150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5" name="Google Shape;2245;p15"/>
            <p:cNvSpPr/>
            <p:nvPr/>
          </p:nvSpPr>
          <p:spPr>
            <a:xfrm>
              <a:off x="5572125" y="2767964"/>
              <a:ext cx="337185" cy="621030"/>
            </a:xfrm>
            <a:custGeom>
              <a:avLst/>
              <a:gdLst/>
              <a:ahLst/>
              <a:cxnLst/>
              <a:rect l="l" t="t" r="r" b="b"/>
              <a:pathLst>
                <a:path w="337185" h="621030" extrusionOk="0">
                  <a:moveTo>
                    <a:pt x="17145" y="621030"/>
                  </a:moveTo>
                  <a:cubicBezTo>
                    <a:pt x="5715" y="578168"/>
                    <a:pt x="0" y="533400"/>
                    <a:pt x="0" y="488632"/>
                  </a:cubicBezTo>
                  <a:cubicBezTo>
                    <a:pt x="0" y="273368"/>
                    <a:pt x="129540" y="80963"/>
                    <a:pt x="328613" y="0"/>
                  </a:cubicBezTo>
                  <a:lnTo>
                    <a:pt x="337185" y="21908"/>
                  </a:lnTo>
                  <a:cubicBezTo>
                    <a:pt x="146685" y="99060"/>
                    <a:pt x="22860" y="281940"/>
                    <a:pt x="22860" y="487680"/>
                  </a:cubicBezTo>
                  <a:cubicBezTo>
                    <a:pt x="22860" y="530543"/>
                    <a:pt x="28575" y="572453"/>
                    <a:pt x="39052" y="613410"/>
                  </a:cubicBezTo>
                  <a:lnTo>
                    <a:pt x="17145" y="62103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246" name="Google Shape;2246;p15"/>
            <p:cNvGrpSpPr/>
            <p:nvPr/>
          </p:nvGrpSpPr>
          <p:grpSpPr>
            <a:xfrm>
              <a:off x="4910701" y="3818108"/>
              <a:ext cx="2376312" cy="776751"/>
              <a:chOff x="4910701" y="3818108"/>
              <a:chExt cx="2376312" cy="776751"/>
            </a:xfrm>
          </p:grpSpPr>
          <p:sp>
            <p:nvSpPr>
              <p:cNvPr id="2247" name="Google Shape;2247;p15"/>
              <p:cNvSpPr/>
              <p:nvPr/>
            </p:nvSpPr>
            <p:spPr>
              <a:xfrm>
                <a:off x="5957887" y="4451032"/>
                <a:ext cx="25717" cy="3333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33337" extrusionOk="0">
                    <a:moveTo>
                      <a:pt x="12383" y="0"/>
                    </a:moveTo>
                    <a:cubicBezTo>
                      <a:pt x="9525" y="0"/>
                      <a:pt x="6667" y="953"/>
                      <a:pt x="3810" y="3810"/>
                    </a:cubicBezTo>
                    <a:cubicBezTo>
                      <a:pt x="953" y="5715"/>
                      <a:pt x="0" y="9525"/>
                      <a:pt x="0" y="12383"/>
                    </a:cubicBezTo>
                    <a:cubicBezTo>
                      <a:pt x="0" y="17145"/>
                      <a:pt x="1905" y="21908"/>
                      <a:pt x="5715" y="25718"/>
                    </a:cubicBezTo>
                    <a:cubicBezTo>
                      <a:pt x="9525" y="29528"/>
                      <a:pt x="14288" y="32385"/>
                      <a:pt x="20955" y="33338"/>
                    </a:cubicBezTo>
                    <a:cubicBezTo>
                      <a:pt x="21908" y="31433"/>
                      <a:pt x="23813" y="30480"/>
                      <a:pt x="23813" y="27623"/>
                    </a:cubicBezTo>
                    <a:cubicBezTo>
                      <a:pt x="24765" y="25718"/>
                      <a:pt x="24765" y="22860"/>
                      <a:pt x="25717" y="19050"/>
                    </a:cubicBezTo>
                    <a:cubicBezTo>
                      <a:pt x="25717" y="14288"/>
                      <a:pt x="24765" y="9525"/>
                      <a:pt x="21908" y="6668"/>
                    </a:cubicBezTo>
                    <a:cubicBezTo>
                      <a:pt x="19050" y="2858"/>
                      <a:pt x="16192" y="953"/>
                      <a:pt x="12383" y="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8" name="Google Shape;2248;p15"/>
              <p:cNvSpPr/>
              <p:nvPr/>
            </p:nvSpPr>
            <p:spPr>
              <a:xfrm>
                <a:off x="6030277" y="4486275"/>
                <a:ext cx="53339" cy="31432"/>
              </a:xfrm>
              <a:custGeom>
                <a:avLst/>
                <a:gdLst/>
                <a:ahLst/>
                <a:cxnLst/>
                <a:rect l="l" t="t" r="r" b="b"/>
                <a:pathLst>
                  <a:path w="53339" h="31432" extrusionOk="0">
                    <a:moveTo>
                      <a:pt x="26670" y="0"/>
                    </a:moveTo>
                    <a:cubicBezTo>
                      <a:pt x="19050" y="0"/>
                      <a:pt x="13335" y="1905"/>
                      <a:pt x="8572" y="4763"/>
                    </a:cubicBezTo>
                    <a:cubicBezTo>
                      <a:pt x="2857" y="8572"/>
                      <a:pt x="952" y="13335"/>
                      <a:pt x="0" y="18097"/>
                    </a:cubicBezTo>
                    <a:cubicBezTo>
                      <a:pt x="0" y="21907"/>
                      <a:pt x="952" y="24765"/>
                      <a:pt x="4763" y="27622"/>
                    </a:cubicBezTo>
                    <a:cubicBezTo>
                      <a:pt x="7620" y="30480"/>
                      <a:pt x="11430" y="31432"/>
                      <a:pt x="15240" y="31432"/>
                    </a:cubicBezTo>
                    <a:cubicBezTo>
                      <a:pt x="20955" y="31432"/>
                      <a:pt x="27622" y="30480"/>
                      <a:pt x="33338" y="27622"/>
                    </a:cubicBezTo>
                    <a:cubicBezTo>
                      <a:pt x="39052" y="24765"/>
                      <a:pt x="45720" y="20955"/>
                      <a:pt x="53340" y="15240"/>
                    </a:cubicBezTo>
                    <a:cubicBezTo>
                      <a:pt x="49530" y="10478"/>
                      <a:pt x="44767" y="6668"/>
                      <a:pt x="40005" y="3810"/>
                    </a:cubicBezTo>
                    <a:cubicBezTo>
                      <a:pt x="36195" y="1905"/>
                      <a:pt x="31432" y="953"/>
                      <a:pt x="26670" y="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9" name="Google Shape;2249;p15"/>
              <p:cNvSpPr/>
              <p:nvPr/>
            </p:nvSpPr>
            <p:spPr>
              <a:xfrm rot="-4289663">
                <a:off x="5514869" y="4359959"/>
                <a:ext cx="37147" cy="36195"/>
              </a:xfrm>
              <a:custGeom>
                <a:avLst/>
                <a:gdLst/>
                <a:ahLst/>
                <a:cxnLst/>
                <a:rect l="l" t="t" r="r" b="b"/>
                <a:pathLst>
                  <a:path w="37147" h="36195" extrusionOk="0">
                    <a:moveTo>
                      <a:pt x="0" y="0"/>
                    </a:moveTo>
                    <a:lnTo>
                      <a:pt x="37148" y="0"/>
                    </a:lnTo>
                    <a:lnTo>
                      <a:pt x="37148" y="36195"/>
                    </a:lnTo>
                    <a:lnTo>
                      <a:pt x="0" y="36195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0" name="Google Shape;2250;p15"/>
              <p:cNvSpPr/>
              <p:nvPr/>
            </p:nvSpPr>
            <p:spPr>
              <a:xfrm>
                <a:off x="5833809" y="4470677"/>
                <a:ext cx="53593" cy="30258"/>
              </a:xfrm>
              <a:custGeom>
                <a:avLst/>
                <a:gdLst/>
                <a:ahLst/>
                <a:cxnLst/>
                <a:rect l="l" t="t" r="r" b="b"/>
                <a:pathLst>
                  <a:path w="53593" h="30258" extrusionOk="0">
                    <a:moveTo>
                      <a:pt x="28828" y="357"/>
                    </a:moveTo>
                    <a:cubicBezTo>
                      <a:pt x="21208" y="-595"/>
                      <a:pt x="15493" y="357"/>
                      <a:pt x="9778" y="3215"/>
                    </a:cubicBezTo>
                    <a:cubicBezTo>
                      <a:pt x="4063" y="6072"/>
                      <a:pt x="1206" y="10835"/>
                      <a:pt x="253" y="15597"/>
                    </a:cubicBezTo>
                    <a:cubicBezTo>
                      <a:pt x="-699" y="19407"/>
                      <a:pt x="1206" y="22265"/>
                      <a:pt x="3111" y="25122"/>
                    </a:cubicBezTo>
                    <a:cubicBezTo>
                      <a:pt x="5968" y="27980"/>
                      <a:pt x="8826" y="29885"/>
                      <a:pt x="13588" y="29885"/>
                    </a:cubicBezTo>
                    <a:cubicBezTo>
                      <a:pt x="19303" y="30837"/>
                      <a:pt x="25971" y="29885"/>
                      <a:pt x="32638" y="27980"/>
                    </a:cubicBezTo>
                    <a:cubicBezTo>
                      <a:pt x="39306" y="26075"/>
                      <a:pt x="45973" y="23217"/>
                      <a:pt x="53593" y="18455"/>
                    </a:cubicBezTo>
                    <a:cubicBezTo>
                      <a:pt x="49783" y="13692"/>
                      <a:pt x="45973" y="8930"/>
                      <a:pt x="42163" y="5120"/>
                    </a:cubicBezTo>
                    <a:cubicBezTo>
                      <a:pt x="37401" y="3215"/>
                      <a:pt x="32638" y="1310"/>
                      <a:pt x="28828" y="357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1" name="Google Shape;2251;p15"/>
              <p:cNvSpPr/>
              <p:nvPr/>
            </p:nvSpPr>
            <p:spPr>
              <a:xfrm rot="-1450734">
                <a:off x="6823927" y="4289965"/>
                <a:ext cx="36196" cy="37148"/>
              </a:xfrm>
              <a:custGeom>
                <a:avLst/>
                <a:gdLst/>
                <a:ahLst/>
                <a:cxnLst/>
                <a:rect l="l" t="t" r="r" b="b"/>
                <a:pathLst>
                  <a:path w="36196" h="37148" extrusionOk="0">
                    <a:moveTo>
                      <a:pt x="0" y="0"/>
                    </a:moveTo>
                    <a:lnTo>
                      <a:pt x="36196" y="0"/>
                    </a:lnTo>
                    <a:lnTo>
                      <a:pt x="36196" y="37149"/>
                    </a:lnTo>
                    <a:lnTo>
                      <a:pt x="0" y="37149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2" name="Google Shape;2252;p15"/>
              <p:cNvSpPr/>
              <p:nvPr/>
            </p:nvSpPr>
            <p:spPr>
              <a:xfrm>
                <a:off x="6727133" y="4373310"/>
                <a:ext cx="54368" cy="46765"/>
              </a:xfrm>
              <a:custGeom>
                <a:avLst/>
                <a:gdLst/>
                <a:ahLst/>
                <a:cxnLst/>
                <a:rect l="l" t="t" r="r" b="b"/>
                <a:pathLst>
                  <a:path w="54368" h="46765" extrusionOk="0">
                    <a:moveTo>
                      <a:pt x="2279" y="24382"/>
                    </a:moveTo>
                    <a:cubicBezTo>
                      <a:pt x="374" y="28192"/>
                      <a:pt x="-579" y="31050"/>
                      <a:pt x="374" y="34859"/>
                    </a:cubicBezTo>
                    <a:cubicBezTo>
                      <a:pt x="2279" y="40575"/>
                      <a:pt x="6089" y="43432"/>
                      <a:pt x="11804" y="45337"/>
                    </a:cubicBezTo>
                    <a:cubicBezTo>
                      <a:pt x="17519" y="47242"/>
                      <a:pt x="24186" y="47242"/>
                      <a:pt x="29901" y="45337"/>
                    </a:cubicBezTo>
                    <a:cubicBezTo>
                      <a:pt x="39426" y="41527"/>
                      <a:pt x="46094" y="36765"/>
                      <a:pt x="49904" y="29145"/>
                    </a:cubicBezTo>
                    <a:cubicBezTo>
                      <a:pt x="54666" y="22477"/>
                      <a:pt x="55619" y="14857"/>
                      <a:pt x="52761" y="8190"/>
                    </a:cubicBezTo>
                    <a:cubicBezTo>
                      <a:pt x="50856" y="4380"/>
                      <a:pt x="47999" y="1522"/>
                      <a:pt x="42284" y="570"/>
                    </a:cubicBezTo>
                    <a:cubicBezTo>
                      <a:pt x="36569" y="-383"/>
                      <a:pt x="30854" y="-383"/>
                      <a:pt x="25139" y="2475"/>
                    </a:cubicBezTo>
                    <a:cubicBezTo>
                      <a:pt x="23234" y="5332"/>
                      <a:pt x="18471" y="9142"/>
                      <a:pt x="11804" y="13905"/>
                    </a:cubicBezTo>
                    <a:cubicBezTo>
                      <a:pt x="7994" y="16762"/>
                      <a:pt x="4184" y="20572"/>
                      <a:pt x="2279" y="24382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3" name="Google Shape;2253;p15"/>
              <p:cNvSpPr/>
              <p:nvPr/>
            </p:nvSpPr>
            <p:spPr>
              <a:xfrm>
                <a:off x="6563677" y="4377690"/>
                <a:ext cx="48577" cy="69294"/>
              </a:xfrm>
              <a:custGeom>
                <a:avLst/>
                <a:gdLst/>
                <a:ahLst/>
                <a:cxnLst/>
                <a:rect l="l" t="t" r="r" b="b"/>
                <a:pathLst>
                  <a:path w="48577" h="69294" extrusionOk="0">
                    <a:moveTo>
                      <a:pt x="0" y="11430"/>
                    </a:moveTo>
                    <a:lnTo>
                      <a:pt x="15240" y="63817"/>
                    </a:lnTo>
                    <a:cubicBezTo>
                      <a:pt x="16192" y="65722"/>
                      <a:pt x="17145" y="67628"/>
                      <a:pt x="19050" y="68580"/>
                    </a:cubicBezTo>
                    <a:cubicBezTo>
                      <a:pt x="20955" y="69532"/>
                      <a:pt x="22860" y="69532"/>
                      <a:pt x="24765" y="68580"/>
                    </a:cubicBezTo>
                    <a:cubicBezTo>
                      <a:pt x="30480" y="66675"/>
                      <a:pt x="36195" y="62865"/>
                      <a:pt x="40005" y="58103"/>
                    </a:cubicBezTo>
                    <a:cubicBezTo>
                      <a:pt x="44767" y="52388"/>
                      <a:pt x="46672" y="46672"/>
                      <a:pt x="48577" y="39053"/>
                    </a:cubicBezTo>
                    <a:lnTo>
                      <a:pt x="37147" y="0"/>
                    </a:lnTo>
                    <a:lnTo>
                      <a:pt x="0" y="11430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4" name="Google Shape;2254;p15"/>
              <p:cNvSpPr/>
              <p:nvPr/>
            </p:nvSpPr>
            <p:spPr>
              <a:xfrm>
                <a:off x="6273165" y="4475797"/>
                <a:ext cx="53339" cy="33337"/>
              </a:xfrm>
              <a:custGeom>
                <a:avLst/>
                <a:gdLst/>
                <a:ahLst/>
                <a:cxnLst/>
                <a:rect l="l" t="t" r="r" b="b"/>
                <a:pathLst>
                  <a:path w="53339" h="33337" extrusionOk="0">
                    <a:moveTo>
                      <a:pt x="23813" y="0"/>
                    </a:moveTo>
                    <a:cubicBezTo>
                      <a:pt x="16192" y="953"/>
                      <a:pt x="10477" y="3810"/>
                      <a:pt x="6667" y="7620"/>
                    </a:cubicBezTo>
                    <a:cubicBezTo>
                      <a:pt x="1905" y="12383"/>
                      <a:pt x="0" y="17145"/>
                      <a:pt x="0" y="21908"/>
                    </a:cubicBezTo>
                    <a:cubicBezTo>
                      <a:pt x="0" y="25718"/>
                      <a:pt x="1905" y="28575"/>
                      <a:pt x="5715" y="30480"/>
                    </a:cubicBezTo>
                    <a:cubicBezTo>
                      <a:pt x="8572" y="32385"/>
                      <a:pt x="12382" y="33338"/>
                      <a:pt x="17145" y="33338"/>
                    </a:cubicBezTo>
                    <a:cubicBezTo>
                      <a:pt x="22860" y="32385"/>
                      <a:pt x="28575" y="30480"/>
                      <a:pt x="35242" y="26670"/>
                    </a:cubicBezTo>
                    <a:cubicBezTo>
                      <a:pt x="40957" y="22860"/>
                      <a:pt x="46672" y="18097"/>
                      <a:pt x="53340" y="12383"/>
                    </a:cubicBezTo>
                    <a:cubicBezTo>
                      <a:pt x="48577" y="8572"/>
                      <a:pt x="43815" y="4763"/>
                      <a:pt x="39052" y="2858"/>
                    </a:cubicBezTo>
                    <a:cubicBezTo>
                      <a:pt x="33338" y="953"/>
                      <a:pt x="28575" y="0"/>
                      <a:pt x="23813" y="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5" name="Google Shape;2255;p15"/>
              <p:cNvSpPr/>
              <p:nvPr/>
            </p:nvSpPr>
            <p:spPr>
              <a:xfrm>
                <a:off x="6383654" y="4415790"/>
                <a:ext cx="75247" cy="88024"/>
              </a:xfrm>
              <a:custGeom>
                <a:avLst/>
                <a:gdLst/>
                <a:ahLst/>
                <a:cxnLst/>
                <a:rect l="l" t="t" r="r" b="b"/>
                <a:pathLst>
                  <a:path w="75247" h="88024" extrusionOk="0">
                    <a:moveTo>
                      <a:pt x="39053" y="6667"/>
                    </a:moveTo>
                    <a:lnTo>
                      <a:pt x="44767" y="35242"/>
                    </a:lnTo>
                    <a:lnTo>
                      <a:pt x="7620" y="41910"/>
                    </a:lnTo>
                    <a:cubicBezTo>
                      <a:pt x="4763" y="41910"/>
                      <a:pt x="2858" y="43815"/>
                      <a:pt x="1905" y="45720"/>
                    </a:cubicBezTo>
                    <a:cubicBezTo>
                      <a:pt x="0" y="47625"/>
                      <a:pt x="0" y="49530"/>
                      <a:pt x="0" y="52388"/>
                    </a:cubicBezTo>
                    <a:cubicBezTo>
                      <a:pt x="0" y="54292"/>
                      <a:pt x="1905" y="56197"/>
                      <a:pt x="3810" y="58103"/>
                    </a:cubicBezTo>
                    <a:cubicBezTo>
                      <a:pt x="5715" y="60007"/>
                      <a:pt x="8573" y="60960"/>
                      <a:pt x="11430" y="61913"/>
                    </a:cubicBezTo>
                    <a:cubicBezTo>
                      <a:pt x="13335" y="60007"/>
                      <a:pt x="16192" y="58103"/>
                      <a:pt x="20003" y="56197"/>
                    </a:cubicBezTo>
                    <a:cubicBezTo>
                      <a:pt x="22860" y="55245"/>
                      <a:pt x="27623" y="53340"/>
                      <a:pt x="33338" y="52388"/>
                    </a:cubicBezTo>
                    <a:lnTo>
                      <a:pt x="45720" y="65722"/>
                    </a:lnTo>
                    <a:lnTo>
                      <a:pt x="34290" y="67628"/>
                    </a:lnTo>
                    <a:cubicBezTo>
                      <a:pt x="30480" y="68580"/>
                      <a:pt x="26670" y="70485"/>
                      <a:pt x="23813" y="72390"/>
                    </a:cubicBezTo>
                    <a:cubicBezTo>
                      <a:pt x="20955" y="75247"/>
                      <a:pt x="20003" y="78105"/>
                      <a:pt x="20955" y="80963"/>
                    </a:cubicBezTo>
                    <a:cubicBezTo>
                      <a:pt x="21908" y="83820"/>
                      <a:pt x="22860" y="85725"/>
                      <a:pt x="25717" y="86678"/>
                    </a:cubicBezTo>
                    <a:cubicBezTo>
                      <a:pt x="28575" y="87630"/>
                      <a:pt x="32385" y="88582"/>
                      <a:pt x="35242" y="87630"/>
                    </a:cubicBezTo>
                    <a:cubicBezTo>
                      <a:pt x="43815" y="85725"/>
                      <a:pt x="52388" y="81915"/>
                      <a:pt x="59055" y="75247"/>
                    </a:cubicBezTo>
                    <a:cubicBezTo>
                      <a:pt x="66675" y="68580"/>
                      <a:pt x="71438" y="60007"/>
                      <a:pt x="75248" y="49530"/>
                    </a:cubicBezTo>
                    <a:lnTo>
                      <a:pt x="65723" y="0"/>
                    </a:lnTo>
                    <a:lnTo>
                      <a:pt x="39053" y="6667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6" name="Google Shape;2256;p15"/>
              <p:cNvSpPr/>
              <p:nvPr/>
            </p:nvSpPr>
            <p:spPr>
              <a:xfrm>
                <a:off x="4910701" y="3818108"/>
                <a:ext cx="2376312" cy="776751"/>
              </a:xfrm>
              <a:custGeom>
                <a:avLst/>
                <a:gdLst/>
                <a:ahLst/>
                <a:cxnLst/>
                <a:rect l="l" t="t" r="r" b="b"/>
                <a:pathLst>
                  <a:path w="2376312" h="776751" extrusionOk="0">
                    <a:moveTo>
                      <a:pt x="2324489" y="401466"/>
                    </a:moveTo>
                    <a:cubicBezTo>
                      <a:pt x="2315916" y="384321"/>
                      <a:pt x="2307344" y="367176"/>
                      <a:pt x="2299724" y="350031"/>
                    </a:cubicBezTo>
                    <a:cubicBezTo>
                      <a:pt x="2316869" y="337649"/>
                      <a:pt x="2332109" y="325266"/>
                      <a:pt x="2348301" y="310979"/>
                    </a:cubicBezTo>
                    <a:cubicBezTo>
                      <a:pt x="2399736" y="264306"/>
                      <a:pt x="2369256" y="202394"/>
                      <a:pt x="2344491" y="152864"/>
                    </a:cubicBezTo>
                    <a:lnTo>
                      <a:pt x="2339729" y="142386"/>
                    </a:lnTo>
                    <a:cubicBezTo>
                      <a:pt x="2327346" y="116669"/>
                      <a:pt x="2329251" y="90951"/>
                      <a:pt x="2331156" y="69044"/>
                    </a:cubicBezTo>
                    <a:cubicBezTo>
                      <a:pt x="2333061" y="48089"/>
                      <a:pt x="2334966" y="28086"/>
                      <a:pt x="2321631" y="14751"/>
                    </a:cubicBezTo>
                    <a:cubicBezTo>
                      <a:pt x="2310201" y="2369"/>
                      <a:pt x="2288294" y="-1441"/>
                      <a:pt x="2253051" y="464"/>
                    </a:cubicBezTo>
                    <a:lnTo>
                      <a:pt x="2253051" y="464"/>
                    </a:lnTo>
                    <a:cubicBezTo>
                      <a:pt x="2253051" y="464"/>
                      <a:pt x="2252099" y="464"/>
                      <a:pt x="2252099" y="464"/>
                    </a:cubicBezTo>
                    <a:cubicBezTo>
                      <a:pt x="2175899" y="5226"/>
                      <a:pt x="2128274" y="68091"/>
                      <a:pt x="2118749" y="177629"/>
                    </a:cubicBezTo>
                    <a:cubicBezTo>
                      <a:pt x="2112081" y="180486"/>
                      <a:pt x="2106366" y="184296"/>
                      <a:pt x="2099699" y="187154"/>
                    </a:cubicBezTo>
                    <a:cubicBezTo>
                      <a:pt x="2052074" y="209061"/>
                      <a:pt x="1995876" y="226206"/>
                      <a:pt x="1943489" y="239541"/>
                    </a:cubicBezTo>
                    <a:lnTo>
                      <a:pt x="1943489" y="239541"/>
                    </a:lnTo>
                    <a:cubicBezTo>
                      <a:pt x="1932059" y="242399"/>
                      <a:pt x="1923486" y="244304"/>
                      <a:pt x="1915866" y="246209"/>
                    </a:cubicBezTo>
                    <a:cubicBezTo>
                      <a:pt x="1915866" y="246209"/>
                      <a:pt x="1915866" y="246209"/>
                      <a:pt x="1914914" y="246209"/>
                    </a:cubicBezTo>
                    <a:lnTo>
                      <a:pt x="1914914" y="246209"/>
                    </a:lnTo>
                    <a:cubicBezTo>
                      <a:pt x="1906341" y="249066"/>
                      <a:pt x="1900626" y="250971"/>
                      <a:pt x="1896816" y="253829"/>
                    </a:cubicBezTo>
                    <a:cubicBezTo>
                      <a:pt x="1866336" y="272879"/>
                      <a:pt x="1887291" y="351936"/>
                      <a:pt x="1896816" y="381464"/>
                    </a:cubicBezTo>
                    <a:cubicBezTo>
                      <a:pt x="1760609" y="478619"/>
                      <a:pt x="1504386" y="540531"/>
                      <a:pt x="1219589" y="540531"/>
                    </a:cubicBezTo>
                    <a:cubicBezTo>
                      <a:pt x="1209111" y="540531"/>
                      <a:pt x="1199586" y="540531"/>
                      <a:pt x="1189109" y="540531"/>
                    </a:cubicBezTo>
                    <a:lnTo>
                      <a:pt x="1189109" y="540531"/>
                    </a:lnTo>
                    <a:cubicBezTo>
                      <a:pt x="1189109" y="540531"/>
                      <a:pt x="1189109" y="540531"/>
                      <a:pt x="1188156" y="540531"/>
                    </a:cubicBezTo>
                    <a:cubicBezTo>
                      <a:pt x="1188156" y="540531"/>
                      <a:pt x="1188156" y="540531"/>
                      <a:pt x="1187204" y="540531"/>
                    </a:cubicBezTo>
                    <a:lnTo>
                      <a:pt x="1187204" y="540531"/>
                    </a:lnTo>
                    <a:cubicBezTo>
                      <a:pt x="1176726" y="540531"/>
                      <a:pt x="1167201" y="540531"/>
                      <a:pt x="1156724" y="540531"/>
                    </a:cubicBezTo>
                    <a:cubicBezTo>
                      <a:pt x="871926" y="540531"/>
                      <a:pt x="615704" y="479571"/>
                      <a:pt x="479496" y="381464"/>
                    </a:cubicBezTo>
                    <a:cubicBezTo>
                      <a:pt x="489021" y="351936"/>
                      <a:pt x="509976" y="272879"/>
                      <a:pt x="479496" y="253829"/>
                    </a:cubicBezTo>
                    <a:cubicBezTo>
                      <a:pt x="475686" y="250971"/>
                      <a:pt x="469019" y="249066"/>
                      <a:pt x="461399" y="246209"/>
                    </a:cubicBezTo>
                    <a:lnTo>
                      <a:pt x="461399" y="246209"/>
                    </a:lnTo>
                    <a:cubicBezTo>
                      <a:pt x="461399" y="246209"/>
                      <a:pt x="461399" y="246209"/>
                      <a:pt x="460446" y="246209"/>
                    </a:cubicBezTo>
                    <a:cubicBezTo>
                      <a:pt x="452826" y="244304"/>
                      <a:pt x="444254" y="241446"/>
                      <a:pt x="432824" y="239541"/>
                    </a:cubicBezTo>
                    <a:lnTo>
                      <a:pt x="432824" y="239541"/>
                    </a:lnTo>
                    <a:cubicBezTo>
                      <a:pt x="379484" y="226206"/>
                      <a:pt x="323286" y="208109"/>
                      <a:pt x="276614" y="187154"/>
                    </a:cubicBezTo>
                    <a:cubicBezTo>
                      <a:pt x="269946" y="184296"/>
                      <a:pt x="263279" y="181439"/>
                      <a:pt x="257564" y="177629"/>
                    </a:cubicBezTo>
                    <a:cubicBezTo>
                      <a:pt x="248039" y="68091"/>
                      <a:pt x="200414" y="6179"/>
                      <a:pt x="124214" y="464"/>
                    </a:cubicBezTo>
                    <a:cubicBezTo>
                      <a:pt x="124214" y="464"/>
                      <a:pt x="123261" y="464"/>
                      <a:pt x="123261" y="464"/>
                    </a:cubicBezTo>
                    <a:lnTo>
                      <a:pt x="123261" y="464"/>
                    </a:lnTo>
                    <a:cubicBezTo>
                      <a:pt x="87066" y="-1441"/>
                      <a:pt x="66111" y="3321"/>
                      <a:pt x="54681" y="14751"/>
                    </a:cubicBezTo>
                    <a:cubicBezTo>
                      <a:pt x="41346" y="28086"/>
                      <a:pt x="43251" y="48089"/>
                      <a:pt x="45156" y="69044"/>
                    </a:cubicBezTo>
                    <a:cubicBezTo>
                      <a:pt x="47061" y="91904"/>
                      <a:pt x="49919" y="116669"/>
                      <a:pt x="36584" y="142386"/>
                    </a:cubicBezTo>
                    <a:lnTo>
                      <a:pt x="31821" y="152864"/>
                    </a:lnTo>
                    <a:cubicBezTo>
                      <a:pt x="7056" y="202394"/>
                      <a:pt x="-23424" y="264306"/>
                      <a:pt x="28011" y="310979"/>
                    </a:cubicBezTo>
                    <a:cubicBezTo>
                      <a:pt x="43251" y="325266"/>
                      <a:pt x="59444" y="338601"/>
                      <a:pt x="76589" y="350031"/>
                    </a:cubicBezTo>
                    <a:cubicBezTo>
                      <a:pt x="69921" y="367176"/>
                      <a:pt x="60396" y="385274"/>
                      <a:pt x="51824" y="401466"/>
                    </a:cubicBezTo>
                    <a:cubicBezTo>
                      <a:pt x="36584" y="430041"/>
                      <a:pt x="21344" y="460521"/>
                      <a:pt x="13724" y="493859"/>
                    </a:cubicBezTo>
                    <a:cubicBezTo>
                      <a:pt x="10866" y="506241"/>
                      <a:pt x="4199" y="609111"/>
                      <a:pt x="25154" y="616731"/>
                    </a:cubicBezTo>
                    <a:cubicBezTo>
                      <a:pt x="28964" y="617684"/>
                      <a:pt x="36584" y="618636"/>
                      <a:pt x="42299" y="606254"/>
                    </a:cubicBezTo>
                    <a:cubicBezTo>
                      <a:pt x="64206" y="562439"/>
                      <a:pt x="100401" y="516719"/>
                      <a:pt x="123261" y="515766"/>
                    </a:cubicBezTo>
                    <a:cubicBezTo>
                      <a:pt x="127071" y="515766"/>
                      <a:pt x="133739" y="516719"/>
                      <a:pt x="140406" y="526244"/>
                    </a:cubicBezTo>
                    <a:cubicBezTo>
                      <a:pt x="146121" y="534816"/>
                      <a:pt x="150884" y="548151"/>
                      <a:pt x="155646" y="557676"/>
                    </a:cubicBezTo>
                    <a:cubicBezTo>
                      <a:pt x="162314" y="573869"/>
                      <a:pt x="165171" y="581489"/>
                      <a:pt x="173744" y="579584"/>
                    </a:cubicBezTo>
                    <a:cubicBezTo>
                      <a:pt x="182316" y="577679"/>
                      <a:pt x="182316" y="568154"/>
                      <a:pt x="182316" y="560534"/>
                    </a:cubicBezTo>
                    <a:cubicBezTo>
                      <a:pt x="182316" y="511004"/>
                      <a:pt x="196604" y="463379"/>
                      <a:pt x="211844" y="419564"/>
                    </a:cubicBezTo>
                    <a:cubicBezTo>
                      <a:pt x="247086" y="432899"/>
                      <a:pt x="281376" y="442424"/>
                      <a:pt x="315666" y="451949"/>
                    </a:cubicBezTo>
                    <a:cubicBezTo>
                      <a:pt x="316619" y="451949"/>
                      <a:pt x="317571" y="452901"/>
                      <a:pt x="318524" y="452901"/>
                    </a:cubicBezTo>
                    <a:lnTo>
                      <a:pt x="315666" y="455759"/>
                    </a:lnTo>
                    <a:cubicBezTo>
                      <a:pt x="305189" y="467189"/>
                      <a:pt x="289949" y="481476"/>
                      <a:pt x="289949" y="481476"/>
                    </a:cubicBezTo>
                    <a:cubicBezTo>
                      <a:pt x="279471" y="492906"/>
                      <a:pt x="273756" y="507194"/>
                      <a:pt x="275661" y="520529"/>
                    </a:cubicBezTo>
                    <a:cubicBezTo>
                      <a:pt x="276614" y="533864"/>
                      <a:pt x="284234" y="545294"/>
                      <a:pt x="296616" y="553866"/>
                    </a:cubicBezTo>
                    <a:cubicBezTo>
                      <a:pt x="492831" y="693884"/>
                      <a:pt x="814776" y="776751"/>
                      <a:pt x="1157676" y="776751"/>
                    </a:cubicBezTo>
                    <a:cubicBezTo>
                      <a:pt x="1167201" y="776751"/>
                      <a:pt x="1177679" y="776751"/>
                      <a:pt x="1189109" y="776751"/>
                    </a:cubicBezTo>
                    <a:cubicBezTo>
                      <a:pt x="1199586" y="776751"/>
                      <a:pt x="1210064" y="776751"/>
                      <a:pt x="1220541" y="776751"/>
                    </a:cubicBezTo>
                    <a:cubicBezTo>
                      <a:pt x="1563441" y="776751"/>
                      <a:pt x="1885386" y="692931"/>
                      <a:pt x="2081601" y="553866"/>
                    </a:cubicBezTo>
                    <a:cubicBezTo>
                      <a:pt x="2093984" y="545294"/>
                      <a:pt x="2100651" y="532911"/>
                      <a:pt x="2102556" y="520529"/>
                    </a:cubicBezTo>
                    <a:cubicBezTo>
                      <a:pt x="2103509" y="507194"/>
                      <a:pt x="2098746" y="492906"/>
                      <a:pt x="2088269" y="481476"/>
                    </a:cubicBezTo>
                    <a:cubicBezTo>
                      <a:pt x="2088269" y="481476"/>
                      <a:pt x="2073029" y="467189"/>
                      <a:pt x="2062551" y="455759"/>
                    </a:cubicBezTo>
                    <a:lnTo>
                      <a:pt x="2059694" y="452901"/>
                    </a:lnTo>
                    <a:cubicBezTo>
                      <a:pt x="2060646" y="452901"/>
                      <a:pt x="2061599" y="451949"/>
                      <a:pt x="2062551" y="451949"/>
                    </a:cubicBezTo>
                    <a:cubicBezTo>
                      <a:pt x="2096841" y="442424"/>
                      <a:pt x="2132084" y="431946"/>
                      <a:pt x="2166374" y="419564"/>
                    </a:cubicBezTo>
                    <a:cubicBezTo>
                      <a:pt x="2181614" y="463379"/>
                      <a:pt x="2195901" y="511004"/>
                      <a:pt x="2195901" y="560534"/>
                    </a:cubicBezTo>
                    <a:cubicBezTo>
                      <a:pt x="2195901" y="568154"/>
                      <a:pt x="2195901" y="577679"/>
                      <a:pt x="2204474" y="579584"/>
                    </a:cubicBezTo>
                    <a:cubicBezTo>
                      <a:pt x="2213046" y="581489"/>
                      <a:pt x="2215904" y="573869"/>
                      <a:pt x="2222571" y="557676"/>
                    </a:cubicBezTo>
                    <a:cubicBezTo>
                      <a:pt x="2226381" y="547199"/>
                      <a:pt x="2232096" y="534816"/>
                      <a:pt x="2237811" y="526244"/>
                    </a:cubicBezTo>
                    <a:cubicBezTo>
                      <a:pt x="2244479" y="516719"/>
                      <a:pt x="2250194" y="515766"/>
                      <a:pt x="2254956" y="515766"/>
                    </a:cubicBezTo>
                    <a:cubicBezTo>
                      <a:pt x="2277816" y="516719"/>
                      <a:pt x="2314011" y="563391"/>
                      <a:pt x="2335919" y="606254"/>
                    </a:cubicBezTo>
                    <a:cubicBezTo>
                      <a:pt x="2341634" y="618636"/>
                      <a:pt x="2349254" y="617684"/>
                      <a:pt x="2353064" y="616731"/>
                    </a:cubicBezTo>
                    <a:cubicBezTo>
                      <a:pt x="2374019" y="609111"/>
                      <a:pt x="2367351" y="506241"/>
                      <a:pt x="2364494" y="493859"/>
                    </a:cubicBezTo>
                    <a:cubicBezTo>
                      <a:pt x="2354969" y="459569"/>
                      <a:pt x="2339729" y="430041"/>
                      <a:pt x="2324489" y="401466"/>
                    </a:cubicBezTo>
                    <a:close/>
                    <a:moveTo>
                      <a:pt x="165171" y="538626"/>
                    </a:moveTo>
                    <a:cubicBezTo>
                      <a:pt x="162314" y="531006"/>
                      <a:pt x="158504" y="523386"/>
                      <a:pt x="153741" y="516719"/>
                    </a:cubicBezTo>
                    <a:cubicBezTo>
                      <a:pt x="143264" y="500526"/>
                      <a:pt x="130881" y="497669"/>
                      <a:pt x="121356" y="498621"/>
                    </a:cubicBezTo>
                    <a:cubicBezTo>
                      <a:pt x="87066" y="500526"/>
                      <a:pt x="48966" y="554819"/>
                      <a:pt x="29916" y="591966"/>
                    </a:cubicBezTo>
                    <a:cubicBezTo>
                      <a:pt x="26106" y="568154"/>
                      <a:pt x="26106" y="515766"/>
                      <a:pt x="29916" y="497669"/>
                    </a:cubicBezTo>
                    <a:cubicBezTo>
                      <a:pt x="37536" y="466236"/>
                      <a:pt x="51824" y="437661"/>
                      <a:pt x="67064" y="409086"/>
                    </a:cubicBezTo>
                    <a:cubicBezTo>
                      <a:pt x="75636" y="392894"/>
                      <a:pt x="84209" y="376701"/>
                      <a:pt x="90876" y="359556"/>
                    </a:cubicBezTo>
                    <a:cubicBezTo>
                      <a:pt x="122309" y="380511"/>
                      <a:pt x="156599" y="398609"/>
                      <a:pt x="194699" y="413849"/>
                    </a:cubicBezTo>
                    <a:cubicBezTo>
                      <a:pt x="181364" y="452901"/>
                      <a:pt x="168029" y="494811"/>
                      <a:pt x="165171" y="538626"/>
                    </a:cubicBezTo>
                    <a:close/>
                    <a:moveTo>
                      <a:pt x="103259" y="26181"/>
                    </a:moveTo>
                    <a:cubicBezTo>
                      <a:pt x="104211" y="23324"/>
                      <a:pt x="105164" y="16656"/>
                      <a:pt x="123261" y="16656"/>
                    </a:cubicBezTo>
                    <a:cubicBezTo>
                      <a:pt x="203271" y="22371"/>
                      <a:pt x="230894" y="97619"/>
                      <a:pt x="239466" y="166199"/>
                    </a:cubicBezTo>
                    <a:cubicBezTo>
                      <a:pt x="148979" y="115716"/>
                      <a:pt x="97544" y="50946"/>
                      <a:pt x="103259" y="26181"/>
                    </a:cubicBezTo>
                    <a:close/>
                    <a:moveTo>
                      <a:pt x="469019" y="345269"/>
                    </a:moveTo>
                    <a:cubicBezTo>
                      <a:pt x="467114" y="351936"/>
                      <a:pt x="465209" y="357651"/>
                      <a:pt x="464256" y="364319"/>
                    </a:cubicBezTo>
                    <a:cubicBezTo>
                      <a:pt x="462351" y="363366"/>
                      <a:pt x="461399" y="362414"/>
                      <a:pt x="459494" y="360509"/>
                    </a:cubicBezTo>
                    <a:cubicBezTo>
                      <a:pt x="441396" y="346221"/>
                      <a:pt x="431871" y="336696"/>
                      <a:pt x="435681" y="324314"/>
                    </a:cubicBezTo>
                    <a:cubicBezTo>
                      <a:pt x="438539" y="314789"/>
                      <a:pt x="444254" y="312884"/>
                      <a:pt x="452826" y="312884"/>
                    </a:cubicBezTo>
                    <a:cubicBezTo>
                      <a:pt x="456636" y="312884"/>
                      <a:pt x="460446" y="312884"/>
                      <a:pt x="465209" y="313836"/>
                    </a:cubicBezTo>
                    <a:cubicBezTo>
                      <a:pt x="469019" y="313836"/>
                      <a:pt x="471876" y="314789"/>
                      <a:pt x="475686" y="314789"/>
                    </a:cubicBezTo>
                    <a:moveTo>
                      <a:pt x="565221" y="589109"/>
                    </a:moveTo>
                    <a:cubicBezTo>
                      <a:pt x="560459" y="578631"/>
                      <a:pt x="559506" y="571011"/>
                      <a:pt x="561411" y="565296"/>
                    </a:cubicBezTo>
                    <a:cubicBezTo>
                      <a:pt x="561411" y="564344"/>
                      <a:pt x="563316" y="563391"/>
                      <a:pt x="564269" y="563391"/>
                    </a:cubicBezTo>
                    <a:cubicBezTo>
                      <a:pt x="566174" y="563391"/>
                      <a:pt x="568079" y="563391"/>
                      <a:pt x="569984" y="563391"/>
                    </a:cubicBezTo>
                    <a:lnTo>
                      <a:pt x="580461" y="567201"/>
                    </a:lnTo>
                    <a:lnTo>
                      <a:pt x="591891" y="531959"/>
                    </a:lnTo>
                    <a:lnTo>
                      <a:pt x="572841" y="525291"/>
                    </a:lnTo>
                    <a:lnTo>
                      <a:pt x="572841" y="526244"/>
                    </a:lnTo>
                    <a:lnTo>
                      <a:pt x="553791" y="518624"/>
                    </a:lnTo>
                    <a:lnTo>
                      <a:pt x="512834" y="615779"/>
                    </a:lnTo>
                    <a:lnTo>
                      <a:pt x="499499" y="597681"/>
                    </a:lnTo>
                    <a:lnTo>
                      <a:pt x="513786" y="564344"/>
                    </a:lnTo>
                    <a:cubicBezTo>
                      <a:pt x="511881" y="565296"/>
                      <a:pt x="509976" y="566249"/>
                      <a:pt x="507119" y="566249"/>
                    </a:cubicBezTo>
                    <a:cubicBezTo>
                      <a:pt x="505214" y="566249"/>
                      <a:pt x="503309" y="566249"/>
                      <a:pt x="501404" y="565296"/>
                    </a:cubicBezTo>
                    <a:cubicBezTo>
                      <a:pt x="499499" y="564344"/>
                      <a:pt x="498546" y="563391"/>
                      <a:pt x="496641" y="561486"/>
                    </a:cubicBezTo>
                    <a:cubicBezTo>
                      <a:pt x="494736" y="559581"/>
                      <a:pt x="492831" y="557676"/>
                      <a:pt x="491879" y="554819"/>
                    </a:cubicBezTo>
                    <a:cubicBezTo>
                      <a:pt x="491879" y="558629"/>
                      <a:pt x="490926" y="561486"/>
                      <a:pt x="489974" y="564344"/>
                    </a:cubicBezTo>
                    <a:cubicBezTo>
                      <a:pt x="487116" y="571011"/>
                      <a:pt x="482354" y="575774"/>
                      <a:pt x="475686" y="577679"/>
                    </a:cubicBezTo>
                    <a:cubicBezTo>
                      <a:pt x="469019" y="580536"/>
                      <a:pt x="463304" y="580536"/>
                      <a:pt x="456636" y="577679"/>
                    </a:cubicBezTo>
                    <a:cubicBezTo>
                      <a:pt x="447111" y="573869"/>
                      <a:pt x="440444" y="565296"/>
                      <a:pt x="435681" y="551961"/>
                    </a:cubicBezTo>
                    <a:cubicBezTo>
                      <a:pt x="430919" y="538626"/>
                      <a:pt x="429014" y="522434"/>
                      <a:pt x="429966" y="504336"/>
                    </a:cubicBezTo>
                    <a:lnTo>
                      <a:pt x="436634" y="503384"/>
                    </a:lnTo>
                    <a:cubicBezTo>
                      <a:pt x="435681" y="515766"/>
                      <a:pt x="438539" y="527196"/>
                      <a:pt x="442349" y="536721"/>
                    </a:cubicBezTo>
                    <a:cubicBezTo>
                      <a:pt x="446159" y="546246"/>
                      <a:pt x="452826" y="552914"/>
                      <a:pt x="460446" y="555771"/>
                    </a:cubicBezTo>
                    <a:cubicBezTo>
                      <a:pt x="465209" y="557676"/>
                      <a:pt x="469019" y="557676"/>
                      <a:pt x="473781" y="556724"/>
                    </a:cubicBezTo>
                    <a:cubicBezTo>
                      <a:pt x="478544" y="554819"/>
                      <a:pt x="481401" y="551961"/>
                      <a:pt x="483306" y="548151"/>
                    </a:cubicBezTo>
                    <a:cubicBezTo>
                      <a:pt x="484259" y="546246"/>
                      <a:pt x="484259" y="543389"/>
                      <a:pt x="484259" y="540531"/>
                    </a:cubicBezTo>
                    <a:cubicBezTo>
                      <a:pt x="484259" y="537674"/>
                      <a:pt x="483306" y="534816"/>
                      <a:pt x="482354" y="532911"/>
                    </a:cubicBezTo>
                    <a:cubicBezTo>
                      <a:pt x="476639" y="533864"/>
                      <a:pt x="469019" y="532911"/>
                      <a:pt x="459494" y="531006"/>
                    </a:cubicBezTo>
                    <a:lnTo>
                      <a:pt x="457589" y="511004"/>
                    </a:lnTo>
                    <a:cubicBezTo>
                      <a:pt x="465209" y="513861"/>
                      <a:pt x="472829" y="514814"/>
                      <a:pt x="480449" y="513861"/>
                    </a:cubicBezTo>
                    <a:cubicBezTo>
                      <a:pt x="487116" y="512909"/>
                      <a:pt x="491879" y="509099"/>
                      <a:pt x="494736" y="504336"/>
                    </a:cubicBezTo>
                    <a:cubicBezTo>
                      <a:pt x="495689" y="501479"/>
                      <a:pt x="495689" y="499574"/>
                      <a:pt x="494736" y="496716"/>
                    </a:cubicBezTo>
                    <a:cubicBezTo>
                      <a:pt x="493784" y="493859"/>
                      <a:pt x="491879" y="492906"/>
                      <a:pt x="489974" y="491954"/>
                    </a:cubicBezTo>
                    <a:cubicBezTo>
                      <a:pt x="484259" y="490049"/>
                      <a:pt x="478544" y="488144"/>
                      <a:pt x="472829" y="488144"/>
                    </a:cubicBezTo>
                    <a:cubicBezTo>
                      <a:pt x="467114" y="488144"/>
                      <a:pt x="461399" y="489096"/>
                      <a:pt x="456636" y="491954"/>
                    </a:cubicBezTo>
                    <a:lnTo>
                      <a:pt x="451874" y="471951"/>
                    </a:lnTo>
                    <a:cubicBezTo>
                      <a:pt x="456636" y="470046"/>
                      <a:pt x="462351" y="469094"/>
                      <a:pt x="468066" y="469094"/>
                    </a:cubicBezTo>
                    <a:cubicBezTo>
                      <a:pt x="473781" y="469094"/>
                      <a:pt x="479496" y="470999"/>
                      <a:pt x="486164" y="472904"/>
                    </a:cubicBezTo>
                    <a:cubicBezTo>
                      <a:pt x="491879" y="475761"/>
                      <a:pt x="497594" y="482429"/>
                      <a:pt x="501404" y="493859"/>
                    </a:cubicBezTo>
                    <a:cubicBezTo>
                      <a:pt x="505214" y="505289"/>
                      <a:pt x="506166" y="513861"/>
                      <a:pt x="504261" y="519576"/>
                    </a:cubicBezTo>
                    <a:cubicBezTo>
                      <a:pt x="503309" y="522434"/>
                      <a:pt x="501404" y="525291"/>
                      <a:pt x="498546" y="527196"/>
                    </a:cubicBezTo>
                    <a:cubicBezTo>
                      <a:pt x="495689" y="529101"/>
                      <a:pt x="492831" y="531006"/>
                      <a:pt x="489021" y="531959"/>
                    </a:cubicBezTo>
                    <a:cubicBezTo>
                      <a:pt x="490926" y="534816"/>
                      <a:pt x="491879" y="538626"/>
                      <a:pt x="492831" y="544341"/>
                    </a:cubicBezTo>
                    <a:cubicBezTo>
                      <a:pt x="494736" y="546246"/>
                      <a:pt x="497594" y="548151"/>
                      <a:pt x="500451" y="549104"/>
                    </a:cubicBezTo>
                    <a:cubicBezTo>
                      <a:pt x="504261" y="551009"/>
                      <a:pt x="508071" y="551009"/>
                      <a:pt x="511881" y="551009"/>
                    </a:cubicBezTo>
                    <a:cubicBezTo>
                      <a:pt x="515691" y="550056"/>
                      <a:pt x="519501" y="549104"/>
                      <a:pt x="522359" y="546246"/>
                    </a:cubicBezTo>
                    <a:lnTo>
                      <a:pt x="536646" y="511004"/>
                    </a:lnTo>
                    <a:lnTo>
                      <a:pt x="521406" y="504336"/>
                    </a:lnTo>
                    <a:lnTo>
                      <a:pt x="515691" y="486239"/>
                    </a:lnTo>
                    <a:lnTo>
                      <a:pt x="568079" y="508146"/>
                    </a:lnTo>
                    <a:lnTo>
                      <a:pt x="675711" y="544341"/>
                    </a:lnTo>
                    <a:lnTo>
                      <a:pt x="675711" y="545294"/>
                    </a:lnTo>
                    <a:lnTo>
                      <a:pt x="782391" y="573869"/>
                    </a:lnTo>
                    <a:lnTo>
                      <a:pt x="789059" y="590061"/>
                    </a:lnTo>
                    <a:lnTo>
                      <a:pt x="769056" y="585299"/>
                    </a:lnTo>
                    <a:lnTo>
                      <a:pt x="742386" y="686264"/>
                    </a:lnTo>
                    <a:lnTo>
                      <a:pt x="727146" y="670071"/>
                    </a:lnTo>
                    <a:lnTo>
                      <a:pt x="741434" y="616731"/>
                    </a:lnTo>
                    <a:lnTo>
                      <a:pt x="706191" y="607206"/>
                    </a:lnTo>
                    <a:cubicBezTo>
                      <a:pt x="703334" y="606254"/>
                      <a:pt x="700476" y="607206"/>
                      <a:pt x="697619" y="609111"/>
                    </a:cubicBezTo>
                    <a:cubicBezTo>
                      <a:pt x="694761" y="611969"/>
                      <a:pt x="692856" y="614826"/>
                      <a:pt x="691904" y="619589"/>
                    </a:cubicBezTo>
                    <a:cubicBezTo>
                      <a:pt x="689999" y="627209"/>
                      <a:pt x="689999" y="634829"/>
                      <a:pt x="691904" y="643401"/>
                    </a:cubicBezTo>
                    <a:cubicBezTo>
                      <a:pt x="693809" y="651974"/>
                      <a:pt x="697619" y="659594"/>
                      <a:pt x="702381" y="667214"/>
                    </a:cubicBezTo>
                    <a:lnTo>
                      <a:pt x="693809" y="671024"/>
                    </a:lnTo>
                    <a:cubicBezTo>
                      <a:pt x="686189" y="656736"/>
                      <a:pt x="680474" y="644354"/>
                      <a:pt x="677616" y="633876"/>
                    </a:cubicBezTo>
                    <a:cubicBezTo>
                      <a:pt x="673806" y="623399"/>
                      <a:pt x="673806" y="613874"/>
                      <a:pt x="674759" y="608159"/>
                    </a:cubicBezTo>
                    <a:cubicBezTo>
                      <a:pt x="676664" y="601491"/>
                      <a:pt x="680474" y="596729"/>
                      <a:pt x="685236" y="592919"/>
                    </a:cubicBezTo>
                    <a:cubicBezTo>
                      <a:pt x="690951" y="589109"/>
                      <a:pt x="695714" y="588156"/>
                      <a:pt x="701429" y="590061"/>
                    </a:cubicBezTo>
                    <a:lnTo>
                      <a:pt x="745244" y="601491"/>
                    </a:lnTo>
                    <a:lnTo>
                      <a:pt x="750959" y="580536"/>
                    </a:lnTo>
                    <a:lnTo>
                      <a:pt x="681426" y="562439"/>
                    </a:lnTo>
                    <a:lnTo>
                      <a:pt x="681426" y="562439"/>
                    </a:lnTo>
                    <a:lnTo>
                      <a:pt x="678569" y="561486"/>
                    </a:lnTo>
                    <a:lnTo>
                      <a:pt x="677616" y="561486"/>
                    </a:lnTo>
                    <a:lnTo>
                      <a:pt x="677616" y="561486"/>
                    </a:lnTo>
                    <a:lnTo>
                      <a:pt x="662376" y="556724"/>
                    </a:lnTo>
                    <a:lnTo>
                      <a:pt x="632849" y="645306"/>
                    </a:lnTo>
                    <a:lnTo>
                      <a:pt x="634754" y="646259"/>
                    </a:lnTo>
                    <a:lnTo>
                      <a:pt x="640469" y="661499"/>
                    </a:lnTo>
                    <a:lnTo>
                      <a:pt x="623324" y="656736"/>
                    </a:lnTo>
                    <a:cubicBezTo>
                      <a:pt x="619514" y="655784"/>
                      <a:pt x="614751" y="655784"/>
                      <a:pt x="610941" y="658641"/>
                    </a:cubicBezTo>
                    <a:cubicBezTo>
                      <a:pt x="607131" y="661499"/>
                      <a:pt x="604274" y="665309"/>
                      <a:pt x="603321" y="670071"/>
                    </a:cubicBezTo>
                    <a:cubicBezTo>
                      <a:pt x="602369" y="672929"/>
                      <a:pt x="602369" y="675786"/>
                      <a:pt x="604274" y="679596"/>
                    </a:cubicBezTo>
                    <a:cubicBezTo>
                      <a:pt x="606179" y="682454"/>
                      <a:pt x="608084" y="684359"/>
                      <a:pt x="610941" y="685311"/>
                    </a:cubicBezTo>
                    <a:cubicBezTo>
                      <a:pt x="615704" y="686264"/>
                      <a:pt x="620466" y="687216"/>
                      <a:pt x="625229" y="686264"/>
                    </a:cubicBezTo>
                    <a:cubicBezTo>
                      <a:pt x="630944" y="685311"/>
                      <a:pt x="635706" y="684359"/>
                      <a:pt x="640469" y="681501"/>
                    </a:cubicBezTo>
                    <a:lnTo>
                      <a:pt x="647136" y="698646"/>
                    </a:lnTo>
                    <a:cubicBezTo>
                      <a:pt x="642374" y="700551"/>
                      <a:pt x="637611" y="701504"/>
                      <a:pt x="631896" y="701504"/>
                    </a:cubicBezTo>
                    <a:cubicBezTo>
                      <a:pt x="626181" y="701504"/>
                      <a:pt x="620466" y="700551"/>
                      <a:pt x="613799" y="698646"/>
                    </a:cubicBezTo>
                    <a:cubicBezTo>
                      <a:pt x="607131" y="696741"/>
                      <a:pt x="602369" y="691026"/>
                      <a:pt x="598559" y="681501"/>
                    </a:cubicBezTo>
                    <a:cubicBezTo>
                      <a:pt x="594749" y="671976"/>
                      <a:pt x="593796" y="663404"/>
                      <a:pt x="595701" y="655784"/>
                    </a:cubicBezTo>
                    <a:cubicBezTo>
                      <a:pt x="597606" y="650069"/>
                      <a:pt x="600464" y="646259"/>
                      <a:pt x="606179" y="643401"/>
                    </a:cubicBezTo>
                    <a:cubicBezTo>
                      <a:pt x="609036" y="641496"/>
                      <a:pt x="612846" y="641496"/>
                      <a:pt x="616656" y="641496"/>
                    </a:cubicBezTo>
                    <a:lnTo>
                      <a:pt x="613799" y="638639"/>
                    </a:lnTo>
                    <a:lnTo>
                      <a:pt x="626181" y="601491"/>
                    </a:lnTo>
                    <a:lnTo>
                      <a:pt x="591891" y="590061"/>
                    </a:lnTo>
                    <a:lnTo>
                      <a:pt x="588081" y="601491"/>
                    </a:lnTo>
                    <a:cubicBezTo>
                      <a:pt x="587129" y="604349"/>
                      <a:pt x="586176" y="606254"/>
                      <a:pt x="584271" y="607206"/>
                    </a:cubicBezTo>
                    <a:cubicBezTo>
                      <a:pt x="582366" y="608159"/>
                      <a:pt x="580461" y="609111"/>
                      <a:pt x="578556" y="608159"/>
                    </a:cubicBezTo>
                    <a:moveTo>
                      <a:pt x="1193871" y="634829"/>
                    </a:moveTo>
                    <a:lnTo>
                      <a:pt x="1191966" y="739604"/>
                    </a:lnTo>
                    <a:lnTo>
                      <a:pt x="1172916" y="727221"/>
                    </a:lnTo>
                    <a:lnTo>
                      <a:pt x="1172916" y="703409"/>
                    </a:lnTo>
                    <a:cubicBezTo>
                      <a:pt x="1168154" y="707219"/>
                      <a:pt x="1163391" y="710076"/>
                      <a:pt x="1158629" y="711981"/>
                    </a:cubicBezTo>
                    <a:cubicBezTo>
                      <a:pt x="1153866" y="713886"/>
                      <a:pt x="1149104" y="714839"/>
                      <a:pt x="1144341" y="714839"/>
                    </a:cubicBezTo>
                    <a:cubicBezTo>
                      <a:pt x="1135769" y="714839"/>
                      <a:pt x="1126244" y="710076"/>
                      <a:pt x="1117671" y="701504"/>
                    </a:cubicBezTo>
                    <a:cubicBezTo>
                      <a:pt x="1109099" y="692931"/>
                      <a:pt x="1104336" y="684359"/>
                      <a:pt x="1104336" y="676739"/>
                    </a:cubicBezTo>
                    <a:cubicBezTo>
                      <a:pt x="1104336" y="670071"/>
                      <a:pt x="1107194" y="664356"/>
                      <a:pt x="1112909" y="659594"/>
                    </a:cubicBezTo>
                    <a:cubicBezTo>
                      <a:pt x="1118624" y="654831"/>
                      <a:pt x="1126244" y="652926"/>
                      <a:pt x="1133864" y="652926"/>
                    </a:cubicBezTo>
                    <a:cubicBezTo>
                      <a:pt x="1141484" y="652926"/>
                      <a:pt x="1148151" y="654831"/>
                      <a:pt x="1154819" y="659594"/>
                    </a:cubicBezTo>
                    <a:cubicBezTo>
                      <a:pt x="1161486" y="663404"/>
                      <a:pt x="1167201" y="669119"/>
                      <a:pt x="1172916" y="676739"/>
                    </a:cubicBezTo>
                    <a:lnTo>
                      <a:pt x="1173869" y="634829"/>
                    </a:lnTo>
                    <a:lnTo>
                      <a:pt x="1095764" y="632924"/>
                    </a:lnTo>
                    <a:lnTo>
                      <a:pt x="1095764" y="631971"/>
                    </a:lnTo>
                    <a:lnTo>
                      <a:pt x="1070999" y="630066"/>
                    </a:lnTo>
                    <a:cubicBezTo>
                      <a:pt x="1076714" y="634829"/>
                      <a:pt x="1080524" y="639591"/>
                      <a:pt x="1083381" y="646259"/>
                    </a:cubicBezTo>
                    <a:cubicBezTo>
                      <a:pt x="1086239" y="652926"/>
                      <a:pt x="1088144" y="658641"/>
                      <a:pt x="1087191" y="665309"/>
                    </a:cubicBezTo>
                    <a:cubicBezTo>
                      <a:pt x="1086239" y="672929"/>
                      <a:pt x="1083381" y="680549"/>
                      <a:pt x="1077666" y="688169"/>
                    </a:cubicBezTo>
                    <a:cubicBezTo>
                      <a:pt x="1071951" y="694836"/>
                      <a:pt x="1065284" y="700551"/>
                      <a:pt x="1056711" y="705314"/>
                    </a:cubicBezTo>
                    <a:lnTo>
                      <a:pt x="1079571" y="735794"/>
                    </a:lnTo>
                    <a:lnTo>
                      <a:pt x="1069094" y="743414"/>
                    </a:lnTo>
                    <a:lnTo>
                      <a:pt x="1049091" y="708171"/>
                    </a:lnTo>
                    <a:cubicBezTo>
                      <a:pt x="1048139" y="709124"/>
                      <a:pt x="1047186" y="709124"/>
                      <a:pt x="1045281" y="709124"/>
                    </a:cubicBezTo>
                    <a:cubicBezTo>
                      <a:pt x="1044329" y="709124"/>
                      <a:pt x="1042424" y="709124"/>
                      <a:pt x="1040519" y="709124"/>
                    </a:cubicBezTo>
                    <a:cubicBezTo>
                      <a:pt x="1036709" y="709124"/>
                      <a:pt x="1031946" y="706266"/>
                      <a:pt x="1028136" y="701504"/>
                    </a:cubicBezTo>
                    <a:cubicBezTo>
                      <a:pt x="1024326" y="696741"/>
                      <a:pt x="1022421" y="691979"/>
                      <a:pt x="1022421" y="688169"/>
                    </a:cubicBezTo>
                    <a:cubicBezTo>
                      <a:pt x="1022421" y="685311"/>
                      <a:pt x="1023374" y="682454"/>
                      <a:pt x="1026231" y="680549"/>
                    </a:cubicBezTo>
                    <a:cubicBezTo>
                      <a:pt x="1028136" y="678644"/>
                      <a:pt x="1030041" y="677691"/>
                      <a:pt x="1032899" y="677691"/>
                    </a:cubicBezTo>
                    <a:cubicBezTo>
                      <a:pt x="1035756" y="677691"/>
                      <a:pt x="1038614" y="678644"/>
                      <a:pt x="1041471" y="680549"/>
                    </a:cubicBezTo>
                    <a:cubicBezTo>
                      <a:pt x="1044329" y="682454"/>
                      <a:pt x="1046234" y="685311"/>
                      <a:pt x="1048139" y="688169"/>
                    </a:cubicBezTo>
                    <a:cubicBezTo>
                      <a:pt x="1050996" y="687216"/>
                      <a:pt x="1054806" y="685311"/>
                      <a:pt x="1057664" y="682454"/>
                    </a:cubicBezTo>
                    <a:cubicBezTo>
                      <a:pt x="1060521" y="679596"/>
                      <a:pt x="1063379" y="675786"/>
                      <a:pt x="1066236" y="671976"/>
                    </a:cubicBezTo>
                    <a:cubicBezTo>
                      <a:pt x="1053854" y="670071"/>
                      <a:pt x="1045281" y="665309"/>
                      <a:pt x="1038614" y="659594"/>
                    </a:cubicBezTo>
                    <a:cubicBezTo>
                      <a:pt x="1031946" y="652926"/>
                      <a:pt x="1028136" y="646259"/>
                      <a:pt x="1029089" y="638639"/>
                    </a:cubicBezTo>
                    <a:cubicBezTo>
                      <a:pt x="1029089" y="636734"/>
                      <a:pt x="1030041" y="634829"/>
                      <a:pt x="1030994" y="632924"/>
                    </a:cubicBezTo>
                    <a:cubicBezTo>
                      <a:pt x="1031946" y="631019"/>
                      <a:pt x="1033851" y="630066"/>
                      <a:pt x="1035756" y="628161"/>
                    </a:cubicBezTo>
                    <a:lnTo>
                      <a:pt x="1023374" y="627209"/>
                    </a:lnTo>
                    <a:lnTo>
                      <a:pt x="1023374" y="628161"/>
                    </a:lnTo>
                    <a:lnTo>
                      <a:pt x="1003371" y="625304"/>
                    </a:lnTo>
                    <a:lnTo>
                      <a:pt x="990036" y="729126"/>
                    </a:lnTo>
                    <a:lnTo>
                      <a:pt x="972891" y="714839"/>
                    </a:lnTo>
                    <a:lnTo>
                      <a:pt x="975749" y="691026"/>
                    </a:lnTo>
                    <a:cubicBezTo>
                      <a:pt x="970986" y="693884"/>
                      <a:pt x="966224" y="696741"/>
                      <a:pt x="960509" y="697694"/>
                    </a:cubicBezTo>
                    <a:cubicBezTo>
                      <a:pt x="955746" y="699599"/>
                      <a:pt x="950031" y="699599"/>
                      <a:pt x="946221" y="699599"/>
                    </a:cubicBezTo>
                    <a:cubicBezTo>
                      <a:pt x="937649" y="698646"/>
                      <a:pt x="929076" y="692931"/>
                      <a:pt x="921456" y="683406"/>
                    </a:cubicBezTo>
                    <a:cubicBezTo>
                      <a:pt x="913836" y="673881"/>
                      <a:pt x="910026" y="665309"/>
                      <a:pt x="910979" y="657689"/>
                    </a:cubicBezTo>
                    <a:cubicBezTo>
                      <a:pt x="911931" y="651021"/>
                      <a:pt x="915741" y="645306"/>
                      <a:pt x="921456" y="641496"/>
                    </a:cubicBezTo>
                    <a:cubicBezTo>
                      <a:pt x="928124" y="637686"/>
                      <a:pt x="935744" y="635781"/>
                      <a:pt x="943364" y="636734"/>
                    </a:cubicBezTo>
                    <a:cubicBezTo>
                      <a:pt x="950984" y="637686"/>
                      <a:pt x="957651" y="640544"/>
                      <a:pt x="963366" y="645306"/>
                    </a:cubicBezTo>
                    <a:cubicBezTo>
                      <a:pt x="970034" y="650069"/>
                      <a:pt x="974796" y="656736"/>
                      <a:pt x="979559" y="664356"/>
                    </a:cubicBezTo>
                    <a:lnTo>
                      <a:pt x="985274" y="623399"/>
                    </a:lnTo>
                    <a:lnTo>
                      <a:pt x="908121" y="613874"/>
                    </a:lnTo>
                    <a:lnTo>
                      <a:pt x="907169" y="612921"/>
                    </a:lnTo>
                    <a:lnTo>
                      <a:pt x="893834" y="610064"/>
                    </a:lnTo>
                    <a:lnTo>
                      <a:pt x="875736" y="712934"/>
                    </a:lnTo>
                    <a:lnTo>
                      <a:pt x="858591" y="697694"/>
                    </a:lnTo>
                    <a:lnTo>
                      <a:pt x="874784" y="606254"/>
                    </a:lnTo>
                    <a:lnTo>
                      <a:pt x="855734" y="603396"/>
                    </a:lnTo>
                    <a:lnTo>
                      <a:pt x="848114" y="587204"/>
                    </a:lnTo>
                    <a:lnTo>
                      <a:pt x="883356" y="593871"/>
                    </a:lnTo>
                    <a:cubicBezTo>
                      <a:pt x="881451" y="588156"/>
                      <a:pt x="880499" y="583394"/>
                      <a:pt x="879546" y="580536"/>
                    </a:cubicBezTo>
                    <a:cubicBezTo>
                      <a:pt x="878594" y="576726"/>
                      <a:pt x="878594" y="573869"/>
                      <a:pt x="878594" y="571011"/>
                    </a:cubicBezTo>
                    <a:cubicBezTo>
                      <a:pt x="880499" y="561486"/>
                      <a:pt x="885261" y="553866"/>
                      <a:pt x="893834" y="548151"/>
                    </a:cubicBezTo>
                    <a:cubicBezTo>
                      <a:pt x="902406" y="542436"/>
                      <a:pt x="911931" y="540531"/>
                      <a:pt x="922409" y="542436"/>
                    </a:cubicBezTo>
                    <a:cubicBezTo>
                      <a:pt x="930981" y="544341"/>
                      <a:pt x="939554" y="550056"/>
                      <a:pt x="948126" y="560534"/>
                    </a:cubicBezTo>
                    <a:cubicBezTo>
                      <a:pt x="957651" y="571964"/>
                      <a:pt x="967176" y="586251"/>
                      <a:pt x="975749" y="603396"/>
                    </a:cubicBezTo>
                    <a:lnTo>
                      <a:pt x="970034" y="606254"/>
                    </a:lnTo>
                    <a:cubicBezTo>
                      <a:pt x="964319" y="593871"/>
                      <a:pt x="957651" y="582441"/>
                      <a:pt x="949079" y="573869"/>
                    </a:cubicBezTo>
                    <a:cubicBezTo>
                      <a:pt x="941459" y="565296"/>
                      <a:pt x="932886" y="560534"/>
                      <a:pt x="924314" y="559581"/>
                    </a:cubicBezTo>
                    <a:cubicBezTo>
                      <a:pt x="916694" y="558629"/>
                      <a:pt x="909074" y="559581"/>
                      <a:pt x="902406" y="564344"/>
                    </a:cubicBezTo>
                    <a:cubicBezTo>
                      <a:pt x="895739" y="569106"/>
                      <a:pt x="891929" y="574821"/>
                      <a:pt x="890024" y="582441"/>
                    </a:cubicBezTo>
                    <a:cubicBezTo>
                      <a:pt x="889071" y="588156"/>
                      <a:pt x="889071" y="591966"/>
                      <a:pt x="889071" y="594824"/>
                    </a:cubicBezTo>
                    <a:lnTo>
                      <a:pt x="904311" y="597681"/>
                    </a:lnTo>
                    <a:lnTo>
                      <a:pt x="905264" y="598634"/>
                    </a:lnTo>
                    <a:lnTo>
                      <a:pt x="1013849" y="612921"/>
                    </a:lnTo>
                    <a:lnTo>
                      <a:pt x="1013849" y="612921"/>
                    </a:lnTo>
                    <a:lnTo>
                      <a:pt x="1092906" y="618636"/>
                    </a:lnTo>
                    <a:lnTo>
                      <a:pt x="1093859" y="619589"/>
                    </a:lnTo>
                    <a:lnTo>
                      <a:pt x="1204349" y="621494"/>
                    </a:lnTo>
                    <a:lnTo>
                      <a:pt x="1214826" y="635781"/>
                    </a:lnTo>
                    <a:lnTo>
                      <a:pt x="1193871" y="634829"/>
                    </a:lnTo>
                    <a:close/>
                    <a:moveTo>
                      <a:pt x="1911104" y="313836"/>
                    </a:moveTo>
                    <a:cubicBezTo>
                      <a:pt x="1915866" y="312884"/>
                      <a:pt x="1919676" y="312884"/>
                      <a:pt x="1923486" y="312884"/>
                    </a:cubicBezTo>
                    <a:cubicBezTo>
                      <a:pt x="1933011" y="312884"/>
                      <a:pt x="1937774" y="315741"/>
                      <a:pt x="1940631" y="324314"/>
                    </a:cubicBezTo>
                    <a:cubicBezTo>
                      <a:pt x="1945394" y="336696"/>
                      <a:pt x="1934916" y="346221"/>
                      <a:pt x="1916819" y="360509"/>
                    </a:cubicBezTo>
                    <a:cubicBezTo>
                      <a:pt x="1914914" y="361461"/>
                      <a:pt x="1913961" y="362414"/>
                      <a:pt x="1912056" y="364319"/>
                    </a:cubicBezTo>
                    <a:cubicBezTo>
                      <a:pt x="1911104" y="357651"/>
                      <a:pt x="1908246" y="351936"/>
                      <a:pt x="1907294" y="345269"/>
                    </a:cubicBezTo>
                    <a:cubicBezTo>
                      <a:pt x="1904436" y="334791"/>
                      <a:pt x="1900626" y="323361"/>
                      <a:pt x="1900626" y="314789"/>
                    </a:cubicBezTo>
                    <a:cubicBezTo>
                      <a:pt x="1903484" y="314789"/>
                      <a:pt x="1907294" y="313836"/>
                      <a:pt x="1911104" y="313836"/>
                    </a:cubicBezTo>
                    <a:close/>
                    <a:moveTo>
                      <a:pt x="1933964" y="540531"/>
                    </a:moveTo>
                    <a:cubicBezTo>
                      <a:pt x="1934916" y="543389"/>
                      <a:pt x="1935869" y="545294"/>
                      <a:pt x="1934916" y="547199"/>
                    </a:cubicBezTo>
                    <a:cubicBezTo>
                      <a:pt x="1933964" y="550056"/>
                      <a:pt x="1933011" y="551009"/>
                      <a:pt x="1931106" y="551961"/>
                    </a:cubicBezTo>
                    <a:cubicBezTo>
                      <a:pt x="1925391" y="554819"/>
                      <a:pt x="1917771" y="553866"/>
                      <a:pt x="1908246" y="549104"/>
                    </a:cubicBezTo>
                    <a:cubicBezTo>
                      <a:pt x="1898721" y="544341"/>
                      <a:pt x="1892054" y="539579"/>
                      <a:pt x="1889196" y="533864"/>
                    </a:cubicBezTo>
                    <a:cubicBezTo>
                      <a:pt x="1888244" y="532911"/>
                      <a:pt x="1889196" y="531006"/>
                      <a:pt x="1890149" y="530054"/>
                    </a:cubicBezTo>
                    <a:cubicBezTo>
                      <a:pt x="1891101" y="528149"/>
                      <a:pt x="1893006" y="527196"/>
                      <a:pt x="1894911" y="526244"/>
                    </a:cubicBezTo>
                    <a:lnTo>
                      <a:pt x="1904436" y="521481"/>
                    </a:lnTo>
                    <a:lnTo>
                      <a:pt x="1889196" y="488144"/>
                    </a:lnTo>
                    <a:lnTo>
                      <a:pt x="1871099" y="496716"/>
                    </a:lnTo>
                    <a:lnTo>
                      <a:pt x="1871099" y="496716"/>
                    </a:lnTo>
                    <a:lnTo>
                      <a:pt x="1867289" y="498621"/>
                    </a:lnTo>
                    <a:lnTo>
                      <a:pt x="1866336" y="499574"/>
                    </a:lnTo>
                    <a:lnTo>
                      <a:pt x="1866336" y="499574"/>
                    </a:lnTo>
                    <a:lnTo>
                      <a:pt x="1832999" y="511956"/>
                    </a:lnTo>
                    <a:cubicBezTo>
                      <a:pt x="1837761" y="514814"/>
                      <a:pt x="1841571" y="517671"/>
                      <a:pt x="1844429" y="520529"/>
                    </a:cubicBezTo>
                    <a:cubicBezTo>
                      <a:pt x="1847286" y="523386"/>
                      <a:pt x="1850144" y="527196"/>
                      <a:pt x="1851096" y="530054"/>
                    </a:cubicBezTo>
                    <a:cubicBezTo>
                      <a:pt x="1852049" y="532911"/>
                      <a:pt x="1852049" y="535769"/>
                      <a:pt x="1851096" y="539579"/>
                    </a:cubicBezTo>
                    <a:cubicBezTo>
                      <a:pt x="1850144" y="543389"/>
                      <a:pt x="1848239" y="546246"/>
                      <a:pt x="1846334" y="550056"/>
                    </a:cubicBezTo>
                    <a:cubicBezTo>
                      <a:pt x="1855859" y="548151"/>
                      <a:pt x="1865384" y="549104"/>
                      <a:pt x="1873004" y="551961"/>
                    </a:cubicBezTo>
                    <a:cubicBezTo>
                      <a:pt x="1880624" y="554819"/>
                      <a:pt x="1886339" y="560534"/>
                      <a:pt x="1889196" y="567201"/>
                    </a:cubicBezTo>
                    <a:cubicBezTo>
                      <a:pt x="1893006" y="575774"/>
                      <a:pt x="1892054" y="585299"/>
                      <a:pt x="1886339" y="593871"/>
                    </a:cubicBezTo>
                    <a:cubicBezTo>
                      <a:pt x="1880624" y="603396"/>
                      <a:pt x="1872051" y="610064"/>
                      <a:pt x="1861574" y="613874"/>
                    </a:cubicBezTo>
                    <a:cubicBezTo>
                      <a:pt x="1852049" y="617684"/>
                      <a:pt x="1840619" y="615779"/>
                      <a:pt x="1827284" y="609111"/>
                    </a:cubicBezTo>
                    <a:cubicBezTo>
                      <a:pt x="1813949" y="602444"/>
                      <a:pt x="1805376" y="593871"/>
                      <a:pt x="1801566" y="583394"/>
                    </a:cubicBezTo>
                    <a:cubicBezTo>
                      <a:pt x="1799661" y="578631"/>
                      <a:pt x="1800614" y="572916"/>
                      <a:pt x="1803471" y="567201"/>
                    </a:cubicBezTo>
                    <a:cubicBezTo>
                      <a:pt x="1807281" y="561486"/>
                      <a:pt x="1812044" y="556724"/>
                      <a:pt x="1818711" y="551961"/>
                    </a:cubicBezTo>
                    <a:cubicBezTo>
                      <a:pt x="1824426" y="549104"/>
                      <a:pt x="1828236" y="544341"/>
                      <a:pt x="1831094" y="539579"/>
                    </a:cubicBezTo>
                    <a:cubicBezTo>
                      <a:pt x="1833951" y="534816"/>
                      <a:pt x="1834904" y="531006"/>
                      <a:pt x="1832999" y="527196"/>
                    </a:cubicBezTo>
                    <a:cubicBezTo>
                      <a:pt x="1832046" y="524339"/>
                      <a:pt x="1830141" y="521481"/>
                      <a:pt x="1828236" y="519576"/>
                    </a:cubicBezTo>
                    <a:cubicBezTo>
                      <a:pt x="1826331" y="517671"/>
                      <a:pt x="1825379" y="515766"/>
                      <a:pt x="1822521" y="514814"/>
                    </a:cubicBezTo>
                    <a:lnTo>
                      <a:pt x="1772039" y="533864"/>
                    </a:lnTo>
                    <a:lnTo>
                      <a:pt x="1772039" y="533864"/>
                    </a:lnTo>
                    <a:lnTo>
                      <a:pt x="1757751" y="538626"/>
                    </a:lnTo>
                    <a:lnTo>
                      <a:pt x="1791089" y="637686"/>
                    </a:lnTo>
                    <a:lnTo>
                      <a:pt x="1769181" y="632924"/>
                    </a:lnTo>
                    <a:lnTo>
                      <a:pt x="1739654" y="545294"/>
                    </a:lnTo>
                    <a:lnTo>
                      <a:pt x="1726319" y="550056"/>
                    </a:lnTo>
                    <a:lnTo>
                      <a:pt x="1727271" y="551009"/>
                    </a:lnTo>
                    <a:lnTo>
                      <a:pt x="1708221" y="556724"/>
                    </a:lnTo>
                    <a:lnTo>
                      <a:pt x="1737749" y="657689"/>
                    </a:lnTo>
                    <a:lnTo>
                      <a:pt x="1715841" y="651974"/>
                    </a:lnTo>
                    <a:lnTo>
                      <a:pt x="1708221" y="627209"/>
                    </a:lnTo>
                    <a:cubicBezTo>
                      <a:pt x="1707269" y="630066"/>
                      <a:pt x="1705364" y="631971"/>
                      <a:pt x="1702506" y="633876"/>
                    </a:cubicBezTo>
                    <a:cubicBezTo>
                      <a:pt x="1699649" y="635781"/>
                      <a:pt x="1696791" y="637686"/>
                      <a:pt x="1693934" y="638639"/>
                    </a:cubicBezTo>
                    <a:cubicBezTo>
                      <a:pt x="1685361" y="641496"/>
                      <a:pt x="1675836" y="640544"/>
                      <a:pt x="1665359" y="635781"/>
                    </a:cubicBezTo>
                    <a:cubicBezTo>
                      <a:pt x="1654881" y="631971"/>
                      <a:pt x="1648214" y="626256"/>
                      <a:pt x="1646309" y="619589"/>
                    </a:cubicBezTo>
                    <a:lnTo>
                      <a:pt x="1633926" y="578631"/>
                    </a:lnTo>
                    <a:lnTo>
                      <a:pt x="1622496" y="582441"/>
                    </a:lnTo>
                    <a:lnTo>
                      <a:pt x="1621544" y="581489"/>
                    </a:lnTo>
                    <a:lnTo>
                      <a:pt x="1607256" y="585299"/>
                    </a:lnTo>
                    <a:lnTo>
                      <a:pt x="1632021" y="687216"/>
                    </a:lnTo>
                    <a:lnTo>
                      <a:pt x="1611066" y="680549"/>
                    </a:lnTo>
                    <a:lnTo>
                      <a:pt x="1589159" y="590061"/>
                    </a:lnTo>
                    <a:lnTo>
                      <a:pt x="1574871" y="593871"/>
                    </a:lnTo>
                    <a:lnTo>
                      <a:pt x="1575824" y="594824"/>
                    </a:lnTo>
                    <a:lnTo>
                      <a:pt x="1555821" y="598634"/>
                    </a:lnTo>
                    <a:lnTo>
                      <a:pt x="1574871" y="701504"/>
                    </a:lnTo>
                    <a:lnTo>
                      <a:pt x="1553916" y="692931"/>
                    </a:lnTo>
                    <a:lnTo>
                      <a:pt x="1551059" y="676739"/>
                    </a:lnTo>
                    <a:cubicBezTo>
                      <a:pt x="1548201" y="682454"/>
                      <a:pt x="1543439" y="686264"/>
                      <a:pt x="1537724" y="690074"/>
                    </a:cubicBezTo>
                    <a:cubicBezTo>
                      <a:pt x="1531056" y="693884"/>
                      <a:pt x="1524389" y="696741"/>
                      <a:pt x="1516769" y="697694"/>
                    </a:cubicBezTo>
                    <a:cubicBezTo>
                      <a:pt x="1508196" y="699599"/>
                      <a:pt x="1499624" y="697694"/>
                      <a:pt x="1490099" y="692931"/>
                    </a:cubicBezTo>
                    <a:cubicBezTo>
                      <a:pt x="1480574" y="688169"/>
                      <a:pt x="1474859" y="682454"/>
                      <a:pt x="1473906" y="676739"/>
                    </a:cubicBezTo>
                    <a:cubicBezTo>
                      <a:pt x="1473906" y="675786"/>
                      <a:pt x="1473906" y="673881"/>
                      <a:pt x="1474859" y="671976"/>
                    </a:cubicBezTo>
                    <a:cubicBezTo>
                      <a:pt x="1475811" y="670071"/>
                      <a:pt x="1476764" y="668166"/>
                      <a:pt x="1478669" y="666261"/>
                    </a:cubicBezTo>
                    <a:cubicBezTo>
                      <a:pt x="1472954" y="664356"/>
                      <a:pt x="1467239" y="661499"/>
                      <a:pt x="1463429" y="657689"/>
                    </a:cubicBezTo>
                    <a:cubicBezTo>
                      <a:pt x="1459619" y="653879"/>
                      <a:pt x="1456761" y="650069"/>
                      <a:pt x="1455809" y="646259"/>
                    </a:cubicBezTo>
                    <a:cubicBezTo>
                      <a:pt x="1454856" y="641496"/>
                      <a:pt x="1455809" y="636734"/>
                      <a:pt x="1459619" y="633876"/>
                    </a:cubicBezTo>
                    <a:cubicBezTo>
                      <a:pt x="1462476" y="630066"/>
                      <a:pt x="1466286" y="628161"/>
                      <a:pt x="1472001" y="626256"/>
                    </a:cubicBezTo>
                    <a:lnTo>
                      <a:pt x="1495814" y="621494"/>
                    </a:lnTo>
                    <a:lnTo>
                      <a:pt x="1493909" y="610064"/>
                    </a:lnTo>
                    <a:lnTo>
                      <a:pt x="1443426" y="619589"/>
                    </a:lnTo>
                    <a:lnTo>
                      <a:pt x="1443426" y="619589"/>
                    </a:lnTo>
                    <a:lnTo>
                      <a:pt x="1429139" y="621494"/>
                    </a:lnTo>
                    <a:lnTo>
                      <a:pt x="1441521" y="725316"/>
                    </a:lnTo>
                    <a:lnTo>
                      <a:pt x="1421519" y="715791"/>
                    </a:lnTo>
                    <a:lnTo>
                      <a:pt x="1418661" y="691979"/>
                    </a:lnTo>
                    <a:cubicBezTo>
                      <a:pt x="1414851" y="696741"/>
                      <a:pt x="1410089" y="699599"/>
                      <a:pt x="1405326" y="702456"/>
                    </a:cubicBezTo>
                    <a:cubicBezTo>
                      <a:pt x="1400564" y="705314"/>
                      <a:pt x="1395801" y="707219"/>
                      <a:pt x="1391991" y="707219"/>
                    </a:cubicBezTo>
                    <a:cubicBezTo>
                      <a:pt x="1383419" y="708171"/>
                      <a:pt x="1373894" y="705314"/>
                      <a:pt x="1363416" y="697694"/>
                    </a:cubicBezTo>
                    <a:cubicBezTo>
                      <a:pt x="1353891" y="690074"/>
                      <a:pt x="1348176" y="683406"/>
                      <a:pt x="1347224" y="674834"/>
                    </a:cubicBezTo>
                    <a:cubicBezTo>
                      <a:pt x="1346271" y="668166"/>
                      <a:pt x="1348176" y="661499"/>
                      <a:pt x="1353891" y="656736"/>
                    </a:cubicBezTo>
                    <a:cubicBezTo>
                      <a:pt x="1359606" y="651021"/>
                      <a:pt x="1366274" y="648164"/>
                      <a:pt x="1373894" y="647211"/>
                    </a:cubicBezTo>
                    <a:cubicBezTo>
                      <a:pt x="1381514" y="646259"/>
                      <a:pt x="1388181" y="647211"/>
                      <a:pt x="1395801" y="651021"/>
                    </a:cubicBezTo>
                    <a:cubicBezTo>
                      <a:pt x="1403421" y="653879"/>
                      <a:pt x="1410089" y="658641"/>
                      <a:pt x="1415804" y="665309"/>
                    </a:cubicBezTo>
                    <a:lnTo>
                      <a:pt x="1411041" y="624351"/>
                    </a:lnTo>
                    <a:lnTo>
                      <a:pt x="1333889" y="633876"/>
                    </a:lnTo>
                    <a:lnTo>
                      <a:pt x="1332936" y="632924"/>
                    </a:lnTo>
                    <a:lnTo>
                      <a:pt x="1318649" y="633876"/>
                    </a:lnTo>
                    <a:lnTo>
                      <a:pt x="1326269" y="738651"/>
                    </a:lnTo>
                    <a:lnTo>
                      <a:pt x="1306266" y="728174"/>
                    </a:lnTo>
                    <a:lnTo>
                      <a:pt x="1299599" y="635781"/>
                    </a:lnTo>
                    <a:lnTo>
                      <a:pt x="1280549" y="636734"/>
                    </a:lnTo>
                    <a:lnTo>
                      <a:pt x="1269119" y="623399"/>
                    </a:lnTo>
                    <a:lnTo>
                      <a:pt x="1304361" y="620541"/>
                    </a:lnTo>
                    <a:cubicBezTo>
                      <a:pt x="1301504" y="615779"/>
                      <a:pt x="1298646" y="611969"/>
                      <a:pt x="1297694" y="608159"/>
                    </a:cubicBezTo>
                    <a:cubicBezTo>
                      <a:pt x="1295789" y="604349"/>
                      <a:pt x="1294836" y="601491"/>
                      <a:pt x="1294836" y="599586"/>
                    </a:cubicBezTo>
                    <a:cubicBezTo>
                      <a:pt x="1293884" y="590061"/>
                      <a:pt x="1297694" y="581489"/>
                      <a:pt x="1304361" y="573869"/>
                    </a:cubicBezTo>
                    <a:cubicBezTo>
                      <a:pt x="1311029" y="566249"/>
                      <a:pt x="1319601" y="562439"/>
                      <a:pt x="1330079" y="561486"/>
                    </a:cubicBezTo>
                    <a:cubicBezTo>
                      <a:pt x="1338651" y="560534"/>
                      <a:pt x="1348176" y="564344"/>
                      <a:pt x="1359606" y="572916"/>
                    </a:cubicBezTo>
                    <a:cubicBezTo>
                      <a:pt x="1371989" y="581489"/>
                      <a:pt x="1384371" y="592919"/>
                      <a:pt x="1396754" y="608159"/>
                    </a:cubicBezTo>
                    <a:lnTo>
                      <a:pt x="1391991" y="611969"/>
                    </a:lnTo>
                    <a:cubicBezTo>
                      <a:pt x="1383419" y="600539"/>
                      <a:pt x="1373894" y="591966"/>
                      <a:pt x="1364369" y="585299"/>
                    </a:cubicBezTo>
                    <a:cubicBezTo>
                      <a:pt x="1354844" y="579584"/>
                      <a:pt x="1345319" y="576726"/>
                      <a:pt x="1337699" y="576726"/>
                    </a:cubicBezTo>
                    <a:cubicBezTo>
                      <a:pt x="1330079" y="577679"/>
                      <a:pt x="1322459" y="580536"/>
                      <a:pt x="1316744" y="587204"/>
                    </a:cubicBezTo>
                    <a:cubicBezTo>
                      <a:pt x="1311029" y="592919"/>
                      <a:pt x="1309124" y="599586"/>
                      <a:pt x="1309124" y="608159"/>
                    </a:cubicBezTo>
                    <a:cubicBezTo>
                      <a:pt x="1309124" y="613874"/>
                      <a:pt x="1310076" y="617684"/>
                      <a:pt x="1311029" y="619589"/>
                    </a:cubicBezTo>
                    <a:lnTo>
                      <a:pt x="1326269" y="618636"/>
                    </a:lnTo>
                    <a:lnTo>
                      <a:pt x="1327221" y="619589"/>
                    </a:lnTo>
                    <a:lnTo>
                      <a:pt x="1436759" y="607206"/>
                    </a:lnTo>
                    <a:lnTo>
                      <a:pt x="1437711" y="608159"/>
                    </a:lnTo>
                    <a:lnTo>
                      <a:pt x="1558679" y="585299"/>
                    </a:lnTo>
                    <a:lnTo>
                      <a:pt x="1558679" y="585299"/>
                    </a:lnTo>
                    <a:lnTo>
                      <a:pt x="1615829" y="571011"/>
                    </a:lnTo>
                    <a:lnTo>
                      <a:pt x="1616781" y="571964"/>
                    </a:lnTo>
                    <a:lnTo>
                      <a:pt x="1709174" y="545294"/>
                    </a:lnTo>
                    <a:lnTo>
                      <a:pt x="1744416" y="533864"/>
                    </a:lnTo>
                    <a:cubicBezTo>
                      <a:pt x="1737749" y="524339"/>
                      <a:pt x="1731081" y="516719"/>
                      <a:pt x="1722509" y="511956"/>
                    </a:cubicBezTo>
                    <a:cubicBezTo>
                      <a:pt x="1713936" y="507194"/>
                      <a:pt x="1706316" y="506241"/>
                      <a:pt x="1699649" y="509099"/>
                    </a:cubicBezTo>
                    <a:cubicBezTo>
                      <a:pt x="1694886" y="511004"/>
                      <a:pt x="1691076" y="513861"/>
                      <a:pt x="1689171" y="519576"/>
                    </a:cubicBezTo>
                    <a:cubicBezTo>
                      <a:pt x="1687266" y="524339"/>
                      <a:pt x="1687266" y="530054"/>
                      <a:pt x="1689171" y="535769"/>
                    </a:cubicBezTo>
                    <a:cubicBezTo>
                      <a:pt x="1690124" y="537674"/>
                      <a:pt x="1691076" y="540531"/>
                      <a:pt x="1692981" y="542436"/>
                    </a:cubicBezTo>
                    <a:cubicBezTo>
                      <a:pt x="1694886" y="544341"/>
                      <a:pt x="1696791" y="546246"/>
                      <a:pt x="1699649" y="548151"/>
                    </a:cubicBezTo>
                    <a:lnTo>
                      <a:pt x="1692981" y="550056"/>
                    </a:lnTo>
                    <a:cubicBezTo>
                      <a:pt x="1689171" y="548151"/>
                      <a:pt x="1685361" y="544341"/>
                      <a:pt x="1682504" y="540531"/>
                    </a:cubicBezTo>
                    <a:cubicBezTo>
                      <a:pt x="1679646" y="535769"/>
                      <a:pt x="1676789" y="531959"/>
                      <a:pt x="1675836" y="527196"/>
                    </a:cubicBezTo>
                    <a:cubicBezTo>
                      <a:pt x="1672979" y="519576"/>
                      <a:pt x="1673931" y="512909"/>
                      <a:pt x="1676789" y="505289"/>
                    </a:cubicBezTo>
                    <a:cubicBezTo>
                      <a:pt x="1679646" y="498621"/>
                      <a:pt x="1685361" y="493859"/>
                      <a:pt x="1692029" y="491001"/>
                    </a:cubicBezTo>
                    <a:cubicBezTo>
                      <a:pt x="1701554" y="488144"/>
                      <a:pt x="1712031" y="490049"/>
                      <a:pt x="1722509" y="497669"/>
                    </a:cubicBezTo>
                    <a:cubicBezTo>
                      <a:pt x="1733939" y="505289"/>
                      <a:pt x="1743464" y="516719"/>
                      <a:pt x="1752036" y="531006"/>
                    </a:cubicBezTo>
                    <a:lnTo>
                      <a:pt x="1765371" y="526244"/>
                    </a:lnTo>
                    <a:lnTo>
                      <a:pt x="1766324" y="526244"/>
                    </a:lnTo>
                    <a:lnTo>
                      <a:pt x="1859669" y="491001"/>
                    </a:lnTo>
                    <a:lnTo>
                      <a:pt x="1859669" y="491001"/>
                    </a:lnTo>
                    <a:lnTo>
                      <a:pt x="1962539" y="445281"/>
                    </a:lnTo>
                    <a:lnTo>
                      <a:pt x="1977779" y="453854"/>
                    </a:lnTo>
                    <a:lnTo>
                      <a:pt x="1959681" y="462426"/>
                    </a:lnTo>
                    <a:lnTo>
                      <a:pt x="2002544" y="557676"/>
                    </a:lnTo>
                    <a:lnTo>
                      <a:pt x="1980636" y="554819"/>
                    </a:lnTo>
                    <a:lnTo>
                      <a:pt x="1964444" y="518624"/>
                    </a:lnTo>
                    <a:lnTo>
                      <a:pt x="1932059" y="532911"/>
                    </a:lnTo>
                    <a:lnTo>
                      <a:pt x="1933964" y="540531"/>
                    </a:lnTo>
                    <a:close/>
                    <a:moveTo>
                      <a:pt x="2038739" y="575774"/>
                    </a:moveTo>
                    <a:lnTo>
                      <a:pt x="2006354" y="565296"/>
                    </a:lnTo>
                    <a:cubicBezTo>
                      <a:pt x="2004449" y="564344"/>
                      <a:pt x="2001591" y="564344"/>
                      <a:pt x="1999686" y="563391"/>
                    </a:cubicBezTo>
                    <a:cubicBezTo>
                      <a:pt x="1997781" y="563391"/>
                      <a:pt x="1995876" y="563391"/>
                      <a:pt x="1994924" y="563391"/>
                    </a:cubicBezTo>
                    <a:cubicBezTo>
                      <a:pt x="1993971" y="564344"/>
                      <a:pt x="1992066" y="565296"/>
                      <a:pt x="1991114" y="566249"/>
                    </a:cubicBezTo>
                    <a:cubicBezTo>
                      <a:pt x="1990161" y="567201"/>
                      <a:pt x="1988256" y="570059"/>
                      <a:pt x="1986351" y="572916"/>
                    </a:cubicBezTo>
                    <a:lnTo>
                      <a:pt x="1974921" y="566249"/>
                    </a:lnTo>
                    <a:cubicBezTo>
                      <a:pt x="1976826" y="564344"/>
                      <a:pt x="1978731" y="561486"/>
                      <a:pt x="1980636" y="559581"/>
                    </a:cubicBezTo>
                    <a:cubicBezTo>
                      <a:pt x="1982541" y="557676"/>
                      <a:pt x="1984446" y="556724"/>
                      <a:pt x="1985399" y="555771"/>
                    </a:cubicBezTo>
                    <a:cubicBezTo>
                      <a:pt x="1987304" y="554819"/>
                      <a:pt x="1988256" y="554819"/>
                      <a:pt x="1989209" y="554819"/>
                    </a:cubicBezTo>
                    <a:cubicBezTo>
                      <a:pt x="1990161" y="554819"/>
                      <a:pt x="1992066" y="554819"/>
                      <a:pt x="1993971" y="555771"/>
                    </a:cubicBezTo>
                    <a:lnTo>
                      <a:pt x="2041596" y="569106"/>
                    </a:lnTo>
                    <a:lnTo>
                      <a:pt x="2038739" y="575774"/>
                    </a:lnTo>
                    <a:close/>
                    <a:moveTo>
                      <a:pt x="2137799" y="166199"/>
                    </a:moveTo>
                    <a:cubicBezTo>
                      <a:pt x="2145419" y="97619"/>
                      <a:pt x="2173041" y="21419"/>
                      <a:pt x="2254004" y="16656"/>
                    </a:cubicBezTo>
                    <a:cubicBezTo>
                      <a:pt x="2271149" y="16656"/>
                      <a:pt x="2273054" y="24276"/>
                      <a:pt x="2274006" y="26181"/>
                    </a:cubicBezTo>
                    <a:cubicBezTo>
                      <a:pt x="2278769" y="50946"/>
                      <a:pt x="2227334" y="115716"/>
                      <a:pt x="2137799" y="166199"/>
                    </a:cubicBezTo>
                    <a:close/>
                    <a:moveTo>
                      <a:pt x="2346396" y="591014"/>
                    </a:moveTo>
                    <a:cubicBezTo>
                      <a:pt x="2327346" y="553866"/>
                      <a:pt x="2289246" y="499574"/>
                      <a:pt x="2254956" y="497669"/>
                    </a:cubicBezTo>
                    <a:cubicBezTo>
                      <a:pt x="2246384" y="496716"/>
                      <a:pt x="2233049" y="499574"/>
                      <a:pt x="2222571" y="515766"/>
                    </a:cubicBezTo>
                    <a:cubicBezTo>
                      <a:pt x="2218761" y="522434"/>
                      <a:pt x="2214951" y="530054"/>
                      <a:pt x="2211141" y="537674"/>
                    </a:cubicBezTo>
                    <a:cubicBezTo>
                      <a:pt x="2207331" y="493859"/>
                      <a:pt x="2194949" y="451949"/>
                      <a:pt x="2181614" y="412896"/>
                    </a:cubicBezTo>
                    <a:cubicBezTo>
                      <a:pt x="2219714" y="397656"/>
                      <a:pt x="2254004" y="379559"/>
                      <a:pt x="2285436" y="358604"/>
                    </a:cubicBezTo>
                    <a:cubicBezTo>
                      <a:pt x="2293056" y="375749"/>
                      <a:pt x="2300676" y="391941"/>
                      <a:pt x="2309249" y="408134"/>
                    </a:cubicBezTo>
                    <a:cubicBezTo>
                      <a:pt x="2323536" y="435756"/>
                      <a:pt x="2338776" y="465284"/>
                      <a:pt x="2346396" y="496716"/>
                    </a:cubicBezTo>
                    <a:cubicBezTo>
                      <a:pt x="2350206" y="515766"/>
                      <a:pt x="2350206" y="568154"/>
                      <a:pt x="2346396" y="591014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257" name="Google Shape;2257;p15"/>
          <p:cNvGrpSpPr/>
          <p:nvPr/>
        </p:nvGrpSpPr>
        <p:grpSpPr>
          <a:xfrm>
            <a:off x="158293" y="1337240"/>
            <a:ext cx="522450" cy="489790"/>
            <a:chOff x="149196" y="1449049"/>
            <a:chExt cx="522450" cy="489790"/>
          </a:xfrm>
        </p:grpSpPr>
        <p:sp>
          <p:nvSpPr>
            <p:cNvPr id="2258" name="Google Shape;2258;p15"/>
            <p:cNvSpPr/>
            <p:nvPr/>
          </p:nvSpPr>
          <p:spPr>
            <a:xfrm>
              <a:off x="149196" y="1551804"/>
              <a:ext cx="391838" cy="387035"/>
            </a:xfrm>
            <a:custGeom>
              <a:avLst/>
              <a:gdLst/>
              <a:ahLst/>
              <a:cxnLst/>
              <a:rect l="l" t="t" r="r" b="b"/>
              <a:pathLst>
                <a:path w="391838" h="387035" extrusionOk="0">
                  <a:moveTo>
                    <a:pt x="123721" y="373192"/>
                  </a:moveTo>
                  <a:cubicBezTo>
                    <a:pt x="125404" y="373862"/>
                    <a:pt x="127069" y="374556"/>
                    <a:pt x="128767" y="375177"/>
                  </a:cubicBezTo>
                  <a:cubicBezTo>
                    <a:pt x="130728" y="375894"/>
                    <a:pt x="132710" y="376532"/>
                    <a:pt x="134686" y="377186"/>
                  </a:cubicBezTo>
                  <a:cubicBezTo>
                    <a:pt x="135950" y="377600"/>
                    <a:pt x="137210" y="378043"/>
                    <a:pt x="138489" y="378433"/>
                  </a:cubicBezTo>
                  <a:cubicBezTo>
                    <a:pt x="140530" y="379064"/>
                    <a:pt x="142594" y="379625"/>
                    <a:pt x="144656" y="380187"/>
                  </a:cubicBezTo>
                  <a:cubicBezTo>
                    <a:pt x="145903" y="380522"/>
                    <a:pt x="147142" y="380865"/>
                    <a:pt x="148403" y="381184"/>
                  </a:cubicBezTo>
                  <a:cubicBezTo>
                    <a:pt x="150467" y="381698"/>
                    <a:pt x="152548" y="382180"/>
                    <a:pt x="154628" y="382619"/>
                  </a:cubicBezTo>
                  <a:cubicBezTo>
                    <a:pt x="155952" y="382906"/>
                    <a:pt x="157275" y="383177"/>
                    <a:pt x="158607" y="383428"/>
                  </a:cubicBezTo>
                  <a:cubicBezTo>
                    <a:pt x="160627" y="383823"/>
                    <a:pt x="162645" y="384189"/>
                    <a:pt x="164685" y="384516"/>
                  </a:cubicBezTo>
                  <a:cubicBezTo>
                    <a:pt x="166196" y="384760"/>
                    <a:pt x="167722" y="384963"/>
                    <a:pt x="169249" y="385166"/>
                  </a:cubicBezTo>
                  <a:cubicBezTo>
                    <a:pt x="171126" y="385421"/>
                    <a:pt x="172996" y="385680"/>
                    <a:pt x="174881" y="385887"/>
                  </a:cubicBezTo>
                  <a:cubicBezTo>
                    <a:pt x="176826" y="386098"/>
                    <a:pt x="178783" y="386238"/>
                    <a:pt x="180745" y="386385"/>
                  </a:cubicBezTo>
                  <a:cubicBezTo>
                    <a:pt x="182255" y="386497"/>
                    <a:pt x="183754" y="386653"/>
                    <a:pt x="185272" y="386728"/>
                  </a:cubicBezTo>
                  <a:cubicBezTo>
                    <a:pt x="188800" y="386932"/>
                    <a:pt x="192344" y="387035"/>
                    <a:pt x="195919" y="387035"/>
                  </a:cubicBezTo>
                  <a:cubicBezTo>
                    <a:pt x="202025" y="387035"/>
                    <a:pt x="208049" y="386721"/>
                    <a:pt x="214015" y="386171"/>
                  </a:cubicBezTo>
                  <a:cubicBezTo>
                    <a:pt x="214458" y="386130"/>
                    <a:pt x="214901" y="386115"/>
                    <a:pt x="215330" y="386075"/>
                  </a:cubicBezTo>
                  <a:cubicBezTo>
                    <a:pt x="220971" y="385521"/>
                    <a:pt x="226531" y="384680"/>
                    <a:pt x="232016" y="383651"/>
                  </a:cubicBezTo>
                  <a:cubicBezTo>
                    <a:pt x="232825" y="383504"/>
                    <a:pt x="233635" y="383380"/>
                    <a:pt x="234432" y="383217"/>
                  </a:cubicBezTo>
                  <a:cubicBezTo>
                    <a:pt x="239602" y="382180"/>
                    <a:pt x="244680" y="380905"/>
                    <a:pt x="249690" y="379478"/>
                  </a:cubicBezTo>
                  <a:cubicBezTo>
                    <a:pt x="250826" y="379151"/>
                    <a:pt x="251970" y="378848"/>
                    <a:pt x="253094" y="378506"/>
                  </a:cubicBezTo>
                  <a:cubicBezTo>
                    <a:pt x="257798" y="377071"/>
                    <a:pt x="262417" y="375428"/>
                    <a:pt x="266965" y="373650"/>
                  </a:cubicBezTo>
                  <a:cubicBezTo>
                    <a:pt x="268345" y="373113"/>
                    <a:pt x="269732" y="372590"/>
                    <a:pt x="271095" y="372016"/>
                  </a:cubicBezTo>
                  <a:cubicBezTo>
                    <a:pt x="275419" y="370215"/>
                    <a:pt x="279649" y="368229"/>
                    <a:pt x="283814" y="366133"/>
                  </a:cubicBezTo>
                  <a:cubicBezTo>
                    <a:pt x="285293" y="365387"/>
                    <a:pt x="286759" y="364654"/>
                    <a:pt x="288223" y="363869"/>
                  </a:cubicBezTo>
                  <a:cubicBezTo>
                    <a:pt x="292288" y="361688"/>
                    <a:pt x="296254" y="359341"/>
                    <a:pt x="300149" y="356889"/>
                  </a:cubicBezTo>
                  <a:cubicBezTo>
                    <a:pt x="301544" y="356009"/>
                    <a:pt x="302931" y="355135"/>
                    <a:pt x="304302" y="354223"/>
                  </a:cubicBezTo>
                  <a:cubicBezTo>
                    <a:pt x="308236" y="351600"/>
                    <a:pt x="312051" y="348818"/>
                    <a:pt x="315782" y="345928"/>
                  </a:cubicBezTo>
                  <a:cubicBezTo>
                    <a:pt x="316974" y="345003"/>
                    <a:pt x="318166" y="344090"/>
                    <a:pt x="319333" y="343134"/>
                  </a:cubicBezTo>
                  <a:cubicBezTo>
                    <a:pt x="323136" y="340041"/>
                    <a:pt x="326810" y="336784"/>
                    <a:pt x="330371" y="333420"/>
                  </a:cubicBezTo>
                  <a:cubicBezTo>
                    <a:pt x="330965" y="332857"/>
                    <a:pt x="331618" y="332376"/>
                    <a:pt x="332212" y="331797"/>
                  </a:cubicBezTo>
                  <a:cubicBezTo>
                    <a:pt x="332328" y="331682"/>
                    <a:pt x="332368" y="331527"/>
                    <a:pt x="332483" y="331403"/>
                  </a:cubicBezTo>
                  <a:cubicBezTo>
                    <a:pt x="369055" y="295796"/>
                    <a:pt x="391838" y="246083"/>
                    <a:pt x="391838" y="191116"/>
                  </a:cubicBezTo>
                  <a:cubicBezTo>
                    <a:pt x="391838" y="142416"/>
                    <a:pt x="373845" y="95724"/>
                    <a:pt x="341184" y="59654"/>
                  </a:cubicBezTo>
                  <a:lnTo>
                    <a:pt x="329087" y="70620"/>
                  </a:lnTo>
                  <a:cubicBezTo>
                    <a:pt x="359022" y="103680"/>
                    <a:pt x="375512" y="146473"/>
                    <a:pt x="375512" y="191116"/>
                  </a:cubicBezTo>
                  <a:cubicBezTo>
                    <a:pt x="375512" y="234300"/>
                    <a:pt x="360182" y="273969"/>
                    <a:pt x="334695" y="304980"/>
                  </a:cubicBezTo>
                  <a:lnTo>
                    <a:pt x="334695" y="264586"/>
                  </a:lnTo>
                  <a:cubicBezTo>
                    <a:pt x="334695" y="255586"/>
                    <a:pt x="327373" y="248259"/>
                    <a:pt x="318369" y="248259"/>
                  </a:cubicBezTo>
                  <a:lnTo>
                    <a:pt x="290084" y="248259"/>
                  </a:lnTo>
                  <a:lnTo>
                    <a:pt x="262278" y="206554"/>
                  </a:lnTo>
                  <a:cubicBezTo>
                    <a:pt x="259241" y="201998"/>
                    <a:pt x="254162" y="199279"/>
                    <a:pt x="248694" y="199279"/>
                  </a:cubicBezTo>
                  <a:lnTo>
                    <a:pt x="212246" y="199279"/>
                  </a:lnTo>
                  <a:cubicBezTo>
                    <a:pt x="203242" y="199279"/>
                    <a:pt x="195919" y="206606"/>
                    <a:pt x="195919" y="215606"/>
                  </a:cubicBezTo>
                  <a:lnTo>
                    <a:pt x="195919" y="240096"/>
                  </a:lnTo>
                  <a:lnTo>
                    <a:pt x="212246" y="240096"/>
                  </a:lnTo>
                  <a:lnTo>
                    <a:pt x="212246" y="215606"/>
                  </a:lnTo>
                  <a:lnTo>
                    <a:pt x="248694" y="215606"/>
                  </a:lnTo>
                  <a:lnTo>
                    <a:pt x="276500" y="257315"/>
                  </a:lnTo>
                  <a:cubicBezTo>
                    <a:pt x="279537" y="261867"/>
                    <a:pt x="284615" y="264586"/>
                    <a:pt x="290084" y="264586"/>
                  </a:cubicBezTo>
                  <a:lnTo>
                    <a:pt x="318369" y="264586"/>
                  </a:lnTo>
                  <a:lnTo>
                    <a:pt x="318369" y="322327"/>
                  </a:lnTo>
                  <a:cubicBezTo>
                    <a:pt x="318018" y="322653"/>
                    <a:pt x="317675" y="322996"/>
                    <a:pt x="317325" y="323324"/>
                  </a:cubicBezTo>
                  <a:cubicBezTo>
                    <a:pt x="314052" y="326337"/>
                    <a:pt x="310663" y="329183"/>
                    <a:pt x="307200" y="331918"/>
                  </a:cubicBezTo>
                  <a:cubicBezTo>
                    <a:pt x="306155" y="332742"/>
                    <a:pt x="305127" y="333576"/>
                    <a:pt x="304067" y="334385"/>
                  </a:cubicBezTo>
                  <a:cubicBezTo>
                    <a:pt x="300687" y="336947"/>
                    <a:pt x="297219" y="339347"/>
                    <a:pt x="293684" y="341651"/>
                  </a:cubicBezTo>
                  <a:cubicBezTo>
                    <a:pt x="292436" y="342464"/>
                    <a:pt x="291184" y="343281"/>
                    <a:pt x="289912" y="344075"/>
                  </a:cubicBezTo>
                  <a:cubicBezTo>
                    <a:pt x="286401" y="346239"/>
                    <a:pt x="282817" y="348260"/>
                    <a:pt x="279179" y="350173"/>
                  </a:cubicBezTo>
                  <a:cubicBezTo>
                    <a:pt x="277824" y="350882"/>
                    <a:pt x="276468" y="351584"/>
                    <a:pt x="275097" y="352270"/>
                  </a:cubicBezTo>
                  <a:cubicBezTo>
                    <a:pt x="271366" y="354108"/>
                    <a:pt x="267576" y="355814"/>
                    <a:pt x="263725" y="357388"/>
                  </a:cubicBezTo>
                  <a:cubicBezTo>
                    <a:pt x="262409" y="357926"/>
                    <a:pt x="261094" y="358440"/>
                    <a:pt x="259762" y="358946"/>
                  </a:cubicBezTo>
                  <a:cubicBezTo>
                    <a:pt x="255717" y="360489"/>
                    <a:pt x="251619" y="361903"/>
                    <a:pt x="247462" y="363143"/>
                  </a:cubicBezTo>
                  <a:cubicBezTo>
                    <a:pt x="246334" y="363486"/>
                    <a:pt x="245194" y="363797"/>
                    <a:pt x="244058" y="364116"/>
                  </a:cubicBezTo>
                  <a:cubicBezTo>
                    <a:pt x="239634" y="365347"/>
                    <a:pt x="235161" y="366432"/>
                    <a:pt x="230637" y="367325"/>
                  </a:cubicBezTo>
                  <a:cubicBezTo>
                    <a:pt x="229772" y="367496"/>
                    <a:pt x="228899" y="367632"/>
                    <a:pt x="228035" y="367787"/>
                  </a:cubicBezTo>
                  <a:cubicBezTo>
                    <a:pt x="223199" y="368660"/>
                    <a:pt x="218337" y="369381"/>
                    <a:pt x="213414" y="369851"/>
                  </a:cubicBezTo>
                  <a:cubicBezTo>
                    <a:pt x="212892" y="369903"/>
                    <a:pt x="212369" y="369928"/>
                    <a:pt x="211847" y="369975"/>
                  </a:cubicBezTo>
                  <a:cubicBezTo>
                    <a:pt x="206590" y="370426"/>
                    <a:pt x="201272" y="370709"/>
                    <a:pt x="195919" y="370709"/>
                  </a:cubicBezTo>
                  <a:cubicBezTo>
                    <a:pt x="192810" y="370709"/>
                    <a:pt x="189705" y="370629"/>
                    <a:pt x="186620" y="370474"/>
                  </a:cubicBezTo>
                  <a:cubicBezTo>
                    <a:pt x="184164" y="370350"/>
                    <a:pt x="181725" y="370139"/>
                    <a:pt x="179289" y="369920"/>
                  </a:cubicBezTo>
                  <a:cubicBezTo>
                    <a:pt x="178704" y="369860"/>
                    <a:pt x="178106" y="369836"/>
                    <a:pt x="177520" y="369780"/>
                  </a:cubicBezTo>
                  <a:cubicBezTo>
                    <a:pt x="174710" y="369493"/>
                    <a:pt x="171927" y="369126"/>
                    <a:pt x="169161" y="368712"/>
                  </a:cubicBezTo>
                  <a:cubicBezTo>
                    <a:pt x="168966" y="368680"/>
                    <a:pt x="168759" y="368660"/>
                    <a:pt x="168563" y="368628"/>
                  </a:cubicBezTo>
                  <a:cubicBezTo>
                    <a:pt x="165829" y="368214"/>
                    <a:pt x="163118" y="367716"/>
                    <a:pt x="160432" y="367177"/>
                  </a:cubicBezTo>
                  <a:cubicBezTo>
                    <a:pt x="160181" y="367125"/>
                    <a:pt x="159926" y="367085"/>
                    <a:pt x="159682" y="367038"/>
                  </a:cubicBezTo>
                  <a:cubicBezTo>
                    <a:pt x="157152" y="366516"/>
                    <a:pt x="154653" y="365918"/>
                    <a:pt x="152157" y="365299"/>
                  </a:cubicBezTo>
                  <a:cubicBezTo>
                    <a:pt x="151723" y="365192"/>
                    <a:pt x="151284" y="365092"/>
                    <a:pt x="150850" y="364981"/>
                  </a:cubicBezTo>
                  <a:cubicBezTo>
                    <a:pt x="148606" y="364399"/>
                    <a:pt x="146385" y="363749"/>
                    <a:pt x="144173" y="363080"/>
                  </a:cubicBezTo>
                  <a:cubicBezTo>
                    <a:pt x="143464" y="362865"/>
                    <a:pt x="142742" y="362661"/>
                    <a:pt x="142025" y="362442"/>
                  </a:cubicBezTo>
                  <a:cubicBezTo>
                    <a:pt x="140068" y="361820"/>
                    <a:pt x="138130" y="361150"/>
                    <a:pt x="136197" y="360465"/>
                  </a:cubicBezTo>
                  <a:cubicBezTo>
                    <a:pt x="135225" y="360122"/>
                    <a:pt x="134252" y="359787"/>
                    <a:pt x="133291" y="359429"/>
                  </a:cubicBezTo>
                  <a:cubicBezTo>
                    <a:pt x="131570" y="358783"/>
                    <a:pt x="129864" y="358097"/>
                    <a:pt x="128166" y="357403"/>
                  </a:cubicBezTo>
                  <a:cubicBezTo>
                    <a:pt x="127014" y="356929"/>
                    <a:pt x="125870" y="356467"/>
                    <a:pt x="124725" y="355969"/>
                  </a:cubicBezTo>
                  <a:cubicBezTo>
                    <a:pt x="124032" y="355666"/>
                    <a:pt x="123355" y="355347"/>
                    <a:pt x="122669" y="355036"/>
                  </a:cubicBezTo>
                  <a:lnTo>
                    <a:pt x="144664" y="289076"/>
                  </a:lnTo>
                  <a:lnTo>
                    <a:pt x="158898" y="289076"/>
                  </a:lnTo>
                  <a:lnTo>
                    <a:pt x="170377" y="306295"/>
                  </a:lnTo>
                  <a:cubicBezTo>
                    <a:pt x="173414" y="310847"/>
                    <a:pt x="178493" y="313566"/>
                    <a:pt x="183961" y="313566"/>
                  </a:cubicBezTo>
                  <a:lnTo>
                    <a:pt x="195919" y="313566"/>
                  </a:lnTo>
                  <a:cubicBezTo>
                    <a:pt x="204923" y="313566"/>
                    <a:pt x="212246" y="306243"/>
                    <a:pt x="212246" y="297239"/>
                  </a:cubicBezTo>
                  <a:lnTo>
                    <a:pt x="212246" y="256422"/>
                  </a:lnTo>
                  <a:lnTo>
                    <a:pt x="195919" y="256422"/>
                  </a:lnTo>
                  <a:lnTo>
                    <a:pt x="195919" y="297239"/>
                  </a:lnTo>
                  <a:lnTo>
                    <a:pt x="183961" y="297239"/>
                  </a:lnTo>
                  <a:lnTo>
                    <a:pt x="172481" y="280024"/>
                  </a:lnTo>
                  <a:cubicBezTo>
                    <a:pt x="169445" y="275467"/>
                    <a:pt x="164366" y="272749"/>
                    <a:pt x="158898" y="272749"/>
                  </a:cubicBezTo>
                  <a:lnTo>
                    <a:pt x="144664" y="272749"/>
                  </a:lnTo>
                  <a:cubicBezTo>
                    <a:pt x="137624" y="272749"/>
                    <a:pt x="131398" y="277242"/>
                    <a:pt x="129186" y="283910"/>
                  </a:cubicBezTo>
                  <a:lnTo>
                    <a:pt x="107952" y="347602"/>
                  </a:lnTo>
                  <a:cubicBezTo>
                    <a:pt x="53313" y="316767"/>
                    <a:pt x="16327" y="258196"/>
                    <a:pt x="16327" y="191116"/>
                  </a:cubicBezTo>
                  <a:cubicBezTo>
                    <a:pt x="16327" y="142188"/>
                    <a:pt x="36767" y="96661"/>
                    <a:pt x="69994" y="63648"/>
                  </a:cubicBezTo>
                  <a:lnTo>
                    <a:pt x="80238" y="84129"/>
                  </a:lnTo>
                  <a:cubicBezTo>
                    <a:pt x="83012" y="89697"/>
                    <a:pt x="88604" y="93156"/>
                    <a:pt x="94843" y="93156"/>
                  </a:cubicBezTo>
                  <a:lnTo>
                    <a:pt x="114286" y="93156"/>
                  </a:lnTo>
                  <a:lnTo>
                    <a:pt x="114286" y="133973"/>
                  </a:lnTo>
                  <a:cubicBezTo>
                    <a:pt x="114286" y="142977"/>
                    <a:pt x="121609" y="150300"/>
                    <a:pt x="130613" y="150300"/>
                  </a:cubicBezTo>
                  <a:lnTo>
                    <a:pt x="182375" y="150300"/>
                  </a:lnTo>
                  <a:cubicBezTo>
                    <a:pt x="188924" y="150300"/>
                    <a:pt x="194807" y="146418"/>
                    <a:pt x="197382" y="140407"/>
                  </a:cubicBezTo>
                  <a:lnTo>
                    <a:pt x="217626" y="93156"/>
                  </a:lnTo>
                  <a:lnTo>
                    <a:pt x="253062" y="93156"/>
                  </a:lnTo>
                  <a:cubicBezTo>
                    <a:pt x="262066" y="93156"/>
                    <a:pt x="269389" y="85834"/>
                    <a:pt x="269389" y="76830"/>
                  </a:cubicBezTo>
                  <a:lnTo>
                    <a:pt x="269389" y="60503"/>
                  </a:lnTo>
                  <a:lnTo>
                    <a:pt x="253062" y="60503"/>
                  </a:lnTo>
                  <a:lnTo>
                    <a:pt x="253062" y="76830"/>
                  </a:lnTo>
                  <a:lnTo>
                    <a:pt x="217626" y="76830"/>
                  </a:lnTo>
                  <a:cubicBezTo>
                    <a:pt x="211077" y="76830"/>
                    <a:pt x="205195" y="80717"/>
                    <a:pt x="202619" y="86727"/>
                  </a:cubicBezTo>
                  <a:lnTo>
                    <a:pt x="182375" y="133973"/>
                  </a:lnTo>
                  <a:lnTo>
                    <a:pt x="130613" y="133973"/>
                  </a:lnTo>
                  <a:lnTo>
                    <a:pt x="130613" y="93156"/>
                  </a:lnTo>
                  <a:cubicBezTo>
                    <a:pt x="130613" y="84156"/>
                    <a:pt x="123290" y="76830"/>
                    <a:pt x="114286" y="76830"/>
                  </a:cubicBezTo>
                  <a:lnTo>
                    <a:pt x="94843" y="76830"/>
                  </a:lnTo>
                  <a:lnTo>
                    <a:pt x="82562" y="52285"/>
                  </a:lnTo>
                  <a:cubicBezTo>
                    <a:pt x="91729" y="44743"/>
                    <a:pt x="101583" y="37999"/>
                    <a:pt x="112166" y="32358"/>
                  </a:cubicBezTo>
                  <a:cubicBezTo>
                    <a:pt x="112883" y="31984"/>
                    <a:pt x="113592" y="31597"/>
                    <a:pt x="114318" y="31231"/>
                  </a:cubicBezTo>
                  <a:cubicBezTo>
                    <a:pt x="118384" y="29142"/>
                    <a:pt x="122513" y="27164"/>
                    <a:pt x="126759" y="25379"/>
                  </a:cubicBezTo>
                  <a:cubicBezTo>
                    <a:pt x="127185" y="25200"/>
                    <a:pt x="127631" y="25052"/>
                    <a:pt x="128058" y="24881"/>
                  </a:cubicBezTo>
                  <a:cubicBezTo>
                    <a:pt x="131733" y="23370"/>
                    <a:pt x="135487" y="22007"/>
                    <a:pt x="139282" y="20743"/>
                  </a:cubicBezTo>
                  <a:cubicBezTo>
                    <a:pt x="140645" y="20285"/>
                    <a:pt x="142017" y="19843"/>
                    <a:pt x="143395" y="19428"/>
                  </a:cubicBezTo>
                  <a:cubicBezTo>
                    <a:pt x="147322" y="18220"/>
                    <a:pt x="151300" y="17108"/>
                    <a:pt x="155337" y="16180"/>
                  </a:cubicBezTo>
                  <a:cubicBezTo>
                    <a:pt x="155649" y="16103"/>
                    <a:pt x="155960" y="16008"/>
                    <a:pt x="156271" y="15940"/>
                  </a:cubicBezTo>
                  <a:lnTo>
                    <a:pt x="155079" y="10666"/>
                  </a:lnTo>
                  <a:lnTo>
                    <a:pt x="152679" y="0"/>
                  </a:lnTo>
                  <a:cubicBezTo>
                    <a:pt x="152416" y="56"/>
                    <a:pt x="152165" y="148"/>
                    <a:pt x="151902" y="211"/>
                  </a:cubicBezTo>
                  <a:cubicBezTo>
                    <a:pt x="147354" y="1256"/>
                    <a:pt x="142858" y="2511"/>
                    <a:pt x="138393" y="3887"/>
                  </a:cubicBezTo>
                  <a:cubicBezTo>
                    <a:pt x="136807" y="4372"/>
                    <a:pt x="135240" y="4907"/>
                    <a:pt x="133674" y="5430"/>
                  </a:cubicBezTo>
                  <a:cubicBezTo>
                    <a:pt x="130207" y="6593"/>
                    <a:pt x="126766" y="7868"/>
                    <a:pt x="123363" y="9232"/>
                  </a:cubicBezTo>
                  <a:cubicBezTo>
                    <a:pt x="122123" y="9730"/>
                    <a:pt x="120867" y="10189"/>
                    <a:pt x="119639" y="10710"/>
                  </a:cubicBezTo>
                  <a:cubicBezTo>
                    <a:pt x="114980" y="12684"/>
                    <a:pt x="110392" y="14840"/>
                    <a:pt x="105895" y="17176"/>
                  </a:cubicBezTo>
                  <a:cubicBezTo>
                    <a:pt x="105688" y="17280"/>
                    <a:pt x="105493" y="17395"/>
                    <a:pt x="105290" y="17503"/>
                  </a:cubicBezTo>
                  <a:cubicBezTo>
                    <a:pt x="100630" y="19942"/>
                    <a:pt x="96082" y="22605"/>
                    <a:pt x="91618" y="25418"/>
                  </a:cubicBezTo>
                  <a:cubicBezTo>
                    <a:pt x="91542" y="25466"/>
                    <a:pt x="91462" y="25518"/>
                    <a:pt x="91387" y="25566"/>
                  </a:cubicBezTo>
                  <a:cubicBezTo>
                    <a:pt x="82793" y="31003"/>
                    <a:pt x="74546" y="37034"/>
                    <a:pt x="66857" y="43771"/>
                  </a:cubicBezTo>
                  <a:cubicBezTo>
                    <a:pt x="66482" y="44105"/>
                    <a:pt x="66227" y="44520"/>
                    <a:pt x="65928" y="44914"/>
                  </a:cubicBezTo>
                  <a:cubicBezTo>
                    <a:pt x="25275" y="81323"/>
                    <a:pt x="0" y="134157"/>
                    <a:pt x="0" y="191116"/>
                  </a:cubicBezTo>
                  <a:cubicBezTo>
                    <a:pt x="0" y="267818"/>
                    <a:pt x="44328" y="334329"/>
                    <a:pt x="108686" y="366476"/>
                  </a:cubicBezTo>
                  <a:cubicBezTo>
                    <a:pt x="108801" y="366539"/>
                    <a:pt x="108873" y="366647"/>
                    <a:pt x="108989" y="366702"/>
                  </a:cubicBezTo>
                  <a:cubicBezTo>
                    <a:pt x="109447" y="366930"/>
                    <a:pt x="109910" y="367118"/>
                    <a:pt x="110368" y="367340"/>
                  </a:cubicBezTo>
                  <a:cubicBezTo>
                    <a:pt x="112011" y="368138"/>
                    <a:pt x="113672" y="368875"/>
                    <a:pt x="115338" y="369633"/>
                  </a:cubicBezTo>
                  <a:cubicBezTo>
                    <a:pt x="118117" y="370880"/>
                    <a:pt x="120907" y="372072"/>
                    <a:pt x="123721" y="37319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9" name="Google Shape;2259;p15"/>
            <p:cNvSpPr/>
            <p:nvPr/>
          </p:nvSpPr>
          <p:spPr>
            <a:xfrm>
              <a:off x="190012" y="1718430"/>
              <a:ext cx="104356" cy="81632"/>
            </a:xfrm>
            <a:custGeom>
              <a:avLst/>
              <a:gdLst/>
              <a:ahLst/>
              <a:cxnLst/>
              <a:rect l="l" t="t" r="r" b="b"/>
              <a:pathLst>
                <a:path w="104356" h="81632" extrusionOk="0">
                  <a:moveTo>
                    <a:pt x="75176" y="17690"/>
                  </a:moveTo>
                  <a:lnTo>
                    <a:pt x="52579" y="23342"/>
                  </a:lnTo>
                  <a:lnTo>
                    <a:pt x="41869" y="7275"/>
                  </a:lnTo>
                  <a:cubicBezTo>
                    <a:pt x="38831" y="2718"/>
                    <a:pt x="33753" y="0"/>
                    <a:pt x="28285" y="0"/>
                  </a:cubicBezTo>
                  <a:lnTo>
                    <a:pt x="16327" y="0"/>
                  </a:lnTo>
                  <a:cubicBezTo>
                    <a:pt x="7322" y="0"/>
                    <a:pt x="0" y="7327"/>
                    <a:pt x="0" y="16327"/>
                  </a:cubicBezTo>
                  <a:lnTo>
                    <a:pt x="0" y="37441"/>
                  </a:lnTo>
                  <a:cubicBezTo>
                    <a:pt x="0" y="41797"/>
                    <a:pt x="1698" y="45895"/>
                    <a:pt x="4783" y="48980"/>
                  </a:cubicBezTo>
                  <a:lnTo>
                    <a:pt x="32653" y="76850"/>
                  </a:lnTo>
                  <a:cubicBezTo>
                    <a:pt x="35691" y="79895"/>
                    <a:pt x="39904" y="81633"/>
                    <a:pt x="44197" y="81633"/>
                  </a:cubicBezTo>
                  <a:lnTo>
                    <a:pt x="76587" y="81633"/>
                  </a:lnTo>
                  <a:cubicBezTo>
                    <a:pt x="82825" y="81633"/>
                    <a:pt x="88417" y="78174"/>
                    <a:pt x="91191" y="72613"/>
                  </a:cubicBezTo>
                  <a:lnTo>
                    <a:pt x="102627" y="49733"/>
                  </a:lnTo>
                  <a:cubicBezTo>
                    <a:pt x="105780" y="43439"/>
                    <a:pt x="104540" y="35862"/>
                    <a:pt x="99566" y="30884"/>
                  </a:cubicBezTo>
                  <a:lnTo>
                    <a:pt x="90677" y="21995"/>
                  </a:lnTo>
                  <a:cubicBezTo>
                    <a:pt x="86643" y="17945"/>
                    <a:pt x="80669" y="16303"/>
                    <a:pt x="75176" y="17690"/>
                  </a:cubicBezTo>
                  <a:close/>
                  <a:moveTo>
                    <a:pt x="76587" y="65306"/>
                  </a:moveTo>
                  <a:lnTo>
                    <a:pt x="44197" y="65306"/>
                  </a:lnTo>
                  <a:lnTo>
                    <a:pt x="16327" y="37441"/>
                  </a:lnTo>
                  <a:lnTo>
                    <a:pt x="16327" y="16327"/>
                  </a:lnTo>
                  <a:lnTo>
                    <a:pt x="28285" y="16327"/>
                  </a:lnTo>
                  <a:lnTo>
                    <a:pt x="38995" y="32394"/>
                  </a:lnTo>
                  <a:cubicBezTo>
                    <a:pt x="42817" y="38119"/>
                    <a:pt x="49845" y="40837"/>
                    <a:pt x="56529" y="39179"/>
                  </a:cubicBezTo>
                  <a:lnTo>
                    <a:pt x="79126" y="33531"/>
                  </a:lnTo>
                  <a:lnTo>
                    <a:pt x="88027" y="4242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15"/>
            <p:cNvSpPr/>
            <p:nvPr/>
          </p:nvSpPr>
          <p:spPr>
            <a:xfrm>
              <a:off x="404620" y="1669450"/>
              <a:ext cx="103760" cy="89796"/>
            </a:xfrm>
            <a:custGeom>
              <a:avLst/>
              <a:gdLst/>
              <a:ahLst/>
              <a:cxnLst/>
              <a:rect l="l" t="t" r="r" b="b"/>
              <a:pathLst>
                <a:path w="103760" h="89796" extrusionOk="0">
                  <a:moveTo>
                    <a:pt x="32767" y="0"/>
                  </a:moveTo>
                  <a:cubicBezTo>
                    <a:pt x="29534" y="0"/>
                    <a:pt x="26405" y="949"/>
                    <a:pt x="23711" y="2747"/>
                  </a:cubicBezTo>
                  <a:lnTo>
                    <a:pt x="7272" y="13700"/>
                  </a:lnTo>
                  <a:cubicBezTo>
                    <a:pt x="428" y="18256"/>
                    <a:pt x="-1956" y="27237"/>
                    <a:pt x="1720" y="34591"/>
                  </a:cubicBezTo>
                  <a:lnTo>
                    <a:pt x="13770" y="58670"/>
                  </a:lnTo>
                  <a:cubicBezTo>
                    <a:pt x="15157" y="61448"/>
                    <a:pt x="17304" y="63756"/>
                    <a:pt x="19972" y="65367"/>
                  </a:cubicBezTo>
                  <a:lnTo>
                    <a:pt x="56814" y="87473"/>
                  </a:lnTo>
                  <a:cubicBezTo>
                    <a:pt x="59345" y="88991"/>
                    <a:pt x="62251" y="89796"/>
                    <a:pt x="65205" y="89796"/>
                  </a:cubicBezTo>
                  <a:lnTo>
                    <a:pt x="87434" y="89796"/>
                  </a:lnTo>
                  <a:cubicBezTo>
                    <a:pt x="96438" y="89796"/>
                    <a:pt x="103761" y="82474"/>
                    <a:pt x="103761" y="73470"/>
                  </a:cubicBezTo>
                  <a:lnTo>
                    <a:pt x="103761" y="54868"/>
                  </a:lnTo>
                  <a:cubicBezTo>
                    <a:pt x="103761" y="47832"/>
                    <a:pt x="99273" y="41602"/>
                    <a:pt x="92600" y="39382"/>
                  </a:cubicBezTo>
                  <a:lnTo>
                    <a:pt x="76904" y="34148"/>
                  </a:lnTo>
                  <a:cubicBezTo>
                    <a:pt x="76904" y="34148"/>
                    <a:pt x="76896" y="34148"/>
                    <a:pt x="76887" y="34132"/>
                  </a:cubicBezTo>
                  <a:lnTo>
                    <a:pt x="64339" y="9041"/>
                  </a:lnTo>
                  <a:cubicBezTo>
                    <a:pt x="61565" y="3464"/>
                    <a:pt x="55973" y="0"/>
                    <a:pt x="49735" y="0"/>
                  </a:cubicBezTo>
                  <a:close/>
                  <a:moveTo>
                    <a:pt x="62290" y="41446"/>
                  </a:moveTo>
                  <a:cubicBezTo>
                    <a:pt x="62290" y="41446"/>
                    <a:pt x="62299" y="41454"/>
                    <a:pt x="62299" y="41454"/>
                  </a:cubicBezTo>
                  <a:cubicBezTo>
                    <a:pt x="64252" y="45349"/>
                    <a:pt x="67596" y="48246"/>
                    <a:pt x="71729" y="49626"/>
                  </a:cubicBezTo>
                  <a:lnTo>
                    <a:pt x="87434" y="54868"/>
                  </a:lnTo>
                  <a:lnTo>
                    <a:pt x="87434" y="73470"/>
                  </a:lnTo>
                  <a:lnTo>
                    <a:pt x="65205" y="73470"/>
                  </a:lnTo>
                  <a:lnTo>
                    <a:pt x="28366" y="51363"/>
                  </a:lnTo>
                  <a:lnTo>
                    <a:pt x="16317" y="27284"/>
                  </a:lnTo>
                  <a:lnTo>
                    <a:pt x="32767" y="16327"/>
                  </a:lnTo>
                  <a:lnTo>
                    <a:pt x="49735" y="1632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1" name="Google Shape;2261;p15"/>
            <p:cNvSpPr/>
            <p:nvPr/>
          </p:nvSpPr>
          <p:spPr>
            <a:xfrm>
              <a:off x="279804" y="1449049"/>
              <a:ext cx="359188" cy="163258"/>
            </a:xfrm>
            <a:custGeom>
              <a:avLst/>
              <a:gdLst/>
              <a:ahLst/>
              <a:cxnLst/>
              <a:rect l="l" t="t" r="r" b="b"/>
              <a:pathLst>
                <a:path w="359188" h="163258" extrusionOk="0">
                  <a:moveTo>
                    <a:pt x="4787" y="80893"/>
                  </a:moveTo>
                  <a:lnTo>
                    <a:pt x="89800" y="119537"/>
                  </a:lnTo>
                  <a:lnTo>
                    <a:pt x="89800" y="126903"/>
                  </a:lnTo>
                  <a:cubicBezTo>
                    <a:pt x="89800" y="130379"/>
                    <a:pt x="92012" y="133480"/>
                    <a:pt x="95301" y="134616"/>
                  </a:cubicBezTo>
                  <a:lnTo>
                    <a:pt x="176934" y="162820"/>
                  </a:lnTo>
                  <a:cubicBezTo>
                    <a:pt x="177790" y="163116"/>
                    <a:pt x="178699" y="163259"/>
                    <a:pt x="179596" y="163259"/>
                  </a:cubicBezTo>
                  <a:cubicBezTo>
                    <a:pt x="180493" y="163259"/>
                    <a:pt x="181402" y="163116"/>
                    <a:pt x="182259" y="162813"/>
                  </a:cubicBezTo>
                  <a:lnTo>
                    <a:pt x="263892" y="134608"/>
                  </a:lnTo>
                  <a:cubicBezTo>
                    <a:pt x="267180" y="133480"/>
                    <a:pt x="269393" y="130379"/>
                    <a:pt x="269393" y="126894"/>
                  </a:cubicBezTo>
                  <a:lnTo>
                    <a:pt x="269393" y="119529"/>
                  </a:lnTo>
                  <a:lnTo>
                    <a:pt x="342862" y="86134"/>
                  </a:lnTo>
                  <a:lnTo>
                    <a:pt x="342862" y="114279"/>
                  </a:lnTo>
                  <a:lnTo>
                    <a:pt x="359189" y="114279"/>
                  </a:lnTo>
                  <a:lnTo>
                    <a:pt x="359189" y="73463"/>
                  </a:lnTo>
                  <a:lnTo>
                    <a:pt x="359149" y="73463"/>
                  </a:lnTo>
                  <a:cubicBezTo>
                    <a:pt x="359149" y="73375"/>
                    <a:pt x="359181" y="73291"/>
                    <a:pt x="359181" y="73212"/>
                  </a:cubicBezTo>
                  <a:cubicBezTo>
                    <a:pt x="359082" y="69923"/>
                    <a:pt x="357008" y="67005"/>
                    <a:pt x="353932" y="65841"/>
                  </a:cubicBezTo>
                  <a:lnTo>
                    <a:pt x="182502" y="535"/>
                  </a:lnTo>
                  <a:cubicBezTo>
                    <a:pt x="180625" y="-178"/>
                    <a:pt x="178568" y="-178"/>
                    <a:pt x="176683" y="535"/>
                  </a:cubicBezTo>
                  <a:lnTo>
                    <a:pt x="5254" y="65841"/>
                  </a:lnTo>
                  <a:cubicBezTo>
                    <a:pt x="2176" y="67017"/>
                    <a:pt x="104" y="69923"/>
                    <a:pt x="4" y="73212"/>
                  </a:cubicBezTo>
                  <a:cubicBezTo>
                    <a:pt x="-96" y="76500"/>
                    <a:pt x="1794" y="79529"/>
                    <a:pt x="4787" y="80893"/>
                  </a:cubicBezTo>
                  <a:close/>
                  <a:moveTo>
                    <a:pt x="253066" y="121079"/>
                  </a:moveTo>
                  <a:lnTo>
                    <a:pt x="179596" y="146462"/>
                  </a:lnTo>
                  <a:lnTo>
                    <a:pt x="106127" y="121079"/>
                  </a:lnTo>
                  <a:lnTo>
                    <a:pt x="106127" y="79537"/>
                  </a:lnTo>
                  <a:lnTo>
                    <a:pt x="130338" y="72271"/>
                  </a:lnTo>
                  <a:cubicBezTo>
                    <a:pt x="142403" y="68648"/>
                    <a:pt x="154732" y="66388"/>
                    <a:pt x="167124" y="65483"/>
                  </a:cubicBezTo>
                  <a:cubicBezTo>
                    <a:pt x="167646" y="65439"/>
                    <a:pt x="168169" y="65455"/>
                    <a:pt x="168690" y="65423"/>
                  </a:cubicBezTo>
                  <a:cubicBezTo>
                    <a:pt x="169612" y="65367"/>
                    <a:pt x="170536" y="65367"/>
                    <a:pt x="171465" y="65327"/>
                  </a:cubicBezTo>
                  <a:lnTo>
                    <a:pt x="171433" y="122442"/>
                  </a:lnTo>
                  <a:lnTo>
                    <a:pt x="187760" y="122442"/>
                  </a:lnTo>
                  <a:lnTo>
                    <a:pt x="187791" y="65327"/>
                  </a:lnTo>
                  <a:cubicBezTo>
                    <a:pt x="188249" y="65351"/>
                    <a:pt x="188717" y="65351"/>
                    <a:pt x="189171" y="65375"/>
                  </a:cubicBezTo>
                  <a:cubicBezTo>
                    <a:pt x="189932" y="65415"/>
                    <a:pt x="190689" y="65407"/>
                    <a:pt x="191450" y="65455"/>
                  </a:cubicBezTo>
                  <a:cubicBezTo>
                    <a:pt x="203835" y="66340"/>
                    <a:pt x="216160" y="68576"/>
                    <a:pt x="228233" y="72167"/>
                  </a:cubicBezTo>
                  <a:lnTo>
                    <a:pt x="253066" y="79553"/>
                  </a:lnTo>
                  <a:close/>
                  <a:moveTo>
                    <a:pt x="179596" y="16894"/>
                  </a:moveTo>
                  <a:lnTo>
                    <a:pt x="329832" y="74124"/>
                  </a:lnTo>
                  <a:lnTo>
                    <a:pt x="269393" y="101604"/>
                  </a:lnTo>
                  <a:lnTo>
                    <a:pt x="269393" y="73463"/>
                  </a:lnTo>
                  <a:cubicBezTo>
                    <a:pt x="269393" y="72566"/>
                    <a:pt x="269245" y="71685"/>
                    <a:pt x="268970" y="70868"/>
                  </a:cubicBezTo>
                  <a:cubicBezTo>
                    <a:pt x="268778" y="70322"/>
                    <a:pt x="268464" y="69839"/>
                    <a:pt x="268177" y="69349"/>
                  </a:cubicBezTo>
                  <a:cubicBezTo>
                    <a:pt x="268029" y="69106"/>
                    <a:pt x="267950" y="68819"/>
                    <a:pt x="267774" y="68592"/>
                  </a:cubicBezTo>
                  <a:cubicBezTo>
                    <a:pt x="267452" y="68149"/>
                    <a:pt x="267009" y="67807"/>
                    <a:pt x="266595" y="67440"/>
                  </a:cubicBezTo>
                  <a:cubicBezTo>
                    <a:pt x="266363" y="67237"/>
                    <a:pt x="266183" y="66974"/>
                    <a:pt x="265932" y="66794"/>
                  </a:cubicBezTo>
                  <a:cubicBezTo>
                    <a:pt x="265614" y="66567"/>
                    <a:pt x="265211" y="66451"/>
                    <a:pt x="264853" y="66272"/>
                  </a:cubicBezTo>
                  <a:cubicBezTo>
                    <a:pt x="264430" y="66061"/>
                    <a:pt x="264040" y="65790"/>
                    <a:pt x="263573" y="65642"/>
                  </a:cubicBezTo>
                  <a:lnTo>
                    <a:pt x="233538" y="56630"/>
                  </a:lnTo>
                  <a:cubicBezTo>
                    <a:pt x="220086" y="52600"/>
                    <a:pt x="206346" y="50125"/>
                    <a:pt x="192535" y="49164"/>
                  </a:cubicBezTo>
                  <a:cubicBezTo>
                    <a:pt x="192412" y="49156"/>
                    <a:pt x="192291" y="49156"/>
                    <a:pt x="192160" y="49144"/>
                  </a:cubicBezTo>
                  <a:cubicBezTo>
                    <a:pt x="187971" y="48861"/>
                    <a:pt x="179318" y="48706"/>
                    <a:pt x="179182" y="48706"/>
                  </a:cubicBezTo>
                  <a:cubicBezTo>
                    <a:pt x="176257" y="48706"/>
                    <a:pt x="173342" y="48885"/>
                    <a:pt x="170429" y="49025"/>
                  </a:cubicBezTo>
                  <a:cubicBezTo>
                    <a:pt x="168902" y="49096"/>
                    <a:pt x="167368" y="49088"/>
                    <a:pt x="165841" y="49204"/>
                  </a:cubicBezTo>
                  <a:cubicBezTo>
                    <a:pt x="152069" y="50200"/>
                    <a:pt x="138374" y="52704"/>
                    <a:pt x="124969" y="56761"/>
                  </a:cubicBezTo>
                  <a:lnTo>
                    <a:pt x="95899" y="65562"/>
                  </a:lnTo>
                  <a:lnTo>
                    <a:pt x="95611" y="65642"/>
                  </a:lnTo>
                  <a:lnTo>
                    <a:pt x="95596" y="65654"/>
                  </a:lnTo>
                  <a:cubicBezTo>
                    <a:pt x="94910" y="65857"/>
                    <a:pt x="94316" y="66208"/>
                    <a:pt x="93727" y="66567"/>
                  </a:cubicBezTo>
                  <a:cubicBezTo>
                    <a:pt x="93579" y="66655"/>
                    <a:pt x="93392" y="66698"/>
                    <a:pt x="93252" y="66794"/>
                  </a:cubicBezTo>
                  <a:cubicBezTo>
                    <a:pt x="91132" y="68297"/>
                    <a:pt x="89800" y="70764"/>
                    <a:pt x="89800" y="73463"/>
                  </a:cubicBezTo>
                  <a:lnTo>
                    <a:pt x="89800" y="101604"/>
                  </a:lnTo>
                  <a:lnTo>
                    <a:pt x="29361" y="74132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2" name="Google Shape;2262;p15"/>
            <p:cNvSpPr/>
            <p:nvPr/>
          </p:nvSpPr>
          <p:spPr>
            <a:xfrm>
              <a:off x="606340" y="1571491"/>
              <a:ext cx="48979" cy="48979"/>
            </a:xfrm>
            <a:custGeom>
              <a:avLst/>
              <a:gdLst/>
              <a:ahLst/>
              <a:cxnLst/>
              <a:rect l="l" t="t" r="r" b="b"/>
              <a:pathLst>
                <a:path w="48979" h="48979" extrusionOk="0">
                  <a:moveTo>
                    <a:pt x="0" y="24490"/>
                  </a:moveTo>
                  <a:lnTo>
                    <a:pt x="0" y="48980"/>
                  </a:lnTo>
                  <a:lnTo>
                    <a:pt x="16327" y="48980"/>
                  </a:lnTo>
                  <a:lnTo>
                    <a:pt x="16327" y="24490"/>
                  </a:lnTo>
                  <a:cubicBezTo>
                    <a:pt x="16327" y="19994"/>
                    <a:pt x="19986" y="16327"/>
                    <a:pt x="24490" y="16327"/>
                  </a:cubicBezTo>
                  <a:cubicBezTo>
                    <a:pt x="28994" y="16327"/>
                    <a:pt x="32653" y="19994"/>
                    <a:pt x="32653" y="24490"/>
                  </a:cubicBezTo>
                  <a:lnTo>
                    <a:pt x="32653" y="48980"/>
                  </a:lnTo>
                  <a:lnTo>
                    <a:pt x="48980" y="48980"/>
                  </a:lnTo>
                  <a:lnTo>
                    <a:pt x="48980" y="24490"/>
                  </a:lnTo>
                  <a:cubicBezTo>
                    <a:pt x="48980" y="10990"/>
                    <a:pt x="37990" y="0"/>
                    <a:pt x="24490" y="0"/>
                  </a:cubicBezTo>
                  <a:cubicBezTo>
                    <a:pt x="10990" y="0"/>
                    <a:pt x="0" y="10990"/>
                    <a:pt x="0" y="2449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15"/>
            <p:cNvSpPr/>
            <p:nvPr/>
          </p:nvSpPr>
          <p:spPr>
            <a:xfrm>
              <a:off x="622667" y="1644960"/>
              <a:ext cx="16326" cy="24489"/>
            </a:xfrm>
            <a:custGeom>
              <a:avLst/>
              <a:gdLst/>
              <a:ahLst/>
              <a:cxnLst/>
              <a:rect l="l" t="t" r="r" b="b"/>
              <a:pathLst>
                <a:path w="16326" h="24489" extrusionOk="0">
                  <a:moveTo>
                    <a:pt x="0" y="0"/>
                  </a:moveTo>
                  <a:lnTo>
                    <a:pt x="16327" y="0"/>
                  </a:lnTo>
                  <a:lnTo>
                    <a:pt x="16327" y="24490"/>
                  </a:lnTo>
                  <a:lnTo>
                    <a:pt x="0" y="2449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15"/>
            <p:cNvSpPr/>
            <p:nvPr/>
          </p:nvSpPr>
          <p:spPr>
            <a:xfrm>
              <a:off x="642138" y="1634374"/>
              <a:ext cx="26383" cy="29372"/>
            </a:xfrm>
            <a:custGeom>
              <a:avLst/>
              <a:gdLst/>
              <a:ahLst/>
              <a:cxnLst/>
              <a:rect l="l" t="t" r="r" b="b"/>
              <a:pathLst>
                <a:path w="26383" h="29372" extrusionOk="0">
                  <a:moveTo>
                    <a:pt x="0" y="8163"/>
                  </a:moveTo>
                  <a:lnTo>
                    <a:pt x="14142" y="0"/>
                  </a:lnTo>
                  <a:lnTo>
                    <a:pt x="26384" y="21209"/>
                  </a:lnTo>
                  <a:lnTo>
                    <a:pt x="12241" y="2937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15"/>
            <p:cNvSpPr/>
            <p:nvPr/>
          </p:nvSpPr>
          <p:spPr>
            <a:xfrm>
              <a:off x="593146" y="1634342"/>
              <a:ext cx="26383" cy="29372"/>
            </a:xfrm>
            <a:custGeom>
              <a:avLst/>
              <a:gdLst/>
              <a:ahLst/>
              <a:cxnLst/>
              <a:rect l="l" t="t" r="r" b="b"/>
              <a:pathLst>
                <a:path w="26383" h="29372" extrusionOk="0">
                  <a:moveTo>
                    <a:pt x="0" y="21209"/>
                  </a:moveTo>
                  <a:lnTo>
                    <a:pt x="12241" y="0"/>
                  </a:lnTo>
                  <a:lnTo>
                    <a:pt x="26384" y="8159"/>
                  </a:lnTo>
                  <a:lnTo>
                    <a:pt x="14139" y="2937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15"/>
            <p:cNvSpPr/>
            <p:nvPr/>
          </p:nvSpPr>
          <p:spPr>
            <a:xfrm>
              <a:off x="443074" y="1693940"/>
              <a:ext cx="228572" cy="244898"/>
            </a:xfrm>
            <a:custGeom>
              <a:avLst/>
              <a:gdLst/>
              <a:ahLst/>
              <a:cxnLst/>
              <a:rect l="l" t="t" r="r" b="b"/>
              <a:pathLst>
                <a:path w="228572" h="244898" extrusionOk="0">
                  <a:moveTo>
                    <a:pt x="210448" y="82582"/>
                  </a:moveTo>
                  <a:cubicBezTo>
                    <a:pt x="211584" y="79755"/>
                    <a:pt x="212246" y="76694"/>
                    <a:pt x="212246" y="73470"/>
                  </a:cubicBezTo>
                  <a:lnTo>
                    <a:pt x="212246" y="24490"/>
                  </a:lnTo>
                  <a:cubicBezTo>
                    <a:pt x="212246" y="10990"/>
                    <a:pt x="201256" y="0"/>
                    <a:pt x="187756" y="0"/>
                  </a:cubicBezTo>
                  <a:lnTo>
                    <a:pt x="106123" y="0"/>
                  </a:lnTo>
                  <a:lnTo>
                    <a:pt x="106123" y="16327"/>
                  </a:lnTo>
                  <a:lnTo>
                    <a:pt x="114286" y="16327"/>
                  </a:lnTo>
                  <a:lnTo>
                    <a:pt x="114286" y="81633"/>
                  </a:lnTo>
                  <a:lnTo>
                    <a:pt x="106123" y="81633"/>
                  </a:lnTo>
                  <a:lnTo>
                    <a:pt x="106123" y="97960"/>
                  </a:lnTo>
                  <a:lnTo>
                    <a:pt x="138776" y="97960"/>
                  </a:lnTo>
                  <a:lnTo>
                    <a:pt x="138776" y="146939"/>
                  </a:lnTo>
                  <a:lnTo>
                    <a:pt x="81633" y="146939"/>
                  </a:lnTo>
                  <a:lnTo>
                    <a:pt x="81633" y="163266"/>
                  </a:lnTo>
                  <a:lnTo>
                    <a:pt x="114286" y="163266"/>
                  </a:lnTo>
                  <a:lnTo>
                    <a:pt x="114286" y="228572"/>
                  </a:lnTo>
                  <a:lnTo>
                    <a:pt x="0" y="228572"/>
                  </a:lnTo>
                  <a:lnTo>
                    <a:pt x="0" y="244899"/>
                  </a:lnTo>
                  <a:lnTo>
                    <a:pt x="179593" y="244899"/>
                  </a:lnTo>
                  <a:cubicBezTo>
                    <a:pt x="193093" y="244899"/>
                    <a:pt x="204082" y="233914"/>
                    <a:pt x="204082" y="220409"/>
                  </a:cubicBezTo>
                  <a:lnTo>
                    <a:pt x="204082" y="171429"/>
                  </a:lnTo>
                  <a:cubicBezTo>
                    <a:pt x="204082" y="168560"/>
                    <a:pt x="203497" y="165833"/>
                    <a:pt x="202579" y="163266"/>
                  </a:cubicBezTo>
                  <a:lnTo>
                    <a:pt x="204082" y="163266"/>
                  </a:lnTo>
                  <a:cubicBezTo>
                    <a:pt x="217582" y="163266"/>
                    <a:pt x="228572" y="152281"/>
                    <a:pt x="228572" y="138776"/>
                  </a:cubicBezTo>
                  <a:lnTo>
                    <a:pt x="228572" y="106123"/>
                  </a:lnTo>
                  <a:cubicBezTo>
                    <a:pt x="228572" y="94835"/>
                    <a:pt x="220859" y="85400"/>
                    <a:pt x="210448" y="82582"/>
                  </a:cubicBezTo>
                  <a:close/>
                  <a:moveTo>
                    <a:pt x="195919" y="24490"/>
                  </a:moveTo>
                  <a:lnTo>
                    <a:pt x="195919" y="73470"/>
                  </a:lnTo>
                  <a:cubicBezTo>
                    <a:pt x="195919" y="77970"/>
                    <a:pt x="192260" y="81633"/>
                    <a:pt x="187756" y="81633"/>
                  </a:cubicBezTo>
                  <a:lnTo>
                    <a:pt x="163266" y="81633"/>
                  </a:lnTo>
                  <a:lnTo>
                    <a:pt x="163266" y="16327"/>
                  </a:lnTo>
                  <a:lnTo>
                    <a:pt x="187756" y="16327"/>
                  </a:lnTo>
                  <a:cubicBezTo>
                    <a:pt x="192260" y="16327"/>
                    <a:pt x="195919" y="19994"/>
                    <a:pt x="195919" y="24490"/>
                  </a:cubicBezTo>
                  <a:close/>
                  <a:moveTo>
                    <a:pt x="130613" y="16327"/>
                  </a:moveTo>
                  <a:lnTo>
                    <a:pt x="146939" y="16327"/>
                  </a:lnTo>
                  <a:lnTo>
                    <a:pt x="146939" y="81633"/>
                  </a:lnTo>
                  <a:lnTo>
                    <a:pt x="130613" y="81633"/>
                  </a:lnTo>
                  <a:close/>
                  <a:moveTo>
                    <a:pt x="155103" y="97960"/>
                  </a:moveTo>
                  <a:lnTo>
                    <a:pt x="171429" y="97960"/>
                  </a:lnTo>
                  <a:lnTo>
                    <a:pt x="171429" y="146939"/>
                  </a:lnTo>
                  <a:lnTo>
                    <a:pt x="155103" y="146939"/>
                  </a:lnTo>
                  <a:close/>
                  <a:moveTo>
                    <a:pt x="130613" y="228572"/>
                  </a:moveTo>
                  <a:lnTo>
                    <a:pt x="130613" y="163266"/>
                  </a:lnTo>
                  <a:lnTo>
                    <a:pt x="146939" y="163266"/>
                  </a:lnTo>
                  <a:lnTo>
                    <a:pt x="146939" y="228572"/>
                  </a:lnTo>
                  <a:close/>
                  <a:moveTo>
                    <a:pt x="187756" y="171429"/>
                  </a:moveTo>
                  <a:lnTo>
                    <a:pt x="187756" y="220409"/>
                  </a:lnTo>
                  <a:cubicBezTo>
                    <a:pt x="187756" y="224909"/>
                    <a:pt x="184097" y="228572"/>
                    <a:pt x="179593" y="228572"/>
                  </a:cubicBezTo>
                  <a:lnTo>
                    <a:pt x="163266" y="228572"/>
                  </a:lnTo>
                  <a:lnTo>
                    <a:pt x="163266" y="163266"/>
                  </a:lnTo>
                  <a:lnTo>
                    <a:pt x="179593" y="163266"/>
                  </a:lnTo>
                  <a:cubicBezTo>
                    <a:pt x="184097" y="163266"/>
                    <a:pt x="187756" y="166933"/>
                    <a:pt x="187756" y="171429"/>
                  </a:cubicBezTo>
                  <a:close/>
                  <a:moveTo>
                    <a:pt x="212246" y="138776"/>
                  </a:moveTo>
                  <a:cubicBezTo>
                    <a:pt x="212246" y="143276"/>
                    <a:pt x="208587" y="146939"/>
                    <a:pt x="204082" y="146939"/>
                  </a:cubicBezTo>
                  <a:lnTo>
                    <a:pt x="187756" y="146939"/>
                  </a:lnTo>
                  <a:lnTo>
                    <a:pt x="187756" y="97960"/>
                  </a:lnTo>
                  <a:lnTo>
                    <a:pt x="204082" y="97960"/>
                  </a:lnTo>
                  <a:cubicBezTo>
                    <a:pt x="208587" y="97960"/>
                    <a:pt x="212246" y="101627"/>
                    <a:pt x="212246" y="10612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67" name="Google Shape;2267;p15"/>
          <p:cNvSpPr txBox="1"/>
          <p:nvPr/>
        </p:nvSpPr>
        <p:spPr>
          <a:xfrm>
            <a:off x="31626" y="364841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RECOGNITIONS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68" name="Google Shape;2268;p15"/>
          <p:cNvSpPr txBox="1"/>
          <p:nvPr/>
        </p:nvSpPr>
        <p:spPr>
          <a:xfrm>
            <a:off x="31626" y="4568194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COLLABOATIONS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69" name="Google Shape;2269;p15"/>
          <p:cNvSpPr txBox="1"/>
          <p:nvPr/>
        </p:nvSpPr>
        <p:spPr>
          <a:xfrm>
            <a:off x="31626" y="548796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INDUSTRY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0" name="Google Shape;2270;p15"/>
          <p:cNvSpPr txBox="1"/>
          <p:nvPr/>
        </p:nvSpPr>
        <p:spPr>
          <a:xfrm>
            <a:off x="31626" y="6407742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RESEARCH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271" name="Google Shape;2271;p15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22509" y="4951242"/>
            <a:ext cx="565459" cy="565459"/>
          </a:xfrm>
          <a:prstGeom prst="rect">
            <a:avLst/>
          </a:prstGeom>
          <a:noFill/>
          <a:ln>
            <a:noFill/>
          </a:ln>
        </p:spPr>
      </p:pic>
      <p:sp>
        <p:nvSpPr>
          <p:cNvPr id="2272" name="Google Shape;2272;p15"/>
          <p:cNvSpPr txBox="1"/>
          <p:nvPr/>
        </p:nvSpPr>
        <p:spPr>
          <a:xfrm>
            <a:off x="31626" y="888367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DC88A7"/>
                </a:solidFill>
                <a:latin typeface="Arial"/>
                <a:ea typeface="Arial"/>
                <a:cs typeface="Arial"/>
                <a:sym typeface="Arial"/>
              </a:rPr>
              <a:t>AMRITA</a:t>
            </a:r>
            <a:endParaRPr sz="500" b="1" i="0" u="none" strike="noStrike" cap="none">
              <a:solidFill>
                <a:srgbClr val="DC88A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3" name="Google Shape;2273;p15"/>
          <p:cNvSpPr txBox="1"/>
          <p:nvPr/>
        </p:nvSpPr>
        <p:spPr>
          <a:xfrm>
            <a:off x="31626" y="180886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DC88A7"/>
                </a:solidFill>
                <a:latin typeface="Arial"/>
                <a:ea typeface="Arial"/>
                <a:cs typeface="Arial"/>
                <a:sym typeface="Arial"/>
              </a:rPr>
              <a:t>MISSION &amp; VISION</a:t>
            </a:r>
            <a:endParaRPr sz="500" b="1" i="0" u="none" strike="noStrike" cap="none">
              <a:solidFill>
                <a:srgbClr val="DC88A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4" name="Google Shape;2274;p15">
            <a:hlinkClick r:id="rId4" action="ppaction://hlinksldjump"/>
          </p:cNvPr>
          <p:cNvSpPr/>
          <p:nvPr/>
        </p:nvSpPr>
        <p:spPr>
          <a:xfrm>
            <a:off x="22745" y="315776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5" name="Google Shape;2275;p15">
            <a:hlinkClick r:id="" action="ppaction://noaction"/>
          </p:cNvPr>
          <p:cNvSpPr/>
          <p:nvPr/>
        </p:nvSpPr>
        <p:spPr>
          <a:xfrm>
            <a:off x="22745" y="3993100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6" name="Google Shape;2276;p15">
            <a:hlinkClick r:id="rId5" action="ppaction://hlinksldjump"/>
          </p:cNvPr>
          <p:cNvSpPr/>
          <p:nvPr/>
        </p:nvSpPr>
        <p:spPr>
          <a:xfrm>
            <a:off x="22745" y="1235107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7" name="Google Shape;2277;p15">
            <a:hlinkClick r:id="rId6" action="ppaction://hlinksldjump"/>
          </p:cNvPr>
          <p:cNvSpPr/>
          <p:nvPr/>
        </p:nvSpPr>
        <p:spPr>
          <a:xfrm>
            <a:off x="22745" y="2154438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8" name="Google Shape;2278;p15">
            <a:hlinkClick r:id="rId7" action="ppaction://hlinksldjump"/>
          </p:cNvPr>
          <p:cNvSpPr/>
          <p:nvPr/>
        </p:nvSpPr>
        <p:spPr>
          <a:xfrm>
            <a:off x="22745" y="3073769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9" name="Google Shape;2279;p15">
            <a:hlinkClick r:id="" action="ppaction://noaction"/>
          </p:cNvPr>
          <p:cNvSpPr/>
          <p:nvPr/>
        </p:nvSpPr>
        <p:spPr>
          <a:xfrm>
            <a:off x="22745" y="4912431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0" name="Google Shape;2280;p15">
            <a:hlinkClick r:id="rId8" action="ppaction://hlinksldjump"/>
          </p:cNvPr>
          <p:cNvSpPr/>
          <p:nvPr/>
        </p:nvSpPr>
        <p:spPr>
          <a:xfrm>
            <a:off x="22745" y="5831762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1" name="Google Shape;2281;p15"/>
          <p:cNvSpPr txBox="1">
            <a:spLocks noGrp="1"/>
          </p:cNvSpPr>
          <p:nvPr>
            <p:ph type="body" idx="1"/>
          </p:nvPr>
        </p:nvSpPr>
        <p:spPr>
          <a:xfrm>
            <a:off x="1695450" y="1212369"/>
            <a:ext cx="10547350" cy="4664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</a:pPr>
            <a:r>
              <a:rPr lang="en-US"/>
              <a:t>17 Years of Excellence</a:t>
            </a:r>
            <a:endParaRPr/>
          </a:p>
        </p:txBody>
      </p:sp>
      <p:sp>
        <p:nvSpPr>
          <p:cNvPr id="2282" name="Google Shape;2282;p15"/>
          <p:cNvSpPr txBox="1">
            <a:spLocks noGrp="1"/>
          </p:cNvSpPr>
          <p:nvPr>
            <p:ph type="body" idx="2"/>
          </p:nvPr>
        </p:nvSpPr>
        <p:spPr>
          <a:xfrm>
            <a:off x="1682750" y="757655"/>
            <a:ext cx="10560050" cy="5747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 lnSpcReduction="10000"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B8114F"/>
              </a:buClr>
              <a:buSzPts val="3600"/>
              <a:buNone/>
            </a:pPr>
            <a:r>
              <a:rPr lang="en-US"/>
              <a:t>Our Journey</a:t>
            </a:r>
            <a:endParaRPr/>
          </a:p>
        </p:txBody>
      </p:sp>
      <p:sp>
        <p:nvSpPr>
          <p:cNvPr id="2283" name="Google Shape;2283;p15"/>
          <p:cNvSpPr txBox="1"/>
          <p:nvPr/>
        </p:nvSpPr>
        <p:spPr>
          <a:xfrm>
            <a:off x="2029104" y="4935367"/>
            <a:ext cx="2999870" cy="8637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274320" marR="0" lvl="0" indent="-27432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C0728"/>
              </a:buClr>
              <a:buSzPts val="1520"/>
              <a:buFont typeface="Noto Sans Symbols"/>
              <a:buChar char="▪"/>
            </a:pPr>
            <a:r>
              <a:rPr lang="en-US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HOSPITAL INFORMATION SYSTEM</a:t>
            </a:r>
            <a:br>
              <a:rPr lang="en-US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</a:br>
            <a:r>
              <a:rPr lang="en-US" sz="1600" b="0" i="0" u="none" strike="noStrike" cap="none">
                <a:solidFill>
                  <a:schemeClr val="accent3"/>
                </a:solidFill>
                <a:latin typeface="Arial"/>
                <a:ea typeface="Arial"/>
                <a:cs typeface="Arial"/>
                <a:sym typeface="Arial"/>
              </a:rPr>
              <a:t>•</a:t>
            </a:r>
            <a:r>
              <a:rPr lang="en-US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 30+ Hospitals</a:t>
            </a:r>
            <a:br>
              <a:rPr lang="en-US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</a:br>
            <a:r>
              <a:rPr lang="en-US" sz="1600" b="0" i="0" u="none" strike="noStrike" cap="none">
                <a:solidFill>
                  <a:schemeClr val="accent3"/>
                </a:solidFill>
                <a:latin typeface="Arial"/>
                <a:ea typeface="Arial"/>
                <a:cs typeface="Arial"/>
                <a:sym typeface="Arial"/>
              </a:rPr>
              <a:t>•</a:t>
            </a:r>
            <a:r>
              <a:rPr lang="en-US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 10 Lakh+ Medical Records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4" name="Google Shape;2284;p15"/>
          <p:cNvSpPr txBox="1"/>
          <p:nvPr/>
        </p:nvSpPr>
        <p:spPr>
          <a:xfrm>
            <a:off x="7147117" y="4941717"/>
            <a:ext cx="2573970" cy="8637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274320" marR="0" lvl="0" indent="-27432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C0728"/>
              </a:buClr>
              <a:buSzPts val="1520"/>
              <a:buFont typeface="Noto Sans Symbols"/>
              <a:buChar char="▪"/>
            </a:pPr>
            <a:r>
              <a:rPr lang="en-US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National Healthcare Excellence FICCI Award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74320" marR="0" lvl="0" indent="-274320" algn="l" rtl="0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rgbClr val="5C0728"/>
              </a:buClr>
              <a:buSzPts val="1520"/>
              <a:buFont typeface="Noto Sans Symbols"/>
              <a:buChar char="▪"/>
            </a:pPr>
            <a:r>
              <a:rPr lang="en-US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Rural Village Project launched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5" name="Google Shape;2285;p15"/>
          <p:cNvSpPr txBox="1"/>
          <p:nvPr/>
        </p:nvSpPr>
        <p:spPr>
          <a:xfrm>
            <a:off x="2055776" y="2170656"/>
            <a:ext cx="2865206" cy="10859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274320" marR="0" lvl="0" indent="-27432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C0728"/>
              </a:buClr>
              <a:buSzPts val="1520"/>
              <a:buFont typeface="Noto Sans Symbols"/>
              <a:buChar char="▪"/>
            </a:pPr>
            <a:r>
              <a:rPr lang="en-US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MADE-IN-INDIA</a:t>
            </a:r>
            <a:br>
              <a:rPr lang="en-US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</a:br>
            <a:r>
              <a:rPr lang="en-US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US Patents</a:t>
            </a:r>
            <a:br>
              <a:rPr lang="en-US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</a:br>
            <a:r>
              <a:rPr lang="en-US" sz="1600" b="0" i="0" u="none" strike="noStrike" cap="none">
                <a:solidFill>
                  <a:schemeClr val="accent3"/>
                </a:solidFill>
                <a:latin typeface="Arial"/>
                <a:ea typeface="Arial"/>
                <a:cs typeface="Arial"/>
                <a:sym typeface="Arial"/>
              </a:rPr>
              <a:t>•</a:t>
            </a:r>
            <a:r>
              <a:rPr lang="en-US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 Insulin Pump</a:t>
            </a:r>
            <a:br>
              <a:rPr lang="en-US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</a:br>
            <a:r>
              <a:rPr lang="en-US" sz="1600" b="0" i="0" u="none" strike="noStrike" cap="none">
                <a:solidFill>
                  <a:schemeClr val="accent3"/>
                </a:solidFill>
                <a:latin typeface="Arial"/>
                <a:ea typeface="Arial"/>
                <a:cs typeface="Arial"/>
                <a:sym typeface="Arial"/>
              </a:rPr>
              <a:t>•</a:t>
            </a:r>
            <a:r>
              <a:rPr lang="en-US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 Glucose Sensor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6" name="Google Shape;2286;p15"/>
          <p:cNvSpPr txBox="1"/>
          <p:nvPr/>
        </p:nvSpPr>
        <p:spPr>
          <a:xfrm>
            <a:off x="4951097" y="2170657"/>
            <a:ext cx="2865206" cy="8637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274320" marR="0" lvl="0" indent="-27432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C0728"/>
              </a:buClr>
              <a:buSzPts val="1520"/>
              <a:buFont typeface="Noto Sans Symbols"/>
              <a:buChar char="▪"/>
            </a:pPr>
            <a:r>
              <a:rPr lang="en-US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Nobel Laureate Joins 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74320" marR="0" lvl="0" indent="-274320" algn="l" rtl="0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rgbClr val="5C0728"/>
              </a:buClr>
              <a:buSzPts val="1520"/>
              <a:buFont typeface="Noto Sans Symbols"/>
              <a:buChar char="▪"/>
            </a:pPr>
            <a:r>
              <a:rPr lang="en-US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NABARD Award for Rural Innovation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7" name="Google Shape;2287;p15"/>
          <p:cNvSpPr txBox="1"/>
          <p:nvPr/>
        </p:nvSpPr>
        <p:spPr>
          <a:xfrm>
            <a:off x="8833220" y="2170656"/>
            <a:ext cx="2865206" cy="14200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274320" marR="0" lvl="0" indent="-27432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C0728"/>
              </a:buClr>
              <a:buSzPts val="1520"/>
              <a:buFont typeface="Noto Sans Symbols"/>
              <a:buChar char="▪"/>
            </a:pPr>
            <a:r>
              <a:rPr lang="en-US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Sanitation Project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74320" marR="0" lvl="0" indent="-177800" algn="l" rtl="0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rgbClr val="5C0728"/>
              </a:buClr>
              <a:buSzPts val="1520"/>
              <a:buFont typeface="Noto Sans Symbols"/>
              <a:buNone/>
            </a:pPr>
            <a:endParaRPr sz="1600" b="0" i="0" u="none" strike="noStrike" cap="none">
              <a:solidFill>
                <a:schemeClr val="dk2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74320" marR="0" lvl="0" indent="-177800" algn="l" rtl="0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rgbClr val="5C0728"/>
              </a:buClr>
              <a:buSzPts val="1520"/>
              <a:buFont typeface="Noto Sans Symbols"/>
              <a:buNone/>
            </a:pPr>
            <a:endParaRPr sz="1600" b="0" i="0" u="none" strike="noStrike" cap="none">
              <a:solidFill>
                <a:schemeClr val="dk2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74320" marR="0" lvl="0" indent="-274320" algn="l" rtl="0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rgbClr val="5C0728"/>
              </a:buClr>
              <a:buSzPts val="1520"/>
              <a:buFont typeface="Noto Sans Symbols"/>
              <a:buChar char="▪"/>
            </a:pPr>
            <a:r>
              <a:rPr lang="en-US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Live-in-Labs® Launch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2288" name="Google Shape;2288;p15"/>
          <p:cNvCxnSpPr/>
          <p:nvPr/>
        </p:nvCxnSpPr>
        <p:spPr>
          <a:xfrm>
            <a:off x="2161436" y="4116645"/>
            <a:ext cx="0" cy="1689939"/>
          </a:xfrm>
          <a:prstGeom prst="straightConnector1">
            <a:avLst/>
          </a:prstGeom>
          <a:noFill/>
          <a:ln w="9525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289" name="Google Shape;2289;p15"/>
          <p:cNvGrpSpPr/>
          <p:nvPr/>
        </p:nvGrpSpPr>
        <p:grpSpPr>
          <a:xfrm>
            <a:off x="6886758" y="3610003"/>
            <a:ext cx="794084" cy="2202931"/>
            <a:chOff x="7280079" y="3613177"/>
            <a:chExt cx="794084" cy="2202931"/>
          </a:xfrm>
        </p:grpSpPr>
        <p:sp>
          <p:nvSpPr>
            <p:cNvPr id="2290" name="Google Shape;2290;p15"/>
            <p:cNvSpPr/>
            <p:nvPr/>
          </p:nvSpPr>
          <p:spPr>
            <a:xfrm>
              <a:off x="7572375" y="3956755"/>
              <a:ext cx="200025" cy="200025"/>
            </a:xfrm>
            <a:prstGeom prst="star4">
              <a:avLst>
                <a:gd name="adj" fmla="val 12500"/>
              </a:avLst>
            </a:prstGeom>
            <a:solidFill>
              <a:schemeClr val="accent3"/>
            </a:solidFill>
            <a:ln w="12700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1" name="Google Shape;2291;p15"/>
            <p:cNvSpPr/>
            <p:nvPr/>
          </p:nvSpPr>
          <p:spPr>
            <a:xfrm>
              <a:off x="7280079" y="3613177"/>
              <a:ext cx="794084" cy="442674"/>
            </a:xfrm>
            <a:prstGeom prst="roundRect">
              <a:avLst>
                <a:gd name="adj" fmla="val 16667"/>
              </a:avLst>
            </a:prstGeom>
            <a:solidFill>
              <a:schemeClr val="lt1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-US" sz="2000" b="0" i="0" u="none" strike="noStrike" cap="none">
                  <a:solidFill>
                    <a:schemeClr val="dk2"/>
                  </a:solidFill>
                  <a:latin typeface="Arial"/>
                  <a:ea typeface="Arial"/>
                  <a:cs typeface="Arial"/>
                  <a:sym typeface="Arial"/>
                </a:rPr>
                <a:t>2013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292" name="Google Shape;2292;p15"/>
            <p:cNvCxnSpPr/>
            <p:nvPr/>
          </p:nvCxnSpPr>
          <p:spPr>
            <a:xfrm>
              <a:off x="7672292" y="4126169"/>
              <a:ext cx="0" cy="1689939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2293" name="Google Shape;2293;p15"/>
          <p:cNvGrpSpPr/>
          <p:nvPr/>
        </p:nvGrpSpPr>
        <p:grpSpPr>
          <a:xfrm>
            <a:off x="1798550" y="2286464"/>
            <a:ext cx="794084" cy="2219306"/>
            <a:chOff x="3170376" y="2295988"/>
            <a:chExt cx="794084" cy="2219306"/>
          </a:xfrm>
        </p:grpSpPr>
        <p:sp>
          <p:nvSpPr>
            <p:cNvPr id="2294" name="Google Shape;2294;p15"/>
            <p:cNvSpPr/>
            <p:nvPr/>
          </p:nvSpPr>
          <p:spPr>
            <a:xfrm>
              <a:off x="3457575" y="3971995"/>
              <a:ext cx="200025" cy="200025"/>
            </a:xfrm>
            <a:prstGeom prst="star4">
              <a:avLst>
                <a:gd name="adj" fmla="val 12500"/>
              </a:avLst>
            </a:prstGeom>
            <a:solidFill>
              <a:schemeClr val="accent3"/>
            </a:solidFill>
            <a:ln w="12700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5" name="Google Shape;2295;p15"/>
            <p:cNvSpPr/>
            <p:nvPr/>
          </p:nvSpPr>
          <p:spPr>
            <a:xfrm>
              <a:off x="3170376" y="4072620"/>
              <a:ext cx="794084" cy="442674"/>
            </a:xfrm>
            <a:prstGeom prst="roundRect">
              <a:avLst>
                <a:gd name="adj" fmla="val 16667"/>
              </a:avLst>
            </a:prstGeom>
            <a:solidFill>
              <a:schemeClr val="lt1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-US" sz="2000" b="0" i="0" u="none" strike="noStrike" cap="none">
                  <a:solidFill>
                    <a:schemeClr val="dk2"/>
                  </a:solidFill>
                  <a:latin typeface="Arial"/>
                  <a:ea typeface="Arial"/>
                  <a:cs typeface="Arial"/>
                  <a:sym typeface="Arial"/>
                </a:rPr>
                <a:t>2011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296" name="Google Shape;2296;p15"/>
            <p:cNvCxnSpPr/>
            <p:nvPr/>
          </p:nvCxnSpPr>
          <p:spPr>
            <a:xfrm>
              <a:off x="3556796" y="2295988"/>
              <a:ext cx="0" cy="1689939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2297" name="Google Shape;2297;p15"/>
          <p:cNvGrpSpPr/>
          <p:nvPr/>
        </p:nvGrpSpPr>
        <p:grpSpPr>
          <a:xfrm>
            <a:off x="4692954" y="2286464"/>
            <a:ext cx="794084" cy="2219306"/>
            <a:chOff x="5910178" y="2295988"/>
            <a:chExt cx="794084" cy="2219306"/>
          </a:xfrm>
        </p:grpSpPr>
        <p:sp>
          <p:nvSpPr>
            <p:cNvPr id="2298" name="Google Shape;2298;p15"/>
            <p:cNvSpPr/>
            <p:nvPr/>
          </p:nvSpPr>
          <p:spPr>
            <a:xfrm>
              <a:off x="6200775" y="3971995"/>
              <a:ext cx="200025" cy="200025"/>
            </a:xfrm>
            <a:prstGeom prst="star4">
              <a:avLst>
                <a:gd name="adj" fmla="val 12500"/>
              </a:avLst>
            </a:prstGeom>
            <a:solidFill>
              <a:schemeClr val="accent3"/>
            </a:solidFill>
            <a:ln w="12700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9" name="Google Shape;2299;p15"/>
            <p:cNvSpPr/>
            <p:nvPr/>
          </p:nvSpPr>
          <p:spPr>
            <a:xfrm>
              <a:off x="5910178" y="4072620"/>
              <a:ext cx="794084" cy="442674"/>
            </a:xfrm>
            <a:prstGeom prst="roundRect">
              <a:avLst>
                <a:gd name="adj" fmla="val 16667"/>
              </a:avLst>
            </a:prstGeom>
            <a:solidFill>
              <a:schemeClr val="lt1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-US" sz="2000" b="0" i="0" u="none" strike="noStrike" cap="none">
                  <a:solidFill>
                    <a:schemeClr val="dk2"/>
                  </a:solidFill>
                  <a:latin typeface="Arial"/>
                  <a:ea typeface="Arial"/>
                  <a:cs typeface="Arial"/>
                  <a:sym typeface="Arial"/>
                </a:rPr>
                <a:t>2012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300" name="Google Shape;2300;p15"/>
            <p:cNvCxnSpPr/>
            <p:nvPr/>
          </p:nvCxnSpPr>
          <p:spPr>
            <a:xfrm>
              <a:off x="6300344" y="2295988"/>
              <a:ext cx="0" cy="1689939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2301" name="Google Shape;2301;p15"/>
          <p:cNvGrpSpPr/>
          <p:nvPr/>
        </p:nvGrpSpPr>
        <p:grpSpPr>
          <a:xfrm>
            <a:off x="8570123" y="2286464"/>
            <a:ext cx="794084" cy="2219306"/>
            <a:chOff x="8649980" y="2295988"/>
            <a:chExt cx="794084" cy="2219306"/>
          </a:xfrm>
        </p:grpSpPr>
        <p:sp>
          <p:nvSpPr>
            <p:cNvPr id="2302" name="Google Shape;2302;p15"/>
            <p:cNvSpPr/>
            <p:nvPr/>
          </p:nvSpPr>
          <p:spPr>
            <a:xfrm>
              <a:off x="8943975" y="3971995"/>
              <a:ext cx="200025" cy="200025"/>
            </a:xfrm>
            <a:prstGeom prst="star4">
              <a:avLst>
                <a:gd name="adj" fmla="val 12500"/>
              </a:avLst>
            </a:prstGeom>
            <a:solidFill>
              <a:schemeClr val="accent3"/>
            </a:solidFill>
            <a:ln w="12700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15"/>
            <p:cNvSpPr/>
            <p:nvPr/>
          </p:nvSpPr>
          <p:spPr>
            <a:xfrm>
              <a:off x="8649980" y="4072620"/>
              <a:ext cx="794084" cy="442674"/>
            </a:xfrm>
            <a:prstGeom prst="roundRect">
              <a:avLst>
                <a:gd name="adj" fmla="val 16667"/>
              </a:avLst>
            </a:prstGeom>
            <a:solidFill>
              <a:schemeClr val="lt1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-US" sz="2000" b="0" i="0" u="none" strike="noStrike" cap="none">
                  <a:solidFill>
                    <a:schemeClr val="dk2"/>
                  </a:solidFill>
                  <a:latin typeface="Arial"/>
                  <a:ea typeface="Arial"/>
                  <a:cs typeface="Arial"/>
                  <a:sym typeface="Arial"/>
                </a:rPr>
                <a:t>2014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304" name="Google Shape;2304;p15"/>
            <p:cNvCxnSpPr/>
            <p:nvPr/>
          </p:nvCxnSpPr>
          <p:spPr>
            <a:xfrm>
              <a:off x="9043892" y="2295988"/>
              <a:ext cx="0" cy="1689939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2305" name="Google Shape;2305;p15"/>
          <p:cNvGrpSpPr/>
          <p:nvPr/>
        </p:nvGrpSpPr>
        <p:grpSpPr>
          <a:xfrm>
            <a:off x="3890446" y="2388728"/>
            <a:ext cx="419551" cy="606019"/>
            <a:chOff x="3797400" y="2389842"/>
            <a:chExt cx="419551" cy="606019"/>
          </a:xfrm>
        </p:grpSpPr>
        <p:grpSp>
          <p:nvGrpSpPr>
            <p:cNvPr id="2306" name="Google Shape;2306;p15" descr="Ribbon"/>
            <p:cNvGrpSpPr/>
            <p:nvPr/>
          </p:nvGrpSpPr>
          <p:grpSpPr>
            <a:xfrm>
              <a:off x="3797400" y="2389842"/>
              <a:ext cx="419551" cy="606019"/>
              <a:chOff x="3797400" y="2389842"/>
              <a:chExt cx="419551" cy="606019"/>
            </a:xfrm>
          </p:grpSpPr>
          <p:sp>
            <p:nvSpPr>
              <p:cNvPr id="2307" name="Google Shape;2307;p15"/>
              <p:cNvSpPr/>
              <p:nvPr/>
            </p:nvSpPr>
            <p:spPr>
              <a:xfrm>
                <a:off x="3797400" y="2778316"/>
                <a:ext cx="195649" cy="217545"/>
              </a:xfrm>
              <a:custGeom>
                <a:avLst/>
                <a:gdLst/>
                <a:ahLst/>
                <a:cxnLst/>
                <a:rect l="l" t="t" r="r" b="b"/>
                <a:pathLst>
                  <a:path w="195649" h="217545" extrusionOk="0">
                    <a:moveTo>
                      <a:pt x="152564" y="36022"/>
                    </a:moveTo>
                    <a:cubicBezTo>
                      <a:pt x="142676" y="36022"/>
                      <a:pt x="133494" y="33903"/>
                      <a:pt x="124312" y="30372"/>
                    </a:cubicBezTo>
                    <a:cubicBezTo>
                      <a:pt x="109479" y="24721"/>
                      <a:pt x="96765" y="14126"/>
                      <a:pt x="87583" y="706"/>
                    </a:cubicBezTo>
                    <a:cubicBezTo>
                      <a:pt x="86877" y="706"/>
                      <a:pt x="85464" y="0"/>
                      <a:pt x="84758" y="0"/>
                    </a:cubicBezTo>
                    <a:lnTo>
                      <a:pt x="0" y="166691"/>
                    </a:lnTo>
                    <a:lnTo>
                      <a:pt x="71338" y="150445"/>
                    </a:lnTo>
                    <a:lnTo>
                      <a:pt x="107360" y="217545"/>
                    </a:lnTo>
                    <a:lnTo>
                      <a:pt x="195649" y="45204"/>
                    </a:lnTo>
                    <a:cubicBezTo>
                      <a:pt x="185761" y="43792"/>
                      <a:pt x="175873" y="39554"/>
                      <a:pt x="167397" y="34609"/>
                    </a:cubicBezTo>
                    <a:cubicBezTo>
                      <a:pt x="162453" y="35316"/>
                      <a:pt x="157508" y="36022"/>
                      <a:pt x="152564" y="36022"/>
                    </a:cubicBezTo>
                    <a:close/>
                  </a:path>
                </a:pathLst>
              </a:custGeom>
              <a:solidFill>
                <a:srgbClr val="1787A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08" name="Google Shape;2308;p15"/>
              <p:cNvSpPr/>
              <p:nvPr/>
            </p:nvSpPr>
            <p:spPr>
              <a:xfrm>
                <a:off x="4014945" y="2782553"/>
                <a:ext cx="202006" cy="209069"/>
              </a:xfrm>
              <a:custGeom>
                <a:avLst/>
                <a:gdLst/>
                <a:ahLst/>
                <a:cxnLst/>
                <a:rect l="l" t="t" r="r" b="b"/>
                <a:pathLst>
                  <a:path w="202006" h="209069" extrusionOk="0">
                    <a:moveTo>
                      <a:pt x="82639" y="22602"/>
                    </a:moveTo>
                    <a:cubicBezTo>
                      <a:pt x="72751" y="26840"/>
                      <a:pt x="62156" y="28959"/>
                      <a:pt x="51561" y="28959"/>
                    </a:cubicBezTo>
                    <a:cubicBezTo>
                      <a:pt x="45911" y="28959"/>
                      <a:pt x="40966" y="28253"/>
                      <a:pt x="35316" y="27546"/>
                    </a:cubicBezTo>
                    <a:cubicBezTo>
                      <a:pt x="24721" y="34609"/>
                      <a:pt x="12714" y="39554"/>
                      <a:pt x="0" y="40966"/>
                    </a:cubicBezTo>
                    <a:lnTo>
                      <a:pt x="93234" y="209069"/>
                    </a:lnTo>
                    <a:lnTo>
                      <a:pt x="129962" y="149033"/>
                    </a:lnTo>
                    <a:lnTo>
                      <a:pt x="202006" y="161040"/>
                    </a:lnTo>
                    <a:lnTo>
                      <a:pt x="112304" y="0"/>
                    </a:lnTo>
                    <a:cubicBezTo>
                      <a:pt x="104535" y="9888"/>
                      <a:pt x="94646" y="17658"/>
                      <a:pt x="82639" y="22602"/>
                    </a:cubicBezTo>
                    <a:close/>
                  </a:path>
                </a:pathLst>
              </a:custGeom>
              <a:solidFill>
                <a:srgbClr val="1787A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09" name="Google Shape;2309;p15"/>
              <p:cNvSpPr/>
              <p:nvPr/>
            </p:nvSpPr>
            <p:spPr>
              <a:xfrm>
                <a:off x="3800225" y="2389842"/>
                <a:ext cx="411075" cy="411075"/>
              </a:xfrm>
              <a:custGeom>
                <a:avLst/>
                <a:gdLst/>
                <a:ahLst/>
                <a:cxnLst/>
                <a:rect l="l" t="t" r="r" b="b"/>
                <a:pathLst>
                  <a:path w="411075" h="411075" extrusionOk="0">
                    <a:moveTo>
                      <a:pt x="202713" y="327730"/>
                    </a:moveTo>
                    <a:cubicBezTo>
                      <a:pt x="135613" y="327730"/>
                      <a:pt x="80520" y="273344"/>
                      <a:pt x="80520" y="205538"/>
                    </a:cubicBezTo>
                    <a:cubicBezTo>
                      <a:pt x="80520" y="137732"/>
                      <a:pt x="135613" y="83345"/>
                      <a:pt x="202713" y="83345"/>
                    </a:cubicBezTo>
                    <a:cubicBezTo>
                      <a:pt x="269813" y="83345"/>
                      <a:pt x="324905" y="137732"/>
                      <a:pt x="324905" y="205538"/>
                    </a:cubicBezTo>
                    <a:cubicBezTo>
                      <a:pt x="324905" y="273344"/>
                      <a:pt x="269813" y="327730"/>
                      <a:pt x="202713" y="327730"/>
                    </a:cubicBezTo>
                    <a:close/>
                    <a:moveTo>
                      <a:pt x="411076" y="205538"/>
                    </a:moveTo>
                    <a:cubicBezTo>
                      <a:pt x="411076" y="189999"/>
                      <a:pt x="404719" y="175873"/>
                      <a:pt x="394124" y="165984"/>
                    </a:cubicBezTo>
                    <a:cubicBezTo>
                      <a:pt x="399775" y="152564"/>
                      <a:pt x="400481" y="137025"/>
                      <a:pt x="394124" y="122899"/>
                    </a:cubicBezTo>
                    <a:cubicBezTo>
                      <a:pt x="388474" y="110185"/>
                      <a:pt x="378585" y="100297"/>
                      <a:pt x="366578" y="95353"/>
                    </a:cubicBezTo>
                    <a:cubicBezTo>
                      <a:pt x="365872" y="82639"/>
                      <a:pt x="360927" y="69925"/>
                      <a:pt x="351039" y="60037"/>
                    </a:cubicBezTo>
                    <a:cubicBezTo>
                      <a:pt x="339738" y="48736"/>
                      <a:pt x="325612" y="43792"/>
                      <a:pt x="310779" y="44498"/>
                    </a:cubicBezTo>
                    <a:cubicBezTo>
                      <a:pt x="305835" y="31078"/>
                      <a:pt x="295240" y="19777"/>
                      <a:pt x="280407" y="14126"/>
                    </a:cubicBezTo>
                    <a:cubicBezTo>
                      <a:pt x="267694" y="9182"/>
                      <a:pt x="253567" y="9182"/>
                      <a:pt x="241560" y="14126"/>
                    </a:cubicBezTo>
                    <a:cubicBezTo>
                      <a:pt x="231672" y="5651"/>
                      <a:pt x="219664" y="0"/>
                      <a:pt x="205538" y="0"/>
                    </a:cubicBezTo>
                    <a:cubicBezTo>
                      <a:pt x="189999" y="0"/>
                      <a:pt x="175873" y="6357"/>
                      <a:pt x="165984" y="16952"/>
                    </a:cubicBezTo>
                    <a:cubicBezTo>
                      <a:pt x="152564" y="11301"/>
                      <a:pt x="137025" y="10595"/>
                      <a:pt x="122899" y="16952"/>
                    </a:cubicBezTo>
                    <a:cubicBezTo>
                      <a:pt x="110185" y="22602"/>
                      <a:pt x="100297" y="32491"/>
                      <a:pt x="95353" y="44498"/>
                    </a:cubicBezTo>
                    <a:cubicBezTo>
                      <a:pt x="82639" y="45204"/>
                      <a:pt x="69925" y="50148"/>
                      <a:pt x="60037" y="60037"/>
                    </a:cubicBezTo>
                    <a:cubicBezTo>
                      <a:pt x="48736" y="71338"/>
                      <a:pt x="43792" y="85464"/>
                      <a:pt x="44498" y="100297"/>
                    </a:cubicBezTo>
                    <a:cubicBezTo>
                      <a:pt x="31078" y="105241"/>
                      <a:pt x="19777" y="115836"/>
                      <a:pt x="14126" y="130668"/>
                    </a:cubicBezTo>
                    <a:cubicBezTo>
                      <a:pt x="9182" y="143382"/>
                      <a:pt x="9182" y="157508"/>
                      <a:pt x="14126" y="169516"/>
                    </a:cubicBezTo>
                    <a:cubicBezTo>
                      <a:pt x="5651" y="179404"/>
                      <a:pt x="0" y="191412"/>
                      <a:pt x="0" y="205538"/>
                    </a:cubicBezTo>
                    <a:cubicBezTo>
                      <a:pt x="0" y="221077"/>
                      <a:pt x="6357" y="235203"/>
                      <a:pt x="16952" y="245092"/>
                    </a:cubicBezTo>
                    <a:cubicBezTo>
                      <a:pt x="11301" y="258512"/>
                      <a:pt x="10595" y="274050"/>
                      <a:pt x="16952" y="288177"/>
                    </a:cubicBezTo>
                    <a:cubicBezTo>
                      <a:pt x="22602" y="300890"/>
                      <a:pt x="32491" y="310779"/>
                      <a:pt x="44498" y="315723"/>
                    </a:cubicBezTo>
                    <a:cubicBezTo>
                      <a:pt x="45204" y="328437"/>
                      <a:pt x="50148" y="341150"/>
                      <a:pt x="60037" y="351039"/>
                    </a:cubicBezTo>
                    <a:cubicBezTo>
                      <a:pt x="71338" y="362340"/>
                      <a:pt x="85464" y="367284"/>
                      <a:pt x="100297" y="366578"/>
                    </a:cubicBezTo>
                    <a:cubicBezTo>
                      <a:pt x="105241" y="379998"/>
                      <a:pt x="115836" y="391299"/>
                      <a:pt x="130668" y="396949"/>
                    </a:cubicBezTo>
                    <a:cubicBezTo>
                      <a:pt x="143382" y="401894"/>
                      <a:pt x="157508" y="401894"/>
                      <a:pt x="169516" y="396949"/>
                    </a:cubicBezTo>
                    <a:cubicBezTo>
                      <a:pt x="179404" y="405425"/>
                      <a:pt x="191412" y="411076"/>
                      <a:pt x="205538" y="411076"/>
                    </a:cubicBezTo>
                    <a:cubicBezTo>
                      <a:pt x="221077" y="411076"/>
                      <a:pt x="235203" y="404719"/>
                      <a:pt x="245092" y="394124"/>
                    </a:cubicBezTo>
                    <a:cubicBezTo>
                      <a:pt x="258512" y="399775"/>
                      <a:pt x="274050" y="400481"/>
                      <a:pt x="288177" y="394124"/>
                    </a:cubicBezTo>
                    <a:cubicBezTo>
                      <a:pt x="300890" y="388474"/>
                      <a:pt x="310779" y="378585"/>
                      <a:pt x="315723" y="366578"/>
                    </a:cubicBezTo>
                    <a:cubicBezTo>
                      <a:pt x="328437" y="365872"/>
                      <a:pt x="341150" y="360927"/>
                      <a:pt x="351039" y="351039"/>
                    </a:cubicBezTo>
                    <a:cubicBezTo>
                      <a:pt x="362340" y="339738"/>
                      <a:pt x="367284" y="325612"/>
                      <a:pt x="366578" y="310779"/>
                    </a:cubicBezTo>
                    <a:cubicBezTo>
                      <a:pt x="379998" y="305835"/>
                      <a:pt x="391299" y="295240"/>
                      <a:pt x="396949" y="280407"/>
                    </a:cubicBezTo>
                    <a:cubicBezTo>
                      <a:pt x="401894" y="267694"/>
                      <a:pt x="401894" y="253567"/>
                      <a:pt x="396949" y="241560"/>
                    </a:cubicBezTo>
                    <a:cubicBezTo>
                      <a:pt x="405425" y="232378"/>
                      <a:pt x="411076" y="219664"/>
                      <a:pt x="411076" y="205538"/>
                    </a:cubicBezTo>
                    <a:close/>
                  </a:path>
                </a:pathLst>
              </a:custGeom>
              <a:solidFill>
                <a:srgbClr val="1787A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10" name="Google Shape;2310;p15"/>
            <p:cNvSpPr/>
            <p:nvPr/>
          </p:nvSpPr>
          <p:spPr>
            <a:xfrm>
              <a:off x="3925464" y="2517446"/>
              <a:ext cx="159188" cy="159188"/>
            </a:xfrm>
            <a:prstGeom prst="ellipse">
              <a:avLst/>
            </a:prstGeom>
            <a:solidFill>
              <a:schemeClr val="accent4"/>
            </a:solidFill>
            <a:ln w="12700" cap="flat" cmpd="sng">
              <a:solidFill>
                <a:srgbClr val="BA994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11" name="Google Shape;2311;p15"/>
          <p:cNvGrpSpPr/>
          <p:nvPr/>
        </p:nvGrpSpPr>
        <p:grpSpPr>
          <a:xfrm>
            <a:off x="2769682" y="4265108"/>
            <a:ext cx="375173" cy="611393"/>
            <a:chOff x="2778715" y="4333498"/>
            <a:chExt cx="375173" cy="611393"/>
          </a:xfrm>
        </p:grpSpPr>
        <p:sp>
          <p:nvSpPr>
            <p:cNvPr id="2312" name="Google Shape;2312;p15" descr="IV"/>
            <p:cNvSpPr/>
            <p:nvPr/>
          </p:nvSpPr>
          <p:spPr>
            <a:xfrm>
              <a:off x="2778715" y="4333498"/>
              <a:ext cx="375173" cy="611393"/>
            </a:xfrm>
            <a:custGeom>
              <a:avLst/>
              <a:gdLst/>
              <a:ahLst/>
              <a:cxnLst/>
              <a:rect l="l" t="t" r="r" b="b"/>
              <a:pathLst>
                <a:path w="375173" h="611393" extrusionOk="0">
                  <a:moveTo>
                    <a:pt x="90320" y="104215"/>
                  </a:moveTo>
                  <a:lnTo>
                    <a:pt x="284854" y="104215"/>
                  </a:lnTo>
                  <a:cubicBezTo>
                    <a:pt x="311950" y="104215"/>
                    <a:pt x="333488" y="125753"/>
                    <a:pt x="333488" y="152848"/>
                  </a:cubicBezTo>
                  <a:lnTo>
                    <a:pt x="291802" y="152848"/>
                  </a:lnTo>
                  <a:lnTo>
                    <a:pt x="291802" y="180639"/>
                  </a:lnTo>
                  <a:lnTo>
                    <a:pt x="333488" y="180639"/>
                  </a:lnTo>
                  <a:lnTo>
                    <a:pt x="333488" y="222325"/>
                  </a:lnTo>
                  <a:lnTo>
                    <a:pt x="291802" y="222325"/>
                  </a:lnTo>
                  <a:lnTo>
                    <a:pt x="291802" y="250116"/>
                  </a:lnTo>
                  <a:lnTo>
                    <a:pt x="333488" y="250116"/>
                  </a:lnTo>
                  <a:lnTo>
                    <a:pt x="333488" y="291802"/>
                  </a:lnTo>
                  <a:lnTo>
                    <a:pt x="291802" y="291802"/>
                  </a:lnTo>
                  <a:lnTo>
                    <a:pt x="291802" y="319592"/>
                  </a:lnTo>
                  <a:lnTo>
                    <a:pt x="333488" y="319592"/>
                  </a:lnTo>
                  <a:lnTo>
                    <a:pt x="333488" y="347383"/>
                  </a:lnTo>
                  <a:cubicBezTo>
                    <a:pt x="297360" y="361973"/>
                    <a:pt x="254284" y="351551"/>
                    <a:pt x="217462" y="337656"/>
                  </a:cubicBezTo>
                  <a:cubicBezTo>
                    <a:pt x="186197" y="325845"/>
                    <a:pt x="169523" y="311255"/>
                    <a:pt x="136869" y="306392"/>
                  </a:cubicBezTo>
                  <a:cubicBezTo>
                    <a:pt x="109078" y="302223"/>
                    <a:pt x="68087" y="307086"/>
                    <a:pt x="41686" y="323066"/>
                  </a:cubicBezTo>
                  <a:lnTo>
                    <a:pt x="41686" y="152848"/>
                  </a:lnTo>
                  <a:cubicBezTo>
                    <a:pt x="41686" y="125753"/>
                    <a:pt x="63224" y="104215"/>
                    <a:pt x="90320" y="104215"/>
                  </a:cubicBezTo>
                  <a:close/>
                  <a:moveTo>
                    <a:pt x="187587" y="27791"/>
                  </a:moveTo>
                  <a:cubicBezTo>
                    <a:pt x="195229" y="27791"/>
                    <a:pt x="201482" y="34044"/>
                    <a:pt x="201482" y="41686"/>
                  </a:cubicBezTo>
                  <a:cubicBezTo>
                    <a:pt x="201482" y="49328"/>
                    <a:pt x="195229" y="55581"/>
                    <a:pt x="187587" y="55581"/>
                  </a:cubicBezTo>
                  <a:cubicBezTo>
                    <a:pt x="179944" y="55581"/>
                    <a:pt x="173691" y="49328"/>
                    <a:pt x="173691" y="41686"/>
                  </a:cubicBezTo>
                  <a:cubicBezTo>
                    <a:pt x="173691" y="34044"/>
                    <a:pt x="179944" y="27791"/>
                    <a:pt x="187587" y="27791"/>
                  </a:cubicBezTo>
                  <a:close/>
                  <a:moveTo>
                    <a:pt x="284854" y="62529"/>
                  </a:moveTo>
                  <a:lnTo>
                    <a:pt x="223715" y="62529"/>
                  </a:lnTo>
                  <a:cubicBezTo>
                    <a:pt x="227188" y="56276"/>
                    <a:pt x="229273" y="49328"/>
                    <a:pt x="229273" y="41686"/>
                  </a:cubicBezTo>
                  <a:cubicBezTo>
                    <a:pt x="229273" y="18759"/>
                    <a:pt x="210514" y="0"/>
                    <a:pt x="187587" y="0"/>
                  </a:cubicBezTo>
                  <a:cubicBezTo>
                    <a:pt x="164659" y="0"/>
                    <a:pt x="145901" y="18759"/>
                    <a:pt x="145901" y="41686"/>
                  </a:cubicBezTo>
                  <a:cubicBezTo>
                    <a:pt x="145901" y="49328"/>
                    <a:pt x="147985" y="56276"/>
                    <a:pt x="151459" y="62529"/>
                  </a:cubicBezTo>
                  <a:lnTo>
                    <a:pt x="90320" y="62529"/>
                  </a:lnTo>
                  <a:cubicBezTo>
                    <a:pt x="40296" y="62529"/>
                    <a:pt x="0" y="102825"/>
                    <a:pt x="0" y="152848"/>
                  </a:cubicBezTo>
                  <a:lnTo>
                    <a:pt x="0" y="430755"/>
                  </a:lnTo>
                  <a:cubicBezTo>
                    <a:pt x="0" y="480778"/>
                    <a:pt x="40296" y="521074"/>
                    <a:pt x="90320" y="521074"/>
                  </a:cubicBezTo>
                  <a:lnTo>
                    <a:pt x="145901" y="521074"/>
                  </a:lnTo>
                  <a:lnTo>
                    <a:pt x="145901" y="548865"/>
                  </a:lnTo>
                  <a:cubicBezTo>
                    <a:pt x="145901" y="556507"/>
                    <a:pt x="152154" y="562760"/>
                    <a:pt x="159796" y="562760"/>
                  </a:cubicBezTo>
                  <a:lnTo>
                    <a:pt x="173691" y="562760"/>
                  </a:lnTo>
                  <a:lnTo>
                    <a:pt x="173691" y="611394"/>
                  </a:lnTo>
                  <a:lnTo>
                    <a:pt x="201482" y="611394"/>
                  </a:lnTo>
                  <a:lnTo>
                    <a:pt x="201482" y="562760"/>
                  </a:lnTo>
                  <a:lnTo>
                    <a:pt x="215377" y="562760"/>
                  </a:lnTo>
                  <a:cubicBezTo>
                    <a:pt x="223020" y="562760"/>
                    <a:pt x="229273" y="556507"/>
                    <a:pt x="229273" y="548865"/>
                  </a:cubicBezTo>
                  <a:lnTo>
                    <a:pt x="229273" y="521074"/>
                  </a:lnTo>
                  <a:lnTo>
                    <a:pt x="284854" y="521074"/>
                  </a:lnTo>
                  <a:cubicBezTo>
                    <a:pt x="334877" y="521074"/>
                    <a:pt x="375173" y="480778"/>
                    <a:pt x="375173" y="430755"/>
                  </a:cubicBezTo>
                  <a:lnTo>
                    <a:pt x="375173" y="152848"/>
                  </a:lnTo>
                  <a:cubicBezTo>
                    <a:pt x="375173" y="102825"/>
                    <a:pt x="334877" y="62529"/>
                    <a:pt x="284854" y="6252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3" name="Google Shape;2313;p15"/>
            <p:cNvSpPr/>
            <p:nvPr/>
          </p:nvSpPr>
          <p:spPr>
            <a:xfrm>
              <a:off x="2786379" y="4403304"/>
              <a:ext cx="360366" cy="447436"/>
            </a:xfrm>
            <a:prstGeom prst="roundRect">
              <a:avLst>
                <a:gd name="adj" fmla="val 17727"/>
              </a:avLst>
            </a:prstGeom>
            <a:noFill/>
            <a:ln w="28575" cap="flat" cmpd="sng">
              <a:solidFill>
                <a:schemeClr val="dk2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2314" name="Google Shape;2314;p15"/>
          <p:cNvPicPr preferRelativeResize="0"/>
          <p:nvPr/>
        </p:nvPicPr>
        <p:blipFill rotWithShape="1">
          <a:blip r:embed="rId9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316720" y="3034385"/>
            <a:ext cx="519903" cy="686445"/>
          </a:xfrm>
          <a:prstGeom prst="rect">
            <a:avLst/>
          </a:prstGeom>
          <a:noFill/>
          <a:ln>
            <a:noFill/>
          </a:ln>
        </p:spPr>
      </p:pic>
      <p:pic>
        <p:nvPicPr>
          <p:cNvPr id="2315" name="Google Shape;2315;p15"/>
          <p:cNvPicPr preferRelativeResize="0"/>
          <p:nvPr/>
        </p:nvPicPr>
        <p:blipFill rotWithShape="1">
          <a:blip r:embed="rId10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567422" y="5699658"/>
            <a:ext cx="1049217" cy="553338"/>
          </a:xfrm>
          <a:prstGeom prst="rect">
            <a:avLst/>
          </a:prstGeom>
          <a:noFill/>
          <a:ln>
            <a:noFill/>
          </a:ln>
        </p:spPr>
      </p:pic>
      <p:pic>
        <p:nvPicPr>
          <p:cNvPr id="2316" name="Google Shape;2316;p15"/>
          <p:cNvPicPr preferRelativeResize="0"/>
          <p:nvPr/>
        </p:nvPicPr>
        <p:blipFill rotWithShape="1">
          <a:blip r:embed="rId11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306017" y="4753334"/>
            <a:ext cx="752525" cy="677272"/>
          </a:xfrm>
          <a:prstGeom prst="rect">
            <a:avLst/>
          </a:prstGeom>
          <a:noFill/>
          <a:ln>
            <a:noFill/>
          </a:ln>
        </p:spPr>
      </p:pic>
      <p:pic>
        <p:nvPicPr>
          <p:cNvPr id="2317" name="Google Shape;2317;p15" descr="A person wearing a suit and tie&#10;&#10;Description automatically generated"/>
          <p:cNvPicPr preferRelativeResize="0"/>
          <p:nvPr/>
        </p:nvPicPr>
        <p:blipFill rotWithShape="1">
          <a:blip r:embed="rId1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748020" y="2203915"/>
            <a:ext cx="775500" cy="775500"/>
          </a:xfrm>
          <a:prstGeom prst="ellipse">
            <a:avLst/>
          </a:prstGeom>
          <a:noFill/>
          <a:ln>
            <a:noFill/>
          </a:ln>
        </p:spPr>
      </p:pic>
      <p:pic>
        <p:nvPicPr>
          <p:cNvPr id="2318" name="Google Shape;2318;p15" descr="Logo, company name&#10;&#10;Description automatically generated"/>
          <p:cNvPicPr preferRelativeResize="0"/>
          <p:nvPr/>
        </p:nvPicPr>
        <p:blipFill rotWithShape="1">
          <a:blip r:embed="rId1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173016" y="2461280"/>
            <a:ext cx="1675396" cy="525269"/>
          </a:xfrm>
          <a:prstGeom prst="roundRect">
            <a:avLst>
              <a:gd name="adj" fmla="val 22067"/>
            </a:avLst>
          </a:prstGeom>
          <a:noFill/>
          <a:ln>
            <a:noFill/>
          </a:ln>
        </p:spPr>
      </p:pic>
      <p:sp>
        <p:nvSpPr>
          <p:cNvPr id="2319" name="Google Shape;2319;p15"/>
          <p:cNvSpPr txBox="1"/>
          <p:nvPr/>
        </p:nvSpPr>
        <p:spPr>
          <a:xfrm>
            <a:off x="9094851" y="3511084"/>
            <a:ext cx="1358284" cy="4234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41666"/>
              </a:lnSpc>
              <a:spcBef>
                <a:spcPts val="0"/>
              </a:spcBef>
              <a:spcAft>
                <a:spcPts val="0"/>
              </a:spcAft>
              <a:buClr>
                <a:srgbClr val="5C0728"/>
              </a:buClr>
              <a:buSzPts val="2280"/>
              <a:buFont typeface="Noto Sans Symbols"/>
              <a:buNone/>
            </a:pPr>
            <a:r>
              <a:rPr lang="en-US" sz="2400" b="0" i="0" u="none" strike="noStrike" cap="none">
                <a:solidFill>
                  <a:srgbClr val="8A0B3C"/>
                </a:solidFill>
                <a:latin typeface="Arial"/>
                <a:ea typeface="Arial"/>
                <a:cs typeface="Arial"/>
                <a:sym typeface="Arial"/>
              </a:rPr>
              <a:t>60000+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62500"/>
              </a:lnSpc>
              <a:spcBef>
                <a:spcPts val="320"/>
              </a:spcBef>
              <a:spcAft>
                <a:spcPts val="0"/>
              </a:spcAft>
              <a:buClr>
                <a:srgbClr val="5C0728"/>
              </a:buClr>
              <a:buSzPts val="1520"/>
              <a:buFont typeface="Noto Sans Symbols"/>
              <a:buNone/>
            </a:pPr>
            <a:r>
              <a:rPr lang="en-US" sz="1600" b="0" i="0" u="none" strike="noStrike" cap="none">
                <a:solidFill>
                  <a:srgbClr val="595959"/>
                </a:solidFill>
                <a:latin typeface="Arial"/>
                <a:ea typeface="Arial"/>
                <a:cs typeface="Arial"/>
                <a:sym typeface="Arial"/>
              </a:rPr>
              <a:t>Beneficiaries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20" name="Google Shape;2320;p15"/>
          <p:cNvSpPr txBox="1"/>
          <p:nvPr/>
        </p:nvSpPr>
        <p:spPr>
          <a:xfrm>
            <a:off x="10376276" y="3510900"/>
            <a:ext cx="1183800" cy="42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41666"/>
              </a:lnSpc>
              <a:spcBef>
                <a:spcPts val="0"/>
              </a:spcBef>
              <a:spcAft>
                <a:spcPts val="0"/>
              </a:spcAft>
              <a:buClr>
                <a:srgbClr val="5C0728"/>
              </a:buClr>
              <a:buSzPts val="2280"/>
              <a:buFont typeface="Noto Sans Symbols"/>
              <a:buNone/>
            </a:pPr>
            <a:r>
              <a:rPr lang="en-US" sz="2400" b="0" i="0" u="none" strike="noStrike" cap="none">
                <a:solidFill>
                  <a:srgbClr val="8A0B3C"/>
                </a:solidFill>
                <a:latin typeface="Arial"/>
                <a:ea typeface="Arial"/>
                <a:cs typeface="Arial"/>
                <a:sym typeface="Arial"/>
              </a:rPr>
              <a:t>21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62500"/>
              </a:lnSpc>
              <a:spcBef>
                <a:spcPts val="320"/>
              </a:spcBef>
              <a:spcAft>
                <a:spcPts val="0"/>
              </a:spcAft>
              <a:buClr>
                <a:srgbClr val="5C0728"/>
              </a:buClr>
              <a:buSzPts val="1520"/>
              <a:buFont typeface="Noto Sans Symbols"/>
              <a:buNone/>
            </a:pPr>
            <a:r>
              <a:rPr lang="en-US" sz="1600" b="0" i="0" u="none" strike="noStrike" cap="none">
                <a:solidFill>
                  <a:srgbClr val="595959"/>
                </a:solidFill>
                <a:latin typeface="Arial"/>
                <a:ea typeface="Arial"/>
                <a:cs typeface="Arial"/>
                <a:sym typeface="Arial"/>
              </a:rPr>
              <a:t>States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21" name="Google Shape;2321;p15"/>
          <p:cNvSpPr txBox="1"/>
          <p:nvPr/>
        </p:nvSpPr>
        <p:spPr>
          <a:xfrm>
            <a:off x="7406101" y="2916525"/>
            <a:ext cx="1675500" cy="2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C0728"/>
              </a:buClr>
              <a:buSzPts val="1140"/>
              <a:buFont typeface="Noto Sans Symbols"/>
              <a:buNone/>
            </a:pPr>
            <a:r>
              <a:rPr lang="en-US" sz="12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rPr>
              <a:t>Dr. Leland Hartwell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2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50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000"/>
                            </p:stCondLst>
                            <p:childTnLst>
                              <p:par>
                                <p:cTn id="5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2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326" name="Google Shape;2326;p16"/>
          <p:cNvCxnSpPr/>
          <p:nvPr/>
        </p:nvCxnSpPr>
        <p:spPr>
          <a:xfrm>
            <a:off x="677618" y="4058431"/>
            <a:ext cx="11514382" cy="0"/>
          </a:xfrm>
          <a:prstGeom prst="straightConnector1">
            <a:avLst/>
          </a:prstGeom>
          <a:noFill/>
          <a:ln w="9525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327" name="Google Shape;2327;p16"/>
          <p:cNvGrpSpPr/>
          <p:nvPr/>
        </p:nvGrpSpPr>
        <p:grpSpPr>
          <a:xfrm>
            <a:off x="-812316" y="4835469"/>
            <a:ext cx="896786" cy="896786"/>
            <a:chOff x="-812316" y="4835469"/>
            <a:chExt cx="896786" cy="896786"/>
          </a:xfrm>
        </p:grpSpPr>
        <p:sp>
          <p:nvSpPr>
            <p:cNvPr id="2328" name="Google Shape;2328;p16"/>
            <p:cNvSpPr/>
            <p:nvPr/>
          </p:nvSpPr>
          <p:spPr>
            <a:xfrm>
              <a:off x="-812316" y="4835469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9" name="Google Shape;2329;p16"/>
            <p:cNvSpPr/>
            <p:nvPr/>
          </p:nvSpPr>
          <p:spPr>
            <a:xfrm>
              <a:off x="-726564" y="4910380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30" name="Google Shape;2330;p16"/>
            <p:cNvGrpSpPr/>
            <p:nvPr/>
          </p:nvGrpSpPr>
          <p:grpSpPr>
            <a:xfrm>
              <a:off x="-646724" y="4948860"/>
              <a:ext cx="573429" cy="573428"/>
              <a:chOff x="-646724" y="4948860"/>
              <a:chExt cx="573429" cy="573428"/>
            </a:xfrm>
          </p:grpSpPr>
          <p:sp>
            <p:nvSpPr>
              <p:cNvPr id="2331" name="Google Shape;2331;p16"/>
              <p:cNvSpPr/>
              <p:nvPr/>
            </p:nvSpPr>
            <p:spPr>
              <a:xfrm>
                <a:off x="-352393" y="5349364"/>
                <a:ext cx="131597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131597" h="37743" extrusionOk="0">
                    <a:moveTo>
                      <a:pt x="0" y="0"/>
                    </a:moveTo>
                    <a:lnTo>
                      <a:pt x="131597" y="0"/>
                    </a:lnTo>
                    <a:lnTo>
                      <a:pt x="131597" y="37743"/>
                    </a:lnTo>
                    <a:lnTo>
                      <a:pt x="0" y="377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65E7D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2" name="Google Shape;2332;p16"/>
              <p:cNvSpPr/>
              <p:nvPr/>
            </p:nvSpPr>
            <p:spPr>
              <a:xfrm>
                <a:off x="-281611" y="5349364"/>
                <a:ext cx="60926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60926" h="37743" extrusionOk="0">
                    <a:moveTo>
                      <a:pt x="0" y="37743"/>
                    </a:moveTo>
                    <a:lnTo>
                      <a:pt x="60927" y="37743"/>
                    </a:lnTo>
                    <a:lnTo>
                      <a:pt x="60927" y="0"/>
                    </a:lnTo>
                    <a:lnTo>
                      <a:pt x="3248" y="0"/>
                    </a:lnTo>
                    <a:lnTo>
                      <a:pt x="0" y="37743"/>
                    </a:lnTo>
                    <a:close/>
                  </a:path>
                </a:pathLst>
              </a:custGeom>
              <a:solidFill>
                <a:srgbClr val="2B4D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3" name="Google Shape;2333;p16"/>
              <p:cNvSpPr/>
              <p:nvPr/>
            </p:nvSpPr>
            <p:spPr>
              <a:xfrm>
                <a:off x="-619060" y="5208695"/>
                <a:ext cx="266666" cy="305194"/>
              </a:xfrm>
              <a:custGeom>
                <a:avLst/>
                <a:gdLst/>
                <a:ahLst/>
                <a:cxnLst/>
                <a:rect l="l" t="t" r="r" b="b"/>
                <a:pathLst>
                  <a:path w="266666" h="305194" extrusionOk="0">
                    <a:moveTo>
                      <a:pt x="266667" y="305194"/>
                    </a:moveTo>
                    <a:lnTo>
                      <a:pt x="0" y="305194"/>
                    </a:lnTo>
                    <a:lnTo>
                      <a:pt x="0" y="0"/>
                    </a:lnTo>
                    <a:lnTo>
                      <a:pt x="266667" y="103262"/>
                    </a:lnTo>
                    <a:lnTo>
                      <a:pt x="266667" y="305194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4" name="Google Shape;2334;p16"/>
              <p:cNvSpPr/>
              <p:nvPr/>
            </p:nvSpPr>
            <p:spPr>
              <a:xfrm>
                <a:off x="-619060" y="5208695"/>
                <a:ext cx="266666" cy="305194"/>
              </a:xfrm>
              <a:custGeom>
                <a:avLst/>
                <a:gdLst/>
                <a:ahLst/>
                <a:cxnLst/>
                <a:rect l="l" t="t" r="r" b="b"/>
                <a:pathLst>
                  <a:path w="266666" h="305194" extrusionOk="0">
                    <a:moveTo>
                      <a:pt x="0" y="0"/>
                    </a:moveTo>
                    <a:lnTo>
                      <a:pt x="0" y="27327"/>
                    </a:lnTo>
                    <a:lnTo>
                      <a:pt x="221308" y="113006"/>
                    </a:lnTo>
                    <a:cubicBezTo>
                      <a:pt x="233852" y="117822"/>
                      <a:pt x="242139" y="129918"/>
                      <a:pt x="242139" y="143469"/>
                    </a:cubicBezTo>
                    <a:lnTo>
                      <a:pt x="242139" y="305194"/>
                    </a:lnTo>
                    <a:lnTo>
                      <a:pt x="266667" y="305194"/>
                    </a:lnTo>
                    <a:lnTo>
                      <a:pt x="266667" y="1032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5" name="Google Shape;2335;p16"/>
              <p:cNvSpPr/>
              <p:nvPr/>
            </p:nvSpPr>
            <p:spPr>
              <a:xfrm>
                <a:off x="-574261" y="5273653"/>
                <a:ext cx="177068" cy="120845"/>
              </a:xfrm>
              <a:custGeom>
                <a:avLst/>
                <a:gdLst/>
                <a:ahLst/>
                <a:cxnLst/>
                <a:rect l="l" t="t" r="r" b="b"/>
                <a:pathLst>
                  <a:path w="177068" h="120845" extrusionOk="0">
                    <a:moveTo>
                      <a:pt x="177069" y="62383"/>
                    </a:moveTo>
                    <a:lnTo>
                      <a:pt x="177069" y="120846"/>
                    </a:lnTo>
                    <a:lnTo>
                      <a:pt x="0" y="120846"/>
                    </a:lnTo>
                    <a:lnTo>
                      <a:pt x="0" y="0"/>
                    </a:lnTo>
                    <a:lnTo>
                      <a:pt x="60031" y="21168"/>
                    </a:lnTo>
                    <a:lnTo>
                      <a:pt x="117038" y="41327"/>
                    </a:lnTo>
                    <a:lnTo>
                      <a:pt x="177069" y="62383"/>
                    </a:ln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6" name="Google Shape;2336;p16"/>
              <p:cNvSpPr/>
              <p:nvPr/>
            </p:nvSpPr>
            <p:spPr>
              <a:xfrm>
                <a:off x="-574261" y="5273653"/>
                <a:ext cx="177068" cy="120957"/>
              </a:xfrm>
              <a:custGeom>
                <a:avLst/>
                <a:gdLst/>
                <a:ahLst/>
                <a:cxnLst/>
                <a:rect l="l" t="t" r="r" b="b"/>
                <a:pathLst>
                  <a:path w="177068" h="120957" extrusionOk="0">
                    <a:moveTo>
                      <a:pt x="117150" y="41215"/>
                    </a:moveTo>
                    <a:lnTo>
                      <a:pt x="60143" y="21056"/>
                    </a:lnTo>
                    <a:lnTo>
                      <a:pt x="0" y="0"/>
                    </a:lnTo>
                    <a:lnTo>
                      <a:pt x="0" y="19264"/>
                    </a:lnTo>
                    <a:lnTo>
                      <a:pt x="35503" y="31807"/>
                    </a:lnTo>
                    <a:lnTo>
                      <a:pt x="92510" y="51967"/>
                    </a:lnTo>
                    <a:lnTo>
                      <a:pt x="141117" y="69103"/>
                    </a:lnTo>
                    <a:cubicBezTo>
                      <a:pt x="147949" y="71567"/>
                      <a:pt x="152541" y="77951"/>
                      <a:pt x="152541" y="85230"/>
                    </a:cubicBezTo>
                    <a:lnTo>
                      <a:pt x="152541" y="120958"/>
                    </a:lnTo>
                    <a:lnTo>
                      <a:pt x="177069" y="120958"/>
                    </a:lnTo>
                    <a:lnTo>
                      <a:pt x="177069" y="62495"/>
                    </a:lnTo>
                    <a:lnTo>
                      <a:pt x="117150" y="41215"/>
                    </a:ln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7" name="Google Shape;2337;p16"/>
              <p:cNvSpPr/>
              <p:nvPr/>
            </p:nvSpPr>
            <p:spPr>
              <a:xfrm>
                <a:off x="-261787" y="5175207"/>
                <a:ext cx="103598" cy="279098"/>
              </a:xfrm>
              <a:custGeom>
                <a:avLst/>
                <a:gdLst/>
                <a:ahLst/>
                <a:cxnLst/>
                <a:rect l="l" t="t" r="r" b="b"/>
                <a:pathLst>
                  <a:path w="103598" h="279098" extrusionOk="0">
                    <a:moveTo>
                      <a:pt x="103598" y="256699"/>
                    </a:moveTo>
                    <a:lnTo>
                      <a:pt x="85118" y="279099"/>
                    </a:lnTo>
                    <a:lnTo>
                      <a:pt x="18480" y="279099"/>
                    </a:lnTo>
                    <a:lnTo>
                      <a:pt x="0" y="256699"/>
                    </a:lnTo>
                    <a:lnTo>
                      <a:pt x="12320" y="111550"/>
                    </a:lnTo>
                    <a:lnTo>
                      <a:pt x="18480" y="38975"/>
                    </a:lnTo>
                    <a:lnTo>
                      <a:pt x="19600" y="26319"/>
                    </a:lnTo>
                    <a:lnTo>
                      <a:pt x="31695" y="4816"/>
                    </a:lnTo>
                    <a:cubicBezTo>
                      <a:pt x="31919" y="2128"/>
                      <a:pt x="33599" y="0"/>
                      <a:pt x="35503" y="0"/>
                    </a:cubicBezTo>
                    <a:lnTo>
                      <a:pt x="68207" y="0"/>
                    </a:lnTo>
                    <a:cubicBezTo>
                      <a:pt x="70223" y="0"/>
                      <a:pt x="71903" y="2128"/>
                      <a:pt x="72015" y="4816"/>
                    </a:cubicBezTo>
                    <a:lnTo>
                      <a:pt x="84222" y="27327"/>
                    </a:lnTo>
                    <a:lnTo>
                      <a:pt x="91390" y="111550"/>
                    </a:lnTo>
                    <a:lnTo>
                      <a:pt x="97550" y="184124"/>
                    </a:lnTo>
                    <a:lnTo>
                      <a:pt x="103598" y="256699"/>
                    </a:lnTo>
                    <a:close/>
                  </a:path>
                </a:pathLst>
              </a:custGeom>
              <a:solidFill>
                <a:srgbClr val="C3D5E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8" name="Google Shape;2338;p16"/>
              <p:cNvSpPr/>
              <p:nvPr/>
            </p:nvSpPr>
            <p:spPr>
              <a:xfrm>
                <a:off x="-208140" y="5141608"/>
                <a:ext cx="49951" cy="312697"/>
              </a:xfrm>
              <a:custGeom>
                <a:avLst/>
                <a:gdLst/>
                <a:ahLst/>
                <a:cxnLst/>
                <a:rect l="l" t="t" r="r" b="b"/>
                <a:pathLst>
                  <a:path w="49951" h="312697" extrusionOk="0">
                    <a:moveTo>
                      <a:pt x="43791" y="217724"/>
                    </a:moveTo>
                    <a:lnTo>
                      <a:pt x="37631" y="145149"/>
                    </a:lnTo>
                    <a:lnTo>
                      <a:pt x="25760" y="4816"/>
                    </a:lnTo>
                    <a:cubicBezTo>
                      <a:pt x="25535" y="2128"/>
                      <a:pt x="23184" y="0"/>
                      <a:pt x="20496" y="0"/>
                    </a:cubicBezTo>
                    <a:lnTo>
                      <a:pt x="0" y="0"/>
                    </a:lnTo>
                    <a:cubicBezTo>
                      <a:pt x="2800" y="0"/>
                      <a:pt x="5040" y="2128"/>
                      <a:pt x="5264" y="4816"/>
                    </a:cubicBezTo>
                    <a:lnTo>
                      <a:pt x="17136" y="145149"/>
                    </a:lnTo>
                    <a:lnTo>
                      <a:pt x="23296" y="217724"/>
                    </a:lnTo>
                    <a:lnTo>
                      <a:pt x="29455" y="312698"/>
                    </a:lnTo>
                    <a:lnTo>
                      <a:pt x="49951" y="290298"/>
                    </a:lnTo>
                    <a:lnTo>
                      <a:pt x="43791" y="217724"/>
                    </a:lnTo>
                    <a:close/>
                  </a:path>
                </a:pathLst>
              </a:custGeom>
              <a:solidFill>
                <a:srgbClr val="B7C8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9" name="Google Shape;2339;p16"/>
              <p:cNvSpPr/>
              <p:nvPr/>
            </p:nvSpPr>
            <p:spPr>
              <a:xfrm>
                <a:off x="-243307" y="5141496"/>
                <a:ext cx="66638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66638" h="72574" extrusionOk="0">
                    <a:moveTo>
                      <a:pt x="66639" y="72575"/>
                    </a:moveTo>
                    <a:lnTo>
                      <a:pt x="0" y="72575"/>
                    </a:lnTo>
                    <a:lnTo>
                      <a:pt x="5712" y="4816"/>
                    </a:lnTo>
                    <a:cubicBezTo>
                      <a:pt x="5936" y="2128"/>
                      <a:pt x="8288" y="0"/>
                      <a:pt x="10976" y="0"/>
                    </a:cubicBezTo>
                    <a:lnTo>
                      <a:pt x="55551" y="0"/>
                    </a:lnTo>
                    <a:cubicBezTo>
                      <a:pt x="58351" y="0"/>
                      <a:pt x="60591" y="2128"/>
                      <a:pt x="60815" y="4816"/>
                    </a:cubicBezTo>
                    <a:lnTo>
                      <a:pt x="66639" y="72575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0" name="Google Shape;2340;p16"/>
              <p:cNvSpPr/>
              <p:nvPr/>
            </p:nvSpPr>
            <p:spPr>
              <a:xfrm>
                <a:off x="-208140" y="5141604"/>
                <a:ext cx="31471" cy="72578"/>
              </a:xfrm>
              <a:custGeom>
                <a:avLst/>
                <a:gdLst/>
                <a:ahLst/>
                <a:cxnLst/>
                <a:rect l="l" t="t" r="r" b="b"/>
                <a:pathLst>
                  <a:path w="31471" h="72578" extrusionOk="0">
                    <a:moveTo>
                      <a:pt x="5264" y="4820"/>
                    </a:moveTo>
                    <a:lnTo>
                      <a:pt x="10976" y="72579"/>
                    </a:lnTo>
                    <a:lnTo>
                      <a:pt x="31471" y="72579"/>
                    </a:lnTo>
                    <a:lnTo>
                      <a:pt x="25760" y="4820"/>
                    </a:lnTo>
                    <a:cubicBezTo>
                      <a:pt x="25535" y="2132"/>
                      <a:pt x="23184" y="4"/>
                      <a:pt x="20496" y="4"/>
                    </a:cubicBezTo>
                    <a:lnTo>
                      <a:pt x="0" y="4"/>
                    </a:lnTo>
                    <a:cubicBezTo>
                      <a:pt x="2800" y="-108"/>
                      <a:pt x="5040" y="2020"/>
                      <a:pt x="5264" y="4820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1" name="Google Shape;2341;p16"/>
              <p:cNvSpPr/>
              <p:nvPr/>
            </p:nvSpPr>
            <p:spPr>
              <a:xfrm>
                <a:off x="-255627" y="5286757"/>
                <a:ext cx="91278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91278" h="72574" extrusionOk="0">
                    <a:moveTo>
                      <a:pt x="91278" y="72575"/>
                    </a:moveTo>
                    <a:lnTo>
                      <a:pt x="0" y="72575"/>
                    </a:lnTo>
                    <a:lnTo>
                      <a:pt x="6160" y="0"/>
                    </a:lnTo>
                    <a:lnTo>
                      <a:pt x="85118" y="0"/>
                    </a:lnTo>
                    <a:lnTo>
                      <a:pt x="91278" y="72575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2" name="Google Shape;2342;p16"/>
              <p:cNvSpPr/>
              <p:nvPr/>
            </p:nvSpPr>
            <p:spPr>
              <a:xfrm>
                <a:off x="-191004" y="5286757"/>
                <a:ext cx="26655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26655" h="72574" extrusionOk="0">
                    <a:moveTo>
                      <a:pt x="26656" y="72575"/>
                    </a:moveTo>
                    <a:lnTo>
                      <a:pt x="20496" y="0"/>
                    </a:lnTo>
                    <a:lnTo>
                      <a:pt x="0" y="0"/>
                    </a:lnTo>
                    <a:lnTo>
                      <a:pt x="6160" y="72575"/>
                    </a:lnTo>
                    <a:lnTo>
                      <a:pt x="26656" y="72575"/>
                    </a:ln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3" name="Google Shape;2343;p16"/>
              <p:cNvSpPr/>
              <p:nvPr/>
            </p:nvSpPr>
            <p:spPr>
              <a:xfrm>
                <a:off x="-541670" y="5457106"/>
                <a:ext cx="111885" cy="56782"/>
              </a:xfrm>
              <a:custGeom>
                <a:avLst/>
                <a:gdLst/>
                <a:ahLst/>
                <a:cxnLst/>
                <a:rect l="l" t="t" r="r" b="b"/>
                <a:pathLst>
                  <a:path w="111885" h="56782" extrusionOk="0">
                    <a:moveTo>
                      <a:pt x="0" y="0"/>
                    </a:moveTo>
                    <a:lnTo>
                      <a:pt x="111886" y="0"/>
                    </a:lnTo>
                    <a:lnTo>
                      <a:pt x="111886" y="56783"/>
                    </a:lnTo>
                    <a:lnTo>
                      <a:pt x="0" y="5678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4" name="Google Shape;2344;p16"/>
              <p:cNvSpPr/>
              <p:nvPr/>
            </p:nvSpPr>
            <p:spPr>
              <a:xfrm>
                <a:off x="-453415" y="5457106"/>
                <a:ext cx="23631" cy="56782"/>
              </a:xfrm>
              <a:custGeom>
                <a:avLst/>
                <a:gdLst/>
                <a:ahLst/>
                <a:cxnLst/>
                <a:rect l="l" t="t" r="r" b="b"/>
                <a:pathLst>
                  <a:path w="23631" h="56782" extrusionOk="0">
                    <a:moveTo>
                      <a:pt x="0" y="0"/>
                    </a:moveTo>
                    <a:lnTo>
                      <a:pt x="23632" y="0"/>
                    </a:lnTo>
                    <a:lnTo>
                      <a:pt x="23632" y="56783"/>
                    </a:lnTo>
                    <a:lnTo>
                      <a:pt x="0" y="5678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5" name="Google Shape;2345;p16"/>
              <p:cNvSpPr/>
              <p:nvPr/>
            </p:nvSpPr>
            <p:spPr>
              <a:xfrm>
                <a:off x="-352393" y="5431906"/>
                <a:ext cx="251435" cy="81982"/>
              </a:xfrm>
              <a:custGeom>
                <a:avLst/>
                <a:gdLst/>
                <a:ahLst/>
                <a:cxnLst/>
                <a:rect l="l" t="t" r="r" b="b"/>
                <a:pathLst>
                  <a:path w="251435" h="81982" extrusionOk="0">
                    <a:moveTo>
                      <a:pt x="251435" y="81982"/>
                    </a:moveTo>
                    <a:lnTo>
                      <a:pt x="0" y="81982"/>
                    </a:lnTo>
                    <a:lnTo>
                      <a:pt x="0" y="0"/>
                    </a:lnTo>
                    <a:lnTo>
                      <a:pt x="235308" y="0"/>
                    </a:lnTo>
                    <a:cubicBezTo>
                      <a:pt x="244155" y="0"/>
                      <a:pt x="251435" y="7168"/>
                      <a:pt x="251435" y="16128"/>
                    </a:cubicBezTo>
                    <a:lnTo>
                      <a:pt x="251435" y="81982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6" name="Google Shape;2346;p16"/>
              <p:cNvSpPr/>
              <p:nvPr/>
            </p:nvSpPr>
            <p:spPr>
              <a:xfrm>
                <a:off x="-141613" y="5431906"/>
                <a:ext cx="40655" cy="82094"/>
              </a:xfrm>
              <a:custGeom>
                <a:avLst/>
                <a:gdLst/>
                <a:ahLst/>
                <a:cxnLst/>
                <a:rect l="l" t="t" r="r" b="b"/>
                <a:pathLst>
                  <a:path w="40655" h="82094" extrusionOk="0">
                    <a:moveTo>
                      <a:pt x="24528" y="0"/>
                    </a:moveTo>
                    <a:lnTo>
                      <a:pt x="0" y="0"/>
                    </a:lnTo>
                    <a:cubicBezTo>
                      <a:pt x="8848" y="0"/>
                      <a:pt x="16128" y="7168"/>
                      <a:pt x="16128" y="16128"/>
                    </a:cubicBezTo>
                    <a:lnTo>
                      <a:pt x="16128" y="82094"/>
                    </a:lnTo>
                    <a:lnTo>
                      <a:pt x="40655" y="82094"/>
                    </a:lnTo>
                    <a:lnTo>
                      <a:pt x="40655" y="16128"/>
                    </a:lnTo>
                    <a:cubicBezTo>
                      <a:pt x="40655" y="7168"/>
                      <a:pt x="33375" y="0"/>
                      <a:pt x="24528" y="0"/>
                    </a:cubicBez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347" name="Google Shape;2347;p16"/>
              <p:cNvGrpSpPr/>
              <p:nvPr/>
            </p:nvGrpSpPr>
            <p:grpSpPr>
              <a:xfrm>
                <a:off x="-646724" y="4948860"/>
                <a:ext cx="573429" cy="573428"/>
                <a:chOff x="-646724" y="4948860"/>
                <a:chExt cx="573429" cy="573428"/>
              </a:xfrm>
            </p:grpSpPr>
            <p:sp>
              <p:nvSpPr>
                <p:cNvPr id="2348" name="Google Shape;2348;p16"/>
                <p:cNvSpPr/>
                <p:nvPr/>
              </p:nvSpPr>
              <p:spPr>
                <a:xfrm>
                  <a:off x="-238827" y="4948860"/>
                  <a:ext cx="97998" cy="172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98" h="172924" extrusionOk="0">
                      <a:moveTo>
                        <a:pt x="29903" y="66527"/>
                      </a:moveTo>
                      <a:lnTo>
                        <a:pt x="59023" y="66527"/>
                      </a:lnTo>
                      <a:cubicBezTo>
                        <a:pt x="71231" y="66527"/>
                        <a:pt x="81198" y="76495"/>
                        <a:pt x="81198" y="88702"/>
                      </a:cubicBezTo>
                      <a:lnTo>
                        <a:pt x="81198" y="100462"/>
                      </a:lnTo>
                      <a:cubicBezTo>
                        <a:pt x="81198" y="112670"/>
                        <a:pt x="71231" y="122638"/>
                        <a:pt x="59023" y="122638"/>
                      </a:cubicBezTo>
                      <a:cubicBezTo>
                        <a:pt x="42671" y="122638"/>
                        <a:pt x="29455" y="135965"/>
                        <a:pt x="29455" y="152205"/>
                      </a:cubicBezTo>
                      <a:lnTo>
                        <a:pt x="29455" y="164525"/>
                      </a:lnTo>
                      <a:cubicBezTo>
                        <a:pt x="29455" y="169117"/>
                        <a:pt x="33263" y="172925"/>
                        <a:pt x="37855" y="172925"/>
                      </a:cubicBezTo>
                      <a:cubicBezTo>
                        <a:pt x="42447" y="172925"/>
                        <a:pt x="46255" y="169117"/>
                        <a:pt x="46255" y="164525"/>
                      </a:cubicBezTo>
                      <a:lnTo>
                        <a:pt x="46255" y="152205"/>
                      </a:lnTo>
                      <a:cubicBezTo>
                        <a:pt x="46255" y="145149"/>
                        <a:pt x="51967" y="139437"/>
                        <a:pt x="59023" y="139437"/>
                      </a:cubicBezTo>
                      <a:cubicBezTo>
                        <a:pt x="80526" y="139437"/>
                        <a:pt x="97998" y="121966"/>
                        <a:pt x="97998" y="100462"/>
                      </a:cubicBezTo>
                      <a:lnTo>
                        <a:pt x="97998" y="88814"/>
                      </a:lnTo>
                      <a:cubicBezTo>
                        <a:pt x="97998" y="67311"/>
                        <a:pt x="80526" y="49839"/>
                        <a:pt x="59023" y="49839"/>
                      </a:cubicBezTo>
                      <a:lnTo>
                        <a:pt x="29903" y="49839"/>
                      </a:lnTo>
                      <a:cubicBezTo>
                        <a:pt x="22624" y="49839"/>
                        <a:pt x="16800" y="43903"/>
                        <a:pt x="16800" y="36735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36623"/>
                      </a:lnTo>
                      <a:cubicBezTo>
                        <a:pt x="0" y="53199"/>
                        <a:pt x="13440" y="66527"/>
                        <a:pt x="29903" y="6652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9" name="Google Shape;2349;p16"/>
                <p:cNvSpPr/>
                <p:nvPr/>
              </p:nvSpPr>
              <p:spPr>
                <a:xfrm>
                  <a:off x="-279147" y="5027594"/>
                  <a:ext cx="54430" cy="8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30" h="86350" extrusionOk="0">
                      <a:moveTo>
                        <a:pt x="27215" y="53871"/>
                      </a:moveTo>
                      <a:cubicBezTo>
                        <a:pt x="32927" y="53871"/>
                        <a:pt x="37631" y="58575"/>
                        <a:pt x="37631" y="64287"/>
                      </a:cubicBezTo>
                      <a:lnTo>
                        <a:pt x="37631" y="77950"/>
                      </a:lnTo>
                      <a:cubicBezTo>
                        <a:pt x="37631" y="82542"/>
                        <a:pt x="41439" y="86350"/>
                        <a:pt x="46031" y="86350"/>
                      </a:cubicBezTo>
                      <a:cubicBezTo>
                        <a:pt x="50623" y="86350"/>
                        <a:pt x="54431" y="82542"/>
                        <a:pt x="54431" y="77950"/>
                      </a:cubicBezTo>
                      <a:lnTo>
                        <a:pt x="54431" y="64287"/>
                      </a:lnTo>
                      <a:cubicBezTo>
                        <a:pt x="54431" y="49279"/>
                        <a:pt x="42223" y="37071"/>
                        <a:pt x="27215" y="37071"/>
                      </a:cubicBezTo>
                      <a:cubicBezTo>
                        <a:pt x="21504" y="37071"/>
                        <a:pt x="16800" y="32367"/>
                        <a:pt x="16800" y="26655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26655"/>
                      </a:lnTo>
                      <a:cubicBezTo>
                        <a:pt x="0" y="41663"/>
                        <a:pt x="12208" y="53871"/>
                        <a:pt x="27215" y="5387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0" name="Google Shape;2350;p16"/>
                <p:cNvSpPr/>
                <p:nvPr/>
              </p:nvSpPr>
              <p:spPr>
                <a:xfrm>
                  <a:off x="-198284" y="4948971"/>
                  <a:ext cx="16799" cy="32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32703" extrusionOk="0">
                      <a:moveTo>
                        <a:pt x="8400" y="32703"/>
                      </a:moveTo>
                      <a:cubicBezTo>
                        <a:pt x="12992" y="32703"/>
                        <a:pt x="16800" y="28895"/>
                        <a:pt x="16800" y="24304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24416"/>
                      </a:lnTo>
                      <a:cubicBezTo>
                        <a:pt x="0" y="29007"/>
                        <a:pt x="3808" y="32703"/>
                        <a:pt x="8400" y="3270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1" name="Google Shape;2351;p16"/>
                <p:cNvSpPr/>
                <p:nvPr/>
              </p:nvSpPr>
              <p:spPr>
                <a:xfrm>
                  <a:off x="-313754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2" name="Google Shape;2352;p16"/>
                <p:cNvSpPr/>
                <p:nvPr/>
              </p:nvSpPr>
              <p:spPr>
                <a:xfrm>
                  <a:off x="-261339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3104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3" name="Google Shape;2353;p16"/>
                <p:cNvSpPr/>
                <p:nvPr/>
              </p:nvSpPr>
              <p:spPr>
                <a:xfrm>
                  <a:off x="-208812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4" name="Google Shape;2354;p16"/>
                <p:cNvSpPr/>
                <p:nvPr/>
              </p:nvSpPr>
              <p:spPr>
                <a:xfrm>
                  <a:off x="-156397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3104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5" name="Google Shape;2355;p16"/>
                <p:cNvSpPr/>
                <p:nvPr/>
              </p:nvSpPr>
              <p:spPr>
                <a:xfrm>
                  <a:off x="-646724" y="5133096"/>
                  <a:ext cx="573429" cy="3891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429" h="389192" extrusionOk="0">
                      <a:moveTo>
                        <a:pt x="565029" y="372393"/>
                      </a:moveTo>
                      <a:lnTo>
                        <a:pt x="554165" y="372393"/>
                      </a:lnTo>
                      <a:lnTo>
                        <a:pt x="554165" y="314826"/>
                      </a:lnTo>
                      <a:cubicBezTo>
                        <a:pt x="554165" y="301274"/>
                        <a:pt x="543190" y="290298"/>
                        <a:pt x="529638" y="290298"/>
                      </a:cubicBezTo>
                      <a:lnTo>
                        <a:pt x="496263" y="290298"/>
                      </a:lnTo>
                      <a:cubicBezTo>
                        <a:pt x="496263" y="290186"/>
                        <a:pt x="472743" y="12992"/>
                        <a:pt x="472743" y="12544"/>
                      </a:cubicBezTo>
                      <a:cubicBezTo>
                        <a:pt x="472183" y="5488"/>
                        <a:pt x="466135" y="0"/>
                        <a:pt x="459079" y="0"/>
                      </a:cubicBezTo>
                      <a:lnTo>
                        <a:pt x="414392" y="0"/>
                      </a:lnTo>
                      <a:cubicBezTo>
                        <a:pt x="407224" y="0"/>
                        <a:pt x="401400" y="5376"/>
                        <a:pt x="400728" y="12544"/>
                      </a:cubicBezTo>
                      <a:cubicBezTo>
                        <a:pt x="373401" y="334874"/>
                        <a:pt x="401288" y="6160"/>
                        <a:pt x="384153" y="207868"/>
                      </a:cubicBezTo>
                      <a:lnTo>
                        <a:pt x="302730" y="207868"/>
                      </a:lnTo>
                      <a:lnTo>
                        <a:pt x="302730" y="178861"/>
                      </a:lnTo>
                      <a:cubicBezTo>
                        <a:pt x="302730" y="175389"/>
                        <a:pt x="300602" y="172253"/>
                        <a:pt x="297354" y="171021"/>
                      </a:cubicBezTo>
                      <a:lnTo>
                        <a:pt x="281563" y="164861"/>
                      </a:lnTo>
                      <a:cubicBezTo>
                        <a:pt x="277195" y="163181"/>
                        <a:pt x="272379" y="165309"/>
                        <a:pt x="270699" y="169677"/>
                      </a:cubicBezTo>
                      <a:cubicBezTo>
                        <a:pt x="269019" y="174045"/>
                        <a:pt x="271147" y="178861"/>
                        <a:pt x="275515" y="180541"/>
                      </a:cubicBezTo>
                      <a:lnTo>
                        <a:pt x="285931" y="184572"/>
                      </a:lnTo>
                      <a:lnTo>
                        <a:pt x="285931" y="372393"/>
                      </a:lnTo>
                      <a:lnTo>
                        <a:pt x="225340" y="372393"/>
                      </a:lnTo>
                      <a:lnTo>
                        <a:pt x="225340" y="324010"/>
                      </a:lnTo>
                      <a:cubicBezTo>
                        <a:pt x="225340" y="319418"/>
                        <a:pt x="221532" y="315610"/>
                        <a:pt x="216940" y="315610"/>
                      </a:cubicBezTo>
                      <a:lnTo>
                        <a:pt x="105054" y="315610"/>
                      </a:lnTo>
                      <a:cubicBezTo>
                        <a:pt x="100462" y="315610"/>
                        <a:pt x="96654" y="319418"/>
                        <a:pt x="96654" y="324010"/>
                      </a:cubicBezTo>
                      <a:lnTo>
                        <a:pt x="96654" y="372393"/>
                      </a:lnTo>
                      <a:lnTo>
                        <a:pt x="36063" y="372393"/>
                      </a:lnTo>
                      <a:lnTo>
                        <a:pt x="36063" y="87806"/>
                      </a:lnTo>
                      <a:lnTo>
                        <a:pt x="241915" y="167549"/>
                      </a:lnTo>
                      <a:cubicBezTo>
                        <a:pt x="246283" y="169229"/>
                        <a:pt x="251099" y="167101"/>
                        <a:pt x="252779" y="162733"/>
                      </a:cubicBezTo>
                      <a:cubicBezTo>
                        <a:pt x="254459" y="158365"/>
                        <a:pt x="252331" y="153549"/>
                        <a:pt x="247963" y="151869"/>
                      </a:cubicBezTo>
                      <a:lnTo>
                        <a:pt x="90494" y="90830"/>
                      </a:lnTo>
                      <a:lnTo>
                        <a:pt x="90494" y="30687"/>
                      </a:lnTo>
                      <a:cubicBezTo>
                        <a:pt x="90494" y="26096"/>
                        <a:pt x="86686" y="22288"/>
                        <a:pt x="82094" y="22288"/>
                      </a:cubicBezTo>
                      <a:cubicBezTo>
                        <a:pt x="77503" y="22288"/>
                        <a:pt x="73695" y="26096"/>
                        <a:pt x="73695" y="30687"/>
                      </a:cubicBezTo>
                      <a:lnTo>
                        <a:pt x="73695" y="84334"/>
                      </a:lnTo>
                      <a:lnTo>
                        <a:pt x="30687" y="67759"/>
                      </a:lnTo>
                      <a:cubicBezTo>
                        <a:pt x="28111" y="66751"/>
                        <a:pt x="25200" y="67087"/>
                        <a:pt x="22960" y="68655"/>
                      </a:cubicBezTo>
                      <a:cubicBezTo>
                        <a:pt x="20720" y="70223"/>
                        <a:pt x="19264" y="72799"/>
                        <a:pt x="19264" y="75599"/>
                      </a:cubicBezTo>
                      <a:lnTo>
                        <a:pt x="19264" y="372393"/>
                      </a:lnTo>
                      <a:lnTo>
                        <a:pt x="8400" y="372393"/>
                      </a:lnTo>
                      <a:cubicBezTo>
                        <a:pt x="3808" y="372393"/>
                        <a:pt x="0" y="376201"/>
                        <a:pt x="0" y="380793"/>
                      </a:cubicBezTo>
                      <a:cubicBezTo>
                        <a:pt x="0" y="385385"/>
                        <a:pt x="3808" y="389193"/>
                        <a:pt x="8400" y="389193"/>
                      </a:cubicBezTo>
                      <a:lnTo>
                        <a:pt x="565029" y="389193"/>
                      </a:lnTo>
                      <a:cubicBezTo>
                        <a:pt x="569621" y="389193"/>
                        <a:pt x="573429" y="385385"/>
                        <a:pt x="573429" y="380793"/>
                      </a:cubicBezTo>
                      <a:cubicBezTo>
                        <a:pt x="573429" y="376201"/>
                        <a:pt x="569621" y="372393"/>
                        <a:pt x="565029" y="372393"/>
                      </a:cubicBezTo>
                      <a:lnTo>
                        <a:pt x="565029" y="372393"/>
                      </a:lnTo>
                      <a:close/>
                      <a:moveTo>
                        <a:pt x="302730" y="290410"/>
                      </a:moveTo>
                      <a:lnTo>
                        <a:pt x="302730" y="262523"/>
                      </a:lnTo>
                      <a:lnTo>
                        <a:pt x="379561" y="262523"/>
                      </a:lnTo>
                      <a:lnTo>
                        <a:pt x="377209" y="290410"/>
                      </a:lnTo>
                      <a:lnTo>
                        <a:pt x="302730" y="290410"/>
                      </a:lnTo>
                      <a:close/>
                      <a:moveTo>
                        <a:pt x="479351" y="290410"/>
                      </a:moveTo>
                      <a:lnTo>
                        <a:pt x="394008" y="290410"/>
                      </a:lnTo>
                      <a:cubicBezTo>
                        <a:pt x="395240" y="275627"/>
                        <a:pt x="397928" y="244043"/>
                        <a:pt x="398712" y="234636"/>
                      </a:cubicBezTo>
                      <a:lnTo>
                        <a:pt x="419880" y="234636"/>
                      </a:lnTo>
                      <a:cubicBezTo>
                        <a:pt x="424472" y="234636"/>
                        <a:pt x="428280" y="230828"/>
                        <a:pt x="428280" y="226236"/>
                      </a:cubicBezTo>
                      <a:cubicBezTo>
                        <a:pt x="428280" y="221644"/>
                        <a:pt x="424472" y="217836"/>
                        <a:pt x="419880" y="217836"/>
                      </a:cubicBezTo>
                      <a:lnTo>
                        <a:pt x="400168" y="217836"/>
                      </a:lnTo>
                      <a:cubicBezTo>
                        <a:pt x="400616" y="212796"/>
                        <a:pt x="404424" y="167213"/>
                        <a:pt x="404872" y="162061"/>
                      </a:cubicBezTo>
                      <a:lnTo>
                        <a:pt x="468375" y="162061"/>
                      </a:lnTo>
                      <a:lnTo>
                        <a:pt x="473079" y="217836"/>
                      </a:lnTo>
                      <a:lnTo>
                        <a:pt x="453367" y="217836"/>
                      </a:lnTo>
                      <a:cubicBezTo>
                        <a:pt x="448775" y="217836"/>
                        <a:pt x="444967" y="221644"/>
                        <a:pt x="444967" y="226236"/>
                      </a:cubicBezTo>
                      <a:cubicBezTo>
                        <a:pt x="444967" y="230828"/>
                        <a:pt x="448775" y="234636"/>
                        <a:pt x="453367" y="234636"/>
                      </a:cubicBezTo>
                      <a:lnTo>
                        <a:pt x="474535" y="234636"/>
                      </a:lnTo>
                      <a:lnTo>
                        <a:pt x="479351" y="290410"/>
                      </a:lnTo>
                      <a:close/>
                      <a:moveTo>
                        <a:pt x="467031" y="145149"/>
                      </a:moveTo>
                      <a:lnTo>
                        <a:pt x="406328" y="145149"/>
                      </a:lnTo>
                      <a:lnTo>
                        <a:pt x="411032" y="89374"/>
                      </a:lnTo>
                      <a:lnTo>
                        <a:pt x="462327" y="89374"/>
                      </a:lnTo>
                      <a:lnTo>
                        <a:pt x="467031" y="145149"/>
                      </a:lnTo>
                      <a:close/>
                      <a:moveTo>
                        <a:pt x="417304" y="16800"/>
                      </a:moveTo>
                      <a:lnTo>
                        <a:pt x="456279" y="16800"/>
                      </a:lnTo>
                      <a:lnTo>
                        <a:pt x="460983" y="72575"/>
                      </a:lnTo>
                      <a:lnTo>
                        <a:pt x="412600" y="72575"/>
                      </a:lnTo>
                      <a:lnTo>
                        <a:pt x="417304" y="16800"/>
                      </a:lnTo>
                      <a:close/>
                      <a:moveTo>
                        <a:pt x="382809" y="224668"/>
                      </a:moveTo>
                      <a:lnTo>
                        <a:pt x="381017" y="245611"/>
                      </a:lnTo>
                      <a:lnTo>
                        <a:pt x="302842" y="245611"/>
                      </a:lnTo>
                      <a:lnTo>
                        <a:pt x="302842" y="224668"/>
                      </a:lnTo>
                      <a:lnTo>
                        <a:pt x="382809" y="224668"/>
                      </a:lnTo>
                      <a:close/>
                      <a:moveTo>
                        <a:pt x="113454" y="372393"/>
                      </a:moveTo>
                      <a:lnTo>
                        <a:pt x="113454" y="332410"/>
                      </a:lnTo>
                      <a:lnTo>
                        <a:pt x="208540" y="332410"/>
                      </a:lnTo>
                      <a:lnTo>
                        <a:pt x="208540" y="372393"/>
                      </a:lnTo>
                      <a:lnTo>
                        <a:pt x="113454" y="372393"/>
                      </a:lnTo>
                      <a:close/>
                      <a:moveTo>
                        <a:pt x="302730" y="372393"/>
                      </a:moveTo>
                      <a:lnTo>
                        <a:pt x="302730" y="307210"/>
                      </a:lnTo>
                      <a:lnTo>
                        <a:pt x="529638" y="307210"/>
                      </a:lnTo>
                      <a:cubicBezTo>
                        <a:pt x="533894" y="307210"/>
                        <a:pt x="537366" y="310682"/>
                        <a:pt x="537366" y="314938"/>
                      </a:cubicBezTo>
                      <a:lnTo>
                        <a:pt x="537366" y="372393"/>
                      </a:lnTo>
                      <a:lnTo>
                        <a:pt x="302730" y="3723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6" name="Google Shape;2356;p16"/>
                <p:cNvSpPr/>
                <p:nvPr/>
              </p:nvSpPr>
              <p:spPr>
                <a:xfrm>
                  <a:off x="-582661" y="5265218"/>
                  <a:ext cx="193868" cy="1376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868" h="137680" extrusionOk="0">
                      <a:moveTo>
                        <a:pt x="11200" y="483"/>
                      </a:moveTo>
                      <a:cubicBezTo>
                        <a:pt x="8624" y="-413"/>
                        <a:pt x="5824" y="-77"/>
                        <a:pt x="3584" y="1603"/>
                      </a:cubicBezTo>
                      <a:cubicBezTo>
                        <a:pt x="1344" y="3171"/>
                        <a:pt x="0" y="5747"/>
                        <a:pt x="0" y="8435"/>
                      </a:cubicBezTo>
                      <a:lnTo>
                        <a:pt x="0" y="56482"/>
                      </a:lnTo>
                      <a:cubicBezTo>
                        <a:pt x="0" y="61074"/>
                        <a:pt x="3808" y="64882"/>
                        <a:pt x="8400" y="64882"/>
                      </a:cubicBezTo>
                      <a:cubicBezTo>
                        <a:pt x="12992" y="64882"/>
                        <a:pt x="16800" y="61074"/>
                        <a:pt x="16800" y="56482"/>
                      </a:cubicBezTo>
                      <a:lnTo>
                        <a:pt x="16800" y="20307"/>
                      </a:lnTo>
                      <a:lnTo>
                        <a:pt x="60031" y="35539"/>
                      </a:lnTo>
                      <a:lnTo>
                        <a:pt x="60031" y="120881"/>
                      </a:lnTo>
                      <a:lnTo>
                        <a:pt x="16800" y="120881"/>
                      </a:lnTo>
                      <a:lnTo>
                        <a:pt x="16800" y="90082"/>
                      </a:lnTo>
                      <a:cubicBezTo>
                        <a:pt x="16800" y="85490"/>
                        <a:pt x="12992" y="81682"/>
                        <a:pt x="8400" y="81682"/>
                      </a:cubicBezTo>
                      <a:cubicBezTo>
                        <a:pt x="3808" y="81682"/>
                        <a:pt x="0" y="85490"/>
                        <a:pt x="0" y="90082"/>
                      </a:cubicBezTo>
                      <a:lnTo>
                        <a:pt x="0" y="129281"/>
                      </a:lnTo>
                      <a:cubicBezTo>
                        <a:pt x="0" y="133873"/>
                        <a:pt x="3808" y="137681"/>
                        <a:pt x="8400" y="137681"/>
                      </a:cubicBezTo>
                      <a:lnTo>
                        <a:pt x="185468" y="137681"/>
                      </a:lnTo>
                      <a:cubicBezTo>
                        <a:pt x="190060" y="137681"/>
                        <a:pt x="193868" y="133873"/>
                        <a:pt x="193868" y="129281"/>
                      </a:cubicBezTo>
                      <a:lnTo>
                        <a:pt x="193868" y="70818"/>
                      </a:lnTo>
                      <a:cubicBezTo>
                        <a:pt x="193868" y="67234"/>
                        <a:pt x="191628" y="64098"/>
                        <a:pt x="188268" y="62866"/>
                      </a:cubicBezTo>
                      <a:lnTo>
                        <a:pt x="11200" y="483"/>
                      </a:lnTo>
                      <a:close/>
                      <a:moveTo>
                        <a:pt x="76831" y="41475"/>
                      </a:moveTo>
                      <a:lnTo>
                        <a:pt x="117038" y="55698"/>
                      </a:lnTo>
                      <a:lnTo>
                        <a:pt x="117038" y="120993"/>
                      </a:lnTo>
                      <a:lnTo>
                        <a:pt x="76831" y="120993"/>
                      </a:lnTo>
                      <a:lnTo>
                        <a:pt x="76831" y="41475"/>
                      </a:lnTo>
                      <a:close/>
                      <a:moveTo>
                        <a:pt x="177069" y="120881"/>
                      </a:moveTo>
                      <a:lnTo>
                        <a:pt x="133837" y="120881"/>
                      </a:lnTo>
                      <a:lnTo>
                        <a:pt x="133837" y="61522"/>
                      </a:lnTo>
                      <a:lnTo>
                        <a:pt x="177069" y="76754"/>
                      </a:lnTo>
                      <a:lnTo>
                        <a:pt x="177069" y="1208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2357" name="Google Shape;2357;p16"/>
          <p:cNvSpPr txBox="1"/>
          <p:nvPr/>
        </p:nvSpPr>
        <p:spPr>
          <a:xfrm>
            <a:off x="31626" y="2728644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THE UNIVESITY</a:t>
            </a:r>
            <a:endParaRPr sz="500" b="1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358" name="Google Shape;2358;p16"/>
          <p:cNvGrpSpPr/>
          <p:nvPr/>
        </p:nvGrpSpPr>
        <p:grpSpPr>
          <a:xfrm>
            <a:off x="-812316" y="1158145"/>
            <a:ext cx="896786" cy="896786"/>
            <a:chOff x="-812316" y="1158145"/>
            <a:chExt cx="896786" cy="896786"/>
          </a:xfrm>
        </p:grpSpPr>
        <p:sp>
          <p:nvSpPr>
            <p:cNvPr id="2359" name="Google Shape;2359;p16"/>
            <p:cNvSpPr/>
            <p:nvPr/>
          </p:nvSpPr>
          <p:spPr>
            <a:xfrm>
              <a:off x="-812316" y="1158145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0" name="Google Shape;2360;p16"/>
            <p:cNvSpPr/>
            <p:nvPr/>
          </p:nvSpPr>
          <p:spPr>
            <a:xfrm>
              <a:off x="-726564" y="1233056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61" name="Google Shape;2361;p16"/>
            <p:cNvGrpSpPr/>
            <p:nvPr/>
          </p:nvGrpSpPr>
          <p:grpSpPr>
            <a:xfrm>
              <a:off x="-605166" y="1341299"/>
              <a:ext cx="521272" cy="488616"/>
              <a:chOff x="995035" y="1466004"/>
              <a:chExt cx="521272" cy="488616"/>
            </a:xfrm>
          </p:grpSpPr>
          <p:sp>
            <p:nvSpPr>
              <p:cNvPr id="2362" name="Google Shape;2362;p16"/>
              <p:cNvSpPr/>
              <p:nvPr/>
            </p:nvSpPr>
            <p:spPr>
              <a:xfrm>
                <a:off x="1360842" y="1718419"/>
                <a:ext cx="131132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131132" h="81448" extrusionOk="0">
                    <a:moveTo>
                      <a:pt x="0" y="0"/>
                    </a:moveTo>
                    <a:lnTo>
                      <a:pt x="109243" y="0"/>
                    </a:lnTo>
                    <a:cubicBezTo>
                      <a:pt x="121359" y="0"/>
                      <a:pt x="131133" y="7330"/>
                      <a:pt x="131133" y="16290"/>
                    </a:cubicBezTo>
                    <a:lnTo>
                      <a:pt x="131133" y="65159"/>
                    </a:lnTo>
                    <a:cubicBezTo>
                      <a:pt x="131133" y="74118"/>
                      <a:pt x="121359" y="81449"/>
                      <a:pt x="109243" y="81449"/>
                    </a:cubicBez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63" name="Google Shape;2363;p16"/>
              <p:cNvSpPr/>
              <p:nvPr/>
            </p:nvSpPr>
            <p:spPr>
              <a:xfrm>
                <a:off x="1350457" y="1799868"/>
                <a:ext cx="157705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157705" h="65159" extrusionOk="0">
                    <a:moveTo>
                      <a:pt x="0" y="0"/>
                    </a:moveTo>
                    <a:lnTo>
                      <a:pt x="135205" y="0"/>
                    </a:lnTo>
                    <a:cubicBezTo>
                      <a:pt x="147626" y="0"/>
                      <a:pt x="157705" y="7330"/>
                      <a:pt x="157705" y="16290"/>
                    </a:cubicBezTo>
                    <a:lnTo>
                      <a:pt x="157705" y="48869"/>
                    </a:lnTo>
                    <a:cubicBezTo>
                      <a:pt x="157705" y="57829"/>
                      <a:pt x="147626" y="65159"/>
                      <a:pt x="135205" y="65159"/>
                    </a:cubicBezTo>
                    <a:lnTo>
                      <a:pt x="0" y="651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64" name="Google Shape;2364;p16"/>
              <p:cNvSpPr/>
              <p:nvPr/>
            </p:nvSpPr>
            <p:spPr>
              <a:xfrm>
                <a:off x="1249868" y="1865027"/>
                <a:ext cx="233860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233860" h="81448" extrusionOk="0">
                    <a:moveTo>
                      <a:pt x="0" y="81449"/>
                    </a:moveTo>
                    <a:lnTo>
                      <a:pt x="214414" y="81449"/>
                    </a:lnTo>
                    <a:cubicBezTo>
                      <a:pt x="225206" y="81449"/>
                      <a:pt x="233860" y="74118"/>
                      <a:pt x="233860" y="65159"/>
                    </a:cubicBezTo>
                    <a:lnTo>
                      <a:pt x="233860" y="16290"/>
                    </a:lnTo>
                    <a:cubicBezTo>
                      <a:pt x="233860" y="7330"/>
                      <a:pt x="225104" y="0"/>
                      <a:pt x="214414" y="0"/>
                    </a:cubicBezTo>
                    <a:lnTo>
                      <a:pt x="0" y="0"/>
                    </a:lnTo>
                    <a:lnTo>
                      <a:pt x="0" y="81449"/>
                    </a:lnTo>
                    <a:close/>
                  </a:path>
                </a:pathLst>
              </a:custGeom>
              <a:solidFill>
                <a:srgbClr val="B9CB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65" name="Google Shape;2365;p16"/>
              <p:cNvSpPr/>
              <p:nvPr/>
            </p:nvSpPr>
            <p:spPr>
              <a:xfrm>
                <a:off x="1003179" y="1568247"/>
                <a:ext cx="374664" cy="378330"/>
              </a:xfrm>
              <a:custGeom>
                <a:avLst/>
                <a:gdLst/>
                <a:ahLst/>
                <a:cxnLst/>
                <a:rect l="l" t="t" r="r" b="b"/>
                <a:pathLst>
                  <a:path w="374664" h="378330" extrusionOk="0">
                    <a:moveTo>
                      <a:pt x="374665" y="187332"/>
                    </a:moveTo>
                    <a:cubicBezTo>
                      <a:pt x="374665" y="83892"/>
                      <a:pt x="290773" y="0"/>
                      <a:pt x="187332" y="0"/>
                    </a:cubicBezTo>
                    <a:cubicBezTo>
                      <a:pt x="83892" y="0"/>
                      <a:pt x="0" y="83892"/>
                      <a:pt x="0" y="187332"/>
                    </a:cubicBezTo>
                    <a:cubicBezTo>
                      <a:pt x="0" y="187943"/>
                      <a:pt x="102" y="188554"/>
                      <a:pt x="102" y="189165"/>
                    </a:cubicBezTo>
                    <a:cubicBezTo>
                      <a:pt x="102" y="189776"/>
                      <a:pt x="0" y="190387"/>
                      <a:pt x="0" y="190998"/>
                    </a:cubicBezTo>
                    <a:cubicBezTo>
                      <a:pt x="0" y="294438"/>
                      <a:pt x="83892" y="378330"/>
                      <a:pt x="187332" y="378330"/>
                    </a:cubicBezTo>
                    <a:cubicBezTo>
                      <a:pt x="290773" y="378330"/>
                      <a:pt x="374665" y="294438"/>
                      <a:pt x="374665" y="190998"/>
                    </a:cubicBezTo>
                    <a:cubicBezTo>
                      <a:pt x="374665" y="190387"/>
                      <a:pt x="374563" y="189776"/>
                      <a:pt x="374563" y="189165"/>
                    </a:cubicBezTo>
                    <a:cubicBezTo>
                      <a:pt x="374563" y="188554"/>
                      <a:pt x="374665" y="187943"/>
                      <a:pt x="374665" y="187332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66" name="Google Shape;2366;p16"/>
              <p:cNvSpPr/>
              <p:nvPr/>
            </p:nvSpPr>
            <p:spPr>
              <a:xfrm>
                <a:off x="1107332" y="1775331"/>
                <a:ext cx="213497" cy="171144"/>
              </a:xfrm>
              <a:custGeom>
                <a:avLst/>
                <a:gdLst/>
                <a:ahLst/>
                <a:cxnLst/>
                <a:rect l="l" t="t" r="r" b="b"/>
                <a:pathLst>
                  <a:path w="213497" h="171144" extrusionOk="0">
                    <a:moveTo>
                      <a:pt x="91325" y="48971"/>
                    </a:moveTo>
                    <a:lnTo>
                      <a:pt x="91325" y="89696"/>
                    </a:lnTo>
                    <a:cubicBezTo>
                      <a:pt x="91325" y="94175"/>
                      <a:pt x="87659" y="97841"/>
                      <a:pt x="83180" y="97841"/>
                    </a:cubicBezTo>
                    <a:lnTo>
                      <a:pt x="71268" y="97841"/>
                    </a:lnTo>
                    <a:cubicBezTo>
                      <a:pt x="68519" y="97841"/>
                      <a:pt x="65974" y="96517"/>
                      <a:pt x="64446" y="94175"/>
                    </a:cubicBezTo>
                    <a:lnTo>
                      <a:pt x="52942" y="76969"/>
                    </a:lnTo>
                    <a:cubicBezTo>
                      <a:pt x="51415" y="74729"/>
                      <a:pt x="48869" y="73304"/>
                      <a:pt x="46120" y="73304"/>
                    </a:cubicBezTo>
                    <a:lnTo>
                      <a:pt x="31969" y="73304"/>
                    </a:lnTo>
                    <a:cubicBezTo>
                      <a:pt x="28507" y="73304"/>
                      <a:pt x="25351" y="75544"/>
                      <a:pt x="24231" y="78904"/>
                    </a:cubicBezTo>
                    <a:lnTo>
                      <a:pt x="0" y="151597"/>
                    </a:lnTo>
                    <a:cubicBezTo>
                      <a:pt x="25147" y="164120"/>
                      <a:pt x="53349" y="171145"/>
                      <a:pt x="83180" y="171145"/>
                    </a:cubicBezTo>
                    <a:cubicBezTo>
                      <a:pt x="133882" y="171145"/>
                      <a:pt x="179798" y="150986"/>
                      <a:pt x="213498" y="118305"/>
                    </a:cubicBezTo>
                    <a:lnTo>
                      <a:pt x="213498" y="57116"/>
                    </a:lnTo>
                    <a:cubicBezTo>
                      <a:pt x="213498" y="52636"/>
                      <a:pt x="209833" y="48971"/>
                      <a:pt x="205353" y="48971"/>
                    </a:cubicBezTo>
                    <a:lnTo>
                      <a:pt x="177151" y="48971"/>
                    </a:lnTo>
                    <a:cubicBezTo>
                      <a:pt x="174402" y="48971"/>
                      <a:pt x="171857" y="47648"/>
                      <a:pt x="170330" y="45306"/>
                    </a:cubicBezTo>
                    <a:lnTo>
                      <a:pt x="142536" y="3665"/>
                    </a:lnTo>
                    <a:cubicBezTo>
                      <a:pt x="141008" y="1425"/>
                      <a:pt x="138463" y="0"/>
                      <a:pt x="135714" y="0"/>
                    </a:cubicBezTo>
                    <a:lnTo>
                      <a:pt x="99469" y="0"/>
                    </a:lnTo>
                    <a:cubicBezTo>
                      <a:pt x="94990" y="0"/>
                      <a:pt x="91325" y="3665"/>
                      <a:pt x="91325" y="8145"/>
                    </a:cubicBezTo>
                    <a:lnTo>
                      <a:pt x="91325" y="32580"/>
                    </a:lnTo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67" name="Google Shape;2367;p16"/>
              <p:cNvSpPr/>
              <p:nvPr/>
            </p:nvSpPr>
            <p:spPr>
              <a:xfrm>
                <a:off x="1160783" y="1568451"/>
                <a:ext cx="20973" cy="2138"/>
              </a:xfrm>
              <a:custGeom>
                <a:avLst/>
                <a:gdLst/>
                <a:ahLst/>
                <a:cxnLst/>
                <a:rect l="l" t="t" r="r" b="b"/>
                <a:pathLst>
                  <a:path w="20973" h="2138" extrusionOk="0">
                    <a:moveTo>
                      <a:pt x="0" y="2138"/>
                    </a:moveTo>
                    <a:lnTo>
                      <a:pt x="20973" y="0"/>
                    </a:lnTo>
                    <a:cubicBezTo>
                      <a:pt x="13846" y="305"/>
                      <a:pt x="6821" y="1018"/>
                      <a:pt x="0" y="2138"/>
                    </a:cubicBezTo>
                    <a:close/>
                  </a:path>
                </a:pathLst>
              </a:custGeom>
              <a:solidFill>
                <a:srgbClr val="33C0D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68" name="Google Shape;2368;p16"/>
              <p:cNvSpPr/>
              <p:nvPr/>
            </p:nvSpPr>
            <p:spPr>
              <a:xfrm>
                <a:off x="1084526" y="1570691"/>
                <a:ext cx="76256" cy="30441"/>
              </a:xfrm>
              <a:custGeom>
                <a:avLst/>
                <a:gdLst/>
                <a:ahLst/>
                <a:cxnLst/>
                <a:rect l="l" t="t" r="r" b="b"/>
                <a:pathLst>
                  <a:path w="76256" h="30441" extrusionOk="0">
                    <a:moveTo>
                      <a:pt x="64650" y="1120"/>
                    </a:moveTo>
                    <a:cubicBezTo>
                      <a:pt x="41132" y="6618"/>
                      <a:pt x="19242" y="16697"/>
                      <a:pt x="0" y="30442"/>
                    </a:cubicBezTo>
                    <a:cubicBezTo>
                      <a:pt x="22398" y="15068"/>
                      <a:pt x="48258" y="4378"/>
                      <a:pt x="76257" y="0"/>
                    </a:cubicBezTo>
                    <a:lnTo>
                      <a:pt x="64650" y="1120"/>
                    </a:lnTo>
                    <a:close/>
                  </a:path>
                </a:pathLst>
              </a:custGeom>
              <a:solidFill>
                <a:srgbClr val="33C0D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69" name="Google Shape;2369;p16"/>
              <p:cNvSpPr/>
              <p:nvPr/>
            </p:nvSpPr>
            <p:spPr>
              <a:xfrm>
                <a:off x="1067117" y="1572931"/>
                <a:ext cx="188554" cy="137343"/>
              </a:xfrm>
              <a:custGeom>
                <a:avLst/>
                <a:gdLst/>
                <a:ahLst/>
                <a:cxnLst/>
                <a:rect l="l" t="t" r="r" b="b"/>
                <a:pathLst>
                  <a:path w="188554" h="137343" extrusionOk="0">
                    <a:moveTo>
                      <a:pt x="15272" y="75849"/>
                    </a:moveTo>
                    <a:cubicBezTo>
                      <a:pt x="16697" y="78598"/>
                      <a:pt x="19446" y="80329"/>
                      <a:pt x="22602" y="80329"/>
                    </a:cubicBezTo>
                    <a:lnTo>
                      <a:pt x="41946" y="80329"/>
                    </a:lnTo>
                    <a:cubicBezTo>
                      <a:pt x="46426" y="80329"/>
                      <a:pt x="50091" y="83994"/>
                      <a:pt x="50091" y="88474"/>
                    </a:cubicBezTo>
                    <a:lnTo>
                      <a:pt x="50091" y="129198"/>
                    </a:lnTo>
                    <a:cubicBezTo>
                      <a:pt x="50091" y="133678"/>
                      <a:pt x="53756" y="137343"/>
                      <a:pt x="58236" y="137343"/>
                    </a:cubicBezTo>
                    <a:lnTo>
                      <a:pt x="109854" y="137343"/>
                    </a:lnTo>
                    <a:cubicBezTo>
                      <a:pt x="113112" y="137343"/>
                      <a:pt x="116065" y="135409"/>
                      <a:pt x="117388" y="132456"/>
                    </a:cubicBezTo>
                    <a:lnTo>
                      <a:pt x="137547" y="85318"/>
                    </a:lnTo>
                    <a:cubicBezTo>
                      <a:pt x="138870" y="82365"/>
                      <a:pt x="141721" y="80329"/>
                      <a:pt x="145081" y="80329"/>
                    </a:cubicBezTo>
                    <a:lnTo>
                      <a:pt x="180409" y="80329"/>
                    </a:lnTo>
                    <a:cubicBezTo>
                      <a:pt x="184889" y="80329"/>
                      <a:pt x="188554" y="76664"/>
                      <a:pt x="188554" y="72184"/>
                    </a:cubicBezTo>
                    <a:lnTo>
                      <a:pt x="188554" y="11301"/>
                    </a:lnTo>
                    <a:cubicBezTo>
                      <a:pt x="168294" y="3971"/>
                      <a:pt x="146303" y="0"/>
                      <a:pt x="123395" y="0"/>
                    </a:cubicBezTo>
                    <a:cubicBezTo>
                      <a:pt x="120443" y="0"/>
                      <a:pt x="117490" y="102"/>
                      <a:pt x="114639" y="204"/>
                    </a:cubicBezTo>
                    <a:lnTo>
                      <a:pt x="93666" y="2240"/>
                    </a:lnTo>
                    <a:cubicBezTo>
                      <a:pt x="65668" y="6516"/>
                      <a:pt x="39808" y="16799"/>
                      <a:pt x="17410" y="31663"/>
                    </a:cubicBezTo>
                    <a:cubicBezTo>
                      <a:pt x="11301" y="35838"/>
                      <a:pt x="5498" y="40317"/>
                      <a:pt x="0" y="45204"/>
                    </a:cubicBezTo>
                    <a:lnTo>
                      <a:pt x="15272" y="75849"/>
                    </a:ln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70" name="Google Shape;2370;p16"/>
              <p:cNvSpPr/>
              <p:nvPr/>
            </p:nvSpPr>
            <p:spPr>
              <a:xfrm>
                <a:off x="995035" y="1568349"/>
                <a:ext cx="390954" cy="386169"/>
              </a:xfrm>
              <a:custGeom>
                <a:avLst/>
                <a:gdLst/>
                <a:ahLst/>
                <a:cxnLst/>
                <a:rect l="l" t="t" r="r" b="b"/>
                <a:pathLst>
                  <a:path w="390954" h="386169" extrusionOk="0">
                    <a:moveTo>
                      <a:pt x="390955" y="190794"/>
                    </a:moveTo>
                    <a:cubicBezTo>
                      <a:pt x="390955" y="145081"/>
                      <a:pt x="375072" y="101098"/>
                      <a:pt x="345954" y="66075"/>
                    </a:cubicBezTo>
                    <a:cubicBezTo>
                      <a:pt x="343002" y="62512"/>
                      <a:pt x="337606" y="62105"/>
                      <a:pt x="334246" y="65261"/>
                    </a:cubicBezTo>
                    <a:lnTo>
                      <a:pt x="334246" y="65261"/>
                    </a:lnTo>
                    <a:cubicBezTo>
                      <a:pt x="330988" y="68213"/>
                      <a:pt x="330683" y="73100"/>
                      <a:pt x="333431" y="76460"/>
                    </a:cubicBezTo>
                    <a:cubicBezTo>
                      <a:pt x="360106" y="108531"/>
                      <a:pt x="374665" y="148848"/>
                      <a:pt x="374665" y="190794"/>
                    </a:cubicBezTo>
                    <a:cubicBezTo>
                      <a:pt x="374665" y="233860"/>
                      <a:pt x="359393" y="273465"/>
                      <a:pt x="333941" y="304415"/>
                    </a:cubicBezTo>
                    <a:lnTo>
                      <a:pt x="333941" y="264098"/>
                    </a:lnTo>
                    <a:cubicBezTo>
                      <a:pt x="333941" y="255139"/>
                      <a:pt x="326610" y="247808"/>
                      <a:pt x="317651" y="247808"/>
                    </a:cubicBezTo>
                    <a:lnTo>
                      <a:pt x="289449" y="247808"/>
                    </a:lnTo>
                    <a:lnTo>
                      <a:pt x="261655" y="206168"/>
                    </a:lnTo>
                    <a:cubicBezTo>
                      <a:pt x="258600" y="201586"/>
                      <a:pt x="253510" y="198939"/>
                      <a:pt x="248114" y="198939"/>
                    </a:cubicBezTo>
                    <a:lnTo>
                      <a:pt x="211767" y="198939"/>
                    </a:lnTo>
                    <a:cubicBezTo>
                      <a:pt x="202808" y="198939"/>
                      <a:pt x="195477" y="206269"/>
                      <a:pt x="195477" y="215229"/>
                    </a:cubicBezTo>
                    <a:lnTo>
                      <a:pt x="195477" y="231519"/>
                    </a:lnTo>
                    <a:cubicBezTo>
                      <a:pt x="195477" y="235998"/>
                      <a:pt x="199143" y="239663"/>
                      <a:pt x="203622" y="239663"/>
                    </a:cubicBezTo>
                    <a:lnTo>
                      <a:pt x="203622" y="239663"/>
                    </a:lnTo>
                    <a:cubicBezTo>
                      <a:pt x="208102" y="239663"/>
                      <a:pt x="211767" y="235998"/>
                      <a:pt x="211767" y="231519"/>
                    </a:cubicBezTo>
                    <a:lnTo>
                      <a:pt x="211767" y="215229"/>
                    </a:lnTo>
                    <a:lnTo>
                      <a:pt x="248114" y="215229"/>
                    </a:lnTo>
                    <a:lnTo>
                      <a:pt x="275908" y="256869"/>
                    </a:lnTo>
                    <a:cubicBezTo>
                      <a:pt x="278963" y="261451"/>
                      <a:pt x="284053" y="264098"/>
                      <a:pt x="289449" y="264098"/>
                    </a:cubicBezTo>
                    <a:lnTo>
                      <a:pt x="317651" y="264098"/>
                    </a:lnTo>
                    <a:lnTo>
                      <a:pt x="317651" y="321723"/>
                    </a:lnTo>
                    <a:cubicBezTo>
                      <a:pt x="317651" y="321723"/>
                      <a:pt x="317651" y="321723"/>
                      <a:pt x="317651" y="321723"/>
                    </a:cubicBezTo>
                    <a:cubicBezTo>
                      <a:pt x="314087" y="325083"/>
                      <a:pt x="310320" y="328239"/>
                      <a:pt x="306553" y="331293"/>
                    </a:cubicBezTo>
                    <a:cubicBezTo>
                      <a:pt x="305535" y="332108"/>
                      <a:pt x="304517" y="332922"/>
                      <a:pt x="303397" y="333737"/>
                    </a:cubicBezTo>
                    <a:cubicBezTo>
                      <a:pt x="300037" y="336282"/>
                      <a:pt x="296576" y="338726"/>
                      <a:pt x="293012" y="340966"/>
                    </a:cubicBezTo>
                    <a:cubicBezTo>
                      <a:pt x="291791" y="341780"/>
                      <a:pt x="290569" y="342594"/>
                      <a:pt x="289245" y="343409"/>
                    </a:cubicBezTo>
                    <a:cubicBezTo>
                      <a:pt x="285784" y="345547"/>
                      <a:pt x="282119" y="347583"/>
                      <a:pt x="278555" y="349518"/>
                    </a:cubicBezTo>
                    <a:cubicBezTo>
                      <a:pt x="277232" y="350230"/>
                      <a:pt x="275806" y="350943"/>
                      <a:pt x="274483" y="351656"/>
                    </a:cubicBezTo>
                    <a:cubicBezTo>
                      <a:pt x="270716" y="353488"/>
                      <a:pt x="266949" y="355219"/>
                      <a:pt x="263182" y="356746"/>
                    </a:cubicBezTo>
                    <a:cubicBezTo>
                      <a:pt x="261858" y="357255"/>
                      <a:pt x="260535" y="357764"/>
                      <a:pt x="259211" y="358273"/>
                    </a:cubicBezTo>
                    <a:cubicBezTo>
                      <a:pt x="255139" y="359801"/>
                      <a:pt x="251066" y="361226"/>
                      <a:pt x="246892" y="362448"/>
                    </a:cubicBezTo>
                    <a:cubicBezTo>
                      <a:pt x="245772" y="362753"/>
                      <a:pt x="244652" y="363059"/>
                      <a:pt x="243532" y="363466"/>
                    </a:cubicBezTo>
                    <a:cubicBezTo>
                      <a:pt x="239154" y="364687"/>
                      <a:pt x="234675" y="365807"/>
                      <a:pt x="230093" y="366622"/>
                    </a:cubicBezTo>
                    <a:cubicBezTo>
                      <a:pt x="229279" y="366826"/>
                      <a:pt x="228362" y="366927"/>
                      <a:pt x="227446" y="367131"/>
                    </a:cubicBezTo>
                    <a:cubicBezTo>
                      <a:pt x="222661" y="368047"/>
                      <a:pt x="217774" y="368760"/>
                      <a:pt x="212887" y="369167"/>
                    </a:cubicBezTo>
                    <a:cubicBezTo>
                      <a:pt x="212378" y="369269"/>
                      <a:pt x="211869" y="369269"/>
                      <a:pt x="211360" y="369269"/>
                    </a:cubicBezTo>
                    <a:cubicBezTo>
                      <a:pt x="206066" y="369676"/>
                      <a:pt x="200772" y="369982"/>
                      <a:pt x="195477" y="369982"/>
                    </a:cubicBezTo>
                    <a:cubicBezTo>
                      <a:pt x="192423" y="369982"/>
                      <a:pt x="189267" y="369880"/>
                      <a:pt x="186213" y="369778"/>
                    </a:cubicBezTo>
                    <a:cubicBezTo>
                      <a:pt x="183769" y="369676"/>
                      <a:pt x="181326" y="369473"/>
                      <a:pt x="178882" y="369269"/>
                    </a:cubicBezTo>
                    <a:cubicBezTo>
                      <a:pt x="178271" y="369167"/>
                      <a:pt x="177660" y="369167"/>
                      <a:pt x="177151" y="369167"/>
                    </a:cubicBezTo>
                    <a:cubicBezTo>
                      <a:pt x="174301" y="368862"/>
                      <a:pt x="171552" y="368556"/>
                      <a:pt x="168803" y="368149"/>
                    </a:cubicBezTo>
                    <a:cubicBezTo>
                      <a:pt x="168599" y="368149"/>
                      <a:pt x="168396" y="368047"/>
                      <a:pt x="168192" y="368047"/>
                    </a:cubicBezTo>
                    <a:cubicBezTo>
                      <a:pt x="165443" y="367640"/>
                      <a:pt x="162796" y="367131"/>
                      <a:pt x="160047" y="366622"/>
                    </a:cubicBezTo>
                    <a:cubicBezTo>
                      <a:pt x="159843" y="366520"/>
                      <a:pt x="159538" y="366520"/>
                      <a:pt x="159334" y="366520"/>
                    </a:cubicBezTo>
                    <a:cubicBezTo>
                      <a:pt x="156789" y="366011"/>
                      <a:pt x="154346" y="365400"/>
                      <a:pt x="151800" y="364789"/>
                    </a:cubicBezTo>
                    <a:cubicBezTo>
                      <a:pt x="151393" y="364687"/>
                      <a:pt x="150884" y="364586"/>
                      <a:pt x="150477" y="364484"/>
                    </a:cubicBezTo>
                    <a:cubicBezTo>
                      <a:pt x="148237" y="363873"/>
                      <a:pt x="145997" y="363262"/>
                      <a:pt x="143859" y="362549"/>
                    </a:cubicBezTo>
                    <a:cubicBezTo>
                      <a:pt x="143146" y="362346"/>
                      <a:pt x="142434" y="362142"/>
                      <a:pt x="141721" y="361939"/>
                    </a:cubicBezTo>
                    <a:cubicBezTo>
                      <a:pt x="139787" y="361328"/>
                      <a:pt x="137852" y="360615"/>
                      <a:pt x="135918" y="360004"/>
                    </a:cubicBezTo>
                    <a:cubicBezTo>
                      <a:pt x="134900" y="359699"/>
                      <a:pt x="133983" y="359292"/>
                      <a:pt x="133067" y="358986"/>
                    </a:cubicBezTo>
                    <a:cubicBezTo>
                      <a:pt x="131336" y="358375"/>
                      <a:pt x="129606" y="357663"/>
                      <a:pt x="127977" y="356950"/>
                    </a:cubicBezTo>
                    <a:cubicBezTo>
                      <a:pt x="126857" y="356441"/>
                      <a:pt x="125635" y="356034"/>
                      <a:pt x="124515" y="355524"/>
                    </a:cubicBezTo>
                    <a:cubicBezTo>
                      <a:pt x="123802" y="355219"/>
                      <a:pt x="123191" y="354914"/>
                      <a:pt x="122479" y="354608"/>
                    </a:cubicBezTo>
                    <a:lnTo>
                      <a:pt x="144470" y="288838"/>
                    </a:lnTo>
                    <a:lnTo>
                      <a:pt x="158622" y="288838"/>
                    </a:lnTo>
                    <a:lnTo>
                      <a:pt x="170126" y="306044"/>
                    </a:lnTo>
                    <a:cubicBezTo>
                      <a:pt x="173181" y="310626"/>
                      <a:pt x="178271" y="313273"/>
                      <a:pt x="183667" y="313273"/>
                    </a:cubicBezTo>
                    <a:lnTo>
                      <a:pt x="195477" y="313273"/>
                    </a:lnTo>
                    <a:cubicBezTo>
                      <a:pt x="204437" y="313273"/>
                      <a:pt x="211767" y="305942"/>
                      <a:pt x="211767" y="296983"/>
                    </a:cubicBezTo>
                    <a:lnTo>
                      <a:pt x="211767" y="264404"/>
                    </a:lnTo>
                    <a:cubicBezTo>
                      <a:pt x="211767" y="259924"/>
                      <a:pt x="208102" y="256259"/>
                      <a:pt x="203622" y="256259"/>
                    </a:cubicBezTo>
                    <a:lnTo>
                      <a:pt x="203622" y="256259"/>
                    </a:lnTo>
                    <a:cubicBezTo>
                      <a:pt x="199143" y="256259"/>
                      <a:pt x="195477" y="259924"/>
                      <a:pt x="195477" y="264404"/>
                    </a:cubicBezTo>
                    <a:lnTo>
                      <a:pt x="195477" y="296983"/>
                    </a:lnTo>
                    <a:lnTo>
                      <a:pt x="183565" y="296983"/>
                    </a:lnTo>
                    <a:lnTo>
                      <a:pt x="172061" y="279472"/>
                    </a:lnTo>
                    <a:cubicBezTo>
                      <a:pt x="169006" y="274890"/>
                      <a:pt x="163916" y="272243"/>
                      <a:pt x="158520" y="272243"/>
                    </a:cubicBezTo>
                    <a:lnTo>
                      <a:pt x="144368" y="272243"/>
                    </a:lnTo>
                    <a:cubicBezTo>
                      <a:pt x="137343" y="272243"/>
                      <a:pt x="131133" y="276723"/>
                      <a:pt x="128893" y="283340"/>
                    </a:cubicBezTo>
                    <a:lnTo>
                      <a:pt x="107716" y="346871"/>
                    </a:lnTo>
                    <a:cubicBezTo>
                      <a:pt x="53145" y="316124"/>
                      <a:pt x="16290" y="257684"/>
                      <a:pt x="16290" y="190794"/>
                    </a:cubicBezTo>
                    <a:cubicBezTo>
                      <a:pt x="16290" y="142027"/>
                      <a:pt x="36652" y="96517"/>
                      <a:pt x="69842" y="63632"/>
                    </a:cubicBezTo>
                    <a:lnTo>
                      <a:pt x="80024" y="84096"/>
                    </a:lnTo>
                    <a:cubicBezTo>
                      <a:pt x="82772" y="89696"/>
                      <a:pt x="88372" y="93055"/>
                      <a:pt x="94583" y="93055"/>
                    </a:cubicBezTo>
                    <a:lnTo>
                      <a:pt x="114028" y="93055"/>
                    </a:lnTo>
                    <a:lnTo>
                      <a:pt x="114028" y="133780"/>
                    </a:lnTo>
                    <a:cubicBezTo>
                      <a:pt x="114028" y="142739"/>
                      <a:pt x="121359" y="150070"/>
                      <a:pt x="130318" y="150070"/>
                    </a:cubicBezTo>
                    <a:lnTo>
                      <a:pt x="181936" y="150070"/>
                    </a:lnTo>
                    <a:cubicBezTo>
                      <a:pt x="188452" y="150070"/>
                      <a:pt x="194357" y="146201"/>
                      <a:pt x="196903" y="140194"/>
                    </a:cubicBezTo>
                    <a:lnTo>
                      <a:pt x="217061" y="93055"/>
                    </a:lnTo>
                    <a:lnTo>
                      <a:pt x="252492" y="93055"/>
                    </a:lnTo>
                    <a:cubicBezTo>
                      <a:pt x="261451" y="93055"/>
                      <a:pt x="268781" y="85725"/>
                      <a:pt x="268781" y="76766"/>
                    </a:cubicBezTo>
                    <a:lnTo>
                      <a:pt x="268781" y="68621"/>
                    </a:lnTo>
                    <a:cubicBezTo>
                      <a:pt x="268781" y="64141"/>
                      <a:pt x="265116" y="60476"/>
                      <a:pt x="260637" y="60476"/>
                    </a:cubicBezTo>
                    <a:lnTo>
                      <a:pt x="260637" y="60476"/>
                    </a:lnTo>
                    <a:cubicBezTo>
                      <a:pt x="256157" y="60476"/>
                      <a:pt x="252492" y="64141"/>
                      <a:pt x="252492" y="68621"/>
                    </a:cubicBezTo>
                    <a:lnTo>
                      <a:pt x="252492" y="76766"/>
                    </a:lnTo>
                    <a:lnTo>
                      <a:pt x="217163" y="76766"/>
                    </a:lnTo>
                    <a:cubicBezTo>
                      <a:pt x="210647" y="76766"/>
                      <a:pt x="204742" y="80634"/>
                      <a:pt x="202197" y="86641"/>
                    </a:cubicBezTo>
                    <a:lnTo>
                      <a:pt x="181936" y="133780"/>
                    </a:lnTo>
                    <a:lnTo>
                      <a:pt x="130318" y="133780"/>
                    </a:lnTo>
                    <a:lnTo>
                      <a:pt x="130318" y="93055"/>
                    </a:lnTo>
                    <a:cubicBezTo>
                      <a:pt x="130318" y="84096"/>
                      <a:pt x="122988" y="76766"/>
                      <a:pt x="114028" y="76766"/>
                    </a:cubicBezTo>
                    <a:lnTo>
                      <a:pt x="94583" y="76766"/>
                    </a:lnTo>
                    <a:lnTo>
                      <a:pt x="82365" y="52229"/>
                    </a:lnTo>
                    <a:cubicBezTo>
                      <a:pt x="91528" y="44695"/>
                      <a:pt x="101302" y="37976"/>
                      <a:pt x="111890" y="32376"/>
                    </a:cubicBezTo>
                    <a:cubicBezTo>
                      <a:pt x="112603" y="31969"/>
                      <a:pt x="113316" y="31663"/>
                      <a:pt x="114028" y="31256"/>
                    </a:cubicBezTo>
                    <a:cubicBezTo>
                      <a:pt x="118101" y="29220"/>
                      <a:pt x="122173" y="27184"/>
                      <a:pt x="126449" y="25453"/>
                    </a:cubicBezTo>
                    <a:cubicBezTo>
                      <a:pt x="126857" y="25249"/>
                      <a:pt x="127366" y="25147"/>
                      <a:pt x="127773" y="24944"/>
                    </a:cubicBezTo>
                    <a:cubicBezTo>
                      <a:pt x="131438" y="23417"/>
                      <a:pt x="135205" y="22093"/>
                      <a:pt x="138972" y="20769"/>
                    </a:cubicBezTo>
                    <a:cubicBezTo>
                      <a:pt x="140296" y="20362"/>
                      <a:pt x="141721" y="19853"/>
                      <a:pt x="143045" y="19446"/>
                    </a:cubicBezTo>
                    <a:cubicBezTo>
                      <a:pt x="146913" y="18224"/>
                      <a:pt x="150884" y="17104"/>
                      <a:pt x="154957" y="16188"/>
                    </a:cubicBezTo>
                    <a:cubicBezTo>
                      <a:pt x="155262" y="16086"/>
                      <a:pt x="155567" y="15984"/>
                      <a:pt x="155873" y="15984"/>
                    </a:cubicBezTo>
                    <a:lnTo>
                      <a:pt x="154651" y="10690"/>
                    </a:lnTo>
                    <a:lnTo>
                      <a:pt x="152208" y="0"/>
                    </a:lnTo>
                    <a:cubicBezTo>
                      <a:pt x="151902" y="102"/>
                      <a:pt x="151699" y="102"/>
                      <a:pt x="151393" y="204"/>
                    </a:cubicBezTo>
                    <a:cubicBezTo>
                      <a:pt x="146812" y="1222"/>
                      <a:pt x="142332" y="2545"/>
                      <a:pt x="137954" y="3869"/>
                    </a:cubicBezTo>
                    <a:cubicBezTo>
                      <a:pt x="136325" y="4378"/>
                      <a:pt x="134798" y="4887"/>
                      <a:pt x="133271" y="5396"/>
                    </a:cubicBezTo>
                    <a:cubicBezTo>
                      <a:pt x="129809" y="6516"/>
                      <a:pt x="126348" y="7839"/>
                      <a:pt x="122988" y="9163"/>
                    </a:cubicBezTo>
                    <a:cubicBezTo>
                      <a:pt x="121766" y="9672"/>
                      <a:pt x="120544" y="10079"/>
                      <a:pt x="119323" y="10588"/>
                    </a:cubicBezTo>
                    <a:cubicBezTo>
                      <a:pt x="114639" y="12523"/>
                      <a:pt x="110058" y="14661"/>
                      <a:pt x="105578" y="17002"/>
                    </a:cubicBezTo>
                    <a:cubicBezTo>
                      <a:pt x="105375" y="17104"/>
                      <a:pt x="105171" y="17206"/>
                      <a:pt x="104967" y="17308"/>
                    </a:cubicBezTo>
                    <a:cubicBezTo>
                      <a:pt x="100284" y="19751"/>
                      <a:pt x="95804" y="22398"/>
                      <a:pt x="91325" y="25249"/>
                    </a:cubicBezTo>
                    <a:cubicBezTo>
                      <a:pt x="91223" y="25249"/>
                      <a:pt x="91121" y="25351"/>
                      <a:pt x="91121" y="25351"/>
                    </a:cubicBezTo>
                    <a:cubicBezTo>
                      <a:pt x="82569" y="30747"/>
                      <a:pt x="74322" y="36754"/>
                      <a:pt x="66686" y="43473"/>
                    </a:cubicBezTo>
                    <a:cubicBezTo>
                      <a:pt x="66279" y="43779"/>
                      <a:pt x="66075" y="44186"/>
                      <a:pt x="65770" y="44593"/>
                    </a:cubicBezTo>
                    <a:cubicBezTo>
                      <a:pt x="25249" y="81245"/>
                      <a:pt x="0" y="133983"/>
                      <a:pt x="0" y="190794"/>
                    </a:cubicBezTo>
                    <a:cubicBezTo>
                      <a:pt x="0" y="267356"/>
                      <a:pt x="44186" y="333635"/>
                      <a:pt x="108429" y="365807"/>
                    </a:cubicBezTo>
                    <a:cubicBezTo>
                      <a:pt x="108531" y="365909"/>
                      <a:pt x="108632" y="366011"/>
                      <a:pt x="108734" y="366011"/>
                    </a:cubicBezTo>
                    <a:cubicBezTo>
                      <a:pt x="109142" y="366215"/>
                      <a:pt x="109651" y="366418"/>
                      <a:pt x="110160" y="366622"/>
                    </a:cubicBezTo>
                    <a:cubicBezTo>
                      <a:pt x="111789" y="367436"/>
                      <a:pt x="113418" y="368149"/>
                      <a:pt x="115148" y="368862"/>
                    </a:cubicBezTo>
                    <a:cubicBezTo>
                      <a:pt x="117897" y="370083"/>
                      <a:pt x="120748" y="371305"/>
                      <a:pt x="123497" y="372425"/>
                    </a:cubicBezTo>
                    <a:cubicBezTo>
                      <a:pt x="125126" y="373138"/>
                      <a:pt x="126857" y="373749"/>
                      <a:pt x="128486" y="374360"/>
                    </a:cubicBezTo>
                    <a:cubicBezTo>
                      <a:pt x="130420" y="375072"/>
                      <a:pt x="132456" y="375683"/>
                      <a:pt x="134391" y="376396"/>
                    </a:cubicBezTo>
                    <a:cubicBezTo>
                      <a:pt x="135612" y="376803"/>
                      <a:pt x="136936" y="377210"/>
                      <a:pt x="138158" y="377618"/>
                    </a:cubicBezTo>
                    <a:cubicBezTo>
                      <a:pt x="140194" y="378228"/>
                      <a:pt x="142230" y="378839"/>
                      <a:pt x="144266" y="379348"/>
                    </a:cubicBezTo>
                    <a:cubicBezTo>
                      <a:pt x="145488" y="379654"/>
                      <a:pt x="146710" y="380061"/>
                      <a:pt x="148033" y="380366"/>
                    </a:cubicBezTo>
                    <a:cubicBezTo>
                      <a:pt x="150070" y="380875"/>
                      <a:pt x="152208" y="381385"/>
                      <a:pt x="154244" y="381792"/>
                    </a:cubicBezTo>
                    <a:cubicBezTo>
                      <a:pt x="155567" y="382097"/>
                      <a:pt x="156891" y="382301"/>
                      <a:pt x="158215" y="382606"/>
                    </a:cubicBezTo>
                    <a:cubicBezTo>
                      <a:pt x="160251" y="383013"/>
                      <a:pt x="162287" y="383319"/>
                      <a:pt x="164323" y="383726"/>
                    </a:cubicBezTo>
                    <a:cubicBezTo>
                      <a:pt x="165850" y="383930"/>
                      <a:pt x="167378" y="384133"/>
                      <a:pt x="168905" y="384337"/>
                    </a:cubicBezTo>
                    <a:cubicBezTo>
                      <a:pt x="170737" y="384541"/>
                      <a:pt x="172672" y="384846"/>
                      <a:pt x="174504" y="385050"/>
                    </a:cubicBezTo>
                    <a:cubicBezTo>
                      <a:pt x="176439" y="385253"/>
                      <a:pt x="178373" y="385355"/>
                      <a:pt x="180308" y="385559"/>
                    </a:cubicBezTo>
                    <a:cubicBezTo>
                      <a:pt x="181835" y="385661"/>
                      <a:pt x="183260" y="385864"/>
                      <a:pt x="184787" y="385864"/>
                    </a:cubicBezTo>
                    <a:cubicBezTo>
                      <a:pt x="188351" y="386068"/>
                      <a:pt x="191812" y="386170"/>
                      <a:pt x="195376" y="386170"/>
                    </a:cubicBezTo>
                    <a:cubicBezTo>
                      <a:pt x="201484" y="386170"/>
                      <a:pt x="207491" y="385864"/>
                      <a:pt x="213396" y="385355"/>
                    </a:cubicBezTo>
                    <a:cubicBezTo>
                      <a:pt x="213803" y="385355"/>
                      <a:pt x="214312" y="385253"/>
                      <a:pt x="214720" y="385253"/>
                    </a:cubicBezTo>
                    <a:cubicBezTo>
                      <a:pt x="220319" y="384744"/>
                      <a:pt x="225919" y="383828"/>
                      <a:pt x="231417" y="382810"/>
                    </a:cubicBezTo>
                    <a:cubicBezTo>
                      <a:pt x="232231" y="382708"/>
                      <a:pt x="233046" y="382504"/>
                      <a:pt x="233860" y="382403"/>
                    </a:cubicBezTo>
                    <a:cubicBezTo>
                      <a:pt x="239053" y="381385"/>
                      <a:pt x="244041" y="380061"/>
                      <a:pt x="249132" y="378636"/>
                    </a:cubicBezTo>
                    <a:cubicBezTo>
                      <a:pt x="250252" y="378330"/>
                      <a:pt x="251372" y="378025"/>
                      <a:pt x="252492" y="377618"/>
                    </a:cubicBezTo>
                    <a:cubicBezTo>
                      <a:pt x="257175" y="376192"/>
                      <a:pt x="261756" y="374563"/>
                      <a:pt x="266338" y="372731"/>
                    </a:cubicBezTo>
                    <a:cubicBezTo>
                      <a:pt x="267763" y="372222"/>
                      <a:pt x="269087" y="371712"/>
                      <a:pt x="270410" y="371102"/>
                    </a:cubicBezTo>
                    <a:cubicBezTo>
                      <a:pt x="274686" y="369269"/>
                      <a:pt x="278963" y="367335"/>
                      <a:pt x="283137" y="365197"/>
                    </a:cubicBezTo>
                    <a:cubicBezTo>
                      <a:pt x="284562" y="364484"/>
                      <a:pt x="286089" y="363771"/>
                      <a:pt x="287515" y="362957"/>
                    </a:cubicBezTo>
                    <a:cubicBezTo>
                      <a:pt x="291587" y="360819"/>
                      <a:pt x="295558" y="358477"/>
                      <a:pt x="299427" y="356034"/>
                    </a:cubicBezTo>
                    <a:cubicBezTo>
                      <a:pt x="300852" y="355117"/>
                      <a:pt x="302175" y="354303"/>
                      <a:pt x="303601" y="353386"/>
                    </a:cubicBezTo>
                    <a:cubicBezTo>
                      <a:pt x="307571" y="350739"/>
                      <a:pt x="311338" y="347990"/>
                      <a:pt x="315105" y="345140"/>
                    </a:cubicBezTo>
                    <a:cubicBezTo>
                      <a:pt x="316327" y="344223"/>
                      <a:pt x="317447" y="343307"/>
                      <a:pt x="318669" y="342391"/>
                    </a:cubicBezTo>
                    <a:cubicBezTo>
                      <a:pt x="322436" y="339337"/>
                      <a:pt x="326101" y="336079"/>
                      <a:pt x="329664" y="332719"/>
                    </a:cubicBezTo>
                    <a:cubicBezTo>
                      <a:pt x="330275" y="332108"/>
                      <a:pt x="330886" y="331701"/>
                      <a:pt x="331497" y="331090"/>
                    </a:cubicBezTo>
                    <a:cubicBezTo>
                      <a:pt x="331599" y="330988"/>
                      <a:pt x="331701" y="330784"/>
                      <a:pt x="331802" y="330683"/>
                    </a:cubicBezTo>
                    <a:cubicBezTo>
                      <a:pt x="368251" y="295252"/>
                      <a:pt x="390955" y="245670"/>
                      <a:pt x="390955" y="19079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71" name="Google Shape;2371;p16"/>
              <p:cNvSpPr/>
              <p:nvPr/>
            </p:nvSpPr>
            <p:spPr>
              <a:xfrm>
                <a:off x="1043904" y="1742854"/>
                <a:ext cx="87850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87850" h="65159" extrusionOk="0">
                    <a:moveTo>
                      <a:pt x="85420" y="28405"/>
                    </a:moveTo>
                    <a:lnTo>
                      <a:pt x="76562" y="19548"/>
                    </a:lnTo>
                    <a:cubicBezTo>
                      <a:pt x="74526" y="17512"/>
                      <a:pt x="71573" y="16697"/>
                      <a:pt x="68824" y="17410"/>
                    </a:cubicBezTo>
                    <a:lnTo>
                      <a:pt x="46324" y="23009"/>
                    </a:lnTo>
                    <a:cubicBezTo>
                      <a:pt x="42964" y="23824"/>
                      <a:pt x="39503" y="22500"/>
                      <a:pt x="37568" y="19650"/>
                    </a:cubicBezTo>
                    <a:lnTo>
                      <a:pt x="26878" y="3665"/>
                    </a:lnTo>
                    <a:cubicBezTo>
                      <a:pt x="25351" y="1425"/>
                      <a:pt x="22806" y="0"/>
                      <a:pt x="20159" y="0"/>
                    </a:cubicBezTo>
                    <a:lnTo>
                      <a:pt x="8145" y="0"/>
                    </a:lnTo>
                    <a:cubicBezTo>
                      <a:pt x="3665" y="0"/>
                      <a:pt x="0" y="3665"/>
                      <a:pt x="0" y="8145"/>
                    </a:cubicBezTo>
                    <a:lnTo>
                      <a:pt x="0" y="29220"/>
                    </a:lnTo>
                    <a:cubicBezTo>
                      <a:pt x="0" y="31358"/>
                      <a:pt x="814" y="33496"/>
                      <a:pt x="2342" y="35023"/>
                    </a:cubicBezTo>
                    <a:lnTo>
                      <a:pt x="30136" y="62817"/>
                    </a:lnTo>
                    <a:cubicBezTo>
                      <a:pt x="31663" y="64345"/>
                      <a:pt x="33699" y="65159"/>
                      <a:pt x="35939" y="65159"/>
                    </a:cubicBezTo>
                    <a:lnTo>
                      <a:pt x="68213" y="65159"/>
                    </a:lnTo>
                    <a:cubicBezTo>
                      <a:pt x="71268" y="65159"/>
                      <a:pt x="74119" y="63428"/>
                      <a:pt x="75544" y="60679"/>
                    </a:cubicBezTo>
                    <a:lnTo>
                      <a:pt x="86947" y="37874"/>
                    </a:lnTo>
                    <a:cubicBezTo>
                      <a:pt x="88576" y="34718"/>
                      <a:pt x="87965" y="30951"/>
                      <a:pt x="85420" y="2840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72" name="Google Shape;2372;p16"/>
              <p:cNvSpPr/>
              <p:nvPr/>
            </p:nvSpPr>
            <p:spPr>
              <a:xfrm>
                <a:off x="1035759" y="1734709"/>
                <a:ext cx="104056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104056" h="81448" extrusionOk="0">
                    <a:moveTo>
                      <a:pt x="76460" y="81449"/>
                    </a:moveTo>
                    <a:lnTo>
                      <a:pt x="44084" y="81449"/>
                    </a:lnTo>
                    <a:cubicBezTo>
                      <a:pt x="39808" y="81449"/>
                      <a:pt x="35634" y="79718"/>
                      <a:pt x="32580" y="76664"/>
                    </a:cubicBezTo>
                    <a:lnTo>
                      <a:pt x="4785" y="48869"/>
                    </a:lnTo>
                    <a:cubicBezTo>
                      <a:pt x="1731" y="45815"/>
                      <a:pt x="0" y="41743"/>
                      <a:pt x="0" y="37365"/>
                    </a:cubicBezTo>
                    <a:lnTo>
                      <a:pt x="0" y="16290"/>
                    </a:lnTo>
                    <a:cubicBezTo>
                      <a:pt x="0" y="7330"/>
                      <a:pt x="7330" y="0"/>
                      <a:pt x="16290" y="0"/>
                    </a:cubicBezTo>
                    <a:lnTo>
                      <a:pt x="28202" y="0"/>
                    </a:lnTo>
                    <a:cubicBezTo>
                      <a:pt x="33699" y="0"/>
                      <a:pt x="38688" y="2749"/>
                      <a:pt x="41743" y="7229"/>
                    </a:cubicBezTo>
                    <a:lnTo>
                      <a:pt x="52433" y="23213"/>
                    </a:lnTo>
                    <a:lnTo>
                      <a:pt x="74933" y="17613"/>
                    </a:lnTo>
                    <a:cubicBezTo>
                      <a:pt x="80431" y="16188"/>
                      <a:pt x="86336" y="17919"/>
                      <a:pt x="90408" y="21889"/>
                    </a:cubicBezTo>
                    <a:lnTo>
                      <a:pt x="99266" y="30747"/>
                    </a:lnTo>
                    <a:cubicBezTo>
                      <a:pt x="104255" y="35736"/>
                      <a:pt x="105476" y="43270"/>
                      <a:pt x="102320" y="49582"/>
                    </a:cubicBezTo>
                    <a:lnTo>
                      <a:pt x="90917" y="72388"/>
                    </a:lnTo>
                    <a:cubicBezTo>
                      <a:pt x="88168" y="77987"/>
                      <a:pt x="82671" y="81449"/>
                      <a:pt x="76460" y="81449"/>
                    </a:cubicBezTo>
                    <a:close/>
                    <a:moveTo>
                      <a:pt x="16290" y="16290"/>
                    </a:moveTo>
                    <a:lnTo>
                      <a:pt x="16290" y="37365"/>
                    </a:lnTo>
                    <a:lnTo>
                      <a:pt x="44084" y="65159"/>
                    </a:lnTo>
                    <a:lnTo>
                      <a:pt x="76358" y="65159"/>
                    </a:lnTo>
                    <a:lnTo>
                      <a:pt x="87761" y="42353"/>
                    </a:lnTo>
                    <a:lnTo>
                      <a:pt x="78904" y="33496"/>
                    </a:lnTo>
                    <a:lnTo>
                      <a:pt x="56403" y="39095"/>
                    </a:lnTo>
                    <a:cubicBezTo>
                      <a:pt x="49684" y="40724"/>
                      <a:pt x="42761" y="38077"/>
                      <a:pt x="38892" y="32376"/>
                    </a:cubicBezTo>
                    <a:lnTo>
                      <a:pt x="28202" y="16290"/>
                    </a:lnTo>
                    <a:lnTo>
                      <a:pt x="16290" y="162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73" name="Google Shape;2373;p16"/>
              <p:cNvSpPr/>
              <p:nvPr/>
            </p:nvSpPr>
            <p:spPr>
              <a:xfrm>
                <a:off x="1258057" y="1693984"/>
                <a:ext cx="87208" cy="73202"/>
              </a:xfrm>
              <a:custGeom>
                <a:avLst/>
                <a:gdLst/>
                <a:ahLst/>
                <a:cxnLst/>
                <a:rect l="l" t="t" r="r" b="b"/>
                <a:pathLst>
                  <a:path w="87208" h="73202" extrusionOk="0">
                    <a:moveTo>
                      <a:pt x="61246" y="29525"/>
                    </a:moveTo>
                    <a:lnTo>
                      <a:pt x="48724" y="4480"/>
                    </a:lnTo>
                    <a:cubicBezTo>
                      <a:pt x="47298" y="1731"/>
                      <a:pt x="44549" y="0"/>
                      <a:pt x="41393" y="0"/>
                    </a:cubicBezTo>
                    <a:lnTo>
                      <a:pt x="24492" y="0"/>
                    </a:lnTo>
                    <a:cubicBezTo>
                      <a:pt x="22863" y="0"/>
                      <a:pt x="21336" y="509"/>
                      <a:pt x="20013" y="1324"/>
                    </a:cubicBezTo>
                    <a:lnTo>
                      <a:pt x="3621" y="12217"/>
                    </a:lnTo>
                    <a:cubicBezTo>
                      <a:pt x="160" y="14457"/>
                      <a:pt x="-960" y="18937"/>
                      <a:pt x="872" y="22602"/>
                    </a:cubicBezTo>
                    <a:lnTo>
                      <a:pt x="12886" y="46629"/>
                    </a:lnTo>
                    <a:cubicBezTo>
                      <a:pt x="13599" y="48055"/>
                      <a:pt x="14617" y="49175"/>
                      <a:pt x="15940" y="49989"/>
                    </a:cubicBezTo>
                    <a:lnTo>
                      <a:pt x="52694" y="72082"/>
                    </a:lnTo>
                    <a:cubicBezTo>
                      <a:pt x="53916" y="72897"/>
                      <a:pt x="55443" y="73202"/>
                      <a:pt x="56868" y="73202"/>
                    </a:cubicBezTo>
                    <a:lnTo>
                      <a:pt x="79063" y="73202"/>
                    </a:lnTo>
                    <a:cubicBezTo>
                      <a:pt x="83543" y="73202"/>
                      <a:pt x="87208" y="69537"/>
                      <a:pt x="87208" y="65057"/>
                    </a:cubicBezTo>
                    <a:lnTo>
                      <a:pt x="87208" y="46528"/>
                    </a:lnTo>
                    <a:cubicBezTo>
                      <a:pt x="87208" y="43066"/>
                      <a:pt x="84968" y="39910"/>
                      <a:pt x="81609" y="38790"/>
                    </a:cubicBezTo>
                    <a:lnTo>
                      <a:pt x="65930" y="33598"/>
                    </a:lnTo>
                    <a:cubicBezTo>
                      <a:pt x="63893" y="32987"/>
                      <a:pt x="62264" y="31460"/>
                      <a:pt x="61246" y="2952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74" name="Google Shape;2374;p16"/>
              <p:cNvSpPr/>
              <p:nvPr/>
            </p:nvSpPr>
            <p:spPr>
              <a:xfrm>
                <a:off x="1249875" y="1685839"/>
                <a:ext cx="103433" cy="89593"/>
              </a:xfrm>
              <a:custGeom>
                <a:avLst/>
                <a:gdLst/>
                <a:ahLst/>
                <a:cxnLst/>
                <a:rect l="l" t="t" r="r" b="b"/>
                <a:pathLst>
                  <a:path w="103433" h="89593" extrusionOk="0">
                    <a:moveTo>
                      <a:pt x="87245" y="89594"/>
                    </a:moveTo>
                    <a:lnTo>
                      <a:pt x="65050" y="89594"/>
                    </a:lnTo>
                    <a:cubicBezTo>
                      <a:pt x="62097" y="89594"/>
                      <a:pt x="59145" y="88779"/>
                      <a:pt x="56701" y="87252"/>
                    </a:cubicBezTo>
                    <a:lnTo>
                      <a:pt x="19948" y="65159"/>
                    </a:lnTo>
                    <a:cubicBezTo>
                      <a:pt x="17300" y="63530"/>
                      <a:pt x="15162" y="61290"/>
                      <a:pt x="13737" y="58440"/>
                    </a:cubicBezTo>
                    <a:lnTo>
                      <a:pt x="1723" y="34514"/>
                    </a:lnTo>
                    <a:cubicBezTo>
                      <a:pt x="-1942" y="27184"/>
                      <a:pt x="400" y="18224"/>
                      <a:pt x="7221" y="13643"/>
                    </a:cubicBezTo>
                    <a:lnTo>
                      <a:pt x="23613" y="2749"/>
                    </a:lnTo>
                    <a:cubicBezTo>
                      <a:pt x="26260" y="916"/>
                      <a:pt x="29416" y="0"/>
                      <a:pt x="32674" y="0"/>
                    </a:cubicBezTo>
                    <a:lnTo>
                      <a:pt x="49575" y="0"/>
                    </a:lnTo>
                    <a:cubicBezTo>
                      <a:pt x="55785" y="0"/>
                      <a:pt x="61385" y="3462"/>
                      <a:pt x="64134" y="9061"/>
                    </a:cubicBezTo>
                    <a:lnTo>
                      <a:pt x="76656" y="34107"/>
                    </a:lnTo>
                    <a:cubicBezTo>
                      <a:pt x="76656" y="34107"/>
                      <a:pt x="76656" y="34107"/>
                      <a:pt x="76656" y="34107"/>
                    </a:cubicBezTo>
                    <a:lnTo>
                      <a:pt x="92335" y="39299"/>
                    </a:lnTo>
                    <a:cubicBezTo>
                      <a:pt x="98953" y="41539"/>
                      <a:pt x="103433" y="47749"/>
                      <a:pt x="103433" y="54774"/>
                    </a:cubicBezTo>
                    <a:lnTo>
                      <a:pt x="103433" y="73304"/>
                    </a:lnTo>
                    <a:cubicBezTo>
                      <a:pt x="103535" y="82263"/>
                      <a:pt x="96204" y="89594"/>
                      <a:pt x="87245" y="89594"/>
                    </a:cubicBezTo>
                    <a:close/>
                    <a:moveTo>
                      <a:pt x="49676" y="16290"/>
                    </a:moveTo>
                    <a:lnTo>
                      <a:pt x="32776" y="16290"/>
                    </a:lnTo>
                    <a:lnTo>
                      <a:pt x="16384" y="27184"/>
                    </a:lnTo>
                    <a:lnTo>
                      <a:pt x="28398" y="51211"/>
                    </a:lnTo>
                    <a:lnTo>
                      <a:pt x="65152" y="73304"/>
                    </a:lnTo>
                    <a:lnTo>
                      <a:pt x="87245" y="73304"/>
                    </a:lnTo>
                    <a:lnTo>
                      <a:pt x="87245" y="54774"/>
                    </a:lnTo>
                    <a:lnTo>
                      <a:pt x="71566" y="49582"/>
                    </a:lnTo>
                    <a:cubicBezTo>
                      <a:pt x="67392" y="48157"/>
                      <a:pt x="64134" y="45306"/>
                      <a:pt x="62199" y="41437"/>
                    </a:cubicBezTo>
                    <a:lnTo>
                      <a:pt x="62199" y="41437"/>
                    </a:lnTo>
                    <a:lnTo>
                      <a:pt x="49676" y="162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75" name="Google Shape;2375;p16"/>
              <p:cNvSpPr/>
              <p:nvPr/>
            </p:nvSpPr>
            <p:spPr>
              <a:xfrm>
                <a:off x="1223091" y="1522750"/>
                <a:ext cx="162897" cy="97930"/>
              </a:xfrm>
              <a:custGeom>
                <a:avLst/>
                <a:gdLst/>
                <a:ahLst/>
                <a:cxnLst/>
                <a:rect l="l" t="t" r="r" b="b"/>
                <a:pathLst>
                  <a:path w="162897" h="97930" extrusionOk="0">
                    <a:moveTo>
                      <a:pt x="0" y="69830"/>
                    </a:moveTo>
                    <a:lnTo>
                      <a:pt x="81449" y="97930"/>
                    </a:lnTo>
                    <a:lnTo>
                      <a:pt x="162898" y="69830"/>
                    </a:lnTo>
                    <a:lnTo>
                      <a:pt x="162898" y="16481"/>
                    </a:lnTo>
                    <a:lnTo>
                      <a:pt x="132253" y="7420"/>
                    </a:lnTo>
                    <a:cubicBezTo>
                      <a:pt x="98655" y="-2558"/>
                      <a:pt x="62817" y="-2456"/>
                      <a:pt x="29220" y="7624"/>
                    </a:cubicBezTo>
                    <a:lnTo>
                      <a:pt x="0" y="16481"/>
                    </a:lnTo>
                    <a:lnTo>
                      <a:pt x="0" y="69830"/>
                    </a:lnTo>
                    <a:close/>
                  </a:path>
                </a:pathLst>
              </a:custGeom>
              <a:solidFill>
                <a:srgbClr val="9C979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76" name="Google Shape;2376;p16"/>
              <p:cNvSpPr/>
              <p:nvPr/>
            </p:nvSpPr>
            <p:spPr>
              <a:xfrm>
                <a:off x="1133498" y="1474072"/>
                <a:ext cx="342085" cy="105883"/>
              </a:xfrm>
              <a:custGeom>
                <a:avLst/>
                <a:gdLst/>
                <a:ahLst/>
                <a:cxnLst/>
                <a:rect l="l" t="t" r="r" b="b"/>
                <a:pathLst>
                  <a:path w="342085" h="105883" extrusionOk="0">
                    <a:moveTo>
                      <a:pt x="171043" y="0"/>
                    </a:moveTo>
                    <a:lnTo>
                      <a:pt x="0" y="65159"/>
                    </a:lnTo>
                    <a:lnTo>
                      <a:pt x="89594" y="105884"/>
                    </a:lnTo>
                    <a:lnTo>
                      <a:pt x="89594" y="65159"/>
                    </a:lnTo>
                    <a:lnTo>
                      <a:pt x="119526" y="56200"/>
                    </a:lnTo>
                    <a:cubicBezTo>
                      <a:pt x="153124" y="46120"/>
                      <a:pt x="188961" y="46120"/>
                      <a:pt x="222457" y="56200"/>
                    </a:cubicBezTo>
                    <a:lnTo>
                      <a:pt x="252492" y="65159"/>
                    </a:lnTo>
                    <a:lnTo>
                      <a:pt x="252492" y="105884"/>
                    </a:lnTo>
                    <a:lnTo>
                      <a:pt x="342085" y="65159"/>
                    </a:lnTo>
                    <a:lnTo>
                      <a:pt x="171043" y="0"/>
                    </a:lnTo>
                    <a:close/>
                  </a:path>
                </a:pathLst>
              </a:custGeom>
              <a:solidFill>
                <a:srgbClr val="706D6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77" name="Google Shape;2377;p16"/>
              <p:cNvSpPr/>
              <p:nvPr/>
            </p:nvSpPr>
            <p:spPr>
              <a:xfrm>
                <a:off x="1459293" y="1596246"/>
                <a:ext cx="32579" cy="40724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40724" extrusionOk="0">
                    <a:moveTo>
                      <a:pt x="0" y="40724"/>
                    </a:moveTo>
                    <a:lnTo>
                      <a:pt x="0" y="16290"/>
                    </a:lnTo>
                    <a:cubicBezTo>
                      <a:pt x="0" y="7330"/>
                      <a:pt x="7330" y="0"/>
                      <a:pt x="16290" y="0"/>
                    </a:cubicBezTo>
                    <a:cubicBezTo>
                      <a:pt x="25249" y="0"/>
                      <a:pt x="32580" y="7330"/>
                      <a:pt x="32580" y="16290"/>
                    </a:cubicBezTo>
                    <a:lnTo>
                      <a:pt x="32580" y="40724"/>
                    </a:lnTo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78" name="Google Shape;2378;p16"/>
              <p:cNvSpPr/>
              <p:nvPr/>
            </p:nvSpPr>
            <p:spPr>
              <a:xfrm>
                <a:off x="1451148" y="1588101"/>
                <a:ext cx="48869" cy="48869"/>
              </a:xfrm>
              <a:custGeom>
                <a:avLst/>
                <a:gdLst/>
                <a:ahLst/>
                <a:cxnLst/>
                <a:rect l="l" t="t" r="r" b="b"/>
                <a:pathLst>
                  <a:path w="48869" h="48869" extrusionOk="0">
                    <a:moveTo>
                      <a:pt x="48869" y="48869"/>
                    </a:moveTo>
                    <a:lnTo>
                      <a:pt x="32580" y="48869"/>
                    </a:lnTo>
                    <a:lnTo>
                      <a:pt x="32580" y="24435"/>
                    </a:lnTo>
                    <a:cubicBezTo>
                      <a:pt x="32580" y="19955"/>
                      <a:pt x="28914" y="16290"/>
                      <a:pt x="24435" y="16290"/>
                    </a:cubicBezTo>
                    <a:cubicBezTo>
                      <a:pt x="19955" y="16290"/>
                      <a:pt x="16290" y="19955"/>
                      <a:pt x="16290" y="24435"/>
                    </a:cubicBezTo>
                    <a:lnTo>
                      <a:pt x="16290" y="48869"/>
                    </a:lnTo>
                    <a:lnTo>
                      <a:pt x="0" y="48869"/>
                    </a:lnTo>
                    <a:lnTo>
                      <a:pt x="0" y="24435"/>
                    </a:lnTo>
                    <a:cubicBezTo>
                      <a:pt x="0" y="10996"/>
                      <a:pt x="10996" y="0"/>
                      <a:pt x="24435" y="0"/>
                    </a:cubicBezTo>
                    <a:cubicBezTo>
                      <a:pt x="37874" y="0"/>
                      <a:pt x="48869" y="10996"/>
                      <a:pt x="48869" y="24435"/>
                    </a:cubicBezTo>
                    <a:lnTo>
                      <a:pt x="48869" y="488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79" name="Google Shape;2379;p16"/>
              <p:cNvSpPr/>
              <p:nvPr/>
            </p:nvSpPr>
            <p:spPr>
              <a:xfrm>
                <a:off x="1467438" y="1661405"/>
                <a:ext cx="16289" cy="24434"/>
              </a:xfrm>
              <a:custGeom>
                <a:avLst/>
                <a:gdLst/>
                <a:ahLst/>
                <a:cxnLst/>
                <a:rect l="l" t="t" r="r" b="b"/>
                <a:pathLst>
                  <a:path w="16289" h="24434" extrusionOk="0">
                    <a:moveTo>
                      <a:pt x="0" y="0"/>
                    </a:moveTo>
                    <a:lnTo>
                      <a:pt x="16290" y="0"/>
                    </a:lnTo>
                    <a:lnTo>
                      <a:pt x="16290" y="16290"/>
                    </a:lnTo>
                    <a:cubicBezTo>
                      <a:pt x="16290" y="20769"/>
                      <a:pt x="12625" y="24435"/>
                      <a:pt x="8145" y="24435"/>
                    </a:cubicBezTo>
                    <a:lnTo>
                      <a:pt x="8145" y="24435"/>
                    </a:lnTo>
                    <a:cubicBezTo>
                      <a:pt x="3665" y="24435"/>
                      <a:pt x="0" y="20769"/>
                      <a:pt x="0" y="1629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80" name="Google Shape;2380;p16"/>
              <p:cNvSpPr/>
              <p:nvPr/>
            </p:nvSpPr>
            <p:spPr>
              <a:xfrm>
                <a:off x="1486884" y="1650816"/>
                <a:ext cx="23386" cy="26339"/>
              </a:xfrm>
              <a:custGeom>
                <a:avLst/>
                <a:gdLst/>
                <a:ahLst/>
                <a:cxnLst/>
                <a:rect l="l" t="t" r="r" b="b"/>
                <a:pathLst>
                  <a:path w="23386" h="26339" extrusionOk="0">
                    <a:moveTo>
                      <a:pt x="0" y="8145"/>
                    </a:moveTo>
                    <a:lnTo>
                      <a:pt x="14152" y="0"/>
                    </a:lnTo>
                    <a:lnTo>
                      <a:pt x="22297" y="14152"/>
                    </a:lnTo>
                    <a:cubicBezTo>
                      <a:pt x="24536" y="18021"/>
                      <a:pt x="23213" y="23009"/>
                      <a:pt x="19344" y="25249"/>
                    </a:cubicBezTo>
                    <a:lnTo>
                      <a:pt x="19344" y="25249"/>
                    </a:lnTo>
                    <a:cubicBezTo>
                      <a:pt x="15475" y="27489"/>
                      <a:pt x="10487" y="26165"/>
                      <a:pt x="8247" y="22297"/>
                    </a:cubicBezTo>
                    <a:lnTo>
                      <a:pt x="0" y="81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81" name="Google Shape;2381;p16"/>
              <p:cNvSpPr/>
              <p:nvPr/>
            </p:nvSpPr>
            <p:spPr>
              <a:xfrm>
                <a:off x="1441001" y="1650714"/>
                <a:ext cx="23382" cy="26339"/>
              </a:xfrm>
              <a:custGeom>
                <a:avLst/>
                <a:gdLst/>
                <a:ahLst/>
                <a:cxnLst/>
                <a:rect l="l" t="t" r="r" b="b"/>
                <a:pathLst>
                  <a:path w="23382" h="26339" extrusionOk="0">
                    <a:moveTo>
                      <a:pt x="1086" y="14152"/>
                    </a:moveTo>
                    <a:lnTo>
                      <a:pt x="9231" y="0"/>
                    </a:lnTo>
                    <a:lnTo>
                      <a:pt x="23383" y="8145"/>
                    </a:lnTo>
                    <a:lnTo>
                      <a:pt x="15238" y="22297"/>
                    </a:lnTo>
                    <a:cubicBezTo>
                      <a:pt x="12998" y="26165"/>
                      <a:pt x="8009" y="27489"/>
                      <a:pt x="4141" y="25249"/>
                    </a:cubicBezTo>
                    <a:lnTo>
                      <a:pt x="4141" y="25249"/>
                    </a:lnTo>
                    <a:cubicBezTo>
                      <a:pt x="170" y="23111"/>
                      <a:pt x="-1154" y="18122"/>
                      <a:pt x="1086" y="1415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82" name="Google Shape;2382;p16"/>
              <p:cNvSpPr/>
              <p:nvPr/>
            </p:nvSpPr>
            <p:spPr>
              <a:xfrm>
                <a:off x="1125451" y="1466004"/>
                <a:ext cx="358379" cy="162821"/>
              </a:xfrm>
              <a:custGeom>
                <a:avLst/>
                <a:gdLst/>
                <a:ahLst/>
                <a:cxnLst/>
                <a:rect l="l" t="t" r="r" b="b"/>
                <a:pathLst>
                  <a:path w="358379" h="162821" extrusionOk="0">
                    <a:moveTo>
                      <a:pt x="358277" y="73228"/>
                    </a:moveTo>
                    <a:cubicBezTo>
                      <a:pt x="358277" y="73126"/>
                      <a:pt x="358277" y="73024"/>
                      <a:pt x="358277" y="73024"/>
                    </a:cubicBezTo>
                    <a:cubicBezTo>
                      <a:pt x="358176" y="69766"/>
                      <a:pt x="356139" y="66814"/>
                      <a:pt x="353085" y="65694"/>
                    </a:cubicBezTo>
                    <a:lnTo>
                      <a:pt x="182042" y="535"/>
                    </a:lnTo>
                    <a:cubicBezTo>
                      <a:pt x="180210" y="-178"/>
                      <a:pt x="178072" y="-178"/>
                      <a:pt x="176239" y="535"/>
                    </a:cubicBezTo>
                    <a:lnTo>
                      <a:pt x="5196" y="65694"/>
                    </a:lnTo>
                    <a:cubicBezTo>
                      <a:pt x="2142" y="66915"/>
                      <a:pt x="106" y="69766"/>
                      <a:pt x="4" y="73024"/>
                    </a:cubicBezTo>
                    <a:cubicBezTo>
                      <a:pt x="-98" y="76282"/>
                      <a:pt x="1735" y="79336"/>
                      <a:pt x="4789" y="80660"/>
                    </a:cubicBezTo>
                    <a:lnTo>
                      <a:pt x="89598" y="119246"/>
                    </a:lnTo>
                    <a:lnTo>
                      <a:pt x="89598" y="126577"/>
                    </a:lnTo>
                    <a:cubicBezTo>
                      <a:pt x="89598" y="130038"/>
                      <a:pt x="91838" y="133093"/>
                      <a:pt x="95096" y="134314"/>
                    </a:cubicBezTo>
                    <a:lnTo>
                      <a:pt x="176545" y="162414"/>
                    </a:lnTo>
                    <a:cubicBezTo>
                      <a:pt x="177359" y="162720"/>
                      <a:pt x="178275" y="162821"/>
                      <a:pt x="179192" y="162821"/>
                    </a:cubicBezTo>
                    <a:cubicBezTo>
                      <a:pt x="180108" y="162821"/>
                      <a:pt x="181024" y="162720"/>
                      <a:pt x="181839" y="162414"/>
                    </a:cubicBezTo>
                    <a:lnTo>
                      <a:pt x="263288" y="134314"/>
                    </a:lnTo>
                    <a:cubicBezTo>
                      <a:pt x="266546" y="133194"/>
                      <a:pt x="268785" y="130140"/>
                      <a:pt x="268785" y="126577"/>
                    </a:cubicBezTo>
                    <a:lnTo>
                      <a:pt x="268785" y="119246"/>
                    </a:lnTo>
                    <a:lnTo>
                      <a:pt x="342089" y="85954"/>
                    </a:lnTo>
                    <a:lnTo>
                      <a:pt x="342089" y="105807"/>
                    </a:lnTo>
                    <a:cubicBezTo>
                      <a:pt x="342089" y="110287"/>
                      <a:pt x="345755" y="113952"/>
                      <a:pt x="350234" y="113952"/>
                    </a:cubicBezTo>
                    <a:lnTo>
                      <a:pt x="350234" y="113952"/>
                    </a:lnTo>
                    <a:cubicBezTo>
                      <a:pt x="354714" y="113952"/>
                      <a:pt x="358379" y="110287"/>
                      <a:pt x="358379" y="105807"/>
                    </a:cubicBezTo>
                    <a:lnTo>
                      <a:pt x="358277" y="73228"/>
                    </a:lnTo>
                    <a:lnTo>
                      <a:pt x="358277" y="73228"/>
                    </a:lnTo>
                    <a:close/>
                    <a:moveTo>
                      <a:pt x="252394" y="120773"/>
                    </a:moveTo>
                    <a:lnTo>
                      <a:pt x="179090" y="146124"/>
                    </a:lnTo>
                    <a:lnTo>
                      <a:pt x="105786" y="120773"/>
                    </a:lnTo>
                    <a:lnTo>
                      <a:pt x="105786" y="79235"/>
                    </a:lnTo>
                    <a:lnTo>
                      <a:pt x="129915" y="72006"/>
                    </a:lnTo>
                    <a:cubicBezTo>
                      <a:pt x="141929" y="68341"/>
                      <a:pt x="154248" y="66101"/>
                      <a:pt x="166669" y="65185"/>
                    </a:cubicBezTo>
                    <a:cubicBezTo>
                      <a:pt x="167178" y="65185"/>
                      <a:pt x="167687" y="65185"/>
                      <a:pt x="168196" y="65083"/>
                    </a:cubicBezTo>
                    <a:cubicBezTo>
                      <a:pt x="169112" y="64981"/>
                      <a:pt x="170029" y="64981"/>
                      <a:pt x="170945" y="64981"/>
                    </a:cubicBezTo>
                    <a:lnTo>
                      <a:pt x="170945" y="113850"/>
                    </a:lnTo>
                    <a:cubicBezTo>
                      <a:pt x="170945" y="118330"/>
                      <a:pt x="174610" y="121995"/>
                      <a:pt x="179090" y="121995"/>
                    </a:cubicBezTo>
                    <a:lnTo>
                      <a:pt x="179090" y="121995"/>
                    </a:lnTo>
                    <a:cubicBezTo>
                      <a:pt x="183570" y="121995"/>
                      <a:pt x="187235" y="118330"/>
                      <a:pt x="187235" y="113850"/>
                    </a:cubicBezTo>
                    <a:lnTo>
                      <a:pt x="187235" y="64981"/>
                    </a:lnTo>
                    <a:cubicBezTo>
                      <a:pt x="187642" y="64981"/>
                      <a:pt x="188151" y="64981"/>
                      <a:pt x="188660" y="64981"/>
                    </a:cubicBezTo>
                    <a:cubicBezTo>
                      <a:pt x="189373" y="64981"/>
                      <a:pt x="190187" y="64981"/>
                      <a:pt x="190900" y="65083"/>
                    </a:cubicBezTo>
                    <a:cubicBezTo>
                      <a:pt x="203219" y="65999"/>
                      <a:pt x="215538" y="68239"/>
                      <a:pt x="227552" y="71802"/>
                    </a:cubicBezTo>
                    <a:lnTo>
                      <a:pt x="252394" y="79336"/>
                    </a:lnTo>
                    <a:lnTo>
                      <a:pt x="252394" y="120773"/>
                    </a:lnTo>
                    <a:close/>
                    <a:moveTo>
                      <a:pt x="268684" y="101328"/>
                    </a:moveTo>
                    <a:lnTo>
                      <a:pt x="268684" y="73228"/>
                    </a:lnTo>
                    <a:cubicBezTo>
                      <a:pt x="268684" y="72311"/>
                      <a:pt x="268582" y="71497"/>
                      <a:pt x="268276" y="70682"/>
                    </a:cubicBezTo>
                    <a:cubicBezTo>
                      <a:pt x="268073" y="70173"/>
                      <a:pt x="267767" y="69664"/>
                      <a:pt x="267462" y="69155"/>
                    </a:cubicBezTo>
                    <a:cubicBezTo>
                      <a:pt x="267360" y="68952"/>
                      <a:pt x="267258" y="68646"/>
                      <a:pt x="267055" y="68443"/>
                    </a:cubicBezTo>
                    <a:cubicBezTo>
                      <a:pt x="266749" y="68035"/>
                      <a:pt x="266240" y="67628"/>
                      <a:pt x="265833" y="67323"/>
                    </a:cubicBezTo>
                    <a:cubicBezTo>
                      <a:pt x="265629" y="67119"/>
                      <a:pt x="265426" y="66814"/>
                      <a:pt x="265222" y="66712"/>
                    </a:cubicBezTo>
                    <a:cubicBezTo>
                      <a:pt x="264917" y="66508"/>
                      <a:pt x="264509" y="66406"/>
                      <a:pt x="264102" y="66203"/>
                    </a:cubicBezTo>
                    <a:cubicBezTo>
                      <a:pt x="263695" y="65999"/>
                      <a:pt x="263288" y="65694"/>
                      <a:pt x="262779" y="65592"/>
                    </a:cubicBezTo>
                    <a:lnTo>
                      <a:pt x="232846" y="56632"/>
                    </a:lnTo>
                    <a:cubicBezTo>
                      <a:pt x="219407" y="52662"/>
                      <a:pt x="205764" y="50117"/>
                      <a:pt x="191918" y="49200"/>
                    </a:cubicBezTo>
                    <a:cubicBezTo>
                      <a:pt x="191816" y="49200"/>
                      <a:pt x="191714" y="49200"/>
                      <a:pt x="191511" y="49200"/>
                    </a:cubicBezTo>
                    <a:cubicBezTo>
                      <a:pt x="187337" y="48895"/>
                      <a:pt x="183162" y="48793"/>
                      <a:pt x="178988" y="48793"/>
                    </a:cubicBezTo>
                    <a:cubicBezTo>
                      <a:pt x="178784" y="48793"/>
                      <a:pt x="178479" y="48895"/>
                      <a:pt x="178275" y="48793"/>
                    </a:cubicBezTo>
                    <a:cubicBezTo>
                      <a:pt x="176748" y="48284"/>
                      <a:pt x="175221" y="48386"/>
                      <a:pt x="173694" y="48691"/>
                    </a:cubicBezTo>
                    <a:cubicBezTo>
                      <a:pt x="170945" y="49302"/>
                      <a:pt x="168094" y="49098"/>
                      <a:pt x="165345" y="49302"/>
                    </a:cubicBezTo>
                    <a:cubicBezTo>
                      <a:pt x="151601" y="50320"/>
                      <a:pt x="137958" y="52764"/>
                      <a:pt x="124519" y="56836"/>
                    </a:cubicBezTo>
                    <a:lnTo>
                      <a:pt x="95605" y="65388"/>
                    </a:lnTo>
                    <a:lnTo>
                      <a:pt x="95299" y="65490"/>
                    </a:lnTo>
                    <a:lnTo>
                      <a:pt x="95299" y="65490"/>
                    </a:lnTo>
                    <a:cubicBezTo>
                      <a:pt x="94587" y="65694"/>
                      <a:pt x="93976" y="65999"/>
                      <a:pt x="93467" y="66406"/>
                    </a:cubicBezTo>
                    <a:cubicBezTo>
                      <a:pt x="93365" y="66508"/>
                      <a:pt x="93161" y="66508"/>
                      <a:pt x="92958" y="66610"/>
                    </a:cubicBezTo>
                    <a:cubicBezTo>
                      <a:pt x="90820" y="68137"/>
                      <a:pt x="89496" y="70581"/>
                      <a:pt x="89496" y="73228"/>
                    </a:cubicBezTo>
                    <a:lnTo>
                      <a:pt x="89496" y="101328"/>
                    </a:lnTo>
                    <a:lnTo>
                      <a:pt x="29224" y="73940"/>
                    </a:lnTo>
                    <a:lnTo>
                      <a:pt x="179090" y="16824"/>
                    </a:lnTo>
                    <a:lnTo>
                      <a:pt x="328956" y="73940"/>
                    </a:lnTo>
                    <a:lnTo>
                      <a:pt x="268684" y="1013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83" name="Google Shape;2383;p16"/>
              <p:cNvSpPr/>
              <p:nvPr/>
            </p:nvSpPr>
            <p:spPr>
              <a:xfrm>
                <a:off x="1410424" y="1865027"/>
                <a:ext cx="32579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81448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81449"/>
                    </a:ln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84" name="Google Shape;2384;p16"/>
              <p:cNvSpPr/>
              <p:nvPr/>
            </p:nvSpPr>
            <p:spPr>
              <a:xfrm>
                <a:off x="1434859" y="1799868"/>
                <a:ext cx="32579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65159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65159"/>
                    </a:lnTo>
                    <a:lnTo>
                      <a:pt x="0" y="651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979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85" name="Google Shape;2385;p16"/>
              <p:cNvSpPr/>
              <p:nvPr/>
            </p:nvSpPr>
            <p:spPr>
              <a:xfrm>
                <a:off x="1410424" y="1718419"/>
                <a:ext cx="32579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81448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81449"/>
                    </a:ln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86" name="Google Shape;2386;p16"/>
              <p:cNvSpPr/>
              <p:nvPr/>
            </p:nvSpPr>
            <p:spPr>
              <a:xfrm>
                <a:off x="1191530" y="1710274"/>
                <a:ext cx="324777" cy="244346"/>
              </a:xfrm>
              <a:custGeom>
                <a:avLst/>
                <a:gdLst/>
                <a:ahLst/>
                <a:cxnLst/>
                <a:rect l="l" t="t" r="r" b="b"/>
                <a:pathLst>
                  <a:path w="324777" h="244346" extrusionOk="0">
                    <a:moveTo>
                      <a:pt x="306655" y="82365"/>
                    </a:moveTo>
                    <a:cubicBezTo>
                      <a:pt x="307775" y="79515"/>
                      <a:pt x="308488" y="76460"/>
                      <a:pt x="308488" y="73304"/>
                    </a:cubicBezTo>
                    <a:lnTo>
                      <a:pt x="308488" y="24435"/>
                    </a:lnTo>
                    <a:cubicBezTo>
                      <a:pt x="308488" y="10996"/>
                      <a:pt x="297492" y="0"/>
                      <a:pt x="284053" y="0"/>
                    </a:cubicBezTo>
                    <a:lnTo>
                      <a:pt x="186314" y="0"/>
                    </a:lnTo>
                    <a:lnTo>
                      <a:pt x="186314" y="16290"/>
                    </a:lnTo>
                    <a:lnTo>
                      <a:pt x="210749" y="16290"/>
                    </a:lnTo>
                    <a:lnTo>
                      <a:pt x="210749" y="81449"/>
                    </a:lnTo>
                    <a:lnTo>
                      <a:pt x="186314" y="81449"/>
                    </a:lnTo>
                    <a:lnTo>
                      <a:pt x="186314" y="97739"/>
                    </a:lnTo>
                    <a:lnTo>
                      <a:pt x="235184" y="97739"/>
                    </a:lnTo>
                    <a:lnTo>
                      <a:pt x="235184" y="146608"/>
                    </a:lnTo>
                    <a:lnTo>
                      <a:pt x="151597" y="146608"/>
                    </a:lnTo>
                    <a:lnTo>
                      <a:pt x="151597" y="162898"/>
                    </a:lnTo>
                    <a:lnTo>
                      <a:pt x="210749" y="162898"/>
                    </a:lnTo>
                    <a:lnTo>
                      <a:pt x="210749" y="228057"/>
                    </a:lnTo>
                    <a:lnTo>
                      <a:pt x="0" y="228057"/>
                    </a:lnTo>
                    <a:lnTo>
                      <a:pt x="0" y="244347"/>
                    </a:lnTo>
                    <a:lnTo>
                      <a:pt x="275908" y="244347"/>
                    </a:lnTo>
                    <a:cubicBezTo>
                      <a:pt x="289347" y="244347"/>
                      <a:pt x="300343" y="233351"/>
                      <a:pt x="300343" y="219912"/>
                    </a:cubicBezTo>
                    <a:lnTo>
                      <a:pt x="300343" y="171043"/>
                    </a:lnTo>
                    <a:cubicBezTo>
                      <a:pt x="300343" y="168192"/>
                      <a:pt x="299732" y="165443"/>
                      <a:pt x="298816" y="162898"/>
                    </a:cubicBezTo>
                    <a:lnTo>
                      <a:pt x="300343" y="162898"/>
                    </a:lnTo>
                    <a:cubicBezTo>
                      <a:pt x="313782" y="162898"/>
                      <a:pt x="324778" y="151902"/>
                      <a:pt x="324778" y="138463"/>
                    </a:cubicBezTo>
                    <a:lnTo>
                      <a:pt x="324778" y="105884"/>
                    </a:lnTo>
                    <a:cubicBezTo>
                      <a:pt x="324778" y="94583"/>
                      <a:pt x="317040" y="85216"/>
                      <a:pt x="306655" y="82365"/>
                    </a:cubicBezTo>
                    <a:close/>
                    <a:moveTo>
                      <a:pt x="292198" y="24435"/>
                    </a:moveTo>
                    <a:lnTo>
                      <a:pt x="292198" y="73304"/>
                    </a:lnTo>
                    <a:cubicBezTo>
                      <a:pt x="292198" y="77784"/>
                      <a:pt x="288533" y="81449"/>
                      <a:pt x="284053" y="81449"/>
                    </a:cubicBezTo>
                    <a:lnTo>
                      <a:pt x="259618" y="81449"/>
                    </a:lnTo>
                    <a:lnTo>
                      <a:pt x="259618" y="16290"/>
                    </a:lnTo>
                    <a:lnTo>
                      <a:pt x="284053" y="16290"/>
                    </a:lnTo>
                    <a:cubicBezTo>
                      <a:pt x="288533" y="16290"/>
                      <a:pt x="292198" y="19955"/>
                      <a:pt x="292198" y="24435"/>
                    </a:cubicBezTo>
                    <a:close/>
                    <a:moveTo>
                      <a:pt x="227039" y="16290"/>
                    </a:moveTo>
                    <a:lnTo>
                      <a:pt x="243329" y="16290"/>
                    </a:lnTo>
                    <a:lnTo>
                      <a:pt x="243329" y="81449"/>
                    </a:lnTo>
                    <a:lnTo>
                      <a:pt x="227039" y="81449"/>
                    </a:lnTo>
                    <a:lnTo>
                      <a:pt x="227039" y="16290"/>
                    </a:lnTo>
                    <a:close/>
                    <a:moveTo>
                      <a:pt x="251474" y="97739"/>
                    </a:moveTo>
                    <a:lnTo>
                      <a:pt x="267763" y="97739"/>
                    </a:lnTo>
                    <a:lnTo>
                      <a:pt x="267763" y="146608"/>
                    </a:lnTo>
                    <a:lnTo>
                      <a:pt x="251474" y="146608"/>
                    </a:lnTo>
                    <a:lnTo>
                      <a:pt x="251474" y="97739"/>
                    </a:lnTo>
                    <a:close/>
                    <a:moveTo>
                      <a:pt x="227039" y="228057"/>
                    </a:moveTo>
                    <a:lnTo>
                      <a:pt x="227039" y="162898"/>
                    </a:lnTo>
                    <a:lnTo>
                      <a:pt x="243329" y="162898"/>
                    </a:lnTo>
                    <a:lnTo>
                      <a:pt x="243329" y="228057"/>
                    </a:lnTo>
                    <a:lnTo>
                      <a:pt x="227039" y="228057"/>
                    </a:lnTo>
                    <a:close/>
                    <a:moveTo>
                      <a:pt x="284053" y="171043"/>
                    </a:moveTo>
                    <a:lnTo>
                      <a:pt x="284053" y="219912"/>
                    </a:lnTo>
                    <a:cubicBezTo>
                      <a:pt x="284053" y="224392"/>
                      <a:pt x="280388" y="228057"/>
                      <a:pt x="275908" y="228057"/>
                    </a:cubicBezTo>
                    <a:lnTo>
                      <a:pt x="259618" y="228057"/>
                    </a:lnTo>
                    <a:lnTo>
                      <a:pt x="259618" y="162898"/>
                    </a:lnTo>
                    <a:lnTo>
                      <a:pt x="275908" y="162898"/>
                    </a:lnTo>
                    <a:cubicBezTo>
                      <a:pt x="280388" y="162898"/>
                      <a:pt x="284053" y="166563"/>
                      <a:pt x="284053" y="171043"/>
                    </a:cubicBezTo>
                    <a:close/>
                    <a:moveTo>
                      <a:pt x="308488" y="138463"/>
                    </a:moveTo>
                    <a:cubicBezTo>
                      <a:pt x="308488" y="142943"/>
                      <a:pt x="304823" y="146608"/>
                      <a:pt x="300343" y="146608"/>
                    </a:cubicBezTo>
                    <a:lnTo>
                      <a:pt x="284053" y="146608"/>
                    </a:lnTo>
                    <a:lnTo>
                      <a:pt x="284053" y="97739"/>
                    </a:lnTo>
                    <a:lnTo>
                      <a:pt x="300343" y="97739"/>
                    </a:lnTo>
                    <a:cubicBezTo>
                      <a:pt x="304823" y="97739"/>
                      <a:pt x="308488" y="101404"/>
                      <a:pt x="308488" y="105884"/>
                    </a:cubicBezTo>
                    <a:lnTo>
                      <a:pt x="308488" y="1384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87" name="Google Shape;2387;p16"/>
          <p:cNvGrpSpPr/>
          <p:nvPr/>
        </p:nvGrpSpPr>
        <p:grpSpPr>
          <a:xfrm>
            <a:off x="347954" y="2077476"/>
            <a:ext cx="896786" cy="896786"/>
            <a:chOff x="-812316" y="2077476"/>
            <a:chExt cx="896786" cy="896786"/>
          </a:xfrm>
        </p:grpSpPr>
        <p:sp>
          <p:nvSpPr>
            <p:cNvPr id="2388" name="Google Shape;2388;p16"/>
            <p:cNvSpPr/>
            <p:nvPr/>
          </p:nvSpPr>
          <p:spPr>
            <a:xfrm>
              <a:off x="-812316" y="2077476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9" name="Google Shape;2389;p16"/>
            <p:cNvSpPr/>
            <p:nvPr/>
          </p:nvSpPr>
          <p:spPr>
            <a:xfrm>
              <a:off x="-726564" y="2152387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90" name="Google Shape;2390;p16"/>
            <p:cNvGrpSpPr/>
            <p:nvPr/>
          </p:nvGrpSpPr>
          <p:grpSpPr>
            <a:xfrm>
              <a:off x="-613597" y="2317629"/>
              <a:ext cx="538134" cy="368676"/>
              <a:chOff x="992063" y="2434116"/>
              <a:chExt cx="538134" cy="368676"/>
            </a:xfrm>
          </p:grpSpPr>
          <p:sp>
            <p:nvSpPr>
              <p:cNvPr id="2391" name="Google Shape;2391;p16"/>
              <p:cNvSpPr/>
              <p:nvPr/>
            </p:nvSpPr>
            <p:spPr>
              <a:xfrm>
                <a:off x="1008580" y="2615194"/>
                <a:ext cx="505958" cy="179779"/>
              </a:xfrm>
              <a:custGeom>
                <a:avLst/>
                <a:gdLst/>
                <a:ahLst/>
                <a:cxnLst/>
                <a:rect l="l" t="t" r="r" b="b"/>
                <a:pathLst>
                  <a:path w="505958" h="179779" extrusionOk="0">
                    <a:moveTo>
                      <a:pt x="505958" y="0"/>
                    </a:moveTo>
                    <a:lnTo>
                      <a:pt x="0" y="0"/>
                    </a:lnTo>
                    <a:lnTo>
                      <a:pt x="0" y="169269"/>
                    </a:lnTo>
                    <a:cubicBezTo>
                      <a:pt x="0" y="175074"/>
                      <a:pt x="4706" y="179780"/>
                      <a:pt x="10510" y="179780"/>
                    </a:cubicBezTo>
                    <a:lnTo>
                      <a:pt x="495448" y="179780"/>
                    </a:lnTo>
                    <a:cubicBezTo>
                      <a:pt x="501253" y="179780"/>
                      <a:pt x="505958" y="175074"/>
                      <a:pt x="505958" y="169269"/>
                    </a:cubicBez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92" name="Google Shape;2392;p16"/>
              <p:cNvSpPr/>
              <p:nvPr/>
            </p:nvSpPr>
            <p:spPr>
              <a:xfrm>
                <a:off x="1487365" y="2615194"/>
                <a:ext cx="27172" cy="179779"/>
              </a:xfrm>
              <a:custGeom>
                <a:avLst/>
                <a:gdLst/>
                <a:ahLst/>
                <a:cxnLst/>
                <a:rect l="l" t="t" r="r" b="b"/>
                <a:pathLst>
                  <a:path w="27172" h="179779" extrusionOk="0">
                    <a:moveTo>
                      <a:pt x="0" y="0"/>
                    </a:moveTo>
                    <a:lnTo>
                      <a:pt x="0" y="179780"/>
                    </a:lnTo>
                    <a:lnTo>
                      <a:pt x="16746" y="179780"/>
                    </a:lnTo>
                    <a:cubicBezTo>
                      <a:pt x="22505" y="179780"/>
                      <a:pt x="27173" y="175112"/>
                      <a:pt x="27173" y="169354"/>
                    </a:cubicBezTo>
                    <a:lnTo>
                      <a:pt x="27173" y="0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93" name="Google Shape;2393;p16"/>
              <p:cNvSpPr/>
              <p:nvPr/>
            </p:nvSpPr>
            <p:spPr>
              <a:xfrm>
                <a:off x="1008581" y="2571770"/>
                <a:ext cx="505958" cy="50120"/>
              </a:xfrm>
              <a:custGeom>
                <a:avLst/>
                <a:gdLst/>
                <a:ahLst/>
                <a:cxnLst/>
                <a:rect l="l" t="t" r="r" b="b"/>
                <a:pathLst>
                  <a:path w="505958" h="50120" extrusionOk="0">
                    <a:moveTo>
                      <a:pt x="473434" y="0"/>
                    </a:moveTo>
                    <a:lnTo>
                      <a:pt x="32522" y="0"/>
                    </a:lnTo>
                    <a:cubicBezTo>
                      <a:pt x="27651" y="0"/>
                      <a:pt x="23008" y="2066"/>
                      <a:pt x="19748" y="5686"/>
                    </a:cubicBezTo>
                    <a:lnTo>
                      <a:pt x="2598" y="24728"/>
                    </a:lnTo>
                    <a:cubicBezTo>
                      <a:pt x="925" y="26585"/>
                      <a:pt x="0" y="28996"/>
                      <a:pt x="0" y="31496"/>
                    </a:cubicBezTo>
                    <a:lnTo>
                      <a:pt x="0" y="50120"/>
                    </a:lnTo>
                    <a:lnTo>
                      <a:pt x="505958" y="50120"/>
                    </a:lnTo>
                    <a:lnTo>
                      <a:pt x="505958" y="31496"/>
                    </a:lnTo>
                    <a:cubicBezTo>
                      <a:pt x="505958" y="28996"/>
                      <a:pt x="505032" y="26585"/>
                      <a:pt x="503360" y="24728"/>
                    </a:cubicBezTo>
                    <a:lnTo>
                      <a:pt x="486210" y="5686"/>
                    </a:lnTo>
                    <a:cubicBezTo>
                      <a:pt x="482948" y="2067"/>
                      <a:pt x="478305" y="0"/>
                      <a:pt x="473434" y="0"/>
                    </a:cubicBez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94" name="Google Shape;2394;p16"/>
              <p:cNvSpPr/>
              <p:nvPr/>
            </p:nvSpPr>
            <p:spPr>
              <a:xfrm>
                <a:off x="1455050" y="2571770"/>
                <a:ext cx="59487" cy="50121"/>
              </a:xfrm>
              <a:custGeom>
                <a:avLst/>
                <a:gdLst/>
                <a:ahLst/>
                <a:cxnLst/>
                <a:rect l="l" t="t" r="r" b="b"/>
                <a:pathLst>
                  <a:path w="59487" h="50121" extrusionOk="0">
                    <a:moveTo>
                      <a:pt x="56890" y="24728"/>
                    </a:moveTo>
                    <a:lnTo>
                      <a:pt x="39740" y="5686"/>
                    </a:lnTo>
                    <a:cubicBezTo>
                      <a:pt x="36480" y="2066"/>
                      <a:pt x="31837" y="0"/>
                      <a:pt x="26966" y="0"/>
                    </a:cubicBezTo>
                    <a:lnTo>
                      <a:pt x="0" y="0"/>
                    </a:lnTo>
                    <a:lnTo>
                      <a:pt x="26118" y="28998"/>
                    </a:lnTo>
                    <a:cubicBezTo>
                      <a:pt x="30107" y="33427"/>
                      <a:pt x="32315" y="39177"/>
                      <a:pt x="32315" y="45138"/>
                    </a:cubicBezTo>
                    <a:lnTo>
                      <a:pt x="32315" y="50121"/>
                    </a:lnTo>
                    <a:lnTo>
                      <a:pt x="59488" y="50121"/>
                    </a:lnTo>
                    <a:lnTo>
                      <a:pt x="59488" y="31496"/>
                    </a:lnTo>
                    <a:cubicBezTo>
                      <a:pt x="59488" y="28996"/>
                      <a:pt x="58562" y="26585"/>
                      <a:pt x="56890" y="24728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95" name="Google Shape;2395;p16"/>
              <p:cNvSpPr/>
              <p:nvPr/>
            </p:nvSpPr>
            <p:spPr>
              <a:xfrm>
                <a:off x="1153957" y="2510401"/>
                <a:ext cx="215203" cy="153006"/>
              </a:xfrm>
              <a:custGeom>
                <a:avLst/>
                <a:gdLst/>
                <a:ahLst/>
                <a:cxnLst/>
                <a:rect l="l" t="t" r="r" b="b"/>
                <a:pathLst>
                  <a:path w="215203" h="153006" extrusionOk="0">
                    <a:moveTo>
                      <a:pt x="0" y="0"/>
                    </a:moveTo>
                    <a:lnTo>
                      <a:pt x="215203" y="0"/>
                    </a:lnTo>
                    <a:lnTo>
                      <a:pt x="215203" y="153007"/>
                    </a:lnTo>
                    <a:lnTo>
                      <a:pt x="0" y="153007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96" name="Google Shape;2396;p16"/>
              <p:cNvSpPr/>
              <p:nvPr/>
            </p:nvSpPr>
            <p:spPr>
              <a:xfrm>
                <a:off x="1341988" y="2510401"/>
                <a:ext cx="27172" cy="153006"/>
              </a:xfrm>
              <a:custGeom>
                <a:avLst/>
                <a:gdLst/>
                <a:ahLst/>
                <a:cxnLst/>
                <a:rect l="l" t="t" r="r" b="b"/>
                <a:pathLst>
                  <a:path w="27172" h="153006" extrusionOk="0">
                    <a:moveTo>
                      <a:pt x="0" y="0"/>
                    </a:moveTo>
                    <a:lnTo>
                      <a:pt x="27173" y="0"/>
                    </a:lnTo>
                    <a:lnTo>
                      <a:pt x="27173" y="153007"/>
                    </a:lnTo>
                    <a:lnTo>
                      <a:pt x="0" y="153007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97" name="Google Shape;2397;p16"/>
              <p:cNvSpPr/>
              <p:nvPr/>
            </p:nvSpPr>
            <p:spPr>
              <a:xfrm>
                <a:off x="1045410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6" y="12166"/>
                      <a:pt x="42180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98" name="Google Shape;2398;p16"/>
              <p:cNvSpPr/>
              <p:nvPr/>
            </p:nvSpPr>
            <p:spPr>
              <a:xfrm>
                <a:off x="1139898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6" y="12166"/>
                      <a:pt x="42180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99" name="Google Shape;2399;p16"/>
              <p:cNvSpPr/>
              <p:nvPr/>
            </p:nvSpPr>
            <p:spPr>
              <a:xfrm>
                <a:off x="1234387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00" name="Google Shape;2400;p16"/>
              <p:cNvSpPr/>
              <p:nvPr/>
            </p:nvSpPr>
            <p:spPr>
              <a:xfrm>
                <a:off x="1328874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01" name="Google Shape;2401;p16"/>
              <p:cNvSpPr/>
              <p:nvPr/>
            </p:nvSpPr>
            <p:spPr>
              <a:xfrm>
                <a:off x="1423362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02" name="Google Shape;2402;p16"/>
              <p:cNvSpPr/>
              <p:nvPr/>
            </p:nvSpPr>
            <p:spPr>
              <a:xfrm>
                <a:off x="1061681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5" y="12165"/>
                      <a:pt x="25909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03" name="Google Shape;2403;p16"/>
              <p:cNvSpPr/>
              <p:nvPr/>
            </p:nvSpPr>
            <p:spPr>
              <a:xfrm>
                <a:off x="1156170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04" name="Google Shape;2404;p16"/>
              <p:cNvSpPr/>
              <p:nvPr/>
            </p:nvSpPr>
            <p:spPr>
              <a:xfrm>
                <a:off x="1250658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05" name="Google Shape;2405;p16"/>
              <p:cNvSpPr/>
              <p:nvPr/>
            </p:nvSpPr>
            <p:spPr>
              <a:xfrm>
                <a:off x="1345146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06" name="Google Shape;2406;p16"/>
              <p:cNvSpPr/>
              <p:nvPr/>
            </p:nvSpPr>
            <p:spPr>
              <a:xfrm>
                <a:off x="1441330" y="2713385"/>
                <a:ext cx="36377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6377" h="81588" extrusionOk="0">
                    <a:moveTo>
                      <a:pt x="9205" y="0"/>
                    </a:moveTo>
                    <a:cubicBezTo>
                      <a:pt x="5973" y="0"/>
                      <a:pt x="2875" y="567"/>
                      <a:pt x="0" y="1602"/>
                    </a:cubicBezTo>
                    <a:cubicBezTo>
                      <a:pt x="10476" y="5374"/>
                      <a:pt x="17968" y="15397"/>
                      <a:pt x="17968" y="27173"/>
                    </a:cubicBezTo>
                    <a:lnTo>
                      <a:pt x="17968" y="81588"/>
                    </a:lnTo>
                    <a:lnTo>
                      <a:pt x="36378" y="81588"/>
                    </a:lnTo>
                    <a:lnTo>
                      <a:pt x="36378" y="27173"/>
                    </a:lnTo>
                    <a:cubicBezTo>
                      <a:pt x="36378" y="12165"/>
                      <a:pt x="24212" y="0"/>
                      <a:pt x="9205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07" name="Google Shape;2407;p16"/>
              <p:cNvSpPr/>
              <p:nvPr/>
            </p:nvSpPr>
            <p:spPr>
              <a:xfrm>
                <a:off x="1125634" y="2441923"/>
                <a:ext cx="271850" cy="90937"/>
              </a:xfrm>
              <a:custGeom>
                <a:avLst/>
                <a:gdLst/>
                <a:ahLst/>
                <a:cxnLst/>
                <a:rect l="l" t="t" r="r" b="b"/>
                <a:pathLst>
                  <a:path w="271850" h="90937" extrusionOk="0">
                    <a:moveTo>
                      <a:pt x="271850" y="85723"/>
                    </a:moveTo>
                    <a:lnTo>
                      <a:pt x="271850" y="71500"/>
                    </a:lnTo>
                    <a:cubicBezTo>
                      <a:pt x="271850" y="68345"/>
                      <a:pt x="270070" y="65460"/>
                      <a:pt x="267251" y="64045"/>
                    </a:cubicBezTo>
                    <a:lnTo>
                      <a:pt x="142940" y="1662"/>
                    </a:lnTo>
                    <a:cubicBezTo>
                      <a:pt x="138525" y="-554"/>
                      <a:pt x="133325" y="-554"/>
                      <a:pt x="128910" y="1662"/>
                    </a:cubicBezTo>
                    <a:lnTo>
                      <a:pt x="4599" y="64046"/>
                    </a:lnTo>
                    <a:cubicBezTo>
                      <a:pt x="1779" y="65461"/>
                      <a:pt x="0" y="68346"/>
                      <a:pt x="0" y="71501"/>
                    </a:cubicBezTo>
                    <a:lnTo>
                      <a:pt x="0" y="85724"/>
                    </a:lnTo>
                    <a:cubicBezTo>
                      <a:pt x="0" y="88603"/>
                      <a:pt x="2334" y="90937"/>
                      <a:pt x="5213" y="90937"/>
                    </a:cubicBezTo>
                    <a:lnTo>
                      <a:pt x="266637" y="90937"/>
                    </a:lnTo>
                    <a:cubicBezTo>
                      <a:pt x="269516" y="90936"/>
                      <a:pt x="271850" y="88603"/>
                      <a:pt x="271850" y="85723"/>
                    </a:cubicBez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08" name="Google Shape;2408;p16"/>
              <p:cNvSpPr/>
              <p:nvPr/>
            </p:nvSpPr>
            <p:spPr>
              <a:xfrm>
                <a:off x="1125633" y="2500921"/>
                <a:ext cx="271850" cy="31940"/>
              </a:xfrm>
              <a:custGeom>
                <a:avLst/>
                <a:gdLst/>
                <a:ahLst/>
                <a:cxnLst/>
                <a:rect l="l" t="t" r="r" b="b"/>
                <a:pathLst>
                  <a:path w="271850" h="31940" extrusionOk="0">
                    <a:moveTo>
                      <a:pt x="267251" y="5049"/>
                    </a:moveTo>
                    <a:lnTo>
                      <a:pt x="257189" y="0"/>
                    </a:lnTo>
                    <a:lnTo>
                      <a:pt x="257189" y="10892"/>
                    </a:lnTo>
                    <a:cubicBezTo>
                      <a:pt x="257189" y="13771"/>
                      <a:pt x="254855" y="16105"/>
                      <a:pt x="251976" y="16105"/>
                    </a:cubicBezTo>
                    <a:lnTo>
                      <a:pt x="0" y="16105"/>
                    </a:lnTo>
                    <a:lnTo>
                      <a:pt x="0" y="26727"/>
                    </a:lnTo>
                    <a:cubicBezTo>
                      <a:pt x="0" y="29606"/>
                      <a:pt x="2334" y="31940"/>
                      <a:pt x="5213" y="31940"/>
                    </a:cubicBezTo>
                    <a:lnTo>
                      <a:pt x="266637" y="31940"/>
                    </a:lnTo>
                    <a:cubicBezTo>
                      <a:pt x="269516" y="31940"/>
                      <a:pt x="271850" y="29606"/>
                      <a:pt x="271850" y="26727"/>
                    </a:cubicBezTo>
                    <a:lnTo>
                      <a:pt x="271850" y="12503"/>
                    </a:lnTo>
                    <a:cubicBezTo>
                      <a:pt x="271851" y="9349"/>
                      <a:pt x="270071" y="6464"/>
                      <a:pt x="267251" y="5049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09" name="Google Shape;2409;p16"/>
              <p:cNvSpPr/>
              <p:nvPr/>
            </p:nvSpPr>
            <p:spPr>
              <a:xfrm>
                <a:off x="999882" y="2653687"/>
                <a:ext cx="522494" cy="33904"/>
              </a:xfrm>
              <a:custGeom>
                <a:avLst/>
                <a:gdLst/>
                <a:ahLst/>
                <a:cxnLst/>
                <a:rect l="l" t="t" r="r" b="b"/>
                <a:pathLst>
                  <a:path w="522494" h="33904" extrusionOk="0">
                    <a:moveTo>
                      <a:pt x="516239" y="33905"/>
                    </a:moveTo>
                    <a:lnTo>
                      <a:pt x="6256" y="33905"/>
                    </a:lnTo>
                    <a:cubicBezTo>
                      <a:pt x="2801" y="33905"/>
                      <a:pt x="0" y="31104"/>
                      <a:pt x="0" y="27649"/>
                    </a:cubicBezTo>
                    <a:lnTo>
                      <a:pt x="0" y="6256"/>
                    </a:lnTo>
                    <a:cubicBezTo>
                      <a:pt x="0" y="2801"/>
                      <a:pt x="2801" y="0"/>
                      <a:pt x="6256" y="0"/>
                    </a:cubicBezTo>
                    <a:lnTo>
                      <a:pt x="516239" y="0"/>
                    </a:lnTo>
                    <a:cubicBezTo>
                      <a:pt x="519693" y="0"/>
                      <a:pt x="522494" y="2801"/>
                      <a:pt x="522494" y="6256"/>
                    </a:cubicBezTo>
                    <a:lnTo>
                      <a:pt x="522494" y="27649"/>
                    </a:lnTo>
                    <a:cubicBezTo>
                      <a:pt x="522494" y="31105"/>
                      <a:pt x="519693" y="33905"/>
                      <a:pt x="516239" y="33905"/>
                    </a:cubicBez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10" name="Google Shape;2410;p16"/>
              <p:cNvSpPr/>
              <p:nvPr/>
            </p:nvSpPr>
            <p:spPr>
              <a:xfrm>
                <a:off x="999882" y="2653687"/>
                <a:ext cx="522494" cy="33904"/>
              </a:xfrm>
              <a:custGeom>
                <a:avLst/>
                <a:gdLst/>
                <a:ahLst/>
                <a:cxnLst/>
                <a:rect l="l" t="t" r="r" b="b"/>
                <a:pathLst>
                  <a:path w="522494" h="33904" extrusionOk="0">
                    <a:moveTo>
                      <a:pt x="516239" y="0"/>
                    </a:moveTo>
                    <a:lnTo>
                      <a:pt x="507538" y="0"/>
                    </a:lnTo>
                    <a:lnTo>
                      <a:pt x="507538" y="12692"/>
                    </a:lnTo>
                    <a:cubicBezTo>
                      <a:pt x="507538" y="16147"/>
                      <a:pt x="504737" y="18948"/>
                      <a:pt x="501282" y="18948"/>
                    </a:cubicBezTo>
                    <a:lnTo>
                      <a:pt x="0" y="18948"/>
                    </a:lnTo>
                    <a:lnTo>
                      <a:pt x="0" y="27649"/>
                    </a:lnTo>
                    <a:cubicBezTo>
                      <a:pt x="0" y="31104"/>
                      <a:pt x="2801" y="33905"/>
                      <a:pt x="6256" y="33905"/>
                    </a:cubicBezTo>
                    <a:lnTo>
                      <a:pt x="516239" y="33905"/>
                    </a:lnTo>
                    <a:cubicBezTo>
                      <a:pt x="519693" y="33905"/>
                      <a:pt x="522494" y="31104"/>
                      <a:pt x="522494" y="27649"/>
                    </a:cubicBezTo>
                    <a:lnTo>
                      <a:pt x="522494" y="6256"/>
                    </a:lnTo>
                    <a:cubicBezTo>
                      <a:pt x="522494" y="2801"/>
                      <a:pt x="519693" y="0"/>
                      <a:pt x="516239" y="0"/>
                    </a:cubicBezTo>
                    <a:close/>
                  </a:path>
                </a:pathLst>
              </a:custGeom>
              <a:solidFill>
                <a:srgbClr val="B9CB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11" name="Google Shape;2411;p16"/>
              <p:cNvSpPr/>
              <p:nvPr/>
            </p:nvSpPr>
            <p:spPr>
              <a:xfrm>
                <a:off x="1212264" y="2544500"/>
                <a:ext cx="98589" cy="98589"/>
              </a:xfrm>
              <a:custGeom>
                <a:avLst/>
                <a:gdLst/>
                <a:ahLst/>
                <a:cxnLst/>
                <a:rect l="l" t="t" r="r" b="b"/>
                <a:pathLst>
                  <a:path w="98589" h="98589" extrusionOk="0">
                    <a:moveTo>
                      <a:pt x="98590" y="49295"/>
                    </a:moveTo>
                    <a:cubicBezTo>
                      <a:pt x="98590" y="76520"/>
                      <a:pt x="76520" y="98590"/>
                      <a:pt x="49295" y="98590"/>
                    </a:cubicBezTo>
                    <a:cubicBezTo>
                      <a:pt x="22070" y="98590"/>
                      <a:pt x="0" y="76520"/>
                      <a:pt x="0" y="49295"/>
                    </a:cubicBezTo>
                    <a:cubicBezTo>
                      <a:pt x="0" y="22070"/>
                      <a:pt x="22070" y="0"/>
                      <a:pt x="49295" y="0"/>
                    </a:cubicBezTo>
                    <a:cubicBezTo>
                      <a:pt x="76520" y="0"/>
                      <a:pt x="98590" y="22070"/>
                      <a:pt x="98590" y="4929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12" name="Google Shape;2412;p16"/>
              <p:cNvSpPr/>
              <p:nvPr/>
            </p:nvSpPr>
            <p:spPr>
              <a:xfrm>
                <a:off x="1219699" y="2551935"/>
                <a:ext cx="91154" cy="91154"/>
              </a:xfrm>
              <a:custGeom>
                <a:avLst/>
                <a:gdLst/>
                <a:ahLst/>
                <a:cxnLst/>
                <a:rect l="l" t="t" r="r" b="b"/>
                <a:pathLst>
                  <a:path w="91154" h="91154" extrusionOk="0">
                    <a:moveTo>
                      <a:pt x="67887" y="0"/>
                    </a:moveTo>
                    <a:cubicBezTo>
                      <a:pt x="72594" y="7555"/>
                      <a:pt x="75322" y="16471"/>
                      <a:pt x="75322" y="26027"/>
                    </a:cubicBezTo>
                    <a:cubicBezTo>
                      <a:pt x="75322" y="53252"/>
                      <a:pt x="53252" y="75322"/>
                      <a:pt x="26027" y="75322"/>
                    </a:cubicBezTo>
                    <a:cubicBezTo>
                      <a:pt x="16470" y="75322"/>
                      <a:pt x="7554" y="72594"/>
                      <a:pt x="0" y="67887"/>
                    </a:cubicBezTo>
                    <a:cubicBezTo>
                      <a:pt x="8703" y="81854"/>
                      <a:pt x="24192" y="91155"/>
                      <a:pt x="41860" y="91155"/>
                    </a:cubicBezTo>
                    <a:cubicBezTo>
                      <a:pt x="69085" y="91155"/>
                      <a:pt x="91155" y="69084"/>
                      <a:pt x="91155" y="41860"/>
                    </a:cubicBezTo>
                    <a:cubicBezTo>
                      <a:pt x="91155" y="24192"/>
                      <a:pt x="81854" y="8703"/>
                      <a:pt x="67887" y="0"/>
                    </a:cubicBez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13" name="Google Shape;2413;p16"/>
              <p:cNvSpPr/>
              <p:nvPr/>
            </p:nvSpPr>
            <p:spPr>
              <a:xfrm>
                <a:off x="1213062" y="2476475"/>
                <a:ext cx="96993" cy="26592"/>
              </a:xfrm>
              <a:custGeom>
                <a:avLst/>
                <a:gdLst/>
                <a:ahLst/>
                <a:cxnLst/>
                <a:rect l="l" t="t" r="r" b="b"/>
                <a:pathLst>
                  <a:path w="96993" h="26592" extrusionOk="0">
                    <a:moveTo>
                      <a:pt x="95841" y="22643"/>
                    </a:moveTo>
                    <a:lnTo>
                      <a:pt x="52706" y="997"/>
                    </a:lnTo>
                    <a:cubicBezTo>
                      <a:pt x="50057" y="-332"/>
                      <a:pt x="46937" y="-332"/>
                      <a:pt x="44288" y="997"/>
                    </a:cubicBezTo>
                    <a:lnTo>
                      <a:pt x="1153" y="22643"/>
                    </a:lnTo>
                    <a:cubicBezTo>
                      <a:pt x="-812" y="23629"/>
                      <a:pt x="-110" y="26592"/>
                      <a:pt x="2089" y="26592"/>
                    </a:cubicBezTo>
                    <a:lnTo>
                      <a:pt x="94905" y="26592"/>
                    </a:lnTo>
                    <a:cubicBezTo>
                      <a:pt x="97104" y="26592"/>
                      <a:pt x="97806" y="23629"/>
                      <a:pt x="95841" y="22643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14" name="Google Shape;2414;p16"/>
              <p:cNvSpPr/>
              <p:nvPr/>
            </p:nvSpPr>
            <p:spPr>
              <a:xfrm>
                <a:off x="1244397" y="2476475"/>
                <a:ext cx="65658" cy="26592"/>
              </a:xfrm>
              <a:custGeom>
                <a:avLst/>
                <a:gdLst/>
                <a:ahLst/>
                <a:cxnLst/>
                <a:rect l="l" t="t" r="r" b="b"/>
                <a:pathLst>
                  <a:path w="65658" h="26592" extrusionOk="0">
                    <a:moveTo>
                      <a:pt x="38050" y="26592"/>
                    </a:moveTo>
                    <a:lnTo>
                      <a:pt x="63570" y="26592"/>
                    </a:lnTo>
                    <a:cubicBezTo>
                      <a:pt x="65769" y="26592"/>
                      <a:pt x="66471" y="23629"/>
                      <a:pt x="64506" y="22643"/>
                    </a:cubicBezTo>
                    <a:lnTo>
                      <a:pt x="21371" y="997"/>
                    </a:lnTo>
                    <a:cubicBezTo>
                      <a:pt x="18722" y="-332"/>
                      <a:pt x="15602" y="-332"/>
                      <a:pt x="12953" y="997"/>
                    </a:cubicBezTo>
                    <a:lnTo>
                      <a:pt x="0" y="7498"/>
                    </a:ln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415" name="Google Shape;2415;p16"/>
              <p:cNvGrpSpPr/>
              <p:nvPr/>
            </p:nvGrpSpPr>
            <p:grpSpPr>
              <a:xfrm>
                <a:off x="992063" y="2434116"/>
                <a:ext cx="538134" cy="368676"/>
                <a:chOff x="992063" y="2434116"/>
                <a:chExt cx="538134" cy="368676"/>
              </a:xfrm>
            </p:grpSpPr>
            <p:sp>
              <p:nvSpPr>
                <p:cNvPr id="2416" name="Google Shape;2416;p16"/>
                <p:cNvSpPr/>
                <p:nvPr/>
              </p:nvSpPr>
              <p:spPr>
                <a:xfrm>
                  <a:off x="1253740" y="2571641"/>
                  <a:ext cx="29221" cy="29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21" h="29973" extrusionOk="0">
                      <a:moveTo>
                        <a:pt x="21401" y="14334"/>
                      </a:moveTo>
                      <a:lnTo>
                        <a:pt x="15640" y="14334"/>
                      </a:lnTo>
                      <a:lnTo>
                        <a:pt x="15640" y="7820"/>
                      </a:lnTo>
                      <a:cubicBezTo>
                        <a:pt x="15640" y="3501"/>
                        <a:pt x="12139" y="0"/>
                        <a:pt x="7820" y="0"/>
                      </a:cubicBezTo>
                      <a:cubicBezTo>
                        <a:pt x="3501" y="0"/>
                        <a:pt x="0" y="3501"/>
                        <a:pt x="0" y="7820"/>
                      </a:cubicBezTo>
                      <a:lnTo>
                        <a:pt x="0" y="22154"/>
                      </a:lnTo>
                      <a:cubicBezTo>
                        <a:pt x="0" y="26473"/>
                        <a:pt x="3501" y="29974"/>
                        <a:pt x="7820" y="29974"/>
                      </a:cubicBezTo>
                      <a:lnTo>
                        <a:pt x="21401" y="29974"/>
                      </a:lnTo>
                      <a:cubicBezTo>
                        <a:pt x="25720" y="29974"/>
                        <a:pt x="29221" y="26473"/>
                        <a:pt x="29221" y="22154"/>
                      </a:cubicBezTo>
                      <a:cubicBezTo>
                        <a:pt x="29221" y="17835"/>
                        <a:pt x="25720" y="14334"/>
                        <a:pt x="21401" y="1433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417" name="Google Shape;2417;p16"/>
                <p:cNvGrpSpPr/>
                <p:nvPr/>
              </p:nvGrpSpPr>
              <p:grpSpPr>
                <a:xfrm>
                  <a:off x="992063" y="2434116"/>
                  <a:ext cx="538134" cy="368676"/>
                  <a:chOff x="992063" y="2434116"/>
                  <a:chExt cx="538134" cy="368676"/>
                </a:xfrm>
              </p:grpSpPr>
              <p:sp>
                <p:nvSpPr>
                  <p:cNvPr id="2418" name="Google Shape;2418;p16"/>
                  <p:cNvSpPr/>
                  <p:nvPr/>
                </p:nvSpPr>
                <p:spPr>
                  <a:xfrm>
                    <a:off x="1205243" y="2468664"/>
                    <a:ext cx="112633" cy="422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633" h="42222" extrusionOk="0">
                        <a:moveTo>
                          <a:pt x="107168" y="23465"/>
                        </a:moveTo>
                        <a:lnTo>
                          <a:pt x="107167" y="23465"/>
                        </a:lnTo>
                        <a:lnTo>
                          <a:pt x="64032" y="1818"/>
                        </a:lnTo>
                        <a:cubicBezTo>
                          <a:pt x="59202" y="-607"/>
                          <a:pt x="53432" y="-606"/>
                          <a:pt x="48601" y="1818"/>
                        </a:cubicBezTo>
                        <a:lnTo>
                          <a:pt x="5465" y="23465"/>
                        </a:lnTo>
                        <a:cubicBezTo>
                          <a:pt x="1344" y="25535"/>
                          <a:pt x="-792" y="30114"/>
                          <a:pt x="271" y="34601"/>
                        </a:cubicBezTo>
                        <a:cubicBezTo>
                          <a:pt x="1334" y="39088"/>
                          <a:pt x="5298" y="42222"/>
                          <a:pt x="9909" y="42222"/>
                        </a:cubicBezTo>
                        <a:lnTo>
                          <a:pt x="102725" y="42222"/>
                        </a:lnTo>
                        <a:cubicBezTo>
                          <a:pt x="107336" y="42222"/>
                          <a:pt x="111300" y="39088"/>
                          <a:pt x="112363" y="34601"/>
                        </a:cubicBezTo>
                        <a:cubicBezTo>
                          <a:pt x="113425" y="30114"/>
                          <a:pt x="111290" y="25535"/>
                          <a:pt x="107168" y="23465"/>
                        </a:cubicBezTo>
                        <a:close/>
                        <a:moveTo>
                          <a:pt x="34119" y="26583"/>
                        </a:moveTo>
                        <a:lnTo>
                          <a:pt x="55614" y="15796"/>
                        </a:lnTo>
                        <a:cubicBezTo>
                          <a:pt x="56055" y="15575"/>
                          <a:pt x="56580" y="15576"/>
                          <a:pt x="57017" y="15796"/>
                        </a:cubicBezTo>
                        <a:lnTo>
                          <a:pt x="78512" y="2658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19" name="Google Shape;2419;p16"/>
                  <p:cNvSpPr/>
                  <p:nvPr/>
                </p:nvSpPr>
                <p:spPr>
                  <a:xfrm>
                    <a:off x="992063" y="2434116"/>
                    <a:ext cx="538134" cy="3686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8134" h="368676" extrusionOk="0">
                        <a:moveTo>
                          <a:pt x="530295" y="213227"/>
                        </a:moveTo>
                        <a:lnTo>
                          <a:pt x="530295" y="169151"/>
                        </a:lnTo>
                        <a:cubicBezTo>
                          <a:pt x="530295" y="164717"/>
                          <a:pt x="528654" y="160442"/>
                          <a:pt x="525687" y="157148"/>
                        </a:cubicBezTo>
                        <a:lnTo>
                          <a:pt x="508537" y="138107"/>
                        </a:lnTo>
                        <a:cubicBezTo>
                          <a:pt x="503802" y="132850"/>
                          <a:pt x="497028" y="129834"/>
                          <a:pt x="489952" y="129834"/>
                        </a:cubicBezTo>
                        <a:lnTo>
                          <a:pt x="384918" y="129834"/>
                        </a:lnTo>
                        <a:lnTo>
                          <a:pt x="384918" y="106563"/>
                        </a:lnTo>
                        <a:lnTo>
                          <a:pt x="400209" y="106563"/>
                        </a:lnTo>
                        <a:cubicBezTo>
                          <a:pt x="407406" y="106563"/>
                          <a:pt x="413242" y="100728"/>
                          <a:pt x="413242" y="93530"/>
                        </a:cubicBezTo>
                        <a:lnTo>
                          <a:pt x="413242" y="79308"/>
                        </a:lnTo>
                        <a:cubicBezTo>
                          <a:pt x="413242" y="73157"/>
                          <a:pt x="409827" y="67623"/>
                          <a:pt x="404329" y="64863"/>
                        </a:cubicBezTo>
                        <a:lnTo>
                          <a:pt x="280019" y="2480"/>
                        </a:lnTo>
                        <a:cubicBezTo>
                          <a:pt x="273431" y="-826"/>
                          <a:pt x="265564" y="-827"/>
                          <a:pt x="258975" y="2480"/>
                        </a:cubicBezTo>
                        <a:lnTo>
                          <a:pt x="134664" y="64863"/>
                        </a:lnTo>
                        <a:cubicBezTo>
                          <a:pt x="129167" y="67622"/>
                          <a:pt x="125752" y="73157"/>
                          <a:pt x="125752" y="79308"/>
                        </a:cubicBezTo>
                        <a:lnTo>
                          <a:pt x="125752" y="93530"/>
                        </a:lnTo>
                        <a:cubicBezTo>
                          <a:pt x="125752" y="100728"/>
                          <a:pt x="131587" y="106563"/>
                          <a:pt x="138785" y="106563"/>
                        </a:cubicBezTo>
                        <a:lnTo>
                          <a:pt x="154076" y="106563"/>
                        </a:lnTo>
                        <a:lnTo>
                          <a:pt x="154076" y="129834"/>
                        </a:lnTo>
                        <a:lnTo>
                          <a:pt x="49040" y="129834"/>
                        </a:lnTo>
                        <a:cubicBezTo>
                          <a:pt x="41952" y="129834"/>
                          <a:pt x="35198" y="132841"/>
                          <a:pt x="30456" y="138107"/>
                        </a:cubicBezTo>
                        <a:lnTo>
                          <a:pt x="13305" y="157150"/>
                        </a:lnTo>
                        <a:cubicBezTo>
                          <a:pt x="10339" y="160443"/>
                          <a:pt x="8697" y="164719"/>
                          <a:pt x="8697" y="169151"/>
                        </a:cubicBezTo>
                        <a:lnTo>
                          <a:pt x="8697" y="212825"/>
                        </a:lnTo>
                        <a:cubicBezTo>
                          <a:pt x="3598" y="214941"/>
                          <a:pt x="0" y="219970"/>
                          <a:pt x="0" y="225826"/>
                        </a:cubicBezTo>
                        <a:lnTo>
                          <a:pt x="0" y="247219"/>
                        </a:lnTo>
                        <a:cubicBezTo>
                          <a:pt x="0" y="253076"/>
                          <a:pt x="3598" y="258105"/>
                          <a:pt x="8697" y="260222"/>
                        </a:cubicBezTo>
                        <a:lnTo>
                          <a:pt x="8697" y="350430"/>
                        </a:lnTo>
                        <a:cubicBezTo>
                          <a:pt x="8697" y="360508"/>
                          <a:pt x="16866" y="368677"/>
                          <a:pt x="26943" y="368677"/>
                        </a:cubicBezTo>
                        <a:lnTo>
                          <a:pt x="512049" y="368677"/>
                        </a:lnTo>
                        <a:cubicBezTo>
                          <a:pt x="522127" y="368677"/>
                          <a:pt x="530295" y="360508"/>
                          <a:pt x="530295" y="350430"/>
                        </a:cubicBezTo>
                        <a:lnTo>
                          <a:pt x="530295" y="330087"/>
                        </a:lnTo>
                        <a:cubicBezTo>
                          <a:pt x="530295" y="325805"/>
                          <a:pt x="526996" y="322071"/>
                          <a:pt x="522716" y="321943"/>
                        </a:cubicBezTo>
                        <a:cubicBezTo>
                          <a:pt x="518288" y="321811"/>
                          <a:pt x="514656" y="325360"/>
                          <a:pt x="514656" y="329759"/>
                        </a:cubicBezTo>
                        <a:lnTo>
                          <a:pt x="514656" y="350430"/>
                        </a:lnTo>
                        <a:cubicBezTo>
                          <a:pt x="514656" y="351870"/>
                          <a:pt x="513489" y="353037"/>
                          <a:pt x="512049" y="353037"/>
                        </a:cubicBezTo>
                        <a:lnTo>
                          <a:pt x="493465" y="353037"/>
                        </a:lnTo>
                        <a:lnTo>
                          <a:pt x="493465" y="307138"/>
                        </a:lnTo>
                        <a:cubicBezTo>
                          <a:pt x="493465" y="287559"/>
                          <a:pt x="477443" y="271120"/>
                          <a:pt x="457867" y="271453"/>
                        </a:cubicBezTo>
                        <a:cubicBezTo>
                          <a:pt x="438849" y="271777"/>
                          <a:pt x="423480" y="287347"/>
                          <a:pt x="423480" y="306440"/>
                        </a:cubicBezTo>
                        <a:lnTo>
                          <a:pt x="423480" y="353036"/>
                        </a:lnTo>
                        <a:lnTo>
                          <a:pt x="398977" y="353036"/>
                        </a:lnTo>
                        <a:lnTo>
                          <a:pt x="398977" y="307137"/>
                        </a:lnTo>
                        <a:cubicBezTo>
                          <a:pt x="398977" y="287558"/>
                          <a:pt x="382955" y="271119"/>
                          <a:pt x="363379" y="271452"/>
                        </a:cubicBezTo>
                        <a:cubicBezTo>
                          <a:pt x="344363" y="271776"/>
                          <a:pt x="328991" y="287346"/>
                          <a:pt x="328991" y="306439"/>
                        </a:cubicBezTo>
                        <a:lnTo>
                          <a:pt x="328991" y="353035"/>
                        </a:lnTo>
                        <a:lnTo>
                          <a:pt x="304488" y="353035"/>
                        </a:lnTo>
                        <a:lnTo>
                          <a:pt x="304488" y="307136"/>
                        </a:lnTo>
                        <a:cubicBezTo>
                          <a:pt x="304488" y="287557"/>
                          <a:pt x="288466" y="271118"/>
                          <a:pt x="268890" y="271451"/>
                        </a:cubicBezTo>
                        <a:cubicBezTo>
                          <a:pt x="249873" y="271775"/>
                          <a:pt x="234503" y="287345"/>
                          <a:pt x="234503" y="306438"/>
                        </a:cubicBezTo>
                        <a:lnTo>
                          <a:pt x="234503" y="353034"/>
                        </a:lnTo>
                        <a:lnTo>
                          <a:pt x="210000" y="353034"/>
                        </a:lnTo>
                        <a:lnTo>
                          <a:pt x="210000" y="307135"/>
                        </a:lnTo>
                        <a:cubicBezTo>
                          <a:pt x="210000" y="287556"/>
                          <a:pt x="193978" y="271117"/>
                          <a:pt x="174403" y="271451"/>
                        </a:cubicBezTo>
                        <a:cubicBezTo>
                          <a:pt x="155386" y="271776"/>
                          <a:pt x="140016" y="287346"/>
                          <a:pt x="140016" y="306438"/>
                        </a:cubicBezTo>
                        <a:lnTo>
                          <a:pt x="140016" y="353034"/>
                        </a:lnTo>
                        <a:lnTo>
                          <a:pt x="115513" y="353034"/>
                        </a:lnTo>
                        <a:lnTo>
                          <a:pt x="115513" y="307135"/>
                        </a:lnTo>
                        <a:cubicBezTo>
                          <a:pt x="115513" y="287556"/>
                          <a:pt x="99491" y="271117"/>
                          <a:pt x="79915" y="271450"/>
                        </a:cubicBezTo>
                        <a:cubicBezTo>
                          <a:pt x="60897" y="271775"/>
                          <a:pt x="45528" y="287345"/>
                          <a:pt x="45528" y="306437"/>
                        </a:cubicBezTo>
                        <a:lnTo>
                          <a:pt x="45528" y="353033"/>
                        </a:lnTo>
                        <a:lnTo>
                          <a:pt x="26943" y="353033"/>
                        </a:lnTo>
                        <a:cubicBezTo>
                          <a:pt x="25504" y="353033"/>
                          <a:pt x="24337" y="351866"/>
                          <a:pt x="24337" y="350426"/>
                        </a:cubicBezTo>
                        <a:lnTo>
                          <a:pt x="24337" y="261290"/>
                        </a:lnTo>
                        <a:lnTo>
                          <a:pt x="397602" y="261290"/>
                        </a:lnTo>
                        <a:cubicBezTo>
                          <a:pt x="401921" y="261290"/>
                          <a:pt x="405422" y="257789"/>
                          <a:pt x="405422" y="253471"/>
                        </a:cubicBezTo>
                        <a:cubicBezTo>
                          <a:pt x="405422" y="249152"/>
                          <a:pt x="401921" y="245651"/>
                          <a:pt x="397602" y="245651"/>
                        </a:cubicBezTo>
                        <a:lnTo>
                          <a:pt x="15640" y="245651"/>
                        </a:lnTo>
                        <a:lnTo>
                          <a:pt x="15640" y="227386"/>
                        </a:lnTo>
                        <a:lnTo>
                          <a:pt x="188029" y="227386"/>
                        </a:lnTo>
                        <a:cubicBezTo>
                          <a:pt x="192311" y="227386"/>
                          <a:pt x="196045" y="224087"/>
                          <a:pt x="196173" y="219807"/>
                        </a:cubicBezTo>
                        <a:cubicBezTo>
                          <a:pt x="196305" y="215379"/>
                          <a:pt x="192755" y="211746"/>
                          <a:pt x="188357" y="211746"/>
                        </a:cubicBezTo>
                        <a:lnTo>
                          <a:pt x="169714" y="211746"/>
                        </a:lnTo>
                        <a:lnTo>
                          <a:pt x="169714" y="106563"/>
                        </a:lnTo>
                        <a:lnTo>
                          <a:pt x="248540" y="106563"/>
                        </a:lnTo>
                        <a:cubicBezTo>
                          <a:pt x="227388" y="114939"/>
                          <a:pt x="212381" y="135583"/>
                          <a:pt x="212381" y="159678"/>
                        </a:cubicBezTo>
                        <a:cubicBezTo>
                          <a:pt x="212381" y="182828"/>
                          <a:pt x="226234" y="202790"/>
                          <a:pt x="246078" y="211751"/>
                        </a:cubicBezTo>
                        <a:lnTo>
                          <a:pt x="227964" y="211751"/>
                        </a:lnTo>
                        <a:cubicBezTo>
                          <a:pt x="223682" y="211751"/>
                          <a:pt x="219949" y="215050"/>
                          <a:pt x="219820" y="219330"/>
                        </a:cubicBezTo>
                        <a:cubicBezTo>
                          <a:pt x="219688" y="223758"/>
                          <a:pt x="223238" y="227390"/>
                          <a:pt x="227636" y="227390"/>
                        </a:cubicBezTo>
                        <a:lnTo>
                          <a:pt x="522494" y="227390"/>
                        </a:lnTo>
                        <a:lnTo>
                          <a:pt x="522494" y="245655"/>
                        </a:lnTo>
                        <a:lnTo>
                          <a:pt x="435792" y="245655"/>
                        </a:lnTo>
                        <a:cubicBezTo>
                          <a:pt x="431473" y="245655"/>
                          <a:pt x="427972" y="249156"/>
                          <a:pt x="427972" y="253475"/>
                        </a:cubicBezTo>
                        <a:cubicBezTo>
                          <a:pt x="427972" y="257794"/>
                          <a:pt x="431473" y="261295"/>
                          <a:pt x="435792" y="261295"/>
                        </a:cubicBezTo>
                        <a:lnTo>
                          <a:pt x="514656" y="261295"/>
                        </a:lnTo>
                        <a:lnTo>
                          <a:pt x="514656" y="292065"/>
                        </a:lnTo>
                        <a:cubicBezTo>
                          <a:pt x="514656" y="296347"/>
                          <a:pt x="517955" y="300080"/>
                          <a:pt x="522235" y="300210"/>
                        </a:cubicBezTo>
                        <a:cubicBezTo>
                          <a:pt x="526663" y="300342"/>
                          <a:pt x="530295" y="296792"/>
                          <a:pt x="530295" y="292394"/>
                        </a:cubicBezTo>
                        <a:lnTo>
                          <a:pt x="530295" y="259819"/>
                        </a:lnTo>
                        <a:cubicBezTo>
                          <a:pt x="534933" y="257514"/>
                          <a:pt x="538134" y="252739"/>
                          <a:pt x="538134" y="247220"/>
                        </a:cubicBezTo>
                        <a:lnTo>
                          <a:pt x="538134" y="225827"/>
                        </a:lnTo>
                        <a:cubicBezTo>
                          <a:pt x="538134" y="220306"/>
                          <a:pt x="534933" y="215532"/>
                          <a:pt x="530295" y="213227"/>
                        </a:cubicBezTo>
                        <a:close/>
                        <a:moveTo>
                          <a:pt x="439119" y="306441"/>
                        </a:moveTo>
                        <a:cubicBezTo>
                          <a:pt x="439119" y="295770"/>
                          <a:pt x="447801" y="287088"/>
                          <a:pt x="458472" y="287088"/>
                        </a:cubicBezTo>
                        <a:cubicBezTo>
                          <a:pt x="469144" y="287088"/>
                          <a:pt x="477825" y="295770"/>
                          <a:pt x="477825" y="306441"/>
                        </a:cubicBezTo>
                        <a:lnTo>
                          <a:pt x="477825" y="353037"/>
                        </a:lnTo>
                        <a:lnTo>
                          <a:pt x="439118" y="353037"/>
                        </a:lnTo>
                        <a:lnTo>
                          <a:pt x="439118" y="306441"/>
                        </a:lnTo>
                        <a:close/>
                        <a:moveTo>
                          <a:pt x="344632" y="306441"/>
                        </a:moveTo>
                        <a:cubicBezTo>
                          <a:pt x="344632" y="295770"/>
                          <a:pt x="353313" y="287088"/>
                          <a:pt x="363985" y="287088"/>
                        </a:cubicBezTo>
                        <a:cubicBezTo>
                          <a:pt x="374656" y="287088"/>
                          <a:pt x="383337" y="295770"/>
                          <a:pt x="383337" y="306441"/>
                        </a:cubicBezTo>
                        <a:lnTo>
                          <a:pt x="383337" y="353037"/>
                        </a:lnTo>
                        <a:lnTo>
                          <a:pt x="344632" y="353037"/>
                        </a:lnTo>
                        <a:close/>
                        <a:moveTo>
                          <a:pt x="250143" y="306441"/>
                        </a:moveTo>
                        <a:cubicBezTo>
                          <a:pt x="250143" y="295770"/>
                          <a:pt x="258825" y="287088"/>
                          <a:pt x="269496" y="287088"/>
                        </a:cubicBezTo>
                        <a:cubicBezTo>
                          <a:pt x="280167" y="287088"/>
                          <a:pt x="288849" y="295770"/>
                          <a:pt x="288849" y="306441"/>
                        </a:cubicBezTo>
                        <a:lnTo>
                          <a:pt x="288849" y="353037"/>
                        </a:lnTo>
                        <a:lnTo>
                          <a:pt x="250142" y="353037"/>
                        </a:lnTo>
                        <a:lnTo>
                          <a:pt x="250142" y="306441"/>
                        </a:lnTo>
                        <a:close/>
                        <a:moveTo>
                          <a:pt x="155655" y="306441"/>
                        </a:moveTo>
                        <a:cubicBezTo>
                          <a:pt x="155655" y="295770"/>
                          <a:pt x="164337" y="287088"/>
                          <a:pt x="175008" y="287088"/>
                        </a:cubicBezTo>
                        <a:cubicBezTo>
                          <a:pt x="185679" y="287088"/>
                          <a:pt x="194361" y="295770"/>
                          <a:pt x="194361" y="306441"/>
                        </a:cubicBezTo>
                        <a:lnTo>
                          <a:pt x="194361" y="353037"/>
                        </a:lnTo>
                        <a:lnTo>
                          <a:pt x="155655" y="353037"/>
                        </a:lnTo>
                        <a:close/>
                        <a:moveTo>
                          <a:pt x="61168" y="306441"/>
                        </a:moveTo>
                        <a:cubicBezTo>
                          <a:pt x="61168" y="295770"/>
                          <a:pt x="69849" y="287088"/>
                          <a:pt x="80520" y="287088"/>
                        </a:cubicBezTo>
                        <a:cubicBezTo>
                          <a:pt x="91192" y="287088"/>
                          <a:pt x="99873" y="295770"/>
                          <a:pt x="99873" y="306441"/>
                        </a:cubicBezTo>
                        <a:lnTo>
                          <a:pt x="99873" y="353037"/>
                        </a:lnTo>
                        <a:lnTo>
                          <a:pt x="61168" y="353037"/>
                        </a:lnTo>
                        <a:close/>
                        <a:moveTo>
                          <a:pt x="96869" y="145474"/>
                        </a:moveTo>
                        <a:lnTo>
                          <a:pt x="117919" y="145474"/>
                        </a:lnTo>
                        <a:lnTo>
                          <a:pt x="117919" y="179956"/>
                        </a:lnTo>
                        <a:lnTo>
                          <a:pt x="96869" y="179956"/>
                        </a:lnTo>
                        <a:close/>
                        <a:moveTo>
                          <a:pt x="60720" y="145474"/>
                        </a:moveTo>
                        <a:lnTo>
                          <a:pt x="81104" y="145474"/>
                        </a:lnTo>
                        <a:lnTo>
                          <a:pt x="81104" y="179956"/>
                        </a:lnTo>
                        <a:lnTo>
                          <a:pt x="60720" y="179956"/>
                        </a:lnTo>
                        <a:close/>
                        <a:moveTo>
                          <a:pt x="24337" y="169150"/>
                        </a:moveTo>
                        <a:cubicBezTo>
                          <a:pt x="24337" y="168582"/>
                          <a:pt x="24546" y="168038"/>
                          <a:pt x="24927" y="167615"/>
                        </a:cubicBezTo>
                        <a:lnTo>
                          <a:pt x="42077" y="148573"/>
                        </a:lnTo>
                        <a:cubicBezTo>
                          <a:pt x="42894" y="147666"/>
                          <a:pt x="43878" y="146948"/>
                          <a:pt x="44954" y="146425"/>
                        </a:cubicBezTo>
                        <a:lnTo>
                          <a:pt x="44954" y="179954"/>
                        </a:lnTo>
                        <a:lnTo>
                          <a:pt x="24337" y="179954"/>
                        </a:lnTo>
                        <a:close/>
                        <a:moveTo>
                          <a:pt x="154074" y="211751"/>
                        </a:moveTo>
                        <a:lnTo>
                          <a:pt x="24337" y="211751"/>
                        </a:lnTo>
                        <a:lnTo>
                          <a:pt x="24337" y="195595"/>
                        </a:lnTo>
                        <a:lnTo>
                          <a:pt x="154074" y="195595"/>
                        </a:lnTo>
                        <a:close/>
                        <a:moveTo>
                          <a:pt x="154074" y="179956"/>
                        </a:moveTo>
                        <a:lnTo>
                          <a:pt x="133684" y="179956"/>
                        </a:lnTo>
                        <a:lnTo>
                          <a:pt x="133684" y="145474"/>
                        </a:lnTo>
                        <a:lnTo>
                          <a:pt x="154074" y="145474"/>
                        </a:lnTo>
                        <a:close/>
                        <a:moveTo>
                          <a:pt x="456365" y="145474"/>
                        </a:moveTo>
                        <a:lnTo>
                          <a:pt x="477414" y="145474"/>
                        </a:lnTo>
                        <a:lnTo>
                          <a:pt x="477414" y="179956"/>
                        </a:lnTo>
                        <a:lnTo>
                          <a:pt x="456365" y="179956"/>
                        </a:lnTo>
                        <a:close/>
                        <a:moveTo>
                          <a:pt x="419550" y="145474"/>
                        </a:moveTo>
                        <a:lnTo>
                          <a:pt x="440599" y="145474"/>
                        </a:lnTo>
                        <a:lnTo>
                          <a:pt x="440599" y="179956"/>
                        </a:lnTo>
                        <a:lnTo>
                          <a:pt x="419550" y="179956"/>
                        </a:lnTo>
                        <a:close/>
                        <a:moveTo>
                          <a:pt x="403784" y="145474"/>
                        </a:moveTo>
                        <a:lnTo>
                          <a:pt x="403784" y="179956"/>
                        </a:lnTo>
                        <a:lnTo>
                          <a:pt x="384918" y="179956"/>
                        </a:lnTo>
                        <a:lnTo>
                          <a:pt x="384918" y="145474"/>
                        </a:lnTo>
                        <a:close/>
                        <a:moveTo>
                          <a:pt x="141391" y="90924"/>
                        </a:moveTo>
                        <a:lnTo>
                          <a:pt x="141391" y="79308"/>
                        </a:lnTo>
                        <a:cubicBezTo>
                          <a:pt x="141391" y="79109"/>
                          <a:pt x="141501" y="78930"/>
                          <a:pt x="141679" y="78841"/>
                        </a:cubicBezTo>
                        <a:lnTo>
                          <a:pt x="265989" y="16457"/>
                        </a:lnTo>
                        <a:cubicBezTo>
                          <a:pt x="268184" y="15355"/>
                          <a:pt x="270808" y="15355"/>
                          <a:pt x="273004" y="16457"/>
                        </a:cubicBezTo>
                        <a:lnTo>
                          <a:pt x="397314" y="78841"/>
                        </a:lnTo>
                        <a:cubicBezTo>
                          <a:pt x="397492" y="78930"/>
                          <a:pt x="397602" y="79109"/>
                          <a:pt x="397602" y="79308"/>
                        </a:cubicBezTo>
                        <a:lnTo>
                          <a:pt x="397602" y="90924"/>
                        </a:lnTo>
                        <a:close/>
                        <a:moveTo>
                          <a:pt x="228021" y="159679"/>
                        </a:moveTo>
                        <a:cubicBezTo>
                          <a:pt x="228021" y="136809"/>
                          <a:pt x="246626" y="118204"/>
                          <a:pt x="269496" y="118204"/>
                        </a:cubicBezTo>
                        <a:cubicBezTo>
                          <a:pt x="292365" y="118204"/>
                          <a:pt x="310971" y="136809"/>
                          <a:pt x="310971" y="159679"/>
                        </a:cubicBezTo>
                        <a:cubicBezTo>
                          <a:pt x="310971" y="182548"/>
                          <a:pt x="292365" y="201154"/>
                          <a:pt x="269496" y="201154"/>
                        </a:cubicBezTo>
                        <a:cubicBezTo>
                          <a:pt x="246627" y="201154"/>
                          <a:pt x="228021" y="182548"/>
                          <a:pt x="228021" y="159679"/>
                        </a:cubicBezTo>
                        <a:close/>
                        <a:moveTo>
                          <a:pt x="369279" y="211751"/>
                        </a:moveTo>
                        <a:lnTo>
                          <a:pt x="292915" y="211751"/>
                        </a:lnTo>
                        <a:cubicBezTo>
                          <a:pt x="312759" y="202790"/>
                          <a:pt x="326612" y="182828"/>
                          <a:pt x="326612" y="159678"/>
                        </a:cubicBezTo>
                        <a:cubicBezTo>
                          <a:pt x="326612" y="135582"/>
                          <a:pt x="311605" y="114938"/>
                          <a:pt x="290453" y="106563"/>
                        </a:cubicBezTo>
                        <a:lnTo>
                          <a:pt x="369279" y="106563"/>
                        </a:lnTo>
                        <a:close/>
                        <a:moveTo>
                          <a:pt x="514656" y="211751"/>
                        </a:moveTo>
                        <a:lnTo>
                          <a:pt x="384918" y="211751"/>
                        </a:lnTo>
                        <a:lnTo>
                          <a:pt x="384918" y="195595"/>
                        </a:lnTo>
                        <a:lnTo>
                          <a:pt x="514656" y="195595"/>
                        </a:lnTo>
                        <a:close/>
                        <a:moveTo>
                          <a:pt x="514656" y="179956"/>
                        </a:moveTo>
                        <a:lnTo>
                          <a:pt x="493181" y="179956"/>
                        </a:lnTo>
                        <a:lnTo>
                          <a:pt x="493181" y="146061"/>
                        </a:lnTo>
                        <a:cubicBezTo>
                          <a:pt x="494597" y="146583"/>
                          <a:pt x="495887" y="147431"/>
                          <a:pt x="496916" y="148575"/>
                        </a:cubicBezTo>
                        <a:lnTo>
                          <a:pt x="514067" y="167616"/>
                        </a:lnTo>
                        <a:cubicBezTo>
                          <a:pt x="514448" y="168038"/>
                          <a:pt x="514657" y="168583"/>
                          <a:pt x="514657" y="169151"/>
                        </a:cubicBezTo>
                        <a:lnTo>
                          <a:pt x="514657" y="17995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  <p:grpSp>
        <p:nvGrpSpPr>
          <p:cNvPr id="2420" name="Google Shape;2420;p16"/>
          <p:cNvGrpSpPr/>
          <p:nvPr/>
        </p:nvGrpSpPr>
        <p:grpSpPr>
          <a:xfrm>
            <a:off x="-812316" y="2996807"/>
            <a:ext cx="896786" cy="896786"/>
            <a:chOff x="-812316" y="2996807"/>
            <a:chExt cx="896786" cy="896786"/>
          </a:xfrm>
        </p:grpSpPr>
        <p:sp>
          <p:nvSpPr>
            <p:cNvPr id="2421" name="Google Shape;2421;p16"/>
            <p:cNvSpPr/>
            <p:nvPr/>
          </p:nvSpPr>
          <p:spPr>
            <a:xfrm>
              <a:off x="-812316" y="2996807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2" name="Google Shape;2422;p16"/>
            <p:cNvSpPr/>
            <p:nvPr/>
          </p:nvSpPr>
          <p:spPr>
            <a:xfrm>
              <a:off x="-726564" y="3071718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423" name="Google Shape;2423;p16"/>
            <p:cNvGrpSpPr/>
            <p:nvPr/>
          </p:nvGrpSpPr>
          <p:grpSpPr>
            <a:xfrm>
              <a:off x="-584419" y="3192970"/>
              <a:ext cx="479778" cy="493818"/>
              <a:chOff x="1038576" y="3298462"/>
              <a:chExt cx="479778" cy="493818"/>
            </a:xfrm>
          </p:grpSpPr>
          <p:grpSp>
            <p:nvGrpSpPr>
              <p:cNvPr id="2424" name="Google Shape;2424;p16"/>
              <p:cNvGrpSpPr/>
              <p:nvPr/>
            </p:nvGrpSpPr>
            <p:grpSpPr>
              <a:xfrm>
                <a:off x="1040708" y="3298462"/>
                <a:ext cx="477646" cy="492855"/>
                <a:chOff x="1040708" y="3298462"/>
                <a:chExt cx="477646" cy="492855"/>
              </a:xfrm>
            </p:grpSpPr>
            <p:sp>
              <p:nvSpPr>
                <p:cNvPr id="2425" name="Google Shape;2425;p16"/>
                <p:cNvSpPr/>
                <p:nvPr/>
              </p:nvSpPr>
              <p:spPr>
                <a:xfrm>
                  <a:off x="1107898" y="3298462"/>
                  <a:ext cx="328249" cy="4928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249" h="492855" extrusionOk="0">
                      <a:moveTo>
                        <a:pt x="265006" y="102710"/>
                      </a:moveTo>
                      <a:lnTo>
                        <a:pt x="184243" y="51403"/>
                      </a:lnTo>
                      <a:lnTo>
                        <a:pt x="103481" y="0"/>
                      </a:lnTo>
                      <a:lnTo>
                        <a:pt x="64399" y="19156"/>
                      </a:lnTo>
                      <a:lnTo>
                        <a:pt x="64110" y="19541"/>
                      </a:lnTo>
                      <a:lnTo>
                        <a:pt x="63532" y="19156"/>
                      </a:lnTo>
                      <a:lnTo>
                        <a:pt x="0" y="59008"/>
                      </a:lnTo>
                      <a:cubicBezTo>
                        <a:pt x="1636" y="175580"/>
                        <a:pt x="42355" y="356743"/>
                        <a:pt x="144103" y="492856"/>
                      </a:cubicBezTo>
                      <a:cubicBezTo>
                        <a:pt x="166146" y="491508"/>
                        <a:pt x="187324" y="483711"/>
                        <a:pt x="204940" y="470427"/>
                      </a:cubicBezTo>
                      <a:cubicBezTo>
                        <a:pt x="290997" y="448672"/>
                        <a:pt x="326325" y="330849"/>
                        <a:pt x="328057" y="224962"/>
                      </a:cubicBezTo>
                      <a:cubicBezTo>
                        <a:pt x="328154" y="224288"/>
                        <a:pt x="328154" y="223710"/>
                        <a:pt x="328154" y="223037"/>
                      </a:cubicBezTo>
                      <a:lnTo>
                        <a:pt x="328250" y="223133"/>
                      </a:lnTo>
                      <a:lnTo>
                        <a:pt x="265006" y="102710"/>
                      </a:lnTo>
                      <a:close/>
                    </a:path>
                  </a:pathLst>
                </a:custGeom>
                <a:solidFill>
                  <a:srgbClr val="F1D3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26" name="Google Shape;2426;p16"/>
                <p:cNvSpPr/>
                <p:nvPr/>
              </p:nvSpPr>
              <p:spPr>
                <a:xfrm>
                  <a:off x="1107898" y="3317714"/>
                  <a:ext cx="288494" cy="4736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494" h="473603" extrusionOk="0">
                      <a:moveTo>
                        <a:pt x="288494" y="223037"/>
                      </a:moveTo>
                      <a:lnTo>
                        <a:pt x="288302" y="222940"/>
                      </a:lnTo>
                      <a:cubicBezTo>
                        <a:pt x="287146" y="311212"/>
                        <a:pt x="262696" y="408050"/>
                        <a:pt x="205036" y="451175"/>
                      </a:cubicBezTo>
                      <a:cubicBezTo>
                        <a:pt x="187420" y="464459"/>
                        <a:pt x="166243" y="472256"/>
                        <a:pt x="144199" y="473604"/>
                      </a:cubicBezTo>
                      <a:cubicBezTo>
                        <a:pt x="42355" y="337587"/>
                        <a:pt x="1636" y="156328"/>
                        <a:pt x="0" y="39756"/>
                      </a:cubicBezTo>
                      <a:lnTo>
                        <a:pt x="63532" y="0"/>
                      </a:lnTo>
                      <a:lnTo>
                        <a:pt x="64110" y="385"/>
                      </a:lnTo>
                      <a:lnTo>
                        <a:pt x="144295" y="51307"/>
                      </a:lnTo>
                      <a:lnTo>
                        <a:pt x="225058" y="102614"/>
                      </a:lnTo>
                      <a:lnTo>
                        <a:pt x="288494" y="223037"/>
                      </a:lnTo>
                      <a:close/>
                    </a:path>
                  </a:pathLst>
                </a:custGeom>
                <a:solidFill>
                  <a:srgbClr val="F6E2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27" name="Google Shape;2427;p16"/>
                <p:cNvSpPr/>
                <p:nvPr/>
              </p:nvSpPr>
              <p:spPr>
                <a:xfrm>
                  <a:off x="1332956" y="3401172"/>
                  <a:ext cx="103288" cy="139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288" h="139674" extrusionOk="0">
                      <a:moveTo>
                        <a:pt x="103288" y="120422"/>
                      </a:moveTo>
                      <a:lnTo>
                        <a:pt x="103192" y="120326"/>
                      </a:lnTo>
                      <a:cubicBezTo>
                        <a:pt x="103192" y="121000"/>
                        <a:pt x="103192" y="121578"/>
                        <a:pt x="103095" y="122251"/>
                      </a:cubicBezTo>
                      <a:lnTo>
                        <a:pt x="63436" y="139675"/>
                      </a:lnTo>
                      <a:lnTo>
                        <a:pt x="0" y="19156"/>
                      </a:lnTo>
                      <a:lnTo>
                        <a:pt x="39948" y="0"/>
                      </a:lnTo>
                      <a:lnTo>
                        <a:pt x="103288" y="120422"/>
                      </a:lnTo>
                      <a:close/>
                    </a:path>
                  </a:pathLst>
                </a:custGeom>
                <a:solidFill>
                  <a:srgbClr val="EC913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28" name="Google Shape;2428;p16"/>
                <p:cNvSpPr/>
                <p:nvPr/>
              </p:nvSpPr>
              <p:spPr>
                <a:xfrm>
                  <a:off x="1312934" y="3523424"/>
                  <a:ext cx="123117" cy="245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117" h="245465" extrusionOk="0">
                      <a:moveTo>
                        <a:pt x="123118" y="0"/>
                      </a:moveTo>
                      <a:cubicBezTo>
                        <a:pt x="121385" y="105983"/>
                        <a:pt x="86057" y="223710"/>
                        <a:pt x="0" y="245465"/>
                      </a:cubicBezTo>
                      <a:cubicBezTo>
                        <a:pt x="57660" y="202340"/>
                        <a:pt x="82014" y="105502"/>
                        <a:pt x="83266" y="17231"/>
                      </a:cubicBezTo>
                      <a:lnTo>
                        <a:pt x="83458" y="17327"/>
                      </a:lnTo>
                      <a:lnTo>
                        <a:pt x="123118" y="0"/>
                      </a:lnTo>
                      <a:close/>
                    </a:path>
                  </a:pathLst>
                </a:custGeom>
                <a:solidFill>
                  <a:srgbClr val="DC6C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29" name="Google Shape;2429;p16"/>
                <p:cNvSpPr/>
                <p:nvPr/>
              </p:nvSpPr>
              <p:spPr>
                <a:xfrm>
                  <a:off x="1134947" y="3348325"/>
                  <a:ext cx="234491" cy="4153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491" h="415365" extrusionOk="0">
                      <a:moveTo>
                        <a:pt x="129567" y="415366"/>
                      </a:moveTo>
                      <a:cubicBezTo>
                        <a:pt x="40141" y="288687"/>
                        <a:pt x="4235" y="129278"/>
                        <a:pt x="0" y="22814"/>
                      </a:cubicBezTo>
                      <a:lnTo>
                        <a:pt x="36387" y="0"/>
                      </a:lnTo>
                      <a:lnTo>
                        <a:pt x="177409" y="89619"/>
                      </a:lnTo>
                      <a:lnTo>
                        <a:pt x="234492" y="198009"/>
                      </a:lnTo>
                      <a:cubicBezTo>
                        <a:pt x="231893" y="297928"/>
                        <a:pt x="198683" y="398905"/>
                        <a:pt x="129567" y="415366"/>
                      </a:cubicBezTo>
                      <a:close/>
                    </a:path>
                  </a:pathLst>
                </a:custGeom>
                <a:solidFill>
                  <a:srgbClr val="4A80A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30" name="Google Shape;2430;p16"/>
                <p:cNvSpPr/>
                <p:nvPr/>
              </p:nvSpPr>
              <p:spPr>
                <a:xfrm>
                  <a:off x="1040708" y="3420258"/>
                  <a:ext cx="477646" cy="327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646" h="327754" extrusionOk="0">
                      <a:moveTo>
                        <a:pt x="477454" y="222144"/>
                      </a:moveTo>
                      <a:lnTo>
                        <a:pt x="476588" y="221855"/>
                      </a:lnTo>
                      <a:cubicBezTo>
                        <a:pt x="454159" y="215694"/>
                        <a:pt x="432597" y="206550"/>
                        <a:pt x="412671" y="194517"/>
                      </a:cubicBezTo>
                      <a:lnTo>
                        <a:pt x="412574" y="194517"/>
                      </a:lnTo>
                      <a:lnTo>
                        <a:pt x="372049" y="212325"/>
                      </a:lnTo>
                      <a:cubicBezTo>
                        <a:pt x="363770" y="217620"/>
                        <a:pt x="353855" y="219834"/>
                        <a:pt x="344133" y="218678"/>
                      </a:cubicBezTo>
                      <a:cubicBezTo>
                        <a:pt x="320741" y="217235"/>
                        <a:pt x="282622" y="202025"/>
                        <a:pt x="229582" y="140996"/>
                      </a:cubicBezTo>
                      <a:cubicBezTo>
                        <a:pt x="168264" y="70437"/>
                        <a:pt x="111085" y="52051"/>
                        <a:pt x="78164" y="47912"/>
                      </a:cubicBezTo>
                      <a:cubicBezTo>
                        <a:pt x="77394" y="43099"/>
                        <a:pt x="76527" y="38382"/>
                        <a:pt x="75854" y="33761"/>
                      </a:cubicBezTo>
                      <a:cubicBezTo>
                        <a:pt x="74698" y="26638"/>
                        <a:pt x="73736" y="19611"/>
                        <a:pt x="72870" y="12776"/>
                      </a:cubicBezTo>
                      <a:cubicBezTo>
                        <a:pt x="37060" y="-8594"/>
                        <a:pt x="21081" y="3728"/>
                        <a:pt x="866" y="1899"/>
                      </a:cubicBezTo>
                      <a:lnTo>
                        <a:pt x="0" y="1803"/>
                      </a:lnTo>
                      <a:lnTo>
                        <a:pt x="40045" y="56864"/>
                      </a:lnTo>
                      <a:cubicBezTo>
                        <a:pt x="33210" y="67260"/>
                        <a:pt x="29745" y="79581"/>
                        <a:pt x="30226" y="92095"/>
                      </a:cubicBezTo>
                      <a:cubicBezTo>
                        <a:pt x="30418" y="107978"/>
                        <a:pt x="34173" y="123573"/>
                        <a:pt x="41007" y="137819"/>
                      </a:cubicBezTo>
                      <a:lnTo>
                        <a:pt x="49189" y="156686"/>
                      </a:lnTo>
                      <a:cubicBezTo>
                        <a:pt x="49286" y="156590"/>
                        <a:pt x="71907" y="152258"/>
                        <a:pt x="106753" y="163040"/>
                      </a:cubicBezTo>
                      <a:cubicBezTo>
                        <a:pt x="139675" y="173243"/>
                        <a:pt x="183473" y="196827"/>
                        <a:pt x="229679" y="249867"/>
                      </a:cubicBezTo>
                      <a:cubicBezTo>
                        <a:pt x="259231" y="283943"/>
                        <a:pt x="284162" y="303677"/>
                        <a:pt x="304473" y="314747"/>
                      </a:cubicBezTo>
                      <a:cubicBezTo>
                        <a:pt x="349523" y="339390"/>
                        <a:pt x="371952" y="321485"/>
                        <a:pt x="372145" y="321293"/>
                      </a:cubicBezTo>
                      <a:cubicBezTo>
                        <a:pt x="372434" y="321100"/>
                        <a:pt x="372819" y="320908"/>
                        <a:pt x="373107" y="320715"/>
                      </a:cubicBezTo>
                      <a:lnTo>
                        <a:pt x="376669" y="318212"/>
                      </a:lnTo>
                      <a:lnTo>
                        <a:pt x="414211" y="292414"/>
                      </a:lnTo>
                      <a:cubicBezTo>
                        <a:pt x="433656" y="304351"/>
                        <a:pt x="454737" y="313303"/>
                        <a:pt x="476780" y="319079"/>
                      </a:cubicBezTo>
                      <a:lnTo>
                        <a:pt x="477647" y="319367"/>
                      </a:lnTo>
                      <a:lnTo>
                        <a:pt x="443570" y="260841"/>
                      </a:lnTo>
                      <a:lnTo>
                        <a:pt x="477454" y="222144"/>
                      </a:lnTo>
                      <a:close/>
                    </a:path>
                  </a:pathLst>
                </a:custGeom>
                <a:solidFill>
                  <a:srgbClr val="DD636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31" name="Google Shape;2431;p16"/>
                <p:cNvSpPr/>
                <p:nvPr/>
              </p:nvSpPr>
              <p:spPr>
                <a:xfrm>
                  <a:off x="1070793" y="3466893"/>
                  <a:ext cx="360986" cy="2810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986" h="281023" extrusionOk="0">
                      <a:moveTo>
                        <a:pt x="346487" y="271481"/>
                      </a:moveTo>
                      <a:lnTo>
                        <a:pt x="342926" y="273984"/>
                      </a:lnTo>
                      <a:cubicBezTo>
                        <a:pt x="342637" y="274176"/>
                        <a:pt x="342348" y="274369"/>
                        <a:pt x="341963" y="274561"/>
                      </a:cubicBezTo>
                      <a:cubicBezTo>
                        <a:pt x="341770" y="274754"/>
                        <a:pt x="319342" y="292659"/>
                        <a:pt x="274292" y="268016"/>
                      </a:cubicBezTo>
                      <a:cubicBezTo>
                        <a:pt x="253981" y="256946"/>
                        <a:pt x="229049" y="237212"/>
                        <a:pt x="199497" y="203136"/>
                      </a:cubicBezTo>
                      <a:cubicBezTo>
                        <a:pt x="153388" y="150096"/>
                        <a:pt x="109493" y="126512"/>
                        <a:pt x="76572" y="116308"/>
                      </a:cubicBezTo>
                      <a:cubicBezTo>
                        <a:pt x="41725" y="105527"/>
                        <a:pt x="19200" y="109763"/>
                        <a:pt x="19008" y="109955"/>
                      </a:cubicBezTo>
                      <a:lnTo>
                        <a:pt x="10825" y="91088"/>
                      </a:lnTo>
                      <a:cubicBezTo>
                        <a:pt x="3991" y="76841"/>
                        <a:pt x="237" y="61151"/>
                        <a:pt x="44" y="45364"/>
                      </a:cubicBezTo>
                      <a:cubicBezTo>
                        <a:pt x="-437" y="32850"/>
                        <a:pt x="3028" y="20529"/>
                        <a:pt x="9863" y="10133"/>
                      </a:cubicBezTo>
                      <a:lnTo>
                        <a:pt x="19008" y="988"/>
                      </a:lnTo>
                      <a:cubicBezTo>
                        <a:pt x="28634" y="-360"/>
                        <a:pt x="38452" y="-360"/>
                        <a:pt x="48078" y="1180"/>
                      </a:cubicBezTo>
                      <a:cubicBezTo>
                        <a:pt x="81000" y="5223"/>
                        <a:pt x="138179" y="23705"/>
                        <a:pt x="199497" y="94265"/>
                      </a:cubicBezTo>
                      <a:cubicBezTo>
                        <a:pt x="252537" y="155294"/>
                        <a:pt x="290656" y="170503"/>
                        <a:pt x="314047" y="171947"/>
                      </a:cubicBezTo>
                      <a:cubicBezTo>
                        <a:pt x="323770" y="173102"/>
                        <a:pt x="333685" y="170888"/>
                        <a:pt x="341963" y="165594"/>
                      </a:cubicBezTo>
                      <a:lnTo>
                        <a:pt x="350145" y="184461"/>
                      </a:lnTo>
                      <a:cubicBezTo>
                        <a:pt x="365836" y="221233"/>
                        <a:pt x="364392" y="256561"/>
                        <a:pt x="346487" y="271481"/>
                      </a:cubicBezTo>
                      <a:close/>
                    </a:path>
                  </a:pathLst>
                </a:custGeom>
                <a:solidFill>
                  <a:srgbClr val="DD636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32" name="Google Shape;2432;p16"/>
                <p:cNvSpPr/>
                <p:nvPr/>
              </p:nvSpPr>
              <p:spPr>
                <a:xfrm>
                  <a:off x="1412756" y="3614583"/>
                  <a:ext cx="42258" cy="123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58" h="123695" extrusionOk="0">
                      <a:moveTo>
                        <a:pt x="42259" y="97801"/>
                      </a:moveTo>
                      <a:lnTo>
                        <a:pt x="41970" y="97897"/>
                      </a:lnTo>
                      <a:lnTo>
                        <a:pt x="4428" y="123695"/>
                      </a:lnTo>
                      <a:cubicBezTo>
                        <a:pt x="22333" y="108679"/>
                        <a:pt x="23776" y="73447"/>
                        <a:pt x="8182" y="36675"/>
                      </a:cubicBezTo>
                      <a:lnTo>
                        <a:pt x="0" y="17808"/>
                      </a:lnTo>
                      <a:lnTo>
                        <a:pt x="40526" y="0"/>
                      </a:lnTo>
                      <a:lnTo>
                        <a:pt x="40622" y="0"/>
                      </a:lnTo>
                      <a:lnTo>
                        <a:pt x="42259" y="97801"/>
                      </a:ln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433" name="Google Shape;2433;p16"/>
              <p:cNvSpPr/>
              <p:nvPr/>
            </p:nvSpPr>
            <p:spPr>
              <a:xfrm>
                <a:off x="1173163" y="3417633"/>
                <a:ext cx="12901" cy="56505"/>
              </a:xfrm>
              <a:custGeom>
                <a:avLst/>
                <a:gdLst/>
                <a:ahLst/>
                <a:cxnLst/>
                <a:rect l="l" t="t" r="r" b="b"/>
                <a:pathLst>
                  <a:path w="12901" h="56505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50056"/>
                    </a:lnTo>
                    <a:cubicBezTo>
                      <a:pt x="0" y="53617"/>
                      <a:pt x="2888" y="56505"/>
                      <a:pt x="6449" y="56505"/>
                    </a:cubicBezTo>
                    <a:cubicBezTo>
                      <a:pt x="10011" y="56505"/>
                      <a:pt x="12899" y="53617"/>
                      <a:pt x="12899" y="50056"/>
                    </a:cubicBezTo>
                    <a:lnTo>
                      <a:pt x="12899" y="6449"/>
                    </a:lnTo>
                    <a:cubicBezTo>
                      <a:pt x="12995" y="2888"/>
                      <a:pt x="10107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34" name="Google Shape;2434;p16"/>
              <p:cNvSpPr/>
              <p:nvPr/>
            </p:nvSpPr>
            <p:spPr>
              <a:xfrm>
                <a:off x="1199153" y="3411376"/>
                <a:ext cx="12898" cy="37830"/>
              </a:xfrm>
              <a:custGeom>
                <a:avLst/>
                <a:gdLst/>
                <a:ahLst/>
                <a:cxnLst/>
                <a:rect l="l" t="t" r="r" b="b"/>
                <a:pathLst>
                  <a:path w="12898" h="37830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31381"/>
                    </a:lnTo>
                    <a:cubicBezTo>
                      <a:pt x="0" y="34943"/>
                      <a:pt x="2888" y="37831"/>
                      <a:pt x="6449" y="37831"/>
                    </a:cubicBezTo>
                    <a:cubicBezTo>
                      <a:pt x="10011" y="37831"/>
                      <a:pt x="12899" y="34943"/>
                      <a:pt x="12899" y="31381"/>
                    </a:cubicBezTo>
                    <a:lnTo>
                      <a:pt x="12899" y="6449"/>
                    </a:lnTo>
                    <a:cubicBezTo>
                      <a:pt x="12899" y="2888"/>
                      <a:pt x="10011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35" name="Google Shape;2435;p16"/>
              <p:cNvSpPr/>
              <p:nvPr/>
            </p:nvSpPr>
            <p:spPr>
              <a:xfrm>
                <a:off x="1225048" y="3430050"/>
                <a:ext cx="12901" cy="44087"/>
              </a:xfrm>
              <a:custGeom>
                <a:avLst/>
                <a:gdLst/>
                <a:ahLst/>
                <a:cxnLst/>
                <a:rect l="l" t="t" r="r" b="b"/>
                <a:pathLst>
                  <a:path w="12901" h="44087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37638"/>
                    </a:lnTo>
                    <a:cubicBezTo>
                      <a:pt x="0" y="41200"/>
                      <a:pt x="2888" y="44088"/>
                      <a:pt x="6449" y="44088"/>
                    </a:cubicBezTo>
                    <a:cubicBezTo>
                      <a:pt x="10011" y="44088"/>
                      <a:pt x="12899" y="41200"/>
                      <a:pt x="12899" y="37638"/>
                    </a:cubicBezTo>
                    <a:lnTo>
                      <a:pt x="12899" y="6449"/>
                    </a:lnTo>
                    <a:cubicBezTo>
                      <a:pt x="12995" y="2888"/>
                      <a:pt x="10107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36" name="Google Shape;2436;p16"/>
              <p:cNvSpPr/>
              <p:nvPr/>
            </p:nvSpPr>
            <p:spPr>
              <a:xfrm>
                <a:off x="1038576" y="3299162"/>
                <a:ext cx="477949" cy="493118"/>
              </a:xfrm>
              <a:custGeom>
                <a:avLst/>
                <a:gdLst/>
                <a:ahLst/>
                <a:cxnLst/>
                <a:rect l="l" t="t" r="r" b="b"/>
                <a:pathLst>
                  <a:path w="477949" h="493118" extrusionOk="0">
                    <a:moveTo>
                      <a:pt x="476987" y="432667"/>
                    </a:moveTo>
                    <a:lnTo>
                      <a:pt x="446376" y="379819"/>
                    </a:lnTo>
                    <a:lnTo>
                      <a:pt x="476313" y="345550"/>
                    </a:lnTo>
                    <a:cubicBezTo>
                      <a:pt x="477757" y="343914"/>
                      <a:pt x="478239" y="341604"/>
                      <a:pt x="477661" y="339486"/>
                    </a:cubicBezTo>
                    <a:cubicBezTo>
                      <a:pt x="477084" y="337368"/>
                      <a:pt x="475447" y="335732"/>
                      <a:pt x="473329" y="335058"/>
                    </a:cubicBezTo>
                    <a:lnTo>
                      <a:pt x="472174" y="334673"/>
                    </a:lnTo>
                    <a:cubicBezTo>
                      <a:pt x="450901" y="328897"/>
                      <a:pt x="430590" y="320138"/>
                      <a:pt x="411722" y="308683"/>
                    </a:cubicBezTo>
                    <a:cubicBezTo>
                      <a:pt x="411530" y="308586"/>
                      <a:pt x="411337" y="308586"/>
                      <a:pt x="411241" y="308490"/>
                    </a:cubicBezTo>
                    <a:cubicBezTo>
                      <a:pt x="411049" y="308394"/>
                      <a:pt x="410856" y="308298"/>
                      <a:pt x="410664" y="308298"/>
                    </a:cubicBezTo>
                    <a:cubicBezTo>
                      <a:pt x="409990" y="308009"/>
                      <a:pt x="409316" y="307912"/>
                      <a:pt x="408642" y="307912"/>
                    </a:cubicBezTo>
                    <a:cubicBezTo>
                      <a:pt x="408642" y="307912"/>
                      <a:pt x="408546" y="307912"/>
                      <a:pt x="408546" y="307912"/>
                    </a:cubicBezTo>
                    <a:lnTo>
                      <a:pt x="408450" y="307912"/>
                    </a:lnTo>
                    <a:cubicBezTo>
                      <a:pt x="408257" y="307912"/>
                      <a:pt x="408161" y="308009"/>
                      <a:pt x="408064" y="308009"/>
                    </a:cubicBezTo>
                    <a:cubicBezTo>
                      <a:pt x="407391" y="308009"/>
                      <a:pt x="406813" y="308201"/>
                      <a:pt x="406139" y="308394"/>
                    </a:cubicBezTo>
                    <a:cubicBezTo>
                      <a:pt x="406043" y="308394"/>
                      <a:pt x="406043" y="308394"/>
                      <a:pt x="405947" y="308490"/>
                    </a:cubicBezTo>
                    <a:lnTo>
                      <a:pt x="405850" y="308490"/>
                    </a:lnTo>
                    <a:lnTo>
                      <a:pt x="387946" y="316383"/>
                    </a:lnTo>
                    <a:cubicBezTo>
                      <a:pt x="394203" y="286928"/>
                      <a:pt x="397572" y="256990"/>
                      <a:pt x="398053" y="226861"/>
                    </a:cubicBezTo>
                    <a:cubicBezTo>
                      <a:pt x="398246" y="226187"/>
                      <a:pt x="398246" y="225417"/>
                      <a:pt x="398150" y="224743"/>
                    </a:cubicBezTo>
                    <a:cubicBezTo>
                      <a:pt x="398342" y="223395"/>
                      <a:pt x="398150" y="221951"/>
                      <a:pt x="397572" y="220796"/>
                    </a:cubicBezTo>
                    <a:lnTo>
                      <a:pt x="335965" y="103839"/>
                    </a:lnTo>
                    <a:lnTo>
                      <a:pt x="335965" y="103743"/>
                    </a:lnTo>
                    <a:cubicBezTo>
                      <a:pt x="335965" y="103743"/>
                      <a:pt x="335869" y="103647"/>
                      <a:pt x="335869" y="103647"/>
                    </a:cubicBezTo>
                    <a:lnTo>
                      <a:pt x="335869" y="103551"/>
                    </a:lnTo>
                    <a:cubicBezTo>
                      <a:pt x="335580" y="102973"/>
                      <a:pt x="335195" y="102492"/>
                      <a:pt x="334714" y="102010"/>
                    </a:cubicBezTo>
                    <a:cubicBezTo>
                      <a:pt x="334521" y="101818"/>
                      <a:pt x="334232" y="101625"/>
                      <a:pt x="334040" y="101433"/>
                    </a:cubicBezTo>
                    <a:cubicBezTo>
                      <a:pt x="333944" y="101336"/>
                      <a:pt x="333847" y="101240"/>
                      <a:pt x="333655" y="101144"/>
                    </a:cubicBezTo>
                    <a:lnTo>
                      <a:pt x="176172" y="1033"/>
                    </a:lnTo>
                    <a:cubicBezTo>
                      <a:pt x="174247" y="-219"/>
                      <a:pt x="171840" y="-315"/>
                      <a:pt x="169819" y="648"/>
                    </a:cubicBezTo>
                    <a:lnTo>
                      <a:pt x="132854" y="18841"/>
                    </a:lnTo>
                    <a:cubicBezTo>
                      <a:pt x="131988" y="18937"/>
                      <a:pt x="131122" y="19226"/>
                      <a:pt x="130352" y="19707"/>
                    </a:cubicBezTo>
                    <a:lnTo>
                      <a:pt x="68552" y="58500"/>
                    </a:lnTo>
                    <a:cubicBezTo>
                      <a:pt x="66627" y="59752"/>
                      <a:pt x="65472" y="61773"/>
                      <a:pt x="65472" y="64084"/>
                    </a:cubicBezTo>
                    <a:cubicBezTo>
                      <a:pt x="65761" y="83817"/>
                      <a:pt x="67204" y="104513"/>
                      <a:pt x="69611" y="125883"/>
                    </a:cubicBezTo>
                    <a:cubicBezTo>
                      <a:pt x="55172" y="118952"/>
                      <a:pt x="39000" y="116738"/>
                      <a:pt x="23213" y="119530"/>
                    </a:cubicBezTo>
                    <a:cubicBezTo>
                      <a:pt x="18111" y="120300"/>
                      <a:pt x="13010" y="120589"/>
                      <a:pt x="7811" y="120300"/>
                    </a:cubicBezTo>
                    <a:lnTo>
                      <a:pt x="6945" y="120204"/>
                    </a:lnTo>
                    <a:cubicBezTo>
                      <a:pt x="3383" y="119915"/>
                      <a:pt x="303" y="122610"/>
                      <a:pt x="14" y="126172"/>
                    </a:cubicBezTo>
                    <a:cubicBezTo>
                      <a:pt x="-82" y="127712"/>
                      <a:pt x="303" y="129252"/>
                      <a:pt x="1266" y="130504"/>
                    </a:cubicBezTo>
                    <a:lnTo>
                      <a:pt x="37652" y="180559"/>
                    </a:lnTo>
                    <a:cubicBezTo>
                      <a:pt x="25909" y="200678"/>
                      <a:pt x="26390" y="231674"/>
                      <a:pt x="40444" y="261803"/>
                    </a:cubicBezTo>
                    <a:lnTo>
                      <a:pt x="48434" y="280189"/>
                    </a:lnTo>
                    <a:cubicBezTo>
                      <a:pt x="49300" y="282018"/>
                      <a:pt x="50936" y="283462"/>
                      <a:pt x="52862" y="283943"/>
                    </a:cubicBezTo>
                    <a:cubicBezTo>
                      <a:pt x="53824" y="284136"/>
                      <a:pt x="54883" y="284136"/>
                      <a:pt x="55942" y="283943"/>
                    </a:cubicBezTo>
                    <a:cubicBezTo>
                      <a:pt x="72595" y="282307"/>
                      <a:pt x="89441" y="284232"/>
                      <a:pt x="105420" y="289430"/>
                    </a:cubicBezTo>
                    <a:cubicBezTo>
                      <a:pt x="128138" y="361530"/>
                      <a:pt x="162503" y="429394"/>
                      <a:pt x="207072" y="490519"/>
                    </a:cubicBezTo>
                    <a:cubicBezTo>
                      <a:pt x="208323" y="492156"/>
                      <a:pt x="210248" y="493119"/>
                      <a:pt x="212270" y="493119"/>
                    </a:cubicBezTo>
                    <a:cubicBezTo>
                      <a:pt x="212366" y="493119"/>
                      <a:pt x="212559" y="493119"/>
                      <a:pt x="212655" y="493119"/>
                    </a:cubicBezTo>
                    <a:cubicBezTo>
                      <a:pt x="234891" y="491771"/>
                      <a:pt x="256357" y="483974"/>
                      <a:pt x="274358" y="470690"/>
                    </a:cubicBezTo>
                    <a:cubicBezTo>
                      <a:pt x="291396" y="466069"/>
                      <a:pt x="307183" y="457791"/>
                      <a:pt x="320467" y="446239"/>
                    </a:cubicBezTo>
                    <a:cubicBezTo>
                      <a:pt x="328553" y="449031"/>
                      <a:pt x="337024" y="450475"/>
                      <a:pt x="345495" y="450571"/>
                    </a:cubicBezTo>
                    <a:cubicBezTo>
                      <a:pt x="354928" y="450956"/>
                      <a:pt x="364169" y="448453"/>
                      <a:pt x="372159" y="443448"/>
                    </a:cubicBezTo>
                    <a:cubicBezTo>
                      <a:pt x="372448" y="443255"/>
                      <a:pt x="372737" y="443063"/>
                      <a:pt x="373025" y="442870"/>
                    </a:cubicBezTo>
                    <a:cubicBezTo>
                      <a:pt x="373122" y="442774"/>
                      <a:pt x="373314" y="442774"/>
                      <a:pt x="373411" y="442678"/>
                    </a:cubicBezTo>
                    <a:lnTo>
                      <a:pt x="409990" y="417457"/>
                    </a:lnTo>
                    <a:cubicBezTo>
                      <a:pt x="428279" y="428335"/>
                      <a:pt x="448013" y="436613"/>
                      <a:pt x="468709" y="442004"/>
                    </a:cubicBezTo>
                    <a:lnTo>
                      <a:pt x="469575" y="442293"/>
                    </a:lnTo>
                    <a:cubicBezTo>
                      <a:pt x="470153" y="442485"/>
                      <a:pt x="470827" y="442582"/>
                      <a:pt x="471500" y="442582"/>
                    </a:cubicBezTo>
                    <a:cubicBezTo>
                      <a:pt x="475062" y="442582"/>
                      <a:pt x="477950" y="439694"/>
                      <a:pt x="477950" y="436132"/>
                    </a:cubicBezTo>
                    <a:cubicBezTo>
                      <a:pt x="477854" y="434784"/>
                      <a:pt x="477565" y="433726"/>
                      <a:pt x="476987" y="432667"/>
                    </a:cubicBezTo>
                    <a:close/>
                    <a:moveTo>
                      <a:pt x="383422" y="221951"/>
                    </a:moveTo>
                    <a:lnTo>
                      <a:pt x="355699" y="234080"/>
                    </a:lnTo>
                    <a:lnTo>
                      <a:pt x="299867" y="128097"/>
                    </a:lnTo>
                    <a:lnTo>
                      <a:pt x="327013" y="115102"/>
                    </a:lnTo>
                    <a:lnTo>
                      <a:pt x="383422" y="221951"/>
                    </a:lnTo>
                    <a:close/>
                    <a:moveTo>
                      <a:pt x="384577" y="235621"/>
                    </a:moveTo>
                    <a:cubicBezTo>
                      <a:pt x="383614" y="263055"/>
                      <a:pt x="380245" y="290297"/>
                      <a:pt x="374373" y="317057"/>
                    </a:cubicBezTo>
                    <a:cubicBezTo>
                      <a:pt x="374373" y="317154"/>
                      <a:pt x="374277" y="317346"/>
                      <a:pt x="374277" y="317539"/>
                    </a:cubicBezTo>
                    <a:lnTo>
                      <a:pt x="373025" y="322833"/>
                    </a:lnTo>
                    <a:lnTo>
                      <a:pt x="366191" y="325817"/>
                    </a:lnTo>
                    <a:cubicBezTo>
                      <a:pt x="365998" y="325913"/>
                      <a:pt x="365710" y="326106"/>
                      <a:pt x="365517" y="326298"/>
                    </a:cubicBezTo>
                    <a:cubicBezTo>
                      <a:pt x="365228" y="326395"/>
                      <a:pt x="365036" y="326491"/>
                      <a:pt x="364747" y="326683"/>
                    </a:cubicBezTo>
                    <a:cubicBezTo>
                      <a:pt x="360127" y="329475"/>
                      <a:pt x="354928" y="331015"/>
                      <a:pt x="349538" y="331208"/>
                    </a:cubicBezTo>
                    <a:cubicBezTo>
                      <a:pt x="355217" y="303388"/>
                      <a:pt x="358298" y="275184"/>
                      <a:pt x="358971" y="246787"/>
                    </a:cubicBezTo>
                    <a:lnTo>
                      <a:pt x="384577" y="235621"/>
                    </a:lnTo>
                    <a:close/>
                    <a:moveTo>
                      <a:pt x="172225" y="13932"/>
                    </a:moveTo>
                    <a:lnTo>
                      <a:pt x="316520" y="105668"/>
                    </a:lnTo>
                    <a:lnTo>
                      <a:pt x="291396" y="117701"/>
                    </a:lnTo>
                    <a:lnTo>
                      <a:pt x="147294" y="26157"/>
                    </a:lnTo>
                    <a:lnTo>
                      <a:pt x="172225" y="13932"/>
                    </a:lnTo>
                    <a:close/>
                    <a:moveTo>
                      <a:pt x="133721" y="32895"/>
                    </a:moveTo>
                    <a:lnTo>
                      <a:pt x="286102" y="129733"/>
                    </a:lnTo>
                    <a:lnTo>
                      <a:pt x="346169" y="243706"/>
                    </a:lnTo>
                    <a:cubicBezTo>
                      <a:pt x="345687" y="272970"/>
                      <a:pt x="342415" y="302041"/>
                      <a:pt x="336446" y="330726"/>
                    </a:cubicBezTo>
                    <a:cubicBezTo>
                      <a:pt x="332211" y="330053"/>
                      <a:pt x="328072" y="328994"/>
                      <a:pt x="323932" y="327646"/>
                    </a:cubicBezTo>
                    <a:cubicBezTo>
                      <a:pt x="329419" y="301463"/>
                      <a:pt x="332403" y="274895"/>
                      <a:pt x="333077" y="248134"/>
                    </a:cubicBezTo>
                    <a:cubicBezTo>
                      <a:pt x="333077" y="246979"/>
                      <a:pt x="332885" y="245920"/>
                      <a:pt x="332307" y="244958"/>
                    </a:cubicBezTo>
                    <a:lnTo>
                      <a:pt x="276668" y="139360"/>
                    </a:lnTo>
                    <a:cubicBezTo>
                      <a:pt x="276187" y="138397"/>
                      <a:pt x="275321" y="137531"/>
                      <a:pt x="274454" y="136953"/>
                    </a:cubicBezTo>
                    <a:lnTo>
                      <a:pt x="137186" y="49548"/>
                    </a:lnTo>
                    <a:cubicBezTo>
                      <a:pt x="135068" y="48200"/>
                      <a:pt x="132373" y="48200"/>
                      <a:pt x="130255" y="49548"/>
                    </a:cubicBezTo>
                    <a:lnTo>
                      <a:pt x="94831" y="71688"/>
                    </a:lnTo>
                    <a:cubicBezTo>
                      <a:pt x="92906" y="72940"/>
                      <a:pt x="91655" y="75154"/>
                      <a:pt x="91751" y="77464"/>
                    </a:cubicBezTo>
                    <a:cubicBezTo>
                      <a:pt x="93099" y="107979"/>
                      <a:pt x="96468" y="138397"/>
                      <a:pt x="101762" y="168430"/>
                    </a:cubicBezTo>
                    <a:cubicBezTo>
                      <a:pt x="96949" y="167275"/>
                      <a:pt x="92425" y="166313"/>
                      <a:pt x="88189" y="165639"/>
                    </a:cubicBezTo>
                    <a:cubicBezTo>
                      <a:pt x="87708" y="162655"/>
                      <a:pt x="87227" y="159671"/>
                      <a:pt x="86745" y="156783"/>
                    </a:cubicBezTo>
                    <a:cubicBezTo>
                      <a:pt x="85687" y="149948"/>
                      <a:pt x="84724" y="143210"/>
                      <a:pt x="83858" y="136568"/>
                    </a:cubicBezTo>
                    <a:cubicBezTo>
                      <a:pt x="80874" y="113658"/>
                      <a:pt x="79045" y="90652"/>
                      <a:pt x="78467" y="67549"/>
                    </a:cubicBezTo>
                    <a:lnTo>
                      <a:pt x="133721" y="32895"/>
                    </a:lnTo>
                    <a:close/>
                    <a:moveTo>
                      <a:pt x="192921" y="193266"/>
                    </a:moveTo>
                    <a:cubicBezTo>
                      <a:pt x="192921" y="193266"/>
                      <a:pt x="192921" y="193266"/>
                      <a:pt x="192921" y="193266"/>
                    </a:cubicBezTo>
                    <a:cubicBezTo>
                      <a:pt x="189360" y="193266"/>
                      <a:pt x="186472" y="196154"/>
                      <a:pt x="186472" y="199715"/>
                    </a:cubicBezTo>
                    <a:cubicBezTo>
                      <a:pt x="186472" y="199715"/>
                      <a:pt x="186472" y="199715"/>
                      <a:pt x="186472" y="199715"/>
                    </a:cubicBezTo>
                    <a:lnTo>
                      <a:pt x="186472" y="211555"/>
                    </a:lnTo>
                    <a:cubicBezTo>
                      <a:pt x="182140" y="208186"/>
                      <a:pt x="177808" y="205010"/>
                      <a:pt x="173477" y="202025"/>
                    </a:cubicBezTo>
                    <a:lnTo>
                      <a:pt x="173477" y="174784"/>
                    </a:lnTo>
                    <a:cubicBezTo>
                      <a:pt x="173477" y="171222"/>
                      <a:pt x="170589" y="168334"/>
                      <a:pt x="167027" y="168334"/>
                    </a:cubicBezTo>
                    <a:cubicBezTo>
                      <a:pt x="163465" y="168334"/>
                      <a:pt x="160578" y="171222"/>
                      <a:pt x="160578" y="174784"/>
                    </a:cubicBezTo>
                    <a:lnTo>
                      <a:pt x="160578" y="193554"/>
                    </a:lnTo>
                    <a:cubicBezTo>
                      <a:pt x="146427" y="184891"/>
                      <a:pt x="131411" y="177768"/>
                      <a:pt x="115720" y="172473"/>
                    </a:cubicBezTo>
                    <a:cubicBezTo>
                      <a:pt x="110137" y="142151"/>
                      <a:pt x="106575" y="111444"/>
                      <a:pt x="104939" y="80640"/>
                    </a:cubicBezTo>
                    <a:lnTo>
                      <a:pt x="133625" y="62736"/>
                    </a:lnTo>
                    <a:lnTo>
                      <a:pt x="265983" y="146868"/>
                    </a:lnTo>
                    <a:lnTo>
                      <a:pt x="319986" y="249386"/>
                    </a:lnTo>
                    <a:cubicBezTo>
                      <a:pt x="319312" y="273932"/>
                      <a:pt x="316520" y="298383"/>
                      <a:pt x="311611" y="322544"/>
                    </a:cubicBezTo>
                    <a:cubicBezTo>
                      <a:pt x="291685" y="313014"/>
                      <a:pt x="266176" y="294051"/>
                      <a:pt x="234795" y="257953"/>
                    </a:cubicBezTo>
                    <a:cubicBezTo>
                      <a:pt x="223821" y="245247"/>
                      <a:pt x="211981" y="233310"/>
                      <a:pt x="199274" y="222240"/>
                    </a:cubicBezTo>
                    <a:lnTo>
                      <a:pt x="199274" y="199715"/>
                    </a:lnTo>
                    <a:cubicBezTo>
                      <a:pt x="199467" y="196154"/>
                      <a:pt x="196579" y="193266"/>
                      <a:pt x="192921" y="193266"/>
                    </a:cubicBezTo>
                    <a:close/>
                    <a:moveTo>
                      <a:pt x="19170" y="133006"/>
                    </a:moveTo>
                    <a:cubicBezTo>
                      <a:pt x="21095" y="132814"/>
                      <a:pt x="22924" y="132621"/>
                      <a:pt x="24753" y="132429"/>
                    </a:cubicBezTo>
                    <a:cubicBezTo>
                      <a:pt x="40925" y="129541"/>
                      <a:pt x="57578" y="132814"/>
                      <a:pt x="71536" y="141477"/>
                    </a:cubicBezTo>
                    <a:cubicBezTo>
                      <a:pt x="72114" y="145617"/>
                      <a:pt x="72691" y="149948"/>
                      <a:pt x="73365" y="154184"/>
                    </a:cubicBezTo>
                    <a:lnTo>
                      <a:pt x="68937" y="156494"/>
                    </a:lnTo>
                    <a:cubicBezTo>
                      <a:pt x="68456" y="156783"/>
                      <a:pt x="51418" y="165639"/>
                      <a:pt x="51418" y="165639"/>
                    </a:cubicBezTo>
                    <a:lnTo>
                      <a:pt x="51514" y="165831"/>
                    </a:lnTo>
                    <a:cubicBezTo>
                      <a:pt x="51225" y="165928"/>
                      <a:pt x="50936" y="166024"/>
                      <a:pt x="50744" y="166120"/>
                    </a:cubicBezTo>
                    <a:lnTo>
                      <a:pt x="50744" y="166024"/>
                    </a:lnTo>
                    <a:cubicBezTo>
                      <a:pt x="49107" y="167179"/>
                      <a:pt x="47471" y="168430"/>
                      <a:pt x="46027" y="169874"/>
                    </a:cubicBezTo>
                    <a:lnTo>
                      <a:pt x="19170" y="133006"/>
                    </a:lnTo>
                    <a:close/>
                    <a:moveTo>
                      <a:pt x="267716" y="459331"/>
                    </a:moveTo>
                    <a:cubicBezTo>
                      <a:pt x="252507" y="470786"/>
                      <a:pt x="234410" y="477813"/>
                      <a:pt x="215350" y="479642"/>
                    </a:cubicBezTo>
                    <a:cubicBezTo>
                      <a:pt x="174535" y="423137"/>
                      <a:pt x="142769" y="360663"/>
                      <a:pt x="120918" y="294532"/>
                    </a:cubicBezTo>
                    <a:cubicBezTo>
                      <a:pt x="125924" y="296457"/>
                      <a:pt x="131218" y="298864"/>
                      <a:pt x="136705" y="301559"/>
                    </a:cubicBezTo>
                    <a:cubicBezTo>
                      <a:pt x="156727" y="358931"/>
                      <a:pt x="184450" y="413414"/>
                      <a:pt x="219104" y="463278"/>
                    </a:cubicBezTo>
                    <a:cubicBezTo>
                      <a:pt x="220356" y="465010"/>
                      <a:pt x="222281" y="466069"/>
                      <a:pt x="224399" y="466069"/>
                    </a:cubicBezTo>
                    <a:cubicBezTo>
                      <a:pt x="224880" y="466069"/>
                      <a:pt x="225361" y="465973"/>
                      <a:pt x="225843" y="465877"/>
                    </a:cubicBezTo>
                    <a:cubicBezTo>
                      <a:pt x="248849" y="459812"/>
                      <a:pt x="269064" y="445854"/>
                      <a:pt x="282829" y="426506"/>
                    </a:cubicBezTo>
                    <a:cubicBezTo>
                      <a:pt x="286487" y="429105"/>
                      <a:pt x="290049" y="431319"/>
                      <a:pt x="293514" y="433437"/>
                    </a:cubicBezTo>
                    <a:cubicBezTo>
                      <a:pt x="286102" y="443159"/>
                      <a:pt x="277438" y="451919"/>
                      <a:pt x="267716" y="459331"/>
                    </a:cubicBezTo>
                    <a:close/>
                    <a:moveTo>
                      <a:pt x="154032" y="310993"/>
                    </a:moveTo>
                    <a:cubicBezTo>
                      <a:pt x="180792" y="327742"/>
                      <a:pt x="204761" y="348535"/>
                      <a:pt x="225169" y="372600"/>
                    </a:cubicBezTo>
                    <a:cubicBezTo>
                      <a:pt x="239512" y="389445"/>
                      <a:pt x="255298" y="404847"/>
                      <a:pt x="272433" y="418709"/>
                    </a:cubicBezTo>
                    <a:cubicBezTo>
                      <a:pt x="261170" y="434303"/>
                      <a:pt x="245287" y="446047"/>
                      <a:pt x="227094" y="452111"/>
                    </a:cubicBezTo>
                    <a:cubicBezTo>
                      <a:pt x="197060" y="408216"/>
                      <a:pt x="172514" y="360760"/>
                      <a:pt x="154032" y="310993"/>
                    </a:cubicBezTo>
                    <a:close/>
                    <a:moveTo>
                      <a:pt x="301504" y="444122"/>
                    </a:moveTo>
                    <a:cubicBezTo>
                      <a:pt x="302659" y="442678"/>
                      <a:pt x="303814" y="441138"/>
                      <a:pt x="304873" y="439597"/>
                    </a:cubicBezTo>
                    <a:cubicBezTo>
                      <a:pt x="305450" y="439886"/>
                      <a:pt x="306028" y="440175"/>
                      <a:pt x="306702" y="440464"/>
                    </a:cubicBezTo>
                    <a:cubicBezTo>
                      <a:pt x="304969" y="441811"/>
                      <a:pt x="303236" y="442967"/>
                      <a:pt x="301504" y="444122"/>
                    </a:cubicBezTo>
                    <a:close/>
                    <a:moveTo>
                      <a:pt x="365517" y="432185"/>
                    </a:moveTo>
                    <a:cubicBezTo>
                      <a:pt x="365228" y="432378"/>
                      <a:pt x="364940" y="432570"/>
                      <a:pt x="364651" y="432763"/>
                    </a:cubicBezTo>
                    <a:cubicBezTo>
                      <a:pt x="364266" y="433052"/>
                      <a:pt x="321526" y="463855"/>
                      <a:pt x="234891" y="364129"/>
                    </a:cubicBezTo>
                    <a:lnTo>
                      <a:pt x="234891" y="364129"/>
                    </a:lnTo>
                    <a:cubicBezTo>
                      <a:pt x="209959" y="334288"/>
                      <a:pt x="179445" y="309453"/>
                      <a:pt x="145080" y="291163"/>
                    </a:cubicBezTo>
                    <a:cubicBezTo>
                      <a:pt x="144791" y="290971"/>
                      <a:pt x="144406" y="290778"/>
                      <a:pt x="144117" y="290682"/>
                    </a:cubicBezTo>
                    <a:cubicBezTo>
                      <a:pt x="120437" y="278072"/>
                      <a:pt x="94254" y="271045"/>
                      <a:pt x="67397" y="270178"/>
                    </a:cubicBezTo>
                    <a:cubicBezTo>
                      <a:pt x="64413" y="270178"/>
                      <a:pt x="61333" y="270274"/>
                      <a:pt x="58348" y="270659"/>
                    </a:cubicBezTo>
                    <a:lnTo>
                      <a:pt x="52188" y="256509"/>
                    </a:lnTo>
                    <a:cubicBezTo>
                      <a:pt x="39289" y="228786"/>
                      <a:pt x="39193" y="199908"/>
                      <a:pt x="50744" y="184025"/>
                    </a:cubicBezTo>
                    <a:cubicBezTo>
                      <a:pt x="50840" y="183832"/>
                      <a:pt x="50936" y="183736"/>
                      <a:pt x="51033" y="183543"/>
                    </a:cubicBezTo>
                    <a:cubicBezTo>
                      <a:pt x="52669" y="181329"/>
                      <a:pt x="54691" y="179308"/>
                      <a:pt x="56808" y="177671"/>
                    </a:cubicBezTo>
                    <a:cubicBezTo>
                      <a:pt x="66531" y="176420"/>
                      <a:pt x="141807" y="170837"/>
                      <a:pt x="225072" y="266617"/>
                    </a:cubicBezTo>
                    <a:cubicBezTo>
                      <a:pt x="301600" y="354695"/>
                      <a:pt x="348479" y="348246"/>
                      <a:pt x="365517" y="340930"/>
                    </a:cubicBezTo>
                    <a:lnTo>
                      <a:pt x="370619" y="352674"/>
                    </a:lnTo>
                    <a:cubicBezTo>
                      <a:pt x="385924" y="388290"/>
                      <a:pt x="383807" y="421789"/>
                      <a:pt x="365517" y="432185"/>
                    </a:cubicBezTo>
                    <a:close/>
                    <a:moveTo>
                      <a:pt x="391893" y="413992"/>
                    </a:moveTo>
                    <a:cubicBezTo>
                      <a:pt x="395743" y="391371"/>
                      <a:pt x="392470" y="368172"/>
                      <a:pt x="382652" y="347476"/>
                    </a:cubicBezTo>
                    <a:lnTo>
                      <a:pt x="377261" y="335058"/>
                    </a:lnTo>
                    <a:lnTo>
                      <a:pt x="402000" y="324181"/>
                    </a:lnTo>
                    <a:lnTo>
                      <a:pt x="403348" y="406099"/>
                    </a:lnTo>
                    <a:lnTo>
                      <a:pt x="391893" y="413992"/>
                    </a:lnTo>
                    <a:close/>
                    <a:moveTo>
                      <a:pt x="416343" y="406002"/>
                    </a:moveTo>
                    <a:lnTo>
                      <a:pt x="414995" y="325528"/>
                    </a:lnTo>
                    <a:cubicBezTo>
                      <a:pt x="429242" y="333422"/>
                      <a:pt x="444259" y="339871"/>
                      <a:pt x="459757" y="344780"/>
                    </a:cubicBezTo>
                    <a:lnTo>
                      <a:pt x="433574" y="374814"/>
                    </a:lnTo>
                    <a:cubicBezTo>
                      <a:pt x="431745" y="376932"/>
                      <a:pt x="431456" y="379916"/>
                      <a:pt x="432804" y="382322"/>
                    </a:cubicBezTo>
                    <a:lnTo>
                      <a:pt x="457639" y="425158"/>
                    </a:lnTo>
                    <a:cubicBezTo>
                      <a:pt x="443296" y="420153"/>
                      <a:pt x="429434" y="413703"/>
                      <a:pt x="416343" y="40600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437" name="Google Shape;2437;p16"/>
          <p:cNvGrpSpPr/>
          <p:nvPr/>
        </p:nvGrpSpPr>
        <p:grpSpPr>
          <a:xfrm>
            <a:off x="-812316" y="3916138"/>
            <a:ext cx="896786" cy="896786"/>
            <a:chOff x="-812316" y="3916138"/>
            <a:chExt cx="896786" cy="896786"/>
          </a:xfrm>
        </p:grpSpPr>
        <p:sp>
          <p:nvSpPr>
            <p:cNvPr id="2438" name="Google Shape;2438;p16"/>
            <p:cNvSpPr/>
            <p:nvPr/>
          </p:nvSpPr>
          <p:spPr>
            <a:xfrm>
              <a:off x="-812316" y="3916138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16"/>
            <p:cNvSpPr/>
            <p:nvPr/>
          </p:nvSpPr>
          <p:spPr>
            <a:xfrm>
              <a:off x="-726564" y="3991049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440" name="Google Shape;2440;p16"/>
            <p:cNvGrpSpPr/>
            <p:nvPr/>
          </p:nvGrpSpPr>
          <p:grpSpPr>
            <a:xfrm>
              <a:off x="-579708" y="4145347"/>
              <a:ext cx="470356" cy="470356"/>
              <a:chOff x="1033885" y="5142519"/>
              <a:chExt cx="470356" cy="470356"/>
            </a:xfrm>
          </p:grpSpPr>
          <p:sp>
            <p:nvSpPr>
              <p:cNvPr id="2441" name="Google Shape;2441;p16"/>
              <p:cNvSpPr/>
              <p:nvPr/>
            </p:nvSpPr>
            <p:spPr>
              <a:xfrm>
                <a:off x="1205731" y="5377698"/>
                <a:ext cx="221663" cy="158331"/>
              </a:xfrm>
              <a:custGeom>
                <a:avLst/>
                <a:gdLst/>
                <a:ahLst/>
                <a:cxnLst/>
                <a:rect l="l" t="t" r="r" b="b"/>
                <a:pathLst>
                  <a:path w="221663" h="158331" extrusionOk="0">
                    <a:moveTo>
                      <a:pt x="0" y="0"/>
                    </a:moveTo>
                    <a:lnTo>
                      <a:pt x="221664" y="0"/>
                    </a:lnTo>
                    <a:lnTo>
                      <a:pt x="221664" y="158331"/>
                    </a:lnTo>
                    <a:lnTo>
                      <a:pt x="0" y="158331"/>
                    </a:lnTo>
                    <a:close/>
                  </a:path>
                </a:pathLst>
              </a:custGeom>
              <a:solidFill>
                <a:srgbClr val="EF52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42" name="Google Shape;2442;p16"/>
              <p:cNvSpPr/>
              <p:nvPr/>
            </p:nvSpPr>
            <p:spPr>
              <a:xfrm>
                <a:off x="1110732" y="5219366"/>
                <a:ext cx="229580" cy="158331"/>
              </a:xfrm>
              <a:custGeom>
                <a:avLst/>
                <a:gdLst/>
                <a:ahLst/>
                <a:cxnLst/>
                <a:rect l="l" t="t" r="r" b="b"/>
                <a:pathLst>
                  <a:path w="229580" h="158331" extrusionOk="0">
                    <a:moveTo>
                      <a:pt x="0" y="0"/>
                    </a:moveTo>
                    <a:lnTo>
                      <a:pt x="229580" y="0"/>
                    </a:lnTo>
                    <a:lnTo>
                      <a:pt x="229580" y="158331"/>
                    </a:lnTo>
                    <a:lnTo>
                      <a:pt x="0" y="158331"/>
                    </a:lnTo>
                    <a:close/>
                  </a:path>
                </a:pathLst>
              </a:custGeom>
              <a:solidFill>
                <a:srgbClr val="88BF4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43" name="Google Shape;2443;p16"/>
              <p:cNvSpPr/>
              <p:nvPr/>
            </p:nvSpPr>
            <p:spPr>
              <a:xfrm>
                <a:off x="1110732" y="5322272"/>
                <a:ext cx="158331" cy="213757"/>
              </a:xfrm>
              <a:custGeom>
                <a:avLst/>
                <a:gdLst/>
                <a:ahLst/>
                <a:cxnLst/>
                <a:rect l="l" t="t" r="r" b="b"/>
                <a:pathLst>
                  <a:path w="158331" h="213757" extrusionOk="0">
                    <a:moveTo>
                      <a:pt x="0" y="55426"/>
                    </a:moveTo>
                    <a:lnTo>
                      <a:pt x="58231" y="55426"/>
                    </a:lnTo>
                    <a:cubicBezTo>
                      <a:pt x="45110" y="43864"/>
                      <a:pt x="43845" y="23854"/>
                      <a:pt x="55406" y="10732"/>
                    </a:cubicBezTo>
                    <a:cubicBezTo>
                      <a:pt x="66968" y="-2390"/>
                      <a:pt x="86978" y="-3654"/>
                      <a:pt x="100100" y="7908"/>
                    </a:cubicBezTo>
                    <a:cubicBezTo>
                      <a:pt x="113222" y="19469"/>
                      <a:pt x="114486" y="39479"/>
                      <a:pt x="102925" y="52601"/>
                    </a:cubicBezTo>
                    <a:cubicBezTo>
                      <a:pt x="102044" y="53601"/>
                      <a:pt x="101100" y="54544"/>
                      <a:pt x="100100" y="55426"/>
                    </a:cubicBezTo>
                    <a:lnTo>
                      <a:pt x="158331" y="55426"/>
                    </a:lnTo>
                    <a:lnTo>
                      <a:pt x="158331" y="113657"/>
                    </a:lnTo>
                    <a:cubicBezTo>
                      <a:pt x="146769" y="100535"/>
                      <a:pt x="126759" y="99271"/>
                      <a:pt x="113637" y="110832"/>
                    </a:cubicBezTo>
                    <a:cubicBezTo>
                      <a:pt x="100516" y="122394"/>
                      <a:pt x="99251" y="142404"/>
                      <a:pt x="110813" y="155526"/>
                    </a:cubicBezTo>
                    <a:cubicBezTo>
                      <a:pt x="122374" y="168648"/>
                      <a:pt x="142384" y="169912"/>
                      <a:pt x="155506" y="158351"/>
                    </a:cubicBezTo>
                    <a:cubicBezTo>
                      <a:pt x="156506" y="157469"/>
                      <a:pt x="157450" y="156526"/>
                      <a:pt x="158331" y="155526"/>
                    </a:cubicBezTo>
                    <a:lnTo>
                      <a:pt x="158331" y="213757"/>
                    </a:lnTo>
                    <a:lnTo>
                      <a:pt x="0" y="213757"/>
                    </a:lnTo>
                    <a:close/>
                  </a:path>
                </a:pathLst>
              </a:custGeom>
              <a:solidFill>
                <a:srgbClr val="0093B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44" name="Google Shape;2444;p16"/>
              <p:cNvSpPr/>
              <p:nvPr/>
            </p:nvSpPr>
            <p:spPr>
              <a:xfrm>
                <a:off x="1269064" y="5219366"/>
                <a:ext cx="158331" cy="213757"/>
              </a:xfrm>
              <a:custGeom>
                <a:avLst/>
                <a:gdLst/>
                <a:ahLst/>
                <a:cxnLst/>
                <a:rect l="l" t="t" r="r" b="b"/>
                <a:pathLst>
                  <a:path w="158331" h="213757" extrusionOk="0">
                    <a:moveTo>
                      <a:pt x="0" y="0"/>
                    </a:moveTo>
                    <a:lnTo>
                      <a:pt x="0" y="58231"/>
                    </a:lnTo>
                    <a:cubicBezTo>
                      <a:pt x="11562" y="45110"/>
                      <a:pt x="31572" y="43845"/>
                      <a:pt x="44694" y="55406"/>
                    </a:cubicBezTo>
                    <a:cubicBezTo>
                      <a:pt x="57816" y="66968"/>
                      <a:pt x="59080" y="86978"/>
                      <a:pt x="47518" y="100100"/>
                    </a:cubicBezTo>
                    <a:cubicBezTo>
                      <a:pt x="35957" y="113222"/>
                      <a:pt x="15947" y="114486"/>
                      <a:pt x="2825" y="102925"/>
                    </a:cubicBezTo>
                    <a:cubicBezTo>
                      <a:pt x="1825" y="102044"/>
                      <a:pt x="882" y="101100"/>
                      <a:pt x="0" y="100100"/>
                    </a:cubicBezTo>
                    <a:lnTo>
                      <a:pt x="0" y="158331"/>
                    </a:lnTo>
                    <a:lnTo>
                      <a:pt x="58231" y="158331"/>
                    </a:lnTo>
                    <a:cubicBezTo>
                      <a:pt x="45110" y="169893"/>
                      <a:pt x="43845" y="189903"/>
                      <a:pt x="55406" y="203025"/>
                    </a:cubicBezTo>
                    <a:cubicBezTo>
                      <a:pt x="66968" y="216147"/>
                      <a:pt x="86978" y="217412"/>
                      <a:pt x="100100" y="205849"/>
                    </a:cubicBezTo>
                    <a:cubicBezTo>
                      <a:pt x="113222" y="194288"/>
                      <a:pt x="114486" y="174278"/>
                      <a:pt x="102925" y="161156"/>
                    </a:cubicBezTo>
                    <a:cubicBezTo>
                      <a:pt x="102043" y="160156"/>
                      <a:pt x="101100" y="159213"/>
                      <a:pt x="100100" y="158331"/>
                    </a:cubicBezTo>
                    <a:lnTo>
                      <a:pt x="158331" y="158331"/>
                    </a:lnTo>
                    <a:lnTo>
                      <a:pt x="158331" y="0"/>
                    </a:lnTo>
                    <a:close/>
                  </a:path>
                </a:pathLst>
              </a:custGeom>
              <a:solidFill>
                <a:srgbClr val="FFC11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45" name="Google Shape;2445;p16"/>
              <p:cNvSpPr/>
              <p:nvPr/>
            </p:nvSpPr>
            <p:spPr>
              <a:xfrm>
                <a:off x="1323604" y="5472781"/>
                <a:ext cx="103790" cy="63247"/>
              </a:xfrm>
              <a:custGeom>
                <a:avLst/>
                <a:gdLst/>
                <a:ahLst/>
                <a:cxnLst/>
                <a:rect l="l" t="t" r="r" b="b"/>
                <a:pathLst>
                  <a:path w="103790" h="63247" extrusionOk="0">
                    <a:moveTo>
                      <a:pt x="24625" y="48375"/>
                    </a:moveTo>
                    <a:lnTo>
                      <a:pt x="41623" y="63247"/>
                    </a:lnTo>
                    <a:lnTo>
                      <a:pt x="103791" y="63247"/>
                    </a:lnTo>
                    <a:lnTo>
                      <a:pt x="103791" y="28053"/>
                    </a:lnTo>
                    <a:cubicBezTo>
                      <a:pt x="89361" y="25449"/>
                      <a:pt x="74571" y="30084"/>
                      <a:pt x="64208" y="40459"/>
                    </a:cubicBezTo>
                    <a:lnTo>
                      <a:pt x="28583" y="4834"/>
                    </a:lnTo>
                    <a:cubicBezTo>
                      <a:pt x="21978" y="-1677"/>
                      <a:pt x="11345" y="-1601"/>
                      <a:pt x="4834" y="5004"/>
                    </a:cubicBezTo>
                    <a:cubicBezTo>
                      <a:pt x="-1611" y="11543"/>
                      <a:pt x="-1611" y="22046"/>
                      <a:pt x="4834" y="28584"/>
                    </a:cubicBezTo>
                    <a:close/>
                  </a:path>
                </a:pathLst>
              </a:custGeom>
              <a:solidFill>
                <a:srgbClr val="E8493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46" name="Google Shape;2446;p16"/>
              <p:cNvSpPr/>
              <p:nvPr/>
            </p:nvSpPr>
            <p:spPr>
              <a:xfrm>
                <a:off x="1110732" y="5432238"/>
                <a:ext cx="63247" cy="103790"/>
              </a:xfrm>
              <a:custGeom>
                <a:avLst/>
                <a:gdLst/>
                <a:ahLst/>
                <a:cxnLst/>
                <a:rect l="l" t="t" r="r" b="b"/>
                <a:pathLst>
                  <a:path w="63247" h="103790" extrusionOk="0">
                    <a:moveTo>
                      <a:pt x="14872" y="24625"/>
                    </a:moveTo>
                    <a:lnTo>
                      <a:pt x="0" y="41623"/>
                    </a:lnTo>
                    <a:lnTo>
                      <a:pt x="0" y="103791"/>
                    </a:lnTo>
                    <a:lnTo>
                      <a:pt x="35194" y="103791"/>
                    </a:lnTo>
                    <a:cubicBezTo>
                      <a:pt x="37799" y="89361"/>
                      <a:pt x="33163" y="74571"/>
                      <a:pt x="22789" y="64208"/>
                    </a:cubicBezTo>
                    <a:lnTo>
                      <a:pt x="58413" y="28583"/>
                    </a:lnTo>
                    <a:cubicBezTo>
                      <a:pt x="64925" y="21978"/>
                      <a:pt x="64849" y="11345"/>
                      <a:pt x="58243" y="4834"/>
                    </a:cubicBezTo>
                    <a:cubicBezTo>
                      <a:pt x="51704" y="-1611"/>
                      <a:pt x="41202" y="-1611"/>
                      <a:pt x="34664" y="4834"/>
                    </a:cubicBezTo>
                    <a:close/>
                  </a:path>
                </a:pathLst>
              </a:custGeom>
              <a:solidFill>
                <a:srgbClr val="047FA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47" name="Google Shape;2447;p16"/>
              <p:cNvSpPr/>
              <p:nvPr/>
            </p:nvSpPr>
            <p:spPr>
              <a:xfrm>
                <a:off x="1110732" y="5219366"/>
                <a:ext cx="103790" cy="63247"/>
              </a:xfrm>
              <a:custGeom>
                <a:avLst/>
                <a:gdLst/>
                <a:ahLst/>
                <a:cxnLst/>
                <a:rect l="l" t="t" r="r" b="b"/>
                <a:pathLst>
                  <a:path w="103790" h="63247" extrusionOk="0">
                    <a:moveTo>
                      <a:pt x="79166" y="14872"/>
                    </a:moveTo>
                    <a:lnTo>
                      <a:pt x="62168" y="0"/>
                    </a:lnTo>
                    <a:lnTo>
                      <a:pt x="0" y="0"/>
                    </a:lnTo>
                    <a:lnTo>
                      <a:pt x="0" y="35194"/>
                    </a:lnTo>
                    <a:cubicBezTo>
                      <a:pt x="14430" y="37799"/>
                      <a:pt x="29220" y="33163"/>
                      <a:pt x="39583" y="22789"/>
                    </a:cubicBezTo>
                    <a:lnTo>
                      <a:pt x="75207" y="58413"/>
                    </a:lnTo>
                    <a:cubicBezTo>
                      <a:pt x="81813" y="64925"/>
                      <a:pt x="92446" y="64849"/>
                      <a:pt x="98957" y="58243"/>
                    </a:cubicBezTo>
                    <a:cubicBezTo>
                      <a:pt x="105402" y="51704"/>
                      <a:pt x="105402" y="41202"/>
                      <a:pt x="98957" y="34664"/>
                    </a:cubicBezTo>
                    <a:close/>
                  </a:path>
                </a:pathLst>
              </a:custGeom>
              <a:solidFill>
                <a:srgbClr val="7CA54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48" name="Google Shape;2448;p16"/>
              <p:cNvSpPr/>
              <p:nvPr/>
            </p:nvSpPr>
            <p:spPr>
              <a:xfrm>
                <a:off x="1364147" y="5219366"/>
                <a:ext cx="63247" cy="103790"/>
              </a:xfrm>
              <a:custGeom>
                <a:avLst/>
                <a:gdLst/>
                <a:ahLst/>
                <a:cxnLst/>
                <a:rect l="l" t="t" r="r" b="b"/>
                <a:pathLst>
                  <a:path w="63247" h="103790" extrusionOk="0">
                    <a:moveTo>
                      <a:pt x="48375" y="79166"/>
                    </a:moveTo>
                    <a:lnTo>
                      <a:pt x="63247" y="62168"/>
                    </a:lnTo>
                    <a:lnTo>
                      <a:pt x="63247" y="0"/>
                    </a:lnTo>
                    <a:lnTo>
                      <a:pt x="28053" y="0"/>
                    </a:lnTo>
                    <a:cubicBezTo>
                      <a:pt x="25449" y="14430"/>
                      <a:pt x="30084" y="29220"/>
                      <a:pt x="40459" y="39583"/>
                    </a:cubicBezTo>
                    <a:lnTo>
                      <a:pt x="4834" y="75207"/>
                    </a:lnTo>
                    <a:cubicBezTo>
                      <a:pt x="-1677" y="81813"/>
                      <a:pt x="-1601" y="92446"/>
                      <a:pt x="5004" y="98957"/>
                    </a:cubicBezTo>
                    <a:cubicBezTo>
                      <a:pt x="11543" y="105402"/>
                      <a:pt x="22046" y="105402"/>
                      <a:pt x="28584" y="98957"/>
                    </a:cubicBezTo>
                    <a:close/>
                  </a:path>
                </a:pathLst>
              </a:custGeom>
              <a:solidFill>
                <a:srgbClr val="FAAC2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449" name="Google Shape;2449;p16"/>
              <p:cNvGrpSpPr/>
              <p:nvPr/>
            </p:nvGrpSpPr>
            <p:grpSpPr>
              <a:xfrm>
                <a:off x="1039483" y="5148117"/>
                <a:ext cx="459160" cy="459160"/>
                <a:chOff x="1039483" y="5148117"/>
                <a:chExt cx="459160" cy="459160"/>
              </a:xfrm>
            </p:grpSpPr>
            <p:sp>
              <p:nvSpPr>
                <p:cNvPr id="2450" name="Google Shape;2450;p16"/>
                <p:cNvSpPr/>
                <p:nvPr/>
              </p:nvSpPr>
              <p:spPr>
                <a:xfrm>
                  <a:off x="1039483" y="5425197"/>
                  <a:ext cx="119708" cy="174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08" h="174164" extrusionOk="0">
                      <a:moveTo>
                        <a:pt x="0" y="110832"/>
                      </a:moveTo>
                      <a:lnTo>
                        <a:pt x="15833" y="94999"/>
                      </a:lnTo>
                      <a:lnTo>
                        <a:pt x="15833" y="23750"/>
                      </a:lnTo>
                      <a:cubicBezTo>
                        <a:pt x="15833" y="10633"/>
                        <a:pt x="26466" y="0"/>
                        <a:pt x="39583" y="0"/>
                      </a:cubicBezTo>
                      <a:lnTo>
                        <a:pt x="71249" y="0"/>
                      </a:lnTo>
                      <a:lnTo>
                        <a:pt x="71249" y="31666"/>
                      </a:lnTo>
                      <a:lnTo>
                        <a:pt x="91040" y="11875"/>
                      </a:lnTo>
                      <a:cubicBezTo>
                        <a:pt x="97599" y="5317"/>
                        <a:pt x="108231" y="5317"/>
                        <a:pt x="114790" y="11875"/>
                      </a:cubicBezTo>
                      <a:cubicBezTo>
                        <a:pt x="121348" y="18434"/>
                        <a:pt x="121348" y="29066"/>
                        <a:pt x="114790" y="35625"/>
                      </a:cubicBezTo>
                      <a:lnTo>
                        <a:pt x="79166" y="71249"/>
                      </a:lnTo>
                      <a:cubicBezTo>
                        <a:pt x="96654" y="88738"/>
                        <a:pt x="96654" y="117093"/>
                        <a:pt x="79166" y="134582"/>
                      </a:cubicBezTo>
                      <a:lnTo>
                        <a:pt x="39583" y="174164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51" name="Google Shape;2451;p16"/>
                <p:cNvSpPr/>
                <p:nvPr/>
              </p:nvSpPr>
              <p:spPr>
                <a:xfrm>
                  <a:off x="1047400" y="5148117"/>
                  <a:ext cx="174164" cy="119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164" h="119708" extrusionOk="0">
                      <a:moveTo>
                        <a:pt x="63333" y="0"/>
                      </a:moveTo>
                      <a:lnTo>
                        <a:pt x="79166" y="15833"/>
                      </a:lnTo>
                      <a:lnTo>
                        <a:pt x="150415" y="15833"/>
                      </a:lnTo>
                      <a:cubicBezTo>
                        <a:pt x="163531" y="15833"/>
                        <a:pt x="174164" y="26466"/>
                        <a:pt x="174164" y="39583"/>
                      </a:cubicBezTo>
                      <a:lnTo>
                        <a:pt x="174164" y="71249"/>
                      </a:lnTo>
                      <a:lnTo>
                        <a:pt x="142498" y="71249"/>
                      </a:lnTo>
                      <a:lnTo>
                        <a:pt x="162290" y="91040"/>
                      </a:lnTo>
                      <a:cubicBezTo>
                        <a:pt x="168847" y="97599"/>
                        <a:pt x="168847" y="108231"/>
                        <a:pt x="162290" y="114790"/>
                      </a:cubicBezTo>
                      <a:cubicBezTo>
                        <a:pt x="155731" y="121348"/>
                        <a:pt x="145099" y="121348"/>
                        <a:pt x="138540" y="114790"/>
                      </a:cubicBezTo>
                      <a:lnTo>
                        <a:pt x="102915" y="79166"/>
                      </a:lnTo>
                      <a:cubicBezTo>
                        <a:pt x="85427" y="96654"/>
                        <a:pt x="57072" y="96654"/>
                        <a:pt x="39583" y="79166"/>
                      </a:cubicBezTo>
                      <a:lnTo>
                        <a:pt x="0" y="39583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52" name="Google Shape;2452;p16"/>
                <p:cNvSpPr/>
                <p:nvPr/>
              </p:nvSpPr>
              <p:spPr>
                <a:xfrm>
                  <a:off x="1378935" y="5156034"/>
                  <a:ext cx="119708" cy="174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08" h="174164" extrusionOk="0">
                      <a:moveTo>
                        <a:pt x="119709" y="63333"/>
                      </a:moveTo>
                      <a:lnTo>
                        <a:pt x="103875" y="79166"/>
                      </a:lnTo>
                      <a:lnTo>
                        <a:pt x="103875" y="150415"/>
                      </a:lnTo>
                      <a:cubicBezTo>
                        <a:pt x="103875" y="163531"/>
                        <a:pt x="93243" y="174164"/>
                        <a:pt x="80126" y="174164"/>
                      </a:cubicBezTo>
                      <a:lnTo>
                        <a:pt x="48460" y="174164"/>
                      </a:lnTo>
                      <a:lnTo>
                        <a:pt x="48460" y="142498"/>
                      </a:lnTo>
                      <a:lnTo>
                        <a:pt x="28668" y="162290"/>
                      </a:lnTo>
                      <a:cubicBezTo>
                        <a:pt x="22109" y="168847"/>
                        <a:pt x="11477" y="168847"/>
                        <a:pt x="4918" y="162290"/>
                      </a:cubicBezTo>
                      <a:cubicBezTo>
                        <a:pt x="-1639" y="155731"/>
                        <a:pt x="-1639" y="145099"/>
                        <a:pt x="4918" y="138540"/>
                      </a:cubicBezTo>
                      <a:lnTo>
                        <a:pt x="40543" y="102915"/>
                      </a:lnTo>
                      <a:cubicBezTo>
                        <a:pt x="23054" y="85427"/>
                        <a:pt x="23054" y="57072"/>
                        <a:pt x="40543" y="39583"/>
                      </a:cubicBezTo>
                      <a:lnTo>
                        <a:pt x="80126" y="0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53" name="Google Shape;2453;p16"/>
                <p:cNvSpPr/>
                <p:nvPr/>
              </p:nvSpPr>
              <p:spPr>
                <a:xfrm>
                  <a:off x="1316563" y="5487569"/>
                  <a:ext cx="174164" cy="119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164" h="119708" extrusionOk="0">
                      <a:moveTo>
                        <a:pt x="110832" y="119709"/>
                      </a:moveTo>
                      <a:lnTo>
                        <a:pt x="94999" y="103875"/>
                      </a:lnTo>
                      <a:lnTo>
                        <a:pt x="23750" y="103875"/>
                      </a:lnTo>
                      <a:cubicBezTo>
                        <a:pt x="10633" y="103875"/>
                        <a:pt x="0" y="93243"/>
                        <a:pt x="0" y="80126"/>
                      </a:cubicBezTo>
                      <a:lnTo>
                        <a:pt x="0" y="48460"/>
                      </a:lnTo>
                      <a:lnTo>
                        <a:pt x="31666" y="48460"/>
                      </a:lnTo>
                      <a:lnTo>
                        <a:pt x="11875" y="28668"/>
                      </a:lnTo>
                      <a:cubicBezTo>
                        <a:pt x="5317" y="22109"/>
                        <a:pt x="5317" y="11477"/>
                        <a:pt x="11875" y="4918"/>
                      </a:cubicBezTo>
                      <a:cubicBezTo>
                        <a:pt x="18434" y="-1639"/>
                        <a:pt x="29066" y="-1639"/>
                        <a:pt x="35625" y="4918"/>
                      </a:cubicBezTo>
                      <a:lnTo>
                        <a:pt x="71249" y="40543"/>
                      </a:lnTo>
                      <a:cubicBezTo>
                        <a:pt x="88738" y="23054"/>
                        <a:pt x="117093" y="23054"/>
                        <a:pt x="134582" y="40543"/>
                      </a:cubicBezTo>
                      <a:lnTo>
                        <a:pt x="174164" y="80126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454" name="Google Shape;2454;p16"/>
              <p:cNvSpPr/>
              <p:nvPr/>
            </p:nvSpPr>
            <p:spPr>
              <a:xfrm>
                <a:off x="1033885" y="5142519"/>
                <a:ext cx="470356" cy="470356"/>
              </a:xfrm>
              <a:custGeom>
                <a:avLst/>
                <a:gdLst/>
                <a:ahLst/>
                <a:cxnLst/>
                <a:rect l="l" t="t" r="r" b="b"/>
                <a:pathLst>
                  <a:path w="470356" h="470356" extrusionOk="0">
                    <a:moveTo>
                      <a:pt x="385593" y="364560"/>
                    </a:moveTo>
                    <a:cubicBezTo>
                      <a:pt x="374345" y="364528"/>
                      <a:pt x="363385" y="368123"/>
                      <a:pt x="354341" y="374812"/>
                    </a:cubicBezTo>
                    <a:lnTo>
                      <a:pt x="323900" y="344370"/>
                    </a:lnTo>
                    <a:cubicBezTo>
                      <a:pt x="314208" y="334762"/>
                      <a:pt x="298563" y="334829"/>
                      <a:pt x="288955" y="344521"/>
                    </a:cubicBezTo>
                    <a:cubicBezTo>
                      <a:pt x="279404" y="354153"/>
                      <a:pt x="279404" y="369684"/>
                      <a:pt x="288955" y="379316"/>
                    </a:cubicBezTo>
                    <a:lnTo>
                      <a:pt x="295231" y="385593"/>
                    </a:lnTo>
                    <a:lnTo>
                      <a:pt x="243095" y="385593"/>
                    </a:lnTo>
                    <a:lnTo>
                      <a:pt x="243095" y="335278"/>
                    </a:lnTo>
                    <a:cubicBezTo>
                      <a:pt x="243095" y="330906"/>
                      <a:pt x="239551" y="327362"/>
                      <a:pt x="235178" y="327362"/>
                    </a:cubicBezTo>
                    <a:cubicBezTo>
                      <a:pt x="232906" y="327361"/>
                      <a:pt x="230744" y="328337"/>
                      <a:pt x="229241" y="330042"/>
                    </a:cubicBezTo>
                    <a:cubicBezTo>
                      <a:pt x="220571" y="339885"/>
                      <a:pt x="205564" y="340836"/>
                      <a:pt x="195721" y="332166"/>
                    </a:cubicBezTo>
                    <a:cubicBezTo>
                      <a:pt x="185878" y="323496"/>
                      <a:pt x="184927" y="308490"/>
                      <a:pt x="193597" y="298646"/>
                    </a:cubicBezTo>
                    <a:cubicBezTo>
                      <a:pt x="202266" y="288803"/>
                      <a:pt x="217273" y="287852"/>
                      <a:pt x="227116" y="296522"/>
                    </a:cubicBezTo>
                    <a:cubicBezTo>
                      <a:pt x="227868" y="297185"/>
                      <a:pt x="228578" y="297894"/>
                      <a:pt x="229241" y="298646"/>
                    </a:cubicBezTo>
                    <a:cubicBezTo>
                      <a:pt x="232132" y="301926"/>
                      <a:pt x="237136" y="302240"/>
                      <a:pt x="240414" y="299348"/>
                    </a:cubicBezTo>
                    <a:cubicBezTo>
                      <a:pt x="242119" y="297845"/>
                      <a:pt x="243095" y="295682"/>
                      <a:pt x="243095" y="293410"/>
                    </a:cubicBezTo>
                    <a:lnTo>
                      <a:pt x="243095" y="243095"/>
                    </a:lnTo>
                    <a:lnTo>
                      <a:pt x="278073" y="243095"/>
                    </a:lnTo>
                    <a:cubicBezTo>
                      <a:pt x="269319" y="263127"/>
                      <a:pt x="278462" y="286462"/>
                      <a:pt x="298494" y="295216"/>
                    </a:cubicBezTo>
                    <a:cubicBezTo>
                      <a:pt x="318525" y="303970"/>
                      <a:pt x="341861" y="294828"/>
                      <a:pt x="350615" y="274796"/>
                    </a:cubicBezTo>
                    <a:cubicBezTo>
                      <a:pt x="355031" y="264690"/>
                      <a:pt x="355031" y="253200"/>
                      <a:pt x="350615" y="243095"/>
                    </a:cubicBezTo>
                    <a:lnTo>
                      <a:pt x="385593" y="243095"/>
                    </a:lnTo>
                    <a:lnTo>
                      <a:pt x="385593" y="346010"/>
                    </a:lnTo>
                    <a:lnTo>
                      <a:pt x="401426" y="346010"/>
                    </a:lnTo>
                    <a:lnTo>
                      <a:pt x="401426" y="195596"/>
                    </a:lnTo>
                    <a:lnTo>
                      <a:pt x="425176" y="195596"/>
                    </a:lnTo>
                    <a:cubicBezTo>
                      <a:pt x="442657" y="195576"/>
                      <a:pt x="456822" y="181410"/>
                      <a:pt x="456842" y="163929"/>
                    </a:cubicBezTo>
                    <a:lnTo>
                      <a:pt x="456842" y="95960"/>
                    </a:lnTo>
                    <a:lnTo>
                      <a:pt x="470357" y="82445"/>
                    </a:lnTo>
                    <a:lnTo>
                      <a:pt x="459161" y="71249"/>
                    </a:lnTo>
                    <a:lnTo>
                      <a:pt x="443328" y="87082"/>
                    </a:lnTo>
                    <a:cubicBezTo>
                      <a:pt x="441843" y="88567"/>
                      <a:pt x="441009" y="90580"/>
                      <a:pt x="441009" y="92680"/>
                    </a:cubicBezTo>
                    <a:lnTo>
                      <a:pt x="441009" y="163929"/>
                    </a:lnTo>
                    <a:cubicBezTo>
                      <a:pt x="440999" y="172669"/>
                      <a:pt x="433916" y="179752"/>
                      <a:pt x="425176" y="179762"/>
                    </a:cubicBezTo>
                    <a:lnTo>
                      <a:pt x="401426" y="179762"/>
                    </a:lnTo>
                    <a:lnTo>
                      <a:pt x="401426" y="159292"/>
                    </a:lnTo>
                    <a:lnTo>
                      <a:pt x="414941" y="145778"/>
                    </a:lnTo>
                    <a:lnTo>
                      <a:pt x="403745" y="134582"/>
                    </a:lnTo>
                    <a:lnTo>
                      <a:pt x="368120" y="170206"/>
                    </a:lnTo>
                    <a:cubicBezTo>
                      <a:pt x="364654" y="173673"/>
                      <a:pt x="359033" y="173673"/>
                      <a:pt x="355566" y="170206"/>
                    </a:cubicBezTo>
                    <a:cubicBezTo>
                      <a:pt x="352100" y="166740"/>
                      <a:pt x="352100" y="161119"/>
                      <a:pt x="355566" y="157652"/>
                    </a:cubicBezTo>
                    <a:lnTo>
                      <a:pt x="391191" y="122028"/>
                    </a:lnTo>
                    <a:cubicBezTo>
                      <a:pt x="394282" y="118936"/>
                      <a:pt x="394282" y="113924"/>
                      <a:pt x="391191" y="110832"/>
                    </a:cubicBezTo>
                    <a:cubicBezTo>
                      <a:pt x="391191" y="110832"/>
                      <a:pt x="391191" y="110832"/>
                      <a:pt x="391191" y="110832"/>
                    </a:cubicBezTo>
                    <a:cubicBezTo>
                      <a:pt x="376818" y="96425"/>
                      <a:pt x="376818" y="73103"/>
                      <a:pt x="391191" y="58695"/>
                    </a:cubicBezTo>
                    <a:lnTo>
                      <a:pt x="430774" y="19113"/>
                    </a:lnTo>
                    <a:lnTo>
                      <a:pt x="419578" y="7917"/>
                    </a:lnTo>
                    <a:lnTo>
                      <a:pt x="379995" y="47499"/>
                    </a:lnTo>
                    <a:cubicBezTo>
                      <a:pt x="361609" y="65934"/>
                      <a:pt x="359411" y="95022"/>
                      <a:pt x="374817" y="116010"/>
                    </a:cubicBezTo>
                    <a:lnTo>
                      <a:pt x="344370" y="146456"/>
                    </a:lnTo>
                    <a:cubicBezTo>
                      <a:pt x="334679" y="156065"/>
                      <a:pt x="334611" y="171710"/>
                      <a:pt x="344220" y="181402"/>
                    </a:cubicBezTo>
                    <a:cubicBezTo>
                      <a:pt x="353829" y="191094"/>
                      <a:pt x="369474" y="191161"/>
                      <a:pt x="379166" y="181553"/>
                    </a:cubicBezTo>
                    <a:cubicBezTo>
                      <a:pt x="379216" y="181503"/>
                      <a:pt x="379267" y="181453"/>
                      <a:pt x="379316" y="181402"/>
                    </a:cubicBezTo>
                    <a:lnTo>
                      <a:pt x="385593" y="175125"/>
                    </a:lnTo>
                    <a:lnTo>
                      <a:pt x="385593" y="227262"/>
                    </a:lnTo>
                    <a:lnTo>
                      <a:pt x="335277" y="227262"/>
                    </a:lnTo>
                    <a:cubicBezTo>
                      <a:pt x="330905" y="227262"/>
                      <a:pt x="327361" y="230805"/>
                      <a:pt x="327361" y="235177"/>
                    </a:cubicBezTo>
                    <a:cubicBezTo>
                      <a:pt x="327360" y="237450"/>
                      <a:pt x="328336" y="239613"/>
                      <a:pt x="330041" y="241116"/>
                    </a:cubicBezTo>
                    <a:cubicBezTo>
                      <a:pt x="339884" y="249784"/>
                      <a:pt x="340836" y="264792"/>
                      <a:pt x="332167" y="274635"/>
                    </a:cubicBezTo>
                    <a:cubicBezTo>
                      <a:pt x="323498" y="284479"/>
                      <a:pt x="308491" y="285431"/>
                      <a:pt x="298647" y="276762"/>
                    </a:cubicBezTo>
                    <a:cubicBezTo>
                      <a:pt x="288804" y="268093"/>
                      <a:pt x="287852" y="253086"/>
                      <a:pt x="296521" y="243242"/>
                    </a:cubicBezTo>
                    <a:cubicBezTo>
                      <a:pt x="297184" y="242489"/>
                      <a:pt x="297894" y="241779"/>
                      <a:pt x="298647" y="241116"/>
                    </a:cubicBezTo>
                    <a:cubicBezTo>
                      <a:pt x="301927" y="238224"/>
                      <a:pt x="302241" y="233221"/>
                      <a:pt x="299348" y="229942"/>
                    </a:cubicBezTo>
                    <a:cubicBezTo>
                      <a:pt x="297846" y="228237"/>
                      <a:pt x="295683" y="227262"/>
                      <a:pt x="293411" y="227262"/>
                    </a:cubicBezTo>
                    <a:lnTo>
                      <a:pt x="243095" y="227262"/>
                    </a:lnTo>
                    <a:lnTo>
                      <a:pt x="243095" y="192284"/>
                    </a:lnTo>
                    <a:cubicBezTo>
                      <a:pt x="263127" y="201037"/>
                      <a:pt x="286462" y="191894"/>
                      <a:pt x="295215" y="171861"/>
                    </a:cubicBezTo>
                    <a:cubicBezTo>
                      <a:pt x="303967" y="151829"/>
                      <a:pt x="294824" y="128494"/>
                      <a:pt x="274791" y="119741"/>
                    </a:cubicBezTo>
                    <a:cubicBezTo>
                      <a:pt x="264687" y="115327"/>
                      <a:pt x="253199" y="115327"/>
                      <a:pt x="243095" y="119741"/>
                    </a:cubicBezTo>
                    <a:lnTo>
                      <a:pt x="243095" y="84764"/>
                    </a:lnTo>
                    <a:lnTo>
                      <a:pt x="346010" y="84764"/>
                    </a:lnTo>
                    <a:lnTo>
                      <a:pt x="346010" y="68931"/>
                    </a:lnTo>
                    <a:lnTo>
                      <a:pt x="195596" y="68931"/>
                    </a:lnTo>
                    <a:lnTo>
                      <a:pt x="195596" y="45181"/>
                    </a:lnTo>
                    <a:cubicBezTo>
                      <a:pt x="195576" y="27700"/>
                      <a:pt x="181410" y="13534"/>
                      <a:pt x="163929" y="13515"/>
                    </a:cubicBezTo>
                    <a:lnTo>
                      <a:pt x="95959" y="13515"/>
                    </a:lnTo>
                    <a:lnTo>
                      <a:pt x="82445" y="0"/>
                    </a:lnTo>
                    <a:lnTo>
                      <a:pt x="71249" y="11196"/>
                    </a:lnTo>
                    <a:lnTo>
                      <a:pt x="87082" y="27029"/>
                    </a:lnTo>
                    <a:cubicBezTo>
                      <a:pt x="88567" y="28514"/>
                      <a:pt x="90580" y="29348"/>
                      <a:pt x="92680" y="29348"/>
                    </a:cubicBezTo>
                    <a:lnTo>
                      <a:pt x="163929" y="29348"/>
                    </a:lnTo>
                    <a:cubicBezTo>
                      <a:pt x="172669" y="29358"/>
                      <a:pt x="179752" y="36441"/>
                      <a:pt x="179762" y="45181"/>
                    </a:cubicBezTo>
                    <a:lnTo>
                      <a:pt x="179762" y="68931"/>
                    </a:lnTo>
                    <a:lnTo>
                      <a:pt x="159292" y="68931"/>
                    </a:lnTo>
                    <a:lnTo>
                      <a:pt x="145778" y="55416"/>
                    </a:lnTo>
                    <a:lnTo>
                      <a:pt x="134582" y="66612"/>
                    </a:lnTo>
                    <a:lnTo>
                      <a:pt x="170206" y="102236"/>
                    </a:lnTo>
                    <a:cubicBezTo>
                      <a:pt x="173673" y="105703"/>
                      <a:pt x="173673" y="111324"/>
                      <a:pt x="170206" y="114790"/>
                    </a:cubicBezTo>
                    <a:cubicBezTo>
                      <a:pt x="166740" y="118257"/>
                      <a:pt x="161119" y="118257"/>
                      <a:pt x="157652" y="114790"/>
                    </a:cubicBezTo>
                    <a:lnTo>
                      <a:pt x="122028" y="79166"/>
                    </a:lnTo>
                    <a:cubicBezTo>
                      <a:pt x="118936" y="76074"/>
                      <a:pt x="113924" y="76074"/>
                      <a:pt x="110832" y="79165"/>
                    </a:cubicBezTo>
                    <a:cubicBezTo>
                      <a:pt x="110832" y="79165"/>
                      <a:pt x="110832" y="79166"/>
                      <a:pt x="110832" y="79166"/>
                    </a:cubicBezTo>
                    <a:cubicBezTo>
                      <a:pt x="96436" y="93563"/>
                      <a:pt x="73093" y="93563"/>
                      <a:pt x="58696" y="79167"/>
                    </a:cubicBezTo>
                    <a:cubicBezTo>
                      <a:pt x="58696" y="79166"/>
                      <a:pt x="58696" y="79166"/>
                      <a:pt x="58695" y="79166"/>
                    </a:cubicBezTo>
                    <a:lnTo>
                      <a:pt x="19113" y="39583"/>
                    </a:lnTo>
                    <a:lnTo>
                      <a:pt x="7917" y="50779"/>
                    </a:lnTo>
                    <a:lnTo>
                      <a:pt x="47499" y="90362"/>
                    </a:lnTo>
                    <a:cubicBezTo>
                      <a:pt x="65922" y="108777"/>
                      <a:pt x="95031" y="110978"/>
                      <a:pt x="116015" y="95545"/>
                    </a:cubicBezTo>
                    <a:lnTo>
                      <a:pt x="146456" y="125986"/>
                    </a:lnTo>
                    <a:cubicBezTo>
                      <a:pt x="156148" y="135595"/>
                      <a:pt x="171793" y="135528"/>
                      <a:pt x="181402" y="125836"/>
                    </a:cubicBezTo>
                    <a:cubicBezTo>
                      <a:pt x="190952" y="116203"/>
                      <a:pt x="190952" y="100673"/>
                      <a:pt x="181402" y="91040"/>
                    </a:cubicBezTo>
                    <a:lnTo>
                      <a:pt x="175125" y="84764"/>
                    </a:lnTo>
                    <a:lnTo>
                      <a:pt x="227262" y="84764"/>
                    </a:lnTo>
                    <a:lnTo>
                      <a:pt x="227262" y="135078"/>
                    </a:lnTo>
                    <a:cubicBezTo>
                      <a:pt x="227262" y="139450"/>
                      <a:pt x="230805" y="142995"/>
                      <a:pt x="235177" y="142996"/>
                    </a:cubicBezTo>
                    <a:cubicBezTo>
                      <a:pt x="237450" y="142996"/>
                      <a:pt x="239613" y="142019"/>
                      <a:pt x="241116" y="140315"/>
                    </a:cubicBezTo>
                    <a:cubicBezTo>
                      <a:pt x="249785" y="130472"/>
                      <a:pt x="264792" y="129521"/>
                      <a:pt x="274635" y="138191"/>
                    </a:cubicBezTo>
                    <a:cubicBezTo>
                      <a:pt x="284479" y="146860"/>
                      <a:pt x="285430" y="161867"/>
                      <a:pt x="276760" y="171710"/>
                    </a:cubicBezTo>
                    <a:cubicBezTo>
                      <a:pt x="268090" y="181554"/>
                      <a:pt x="253084" y="182504"/>
                      <a:pt x="243240" y="173835"/>
                    </a:cubicBezTo>
                    <a:cubicBezTo>
                      <a:pt x="242488" y="173172"/>
                      <a:pt x="241779" y="172462"/>
                      <a:pt x="241116" y="171710"/>
                    </a:cubicBezTo>
                    <a:cubicBezTo>
                      <a:pt x="238224" y="168431"/>
                      <a:pt x="233221" y="168117"/>
                      <a:pt x="229942" y="171010"/>
                    </a:cubicBezTo>
                    <a:cubicBezTo>
                      <a:pt x="228237" y="172512"/>
                      <a:pt x="227262" y="174675"/>
                      <a:pt x="227262" y="176947"/>
                    </a:cubicBezTo>
                    <a:lnTo>
                      <a:pt x="227262" y="227262"/>
                    </a:lnTo>
                    <a:lnTo>
                      <a:pt x="192283" y="227262"/>
                    </a:lnTo>
                    <a:cubicBezTo>
                      <a:pt x="201037" y="207230"/>
                      <a:pt x="191895" y="183895"/>
                      <a:pt x="171863" y="175141"/>
                    </a:cubicBezTo>
                    <a:cubicBezTo>
                      <a:pt x="151832" y="166386"/>
                      <a:pt x="128496" y="175529"/>
                      <a:pt x="119742" y="195561"/>
                    </a:cubicBezTo>
                    <a:cubicBezTo>
                      <a:pt x="115326" y="205666"/>
                      <a:pt x="115326" y="217156"/>
                      <a:pt x="119742" y="227262"/>
                    </a:cubicBezTo>
                    <a:lnTo>
                      <a:pt x="84764" y="227262"/>
                    </a:lnTo>
                    <a:lnTo>
                      <a:pt x="84764" y="124346"/>
                    </a:lnTo>
                    <a:lnTo>
                      <a:pt x="68931" y="124346"/>
                    </a:lnTo>
                    <a:lnTo>
                      <a:pt x="68931" y="274761"/>
                    </a:lnTo>
                    <a:lnTo>
                      <a:pt x="45181" y="274761"/>
                    </a:lnTo>
                    <a:cubicBezTo>
                      <a:pt x="27700" y="274781"/>
                      <a:pt x="13534" y="288947"/>
                      <a:pt x="13515" y="306427"/>
                    </a:cubicBezTo>
                    <a:lnTo>
                      <a:pt x="13515" y="374397"/>
                    </a:lnTo>
                    <a:lnTo>
                      <a:pt x="0" y="387912"/>
                    </a:lnTo>
                    <a:lnTo>
                      <a:pt x="11196" y="399108"/>
                    </a:lnTo>
                    <a:lnTo>
                      <a:pt x="27029" y="383274"/>
                    </a:lnTo>
                    <a:cubicBezTo>
                      <a:pt x="28514" y="381790"/>
                      <a:pt x="29348" y="379776"/>
                      <a:pt x="29348" y="377676"/>
                    </a:cubicBezTo>
                    <a:lnTo>
                      <a:pt x="29348" y="306427"/>
                    </a:lnTo>
                    <a:cubicBezTo>
                      <a:pt x="29358" y="297688"/>
                      <a:pt x="36441" y="290604"/>
                      <a:pt x="45181" y="290594"/>
                    </a:cubicBezTo>
                    <a:lnTo>
                      <a:pt x="68931" y="290594"/>
                    </a:lnTo>
                    <a:lnTo>
                      <a:pt x="68931" y="311065"/>
                    </a:lnTo>
                    <a:lnTo>
                      <a:pt x="55416" y="324579"/>
                    </a:lnTo>
                    <a:lnTo>
                      <a:pt x="66612" y="335775"/>
                    </a:lnTo>
                    <a:lnTo>
                      <a:pt x="102236" y="300151"/>
                    </a:lnTo>
                    <a:cubicBezTo>
                      <a:pt x="105703" y="296684"/>
                      <a:pt x="111324" y="296684"/>
                      <a:pt x="114790" y="300151"/>
                    </a:cubicBezTo>
                    <a:cubicBezTo>
                      <a:pt x="118257" y="303617"/>
                      <a:pt x="118257" y="309238"/>
                      <a:pt x="114790" y="312704"/>
                    </a:cubicBezTo>
                    <a:lnTo>
                      <a:pt x="79166" y="348329"/>
                    </a:lnTo>
                    <a:cubicBezTo>
                      <a:pt x="76074" y="351420"/>
                      <a:pt x="76074" y="356432"/>
                      <a:pt x="79165" y="359525"/>
                    </a:cubicBezTo>
                    <a:cubicBezTo>
                      <a:pt x="79165" y="359525"/>
                      <a:pt x="79166" y="359525"/>
                      <a:pt x="79166" y="359525"/>
                    </a:cubicBezTo>
                    <a:cubicBezTo>
                      <a:pt x="93538" y="373932"/>
                      <a:pt x="93538" y="397254"/>
                      <a:pt x="79166" y="411661"/>
                    </a:cubicBezTo>
                    <a:lnTo>
                      <a:pt x="39583" y="451244"/>
                    </a:lnTo>
                    <a:lnTo>
                      <a:pt x="50779" y="462440"/>
                    </a:lnTo>
                    <a:lnTo>
                      <a:pt x="90362" y="422857"/>
                    </a:lnTo>
                    <a:cubicBezTo>
                      <a:pt x="108748" y="404423"/>
                      <a:pt x="110946" y="375335"/>
                      <a:pt x="95540" y="354346"/>
                    </a:cubicBezTo>
                    <a:lnTo>
                      <a:pt x="125986" y="323900"/>
                    </a:lnTo>
                    <a:cubicBezTo>
                      <a:pt x="135678" y="314291"/>
                      <a:pt x="135745" y="298646"/>
                      <a:pt x="126137" y="288955"/>
                    </a:cubicBezTo>
                    <a:cubicBezTo>
                      <a:pt x="116528" y="279263"/>
                      <a:pt x="100883" y="279195"/>
                      <a:pt x="91191" y="288804"/>
                    </a:cubicBezTo>
                    <a:cubicBezTo>
                      <a:pt x="91140" y="288854"/>
                      <a:pt x="91090" y="288904"/>
                      <a:pt x="91040" y="288955"/>
                    </a:cubicBezTo>
                    <a:lnTo>
                      <a:pt x="84764" y="295231"/>
                    </a:lnTo>
                    <a:lnTo>
                      <a:pt x="84764" y="243095"/>
                    </a:lnTo>
                    <a:lnTo>
                      <a:pt x="135079" y="243095"/>
                    </a:lnTo>
                    <a:cubicBezTo>
                      <a:pt x="139451" y="243095"/>
                      <a:pt x="142996" y="239551"/>
                      <a:pt x="142996" y="235178"/>
                    </a:cubicBezTo>
                    <a:cubicBezTo>
                      <a:pt x="142997" y="232906"/>
                      <a:pt x="142020" y="230744"/>
                      <a:pt x="140316" y="229241"/>
                    </a:cubicBezTo>
                    <a:cubicBezTo>
                      <a:pt x="130473" y="220572"/>
                      <a:pt x="129521" y="205564"/>
                      <a:pt x="138190" y="195721"/>
                    </a:cubicBezTo>
                    <a:cubicBezTo>
                      <a:pt x="146858" y="185878"/>
                      <a:pt x="161866" y="184926"/>
                      <a:pt x="171709" y="193595"/>
                    </a:cubicBezTo>
                    <a:cubicBezTo>
                      <a:pt x="181553" y="202263"/>
                      <a:pt x="182504" y="217271"/>
                      <a:pt x="173836" y="227114"/>
                    </a:cubicBezTo>
                    <a:cubicBezTo>
                      <a:pt x="173173" y="227867"/>
                      <a:pt x="172462" y="228578"/>
                      <a:pt x="171709" y="229241"/>
                    </a:cubicBezTo>
                    <a:cubicBezTo>
                      <a:pt x="168430" y="232132"/>
                      <a:pt x="168116" y="237136"/>
                      <a:pt x="171009" y="240414"/>
                    </a:cubicBezTo>
                    <a:cubicBezTo>
                      <a:pt x="172511" y="242119"/>
                      <a:pt x="174674" y="243095"/>
                      <a:pt x="176946" y="243095"/>
                    </a:cubicBezTo>
                    <a:lnTo>
                      <a:pt x="227262" y="243095"/>
                    </a:lnTo>
                    <a:lnTo>
                      <a:pt x="227262" y="278072"/>
                    </a:lnTo>
                    <a:cubicBezTo>
                      <a:pt x="207230" y="269319"/>
                      <a:pt x="183895" y="278463"/>
                      <a:pt x="175142" y="298496"/>
                    </a:cubicBezTo>
                    <a:cubicBezTo>
                      <a:pt x="166389" y="318528"/>
                      <a:pt x="175533" y="341863"/>
                      <a:pt x="195566" y="350616"/>
                    </a:cubicBezTo>
                    <a:cubicBezTo>
                      <a:pt x="205669" y="355030"/>
                      <a:pt x="217157" y="355030"/>
                      <a:pt x="227262" y="350616"/>
                    </a:cubicBezTo>
                    <a:lnTo>
                      <a:pt x="227262" y="385593"/>
                    </a:lnTo>
                    <a:lnTo>
                      <a:pt x="124346" y="385593"/>
                    </a:lnTo>
                    <a:lnTo>
                      <a:pt x="124346" y="401426"/>
                    </a:lnTo>
                    <a:lnTo>
                      <a:pt x="274761" y="401426"/>
                    </a:lnTo>
                    <a:lnTo>
                      <a:pt x="274761" y="425176"/>
                    </a:lnTo>
                    <a:cubicBezTo>
                      <a:pt x="274781" y="442657"/>
                      <a:pt x="288947" y="456822"/>
                      <a:pt x="306427" y="456842"/>
                    </a:cubicBezTo>
                    <a:lnTo>
                      <a:pt x="374398" y="456842"/>
                    </a:lnTo>
                    <a:lnTo>
                      <a:pt x="387912" y="470357"/>
                    </a:lnTo>
                    <a:lnTo>
                      <a:pt x="399108" y="459161"/>
                    </a:lnTo>
                    <a:lnTo>
                      <a:pt x="383274" y="443328"/>
                    </a:lnTo>
                    <a:cubicBezTo>
                      <a:pt x="381790" y="441843"/>
                      <a:pt x="379776" y="441009"/>
                      <a:pt x="377676" y="441009"/>
                    </a:cubicBezTo>
                    <a:lnTo>
                      <a:pt x="306427" y="441009"/>
                    </a:lnTo>
                    <a:cubicBezTo>
                      <a:pt x="297688" y="440999"/>
                      <a:pt x="290604" y="433916"/>
                      <a:pt x="290594" y="425176"/>
                    </a:cubicBezTo>
                    <a:lnTo>
                      <a:pt x="290594" y="401426"/>
                    </a:lnTo>
                    <a:lnTo>
                      <a:pt x="311065" y="401426"/>
                    </a:lnTo>
                    <a:lnTo>
                      <a:pt x="324579" y="414941"/>
                    </a:lnTo>
                    <a:lnTo>
                      <a:pt x="335775" y="403745"/>
                    </a:lnTo>
                    <a:lnTo>
                      <a:pt x="300151" y="368120"/>
                    </a:lnTo>
                    <a:cubicBezTo>
                      <a:pt x="296684" y="364654"/>
                      <a:pt x="296684" y="359033"/>
                      <a:pt x="300151" y="355566"/>
                    </a:cubicBezTo>
                    <a:cubicBezTo>
                      <a:pt x="303617" y="352100"/>
                      <a:pt x="309238" y="352100"/>
                      <a:pt x="312704" y="355566"/>
                    </a:cubicBezTo>
                    <a:lnTo>
                      <a:pt x="348329" y="391191"/>
                    </a:lnTo>
                    <a:cubicBezTo>
                      <a:pt x="351420" y="394282"/>
                      <a:pt x="356432" y="394282"/>
                      <a:pt x="359525" y="391191"/>
                    </a:cubicBezTo>
                    <a:cubicBezTo>
                      <a:pt x="359525" y="391191"/>
                      <a:pt x="359525" y="391191"/>
                      <a:pt x="359525" y="391191"/>
                    </a:cubicBezTo>
                    <a:cubicBezTo>
                      <a:pt x="373921" y="376794"/>
                      <a:pt x="397263" y="376794"/>
                      <a:pt x="411660" y="391190"/>
                    </a:cubicBezTo>
                    <a:cubicBezTo>
                      <a:pt x="411660" y="391190"/>
                      <a:pt x="411661" y="391191"/>
                      <a:pt x="411661" y="391191"/>
                    </a:cubicBezTo>
                    <a:lnTo>
                      <a:pt x="451244" y="430774"/>
                    </a:lnTo>
                    <a:lnTo>
                      <a:pt x="462440" y="419578"/>
                    </a:lnTo>
                    <a:lnTo>
                      <a:pt x="422857" y="379995"/>
                    </a:lnTo>
                    <a:cubicBezTo>
                      <a:pt x="412996" y="370080"/>
                      <a:pt x="399578" y="364522"/>
                      <a:pt x="385593" y="36456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455" name="Google Shape;2455;p16"/>
          <p:cNvGrpSpPr/>
          <p:nvPr/>
        </p:nvGrpSpPr>
        <p:grpSpPr>
          <a:xfrm>
            <a:off x="-812316" y="5754800"/>
            <a:ext cx="896786" cy="896786"/>
            <a:chOff x="-812316" y="5754800"/>
            <a:chExt cx="896786" cy="896786"/>
          </a:xfrm>
        </p:grpSpPr>
        <p:sp>
          <p:nvSpPr>
            <p:cNvPr id="2456" name="Google Shape;2456;p16"/>
            <p:cNvSpPr/>
            <p:nvPr/>
          </p:nvSpPr>
          <p:spPr>
            <a:xfrm>
              <a:off x="-812316" y="5754800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16"/>
            <p:cNvSpPr/>
            <p:nvPr/>
          </p:nvSpPr>
          <p:spPr>
            <a:xfrm>
              <a:off x="-726564" y="5829711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458" name="Google Shape;2458;p16"/>
            <p:cNvGrpSpPr/>
            <p:nvPr/>
          </p:nvGrpSpPr>
          <p:grpSpPr>
            <a:xfrm>
              <a:off x="-581772" y="5987784"/>
              <a:ext cx="441375" cy="441375"/>
              <a:chOff x="3733800" y="1066800"/>
              <a:chExt cx="4724400" cy="4724400"/>
            </a:xfrm>
          </p:grpSpPr>
          <p:grpSp>
            <p:nvGrpSpPr>
              <p:cNvPr id="2459" name="Google Shape;2459;p16"/>
              <p:cNvGrpSpPr/>
              <p:nvPr/>
            </p:nvGrpSpPr>
            <p:grpSpPr>
              <a:xfrm>
                <a:off x="3810000" y="1143000"/>
                <a:ext cx="4572000" cy="4572000"/>
                <a:chOff x="3810000" y="1143000"/>
                <a:chExt cx="4572000" cy="4572000"/>
              </a:xfrm>
            </p:grpSpPr>
            <p:sp>
              <p:nvSpPr>
                <p:cNvPr id="2460" name="Google Shape;2460;p16"/>
                <p:cNvSpPr/>
                <p:nvPr/>
              </p:nvSpPr>
              <p:spPr>
                <a:xfrm>
                  <a:off x="5334000" y="4800600"/>
                  <a:ext cx="30480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0" h="609600" extrusionOk="0">
                      <a:moveTo>
                        <a:pt x="2895600" y="0"/>
                      </a:moveTo>
                      <a:cubicBezTo>
                        <a:pt x="2979420" y="0"/>
                        <a:pt x="3048000" y="68580"/>
                        <a:pt x="3048000" y="152400"/>
                      </a:cubicBezTo>
                      <a:cubicBezTo>
                        <a:pt x="3048000" y="278892"/>
                        <a:pt x="2996946" y="393192"/>
                        <a:pt x="2913888" y="475488"/>
                      </a:cubicBezTo>
                      <a:cubicBezTo>
                        <a:pt x="2831592" y="558546"/>
                        <a:pt x="2717292" y="609600"/>
                        <a:pt x="2590800" y="609600"/>
                      </a:cubicBezTo>
                      <a:lnTo>
                        <a:pt x="0" y="609600"/>
                      </a:lnTo>
                      <a:lnTo>
                        <a:pt x="0" y="0"/>
                      </a:lnTo>
                      <a:lnTo>
                        <a:pt x="2590800" y="0"/>
                      </a:lnTo>
                      <a:close/>
                    </a:path>
                  </a:pathLst>
                </a:custGeom>
                <a:solidFill>
                  <a:srgbClr val="D8E2F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61" name="Google Shape;2461;p16"/>
                <p:cNvSpPr/>
                <p:nvPr/>
              </p:nvSpPr>
              <p:spPr>
                <a:xfrm>
                  <a:off x="6083808" y="2552700"/>
                  <a:ext cx="1231391" cy="41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1391" h="419100" extrusionOk="0">
                      <a:moveTo>
                        <a:pt x="1078992" y="266700"/>
                      </a:moveTo>
                      <a:cubicBezTo>
                        <a:pt x="1078992" y="350520"/>
                        <a:pt x="1147572" y="419100"/>
                        <a:pt x="1231392" y="419100"/>
                      </a:cubicBezTo>
                      <a:lnTo>
                        <a:pt x="1524" y="419100"/>
                      </a:lnTo>
                      <a:lnTo>
                        <a:pt x="0" y="418338"/>
                      </a:lnTo>
                      <a:cubicBezTo>
                        <a:pt x="54864" y="323850"/>
                        <a:pt x="97536" y="221742"/>
                        <a:pt x="124968" y="114300"/>
                      </a:cubicBezTo>
                      <a:lnTo>
                        <a:pt x="774192" y="114300"/>
                      </a:lnTo>
                      <a:lnTo>
                        <a:pt x="1078992" y="0"/>
                      </a:lnTo>
                      <a:close/>
                    </a:path>
                  </a:pathLst>
                </a:custGeom>
                <a:solidFill>
                  <a:srgbClr val="E6E9E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62" name="Google Shape;2462;p16"/>
                <p:cNvSpPr/>
                <p:nvPr/>
              </p:nvSpPr>
              <p:spPr>
                <a:xfrm>
                  <a:off x="5105400" y="2971800"/>
                  <a:ext cx="3124200" cy="182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4200" h="1828800" extrusionOk="0">
                      <a:moveTo>
                        <a:pt x="228600" y="1219200"/>
                      </a:moveTo>
                      <a:cubicBezTo>
                        <a:pt x="228600" y="1135380"/>
                        <a:pt x="160020" y="1066800"/>
                        <a:pt x="76200" y="1066800"/>
                      </a:cubicBezTo>
                      <a:lnTo>
                        <a:pt x="0" y="1066800"/>
                      </a:lnTo>
                      <a:cubicBezTo>
                        <a:pt x="83820" y="1066800"/>
                        <a:pt x="152400" y="998220"/>
                        <a:pt x="152400" y="914400"/>
                      </a:cubicBezTo>
                      <a:lnTo>
                        <a:pt x="152400" y="588264"/>
                      </a:lnTo>
                      <a:cubicBezTo>
                        <a:pt x="288798" y="562356"/>
                        <a:pt x="417576" y="513588"/>
                        <a:pt x="533400" y="445770"/>
                      </a:cubicBezTo>
                      <a:lnTo>
                        <a:pt x="533400" y="446532"/>
                      </a:lnTo>
                      <a:lnTo>
                        <a:pt x="533400" y="1447800"/>
                      </a:lnTo>
                      <a:cubicBezTo>
                        <a:pt x="533400" y="1489710"/>
                        <a:pt x="567690" y="1524000"/>
                        <a:pt x="609600" y="1524000"/>
                      </a:cubicBezTo>
                      <a:lnTo>
                        <a:pt x="990600" y="1524000"/>
                      </a:lnTo>
                      <a:lnTo>
                        <a:pt x="1295400" y="1524000"/>
                      </a:lnTo>
                      <a:lnTo>
                        <a:pt x="1600200" y="1524000"/>
                      </a:lnTo>
                      <a:lnTo>
                        <a:pt x="1905000" y="1524000"/>
                      </a:lnTo>
                      <a:lnTo>
                        <a:pt x="2209800" y="1524000"/>
                      </a:lnTo>
                      <a:lnTo>
                        <a:pt x="2514600" y="1524000"/>
                      </a:lnTo>
                      <a:lnTo>
                        <a:pt x="2743200" y="1524000"/>
                      </a:lnTo>
                      <a:cubicBezTo>
                        <a:pt x="2785110" y="1524000"/>
                        <a:pt x="2819400" y="1489710"/>
                        <a:pt x="2819400" y="1447800"/>
                      </a:cubicBezTo>
                      <a:lnTo>
                        <a:pt x="2819400" y="76200"/>
                      </a:lnTo>
                      <a:cubicBezTo>
                        <a:pt x="2819400" y="34290"/>
                        <a:pt x="2785110" y="0"/>
                        <a:pt x="2743200" y="0"/>
                      </a:cubicBezTo>
                      <a:lnTo>
                        <a:pt x="3124200" y="0"/>
                      </a:lnTo>
                      <a:lnTo>
                        <a:pt x="3124200" y="16764"/>
                      </a:lnTo>
                      <a:lnTo>
                        <a:pt x="3124200" y="1524000"/>
                      </a:lnTo>
                      <a:cubicBezTo>
                        <a:pt x="3124200" y="1692402"/>
                        <a:pt x="2987802" y="1828800"/>
                        <a:pt x="2819400" y="1828800"/>
                      </a:cubicBezTo>
                      <a:lnTo>
                        <a:pt x="228600" y="1828800"/>
                      </a:lnTo>
                      <a:close/>
                    </a:path>
                  </a:pathLst>
                </a:custGeom>
                <a:solidFill>
                  <a:srgbClr val="F6E2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63" name="Google Shape;2463;p16"/>
                <p:cNvSpPr/>
                <p:nvPr/>
              </p:nvSpPr>
              <p:spPr>
                <a:xfrm>
                  <a:off x="5638800" y="2971037"/>
                  <a:ext cx="2286000" cy="1524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6000" h="1524762" extrusionOk="0">
                      <a:moveTo>
                        <a:pt x="2286000" y="76962"/>
                      </a:moveTo>
                      <a:lnTo>
                        <a:pt x="2286000" y="1448562"/>
                      </a:lnTo>
                      <a:cubicBezTo>
                        <a:pt x="2286000" y="1490472"/>
                        <a:pt x="2251710" y="1524762"/>
                        <a:pt x="2209800" y="1524762"/>
                      </a:cubicBezTo>
                      <a:lnTo>
                        <a:pt x="1981200" y="1524762"/>
                      </a:lnTo>
                      <a:lnTo>
                        <a:pt x="1981200" y="305562"/>
                      </a:lnTo>
                      <a:lnTo>
                        <a:pt x="1676400" y="305562"/>
                      </a:lnTo>
                      <a:lnTo>
                        <a:pt x="1676400" y="1524762"/>
                      </a:lnTo>
                      <a:lnTo>
                        <a:pt x="1371600" y="1524762"/>
                      </a:lnTo>
                      <a:lnTo>
                        <a:pt x="1371600" y="457962"/>
                      </a:lnTo>
                      <a:lnTo>
                        <a:pt x="1066800" y="457962"/>
                      </a:lnTo>
                      <a:lnTo>
                        <a:pt x="1066800" y="1524762"/>
                      </a:lnTo>
                      <a:lnTo>
                        <a:pt x="762000" y="1524762"/>
                      </a:lnTo>
                      <a:lnTo>
                        <a:pt x="762000" y="762762"/>
                      </a:lnTo>
                      <a:lnTo>
                        <a:pt x="457200" y="762762"/>
                      </a:lnTo>
                      <a:lnTo>
                        <a:pt x="457200" y="1524762"/>
                      </a:lnTo>
                      <a:lnTo>
                        <a:pt x="76200" y="1524762"/>
                      </a:lnTo>
                      <a:cubicBezTo>
                        <a:pt x="34290" y="1524762"/>
                        <a:pt x="0" y="1490472"/>
                        <a:pt x="0" y="1448562"/>
                      </a:cubicBezTo>
                      <a:lnTo>
                        <a:pt x="0" y="447294"/>
                      </a:lnTo>
                      <a:lnTo>
                        <a:pt x="0" y="446532"/>
                      </a:lnTo>
                      <a:cubicBezTo>
                        <a:pt x="185166" y="339852"/>
                        <a:pt x="339090" y="185166"/>
                        <a:pt x="445008" y="0"/>
                      </a:cubicBezTo>
                      <a:lnTo>
                        <a:pt x="446532" y="762"/>
                      </a:lnTo>
                      <a:lnTo>
                        <a:pt x="1676400" y="762"/>
                      </a:lnTo>
                      <a:lnTo>
                        <a:pt x="2209800" y="762"/>
                      </a:lnTo>
                      <a:cubicBezTo>
                        <a:pt x="2251710" y="762"/>
                        <a:pt x="2286000" y="35052"/>
                        <a:pt x="2286000" y="76962"/>
                      </a:cubicBez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64" name="Google Shape;2464;p16"/>
                <p:cNvSpPr/>
                <p:nvPr/>
              </p:nvSpPr>
              <p:spPr>
                <a:xfrm>
                  <a:off x="7315200" y="3276600"/>
                  <a:ext cx="304800" cy="12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12192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1219200"/>
                      </a:lnTo>
                      <a:lnTo>
                        <a:pt x="0" y="12192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65" name="Google Shape;2465;p16"/>
                <p:cNvSpPr/>
                <p:nvPr/>
              </p:nvSpPr>
              <p:spPr>
                <a:xfrm>
                  <a:off x="6705600" y="3429000"/>
                  <a:ext cx="304800" cy="106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10668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1066800"/>
                      </a:lnTo>
                      <a:lnTo>
                        <a:pt x="0" y="10668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66" name="Google Shape;2466;p16"/>
                <p:cNvSpPr/>
                <p:nvPr/>
              </p:nvSpPr>
              <p:spPr>
                <a:xfrm>
                  <a:off x="6096000" y="3733800"/>
                  <a:ext cx="304800" cy="7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7620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762000"/>
                      </a:lnTo>
                      <a:lnTo>
                        <a:pt x="0" y="7620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67" name="Google Shape;2467;p16"/>
                <p:cNvSpPr/>
                <p:nvPr/>
              </p:nvSpPr>
              <p:spPr>
                <a:xfrm>
                  <a:off x="4724400" y="4038600"/>
                  <a:ext cx="609600" cy="167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1676400" extrusionOk="0">
                      <a:moveTo>
                        <a:pt x="457200" y="0"/>
                      </a:moveTo>
                      <a:cubicBezTo>
                        <a:pt x="541020" y="0"/>
                        <a:pt x="609600" y="68580"/>
                        <a:pt x="609600" y="152400"/>
                      </a:cubicBezTo>
                      <a:lnTo>
                        <a:pt x="609600" y="762000"/>
                      </a:lnTo>
                      <a:lnTo>
                        <a:pt x="609600" y="1371600"/>
                      </a:lnTo>
                      <a:cubicBezTo>
                        <a:pt x="609600" y="1455420"/>
                        <a:pt x="575310" y="1531620"/>
                        <a:pt x="520446" y="1587246"/>
                      </a:cubicBezTo>
                      <a:cubicBezTo>
                        <a:pt x="464820" y="1642110"/>
                        <a:pt x="388620" y="1676400"/>
                        <a:pt x="304800" y="1676400"/>
                      </a:cubicBezTo>
                      <a:cubicBezTo>
                        <a:pt x="136398" y="1676400"/>
                        <a:pt x="0" y="1540002"/>
                        <a:pt x="0" y="1371600"/>
                      </a:cubicBezTo>
                      <a:lnTo>
                        <a:pt x="0" y="152400"/>
                      </a:lnTo>
                      <a:cubicBezTo>
                        <a:pt x="0" y="68580"/>
                        <a:pt x="68580" y="0"/>
                        <a:pt x="152400" y="0"/>
                      </a:cubicBezTo>
                      <a:lnTo>
                        <a:pt x="228600" y="0"/>
                      </a:lnTo>
                      <a:lnTo>
                        <a:pt x="381000" y="0"/>
                      </a:ln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68" name="Google Shape;2468;p16"/>
                <p:cNvSpPr/>
                <p:nvPr/>
              </p:nvSpPr>
              <p:spPr>
                <a:xfrm>
                  <a:off x="4800600" y="3560064"/>
                  <a:ext cx="457200" cy="478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200" h="478535" extrusionOk="0">
                      <a:moveTo>
                        <a:pt x="457200" y="0"/>
                      </a:moveTo>
                      <a:lnTo>
                        <a:pt x="457200" y="326136"/>
                      </a:lnTo>
                      <a:cubicBezTo>
                        <a:pt x="457200" y="409956"/>
                        <a:pt x="388620" y="478536"/>
                        <a:pt x="304800" y="478536"/>
                      </a:cubicBezTo>
                      <a:lnTo>
                        <a:pt x="152400" y="478536"/>
                      </a:lnTo>
                      <a:cubicBezTo>
                        <a:pt x="68580" y="478536"/>
                        <a:pt x="0" y="409956"/>
                        <a:pt x="0" y="326136"/>
                      </a:cubicBezTo>
                      <a:lnTo>
                        <a:pt x="0" y="0"/>
                      </a:lnTo>
                      <a:cubicBezTo>
                        <a:pt x="73914" y="13716"/>
                        <a:pt x="150876" y="21336"/>
                        <a:pt x="228600" y="21336"/>
                      </a:cubicBezTo>
                      <a:cubicBezTo>
                        <a:pt x="307086" y="21336"/>
                        <a:pt x="383286" y="13716"/>
                        <a:pt x="457200" y="0"/>
                      </a:cubicBezTo>
                      <a:close/>
                    </a:path>
                  </a:pathLst>
                </a:custGeom>
                <a:solidFill>
                  <a:srgbClr val="CCD1D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69" name="Google Shape;2469;p16"/>
                <p:cNvSpPr/>
                <p:nvPr/>
              </p:nvSpPr>
              <p:spPr>
                <a:xfrm>
                  <a:off x="3810000" y="1143000"/>
                  <a:ext cx="2398775" cy="243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8775" h="2438400" extrusionOk="0">
                      <a:moveTo>
                        <a:pt x="1447800" y="2417064"/>
                      </a:moveTo>
                      <a:cubicBezTo>
                        <a:pt x="1373886" y="2430780"/>
                        <a:pt x="1297686" y="2438400"/>
                        <a:pt x="1219200" y="2438400"/>
                      </a:cubicBezTo>
                      <a:cubicBezTo>
                        <a:pt x="1141476" y="2438400"/>
                        <a:pt x="1064514" y="2430780"/>
                        <a:pt x="990600" y="2417064"/>
                      </a:cubicBezTo>
                      <a:cubicBezTo>
                        <a:pt x="426720" y="2310384"/>
                        <a:pt x="0" y="1815084"/>
                        <a:pt x="0" y="1219200"/>
                      </a:cubicBezTo>
                      <a:cubicBezTo>
                        <a:pt x="0" y="545592"/>
                        <a:pt x="545592" y="0"/>
                        <a:pt x="1219200" y="0"/>
                      </a:cubicBezTo>
                      <a:cubicBezTo>
                        <a:pt x="1786890" y="0"/>
                        <a:pt x="2263140" y="388620"/>
                        <a:pt x="2398776" y="914400"/>
                      </a:cubicBezTo>
                      <a:lnTo>
                        <a:pt x="2080260" y="914400"/>
                      </a:lnTo>
                      <a:cubicBezTo>
                        <a:pt x="1954530" y="559308"/>
                        <a:pt x="1616964" y="304800"/>
                        <a:pt x="1219200" y="304800"/>
                      </a:cubicBezTo>
                      <a:cubicBezTo>
                        <a:pt x="713994" y="304800"/>
                        <a:pt x="304800" y="713994"/>
                        <a:pt x="304800" y="1219200"/>
                      </a:cubicBezTo>
                      <a:cubicBezTo>
                        <a:pt x="304800" y="1724406"/>
                        <a:pt x="713994" y="2133600"/>
                        <a:pt x="1219200" y="2133600"/>
                      </a:cubicBezTo>
                      <a:cubicBezTo>
                        <a:pt x="1616964" y="2133600"/>
                        <a:pt x="1954530" y="1879092"/>
                        <a:pt x="2080260" y="1524000"/>
                      </a:cubicBezTo>
                      <a:lnTo>
                        <a:pt x="2398776" y="1524000"/>
                      </a:lnTo>
                      <a:cubicBezTo>
                        <a:pt x="2371344" y="1631442"/>
                        <a:pt x="2328672" y="1733550"/>
                        <a:pt x="2273808" y="1828038"/>
                      </a:cubicBezTo>
                      <a:cubicBezTo>
                        <a:pt x="2167890" y="2013204"/>
                        <a:pt x="2013966" y="2167890"/>
                        <a:pt x="1828800" y="2274570"/>
                      </a:cubicBezTo>
                      <a:cubicBezTo>
                        <a:pt x="1712976" y="2342388"/>
                        <a:pt x="1584198" y="2391156"/>
                        <a:pt x="1447800" y="2417064"/>
                      </a:cubicBezTo>
                      <a:close/>
                    </a:path>
                  </a:pathLst>
                </a:custGeom>
                <a:solidFill>
                  <a:srgbClr val="4A80A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70" name="Google Shape;2470;p16"/>
                <p:cNvSpPr/>
                <p:nvPr/>
              </p:nvSpPr>
              <p:spPr>
                <a:xfrm>
                  <a:off x="4114800" y="1447800"/>
                  <a:ext cx="1775459" cy="182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5459" h="1828800" extrusionOk="0">
                      <a:moveTo>
                        <a:pt x="1775460" y="609600"/>
                      </a:moveTo>
                      <a:lnTo>
                        <a:pt x="1066800" y="609600"/>
                      </a:lnTo>
                      <a:lnTo>
                        <a:pt x="762000" y="609600"/>
                      </a:lnTo>
                      <a:cubicBezTo>
                        <a:pt x="593598" y="609600"/>
                        <a:pt x="457200" y="745998"/>
                        <a:pt x="457200" y="914400"/>
                      </a:cubicBezTo>
                      <a:cubicBezTo>
                        <a:pt x="457200" y="998220"/>
                        <a:pt x="491490" y="1074420"/>
                        <a:pt x="546354" y="1130046"/>
                      </a:cubicBezTo>
                      <a:cubicBezTo>
                        <a:pt x="601980" y="1184910"/>
                        <a:pt x="678180" y="1219200"/>
                        <a:pt x="762000" y="1219200"/>
                      </a:cubicBezTo>
                      <a:lnTo>
                        <a:pt x="1066800" y="1219200"/>
                      </a:lnTo>
                      <a:lnTo>
                        <a:pt x="1775460" y="1219200"/>
                      </a:lnTo>
                      <a:cubicBezTo>
                        <a:pt x="1649730" y="1574292"/>
                        <a:pt x="1312164" y="1828800"/>
                        <a:pt x="914400" y="1828800"/>
                      </a:cubicBezTo>
                      <a:cubicBezTo>
                        <a:pt x="409194" y="1828800"/>
                        <a:pt x="0" y="1419606"/>
                        <a:pt x="0" y="914400"/>
                      </a:cubicBezTo>
                      <a:cubicBezTo>
                        <a:pt x="0" y="409194"/>
                        <a:pt x="409194" y="0"/>
                        <a:pt x="914400" y="0"/>
                      </a:cubicBezTo>
                      <a:cubicBezTo>
                        <a:pt x="1312164" y="0"/>
                        <a:pt x="1649730" y="254508"/>
                        <a:pt x="1775460" y="609600"/>
                      </a:cubicBezTo>
                      <a:close/>
                    </a:path>
                  </a:pathLst>
                </a:custGeom>
                <a:solidFill>
                  <a:srgbClr val="D8E2F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71" name="Google Shape;2471;p16"/>
                <p:cNvSpPr/>
                <p:nvPr/>
              </p:nvSpPr>
              <p:spPr>
                <a:xfrm>
                  <a:off x="5181600" y="2362200"/>
                  <a:ext cx="1676400" cy="3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400" h="304800" extrusionOk="0">
                      <a:moveTo>
                        <a:pt x="1676400" y="0"/>
                      </a:moveTo>
                      <a:lnTo>
                        <a:pt x="1676400" y="304800"/>
                      </a:lnTo>
                      <a:lnTo>
                        <a:pt x="1027176" y="304800"/>
                      </a:lnTo>
                      <a:lnTo>
                        <a:pt x="708660" y="3048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1645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72" name="Google Shape;2472;p16"/>
                <p:cNvSpPr/>
                <p:nvPr/>
              </p:nvSpPr>
              <p:spPr>
                <a:xfrm>
                  <a:off x="5181600" y="2057400"/>
                  <a:ext cx="1676400" cy="3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400" h="304800" extrusionOk="0">
                      <a:moveTo>
                        <a:pt x="1676400" y="0"/>
                      </a:moveTo>
                      <a:lnTo>
                        <a:pt x="1676400" y="3048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lnTo>
                        <a:pt x="708660" y="0"/>
                      </a:lnTo>
                      <a:lnTo>
                        <a:pt x="1027176" y="0"/>
                      </a:lnTo>
                      <a:close/>
                    </a:path>
                  </a:pathLst>
                </a:custGeom>
                <a:solidFill>
                  <a:srgbClr val="C3996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73" name="Google Shape;2473;p16"/>
                <p:cNvSpPr/>
                <p:nvPr/>
              </p:nvSpPr>
              <p:spPr>
                <a:xfrm>
                  <a:off x="4572000" y="2057400"/>
                  <a:ext cx="6096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609600" extrusionOk="0">
                      <a:moveTo>
                        <a:pt x="609600" y="304800"/>
                      </a:moveTo>
                      <a:lnTo>
                        <a:pt x="609600" y="609600"/>
                      </a:lnTo>
                      <a:lnTo>
                        <a:pt x="304800" y="609600"/>
                      </a:lnTo>
                      <a:cubicBezTo>
                        <a:pt x="220980" y="609600"/>
                        <a:pt x="144780" y="575310"/>
                        <a:pt x="89154" y="520446"/>
                      </a:cubicBezTo>
                      <a:cubicBezTo>
                        <a:pt x="34290" y="464820"/>
                        <a:pt x="0" y="388620"/>
                        <a:pt x="0" y="304800"/>
                      </a:cubicBezTo>
                      <a:cubicBezTo>
                        <a:pt x="0" y="136398"/>
                        <a:pt x="136398" y="0"/>
                        <a:pt x="304800" y="0"/>
                      </a:cubicBezTo>
                      <a:lnTo>
                        <a:pt x="609600" y="0"/>
                      </a:lnTo>
                      <a:close/>
                    </a:path>
                  </a:pathLst>
                </a:custGeom>
                <a:solidFill>
                  <a:srgbClr val="AAB2B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74" name="Google Shape;2474;p16"/>
                <p:cNvSpPr/>
                <p:nvPr/>
              </p:nvSpPr>
              <p:spPr>
                <a:xfrm>
                  <a:off x="6858000" y="2057400"/>
                  <a:ext cx="6096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609600" extrusionOk="0">
                      <a:moveTo>
                        <a:pt x="537972" y="201930"/>
                      </a:moveTo>
                      <a:cubicBezTo>
                        <a:pt x="581406" y="217932"/>
                        <a:pt x="609600" y="259080"/>
                        <a:pt x="609600" y="304800"/>
                      </a:cubicBezTo>
                      <a:cubicBezTo>
                        <a:pt x="609600" y="350520"/>
                        <a:pt x="581406" y="391668"/>
                        <a:pt x="537972" y="407670"/>
                      </a:cubicBezTo>
                      <a:lnTo>
                        <a:pt x="304800" y="495300"/>
                      </a:lnTo>
                      <a:lnTo>
                        <a:pt x="0" y="6096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lnTo>
                        <a:pt x="304800" y="114300"/>
                      </a:lnTo>
                      <a:close/>
                    </a:path>
                  </a:pathLst>
                </a:custGeom>
                <a:solidFill>
                  <a:srgbClr val="AAB2B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75" name="Google Shape;2475;p16"/>
                <p:cNvSpPr/>
                <p:nvPr/>
              </p:nvSpPr>
              <p:spPr>
                <a:xfrm>
                  <a:off x="7162800" y="1752600"/>
                  <a:ext cx="1219200" cy="12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9200" h="1219200" extrusionOk="0">
                      <a:moveTo>
                        <a:pt x="1219200" y="152400"/>
                      </a:moveTo>
                      <a:lnTo>
                        <a:pt x="1219200" y="1066800"/>
                      </a:lnTo>
                      <a:cubicBezTo>
                        <a:pt x="1219200" y="1150620"/>
                        <a:pt x="1150620" y="1219200"/>
                        <a:pt x="1066800" y="1219200"/>
                      </a:cubicBezTo>
                      <a:lnTo>
                        <a:pt x="685800" y="1219200"/>
                      </a:lnTo>
                      <a:lnTo>
                        <a:pt x="152400" y="1219200"/>
                      </a:lnTo>
                      <a:cubicBezTo>
                        <a:pt x="68580" y="1219200"/>
                        <a:pt x="0" y="1150620"/>
                        <a:pt x="0" y="1066800"/>
                      </a:cubicBezTo>
                      <a:lnTo>
                        <a:pt x="0" y="800100"/>
                      </a:lnTo>
                      <a:lnTo>
                        <a:pt x="233172" y="712470"/>
                      </a:lnTo>
                      <a:cubicBezTo>
                        <a:pt x="276606" y="696468"/>
                        <a:pt x="304800" y="655320"/>
                        <a:pt x="304800" y="609600"/>
                      </a:cubicBezTo>
                      <a:cubicBezTo>
                        <a:pt x="304800" y="563880"/>
                        <a:pt x="276606" y="522732"/>
                        <a:pt x="233172" y="506730"/>
                      </a:cubicBezTo>
                      <a:lnTo>
                        <a:pt x="0" y="419100"/>
                      </a:lnTo>
                      <a:lnTo>
                        <a:pt x="0" y="152400"/>
                      </a:lnTo>
                      <a:cubicBezTo>
                        <a:pt x="0" y="68580"/>
                        <a:pt x="68580" y="0"/>
                        <a:pt x="152400" y="0"/>
                      </a:cubicBezTo>
                      <a:lnTo>
                        <a:pt x="1066800" y="0"/>
                      </a:lnTo>
                      <a:cubicBezTo>
                        <a:pt x="1150620" y="0"/>
                        <a:pt x="1219200" y="68580"/>
                        <a:pt x="1219200" y="152400"/>
                      </a:cubicBezTo>
                      <a:close/>
                    </a:path>
                  </a:pathLst>
                </a:custGeom>
                <a:solidFill>
                  <a:srgbClr val="88BF4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476" name="Google Shape;2476;p16"/>
              <p:cNvGrpSpPr/>
              <p:nvPr/>
            </p:nvGrpSpPr>
            <p:grpSpPr>
              <a:xfrm>
                <a:off x="3733800" y="1066800"/>
                <a:ext cx="4724400" cy="4724400"/>
                <a:chOff x="3733800" y="1066800"/>
                <a:chExt cx="4724400" cy="4724400"/>
              </a:xfrm>
            </p:grpSpPr>
            <p:sp>
              <p:nvSpPr>
                <p:cNvPr id="2477" name="Google Shape;2477;p16"/>
                <p:cNvSpPr/>
                <p:nvPr/>
              </p:nvSpPr>
              <p:spPr>
                <a:xfrm>
                  <a:off x="3733800" y="1066800"/>
                  <a:ext cx="4724400" cy="472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4400" h="4724400" extrusionOk="0">
                      <a:moveTo>
                        <a:pt x="4572000" y="1967179"/>
                      </a:moveTo>
                      <a:cubicBezTo>
                        <a:pt x="4660468" y="1935632"/>
                        <a:pt x="4724400" y="1851812"/>
                        <a:pt x="4724400" y="1752600"/>
                      </a:cubicBezTo>
                      <a:lnTo>
                        <a:pt x="4724400" y="838200"/>
                      </a:lnTo>
                      <a:cubicBezTo>
                        <a:pt x="4724400" y="712165"/>
                        <a:pt x="4621835" y="609600"/>
                        <a:pt x="4495800" y="609600"/>
                      </a:cubicBezTo>
                      <a:lnTo>
                        <a:pt x="3581400" y="609600"/>
                      </a:lnTo>
                      <a:cubicBezTo>
                        <a:pt x="3455365" y="609600"/>
                        <a:pt x="3352800" y="712165"/>
                        <a:pt x="3352800" y="838200"/>
                      </a:cubicBezTo>
                      <a:lnTo>
                        <a:pt x="3352800" y="994943"/>
                      </a:lnTo>
                      <a:lnTo>
                        <a:pt x="3137992" y="914400"/>
                      </a:lnTo>
                      <a:lnTo>
                        <a:pt x="2531059" y="914400"/>
                      </a:lnTo>
                      <a:cubicBezTo>
                        <a:pt x="2364791" y="373380"/>
                        <a:pt x="1865605" y="0"/>
                        <a:pt x="1295400" y="0"/>
                      </a:cubicBezTo>
                      <a:cubicBezTo>
                        <a:pt x="581101" y="0"/>
                        <a:pt x="0" y="581101"/>
                        <a:pt x="0" y="1295400"/>
                      </a:cubicBezTo>
                      <a:cubicBezTo>
                        <a:pt x="0" y="1904543"/>
                        <a:pt x="423139" y="2415464"/>
                        <a:pt x="990600" y="2553081"/>
                      </a:cubicBezTo>
                      <a:lnTo>
                        <a:pt x="990600" y="2819400"/>
                      </a:lnTo>
                      <a:cubicBezTo>
                        <a:pt x="990600" y="2860319"/>
                        <a:pt x="1002259" y="2898191"/>
                        <a:pt x="1021156" y="2931490"/>
                      </a:cubicBezTo>
                      <a:cubicBezTo>
                        <a:pt x="957224" y="2972029"/>
                        <a:pt x="914400" y="3043047"/>
                        <a:pt x="914400" y="3124200"/>
                      </a:cubicBezTo>
                      <a:lnTo>
                        <a:pt x="914400" y="4343400"/>
                      </a:lnTo>
                      <a:cubicBezTo>
                        <a:pt x="914400" y="4553484"/>
                        <a:pt x="1085317" y="4724400"/>
                        <a:pt x="1295400" y="4724400"/>
                      </a:cubicBezTo>
                      <a:cubicBezTo>
                        <a:pt x="1479347" y="4724400"/>
                        <a:pt x="1633271" y="4593260"/>
                        <a:pt x="1668704" y="4419600"/>
                      </a:cubicBezTo>
                      <a:lnTo>
                        <a:pt x="4191000" y="4419600"/>
                      </a:lnTo>
                      <a:cubicBezTo>
                        <a:pt x="4485132" y="4419600"/>
                        <a:pt x="4724400" y="4180256"/>
                        <a:pt x="4724400" y="3886200"/>
                      </a:cubicBezTo>
                      <a:cubicBezTo>
                        <a:pt x="4724400" y="3760165"/>
                        <a:pt x="4621835" y="3657600"/>
                        <a:pt x="4495800" y="3657600"/>
                      </a:cubicBezTo>
                      <a:lnTo>
                        <a:pt x="4493819" y="3657600"/>
                      </a:lnTo>
                      <a:cubicBezTo>
                        <a:pt x="4542206" y="3593744"/>
                        <a:pt x="4572000" y="3515106"/>
                        <a:pt x="4572000" y="3429000"/>
                      </a:cubicBezTo>
                      <a:close/>
                      <a:moveTo>
                        <a:pt x="3505200" y="838200"/>
                      </a:moveTo>
                      <a:cubicBezTo>
                        <a:pt x="3505200" y="796138"/>
                        <a:pt x="3539414" y="762000"/>
                        <a:pt x="3581400" y="762000"/>
                      </a:cubicBezTo>
                      <a:lnTo>
                        <a:pt x="4495800" y="762000"/>
                      </a:lnTo>
                      <a:cubicBezTo>
                        <a:pt x="4537786" y="762000"/>
                        <a:pt x="4572000" y="796138"/>
                        <a:pt x="4572000" y="838200"/>
                      </a:cubicBezTo>
                      <a:lnTo>
                        <a:pt x="4572000" y="1752600"/>
                      </a:lnTo>
                      <a:cubicBezTo>
                        <a:pt x="4572000" y="1794662"/>
                        <a:pt x="4537786" y="1828800"/>
                        <a:pt x="4495800" y="1828800"/>
                      </a:cubicBezTo>
                      <a:lnTo>
                        <a:pt x="4114800" y="1828800"/>
                      </a:lnTo>
                      <a:lnTo>
                        <a:pt x="3581400" y="1828800"/>
                      </a:lnTo>
                      <a:cubicBezTo>
                        <a:pt x="3539414" y="1828800"/>
                        <a:pt x="3505200" y="1794662"/>
                        <a:pt x="3505200" y="1752600"/>
                      </a:cubicBezTo>
                      <a:lnTo>
                        <a:pt x="3505200" y="1538707"/>
                      </a:lnTo>
                      <a:lnTo>
                        <a:pt x="3603803" y="1501750"/>
                      </a:lnTo>
                      <a:lnTo>
                        <a:pt x="3810000" y="1707947"/>
                      </a:lnTo>
                      <a:lnTo>
                        <a:pt x="4473474" y="1044473"/>
                      </a:lnTo>
                      <a:lnTo>
                        <a:pt x="4365727" y="936727"/>
                      </a:lnTo>
                      <a:lnTo>
                        <a:pt x="3810000" y="1492453"/>
                      </a:lnTo>
                      <a:lnTo>
                        <a:pt x="3749421" y="1431874"/>
                      </a:lnTo>
                      <a:cubicBezTo>
                        <a:pt x="3786911" y="1397203"/>
                        <a:pt x="3810000" y="1348130"/>
                        <a:pt x="3810000" y="1295400"/>
                      </a:cubicBezTo>
                      <a:cubicBezTo>
                        <a:pt x="3810000" y="1218286"/>
                        <a:pt x="3761461" y="1148258"/>
                        <a:pt x="3689223" y="1121054"/>
                      </a:cubicBezTo>
                      <a:lnTo>
                        <a:pt x="3505200" y="1052093"/>
                      </a:lnTo>
                      <a:close/>
                      <a:moveTo>
                        <a:pt x="3810000" y="3352800"/>
                      </a:moveTo>
                      <a:lnTo>
                        <a:pt x="3657600" y="3352800"/>
                      </a:lnTo>
                      <a:lnTo>
                        <a:pt x="3657600" y="2286000"/>
                      </a:lnTo>
                      <a:lnTo>
                        <a:pt x="3810000" y="2286000"/>
                      </a:lnTo>
                      <a:close/>
                      <a:moveTo>
                        <a:pt x="3505200" y="2133600"/>
                      </a:moveTo>
                      <a:lnTo>
                        <a:pt x="3505200" y="3352800"/>
                      </a:lnTo>
                      <a:lnTo>
                        <a:pt x="3352800" y="3352800"/>
                      </a:lnTo>
                      <a:lnTo>
                        <a:pt x="3352800" y="2286000"/>
                      </a:lnTo>
                      <a:lnTo>
                        <a:pt x="2895600" y="2286000"/>
                      </a:lnTo>
                      <a:lnTo>
                        <a:pt x="2895600" y="3352800"/>
                      </a:lnTo>
                      <a:lnTo>
                        <a:pt x="2743200" y="3352800"/>
                      </a:lnTo>
                      <a:lnTo>
                        <a:pt x="2743200" y="2590800"/>
                      </a:lnTo>
                      <a:lnTo>
                        <a:pt x="2286000" y="2590800"/>
                      </a:lnTo>
                      <a:lnTo>
                        <a:pt x="2286000" y="3352800"/>
                      </a:lnTo>
                      <a:lnTo>
                        <a:pt x="1981200" y="3352800"/>
                      </a:lnTo>
                      <a:lnTo>
                        <a:pt x="1981200" y="2393137"/>
                      </a:lnTo>
                      <a:cubicBezTo>
                        <a:pt x="2146630" y="2289505"/>
                        <a:pt x="2287600" y="2149069"/>
                        <a:pt x="2392299" y="1981200"/>
                      </a:cubicBezTo>
                      <a:lnTo>
                        <a:pt x="3581400" y="1981200"/>
                      </a:lnTo>
                      <a:lnTo>
                        <a:pt x="4114800" y="1981200"/>
                      </a:lnTo>
                      <a:lnTo>
                        <a:pt x="4114800" y="3352800"/>
                      </a:lnTo>
                      <a:lnTo>
                        <a:pt x="3962400" y="3352800"/>
                      </a:lnTo>
                      <a:lnTo>
                        <a:pt x="3962400" y="2133600"/>
                      </a:lnTo>
                      <a:close/>
                      <a:moveTo>
                        <a:pt x="3200400" y="3352800"/>
                      </a:moveTo>
                      <a:lnTo>
                        <a:pt x="3048000" y="3352800"/>
                      </a:lnTo>
                      <a:lnTo>
                        <a:pt x="3048000" y="2438400"/>
                      </a:lnTo>
                      <a:lnTo>
                        <a:pt x="3200400" y="2438400"/>
                      </a:lnTo>
                      <a:close/>
                      <a:moveTo>
                        <a:pt x="2590800" y="3352800"/>
                      </a:moveTo>
                      <a:lnTo>
                        <a:pt x="2438400" y="3352800"/>
                      </a:lnTo>
                      <a:lnTo>
                        <a:pt x="2438400" y="2743200"/>
                      </a:lnTo>
                      <a:lnTo>
                        <a:pt x="2590800" y="2743200"/>
                      </a:lnTo>
                      <a:close/>
                      <a:moveTo>
                        <a:pt x="3635655" y="1327023"/>
                      </a:moveTo>
                      <a:lnTo>
                        <a:pt x="3200400" y="1490243"/>
                      </a:lnTo>
                      <a:lnTo>
                        <a:pt x="3200400" y="1100557"/>
                      </a:lnTo>
                      <a:lnTo>
                        <a:pt x="3635578" y="1263701"/>
                      </a:lnTo>
                      <a:cubicBezTo>
                        <a:pt x="3648761" y="1268654"/>
                        <a:pt x="3657600" y="1281379"/>
                        <a:pt x="3657600" y="1295400"/>
                      </a:cubicBezTo>
                      <a:cubicBezTo>
                        <a:pt x="3657600" y="1309421"/>
                        <a:pt x="3648761" y="1322146"/>
                        <a:pt x="3635655" y="1327023"/>
                      </a:cubicBezTo>
                      <a:close/>
                      <a:moveTo>
                        <a:pt x="3048000" y="1219200"/>
                      </a:moveTo>
                      <a:lnTo>
                        <a:pt x="1524000" y="1219200"/>
                      </a:lnTo>
                      <a:lnTo>
                        <a:pt x="1524000" y="1066800"/>
                      </a:lnTo>
                      <a:lnTo>
                        <a:pt x="3048000" y="1066800"/>
                      </a:lnTo>
                      <a:close/>
                      <a:moveTo>
                        <a:pt x="1143000" y="1524000"/>
                      </a:moveTo>
                      <a:cubicBezTo>
                        <a:pt x="1016965" y="1524000"/>
                        <a:pt x="914400" y="1421435"/>
                        <a:pt x="914400" y="1295400"/>
                      </a:cubicBezTo>
                      <a:cubicBezTo>
                        <a:pt x="914400" y="1169365"/>
                        <a:pt x="1016965" y="1066800"/>
                        <a:pt x="1143000" y="1066800"/>
                      </a:cubicBezTo>
                      <a:lnTo>
                        <a:pt x="1371600" y="1066800"/>
                      </a:lnTo>
                      <a:lnTo>
                        <a:pt x="1371600" y="1524000"/>
                      </a:lnTo>
                      <a:close/>
                      <a:moveTo>
                        <a:pt x="1143000" y="914400"/>
                      </a:moveTo>
                      <a:cubicBezTo>
                        <a:pt x="932917" y="914400"/>
                        <a:pt x="762000" y="1085317"/>
                        <a:pt x="762000" y="1295400"/>
                      </a:cubicBezTo>
                      <a:cubicBezTo>
                        <a:pt x="762000" y="1505483"/>
                        <a:pt x="932917" y="1676400"/>
                        <a:pt x="1143000" y="1676400"/>
                      </a:cubicBezTo>
                      <a:lnTo>
                        <a:pt x="2040484" y="1676400"/>
                      </a:lnTo>
                      <a:cubicBezTo>
                        <a:pt x="1898675" y="1953616"/>
                        <a:pt x="1611935" y="2133600"/>
                        <a:pt x="1295400" y="2133600"/>
                      </a:cubicBezTo>
                      <a:cubicBezTo>
                        <a:pt x="833247" y="2133600"/>
                        <a:pt x="457200" y="1757553"/>
                        <a:pt x="457200" y="1295400"/>
                      </a:cubicBezTo>
                      <a:cubicBezTo>
                        <a:pt x="457200" y="833247"/>
                        <a:pt x="833247" y="457200"/>
                        <a:pt x="1295400" y="457200"/>
                      </a:cubicBezTo>
                      <a:cubicBezTo>
                        <a:pt x="1611859" y="457200"/>
                        <a:pt x="1898675" y="637184"/>
                        <a:pt x="2040484" y="914400"/>
                      </a:cubicBezTo>
                      <a:close/>
                      <a:moveTo>
                        <a:pt x="1524000" y="1524000"/>
                      </a:moveTo>
                      <a:lnTo>
                        <a:pt x="1524000" y="1371600"/>
                      </a:lnTo>
                      <a:lnTo>
                        <a:pt x="3048000" y="1371600"/>
                      </a:lnTo>
                      <a:lnTo>
                        <a:pt x="3048000" y="1524000"/>
                      </a:lnTo>
                      <a:close/>
                      <a:moveTo>
                        <a:pt x="3137992" y="1676400"/>
                      </a:moveTo>
                      <a:lnTo>
                        <a:pt x="3352800" y="1595857"/>
                      </a:lnTo>
                      <a:lnTo>
                        <a:pt x="3352800" y="1752600"/>
                      </a:lnTo>
                      <a:cubicBezTo>
                        <a:pt x="3352800" y="1779422"/>
                        <a:pt x="3358286" y="1804873"/>
                        <a:pt x="3366821" y="1828800"/>
                      </a:cubicBezTo>
                      <a:lnTo>
                        <a:pt x="2474671" y="1828800"/>
                      </a:lnTo>
                      <a:cubicBezTo>
                        <a:pt x="2496769" y="1779803"/>
                        <a:pt x="2515057" y="1728673"/>
                        <a:pt x="2531135" y="1676400"/>
                      </a:cubicBezTo>
                      <a:close/>
                      <a:moveTo>
                        <a:pt x="152400" y="1295400"/>
                      </a:moveTo>
                      <a:cubicBezTo>
                        <a:pt x="152400" y="665150"/>
                        <a:pt x="665150" y="152400"/>
                        <a:pt x="1295400" y="152400"/>
                      </a:cubicBezTo>
                      <a:cubicBezTo>
                        <a:pt x="1782699" y="152400"/>
                        <a:pt x="2211934" y="461162"/>
                        <a:pt x="2371725" y="914400"/>
                      </a:cubicBezTo>
                      <a:lnTo>
                        <a:pt x="2208276" y="914400"/>
                      </a:lnTo>
                      <a:cubicBezTo>
                        <a:pt x="2055190" y="547802"/>
                        <a:pt x="1695374" y="304800"/>
                        <a:pt x="1295400" y="304800"/>
                      </a:cubicBezTo>
                      <a:cubicBezTo>
                        <a:pt x="749198" y="304800"/>
                        <a:pt x="304800" y="749198"/>
                        <a:pt x="304800" y="1295400"/>
                      </a:cubicBezTo>
                      <a:cubicBezTo>
                        <a:pt x="304800" y="1841602"/>
                        <a:pt x="749198" y="2286000"/>
                        <a:pt x="1295400" y="2286000"/>
                      </a:cubicBezTo>
                      <a:cubicBezTo>
                        <a:pt x="1695374" y="2286000"/>
                        <a:pt x="2055190" y="2042998"/>
                        <a:pt x="2208276" y="1676400"/>
                      </a:cubicBezTo>
                      <a:lnTo>
                        <a:pt x="2371725" y="1676400"/>
                      </a:lnTo>
                      <a:cubicBezTo>
                        <a:pt x="2211934" y="2129638"/>
                        <a:pt x="1782699" y="2438400"/>
                        <a:pt x="1295400" y="2438400"/>
                      </a:cubicBezTo>
                      <a:cubicBezTo>
                        <a:pt x="665150" y="2438400"/>
                        <a:pt x="152400" y="1925650"/>
                        <a:pt x="152400" y="1295400"/>
                      </a:cubicBezTo>
                      <a:close/>
                      <a:moveTo>
                        <a:pt x="1295400" y="2590800"/>
                      </a:moveTo>
                      <a:cubicBezTo>
                        <a:pt x="1346911" y="2590800"/>
                        <a:pt x="1397584" y="2586685"/>
                        <a:pt x="1447800" y="2580742"/>
                      </a:cubicBezTo>
                      <a:lnTo>
                        <a:pt x="1447800" y="2819400"/>
                      </a:lnTo>
                      <a:cubicBezTo>
                        <a:pt x="1447800" y="2861462"/>
                        <a:pt x="1413586" y="2895600"/>
                        <a:pt x="1371600" y="2895600"/>
                      </a:cubicBezTo>
                      <a:lnTo>
                        <a:pt x="1219200" y="2895600"/>
                      </a:lnTo>
                      <a:cubicBezTo>
                        <a:pt x="1177214" y="2895600"/>
                        <a:pt x="1143000" y="2861462"/>
                        <a:pt x="1143000" y="2819400"/>
                      </a:cubicBezTo>
                      <a:lnTo>
                        <a:pt x="1143000" y="2581047"/>
                      </a:lnTo>
                      <a:cubicBezTo>
                        <a:pt x="1193063" y="2586914"/>
                        <a:pt x="1243737" y="2590800"/>
                        <a:pt x="1295400" y="2590800"/>
                      </a:cubicBezTo>
                      <a:close/>
                      <a:moveTo>
                        <a:pt x="1524000" y="4343400"/>
                      </a:moveTo>
                      <a:cubicBezTo>
                        <a:pt x="1524000" y="4469435"/>
                        <a:pt x="1421435" y="4572000"/>
                        <a:pt x="1295400" y="4572000"/>
                      </a:cubicBezTo>
                      <a:cubicBezTo>
                        <a:pt x="1169365" y="4572000"/>
                        <a:pt x="1066800" y="4469435"/>
                        <a:pt x="1066800" y="4343400"/>
                      </a:cubicBezTo>
                      <a:lnTo>
                        <a:pt x="1066800" y="3124200"/>
                      </a:lnTo>
                      <a:cubicBezTo>
                        <a:pt x="1066800" y="3082138"/>
                        <a:pt x="1101014" y="3048000"/>
                        <a:pt x="1143000" y="3048000"/>
                      </a:cubicBezTo>
                      <a:lnTo>
                        <a:pt x="1219200" y="3048000"/>
                      </a:lnTo>
                      <a:lnTo>
                        <a:pt x="1371600" y="3048000"/>
                      </a:lnTo>
                      <a:lnTo>
                        <a:pt x="1447800" y="3048000"/>
                      </a:lnTo>
                      <a:cubicBezTo>
                        <a:pt x="1489786" y="3048000"/>
                        <a:pt x="1524000" y="3082138"/>
                        <a:pt x="1524000" y="3124200"/>
                      </a:cubicBezTo>
                      <a:close/>
                      <a:moveTo>
                        <a:pt x="4572000" y="3886200"/>
                      </a:moveTo>
                      <a:cubicBezTo>
                        <a:pt x="4572000" y="4096284"/>
                        <a:pt x="4401084" y="4267200"/>
                        <a:pt x="4191000" y="4267200"/>
                      </a:cubicBezTo>
                      <a:lnTo>
                        <a:pt x="1676400" y="4267200"/>
                      </a:lnTo>
                      <a:lnTo>
                        <a:pt x="1676400" y="3810000"/>
                      </a:lnTo>
                      <a:lnTo>
                        <a:pt x="4191000" y="3810000"/>
                      </a:lnTo>
                      <a:lnTo>
                        <a:pt x="4495800" y="3810000"/>
                      </a:lnTo>
                      <a:cubicBezTo>
                        <a:pt x="4537786" y="3810000"/>
                        <a:pt x="4572000" y="3844138"/>
                        <a:pt x="4572000" y="3886200"/>
                      </a:cubicBezTo>
                      <a:close/>
                      <a:moveTo>
                        <a:pt x="1676400" y="3657600"/>
                      </a:moveTo>
                      <a:lnTo>
                        <a:pt x="1676400" y="3124200"/>
                      </a:lnTo>
                      <a:cubicBezTo>
                        <a:pt x="1676400" y="3043047"/>
                        <a:pt x="1633576" y="2972029"/>
                        <a:pt x="1569644" y="2931490"/>
                      </a:cubicBezTo>
                      <a:cubicBezTo>
                        <a:pt x="1588541" y="2898191"/>
                        <a:pt x="1600200" y="2860319"/>
                        <a:pt x="1600200" y="2819400"/>
                      </a:cubicBezTo>
                      <a:lnTo>
                        <a:pt x="1600200" y="2553843"/>
                      </a:lnTo>
                      <a:cubicBezTo>
                        <a:pt x="1679296" y="2534641"/>
                        <a:pt x="1755724" y="2508428"/>
                        <a:pt x="1828800" y="2475281"/>
                      </a:cubicBezTo>
                      <a:lnTo>
                        <a:pt x="1828800" y="3352800"/>
                      </a:lnTo>
                      <a:cubicBezTo>
                        <a:pt x="1828800" y="3436849"/>
                        <a:pt x="1897151" y="3505200"/>
                        <a:pt x="1981200" y="3505200"/>
                      </a:cubicBezTo>
                      <a:lnTo>
                        <a:pt x="4114800" y="3505200"/>
                      </a:lnTo>
                      <a:cubicBezTo>
                        <a:pt x="4198849" y="3505200"/>
                        <a:pt x="4267200" y="3436849"/>
                        <a:pt x="4267200" y="3352800"/>
                      </a:cubicBezTo>
                      <a:lnTo>
                        <a:pt x="4267200" y="1981200"/>
                      </a:lnTo>
                      <a:lnTo>
                        <a:pt x="4419600" y="1981200"/>
                      </a:lnTo>
                      <a:lnTo>
                        <a:pt x="4419600" y="3429000"/>
                      </a:lnTo>
                      <a:cubicBezTo>
                        <a:pt x="4419600" y="3555035"/>
                        <a:pt x="4317035" y="3657600"/>
                        <a:pt x="4191000" y="365760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78" name="Google Shape;2478;p16"/>
                <p:cNvSpPr/>
                <p:nvPr/>
              </p:nvSpPr>
              <p:spPr>
                <a:xfrm>
                  <a:off x="72390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79" name="Google Shape;2479;p16"/>
                <p:cNvSpPr/>
                <p:nvPr/>
              </p:nvSpPr>
              <p:spPr>
                <a:xfrm>
                  <a:off x="78486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80" name="Google Shape;2480;p16"/>
                <p:cNvSpPr/>
                <p:nvPr/>
              </p:nvSpPr>
              <p:spPr>
                <a:xfrm>
                  <a:off x="75438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2481" name="Google Shape;2481;p16"/>
          <p:cNvGrpSpPr/>
          <p:nvPr/>
        </p:nvGrpSpPr>
        <p:grpSpPr>
          <a:xfrm>
            <a:off x="-812316" y="238814"/>
            <a:ext cx="896786" cy="896786"/>
            <a:chOff x="-812316" y="238814"/>
            <a:chExt cx="896786" cy="896786"/>
          </a:xfrm>
        </p:grpSpPr>
        <p:sp>
          <p:nvSpPr>
            <p:cNvPr id="2482" name="Google Shape;2482;p16"/>
            <p:cNvSpPr/>
            <p:nvPr/>
          </p:nvSpPr>
          <p:spPr>
            <a:xfrm>
              <a:off x="-812316" y="238814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3" name="Google Shape;2483;p16"/>
            <p:cNvSpPr/>
            <p:nvPr/>
          </p:nvSpPr>
          <p:spPr>
            <a:xfrm>
              <a:off x="-726564" y="313725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484" name="Google Shape;2484;p16"/>
            <p:cNvGrpSpPr/>
            <p:nvPr/>
          </p:nvGrpSpPr>
          <p:grpSpPr>
            <a:xfrm>
              <a:off x="-573509" y="396206"/>
              <a:ext cx="442629" cy="542493"/>
              <a:chOff x="4819650" y="1862137"/>
              <a:chExt cx="2558414" cy="3135630"/>
            </a:xfrm>
          </p:grpSpPr>
          <p:sp>
            <p:nvSpPr>
              <p:cNvPr id="2485" name="Google Shape;2485;p16"/>
              <p:cNvSpPr/>
              <p:nvPr/>
            </p:nvSpPr>
            <p:spPr>
              <a:xfrm>
                <a:off x="6353175" y="3360420"/>
                <a:ext cx="621029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621029" h="45720" extrusionOk="0">
                    <a:moveTo>
                      <a:pt x="38100" y="20002"/>
                    </a:moveTo>
                    <a:lnTo>
                      <a:pt x="0" y="32385"/>
                    </a:lnTo>
                    <a:cubicBezTo>
                      <a:pt x="11430" y="39052"/>
                      <a:pt x="27622" y="44767"/>
                      <a:pt x="50483" y="44767"/>
                    </a:cubicBezTo>
                    <a:cubicBezTo>
                      <a:pt x="51435" y="44767"/>
                      <a:pt x="53340" y="44767"/>
                      <a:pt x="54292" y="44767"/>
                    </a:cubicBezTo>
                    <a:cubicBezTo>
                      <a:pt x="58103" y="44767"/>
                      <a:pt x="60960" y="44767"/>
                      <a:pt x="63817" y="45720"/>
                    </a:cubicBezTo>
                    <a:lnTo>
                      <a:pt x="604838" y="45720"/>
                    </a:lnTo>
                    <a:cubicBezTo>
                      <a:pt x="610553" y="30480"/>
                      <a:pt x="616268" y="15240"/>
                      <a:pt x="621030" y="0"/>
                    </a:cubicBezTo>
                    <a:lnTo>
                      <a:pt x="83820" y="0"/>
                    </a:lnTo>
                    <a:cubicBezTo>
                      <a:pt x="70485" y="7620"/>
                      <a:pt x="55245" y="14288"/>
                      <a:pt x="38100" y="200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86" name="Google Shape;2486;p16"/>
              <p:cNvSpPr/>
              <p:nvPr/>
            </p:nvSpPr>
            <p:spPr>
              <a:xfrm>
                <a:off x="5218747" y="3360420"/>
                <a:ext cx="625792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625792" h="45720" extrusionOk="0">
                    <a:moveTo>
                      <a:pt x="570548" y="44767"/>
                    </a:moveTo>
                    <a:cubicBezTo>
                      <a:pt x="572453" y="44767"/>
                      <a:pt x="573405" y="44767"/>
                      <a:pt x="575310" y="44767"/>
                    </a:cubicBezTo>
                    <a:cubicBezTo>
                      <a:pt x="599123" y="44767"/>
                      <a:pt x="614363" y="39052"/>
                      <a:pt x="625793" y="32385"/>
                    </a:cubicBezTo>
                    <a:lnTo>
                      <a:pt x="587693" y="20002"/>
                    </a:lnTo>
                    <a:cubicBezTo>
                      <a:pt x="570548" y="14288"/>
                      <a:pt x="555307" y="7620"/>
                      <a:pt x="541020" y="0"/>
                    </a:cubicBezTo>
                    <a:lnTo>
                      <a:pt x="0" y="0"/>
                    </a:lnTo>
                    <a:cubicBezTo>
                      <a:pt x="4763" y="15240"/>
                      <a:pt x="10477" y="30480"/>
                      <a:pt x="16192" y="45720"/>
                    </a:cubicBezTo>
                    <a:lnTo>
                      <a:pt x="561023" y="45720"/>
                    </a:lnTo>
                    <a:cubicBezTo>
                      <a:pt x="563880" y="44767"/>
                      <a:pt x="566738" y="44767"/>
                      <a:pt x="570548" y="4476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87" name="Google Shape;2487;p16"/>
              <p:cNvSpPr/>
              <p:nvPr/>
            </p:nvSpPr>
            <p:spPr>
              <a:xfrm>
                <a:off x="6231254" y="3445192"/>
                <a:ext cx="710565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710565" h="45720" extrusionOk="0">
                    <a:moveTo>
                      <a:pt x="188595" y="953"/>
                    </a:moveTo>
                    <a:cubicBezTo>
                      <a:pt x="167640" y="14288"/>
                      <a:pt x="124778" y="27623"/>
                      <a:pt x="81915" y="27623"/>
                    </a:cubicBezTo>
                    <a:lnTo>
                      <a:pt x="80963" y="27623"/>
                    </a:lnTo>
                    <a:cubicBezTo>
                      <a:pt x="77153" y="27623"/>
                      <a:pt x="73342" y="26670"/>
                      <a:pt x="70485" y="25717"/>
                    </a:cubicBezTo>
                    <a:cubicBezTo>
                      <a:pt x="57150" y="33338"/>
                      <a:pt x="26670" y="41910"/>
                      <a:pt x="0" y="45720"/>
                    </a:cubicBezTo>
                    <a:lnTo>
                      <a:pt x="688658" y="45720"/>
                    </a:lnTo>
                    <a:cubicBezTo>
                      <a:pt x="696278" y="30480"/>
                      <a:pt x="703898" y="15240"/>
                      <a:pt x="710565" y="0"/>
                    </a:cubicBezTo>
                    <a:lnTo>
                      <a:pt x="189548" y="0"/>
                    </a:lnTo>
                    <a:cubicBezTo>
                      <a:pt x="189548" y="953"/>
                      <a:pt x="189548" y="953"/>
                      <a:pt x="188595" y="95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88" name="Google Shape;2488;p16"/>
              <p:cNvSpPr/>
              <p:nvPr/>
            </p:nvSpPr>
            <p:spPr>
              <a:xfrm>
                <a:off x="5252085" y="3446145"/>
                <a:ext cx="714374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714374" h="45720" extrusionOk="0">
                    <a:moveTo>
                      <a:pt x="643890" y="25717"/>
                    </a:moveTo>
                    <a:cubicBezTo>
                      <a:pt x="641032" y="26670"/>
                      <a:pt x="637223" y="27622"/>
                      <a:pt x="633413" y="27622"/>
                    </a:cubicBezTo>
                    <a:lnTo>
                      <a:pt x="632460" y="27622"/>
                    </a:lnTo>
                    <a:cubicBezTo>
                      <a:pt x="589598" y="27622"/>
                      <a:pt x="546735" y="14288"/>
                      <a:pt x="525780" y="952"/>
                    </a:cubicBezTo>
                    <a:cubicBezTo>
                      <a:pt x="525780" y="952"/>
                      <a:pt x="524828" y="0"/>
                      <a:pt x="523875" y="0"/>
                    </a:cubicBezTo>
                    <a:lnTo>
                      <a:pt x="0" y="0"/>
                    </a:lnTo>
                    <a:cubicBezTo>
                      <a:pt x="6667" y="15240"/>
                      <a:pt x="14288" y="30480"/>
                      <a:pt x="21907" y="45720"/>
                    </a:cubicBezTo>
                    <a:lnTo>
                      <a:pt x="714375" y="45720"/>
                    </a:lnTo>
                    <a:cubicBezTo>
                      <a:pt x="687705" y="41910"/>
                      <a:pt x="657225" y="33338"/>
                      <a:pt x="643890" y="2571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89" name="Google Shape;2489;p16"/>
              <p:cNvSpPr/>
              <p:nvPr/>
            </p:nvSpPr>
            <p:spPr>
              <a:xfrm>
                <a:off x="4989989" y="1862137"/>
                <a:ext cx="2212551" cy="2412682"/>
              </a:xfrm>
              <a:custGeom>
                <a:avLst/>
                <a:gdLst/>
                <a:ahLst/>
                <a:cxnLst/>
                <a:rect l="l" t="t" r="r" b="b"/>
                <a:pathLst>
                  <a:path w="2212551" h="2412682" extrusionOk="0">
                    <a:moveTo>
                      <a:pt x="78263" y="1206818"/>
                    </a:moveTo>
                    <a:cubicBezTo>
                      <a:pt x="54450" y="1213485"/>
                      <a:pt x="36353" y="1225868"/>
                      <a:pt x="23018" y="1245870"/>
                    </a:cubicBezTo>
                    <a:cubicBezTo>
                      <a:pt x="-23655" y="1316355"/>
                      <a:pt x="10635" y="1460183"/>
                      <a:pt x="38258" y="1575435"/>
                    </a:cubicBezTo>
                    <a:cubicBezTo>
                      <a:pt x="47783" y="1616393"/>
                      <a:pt x="57308" y="1655445"/>
                      <a:pt x="61118" y="1684973"/>
                    </a:cubicBezTo>
                    <a:cubicBezTo>
                      <a:pt x="62070" y="1689735"/>
                      <a:pt x="62070" y="1695450"/>
                      <a:pt x="63023" y="1701165"/>
                    </a:cubicBezTo>
                    <a:cubicBezTo>
                      <a:pt x="67785" y="1736408"/>
                      <a:pt x="73500" y="1777365"/>
                      <a:pt x="65880" y="1802130"/>
                    </a:cubicBezTo>
                    <a:lnTo>
                      <a:pt x="63023" y="1809750"/>
                    </a:lnTo>
                    <a:lnTo>
                      <a:pt x="70643" y="1811655"/>
                    </a:lnTo>
                    <a:cubicBezTo>
                      <a:pt x="96360" y="1817370"/>
                      <a:pt x="128745" y="1842135"/>
                      <a:pt x="157320" y="1864995"/>
                    </a:cubicBezTo>
                    <a:cubicBezTo>
                      <a:pt x="161130" y="1868805"/>
                      <a:pt x="165893" y="1871663"/>
                      <a:pt x="169703" y="1874520"/>
                    </a:cubicBezTo>
                    <a:cubicBezTo>
                      <a:pt x="192563" y="1892618"/>
                      <a:pt x="222090" y="1920240"/>
                      <a:pt x="252570" y="1948815"/>
                    </a:cubicBezTo>
                    <a:cubicBezTo>
                      <a:pt x="336390" y="2027873"/>
                      <a:pt x="441165" y="2126933"/>
                      <a:pt x="524985" y="2126933"/>
                    </a:cubicBezTo>
                    <a:cubicBezTo>
                      <a:pt x="526890" y="2126933"/>
                      <a:pt x="528795" y="2126933"/>
                      <a:pt x="530700" y="2126933"/>
                    </a:cubicBezTo>
                    <a:cubicBezTo>
                      <a:pt x="554513" y="2125980"/>
                      <a:pt x="575468" y="2115503"/>
                      <a:pt x="592613" y="2098358"/>
                    </a:cubicBezTo>
                    <a:cubicBezTo>
                      <a:pt x="585945" y="2122170"/>
                      <a:pt x="587850" y="2145030"/>
                      <a:pt x="599280" y="2165985"/>
                    </a:cubicBezTo>
                    <a:cubicBezTo>
                      <a:pt x="637380" y="2241233"/>
                      <a:pt x="778350" y="2284095"/>
                      <a:pt x="891698" y="2317433"/>
                    </a:cubicBezTo>
                    <a:cubicBezTo>
                      <a:pt x="932655" y="2329815"/>
                      <a:pt x="970755" y="2341245"/>
                      <a:pt x="997425" y="2352675"/>
                    </a:cubicBezTo>
                    <a:cubicBezTo>
                      <a:pt x="1002188" y="2354580"/>
                      <a:pt x="1006950" y="2356485"/>
                      <a:pt x="1011713" y="2358390"/>
                    </a:cubicBezTo>
                    <a:cubicBezTo>
                      <a:pt x="1045050" y="2371725"/>
                      <a:pt x="1083150" y="2386965"/>
                      <a:pt x="1101248" y="2406968"/>
                    </a:cubicBezTo>
                    <a:lnTo>
                      <a:pt x="1106963" y="2412683"/>
                    </a:lnTo>
                    <a:lnTo>
                      <a:pt x="1112678" y="2406968"/>
                    </a:lnTo>
                    <a:cubicBezTo>
                      <a:pt x="1130775" y="2387918"/>
                      <a:pt x="1168875" y="2372678"/>
                      <a:pt x="1202213" y="2358390"/>
                    </a:cubicBezTo>
                    <a:cubicBezTo>
                      <a:pt x="1206975" y="2356485"/>
                      <a:pt x="1211738" y="2354580"/>
                      <a:pt x="1216500" y="2352675"/>
                    </a:cubicBezTo>
                    <a:cubicBezTo>
                      <a:pt x="1243170" y="2341245"/>
                      <a:pt x="1282223" y="2329815"/>
                      <a:pt x="1322228" y="2317433"/>
                    </a:cubicBezTo>
                    <a:cubicBezTo>
                      <a:pt x="1435575" y="2283143"/>
                      <a:pt x="1576545" y="2241233"/>
                      <a:pt x="1614645" y="2165985"/>
                    </a:cubicBezTo>
                    <a:cubicBezTo>
                      <a:pt x="1625123" y="2145030"/>
                      <a:pt x="1627028" y="2121218"/>
                      <a:pt x="1620360" y="2097405"/>
                    </a:cubicBezTo>
                    <a:cubicBezTo>
                      <a:pt x="1637505" y="2114550"/>
                      <a:pt x="1658460" y="2124075"/>
                      <a:pt x="1682273" y="2125980"/>
                    </a:cubicBezTo>
                    <a:cubicBezTo>
                      <a:pt x="1684178" y="2125980"/>
                      <a:pt x="1686083" y="2125980"/>
                      <a:pt x="1687988" y="2125980"/>
                    </a:cubicBezTo>
                    <a:cubicBezTo>
                      <a:pt x="1771808" y="2125980"/>
                      <a:pt x="1875630" y="2027873"/>
                      <a:pt x="1960403" y="1947863"/>
                    </a:cubicBezTo>
                    <a:cubicBezTo>
                      <a:pt x="1990883" y="1918335"/>
                      <a:pt x="2020410" y="1891665"/>
                      <a:pt x="2043270" y="1873568"/>
                    </a:cubicBezTo>
                    <a:cubicBezTo>
                      <a:pt x="2047080" y="1870710"/>
                      <a:pt x="2051843" y="1866900"/>
                      <a:pt x="2055653" y="1864043"/>
                    </a:cubicBezTo>
                    <a:cubicBezTo>
                      <a:pt x="2084228" y="1842135"/>
                      <a:pt x="2116613" y="1816418"/>
                      <a:pt x="2142330" y="1810703"/>
                    </a:cubicBezTo>
                    <a:lnTo>
                      <a:pt x="2149950" y="1808798"/>
                    </a:lnTo>
                    <a:lnTo>
                      <a:pt x="2147093" y="1801178"/>
                    </a:lnTo>
                    <a:cubicBezTo>
                      <a:pt x="2139473" y="1776413"/>
                      <a:pt x="2145188" y="1735455"/>
                      <a:pt x="2149950" y="1700213"/>
                    </a:cubicBezTo>
                    <a:cubicBezTo>
                      <a:pt x="2150903" y="1694498"/>
                      <a:pt x="2151855" y="1689735"/>
                      <a:pt x="2151855" y="1684020"/>
                    </a:cubicBezTo>
                    <a:cubicBezTo>
                      <a:pt x="2155665" y="1655445"/>
                      <a:pt x="2165190" y="1616393"/>
                      <a:pt x="2174715" y="1574483"/>
                    </a:cubicBezTo>
                    <a:cubicBezTo>
                      <a:pt x="2202338" y="1459230"/>
                      <a:pt x="2235675" y="1315403"/>
                      <a:pt x="2189955" y="1244918"/>
                    </a:cubicBezTo>
                    <a:cubicBezTo>
                      <a:pt x="2176620" y="1224915"/>
                      <a:pt x="2157570" y="1211580"/>
                      <a:pt x="2133758" y="1205865"/>
                    </a:cubicBezTo>
                    <a:cubicBezTo>
                      <a:pt x="2157570" y="1199198"/>
                      <a:pt x="2175668" y="1186815"/>
                      <a:pt x="2189003" y="1166813"/>
                    </a:cubicBezTo>
                    <a:cubicBezTo>
                      <a:pt x="2235675" y="1096328"/>
                      <a:pt x="2201385" y="952500"/>
                      <a:pt x="2173763" y="837248"/>
                    </a:cubicBezTo>
                    <a:cubicBezTo>
                      <a:pt x="2164238" y="796290"/>
                      <a:pt x="2154713" y="757238"/>
                      <a:pt x="2150903" y="727710"/>
                    </a:cubicBezTo>
                    <a:cubicBezTo>
                      <a:pt x="2149950" y="722948"/>
                      <a:pt x="2149950" y="717233"/>
                      <a:pt x="2148998" y="711518"/>
                    </a:cubicBezTo>
                    <a:cubicBezTo>
                      <a:pt x="2144235" y="676275"/>
                      <a:pt x="2138520" y="635318"/>
                      <a:pt x="2146140" y="610553"/>
                    </a:cubicBezTo>
                    <a:lnTo>
                      <a:pt x="2148998" y="602933"/>
                    </a:lnTo>
                    <a:lnTo>
                      <a:pt x="2141378" y="601028"/>
                    </a:lnTo>
                    <a:cubicBezTo>
                      <a:pt x="2115660" y="595313"/>
                      <a:pt x="2083275" y="570548"/>
                      <a:pt x="2054700" y="547688"/>
                    </a:cubicBezTo>
                    <a:cubicBezTo>
                      <a:pt x="2049938" y="543878"/>
                      <a:pt x="2046128" y="541020"/>
                      <a:pt x="2042318" y="538163"/>
                    </a:cubicBezTo>
                    <a:cubicBezTo>
                      <a:pt x="2019458" y="520065"/>
                      <a:pt x="1989930" y="492443"/>
                      <a:pt x="1959450" y="463868"/>
                    </a:cubicBezTo>
                    <a:cubicBezTo>
                      <a:pt x="1875630" y="384810"/>
                      <a:pt x="1770855" y="285750"/>
                      <a:pt x="1687035" y="285750"/>
                    </a:cubicBezTo>
                    <a:cubicBezTo>
                      <a:pt x="1685130" y="285750"/>
                      <a:pt x="1683225" y="285750"/>
                      <a:pt x="1681320" y="285750"/>
                    </a:cubicBezTo>
                    <a:cubicBezTo>
                      <a:pt x="1657508" y="286703"/>
                      <a:pt x="1636553" y="297180"/>
                      <a:pt x="1619408" y="314325"/>
                    </a:cubicBezTo>
                    <a:cubicBezTo>
                      <a:pt x="1626075" y="290513"/>
                      <a:pt x="1624170" y="267653"/>
                      <a:pt x="1612740" y="246698"/>
                    </a:cubicBezTo>
                    <a:cubicBezTo>
                      <a:pt x="1574640" y="171450"/>
                      <a:pt x="1433670" y="128588"/>
                      <a:pt x="1319370" y="95250"/>
                    </a:cubicBezTo>
                    <a:cubicBezTo>
                      <a:pt x="1278413" y="82868"/>
                      <a:pt x="1240313" y="71438"/>
                      <a:pt x="1213643" y="60008"/>
                    </a:cubicBezTo>
                    <a:cubicBezTo>
                      <a:pt x="1208880" y="58103"/>
                      <a:pt x="1204118" y="56197"/>
                      <a:pt x="1199355" y="54293"/>
                    </a:cubicBezTo>
                    <a:cubicBezTo>
                      <a:pt x="1166018" y="40958"/>
                      <a:pt x="1127918" y="25717"/>
                      <a:pt x="1109820" y="5715"/>
                    </a:cubicBezTo>
                    <a:lnTo>
                      <a:pt x="1106010" y="0"/>
                    </a:lnTo>
                    <a:lnTo>
                      <a:pt x="1100295" y="5715"/>
                    </a:lnTo>
                    <a:cubicBezTo>
                      <a:pt x="1082198" y="24765"/>
                      <a:pt x="1044098" y="40005"/>
                      <a:pt x="1010760" y="54293"/>
                    </a:cubicBezTo>
                    <a:cubicBezTo>
                      <a:pt x="1005998" y="56197"/>
                      <a:pt x="1001235" y="58103"/>
                      <a:pt x="996473" y="60008"/>
                    </a:cubicBezTo>
                    <a:cubicBezTo>
                      <a:pt x="969803" y="71438"/>
                      <a:pt x="930750" y="82868"/>
                      <a:pt x="890745" y="95250"/>
                    </a:cubicBezTo>
                    <a:cubicBezTo>
                      <a:pt x="777398" y="129540"/>
                      <a:pt x="636428" y="171450"/>
                      <a:pt x="598328" y="246698"/>
                    </a:cubicBezTo>
                    <a:cubicBezTo>
                      <a:pt x="587850" y="267653"/>
                      <a:pt x="585945" y="291465"/>
                      <a:pt x="592613" y="315278"/>
                    </a:cubicBezTo>
                    <a:cubicBezTo>
                      <a:pt x="575468" y="298133"/>
                      <a:pt x="554513" y="288608"/>
                      <a:pt x="530700" y="286703"/>
                    </a:cubicBezTo>
                    <a:cubicBezTo>
                      <a:pt x="445928" y="281940"/>
                      <a:pt x="339248" y="382905"/>
                      <a:pt x="252570" y="464820"/>
                    </a:cubicBezTo>
                    <a:cubicBezTo>
                      <a:pt x="222090" y="494348"/>
                      <a:pt x="192563" y="521018"/>
                      <a:pt x="169703" y="539115"/>
                    </a:cubicBezTo>
                    <a:cubicBezTo>
                      <a:pt x="165893" y="541973"/>
                      <a:pt x="161130" y="545783"/>
                      <a:pt x="157320" y="548640"/>
                    </a:cubicBezTo>
                    <a:cubicBezTo>
                      <a:pt x="128745" y="570548"/>
                      <a:pt x="96360" y="596265"/>
                      <a:pt x="70643" y="601980"/>
                    </a:cubicBezTo>
                    <a:lnTo>
                      <a:pt x="63023" y="603885"/>
                    </a:lnTo>
                    <a:lnTo>
                      <a:pt x="65880" y="611505"/>
                    </a:lnTo>
                    <a:cubicBezTo>
                      <a:pt x="73500" y="636270"/>
                      <a:pt x="67785" y="677228"/>
                      <a:pt x="63023" y="712470"/>
                    </a:cubicBezTo>
                    <a:cubicBezTo>
                      <a:pt x="62070" y="718185"/>
                      <a:pt x="61118" y="722948"/>
                      <a:pt x="61118" y="728663"/>
                    </a:cubicBezTo>
                    <a:cubicBezTo>
                      <a:pt x="57308" y="757238"/>
                      <a:pt x="47783" y="796290"/>
                      <a:pt x="38258" y="838200"/>
                    </a:cubicBezTo>
                    <a:cubicBezTo>
                      <a:pt x="10635" y="953453"/>
                      <a:pt x="-22702" y="1097280"/>
                      <a:pt x="23018" y="1167765"/>
                    </a:cubicBezTo>
                    <a:cubicBezTo>
                      <a:pt x="35400" y="1187768"/>
                      <a:pt x="53498" y="1201103"/>
                      <a:pt x="78263" y="1206818"/>
                    </a:cubicBezTo>
                    <a:close/>
                    <a:moveTo>
                      <a:pt x="1106963" y="193358"/>
                    </a:moveTo>
                    <a:cubicBezTo>
                      <a:pt x="1663223" y="193358"/>
                      <a:pt x="2115660" y="647700"/>
                      <a:pt x="2115660" y="1206818"/>
                    </a:cubicBezTo>
                    <a:cubicBezTo>
                      <a:pt x="2115660" y="1765935"/>
                      <a:pt x="1663223" y="2220278"/>
                      <a:pt x="1106963" y="2220278"/>
                    </a:cubicBezTo>
                    <a:cubicBezTo>
                      <a:pt x="550703" y="2220278"/>
                      <a:pt x="98265" y="1765935"/>
                      <a:pt x="98265" y="1206818"/>
                    </a:cubicBezTo>
                    <a:cubicBezTo>
                      <a:pt x="98265" y="647700"/>
                      <a:pt x="550703" y="193358"/>
                      <a:pt x="1106963" y="1933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90" name="Google Shape;2490;p16"/>
              <p:cNvSpPr/>
              <p:nvPr/>
            </p:nvSpPr>
            <p:spPr>
              <a:xfrm>
                <a:off x="5638800" y="3871912"/>
                <a:ext cx="916304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916304" h="45720" extrusionOk="0">
                    <a:moveTo>
                      <a:pt x="90488" y="45720"/>
                    </a:moveTo>
                    <a:lnTo>
                      <a:pt x="825818" y="45720"/>
                    </a:lnTo>
                    <a:cubicBezTo>
                      <a:pt x="857250" y="32385"/>
                      <a:pt x="887730" y="17145"/>
                      <a:pt x="916305" y="0"/>
                    </a:cubicBezTo>
                    <a:lnTo>
                      <a:pt x="0" y="0"/>
                    </a:lnTo>
                    <a:cubicBezTo>
                      <a:pt x="28575" y="16192"/>
                      <a:pt x="59055" y="31433"/>
                      <a:pt x="90488" y="457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91" name="Google Shape;2491;p16"/>
              <p:cNvSpPr/>
              <p:nvPr/>
            </p:nvSpPr>
            <p:spPr>
              <a:xfrm>
                <a:off x="5838825" y="3957637"/>
                <a:ext cx="516254" cy="36195"/>
              </a:xfrm>
              <a:custGeom>
                <a:avLst/>
                <a:gdLst/>
                <a:ahLst/>
                <a:cxnLst/>
                <a:rect l="l" t="t" r="r" b="b"/>
                <a:pathLst>
                  <a:path w="516254" h="36195" extrusionOk="0">
                    <a:moveTo>
                      <a:pt x="258128" y="36195"/>
                    </a:moveTo>
                    <a:cubicBezTo>
                      <a:pt x="347663" y="36195"/>
                      <a:pt x="434340" y="23813"/>
                      <a:pt x="516255" y="0"/>
                    </a:cubicBezTo>
                    <a:lnTo>
                      <a:pt x="0" y="0"/>
                    </a:lnTo>
                    <a:cubicBezTo>
                      <a:pt x="81915" y="22860"/>
                      <a:pt x="168592" y="36195"/>
                      <a:pt x="258128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92" name="Google Shape;2492;p16"/>
              <p:cNvSpPr/>
              <p:nvPr/>
            </p:nvSpPr>
            <p:spPr>
              <a:xfrm>
                <a:off x="6180772" y="3058477"/>
                <a:ext cx="205999" cy="305752"/>
              </a:xfrm>
              <a:custGeom>
                <a:avLst/>
                <a:gdLst/>
                <a:ahLst/>
                <a:cxnLst/>
                <a:rect l="l" t="t" r="r" b="b"/>
                <a:pathLst>
                  <a:path w="205999" h="305752" extrusionOk="0">
                    <a:moveTo>
                      <a:pt x="140018" y="11430"/>
                    </a:moveTo>
                    <a:cubicBezTo>
                      <a:pt x="134303" y="5715"/>
                      <a:pt x="115253" y="0"/>
                      <a:pt x="92393" y="0"/>
                    </a:cubicBezTo>
                    <a:cubicBezTo>
                      <a:pt x="81915" y="0"/>
                      <a:pt x="72390" y="952"/>
                      <a:pt x="62865" y="3810"/>
                    </a:cubicBezTo>
                    <a:cubicBezTo>
                      <a:pt x="28575" y="12382"/>
                      <a:pt x="0" y="48577"/>
                      <a:pt x="0" y="66675"/>
                    </a:cubicBezTo>
                    <a:cubicBezTo>
                      <a:pt x="10478" y="80010"/>
                      <a:pt x="23813" y="94297"/>
                      <a:pt x="36195" y="106680"/>
                    </a:cubicBezTo>
                    <a:cubicBezTo>
                      <a:pt x="63818" y="133350"/>
                      <a:pt x="89535" y="160020"/>
                      <a:pt x="90488" y="196215"/>
                    </a:cubicBezTo>
                    <a:cubicBezTo>
                      <a:pt x="91440" y="213360"/>
                      <a:pt x="88583" y="228600"/>
                      <a:pt x="82868" y="243840"/>
                    </a:cubicBezTo>
                    <a:cubicBezTo>
                      <a:pt x="70485" y="276225"/>
                      <a:pt x="40958" y="295275"/>
                      <a:pt x="14288" y="305752"/>
                    </a:cubicBezTo>
                    <a:cubicBezTo>
                      <a:pt x="92393" y="301942"/>
                      <a:pt x="149543" y="284797"/>
                      <a:pt x="179070" y="253365"/>
                    </a:cubicBezTo>
                    <a:cubicBezTo>
                      <a:pt x="199073" y="233363"/>
                      <a:pt x="207645" y="206692"/>
                      <a:pt x="205740" y="174307"/>
                    </a:cubicBezTo>
                    <a:cubicBezTo>
                      <a:pt x="203835" y="152400"/>
                      <a:pt x="187643" y="130492"/>
                      <a:pt x="172403" y="108585"/>
                    </a:cubicBezTo>
                    <a:cubicBezTo>
                      <a:pt x="150495" y="79057"/>
                      <a:pt x="127635" y="47625"/>
                      <a:pt x="140018" y="11430"/>
                    </a:cubicBezTo>
                    <a:cubicBezTo>
                      <a:pt x="140970" y="11430"/>
                      <a:pt x="140018" y="11430"/>
                      <a:pt x="140018" y="1143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93" name="Google Shape;2493;p16"/>
              <p:cNvSpPr/>
              <p:nvPr/>
            </p:nvSpPr>
            <p:spPr>
              <a:xfrm>
                <a:off x="6236970" y="3089909"/>
                <a:ext cx="262116" cy="284797"/>
              </a:xfrm>
              <a:custGeom>
                <a:avLst/>
                <a:gdLst/>
                <a:ahLst/>
                <a:cxnLst/>
                <a:rect l="l" t="t" r="r" b="b"/>
                <a:pathLst>
                  <a:path w="262116" h="284797" extrusionOk="0">
                    <a:moveTo>
                      <a:pt x="190500" y="0"/>
                    </a:moveTo>
                    <a:cubicBezTo>
                      <a:pt x="178117" y="0"/>
                      <a:pt x="160020" y="953"/>
                      <a:pt x="142875" y="7620"/>
                    </a:cubicBezTo>
                    <a:cubicBezTo>
                      <a:pt x="121920" y="15240"/>
                      <a:pt x="109538" y="22860"/>
                      <a:pt x="104775" y="30480"/>
                    </a:cubicBezTo>
                    <a:cubicBezTo>
                      <a:pt x="111442" y="42863"/>
                      <a:pt x="120015" y="56198"/>
                      <a:pt x="129540" y="67628"/>
                    </a:cubicBezTo>
                    <a:cubicBezTo>
                      <a:pt x="146685" y="90488"/>
                      <a:pt x="163830" y="114300"/>
                      <a:pt x="165735" y="140970"/>
                    </a:cubicBezTo>
                    <a:cubicBezTo>
                      <a:pt x="168592" y="178118"/>
                      <a:pt x="158115" y="208598"/>
                      <a:pt x="135255" y="231458"/>
                    </a:cubicBezTo>
                    <a:cubicBezTo>
                      <a:pt x="107633" y="260033"/>
                      <a:pt x="61913" y="278130"/>
                      <a:pt x="0" y="284798"/>
                    </a:cubicBezTo>
                    <a:cubicBezTo>
                      <a:pt x="4763" y="284798"/>
                      <a:pt x="8572" y="284798"/>
                      <a:pt x="13335" y="284798"/>
                    </a:cubicBezTo>
                    <a:cubicBezTo>
                      <a:pt x="105727" y="284798"/>
                      <a:pt x="180975" y="263843"/>
                      <a:pt x="223838" y="225743"/>
                    </a:cubicBezTo>
                    <a:cubicBezTo>
                      <a:pt x="250508" y="201930"/>
                      <a:pt x="263842" y="173355"/>
                      <a:pt x="261938" y="140970"/>
                    </a:cubicBezTo>
                    <a:cubicBezTo>
                      <a:pt x="260985" y="119063"/>
                      <a:pt x="248602" y="101918"/>
                      <a:pt x="237172" y="84773"/>
                    </a:cubicBezTo>
                    <a:cubicBezTo>
                      <a:pt x="220980" y="61913"/>
                      <a:pt x="202883" y="36195"/>
                      <a:pt x="222885" y="953"/>
                    </a:cubicBezTo>
                    <a:cubicBezTo>
                      <a:pt x="216217" y="1905"/>
                      <a:pt x="204788" y="0"/>
                      <a:pt x="1905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94" name="Google Shape;2494;p16"/>
              <p:cNvSpPr/>
              <p:nvPr/>
            </p:nvSpPr>
            <p:spPr>
              <a:xfrm>
                <a:off x="5940559" y="3035617"/>
                <a:ext cx="315693" cy="330517"/>
              </a:xfrm>
              <a:custGeom>
                <a:avLst/>
                <a:gdLst/>
                <a:ahLst/>
                <a:cxnLst/>
                <a:rect l="l" t="t" r="r" b="b"/>
                <a:pathLst>
                  <a:path w="315693" h="330517" extrusionOk="0">
                    <a:moveTo>
                      <a:pt x="308793" y="260985"/>
                    </a:moveTo>
                    <a:cubicBezTo>
                      <a:pt x="314507" y="247650"/>
                      <a:pt x="316412" y="234315"/>
                      <a:pt x="315460" y="219075"/>
                    </a:cubicBezTo>
                    <a:cubicBezTo>
                      <a:pt x="313555" y="188595"/>
                      <a:pt x="290695" y="163830"/>
                      <a:pt x="265930" y="140017"/>
                    </a:cubicBezTo>
                    <a:cubicBezTo>
                      <a:pt x="257357" y="131445"/>
                      <a:pt x="212590" y="87630"/>
                      <a:pt x="196398" y="49530"/>
                    </a:cubicBezTo>
                    <a:lnTo>
                      <a:pt x="193540" y="43815"/>
                    </a:lnTo>
                    <a:cubicBezTo>
                      <a:pt x="183062" y="16192"/>
                      <a:pt x="175443" y="0"/>
                      <a:pt x="157345" y="0"/>
                    </a:cubicBezTo>
                    <a:cubicBezTo>
                      <a:pt x="140200" y="0"/>
                      <a:pt x="131628" y="18098"/>
                      <a:pt x="120198" y="45720"/>
                    </a:cubicBezTo>
                    <a:cubicBezTo>
                      <a:pt x="119245" y="46673"/>
                      <a:pt x="89718" y="102870"/>
                      <a:pt x="46855" y="143828"/>
                    </a:cubicBezTo>
                    <a:cubicBezTo>
                      <a:pt x="22090" y="166688"/>
                      <a:pt x="1135" y="190500"/>
                      <a:pt x="182" y="220028"/>
                    </a:cubicBezTo>
                    <a:cubicBezTo>
                      <a:pt x="-770" y="234315"/>
                      <a:pt x="2087" y="247650"/>
                      <a:pt x="6850" y="261938"/>
                    </a:cubicBezTo>
                    <a:cubicBezTo>
                      <a:pt x="24948" y="309563"/>
                      <a:pt x="94480" y="330517"/>
                      <a:pt x="155440" y="330517"/>
                    </a:cubicBezTo>
                    <a:lnTo>
                      <a:pt x="158298" y="330517"/>
                    </a:lnTo>
                    <a:lnTo>
                      <a:pt x="158298" y="330517"/>
                    </a:lnTo>
                    <a:lnTo>
                      <a:pt x="158298" y="330517"/>
                    </a:lnTo>
                    <a:lnTo>
                      <a:pt x="161155" y="330517"/>
                    </a:lnTo>
                    <a:cubicBezTo>
                      <a:pt x="221162" y="329565"/>
                      <a:pt x="290695" y="308610"/>
                      <a:pt x="308793" y="26098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95" name="Google Shape;2495;p16"/>
              <p:cNvSpPr/>
              <p:nvPr/>
            </p:nvSpPr>
            <p:spPr>
              <a:xfrm>
                <a:off x="5809990" y="3058477"/>
                <a:ext cx="205999" cy="305752"/>
              </a:xfrm>
              <a:custGeom>
                <a:avLst/>
                <a:gdLst/>
                <a:ahLst/>
                <a:cxnLst/>
                <a:rect l="l" t="t" r="r" b="b"/>
                <a:pathLst>
                  <a:path w="205999" h="305752" extrusionOk="0">
                    <a:moveTo>
                      <a:pt x="259" y="174307"/>
                    </a:moveTo>
                    <a:cubicBezTo>
                      <a:pt x="-1646" y="206692"/>
                      <a:pt x="6927" y="233363"/>
                      <a:pt x="26929" y="253365"/>
                    </a:cubicBezTo>
                    <a:cubicBezTo>
                      <a:pt x="56457" y="283845"/>
                      <a:pt x="113607" y="301942"/>
                      <a:pt x="191712" y="305752"/>
                    </a:cubicBezTo>
                    <a:cubicBezTo>
                      <a:pt x="165042" y="295275"/>
                      <a:pt x="135514" y="276225"/>
                      <a:pt x="123132" y="243840"/>
                    </a:cubicBezTo>
                    <a:cubicBezTo>
                      <a:pt x="117417" y="228600"/>
                      <a:pt x="114559" y="212407"/>
                      <a:pt x="115512" y="196215"/>
                    </a:cubicBezTo>
                    <a:cubicBezTo>
                      <a:pt x="117417" y="160020"/>
                      <a:pt x="142182" y="133350"/>
                      <a:pt x="169804" y="106680"/>
                    </a:cubicBezTo>
                    <a:cubicBezTo>
                      <a:pt x="182187" y="94297"/>
                      <a:pt x="195522" y="80010"/>
                      <a:pt x="205999" y="66675"/>
                    </a:cubicBezTo>
                    <a:cubicBezTo>
                      <a:pt x="205999" y="48577"/>
                      <a:pt x="177424" y="12382"/>
                      <a:pt x="143134" y="3810"/>
                    </a:cubicBezTo>
                    <a:cubicBezTo>
                      <a:pt x="133609" y="1905"/>
                      <a:pt x="124084" y="0"/>
                      <a:pt x="113607" y="0"/>
                    </a:cubicBezTo>
                    <a:cubicBezTo>
                      <a:pt x="90747" y="0"/>
                      <a:pt x="71697" y="5715"/>
                      <a:pt x="65982" y="11430"/>
                    </a:cubicBezTo>
                    <a:cubicBezTo>
                      <a:pt x="65982" y="11430"/>
                      <a:pt x="65029" y="12382"/>
                      <a:pt x="65029" y="12382"/>
                    </a:cubicBezTo>
                    <a:cubicBezTo>
                      <a:pt x="78364" y="48577"/>
                      <a:pt x="55504" y="79057"/>
                      <a:pt x="33597" y="109538"/>
                    </a:cubicBezTo>
                    <a:cubicBezTo>
                      <a:pt x="18357" y="130492"/>
                      <a:pt x="2164" y="152400"/>
                      <a:pt x="259" y="1743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96" name="Google Shape;2496;p16"/>
              <p:cNvSpPr/>
              <p:nvPr/>
            </p:nvSpPr>
            <p:spPr>
              <a:xfrm>
                <a:off x="5698628" y="3091815"/>
                <a:ext cx="262116" cy="284797"/>
              </a:xfrm>
              <a:custGeom>
                <a:avLst/>
                <a:gdLst/>
                <a:ahLst/>
                <a:cxnLst/>
                <a:rect l="l" t="t" r="r" b="b"/>
                <a:pathLst>
                  <a:path w="262116" h="284797" extrusionOk="0">
                    <a:moveTo>
                      <a:pt x="179" y="140970"/>
                    </a:moveTo>
                    <a:cubicBezTo>
                      <a:pt x="-1726" y="173355"/>
                      <a:pt x="11609" y="201930"/>
                      <a:pt x="38279" y="225742"/>
                    </a:cubicBezTo>
                    <a:cubicBezTo>
                      <a:pt x="81142" y="263842"/>
                      <a:pt x="156389" y="284797"/>
                      <a:pt x="248781" y="284797"/>
                    </a:cubicBezTo>
                    <a:cubicBezTo>
                      <a:pt x="253544" y="284797"/>
                      <a:pt x="257354" y="284797"/>
                      <a:pt x="262117" y="284797"/>
                    </a:cubicBezTo>
                    <a:cubicBezTo>
                      <a:pt x="199252" y="277177"/>
                      <a:pt x="154484" y="259080"/>
                      <a:pt x="126862" y="231457"/>
                    </a:cubicBezTo>
                    <a:cubicBezTo>
                      <a:pt x="104002" y="207645"/>
                      <a:pt x="93524" y="177165"/>
                      <a:pt x="96382" y="140970"/>
                    </a:cubicBezTo>
                    <a:cubicBezTo>
                      <a:pt x="98287" y="114300"/>
                      <a:pt x="115432" y="90488"/>
                      <a:pt x="132577" y="67627"/>
                    </a:cubicBezTo>
                    <a:cubicBezTo>
                      <a:pt x="142102" y="55245"/>
                      <a:pt x="150674" y="42863"/>
                      <a:pt x="157342" y="30480"/>
                    </a:cubicBezTo>
                    <a:cubicBezTo>
                      <a:pt x="152579" y="21907"/>
                      <a:pt x="140197" y="14288"/>
                      <a:pt x="119242" y="7620"/>
                    </a:cubicBezTo>
                    <a:cubicBezTo>
                      <a:pt x="102097" y="1905"/>
                      <a:pt x="83047" y="0"/>
                      <a:pt x="71617" y="0"/>
                    </a:cubicBezTo>
                    <a:cubicBezTo>
                      <a:pt x="57329" y="0"/>
                      <a:pt x="45899" y="1905"/>
                      <a:pt x="40184" y="3810"/>
                    </a:cubicBezTo>
                    <a:cubicBezTo>
                      <a:pt x="61139" y="39052"/>
                      <a:pt x="42089" y="64770"/>
                      <a:pt x="25897" y="87630"/>
                    </a:cubicBezTo>
                    <a:cubicBezTo>
                      <a:pt x="13514" y="101917"/>
                      <a:pt x="2084" y="119063"/>
                      <a:pt x="179" y="14097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97" name="Google Shape;2497;p16"/>
              <p:cNvSpPr/>
              <p:nvPr/>
            </p:nvSpPr>
            <p:spPr>
              <a:xfrm>
                <a:off x="5791200" y="3389947"/>
                <a:ext cx="150495" cy="61912"/>
              </a:xfrm>
              <a:custGeom>
                <a:avLst/>
                <a:gdLst/>
                <a:ahLst/>
                <a:cxnLst/>
                <a:rect l="l" t="t" r="r" b="b"/>
                <a:pathLst>
                  <a:path w="150495" h="61912" extrusionOk="0">
                    <a:moveTo>
                      <a:pt x="122873" y="25718"/>
                    </a:moveTo>
                    <a:cubicBezTo>
                      <a:pt x="126683" y="23813"/>
                      <a:pt x="129540" y="21908"/>
                      <a:pt x="131445" y="20003"/>
                    </a:cubicBezTo>
                    <a:cubicBezTo>
                      <a:pt x="137160" y="16193"/>
                      <a:pt x="140970" y="12383"/>
                      <a:pt x="144780" y="8573"/>
                    </a:cubicBezTo>
                    <a:cubicBezTo>
                      <a:pt x="146685" y="6668"/>
                      <a:pt x="148590" y="4763"/>
                      <a:pt x="150495" y="2858"/>
                    </a:cubicBezTo>
                    <a:cubicBezTo>
                      <a:pt x="132398" y="2858"/>
                      <a:pt x="115252" y="1905"/>
                      <a:pt x="98108" y="0"/>
                    </a:cubicBezTo>
                    <a:lnTo>
                      <a:pt x="98108" y="0"/>
                    </a:lnTo>
                    <a:cubicBezTo>
                      <a:pt x="96202" y="0"/>
                      <a:pt x="95250" y="953"/>
                      <a:pt x="94298" y="1905"/>
                    </a:cubicBezTo>
                    <a:cubicBezTo>
                      <a:pt x="92392" y="3810"/>
                      <a:pt x="89535" y="5715"/>
                      <a:pt x="87630" y="7620"/>
                    </a:cubicBezTo>
                    <a:cubicBezTo>
                      <a:pt x="73342" y="20003"/>
                      <a:pt x="49530" y="40005"/>
                      <a:pt x="1905" y="40005"/>
                    </a:cubicBezTo>
                    <a:lnTo>
                      <a:pt x="0" y="40005"/>
                    </a:lnTo>
                    <a:cubicBezTo>
                      <a:pt x="16192" y="48578"/>
                      <a:pt x="53340" y="60960"/>
                      <a:pt x="92392" y="61913"/>
                    </a:cubicBezTo>
                    <a:lnTo>
                      <a:pt x="92392" y="61913"/>
                    </a:lnTo>
                    <a:cubicBezTo>
                      <a:pt x="96202" y="61913"/>
                      <a:pt x="97155" y="60960"/>
                      <a:pt x="97155" y="59055"/>
                    </a:cubicBezTo>
                    <a:cubicBezTo>
                      <a:pt x="97155" y="56198"/>
                      <a:pt x="97155" y="54293"/>
                      <a:pt x="97155" y="52388"/>
                    </a:cubicBezTo>
                    <a:cubicBezTo>
                      <a:pt x="100013" y="40005"/>
                      <a:pt x="110490" y="33338"/>
                      <a:pt x="122873" y="257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98" name="Google Shape;2498;p16"/>
              <p:cNvSpPr/>
              <p:nvPr/>
            </p:nvSpPr>
            <p:spPr>
              <a:xfrm>
                <a:off x="5904547" y="3388995"/>
                <a:ext cx="103822" cy="80962"/>
              </a:xfrm>
              <a:custGeom>
                <a:avLst/>
                <a:gdLst/>
                <a:ahLst/>
                <a:cxnLst/>
                <a:rect l="l" t="t" r="r" b="b"/>
                <a:pathLst>
                  <a:path w="103822" h="80962" extrusionOk="0">
                    <a:moveTo>
                      <a:pt x="68580" y="80963"/>
                    </a:moveTo>
                    <a:cubicBezTo>
                      <a:pt x="78105" y="80963"/>
                      <a:pt x="87630" y="80010"/>
                      <a:pt x="94298" y="77152"/>
                    </a:cubicBezTo>
                    <a:cubicBezTo>
                      <a:pt x="99060" y="75247"/>
                      <a:pt x="102870" y="73342"/>
                      <a:pt x="103823" y="71438"/>
                    </a:cubicBezTo>
                    <a:cubicBezTo>
                      <a:pt x="101918" y="69533"/>
                      <a:pt x="100965" y="67627"/>
                      <a:pt x="99060" y="65722"/>
                    </a:cubicBezTo>
                    <a:cubicBezTo>
                      <a:pt x="88582" y="48577"/>
                      <a:pt x="81915" y="21908"/>
                      <a:pt x="101918" y="952"/>
                    </a:cubicBezTo>
                    <a:cubicBezTo>
                      <a:pt x="101918" y="952"/>
                      <a:pt x="101918" y="952"/>
                      <a:pt x="102870" y="0"/>
                    </a:cubicBezTo>
                    <a:cubicBezTo>
                      <a:pt x="97155" y="952"/>
                      <a:pt x="90487" y="952"/>
                      <a:pt x="84773" y="952"/>
                    </a:cubicBezTo>
                    <a:cubicBezTo>
                      <a:pt x="55245" y="4763"/>
                      <a:pt x="49530" y="10477"/>
                      <a:pt x="42862" y="19050"/>
                    </a:cubicBezTo>
                    <a:cubicBezTo>
                      <a:pt x="39052" y="22860"/>
                      <a:pt x="34290" y="27622"/>
                      <a:pt x="27623" y="33338"/>
                    </a:cubicBezTo>
                    <a:cubicBezTo>
                      <a:pt x="24765" y="35242"/>
                      <a:pt x="21907" y="37147"/>
                      <a:pt x="19050" y="39052"/>
                    </a:cubicBezTo>
                    <a:cubicBezTo>
                      <a:pt x="9525" y="44767"/>
                      <a:pt x="952" y="50483"/>
                      <a:pt x="0" y="55245"/>
                    </a:cubicBezTo>
                    <a:cubicBezTo>
                      <a:pt x="0" y="57150"/>
                      <a:pt x="0" y="58102"/>
                      <a:pt x="1905" y="60960"/>
                    </a:cubicBezTo>
                    <a:cubicBezTo>
                      <a:pt x="8573" y="71438"/>
                      <a:pt x="39052" y="80963"/>
                      <a:pt x="68580" y="8096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99" name="Google Shape;2499;p16"/>
              <p:cNvSpPr/>
              <p:nvPr/>
            </p:nvSpPr>
            <p:spPr>
              <a:xfrm>
                <a:off x="6010121" y="3382327"/>
                <a:ext cx="179377" cy="129539"/>
              </a:xfrm>
              <a:custGeom>
                <a:avLst/>
                <a:gdLst/>
                <a:ahLst/>
                <a:cxnLst/>
                <a:rect l="l" t="t" r="r" b="b"/>
                <a:pathLst>
                  <a:path w="179377" h="129539" extrusionOk="0">
                    <a:moveTo>
                      <a:pt x="88736" y="0"/>
                    </a:moveTo>
                    <a:lnTo>
                      <a:pt x="88736" y="0"/>
                    </a:lnTo>
                    <a:lnTo>
                      <a:pt x="87784" y="0"/>
                    </a:lnTo>
                    <a:cubicBezTo>
                      <a:pt x="44921" y="0"/>
                      <a:pt x="20156" y="5715"/>
                      <a:pt x="8726" y="19050"/>
                    </a:cubicBezTo>
                    <a:cubicBezTo>
                      <a:pt x="-4609" y="33338"/>
                      <a:pt x="-799" y="52388"/>
                      <a:pt x="7774" y="64770"/>
                    </a:cubicBezTo>
                    <a:cubicBezTo>
                      <a:pt x="9679" y="67627"/>
                      <a:pt x="11584" y="70485"/>
                      <a:pt x="14441" y="72390"/>
                    </a:cubicBezTo>
                    <a:lnTo>
                      <a:pt x="16346" y="74295"/>
                    </a:lnTo>
                    <a:cubicBezTo>
                      <a:pt x="23014" y="79057"/>
                      <a:pt x="30634" y="81915"/>
                      <a:pt x="38254" y="84772"/>
                    </a:cubicBezTo>
                    <a:cubicBezTo>
                      <a:pt x="56351" y="91440"/>
                      <a:pt x="76354" y="99060"/>
                      <a:pt x="89689" y="129540"/>
                    </a:cubicBezTo>
                    <a:cubicBezTo>
                      <a:pt x="103024" y="98107"/>
                      <a:pt x="123026" y="91440"/>
                      <a:pt x="141124" y="84772"/>
                    </a:cubicBezTo>
                    <a:cubicBezTo>
                      <a:pt x="148744" y="81915"/>
                      <a:pt x="156364" y="79057"/>
                      <a:pt x="163031" y="74295"/>
                    </a:cubicBezTo>
                    <a:lnTo>
                      <a:pt x="164936" y="72390"/>
                    </a:lnTo>
                    <a:cubicBezTo>
                      <a:pt x="167794" y="70485"/>
                      <a:pt x="169699" y="67627"/>
                      <a:pt x="171604" y="64770"/>
                    </a:cubicBezTo>
                    <a:cubicBezTo>
                      <a:pt x="180176" y="52388"/>
                      <a:pt x="183986" y="33338"/>
                      <a:pt x="170651" y="19050"/>
                    </a:cubicBezTo>
                    <a:cubicBezTo>
                      <a:pt x="157316" y="5715"/>
                      <a:pt x="131599" y="0"/>
                      <a:pt x="88736" y="0"/>
                    </a:cubicBezTo>
                    <a:lnTo>
                      <a:pt x="88736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00" name="Google Shape;2500;p16"/>
              <p:cNvSpPr/>
              <p:nvPr/>
            </p:nvSpPr>
            <p:spPr>
              <a:xfrm>
                <a:off x="6188392" y="3388995"/>
                <a:ext cx="104775" cy="81914"/>
              </a:xfrm>
              <a:custGeom>
                <a:avLst/>
                <a:gdLst/>
                <a:ahLst/>
                <a:cxnLst/>
                <a:rect l="l" t="t" r="r" b="b"/>
                <a:pathLst>
                  <a:path w="104775" h="81914" extrusionOk="0">
                    <a:moveTo>
                      <a:pt x="0" y="72390"/>
                    </a:moveTo>
                    <a:cubicBezTo>
                      <a:pt x="1905" y="74295"/>
                      <a:pt x="4763" y="77152"/>
                      <a:pt x="9525" y="78105"/>
                    </a:cubicBezTo>
                    <a:cubicBezTo>
                      <a:pt x="16192" y="80010"/>
                      <a:pt x="24765" y="81915"/>
                      <a:pt x="35242" y="81915"/>
                    </a:cubicBezTo>
                    <a:cubicBezTo>
                      <a:pt x="64770" y="81915"/>
                      <a:pt x="95250" y="72390"/>
                      <a:pt x="102870" y="60960"/>
                    </a:cubicBezTo>
                    <a:cubicBezTo>
                      <a:pt x="104775" y="59055"/>
                      <a:pt x="104775" y="57150"/>
                      <a:pt x="104775" y="55245"/>
                    </a:cubicBezTo>
                    <a:cubicBezTo>
                      <a:pt x="103823" y="50483"/>
                      <a:pt x="95250" y="44767"/>
                      <a:pt x="85725" y="39052"/>
                    </a:cubicBezTo>
                    <a:cubicBezTo>
                      <a:pt x="82867" y="37147"/>
                      <a:pt x="80010" y="35242"/>
                      <a:pt x="77153" y="33338"/>
                    </a:cubicBezTo>
                    <a:cubicBezTo>
                      <a:pt x="69533" y="28575"/>
                      <a:pt x="65723" y="23813"/>
                      <a:pt x="61913" y="19050"/>
                    </a:cubicBezTo>
                    <a:cubicBezTo>
                      <a:pt x="54292" y="11430"/>
                      <a:pt x="48578" y="4763"/>
                      <a:pt x="20003" y="952"/>
                    </a:cubicBezTo>
                    <a:cubicBezTo>
                      <a:pt x="14288" y="952"/>
                      <a:pt x="8573" y="0"/>
                      <a:pt x="1905" y="0"/>
                    </a:cubicBezTo>
                    <a:cubicBezTo>
                      <a:pt x="1905" y="0"/>
                      <a:pt x="1905" y="0"/>
                      <a:pt x="2858" y="952"/>
                    </a:cubicBezTo>
                    <a:cubicBezTo>
                      <a:pt x="21908" y="21908"/>
                      <a:pt x="16192" y="49530"/>
                      <a:pt x="5715" y="65722"/>
                    </a:cubicBezTo>
                    <a:cubicBezTo>
                      <a:pt x="3810" y="67627"/>
                      <a:pt x="1905" y="70485"/>
                      <a:pt x="0" y="7239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01" name="Google Shape;2501;p16"/>
              <p:cNvSpPr/>
              <p:nvPr/>
            </p:nvSpPr>
            <p:spPr>
              <a:xfrm>
                <a:off x="6255067" y="3388042"/>
                <a:ext cx="150495" cy="61912"/>
              </a:xfrm>
              <a:custGeom>
                <a:avLst/>
                <a:gdLst/>
                <a:ahLst/>
                <a:cxnLst/>
                <a:rect l="l" t="t" r="r" b="b"/>
                <a:pathLst>
                  <a:path w="150495" h="61912" extrusionOk="0">
                    <a:moveTo>
                      <a:pt x="58103" y="61913"/>
                    </a:moveTo>
                    <a:lnTo>
                      <a:pt x="58103" y="61913"/>
                    </a:lnTo>
                    <a:cubicBezTo>
                      <a:pt x="97155" y="61913"/>
                      <a:pt x="135255" y="49530"/>
                      <a:pt x="150495" y="40005"/>
                    </a:cubicBezTo>
                    <a:lnTo>
                      <a:pt x="148590" y="40005"/>
                    </a:lnTo>
                    <a:cubicBezTo>
                      <a:pt x="100965" y="40005"/>
                      <a:pt x="77153" y="20003"/>
                      <a:pt x="62865" y="7620"/>
                    </a:cubicBezTo>
                    <a:cubicBezTo>
                      <a:pt x="60960" y="5715"/>
                      <a:pt x="58103" y="3810"/>
                      <a:pt x="56198" y="1905"/>
                    </a:cubicBezTo>
                    <a:cubicBezTo>
                      <a:pt x="55245" y="953"/>
                      <a:pt x="54292" y="953"/>
                      <a:pt x="52388" y="0"/>
                    </a:cubicBezTo>
                    <a:lnTo>
                      <a:pt x="52388" y="0"/>
                    </a:lnTo>
                    <a:cubicBezTo>
                      <a:pt x="35242" y="1905"/>
                      <a:pt x="17145" y="2858"/>
                      <a:pt x="0" y="2858"/>
                    </a:cubicBezTo>
                    <a:cubicBezTo>
                      <a:pt x="1905" y="4763"/>
                      <a:pt x="3810" y="6667"/>
                      <a:pt x="5715" y="8573"/>
                    </a:cubicBezTo>
                    <a:cubicBezTo>
                      <a:pt x="9525" y="12383"/>
                      <a:pt x="12383" y="16192"/>
                      <a:pt x="19050" y="20003"/>
                    </a:cubicBezTo>
                    <a:cubicBezTo>
                      <a:pt x="21908" y="21908"/>
                      <a:pt x="24765" y="23813"/>
                      <a:pt x="27623" y="25717"/>
                    </a:cubicBezTo>
                    <a:cubicBezTo>
                      <a:pt x="40005" y="33338"/>
                      <a:pt x="50483" y="40005"/>
                      <a:pt x="52388" y="51435"/>
                    </a:cubicBezTo>
                    <a:cubicBezTo>
                      <a:pt x="52388" y="53340"/>
                      <a:pt x="53340" y="56198"/>
                      <a:pt x="52388" y="58103"/>
                    </a:cubicBezTo>
                    <a:cubicBezTo>
                      <a:pt x="53340" y="60960"/>
                      <a:pt x="54292" y="61913"/>
                      <a:pt x="58103" y="619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02" name="Google Shape;2502;p16"/>
              <p:cNvSpPr/>
              <p:nvPr/>
            </p:nvSpPr>
            <p:spPr>
              <a:xfrm>
                <a:off x="5622575" y="3664505"/>
                <a:ext cx="433339" cy="150232"/>
              </a:xfrm>
              <a:custGeom>
                <a:avLst/>
                <a:gdLst/>
                <a:ahLst/>
                <a:cxnLst/>
                <a:rect l="l" t="t" r="r" b="b"/>
                <a:pathLst>
                  <a:path w="433339" h="150232" extrusionOk="0">
                    <a:moveTo>
                      <a:pt x="281020" y="82629"/>
                    </a:moveTo>
                    <a:cubicBezTo>
                      <a:pt x="285782" y="84534"/>
                      <a:pt x="349600" y="103584"/>
                      <a:pt x="361982" y="104537"/>
                    </a:cubicBezTo>
                    <a:cubicBezTo>
                      <a:pt x="382937" y="107394"/>
                      <a:pt x="404845" y="106442"/>
                      <a:pt x="421037" y="92154"/>
                    </a:cubicBezTo>
                    <a:cubicBezTo>
                      <a:pt x="421990" y="91202"/>
                      <a:pt x="422942" y="90249"/>
                      <a:pt x="424847" y="89297"/>
                    </a:cubicBezTo>
                    <a:cubicBezTo>
                      <a:pt x="427705" y="85487"/>
                      <a:pt x="430562" y="82629"/>
                      <a:pt x="431515" y="78819"/>
                    </a:cubicBezTo>
                    <a:cubicBezTo>
                      <a:pt x="440087" y="56912"/>
                      <a:pt x="419132" y="30242"/>
                      <a:pt x="354362" y="15002"/>
                    </a:cubicBezTo>
                    <a:cubicBezTo>
                      <a:pt x="274352" y="-4048"/>
                      <a:pt x="153385" y="-6906"/>
                      <a:pt x="67660" y="17859"/>
                    </a:cubicBezTo>
                    <a:cubicBezTo>
                      <a:pt x="19082" y="32147"/>
                      <a:pt x="-920" y="52149"/>
                      <a:pt x="32" y="72152"/>
                    </a:cubicBezTo>
                    <a:cubicBezTo>
                      <a:pt x="32" y="77867"/>
                      <a:pt x="1937" y="82629"/>
                      <a:pt x="4795" y="88344"/>
                    </a:cubicBezTo>
                    <a:lnTo>
                      <a:pt x="4795" y="88344"/>
                    </a:lnTo>
                    <a:cubicBezTo>
                      <a:pt x="10510" y="97869"/>
                      <a:pt x="20035" y="107394"/>
                      <a:pt x="33370" y="115014"/>
                    </a:cubicBezTo>
                    <a:cubicBezTo>
                      <a:pt x="40037" y="118824"/>
                      <a:pt x="46705" y="122634"/>
                      <a:pt x="55277" y="125492"/>
                    </a:cubicBezTo>
                    <a:lnTo>
                      <a:pt x="55277" y="125492"/>
                    </a:lnTo>
                    <a:cubicBezTo>
                      <a:pt x="69565" y="131207"/>
                      <a:pt x="84805" y="135969"/>
                      <a:pt x="102902" y="138827"/>
                    </a:cubicBezTo>
                    <a:cubicBezTo>
                      <a:pt x="150527" y="148352"/>
                      <a:pt x="208630" y="152162"/>
                      <a:pt x="258160" y="149304"/>
                    </a:cubicBezTo>
                    <a:cubicBezTo>
                      <a:pt x="330550" y="145494"/>
                      <a:pt x="324835" y="123587"/>
                      <a:pt x="309595" y="114062"/>
                    </a:cubicBezTo>
                    <a:cubicBezTo>
                      <a:pt x="305785" y="112157"/>
                      <a:pt x="287687" y="102632"/>
                      <a:pt x="275305" y="93107"/>
                    </a:cubicBezTo>
                    <a:cubicBezTo>
                      <a:pt x="264827" y="86439"/>
                      <a:pt x="271495" y="78819"/>
                      <a:pt x="281020" y="8262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03" name="Google Shape;2503;p16"/>
              <p:cNvSpPr/>
              <p:nvPr/>
            </p:nvSpPr>
            <p:spPr>
              <a:xfrm>
                <a:off x="5892164" y="3782377"/>
                <a:ext cx="786764" cy="50482"/>
              </a:xfrm>
              <a:custGeom>
                <a:avLst/>
                <a:gdLst/>
                <a:ahLst/>
                <a:cxnLst/>
                <a:rect l="l" t="t" r="r" b="b"/>
                <a:pathLst>
                  <a:path w="786764" h="50482" extrusionOk="0">
                    <a:moveTo>
                      <a:pt x="64770" y="0"/>
                    </a:moveTo>
                    <a:cubicBezTo>
                      <a:pt x="65723" y="952"/>
                      <a:pt x="65723" y="2857"/>
                      <a:pt x="65723" y="4763"/>
                    </a:cubicBezTo>
                    <a:cubicBezTo>
                      <a:pt x="66675" y="8572"/>
                      <a:pt x="66675" y="13335"/>
                      <a:pt x="65723" y="17145"/>
                    </a:cubicBezTo>
                    <a:cubicBezTo>
                      <a:pt x="60007" y="40957"/>
                      <a:pt x="28575" y="47625"/>
                      <a:pt x="0" y="50482"/>
                    </a:cubicBezTo>
                    <a:lnTo>
                      <a:pt x="725805" y="50482"/>
                    </a:lnTo>
                    <a:cubicBezTo>
                      <a:pt x="746760" y="36195"/>
                      <a:pt x="766763" y="20955"/>
                      <a:pt x="786765" y="4763"/>
                    </a:cubicBezTo>
                    <a:lnTo>
                      <a:pt x="81915" y="4763"/>
                    </a:lnTo>
                    <a:cubicBezTo>
                      <a:pt x="78105" y="2857"/>
                      <a:pt x="72390" y="1905"/>
                      <a:pt x="647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04" name="Google Shape;2504;p16"/>
              <p:cNvSpPr/>
              <p:nvPr/>
            </p:nvSpPr>
            <p:spPr>
              <a:xfrm>
                <a:off x="5514022" y="3787140"/>
                <a:ext cx="279082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279082" h="45719" extrusionOk="0">
                    <a:moveTo>
                      <a:pt x="206692" y="35242"/>
                    </a:moveTo>
                    <a:cubicBezTo>
                      <a:pt x="187642" y="31432"/>
                      <a:pt x="171450" y="26670"/>
                      <a:pt x="157163" y="20955"/>
                    </a:cubicBezTo>
                    <a:lnTo>
                      <a:pt x="156210" y="20955"/>
                    </a:lnTo>
                    <a:lnTo>
                      <a:pt x="155257" y="20955"/>
                    </a:lnTo>
                    <a:cubicBezTo>
                      <a:pt x="146685" y="17145"/>
                      <a:pt x="139065" y="13335"/>
                      <a:pt x="131445" y="9525"/>
                    </a:cubicBezTo>
                    <a:cubicBezTo>
                      <a:pt x="126682" y="6667"/>
                      <a:pt x="121920" y="3810"/>
                      <a:pt x="118110" y="0"/>
                    </a:cubicBezTo>
                    <a:lnTo>
                      <a:pt x="0" y="0"/>
                    </a:lnTo>
                    <a:cubicBezTo>
                      <a:pt x="20002" y="16192"/>
                      <a:pt x="40005" y="31432"/>
                      <a:pt x="60960" y="45720"/>
                    </a:cubicBezTo>
                    <a:lnTo>
                      <a:pt x="279082" y="45720"/>
                    </a:lnTo>
                    <a:cubicBezTo>
                      <a:pt x="253365" y="42863"/>
                      <a:pt x="228600" y="40005"/>
                      <a:pt x="206692" y="3524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05" name="Google Shape;2505;p16"/>
              <p:cNvSpPr/>
              <p:nvPr/>
            </p:nvSpPr>
            <p:spPr>
              <a:xfrm>
                <a:off x="5295900" y="3529965"/>
                <a:ext cx="984884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984884" h="45719" extrusionOk="0">
                    <a:moveTo>
                      <a:pt x="950595" y="44767"/>
                    </a:moveTo>
                    <a:cubicBezTo>
                      <a:pt x="947738" y="36195"/>
                      <a:pt x="948690" y="26670"/>
                      <a:pt x="953453" y="19050"/>
                    </a:cubicBezTo>
                    <a:cubicBezTo>
                      <a:pt x="956310" y="14288"/>
                      <a:pt x="960120" y="11430"/>
                      <a:pt x="966788" y="7620"/>
                    </a:cubicBezTo>
                    <a:cubicBezTo>
                      <a:pt x="971550" y="4763"/>
                      <a:pt x="978218" y="2857"/>
                      <a:pt x="984885" y="0"/>
                    </a:cubicBezTo>
                    <a:lnTo>
                      <a:pt x="0" y="0"/>
                    </a:lnTo>
                    <a:cubicBezTo>
                      <a:pt x="8573" y="15240"/>
                      <a:pt x="18098" y="30480"/>
                      <a:pt x="28575" y="45720"/>
                    </a:cubicBezTo>
                    <a:lnTo>
                      <a:pt x="951547" y="45720"/>
                    </a:lnTo>
                    <a:cubicBezTo>
                      <a:pt x="950595" y="45720"/>
                      <a:pt x="950595" y="45720"/>
                      <a:pt x="950595" y="4476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06" name="Google Shape;2506;p16"/>
              <p:cNvSpPr/>
              <p:nvPr/>
            </p:nvSpPr>
            <p:spPr>
              <a:xfrm>
                <a:off x="6517957" y="3529965"/>
                <a:ext cx="381000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381000" h="45719" extrusionOk="0">
                    <a:moveTo>
                      <a:pt x="74295" y="15240"/>
                    </a:moveTo>
                    <a:cubicBezTo>
                      <a:pt x="111442" y="24765"/>
                      <a:pt x="139065" y="35242"/>
                      <a:pt x="159067" y="45720"/>
                    </a:cubicBezTo>
                    <a:lnTo>
                      <a:pt x="352425" y="45720"/>
                    </a:lnTo>
                    <a:cubicBezTo>
                      <a:pt x="361950" y="30480"/>
                      <a:pt x="371475" y="15240"/>
                      <a:pt x="381000" y="0"/>
                    </a:cubicBezTo>
                    <a:lnTo>
                      <a:pt x="0" y="0"/>
                    </a:lnTo>
                    <a:cubicBezTo>
                      <a:pt x="25717" y="4763"/>
                      <a:pt x="51435" y="9525"/>
                      <a:pt x="74295" y="1524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07" name="Google Shape;2507;p16"/>
              <p:cNvSpPr/>
              <p:nvPr/>
            </p:nvSpPr>
            <p:spPr>
              <a:xfrm>
                <a:off x="6681787" y="3615690"/>
                <a:ext cx="161925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161925" h="45719" extrusionOk="0">
                    <a:moveTo>
                      <a:pt x="28575" y="7620"/>
                    </a:moveTo>
                    <a:cubicBezTo>
                      <a:pt x="27622" y="17145"/>
                      <a:pt x="21908" y="26670"/>
                      <a:pt x="13335" y="35242"/>
                    </a:cubicBezTo>
                    <a:lnTo>
                      <a:pt x="10478" y="38100"/>
                    </a:lnTo>
                    <a:cubicBezTo>
                      <a:pt x="7620" y="40957"/>
                      <a:pt x="3810" y="43815"/>
                      <a:pt x="0" y="45720"/>
                    </a:cubicBezTo>
                    <a:lnTo>
                      <a:pt x="125730" y="45720"/>
                    </a:lnTo>
                    <a:cubicBezTo>
                      <a:pt x="138113" y="30480"/>
                      <a:pt x="150495" y="16192"/>
                      <a:pt x="161925" y="0"/>
                    </a:cubicBezTo>
                    <a:lnTo>
                      <a:pt x="29528" y="0"/>
                    </a:lnTo>
                    <a:cubicBezTo>
                      <a:pt x="28575" y="2857"/>
                      <a:pt x="28575" y="4763"/>
                      <a:pt x="28575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08" name="Google Shape;2508;p16"/>
              <p:cNvSpPr/>
              <p:nvPr/>
            </p:nvSpPr>
            <p:spPr>
              <a:xfrm>
                <a:off x="5352097" y="3615690"/>
                <a:ext cx="815339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815339" h="45719" extrusionOk="0">
                    <a:moveTo>
                      <a:pt x="344805" y="45720"/>
                    </a:moveTo>
                    <a:cubicBezTo>
                      <a:pt x="384810" y="35242"/>
                      <a:pt x="432435" y="30480"/>
                      <a:pt x="483870" y="30480"/>
                    </a:cubicBezTo>
                    <a:cubicBezTo>
                      <a:pt x="535305" y="30480"/>
                      <a:pt x="587693" y="36195"/>
                      <a:pt x="628650" y="45720"/>
                    </a:cubicBezTo>
                    <a:lnTo>
                      <a:pt x="805815" y="45720"/>
                    </a:lnTo>
                    <a:cubicBezTo>
                      <a:pt x="802005" y="35242"/>
                      <a:pt x="802957" y="26670"/>
                      <a:pt x="803910" y="20955"/>
                    </a:cubicBezTo>
                    <a:cubicBezTo>
                      <a:pt x="805815" y="12382"/>
                      <a:pt x="809625" y="5715"/>
                      <a:pt x="815340" y="0"/>
                    </a:cubicBezTo>
                    <a:lnTo>
                      <a:pt x="0" y="0"/>
                    </a:lnTo>
                    <a:cubicBezTo>
                      <a:pt x="11430" y="15240"/>
                      <a:pt x="23813" y="30480"/>
                      <a:pt x="36195" y="45720"/>
                    </a:cubicBezTo>
                    <a:lnTo>
                      <a:pt x="344805" y="4572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09" name="Google Shape;2509;p16"/>
              <p:cNvSpPr/>
              <p:nvPr/>
            </p:nvSpPr>
            <p:spPr>
              <a:xfrm>
                <a:off x="5422582" y="3701415"/>
                <a:ext cx="196214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196214" h="45719" extrusionOk="0">
                    <a:moveTo>
                      <a:pt x="181927" y="36195"/>
                    </a:moveTo>
                    <a:cubicBezTo>
                      <a:pt x="181927" y="25717"/>
                      <a:pt x="184785" y="12382"/>
                      <a:pt x="196215" y="0"/>
                    </a:cubicBezTo>
                    <a:lnTo>
                      <a:pt x="0" y="0"/>
                    </a:lnTo>
                    <a:cubicBezTo>
                      <a:pt x="14288" y="15240"/>
                      <a:pt x="30480" y="30480"/>
                      <a:pt x="45720" y="45720"/>
                    </a:cubicBezTo>
                    <a:lnTo>
                      <a:pt x="182880" y="45720"/>
                    </a:lnTo>
                    <a:cubicBezTo>
                      <a:pt x="181927" y="41910"/>
                      <a:pt x="181927" y="39052"/>
                      <a:pt x="181927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10" name="Google Shape;2510;p16"/>
              <p:cNvSpPr/>
              <p:nvPr/>
            </p:nvSpPr>
            <p:spPr>
              <a:xfrm>
                <a:off x="6060757" y="3701415"/>
                <a:ext cx="711517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711517" h="45719" extrusionOk="0">
                    <a:moveTo>
                      <a:pt x="472440" y="14288"/>
                    </a:moveTo>
                    <a:lnTo>
                      <a:pt x="465772" y="15240"/>
                    </a:lnTo>
                    <a:cubicBezTo>
                      <a:pt x="410527" y="26670"/>
                      <a:pt x="353377" y="32385"/>
                      <a:pt x="300038" y="32385"/>
                    </a:cubicBezTo>
                    <a:cubicBezTo>
                      <a:pt x="246697" y="32385"/>
                      <a:pt x="179070" y="26670"/>
                      <a:pt x="135255" y="0"/>
                    </a:cubicBezTo>
                    <a:lnTo>
                      <a:pt x="0" y="0"/>
                    </a:lnTo>
                    <a:cubicBezTo>
                      <a:pt x="2858" y="3810"/>
                      <a:pt x="6667" y="7620"/>
                      <a:pt x="8572" y="11430"/>
                    </a:cubicBezTo>
                    <a:cubicBezTo>
                      <a:pt x="14288" y="21907"/>
                      <a:pt x="15240" y="34290"/>
                      <a:pt x="12383" y="45720"/>
                    </a:cubicBezTo>
                    <a:lnTo>
                      <a:pt x="665797" y="45720"/>
                    </a:lnTo>
                    <a:cubicBezTo>
                      <a:pt x="681990" y="31432"/>
                      <a:pt x="697230" y="16192"/>
                      <a:pt x="711518" y="0"/>
                    </a:cubicBezTo>
                    <a:lnTo>
                      <a:pt x="529590" y="0"/>
                    </a:lnTo>
                    <a:cubicBezTo>
                      <a:pt x="510540" y="4763"/>
                      <a:pt x="492442" y="9525"/>
                      <a:pt x="472440" y="1428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11" name="Google Shape;2511;p16"/>
              <p:cNvSpPr/>
              <p:nvPr/>
            </p:nvSpPr>
            <p:spPr>
              <a:xfrm>
                <a:off x="6172094" y="3539490"/>
                <a:ext cx="520239" cy="177164"/>
              </a:xfrm>
              <a:custGeom>
                <a:avLst/>
                <a:gdLst/>
                <a:ahLst/>
                <a:cxnLst/>
                <a:rect l="l" t="t" r="r" b="b"/>
                <a:pathLst>
                  <a:path w="520239" h="177164" extrusionOk="0">
                    <a:moveTo>
                      <a:pt x="167746" y="80010"/>
                    </a:moveTo>
                    <a:cubicBezTo>
                      <a:pt x="158221" y="80010"/>
                      <a:pt x="146791" y="78105"/>
                      <a:pt x="134408" y="76200"/>
                    </a:cubicBezTo>
                    <a:cubicBezTo>
                      <a:pt x="121073" y="74295"/>
                      <a:pt x="105833" y="71438"/>
                      <a:pt x="90593" y="71438"/>
                    </a:cubicBezTo>
                    <a:cubicBezTo>
                      <a:pt x="86783" y="71438"/>
                      <a:pt x="82973" y="71438"/>
                      <a:pt x="79163" y="71438"/>
                    </a:cubicBezTo>
                    <a:cubicBezTo>
                      <a:pt x="60113" y="71438"/>
                      <a:pt x="42968" y="73342"/>
                      <a:pt x="29633" y="77152"/>
                    </a:cubicBezTo>
                    <a:cubicBezTo>
                      <a:pt x="10583" y="81915"/>
                      <a:pt x="-17992" y="106680"/>
                      <a:pt x="15346" y="134302"/>
                    </a:cubicBezTo>
                    <a:cubicBezTo>
                      <a:pt x="42968" y="161925"/>
                      <a:pt x="103928" y="177165"/>
                      <a:pt x="188701" y="177165"/>
                    </a:cubicBezTo>
                    <a:cubicBezTo>
                      <a:pt x="241088" y="177165"/>
                      <a:pt x="297286" y="171450"/>
                      <a:pt x="351578" y="160020"/>
                    </a:cubicBezTo>
                    <a:lnTo>
                      <a:pt x="357293" y="159067"/>
                    </a:lnTo>
                    <a:cubicBezTo>
                      <a:pt x="426826" y="144780"/>
                      <a:pt x="483023" y="122872"/>
                      <a:pt x="506836" y="101917"/>
                    </a:cubicBezTo>
                    <a:lnTo>
                      <a:pt x="509693" y="99060"/>
                    </a:lnTo>
                    <a:cubicBezTo>
                      <a:pt x="515408" y="93345"/>
                      <a:pt x="519218" y="87630"/>
                      <a:pt x="520171" y="81915"/>
                    </a:cubicBezTo>
                    <a:cubicBezTo>
                      <a:pt x="521123" y="72390"/>
                      <a:pt x="513503" y="48577"/>
                      <a:pt x="415396" y="23813"/>
                    </a:cubicBezTo>
                    <a:cubicBezTo>
                      <a:pt x="357293" y="9525"/>
                      <a:pt x="279188" y="0"/>
                      <a:pt x="211561" y="0"/>
                    </a:cubicBezTo>
                    <a:lnTo>
                      <a:pt x="207751" y="0"/>
                    </a:lnTo>
                    <a:cubicBezTo>
                      <a:pt x="146791" y="0"/>
                      <a:pt x="113453" y="6667"/>
                      <a:pt x="99166" y="15240"/>
                    </a:cubicBezTo>
                    <a:cubicBezTo>
                      <a:pt x="96308" y="17145"/>
                      <a:pt x="93451" y="19050"/>
                      <a:pt x="92498" y="20955"/>
                    </a:cubicBezTo>
                    <a:cubicBezTo>
                      <a:pt x="91546" y="22860"/>
                      <a:pt x="90593" y="26670"/>
                      <a:pt x="91546" y="30480"/>
                    </a:cubicBezTo>
                    <a:cubicBezTo>
                      <a:pt x="101071" y="53340"/>
                      <a:pt x="140123" y="59055"/>
                      <a:pt x="175366" y="59055"/>
                    </a:cubicBezTo>
                    <a:cubicBezTo>
                      <a:pt x="195368" y="60007"/>
                      <a:pt x="194416" y="68580"/>
                      <a:pt x="190606" y="72390"/>
                    </a:cubicBezTo>
                    <a:cubicBezTo>
                      <a:pt x="183938" y="79057"/>
                      <a:pt x="174413" y="80010"/>
                      <a:pt x="167746" y="8001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12" name="Google Shape;2512;p16"/>
              <p:cNvSpPr/>
              <p:nvPr/>
            </p:nvSpPr>
            <p:spPr>
              <a:xfrm>
                <a:off x="6639877" y="3308984"/>
                <a:ext cx="231457" cy="38100"/>
              </a:xfrm>
              <a:custGeom>
                <a:avLst/>
                <a:gdLst/>
                <a:ahLst/>
                <a:cxnLst/>
                <a:rect l="l" t="t" r="r" b="b"/>
                <a:pathLst>
                  <a:path w="231457" h="38100" extrusionOk="0">
                    <a:moveTo>
                      <a:pt x="231457" y="20003"/>
                    </a:moveTo>
                    <a:lnTo>
                      <a:pt x="1905" y="0"/>
                    </a:lnTo>
                    <a:cubicBezTo>
                      <a:pt x="952" y="5715"/>
                      <a:pt x="952" y="12383"/>
                      <a:pt x="0" y="18098"/>
                    </a:cubicBezTo>
                    <a:lnTo>
                      <a:pt x="229552" y="38100"/>
                    </a:lnTo>
                    <a:cubicBezTo>
                      <a:pt x="229552" y="32385"/>
                      <a:pt x="230505" y="25718"/>
                      <a:pt x="231457" y="2000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13" name="Google Shape;2513;p16"/>
              <p:cNvSpPr/>
              <p:nvPr/>
            </p:nvSpPr>
            <p:spPr>
              <a:xfrm>
                <a:off x="6636067" y="3126104"/>
                <a:ext cx="230504" cy="58102"/>
              </a:xfrm>
              <a:custGeom>
                <a:avLst/>
                <a:gdLst/>
                <a:ahLst/>
                <a:cxnLst/>
                <a:rect l="l" t="t" r="r" b="b"/>
                <a:pathLst>
                  <a:path w="230504" h="58102" extrusionOk="0">
                    <a:moveTo>
                      <a:pt x="227648" y="0"/>
                    </a:moveTo>
                    <a:lnTo>
                      <a:pt x="0" y="40005"/>
                    </a:lnTo>
                    <a:cubicBezTo>
                      <a:pt x="953" y="45720"/>
                      <a:pt x="1905" y="52388"/>
                      <a:pt x="2858" y="58103"/>
                    </a:cubicBezTo>
                    <a:lnTo>
                      <a:pt x="230505" y="17145"/>
                    </a:lnTo>
                    <a:cubicBezTo>
                      <a:pt x="229553" y="12383"/>
                      <a:pt x="228600" y="6667"/>
                      <a:pt x="2276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14" name="Google Shape;2514;p16"/>
              <p:cNvSpPr/>
              <p:nvPr/>
            </p:nvSpPr>
            <p:spPr>
              <a:xfrm>
                <a:off x="6594157" y="2932747"/>
                <a:ext cx="217170" cy="114299"/>
              </a:xfrm>
              <a:custGeom>
                <a:avLst/>
                <a:gdLst/>
                <a:ahLst/>
                <a:cxnLst/>
                <a:rect l="l" t="t" r="r" b="b"/>
                <a:pathLst>
                  <a:path w="217170" h="114299" extrusionOk="0">
                    <a:moveTo>
                      <a:pt x="0" y="98107"/>
                    </a:moveTo>
                    <a:cubicBezTo>
                      <a:pt x="2858" y="103823"/>
                      <a:pt x="4763" y="109537"/>
                      <a:pt x="7620" y="114300"/>
                    </a:cubicBezTo>
                    <a:lnTo>
                      <a:pt x="217170" y="16192"/>
                    </a:lnTo>
                    <a:cubicBezTo>
                      <a:pt x="214313" y="10477"/>
                      <a:pt x="212408" y="4763"/>
                      <a:pt x="209550" y="0"/>
                    </a:cubicBezTo>
                    <a:lnTo>
                      <a:pt x="0" y="9810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15" name="Google Shape;2515;p16"/>
              <p:cNvSpPr/>
              <p:nvPr/>
            </p:nvSpPr>
            <p:spPr>
              <a:xfrm>
                <a:off x="6518909" y="2761297"/>
                <a:ext cx="188595" cy="163829"/>
              </a:xfrm>
              <a:custGeom>
                <a:avLst/>
                <a:gdLst/>
                <a:ahLst/>
                <a:cxnLst/>
                <a:rect l="l" t="t" r="r" b="b"/>
                <a:pathLst>
                  <a:path w="188595" h="163829" extrusionOk="0">
                    <a:moveTo>
                      <a:pt x="188595" y="14288"/>
                    </a:moveTo>
                    <a:cubicBezTo>
                      <a:pt x="184785" y="9525"/>
                      <a:pt x="180975" y="4763"/>
                      <a:pt x="177165" y="0"/>
                    </a:cubicBezTo>
                    <a:lnTo>
                      <a:pt x="0" y="149542"/>
                    </a:lnTo>
                    <a:cubicBezTo>
                      <a:pt x="3810" y="154305"/>
                      <a:pt x="7620" y="159067"/>
                      <a:pt x="11430" y="163830"/>
                    </a:cubicBezTo>
                    <a:lnTo>
                      <a:pt x="188595" y="14288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16" name="Google Shape;2516;p16"/>
              <p:cNvSpPr/>
              <p:nvPr/>
            </p:nvSpPr>
            <p:spPr>
              <a:xfrm>
                <a:off x="6419850" y="2628900"/>
                <a:ext cx="149542" cy="200025"/>
              </a:xfrm>
              <a:custGeom>
                <a:avLst/>
                <a:gdLst/>
                <a:ahLst/>
                <a:cxnLst/>
                <a:rect l="l" t="t" r="r" b="b"/>
                <a:pathLst>
                  <a:path w="149542" h="200025" extrusionOk="0">
                    <a:moveTo>
                      <a:pt x="149542" y="10477"/>
                    </a:moveTo>
                    <a:cubicBezTo>
                      <a:pt x="144780" y="6667"/>
                      <a:pt x="140017" y="2858"/>
                      <a:pt x="135255" y="0"/>
                    </a:cubicBezTo>
                    <a:lnTo>
                      <a:pt x="0" y="188595"/>
                    </a:lnTo>
                    <a:cubicBezTo>
                      <a:pt x="4763" y="192405"/>
                      <a:pt x="9525" y="196215"/>
                      <a:pt x="14288" y="200025"/>
                    </a:cubicBezTo>
                    <a:lnTo>
                      <a:pt x="149542" y="1047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17" name="Google Shape;2517;p16"/>
              <p:cNvSpPr/>
              <p:nvPr/>
            </p:nvSpPr>
            <p:spPr>
              <a:xfrm>
                <a:off x="6299834" y="2535554"/>
                <a:ext cx="100965" cy="222885"/>
              </a:xfrm>
              <a:custGeom>
                <a:avLst/>
                <a:gdLst/>
                <a:ahLst/>
                <a:cxnLst/>
                <a:rect l="l" t="t" r="r" b="b"/>
                <a:pathLst>
                  <a:path w="100965" h="222885" extrusionOk="0">
                    <a:moveTo>
                      <a:pt x="17145" y="222885"/>
                    </a:moveTo>
                    <a:lnTo>
                      <a:pt x="100965" y="6668"/>
                    </a:lnTo>
                    <a:cubicBezTo>
                      <a:pt x="95250" y="4763"/>
                      <a:pt x="89535" y="1905"/>
                      <a:pt x="83820" y="0"/>
                    </a:cubicBezTo>
                    <a:lnTo>
                      <a:pt x="0" y="216218"/>
                    </a:lnTo>
                    <a:cubicBezTo>
                      <a:pt x="6668" y="218123"/>
                      <a:pt x="12383" y="220980"/>
                      <a:pt x="17145" y="22288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18" name="Google Shape;2518;p16"/>
              <p:cNvSpPr/>
              <p:nvPr/>
            </p:nvSpPr>
            <p:spPr>
              <a:xfrm>
                <a:off x="5330189" y="3309937"/>
                <a:ext cx="228600" cy="37147"/>
              </a:xfrm>
              <a:custGeom>
                <a:avLst/>
                <a:gdLst/>
                <a:ahLst/>
                <a:cxnLst/>
                <a:rect l="l" t="t" r="r" b="b"/>
                <a:pathLst>
                  <a:path w="228600" h="37147" extrusionOk="0">
                    <a:moveTo>
                      <a:pt x="1905" y="37147"/>
                    </a:moveTo>
                    <a:lnTo>
                      <a:pt x="228600" y="18097"/>
                    </a:lnTo>
                    <a:cubicBezTo>
                      <a:pt x="227648" y="12383"/>
                      <a:pt x="226695" y="5715"/>
                      <a:pt x="226695" y="0"/>
                    </a:cubicBezTo>
                    <a:lnTo>
                      <a:pt x="0" y="19050"/>
                    </a:lnTo>
                    <a:cubicBezTo>
                      <a:pt x="0" y="24765"/>
                      <a:pt x="952" y="30480"/>
                      <a:pt x="1905" y="3714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19" name="Google Shape;2519;p16"/>
              <p:cNvSpPr/>
              <p:nvPr/>
            </p:nvSpPr>
            <p:spPr>
              <a:xfrm>
                <a:off x="5334000" y="3127057"/>
                <a:ext cx="227647" cy="58102"/>
              </a:xfrm>
              <a:custGeom>
                <a:avLst/>
                <a:gdLst/>
                <a:ahLst/>
                <a:cxnLst/>
                <a:rect l="l" t="t" r="r" b="b"/>
                <a:pathLst>
                  <a:path w="227647" h="58102" extrusionOk="0">
                    <a:moveTo>
                      <a:pt x="227648" y="40005"/>
                    </a:moveTo>
                    <a:lnTo>
                      <a:pt x="2858" y="0"/>
                    </a:lnTo>
                    <a:cubicBezTo>
                      <a:pt x="1905" y="5715"/>
                      <a:pt x="952" y="12383"/>
                      <a:pt x="0" y="18097"/>
                    </a:cubicBezTo>
                    <a:lnTo>
                      <a:pt x="224790" y="58102"/>
                    </a:lnTo>
                    <a:cubicBezTo>
                      <a:pt x="225742" y="51435"/>
                      <a:pt x="226695" y="45720"/>
                      <a:pt x="227648" y="400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20" name="Google Shape;2520;p16"/>
              <p:cNvSpPr/>
              <p:nvPr/>
            </p:nvSpPr>
            <p:spPr>
              <a:xfrm>
                <a:off x="5389245" y="2933700"/>
                <a:ext cx="215264" cy="113347"/>
              </a:xfrm>
              <a:custGeom>
                <a:avLst/>
                <a:gdLst/>
                <a:ahLst/>
                <a:cxnLst/>
                <a:rect l="l" t="t" r="r" b="b"/>
                <a:pathLst>
                  <a:path w="215264" h="113347" extrusionOk="0">
                    <a:moveTo>
                      <a:pt x="0" y="16192"/>
                    </a:moveTo>
                    <a:lnTo>
                      <a:pt x="207645" y="113347"/>
                    </a:lnTo>
                    <a:cubicBezTo>
                      <a:pt x="209550" y="107633"/>
                      <a:pt x="212407" y="101917"/>
                      <a:pt x="215265" y="97155"/>
                    </a:cubicBezTo>
                    <a:lnTo>
                      <a:pt x="7620" y="0"/>
                    </a:lnTo>
                    <a:cubicBezTo>
                      <a:pt x="4763" y="4763"/>
                      <a:pt x="1905" y="10477"/>
                      <a:pt x="0" y="1619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21" name="Google Shape;2521;p16"/>
              <p:cNvSpPr/>
              <p:nvPr/>
            </p:nvSpPr>
            <p:spPr>
              <a:xfrm>
                <a:off x="5492114" y="2762250"/>
                <a:ext cx="187642" cy="161925"/>
              </a:xfrm>
              <a:custGeom>
                <a:avLst/>
                <a:gdLst/>
                <a:ahLst/>
                <a:cxnLst/>
                <a:rect l="l" t="t" r="r" b="b"/>
                <a:pathLst>
                  <a:path w="187642" h="161925" extrusionOk="0">
                    <a:moveTo>
                      <a:pt x="187643" y="147638"/>
                    </a:moveTo>
                    <a:lnTo>
                      <a:pt x="11430" y="0"/>
                    </a:lnTo>
                    <a:cubicBezTo>
                      <a:pt x="7620" y="4763"/>
                      <a:pt x="3810" y="9525"/>
                      <a:pt x="0" y="14288"/>
                    </a:cubicBezTo>
                    <a:lnTo>
                      <a:pt x="175260" y="161925"/>
                    </a:lnTo>
                    <a:cubicBezTo>
                      <a:pt x="180023" y="157163"/>
                      <a:pt x="183833" y="152400"/>
                      <a:pt x="187643" y="14763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22" name="Google Shape;2522;p16"/>
              <p:cNvSpPr/>
              <p:nvPr/>
            </p:nvSpPr>
            <p:spPr>
              <a:xfrm>
                <a:off x="5621654" y="2635567"/>
                <a:ext cx="151447" cy="197167"/>
              </a:xfrm>
              <a:custGeom>
                <a:avLst/>
                <a:gdLst/>
                <a:ahLst/>
                <a:cxnLst/>
                <a:rect l="l" t="t" r="r" b="b"/>
                <a:pathLst>
                  <a:path w="151447" h="197167" extrusionOk="0">
                    <a:moveTo>
                      <a:pt x="137160" y="197168"/>
                    </a:moveTo>
                    <a:cubicBezTo>
                      <a:pt x="141923" y="193358"/>
                      <a:pt x="146685" y="189548"/>
                      <a:pt x="151448" y="185738"/>
                    </a:cubicBezTo>
                    <a:lnTo>
                      <a:pt x="14288" y="0"/>
                    </a:lnTo>
                    <a:cubicBezTo>
                      <a:pt x="9525" y="3810"/>
                      <a:pt x="4763" y="7620"/>
                      <a:pt x="0" y="11430"/>
                    </a:cubicBezTo>
                    <a:lnTo>
                      <a:pt x="137160" y="197168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23" name="Google Shape;2523;p16"/>
              <p:cNvSpPr/>
              <p:nvPr/>
            </p:nvSpPr>
            <p:spPr>
              <a:xfrm>
                <a:off x="5765482" y="2550795"/>
                <a:ext cx="109537" cy="219075"/>
              </a:xfrm>
              <a:custGeom>
                <a:avLst/>
                <a:gdLst/>
                <a:ahLst/>
                <a:cxnLst/>
                <a:rect l="l" t="t" r="r" b="b"/>
                <a:pathLst>
                  <a:path w="109537" h="219075" extrusionOk="0">
                    <a:moveTo>
                      <a:pt x="109538" y="210502"/>
                    </a:moveTo>
                    <a:lnTo>
                      <a:pt x="16192" y="0"/>
                    </a:lnTo>
                    <a:cubicBezTo>
                      <a:pt x="10477" y="2857"/>
                      <a:pt x="4763" y="4763"/>
                      <a:pt x="0" y="7620"/>
                    </a:cubicBezTo>
                    <a:lnTo>
                      <a:pt x="93345" y="219075"/>
                    </a:lnTo>
                    <a:cubicBezTo>
                      <a:pt x="98107" y="215265"/>
                      <a:pt x="103822" y="212407"/>
                      <a:pt x="109538" y="2105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24" name="Google Shape;2524;p16"/>
              <p:cNvSpPr/>
              <p:nvPr/>
            </p:nvSpPr>
            <p:spPr>
              <a:xfrm>
                <a:off x="6642734" y="3220402"/>
                <a:ext cx="401955" cy="36194"/>
              </a:xfrm>
              <a:custGeom>
                <a:avLst/>
                <a:gdLst/>
                <a:ahLst/>
                <a:cxnLst/>
                <a:rect l="l" t="t" r="r" b="b"/>
                <a:pathLst>
                  <a:path w="401955" h="36194" extrusionOk="0">
                    <a:moveTo>
                      <a:pt x="953" y="36195"/>
                    </a:moveTo>
                    <a:lnTo>
                      <a:pt x="401955" y="18097"/>
                    </a:lnTo>
                    <a:cubicBezTo>
                      <a:pt x="401955" y="12382"/>
                      <a:pt x="401955" y="5715"/>
                      <a:pt x="401003" y="0"/>
                    </a:cubicBezTo>
                    <a:lnTo>
                      <a:pt x="0" y="18097"/>
                    </a:lnTo>
                    <a:cubicBezTo>
                      <a:pt x="953" y="23813"/>
                      <a:pt x="953" y="29527"/>
                      <a:pt x="953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25" name="Google Shape;2525;p16"/>
              <p:cNvSpPr/>
              <p:nvPr/>
            </p:nvSpPr>
            <p:spPr>
              <a:xfrm>
                <a:off x="6619875" y="2976562"/>
                <a:ext cx="388620" cy="138112"/>
              </a:xfrm>
              <a:custGeom>
                <a:avLst/>
                <a:gdLst/>
                <a:ahLst/>
                <a:cxnLst/>
                <a:rect l="l" t="t" r="r" b="b"/>
                <a:pathLst>
                  <a:path w="388620" h="138112" extrusionOk="0">
                    <a:moveTo>
                      <a:pt x="4763" y="138113"/>
                    </a:moveTo>
                    <a:lnTo>
                      <a:pt x="388620" y="17145"/>
                    </a:lnTo>
                    <a:cubicBezTo>
                      <a:pt x="386715" y="11430"/>
                      <a:pt x="384810" y="5715"/>
                      <a:pt x="383858" y="0"/>
                    </a:cubicBezTo>
                    <a:lnTo>
                      <a:pt x="0" y="120967"/>
                    </a:lnTo>
                    <a:cubicBezTo>
                      <a:pt x="1905" y="126683"/>
                      <a:pt x="3810" y="132397"/>
                      <a:pt x="4763" y="1381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26" name="Google Shape;2526;p16"/>
              <p:cNvSpPr/>
              <p:nvPr/>
            </p:nvSpPr>
            <p:spPr>
              <a:xfrm>
                <a:off x="6560820" y="2752725"/>
                <a:ext cx="348614" cy="231457"/>
              </a:xfrm>
              <a:custGeom>
                <a:avLst/>
                <a:gdLst/>
                <a:ahLst/>
                <a:cxnLst/>
                <a:rect l="l" t="t" r="r" b="b"/>
                <a:pathLst>
                  <a:path w="348614" h="231457" extrusionOk="0">
                    <a:moveTo>
                      <a:pt x="9525" y="231458"/>
                    </a:moveTo>
                    <a:lnTo>
                      <a:pt x="348615" y="15240"/>
                    </a:lnTo>
                    <a:cubicBezTo>
                      <a:pt x="345758" y="10477"/>
                      <a:pt x="341947" y="4763"/>
                      <a:pt x="339090" y="0"/>
                    </a:cubicBezTo>
                    <a:lnTo>
                      <a:pt x="0" y="216217"/>
                    </a:lnTo>
                    <a:cubicBezTo>
                      <a:pt x="2858" y="220980"/>
                      <a:pt x="5715" y="225742"/>
                      <a:pt x="9525" y="2314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27" name="Google Shape;2527;p16"/>
              <p:cNvSpPr/>
              <p:nvPr/>
            </p:nvSpPr>
            <p:spPr>
              <a:xfrm>
                <a:off x="6470332" y="2562225"/>
                <a:ext cx="284797" cy="309562"/>
              </a:xfrm>
              <a:custGeom>
                <a:avLst/>
                <a:gdLst/>
                <a:ahLst/>
                <a:cxnLst/>
                <a:rect l="l" t="t" r="r" b="b"/>
                <a:pathLst>
                  <a:path w="284797" h="309562" extrusionOk="0">
                    <a:moveTo>
                      <a:pt x="284797" y="12383"/>
                    </a:moveTo>
                    <a:cubicBezTo>
                      <a:pt x="280035" y="8573"/>
                      <a:pt x="276225" y="3810"/>
                      <a:pt x="271463" y="0"/>
                    </a:cubicBezTo>
                    <a:lnTo>
                      <a:pt x="0" y="297180"/>
                    </a:lnTo>
                    <a:cubicBezTo>
                      <a:pt x="4763" y="300990"/>
                      <a:pt x="8572" y="305753"/>
                      <a:pt x="13335" y="309563"/>
                    </a:cubicBezTo>
                    <a:lnTo>
                      <a:pt x="284797" y="12383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28" name="Google Shape;2528;p16"/>
              <p:cNvSpPr/>
              <p:nvPr/>
            </p:nvSpPr>
            <p:spPr>
              <a:xfrm>
                <a:off x="6357937" y="2423160"/>
                <a:ext cx="205740" cy="364807"/>
              </a:xfrm>
              <a:custGeom>
                <a:avLst/>
                <a:gdLst/>
                <a:ahLst/>
                <a:cxnLst/>
                <a:rect l="l" t="t" r="r" b="b"/>
                <a:pathLst>
                  <a:path w="205740" h="364807" extrusionOk="0">
                    <a:moveTo>
                      <a:pt x="205740" y="8573"/>
                    </a:moveTo>
                    <a:cubicBezTo>
                      <a:pt x="200025" y="5715"/>
                      <a:pt x="195263" y="2857"/>
                      <a:pt x="189547" y="0"/>
                    </a:cubicBezTo>
                    <a:lnTo>
                      <a:pt x="0" y="355282"/>
                    </a:lnTo>
                    <a:cubicBezTo>
                      <a:pt x="5715" y="358140"/>
                      <a:pt x="10478" y="360998"/>
                      <a:pt x="16192" y="364807"/>
                    </a:cubicBezTo>
                    <a:lnTo>
                      <a:pt x="205740" y="8573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29" name="Google Shape;2529;p16"/>
              <p:cNvSpPr/>
              <p:nvPr/>
            </p:nvSpPr>
            <p:spPr>
              <a:xfrm>
                <a:off x="5155882" y="3220402"/>
                <a:ext cx="398144" cy="35242"/>
              </a:xfrm>
              <a:custGeom>
                <a:avLst/>
                <a:gdLst/>
                <a:ahLst/>
                <a:cxnLst/>
                <a:rect l="l" t="t" r="r" b="b"/>
                <a:pathLst>
                  <a:path w="398144" h="35242" extrusionOk="0">
                    <a:moveTo>
                      <a:pt x="398145" y="17145"/>
                    </a:moveTo>
                    <a:lnTo>
                      <a:pt x="953" y="0"/>
                    </a:lnTo>
                    <a:cubicBezTo>
                      <a:pt x="953" y="5715"/>
                      <a:pt x="953" y="12382"/>
                      <a:pt x="0" y="18097"/>
                    </a:cubicBezTo>
                    <a:lnTo>
                      <a:pt x="398145" y="35242"/>
                    </a:lnTo>
                    <a:cubicBezTo>
                      <a:pt x="398145" y="29527"/>
                      <a:pt x="398145" y="23813"/>
                      <a:pt x="398145" y="1714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0" name="Google Shape;2530;p16"/>
              <p:cNvSpPr/>
              <p:nvPr/>
            </p:nvSpPr>
            <p:spPr>
              <a:xfrm>
                <a:off x="5193030" y="2977514"/>
                <a:ext cx="384809" cy="137160"/>
              </a:xfrm>
              <a:custGeom>
                <a:avLst/>
                <a:gdLst/>
                <a:ahLst/>
                <a:cxnLst/>
                <a:rect l="l" t="t" r="r" b="b"/>
                <a:pathLst>
                  <a:path w="384809" h="137160" extrusionOk="0">
                    <a:moveTo>
                      <a:pt x="384810" y="120015"/>
                    </a:moveTo>
                    <a:lnTo>
                      <a:pt x="4763" y="0"/>
                    </a:lnTo>
                    <a:cubicBezTo>
                      <a:pt x="2857" y="5715"/>
                      <a:pt x="952" y="11430"/>
                      <a:pt x="0" y="17145"/>
                    </a:cubicBezTo>
                    <a:lnTo>
                      <a:pt x="381000" y="137160"/>
                    </a:lnTo>
                    <a:cubicBezTo>
                      <a:pt x="381953" y="131445"/>
                      <a:pt x="382905" y="125730"/>
                      <a:pt x="384810" y="12001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1" name="Google Shape;2531;p16"/>
              <p:cNvSpPr/>
              <p:nvPr/>
            </p:nvSpPr>
            <p:spPr>
              <a:xfrm>
                <a:off x="5291137" y="2752725"/>
                <a:ext cx="346710" cy="230504"/>
              </a:xfrm>
              <a:custGeom>
                <a:avLst/>
                <a:gdLst/>
                <a:ahLst/>
                <a:cxnLst/>
                <a:rect l="l" t="t" r="r" b="b"/>
                <a:pathLst>
                  <a:path w="346710" h="230504" extrusionOk="0">
                    <a:moveTo>
                      <a:pt x="346710" y="215265"/>
                    </a:moveTo>
                    <a:lnTo>
                      <a:pt x="9525" y="0"/>
                    </a:lnTo>
                    <a:cubicBezTo>
                      <a:pt x="6668" y="4763"/>
                      <a:pt x="2857" y="10477"/>
                      <a:pt x="0" y="15240"/>
                    </a:cubicBezTo>
                    <a:lnTo>
                      <a:pt x="337185" y="230505"/>
                    </a:lnTo>
                    <a:cubicBezTo>
                      <a:pt x="340042" y="224790"/>
                      <a:pt x="342900" y="220027"/>
                      <a:pt x="346710" y="21526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2" name="Google Shape;2532;p16"/>
              <p:cNvSpPr/>
              <p:nvPr/>
            </p:nvSpPr>
            <p:spPr>
              <a:xfrm>
                <a:off x="5434012" y="2573654"/>
                <a:ext cx="288607" cy="302895"/>
              </a:xfrm>
              <a:custGeom>
                <a:avLst/>
                <a:gdLst/>
                <a:ahLst/>
                <a:cxnLst/>
                <a:rect l="l" t="t" r="r" b="b"/>
                <a:pathLst>
                  <a:path w="288607" h="302895" extrusionOk="0">
                    <a:moveTo>
                      <a:pt x="288608" y="290513"/>
                    </a:moveTo>
                    <a:lnTo>
                      <a:pt x="13335" y="0"/>
                    </a:lnTo>
                    <a:cubicBezTo>
                      <a:pt x="8573" y="3810"/>
                      <a:pt x="4763" y="8573"/>
                      <a:pt x="0" y="12383"/>
                    </a:cubicBezTo>
                    <a:lnTo>
                      <a:pt x="275273" y="302895"/>
                    </a:lnTo>
                    <a:cubicBezTo>
                      <a:pt x="279083" y="299085"/>
                      <a:pt x="283845" y="294323"/>
                      <a:pt x="288608" y="2905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3" name="Google Shape;2533;p16"/>
              <p:cNvSpPr/>
              <p:nvPr/>
            </p:nvSpPr>
            <p:spPr>
              <a:xfrm>
                <a:off x="5604510" y="2442210"/>
                <a:ext cx="217169" cy="356235"/>
              </a:xfrm>
              <a:custGeom>
                <a:avLst/>
                <a:gdLst/>
                <a:ahLst/>
                <a:cxnLst/>
                <a:rect l="l" t="t" r="r" b="b"/>
                <a:pathLst>
                  <a:path w="217169" h="356235" extrusionOk="0">
                    <a:moveTo>
                      <a:pt x="0" y="9525"/>
                    </a:moveTo>
                    <a:lnTo>
                      <a:pt x="201930" y="356235"/>
                    </a:lnTo>
                    <a:cubicBezTo>
                      <a:pt x="206692" y="353378"/>
                      <a:pt x="212407" y="349567"/>
                      <a:pt x="217170" y="346710"/>
                    </a:cubicBezTo>
                    <a:lnTo>
                      <a:pt x="16192" y="0"/>
                    </a:lnTo>
                    <a:cubicBezTo>
                      <a:pt x="10477" y="2857"/>
                      <a:pt x="5715" y="5715"/>
                      <a:pt x="0" y="952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4" name="Google Shape;2534;p16"/>
              <p:cNvSpPr/>
              <p:nvPr/>
            </p:nvSpPr>
            <p:spPr>
              <a:xfrm>
                <a:off x="5412104" y="2451735"/>
                <a:ext cx="70485" cy="72007"/>
              </a:xfrm>
              <a:custGeom>
                <a:avLst/>
                <a:gdLst/>
                <a:ahLst/>
                <a:cxnLst/>
                <a:rect l="l" t="t" r="r" b="b"/>
                <a:pathLst>
                  <a:path w="70485" h="72007" extrusionOk="0">
                    <a:moveTo>
                      <a:pt x="41910" y="11430"/>
                    </a:moveTo>
                    <a:lnTo>
                      <a:pt x="28575" y="0"/>
                    </a:lnTo>
                    <a:lnTo>
                      <a:pt x="6668" y="24765"/>
                    </a:lnTo>
                    <a:cubicBezTo>
                      <a:pt x="1905" y="29527"/>
                      <a:pt x="0" y="35242"/>
                      <a:pt x="0" y="41910"/>
                    </a:cubicBezTo>
                    <a:cubicBezTo>
                      <a:pt x="0" y="48577"/>
                      <a:pt x="2858" y="54292"/>
                      <a:pt x="7620" y="58102"/>
                    </a:cubicBezTo>
                    <a:cubicBezTo>
                      <a:pt x="13335" y="62865"/>
                      <a:pt x="21908" y="67627"/>
                      <a:pt x="32385" y="69532"/>
                    </a:cubicBezTo>
                    <a:cubicBezTo>
                      <a:pt x="42863" y="72390"/>
                      <a:pt x="55245" y="72390"/>
                      <a:pt x="69533" y="71438"/>
                    </a:cubicBezTo>
                    <a:lnTo>
                      <a:pt x="70485" y="63817"/>
                    </a:lnTo>
                    <a:cubicBezTo>
                      <a:pt x="61913" y="63817"/>
                      <a:pt x="53340" y="62865"/>
                      <a:pt x="46673" y="60960"/>
                    </a:cubicBezTo>
                    <a:cubicBezTo>
                      <a:pt x="40005" y="59055"/>
                      <a:pt x="34290" y="56198"/>
                      <a:pt x="30480" y="52388"/>
                    </a:cubicBezTo>
                    <a:cubicBezTo>
                      <a:pt x="26670" y="49530"/>
                      <a:pt x="24765" y="44767"/>
                      <a:pt x="23813" y="40005"/>
                    </a:cubicBezTo>
                    <a:cubicBezTo>
                      <a:pt x="22860" y="35242"/>
                      <a:pt x="24765" y="31432"/>
                      <a:pt x="27623" y="27623"/>
                    </a:cubicBezTo>
                    <a:lnTo>
                      <a:pt x="41910" y="1143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5" name="Google Shape;2535;p16"/>
              <p:cNvSpPr/>
              <p:nvPr/>
            </p:nvSpPr>
            <p:spPr>
              <a:xfrm>
                <a:off x="5534025" y="2244089"/>
                <a:ext cx="77033" cy="27622"/>
              </a:xfrm>
              <a:custGeom>
                <a:avLst/>
                <a:gdLst/>
                <a:ahLst/>
                <a:cxnLst/>
                <a:rect l="l" t="t" r="r" b="b"/>
                <a:pathLst>
                  <a:path w="77033" h="27622" extrusionOk="0">
                    <a:moveTo>
                      <a:pt x="24765" y="15240"/>
                    </a:moveTo>
                    <a:cubicBezTo>
                      <a:pt x="27623" y="13335"/>
                      <a:pt x="30480" y="12383"/>
                      <a:pt x="34290" y="12383"/>
                    </a:cubicBezTo>
                    <a:cubicBezTo>
                      <a:pt x="37148" y="12383"/>
                      <a:pt x="40005" y="12383"/>
                      <a:pt x="42863" y="13335"/>
                    </a:cubicBezTo>
                    <a:lnTo>
                      <a:pt x="75248" y="27623"/>
                    </a:lnTo>
                    <a:cubicBezTo>
                      <a:pt x="80010" y="24765"/>
                      <a:pt x="75248" y="20003"/>
                      <a:pt x="60960" y="12383"/>
                    </a:cubicBezTo>
                    <a:cubicBezTo>
                      <a:pt x="53340" y="8573"/>
                      <a:pt x="48577" y="6668"/>
                      <a:pt x="45720" y="5715"/>
                    </a:cubicBezTo>
                    <a:cubicBezTo>
                      <a:pt x="39052" y="2858"/>
                      <a:pt x="31433" y="953"/>
                      <a:pt x="23813" y="0"/>
                    </a:cubicBezTo>
                    <a:cubicBezTo>
                      <a:pt x="16192" y="0"/>
                      <a:pt x="10477" y="953"/>
                      <a:pt x="5715" y="3810"/>
                    </a:cubicBezTo>
                    <a:cubicBezTo>
                      <a:pt x="2858" y="5715"/>
                      <a:pt x="952" y="7620"/>
                      <a:pt x="0" y="9525"/>
                    </a:cubicBezTo>
                    <a:lnTo>
                      <a:pt x="17145" y="21908"/>
                    </a:lnTo>
                    <a:cubicBezTo>
                      <a:pt x="19050" y="18098"/>
                      <a:pt x="21908" y="16193"/>
                      <a:pt x="24765" y="1524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6" name="Google Shape;2536;p16"/>
              <p:cNvSpPr/>
              <p:nvPr/>
            </p:nvSpPr>
            <p:spPr>
              <a:xfrm>
                <a:off x="5629275" y="2180186"/>
                <a:ext cx="80010" cy="46758"/>
              </a:xfrm>
              <a:custGeom>
                <a:avLst/>
                <a:gdLst/>
                <a:ahLst/>
                <a:cxnLst/>
                <a:rect l="l" t="t" r="r" b="b"/>
                <a:pathLst>
                  <a:path w="80010" h="46758" extrusionOk="0">
                    <a:moveTo>
                      <a:pt x="20002" y="43901"/>
                    </a:moveTo>
                    <a:cubicBezTo>
                      <a:pt x="22860" y="41996"/>
                      <a:pt x="25717" y="41043"/>
                      <a:pt x="27623" y="40091"/>
                    </a:cubicBezTo>
                    <a:cubicBezTo>
                      <a:pt x="32385" y="38186"/>
                      <a:pt x="38100" y="37233"/>
                      <a:pt x="44767" y="37233"/>
                    </a:cubicBezTo>
                    <a:cubicBezTo>
                      <a:pt x="52388" y="37233"/>
                      <a:pt x="60008" y="39138"/>
                      <a:pt x="68580" y="41996"/>
                    </a:cubicBezTo>
                    <a:lnTo>
                      <a:pt x="80010" y="37233"/>
                    </a:lnTo>
                    <a:lnTo>
                      <a:pt x="50483" y="10563"/>
                    </a:lnTo>
                    <a:cubicBezTo>
                      <a:pt x="45720" y="5801"/>
                      <a:pt x="40958" y="2943"/>
                      <a:pt x="36195" y="1038"/>
                    </a:cubicBezTo>
                    <a:cubicBezTo>
                      <a:pt x="30480" y="-867"/>
                      <a:pt x="25717" y="86"/>
                      <a:pt x="20955" y="1991"/>
                    </a:cubicBezTo>
                    <a:cubicBezTo>
                      <a:pt x="15240" y="4848"/>
                      <a:pt x="11430" y="7706"/>
                      <a:pt x="9525" y="9611"/>
                    </a:cubicBezTo>
                    <a:lnTo>
                      <a:pt x="26670" y="21993"/>
                    </a:lnTo>
                    <a:cubicBezTo>
                      <a:pt x="26670" y="21041"/>
                      <a:pt x="27623" y="19136"/>
                      <a:pt x="28575" y="18183"/>
                    </a:cubicBezTo>
                    <a:cubicBezTo>
                      <a:pt x="30480" y="16278"/>
                      <a:pt x="32385" y="15326"/>
                      <a:pt x="34290" y="14373"/>
                    </a:cubicBezTo>
                    <a:cubicBezTo>
                      <a:pt x="37148" y="13421"/>
                      <a:pt x="40005" y="13421"/>
                      <a:pt x="43815" y="14373"/>
                    </a:cubicBezTo>
                    <a:cubicBezTo>
                      <a:pt x="47625" y="16278"/>
                      <a:pt x="51435" y="18183"/>
                      <a:pt x="55245" y="21993"/>
                    </a:cubicBezTo>
                    <a:lnTo>
                      <a:pt x="73342" y="35328"/>
                    </a:lnTo>
                    <a:lnTo>
                      <a:pt x="71438" y="36281"/>
                    </a:lnTo>
                    <a:cubicBezTo>
                      <a:pt x="54292" y="31518"/>
                      <a:pt x="40958" y="27708"/>
                      <a:pt x="31433" y="25803"/>
                    </a:cubicBezTo>
                    <a:cubicBezTo>
                      <a:pt x="20955" y="23898"/>
                      <a:pt x="13335" y="23898"/>
                      <a:pt x="9525" y="25803"/>
                    </a:cubicBezTo>
                    <a:cubicBezTo>
                      <a:pt x="7620" y="26756"/>
                      <a:pt x="5715" y="27708"/>
                      <a:pt x="3810" y="28661"/>
                    </a:cubicBezTo>
                    <a:cubicBezTo>
                      <a:pt x="1905" y="29613"/>
                      <a:pt x="952" y="30566"/>
                      <a:pt x="0" y="32471"/>
                    </a:cubicBezTo>
                    <a:lnTo>
                      <a:pt x="16192" y="46758"/>
                    </a:lnTo>
                    <a:cubicBezTo>
                      <a:pt x="16192" y="46758"/>
                      <a:pt x="18098" y="45806"/>
                      <a:pt x="20002" y="4390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7" name="Google Shape;2537;p16"/>
              <p:cNvSpPr/>
              <p:nvPr/>
            </p:nvSpPr>
            <p:spPr>
              <a:xfrm>
                <a:off x="5366385" y="2163127"/>
                <a:ext cx="518291" cy="331470"/>
              </a:xfrm>
              <a:custGeom>
                <a:avLst/>
                <a:gdLst/>
                <a:ahLst/>
                <a:cxnLst/>
                <a:rect l="l" t="t" r="r" b="b"/>
                <a:pathLst>
                  <a:path w="518291" h="331470" extrusionOk="0">
                    <a:moveTo>
                      <a:pt x="83820" y="260985"/>
                    </a:moveTo>
                    <a:cubicBezTo>
                      <a:pt x="84773" y="260985"/>
                      <a:pt x="85725" y="260985"/>
                      <a:pt x="86677" y="261938"/>
                    </a:cubicBezTo>
                    <a:cubicBezTo>
                      <a:pt x="87630" y="262890"/>
                      <a:pt x="89535" y="263843"/>
                      <a:pt x="90488" y="264795"/>
                    </a:cubicBezTo>
                    <a:cubicBezTo>
                      <a:pt x="93345" y="267653"/>
                      <a:pt x="94298" y="272415"/>
                      <a:pt x="92392" y="278130"/>
                    </a:cubicBezTo>
                    <a:cubicBezTo>
                      <a:pt x="90488" y="283845"/>
                      <a:pt x="87630" y="289560"/>
                      <a:pt x="81915" y="294323"/>
                    </a:cubicBezTo>
                    <a:cubicBezTo>
                      <a:pt x="93345" y="301943"/>
                      <a:pt x="105727" y="305753"/>
                      <a:pt x="118110" y="307658"/>
                    </a:cubicBezTo>
                    <a:cubicBezTo>
                      <a:pt x="129540" y="308610"/>
                      <a:pt x="139065" y="305753"/>
                      <a:pt x="145732" y="300038"/>
                    </a:cubicBezTo>
                    <a:cubicBezTo>
                      <a:pt x="148590" y="297180"/>
                      <a:pt x="151448" y="293370"/>
                      <a:pt x="152400" y="289560"/>
                    </a:cubicBezTo>
                    <a:cubicBezTo>
                      <a:pt x="154305" y="284798"/>
                      <a:pt x="156210" y="280988"/>
                      <a:pt x="156210" y="275273"/>
                    </a:cubicBezTo>
                    <a:lnTo>
                      <a:pt x="170498" y="289560"/>
                    </a:lnTo>
                    <a:lnTo>
                      <a:pt x="193357" y="284798"/>
                    </a:lnTo>
                    <a:lnTo>
                      <a:pt x="129540" y="218123"/>
                    </a:lnTo>
                    <a:cubicBezTo>
                      <a:pt x="139065" y="209550"/>
                      <a:pt x="148590" y="201930"/>
                      <a:pt x="158115" y="193358"/>
                    </a:cubicBezTo>
                    <a:lnTo>
                      <a:pt x="206692" y="255270"/>
                    </a:lnTo>
                    <a:lnTo>
                      <a:pt x="231457" y="253365"/>
                    </a:lnTo>
                    <a:lnTo>
                      <a:pt x="174307" y="180023"/>
                    </a:lnTo>
                    <a:cubicBezTo>
                      <a:pt x="184785" y="171450"/>
                      <a:pt x="196215" y="163830"/>
                      <a:pt x="206692" y="156210"/>
                    </a:cubicBezTo>
                    <a:lnTo>
                      <a:pt x="221932" y="180023"/>
                    </a:lnTo>
                    <a:lnTo>
                      <a:pt x="213360" y="185738"/>
                    </a:lnTo>
                    <a:cubicBezTo>
                      <a:pt x="212407" y="186690"/>
                      <a:pt x="211455" y="187643"/>
                      <a:pt x="211455" y="189548"/>
                    </a:cubicBezTo>
                    <a:cubicBezTo>
                      <a:pt x="210502" y="190500"/>
                      <a:pt x="211455" y="192405"/>
                      <a:pt x="212407" y="193358"/>
                    </a:cubicBezTo>
                    <a:cubicBezTo>
                      <a:pt x="215265" y="197168"/>
                      <a:pt x="220980" y="200025"/>
                      <a:pt x="231457" y="201930"/>
                    </a:cubicBezTo>
                    <a:cubicBezTo>
                      <a:pt x="241935" y="203835"/>
                      <a:pt x="248602" y="203835"/>
                      <a:pt x="252413" y="200978"/>
                    </a:cubicBezTo>
                    <a:cubicBezTo>
                      <a:pt x="254317" y="200025"/>
                      <a:pt x="255270" y="198120"/>
                      <a:pt x="255270" y="197168"/>
                    </a:cubicBezTo>
                    <a:cubicBezTo>
                      <a:pt x="255270" y="195263"/>
                      <a:pt x="255270" y="193358"/>
                      <a:pt x="254317" y="192405"/>
                    </a:cubicBezTo>
                    <a:lnTo>
                      <a:pt x="223838" y="145733"/>
                    </a:lnTo>
                    <a:cubicBezTo>
                      <a:pt x="231457" y="140970"/>
                      <a:pt x="239077" y="135255"/>
                      <a:pt x="246698" y="130493"/>
                    </a:cubicBezTo>
                    <a:lnTo>
                      <a:pt x="291465" y="199073"/>
                    </a:lnTo>
                    <a:lnTo>
                      <a:pt x="314325" y="197168"/>
                    </a:lnTo>
                    <a:lnTo>
                      <a:pt x="263842" y="119063"/>
                    </a:lnTo>
                    <a:cubicBezTo>
                      <a:pt x="286703" y="104775"/>
                      <a:pt x="310515" y="92393"/>
                      <a:pt x="335280" y="80010"/>
                    </a:cubicBezTo>
                    <a:lnTo>
                      <a:pt x="347663" y="105728"/>
                    </a:lnTo>
                    <a:lnTo>
                      <a:pt x="307657" y="125730"/>
                    </a:lnTo>
                    <a:cubicBezTo>
                      <a:pt x="305753" y="126683"/>
                      <a:pt x="303848" y="128588"/>
                      <a:pt x="302895" y="130493"/>
                    </a:cubicBezTo>
                    <a:cubicBezTo>
                      <a:pt x="301942" y="133350"/>
                      <a:pt x="301942" y="135255"/>
                      <a:pt x="302895" y="137160"/>
                    </a:cubicBezTo>
                    <a:cubicBezTo>
                      <a:pt x="305753" y="141923"/>
                      <a:pt x="310515" y="146685"/>
                      <a:pt x="317182" y="149543"/>
                    </a:cubicBezTo>
                    <a:cubicBezTo>
                      <a:pt x="323850" y="153353"/>
                      <a:pt x="329565" y="154305"/>
                      <a:pt x="333375" y="152400"/>
                    </a:cubicBezTo>
                    <a:cubicBezTo>
                      <a:pt x="334328" y="151448"/>
                      <a:pt x="335280" y="150495"/>
                      <a:pt x="335280" y="149543"/>
                    </a:cubicBezTo>
                    <a:cubicBezTo>
                      <a:pt x="336232" y="148590"/>
                      <a:pt x="336232" y="147638"/>
                      <a:pt x="335280" y="145733"/>
                    </a:cubicBezTo>
                    <a:lnTo>
                      <a:pt x="331470" y="139065"/>
                    </a:lnTo>
                    <a:cubicBezTo>
                      <a:pt x="330517" y="138113"/>
                      <a:pt x="330517" y="136208"/>
                      <a:pt x="331470" y="135255"/>
                    </a:cubicBezTo>
                    <a:cubicBezTo>
                      <a:pt x="331470" y="134303"/>
                      <a:pt x="332423" y="132398"/>
                      <a:pt x="333375" y="132398"/>
                    </a:cubicBezTo>
                    <a:lnTo>
                      <a:pt x="355282" y="120968"/>
                    </a:lnTo>
                    <a:lnTo>
                      <a:pt x="371475" y="153353"/>
                    </a:lnTo>
                    <a:lnTo>
                      <a:pt x="394335" y="154305"/>
                    </a:lnTo>
                    <a:lnTo>
                      <a:pt x="352425" y="71438"/>
                    </a:lnTo>
                    <a:cubicBezTo>
                      <a:pt x="378142" y="60008"/>
                      <a:pt x="403860" y="48578"/>
                      <a:pt x="431482" y="39053"/>
                    </a:cubicBezTo>
                    <a:lnTo>
                      <a:pt x="442913" y="69533"/>
                    </a:lnTo>
                    <a:cubicBezTo>
                      <a:pt x="436245" y="65723"/>
                      <a:pt x="429578" y="62865"/>
                      <a:pt x="422910" y="60960"/>
                    </a:cubicBezTo>
                    <a:cubicBezTo>
                      <a:pt x="417195" y="59055"/>
                      <a:pt x="411480" y="59055"/>
                      <a:pt x="408623" y="60960"/>
                    </a:cubicBezTo>
                    <a:cubicBezTo>
                      <a:pt x="401003" y="63818"/>
                      <a:pt x="395288" y="68580"/>
                      <a:pt x="391478" y="75248"/>
                    </a:cubicBezTo>
                    <a:cubicBezTo>
                      <a:pt x="387667" y="81915"/>
                      <a:pt x="387667" y="88583"/>
                      <a:pt x="389573" y="95250"/>
                    </a:cubicBezTo>
                    <a:cubicBezTo>
                      <a:pt x="392430" y="102870"/>
                      <a:pt x="399098" y="108585"/>
                      <a:pt x="408623" y="113348"/>
                    </a:cubicBezTo>
                    <a:cubicBezTo>
                      <a:pt x="418148" y="118110"/>
                      <a:pt x="427673" y="119063"/>
                      <a:pt x="434340" y="117158"/>
                    </a:cubicBezTo>
                    <a:cubicBezTo>
                      <a:pt x="437198" y="116205"/>
                      <a:pt x="441007" y="113348"/>
                      <a:pt x="443865" y="110490"/>
                    </a:cubicBezTo>
                    <a:cubicBezTo>
                      <a:pt x="446723" y="107633"/>
                      <a:pt x="450532" y="103823"/>
                      <a:pt x="453390" y="98108"/>
                    </a:cubicBezTo>
                    <a:lnTo>
                      <a:pt x="460057" y="116205"/>
                    </a:lnTo>
                    <a:lnTo>
                      <a:pt x="482917" y="120968"/>
                    </a:lnTo>
                    <a:lnTo>
                      <a:pt x="468630" y="80963"/>
                    </a:lnTo>
                    <a:cubicBezTo>
                      <a:pt x="470535" y="75248"/>
                      <a:pt x="473392" y="71438"/>
                      <a:pt x="476250" y="67628"/>
                    </a:cubicBezTo>
                    <a:cubicBezTo>
                      <a:pt x="480060" y="63818"/>
                      <a:pt x="482917" y="60960"/>
                      <a:pt x="486728" y="60008"/>
                    </a:cubicBezTo>
                    <a:cubicBezTo>
                      <a:pt x="488632" y="59055"/>
                      <a:pt x="490538" y="59055"/>
                      <a:pt x="492442" y="60960"/>
                    </a:cubicBezTo>
                    <a:cubicBezTo>
                      <a:pt x="494348" y="61913"/>
                      <a:pt x="496253" y="63818"/>
                      <a:pt x="497205" y="65723"/>
                    </a:cubicBezTo>
                    <a:cubicBezTo>
                      <a:pt x="499110" y="69533"/>
                      <a:pt x="499110" y="75248"/>
                      <a:pt x="499110" y="80963"/>
                    </a:cubicBezTo>
                    <a:cubicBezTo>
                      <a:pt x="498157" y="86678"/>
                      <a:pt x="497205" y="93345"/>
                      <a:pt x="495300" y="99060"/>
                    </a:cubicBezTo>
                    <a:lnTo>
                      <a:pt x="516255" y="104775"/>
                    </a:lnTo>
                    <a:cubicBezTo>
                      <a:pt x="519113" y="91440"/>
                      <a:pt x="519113" y="80010"/>
                      <a:pt x="515303" y="69533"/>
                    </a:cubicBezTo>
                    <a:cubicBezTo>
                      <a:pt x="512445" y="61913"/>
                      <a:pt x="506730" y="55245"/>
                      <a:pt x="498157" y="50483"/>
                    </a:cubicBezTo>
                    <a:cubicBezTo>
                      <a:pt x="489585" y="44768"/>
                      <a:pt x="481965" y="43815"/>
                      <a:pt x="476250" y="45720"/>
                    </a:cubicBezTo>
                    <a:cubicBezTo>
                      <a:pt x="473392" y="46673"/>
                      <a:pt x="470535" y="48578"/>
                      <a:pt x="467678" y="50483"/>
                    </a:cubicBezTo>
                    <a:cubicBezTo>
                      <a:pt x="464820" y="52388"/>
                      <a:pt x="461963" y="56198"/>
                      <a:pt x="459105" y="59055"/>
                    </a:cubicBezTo>
                    <a:lnTo>
                      <a:pt x="450532" y="34290"/>
                    </a:lnTo>
                    <a:cubicBezTo>
                      <a:pt x="470535" y="27623"/>
                      <a:pt x="490538" y="21908"/>
                      <a:pt x="511492" y="16193"/>
                    </a:cubicBezTo>
                    <a:lnTo>
                      <a:pt x="506730" y="12383"/>
                    </a:lnTo>
                    <a:lnTo>
                      <a:pt x="506730" y="12383"/>
                    </a:lnTo>
                    <a:lnTo>
                      <a:pt x="505778" y="11430"/>
                    </a:lnTo>
                    <a:lnTo>
                      <a:pt x="493395" y="0"/>
                    </a:lnTo>
                    <a:cubicBezTo>
                      <a:pt x="295275" y="52388"/>
                      <a:pt x="122873" y="168593"/>
                      <a:pt x="0" y="325755"/>
                    </a:cubicBezTo>
                    <a:lnTo>
                      <a:pt x="20955" y="331470"/>
                    </a:lnTo>
                    <a:cubicBezTo>
                      <a:pt x="40957" y="306705"/>
                      <a:pt x="61913" y="282893"/>
                      <a:pt x="83820" y="260985"/>
                    </a:cubicBezTo>
                    <a:close/>
                    <a:moveTo>
                      <a:pt x="436245" y="93345"/>
                    </a:moveTo>
                    <a:cubicBezTo>
                      <a:pt x="432435" y="97155"/>
                      <a:pt x="427673" y="100013"/>
                      <a:pt x="423863" y="101918"/>
                    </a:cubicBezTo>
                    <a:cubicBezTo>
                      <a:pt x="421005" y="102870"/>
                      <a:pt x="418148" y="102870"/>
                      <a:pt x="416242" y="101918"/>
                    </a:cubicBezTo>
                    <a:cubicBezTo>
                      <a:pt x="413385" y="100965"/>
                      <a:pt x="412432" y="99060"/>
                      <a:pt x="411480" y="97155"/>
                    </a:cubicBezTo>
                    <a:cubicBezTo>
                      <a:pt x="409575" y="92393"/>
                      <a:pt x="410528" y="88583"/>
                      <a:pt x="412432" y="84773"/>
                    </a:cubicBezTo>
                    <a:cubicBezTo>
                      <a:pt x="414338" y="80010"/>
                      <a:pt x="417195" y="77153"/>
                      <a:pt x="421957" y="76200"/>
                    </a:cubicBezTo>
                    <a:cubicBezTo>
                      <a:pt x="425767" y="75248"/>
                      <a:pt x="429578" y="74295"/>
                      <a:pt x="434340" y="75248"/>
                    </a:cubicBezTo>
                    <a:cubicBezTo>
                      <a:pt x="439103" y="75248"/>
                      <a:pt x="443865" y="77153"/>
                      <a:pt x="447675" y="79058"/>
                    </a:cubicBezTo>
                    <a:cubicBezTo>
                      <a:pt x="443865" y="83820"/>
                      <a:pt x="440055" y="89535"/>
                      <a:pt x="436245" y="93345"/>
                    </a:cubicBezTo>
                    <a:close/>
                    <a:moveTo>
                      <a:pt x="115252" y="231458"/>
                    </a:moveTo>
                    <a:lnTo>
                      <a:pt x="140970" y="258127"/>
                    </a:lnTo>
                    <a:cubicBezTo>
                      <a:pt x="140017" y="265748"/>
                      <a:pt x="138113" y="272415"/>
                      <a:pt x="136207" y="278130"/>
                    </a:cubicBezTo>
                    <a:cubicBezTo>
                      <a:pt x="134302" y="283845"/>
                      <a:pt x="131445" y="287655"/>
                      <a:pt x="128588" y="291465"/>
                    </a:cubicBezTo>
                    <a:cubicBezTo>
                      <a:pt x="125730" y="294323"/>
                      <a:pt x="121920" y="296228"/>
                      <a:pt x="118110" y="297180"/>
                    </a:cubicBezTo>
                    <a:cubicBezTo>
                      <a:pt x="114300" y="298133"/>
                      <a:pt x="110490" y="298133"/>
                      <a:pt x="106680" y="297180"/>
                    </a:cubicBezTo>
                    <a:cubicBezTo>
                      <a:pt x="106680" y="297180"/>
                      <a:pt x="105727" y="296228"/>
                      <a:pt x="105727" y="296228"/>
                    </a:cubicBezTo>
                    <a:cubicBezTo>
                      <a:pt x="105727" y="295275"/>
                      <a:pt x="105727" y="295275"/>
                      <a:pt x="105727" y="295275"/>
                    </a:cubicBezTo>
                    <a:cubicBezTo>
                      <a:pt x="110490" y="288608"/>
                      <a:pt x="113348" y="282893"/>
                      <a:pt x="115252" y="277178"/>
                    </a:cubicBezTo>
                    <a:cubicBezTo>
                      <a:pt x="117157" y="271463"/>
                      <a:pt x="116205" y="266700"/>
                      <a:pt x="114300" y="264795"/>
                    </a:cubicBezTo>
                    <a:cubicBezTo>
                      <a:pt x="112395" y="262890"/>
                      <a:pt x="109538" y="260985"/>
                      <a:pt x="104775" y="259080"/>
                    </a:cubicBezTo>
                    <a:cubicBezTo>
                      <a:pt x="100965" y="258127"/>
                      <a:pt x="96202" y="257175"/>
                      <a:pt x="91440" y="256223"/>
                    </a:cubicBezTo>
                    <a:cubicBezTo>
                      <a:pt x="98107" y="246698"/>
                      <a:pt x="106680" y="239077"/>
                      <a:pt x="115252" y="2314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8" name="Google Shape;2538;p16"/>
              <p:cNvSpPr/>
              <p:nvPr/>
            </p:nvSpPr>
            <p:spPr>
              <a:xfrm>
                <a:off x="5730239" y="2140743"/>
                <a:ext cx="72130" cy="40481"/>
              </a:xfrm>
              <a:custGeom>
                <a:avLst/>
                <a:gdLst/>
                <a:ahLst/>
                <a:cxnLst/>
                <a:rect l="l" t="t" r="r" b="b"/>
                <a:pathLst>
                  <a:path w="72130" h="40481" extrusionOk="0">
                    <a:moveTo>
                      <a:pt x="22860" y="17621"/>
                    </a:moveTo>
                    <a:cubicBezTo>
                      <a:pt x="25718" y="16669"/>
                      <a:pt x="29527" y="16669"/>
                      <a:pt x="32385" y="16669"/>
                    </a:cubicBezTo>
                    <a:cubicBezTo>
                      <a:pt x="35243" y="16669"/>
                      <a:pt x="38100" y="17621"/>
                      <a:pt x="40958" y="19526"/>
                    </a:cubicBezTo>
                    <a:lnTo>
                      <a:pt x="69533" y="40481"/>
                    </a:lnTo>
                    <a:cubicBezTo>
                      <a:pt x="75248" y="38576"/>
                      <a:pt x="71438" y="32861"/>
                      <a:pt x="59055" y="22384"/>
                    </a:cubicBezTo>
                    <a:cubicBezTo>
                      <a:pt x="52388" y="16669"/>
                      <a:pt x="48577" y="13811"/>
                      <a:pt x="45720" y="11906"/>
                    </a:cubicBezTo>
                    <a:cubicBezTo>
                      <a:pt x="40005" y="7144"/>
                      <a:pt x="33338" y="3334"/>
                      <a:pt x="25718" y="1429"/>
                    </a:cubicBezTo>
                    <a:cubicBezTo>
                      <a:pt x="19050" y="-476"/>
                      <a:pt x="12383" y="-476"/>
                      <a:pt x="7620" y="1429"/>
                    </a:cubicBezTo>
                    <a:cubicBezTo>
                      <a:pt x="4763" y="2381"/>
                      <a:pt x="1905" y="4286"/>
                      <a:pt x="0" y="5239"/>
                    </a:cubicBezTo>
                    <a:lnTo>
                      <a:pt x="14288" y="21431"/>
                    </a:lnTo>
                    <a:cubicBezTo>
                      <a:pt x="17145" y="20479"/>
                      <a:pt x="20002" y="18574"/>
                      <a:pt x="22860" y="176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9" name="Google Shape;2539;p16"/>
              <p:cNvSpPr/>
              <p:nvPr/>
            </p:nvSpPr>
            <p:spPr>
              <a:xfrm>
                <a:off x="6128204" y="2241841"/>
                <a:ext cx="60187" cy="55030"/>
              </a:xfrm>
              <a:custGeom>
                <a:avLst/>
                <a:gdLst/>
                <a:ahLst/>
                <a:cxnLst/>
                <a:rect l="l" t="t" r="r" b="b"/>
                <a:pathLst>
                  <a:path w="60187" h="55030" extrusionOk="0">
                    <a:moveTo>
                      <a:pt x="19230" y="17489"/>
                    </a:moveTo>
                    <a:cubicBezTo>
                      <a:pt x="23041" y="15584"/>
                      <a:pt x="27803" y="14631"/>
                      <a:pt x="32566" y="14631"/>
                    </a:cubicBezTo>
                    <a:lnTo>
                      <a:pt x="43996" y="15584"/>
                    </a:lnTo>
                    <a:lnTo>
                      <a:pt x="36375" y="1296"/>
                    </a:lnTo>
                    <a:lnTo>
                      <a:pt x="25898" y="344"/>
                    </a:lnTo>
                    <a:cubicBezTo>
                      <a:pt x="19230" y="-609"/>
                      <a:pt x="13516" y="344"/>
                      <a:pt x="8753" y="4154"/>
                    </a:cubicBezTo>
                    <a:cubicBezTo>
                      <a:pt x="3991" y="7011"/>
                      <a:pt x="1133" y="10821"/>
                      <a:pt x="180" y="16536"/>
                    </a:cubicBezTo>
                    <a:cubicBezTo>
                      <a:pt x="-772" y="25109"/>
                      <a:pt x="2086" y="33681"/>
                      <a:pt x="7800" y="41301"/>
                    </a:cubicBezTo>
                    <a:cubicBezTo>
                      <a:pt x="14468" y="48921"/>
                      <a:pt x="22088" y="53684"/>
                      <a:pt x="30661" y="54636"/>
                    </a:cubicBezTo>
                    <a:cubicBezTo>
                      <a:pt x="36375" y="55589"/>
                      <a:pt x="42091" y="54636"/>
                      <a:pt x="46853" y="53684"/>
                    </a:cubicBezTo>
                    <a:cubicBezTo>
                      <a:pt x="51616" y="52731"/>
                      <a:pt x="56378" y="50826"/>
                      <a:pt x="60188" y="47969"/>
                    </a:cubicBezTo>
                    <a:lnTo>
                      <a:pt x="52568" y="31776"/>
                    </a:lnTo>
                    <a:cubicBezTo>
                      <a:pt x="47805" y="34634"/>
                      <a:pt x="43043" y="37491"/>
                      <a:pt x="37328" y="39396"/>
                    </a:cubicBezTo>
                    <a:cubicBezTo>
                      <a:pt x="31613" y="41301"/>
                      <a:pt x="26850" y="41301"/>
                      <a:pt x="22088" y="41301"/>
                    </a:cubicBezTo>
                    <a:cubicBezTo>
                      <a:pt x="19230" y="41301"/>
                      <a:pt x="16373" y="39396"/>
                      <a:pt x="14468" y="36539"/>
                    </a:cubicBezTo>
                    <a:cubicBezTo>
                      <a:pt x="12563" y="33681"/>
                      <a:pt x="11611" y="30824"/>
                      <a:pt x="11611" y="27014"/>
                    </a:cubicBezTo>
                    <a:cubicBezTo>
                      <a:pt x="12563" y="23204"/>
                      <a:pt x="15421" y="20346"/>
                      <a:pt x="19230" y="1748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40" name="Google Shape;2540;p16"/>
              <p:cNvSpPr/>
              <p:nvPr/>
            </p:nvSpPr>
            <p:spPr>
              <a:xfrm>
                <a:off x="6304222" y="2196426"/>
                <a:ext cx="62287" cy="78143"/>
              </a:xfrm>
              <a:custGeom>
                <a:avLst/>
                <a:gdLst/>
                <a:ahLst/>
                <a:cxnLst/>
                <a:rect l="l" t="t" r="r" b="b"/>
                <a:pathLst>
                  <a:path w="62287" h="78143" extrusionOk="0">
                    <a:moveTo>
                      <a:pt x="23235" y="22899"/>
                    </a:moveTo>
                    <a:cubicBezTo>
                      <a:pt x="27045" y="20041"/>
                      <a:pt x="31808" y="19089"/>
                      <a:pt x="36570" y="20994"/>
                    </a:cubicBezTo>
                    <a:lnTo>
                      <a:pt x="57525" y="26709"/>
                    </a:lnTo>
                    <a:lnTo>
                      <a:pt x="62288" y="9564"/>
                    </a:lnTo>
                    <a:lnTo>
                      <a:pt x="30855" y="991"/>
                    </a:lnTo>
                    <a:cubicBezTo>
                      <a:pt x="24188" y="-914"/>
                      <a:pt x="18473" y="39"/>
                      <a:pt x="12758" y="2896"/>
                    </a:cubicBezTo>
                    <a:cubicBezTo>
                      <a:pt x="7043" y="5754"/>
                      <a:pt x="3233" y="10516"/>
                      <a:pt x="1328" y="16231"/>
                    </a:cubicBezTo>
                    <a:cubicBezTo>
                      <a:pt x="-577" y="23851"/>
                      <a:pt x="-577" y="33376"/>
                      <a:pt x="2280" y="43854"/>
                    </a:cubicBezTo>
                    <a:cubicBezTo>
                      <a:pt x="5138" y="54331"/>
                      <a:pt x="9900" y="65761"/>
                      <a:pt x="16568" y="78144"/>
                    </a:cubicBezTo>
                    <a:lnTo>
                      <a:pt x="24188" y="75286"/>
                    </a:lnTo>
                    <a:cubicBezTo>
                      <a:pt x="20378" y="67666"/>
                      <a:pt x="17520" y="60046"/>
                      <a:pt x="16568" y="52426"/>
                    </a:cubicBezTo>
                    <a:cubicBezTo>
                      <a:pt x="15615" y="44806"/>
                      <a:pt x="15615" y="39091"/>
                      <a:pt x="16568" y="33376"/>
                    </a:cubicBezTo>
                    <a:cubicBezTo>
                      <a:pt x="16568" y="29566"/>
                      <a:pt x="19425" y="25756"/>
                      <a:pt x="23235" y="2289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41" name="Google Shape;2541;p16"/>
              <p:cNvSpPr/>
              <p:nvPr/>
            </p:nvSpPr>
            <p:spPr>
              <a:xfrm>
                <a:off x="6667142" y="2388357"/>
                <a:ext cx="87539" cy="98620"/>
              </a:xfrm>
              <a:custGeom>
                <a:avLst/>
                <a:gdLst/>
                <a:ahLst/>
                <a:cxnLst/>
                <a:rect l="l" t="t" r="r" b="b"/>
                <a:pathLst>
                  <a:path w="87539" h="98620" extrusionOk="0">
                    <a:moveTo>
                      <a:pt x="52745" y="513"/>
                    </a:moveTo>
                    <a:cubicBezTo>
                      <a:pt x="45125" y="2418"/>
                      <a:pt x="41315" y="7180"/>
                      <a:pt x="39410" y="17658"/>
                    </a:cubicBezTo>
                    <a:cubicBezTo>
                      <a:pt x="37505" y="28135"/>
                      <a:pt x="38457" y="40518"/>
                      <a:pt x="43220" y="52900"/>
                    </a:cubicBezTo>
                    <a:cubicBezTo>
                      <a:pt x="34647" y="55758"/>
                      <a:pt x="26075" y="54805"/>
                      <a:pt x="18455" y="51948"/>
                    </a:cubicBezTo>
                    <a:cubicBezTo>
                      <a:pt x="20360" y="49090"/>
                      <a:pt x="20360" y="46233"/>
                      <a:pt x="20360" y="44328"/>
                    </a:cubicBezTo>
                    <a:cubicBezTo>
                      <a:pt x="20360" y="41470"/>
                      <a:pt x="20360" y="39565"/>
                      <a:pt x="19407" y="38613"/>
                    </a:cubicBezTo>
                    <a:cubicBezTo>
                      <a:pt x="17502" y="36708"/>
                      <a:pt x="14645" y="35755"/>
                      <a:pt x="11787" y="35755"/>
                    </a:cubicBezTo>
                    <a:cubicBezTo>
                      <a:pt x="8930" y="36708"/>
                      <a:pt x="5120" y="37660"/>
                      <a:pt x="3215" y="40518"/>
                    </a:cubicBezTo>
                    <a:cubicBezTo>
                      <a:pt x="357" y="43375"/>
                      <a:pt x="-595" y="47185"/>
                      <a:pt x="357" y="51948"/>
                    </a:cubicBezTo>
                    <a:cubicBezTo>
                      <a:pt x="1310" y="56710"/>
                      <a:pt x="4167" y="60520"/>
                      <a:pt x="7977" y="64330"/>
                    </a:cubicBezTo>
                    <a:lnTo>
                      <a:pt x="1310" y="95763"/>
                    </a:lnTo>
                    <a:lnTo>
                      <a:pt x="12740" y="98620"/>
                    </a:lnTo>
                    <a:lnTo>
                      <a:pt x="13692" y="67188"/>
                    </a:lnTo>
                    <a:cubicBezTo>
                      <a:pt x="27027" y="70998"/>
                      <a:pt x="39410" y="71950"/>
                      <a:pt x="50840" y="70045"/>
                    </a:cubicBezTo>
                    <a:cubicBezTo>
                      <a:pt x="62270" y="69093"/>
                      <a:pt x="70842" y="65283"/>
                      <a:pt x="76557" y="58615"/>
                    </a:cubicBezTo>
                    <a:cubicBezTo>
                      <a:pt x="87987" y="46233"/>
                      <a:pt x="93702" y="23373"/>
                      <a:pt x="77510" y="5275"/>
                    </a:cubicBezTo>
                    <a:cubicBezTo>
                      <a:pt x="72747" y="2418"/>
                      <a:pt x="65127" y="-1392"/>
                      <a:pt x="52745" y="513"/>
                    </a:cubicBezTo>
                    <a:close/>
                    <a:moveTo>
                      <a:pt x="70842" y="29088"/>
                    </a:moveTo>
                    <a:cubicBezTo>
                      <a:pt x="69890" y="33850"/>
                      <a:pt x="67985" y="37660"/>
                      <a:pt x="65127" y="41470"/>
                    </a:cubicBezTo>
                    <a:cubicBezTo>
                      <a:pt x="62270" y="44328"/>
                      <a:pt x="59412" y="47185"/>
                      <a:pt x="56555" y="48138"/>
                    </a:cubicBezTo>
                    <a:cubicBezTo>
                      <a:pt x="53697" y="50043"/>
                      <a:pt x="51792" y="50995"/>
                      <a:pt x="49887" y="50995"/>
                    </a:cubicBezTo>
                    <a:cubicBezTo>
                      <a:pt x="47982" y="44328"/>
                      <a:pt x="47982" y="37660"/>
                      <a:pt x="47982" y="32898"/>
                    </a:cubicBezTo>
                    <a:cubicBezTo>
                      <a:pt x="47982" y="27183"/>
                      <a:pt x="49887" y="23373"/>
                      <a:pt x="51792" y="21468"/>
                    </a:cubicBezTo>
                    <a:cubicBezTo>
                      <a:pt x="54650" y="18610"/>
                      <a:pt x="57507" y="16705"/>
                      <a:pt x="60365" y="16705"/>
                    </a:cubicBezTo>
                    <a:cubicBezTo>
                      <a:pt x="63222" y="15753"/>
                      <a:pt x="66080" y="16705"/>
                      <a:pt x="67985" y="18610"/>
                    </a:cubicBezTo>
                    <a:cubicBezTo>
                      <a:pt x="69890" y="21468"/>
                      <a:pt x="70842" y="25278"/>
                      <a:pt x="70842" y="2908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42" name="Google Shape;2542;p16"/>
              <p:cNvSpPr/>
              <p:nvPr/>
            </p:nvSpPr>
            <p:spPr>
              <a:xfrm>
                <a:off x="6644397" y="2477452"/>
                <a:ext cx="71922" cy="76930"/>
              </a:xfrm>
              <a:custGeom>
                <a:avLst/>
                <a:gdLst/>
                <a:ahLst/>
                <a:cxnLst/>
                <a:rect l="l" t="t" r="r" b="b"/>
                <a:pathLst>
                  <a:path w="71922" h="76930" extrusionOk="0">
                    <a:moveTo>
                      <a:pt x="47868" y="60008"/>
                    </a:moveTo>
                    <a:cubicBezTo>
                      <a:pt x="41200" y="59055"/>
                      <a:pt x="36438" y="56198"/>
                      <a:pt x="31675" y="50483"/>
                    </a:cubicBezTo>
                    <a:cubicBezTo>
                      <a:pt x="24055" y="40958"/>
                      <a:pt x="17388" y="32385"/>
                      <a:pt x="13578" y="23813"/>
                    </a:cubicBezTo>
                    <a:cubicBezTo>
                      <a:pt x="9768" y="15240"/>
                      <a:pt x="7863" y="7620"/>
                      <a:pt x="7863" y="952"/>
                    </a:cubicBezTo>
                    <a:lnTo>
                      <a:pt x="243" y="0"/>
                    </a:lnTo>
                    <a:cubicBezTo>
                      <a:pt x="-710" y="10477"/>
                      <a:pt x="1195" y="20955"/>
                      <a:pt x="5005" y="32385"/>
                    </a:cubicBezTo>
                    <a:cubicBezTo>
                      <a:pt x="8815" y="43815"/>
                      <a:pt x="15483" y="54293"/>
                      <a:pt x="23103" y="63818"/>
                    </a:cubicBezTo>
                    <a:cubicBezTo>
                      <a:pt x="28818" y="70485"/>
                      <a:pt x="36438" y="75248"/>
                      <a:pt x="44058" y="76200"/>
                    </a:cubicBezTo>
                    <a:cubicBezTo>
                      <a:pt x="51678" y="78105"/>
                      <a:pt x="58345" y="76200"/>
                      <a:pt x="64060" y="71438"/>
                    </a:cubicBezTo>
                    <a:cubicBezTo>
                      <a:pt x="68823" y="67627"/>
                      <a:pt x="71680" y="60960"/>
                      <a:pt x="71680" y="52388"/>
                    </a:cubicBezTo>
                    <a:cubicBezTo>
                      <a:pt x="72633" y="43815"/>
                      <a:pt x="70728" y="37148"/>
                      <a:pt x="66918" y="32385"/>
                    </a:cubicBezTo>
                    <a:cubicBezTo>
                      <a:pt x="65013" y="29527"/>
                      <a:pt x="62155" y="27623"/>
                      <a:pt x="58345" y="26670"/>
                    </a:cubicBezTo>
                    <a:cubicBezTo>
                      <a:pt x="54535" y="24765"/>
                      <a:pt x="50725" y="23813"/>
                      <a:pt x="45963" y="23813"/>
                    </a:cubicBezTo>
                    <a:lnTo>
                      <a:pt x="45010" y="41910"/>
                    </a:lnTo>
                    <a:cubicBezTo>
                      <a:pt x="48820" y="41910"/>
                      <a:pt x="51678" y="41910"/>
                      <a:pt x="55488" y="42863"/>
                    </a:cubicBezTo>
                    <a:cubicBezTo>
                      <a:pt x="59298" y="43815"/>
                      <a:pt x="61203" y="44768"/>
                      <a:pt x="63108" y="46673"/>
                    </a:cubicBezTo>
                    <a:cubicBezTo>
                      <a:pt x="65013" y="48577"/>
                      <a:pt x="65013" y="49530"/>
                      <a:pt x="65013" y="51435"/>
                    </a:cubicBezTo>
                    <a:cubicBezTo>
                      <a:pt x="65013" y="53340"/>
                      <a:pt x="65013" y="55245"/>
                      <a:pt x="63108" y="56198"/>
                    </a:cubicBezTo>
                    <a:cubicBezTo>
                      <a:pt x="59298" y="60008"/>
                      <a:pt x="54535" y="60960"/>
                      <a:pt x="47868" y="6000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43" name="Google Shape;2543;p16"/>
              <p:cNvSpPr/>
              <p:nvPr/>
            </p:nvSpPr>
            <p:spPr>
              <a:xfrm>
                <a:off x="5945504" y="2138362"/>
                <a:ext cx="782002" cy="306704"/>
              </a:xfrm>
              <a:custGeom>
                <a:avLst/>
                <a:gdLst/>
                <a:ahLst/>
                <a:cxnLst/>
                <a:rect l="l" t="t" r="r" b="b"/>
                <a:pathLst>
                  <a:path w="782002" h="306704" extrusionOk="0">
                    <a:moveTo>
                      <a:pt x="26670" y="97155"/>
                    </a:moveTo>
                    <a:cubicBezTo>
                      <a:pt x="37148" y="103823"/>
                      <a:pt x="46673" y="107632"/>
                      <a:pt x="56198" y="106680"/>
                    </a:cubicBezTo>
                    <a:cubicBezTo>
                      <a:pt x="62865" y="105727"/>
                      <a:pt x="68580" y="102870"/>
                      <a:pt x="73342" y="97155"/>
                    </a:cubicBezTo>
                    <a:cubicBezTo>
                      <a:pt x="78105" y="91440"/>
                      <a:pt x="80010" y="84773"/>
                      <a:pt x="79058" y="77152"/>
                    </a:cubicBezTo>
                    <a:cubicBezTo>
                      <a:pt x="79058" y="74295"/>
                      <a:pt x="78105" y="71438"/>
                      <a:pt x="77153" y="68580"/>
                    </a:cubicBezTo>
                    <a:cubicBezTo>
                      <a:pt x="76200" y="65723"/>
                      <a:pt x="74295" y="63818"/>
                      <a:pt x="72390" y="60960"/>
                    </a:cubicBezTo>
                    <a:cubicBezTo>
                      <a:pt x="77153" y="63818"/>
                      <a:pt x="80963" y="65723"/>
                      <a:pt x="84773" y="67627"/>
                    </a:cubicBezTo>
                    <a:cubicBezTo>
                      <a:pt x="88583" y="69532"/>
                      <a:pt x="92392" y="69532"/>
                      <a:pt x="96203" y="69532"/>
                    </a:cubicBezTo>
                    <a:cubicBezTo>
                      <a:pt x="100013" y="68580"/>
                      <a:pt x="102870" y="67627"/>
                      <a:pt x="104775" y="66675"/>
                    </a:cubicBezTo>
                    <a:lnTo>
                      <a:pt x="107633" y="98107"/>
                    </a:lnTo>
                    <a:lnTo>
                      <a:pt x="128588" y="107632"/>
                    </a:lnTo>
                    <a:lnTo>
                      <a:pt x="120015" y="15240"/>
                    </a:lnTo>
                    <a:cubicBezTo>
                      <a:pt x="132398" y="14288"/>
                      <a:pt x="143828" y="14288"/>
                      <a:pt x="156210" y="14288"/>
                    </a:cubicBezTo>
                    <a:cubicBezTo>
                      <a:pt x="158115" y="14288"/>
                      <a:pt x="160020" y="14288"/>
                      <a:pt x="161925" y="14288"/>
                    </a:cubicBezTo>
                    <a:lnTo>
                      <a:pt x="160020" y="51435"/>
                    </a:lnTo>
                    <a:lnTo>
                      <a:pt x="153353" y="51435"/>
                    </a:lnTo>
                    <a:cubicBezTo>
                      <a:pt x="151448" y="51435"/>
                      <a:pt x="150495" y="51435"/>
                      <a:pt x="149542" y="53340"/>
                    </a:cubicBezTo>
                    <a:cubicBezTo>
                      <a:pt x="148590" y="54293"/>
                      <a:pt x="147638" y="55245"/>
                      <a:pt x="147638" y="57150"/>
                    </a:cubicBezTo>
                    <a:cubicBezTo>
                      <a:pt x="147638" y="60960"/>
                      <a:pt x="151448" y="66675"/>
                      <a:pt x="158115" y="74295"/>
                    </a:cubicBezTo>
                    <a:cubicBezTo>
                      <a:pt x="165735" y="81915"/>
                      <a:pt x="170498" y="86677"/>
                      <a:pt x="174308" y="86677"/>
                    </a:cubicBezTo>
                    <a:cubicBezTo>
                      <a:pt x="175260" y="86677"/>
                      <a:pt x="176213" y="85725"/>
                      <a:pt x="177165" y="84773"/>
                    </a:cubicBezTo>
                    <a:cubicBezTo>
                      <a:pt x="178117" y="82868"/>
                      <a:pt x="179070" y="81915"/>
                      <a:pt x="179070" y="80010"/>
                    </a:cubicBezTo>
                    <a:lnTo>
                      <a:pt x="179070" y="71438"/>
                    </a:lnTo>
                    <a:lnTo>
                      <a:pt x="212408" y="73343"/>
                    </a:lnTo>
                    <a:lnTo>
                      <a:pt x="211455" y="98107"/>
                    </a:lnTo>
                    <a:lnTo>
                      <a:pt x="231458" y="112395"/>
                    </a:lnTo>
                    <a:lnTo>
                      <a:pt x="236220" y="19050"/>
                    </a:lnTo>
                    <a:cubicBezTo>
                      <a:pt x="264795" y="21907"/>
                      <a:pt x="292417" y="25718"/>
                      <a:pt x="320040" y="30480"/>
                    </a:cubicBezTo>
                    <a:lnTo>
                      <a:pt x="317183" y="45720"/>
                    </a:lnTo>
                    <a:lnTo>
                      <a:pt x="288608" y="40957"/>
                    </a:lnTo>
                    <a:cubicBezTo>
                      <a:pt x="281940" y="40005"/>
                      <a:pt x="275273" y="40957"/>
                      <a:pt x="269558" y="44768"/>
                    </a:cubicBezTo>
                    <a:cubicBezTo>
                      <a:pt x="263842" y="48577"/>
                      <a:pt x="260985" y="53340"/>
                      <a:pt x="260033" y="59055"/>
                    </a:cubicBezTo>
                    <a:cubicBezTo>
                      <a:pt x="258128" y="67627"/>
                      <a:pt x="259080" y="77152"/>
                      <a:pt x="262890" y="87630"/>
                    </a:cubicBezTo>
                    <a:cubicBezTo>
                      <a:pt x="265748" y="98107"/>
                      <a:pt x="271463" y="108585"/>
                      <a:pt x="278130" y="119063"/>
                    </a:cubicBezTo>
                    <a:lnTo>
                      <a:pt x="285750" y="116205"/>
                    </a:lnTo>
                    <a:cubicBezTo>
                      <a:pt x="280988" y="109538"/>
                      <a:pt x="277178" y="102870"/>
                      <a:pt x="275273" y="96202"/>
                    </a:cubicBezTo>
                    <a:cubicBezTo>
                      <a:pt x="273367" y="88582"/>
                      <a:pt x="273367" y="81915"/>
                      <a:pt x="274320" y="75248"/>
                    </a:cubicBezTo>
                    <a:cubicBezTo>
                      <a:pt x="275273" y="70485"/>
                      <a:pt x="277178" y="66675"/>
                      <a:pt x="281940" y="63818"/>
                    </a:cubicBezTo>
                    <a:cubicBezTo>
                      <a:pt x="285750" y="60960"/>
                      <a:pt x="290513" y="60007"/>
                      <a:pt x="295275" y="60960"/>
                    </a:cubicBezTo>
                    <a:lnTo>
                      <a:pt x="315278" y="64770"/>
                    </a:lnTo>
                    <a:lnTo>
                      <a:pt x="307658" y="111443"/>
                    </a:lnTo>
                    <a:lnTo>
                      <a:pt x="325755" y="128588"/>
                    </a:lnTo>
                    <a:lnTo>
                      <a:pt x="340995" y="36195"/>
                    </a:lnTo>
                    <a:cubicBezTo>
                      <a:pt x="393383" y="46673"/>
                      <a:pt x="444817" y="61913"/>
                      <a:pt x="494348" y="81915"/>
                    </a:cubicBezTo>
                    <a:lnTo>
                      <a:pt x="483870" y="109538"/>
                    </a:lnTo>
                    <a:cubicBezTo>
                      <a:pt x="481013" y="101918"/>
                      <a:pt x="477203" y="95250"/>
                      <a:pt x="472440" y="89535"/>
                    </a:cubicBezTo>
                    <a:cubicBezTo>
                      <a:pt x="467678" y="83820"/>
                      <a:pt x="461963" y="80010"/>
                      <a:pt x="457200" y="78105"/>
                    </a:cubicBezTo>
                    <a:cubicBezTo>
                      <a:pt x="448628" y="75248"/>
                      <a:pt x="441008" y="74295"/>
                      <a:pt x="433388" y="77152"/>
                    </a:cubicBezTo>
                    <a:cubicBezTo>
                      <a:pt x="425767" y="80010"/>
                      <a:pt x="421005" y="84773"/>
                      <a:pt x="418148" y="91440"/>
                    </a:cubicBezTo>
                    <a:cubicBezTo>
                      <a:pt x="415290" y="100013"/>
                      <a:pt x="416242" y="109538"/>
                      <a:pt x="421958" y="120968"/>
                    </a:cubicBezTo>
                    <a:cubicBezTo>
                      <a:pt x="427673" y="132398"/>
                      <a:pt x="434340" y="140018"/>
                      <a:pt x="441960" y="142875"/>
                    </a:cubicBezTo>
                    <a:cubicBezTo>
                      <a:pt x="446723" y="144780"/>
                      <a:pt x="451485" y="144780"/>
                      <a:pt x="456248" y="144780"/>
                    </a:cubicBezTo>
                    <a:cubicBezTo>
                      <a:pt x="461010" y="144780"/>
                      <a:pt x="466725" y="142875"/>
                      <a:pt x="471488" y="140970"/>
                    </a:cubicBezTo>
                    <a:lnTo>
                      <a:pt x="464820" y="158115"/>
                    </a:lnTo>
                    <a:lnTo>
                      <a:pt x="479108" y="178118"/>
                    </a:lnTo>
                    <a:lnTo>
                      <a:pt x="511492" y="90488"/>
                    </a:lnTo>
                    <a:cubicBezTo>
                      <a:pt x="523875" y="96202"/>
                      <a:pt x="537210" y="101918"/>
                      <a:pt x="549593" y="107632"/>
                    </a:cubicBezTo>
                    <a:lnTo>
                      <a:pt x="532448" y="140970"/>
                    </a:lnTo>
                    <a:lnTo>
                      <a:pt x="526733" y="138113"/>
                    </a:lnTo>
                    <a:cubicBezTo>
                      <a:pt x="524828" y="137160"/>
                      <a:pt x="523875" y="137160"/>
                      <a:pt x="522923" y="138113"/>
                    </a:cubicBezTo>
                    <a:cubicBezTo>
                      <a:pt x="521017" y="138113"/>
                      <a:pt x="520065" y="139065"/>
                      <a:pt x="519113" y="140970"/>
                    </a:cubicBezTo>
                    <a:cubicBezTo>
                      <a:pt x="517208" y="143827"/>
                      <a:pt x="518160" y="150495"/>
                      <a:pt x="521970" y="160973"/>
                    </a:cubicBezTo>
                    <a:cubicBezTo>
                      <a:pt x="524828" y="171450"/>
                      <a:pt x="528638" y="177165"/>
                      <a:pt x="531495" y="179070"/>
                    </a:cubicBezTo>
                    <a:cubicBezTo>
                      <a:pt x="532448" y="180023"/>
                      <a:pt x="533400" y="180023"/>
                      <a:pt x="535305" y="179070"/>
                    </a:cubicBezTo>
                    <a:cubicBezTo>
                      <a:pt x="537210" y="178118"/>
                      <a:pt x="538163" y="177165"/>
                      <a:pt x="539115" y="175260"/>
                    </a:cubicBezTo>
                    <a:lnTo>
                      <a:pt x="542925" y="167640"/>
                    </a:lnTo>
                    <a:lnTo>
                      <a:pt x="572453" y="183833"/>
                    </a:lnTo>
                    <a:lnTo>
                      <a:pt x="561023" y="205740"/>
                    </a:lnTo>
                    <a:lnTo>
                      <a:pt x="572453" y="226695"/>
                    </a:lnTo>
                    <a:lnTo>
                      <a:pt x="616268" y="143827"/>
                    </a:lnTo>
                    <a:cubicBezTo>
                      <a:pt x="626745" y="150495"/>
                      <a:pt x="638175" y="156210"/>
                      <a:pt x="648653" y="162877"/>
                    </a:cubicBezTo>
                    <a:lnTo>
                      <a:pt x="604838" y="230505"/>
                    </a:lnTo>
                    <a:lnTo>
                      <a:pt x="614363" y="253365"/>
                    </a:lnTo>
                    <a:lnTo>
                      <a:pt x="665798" y="174308"/>
                    </a:lnTo>
                    <a:cubicBezTo>
                      <a:pt x="687705" y="189548"/>
                      <a:pt x="709613" y="204788"/>
                      <a:pt x="729615" y="221933"/>
                    </a:cubicBezTo>
                    <a:lnTo>
                      <a:pt x="711518" y="244793"/>
                    </a:lnTo>
                    <a:lnTo>
                      <a:pt x="676275" y="217170"/>
                    </a:lnTo>
                    <a:cubicBezTo>
                      <a:pt x="674370" y="215265"/>
                      <a:pt x="672465" y="215265"/>
                      <a:pt x="669608" y="215265"/>
                    </a:cubicBezTo>
                    <a:cubicBezTo>
                      <a:pt x="666750" y="215265"/>
                      <a:pt x="664845" y="216218"/>
                      <a:pt x="663893" y="218123"/>
                    </a:cubicBezTo>
                    <a:cubicBezTo>
                      <a:pt x="660083" y="222885"/>
                      <a:pt x="658178" y="228600"/>
                      <a:pt x="658178" y="236220"/>
                    </a:cubicBezTo>
                    <a:cubicBezTo>
                      <a:pt x="658178" y="243840"/>
                      <a:pt x="660083" y="249555"/>
                      <a:pt x="662940" y="251460"/>
                    </a:cubicBezTo>
                    <a:cubicBezTo>
                      <a:pt x="663893" y="252413"/>
                      <a:pt x="664845" y="252413"/>
                      <a:pt x="665798" y="252413"/>
                    </a:cubicBezTo>
                    <a:cubicBezTo>
                      <a:pt x="666750" y="252413"/>
                      <a:pt x="667703" y="252413"/>
                      <a:pt x="668655" y="250508"/>
                    </a:cubicBezTo>
                    <a:lnTo>
                      <a:pt x="673418" y="243840"/>
                    </a:lnTo>
                    <a:cubicBezTo>
                      <a:pt x="674370" y="242888"/>
                      <a:pt x="675323" y="241935"/>
                      <a:pt x="677228" y="241935"/>
                    </a:cubicBezTo>
                    <a:cubicBezTo>
                      <a:pt x="678180" y="240983"/>
                      <a:pt x="680085" y="241935"/>
                      <a:pt x="681038" y="241935"/>
                    </a:cubicBezTo>
                    <a:lnTo>
                      <a:pt x="700088" y="257175"/>
                    </a:lnTo>
                    <a:lnTo>
                      <a:pt x="678180" y="285750"/>
                    </a:lnTo>
                    <a:lnTo>
                      <a:pt x="686753" y="306705"/>
                    </a:lnTo>
                    <a:lnTo>
                      <a:pt x="743903" y="233363"/>
                    </a:lnTo>
                    <a:cubicBezTo>
                      <a:pt x="752475" y="240030"/>
                      <a:pt x="761048" y="247650"/>
                      <a:pt x="768668" y="255270"/>
                    </a:cubicBezTo>
                    <a:lnTo>
                      <a:pt x="782003" y="240983"/>
                    </a:lnTo>
                    <a:cubicBezTo>
                      <a:pt x="616268" y="91440"/>
                      <a:pt x="396240" y="0"/>
                      <a:pt x="155258" y="0"/>
                    </a:cubicBezTo>
                    <a:cubicBezTo>
                      <a:pt x="127635" y="0"/>
                      <a:pt x="100013" y="952"/>
                      <a:pt x="72390" y="3810"/>
                    </a:cubicBezTo>
                    <a:lnTo>
                      <a:pt x="84773" y="22860"/>
                    </a:lnTo>
                    <a:cubicBezTo>
                      <a:pt x="89535" y="22860"/>
                      <a:pt x="93345" y="21907"/>
                      <a:pt x="98108" y="21907"/>
                    </a:cubicBezTo>
                    <a:lnTo>
                      <a:pt x="100965" y="48577"/>
                    </a:lnTo>
                    <a:cubicBezTo>
                      <a:pt x="99060" y="51435"/>
                      <a:pt x="97155" y="53340"/>
                      <a:pt x="94298" y="55245"/>
                    </a:cubicBezTo>
                    <a:cubicBezTo>
                      <a:pt x="91440" y="57150"/>
                      <a:pt x="88583" y="58102"/>
                      <a:pt x="85725" y="58102"/>
                    </a:cubicBezTo>
                    <a:cubicBezTo>
                      <a:pt x="80010" y="59055"/>
                      <a:pt x="75248" y="59055"/>
                      <a:pt x="72390" y="58102"/>
                    </a:cubicBezTo>
                    <a:cubicBezTo>
                      <a:pt x="68580" y="58102"/>
                      <a:pt x="65723" y="57150"/>
                      <a:pt x="64770" y="56198"/>
                    </a:cubicBezTo>
                    <a:cubicBezTo>
                      <a:pt x="67628" y="53340"/>
                      <a:pt x="69533" y="50482"/>
                      <a:pt x="71438" y="46673"/>
                    </a:cubicBezTo>
                    <a:cubicBezTo>
                      <a:pt x="73342" y="42863"/>
                      <a:pt x="73342" y="39052"/>
                      <a:pt x="73342" y="36195"/>
                    </a:cubicBezTo>
                    <a:cubicBezTo>
                      <a:pt x="72390" y="28575"/>
                      <a:pt x="67628" y="22860"/>
                      <a:pt x="59055" y="16193"/>
                    </a:cubicBezTo>
                    <a:cubicBezTo>
                      <a:pt x="50483" y="10477"/>
                      <a:pt x="40958" y="7620"/>
                      <a:pt x="32385" y="8573"/>
                    </a:cubicBezTo>
                    <a:cubicBezTo>
                      <a:pt x="27623" y="8573"/>
                      <a:pt x="23813" y="10477"/>
                      <a:pt x="19050" y="13335"/>
                    </a:cubicBezTo>
                    <a:cubicBezTo>
                      <a:pt x="14288" y="15240"/>
                      <a:pt x="10478" y="19050"/>
                      <a:pt x="6667" y="22860"/>
                    </a:cubicBezTo>
                    <a:lnTo>
                      <a:pt x="18098" y="36195"/>
                    </a:lnTo>
                    <a:cubicBezTo>
                      <a:pt x="21908" y="32385"/>
                      <a:pt x="26670" y="28575"/>
                      <a:pt x="31433" y="25718"/>
                    </a:cubicBezTo>
                    <a:cubicBezTo>
                      <a:pt x="36195" y="22860"/>
                      <a:pt x="40958" y="21907"/>
                      <a:pt x="44767" y="20955"/>
                    </a:cubicBezTo>
                    <a:cubicBezTo>
                      <a:pt x="48578" y="20955"/>
                      <a:pt x="51435" y="20955"/>
                      <a:pt x="54292" y="22860"/>
                    </a:cubicBezTo>
                    <a:cubicBezTo>
                      <a:pt x="57150" y="24765"/>
                      <a:pt x="59055" y="27623"/>
                      <a:pt x="59055" y="30480"/>
                    </a:cubicBezTo>
                    <a:cubicBezTo>
                      <a:pt x="59055" y="35243"/>
                      <a:pt x="59055" y="40005"/>
                      <a:pt x="57150" y="43815"/>
                    </a:cubicBezTo>
                    <a:cubicBezTo>
                      <a:pt x="56198" y="47625"/>
                      <a:pt x="53340" y="49530"/>
                      <a:pt x="48578" y="50482"/>
                    </a:cubicBezTo>
                    <a:cubicBezTo>
                      <a:pt x="45720" y="49530"/>
                      <a:pt x="42863" y="50482"/>
                      <a:pt x="39053" y="50482"/>
                    </a:cubicBezTo>
                    <a:cubicBezTo>
                      <a:pt x="35242" y="51435"/>
                      <a:pt x="31433" y="53340"/>
                      <a:pt x="27623" y="55245"/>
                    </a:cubicBezTo>
                    <a:lnTo>
                      <a:pt x="37148" y="71438"/>
                    </a:lnTo>
                    <a:cubicBezTo>
                      <a:pt x="44767" y="69532"/>
                      <a:pt x="51435" y="66675"/>
                      <a:pt x="59055" y="60960"/>
                    </a:cubicBezTo>
                    <a:cubicBezTo>
                      <a:pt x="60960" y="61913"/>
                      <a:pt x="61913" y="63818"/>
                      <a:pt x="62865" y="65723"/>
                    </a:cubicBezTo>
                    <a:cubicBezTo>
                      <a:pt x="63817" y="66675"/>
                      <a:pt x="64770" y="69532"/>
                      <a:pt x="64770" y="71438"/>
                    </a:cubicBezTo>
                    <a:cubicBezTo>
                      <a:pt x="65723" y="77152"/>
                      <a:pt x="63817" y="81915"/>
                      <a:pt x="60960" y="86677"/>
                    </a:cubicBezTo>
                    <a:cubicBezTo>
                      <a:pt x="57150" y="91440"/>
                      <a:pt x="52388" y="93345"/>
                      <a:pt x="46673" y="94298"/>
                    </a:cubicBezTo>
                    <a:cubicBezTo>
                      <a:pt x="40005" y="95250"/>
                      <a:pt x="32385" y="93345"/>
                      <a:pt x="25717" y="88582"/>
                    </a:cubicBezTo>
                    <a:cubicBezTo>
                      <a:pt x="18098" y="83820"/>
                      <a:pt x="12383" y="77152"/>
                      <a:pt x="6667" y="68580"/>
                    </a:cubicBezTo>
                    <a:lnTo>
                      <a:pt x="0" y="73343"/>
                    </a:lnTo>
                    <a:cubicBezTo>
                      <a:pt x="7620" y="80010"/>
                      <a:pt x="16192" y="89535"/>
                      <a:pt x="26670" y="97155"/>
                    </a:cubicBezTo>
                    <a:close/>
                    <a:moveTo>
                      <a:pt x="457200" y="121920"/>
                    </a:moveTo>
                    <a:cubicBezTo>
                      <a:pt x="449580" y="122873"/>
                      <a:pt x="443865" y="121920"/>
                      <a:pt x="438150" y="120015"/>
                    </a:cubicBezTo>
                    <a:cubicBezTo>
                      <a:pt x="434340" y="118110"/>
                      <a:pt x="431483" y="116205"/>
                      <a:pt x="428625" y="112395"/>
                    </a:cubicBezTo>
                    <a:cubicBezTo>
                      <a:pt x="426720" y="108585"/>
                      <a:pt x="426720" y="105727"/>
                      <a:pt x="427673" y="102870"/>
                    </a:cubicBezTo>
                    <a:cubicBezTo>
                      <a:pt x="429578" y="98107"/>
                      <a:pt x="433388" y="95250"/>
                      <a:pt x="441008" y="93345"/>
                    </a:cubicBezTo>
                    <a:cubicBezTo>
                      <a:pt x="448628" y="91440"/>
                      <a:pt x="456248" y="92393"/>
                      <a:pt x="462915" y="94298"/>
                    </a:cubicBezTo>
                    <a:cubicBezTo>
                      <a:pt x="466725" y="95250"/>
                      <a:pt x="469583" y="98107"/>
                      <a:pt x="472440" y="101918"/>
                    </a:cubicBezTo>
                    <a:cubicBezTo>
                      <a:pt x="475298" y="105727"/>
                      <a:pt x="478155" y="110490"/>
                      <a:pt x="480060" y="115252"/>
                    </a:cubicBezTo>
                    <a:cubicBezTo>
                      <a:pt x="472440" y="118110"/>
                      <a:pt x="464820" y="120968"/>
                      <a:pt x="457200" y="121920"/>
                    </a:cubicBezTo>
                    <a:close/>
                    <a:moveTo>
                      <a:pt x="567690" y="110490"/>
                    </a:moveTo>
                    <a:cubicBezTo>
                      <a:pt x="578168" y="115252"/>
                      <a:pt x="587693" y="120968"/>
                      <a:pt x="597218" y="126682"/>
                    </a:cubicBezTo>
                    <a:lnTo>
                      <a:pt x="579120" y="160020"/>
                    </a:lnTo>
                    <a:lnTo>
                      <a:pt x="549593" y="143827"/>
                    </a:lnTo>
                    <a:lnTo>
                      <a:pt x="567690" y="110490"/>
                    </a:lnTo>
                    <a:close/>
                    <a:moveTo>
                      <a:pt x="181928" y="13335"/>
                    </a:moveTo>
                    <a:cubicBezTo>
                      <a:pt x="193358" y="13335"/>
                      <a:pt x="204788" y="14288"/>
                      <a:pt x="215265" y="15240"/>
                    </a:cubicBezTo>
                    <a:lnTo>
                      <a:pt x="213360" y="53340"/>
                    </a:lnTo>
                    <a:lnTo>
                      <a:pt x="180023" y="51435"/>
                    </a:lnTo>
                    <a:lnTo>
                      <a:pt x="181928" y="13335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44" name="Google Shape;2544;p16"/>
              <p:cNvSpPr/>
              <p:nvPr/>
            </p:nvSpPr>
            <p:spPr>
              <a:xfrm>
                <a:off x="6714172" y="2412682"/>
                <a:ext cx="92392" cy="111442"/>
              </a:xfrm>
              <a:custGeom>
                <a:avLst/>
                <a:gdLst/>
                <a:ahLst/>
                <a:cxnLst/>
                <a:rect l="l" t="t" r="r" b="b"/>
                <a:pathLst>
                  <a:path w="92392" h="111442" extrusionOk="0">
                    <a:moveTo>
                      <a:pt x="0" y="89535"/>
                    </a:moveTo>
                    <a:lnTo>
                      <a:pt x="6668" y="111442"/>
                    </a:lnTo>
                    <a:lnTo>
                      <a:pt x="72390" y="46672"/>
                    </a:lnTo>
                    <a:cubicBezTo>
                      <a:pt x="77153" y="52388"/>
                      <a:pt x="81915" y="58102"/>
                      <a:pt x="86678" y="62865"/>
                    </a:cubicBezTo>
                    <a:lnTo>
                      <a:pt x="92393" y="39052"/>
                    </a:lnTo>
                    <a:cubicBezTo>
                      <a:pt x="80963" y="25717"/>
                      <a:pt x="68580" y="12382"/>
                      <a:pt x="56198" y="0"/>
                    </a:cubicBezTo>
                    <a:lnTo>
                      <a:pt x="41910" y="14288"/>
                    </a:lnTo>
                    <a:cubicBezTo>
                      <a:pt x="47625" y="20002"/>
                      <a:pt x="52388" y="25717"/>
                      <a:pt x="58103" y="31432"/>
                    </a:cubicBezTo>
                    <a:lnTo>
                      <a:pt x="0" y="89535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45" name="Google Shape;2545;p16"/>
              <p:cNvSpPr/>
              <p:nvPr/>
            </p:nvSpPr>
            <p:spPr>
              <a:xfrm>
                <a:off x="6755130" y="2518410"/>
                <a:ext cx="25717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25717" extrusionOk="0">
                    <a:moveTo>
                      <a:pt x="0" y="0"/>
                    </a:moveTo>
                    <a:lnTo>
                      <a:pt x="25717" y="0"/>
                    </a:lnTo>
                    <a:lnTo>
                      <a:pt x="25717" y="25717"/>
                    </a:lnTo>
                    <a:lnTo>
                      <a:pt x="0" y="2571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46" name="Google Shape;2546;p16"/>
              <p:cNvSpPr/>
              <p:nvPr/>
            </p:nvSpPr>
            <p:spPr>
              <a:xfrm>
                <a:off x="6782752" y="2489835"/>
                <a:ext cx="25717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25717" extrusionOk="0">
                    <a:moveTo>
                      <a:pt x="0" y="0"/>
                    </a:moveTo>
                    <a:lnTo>
                      <a:pt x="25718" y="0"/>
                    </a:lnTo>
                    <a:lnTo>
                      <a:pt x="25718" y="25717"/>
                    </a:lnTo>
                    <a:lnTo>
                      <a:pt x="0" y="2571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547" name="Google Shape;2547;p16"/>
              <p:cNvGrpSpPr/>
              <p:nvPr/>
            </p:nvGrpSpPr>
            <p:grpSpPr>
              <a:xfrm>
                <a:off x="4819650" y="4612005"/>
                <a:ext cx="2558414" cy="385762"/>
                <a:chOff x="4819650" y="4612005"/>
                <a:chExt cx="2558414" cy="385762"/>
              </a:xfrm>
            </p:grpSpPr>
            <p:sp>
              <p:nvSpPr>
                <p:cNvPr id="2548" name="Google Shape;2548;p16"/>
                <p:cNvSpPr/>
                <p:nvPr/>
              </p:nvSpPr>
              <p:spPr>
                <a:xfrm>
                  <a:off x="4819650" y="4699634"/>
                  <a:ext cx="1013460" cy="262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3460" h="262890" extrusionOk="0">
                      <a:moveTo>
                        <a:pt x="942975" y="182880"/>
                      </a:moveTo>
                      <a:lnTo>
                        <a:pt x="978218" y="201930"/>
                      </a:lnTo>
                      <a:lnTo>
                        <a:pt x="978218" y="38100"/>
                      </a:lnTo>
                      <a:lnTo>
                        <a:pt x="1013460" y="38100"/>
                      </a:lnTo>
                      <a:lnTo>
                        <a:pt x="996315" y="6668"/>
                      </a:lnTo>
                      <a:lnTo>
                        <a:pt x="827723" y="6668"/>
                      </a:lnTo>
                      <a:lnTo>
                        <a:pt x="819150" y="6668"/>
                      </a:lnTo>
                      <a:lnTo>
                        <a:pt x="731520" y="6668"/>
                      </a:lnTo>
                      <a:lnTo>
                        <a:pt x="723900" y="6668"/>
                      </a:lnTo>
                      <a:lnTo>
                        <a:pt x="537210" y="6668"/>
                      </a:lnTo>
                      <a:lnTo>
                        <a:pt x="529590" y="6668"/>
                      </a:lnTo>
                      <a:lnTo>
                        <a:pt x="441960" y="6668"/>
                      </a:lnTo>
                      <a:lnTo>
                        <a:pt x="434340" y="6668"/>
                      </a:lnTo>
                      <a:lnTo>
                        <a:pt x="202883" y="6668"/>
                      </a:lnTo>
                      <a:lnTo>
                        <a:pt x="195263" y="6668"/>
                      </a:lnTo>
                      <a:lnTo>
                        <a:pt x="122873" y="6668"/>
                      </a:lnTo>
                      <a:lnTo>
                        <a:pt x="141923" y="38100"/>
                      </a:lnTo>
                      <a:lnTo>
                        <a:pt x="149543" y="38100"/>
                      </a:lnTo>
                      <a:lnTo>
                        <a:pt x="149543" y="110490"/>
                      </a:lnTo>
                      <a:lnTo>
                        <a:pt x="110490" y="93345"/>
                      </a:lnTo>
                      <a:cubicBezTo>
                        <a:pt x="114300" y="89535"/>
                        <a:pt x="117157" y="84772"/>
                        <a:pt x="119063" y="79058"/>
                      </a:cubicBezTo>
                      <a:cubicBezTo>
                        <a:pt x="120968" y="73343"/>
                        <a:pt x="121920" y="67628"/>
                        <a:pt x="121920" y="61913"/>
                      </a:cubicBezTo>
                      <a:cubicBezTo>
                        <a:pt x="121920" y="48578"/>
                        <a:pt x="115253" y="34290"/>
                        <a:pt x="102870" y="20955"/>
                      </a:cubicBezTo>
                      <a:cubicBezTo>
                        <a:pt x="89535" y="6668"/>
                        <a:pt x="76200" y="0"/>
                        <a:pt x="63818" y="0"/>
                      </a:cubicBezTo>
                      <a:cubicBezTo>
                        <a:pt x="51435" y="0"/>
                        <a:pt x="40958" y="3810"/>
                        <a:pt x="31433" y="11430"/>
                      </a:cubicBezTo>
                      <a:cubicBezTo>
                        <a:pt x="22860" y="19050"/>
                        <a:pt x="19050" y="28575"/>
                        <a:pt x="19050" y="39053"/>
                      </a:cubicBezTo>
                      <a:cubicBezTo>
                        <a:pt x="19050" y="47625"/>
                        <a:pt x="22860" y="57150"/>
                        <a:pt x="31433" y="66675"/>
                      </a:cubicBezTo>
                      <a:cubicBezTo>
                        <a:pt x="39053" y="75247"/>
                        <a:pt x="50482" y="82868"/>
                        <a:pt x="63818" y="90488"/>
                      </a:cubicBezTo>
                      <a:cubicBezTo>
                        <a:pt x="51435" y="99060"/>
                        <a:pt x="29528" y="110490"/>
                        <a:pt x="0" y="123825"/>
                      </a:cubicBezTo>
                      <a:lnTo>
                        <a:pt x="27622" y="147638"/>
                      </a:lnTo>
                      <a:cubicBezTo>
                        <a:pt x="60960" y="131445"/>
                        <a:pt x="84773" y="117158"/>
                        <a:pt x="100013" y="104775"/>
                      </a:cubicBezTo>
                      <a:lnTo>
                        <a:pt x="131445" y="120015"/>
                      </a:lnTo>
                      <a:lnTo>
                        <a:pt x="40005" y="176213"/>
                      </a:lnTo>
                      <a:lnTo>
                        <a:pt x="65723" y="197168"/>
                      </a:lnTo>
                      <a:lnTo>
                        <a:pt x="151448" y="139065"/>
                      </a:lnTo>
                      <a:lnTo>
                        <a:pt x="151448" y="183833"/>
                      </a:lnTo>
                      <a:lnTo>
                        <a:pt x="186690" y="202883"/>
                      </a:lnTo>
                      <a:lnTo>
                        <a:pt x="186690" y="39053"/>
                      </a:lnTo>
                      <a:lnTo>
                        <a:pt x="214313" y="39053"/>
                      </a:lnTo>
                      <a:lnTo>
                        <a:pt x="221933" y="39053"/>
                      </a:lnTo>
                      <a:lnTo>
                        <a:pt x="395288" y="39053"/>
                      </a:lnTo>
                      <a:lnTo>
                        <a:pt x="395288" y="66675"/>
                      </a:lnTo>
                      <a:lnTo>
                        <a:pt x="354330" y="66675"/>
                      </a:lnTo>
                      <a:cubicBezTo>
                        <a:pt x="340043" y="66675"/>
                        <a:pt x="327660" y="71438"/>
                        <a:pt x="318135" y="81915"/>
                      </a:cubicBezTo>
                      <a:cubicBezTo>
                        <a:pt x="308610" y="92393"/>
                        <a:pt x="302895" y="103822"/>
                        <a:pt x="302895" y="118110"/>
                      </a:cubicBezTo>
                      <a:cubicBezTo>
                        <a:pt x="302895" y="134303"/>
                        <a:pt x="311468" y="152400"/>
                        <a:pt x="329565" y="171450"/>
                      </a:cubicBezTo>
                      <a:cubicBezTo>
                        <a:pt x="347663" y="190500"/>
                        <a:pt x="364808" y="199072"/>
                        <a:pt x="381000" y="199072"/>
                      </a:cubicBezTo>
                      <a:cubicBezTo>
                        <a:pt x="381953" y="199072"/>
                        <a:pt x="383858" y="199072"/>
                        <a:pt x="387668" y="197168"/>
                      </a:cubicBezTo>
                      <a:lnTo>
                        <a:pt x="392430" y="195263"/>
                      </a:lnTo>
                      <a:cubicBezTo>
                        <a:pt x="387668" y="210503"/>
                        <a:pt x="381953" y="222885"/>
                        <a:pt x="373380" y="231458"/>
                      </a:cubicBezTo>
                      <a:cubicBezTo>
                        <a:pt x="365760" y="240983"/>
                        <a:pt x="357188" y="245745"/>
                        <a:pt x="347663" y="245745"/>
                      </a:cubicBezTo>
                      <a:cubicBezTo>
                        <a:pt x="342900" y="245745"/>
                        <a:pt x="339090" y="243840"/>
                        <a:pt x="337185" y="240983"/>
                      </a:cubicBezTo>
                      <a:cubicBezTo>
                        <a:pt x="334328" y="238125"/>
                        <a:pt x="332423" y="234315"/>
                        <a:pt x="332423" y="230505"/>
                      </a:cubicBezTo>
                      <a:cubicBezTo>
                        <a:pt x="332423" y="225743"/>
                        <a:pt x="334328" y="221933"/>
                        <a:pt x="339090" y="218122"/>
                      </a:cubicBezTo>
                      <a:cubicBezTo>
                        <a:pt x="343853" y="214313"/>
                        <a:pt x="349568" y="211455"/>
                        <a:pt x="356235" y="209550"/>
                      </a:cubicBezTo>
                      <a:lnTo>
                        <a:pt x="324803" y="190500"/>
                      </a:lnTo>
                      <a:cubicBezTo>
                        <a:pt x="320040" y="191453"/>
                        <a:pt x="316230" y="193358"/>
                        <a:pt x="312420" y="197168"/>
                      </a:cubicBezTo>
                      <a:cubicBezTo>
                        <a:pt x="308610" y="200025"/>
                        <a:pt x="306705" y="202883"/>
                        <a:pt x="305753" y="206693"/>
                      </a:cubicBezTo>
                      <a:cubicBezTo>
                        <a:pt x="292418" y="206693"/>
                        <a:pt x="282893" y="204788"/>
                        <a:pt x="276225" y="200978"/>
                      </a:cubicBezTo>
                      <a:cubicBezTo>
                        <a:pt x="282893" y="199072"/>
                        <a:pt x="288608" y="194310"/>
                        <a:pt x="291465" y="188595"/>
                      </a:cubicBezTo>
                      <a:cubicBezTo>
                        <a:pt x="295275" y="182880"/>
                        <a:pt x="297180" y="176213"/>
                        <a:pt x="297180" y="169545"/>
                      </a:cubicBezTo>
                      <a:cubicBezTo>
                        <a:pt x="297180" y="160020"/>
                        <a:pt x="294323" y="152400"/>
                        <a:pt x="287655" y="145733"/>
                      </a:cubicBezTo>
                      <a:cubicBezTo>
                        <a:pt x="281940" y="139065"/>
                        <a:pt x="274320" y="136208"/>
                        <a:pt x="265748" y="136208"/>
                      </a:cubicBezTo>
                      <a:cubicBezTo>
                        <a:pt x="255270" y="136208"/>
                        <a:pt x="245745" y="139065"/>
                        <a:pt x="238125" y="145733"/>
                      </a:cubicBezTo>
                      <a:cubicBezTo>
                        <a:pt x="230505" y="152400"/>
                        <a:pt x="226695" y="160972"/>
                        <a:pt x="226695" y="171450"/>
                      </a:cubicBezTo>
                      <a:cubicBezTo>
                        <a:pt x="226695" y="184785"/>
                        <a:pt x="234315" y="196215"/>
                        <a:pt x="248602" y="205740"/>
                      </a:cubicBezTo>
                      <a:cubicBezTo>
                        <a:pt x="263843" y="215265"/>
                        <a:pt x="280988" y="220028"/>
                        <a:pt x="301943" y="220028"/>
                      </a:cubicBezTo>
                      <a:cubicBezTo>
                        <a:pt x="299085" y="229553"/>
                        <a:pt x="303848" y="239078"/>
                        <a:pt x="317183" y="248603"/>
                      </a:cubicBezTo>
                      <a:cubicBezTo>
                        <a:pt x="330518" y="258128"/>
                        <a:pt x="345758" y="262890"/>
                        <a:pt x="361950" y="262890"/>
                      </a:cubicBezTo>
                      <a:cubicBezTo>
                        <a:pt x="371475" y="262890"/>
                        <a:pt x="381000" y="259080"/>
                        <a:pt x="390525" y="252413"/>
                      </a:cubicBezTo>
                      <a:cubicBezTo>
                        <a:pt x="400050" y="244793"/>
                        <a:pt x="406718" y="235268"/>
                        <a:pt x="412433" y="222885"/>
                      </a:cubicBezTo>
                      <a:lnTo>
                        <a:pt x="427673" y="256222"/>
                      </a:lnTo>
                      <a:lnTo>
                        <a:pt x="448628" y="246697"/>
                      </a:lnTo>
                      <a:lnTo>
                        <a:pt x="419100" y="198120"/>
                      </a:lnTo>
                      <a:cubicBezTo>
                        <a:pt x="424815" y="196215"/>
                        <a:pt x="428625" y="193358"/>
                        <a:pt x="431483" y="189547"/>
                      </a:cubicBezTo>
                      <a:cubicBezTo>
                        <a:pt x="435293" y="184785"/>
                        <a:pt x="436245" y="180022"/>
                        <a:pt x="436245" y="174308"/>
                      </a:cubicBezTo>
                      <a:cubicBezTo>
                        <a:pt x="436245" y="166688"/>
                        <a:pt x="433388" y="159068"/>
                        <a:pt x="426720" y="150495"/>
                      </a:cubicBezTo>
                      <a:cubicBezTo>
                        <a:pt x="420053" y="142875"/>
                        <a:pt x="413385" y="139065"/>
                        <a:pt x="407670" y="139065"/>
                      </a:cubicBezTo>
                      <a:cubicBezTo>
                        <a:pt x="401003" y="139065"/>
                        <a:pt x="394335" y="140970"/>
                        <a:pt x="389573" y="144780"/>
                      </a:cubicBezTo>
                      <a:cubicBezTo>
                        <a:pt x="384810" y="148590"/>
                        <a:pt x="381953" y="153353"/>
                        <a:pt x="381953" y="159068"/>
                      </a:cubicBezTo>
                      <a:cubicBezTo>
                        <a:pt x="381953" y="163830"/>
                        <a:pt x="383858" y="169545"/>
                        <a:pt x="387668" y="176213"/>
                      </a:cubicBezTo>
                      <a:cubicBezTo>
                        <a:pt x="381000" y="180022"/>
                        <a:pt x="375285" y="181928"/>
                        <a:pt x="370523" y="181928"/>
                      </a:cubicBezTo>
                      <a:cubicBezTo>
                        <a:pt x="359093" y="181928"/>
                        <a:pt x="349568" y="178118"/>
                        <a:pt x="341948" y="169545"/>
                      </a:cubicBezTo>
                      <a:cubicBezTo>
                        <a:pt x="334328" y="160972"/>
                        <a:pt x="329565" y="150495"/>
                        <a:pt x="329565" y="137160"/>
                      </a:cubicBezTo>
                      <a:cubicBezTo>
                        <a:pt x="329565" y="127635"/>
                        <a:pt x="332423" y="119063"/>
                        <a:pt x="339090" y="111443"/>
                      </a:cubicBezTo>
                      <a:cubicBezTo>
                        <a:pt x="344805" y="103822"/>
                        <a:pt x="352425" y="100965"/>
                        <a:pt x="360998" y="100965"/>
                      </a:cubicBezTo>
                      <a:lnTo>
                        <a:pt x="428625" y="100965"/>
                      </a:lnTo>
                      <a:lnTo>
                        <a:pt x="428625" y="42863"/>
                      </a:lnTo>
                      <a:lnTo>
                        <a:pt x="451485" y="42863"/>
                      </a:lnTo>
                      <a:lnTo>
                        <a:pt x="459105" y="42863"/>
                      </a:lnTo>
                      <a:lnTo>
                        <a:pt x="483870" y="42863"/>
                      </a:lnTo>
                      <a:lnTo>
                        <a:pt x="483870" y="182880"/>
                      </a:lnTo>
                      <a:lnTo>
                        <a:pt x="519113" y="206693"/>
                      </a:lnTo>
                      <a:lnTo>
                        <a:pt x="519113" y="42863"/>
                      </a:lnTo>
                      <a:lnTo>
                        <a:pt x="546735" y="42863"/>
                      </a:lnTo>
                      <a:lnTo>
                        <a:pt x="554355" y="42863"/>
                      </a:lnTo>
                      <a:lnTo>
                        <a:pt x="679133" y="42863"/>
                      </a:lnTo>
                      <a:lnTo>
                        <a:pt x="679133" y="95250"/>
                      </a:lnTo>
                      <a:cubicBezTo>
                        <a:pt x="670560" y="84772"/>
                        <a:pt x="660083" y="76200"/>
                        <a:pt x="649605" y="69533"/>
                      </a:cubicBezTo>
                      <a:cubicBezTo>
                        <a:pt x="638175" y="62865"/>
                        <a:pt x="626745" y="60008"/>
                        <a:pt x="617220" y="60008"/>
                      </a:cubicBezTo>
                      <a:cubicBezTo>
                        <a:pt x="601980" y="60008"/>
                        <a:pt x="588645" y="63818"/>
                        <a:pt x="579120" y="72390"/>
                      </a:cubicBezTo>
                      <a:cubicBezTo>
                        <a:pt x="568643" y="80963"/>
                        <a:pt x="562928" y="91440"/>
                        <a:pt x="562928" y="104775"/>
                      </a:cubicBezTo>
                      <a:cubicBezTo>
                        <a:pt x="562928" y="120015"/>
                        <a:pt x="570548" y="135255"/>
                        <a:pt x="586740" y="149543"/>
                      </a:cubicBezTo>
                      <a:cubicBezTo>
                        <a:pt x="602933" y="164783"/>
                        <a:pt x="618173" y="172403"/>
                        <a:pt x="633413" y="172403"/>
                      </a:cubicBezTo>
                      <a:cubicBezTo>
                        <a:pt x="641985" y="172403"/>
                        <a:pt x="649605" y="170497"/>
                        <a:pt x="658178" y="166688"/>
                      </a:cubicBezTo>
                      <a:cubicBezTo>
                        <a:pt x="665798" y="162878"/>
                        <a:pt x="673418" y="158115"/>
                        <a:pt x="680085" y="150495"/>
                      </a:cubicBezTo>
                      <a:lnTo>
                        <a:pt x="680085" y="181928"/>
                      </a:lnTo>
                      <a:lnTo>
                        <a:pt x="715328" y="205740"/>
                      </a:lnTo>
                      <a:lnTo>
                        <a:pt x="715328" y="41910"/>
                      </a:lnTo>
                      <a:lnTo>
                        <a:pt x="742950" y="41910"/>
                      </a:lnTo>
                      <a:lnTo>
                        <a:pt x="750570" y="41910"/>
                      </a:lnTo>
                      <a:lnTo>
                        <a:pt x="775335" y="41910"/>
                      </a:lnTo>
                      <a:lnTo>
                        <a:pt x="775335" y="181928"/>
                      </a:lnTo>
                      <a:lnTo>
                        <a:pt x="810578" y="205740"/>
                      </a:lnTo>
                      <a:lnTo>
                        <a:pt x="810578" y="41910"/>
                      </a:lnTo>
                      <a:lnTo>
                        <a:pt x="838200" y="41910"/>
                      </a:lnTo>
                      <a:lnTo>
                        <a:pt x="845820" y="41910"/>
                      </a:lnTo>
                      <a:lnTo>
                        <a:pt x="942975" y="41910"/>
                      </a:lnTo>
                      <a:lnTo>
                        <a:pt x="942975" y="92393"/>
                      </a:lnTo>
                      <a:lnTo>
                        <a:pt x="864870" y="92393"/>
                      </a:lnTo>
                      <a:cubicBezTo>
                        <a:pt x="860108" y="92393"/>
                        <a:pt x="857250" y="94297"/>
                        <a:pt x="854393" y="97155"/>
                      </a:cubicBezTo>
                      <a:cubicBezTo>
                        <a:pt x="851535" y="100013"/>
                        <a:pt x="849630" y="103822"/>
                        <a:pt x="849630" y="107633"/>
                      </a:cubicBezTo>
                      <a:cubicBezTo>
                        <a:pt x="849630" y="117158"/>
                        <a:pt x="853440" y="127635"/>
                        <a:pt x="862013" y="138113"/>
                      </a:cubicBezTo>
                      <a:cubicBezTo>
                        <a:pt x="870585" y="148590"/>
                        <a:pt x="878205" y="154305"/>
                        <a:pt x="884873" y="154305"/>
                      </a:cubicBezTo>
                      <a:cubicBezTo>
                        <a:pt x="886778" y="154305"/>
                        <a:pt x="888683" y="153353"/>
                        <a:pt x="889635" y="152400"/>
                      </a:cubicBezTo>
                      <a:cubicBezTo>
                        <a:pt x="891540" y="151447"/>
                        <a:pt x="892493" y="149543"/>
                        <a:pt x="892493" y="146685"/>
                      </a:cubicBezTo>
                      <a:lnTo>
                        <a:pt x="892493" y="133350"/>
                      </a:lnTo>
                      <a:cubicBezTo>
                        <a:pt x="892493" y="130493"/>
                        <a:pt x="893445" y="128588"/>
                        <a:pt x="895350" y="126683"/>
                      </a:cubicBezTo>
                      <a:cubicBezTo>
                        <a:pt x="896303" y="124778"/>
                        <a:pt x="898208" y="123825"/>
                        <a:pt x="900113" y="123825"/>
                      </a:cubicBezTo>
                      <a:lnTo>
                        <a:pt x="942975" y="123825"/>
                      </a:lnTo>
                      <a:lnTo>
                        <a:pt x="942975" y="182880"/>
                      </a:lnTo>
                      <a:close/>
                      <a:moveTo>
                        <a:pt x="90488" y="68580"/>
                      </a:moveTo>
                      <a:cubicBezTo>
                        <a:pt x="87630" y="75247"/>
                        <a:pt x="82868" y="79058"/>
                        <a:pt x="78105" y="81915"/>
                      </a:cubicBezTo>
                      <a:cubicBezTo>
                        <a:pt x="71438" y="80010"/>
                        <a:pt x="65723" y="75247"/>
                        <a:pt x="60960" y="69533"/>
                      </a:cubicBezTo>
                      <a:cubicBezTo>
                        <a:pt x="56197" y="63818"/>
                        <a:pt x="54293" y="57150"/>
                        <a:pt x="54293" y="50483"/>
                      </a:cubicBezTo>
                      <a:cubicBezTo>
                        <a:pt x="54293" y="44768"/>
                        <a:pt x="56197" y="40005"/>
                        <a:pt x="60960" y="35243"/>
                      </a:cubicBezTo>
                      <a:cubicBezTo>
                        <a:pt x="65723" y="30480"/>
                        <a:pt x="71438" y="28575"/>
                        <a:pt x="78105" y="28575"/>
                      </a:cubicBezTo>
                      <a:cubicBezTo>
                        <a:pt x="82868" y="28575"/>
                        <a:pt x="87630" y="30480"/>
                        <a:pt x="90488" y="33338"/>
                      </a:cubicBezTo>
                      <a:cubicBezTo>
                        <a:pt x="94298" y="37147"/>
                        <a:pt x="95250" y="40958"/>
                        <a:pt x="95250" y="45720"/>
                      </a:cubicBezTo>
                      <a:cubicBezTo>
                        <a:pt x="96203" y="54293"/>
                        <a:pt x="94298" y="61913"/>
                        <a:pt x="90488" y="68580"/>
                      </a:cubicBezTo>
                      <a:close/>
                      <a:moveTo>
                        <a:pt x="251460" y="181928"/>
                      </a:moveTo>
                      <a:cubicBezTo>
                        <a:pt x="247650" y="178118"/>
                        <a:pt x="246698" y="174308"/>
                        <a:pt x="246698" y="169545"/>
                      </a:cubicBezTo>
                      <a:cubicBezTo>
                        <a:pt x="246698" y="164783"/>
                        <a:pt x="248602" y="160020"/>
                        <a:pt x="251460" y="157163"/>
                      </a:cubicBezTo>
                      <a:cubicBezTo>
                        <a:pt x="255270" y="153353"/>
                        <a:pt x="259080" y="152400"/>
                        <a:pt x="263843" y="152400"/>
                      </a:cubicBezTo>
                      <a:cubicBezTo>
                        <a:pt x="268605" y="152400"/>
                        <a:pt x="273368" y="154305"/>
                        <a:pt x="276225" y="157163"/>
                      </a:cubicBezTo>
                      <a:cubicBezTo>
                        <a:pt x="280035" y="160972"/>
                        <a:pt x="280988" y="164783"/>
                        <a:pt x="280988" y="169545"/>
                      </a:cubicBezTo>
                      <a:cubicBezTo>
                        <a:pt x="280988" y="174308"/>
                        <a:pt x="279083" y="179070"/>
                        <a:pt x="276225" y="181928"/>
                      </a:cubicBezTo>
                      <a:cubicBezTo>
                        <a:pt x="272415" y="185738"/>
                        <a:pt x="268605" y="186690"/>
                        <a:pt x="263843" y="186690"/>
                      </a:cubicBezTo>
                      <a:cubicBezTo>
                        <a:pt x="259080" y="186690"/>
                        <a:pt x="254318" y="184785"/>
                        <a:pt x="251460" y="181928"/>
                      </a:cubicBezTo>
                      <a:close/>
                      <a:moveTo>
                        <a:pt x="648653" y="133350"/>
                      </a:moveTo>
                      <a:cubicBezTo>
                        <a:pt x="637223" y="139065"/>
                        <a:pt x="626745" y="141922"/>
                        <a:pt x="616268" y="141922"/>
                      </a:cubicBezTo>
                      <a:cubicBezTo>
                        <a:pt x="608648" y="141922"/>
                        <a:pt x="601980" y="139065"/>
                        <a:pt x="597218" y="135255"/>
                      </a:cubicBezTo>
                      <a:cubicBezTo>
                        <a:pt x="592455" y="130493"/>
                        <a:pt x="589598" y="125730"/>
                        <a:pt x="589598" y="120015"/>
                      </a:cubicBezTo>
                      <a:cubicBezTo>
                        <a:pt x="589598" y="111443"/>
                        <a:pt x="594360" y="103822"/>
                        <a:pt x="605790" y="96203"/>
                      </a:cubicBezTo>
                      <a:cubicBezTo>
                        <a:pt x="617220" y="88583"/>
                        <a:pt x="628650" y="85725"/>
                        <a:pt x="641985" y="85725"/>
                      </a:cubicBezTo>
                      <a:cubicBezTo>
                        <a:pt x="648653" y="85725"/>
                        <a:pt x="655320" y="87630"/>
                        <a:pt x="662940" y="92393"/>
                      </a:cubicBezTo>
                      <a:cubicBezTo>
                        <a:pt x="670560" y="96203"/>
                        <a:pt x="677228" y="101918"/>
                        <a:pt x="682943" y="109538"/>
                      </a:cubicBezTo>
                      <a:cubicBezTo>
                        <a:pt x="671513" y="119063"/>
                        <a:pt x="660083" y="127635"/>
                        <a:pt x="648653" y="13335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49" name="Google Shape;2549;p16"/>
                <p:cNvSpPr/>
                <p:nvPr/>
              </p:nvSpPr>
              <p:spPr>
                <a:xfrm>
                  <a:off x="5744527" y="4910137"/>
                  <a:ext cx="119062" cy="87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062" h="87630" extrusionOk="0">
                      <a:moveTo>
                        <a:pt x="54293" y="13335"/>
                      </a:moveTo>
                      <a:cubicBezTo>
                        <a:pt x="42863" y="3810"/>
                        <a:pt x="34290" y="0"/>
                        <a:pt x="27623" y="0"/>
                      </a:cubicBezTo>
                      <a:cubicBezTo>
                        <a:pt x="21908" y="0"/>
                        <a:pt x="17145" y="953"/>
                        <a:pt x="12383" y="1905"/>
                      </a:cubicBezTo>
                      <a:cubicBezTo>
                        <a:pt x="8573" y="2857"/>
                        <a:pt x="4763" y="5715"/>
                        <a:pt x="0" y="9525"/>
                      </a:cubicBezTo>
                      <a:lnTo>
                        <a:pt x="13335" y="30480"/>
                      </a:lnTo>
                      <a:cubicBezTo>
                        <a:pt x="17145" y="27622"/>
                        <a:pt x="20002" y="25718"/>
                        <a:pt x="22860" y="24765"/>
                      </a:cubicBezTo>
                      <a:cubicBezTo>
                        <a:pt x="26670" y="22860"/>
                        <a:pt x="29527" y="22860"/>
                        <a:pt x="33338" y="22860"/>
                      </a:cubicBezTo>
                      <a:cubicBezTo>
                        <a:pt x="41910" y="22860"/>
                        <a:pt x="60008" y="37147"/>
                        <a:pt x="86677" y="65722"/>
                      </a:cubicBezTo>
                      <a:lnTo>
                        <a:pt x="107633" y="87630"/>
                      </a:lnTo>
                      <a:lnTo>
                        <a:pt x="119063" y="78105"/>
                      </a:lnTo>
                      <a:cubicBezTo>
                        <a:pt x="103823" y="60007"/>
                        <a:pt x="82868" y="39053"/>
                        <a:pt x="54293" y="1333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50" name="Google Shape;2550;p16"/>
                <p:cNvSpPr/>
                <p:nvPr/>
              </p:nvSpPr>
              <p:spPr>
                <a:xfrm>
                  <a:off x="5934075" y="4693919"/>
                  <a:ext cx="635317" cy="20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17" h="209550" extrusionOk="0">
                      <a:moveTo>
                        <a:pt x="577215" y="13335"/>
                      </a:moveTo>
                      <a:lnTo>
                        <a:pt x="441008" y="13335"/>
                      </a:lnTo>
                      <a:lnTo>
                        <a:pt x="433388" y="13335"/>
                      </a:lnTo>
                      <a:lnTo>
                        <a:pt x="330517" y="13335"/>
                      </a:lnTo>
                      <a:lnTo>
                        <a:pt x="349567" y="44768"/>
                      </a:lnTo>
                      <a:lnTo>
                        <a:pt x="388620" y="44768"/>
                      </a:lnTo>
                      <a:lnTo>
                        <a:pt x="388620" y="110490"/>
                      </a:lnTo>
                      <a:lnTo>
                        <a:pt x="334328" y="110490"/>
                      </a:lnTo>
                      <a:lnTo>
                        <a:pt x="334328" y="54293"/>
                      </a:lnTo>
                      <a:cubicBezTo>
                        <a:pt x="334328" y="41910"/>
                        <a:pt x="328613" y="30480"/>
                        <a:pt x="316230" y="18098"/>
                      </a:cubicBezTo>
                      <a:cubicBezTo>
                        <a:pt x="303847" y="5715"/>
                        <a:pt x="291465" y="0"/>
                        <a:pt x="280035" y="0"/>
                      </a:cubicBezTo>
                      <a:cubicBezTo>
                        <a:pt x="269558" y="0"/>
                        <a:pt x="260985" y="2858"/>
                        <a:pt x="254317" y="9525"/>
                      </a:cubicBezTo>
                      <a:cubicBezTo>
                        <a:pt x="246697" y="17145"/>
                        <a:pt x="243840" y="24765"/>
                        <a:pt x="243840" y="35243"/>
                      </a:cubicBezTo>
                      <a:cubicBezTo>
                        <a:pt x="243840" y="38100"/>
                        <a:pt x="243840" y="41910"/>
                        <a:pt x="244792" y="44768"/>
                      </a:cubicBezTo>
                      <a:lnTo>
                        <a:pt x="227647" y="14288"/>
                      </a:lnTo>
                      <a:lnTo>
                        <a:pt x="0" y="14288"/>
                      </a:lnTo>
                      <a:lnTo>
                        <a:pt x="17145" y="45720"/>
                      </a:lnTo>
                      <a:lnTo>
                        <a:pt x="159067" y="45720"/>
                      </a:lnTo>
                      <a:lnTo>
                        <a:pt x="159067" y="71438"/>
                      </a:lnTo>
                      <a:cubicBezTo>
                        <a:pt x="154305" y="71438"/>
                        <a:pt x="149542" y="73343"/>
                        <a:pt x="143828" y="78105"/>
                      </a:cubicBezTo>
                      <a:cubicBezTo>
                        <a:pt x="138113" y="82868"/>
                        <a:pt x="132397" y="88583"/>
                        <a:pt x="126683" y="97155"/>
                      </a:cubicBezTo>
                      <a:cubicBezTo>
                        <a:pt x="119063" y="88583"/>
                        <a:pt x="111442" y="81915"/>
                        <a:pt x="103822" y="77153"/>
                      </a:cubicBezTo>
                      <a:cubicBezTo>
                        <a:pt x="96203" y="72390"/>
                        <a:pt x="88583" y="70485"/>
                        <a:pt x="81915" y="70485"/>
                      </a:cubicBezTo>
                      <a:cubicBezTo>
                        <a:pt x="69533" y="70485"/>
                        <a:pt x="58103" y="75248"/>
                        <a:pt x="48578" y="84773"/>
                      </a:cubicBezTo>
                      <a:cubicBezTo>
                        <a:pt x="39053" y="94298"/>
                        <a:pt x="35242" y="104775"/>
                        <a:pt x="35242" y="117158"/>
                      </a:cubicBezTo>
                      <a:cubicBezTo>
                        <a:pt x="35242" y="130493"/>
                        <a:pt x="40958" y="144780"/>
                        <a:pt x="52388" y="160020"/>
                      </a:cubicBezTo>
                      <a:cubicBezTo>
                        <a:pt x="63817" y="175260"/>
                        <a:pt x="80010" y="191453"/>
                        <a:pt x="100965" y="206693"/>
                      </a:cubicBezTo>
                      <a:lnTo>
                        <a:pt x="110490" y="195263"/>
                      </a:lnTo>
                      <a:cubicBezTo>
                        <a:pt x="97155" y="183833"/>
                        <a:pt x="86678" y="172403"/>
                        <a:pt x="79058" y="161925"/>
                      </a:cubicBezTo>
                      <a:cubicBezTo>
                        <a:pt x="71438" y="150495"/>
                        <a:pt x="68580" y="140018"/>
                        <a:pt x="68580" y="131445"/>
                      </a:cubicBezTo>
                      <a:cubicBezTo>
                        <a:pt x="68580" y="121920"/>
                        <a:pt x="71438" y="114300"/>
                        <a:pt x="76200" y="107633"/>
                      </a:cubicBezTo>
                      <a:cubicBezTo>
                        <a:pt x="80963" y="100965"/>
                        <a:pt x="87630" y="98108"/>
                        <a:pt x="95250" y="98108"/>
                      </a:cubicBezTo>
                      <a:cubicBezTo>
                        <a:pt x="100013" y="98108"/>
                        <a:pt x="103822" y="99060"/>
                        <a:pt x="107633" y="101918"/>
                      </a:cubicBezTo>
                      <a:cubicBezTo>
                        <a:pt x="111442" y="103823"/>
                        <a:pt x="115253" y="107633"/>
                        <a:pt x="118110" y="112395"/>
                      </a:cubicBezTo>
                      <a:cubicBezTo>
                        <a:pt x="110490" y="128588"/>
                        <a:pt x="105728" y="139065"/>
                        <a:pt x="104775" y="143828"/>
                      </a:cubicBezTo>
                      <a:lnTo>
                        <a:pt x="136208" y="157163"/>
                      </a:lnTo>
                      <a:cubicBezTo>
                        <a:pt x="140017" y="140018"/>
                        <a:pt x="146685" y="124778"/>
                        <a:pt x="155258" y="113348"/>
                      </a:cubicBezTo>
                      <a:cubicBezTo>
                        <a:pt x="163830" y="101918"/>
                        <a:pt x="173355" y="96203"/>
                        <a:pt x="182880" y="96203"/>
                      </a:cubicBezTo>
                      <a:cubicBezTo>
                        <a:pt x="188595" y="96203"/>
                        <a:pt x="193358" y="98108"/>
                        <a:pt x="197167" y="100965"/>
                      </a:cubicBezTo>
                      <a:cubicBezTo>
                        <a:pt x="200978" y="103823"/>
                        <a:pt x="202883" y="107633"/>
                        <a:pt x="202883" y="111443"/>
                      </a:cubicBezTo>
                      <a:cubicBezTo>
                        <a:pt x="203835" y="120015"/>
                        <a:pt x="199072" y="129540"/>
                        <a:pt x="190500" y="140018"/>
                      </a:cubicBezTo>
                      <a:cubicBezTo>
                        <a:pt x="181928" y="151448"/>
                        <a:pt x="170497" y="161925"/>
                        <a:pt x="156210" y="171450"/>
                      </a:cubicBezTo>
                      <a:lnTo>
                        <a:pt x="185738" y="199073"/>
                      </a:lnTo>
                      <a:cubicBezTo>
                        <a:pt x="198120" y="185738"/>
                        <a:pt x="207645" y="172403"/>
                        <a:pt x="214313" y="160020"/>
                      </a:cubicBezTo>
                      <a:cubicBezTo>
                        <a:pt x="220980" y="147638"/>
                        <a:pt x="224790" y="135255"/>
                        <a:pt x="224790" y="124778"/>
                      </a:cubicBezTo>
                      <a:cubicBezTo>
                        <a:pt x="224790" y="112395"/>
                        <a:pt x="221933" y="101918"/>
                        <a:pt x="216217" y="92393"/>
                      </a:cubicBezTo>
                      <a:cubicBezTo>
                        <a:pt x="211455" y="82868"/>
                        <a:pt x="203835" y="77153"/>
                        <a:pt x="195263" y="73343"/>
                      </a:cubicBezTo>
                      <a:lnTo>
                        <a:pt x="195263" y="45720"/>
                      </a:lnTo>
                      <a:lnTo>
                        <a:pt x="243840" y="45720"/>
                      </a:lnTo>
                      <a:cubicBezTo>
                        <a:pt x="245745" y="55245"/>
                        <a:pt x="250508" y="62865"/>
                        <a:pt x="259080" y="70485"/>
                      </a:cubicBezTo>
                      <a:cubicBezTo>
                        <a:pt x="270510" y="80963"/>
                        <a:pt x="283845" y="87630"/>
                        <a:pt x="300038" y="90488"/>
                      </a:cubicBezTo>
                      <a:lnTo>
                        <a:pt x="300038" y="111443"/>
                      </a:lnTo>
                      <a:lnTo>
                        <a:pt x="288608" y="111443"/>
                      </a:lnTo>
                      <a:cubicBezTo>
                        <a:pt x="284797" y="111443"/>
                        <a:pt x="281940" y="112395"/>
                        <a:pt x="279083" y="114300"/>
                      </a:cubicBezTo>
                      <a:cubicBezTo>
                        <a:pt x="276225" y="116205"/>
                        <a:pt x="275272" y="119063"/>
                        <a:pt x="275272" y="122873"/>
                      </a:cubicBezTo>
                      <a:cubicBezTo>
                        <a:pt x="275272" y="130493"/>
                        <a:pt x="281940" y="140018"/>
                        <a:pt x="294322" y="152400"/>
                      </a:cubicBezTo>
                      <a:cubicBezTo>
                        <a:pt x="306705" y="163830"/>
                        <a:pt x="316230" y="169545"/>
                        <a:pt x="323850" y="169545"/>
                      </a:cubicBezTo>
                      <a:cubicBezTo>
                        <a:pt x="327660" y="169545"/>
                        <a:pt x="330517" y="167640"/>
                        <a:pt x="332422" y="164783"/>
                      </a:cubicBezTo>
                      <a:cubicBezTo>
                        <a:pt x="334328" y="161925"/>
                        <a:pt x="335280" y="158115"/>
                        <a:pt x="335280" y="154305"/>
                      </a:cubicBezTo>
                      <a:lnTo>
                        <a:pt x="335280" y="142875"/>
                      </a:lnTo>
                      <a:lnTo>
                        <a:pt x="389572" y="142875"/>
                      </a:lnTo>
                      <a:lnTo>
                        <a:pt x="389572" y="189548"/>
                      </a:lnTo>
                      <a:lnTo>
                        <a:pt x="424815" y="208598"/>
                      </a:lnTo>
                      <a:lnTo>
                        <a:pt x="424815" y="44768"/>
                      </a:lnTo>
                      <a:lnTo>
                        <a:pt x="452438" y="44768"/>
                      </a:lnTo>
                      <a:lnTo>
                        <a:pt x="460058" y="44768"/>
                      </a:lnTo>
                      <a:lnTo>
                        <a:pt x="566738" y="44768"/>
                      </a:lnTo>
                      <a:lnTo>
                        <a:pt x="566738" y="72390"/>
                      </a:lnTo>
                      <a:lnTo>
                        <a:pt x="514350" y="72390"/>
                      </a:lnTo>
                      <a:cubicBezTo>
                        <a:pt x="501967" y="72390"/>
                        <a:pt x="491490" y="76200"/>
                        <a:pt x="481965" y="83820"/>
                      </a:cubicBezTo>
                      <a:cubicBezTo>
                        <a:pt x="473392" y="91440"/>
                        <a:pt x="469583" y="100965"/>
                        <a:pt x="469583" y="111443"/>
                      </a:cubicBezTo>
                      <a:cubicBezTo>
                        <a:pt x="469583" y="126683"/>
                        <a:pt x="473392" y="142875"/>
                        <a:pt x="481965" y="159068"/>
                      </a:cubicBezTo>
                      <a:cubicBezTo>
                        <a:pt x="489585" y="175260"/>
                        <a:pt x="501967" y="192405"/>
                        <a:pt x="518160" y="208598"/>
                      </a:cubicBezTo>
                      <a:lnTo>
                        <a:pt x="529590" y="200978"/>
                      </a:lnTo>
                      <a:cubicBezTo>
                        <a:pt x="519113" y="191453"/>
                        <a:pt x="511492" y="180975"/>
                        <a:pt x="505778" y="169545"/>
                      </a:cubicBezTo>
                      <a:cubicBezTo>
                        <a:pt x="501015" y="158115"/>
                        <a:pt x="498158" y="146685"/>
                        <a:pt x="498158" y="135255"/>
                      </a:cubicBezTo>
                      <a:cubicBezTo>
                        <a:pt x="498158" y="126683"/>
                        <a:pt x="501015" y="119063"/>
                        <a:pt x="507683" y="113348"/>
                      </a:cubicBezTo>
                      <a:cubicBezTo>
                        <a:pt x="513397" y="106680"/>
                        <a:pt x="521017" y="103823"/>
                        <a:pt x="529590" y="103823"/>
                      </a:cubicBezTo>
                      <a:lnTo>
                        <a:pt x="564833" y="103823"/>
                      </a:lnTo>
                      <a:lnTo>
                        <a:pt x="564833" y="185738"/>
                      </a:lnTo>
                      <a:lnTo>
                        <a:pt x="600075" y="209550"/>
                      </a:lnTo>
                      <a:lnTo>
                        <a:pt x="600075" y="45720"/>
                      </a:lnTo>
                      <a:lnTo>
                        <a:pt x="635318" y="45720"/>
                      </a:lnTo>
                      <a:lnTo>
                        <a:pt x="618172" y="14288"/>
                      </a:lnTo>
                      <a:lnTo>
                        <a:pt x="577215" y="14288"/>
                      </a:lnTo>
                      <a:close/>
                      <a:moveTo>
                        <a:pt x="299085" y="75248"/>
                      </a:moveTo>
                      <a:cubicBezTo>
                        <a:pt x="292417" y="73343"/>
                        <a:pt x="287655" y="69533"/>
                        <a:pt x="283845" y="63818"/>
                      </a:cubicBezTo>
                      <a:cubicBezTo>
                        <a:pt x="280035" y="58103"/>
                        <a:pt x="278130" y="51435"/>
                        <a:pt x="278130" y="42863"/>
                      </a:cubicBezTo>
                      <a:cubicBezTo>
                        <a:pt x="278130" y="37148"/>
                        <a:pt x="280035" y="31433"/>
                        <a:pt x="281940" y="27623"/>
                      </a:cubicBezTo>
                      <a:cubicBezTo>
                        <a:pt x="284797" y="23813"/>
                        <a:pt x="287655" y="20955"/>
                        <a:pt x="291465" y="20955"/>
                      </a:cubicBezTo>
                      <a:cubicBezTo>
                        <a:pt x="294322" y="20955"/>
                        <a:pt x="296228" y="22860"/>
                        <a:pt x="297180" y="25718"/>
                      </a:cubicBezTo>
                      <a:cubicBezTo>
                        <a:pt x="299085" y="28575"/>
                        <a:pt x="299085" y="32385"/>
                        <a:pt x="299085" y="36195"/>
                      </a:cubicBezTo>
                      <a:lnTo>
                        <a:pt x="299085" y="75248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51" name="Google Shape;2551;p16"/>
                <p:cNvSpPr/>
                <p:nvPr/>
              </p:nvSpPr>
              <p:spPr>
                <a:xfrm>
                  <a:off x="6413182" y="4612005"/>
                  <a:ext cx="104075" cy="94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5" h="94352" extrusionOk="0">
                      <a:moveTo>
                        <a:pt x="89535" y="60007"/>
                      </a:moveTo>
                      <a:cubicBezTo>
                        <a:pt x="81915" y="47625"/>
                        <a:pt x="76200" y="40005"/>
                        <a:pt x="72390" y="36195"/>
                      </a:cubicBezTo>
                      <a:cubicBezTo>
                        <a:pt x="64770" y="25717"/>
                        <a:pt x="55245" y="16192"/>
                        <a:pt x="44767" y="9525"/>
                      </a:cubicBezTo>
                      <a:cubicBezTo>
                        <a:pt x="34290" y="2857"/>
                        <a:pt x="23813" y="0"/>
                        <a:pt x="14288" y="0"/>
                      </a:cubicBezTo>
                      <a:cubicBezTo>
                        <a:pt x="8572" y="952"/>
                        <a:pt x="3810" y="1905"/>
                        <a:pt x="0" y="2857"/>
                      </a:cubicBezTo>
                      <a:lnTo>
                        <a:pt x="15240" y="36195"/>
                      </a:lnTo>
                      <a:cubicBezTo>
                        <a:pt x="20002" y="34290"/>
                        <a:pt x="25717" y="33338"/>
                        <a:pt x="31433" y="33338"/>
                      </a:cubicBezTo>
                      <a:cubicBezTo>
                        <a:pt x="37147" y="33338"/>
                        <a:pt x="42863" y="34290"/>
                        <a:pt x="47625" y="37147"/>
                      </a:cubicBezTo>
                      <a:cubicBezTo>
                        <a:pt x="52388" y="39052"/>
                        <a:pt x="57150" y="41910"/>
                        <a:pt x="60008" y="45720"/>
                      </a:cubicBezTo>
                      <a:lnTo>
                        <a:pt x="97155" y="94297"/>
                      </a:lnTo>
                      <a:cubicBezTo>
                        <a:pt x="108585" y="95250"/>
                        <a:pt x="105727" y="83820"/>
                        <a:pt x="89535" y="6000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52" name="Google Shape;2552;p16"/>
                <p:cNvSpPr/>
                <p:nvPr/>
              </p:nvSpPr>
              <p:spPr>
                <a:xfrm>
                  <a:off x="6671309" y="4707255"/>
                  <a:ext cx="676275" cy="2343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6275" h="234314" extrusionOk="0">
                      <a:moveTo>
                        <a:pt x="605790" y="171450"/>
                      </a:moveTo>
                      <a:lnTo>
                        <a:pt x="641033" y="195263"/>
                      </a:lnTo>
                      <a:lnTo>
                        <a:pt x="641033" y="31432"/>
                      </a:lnTo>
                      <a:lnTo>
                        <a:pt x="676275" y="31432"/>
                      </a:lnTo>
                      <a:lnTo>
                        <a:pt x="659130" y="0"/>
                      </a:lnTo>
                      <a:lnTo>
                        <a:pt x="467678" y="0"/>
                      </a:lnTo>
                      <a:lnTo>
                        <a:pt x="460058" y="0"/>
                      </a:lnTo>
                      <a:lnTo>
                        <a:pt x="299085" y="0"/>
                      </a:lnTo>
                      <a:lnTo>
                        <a:pt x="291465" y="0"/>
                      </a:lnTo>
                      <a:lnTo>
                        <a:pt x="203835" y="0"/>
                      </a:lnTo>
                      <a:lnTo>
                        <a:pt x="196215" y="0"/>
                      </a:lnTo>
                      <a:lnTo>
                        <a:pt x="0" y="0"/>
                      </a:lnTo>
                      <a:lnTo>
                        <a:pt x="17145" y="31432"/>
                      </a:lnTo>
                      <a:lnTo>
                        <a:pt x="151448" y="31432"/>
                      </a:lnTo>
                      <a:lnTo>
                        <a:pt x="151448" y="59055"/>
                      </a:lnTo>
                      <a:lnTo>
                        <a:pt x="43815" y="59055"/>
                      </a:lnTo>
                      <a:lnTo>
                        <a:pt x="38100" y="70485"/>
                      </a:lnTo>
                      <a:cubicBezTo>
                        <a:pt x="54293" y="75247"/>
                        <a:pt x="67628" y="82867"/>
                        <a:pt x="78105" y="92392"/>
                      </a:cubicBezTo>
                      <a:cubicBezTo>
                        <a:pt x="87630" y="102870"/>
                        <a:pt x="93345" y="113347"/>
                        <a:pt x="93345" y="124777"/>
                      </a:cubicBezTo>
                      <a:cubicBezTo>
                        <a:pt x="93345" y="129540"/>
                        <a:pt x="91440" y="134302"/>
                        <a:pt x="86678" y="138113"/>
                      </a:cubicBezTo>
                      <a:cubicBezTo>
                        <a:pt x="80963" y="142875"/>
                        <a:pt x="75248" y="144780"/>
                        <a:pt x="68580" y="146685"/>
                      </a:cubicBezTo>
                      <a:cubicBezTo>
                        <a:pt x="66675" y="142875"/>
                        <a:pt x="63818" y="140017"/>
                        <a:pt x="60008" y="137160"/>
                      </a:cubicBezTo>
                      <a:cubicBezTo>
                        <a:pt x="56198" y="134302"/>
                        <a:pt x="52388" y="133350"/>
                        <a:pt x="49530" y="133350"/>
                      </a:cubicBezTo>
                      <a:cubicBezTo>
                        <a:pt x="44768" y="133350"/>
                        <a:pt x="40005" y="135255"/>
                        <a:pt x="37148" y="139065"/>
                      </a:cubicBezTo>
                      <a:cubicBezTo>
                        <a:pt x="33338" y="142875"/>
                        <a:pt x="32385" y="147638"/>
                        <a:pt x="32385" y="153352"/>
                      </a:cubicBezTo>
                      <a:cubicBezTo>
                        <a:pt x="32385" y="160972"/>
                        <a:pt x="36195" y="168592"/>
                        <a:pt x="44768" y="173355"/>
                      </a:cubicBezTo>
                      <a:cubicBezTo>
                        <a:pt x="52388" y="179070"/>
                        <a:pt x="62865" y="181927"/>
                        <a:pt x="73343" y="181927"/>
                      </a:cubicBezTo>
                      <a:lnTo>
                        <a:pt x="97155" y="234315"/>
                      </a:lnTo>
                      <a:lnTo>
                        <a:pt x="114300" y="224790"/>
                      </a:lnTo>
                      <a:lnTo>
                        <a:pt x="82868" y="180022"/>
                      </a:lnTo>
                      <a:cubicBezTo>
                        <a:pt x="93345" y="178117"/>
                        <a:pt x="102870" y="173355"/>
                        <a:pt x="110490" y="166688"/>
                      </a:cubicBezTo>
                      <a:cubicBezTo>
                        <a:pt x="118110" y="160020"/>
                        <a:pt x="120968" y="152400"/>
                        <a:pt x="120968" y="142875"/>
                      </a:cubicBezTo>
                      <a:cubicBezTo>
                        <a:pt x="120968" y="133350"/>
                        <a:pt x="118110" y="123825"/>
                        <a:pt x="112395" y="114300"/>
                      </a:cubicBezTo>
                      <a:cubicBezTo>
                        <a:pt x="107633" y="104775"/>
                        <a:pt x="100013" y="97155"/>
                        <a:pt x="89535" y="90488"/>
                      </a:cubicBezTo>
                      <a:lnTo>
                        <a:pt x="151448" y="90488"/>
                      </a:lnTo>
                      <a:lnTo>
                        <a:pt x="151448" y="176213"/>
                      </a:lnTo>
                      <a:lnTo>
                        <a:pt x="186690" y="195263"/>
                      </a:lnTo>
                      <a:lnTo>
                        <a:pt x="186690" y="31432"/>
                      </a:lnTo>
                      <a:lnTo>
                        <a:pt x="214313" y="31432"/>
                      </a:lnTo>
                      <a:lnTo>
                        <a:pt x="221933" y="31432"/>
                      </a:lnTo>
                      <a:lnTo>
                        <a:pt x="246698" y="31432"/>
                      </a:lnTo>
                      <a:lnTo>
                        <a:pt x="246698" y="171450"/>
                      </a:lnTo>
                      <a:lnTo>
                        <a:pt x="281940" y="195263"/>
                      </a:lnTo>
                      <a:lnTo>
                        <a:pt x="281940" y="31432"/>
                      </a:lnTo>
                      <a:lnTo>
                        <a:pt x="309563" y="31432"/>
                      </a:lnTo>
                      <a:lnTo>
                        <a:pt x="317183" y="31432"/>
                      </a:lnTo>
                      <a:lnTo>
                        <a:pt x="415290" y="31432"/>
                      </a:lnTo>
                      <a:lnTo>
                        <a:pt x="415290" y="81915"/>
                      </a:lnTo>
                      <a:lnTo>
                        <a:pt x="337185" y="81915"/>
                      </a:lnTo>
                      <a:cubicBezTo>
                        <a:pt x="332423" y="81915"/>
                        <a:pt x="329565" y="83820"/>
                        <a:pt x="326708" y="86677"/>
                      </a:cubicBezTo>
                      <a:cubicBezTo>
                        <a:pt x="323850" y="89535"/>
                        <a:pt x="321945" y="93345"/>
                        <a:pt x="321945" y="97155"/>
                      </a:cubicBezTo>
                      <a:cubicBezTo>
                        <a:pt x="321945" y="106680"/>
                        <a:pt x="325755" y="117157"/>
                        <a:pt x="334328" y="127635"/>
                      </a:cubicBezTo>
                      <a:cubicBezTo>
                        <a:pt x="342900" y="138113"/>
                        <a:pt x="350520" y="143827"/>
                        <a:pt x="357188" y="143827"/>
                      </a:cubicBezTo>
                      <a:cubicBezTo>
                        <a:pt x="359093" y="143827"/>
                        <a:pt x="360998" y="142875"/>
                        <a:pt x="361950" y="141922"/>
                      </a:cubicBezTo>
                      <a:cubicBezTo>
                        <a:pt x="363855" y="140970"/>
                        <a:pt x="364808" y="139065"/>
                        <a:pt x="364808" y="136207"/>
                      </a:cubicBezTo>
                      <a:lnTo>
                        <a:pt x="364808" y="122872"/>
                      </a:lnTo>
                      <a:cubicBezTo>
                        <a:pt x="364808" y="120015"/>
                        <a:pt x="365760" y="118110"/>
                        <a:pt x="367665" y="116205"/>
                      </a:cubicBezTo>
                      <a:cubicBezTo>
                        <a:pt x="368618" y="114300"/>
                        <a:pt x="370523" y="113347"/>
                        <a:pt x="372428" y="113347"/>
                      </a:cubicBezTo>
                      <a:lnTo>
                        <a:pt x="415290" y="113347"/>
                      </a:lnTo>
                      <a:lnTo>
                        <a:pt x="415290" y="175260"/>
                      </a:lnTo>
                      <a:lnTo>
                        <a:pt x="450533" y="194310"/>
                      </a:lnTo>
                      <a:lnTo>
                        <a:pt x="450533" y="30480"/>
                      </a:lnTo>
                      <a:lnTo>
                        <a:pt x="478155" y="30480"/>
                      </a:lnTo>
                      <a:lnTo>
                        <a:pt x="485775" y="30480"/>
                      </a:lnTo>
                      <a:lnTo>
                        <a:pt x="513397" y="30480"/>
                      </a:lnTo>
                      <a:lnTo>
                        <a:pt x="513397" y="96202"/>
                      </a:lnTo>
                      <a:lnTo>
                        <a:pt x="501968" y="96202"/>
                      </a:lnTo>
                      <a:cubicBezTo>
                        <a:pt x="499110" y="96202"/>
                        <a:pt x="497205" y="97155"/>
                        <a:pt x="495300" y="99060"/>
                      </a:cubicBezTo>
                      <a:cubicBezTo>
                        <a:pt x="493395" y="100965"/>
                        <a:pt x="492443" y="102870"/>
                        <a:pt x="492443" y="105727"/>
                      </a:cubicBezTo>
                      <a:cubicBezTo>
                        <a:pt x="492443" y="111442"/>
                        <a:pt x="499110" y="120967"/>
                        <a:pt x="512445" y="134302"/>
                      </a:cubicBezTo>
                      <a:cubicBezTo>
                        <a:pt x="525780" y="147638"/>
                        <a:pt x="535305" y="154305"/>
                        <a:pt x="541020" y="154305"/>
                      </a:cubicBezTo>
                      <a:cubicBezTo>
                        <a:pt x="542925" y="154305"/>
                        <a:pt x="544830" y="153352"/>
                        <a:pt x="545783" y="151447"/>
                      </a:cubicBezTo>
                      <a:cubicBezTo>
                        <a:pt x="547688" y="148590"/>
                        <a:pt x="548640" y="145732"/>
                        <a:pt x="548640" y="142875"/>
                      </a:cubicBezTo>
                      <a:lnTo>
                        <a:pt x="548640" y="127635"/>
                      </a:lnTo>
                      <a:lnTo>
                        <a:pt x="606743" y="127635"/>
                      </a:lnTo>
                      <a:lnTo>
                        <a:pt x="606743" y="171450"/>
                      </a:lnTo>
                      <a:close/>
                      <a:moveTo>
                        <a:pt x="547688" y="97155"/>
                      </a:moveTo>
                      <a:lnTo>
                        <a:pt x="547688" y="31432"/>
                      </a:lnTo>
                      <a:lnTo>
                        <a:pt x="605790" y="31432"/>
                      </a:lnTo>
                      <a:lnTo>
                        <a:pt x="605790" y="97155"/>
                      </a:lnTo>
                      <a:lnTo>
                        <a:pt x="547688" y="97155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53" name="Google Shape;2553;p16"/>
                <p:cNvSpPr/>
                <p:nvPr/>
              </p:nvSpPr>
              <p:spPr>
                <a:xfrm>
                  <a:off x="7259002" y="4910137"/>
                  <a:ext cx="119062" cy="87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062" h="87630" extrusionOk="0">
                      <a:moveTo>
                        <a:pt x="54292" y="13335"/>
                      </a:moveTo>
                      <a:cubicBezTo>
                        <a:pt x="42863" y="3810"/>
                        <a:pt x="34290" y="0"/>
                        <a:pt x="27622" y="0"/>
                      </a:cubicBezTo>
                      <a:cubicBezTo>
                        <a:pt x="21907" y="0"/>
                        <a:pt x="17145" y="953"/>
                        <a:pt x="12382" y="1905"/>
                      </a:cubicBezTo>
                      <a:cubicBezTo>
                        <a:pt x="8572" y="2857"/>
                        <a:pt x="4763" y="5715"/>
                        <a:pt x="0" y="9525"/>
                      </a:cubicBezTo>
                      <a:lnTo>
                        <a:pt x="13335" y="30480"/>
                      </a:lnTo>
                      <a:cubicBezTo>
                        <a:pt x="17145" y="27622"/>
                        <a:pt x="20003" y="25718"/>
                        <a:pt x="22860" y="24765"/>
                      </a:cubicBezTo>
                      <a:cubicBezTo>
                        <a:pt x="26670" y="22860"/>
                        <a:pt x="29528" y="22860"/>
                        <a:pt x="33338" y="22860"/>
                      </a:cubicBezTo>
                      <a:cubicBezTo>
                        <a:pt x="41910" y="22860"/>
                        <a:pt x="60007" y="37147"/>
                        <a:pt x="86678" y="65722"/>
                      </a:cubicBezTo>
                      <a:lnTo>
                        <a:pt x="107632" y="87630"/>
                      </a:lnTo>
                      <a:lnTo>
                        <a:pt x="119063" y="78105"/>
                      </a:lnTo>
                      <a:cubicBezTo>
                        <a:pt x="103822" y="60007"/>
                        <a:pt x="81915" y="39053"/>
                        <a:pt x="54292" y="1333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554" name="Google Shape;2554;p16"/>
              <p:cNvSpPr/>
              <p:nvPr/>
            </p:nvSpPr>
            <p:spPr>
              <a:xfrm>
                <a:off x="5888982" y="2284094"/>
                <a:ext cx="406654" cy="721042"/>
              </a:xfrm>
              <a:custGeom>
                <a:avLst/>
                <a:gdLst/>
                <a:ahLst/>
                <a:cxnLst/>
                <a:rect l="l" t="t" r="r" b="b"/>
                <a:pathLst>
                  <a:path w="406654" h="721042" extrusionOk="0">
                    <a:moveTo>
                      <a:pt x="75573" y="576263"/>
                    </a:moveTo>
                    <a:cubicBezTo>
                      <a:pt x="75573" y="576263"/>
                      <a:pt x="75573" y="576263"/>
                      <a:pt x="75573" y="576263"/>
                    </a:cubicBezTo>
                    <a:cubicBezTo>
                      <a:pt x="67953" y="591503"/>
                      <a:pt x="69858" y="604838"/>
                      <a:pt x="74620" y="612458"/>
                    </a:cubicBezTo>
                    <a:cubicBezTo>
                      <a:pt x="80335" y="623888"/>
                      <a:pt x="91765" y="632460"/>
                      <a:pt x="108910" y="640080"/>
                    </a:cubicBezTo>
                    <a:cubicBezTo>
                      <a:pt x="108910" y="640080"/>
                      <a:pt x="108910" y="641033"/>
                      <a:pt x="108910" y="641033"/>
                    </a:cubicBezTo>
                    <a:cubicBezTo>
                      <a:pt x="108910" y="661035"/>
                      <a:pt x="127960" y="677228"/>
                      <a:pt x="160345" y="684848"/>
                    </a:cubicBezTo>
                    <a:cubicBezTo>
                      <a:pt x="162250" y="700088"/>
                      <a:pt x="177490" y="721043"/>
                      <a:pt x="210828" y="721043"/>
                    </a:cubicBezTo>
                    <a:cubicBezTo>
                      <a:pt x="214638" y="721043"/>
                      <a:pt x="219400" y="721043"/>
                      <a:pt x="226068" y="719138"/>
                    </a:cubicBezTo>
                    <a:cubicBezTo>
                      <a:pt x="244165" y="713423"/>
                      <a:pt x="256548" y="700088"/>
                      <a:pt x="257500" y="684848"/>
                    </a:cubicBezTo>
                    <a:cubicBezTo>
                      <a:pt x="289885" y="676275"/>
                      <a:pt x="308935" y="661035"/>
                      <a:pt x="308935" y="641033"/>
                    </a:cubicBezTo>
                    <a:cubicBezTo>
                      <a:pt x="308935" y="639128"/>
                      <a:pt x="308935" y="637223"/>
                      <a:pt x="307983" y="635318"/>
                    </a:cubicBezTo>
                    <a:cubicBezTo>
                      <a:pt x="329890" y="621983"/>
                      <a:pt x="342273" y="605790"/>
                      <a:pt x="342273" y="589598"/>
                    </a:cubicBezTo>
                    <a:cubicBezTo>
                      <a:pt x="342273" y="584835"/>
                      <a:pt x="340368" y="580073"/>
                      <a:pt x="338463" y="576263"/>
                    </a:cubicBezTo>
                    <a:cubicBezTo>
                      <a:pt x="371800" y="542925"/>
                      <a:pt x="389898" y="510540"/>
                      <a:pt x="399423" y="480060"/>
                    </a:cubicBezTo>
                    <a:lnTo>
                      <a:pt x="399423" y="480060"/>
                    </a:lnTo>
                    <a:cubicBezTo>
                      <a:pt x="400375" y="478155"/>
                      <a:pt x="400375" y="476250"/>
                      <a:pt x="401328" y="474345"/>
                    </a:cubicBezTo>
                    <a:cubicBezTo>
                      <a:pt x="404185" y="462915"/>
                      <a:pt x="406090" y="448628"/>
                      <a:pt x="406090" y="446722"/>
                    </a:cubicBezTo>
                    <a:cubicBezTo>
                      <a:pt x="407995" y="421005"/>
                      <a:pt x="405138" y="395288"/>
                      <a:pt x="396565" y="370522"/>
                    </a:cubicBezTo>
                    <a:lnTo>
                      <a:pt x="387993" y="350520"/>
                    </a:lnTo>
                    <a:cubicBezTo>
                      <a:pt x="380373" y="336233"/>
                      <a:pt x="370848" y="322897"/>
                      <a:pt x="360370" y="312420"/>
                    </a:cubicBezTo>
                    <a:cubicBezTo>
                      <a:pt x="357513" y="309563"/>
                      <a:pt x="354655" y="306705"/>
                      <a:pt x="351798" y="304800"/>
                    </a:cubicBezTo>
                    <a:lnTo>
                      <a:pt x="351798" y="304800"/>
                    </a:lnTo>
                    <a:lnTo>
                      <a:pt x="340368" y="294322"/>
                    </a:lnTo>
                    <a:cubicBezTo>
                      <a:pt x="337510" y="291465"/>
                      <a:pt x="334653" y="288608"/>
                      <a:pt x="331795" y="286703"/>
                    </a:cubicBezTo>
                    <a:cubicBezTo>
                      <a:pt x="292743" y="251460"/>
                      <a:pt x="264168" y="224790"/>
                      <a:pt x="272740" y="163830"/>
                    </a:cubicBezTo>
                    <a:cubicBezTo>
                      <a:pt x="283218" y="106680"/>
                      <a:pt x="265120" y="47625"/>
                      <a:pt x="241308" y="32385"/>
                    </a:cubicBezTo>
                    <a:cubicBezTo>
                      <a:pt x="239403" y="31432"/>
                      <a:pt x="238450" y="30480"/>
                      <a:pt x="236545" y="30480"/>
                    </a:cubicBezTo>
                    <a:cubicBezTo>
                      <a:pt x="235593" y="21907"/>
                      <a:pt x="234640" y="16193"/>
                      <a:pt x="233688" y="16193"/>
                    </a:cubicBezTo>
                    <a:cubicBezTo>
                      <a:pt x="227020" y="4763"/>
                      <a:pt x="217495" y="953"/>
                      <a:pt x="210828" y="0"/>
                    </a:cubicBezTo>
                    <a:cubicBezTo>
                      <a:pt x="208923" y="0"/>
                      <a:pt x="207970" y="0"/>
                      <a:pt x="206065" y="0"/>
                    </a:cubicBezTo>
                    <a:cubicBezTo>
                      <a:pt x="194635" y="0"/>
                      <a:pt x="174633" y="4763"/>
                      <a:pt x="166060" y="37148"/>
                    </a:cubicBezTo>
                    <a:cubicBezTo>
                      <a:pt x="160345" y="58103"/>
                      <a:pt x="161298" y="87630"/>
                      <a:pt x="161298" y="115253"/>
                    </a:cubicBezTo>
                    <a:cubicBezTo>
                      <a:pt x="161298" y="120968"/>
                      <a:pt x="161298" y="126682"/>
                      <a:pt x="161298" y="130493"/>
                    </a:cubicBezTo>
                    <a:cubicBezTo>
                      <a:pt x="159393" y="178118"/>
                      <a:pt x="114625" y="237172"/>
                      <a:pt x="81288" y="277178"/>
                    </a:cubicBezTo>
                    <a:cubicBezTo>
                      <a:pt x="81288" y="277178"/>
                      <a:pt x="55570" y="304800"/>
                      <a:pt x="33663" y="343853"/>
                    </a:cubicBezTo>
                    <a:cubicBezTo>
                      <a:pt x="14613" y="374333"/>
                      <a:pt x="-50157" y="493395"/>
                      <a:pt x="75573" y="576263"/>
                    </a:cubicBezTo>
                    <a:close/>
                    <a:moveTo>
                      <a:pt x="210828" y="696278"/>
                    </a:moveTo>
                    <a:cubicBezTo>
                      <a:pt x="197493" y="696278"/>
                      <a:pt x="186063" y="688658"/>
                      <a:pt x="186063" y="681038"/>
                    </a:cubicBezTo>
                    <a:cubicBezTo>
                      <a:pt x="186063" y="680085"/>
                      <a:pt x="186063" y="678180"/>
                      <a:pt x="187015" y="677228"/>
                    </a:cubicBezTo>
                    <a:cubicBezTo>
                      <a:pt x="190825" y="677228"/>
                      <a:pt x="194635" y="678180"/>
                      <a:pt x="198445" y="678180"/>
                    </a:cubicBezTo>
                    <a:cubicBezTo>
                      <a:pt x="202255" y="678180"/>
                      <a:pt x="206065" y="678180"/>
                      <a:pt x="210828" y="678180"/>
                    </a:cubicBezTo>
                    <a:cubicBezTo>
                      <a:pt x="218448" y="678180"/>
                      <a:pt x="227020" y="678180"/>
                      <a:pt x="233688" y="677228"/>
                    </a:cubicBezTo>
                    <a:cubicBezTo>
                      <a:pt x="234640" y="678180"/>
                      <a:pt x="234640" y="680085"/>
                      <a:pt x="234640" y="681038"/>
                    </a:cubicBezTo>
                    <a:cubicBezTo>
                      <a:pt x="235593" y="688658"/>
                      <a:pt x="224163" y="696278"/>
                      <a:pt x="210828" y="696278"/>
                    </a:cubicBezTo>
                    <a:close/>
                    <a:moveTo>
                      <a:pt x="236545" y="662940"/>
                    </a:moveTo>
                    <a:cubicBezTo>
                      <a:pt x="231783" y="663893"/>
                      <a:pt x="226068" y="663893"/>
                      <a:pt x="221305" y="664845"/>
                    </a:cubicBezTo>
                    <a:cubicBezTo>
                      <a:pt x="217495" y="664845"/>
                      <a:pt x="214638" y="664845"/>
                      <a:pt x="210828" y="664845"/>
                    </a:cubicBezTo>
                    <a:cubicBezTo>
                      <a:pt x="202255" y="664845"/>
                      <a:pt x="193683" y="663893"/>
                      <a:pt x="185110" y="662940"/>
                    </a:cubicBezTo>
                    <a:cubicBezTo>
                      <a:pt x="153678" y="659130"/>
                      <a:pt x="135580" y="647700"/>
                      <a:pt x="135580" y="639128"/>
                    </a:cubicBezTo>
                    <a:cubicBezTo>
                      <a:pt x="135580" y="638175"/>
                      <a:pt x="135580" y="638175"/>
                      <a:pt x="135580" y="637223"/>
                    </a:cubicBezTo>
                    <a:cubicBezTo>
                      <a:pt x="159393" y="641985"/>
                      <a:pt x="185110" y="642938"/>
                      <a:pt x="202255" y="642938"/>
                    </a:cubicBezTo>
                    <a:cubicBezTo>
                      <a:pt x="235593" y="642938"/>
                      <a:pt x="267025" y="639128"/>
                      <a:pt x="284170" y="633413"/>
                    </a:cubicBezTo>
                    <a:cubicBezTo>
                      <a:pt x="286075" y="635318"/>
                      <a:pt x="287028" y="637223"/>
                      <a:pt x="287028" y="639128"/>
                    </a:cubicBezTo>
                    <a:cubicBezTo>
                      <a:pt x="287028" y="647700"/>
                      <a:pt x="267978" y="659130"/>
                      <a:pt x="236545" y="662940"/>
                    </a:cubicBezTo>
                    <a:close/>
                    <a:moveTo>
                      <a:pt x="89860" y="304800"/>
                    </a:moveTo>
                    <a:lnTo>
                      <a:pt x="90813" y="302895"/>
                    </a:lnTo>
                    <a:cubicBezTo>
                      <a:pt x="132723" y="253365"/>
                      <a:pt x="181300" y="188595"/>
                      <a:pt x="184158" y="131445"/>
                    </a:cubicBezTo>
                    <a:cubicBezTo>
                      <a:pt x="184158" y="125730"/>
                      <a:pt x="184158" y="120015"/>
                      <a:pt x="184158" y="114300"/>
                    </a:cubicBezTo>
                    <a:cubicBezTo>
                      <a:pt x="184158" y="87630"/>
                      <a:pt x="183205" y="60960"/>
                      <a:pt x="187968" y="42863"/>
                    </a:cubicBezTo>
                    <a:cubicBezTo>
                      <a:pt x="191778" y="26670"/>
                      <a:pt x="198445" y="24765"/>
                      <a:pt x="202255" y="24765"/>
                    </a:cubicBezTo>
                    <a:cubicBezTo>
                      <a:pt x="203208" y="24765"/>
                      <a:pt x="204160" y="24765"/>
                      <a:pt x="204160" y="24765"/>
                    </a:cubicBezTo>
                    <a:cubicBezTo>
                      <a:pt x="207018" y="24765"/>
                      <a:pt x="208923" y="29528"/>
                      <a:pt x="209875" y="37148"/>
                    </a:cubicBezTo>
                    <a:cubicBezTo>
                      <a:pt x="209875" y="41910"/>
                      <a:pt x="209875" y="56198"/>
                      <a:pt x="208923" y="71438"/>
                    </a:cubicBezTo>
                    <a:cubicBezTo>
                      <a:pt x="207018" y="105728"/>
                      <a:pt x="205113" y="151447"/>
                      <a:pt x="209875" y="172403"/>
                    </a:cubicBezTo>
                    <a:cubicBezTo>
                      <a:pt x="215590" y="195263"/>
                      <a:pt x="226068" y="218122"/>
                      <a:pt x="235593" y="240030"/>
                    </a:cubicBezTo>
                    <a:cubicBezTo>
                      <a:pt x="248928" y="268605"/>
                      <a:pt x="261310" y="296228"/>
                      <a:pt x="262263" y="321945"/>
                    </a:cubicBezTo>
                    <a:cubicBezTo>
                      <a:pt x="264168" y="367665"/>
                      <a:pt x="241308" y="371475"/>
                      <a:pt x="225115" y="374333"/>
                    </a:cubicBezTo>
                    <a:cubicBezTo>
                      <a:pt x="217495" y="375285"/>
                      <a:pt x="208923" y="377190"/>
                      <a:pt x="208923" y="385763"/>
                    </a:cubicBezTo>
                    <a:cubicBezTo>
                      <a:pt x="208923" y="389572"/>
                      <a:pt x="211780" y="393383"/>
                      <a:pt x="216543" y="393383"/>
                    </a:cubicBezTo>
                    <a:cubicBezTo>
                      <a:pt x="218448" y="393383"/>
                      <a:pt x="220353" y="392430"/>
                      <a:pt x="224163" y="392430"/>
                    </a:cubicBezTo>
                    <a:cubicBezTo>
                      <a:pt x="228925" y="391478"/>
                      <a:pt x="237498" y="389572"/>
                      <a:pt x="246070" y="389572"/>
                    </a:cubicBezTo>
                    <a:cubicBezTo>
                      <a:pt x="251785" y="389572"/>
                      <a:pt x="256548" y="390525"/>
                      <a:pt x="261310" y="391478"/>
                    </a:cubicBezTo>
                    <a:cubicBezTo>
                      <a:pt x="275598" y="395288"/>
                      <a:pt x="286075" y="405765"/>
                      <a:pt x="290838" y="418147"/>
                    </a:cubicBezTo>
                    <a:cubicBezTo>
                      <a:pt x="294648" y="429578"/>
                      <a:pt x="294648" y="449580"/>
                      <a:pt x="273693" y="477203"/>
                    </a:cubicBezTo>
                    <a:cubicBezTo>
                      <a:pt x="269883" y="482918"/>
                      <a:pt x="259405" y="490538"/>
                      <a:pt x="238450" y="494347"/>
                    </a:cubicBezTo>
                    <a:cubicBezTo>
                      <a:pt x="231783" y="495300"/>
                      <a:pt x="231783" y="499110"/>
                      <a:pt x="231783" y="501968"/>
                    </a:cubicBezTo>
                    <a:cubicBezTo>
                      <a:pt x="231783" y="504825"/>
                      <a:pt x="234640" y="507683"/>
                      <a:pt x="239403" y="507683"/>
                    </a:cubicBezTo>
                    <a:cubicBezTo>
                      <a:pt x="241308" y="507683"/>
                      <a:pt x="243213" y="507683"/>
                      <a:pt x="245118" y="507683"/>
                    </a:cubicBezTo>
                    <a:cubicBezTo>
                      <a:pt x="277503" y="507683"/>
                      <a:pt x="302268" y="514350"/>
                      <a:pt x="313698" y="526733"/>
                    </a:cubicBezTo>
                    <a:cubicBezTo>
                      <a:pt x="319413" y="532448"/>
                      <a:pt x="321318" y="539115"/>
                      <a:pt x="321318" y="546735"/>
                    </a:cubicBezTo>
                    <a:cubicBezTo>
                      <a:pt x="320365" y="561023"/>
                      <a:pt x="301315" y="566738"/>
                      <a:pt x="287980" y="569595"/>
                    </a:cubicBezTo>
                    <a:cubicBezTo>
                      <a:pt x="278455" y="572453"/>
                      <a:pt x="272740" y="573405"/>
                      <a:pt x="272740" y="580073"/>
                    </a:cubicBezTo>
                    <a:lnTo>
                      <a:pt x="272740" y="582930"/>
                    </a:lnTo>
                    <a:lnTo>
                      <a:pt x="277503" y="586740"/>
                    </a:lnTo>
                    <a:lnTo>
                      <a:pt x="280360" y="586740"/>
                    </a:lnTo>
                    <a:cubicBezTo>
                      <a:pt x="282265" y="586740"/>
                      <a:pt x="284170" y="585788"/>
                      <a:pt x="287980" y="584835"/>
                    </a:cubicBezTo>
                    <a:cubicBezTo>
                      <a:pt x="296553" y="581978"/>
                      <a:pt x="304173" y="581025"/>
                      <a:pt x="309888" y="581025"/>
                    </a:cubicBezTo>
                    <a:cubicBezTo>
                      <a:pt x="312745" y="581025"/>
                      <a:pt x="314650" y="581025"/>
                      <a:pt x="315603" y="581978"/>
                    </a:cubicBezTo>
                    <a:cubicBezTo>
                      <a:pt x="320365" y="582930"/>
                      <a:pt x="320365" y="585788"/>
                      <a:pt x="320365" y="586740"/>
                    </a:cubicBezTo>
                    <a:cubicBezTo>
                      <a:pt x="320365" y="594360"/>
                      <a:pt x="308935" y="606743"/>
                      <a:pt x="283218" y="617220"/>
                    </a:cubicBezTo>
                    <a:lnTo>
                      <a:pt x="282265" y="617220"/>
                    </a:lnTo>
                    <a:lnTo>
                      <a:pt x="282265" y="617220"/>
                    </a:lnTo>
                    <a:cubicBezTo>
                      <a:pt x="269883" y="622935"/>
                      <a:pt x="241308" y="625793"/>
                      <a:pt x="210828" y="625793"/>
                    </a:cubicBezTo>
                    <a:cubicBezTo>
                      <a:pt x="163203" y="625793"/>
                      <a:pt x="107958" y="617220"/>
                      <a:pt x="98433" y="597218"/>
                    </a:cubicBezTo>
                    <a:cubicBezTo>
                      <a:pt x="96528" y="592455"/>
                      <a:pt x="96528" y="586740"/>
                      <a:pt x="101290" y="580073"/>
                    </a:cubicBezTo>
                    <a:cubicBezTo>
                      <a:pt x="102243" y="581025"/>
                      <a:pt x="104148" y="582930"/>
                      <a:pt x="106053" y="583883"/>
                    </a:cubicBezTo>
                    <a:cubicBezTo>
                      <a:pt x="137485" y="600075"/>
                      <a:pt x="178443" y="602933"/>
                      <a:pt x="201303" y="602933"/>
                    </a:cubicBezTo>
                    <a:cubicBezTo>
                      <a:pt x="216543" y="602933"/>
                      <a:pt x="227973" y="601980"/>
                      <a:pt x="232735" y="601028"/>
                    </a:cubicBezTo>
                    <a:cubicBezTo>
                      <a:pt x="238450" y="600075"/>
                      <a:pt x="247975" y="598170"/>
                      <a:pt x="247023" y="590550"/>
                    </a:cubicBezTo>
                    <a:cubicBezTo>
                      <a:pt x="247023" y="585788"/>
                      <a:pt x="243213" y="583883"/>
                      <a:pt x="236545" y="583883"/>
                    </a:cubicBezTo>
                    <a:cubicBezTo>
                      <a:pt x="235593" y="583883"/>
                      <a:pt x="234640" y="583883"/>
                      <a:pt x="232735" y="583883"/>
                    </a:cubicBezTo>
                    <a:cubicBezTo>
                      <a:pt x="227973" y="583883"/>
                      <a:pt x="221305" y="584835"/>
                      <a:pt x="212733" y="584835"/>
                    </a:cubicBezTo>
                    <a:cubicBezTo>
                      <a:pt x="183205" y="584835"/>
                      <a:pt x="153678" y="579120"/>
                      <a:pt x="120340" y="566738"/>
                    </a:cubicBezTo>
                    <a:cubicBezTo>
                      <a:pt x="104148" y="561975"/>
                      <a:pt x="71763" y="541973"/>
                      <a:pt x="65095" y="537210"/>
                    </a:cubicBezTo>
                    <a:cubicBezTo>
                      <a:pt x="40330" y="518160"/>
                      <a:pt x="26995" y="484822"/>
                      <a:pt x="26995" y="444818"/>
                    </a:cubicBezTo>
                    <a:cubicBezTo>
                      <a:pt x="24138" y="382905"/>
                      <a:pt x="69858" y="327660"/>
                      <a:pt x="89860" y="30480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55" name="Google Shape;2555;p16"/>
              <p:cNvSpPr/>
              <p:nvPr/>
            </p:nvSpPr>
            <p:spPr>
              <a:xfrm>
                <a:off x="6256972" y="2756535"/>
                <a:ext cx="368617" cy="631507"/>
              </a:xfrm>
              <a:custGeom>
                <a:avLst/>
                <a:gdLst/>
                <a:ahLst/>
                <a:cxnLst/>
                <a:rect l="l" t="t" r="r" b="b"/>
                <a:pathLst>
                  <a:path w="368617" h="631507" extrusionOk="0">
                    <a:moveTo>
                      <a:pt x="351473" y="631507"/>
                    </a:moveTo>
                    <a:lnTo>
                      <a:pt x="328613" y="625793"/>
                    </a:lnTo>
                    <a:cubicBezTo>
                      <a:pt x="339090" y="584835"/>
                      <a:pt x="344805" y="542925"/>
                      <a:pt x="344805" y="500062"/>
                    </a:cubicBezTo>
                    <a:cubicBezTo>
                      <a:pt x="344805" y="282893"/>
                      <a:pt x="206693" y="90488"/>
                      <a:pt x="0" y="22860"/>
                    </a:cubicBezTo>
                    <a:lnTo>
                      <a:pt x="7620" y="0"/>
                    </a:lnTo>
                    <a:cubicBezTo>
                      <a:pt x="223838" y="71438"/>
                      <a:pt x="368618" y="272415"/>
                      <a:pt x="368618" y="500062"/>
                    </a:cubicBezTo>
                    <a:cubicBezTo>
                      <a:pt x="368618" y="544830"/>
                      <a:pt x="362903" y="588645"/>
                      <a:pt x="351473" y="6315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56" name="Google Shape;2556;p16"/>
              <p:cNvSpPr/>
              <p:nvPr/>
            </p:nvSpPr>
            <p:spPr>
              <a:xfrm>
                <a:off x="5572125" y="2767964"/>
                <a:ext cx="337185" cy="621030"/>
              </a:xfrm>
              <a:custGeom>
                <a:avLst/>
                <a:gdLst/>
                <a:ahLst/>
                <a:cxnLst/>
                <a:rect l="l" t="t" r="r" b="b"/>
                <a:pathLst>
                  <a:path w="337185" h="621030" extrusionOk="0">
                    <a:moveTo>
                      <a:pt x="17145" y="621030"/>
                    </a:moveTo>
                    <a:cubicBezTo>
                      <a:pt x="5715" y="578168"/>
                      <a:pt x="0" y="533400"/>
                      <a:pt x="0" y="488632"/>
                    </a:cubicBezTo>
                    <a:cubicBezTo>
                      <a:pt x="0" y="273368"/>
                      <a:pt x="129540" y="80963"/>
                      <a:pt x="328613" y="0"/>
                    </a:cubicBezTo>
                    <a:lnTo>
                      <a:pt x="337185" y="21908"/>
                    </a:lnTo>
                    <a:cubicBezTo>
                      <a:pt x="146685" y="99060"/>
                      <a:pt x="22860" y="281940"/>
                      <a:pt x="22860" y="487680"/>
                    </a:cubicBezTo>
                    <a:cubicBezTo>
                      <a:pt x="22860" y="530543"/>
                      <a:pt x="28575" y="572453"/>
                      <a:pt x="39052" y="613410"/>
                    </a:cubicBezTo>
                    <a:lnTo>
                      <a:pt x="17145" y="62103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557" name="Google Shape;2557;p16"/>
              <p:cNvGrpSpPr/>
              <p:nvPr/>
            </p:nvGrpSpPr>
            <p:grpSpPr>
              <a:xfrm>
                <a:off x="4910701" y="3818108"/>
                <a:ext cx="2376312" cy="776751"/>
                <a:chOff x="4910701" y="3818108"/>
                <a:chExt cx="2376312" cy="776751"/>
              </a:xfrm>
            </p:grpSpPr>
            <p:sp>
              <p:nvSpPr>
                <p:cNvPr id="2558" name="Google Shape;2558;p16"/>
                <p:cNvSpPr/>
                <p:nvPr/>
              </p:nvSpPr>
              <p:spPr>
                <a:xfrm>
                  <a:off x="5957887" y="4451032"/>
                  <a:ext cx="25717" cy="33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7" h="33337" extrusionOk="0">
                      <a:moveTo>
                        <a:pt x="12383" y="0"/>
                      </a:moveTo>
                      <a:cubicBezTo>
                        <a:pt x="9525" y="0"/>
                        <a:pt x="6667" y="953"/>
                        <a:pt x="3810" y="3810"/>
                      </a:cubicBezTo>
                      <a:cubicBezTo>
                        <a:pt x="953" y="5715"/>
                        <a:pt x="0" y="9525"/>
                        <a:pt x="0" y="12383"/>
                      </a:cubicBezTo>
                      <a:cubicBezTo>
                        <a:pt x="0" y="17145"/>
                        <a:pt x="1905" y="21908"/>
                        <a:pt x="5715" y="25718"/>
                      </a:cubicBezTo>
                      <a:cubicBezTo>
                        <a:pt x="9525" y="29528"/>
                        <a:pt x="14288" y="32385"/>
                        <a:pt x="20955" y="33338"/>
                      </a:cubicBezTo>
                      <a:cubicBezTo>
                        <a:pt x="21908" y="31433"/>
                        <a:pt x="23813" y="30480"/>
                        <a:pt x="23813" y="27623"/>
                      </a:cubicBezTo>
                      <a:cubicBezTo>
                        <a:pt x="24765" y="25718"/>
                        <a:pt x="24765" y="22860"/>
                        <a:pt x="25717" y="19050"/>
                      </a:cubicBezTo>
                      <a:cubicBezTo>
                        <a:pt x="25717" y="14288"/>
                        <a:pt x="24765" y="9525"/>
                        <a:pt x="21908" y="6668"/>
                      </a:cubicBezTo>
                      <a:cubicBezTo>
                        <a:pt x="19050" y="2858"/>
                        <a:pt x="16192" y="953"/>
                        <a:pt x="123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59" name="Google Shape;2559;p16"/>
                <p:cNvSpPr/>
                <p:nvPr/>
              </p:nvSpPr>
              <p:spPr>
                <a:xfrm>
                  <a:off x="6030277" y="4486275"/>
                  <a:ext cx="53339" cy="31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39" h="31432" extrusionOk="0">
                      <a:moveTo>
                        <a:pt x="26670" y="0"/>
                      </a:moveTo>
                      <a:cubicBezTo>
                        <a:pt x="19050" y="0"/>
                        <a:pt x="13335" y="1905"/>
                        <a:pt x="8572" y="4763"/>
                      </a:cubicBezTo>
                      <a:cubicBezTo>
                        <a:pt x="2857" y="8572"/>
                        <a:pt x="952" y="13335"/>
                        <a:pt x="0" y="18097"/>
                      </a:cubicBezTo>
                      <a:cubicBezTo>
                        <a:pt x="0" y="21907"/>
                        <a:pt x="952" y="24765"/>
                        <a:pt x="4763" y="27622"/>
                      </a:cubicBezTo>
                      <a:cubicBezTo>
                        <a:pt x="7620" y="30480"/>
                        <a:pt x="11430" y="31432"/>
                        <a:pt x="15240" y="31432"/>
                      </a:cubicBezTo>
                      <a:cubicBezTo>
                        <a:pt x="20955" y="31432"/>
                        <a:pt x="27622" y="30480"/>
                        <a:pt x="33338" y="27622"/>
                      </a:cubicBezTo>
                      <a:cubicBezTo>
                        <a:pt x="39052" y="24765"/>
                        <a:pt x="45720" y="20955"/>
                        <a:pt x="53340" y="15240"/>
                      </a:cubicBezTo>
                      <a:cubicBezTo>
                        <a:pt x="49530" y="10478"/>
                        <a:pt x="44767" y="6668"/>
                        <a:pt x="40005" y="3810"/>
                      </a:cubicBezTo>
                      <a:cubicBezTo>
                        <a:pt x="36195" y="1905"/>
                        <a:pt x="31432" y="953"/>
                        <a:pt x="2667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60" name="Google Shape;2560;p16"/>
                <p:cNvSpPr/>
                <p:nvPr/>
              </p:nvSpPr>
              <p:spPr>
                <a:xfrm rot="-4289663">
                  <a:off x="5514869" y="4359959"/>
                  <a:ext cx="37147" cy="36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147" h="36195" extrusionOk="0">
                      <a:moveTo>
                        <a:pt x="0" y="0"/>
                      </a:moveTo>
                      <a:lnTo>
                        <a:pt x="37148" y="0"/>
                      </a:lnTo>
                      <a:lnTo>
                        <a:pt x="37148" y="36195"/>
                      </a:lnTo>
                      <a:lnTo>
                        <a:pt x="0" y="36195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61" name="Google Shape;2561;p16"/>
                <p:cNvSpPr/>
                <p:nvPr/>
              </p:nvSpPr>
              <p:spPr>
                <a:xfrm>
                  <a:off x="5833809" y="4470677"/>
                  <a:ext cx="53593" cy="30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93" h="30258" extrusionOk="0">
                      <a:moveTo>
                        <a:pt x="28828" y="357"/>
                      </a:moveTo>
                      <a:cubicBezTo>
                        <a:pt x="21208" y="-595"/>
                        <a:pt x="15493" y="357"/>
                        <a:pt x="9778" y="3215"/>
                      </a:cubicBezTo>
                      <a:cubicBezTo>
                        <a:pt x="4063" y="6072"/>
                        <a:pt x="1206" y="10835"/>
                        <a:pt x="253" y="15597"/>
                      </a:cubicBezTo>
                      <a:cubicBezTo>
                        <a:pt x="-699" y="19407"/>
                        <a:pt x="1206" y="22265"/>
                        <a:pt x="3111" y="25122"/>
                      </a:cubicBezTo>
                      <a:cubicBezTo>
                        <a:pt x="5968" y="27980"/>
                        <a:pt x="8826" y="29885"/>
                        <a:pt x="13588" y="29885"/>
                      </a:cubicBezTo>
                      <a:cubicBezTo>
                        <a:pt x="19303" y="30837"/>
                        <a:pt x="25971" y="29885"/>
                        <a:pt x="32638" y="27980"/>
                      </a:cubicBezTo>
                      <a:cubicBezTo>
                        <a:pt x="39306" y="26075"/>
                        <a:pt x="45973" y="23217"/>
                        <a:pt x="53593" y="18455"/>
                      </a:cubicBezTo>
                      <a:cubicBezTo>
                        <a:pt x="49783" y="13692"/>
                        <a:pt x="45973" y="8930"/>
                        <a:pt x="42163" y="5120"/>
                      </a:cubicBezTo>
                      <a:cubicBezTo>
                        <a:pt x="37401" y="3215"/>
                        <a:pt x="32638" y="1310"/>
                        <a:pt x="28828" y="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62" name="Google Shape;2562;p16"/>
                <p:cNvSpPr/>
                <p:nvPr/>
              </p:nvSpPr>
              <p:spPr>
                <a:xfrm rot="-1450734">
                  <a:off x="6823927" y="4289965"/>
                  <a:ext cx="36196" cy="37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196" h="37148" extrusionOk="0">
                      <a:moveTo>
                        <a:pt x="0" y="0"/>
                      </a:moveTo>
                      <a:lnTo>
                        <a:pt x="36196" y="0"/>
                      </a:lnTo>
                      <a:lnTo>
                        <a:pt x="36196" y="37149"/>
                      </a:lnTo>
                      <a:lnTo>
                        <a:pt x="0" y="37149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63" name="Google Shape;2563;p16"/>
                <p:cNvSpPr/>
                <p:nvPr/>
              </p:nvSpPr>
              <p:spPr>
                <a:xfrm>
                  <a:off x="6727133" y="4373310"/>
                  <a:ext cx="54368" cy="467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68" h="46765" extrusionOk="0">
                      <a:moveTo>
                        <a:pt x="2279" y="24382"/>
                      </a:moveTo>
                      <a:cubicBezTo>
                        <a:pt x="374" y="28192"/>
                        <a:pt x="-579" y="31050"/>
                        <a:pt x="374" y="34859"/>
                      </a:cubicBezTo>
                      <a:cubicBezTo>
                        <a:pt x="2279" y="40575"/>
                        <a:pt x="6089" y="43432"/>
                        <a:pt x="11804" y="45337"/>
                      </a:cubicBezTo>
                      <a:cubicBezTo>
                        <a:pt x="17519" y="47242"/>
                        <a:pt x="24186" y="47242"/>
                        <a:pt x="29901" y="45337"/>
                      </a:cubicBezTo>
                      <a:cubicBezTo>
                        <a:pt x="39426" y="41527"/>
                        <a:pt x="46094" y="36765"/>
                        <a:pt x="49904" y="29145"/>
                      </a:cubicBezTo>
                      <a:cubicBezTo>
                        <a:pt x="54666" y="22477"/>
                        <a:pt x="55619" y="14857"/>
                        <a:pt x="52761" y="8190"/>
                      </a:cubicBezTo>
                      <a:cubicBezTo>
                        <a:pt x="50856" y="4380"/>
                        <a:pt x="47999" y="1522"/>
                        <a:pt x="42284" y="570"/>
                      </a:cubicBezTo>
                      <a:cubicBezTo>
                        <a:pt x="36569" y="-383"/>
                        <a:pt x="30854" y="-383"/>
                        <a:pt x="25139" y="2475"/>
                      </a:cubicBezTo>
                      <a:cubicBezTo>
                        <a:pt x="23234" y="5332"/>
                        <a:pt x="18471" y="9142"/>
                        <a:pt x="11804" y="13905"/>
                      </a:cubicBezTo>
                      <a:cubicBezTo>
                        <a:pt x="7994" y="16762"/>
                        <a:pt x="4184" y="20572"/>
                        <a:pt x="2279" y="2438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64" name="Google Shape;2564;p16"/>
                <p:cNvSpPr/>
                <p:nvPr/>
              </p:nvSpPr>
              <p:spPr>
                <a:xfrm>
                  <a:off x="6563677" y="4377690"/>
                  <a:ext cx="48577" cy="692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77" h="69294" extrusionOk="0">
                      <a:moveTo>
                        <a:pt x="0" y="11430"/>
                      </a:moveTo>
                      <a:lnTo>
                        <a:pt x="15240" y="63817"/>
                      </a:lnTo>
                      <a:cubicBezTo>
                        <a:pt x="16192" y="65722"/>
                        <a:pt x="17145" y="67628"/>
                        <a:pt x="19050" y="68580"/>
                      </a:cubicBezTo>
                      <a:cubicBezTo>
                        <a:pt x="20955" y="69532"/>
                        <a:pt x="22860" y="69532"/>
                        <a:pt x="24765" y="68580"/>
                      </a:cubicBezTo>
                      <a:cubicBezTo>
                        <a:pt x="30480" y="66675"/>
                        <a:pt x="36195" y="62865"/>
                        <a:pt x="40005" y="58103"/>
                      </a:cubicBezTo>
                      <a:cubicBezTo>
                        <a:pt x="44767" y="52388"/>
                        <a:pt x="46672" y="46672"/>
                        <a:pt x="48577" y="39053"/>
                      </a:cubicBezTo>
                      <a:lnTo>
                        <a:pt x="37147" y="0"/>
                      </a:lnTo>
                      <a:lnTo>
                        <a:pt x="0" y="1143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65" name="Google Shape;2565;p16"/>
                <p:cNvSpPr/>
                <p:nvPr/>
              </p:nvSpPr>
              <p:spPr>
                <a:xfrm>
                  <a:off x="6273165" y="4475797"/>
                  <a:ext cx="53339" cy="33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39" h="33337" extrusionOk="0">
                      <a:moveTo>
                        <a:pt x="23813" y="0"/>
                      </a:moveTo>
                      <a:cubicBezTo>
                        <a:pt x="16192" y="953"/>
                        <a:pt x="10477" y="3810"/>
                        <a:pt x="6667" y="7620"/>
                      </a:cubicBezTo>
                      <a:cubicBezTo>
                        <a:pt x="1905" y="12383"/>
                        <a:pt x="0" y="17145"/>
                        <a:pt x="0" y="21908"/>
                      </a:cubicBezTo>
                      <a:cubicBezTo>
                        <a:pt x="0" y="25718"/>
                        <a:pt x="1905" y="28575"/>
                        <a:pt x="5715" y="30480"/>
                      </a:cubicBezTo>
                      <a:cubicBezTo>
                        <a:pt x="8572" y="32385"/>
                        <a:pt x="12382" y="33338"/>
                        <a:pt x="17145" y="33338"/>
                      </a:cubicBezTo>
                      <a:cubicBezTo>
                        <a:pt x="22860" y="32385"/>
                        <a:pt x="28575" y="30480"/>
                        <a:pt x="35242" y="26670"/>
                      </a:cubicBezTo>
                      <a:cubicBezTo>
                        <a:pt x="40957" y="22860"/>
                        <a:pt x="46672" y="18097"/>
                        <a:pt x="53340" y="12383"/>
                      </a:cubicBezTo>
                      <a:cubicBezTo>
                        <a:pt x="48577" y="8572"/>
                        <a:pt x="43815" y="4763"/>
                        <a:pt x="39052" y="2858"/>
                      </a:cubicBezTo>
                      <a:cubicBezTo>
                        <a:pt x="33338" y="953"/>
                        <a:pt x="28575" y="0"/>
                        <a:pt x="2381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66" name="Google Shape;2566;p16"/>
                <p:cNvSpPr/>
                <p:nvPr/>
              </p:nvSpPr>
              <p:spPr>
                <a:xfrm>
                  <a:off x="6383654" y="4415790"/>
                  <a:ext cx="75247" cy="88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247" h="88024" extrusionOk="0">
                      <a:moveTo>
                        <a:pt x="39053" y="6667"/>
                      </a:moveTo>
                      <a:lnTo>
                        <a:pt x="44767" y="35242"/>
                      </a:lnTo>
                      <a:lnTo>
                        <a:pt x="7620" y="41910"/>
                      </a:lnTo>
                      <a:cubicBezTo>
                        <a:pt x="4763" y="41910"/>
                        <a:pt x="2858" y="43815"/>
                        <a:pt x="1905" y="45720"/>
                      </a:cubicBezTo>
                      <a:cubicBezTo>
                        <a:pt x="0" y="47625"/>
                        <a:pt x="0" y="49530"/>
                        <a:pt x="0" y="52388"/>
                      </a:cubicBezTo>
                      <a:cubicBezTo>
                        <a:pt x="0" y="54292"/>
                        <a:pt x="1905" y="56197"/>
                        <a:pt x="3810" y="58103"/>
                      </a:cubicBezTo>
                      <a:cubicBezTo>
                        <a:pt x="5715" y="60007"/>
                        <a:pt x="8573" y="60960"/>
                        <a:pt x="11430" y="61913"/>
                      </a:cubicBezTo>
                      <a:cubicBezTo>
                        <a:pt x="13335" y="60007"/>
                        <a:pt x="16192" y="58103"/>
                        <a:pt x="20003" y="56197"/>
                      </a:cubicBezTo>
                      <a:cubicBezTo>
                        <a:pt x="22860" y="55245"/>
                        <a:pt x="27623" y="53340"/>
                        <a:pt x="33338" y="52388"/>
                      </a:cubicBezTo>
                      <a:lnTo>
                        <a:pt x="45720" y="65722"/>
                      </a:lnTo>
                      <a:lnTo>
                        <a:pt x="34290" y="67628"/>
                      </a:lnTo>
                      <a:cubicBezTo>
                        <a:pt x="30480" y="68580"/>
                        <a:pt x="26670" y="70485"/>
                        <a:pt x="23813" y="72390"/>
                      </a:cubicBezTo>
                      <a:cubicBezTo>
                        <a:pt x="20955" y="75247"/>
                        <a:pt x="20003" y="78105"/>
                        <a:pt x="20955" y="80963"/>
                      </a:cubicBezTo>
                      <a:cubicBezTo>
                        <a:pt x="21908" y="83820"/>
                        <a:pt x="22860" y="85725"/>
                        <a:pt x="25717" y="86678"/>
                      </a:cubicBezTo>
                      <a:cubicBezTo>
                        <a:pt x="28575" y="87630"/>
                        <a:pt x="32385" y="88582"/>
                        <a:pt x="35242" y="87630"/>
                      </a:cubicBezTo>
                      <a:cubicBezTo>
                        <a:pt x="43815" y="85725"/>
                        <a:pt x="52388" y="81915"/>
                        <a:pt x="59055" y="75247"/>
                      </a:cubicBezTo>
                      <a:cubicBezTo>
                        <a:pt x="66675" y="68580"/>
                        <a:pt x="71438" y="60007"/>
                        <a:pt x="75248" y="49530"/>
                      </a:cubicBezTo>
                      <a:lnTo>
                        <a:pt x="65723" y="0"/>
                      </a:lnTo>
                      <a:lnTo>
                        <a:pt x="39053" y="6667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67" name="Google Shape;2567;p16"/>
                <p:cNvSpPr/>
                <p:nvPr/>
              </p:nvSpPr>
              <p:spPr>
                <a:xfrm>
                  <a:off x="4910701" y="3818108"/>
                  <a:ext cx="2376312" cy="776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6312" h="776751" extrusionOk="0">
                      <a:moveTo>
                        <a:pt x="2324489" y="401466"/>
                      </a:moveTo>
                      <a:cubicBezTo>
                        <a:pt x="2315916" y="384321"/>
                        <a:pt x="2307344" y="367176"/>
                        <a:pt x="2299724" y="350031"/>
                      </a:cubicBezTo>
                      <a:cubicBezTo>
                        <a:pt x="2316869" y="337649"/>
                        <a:pt x="2332109" y="325266"/>
                        <a:pt x="2348301" y="310979"/>
                      </a:cubicBezTo>
                      <a:cubicBezTo>
                        <a:pt x="2399736" y="264306"/>
                        <a:pt x="2369256" y="202394"/>
                        <a:pt x="2344491" y="152864"/>
                      </a:cubicBezTo>
                      <a:lnTo>
                        <a:pt x="2339729" y="142386"/>
                      </a:lnTo>
                      <a:cubicBezTo>
                        <a:pt x="2327346" y="116669"/>
                        <a:pt x="2329251" y="90951"/>
                        <a:pt x="2331156" y="69044"/>
                      </a:cubicBezTo>
                      <a:cubicBezTo>
                        <a:pt x="2333061" y="48089"/>
                        <a:pt x="2334966" y="28086"/>
                        <a:pt x="2321631" y="14751"/>
                      </a:cubicBezTo>
                      <a:cubicBezTo>
                        <a:pt x="2310201" y="2369"/>
                        <a:pt x="2288294" y="-1441"/>
                        <a:pt x="2253051" y="464"/>
                      </a:cubicBezTo>
                      <a:lnTo>
                        <a:pt x="2253051" y="464"/>
                      </a:lnTo>
                      <a:cubicBezTo>
                        <a:pt x="2253051" y="464"/>
                        <a:pt x="2252099" y="464"/>
                        <a:pt x="2252099" y="464"/>
                      </a:cubicBezTo>
                      <a:cubicBezTo>
                        <a:pt x="2175899" y="5226"/>
                        <a:pt x="2128274" y="68091"/>
                        <a:pt x="2118749" y="177629"/>
                      </a:cubicBezTo>
                      <a:cubicBezTo>
                        <a:pt x="2112081" y="180486"/>
                        <a:pt x="2106366" y="184296"/>
                        <a:pt x="2099699" y="187154"/>
                      </a:cubicBezTo>
                      <a:cubicBezTo>
                        <a:pt x="2052074" y="209061"/>
                        <a:pt x="1995876" y="226206"/>
                        <a:pt x="1943489" y="239541"/>
                      </a:cubicBezTo>
                      <a:lnTo>
                        <a:pt x="1943489" y="239541"/>
                      </a:lnTo>
                      <a:cubicBezTo>
                        <a:pt x="1932059" y="242399"/>
                        <a:pt x="1923486" y="244304"/>
                        <a:pt x="1915866" y="246209"/>
                      </a:cubicBezTo>
                      <a:cubicBezTo>
                        <a:pt x="1915866" y="246209"/>
                        <a:pt x="1915866" y="246209"/>
                        <a:pt x="1914914" y="246209"/>
                      </a:cubicBezTo>
                      <a:lnTo>
                        <a:pt x="1914914" y="246209"/>
                      </a:lnTo>
                      <a:cubicBezTo>
                        <a:pt x="1906341" y="249066"/>
                        <a:pt x="1900626" y="250971"/>
                        <a:pt x="1896816" y="253829"/>
                      </a:cubicBezTo>
                      <a:cubicBezTo>
                        <a:pt x="1866336" y="272879"/>
                        <a:pt x="1887291" y="351936"/>
                        <a:pt x="1896816" y="381464"/>
                      </a:cubicBezTo>
                      <a:cubicBezTo>
                        <a:pt x="1760609" y="478619"/>
                        <a:pt x="1504386" y="540531"/>
                        <a:pt x="1219589" y="540531"/>
                      </a:cubicBezTo>
                      <a:cubicBezTo>
                        <a:pt x="1209111" y="540531"/>
                        <a:pt x="1199586" y="540531"/>
                        <a:pt x="1189109" y="540531"/>
                      </a:cubicBezTo>
                      <a:lnTo>
                        <a:pt x="1189109" y="540531"/>
                      </a:lnTo>
                      <a:cubicBezTo>
                        <a:pt x="1189109" y="540531"/>
                        <a:pt x="1189109" y="540531"/>
                        <a:pt x="1188156" y="540531"/>
                      </a:cubicBezTo>
                      <a:cubicBezTo>
                        <a:pt x="1188156" y="540531"/>
                        <a:pt x="1188156" y="540531"/>
                        <a:pt x="1187204" y="540531"/>
                      </a:cubicBezTo>
                      <a:lnTo>
                        <a:pt x="1187204" y="540531"/>
                      </a:lnTo>
                      <a:cubicBezTo>
                        <a:pt x="1176726" y="540531"/>
                        <a:pt x="1167201" y="540531"/>
                        <a:pt x="1156724" y="540531"/>
                      </a:cubicBezTo>
                      <a:cubicBezTo>
                        <a:pt x="871926" y="540531"/>
                        <a:pt x="615704" y="479571"/>
                        <a:pt x="479496" y="381464"/>
                      </a:cubicBezTo>
                      <a:cubicBezTo>
                        <a:pt x="489021" y="351936"/>
                        <a:pt x="509976" y="272879"/>
                        <a:pt x="479496" y="253829"/>
                      </a:cubicBezTo>
                      <a:cubicBezTo>
                        <a:pt x="475686" y="250971"/>
                        <a:pt x="469019" y="249066"/>
                        <a:pt x="461399" y="246209"/>
                      </a:cubicBezTo>
                      <a:lnTo>
                        <a:pt x="461399" y="246209"/>
                      </a:lnTo>
                      <a:cubicBezTo>
                        <a:pt x="461399" y="246209"/>
                        <a:pt x="461399" y="246209"/>
                        <a:pt x="460446" y="246209"/>
                      </a:cubicBezTo>
                      <a:cubicBezTo>
                        <a:pt x="452826" y="244304"/>
                        <a:pt x="444254" y="241446"/>
                        <a:pt x="432824" y="239541"/>
                      </a:cubicBezTo>
                      <a:lnTo>
                        <a:pt x="432824" y="239541"/>
                      </a:lnTo>
                      <a:cubicBezTo>
                        <a:pt x="379484" y="226206"/>
                        <a:pt x="323286" y="208109"/>
                        <a:pt x="276614" y="187154"/>
                      </a:cubicBezTo>
                      <a:cubicBezTo>
                        <a:pt x="269946" y="184296"/>
                        <a:pt x="263279" y="181439"/>
                        <a:pt x="257564" y="177629"/>
                      </a:cubicBezTo>
                      <a:cubicBezTo>
                        <a:pt x="248039" y="68091"/>
                        <a:pt x="200414" y="6179"/>
                        <a:pt x="124214" y="464"/>
                      </a:cubicBezTo>
                      <a:cubicBezTo>
                        <a:pt x="124214" y="464"/>
                        <a:pt x="123261" y="464"/>
                        <a:pt x="123261" y="464"/>
                      </a:cubicBezTo>
                      <a:lnTo>
                        <a:pt x="123261" y="464"/>
                      </a:lnTo>
                      <a:cubicBezTo>
                        <a:pt x="87066" y="-1441"/>
                        <a:pt x="66111" y="3321"/>
                        <a:pt x="54681" y="14751"/>
                      </a:cubicBezTo>
                      <a:cubicBezTo>
                        <a:pt x="41346" y="28086"/>
                        <a:pt x="43251" y="48089"/>
                        <a:pt x="45156" y="69044"/>
                      </a:cubicBezTo>
                      <a:cubicBezTo>
                        <a:pt x="47061" y="91904"/>
                        <a:pt x="49919" y="116669"/>
                        <a:pt x="36584" y="142386"/>
                      </a:cubicBezTo>
                      <a:lnTo>
                        <a:pt x="31821" y="152864"/>
                      </a:lnTo>
                      <a:cubicBezTo>
                        <a:pt x="7056" y="202394"/>
                        <a:pt x="-23424" y="264306"/>
                        <a:pt x="28011" y="310979"/>
                      </a:cubicBezTo>
                      <a:cubicBezTo>
                        <a:pt x="43251" y="325266"/>
                        <a:pt x="59444" y="338601"/>
                        <a:pt x="76589" y="350031"/>
                      </a:cubicBezTo>
                      <a:cubicBezTo>
                        <a:pt x="69921" y="367176"/>
                        <a:pt x="60396" y="385274"/>
                        <a:pt x="51824" y="401466"/>
                      </a:cubicBezTo>
                      <a:cubicBezTo>
                        <a:pt x="36584" y="430041"/>
                        <a:pt x="21344" y="460521"/>
                        <a:pt x="13724" y="493859"/>
                      </a:cubicBezTo>
                      <a:cubicBezTo>
                        <a:pt x="10866" y="506241"/>
                        <a:pt x="4199" y="609111"/>
                        <a:pt x="25154" y="616731"/>
                      </a:cubicBezTo>
                      <a:cubicBezTo>
                        <a:pt x="28964" y="617684"/>
                        <a:pt x="36584" y="618636"/>
                        <a:pt x="42299" y="606254"/>
                      </a:cubicBezTo>
                      <a:cubicBezTo>
                        <a:pt x="64206" y="562439"/>
                        <a:pt x="100401" y="516719"/>
                        <a:pt x="123261" y="515766"/>
                      </a:cubicBezTo>
                      <a:cubicBezTo>
                        <a:pt x="127071" y="515766"/>
                        <a:pt x="133739" y="516719"/>
                        <a:pt x="140406" y="526244"/>
                      </a:cubicBezTo>
                      <a:cubicBezTo>
                        <a:pt x="146121" y="534816"/>
                        <a:pt x="150884" y="548151"/>
                        <a:pt x="155646" y="557676"/>
                      </a:cubicBezTo>
                      <a:cubicBezTo>
                        <a:pt x="162314" y="573869"/>
                        <a:pt x="165171" y="581489"/>
                        <a:pt x="173744" y="579584"/>
                      </a:cubicBezTo>
                      <a:cubicBezTo>
                        <a:pt x="182316" y="577679"/>
                        <a:pt x="182316" y="568154"/>
                        <a:pt x="182316" y="560534"/>
                      </a:cubicBezTo>
                      <a:cubicBezTo>
                        <a:pt x="182316" y="511004"/>
                        <a:pt x="196604" y="463379"/>
                        <a:pt x="211844" y="419564"/>
                      </a:cubicBezTo>
                      <a:cubicBezTo>
                        <a:pt x="247086" y="432899"/>
                        <a:pt x="281376" y="442424"/>
                        <a:pt x="315666" y="451949"/>
                      </a:cubicBezTo>
                      <a:cubicBezTo>
                        <a:pt x="316619" y="451949"/>
                        <a:pt x="317571" y="452901"/>
                        <a:pt x="318524" y="452901"/>
                      </a:cubicBezTo>
                      <a:lnTo>
                        <a:pt x="315666" y="455759"/>
                      </a:lnTo>
                      <a:cubicBezTo>
                        <a:pt x="305189" y="467189"/>
                        <a:pt x="289949" y="481476"/>
                        <a:pt x="289949" y="481476"/>
                      </a:cubicBezTo>
                      <a:cubicBezTo>
                        <a:pt x="279471" y="492906"/>
                        <a:pt x="273756" y="507194"/>
                        <a:pt x="275661" y="520529"/>
                      </a:cubicBezTo>
                      <a:cubicBezTo>
                        <a:pt x="276614" y="533864"/>
                        <a:pt x="284234" y="545294"/>
                        <a:pt x="296616" y="553866"/>
                      </a:cubicBezTo>
                      <a:cubicBezTo>
                        <a:pt x="492831" y="693884"/>
                        <a:pt x="814776" y="776751"/>
                        <a:pt x="1157676" y="776751"/>
                      </a:cubicBezTo>
                      <a:cubicBezTo>
                        <a:pt x="1167201" y="776751"/>
                        <a:pt x="1177679" y="776751"/>
                        <a:pt x="1189109" y="776751"/>
                      </a:cubicBezTo>
                      <a:cubicBezTo>
                        <a:pt x="1199586" y="776751"/>
                        <a:pt x="1210064" y="776751"/>
                        <a:pt x="1220541" y="776751"/>
                      </a:cubicBezTo>
                      <a:cubicBezTo>
                        <a:pt x="1563441" y="776751"/>
                        <a:pt x="1885386" y="692931"/>
                        <a:pt x="2081601" y="553866"/>
                      </a:cubicBezTo>
                      <a:cubicBezTo>
                        <a:pt x="2093984" y="545294"/>
                        <a:pt x="2100651" y="532911"/>
                        <a:pt x="2102556" y="520529"/>
                      </a:cubicBezTo>
                      <a:cubicBezTo>
                        <a:pt x="2103509" y="507194"/>
                        <a:pt x="2098746" y="492906"/>
                        <a:pt x="2088269" y="481476"/>
                      </a:cubicBezTo>
                      <a:cubicBezTo>
                        <a:pt x="2088269" y="481476"/>
                        <a:pt x="2073029" y="467189"/>
                        <a:pt x="2062551" y="455759"/>
                      </a:cubicBezTo>
                      <a:lnTo>
                        <a:pt x="2059694" y="452901"/>
                      </a:lnTo>
                      <a:cubicBezTo>
                        <a:pt x="2060646" y="452901"/>
                        <a:pt x="2061599" y="451949"/>
                        <a:pt x="2062551" y="451949"/>
                      </a:cubicBezTo>
                      <a:cubicBezTo>
                        <a:pt x="2096841" y="442424"/>
                        <a:pt x="2132084" y="431946"/>
                        <a:pt x="2166374" y="419564"/>
                      </a:cubicBezTo>
                      <a:cubicBezTo>
                        <a:pt x="2181614" y="463379"/>
                        <a:pt x="2195901" y="511004"/>
                        <a:pt x="2195901" y="560534"/>
                      </a:cubicBezTo>
                      <a:cubicBezTo>
                        <a:pt x="2195901" y="568154"/>
                        <a:pt x="2195901" y="577679"/>
                        <a:pt x="2204474" y="579584"/>
                      </a:cubicBezTo>
                      <a:cubicBezTo>
                        <a:pt x="2213046" y="581489"/>
                        <a:pt x="2215904" y="573869"/>
                        <a:pt x="2222571" y="557676"/>
                      </a:cubicBezTo>
                      <a:cubicBezTo>
                        <a:pt x="2226381" y="547199"/>
                        <a:pt x="2232096" y="534816"/>
                        <a:pt x="2237811" y="526244"/>
                      </a:cubicBezTo>
                      <a:cubicBezTo>
                        <a:pt x="2244479" y="516719"/>
                        <a:pt x="2250194" y="515766"/>
                        <a:pt x="2254956" y="515766"/>
                      </a:cubicBezTo>
                      <a:cubicBezTo>
                        <a:pt x="2277816" y="516719"/>
                        <a:pt x="2314011" y="563391"/>
                        <a:pt x="2335919" y="606254"/>
                      </a:cubicBezTo>
                      <a:cubicBezTo>
                        <a:pt x="2341634" y="618636"/>
                        <a:pt x="2349254" y="617684"/>
                        <a:pt x="2353064" y="616731"/>
                      </a:cubicBezTo>
                      <a:cubicBezTo>
                        <a:pt x="2374019" y="609111"/>
                        <a:pt x="2367351" y="506241"/>
                        <a:pt x="2364494" y="493859"/>
                      </a:cubicBezTo>
                      <a:cubicBezTo>
                        <a:pt x="2354969" y="459569"/>
                        <a:pt x="2339729" y="430041"/>
                        <a:pt x="2324489" y="401466"/>
                      </a:cubicBezTo>
                      <a:close/>
                      <a:moveTo>
                        <a:pt x="165171" y="538626"/>
                      </a:moveTo>
                      <a:cubicBezTo>
                        <a:pt x="162314" y="531006"/>
                        <a:pt x="158504" y="523386"/>
                        <a:pt x="153741" y="516719"/>
                      </a:cubicBezTo>
                      <a:cubicBezTo>
                        <a:pt x="143264" y="500526"/>
                        <a:pt x="130881" y="497669"/>
                        <a:pt x="121356" y="498621"/>
                      </a:cubicBezTo>
                      <a:cubicBezTo>
                        <a:pt x="87066" y="500526"/>
                        <a:pt x="48966" y="554819"/>
                        <a:pt x="29916" y="591966"/>
                      </a:cubicBezTo>
                      <a:cubicBezTo>
                        <a:pt x="26106" y="568154"/>
                        <a:pt x="26106" y="515766"/>
                        <a:pt x="29916" y="497669"/>
                      </a:cubicBezTo>
                      <a:cubicBezTo>
                        <a:pt x="37536" y="466236"/>
                        <a:pt x="51824" y="437661"/>
                        <a:pt x="67064" y="409086"/>
                      </a:cubicBezTo>
                      <a:cubicBezTo>
                        <a:pt x="75636" y="392894"/>
                        <a:pt x="84209" y="376701"/>
                        <a:pt x="90876" y="359556"/>
                      </a:cubicBezTo>
                      <a:cubicBezTo>
                        <a:pt x="122309" y="380511"/>
                        <a:pt x="156599" y="398609"/>
                        <a:pt x="194699" y="413849"/>
                      </a:cubicBezTo>
                      <a:cubicBezTo>
                        <a:pt x="181364" y="452901"/>
                        <a:pt x="168029" y="494811"/>
                        <a:pt x="165171" y="538626"/>
                      </a:cubicBezTo>
                      <a:close/>
                      <a:moveTo>
                        <a:pt x="103259" y="26181"/>
                      </a:moveTo>
                      <a:cubicBezTo>
                        <a:pt x="104211" y="23324"/>
                        <a:pt x="105164" y="16656"/>
                        <a:pt x="123261" y="16656"/>
                      </a:cubicBezTo>
                      <a:cubicBezTo>
                        <a:pt x="203271" y="22371"/>
                        <a:pt x="230894" y="97619"/>
                        <a:pt x="239466" y="166199"/>
                      </a:cubicBezTo>
                      <a:cubicBezTo>
                        <a:pt x="148979" y="115716"/>
                        <a:pt x="97544" y="50946"/>
                        <a:pt x="103259" y="26181"/>
                      </a:cubicBezTo>
                      <a:close/>
                      <a:moveTo>
                        <a:pt x="469019" y="345269"/>
                      </a:moveTo>
                      <a:cubicBezTo>
                        <a:pt x="467114" y="351936"/>
                        <a:pt x="465209" y="357651"/>
                        <a:pt x="464256" y="364319"/>
                      </a:cubicBezTo>
                      <a:cubicBezTo>
                        <a:pt x="462351" y="363366"/>
                        <a:pt x="461399" y="362414"/>
                        <a:pt x="459494" y="360509"/>
                      </a:cubicBezTo>
                      <a:cubicBezTo>
                        <a:pt x="441396" y="346221"/>
                        <a:pt x="431871" y="336696"/>
                        <a:pt x="435681" y="324314"/>
                      </a:cubicBezTo>
                      <a:cubicBezTo>
                        <a:pt x="438539" y="314789"/>
                        <a:pt x="444254" y="312884"/>
                        <a:pt x="452826" y="312884"/>
                      </a:cubicBezTo>
                      <a:cubicBezTo>
                        <a:pt x="456636" y="312884"/>
                        <a:pt x="460446" y="312884"/>
                        <a:pt x="465209" y="313836"/>
                      </a:cubicBezTo>
                      <a:cubicBezTo>
                        <a:pt x="469019" y="313836"/>
                        <a:pt x="471876" y="314789"/>
                        <a:pt x="475686" y="314789"/>
                      </a:cubicBezTo>
                      <a:moveTo>
                        <a:pt x="565221" y="589109"/>
                      </a:moveTo>
                      <a:cubicBezTo>
                        <a:pt x="560459" y="578631"/>
                        <a:pt x="559506" y="571011"/>
                        <a:pt x="561411" y="565296"/>
                      </a:cubicBezTo>
                      <a:cubicBezTo>
                        <a:pt x="561411" y="564344"/>
                        <a:pt x="563316" y="563391"/>
                        <a:pt x="564269" y="563391"/>
                      </a:cubicBezTo>
                      <a:cubicBezTo>
                        <a:pt x="566174" y="563391"/>
                        <a:pt x="568079" y="563391"/>
                        <a:pt x="569984" y="563391"/>
                      </a:cubicBezTo>
                      <a:lnTo>
                        <a:pt x="580461" y="567201"/>
                      </a:lnTo>
                      <a:lnTo>
                        <a:pt x="591891" y="531959"/>
                      </a:lnTo>
                      <a:lnTo>
                        <a:pt x="572841" y="525291"/>
                      </a:lnTo>
                      <a:lnTo>
                        <a:pt x="572841" y="526244"/>
                      </a:lnTo>
                      <a:lnTo>
                        <a:pt x="553791" y="518624"/>
                      </a:lnTo>
                      <a:lnTo>
                        <a:pt x="512834" y="615779"/>
                      </a:lnTo>
                      <a:lnTo>
                        <a:pt x="499499" y="597681"/>
                      </a:lnTo>
                      <a:lnTo>
                        <a:pt x="513786" y="564344"/>
                      </a:lnTo>
                      <a:cubicBezTo>
                        <a:pt x="511881" y="565296"/>
                        <a:pt x="509976" y="566249"/>
                        <a:pt x="507119" y="566249"/>
                      </a:cubicBezTo>
                      <a:cubicBezTo>
                        <a:pt x="505214" y="566249"/>
                        <a:pt x="503309" y="566249"/>
                        <a:pt x="501404" y="565296"/>
                      </a:cubicBezTo>
                      <a:cubicBezTo>
                        <a:pt x="499499" y="564344"/>
                        <a:pt x="498546" y="563391"/>
                        <a:pt x="496641" y="561486"/>
                      </a:cubicBezTo>
                      <a:cubicBezTo>
                        <a:pt x="494736" y="559581"/>
                        <a:pt x="492831" y="557676"/>
                        <a:pt x="491879" y="554819"/>
                      </a:cubicBezTo>
                      <a:cubicBezTo>
                        <a:pt x="491879" y="558629"/>
                        <a:pt x="490926" y="561486"/>
                        <a:pt x="489974" y="564344"/>
                      </a:cubicBezTo>
                      <a:cubicBezTo>
                        <a:pt x="487116" y="571011"/>
                        <a:pt x="482354" y="575774"/>
                        <a:pt x="475686" y="577679"/>
                      </a:cubicBezTo>
                      <a:cubicBezTo>
                        <a:pt x="469019" y="580536"/>
                        <a:pt x="463304" y="580536"/>
                        <a:pt x="456636" y="577679"/>
                      </a:cubicBezTo>
                      <a:cubicBezTo>
                        <a:pt x="447111" y="573869"/>
                        <a:pt x="440444" y="565296"/>
                        <a:pt x="435681" y="551961"/>
                      </a:cubicBezTo>
                      <a:cubicBezTo>
                        <a:pt x="430919" y="538626"/>
                        <a:pt x="429014" y="522434"/>
                        <a:pt x="429966" y="504336"/>
                      </a:cubicBezTo>
                      <a:lnTo>
                        <a:pt x="436634" y="503384"/>
                      </a:lnTo>
                      <a:cubicBezTo>
                        <a:pt x="435681" y="515766"/>
                        <a:pt x="438539" y="527196"/>
                        <a:pt x="442349" y="536721"/>
                      </a:cubicBezTo>
                      <a:cubicBezTo>
                        <a:pt x="446159" y="546246"/>
                        <a:pt x="452826" y="552914"/>
                        <a:pt x="460446" y="555771"/>
                      </a:cubicBezTo>
                      <a:cubicBezTo>
                        <a:pt x="465209" y="557676"/>
                        <a:pt x="469019" y="557676"/>
                        <a:pt x="473781" y="556724"/>
                      </a:cubicBezTo>
                      <a:cubicBezTo>
                        <a:pt x="478544" y="554819"/>
                        <a:pt x="481401" y="551961"/>
                        <a:pt x="483306" y="548151"/>
                      </a:cubicBezTo>
                      <a:cubicBezTo>
                        <a:pt x="484259" y="546246"/>
                        <a:pt x="484259" y="543389"/>
                        <a:pt x="484259" y="540531"/>
                      </a:cubicBezTo>
                      <a:cubicBezTo>
                        <a:pt x="484259" y="537674"/>
                        <a:pt x="483306" y="534816"/>
                        <a:pt x="482354" y="532911"/>
                      </a:cubicBezTo>
                      <a:cubicBezTo>
                        <a:pt x="476639" y="533864"/>
                        <a:pt x="469019" y="532911"/>
                        <a:pt x="459494" y="531006"/>
                      </a:cubicBezTo>
                      <a:lnTo>
                        <a:pt x="457589" y="511004"/>
                      </a:lnTo>
                      <a:cubicBezTo>
                        <a:pt x="465209" y="513861"/>
                        <a:pt x="472829" y="514814"/>
                        <a:pt x="480449" y="513861"/>
                      </a:cubicBezTo>
                      <a:cubicBezTo>
                        <a:pt x="487116" y="512909"/>
                        <a:pt x="491879" y="509099"/>
                        <a:pt x="494736" y="504336"/>
                      </a:cubicBezTo>
                      <a:cubicBezTo>
                        <a:pt x="495689" y="501479"/>
                        <a:pt x="495689" y="499574"/>
                        <a:pt x="494736" y="496716"/>
                      </a:cubicBezTo>
                      <a:cubicBezTo>
                        <a:pt x="493784" y="493859"/>
                        <a:pt x="491879" y="492906"/>
                        <a:pt x="489974" y="491954"/>
                      </a:cubicBezTo>
                      <a:cubicBezTo>
                        <a:pt x="484259" y="490049"/>
                        <a:pt x="478544" y="488144"/>
                        <a:pt x="472829" y="488144"/>
                      </a:cubicBezTo>
                      <a:cubicBezTo>
                        <a:pt x="467114" y="488144"/>
                        <a:pt x="461399" y="489096"/>
                        <a:pt x="456636" y="491954"/>
                      </a:cubicBezTo>
                      <a:lnTo>
                        <a:pt x="451874" y="471951"/>
                      </a:lnTo>
                      <a:cubicBezTo>
                        <a:pt x="456636" y="470046"/>
                        <a:pt x="462351" y="469094"/>
                        <a:pt x="468066" y="469094"/>
                      </a:cubicBezTo>
                      <a:cubicBezTo>
                        <a:pt x="473781" y="469094"/>
                        <a:pt x="479496" y="470999"/>
                        <a:pt x="486164" y="472904"/>
                      </a:cubicBezTo>
                      <a:cubicBezTo>
                        <a:pt x="491879" y="475761"/>
                        <a:pt x="497594" y="482429"/>
                        <a:pt x="501404" y="493859"/>
                      </a:cubicBezTo>
                      <a:cubicBezTo>
                        <a:pt x="505214" y="505289"/>
                        <a:pt x="506166" y="513861"/>
                        <a:pt x="504261" y="519576"/>
                      </a:cubicBezTo>
                      <a:cubicBezTo>
                        <a:pt x="503309" y="522434"/>
                        <a:pt x="501404" y="525291"/>
                        <a:pt x="498546" y="527196"/>
                      </a:cubicBezTo>
                      <a:cubicBezTo>
                        <a:pt x="495689" y="529101"/>
                        <a:pt x="492831" y="531006"/>
                        <a:pt x="489021" y="531959"/>
                      </a:cubicBezTo>
                      <a:cubicBezTo>
                        <a:pt x="490926" y="534816"/>
                        <a:pt x="491879" y="538626"/>
                        <a:pt x="492831" y="544341"/>
                      </a:cubicBezTo>
                      <a:cubicBezTo>
                        <a:pt x="494736" y="546246"/>
                        <a:pt x="497594" y="548151"/>
                        <a:pt x="500451" y="549104"/>
                      </a:cubicBezTo>
                      <a:cubicBezTo>
                        <a:pt x="504261" y="551009"/>
                        <a:pt x="508071" y="551009"/>
                        <a:pt x="511881" y="551009"/>
                      </a:cubicBezTo>
                      <a:cubicBezTo>
                        <a:pt x="515691" y="550056"/>
                        <a:pt x="519501" y="549104"/>
                        <a:pt x="522359" y="546246"/>
                      </a:cubicBezTo>
                      <a:lnTo>
                        <a:pt x="536646" y="511004"/>
                      </a:lnTo>
                      <a:lnTo>
                        <a:pt x="521406" y="504336"/>
                      </a:lnTo>
                      <a:lnTo>
                        <a:pt x="515691" y="486239"/>
                      </a:lnTo>
                      <a:lnTo>
                        <a:pt x="568079" y="508146"/>
                      </a:lnTo>
                      <a:lnTo>
                        <a:pt x="675711" y="544341"/>
                      </a:lnTo>
                      <a:lnTo>
                        <a:pt x="675711" y="545294"/>
                      </a:lnTo>
                      <a:lnTo>
                        <a:pt x="782391" y="573869"/>
                      </a:lnTo>
                      <a:lnTo>
                        <a:pt x="789059" y="590061"/>
                      </a:lnTo>
                      <a:lnTo>
                        <a:pt x="769056" y="585299"/>
                      </a:lnTo>
                      <a:lnTo>
                        <a:pt x="742386" y="686264"/>
                      </a:lnTo>
                      <a:lnTo>
                        <a:pt x="727146" y="670071"/>
                      </a:lnTo>
                      <a:lnTo>
                        <a:pt x="741434" y="616731"/>
                      </a:lnTo>
                      <a:lnTo>
                        <a:pt x="706191" y="607206"/>
                      </a:lnTo>
                      <a:cubicBezTo>
                        <a:pt x="703334" y="606254"/>
                        <a:pt x="700476" y="607206"/>
                        <a:pt x="697619" y="609111"/>
                      </a:cubicBezTo>
                      <a:cubicBezTo>
                        <a:pt x="694761" y="611969"/>
                        <a:pt x="692856" y="614826"/>
                        <a:pt x="691904" y="619589"/>
                      </a:cubicBezTo>
                      <a:cubicBezTo>
                        <a:pt x="689999" y="627209"/>
                        <a:pt x="689999" y="634829"/>
                        <a:pt x="691904" y="643401"/>
                      </a:cubicBezTo>
                      <a:cubicBezTo>
                        <a:pt x="693809" y="651974"/>
                        <a:pt x="697619" y="659594"/>
                        <a:pt x="702381" y="667214"/>
                      </a:cubicBezTo>
                      <a:lnTo>
                        <a:pt x="693809" y="671024"/>
                      </a:lnTo>
                      <a:cubicBezTo>
                        <a:pt x="686189" y="656736"/>
                        <a:pt x="680474" y="644354"/>
                        <a:pt x="677616" y="633876"/>
                      </a:cubicBezTo>
                      <a:cubicBezTo>
                        <a:pt x="673806" y="623399"/>
                        <a:pt x="673806" y="613874"/>
                        <a:pt x="674759" y="608159"/>
                      </a:cubicBezTo>
                      <a:cubicBezTo>
                        <a:pt x="676664" y="601491"/>
                        <a:pt x="680474" y="596729"/>
                        <a:pt x="685236" y="592919"/>
                      </a:cubicBezTo>
                      <a:cubicBezTo>
                        <a:pt x="690951" y="589109"/>
                        <a:pt x="695714" y="588156"/>
                        <a:pt x="701429" y="590061"/>
                      </a:cubicBezTo>
                      <a:lnTo>
                        <a:pt x="745244" y="601491"/>
                      </a:lnTo>
                      <a:lnTo>
                        <a:pt x="750959" y="580536"/>
                      </a:lnTo>
                      <a:lnTo>
                        <a:pt x="681426" y="562439"/>
                      </a:lnTo>
                      <a:lnTo>
                        <a:pt x="681426" y="562439"/>
                      </a:lnTo>
                      <a:lnTo>
                        <a:pt x="678569" y="561486"/>
                      </a:lnTo>
                      <a:lnTo>
                        <a:pt x="677616" y="561486"/>
                      </a:lnTo>
                      <a:lnTo>
                        <a:pt x="677616" y="561486"/>
                      </a:lnTo>
                      <a:lnTo>
                        <a:pt x="662376" y="556724"/>
                      </a:lnTo>
                      <a:lnTo>
                        <a:pt x="632849" y="645306"/>
                      </a:lnTo>
                      <a:lnTo>
                        <a:pt x="634754" y="646259"/>
                      </a:lnTo>
                      <a:lnTo>
                        <a:pt x="640469" y="661499"/>
                      </a:lnTo>
                      <a:lnTo>
                        <a:pt x="623324" y="656736"/>
                      </a:lnTo>
                      <a:cubicBezTo>
                        <a:pt x="619514" y="655784"/>
                        <a:pt x="614751" y="655784"/>
                        <a:pt x="610941" y="658641"/>
                      </a:cubicBezTo>
                      <a:cubicBezTo>
                        <a:pt x="607131" y="661499"/>
                        <a:pt x="604274" y="665309"/>
                        <a:pt x="603321" y="670071"/>
                      </a:cubicBezTo>
                      <a:cubicBezTo>
                        <a:pt x="602369" y="672929"/>
                        <a:pt x="602369" y="675786"/>
                        <a:pt x="604274" y="679596"/>
                      </a:cubicBezTo>
                      <a:cubicBezTo>
                        <a:pt x="606179" y="682454"/>
                        <a:pt x="608084" y="684359"/>
                        <a:pt x="610941" y="685311"/>
                      </a:cubicBezTo>
                      <a:cubicBezTo>
                        <a:pt x="615704" y="686264"/>
                        <a:pt x="620466" y="687216"/>
                        <a:pt x="625229" y="686264"/>
                      </a:cubicBezTo>
                      <a:cubicBezTo>
                        <a:pt x="630944" y="685311"/>
                        <a:pt x="635706" y="684359"/>
                        <a:pt x="640469" y="681501"/>
                      </a:cubicBezTo>
                      <a:lnTo>
                        <a:pt x="647136" y="698646"/>
                      </a:lnTo>
                      <a:cubicBezTo>
                        <a:pt x="642374" y="700551"/>
                        <a:pt x="637611" y="701504"/>
                        <a:pt x="631896" y="701504"/>
                      </a:cubicBezTo>
                      <a:cubicBezTo>
                        <a:pt x="626181" y="701504"/>
                        <a:pt x="620466" y="700551"/>
                        <a:pt x="613799" y="698646"/>
                      </a:cubicBezTo>
                      <a:cubicBezTo>
                        <a:pt x="607131" y="696741"/>
                        <a:pt x="602369" y="691026"/>
                        <a:pt x="598559" y="681501"/>
                      </a:cubicBezTo>
                      <a:cubicBezTo>
                        <a:pt x="594749" y="671976"/>
                        <a:pt x="593796" y="663404"/>
                        <a:pt x="595701" y="655784"/>
                      </a:cubicBezTo>
                      <a:cubicBezTo>
                        <a:pt x="597606" y="650069"/>
                        <a:pt x="600464" y="646259"/>
                        <a:pt x="606179" y="643401"/>
                      </a:cubicBezTo>
                      <a:cubicBezTo>
                        <a:pt x="609036" y="641496"/>
                        <a:pt x="612846" y="641496"/>
                        <a:pt x="616656" y="641496"/>
                      </a:cubicBezTo>
                      <a:lnTo>
                        <a:pt x="613799" y="638639"/>
                      </a:lnTo>
                      <a:lnTo>
                        <a:pt x="626181" y="601491"/>
                      </a:lnTo>
                      <a:lnTo>
                        <a:pt x="591891" y="590061"/>
                      </a:lnTo>
                      <a:lnTo>
                        <a:pt x="588081" y="601491"/>
                      </a:lnTo>
                      <a:cubicBezTo>
                        <a:pt x="587129" y="604349"/>
                        <a:pt x="586176" y="606254"/>
                        <a:pt x="584271" y="607206"/>
                      </a:cubicBezTo>
                      <a:cubicBezTo>
                        <a:pt x="582366" y="608159"/>
                        <a:pt x="580461" y="609111"/>
                        <a:pt x="578556" y="608159"/>
                      </a:cubicBezTo>
                      <a:moveTo>
                        <a:pt x="1193871" y="634829"/>
                      </a:moveTo>
                      <a:lnTo>
                        <a:pt x="1191966" y="739604"/>
                      </a:lnTo>
                      <a:lnTo>
                        <a:pt x="1172916" y="727221"/>
                      </a:lnTo>
                      <a:lnTo>
                        <a:pt x="1172916" y="703409"/>
                      </a:lnTo>
                      <a:cubicBezTo>
                        <a:pt x="1168154" y="707219"/>
                        <a:pt x="1163391" y="710076"/>
                        <a:pt x="1158629" y="711981"/>
                      </a:cubicBezTo>
                      <a:cubicBezTo>
                        <a:pt x="1153866" y="713886"/>
                        <a:pt x="1149104" y="714839"/>
                        <a:pt x="1144341" y="714839"/>
                      </a:cubicBezTo>
                      <a:cubicBezTo>
                        <a:pt x="1135769" y="714839"/>
                        <a:pt x="1126244" y="710076"/>
                        <a:pt x="1117671" y="701504"/>
                      </a:cubicBezTo>
                      <a:cubicBezTo>
                        <a:pt x="1109099" y="692931"/>
                        <a:pt x="1104336" y="684359"/>
                        <a:pt x="1104336" y="676739"/>
                      </a:cubicBezTo>
                      <a:cubicBezTo>
                        <a:pt x="1104336" y="670071"/>
                        <a:pt x="1107194" y="664356"/>
                        <a:pt x="1112909" y="659594"/>
                      </a:cubicBezTo>
                      <a:cubicBezTo>
                        <a:pt x="1118624" y="654831"/>
                        <a:pt x="1126244" y="652926"/>
                        <a:pt x="1133864" y="652926"/>
                      </a:cubicBezTo>
                      <a:cubicBezTo>
                        <a:pt x="1141484" y="652926"/>
                        <a:pt x="1148151" y="654831"/>
                        <a:pt x="1154819" y="659594"/>
                      </a:cubicBezTo>
                      <a:cubicBezTo>
                        <a:pt x="1161486" y="663404"/>
                        <a:pt x="1167201" y="669119"/>
                        <a:pt x="1172916" y="676739"/>
                      </a:cubicBezTo>
                      <a:lnTo>
                        <a:pt x="1173869" y="634829"/>
                      </a:lnTo>
                      <a:lnTo>
                        <a:pt x="1095764" y="632924"/>
                      </a:lnTo>
                      <a:lnTo>
                        <a:pt x="1095764" y="631971"/>
                      </a:lnTo>
                      <a:lnTo>
                        <a:pt x="1070999" y="630066"/>
                      </a:lnTo>
                      <a:cubicBezTo>
                        <a:pt x="1076714" y="634829"/>
                        <a:pt x="1080524" y="639591"/>
                        <a:pt x="1083381" y="646259"/>
                      </a:cubicBezTo>
                      <a:cubicBezTo>
                        <a:pt x="1086239" y="652926"/>
                        <a:pt x="1088144" y="658641"/>
                        <a:pt x="1087191" y="665309"/>
                      </a:cubicBezTo>
                      <a:cubicBezTo>
                        <a:pt x="1086239" y="672929"/>
                        <a:pt x="1083381" y="680549"/>
                        <a:pt x="1077666" y="688169"/>
                      </a:cubicBezTo>
                      <a:cubicBezTo>
                        <a:pt x="1071951" y="694836"/>
                        <a:pt x="1065284" y="700551"/>
                        <a:pt x="1056711" y="705314"/>
                      </a:cubicBezTo>
                      <a:lnTo>
                        <a:pt x="1079571" y="735794"/>
                      </a:lnTo>
                      <a:lnTo>
                        <a:pt x="1069094" y="743414"/>
                      </a:lnTo>
                      <a:lnTo>
                        <a:pt x="1049091" y="708171"/>
                      </a:lnTo>
                      <a:cubicBezTo>
                        <a:pt x="1048139" y="709124"/>
                        <a:pt x="1047186" y="709124"/>
                        <a:pt x="1045281" y="709124"/>
                      </a:cubicBezTo>
                      <a:cubicBezTo>
                        <a:pt x="1044329" y="709124"/>
                        <a:pt x="1042424" y="709124"/>
                        <a:pt x="1040519" y="709124"/>
                      </a:cubicBezTo>
                      <a:cubicBezTo>
                        <a:pt x="1036709" y="709124"/>
                        <a:pt x="1031946" y="706266"/>
                        <a:pt x="1028136" y="701504"/>
                      </a:cubicBezTo>
                      <a:cubicBezTo>
                        <a:pt x="1024326" y="696741"/>
                        <a:pt x="1022421" y="691979"/>
                        <a:pt x="1022421" y="688169"/>
                      </a:cubicBezTo>
                      <a:cubicBezTo>
                        <a:pt x="1022421" y="685311"/>
                        <a:pt x="1023374" y="682454"/>
                        <a:pt x="1026231" y="680549"/>
                      </a:cubicBezTo>
                      <a:cubicBezTo>
                        <a:pt x="1028136" y="678644"/>
                        <a:pt x="1030041" y="677691"/>
                        <a:pt x="1032899" y="677691"/>
                      </a:cubicBezTo>
                      <a:cubicBezTo>
                        <a:pt x="1035756" y="677691"/>
                        <a:pt x="1038614" y="678644"/>
                        <a:pt x="1041471" y="680549"/>
                      </a:cubicBezTo>
                      <a:cubicBezTo>
                        <a:pt x="1044329" y="682454"/>
                        <a:pt x="1046234" y="685311"/>
                        <a:pt x="1048139" y="688169"/>
                      </a:cubicBezTo>
                      <a:cubicBezTo>
                        <a:pt x="1050996" y="687216"/>
                        <a:pt x="1054806" y="685311"/>
                        <a:pt x="1057664" y="682454"/>
                      </a:cubicBezTo>
                      <a:cubicBezTo>
                        <a:pt x="1060521" y="679596"/>
                        <a:pt x="1063379" y="675786"/>
                        <a:pt x="1066236" y="671976"/>
                      </a:cubicBezTo>
                      <a:cubicBezTo>
                        <a:pt x="1053854" y="670071"/>
                        <a:pt x="1045281" y="665309"/>
                        <a:pt x="1038614" y="659594"/>
                      </a:cubicBezTo>
                      <a:cubicBezTo>
                        <a:pt x="1031946" y="652926"/>
                        <a:pt x="1028136" y="646259"/>
                        <a:pt x="1029089" y="638639"/>
                      </a:cubicBezTo>
                      <a:cubicBezTo>
                        <a:pt x="1029089" y="636734"/>
                        <a:pt x="1030041" y="634829"/>
                        <a:pt x="1030994" y="632924"/>
                      </a:cubicBezTo>
                      <a:cubicBezTo>
                        <a:pt x="1031946" y="631019"/>
                        <a:pt x="1033851" y="630066"/>
                        <a:pt x="1035756" y="628161"/>
                      </a:cubicBezTo>
                      <a:lnTo>
                        <a:pt x="1023374" y="627209"/>
                      </a:lnTo>
                      <a:lnTo>
                        <a:pt x="1023374" y="628161"/>
                      </a:lnTo>
                      <a:lnTo>
                        <a:pt x="1003371" y="625304"/>
                      </a:lnTo>
                      <a:lnTo>
                        <a:pt x="990036" y="729126"/>
                      </a:lnTo>
                      <a:lnTo>
                        <a:pt x="972891" y="714839"/>
                      </a:lnTo>
                      <a:lnTo>
                        <a:pt x="975749" y="691026"/>
                      </a:lnTo>
                      <a:cubicBezTo>
                        <a:pt x="970986" y="693884"/>
                        <a:pt x="966224" y="696741"/>
                        <a:pt x="960509" y="697694"/>
                      </a:cubicBezTo>
                      <a:cubicBezTo>
                        <a:pt x="955746" y="699599"/>
                        <a:pt x="950031" y="699599"/>
                        <a:pt x="946221" y="699599"/>
                      </a:cubicBezTo>
                      <a:cubicBezTo>
                        <a:pt x="937649" y="698646"/>
                        <a:pt x="929076" y="692931"/>
                        <a:pt x="921456" y="683406"/>
                      </a:cubicBezTo>
                      <a:cubicBezTo>
                        <a:pt x="913836" y="673881"/>
                        <a:pt x="910026" y="665309"/>
                        <a:pt x="910979" y="657689"/>
                      </a:cubicBezTo>
                      <a:cubicBezTo>
                        <a:pt x="911931" y="651021"/>
                        <a:pt x="915741" y="645306"/>
                        <a:pt x="921456" y="641496"/>
                      </a:cubicBezTo>
                      <a:cubicBezTo>
                        <a:pt x="928124" y="637686"/>
                        <a:pt x="935744" y="635781"/>
                        <a:pt x="943364" y="636734"/>
                      </a:cubicBezTo>
                      <a:cubicBezTo>
                        <a:pt x="950984" y="637686"/>
                        <a:pt x="957651" y="640544"/>
                        <a:pt x="963366" y="645306"/>
                      </a:cubicBezTo>
                      <a:cubicBezTo>
                        <a:pt x="970034" y="650069"/>
                        <a:pt x="974796" y="656736"/>
                        <a:pt x="979559" y="664356"/>
                      </a:cubicBezTo>
                      <a:lnTo>
                        <a:pt x="985274" y="623399"/>
                      </a:lnTo>
                      <a:lnTo>
                        <a:pt x="908121" y="613874"/>
                      </a:lnTo>
                      <a:lnTo>
                        <a:pt x="907169" y="612921"/>
                      </a:lnTo>
                      <a:lnTo>
                        <a:pt x="893834" y="610064"/>
                      </a:lnTo>
                      <a:lnTo>
                        <a:pt x="875736" y="712934"/>
                      </a:lnTo>
                      <a:lnTo>
                        <a:pt x="858591" y="697694"/>
                      </a:lnTo>
                      <a:lnTo>
                        <a:pt x="874784" y="606254"/>
                      </a:lnTo>
                      <a:lnTo>
                        <a:pt x="855734" y="603396"/>
                      </a:lnTo>
                      <a:lnTo>
                        <a:pt x="848114" y="587204"/>
                      </a:lnTo>
                      <a:lnTo>
                        <a:pt x="883356" y="593871"/>
                      </a:lnTo>
                      <a:cubicBezTo>
                        <a:pt x="881451" y="588156"/>
                        <a:pt x="880499" y="583394"/>
                        <a:pt x="879546" y="580536"/>
                      </a:cubicBezTo>
                      <a:cubicBezTo>
                        <a:pt x="878594" y="576726"/>
                        <a:pt x="878594" y="573869"/>
                        <a:pt x="878594" y="571011"/>
                      </a:cubicBezTo>
                      <a:cubicBezTo>
                        <a:pt x="880499" y="561486"/>
                        <a:pt x="885261" y="553866"/>
                        <a:pt x="893834" y="548151"/>
                      </a:cubicBezTo>
                      <a:cubicBezTo>
                        <a:pt x="902406" y="542436"/>
                        <a:pt x="911931" y="540531"/>
                        <a:pt x="922409" y="542436"/>
                      </a:cubicBezTo>
                      <a:cubicBezTo>
                        <a:pt x="930981" y="544341"/>
                        <a:pt x="939554" y="550056"/>
                        <a:pt x="948126" y="560534"/>
                      </a:cubicBezTo>
                      <a:cubicBezTo>
                        <a:pt x="957651" y="571964"/>
                        <a:pt x="967176" y="586251"/>
                        <a:pt x="975749" y="603396"/>
                      </a:cubicBezTo>
                      <a:lnTo>
                        <a:pt x="970034" y="606254"/>
                      </a:lnTo>
                      <a:cubicBezTo>
                        <a:pt x="964319" y="593871"/>
                        <a:pt x="957651" y="582441"/>
                        <a:pt x="949079" y="573869"/>
                      </a:cubicBezTo>
                      <a:cubicBezTo>
                        <a:pt x="941459" y="565296"/>
                        <a:pt x="932886" y="560534"/>
                        <a:pt x="924314" y="559581"/>
                      </a:cubicBezTo>
                      <a:cubicBezTo>
                        <a:pt x="916694" y="558629"/>
                        <a:pt x="909074" y="559581"/>
                        <a:pt x="902406" y="564344"/>
                      </a:cubicBezTo>
                      <a:cubicBezTo>
                        <a:pt x="895739" y="569106"/>
                        <a:pt x="891929" y="574821"/>
                        <a:pt x="890024" y="582441"/>
                      </a:cubicBezTo>
                      <a:cubicBezTo>
                        <a:pt x="889071" y="588156"/>
                        <a:pt x="889071" y="591966"/>
                        <a:pt x="889071" y="594824"/>
                      </a:cubicBezTo>
                      <a:lnTo>
                        <a:pt x="904311" y="597681"/>
                      </a:lnTo>
                      <a:lnTo>
                        <a:pt x="905264" y="598634"/>
                      </a:lnTo>
                      <a:lnTo>
                        <a:pt x="1013849" y="612921"/>
                      </a:lnTo>
                      <a:lnTo>
                        <a:pt x="1013849" y="612921"/>
                      </a:lnTo>
                      <a:lnTo>
                        <a:pt x="1092906" y="618636"/>
                      </a:lnTo>
                      <a:lnTo>
                        <a:pt x="1093859" y="619589"/>
                      </a:lnTo>
                      <a:lnTo>
                        <a:pt x="1204349" y="621494"/>
                      </a:lnTo>
                      <a:lnTo>
                        <a:pt x="1214826" y="635781"/>
                      </a:lnTo>
                      <a:lnTo>
                        <a:pt x="1193871" y="634829"/>
                      </a:lnTo>
                      <a:close/>
                      <a:moveTo>
                        <a:pt x="1911104" y="313836"/>
                      </a:moveTo>
                      <a:cubicBezTo>
                        <a:pt x="1915866" y="312884"/>
                        <a:pt x="1919676" y="312884"/>
                        <a:pt x="1923486" y="312884"/>
                      </a:cubicBezTo>
                      <a:cubicBezTo>
                        <a:pt x="1933011" y="312884"/>
                        <a:pt x="1937774" y="315741"/>
                        <a:pt x="1940631" y="324314"/>
                      </a:cubicBezTo>
                      <a:cubicBezTo>
                        <a:pt x="1945394" y="336696"/>
                        <a:pt x="1934916" y="346221"/>
                        <a:pt x="1916819" y="360509"/>
                      </a:cubicBezTo>
                      <a:cubicBezTo>
                        <a:pt x="1914914" y="361461"/>
                        <a:pt x="1913961" y="362414"/>
                        <a:pt x="1912056" y="364319"/>
                      </a:cubicBezTo>
                      <a:cubicBezTo>
                        <a:pt x="1911104" y="357651"/>
                        <a:pt x="1908246" y="351936"/>
                        <a:pt x="1907294" y="345269"/>
                      </a:cubicBezTo>
                      <a:cubicBezTo>
                        <a:pt x="1904436" y="334791"/>
                        <a:pt x="1900626" y="323361"/>
                        <a:pt x="1900626" y="314789"/>
                      </a:cubicBezTo>
                      <a:cubicBezTo>
                        <a:pt x="1903484" y="314789"/>
                        <a:pt x="1907294" y="313836"/>
                        <a:pt x="1911104" y="313836"/>
                      </a:cubicBezTo>
                      <a:close/>
                      <a:moveTo>
                        <a:pt x="1933964" y="540531"/>
                      </a:moveTo>
                      <a:cubicBezTo>
                        <a:pt x="1934916" y="543389"/>
                        <a:pt x="1935869" y="545294"/>
                        <a:pt x="1934916" y="547199"/>
                      </a:cubicBezTo>
                      <a:cubicBezTo>
                        <a:pt x="1933964" y="550056"/>
                        <a:pt x="1933011" y="551009"/>
                        <a:pt x="1931106" y="551961"/>
                      </a:cubicBezTo>
                      <a:cubicBezTo>
                        <a:pt x="1925391" y="554819"/>
                        <a:pt x="1917771" y="553866"/>
                        <a:pt x="1908246" y="549104"/>
                      </a:cubicBezTo>
                      <a:cubicBezTo>
                        <a:pt x="1898721" y="544341"/>
                        <a:pt x="1892054" y="539579"/>
                        <a:pt x="1889196" y="533864"/>
                      </a:cubicBezTo>
                      <a:cubicBezTo>
                        <a:pt x="1888244" y="532911"/>
                        <a:pt x="1889196" y="531006"/>
                        <a:pt x="1890149" y="530054"/>
                      </a:cubicBezTo>
                      <a:cubicBezTo>
                        <a:pt x="1891101" y="528149"/>
                        <a:pt x="1893006" y="527196"/>
                        <a:pt x="1894911" y="526244"/>
                      </a:cubicBezTo>
                      <a:lnTo>
                        <a:pt x="1904436" y="521481"/>
                      </a:lnTo>
                      <a:lnTo>
                        <a:pt x="1889196" y="488144"/>
                      </a:lnTo>
                      <a:lnTo>
                        <a:pt x="1871099" y="496716"/>
                      </a:lnTo>
                      <a:lnTo>
                        <a:pt x="1871099" y="496716"/>
                      </a:lnTo>
                      <a:lnTo>
                        <a:pt x="1867289" y="498621"/>
                      </a:lnTo>
                      <a:lnTo>
                        <a:pt x="1866336" y="499574"/>
                      </a:lnTo>
                      <a:lnTo>
                        <a:pt x="1866336" y="499574"/>
                      </a:lnTo>
                      <a:lnTo>
                        <a:pt x="1832999" y="511956"/>
                      </a:lnTo>
                      <a:cubicBezTo>
                        <a:pt x="1837761" y="514814"/>
                        <a:pt x="1841571" y="517671"/>
                        <a:pt x="1844429" y="520529"/>
                      </a:cubicBezTo>
                      <a:cubicBezTo>
                        <a:pt x="1847286" y="523386"/>
                        <a:pt x="1850144" y="527196"/>
                        <a:pt x="1851096" y="530054"/>
                      </a:cubicBezTo>
                      <a:cubicBezTo>
                        <a:pt x="1852049" y="532911"/>
                        <a:pt x="1852049" y="535769"/>
                        <a:pt x="1851096" y="539579"/>
                      </a:cubicBezTo>
                      <a:cubicBezTo>
                        <a:pt x="1850144" y="543389"/>
                        <a:pt x="1848239" y="546246"/>
                        <a:pt x="1846334" y="550056"/>
                      </a:cubicBezTo>
                      <a:cubicBezTo>
                        <a:pt x="1855859" y="548151"/>
                        <a:pt x="1865384" y="549104"/>
                        <a:pt x="1873004" y="551961"/>
                      </a:cubicBezTo>
                      <a:cubicBezTo>
                        <a:pt x="1880624" y="554819"/>
                        <a:pt x="1886339" y="560534"/>
                        <a:pt x="1889196" y="567201"/>
                      </a:cubicBezTo>
                      <a:cubicBezTo>
                        <a:pt x="1893006" y="575774"/>
                        <a:pt x="1892054" y="585299"/>
                        <a:pt x="1886339" y="593871"/>
                      </a:cubicBezTo>
                      <a:cubicBezTo>
                        <a:pt x="1880624" y="603396"/>
                        <a:pt x="1872051" y="610064"/>
                        <a:pt x="1861574" y="613874"/>
                      </a:cubicBezTo>
                      <a:cubicBezTo>
                        <a:pt x="1852049" y="617684"/>
                        <a:pt x="1840619" y="615779"/>
                        <a:pt x="1827284" y="609111"/>
                      </a:cubicBezTo>
                      <a:cubicBezTo>
                        <a:pt x="1813949" y="602444"/>
                        <a:pt x="1805376" y="593871"/>
                        <a:pt x="1801566" y="583394"/>
                      </a:cubicBezTo>
                      <a:cubicBezTo>
                        <a:pt x="1799661" y="578631"/>
                        <a:pt x="1800614" y="572916"/>
                        <a:pt x="1803471" y="567201"/>
                      </a:cubicBezTo>
                      <a:cubicBezTo>
                        <a:pt x="1807281" y="561486"/>
                        <a:pt x="1812044" y="556724"/>
                        <a:pt x="1818711" y="551961"/>
                      </a:cubicBezTo>
                      <a:cubicBezTo>
                        <a:pt x="1824426" y="549104"/>
                        <a:pt x="1828236" y="544341"/>
                        <a:pt x="1831094" y="539579"/>
                      </a:cubicBezTo>
                      <a:cubicBezTo>
                        <a:pt x="1833951" y="534816"/>
                        <a:pt x="1834904" y="531006"/>
                        <a:pt x="1832999" y="527196"/>
                      </a:cubicBezTo>
                      <a:cubicBezTo>
                        <a:pt x="1832046" y="524339"/>
                        <a:pt x="1830141" y="521481"/>
                        <a:pt x="1828236" y="519576"/>
                      </a:cubicBezTo>
                      <a:cubicBezTo>
                        <a:pt x="1826331" y="517671"/>
                        <a:pt x="1825379" y="515766"/>
                        <a:pt x="1822521" y="514814"/>
                      </a:cubicBezTo>
                      <a:lnTo>
                        <a:pt x="1772039" y="533864"/>
                      </a:lnTo>
                      <a:lnTo>
                        <a:pt x="1772039" y="533864"/>
                      </a:lnTo>
                      <a:lnTo>
                        <a:pt x="1757751" y="538626"/>
                      </a:lnTo>
                      <a:lnTo>
                        <a:pt x="1791089" y="637686"/>
                      </a:lnTo>
                      <a:lnTo>
                        <a:pt x="1769181" y="632924"/>
                      </a:lnTo>
                      <a:lnTo>
                        <a:pt x="1739654" y="545294"/>
                      </a:lnTo>
                      <a:lnTo>
                        <a:pt x="1726319" y="550056"/>
                      </a:lnTo>
                      <a:lnTo>
                        <a:pt x="1727271" y="551009"/>
                      </a:lnTo>
                      <a:lnTo>
                        <a:pt x="1708221" y="556724"/>
                      </a:lnTo>
                      <a:lnTo>
                        <a:pt x="1737749" y="657689"/>
                      </a:lnTo>
                      <a:lnTo>
                        <a:pt x="1715841" y="651974"/>
                      </a:lnTo>
                      <a:lnTo>
                        <a:pt x="1708221" y="627209"/>
                      </a:lnTo>
                      <a:cubicBezTo>
                        <a:pt x="1707269" y="630066"/>
                        <a:pt x="1705364" y="631971"/>
                        <a:pt x="1702506" y="633876"/>
                      </a:cubicBezTo>
                      <a:cubicBezTo>
                        <a:pt x="1699649" y="635781"/>
                        <a:pt x="1696791" y="637686"/>
                        <a:pt x="1693934" y="638639"/>
                      </a:cubicBezTo>
                      <a:cubicBezTo>
                        <a:pt x="1685361" y="641496"/>
                        <a:pt x="1675836" y="640544"/>
                        <a:pt x="1665359" y="635781"/>
                      </a:cubicBezTo>
                      <a:cubicBezTo>
                        <a:pt x="1654881" y="631971"/>
                        <a:pt x="1648214" y="626256"/>
                        <a:pt x="1646309" y="619589"/>
                      </a:cubicBezTo>
                      <a:lnTo>
                        <a:pt x="1633926" y="578631"/>
                      </a:lnTo>
                      <a:lnTo>
                        <a:pt x="1622496" y="582441"/>
                      </a:lnTo>
                      <a:lnTo>
                        <a:pt x="1621544" y="581489"/>
                      </a:lnTo>
                      <a:lnTo>
                        <a:pt x="1607256" y="585299"/>
                      </a:lnTo>
                      <a:lnTo>
                        <a:pt x="1632021" y="687216"/>
                      </a:lnTo>
                      <a:lnTo>
                        <a:pt x="1611066" y="680549"/>
                      </a:lnTo>
                      <a:lnTo>
                        <a:pt x="1589159" y="590061"/>
                      </a:lnTo>
                      <a:lnTo>
                        <a:pt x="1574871" y="593871"/>
                      </a:lnTo>
                      <a:lnTo>
                        <a:pt x="1575824" y="594824"/>
                      </a:lnTo>
                      <a:lnTo>
                        <a:pt x="1555821" y="598634"/>
                      </a:lnTo>
                      <a:lnTo>
                        <a:pt x="1574871" y="701504"/>
                      </a:lnTo>
                      <a:lnTo>
                        <a:pt x="1553916" y="692931"/>
                      </a:lnTo>
                      <a:lnTo>
                        <a:pt x="1551059" y="676739"/>
                      </a:lnTo>
                      <a:cubicBezTo>
                        <a:pt x="1548201" y="682454"/>
                        <a:pt x="1543439" y="686264"/>
                        <a:pt x="1537724" y="690074"/>
                      </a:cubicBezTo>
                      <a:cubicBezTo>
                        <a:pt x="1531056" y="693884"/>
                        <a:pt x="1524389" y="696741"/>
                        <a:pt x="1516769" y="697694"/>
                      </a:cubicBezTo>
                      <a:cubicBezTo>
                        <a:pt x="1508196" y="699599"/>
                        <a:pt x="1499624" y="697694"/>
                        <a:pt x="1490099" y="692931"/>
                      </a:cubicBezTo>
                      <a:cubicBezTo>
                        <a:pt x="1480574" y="688169"/>
                        <a:pt x="1474859" y="682454"/>
                        <a:pt x="1473906" y="676739"/>
                      </a:cubicBezTo>
                      <a:cubicBezTo>
                        <a:pt x="1473906" y="675786"/>
                        <a:pt x="1473906" y="673881"/>
                        <a:pt x="1474859" y="671976"/>
                      </a:cubicBezTo>
                      <a:cubicBezTo>
                        <a:pt x="1475811" y="670071"/>
                        <a:pt x="1476764" y="668166"/>
                        <a:pt x="1478669" y="666261"/>
                      </a:cubicBezTo>
                      <a:cubicBezTo>
                        <a:pt x="1472954" y="664356"/>
                        <a:pt x="1467239" y="661499"/>
                        <a:pt x="1463429" y="657689"/>
                      </a:cubicBezTo>
                      <a:cubicBezTo>
                        <a:pt x="1459619" y="653879"/>
                        <a:pt x="1456761" y="650069"/>
                        <a:pt x="1455809" y="646259"/>
                      </a:cubicBezTo>
                      <a:cubicBezTo>
                        <a:pt x="1454856" y="641496"/>
                        <a:pt x="1455809" y="636734"/>
                        <a:pt x="1459619" y="633876"/>
                      </a:cubicBezTo>
                      <a:cubicBezTo>
                        <a:pt x="1462476" y="630066"/>
                        <a:pt x="1466286" y="628161"/>
                        <a:pt x="1472001" y="626256"/>
                      </a:cubicBezTo>
                      <a:lnTo>
                        <a:pt x="1495814" y="621494"/>
                      </a:lnTo>
                      <a:lnTo>
                        <a:pt x="1493909" y="610064"/>
                      </a:lnTo>
                      <a:lnTo>
                        <a:pt x="1443426" y="619589"/>
                      </a:lnTo>
                      <a:lnTo>
                        <a:pt x="1443426" y="619589"/>
                      </a:lnTo>
                      <a:lnTo>
                        <a:pt x="1429139" y="621494"/>
                      </a:lnTo>
                      <a:lnTo>
                        <a:pt x="1441521" y="725316"/>
                      </a:lnTo>
                      <a:lnTo>
                        <a:pt x="1421519" y="715791"/>
                      </a:lnTo>
                      <a:lnTo>
                        <a:pt x="1418661" y="691979"/>
                      </a:lnTo>
                      <a:cubicBezTo>
                        <a:pt x="1414851" y="696741"/>
                        <a:pt x="1410089" y="699599"/>
                        <a:pt x="1405326" y="702456"/>
                      </a:cubicBezTo>
                      <a:cubicBezTo>
                        <a:pt x="1400564" y="705314"/>
                        <a:pt x="1395801" y="707219"/>
                        <a:pt x="1391991" y="707219"/>
                      </a:cubicBezTo>
                      <a:cubicBezTo>
                        <a:pt x="1383419" y="708171"/>
                        <a:pt x="1373894" y="705314"/>
                        <a:pt x="1363416" y="697694"/>
                      </a:cubicBezTo>
                      <a:cubicBezTo>
                        <a:pt x="1353891" y="690074"/>
                        <a:pt x="1348176" y="683406"/>
                        <a:pt x="1347224" y="674834"/>
                      </a:cubicBezTo>
                      <a:cubicBezTo>
                        <a:pt x="1346271" y="668166"/>
                        <a:pt x="1348176" y="661499"/>
                        <a:pt x="1353891" y="656736"/>
                      </a:cubicBezTo>
                      <a:cubicBezTo>
                        <a:pt x="1359606" y="651021"/>
                        <a:pt x="1366274" y="648164"/>
                        <a:pt x="1373894" y="647211"/>
                      </a:cubicBezTo>
                      <a:cubicBezTo>
                        <a:pt x="1381514" y="646259"/>
                        <a:pt x="1388181" y="647211"/>
                        <a:pt x="1395801" y="651021"/>
                      </a:cubicBezTo>
                      <a:cubicBezTo>
                        <a:pt x="1403421" y="653879"/>
                        <a:pt x="1410089" y="658641"/>
                        <a:pt x="1415804" y="665309"/>
                      </a:cubicBezTo>
                      <a:lnTo>
                        <a:pt x="1411041" y="624351"/>
                      </a:lnTo>
                      <a:lnTo>
                        <a:pt x="1333889" y="633876"/>
                      </a:lnTo>
                      <a:lnTo>
                        <a:pt x="1332936" y="632924"/>
                      </a:lnTo>
                      <a:lnTo>
                        <a:pt x="1318649" y="633876"/>
                      </a:lnTo>
                      <a:lnTo>
                        <a:pt x="1326269" y="738651"/>
                      </a:lnTo>
                      <a:lnTo>
                        <a:pt x="1306266" y="728174"/>
                      </a:lnTo>
                      <a:lnTo>
                        <a:pt x="1299599" y="635781"/>
                      </a:lnTo>
                      <a:lnTo>
                        <a:pt x="1280549" y="636734"/>
                      </a:lnTo>
                      <a:lnTo>
                        <a:pt x="1269119" y="623399"/>
                      </a:lnTo>
                      <a:lnTo>
                        <a:pt x="1304361" y="620541"/>
                      </a:lnTo>
                      <a:cubicBezTo>
                        <a:pt x="1301504" y="615779"/>
                        <a:pt x="1298646" y="611969"/>
                        <a:pt x="1297694" y="608159"/>
                      </a:cubicBezTo>
                      <a:cubicBezTo>
                        <a:pt x="1295789" y="604349"/>
                        <a:pt x="1294836" y="601491"/>
                        <a:pt x="1294836" y="599586"/>
                      </a:cubicBezTo>
                      <a:cubicBezTo>
                        <a:pt x="1293884" y="590061"/>
                        <a:pt x="1297694" y="581489"/>
                        <a:pt x="1304361" y="573869"/>
                      </a:cubicBezTo>
                      <a:cubicBezTo>
                        <a:pt x="1311029" y="566249"/>
                        <a:pt x="1319601" y="562439"/>
                        <a:pt x="1330079" y="561486"/>
                      </a:cubicBezTo>
                      <a:cubicBezTo>
                        <a:pt x="1338651" y="560534"/>
                        <a:pt x="1348176" y="564344"/>
                        <a:pt x="1359606" y="572916"/>
                      </a:cubicBezTo>
                      <a:cubicBezTo>
                        <a:pt x="1371989" y="581489"/>
                        <a:pt x="1384371" y="592919"/>
                        <a:pt x="1396754" y="608159"/>
                      </a:cubicBezTo>
                      <a:lnTo>
                        <a:pt x="1391991" y="611969"/>
                      </a:lnTo>
                      <a:cubicBezTo>
                        <a:pt x="1383419" y="600539"/>
                        <a:pt x="1373894" y="591966"/>
                        <a:pt x="1364369" y="585299"/>
                      </a:cubicBezTo>
                      <a:cubicBezTo>
                        <a:pt x="1354844" y="579584"/>
                        <a:pt x="1345319" y="576726"/>
                        <a:pt x="1337699" y="576726"/>
                      </a:cubicBezTo>
                      <a:cubicBezTo>
                        <a:pt x="1330079" y="577679"/>
                        <a:pt x="1322459" y="580536"/>
                        <a:pt x="1316744" y="587204"/>
                      </a:cubicBezTo>
                      <a:cubicBezTo>
                        <a:pt x="1311029" y="592919"/>
                        <a:pt x="1309124" y="599586"/>
                        <a:pt x="1309124" y="608159"/>
                      </a:cubicBezTo>
                      <a:cubicBezTo>
                        <a:pt x="1309124" y="613874"/>
                        <a:pt x="1310076" y="617684"/>
                        <a:pt x="1311029" y="619589"/>
                      </a:cubicBezTo>
                      <a:lnTo>
                        <a:pt x="1326269" y="618636"/>
                      </a:lnTo>
                      <a:lnTo>
                        <a:pt x="1327221" y="619589"/>
                      </a:lnTo>
                      <a:lnTo>
                        <a:pt x="1436759" y="607206"/>
                      </a:lnTo>
                      <a:lnTo>
                        <a:pt x="1437711" y="608159"/>
                      </a:lnTo>
                      <a:lnTo>
                        <a:pt x="1558679" y="585299"/>
                      </a:lnTo>
                      <a:lnTo>
                        <a:pt x="1558679" y="585299"/>
                      </a:lnTo>
                      <a:lnTo>
                        <a:pt x="1615829" y="571011"/>
                      </a:lnTo>
                      <a:lnTo>
                        <a:pt x="1616781" y="571964"/>
                      </a:lnTo>
                      <a:lnTo>
                        <a:pt x="1709174" y="545294"/>
                      </a:lnTo>
                      <a:lnTo>
                        <a:pt x="1744416" y="533864"/>
                      </a:lnTo>
                      <a:cubicBezTo>
                        <a:pt x="1737749" y="524339"/>
                        <a:pt x="1731081" y="516719"/>
                        <a:pt x="1722509" y="511956"/>
                      </a:cubicBezTo>
                      <a:cubicBezTo>
                        <a:pt x="1713936" y="507194"/>
                        <a:pt x="1706316" y="506241"/>
                        <a:pt x="1699649" y="509099"/>
                      </a:cubicBezTo>
                      <a:cubicBezTo>
                        <a:pt x="1694886" y="511004"/>
                        <a:pt x="1691076" y="513861"/>
                        <a:pt x="1689171" y="519576"/>
                      </a:cubicBezTo>
                      <a:cubicBezTo>
                        <a:pt x="1687266" y="524339"/>
                        <a:pt x="1687266" y="530054"/>
                        <a:pt x="1689171" y="535769"/>
                      </a:cubicBezTo>
                      <a:cubicBezTo>
                        <a:pt x="1690124" y="537674"/>
                        <a:pt x="1691076" y="540531"/>
                        <a:pt x="1692981" y="542436"/>
                      </a:cubicBezTo>
                      <a:cubicBezTo>
                        <a:pt x="1694886" y="544341"/>
                        <a:pt x="1696791" y="546246"/>
                        <a:pt x="1699649" y="548151"/>
                      </a:cubicBezTo>
                      <a:lnTo>
                        <a:pt x="1692981" y="550056"/>
                      </a:lnTo>
                      <a:cubicBezTo>
                        <a:pt x="1689171" y="548151"/>
                        <a:pt x="1685361" y="544341"/>
                        <a:pt x="1682504" y="540531"/>
                      </a:cubicBezTo>
                      <a:cubicBezTo>
                        <a:pt x="1679646" y="535769"/>
                        <a:pt x="1676789" y="531959"/>
                        <a:pt x="1675836" y="527196"/>
                      </a:cubicBezTo>
                      <a:cubicBezTo>
                        <a:pt x="1672979" y="519576"/>
                        <a:pt x="1673931" y="512909"/>
                        <a:pt x="1676789" y="505289"/>
                      </a:cubicBezTo>
                      <a:cubicBezTo>
                        <a:pt x="1679646" y="498621"/>
                        <a:pt x="1685361" y="493859"/>
                        <a:pt x="1692029" y="491001"/>
                      </a:cubicBezTo>
                      <a:cubicBezTo>
                        <a:pt x="1701554" y="488144"/>
                        <a:pt x="1712031" y="490049"/>
                        <a:pt x="1722509" y="497669"/>
                      </a:cubicBezTo>
                      <a:cubicBezTo>
                        <a:pt x="1733939" y="505289"/>
                        <a:pt x="1743464" y="516719"/>
                        <a:pt x="1752036" y="531006"/>
                      </a:cubicBezTo>
                      <a:lnTo>
                        <a:pt x="1765371" y="526244"/>
                      </a:lnTo>
                      <a:lnTo>
                        <a:pt x="1766324" y="526244"/>
                      </a:lnTo>
                      <a:lnTo>
                        <a:pt x="1859669" y="491001"/>
                      </a:lnTo>
                      <a:lnTo>
                        <a:pt x="1859669" y="491001"/>
                      </a:lnTo>
                      <a:lnTo>
                        <a:pt x="1962539" y="445281"/>
                      </a:lnTo>
                      <a:lnTo>
                        <a:pt x="1977779" y="453854"/>
                      </a:lnTo>
                      <a:lnTo>
                        <a:pt x="1959681" y="462426"/>
                      </a:lnTo>
                      <a:lnTo>
                        <a:pt x="2002544" y="557676"/>
                      </a:lnTo>
                      <a:lnTo>
                        <a:pt x="1980636" y="554819"/>
                      </a:lnTo>
                      <a:lnTo>
                        <a:pt x="1964444" y="518624"/>
                      </a:lnTo>
                      <a:lnTo>
                        <a:pt x="1932059" y="532911"/>
                      </a:lnTo>
                      <a:lnTo>
                        <a:pt x="1933964" y="540531"/>
                      </a:lnTo>
                      <a:close/>
                      <a:moveTo>
                        <a:pt x="2038739" y="575774"/>
                      </a:moveTo>
                      <a:lnTo>
                        <a:pt x="2006354" y="565296"/>
                      </a:lnTo>
                      <a:cubicBezTo>
                        <a:pt x="2004449" y="564344"/>
                        <a:pt x="2001591" y="564344"/>
                        <a:pt x="1999686" y="563391"/>
                      </a:cubicBezTo>
                      <a:cubicBezTo>
                        <a:pt x="1997781" y="563391"/>
                        <a:pt x="1995876" y="563391"/>
                        <a:pt x="1994924" y="563391"/>
                      </a:cubicBezTo>
                      <a:cubicBezTo>
                        <a:pt x="1993971" y="564344"/>
                        <a:pt x="1992066" y="565296"/>
                        <a:pt x="1991114" y="566249"/>
                      </a:cubicBezTo>
                      <a:cubicBezTo>
                        <a:pt x="1990161" y="567201"/>
                        <a:pt x="1988256" y="570059"/>
                        <a:pt x="1986351" y="572916"/>
                      </a:cubicBezTo>
                      <a:lnTo>
                        <a:pt x="1974921" y="566249"/>
                      </a:lnTo>
                      <a:cubicBezTo>
                        <a:pt x="1976826" y="564344"/>
                        <a:pt x="1978731" y="561486"/>
                        <a:pt x="1980636" y="559581"/>
                      </a:cubicBezTo>
                      <a:cubicBezTo>
                        <a:pt x="1982541" y="557676"/>
                        <a:pt x="1984446" y="556724"/>
                        <a:pt x="1985399" y="555771"/>
                      </a:cubicBezTo>
                      <a:cubicBezTo>
                        <a:pt x="1987304" y="554819"/>
                        <a:pt x="1988256" y="554819"/>
                        <a:pt x="1989209" y="554819"/>
                      </a:cubicBezTo>
                      <a:cubicBezTo>
                        <a:pt x="1990161" y="554819"/>
                        <a:pt x="1992066" y="554819"/>
                        <a:pt x="1993971" y="555771"/>
                      </a:cubicBezTo>
                      <a:lnTo>
                        <a:pt x="2041596" y="569106"/>
                      </a:lnTo>
                      <a:lnTo>
                        <a:pt x="2038739" y="575774"/>
                      </a:lnTo>
                      <a:close/>
                      <a:moveTo>
                        <a:pt x="2137799" y="166199"/>
                      </a:moveTo>
                      <a:cubicBezTo>
                        <a:pt x="2145419" y="97619"/>
                        <a:pt x="2173041" y="21419"/>
                        <a:pt x="2254004" y="16656"/>
                      </a:cubicBezTo>
                      <a:cubicBezTo>
                        <a:pt x="2271149" y="16656"/>
                        <a:pt x="2273054" y="24276"/>
                        <a:pt x="2274006" y="26181"/>
                      </a:cubicBezTo>
                      <a:cubicBezTo>
                        <a:pt x="2278769" y="50946"/>
                        <a:pt x="2227334" y="115716"/>
                        <a:pt x="2137799" y="166199"/>
                      </a:cubicBezTo>
                      <a:close/>
                      <a:moveTo>
                        <a:pt x="2346396" y="591014"/>
                      </a:moveTo>
                      <a:cubicBezTo>
                        <a:pt x="2327346" y="553866"/>
                        <a:pt x="2289246" y="499574"/>
                        <a:pt x="2254956" y="497669"/>
                      </a:cubicBezTo>
                      <a:cubicBezTo>
                        <a:pt x="2246384" y="496716"/>
                        <a:pt x="2233049" y="499574"/>
                        <a:pt x="2222571" y="515766"/>
                      </a:cubicBezTo>
                      <a:cubicBezTo>
                        <a:pt x="2218761" y="522434"/>
                        <a:pt x="2214951" y="530054"/>
                        <a:pt x="2211141" y="537674"/>
                      </a:cubicBezTo>
                      <a:cubicBezTo>
                        <a:pt x="2207331" y="493859"/>
                        <a:pt x="2194949" y="451949"/>
                        <a:pt x="2181614" y="412896"/>
                      </a:cubicBezTo>
                      <a:cubicBezTo>
                        <a:pt x="2219714" y="397656"/>
                        <a:pt x="2254004" y="379559"/>
                        <a:pt x="2285436" y="358604"/>
                      </a:cubicBezTo>
                      <a:cubicBezTo>
                        <a:pt x="2293056" y="375749"/>
                        <a:pt x="2300676" y="391941"/>
                        <a:pt x="2309249" y="408134"/>
                      </a:cubicBezTo>
                      <a:cubicBezTo>
                        <a:pt x="2323536" y="435756"/>
                        <a:pt x="2338776" y="465284"/>
                        <a:pt x="2346396" y="496716"/>
                      </a:cubicBezTo>
                      <a:cubicBezTo>
                        <a:pt x="2350206" y="515766"/>
                        <a:pt x="2350206" y="568154"/>
                        <a:pt x="2346396" y="59101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2568" name="Google Shape;2568;p16"/>
          <p:cNvSpPr/>
          <p:nvPr/>
        </p:nvSpPr>
        <p:spPr>
          <a:xfrm>
            <a:off x="-522" y="-5004785"/>
            <a:ext cx="794084" cy="14164521"/>
          </a:xfrm>
          <a:custGeom>
            <a:avLst/>
            <a:gdLst/>
            <a:ahLst/>
            <a:cxnLst/>
            <a:rect l="l" t="t" r="r" b="b"/>
            <a:pathLst>
              <a:path w="794084" h="14164521" extrusionOk="0">
                <a:moveTo>
                  <a:pt x="652655" y="7943935"/>
                </a:moveTo>
                <a:lnTo>
                  <a:pt x="650770" y="7944316"/>
                </a:lnTo>
                <a:lnTo>
                  <a:pt x="650770" y="7944316"/>
                </a:lnTo>
                <a:lnTo>
                  <a:pt x="652655" y="7943935"/>
                </a:lnTo>
                <a:close/>
                <a:moveTo>
                  <a:pt x="0" y="2381"/>
                </a:moveTo>
                <a:lnTo>
                  <a:pt x="794084" y="0"/>
                </a:lnTo>
                <a:lnTo>
                  <a:pt x="792386" y="6521110"/>
                </a:lnTo>
                <a:lnTo>
                  <a:pt x="792695" y="6521110"/>
                </a:lnTo>
                <a:lnTo>
                  <a:pt x="792695" y="6940210"/>
                </a:lnTo>
                <a:lnTo>
                  <a:pt x="792428" y="6940210"/>
                </a:lnTo>
                <a:cubicBezTo>
                  <a:pt x="792430" y="6950301"/>
                  <a:pt x="792433" y="6960393"/>
                  <a:pt x="792435" y="6970484"/>
                </a:cubicBezTo>
                <a:lnTo>
                  <a:pt x="785164" y="7006498"/>
                </a:lnTo>
                <a:cubicBezTo>
                  <a:pt x="777887" y="7023703"/>
                  <a:pt x="767356" y="7039198"/>
                  <a:pt x="754344" y="7052210"/>
                </a:cubicBezTo>
                <a:cubicBezTo>
                  <a:pt x="719662" y="7075911"/>
                  <a:pt x="708791" y="7075801"/>
                  <a:pt x="686015" y="7087596"/>
                </a:cubicBezTo>
                <a:lnTo>
                  <a:pt x="653151" y="7094231"/>
                </a:lnTo>
                <a:lnTo>
                  <a:pt x="653151" y="7094231"/>
                </a:lnTo>
                <a:lnTo>
                  <a:pt x="686015" y="7087596"/>
                </a:lnTo>
                <a:lnTo>
                  <a:pt x="620390" y="7107967"/>
                </a:lnTo>
                <a:cubicBezTo>
                  <a:pt x="460230" y="7175709"/>
                  <a:pt x="347851" y="7334297"/>
                  <a:pt x="347851" y="7519133"/>
                </a:cubicBezTo>
                <a:cubicBezTo>
                  <a:pt x="347851" y="7703969"/>
                  <a:pt x="460230" y="7862557"/>
                  <a:pt x="620390" y="7930299"/>
                </a:cubicBezTo>
                <a:lnTo>
                  <a:pt x="686015" y="7950670"/>
                </a:lnTo>
                <a:lnTo>
                  <a:pt x="704152" y="7956300"/>
                </a:lnTo>
                <a:lnTo>
                  <a:pt x="754344" y="7986056"/>
                </a:lnTo>
                <a:cubicBezTo>
                  <a:pt x="767356" y="7999068"/>
                  <a:pt x="777887" y="8014563"/>
                  <a:pt x="785164" y="8031768"/>
                </a:cubicBezTo>
                <a:lnTo>
                  <a:pt x="792687" y="8069030"/>
                </a:lnTo>
                <a:cubicBezTo>
                  <a:pt x="792690" y="8081493"/>
                  <a:pt x="792692" y="8093955"/>
                  <a:pt x="792695" y="8106418"/>
                </a:cubicBezTo>
                <a:lnTo>
                  <a:pt x="791819" y="8110756"/>
                </a:lnTo>
                <a:lnTo>
                  <a:pt x="791819" y="8110756"/>
                </a:lnTo>
                <a:lnTo>
                  <a:pt x="792695" y="8106418"/>
                </a:lnTo>
                <a:lnTo>
                  <a:pt x="794084" y="14164521"/>
                </a:lnTo>
                <a:lnTo>
                  <a:pt x="0" y="14164521"/>
                </a:lnTo>
                <a:lnTo>
                  <a:pt x="0" y="2381"/>
                </a:lnTo>
                <a:close/>
              </a:path>
            </a:pathLst>
          </a:custGeom>
          <a:solidFill>
            <a:srgbClr val="B8114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9" name="Google Shape;2569;p16"/>
          <p:cNvSpPr/>
          <p:nvPr/>
        </p:nvSpPr>
        <p:spPr>
          <a:xfrm>
            <a:off x="177277" y="4148453"/>
            <a:ext cx="470356" cy="470356"/>
          </a:xfrm>
          <a:custGeom>
            <a:avLst/>
            <a:gdLst/>
            <a:ahLst/>
            <a:cxnLst/>
            <a:rect l="l" t="t" r="r" b="b"/>
            <a:pathLst>
              <a:path w="470356" h="470356" extrusionOk="0">
                <a:moveTo>
                  <a:pt x="385593" y="364560"/>
                </a:moveTo>
                <a:cubicBezTo>
                  <a:pt x="374345" y="364528"/>
                  <a:pt x="363385" y="368123"/>
                  <a:pt x="354341" y="374812"/>
                </a:cubicBezTo>
                <a:lnTo>
                  <a:pt x="323900" y="344370"/>
                </a:lnTo>
                <a:cubicBezTo>
                  <a:pt x="314208" y="334762"/>
                  <a:pt x="298563" y="334829"/>
                  <a:pt x="288955" y="344521"/>
                </a:cubicBezTo>
                <a:cubicBezTo>
                  <a:pt x="279404" y="354153"/>
                  <a:pt x="279404" y="369684"/>
                  <a:pt x="288955" y="379316"/>
                </a:cubicBezTo>
                <a:lnTo>
                  <a:pt x="295231" y="385593"/>
                </a:lnTo>
                <a:lnTo>
                  <a:pt x="243095" y="385593"/>
                </a:lnTo>
                <a:lnTo>
                  <a:pt x="243095" y="335278"/>
                </a:lnTo>
                <a:cubicBezTo>
                  <a:pt x="243095" y="330906"/>
                  <a:pt x="239551" y="327362"/>
                  <a:pt x="235178" y="327362"/>
                </a:cubicBezTo>
                <a:cubicBezTo>
                  <a:pt x="232906" y="327361"/>
                  <a:pt x="230744" y="328337"/>
                  <a:pt x="229241" y="330042"/>
                </a:cubicBezTo>
                <a:cubicBezTo>
                  <a:pt x="220571" y="339885"/>
                  <a:pt x="205564" y="340836"/>
                  <a:pt x="195721" y="332166"/>
                </a:cubicBezTo>
                <a:cubicBezTo>
                  <a:pt x="185878" y="323496"/>
                  <a:pt x="184927" y="308490"/>
                  <a:pt x="193597" y="298646"/>
                </a:cubicBezTo>
                <a:cubicBezTo>
                  <a:pt x="202266" y="288803"/>
                  <a:pt x="217273" y="287852"/>
                  <a:pt x="227116" y="296522"/>
                </a:cubicBezTo>
                <a:cubicBezTo>
                  <a:pt x="227868" y="297185"/>
                  <a:pt x="228578" y="297894"/>
                  <a:pt x="229241" y="298646"/>
                </a:cubicBezTo>
                <a:cubicBezTo>
                  <a:pt x="232132" y="301926"/>
                  <a:pt x="237136" y="302240"/>
                  <a:pt x="240414" y="299348"/>
                </a:cubicBezTo>
                <a:cubicBezTo>
                  <a:pt x="242119" y="297845"/>
                  <a:pt x="243095" y="295682"/>
                  <a:pt x="243095" y="293410"/>
                </a:cubicBezTo>
                <a:lnTo>
                  <a:pt x="243095" y="243095"/>
                </a:lnTo>
                <a:lnTo>
                  <a:pt x="278073" y="243095"/>
                </a:lnTo>
                <a:cubicBezTo>
                  <a:pt x="269319" y="263127"/>
                  <a:pt x="278462" y="286462"/>
                  <a:pt x="298494" y="295216"/>
                </a:cubicBezTo>
                <a:cubicBezTo>
                  <a:pt x="318525" y="303970"/>
                  <a:pt x="341861" y="294828"/>
                  <a:pt x="350615" y="274796"/>
                </a:cubicBezTo>
                <a:cubicBezTo>
                  <a:pt x="355031" y="264690"/>
                  <a:pt x="355031" y="253200"/>
                  <a:pt x="350615" y="243095"/>
                </a:cubicBezTo>
                <a:lnTo>
                  <a:pt x="385593" y="243095"/>
                </a:lnTo>
                <a:lnTo>
                  <a:pt x="385593" y="346010"/>
                </a:lnTo>
                <a:lnTo>
                  <a:pt x="401426" y="346010"/>
                </a:lnTo>
                <a:lnTo>
                  <a:pt x="401426" y="195596"/>
                </a:lnTo>
                <a:lnTo>
                  <a:pt x="425176" y="195596"/>
                </a:lnTo>
                <a:cubicBezTo>
                  <a:pt x="442657" y="195576"/>
                  <a:pt x="456822" y="181410"/>
                  <a:pt x="456842" y="163929"/>
                </a:cubicBezTo>
                <a:lnTo>
                  <a:pt x="456842" y="95960"/>
                </a:lnTo>
                <a:lnTo>
                  <a:pt x="470357" y="82445"/>
                </a:lnTo>
                <a:lnTo>
                  <a:pt x="459161" y="71249"/>
                </a:lnTo>
                <a:lnTo>
                  <a:pt x="443328" y="87082"/>
                </a:lnTo>
                <a:cubicBezTo>
                  <a:pt x="441843" y="88567"/>
                  <a:pt x="441009" y="90580"/>
                  <a:pt x="441009" y="92680"/>
                </a:cubicBezTo>
                <a:lnTo>
                  <a:pt x="441009" y="163929"/>
                </a:lnTo>
                <a:cubicBezTo>
                  <a:pt x="440999" y="172669"/>
                  <a:pt x="433916" y="179752"/>
                  <a:pt x="425176" y="179762"/>
                </a:cubicBezTo>
                <a:lnTo>
                  <a:pt x="401426" y="179762"/>
                </a:lnTo>
                <a:lnTo>
                  <a:pt x="401426" y="159292"/>
                </a:lnTo>
                <a:lnTo>
                  <a:pt x="414941" y="145778"/>
                </a:lnTo>
                <a:lnTo>
                  <a:pt x="403745" y="134582"/>
                </a:lnTo>
                <a:lnTo>
                  <a:pt x="368120" y="170206"/>
                </a:lnTo>
                <a:cubicBezTo>
                  <a:pt x="364654" y="173673"/>
                  <a:pt x="359033" y="173673"/>
                  <a:pt x="355566" y="170206"/>
                </a:cubicBezTo>
                <a:cubicBezTo>
                  <a:pt x="352100" y="166740"/>
                  <a:pt x="352100" y="161119"/>
                  <a:pt x="355566" y="157652"/>
                </a:cubicBezTo>
                <a:lnTo>
                  <a:pt x="391191" y="122028"/>
                </a:lnTo>
                <a:cubicBezTo>
                  <a:pt x="394282" y="118936"/>
                  <a:pt x="394282" y="113924"/>
                  <a:pt x="391191" y="110832"/>
                </a:cubicBezTo>
                <a:cubicBezTo>
                  <a:pt x="391191" y="110832"/>
                  <a:pt x="391191" y="110832"/>
                  <a:pt x="391191" y="110832"/>
                </a:cubicBezTo>
                <a:cubicBezTo>
                  <a:pt x="376818" y="96425"/>
                  <a:pt x="376818" y="73103"/>
                  <a:pt x="391191" y="58695"/>
                </a:cubicBezTo>
                <a:lnTo>
                  <a:pt x="430774" y="19113"/>
                </a:lnTo>
                <a:lnTo>
                  <a:pt x="419578" y="7917"/>
                </a:lnTo>
                <a:lnTo>
                  <a:pt x="379995" y="47499"/>
                </a:lnTo>
                <a:cubicBezTo>
                  <a:pt x="361609" y="65934"/>
                  <a:pt x="359411" y="95022"/>
                  <a:pt x="374817" y="116010"/>
                </a:cubicBezTo>
                <a:lnTo>
                  <a:pt x="344370" y="146456"/>
                </a:lnTo>
                <a:cubicBezTo>
                  <a:pt x="334679" y="156065"/>
                  <a:pt x="334611" y="171710"/>
                  <a:pt x="344220" y="181402"/>
                </a:cubicBezTo>
                <a:cubicBezTo>
                  <a:pt x="353829" y="191094"/>
                  <a:pt x="369474" y="191161"/>
                  <a:pt x="379166" y="181553"/>
                </a:cubicBezTo>
                <a:cubicBezTo>
                  <a:pt x="379216" y="181503"/>
                  <a:pt x="379267" y="181453"/>
                  <a:pt x="379316" y="181402"/>
                </a:cubicBezTo>
                <a:lnTo>
                  <a:pt x="385593" y="175125"/>
                </a:lnTo>
                <a:lnTo>
                  <a:pt x="385593" y="227262"/>
                </a:lnTo>
                <a:lnTo>
                  <a:pt x="335277" y="227262"/>
                </a:lnTo>
                <a:cubicBezTo>
                  <a:pt x="330905" y="227262"/>
                  <a:pt x="327361" y="230805"/>
                  <a:pt x="327361" y="235177"/>
                </a:cubicBezTo>
                <a:cubicBezTo>
                  <a:pt x="327360" y="237450"/>
                  <a:pt x="328336" y="239613"/>
                  <a:pt x="330041" y="241116"/>
                </a:cubicBezTo>
                <a:cubicBezTo>
                  <a:pt x="339884" y="249784"/>
                  <a:pt x="340836" y="264792"/>
                  <a:pt x="332167" y="274635"/>
                </a:cubicBezTo>
                <a:cubicBezTo>
                  <a:pt x="323498" y="284479"/>
                  <a:pt x="308491" y="285431"/>
                  <a:pt x="298647" y="276762"/>
                </a:cubicBezTo>
                <a:cubicBezTo>
                  <a:pt x="288804" y="268093"/>
                  <a:pt x="287852" y="253086"/>
                  <a:pt x="296521" y="243242"/>
                </a:cubicBezTo>
                <a:cubicBezTo>
                  <a:pt x="297184" y="242489"/>
                  <a:pt x="297894" y="241779"/>
                  <a:pt x="298647" y="241116"/>
                </a:cubicBezTo>
                <a:cubicBezTo>
                  <a:pt x="301927" y="238224"/>
                  <a:pt x="302241" y="233221"/>
                  <a:pt x="299348" y="229942"/>
                </a:cubicBezTo>
                <a:cubicBezTo>
                  <a:pt x="297846" y="228237"/>
                  <a:pt x="295683" y="227262"/>
                  <a:pt x="293411" y="227262"/>
                </a:cubicBezTo>
                <a:lnTo>
                  <a:pt x="243095" y="227262"/>
                </a:lnTo>
                <a:lnTo>
                  <a:pt x="243095" y="192284"/>
                </a:lnTo>
                <a:cubicBezTo>
                  <a:pt x="263127" y="201037"/>
                  <a:pt x="286462" y="191894"/>
                  <a:pt x="295215" y="171861"/>
                </a:cubicBezTo>
                <a:cubicBezTo>
                  <a:pt x="303967" y="151829"/>
                  <a:pt x="294824" y="128494"/>
                  <a:pt x="274791" y="119741"/>
                </a:cubicBezTo>
                <a:cubicBezTo>
                  <a:pt x="264687" y="115327"/>
                  <a:pt x="253199" y="115327"/>
                  <a:pt x="243095" y="119741"/>
                </a:cubicBezTo>
                <a:lnTo>
                  <a:pt x="243095" y="84764"/>
                </a:lnTo>
                <a:lnTo>
                  <a:pt x="346010" y="84764"/>
                </a:lnTo>
                <a:lnTo>
                  <a:pt x="346010" y="68931"/>
                </a:lnTo>
                <a:lnTo>
                  <a:pt x="195596" y="68931"/>
                </a:lnTo>
                <a:lnTo>
                  <a:pt x="195596" y="45181"/>
                </a:lnTo>
                <a:cubicBezTo>
                  <a:pt x="195576" y="27700"/>
                  <a:pt x="181410" y="13534"/>
                  <a:pt x="163929" y="13515"/>
                </a:cubicBezTo>
                <a:lnTo>
                  <a:pt x="95959" y="13515"/>
                </a:lnTo>
                <a:lnTo>
                  <a:pt x="82445" y="0"/>
                </a:lnTo>
                <a:lnTo>
                  <a:pt x="71249" y="11196"/>
                </a:lnTo>
                <a:lnTo>
                  <a:pt x="87082" y="27029"/>
                </a:lnTo>
                <a:cubicBezTo>
                  <a:pt x="88567" y="28514"/>
                  <a:pt x="90580" y="29348"/>
                  <a:pt x="92680" y="29348"/>
                </a:cubicBezTo>
                <a:lnTo>
                  <a:pt x="163929" y="29348"/>
                </a:lnTo>
                <a:cubicBezTo>
                  <a:pt x="172669" y="29358"/>
                  <a:pt x="179752" y="36441"/>
                  <a:pt x="179762" y="45181"/>
                </a:cubicBezTo>
                <a:lnTo>
                  <a:pt x="179762" y="68931"/>
                </a:lnTo>
                <a:lnTo>
                  <a:pt x="159292" y="68931"/>
                </a:lnTo>
                <a:lnTo>
                  <a:pt x="145778" y="55416"/>
                </a:lnTo>
                <a:lnTo>
                  <a:pt x="134582" y="66612"/>
                </a:lnTo>
                <a:lnTo>
                  <a:pt x="170206" y="102236"/>
                </a:lnTo>
                <a:cubicBezTo>
                  <a:pt x="173673" y="105703"/>
                  <a:pt x="173673" y="111324"/>
                  <a:pt x="170206" y="114790"/>
                </a:cubicBezTo>
                <a:cubicBezTo>
                  <a:pt x="166740" y="118257"/>
                  <a:pt x="161119" y="118257"/>
                  <a:pt x="157652" y="114790"/>
                </a:cubicBezTo>
                <a:lnTo>
                  <a:pt x="122028" y="79166"/>
                </a:lnTo>
                <a:cubicBezTo>
                  <a:pt x="118936" y="76074"/>
                  <a:pt x="113924" y="76074"/>
                  <a:pt x="110832" y="79165"/>
                </a:cubicBezTo>
                <a:cubicBezTo>
                  <a:pt x="110832" y="79165"/>
                  <a:pt x="110832" y="79166"/>
                  <a:pt x="110832" y="79166"/>
                </a:cubicBezTo>
                <a:cubicBezTo>
                  <a:pt x="96436" y="93563"/>
                  <a:pt x="73093" y="93563"/>
                  <a:pt x="58696" y="79167"/>
                </a:cubicBezTo>
                <a:cubicBezTo>
                  <a:pt x="58696" y="79166"/>
                  <a:pt x="58696" y="79166"/>
                  <a:pt x="58695" y="79166"/>
                </a:cubicBezTo>
                <a:lnTo>
                  <a:pt x="19113" y="39583"/>
                </a:lnTo>
                <a:lnTo>
                  <a:pt x="7917" y="50779"/>
                </a:lnTo>
                <a:lnTo>
                  <a:pt x="47499" y="90362"/>
                </a:lnTo>
                <a:cubicBezTo>
                  <a:pt x="65922" y="108777"/>
                  <a:pt x="95031" y="110978"/>
                  <a:pt x="116015" y="95545"/>
                </a:cubicBezTo>
                <a:lnTo>
                  <a:pt x="146456" y="125986"/>
                </a:lnTo>
                <a:cubicBezTo>
                  <a:pt x="156148" y="135595"/>
                  <a:pt x="171793" y="135528"/>
                  <a:pt x="181402" y="125836"/>
                </a:cubicBezTo>
                <a:cubicBezTo>
                  <a:pt x="190952" y="116203"/>
                  <a:pt x="190952" y="100673"/>
                  <a:pt x="181402" y="91040"/>
                </a:cubicBezTo>
                <a:lnTo>
                  <a:pt x="175125" y="84764"/>
                </a:lnTo>
                <a:lnTo>
                  <a:pt x="227262" y="84764"/>
                </a:lnTo>
                <a:lnTo>
                  <a:pt x="227262" y="135078"/>
                </a:lnTo>
                <a:cubicBezTo>
                  <a:pt x="227262" y="139450"/>
                  <a:pt x="230805" y="142995"/>
                  <a:pt x="235177" y="142996"/>
                </a:cubicBezTo>
                <a:cubicBezTo>
                  <a:pt x="237450" y="142996"/>
                  <a:pt x="239613" y="142019"/>
                  <a:pt x="241116" y="140315"/>
                </a:cubicBezTo>
                <a:cubicBezTo>
                  <a:pt x="249785" y="130472"/>
                  <a:pt x="264792" y="129521"/>
                  <a:pt x="274635" y="138191"/>
                </a:cubicBezTo>
                <a:cubicBezTo>
                  <a:pt x="284479" y="146860"/>
                  <a:pt x="285430" y="161867"/>
                  <a:pt x="276760" y="171710"/>
                </a:cubicBezTo>
                <a:cubicBezTo>
                  <a:pt x="268090" y="181554"/>
                  <a:pt x="253084" y="182504"/>
                  <a:pt x="243240" y="173835"/>
                </a:cubicBezTo>
                <a:cubicBezTo>
                  <a:pt x="242488" y="173172"/>
                  <a:pt x="241779" y="172462"/>
                  <a:pt x="241116" y="171710"/>
                </a:cubicBezTo>
                <a:cubicBezTo>
                  <a:pt x="238224" y="168431"/>
                  <a:pt x="233221" y="168117"/>
                  <a:pt x="229942" y="171010"/>
                </a:cubicBezTo>
                <a:cubicBezTo>
                  <a:pt x="228237" y="172512"/>
                  <a:pt x="227262" y="174675"/>
                  <a:pt x="227262" y="176947"/>
                </a:cubicBezTo>
                <a:lnTo>
                  <a:pt x="227262" y="227262"/>
                </a:lnTo>
                <a:lnTo>
                  <a:pt x="192283" y="227262"/>
                </a:lnTo>
                <a:cubicBezTo>
                  <a:pt x="201037" y="207230"/>
                  <a:pt x="191895" y="183895"/>
                  <a:pt x="171863" y="175141"/>
                </a:cubicBezTo>
                <a:cubicBezTo>
                  <a:pt x="151832" y="166386"/>
                  <a:pt x="128496" y="175529"/>
                  <a:pt x="119742" y="195561"/>
                </a:cubicBezTo>
                <a:cubicBezTo>
                  <a:pt x="115326" y="205666"/>
                  <a:pt x="115326" y="217156"/>
                  <a:pt x="119742" y="227262"/>
                </a:cubicBezTo>
                <a:lnTo>
                  <a:pt x="84764" y="227262"/>
                </a:lnTo>
                <a:lnTo>
                  <a:pt x="84764" y="124346"/>
                </a:lnTo>
                <a:lnTo>
                  <a:pt x="68931" y="124346"/>
                </a:lnTo>
                <a:lnTo>
                  <a:pt x="68931" y="274761"/>
                </a:lnTo>
                <a:lnTo>
                  <a:pt x="45181" y="274761"/>
                </a:lnTo>
                <a:cubicBezTo>
                  <a:pt x="27700" y="274781"/>
                  <a:pt x="13534" y="288947"/>
                  <a:pt x="13515" y="306427"/>
                </a:cubicBezTo>
                <a:lnTo>
                  <a:pt x="13515" y="374397"/>
                </a:lnTo>
                <a:lnTo>
                  <a:pt x="0" y="387912"/>
                </a:lnTo>
                <a:lnTo>
                  <a:pt x="11196" y="399108"/>
                </a:lnTo>
                <a:lnTo>
                  <a:pt x="27029" y="383274"/>
                </a:lnTo>
                <a:cubicBezTo>
                  <a:pt x="28514" y="381790"/>
                  <a:pt x="29348" y="379776"/>
                  <a:pt x="29348" y="377676"/>
                </a:cubicBezTo>
                <a:lnTo>
                  <a:pt x="29348" y="306427"/>
                </a:lnTo>
                <a:cubicBezTo>
                  <a:pt x="29358" y="297688"/>
                  <a:pt x="36441" y="290604"/>
                  <a:pt x="45181" y="290594"/>
                </a:cubicBezTo>
                <a:lnTo>
                  <a:pt x="68931" y="290594"/>
                </a:lnTo>
                <a:lnTo>
                  <a:pt x="68931" y="311065"/>
                </a:lnTo>
                <a:lnTo>
                  <a:pt x="55416" y="324579"/>
                </a:lnTo>
                <a:lnTo>
                  <a:pt x="66612" y="335775"/>
                </a:lnTo>
                <a:lnTo>
                  <a:pt x="102236" y="300151"/>
                </a:lnTo>
                <a:cubicBezTo>
                  <a:pt x="105703" y="296684"/>
                  <a:pt x="111324" y="296684"/>
                  <a:pt x="114790" y="300151"/>
                </a:cubicBezTo>
                <a:cubicBezTo>
                  <a:pt x="118257" y="303617"/>
                  <a:pt x="118257" y="309238"/>
                  <a:pt x="114790" y="312704"/>
                </a:cubicBezTo>
                <a:lnTo>
                  <a:pt x="79166" y="348329"/>
                </a:lnTo>
                <a:cubicBezTo>
                  <a:pt x="76074" y="351420"/>
                  <a:pt x="76074" y="356432"/>
                  <a:pt x="79165" y="359525"/>
                </a:cubicBezTo>
                <a:cubicBezTo>
                  <a:pt x="79165" y="359525"/>
                  <a:pt x="79166" y="359525"/>
                  <a:pt x="79166" y="359525"/>
                </a:cubicBezTo>
                <a:cubicBezTo>
                  <a:pt x="93538" y="373932"/>
                  <a:pt x="93538" y="397254"/>
                  <a:pt x="79166" y="411661"/>
                </a:cubicBezTo>
                <a:lnTo>
                  <a:pt x="39583" y="451244"/>
                </a:lnTo>
                <a:lnTo>
                  <a:pt x="50779" y="462440"/>
                </a:lnTo>
                <a:lnTo>
                  <a:pt x="90362" y="422857"/>
                </a:lnTo>
                <a:cubicBezTo>
                  <a:pt x="108748" y="404423"/>
                  <a:pt x="110946" y="375335"/>
                  <a:pt x="95540" y="354346"/>
                </a:cubicBezTo>
                <a:lnTo>
                  <a:pt x="125986" y="323900"/>
                </a:lnTo>
                <a:cubicBezTo>
                  <a:pt x="135678" y="314291"/>
                  <a:pt x="135745" y="298646"/>
                  <a:pt x="126137" y="288955"/>
                </a:cubicBezTo>
                <a:cubicBezTo>
                  <a:pt x="116528" y="279263"/>
                  <a:pt x="100883" y="279195"/>
                  <a:pt x="91191" y="288804"/>
                </a:cubicBezTo>
                <a:cubicBezTo>
                  <a:pt x="91140" y="288854"/>
                  <a:pt x="91090" y="288904"/>
                  <a:pt x="91040" y="288955"/>
                </a:cubicBezTo>
                <a:lnTo>
                  <a:pt x="84764" y="295231"/>
                </a:lnTo>
                <a:lnTo>
                  <a:pt x="84764" y="243095"/>
                </a:lnTo>
                <a:lnTo>
                  <a:pt x="135079" y="243095"/>
                </a:lnTo>
                <a:cubicBezTo>
                  <a:pt x="139451" y="243095"/>
                  <a:pt x="142996" y="239551"/>
                  <a:pt x="142996" y="235178"/>
                </a:cubicBezTo>
                <a:cubicBezTo>
                  <a:pt x="142997" y="232906"/>
                  <a:pt x="142020" y="230744"/>
                  <a:pt x="140316" y="229241"/>
                </a:cubicBezTo>
                <a:cubicBezTo>
                  <a:pt x="130473" y="220572"/>
                  <a:pt x="129521" y="205564"/>
                  <a:pt x="138190" y="195721"/>
                </a:cubicBezTo>
                <a:cubicBezTo>
                  <a:pt x="146858" y="185878"/>
                  <a:pt x="161866" y="184926"/>
                  <a:pt x="171709" y="193595"/>
                </a:cubicBezTo>
                <a:cubicBezTo>
                  <a:pt x="181553" y="202263"/>
                  <a:pt x="182504" y="217271"/>
                  <a:pt x="173836" y="227114"/>
                </a:cubicBezTo>
                <a:cubicBezTo>
                  <a:pt x="173173" y="227867"/>
                  <a:pt x="172462" y="228578"/>
                  <a:pt x="171709" y="229241"/>
                </a:cubicBezTo>
                <a:cubicBezTo>
                  <a:pt x="168430" y="232132"/>
                  <a:pt x="168116" y="237136"/>
                  <a:pt x="171009" y="240414"/>
                </a:cubicBezTo>
                <a:cubicBezTo>
                  <a:pt x="172511" y="242119"/>
                  <a:pt x="174674" y="243095"/>
                  <a:pt x="176946" y="243095"/>
                </a:cubicBezTo>
                <a:lnTo>
                  <a:pt x="227262" y="243095"/>
                </a:lnTo>
                <a:lnTo>
                  <a:pt x="227262" y="278072"/>
                </a:lnTo>
                <a:cubicBezTo>
                  <a:pt x="207230" y="269319"/>
                  <a:pt x="183895" y="278463"/>
                  <a:pt x="175142" y="298496"/>
                </a:cubicBezTo>
                <a:cubicBezTo>
                  <a:pt x="166389" y="318528"/>
                  <a:pt x="175533" y="341863"/>
                  <a:pt x="195566" y="350616"/>
                </a:cubicBezTo>
                <a:cubicBezTo>
                  <a:pt x="205669" y="355030"/>
                  <a:pt x="217157" y="355030"/>
                  <a:pt x="227262" y="350616"/>
                </a:cubicBezTo>
                <a:lnTo>
                  <a:pt x="227262" y="385593"/>
                </a:lnTo>
                <a:lnTo>
                  <a:pt x="124346" y="385593"/>
                </a:lnTo>
                <a:lnTo>
                  <a:pt x="124346" y="401426"/>
                </a:lnTo>
                <a:lnTo>
                  <a:pt x="274761" y="401426"/>
                </a:lnTo>
                <a:lnTo>
                  <a:pt x="274761" y="425176"/>
                </a:lnTo>
                <a:cubicBezTo>
                  <a:pt x="274781" y="442657"/>
                  <a:pt x="288947" y="456822"/>
                  <a:pt x="306427" y="456842"/>
                </a:cubicBezTo>
                <a:lnTo>
                  <a:pt x="374398" y="456842"/>
                </a:lnTo>
                <a:lnTo>
                  <a:pt x="387912" y="470357"/>
                </a:lnTo>
                <a:lnTo>
                  <a:pt x="399108" y="459161"/>
                </a:lnTo>
                <a:lnTo>
                  <a:pt x="383274" y="443328"/>
                </a:lnTo>
                <a:cubicBezTo>
                  <a:pt x="381790" y="441843"/>
                  <a:pt x="379776" y="441009"/>
                  <a:pt x="377676" y="441009"/>
                </a:cubicBezTo>
                <a:lnTo>
                  <a:pt x="306427" y="441009"/>
                </a:lnTo>
                <a:cubicBezTo>
                  <a:pt x="297688" y="440999"/>
                  <a:pt x="290604" y="433916"/>
                  <a:pt x="290594" y="425176"/>
                </a:cubicBezTo>
                <a:lnTo>
                  <a:pt x="290594" y="401426"/>
                </a:lnTo>
                <a:lnTo>
                  <a:pt x="311065" y="401426"/>
                </a:lnTo>
                <a:lnTo>
                  <a:pt x="324579" y="414941"/>
                </a:lnTo>
                <a:lnTo>
                  <a:pt x="335775" y="403745"/>
                </a:lnTo>
                <a:lnTo>
                  <a:pt x="300151" y="368120"/>
                </a:lnTo>
                <a:cubicBezTo>
                  <a:pt x="296684" y="364654"/>
                  <a:pt x="296684" y="359033"/>
                  <a:pt x="300151" y="355566"/>
                </a:cubicBezTo>
                <a:cubicBezTo>
                  <a:pt x="303617" y="352100"/>
                  <a:pt x="309238" y="352100"/>
                  <a:pt x="312704" y="355566"/>
                </a:cubicBezTo>
                <a:lnTo>
                  <a:pt x="348329" y="391191"/>
                </a:lnTo>
                <a:cubicBezTo>
                  <a:pt x="351420" y="394282"/>
                  <a:pt x="356432" y="394282"/>
                  <a:pt x="359525" y="391191"/>
                </a:cubicBezTo>
                <a:cubicBezTo>
                  <a:pt x="359525" y="391191"/>
                  <a:pt x="359525" y="391191"/>
                  <a:pt x="359525" y="391191"/>
                </a:cubicBezTo>
                <a:cubicBezTo>
                  <a:pt x="373921" y="376794"/>
                  <a:pt x="397263" y="376794"/>
                  <a:pt x="411660" y="391190"/>
                </a:cubicBezTo>
                <a:cubicBezTo>
                  <a:pt x="411660" y="391190"/>
                  <a:pt x="411661" y="391191"/>
                  <a:pt x="411661" y="391191"/>
                </a:cubicBezTo>
                <a:lnTo>
                  <a:pt x="451244" y="430774"/>
                </a:lnTo>
                <a:lnTo>
                  <a:pt x="462440" y="419578"/>
                </a:lnTo>
                <a:lnTo>
                  <a:pt x="422857" y="379995"/>
                </a:lnTo>
                <a:cubicBezTo>
                  <a:pt x="412996" y="370080"/>
                  <a:pt x="399578" y="364522"/>
                  <a:pt x="385593" y="364560"/>
                </a:cubicBezTo>
                <a:close/>
              </a:path>
            </a:pathLst>
          </a:custGeom>
          <a:solidFill>
            <a:srgbClr val="FFFFFF">
              <a:alpha val="49411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570" name="Google Shape;2570;p16"/>
          <p:cNvGrpSpPr/>
          <p:nvPr/>
        </p:nvGrpSpPr>
        <p:grpSpPr>
          <a:xfrm>
            <a:off x="174261" y="3190310"/>
            <a:ext cx="477811" cy="492854"/>
            <a:chOff x="183129" y="3298366"/>
            <a:chExt cx="477811" cy="492854"/>
          </a:xfrm>
        </p:grpSpPr>
        <p:sp>
          <p:nvSpPr>
            <p:cNvPr id="2571" name="Google Shape;2571;p16"/>
            <p:cNvSpPr/>
            <p:nvPr/>
          </p:nvSpPr>
          <p:spPr>
            <a:xfrm>
              <a:off x="317679" y="3416778"/>
              <a:ext cx="12970" cy="56596"/>
            </a:xfrm>
            <a:custGeom>
              <a:avLst/>
              <a:gdLst/>
              <a:ahLst/>
              <a:cxnLst/>
              <a:rect l="l" t="t" r="r" b="b"/>
              <a:pathLst>
                <a:path w="12970" h="56596" extrusionOk="0">
                  <a:moveTo>
                    <a:pt x="6488" y="0"/>
                  </a:moveTo>
                  <a:cubicBezTo>
                    <a:pt x="6487" y="0"/>
                    <a:pt x="6486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4"/>
                  </a:cubicBezTo>
                  <a:lnTo>
                    <a:pt x="0" y="50112"/>
                  </a:lnTo>
                  <a:cubicBezTo>
                    <a:pt x="0" y="53693"/>
                    <a:pt x="2903" y="56597"/>
                    <a:pt x="6485" y="56597"/>
                  </a:cubicBezTo>
                  <a:cubicBezTo>
                    <a:pt x="10067" y="56597"/>
                    <a:pt x="12970" y="53693"/>
                    <a:pt x="12970" y="50112"/>
                  </a:cubicBezTo>
                  <a:lnTo>
                    <a:pt x="12970" y="6484"/>
                  </a:lnTo>
                  <a:cubicBezTo>
                    <a:pt x="12970" y="2905"/>
                    <a:pt x="10069" y="1"/>
                    <a:pt x="6488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2" name="Google Shape;2572;p16"/>
            <p:cNvSpPr/>
            <p:nvPr/>
          </p:nvSpPr>
          <p:spPr>
            <a:xfrm>
              <a:off x="343617" y="3410547"/>
              <a:ext cx="12970" cy="37896"/>
            </a:xfrm>
            <a:custGeom>
              <a:avLst/>
              <a:gdLst/>
              <a:ahLst/>
              <a:cxnLst/>
              <a:rect l="l" t="t" r="r" b="b"/>
              <a:pathLst>
                <a:path w="12970" h="37896" extrusionOk="0">
                  <a:moveTo>
                    <a:pt x="6489" y="0"/>
                  </a:moveTo>
                  <a:cubicBezTo>
                    <a:pt x="6488" y="0"/>
                    <a:pt x="6487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4"/>
                  </a:cubicBezTo>
                  <a:lnTo>
                    <a:pt x="0" y="31411"/>
                  </a:lnTo>
                  <a:cubicBezTo>
                    <a:pt x="0" y="34993"/>
                    <a:pt x="2903" y="37896"/>
                    <a:pt x="6485" y="37896"/>
                  </a:cubicBezTo>
                  <a:cubicBezTo>
                    <a:pt x="10067" y="37896"/>
                    <a:pt x="12970" y="34993"/>
                    <a:pt x="12970" y="31411"/>
                  </a:cubicBezTo>
                  <a:lnTo>
                    <a:pt x="12970" y="6484"/>
                  </a:lnTo>
                  <a:cubicBezTo>
                    <a:pt x="12972" y="2904"/>
                    <a:pt x="10070" y="1"/>
                    <a:pt x="6489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3" name="Google Shape;2573;p16"/>
            <p:cNvSpPr/>
            <p:nvPr/>
          </p:nvSpPr>
          <p:spPr>
            <a:xfrm>
              <a:off x="369559" y="3429242"/>
              <a:ext cx="12970" cy="44134"/>
            </a:xfrm>
            <a:custGeom>
              <a:avLst/>
              <a:gdLst/>
              <a:ahLst/>
              <a:cxnLst/>
              <a:rect l="l" t="t" r="r" b="b"/>
              <a:pathLst>
                <a:path w="12970" h="44134" extrusionOk="0">
                  <a:moveTo>
                    <a:pt x="6488" y="0"/>
                  </a:moveTo>
                  <a:cubicBezTo>
                    <a:pt x="6487" y="0"/>
                    <a:pt x="6486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5"/>
                  </a:cubicBezTo>
                  <a:lnTo>
                    <a:pt x="0" y="37650"/>
                  </a:lnTo>
                  <a:cubicBezTo>
                    <a:pt x="0" y="41231"/>
                    <a:pt x="2903" y="44135"/>
                    <a:pt x="6485" y="44135"/>
                  </a:cubicBezTo>
                  <a:cubicBezTo>
                    <a:pt x="10067" y="44135"/>
                    <a:pt x="12970" y="41231"/>
                    <a:pt x="12970" y="37650"/>
                  </a:cubicBezTo>
                  <a:lnTo>
                    <a:pt x="12970" y="6485"/>
                  </a:lnTo>
                  <a:cubicBezTo>
                    <a:pt x="12970" y="2904"/>
                    <a:pt x="10069" y="1"/>
                    <a:pt x="6488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4" name="Google Shape;2574;p16"/>
            <p:cNvSpPr/>
            <p:nvPr/>
          </p:nvSpPr>
          <p:spPr>
            <a:xfrm>
              <a:off x="183129" y="3298366"/>
              <a:ext cx="477811" cy="492854"/>
            </a:xfrm>
            <a:custGeom>
              <a:avLst/>
              <a:gdLst/>
              <a:ahLst/>
              <a:cxnLst/>
              <a:rect l="l" t="t" r="r" b="b"/>
              <a:pathLst>
                <a:path w="477811" h="492854" extrusionOk="0">
                  <a:moveTo>
                    <a:pt x="476937" y="432666"/>
                  </a:moveTo>
                  <a:lnTo>
                    <a:pt x="446324" y="379811"/>
                  </a:lnTo>
                  <a:lnTo>
                    <a:pt x="476215" y="345562"/>
                  </a:lnTo>
                  <a:cubicBezTo>
                    <a:pt x="477656" y="343907"/>
                    <a:pt x="478163" y="341638"/>
                    <a:pt x="477565" y="339528"/>
                  </a:cubicBezTo>
                  <a:cubicBezTo>
                    <a:pt x="476963" y="337416"/>
                    <a:pt x="475337" y="335750"/>
                    <a:pt x="473240" y="335101"/>
                  </a:cubicBezTo>
                  <a:lnTo>
                    <a:pt x="472056" y="334746"/>
                  </a:lnTo>
                  <a:cubicBezTo>
                    <a:pt x="450787" y="328951"/>
                    <a:pt x="430431" y="320217"/>
                    <a:pt x="411576" y="308793"/>
                  </a:cubicBezTo>
                  <a:cubicBezTo>
                    <a:pt x="411415" y="308700"/>
                    <a:pt x="411226" y="308660"/>
                    <a:pt x="411056" y="308580"/>
                  </a:cubicBezTo>
                  <a:cubicBezTo>
                    <a:pt x="410867" y="308490"/>
                    <a:pt x="410672" y="308410"/>
                    <a:pt x="410474" y="308341"/>
                  </a:cubicBezTo>
                  <a:cubicBezTo>
                    <a:pt x="409813" y="308097"/>
                    <a:pt x="409118" y="307960"/>
                    <a:pt x="408414" y="307931"/>
                  </a:cubicBezTo>
                  <a:cubicBezTo>
                    <a:pt x="408373" y="307930"/>
                    <a:pt x="408338" y="307907"/>
                    <a:pt x="408296" y="307907"/>
                  </a:cubicBezTo>
                  <a:lnTo>
                    <a:pt x="408188" y="307907"/>
                  </a:lnTo>
                  <a:cubicBezTo>
                    <a:pt x="408035" y="307910"/>
                    <a:pt x="407909" y="307988"/>
                    <a:pt x="407759" y="308000"/>
                  </a:cubicBezTo>
                  <a:cubicBezTo>
                    <a:pt x="407109" y="308023"/>
                    <a:pt x="406468" y="308153"/>
                    <a:pt x="405860" y="308385"/>
                  </a:cubicBezTo>
                  <a:cubicBezTo>
                    <a:pt x="405802" y="308408"/>
                    <a:pt x="405738" y="308412"/>
                    <a:pt x="405681" y="308436"/>
                  </a:cubicBezTo>
                  <a:lnTo>
                    <a:pt x="405630" y="308451"/>
                  </a:lnTo>
                  <a:lnTo>
                    <a:pt x="387711" y="316307"/>
                  </a:lnTo>
                  <a:cubicBezTo>
                    <a:pt x="393954" y="286860"/>
                    <a:pt x="397354" y="256883"/>
                    <a:pt x="397863" y="226786"/>
                  </a:cubicBezTo>
                  <a:cubicBezTo>
                    <a:pt x="398027" y="226077"/>
                    <a:pt x="398068" y="225345"/>
                    <a:pt x="397981" y="224623"/>
                  </a:cubicBezTo>
                  <a:cubicBezTo>
                    <a:pt x="398209" y="223266"/>
                    <a:pt x="397996" y="221871"/>
                    <a:pt x="397371" y="220644"/>
                  </a:cubicBezTo>
                  <a:lnTo>
                    <a:pt x="335773" y="103731"/>
                  </a:lnTo>
                  <a:lnTo>
                    <a:pt x="335751" y="103644"/>
                  </a:lnTo>
                  <a:cubicBezTo>
                    <a:pt x="335731" y="103603"/>
                    <a:pt x="335693" y="103579"/>
                    <a:pt x="335673" y="103539"/>
                  </a:cubicBezTo>
                  <a:lnTo>
                    <a:pt x="335631" y="103460"/>
                  </a:lnTo>
                  <a:cubicBezTo>
                    <a:pt x="335316" y="102882"/>
                    <a:pt x="334915" y="102356"/>
                    <a:pt x="334439" y="101900"/>
                  </a:cubicBezTo>
                  <a:cubicBezTo>
                    <a:pt x="334215" y="101682"/>
                    <a:pt x="333975" y="101483"/>
                    <a:pt x="333721" y="101302"/>
                  </a:cubicBezTo>
                  <a:cubicBezTo>
                    <a:pt x="333598" y="101211"/>
                    <a:pt x="333500" y="101091"/>
                    <a:pt x="333370" y="101009"/>
                  </a:cubicBezTo>
                  <a:lnTo>
                    <a:pt x="176112" y="1012"/>
                  </a:lnTo>
                  <a:cubicBezTo>
                    <a:pt x="174205" y="-200"/>
                    <a:pt x="171805" y="-332"/>
                    <a:pt x="169776" y="664"/>
                  </a:cubicBezTo>
                  <a:lnTo>
                    <a:pt x="132799" y="18805"/>
                  </a:lnTo>
                  <a:cubicBezTo>
                    <a:pt x="131906" y="18912"/>
                    <a:pt x="131046" y="19207"/>
                    <a:pt x="130275" y="19669"/>
                  </a:cubicBezTo>
                  <a:lnTo>
                    <a:pt x="68474" y="58452"/>
                  </a:lnTo>
                  <a:cubicBezTo>
                    <a:pt x="66556" y="59656"/>
                    <a:pt x="65405" y="61773"/>
                    <a:pt x="65437" y="64038"/>
                  </a:cubicBezTo>
                  <a:cubicBezTo>
                    <a:pt x="65722" y="83732"/>
                    <a:pt x="67153" y="104513"/>
                    <a:pt x="69564" y="125885"/>
                  </a:cubicBezTo>
                  <a:cubicBezTo>
                    <a:pt x="55140" y="118987"/>
                    <a:pt x="38924" y="116758"/>
                    <a:pt x="23174" y="119508"/>
                  </a:cubicBezTo>
                  <a:cubicBezTo>
                    <a:pt x="18095" y="120297"/>
                    <a:pt x="12947" y="120545"/>
                    <a:pt x="7816" y="120249"/>
                  </a:cubicBezTo>
                  <a:lnTo>
                    <a:pt x="6971" y="120185"/>
                  </a:lnTo>
                  <a:cubicBezTo>
                    <a:pt x="3401" y="119916"/>
                    <a:pt x="288" y="122592"/>
                    <a:pt x="18" y="126163"/>
                  </a:cubicBezTo>
                  <a:cubicBezTo>
                    <a:pt x="-97" y="127697"/>
                    <a:pt x="336" y="129220"/>
                    <a:pt x="1240" y="130464"/>
                  </a:cubicBezTo>
                  <a:lnTo>
                    <a:pt x="37591" y="180479"/>
                  </a:lnTo>
                  <a:cubicBezTo>
                    <a:pt x="25873" y="200628"/>
                    <a:pt x="26365" y="231612"/>
                    <a:pt x="40397" y="261708"/>
                  </a:cubicBezTo>
                  <a:lnTo>
                    <a:pt x="48380" y="280055"/>
                  </a:lnTo>
                  <a:cubicBezTo>
                    <a:pt x="49199" y="281931"/>
                    <a:pt x="50855" y="283311"/>
                    <a:pt x="52848" y="283778"/>
                  </a:cubicBezTo>
                  <a:cubicBezTo>
                    <a:pt x="53859" y="284007"/>
                    <a:pt x="54909" y="283998"/>
                    <a:pt x="55917" y="283753"/>
                  </a:cubicBezTo>
                  <a:cubicBezTo>
                    <a:pt x="72614" y="282159"/>
                    <a:pt x="89459" y="284016"/>
                    <a:pt x="105407" y="289211"/>
                  </a:cubicBezTo>
                  <a:cubicBezTo>
                    <a:pt x="128141" y="361306"/>
                    <a:pt x="162476" y="429213"/>
                    <a:pt x="207062" y="490259"/>
                  </a:cubicBezTo>
                  <a:cubicBezTo>
                    <a:pt x="208288" y="491893"/>
                    <a:pt x="210212" y="492856"/>
                    <a:pt x="212255" y="492855"/>
                  </a:cubicBezTo>
                  <a:cubicBezTo>
                    <a:pt x="212395" y="492855"/>
                    <a:pt x="212537" y="492848"/>
                    <a:pt x="212680" y="492842"/>
                  </a:cubicBezTo>
                  <a:cubicBezTo>
                    <a:pt x="234960" y="491467"/>
                    <a:pt x="256371" y="483693"/>
                    <a:pt x="274342" y="470453"/>
                  </a:cubicBezTo>
                  <a:cubicBezTo>
                    <a:pt x="291363" y="465875"/>
                    <a:pt x="307133" y="457522"/>
                    <a:pt x="320484" y="446014"/>
                  </a:cubicBezTo>
                  <a:cubicBezTo>
                    <a:pt x="328547" y="448773"/>
                    <a:pt x="336995" y="450242"/>
                    <a:pt x="345516" y="450368"/>
                  </a:cubicBezTo>
                  <a:cubicBezTo>
                    <a:pt x="354903" y="450715"/>
                    <a:pt x="364179" y="448248"/>
                    <a:pt x="372153" y="443281"/>
                  </a:cubicBezTo>
                  <a:cubicBezTo>
                    <a:pt x="372446" y="443112"/>
                    <a:pt x="372699" y="442893"/>
                    <a:pt x="372987" y="442715"/>
                  </a:cubicBezTo>
                  <a:cubicBezTo>
                    <a:pt x="373105" y="442645"/>
                    <a:pt x="373235" y="442619"/>
                    <a:pt x="373350" y="442540"/>
                  </a:cubicBezTo>
                  <a:lnTo>
                    <a:pt x="409899" y="417317"/>
                  </a:lnTo>
                  <a:cubicBezTo>
                    <a:pt x="428218" y="428192"/>
                    <a:pt x="447967" y="436452"/>
                    <a:pt x="468572" y="441856"/>
                  </a:cubicBezTo>
                  <a:lnTo>
                    <a:pt x="469415" y="442115"/>
                  </a:lnTo>
                  <a:cubicBezTo>
                    <a:pt x="470035" y="442302"/>
                    <a:pt x="470679" y="442399"/>
                    <a:pt x="471327" y="442400"/>
                  </a:cubicBezTo>
                  <a:cubicBezTo>
                    <a:pt x="474908" y="442401"/>
                    <a:pt x="477811" y="439497"/>
                    <a:pt x="477811" y="435917"/>
                  </a:cubicBezTo>
                  <a:cubicBezTo>
                    <a:pt x="477811" y="434775"/>
                    <a:pt x="477509" y="433653"/>
                    <a:pt x="476937" y="432666"/>
                  </a:cubicBezTo>
                  <a:close/>
                  <a:moveTo>
                    <a:pt x="383389" y="221927"/>
                  </a:moveTo>
                  <a:lnTo>
                    <a:pt x="355697" y="234018"/>
                  </a:lnTo>
                  <a:lnTo>
                    <a:pt x="299868" y="128048"/>
                  </a:lnTo>
                  <a:lnTo>
                    <a:pt x="327055" y="115008"/>
                  </a:lnTo>
                  <a:lnTo>
                    <a:pt x="383389" y="221927"/>
                  </a:lnTo>
                  <a:close/>
                  <a:moveTo>
                    <a:pt x="384528" y="235577"/>
                  </a:moveTo>
                  <a:cubicBezTo>
                    <a:pt x="383602" y="262988"/>
                    <a:pt x="380193" y="290257"/>
                    <a:pt x="374343" y="317053"/>
                  </a:cubicBezTo>
                  <a:cubicBezTo>
                    <a:pt x="374312" y="317192"/>
                    <a:pt x="374287" y="317350"/>
                    <a:pt x="374261" y="317515"/>
                  </a:cubicBezTo>
                  <a:lnTo>
                    <a:pt x="372985" y="322764"/>
                  </a:lnTo>
                  <a:lnTo>
                    <a:pt x="366135" y="325767"/>
                  </a:lnTo>
                  <a:cubicBezTo>
                    <a:pt x="365899" y="325910"/>
                    <a:pt x="365673" y="326068"/>
                    <a:pt x="365459" y="326242"/>
                  </a:cubicBezTo>
                  <a:cubicBezTo>
                    <a:pt x="365191" y="326342"/>
                    <a:pt x="364930" y="326460"/>
                    <a:pt x="364679" y="326596"/>
                  </a:cubicBezTo>
                  <a:cubicBezTo>
                    <a:pt x="360089" y="329378"/>
                    <a:pt x="354866" y="330943"/>
                    <a:pt x="349503" y="331144"/>
                  </a:cubicBezTo>
                  <a:cubicBezTo>
                    <a:pt x="355154" y="303350"/>
                    <a:pt x="358310" y="275107"/>
                    <a:pt x="358936" y="246751"/>
                  </a:cubicBezTo>
                  <a:lnTo>
                    <a:pt x="384528" y="235577"/>
                  </a:lnTo>
                  <a:close/>
                  <a:moveTo>
                    <a:pt x="172221" y="13907"/>
                  </a:moveTo>
                  <a:lnTo>
                    <a:pt x="316536" y="105672"/>
                  </a:lnTo>
                  <a:lnTo>
                    <a:pt x="291445" y="117707"/>
                  </a:lnTo>
                  <a:lnTo>
                    <a:pt x="147304" y="26131"/>
                  </a:lnTo>
                  <a:lnTo>
                    <a:pt x="172221" y="13907"/>
                  </a:lnTo>
                  <a:close/>
                  <a:moveTo>
                    <a:pt x="133685" y="32842"/>
                  </a:moveTo>
                  <a:lnTo>
                    <a:pt x="286050" y="129641"/>
                  </a:lnTo>
                  <a:lnTo>
                    <a:pt x="346086" y="243597"/>
                  </a:lnTo>
                  <a:cubicBezTo>
                    <a:pt x="345611" y="272833"/>
                    <a:pt x="342368" y="301958"/>
                    <a:pt x="336401" y="330582"/>
                  </a:cubicBezTo>
                  <a:cubicBezTo>
                    <a:pt x="332168" y="329906"/>
                    <a:pt x="327998" y="328878"/>
                    <a:pt x="323934" y="327509"/>
                  </a:cubicBezTo>
                  <a:cubicBezTo>
                    <a:pt x="329381" y="301344"/>
                    <a:pt x="332439" y="274736"/>
                    <a:pt x="333072" y="248017"/>
                  </a:cubicBezTo>
                  <a:cubicBezTo>
                    <a:pt x="333099" y="246909"/>
                    <a:pt x="332842" y="245812"/>
                    <a:pt x="332325" y="244832"/>
                  </a:cubicBezTo>
                  <a:lnTo>
                    <a:pt x="276683" y="139261"/>
                  </a:lnTo>
                  <a:cubicBezTo>
                    <a:pt x="276156" y="138260"/>
                    <a:pt x="275377" y="137415"/>
                    <a:pt x="274422" y="136810"/>
                  </a:cubicBezTo>
                  <a:lnTo>
                    <a:pt x="137140" y="49522"/>
                  </a:lnTo>
                  <a:cubicBezTo>
                    <a:pt x="135031" y="48178"/>
                    <a:pt x="132337" y="48169"/>
                    <a:pt x="130218" y="49497"/>
                  </a:cubicBezTo>
                  <a:lnTo>
                    <a:pt x="94810" y="71675"/>
                  </a:lnTo>
                  <a:cubicBezTo>
                    <a:pt x="92841" y="72909"/>
                    <a:pt x="91682" y="75103"/>
                    <a:pt x="91773" y="77425"/>
                  </a:cubicBezTo>
                  <a:cubicBezTo>
                    <a:pt x="93111" y="107948"/>
                    <a:pt x="96463" y="138348"/>
                    <a:pt x="101808" y="168429"/>
                  </a:cubicBezTo>
                  <a:cubicBezTo>
                    <a:pt x="97007" y="167242"/>
                    <a:pt x="92463" y="166325"/>
                    <a:pt x="88216" y="165650"/>
                  </a:cubicBezTo>
                  <a:cubicBezTo>
                    <a:pt x="87717" y="162669"/>
                    <a:pt x="87221" y="159715"/>
                    <a:pt x="86757" y="156759"/>
                  </a:cubicBezTo>
                  <a:cubicBezTo>
                    <a:pt x="85665" y="149888"/>
                    <a:pt x="84700" y="143139"/>
                    <a:pt x="83863" y="136512"/>
                  </a:cubicBezTo>
                  <a:cubicBezTo>
                    <a:pt x="80827" y="113619"/>
                    <a:pt x="79027" y="90577"/>
                    <a:pt x="78470" y="67489"/>
                  </a:cubicBezTo>
                  <a:lnTo>
                    <a:pt x="133685" y="32842"/>
                  </a:lnTo>
                  <a:close/>
                  <a:moveTo>
                    <a:pt x="192933" y="193186"/>
                  </a:moveTo>
                  <a:cubicBezTo>
                    <a:pt x="192932" y="193186"/>
                    <a:pt x="192931" y="193186"/>
                    <a:pt x="192930" y="193186"/>
                  </a:cubicBezTo>
                  <a:cubicBezTo>
                    <a:pt x="189349" y="193185"/>
                    <a:pt x="186446" y="196087"/>
                    <a:pt x="186445" y="199667"/>
                  </a:cubicBezTo>
                  <a:cubicBezTo>
                    <a:pt x="186445" y="199668"/>
                    <a:pt x="186445" y="199669"/>
                    <a:pt x="186445" y="199670"/>
                  </a:cubicBezTo>
                  <a:lnTo>
                    <a:pt x="186445" y="211516"/>
                  </a:lnTo>
                  <a:cubicBezTo>
                    <a:pt x="182068" y="208101"/>
                    <a:pt x="177748" y="204945"/>
                    <a:pt x="173475" y="201986"/>
                  </a:cubicBezTo>
                  <a:lnTo>
                    <a:pt x="173475" y="174768"/>
                  </a:lnTo>
                  <a:cubicBezTo>
                    <a:pt x="173475" y="171186"/>
                    <a:pt x="170572" y="168283"/>
                    <a:pt x="166990" y="168283"/>
                  </a:cubicBezTo>
                  <a:cubicBezTo>
                    <a:pt x="163408" y="168283"/>
                    <a:pt x="160505" y="171186"/>
                    <a:pt x="160505" y="174768"/>
                  </a:cubicBezTo>
                  <a:lnTo>
                    <a:pt x="160505" y="193519"/>
                  </a:lnTo>
                  <a:cubicBezTo>
                    <a:pt x="146393" y="184829"/>
                    <a:pt x="131343" y="177762"/>
                    <a:pt x="115643" y="172454"/>
                  </a:cubicBezTo>
                  <a:cubicBezTo>
                    <a:pt x="110047" y="142128"/>
                    <a:pt x="106456" y="111466"/>
                    <a:pt x="104892" y="80667"/>
                  </a:cubicBezTo>
                  <a:lnTo>
                    <a:pt x="133634" y="62663"/>
                  </a:lnTo>
                  <a:lnTo>
                    <a:pt x="266012" y="146828"/>
                  </a:lnTo>
                  <a:lnTo>
                    <a:pt x="320058" y="249371"/>
                  </a:lnTo>
                  <a:cubicBezTo>
                    <a:pt x="319383" y="273942"/>
                    <a:pt x="316591" y="298409"/>
                    <a:pt x="311711" y="322500"/>
                  </a:cubicBezTo>
                  <a:cubicBezTo>
                    <a:pt x="291794" y="312954"/>
                    <a:pt x="266240" y="294007"/>
                    <a:pt x="234905" y="257945"/>
                  </a:cubicBezTo>
                  <a:cubicBezTo>
                    <a:pt x="223915" y="245236"/>
                    <a:pt x="212056" y="233305"/>
                    <a:pt x="199415" y="222236"/>
                  </a:cubicBezTo>
                  <a:lnTo>
                    <a:pt x="199415" y="199669"/>
                  </a:lnTo>
                  <a:cubicBezTo>
                    <a:pt x="199416" y="196090"/>
                    <a:pt x="196514" y="193187"/>
                    <a:pt x="192933" y="193186"/>
                  </a:cubicBezTo>
                  <a:close/>
                  <a:moveTo>
                    <a:pt x="19122" y="133004"/>
                  </a:moveTo>
                  <a:cubicBezTo>
                    <a:pt x="21006" y="132826"/>
                    <a:pt x="22862" y="132611"/>
                    <a:pt x="24699" y="132389"/>
                  </a:cubicBezTo>
                  <a:cubicBezTo>
                    <a:pt x="40878" y="129488"/>
                    <a:pt x="57558" y="132730"/>
                    <a:pt x="71473" y="141481"/>
                  </a:cubicBezTo>
                  <a:cubicBezTo>
                    <a:pt x="72024" y="145664"/>
                    <a:pt x="72640" y="149909"/>
                    <a:pt x="73289" y="154187"/>
                  </a:cubicBezTo>
                  <a:lnTo>
                    <a:pt x="68908" y="156511"/>
                  </a:lnTo>
                  <a:cubicBezTo>
                    <a:pt x="68418" y="156770"/>
                    <a:pt x="51344" y="165619"/>
                    <a:pt x="51344" y="165619"/>
                  </a:cubicBezTo>
                  <a:lnTo>
                    <a:pt x="51442" y="165807"/>
                  </a:lnTo>
                  <a:cubicBezTo>
                    <a:pt x="51166" y="165907"/>
                    <a:pt x="50882" y="166008"/>
                    <a:pt x="50680" y="166106"/>
                  </a:cubicBezTo>
                  <a:lnTo>
                    <a:pt x="50635" y="166042"/>
                  </a:lnTo>
                  <a:cubicBezTo>
                    <a:pt x="48975" y="167207"/>
                    <a:pt x="47401" y="168489"/>
                    <a:pt x="45925" y="169881"/>
                  </a:cubicBezTo>
                  <a:lnTo>
                    <a:pt x="19122" y="133004"/>
                  </a:lnTo>
                  <a:close/>
                  <a:moveTo>
                    <a:pt x="267653" y="459316"/>
                  </a:moveTo>
                  <a:cubicBezTo>
                    <a:pt x="252419" y="470792"/>
                    <a:pt x="234302" y="477818"/>
                    <a:pt x="215314" y="479612"/>
                  </a:cubicBezTo>
                  <a:cubicBezTo>
                    <a:pt x="174536" y="423103"/>
                    <a:pt x="142695" y="360657"/>
                    <a:pt x="120912" y="294463"/>
                  </a:cubicBezTo>
                  <a:cubicBezTo>
                    <a:pt x="125949" y="296429"/>
                    <a:pt x="131222" y="298771"/>
                    <a:pt x="136660" y="301447"/>
                  </a:cubicBezTo>
                  <a:cubicBezTo>
                    <a:pt x="156662" y="358842"/>
                    <a:pt x="184368" y="413255"/>
                    <a:pt x="219019" y="463191"/>
                  </a:cubicBezTo>
                  <a:cubicBezTo>
                    <a:pt x="220234" y="464914"/>
                    <a:pt x="222211" y="465938"/>
                    <a:pt x="224320" y="465939"/>
                  </a:cubicBezTo>
                  <a:cubicBezTo>
                    <a:pt x="224822" y="465939"/>
                    <a:pt x="225323" y="465881"/>
                    <a:pt x="225811" y="465762"/>
                  </a:cubicBezTo>
                  <a:cubicBezTo>
                    <a:pt x="248827" y="459699"/>
                    <a:pt x="268988" y="445758"/>
                    <a:pt x="282788" y="426366"/>
                  </a:cubicBezTo>
                  <a:cubicBezTo>
                    <a:pt x="286451" y="428931"/>
                    <a:pt x="289987" y="431209"/>
                    <a:pt x="293432" y="433288"/>
                  </a:cubicBezTo>
                  <a:cubicBezTo>
                    <a:pt x="286059" y="443092"/>
                    <a:pt x="277386" y="451848"/>
                    <a:pt x="267653" y="459316"/>
                  </a:cubicBezTo>
                  <a:close/>
                  <a:moveTo>
                    <a:pt x="153997" y="310953"/>
                  </a:moveTo>
                  <a:cubicBezTo>
                    <a:pt x="180755" y="327671"/>
                    <a:pt x="204748" y="348452"/>
                    <a:pt x="225114" y="372548"/>
                  </a:cubicBezTo>
                  <a:cubicBezTo>
                    <a:pt x="239410" y="389351"/>
                    <a:pt x="255240" y="404786"/>
                    <a:pt x="272397" y="418653"/>
                  </a:cubicBezTo>
                  <a:cubicBezTo>
                    <a:pt x="261180" y="434288"/>
                    <a:pt x="245299" y="445969"/>
                    <a:pt x="227032" y="452021"/>
                  </a:cubicBezTo>
                  <a:cubicBezTo>
                    <a:pt x="197037" y="408146"/>
                    <a:pt x="172509" y="360773"/>
                    <a:pt x="153997" y="310953"/>
                  </a:cubicBezTo>
                  <a:close/>
                  <a:moveTo>
                    <a:pt x="301477" y="444126"/>
                  </a:moveTo>
                  <a:cubicBezTo>
                    <a:pt x="302640" y="442680"/>
                    <a:pt x="303754" y="441138"/>
                    <a:pt x="304886" y="439631"/>
                  </a:cubicBezTo>
                  <a:cubicBezTo>
                    <a:pt x="305495" y="439932"/>
                    <a:pt x="306071" y="440170"/>
                    <a:pt x="306671" y="440456"/>
                  </a:cubicBezTo>
                  <a:cubicBezTo>
                    <a:pt x="304963" y="441737"/>
                    <a:pt x="303232" y="442960"/>
                    <a:pt x="301477" y="444126"/>
                  </a:cubicBezTo>
                  <a:close/>
                  <a:moveTo>
                    <a:pt x="365496" y="432141"/>
                  </a:moveTo>
                  <a:cubicBezTo>
                    <a:pt x="365211" y="432312"/>
                    <a:pt x="364937" y="432497"/>
                    <a:pt x="364672" y="432699"/>
                  </a:cubicBezTo>
                  <a:cubicBezTo>
                    <a:pt x="364242" y="433028"/>
                    <a:pt x="321558" y="463774"/>
                    <a:pt x="234904" y="364037"/>
                  </a:cubicBezTo>
                  <a:lnTo>
                    <a:pt x="234904" y="364037"/>
                  </a:lnTo>
                  <a:cubicBezTo>
                    <a:pt x="209926" y="334174"/>
                    <a:pt x="179425" y="309408"/>
                    <a:pt x="145070" y="291094"/>
                  </a:cubicBezTo>
                  <a:cubicBezTo>
                    <a:pt x="144758" y="290899"/>
                    <a:pt x="144430" y="290732"/>
                    <a:pt x="144089" y="290594"/>
                  </a:cubicBezTo>
                  <a:cubicBezTo>
                    <a:pt x="120448" y="277945"/>
                    <a:pt x="94203" y="270924"/>
                    <a:pt x="67403" y="270081"/>
                  </a:cubicBezTo>
                  <a:cubicBezTo>
                    <a:pt x="64389" y="270068"/>
                    <a:pt x="61377" y="270216"/>
                    <a:pt x="58378" y="270525"/>
                  </a:cubicBezTo>
                  <a:lnTo>
                    <a:pt x="52220" y="256377"/>
                  </a:lnTo>
                  <a:cubicBezTo>
                    <a:pt x="39304" y="228679"/>
                    <a:pt x="39179" y="199817"/>
                    <a:pt x="50772" y="183896"/>
                  </a:cubicBezTo>
                  <a:cubicBezTo>
                    <a:pt x="50883" y="183734"/>
                    <a:pt x="51000" y="183588"/>
                    <a:pt x="51094" y="183417"/>
                  </a:cubicBezTo>
                  <a:cubicBezTo>
                    <a:pt x="52753" y="181199"/>
                    <a:pt x="54704" y="179217"/>
                    <a:pt x="56896" y="177525"/>
                  </a:cubicBezTo>
                  <a:cubicBezTo>
                    <a:pt x="66645" y="176322"/>
                    <a:pt x="141925" y="170718"/>
                    <a:pt x="225112" y="266459"/>
                  </a:cubicBezTo>
                  <a:cubicBezTo>
                    <a:pt x="301652" y="354531"/>
                    <a:pt x="348535" y="348047"/>
                    <a:pt x="365602" y="340801"/>
                  </a:cubicBezTo>
                  <a:lnTo>
                    <a:pt x="370732" y="352581"/>
                  </a:lnTo>
                  <a:cubicBezTo>
                    <a:pt x="385933" y="388298"/>
                    <a:pt x="383736" y="421755"/>
                    <a:pt x="365496" y="432141"/>
                  </a:cubicBezTo>
                  <a:close/>
                  <a:moveTo>
                    <a:pt x="391877" y="413994"/>
                  </a:moveTo>
                  <a:cubicBezTo>
                    <a:pt x="395694" y="391391"/>
                    <a:pt x="392471" y="368161"/>
                    <a:pt x="382647" y="347450"/>
                  </a:cubicBezTo>
                  <a:lnTo>
                    <a:pt x="377253" y="335055"/>
                  </a:lnTo>
                  <a:lnTo>
                    <a:pt x="401969" y="324219"/>
                  </a:lnTo>
                  <a:lnTo>
                    <a:pt x="403311" y="406105"/>
                  </a:lnTo>
                  <a:lnTo>
                    <a:pt x="391877" y="413994"/>
                  </a:lnTo>
                  <a:close/>
                  <a:moveTo>
                    <a:pt x="416281" y="405988"/>
                  </a:moveTo>
                  <a:lnTo>
                    <a:pt x="414963" y="325481"/>
                  </a:lnTo>
                  <a:cubicBezTo>
                    <a:pt x="429222" y="333329"/>
                    <a:pt x="444203" y="339787"/>
                    <a:pt x="459699" y="344765"/>
                  </a:cubicBezTo>
                  <a:lnTo>
                    <a:pt x="433500" y="374783"/>
                  </a:lnTo>
                  <a:cubicBezTo>
                    <a:pt x="431675" y="376874"/>
                    <a:pt x="431385" y="379895"/>
                    <a:pt x="432778" y="382294"/>
                  </a:cubicBezTo>
                  <a:lnTo>
                    <a:pt x="457572" y="425099"/>
                  </a:lnTo>
                  <a:cubicBezTo>
                    <a:pt x="443213" y="420101"/>
                    <a:pt x="429383" y="413699"/>
                    <a:pt x="416281" y="40598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75" name="Google Shape;2575;p16"/>
          <p:cNvGrpSpPr/>
          <p:nvPr/>
        </p:nvGrpSpPr>
        <p:grpSpPr>
          <a:xfrm>
            <a:off x="144101" y="2319061"/>
            <a:ext cx="538134" cy="368676"/>
            <a:chOff x="153773" y="2457764"/>
            <a:chExt cx="538134" cy="368676"/>
          </a:xfrm>
        </p:grpSpPr>
        <p:sp>
          <p:nvSpPr>
            <p:cNvPr id="2576" name="Google Shape;2576;p16"/>
            <p:cNvSpPr/>
            <p:nvPr/>
          </p:nvSpPr>
          <p:spPr>
            <a:xfrm>
              <a:off x="415451" y="2595289"/>
              <a:ext cx="29221" cy="29973"/>
            </a:xfrm>
            <a:custGeom>
              <a:avLst/>
              <a:gdLst/>
              <a:ahLst/>
              <a:cxnLst/>
              <a:rect l="l" t="t" r="r" b="b"/>
              <a:pathLst>
                <a:path w="29221" h="29973" extrusionOk="0">
                  <a:moveTo>
                    <a:pt x="21401" y="14334"/>
                  </a:moveTo>
                  <a:lnTo>
                    <a:pt x="15640" y="14334"/>
                  </a:lnTo>
                  <a:lnTo>
                    <a:pt x="15640" y="7820"/>
                  </a:lnTo>
                  <a:cubicBezTo>
                    <a:pt x="15640" y="3501"/>
                    <a:pt x="12139" y="0"/>
                    <a:pt x="7820" y="0"/>
                  </a:cubicBezTo>
                  <a:cubicBezTo>
                    <a:pt x="3501" y="0"/>
                    <a:pt x="0" y="3501"/>
                    <a:pt x="0" y="7820"/>
                  </a:cubicBezTo>
                  <a:lnTo>
                    <a:pt x="0" y="22154"/>
                  </a:lnTo>
                  <a:cubicBezTo>
                    <a:pt x="0" y="26473"/>
                    <a:pt x="3501" y="29974"/>
                    <a:pt x="7820" y="29974"/>
                  </a:cubicBezTo>
                  <a:lnTo>
                    <a:pt x="21401" y="29974"/>
                  </a:lnTo>
                  <a:cubicBezTo>
                    <a:pt x="25720" y="29974"/>
                    <a:pt x="29221" y="26473"/>
                    <a:pt x="29221" y="22154"/>
                  </a:cubicBezTo>
                  <a:cubicBezTo>
                    <a:pt x="29221" y="17835"/>
                    <a:pt x="25720" y="14334"/>
                    <a:pt x="21401" y="14334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77" name="Google Shape;2577;p16"/>
            <p:cNvGrpSpPr/>
            <p:nvPr/>
          </p:nvGrpSpPr>
          <p:grpSpPr>
            <a:xfrm>
              <a:off x="153773" y="2457764"/>
              <a:ext cx="538134" cy="368676"/>
              <a:chOff x="153773" y="2457764"/>
              <a:chExt cx="538134" cy="368676"/>
            </a:xfrm>
          </p:grpSpPr>
          <p:sp>
            <p:nvSpPr>
              <p:cNvPr id="2578" name="Google Shape;2578;p16"/>
              <p:cNvSpPr/>
              <p:nvPr/>
            </p:nvSpPr>
            <p:spPr>
              <a:xfrm>
                <a:off x="366954" y="2492312"/>
                <a:ext cx="112633" cy="42222"/>
              </a:xfrm>
              <a:custGeom>
                <a:avLst/>
                <a:gdLst/>
                <a:ahLst/>
                <a:cxnLst/>
                <a:rect l="l" t="t" r="r" b="b"/>
                <a:pathLst>
                  <a:path w="112633" h="42222" extrusionOk="0">
                    <a:moveTo>
                      <a:pt x="107168" y="23465"/>
                    </a:moveTo>
                    <a:lnTo>
                      <a:pt x="107167" y="23465"/>
                    </a:lnTo>
                    <a:lnTo>
                      <a:pt x="64032" y="1818"/>
                    </a:lnTo>
                    <a:cubicBezTo>
                      <a:pt x="59202" y="-607"/>
                      <a:pt x="53432" y="-606"/>
                      <a:pt x="48601" y="1818"/>
                    </a:cubicBezTo>
                    <a:lnTo>
                      <a:pt x="5465" y="23465"/>
                    </a:lnTo>
                    <a:cubicBezTo>
                      <a:pt x="1344" y="25535"/>
                      <a:pt x="-792" y="30114"/>
                      <a:pt x="271" y="34601"/>
                    </a:cubicBezTo>
                    <a:cubicBezTo>
                      <a:pt x="1334" y="39088"/>
                      <a:pt x="5298" y="42222"/>
                      <a:pt x="9909" y="42222"/>
                    </a:cubicBezTo>
                    <a:lnTo>
                      <a:pt x="102725" y="42222"/>
                    </a:lnTo>
                    <a:cubicBezTo>
                      <a:pt x="107336" y="42222"/>
                      <a:pt x="111300" y="39088"/>
                      <a:pt x="112363" y="34601"/>
                    </a:cubicBezTo>
                    <a:cubicBezTo>
                      <a:pt x="113425" y="30114"/>
                      <a:pt x="111290" y="25535"/>
                      <a:pt x="107168" y="23465"/>
                    </a:cubicBezTo>
                    <a:close/>
                    <a:moveTo>
                      <a:pt x="34119" y="26583"/>
                    </a:moveTo>
                    <a:lnTo>
                      <a:pt x="55614" y="15796"/>
                    </a:lnTo>
                    <a:cubicBezTo>
                      <a:pt x="56055" y="15575"/>
                      <a:pt x="56580" y="15576"/>
                      <a:pt x="57017" y="15796"/>
                    </a:cubicBezTo>
                    <a:lnTo>
                      <a:pt x="78512" y="26583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79" name="Google Shape;2579;p16"/>
              <p:cNvSpPr/>
              <p:nvPr/>
            </p:nvSpPr>
            <p:spPr>
              <a:xfrm>
                <a:off x="153773" y="2457764"/>
                <a:ext cx="538134" cy="368676"/>
              </a:xfrm>
              <a:custGeom>
                <a:avLst/>
                <a:gdLst/>
                <a:ahLst/>
                <a:cxnLst/>
                <a:rect l="l" t="t" r="r" b="b"/>
                <a:pathLst>
                  <a:path w="538134" h="368676" extrusionOk="0">
                    <a:moveTo>
                      <a:pt x="530295" y="213227"/>
                    </a:moveTo>
                    <a:lnTo>
                      <a:pt x="530295" y="169151"/>
                    </a:lnTo>
                    <a:cubicBezTo>
                      <a:pt x="530295" y="164717"/>
                      <a:pt x="528654" y="160442"/>
                      <a:pt x="525687" y="157148"/>
                    </a:cubicBezTo>
                    <a:lnTo>
                      <a:pt x="508537" y="138107"/>
                    </a:lnTo>
                    <a:cubicBezTo>
                      <a:pt x="503802" y="132850"/>
                      <a:pt x="497028" y="129834"/>
                      <a:pt x="489952" y="129834"/>
                    </a:cubicBezTo>
                    <a:lnTo>
                      <a:pt x="384918" y="129834"/>
                    </a:lnTo>
                    <a:lnTo>
                      <a:pt x="384918" y="106563"/>
                    </a:lnTo>
                    <a:lnTo>
                      <a:pt x="400209" y="106563"/>
                    </a:lnTo>
                    <a:cubicBezTo>
                      <a:pt x="407406" y="106563"/>
                      <a:pt x="413242" y="100728"/>
                      <a:pt x="413242" y="93530"/>
                    </a:cubicBezTo>
                    <a:lnTo>
                      <a:pt x="413242" y="79308"/>
                    </a:lnTo>
                    <a:cubicBezTo>
                      <a:pt x="413242" y="73157"/>
                      <a:pt x="409827" y="67623"/>
                      <a:pt x="404329" y="64863"/>
                    </a:cubicBezTo>
                    <a:lnTo>
                      <a:pt x="280019" y="2480"/>
                    </a:lnTo>
                    <a:cubicBezTo>
                      <a:pt x="273431" y="-826"/>
                      <a:pt x="265564" y="-827"/>
                      <a:pt x="258975" y="2480"/>
                    </a:cubicBezTo>
                    <a:lnTo>
                      <a:pt x="134664" y="64863"/>
                    </a:lnTo>
                    <a:cubicBezTo>
                      <a:pt x="129167" y="67622"/>
                      <a:pt x="125752" y="73157"/>
                      <a:pt x="125752" y="79308"/>
                    </a:cubicBezTo>
                    <a:lnTo>
                      <a:pt x="125752" y="93530"/>
                    </a:lnTo>
                    <a:cubicBezTo>
                      <a:pt x="125752" y="100728"/>
                      <a:pt x="131587" y="106563"/>
                      <a:pt x="138785" y="106563"/>
                    </a:cubicBezTo>
                    <a:lnTo>
                      <a:pt x="154076" y="106563"/>
                    </a:lnTo>
                    <a:lnTo>
                      <a:pt x="154076" y="129834"/>
                    </a:lnTo>
                    <a:lnTo>
                      <a:pt x="49040" y="129834"/>
                    </a:lnTo>
                    <a:cubicBezTo>
                      <a:pt x="41952" y="129834"/>
                      <a:pt x="35198" y="132841"/>
                      <a:pt x="30456" y="138107"/>
                    </a:cubicBezTo>
                    <a:lnTo>
                      <a:pt x="13305" y="157150"/>
                    </a:lnTo>
                    <a:cubicBezTo>
                      <a:pt x="10339" y="160443"/>
                      <a:pt x="8697" y="164719"/>
                      <a:pt x="8697" y="169151"/>
                    </a:cubicBezTo>
                    <a:lnTo>
                      <a:pt x="8697" y="212825"/>
                    </a:lnTo>
                    <a:cubicBezTo>
                      <a:pt x="3598" y="214941"/>
                      <a:pt x="0" y="219970"/>
                      <a:pt x="0" y="225826"/>
                    </a:cubicBezTo>
                    <a:lnTo>
                      <a:pt x="0" y="247219"/>
                    </a:lnTo>
                    <a:cubicBezTo>
                      <a:pt x="0" y="253076"/>
                      <a:pt x="3598" y="258105"/>
                      <a:pt x="8697" y="260222"/>
                    </a:cubicBezTo>
                    <a:lnTo>
                      <a:pt x="8697" y="350430"/>
                    </a:lnTo>
                    <a:cubicBezTo>
                      <a:pt x="8697" y="360508"/>
                      <a:pt x="16866" y="368677"/>
                      <a:pt x="26943" y="368677"/>
                    </a:cubicBezTo>
                    <a:lnTo>
                      <a:pt x="512049" y="368677"/>
                    </a:lnTo>
                    <a:cubicBezTo>
                      <a:pt x="522127" y="368677"/>
                      <a:pt x="530295" y="360508"/>
                      <a:pt x="530295" y="350430"/>
                    </a:cubicBezTo>
                    <a:lnTo>
                      <a:pt x="530295" y="330087"/>
                    </a:lnTo>
                    <a:cubicBezTo>
                      <a:pt x="530295" y="325805"/>
                      <a:pt x="526996" y="322071"/>
                      <a:pt x="522716" y="321943"/>
                    </a:cubicBezTo>
                    <a:cubicBezTo>
                      <a:pt x="518288" y="321811"/>
                      <a:pt x="514656" y="325360"/>
                      <a:pt x="514656" y="329759"/>
                    </a:cubicBezTo>
                    <a:lnTo>
                      <a:pt x="514656" y="350430"/>
                    </a:lnTo>
                    <a:cubicBezTo>
                      <a:pt x="514656" y="351870"/>
                      <a:pt x="513489" y="353037"/>
                      <a:pt x="512049" y="353037"/>
                    </a:cubicBezTo>
                    <a:lnTo>
                      <a:pt x="493465" y="353037"/>
                    </a:lnTo>
                    <a:lnTo>
                      <a:pt x="493465" y="307138"/>
                    </a:lnTo>
                    <a:cubicBezTo>
                      <a:pt x="493465" y="287559"/>
                      <a:pt x="477443" y="271120"/>
                      <a:pt x="457867" y="271453"/>
                    </a:cubicBezTo>
                    <a:cubicBezTo>
                      <a:pt x="438849" y="271777"/>
                      <a:pt x="423480" y="287347"/>
                      <a:pt x="423480" y="306440"/>
                    </a:cubicBezTo>
                    <a:lnTo>
                      <a:pt x="423480" y="353036"/>
                    </a:lnTo>
                    <a:lnTo>
                      <a:pt x="398977" y="353036"/>
                    </a:lnTo>
                    <a:lnTo>
                      <a:pt x="398977" y="307137"/>
                    </a:lnTo>
                    <a:cubicBezTo>
                      <a:pt x="398977" y="287558"/>
                      <a:pt x="382955" y="271119"/>
                      <a:pt x="363379" y="271452"/>
                    </a:cubicBezTo>
                    <a:cubicBezTo>
                      <a:pt x="344363" y="271776"/>
                      <a:pt x="328991" y="287346"/>
                      <a:pt x="328991" y="306439"/>
                    </a:cubicBezTo>
                    <a:lnTo>
                      <a:pt x="328991" y="353035"/>
                    </a:lnTo>
                    <a:lnTo>
                      <a:pt x="304488" y="353035"/>
                    </a:lnTo>
                    <a:lnTo>
                      <a:pt x="304488" y="307136"/>
                    </a:lnTo>
                    <a:cubicBezTo>
                      <a:pt x="304488" y="287557"/>
                      <a:pt x="288466" y="271118"/>
                      <a:pt x="268890" y="271451"/>
                    </a:cubicBezTo>
                    <a:cubicBezTo>
                      <a:pt x="249873" y="271775"/>
                      <a:pt x="234503" y="287345"/>
                      <a:pt x="234503" y="306438"/>
                    </a:cubicBezTo>
                    <a:lnTo>
                      <a:pt x="234503" y="353034"/>
                    </a:lnTo>
                    <a:lnTo>
                      <a:pt x="210000" y="353034"/>
                    </a:lnTo>
                    <a:lnTo>
                      <a:pt x="210000" y="307135"/>
                    </a:lnTo>
                    <a:cubicBezTo>
                      <a:pt x="210000" y="287556"/>
                      <a:pt x="193978" y="271117"/>
                      <a:pt x="174403" y="271451"/>
                    </a:cubicBezTo>
                    <a:cubicBezTo>
                      <a:pt x="155386" y="271776"/>
                      <a:pt x="140016" y="287346"/>
                      <a:pt x="140016" y="306438"/>
                    </a:cubicBezTo>
                    <a:lnTo>
                      <a:pt x="140016" y="353034"/>
                    </a:lnTo>
                    <a:lnTo>
                      <a:pt x="115513" y="353034"/>
                    </a:lnTo>
                    <a:lnTo>
                      <a:pt x="115513" y="307135"/>
                    </a:lnTo>
                    <a:cubicBezTo>
                      <a:pt x="115513" y="287556"/>
                      <a:pt x="99491" y="271117"/>
                      <a:pt x="79915" y="271450"/>
                    </a:cubicBezTo>
                    <a:cubicBezTo>
                      <a:pt x="60897" y="271775"/>
                      <a:pt x="45528" y="287345"/>
                      <a:pt x="45528" y="306437"/>
                    </a:cubicBezTo>
                    <a:lnTo>
                      <a:pt x="45528" y="353033"/>
                    </a:lnTo>
                    <a:lnTo>
                      <a:pt x="26943" y="353033"/>
                    </a:lnTo>
                    <a:cubicBezTo>
                      <a:pt x="25504" y="353033"/>
                      <a:pt x="24337" y="351866"/>
                      <a:pt x="24337" y="350426"/>
                    </a:cubicBezTo>
                    <a:lnTo>
                      <a:pt x="24337" y="261290"/>
                    </a:lnTo>
                    <a:lnTo>
                      <a:pt x="397602" y="261290"/>
                    </a:lnTo>
                    <a:cubicBezTo>
                      <a:pt x="401921" y="261290"/>
                      <a:pt x="405422" y="257789"/>
                      <a:pt x="405422" y="253471"/>
                    </a:cubicBezTo>
                    <a:cubicBezTo>
                      <a:pt x="405422" y="249152"/>
                      <a:pt x="401921" y="245651"/>
                      <a:pt x="397602" y="245651"/>
                    </a:cubicBezTo>
                    <a:lnTo>
                      <a:pt x="15640" y="245651"/>
                    </a:lnTo>
                    <a:lnTo>
                      <a:pt x="15640" y="227386"/>
                    </a:lnTo>
                    <a:lnTo>
                      <a:pt x="188029" y="227386"/>
                    </a:lnTo>
                    <a:cubicBezTo>
                      <a:pt x="192311" y="227386"/>
                      <a:pt x="196045" y="224087"/>
                      <a:pt x="196173" y="219807"/>
                    </a:cubicBezTo>
                    <a:cubicBezTo>
                      <a:pt x="196305" y="215379"/>
                      <a:pt x="192755" y="211746"/>
                      <a:pt x="188357" y="211746"/>
                    </a:cubicBezTo>
                    <a:lnTo>
                      <a:pt x="169714" y="211746"/>
                    </a:lnTo>
                    <a:lnTo>
                      <a:pt x="169714" y="106563"/>
                    </a:lnTo>
                    <a:lnTo>
                      <a:pt x="248540" y="106563"/>
                    </a:lnTo>
                    <a:cubicBezTo>
                      <a:pt x="227388" y="114939"/>
                      <a:pt x="212381" y="135583"/>
                      <a:pt x="212381" y="159678"/>
                    </a:cubicBezTo>
                    <a:cubicBezTo>
                      <a:pt x="212381" y="182828"/>
                      <a:pt x="226234" y="202790"/>
                      <a:pt x="246078" y="211751"/>
                    </a:cubicBezTo>
                    <a:lnTo>
                      <a:pt x="227964" y="211751"/>
                    </a:lnTo>
                    <a:cubicBezTo>
                      <a:pt x="223682" y="211751"/>
                      <a:pt x="219949" y="215050"/>
                      <a:pt x="219820" y="219330"/>
                    </a:cubicBezTo>
                    <a:cubicBezTo>
                      <a:pt x="219688" y="223758"/>
                      <a:pt x="223238" y="227390"/>
                      <a:pt x="227636" y="227390"/>
                    </a:cubicBezTo>
                    <a:lnTo>
                      <a:pt x="522494" y="227390"/>
                    </a:lnTo>
                    <a:lnTo>
                      <a:pt x="522494" y="245655"/>
                    </a:lnTo>
                    <a:lnTo>
                      <a:pt x="435792" y="245655"/>
                    </a:lnTo>
                    <a:cubicBezTo>
                      <a:pt x="431473" y="245655"/>
                      <a:pt x="427972" y="249156"/>
                      <a:pt x="427972" y="253475"/>
                    </a:cubicBezTo>
                    <a:cubicBezTo>
                      <a:pt x="427972" y="257794"/>
                      <a:pt x="431473" y="261295"/>
                      <a:pt x="435792" y="261295"/>
                    </a:cubicBezTo>
                    <a:lnTo>
                      <a:pt x="514656" y="261295"/>
                    </a:lnTo>
                    <a:lnTo>
                      <a:pt x="514656" y="292065"/>
                    </a:lnTo>
                    <a:cubicBezTo>
                      <a:pt x="514656" y="296347"/>
                      <a:pt x="517955" y="300080"/>
                      <a:pt x="522235" y="300210"/>
                    </a:cubicBezTo>
                    <a:cubicBezTo>
                      <a:pt x="526663" y="300342"/>
                      <a:pt x="530295" y="296792"/>
                      <a:pt x="530295" y="292394"/>
                    </a:cubicBezTo>
                    <a:lnTo>
                      <a:pt x="530295" y="259819"/>
                    </a:lnTo>
                    <a:cubicBezTo>
                      <a:pt x="534933" y="257514"/>
                      <a:pt x="538134" y="252739"/>
                      <a:pt x="538134" y="247220"/>
                    </a:cubicBezTo>
                    <a:lnTo>
                      <a:pt x="538134" y="225827"/>
                    </a:lnTo>
                    <a:cubicBezTo>
                      <a:pt x="538134" y="220306"/>
                      <a:pt x="534933" y="215532"/>
                      <a:pt x="530295" y="213227"/>
                    </a:cubicBezTo>
                    <a:close/>
                    <a:moveTo>
                      <a:pt x="439119" y="306441"/>
                    </a:moveTo>
                    <a:cubicBezTo>
                      <a:pt x="439119" y="295770"/>
                      <a:pt x="447801" y="287088"/>
                      <a:pt x="458472" y="287088"/>
                    </a:cubicBezTo>
                    <a:cubicBezTo>
                      <a:pt x="469144" y="287088"/>
                      <a:pt x="477825" y="295770"/>
                      <a:pt x="477825" y="306441"/>
                    </a:cubicBezTo>
                    <a:lnTo>
                      <a:pt x="477825" y="353037"/>
                    </a:lnTo>
                    <a:lnTo>
                      <a:pt x="439118" y="353037"/>
                    </a:lnTo>
                    <a:lnTo>
                      <a:pt x="439118" y="306441"/>
                    </a:lnTo>
                    <a:close/>
                    <a:moveTo>
                      <a:pt x="344632" y="306441"/>
                    </a:moveTo>
                    <a:cubicBezTo>
                      <a:pt x="344632" y="295770"/>
                      <a:pt x="353313" y="287088"/>
                      <a:pt x="363985" y="287088"/>
                    </a:cubicBezTo>
                    <a:cubicBezTo>
                      <a:pt x="374656" y="287088"/>
                      <a:pt x="383337" y="295770"/>
                      <a:pt x="383337" y="306441"/>
                    </a:cubicBezTo>
                    <a:lnTo>
                      <a:pt x="383337" y="353037"/>
                    </a:lnTo>
                    <a:lnTo>
                      <a:pt x="344632" y="353037"/>
                    </a:lnTo>
                    <a:close/>
                    <a:moveTo>
                      <a:pt x="250143" y="306441"/>
                    </a:moveTo>
                    <a:cubicBezTo>
                      <a:pt x="250143" y="295770"/>
                      <a:pt x="258825" y="287088"/>
                      <a:pt x="269496" y="287088"/>
                    </a:cubicBezTo>
                    <a:cubicBezTo>
                      <a:pt x="280167" y="287088"/>
                      <a:pt x="288849" y="295770"/>
                      <a:pt x="288849" y="306441"/>
                    </a:cubicBezTo>
                    <a:lnTo>
                      <a:pt x="288849" y="353037"/>
                    </a:lnTo>
                    <a:lnTo>
                      <a:pt x="250142" y="353037"/>
                    </a:lnTo>
                    <a:lnTo>
                      <a:pt x="250142" y="306441"/>
                    </a:lnTo>
                    <a:close/>
                    <a:moveTo>
                      <a:pt x="155655" y="306441"/>
                    </a:moveTo>
                    <a:cubicBezTo>
                      <a:pt x="155655" y="295770"/>
                      <a:pt x="164337" y="287088"/>
                      <a:pt x="175008" y="287088"/>
                    </a:cubicBezTo>
                    <a:cubicBezTo>
                      <a:pt x="185679" y="287088"/>
                      <a:pt x="194361" y="295770"/>
                      <a:pt x="194361" y="306441"/>
                    </a:cubicBezTo>
                    <a:lnTo>
                      <a:pt x="194361" y="353037"/>
                    </a:lnTo>
                    <a:lnTo>
                      <a:pt x="155655" y="353037"/>
                    </a:lnTo>
                    <a:close/>
                    <a:moveTo>
                      <a:pt x="61168" y="306441"/>
                    </a:moveTo>
                    <a:cubicBezTo>
                      <a:pt x="61168" y="295770"/>
                      <a:pt x="69849" y="287088"/>
                      <a:pt x="80520" y="287088"/>
                    </a:cubicBezTo>
                    <a:cubicBezTo>
                      <a:pt x="91192" y="287088"/>
                      <a:pt x="99873" y="295770"/>
                      <a:pt x="99873" y="306441"/>
                    </a:cubicBezTo>
                    <a:lnTo>
                      <a:pt x="99873" y="353037"/>
                    </a:lnTo>
                    <a:lnTo>
                      <a:pt x="61168" y="353037"/>
                    </a:lnTo>
                    <a:close/>
                    <a:moveTo>
                      <a:pt x="96869" y="145474"/>
                    </a:moveTo>
                    <a:lnTo>
                      <a:pt x="117919" y="145474"/>
                    </a:lnTo>
                    <a:lnTo>
                      <a:pt x="117919" y="179956"/>
                    </a:lnTo>
                    <a:lnTo>
                      <a:pt x="96869" y="179956"/>
                    </a:lnTo>
                    <a:close/>
                    <a:moveTo>
                      <a:pt x="60720" y="145474"/>
                    </a:moveTo>
                    <a:lnTo>
                      <a:pt x="81104" y="145474"/>
                    </a:lnTo>
                    <a:lnTo>
                      <a:pt x="81104" y="179956"/>
                    </a:lnTo>
                    <a:lnTo>
                      <a:pt x="60720" y="179956"/>
                    </a:lnTo>
                    <a:close/>
                    <a:moveTo>
                      <a:pt x="24337" y="169150"/>
                    </a:moveTo>
                    <a:cubicBezTo>
                      <a:pt x="24337" y="168582"/>
                      <a:pt x="24546" y="168038"/>
                      <a:pt x="24927" y="167615"/>
                    </a:cubicBezTo>
                    <a:lnTo>
                      <a:pt x="42077" y="148573"/>
                    </a:lnTo>
                    <a:cubicBezTo>
                      <a:pt x="42894" y="147666"/>
                      <a:pt x="43878" y="146948"/>
                      <a:pt x="44954" y="146425"/>
                    </a:cubicBezTo>
                    <a:lnTo>
                      <a:pt x="44954" y="179954"/>
                    </a:lnTo>
                    <a:lnTo>
                      <a:pt x="24337" y="179954"/>
                    </a:lnTo>
                    <a:close/>
                    <a:moveTo>
                      <a:pt x="154074" y="211751"/>
                    </a:moveTo>
                    <a:lnTo>
                      <a:pt x="24337" y="211751"/>
                    </a:lnTo>
                    <a:lnTo>
                      <a:pt x="24337" y="195595"/>
                    </a:lnTo>
                    <a:lnTo>
                      <a:pt x="154074" y="195595"/>
                    </a:lnTo>
                    <a:close/>
                    <a:moveTo>
                      <a:pt x="154074" y="179956"/>
                    </a:moveTo>
                    <a:lnTo>
                      <a:pt x="133684" y="179956"/>
                    </a:lnTo>
                    <a:lnTo>
                      <a:pt x="133684" y="145474"/>
                    </a:lnTo>
                    <a:lnTo>
                      <a:pt x="154074" y="145474"/>
                    </a:lnTo>
                    <a:close/>
                    <a:moveTo>
                      <a:pt x="456365" y="145474"/>
                    </a:moveTo>
                    <a:lnTo>
                      <a:pt x="477414" y="145474"/>
                    </a:lnTo>
                    <a:lnTo>
                      <a:pt x="477414" y="179956"/>
                    </a:lnTo>
                    <a:lnTo>
                      <a:pt x="456365" y="179956"/>
                    </a:lnTo>
                    <a:close/>
                    <a:moveTo>
                      <a:pt x="419550" y="145474"/>
                    </a:moveTo>
                    <a:lnTo>
                      <a:pt x="440599" y="145474"/>
                    </a:lnTo>
                    <a:lnTo>
                      <a:pt x="440599" y="179956"/>
                    </a:lnTo>
                    <a:lnTo>
                      <a:pt x="419550" y="179956"/>
                    </a:lnTo>
                    <a:close/>
                    <a:moveTo>
                      <a:pt x="403784" y="145474"/>
                    </a:moveTo>
                    <a:lnTo>
                      <a:pt x="403784" y="179956"/>
                    </a:lnTo>
                    <a:lnTo>
                      <a:pt x="384918" y="179956"/>
                    </a:lnTo>
                    <a:lnTo>
                      <a:pt x="384918" y="145474"/>
                    </a:lnTo>
                    <a:close/>
                    <a:moveTo>
                      <a:pt x="141391" y="90924"/>
                    </a:moveTo>
                    <a:lnTo>
                      <a:pt x="141391" y="79308"/>
                    </a:lnTo>
                    <a:cubicBezTo>
                      <a:pt x="141391" y="79109"/>
                      <a:pt x="141501" y="78930"/>
                      <a:pt x="141679" y="78841"/>
                    </a:cubicBezTo>
                    <a:lnTo>
                      <a:pt x="265989" y="16457"/>
                    </a:lnTo>
                    <a:cubicBezTo>
                      <a:pt x="268184" y="15355"/>
                      <a:pt x="270808" y="15355"/>
                      <a:pt x="273004" y="16457"/>
                    </a:cubicBezTo>
                    <a:lnTo>
                      <a:pt x="397314" y="78841"/>
                    </a:lnTo>
                    <a:cubicBezTo>
                      <a:pt x="397492" y="78930"/>
                      <a:pt x="397602" y="79109"/>
                      <a:pt x="397602" y="79308"/>
                    </a:cubicBezTo>
                    <a:lnTo>
                      <a:pt x="397602" y="90924"/>
                    </a:lnTo>
                    <a:close/>
                    <a:moveTo>
                      <a:pt x="228021" y="159679"/>
                    </a:moveTo>
                    <a:cubicBezTo>
                      <a:pt x="228021" y="136809"/>
                      <a:pt x="246626" y="118204"/>
                      <a:pt x="269496" y="118204"/>
                    </a:cubicBezTo>
                    <a:cubicBezTo>
                      <a:pt x="292365" y="118204"/>
                      <a:pt x="310971" y="136809"/>
                      <a:pt x="310971" y="159679"/>
                    </a:cubicBezTo>
                    <a:cubicBezTo>
                      <a:pt x="310971" y="182548"/>
                      <a:pt x="292365" y="201154"/>
                      <a:pt x="269496" y="201154"/>
                    </a:cubicBezTo>
                    <a:cubicBezTo>
                      <a:pt x="246627" y="201154"/>
                      <a:pt x="228021" y="182548"/>
                      <a:pt x="228021" y="159679"/>
                    </a:cubicBezTo>
                    <a:close/>
                    <a:moveTo>
                      <a:pt x="369279" y="211751"/>
                    </a:moveTo>
                    <a:lnTo>
                      <a:pt x="292915" y="211751"/>
                    </a:lnTo>
                    <a:cubicBezTo>
                      <a:pt x="312759" y="202790"/>
                      <a:pt x="326612" y="182828"/>
                      <a:pt x="326612" y="159678"/>
                    </a:cubicBezTo>
                    <a:cubicBezTo>
                      <a:pt x="326612" y="135582"/>
                      <a:pt x="311605" y="114938"/>
                      <a:pt x="290453" y="106563"/>
                    </a:cubicBezTo>
                    <a:lnTo>
                      <a:pt x="369279" y="106563"/>
                    </a:lnTo>
                    <a:close/>
                    <a:moveTo>
                      <a:pt x="514656" y="211751"/>
                    </a:moveTo>
                    <a:lnTo>
                      <a:pt x="384918" y="211751"/>
                    </a:lnTo>
                    <a:lnTo>
                      <a:pt x="384918" y="195595"/>
                    </a:lnTo>
                    <a:lnTo>
                      <a:pt x="514656" y="195595"/>
                    </a:lnTo>
                    <a:close/>
                    <a:moveTo>
                      <a:pt x="514656" y="179956"/>
                    </a:moveTo>
                    <a:lnTo>
                      <a:pt x="493181" y="179956"/>
                    </a:lnTo>
                    <a:lnTo>
                      <a:pt x="493181" y="146061"/>
                    </a:lnTo>
                    <a:cubicBezTo>
                      <a:pt x="494597" y="146583"/>
                      <a:pt x="495887" y="147431"/>
                      <a:pt x="496916" y="148575"/>
                    </a:cubicBezTo>
                    <a:lnTo>
                      <a:pt x="514067" y="167616"/>
                    </a:lnTo>
                    <a:cubicBezTo>
                      <a:pt x="514448" y="168038"/>
                      <a:pt x="514657" y="168583"/>
                      <a:pt x="514657" y="169151"/>
                    </a:cubicBezTo>
                    <a:lnTo>
                      <a:pt x="514657" y="179956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580" name="Google Shape;2580;p16"/>
          <p:cNvGrpSpPr/>
          <p:nvPr/>
        </p:nvGrpSpPr>
        <p:grpSpPr>
          <a:xfrm>
            <a:off x="183580" y="5987469"/>
            <a:ext cx="441375" cy="441375"/>
            <a:chOff x="181853" y="6040218"/>
            <a:chExt cx="441375" cy="441375"/>
          </a:xfrm>
        </p:grpSpPr>
        <p:sp>
          <p:nvSpPr>
            <p:cNvPr id="2581" name="Google Shape;2581;p16"/>
            <p:cNvSpPr/>
            <p:nvPr/>
          </p:nvSpPr>
          <p:spPr>
            <a:xfrm>
              <a:off x="181853" y="6040218"/>
              <a:ext cx="441375" cy="441375"/>
            </a:xfrm>
            <a:custGeom>
              <a:avLst/>
              <a:gdLst/>
              <a:ahLst/>
              <a:cxnLst/>
              <a:rect l="l" t="t" r="r" b="b"/>
              <a:pathLst>
                <a:path w="441375" h="441375" extrusionOk="0">
                  <a:moveTo>
                    <a:pt x="427137" y="183783"/>
                  </a:moveTo>
                  <a:cubicBezTo>
                    <a:pt x="435402" y="180836"/>
                    <a:pt x="441375" y="173005"/>
                    <a:pt x="441375" y="163736"/>
                  </a:cubicBezTo>
                  <a:lnTo>
                    <a:pt x="441375" y="78308"/>
                  </a:lnTo>
                  <a:cubicBezTo>
                    <a:pt x="441375" y="66534"/>
                    <a:pt x="431793" y="56952"/>
                    <a:pt x="420018" y="56952"/>
                  </a:cubicBezTo>
                  <a:lnTo>
                    <a:pt x="334591" y="56952"/>
                  </a:lnTo>
                  <a:cubicBezTo>
                    <a:pt x="322816" y="56952"/>
                    <a:pt x="313234" y="66534"/>
                    <a:pt x="313234" y="78308"/>
                  </a:cubicBezTo>
                  <a:lnTo>
                    <a:pt x="313234" y="92952"/>
                  </a:lnTo>
                  <a:lnTo>
                    <a:pt x="293166" y="85427"/>
                  </a:lnTo>
                  <a:lnTo>
                    <a:pt x="236463" y="85427"/>
                  </a:lnTo>
                  <a:cubicBezTo>
                    <a:pt x="220930" y="34883"/>
                    <a:pt x="174293" y="0"/>
                    <a:pt x="121022" y="0"/>
                  </a:cubicBezTo>
                  <a:cubicBezTo>
                    <a:pt x="54289" y="0"/>
                    <a:pt x="0" y="54289"/>
                    <a:pt x="0" y="121022"/>
                  </a:cubicBezTo>
                  <a:cubicBezTo>
                    <a:pt x="0" y="177931"/>
                    <a:pt x="39532" y="225664"/>
                    <a:pt x="92546" y="238521"/>
                  </a:cubicBezTo>
                  <a:lnTo>
                    <a:pt x="92546" y="263401"/>
                  </a:lnTo>
                  <a:cubicBezTo>
                    <a:pt x="92546" y="267224"/>
                    <a:pt x="93636" y="270762"/>
                    <a:pt x="95401" y="273873"/>
                  </a:cubicBezTo>
                  <a:cubicBezTo>
                    <a:pt x="89428" y="277661"/>
                    <a:pt x="85427" y="284295"/>
                    <a:pt x="85427" y="291877"/>
                  </a:cubicBezTo>
                  <a:lnTo>
                    <a:pt x="85427" y="405780"/>
                  </a:lnTo>
                  <a:cubicBezTo>
                    <a:pt x="85427" y="425407"/>
                    <a:pt x="101395" y="441375"/>
                    <a:pt x="121022" y="441375"/>
                  </a:cubicBezTo>
                  <a:cubicBezTo>
                    <a:pt x="138207" y="441375"/>
                    <a:pt x="152588" y="429123"/>
                    <a:pt x="155898" y="412899"/>
                  </a:cubicBezTo>
                  <a:lnTo>
                    <a:pt x="391542" y="412899"/>
                  </a:lnTo>
                  <a:cubicBezTo>
                    <a:pt x="419022" y="412899"/>
                    <a:pt x="441375" y="390539"/>
                    <a:pt x="441375" y="363067"/>
                  </a:cubicBezTo>
                  <a:cubicBezTo>
                    <a:pt x="441375" y="351292"/>
                    <a:pt x="431793" y="341710"/>
                    <a:pt x="420018" y="341710"/>
                  </a:cubicBezTo>
                  <a:lnTo>
                    <a:pt x="419833" y="341710"/>
                  </a:lnTo>
                  <a:cubicBezTo>
                    <a:pt x="424354" y="335744"/>
                    <a:pt x="427137" y="328397"/>
                    <a:pt x="427137" y="320353"/>
                  </a:cubicBezTo>
                  <a:close/>
                  <a:moveTo>
                    <a:pt x="327472" y="78308"/>
                  </a:moveTo>
                  <a:cubicBezTo>
                    <a:pt x="327472" y="74379"/>
                    <a:pt x="330668" y="71190"/>
                    <a:pt x="334591" y="71190"/>
                  </a:cubicBezTo>
                  <a:lnTo>
                    <a:pt x="420018" y="71190"/>
                  </a:lnTo>
                  <a:cubicBezTo>
                    <a:pt x="423941" y="71190"/>
                    <a:pt x="427137" y="74379"/>
                    <a:pt x="427137" y="78308"/>
                  </a:cubicBezTo>
                  <a:lnTo>
                    <a:pt x="427137" y="163736"/>
                  </a:lnTo>
                  <a:cubicBezTo>
                    <a:pt x="427137" y="167666"/>
                    <a:pt x="423941" y="170855"/>
                    <a:pt x="420018" y="170855"/>
                  </a:cubicBezTo>
                  <a:lnTo>
                    <a:pt x="384423" y="170855"/>
                  </a:lnTo>
                  <a:lnTo>
                    <a:pt x="334591" y="170855"/>
                  </a:lnTo>
                  <a:cubicBezTo>
                    <a:pt x="330668" y="170855"/>
                    <a:pt x="327472" y="167666"/>
                    <a:pt x="327472" y="163736"/>
                  </a:cubicBezTo>
                  <a:lnTo>
                    <a:pt x="327472" y="143753"/>
                  </a:lnTo>
                  <a:lnTo>
                    <a:pt x="336684" y="140300"/>
                  </a:lnTo>
                  <a:lnTo>
                    <a:pt x="355948" y="159564"/>
                  </a:lnTo>
                  <a:lnTo>
                    <a:pt x="417932" y="97579"/>
                  </a:lnTo>
                  <a:lnTo>
                    <a:pt x="407866" y="87513"/>
                  </a:lnTo>
                  <a:lnTo>
                    <a:pt x="355948" y="139432"/>
                  </a:lnTo>
                  <a:lnTo>
                    <a:pt x="350288" y="133772"/>
                  </a:lnTo>
                  <a:cubicBezTo>
                    <a:pt x="353791" y="130533"/>
                    <a:pt x="355948" y="125949"/>
                    <a:pt x="355948" y="121022"/>
                  </a:cubicBezTo>
                  <a:cubicBezTo>
                    <a:pt x="355948" y="113818"/>
                    <a:pt x="351413" y="107276"/>
                    <a:pt x="344664" y="104734"/>
                  </a:cubicBezTo>
                  <a:lnTo>
                    <a:pt x="327472" y="98291"/>
                  </a:lnTo>
                  <a:close/>
                  <a:moveTo>
                    <a:pt x="355948" y="313234"/>
                  </a:moveTo>
                  <a:lnTo>
                    <a:pt x="341710" y="313234"/>
                  </a:lnTo>
                  <a:lnTo>
                    <a:pt x="341710" y="213569"/>
                  </a:lnTo>
                  <a:lnTo>
                    <a:pt x="355948" y="213569"/>
                  </a:lnTo>
                  <a:close/>
                  <a:moveTo>
                    <a:pt x="327472" y="199331"/>
                  </a:moveTo>
                  <a:lnTo>
                    <a:pt x="327472" y="313234"/>
                  </a:lnTo>
                  <a:lnTo>
                    <a:pt x="313234" y="313234"/>
                  </a:lnTo>
                  <a:lnTo>
                    <a:pt x="313234" y="213569"/>
                  </a:lnTo>
                  <a:lnTo>
                    <a:pt x="270520" y="213569"/>
                  </a:lnTo>
                  <a:lnTo>
                    <a:pt x="270520" y="313234"/>
                  </a:lnTo>
                  <a:lnTo>
                    <a:pt x="256282" y="313234"/>
                  </a:lnTo>
                  <a:lnTo>
                    <a:pt x="256282" y="242044"/>
                  </a:lnTo>
                  <a:lnTo>
                    <a:pt x="213569" y="242044"/>
                  </a:lnTo>
                  <a:lnTo>
                    <a:pt x="213569" y="313234"/>
                  </a:lnTo>
                  <a:lnTo>
                    <a:pt x="185093" y="313234"/>
                  </a:lnTo>
                  <a:lnTo>
                    <a:pt x="185093" y="223578"/>
                  </a:lnTo>
                  <a:cubicBezTo>
                    <a:pt x="200548" y="213896"/>
                    <a:pt x="213718" y="200776"/>
                    <a:pt x="223500" y="185093"/>
                  </a:cubicBezTo>
                  <a:lnTo>
                    <a:pt x="334591" y="185093"/>
                  </a:lnTo>
                  <a:lnTo>
                    <a:pt x="384423" y="185093"/>
                  </a:lnTo>
                  <a:lnTo>
                    <a:pt x="384423" y="313234"/>
                  </a:lnTo>
                  <a:lnTo>
                    <a:pt x="370186" y="313234"/>
                  </a:lnTo>
                  <a:lnTo>
                    <a:pt x="370186" y="199331"/>
                  </a:lnTo>
                  <a:close/>
                  <a:moveTo>
                    <a:pt x="298996" y="313234"/>
                  </a:moveTo>
                  <a:lnTo>
                    <a:pt x="284758" y="313234"/>
                  </a:lnTo>
                  <a:lnTo>
                    <a:pt x="284758" y="227807"/>
                  </a:lnTo>
                  <a:lnTo>
                    <a:pt x="298996" y="227807"/>
                  </a:lnTo>
                  <a:close/>
                  <a:moveTo>
                    <a:pt x="242044" y="313234"/>
                  </a:moveTo>
                  <a:lnTo>
                    <a:pt x="227807" y="313234"/>
                  </a:lnTo>
                  <a:lnTo>
                    <a:pt x="227807" y="256282"/>
                  </a:lnTo>
                  <a:lnTo>
                    <a:pt x="242044" y="256282"/>
                  </a:lnTo>
                  <a:close/>
                  <a:moveTo>
                    <a:pt x="339660" y="123977"/>
                  </a:moveTo>
                  <a:lnTo>
                    <a:pt x="298996" y="139225"/>
                  </a:lnTo>
                  <a:lnTo>
                    <a:pt x="298996" y="102819"/>
                  </a:lnTo>
                  <a:lnTo>
                    <a:pt x="339652" y="118061"/>
                  </a:lnTo>
                  <a:cubicBezTo>
                    <a:pt x="340884" y="118523"/>
                    <a:pt x="341710" y="119712"/>
                    <a:pt x="341710" y="121022"/>
                  </a:cubicBezTo>
                  <a:cubicBezTo>
                    <a:pt x="341710" y="122332"/>
                    <a:pt x="340884" y="123521"/>
                    <a:pt x="339660" y="123977"/>
                  </a:cubicBezTo>
                  <a:close/>
                  <a:moveTo>
                    <a:pt x="284758" y="113903"/>
                  </a:moveTo>
                  <a:lnTo>
                    <a:pt x="142379" y="113903"/>
                  </a:lnTo>
                  <a:lnTo>
                    <a:pt x="142379" y="99665"/>
                  </a:lnTo>
                  <a:lnTo>
                    <a:pt x="284758" y="99665"/>
                  </a:lnTo>
                  <a:close/>
                  <a:moveTo>
                    <a:pt x="106784" y="142379"/>
                  </a:moveTo>
                  <a:cubicBezTo>
                    <a:pt x="95010" y="142379"/>
                    <a:pt x="85427" y="132797"/>
                    <a:pt x="85427" y="121022"/>
                  </a:cubicBezTo>
                  <a:cubicBezTo>
                    <a:pt x="85427" y="109247"/>
                    <a:pt x="95010" y="99665"/>
                    <a:pt x="106784" y="99665"/>
                  </a:cubicBezTo>
                  <a:lnTo>
                    <a:pt x="128141" y="99665"/>
                  </a:lnTo>
                  <a:lnTo>
                    <a:pt x="128141" y="142379"/>
                  </a:lnTo>
                  <a:close/>
                  <a:moveTo>
                    <a:pt x="106784" y="85427"/>
                  </a:moveTo>
                  <a:cubicBezTo>
                    <a:pt x="87157" y="85427"/>
                    <a:pt x="71190" y="101395"/>
                    <a:pt x="71190" y="121022"/>
                  </a:cubicBezTo>
                  <a:cubicBezTo>
                    <a:pt x="71190" y="140649"/>
                    <a:pt x="87157" y="156617"/>
                    <a:pt x="106784" y="156617"/>
                  </a:cubicBezTo>
                  <a:lnTo>
                    <a:pt x="190631" y="156617"/>
                  </a:lnTo>
                  <a:cubicBezTo>
                    <a:pt x="177383" y="182516"/>
                    <a:pt x="150594" y="199331"/>
                    <a:pt x="121022" y="199331"/>
                  </a:cubicBezTo>
                  <a:cubicBezTo>
                    <a:pt x="77846" y="199331"/>
                    <a:pt x="42714" y="164199"/>
                    <a:pt x="42714" y="121022"/>
                  </a:cubicBezTo>
                  <a:cubicBezTo>
                    <a:pt x="42714" y="77846"/>
                    <a:pt x="77846" y="42714"/>
                    <a:pt x="121022" y="42714"/>
                  </a:cubicBezTo>
                  <a:cubicBezTo>
                    <a:pt x="150587" y="42714"/>
                    <a:pt x="177383" y="59529"/>
                    <a:pt x="190631" y="85427"/>
                  </a:cubicBezTo>
                  <a:close/>
                  <a:moveTo>
                    <a:pt x="142379" y="142379"/>
                  </a:moveTo>
                  <a:lnTo>
                    <a:pt x="142379" y="128141"/>
                  </a:lnTo>
                  <a:lnTo>
                    <a:pt x="284758" y="128141"/>
                  </a:lnTo>
                  <a:lnTo>
                    <a:pt x="284758" y="142379"/>
                  </a:lnTo>
                  <a:close/>
                  <a:moveTo>
                    <a:pt x="293166" y="156617"/>
                  </a:moveTo>
                  <a:lnTo>
                    <a:pt x="313234" y="149092"/>
                  </a:lnTo>
                  <a:lnTo>
                    <a:pt x="313234" y="163736"/>
                  </a:lnTo>
                  <a:cubicBezTo>
                    <a:pt x="313234" y="166242"/>
                    <a:pt x="313747" y="168620"/>
                    <a:pt x="314544" y="170855"/>
                  </a:cubicBezTo>
                  <a:lnTo>
                    <a:pt x="231195" y="170855"/>
                  </a:lnTo>
                  <a:cubicBezTo>
                    <a:pt x="233260" y="166277"/>
                    <a:pt x="234968" y="161501"/>
                    <a:pt x="236470" y="156617"/>
                  </a:cubicBezTo>
                  <a:close/>
                  <a:moveTo>
                    <a:pt x="14238" y="121022"/>
                  </a:moveTo>
                  <a:cubicBezTo>
                    <a:pt x="14238" y="62141"/>
                    <a:pt x="62141" y="14238"/>
                    <a:pt x="121022" y="14238"/>
                  </a:cubicBezTo>
                  <a:cubicBezTo>
                    <a:pt x="166548" y="14238"/>
                    <a:pt x="206649" y="43084"/>
                    <a:pt x="221577" y="85427"/>
                  </a:cubicBezTo>
                  <a:lnTo>
                    <a:pt x="206307" y="85427"/>
                  </a:lnTo>
                  <a:cubicBezTo>
                    <a:pt x="192005" y="51178"/>
                    <a:pt x="158390" y="28476"/>
                    <a:pt x="121022" y="28476"/>
                  </a:cubicBezTo>
                  <a:cubicBezTo>
                    <a:pt x="69994" y="28476"/>
                    <a:pt x="28476" y="69994"/>
                    <a:pt x="28476" y="121022"/>
                  </a:cubicBezTo>
                  <a:cubicBezTo>
                    <a:pt x="28476" y="172051"/>
                    <a:pt x="69994" y="213569"/>
                    <a:pt x="121022" y="213569"/>
                  </a:cubicBezTo>
                  <a:cubicBezTo>
                    <a:pt x="158390" y="213569"/>
                    <a:pt x="192005" y="190866"/>
                    <a:pt x="206307" y="156617"/>
                  </a:cubicBezTo>
                  <a:lnTo>
                    <a:pt x="221577" y="156617"/>
                  </a:lnTo>
                  <a:cubicBezTo>
                    <a:pt x="206649" y="198961"/>
                    <a:pt x="166548" y="227807"/>
                    <a:pt x="121022" y="227807"/>
                  </a:cubicBezTo>
                  <a:cubicBezTo>
                    <a:pt x="62141" y="227807"/>
                    <a:pt x="14238" y="179903"/>
                    <a:pt x="14238" y="121022"/>
                  </a:cubicBezTo>
                  <a:close/>
                  <a:moveTo>
                    <a:pt x="121022" y="242044"/>
                  </a:moveTo>
                  <a:cubicBezTo>
                    <a:pt x="125835" y="242044"/>
                    <a:pt x="130569" y="241660"/>
                    <a:pt x="135260" y="241105"/>
                  </a:cubicBezTo>
                  <a:lnTo>
                    <a:pt x="135260" y="263401"/>
                  </a:lnTo>
                  <a:cubicBezTo>
                    <a:pt x="135260" y="267331"/>
                    <a:pt x="132064" y="270520"/>
                    <a:pt x="128141" y="270520"/>
                  </a:cubicBezTo>
                  <a:lnTo>
                    <a:pt x="113903" y="270520"/>
                  </a:lnTo>
                  <a:cubicBezTo>
                    <a:pt x="109981" y="270520"/>
                    <a:pt x="106784" y="267331"/>
                    <a:pt x="106784" y="263401"/>
                  </a:cubicBezTo>
                  <a:lnTo>
                    <a:pt x="106784" y="241133"/>
                  </a:lnTo>
                  <a:cubicBezTo>
                    <a:pt x="111461" y="241681"/>
                    <a:pt x="116196" y="242044"/>
                    <a:pt x="121022" y="242044"/>
                  </a:cubicBezTo>
                  <a:close/>
                  <a:moveTo>
                    <a:pt x="142379" y="405780"/>
                  </a:moveTo>
                  <a:cubicBezTo>
                    <a:pt x="142379" y="417555"/>
                    <a:pt x="132797" y="427137"/>
                    <a:pt x="121022" y="427137"/>
                  </a:cubicBezTo>
                  <a:cubicBezTo>
                    <a:pt x="109247" y="427137"/>
                    <a:pt x="99665" y="417555"/>
                    <a:pt x="99665" y="405780"/>
                  </a:cubicBezTo>
                  <a:lnTo>
                    <a:pt x="99665" y="291877"/>
                  </a:lnTo>
                  <a:cubicBezTo>
                    <a:pt x="99665" y="287947"/>
                    <a:pt x="102862" y="284758"/>
                    <a:pt x="106784" y="284758"/>
                  </a:cubicBezTo>
                  <a:lnTo>
                    <a:pt x="113903" y="284758"/>
                  </a:lnTo>
                  <a:lnTo>
                    <a:pt x="128141" y="284758"/>
                  </a:lnTo>
                  <a:lnTo>
                    <a:pt x="135260" y="284758"/>
                  </a:lnTo>
                  <a:cubicBezTo>
                    <a:pt x="139183" y="284758"/>
                    <a:pt x="142379" y="287947"/>
                    <a:pt x="142379" y="291877"/>
                  </a:cubicBezTo>
                  <a:close/>
                  <a:moveTo>
                    <a:pt x="427137" y="363067"/>
                  </a:moveTo>
                  <a:cubicBezTo>
                    <a:pt x="427137" y="382694"/>
                    <a:pt x="411169" y="398661"/>
                    <a:pt x="391542" y="398661"/>
                  </a:cubicBezTo>
                  <a:lnTo>
                    <a:pt x="156617" y="398661"/>
                  </a:lnTo>
                  <a:lnTo>
                    <a:pt x="156617" y="355948"/>
                  </a:lnTo>
                  <a:lnTo>
                    <a:pt x="391542" y="355948"/>
                  </a:lnTo>
                  <a:lnTo>
                    <a:pt x="420018" y="355948"/>
                  </a:lnTo>
                  <a:cubicBezTo>
                    <a:pt x="423941" y="355948"/>
                    <a:pt x="427137" y="359137"/>
                    <a:pt x="427137" y="363067"/>
                  </a:cubicBezTo>
                  <a:close/>
                  <a:moveTo>
                    <a:pt x="156617" y="341710"/>
                  </a:moveTo>
                  <a:lnTo>
                    <a:pt x="156617" y="291877"/>
                  </a:lnTo>
                  <a:cubicBezTo>
                    <a:pt x="156617" y="284295"/>
                    <a:pt x="152616" y="277661"/>
                    <a:pt x="146643" y="273873"/>
                  </a:cubicBezTo>
                  <a:cubicBezTo>
                    <a:pt x="148409" y="270762"/>
                    <a:pt x="149498" y="267224"/>
                    <a:pt x="149498" y="263401"/>
                  </a:cubicBezTo>
                  <a:lnTo>
                    <a:pt x="149498" y="238592"/>
                  </a:lnTo>
                  <a:cubicBezTo>
                    <a:pt x="156887" y="236798"/>
                    <a:pt x="164028" y="234349"/>
                    <a:pt x="170855" y="231252"/>
                  </a:cubicBezTo>
                  <a:lnTo>
                    <a:pt x="170855" y="313234"/>
                  </a:lnTo>
                  <a:cubicBezTo>
                    <a:pt x="170855" y="321086"/>
                    <a:pt x="177241" y="327472"/>
                    <a:pt x="185093" y="327472"/>
                  </a:cubicBezTo>
                  <a:lnTo>
                    <a:pt x="384423" y="327472"/>
                  </a:lnTo>
                  <a:cubicBezTo>
                    <a:pt x="392276" y="327472"/>
                    <a:pt x="398661" y="321086"/>
                    <a:pt x="398661" y="313234"/>
                  </a:cubicBezTo>
                  <a:lnTo>
                    <a:pt x="398661" y="185093"/>
                  </a:lnTo>
                  <a:lnTo>
                    <a:pt x="412899" y="185093"/>
                  </a:lnTo>
                  <a:lnTo>
                    <a:pt x="412899" y="320353"/>
                  </a:lnTo>
                  <a:cubicBezTo>
                    <a:pt x="412899" y="332128"/>
                    <a:pt x="403317" y="341710"/>
                    <a:pt x="391542" y="34171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2" name="Google Shape;2582;p16"/>
            <p:cNvSpPr/>
            <p:nvPr/>
          </p:nvSpPr>
          <p:spPr>
            <a:xfrm>
              <a:off x="537801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3" name="Google Shape;2583;p16"/>
            <p:cNvSpPr/>
            <p:nvPr/>
          </p:nvSpPr>
          <p:spPr>
            <a:xfrm>
              <a:off x="509325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4" name="Google Shape;2584;p16"/>
            <p:cNvSpPr/>
            <p:nvPr/>
          </p:nvSpPr>
          <p:spPr>
            <a:xfrm>
              <a:off x="566277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85" name="Google Shape;2585;p16"/>
          <p:cNvGrpSpPr/>
          <p:nvPr/>
        </p:nvGrpSpPr>
        <p:grpSpPr>
          <a:xfrm>
            <a:off x="199637" y="396206"/>
            <a:ext cx="442629" cy="542493"/>
            <a:chOff x="4819650" y="1862137"/>
            <a:chExt cx="2558414" cy="3135630"/>
          </a:xfrm>
        </p:grpSpPr>
        <p:sp>
          <p:nvSpPr>
            <p:cNvPr id="2586" name="Google Shape;2586;p16"/>
            <p:cNvSpPr/>
            <p:nvPr/>
          </p:nvSpPr>
          <p:spPr>
            <a:xfrm>
              <a:off x="6353175" y="3360420"/>
              <a:ext cx="621029" cy="45720"/>
            </a:xfrm>
            <a:custGeom>
              <a:avLst/>
              <a:gdLst/>
              <a:ahLst/>
              <a:cxnLst/>
              <a:rect l="l" t="t" r="r" b="b"/>
              <a:pathLst>
                <a:path w="621029" h="45720" extrusionOk="0">
                  <a:moveTo>
                    <a:pt x="38100" y="20002"/>
                  </a:moveTo>
                  <a:lnTo>
                    <a:pt x="0" y="32385"/>
                  </a:lnTo>
                  <a:cubicBezTo>
                    <a:pt x="11430" y="39052"/>
                    <a:pt x="27622" y="44767"/>
                    <a:pt x="50483" y="44767"/>
                  </a:cubicBezTo>
                  <a:cubicBezTo>
                    <a:pt x="51435" y="44767"/>
                    <a:pt x="53340" y="44767"/>
                    <a:pt x="54292" y="44767"/>
                  </a:cubicBezTo>
                  <a:cubicBezTo>
                    <a:pt x="58103" y="44767"/>
                    <a:pt x="60960" y="44767"/>
                    <a:pt x="63817" y="45720"/>
                  </a:cubicBezTo>
                  <a:lnTo>
                    <a:pt x="604838" y="45720"/>
                  </a:lnTo>
                  <a:cubicBezTo>
                    <a:pt x="610553" y="30480"/>
                    <a:pt x="616268" y="15240"/>
                    <a:pt x="621030" y="0"/>
                  </a:cubicBezTo>
                  <a:lnTo>
                    <a:pt x="83820" y="0"/>
                  </a:lnTo>
                  <a:cubicBezTo>
                    <a:pt x="70485" y="7620"/>
                    <a:pt x="55245" y="14288"/>
                    <a:pt x="38100" y="2000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7" name="Google Shape;2587;p16"/>
            <p:cNvSpPr/>
            <p:nvPr/>
          </p:nvSpPr>
          <p:spPr>
            <a:xfrm>
              <a:off x="5218747" y="3360420"/>
              <a:ext cx="625792" cy="45720"/>
            </a:xfrm>
            <a:custGeom>
              <a:avLst/>
              <a:gdLst/>
              <a:ahLst/>
              <a:cxnLst/>
              <a:rect l="l" t="t" r="r" b="b"/>
              <a:pathLst>
                <a:path w="625792" h="45720" extrusionOk="0">
                  <a:moveTo>
                    <a:pt x="570548" y="44767"/>
                  </a:moveTo>
                  <a:cubicBezTo>
                    <a:pt x="572453" y="44767"/>
                    <a:pt x="573405" y="44767"/>
                    <a:pt x="575310" y="44767"/>
                  </a:cubicBezTo>
                  <a:cubicBezTo>
                    <a:pt x="599123" y="44767"/>
                    <a:pt x="614363" y="39052"/>
                    <a:pt x="625793" y="32385"/>
                  </a:cubicBezTo>
                  <a:lnTo>
                    <a:pt x="587693" y="20002"/>
                  </a:lnTo>
                  <a:cubicBezTo>
                    <a:pt x="570548" y="14288"/>
                    <a:pt x="555307" y="7620"/>
                    <a:pt x="541020" y="0"/>
                  </a:cubicBezTo>
                  <a:lnTo>
                    <a:pt x="0" y="0"/>
                  </a:lnTo>
                  <a:cubicBezTo>
                    <a:pt x="4763" y="15240"/>
                    <a:pt x="10477" y="30480"/>
                    <a:pt x="16192" y="45720"/>
                  </a:cubicBezTo>
                  <a:lnTo>
                    <a:pt x="561023" y="45720"/>
                  </a:lnTo>
                  <a:cubicBezTo>
                    <a:pt x="563880" y="44767"/>
                    <a:pt x="566738" y="44767"/>
                    <a:pt x="570548" y="4476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8" name="Google Shape;2588;p16"/>
            <p:cNvSpPr/>
            <p:nvPr/>
          </p:nvSpPr>
          <p:spPr>
            <a:xfrm>
              <a:off x="6231254" y="3445192"/>
              <a:ext cx="710565" cy="45720"/>
            </a:xfrm>
            <a:custGeom>
              <a:avLst/>
              <a:gdLst/>
              <a:ahLst/>
              <a:cxnLst/>
              <a:rect l="l" t="t" r="r" b="b"/>
              <a:pathLst>
                <a:path w="710565" h="45720" extrusionOk="0">
                  <a:moveTo>
                    <a:pt x="188595" y="953"/>
                  </a:moveTo>
                  <a:cubicBezTo>
                    <a:pt x="167640" y="14288"/>
                    <a:pt x="124778" y="27623"/>
                    <a:pt x="81915" y="27623"/>
                  </a:cubicBezTo>
                  <a:lnTo>
                    <a:pt x="80963" y="27623"/>
                  </a:lnTo>
                  <a:cubicBezTo>
                    <a:pt x="77153" y="27623"/>
                    <a:pt x="73342" y="26670"/>
                    <a:pt x="70485" y="25717"/>
                  </a:cubicBezTo>
                  <a:cubicBezTo>
                    <a:pt x="57150" y="33338"/>
                    <a:pt x="26670" y="41910"/>
                    <a:pt x="0" y="45720"/>
                  </a:cubicBezTo>
                  <a:lnTo>
                    <a:pt x="688658" y="45720"/>
                  </a:lnTo>
                  <a:cubicBezTo>
                    <a:pt x="696278" y="30480"/>
                    <a:pt x="703898" y="15240"/>
                    <a:pt x="710565" y="0"/>
                  </a:cubicBezTo>
                  <a:lnTo>
                    <a:pt x="189548" y="0"/>
                  </a:lnTo>
                  <a:cubicBezTo>
                    <a:pt x="189548" y="953"/>
                    <a:pt x="189548" y="953"/>
                    <a:pt x="188595" y="95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9" name="Google Shape;2589;p16"/>
            <p:cNvSpPr/>
            <p:nvPr/>
          </p:nvSpPr>
          <p:spPr>
            <a:xfrm>
              <a:off x="5252085" y="3446145"/>
              <a:ext cx="714374" cy="45720"/>
            </a:xfrm>
            <a:custGeom>
              <a:avLst/>
              <a:gdLst/>
              <a:ahLst/>
              <a:cxnLst/>
              <a:rect l="l" t="t" r="r" b="b"/>
              <a:pathLst>
                <a:path w="714374" h="45720" extrusionOk="0">
                  <a:moveTo>
                    <a:pt x="643890" y="25717"/>
                  </a:moveTo>
                  <a:cubicBezTo>
                    <a:pt x="641032" y="26670"/>
                    <a:pt x="637223" y="27622"/>
                    <a:pt x="633413" y="27622"/>
                  </a:cubicBezTo>
                  <a:lnTo>
                    <a:pt x="632460" y="27622"/>
                  </a:lnTo>
                  <a:cubicBezTo>
                    <a:pt x="589598" y="27622"/>
                    <a:pt x="546735" y="14288"/>
                    <a:pt x="525780" y="952"/>
                  </a:cubicBezTo>
                  <a:cubicBezTo>
                    <a:pt x="525780" y="952"/>
                    <a:pt x="524828" y="0"/>
                    <a:pt x="523875" y="0"/>
                  </a:cubicBezTo>
                  <a:lnTo>
                    <a:pt x="0" y="0"/>
                  </a:lnTo>
                  <a:cubicBezTo>
                    <a:pt x="6667" y="15240"/>
                    <a:pt x="14288" y="30480"/>
                    <a:pt x="21907" y="45720"/>
                  </a:cubicBezTo>
                  <a:lnTo>
                    <a:pt x="714375" y="45720"/>
                  </a:lnTo>
                  <a:cubicBezTo>
                    <a:pt x="687705" y="41910"/>
                    <a:pt x="657225" y="33338"/>
                    <a:pt x="643890" y="2571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0" name="Google Shape;2590;p16"/>
            <p:cNvSpPr/>
            <p:nvPr/>
          </p:nvSpPr>
          <p:spPr>
            <a:xfrm>
              <a:off x="4989989" y="1862137"/>
              <a:ext cx="2212551" cy="2412682"/>
            </a:xfrm>
            <a:custGeom>
              <a:avLst/>
              <a:gdLst/>
              <a:ahLst/>
              <a:cxnLst/>
              <a:rect l="l" t="t" r="r" b="b"/>
              <a:pathLst>
                <a:path w="2212551" h="2412682" extrusionOk="0">
                  <a:moveTo>
                    <a:pt x="78263" y="1206818"/>
                  </a:moveTo>
                  <a:cubicBezTo>
                    <a:pt x="54450" y="1213485"/>
                    <a:pt x="36353" y="1225868"/>
                    <a:pt x="23018" y="1245870"/>
                  </a:cubicBezTo>
                  <a:cubicBezTo>
                    <a:pt x="-23655" y="1316355"/>
                    <a:pt x="10635" y="1460183"/>
                    <a:pt x="38258" y="1575435"/>
                  </a:cubicBezTo>
                  <a:cubicBezTo>
                    <a:pt x="47783" y="1616393"/>
                    <a:pt x="57308" y="1655445"/>
                    <a:pt x="61118" y="1684973"/>
                  </a:cubicBezTo>
                  <a:cubicBezTo>
                    <a:pt x="62070" y="1689735"/>
                    <a:pt x="62070" y="1695450"/>
                    <a:pt x="63023" y="1701165"/>
                  </a:cubicBezTo>
                  <a:cubicBezTo>
                    <a:pt x="67785" y="1736408"/>
                    <a:pt x="73500" y="1777365"/>
                    <a:pt x="65880" y="1802130"/>
                  </a:cubicBezTo>
                  <a:lnTo>
                    <a:pt x="63023" y="1809750"/>
                  </a:lnTo>
                  <a:lnTo>
                    <a:pt x="70643" y="1811655"/>
                  </a:lnTo>
                  <a:cubicBezTo>
                    <a:pt x="96360" y="1817370"/>
                    <a:pt x="128745" y="1842135"/>
                    <a:pt x="157320" y="1864995"/>
                  </a:cubicBezTo>
                  <a:cubicBezTo>
                    <a:pt x="161130" y="1868805"/>
                    <a:pt x="165893" y="1871663"/>
                    <a:pt x="169703" y="1874520"/>
                  </a:cubicBezTo>
                  <a:cubicBezTo>
                    <a:pt x="192563" y="1892618"/>
                    <a:pt x="222090" y="1920240"/>
                    <a:pt x="252570" y="1948815"/>
                  </a:cubicBezTo>
                  <a:cubicBezTo>
                    <a:pt x="336390" y="2027873"/>
                    <a:pt x="441165" y="2126933"/>
                    <a:pt x="524985" y="2126933"/>
                  </a:cubicBezTo>
                  <a:cubicBezTo>
                    <a:pt x="526890" y="2126933"/>
                    <a:pt x="528795" y="2126933"/>
                    <a:pt x="530700" y="2126933"/>
                  </a:cubicBezTo>
                  <a:cubicBezTo>
                    <a:pt x="554513" y="2125980"/>
                    <a:pt x="575468" y="2115503"/>
                    <a:pt x="592613" y="2098358"/>
                  </a:cubicBezTo>
                  <a:cubicBezTo>
                    <a:pt x="585945" y="2122170"/>
                    <a:pt x="587850" y="2145030"/>
                    <a:pt x="599280" y="2165985"/>
                  </a:cubicBezTo>
                  <a:cubicBezTo>
                    <a:pt x="637380" y="2241233"/>
                    <a:pt x="778350" y="2284095"/>
                    <a:pt x="891698" y="2317433"/>
                  </a:cubicBezTo>
                  <a:cubicBezTo>
                    <a:pt x="932655" y="2329815"/>
                    <a:pt x="970755" y="2341245"/>
                    <a:pt x="997425" y="2352675"/>
                  </a:cubicBezTo>
                  <a:cubicBezTo>
                    <a:pt x="1002188" y="2354580"/>
                    <a:pt x="1006950" y="2356485"/>
                    <a:pt x="1011713" y="2358390"/>
                  </a:cubicBezTo>
                  <a:cubicBezTo>
                    <a:pt x="1045050" y="2371725"/>
                    <a:pt x="1083150" y="2386965"/>
                    <a:pt x="1101248" y="2406968"/>
                  </a:cubicBezTo>
                  <a:lnTo>
                    <a:pt x="1106963" y="2412683"/>
                  </a:lnTo>
                  <a:lnTo>
                    <a:pt x="1112678" y="2406968"/>
                  </a:lnTo>
                  <a:cubicBezTo>
                    <a:pt x="1130775" y="2387918"/>
                    <a:pt x="1168875" y="2372678"/>
                    <a:pt x="1202213" y="2358390"/>
                  </a:cubicBezTo>
                  <a:cubicBezTo>
                    <a:pt x="1206975" y="2356485"/>
                    <a:pt x="1211738" y="2354580"/>
                    <a:pt x="1216500" y="2352675"/>
                  </a:cubicBezTo>
                  <a:cubicBezTo>
                    <a:pt x="1243170" y="2341245"/>
                    <a:pt x="1282223" y="2329815"/>
                    <a:pt x="1322228" y="2317433"/>
                  </a:cubicBezTo>
                  <a:cubicBezTo>
                    <a:pt x="1435575" y="2283143"/>
                    <a:pt x="1576545" y="2241233"/>
                    <a:pt x="1614645" y="2165985"/>
                  </a:cubicBezTo>
                  <a:cubicBezTo>
                    <a:pt x="1625123" y="2145030"/>
                    <a:pt x="1627028" y="2121218"/>
                    <a:pt x="1620360" y="2097405"/>
                  </a:cubicBezTo>
                  <a:cubicBezTo>
                    <a:pt x="1637505" y="2114550"/>
                    <a:pt x="1658460" y="2124075"/>
                    <a:pt x="1682273" y="2125980"/>
                  </a:cubicBezTo>
                  <a:cubicBezTo>
                    <a:pt x="1684178" y="2125980"/>
                    <a:pt x="1686083" y="2125980"/>
                    <a:pt x="1687988" y="2125980"/>
                  </a:cubicBezTo>
                  <a:cubicBezTo>
                    <a:pt x="1771808" y="2125980"/>
                    <a:pt x="1875630" y="2027873"/>
                    <a:pt x="1960403" y="1947863"/>
                  </a:cubicBezTo>
                  <a:cubicBezTo>
                    <a:pt x="1990883" y="1918335"/>
                    <a:pt x="2020410" y="1891665"/>
                    <a:pt x="2043270" y="1873568"/>
                  </a:cubicBezTo>
                  <a:cubicBezTo>
                    <a:pt x="2047080" y="1870710"/>
                    <a:pt x="2051843" y="1866900"/>
                    <a:pt x="2055653" y="1864043"/>
                  </a:cubicBezTo>
                  <a:cubicBezTo>
                    <a:pt x="2084228" y="1842135"/>
                    <a:pt x="2116613" y="1816418"/>
                    <a:pt x="2142330" y="1810703"/>
                  </a:cubicBezTo>
                  <a:lnTo>
                    <a:pt x="2149950" y="1808798"/>
                  </a:lnTo>
                  <a:lnTo>
                    <a:pt x="2147093" y="1801178"/>
                  </a:lnTo>
                  <a:cubicBezTo>
                    <a:pt x="2139473" y="1776413"/>
                    <a:pt x="2145188" y="1735455"/>
                    <a:pt x="2149950" y="1700213"/>
                  </a:cubicBezTo>
                  <a:cubicBezTo>
                    <a:pt x="2150903" y="1694498"/>
                    <a:pt x="2151855" y="1689735"/>
                    <a:pt x="2151855" y="1684020"/>
                  </a:cubicBezTo>
                  <a:cubicBezTo>
                    <a:pt x="2155665" y="1655445"/>
                    <a:pt x="2165190" y="1616393"/>
                    <a:pt x="2174715" y="1574483"/>
                  </a:cubicBezTo>
                  <a:cubicBezTo>
                    <a:pt x="2202338" y="1459230"/>
                    <a:pt x="2235675" y="1315403"/>
                    <a:pt x="2189955" y="1244918"/>
                  </a:cubicBezTo>
                  <a:cubicBezTo>
                    <a:pt x="2176620" y="1224915"/>
                    <a:pt x="2157570" y="1211580"/>
                    <a:pt x="2133758" y="1205865"/>
                  </a:cubicBezTo>
                  <a:cubicBezTo>
                    <a:pt x="2157570" y="1199198"/>
                    <a:pt x="2175668" y="1186815"/>
                    <a:pt x="2189003" y="1166813"/>
                  </a:cubicBezTo>
                  <a:cubicBezTo>
                    <a:pt x="2235675" y="1096328"/>
                    <a:pt x="2201385" y="952500"/>
                    <a:pt x="2173763" y="837248"/>
                  </a:cubicBezTo>
                  <a:cubicBezTo>
                    <a:pt x="2164238" y="796290"/>
                    <a:pt x="2154713" y="757238"/>
                    <a:pt x="2150903" y="727710"/>
                  </a:cubicBezTo>
                  <a:cubicBezTo>
                    <a:pt x="2149950" y="722948"/>
                    <a:pt x="2149950" y="717233"/>
                    <a:pt x="2148998" y="711518"/>
                  </a:cubicBezTo>
                  <a:cubicBezTo>
                    <a:pt x="2144235" y="676275"/>
                    <a:pt x="2138520" y="635318"/>
                    <a:pt x="2146140" y="610553"/>
                  </a:cubicBezTo>
                  <a:lnTo>
                    <a:pt x="2148998" y="602933"/>
                  </a:lnTo>
                  <a:lnTo>
                    <a:pt x="2141378" y="601028"/>
                  </a:lnTo>
                  <a:cubicBezTo>
                    <a:pt x="2115660" y="595313"/>
                    <a:pt x="2083275" y="570548"/>
                    <a:pt x="2054700" y="547688"/>
                  </a:cubicBezTo>
                  <a:cubicBezTo>
                    <a:pt x="2049938" y="543878"/>
                    <a:pt x="2046128" y="541020"/>
                    <a:pt x="2042318" y="538163"/>
                  </a:cubicBezTo>
                  <a:cubicBezTo>
                    <a:pt x="2019458" y="520065"/>
                    <a:pt x="1989930" y="492443"/>
                    <a:pt x="1959450" y="463868"/>
                  </a:cubicBezTo>
                  <a:cubicBezTo>
                    <a:pt x="1875630" y="384810"/>
                    <a:pt x="1770855" y="285750"/>
                    <a:pt x="1687035" y="285750"/>
                  </a:cubicBezTo>
                  <a:cubicBezTo>
                    <a:pt x="1685130" y="285750"/>
                    <a:pt x="1683225" y="285750"/>
                    <a:pt x="1681320" y="285750"/>
                  </a:cubicBezTo>
                  <a:cubicBezTo>
                    <a:pt x="1657508" y="286703"/>
                    <a:pt x="1636553" y="297180"/>
                    <a:pt x="1619408" y="314325"/>
                  </a:cubicBezTo>
                  <a:cubicBezTo>
                    <a:pt x="1626075" y="290513"/>
                    <a:pt x="1624170" y="267653"/>
                    <a:pt x="1612740" y="246698"/>
                  </a:cubicBezTo>
                  <a:cubicBezTo>
                    <a:pt x="1574640" y="171450"/>
                    <a:pt x="1433670" y="128588"/>
                    <a:pt x="1319370" y="95250"/>
                  </a:cubicBezTo>
                  <a:cubicBezTo>
                    <a:pt x="1278413" y="82868"/>
                    <a:pt x="1240313" y="71438"/>
                    <a:pt x="1213643" y="60008"/>
                  </a:cubicBezTo>
                  <a:cubicBezTo>
                    <a:pt x="1208880" y="58103"/>
                    <a:pt x="1204118" y="56197"/>
                    <a:pt x="1199355" y="54293"/>
                  </a:cubicBezTo>
                  <a:cubicBezTo>
                    <a:pt x="1166018" y="40958"/>
                    <a:pt x="1127918" y="25717"/>
                    <a:pt x="1109820" y="5715"/>
                  </a:cubicBezTo>
                  <a:lnTo>
                    <a:pt x="1106010" y="0"/>
                  </a:lnTo>
                  <a:lnTo>
                    <a:pt x="1100295" y="5715"/>
                  </a:lnTo>
                  <a:cubicBezTo>
                    <a:pt x="1082198" y="24765"/>
                    <a:pt x="1044098" y="40005"/>
                    <a:pt x="1010760" y="54293"/>
                  </a:cubicBezTo>
                  <a:cubicBezTo>
                    <a:pt x="1005998" y="56197"/>
                    <a:pt x="1001235" y="58103"/>
                    <a:pt x="996473" y="60008"/>
                  </a:cubicBezTo>
                  <a:cubicBezTo>
                    <a:pt x="969803" y="71438"/>
                    <a:pt x="930750" y="82868"/>
                    <a:pt x="890745" y="95250"/>
                  </a:cubicBezTo>
                  <a:cubicBezTo>
                    <a:pt x="777398" y="129540"/>
                    <a:pt x="636428" y="171450"/>
                    <a:pt x="598328" y="246698"/>
                  </a:cubicBezTo>
                  <a:cubicBezTo>
                    <a:pt x="587850" y="267653"/>
                    <a:pt x="585945" y="291465"/>
                    <a:pt x="592613" y="315278"/>
                  </a:cubicBezTo>
                  <a:cubicBezTo>
                    <a:pt x="575468" y="298133"/>
                    <a:pt x="554513" y="288608"/>
                    <a:pt x="530700" y="286703"/>
                  </a:cubicBezTo>
                  <a:cubicBezTo>
                    <a:pt x="445928" y="281940"/>
                    <a:pt x="339248" y="382905"/>
                    <a:pt x="252570" y="464820"/>
                  </a:cubicBezTo>
                  <a:cubicBezTo>
                    <a:pt x="222090" y="494348"/>
                    <a:pt x="192563" y="521018"/>
                    <a:pt x="169703" y="539115"/>
                  </a:cubicBezTo>
                  <a:cubicBezTo>
                    <a:pt x="165893" y="541973"/>
                    <a:pt x="161130" y="545783"/>
                    <a:pt x="157320" y="548640"/>
                  </a:cubicBezTo>
                  <a:cubicBezTo>
                    <a:pt x="128745" y="570548"/>
                    <a:pt x="96360" y="596265"/>
                    <a:pt x="70643" y="601980"/>
                  </a:cubicBezTo>
                  <a:lnTo>
                    <a:pt x="63023" y="603885"/>
                  </a:lnTo>
                  <a:lnTo>
                    <a:pt x="65880" y="611505"/>
                  </a:lnTo>
                  <a:cubicBezTo>
                    <a:pt x="73500" y="636270"/>
                    <a:pt x="67785" y="677228"/>
                    <a:pt x="63023" y="712470"/>
                  </a:cubicBezTo>
                  <a:cubicBezTo>
                    <a:pt x="62070" y="718185"/>
                    <a:pt x="61118" y="722948"/>
                    <a:pt x="61118" y="728663"/>
                  </a:cubicBezTo>
                  <a:cubicBezTo>
                    <a:pt x="57308" y="757238"/>
                    <a:pt x="47783" y="796290"/>
                    <a:pt x="38258" y="838200"/>
                  </a:cubicBezTo>
                  <a:cubicBezTo>
                    <a:pt x="10635" y="953453"/>
                    <a:pt x="-22702" y="1097280"/>
                    <a:pt x="23018" y="1167765"/>
                  </a:cubicBezTo>
                  <a:cubicBezTo>
                    <a:pt x="35400" y="1187768"/>
                    <a:pt x="53498" y="1201103"/>
                    <a:pt x="78263" y="1206818"/>
                  </a:cubicBezTo>
                  <a:close/>
                  <a:moveTo>
                    <a:pt x="1106963" y="193358"/>
                  </a:moveTo>
                  <a:cubicBezTo>
                    <a:pt x="1663223" y="193358"/>
                    <a:pt x="2115660" y="647700"/>
                    <a:pt x="2115660" y="1206818"/>
                  </a:cubicBezTo>
                  <a:cubicBezTo>
                    <a:pt x="2115660" y="1765935"/>
                    <a:pt x="1663223" y="2220278"/>
                    <a:pt x="1106963" y="2220278"/>
                  </a:cubicBezTo>
                  <a:cubicBezTo>
                    <a:pt x="550703" y="2220278"/>
                    <a:pt x="98265" y="1765935"/>
                    <a:pt x="98265" y="1206818"/>
                  </a:cubicBezTo>
                  <a:cubicBezTo>
                    <a:pt x="98265" y="647700"/>
                    <a:pt x="550703" y="193358"/>
                    <a:pt x="1106963" y="19335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1" name="Google Shape;2591;p16"/>
            <p:cNvSpPr/>
            <p:nvPr/>
          </p:nvSpPr>
          <p:spPr>
            <a:xfrm>
              <a:off x="5638800" y="3871912"/>
              <a:ext cx="916304" cy="45720"/>
            </a:xfrm>
            <a:custGeom>
              <a:avLst/>
              <a:gdLst/>
              <a:ahLst/>
              <a:cxnLst/>
              <a:rect l="l" t="t" r="r" b="b"/>
              <a:pathLst>
                <a:path w="916304" h="45720" extrusionOk="0">
                  <a:moveTo>
                    <a:pt x="90488" y="45720"/>
                  </a:moveTo>
                  <a:lnTo>
                    <a:pt x="825818" y="45720"/>
                  </a:lnTo>
                  <a:cubicBezTo>
                    <a:pt x="857250" y="32385"/>
                    <a:pt x="887730" y="17145"/>
                    <a:pt x="916305" y="0"/>
                  </a:cubicBezTo>
                  <a:lnTo>
                    <a:pt x="0" y="0"/>
                  </a:lnTo>
                  <a:cubicBezTo>
                    <a:pt x="28575" y="16192"/>
                    <a:pt x="59055" y="31433"/>
                    <a:pt x="90488" y="4572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2" name="Google Shape;2592;p16"/>
            <p:cNvSpPr/>
            <p:nvPr/>
          </p:nvSpPr>
          <p:spPr>
            <a:xfrm>
              <a:off x="5838825" y="3957637"/>
              <a:ext cx="516254" cy="36195"/>
            </a:xfrm>
            <a:custGeom>
              <a:avLst/>
              <a:gdLst/>
              <a:ahLst/>
              <a:cxnLst/>
              <a:rect l="l" t="t" r="r" b="b"/>
              <a:pathLst>
                <a:path w="516254" h="36195" extrusionOk="0">
                  <a:moveTo>
                    <a:pt x="258128" y="36195"/>
                  </a:moveTo>
                  <a:cubicBezTo>
                    <a:pt x="347663" y="36195"/>
                    <a:pt x="434340" y="23813"/>
                    <a:pt x="516255" y="0"/>
                  </a:cubicBezTo>
                  <a:lnTo>
                    <a:pt x="0" y="0"/>
                  </a:lnTo>
                  <a:cubicBezTo>
                    <a:pt x="81915" y="22860"/>
                    <a:pt x="168592" y="36195"/>
                    <a:pt x="258128" y="3619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3" name="Google Shape;2593;p16"/>
            <p:cNvSpPr/>
            <p:nvPr/>
          </p:nvSpPr>
          <p:spPr>
            <a:xfrm>
              <a:off x="6180772" y="3058477"/>
              <a:ext cx="205999" cy="305752"/>
            </a:xfrm>
            <a:custGeom>
              <a:avLst/>
              <a:gdLst/>
              <a:ahLst/>
              <a:cxnLst/>
              <a:rect l="l" t="t" r="r" b="b"/>
              <a:pathLst>
                <a:path w="205999" h="305752" extrusionOk="0">
                  <a:moveTo>
                    <a:pt x="140018" y="11430"/>
                  </a:moveTo>
                  <a:cubicBezTo>
                    <a:pt x="134303" y="5715"/>
                    <a:pt x="115253" y="0"/>
                    <a:pt x="92393" y="0"/>
                  </a:cubicBezTo>
                  <a:cubicBezTo>
                    <a:pt x="81915" y="0"/>
                    <a:pt x="72390" y="952"/>
                    <a:pt x="62865" y="3810"/>
                  </a:cubicBezTo>
                  <a:cubicBezTo>
                    <a:pt x="28575" y="12382"/>
                    <a:pt x="0" y="48577"/>
                    <a:pt x="0" y="66675"/>
                  </a:cubicBezTo>
                  <a:cubicBezTo>
                    <a:pt x="10478" y="80010"/>
                    <a:pt x="23813" y="94297"/>
                    <a:pt x="36195" y="106680"/>
                  </a:cubicBezTo>
                  <a:cubicBezTo>
                    <a:pt x="63818" y="133350"/>
                    <a:pt x="89535" y="160020"/>
                    <a:pt x="90488" y="196215"/>
                  </a:cubicBezTo>
                  <a:cubicBezTo>
                    <a:pt x="91440" y="213360"/>
                    <a:pt x="88583" y="228600"/>
                    <a:pt x="82868" y="243840"/>
                  </a:cubicBezTo>
                  <a:cubicBezTo>
                    <a:pt x="70485" y="276225"/>
                    <a:pt x="40958" y="295275"/>
                    <a:pt x="14288" y="305752"/>
                  </a:cubicBezTo>
                  <a:cubicBezTo>
                    <a:pt x="92393" y="301942"/>
                    <a:pt x="149543" y="284797"/>
                    <a:pt x="179070" y="253365"/>
                  </a:cubicBezTo>
                  <a:cubicBezTo>
                    <a:pt x="199073" y="233363"/>
                    <a:pt x="207645" y="206692"/>
                    <a:pt x="205740" y="174307"/>
                  </a:cubicBezTo>
                  <a:cubicBezTo>
                    <a:pt x="203835" y="152400"/>
                    <a:pt x="187643" y="130492"/>
                    <a:pt x="172403" y="108585"/>
                  </a:cubicBezTo>
                  <a:cubicBezTo>
                    <a:pt x="150495" y="79057"/>
                    <a:pt x="127635" y="47625"/>
                    <a:pt x="140018" y="11430"/>
                  </a:cubicBezTo>
                  <a:cubicBezTo>
                    <a:pt x="140970" y="11430"/>
                    <a:pt x="140018" y="11430"/>
                    <a:pt x="140018" y="1143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4" name="Google Shape;2594;p16"/>
            <p:cNvSpPr/>
            <p:nvPr/>
          </p:nvSpPr>
          <p:spPr>
            <a:xfrm>
              <a:off x="6236970" y="3089909"/>
              <a:ext cx="262116" cy="284797"/>
            </a:xfrm>
            <a:custGeom>
              <a:avLst/>
              <a:gdLst/>
              <a:ahLst/>
              <a:cxnLst/>
              <a:rect l="l" t="t" r="r" b="b"/>
              <a:pathLst>
                <a:path w="262116" h="284797" extrusionOk="0">
                  <a:moveTo>
                    <a:pt x="190500" y="0"/>
                  </a:moveTo>
                  <a:cubicBezTo>
                    <a:pt x="178117" y="0"/>
                    <a:pt x="160020" y="953"/>
                    <a:pt x="142875" y="7620"/>
                  </a:cubicBezTo>
                  <a:cubicBezTo>
                    <a:pt x="121920" y="15240"/>
                    <a:pt x="109538" y="22860"/>
                    <a:pt x="104775" y="30480"/>
                  </a:cubicBezTo>
                  <a:cubicBezTo>
                    <a:pt x="111442" y="42863"/>
                    <a:pt x="120015" y="56198"/>
                    <a:pt x="129540" y="67628"/>
                  </a:cubicBezTo>
                  <a:cubicBezTo>
                    <a:pt x="146685" y="90488"/>
                    <a:pt x="163830" y="114300"/>
                    <a:pt x="165735" y="140970"/>
                  </a:cubicBezTo>
                  <a:cubicBezTo>
                    <a:pt x="168592" y="178118"/>
                    <a:pt x="158115" y="208598"/>
                    <a:pt x="135255" y="231458"/>
                  </a:cubicBezTo>
                  <a:cubicBezTo>
                    <a:pt x="107633" y="260033"/>
                    <a:pt x="61913" y="278130"/>
                    <a:pt x="0" y="284798"/>
                  </a:cubicBezTo>
                  <a:cubicBezTo>
                    <a:pt x="4763" y="284798"/>
                    <a:pt x="8572" y="284798"/>
                    <a:pt x="13335" y="284798"/>
                  </a:cubicBezTo>
                  <a:cubicBezTo>
                    <a:pt x="105727" y="284798"/>
                    <a:pt x="180975" y="263843"/>
                    <a:pt x="223838" y="225743"/>
                  </a:cubicBezTo>
                  <a:cubicBezTo>
                    <a:pt x="250508" y="201930"/>
                    <a:pt x="263842" y="173355"/>
                    <a:pt x="261938" y="140970"/>
                  </a:cubicBezTo>
                  <a:cubicBezTo>
                    <a:pt x="260985" y="119063"/>
                    <a:pt x="248602" y="101918"/>
                    <a:pt x="237172" y="84773"/>
                  </a:cubicBezTo>
                  <a:cubicBezTo>
                    <a:pt x="220980" y="61913"/>
                    <a:pt x="202883" y="36195"/>
                    <a:pt x="222885" y="953"/>
                  </a:cubicBezTo>
                  <a:cubicBezTo>
                    <a:pt x="216217" y="1905"/>
                    <a:pt x="204788" y="0"/>
                    <a:pt x="190500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5" name="Google Shape;2595;p16"/>
            <p:cNvSpPr/>
            <p:nvPr/>
          </p:nvSpPr>
          <p:spPr>
            <a:xfrm>
              <a:off x="5940559" y="3035617"/>
              <a:ext cx="315693" cy="330517"/>
            </a:xfrm>
            <a:custGeom>
              <a:avLst/>
              <a:gdLst/>
              <a:ahLst/>
              <a:cxnLst/>
              <a:rect l="l" t="t" r="r" b="b"/>
              <a:pathLst>
                <a:path w="315693" h="330517" extrusionOk="0">
                  <a:moveTo>
                    <a:pt x="308793" y="260985"/>
                  </a:moveTo>
                  <a:cubicBezTo>
                    <a:pt x="314507" y="247650"/>
                    <a:pt x="316412" y="234315"/>
                    <a:pt x="315460" y="219075"/>
                  </a:cubicBezTo>
                  <a:cubicBezTo>
                    <a:pt x="313555" y="188595"/>
                    <a:pt x="290695" y="163830"/>
                    <a:pt x="265930" y="140017"/>
                  </a:cubicBezTo>
                  <a:cubicBezTo>
                    <a:pt x="257357" y="131445"/>
                    <a:pt x="212590" y="87630"/>
                    <a:pt x="196398" y="49530"/>
                  </a:cubicBezTo>
                  <a:lnTo>
                    <a:pt x="193540" y="43815"/>
                  </a:lnTo>
                  <a:cubicBezTo>
                    <a:pt x="183062" y="16192"/>
                    <a:pt x="175443" y="0"/>
                    <a:pt x="157345" y="0"/>
                  </a:cubicBezTo>
                  <a:cubicBezTo>
                    <a:pt x="140200" y="0"/>
                    <a:pt x="131628" y="18098"/>
                    <a:pt x="120198" y="45720"/>
                  </a:cubicBezTo>
                  <a:cubicBezTo>
                    <a:pt x="119245" y="46673"/>
                    <a:pt x="89718" y="102870"/>
                    <a:pt x="46855" y="143828"/>
                  </a:cubicBezTo>
                  <a:cubicBezTo>
                    <a:pt x="22090" y="166688"/>
                    <a:pt x="1135" y="190500"/>
                    <a:pt x="182" y="220028"/>
                  </a:cubicBezTo>
                  <a:cubicBezTo>
                    <a:pt x="-770" y="234315"/>
                    <a:pt x="2087" y="247650"/>
                    <a:pt x="6850" y="261938"/>
                  </a:cubicBezTo>
                  <a:cubicBezTo>
                    <a:pt x="24948" y="309563"/>
                    <a:pt x="94480" y="330517"/>
                    <a:pt x="155440" y="330517"/>
                  </a:cubicBezTo>
                  <a:lnTo>
                    <a:pt x="158298" y="330517"/>
                  </a:lnTo>
                  <a:lnTo>
                    <a:pt x="158298" y="330517"/>
                  </a:lnTo>
                  <a:lnTo>
                    <a:pt x="158298" y="330517"/>
                  </a:lnTo>
                  <a:lnTo>
                    <a:pt x="161155" y="330517"/>
                  </a:lnTo>
                  <a:cubicBezTo>
                    <a:pt x="221162" y="329565"/>
                    <a:pt x="290695" y="308610"/>
                    <a:pt x="308793" y="26098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6" name="Google Shape;2596;p16"/>
            <p:cNvSpPr/>
            <p:nvPr/>
          </p:nvSpPr>
          <p:spPr>
            <a:xfrm>
              <a:off x="5809990" y="3058477"/>
              <a:ext cx="205999" cy="305752"/>
            </a:xfrm>
            <a:custGeom>
              <a:avLst/>
              <a:gdLst/>
              <a:ahLst/>
              <a:cxnLst/>
              <a:rect l="l" t="t" r="r" b="b"/>
              <a:pathLst>
                <a:path w="205999" h="305752" extrusionOk="0">
                  <a:moveTo>
                    <a:pt x="259" y="174307"/>
                  </a:moveTo>
                  <a:cubicBezTo>
                    <a:pt x="-1646" y="206692"/>
                    <a:pt x="6927" y="233363"/>
                    <a:pt x="26929" y="253365"/>
                  </a:cubicBezTo>
                  <a:cubicBezTo>
                    <a:pt x="56457" y="283845"/>
                    <a:pt x="113607" y="301942"/>
                    <a:pt x="191712" y="305752"/>
                  </a:cubicBezTo>
                  <a:cubicBezTo>
                    <a:pt x="165042" y="295275"/>
                    <a:pt x="135514" y="276225"/>
                    <a:pt x="123132" y="243840"/>
                  </a:cubicBezTo>
                  <a:cubicBezTo>
                    <a:pt x="117417" y="228600"/>
                    <a:pt x="114559" y="212407"/>
                    <a:pt x="115512" y="196215"/>
                  </a:cubicBezTo>
                  <a:cubicBezTo>
                    <a:pt x="117417" y="160020"/>
                    <a:pt x="142182" y="133350"/>
                    <a:pt x="169804" y="106680"/>
                  </a:cubicBezTo>
                  <a:cubicBezTo>
                    <a:pt x="182187" y="94297"/>
                    <a:pt x="195522" y="80010"/>
                    <a:pt x="205999" y="66675"/>
                  </a:cubicBezTo>
                  <a:cubicBezTo>
                    <a:pt x="205999" y="48577"/>
                    <a:pt x="177424" y="12382"/>
                    <a:pt x="143134" y="3810"/>
                  </a:cubicBezTo>
                  <a:cubicBezTo>
                    <a:pt x="133609" y="1905"/>
                    <a:pt x="124084" y="0"/>
                    <a:pt x="113607" y="0"/>
                  </a:cubicBezTo>
                  <a:cubicBezTo>
                    <a:pt x="90747" y="0"/>
                    <a:pt x="71697" y="5715"/>
                    <a:pt x="65982" y="11430"/>
                  </a:cubicBezTo>
                  <a:cubicBezTo>
                    <a:pt x="65982" y="11430"/>
                    <a:pt x="65029" y="12382"/>
                    <a:pt x="65029" y="12382"/>
                  </a:cubicBezTo>
                  <a:cubicBezTo>
                    <a:pt x="78364" y="48577"/>
                    <a:pt x="55504" y="79057"/>
                    <a:pt x="33597" y="109538"/>
                  </a:cubicBezTo>
                  <a:cubicBezTo>
                    <a:pt x="18357" y="130492"/>
                    <a:pt x="2164" y="152400"/>
                    <a:pt x="259" y="17430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7" name="Google Shape;2597;p16"/>
            <p:cNvSpPr/>
            <p:nvPr/>
          </p:nvSpPr>
          <p:spPr>
            <a:xfrm>
              <a:off x="5698628" y="3091815"/>
              <a:ext cx="262116" cy="284797"/>
            </a:xfrm>
            <a:custGeom>
              <a:avLst/>
              <a:gdLst/>
              <a:ahLst/>
              <a:cxnLst/>
              <a:rect l="l" t="t" r="r" b="b"/>
              <a:pathLst>
                <a:path w="262116" h="284797" extrusionOk="0">
                  <a:moveTo>
                    <a:pt x="179" y="140970"/>
                  </a:moveTo>
                  <a:cubicBezTo>
                    <a:pt x="-1726" y="173355"/>
                    <a:pt x="11609" y="201930"/>
                    <a:pt x="38279" y="225742"/>
                  </a:cubicBezTo>
                  <a:cubicBezTo>
                    <a:pt x="81142" y="263842"/>
                    <a:pt x="156389" y="284797"/>
                    <a:pt x="248781" y="284797"/>
                  </a:cubicBezTo>
                  <a:cubicBezTo>
                    <a:pt x="253544" y="284797"/>
                    <a:pt x="257354" y="284797"/>
                    <a:pt x="262117" y="284797"/>
                  </a:cubicBezTo>
                  <a:cubicBezTo>
                    <a:pt x="199252" y="277177"/>
                    <a:pt x="154484" y="259080"/>
                    <a:pt x="126862" y="231457"/>
                  </a:cubicBezTo>
                  <a:cubicBezTo>
                    <a:pt x="104002" y="207645"/>
                    <a:pt x="93524" y="177165"/>
                    <a:pt x="96382" y="140970"/>
                  </a:cubicBezTo>
                  <a:cubicBezTo>
                    <a:pt x="98287" y="114300"/>
                    <a:pt x="115432" y="90488"/>
                    <a:pt x="132577" y="67627"/>
                  </a:cubicBezTo>
                  <a:cubicBezTo>
                    <a:pt x="142102" y="55245"/>
                    <a:pt x="150674" y="42863"/>
                    <a:pt x="157342" y="30480"/>
                  </a:cubicBezTo>
                  <a:cubicBezTo>
                    <a:pt x="152579" y="21907"/>
                    <a:pt x="140197" y="14288"/>
                    <a:pt x="119242" y="7620"/>
                  </a:cubicBezTo>
                  <a:cubicBezTo>
                    <a:pt x="102097" y="1905"/>
                    <a:pt x="83047" y="0"/>
                    <a:pt x="71617" y="0"/>
                  </a:cubicBezTo>
                  <a:cubicBezTo>
                    <a:pt x="57329" y="0"/>
                    <a:pt x="45899" y="1905"/>
                    <a:pt x="40184" y="3810"/>
                  </a:cubicBezTo>
                  <a:cubicBezTo>
                    <a:pt x="61139" y="39052"/>
                    <a:pt x="42089" y="64770"/>
                    <a:pt x="25897" y="87630"/>
                  </a:cubicBezTo>
                  <a:cubicBezTo>
                    <a:pt x="13514" y="101917"/>
                    <a:pt x="2084" y="119063"/>
                    <a:pt x="179" y="14097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8" name="Google Shape;2598;p16"/>
            <p:cNvSpPr/>
            <p:nvPr/>
          </p:nvSpPr>
          <p:spPr>
            <a:xfrm>
              <a:off x="5791200" y="3389947"/>
              <a:ext cx="150495" cy="61912"/>
            </a:xfrm>
            <a:custGeom>
              <a:avLst/>
              <a:gdLst/>
              <a:ahLst/>
              <a:cxnLst/>
              <a:rect l="l" t="t" r="r" b="b"/>
              <a:pathLst>
                <a:path w="150495" h="61912" extrusionOk="0">
                  <a:moveTo>
                    <a:pt x="122873" y="25718"/>
                  </a:moveTo>
                  <a:cubicBezTo>
                    <a:pt x="126683" y="23813"/>
                    <a:pt x="129540" y="21908"/>
                    <a:pt x="131445" y="20003"/>
                  </a:cubicBezTo>
                  <a:cubicBezTo>
                    <a:pt x="137160" y="16193"/>
                    <a:pt x="140970" y="12383"/>
                    <a:pt x="144780" y="8573"/>
                  </a:cubicBezTo>
                  <a:cubicBezTo>
                    <a:pt x="146685" y="6668"/>
                    <a:pt x="148590" y="4763"/>
                    <a:pt x="150495" y="2858"/>
                  </a:cubicBezTo>
                  <a:cubicBezTo>
                    <a:pt x="132398" y="2858"/>
                    <a:pt x="115252" y="1905"/>
                    <a:pt x="98108" y="0"/>
                  </a:cubicBezTo>
                  <a:lnTo>
                    <a:pt x="98108" y="0"/>
                  </a:lnTo>
                  <a:cubicBezTo>
                    <a:pt x="96202" y="0"/>
                    <a:pt x="95250" y="953"/>
                    <a:pt x="94298" y="1905"/>
                  </a:cubicBezTo>
                  <a:cubicBezTo>
                    <a:pt x="92392" y="3810"/>
                    <a:pt x="89535" y="5715"/>
                    <a:pt x="87630" y="7620"/>
                  </a:cubicBezTo>
                  <a:cubicBezTo>
                    <a:pt x="73342" y="20003"/>
                    <a:pt x="49530" y="40005"/>
                    <a:pt x="1905" y="40005"/>
                  </a:cubicBezTo>
                  <a:lnTo>
                    <a:pt x="0" y="40005"/>
                  </a:lnTo>
                  <a:cubicBezTo>
                    <a:pt x="16192" y="48578"/>
                    <a:pt x="53340" y="60960"/>
                    <a:pt x="92392" y="61913"/>
                  </a:cubicBezTo>
                  <a:lnTo>
                    <a:pt x="92392" y="61913"/>
                  </a:lnTo>
                  <a:cubicBezTo>
                    <a:pt x="96202" y="61913"/>
                    <a:pt x="97155" y="60960"/>
                    <a:pt x="97155" y="59055"/>
                  </a:cubicBezTo>
                  <a:cubicBezTo>
                    <a:pt x="97155" y="56198"/>
                    <a:pt x="97155" y="54293"/>
                    <a:pt x="97155" y="52388"/>
                  </a:cubicBezTo>
                  <a:cubicBezTo>
                    <a:pt x="100013" y="40005"/>
                    <a:pt x="110490" y="33338"/>
                    <a:pt x="122873" y="2571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9" name="Google Shape;2599;p16"/>
            <p:cNvSpPr/>
            <p:nvPr/>
          </p:nvSpPr>
          <p:spPr>
            <a:xfrm>
              <a:off x="5904547" y="3388995"/>
              <a:ext cx="103822" cy="80962"/>
            </a:xfrm>
            <a:custGeom>
              <a:avLst/>
              <a:gdLst/>
              <a:ahLst/>
              <a:cxnLst/>
              <a:rect l="l" t="t" r="r" b="b"/>
              <a:pathLst>
                <a:path w="103822" h="80962" extrusionOk="0">
                  <a:moveTo>
                    <a:pt x="68580" y="80963"/>
                  </a:moveTo>
                  <a:cubicBezTo>
                    <a:pt x="78105" y="80963"/>
                    <a:pt x="87630" y="80010"/>
                    <a:pt x="94298" y="77152"/>
                  </a:cubicBezTo>
                  <a:cubicBezTo>
                    <a:pt x="99060" y="75247"/>
                    <a:pt x="102870" y="73342"/>
                    <a:pt x="103823" y="71438"/>
                  </a:cubicBezTo>
                  <a:cubicBezTo>
                    <a:pt x="101918" y="69533"/>
                    <a:pt x="100965" y="67627"/>
                    <a:pt x="99060" y="65722"/>
                  </a:cubicBezTo>
                  <a:cubicBezTo>
                    <a:pt x="88582" y="48577"/>
                    <a:pt x="81915" y="21908"/>
                    <a:pt x="101918" y="952"/>
                  </a:cubicBezTo>
                  <a:cubicBezTo>
                    <a:pt x="101918" y="952"/>
                    <a:pt x="101918" y="952"/>
                    <a:pt x="102870" y="0"/>
                  </a:cubicBezTo>
                  <a:cubicBezTo>
                    <a:pt x="97155" y="952"/>
                    <a:pt x="90487" y="952"/>
                    <a:pt x="84773" y="952"/>
                  </a:cubicBezTo>
                  <a:cubicBezTo>
                    <a:pt x="55245" y="4763"/>
                    <a:pt x="49530" y="10477"/>
                    <a:pt x="42862" y="19050"/>
                  </a:cubicBezTo>
                  <a:cubicBezTo>
                    <a:pt x="39052" y="22860"/>
                    <a:pt x="34290" y="27622"/>
                    <a:pt x="27623" y="33338"/>
                  </a:cubicBezTo>
                  <a:cubicBezTo>
                    <a:pt x="24765" y="35242"/>
                    <a:pt x="21907" y="37147"/>
                    <a:pt x="19050" y="39052"/>
                  </a:cubicBezTo>
                  <a:cubicBezTo>
                    <a:pt x="9525" y="44767"/>
                    <a:pt x="952" y="50483"/>
                    <a:pt x="0" y="55245"/>
                  </a:cubicBezTo>
                  <a:cubicBezTo>
                    <a:pt x="0" y="57150"/>
                    <a:pt x="0" y="58102"/>
                    <a:pt x="1905" y="60960"/>
                  </a:cubicBezTo>
                  <a:cubicBezTo>
                    <a:pt x="8573" y="71438"/>
                    <a:pt x="39052" y="80963"/>
                    <a:pt x="68580" y="8096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0" name="Google Shape;2600;p16"/>
            <p:cNvSpPr/>
            <p:nvPr/>
          </p:nvSpPr>
          <p:spPr>
            <a:xfrm>
              <a:off x="6010121" y="3382327"/>
              <a:ext cx="179377" cy="129539"/>
            </a:xfrm>
            <a:custGeom>
              <a:avLst/>
              <a:gdLst/>
              <a:ahLst/>
              <a:cxnLst/>
              <a:rect l="l" t="t" r="r" b="b"/>
              <a:pathLst>
                <a:path w="179377" h="129539" extrusionOk="0">
                  <a:moveTo>
                    <a:pt x="88736" y="0"/>
                  </a:moveTo>
                  <a:lnTo>
                    <a:pt x="88736" y="0"/>
                  </a:lnTo>
                  <a:lnTo>
                    <a:pt x="87784" y="0"/>
                  </a:lnTo>
                  <a:cubicBezTo>
                    <a:pt x="44921" y="0"/>
                    <a:pt x="20156" y="5715"/>
                    <a:pt x="8726" y="19050"/>
                  </a:cubicBezTo>
                  <a:cubicBezTo>
                    <a:pt x="-4609" y="33338"/>
                    <a:pt x="-799" y="52388"/>
                    <a:pt x="7774" y="64770"/>
                  </a:cubicBezTo>
                  <a:cubicBezTo>
                    <a:pt x="9679" y="67627"/>
                    <a:pt x="11584" y="70485"/>
                    <a:pt x="14441" y="72390"/>
                  </a:cubicBezTo>
                  <a:lnTo>
                    <a:pt x="16346" y="74295"/>
                  </a:lnTo>
                  <a:cubicBezTo>
                    <a:pt x="23014" y="79057"/>
                    <a:pt x="30634" y="81915"/>
                    <a:pt x="38254" y="84772"/>
                  </a:cubicBezTo>
                  <a:cubicBezTo>
                    <a:pt x="56351" y="91440"/>
                    <a:pt x="76354" y="99060"/>
                    <a:pt x="89689" y="129540"/>
                  </a:cubicBezTo>
                  <a:cubicBezTo>
                    <a:pt x="103024" y="98107"/>
                    <a:pt x="123026" y="91440"/>
                    <a:pt x="141124" y="84772"/>
                  </a:cubicBezTo>
                  <a:cubicBezTo>
                    <a:pt x="148744" y="81915"/>
                    <a:pt x="156364" y="79057"/>
                    <a:pt x="163031" y="74295"/>
                  </a:cubicBezTo>
                  <a:lnTo>
                    <a:pt x="164936" y="72390"/>
                  </a:lnTo>
                  <a:cubicBezTo>
                    <a:pt x="167794" y="70485"/>
                    <a:pt x="169699" y="67627"/>
                    <a:pt x="171604" y="64770"/>
                  </a:cubicBezTo>
                  <a:cubicBezTo>
                    <a:pt x="180176" y="52388"/>
                    <a:pt x="183986" y="33338"/>
                    <a:pt x="170651" y="19050"/>
                  </a:cubicBezTo>
                  <a:cubicBezTo>
                    <a:pt x="157316" y="5715"/>
                    <a:pt x="131599" y="0"/>
                    <a:pt x="88736" y="0"/>
                  </a:cubicBezTo>
                  <a:lnTo>
                    <a:pt x="88736" y="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1" name="Google Shape;2601;p16"/>
            <p:cNvSpPr/>
            <p:nvPr/>
          </p:nvSpPr>
          <p:spPr>
            <a:xfrm>
              <a:off x="6188392" y="3388995"/>
              <a:ext cx="104775" cy="81914"/>
            </a:xfrm>
            <a:custGeom>
              <a:avLst/>
              <a:gdLst/>
              <a:ahLst/>
              <a:cxnLst/>
              <a:rect l="l" t="t" r="r" b="b"/>
              <a:pathLst>
                <a:path w="104775" h="81914" extrusionOk="0">
                  <a:moveTo>
                    <a:pt x="0" y="72390"/>
                  </a:moveTo>
                  <a:cubicBezTo>
                    <a:pt x="1905" y="74295"/>
                    <a:pt x="4763" y="77152"/>
                    <a:pt x="9525" y="78105"/>
                  </a:cubicBezTo>
                  <a:cubicBezTo>
                    <a:pt x="16192" y="80010"/>
                    <a:pt x="24765" y="81915"/>
                    <a:pt x="35242" y="81915"/>
                  </a:cubicBezTo>
                  <a:cubicBezTo>
                    <a:pt x="64770" y="81915"/>
                    <a:pt x="95250" y="72390"/>
                    <a:pt x="102870" y="60960"/>
                  </a:cubicBezTo>
                  <a:cubicBezTo>
                    <a:pt x="104775" y="59055"/>
                    <a:pt x="104775" y="57150"/>
                    <a:pt x="104775" y="55245"/>
                  </a:cubicBezTo>
                  <a:cubicBezTo>
                    <a:pt x="103823" y="50483"/>
                    <a:pt x="95250" y="44767"/>
                    <a:pt x="85725" y="39052"/>
                  </a:cubicBezTo>
                  <a:cubicBezTo>
                    <a:pt x="82867" y="37147"/>
                    <a:pt x="80010" y="35242"/>
                    <a:pt x="77153" y="33338"/>
                  </a:cubicBezTo>
                  <a:cubicBezTo>
                    <a:pt x="69533" y="28575"/>
                    <a:pt x="65723" y="23813"/>
                    <a:pt x="61913" y="19050"/>
                  </a:cubicBezTo>
                  <a:cubicBezTo>
                    <a:pt x="54292" y="11430"/>
                    <a:pt x="48578" y="4763"/>
                    <a:pt x="20003" y="952"/>
                  </a:cubicBezTo>
                  <a:cubicBezTo>
                    <a:pt x="14288" y="952"/>
                    <a:pt x="8573" y="0"/>
                    <a:pt x="1905" y="0"/>
                  </a:cubicBezTo>
                  <a:cubicBezTo>
                    <a:pt x="1905" y="0"/>
                    <a:pt x="1905" y="0"/>
                    <a:pt x="2858" y="952"/>
                  </a:cubicBezTo>
                  <a:cubicBezTo>
                    <a:pt x="21908" y="21908"/>
                    <a:pt x="16192" y="49530"/>
                    <a:pt x="5715" y="65722"/>
                  </a:cubicBezTo>
                  <a:cubicBezTo>
                    <a:pt x="3810" y="67627"/>
                    <a:pt x="1905" y="70485"/>
                    <a:pt x="0" y="7239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2" name="Google Shape;2602;p16"/>
            <p:cNvSpPr/>
            <p:nvPr/>
          </p:nvSpPr>
          <p:spPr>
            <a:xfrm>
              <a:off x="6255067" y="3388042"/>
              <a:ext cx="150495" cy="61912"/>
            </a:xfrm>
            <a:custGeom>
              <a:avLst/>
              <a:gdLst/>
              <a:ahLst/>
              <a:cxnLst/>
              <a:rect l="l" t="t" r="r" b="b"/>
              <a:pathLst>
                <a:path w="150495" h="61912" extrusionOk="0">
                  <a:moveTo>
                    <a:pt x="58103" y="61913"/>
                  </a:moveTo>
                  <a:lnTo>
                    <a:pt x="58103" y="61913"/>
                  </a:lnTo>
                  <a:cubicBezTo>
                    <a:pt x="97155" y="61913"/>
                    <a:pt x="135255" y="49530"/>
                    <a:pt x="150495" y="40005"/>
                  </a:cubicBezTo>
                  <a:lnTo>
                    <a:pt x="148590" y="40005"/>
                  </a:lnTo>
                  <a:cubicBezTo>
                    <a:pt x="100965" y="40005"/>
                    <a:pt x="77153" y="20003"/>
                    <a:pt x="62865" y="7620"/>
                  </a:cubicBezTo>
                  <a:cubicBezTo>
                    <a:pt x="60960" y="5715"/>
                    <a:pt x="58103" y="3810"/>
                    <a:pt x="56198" y="1905"/>
                  </a:cubicBezTo>
                  <a:cubicBezTo>
                    <a:pt x="55245" y="953"/>
                    <a:pt x="54292" y="953"/>
                    <a:pt x="52388" y="0"/>
                  </a:cubicBezTo>
                  <a:lnTo>
                    <a:pt x="52388" y="0"/>
                  </a:lnTo>
                  <a:cubicBezTo>
                    <a:pt x="35242" y="1905"/>
                    <a:pt x="17145" y="2858"/>
                    <a:pt x="0" y="2858"/>
                  </a:cubicBezTo>
                  <a:cubicBezTo>
                    <a:pt x="1905" y="4763"/>
                    <a:pt x="3810" y="6667"/>
                    <a:pt x="5715" y="8573"/>
                  </a:cubicBezTo>
                  <a:cubicBezTo>
                    <a:pt x="9525" y="12383"/>
                    <a:pt x="12383" y="16192"/>
                    <a:pt x="19050" y="20003"/>
                  </a:cubicBezTo>
                  <a:cubicBezTo>
                    <a:pt x="21908" y="21908"/>
                    <a:pt x="24765" y="23813"/>
                    <a:pt x="27623" y="25717"/>
                  </a:cubicBezTo>
                  <a:cubicBezTo>
                    <a:pt x="40005" y="33338"/>
                    <a:pt x="50483" y="40005"/>
                    <a:pt x="52388" y="51435"/>
                  </a:cubicBezTo>
                  <a:cubicBezTo>
                    <a:pt x="52388" y="53340"/>
                    <a:pt x="53340" y="56198"/>
                    <a:pt x="52388" y="58103"/>
                  </a:cubicBezTo>
                  <a:cubicBezTo>
                    <a:pt x="53340" y="60960"/>
                    <a:pt x="54292" y="61913"/>
                    <a:pt x="58103" y="6191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3" name="Google Shape;2603;p16"/>
            <p:cNvSpPr/>
            <p:nvPr/>
          </p:nvSpPr>
          <p:spPr>
            <a:xfrm>
              <a:off x="5622575" y="3664505"/>
              <a:ext cx="433339" cy="150232"/>
            </a:xfrm>
            <a:custGeom>
              <a:avLst/>
              <a:gdLst/>
              <a:ahLst/>
              <a:cxnLst/>
              <a:rect l="l" t="t" r="r" b="b"/>
              <a:pathLst>
                <a:path w="433339" h="150232" extrusionOk="0">
                  <a:moveTo>
                    <a:pt x="281020" y="82629"/>
                  </a:moveTo>
                  <a:cubicBezTo>
                    <a:pt x="285782" y="84534"/>
                    <a:pt x="349600" y="103584"/>
                    <a:pt x="361982" y="104537"/>
                  </a:cubicBezTo>
                  <a:cubicBezTo>
                    <a:pt x="382937" y="107394"/>
                    <a:pt x="404845" y="106442"/>
                    <a:pt x="421037" y="92154"/>
                  </a:cubicBezTo>
                  <a:cubicBezTo>
                    <a:pt x="421990" y="91202"/>
                    <a:pt x="422942" y="90249"/>
                    <a:pt x="424847" y="89297"/>
                  </a:cubicBezTo>
                  <a:cubicBezTo>
                    <a:pt x="427705" y="85487"/>
                    <a:pt x="430562" y="82629"/>
                    <a:pt x="431515" y="78819"/>
                  </a:cubicBezTo>
                  <a:cubicBezTo>
                    <a:pt x="440087" y="56912"/>
                    <a:pt x="419132" y="30242"/>
                    <a:pt x="354362" y="15002"/>
                  </a:cubicBezTo>
                  <a:cubicBezTo>
                    <a:pt x="274352" y="-4048"/>
                    <a:pt x="153385" y="-6906"/>
                    <a:pt x="67660" y="17859"/>
                  </a:cubicBezTo>
                  <a:cubicBezTo>
                    <a:pt x="19082" y="32147"/>
                    <a:pt x="-920" y="52149"/>
                    <a:pt x="32" y="72152"/>
                  </a:cubicBezTo>
                  <a:cubicBezTo>
                    <a:pt x="32" y="77867"/>
                    <a:pt x="1937" y="82629"/>
                    <a:pt x="4795" y="88344"/>
                  </a:cubicBezTo>
                  <a:lnTo>
                    <a:pt x="4795" y="88344"/>
                  </a:lnTo>
                  <a:cubicBezTo>
                    <a:pt x="10510" y="97869"/>
                    <a:pt x="20035" y="107394"/>
                    <a:pt x="33370" y="115014"/>
                  </a:cubicBezTo>
                  <a:cubicBezTo>
                    <a:pt x="40037" y="118824"/>
                    <a:pt x="46705" y="122634"/>
                    <a:pt x="55277" y="125492"/>
                  </a:cubicBezTo>
                  <a:lnTo>
                    <a:pt x="55277" y="125492"/>
                  </a:lnTo>
                  <a:cubicBezTo>
                    <a:pt x="69565" y="131207"/>
                    <a:pt x="84805" y="135969"/>
                    <a:pt x="102902" y="138827"/>
                  </a:cubicBezTo>
                  <a:cubicBezTo>
                    <a:pt x="150527" y="148352"/>
                    <a:pt x="208630" y="152162"/>
                    <a:pt x="258160" y="149304"/>
                  </a:cubicBezTo>
                  <a:cubicBezTo>
                    <a:pt x="330550" y="145494"/>
                    <a:pt x="324835" y="123587"/>
                    <a:pt x="309595" y="114062"/>
                  </a:cubicBezTo>
                  <a:cubicBezTo>
                    <a:pt x="305785" y="112157"/>
                    <a:pt x="287687" y="102632"/>
                    <a:pt x="275305" y="93107"/>
                  </a:cubicBezTo>
                  <a:cubicBezTo>
                    <a:pt x="264827" y="86439"/>
                    <a:pt x="271495" y="78819"/>
                    <a:pt x="281020" y="82629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4" name="Google Shape;2604;p16"/>
            <p:cNvSpPr/>
            <p:nvPr/>
          </p:nvSpPr>
          <p:spPr>
            <a:xfrm>
              <a:off x="5892164" y="3782377"/>
              <a:ext cx="786764" cy="50482"/>
            </a:xfrm>
            <a:custGeom>
              <a:avLst/>
              <a:gdLst/>
              <a:ahLst/>
              <a:cxnLst/>
              <a:rect l="l" t="t" r="r" b="b"/>
              <a:pathLst>
                <a:path w="786764" h="50482" extrusionOk="0">
                  <a:moveTo>
                    <a:pt x="64770" y="0"/>
                  </a:moveTo>
                  <a:cubicBezTo>
                    <a:pt x="65723" y="952"/>
                    <a:pt x="65723" y="2857"/>
                    <a:pt x="65723" y="4763"/>
                  </a:cubicBezTo>
                  <a:cubicBezTo>
                    <a:pt x="66675" y="8572"/>
                    <a:pt x="66675" y="13335"/>
                    <a:pt x="65723" y="17145"/>
                  </a:cubicBezTo>
                  <a:cubicBezTo>
                    <a:pt x="60007" y="40957"/>
                    <a:pt x="28575" y="47625"/>
                    <a:pt x="0" y="50482"/>
                  </a:cubicBezTo>
                  <a:lnTo>
                    <a:pt x="725805" y="50482"/>
                  </a:lnTo>
                  <a:cubicBezTo>
                    <a:pt x="746760" y="36195"/>
                    <a:pt x="766763" y="20955"/>
                    <a:pt x="786765" y="4763"/>
                  </a:cubicBezTo>
                  <a:lnTo>
                    <a:pt x="81915" y="4763"/>
                  </a:lnTo>
                  <a:cubicBezTo>
                    <a:pt x="78105" y="2857"/>
                    <a:pt x="72390" y="1905"/>
                    <a:pt x="64770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5" name="Google Shape;2605;p16"/>
            <p:cNvSpPr/>
            <p:nvPr/>
          </p:nvSpPr>
          <p:spPr>
            <a:xfrm>
              <a:off x="5514022" y="3787140"/>
              <a:ext cx="279082" cy="45719"/>
            </a:xfrm>
            <a:custGeom>
              <a:avLst/>
              <a:gdLst/>
              <a:ahLst/>
              <a:cxnLst/>
              <a:rect l="l" t="t" r="r" b="b"/>
              <a:pathLst>
                <a:path w="279082" h="45719" extrusionOk="0">
                  <a:moveTo>
                    <a:pt x="206692" y="35242"/>
                  </a:moveTo>
                  <a:cubicBezTo>
                    <a:pt x="187642" y="31432"/>
                    <a:pt x="171450" y="26670"/>
                    <a:pt x="157163" y="20955"/>
                  </a:cubicBezTo>
                  <a:lnTo>
                    <a:pt x="156210" y="20955"/>
                  </a:lnTo>
                  <a:lnTo>
                    <a:pt x="155257" y="20955"/>
                  </a:lnTo>
                  <a:cubicBezTo>
                    <a:pt x="146685" y="17145"/>
                    <a:pt x="139065" y="13335"/>
                    <a:pt x="131445" y="9525"/>
                  </a:cubicBezTo>
                  <a:cubicBezTo>
                    <a:pt x="126682" y="6667"/>
                    <a:pt x="121920" y="3810"/>
                    <a:pt x="118110" y="0"/>
                  </a:cubicBezTo>
                  <a:lnTo>
                    <a:pt x="0" y="0"/>
                  </a:lnTo>
                  <a:cubicBezTo>
                    <a:pt x="20002" y="16192"/>
                    <a:pt x="40005" y="31432"/>
                    <a:pt x="60960" y="45720"/>
                  </a:cubicBezTo>
                  <a:lnTo>
                    <a:pt x="279082" y="45720"/>
                  </a:lnTo>
                  <a:cubicBezTo>
                    <a:pt x="253365" y="42863"/>
                    <a:pt x="228600" y="40005"/>
                    <a:pt x="206692" y="3524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6" name="Google Shape;2606;p16"/>
            <p:cNvSpPr/>
            <p:nvPr/>
          </p:nvSpPr>
          <p:spPr>
            <a:xfrm>
              <a:off x="5295900" y="3529965"/>
              <a:ext cx="984884" cy="45719"/>
            </a:xfrm>
            <a:custGeom>
              <a:avLst/>
              <a:gdLst/>
              <a:ahLst/>
              <a:cxnLst/>
              <a:rect l="l" t="t" r="r" b="b"/>
              <a:pathLst>
                <a:path w="984884" h="45719" extrusionOk="0">
                  <a:moveTo>
                    <a:pt x="950595" y="44767"/>
                  </a:moveTo>
                  <a:cubicBezTo>
                    <a:pt x="947738" y="36195"/>
                    <a:pt x="948690" y="26670"/>
                    <a:pt x="953453" y="19050"/>
                  </a:cubicBezTo>
                  <a:cubicBezTo>
                    <a:pt x="956310" y="14288"/>
                    <a:pt x="960120" y="11430"/>
                    <a:pt x="966788" y="7620"/>
                  </a:cubicBezTo>
                  <a:cubicBezTo>
                    <a:pt x="971550" y="4763"/>
                    <a:pt x="978218" y="2857"/>
                    <a:pt x="984885" y="0"/>
                  </a:cubicBezTo>
                  <a:lnTo>
                    <a:pt x="0" y="0"/>
                  </a:lnTo>
                  <a:cubicBezTo>
                    <a:pt x="8573" y="15240"/>
                    <a:pt x="18098" y="30480"/>
                    <a:pt x="28575" y="45720"/>
                  </a:cubicBezTo>
                  <a:lnTo>
                    <a:pt x="951547" y="45720"/>
                  </a:lnTo>
                  <a:cubicBezTo>
                    <a:pt x="950595" y="45720"/>
                    <a:pt x="950595" y="45720"/>
                    <a:pt x="950595" y="4476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7" name="Google Shape;2607;p16"/>
            <p:cNvSpPr/>
            <p:nvPr/>
          </p:nvSpPr>
          <p:spPr>
            <a:xfrm>
              <a:off x="6517957" y="3529965"/>
              <a:ext cx="381000" cy="45719"/>
            </a:xfrm>
            <a:custGeom>
              <a:avLst/>
              <a:gdLst/>
              <a:ahLst/>
              <a:cxnLst/>
              <a:rect l="l" t="t" r="r" b="b"/>
              <a:pathLst>
                <a:path w="381000" h="45719" extrusionOk="0">
                  <a:moveTo>
                    <a:pt x="74295" y="15240"/>
                  </a:moveTo>
                  <a:cubicBezTo>
                    <a:pt x="111442" y="24765"/>
                    <a:pt x="139065" y="35242"/>
                    <a:pt x="159067" y="45720"/>
                  </a:cubicBezTo>
                  <a:lnTo>
                    <a:pt x="352425" y="45720"/>
                  </a:lnTo>
                  <a:cubicBezTo>
                    <a:pt x="361950" y="30480"/>
                    <a:pt x="371475" y="15240"/>
                    <a:pt x="381000" y="0"/>
                  </a:cubicBezTo>
                  <a:lnTo>
                    <a:pt x="0" y="0"/>
                  </a:lnTo>
                  <a:cubicBezTo>
                    <a:pt x="25717" y="4763"/>
                    <a:pt x="51435" y="9525"/>
                    <a:pt x="74295" y="1524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8" name="Google Shape;2608;p16"/>
            <p:cNvSpPr/>
            <p:nvPr/>
          </p:nvSpPr>
          <p:spPr>
            <a:xfrm>
              <a:off x="6681787" y="3615690"/>
              <a:ext cx="161925" cy="45719"/>
            </a:xfrm>
            <a:custGeom>
              <a:avLst/>
              <a:gdLst/>
              <a:ahLst/>
              <a:cxnLst/>
              <a:rect l="l" t="t" r="r" b="b"/>
              <a:pathLst>
                <a:path w="161925" h="45719" extrusionOk="0">
                  <a:moveTo>
                    <a:pt x="28575" y="7620"/>
                  </a:moveTo>
                  <a:cubicBezTo>
                    <a:pt x="27622" y="17145"/>
                    <a:pt x="21908" y="26670"/>
                    <a:pt x="13335" y="35242"/>
                  </a:cubicBezTo>
                  <a:lnTo>
                    <a:pt x="10478" y="38100"/>
                  </a:lnTo>
                  <a:cubicBezTo>
                    <a:pt x="7620" y="40957"/>
                    <a:pt x="3810" y="43815"/>
                    <a:pt x="0" y="45720"/>
                  </a:cubicBezTo>
                  <a:lnTo>
                    <a:pt x="125730" y="45720"/>
                  </a:lnTo>
                  <a:cubicBezTo>
                    <a:pt x="138113" y="30480"/>
                    <a:pt x="150495" y="16192"/>
                    <a:pt x="161925" y="0"/>
                  </a:cubicBezTo>
                  <a:lnTo>
                    <a:pt x="29528" y="0"/>
                  </a:lnTo>
                  <a:cubicBezTo>
                    <a:pt x="28575" y="2857"/>
                    <a:pt x="28575" y="4763"/>
                    <a:pt x="28575" y="762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9" name="Google Shape;2609;p16"/>
            <p:cNvSpPr/>
            <p:nvPr/>
          </p:nvSpPr>
          <p:spPr>
            <a:xfrm>
              <a:off x="5352097" y="3615690"/>
              <a:ext cx="815339" cy="45719"/>
            </a:xfrm>
            <a:custGeom>
              <a:avLst/>
              <a:gdLst/>
              <a:ahLst/>
              <a:cxnLst/>
              <a:rect l="l" t="t" r="r" b="b"/>
              <a:pathLst>
                <a:path w="815339" h="45719" extrusionOk="0">
                  <a:moveTo>
                    <a:pt x="344805" y="45720"/>
                  </a:moveTo>
                  <a:cubicBezTo>
                    <a:pt x="384810" y="35242"/>
                    <a:pt x="432435" y="30480"/>
                    <a:pt x="483870" y="30480"/>
                  </a:cubicBezTo>
                  <a:cubicBezTo>
                    <a:pt x="535305" y="30480"/>
                    <a:pt x="587693" y="36195"/>
                    <a:pt x="628650" y="45720"/>
                  </a:cubicBezTo>
                  <a:lnTo>
                    <a:pt x="805815" y="45720"/>
                  </a:lnTo>
                  <a:cubicBezTo>
                    <a:pt x="802005" y="35242"/>
                    <a:pt x="802957" y="26670"/>
                    <a:pt x="803910" y="20955"/>
                  </a:cubicBezTo>
                  <a:cubicBezTo>
                    <a:pt x="805815" y="12382"/>
                    <a:pt x="809625" y="5715"/>
                    <a:pt x="815340" y="0"/>
                  </a:cubicBezTo>
                  <a:lnTo>
                    <a:pt x="0" y="0"/>
                  </a:lnTo>
                  <a:cubicBezTo>
                    <a:pt x="11430" y="15240"/>
                    <a:pt x="23813" y="30480"/>
                    <a:pt x="36195" y="45720"/>
                  </a:cubicBezTo>
                  <a:lnTo>
                    <a:pt x="344805" y="4572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0" name="Google Shape;2610;p16"/>
            <p:cNvSpPr/>
            <p:nvPr/>
          </p:nvSpPr>
          <p:spPr>
            <a:xfrm>
              <a:off x="5422582" y="3701415"/>
              <a:ext cx="196214" cy="45719"/>
            </a:xfrm>
            <a:custGeom>
              <a:avLst/>
              <a:gdLst/>
              <a:ahLst/>
              <a:cxnLst/>
              <a:rect l="l" t="t" r="r" b="b"/>
              <a:pathLst>
                <a:path w="196214" h="45719" extrusionOk="0">
                  <a:moveTo>
                    <a:pt x="181927" y="36195"/>
                  </a:moveTo>
                  <a:cubicBezTo>
                    <a:pt x="181927" y="25717"/>
                    <a:pt x="184785" y="12382"/>
                    <a:pt x="196215" y="0"/>
                  </a:cubicBezTo>
                  <a:lnTo>
                    <a:pt x="0" y="0"/>
                  </a:lnTo>
                  <a:cubicBezTo>
                    <a:pt x="14288" y="15240"/>
                    <a:pt x="30480" y="30480"/>
                    <a:pt x="45720" y="45720"/>
                  </a:cubicBezTo>
                  <a:lnTo>
                    <a:pt x="182880" y="45720"/>
                  </a:lnTo>
                  <a:cubicBezTo>
                    <a:pt x="181927" y="41910"/>
                    <a:pt x="181927" y="39052"/>
                    <a:pt x="181927" y="3619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1" name="Google Shape;2611;p16"/>
            <p:cNvSpPr/>
            <p:nvPr/>
          </p:nvSpPr>
          <p:spPr>
            <a:xfrm>
              <a:off x="6060757" y="3701415"/>
              <a:ext cx="711517" cy="45719"/>
            </a:xfrm>
            <a:custGeom>
              <a:avLst/>
              <a:gdLst/>
              <a:ahLst/>
              <a:cxnLst/>
              <a:rect l="l" t="t" r="r" b="b"/>
              <a:pathLst>
                <a:path w="711517" h="45719" extrusionOk="0">
                  <a:moveTo>
                    <a:pt x="472440" y="14288"/>
                  </a:moveTo>
                  <a:lnTo>
                    <a:pt x="465772" y="15240"/>
                  </a:lnTo>
                  <a:cubicBezTo>
                    <a:pt x="410527" y="26670"/>
                    <a:pt x="353377" y="32385"/>
                    <a:pt x="300038" y="32385"/>
                  </a:cubicBezTo>
                  <a:cubicBezTo>
                    <a:pt x="246697" y="32385"/>
                    <a:pt x="179070" y="26670"/>
                    <a:pt x="135255" y="0"/>
                  </a:cubicBezTo>
                  <a:lnTo>
                    <a:pt x="0" y="0"/>
                  </a:lnTo>
                  <a:cubicBezTo>
                    <a:pt x="2858" y="3810"/>
                    <a:pt x="6667" y="7620"/>
                    <a:pt x="8572" y="11430"/>
                  </a:cubicBezTo>
                  <a:cubicBezTo>
                    <a:pt x="14288" y="21907"/>
                    <a:pt x="15240" y="34290"/>
                    <a:pt x="12383" y="45720"/>
                  </a:cubicBezTo>
                  <a:lnTo>
                    <a:pt x="665797" y="45720"/>
                  </a:lnTo>
                  <a:cubicBezTo>
                    <a:pt x="681990" y="31432"/>
                    <a:pt x="697230" y="16192"/>
                    <a:pt x="711518" y="0"/>
                  </a:cubicBezTo>
                  <a:lnTo>
                    <a:pt x="529590" y="0"/>
                  </a:lnTo>
                  <a:cubicBezTo>
                    <a:pt x="510540" y="4763"/>
                    <a:pt x="492442" y="9525"/>
                    <a:pt x="472440" y="1428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2" name="Google Shape;2612;p16"/>
            <p:cNvSpPr/>
            <p:nvPr/>
          </p:nvSpPr>
          <p:spPr>
            <a:xfrm>
              <a:off x="6172094" y="3539490"/>
              <a:ext cx="520239" cy="177164"/>
            </a:xfrm>
            <a:custGeom>
              <a:avLst/>
              <a:gdLst/>
              <a:ahLst/>
              <a:cxnLst/>
              <a:rect l="l" t="t" r="r" b="b"/>
              <a:pathLst>
                <a:path w="520239" h="177164" extrusionOk="0">
                  <a:moveTo>
                    <a:pt x="167746" y="80010"/>
                  </a:moveTo>
                  <a:cubicBezTo>
                    <a:pt x="158221" y="80010"/>
                    <a:pt x="146791" y="78105"/>
                    <a:pt x="134408" y="76200"/>
                  </a:cubicBezTo>
                  <a:cubicBezTo>
                    <a:pt x="121073" y="74295"/>
                    <a:pt x="105833" y="71438"/>
                    <a:pt x="90593" y="71438"/>
                  </a:cubicBezTo>
                  <a:cubicBezTo>
                    <a:pt x="86783" y="71438"/>
                    <a:pt x="82973" y="71438"/>
                    <a:pt x="79163" y="71438"/>
                  </a:cubicBezTo>
                  <a:cubicBezTo>
                    <a:pt x="60113" y="71438"/>
                    <a:pt x="42968" y="73342"/>
                    <a:pt x="29633" y="77152"/>
                  </a:cubicBezTo>
                  <a:cubicBezTo>
                    <a:pt x="10583" y="81915"/>
                    <a:pt x="-17992" y="106680"/>
                    <a:pt x="15346" y="134302"/>
                  </a:cubicBezTo>
                  <a:cubicBezTo>
                    <a:pt x="42968" y="161925"/>
                    <a:pt x="103928" y="177165"/>
                    <a:pt x="188701" y="177165"/>
                  </a:cubicBezTo>
                  <a:cubicBezTo>
                    <a:pt x="241088" y="177165"/>
                    <a:pt x="297286" y="171450"/>
                    <a:pt x="351578" y="160020"/>
                  </a:cubicBezTo>
                  <a:lnTo>
                    <a:pt x="357293" y="159067"/>
                  </a:lnTo>
                  <a:cubicBezTo>
                    <a:pt x="426826" y="144780"/>
                    <a:pt x="483023" y="122872"/>
                    <a:pt x="506836" y="101917"/>
                  </a:cubicBezTo>
                  <a:lnTo>
                    <a:pt x="509693" y="99060"/>
                  </a:lnTo>
                  <a:cubicBezTo>
                    <a:pt x="515408" y="93345"/>
                    <a:pt x="519218" y="87630"/>
                    <a:pt x="520171" y="81915"/>
                  </a:cubicBezTo>
                  <a:cubicBezTo>
                    <a:pt x="521123" y="72390"/>
                    <a:pt x="513503" y="48577"/>
                    <a:pt x="415396" y="23813"/>
                  </a:cubicBezTo>
                  <a:cubicBezTo>
                    <a:pt x="357293" y="9525"/>
                    <a:pt x="279188" y="0"/>
                    <a:pt x="211561" y="0"/>
                  </a:cubicBezTo>
                  <a:lnTo>
                    <a:pt x="207751" y="0"/>
                  </a:lnTo>
                  <a:cubicBezTo>
                    <a:pt x="146791" y="0"/>
                    <a:pt x="113453" y="6667"/>
                    <a:pt x="99166" y="15240"/>
                  </a:cubicBezTo>
                  <a:cubicBezTo>
                    <a:pt x="96308" y="17145"/>
                    <a:pt x="93451" y="19050"/>
                    <a:pt x="92498" y="20955"/>
                  </a:cubicBezTo>
                  <a:cubicBezTo>
                    <a:pt x="91546" y="22860"/>
                    <a:pt x="90593" y="26670"/>
                    <a:pt x="91546" y="30480"/>
                  </a:cubicBezTo>
                  <a:cubicBezTo>
                    <a:pt x="101071" y="53340"/>
                    <a:pt x="140123" y="59055"/>
                    <a:pt x="175366" y="59055"/>
                  </a:cubicBezTo>
                  <a:cubicBezTo>
                    <a:pt x="195368" y="60007"/>
                    <a:pt x="194416" y="68580"/>
                    <a:pt x="190606" y="72390"/>
                  </a:cubicBezTo>
                  <a:cubicBezTo>
                    <a:pt x="183938" y="79057"/>
                    <a:pt x="174413" y="80010"/>
                    <a:pt x="167746" y="8001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3" name="Google Shape;2613;p16"/>
            <p:cNvSpPr/>
            <p:nvPr/>
          </p:nvSpPr>
          <p:spPr>
            <a:xfrm>
              <a:off x="6639877" y="3308984"/>
              <a:ext cx="231457" cy="38100"/>
            </a:xfrm>
            <a:custGeom>
              <a:avLst/>
              <a:gdLst/>
              <a:ahLst/>
              <a:cxnLst/>
              <a:rect l="l" t="t" r="r" b="b"/>
              <a:pathLst>
                <a:path w="231457" h="38100" extrusionOk="0">
                  <a:moveTo>
                    <a:pt x="231457" y="20003"/>
                  </a:moveTo>
                  <a:lnTo>
                    <a:pt x="1905" y="0"/>
                  </a:lnTo>
                  <a:cubicBezTo>
                    <a:pt x="952" y="5715"/>
                    <a:pt x="952" y="12383"/>
                    <a:pt x="0" y="18098"/>
                  </a:cubicBezTo>
                  <a:lnTo>
                    <a:pt x="229552" y="38100"/>
                  </a:lnTo>
                  <a:cubicBezTo>
                    <a:pt x="229552" y="32385"/>
                    <a:pt x="230505" y="25718"/>
                    <a:pt x="231457" y="2000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4" name="Google Shape;2614;p16"/>
            <p:cNvSpPr/>
            <p:nvPr/>
          </p:nvSpPr>
          <p:spPr>
            <a:xfrm>
              <a:off x="6636067" y="3126104"/>
              <a:ext cx="230504" cy="58102"/>
            </a:xfrm>
            <a:custGeom>
              <a:avLst/>
              <a:gdLst/>
              <a:ahLst/>
              <a:cxnLst/>
              <a:rect l="l" t="t" r="r" b="b"/>
              <a:pathLst>
                <a:path w="230504" h="58102" extrusionOk="0">
                  <a:moveTo>
                    <a:pt x="227648" y="0"/>
                  </a:moveTo>
                  <a:lnTo>
                    <a:pt x="0" y="40005"/>
                  </a:lnTo>
                  <a:cubicBezTo>
                    <a:pt x="953" y="45720"/>
                    <a:pt x="1905" y="52388"/>
                    <a:pt x="2858" y="58103"/>
                  </a:cubicBezTo>
                  <a:lnTo>
                    <a:pt x="230505" y="17145"/>
                  </a:lnTo>
                  <a:cubicBezTo>
                    <a:pt x="229553" y="12383"/>
                    <a:pt x="228600" y="6667"/>
                    <a:pt x="227648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5" name="Google Shape;2615;p16"/>
            <p:cNvSpPr/>
            <p:nvPr/>
          </p:nvSpPr>
          <p:spPr>
            <a:xfrm>
              <a:off x="6594157" y="2932747"/>
              <a:ext cx="217170" cy="114299"/>
            </a:xfrm>
            <a:custGeom>
              <a:avLst/>
              <a:gdLst/>
              <a:ahLst/>
              <a:cxnLst/>
              <a:rect l="l" t="t" r="r" b="b"/>
              <a:pathLst>
                <a:path w="217170" h="114299" extrusionOk="0">
                  <a:moveTo>
                    <a:pt x="0" y="98107"/>
                  </a:moveTo>
                  <a:cubicBezTo>
                    <a:pt x="2858" y="103823"/>
                    <a:pt x="4763" y="109537"/>
                    <a:pt x="7620" y="114300"/>
                  </a:cubicBezTo>
                  <a:lnTo>
                    <a:pt x="217170" y="16192"/>
                  </a:lnTo>
                  <a:cubicBezTo>
                    <a:pt x="214313" y="10477"/>
                    <a:pt x="212408" y="4763"/>
                    <a:pt x="209550" y="0"/>
                  </a:cubicBezTo>
                  <a:lnTo>
                    <a:pt x="0" y="9810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6" name="Google Shape;2616;p16"/>
            <p:cNvSpPr/>
            <p:nvPr/>
          </p:nvSpPr>
          <p:spPr>
            <a:xfrm>
              <a:off x="6518909" y="2761297"/>
              <a:ext cx="188595" cy="163829"/>
            </a:xfrm>
            <a:custGeom>
              <a:avLst/>
              <a:gdLst/>
              <a:ahLst/>
              <a:cxnLst/>
              <a:rect l="l" t="t" r="r" b="b"/>
              <a:pathLst>
                <a:path w="188595" h="163829" extrusionOk="0">
                  <a:moveTo>
                    <a:pt x="188595" y="14288"/>
                  </a:moveTo>
                  <a:cubicBezTo>
                    <a:pt x="184785" y="9525"/>
                    <a:pt x="180975" y="4763"/>
                    <a:pt x="177165" y="0"/>
                  </a:cubicBezTo>
                  <a:lnTo>
                    <a:pt x="0" y="149542"/>
                  </a:lnTo>
                  <a:cubicBezTo>
                    <a:pt x="3810" y="154305"/>
                    <a:pt x="7620" y="159067"/>
                    <a:pt x="11430" y="163830"/>
                  </a:cubicBezTo>
                  <a:lnTo>
                    <a:pt x="188595" y="1428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7" name="Google Shape;2617;p16"/>
            <p:cNvSpPr/>
            <p:nvPr/>
          </p:nvSpPr>
          <p:spPr>
            <a:xfrm>
              <a:off x="6419850" y="2628900"/>
              <a:ext cx="149542" cy="200025"/>
            </a:xfrm>
            <a:custGeom>
              <a:avLst/>
              <a:gdLst/>
              <a:ahLst/>
              <a:cxnLst/>
              <a:rect l="l" t="t" r="r" b="b"/>
              <a:pathLst>
                <a:path w="149542" h="200025" extrusionOk="0">
                  <a:moveTo>
                    <a:pt x="149542" y="10477"/>
                  </a:moveTo>
                  <a:cubicBezTo>
                    <a:pt x="144780" y="6667"/>
                    <a:pt x="140017" y="2858"/>
                    <a:pt x="135255" y="0"/>
                  </a:cubicBezTo>
                  <a:lnTo>
                    <a:pt x="0" y="188595"/>
                  </a:lnTo>
                  <a:cubicBezTo>
                    <a:pt x="4763" y="192405"/>
                    <a:pt x="9525" y="196215"/>
                    <a:pt x="14288" y="200025"/>
                  </a:cubicBezTo>
                  <a:lnTo>
                    <a:pt x="149542" y="1047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8" name="Google Shape;2618;p16"/>
            <p:cNvSpPr/>
            <p:nvPr/>
          </p:nvSpPr>
          <p:spPr>
            <a:xfrm>
              <a:off x="6299834" y="2535554"/>
              <a:ext cx="100965" cy="222885"/>
            </a:xfrm>
            <a:custGeom>
              <a:avLst/>
              <a:gdLst/>
              <a:ahLst/>
              <a:cxnLst/>
              <a:rect l="l" t="t" r="r" b="b"/>
              <a:pathLst>
                <a:path w="100965" h="222885" extrusionOk="0">
                  <a:moveTo>
                    <a:pt x="17145" y="222885"/>
                  </a:moveTo>
                  <a:lnTo>
                    <a:pt x="100965" y="6668"/>
                  </a:lnTo>
                  <a:cubicBezTo>
                    <a:pt x="95250" y="4763"/>
                    <a:pt x="89535" y="1905"/>
                    <a:pt x="83820" y="0"/>
                  </a:cubicBezTo>
                  <a:lnTo>
                    <a:pt x="0" y="216218"/>
                  </a:lnTo>
                  <a:cubicBezTo>
                    <a:pt x="6668" y="218123"/>
                    <a:pt x="12383" y="220980"/>
                    <a:pt x="17145" y="22288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9" name="Google Shape;2619;p16"/>
            <p:cNvSpPr/>
            <p:nvPr/>
          </p:nvSpPr>
          <p:spPr>
            <a:xfrm>
              <a:off x="5330189" y="3309937"/>
              <a:ext cx="228600" cy="37147"/>
            </a:xfrm>
            <a:custGeom>
              <a:avLst/>
              <a:gdLst/>
              <a:ahLst/>
              <a:cxnLst/>
              <a:rect l="l" t="t" r="r" b="b"/>
              <a:pathLst>
                <a:path w="228600" h="37147" extrusionOk="0">
                  <a:moveTo>
                    <a:pt x="1905" y="37147"/>
                  </a:moveTo>
                  <a:lnTo>
                    <a:pt x="228600" y="18097"/>
                  </a:lnTo>
                  <a:cubicBezTo>
                    <a:pt x="227648" y="12383"/>
                    <a:pt x="226695" y="5715"/>
                    <a:pt x="226695" y="0"/>
                  </a:cubicBezTo>
                  <a:lnTo>
                    <a:pt x="0" y="19050"/>
                  </a:lnTo>
                  <a:cubicBezTo>
                    <a:pt x="0" y="24765"/>
                    <a:pt x="952" y="30480"/>
                    <a:pt x="1905" y="3714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0" name="Google Shape;2620;p16"/>
            <p:cNvSpPr/>
            <p:nvPr/>
          </p:nvSpPr>
          <p:spPr>
            <a:xfrm>
              <a:off x="5334000" y="3127057"/>
              <a:ext cx="227647" cy="58102"/>
            </a:xfrm>
            <a:custGeom>
              <a:avLst/>
              <a:gdLst/>
              <a:ahLst/>
              <a:cxnLst/>
              <a:rect l="l" t="t" r="r" b="b"/>
              <a:pathLst>
                <a:path w="227647" h="58102" extrusionOk="0">
                  <a:moveTo>
                    <a:pt x="227648" y="40005"/>
                  </a:moveTo>
                  <a:lnTo>
                    <a:pt x="2858" y="0"/>
                  </a:lnTo>
                  <a:cubicBezTo>
                    <a:pt x="1905" y="5715"/>
                    <a:pt x="952" y="12383"/>
                    <a:pt x="0" y="18097"/>
                  </a:cubicBezTo>
                  <a:lnTo>
                    <a:pt x="224790" y="58102"/>
                  </a:lnTo>
                  <a:cubicBezTo>
                    <a:pt x="225742" y="51435"/>
                    <a:pt x="226695" y="45720"/>
                    <a:pt x="227648" y="4000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1" name="Google Shape;2621;p16"/>
            <p:cNvSpPr/>
            <p:nvPr/>
          </p:nvSpPr>
          <p:spPr>
            <a:xfrm>
              <a:off x="5389245" y="2933700"/>
              <a:ext cx="215264" cy="113347"/>
            </a:xfrm>
            <a:custGeom>
              <a:avLst/>
              <a:gdLst/>
              <a:ahLst/>
              <a:cxnLst/>
              <a:rect l="l" t="t" r="r" b="b"/>
              <a:pathLst>
                <a:path w="215264" h="113347" extrusionOk="0">
                  <a:moveTo>
                    <a:pt x="0" y="16192"/>
                  </a:moveTo>
                  <a:lnTo>
                    <a:pt x="207645" y="113347"/>
                  </a:lnTo>
                  <a:cubicBezTo>
                    <a:pt x="209550" y="107633"/>
                    <a:pt x="212407" y="101917"/>
                    <a:pt x="215265" y="97155"/>
                  </a:cubicBezTo>
                  <a:lnTo>
                    <a:pt x="7620" y="0"/>
                  </a:lnTo>
                  <a:cubicBezTo>
                    <a:pt x="4763" y="4763"/>
                    <a:pt x="1905" y="10477"/>
                    <a:pt x="0" y="1619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2" name="Google Shape;2622;p16"/>
            <p:cNvSpPr/>
            <p:nvPr/>
          </p:nvSpPr>
          <p:spPr>
            <a:xfrm>
              <a:off x="5492114" y="2762250"/>
              <a:ext cx="187642" cy="161925"/>
            </a:xfrm>
            <a:custGeom>
              <a:avLst/>
              <a:gdLst/>
              <a:ahLst/>
              <a:cxnLst/>
              <a:rect l="l" t="t" r="r" b="b"/>
              <a:pathLst>
                <a:path w="187642" h="161925" extrusionOk="0">
                  <a:moveTo>
                    <a:pt x="187643" y="147638"/>
                  </a:moveTo>
                  <a:lnTo>
                    <a:pt x="11430" y="0"/>
                  </a:lnTo>
                  <a:cubicBezTo>
                    <a:pt x="7620" y="4763"/>
                    <a:pt x="3810" y="9525"/>
                    <a:pt x="0" y="14288"/>
                  </a:cubicBezTo>
                  <a:lnTo>
                    <a:pt x="175260" y="161925"/>
                  </a:lnTo>
                  <a:cubicBezTo>
                    <a:pt x="180023" y="157163"/>
                    <a:pt x="183833" y="152400"/>
                    <a:pt x="187643" y="14763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3" name="Google Shape;2623;p16"/>
            <p:cNvSpPr/>
            <p:nvPr/>
          </p:nvSpPr>
          <p:spPr>
            <a:xfrm>
              <a:off x="5621654" y="2635567"/>
              <a:ext cx="151447" cy="197167"/>
            </a:xfrm>
            <a:custGeom>
              <a:avLst/>
              <a:gdLst/>
              <a:ahLst/>
              <a:cxnLst/>
              <a:rect l="l" t="t" r="r" b="b"/>
              <a:pathLst>
                <a:path w="151447" h="197167" extrusionOk="0">
                  <a:moveTo>
                    <a:pt x="137160" y="197168"/>
                  </a:moveTo>
                  <a:cubicBezTo>
                    <a:pt x="141923" y="193358"/>
                    <a:pt x="146685" y="189548"/>
                    <a:pt x="151448" y="185738"/>
                  </a:cubicBezTo>
                  <a:lnTo>
                    <a:pt x="14288" y="0"/>
                  </a:lnTo>
                  <a:cubicBezTo>
                    <a:pt x="9525" y="3810"/>
                    <a:pt x="4763" y="7620"/>
                    <a:pt x="0" y="11430"/>
                  </a:cubicBezTo>
                  <a:lnTo>
                    <a:pt x="137160" y="19716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4" name="Google Shape;2624;p16"/>
            <p:cNvSpPr/>
            <p:nvPr/>
          </p:nvSpPr>
          <p:spPr>
            <a:xfrm>
              <a:off x="5765482" y="2550795"/>
              <a:ext cx="109537" cy="219075"/>
            </a:xfrm>
            <a:custGeom>
              <a:avLst/>
              <a:gdLst/>
              <a:ahLst/>
              <a:cxnLst/>
              <a:rect l="l" t="t" r="r" b="b"/>
              <a:pathLst>
                <a:path w="109537" h="219075" extrusionOk="0">
                  <a:moveTo>
                    <a:pt x="109538" y="210502"/>
                  </a:moveTo>
                  <a:lnTo>
                    <a:pt x="16192" y="0"/>
                  </a:lnTo>
                  <a:cubicBezTo>
                    <a:pt x="10477" y="2857"/>
                    <a:pt x="4763" y="4763"/>
                    <a:pt x="0" y="7620"/>
                  </a:cubicBezTo>
                  <a:lnTo>
                    <a:pt x="93345" y="219075"/>
                  </a:lnTo>
                  <a:cubicBezTo>
                    <a:pt x="98107" y="215265"/>
                    <a:pt x="103822" y="212407"/>
                    <a:pt x="109538" y="21050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5" name="Google Shape;2625;p16"/>
            <p:cNvSpPr/>
            <p:nvPr/>
          </p:nvSpPr>
          <p:spPr>
            <a:xfrm>
              <a:off x="6642734" y="3220402"/>
              <a:ext cx="401955" cy="36194"/>
            </a:xfrm>
            <a:custGeom>
              <a:avLst/>
              <a:gdLst/>
              <a:ahLst/>
              <a:cxnLst/>
              <a:rect l="l" t="t" r="r" b="b"/>
              <a:pathLst>
                <a:path w="401955" h="36194" extrusionOk="0">
                  <a:moveTo>
                    <a:pt x="953" y="36195"/>
                  </a:moveTo>
                  <a:lnTo>
                    <a:pt x="401955" y="18097"/>
                  </a:lnTo>
                  <a:cubicBezTo>
                    <a:pt x="401955" y="12382"/>
                    <a:pt x="401955" y="5715"/>
                    <a:pt x="401003" y="0"/>
                  </a:cubicBezTo>
                  <a:lnTo>
                    <a:pt x="0" y="18097"/>
                  </a:lnTo>
                  <a:cubicBezTo>
                    <a:pt x="953" y="23813"/>
                    <a:pt x="953" y="29527"/>
                    <a:pt x="953" y="3619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6" name="Google Shape;2626;p16"/>
            <p:cNvSpPr/>
            <p:nvPr/>
          </p:nvSpPr>
          <p:spPr>
            <a:xfrm>
              <a:off x="6619875" y="2976562"/>
              <a:ext cx="388620" cy="138112"/>
            </a:xfrm>
            <a:custGeom>
              <a:avLst/>
              <a:gdLst/>
              <a:ahLst/>
              <a:cxnLst/>
              <a:rect l="l" t="t" r="r" b="b"/>
              <a:pathLst>
                <a:path w="388620" h="138112" extrusionOk="0">
                  <a:moveTo>
                    <a:pt x="4763" y="138113"/>
                  </a:moveTo>
                  <a:lnTo>
                    <a:pt x="388620" y="17145"/>
                  </a:lnTo>
                  <a:cubicBezTo>
                    <a:pt x="386715" y="11430"/>
                    <a:pt x="384810" y="5715"/>
                    <a:pt x="383858" y="0"/>
                  </a:cubicBezTo>
                  <a:lnTo>
                    <a:pt x="0" y="120967"/>
                  </a:lnTo>
                  <a:cubicBezTo>
                    <a:pt x="1905" y="126683"/>
                    <a:pt x="3810" y="132397"/>
                    <a:pt x="4763" y="13811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7" name="Google Shape;2627;p16"/>
            <p:cNvSpPr/>
            <p:nvPr/>
          </p:nvSpPr>
          <p:spPr>
            <a:xfrm>
              <a:off x="6560820" y="2752725"/>
              <a:ext cx="348614" cy="231457"/>
            </a:xfrm>
            <a:custGeom>
              <a:avLst/>
              <a:gdLst/>
              <a:ahLst/>
              <a:cxnLst/>
              <a:rect l="l" t="t" r="r" b="b"/>
              <a:pathLst>
                <a:path w="348614" h="231457" extrusionOk="0">
                  <a:moveTo>
                    <a:pt x="9525" y="231458"/>
                  </a:moveTo>
                  <a:lnTo>
                    <a:pt x="348615" y="15240"/>
                  </a:lnTo>
                  <a:cubicBezTo>
                    <a:pt x="345758" y="10477"/>
                    <a:pt x="341947" y="4763"/>
                    <a:pt x="339090" y="0"/>
                  </a:cubicBezTo>
                  <a:lnTo>
                    <a:pt x="0" y="216217"/>
                  </a:lnTo>
                  <a:cubicBezTo>
                    <a:pt x="2858" y="220980"/>
                    <a:pt x="5715" y="225742"/>
                    <a:pt x="9525" y="23145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8" name="Google Shape;2628;p16"/>
            <p:cNvSpPr/>
            <p:nvPr/>
          </p:nvSpPr>
          <p:spPr>
            <a:xfrm>
              <a:off x="6470332" y="2562225"/>
              <a:ext cx="284797" cy="309562"/>
            </a:xfrm>
            <a:custGeom>
              <a:avLst/>
              <a:gdLst/>
              <a:ahLst/>
              <a:cxnLst/>
              <a:rect l="l" t="t" r="r" b="b"/>
              <a:pathLst>
                <a:path w="284797" h="309562" extrusionOk="0">
                  <a:moveTo>
                    <a:pt x="284797" y="12383"/>
                  </a:moveTo>
                  <a:cubicBezTo>
                    <a:pt x="280035" y="8573"/>
                    <a:pt x="276225" y="3810"/>
                    <a:pt x="271463" y="0"/>
                  </a:cubicBezTo>
                  <a:lnTo>
                    <a:pt x="0" y="297180"/>
                  </a:lnTo>
                  <a:cubicBezTo>
                    <a:pt x="4763" y="300990"/>
                    <a:pt x="8572" y="305753"/>
                    <a:pt x="13335" y="309563"/>
                  </a:cubicBezTo>
                  <a:lnTo>
                    <a:pt x="284797" y="1238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9" name="Google Shape;2629;p16"/>
            <p:cNvSpPr/>
            <p:nvPr/>
          </p:nvSpPr>
          <p:spPr>
            <a:xfrm>
              <a:off x="6357937" y="2423160"/>
              <a:ext cx="205740" cy="364807"/>
            </a:xfrm>
            <a:custGeom>
              <a:avLst/>
              <a:gdLst/>
              <a:ahLst/>
              <a:cxnLst/>
              <a:rect l="l" t="t" r="r" b="b"/>
              <a:pathLst>
                <a:path w="205740" h="364807" extrusionOk="0">
                  <a:moveTo>
                    <a:pt x="205740" y="8573"/>
                  </a:moveTo>
                  <a:cubicBezTo>
                    <a:pt x="200025" y="5715"/>
                    <a:pt x="195263" y="2857"/>
                    <a:pt x="189547" y="0"/>
                  </a:cubicBezTo>
                  <a:lnTo>
                    <a:pt x="0" y="355282"/>
                  </a:lnTo>
                  <a:cubicBezTo>
                    <a:pt x="5715" y="358140"/>
                    <a:pt x="10478" y="360998"/>
                    <a:pt x="16192" y="364807"/>
                  </a:cubicBezTo>
                  <a:lnTo>
                    <a:pt x="205740" y="857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0" name="Google Shape;2630;p16"/>
            <p:cNvSpPr/>
            <p:nvPr/>
          </p:nvSpPr>
          <p:spPr>
            <a:xfrm>
              <a:off x="5155882" y="3220402"/>
              <a:ext cx="398144" cy="35242"/>
            </a:xfrm>
            <a:custGeom>
              <a:avLst/>
              <a:gdLst/>
              <a:ahLst/>
              <a:cxnLst/>
              <a:rect l="l" t="t" r="r" b="b"/>
              <a:pathLst>
                <a:path w="398144" h="35242" extrusionOk="0">
                  <a:moveTo>
                    <a:pt x="398145" y="17145"/>
                  </a:moveTo>
                  <a:lnTo>
                    <a:pt x="953" y="0"/>
                  </a:lnTo>
                  <a:cubicBezTo>
                    <a:pt x="953" y="5715"/>
                    <a:pt x="953" y="12382"/>
                    <a:pt x="0" y="18097"/>
                  </a:cubicBezTo>
                  <a:lnTo>
                    <a:pt x="398145" y="35242"/>
                  </a:lnTo>
                  <a:cubicBezTo>
                    <a:pt x="398145" y="29527"/>
                    <a:pt x="398145" y="23813"/>
                    <a:pt x="398145" y="1714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1" name="Google Shape;2631;p16"/>
            <p:cNvSpPr/>
            <p:nvPr/>
          </p:nvSpPr>
          <p:spPr>
            <a:xfrm>
              <a:off x="5193030" y="2977514"/>
              <a:ext cx="384809" cy="137160"/>
            </a:xfrm>
            <a:custGeom>
              <a:avLst/>
              <a:gdLst/>
              <a:ahLst/>
              <a:cxnLst/>
              <a:rect l="l" t="t" r="r" b="b"/>
              <a:pathLst>
                <a:path w="384809" h="137160" extrusionOk="0">
                  <a:moveTo>
                    <a:pt x="384810" y="120015"/>
                  </a:moveTo>
                  <a:lnTo>
                    <a:pt x="4763" y="0"/>
                  </a:lnTo>
                  <a:cubicBezTo>
                    <a:pt x="2857" y="5715"/>
                    <a:pt x="952" y="11430"/>
                    <a:pt x="0" y="17145"/>
                  </a:cubicBezTo>
                  <a:lnTo>
                    <a:pt x="381000" y="137160"/>
                  </a:lnTo>
                  <a:cubicBezTo>
                    <a:pt x="381953" y="131445"/>
                    <a:pt x="382905" y="125730"/>
                    <a:pt x="384810" y="12001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2" name="Google Shape;2632;p16"/>
            <p:cNvSpPr/>
            <p:nvPr/>
          </p:nvSpPr>
          <p:spPr>
            <a:xfrm>
              <a:off x="5291137" y="2752725"/>
              <a:ext cx="346710" cy="230504"/>
            </a:xfrm>
            <a:custGeom>
              <a:avLst/>
              <a:gdLst/>
              <a:ahLst/>
              <a:cxnLst/>
              <a:rect l="l" t="t" r="r" b="b"/>
              <a:pathLst>
                <a:path w="346710" h="230504" extrusionOk="0">
                  <a:moveTo>
                    <a:pt x="346710" y="215265"/>
                  </a:moveTo>
                  <a:lnTo>
                    <a:pt x="9525" y="0"/>
                  </a:lnTo>
                  <a:cubicBezTo>
                    <a:pt x="6668" y="4763"/>
                    <a:pt x="2857" y="10477"/>
                    <a:pt x="0" y="15240"/>
                  </a:cubicBezTo>
                  <a:lnTo>
                    <a:pt x="337185" y="230505"/>
                  </a:lnTo>
                  <a:cubicBezTo>
                    <a:pt x="340042" y="224790"/>
                    <a:pt x="342900" y="220027"/>
                    <a:pt x="346710" y="21526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3" name="Google Shape;2633;p16"/>
            <p:cNvSpPr/>
            <p:nvPr/>
          </p:nvSpPr>
          <p:spPr>
            <a:xfrm>
              <a:off x="5434012" y="2573654"/>
              <a:ext cx="288607" cy="302895"/>
            </a:xfrm>
            <a:custGeom>
              <a:avLst/>
              <a:gdLst/>
              <a:ahLst/>
              <a:cxnLst/>
              <a:rect l="l" t="t" r="r" b="b"/>
              <a:pathLst>
                <a:path w="288607" h="302895" extrusionOk="0">
                  <a:moveTo>
                    <a:pt x="288608" y="290513"/>
                  </a:moveTo>
                  <a:lnTo>
                    <a:pt x="13335" y="0"/>
                  </a:lnTo>
                  <a:cubicBezTo>
                    <a:pt x="8573" y="3810"/>
                    <a:pt x="4763" y="8573"/>
                    <a:pt x="0" y="12383"/>
                  </a:cubicBezTo>
                  <a:lnTo>
                    <a:pt x="275273" y="302895"/>
                  </a:lnTo>
                  <a:cubicBezTo>
                    <a:pt x="279083" y="299085"/>
                    <a:pt x="283845" y="294323"/>
                    <a:pt x="288608" y="29051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4" name="Google Shape;2634;p16"/>
            <p:cNvSpPr/>
            <p:nvPr/>
          </p:nvSpPr>
          <p:spPr>
            <a:xfrm>
              <a:off x="5604510" y="2442210"/>
              <a:ext cx="217169" cy="356235"/>
            </a:xfrm>
            <a:custGeom>
              <a:avLst/>
              <a:gdLst/>
              <a:ahLst/>
              <a:cxnLst/>
              <a:rect l="l" t="t" r="r" b="b"/>
              <a:pathLst>
                <a:path w="217169" h="356235" extrusionOk="0">
                  <a:moveTo>
                    <a:pt x="0" y="9525"/>
                  </a:moveTo>
                  <a:lnTo>
                    <a:pt x="201930" y="356235"/>
                  </a:lnTo>
                  <a:cubicBezTo>
                    <a:pt x="206692" y="353378"/>
                    <a:pt x="212407" y="349567"/>
                    <a:pt x="217170" y="346710"/>
                  </a:cubicBezTo>
                  <a:lnTo>
                    <a:pt x="16192" y="0"/>
                  </a:lnTo>
                  <a:cubicBezTo>
                    <a:pt x="10477" y="2857"/>
                    <a:pt x="5715" y="5715"/>
                    <a:pt x="0" y="952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5" name="Google Shape;2635;p16"/>
            <p:cNvSpPr/>
            <p:nvPr/>
          </p:nvSpPr>
          <p:spPr>
            <a:xfrm>
              <a:off x="5412104" y="2451735"/>
              <a:ext cx="70485" cy="72007"/>
            </a:xfrm>
            <a:custGeom>
              <a:avLst/>
              <a:gdLst/>
              <a:ahLst/>
              <a:cxnLst/>
              <a:rect l="l" t="t" r="r" b="b"/>
              <a:pathLst>
                <a:path w="70485" h="72007" extrusionOk="0">
                  <a:moveTo>
                    <a:pt x="41910" y="11430"/>
                  </a:moveTo>
                  <a:lnTo>
                    <a:pt x="28575" y="0"/>
                  </a:lnTo>
                  <a:lnTo>
                    <a:pt x="6668" y="24765"/>
                  </a:lnTo>
                  <a:cubicBezTo>
                    <a:pt x="1905" y="29527"/>
                    <a:pt x="0" y="35242"/>
                    <a:pt x="0" y="41910"/>
                  </a:cubicBezTo>
                  <a:cubicBezTo>
                    <a:pt x="0" y="48577"/>
                    <a:pt x="2858" y="54292"/>
                    <a:pt x="7620" y="58102"/>
                  </a:cubicBezTo>
                  <a:cubicBezTo>
                    <a:pt x="13335" y="62865"/>
                    <a:pt x="21908" y="67627"/>
                    <a:pt x="32385" y="69532"/>
                  </a:cubicBezTo>
                  <a:cubicBezTo>
                    <a:pt x="42863" y="72390"/>
                    <a:pt x="55245" y="72390"/>
                    <a:pt x="69533" y="71438"/>
                  </a:cubicBezTo>
                  <a:lnTo>
                    <a:pt x="70485" y="63817"/>
                  </a:lnTo>
                  <a:cubicBezTo>
                    <a:pt x="61913" y="63817"/>
                    <a:pt x="53340" y="62865"/>
                    <a:pt x="46673" y="60960"/>
                  </a:cubicBezTo>
                  <a:cubicBezTo>
                    <a:pt x="40005" y="59055"/>
                    <a:pt x="34290" y="56198"/>
                    <a:pt x="30480" y="52388"/>
                  </a:cubicBezTo>
                  <a:cubicBezTo>
                    <a:pt x="26670" y="49530"/>
                    <a:pt x="24765" y="44767"/>
                    <a:pt x="23813" y="40005"/>
                  </a:cubicBezTo>
                  <a:cubicBezTo>
                    <a:pt x="22860" y="35242"/>
                    <a:pt x="24765" y="31432"/>
                    <a:pt x="27623" y="27623"/>
                  </a:cubicBezTo>
                  <a:lnTo>
                    <a:pt x="41910" y="1143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6" name="Google Shape;2636;p16"/>
            <p:cNvSpPr/>
            <p:nvPr/>
          </p:nvSpPr>
          <p:spPr>
            <a:xfrm>
              <a:off x="5534025" y="2244089"/>
              <a:ext cx="77033" cy="27622"/>
            </a:xfrm>
            <a:custGeom>
              <a:avLst/>
              <a:gdLst/>
              <a:ahLst/>
              <a:cxnLst/>
              <a:rect l="l" t="t" r="r" b="b"/>
              <a:pathLst>
                <a:path w="77033" h="27622" extrusionOk="0">
                  <a:moveTo>
                    <a:pt x="24765" y="15240"/>
                  </a:moveTo>
                  <a:cubicBezTo>
                    <a:pt x="27623" y="13335"/>
                    <a:pt x="30480" y="12383"/>
                    <a:pt x="34290" y="12383"/>
                  </a:cubicBezTo>
                  <a:cubicBezTo>
                    <a:pt x="37148" y="12383"/>
                    <a:pt x="40005" y="12383"/>
                    <a:pt x="42863" y="13335"/>
                  </a:cubicBezTo>
                  <a:lnTo>
                    <a:pt x="75248" y="27623"/>
                  </a:lnTo>
                  <a:cubicBezTo>
                    <a:pt x="80010" y="24765"/>
                    <a:pt x="75248" y="20003"/>
                    <a:pt x="60960" y="12383"/>
                  </a:cubicBezTo>
                  <a:cubicBezTo>
                    <a:pt x="53340" y="8573"/>
                    <a:pt x="48577" y="6668"/>
                    <a:pt x="45720" y="5715"/>
                  </a:cubicBezTo>
                  <a:cubicBezTo>
                    <a:pt x="39052" y="2858"/>
                    <a:pt x="31433" y="953"/>
                    <a:pt x="23813" y="0"/>
                  </a:cubicBezTo>
                  <a:cubicBezTo>
                    <a:pt x="16192" y="0"/>
                    <a:pt x="10477" y="953"/>
                    <a:pt x="5715" y="3810"/>
                  </a:cubicBezTo>
                  <a:cubicBezTo>
                    <a:pt x="2858" y="5715"/>
                    <a:pt x="952" y="7620"/>
                    <a:pt x="0" y="9525"/>
                  </a:cubicBezTo>
                  <a:lnTo>
                    <a:pt x="17145" y="21908"/>
                  </a:lnTo>
                  <a:cubicBezTo>
                    <a:pt x="19050" y="18098"/>
                    <a:pt x="21908" y="16193"/>
                    <a:pt x="24765" y="1524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7" name="Google Shape;2637;p16"/>
            <p:cNvSpPr/>
            <p:nvPr/>
          </p:nvSpPr>
          <p:spPr>
            <a:xfrm>
              <a:off x="5629275" y="2180186"/>
              <a:ext cx="80010" cy="46758"/>
            </a:xfrm>
            <a:custGeom>
              <a:avLst/>
              <a:gdLst/>
              <a:ahLst/>
              <a:cxnLst/>
              <a:rect l="l" t="t" r="r" b="b"/>
              <a:pathLst>
                <a:path w="80010" h="46758" extrusionOk="0">
                  <a:moveTo>
                    <a:pt x="20002" y="43901"/>
                  </a:moveTo>
                  <a:cubicBezTo>
                    <a:pt x="22860" y="41996"/>
                    <a:pt x="25717" y="41043"/>
                    <a:pt x="27623" y="40091"/>
                  </a:cubicBezTo>
                  <a:cubicBezTo>
                    <a:pt x="32385" y="38186"/>
                    <a:pt x="38100" y="37233"/>
                    <a:pt x="44767" y="37233"/>
                  </a:cubicBezTo>
                  <a:cubicBezTo>
                    <a:pt x="52388" y="37233"/>
                    <a:pt x="60008" y="39138"/>
                    <a:pt x="68580" y="41996"/>
                  </a:cubicBezTo>
                  <a:lnTo>
                    <a:pt x="80010" y="37233"/>
                  </a:lnTo>
                  <a:lnTo>
                    <a:pt x="50483" y="10563"/>
                  </a:lnTo>
                  <a:cubicBezTo>
                    <a:pt x="45720" y="5801"/>
                    <a:pt x="40958" y="2943"/>
                    <a:pt x="36195" y="1038"/>
                  </a:cubicBezTo>
                  <a:cubicBezTo>
                    <a:pt x="30480" y="-867"/>
                    <a:pt x="25717" y="86"/>
                    <a:pt x="20955" y="1991"/>
                  </a:cubicBezTo>
                  <a:cubicBezTo>
                    <a:pt x="15240" y="4848"/>
                    <a:pt x="11430" y="7706"/>
                    <a:pt x="9525" y="9611"/>
                  </a:cubicBezTo>
                  <a:lnTo>
                    <a:pt x="26670" y="21993"/>
                  </a:lnTo>
                  <a:cubicBezTo>
                    <a:pt x="26670" y="21041"/>
                    <a:pt x="27623" y="19136"/>
                    <a:pt x="28575" y="18183"/>
                  </a:cubicBezTo>
                  <a:cubicBezTo>
                    <a:pt x="30480" y="16278"/>
                    <a:pt x="32385" y="15326"/>
                    <a:pt x="34290" y="14373"/>
                  </a:cubicBezTo>
                  <a:cubicBezTo>
                    <a:pt x="37148" y="13421"/>
                    <a:pt x="40005" y="13421"/>
                    <a:pt x="43815" y="14373"/>
                  </a:cubicBezTo>
                  <a:cubicBezTo>
                    <a:pt x="47625" y="16278"/>
                    <a:pt x="51435" y="18183"/>
                    <a:pt x="55245" y="21993"/>
                  </a:cubicBezTo>
                  <a:lnTo>
                    <a:pt x="73342" y="35328"/>
                  </a:lnTo>
                  <a:lnTo>
                    <a:pt x="71438" y="36281"/>
                  </a:lnTo>
                  <a:cubicBezTo>
                    <a:pt x="54292" y="31518"/>
                    <a:pt x="40958" y="27708"/>
                    <a:pt x="31433" y="25803"/>
                  </a:cubicBezTo>
                  <a:cubicBezTo>
                    <a:pt x="20955" y="23898"/>
                    <a:pt x="13335" y="23898"/>
                    <a:pt x="9525" y="25803"/>
                  </a:cubicBezTo>
                  <a:cubicBezTo>
                    <a:pt x="7620" y="26756"/>
                    <a:pt x="5715" y="27708"/>
                    <a:pt x="3810" y="28661"/>
                  </a:cubicBezTo>
                  <a:cubicBezTo>
                    <a:pt x="1905" y="29613"/>
                    <a:pt x="952" y="30566"/>
                    <a:pt x="0" y="32471"/>
                  </a:cubicBezTo>
                  <a:lnTo>
                    <a:pt x="16192" y="46758"/>
                  </a:lnTo>
                  <a:cubicBezTo>
                    <a:pt x="16192" y="46758"/>
                    <a:pt x="18098" y="45806"/>
                    <a:pt x="20002" y="43901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8" name="Google Shape;2638;p16"/>
            <p:cNvSpPr/>
            <p:nvPr/>
          </p:nvSpPr>
          <p:spPr>
            <a:xfrm>
              <a:off x="5366385" y="2163127"/>
              <a:ext cx="518291" cy="331470"/>
            </a:xfrm>
            <a:custGeom>
              <a:avLst/>
              <a:gdLst/>
              <a:ahLst/>
              <a:cxnLst/>
              <a:rect l="l" t="t" r="r" b="b"/>
              <a:pathLst>
                <a:path w="518291" h="331470" extrusionOk="0">
                  <a:moveTo>
                    <a:pt x="83820" y="260985"/>
                  </a:moveTo>
                  <a:cubicBezTo>
                    <a:pt x="84773" y="260985"/>
                    <a:pt x="85725" y="260985"/>
                    <a:pt x="86677" y="261938"/>
                  </a:cubicBezTo>
                  <a:cubicBezTo>
                    <a:pt x="87630" y="262890"/>
                    <a:pt x="89535" y="263843"/>
                    <a:pt x="90488" y="264795"/>
                  </a:cubicBezTo>
                  <a:cubicBezTo>
                    <a:pt x="93345" y="267653"/>
                    <a:pt x="94298" y="272415"/>
                    <a:pt x="92392" y="278130"/>
                  </a:cubicBezTo>
                  <a:cubicBezTo>
                    <a:pt x="90488" y="283845"/>
                    <a:pt x="87630" y="289560"/>
                    <a:pt x="81915" y="294323"/>
                  </a:cubicBezTo>
                  <a:cubicBezTo>
                    <a:pt x="93345" y="301943"/>
                    <a:pt x="105727" y="305753"/>
                    <a:pt x="118110" y="307658"/>
                  </a:cubicBezTo>
                  <a:cubicBezTo>
                    <a:pt x="129540" y="308610"/>
                    <a:pt x="139065" y="305753"/>
                    <a:pt x="145732" y="300038"/>
                  </a:cubicBezTo>
                  <a:cubicBezTo>
                    <a:pt x="148590" y="297180"/>
                    <a:pt x="151448" y="293370"/>
                    <a:pt x="152400" y="289560"/>
                  </a:cubicBezTo>
                  <a:cubicBezTo>
                    <a:pt x="154305" y="284798"/>
                    <a:pt x="156210" y="280988"/>
                    <a:pt x="156210" y="275273"/>
                  </a:cubicBezTo>
                  <a:lnTo>
                    <a:pt x="170498" y="289560"/>
                  </a:lnTo>
                  <a:lnTo>
                    <a:pt x="193357" y="284798"/>
                  </a:lnTo>
                  <a:lnTo>
                    <a:pt x="129540" y="218123"/>
                  </a:lnTo>
                  <a:cubicBezTo>
                    <a:pt x="139065" y="209550"/>
                    <a:pt x="148590" y="201930"/>
                    <a:pt x="158115" y="193358"/>
                  </a:cubicBezTo>
                  <a:lnTo>
                    <a:pt x="206692" y="255270"/>
                  </a:lnTo>
                  <a:lnTo>
                    <a:pt x="231457" y="253365"/>
                  </a:lnTo>
                  <a:lnTo>
                    <a:pt x="174307" y="180023"/>
                  </a:lnTo>
                  <a:cubicBezTo>
                    <a:pt x="184785" y="171450"/>
                    <a:pt x="196215" y="163830"/>
                    <a:pt x="206692" y="156210"/>
                  </a:cubicBezTo>
                  <a:lnTo>
                    <a:pt x="221932" y="180023"/>
                  </a:lnTo>
                  <a:lnTo>
                    <a:pt x="213360" y="185738"/>
                  </a:lnTo>
                  <a:cubicBezTo>
                    <a:pt x="212407" y="186690"/>
                    <a:pt x="211455" y="187643"/>
                    <a:pt x="211455" y="189548"/>
                  </a:cubicBezTo>
                  <a:cubicBezTo>
                    <a:pt x="210502" y="190500"/>
                    <a:pt x="211455" y="192405"/>
                    <a:pt x="212407" y="193358"/>
                  </a:cubicBezTo>
                  <a:cubicBezTo>
                    <a:pt x="215265" y="197168"/>
                    <a:pt x="220980" y="200025"/>
                    <a:pt x="231457" y="201930"/>
                  </a:cubicBezTo>
                  <a:cubicBezTo>
                    <a:pt x="241935" y="203835"/>
                    <a:pt x="248602" y="203835"/>
                    <a:pt x="252413" y="200978"/>
                  </a:cubicBezTo>
                  <a:cubicBezTo>
                    <a:pt x="254317" y="200025"/>
                    <a:pt x="255270" y="198120"/>
                    <a:pt x="255270" y="197168"/>
                  </a:cubicBezTo>
                  <a:cubicBezTo>
                    <a:pt x="255270" y="195263"/>
                    <a:pt x="255270" y="193358"/>
                    <a:pt x="254317" y="192405"/>
                  </a:cubicBezTo>
                  <a:lnTo>
                    <a:pt x="223838" y="145733"/>
                  </a:lnTo>
                  <a:cubicBezTo>
                    <a:pt x="231457" y="140970"/>
                    <a:pt x="239077" y="135255"/>
                    <a:pt x="246698" y="130493"/>
                  </a:cubicBezTo>
                  <a:lnTo>
                    <a:pt x="291465" y="199073"/>
                  </a:lnTo>
                  <a:lnTo>
                    <a:pt x="314325" y="197168"/>
                  </a:lnTo>
                  <a:lnTo>
                    <a:pt x="263842" y="119063"/>
                  </a:lnTo>
                  <a:cubicBezTo>
                    <a:pt x="286703" y="104775"/>
                    <a:pt x="310515" y="92393"/>
                    <a:pt x="335280" y="80010"/>
                  </a:cubicBezTo>
                  <a:lnTo>
                    <a:pt x="347663" y="105728"/>
                  </a:lnTo>
                  <a:lnTo>
                    <a:pt x="307657" y="125730"/>
                  </a:lnTo>
                  <a:cubicBezTo>
                    <a:pt x="305753" y="126683"/>
                    <a:pt x="303848" y="128588"/>
                    <a:pt x="302895" y="130493"/>
                  </a:cubicBezTo>
                  <a:cubicBezTo>
                    <a:pt x="301942" y="133350"/>
                    <a:pt x="301942" y="135255"/>
                    <a:pt x="302895" y="137160"/>
                  </a:cubicBezTo>
                  <a:cubicBezTo>
                    <a:pt x="305753" y="141923"/>
                    <a:pt x="310515" y="146685"/>
                    <a:pt x="317182" y="149543"/>
                  </a:cubicBezTo>
                  <a:cubicBezTo>
                    <a:pt x="323850" y="153353"/>
                    <a:pt x="329565" y="154305"/>
                    <a:pt x="333375" y="152400"/>
                  </a:cubicBezTo>
                  <a:cubicBezTo>
                    <a:pt x="334328" y="151448"/>
                    <a:pt x="335280" y="150495"/>
                    <a:pt x="335280" y="149543"/>
                  </a:cubicBezTo>
                  <a:cubicBezTo>
                    <a:pt x="336232" y="148590"/>
                    <a:pt x="336232" y="147638"/>
                    <a:pt x="335280" y="145733"/>
                  </a:cubicBezTo>
                  <a:lnTo>
                    <a:pt x="331470" y="139065"/>
                  </a:lnTo>
                  <a:cubicBezTo>
                    <a:pt x="330517" y="138113"/>
                    <a:pt x="330517" y="136208"/>
                    <a:pt x="331470" y="135255"/>
                  </a:cubicBezTo>
                  <a:cubicBezTo>
                    <a:pt x="331470" y="134303"/>
                    <a:pt x="332423" y="132398"/>
                    <a:pt x="333375" y="132398"/>
                  </a:cubicBezTo>
                  <a:lnTo>
                    <a:pt x="355282" y="120968"/>
                  </a:lnTo>
                  <a:lnTo>
                    <a:pt x="371475" y="153353"/>
                  </a:lnTo>
                  <a:lnTo>
                    <a:pt x="394335" y="154305"/>
                  </a:lnTo>
                  <a:lnTo>
                    <a:pt x="352425" y="71438"/>
                  </a:lnTo>
                  <a:cubicBezTo>
                    <a:pt x="378142" y="60008"/>
                    <a:pt x="403860" y="48578"/>
                    <a:pt x="431482" y="39053"/>
                  </a:cubicBezTo>
                  <a:lnTo>
                    <a:pt x="442913" y="69533"/>
                  </a:lnTo>
                  <a:cubicBezTo>
                    <a:pt x="436245" y="65723"/>
                    <a:pt x="429578" y="62865"/>
                    <a:pt x="422910" y="60960"/>
                  </a:cubicBezTo>
                  <a:cubicBezTo>
                    <a:pt x="417195" y="59055"/>
                    <a:pt x="411480" y="59055"/>
                    <a:pt x="408623" y="60960"/>
                  </a:cubicBezTo>
                  <a:cubicBezTo>
                    <a:pt x="401003" y="63818"/>
                    <a:pt x="395288" y="68580"/>
                    <a:pt x="391478" y="75248"/>
                  </a:cubicBezTo>
                  <a:cubicBezTo>
                    <a:pt x="387667" y="81915"/>
                    <a:pt x="387667" y="88583"/>
                    <a:pt x="389573" y="95250"/>
                  </a:cubicBezTo>
                  <a:cubicBezTo>
                    <a:pt x="392430" y="102870"/>
                    <a:pt x="399098" y="108585"/>
                    <a:pt x="408623" y="113348"/>
                  </a:cubicBezTo>
                  <a:cubicBezTo>
                    <a:pt x="418148" y="118110"/>
                    <a:pt x="427673" y="119063"/>
                    <a:pt x="434340" y="117158"/>
                  </a:cubicBezTo>
                  <a:cubicBezTo>
                    <a:pt x="437198" y="116205"/>
                    <a:pt x="441007" y="113348"/>
                    <a:pt x="443865" y="110490"/>
                  </a:cubicBezTo>
                  <a:cubicBezTo>
                    <a:pt x="446723" y="107633"/>
                    <a:pt x="450532" y="103823"/>
                    <a:pt x="453390" y="98108"/>
                  </a:cubicBezTo>
                  <a:lnTo>
                    <a:pt x="460057" y="116205"/>
                  </a:lnTo>
                  <a:lnTo>
                    <a:pt x="482917" y="120968"/>
                  </a:lnTo>
                  <a:lnTo>
                    <a:pt x="468630" y="80963"/>
                  </a:lnTo>
                  <a:cubicBezTo>
                    <a:pt x="470535" y="75248"/>
                    <a:pt x="473392" y="71438"/>
                    <a:pt x="476250" y="67628"/>
                  </a:cubicBezTo>
                  <a:cubicBezTo>
                    <a:pt x="480060" y="63818"/>
                    <a:pt x="482917" y="60960"/>
                    <a:pt x="486728" y="60008"/>
                  </a:cubicBezTo>
                  <a:cubicBezTo>
                    <a:pt x="488632" y="59055"/>
                    <a:pt x="490538" y="59055"/>
                    <a:pt x="492442" y="60960"/>
                  </a:cubicBezTo>
                  <a:cubicBezTo>
                    <a:pt x="494348" y="61913"/>
                    <a:pt x="496253" y="63818"/>
                    <a:pt x="497205" y="65723"/>
                  </a:cubicBezTo>
                  <a:cubicBezTo>
                    <a:pt x="499110" y="69533"/>
                    <a:pt x="499110" y="75248"/>
                    <a:pt x="499110" y="80963"/>
                  </a:cubicBezTo>
                  <a:cubicBezTo>
                    <a:pt x="498157" y="86678"/>
                    <a:pt x="497205" y="93345"/>
                    <a:pt x="495300" y="99060"/>
                  </a:cubicBezTo>
                  <a:lnTo>
                    <a:pt x="516255" y="104775"/>
                  </a:lnTo>
                  <a:cubicBezTo>
                    <a:pt x="519113" y="91440"/>
                    <a:pt x="519113" y="80010"/>
                    <a:pt x="515303" y="69533"/>
                  </a:cubicBezTo>
                  <a:cubicBezTo>
                    <a:pt x="512445" y="61913"/>
                    <a:pt x="506730" y="55245"/>
                    <a:pt x="498157" y="50483"/>
                  </a:cubicBezTo>
                  <a:cubicBezTo>
                    <a:pt x="489585" y="44768"/>
                    <a:pt x="481965" y="43815"/>
                    <a:pt x="476250" y="45720"/>
                  </a:cubicBezTo>
                  <a:cubicBezTo>
                    <a:pt x="473392" y="46673"/>
                    <a:pt x="470535" y="48578"/>
                    <a:pt x="467678" y="50483"/>
                  </a:cubicBezTo>
                  <a:cubicBezTo>
                    <a:pt x="464820" y="52388"/>
                    <a:pt x="461963" y="56198"/>
                    <a:pt x="459105" y="59055"/>
                  </a:cubicBezTo>
                  <a:lnTo>
                    <a:pt x="450532" y="34290"/>
                  </a:lnTo>
                  <a:cubicBezTo>
                    <a:pt x="470535" y="27623"/>
                    <a:pt x="490538" y="21908"/>
                    <a:pt x="511492" y="16193"/>
                  </a:cubicBezTo>
                  <a:lnTo>
                    <a:pt x="506730" y="12383"/>
                  </a:lnTo>
                  <a:lnTo>
                    <a:pt x="506730" y="12383"/>
                  </a:lnTo>
                  <a:lnTo>
                    <a:pt x="505778" y="11430"/>
                  </a:lnTo>
                  <a:lnTo>
                    <a:pt x="493395" y="0"/>
                  </a:lnTo>
                  <a:cubicBezTo>
                    <a:pt x="295275" y="52388"/>
                    <a:pt x="122873" y="168593"/>
                    <a:pt x="0" y="325755"/>
                  </a:cubicBezTo>
                  <a:lnTo>
                    <a:pt x="20955" y="331470"/>
                  </a:lnTo>
                  <a:cubicBezTo>
                    <a:pt x="40957" y="306705"/>
                    <a:pt x="61913" y="282893"/>
                    <a:pt x="83820" y="260985"/>
                  </a:cubicBezTo>
                  <a:close/>
                  <a:moveTo>
                    <a:pt x="436245" y="93345"/>
                  </a:moveTo>
                  <a:cubicBezTo>
                    <a:pt x="432435" y="97155"/>
                    <a:pt x="427673" y="100013"/>
                    <a:pt x="423863" y="101918"/>
                  </a:cubicBezTo>
                  <a:cubicBezTo>
                    <a:pt x="421005" y="102870"/>
                    <a:pt x="418148" y="102870"/>
                    <a:pt x="416242" y="101918"/>
                  </a:cubicBezTo>
                  <a:cubicBezTo>
                    <a:pt x="413385" y="100965"/>
                    <a:pt x="412432" y="99060"/>
                    <a:pt x="411480" y="97155"/>
                  </a:cubicBezTo>
                  <a:cubicBezTo>
                    <a:pt x="409575" y="92393"/>
                    <a:pt x="410528" y="88583"/>
                    <a:pt x="412432" y="84773"/>
                  </a:cubicBezTo>
                  <a:cubicBezTo>
                    <a:pt x="414338" y="80010"/>
                    <a:pt x="417195" y="77153"/>
                    <a:pt x="421957" y="76200"/>
                  </a:cubicBezTo>
                  <a:cubicBezTo>
                    <a:pt x="425767" y="75248"/>
                    <a:pt x="429578" y="74295"/>
                    <a:pt x="434340" y="75248"/>
                  </a:cubicBezTo>
                  <a:cubicBezTo>
                    <a:pt x="439103" y="75248"/>
                    <a:pt x="443865" y="77153"/>
                    <a:pt x="447675" y="79058"/>
                  </a:cubicBezTo>
                  <a:cubicBezTo>
                    <a:pt x="443865" y="83820"/>
                    <a:pt x="440055" y="89535"/>
                    <a:pt x="436245" y="93345"/>
                  </a:cubicBezTo>
                  <a:close/>
                  <a:moveTo>
                    <a:pt x="115252" y="231458"/>
                  </a:moveTo>
                  <a:lnTo>
                    <a:pt x="140970" y="258127"/>
                  </a:lnTo>
                  <a:cubicBezTo>
                    <a:pt x="140017" y="265748"/>
                    <a:pt x="138113" y="272415"/>
                    <a:pt x="136207" y="278130"/>
                  </a:cubicBezTo>
                  <a:cubicBezTo>
                    <a:pt x="134302" y="283845"/>
                    <a:pt x="131445" y="287655"/>
                    <a:pt x="128588" y="291465"/>
                  </a:cubicBezTo>
                  <a:cubicBezTo>
                    <a:pt x="125730" y="294323"/>
                    <a:pt x="121920" y="296228"/>
                    <a:pt x="118110" y="297180"/>
                  </a:cubicBezTo>
                  <a:cubicBezTo>
                    <a:pt x="114300" y="298133"/>
                    <a:pt x="110490" y="298133"/>
                    <a:pt x="106680" y="297180"/>
                  </a:cubicBezTo>
                  <a:cubicBezTo>
                    <a:pt x="106680" y="297180"/>
                    <a:pt x="105727" y="296228"/>
                    <a:pt x="105727" y="296228"/>
                  </a:cubicBezTo>
                  <a:cubicBezTo>
                    <a:pt x="105727" y="295275"/>
                    <a:pt x="105727" y="295275"/>
                    <a:pt x="105727" y="295275"/>
                  </a:cubicBezTo>
                  <a:cubicBezTo>
                    <a:pt x="110490" y="288608"/>
                    <a:pt x="113348" y="282893"/>
                    <a:pt x="115252" y="277178"/>
                  </a:cubicBezTo>
                  <a:cubicBezTo>
                    <a:pt x="117157" y="271463"/>
                    <a:pt x="116205" y="266700"/>
                    <a:pt x="114300" y="264795"/>
                  </a:cubicBezTo>
                  <a:cubicBezTo>
                    <a:pt x="112395" y="262890"/>
                    <a:pt x="109538" y="260985"/>
                    <a:pt x="104775" y="259080"/>
                  </a:cubicBezTo>
                  <a:cubicBezTo>
                    <a:pt x="100965" y="258127"/>
                    <a:pt x="96202" y="257175"/>
                    <a:pt x="91440" y="256223"/>
                  </a:cubicBezTo>
                  <a:cubicBezTo>
                    <a:pt x="98107" y="246698"/>
                    <a:pt x="106680" y="239077"/>
                    <a:pt x="115252" y="23145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9" name="Google Shape;2639;p16"/>
            <p:cNvSpPr/>
            <p:nvPr/>
          </p:nvSpPr>
          <p:spPr>
            <a:xfrm>
              <a:off x="5730239" y="2140743"/>
              <a:ext cx="72130" cy="40481"/>
            </a:xfrm>
            <a:custGeom>
              <a:avLst/>
              <a:gdLst/>
              <a:ahLst/>
              <a:cxnLst/>
              <a:rect l="l" t="t" r="r" b="b"/>
              <a:pathLst>
                <a:path w="72130" h="40481" extrusionOk="0">
                  <a:moveTo>
                    <a:pt x="22860" y="17621"/>
                  </a:moveTo>
                  <a:cubicBezTo>
                    <a:pt x="25718" y="16669"/>
                    <a:pt x="29527" y="16669"/>
                    <a:pt x="32385" y="16669"/>
                  </a:cubicBezTo>
                  <a:cubicBezTo>
                    <a:pt x="35243" y="16669"/>
                    <a:pt x="38100" y="17621"/>
                    <a:pt x="40958" y="19526"/>
                  </a:cubicBezTo>
                  <a:lnTo>
                    <a:pt x="69533" y="40481"/>
                  </a:lnTo>
                  <a:cubicBezTo>
                    <a:pt x="75248" y="38576"/>
                    <a:pt x="71438" y="32861"/>
                    <a:pt x="59055" y="22384"/>
                  </a:cubicBezTo>
                  <a:cubicBezTo>
                    <a:pt x="52388" y="16669"/>
                    <a:pt x="48577" y="13811"/>
                    <a:pt x="45720" y="11906"/>
                  </a:cubicBezTo>
                  <a:cubicBezTo>
                    <a:pt x="40005" y="7144"/>
                    <a:pt x="33338" y="3334"/>
                    <a:pt x="25718" y="1429"/>
                  </a:cubicBezTo>
                  <a:cubicBezTo>
                    <a:pt x="19050" y="-476"/>
                    <a:pt x="12383" y="-476"/>
                    <a:pt x="7620" y="1429"/>
                  </a:cubicBezTo>
                  <a:cubicBezTo>
                    <a:pt x="4763" y="2381"/>
                    <a:pt x="1905" y="4286"/>
                    <a:pt x="0" y="5239"/>
                  </a:cubicBezTo>
                  <a:lnTo>
                    <a:pt x="14288" y="21431"/>
                  </a:lnTo>
                  <a:cubicBezTo>
                    <a:pt x="17145" y="20479"/>
                    <a:pt x="20002" y="18574"/>
                    <a:pt x="22860" y="17621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0" name="Google Shape;2640;p16"/>
            <p:cNvSpPr/>
            <p:nvPr/>
          </p:nvSpPr>
          <p:spPr>
            <a:xfrm>
              <a:off x="6128204" y="2241841"/>
              <a:ext cx="60187" cy="55030"/>
            </a:xfrm>
            <a:custGeom>
              <a:avLst/>
              <a:gdLst/>
              <a:ahLst/>
              <a:cxnLst/>
              <a:rect l="l" t="t" r="r" b="b"/>
              <a:pathLst>
                <a:path w="60187" h="55030" extrusionOk="0">
                  <a:moveTo>
                    <a:pt x="19230" y="17489"/>
                  </a:moveTo>
                  <a:cubicBezTo>
                    <a:pt x="23041" y="15584"/>
                    <a:pt x="27803" y="14631"/>
                    <a:pt x="32566" y="14631"/>
                  </a:cubicBezTo>
                  <a:lnTo>
                    <a:pt x="43996" y="15584"/>
                  </a:lnTo>
                  <a:lnTo>
                    <a:pt x="36375" y="1296"/>
                  </a:lnTo>
                  <a:lnTo>
                    <a:pt x="25898" y="344"/>
                  </a:lnTo>
                  <a:cubicBezTo>
                    <a:pt x="19230" y="-609"/>
                    <a:pt x="13516" y="344"/>
                    <a:pt x="8753" y="4154"/>
                  </a:cubicBezTo>
                  <a:cubicBezTo>
                    <a:pt x="3991" y="7011"/>
                    <a:pt x="1133" y="10821"/>
                    <a:pt x="180" y="16536"/>
                  </a:cubicBezTo>
                  <a:cubicBezTo>
                    <a:pt x="-772" y="25109"/>
                    <a:pt x="2086" y="33681"/>
                    <a:pt x="7800" y="41301"/>
                  </a:cubicBezTo>
                  <a:cubicBezTo>
                    <a:pt x="14468" y="48921"/>
                    <a:pt x="22088" y="53684"/>
                    <a:pt x="30661" y="54636"/>
                  </a:cubicBezTo>
                  <a:cubicBezTo>
                    <a:pt x="36375" y="55589"/>
                    <a:pt x="42091" y="54636"/>
                    <a:pt x="46853" y="53684"/>
                  </a:cubicBezTo>
                  <a:cubicBezTo>
                    <a:pt x="51616" y="52731"/>
                    <a:pt x="56378" y="50826"/>
                    <a:pt x="60188" y="47969"/>
                  </a:cubicBezTo>
                  <a:lnTo>
                    <a:pt x="52568" y="31776"/>
                  </a:lnTo>
                  <a:cubicBezTo>
                    <a:pt x="47805" y="34634"/>
                    <a:pt x="43043" y="37491"/>
                    <a:pt x="37328" y="39396"/>
                  </a:cubicBezTo>
                  <a:cubicBezTo>
                    <a:pt x="31613" y="41301"/>
                    <a:pt x="26850" y="41301"/>
                    <a:pt x="22088" y="41301"/>
                  </a:cubicBezTo>
                  <a:cubicBezTo>
                    <a:pt x="19230" y="41301"/>
                    <a:pt x="16373" y="39396"/>
                    <a:pt x="14468" y="36539"/>
                  </a:cubicBezTo>
                  <a:cubicBezTo>
                    <a:pt x="12563" y="33681"/>
                    <a:pt x="11611" y="30824"/>
                    <a:pt x="11611" y="27014"/>
                  </a:cubicBezTo>
                  <a:cubicBezTo>
                    <a:pt x="12563" y="23204"/>
                    <a:pt x="15421" y="20346"/>
                    <a:pt x="19230" y="17489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1" name="Google Shape;2641;p16"/>
            <p:cNvSpPr/>
            <p:nvPr/>
          </p:nvSpPr>
          <p:spPr>
            <a:xfrm>
              <a:off x="6304222" y="2196426"/>
              <a:ext cx="62287" cy="78143"/>
            </a:xfrm>
            <a:custGeom>
              <a:avLst/>
              <a:gdLst/>
              <a:ahLst/>
              <a:cxnLst/>
              <a:rect l="l" t="t" r="r" b="b"/>
              <a:pathLst>
                <a:path w="62287" h="78143" extrusionOk="0">
                  <a:moveTo>
                    <a:pt x="23235" y="22899"/>
                  </a:moveTo>
                  <a:cubicBezTo>
                    <a:pt x="27045" y="20041"/>
                    <a:pt x="31808" y="19089"/>
                    <a:pt x="36570" y="20994"/>
                  </a:cubicBezTo>
                  <a:lnTo>
                    <a:pt x="57525" y="26709"/>
                  </a:lnTo>
                  <a:lnTo>
                    <a:pt x="62288" y="9564"/>
                  </a:lnTo>
                  <a:lnTo>
                    <a:pt x="30855" y="991"/>
                  </a:lnTo>
                  <a:cubicBezTo>
                    <a:pt x="24188" y="-914"/>
                    <a:pt x="18473" y="39"/>
                    <a:pt x="12758" y="2896"/>
                  </a:cubicBezTo>
                  <a:cubicBezTo>
                    <a:pt x="7043" y="5754"/>
                    <a:pt x="3233" y="10516"/>
                    <a:pt x="1328" y="16231"/>
                  </a:cubicBezTo>
                  <a:cubicBezTo>
                    <a:pt x="-577" y="23851"/>
                    <a:pt x="-577" y="33376"/>
                    <a:pt x="2280" y="43854"/>
                  </a:cubicBezTo>
                  <a:cubicBezTo>
                    <a:pt x="5138" y="54331"/>
                    <a:pt x="9900" y="65761"/>
                    <a:pt x="16568" y="78144"/>
                  </a:cubicBezTo>
                  <a:lnTo>
                    <a:pt x="24188" y="75286"/>
                  </a:lnTo>
                  <a:cubicBezTo>
                    <a:pt x="20378" y="67666"/>
                    <a:pt x="17520" y="60046"/>
                    <a:pt x="16568" y="52426"/>
                  </a:cubicBezTo>
                  <a:cubicBezTo>
                    <a:pt x="15615" y="44806"/>
                    <a:pt x="15615" y="39091"/>
                    <a:pt x="16568" y="33376"/>
                  </a:cubicBezTo>
                  <a:cubicBezTo>
                    <a:pt x="16568" y="29566"/>
                    <a:pt x="19425" y="25756"/>
                    <a:pt x="23235" y="22899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2" name="Google Shape;2642;p16"/>
            <p:cNvSpPr/>
            <p:nvPr/>
          </p:nvSpPr>
          <p:spPr>
            <a:xfrm>
              <a:off x="6667142" y="2388357"/>
              <a:ext cx="87539" cy="98620"/>
            </a:xfrm>
            <a:custGeom>
              <a:avLst/>
              <a:gdLst/>
              <a:ahLst/>
              <a:cxnLst/>
              <a:rect l="l" t="t" r="r" b="b"/>
              <a:pathLst>
                <a:path w="87539" h="98620" extrusionOk="0">
                  <a:moveTo>
                    <a:pt x="52745" y="513"/>
                  </a:moveTo>
                  <a:cubicBezTo>
                    <a:pt x="45125" y="2418"/>
                    <a:pt x="41315" y="7180"/>
                    <a:pt x="39410" y="17658"/>
                  </a:cubicBezTo>
                  <a:cubicBezTo>
                    <a:pt x="37505" y="28135"/>
                    <a:pt x="38457" y="40518"/>
                    <a:pt x="43220" y="52900"/>
                  </a:cubicBezTo>
                  <a:cubicBezTo>
                    <a:pt x="34647" y="55758"/>
                    <a:pt x="26075" y="54805"/>
                    <a:pt x="18455" y="51948"/>
                  </a:cubicBezTo>
                  <a:cubicBezTo>
                    <a:pt x="20360" y="49090"/>
                    <a:pt x="20360" y="46233"/>
                    <a:pt x="20360" y="44328"/>
                  </a:cubicBezTo>
                  <a:cubicBezTo>
                    <a:pt x="20360" y="41470"/>
                    <a:pt x="20360" y="39565"/>
                    <a:pt x="19407" y="38613"/>
                  </a:cubicBezTo>
                  <a:cubicBezTo>
                    <a:pt x="17502" y="36708"/>
                    <a:pt x="14645" y="35755"/>
                    <a:pt x="11787" y="35755"/>
                  </a:cubicBezTo>
                  <a:cubicBezTo>
                    <a:pt x="8930" y="36708"/>
                    <a:pt x="5120" y="37660"/>
                    <a:pt x="3215" y="40518"/>
                  </a:cubicBezTo>
                  <a:cubicBezTo>
                    <a:pt x="357" y="43375"/>
                    <a:pt x="-595" y="47185"/>
                    <a:pt x="357" y="51948"/>
                  </a:cubicBezTo>
                  <a:cubicBezTo>
                    <a:pt x="1310" y="56710"/>
                    <a:pt x="4167" y="60520"/>
                    <a:pt x="7977" y="64330"/>
                  </a:cubicBezTo>
                  <a:lnTo>
                    <a:pt x="1310" y="95763"/>
                  </a:lnTo>
                  <a:lnTo>
                    <a:pt x="12740" y="98620"/>
                  </a:lnTo>
                  <a:lnTo>
                    <a:pt x="13692" y="67188"/>
                  </a:lnTo>
                  <a:cubicBezTo>
                    <a:pt x="27027" y="70998"/>
                    <a:pt x="39410" y="71950"/>
                    <a:pt x="50840" y="70045"/>
                  </a:cubicBezTo>
                  <a:cubicBezTo>
                    <a:pt x="62270" y="69093"/>
                    <a:pt x="70842" y="65283"/>
                    <a:pt x="76557" y="58615"/>
                  </a:cubicBezTo>
                  <a:cubicBezTo>
                    <a:pt x="87987" y="46233"/>
                    <a:pt x="93702" y="23373"/>
                    <a:pt x="77510" y="5275"/>
                  </a:cubicBezTo>
                  <a:cubicBezTo>
                    <a:pt x="72747" y="2418"/>
                    <a:pt x="65127" y="-1392"/>
                    <a:pt x="52745" y="513"/>
                  </a:cubicBezTo>
                  <a:close/>
                  <a:moveTo>
                    <a:pt x="70842" y="29088"/>
                  </a:moveTo>
                  <a:cubicBezTo>
                    <a:pt x="69890" y="33850"/>
                    <a:pt x="67985" y="37660"/>
                    <a:pt x="65127" y="41470"/>
                  </a:cubicBezTo>
                  <a:cubicBezTo>
                    <a:pt x="62270" y="44328"/>
                    <a:pt x="59412" y="47185"/>
                    <a:pt x="56555" y="48138"/>
                  </a:cubicBezTo>
                  <a:cubicBezTo>
                    <a:pt x="53697" y="50043"/>
                    <a:pt x="51792" y="50995"/>
                    <a:pt x="49887" y="50995"/>
                  </a:cubicBezTo>
                  <a:cubicBezTo>
                    <a:pt x="47982" y="44328"/>
                    <a:pt x="47982" y="37660"/>
                    <a:pt x="47982" y="32898"/>
                  </a:cubicBezTo>
                  <a:cubicBezTo>
                    <a:pt x="47982" y="27183"/>
                    <a:pt x="49887" y="23373"/>
                    <a:pt x="51792" y="21468"/>
                  </a:cubicBezTo>
                  <a:cubicBezTo>
                    <a:pt x="54650" y="18610"/>
                    <a:pt x="57507" y="16705"/>
                    <a:pt x="60365" y="16705"/>
                  </a:cubicBezTo>
                  <a:cubicBezTo>
                    <a:pt x="63222" y="15753"/>
                    <a:pt x="66080" y="16705"/>
                    <a:pt x="67985" y="18610"/>
                  </a:cubicBezTo>
                  <a:cubicBezTo>
                    <a:pt x="69890" y="21468"/>
                    <a:pt x="70842" y="25278"/>
                    <a:pt x="70842" y="2908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3" name="Google Shape;2643;p16"/>
            <p:cNvSpPr/>
            <p:nvPr/>
          </p:nvSpPr>
          <p:spPr>
            <a:xfrm>
              <a:off x="6644397" y="2477452"/>
              <a:ext cx="71922" cy="76930"/>
            </a:xfrm>
            <a:custGeom>
              <a:avLst/>
              <a:gdLst/>
              <a:ahLst/>
              <a:cxnLst/>
              <a:rect l="l" t="t" r="r" b="b"/>
              <a:pathLst>
                <a:path w="71922" h="76930" extrusionOk="0">
                  <a:moveTo>
                    <a:pt x="47868" y="60008"/>
                  </a:moveTo>
                  <a:cubicBezTo>
                    <a:pt x="41200" y="59055"/>
                    <a:pt x="36438" y="56198"/>
                    <a:pt x="31675" y="50483"/>
                  </a:cubicBezTo>
                  <a:cubicBezTo>
                    <a:pt x="24055" y="40958"/>
                    <a:pt x="17388" y="32385"/>
                    <a:pt x="13578" y="23813"/>
                  </a:cubicBezTo>
                  <a:cubicBezTo>
                    <a:pt x="9768" y="15240"/>
                    <a:pt x="7863" y="7620"/>
                    <a:pt x="7863" y="952"/>
                  </a:cubicBezTo>
                  <a:lnTo>
                    <a:pt x="243" y="0"/>
                  </a:lnTo>
                  <a:cubicBezTo>
                    <a:pt x="-710" y="10477"/>
                    <a:pt x="1195" y="20955"/>
                    <a:pt x="5005" y="32385"/>
                  </a:cubicBezTo>
                  <a:cubicBezTo>
                    <a:pt x="8815" y="43815"/>
                    <a:pt x="15483" y="54293"/>
                    <a:pt x="23103" y="63818"/>
                  </a:cubicBezTo>
                  <a:cubicBezTo>
                    <a:pt x="28818" y="70485"/>
                    <a:pt x="36438" y="75248"/>
                    <a:pt x="44058" y="76200"/>
                  </a:cubicBezTo>
                  <a:cubicBezTo>
                    <a:pt x="51678" y="78105"/>
                    <a:pt x="58345" y="76200"/>
                    <a:pt x="64060" y="71438"/>
                  </a:cubicBezTo>
                  <a:cubicBezTo>
                    <a:pt x="68823" y="67627"/>
                    <a:pt x="71680" y="60960"/>
                    <a:pt x="71680" y="52388"/>
                  </a:cubicBezTo>
                  <a:cubicBezTo>
                    <a:pt x="72633" y="43815"/>
                    <a:pt x="70728" y="37148"/>
                    <a:pt x="66918" y="32385"/>
                  </a:cubicBezTo>
                  <a:cubicBezTo>
                    <a:pt x="65013" y="29527"/>
                    <a:pt x="62155" y="27623"/>
                    <a:pt x="58345" y="26670"/>
                  </a:cubicBezTo>
                  <a:cubicBezTo>
                    <a:pt x="54535" y="24765"/>
                    <a:pt x="50725" y="23813"/>
                    <a:pt x="45963" y="23813"/>
                  </a:cubicBezTo>
                  <a:lnTo>
                    <a:pt x="45010" y="41910"/>
                  </a:lnTo>
                  <a:cubicBezTo>
                    <a:pt x="48820" y="41910"/>
                    <a:pt x="51678" y="41910"/>
                    <a:pt x="55488" y="42863"/>
                  </a:cubicBezTo>
                  <a:cubicBezTo>
                    <a:pt x="59298" y="43815"/>
                    <a:pt x="61203" y="44768"/>
                    <a:pt x="63108" y="46673"/>
                  </a:cubicBezTo>
                  <a:cubicBezTo>
                    <a:pt x="65013" y="48577"/>
                    <a:pt x="65013" y="49530"/>
                    <a:pt x="65013" y="51435"/>
                  </a:cubicBezTo>
                  <a:cubicBezTo>
                    <a:pt x="65013" y="53340"/>
                    <a:pt x="65013" y="55245"/>
                    <a:pt x="63108" y="56198"/>
                  </a:cubicBezTo>
                  <a:cubicBezTo>
                    <a:pt x="59298" y="60008"/>
                    <a:pt x="54535" y="60960"/>
                    <a:pt x="47868" y="6000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4" name="Google Shape;2644;p16"/>
            <p:cNvSpPr/>
            <p:nvPr/>
          </p:nvSpPr>
          <p:spPr>
            <a:xfrm>
              <a:off x="5945504" y="2138362"/>
              <a:ext cx="782002" cy="306704"/>
            </a:xfrm>
            <a:custGeom>
              <a:avLst/>
              <a:gdLst/>
              <a:ahLst/>
              <a:cxnLst/>
              <a:rect l="l" t="t" r="r" b="b"/>
              <a:pathLst>
                <a:path w="782002" h="306704" extrusionOk="0">
                  <a:moveTo>
                    <a:pt x="26670" y="97155"/>
                  </a:moveTo>
                  <a:cubicBezTo>
                    <a:pt x="37148" y="103823"/>
                    <a:pt x="46673" y="107632"/>
                    <a:pt x="56198" y="106680"/>
                  </a:cubicBezTo>
                  <a:cubicBezTo>
                    <a:pt x="62865" y="105727"/>
                    <a:pt x="68580" y="102870"/>
                    <a:pt x="73342" y="97155"/>
                  </a:cubicBezTo>
                  <a:cubicBezTo>
                    <a:pt x="78105" y="91440"/>
                    <a:pt x="80010" y="84773"/>
                    <a:pt x="79058" y="77152"/>
                  </a:cubicBezTo>
                  <a:cubicBezTo>
                    <a:pt x="79058" y="74295"/>
                    <a:pt x="78105" y="71438"/>
                    <a:pt x="77153" y="68580"/>
                  </a:cubicBezTo>
                  <a:cubicBezTo>
                    <a:pt x="76200" y="65723"/>
                    <a:pt x="74295" y="63818"/>
                    <a:pt x="72390" y="60960"/>
                  </a:cubicBezTo>
                  <a:cubicBezTo>
                    <a:pt x="77153" y="63818"/>
                    <a:pt x="80963" y="65723"/>
                    <a:pt x="84773" y="67627"/>
                  </a:cubicBezTo>
                  <a:cubicBezTo>
                    <a:pt x="88583" y="69532"/>
                    <a:pt x="92392" y="69532"/>
                    <a:pt x="96203" y="69532"/>
                  </a:cubicBezTo>
                  <a:cubicBezTo>
                    <a:pt x="100013" y="68580"/>
                    <a:pt x="102870" y="67627"/>
                    <a:pt x="104775" y="66675"/>
                  </a:cubicBezTo>
                  <a:lnTo>
                    <a:pt x="107633" y="98107"/>
                  </a:lnTo>
                  <a:lnTo>
                    <a:pt x="128588" y="107632"/>
                  </a:lnTo>
                  <a:lnTo>
                    <a:pt x="120015" y="15240"/>
                  </a:lnTo>
                  <a:cubicBezTo>
                    <a:pt x="132398" y="14288"/>
                    <a:pt x="143828" y="14288"/>
                    <a:pt x="156210" y="14288"/>
                  </a:cubicBezTo>
                  <a:cubicBezTo>
                    <a:pt x="158115" y="14288"/>
                    <a:pt x="160020" y="14288"/>
                    <a:pt x="161925" y="14288"/>
                  </a:cubicBezTo>
                  <a:lnTo>
                    <a:pt x="160020" y="51435"/>
                  </a:lnTo>
                  <a:lnTo>
                    <a:pt x="153353" y="51435"/>
                  </a:lnTo>
                  <a:cubicBezTo>
                    <a:pt x="151448" y="51435"/>
                    <a:pt x="150495" y="51435"/>
                    <a:pt x="149542" y="53340"/>
                  </a:cubicBezTo>
                  <a:cubicBezTo>
                    <a:pt x="148590" y="54293"/>
                    <a:pt x="147638" y="55245"/>
                    <a:pt x="147638" y="57150"/>
                  </a:cubicBezTo>
                  <a:cubicBezTo>
                    <a:pt x="147638" y="60960"/>
                    <a:pt x="151448" y="66675"/>
                    <a:pt x="158115" y="74295"/>
                  </a:cubicBezTo>
                  <a:cubicBezTo>
                    <a:pt x="165735" y="81915"/>
                    <a:pt x="170498" y="86677"/>
                    <a:pt x="174308" y="86677"/>
                  </a:cubicBezTo>
                  <a:cubicBezTo>
                    <a:pt x="175260" y="86677"/>
                    <a:pt x="176213" y="85725"/>
                    <a:pt x="177165" y="84773"/>
                  </a:cubicBezTo>
                  <a:cubicBezTo>
                    <a:pt x="178117" y="82868"/>
                    <a:pt x="179070" y="81915"/>
                    <a:pt x="179070" y="80010"/>
                  </a:cubicBezTo>
                  <a:lnTo>
                    <a:pt x="179070" y="71438"/>
                  </a:lnTo>
                  <a:lnTo>
                    <a:pt x="212408" y="73343"/>
                  </a:lnTo>
                  <a:lnTo>
                    <a:pt x="211455" y="98107"/>
                  </a:lnTo>
                  <a:lnTo>
                    <a:pt x="231458" y="112395"/>
                  </a:lnTo>
                  <a:lnTo>
                    <a:pt x="236220" y="19050"/>
                  </a:lnTo>
                  <a:cubicBezTo>
                    <a:pt x="264795" y="21907"/>
                    <a:pt x="292417" y="25718"/>
                    <a:pt x="320040" y="30480"/>
                  </a:cubicBezTo>
                  <a:lnTo>
                    <a:pt x="317183" y="45720"/>
                  </a:lnTo>
                  <a:lnTo>
                    <a:pt x="288608" y="40957"/>
                  </a:lnTo>
                  <a:cubicBezTo>
                    <a:pt x="281940" y="40005"/>
                    <a:pt x="275273" y="40957"/>
                    <a:pt x="269558" y="44768"/>
                  </a:cubicBezTo>
                  <a:cubicBezTo>
                    <a:pt x="263842" y="48577"/>
                    <a:pt x="260985" y="53340"/>
                    <a:pt x="260033" y="59055"/>
                  </a:cubicBezTo>
                  <a:cubicBezTo>
                    <a:pt x="258128" y="67627"/>
                    <a:pt x="259080" y="77152"/>
                    <a:pt x="262890" y="87630"/>
                  </a:cubicBezTo>
                  <a:cubicBezTo>
                    <a:pt x="265748" y="98107"/>
                    <a:pt x="271463" y="108585"/>
                    <a:pt x="278130" y="119063"/>
                  </a:cubicBezTo>
                  <a:lnTo>
                    <a:pt x="285750" y="116205"/>
                  </a:lnTo>
                  <a:cubicBezTo>
                    <a:pt x="280988" y="109538"/>
                    <a:pt x="277178" y="102870"/>
                    <a:pt x="275273" y="96202"/>
                  </a:cubicBezTo>
                  <a:cubicBezTo>
                    <a:pt x="273367" y="88582"/>
                    <a:pt x="273367" y="81915"/>
                    <a:pt x="274320" y="75248"/>
                  </a:cubicBezTo>
                  <a:cubicBezTo>
                    <a:pt x="275273" y="70485"/>
                    <a:pt x="277178" y="66675"/>
                    <a:pt x="281940" y="63818"/>
                  </a:cubicBezTo>
                  <a:cubicBezTo>
                    <a:pt x="285750" y="60960"/>
                    <a:pt x="290513" y="60007"/>
                    <a:pt x="295275" y="60960"/>
                  </a:cubicBezTo>
                  <a:lnTo>
                    <a:pt x="315278" y="64770"/>
                  </a:lnTo>
                  <a:lnTo>
                    <a:pt x="307658" y="111443"/>
                  </a:lnTo>
                  <a:lnTo>
                    <a:pt x="325755" y="128588"/>
                  </a:lnTo>
                  <a:lnTo>
                    <a:pt x="340995" y="36195"/>
                  </a:lnTo>
                  <a:cubicBezTo>
                    <a:pt x="393383" y="46673"/>
                    <a:pt x="444817" y="61913"/>
                    <a:pt x="494348" y="81915"/>
                  </a:cubicBezTo>
                  <a:lnTo>
                    <a:pt x="483870" y="109538"/>
                  </a:lnTo>
                  <a:cubicBezTo>
                    <a:pt x="481013" y="101918"/>
                    <a:pt x="477203" y="95250"/>
                    <a:pt x="472440" y="89535"/>
                  </a:cubicBezTo>
                  <a:cubicBezTo>
                    <a:pt x="467678" y="83820"/>
                    <a:pt x="461963" y="80010"/>
                    <a:pt x="457200" y="78105"/>
                  </a:cubicBezTo>
                  <a:cubicBezTo>
                    <a:pt x="448628" y="75248"/>
                    <a:pt x="441008" y="74295"/>
                    <a:pt x="433388" y="77152"/>
                  </a:cubicBezTo>
                  <a:cubicBezTo>
                    <a:pt x="425767" y="80010"/>
                    <a:pt x="421005" y="84773"/>
                    <a:pt x="418148" y="91440"/>
                  </a:cubicBezTo>
                  <a:cubicBezTo>
                    <a:pt x="415290" y="100013"/>
                    <a:pt x="416242" y="109538"/>
                    <a:pt x="421958" y="120968"/>
                  </a:cubicBezTo>
                  <a:cubicBezTo>
                    <a:pt x="427673" y="132398"/>
                    <a:pt x="434340" y="140018"/>
                    <a:pt x="441960" y="142875"/>
                  </a:cubicBezTo>
                  <a:cubicBezTo>
                    <a:pt x="446723" y="144780"/>
                    <a:pt x="451485" y="144780"/>
                    <a:pt x="456248" y="144780"/>
                  </a:cubicBezTo>
                  <a:cubicBezTo>
                    <a:pt x="461010" y="144780"/>
                    <a:pt x="466725" y="142875"/>
                    <a:pt x="471488" y="140970"/>
                  </a:cubicBezTo>
                  <a:lnTo>
                    <a:pt x="464820" y="158115"/>
                  </a:lnTo>
                  <a:lnTo>
                    <a:pt x="479108" y="178118"/>
                  </a:lnTo>
                  <a:lnTo>
                    <a:pt x="511492" y="90488"/>
                  </a:lnTo>
                  <a:cubicBezTo>
                    <a:pt x="523875" y="96202"/>
                    <a:pt x="537210" y="101918"/>
                    <a:pt x="549593" y="107632"/>
                  </a:cubicBezTo>
                  <a:lnTo>
                    <a:pt x="532448" y="140970"/>
                  </a:lnTo>
                  <a:lnTo>
                    <a:pt x="526733" y="138113"/>
                  </a:lnTo>
                  <a:cubicBezTo>
                    <a:pt x="524828" y="137160"/>
                    <a:pt x="523875" y="137160"/>
                    <a:pt x="522923" y="138113"/>
                  </a:cubicBezTo>
                  <a:cubicBezTo>
                    <a:pt x="521017" y="138113"/>
                    <a:pt x="520065" y="139065"/>
                    <a:pt x="519113" y="140970"/>
                  </a:cubicBezTo>
                  <a:cubicBezTo>
                    <a:pt x="517208" y="143827"/>
                    <a:pt x="518160" y="150495"/>
                    <a:pt x="521970" y="160973"/>
                  </a:cubicBezTo>
                  <a:cubicBezTo>
                    <a:pt x="524828" y="171450"/>
                    <a:pt x="528638" y="177165"/>
                    <a:pt x="531495" y="179070"/>
                  </a:cubicBezTo>
                  <a:cubicBezTo>
                    <a:pt x="532448" y="180023"/>
                    <a:pt x="533400" y="180023"/>
                    <a:pt x="535305" y="179070"/>
                  </a:cubicBezTo>
                  <a:cubicBezTo>
                    <a:pt x="537210" y="178118"/>
                    <a:pt x="538163" y="177165"/>
                    <a:pt x="539115" y="175260"/>
                  </a:cubicBezTo>
                  <a:lnTo>
                    <a:pt x="542925" y="167640"/>
                  </a:lnTo>
                  <a:lnTo>
                    <a:pt x="572453" y="183833"/>
                  </a:lnTo>
                  <a:lnTo>
                    <a:pt x="561023" y="205740"/>
                  </a:lnTo>
                  <a:lnTo>
                    <a:pt x="572453" y="226695"/>
                  </a:lnTo>
                  <a:lnTo>
                    <a:pt x="616268" y="143827"/>
                  </a:lnTo>
                  <a:cubicBezTo>
                    <a:pt x="626745" y="150495"/>
                    <a:pt x="638175" y="156210"/>
                    <a:pt x="648653" y="162877"/>
                  </a:cubicBezTo>
                  <a:lnTo>
                    <a:pt x="604838" y="230505"/>
                  </a:lnTo>
                  <a:lnTo>
                    <a:pt x="614363" y="253365"/>
                  </a:lnTo>
                  <a:lnTo>
                    <a:pt x="665798" y="174308"/>
                  </a:lnTo>
                  <a:cubicBezTo>
                    <a:pt x="687705" y="189548"/>
                    <a:pt x="709613" y="204788"/>
                    <a:pt x="729615" y="221933"/>
                  </a:cubicBezTo>
                  <a:lnTo>
                    <a:pt x="711518" y="244793"/>
                  </a:lnTo>
                  <a:lnTo>
                    <a:pt x="676275" y="217170"/>
                  </a:lnTo>
                  <a:cubicBezTo>
                    <a:pt x="674370" y="215265"/>
                    <a:pt x="672465" y="215265"/>
                    <a:pt x="669608" y="215265"/>
                  </a:cubicBezTo>
                  <a:cubicBezTo>
                    <a:pt x="666750" y="215265"/>
                    <a:pt x="664845" y="216218"/>
                    <a:pt x="663893" y="218123"/>
                  </a:cubicBezTo>
                  <a:cubicBezTo>
                    <a:pt x="660083" y="222885"/>
                    <a:pt x="658178" y="228600"/>
                    <a:pt x="658178" y="236220"/>
                  </a:cubicBezTo>
                  <a:cubicBezTo>
                    <a:pt x="658178" y="243840"/>
                    <a:pt x="660083" y="249555"/>
                    <a:pt x="662940" y="251460"/>
                  </a:cubicBezTo>
                  <a:cubicBezTo>
                    <a:pt x="663893" y="252413"/>
                    <a:pt x="664845" y="252413"/>
                    <a:pt x="665798" y="252413"/>
                  </a:cubicBezTo>
                  <a:cubicBezTo>
                    <a:pt x="666750" y="252413"/>
                    <a:pt x="667703" y="252413"/>
                    <a:pt x="668655" y="250508"/>
                  </a:cubicBezTo>
                  <a:lnTo>
                    <a:pt x="673418" y="243840"/>
                  </a:lnTo>
                  <a:cubicBezTo>
                    <a:pt x="674370" y="242888"/>
                    <a:pt x="675323" y="241935"/>
                    <a:pt x="677228" y="241935"/>
                  </a:cubicBezTo>
                  <a:cubicBezTo>
                    <a:pt x="678180" y="240983"/>
                    <a:pt x="680085" y="241935"/>
                    <a:pt x="681038" y="241935"/>
                  </a:cubicBezTo>
                  <a:lnTo>
                    <a:pt x="700088" y="257175"/>
                  </a:lnTo>
                  <a:lnTo>
                    <a:pt x="678180" y="285750"/>
                  </a:lnTo>
                  <a:lnTo>
                    <a:pt x="686753" y="306705"/>
                  </a:lnTo>
                  <a:lnTo>
                    <a:pt x="743903" y="233363"/>
                  </a:lnTo>
                  <a:cubicBezTo>
                    <a:pt x="752475" y="240030"/>
                    <a:pt x="761048" y="247650"/>
                    <a:pt x="768668" y="255270"/>
                  </a:cubicBezTo>
                  <a:lnTo>
                    <a:pt x="782003" y="240983"/>
                  </a:lnTo>
                  <a:cubicBezTo>
                    <a:pt x="616268" y="91440"/>
                    <a:pt x="396240" y="0"/>
                    <a:pt x="155258" y="0"/>
                  </a:cubicBezTo>
                  <a:cubicBezTo>
                    <a:pt x="127635" y="0"/>
                    <a:pt x="100013" y="952"/>
                    <a:pt x="72390" y="3810"/>
                  </a:cubicBezTo>
                  <a:lnTo>
                    <a:pt x="84773" y="22860"/>
                  </a:lnTo>
                  <a:cubicBezTo>
                    <a:pt x="89535" y="22860"/>
                    <a:pt x="93345" y="21907"/>
                    <a:pt x="98108" y="21907"/>
                  </a:cubicBezTo>
                  <a:lnTo>
                    <a:pt x="100965" y="48577"/>
                  </a:lnTo>
                  <a:cubicBezTo>
                    <a:pt x="99060" y="51435"/>
                    <a:pt x="97155" y="53340"/>
                    <a:pt x="94298" y="55245"/>
                  </a:cubicBezTo>
                  <a:cubicBezTo>
                    <a:pt x="91440" y="57150"/>
                    <a:pt x="88583" y="58102"/>
                    <a:pt x="85725" y="58102"/>
                  </a:cubicBezTo>
                  <a:cubicBezTo>
                    <a:pt x="80010" y="59055"/>
                    <a:pt x="75248" y="59055"/>
                    <a:pt x="72390" y="58102"/>
                  </a:cubicBezTo>
                  <a:cubicBezTo>
                    <a:pt x="68580" y="58102"/>
                    <a:pt x="65723" y="57150"/>
                    <a:pt x="64770" y="56198"/>
                  </a:cubicBezTo>
                  <a:cubicBezTo>
                    <a:pt x="67628" y="53340"/>
                    <a:pt x="69533" y="50482"/>
                    <a:pt x="71438" y="46673"/>
                  </a:cubicBezTo>
                  <a:cubicBezTo>
                    <a:pt x="73342" y="42863"/>
                    <a:pt x="73342" y="39052"/>
                    <a:pt x="73342" y="36195"/>
                  </a:cubicBezTo>
                  <a:cubicBezTo>
                    <a:pt x="72390" y="28575"/>
                    <a:pt x="67628" y="22860"/>
                    <a:pt x="59055" y="16193"/>
                  </a:cubicBezTo>
                  <a:cubicBezTo>
                    <a:pt x="50483" y="10477"/>
                    <a:pt x="40958" y="7620"/>
                    <a:pt x="32385" y="8573"/>
                  </a:cubicBezTo>
                  <a:cubicBezTo>
                    <a:pt x="27623" y="8573"/>
                    <a:pt x="23813" y="10477"/>
                    <a:pt x="19050" y="13335"/>
                  </a:cubicBezTo>
                  <a:cubicBezTo>
                    <a:pt x="14288" y="15240"/>
                    <a:pt x="10478" y="19050"/>
                    <a:pt x="6667" y="22860"/>
                  </a:cubicBezTo>
                  <a:lnTo>
                    <a:pt x="18098" y="36195"/>
                  </a:lnTo>
                  <a:cubicBezTo>
                    <a:pt x="21908" y="32385"/>
                    <a:pt x="26670" y="28575"/>
                    <a:pt x="31433" y="25718"/>
                  </a:cubicBezTo>
                  <a:cubicBezTo>
                    <a:pt x="36195" y="22860"/>
                    <a:pt x="40958" y="21907"/>
                    <a:pt x="44767" y="20955"/>
                  </a:cubicBezTo>
                  <a:cubicBezTo>
                    <a:pt x="48578" y="20955"/>
                    <a:pt x="51435" y="20955"/>
                    <a:pt x="54292" y="22860"/>
                  </a:cubicBezTo>
                  <a:cubicBezTo>
                    <a:pt x="57150" y="24765"/>
                    <a:pt x="59055" y="27623"/>
                    <a:pt x="59055" y="30480"/>
                  </a:cubicBezTo>
                  <a:cubicBezTo>
                    <a:pt x="59055" y="35243"/>
                    <a:pt x="59055" y="40005"/>
                    <a:pt x="57150" y="43815"/>
                  </a:cubicBezTo>
                  <a:cubicBezTo>
                    <a:pt x="56198" y="47625"/>
                    <a:pt x="53340" y="49530"/>
                    <a:pt x="48578" y="50482"/>
                  </a:cubicBezTo>
                  <a:cubicBezTo>
                    <a:pt x="45720" y="49530"/>
                    <a:pt x="42863" y="50482"/>
                    <a:pt x="39053" y="50482"/>
                  </a:cubicBezTo>
                  <a:cubicBezTo>
                    <a:pt x="35242" y="51435"/>
                    <a:pt x="31433" y="53340"/>
                    <a:pt x="27623" y="55245"/>
                  </a:cubicBezTo>
                  <a:lnTo>
                    <a:pt x="37148" y="71438"/>
                  </a:lnTo>
                  <a:cubicBezTo>
                    <a:pt x="44767" y="69532"/>
                    <a:pt x="51435" y="66675"/>
                    <a:pt x="59055" y="60960"/>
                  </a:cubicBezTo>
                  <a:cubicBezTo>
                    <a:pt x="60960" y="61913"/>
                    <a:pt x="61913" y="63818"/>
                    <a:pt x="62865" y="65723"/>
                  </a:cubicBezTo>
                  <a:cubicBezTo>
                    <a:pt x="63817" y="66675"/>
                    <a:pt x="64770" y="69532"/>
                    <a:pt x="64770" y="71438"/>
                  </a:cubicBezTo>
                  <a:cubicBezTo>
                    <a:pt x="65723" y="77152"/>
                    <a:pt x="63817" y="81915"/>
                    <a:pt x="60960" y="86677"/>
                  </a:cubicBezTo>
                  <a:cubicBezTo>
                    <a:pt x="57150" y="91440"/>
                    <a:pt x="52388" y="93345"/>
                    <a:pt x="46673" y="94298"/>
                  </a:cubicBezTo>
                  <a:cubicBezTo>
                    <a:pt x="40005" y="95250"/>
                    <a:pt x="32385" y="93345"/>
                    <a:pt x="25717" y="88582"/>
                  </a:cubicBezTo>
                  <a:cubicBezTo>
                    <a:pt x="18098" y="83820"/>
                    <a:pt x="12383" y="77152"/>
                    <a:pt x="6667" y="68580"/>
                  </a:cubicBezTo>
                  <a:lnTo>
                    <a:pt x="0" y="73343"/>
                  </a:lnTo>
                  <a:cubicBezTo>
                    <a:pt x="7620" y="80010"/>
                    <a:pt x="16192" y="89535"/>
                    <a:pt x="26670" y="97155"/>
                  </a:cubicBezTo>
                  <a:close/>
                  <a:moveTo>
                    <a:pt x="457200" y="121920"/>
                  </a:moveTo>
                  <a:cubicBezTo>
                    <a:pt x="449580" y="122873"/>
                    <a:pt x="443865" y="121920"/>
                    <a:pt x="438150" y="120015"/>
                  </a:cubicBezTo>
                  <a:cubicBezTo>
                    <a:pt x="434340" y="118110"/>
                    <a:pt x="431483" y="116205"/>
                    <a:pt x="428625" y="112395"/>
                  </a:cubicBezTo>
                  <a:cubicBezTo>
                    <a:pt x="426720" y="108585"/>
                    <a:pt x="426720" y="105727"/>
                    <a:pt x="427673" y="102870"/>
                  </a:cubicBezTo>
                  <a:cubicBezTo>
                    <a:pt x="429578" y="98107"/>
                    <a:pt x="433388" y="95250"/>
                    <a:pt x="441008" y="93345"/>
                  </a:cubicBezTo>
                  <a:cubicBezTo>
                    <a:pt x="448628" y="91440"/>
                    <a:pt x="456248" y="92393"/>
                    <a:pt x="462915" y="94298"/>
                  </a:cubicBezTo>
                  <a:cubicBezTo>
                    <a:pt x="466725" y="95250"/>
                    <a:pt x="469583" y="98107"/>
                    <a:pt x="472440" y="101918"/>
                  </a:cubicBezTo>
                  <a:cubicBezTo>
                    <a:pt x="475298" y="105727"/>
                    <a:pt x="478155" y="110490"/>
                    <a:pt x="480060" y="115252"/>
                  </a:cubicBezTo>
                  <a:cubicBezTo>
                    <a:pt x="472440" y="118110"/>
                    <a:pt x="464820" y="120968"/>
                    <a:pt x="457200" y="121920"/>
                  </a:cubicBezTo>
                  <a:close/>
                  <a:moveTo>
                    <a:pt x="567690" y="110490"/>
                  </a:moveTo>
                  <a:cubicBezTo>
                    <a:pt x="578168" y="115252"/>
                    <a:pt x="587693" y="120968"/>
                    <a:pt x="597218" y="126682"/>
                  </a:cubicBezTo>
                  <a:lnTo>
                    <a:pt x="579120" y="160020"/>
                  </a:lnTo>
                  <a:lnTo>
                    <a:pt x="549593" y="143827"/>
                  </a:lnTo>
                  <a:lnTo>
                    <a:pt x="567690" y="110490"/>
                  </a:lnTo>
                  <a:close/>
                  <a:moveTo>
                    <a:pt x="181928" y="13335"/>
                  </a:moveTo>
                  <a:cubicBezTo>
                    <a:pt x="193358" y="13335"/>
                    <a:pt x="204788" y="14288"/>
                    <a:pt x="215265" y="15240"/>
                  </a:cubicBezTo>
                  <a:lnTo>
                    <a:pt x="213360" y="53340"/>
                  </a:lnTo>
                  <a:lnTo>
                    <a:pt x="180023" y="51435"/>
                  </a:lnTo>
                  <a:lnTo>
                    <a:pt x="181928" y="13335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5" name="Google Shape;2645;p16"/>
            <p:cNvSpPr/>
            <p:nvPr/>
          </p:nvSpPr>
          <p:spPr>
            <a:xfrm>
              <a:off x="6714172" y="2412682"/>
              <a:ext cx="92392" cy="111442"/>
            </a:xfrm>
            <a:custGeom>
              <a:avLst/>
              <a:gdLst/>
              <a:ahLst/>
              <a:cxnLst/>
              <a:rect l="l" t="t" r="r" b="b"/>
              <a:pathLst>
                <a:path w="92392" h="111442" extrusionOk="0">
                  <a:moveTo>
                    <a:pt x="0" y="89535"/>
                  </a:moveTo>
                  <a:lnTo>
                    <a:pt x="6668" y="111442"/>
                  </a:lnTo>
                  <a:lnTo>
                    <a:pt x="72390" y="46672"/>
                  </a:lnTo>
                  <a:cubicBezTo>
                    <a:pt x="77153" y="52388"/>
                    <a:pt x="81915" y="58102"/>
                    <a:pt x="86678" y="62865"/>
                  </a:cubicBezTo>
                  <a:lnTo>
                    <a:pt x="92393" y="39052"/>
                  </a:lnTo>
                  <a:cubicBezTo>
                    <a:pt x="80963" y="25717"/>
                    <a:pt x="68580" y="12382"/>
                    <a:pt x="56198" y="0"/>
                  </a:cubicBezTo>
                  <a:lnTo>
                    <a:pt x="41910" y="14288"/>
                  </a:lnTo>
                  <a:cubicBezTo>
                    <a:pt x="47625" y="20002"/>
                    <a:pt x="52388" y="25717"/>
                    <a:pt x="58103" y="31432"/>
                  </a:cubicBezTo>
                  <a:lnTo>
                    <a:pt x="0" y="89535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6" name="Google Shape;2646;p16"/>
            <p:cNvSpPr/>
            <p:nvPr/>
          </p:nvSpPr>
          <p:spPr>
            <a:xfrm>
              <a:off x="6755130" y="2518410"/>
              <a:ext cx="25717" cy="25717"/>
            </a:xfrm>
            <a:custGeom>
              <a:avLst/>
              <a:gdLst/>
              <a:ahLst/>
              <a:cxnLst/>
              <a:rect l="l" t="t" r="r" b="b"/>
              <a:pathLst>
                <a:path w="25717" h="25717" extrusionOk="0">
                  <a:moveTo>
                    <a:pt x="0" y="0"/>
                  </a:moveTo>
                  <a:lnTo>
                    <a:pt x="25717" y="0"/>
                  </a:lnTo>
                  <a:lnTo>
                    <a:pt x="25717" y="25717"/>
                  </a:lnTo>
                  <a:lnTo>
                    <a:pt x="0" y="2571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7" name="Google Shape;2647;p16"/>
            <p:cNvSpPr/>
            <p:nvPr/>
          </p:nvSpPr>
          <p:spPr>
            <a:xfrm>
              <a:off x="6782752" y="2489835"/>
              <a:ext cx="25717" cy="25717"/>
            </a:xfrm>
            <a:custGeom>
              <a:avLst/>
              <a:gdLst/>
              <a:ahLst/>
              <a:cxnLst/>
              <a:rect l="l" t="t" r="r" b="b"/>
              <a:pathLst>
                <a:path w="25717" h="25717" extrusionOk="0">
                  <a:moveTo>
                    <a:pt x="0" y="0"/>
                  </a:moveTo>
                  <a:lnTo>
                    <a:pt x="25718" y="0"/>
                  </a:lnTo>
                  <a:lnTo>
                    <a:pt x="25718" y="25717"/>
                  </a:lnTo>
                  <a:lnTo>
                    <a:pt x="0" y="2571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648" name="Google Shape;2648;p16"/>
            <p:cNvGrpSpPr/>
            <p:nvPr/>
          </p:nvGrpSpPr>
          <p:grpSpPr>
            <a:xfrm>
              <a:off x="4819650" y="4612005"/>
              <a:ext cx="2558414" cy="385762"/>
              <a:chOff x="4819650" y="4612005"/>
              <a:chExt cx="2558414" cy="385762"/>
            </a:xfrm>
          </p:grpSpPr>
          <p:sp>
            <p:nvSpPr>
              <p:cNvPr id="2649" name="Google Shape;2649;p16"/>
              <p:cNvSpPr/>
              <p:nvPr/>
            </p:nvSpPr>
            <p:spPr>
              <a:xfrm>
                <a:off x="4819650" y="4699634"/>
                <a:ext cx="1013460" cy="262890"/>
              </a:xfrm>
              <a:custGeom>
                <a:avLst/>
                <a:gdLst/>
                <a:ahLst/>
                <a:cxnLst/>
                <a:rect l="l" t="t" r="r" b="b"/>
                <a:pathLst>
                  <a:path w="1013460" h="262890" extrusionOk="0">
                    <a:moveTo>
                      <a:pt x="942975" y="182880"/>
                    </a:moveTo>
                    <a:lnTo>
                      <a:pt x="978218" y="201930"/>
                    </a:lnTo>
                    <a:lnTo>
                      <a:pt x="978218" y="38100"/>
                    </a:lnTo>
                    <a:lnTo>
                      <a:pt x="1013460" y="38100"/>
                    </a:lnTo>
                    <a:lnTo>
                      <a:pt x="996315" y="6668"/>
                    </a:lnTo>
                    <a:lnTo>
                      <a:pt x="827723" y="6668"/>
                    </a:lnTo>
                    <a:lnTo>
                      <a:pt x="819150" y="6668"/>
                    </a:lnTo>
                    <a:lnTo>
                      <a:pt x="731520" y="6668"/>
                    </a:lnTo>
                    <a:lnTo>
                      <a:pt x="723900" y="6668"/>
                    </a:lnTo>
                    <a:lnTo>
                      <a:pt x="537210" y="6668"/>
                    </a:lnTo>
                    <a:lnTo>
                      <a:pt x="529590" y="6668"/>
                    </a:lnTo>
                    <a:lnTo>
                      <a:pt x="441960" y="6668"/>
                    </a:lnTo>
                    <a:lnTo>
                      <a:pt x="434340" y="6668"/>
                    </a:lnTo>
                    <a:lnTo>
                      <a:pt x="202883" y="6668"/>
                    </a:lnTo>
                    <a:lnTo>
                      <a:pt x="195263" y="6668"/>
                    </a:lnTo>
                    <a:lnTo>
                      <a:pt x="122873" y="6668"/>
                    </a:lnTo>
                    <a:lnTo>
                      <a:pt x="141923" y="38100"/>
                    </a:lnTo>
                    <a:lnTo>
                      <a:pt x="149543" y="38100"/>
                    </a:lnTo>
                    <a:lnTo>
                      <a:pt x="149543" y="110490"/>
                    </a:lnTo>
                    <a:lnTo>
                      <a:pt x="110490" y="93345"/>
                    </a:lnTo>
                    <a:cubicBezTo>
                      <a:pt x="114300" y="89535"/>
                      <a:pt x="117157" y="84772"/>
                      <a:pt x="119063" y="79058"/>
                    </a:cubicBezTo>
                    <a:cubicBezTo>
                      <a:pt x="120968" y="73343"/>
                      <a:pt x="121920" y="67628"/>
                      <a:pt x="121920" y="61913"/>
                    </a:cubicBezTo>
                    <a:cubicBezTo>
                      <a:pt x="121920" y="48578"/>
                      <a:pt x="115253" y="34290"/>
                      <a:pt x="102870" y="20955"/>
                    </a:cubicBezTo>
                    <a:cubicBezTo>
                      <a:pt x="89535" y="6668"/>
                      <a:pt x="76200" y="0"/>
                      <a:pt x="63818" y="0"/>
                    </a:cubicBezTo>
                    <a:cubicBezTo>
                      <a:pt x="51435" y="0"/>
                      <a:pt x="40958" y="3810"/>
                      <a:pt x="31433" y="11430"/>
                    </a:cubicBezTo>
                    <a:cubicBezTo>
                      <a:pt x="22860" y="19050"/>
                      <a:pt x="19050" y="28575"/>
                      <a:pt x="19050" y="39053"/>
                    </a:cubicBezTo>
                    <a:cubicBezTo>
                      <a:pt x="19050" y="47625"/>
                      <a:pt x="22860" y="57150"/>
                      <a:pt x="31433" y="66675"/>
                    </a:cubicBezTo>
                    <a:cubicBezTo>
                      <a:pt x="39053" y="75247"/>
                      <a:pt x="50482" y="82868"/>
                      <a:pt x="63818" y="90488"/>
                    </a:cubicBezTo>
                    <a:cubicBezTo>
                      <a:pt x="51435" y="99060"/>
                      <a:pt x="29528" y="110490"/>
                      <a:pt x="0" y="123825"/>
                    </a:cubicBezTo>
                    <a:lnTo>
                      <a:pt x="27622" y="147638"/>
                    </a:lnTo>
                    <a:cubicBezTo>
                      <a:pt x="60960" y="131445"/>
                      <a:pt x="84773" y="117158"/>
                      <a:pt x="100013" y="104775"/>
                    </a:cubicBezTo>
                    <a:lnTo>
                      <a:pt x="131445" y="120015"/>
                    </a:lnTo>
                    <a:lnTo>
                      <a:pt x="40005" y="176213"/>
                    </a:lnTo>
                    <a:lnTo>
                      <a:pt x="65723" y="197168"/>
                    </a:lnTo>
                    <a:lnTo>
                      <a:pt x="151448" y="139065"/>
                    </a:lnTo>
                    <a:lnTo>
                      <a:pt x="151448" y="183833"/>
                    </a:lnTo>
                    <a:lnTo>
                      <a:pt x="186690" y="202883"/>
                    </a:lnTo>
                    <a:lnTo>
                      <a:pt x="186690" y="39053"/>
                    </a:lnTo>
                    <a:lnTo>
                      <a:pt x="214313" y="39053"/>
                    </a:lnTo>
                    <a:lnTo>
                      <a:pt x="221933" y="39053"/>
                    </a:lnTo>
                    <a:lnTo>
                      <a:pt x="395288" y="39053"/>
                    </a:lnTo>
                    <a:lnTo>
                      <a:pt x="395288" y="66675"/>
                    </a:lnTo>
                    <a:lnTo>
                      <a:pt x="354330" y="66675"/>
                    </a:lnTo>
                    <a:cubicBezTo>
                      <a:pt x="340043" y="66675"/>
                      <a:pt x="327660" y="71438"/>
                      <a:pt x="318135" y="81915"/>
                    </a:cubicBezTo>
                    <a:cubicBezTo>
                      <a:pt x="308610" y="92393"/>
                      <a:pt x="302895" y="103822"/>
                      <a:pt x="302895" y="118110"/>
                    </a:cubicBezTo>
                    <a:cubicBezTo>
                      <a:pt x="302895" y="134303"/>
                      <a:pt x="311468" y="152400"/>
                      <a:pt x="329565" y="171450"/>
                    </a:cubicBezTo>
                    <a:cubicBezTo>
                      <a:pt x="347663" y="190500"/>
                      <a:pt x="364808" y="199072"/>
                      <a:pt x="381000" y="199072"/>
                    </a:cubicBezTo>
                    <a:cubicBezTo>
                      <a:pt x="381953" y="199072"/>
                      <a:pt x="383858" y="199072"/>
                      <a:pt x="387668" y="197168"/>
                    </a:cubicBezTo>
                    <a:lnTo>
                      <a:pt x="392430" y="195263"/>
                    </a:lnTo>
                    <a:cubicBezTo>
                      <a:pt x="387668" y="210503"/>
                      <a:pt x="381953" y="222885"/>
                      <a:pt x="373380" y="231458"/>
                    </a:cubicBezTo>
                    <a:cubicBezTo>
                      <a:pt x="365760" y="240983"/>
                      <a:pt x="357188" y="245745"/>
                      <a:pt x="347663" y="245745"/>
                    </a:cubicBezTo>
                    <a:cubicBezTo>
                      <a:pt x="342900" y="245745"/>
                      <a:pt x="339090" y="243840"/>
                      <a:pt x="337185" y="240983"/>
                    </a:cubicBezTo>
                    <a:cubicBezTo>
                      <a:pt x="334328" y="238125"/>
                      <a:pt x="332423" y="234315"/>
                      <a:pt x="332423" y="230505"/>
                    </a:cubicBezTo>
                    <a:cubicBezTo>
                      <a:pt x="332423" y="225743"/>
                      <a:pt x="334328" y="221933"/>
                      <a:pt x="339090" y="218122"/>
                    </a:cubicBezTo>
                    <a:cubicBezTo>
                      <a:pt x="343853" y="214313"/>
                      <a:pt x="349568" y="211455"/>
                      <a:pt x="356235" y="209550"/>
                    </a:cubicBezTo>
                    <a:lnTo>
                      <a:pt x="324803" y="190500"/>
                    </a:lnTo>
                    <a:cubicBezTo>
                      <a:pt x="320040" y="191453"/>
                      <a:pt x="316230" y="193358"/>
                      <a:pt x="312420" y="197168"/>
                    </a:cubicBezTo>
                    <a:cubicBezTo>
                      <a:pt x="308610" y="200025"/>
                      <a:pt x="306705" y="202883"/>
                      <a:pt x="305753" y="206693"/>
                    </a:cubicBezTo>
                    <a:cubicBezTo>
                      <a:pt x="292418" y="206693"/>
                      <a:pt x="282893" y="204788"/>
                      <a:pt x="276225" y="200978"/>
                    </a:cubicBezTo>
                    <a:cubicBezTo>
                      <a:pt x="282893" y="199072"/>
                      <a:pt x="288608" y="194310"/>
                      <a:pt x="291465" y="188595"/>
                    </a:cubicBezTo>
                    <a:cubicBezTo>
                      <a:pt x="295275" y="182880"/>
                      <a:pt x="297180" y="176213"/>
                      <a:pt x="297180" y="169545"/>
                    </a:cubicBezTo>
                    <a:cubicBezTo>
                      <a:pt x="297180" y="160020"/>
                      <a:pt x="294323" y="152400"/>
                      <a:pt x="287655" y="145733"/>
                    </a:cubicBezTo>
                    <a:cubicBezTo>
                      <a:pt x="281940" y="139065"/>
                      <a:pt x="274320" y="136208"/>
                      <a:pt x="265748" y="136208"/>
                    </a:cubicBezTo>
                    <a:cubicBezTo>
                      <a:pt x="255270" y="136208"/>
                      <a:pt x="245745" y="139065"/>
                      <a:pt x="238125" y="145733"/>
                    </a:cubicBezTo>
                    <a:cubicBezTo>
                      <a:pt x="230505" y="152400"/>
                      <a:pt x="226695" y="160972"/>
                      <a:pt x="226695" y="171450"/>
                    </a:cubicBezTo>
                    <a:cubicBezTo>
                      <a:pt x="226695" y="184785"/>
                      <a:pt x="234315" y="196215"/>
                      <a:pt x="248602" y="205740"/>
                    </a:cubicBezTo>
                    <a:cubicBezTo>
                      <a:pt x="263843" y="215265"/>
                      <a:pt x="280988" y="220028"/>
                      <a:pt x="301943" y="220028"/>
                    </a:cubicBezTo>
                    <a:cubicBezTo>
                      <a:pt x="299085" y="229553"/>
                      <a:pt x="303848" y="239078"/>
                      <a:pt x="317183" y="248603"/>
                    </a:cubicBezTo>
                    <a:cubicBezTo>
                      <a:pt x="330518" y="258128"/>
                      <a:pt x="345758" y="262890"/>
                      <a:pt x="361950" y="262890"/>
                    </a:cubicBezTo>
                    <a:cubicBezTo>
                      <a:pt x="371475" y="262890"/>
                      <a:pt x="381000" y="259080"/>
                      <a:pt x="390525" y="252413"/>
                    </a:cubicBezTo>
                    <a:cubicBezTo>
                      <a:pt x="400050" y="244793"/>
                      <a:pt x="406718" y="235268"/>
                      <a:pt x="412433" y="222885"/>
                    </a:cubicBezTo>
                    <a:lnTo>
                      <a:pt x="427673" y="256222"/>
                    </a:lnTo>
                    <a:lnTo>
                      <a:pt x="448628" y="246697"/>
                    </a:lnTo>
                    <a:lnTo>
                      <a:pt x="419100" y="198120"/>
                    </a:lnTo>
                    <a:cubicBezTo>
                      <a:pt x="424815" y="196215"/>
                      <a:pt x="428625" y="193358"/>
                      <a:pt x="431483" y="189547"/>
                    </a:cubicBezTo>
                    <a:cubicBezTo>
                      <a:pt x="435293" y="184785"/>
                      <a:pt x="436245" y="180022"/>
                      <a:pt x="436245" y="174308"/>
                    </a:cubicBezTo>
                    <a:cubicBezTo>
                      <a:pt x="436245" y="166688"/>
                      <a:pt x="433388" y="159068"/>
                      <a:pt x="426720" y="150495"/>
                    </a:cubicBezTo>
                    <a:cubicBezTo>
                      <a:pt x="420053" y="142875"/>
                      <a:pt x="413385" y="139065"/>
                      <a:pt x="407670" y="139065"/>
                    </a:cubicBezTo>
                    <a:cubicBezTo>
                      <a:pt x="401003" y="139065"/>
                      <a:pt x="394335" y="140970"/>
                      <a:pt x="389573" y="144780"/>
                    </a:cubicBezTo>
                    <a:cubicBezTo>
                      <a:pt x="384810" y="148590"/>
                      <a:pt x="381953" y="153353"/>
                      <a:pt x="381953" y="159068"/>
                    </a:cubicBezTo>
                    <a:cubicBezTo>
                      <a:pt x="381953" y="163830"/>
                      <a:pt x="383858" y="169545"/>
                      <a:pt x="387668" y="176213"/>
                    </a:cubicBezTo>
                    <a:cubicBezTo>
                      <a:pt x="381000" y="180022"/>
                      <a:pt x="375285" y="181928"/>
                      <a:pt x="370523" y="181928"/>
                    </a:cubicBezTo>
                    <a:cubicBezTo>
                      <a:pt x="359093" y="181928"/>
                      <a:pt x="349568" y="178118"/>
                      <a:pt x="341948" y="169545"/>
                    </a:cubicBezTo>
                    <a:cubicBezTo>
                      <a:pt x="334328" y="160972"/>
                      <a:pt x="329565" y="150495"/>
                      <a:pt x="329565" y="137160"/>
                    </a:cubicBezTo>
                    <a:cubicBezTo>
                      <a:pt x="329565" y="127635"/>
                      <a:pt x="332423" y="119063"/>
                      <a:pt x="339090" y="111443"/>
                    </a:cubicBezTo>
                    <a:cubicBezTo>
                      <a:pt x="344805" y="103822"/>
                      <a:pt x="352425" y="100965"/>
                      <a:pt x="360998" y="100965"/>
                    </a:cubicBezTo>
                    <a:lnTo>
                      <a:pt x="428625" y="100965"/>
                    </a:lnTo>
                    <a:lnTo>
                      <a:pt x="428625" y="42863"/>
                    </a:lnTo>
                    <a:lnTo>
                      <a:pt x="451485" y="42863"/>
                    </a:lnTo>
                    <a:lnTo>
                      <a:pt x="459105" y="42863"/>
                    </a:lnTo>
                    <a:lnTo>
                      <a:pt x="483870" y="42863"/>
                    </a:lnTo>
                    <a:lnTo>
                      <a:pt x="483870" y="182880"/>
                    </a:lnTo>
                    <a:lnTo>
                      <a:pt x="519113" y="206693"/>
                    </a:lnTo>
                    <a:lnTo>
                      <a:pt x="519113" y="42863"/>
                    </a:lnTo>
                    <a:lnTo>
                      <a:pt x="546735" y="42863"/>
                    </a:lnTo>
                    <a:lnTo>
                      <a:pt x="554355" y="42863"/>
                    </a:lnTo>
                    <a:lnTo>
                      <a:pt x="679133" y="42863"/>
                    </a:lnTo>
                    <a:lnTo>
                      <a:pt x="679133" y="95250"/>
                    </a:lnTo>
                    <a:cubicBezTo>
                      <a:pt x="670560" y="84772"/>
                      <a:pt x="660083" y="76200"/>
                      <a:pt x="649605" y="69533"/>
                    </a:cubicBezTo>
                    <a:cubicBezTo>
                      <a:pt x="638175" y="62865"/>
                      <a:pt x="626745" y="60008"/>
                      <a:pt x="617220" y="60008"/>
                    </a:cubicBezTo>
                    <a:cubicBezTo>
                      <a:pt x="601980" y="60008"/>
                      <a:pt x="588645" y="63818"/>
                      <a:pt x="579120" y="72390"/>
                    </a:cubicBezTo>
                    <a:cubicBezTo>
                      <a:pt x="568643" y="80963"/>
                      <a:pt x="562928" y="91440"/>
                      <a:pt x="562928" y="104775"/>
                    </a:cubicBezTo>
                    <a:cubicBezTo>
                      <a:pt x="562928" y="120015"/>
                      <a:pt x="570548" y="135255"/>
                      <a:pt x="586740" y="149543"/>
                    </a:cubicBezTo>
                    <a:cubicBezTo>
                      <a:pt x="602933" y="164783"/>
                      <a:pt x="618173" y="172403"/>
                      <a:pt x="633413" y="172403"/>
                    </a:cubicBezTo>
                    <a:cubicBezTo>
                      <a:pt x="641985" y="172403"/>
                      <a:pt x="649605" y="170497"/>
                      <a:pt x="658178" y="166688"/>
                    </a:cubicBezTo>
                    <a:cubicBezTo>
                      <a:pt x="665798" y="162878"/>
                      <a:pt x="673418" y="158115"/>
                      <a:pt x="680085" y="150495"/>
                    </a:cubicBezTo>
                    <a:lnTo>
                      <a:pt x="680085" y="181928"/>
                    </a:lnTo>
                    <a:lnTo>
                      <a:pt x="715328" y="205740"/>
                    </a:lnTo>
                    <a:lnTo>
                      <a:pt x="715328" y="41910"/>
                    </a:lnTo>
                    <a:lnTo>
                      <a:pt x="742950" y="41910"/>
                    </a:lnTo>
                    <a:lnTo>
                      <a:pt x="750570" y="41910"/>
                    </a:lnTo>
                    <a:lnTo>
                      <a:pt x="775335" y="41910"/>
                    </a:lnTo>
                    <a:lnTo>
                      <a:pt x="775335" y="181928"/>
                    </a:lnTo>
                    <a:lnTo>
                      <a:pt x="810578" y="205740"/>
                    </a:lnTo>
                    <a:lnTo>
                      <a:pt x="810578" y="41910"/>
                    </a:lnTo>
                    <a:lnTo>
                      <a:pt x="838200" y="41910"/>
                    </a:lnTo>
                    <a:lnTo>
                      <a:pt x="845820" y="41910"/>
                    </a:lnTo>
                    <a:lnTo>
                      <a:pt x="942975" y="41910"/>
                    </a:lnTo>
                    <a:lnTo>
                      <a:pt x="942975" y="92393"/>
                    </a:lnTo>
                    <a:lnTo>
                      <a:pt x="864870" y="92393"/>
                    </a:lnTo>
                    <a:cubicBezTo>
                      <a:pt x="860108" y="92393"/>
                      <a:pt x="857250" y="94297"/>
                      <a:pt x="854393" y="97155"/>
                    </a:cubicBezTo>
                    <a:cubicBezTo>
                      <a:pt x="851535" y="100013"/>
                      <a:pt x="849630" y="103822"/>
                      <a:pt x="849630" y="107633"/>
                    </a:cubicBezTo>
                    <a:cubicBezTo>
                      <a:pt x="849630" y="117158"/>
                      <a:pt x="853440" y="127635"/>
                      <a:pt x="862013" y="138113"/>
                    </a:cubicBezTo>
                    <a:cubicBezTo>
                      <a:pt x="870585" y="148590"/>
                      <a:pt x="878205" y="154305"/>
                      <a:pt x="884873" y="154305"/>
                    </a:cubicBezTo>
                    <a:cubicBezTo>
                      <a:pt x="886778" y="154305"/>
                      <a:pt x="888683" y="153353"/>
                      <a:pt x="889635" y="152400"/>
                    </a:cubicBezTo>
                    <a:cubicBezTo>
                      <a:pt x="891540" y="151447"/>
                      <a:pt x="892493" y="149543"/>
                      <a:pt x="892493" y="146685"/>
                    </a:cubicBezTo>
                    <a:lnTo>
                      <a:pt x="892493" y="133350"/>
                    </a:lnTo>
                    <a:cubicBezTo>
                      <a:pt x="892493" y="130493"/>
                      <a:pt x="893445" y="128588"/>
                      <a:pt x="895350" y="126683"/>
                    </a:cubicBezTo>
                    <a:cubicBezTo>
                      <a:pt x="896303" y="124778"/>
                      <a:pt x="898208" y="123825"/>
                      <a:pt x="900113" y="123825"/>
                    </a:cubicBezTo>
                    <a:lnTo>
                      <a:pt x="942975" y="123825"/>
                    </a:lnTo>
                    <a:lnTo>
                      <a:pt x="942975" y="182880"/>
                    </a:lnTo>
                    <a:close/>
                    <a:moveTo>
                      <a:pt x="90488" y="68580"/>
                    </a:moveTo>
                    <a:cubicBezTo>
                      <a:pt x="87630" y="75247"/>
                      <a:pt x="82868" y="79058"/>
                      <a:pt x="78105" y="81915"/>
                    </a:cubicBezTo>
                    <a:cubicBezTo>
                      <a:pt x="71438" y="80010"/>
                      <a:pt x="65723" y="75247"/>
                      <a:pt x="60960" y="69533"/>
                    </a:cubicBezTo>
                    <a:cubicBezTo>
                      <a:pt x="56197" y="63818"/>
                      <a:pt x="54293" y="57150"/>
                      <a:pt x="54293" y="50483"/>
                    </a:cubicBezTo>
                    <a:cubicBezTo>
                      <a:pt x="54293" y="44768"/>
                      <a:pt x="56197" y="40005"/>
                      <a:pt x="60960" y="35243"/>
                    </a:cubicBezTo>
                    <a:cubicBezTo>
                      <a:pt x="65723" y="30480"/>
                      <a:pt x="71438" y="28575"/>
                      <a:pt x="78105" y="28575"/>
                    </a:cubicBezTo>
                    <a:cubicBezTo>
                      <a:pt x="82868" y="28575"/>
                      <a:pt x="87630" y="30480"/>
                      <a:pt x="90488" y="33338"/>
                    </a:cubicBezTo>
                    <a:cubicBezTo>
                      <a:pt x="94298" y="37147"/>
                      <a:pt x="95250" y="40958"/>
                      <a:pt x="95250" y="45720"/>
                    </a:cubicBezTo>
                    <a:cubicBezTo>
                      <a:pt x="96203" y="54293"/>
                      <a:pt x="94298" y="61913"/>
                      <a:pt x="90488" y="68580"/>
                    </a:cubicBezTo>
                    <a:close/>
                    <a:moveTo>
                      <a:pt x="251460" y="181928"/>
                    </a:moveTo>
                    <a:cubicBezTo>
                      <a:pt x="247650" y="178118"/>
                      <a:pt x="246698" y="174308"/>
                      <a:pt x="246698" y="169545"/>
                    </a:cubicBezTo>
                    <a:cubicBezTo>
                      <a:pt x="246698" y="164783"/>
                      <a:pt x="248602" y="160020"/>
                      <a:pt x="251460" y="157163"/>
                    </a:cubicBezTo>
                    <a:cubicBezTo>
                      <a:pt x="255270" y="153353"/>
                      <a:pt x="259080" y="152400"/>
                      <a:pt x="263843" y="152400"/>
                    </a:cubicBezTo>
                    <a:cubicBezTo>
                      <a:pt x="268605" y="152400"/>
                      <a:pt x="273368" y="154305"/>
                      <a:pt x="276225" y="157163"/>
                    </a:cubicBezTo>
                    <a:cubicBezTo>
                      <a:pt x="280035" y="160972"/>
                      <a:pt x="280988" y="164783"/>
                      <a:pt x="280988" y="169545"/>
                    </a:cubicBezTo>
                    <a:cubicBezTo>
                      <a:pt x="280988" y="174308"/>
                      <a:pt x="279083" y="179070"/>
                      <a:pt x="276225" y="181928"/>
                    </a:cubicBezTo>
                    <a:cubicBezTo>
                      <a:pt x="272415" y="185738"/>
                      <a:pt x="268605" y="186690"/>
                      <a:pt x="263843" y="186690"/>
                    </a:cubicBezTo>
                    <a:cubicBezTo>
                      <a:pt x="259080" y="186690"/>
                      <a:pt x="254318" y="184785"/>
                      <a:pt x="251460" y="181928"/>
                    </a:cubicBezTo>
                    <a:close/>
                    <a:moveTo>
                      <a:pt x="648653" y="133350"/>
                    </a:moveTo>
                    <a:cubicBezTo>
                      <a:pt x="637223" y="139065"/>
                      <a:pt x="626745" y="141922"/>
                      <a:pt x="616268" y="141922"/>
                    </a:cubicBezTo>
                    <a:cubicBezTo>
                      <a:pt x="608648" y="141922"/>
                      <a:pt x="601980" y="139065"/>
                      <a:pt x="597218" y="135255"/>
                    </a:cubicBezTo>
                    <a:cubicBezTo>
                      <a:pt x="592455" y="130493"/>
                      <a:pt x="589598" y="125730"/>
                      <a:pt x="589598" y="120015"/>
                    </a:cubicBezTo>
                    <a:cubicBezTo>
                      <a:pt x="589598" y="111443"/>
                      <a:pt x="594360" y="103822"/>
                      <a:pt x="605790" y="96203"/>
                    </a:cubicBezTo>
                    <a:cubicBezTo>
                      <a:pt x="617220" y="88583"/>
                      <a:pt x="628650" y="85725"/>
                      <a:pt x="641985" y="85725"/>
                    </a:cubicBezTo>
                    <a:cubicBezTo>
                      <a:pt x="648653" y="85725"/>
                      <a:pt x="655320" y="87630"/>
                      <a:pt x="662940" y="92393"/>
                    </a:cubicBezTo>
                    <a:cubicBezTo>
                      <a:pt x="670560" y="96203"/>
                      <a:pt x="677228" y="101918"/>
                      <a:pt x="682943" y="109538"/>
                    </a:cubicBezTo>
                    <a:cubicBezTo>
                      <a:pt x="671513" y="119063"/>
                      <a:pt x="660083" y="127635"/>
                      <a:pt x="648653" y="13335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50" name="Google Shape;2650;p16"/>
              <p:cNvSpPr/>
              <p:nvPr/>
            </p:nvSpPr>
            <p:spPr>
              <a:xfrm>
                <a:off x="5744527" y="4910137"/>
                <a:ext cx="119062" cy="87630"/>
              </a:xfrm>
              <a:custGeom>
                <a:avLst/>
                <a:gdLst/>
                <a:ahLst/>
                <a:cxnLst/>
                <a:rect l="l" t="t" r="r" b="b"/>
                <a:pathLst>
                  <a:path w="119062" h="87630" extrusionOk="0">
                    <a:moveTo>
                      <a:pt x="54293" y="13335"/>
                    </a:moveTo>
                    <a:cubicBezTo>
                      <a:pt x="42863" y="3810"/>
                      <a:pt x="34290" y="0"/>
                      <a:pt x="27623" y="0"/>
                    </a:cubicBezTo>
                    <a:cubicBezTo>
                      <a:pt x="21908" y="0"/>
                      <a:pt x="17145" y="953"/>
                      <a:pt x="12383" y="1905"/>
                    </a:cubicBezTo>
                    <a:cubicBezTo>
                      <a:pt x="8573" y="2857"/>
                      <a:pt x="4763" y="5715"/>
                      <a:pt x="0" y="9525"/>
                    </a:cubicBezTo>
                    <a:lnTo>
                      <a:pt x="13335" y="30480"/>
                    </a:lnTo>
                    <a:cubicBezTo>
                      <a:pt x="17145" y="27622"/>
                      <a:pt x="20002" y="25718"/>
                      <a:pt x="22860" y="24765"/>
                    </a:cubicBezTo>
                    <a:cubicBezTo>
                      <a:pt x="26670" y="22860"/>
                      <a:pt x="29527" y="22860"/>
                      <a:pt x="33338" y="22860"/>
                    </a:cubicBezTo>
                    <a:cubicBezTo>
                      <a:pt x="41910" y="22860"/>
                      <a:pt x="60008" y="37147"/>
                      <a:pt x="86677" y="65722"/>
                    </a:cubicBezTo>
                    <a:lnTo>
                      <a:pt x="107633" y="87630"/>
                    </a:lnTo>
                    <a:lnTo>
                      <a:pt x="119063" y="78105"/>
                    </a:lnTo>
                    <a:cubicBezTo>
                      <a:pt x="103823" y="60007"/>
                      <a:pt x="82868" y="39053"/>
                      <a:pt x="54293" y="13335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51" name="Google Shape;2651;p16"/>
              <p:cNvSpPr/>
              <p:nvPr/>
            </p:nvSpPr>
            <p:spPr>
              <a:xfrm>
                <a:off x="5934075" y="4693919"/>
                <a:ext cx="635317" cy="209550"/>
              </a:xfrm>
              <a:custGeom>
                <a:avLst/>
                <a:gdLst/>
                <a:ahLst/>
                <a:cxnLst/>
                <a:rect l="l" t="t" r="r" b="b"/>
                <a:pathLst>
                  <a:path w="635317" h="209550" extrusionOk="0">
                    <a:moveTo>
                      <a:pt x="577215" y="13335"/>
                    </a:moveTo>
                    <a:lnTo>
                      <a:pt x="441008" y="13335"/>
                    </a:lnTo>
                    <a:lnTo>
                      <a:pt x="433388" y="13335"/>
                    </a:lnTo>
                    <a:lnTo>
                      <a:pt x="330517" y="13335"/>
                    </a:lnTo>
                    <a:lnTo>
                      <a:pt x="349567" y="44768"/>
                    </a:lnTo>
                    <a:lnTo>
                      <a:pt x="388620" y="44768"/>
                    </a:lnTo>
                    <a:lnTo>
                      <a:pt x="388620" y="110490"/>
                    </a:lnTo>
                    <a:lnTo>
                      <a:pt x="334328" y="110490"/>
                    </a:lnTo>
                    <a:lnTo>
                      <a:pt x="334328" y="54293"/>
                    </a:lnTo>
                    <a:cubicBezTo>
                      <a:pt x="334328" y="41910"/>
                      <a:pt x="328613" y="30480"/>
                      <a:pt x="316230" y="18098"/>
                    </a:cubicBezTo>
                    <a:cubicBezTo>
                      <a:pt x="303847" y="5715"/>
                      <a:pt x="291465" y="0"/>
                      <a:pt x="280035" y="0"/>
                    </a:cubicBezTo>
                    <a:cubicBezTo>
                      <a:pt x="269558" y="0"/>
                      <a:pt x="260985" y="2858"/>
                      <a:pt x="254317" y="9525"/>
                    </a:cubicBezTo>
                    <a:cubicBezTo>
                      <a:pt x="246697" y="17145"/>
                      <a:pt x="243840" y="24765"/>
                      <a:pt x="243840" y="35243"/>
                    </a:cubicBezTo>
                    <a:cubicBezTo>
                      <a:pt x="243840" y="38100"/>
                      <a:pt x="243840" y="41910"/>
                      <a:pt x="244792" y="44768"/>
                    </a:cubicBezTo>
                    <a:lnTo>
                      <a:pt x="227647" y="14288"/>
                    </a:lnTo>
                    <a:lnTo>
                      <a:pt x="0" y="14288"/>
                    </a:lnTo>
                    <a:lnTo>
                      <a:pt x="17145" y="45720"/>
                    </a:lnTo>
                    <a:lnTo>
                      <a:pt x="159067" y="45720"/>
                    </a:lnTo>
                    <a:lnTo>
                      <a:pt x="159067" y="71438"/>
                    </a:lnTo>
                    <a:cubicBezTo>
                      <a:pt x="154305" y="71438"/>
                      <a:pt x="149542" y="73343"/>
                      <a:pt x="143828" y="78105"/>
                    </a:cubicBezTo>
                    <a:cubicBezTo>
                      <a:pt x="138113" y="82868"/>
                      <a:pt x="132397" y="88583"/>
                      <a:pt x="126683" y="97155"/>
                    </a:cubicBezTo>
                    <a:cubicBezTo>
                      <a:pt x="119063" y="88583"/>
                      <a:pt x="111442" y="81915"/>
                      <a:pt x="103822" y="77153"/>
                    </a:cubicBezTo>
                    <a:cubicBezTo>
                      <a:pt x="96203" y="72390"/>
                      <a:pt x="88583" y="70485"/>
                      <a:pt x="81915" y="70485"/>
                    </a:cubicBezTo>
                    <a:cubicBezTo>
                      <a:pt x="69533" y="70485"/>
                      <a:pt x="58103" y="75248"/>
                      <a:pt x="48578" y="84773"/>
                    </a:cubicBezTo>
                    <a:cubicBezTo>
                      <a:pt x="39053" y="94298"/>
                      <a:pt x="35242" y="104775"/>
                      <a:pt x="35242" y="117158"/>
                    </a:cubicBezTo>
                    <a:cubicBezTo>
                      <a:pt x="35242" y="130493"/>
                      <a:pt x="40958" y="144780"/>
                      <a:pt x="52388" y="160020"/>
                    </a:cubicBezTo>
                    <a:cubicBezTo>
                      <a:pt x="63817" y="175260"/>
                      <a:pt x="80010" y="191453"/>
                      <a:pt x="100965" y="206693"/>
                    </a:cubicBezTo>
                    <a:lnTo>
                      <a:pt x="110490" y="195263"/>
                    </a:lnTo>
                    <a:cubicBezTo>
                      <a:pt x="97155" y="183833"/>
                      <a:pt x="86678" y="172403"/>
                      <a:pt x="79058" y="161925"/>
                    </a:cubicBezTo>
                    <a:cubicBezTo>
                      <a:pt x="71438" y="150495"/>
                      <a:pt x="68580" y="140018"/>
                      <a:pt x="68580" y="131445"/>
                    </a:cubicBezTo>
                    <a:cubicBezTo>
                      <a:pt x="68580" y="121920"/>
                      <a:pt x="71438" y="114300"/>
                      <a:pt x="76200" y="107633"/>
                    </a:cubicBezTo>
                    <a:cubicBezTo>
                      <a:pt x="80963" y="100965"/>
                      <a:pt x="87630" y="98108"/>
                      <a:pt x="95250" y="98108"/>
                    </a:cubicBezTo>
                    <a:cubicBezTo>
                      <a:pt x="100013" y="98108"/>
                      <a:pt x="103822" y="99060"/>
                      <a:pt x="107633" y="101918"/>
                    </a:cubicBezTo>
                    <a:cubicBezTo>
                      <a:pt x="111442" y="103823"/>
                      <a:pt x="115253" y="107633"/>
                      <a:pt x="118110" y="112395"/>
                    </a:cubicBezTo>
                    <a:cubicBezTo>
                      <a:pt x="110490" y="128588"/>
                      <a:pt x="105728" y="139065"/>
                      <a:pt x="104775" y="143828"/>
                    </a:cubicBezTo>
                    <a:lnTo>
                      <a:pt x="136208" y="157163"/>
                    </a:lnTo>
                    <a:cubicBezTo>
                      <a:pt x="140017" y="140018"/>
                      <a:pt x="146685" y="124778"/>
                      <a:pt x="155258" y="113348"/>
                    </a:cubicBezTo>
                    <a:cubicBezTo>
                      <a:pt x="163830" y="101918"/>
                      <a:pt x="173355" y="96203"/>
                      <a:pt x="182880" y="96203"/>
                    </a:cubicBezTo>
                    <a:cubicBezTo>
                      <a:pt x="188595" y="96203"/>
                      <a:pt x="193358" y="98108"/>
                      <a:pt x="197167" y="100965"/>
                    </a:cubicBezTo>
                    <a:cubicBezTo>
                      <a:pt x="200978" y="103823"/>
                      <a:pt x="202883" y="107633"/>
                      <a:pt x="202883" y="111443"/>
                    </a:cubicBezTo>
                    <a:cubicBezTo>
                      <a:pt x="203835" y="120015"/>
                      <a:pt x="199072" y="129540"/>
                      <a:pt x="190500" y="140018"/>
                    </a:cubicBezTo>
                    <a:cubicBezTo>
                      <a:pt x="181928" y="151448"/>
                      <a:pt x="170497" y="161925"/>
                      <a:pt x="156210" y="171450"/>
                    </a:cubicBezTo>
                    <a:lnTo>
                      <a:pt x="185738" y="199073"/>
                    </a:lnTo>
                    <a:cubicBezTo>
                      <a:pt x="198120" y="185738"/>
                      <a:pt x="207645" y="172403"/>
                      <a:pt x="214313" y="160020"/>
                    </a:cubicBezTo>
                    <a:cubicBezTo>
                      <a:pt x="220980" y="147638"/>
                      <a:pt x="224790" y="135255"/>
                      <a:pt x="224790" y="124778"/>
                    </a:cubicBezTo>
                    <a:cubicBezTo>
                      <a:pt x="224790" y="112395"/>
                      <a:pt x="221933" y="101918"/>
                      <a:pt x="216217" y="92393"/>
                    </a:cubicBezTo>
                    <a:cubicBezTo>
                      <a:pt x="211455" y="82868"/>
                      <a:pt x="203835" y="77153"/>
                      <a:pt x="195263" y="73343"/>
                    </a:cubicBezTo>
                    <a:lnTo>
                      <a:pt x="195263" y="45720"/>
                    </a:lnTo>
                    <a:lnTo>
                      <a:pt x="243840" y="45720"/>
                    </a:lnTo>
                    <a:cubicBezTo>
                      <a:pt x="245745" y="55245"/>
                      <a:pt x="250508" y="62865"/>
                      <a:pt x="259080" y="70485"/>
                    </a:cubicBezTo>
                    <a:cubicBezTo>
                      <a:pt x="270510" y="80963"/>
                      <a:pt x="283845" y="87630"/>
                      <a:pt x="300038" y="90488"/>
                    </a:cubicBezTo>
                    <a:lnTo>
                      <a:pt x="300038" y="111443"/>
                    </a:lnTo>
                    <a:lnTo>
                      <a:pt x="288608" y="111443"/>
                    </a:lnTo>
                    <a:cubicBezTo>
                      <a:pt x="284797" y="111443"/>
                      <a:pt x="281940" y="112395"/>
                      <a:pt x="279083" y="114300"/>
                    </a:cubicBezTo>
                    <a:cubicBezTo>
                      <a:pt x="276225" y="116205"/>
                      <a:pt x="275272" y="119063"/>
                      <a:pt x="275272" y="122873"/>
                    </a:cubicBezTo>
                    <a:cubicBezTo>
                      <a:pt x="275272" y="130493"/>
                      <a:pt x="281940" y="140018"/>
                      <a:pt x="294322" y="152400"/>
                    </a:cubicBezTo>
                    <a:cubicBezTo>
                      <a:pt x="306705" y="163830"/>
                      <a:pt x="316230" y="169545"/>
                      <a:pt x="323850" y="169545"/>
                    </a:cubicBezTo>
                    <a:cubicBezTo>
                      <a:pt x="327660" y="169545"/>
                      <a:pt x="330517" y="167640"/>
                      <a:pt x="332422" y="164783"/>
                    </a:cubicBezTo>
                    <a:cubicBezTo>
                      <a:pt x="334328" y="161925"/>
                      <a:pt x="335280" y="158115"/>
                      <a:pt x="335280" y="154305"/>
                    </a:cubicBezTo>
                    <a:lnTo>
                      <a:pt x="335280" y="142875"/>
                    </a:lnTo>
                    <a:lnTo>
                      <a:pt x="389572" y="142875"/>
                    </a:lnTo>
                    <a:lnTo>
                      <a:pt x="389572" y="189548"/>
                    </a:lnTo>
                    <a:lnTo>
                      <a:pt x="424815" y="208598"/>
                    </a:lnTo>
                    <a:lnTo>
                      <a:pt x="424815" y="44768"/>
                    </a:lnTo>
                    <a:lnTo>
                      <a:pt x="452438" y="44768"/>
                    </a:lnTo>
                    <a:lnTo>
                      <a:pt x="460058" y="44768"/>
                    </a:lnTo>
                    <a:lnTo>
                      <a:pt x="566738" y="44768"/>
                    </a:lnTo>
                    <a:lnTo>
                      <a:pt x="566738" y="72390"/>
                    </a:lnTo>
                    <a:lnTo>
                      <a:pt x="514350" y="72390"/>
                    </a:lnTo>
                    <a:cubicBezTo>
                      <a:pt x="501967" y="72390"/>
                      <a:pt x="491490" y="76200"/>
                      <a:pt x="481965" y="83820"/>
                    </a:cubicBezTo>
                    <a:cubicBezTo>
                      <a:pt x="473392" y="91440"/>
                      <a:pt x="469583" y="100965"/>
                      <a:pt x="469583" y="111443"/>
                    </a:cubicBezTo>
                    <a:cubicBezTo>
                      <a:pt x="469583" y="126683"/>
                      <a:pt x="473392" y="142875"/>
                      <a:pt x="481965" y="159068"/>
                    </a:cubicBezTo>
                    <a:cubicBezTo>
                      <a:pt x="489585" y="175260"/>
                      <a:pt x="501967" y="192405"/>
                      <a:pt x="518160" y="208598"/>
                    </a:cubicBezTo>
                    <a:lnTo>
                      <a:pt x="529590" y="200978"/>
                    </a:lnTo>
                    <a:cubicBezTo>
                      <a:pt x="519113" y="191453"/>
                      <a:pt x="511492" y="180975"/>
                      <a:pt x="505778" y="169545"/>
                    </a:cubicBezTo>
                    <a:cubicBezTo>
                      <a:pt x="501015" y="158115"/>
                      <a:pt x="498158" y="146685"/>
                      <a:pt x="498158" y="135255"/>
                    </a:cubicBezTo>
                    <a:cubicBezTo>
                      <a:pt x="498158" y="126683"/>
                      <a:pt x="501015" y="119063"/>
                      <a:pt x="507683" y="113348"/>
                    </a:cubicBezTo>
                    <a:cubicBezTo>
                      <a:pt x="513397" y="106680"/>
                      <a:pt x="521017" y="103823"/>
                      <a:pt x="529590" y="103823"/>
                    </a:cubicBezTo>
                    <a:lnTo>
                      <a:pt x="564833" y="103823"/>
                    </a:lnTo>
                    <a:lnTo>
                      <a:pt x="564833" y="185738"/>
                    </a:lnTo>
                    <a:lnTo>
                      <a:pt x="600075" y="209550"/>
                    </a:lnTo>
                    <a:lnTo>
                      <a:pt x="600075" y="45720"/>
                    </a:lnTo>
                    <a:lnTo>
                      <a:pt x="635318" y="45720"/>
                    </a:lnTo>
                    <a:lnTo>
                      <a:pt x="618172" y="14288"/>
                    </a:lnTo>
                    <a:lnTo>
                      <a:pt x="577215" y="14288"/>
                    </a:lnTo>
                    <a:close/>
                    <a:moveTo>
                      <a:pt x="299085" y="75248"/>
                    </a:moveTo>
                    <a:cubicBezTo>
                      <a:pt x="292417" y="73343"/>
                      <a:pt x="287655" y="69533"/>
                      <a:pt x="283845" y="63818"/>
                    </a:cubicBezTo>
                    <a:cubicBezTo>
                      <a:pt x="280035" y="58103"/>
                      <a:pt x="278130" y="51435"/>
                      <a:pt x="278130" y="42863"/>
                    </a:cubicBezTo>
                    <a:cubicBezTo>
                      <a:pt x="278130" y="37148"/>
                      <a:pt x="280035" y="31433"/>
                      <a:pt x="281940" y="27623"/>
                    </a:cubicBezTo>
                    <a:cubicBezTo>
                      <a:pt x="284797" y="23813"/>
                      <a:pt x="287655" y="20955"/>
                      <a:pt x="291465" y="20955"/>
                    </a:cubicBezTo>
                    <a:cubicBezTo>
                      <a:pt x="294322" y="20955"/>
                      <a:pt x="296228" y="22860"/>
                      <a:pt x="297180" y="25718"/>
                    </a:cubicBezTo>
                    <a:cubicBezTo>
                      <a:pt x="299085" y="28575"/>
                      <a:pt x="299085" y="32385"/>
                      <a:pt x="299085" y="36195"/>
                    </a:cubicBezTo>
                    <a:lnTo>
                      <a:pt x="299085" y="75248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52" name="Google Shape;2652;p16"/>
              <p:cNvSpPr/>
              <p:nvPr/>
            </p:nvSpPr>
            <p:spPr>
              <a:xfrm>
                <a:off x="6413182" y="4612005"/>
                <a:ext cx="104075" cy="94352"/>
              </a:xfrm>
              <a:custGeom>
                <a:avLst/>
                <a:gdLst/>
                <a:ahLst/>
                <a:cxnLst/>
                <a:rect l="l" t="t" r="r" b="b"/>
                <a:pathLst>
                  <a:path w="104075" h="94352" extrusionOk="0">
                    <a:moveTo>
                      <a:pt x="89535" y="60007"/>
                    </a:moveTo>
                    <a:cubicBezTo>
                      <a:pt x="81915" y="47625"/>
                      <a:pt x="76200" y="40005"/>
                      <a:pt x="72390" y="36195"/>
                    </a:cubicBezTo>
                    <a:cubicBezTo>
                      <a:pt x="64770" y="25717"/>
                      <a:pt x="55245" y="16192"/>
                      <a:pt x="44767" y="9525"/>
                    </a:cubicBezTo>
                    <a:cubicBezTo>
                      <a:pt x="34290" y="2857"/>
                      <a:pt x="23813" y="0"/>
                      <a:pt x="14288" y="0"/>
                    </a:cubicBezTo>
                    <a:cubicBezTo>
                      <a:pt x="8572" y="952"/>
                      <a:pt x="3810" y="1905"/>
                      <a:pt x="0" y="2857"/>
                    </a:cubicBezTo>
                    <a:lnTo>
                      <a:pt x="15240" y="36195"/>
                    </a:lnTo>
                    <a:cubicBezTo>
                      <a:pt x="20002" y="34290"/>
                      <a:pt x="25717" y="33338"/>
                      <a:pt x="31433" y="33338"/>
                    </a:cubicBezTo>
                    <a:cubicBezTo>
                      <a:pt x="37147" y="33338"/>
                      <a:pt x="42863" y="34290"/>
                      <a:pt x="47625" y="37147"/>
                    </a:cubicBezTo>
                    <a:cubicBezTo>
                      <a:pt x="52388" y="39052"/>
                      <a:pt x="57150" y="41910"/>
                      <a:pt x="60008" y="45720"/>
                    </a:cubicBezTo>
                    <a:lnTo>
                      <a:pt x="97155" y="94297"/>
                    </a:lnTo>
                    <a:cubicBezTo>
                      <a:pt x="108585" y="95250"/>
                      <a:pt x="105727" y="83820"/>
                      <a:pt x="89535" y="60007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53" name="Google Shape;2653;p16"/>
              <p:cNvSpPr/>
              <p:nvPr/>
            </p:nvSpPr>
            <p:spPr>
              <a:xfrm>
                <a:off x="6671309" y="4707255"/>
                <a:ext cx="676275" cy="234314"/>
              </a:xfrm>
              <a:custGeom>
                <a:avLst/>
                <a:gdLst/>
                <a:ahLst/>
                <a:cxnLst/>
                <a:rect l="l" t="t" r="r" b="b"/>
                <a:pathLst>
                  <a:path w="676275" h="234314" extrusionOk="0">
                    <a:moveTo>
                      <a:pt x="605790" y="171450"/>
                    </a:moveTo>
                    <a:lnTo>
                      <a:pt x="641033" y="195263"/>
                    </a:lnTo>
                    <a:lnTo>
                      <a:pt x="641033" y="31432"/>
                    </a:lnTo>
                    <a:lnTo>
                      <a:pt x="676275" y="31432"/>
                    </a:lnTo>
                    <a:lnTo>
                      <a:pt x="659130" y="0"/>
                    </a:lnTo>
                    <a:lnTo>
                      <a:pt x="467678" y="0"/>
                    </a:lnTo>
                    <a:lnTo>
                      <a:pt x="460058" y="0"/>
                    </a:lnTo>
                    <a:lnTo>
                      <a:pt x="299085" y="0"/>
                    </a:lnTo>
                    <a:lnTo>
                      <a:pt x="291465" y="0"/>
                    </a:lnTo>
                    <a:lnTo>
                      <a:pt x="203835" y="0"/>
                    </a:lnTo>
                    <a:lnTo>
                      <a:pt x="196215" y="0"/>
                    </a:lnTo>
                    <a:lnTo>
                      <a:pt x="0" y="0"/>
                    </a:lnTo>
                    <a:lnTo>
                      <a:pt x="17145" y="31432"/>
                    </a:lnTo>
                    <a:lnTo>
                      <a:pt x="151448" y="31432"/>
                    </a:lnTo>
                    <a:lnTo>
                      <a:pt x="151448" y="59055"/>
                    </a:lnTo>
                    <a:lnTo>
                      <a:pt x="43815" y="59055"/>
                    </a:lnTo>
                    <a:lnTo>
                      <a:pt x="38100" y="70485"/>
                    </a:lnTo>
                    <a:cubicBezTo>
                      <a:pt x="54293" y="75247"/>
                      <a:pt x="67628" y="82867"/>
                      <a:pt x="78105" y="92392"/>
                    </a:cubicBezTo>
                    <a:cubicBezTo>
                      <a:pt x="87630" y="102870"/>
                      <a:pt x="93345" y="113347"/>
                      <a:pt x="93345" y="124777"/>
                    </a:cubicBezTo>
                    <a:cubicBezTo>
                      <a:pt x="93345" y="129540"/>
                      <a:pt x="91440" y="134302"/>
                      <a:pt x="86678" y="138113"/>
                    </a:cubicBezTo>
                    <a:cubicBezTo>
                      <a:pt x="80963" y="142875"/>
                      <a:pt x="75248" y="144780"/>
                      <a:pt x="68580" y="146685"/>
                    </a:cubicBezTo>
                    <a:cubicBezTo>
                      <a:pt x="66675" y="142875"/>
                      <a:pt x="63818" y="140017"/>
                      <a:pt x="60008" y="137160"/>
                    </a:cubicBezTo>
                    <a:cubicBezTo>
                      <a:pt x="56198" y="134302"/>
                      <a:pt x="52388" y="133350"/>
                      <a:pt x="49530" y="133350"/>
                    </a:cubicBezTo>
                    <a:cubicBezTo>
                      <a:pt x="44768" y="133350"/>
                      <a:pt x="40005" y="135255"/>
                      <a:pt x="37148" y="139065"/>
                    </a:cubicBezTo>
                    <a:cubicBezTo>
                      <a:pt x="33338" y="142875"/>
                      <a:pt x="32385" y="147638"/>
                      <a:pt x="32385" y="153352"/>
                    </a:cubicBezTo>
                    <a:cubicBezTo>
                      <a:pt x="32385" y="160972"/>
                      <a:pt x="36195" y="168592"/>
                      <a:pt x="44768" y="173355"/>
                    </a:cubicBezTo>
                    <a:cubicBezTo>
                      <a:pt x="52388" y="179070"/>
                      <a:pt x="62865" y="181927"/>
                      <a:pt x="73343" y="181927"/>
                    </a:cubicBezTo>
                    <a:lnTo>
                      <a:pt x="97155" y="234315"/>
                    </a:lnTo>
                    <a:lnTo>
                      <a:pt x="114300" y="224790"/>
                    </a:lnTo>
                    <a:lnTo>
                      <a:pt x="82868" y="180022"/>
                    </a:lnTo>
                    <a:cubicBezTo>
                      <a:pt x="93345" y="178117"/>
                      <a:pt x="102870" y="173355"/>
                      <a:pt x="110490" y="166688"/>
                    </a:cubicBezTo>
                    <a:cubicBezTo>
                      <a:pt x="118110" y="160020"/>
                      <a:pt x="120968" y="152400"/>
                      <a:pt x="120968" y="142875"/>
                    </a:cubicBezTo>
                    <a:cubicBezTo>
                      <a:pt x="120968" y="133350"/>
                      <a:pt x="118110" y="123825"/>
                      <a:pt x="112395" y="114300"/>
                    </a:cubicBezTo>
                    <a:cubicBezTo>
                      <a:pt x="107633" y="104775"/>
                      <a:pt x="100013" y="97155"/>
                      <a:pt x="89535" y="90488"/>
                    </a:cubicBezTo>
                    <a:lnTo>
                      <a:pt x="151448" y="90488"/>
                    </a:lnTo>
                    <a:lnTo>
                      <a:pt x="151448" y="176213"/>
                    </a:lnTo>
                    <a:lnTo>
                      <a:pt x="186690" y="195263"/>
                    </a:lnTo>
                    <a:lnTo>
                      <a:pt x="186690" y="31432"/>
                    </a:lnTo>
                    <a:lnTo>
                      <a:pt x="214313" y="31432"/>
                    </a:lnTo>
                    <a:lnTo>
                      <a:pt x="221933" y="31432"/>
                    </a:lnTo>
                    <a:lnTo>
                      <a:pt x="246698" y="31432"/>
                    </a:lnTo>
                    <a:lnTo>
                      <a:pt x="246698" y="171450"/>
                    </a:lnTo>
                    <a:lnTo>
                      <a:pt x="281940" y="195263"/>
                    </a:lnTo>
                    <a:lnTo>
                      <a:pt x="281940" y="31432"/>
                    </a:lnTo>
                    <a:lnTo>
                      <a:pt x="309563" y="31432"/>
                    </a:lnTo>
                    <a:lnTo>
                      <a:pt x="317183" y="31432"/>
                    </a:lnTo>
                    <a:lnTo>
                      <a:pt x="415290" y="31432"/>
                    </a:lnTo>
                    <a:lnTo>
                      <a:pt x="415290" y="81915"/>
                    </a:lnTo>
                    <a:lnTo>
                      <a:pt x="337185" y="81915"/>
                    </a:lnTo>
                    <a:cubicBezTo>
                      <a:pt x="332423" y="81915"/>
                      <a:pt x="329565" y="83820"/>
                      <a:pt x="326708" y="86677"/>
                    </a:cubicBezTo>
                    <a:cubicBezTo>
                      <a:pt x="323850" y="89535"/>
                      <a:pt x="321945" y="93345"/>
                      <a:pt x="321945" y="97155"/>
                    </a:cubicBezTo>
                    <a:cubicBezTo>
                      <a:pt x="321945" y="106680"/>
                      <a:pt x="325755" y="117157"/>
                      <a:pt x="334328" y="127635"/>
                    </a:cubicBezTo>
                    <a:cubicBezTo>
                      <a:pt x="342900" y="138113"/>
                      <a:pt x="350520" y="143827"/>
                      <a:pt x="357188" y="143827"/>
                    </a:cubicBezTo>
                    <a:cubicBezTo>
                      <a:pt x="359093" y="143827"/>
                      <a:pt x="360998" y="142875"/>
                      <a:pt x="361950" y="141922"/>
                    </a:cubicBezTo>
                    <a:cubicBezTo>
                      <a:pt x="363855" y="140970"/>
                      <a:pt x="364808" y="139065"/>
                      <a:pt x="364808" y="136207"/>
                    </a:cubicBezTo>
                    <a:lnTo>
                      <a:pt x="364808" y="122872"/>
                    </a:lnTo>
                    <a:cubicBezTo>
                      <a:pt x="364808" y="120015"/>
                      <a:pt x="365760" y="118110"/>
                      <a:pt x="367665" y="116205"/>
                    </a:cubicBezTo>
                    <a:cubicBezTo>
                      <a:pt x="368618" y="114300"/>
                      <a:pt x="370523" y="113347"/>
                      <a:pt x="372428" y="113347"/>
                    </a:cubicBezTo>
                    <a:lnTo>
                      <a:pt x="415290" y="113347"/>
                    </a:lnTo>
                    <a:lnTo>
                      <a:pt x="415290" y="175260"/>
                    </a:lnTo>
                    <a:lnTo>
                      <a:pt x="450533" y="194310"/>
                    </a:lnTo>
                    <a:lnTo>
                      <a:pt x="450533" y="30480"/>
                    </a:lnTo>
                    <a:lnTo>
                      <a:pt x="478155" y="30480"/>
                    </a:lnTo>
                    <a:lnTo>
                      <a:pt x="485775" y="30480"/>
                    </a:lnTo>
                    <a:lnTo>
                      <a:pt x="513397" y="30480"/>
                    </a:lnTo>
                    <a:lnTo>
                      <a:pt x="513397" y="96202"/>
                    </a:lnTo>
                    <a:lnTo>
                      <a:pt x="501968" y="96202"/>
                    </a:lnTo>
                    <a:cubicBezTo>
                      <a:pt x="499110" y="96202"/>
                      <a:pt x="497205" y="97155"/>
                      <a:pt x="495300" y="99060"/>
                    </a:cubicBezTo>
                    <a:cubicBezTo>
                      <a:pt x="493395" y="100965"/>
                      <a:pt x="492443" y="102870"/>
                      <a:pt x="492443" y="105727"/>
                    </a:cubicBezTo>
                    <a:cubicBezTo>
                      <a:pt x="492443" y="111442"/>
                      <a:pt x="499110" y="120967"/>
                      <a:pt x="512445" y="134302"/>
                    </a:cubicBezTo>
                    <a:cubicBezTo>
                      <a:pt x="525780" y="147638"/>
                      <a:pt x="535305" y="154305"/>
                      <a:pt x="541020" y="154305"/>
                    </a:cubicBezTo>
                    <a:cubicBezTo>
                      <a:pt x="542925" y="154305"/>
                      <a:pt x="544830" y="153352"/>
                      <a:pt x="545783" y="151447"/>
                    </a:cubicBezTo>
                    <a:cubicBezTo>
                      <a:pt x="547688" y="148590"/>
                      <a:pt x="548640" y="145732"/>
                      <a:pt x="548640" y="142875"/>
                    </a:cubicBezTo>
                    <a:lnTo>
                      <a:pt x="548640" y="127635"/>
                    </a:lnTo>
                    <a:lnTo>
                      <a:pt x="606743" y="127635"/>
                    </a:lnTo>
                    <a:lnTo>
                      <a:pt x="606743" y="171450"/>
                    </a:lnTo>
                    <a:close/>
                    <a:moveTo>
                      <a:pt x="547688" y="97155"/>
                    </a:moveTo>
                    <a:lnTo>
                      <a:pt x="547688" y="31432"/>
                    </a:lnTo>
                    <a:lnTo>
                      <a:pt x="605790" y="31432"/>
                    </a:lnTo>
                    <a:lnTo>
                      <a:pt x="605790" y="97155"/>
                    </a:lnTo>
                    <a:lnTo>
                      <a:pt x="547688" y="97155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54" name="Google Shape;2654;p16"/>
              <p:cNvSpPr/>
              <p:nvPr/>
            </p:nvSpPr>
            <p:spPr>
              <a:xfrm>
                <a:off x="7259002" y="4910137"/>
                <a:ext cx="119062" cy="87630"/>
              </a:xfrm>
              <a:custGeom>
                <a:avLst/>
                <a:gdLst/>
                <a:ahLst/>
                <a:cxnLst/>
                <a:rect l="l" t="t" r="r" b="b"/>
                <a:pathLst>
                  <a:path w="119062" h="87630" extrusionOk="0">
                    <a:moveTo>
                      <a:pt x="54292" y="13335"/>
                    </a:moveTo>
                    <a:cubicBezTo>
                      <a:pt x="42863" y="3810"/>
                      <a:pt x="34290" y="0"/>
                      <a:pt x="27622" y="0"/>
                    </a:cubicBezTo>
                    <a:cubicBezTo>
                      <a:pt x="21907" y="0"/>
                      <a:pt x="17145" y="953"/>
                      <a:pt x="12382" y="1905"/>
                    </a:cubicBezTo>
                    <a:cubicBezTo>
                      <a:pt x="8572" y="2857"/>
                      <a:pt x="4763" y="5715"/>
                      <a:pt x="0" y="9525"/>
                    </a:cubicBezTo>
                    <a:lnTo>
                      <a:pt x="13335" y="30480"/>
                    </a:lnTo>
                    <a:cubicBezTo>
                      <a:pt x="17145" y="27622"/>
                      <a:pt x="20003" y="25718"/>
                      <a:pt x="22860" y="24765"/>
                    </a:cubicBezTo>
                    <a:cubicBezTo>
                      <a:pt x="26670" y="22860"/>
                      <a:pt x="29528" y="22860"/>
                      <a:pt x="33338" y="22860"/>
                    </a:cubicBezTo>
                    <a:cubicBezTo>
                      <a:pt x="41910" y="22860"/>
                      <a:pt x="60007" y="37147"/>
                      <a:pt x="86678" y="65722"/>
                    </a:cubicBezTo>
                    <a:lnTo>
                      <a:pt x="107632" y="87630"/>
                    </a:lnTo>
                    <a:lnTo>
                      <a:pt x="119063" y="78105"/>
                    </a:lnTo>
                    <a:cubicBezTo>
                      <a:pt x="103822" y="60007"/>
                      <a:pt x="81915" y="39053"/>
                      <a:pt x="54292" y="13335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655" name="Google Shape;2655;p16"/>
            <p:cNvSpPr/>
            <p:nvPr/>
          </p:nvSpPr>
          <p:spPr>
            <a:xfrm>
              <a:off x="5888982" y="2284094"/>
              <a:ext cx="406654" cy="721042"/>
            </a:xfrm>
            <a:custGeom>
              <a:avLst/>
              <a:gdLst/>
              <a:ahLst/>
              <a:cxnLst/>
              <a:rect l="l" t="t" r="r" b="b"/>
              <a:pathLst>
                <a:path w="406654" h="721042" extrusionOk="0">
                  <a:moveTo>
                    <a:pt x="75573" y="576263"/>
                  </a:moveTo>
                  <a:cubicBezTo>
                    <a:pt x="75573" y="576263"/>
                    <a:pt x="75573" y="576263"/>
                    <a:pt x="75573" y="576263"/>
                  </a:cubicBezTo>
                  <a:cubicBezTo>
                    <a:pt x="67953" y="591503"/>
                    <a:pt x="69858" y="604838"/>
                    <a:pt x="74620" y="612458"/>
                  </a:cubicBezTo>
                  <a:cubicBezTo>
                    <a:pt x="80335" y="623888"/>
                    <a:pt x="91765" y="632460"/>
                    <a:pt x="108910" y="640080"/>
                  </a:cubicBezTo>
                  <a:cubicBezTo>
                    <a:pt x="108910" y="640080"/>
                    <a:pt x="108910" y="641033"/>
                    <a:pt x="108910" y="641033"/>
                  </a:cubicBezTo>
                  <a:cubicBezTo>
                    <a:pt x="108910" y="661035"/>
                    <a:pt x="127960" y="677228"/>
                    <a:pt x="160345" y="684848"/>
                  </a:cubicBezTo>
                  <a:cubicBezTo>
                    <a:pt x="162250" y="700088"/>
                    <a:pt x="177490" y="721043"/>
                    <a:pt x="210828" y="721043"/>
                  </a:cubicBezTo>
                  <a:cubicBezTo>
                    <a:pt x="214638" y="721043"/>
                    <a:pt x="219400" y="721043"/>
                    <a:pt x="226068" y="719138"/>
                  </a:cubicBezTo>
                  <a:cubicBezTo>
                    <a:pt x="244165" y="713423"/>
                    <a:pt x="256548" y="700088"/>
                    <a:pt x="257500" y="684848"/>
                  </a:cubicBezTo>
                  <a:cubicBezTo>
                    <a:pt x="289885" y="676275"/>
                    <a:pt x="308935" y="661035"/>
                    <a:pt x="308935" y="641033"/>
                  </a:cubicBezTo>
                  <a:cubicBezTo>
                    <a:pt x="308935" y="639128"/>
                    <a:pt x="308935" y="637223"/>
                    <a:pt x="307983" y="635318"/>
                  </a:cubicBezTo>
                  <a:cubicBezTo>
                    <a:pt x="329890" y="621983"/>
                    <a:pt x="342273" y="605790"/>
                    <a:pt x="342273" y="589598"/>
                  </a:cubicBezTo>
                  <a:cubicBezTo>
                    <a:pt x="342273" y="584835"/>
                    <a:pt x="340368" y="580073"/>
                    <a:pt x="338463" y="576263"/>
                  </a:cubicBezTo>
                  <a:cubicBezTo>
                    <a:pt x="371800" y="542925"/>
                    <a:pt x="389898" y="510540"/>
                    <a:pt x="399423" y="480060"/>
                  </a:cubicBezTo>
                  <a:lnTo>
                    <a:pt x="399423" y="480060"/>
                  </a:lnTo>
                  <a:cubicBezTo>
                    <a:pt x="400375" y="478155"/>
                    <a:pt x="400375" y="476250"/>
                    <a:pt x="401328" y="474345"/>
                  </a:cubicBezTo>
                  <a:cubicBezTo>
                    <a:pt x="404185" y="462915"/>
                    <a:pt x="406090" y="448628"/>
                    <a:pt x="406090" y="446722"/>
                  </a:cubicBezTo>
                  <a:cubicBezTo>
                    <a:pt x="407995" y="421005"/>
                    <a:pt x="405138" y="395288"/>
                    <a:pt x="396565" y="370522"/>
                  </a:cubicBezTo>
                  <a:lnTo>
                    <a:pt x="387993" y="350520"/>
                  </a:lnTo>
                  <a:cubicBezTo>
                    <a:pt x="380373" y="336233"/>
                    <a:pt x="370848" y="322897"/>
                    <a:pt x="360370" y="312420"/>
                  </a:cubicBezTo>
                  <a:cubicBezTo>
                    <a:pt x="357513" y="309563"/>
                    <a:pt x="354655" y="306705"/>
                    <a:pt x="351798" y="304800"/>
                  </a:cubicBezTo>
                  <a:lnTo>
                    <a:pt x="351798" y="304800"/>
                  </a:lnTo>
                  <a:lnTo>
                    <a:pt x="340368" y="294322"/>
                  </a:lnTo>
                  <a:cubicBezTo>
                    <a:pt x="337510" y="291465"/>
                    <a:pt x="334653" y="288608"/>
                    <a:pt x="331795" y="286703"/>
                  </a:cubicBezTo>
                  <a:cubicBezTo>
                    <a:pt x="292743" y="251460"/>
                    <a:pt x="264168" y="224790"/>
                    <a:pt x="272740" y="163830"/>
                  </a:cubicBezTo>
                  <a:cubicBezTo>
                    <a:pt x="283218" y="106680"/>
                    <a:pt x="265120" y="47625"/>
                    <a:pt x="241308" y="32385"/>
                  </a:cubicBezTo>
                  <a:cubicBezTo>
                    <a:pt x="239403" y="31432"/>
                    <a:pt x="238450" y="30480"/>
                    <a:pt x="236545" y="30480"/>
                  </a:cubicBezTo>
                  <a:cubicBezTo>
                    <a:pt x="235593" y="21907"/>
                    <a:pt x="234640" y="16193"/>
                    <a:pt x="233688" y="16193"/>
                  </a:cubicBezTo>
                  <a:cubicBezTo>
                    <a:pt x="227020" y="4763"/>
                    <a:pt x="217495" y="953"/>
                    <a:pt x="210828" y="0"/>
                  </a:cubicBezTo>
                  <a:cubicBezTo>
                    <a:pt x="208923" y="0"/>
                    <a:pt x="207970" y="0"/>
                    <a:pt x="206065" y="0"/>
                  </a:cubicBezTo>
                  <a:cubicBezTo>
                    <a:pt x="194635" y="0"/>
                    <a:pt x="174633" y="4763"/>
                    <a:pt x="166060" y="37148"/>
                  </a:cubicBezTo>
                  <a:cubicBezTo>
                    <a:pt x="160345" y="58103"/>
                    <a:pt x="161298" y="87630"/>
                    <a:pt x="161298" y="115253"/>
                  </a:cubicBezTo>
                  <a:cubicBezTo>
                    <a:pt x="161298" y="120968"/>
                    <a:pt x="161298" y="126682"/>
                    <a:pt x="161298" y="130493"/>
                  </a:cubicBezTo>
                  <a:cubicBezTo>
                    <a:pt x="159393" y="178118"/>
                    <a:pt x="114625" y="237172"/>
                    <a:pt x="81288" y="277178"/>
                  </a:cubicBezTo>
                  <a:cubicBezTo>
                    <a:pt x="81288" y="277178"/>
                    <a:pt x="55570" y="304800"/>
                    <a:pt x="33663" y="343853"/>
                  </a:cubicBezTo>
                  <a:cubicBezTo>
                    <a:pt x="14613" y="374333"/>
                    <a:pt x="-50157" y="493395"/>
                    <a:pt x="75573" y="576263"/>
                  </a:cubicBezTo>
                  <a:close/>
                  <a:moveTo>
                    <a:pt x="210828" y="696278"/>
                  </a:moveTo>
                  <a:cubicBezTo>
                    <a:pt x="197493" y="696278"/>
                    <a:pt x="186063" y="688658"/>
                    <a:pt x="186063" y="681038"/>
                  </a:cubicBezTo>
                  <a:cubicBezTo>
                    <a:pt x="186063" y="680085"/>
                    <a:pt x="186063" y="678180"/>
                    <a:pt x="187015" y="677228"/>
                  </a:cubicBezTo>
                  <a:cubicBezTo>
                    <a:pt x="190825" y="677228"/>
                    <a:pt x="194635" y="678180"/>
                    <a:pt x="198445" y="678180"/>
                  </a:cubicBezTo>
                  <a:cubicBezTo>
                    <a:pt x="202255" y="678180"/>
                    <a:pt x="206065" y="678180"/>
                    <a:pt x="210828" y="678180"/>
                  </a:cubicBezTo>
                  <a:cubicBezTo>
                    <a:pt x="218448" y="678180"/>
                    <a:pt x="227020" y="678180"/>
                    <a:pt x="233688" y="677228"/>
                  </a:cubicBezTo>
                  <a:cubicBezTo>
                    <a:pt x="234640" y="678180"/>
                    <a:pt x="234640" y="680085"/>
                    <a:pt x="234640" y="681038"/>
                  </a:cubicBezTo>
                  <a:cubicBezTo>
                    <a:pt x="235593" y="688658"/>
                    <a:pt x="224163" y="696278"/>
                    <a:pt x="210828" y="696278"/>
                  </a:cubicBezTo>
                  <a:close/>
                  <a:moveTo>
                    <a:pt x="236545" y="662940"/>
                  </a:moveTo>
                  <a:cubicBezTo>
                    <a:pt x="231783" y="663893"/>
                    <a:pt x="226068" y="663893"/>
                    <a:pt x="221305" y="664845"/>
                  </a:cubicBezTo>
                  <a:cubicBezTo>
                    <a:pt x="217495" y="664845"/>
                    <a:pt x="214638" y="664845"/>
                    <a:pt x="210828" y="664845"/>
                  </a:cubicBezTo>
                  <a:cubicBezTo>
                    <a:pt x="202255" y="664845"/>
                    <a:pt x="193683" y="663893"/>
                    <a:pt x="185110" y="662940"/>
                  </a:cubicBezTo>
                  <a:cubicBezTo>
                    <a:pt x="153678" y="659130"/>
                    <a:pt x="135580" y="647700"/>
                    <a:pt x="135580" y="639128"/>
                  </a:cubicBezTo>
                  <a:cubicBezTo>
                    <a:pt x="135580" y="638175"/>
                    <a:pt x="135580" y="638175"/>
                    <a:pt x="135580" y="637223"/>
                  </a:cubicBezTo>
                  <a:cubicBezTo>
                    <a:pt x="159393" y="641985"/>
                    <a:pt x="185110" y="642938"/>
                    <a:pt x="202255" y="642938"/>
                  </a:cubicBezTo>
                  <a:cubicBezTo>
                    <a:pt x="235593" y="642938"/>
                    <a:pt x="267025" y="639128"/>
                    <a:pt x="284170" y="633413"/>
                  </a:cubicBezTo>
                  <a:cubicBezTo>
                    <a:pt x="286075" y="635318"/>
                    <a:pt x="287028" y="637223"/>
                    <a:pt x="287028" y="639128"/>
                  </a:cubicBezTo>
                  <a:cubicBezTo>
                    <a:pt x="287028" y="647700"/>
                    <a:pt x="267978" y="659130"/>
                    <a:pt x="236545" y="662940"/>
                  </a:cubicBezTo>
                  <a:close/>
                  <a:moveTo>
                    <a:pt x="89860" y="304800"/>
                  </a:moveTo>
                  <a:lnTo>
                    <a:pt x="90813" y="302895"/>
                  </a:lnTo>
                  <a:cubicBezTo>
                    <a:pt x="132723" y="253365"/>
                    <a:pt x="181300" y="188595"/>
                    <a:pt x="184158" y="131445"/>
                  </a:cubicBezTo>
                  <a:cubicBezTo>
                    <a:pt x="184158" y="125730"/>
                    <a:pt x="184158" y="120015"/>
                    <a:pt x="184158" y="114300"/>
                  </a:cubicBezTo>
                  <a:cubicBezTo>
                    <a:pt x="184158" y="87630"/>
                    <a:pt x="183205" y="60960"/>
                    <a:pt x="187968" y="42863"/>
                  </a:cubicBezTo>
                  <a:cubicBezTo>
                    <a:pt x="191778" y="26670"/>
                    <a:pt x="198445" y="24765"/>
                    <a:pt x="202255" y="24765"/>
                  </a:cubicBezTo>
                  <a:cubicBezTo>
                    <a:pt x="203208" y="24765"/>
                    <a:pt x="204160" y="24765"/>
                    <a:pt x="204160" y="24765"/>
                  </a:cubicBezTo>
                  <a:cubicBezTo>
                    <a:pt x="207018" y="24765"/>
                    <a:pt x="208923" y="29528"/>
                    <a:pt x="209875" y="37148"/>
                  </a:cubicBezTo>
                  <a:cubicBezTo>
                    <a:pt x="209875" y="41910"/>
                    <a:pt x="209875" y="56198"/>
                    <a:pt x="208923" y="71438"/>
                  </a:cubicBezTo>
                  <a:cubicBezTo>
                    <a:pt x="207018" y="105728"/>
                    <a:pt x="205113" y="151447"/>
                    <a:pt x="209875" y="172403"/>
                  </a:cubicBezTo>
                  <a:cubicBezTo>
                    <a:pt x="215590" y="195263"/>
                    <a:pt x="226068" y="218122"/>
                    <a:pt x="235593" y="240030"/>
                  </a:cubicBezTo>
                  <a:cubicBezTo>
                    <a:pt x="248928" y="268605"/>
                    <a:pt x="261310" y="296228"/>
                    <a:pt x="262263" y="321945"/>
                  </a:cubicBezTo>
                  <a:cubicBezTo>
                    <a:pt x="264168" y="367665"/>
                    <a:pt x="241308" y="371475"/>
                    <a:pt x="225115" y="374333"/>
                  </a:cubicBezTo>
                  <a:cubicBezTo>
                    <a:pt x="217495" y="375285"/>
                    <a:pt x="208923" y="377190"/>
                    <a:pt x="208923" y="385763"/>
                  </a:cubicBezTo>
                  <a:cubicBezTo>
                    <a:pt x="208923" y="389572"/>
                    <a:pt x="211780" y="393383"/>
                    <a:pt x="216543" y="393383"/>
                  </a:cubicBezTo>
                  <a:cubicBezTo>
                    <a:pt x="218448" y="393383"/>
                    <a:pt x="220353" y="392430"/>
                    <a:pt x="224163" y="392430"/>
                  </a:cubicBezTo>
                  <a:cubicBezTo>
                    <a:pt x="228925" y="391478"/>
                    <a:pt x="237498" y="389572"/>
                    <a:pt x="246070" y="389572"/>
                  </a:cubicBezTo>
                  <a:cubicBezTo>
                    <a:pt x="251785" y="389572"/>
                    <a:pt x="256548" y="390525"/>
                    <a:pt x="261310" y="391478"/>
                  </a:cubicBezTo>
                  <a:cubicBezTo>
                    <a:pt x="275598" y="395288"/>
                    <a:pt x="286075" y="405765"/>
                    <a:pt x="290838" y="418147"/>
                  </a:cubicBezTo>
                  <a:cubicBezTo>
                    <a:pt x="294648" y="429578"/>
                    <a:pt x="294648" y="449580"/>
                    <a:pt x="273693" y="477203"/>
                  </a:cubicBezTo>
                  <a:cubicBezTo>
                    <a:pt x="269883" y="482918"/>
                    <a:pt x="259405" y="490538"/>
                    <a:pt x="238450" y="494347"/>
                  </a:cubicBezTo>
                  <a:cubicBezTo>
                    <a:pt x="231783" y="495300"/>
                    <a:pt x="231783" y="499110"/>
                    <a:pt x="231783" y="501968"/>
                  </a:cubicBezTo>
                  <a:cubicBezTo>
                    <a:pt x="231783" y="504825"/>
                    <a:pt x="234640" y="507683"/>
                    <a:pt x="239403" y="507683"/>
                  </a:cubicBezTo>
                  <a:cubicBezTo>
                    <a:pt x="241308" y="507683"/>
                    <a:pt x="243213" y="507683"/>
                    <a:pt x="245118" y="507683"/>
                  </a:cubicBezTo>
                  <a:cubicBezTo>
                    <a:pt x="277503" y="507683"/>
                    <a:pt x="302268" y="514350"/>
                    <a:pt x="313698" y="526733"/>
                  </a:cubicBezTo>
                  <a:cubicBezTo>
                    <a:pt x="319413" y="532448"/>
                    <a:pt x="321318" y="539115"/>
                    <a:pt x="321318" y="546735"/>
                  </a:cubicBezTo>
                  <a:cubicBezTo>
                    <a:pt x="320365" y="561023"/>
                    <a:pt x="301315" y="566738"/>
                    <a:pt x="287980" y="569595"/>
                  </a:cubicBezTo>
                  <a:cubicBezTo>
                    <a:pt x="278455" y="572453"/>
                    <a:pt x="272740" y="573405"/>
                    <a:pt x="272740" y="580073"/>
                  </a:cubicBezTo>
                  <a:lnTo>
                    <a:pt x="272740" y="582930"/>
                  </a:lnTo>
                  <a:lnTo>
                    <a:pt x="277503" y="586740"/>
                  </a:lnTo>
                  <a:lnTo>
                    <a:pt x="280360" y="586740"/>
                  </a:lnTo>
                  <a:cubicBezTo>
                    <a:pt x="282265" y="586740"/>
                    <a:pt x="284170" y="585788"/>
                    <a:pt x="287980" y="584835"/>
                  </a:cubicBezTo>
                  <a:cubicBezTo>
                    <a:pt x="296553" y="581978"/>
                    <a:pt x="304173" y="581025"/>
                    <a:pt x="309888" y="581025"/>
                  </a:cubicBezTo>
                  <a:cubicBezTo>
                    <a:pt x="312745" y="581025"/>
                    <a:pt x="314650" y="581025"/>
                    <a:pt x="315603" y="581978"/>
                  </a:cubicBezTo>
                  <a:cubicBezTo>
                    <a:pt x="320365" y="582930"/>
                    <a:pt x="320365" y="585788"/>
                    <a:pt x="320365" y="586740"/>
                  </a:cubicBezTo>
                  <a:cubicBezTo>
                    <a:pt x="320365" y="594360"/>
                    <a:pt x="308935" y="606743"/>
                    <a:pt x="283218" y="617220"/>
                  </a:cubicBezTo>
                  <a:lnTo>
                    <a:pt x="282265" y="617220"/>
                  </a:lnTo>
                  <a:lnTo>
                    <a:pt x="282265" y="617220"/>
                  </a:lnTo>
                  <a:cubicBezTo>
                    <a:pt x="269883" y="622935"/>
                    <a:pt x="241308" y="625793"/>
                    <a:pt x="210828" y="625793"/>
                  </a:cubicBezTo>
                  <a:cubicBezTo>
                    <a:pt x="163203" y="625793"/>
                    <a:pt x="107958" y="617220"/>
                    <a:pt x="98433" y="597218"/>
                  </a:cubicBezTo>
                  <a:cubicBezTo>
                    <a:pt x="96528" y="592455"/>
                    <a:pt x="96528" y="586740"/>
                    <a:pt x="101290" y="580073"/>
                  </a:cubicBezTo>
                  <a:cubicBezTo>
                    <a:pt x="102243" y="581025"/>
                    <a:pt x="104148" y="582930"/>
                    <a:pt x="106053" y="583883"/>
                  </a:cubicBezTo>
                  <a:cubicBezTo>
                    <a:pt x="137485" y="600075"/>
                    <a:pt x="178443" y="602933"/>
                    <a:pt x="201303" y="602933"/>
                  </a:cubicBezTo>
                  <a:cubicBezTo>
                    <a:pt x="216543" y="602933"/>
                    <a:pt x="227973" y="601980"/>
                    <a:pt x="232735" y="601028"/>
                  </a:cubicBezTo>
                  <a:cubicBezTo>
                    <a:pt x="238450" y="600075"/>
                    <a:pt x="247975" y="598170"/>
                    <a:pt x="247023" y="590550"/>
                  </a:cubicBezTo>
                  <a:cubicBezTo>
                    <a:pt x="247023" y="585788"/>
                    <a:pt x="243213" y="583883"/>
                    <a:pt x="236545" y="583883"/>
                  </a:cubicBezTo>
                  <a:cubicBezTo>
                    <a:pt x="235593" y="583883"/>
                    <a:pt x="234640" y="583883"/>
                    <a:pt x="232735" y="583883"/>
                  </a:cubicBezTo>
                  <a:cubicBezTo>
                    <a:pt x="227973" y="583883"/>
                    <a:pt x="221305" y="584835"/>
                    <a:pt x="212733" y="584835"/>
                  </a:cubicBezTo>
                  <a:cubicBezTo>
                    <a:pt x="183205" y="584835"/>
                    <a:pt x="153678" y="579120"/>
                    <a:pt x="120340" y="566738"/>
                  </a:cubicBezTo>
                  <a:cubicBezTo>
                    <a:pt x="104148" y="561975"/>
                    <a:pt x="71763" y="541973"/>
                    <a:pt x="65095" y="537210"/>
                  </a:cubicBezTo>
                  <a:cubicBezTo>
                    <a:pt x="40330" y="518160"/>
                    <a:pt x="26995" y="484822"/>
                    <a:pt x="26995" y="444818"/>
                  </a:cubicBezTo>
                  <a:cubicBezTo>
                    <a:pt x="24138" y="382905"/>
                    <a:pt x="69858" y="327660"/>
                    <a:pt x="89860" y="30480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6" name="Google Shape;2656;p16"/>
            <p:cNvSpPr/>
            <p:nvPr/>
          </p:nvSpPr>
          <p:spPr>
            <a:xfrm>
              <a:off x="6256972" y="2756535"/>
              <a:ext cx="368617" cy="631507"/>
            </a:xfrm>
            <a:custGeom>
              <a:avLst/>
              <a:gdLst/>
              <a:ahLst/>
              <a:cxnLst/>
              <a:rect l="l" t="t" r="r" b="b"/>
              <a:pathLst>
                <a:path w="368617" h="631507" extrusionOk="0">
                  <a:moveTo>
                    <a:pt x="351473" y="631507"/>
                  </a:moveTo>
                  <a:lnTo>
                    <a:pt x="328613" y="625793"/>
                  </a:lnTo>
                  <a:cubicBezTo>
                    <a:pt x="339090" y="584835"/>
                    <a:pt x="344805" y="542925"/>
                    <a:pt x="344805" y="500062"/>
                  </a:cubicBezTo>
                  <a:cubicBezTo>
                    <a:pt x="344805" y="282893"/>
                    <a:pt x="206693" y="90488"/>
                    <a:pt x="0" y="22860"/>
                  </a:cubicBezTo>
                  <a:lnTo>
                    <a:pt x="7620" y="0"/>
                  </a:lnTo>
                  <a:cubicBezTo>
                    <a:pt x="223838" y="71438"/>
                    <a:pt x="368618" y="272415"/>
                    <a:pt x="368618" y="500062"/>
                  </a:cubicBezTo>
                  <a:cubicBezTo>
                    <a:pt x="368618" y="544830"/>
                    <a:pt x="362903" y="588645"/>
                    <a:pt x="351473" y="63150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7" name="Google Shape;2657;p16"/>
            <p:cNvSpPr/>
            <p:nvPr/>
          </p:nvSpPr>
          <p:spPr>
            <a:xfrm>
              <a:off x="5572125" y="2767964"/>
              <a:ext cx="337185" cy="621030"/>
            </a:xfrm>
            <a:custGeom>
              <a:avLst/>
              <a:gdLst/>
              <a:ahLst/>
              <a:cxnLst/>
              <a:rect l="l" t="t" r="r" b="b"/>
              <a:pathLst>
                <a:path w="337185" h="621030" extrusionOk="0">
                  <a:moveTo>
                    <a:pt x="17145" y="621030"/>
                  </a:moveTo>
                  <a:cubicBezTo>
                    <a:pt x="5715" y="578168"/>
                    <a:pt x="0" y="533400"/>
                    <a:pt x="0" y="488632"/>
                  </a:cubicBezTo>
                  <a:cubicBezTo>
                    <a:pt x="0" y="273368"/>
                    <a:pt x="129540" y="80963"/>
                    <a:pt x="328613" y="0"/>
                  </a:cubicBezTo>
                  <a:lnTo>
                    <a:pt x="337185" y="21908"/>
                  </a:lnTo>
                  <a:cubicBezTo>
                    <a:pt x="146685" y="99060"/>
                    <a:pt x="22860" y="281940"/>
                    <a:pt x="22860" y="487680"/>
                  </a:cubicBezTo>
                  <a:cubicBezTo>
                    <a:pt x="22860" y="530543"/>
                    <a:pt x="28575" y="572453"/>
                    <a:pt x="39052" y="613410"/>
                  </a:cubicBezTo>
                  <a:lnTo>
                    <a:pt x="17145" y="62103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658" name="Google Shape;2658;p16"/>
            <p:cNvGrpSpPr/>
            <p:nvPr/>
          </p:nvGrpSpPr>
          <p:grpSpPr>
            <a:xfrm>
              <a:off x="4910701" y="3818108"/>
              <a:ext cx="2376312" cy="776751"/>
              <a:chOff x="4910701" y="3818108"/>
              <a:chExt cx="2376312" cy="776751"/>
            </a:xfrm>
          </p:grpSpPr>
          <p:sp>
            <p:nvSpPr>
              <p:cNvPr id="2659" name="Google Shape;2659;p16"/>
              <p:cNvSpPr/>
              <p:nvPr/>
            </p:nvSpPr>
            <p:spPr>
              <a:xfrm>
                <a:off x="5957887" y="4451032"/>
                <a:ext cx="25717" cy="3333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33337" extrusionOk="0">
                    <a:moveTo>
                      <a:pt x="12383" y="0"/>
                    </a:moveTo>
                    <a:cubicBezTo>
                      <a:pt x="9525" y="0"/>
                      <a:pt x="6667" y="953"/>
                      <a:pt x="3810" y="3810"/>
                    </a:cubicBezTo>
                    <a:cubicBezTo>
                      <a:pt x="953" y="5715"/>
                      <a:pt x="0" y="9525"/>
                      <a:pt x="0" y="12383"/>
                    </a:cubicBezTo>
                    <a:cubicBezTo>
                      <a:pt x="0" y="17145"/>
                      <a:pt x="1905" y="21908"/>
                      <a:pt x="5715" y="25718"/>
                    </a:cubicBezTo>
                    <a:cubicBezTo>
                      <a:pt x="9525" y="29528"/>
                      <a:pt x="14288" y="32385"/>
                      <a:pt x="20955" y="33338"/>
                    </a:cubicBezTo>
                    <a:cubicBezTo>
                      <a:pt x="21908" y="31433"/>
                      <a:pt x="23813" y="30480"/>
                      <a:pt x="23813" y="27623"/>
                    </a:cubicBezTo>
                    <a:cubicBezTo>
                      <a:pt x="24765" y="25718"/>
                      <a:pt x="24765" y="22860"/>
                      <a:pt x="25717" y="19050"/>
                    </a:cubicBezTo>
                    <a:cubicBezTo>
                      <a:pt x="25717" y="14288"/>
                      <a:pt x="24765" y="9525"/>
                      <a:pt x="21908" y="6668"/>
                    </a:cubicBezTo>
                    <a:cubicBezTo>
                      <a:pt x="19050" y="2858"/>
                      <a:pt x="16192" y="953"/>
                      <a:pt x="12383" y="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60" name="Google Shape;2660;p16"/>
              <p:cNvSpPr/>
              <p:nvPr/>
            </p:nvSpPr>
            <p:spPr>
              <a:xfrm>
                <a:off x="6030277" y="4486275"/>
                <a:ext cx="53339" cy="31432"/>
              </a:xfrm>
              <a:custGeom>
                <a:avLst/>
                <a:gdLst/>
                <a:ahLst/>
                <a:cxnLst/>
                <a:rect l="l" t="t" r="r" b="b"/>
                <a:pathLst>
                  <a:path w="53339" h="31432" extrusionOk="0">
                    <a:moveTo>
                      <a:pt x="26670" y="0"/>
                    </a:moveTo>
                    <a:cubicBezTo>
                      <a:pt x="19050" y="0"/>
                      <a:pt x="13335" y="1905"/>
                      <a:pt x="8572" y="4763"/>
                    </a:cubicBezTo>
                    <a:cubicBezTo>
                      <a:pt x="2857" y="8572"/>
                      <a:pt x="952" y="13335"/>
                      <a:pt x="0" y="18097"/>
                    </a:cubicBezTo>
                    <a:cubicBezTo>
                      <a:pt x="0" y="21907"/>
                      <a:pt x="952" y="24765"/>
                      <a:pt x="4763" y="27622"/>
                    </a:cubicBezTo>
                    <a:cubicBezTo>
                      <a:pt x="7620" y="30480"/>
                      <a:pt x="11430" y="31432"/>
                      <a:pt x="15240" y="31432"/>
                    </a:cubicBezTo>
                    <a:cubicBezTo>
                      <a:pt x="20955" y="31432"/>
                      <a:pt x="27622" y="30480"/>
                      <a:pt x="33338" y="27622"/>
                    </a:cubicBezTo>
                    <a:cubicBezTo>
                      <a:pt x="39052" y="24765"/>
                      <a:pt x="45720" y="20955"/>
                      <a:pt x="53340" y="15240"/>
                    </a:cubicBezTo>
                    <a:cubicBezTo>
                      <a:pt x="49530" y="10478"/>
                      <a:pt x="44767" y="6668"/>
                      <a:pt x="40005" y="3810"/>
                    </a:cubicBezTo>
                    <a:cubicBezTo>
                      <a:pt x="36195" y="1905"/>
                      <a:pt x="31432" y="953"/>
                      <a:pt x="26670" y="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61" name="Google Shape;2661;p16"/>
              <p:cNvSpPr/>
              <p:nvPr/>
            </p:nvSpPr>
            <p:spPr>
              <a:xfrm rot="-4289663">
                <a:off x="5514869" y="4359959"/>
                <a:ext cx="37147" cy="36195"/>
              </a:xfrm>
              <a:custGeom>
                <a:avLst/>
                <a:gdLst/>
                <a:ahLst/>
                <a:cxnLst/>
                <a:rect l="l" t="t" r="r" b="b"/>
                <a:pathLst>
                  <a:path w="37147" h="36195" extrusionOk="0">
                    <a:moveTo>
                      <a:pt x="0" y="0"/>
                    </a:moveTo>
                    <a:lnTo>
                      <a:pt x="37148" y="0"/>
                    </a:lnTo>
                    <a:lnTo>
                      <a:pt x="37148" y="36195"/>
                    </a:lnTo>
                    <a:lnTo>
                      <a:pt x="0" y="36195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62" name="Google Shape;2662;p16"/>
              <p:cNvSpPr/>
              <p:nvPr/>
            </p:nvSpPr>
            <p:spPr>
              <a:xfrm>
                <a:off x="5833809" y="4470677"/>
                <a:ext cx="53593" cy="30258"/>
              </a:xfrm>
              <a:custGeom>
                <a:avLst/>
                <a:gdLst/>
                <a:ahLst/>
                <a:cxnLst/>
                <a:rect l="l" t="t" r="r" b="b"/>
                <a:pathLst>
                  <a:path w="53593" h="30258" extrusionOk="0">
                    <a:moveTo>
                      <a:pt x="28828" y="357"/>
                    </a:moveTo>
                    <a:cubicBezTo>
                      <a:pt x="21208" y="-595"/>
                      <a:pt x="15493" y="357"/>
                      <a:pt x="9778" y="3215"/>
                    </a:cubicBezTo>
                    <a:cubicBezTo>
                      <a:pt x="4063" y="6072"/>
                      <a:pt x="1206" y="10835"/>
                      <a:pt x="253" y="15597"/>
                    </a:cubicBezTo>
                    <a:cubicBezTo>
                      <a:pt x="-699" y="19407"/>
                      <a:pt x="1206" y="22265"/>
                      <a:pt x="3111" y="25122"/>
                    </a:cubicBezTo>
                    <a:cubicBezTo>
                      <a:pt x="5968" y="27980"/>
                      <a:pt x="8826" y="29885"/>
                      <a:pt x="13588" y="29885"/>
                    </a:cubicBezTo>
                    <a:cubicBezTo>
                      <a:pt x="19303" y="30837"/>
                      <a:pt x="25971" y="29885"/>
                      <a:pt x="32638" y="27980"/>
                    </a:cubicBezTo>
                    <a:cubicBezTo>
                      <a:pt x="39306" y="26075"/>
                      <a:pt x="45973" y="23217"/>
                      <a:pt x="53593" y="18455"/>
                    </a:cubicBezTo>
                    <a:cubicBezTo>
                      <a:pt x="49783" y="13692"/>
                      <a:pt x="45973" y="8930"/>
                      <a:pt x="42163" y="5120"/>
                    </a:cubicBezTo>
                    <a:cubicBezTo>
                      <a:pt x="37401" y="3215"/>
                      <a:pt x="32638" y="1310"/>
                      <a:pt x="28828" y="357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63" name="Google Shape;2663;p16"/>
              <p:cNvSpPr/>
              <p:nvPr/>
            </p:nvSpPr>
            <p:spPr>
              <a:xfrm rot="-1450734">
                <a:off x="6823927" y="4289965"/>
                <a:ext cx="36196" cy="37148"/>
              </a:xfrm>
              <a:custGeom>
                <a:avLst/>
                <a:gdLst/>
                <a:ahLst/>
                <a:cxnLst/>
                <a:rect l="l" t="t" r="r" b="b"/>
                <a:pathLst>
                  <a:path w="36196" h="37148" extrusionOk="0">
                    <a:moveTo>
                      <a:pt x="0" y="0"/>
                    </a:moveTo>
                    <a:lnTo>
                      <a:pt x="36196" y="0"/>
                    </a:lnTo>
                    <a:lnTo>
                      <a:pt x="36196" y="37149"/>
                    </a:lnTo>
                    <a:lnTo>
                      <a:pt x="0" y="37149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64" name="Google Shape;2664;p16"/>
              <p:cNvSpPr/>
              <p:nvPr/>
            </p:nvSpPr>
            <p:spPr>
              <a:xfrm>
                <a:off x="6727133" y="4373310"/>
                <a:ext cx="54368" cy="46765"/>
              </a:xfrm>
              <a:custGeom>
                <a:avLst/>
                <a:gdLst/>
                <a:ahLst/>
                <a:cxnLst/>
                <a:rect l="l" t="t" r="r" b="b"/>
                <a:pathLst>
                  <a:path w="54368" h="46765" extrusionOk="0">
                    <a:moveTo>
                      <a:pt x="2279" y="24382"/>
                    </a:moveTo>
                    <a:cubicBezTo>
                      <a:pt x="374" y="28192"/>
                      <a:pt x="-579" y="31050"/>
                      <a:pt x="374" y="34859"/>
                    </a:cubicBezTo>
                    <a:cubicBezTo>
                      <a:pt x="2279" y="40575"/>
                      <a:pt x="6089" y="43432"/>
                      <a:pt x="11804" y="45337"/>
                    </a:cubicBezTo>
                    <a:cubicBezTo>
                      <a:pt x="17519" y="47242"/>
                      <a:pt x="24186" y="47242"/>
                      <a:pt x="29901" y="45337"/>
                    </a:cubicBezTo>
                    <a:cubicBezTo>
                      <a:pt x="39426" y="41527"/>
                      <a:pt x="46094" y="36765"/>
                      <a:pt x="49904" y="29145"/>
                    </a:cubicBezTo>
                    <a:cubicBezTo>
                      <a:pt x="54666" y="22477"/>
                      <a:pt x="55619" y="14857"/>
                      <a:pt x="52761" y="8190"/>
                    </a:cubicBezTo>
                    <a:cubicBezTo>
                      <a:pt x="50856" y="4380"/>
                      <a:pt x="47999" y="1522"/>
                      <a:pt x="42284" y="570"/>
                    </a:cubicBezTo>
                    <a:cubicBezTo>
                      <a:pt x="36569" y="-383"/>
                      <a:pt x="30854" y="-383"/>
                      <a:pt x="25139" y="2475"/>
                    </a:cubicBezTo>
                    <a:cubicBezTo>
                      <a:pt x="23234" y="5332"/>
                      <a:pt x="18471" y="9142"/>
                      <a:pt x="11804" y="13905"/>
                    </a:cubicBezTo>
                    <a:cubicBezTo>
                      <a:pt x="7994" y="16762"/>
                      <a:pt x="4184" y="20572"/>
                      <a:pt x="2279" y="24382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65" name="Google Shape;2665;p16"/>
              <p:cNvSpPr/>
              <p:nvPr/>
            </p:nvSpPr>
            <p:spPr>
              <a:xfrm>
                <a:off x="6563677" y="4377690"/>
                <a:ext cx="48577" cy="69294"/>
              </a:xfrm>
              <a:custGeom>
                <a:avLst/>
                <a:gdLst/>
                <a:ahLst/>
                <a:cxnLst/>
                <a:rect l="l" t="t" r="r" b="b"/>
                <a:pathLst>
                  <a:path w="48577" h="69294" extrusionOk="0">
                    <a:moveTo>
                      <a:pt x="0" y="11430"/>
                    </a:moveTo>
                    <a:lnTo>
                      <a:pt x="15240" y="63817"/>
                    </a:lnTo>
                    <a:cubicBezTo>
                      <a:pt x="16192" y="65722"/>
                      <a:pt x="17145" y="67628"/>
                      <a:pt x="19050" y="68580"/>
                    </a:cubicBezTo>
                    <a:cubicBezTo>
                      <a:pt x="20955" y="69532"/>
                      <a:pt x="22860" y="69532"/>
                      <a:pt x="24765" y="68580"/>
                    </a:cubicBezTo>
                    <a:cubicBezTo>
                      <a:pt x="30480" y="66675"/>
                      <a:pt x="36195" y="62865"/>
                      <a:pt x="40005" y="58103"/>
                    </a:cubicBezTo>
                    <a:cubicBezTo>
                      <a:pt x="44767" y="52388"/>
                      <a:pt x="46672" y="46672"/>
                      <a:pt x="48577" y="39053"/>
                    </a:cubicBezTo>
                    <a:lnTo>
                      <a:pt x="37147" y="0"/>
                    </a:lnTo>
                    <a:lnTo>
                      <a:pt x="0" y="11430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66" name="Google Shape;2666;p16"/>
              <p:cNvSpPr/>
              <p:nvPr/>
            </p:nvSpPr>
            <p:spPr>
              <a:xfrm>
                <a:off x="6273165" y="4475797"/>
                <a:ext cx="53339" cy="33337"/>
              </a:xfrm>
              <a:custGeom>
                <a:avLst/>
                <a:gdLst/>
                <a:ahLst/>
                <a:cxnLst/>
                <a:rect l="l" t="t" r="r" b="b"/>
                <a:pathLst>
                  <a:path w="53339" h="33337" extrusionOk="0">
                    <a:moveTo>
                      <a:pt x="23813" y="0"/>
                    </a:moveTo>
                    <a:cubicBezTo>
                      <a:pt x="16192" y="953"/>
                      <a:pt x="10477" y="3810"/>
                      <a:pt x="6667" y="7620"/>
                    </a:cubicBezTo>
                    <a:cubicBezTo>
                      <a:pt x="1905" y="12383"/>
                      <a:pt x="0" y="17145"/>
                      <a:pt x="0" y="21908"/>
                    </a:cubicBezTo>
                    <a:cubicBezTo>
                      <a:pt x="0" y="25718"/>
                      <a:pt x="1905" y="28575"/>
                      <a:pt x="5715" y="30480"/>
                    </a:cubicBezTo>
                    <a:cubicBezTo>
                      <a:pt x="8572" y="32385"/>
                      <a:pt x="12382" y="33338"/>
                      <a:pt x="17145" y="33338"/>
                    </a:cubicBezTo>
                    <a:cubicBezTo>
                      <a:pt x="22860" y="32385"/>
                      <a:pt x="28575" y="30480"/>
                      <a:pt x="35242" y="26670"/>
                    </a:cubicBezTo>
                    <a:cubicBezTo>
                      <a:pt x="40957" y="22860"/>
                      <a:pt x="46672" y="18097"/>
                      <a:pt x="53340" y="12383"/>
                    </a:cubicBezTo>
                    <a:cubicBezTo>
                      <a:pt x="48577" y="8572"/>
                      <a:pt x="43815" y="4763"/>
                      <a:pt x="39052" y="2858"/>
                    </a:cubicBezTo>
                    <a:cubicBezTo>
                      <a:pt x="33338" y="953"/>
                      <a:pt x="28575" y="0"/>
                      <a:pt x="23813" y="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67" name="Google Shape;2667;p16"/>
              <p:cNvSpPr/>
              <p:nvPr/>
            </p:nvSpPr>
            <p:spPr>
              <a:xfrm>
                <a:off x="6383654" y="4415790"/>
                <a:ext cx="75247" cy="88024"/>
              </a:xfrm>
              <a:custGeom>
                <a:avLst/>
                <a:gdLst/>
                <a:ahLst/>
                <a:cxnLst/>
                <a:rect l="l" t="t" r="r" b="b"/>
                <a:pathLst>
                  <a:path w="75247" h="88024" extrusionOk="0">
                    <a:moveTo>
                      <a:pt x="39053" y="6667"/>
                    </a:moveTo>
                    <a:lnTo>
                      <a:pt x="44767" y="35242"/>
                    </a:lnTo>
                    <a:lnTo>
                      <a:pt x="7620" y="41910"/>
                    </a:lnTo>
                    <a:cubicBezTo>
                      <a:pt x="4763" y="41910"/>
                      <a:pt x="2858" y="43815"/>
                      <a:pt x="1905" y="45720"/>
                    </a:cubicBezTo>
                    <a:cubicBezTo>
                      <a:pt x="0" y="47625"/>
                      <a:pt x="0" y="49530"/>
                      <a:pt x="0" y="52388"/>
                    </a:cubicBezTo>
                    <a:cubicBezTo>
                      <a:pt x="0" y="54292"/>
                      <a:pt x="1905" y="56197"/>
                      <a:pt x="3810" y="58103"/>
                    </a:cubicBezTo>
                    <a:cubicBezTo>
                      <a:pt x="5715" y="60007"/>
                      <a:pt x="8573" y="60960"/>
                      <a:pt x="11430" y="61913"/>
                    </a:cubicBezTo>
                    <a:cubicBezTo>
                      <a:pt x="13335" y="60007"/>
                      <a:pt x="16192" y="58103"/>
                      <a:pt x="20003" y="56197"/>
                    </a:cubicBezTo>
                    <a:cubicBezTo>
                      <a:pt x="22860" y="55245"/>
                      <a:pt x="27623" y="53340"/>
                      <a:pt x="33338" y="52388"/>
                    </a:cubicBezTo>
                    <a:lnTo>
                      <a:pt x="45720" y="65722"/>
                    </a:lnTo>
                    <a:lnTo>
                      <a:pt x="34290" y="67628"/>
                    </a:lnTo>
                    <a:cubicBezTo>
                      <a:pt x="30480" y="68580"/>
                      <a:pt x="26670" y="70485"/>
                      <a:pt x="23813" y="72390"/>
                    </a:cubicBezTo>
                    <a:cubicBezTo>
                      <a:pt x="20955" y="75247"/>
                      <a:pt x="20003" y="78105"/>
                      <a:pt x="20955" y="80963"/>
                    </a:cubicBezTo>
                    <a:cubicBezTo>
                      <a:pt x="21908" y="83820"/>
                      <a:pt x="22860" y="85725"/>
                      <a:pt x="25717" y="86678"/>
                    </a:cubicBezTo>
                    <a:cubicBezTo>
                      <a:pt x="28575" y="87630"/>
                      <a:pt x="32385" y="88582"/>
                      <a:pt x="35242" y="87630"/>
                    </a:cubicBezTo>
                    <a:cubicBezTo>
                      <a:pt x="43815" y="85725"/>
                      <a:pt x="52388" y="81915"/>
                      <a:pt x="59055" y="75247"/>
                    </a:cubicBezTo>
                    <a:cubicBezTo>
                      <a:pt x="66675" y="68580"/>
                      <a:pt x="71438" y="60007"/>
                      <a:pt x="75248" y="49530"/>
                    </a:cubicBezTo>
                    <a:lnTo>
                      <a:pt x="65723" y="0"/>
                    </a:lnTo>
                    <a:lnTo>
                      <a:pt x="39053" y="6667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68" name="Google Shape;2668;p16"/>
              <p:cNvSpPr/>
              <p:nvPr/>
            </p:nvSpPr>
            <p:spPr>
              <a:xfrm>
                <a:off x="4910701" y="3818108"/>
                <a:ext cx="2376312" cy="776751"/>
              </a:xfrm>
              <a:custGeom>
                <a:avLst/>
                <a:gdLst/>
                <a:ahLst/>
                <a:cxnLst/>
                <a:rect l="l" t="t" r="r" b="b"/>
                <a:pathLst>
                  <a:path w="2376312" h="776751" extrusionOk="0">
                    <a:moveTo>
                      <a:pt x="2324489" y="401466"/>
                    </a:moveTo>
                    <a:cubicBezTo>
                      <a:pt x="2315916" y="384321"/>
                      <a:pt x="2307344" y="367176"/>
                      <a:pt x="2299724" y="350031"/>
                    </a:cubicBezTo>
                    <a:cubicBezTo>
                      <a:pt x="2316869" y="337649"/>
                      <a:pt x="2332109" y="325266"/>
                      <a:pt x="2348301" y="310979"/>
                    </a:cubicBezTo>
                    <a:cubicBezTo>
                      <a:pt x="2399736" y="264306"/>
                      <a:pt x="2369256" y="202394"/>
                      <a:pt x="2344491" y="152864"/>
                    </a:cubicBezTo>
                    <a:lnTo>
                      <a:pt x="2339729" y="142386"/>
                    </a:lnTo>
                    <a:cubicBezTo>
                      <a:pt x="2327346" y="116669"/>
                      <a:pt x="2329251" y="90951"/>
                      <a:pt x="2331156" y="69044"/>
                    </a:cubicBezTo>
                    <a:cubicBezTo>
                      <a:pt x="2333061" y="48089"/>
                      <a:pt x="2334966" y="28086"/>
                      <a:pt x="2321631" y="14751"/>
                    </a:cubicBezTo>
                    <a:cubicBezTo>
                      <a:pt x="2310201" y="2369"/>
                      <a:pt x="2288294" y="-1441"/>
                      <a:pt x="2253051" y="464"/>
                    </a:cubicBezTo>
                    <a:lnTo>
                      <a:pt x="2253051" y="464"/>
                    </a:lnTo>
                    <a:cubicBezTo>
                      <a:pt x="2253051" y="464"/>
                      <a:pt x="2252099" y="464"/>
                      <a:pt x="2252099" y="464"/>
                    </a:cubicBezTo>
                    <a:cubicBezTo>
                      <a:pt x="2175899" y="5226"/>
                      <a:pt x="2128274" y="68091"/>
                      <a:pt x="2118749" y="177629"/>
                    </a:cubicBezTo>
                    <a:cubicBezTo>
                      <a:pt x="2112081" y="180486"/>
                      <a:pt x="2106366" y="184296"/>
                      <a:pt x="2099699" y="187154"/>
                    </a:cubicBezTo>
                    <a:cubicBezTo>
                      <a:pt x="2052074" y="209061"/>
                      <a:pt x="1995876" y="226206"/>
                      <a:pt x="1943489" y="239541"/>
                    </a:cubicBezTo>
                    <a:lnTo>
                      <a:pt x="1943489" y="239541"/>
                    </a:lnTo>
                    <a:cubicBezTo>
                      <a:pt x="1932059" y="242399"/>
                      <a:pt x="1923486" y="244304"/>
                      <a:pt x="1915866" y="246209"/>
                    </a:cubicBezTo>
                    <a:cubicBezTo>
                      <a:pt x="1915866" y="246209"/>
                      <a:pt x="1915866" y="246209"/>
                      <a:pt x="1914914" y="246209"/>
                    </a:cubicBezTo>
                    <a:lnTo>
                      <a:pt x="1914914" y="246209"/>
                    </a:lnTo>
                    <a:cubicBezTo>
                      <a:pt x="1906341" y="249066"/>
                      <a:pt x="1900626" y="250971"/>
                      <a:pt x="1896816" y="253829"/>
                    </a:cubicBezTo>
                    <a:cubicBezTo>
                      <a:pt x="1866336" y="272879"/>
                      <a:pt x="1887291" y="351936"/>
                      <a:pt x="1896816" y="381464"/>
                    </a:cubicBezTo>
                    <a:cubicBezTo>
                      <a:pt x="1760609" y="478619"/>
                      <a:pt x="1504386" y="540531"/>
                      <a:pt x="1219589" y="540531"/>
                    </a:cubicBezTo>
                    <a:cubicBezTo>
                      <a:pt x="1209111" y="540531"/>
                      <a:pt x="1199586" y="540531"/>
                      <a:pt x="1189109" y="540531"/>
                    </a:cubicBezTo>
                    <a:lnTo>
                      <a:pt x="1189109" y="540531"/>
                    </a:lnTo>
                    <a:cubicBezTo>
                      <a:pt x="1189109" y="540531"/>
                      <a:pt x="1189109" y="540531"/>
                      <a:pt x="1188156" y="540531"/>
                    </a:cubicBezTo>
                    <a:cubicBezTo>
                      <a:pt x="1188156" y="540531"/>
                      <a:pt x="1188156" y="540531"/>
                      <a:pt x="1187204" y="540531"/>
                    </a:cubicBezTo>
                    <a:lnTo>
                      <a:pt x="1187204" y="540531"/>
                    </a:lnTo>
                    <a:cubicBezTo>
                      <a:pt x="1176726" y="540531"/>
                      <a:pt x="1167201" y="540531"/>
                      <a:pt x="1156724" y="540531"/>
                    </a:cubicBezTo>
                    <a:cubicBezTo>
                      <a:pt x="871926" y="540531"/>
                      <a:pt x="615704" y="479571"/>
                      <a:pt x="479496" y="381464"/>
                    </a:cubicBezTo>
                    <a:cubicBezTo>
                      <a:pt x="489021" y="351936"/>
                      <a:pt x="509976" y="272879"/>
                      <a:pt x="479496" y="253829"/>
                    </a:cubicBezTo>
                    <a:cubicBezTo>
                      <a:pt x="475686" y="250971"/>
                      <a:pt x="469019" y="249066"/>
                      <a:pt x="461399" y="246209"/>
                    </a:cubicBezTo>
                    <a:lnTo>
                      <a:pt x="461399" y="246209"/>
                    </a:lnTo>
                    <a:cubicBezTo>
                      <a:pt x="461399" y="246209"/>
                      <a:pt x="461399" y="246209"/>
                      <a:pt x="460446" y="246209"/>
                    </a:cubicBezTo>
                    <a:cubicBezTo>
                      <a:pt x="452826" y="244304"/>
                      <a:pt x="444254" y="241446"/>
                      <a:pt x="432824" y="239541"/>
                    </a:cubicBezTo>
                    <a:lnTo>
                      <a:pt x="432824" y="239541"/>
                    </a:lnTo>
                    <a:cubicBezTo>
                      <a:pt x="379484" y="226206"/>
                      <a:pt x="323286" y="208109"/>
                      <a:pt x="276614" y="187154"/>
                    </a:cubicBezTo>
                    <a:cubicBezTo>
                      <a:pt x="269946" y="184296"/>
                      <a:pt x="263279" y="181439"/>
                      <a:pt x="257564" y="177629"/>
                    </a:cubicBezTo>
                    <a:cubicBezTo>
                      <a:pt x="248039" y="68091"/>
                      <a:pt x="200414" y="6179"/>
                      <a:pt x="124214" y="464"/>
                    </a:cubicBezTo>
                    <a:cubicBezTo>
                      <a:pt x="124214" y="464"/>
                      <a:pt x="123261" y="464"/>
                      <a:pt x="123261" y="464"/>
                    </a:cubicBezTo>
                    <a:lnTo>
                      <a:pt x="123261" y="464"/>
                    </a:lnTo>
                    <a:cubicBezTo>
                      <a:pt x="87066" y="-1441"/>
                      <a:pt x="66111" y="3321"/>
                      <a:pt x="54681" y="14751"/>
                    </a:cubicBezTo>
                    <a:cubicBezTo>
                      <a:pt x="41346" y="28086"/>
                      <a:pt x="43251" y="48089"/>
                      <a:pt x="45156" y="69044"/>
                    </a:cubicBezTo>
                    <a:cubicBezTo>
                      <a:pt x="47061" y="91904"/>
                      <a:pt x="49919" y="116669"/>
                      <a:pt x="36584" y="142386"/>
                    </a:cubicBezTo>
                    <a:lnTo>
                      <a:pt x="31821" y="152864"/>
                    </a:lnTo>
                    <a:cubicBezTo>
                      <a:pt x="7056" y="202394"/>
                      <a:pt x="-23424" y="264306"/>
                      <a:pt x="28011" y="310979"/>
                    </a:cubicBezTo>
                    <a:cubicBezTo>
                      <a:pt x="43251" y="325266"/>
                      <a:pt x="59444" y="338601"/>
                      <a:pt x="76589" y="350031"/>
                    </a:cubicBezTo>
                    <a:cubicBezTo>
                      <a:pt x="69921" y="367176"/>
                      <a:pt x="60396" y="385274"/>
                      <a:pt x="51824" y="401466"/>
                    </a:cubicBezTo>
                    <a:cubicBezTo>
                      <a:pt x="36584" y="430041"/>
                      <a:pt x="21344" y="460521"/>
                      <a:pt x="13724" y="493859"/>
                    </a:cubicBezTo>
                    <a:cubicBezTo>
                      <a:pt x="10866" y="506241"/>
                      <a:pt x="4199" y="609111"/>
                      <a:pt x="25154" y="616731"/>
                    </a:cubicBezTo>
                    <a:cubicBezTo>
                      <a:pt x="28964" y="617684"/>
                      <a:pt x="36584" y="618636"/>
                      <a:pt x="42299" y="606254"/>
                    </a:cubicBezTo>
                    <a:cubicBezTo>
                      <a:pt x="64206" y="562439"/>
                      <a:pt x="100401" y="516719"/>
                      <a:pt x="123261" y="515766"/>
                    </a:cubicBezTo>
                    <a:cubicBezTo>
                      <a:pt x="127071" y="515766"/>
                      <a:pt x="133739" y="516719"/>
                      <a:pt x="140406" y="526244"/>
                    </a:cubicBezTo>
                    <a:cubicBezTo>
                      <a:pt x="146121" y="534816"/>
                      <a:pt x="150884" y="548151"/>
                      <a:pt x="155646" y="557676"/>
                    </a:cubicBezTo>
                    <a:cubicBezTo>
                      <a:pt x="162314" y="573869"/>
                      <a:pt x="165171" y="581489"/>
                      <a:pt x="173744" y="579584"/>
                    </a:cubicBezTo>
                    <a:cubicBezTo>
                      <a:pt x="182316" y="577679"/>
                      <a:pt x="182316" y="568154"/>
                      <a:pt x="182316" y="560534"/>
                    </a:cubicBezTo>
                    <a:cubicBezTo>
                      <a:pt x="182316" y="511004"/>
                      <a:pt x="196604" y="463379"/>
                      <a:pt x="211844" y="419564"/>
                    </a:cubicBezTo>
                    <a:cubicBezTo>
                      <a:pt x="247086" y="432899"/>
                      <a:pt x="281376" y="442424"/>
                      <a:pt x="315666" y="451949"/>
                    </a:cubicBezTo>
                    <a:cubicBezTo>
                      <a:pt x="316619" y="451949"/>
                      <a:pt x="317571" y="452901"/>
                      <a:pt x="318524" y="452901"/>
                    </a:cubicBezTo>
                    <a:lnTo>
                      <a:pt x="315666" y="455759"/>
                    </a:lnTo>
                    <a:cubicBezTo>
                      <a:pt x="305189" y="467189"/>
                      <a:pt x="289949" y="481476"/>
                      <a:pt x="289949" y="481476"/>
                    </a:cubicBezTo>
                    <a:cubicBezTo>
                      <a:pt x="279471" y="492906"/>
                      <a:pt x="273756" y="507194"/>
                      <a:pt x="275661" y="520529"/>
                    </a:cubicBezTo>
                    <a:cubicBezTo>
                      <a:pt x="276614" y="533864"/>
                      <a:pt x="284234" y="545294"/>
                      <a:pt x="296616" y="553866"/>
                    </a:cubicBezTo>
                    <a:cubicBezTo>
                      <a:pt x="492831" y="693884"/>
                      <a:pt x="814776" y="776751"/>
                      <a:pt x="1157676" y="776751"/>
                    </a:cubicBezTo>
                    <a:cubicBezTo>
                      <a:pt x="1167201" y="776751"/>
                      <a:pt x="1177679" y="776751"/>
                      <a:pt x="1189109" y="776751"/>
                    </a:cubicBezTo>
                    <a:cubicBezTo>
                      <a:pt x="1199586" y="776751"/>
                      <a:pt x="1210064" y="776751"/>
                      <a:pt x="1220541" y="776751"/>
                    </a:cubicBezTo>
                    <a:cubicBezTo>
                      <a:pt x="1563441" y="776751"/>
                      <a:pt x="1885386" y="692931"/>
                      <a:pt x="2081601" y="553866"/>
                    </a:cubicBezTo>
                    <a:cubicBezTo>
                      <a:pt x="2093984" y="545294"/>
                      <a:pt x="2100651" y="532911"/>
                      <a:pt x="2102556" y="520529"/>
                    </a:cubicBezTo>
                    <a:cubicBezTo>
                      <a:pt x="2103509" y="507194"/>
                      <a:pt x="2098746" y="492906"/>
                      <a:pt x="2088269" y="481476"/>
                    </a:cubicBezTo>
                    <a:cubicBezTo>
                      <a:pt x="2088269" y="481476"/>
                      <a:pt x="2073029" y="467189"/>
                      <a:pt x="2062551" y="455759"/>
                    </a:cubicBezTo>
                    <a:lnTo>
                      <a:pt x="2059694" y="452901"/>
                    </a:lnTo>
                    <a:cubicBezTo>
                      <a:pt x="2060646" y="452901"/>
                      <a:pt x="2061599" y="451949"/>
                      <a:pt x="2062551" y="451949"/>
                    </a:cubicBezTo>
                    <a:cubicBezTo>
                      <a:pt x="2096841" y="442424"/>
                      <a:pt x="2132084" y="431946"/>
                      <a:pt x="2166374" y="419564"/>
                    </a:cubicBezTo>
                    <a:cubicBezTo>
                      <a:pt x="2181614" y="463379"/>
                      <a:pt x="2195901" y="511004"/>
                      <a:pt x="2195901" y="560534"/>
                    </a:cubicBezTo>
                    <a:cubicBezTo>
                      <a:pt x="2195901" y="568154"/>
                      <a:pt x="2195901" y="577679"/>
                      <a:pt x="2204474" y="579584"/>
                    </a:cubicBezTo>
                    <a:cubicBezTo>
                      <a:pt x="2213046" y="581489"/>
                      <a:pt x="2215904" y="573869"/>
                      <a:pt x="2222571" y="557676"/>
                    </a:cubicBezTo>
                    <a:cubicBezTo>
                      <a:pt x="2226381" y="547199"/>
                      <a:pt x="2232096" y="534816"/>
                      <a:pt x="2237811" y="526244"/>
                    </a:cubicBezTo>
                    <a:cubicBezTo>
                      <a:pt x="2244479" y="516719"/>
                      <a:pt x="2250194" y="515766"/>
                      <a:pt x="2254956" y="515766"/>
                    </a:cubicBezTo>
                    <a:cubicBezTo>
                      <a:pt x="2277816" y="516719"/>
                      <a:pt x="2314011" y="563391"/>
                      <a:pt x="2335919" y="606254"/>
                    </a:cubicBezTo>
                    <a:cubicBezTo>
                      <a:pt x="2341634" y="618636"/>
                      <a:pt x="2349254" y="617684"/>
                      <a:pt x="2353064" y="616731"/>
                    </a:cubicBezTo>
                    <a:cubicBezTo>
                      <a:pt x="2374019" y="609111"/>
                      <a:pt x="2367351" y="506241"/>
                      <a:pt x="2364494" y="493859"/>
                    </a:cubicBezTo>
                    <a:cubicBezTo>
                      <a:pt x="2354969" y="459569"/>
                      <a:pt x="2339729" y="430041"/>
                      <a:pt x="2324489" y="401466"/>
                    </a:cubicBezTo>
                    <a:close/>
                    <a:moveTo>
                      <a:pt x="165171" y="538626"/>
                    </a:moveTo>
                    <a:cubicBezTo>
                      <a:pt x="162314" y="531006"/>
                      <a:pt x="158504" y="523386"/>
                      <a:pt x="153741" y="516719"/>
                    </a:cubicBezTo>
                    <a:cubicBezTo>
                      <a:pt x="143264" y="500526"/>
                      <a:pt x="130881" y="497669"/>
                      <a:pt x="121356" y="498621"/>
                    </a:cubicBezTo>
                    <a:cubicBezTo>
                      <a:pt x="87066" y="500526"/>
                      <a:pt x="48966" y="554819"/>
                      <a:pt x="29916" y="591966"/>
                    </a:cubicBezTo>
                    <a:cubicBezTo>
                      <a:pt x="26106" y="568154"/>
                      <a:pt x="26106" y="515766"/>
                      <a:pt x="29916" y="497669"/>
                    </a:cubicBezTo>
                    <a:cubicBezTo>
                      <a:pt x="37536" y="466236"/>
                      <a:pt x="51824" y="437661"/>
                      <a:pt x="67064" y="409086"/>
                    </a:cubicBezTo>
                    <a:cubicBezTo>
                      <a:pt x="75636" y="392894"/>
                      <a:pt x="84209" y="376701"/>
                      <a:pt x="90876" y="359556"/>
                    </a:cubicBezTo>
                    <a:cubicBezTo>
                      <a:pt x="122309" y="380511"/>
                      <a:pt x="156599" y="398609"/>
                      <a:pt x="194699" y="413849"/>
                    </a:cubicBezTo>
                    <a:cubicBezTo>
                      <a:pt x="181364" y="452901"/>
                      <a:pt x="168029" y="494811"/>
                      <a:pt x="165171" y="538626"/>
                    </a:cubicBezTo>
                    <a:close/>
                    <a:moveTo>
                      <a:pt x="103259" y="26181"/>
                    </a:moveTo>
                    <a:cubicBezTo>
                      <a:pt x="104211" y="23324"/>
                      <a:pt x="105164" y="16656"/>
                      <a:pt x="123261" y="16656"/>
                    </a:cubicBezTo>
                    <a:cubicBezTo>
                      <a:pt x="203271" y="22371"/>
                      <a:pt x="230894" y="97619"/>
                      <a:pt x="239466" y="166199"/>
                    </a:cubicBezTo>
                    <a:cubicBezTo>
                      <a:pt x="148979" y="115716"/>
                      <a:pt x="97544" y="50946"/>
                      <a:pt x="103259" y="26181"/>
                    </a:cubicBezTo>
                    <a:close/>
                    <a:moveTo>
                      <a:pt x="469019" y="345269"/>
                    </a:moveTo>
                    <a:cubicBezTo>
                      <a:pt x="467114" y="351936"/>
                      <a:pt x="465209" y="357651"/>
                      <a:pt x="464256" y="364319"/>
                    </a:cubicBezTo>
                    <a:cubicBezTo>
                      <a:pt x="462351" y="363366"/>
                      <a:pt x="461399" y="362414"/>
                      <a:pt x="459494" y="360509"/>
                    </a:cubicBezTo>
                    <a:cubicBezTo>
                      <a:pt x="441396" y="346221"/>
                      <a:pt x="431871" y="336696"/>
                      <a:pt x="435681" y="324314"/>
                    </a:cubicBezTo>
                    <a:cubicBezTo>
                      <a:pt x="438539" y="314789"/>
                      <a:pt x="444254" y="312884"/>
                      <a:pt x="452826" y="312884"/>
                    </a:cubicBezTo>
                    <a:cubicBezTo>
                      <a:pt x="456636" y="312884"/>
                      <a:pt x="460446" y="312884"/>
                      <a:pt x="465209" y="313836"/>
                    </a:cubicBezTo>
                    <a:cubicBezTo>
                      <a:pt x="469019" y="313836"/>
                      <a:pt x="471876" y="314789"/>
                      <a:pt x="475686" y="314789"/>
                    </a:cubicBezTo>
                    <a:moveTo>
                      <a:pt x="565221" y="589109"/>
                    </a:moveTo>
                    <a:cubicBezTo>
                      <a:pt x="560459" y="578631"/>
                      <a:pt x="559506" y="571011"/>
                      <a:pt x="561411" y="565296"/>
                    </a:cubicBezTo>
                    <a:cubicBezTo>
                      <a:pt x="561411" y="564344"/>
                      <a:pt x="563316" y="563391"/>
                      <a:pt x="564269" y="563391"/>
                    </a:cubicBezTo>
                    <a:cubicBezTo>
                      <a:pt x="566174" y="563391"/>
                      <a:pt x="568079" y="563391"/>
                      <a:pt x="569984" y="563391"/>
                    </a:cubicBezTo>
                    <a:lnTo>
                      <a:pt x="580461" y="567201"/>
                    </a:lnTo>
                    <a:lnTo>
                      <a:pt x="591891" y="531959"/>
                    </a:lnTo>
                    <a:lnTo>
                      <a:pt x="572841" y="525291"/>
                    </a:lnTo>
                    <a:lnTo>
                      <a:pt x="572841" y="526244"/>
                    </a:lnTo>
                    <a:lnTo>
                      <a:pt x="553791" y="518624"/>
                    </a:lnTo>
                    <a:lnTo>
                      <a:pt x="512834" y="615779"/>
                    </a:lnTo>
                    <a:lnTo>
                      <a:pt x="499499" y="597681"/>
                    </a:lnTo>
                    <a:lnTo>
                      <a:pt x="513786" y="564344"/>
                    </a:lnTo>
                    <a:cubicBezTo>
                      <a:pt x="511881" y="565296"/>
                      <a:pt x="509976" y="566249"/>
                      <a:pt x="507119" y="566249"/>
                    </a:cubicBezTo>
                    <a:cubicBezTo>
                      <a:pt x="505214" y="566249"/>
                      <a:pt x="503309" y="566249"/>
                      <a:pt x="501404" y="565296"/>
                    </a:cubicBezTo>
                    <a:cubicBezTo>
                      <a:pt x="499499" y="564344"/>
                      <a:pt x="498546" y="563391"/>
                      <a:pt x="496641" y="561486"/>
                    </a:cubicBezTo>
                    <a:cubicBezTo>
                      <a:pt x="494736" y="559581"/>
                      <a:pt x="492831" y="557676"/>
                      <a:pt x="491879" y="554819"/>
                    </a:cubicBezTo>
                    <a:cubicBezTo>
                      <a:pt x="491879" y="558629"/>
                      <a:pt x="490926" y="561486"/>
                      <a:pt x="489974" y="564344"/>
                    </a:cubicBezTo>
                    <a:cubicBezTo>
                      <a:pt x="487116" y="571011"/>
                      <a:pt x="482354" y="575774"/>
                      <a:pt x="475686" y="577679"/>
                    </a:cubicBezTo>
                    <a:cubicBezTo>
                      <a:pt x="469019" y="580536"/>
                      <a:pt x="463304" y="580536"/>
                      <a:pt x="456636" y="577679"/>
                    </a:cubicBezTo>
                    <a:cubicBezTo>
                      <a:pt x="447111" y="573869"/>
                      <a:pt x="440444" y="565296"/>
                      <a:pt x="435681" y="551961"/>
                    </a:cubicBezTo>
                    <a:cubicBezTo>
                      <a:pt x="430919" y="538626"/>
                      <a:pt x="429014" y="522434"/>
                      <a:pt x="429966" y="504336"/>
                    </a:cubicBezTo>
                    <a:lnTo>
                      <a:pt x="436634" y="503384"/>
                    </a:lnTo>
                    <a:cubicBezTo>
                      <a:pt x="435681" y="515766"/>
                      <a:pt x="438539" y="527196"/>
                      <a:pt x="442349" y="536721"/>
                    </a:cubicBezTo>
                    <a:cubicBezTo>
                      <a:pt x="446159" y="546246"/>
                      <a:pt x="452826" y="552914"/>
                      <a:pt x="460446" y="555771"/>
                    </a:cubicBezTo>
                    <a:cubicBezTo>
                      <a:pt x="465209" y="557676"/>
                      <a:pt x="469019" y="557676"/>
                      <a:pt x="473781" y="556724"/>
                    </a:cubicBezTo>
                    <a:cubicBezTo>
                      <a:pt x="478544" y="554819"/>
                      <a:pt x="481401" y="551961"/>
                      <a:pt x="483306" y="548151"/>
                    </a:cubicBezTo>
                    <a:cubicBezTo>
                      <a:pt x="484259" y="546246"/>
                      <a:pt x="484259" y="543389"/>
                      <a:pt x="484259" y="540531"/>
                    </a:cubicBezTo>
                    <a:cubicBezTo>
                      <a:pt x="484259" y="537674"/>
                      <a:pt x="483306" y="534816"/>
                      <a:pt x="482354" y="532911"/>
                    </a:cubicBezTo>
                    <a:cubicBezTo>
                      <a:pt x="476639" y="533864"/>
                      <a:pt x="469019" y="532911"/>
                      <a:pt x="459494" y="531006"/>
                    </a:cubicBezTo>
                    <a:lnTo>
                      <a:pt x="457589" y="511004"/>
                    </a:lnTo>
                    <a:cubicBezTo>
                      <a:pt x="465209" y="513861"/>
                      <a:pt x="472829" y="514814"/>
                      <a:pt x="480449" y="513861"/>
                    </a:cubicBezTo>
                    <a:cubicBezTo>
                      <a:pt x="487116" y="512909"/>
                      <a:pt x="491879" y="509099"/>
                      <a:pt x="494736" y="504336"/>
                    </a:cubicBezTo>
                    <a:cubicBezTo>
                      <a:pt x="495689" y="501479"/>
                      <a:pt x="495689" y="499574"/>
                      <a:pt x="494736" y="496716"/>
                    </a:cubicBezTo>
                    <a:cubicBezTo>
                      <a:pt x="493784" y="493859"/>
                      <a:pt x="491879" y="492906"/>
                      <a:pt x="489974" y="491954"/>
                    </a:cubicBezTo>
                    <a:cubicBezTo>
                      <a:pt x="484259" y="490049"/>
                      <a:pt x="478544" y="488144"/>
                      <a:pt x="472829" y="488144"/>
                    </a:cubicBezTo>
                    <a:cubicBezTo>
                      <a:pt x="467114" y="488144"/>
                      <a:pt x="461399" y="489096"/>
                      <a:pt x="456636" y="491954"/>
                    </a:cubicBezTo>
                    <a:lnTo>
                      <a:pt x="451874" y="471951"/>
                    </a:lnTo>
                    <a:cubicBezTo>
                      <a:pt x="456636" y="470046"/>
                      <a:pt x="462351" y="469094"/>
                      <a:pt x="468066" y="469094"/>
                    </a:cubicBezTo>
                    <a:cubicBezTo>
                      <a:pt x="473781" y="469094"/>
                      <a:pt x="479496" y="470999"/>
                      <a:pt x="486164" y="472904"/>
                    </a:cubicBezTo>
                    <a:cubicBezTo>
                      <a:pt x="491879" y="475761"/>
                      <a:pt x="497594" y="482429"/>
                      <a:pt x="501404" y="493859"/>
                    </a:cubicBezTo>
                    <a:cubicBezTo>
                      <a:pt x="505214" y="505289"/>
                      <a:pt x="506166" y="513861"/>
                      <a:pt x="504261" y="519576"/>
                    </a:cubicBezTo>
                    <a:cubicBezTo>
                      <a:pt x="503309" y="522434"/>
                      <a:pt x="501404" y="525291"/>
                      <a:pt x="498546" y="527196"/>
                    </a:cubicBezTo>
                    <a:cubicBezTo>
                      <a:pt x="495689" y="529101"/>
                      <a:pt x="492831" y="531006"/>
                      <a:pt x="489021" y="531959"/>
                    </a:cubicBezTo>
                    <a:cubicBezTo>
                      <a:pt x="490926" y="534816"/>
                      <a:pt x="491879" y="538626"/>
                      <a:pt x="492831" y="544341"/>
                    </a:cubicBezTo>
                    <a:cubicBezTo>
                      <a:pt x="494736" y="546246"/>
                      <a:pt x="497594" y="548151"/>
                      <a:pt x="500451" y="549104"/>
                    </a:cubicBezTo>
                    <a:cubicBezTo>
                      <a:pt x="504261" y="551009"/>
                      <a:pt x="508071" y="551009"/>
                      <a:pt x="511881" y="551009"/>
                    </a:cubicBezTo>
                    <a:cubicBezTo>
                      <a:pt x="515691" y="550056"/>
                      <a:pt x="519501" y="549104"/>
                      <a:pt x="522359" y="546246"/>
                    </a:cubicBezTo>
                    <a:lnTo>
                      <a:pt x="536646" y="511004"/>
                    </a:lnTo>
                    <a:lnTo>
                      <a:pt x="521406" y="504336"/>
                    </a:lnTo>
                    <a:lnTo>
                      <a:pt x="515691" y="486239"/>
                    </a:lnTo>
                    <a:lnTo>
                      <a:pt x="568079" y="508146"/>
                    </a:lnTo>
                    <a:lnTo>
                      <a:pt x="675711" y="544341"/>
                    </a:lnTo>
                    <a:lnTo>
                      <a:pt x="675711" y="545294"/>
                    </a:lnTo>
                    <a:lnTo>
                      <a:pt x="782391" y="573869"/>
                    </a:lnTo>
                    <a:lnTo>
                      <a:pt x="789059" y="590061"/>
                    </a:lnTo>
                    <a:lnTo>
                      <a:pt x="769056" y="585299"/>
                    </a:lnTo>
                    <a:lnTo>
                      <a:pt x="742386" y="686264"/>
                    </a:lnTo>
                    <a:lnTo>
                      <a:pt x="727146" y="670071"/>
                    </a:lnTo>
                    <a:lnTo>
                      <a:pt x="741434" y="616731"/>
                    </a:lnTo>
                    <a:lnTo>
                      <a:pt x="706191" y="607206"/>
                    </a:lnTo>
                    <a:cubicBezTo>
                      <a:pt x="703334" y="606254"/>
                      <a:pt x="700476" y="607206"/>
                      <a:pt x="697619" y="609111"/>
                    </a:cubicBezTo>
                    <a:cubicBezTo>
                      <a:pt x="694761" y="611969"/>
                      <a:pt x="692856" y="614826"/>
                      <a:pt x="691904" y="619589"/>
                    </a:cubicBezTo>
                    <a:cubicBezTo>
                      <a:pt x="689999" y="627209"/>
                      <a:pt x="689999" y="634829"/>
                      <a:pt x="691904" y="643401"/>
                    </a:cubicBezTo>
                    <a:cubicBezTo>
                      <a:pt x="693809" y="651974"/>
                      <a:pt x="697619" y="659594"/>
                      <a:pt x="702381" y="667214"/>
                    </a:cubicBezTo>
                    <a:lnTo>
                      <a:pt x="693809" y="671024"/>
                    </a:lnTo>
                    <a:cubicBezTo>
                      <a:pt x="686189" y="656736"/>
                      <a:pt x="680474" y="644354"/>
                      <a:pt x="677616" y="633876"/>
                    </a:cubicBezTo>
                    <a:cubicBezTo>
                      <a:pt x="673806" y="623399"/>
                      <a:pt x="673806" y="613874"/>
                      <a:pt x="674759" y="608159"/>
                    </a:cubicBezTo>
                    <a:cubicBezTo>
                      <a:pt x="676664" y="601491"/>
                      <a:pt x="680474" y="596729"/>
                      <a:pt x="685236" y="592919"/>
                    </a:cubicBezTo>
                    <a:cubicBezTo>
                      <a:pt x="690951" y="589109"/>
                      <a:pt x="695714" y="588156"/>
                      <a:pt x="701429" y="590061"/>
                    </a:cubicBezTo>
                    <a:lnTo>
                      <a:pt x="745244" y="601491"/>
                    </a:lnTo>
                    <a:lnTo>
                      <a:pt x="750959" y="580536"/>
                    </a:lnTo>
                    <a:lnTo>
                      <a:pt x="681426" y="562439"/>
                    </a:lnTo>
                    <a:lnTo>
                      <a:pt x="681426" y="562439"/>
                    </a:lnTo>
                    <a:lnTo>
                      <a:pt x="678569" y="561486"/>
                    </a:lnTo>
                    <a:lnTo>
                      <a:pt x="677616" y="561486"/>
                    </a:lnTo>
                    <a:lnTo>
                      <a:pt x="677616" y="561486"/>
                    </a:lnTo>
                    <a:lnTo>
                      <a:pt x="662376" y="556724"/>
                    </a:lnTo>
                    <a:lnTo>
                      <a:pt x="632849" y="645306"/>
                    </a:lnTo>
                    <a:lnTo>
                      <a:pt x="634754" y="646259"/>
                    </a:lnTo>
                    <a:lnTo>
                      <a:pt x="640469" y="661499"/>
                    </a:lnTo>
                    <a:lnTo>
                      <a:pt x="623324" y="656736"/>
                    </a:lnTo>
                    <a:cubicBezTo>
                      <a:pt x="619514" y="655784"/>
                      <a:pt x="614751" y="655784"/>
                      <a:pt x="610941" y="658641"/>
                    </a:cubicBezTo>
                    <a:cubicBezTo>
                      <a:pt x="607131" y="661499"/>
                      <a:pt x="604274" y="665309"/>
                      <a:pt x="603321" y="670071"/>
                    </a:cubicBezTo>
                    <a:cubicBezTo>
                      <a:pt x="602369" y="672929"/>
                      <a:pt x="602369" y="675786"/>
                      <a:pt x="604274" y="679596"/>
                    </a:cubicBezTo>
                    <a:cubicBezTo>
                      <a:pt x="606179" y="682454"/>
                      <a:pt x="608084" y="684359"/>
                      <a:pt x="610941" y="685311"/>
                    </a:cubicBezTo>
                    <a:cubicBezTo>
                      <a:pt x="615704" y="686264"/>
                      <a:pt x="620466" y="687216"/>
                      <a:pt x="625229" y="686264"/>
                    </a:cubicBezTo>
                    <a:cubicBezTo>
                      <a:pt x="630944" y="685311"/>
                      <a:pt x="635706" y="684359"/>
                      <a:pt x="640469" y="681501"/>
                    </a:cubicBezTo>
                    <a:lnTo>
                      <a:pt x="647136" y="698646"/>
                    </a:lnTo>
                    <a:cubicBezTo>
                      <a:pt x="642374" y="700551"/>
                      <a:pt x="637611" y="701504"/>
                      <a:pt x="631896" y="701504"/>
                    </a:cubicBezTo>
                    <a:cubicBezTo>
                      <a:pt x="626181" y="701504"/>
                      <a:pt x="620466" y="700551"/>
                      <a:pt x="613799" y="698646"/>
                    </a:cubicBezTo>
                    <a:cubicBezTo>
                      <a:pt x="607131" y="696741"/>
                      <a:pt x="602369" y="691026"/>
                      <a:pt x="598559" y="681501"/>
                    </a:cubicBezTo>
                    <a:cubicBezTo>
                      <a:pt x="594749" y="671976"/>
                      <a:pt x="593796" y="663404"/>
                      <a:pt x="595701" y="655784"/>
                    </a:cubicBezTo>
                    <a:cubicBezTo>
                      <a:pt x="597606" y="650069"/>
                      <a:pt x="600464" y="646259"/>
                      <a:pt x="606179" y="643401"/>
                    </a:cubicBezTo>
                    <a:cubicBezTo>
                      <a:pt x="609036" y="641496"/>
                      <a:pt x="612846" y="641496"/>
                      <a:pt x="616656" y="641496"/>
                    </a:cubicBezTo>
                    <a:lnTo>
                      <a:pt x="613799" y="638639"/>
                    </a:lnTo>
                    <a:lnTo>
                      <a:pt x="626181" y="601491"/>
                    </a:lnTo>
                    <a:lnTo>
                      <a:pt x="591891" y="590061"/>
                    </a:lnTo>
                    <a:lnTo>
                      <a:pt x="588081" y="601491"/>
                    </a:lnTo>
                    <a:cubicBezTo>
                      <a:pt x="587129" y="604349"/>
                      <a:pt x="586176" y="606254"/>
                      <a:pt x="584271" y="607206"/>
                    </a:cubicBezTo>
                    <a:cubicBezTo>
                      <a:pt x="582366" y="608159"/>
                      <a:pt x="580461" y="609111"/>
                      <a:pt x="578556" y="608159"/>
                    </a:cubicBezTo>
                    <a:moveTo>
                      <a:pt x="1193871" y="634829"/>
                    </a:moveTo>
                    <a:lnTo>
                      <a:pt x="1191966" y="739604"/>
                    </a:lnTo>
                    <a:lnTo>
                      <a:pt x="1172916" y="727221"/>
                    </a:lnTo>
                    <a:lnTo>
                      <a:pt x="1172916" y="703409"/>
                    </a:lnTo>
                    <a:cubicBezTo>
                      <a:pt x="1168154" y="707219"/>
                      <a:pt x="1163391" y="710076"/>
                      <a:pt x="1158629" y="711981"/>
                    </a:cubicBezTo>
                    <a:cubicBezTo>
                      <a:pt x="1153866" y="713886"/>
                      <a:pt x="1149104" y="714839"/>
                      <a:pt x="1144341" y="714839"/>
                    </a:cubicBezTo>
                    <a:cubicBezTo>
                      <a:pt x="1135769" y="714839"/>
                      <a:pt x="1126244" y="710076"/>
                      <a:pt x="1117671" y="701504"/>
                    </a:cubicBezTo>
                    <a:cubicBezTo>
                      <a:pt x="1109099" y="692931"/>
                      <a:pt x="1104336" y="684359"/>
                      <a:pt x="1104336" y="676739"/>
                    </a:cubicBezTo>
                    <a:cubicBezTo>
                      <a:pt x="1104336" y="670071"/>
                      <a:pt x="1107194" y="664356"/>
                      <a:pt x="1112909" y="659594"/>
                    </a:cubicBezTo>
                    <a:cubicBezTo>
                      <a:pt x="1118624" y="654831"/>
                      <a:pt x="1126244" y="652926"/>
                      <a:pt x="1133864" y="652926"/>
                    </a:cubicBezTo>
                    <a:cubicBezTo>
                      <a:pt x="1141484" y="652926"/>
                      <a:pt x="1148151" y="654831"/>
                      <a:pt x="1154819" y="659594"/>
                    </a:cubicBezTo>
                    <a:cubicBezTo>
                      <a:pt x="1161486" y="663404"/>
                      <a:pt x="1167201" y="669119"/>
                      <a:pt x="1172916" y="676739"/>
                    </a:cubicBezTo>
                    <a:lnTo>
                      <a:pt x="1173869" y="634829"/>
                    </a:lnTo>
                    <a:lnTo>
                      <a:pt x="1095764" y="632924"/>
                    </a:lnTo>
                    <a:lnTo>
                      <a:pt x="1095764" y="631971"/>
                    </a:lnTo>
                    <a:lnTo>
                      <a:pt x="1070999" y="630066"/>
                    </a:lnTo>
                    <a:cubicBezTo>
                      <a:pt x="1076714" y="634829"/>
                      <a:pt x="1080524" y="639591"/>
                      <a:pt x="1083381" y="646259"/>
                    </a:cubicBezTo>
                    <a:cubicBezTo>
                      <a:pt x="1086239" y="652926"/>
                      <a:pt x="1088144" y="658641"/>
                      <a:pt x="1087191" y="665309"/>
                    </a:cubicBezTo>
                    <a:cubicBezTo>
                      <a:pt x="1086239" y="672929"/>
                      <a:pt x="1083381" y="680549"/>
                      <a:pt x="1077666" y="688169"/>
                    </a:cubicBezTo>
                    <a:cubicBezTo>
                      <a:pt x="1071951" y="694836"/>
                      <a:pt x="1065284" y="700551"/>
                      <a:pt x="1056711" y="705314"/>
                    </a:cubicBezTo>
                    <a:lnTo>
                      <a:pt x="1079571" y="735794"/>
                    </a:lnTo>
                    <a:lnTo>
                      <a:pt x="1069094" y="743414"/>
                    </a:lnTo>
                    <a:lnTo>
                      <a:pt x="1049091" y="708171"/>
                    </a:lnTo>
                    <a:cubicBezTo>
                      <a:pt x="1048139" y="709124"/>
                      <a:pt x="1047186" y="709124"/>
                      <a:pt x="1045281" y="709124"/>
                    </a:cubicBezTo>
                    <a:cubicBezTo>
                      <a:pt x="1044329" y="709124"/>
                      <a:pt x="1042424" y="709124"/>
                      <a:pt x="1040519" y="709124"/>
                    </a:cubicBezTo>
                    <a:cubicBezTo>
                      <a:pt x="1036709" y="709124"/>
                      <a:pt x="1031946" y="706266"/>
                      <a:pt x="1028136" y="701504"/>
                    </a:cubicBezTo>
                    <a:cubicBezTo>
                      <a:pt x="1024326" y="696741"/>
                      <a:pt x="1022421" y="691979"/>
                      <a:pt x="1022421" y="688169"/>
                    </a:cubicBezTo>
                    <a:cubicBezTo>
                      <a:pt x="1022421" y="685311"/>
                      <a:pt x="1023374" y="682454"/>
                      <a:pt x="1026231" y="680549"/>
                    </a:cubicBezTo>
                    <a:cubicBezTo>
                      <a:pt x="1028136" y="678644"/>
                      <a:pt x="1030041" y="677691"/>
                      <a:pt x="1032899" y="677691"/>
                    </a:cubicBezTo>
                    <a:cubicBezTo>
                      <a:pt x="1035756" y="677691"/>
                      <a:pt x="1038614" y="678644"/>
                      <a:pt x="1041471" y="680549"/>
                    </a:cubicBezTo>
                    <a:cubicBezTo>
                      <a:pt x="1044329" y="682454"/>
                      <a:pt x="1046234" y="685311"/>
                      <a:pt x="1048139" y="688169"/>
                    </a:cubicBezTo>
                    <a:cubicBezTo>
                      <a:pt x="1050996" y="687216"/>
                      <a:pt x="1054806" y="685311"/>
                      <a:pt x="1057664" y="682454"/>
                    </a:cubicBezTo>
                    <a:cubicBezTo>
                      <a:pt x="1060521" y="679596"/>
                      <a:pt x="1063379" y="675786"/>
                      <a:pt x="1066236" y="671976"/>
                    </a:cubicBezTo>
                    <a:cubicBezTo>
                      <a:pt x="1053854" y="670071"/>
                      <a:pt x="1045281" y="665309"/>
                      <a:pt x="1038614" y="659594"/>
                    </a:cubicBezTo>
                    <a:cubicBezTo>
                      <a:pt x="1031946" y="652926"/>
                      <a:pt x="1028136" y="646259"/>
                      <a:pt x="1029089" y="638639"/>
                    </a:cubicBezTo>
                    <a:cubicBezTo>
                      <a:pt x="1029089" y="636734"/>
                      <a:pt x="1030041" y="634829"/>
                      <a:pt x="1030994" y="632924"/>
                    </a:cubicBezTo>
                    <a:cubicBezTo>
                      <a:pt x="1031946" y="631019"/>
                      <a:pt x="1033851" y="630066"/>
                      <a:pt x="1035756" y="628161"/>
                    </a:cubicBezTo>
                    <a:lnTo>
                      <a:pt x="1023374" y="627209"/>
                    </a:lnTo>
                    <a:lnTo>
                      <a:pt x="1023374" y="628161"/>
                    </a:lnTo>
                    <a:lnTo>
                      <a:pt x="1003371" y="625304"/>
                    </a:lnTo>
                    <a:lnTo>
                      <a:pt x="990036" y="729126"/>
                    </a:lnTo>
                    <a:lnTo>
                      <a:pt x="972891" y="714839"/>
                    </a:lnTo>
                    <a:lnTo>
                      <a:pt x="975749" y="691026"/>
                    </a:lnTo>
                    <a:cubicBezTo>
                      <a:pt x="970986" y="693884"/>
                      <a:pt x="966224" y="696741"/>
                      <a:pt x="960509" y="697694"/>
                    </a:cubicBezTo>
                    <a:cubicBezTo>
                      <a:pt x="955746" y="699599"/>
                      <a:pt x="950031" y="699599"/>
                      <a:pt x="946221" y="699599"/>
                    </a:cubicBezTo>
                    <a:cubicBezTo>
                      <a:pt x="937649" y="698646"/>
                      <a:pt x="929076" y="692931"/>
                      <a:pt x="921456" y="683406"/>
                    </a:cubicBezTo>
                    <a:cubicBezTo>
                      <a:pt x="913836" y="673881"/>
                      <a:pt x="910026" y="665309"/>
                      <a:pt x="910979" y="657689"/>
                    </a:cubicBezTo>
                    <a:cubicBezTo>
                      <a:pt x="911931" y="651021"/>
                      <a:pt x="915741" y="645306"/>
                      <a:pt x="921456" y="641496"/>
                    </a:cubicBezTo>
                    <a:cubicBezTo>
                      <a:pt x="928124" y="637686"/>
                      <a:pt x="935744" y="635781"/>
                      <a:pt x="943364" y="636734"/>
                    </a:cubicBezTo>
                    <a:cubicBezTo>
                      <a:pt x="950984" y="637686"/>
                      <a:pt x="957651" y="640544"/>
                      <a:pt x="963366" y="645306"/>
                    </a:cubicBezTo>
                    <a:cubicBezTo>
                      <a:pt x="970034" y="650069"/>
                      <a:pt x="974796" y="656736"/>
                      <a:pt x="979559" y="664356"/>
                    </a:cubicBezTo>
                    <a:lnTo>
                      <a:pt x="985274" y="623399"/>
                    </a:lnTo>
                    <a:lnTo>
                      <a:pt x="908121" y="613874"/>
                    </a:lnTo>
                    <a:lnTo>
                      <a:pt x="907169" y="612921"/>
                    </a:lnTo>
                    <a:lnTo>
                      <a:pt x="893834" y="610064"/>
                    </a:lnTo>
                    <a:lnTo>
                      <a:pt x="875736" y="712934"/>
                    </a:lnTo>
                    <a:lnTo>
                      <a:pt x="858591" y="697694"/>
                    </a:lnTo>
                    <a:lnTo>
                      <a:pt x="874784" y="606254"/>
                    </a:lnTo>
                    <a:lnTo>
                      <a:pt x="855734" y="603396"/>
                    </a:lnTo>
                    <a:lnTo>
                      <a:pt x="848114" y="587204"/>
                    </a:lnTo>
                    <a:lnTo>
                      <a:pt x="883356" y="593871"/>
                    </a:lnTo>
                    <a:cubicBezTo>
                      <a:pt x="881451" y="588156"/>
                      <a:pt x="880499" y="583394"/>
                      <a:pt x="879546" y="580536"/>
                    </a:cubicBezTo>
                    <a:cubicBezTo>
                      <a:pt x="878594" y="576726"/>
                      <a:pt x="878594" y="573869"/>
                      <a:pt x="878594" y="571011"/>
                    </a:cubicBezTo>
                    <a:cubicBezTo>
                      <a:pt x="880499" y="561486"/>
                      <a:pt x="885261" y="553866"/>
                      <a:pt x="893834" y="548151"/>
                    </a:cubicBezTo>
                    <a:cubicBezTo>
                      <a:pt x="902406" y="542436"/>
                      <a:pt x="911931" y="540531"/>
                      <a:pt x="922409" y="542436"/>
                    </a:cubicBezTo>
                    <a:cubicBezTo>
                      <a:pt x="930981" y="544341"/>
                      <a:pt x="939554" y="550056"/>
                      <a:pt x="948126" y="560534"/>
                    </a:cubicBezTo>
                    <a:cubicBezTo>
                      <a:pt x="957651" y="571964"/>
                      <a:pt x="967176" y="586251"/>
                      <a:pt x="975749" y="603396"/>
                    </a:cubicBezTo>
                    <a:lnTo>
                      <a:pt x="970034" y="606254"/>
                    </a:lnTo>
                    <a:cubicBezTo>
                      <a:pt x="964319" y="593871"/>
                      <a:pt x="957651" y="582441"/>
                      <a:pt x="949079" y="573869"/>
                    </a:cubicBezTo>
                    <a:cubicBezTo>
                      <a:pt x="941459" y="565296"/>
                      <a:pt x="932886" y="560534"/>
                      <a:pt x="924314" y="559581"/>
                    </a:cubicBezTo>
                    <a:cubicBezTo>
                      <a:pt x="916694" y="558629"/>
                      <a:pt x="909074" y="559581"/>
                      <a:pt x="902406" y="564344"/>
                    </a:cubicBezTo>
                    <a:cubicBezTo>
                      <a:pt x="895739" y="569106"/>
                      <a:pt x="891929" y="574821"/>
                      <a:pt x="890024" y="582441"/>
                    </a:cubicBezTo>
                    <a:cubicBezTo>
                      <a:pt x="889071" y="588156"/>
                      <a:pt x="889071" y="591966"/>
                      <a:pt x="889071" y="594824"/>
                    </a:cubicBezTo>
                    <a:lnTo>
                      <a:pt x="904311" y="597681"/>
                    </a:lnTo>
                    <a:lnTo>
                      <a:pt x="905264" y="598634"/>
                    </a:lnTo>
                    <a:lnTo>
                      <a:pt x="1013849" y="612921"/>
                    </a:lnTo>
                    <a:lnTo>
                      <a:pt x="1013849" y="612921"/>
                    </a:lnTo>
                    <a:lnTo>
                      <a:pt x="1092906" y="618636"/>
                    </a:lnTo>
                    <a:lnTo>
                      <a:pt x="1093859" y="619589"/>
                    </a:lnTo>
                    <a:lnTo>
                      <a:pt x="1204349" y="621494"/>
                    </a:lnTo>
                    <a:lnTo>
                      <a:pt x="1214826" y="635781"/>
                    </a:lnTo>
                    <a:lnTo>
                      <a:pt x="1193871" y="634829"/>
                    </a:lnTo>
                    <a:close/>
                    <a:moveTo>
                      <a:pt x="1911104" y="313836"/>
                    </a:moveTo>
                    <a:cubicBezTo>
                      <a:pt x="1915866" y="312884"/>
                      <a:pt x="1919676" y="312884"/>
                      <a:pt x="1923486" y="312884"/>
                    </a:cubicBezTo>
                    <a:cubicBezTo>
                      <a:pt x="1933011" y="312884"/>
                      <a:pt x="1937774" y="315741"/>
                      <a:pt x="1940631" y="324314"/>
                    </a:cubicBezTo>
                    <a:cubicBezTo>
                      <a:pt x="1945394" y="336696"/>
                      <a:pt x="1934916" y="346221"/>
                      <a:pt x="1916819" y="360509"/>
                    </a:cubicBezTo>
                    <a:cubicBezTo>
                      <a:pt x="1914914" y="361461"/>
                      <a:pt x="1913961" y="362414"/>
                      <a:pt x="1912056" y="364319"/>
                    </a:cubicBezTo>
                    <a:cubicBezTo>
                      <a:pt x="1911104" y="357651"/>
                      <a:pt x="1908246" y="351936"/>
                      <a:pt x="1907294" y="345269"/>
                    </a:cubicBezTo>
                    <a:cubicBezTo>
                      <a:pt x="1904436" y="334791"/>
                      <a:pt x="1900626" y="323361"/>
                      <a:pt x="1900626" y="314789"/>
                    </a:cubicBezTo>
                    <a:cubicBezTo>
                      <a:pt x="1903484" y="314789"/>
                      <a:pt x="1907294" y="313836"/>
                      <a:pt x="1911104" y="313836"/>
                    </a:cubicBezTo>
                    <a:close/>
                    <a:moveTo>
                      <a:pt x="1933964" y="540531"/>
                    </a:moveTo>
                    <a:cubicBezTo>
                      <a:pt x="1934916" y="543389"/>
                      <a:pt x="1935869" y="545294"/>
                      <a:pt x="1934916" y="547199"/>
                    </a:cubicBezTo>
                    <a:cubicBezTo>
                      <a:pt x="1933964" y="550056"/>
                      <a:pt x="1933011" y="551009"/>
                      <a:pt x="1931106" y="551961"/>
                    </a:cubicBezTo>
                    <a:cubicBezTo>
                      <a:pt x="1925391" y="554819"/>
                      <a:pt x="1917771" y="553866"/>
                      <a:pt x="1908246" y="549104"/>
                    </a:cubicBezTo>
                    <a:cubicBezTo>
                      <a:pt x="1898721" y="544341"/>
                      <a:pt x="1892054" y="539579"/>
                      <a:pt x="1889196" y="533864"/>
                    </a:cubicBezTo>
                    <a:cubicBezTo>
                      <a:pt x="1888244" y="532911"/>
                      <a:pt x="1889196" y="531006"/>
                      <a:pt x="1890149" y="530054"/>
                    </a:cubicBezTo>
                    <a:cubicBezTo>
                      <a:pt x="1891101" y="528149"/>
                      <a:pt x="1893006" y="527196"/>
                      <a:pt x="1894911" y="526244"/>
                    </a:cubicBezTo>
                    <a:lnTo>
                      <a:pt x="1904436" y="521481"/>
                    </a:lnTo>
                    <a:lnTo>
                      <a:pt x="1889196" y="488144"/>
                    </a:lnTo>
                    <a:lnTo>
                      <a:pt x="1871099" y="496716"/>
                    </a:lnTo>
                    <a:lnTo>
                      <a:pt x="1871099" y="496716"/>
                    </a:lnTo>
                    <a:lnTo>
                      <a:pt x="1867289" y="498621"/>
                    </a:lnTo>
                    <a:lnTo>
                      <a:pt x="1866336" y="499574"/>
                    </a:lnTo>
                    <a:lnTo>
                      <a:pt x="1866336" y="499574"/>
                    </a:lnTo>
                    <a:lnTo>
                      <a:pt x="1832999" y="511956"/>
                    </a:lnTo>
                    <a:cubicBezTo>
                      <a:pt x="1837761" y="514814"/>
                      <a:pt x="1841571" y="517671"/>
                      <a:pt x="1844429" y="520529"/>
                    </a:cubicBezTo>
                    <a:cubicBezTo>
                      <a:pt x="1847286" y="523386"/>
                      <a:pt x="1850144" y="527196"/>
                      <a:pt x="1851096" y="530054"/>
                    </a:cubicBezTo>
                    <a:cubicBezTo>
                      <a:pt x="1852049" y="532911"/>
                      <a:pt x="1852049" y="535769"/>
                      <a:pt x="1851096" y="539579"/>
                    </a:cubicBezTo>
                    <a:cubicBezTo>
                      <a:pt x="1850144" y="543389"/>
                      <a:pt x="1848239" y="546246"/>
                      <a:pt x="1846334" y="550056"/>
                    </a:cubicBezTo>
                    <a:cubicBezTo>
                      <a:pt x="1855859" y="548151"/>
                      <a:pt x="1865384" y="549104"/>
                      <a:pt x="1873004" y="551961"/>
                    </a:cubicBezTo>
                    <a:cubicBezTo>
                      <a:pt x="1880624" y="554819"/>
                      <a:pt x="1886339" y="560534"/>
                      <a:pt x="1889196" y="567201"/>
                    </a:cubicBezTo>
                    <a:cubicBezTo>
                      <a:pt x="1893006" y="575774"/>
                      <a:pt x="1892054" y="585299"/>
                      <a:pt x="1886339" y="593871"/>
                    </a:cubicBezTo>
                    <a:cubicBezTo>
                      <a:pt x="1880624" y="603396"/>
                      <a:pt x="1872051" y="610064"/>
                      <a:pt x="1861574" y="613874"/>
                    </a:cubicBezTo>
                    <a:cubicBezTo>
                      <a:pt x="1852049" y="617684"/>
                      <a:pt x="1840619" y="615779"/>
                      <a:pt x="1827284" y="609111"/>
                    </a:cubicBezTo>
                    <a:cubicBezTo>
                      <a:pt x="1813949" y="602444"/>
                      <a:pt x="1805376" y="593871"/>
                      <a:pt x="1801566" y="583394"/>
                    </a:cubicBezTo>
                    <a:cubicBezTo>
                      <a:pt x="1799661" y="578631"/>
                      <a:pt x="1800614" y="572916"/>
                      <a:pt x="1803471" y="567201"/>
                    </a:cubicBezTo>
                    <a:cubicBezTo>
                      <a:pt x="1807281" y="561486"/>
                      <a:pt x="1812044" y="556724"/>
                      <a:pt x="1818711" y="551961"/>
                    </a:cubicBezTo>
                    <a:cubicBezTo>
                      <a:pt x="1824426" y="549104"/>
                      <a:pt x="1828236" y="544341"/>
                      <a:pt x="1831094" y="539579"/>
                    </a:cubicBezTo>
                    <a:cubicBezTo>
                      <a:pt x="1833951" y="534816"/>
                      <a:pt x="1834904" y="531006"/>
                      <a:pt x="1832999" y="527196"/>
                    </a:cubicBezTo>
                    <a:cubicBezTo>
                      <a:pt x="1832046" y="524339"/>
                      <a:pt x="1830141" y="521481"/>
                      <a:pt x="1828236" y="519576"/>
                    </a:cubicBezTo>
                    <a:cubicBezTo>
                      <a:pt x="1826331" y="517671"/>
                      <a:pt x="1825379" y="515766"/>
                      <a:pt x="1822521" y="514814"/>
                    </a:cubicBezTo>
                    <a:lnTo>
                      <a:pt x="1772039" y="533864"/>
                    </a:lnTo>
                    <a:lnTo>
                      <a:pt x="1772039" y="533864"/>
                    </a:lnTo>
                    <a:lnTo>
                      <a:pt x="1757751" y="538626"/>
                    </a:lnTo>
                    <a:lnTo>
                      <a:pt x="1791089" y="637686"/>
                    </a:lnTo>
                    <a:lnTo>
                      <a:pt x="1769181" y="632924"/>
                    </a:lnTo>
                    <a:lnTo>
                      <a:pt x="1739654" y="545294"/>
                    </a:lnTo>
                    <a:lnTo>
                      <a:pt x="1726319" y="550056"/>
                    </a:lnTo>
                    <a:lnTo>
                      <a:pt x="1727271" y="551009"/>
                    </a:lnTo>
                    <a:lnTo>
                      <a:pt x="1708221" y="556724"/>
                    </a:lnTo>
                    <a:lnTo>
                      <a:pt x="1737749" y="657689"/>
                    </a:lnTo>
                    <a:lnTo>
                      <a:pt x="1715841" y="651974"/>
                    </a:lnTo>
                    <a:lnTo>
                      <a:pt x="1708221" y="627209"/>
                    </a:lnTo>
                    <a:cubicBezTo>
                      <a:pt x="1707269" y="630066"/>
                      <a:pt x="1705364" y="631971"/>
                      <a:pt x="1702506" y="633876"/>
                    </a:cubicBezTo>
                    <a:cubicBezTo>
                      <a:pt x="1699649" y="635781"/>
                      <a:pt x="1696791" y="637686"/>
                      <a:pt x="1693934" y="638639"/>
                    </a:cubicBezTo>
                    <a:cubicBezTo>
                      <a:pt x="1685361" y="641496"/>
                      <a:pt x="1675836" y="640544"/>
                      <a:pt x="1665359" y="635781"/>
                    </a:cubicBezTo>
                    <a:cubicBezTo>
                      <a:pt x="1654881" y="631971"/>
                      <a:pt x="1648214" y="626256"/>
                      <a:pt x="1646309" y="619589"/>
                    </a:cubicBezTo>
                    <a:lnTo>
                      <a:pt x="1633926" y="578631"/>
                    </a:lnTo>
                    <a:lnTo>
                      <a:pt x="1622496" y="582441"/>
                    </a:lnTo>
                    <a:lnTo>
                      <a:pt x="1621544" y="581489"/>
                    </a:lnTo>
                    <a:lnTo>
                      <a:pt x="1607256" y="585299"/>
                    </a:lnTo>
                    <a:lnTo>
                      <a:pt x="1632021" y="687216"/>
                    </a:lnTo>
                    <a:lnTo>
                      <a:pt x="1611066" y="680549"/>
                    </a:lnTo>
                    <a:lnTo>
                      <a:pt x="1589159" y="590061"/>
                    </a:lnTo>
                    <a:lnTo>
                      <a:pt x="1574871" y="593871"/>
                    </a:lnTo>
                    <a:lnTo>
                      <a:pt x="1575824" y="594824"/>
                    </a:lnTo>
                    <a:lnTo>
                      <a:pt x="1555821" y="598634"/>
                    </a:lnTo>
                    <a:lnTo>
                      <a:pt x="1574871" y="701504"/>
                    </a:lnTo>
                    <a:lnTo>
                      <a:pt x="1553916" y="692931"/>
                    </a:lnTo>
                    <a:lnTo>
                      <a:pt x="1551059" y="676739"/>
                    </a:lnTo>
                    <a:cubicBezTo>
                      <a:pt x="1548201" y="682454"/>
                      <a:pt x="1543439" y="686264"/>
                      <a:pt x="1537724" y="690074"/>
                    </a:cubicBezTo>
                    <a:cubicBezTo>
                      <a:pt x="1531056" y="693884"/>
                      <a:pt x="1524389" y="696741"/>
                      <a:pt x="1516769" y="697694"/>
                    </a:cubicBezTo>
                    <a:cubicBezTo>
                      <a:pt x="1508196" y="699599"/>
                      <a:pt x="1499624" y="697694"/>
                      <a:pt x="1490099" y="692931"/>
                    </a:cubicBezTo>
                    <a:cubicBezTo>
                      <a:pt x="1480574" y="688169"/>
                      <a:pt x="1474859" y="682454"/>
                      <a:pt x="1473906" y="676739"/>
                    </a:cubicBezTo>
                    <a:cubicBezTo>
                      <a:pt x="1473906" y="675786"/>
                      <a:pt x="1473906" y="673881"/>
                      <a:pt x="1474859" y="671976"/>
                    </a:cubicBezTo>
                    <a:cubicBezTo>
                      <a:pt x="1475811" y="670071"/>
                      <a:pt x="1476764" y="668166"/>
                      <a:pt x="1478669" y="666261"/>
                    </a:cubicBezTo>
                    <a:cubicBezTo>
                      <a:pt x="1472954" y="664356"/>
                      <a:pt x="1467239" y="661499"/>
                      <a:pt x="1463429" y="657689"/>
                    </a:cubicBezTo>
                    <a:cubicBezTo>
                      <a:pt x="1459619" y="653879"/>
                      <a:pt x="1456761" y="650069"/>
                      <a:pt x="1455809" y="646259"/>
                    </a:cubicBezTo>
                    <a:cubicBezTo>
                      <a:pt x="1454856" y="641496"/>
                      <a:pt x="1455809" y="636734"/>
                      <a:pt x="1459619" y="633876"/>
                    </a:cubicBezTo>
                    <a:cubicBezTo>
                      <a:pt x="1462476" y="630066"/>
                      <a:pt x="1466286" y="628161"/>
                      <a:pt x="1472001" y="626256"/>
                    </a:cubicBezTo>
                    <a:lnTo>
                      <a:pt x="1495814" y="621494"/>
                    </a:lnTo>
                    <a:lnTo>
                      <a:pt x="1493909" y="610064"/>
                    </a:lnTo>
                    <a:lnTo>
                      <a:pt x="1443426" y="619589"/>
                    </a:lnTo>
                    <a:lnTo>
                      <a:pt x="1443426" y="619589"/>
                    </a:lnTo>
                    <a:lnTo>
                      <a:pt x="1429139" y="621494"/>
                    </a:lnTo>
                    <a:lnTo>
                      <a:pt x="1441521" y="725316"/>
                    </a:lnTo>
                    <a:lnTo>
                      <a:pt x="1421519" y="715791"/>
                    </a:lnTo>
                    <a:lnTo>
                      <a:pt x="1418661" y="691979"/>
                    </a:lnTo>
                    <a:cubicBezTo>
                      <a:pt x="1414851" y="696741"/>
                      <a:pt x="1410089" y="699599"/>
                      <a:pt x="1405326" y="702456"/>
                    </a:cubicBezTo>
                    <a:cubicBezTo>
                      <a:pt x="1400564" y="705314"/>
                      <a:pt x="1395801" y="707219"/>
                      <a:pt x="1391991" y="707219"/>
                    </a:cubicBezTo>
                    <a:cubicBezTo>
                      <a:pt x="1383419" y="708171"/>
                      <a:pt x="1373894" y="705314"/>
                      <a:pt x="1363416" y="697694"/>
                    </a:cubicBezTo>
                    <a:cubicBezTo>
                      <a:pt x="1353891" y="690074"/>
                      <a:pt x="1348176" y="683406"/>
                      <a:pt x="1347224" y="674834"/>
                    </a:cubicBezTo>
                    <a:cubicBezTo>
                      <a:pt x="1346271" y="668166"/>
                      <a:pt x="1348176" y="661499"/>
                      <a:pt x="1353891" y="656736"/>
                    </a:cubicBezTo>
                    <a:cubicBezTo>
                      <a:pt x="1359606" y="651021"/>
                      <a:pt x="1366274" y="648164"/>
                      <a:pt x="1373894" y="647211"/>
                    </a:cubicBezTo>
                    <a:cubicBezTo>
                      <a:pt x="1381514" y="646259"/>
                      <a:pt x="1388181" y="647211"/>
                      <a:pt x="1395801" y="651021"/>
                    </a:cubicBezTo>
                    <a:cubicBezTo>
                      <a:pt x="1403421" y="653879"/>
                      <a:pt x="1410089" y="658641"/>
                      <a:pt x="1415804" y="665309"/>
                    </a:cubicBezTo>
                    <a:lnTo>
                      <a:pt x="1411041" y="624351"/>
                    </a:lnTo>
                    <a:lnTo>
                      <a:pt x="1333889" y="633876"/>
                    </a:lnTo>
                    <a:lnTo>
                      <a:pt x="1332936" y="632924"/>
                    </a:lnTo>
                    <a:lnTo>
                      <a:pt x="1318649" y="633876"/>
                    </a:lnTo>
                    <a:lnTo>
                      <a:pt x="1326269" y="738651"/>
                    </a:lnTo>
                    <a:lnTo>
                      <a:pt x="1306266" y="728174"/>
                    </a:lnTo>
                    <a:lnTo>
                      <a:pt x="1299599" y="635781"/>
                    </a:lnTo>
                    <a:lnTo>
                      <a:pt x="1280549" y="636734"/>
                    </a:lnTo>
                    <a:lnTo>
                      <a:pt x="1269119" y="623399"/>
                    </a:lnTo>
                    <a:lnTo>
                      <a:pt x="1304361" y="620541"/>
                    </a:lnTo>
                    <a:cubicBezTo>
                      <a:pt x="1301504" y="615779"/>
                      <a:pt x="1298646" y="611969"/>
                      <a:pt x="1297694" y="608159"/>
                    </a:cubicBezTo>
                    <a:cubicBezTo>
                      <a:pt x="1295789" y="604349"/>
                      <a:pt x="1294836" y="601491"/>
                      <a:pt x="1294836" y="599586"/>
                    </a:cubicBezTo>
                    <a:cubicBezTo>
                      <a:pt x="1293884" y="590061"/>
                      <a:pt x="1297694" y="581489"/>
                      <a:pt x="1304361" y="573869"/>
                    </a:cubicBezTo>
                    <a:cubicBezTo>
                      <a:pt x="1311029" y="566249"/>
                      <a:pt x="1319601" y="562439"/>
                      <a:pt x="1330079" y="561486"/>
                    </a:cubicBezTo>
                    <a:cubicBezTo>
                      <a:pt x="1338651" y="560534"/>
                      <a:pt x="1348176" y="564344"/>
                      <a:pt x="1359606" y="572916"/>
                    </a:cubicBezTo>
                    <a:cubicBezTo>
                      <a:pt x="1371989" y="581489"/>
                      <a:pt x="1384371" y="592919"/>
                      <a:pt x="1396754" y="608159"/>
                    </a:cubicBezTo>
                    <a:lnTo>
                      <a:pt x="1391991" y="611969"/>
                    </a:lnTo>
                    <a:cubicBezTo>
                      <a:pt x="1383419" y="600539"/>
                      <a:pt x="1373894" y="591966"/>
                      <a:pt x="1364369" y="585299"/>
                    </a:cubicBezTo>
                    <a:cubicBezTo>
                      <a:pt x="1354844" y="579584"/>
                      <a:pt x="1345319" y="576726"/>
                      <a:pt x="1337699" y="576726"/>
                    </a:cubicBezTo>
                    <a:cubicBezTo>
                      <a:pt x="1330079" y="577679"/>
                      <a:pt x="1322459" y="580536"/>
                      <a:pt x="1316744" y="587204"/>
                    </a:cubicBezTo>
                    <a:cubicBezTo>
                      <a:pt x="1311029" y="592919"/>
                      <a:pt x="1309124" y="599586"/>
                      <a:pt x="1309124" y="608159"/>
                    </a:cubicBezTo>
                    <a:cubicBezTo>
                      <a:pt x="1309124" y="613874"/>
                      <a:pt x="1310076" y="617684"/>
                      <a:pt x="1311029" y="619589"/>
                    </a:cubicBezTo>
                    <a:lnTo>
                      <a:pt x="1326269" y="618636"/>
                    </a:lnTo>
                    <a:lnTo>
                      <a:pt x="1327221" y="619589"/>
                    </a:lnTo>
                    <a:lnTo>
                      <a:pt x="1436759" y="607206"/>
                    </a:lnTo>
                    <a:lnTo>
                      <a:pt x="1437711" y="608159"/>
                    </a:lnTo>
                    <a:lnTo>
                      <a:pt x="1558679" y="585299"/>
                    </a:lnTo>
                    <a:lnTo>
                      <a:pt x="1558679" y="585299"/>
                    </a:lnTo>
                    <a:lnTo>
                      <a:pt x="1615829" y="571011"/>
                    </a:lnTo>
                    <a:lnTo>
                      <a:pt x="1616781" y="571964"/>
                    </a:lnTo>
                    <a:lnTo>
                      <a:pt x="1709174" y="545294"/>
                    </a:lnTo>
                    <a:lnTo>
                      <a:pt x="1744416" y="533864"/>
                    </a:lnTo>
                    <a:cubicBezTo>
                      <a:pt x="1737749" y="524339"/>
                      <a:pt x="1731081" y="516719"/>
                      <a:pt x="1722509" y="511956"/>
                    </a:cubicBezTo>
                    <a:cubicBezTo>
                      <a:pt x="1713936" y="507194"/>
                      <a:pt x="1706316" y="506241"/>
                      <a:pt x="1699649" y="509099"/>
                    </a:cubicBezTo>
                    <a:cubicBezTo>
                      <a:pt x="1694886" y="511004"/>
                      <a:pt x="1691076" y="513861"/>
                      <a:pt x="1689171" y="519576"/>
                    </a:cubicBezTo>
                    <a:cubicBezTo>
                      <a:pt x="1687266" y="524339"/>
                      <a:pt x="1687266" y="530054"/>
                      <a:pt x="1689171" y="535769"/>
                    </a:cubicBezTo>
                    <a:cubicBezTo>
                      <a:pt x="1690124" y="537674"/>
                      <a:pt x="1691076" y="540531"/>
                      <a:pt x="1692981" y="542436"/>
                    </a:cubicBezTo>
                    <a:cubicBezTo>
                      <a:pt x="1694886" y="544341"/>
                      <a:pt x="1696791" y="546246"/>
                      <a:pt x="1699649" y="548151"/>
                    </a:cubicBezTo>
                    <a:lnTo>
                      <a:pt x="1692981" y="550056"/>
                    </a:lnTo>
                    <a:cubicBezTo>
                      <a:pt x="1689171" y="548151"/>
                      <a:pt x="1685361" y="544341"/>
                      <a:pt x="1682504" y="540531"/>
                    </a:cubicBezTo>
                    <a:cubicBezTo>
                      <a:pt x="1679646" y="535769"/>
                      <a:pt x="1676789" y="531959"/>
                      <a:pt x="1675836" y="527196"/>
                    </a:cubicBezTo>
                    <a:cubicBezTo>
                      <a:pt x="1672979" y="519576"/>
                      <a:pt x="1673931" y="512909"/>
                      <a:pt x="1676789" y="505289"/>
                    </a:cubicBezTo>
                    <a:cubicBezTo>
                      <a:pt x="1679646" y="498621"/>
                      <a:pt x="1685361" y="493859"/>
                      <a:pt x="1692029" y="491001"/>
                    </a:cubicBezTo>
                    <a:cubicBezTo>
                      <a:pt x="1701554" y="488144"/>
                      <a:pt x="1712031" y="490049"/>
                      <a:pt x="1722509" y="497669"/>
                    </a:cubicBezTo>
                    <a:cubicBezTo>
                      <a:pt x="1733939" y="505289"/>
                      <a:pt x="1743464" y="516719"/>
                      <a:pt x="1752036" y="531006"/>
                    </a:cubicBezTo>
                    <a:lnTo>
                      <a:pt x="1765371" y="526244"/>
                    </a:lnTo>
                    <a:lnTo>
                      <a:pt x="1766324" y="526244"/>
                    </a:lnTo>
                    <a:lnTo>
                      <a:pt x="1859669" y="491001"/>
                    </a:lnTo>
                    <a:lnTo>
                      <a:pt x="1859669" y="491001"/>
                    </a:lnTo>
                    <a:lnTo>
                      <a:pt x="1962539" y="445281"/>
                    </a:lnTo>
                    <a:lnTo>
                      <a:pt x="1977779" y="453854"/>
                    </a:lnTo>
                    <a:lnTo>
                      <a:pt x="1959681" y="462426"/>
                    </a:lnTo>
                    <a:lnTo>
                      <a:pt x="2002544" y="557676"/>
                    </a:lnTo>
                    <a:lnTo>
                      <a:pt x="1980636" y="554819"/>
                    </a:lnTo>
                    <a:lnTo>
                      <a:pt x="1964444" y="518624"/>
                    </a:lnTo>
                    <a:lnTo>
                      <a:pt x="1932059" y="532911"/>
                    </a:lnTo>
                    <a:lnTo>
                      <a:pt x="1933964" y="540531"/>
                    </a:lnTo>
                    <a:close/>
                    <a:moveTo>
                      <a:pt x="2038739" y="575774"/>
                    </a:moveTo>
                    <a:lnTo>
                      <a:pt x="2006354" y="565296"/>
                    </a:lnTo>
                    <a:cubicBezTo>
                      <a:pt x="2004449" y="564344"/>
                      <a:pt x="2001591" y="564344"/>
                      <a:pt x="1999686" y="563391"/>
                    </a:cubicBezTo>
                    <a:cubicBezTo>
                      <a:pt x="1997781" y="563391"/>
                      <a:pt x="1995876" y="563391"/>
                      <a:pt x="1994924" y="563391"/>
                    </a:cubicBezTo>
                    <a:cubicBezTo>
                      <a:pt x="1993971" y="564344"/>
                      <a:pt x="1992066" y="565296"/>
                      <a:pt x="1991114" y="566249"/>
                    </a:cubicBezTo>
                    <a:cubicBezTo>
                      <a:pt x="1990161" y="567201"/>
                      <a:pt x="1988256" y="570059"/>
                      <a:pt x="1986351" y="572916"/>
                    </a:cubicBezTo>
                    <a:lnTo>
                      <a:pt x="1974921" y="566249"/>
                    </a:lnTo>
                    <a:cubicBezTo>
                      <a:pt x="1976826" y="564344"/>
                      <a:pt x="1978731" y="561486"/>
                      <a:pt x="1980636" y="559581"/>
                    </a:cubicBezTo>
                    <a:cubicBezTo>
                      <a:pt x="1982541" y="557676"/>
                      <a:pt x="1984446" y="556724"/>
                      <a:pt x="1985399" y="555771"/>
                    </a:cubicBezTo>
                    <a:cubicBezTo>
                      <a:pt x="1987304" y="554819"/>
                      <a:pt x="1988256" y="554819"/>
                      <a:pt x="1989209" y="554819"/>
                    </a:cubicBezTo>
                    <a:cubicBezTo>
                      <a:pt x="1990161" y="554819"/>
                      <a:pt x="1992066" y="554819"/>
                      <a:pt x="1993971" y="555771"/>
                    </a:cubicBezTo>
                    <a:lnTo>
                      <a:pt x="2041596" y="569106"/>
                    </a:lnTo>
                    <a:lnTo>
                      <a:pt x="2038739" y="575774"/>
                    </a:lnTo>
                    <a:close/>
                    <a:moveTo>
                      <a:pt x="2137799" y="166199"/>
                    </a:moveTo>
                    <a:cubicBezTo>
                      <a:pt x="2145419" y="97619"/>
                      <a:pt x="2173041" y="21419"/>
                      <a:pt x="2254004" y="16656"/>
                    </a:cubicBezTo>
                    <a:cubicBezTo>
                      <a:pt x="2271149" y="16656"/>
                      <a:pt x="2273054" y="24276"/>
                      <a:pt x="2274006" y="26181"/>
                    </a:cubicBezTo>
                    <a:cubicBezTo>
                      <a:pt x="2278769" y="50946"/>
                      <a:pt x="2227334" y="115716"/>
                      <a:pt x="2137799" y="166199"/>
                    </a:cubicBezTo>
                    <a:close/>
                    <a:moveTo>
                      <a:pt x="2346396" y="591014"/>
                    </a:moveTo>
                    <a:cubicBezTo>
                      <a:pt x="2327346" y="553866"/>
                      <a:pt x="2289246" y="499574"/>
                      <a:pt x="2254956" y="497669"/>
                    </a:cubicBezTo>
                    <a:cubicBezTo>
                      <a:pt x="2246384" y="496716"/>
                      <a:pt x="2233049" y="499574"/>
                      <a:pt x="2222571" y="515766"/>
                    </a:cubicBezTo>
                    <a:cubicBezTo>
                      <a:pt x="2218761" y="522434"/>
                      <a:pt x="2214951" y="530054"/>
                      <a:pt x="2211141" y="537674"/>
                    </a:cubicBezTo>
                    <a:cubicBezTo>
                      <a:pt x="2207331" y="493859"/>
                      <a:pt x="2194949" y="451949"/>
                      <a:pt x="2181614" y="412896"/>
                    </a:cubicBezTo>
                    <a:cubicBezTo>
                      <a:pt x="2219714" y="397656"/>
                      <a:pt x="2254004" y="379559"/>
                      <a:pt x="2285436" y="358604"/>
                    </a:cubicBezTo>
                    <a:cubicBezTo>
                      <a:pt x="2293056" y="375749"/>
                      <a:pt x="2300676" y="391941"/>
                      <a:pt x="2309249" y="408134"/>
                    </a:cubicBezTo>
                    <a:cubicBezTo>
                      <a:pt x="2323536" y="435756"/>
                      <a:pt x="2338776" y="465284"/>
                      <a:pt x="2346396" y="496716"/>
                    </a:cubicBezTo>
                    <a:cubicBezTo>
                      <a:pt x="2350206" y="515766"/>
                      <a:pt x="2350206" y="568154"/>
                      <a:pt x="2346396" y="591014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669" name="Google Shape;2669;p16"/>
          <p:cNvGrpSpPr/>
          <p:nvPr/>
        </p:nvGrpSpPr>
        <p:grpSpPr>
          <a:xfrm>
            <a:off x="158293" y="1337240"/>
            <a:ext cx="522450" cy="489790"/>
            <a:chOff x="149196" y="1449049"/>
            <a:chExt cx="522450" cy="489790"/>
          </a:xfrm>
        </p:grpSpPr>
        <p:sp>
          <p:nvSpPr>
            <p:cNvPr id="2670" name="Google Shape;2670;p16"/>
            <p:cNvSpPr/>
            <p:nvPr/>
          </p:nvSpPr>
          <p:spPr>
            <a:xfrm>
              <a:off x="149196" y="1551804"/>
              <a:ext cx="391838" cy="387035"/>
            </a:xfrm>
            <a:custGeom>
              <a:avLst/>
              <a:gdLst/>
              <a:ahLst/>
              <a:cxnLst/>
              <a:rect l="l" t="t" r="r" b="b"/>
              <a:pathLst>
                <a:path w="391838" h="387035" extrusionOk="0">
                  <a:moveTo>
                    <a:pt x="123721" y="373192"/>
                  </a:moveTo>
                  <a:cubicBezTo>
                    <a:pt x="125404" y="373862"/>
                    <a:pt x="127069" y="374556"/>
                    <a:pt x="128767" y="375177"/>
                  </a:cubicBezTo>
                  <a:cubicBezTo>
                    <a:pt x="130728" y="375894"/>
                    <a:pt x="132710" y="376532"/>
                    <a:pt x="134686" y="377186"/>
                  </a:cubicBezTo>
                  <a:cubicBezTo>
                    <a:pt x="135950" y="377600"/>
                    <a:pt x="137210" y="378043"/>
                    <a:pt x="138489" y="378433"/>
                  </a:cubicBezTo>
                  <a:cubicBezTo>
                    <a:pt x="140530" y="379064"/>
                    <a:pt x="142594" y="379625"/>
                    <a:pt x="144656" y="380187"/>
                  </a:cubicBezTo>
                  <a:cubicBezTo>
                    <a:pt x="145903" y="380522"/>
                    <a:pt x="147142" y="380865"/>
                    <a:pt x="148403" y="381184"/>
                  </a:cubicBezTo>
                  <a:cubicBezTo>
                    <a:pt x="150467" y="381698"/>
                    <a:pt x="152548" y="382180"/>
                    <a:pt x="154628" y="382619"/>
                  </a:cubicBezTo>
                  <a:cubicBezTo>
                    <a:pt x="155952" y="382906"/>
                    <a:pt x="157275" y="383177"/>
                    <a:pt x="158607" y="383428"/>
                  </a:cubicBezTo>
                  <a:cubicBezTo>
                    <a:pt x="160627" y="383823"/>
                    <a:pt x="162645" y="384189"/>
                    <a:pt x="164685" y="384516"/>
                  </a:cubicBezTo>
                  <a:cubicBezTo>
                    <a:pt x="166196" y="384760"/>
                    <a:pt x="167722" y="384963"/>
                    <a:pt x="169249" y="385166"/>
                  </a:cubicBezTo>
                  <a:cubicBezTo>
                    <a:pt x="171126" y="385421"/>
                    <a:pt x="172996" y="385680"/>
                    <a:pt x="174881" y="385887"/>
                  </a:cubicBezTo>
                  <a:cubicBezTo>
                    <a:pt x="176826" y="386098"/>
                    <a:pt x="178783" y="386238"/>
                    <a:pt x="180745" y="386385"/>
                  </a:cubicBezTo>
                  <a:cubicBezTo>
                    <a:pt x="182255" y="386497"/>
                    <a:pt x="183754" y="386653"/>
                    <a:pt x="185272" y="386728"/>
                  </a:cubicBezTo>
                  <a:cubicBezTo>
                    <a:pt x="188800" y="386932"/>
                    <a:pt x="192344" y="387035"/>
                    <a:pt x="195919" y="387035"/>
                  </a:cubicBezTo>
                  <a:cubicBezTo>
                    <a:pt x="202025" y="387035"/>
                    <a:pt x="208049" y="386721"/>
                    <a:pt x="214015" y="386171"/>
                  </a:cubicBezTo>
                  <a:cubicBezTo>
                    <a:pt x="214458" y="386130"/>
                    <a:pt x="214901" y="386115"/>
                    <a:pt x="215330" y="386075"/>
                  </a:cubicBezTo>
                  <a:cubicBezTo>
                    <a:pt x="220971" y="385521"/>
                    <a:pt x="226531" y="384680"/>
                    <a:pt x="232016" y="383651"/>
                  </a:cubicBezTo>
                  <a:cubicBezTo>
                    <a:pt x="232825" y="383504"/>
                    <a:pt x="233635" y="383380"/>
                    <a:pt x="234432" y="383217"/>
                  </a:cubicBezTo>
                  <a:cubicBezTo>
                    <a:pt x="239602" y="382180"/>
                    <a:pt x="244680" y="380905"/>
                    <a:pt x="249690" y="379478"/>
                  </a:cubicBezTo>
                  <a:cubicBezTo>
                    <a:pt x="250826" y="379151"/>
                    <a:pt x="251970" y="378848"/>
                    <a:pt x="253094" y="378506"/>
                  </a:cubicBezTo>
                  <a:cubicBezTo>
                    <a:pt x="257798" y="377071"/>
                    <a:pt x="262417" y="375428"/>
                    <a:pt x="266965" y="373650"/>
                  </a:cubicBezTo>
                  <a:cubicBezTo>
                    <a:pt x="268345" y="373113"/>
                    <a:pt x="269732" y="372590"/>
                    <a:pt x="271095" y="372016"/>
                  </a:cubicBezTo>
                  <a:cubicBezTo>
                    <a:pt x="275419" y="370215"/>
                    <a:pt x="279649" y="368229"/>
                    <a:pt x="283814" y="366133"/>
                  </a:cubicBezTo>
                  <a:cubicBezTo>
                    <a:pt x="285293" y="365387"/>
                    <a:pt x="286759" y="364654"/>
                    <a:pt x="288223" y="363869"/>
                  </a:cubicBezTo>
                  <a:cubicBezTo>
                    <a:pt x="292288" y="361688"/>
                    <a:pt x="296254" y="359341"/>
                    <a:pt x="300149" y="356889"/>
                  </a:cubicBezTo>
                  <a:cubicBezTo>
                    <a:pt x="301544" y="356009"/>
                    <a:pt x="302931" y="355135"/>
                    <a:pt x="304302" y="354223"/>
                  </a:cubicBezTo>
                  <a:cubicBezTo>
                    <a:pt x="308236" y="351600"/>
                    <a:pt x="312051" y="348818"/>
                    <a:pt x="315782" y="345928"/>
                  </a:cubicBezTo>
                  <a:cubicBezTo>
                    <a:pt x="316974" y="345003"/>
                    <a:pt x="318166" y="344090"/>
                    <a:pt x="319333" y="343134"/>
                  </a:cubicBezTo>
                  <a:cubicBezTo>
                    <a:pt x="323136" y="340041"/>
                    <a:pt x="326810" y="336784"/>
                    <a:pt x="330371" y="333420"/>
                  </a:cubicBezTo>
                  <a:cubicBezTo>
                    <a:pt x="330965" y="332857"/>
                    <a:pt x="331618" y="332376"/>
                    <a:pt x="332212" y="331797"/>
                  </a:cubicBezTo>
                  <a:cubicBezTo>
                    <a:pt x="332328" y="331682"/>
                    <a:pt x="332368" y="331527"/>
                    <a:pt x="332483" y="331403"/>
                  </a:cubicBezTo>
                  <a:cubicBezTo>
                    <a:pt x="369055" y="295796"/>
                    <a:pt x="391838" y="246083"/>
                    <a:pt x="391838" y="191116"/>
                  </a:cubicBezTo>
                  <a:cubicBezTo>
                    <a:pt x="391838" y="142416"/>
                    <a:pt x="373845" y="95724"/>
                    <a:pt x="341184" y="59654"/>
                  </a:cubicBezTo>
                  <a:lnTo>
                    <a:pt x="329087" y="70620"/>
                  </a:lnTo>
                  <a:cubicBezTo>
                    <a:pt x="359022" y="103680"/>
                    <a:pt x="375512" y="146473"/>
                    <a:pt x="375512" y="191116"/>
                  </a:cubicBezTo>
                  <a:cubicBezTo>
                    <a:pt x="375512" y="234300"/>
                    <a:pt x="360182" y="273969"/>
                    <a:pt x="334695" y="304980"/>
                  </a:cubicBezTo>
                  <a:lnTo>
                    <a:pt x="334695" y="264586"/>
                  </a:lnTo>
                  <a:cubicBezTo>
                    <a:pt x="334695" y="255586"/>
                    <a:pt x="327373" y="248259"/>
                    <a:pt x="318369" y="248259"/>
                  </a:cubicBezTo>
                  <a:lnTo>
                    <a:pt x="290084" y="248259"/>
                  </a:lnTo>
                  <a:lnTo>
                    <a:pt x="262278" y="206554"/>
                  </a:lnTo>
                  <a:cubicBezTo>
                    <a:pt x="259241" y="201998"/>
                    <a:pt x="254162" y="199279"/>
                    <a:pt x="248694" y="199279"/>
                  </a:cubicBezTo>
                  <a:lnTo>
                    <a:pt x="212246" y="199279"/>
                  </a:lnTo>
                  <a:cubicBezTo>
                    <a:pt x="203242" y="199279"/>
                    <a:pt x="195919" y="206606"/>
                    <a:pt x="195919" y="215606"/>
                  </a:cubicBezTo>
                  <a:lnTo>
                    <a:pt x="195919" y="240096"/>
                  </a:lnTo>
                  <a:lnTo>
                    <a:pt x="212246" y="240096"/>
                  </a:lnTo>
                  <a:lnTo>
                    <a:pt x="212246" y="215606"/>
                  </a:lnTo>
                  <a:lnTo>
                    <a:pt x="248694" y="215606"/>
                  </a:lnTo>
                  <a:lnTo>
                    <a:pt x="276500" y="257315"/>
                  </a:lnTo>
                  <a:cubicBezTo>
                    <a:pt x="279537" y="261867"/>
                    <a:pt x="284615" y="264586"/>
                    <a:pt x="290084" y="264586"/>
                  </a:cubicBezTo>
                  <a:lnTo>
                    <a:pt x="318369" y="264586"/>
                  </a:lnTo>
                  <a:lnTo>
                    <a:pt x="318369" y="322327"/>
                  </a:lnTo>
                  <a:cubicBezTo>
                    <a:pt x="318018" y="322653"/>
                    <a:pt x="317675" y="322996"/>
                    <a:pt x="317325" y="323324"/>
                  </a:cubicBezTo>
                  <a:cubicBezTo>
                    <a:pt x="314052" y="326337"/>
                    <a:pt x="310663" y="329183"/>
                    <a:pt x="307200" y="331918"/>
                  </a:cubicBezTo>
                  <a:cubicBezTo>
                    <a:pt x="306155" y="332742"/>
                    <a:pt x="305127" y="333576"/>
                    <a:pt x="304067" y="334385"/>
                  </a:cubicBezTo>
                  <a:cubicBezTo>
                    <a:pt x="300687" y="336947"/>
                    <a:pt x="297219" y="339347"/>
                    <a:pt x="293684" y="341651"/>
                  </a:cubicBezTo>
                  <a:cubicBezTo>
                    <a:pt x="292436" y="342464"/>
                    <a:pt x="291184" y="343281"/>
                    <a:pt x="289912" y="344075"/>
                  </a:cubicBezTo>
                  <a:cubicBezTo>
                    <a:pt x="286401" y="346239"/>
                    <a:pt x="282817" y="348260"/>
                    <a:pt x="279179" y="350173"/>
                  </a:cubicBezTo>
                  <a:cubicBezTo>
                    <a:pt x="277824" y="350882"/>
                    <a:pt x="276468" y="351584"/>
                    <a:pt x="275097" y="352270"/>
                  </a:cubicBezTo>
                  <a:cubicBezTo>
                    <a:pt x="271366" y="354108"/>
                    <a:pt x="267576" y="355814"/>
                    <a:pt x="263725" y="357388"/>
                  </a:cubicBezTo>
                  <a:cubicBezTo>
                    <a:pt x="262409" y="357926"/>
                    <a:pt x="261094" y="358440"/>
                    <a:pt x="259762" y="358946"/>
                  </a:cubicBezTo>
                  <a:cubicBezTo>
                    <a:pt x="255717" y="360489"/>
                    <a:pt x="251619" y="361903"/>
                    <a:pt x="247462" y="363143"/>
                  </a:cubicBezTo>
                  <a:cubicBezTo>
                    <a:pt x="246334" y="363486"/>
                    <a:pt x="245194" y="363797"/>
                    <a:pt x="244058" y="364116"/>
                  </a:cubicBezTo>
                  <a:cubicBezTo>
                    <a:pt x="239634" y="365347"/>
                    <a:pt x="235161" y="366432"/>
                    <a:pt x="230637" y="367325"/>
                  </a:cubicBezTo>
                  <a:cubicBezTo>
                    <a:pt x="229772" y="367496"/>
                    <a:pt x="228899" y="367632"/>
                    <a:pt x="228035" y="367787"/>
                  </a:cubicBezTo>
                  <a:cubicBezTo>
                    <a:pt x="223199" y="368660"/>
                    <a:pt x="218337" y="369381"/>
                    <a:pt x="213414" y="369851"/>
                  </a:cubicBezTo>
                  <a:cubicBezTo>
                    <a:pt x="212892" y="369903"/>
                    <a:pt x="212369" y="369928"/>
                    <a:pt x="211847" y="369975"/>
                  </a:cubicBezTo>
                  <a:cubicBezTo>
                    <a:pt x="206590" y="370426"/>
                    <a:pt x="201272" y="370709"/>
                    <a:pt x="195919" y="370709"/>
                  </a:cubicBezTo>
                  <a:cubicBezTo>
                    <a:pt x="192810" y="370709"/>
                    <a:pt x="189705" y="370629"/>
                    <a:pt x="186620" y="370474"/>
                  </a:cubicBezTo>
                  <a:cubicBezTo>
                    <a:pt x="184164" y="370350"/>
                    <a:pt x="181725" y="370139"/>
                    <a:pt x="179289" y="369920"/>
                  </a:cubicBezTo>
                  <a:cubicBezTo>
                    <a:pt x="178704" y="369860"/>
                    <a:pt x="178106" y="369836"/>
                    <a:pt x="177520" y="369780"/>
                  </a:cubicBezTo>
                  <a:cubicBezTo>
                    <a:pt x="174710" y="369493"/>
                    <a:pt x="171927" y="369126"/>
                    <a:pt x="169161" y="368712"/>
                  </a:cubicBezTo>
                  <a:cubicBezTo>
                    <a:pt x="168966" y="368680"/>
                    <a:pt x="168759" y="368660"/>
                    <a:pt x="168563" y="368628"/>
                  </a:cubicBezTo>
                  <a:cubicBezTo>
                    <a:pt x="165829" y="368214"/>
                    <a:pt x="163118" y="367716"/>
                    <a:pt x="160432" y="367177"/>
                  </a:cubicBezTo>
                  <a:cubicBezTo>
                    <a:pt x="160181" y="367125"/>
                    <a:pt x="159926" y="367085"/>
                    <a:pt x="159682" y="367038"/>
                  </a:cubicBezTo>
                  <a:cubicBezTo>
                    <a:pt x="157152" y="366516"/>
                    <a:pt x="154653" y="365918"/>
                    <a:pt x="152157" y="365299"/>
                  </a:cubicBezTo>
                  <a:cubicBezTo>
                    <a:pt x="151723" y="365192"/>
                    <a:pt x="151284" y="365092"/>
                    <a:pt x="150850" y="364981"/>
                  </a:cubicBezTo>
                  <a:cubicBezTo>
                    <a:pt x="148606" y="364399"/>
                    <a:pt x="146385" y="363749"/>
                    <a:pt x="144173" y="363080"/>
                  </a:cubicBezTo>
                  <a:cubicBezTo>
                    <a:pt x="143464" y="362865"/>
                    <a:pt x="142742" y="362661"/>
                    <a:pt x="142025" y="362442"/>
                  </a:cubicBezTo>
                  <a:cubicBezTo>
                    <a:pt x="140068" y="361820"/>
                    <a:pt x="138130" y="361150"/>
                    <a:pt x="136197" y="360465"/>
                  </a:cubicBezTo>
                  <a:cubicBezTo>
                    <a:pt x="135225" y="360122"/>
                    <a:pt x="134252" y="359787"/>
                    <a:pt x="133291" y="359429"/>
                  </a:cubicBezTo>
                  <a:cubicBezTo>
                    <a:pt x="131570" y="358783"/>
                    <a:pt x="129864" y="358097"/>
                    <a:pt x="128166" y="357403"/>
                  </a:cubicBezTo>
                  <a:cubicBezTo>
                    <a:pt x="127014" y="356929"/>
                    <a:pt x="125870" y="356467"/>
                    <a:pt x="124725" y="355969"/>
                  </a:cubicBezTo>
                  <a:cubicBezTo>
                    <a:pt x="124032" y="355666"/>
                    <a:pt x="123355" y="355347"/>
                    <a:pt x="122669" y="355036"/>
                  </a:cubicBezTo>
                  <a:lnTo>
                    <a:pt x="144664" y="289076"/>
                  </a:lnTo>
                  <a:lnTo>
                    <a:pt x="158898" y="289076"/>
                  </a:lnTo>
                  <a:lnTo>
                    <a:pt x="170377" y="306295"/>
                  </a:lnTo>
                  <a:cubicBezTo>
                    <a:pt x="173414" y="310847"/>
                    <a:pt x="178493" y="313566"/>
                    <a:pt x="183961" y="313566"/>
                  </a:cubicBezTo>
                  <a:lnTo>
                    <a:pt x="195919" y="313566"/>
                  </a:lnTo>
                  <a:cubicBezTo>
                    <a:pt x="204923" y="313566"/>
                    <a:pt x="212246" y="306243"/>
                    <a:pt x="212246" y="297239"/>
                  </a:cubicBezTo>
                  <a:lnTo>
                    <a:pt x="212246" y="256422"/>
                  </a:lnTo>
                  <a:lnTo>
                    <a:pt x="195919" y="256422"/>
                  </a:lnTo>
                  <a:lnTo>
                    <a:pt x="195919" y="297239"/>
                  </a:lnTo>
                  <a:lnTo>
                    <a:pt x="183961" y="297239"/>
                  </a:lnTo>
                  <a:lnTo>
                    <a:pt x="172481" y="280024"/>
                  </a:lnTo>
                  <a:cubicBezTo>
                    <a:pt x="169445" y="275467"/>
                    <a:pt x="164366" y="272749"/>
                    <a:pt x="158898" y="272749"/>
                  </a:cubicBezTo>
                  <a:lnTo>
                    <a:pt x="144664" y="272749"/>
                  </a:lnTo>
                  <a:cubicBezTo>
                    <a:pt x="137624" y="272749"/>
                    <a:pt x="131398" y="277242"/>
                    <a:pt x="129186" y="283910"/>
                  </a:cubicBezTo>
                  <a:lnTo>
                    <a:pt x="107952" y="347602"/>
                  </a:lnTo>
                  <a:cubicBezTo>
                    <a:pt x="53313" y="316767"/>
                    <a:pt x="16327" y="258196"/>
                    <a:pt x="16327" y="191116"/>
                  </a:cubicBezTo>
                  <a:cubicBezTo>
                    <a:pt x="16327" y="142188"/>
                    <a:pt x="36767" y="96661"/>
                    <a:pt x="69994" y="63648"/>
                  </a:cubicBezTo>
                  <a:lnTo>
                    <a:pt x="80238" y="84129"/>
                  </a:lnTo>
                  <a:cubicBezTo>
                    <a:pt x="83012" y="89697"/>
                    <a:pt x="88604" y="93156"/>
                    <a:pt x="94843" y="93156"/>
                  </a:cubicBezTo>
                  <a:lnTo>
                    <a:pt x="114286" y="93156"/>
                  </a:lnTo>
                  <a:lnTo>
                    <a:pt x="114286" y="133973"/>
                  </a:lnTo>
                  <a:cubicBezTo>
                    <a:pt x="114286" y="142977"/>
                    <a:pt x="121609" y="150300"/>
                    <a:pt x="130613" y="150300"/>
                  </a:cubicBezTo>
                  <a:lnTo>
                    <a:pt x="182375" y="150300"/>
                  </a:lnTo>
                  <a:cubicBezTo>
                    <a:pt x="188924" y="150300"/>
                    <a:pt x="194807" y="146418"/>
                    <a:pt x="197382" y="140407"/>
                  </a:cubicBezTo>
                  <a:lnTo>
                    <a:pt x="217626" y="93156"/>
                  </a:lnTo>
                  <a:lnTo>
                    <a:pt x="253062" y="93156"/>
                  </a:lnTo>
                  <a:cubicBezTo>
                    <a:pt x="262066" y="93156"/>
                    <a:pt x="269389" y="85834"/>
                    <a:pt x="269389" y="76830"/>
                  </a:cubicBezTo>
                  <a:lnTo>
                    <a:pt x="269389" y="60503"/>
                  </a:lnTo>
                  <a:lnTo>
                    <a:pt x="253062" y="60503"/>
                  </a:lnTo>
                  <a:lnTo>
                    <a:pt x="253062" y="76830"/>
                  </a:lnTo>
                  <a:lnTo>
                    <a:pt x="217626" y="76830"/>
                  </a:lnTo>
                  <a:cubicBezTo>
                    <a:pt x="211077" y="76830"/>
                    <a:pt x="205195" y="80717"/>
                    <a:pt x="202619" y="86727"/>
                  </a:cubicBezTo>
                  <a:lnTo>
                    <a:pt x="182375" y="133973"/>
                  </a:lnTo>
                  <a:lnTo>
                    <a:pt x="130613" y="133973"/>
                  </a:lnTo>
                  <a:lnTo>
                    <a:pt x="130613" y="93156"/>
                  </a:lnTo>
                  <a:cubicBezTo>
                    <a:pt x="130613" y="84156"/>
                    <a:pt x="123290" y="76830"/>
                    <a:pt x="114286" y="76830"/>
                  </a:cubicBezTo>
                  <a:lnTo>
                    <a:pt x="94843" y="76830"/>
                  </a:lnTo>
                  <a:lnTo>
                    <a:pt x="82562" y="52285"/>
                  </a:lnTo>
                  <a:cubicBezTo>
                    <a:pt x="91729" y="44743"/>
                    <a:pt x="101583" y="37999"/>
                    <a:pt x="112166" y="32358"/>
                  </a:cubicBezTo>
                  <a:cubicBezTo>
                    <a:pt x="112883" y="31984"/>
                    <a:pt x="113592" y="31597"/>
                    <a:pt x="114318" y="31231"/>
                  </a:cubicBezTo>
                  <a:cubicBezTo>
                    <a:pt x="118384" y="29142"/>
                    <a:pt x="122513" y="27164"/>
                    <a:pt x="126759" y="25379"/>
                  </a:cubicBezTo>
                  <a:cubicBezTo>
                    <a:pt x="127185" y="25200"/>
                    <a:pt x="127631" y="25052"/>
                    <a:pt x="128058" y="24881"/>
                  </a:cubicBezTo>
                  <a:cubicBezTo>
                    <a:pt x="131733" y="23370"/>
                    <a:pt x="135487" y="22007"/>
                    <a:pt x="139282" y="20743"/>
                  </a:cubicBezTo>
                  <a:cubicBezTo>
                    <a:pt x="140645" y="20285"/>
                    <a:pt x="142017" y="19843"/>
                    <a:pt x="143395" y="19428"/>
                  </a:cubicBezTo>
                  <a:cubicBezTo>
                    <a:pt x="147322" y="18220"/>
                    <a:pt x="151300" y="17108"/>
                    <a:pt x="155337" y="16180"/>
                  </a:cubicBezTo>
                  <a:cubicBezTo>
                    <a:pt x="155649" y="16103"/>
                    <a:pt x="155960" y="16008"/>
                    <a:pt x="156271" y="15940"/>
                  </a:cubicBezTo>
                  <a:lnTo>
                    <a:pt x="155079" y="10666"/>
                  </a:lnTo>
                  <a:lnTo>
                    <a:pt x="152679" y="0"/>
                  </a:lnTo>
                  <a:cubicBezTo>
                    <a:pt x="152416" y="56"/>
                    <a:pt x="152165" y="148"/>
                    <a:pt x="151902" y="211"/>
                  </a:cubicBezTo>
                  <a:cubicBezTo>
                    <a:pt x="147354" y="1256"/>
                    <a:pt x="142858" y="2511"/>
                    <a:pt x="138393" y="3887"/>
                  </a:cubicBezTo>
                  <a:cubicBezTo>
                    <a:pt x="136807" y="4372"/>
                    <a:pt x="135240" y="4907"/>
                    <a:pt x="133674" y="5430"/>
                  </a:cubicBezTo>
                  <a:cubicBezTo>
                    <a:pt x="130207" y="6593"/>
                    <a:pt x="126766" y="7868"/>
                    <a:pt x="123363" y="9232"/>
                  </a:cubicBezTo>
                  <a:cubicBezTo>
                    <a:pt x="122123" y="9730"/>
                    <a:pt x="120867" y="10189"/>
                    <a:pt x="119639" y="10710"/>
                  </a:cubicBezTo>
                  <a:cubicBezTo>
                    <a:pt x="114980" y="12684"/>
                    <a:pt x="110392" y="14840"/>
                    <a:pt x="105895" y="17176"/>
                  </a:cubicBezTo>
                  <a:cubicBezTo>
                    <a:pt x="105688" y="17280"/>
                    <a:pt x="105493" y="17395"/>
                    <a:pt x="105290" y="17503"/>
                  </a:cubicBezTo>
                  <a:cubicBezTo>
                    <a:pt x="100630" y="19942"/>
                    <a:pt x="96082" y="22605"/>
                    <a:pt x="91618" y="25418"/>
                  </a:cubicBezTo>
                  <a:cubicBezTo>
                    <a:pt x="91542" y="25466"/>
                    <a:pt x="91462" y="25518"/>
                    <a:pt x="91387" y="25566"/>
                  </a:cubicBezTo>
                  <a:cubicBezTo>
                    <a:pt x="82793" y="31003"/>
                    <a:pt x="74546" y="37034"/>
                    <a:pt x="66857" y="43771"/>
                  </a:cubicBezTo>
                  <a:cubicBezTo>
                    <a:pt x="66482" y="44105"/>
                    <a:pt x="66227" y="44520"/>
                    <a:pt x="65928" y="44914"/>
                  </a:cubicBezTo>
                  <a:cubicBezTo>
                    <a:pt x="25275" y="81323"/>
                    <a:pt x="0" y="134157"/>
                    <a:pt x="0" y="191116"/>
                  </a:cubicBezTo>
                  <a:cubicBezTo>
                    <a:pt x="0" y="267818"/>
                    <a:pt x="44328" y="334329"/>
                    <a:pt x="108686" y="366476"/>
                  </a:cubicBezTo>
                  <a:cubicBezTo>
                    <a:pt x="108801" y="366539"/>
                    <a:pt x="108873" y="366647"/>
                    <a:pt x="108989" y="366702"/>
                  </a:cubicBezTo>
                  <a:cubicBezTo>
                    <a:pt x="109447" y="366930"/>
                    <a:pt x="109910" y="367118"/>
                    <a:pt x="110368" y="367340"/>
                  </a:cubicBezTo>
                  <a:cubicBezTo>
                    <a:pt x="112011" y="368138"/>
                    <a:pt x="113672" y="368875"/>
                    <a:pt x="115338" y="369633"/>
                  </a:cubicBezTo>
                  <a:cubicBezTo>
                    <a:pt x="118117" y="370880"/>
                    <a:pt x="120907" y="372072"/>
                    <a:pt x="123721" y="37319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1" name="Google Shape;2671;p16"/>
            <p:cNvSpPr/>
            <p:nvPr/>
          </p:nvSpPr>
          <p:spPr>
            <a:xfrm>
              <a:off x="190012" y="1718430"/>
              <a:ext cx="104356" cy="81632"/>
            </a:xfrm>
            <a:custGeom>
              <a:avLst/>
              <a:gdLst/>
              <a:ahLst/>
              <a:cxnLst/>
              <a:rect l="l" t="t" r="r" b="b"/>
              <a:pathLst>
                <a:path w="104356" h="81632" extrusionOk="0">
                  <a:moveTo>
                    <a:pt x="75176" y="17690"/>
                  </a:moveTo>
                  <a:lnTo>
                    <a:pt x="52579" y="23342"/>
                  </a:lnTo>
                  <a:lnTo>
                    <a:pt x="41869" y="7275"/>
                  </a:lnTo>
                  <a:cubicBezTo>
                    <a:pt x="38831" y="2718"/>
                    <a:pt x="33753" y="0"/>
                    <a:pt x="28285" y="0"/>
                  </a:cubicBezTo>
                  <a:lnTo>
                    <a:pt x="16327" y="0"/>
                  </a:lnTo>
                  <a:cubicBezTo>
                    <a:pt x="7322" y="0"/>
                    <a:pt x="0" y="7327"/>
                    <a:pt x="0" y="16327"/>
                  </a:cubicBezTo>
                  <a:lnTo>
                    <a:pt x="0" y="37441"/>
                  </a:lnTo>
                  <a:cubicBezTo>
                    <a:pt x="0" y="41797"/>
                    <a:pt x="1698" y="45895"/>
                    <a:pt x="4783" y="48980"/>
                  </a:cubicBezTo>
                  <a:lnTo>
                    <a:pt x="32653" y="76850"/>
                  </a:lnTo>
                  <a:cubicBezTo>
                    <a:pt x="35691" y="79895"/>
                    <a:pt x="39904" y="81633"/>
                    <a:pt x="44197" y="81633"/>
                  </a:cubicBezTo>
                  <a:lnTo>
                    <a:pt x="76587" y="81633"/>
                  </a:lnTo>
                  <a:cubicBezTo>
                    <a:pt x="82825" y="81633"/>
                    <a:pt x="88417" y="78174"/>
                    <a:pt x="91191" y="72613"/>
                  </a:cubicBezTo>
                  <a:lnTo>
                    <a:pt x="102627" y="49733"/>
                  </a:lnTo>
                  <a:cubicBezTo>
                    <a:pt x="105780" y="43439"/>
                    <a:pt x="104540" y="35862"/>
                    <a:pt x="99566" y="30884"/>
                  </a:cubicBezTo>
                  <a:lnTo>
                    <a:pt x="90677" y="21995"/>
                  </a:lnTo>
                  <a:cubicBezTo>
                    <a:pt x="86643" y="17945"/>
                    <a:pt x="80669" y="16303"/>
                    <a:pt x="75176" y="17690"/>
                  </a:cubicBezTo>
                  <a:close/>
                  <a:moveTo>
                    <a:pt x="76587" y="65306"/>
                  </a:moveTo>
                  <a:lnTo>
                    <a:pt x="44197" y="65306"/>
                  </a:lnTo>
                  <a:lnTo>
                    <a:pt x="16327" y="37441"/>
                  </a:lnTo>
                  <a:lnTo>
                    <a:pt x="16327" y="16327"/>
                  </a:lnTo>
                  <a:lnTo>
                    <a:pt x="28285" y="16327"/>
                  </a:lnTo>
                  <a:lnTo>
                    <a:pt x="38995" y="32394"/>
                  </a:lnTo>
                  <a:cubicBezTo>
                    <a:pt x="42817" y="38119"/>
                    <a:pt x="49845" y="40837"/>
                    <a:pt x="56529" y="39179"/>
                  </a:cubicBezTo>
                  <a:lnTo>
                    <a:pt x="79126" y="33531"/>
                  </a:lnTo>
                  <a:lnTo>
                    <a:pt x="88027" y="4242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2" name="Google Shape;2672;p16"/>
            <p:cNvSpPr/>
            <p:nvPr/>
          </p:nvSpPr>
          <p:spPr>
            <a:xfrm>
              <a:off x="404620" y="1669450"/>
              <a:ext cx="103760" cy="89796"/>
            </a:xfrm>
            <a:custGeom>
              <a:avLst/>
              <a:gdLst/>
              <a:ahLst/>
              <a:cxnLst/>
              <a:rect l="l" t="t" r="r" b="b"/>
              <a:pathLst>
                <a:path w="103760" h="89796" extrusionOk="0">
                  <a:moveTo>
                    <a:pt x="32767" y="0"/>
                  </a:moveTo>
                  <a:cubicBezTo>
                    <a:pt x="29534" y="0"/>
                    <a:pt x="26405" y="949"/>
                    <a:pt x="23711" y="2747"/>
                  </a:cubicBezTo>
                  <a:lnTo>
                    <a:pt x="7272" y="13700"/>
                  </a:lnTo>
                  <a:cubicBezTo>
                    <a:pt x="428" y="18256"/>
                    <a:pt x="-1956" y="27237"/>
                    <a:pt x="1720" y="34591"/>
                  </a:cubicBezTo>
                  <a:lnTo>
                    <a:pt x="13770" y="58670"/>
                  </a:lnTo>
                  <a:cubicBezTo>
                    <a:pt x="15157" y="61448"/>
                    <a:pt x="17304" y="63756"/>
                    <a:pt x="19972" y="65367"/>
                  </a:cubicBezTo>
                  <a:lnTo>
                    <a:pt x="56814" y="87473"/>
                  </a:lnTo>
                  <a:cubicBezTo>
                    <a:pt x="59345" y="88991"/>
                    <a:pt x="62251" y="89796"/>
                    <a:pt x="65205" y="89796"/>
                  </a:cubicBezTo>
                  <a:lnTo>
                    <a:pt x="87434" y="89796"/>
                  </a:lnTo>
                  <a:cubicBezTo>
                    <a:pt x="96438" y="89796"/>
                    <a:pt x="103761" y="82474"/>
                    <a:pt x="103761" y="73470"/>
                  </a:cubicBezTo>
                  <a:lnTo>
                    <a:pt x="103761" y="54868"/>
                  </a:lnTo>
                  <a:cubicBezTo>
                    <a:pt x="103761" y="47832"/>
                    <a:pt x="99273" y="41602"/>
                    <a:pt x="92600" y="39382"/>
                  </a:cubicBezTo>
                  <a:lnTo>
                    <a:pt x="76904" y="34148"/>
                  </a:lnTo>
                  <a:cubicBezTo>
                    <a:pt x="76904" y="34148"/>
                    <a:pt x="76896" y="34148"/>
                    <a:pt x="76887" y="34132"/>
                  </a:cubicBezTo>
                  <a:lnTo>
                    <a:pt x="64339" y="9041"/>
                  </a:lnTo>
                  <a:cubicBezTo>
                    <a:pt x="61565" y="3464"/>
                    <a:pt x="55973" y="0"/>
                    <a:pt x="49735" y="0"/>
                  </a:cubicBezTo>
                  <a:close/>
                  <a:moveTo>
                    <a:pt x="62290" y="41446"/>
                  </a:moveTo>
                  <a:cubicBezTo>
                    <a:pt x="62290" y="41446"/>
                    <a:pt x="62299" y="41454"/>
                    <a:pt x="62299" y="41454"/>
                  </a:cubicBezTo>
                  <a:cubicBezTo>
                    <a:pt x="64252" y="45349"/>
                    <a:pt x="67596" y="48246"/>
                    <a:pt x="71729" y="49626"/>
                  </a:cubicBezTo>
                  <a:lnTo>
                    <a:pt x="87434" y="54868"/>
                  </a:lnTo>
                  <a:lnTo>
                    <a:pt x="87434" y="73470"/>
                  </a:lnTo>
                  <a:lnTo>
                    <a:pt x="65205" y="73470"/>
                  </a:lnTo>
                  <a:lnTo>
                    <a:pt x="28366" y="51363"/>
                  </a:lnTo>
                  <a:lnTo>
                    <a:pt x="16317" y="27284"/>
                  </a:lnTo>
                  <a:lnTo>
                    <a:pt x="32767" y="16327"/>
                  </a:lnTo>
                  <a:lnTo>
                    <a:pt x="49735" y="1632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3" name="Google Shape;2673;p16"/>
            <p:cNvSpPr/>
            <p:nvPr/>
          </p:nvSpPr>
          <p:spPr>
            <a:xfrm>
              <a:off x="279804" y="1449049"/>
              <a:ext cx="359188" cy="163258"/>
            </a:xfrm>
            <a:custGeom>
              <a:avLst/>
              <a:gdLst/>
              <a:ahLst/>
              <a:cxnLst/>
              <a:rect l="l" t="t" r="r" b="b"/>
              <a:pathLst>
                <a:path w="359188" h="163258" extrusionOk="0">
                  <a:moveTo>
                    <a:pt x="4787" y="80893"/>
                  </a:moveTo>
                  <a:lnTo>
                    <a:pt x="89800" y="119537"/>
                  </a:lnTo>
                  <a:lnTo>
                    <a:pt x="89800" y="126903"/>
                  </a:lnTo>
                  <a:cubicBezTo>
                    <a:pt x="89800" y="130379"/>
                    <a:pt x="92012" y="133480"/>
                    <a:pt x="95301" y="134616"/>
                  </a:cubicBezTo>
                  <a:lnTo>
                    <a:pt x="176934" y="162820"/>
                  </a:lnTo>
                  <a:cubicBezTo>
                    <a:pt x="177790" y="163116"/>
                    <a:pt x="178699" y="163259"/>
                    <a:pt x="179596" y="163259"/>
                  </a:cubicBezTo>
                  <a:cubicBezTo>
                    <a:pt x="180493" y="163259"/>
                    <a:pt x="181402" y="163116"/>
                    <a:pt x="182259" y="162813"/>
                  </a:cubicBezTo>
                  <a:lnTo>
                    <a:pt x="263892" y="134608"/>
                  </a:lnTo>
                  <a:cubicBezTo>
                    <a:pt x="267180" y="133480"/>
                    <a:pt x="269393" y="130379"/>
                    <a:pt x="269393" y="126894"/>
                  </a:cubicBezTo>
                  <a:lnTo>
                    <a:pt x="269393" y="119529"/>
                  </a:lnTo>
                  <a:lnTo>
                    <a:pt x="342862" y="86134"/>
                  </a:lnTo>
                  <a:lnTo>
                    <a:pt x="342862" y="114279"/>
                  </a:lnTo>
                  <a:lnTo>
                    <a:pt x="359189" y="114279"/>
                  </a:lnTo>
                  <a:lnTo>
                    <a:pt x="359189" y="73463"/>
                  </a:lnTo>
                  <a:lnTo>
                    <a:pt x="359149" y="73463"/>
                  </a:lnTo>
                  <a:cubicBezTo>
                    <a:pt x="359149" y="73375"/>
                    <a:pt x="359181" y="73291"/>
                    <a:pt x="359181" y="73212"/>
                  </a:cubicBezTo>
                  <a:cubicBezTo>
                    <a:pt x="359082" y="69923"/>
                    <a:pt x="357008" y="67005"/>
                    <a:pt x="353932" y="65841"/>
                  </a:cubicBezTo>
                  <a:lnTo>
                    <a:pt x="182502" y="535"/>
                  </a:lnTo>
                  <a:cubicBezTo>
                    <a:pt x="180625" y="-178"/>
                    <a:pt x="178568" y="-178"/>
                    <a:pt x="176683" y="535"/>
                  </a:cubicBezTo>
                  <a:lnTo>
                    <a:pt x="5254" y="65841"/>
                  </a:lnTo>
                  <a:cubicBezTo>
                    <a:pt x="2176" y="67017"/>
                    <a:pt x="104" y="69923"/>
                    <a:pt x="4" y="73212"/>
                  </a:cubicBezTo>
                  <a:cubicBezTo>
                    <a:pt x="-96" y="76500"/>
                    <a:pt x="1794" y="79529"/>
                    <a:pt x="4787" y="80893"/>
                  </a:cubicBezTo>
                  <a:close/>
                  <a:moveTo>
                    <a:pt x="253066" y="121079"/>
                  </a:moveTo>
                  <a:lnTo>
                    <a:pt x="179596" y="146462"/>
                  </a:lnTo>
                  <a:lnTo>
                    <a:pt x="106127" y="121079"/>
                  </a:lnTo>
                  <a:lnTo>
                    <a:pt x="106127" y="79537"/>
                  </a:lnTo>
                  <a:lnTo>
                    <a:pt x="130338" y="72271"/>
                  </a:lnTo>
                  <a:cubicBezTo>
                    <a:pt x="142403" y="68648"/>
                    <a:pt x="154732" y="66388"/>
                    <a:pt x="167124" y="65483"/>
                  </a:cubicBezTo>
                  <a:cubicBezTo>
                    <a:pt x="167646" y="65439"/>
                    <a:pt x="168169" y="65455"/>
                    <a:pt x="168690" y="65423"/>
                  </a:cubicBezTo>
                  <a:cubicBezTo>
                    <a:pt x="169612" y="65367"/>
                    <a:pt x="170536" y="65367"/>
                    <a:pt x="171465" y="65327"/>
                  </a:cubicBezTo>
                  <a:lnTo>
                    <a:pt x="171433" y="122442"/>
                  </a:lnTo>
                  <a:lnTo>
                    <a:pt x="187760" y="122442"/>
                  </a:lnTo>
                  <a:lnTo>
                    <a:pt x="187791" y="65327"/>
                  </a:lnTo>
                  <a:cubicBezTo>
                    <a:pt x="188249" y="65351"/>
                    <a:pt x="188717" y="65351"/>
                    <a:pt x="189171" y="65375"/>
                  </a:cubicBezTo>
                  <a:cubicBezTo>
                    <a:pt x="189932" y="65415"/>
                    <a:pt x="190689" y="65407"/>
                    <a:pt x="191450" y="65455"/>
                  </a:cubicBezTo>
                  <a:cubicBezTo>
                    <a:pt x="203835" y="66340"/>
                    <a:pt x="216160" y="68576"/>
                    <a:pt x="228233" y="72167"/>
                  </a:cubicBezTo>
                  <a:lnTo>
                    <a:pt x="253066" y="79553"/>
                  </a:lnTo>
                  <a:close/>
                  <a:moveTo>
                    <a:pt x="179596" y="16894"/>
                  </a:moveTo>
                  <a:lnTo>
                    <a:pt x="329832" y="74124"/>
                  </a:lnTo>
                  <a:lnTo>
                    <a:pt x="269393" y="101604"/>
                  </a:lnTo>
                  <a:lnTo>
                    <a:pt x="269393" y="73463"/>
                  </a:lnTo>
                  <a:cubicBezTo>
                    <a:pt x="269393" y="72566"/>
                    <a:pt x="269245" y="71685"/>
                    <a:pt x="268970" y="70868"/>
                  </a:cubicBezTo>
                  <a:cubicBezTo>
                    <a:pt x="268778" y="70322"/>
                    <a:pt x="268464" y="69839"/>
                    <a:pt x="268177" y="69349"/>
                  </a:cubicBezTo>
                  <a:cubicBezTo>
                    <a:pt x="268029" y="69106"/>
                    <a:pt x="267950" y="68819"/>
                    <a:pt x="267774" y="68592"/>
                  </a:cubicBezTo>
                  <a:cubicBezTo>
                    <a:pt x="267452" y="68149"/>
                    <a:pt x="267009" y="67807"/>
                    <a:pt x="266595" y="67440"/>
                  </a:cubicBezTo>
                  <a:cubicBezTo>
                    <a:pt x="266363" y="67237"/>
                    <a:pt x="266183" y="66974"/>
                    <a:pt x="265932" y="66794"/>
                  </a:cubicBezTo>
                  <a:cubicBezTo>
                    <a:pt x="265614" y="66567"/>
                    <a:pt x="265211" y="66451"/>
                    <a:pt x="264853" y="66272"/>
                  </a:cubicBezTo>
                  <a:cubicBezTo>
                    <a:pt x="264430" y="66061"/>
                    <a:pt x="264040" y="65790"/>
                    <a:pt x="263573" y="65642"/>
                  </a:cubicBezTo>
                  <a:lnTo>
                    <a:pt x="233538" y="56630"/>
                  </a:lnTo>
                  <a:cubicBezTo>
                    <a:pt x="220086" y="52600"/>
                    <a:pt x="206346" y="50125"/>
                    <a:pt x="192535" y="49164"/>
                  </a:cubicBezTo>
                  <a:cubicBezTo>
                    <a:pt x="192412" y="49156"/>
                    <a:pt x="192291" y="49156"/>
                    <a:pt x="192160" y="49144"/>
                  </a:cubicBezTo>
                  <a:cubicBezTo>
                    <a:pt x="187971" y="48861"/>
                    <a:pt x="179318" y="48706"/>
                    <a:pt x="179182" y="48706"/>
                  </a:cubicBezTo>
                  <a:cubicBezTo>
                    <a:pt x="176257" y="48706"/>
                    <a:pt x="173342" y="48885"/>
                    <a:pt x="170429" y="49025"/>
                  </a:cubicBezTo>
                  <a:cubicBezTo>
                    <a:pt x="168902" y="49096"/>
                    <a:pt x="167368" y="49088"/>
                    <a:pt x="165841" y="49204"/>
                  </a:cubicBezTo>
                  <a:cubicBezTo>
                    <a:pt x="152069" y="50200"/>
                    <a:pt x="138374" y="52704"/>
                    <a:pt x="124969" y="56761"/>
                  </a:cubicBezTo>
                  <a:lnTo>
                    <a:pt x="95899" y="65562"/>
                  </a:lnTo>
                  <a:lnTo>
                    <a:pt x="95611" y="65642"/>
                  </a:lnTo>
                  <a:lnTo>
                    <a:pt x="95596" y="65654"/>
                  </a:lnTo>
                  <a:cubicBezTo>
                    <a:pt x="94910" y="65857"/>
                    <a:pt x="94316" y="66208"/>
                    <a:pt x="93727" y="66567"/>
                  </a:cubicBezTo>
                  <a:cubicBezTo>
                    <a:pt x="93579" y="66655"/>
                    <a:pt x="93392" y="66698"/>
                    <a:pt x="93252" y="66794"/>
                  </a:cubicBezTo>
                  <a:cubicBezTo>
                    <a:pt x="91132" y="68297"/>
                    <a:pt x="89800" y="70764"/>
                    <a:pt x="89800" y="73463"/>
                  </a:cubicBezTo>
                  <a:lnTo>
                    <a:pt x="89800" y="101604"/>
                  </a:lnTo>
                  <a:lnTo>
                    <a:pt x="29361" y="74132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4" name="Google Shape;2674;p16"/>
            <p:cNvSpPr/>
            <p:nvPr/>
          </p:nvSpPr>
          <p:spPr>
            <a:xfrm>
              <a:off x="606340" y="1571491"/>
              <a:ext cx="48979" cy="48979"/>
            </a:xfrm>
            <a:custGeom>
              <a:avLst/>
              <a:gdLst/>
              <a:ahLst/>
              <a:cxnLst/>
              <a:rect l="l" t="t" r="r" b="b"/>
              <a:pathLst>
                <a:path w="48979" h="48979" extrusionOk="0">
                  <a:moveTo>
                    <a:pt x="0" y="24490"/>
                  </a:moveTo>
                  <a:lnTo>
                    <a:pt x="0" y="48980"/>
                  </a:lnTo>
                  <a:lnTo>
                    <a:pt x="16327" y="48980"/>
                  </a:lnTo>
                  <a:lnTo>
                    <a:pt x="16327" y="24490"/>
                  </a:lnTo>
                  <a:cubicBezTo>
                    <a:pt x="16327" y="19994"/>
                    <a:pt x="19986" y="16327"/>
                    <a:pt x="24490" y="16327"/>
                  </a:cubicBezTo>
                  <a:cubicBezTo>
                    <a:pt x="28994" y="16327"/>
                    <a:pt x="32653" y="19994"/>
                    <a:pt x="32653" y="24490"/>
                  </a:cubicBezTo>
                  <a:lnTo>
                    <a:pt x="32653" y="48980"/>
                  </a:lnTo>
                  <a:lnTo>
                    <a:pt x="48980" y="48980"/>
                  </a:lnTo>
                  <a:lnTo>
                    <a:pt x="48980" y="24490"/>
                  </a:lnTo>
                  <a:cubicBezTo>
                    <a:pt x="48980" y="10990"/>
                    <a:pt x="37990" y="0"/>
                    <a:pt x="24490" y="0"/>
                  </a:cubicBezTo>
                  <a:cubicBezTo>
                    <a:pt x="10990" y="0"/>
                    <a:pt x="0" y="10990"/>
                    <a:pt x="0" y="2449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5" name="Google Shape;2675;p16"/>
            <p:cNvSpPr/>
            <p:nvPr/>
          </p:nvSpPr>
          <p:spPr>
            <a:xfrm>
              <a:off x="622667" y="1644960"/>
              <a:ext cx="16326" cy="24489"/>
            </a:xfrm>
            <a:custGeom>
              <a:avLst/>
              <a:gdLst/>
              <a:ahLst/>
              <a:cxnLst/>
              <a:rect l="l" t="t" r="r" b="b"/>
              <a:pathLst>
                <a:path w="16326" h="24489" extrusionOk="0">
                  <a:moveTo>
                    <a:pt x="0" y="0"/>
                  </a:moveTo>
                  <a:lnTo>
                    <a:pt x="16327" y="0"/>
                  </a:lnTo>
                  <a:lnTo>
                    <a:pt x="16327" y="24490"/>
                  </a:lnTo>
                  <a:lnTo>
                    <a:pt x="0" y="2449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6" name="Google Shape;2676;p16"/>
            <p:cNvSpPr/>
            <p:nvPr/>
          </p:nvSpPr>
          <p:spPr>
            <a:xfrm>
              <a:off x="642138" y="1634374"/>
              <a:ext cx="26383" cy="29372"/>
            </a:xfrm>
            <a:custGeom>
              <a:avLst/>
              <a:gdLst/>
              <a:ahLst/>
              <a:cxnLst/>
              <a:rect l="l" t="t" r="r" b="b"/>
              <a:pathLst>
                <a:path w="26383" h="29372" extrusionOk="0">
                  <a:moveTo>
                    <a:pt x="0" y="8163"/>
                  </a:moveTo>
                  <a:lnTo>
                    <a:pt x="14142" y="0"/>
                  </a:lnTo>
                  <a:lnTo>
                    <a:pt x="26384" y="21209"/>
                  </a:lnTo>
                  <a:lnTo>
                    <a:pt x="12241" y="2937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7" name="Google Shape;2677;p16"/>
            <p:cNvSpPr/>
            <p:nvPr/>
          </p:nvSpPr>
          <p:spPr>
            <a:xfrm>
              <a:off x="593146" y="1634342"/>
              <a:ext cx="26383" cy="29372"/>
            </a:xfrm>
            <a:custGeom>
              <a:avLst/>
              <a:gdLst/>
              <a:ahLst/>
              <a:cxnLst/>
              <a:rect l="l" t="t" r="r" b="b"/>
              <a:pathLst>
                <a:path w="26383" h="29372" extrusionOk="0">
                  <a:moveTo>
                    <a:pt x="0" y="21209"/>
                  </a:moveTo>
                  <a:lnTo>
                    <a:pt x="12241" y="0"/>
                  </a:lnTo>
                  <a:lnTo>
                    <a:pt x="26384" y="8159"/>
                  </a:lnTo>
                  <a:lnTo>
                    <a:pt x="14139" y="2937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8" name="Google Shape;2678;p16"/>
            <p:cNvSpPr/>
            <p:nvPr/>
          </p:nvSpPr>
          <p:spPr>
            <a:xfrm>
              <a:off x="443074" y="1693940"/>
              <a:ext cx="228572" cy="244898"/>
            </a:xfrm>
            <a:custGeom>
              <a:avLst/>
              <a:gdLst/>
              <a:ahLst/>
              <a:cxnLst/>
              <a:rect l="l" t="t" r="r" b="b"/>
              <a:pathLst>
                <a:path w="228572" h="244898" extrusionOk="0">
                  <a:moveTo>
                    <a:pt x="210448" y="82582"/>
                  </a:moveTo>
                  <a:cubicBezTo>
                    <a:pt x="211584" y="79755"/>
                    <a:pt x="212246" y="76694"/>
                    <a:pt x="212246" y="73470"/>
                  </a:cubicBezTo>
                  <a:lnTo>
                    <a:pt x="212246" y="24490"/>
                  </a:lnTo>
                  <a:cubicBezTo>
                    <a:pt x="212246" y="10990"/>
                    <a:pt x="201256" y="0"/>
                    <a:pt x="187756" y="0"/>
                  </a:cubicBezTo>
                  <a:lnTo>
                    <a:pt x="106123" y="0"/>
                  </a:lnTo>
                  <a:lnTo>
                    <a:pt x="106123" y="16327"/>
                  </a:lnTo>
                  <a:lnTo>
                    <a:pt x="114286" y="16327"/>
                  </a:lnTo>
                  <a:lnTo>
                    <a:pt x="114286" y="81633"/>
                  </a:lnTo>
                  <a:lnTo>
                    <a:pt x="106123" y="81633"/>
                  </a:lnTo>
                  <a:lnTo>
                    <a:pt x="106123" y="97960"/>
                  </a:lnTo>
                  <a:lnTo>
                    <a:pt x="138776" y="97960"/>
                  </a:lnTo>
                  <a:lnTo>
                    <a:pt x="138776" y="146939"/>
                  </a:lnTo>
                  <a:lnTo>
                    <a:pt x="81633" y="146939"/>
                  </a:lnTo>
                  <a:lnTo>
                    <a:pt x="81633" y="163266"/>
                  </a:lnTo>
                  <a:lnTo>
                    <a:pt x="114286" y="163266"/>
                  </a:lnTo>
                  <a:lnTo>
                    <a:pt x="114286" y="228572"/>
                  </a:lnTo>
                  <a:lnTo>
                    <a:pt x="0" y="228572"/>
                  </a:lnTo>
                  <a:lnTo>
                    <a:pt x="0" y="244899"/>
                  </a:lnTo>
                  <a:lnTo>
                    <a:pt x="179593" y="244899"/>
                  </a:lnTo>
                  <a:cubicBezTo>
                    <a:pt x="193093" y="244899"/>
                    <a:pt x="204082" y="233914"/>
                    <a:pt x="204082" y="220409"/>
                  </a:cubicBezTo>
                  <a:lnTo>
                    <a:pt x="204082" y="171429"/>
                  </a:lnTo>
                  <a:cubicBezTo>
                    <a:pt x="204082" y="168560"/>
                    <a:pt x="203497" y="165833"/>
                    <a:pt x="202579" y="163266"/>
                  </a:cubicBezTo>
                  <a:lnTo>
                    <a:pt x="204082" y="163266"/>
                  </a:lnTo>
                  <a:cubicBezTo>
                    <a:pt x="217582" y="163266"/>
                    <a:pt x="228572" y="152281"/>
                    <a:pt x="228572" y="138776"/>
                  </a:cubicBezTo>
                  <a:lnTo>
                    <a:pt x="228572" y="106123"/>
                  </a:lnTo>
                  <a:cubicBezTo>
                    <a:pt x="228572" y="94835"/>
                    <a:pt x="220859" y="85400"/>
                    <a:pt x="210448" y="82582"/>
                  </a:cubicBezTo>
                  <a:close/>
                  <a:moveTo>
                    <a:pt x="195919" y="24490"/>
                  </a:moveTo>
                  <a:lnTo>
                    <a:pt x="195919" y="73470"/>
                  </a:lnTo>
                  <a:cubicBezTo>
                    <a:pt x="195919" y="77970"/>
                    <a:pt x="192260" y="81633"/>
                    <a:pt x="187756" y="81633"/>
                  </a:cubicBezTo>
                  <a:lnTo>
                    <a:pt x="163266" y="81633"/>
                  </a:lnTo>
                  <a:lnTo>
                    <a:pt x="163266" y="16327"/>
                  </a:lnTo>
                  <a:lnTo>
                    <a:pt x="187756" y="16327"/>
                  </a:lnTo>
                  <a:cubicBezTo>
                    <a:pt x="192260" y="16327"/>
                    <a:pt x="195919" y="19994"/>
                    <a:pt x="195919" y="24490"/>
                  </a:cubicBezTo>
                  <a:close/>
                  <a:moveTo>
                    <a:pt x="130613" y="16327"/>
                  </a:moveTo>
                  <a:lnTo>
                    <a:pt x="146939" y="16327"/>
                  </a:lnTo>
                  <a:lnTo>
                    <a:pt x="146939" y="81633"/>
                  </a:lnTo>
                  <a:lnTo>
                    <a:pt x="130613" y="81633"/>
                  </a:lnTo>
                  <a:close/>
                  <a:moveTo>
                    <a:pt x="155103" y="97960"/>
                  </a:moveTo>
                  <a:lnTo>
                    <a:pt x="171429" y="97960"/>
                  </a:lnTo>
                  <a:lnTo>
                    <a:pt x="171429" y="146939"/>
                  </a:lnTo>
                  <a:lnTo>
                    <a:pt x="155103" y="146939"/>
                  </a:lnTo>
                  <a:close/>
                  <a:moveTo>
                    <a:pt x="130613" y="228572"/>
                  </a:moveTo>
                  <a:lnTo>
                    <a:pt x="130613" y="163266"/>
                  </a:lnTo>
                  <a:lnTo>
                    <a:pt x="146939" y="163266"/>
                  </a:lnTo>
                  <a:lnTo>
                    <a:pt x="146939" y="228572"/>
                  </a:lnTo>
                  <a:close/>
                  <a:moveTo>
                    <a:pt x="187756" y="171429"/>
                  </a:moveTo>
                  <a:lnTo>
                    <a:pt x="187756" y="220409"/>
                  </a:lnTo>
                  <a:cubicBezTo>
                    <a:pt x="187756" y="224909"/>
                    <a:pt x="184097" y="228572"/>
                    <a:pt x="179593" y="228572"/>
                  </a:cubicBezTo>
                  <a:lnTo>
                    <a:pt x="163266" y="228572"/>
                  </a:lnTo>
                  <a:lnTo>
                    <a:pt x="163266" y="163266"/>
                  </a:lnTo>
                  <a:lnTo>
                    <a:pt x="179593" y="163266"/>
                  </a:lnTo>
                  <a:cubicBezTo>
                    <a:pt x="184097" y="163266"/>
                    <a:pt x="187756" y="166933"/>
                    <a:pt x="187756" y="171429"/>
                  </a:cubicBezTo>
                  <a:close/>
                  <a:moveTo>
                    <a:pt x="212246" y="138776"/>
                  </a:moveTo>
                  <a:cubicBezTo>
                    <a:pt x="212246" y="143276"/>
                    <a:pt x="208587" y="146939"/>
                    <a:pt x="204082" y="146939"/>
                  </a:cubicBezTo>
                  <a:lnTo>
                    <a:pt x="187756" y="146939"/>
                  </a:lnTo>
                  <a:lnTo>
                    <a:pt x="187756" y="97960"/>
                  </a:lnTo>
                  <a:lnTo>
                    <a:pt x="204082" y="97960"/>
                  </a:lnTo>
                  <a:cubicBezTo>
                    <a:pt x="208587" y="97960"/>
                    <a:pt x="212246" y="101627"/>
                    <a:pt x="212246" y="10612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679" name="Google Shape;2679;p16"/>
          <p:cNvSpPr txBox="1"/>
          <p:nvPr/>
        </p:nvSpPr>
        <p:spPr>
          <a:xfrm>
            <a:off x="31626" y="364841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RECOGNITIONS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0" name="Google Shape;2680;p16"/>
          <p:cNvSpPr txBox="1"/>
          <p:nvPr/>
        </p:nvSpPr>
        <p:spPr>
          <a:xfrm>
            <a:off x="31626" y="4568194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COLLABOATIONS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1" name="Google Shape;2681;p16"/>
          <p:cNvSpPr txBox="1"/>
          <p:nvPr/>
        </p:nvSpPr>
        <p:spPr>
          <a:xfrm>
            <a:off x="31626" y="548796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INDUSTRY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2" name="Google Shape;2682;p16"/>
          <p:cNvSpPr txBox="1"/>
          <p:nvPr/>
        </p:nvSpPr>
        <p:spPr>
          <a:xfrm>
            <a:off x="31626" y="6407742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RESEARCH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683" name="Google Shape;2683;p16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22509" y="4951242"/>
            <a:ext cx="565459" cy="565459"/>
          </a:xfrm>
          <a:prstGeom prst="rect">
            <a:avLst/>
          </a:prstGeom>
          <a:noFill/>
          <a:ln>
            <a:noFill/>
          </a:ln>
        </p:spPr>
      </p:pic>
      <p:sp>
        <p:nvSpPr>
          <p:cNvPr id="2684" name="Google Shape;2684;p16"/>
          <p:cNvSpPr txBox="1"/>
          <p:nvPr/>
        </p:nvSpPr>
        <p:spPr>
          <a:xfrm>
            <a:off x="31626" y="888367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DC88A7"/>
                </a:solidFill>
                <a:latin typeface="Arial"/>
                <a:ea typeface="Arial"/>
                <a:cs typeface="Arial"/>
                <a:sym typeface="Arial"/>
              </a:rPr>
              <a:t>AMRITA</a:t>
            </a:r>
            <a:endParaRPr sz="500" b="1" i="0" u="none" strike="noStrike" cap="none">
              <a:solidFill>
                <a:srgbClr val="DC88A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5" name="Google Shape;2685;p16"/>
          <p:cNvSpPr txBox="1"/>
          <p:nvPr/>
        </p:nvSpPr>
        <p:spPr>
          <a:xfrm>
            <a:off x="31626" y="180886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DC88A7"/>
                </a:solidFill>
                <a:latin typeface="Arial"/>
                <a:ea typeface="Arial"/>
                <a:cs typeface="Arial"/>
                <a:sym typeface="Arial"/>
              </a:rPr>
              <a:t>MISSION &amp; VISION</a:t>
            </a:r>
            <a:endParaRPr sz="500" b="1" i="0" u="none" strike="noStrike" cap="none">
              <a:solidFill>
                <a:srgbClr val="DC88A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6" name="Google Shape;2686;p16">
            <a:hlinkClick r:id="rId4" action="ppaction://hlinksldjump"/>
          </p:cNvPr>
          <p:cNvSpPr/>
          <p:nvPr/>
        </p:nvSpPr>
        <p:spPr>
          <a:xfrm>
            <a:off x="22745" y="315776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7" name="Google Shape;2687;p16">
            <a:hlinkClick r:id="" action="ppaction://noaction"/>
          </p:cNvPr>
          <p:cNvSpPr/>
          <p:nvPr/>
        </p:nvSpPr>
        <p:spPr>
          <a:xfrm>
            <a:off x="22745" y="3993100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8" name="Google Shape;2688;p16">
            <a:hlinkClick r:id="rId5" action="ppaction://hlinksldjump"/>
          </p:cNvPr>
          <p:cNvSpPr/>
          <p:nvPr/>
        </p:nvSpPr>
        <p:spPr>
          <a:xfrm>
            <a:off x="22745" y="1235107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9" name="Google Shape;2689;p16">
            <a:hlinkClick r:id="rId6" action="ppaction://hlinksldjump"/>
          </p:cNvPr>
          <p:cNvSpPr/>
          <p:nvPr/>
        </p:nvSpPr>
        <p:spPr>
          <a:xfrm>
            <a:off x="22745" y="2154438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90" name="Google Shape;2690;p16">
            <a:hlinkClick r:id="rId7" action="ppaction://hlinksldjump"/>
          </p:cNvPr>
          <p:cNvSpPr/>
          <p:nvPr/>
        </p:nvSpPr>
        <p:spPr>
          <a:xfrm>
            <a:off x="22745" y="3073769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91" name="Google Shape;2691;p16">
            <a:hlinkClick r:id="" action="ppaction://noaction"/>
          </p:cNvPr>
          <p:cNvSpPr/>
          <p:nvPr/>
        </p:nvSpPr>
        <p:spPr>
          <a:xfrm>
            <a:off x="22745" y="4912431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92" name="Google Shape;2692;p16">
            <a:hlinkClick r:id="rId8" action="ppaction://hlinksldjump"/>
          </p:cNvPr>
          <p:cNvSpPr/>
          <p:nvPr/>
        </p:nvSpPr>
        <p:spPr>
          <a:xfrm>
            <a:off x="22745" y="5831762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93" name="Google Shape;2693;p16"/>
          <p:cNvSpPr txBox="1">
            <a:spLocks noGrp="1"/>
          </p:cNvSpPr>
          <p:nvPr>
            <p:ph type="body" idx="1"/>
          </p:nvPr>
        </p:nvSpPr>
        <p:spPr>
          <a:xfrm>
            <a:off x="1695450" y="1212369"/>
            <a:ext cx="10547350" cy="4664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</a:pPr>
            <a:r>
              <a:rPr lang="en-US"/>
              <a:t>17 Years of Excellence</a:t>
            </a:r>
            <a:endParaRPr/>
          </a:p>
        </p:txBody>
      </p:sp>
      <p:sp>
        <p:nvSpPr>
          <p:cNvPr id="2694" name="Google Shape;2694;p16"/>
          <p:cNvSpPr txBox="1">
            <a:spLocks noGrp="1"/>
          </p:cNvSpPr>
          <p:nvPr>
            <p:ph type="body" idx="2"/>
          </p:nvPr>
        </p:nvSpPr>
        <p:spPr>
          <a:xfrm>
            <a:off x="1682750" y="757655"/>
            <a:ext cx="10560050" cy="5747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 lnSpcReduction="10000"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B8114F"/>
              </a:buClr>
              <a:buSzPts val="3600"/>
              <a:buNone/>
            </a:pPr>
            <a:r>
              <a:rPr lang="en-US"/>
              <a:t>Our Journey</a:t>
            </a:r>
            <a:endParaRPr/>
          </a:p>
        </p:txBody>
      </p:sp>
      <p:sp>
        <p:nvSpPr>
          <p:cNvPr id="2695" name="Google Shape;2695;p16"/>
          <p:cNvSpPr txBox="1"/>
          <p:nvPr/>
        </p:nvSpPr>
        <p:spPr>
          <a:xfrm>
            <a:off x="5566264" y="4651706"/>
            <a:ext cx="2612046" cy="8637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274320" marR="0" lvl="0" indent="-27432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C0728"/>
              </a:buClr>
              <a:buSzPts val="1520"/>
              <a:buFont typeface="Noto Sans Symbols"/>
              <a:buChar char="▪"/>
            </a:pPr>
            <a:r>
              <a:rPr lang="en-US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India’s First UNESCO Chair on Gender Equality &amp; Women Empowerment 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2696" name="Google Shape;2696;p16"/>
          <p:cNvCxnSpPr/>
          <p:nvPr/>
        </p:nvCxnSpPr>
        <p:spPr>
          <a:xfrm>
            <a:off x="5698596" y="4087654"/>
            <a:ext cx="0" cy="1689939"/>
          </a:xfrm>
          <a:prstGeom prst="straightConnector1">
            <a:avLst/>
          </a:prstGeom>
          <a:noFill/>
          <a:ln w="9525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97" name="Google Shape;2697;p16"/>
          <p:cNvSpPr txBox="1"/>
          <p:nvPr/>
        </p:nvSpPr>
        <p:spPr>
          <a:xfrm>
            <a:off x="2029104" y="4690221"/>
            <a:ext cx="2612046" cy="8637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274320" marR="0" lvl="0" indent="-27432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C0728"/>
              </a:buClr>
              <a:buSzPts val="1520"/>
              <a:buFont typeface="Noto Sans Symbols"/>
              <a:buChar char="▪"/>
            </a:pPr>
            <a:r>
              <a:rPr lang="en-US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Facebook Innovation Award 2015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98" name="Google Shape;2698;p16"/>
          <p:cNvSpPr txBox="1"/>
          <p:nvPr/>
        </p:nvSpPr>
        <p:spPr>
          <a:xfrm>
            <a:off x="9376006" y="5077386"/>
            <a:ext cx="2573970" cy="8637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274320" marR="0" lvl="0" indent="-27432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C0728"/>
              </a:buClr>
              <a:buSzPts val="1520"/>
              <a:buFont typeface="Noto Sans Symbols"/>
              <a:buChar char="▪"/>
            </a:pPr>
            <a:r>
              <a:rPr lang="en-US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Technology Business Incubator Selected as India’s Best by NITI Ayog</a:t>
            </a:r>
            <a:endParaRPr sz="1600" b="0" i="0" u="none" strike="noStrike" cap="none">
              <a:solidFill>
                <a:schemeClr val="dk2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99" name="Google Shape;2699;p16"/>
          <p:cNvSpPr txBox="1"/>
          <p:nvPr/>
        </p:nvSpPr>
        <p:spPr>
          <a:xfrm>
            <a:off x="2055776" y="2180180"/>
            <a:ext cx="2926889" cy="16254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274320" marR="0" lvl="0" indent="-27432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C0728"/>
              </a:buClr>
              <a:buSzPts val="1520"/>
              <a:buFont typeface="Noto Sans Symbols"/>
              <a:buChar char="▪"/>
            </a:pPr>
            <a:r>
              <a:rPr lang="en-US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India’ First Double Arm Transplant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74320" marR="0" lvl="0" indent="-177800" algn="l" rtl="0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rgbClr val="5C0728"/>
              </a:buClr>
              <a:buSzPts val="1520"/>
              <a:buFont typeface="Noto Sans Symbols"/>
              <a:buNone/>
            </a:pPr>
            <a:endParaRPr sz="1600" b="0" i="0" u="none" strike="noStrike" cap="none">
              <a:solidFill>
                <a:schemeClr val="dk2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74320" marR="0" lvl="0" indent="-177800" algn="l" rtl="0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rgbClr val="5C0728"/>
              </a:buClr>
              <a:buSzPts val="1520"/>
              <a:buFont typeface="Noto Sans Symbols"/>
              <a:buNone/>
            </a:pPr>
            <a:endParaRPr sz="1600" b="0" i="0" u="none" strike="noStrike" cap="none">
              <a:solidFill>
                <a:schemeClr val="dk2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74320" marR="0" lvl="0" indent="-274320" algn="l" rtl="0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rgbClr val="5C0728"/>
              </a:buClr>
              <a:buSzPts val="1520"/>
              <a:buFont typeface="Noto Sans Symbols"/>
              <a:buChar char="▪"/>
            </a:pPr>
            <a:r>
              <a:rPr lang="en-US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Asia’s First open Fetal Surgery </a:t>
            </a:r>
            <a:br>
              <a:rPr lang="en-US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</a:br>
            <a:r>
              <a:rPr lang="en-US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(4</a:t>
            </a:r>
            <a:r>
              <a:rPr lang="en-US" sz="1600" b="0" i="0" u="none" strike="noStrike" cap="none" baseline="30000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th</a:t>
            </a:r>
            <a:r>
              <a:rPr lang="en-US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 in the World)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74320" marR="0" lvl="0" indent="-177800" algn="l" rtl="0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rgbClr val="5C0728"/>
              </a:buClr>
              <a:buSzPts val="1520"/>
              <a:buFont typeface="Noto Sans Symbols"/>
              <a:buNone/>
            </a:pPr>
            <a:endParaRPr sz="1600" b="0" i="0" u="none" strike="noStrike" cap="none">
              <a:solidFill>
                <a:schemeClr val="dk2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00" name="Google Shape;2700;p16"/>
          <p:cNvSpPr txBox="1"/>
          <p:nvPr/>
        </p:nvSpPr>
        <p:spPr>
          <a:xfrm>
            <a:off x="5577145" y="2180181"/>
            <a:ext cx="2601165" cy="8637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274320" marR="0" lvl="0" indent="-27432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C0728"/>
              </a:buClr>
              <a:buSzPts val="1520"/>
              <a:buFont typeface="Noto Sans Symbols"/>
              <a:buChar char="▪"/>
            </a:pPr>
            <a:r>
              <a:rPr lang="en-US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World Center of Excellence in Disaster Reduction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74320" marR="0" lvl="0" indent="-274320" algn="l" rtl="0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rgbClr val="5C0728"/>
              </a:buClr>
              <a:buSzPts val="1520"/>
              <a:buFont typeface="Noto Sans Symbols"/>
              <a:buChar char="▪"/>
            </a:pPr>
            <a:r>
              <a:rPr lang="en-US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Oceannet Project for Deep Sea connectivity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2701" name="Google Shape;2701;p16"/>
          <p:cNvCxnSpPr/>
          <p:nvPr/>
        </p:nvCxnSpPr>
        <p:spPr>
          <a:xfrm>
            <a:off x="2161436" y="4126169"/>
            <a:ext cx="0" cy="1689939"/>
          </a:xfrm>
          <a:prstGeom prst="straightConnector1">
            <a:avLst/>
          </a:prstGeom>
          <a:noFill/>
          <a:ln w="9525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702" name="Google Shape;2702;p16"/>
          <p:cNvGrpSpPr/>
          <p:nvPr/>
        </p:nvGrpSpPr>
        <p:grpSpPr>
          <a:xfrm>
            <a:off x="9115647" y="3613177"/>
            <a:ext cx="794084" cy="2202931"/>
            <a:chOff x="7280079" y="3613177"/>
            <a:chExt cx="794084" cy="2202931"/>
          </a:xfrm>
        </p:grpSpPr>
        <p:sp>
          <p:nvSpPr>
            <p:cNvPr id="2703" name="Google Shape;2703;p16"/>
            <p:cNvSpPr/>
            <p:nvPr/>
          </p:nvSpPr>
          <p:spPr>
            <a:xfrm>
              <a:off x="7572375" y="3956755"/>
              <a:ext cx="200025" cy="200025"/>
            </a:xfrm>
            <a:prstGeom prst="star4">
              <a:avLst>
                <a:gd name="adj" fmla="val 12500"/>
              </a:avLst>
            </a:prstGeom>
            <a:solidFill>
              <a:schemeClr val="accent3"/>
            </a:solidFill>
            <a:ln w="12700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4" name="Google Shape;2704;p16"/>
            <p:cNvSpPr/>
            <p:nvPr/>
          </p:nvSpPr>
          <p:spPr>
            <a:xfrm>
              <a:off x="7280079" y="3613177"/>
              <a:ext cx="794084" cy="442674"/>
            </a:xfrm>
            <a:prstGeom prst="roundRect">
              <a:avLst>
                <a:gd name="adj" fmla="val 16667"/>
              </a:avLst>
            </a:prstGeom>
            <a:solidFill>
              <a:schemeClr val="lt1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-US" sz="2000" b="0" i="0" u="none" strike="noStrike" cap="none">
                  <a:solidFill>
                    <a:schemeClr val="dk2"/>
                  </a:solidFill>
                  <a:latin typeface="Arial"/>
                  <a:ea typeface="Arial"/>
                  <a:cs typeface="Arial"/>
                  <a:sym typeface="Arial"/>
                </a:rPr>
                <a:t>2017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705" name="Google Shape;2705;p16"/>
            <p:cNvCxnSpPr/>
            <p:nvPr/>
          </p:nvCxnSpPr>
          <p:spPr>
            <a:xfrm>
              <a:off x="7672292" y="4126169"/>
              <a:ext cx="0" cy="1689939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2706" name="Google Shape;2706;p16"/>
          <p:cNvGrpSpPr/>
          <p:nvPr/>
        </p:nvGrpSpPr>
        <p:grpSpPr>
          <a:xfrm>
            <a:off x="1798550" y="2286464"/>
            <a:ext cx="794084" cy="2219306"/>
            <a:chOff x="3170376" y="2295988"/>
            <a:chExt cx="794084" cy="2219306"/>
          </a:xfrm>
        </p:grpSpPr>
        <p:sp>
          <p:nvSpPr>
            <p:cNvPr id="2707" name="Google Shape;2707;p16"/>
            <p:cNvSpPr/>
            <p:nvPr/>
          </p:nvSpPr>
          <p:spPr>
            <a:xfrm>
              <a:off x="3457575" y="3971995"/>
              <a:ext cx="200025" cy="200025"/>
            </a:xfrm>
            <a:prstGeom prst="star4">
              <a:avLst>
                <a:gd name="adj" fmla="val 12500"/>
              </a:avLst>
            </a:prstGeom>
            <a:solidFill>
              <a:schemeClr val="accent3"/>
            </a:solidFill>
            <a:ln w="12700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8" name="Google Shape;2708;p16"/>
            <p:cNvSpPr/>
            <p:nvPr/>
          </p:nvSpPr>
          <p:spPr>
            <a:xfrm>
              <a:off x="3170376" y="4072620"/>
              <a:ext cx="794084" cy="442674"/>
            </a:xfrm>
            <a:prstGeom prst="roundRect">
              <a:avLst>
                <a:gd name="adj" fmla="val 16667"/>
              </a:avLst>
            </a:prstGeom>
            <a:solidFill>
              <a:schemeClr val="lt1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-US" sz="2000" b="0" i="0" u="none" strike="noStrike" cap="none">
                  <a:solidFill>
                    <a:schemeClr val="dk2"/>
                  </a:solidFill>
                  <a:latin typeface="Arial"/>
                  <a:ea typeface="Arial"/>
                  <a:cs typeface="Arial"/>
                  <a:sym typeface="Arial"/>
                </a:rPr>
                <a:t>2015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709" name="Google Shape;2709;p16"/>
            <p:cNvCxnSpPr/>
            <p:nvPr/>
          </p:nvCxnSpPr>
          <p:spPr>
            <a:xfrm>
              <a:off x="3556796" y="2295988"/>
              <a:ext cx="0" cy="1689939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2710" name="Google Shape;2710;p16"/>
          <p:cNvGrpSpPr/>
          <p:nvPr/>
        </p:nvGrpSpPr>
        <p:grpSpPr>
          <a:xfrm>
            <a:off x="5319002" y="2286464"/>
            <a:ext cx="794084" cy="2219306"/>
            <a:chOff x="5910178" y="2295988"/>
            <a:chExt cx="794084" cy="2219306"/>
          </a:xfrm>
        </p:grpSpPr>
        <p:sp>
          <p:nvSpPr>
            <p:cNvPr id="2711" name="Google Shape;2711;p16"/>
            <p:cNvSpPr/>
            <p:nvPr/>
          </p:nvSpPr>
          <p:spPr>
            <a:xfrm>
              <a:off x="6200775" y="3971995"/>
              <a:ext cx="200025" cy="200025"/>
            </a:xfrm>
            <a:prstGeom prst="star4">
              <a:avLst>
                <a:gd name="adj" fmla="val 12500"/>
              </a:avLst>
            </a:prstGeom>
            <a:solidFill>
              <a:schemeClr val="accent3"/>
            </a:solidFill>
            <a:ln w="12700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2" name="Google Shape;2712;p16"/>
            <p:cNvSpPr/>
            <p:nvPr/>
          </p:nvSpPr>
          <p:spPr>
            <a:xfrm>
              <a:off x="5910178" y="4072620"/>
              <a:ext cx="794084" cy="442674"/>
            </a:xfrm>
            <a:prstGeom prst="roundRect">
              <a:avLst>
                <a:gd name="adj" fmla="val 16667"/>
              </a:avLst>
            </a:prstGeom>
            <a:solidFill>
              <a:schemeClr val="lt1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-US" sz="2000" b="0" i="0" u="none" strike="noStrike" cap="none">
                  <a:solidFill>
                    <a:schemeClr val="dk2"/>
                  </a:solidFill>
                  <a:latin typeface="Arial"/>
                  <a:ea typeface="Arial"/>
                  <a:cs typeface="Arial"/>
                  <a:sym typeface="Arial"/>
                </a:rPr>
                <a:t>2016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713" name="Google Shape;2713;p16"/>
            <p:cNvCxnSpPr/>
            <p:nvPr/>
          </p:nvCxnSpPr>
          <p:spPr>
            <a:xfrm>
              <a:off x="6300344" y="2295988"/>
              <a:ext cx="0" cy="1689939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2714" name="Google Shape;2714;p16" descr="Inpatient"/>
          <p:cNvGrpSpPr/>
          <p:nvPr/>
        </p:nvGrpSpPr>
        <p:grpSpPr>
          <a:xfrm>
            <a:off x="3933380" y="2477877"/>
            <a:ext cx="905042" cy="668492"/>
            <a:chOff x="3892272" y="2519809"/>
            <a:chExt cx="702563" cy="518935"/>
          </a:xfrm>
        </p:grpSpPr>
        <p:sp>
          <p:nvSpPr>
            <p:cNvPr id="2715" name="Google Shape;2715;p16"/>
            <p:cNvSpPr/>
            <p:nvPr/>
          </p:nvSpPr>
          <p:spPr>
            <a:xfrm>
              <a:off x="4195654" y="2775285"/>
              <a:ext cx="399181" cy="263459"/>
            </a:xfrm>
            <a:custGeom>
              <a:avLst/>
              <a:gdLst/>
              <a:ahLst/>
              <a:cxnLst/>
              <a:rect l="l" t="t" r="r" b="b"/>
              <a:pathLst>
                <a:path w="399181" h="263459" extrusionOk="0">
                  <a:moveTo>
                    <a:pt x="367247" y="0"/>
                  </a:moveTo>
                  <a:lnTo>
                    <a:pt x="0" y="0"/>
                  </a:lnTo>
                  <a:lnTo>
                    <a:pt x="0" y="191607"/>
                  </a:lnTo>
                  <a:cubicBezTo>
                    <a:pt x="53" y="209222"/>
                    <a:pt x="14319" y="223489"/>
                    <a:pt x="31935" y="223542"/>
                  </a:cubicBezTo>
                  <a:lnTo>
                    <a:pt x="351280" y="223542"/>
                  </a:lnTo>
                  <a:lnTo>
                    <a:pt x="351280" y="263460"/>
                  </a:lnTo>
                  <a:lnTo>
                    <a:pt x="399181" y="263460"/>
                  </a:lnTo>
                  <a:lnTo>
                    <a:pt x="399181" y="31935"/>
                  </a:lnTo>
                  <a:cubicBezTo>
                    <a:pt x="399129" y="14319"/>
                    <a:pt x="384862" y="53"/>
                    <a:pt x="3672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6" name="Google Shape;2716;p16"/>
            <p:cNvSpPr/>
            <p:nvPr/>
          </p:nvSpPr>
          <p:spPr>
            <a:xfrm>
              <a:off x="3892272" y="2655526"/>
              <a:ext cx="279430" cy="383218"/>
            </a:xfrm>
            <a:custGeom>
              <a:avLst/>
              <a:gdLst/>
              <a:ahLst/>
              <a:cxnLst/>
              <a:rect l="l" t="t" r="r" b="b"/>
              <a:pathLst>
                <a:path w="279430" h="383218" extrusionOk="0">
                  <a:moveTo>
                    <a:pt x="47906" y="23955"/>
                  </a:moveTo>
                  <a:cubicBezTo>
                    <a:pt x="48146" y="10967"/>
                    <a:pt x="37813" y="245"/>
                    <a:pt x="24825" y="4"/>
                  </a:cubicBezTo>
                  <a:cubicBezTo>
                    <a:pt x="24535" y="-1"/>
                    <a:pt x="24245" y="-1"/>
                    <a:pt x="23955" y="4"/>
                  </a:cubicBezTo>
                  <a:cubicBezTo>
                    <a:pt x="10968" y="-236"/>
                    <a:pt x="244" y="10097"/>
                    <a:pt x="4" y="23085"/>
                  </a:cubicBezTo>
                  <a:cubicBezTo>
                    <a:pt x="-1" y="23375"/>
                    <a:pt x="-1" y="23665"/>
                    <a:pt x="4" y="23955"/>
                  </a:cubicBezTo>
                  <a:lnTo>
                    <a:pt x="4" y="383218"/>
                  </a:lnTo>
                  <a:lnTo>
                    <a:pt x="47906" y="383218"/>
                  </a:lnTo>
                  <a:lnTo>
                    <a:pt x="47906" y="303382"/>
                  </a:lnTo>
                  <a:lnTo>
                    <a:pt x="279431" y="303382"/>
                  </a:lnTo>
                  <a:lnTo>
                    <a:pt x="279431" y="223546"/>
                  </a:lnTo>
                  <a:lnTo>
                    <a:pt x="47906" y="12774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7" name="Google Shape;2717;p16"/>
            <p:cNvSpPr/>
            <p:nvPr/>
          </p:nvSpPr>
          <p:spPr>
            <a:xfrm>
              <a:off x="3971138" y="2689764"/>
              <a:ext cx="95803" cy="95803"/>
            </a:xfrm>
            <a:custGeom>
              <a:avLst/>
              <a:gdLst/>
              <a:ahLst/>
              <a:cxnLst/>
              <a:rect l="l" t="t" r="r" b="b"/>
              <a:pathLst>
                <a:path w="95803" h="95803" extrusionOk="0">
                  <a:moveTo>
                    <a:pt x="95804" y="47902"/>
                  </a:moveTo>
                  <a:cubicBezTo>
                    <a:pt x="95804" y="74357"/>
                    <a:pt x="74357" y="95803"/>
                    <a:pt x="47902" y="95803"/>
                  </a:cubicBezTo>
                  <a:cubicBezTo>
                    <a:pt x="21446" y="95803"/>
                    <a:pt x="0" y="74357"/>
                    <a:pt x="0" y="47902"/>
                  </a:cubicBezTo>
                  <a:cubicBezTo>
                    <a:pt x="0" y="21446"/>
                    <a:pt x="21446" y="0"/>
                    <a:pt x="47902" y="0"/>
                  </a:cubicBezTo>
                  <a:cubicBezTo>
                    <a:pt x="74357" y="0"/>
                    <a:pt x="95804" y="21446"/>
                    <a:pt x="95804" y="479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8" name="Google Shape;2718;p16"/>
            <p:cNvSpPr/>
            <p:nvPr/>
          </p:nvSpPr>
          <p:spPr>
            <a:xfrm>
              <a:off x="4052036" y="2756429"/>
              <a:ext cx="119666" cy="98955"/>
            </a:xfrm>
            <a:custGeom>
              <a:avLst/>
              <a:gdLst/>
              <a:ahLst/>
              <a:cxnLst/>
              <a:rect l="l" t="t" r="r" b="b"/>
              <a:pathLst>
                <a:path w="119666" h="98955" extrusionOk="0">
                  <a:moveTo>
                    <a:pt x="0" y="49097"/>
                  </a:moveTo>
                  <a:lnTo>
                    <a:pt x="119667" y="98955"/>
                  </a:lnTo>
                  <a:lnTo>
                    <a:pt x="119667" y="12469"/>
                  </a:lnTo>
                  <a:lnTo>
                    <a:pt x="104386" y="6082"/>
                  </a:lnTo>
                  <a:cubicBezTo>
                    <a:pt x="63682" y="-10726"/>
                    <a:pt x="17045" y="8493"/>
                    <a:pt x="0" y="490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9" name="Google Shape;2719;p16"/>
            <p:cNvSpPr/>
            <p:nvPr/>
          </p:nvSpPr>
          <p:spPr>
            <a:xfrm>
              <a:off x="4259523" y="2519809"/>
              <a:ext cx="207574" cy="157469"/>
            </a:xfrm>
            <a:custGeom>
              <a:avLst/>
              <a:gdLst/>
              <a:ahLst/>
              <a:cxnLst/>
              <a:rect l="l" t="t" r="r" b="b"/>
              <a:pathLst>
                <a:path w="207574" h="157469" extrusionOk="0">
                  <a:moveTo>
                    <a:pt x="191607" y="0"/>
                  </a:moveTo>
                  <a:lnTo>
                    <a:pt x="15967" y="0"/>
                  </a:lnTo>
                  <a:cubicBezTo>
                    <a:pt x="7149" y="0"/>
                    <a:pt x="0" y="7149"/>
                    <a:pt x="0" y="15967"/>
                  </a:cubicBezTo>
                  <a:lnTo>
                    <a:pt x="0" y="141502"/>
                  </a:lnTo>
                  <a:cubicBezTo>
                    <a:pt x="0" y="150321"/>
                    <a:pt x="7149" y="157469"/>
                    <a:pt x="15967" y="157469"/>
                  </a:cubicBezTo>
                  <a:lnTo>
                    <a:pt x="191607" y="157469"/>
                  </a:lnTo>
                  <a:cubicBezTo>
                    <a:pt x="200426" y="157469"/>
                    <a:pt x="207574" y="150321"/>
                    <a:pt x="207574" y="141502"/>
                  </a:cubicBezTo>
                  <a:lnTo>
                    <a:pt x="207574" y="15967"/>
                  </a:lnTo>
                  <a:cubicBezTo>
                    <a:pt x="207574" y="7149"/>
                    <a:pt x="200426" y="0"/>
                    <a:pt x="191607" y="0"/>
                  </a:cubicBezTo>
                  <a:close/>
                  <a:moveTo>
                    <a:pt x="193411" y="84419"/>
                  </a:moveTo>
                  <a:lnTo>
                    <a:pt x="165309" y="84419"/>
                  </a:lnTo>
                  <a:lnTo>
                    <a:pt x="145102" y="106597"/>
                  </a:lnTo>
                  <a:cubicBezTo>
                    <a:pt x="142626" y="109315"/>
                    <a:pt x="138415" y="109511"/>
                    <a:pt x="135696" y="107034"/>
                  </a:cubicBezTo>
                  <a:cubicBezTo>
                    <a:pt x="134792" y="106210"/>
                    <a:pt x="134132" y="105153"/>
                    <a:pt x="133790" y="103979"/>
                  </a:cubicBezTo>
                  <a:lnTo>
                    <a:pt x="123834" y="69889"/>
                  </a:lnTo>
                  <a:lnTo>
                    <a:pt x="99835" y="133327"/>
                  </a:lnTo>
                  <a:cubicBezTo>
                    <a:pt x="98857" y="135920"/>
                    <a:pt x="96372" y="137635"/>
                    <a:pt x="93600" y="137630"/>
                  </a:cubicBezTo>
                  <a:lnTo>
                    <a:pt x="93025" y="137630"/>
                  </a:lnTo>
                  <a:cubicBezTo>
                    <a:pt x="90053" y="137365"/>
                    <a:pt x="87621" y="135152"/>
                    <a:pt x="87077" y="132217"/>
                  </a:cubicBezTo>
                  <a:lnTo>
                    <a:pt x="71853" y="50991"/>
                  </a:lnTo>
                  <a:lnTo>
                    <a:pt x="62216" y="79836"/>
                  </a:lnTo>
                  <a:cubicBezTo>
                    <a:pt x="61318" y="82569"/>
                    <a:pt x="58770" y="84419"/>
                    <a:pt x="55893" y="84427"/>
                  </a:cubicBezTo>
                  <a:lnTo>
                    <a:pt x="15967" y="84427"/>
                  </a:lnTo>
                  <a:lnTo>
                    <a:pt x="15967" y="71110"/>
                  </a:lnTo>
                  <a:lnTo>
                    <a:pt x="51095" y="71110"/>
                  </a:lnTo>
                  <a:lnTo>
                    <a:pt x="67326" y="22410"/>
                  </a:lnTo>
                  <a:cubicBezTo>
                    <a:pt x="68508" y="18928"/>
                    <a:pt x="72289" y="17063"/>
                    <a:pt x="75771" y="18246"/>
                  </a:cubicBezTo>
                  <a:cubicBezTo>
                    <a:pt x="78042" y="19016"/>
                    <a:pt x="79723" y="20948"/>
                    <a:pt x="80172" y="23304"/>
                  </a:cubicBezTo>
                  <a:lnTo>
                    <a:pt x="95700" y="106454"/>
                  </a:lnTo>
                  <a:lnTo>
                    <a:pt x="118365" y="46576"/>
                  </a:lnTo>
                  <a:cubicBezTo>
                    <a:pt x="119663" y="43136"/>
                    <a:pt x="123504" y="41399"/>
                    <a:pt x="126945" y="42697"/>
                  </a:cubicBezTo>
                  <a:cubicBezTo>
                    <a:pt x="128904" y="43436"/>
                    <a:pt x="130401" y="45053"/>
                    <a:pt x="130987" y="47063"/>
                  </a:cubicBezTo>
                  <a:lnTo>
                    <a:pt x="143234" y="88850"/>
                  </a:lnTo>
                  <a:lnTo>
                    <a:pt x="157429" y="73330"/>
                  </a:lnTo>
                  <a:cubicBezTo>
                    <a:pt x="158680" y="71927"/>
                    <a:pt x="160468" y="71120"/>
                    <a:pt x="162347" y="71110"/>
                  </a:cubicBezTo>
                  <a:lnTo>
                    <a:pt x="193403" y="71110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2720" name="Google Shape;2720;p16" descr="Logo&#10;&#10;Description automatically generated"/>
          <p:cNvPicPr preferRelativeResize="0"/>
          <p:nvPr/>
        </p:nvPicPr>
        <p:blipFill rotWithShape="1">
          <a:blip r:embed="rId9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340506" y="5364577"/>
            <a:ext cx="1828187" cy="583521"/>
          </a:xfrm>
          <a:prstGeom prst="rect">
            <a:avLst/>
          </a:prstGeom>
          <a:noFill/>
          <a:ln>
            <a:noFill/>
          </a:ln>
        </p:spPr>
      </p:pic>
      <p:pic>
        <p:nvPicPr>
          <p:cNvPr id="2721" name="Google Shape;2721;p16"/>
          <p:cNvPicPr preferRelativeResize="0"/>
          <p:nvPr/>
        </p:nvPicPr>
        <p:blipFill rotWithShape="1">
          <a:blip r:embed="rId10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664319" y="4839375"/>
            <a:ext cx="1148874" cy="1068525"/>
          </a:xfrm>
          <a:prstGeom prst="rect">
            <a:avLst/>
          </a:prstGeom>
          <a:noFill/>
          <a:ln>
            <a:noFill/>
          </a:ln>
        </p:spPr>
      </p:pic>
      <p:pic>
        <p:nvPicPr>
          <p:cNvPr id="2722" name="Google Shape;2722;p16" descr="A picture containing light&#10;&#10;Description automatically generated"/>
          <p:cNvPicPr preferRelativeResize="0"/>
          <p:nvPr/>
        </p:nvPicPr>
        <p:blipFill rotWithShape="1">
          <a:blip r:embed="rId11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022877" y="3839391"/>
            <a:ext cx="1280228" cy="1219903"/>
          </a:xfrm>
          <a:prstGeom prst="rect">
            <a:avLst/>
          </a:prstGeom>
          <a:noFill/>
          <a:ln>
            <a:noFill/>
          </a:ln>
        </p:spPr>
      </p:pic>
      <p:pic>
        <p:nvPicPr>
          <p:cNvPr id="2723" name="Google Shape;2723;p16" descr="A boat in the middle of a body of water&#10;&#10;Description automatically generated"/>
          <p:cNvPicPr preferRelativeResize="0"/>
          <p:nvPr/>
        </p:nvPicPr>
        <p:blipFill rotWithShape="1">
          <a:blip r:embed="rId1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346015" y="2205029"/>
            <a:ext cx="1209900" cy="1209900"/>
          </a:xfrm>
          <a:prstGeom prst="ellipse">
            <a:avLst/>
          </a:prstGeom>
          <a:noFill/>
          <a:ln w="9525" cap="flat" cmpd="sng">
            <a:solidFill>
              <a:srgbClr val="B90F50"/>
            </a:solidFill>
            <a:prstDash val="solid"/>
            <a:round/>
            <a:headEnd type="none" w="sm" len="sm"/>
            <a:tailEnd type="none" w="sm" len="sm"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6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7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7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6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7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7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7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7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6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6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7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00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7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6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7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728" name="Google Shape;2728;p17"/>
          <p:cNvCxnSpPr/>
          <p:nvPr/>
        </p:nvCxnSpPr>
        <p:spPr>
          <a:xfrm>
            <a:off x="677618" y="4058431"/>
            <a:ext cx="11514382" cy="0"/>
          </a:xfrm>
          <a:prstGeom prst="straightConnector1">
            <a:avLst/>
          </a:prstGeom>
          <a:noFill/>
          <a:ln w="9525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729" name="Google Shape;2729;p17"/>
          <p:cNvGrpSpPr/>
          <p:nvPr/>
        </p:nvGrpSpPr>
        <p:grpSpPr>
          <a:xfrm>
            <a:off x="-812316" y="4835469"/>
            <a:ext cx="896786" cy="896786"/>
            <a:chOff x="-812316" y="4835469"/>
            <a:chExt cx="896786" cy="896786"/>
          </a:xfrm>
        </p:grpSpPr>
        <p:sp>
          <p:nvSpPr>
            <p:cNvPr id="2730" name="Google Shape;2730;p17"/>
            <p:cNvSpPr/>
            <p:nvPr/>
          </p:nvSpPr>
          <p:spPr>
            <a:xfrm>
              <a:off x="-812316" y="4835469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1" name="Google Shape;2731;p17"/>
            <p:cNvSpPr/>
            <p:nvPr/>
          </p:nvSpPr>
          <p:spPr>
            <a:xfrm>
              <a:off x="-726564" y="4910380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732" name="Google Shape;2732;p17"/>
            <p:cNvGrpSpPr/>
            <p:nvPr/>
          </p:nvGrpSpPr>
          <p:grpSpPr>
            <a:xfrm>
              <a:off x="-646724" y="4948860"/>
              <a:ext cx="573429" cy="573428"/>
              <a:chOff x="-646724" y="4948860"/>
              <a:chExt cx="573429" cy="573428"/>
            </a:xfrm>
          </p:grpSpPr>
          <p:sp>
            <p:nvSpPr>
              <p:cNvPr id="2733" name="Google Shape;2733;p17"/>
              <p:cNvSpPr/>
              <p:nvPr/>
            </p:nvSpPr>
            <p:spPr>
              <a:xfrm>
                <a:off x="-352393" y="5349364"/>
                <a:ext cx="131597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131597" h="37743" extrusionOk="0">
                    <a:moveTo>
                      <a:pt x="0" y="0"/>
                    </a:moveTo>
                    <a:lnTo>
                      <a:pt x="131597" y="0"/>
                    </a:lnTo>
                    <a:lnTo>
                      <a:pt x="131597" y="37743"/>
                    </a:lnTo>
                    <a:lnTo>
                      <a:pt x="0" y="377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65E7D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34" name="Google Shape;2734;p17"/>
              <p:cNvSpPr/>
              <p:nvPr/>
            </p:nvSpPr>
            <p:spPr>
              <a:xfrm>
                <a:off x="-281611" y="5349364"/>
                <a:ext cx="60926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60926" h="37743" extrusionOk="0">
                    <a:moveTo>
                      <a:pt x="0" y="37743"/>
                    </a:moveTo>
                    <a:lnTo>
                      <a:pt x="60927" y="37743"/>
                    </a:lnTo>
                    <a:lnTo>
                      <a:pt x="60927" y="0"/>
                    </a:lnTo>
                    <a:lnTo>
                      <a:pt x="3248" y="0"/>
                    </a:lnTo>
                    <a:lnTo>
                      <a:pt x="0" y="37743"/>
                    </a:lnTo>
                    <a:close/>
                  </a:path>
                </a:pathLst>
              </a:custGeom>
              <a:solidFill>
                <a:srgbClr val="2B4D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35" name="Google Shape;2735;p17"/>
              <p:cNvSpPr/>
              <p:nvPr/>
            </p:nvSpPr>
            <p:spPr>
              <a:xfrm>
                <a:off x="-619060" y="5208695"/>
                <a:ext cx="266666" cy="305194"/>
              </a:xfrm>
              <a:custGeom>
                <a:avLst/>
                <a:gdLst/>
                <a:ahLst/>
                <a:cxnLst/>
                <a:rect l="l" t="t" r="r" b="b"/>
                <a:pathLst>
                  <a:path w="266666" h="305194" extrusionOk="0">
                    <a:moveTo>
                      <a:pt x="266667" y="305194"/>
                    </a:moveTo>
                    <a:lnTo>
                      <a:pt x="0" y="305194"/>
                    </a:lnTo>
                    <a:lnTo>
                      <a:pt x="0" y="0"/>
                    </a:lnTo>
                    <a:lnTo>
                      <a:pt x="266667" y="103262"/>
                    </a:lnTo>
                    <a:lnTo>
                      <a:pt x="266667" y="305194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36" name="Google Shape;2736;p17"/>
              <p:cNvSpPr/>
              <p:nvPr/>
            </p:nvSpPr>
            <p:spPr>
              <a:xfrm>
                <a:off x="-619060" y="5208695"/>
                <a:ext cx="266666" cy="305194"/>
              </a:xfrm>
              <a:custGeom>
                <a:avLst/>
                <a:gdLst/>
                <a:ahLst/>
                <a:cxnLst/>
                <a:rect l="l" t="t" r="r" b="b"/>
                <a:pathLst>
                  <a:path w="266666" h="305194" extrusionOk="0">
                    <a:moveTo>
                      <a:pt x="0" y="0"/>
                    </a:moveTo>
                    <a:lnTo>
                      <a:pt x="0" y="27327"/>
                    </a:lnTo>
                    <a:lnTo>
                      <a:pt x="221308" y="113006"/>
                    </a:lnTo>
                    <a:cubicBezTo>
                      <a:pt x="233852" y="117822"/>
                      <a:pt x="242139" y="129918"/>
                      <a:pt x="242139" y="143469"/>
                    </a:cubicBezTo>
                    <a:lnTo>
                      <a:pt x="242139" y="305194"/>
                    </a:lnTo>
                    <a:lnTo>
                      <a:pt x="266667" y="305194"/>
                    </a:lnTo>
                    <a:lnTo>
                      <a:pt x="266667" y="1032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37" name="Google Shape;2737;p17"/>
              <p:cNvSpPr/>
              <p:nvPr/>
            </p:nvSpPr>
            <p:spPr>
              <a:xfrm>
                <a:off x="-574261" y="5273653"/>
                <a:ext cx="177068" cy="120845"/>
              </a:xfrm>
              <a:custGeom>
                <a:avLst/>
                <a:gdLst/>
                <a:ahLst/>
                <a:cxnLst/>
                <a:rect l="l" t="t" r="r" b="b"/>
                <a:pathLst>
                  <a:path w="177068" h="120845" extrusionOk="0">
                    <a:moveTo>
                      <a:pt x="177069" y="62383"/>
                    </a:moveTo>
                    <a:lnTo>
                      <a:pt x="177069" y="120846"/>
                    </a:lnTo>
                    <a:lnTo>
                      <a:pt x="0" y="120846"/>
                    </a:lnTo>
                    <a:lnTo>
                      <a:pt x="0" y="0"/>
                    </a:lnTo>
                    <a:lnTo>
                      <a:pt x="60031" y="21168"/>
                    </a:lnTo>
                    <a:lnTo>
                      <a:pt x="117038" y="41327"/>
                    </a:lnTo>
                    <a:lnTo>
                      <a:pt x="177069" y="62383"/>
                    </a:ln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38" name="Google Shape;2738;p17"/>
              <p:cNvSpPr/>
              <p:nvPr/>
            </p:nvSpPr>
            <p:spPr>
              <a:xfrm>
                <a:off x="-574261" y="5273653"/>
                <a:ext cx="177068" cy="120957"/>
              </a:xfrm>
              <a:custGeom>
                <a:avLst/>
                <a:gdLst/>
                <a:ahLst/>
                <a:cxnLst/>
                <a:rect l="l" t="t" r="r" b="b"/>
                <a:pathLst>
                  <a:path w="177068" h="120957" extrusionOk="0">
                    <a:moveTo>
                      <a:pt x="117150" y="41215"/>
                    </a:moveTo>
                    <a:lnTo>
                      <a:pt x="60143" y="21056"/>
                    </a:lnTo>
                    <a:lnTo>
                      <a:pt x="0" y="0"/>
                    </a:lnTo>
                    <a:lnTo>
                      <a:pt x="0" y="19264"/>
                    </a:lnTo>
                    <a:lnTo>
                      <a:pt x="35503" y="31807"/>
                    </a:lnTo>
                    <a:lnTo>
                      <a:pt x="92510" y="51967"/>
                    </a:lnTo>
                    <a:lnTo>
                      <a:pt x="141117" y="69103"/>
                    </a:lnTo>
                    <a:cubicBezTo>
                      <a:pt x="147949" y="71567"/>
                      <a:pt x="152541" y="77951"/>
                      <a:pt x="152541" y="85230"/>
                    </a:cubicBezTo>
                    <a:lnTo>
                      <a:pt x="152541" y="120958"/>
                    </a:lnTo>
                    <a:lnTo>
                      <a:pt x="177069" y="120958"/>
                    </a:lnTo>
                    <a:lnTo>
                      <a:pt x="177069" y="62495"/>
                    </a:lnTo>
                    <a:lnTo>
                      <a:pt x="117150" y="41215"/>
                    </a:ln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39" name="Google Shape;2739;p17"/>
              <p:cNvSpPr/>
              <p:nvPr/>
            </p:nvSpPr>
            <p:spPr>
              <a:xfrm>
                <a:off x="-261787" y="5175207"/>
                <a:ext cx="103598" cy="279098"/>
              </a:xfrm>
              <a:custGeom>
                <a:avLst/>
                <a:gdLst/>
                <a:ahLst/>
                <a:cxnLst/>
                <a:rect l="l" t="t" r="r" b="b"/>
                <a:pathLst>
                  <a:path w="103598" h="279098" extrusionOk="0">
                    <a:moveTo>
                      <a:pt x="103598" y="256699"/>
                    </a:moveTo>
                    <a:lnTo>
                      <a:pt x="85118" y="279099"/>
                    </a:lnTo>
                    <a:lnTo>
                      <a:pt x="18480" y="279099"/>
                    </a:lnTo>
                    <a:lnTo>
                      <a:pt x="0" y="256699"/>
                    </a:lnTo>
                    <a:lnTo>
                      <a:pt x="12320" y="111550"/>
                    </a:lnTo>
                    <a:lnTo>
                      <a:pt x="18480" y="38975"/>
                    </a:lnTo>
                    <a:lnTo>
                      <a:pt x="19600" y="26319"/>
                    </a:lnTo>
                    <a:lnTo>
                      <a:pt x="31695" y="4816"/>
                    </a:lnTo>
                    <a:cubicBezTo>
                      <a:pt x="31919" y="2128"/>
                      <a:pt x="33599" y="0"/>
                      <a:pt x="35503" y="0"/>
                    </a:cubicBezTo>
                    <a:lnTo>
                      <a:pt x="68207" y="0"/>
                    </a:lnTo>
                    <a:cubicBezTo>
                      <a:pt x="70223" y="0"/>
                      <a:pt x="71903" y="2128"/>
                      <a:pt x="72015" y="4816"/>
                    </a:cubicBezTo>
                    <a:lnTo>
                      <a:pt x="84222" y="27327"/>
                    </a:lnTo>
                    <a:lnTo>
                      <a:pt x="91390" y="111550"/>
                    </a:lnTo>
                    <a:lnTo>
                      <a:pt x="97550" y="184124"/>
                    </a:lnTo>
                    <a:lnTo>
                      <a:pt x="103598" y="256699"/>
                    </a:lnTo>
                    <a:close/>
                  </a:path>
                </a:pathLst>
              </a:custGeom>
              <a:solidFill>
                <a:srgbClr val="C3D5E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40" name="Google Shape;2740;p17"/>
              <p:cNvSpPr/>
              <p:nvPr/>
            </p:nvSpPr>
            <p:spPr>
              <a:xfrm>
                <a:off x="-208140" y="5141608"/>
                <a:ext cx="49951" cy="312697"/>
              </a:xfrm>
              <a:custGeom>
                <a:avLst/>
                <a:gdLst/>
                <a:ahLst/>
                <a:cxnLst/>
                <a:rect l="l" t="t" r="r" b="b"/>
                <a:pathLst>
                  <a:path w="49951" h="312697" extrusionOk="0">
                    <a:moveTo>
                      <a:pt x="43791" y="217724"/>
                    </a:moveTo>
                    <a:lnTo>
                      <a:pt x="37631" y="145149"/>
                    </a:lnTo>
                    <a:lnTo>
                      <a:pt x="25760" y="4816"/>
                    </a:lnTo>
                    <a:cubicBezTo>
                      <a:pt x="25535" y="2128"/>
                      <a:pt x="23184" y="0"/>
                      <a:pt x="20496" y="0"/>
                    </a:cubicBezTo>
                    <a:lnTo>
                      <a:pt x="0" y="0"/>
                    </a:lnTo>
                    <a:cubicBezTo>
                      <a:pt x="2800" y="0"/>
                      <a:pt x="5040" y="2128"/>
                      <a:pt x="5264" y="4816"/>
                    </a:cubicBezTo>
                    <a:lnTo>
                      <a:pt x="17136" y="145149"/>
                    </a:lnTo>
                    <a:lnTo>
                      <a:pt x="23296" y="217724"/>
                    </a:lnTo>
                    <a:lnTo>
                      <a:pt x="29455" y="312698"/>
                    </a:lnTo>
                    <a:lnTo>
                      <a:pt x="49951" y="290298"/>
                    </a:lnTo>
                    <a:lnTo>
                      <a:pt x="43791" y="217724"/>
                    </a:lnTo>
                    <a:close/>
                  </a:path>
                </a:pathLst>
              </a:custGeom>
              <a:solidFill>
                <a:srgbClr val="B7C8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41" name="Google Shape;2741;p17"/>
              <p:cNvSpPr/>
              <p:nvPr/>
            </p:nvSpPr>
            <p:spPr>
              <a:xfrm>
                <a:off x="-243307" y="5141496"/>
                <a:ext cx="66638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66638" h="72574" extrusionOk="0">
                    <a:moveTo>
                      <a:pt x="66639" y="72575"/>
                    </a:moveTo>
                    <a:lnTo>
                      <a:pt x="0" y="72575"/>
                    </a:lnTo>
                    <a:lnTo>
                      <a:pt x="5712" y="4816"/>
                    </a:lnTo>
                    <a:cubicBezTo>
                      <a:pt x="5936" y="2128"/>
                      <a:pt x="8288" y="0"/>
                      <a:pt x="10976" y="0"/>
                    </a:cubicBezTo>
                    <a:lnTo>
                      <a:pt x="55551" y="0"/>
                    </a:lnTo>
                    <a:cubicBezTo>
                      <a:pt x="58351" y="0"/>
                      <a:pt x="60591" y="2128"/>
                      <a:pt x="60815" y="4816"/>
                    </a:cubicBezTo>
                    <a:lnTo>
                      <a:pt x="66639" y="72575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42" name="Google Shape;2742;p17"/>
              <p:cNvSpPr/>
              <p:nvPr/>
            </p:nvSpPr>
            <p:spPr>
              <a:xfrm>
                <a:off x="-208140" y="5141604"/>
                <a:ext cx="31471" cy="72578"/>
              </a:xfrm>
              <a:custGeom>
                <a:avLst/>
                <a:gdLst/>
                <a:ahLst/>
                <a:cxnLst/>
                <a:rect l="l" t="t" r="r" b="b"/>
                <a:pathLst>
                  <a:path w="31471" h="72578" extrusionOk="0">
                    <a:moveTo>
                      <a:pt x="5264" y="4820"/>
                    </a:moveTo>
                    <a:lnTo>
                      <a:pt x="10976" y="72579"/>
                    </a:lnTo>
                    <a:lnTo>
                      <a:pt x="31471" y="72579"/>
                    </a:lnTo>
                    <a:lnTo>
                      <a:pt x="25760" y="4820"/>
                    </a:lnTo>
                    <a:cubicBezTo>
                      <a:pt x="25535" y="2132"/>
                      <a:pt x="23184" y="4"/>
                      <a:pt x="20496" y="4"/>
                    </a:cubicBezTo>
                    <a:lnTo>
                      <a:pt x="0" y="4"/>
                    </a:lnTo>
                    <a:cubicBezTo>
                      <a:pt x="2800" y="-108"/>
                      <a:pt x="5040" y="2020"/>
                      <a:pt x="5264" y="4820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43" name="Google Shape;2743;p17"/>
              <p:cNvSpPr/>
              <p:nvPr/>
            </p:nvSpPr>
            <p:spPr>
              <a:xfrm>
                <a:off x="-255627" y="5286757"/>
                <a:ext cx="91278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91278" h="72574" extrusionOk="0">
                    <a:moveTo>
                      <a:pt x="91278" y="72575"/>
                    </a:moveTo>
                    <a:lnTo>
                      <a:pt x="0" y="72575"/>
                    </a:lnTo>
                    <a:lnTo>
                      <a:pt x="6160" y="0"/>
                    </a:lnTo>
                    <a:lnTo>
                      <a:pt x="85118" y="0"/>
                    </a:lnTo>
                    <a:lnTo>
                      <a:pt x="91278" y="72575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44" name="Google Shape;2744;p17"/>
              <p:cNvSpPr/>
              <p:nvPr/>
            </p:nvSpPr>
            <p:spPr>
              <a:xfrm>
                <a:off x="-191004" y="5286757"/>
                <a:ext cx="26655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26655" h="72574" extrusionOk="0">
                    <a:moveTo>
                      <a:pt x="26656" y="72575"/>
                    </a:moveTo>
                    <a:lnTo>
                      <a:pt x="20496" y="0"/>
                    </a:lnTo>
                    <a:lnTo>
                      <a:pt x="0" y="0"/>
                    </a:lnTo>
                    <a:lnTo>
                      <a:pt x="6160" y="72575"/>
                    </a:lnTo>
                    <a:lnTo>
                      <a:pt x="26656" y="72575"/>
                    </a:ln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45" name="Google Shape;2745;p17"/>
              <p:cNvSpPr/>
              <p:nvPr/>
            </p:nvSpPr>
            <p:spPr>
              <a:xfrm>
                <a:off x="-541670" y="5457106"/>
                <a:ext cx="111885" cy="56782"/>
              </a:xfrm>
              <a:custGeom>
                <a:avLst/>
                <a:gdLst/>
                <a:ahLst/>
                <a:cxnLst/>
                <a:rect l="l" t="t" r="r" b="b"/>
                <a:pathLst>
                  <a:path w="111885" h="56782" extrusionOk="0">
                    <a:moveTo>
                      <a:pt x="0" y="0"/>
                    </a:moveTo>
                    <a:lnTo>
                      <a:pt x="111886" y="0"/>
                    </a:lnTo>
                    <a:lnTo>
                      <a:pt x="111886" y="56783"/>
                    </a:lnTo>
                    <a:lnTo>
                      <a:pt x="0" y="5678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46" name="Google Shape;2746;p17"/>
              <p:cNvSpPr/>
              <p:nvPr/>
            </p:nvSpPr>
            <p:spPr>
              <a:xfrm>
                <a:off x="-453415" y="5457106"/>
                <a:ext cx="23631" cy="56782"/>
              </a:xfrm>
              <a:custGeom>
                <a:avLst/>
                <a:gdLst/>
                <a:ahLst/>
                <a:cxnLst/>
                <a:rect l="l" t="t" r="r" b="b"/>
                <a:pathLst>
                  <a:path w="23631" h="56782" extrusionOk="0">
                    <a:moveTo>
                      <a:pt x="0" y="0"/>
                    </a:moveTo>
                    <a:lnTo>
                      <a:pt x="23632" y="0"/>
                    </a:lnTo>
                    <a:lnTo>
                      <a:pt x="23632" y="56783"/>
                    </a:lnTo>
                    <a:lnTo>
                      <a:pt x="0" y="5678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47" name="Google Shape;2747;p17"/>
              <p:cNvSpPr/>
              <p:nvPr/>
            </p:nvSpPr>
            <p:spPr>
              <a:xfrm>
                <a:off x="-352393" y="5431906"/>
                <a:ext cx="251435" cy="81982"/>
              </a:xfrm>
              <a:custGeom>
                <a:avLst/>
                <a:gdLst/>
                <a:ahLst/>
                <a:cxnLst/>
                <a:rect l="l" t="t" r="r" b="b"/>
                <a:pathLst>
                  <a:path w="251435" h="81982" extrusionOk="0">
                    <a:moveTo>
                      <a:pt x="251435" y="81982"/>
                    </a:moveTo>
                    <a:lnTo>
                      <a:pt x="0" y="81982"/>
                    </a:lnTo>
                    <a:lnTo>
                      <a:pt x="0" y="0"/>
                    </a:lnTo>
                    <a:lnTo>
                      <a:pt x="235308" y="0"/>
                    </a:lnTo>
                    <a:cubicBezTo>
                      <a:pt x="244155" y="0"/>
                      <a:pt x="251435" y="7168"/>
                      <a:pt x="251435" y="16128"/>
                    </a:cubicBezTo>
                    <a:lnTo>
                      <a:pt x="251435" y="81982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48" name="Google Shape;2748;p17"/>
              <p:cNvSpPr/>
              <p:nvPr/>
            </p:nvSpPr>
            <p:spPr>
              <a:xfrm>
                <a:off x="-141613" y="5431906"/>
                <a:ext cx="40655" cy="82094"/>
              </a:xfrm>
              <a:custGeom>
                <a:avLst/>
                <a:gdLst/>
                <a:ahLst/>
                <a:cxnLst/>
                <a:rect l="l" t="t" r="r" b="b"/>
                <a:pathLst>
                  <a:path w="40655" h="82094" extrusionOk="0">
                    <a:moveTo>
                      <a:pt x="24528" y="0"/>
                    </a:moveTo>
                    <a:lnTo>
                      <a:pt x="0" y="0"/>
                    </a:lnTo>
                    <a:cubicBezTo>
                      <a:pt x="8848" y="0"/>
                      <a:pt x="16128" y="7168"/>
                      <a:pt x="16128" y="16128"/>
                    </a:cubicBezTo>
                    <a:lnTo>
                      <a:pt x="16128" y="82094"/>
                    </a:lnTo>
                    <a:lnTo>
                      <a:pt x="40655" y="82094"/>
                    </a:lnTo>
                    <a:lnTo>
                      <a:pt x="40655" y="16128"/>
                    </a:lnTo>
                    <a:cubicBezTo>
                      <a:pt x="40655" y="7168"/>
                      <a:pt x="33375" y="0"/>
                      <a:pt x="24528" y="0"/>
                    </a:cubicBez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749" name="Google Shape;2749;p17"/>
              <p:cNvGrpSpPr/>
              <p:nvPr/>
            </p:nvGrpSpPr>
            <p:grpSpPr>
              <a:xfrm>
                <a:off x="-646724" y="4948860"/>
                <a:ext cx="573429" cy="573428"/>
                <a:chOff x="-646724" y="4948860"/>
                <a:chExt cx="573429" cy="573428"/>
              </a:xfrm>
            </p:grpSpPr>
            <p:sp>
              <p:nvSpPr>
                <p:cNvPr id="2750" name="Google Shape;2750;p17"/>
                <p:cNvSpPr/>
                <p:nvPr/>
              </p:nvSpPr>
              <p:spPr>
                <a:xfrm>
                  <a:off x="-238827" y="4948860"/>
                  <a:ext cx="97998" cy="172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98" h="172924" extrusionOk="0">
                      <a:moveTo>
                        <a:pt x="29903" y="66527"/>
                      </a:moveTo>
                      <a:lnTo>
                        <a:pt x="59023" y="66527"/>
                      </a:lnTo>
                      <a:cubicBezTo>
                        <a:pt x="71231" y="66527"/>
                        <a:pt x="81198" y="76495"/>
                        <a:pt x="81198" y="88702"/>
                      </a:cubicBezTo>
                      <a:lnTo>
                        <a:pt x="81198" y="100462"/>
                      </a:lnTo>
                      <a:cubicBezTo>
                        <a:pt x="81198" y="112670"/>
                        <a:pt x="71231" y="122638"/>
                        <a:pt x="59023" y="122638"/>
                      </a:cubicBezTo>
                      <a:cubicBezTo>
                        <a:pt x="42671" y="122638"/>
                        <a:pt x="29455" y="135965"/>
                        <a:pt x="29455" y="152205"/>
                      </a:cubicBezTo>
                      <a:lnTo>
                        <a:pt x="29455" y="164525"/>
                      </a:lnTo>
                      <a:cubicBezTo>
                        <a:pt x="29455" y="169117"/>
                        <a:pt x="33263" y="172925"/>
                        <a:pt x="37855" y="172925"/>
                      </a:cubicBezTo>
                      <a:cubicBezTo>
                        <a:pt x="42447" y="172925"/>
                        <a:pt x="46255" y="169117"/>
                        <a:pt x="46255" y="164525"/>
                      </a:cubicBezTo>
                      <a:lnTo>
                        <a:pt x="46255" y="152205"/>
                      </a:lnTo>
                      <a:cubicBezTo>
                        <a:pt x="46255" y="145149"/>
                        <a:pt x="51967" y="139437"/>
                        <a:pt x="59023" y="139437"/>
                      </a:cubicBezTo>
                      <a:cubicBezTo>
                        <a:pt x="80526" y="139437"/>
                        <a:pt x="97998" y="121966"/>
                        <a:pt x="97998" y="100462"/>
                      </a:cubicBezTo>
                      <a:lnTo>
                        <a:pt x="97998" y="88814"/>
                      </a:lnTo>
                      <a:cubicBezTo>
                        <a:pt x="97998" y="67311"/>
                        <a:pt x="80526" y="49839"/>
                        <a:pt x="59023" y="49839"/>
                      </a:cubicBezTo>
                      <a:lnTo>
                        <a:pt x="29903" y="49839"/>
                      </a:lnTo>
                      <a:cubicBezTo>
                        <a:pt x="22624" y="49839"/>
                        <a:pt x="16800" y="43903"/>
                        <a:pt x="16800" y="36735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36623"/>
                      </a:lnTo>
                      <a:cubicBezTo>
                        <a:pt x="0" y="53199"/>
                        <a:pt x="13440" y="66527"/>
                        <a:pt x="29903" y="6652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51" name="Google Shape;2751;p17"/>
                <p:cNvSpPr/>
                <p:nvPr/>
              </p:nvSpPr>
              <p:spPr>
                <a:xfrm>
                  <a:off x="-279147" y="5027594"/>
                  <a:ext cx="54430" cy="8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30" h="86350" extrusionOk="0">
                      <a:moveTo>
                        <a:pt x="27215" y="53871"/>
                      </a:moveTo>
                      <a:cubicBezTo>
                        <a:pt x="32927" y="53871"/>
                        <a:pt x="37631" y="58575"/>
                        <a:pt x="37631" y="64287"/>
                      </a:cubicBezTo>
                      <a:lnTo>
                        <a:pt x="37631" y="77950"/>
                      </a:lnTo>
                      <a:cubicBezTo>
                        <a:pt x="37631" y="82542"/>
                        <a:pt x="41439" y="86350"/>
                        <a:pt x="46031" y="86350"/>
                      </a:cubicBezTo>
                      <a:cubicBezTo>
                        <a:pt x="50623" y="86350"/>
                        <a:pt x="54431" y="82542"/>
                        <a:pt x="54431" y="77950"/>
                      </a:cubicBezTo>
                      <a:lnTo>
                        <a:pt x="54431" y="64287"/>
                      </a:lnTo>
                      <a:cubicBezTo>
                        <a:pt x="54431" y="49279"/>
                        <a:pt x="42223" y="37071"/>
                        <a:pt x="27215" y="37071"/>
                      </a:cubicBezTo>
                      <a:cubicBezTo>
                        <a:pt x="21504" y="37071"/>
                        <a:pt x="16800" y="32367"/>
                        <a:pt x="16800" y="26655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26655"/>
                      </a:lnTo>
                      <a:cubicBezTo>
                        <a:pt x="0" y="41663"/>
                        <a:pt x="12208" y="53871"/>
                        <a:pt x="27215" y="5387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52" name="Google Shape;2752;p17"/>
                <p:cNvSpPr/>
                <p:nvPr/>
              </p:nvSpPr>
              <p:spPr>
                <a:xfrm>
                  <a:off x="-198284" y="4948971"/>
                  <a:ext cx="16799" cy="32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32703" extrusionOk="0">
                      <a:moveTo>
                        <a:pt x="8400" y="32703"/>
                      </a:moveTo>
                      <a:cubicBezTo>
                        <a:pt x="12992" y="32703"/>
                        <a:pt x="16800" y="28895"/>
                        <a:pt x="16800" y="24304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24416"/>
                      </a:lnTo>
                      <a:cubicBezTo>
                        <a:pt x="0" y="29007"/>
                        <a:pt x="3808" y="32703"/>
                        <a:pt x="8400" y="3270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53" name="Google Shape;2753;p17"/>
                <p:cNvSpPr/>
                <p:nvPr/>
              </p:nvSpPr>
              <p:spPr>
                <a:xfrm>
                  <a:off x="-313754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54" name="Google Shape;2754;p17"/>
                <p:cNvSpPr/>
                <p:nvPr/>
              </p:nvSpPr>
              <p:spPr>
                <a:xfrm>
                  <a:off x="-261339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3104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55" name="Google Shape;2755;p17"/>
                <p:cNvSpPr/>
                <p:nvPr/>
              </p:nvSpPr>
              <p:spPr>
                <a:xfrm>
                  <a:off x="-208812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56" name="Google Shape;2756;p17"/>
                <p:cNvSpPr/>
                <p:nvPr/>
              </p:nvSpPr>
              <p:spPr>
                <a:xfrm>
                  <a:off x="-156397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3104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57" name="Google Shape;2757;p17"/>
                <p:cNvSpPr/>
                <p:nvPr/>
              </p:nvSpPr>
              <p:spPr>
                <a:xfrm>
                  <a:off x="-646724" y="5133096"/>
                  <a:ext cx="573429" cy="3891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429" h="389192" extrusionOk="0">
                      <a:moveTo>
                        <a:pt x="565029" y="372393"/>
                      </a:moveTo>
                      <a:lnTo>
                        <a:pt x="554165" y="372393"/>
                      </a:lnTo>
                      <a:lnTo>
                        <a:pt x="554165" y="314826"/>
                      </a:lnTo>
                      <a:cubicBezTo>
                        <a:pt x="554165" y="301274"/>
                        <a:pt x="543190" y="290298"/>
                        <a:pt x="529638" y="290298"/>
                      </a:cubicBezTo>
                      <a:lnTo>
                        <a:pt x="496263" y="290298"/>
                      </a:lnTo>
                      <a:cubicBezTo>
                        <a:pt x="496263" y="290186"/>
                        <a:pt x="472743" y="12992"/>
                        <a:pt x="472743" y="12544"/>
                      </a:cubicBezTo>
                      <a:cubicBezTo>
                        <a:pt x="472183" y="5488"/>
                        <a:pt x="466135" y="0"/>
                        <a:pt x="459079" y="0"/>
                      </a:cubicBezTo>
                      <a:lnTo>
                        <a:pt x="414392" y="0"/>
                      </a:lnTo>
                      <a:cubicBezTo>
                        <a:pt x="407224" y="0"/>
                        <a:pt x="401400" y="5376"/>
                        <a:pt x="400728" y="12544"/>
                      </a:cubicBezTo>
                      <a:cubicBezTo>
                        <a:pt x="373401" y="334874"/>
                        <a:pt x="401288" y="6160"/>
                        <a:pt x="384153" y="207868"/>
                      </a:cubicBezTo>
                      <a:lnTo>
                        <a:pt x="302730" y="207868"/>
                      </a:lnTo>
                      <a:lnTo>
                        <a:pt x="302730" y="178861"/>
                      </a:lnTo>
                      <a:cubicBezTo>
                        <a:pt x="302730" y="175389"/>
                        <a:pt x="300602" y="172253"/>
                        <a:pt x="297354" y="171021"/>
                      </a:cubicBezTo>
                      <a:lnTo>
                        <a:pt x="281563" y="164861"/>
                      </a:lnTo>
                      <a:cubicBezTo>
                        <a:pt x="277195" y="163181"/>
                        <a:pt x="272379" y="165309"/>
                        <a:pt x="270699" y="169677"/>
                      </a:cubicBezTo>
                      <a:cubicBezTo>
                        <a:pt x="269019" y="174045"/>
                        <a:pt x="271147" y="178861"/>
                        <a:pt x="275515" y="180541"/>
                      </a:cubicBezTo>
                      <a:lnTo>
                        <a:pt x="285931" y="184572"/>
                      </a:lnTo>
                      <a:lnTo>
                        <a:pt x="285931" y="372393"/>
                      </a:lnTo>
                      <a:lnTo>
                        <a:pt x="225340" y="372393"/>
                      </a:lnTo>
                      <a:lnTo>
                        <a:pt x="225340" y="324010"/>
                      </a:lnTo>
                      <a:cubicBezTo>
                        <a:pt x="225340" y="319418"/>
                        <a:pt x="221532" y="315610"/>
                        <a:pt x="216940" y="315610"/>
                      </a:cubicBezTo>
                      <a:lnTo>
                        <a:pt x="105054" y="315610"/>
                      </a:lnTo>
                      <a:cubicBezTo>
                        <a:pt x="100462" y="315610"/>
                        <a:pt x="96654" y="319418"/>
                        <a:pt x="96654" y="324010"/>
                      </a:cubicBezTo>
                      <a:lnTo>
                        <a:pt x="96654" y="372393"/>
                      </a:lnTo>
                      <a:lnTo>
                        <a:pt x="36063" y="372393"/>
                      </a:lnTo>
                      <a:lnTo>
                        <a:pt x="36063" y="87806"/>
                      </a:lnTo>
                      <a:lnTo>
                        <a:pt x="241915" y="167549"/>
                      </a:lnTo>
                      <a:cubicBezTo>
                        <a:pt x="246283" y="169229"/>
                        <a:pt x="251099" y="167101"/>
                        <a:pt x="252779" y="162733"/>
                      </a:cubicBezTo>
                      <a:cubicBezTo>
                        <a:pt x="254459" y="158365"/>
                        <a:pt x="252331" y="153549"/>
                        <a:pt x="247963" y="151869"/>
                      </a:cubicBezTo>
                      <a:lnTo>
                        <a:pt x="90494" y="90830"/>
                      </a:lnTo>
                      <a:lnTo>
                        <a:pt x="90494" y="30687"/>
                      </a:lnTo>
                      <a:cubicBezTo>
                        <a:pt x="90494" y="26096"/>
                        <a:pt x="86686" y="22288"/>
                        <a:pt x="82094" y="22288"/>
                      </a:cubicBezTo>
                      <a:cubicBezTo>
                        <a:pt x="77503" y="22288"/>
                        <a:pt x="73695" y="26096"/>
                        <a:pt x="73695" y="30687"/>
                      </a:cubicBezTo>
                      <a:lnTo>
                        <a:pt x="73695" y="84334"/>
                      </a:lnTo>
                      <a:lnTo>
                        <a:pt x="30687" y="67759"/>
                      </a:lnTo>
                      <a:cubicBezTo>
                        <a:pt x="28111" y="66751"/>
                        <a:pt x="25200" y="67087"/>
                        <a:pt x="22960" y="68655"/>
                      </a:cubicBezTo>
                      <a:cubicBezTo>
                        <a:pt x="20720" y="70223"/>
                        <a:pt x="19264" y="72799"/>
                        <a:pt x="19264" y="75599"/>
                      </a:cubicBezTo>
                      <a:lnTo>
                        <a:pt x="19264" y="372393"/>
                      </a:lnTo>
                      <a:lnTo>
                        <a:pt x="8400" y="372393"/>
                      </a:lnTo>
                      <a:cubicBezTo>
                        <a:pt x="3808" y="372393"/>
                        <a:pt x="0" y="376201"/>
                        <a:pt x="0" y="380793"/>
                      </a:cubicBezTo>
                      <a:cubicBezTo>
                        <a:pt x="0" y="385385"/>
                        <a:pt x="3808" y="389193"/>
                        <a:pt x="8400" y="389193"/>
                      </a:cubicBezTo>
                      <a:lnTo>
                        <a:pt x="565029" y="389193"/>
                      </a:lnTo>
                      <a:cubicBezTo>
                        <a:pt x="569621" y="389193"/>
                        <a:pt x="573429" y="385385"/>
                        <a:pt x="573429" y="380793"/>
                      </a:cubicBezTo>
                      <a:cubicBezTo>
                        <a:pt x="573429" y="376201"/>
                        <a:pt x="569621" y="372393"/>
                        <a:pt x="565029" y="372393"/>
                      </a:cubicBezTo>
                      <a:lnTo>
                        <a:pt x="565029" y="372393"/>
                      </a:lnTo>
                      <a:close/>
                      <a:moveTo>
                        <a:pt x="302730" y="290410"/>
                      </a:moveTo>
                      <a:lnTo>
                        <a:pt x="302730" y="262523"/>
                      </a:lnTo>
                      <a:lnTo>
                        <a:pt x="379561" y="262523"/>
                      </a:lnTo>
                      <a:lnTo>
                        <a:pt x="377209" y="290410"/>
                      </a:lnTo>
                      <a:lnTo>
                        <a:pt x="302730" y="290410"/>
                      </a:lnTo>
                      <a:close/>
                      <a:moveTo>
                        <a:pt x="479351" y="290410"/>
                      </a:moveTo>
                      <a:lnTo>
                        <a:pt x="394008" y="290410"/>
                      </a:lnTo>
                      <a:cubicBezTo>
                        <a:pt x="395240" y="275627"/>
                        <a:pt x="397928" y="244043"/>
                        <a:pt x="398712" y="234636"/>
                      </a:cubicBezTo>
                      <a:lnTo>
                        <a:pt x="419880" y="234636"/>
                      </a:lnTo>
                      <a:cubicBezTo>
                        <a:pt x="424472" y="234636"/>
                        <a:pt x="428280" y="230828"/>
                        <a:pt x="428280" y="226236"/>
                      </a:cubicBezTo>
                      <a:cubicBezTo>
                        <a:pt x="428280" y="221644"/>
                        <a:pt x="424472" y="217836"/>
                        <a:pt x="419880" y="217836"/>
                      </a:cubicBezTo>
                      <a:lnTo>
                        <a:pt x="400168" y="217836"/>
                      </a:lnTo>
                      <a:cubicBezTo>
                        <a:pt x="400616" y="212796"/>
                        <a:pt x="404424" y="167213"/>
                        <a:pt x="404872" y="162061"/>
                      </a:cubicBezTo>
                      <a:lnTo>
                        <a:pt x="468375" y="162061"/>
                      </a:lnTo>
                      <a:lnTo>
                        <a:pt x="473079" y="217836"/>
                      </a:lnTo>
                      <a:lnTo>
                        <a:pt x="453367" y="217836"/>
                      </a:lnTo>
                      <a:cubicBezTo>
                        <a:pt x="448775" y="217836"/>
                        <a:pt x="444967" y="221644"/>
                        <a:pt x="444967" y="226236"/>
                      </a:cubicBezTo>
                      <a:cubicBezTo>
                        <a:pt x="444967" y="230828"/>
                        <a:pt x="448775" y="234636"/>
                        <a:pt x="453367" y="234636"/>
                      </a:cubicBezTo>
                      <a:lnTo>
                        <a:pt x="474535" y="234636"/>
                      </a:lnTo>
                      <a:lnTo>
                        <a:pt x="479351" y="290410"/>
                      </a:lnTo>
                      <a:close/>
                      <a:moveTo>
                        <a:pt x="467031" y="145149"/>
                      </a:moveTo>
                      <a:lnTo>
                        <a:pt x="406328" y="145149"/>
                      </a:lnTo>
                      <a:lnTo>
                        <a:pt x="411032" y="89374"/>
                      </a:lnTo>
                      <a:lnTo>
                        <a:pt x="462327" y="89374"/>
                      </a:lnTo>
                      <a:lnTo>
                        <a:pt x="467031" y="145149"/>
                      </a:lnTo>
                      <a:close/>
                      <a:moveTo>
                        <a:pt x="417304" y="16800"/>
                      </a:moveTo>
                      <a:lnTo>
                        <a:pt x="456279" y="16800"/>
                      </a:lnTo>
                      <a:lnTo>
                        <a:pt x="460983" y="72575"/>
                      </a:lnTo>
                      <a:lnTo>
                        <a:pt x="412600" y="72575"/>
                      </a:lnTo>
                      <a:lnTo>
                        <a:pt x="417304" y="16800"/>
                      </a:lnTo>
                      <a:close/>
                      <a:moveTo>
                        <a:pt x="382809" y="224668"/>
                      </a:moveTo>
                      <a:lnTo>
                        <a:pt x="381017" y="245611"/>
                      </a:lnTo>
                      <a:lnTo>
                        <a:pt x="302842" y="245611"/>
                      </a:lnTo>
                      <a:lnTo>
                        <a:pt x="302842" y="224668"/>
                      </a:lnTo>
                      <a:lnTo>
                        <a:pt x="382809" y="224668"/>
                      </a:lnTo>
                      <a:close/>
                      <a:moveTo>
                        <a:pt x="113454" y="372393"/>
                      </a:moveTo>
                      <a:lnTo>
                        <a:pt x="113454" y="332410"/>
                      </a:lnTo>
                      <a:lnTo>
                        <a:pt x="208540" y="332410"/>
                      </a:lnTo>
                      <a:lnTo>
                        <a:pt x="208540" y="372393"/>
                      </a:lnTo>
                      <a:lnTo>
                        <a:pt x="113454" y="372393"/>
                      </a:lnTo>
                      <a:close/>
                      <a:moveTo>
                        <a:pt x="302730" y="372393"/>
                      </a:moveTo>
                      <a:lnTo>
                        <a:pt x="302730" y="307210"/>
                      </a:lnTo>
                      <a:lnTo>
                        <a:pt x="529638" y="307210"/>
                      </a:lnTo>
                      <a:cubicBezTo>
                        <a:pt x="533894" y="307210"/>
                        <a:pt x="537366" y="310682"/>
                        <a:pt x="537366" y="314938"/>
                      </a:cubicBezTo>
                      <a:lnTo>
                        <a:pt x="537366" y="372393"/>
                      </a:lnTo>
                      <a:lnTo>
                        <a:pt x="302730" y="3723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58" name="Google Shape;2758;p17"/>
                <p:cNvSpPr/>
                <p:nvPr/>
              </p:nvSpPr>
              <p:spPr>
                <a:xfrm>
                  <a:off x="-582661" y="5265218"/>
                  <a:ext cx="193868" cy="1376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868" h="137680" extrusionOk="0">
                      <a:moveTo>
                        <a:pt x="11200" y="483"/>
                      </a:moveTo>
                      <a:cubicBezTo>
                        <a:pt x="8624" y="-413"/>
                        <a:pt x="5824" y="-77"/>
                        <a:pt x="3584" y="1603"/>
                      </a:cubicBezTo>
                      <a:cubicBezTo>
                        <a:pt x="1344" y="3171"/>
                        <a:pt x="0" y="5747"/>
                        <a:pt x="0" y="8435"/>
                      </a:cubicBezTo>
                      <a:lnTo>
                        <a:pt x="0" y="56482"/>
                      </a:lnTo>
                      <a:cubicBezTo>
                        <a:pt x="0" y="61074"/>
                        <a:pt x="3808" y="64882"/>
                        <a:pt x="8400" y="64882"/>
                      </a:cubicBezTo>
                      <a:cubicBezTo>
                        <a:pt x="12992" y="64882"/>
                        <a:pt x="16800" y="61074"/>
                        <a:pt x="16800" y="56482"/>
                      </a:cubicBezTo>
                      <a:lnTo>
                        <a:pt x="16800" y="20307"/>
                      </a:lnTo>
                      <a:lnTo>
                        <a:pt x="60031" y="35539"/>
                      </a:lnTo>
                      <a:lnTo>
                        <a:pt x="60031" y="120881"/>
                      </a:lnTo>
                      <a:lnTo>
                        <a:pt x="16800" y="120881"/>
                      </a:lnTo>
                      <a:lnTo>
                        <a:pt x="16800" y="90082"/>
                      </a:lnTo>
                      <a:cubicBezTo>
                        <a:pt x="16800" y="85490"/>
                        <a:pt x="12992" y="81682"/>
                        <a:pt x="8400" y="81682"/>
                      </a:cubicBezTo>
                      <a:cubicBezTo>
                        <a:pt x="3808" y="81682"/>
                        <a:pt x="0" y="85490"/>
                        <a:pt x="0" y="90082"/>
                      </a:cubicBezTo>
                      <a:lnTo>
                        <a:pt x="0" y="129281"/>
                      </a:lnTo>
                      <a:cubicBezTo>
                        <a:pt x="0" y="133873"/>
                        <a:pt x="3808" y="137681"/>
                        <a:pt x="8400" y="137681"/>
                      </a:cubicBezTo>
                      <a:lnTo>
                        <a:pt x="185468" y="137681"/>
                      </a:lnTo>
                      <a:cubicBezTo>
                        <a:pt x="190060" y="137681"/>
                        <a:pt x="193868" y="133873"/>
                        <a:pt x="193868" y="129281"/>
                      </a:cubicBezTo>
                      <a:lnTo>
                        <a:pt x="193868" y="70818"/>
                      </a:lnTo>
                      <a:cubicBezTo>
                        <a:pt x="193868" y="67234"/>
                        <a:pt x="191628" y="64098"/>
                        <a:pt x="188268" y="62866"/>
                      </a:cubicBezTo>
                      <a:lnTo>
                        <a:pt x="11200" y="483"/>
                      </a:lnTo>
                      <a:close/>
                      <a:moveTo>
                        <a:pt x="76831" y="41475"/>
                      </a:moveTo>
                      <a:lnTo>
                        <a:pt x="117038" y="55698"/>
                      </a:lnTo>
                      <a:lnTo>
                        <a:pt x="117038" y="120993"/>
                      </a:lnTo>
                      <a:lnTo>
                        <a:pt x="76831" y="120993"/>
                      </a:lnTo>
                      <a:lnTo>
                        <a:pt x="76831" y="41475"/>
                      </a:lnTo>
                      <a:close/>
                      <a:moveTo>
                        <a:pt x="177069" y="120881"/>
                      </a:moveTo>
                      <a:lnTo>
                        <a:pt x="133837" y="120881"/>
                      </a:lnTo>
                      <a:lnTo>
                        <a:pt x="133837" y="61522"/>
                      </a:lnTo>
                      <a:lnTo>
                        <a:pt x="177069" y="76754"/>
                      </a:lnTo>
                      <a:lnTo>
                        <a:pt x="177069" y="1208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2759" name="Google Shape;2759;p17"/>
          <p:cNvSpPr txBox="1"/>
          <p:nvPr/>
        </p:nvSpPr>
        <p:spPr>
          <a:xfrm>
            <a:off x="31626" y="2728644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THE UNIVESITY</a:t>
            </a:r>
            <a:endParaRPr sz="500" b="1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760" name="Google Shape;2760;p17"/>
          <p:cNvGrpSpPr/>
          <p:nvPr/>
        </p:nvGrpSpPr>
        <p:grpSpPr>
          <a:xfrm>
            <a:off x="-812316" y="1158145"/>
            <a:ext cx="896786" cy="896786"/>
            <a:chOff x="-812316" y="1158145"/>
            <a:chExt cx="896786" cy="896786"/>
          </a:xfrm>
        </p:grpSpPr>
        <p:sp>
          <p:nvSpPr>
            <p:cNvPr id="2761" name="Google Shape;2761;p17"/>
            <p:cNvSpPr/>
            <p:nvPr/>
          </p:nvSpPr>
          <p:spPr>
            <a:xfrm>
              <a:off x="-812316" y="1158145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2" name="Google Shape;2762;p17"/>
            <p:cNvSpPr/>
            <p:nvPr/>
          </p:nvSpPr>
          <p:spPr>
            <a:xfrm>
              <a:off x="-726564" y="1233056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763" name="Google Shape;2763;p17"/>
            <p:cNvGrpSpPr/>
            <p:nvPr/>
          </p:nvGrpSpPr>
          <p:grpSpPr>
            <a:xfrm>
              <a:off x="-605166" y="1341299"/>
              <a:ext cx="521272" cy="488616"/>
              <a:chOff x="995035" y="1466004"/>
              <a:chExt cx="521272" cy="488616"/>
            </a:xfrm>
          </p:grpSpPr>
          <p:sp>
            <p:nvSpPr>
              <p:cNvPr id="2764" name="Google Shape;2764;p17"/>
              <p:cNvSpPr/>
              <p:nvPr/>
            </p:nvSpPr>
            <p:spPr>
              <a:xfrm>
                <a:off x="1360842" y="1718419"/>
                <a:ext cx="131132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131132" h="81448" extrusionOk="0">
                    <a:moveTo>
                      <a:pt x="0" y="0"/>
                    </a:moveTo>
                    <a:lnTo>
                      <a:pt x="109243" y="0"/>
                    </a:lnTo>
                    <a:cubicBezTo>
                      <a:pt x="121359" y="0"/>
                      <a:pt x="131133" y="7330"/>
                      <a:pt x="131133" y="16290"/>
                    </a:cubicBezTo>
                    <a:lnTo>
                      <a:pt x="131133" y="65159"/>
                    </a:lnTo>
                    <a:cubicBezTo>
                      <a:pt x="131133" y="74118"/>
                      <a:pt x="121359" y="81449"/>
                      <a:pt x="109243" y="81449"/>
                    </a:cubicBez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65" name="Google Shape;2765;p17"/>
              <p:cNvSpPr/>
              <p:nvPr/>
            </p:nvSpPr>
            <p:spPr>
              <a:xfrm>
                <a:off x="1350457" y="1799868"/>
                <a:ext cx="157705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157705" h="65159" extrusionOk="0">
                    <a:moveTo>
                      <a:pt x="0" y="0"/>
                    </a:moveTo>
                    <a:lnTo>
                      <a:pt x="135205" y="0"/>
                    </a:lnTo>
                    <a:cubicBezTo>
                      <a:pt x="147626" y="0"/>
                      <a:pt x="157705" y="7330"/>
                      <a:pt x="157705" y="16290"/>
                    </a:cubicBezTo>
                    <a:lnTo>
                      <a:pt x="157705" y="48869"/>
                    </a:lnTo>
                    <a:cubicBezTo>
                      <a:pt x="157705" y="57829"/>
                      <a:pt x="147626" y="65159"/>
                      <a:pt x="135205" y="65159"/>
                    </a:cubicBezTo>
                    <a:lnTo>
                      <a:pt x="0" y="651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66" name="Google Shape;2766;p17"/>
              <p:cNvSpPr/>
              <p:nvPr/>
            </p:nvSpPr>
            <p:spPr>
              <a:xfrm>
                <a:off x="1249868" y="1865027"/>
                <a:ext cx="233860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233860" h="81448" extrusionOk="0">
                    <a:moveTo>
                      <a:pt x="0" y="81449"/>
                    </a:moveTo>
                    <a:lnTo>
                      <a:pt x="214414" y="81449"/>
                    </a:lnTo>
                    <a:cubicBezTo>
                      <a:pt x="225206" y="81449"/>
                      <a:pt x="233860" y="74118"/>
                      <a:pt x="233860" y="65159"/>
                    </a:cubicBezTo>
                    <a:lnTo>
                      <a:pt x="233860" y="16290"/>
                    </a:lnTo>
                    <a:cubicBezTo>
                      <a:pt x="233860" y="7330"/>
                      <a:pt x="225104" y="0"/>
                      <a:pt x="214414" y="0"/>
                    </a:cubicBezTo>
                    <a:lnTo>
                      <a:pt x="0" y="0"/>
                    </a:lnTo>
                    <a:lnTo>
                      <a:pt x="0" y="81449"/>
                    </a:lnTo>
                    <a:close/>
                  </a:path>
                </a:pathLst>
              </a:custGeom>
              <a:solidFill>
                <a:srgbClr val="B9CB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67" name="Google Shape;2767;p17"/>
              <p:cNvSpPr/>
              <p:nvPr/>
            </p:nvSpPr>
            <p:spPr>
              <a:xfrm>
                <a:off x="1003179" y="1568247"/>
                <a:ext cx="374664" cy="378330"/>
              </a:xfrm>
              <a:custGeom>
                <a:avLst/>
                <a:gdLst/>
                <a:ahLst/>
                <a:cxnLst/>
                <a:rect l="l" t="t" r="r" b="b"/>
                <a:pathLst>
                  <a:path w="374664" h="378330" extrusionOk="0">
                    <a:moveTo>
                      <a:pt x="374665" y="187332"/>
                    </a:moveTo>
                    <a:cubicBezTo>
                      <a:pt x="374665" y="83892"/>
                      <a:pt x="290773" y="0"/>
                      <a:pt x="187332" y="0"/>
                    </a:cubicBezTo>
                    <a:cubicBezTo>
                      <a:pt x="83892" y="0"/>
                      <a:pt x="0" y="83892"/>
                      <a:pt x="0" y="187332"/>
                    </a:cubicBezTo>
                    <a:cubicBezTo>
                      <a:pt x="0" y="187943"/>
                      <a:pt x="102" y="188554"/>
                      <a:pt x="102" y="189165"/>
                    </a:cubicBezTo>
                    <a:cubicBezTo>
                      <a:pt x="102" y="189776"/>
                      <a:pt x="0" y="190387"/>
                      <a:pt x="0" y="190998"/>
                    </a:cubicBezTo>
                    <a:cubicBezTo>
                      <a:pt x="0" y="294438"/>
                      <a:pt x="83892" y="378330"/>
                      <a:pt x="187332" y="378330"/>
                    </a:cubicBezTo>
                    <a:cubicBezTo>
                      <a:pt x="290773" y="378330"/>
                      <a:pt x="374665" y="294438"/>
                      <a:pt x="374665" y="190998"/>
                    </a:cubicBezTo>
                    <a:cubicBezTo>
                      <a:pt x="374665" y="190387"/>
                      <a:pt x="374563" y="189776"/>
                      <a:pt x="374563" y="189165"/>
                    </a:cubicBezTo>
                    <a:cubicBezTo>
                      <a:pt x="374563" y="188554"/>
                      <a:pt x="374665" y="187943"/>
                      <a:pt x="374665" y="187332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68" name="Google Shape;2768;p17"/>
              <p:cNvSpPr/>
              <p:nvPr/>
            </p:nvSpPr>
            <p:spPr>
              <a:xfrm>
                <a:off x="1107332" y="1775331"/>
                <a:ext cx="213497" cy="171144"/>
              </a:xfrm>
              <a:custGeom>
                <a:avLst/>
                <a:gdLst/>
                <a:ahLst/>
                <a:cxnLst/>
                <a:rect l="l" t="t" r="r" b="b"/>
                <a:pathLst>
                  <a:path w="213497" h="171144" extrusionOk="0">
                    <a:moveTo>
                      <a:pt x="91325" y="48971"/>
                    </a:moveTo>
                    <a:lnTo>
                      <a:pt x="91325" y="89696"/>
                    </a:lnTo>
                    <a:cubicBezTo>
                      <a:pt x="91325" y="94175"/>
                      <a:pt x="87659" y="97841"/>
                      <a:pt x="83180" y="97841"/>
                    </a:cubicBezTo>
                    <a:lnTo>
                      <a:pt x="71268" y="97841"/>
                    </a:lnTo>
                    <a:cubicBezTo>
                      <a:pt x="68519" y="97841"/>
                      <a:pt x="65974" y="96517"/>
                      <a:pt x="64446" y="94175"/>
                    </a:cubicBezTo>
                    <a:lnTo>
                      <a:pt x="52942" y="76969"/>
                    </a:lnTo>
                    <a:cubicBezTo>
                      <a:pt x="51415" y="74729"/>
                      <a:pt x="48869" y="73304"/>
                      <a:pt x="46120" y="73304"/>
                    </a:cubicBezTo>
                    <a:lnTo>
                      <a:pt x="31969" y="73304"/>
                    </a:lnTo>
                    <a:cubicBezTo>
                      <a:pt x="28507" y="73304"/>
                      <a:pt x="25351" y="75544"/>
                      <a:pt x="24231" y="78904"/>
                    </a:cubicBezTo>
                    <a:lnTo>
                      <a:pt x="0" y="151597"/>
                    </a:lnTo>
                    <a:cubicBezTo>
                      <a:pt x="25147" y="164120"/>
                      <a:pt x="53349" y="171145"/>
                      <a:pt x="83180" y="171145"/>
                    </a:cubicBezTo>
                    <a:cubicBezTo>
                      <a:pt x="133882" y="171145"/>
                      <a:pt x="179798" y="150986"/>
                      <a:pt x="213498" y="118305"/>
                    </a:cubicBezTo>
                    <a:lnTo>
                      <a:pt x="213498" y="57116"/>
                    </a:lnTo>
                    <a:cubicBezTo>
                      <a:pt x="213498" y="52636"/>
                      <a:pt x="209833" y="48971"/>
                      <a:pt x="205353" y="48971"/>
                    </a:cubicBezTo>
                    <a:lnTo>
                      <a:pt x="177151" y="48971"/>
                    </a:lnTo>
                    <a:cubicBezTo>
                      <a:pt x="174402" y="48971"/>
                      <a:pt x="171857" y="47648"/>
                      <a:pt x="170330" y="45306"/>
                    </a:cubicBezTo>
                    <a:lnTo>
                      <a:pt x="142536" y="3665"/>
                    </a:lnTo>
                    <a:cubicBezTo>
                      <a:pt x="141008" y="1425"/>
                      <a:pt x="138463" y="0"/>
                      <a:pt x="135714" y="0"/>
                    </a:cubicBezTo>
                    <a:lnTo>
                      <a:pt x="99469" y="0"/>
                    </a:lnTo>
                    <a:cubicBezTo>
                      <a:pt x="94990" y="0"/>
                      <a:pt x="91325" y="3665"/>
                      <a:pt x="91325" y="8145"/>
                    </a:cubicBezTo>
                    <a:lnTo>
                      <a:pt x="91325" y="32580"/>
                    </a:lnTo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69" name="Google Shape;2769;p17"/>
              <p:cNvSpPr/>
              <p:nvPr/>
            </p:nvSpPr>
            <p:spPr>
              <a:xfrm>
                <a:off x="1160783" y="1568451"/>
                <a:ext cx="20973" cy="2138"/>
              </a:xfrm>
              <a:custGeom>
                <a:avLst/>
                <a:gdLst/>
                <a:ahLst/>
                <a:cxnLst/>
                <a:rect l="l" t="t" r="r" b="b"/>
                <a:pathLst>
                  <a:path w="20973" h="2138" extrusionOk="0">
                    <a:moveTo>
                      <a:pt x="0" y="2138"/>
                    </a:moveTo>
                    <a:lnTo>
                      <a:pt x="20973" y="0"/>
                    </a:lnTo>
                    <a:cubicBezTo>
                      <a:pt x="13846" y="305"/>
                      <a:pt x="6821" y="1018"/>
                      <a:pt x="0" y="2138"/>
                    </a:cubicBezTo>
                    <a:close/>
                  </a:path>
                </a:pathLst>
              </a:custGeom>
              <a:solidFill>
                <a:srgbClr val="33C0D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70" name="Google Shape;2770;p17"/>
              <p:cNvSpPr/>
              <p:nvPr/>
            </p:nvSpPr>
            <p:spPr>
              <a:xfrm>
                <a:off x="1084526" y="1570691"/>
                <a:ext cx="76256" cy="30441"/>
              </a:xfrm>
              <a:custGeom>
                <a:avLst/>
                <a:gdLst/>
                <a:ahLst/>
                <a:cxnLst/>
                <a:rect l="l" t="t" r="r" b="b"/>
                <a:pathLst>
                  <a:path w="76256" h="30441" extrusionOk="0">
                    <a:moveTo>
                      <a:pt x="64650" y="1120"/>
                    </a:moveTo>
                    <a:cubicBezTo>
                      <a:pt x="41132" y="6618"/>
                      <a:pt x="19242" y="16697"/>
                      <a:pt x="0" y="30442"/>
                    </a:cubicBezTo>
                    <a:cubicBezTo>
                      <a:pt x="22398" y="15068"/>
                      <a:pt x="48258" y="4378"/>
                      <a:pt x="76257" y="0"/>
                    </a:cubicBezTo>
                    <a:lnTo>
                      <a:pt x="64650" y="1120"/>
                    </a:lnTo>
                    <a:close/>
                  </a:path>
                </a:pathLst>
              </a:custGeom>
              <a:solidFill>
                <a:srgbClr val="33C0D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71" name="Google Shape;2771;p17"/>
              <p:cNvSpPr/>
              <p:nvPr/>
            </p:nvSpPr>
            <p:spPr>
              <a:xfrm>
                <a:off x="1067117" y="1572931"/>
                <a:ext cx="188554" cy="137343"/>
              </a:xfrm>
              <a:custGeom>
                <a:avLst/>
                <a:gdLst/>
                <a:ahLst/>
                <a:cxnLst/>
                <a:rect l="l" t="t" r="r" b="b"/>
                <a:pathLst>
                  <a:path w="188554" h="137343" extrusionOk="0">
                    <a:moveTo>
                      <a:pt x="15272" y="75849"/>
                    </a:moveTo>
                    <a:cubicBezTo>
                      <a:pt x="16697" y="78598"/>
                      <a:pt x="19446" y="80329"/>
                      <a:pt x="22602" y="80329"/>
                    </a:cubicBezTo>
                    <a:lnTo>
                      <a:pt x="41946" y="80329"/>
                    </a:lnTo>
                    <a:cubicBezTo>
                      <a:pt x="46426" y="80329"/>
                      <a:pt x="50091" y="83994"/>
                      <a:pt x="50091" y="88474"/>
                    </a:cubicBezTo>
                    <a:lnTo>
                      <a:pt x="50091" y="129198"/>
                    </a:lnTo>
                    <a:cubicBezTo>
                      <a:pt x="50091" y="133678"/>
                      <a:pt x="53756" y="137343"/>
                      <a:pt x="58236" y="137343"/>
                    </a:cubicBezTo>
                    <a:lnTo>
                      <a:pt x="109854" y="137343"/>
                    </a:lnTo>
                    <a:cubicBezTo>
                      <a:pt x="113112" y="137343"/>
                      <a:pt x="116065" y="135409"/>
                      <a:pt x="117388" y="132456"/>
                    </a:cubicBezTo>
                    <a:lnTo>
                      <a:pt x="137547" y="85318"/>
                    </a:lnTo>
                    <a:cubicBezTo>
                      <a:pt x="138870" y="82365"/>
                      <a:pt x="141721" y="80329"/>
                      <a:pt x="145081" y="80329"/>
                    </a:cubicBezTo>
                    <a:lnTo>
                      <a:pt x="180409" y="80329"/>
                    </a:lnTo>
                    <a:cubicBezTo>
                      <a:pt x="184889" y="80329"/>
                      <a:pt x="188554" y="76664"/>
                      <a:pt x="188554" y="72184"/>
                    </a:cubicBezTo>
                    <a:lnTo>
                      <a:pt x="188554" y="11301"/>
                    </a:lnTo>
                    <a:cubicBezTo>
                      <a:pt x="168294" y="3971"/>
                      <a:pt x="146303" y="0"/>
                      <a:pt x="123395" y="0"/>
                    </a:cubicBezTo>
                    <a:cubicBezTo>
                      <a:pt x="120443" y="0"/>
                      <a:pt x="117490" y="102"/>
                      <a:pt x="114639" y="204"/>
                    </a:cubicBezTo>
                    <a:lnTo>
                      <a:pt x="93666" y="2240"/>
                    </a:lnTo>
                    <a:cubicBezTo>
                      <a:pt x="65668" y="6516"/>
                      <a:pt x="39808" y="16799"/>
                      <a:pt x="17410" y="31663"/>
                    </a:cubicBezTo>
                    <a:cubicBezTo>
                      <a:pt x="11301" y="35838"/>
                      <a:pt x="5498" y="40317"/>
                      <a:pt x="0" y="45204"/>
                    </a:cubicBezTo>
                    <a:lnTo>
                      <a:pt x="15272" y="75849"/>
                    </a:ln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72" name="Google Shape;2772;p17"/>
              <p:cNvSpPr/>
              <p:nvPr/>
            </p:nvSpPr>
            <p:spPr>
              <a:xfrm>
                <a:off x="995035" y="1568349"/>
                <a:ext cx="390954" cy="386169"/>
              </a:xfrm>
              <a:custGeom>
                <a:avLst/>
                <a:gdLst/>
                <a:ahLst/>
                <a:cxnLst/>
                <a:rect l="l" t="t" r="r" b="b"/>
                <a:pathLst>
                  <a:path w="390954" h="386169" extrusionOk="0">
                    <a:moveTo>
                      <a:pt x="390955" y="190794"/>
                    </a:moveTo>
                    <a:cubicBezTo>
                      <a:pt x="390955" y="145081"/>
                      <a:pt x="375072" y="101098"/>
                      <a:pt x="345954" y="66075"/>
                    </a:cubicBezTo>
                    <a:cubicBezTo>
                      <a:pt x="343002" y="62512"/>
                      <a:pt x="337606" y="62105"/>
                      <a:pt x="334246" y="65261"/>
                    </a:cubicBezTo>
                    <a:lnTo>
                      <a:pt x="334246" y="65261"/>
                    </a:lnTo>
                    <a:cubicBezTo>
                      <a:pt x="330988" y="68213"/>
                      <a:pt x="330683" y="73100"/>
                      <a:pt x="333431" y="76460"/>
                    </a:cubicBezTo>
                    <a:cubicBezTo>
                      <a:pt x="360106" y="108531"/>
                      <a:pt x="374665" y="148848"/>
                      <a:pt x="374665" y="190794"/>
                    </a:cubicBezTo>
                    <a:cubicBezTo>
                      <a:pt x="374665" y="233860"/>
                      <a:pt x="359393" y="273465"/>
                      <a:pt x="333941" y="304415"/>
                    </a:cubicBezTo>
                    <a:lnTo>
                      <a:pt x="333941" y="264098"/>
                    </a:lnTo>
                    <a:cubicBezTo>
                      <a:pt x="333941" y="255139"/>
                      <a:pt x="326610" y="247808"/>
                      <a:pt x="317651" y="247808"/>
                    </a:cubicBezTo>
                    <a:lnTo>
                      <a:pt x="289449" y="247808"/>
                    </a:lnTo>
                    <a:lnTo>
                      <a:pt x="261655" y="206168"/>
                    </a:lnTo>
                    <a:cubicBezTo>
                      <a:pt x="258600" y="201586"/>
                      <a:pt x="253510" y="198939"/>
                      <a:pt x="248114" y="198939"/>
                    </a:cubicBezTo>
                    <a:lnTo>
                      <a:pt x="211767" y="198939"/>
                    </a:lnTo>
                    <a:cubicBezTo>
                      <a:pt x="202808" y="198939"/>
                      <a:pt x="195477" y="206269"/>
                      <a:pt x="195477" y="215229"/>
                    </a:cubicBezTo>
                    <a:lnTo>
                      <a:pt x="195477" y="231519"/>
                    </a:lnTo>
                    <a:cubicBezTo>
                      <a:pt x="195477" y="235998"/>
                      <a:pt x="199143" y="239663"/>
                      <a:pt x="203622" y="239663"/>
                    </a:cubicBezTo>
                    <a:lnTo>
                      <a:pt x="203622" y="239663"/>
                    </a:lnTo>
                    <a:cubicBezTo>
                      <a:pt x="208102" y="239663"/>
                      <a:pt x="211767" y="235998"/>
                      <a:pt x="211767" y="231519"/>
                    </a:cubicBezTo>
                    <a:lnTo>
                      <a:pt x="211767" y="215229"/>
                    </a:lnTo>
                    <a:lnTo>
                      <a:pt x="248114" y="215229"/>
                    </a:lnTo>
                    <a:lnTo>
                      <a:pt x="275908" y="256869"/>
                    </a:lnTo>
                    <a:cubicBezTo>
                      <a:pt x="278963" y="261451"/>
                      <a:pt x="284053" y="264098"/>
                      <a:pt x="289449" y="264098"/>
                    </a:cubicBezTo>
                    <a:lnTo>
                      <a:pt x="317651" y="264098"/>
                    </a:lnTo>
                    <a:lnTo>
                      <a:pt x="317651" y="321723"/>
                    </a:lnTo>
                    <a:cubicBezTo>
                      <a:pt x="317651" y="321723"/>
                      <a:pt x="317651" y="321723"/>
                      <a:pt x="317651" y="321723"/>
                    </a:cubicBezTo>
                    <a:cubicBezTo>
                      <a:pt x="314087" y="325083"/>
                      <a:pt x="310320" y="328239"/>
                      <a:pt x="306553" y="331293"/>
                    </a:cubicBezTo>
                    <a:cubicBezTo>
                      <a:pt x="305535" y="332108"/>
                      <a:pt x="304517" y="332922"/>
                      <a:pt x="303397" y="333737"/>
                    </a:cubicBezTo>
                    <a:cubicBezTo>
                      <a:pt x="300037" y="336282"/>
                      <a:pt x="296576" y="338726"/>
                      <a:pt x="293012" y="340966"/>
                    </a:cubicBezTo>
                    <a:cubicBezTo>
                      <a:pt x="291791" y="341780"/>
                      <a:pt x="290569" y="342594"/>
                      <a:pt x="289245" y="343409"/>
                    </a:cubicBezTo>
                    <a:cubicBezTo>
                      <a:pt x="285784" y="345547"/>
                      <a:pt x="282119" y="347583"/>
                      <a:pt x="278555" y="349518"/>
                    </a:cubicBezTo>
                    <a:cubicBezTo>
                      <a:pt x="277232" y="350230"/>
                      <a:pt x="275806" y="350943"/>
                      <a:pt x="274483" y="351656"/>
                    </a:cubicBezTo>
                    <a:cubicBezTo>
                      <a:pt x="270716" y="353488"/>
                      <a:pt x="266949" y="355219"/>
                      <a:pt x="263182" y="356746"/>
                    </a:cubicBezTo>
                    <a:cubicBezTo>
                      <a:pt x="261858" y="357255"/>
                      <a:pt x="260535" y="357764"/>
                      <a:pt x="259211" y="358273"/>
                    </a:cubicBezTo>
                    <a:cubicBezTo>
                      <a:pt x="255139" y="359801"/>
                      <a:pt x="251066" y="361226"/>
                      <a:pt x="246892" y="362448"/>
                    </a:cubicBezTo>
                    <a:cubicBezTo>
                      <a:pt x="245772" y="362753"/>
                      <a:pt x="244652" y="363059"/>
                      <a:pt x="243532" y="363466"/>
                    </a:cubicBezTo>
                    <a:cubicBezTo>
                      <a:pt x="239154" y="364687"/>
                      <a:pt x="234675" y="365807"/>
                      <a:pt x="230093" y="366622"/>
                    </a:cubicBezTo>
                    <a:cubicBezTo>
                      <a:pt x="229279" y="366826"/>
                      <a:pt x="228362" y="366927"/>
                      <a:pt x="227446" y="367131"/>
                    </a:cubicBezTo>
                    <a:cubicBezTo>
                      <a:pt x="222661" y="368047"/>
                      <a:pt x="217774" y="368760"/>
                      <a:pt x="212887" y="369167"/>
                    </a:cubicBezTo>
                    <a:cubicBezTo>
                      <a:pt x="212378" y="369269"/>
                      <a:pt x="211869" y="369269"/>
                      <a:pt x="211360" y="369269"/>
                    </a:cubicBezTo>
                    <a:cubicBezTo>
                      <a:pt x="206066" y="369676"/>
                      <a:pt x="200772" y="369982"/>
                      <a:pt x="195477" y="369982"/>
                    </a:cubicBezTo>
                    <a:cubicBezTo>
                      <a:pt x="192423" y="369982"/>
                      <a:pt x="189267" y="369880"/>
                      <a:pt x="186213" y="369778"/>
                    </a:cubicBezTo>
                    <a:cubicBezTo>
                      <a:pt x="183769" y="369676"/>
                      <a:pt x="181326" y="369473"/>
                      <a:pt x="178882" y="369269"/>
                    </a:cubicBezTo>
                    <a:cubicBezTo>
                      <a:pt x="178271" y="369167"/>
                      <a:pt x="177660" y="369167"/>
                      <a:pt x="177151" y="369167"/>
                    </a:cubicBezTo>
                    <a:cubicBezTo>
                      <a:pt x="174301" y="368862"/>
                      <a:pt x="171552" y="368556"/>
                      <a:pt x="168803" y="368149"/>
                    </a:cubicBezTo>
                    <a:cubicBezTo>
                      <a:pt x="168599" y="368149"/>
                      <a:pt x="168396" y="368047"/>
                      <a:pt x="168192" y="368047"/>
                    </a:cubicBezTo>
                    <a:cubicBezTo>
                      <a:pt x="165443" y="367640"/>
                      <a:pt x="162796" y="367131"/>
                      <a:pt x="160047" y="366622"/>
                    </a:cubicBezTo>
                    <a:cubicBezTo>
                      <a:pt x="159843" y="366520"/>
                      <a:pt x="159538" y="366520"/>
                      <a:pt x="159334" y="366520"/>
                    </a:cubicBezTo>
                    <a:cubicBezTo>
                      <a:pt x="156789" y="366011"/>
                      <a:pt x="154346" y="365400"/>
                      <a:pt x="151800" y="364789"/>
                    </a:cubicBezTo>
                    <a:cubicBezTo>
                      <a:pt x="151393" y="364687"/>
                      <a:pt x="150884" y="364586"/>
                      <a:pt x="150477" y="364484"/>
                    </a:cubicBezTo>
                    <a:cubicBezTo>
                      <a:pt x="148237" y="363873"/>
                      <a:pt x="145997" y="363262"/>
                      <a:pt x="143859" y="362549"/>
                    </a:cubicBezTo>
                    <a:cubicBezTo>
                      <a:pt x="143146" y="362346"/>
                      <a:pt x="142434" y="362142"/>
                      <a:pt x="141721" y="361939"/>
                    </a:cubicBezTo>
                    <a:cubicBezTo>
                      <a:pt x="139787" y="361328"/>
                      <a:pt x="137852" y="360615"/>
                      <a:pt x="135918" y="360004"/>
                    </a:cubicBezTo>
                    <a:cubicBezTo>
                      <a:pt x="134900" y="359699"/>
                      <a:pt x="133983" y="359292"/>
                      <a:pt x="133067" y="358986"/>
                    </a:cubicBezTo>
                    <a:cubicBezTo>
                      <a:pt x="131336" y="358375"/>
                      <a:pt x="129606" y="357663"/>
                      <a:pt x="127977" y="356950"/>
                    </a:cubicBezTo>
                    <a:cubicBezTo>
                      <a:pt x="126857" y="356441"/>
                      <a:pt x="125635" y="356034"/>
                      <a:pt x="124515" y="355524"/>
                    </a:cubicBezTo>
                    <a:cubicBezTo>
                      <a:pt x="123802" y="355219"/>
                      <a:pt x="123191" y="354914"/>
                      <a:pt x="122479" y="354608"/>
                    </a:cubicBezTo>
                    <a:lnTo>
                      <a:pt x="144470" y="288838"/>
                    </a:lnTo>
                    <a:lnTo>
                      <a:pt x="158622" y="288838"/>
                    </a:lnTo>
                    <a:lnTo>
                      <a:pt x="170126" y="306044"/>
                    </a:lnTo>
                    <a:cubicBezTo>
                      <a:pt x="173181" y="310626"/>
                      <a:pt x="178271" y="313273"/>
                      <a:pt x="183667" y="313273"/>
                    </a:cubicBezTo>
                    <a:lnTo>
                      <a:pt x="195477" y="313273"/>
                    </a:lnTo>
                    <a:cubicBezTo>
                      <a:pt x="204437" y="313273"/>
                      <a:pt x="211767" y="305942"/>
                      <a:pt x="211767" y="296983"/>
                    </a:cubicBezTo>
                    <a:lnTo>
                      <a:pt x="211767" y="264404"/>
                    </a:lnTo>
                    <a:cubicBezTo>
                      <a:pt x="211767" y="259924"/>
                      <a:pt x="208102" y="256259"/>
                      <a:pt x="203622" y="256259"/>
                    </a:cubicBezTo>
                    <a:lnTo>
                      <a:pt x="203622" y="256259"/>
                    </a:lnTo>
                    <a:cubicBezTo>
                      <a:pt x="199143" y="256259"/>
                      <a:pt x="195477" y="259924"/>
                      <a:pt x="195477" y="264404"/>
                    </a:cubicBezTo>
                    <a:lnTo>
                      <a:pt x="195477" y="296983"/>
                    </a:lnTo>
                    <a:lnTo>
                      <a:pt x="183565" y="296983"/>
                    </a:lnTo>
                    <a:lnTo>
                      <a:pt x="172061" y="279472"/>
                    </a:lnTo>
                    <a:cubicBezTo>
                      <a:pt x="169006" y="274890"/>
                      <a:pt x="163916" y="272243"/>
                      <a:pt x="158520" y="272243"/>
                    </a:cubicBezTo>
                    <a:lnTo>
                      <a:pt x="144368" y="272243"/>
                    </a:lnTo>
                    <a:cubicBezTo>
                      <a:pt x="137343" y="272243"/>
                      <a:pt x="131133" y="276723"/>
                      <a:pt x="128893" y="283340"/>
                    </a:cubicBezTo>
                    <a:lnTo>
                      <a:pt x="107716" y="346871"/>
                    </a:lnTo>
                    <a:cubicBezTo>
                      <a:pt x="53145" y="316124"/>
                      <a:pt x="16290" y="257684"/>
                      <a:pt x="16290" y="190794"/>
                    </a:cubicBezTo>
                    <a:cubicBezTo>
                      <a:pt x="16290" y="142027"/>
                      <a:pt x="36652" y="96517"/>
                      <a:pt x="69842" y="63632"/>
                    </a:cubicBezTo>
                    <a:lnTo>
                      <a:pt x="80024" y="84096"/>
                    </a:lnTo>
                    <a:cubicBezTo>
                      <a:pt x="82772" y="89696"/>
                      <a:pt x="88372" y="93055"/>
                      <a:pt x="94583" y="93055"/>
                    </a:cubicBezTo>
                    <a:lnTo>
                      <a:pt x="114028" y="93055"/>
                    </a:lnTo>
                    <a:lnTo>
                      <a:pt x="114028" y="133780"/>
                    </a:lnTo>
                    <a:cubicBezTo>
                      <a:pt x="114028" y="142739"/>
                      <a:pt x="121359" y="150070"/>
                      <a:pt x="130318" y="150070"/>
                    </a:cubicBezTo>
                    <a:lnTo>
                      <a:pt x="181936" y="150070"/>
                    </a:lnTo>
                    <a:cubicBezTo>
                      <a:pt x="188452" y="150070"/>
                      <a:pt x="194357" y="146201"/>
                      <a:pt x="196903" y="140194"/>
                    </a:cubicBezTo>
                    <a:lnTo>
                      <a:pt x="217061" y="93055"/>
                    </a:lnTo>
                    <a:lnTo>
                      <a:pt x="252492" y="93055"/>
                    </a:lnTo>
                    <a:cubicBezTo>
                      <a:pt x="261451" y="93055"/>
                      <a:pt x="268781" y="85725"/>
                      <a:pt x="268781" y="76766"/>
                    </a:cubicBezTo>
                    <a:lnTo>
                      <a:pt x="268781" y="68621"/>
                    </a:lnTo>
                    <a:cubicBezTo>
                      <a:pt x="268781" y="64141"/>
                      <a:pt x="265116" y="60476"/>
                      <a:pt x="260637" y="60476"/>
                    </a:cubicBezTo>
                    <a:lnTo>
                      <a:pt x="260637" y="60476"/>
                    </a:lnTo>
                    <a:cubicBezTo>
                      <a:pt x="256157" y="60476"/>
                      <a:pt x="252492" y="64141"/>
                      <a:pt x="252492" y="68621"/>
                    </a:cubicBezTo>
                    <a:lnTo>
                      <a:pt x="252492" y="76766"/>
                    </a:lnTo>
                    <a:lnTo>
                      <a:pt x="217163" y="76766"/>
                    </a:lnTo>
                    <a:cubicBezTo>
                      <a:pt x="210647" y="76766"/>
                      <a:pt x="204742" y="80634"/>
                      <a:pt x="202197" y="86641"/>
                    </a:cubicBezTo>
                    <a:lnTo>
                      <a:pt x="181936" y="133780"/>
                    </a:lnTo>
                    <a:lnTo>
                      <a:pt x="130318" y="133780"/>
                    </a:lnTo>
                    <a:lnTo>
                      <a:pt x="130318" y="93055"/>
                    </a:lnTo>
                    <a:cubicBezTo>
                      <a:pt x="130318" y="84096"/>
                      <a:pt x="122988" y="76766"/>
                      <a:pt x="114028" y="76766"/>
                    </a:cubicBezTo>
                    <a:lnTo>
                      <a:pt x="94583" y="76766"/>
                    </a:lnTo>
                    <a:lnTo>
                      <a:pt x="82365" y="52229"/>
                    </a:lnTo>
                    <a:cubicBezTo>
                      <a:pt x="91528" y="44695"/>
                      <a:pt x="101302" y="37976"/>
                      <a:pt x="111890" y="32376"/>
                    </a:cubicBezTo>
                    <a:cubicBezTo>
                      <a:pt x="112603" y="31969"/>
                      <a:pt x="113316" y="31663"/>
                      <a:pt x="114028" y="31256"/>
                    </a:cubicBezTo>
                    <a:cubicBezTo>
                      <a:pt x="118101" y="29220"/>
                      <a:pt x="122173" y="27184"/>
                      <a:pt x="126449" y="25453"/>
                    </a:cubicBezTo>
                    <a:cubicBezTo>
                      <a:pt x="126857" y="25249"/>
                      <a:pt x="127366" y="25147"/>
                      <a:pt x="127773" y="24944"/>
                    </a:cubicBezTo>
                    <a:cubicBezTo>
                      <a:pt x="131438" y="23417"/>
                      <a:pt x="135205" y="22093"/>
                      <a:pt x="138972" y="20769"/>
                    </a:cubicBezTo>
                    <a:cubicBezTo>
                      <a:pt x="140296" y="20362"/>
                      <a:pt x="141721" y="19853"/>
                      <a:pt x="143045" y="19446"/>
                    </a:cubicBezTo>
                    <a:cubicBezTo>
                      <a:pt x="146913" y="18224"/>
                      <a:pt x="150884" y="17104"/>
                      <a:pt x="154957" y="16188"/>
                    </a:cubicBezTo>
                    <a:cubicBezTo>
                      <a:pt x="155262" y="16086"/>
                      <a:pt x="155567" y="15984"/>
                      <a:pt x="155873" y="15984"/>
                    </a:cubicBezTo>
                    <a:lnTo>
                      <a:pt x="154651" y="10690"/>
                    </a:lnTo>
                    <a:lnTo>
                      <a:pt x="152208" y="0"/>
                    </a:lnTo>
                    <a:cubicBezTo>
                      <a:pt x="151902" y="102"/>
                      <a:pt x="151699" y="102"/>
                      <a:pt x="151393" y="204"/>
                    </a:cubicBezTo>
                    <a:cubicBezTo>
                      <a:pt x="146812" y="1222"/>
                      <a:pt x="142332" y="2545"/>
                      <a:pt x="137954" y="3869"/>
                    </a:cubicBezTo>
                    <a:cubicBezTo>
                      <a:pt x="136325" y="4378"/>
                      <a:pt x="134798" y="4887"/>
                      <a:pt x="133271" y="5396"/>
                    </a:cubicBezTo>
                    <a:cubicBezTo>
                      <a:pt x="129809" y="6516"/>
                      <a:pt x="126348" y="7839"/>
                      <a:pt x="122988" y="9163"/>
                    </a:cubicBezTo>
                    <a:cubicBezTo>
                      <a:pt x="121766" y="9672"/>
                      <a:pt x="120544" y="10079"/>
                      <a:pt x="119323" y="10588"/>
                    </a:cubicBezTo>
                    <a:cubicBezTo>
                      <a:pt x="114639" y="12523"/>
                      <a:pt x="110058" y="14661"/>
                      <a:pt x="105578" y="17002"/>
                    </a:cubicBezTo>
                    <a:cubicBezTo>
                      <a:pt x="105375" y="17104"/>
                      <a:pt x="105171" y="17206"/>
                      <a:pt x="104967" y="17308"/>
                    </a:cubicBezTo>
                    <a:cubicBezTo>
                      <a:pt x="100284" y="19751"/>
                      <a:pt x="95804" y="22398"/>
                      <a:pt x="91325" y="25249"/>
                    </a:cubicBezTo>
                    <a:cubicBezTo>
                      <a:pt x="91223" y="25249"/>
                      <a:pt x="91121" y="25351"/>
                      <a:pt x="91121" y="25351"/>
                    </a:cubicBezTo>
                    <a:cubicBezTo>
                      <a:pt x="82569" y="30747"/>
                      <a:pt x="74322" y="36754"/>
                      <a:pt x="66686" y="43473"/>
                    </a:cubicBezTo>
                    <a:cubicBezTo>
                      <a:pt x="66279" y="43779"/>
                      <a:pt x="66075" y="44186"/>
                      <a:pt x="65770" y="44593"/>
                    </a:cubicBezTo>
                    <a:cubicBezTo>
                      <a:pt x="25249" y="81245"/>
                      <a:pt x="0" y="133983"/>
                      <a:pt x="0" y="190794"/>
                    </a:cubicBezTo>
                    <a:cubicBezTo>
                      <a:pt x="0" y="267356"/>
                      <a:pt x="44186" y="333635"/>
                      <a:pt x="108429" y="365807"/>
                    </a:cubicBezTo>
                    <a:cubicBezTo>
                      <a:pt x="108531" y="365909"/>
                      <a:pt x="108632" y="366011"/>
                      <a:pt x="108734" y="366011"/>
                    </a:cubicBezTo>
                    <a:cubicBezTo>
                      <a:pt x="109142" y="366215"/>
                      <a:pt x="109651" y="366418"/>
                      <a:pt x="110160" y="366622"/>
                    </a:cubicBezTo>
                    <a:cubicBezTo>
                      <a:pt x="111789" y="367436"/>
                      <a:pt x="113418" y="368149"/>
                      <a:pt x="115148" y="368862"/>
                    </a:cubicBezTo>
                    <a:cubicBezTo>
                      <a:pt x="117897" y="370083"/>
                      <a:pt x="120748" y="371305"/>
                      <a:pt x="123497" y="372425"/>
                    </a:cubicBezTo>
                    <a:cubicBezTo>
                      <a:pt x="125126" y="373138"/>
                      <a:pt x="126857" y="373749"/>
                      <a:pt x="128486" y="374360"/>
                    </a:cubicBezTo>
                    <a:cubicBezTo>
                      <a:pt x="130420" y="375072"/>
                      <a:pt x="132456" y="375683"/>
                      <a:pt x="134391" y="376396"/>
                    </a:cubicBezTo>
                    <a:cubicBezTo>
                      <a:pt x="135612" y="376803"/>
                      <a:pt x="136936" y="377210"/>
                      <a:pt x="138158" y="377618"/>
                    </a:cubicBezTo>
                    <a:cubicBezTo>
                      <a:pt x="140194" y="378228"/>
                      <a:pt x="142230" y="378839"/>
                      <a:pt x="144266" y="379348"/>
                    </a:cubicBezTo>
                    <a:cubicBezTo>
                      <a:pt x="145488" y="379654"/>
                      <a:pt x="146710" y="380061"/>
                      <a:pt x="148033" y="380366"/>
                    </a:cubicBezTo>
                    <a:cubicBezTo>
                      <a:pt x="150070" y="380875"/>
                      <a:pt x="152208" y="381385"/>
                      <a:pt x="154244" y="381792"/>
                    </a:cubicBezTo>
                    <a:cubicBezTo>
                      <a:pt x="155567" y="382097"/>
                      <a:pt x="156891" y="382301"/>
                      <a:pt x="158215" y="382606"/>
                    </a:cubicBezTo>
                    <a:cubicBezTo>
                      <a:pt x="160251" y="383013"/>
                      <a:pt x="162287" y="383319"/>
                      <a:pt x="164323" y="383726"/>
                    </a:cubicBezTo>
                    <a:cubicBezTo>
                      <a:pt x="165850" y="383930"/>
                      <a:pt x="167378" y="384133"/>
                      <a:pt x="168905" y="384337"/>
                    </a:cubicBezTo>
                    <a:cubicBezTo>
                      <a:pt x="170737" y="384541"/>
                      <a:pt x="172672" y="384846"/>
                      <a:pt x="174504" y="385050"/>
                    </a:cubicBezTo>
                    <a:cubicBezTo>
                      <a:pt x="176439" y="385253"/>
                      <a:pt x="178373" y="385355"/>
                      <a:pt x="180308" y="385559"/>
                    </a:cubicBezTo>
                    <a:cubicBezTo>
                      <a:pt x="181835" y="385661"/>
                      <a:pt x="183260" y="385864"/>
                      <a:pt x="184787" y="385864"/>
                    </a:cubicBezTo>
                    <a:cubicBezTo>
                      <a:pt x="188351" y="386068"/>
                      <a:pt x="191812" y="386170"/>
                      <a:pt x="195376" y="386170"/>
                    </a:cubicBezTo>
                    <a:cubicBezTo>
                      <a:pt x="201484" y="386170"/>
                      <a:pt x="207491" y="385864"/>
                      <a:pt x="213396" y="385355"/>
                    </a:cubicBezTo>
                    <a:cubicBezTo>
                      <a:pt x="213803" y="385355"/>
                      <a:pt x="214312" y="385253"/>
                      <a:pt x="214720" y="385253"/>
                    </a:cubicBezTo>
                    <a:cubicBezTo>
                      <a:pt x="220319" y="384744"/>
                      <a:pt x="225919" y="383828"/>
                      <a:pt x="231417" y="382810"/>
                    </a:cubicBezTo>
                    <a:cubicBezTo>
                      <a:pt x="232231" y="382708"/>
                      <a:pt x="233046" y="382504"/>
                      <a:pt x="233860" y="382403"/>
                    </a:cubicBezTo>
                    <a:cubicBezTo>
                      <a:pt x="239053" y="381385"/>
                      <a:pt x="244041" y="380061"/>
                      <a:pt x="249132" y="378636"/>
                    </a:cubicBezTo>
                    <a:cubicBezTo>
                      <a:pt x="250252" y="378330"/>
                      <a:pt x="251372" y="378025"/>
                      <a:pt x="252492" y="377618"/>
                    </a:cubicBezTo>
                    <a:cubicBezTo>
                      <a:pt x="257175" y="376192"/>
                      <a:pt x="261756" y="374563"/>
                      <a:pt x="266338" y="372731"/>
                    </a:cubicBezTo>
                    <a:cubicBezTo>
                      <a:pt x="267763" y="372222"/>
                      <a:pt x="269087" y="371712"/>
                      <a:pt x="270410" y="371102"/>
                    </a:cubicBezTo>
                    <a:cubicBezTo>
                      <a:pt x="274686" y="369269"/>
                      <a:pt x="278963" y="367335"/>
                      <a:pt x="283137" y="365197"/>
                    </a:cubicBezTo>
                    <a:cubicBezTo>
                      <a:pt x="284562" y="364484"/>
                      <a:pt x="286089" y="363771"/>
                      <a:pt x="287515" y="362957"/>
                    </a:cubicBezTo>
                    <a:cubicBezTo>
                      <a:pt x="291587" y="360819"/>
                      <a:pt x="295558" y="358477"/>
                      <a:pt x="299427" y="356034"/>
                    </a:cubicBezTo>
                    <a:cubicBezTo>
                      <a:pt x="300852" y="355117"/>
                      <a:pt x="302175" y="354303"/>
                      <a:pt x="303601" y="353386"/>
                    </a:cubicBezTo>
                    <a:cubicBezTo>
                      <a:pt x="307571" y="350739"/>
                      <a:pt x="311338" y="347990"/>
                      <a:pt x="315105" y="345140"/>
                    </a:cubicBezTo>
                    <a:cubicBezTo>
                      <a:pt x="316327" y="344223"/>
                      <a:pt x="317447" y="343307"/>
                      <a:pt x="318669" y="342391"/>
                    </a:cubicBezTo>
                    <a:cubicBezTo>
                      <a:pt x="322436" y="339337"/>
                      <a:pt x="326101" y="336079"/>
                      <a:pt x="329664" y="332719"/>
                    </a:cubicBezTo>
                    <a:cubicBezTo>
                      <a:pt x="330275" y="332108"/>
                      <a:pt x="330886" y="331701"/>
                      <a:pt x="331497" y="331090"/>
                    </a:cubicBezTo>
                    <a:cubicBezTo>
                      <a:pt x="331599" y="330988"/>
                      <a:pt x="331701" y="330784"/>
                      <a:pt x="331802" y="330683"/>
                    </a:cubicBezTo>
                    <a:cubicBezTo>
                      <a:pt x="368251" y="295252"/>
                      <a:pt x="390955" y="245670"/>
                      <a:pt x="390955" y="19079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73" name="Google Shape;2773;p17"/>
              <p:cNvSpPr/>
              <p:nvPr/>
            </p:nvSpPr>
            <p:spPr>
              <a:xfrm>
                <a:off x="1043904" y="1742854"/>
                <a:ext cx="87850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87850" h="65159" extrusionOk="0">
                    <a:moveTo>
                      <a:pt x="85420" y="28405"/>
                    </a:moveTo>
                    <a:lnTo>
                      <a:pt x="76562" y="19548"/>
                    </a:lnTo>
                    <a:cubicBezTo>
                      <a:pt x="74526" y="17512"/>
                      <a:pt x="71573" y="16697"/>
                      <a:pt x="68824" y="17410"/>
                    </a:cubicBezTo>
                    <a:lnTo>
                      <a:pt x="46324" y="23009"/>
                    </a:lnTo>
                    <a:cubicBezTo>
                      <a:pt x="42964" y="23824"/>
                      <a:pt x="39503" y="22500"/>
                      <a:pt x="37568" y="19650"/>
                    </a:cubicBezTo>
                    <a:lnTo>
                      <a:pt x="26878" y="3665"/>
                    </a:lnTo>
                    <a:cubicBezTo>
                      <a:pt x="25351" y="1425"/>
                      <a:pt x="22806" y="0"/>
                      <a:pt x="20159" y="0"/>
                    </a:cubicBezTo>
                    <a:lnTo>
                      <a:pt x="8145" y="0"/>
                    </a:lnTo>
                    <a:cubicBezTo>
                      <a:pt x="3665" y="0"/>
                      <a:pt x="0" y="3665"/>
                      <a:pt x="0" y="8145"/>
                    </a:cubicBezTo>
                    <a:lnTo>
                      <a:pt x="0" y="29220"/>
                    </a:lnTo>
                    <a:cubicBezTo>
                      <a:pt x="0" y="31358"/>
                      <a:pt x="814" y="33496"/>
                      <a:pt x="2342" y="35023"/>
                    </a:cubicBezTo>
                    <a:lnTo>
                      <a:pt x="30136" y="62817"/>
                    </a:lnTo>
                    <a:cubicBezTo>
                      <a:pt x="31663" y="64345"/>
                      <a:pt x="33699" y="65159"/>
                      <a:pt x="35939" y="65159"/>
                    </a:cubicBezTo>
                    <a:lnTo>
                      <a:pt x="68213" y="65159"/>
                    </a:lnTo>
                    <a:cubicBezTo>
                      <a:pt x="71268" y="65159"/>
                      <a:pt x="74119" y="63428"/>
                      <a:pt x="75544" y="60679"/>
                    </a:cubicBezTo>
                    <a:lnTo>
                      <a:pt x="86947" y="37874"/>
                    </a:lnTo>
                    <a:cubicBezTo>
                      <a:pt x="88576" y="34718"/>
                      <a:pt x="87965" y="30951"/>
                      <a:pt x="85420" y="2840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74" name="Google Shape;2774;p17"/>
              <p:cNvSpPr/>
              <p:nvPr/>
            </p:nvSpPr>
            <p:spPr>
              <a:xfrm>
                <a:off x="1035759" y="1734709"/>
                <a:ext cx="104056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104056" h="81448" extrusionOk="0">
                    <a:moveTo>
                      <a:pt x="76460" y="81449"/>
                    </a:moveTo>
                    <a:lnTo>
                      <a:pt x="44084" y="81449"/>
                    </a:lnTo>
                    <a:cubicBezTo>
                      <a:pt x="39808" y="81449"/>
                      <a:pt x="35634" y="79718"/>
                      <a:pt x="32580" y="76664"/>
                    </a:cubicBezTo>
                    <a:lnTo>
                      <a:pt x="4785" y="48869"/>
                    </a:lnTo>
                    <a:cubicBezTo>
                      <a:pt x="1731" y="45815"/>
                      <a:pt x="0" y="41743"/>
                      <a:pt x="0" y="37365"/>
                    </a:cubicBezTo>
                    <a:lnTo>
                      <a:pt x="0" y="16290"/>
                    </a:lnTo>
                    <a:cubicBezTo>
                      <a:pt x="0" y="7330"/>
                      <a:pt x="7330" y="0"/>
                      <a:pt x="16290" y="0"/>
                    </a:cubicBezTo>
                    <a:lnTo>
                      <a:pt x="28202" y="0"/>
                    </a:lnTo>
                    <a:cubicBezTo>
                      <a:pt x="33699" y="0"/>
                      <a:pt x="38688" y="2749"/>
                      <a:pt x="41743" y="7229"/>
                    </a:cubicBezTo>
                    <a:lnTo>
                      <a:pt x="52433" y="23213"/>
                    </a:lnTo>
                    <a:lnTo>
                      <a:pt x="74933" y="17613"/>
                    </a:lnTo>
                    <a:cubicBezTo>
                      <a:pt x="80431" y="16188"/>
                      <a:pt x="86336" y="17919"/>
                      <a:pt x="90408" y="21889"/>
                    </a:cubicBezTo>
                    <a:lnTo>
                      <a:pt x="99266" y="30747"/>
                    </a:lnTo>
                    <a:cubicBezTo>
                      <a:pt x="104255" y="35736"/>
                      <a:pt x="105476" y="43270"/>
                      <a:pt x="102320" y="49582"/>
                    </a:cubicBezTo>
                    <a:lnTo>
                      <a:pt x="90917" y="72388"/>
                    </a:lnTo>
                    <a:cubicBezTo>
                      <a:pt x="88168" y="77987"/>
                      <a:pt x="82671" y="81449"/>
                      <a:pt x="76460" y="81449"/>
                    </a:cubicBezTo>
                    <a:close/>
                    <a:moveTo>
                      <a:pt x="16290" y="16290"/>
                    </a:moveTo>
                    <a:lnTo>
                      <a:pt x="16290" y="37365"/>
                    </a:lnTo>
                    <a:lnTo>
                      <a:pt x="44084" y="65159"/>
                    </a:lnTo>
                    <a:lnTo>
                      <a:pt x="76358" y="65159"/>
                    </a:lnTo>
                    <a:lnTo>
                      <a:pt x="87761" y="42353"/>
                    </a:lnTo>
                    <a:lnTo>
                      <a:pt x="78904" y="33496"/>
                    </a:lnTo>
                    <a:lnTo>
                      <a:pt x="56403" y="39095"/>
                    </a:lnTo>
                    <a:cubicBezTo>
                      <a:pt x="49684" y="40724"/>
                      <a:pt x="42761" y="38077"/>
                      <a:pt x="38892" y="32376"/>
                    </a:cubicBezTo>
                    <a:lnTo>
                      <a:pt x="28202" y="16290"/>
                    </a:lnTo>
                    <a:lnTo>
                      <a:pt x="16290" y="162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75" name="Google Shape;2775;p17"/>
              <p:cNvSpPr/>
              <p:nvPr/>
            </p:nvSpPr>
            <p:spPr>
              <a:xfrm>
                <a:off x="1258057" y="1693984"/>
                <a:ext cx="87208" cy="73202"/>
              </a:xfrm>
              <a:custGeom>
                <a:avLst/>
                <a:gdLst/>
                <a:ahLst/>
                <a:cxnLst/>
                <a:rect l="l" t="t" r="r" b="b"/>
                <a:pathLst>
                  <a:path w="87208" h="73202" extrusionOk="0">
                    <a:moveTo>
                      <a:pt x="61246" y="29525"/>
                    </a:moveTo>
                    <a:lnTo>
                      <a:pt x="48724" y="4480"/>
                    </a:lnTo>
                    <a:cubicBezTo>
                      <a:pt x="47298" y="1731"/>
                      <a:pt x="44549" y="0"/>
                      <a:pt x="41393" y="0"/>
                    </a:cubicBezTo>
                    <a:lnTo>
                      <a:pt x="24492" y="0"/>
                    </a:lnTo>
                    <a:cubicBezTo>
                      <a:pt x="22863" y="0"/>
                      <a:pt x="21336" y="509"/>
                      <a:pt x="20013" y="1324"/>
                    </a:cubicBezTo>
                    <a:lnTo>
                      <a:pt x="3621" y="12217"/>
                    </a:lnTo>
                    <a:cubicBezTo>
                      <a:pt x="160" y="14457"/>
                      <a:pt x="-960" y="18937"/>
                      <a:pt x="872" y="22602"/>
                    </a:cubicBezTo>
                    <a:lnTo>
                      <a:pt x="12886" y="46629"/>
                    </a:lnTo>
                    <a:cubicBezTo>
                      <a:pt x="13599" y="48055"/>
                      <a:pt x="14617" y="49175"/>
                      <a:pt x="15940" y="49989"/>
                    </a:cubicBezTo>
                    <a:lnTo>
                      <a:pt x="52694" y="72082"/>
                    </a:lnTo>
                    <a:cubicBezTo>
                      <a:pt x="53916" y="72897"/>
                      <a:pt x="55443" y="73202"/>
                      <a:pt x="56868" y="73202"/>
                    </a:cubicBezTo>
                    <a:lnTo>
                      <a:pt x="79063" y="73202"/>
                    </a:lnTo>
                    <a:cubicBezTo>
                      <a:pt x="83543" y="73202"/>
                      <a:pt x="87208" y="69537"/>
                      <a:pt x="87208" y="65057"/>
                    </a:cubicBezTo>
                    <a:lnTo>
                      <a:pt x="87208" y="46528"/>
                    </a:lnTo>
                    <a:cubicBezTo>
                      <a:pt x="87208" y="43066"/>
                      <a:pt x="84968" y="39910"/>
                      <a:pt x="81609" y="38790"/>
                    </a:cubicBezTo>
                    <a:lnTo>
                      <a:pt x="65930" y="33598"/>
                    </a:lnTo>
                    <a:cubicBezTo>
                      <a:pt x="63893" y="32987"/>
                      <a:pt x="62264" y="31460"/>
                      <a:pt x="61246" y="2952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76" name="Google Shape;2776;p17"/>
              <p:cNvSpPr/>
              <p:nvPr/>
            </p:nvSpPr>
            <p:spPr>
              <a:xfrm>
                <a:off x="1249875" y="1685839"/>
                <a:ext cx="103433" cy="89593"/>
              </a:xfrm>
              <a:custGeom>
                <a:avLst/>
                <a:gdLst/>
                <a:ahLst/>
                <a:cxnLst/>
                <a:rect l="l" t="t" r="r" b="b"/>
                <a:pathLst>
                  <a:path w="103433" h="89593" extrusionOk="0">
                    <a:moveTo>
                      <a:pt x="87245" y="89594"/>
                    </a:moveTo>
                    <a:lnTo>
                      <a:pt x="65050" y="89594"/>
                    </a:lnTo>
                    <a:cubicBezTo>
                      <a:pt x="62097" y="89594"/>
                      <a:pt x="59145" y="88779"/>
                      <a:pt x="56701" y="87252"/>
                    </a:cubicBezTo>
                    <a:lnTo>
                      <a:pt x="19948" y="65159"/>
                    </a:lnTo>
                    <a:cubicBezTo>
                      <a:pt x="17300" y="63530"/>
                      <a:pt x="15162" y="61290"/>
                      <a:pt x="13737" y="58440"/>
                    </a:cubicBezTo>
                    <a:lnTo>
                      <a:pt x="1723" y="34514"/>
                    </a:lnTo>
                    <a:cubicBezTo>
                      <a:pt x="-1942" y="27184"/>
                      <a:pt x="400" y="18224"/>
                      <a:pt x="7221" y="13643"/>
                    </a:cubicBezTo>
                    <a:lnTo>
                      <a:pt x="23613" y="2749"/>
                    </a:lnTo>
                    <a:cubicBezTo>
                      <a:pt x="26260" y="916"/>
                      <a:pt x="29416" y="0"/>
                      <a:pt x="32674" y="0"/>
                    </a:cubicBezTo>
                    <a:lnTo>
                      <a:pt x="49575" y="0"/>
                    </a:lnTo>
                    <a:cubicBezTo>
                      <a:pt x="55785" y="0"/>
                      <a:pt x="61385" y="3462"/>
                      <a:pt x="64134" y="9061"/>
                    </a:cubicBezTo>
                    <a:lnTo>
                      <a:pt x="76656" y="34107"/>
                    </a:lnTo>
                    <a:cubicBezTo>
                      <a:pt x="76656" y="34107"/>
                      <a:pt x="76656" y="34107"/>
                      <a:pt x="76656" y="34107"/>
                    </a:cubicBezTo>
                    <a:lnTo>
                      <a:pt x="92335" y="39299"/>
                    </a:lnTo>
                    <a:cubicBezTo>
                      <a:pt x="98953" y="41539"/>
                      <a:pt x="103433" y="47749"/>
                      <a:pt x="103433" y="54774"/>
                    </a:cubicBezTo>
                    <a:lnTo>
                      <a:pt x="103433" y="73304"/>
                    </a:lnTo>
                    <a:cubicBezTo>
                      <a:pt x="103535" y="82263"/>
                      <a:pt x="96204" y="89594"/>
                      <a:pt x="87245" y="89594"/>
                    </a:cubicBezTo>
                    <a:close/>
                    <a:moveTo>
                      <a:pt x="49676" y="16290"/>
                    </a:moveTo>
                    <a:lnTo>
                      <a:pt x="32776" y="16290"/>
                    </a:lnTo>
                    <a:lnTo>
                      <a:pt x="16384" y="27184"/>
                    </a:lnTo>
                    <a:lnTo>
                      <a:pt x="28398" y="51211"/>
                    </a:lnTo>
                    <a:lnTo>
                      <a:pt x="65152" y="73304"/>
                    </a:lnTo>
                    <a:lnTo>
                      <a:pt x="87245" y="73304"/>
                    </a:lnTo>
                    <a:lnTo>
                      <a:pt x="87245" y="54774"/>
                    </a:lnTo>
                    <a:lnTo>
                      <a:pt x="71566" y="49582"/>
                    </a:lnTo>
                    <a:cubicBezTo>
                      <a:pt x="67392" y="48157"/>
                      <a:pt x="64134" y="45306"/>
                      <a:pt x="62199" y="41437"/>
                    </a:cubicBezTo>
                    <a:lnTo>
                      <a:pt x="62199" y="41437"/>
                    </a:lnTo>
                    <a:lnTo>
                      <a:pt x="49676" y="162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77" name="Google Shape;2777;p17"/>
              <p:cNvSpPr/>
              <p:nvPr/>
            </p:nvSpPr>
            <p:spPr>
              <a:xfrm>
                <a:off x="1223091" y="1522750"/>
                <a:ext cx="162897" cy="97930"/>
              </a:xfrm>
              <a:custGeom>
                <a:avLst/>
                <a:gdLst/>
                <a:ahLst/>
                <a:cxnLst/>
                <a:rect l="l" t="t" r="r" b="b"/>
                <a:pathLst>
                  <a:path w="162897" h="97930" extrusionOk="0">
                    <a:moveTo>
                      <a:pt x="0" y="69830"/>
                    </a:moveTo>
                    <a:lnTo>
                      <a:pt x="81449" y="97930"/>
                    </a:lnTo>
                    <a:lnTo>
                      <a:pt x="162898" y="69830"/>
                    </a:lnTo>
                    <a:lnTo>
                      <a:pt x="162898" y="16481"/>
                    </a:lnTo>
                    <a:lnTo>
                      <a:pt x="132253" y="7420"/>
                    </a:lnTo>
                    <a:cubicBezTo>
                      <a:pt x="98655" y="-2558"/>
                      <a:pt x="62817" y="-2456"/>
                      <a:pt x="29220" y="7624"/>
                    </a:cubicBezTo>
                    <a:lnTo>
                      <a:pt x="0" y="16481"/>
                    </a:lnTo>
                    <a:lnTo>
                      <a:pt x="0" y="69830"/>
                    </a:lnTo>
                    <a:close/>
                  </a:path>
                </a:pathLst>
              </a:custGeom>
              <a:solidFill>
                <a:srgbClr val="9C979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78" name="Google Shape;2778;p17"/>
              <p:cNvSpPr/>
              <p:nvPr/>
            </p:nvSpPr>
            <p:spPr>
              <a:xfrm>
                <a:off x="1133498" y="1474072"/>
                <a:ext cx="342085" cy="105883"/>
              </a:xfrm>
              <a:custGeom>
                <a:avLst/>
                <a:gdLst/>
                <a:ahLst/>
                <a:cxnLst/>
                <a:rect l="l" t="t" r="r" b="b"/>
                <a:pathLst>
                  <a:path w="342085" h="105883" extrusionOk="0">
                    <a:moveTo>
                      <a:pt x="171043" y="0"/>
                    </a:moveTo>
                    <a:lnTo>
                      <a:pt x="0" y="65159"/>
                    </a:lnTo>
                    <a:lnTo>
                      <a:pt x="89594" y="105884"/>
                    </a:lnTo>
                    <a:lnTo>
                      <a:pt x="89594" y="65159"/>
                    </a:lnTo>
                    <a:lnTo>
                      <a:pt x="119526" y="56200"/>
                    </a:lnTo>
                    <a:cubicBezTo>
                      <a:pt x="153124" y="46120"/>
                      <a:pt x="188961" y="46120"/>
                      <a:pt x="222457" y="56200"/>
                    </a:cubicBezTo>
                    <a:lnTo>
                      <a:pt x="252492" y="65159"/>
                    </a:lnTo>
                    <a:lnTo>
                      <a:pt x="252492" y="105884"/>
                    </a:lnTo>
                    <a:lnTo>
                      <a:pt x="342085" y="65159"/>
                    </a:lnTo>
                    <a:lnTo>
                      <a:pt x="171043" y="0"/>
                    </a:lnTo>
                    <a:close/>
                  </a:path>
                </a:pathLst>
              </a:custGeom>
              <a:solidFill>
                <a:srgbClr val="706D6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79" name="Google Shape;2779;p17"/>
              <p:cNvSpPr/>
              <p:nvPr/>
            </p:nvSpPr>
            <p:spPr>
              <a:xfrm>
                <a:off x="1459293" y="1596246"/>
                <a:ext cx="32579" cy="40724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40724" extrusionOk="0">
                    <a:moveTo>
                      <a:pt x="0" y="40724"/>
                    </a:moveTo>
                    <a:lnTo>
                      <a:pt x="0" y="16290"/>
                    </a:lnTo>
                    <a:cubicBezTo>
                      <a:pt x="0" y="7330"/>
                      <a:pt x="7330" y="0"/>
                      <a:pt x="16290" y="0"/>
                    </a:cubicBezTo>
                    <a:cubicBezTo>
                      <a:pt x="25249" y="0"/>
                      <a:pt x="32580" y="7330"/>
                      <a:pt x="32580" y="16290"/>
                    </a:cubicBezTo>
                    <a:lnTo>
                      <a:pt x="32580" y="40724"/>
                    </a:lnTo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80" name="Google Shape;2780;p17"/>
              <p:cNvSpPr/>
              <p:nvPr/>
            </p:nvSpPr>
            <p:spPr>
              <a:xfrm>
                <a:off x="1451148" y="1588101"/>
                <a:ext cx="48869" cy="48869"/>
              </a:xfrm>
              <a:custGeom>
                <a:avLst/>
                <a:gdLst/>
                <a:ahLst/>
                <a:cxnLst/>
                <a:rect l="l" t="t" r="r" b="b"/>
                <a:pathLst>
                  <a:path w="48869" h="48869" extrusionOk="0">
                    <a:moveTo>
                      <a:pt x="48869" y="48869"/>
                    </a:moveTo>
                    <a:lnTo>
                      <a:pt x="32580" y="48869"/>
                    </a:lnTo>
                    <a:lnTo>
                      <a:pt x="32580" y="24435"/>
                    </a:lnTo>
                    <a:cubicBezTo>
                      <a:pt x="32580" y="19955"/>
                      <a:pt x="28914" y="16290"/>
                      <a:pt x="24435" y="16290"/>
                    </a:cubicBezTo>
                    <a:cubicBezTo>
                      <a:pt x="19955" y="16290"/>
                      <a:pt x="16290" y="19955"/>
                      <a:pt x="16290" y="24435"/>
                    </a:cubicBezTo>
                    <a:lnTo>
                      <a:pt x="16290" y="48869"/>
                    </a:lnTo>
                    <a:lnTo>
                      <a:pt x="0" y="48869"/>
                    </a:lnTo>
                    <a:lnTo>
                      <a:pt x="0" y="24435"/>
                    </a:lnTo>
                    <a:cubicBezTo>
                      <a:pt x="0" y="10996"/>
                      <a:pt x="10996" y="0"/>
                      <a:pt x="24435" y="0"/>
                    </a:cubicBezTo>
                    <a:cubicBezTo>
                      <a:pt x="37874" y="0"/>
                      <a:pt x="48869" y="10996"/>
                      <a:pt x="48869" y="24435"/>
                    </a:cubicBezTo>
                    <a:lnTo>
                      <a:pt x="48869" y="488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81" name="Google Shape;2781;p17"/>
              <p:cNvSpPr/>
              <p:nvPr/>
            </p:nvSpPr>
            <p:spPr>
              <a:xfrm>
                <a:off x="1467438" y="1661405"/>
                <a:ext cx="16289" cy="24434"/>
              </a:xfrm>
              <a:custGeom>
                <a:avLst/>
                <a:gdLst/>
                <a:ahLst/>
                <a:cxnLst/>
                <a:rect l="l" t="t" r="r" b="b"/>
                <a:pathLst>
                  <a:path w="16289" h="24434" extrusionOk="0">
                    <a:moveTo>
                      <a:pt x="0" y="0"/>
                    </a:moveTo>
                    <a:lnTo>
                      <a:pt x="16290" y="0"/>
                    </a:lnTo>
                    <a:lnTo>
                      <a:pt x="16290" y="16290"/>
                    </a:lnTo>
                    <a:cubicBezTo>
                      <a:pt x="16290" y="20769"/>
                      <a:pt x="12625" y="24435"/>
                      <a:pt x="8145" y="24435"/>
                    </a:cubicBezTo>
                    <a:lnTo>
                      <a:pt x="8145" y="24435"/>
                    </a:lnTo>
                    <a:cubicBezTo>
                      <a:pt x="3665" y="24435"/>
                      <a:pt x="0" y="20769"/>
                      <a:pt x="0" y="1629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82" name="Google Shape;2782;p17"/>
              <p:cNvSpPr/>
              <p:nvPr/>
            </p:nvSpPr>
            <p:spPr>
              <a:xfrm>
                <a:off x="1486884" y="1650816"/>
                <a:ext cx="23386" cy="26339"/>
              </a:xfrm>
              <a:custGeom>
                <a:avLst/>
                <a:gdLst/>
                <a:ahLst/>
                <a:cxnLst/>
                <a:rect l="l" t="t" r="r" b="b"/>
                <a:pathLst>
                  <a:path w="23386" h="26339" extrusionOk="0">
                    <a:moveTo>
                      <a:pt x="0" y="8145"/>
                    </a:moveTo>
                    <a:lnTo>
                      <a:pt x="14152" y="0"/>
                    </a:lnTo>
                    <a:lnTo>
                      <a:pt x="22297" y="14152"/>
                    </a:lnTo>
                    <a:cubicBezTo>
                      <a:pt x="24536" y="18021"/>
                      <a:pt x="23213" y="23009"/>
                      <a:pt x="19344" y="25249"/>
                    </a:cubicBezTo>
                    <a:lnTo>
                      <a:pt x="19344" y="25249"/>
                    </a:lnTo>
                    <a:cubicBezTo>
                      <a:pt x="15475" y="27489"/>
                      <a:pt x="10487" y="26165"/>
                      <a:pt x="8247" y="22297"/>
                    </a:cubicBezTo>
                    <a:lnTo>
                      <a:pt x="0" y="81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83" name="Google Shape;2783;p17"/>
              <p:cNvSpPr/>
              <p:nvPr/>
            </p:nvSpPr>
            <p:spPr>
              <a:xfrm>
                <a:off x="1441001" y="1650714"/>
                <a:ext cx="23382" cy="26339"/>
              </a:xfrm>
              <a:custGeom>
                <a:avLst/>
                <a:gdLst/>
                <a:ahLst/>
                <a:cxnLst/>
                <a:rect l="l" t="t" r="r" b="b"/>
                <a:pathLst>
                  <a:path w="23382" h="26339" extrusionOk="0">
                    <a:moveTo>
                      <a:pt x="1086" y="14152"/>
                    </a:moveTo>
                    <a:lnTo>
                      <a:pt x="9231" y="0"/>
                    </a:lnTo>
                    <a:lnTo>
                      <a:pt x="23383" y="8145"/>
                    </a:lnTo>
                    <a:lnTo>
                      <a:pt x="15238" y="22297"/>
                    </a:lnTo>
                    <a:cubicBezTo>
                      <a:pt x="12998" y="26165"/>
                      <a:pt x="8009" y="27489"/>
                      <a:pt x="4141" y="25249"/>
                    </a:cubicBezTo>
                    <a:lnTo>
                      <a:pt x="4141" y="25249"/>
                    </a:lnTo>
                    <a:cubicBezTo>
                      <a:pt x="170" y="23111"/>
                      <a:pt x="-1154" y="18122"/>
                      <a:pt x="1086" y="1415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84" name="Google Shape;2784;p17"/>
              <p:cNvSpPr/>
              <p:nvPr/>
            </p:nvSpPr>
            <p:spPr>
              <a:xfrm>
                <a:off x="1125451" y="1466004"/>
                <a:ext cx="358379" cy="162821"/>
              </a:xfrm>
              <a:custGeom>
                <a:avLst/>
                <a:gdLst/>
                <a:ahLst/>
                <a:cxnLst/>
                <a:rect l="l" t="t" r="r" b="b"/>
                <a:pathLst>
                  <a:path w="358379" h="162821" extrusionOk="0">
                    <a:moveTo>
                      <a:pt x="358277" y="73228"/>
                    </a:moveTo>
                    <a:cubicBezTo>
                      <a:pt x="358277" y="73126"/>
                      <a:pt x="358277" y="73024"/>
                      <a:pt x="358277" y="73024"/>
                    </a:cubicBezTo>
                    <a:cubicBezTo>
                      <a:pt x="358176" y="69766"/>
                      <a:pt x="356139" y="66814"/>
                      <a:pt x="353085" y="65694"/>
                    </a:cubicBezTo>
                    <a:lnTo>
                      <a:pt x="182042" y="535"/>
                    </a:lnTo>
                    <a:cubicBezTo>
                      <a:pt x="180210" y="-178"/>
                      <a:pt x="178072" y="-178"/>
                      <a:pt x="176239" y="535"/>
                    </a:cubicBezTo>
                    <a:lnTo>
                      <a:pt x="5196" y="65694"/>
                    </a:lnTo>
                    <a:cubicBezTo>
                      <a:pt x="2142" y="66915"/>
                      <a:pt x="106" y="69766"/>
                      <a:pt x="4" y="73024"/>
                    </a:cubicBezTo>
                    <a:cubicBezTo>
                      <a:pt x="-98" y="76282"/>
                      <a:pt x="1735" y="79336"/>
                      <a:pt x="4789" y="80660"/>
                    </a:cubicBezTo>
                    <a:lnTo>
                      <a:pt x="89598" y="119246"/>
                    </a:lnTo>
                    <a:lnTo>
                      <a:pt x="89598" y="126577"/>
                    </a:lnTo>
                    <a:cubicBezTo>
                      <a:pt x="89598" y="130038"/>
                      <a:pt x="91838" y="133093"/>
                      <a:pt x="95096" y="134314"/>
                    </a:cubicBezTo>
                    <a:lnTo>
                      <a:pt x="176545" y="162414"/>
                    </a:lnTo>
                    <a:cubicBezTo>
                      <a:pt x="177359" y="162720"/>
                      <a:pt x="178275" y="162821"/>
                      <a:pt x="179192" y="162821"/>
                    </a:cubicBezTo>
                    <a:cubicBezTo>
                      <a:pt x="180108" y="162821"/>
                      <a:pt x="181024" y="162720"/>
                      <a:pt x="181839" y="162414"/>
                    </a:cubicBezTo>
                    <a:lnTo>
                      <a:pt x="263288" y="134314"/>
                    </a:lnTo>
                    <a:cubicBezTo>
                      <a:pt x="266546" y="133194"/>
                      <a:pt x="268785" y="130140"/>
                      <a:pt x="268785" y="126577"/>
                    </a:cubicBezTo>
                    <a:lnTo>
                      <a:pt x="268785" y="119246"/>
                    </a:lnTo>
                    <a:lnTo>
                      <a:pt x="342089" y="85954"/>
                    </a:lnTo>
                    <a:lnTo>
                      <a:pt x="342089" y="105807"/>
                    </a:lnTo>
                    <a:cubicBezTo>
                      <a:pt x="342089" y="110287"/>
                      <a:pt x="345755" y="113952"/>
                      <a:pt x="350234" y="113952"/>
                    </a:cubicBezTo>
                    <a:lnTo>
                      <a:pt x="350234" y="113952"/>
                    </a:lnTo>
                    <a:cubicBezTo>
                      <a:pt x="354714" y="113952"/>
                      <a:pt x="358379" y="110287"/>
                      <a:pt x="358379" y="105807"/>
                    </a:cubicBezTo>
                    <a:lnTo>
                      <a:pt x="358277" y="73228"/>
                    </a:lnTo>
                    <a:lnTo>
                      <a:pt x="358277" y="73228"/>
                    </a:lnTo>
                    <a:close/>
                    <a:moveTo>
                      <a:pt x="252394" y="120773"/>
                    </a:moveTo>
                    <a:lnTo>
                      <a:pt x="179090" y="146124"/>
                    </a:lnTo>
                    <a:lnTo>
                      <a:pt x="105786" y="120773"/>
                    </a:lnTo>
                    <a:lnTo>
                      <a:pt x="105786" y="79235"/>
                    </a:lnTo>
                    <a:lnTo>
                      <a:pt x="129915" y="72006"/>
                    </a:lnTo>
                    <a:cubicBezTo>
                      <a:pt x="141929" y="68341"/>
                      <a:pt x="154248" y="66101"/>
                      <a:pt x="166669" y="65185"/>
                    </a:cubicBezTo>
                    <a:cubicBezTo>
                      <a:pt x="167178" y="65185"/>
                      <a:pt x="167687" y="65185"/>
                      <a:pt x="168196" y="65083"/>
                    </a:cubicBezTo>
                    <a:cubicBezTo>
                      <a:pt x="169112" y="64981"/>
                      <a:pt x="170029" y="64981"/>
                      <a:pt x="170945" y="64981"/>
                    </a:cubicBezTo>
                    <a:lnTo>
                      <a:pt x="170945" y="113850"/>
                    </a:lnTo>
                    <a:cubicBezTo>
                      <a:pt x="170945" y="118330"/>
                      <a:pt x="174610" y="121995"/>
                      <a:pt x="179090" y="121995"/>
                    </a:cubicBezTo>
                    <a:lnTo>
                      <a:pt x="179090" y="121995"/>
                    </a:lnTo>
                    <a:cubicBezTo>
                      <a:pt x="183570" y="121995"/>
                      <a:pt x="187235" y="118330"/>
                      <a:pt x="187235" y="113850"/>
                    </a:cubicBezTo>
                    <a:lnTo>
                      <a:pt x="187235" y="64981"/>
                    </a:lnTo>
                    <a:cubicBezTo>
                      <a:pt x="187642" y="64981"/>
                      <a:pt x="188151" y="64981"/>
                      <a:pt x="188660" y="64981"/>
                    </a:cubicBezTo>
                    <a:cubicBezTo>
                      <a:pt x="189373" y="64981"/>
                      <a:pt x="190187" y="64981"/>
                      <a:pt x="190900" y="65083"/>
                    </a:cubicBezTo>
                    <a:cubicBezTo>
                      <a:pt x="203219" y="65999"/>
                      <a:pt x="215538" y="68239"/>
                      <a:pt x="227552" y="71802"/>
                    </a:cubicBezTo>
                    <a:lnTo>
                      <a:pt x="252394" y="79336"/>
                    </a:lnTo>
                    <a:lnTo>
                      <a:pt x="252394" y="120773"/>
                    </a:lnTo>
                    <a:close/>
                    <a:moveTo>
                      <a:pt x="268684" y="101328"/>
                    </a:moveTo>
                    <a:lnTo>
                      <a:pt x="268684" y="73228"/>
                    </a:lnTo>
                    <a:cubicBezTo>
                      <a:pt x="268684" y="72311"/>
                      <a:pt x="268582" y="71497"/>
                      <a:pt x="268276" y="70682"/>
                    </a:cubicBezTo>
                    <a:cubicBezTo>
                      <a:pt x="268073" y="70173"/>
                      <a:pt x="267767" y="69664"/>
                      <a:pt x="267462" y="69155"/>
                    </a:cubicBezTo>
                    <a:cubicBezTo>
                      <a:pt x="267360" y="68952"/>
                      <a:pt x="267258" y="68646"/>
                      <a:pt x="267055" y="68443"/>
                    </a:cubicBezTo>
                    <a:cubicBezTo>
                      <a:pt x="266749" y="68035"/>
                      <a:pt x="266240" y="67628"/>
                      <a:pt x="265833" y="67323"/>
                    </a:cubicBezTo>
                    <a:cubicBezTo>
                      <a:pt x="265629" y="67119"/>
                      <a:pt x="265426" y="66814"/>
                      <a:pt x="265222" y="66712"/>
                    </a:cubicBezTo>
                    <a:cubicBezTo>
                      <a:pt x="264917" y="66508"/>
                      <a:pt x="264509" y="66406"/>
                      <a:pt x="264102" y="66203"/>
                    </a:cubicBezTo>
                    <a:cubicBezTo>
                      <a:pt x="263695" y="65999"/>
                      <a:pt x="263288" y="65694"/>
                      <a:pt x="262779" y="65592"/>
                    </a:cubicBezTo>
                    <a:lnTo>
                      <a:pt x="232846" y="56632"/>
                    </a:lnTo>
                    <a:cubicBezTo>
                      <a:pt x="219407" y="52662"/>
                      <a:pt x="205764" y="50117"/>
                      <a:pt x="191918" y="49200"/>
                    </a:cubicBezTo>
                    <a:cubicBezTo>
                      <a:pt x="191816" y="49200"/>
                      <a:pt x="191714" y="49200"/>
                      <a:pt x="191511" y="49200"/>
                    </a:cubicBezTo>
                    <a:cubicBezTo>
                      <a:pt x="187337" y="48895"/>
                      <a:pt x="183162" y="48793"/>
                      <a:pt x="178988" y="48793"/>
                    </a:cubicBezTo>
                    <a:cubicBezTo>
                      <a:pt x="178784" y="48793"/>
                      <a:pt x="178479" y="48895"/>
                      <a:pt x="178275" y="48793"/>
                    </a:cubicBezTo>
                    <a:cubicBezTo>
                      <a:pt x="176748" y="48284"/>
                      <a:pt x="175221" y="48386"/>
                      <a:pt x="173694" y="48691"/>
                    </a:cubicBezTo>
                    <a:cubicBezTo>
                      <a:pt x="170945" y="49302"/>
                      <a:pt x="168094" y="49098"/>
                      <a:pt x="165345" y="49302"/>
                    </a:cubicBezTo>
                    <a:cubicBezTo>
                      <a:pt x="151601" y="50320"/>
                      <a:pt x="137958" y="52764"/>
                      <a:pt x="124519" y="56836"/>
                    </a:cubicBezTo>
                    <a:lnTo>
                      <a:pt x="95605" y="65388"/>
                    </a:lnTo>
                    <a:lnTo>
                      <a:pt x="95299" y="65490"/>
                    </a:lnTo>
                    <a:lnTo>
                      <a:pt x="95299" y="65490"/>
                    </a:lnTo>
                    <a:cubicBezTo>
                      <a:pt x="94587" y="65694"/>
                      <a:pt x="93976" y="65999"/>
                      <a:pt x="93467" y="66406"/>
                    </a:cubicBezTo>
                    <a:cubicBezTo>
                      <a:pt x="93365" y="66508"/>
                      <a:pt x="93161" y="66508"/>
                      <a:pt x="92958" y="66610"/>
                    </a:cubicBezTo>
                    <a:cubicBezTo>
                      <a:pt x="90820" y="68137"/>
                      <a:pt x="89496" y="70581"/>
                      <a:pt x="89496" y="73228"/>
                    </a:cubicBezTo>
                    <a:lnTo>
                      <a:pt x="89496" y="101328"/>
                    </a:lnTo>
                    <a:lnTo>
                      <a:pt x="29224" y="73940"/>
                    </a:lnTo>
                    <a:lnTo>
                      <a:pt x="179090" y="16824"/>
                    </a:lnTo>
                    <a:lnTo>
                      <a:pt x="328956" y="73940"/>
                    </a:lnTo>
                    <a:lnTo>
                      <a:pt x="268684" y="1013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85" name="Google Shape;2785;p17"/>
              <p:cNvSpPr/>
              <p:nvPr/>
            </p:nvSpPr>
            <p:spPr>
              <a:xfrm>
                <a:off x="1410424" y="1865027"/>
                <a:ext cx="32579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81448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81449"/>
                    </a:ln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86" name="Google Shape;2786;p17"/>
              <p:cNvSpPr/>
              <p:nvPr/>
            </p:nvSpPr>
            <p:spPr>
              <a:xfrm>
                <a:off x="1434859" y="1799868"/>
                <a:ext cx="32579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65159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65159"/>
                    </a:lnTo>
                    <a:lnTo>
                      <a:pt x="0" y="651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979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87" name="Google Shape;2787;p17"/>
              <p:cNvSpPr/>
              <p:nvPr/>
            </p:nvSpPr>
            <p:spPr>
              <a:xfrm>
                <a:off x="1410424" y="1718419"/>
                <a:ext cx="32579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81448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81449"/>
                    </a:ln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88" name="Google Shape;2788;p17"/>
              <p:cNvSpPr/>
              <p:nvPr/>
            </p:nvSpPr>
            <p:spPr>
              <a:xfrm>
                <a:off x="1191530" y="1710274"/>
                <a:ext cx="324777" cy="244346"/>
              </a:xfrm>
              <a:custGeom>
                <a:avLst/>
                <a:gdLst/>
                <a:ahLst/>
                <a:cxnLst/>
                <a:rect l="l" t="t" r="r" b="b"/>
                <a:pathLst>
                  <a:path w="324777" h="244346" extrusionOk="0">
                    <a:moveTo>
                      <a:pt x="306655" y="82365"/>
                    </a:moveTo>
                    <a:cubicBezTo>
                      <a:pt x="307775" y="79515"/>
                      <a:pt x="308488" y="76460"/>
                      <a:pt x="308488" y="73304"/>
                    </a:cubicBezTo>
                    <a:lnTo>
                      <a:pt x="308488" y="24435"/>
                    </a:lnTo>
                    <a:cubicBezTo>
                      <a:pt x="308488" y="10996"/>
                      <a:pt x="297492" y="0"/>
                      <a:pt x="284053" y="0"/>
                    </a:cubicBezTo>
                    <a:lnTo>
                      <a:pt x="186314" y="0"/>
                    </a:lnTo>
                    <a:lnTo>
                      <a:pt x="186314" y="16290"/>
                    </a:lnTo>
                    <a:lnTo>
                      <a:pt x="210749" y="16290"/>
                    </a:lnTo>
                    <a:lnTo>
                      <a:pt x="210749" y="81449"/>
                    </a:lnTo>
                    <a:lnTo>
                      <a:pt x="186314" y="81449"/>
                    </a:lnTo>
                    <a:lnTo>
                      <a:pt x="186314" y="97739"/>
                    </a:lnTo>
                    <a:lnTo>
                      <a:pt x="235184" y="97739"/>
                    </a:lnTo>
                    <a:lnTo>
                      <a:pt x="235184" y="146608"/>
                    </a:lnTo>
                    <a:lnTo>
                      <a:pt x="151597" y="146608"/>
                    </a:lnTo>
                    <a:lnTo>
                      <a:pt x="151597" y="162898"/>
                    </a:lnTo>
                    <a:lnTo>
                      <a:pt x="210749" y="162898"/>
                    </a:lnTo>
                    <a:lnTo>
                      <a:pt x="210749" y="228057"/>
                    </a:lnTo>
                    <a:lnTo>
                      <a:pt x="0" y="228057"/>
                    </a:lnTo>
                    <a:lnTo>
                      <a:pt x="0" y="244347"/>
                    </a:lnTo>
                    <a:lnTo>
                      <a:pt x="275908" y="244347"/>
                    </a:lnTo>
                    <a:cubicBezTo>
                      <a:pt x="289347" y="244347"/>
                      <a:pt x="300343" y="233351"/>
                      <a:pt x="300343" y="219912"/>
                    </a:cubicBezTo>
                    <a:lnTo>
                      <a:pt x="300343" y="171043"/>
                    </a:lnTo>
                    <a:cubicBezTo>
                      <a:pt x="300343" y="168192"/>
                      <a:pt x="299732" y="165443"/>
                      <a:pt x="298816" y="162898"/>
                    </a:cubicBezTo>
                    <a:lnTo>
                      <a:pt x="300343" y="162898"/>
                    </a:lnTo>
                    <a:cubicBezTo>
                      <a:pt x="313782" y="162898"/>
                      <a:pt x="324778" y="151902"/>
                      <a:pt x="324778" y="138463"/>
                    </a:cubicBezTo>
                    <a:lnTo>
                      <a:pt x="324778" y="105884"/>
                    </a:lnTo>
                    <a:cubicBezTo>
                      <a:pt x="324778" y="94583"/>
                      <a:pt x="317040" y="85216"/>
                      <a:pt x="306655" y="82365"/>
                    </a:cubicBezTo>
                    <a:close/>
                    <a:moveTo>
                      <a:pt x="292198" y="24435"/>
                    </a:moveTo>
                    <a:lnTo>
                      <a:pt x="292198" y="73304"/>
                    </a:lnTo>
                    <a:cubicBezTo>
                      <a:pt x="292198" y="77784"/>
                      <a:pt x="288533" y="81449"/>
                      <a:pt x="284053" y="81449"/>
                    </a:cubicBezTo>
                    <a:lnTo>
                      <a:pt x="259618" y="81449"/>
                    </a:lnTo>
                    <a:lnTo>
                      <a:pt x="259618" y="16290"/>
                    </a:lnTo>
                    <a:lnTo>
                      <a:pt x="284053" y="16290"/>
                    </a:lnTo>
                    <a:cubicBezTo>
                      <a:pt x="288533" y="16290"/>
                      <a:pt x="292198" y="19955"/>
                      <a:pt x="292198" y="24435"/>
                    </a:cubicBezTo>
                    <a:close/>
                    <a:moveTo>
                      <a:pt x="227039" y="16290"/>
                    </a:moveTo>
                    <a:lnTo>
                      <a:pt x="243329" y="16290"/>
                    </a:lnTo>
                    <a:lnTo>
                      <a:pt x="243329" y="81449"/>
                    </a:lnTo>
                    <a:lnTo>
                      <a:pt x="227039" y="81449"/>
                    </a:lnTo>
                    <a:lnTo>
                      <a:pt x="227039" y="16290"/>
                    </a:lnTo>
                    <a:close/>
                    <a:moveTo>
                      <a:pt x="251474" y="97739"/>
                    </a:moveTo>
                    <a:lnTo>
                      <a:pt x="267763" y="97739"/>
                    </a:lnTo>
                    <a:lnTo>
                      <a:pt x="267763" y="146608"/>
                    </a:lnTo>
                    <a:lnTo>
                      <a:pt x="251474" y="146608"/>
                    </a:lnTo>
                    <a:lnTo>
                      <a:pt x="251474" y="97739"/>
                    </a:lnTo>
                    <a:close/>
                    <a:moveTo>
                      <a:pt x="227039" y="228057"/>
                    </a:moveTo>
                    <a:lnTo>
                      <a:pt x="227039" y="162898"/>
                    </a:lnTo>
                    <a:lnTo>
                      <a:pt x="243329" y="162898"/>
                    </a:lnTo>
                    <a:lnTo>
                      <a:pt x="243329" y="228057"/>
                    </a:lnTo>
                    <a:lnTo>
                      <a:pt x="227039" y="228057"/>
                    </a:lnTo>
                    <a:close/>
                    <a:moveTo>
                      <a:pt x="284053" y="171043"/>
                    </a:moveTo>
                    <a:lnTo>
                      <a:pt x="284053" y="219912"/>
                    </a:lnTo>
                    <a:cubicBezTo>
                      <a:pt x="284053" y="224392"/>
                      <a:pt x="280388" y="228057"/>
                      <a:pt x="275908" y="228057"/>
                    </a:cubicBezTo>
                    <a:lnTo>
                      <a:pt x="259618" y="228057"/>
                    </a:lnTo>
                    <a:lnTo>
                      <a:pt x="259618" y="162898"/>
                    </a:lnTo>
                    <a:lnTo>
                      <a:pt x="275908" y="162898"/>
                    </a:lnTo>
                    <a:cubicBezTo>
                      <a:pt x="280388" y="162898"/>
                      <a:pt x="284053" y="166563"/>
                      <a:pt x="284053" y="171043"/>
                    </a:cubicBezTo>
                    <a:close/>
                    <a:moveTo>
                      <a:pt x="308488" y="138463"/>
                    </a:moveTo>
                    <a:cubicBezTo>
                      <a:pt x="308488" y="142943"/>
                      <a:pt x="304823" y="146608"/>
                      <a:pt x="300343" y="146608"/>
                    </a:cubicBezTo>
                    <a:lnTo>
                      <a:pt x="284053" y="146608"/>
                    </a:lnTo>
                    <a:lnTo>
                      <a:pt x="284053" y="97739"/>
                    </a:lnTo>
                    <a:lnTo>
                      <a:pt x="300343" y="97739"/>
                    </a:lnTo>
                    <a:cubicBezTo>
                      <a:pt x="304823" y="97739"/>
                      <a:pt x="308488" y="101404"/>
                      <a:pt x="308488" y="105884"/>
                    </a:cubicBezTo>
                    <a:lnTo>
                      <a:pt x="308488" y="1384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789" name="Google Shape;2789;p17"/>
          <p:cNvGrpSpPr/>
          <p:nvPr/>
        </p:nvGrpSpPr>
        <p:grpSpPr>
          <a:xfrm>
            <a:off x="347954" y="2077476"/>
            <a:ext cx="896786" cy="896786"/>
            <a:chOff x="-812316" y="2077476"/>
            <a:chExt cx="896786" cy="896786"/>
          </a:xfrm>
        </p:grpSpPr>
        <p:sp>
          <p:nvSpPr>
            <p:cNvPr id="2790" name="Google Shape;2790;p17"/>
            <p:cNvSpPr/>
            <p:nvPr/>
          </p:nvSpPr>
          <p:spPr>
            <a:xfrm>
              <a:off x="-812316" y="2077476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1" name="Google Shape;2791;p17"/>
            <p:cNvSpPr/>
            <p:nvPr/>
          </p:nvSpPr>
          <p:spPr>
            <a:xfrm>
              <a:off x="-726564" y="2152387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792" name="Google Shape;2792;p17"/>
            <p:cNvGrpSpPr/>
            <p:nvPr/>
          </p:nvGrpSpPr>
          <p:grpSpPr>
            <a:xfrm>
              <a:off x="-613597" y="2317629"/>
              <a:ext cx="538134" cy="368676"/>
              <a:chOff x="992063" y="2434116"/>
              <a:chExt cx="538134" cy="368676"/>
            </a:xfrm>
          </p:grpSpPr>
          <p:sp>
            <p:nvSpPr>
              <p:cNvPr id="2793" name="Google Shape;2793;p17"/>
              <p:cNvSpPr/>
              <p:nvPr/>
            </p:nvSpPr>
            <p:spPr>
              <a:xfrm>
                <a:off x="1008580" y="2615194"/>
                <a:ext cx="505958" cy="179779"/>
              </a:xfrm>
              <a:custGeom>
                <a:avLst/>
                <a:gdLst/>
                <a:ahLst/>
                <a:cxnLst/>
                <a:rect l="l" t="t" r="r" b="b"/>
                <a:pathLst>
                  <a:path w="505958" h="179779" extrusionOk="0">
                    <a:moveTo>
                      <a:pt x="505958" y="0"/>
                    </a:moveTo>
                    <a:lnTo>
                      <a:pt x="0" y="0"/>
                    </a:lnTo>
                    <a:lnTo>
                      <a:pt x="0" y="169269"/>
                    </a:lnTo>
                    <a:cubicBezTo>
                      <a:pt x="0" y="175074"/>
                      <a:pt x="4706" y="179780"/>
                      <a:pt x="10510" y="179780"/>
                    </a:cubicBezTo>
                    <a:lnTo>
                      <a:pt x="495448" y="179780"/>
                    </a:lnTo>
                    <a:cubicBezTo>
                      <a:pt x="501253" y="179780"/>
                      <a:pt x="505958" y="175074"/>
                      <a:pt x="505958" y="169269"/>
                    </a:cubicBez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94" name="Google Shape;2794;p17"/>
              <p:cNvSpPr/>
              <p:nvPr/>
            </p:nvSpPr>
            <p:spPr>
              <a:xfrm>
                <a:off x="1487365" y="2615194"/>
                <a:ext cx="27172" cy="179779"/>
              </a:xfrm>
              <a:custGeom>
                <a:avLst/>
                <a:gdLst/>
                <a:ahLst/>
                <a:cxnLst/>
                <a:rect l="l" t="t" r="r" b="b"/>
                <a:pathLst>
                  <a:path w="27172" h="179779" extrusionOk="0">
                    <a:moveTo>
                      <a:pt x="0" y="0"/>
                    </a:moveTo>
                    <a:lnTo>
                      <a:pt x="0" y="179780"/>
                    </a:lnTo>
                    <a:lnTo>
                      <a:pt x="16746" y="179780"/>
                    </a:lnTo>
                    <a:cubicBezTo>
                      <a:pt x="22505" y="179780"/>
                      <a:pt x="27173" y="175112"/>
                      <a:pt x="27173" y="169354"/>
                    </a:cubicBezTo>
                    <a:lnTo>
                      <a:pt x="27173" y="0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95" name="Google Shape;2795;p17"/>
              <p:cNvSpPr/>
              <p:nvPr/>
            </p:nvSpPr>
            <p:spPr>
              <a:xfrm>
                <a:off x="1008581" y="2571770"/>
                <a:ext cx="505958" cy="50120"/>
              </a:xfrm>
              <a:custGeom>
                <a:avLst/>
                <a:gdLst/>
                <a:ahLst/>
                <a:cxnLst/>
                <a:rect l="l" t="t" r="r" b="b"/>
                <a:pathLst>
                  <a:path w="505958" h="50120" extrusionOk="0">
                    <a:moveTo>
                      <a:pt x="473434" y="0"/>
                    </a:moveTo>
                    <a:lnTo>
                      <a:pt x="32522" y="0"/>
                    </a:lnTo>
                    <a:cubicBezTo>
                      <a:pt x="27651" y="0"/>
                      <a:pt x="23008" y="2066"/>
                      <a:pt x="19748" y="5686"/>
                    </a:cubicBezTo>
                    <a:lnTo>
                      <a:pt x="2598" y="24728"/>
                    </a:lnTo>
                    <a:cubicBezTo>
                      <a:pt x="925" y="26585"/>
                      <a:pt x="0" y="28996"/>
                      <a:pt x="0" y="31496"/>
                    </a:cubicBezTo>
                    <a:lnTo>
                      <a:pt x="0" y="50120"/>
                    </a:lnTo>
                    <a:lnTo>
                      <a:pt x="505958" y="50120"/>
                    </a:lnTo>
                    <a:lnTo>
                      <a:pt x="505958" y="31496"/>
                    </a:lnTo>
                    <a:cubicBezTo>
                      <a:pt x="505958" y="28996"/>
                      <a:pt x="505032" y="26585"/>
                      <a:pt x="503360" y="24728"/>
                    </a:cubicBezTo>
                    <a:lnTo>
                      <a:pt x="486210" y="5686"/>
                    </a:lnTo>
                    <a:cubicBezTo>
                      <a:pt x="482948" y="2067"/>
                      <a:pt x="478305" y="0"/>
                      <a:pt x="473434" y="0"/>
                    </a:cubicBez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96" name="Google Shape;2796;p17"/>
              <p:cNvSpPr/>
              <p:nvPr/>
            </p:nvSpPr>
            <p:spPr>
              <a:xfrm>
                <a:off x="1455050" y="2571770"/>
                <a:ext cx="59487" cy="50121"/>
              </a:xfrm>
              <a:custGeom>
                <a:avLst/>
                <a:gdLst/>
                <a:ahLst/>
                <a:cxnLst/>
                <a:rect l="l" t="t" r="r" b="b"/>
                <a:pathLst>
                  <a:path w="59487" h="50121" extrusionOk="0">
                    <a:moveTo>
                      <a:pt x="56890" y="24728"/>
                    </a:moveTo>
                    <a:lnTo>
                      <a:pt x="39740" y="5686"/>
                    </a:lnTo>
                    <a:cubicBezTo>
                      <a:pt x="36480" y="2066"/>
                      <a:pt x="31837" y="0"/>
                      <a:pt x="26966" y="0"/>
                    </a:cubicBezTo>
                    <a:lnTo>
                      <a:pt x="0" y="0"/>
                    </a:lnTo>
                    <a:lnTo>
                      <a:pt x="26118" y="28998"/>
                    </a:lnTo>
                    <a:cubicBezTo>
                      <a:pt x="30107" y="33427"/>
                      <a:pt x="32315" y="39177"/>
                      <a:pt x="32315" y="45138"/>
                    </a:cubicBezTo>
                    <a:lnTo>
                      <a:pt x="32315" y="50121"/>
                    </a:lnTo>
                    <a:lnTo>
                      <a:pt x="59488" y="50121"/>
                    </a:lnTo>
                    <a:lnTo>
                      <a:pt x="59488" y="31496"/>
                    </a:lnTo>
                    <a:cubicBezTo>
                      <a:pt x="59488" y="28996"/>
                      <a:pt x="58562" y="26585"/>
                      <a:pt x="56890" y="24728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97" name="Google Shape;2797;p17"/>
              <p:cNvSpPr/>
              <p:nvPr/>
            </p:nvSpPr>
            <p:spPr>
              <a:xfrm>
                <a:off x="1153957" y="2510401"/>
                <a:ext cx="215203" cy="153006"/>
              </a:xfrm>
              <a:custGeom>
                <a:avLst/>
                <a:gdLst/>
                <a:ahLst/>
                <a:cxnLst/>
                <a:rect l="l" t="t" r="r" b="b"/>
                <a:pathLst>
                  <a:path w="215203" h="153006" extrusionOk="0">
                    <a:moveTo>
                      <a:pt x="0" y="0"/>
                    </a:moveTo>
                    <a:lnTo>
                      <a:pt x="215203" y="0"/>
                    </a:lnTo>
                    <a:lnTo>
                      <a:pt x="215203" y="153007"/>
                    </a:lnTo>
                    <a:lnTo>
                      <a:pt x="0" y="153007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98" name="Google Shape;2798;p17"/>
              <p:cNvSpPr/>
              <p:nvPr/>
            </p:nvSpPr>
            <p:spPr>
              <a:xfrm>
                <a:off x="1341988" y="2510401"/>
                <a:ext cx="27172" cy="153006"/>
              </a:xfrm>
              <a:custGeom>
                <a:avLst/>
                <a:gdLst/>
                <a:ahLst/>
                <a:cxnLst/>
                <a:rect l="l" t="t" r="r" b="b"/>
                <a:pathLst>
                  <a:path w="27172" h="153006" extrusionOk="0">
                    <a:moveTo>
                      <a:pt x="0" y="0"/>
                    </a:moveTo>
                    <a:lnTo>
                      <a:pt x="27173" y="0"/>
                    </a:lnTo>
                    <a:lnTo>
                      <a:pt x="27173" y="153007"/>
                    </a:lnTo>
                    <a:lnTo>
                      <a:pt x="0" y="153007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99" name="Google Shape;2799;p17"/>
              <p:cNvSpPr/>
              <p:nvPr/>
            </p:nvSpPr>
            <p:spPr>
              <a:xfrm>
                <a:off x="1045410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6" y="12166"/>
                      <a:pt x="42180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00" name="Google Shape;2800;p17"/>
              <p:cNvSpPr/>
              <p:nvPr/>
            </p:nvSpPr>
            <p:spPr>
              <a:xfrm>
                <a:off x="1139898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6" y="12166"/>
                      <a:pt x="42180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01" name="Google Shape;2801;p17"/>
              <p:cNvSpPr/>
              <p:nvPr/>
            </p:nvSpPr>
            <p:spPr>
              <a:xfrm>
                <a:off x="1234387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02" name="Google Shape;2802;p17"/>
              <p:cNvSpPr/>
              <p:nvPr/>
            </p:nvSpPr>
            <p:spPr>
              <a:xfrm>
                <a:off x="1328874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03" name="Google Shape;2803;p17"/>
              <p:cNvSpPr/>
              <p:nvPr/>
            </p:nvSpPr>
            <p:spPr>
              <a:xfrm>
                <a:off x="1423362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04" name="Google Shape;2804;p17"/>
              <p:cNvSpPr/>
              <p:nvPr/>
            </p:nvSpPr>
            <p:spPr>
              <a:xfrm>
                <a:off x="1061681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5" y="12165"/>
                      <a:pt x="25909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05" name="Google Shape;2805;p17"/>
              <p:cNvSpPr/>
              <p:nvPr/>
            </p:nvSpPr>
            <p:spPr>
              <a:xfrm>
                <a:off x="1156170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06" name="Google Shape;2806;p17"/>
              <p:cNvSpPr/>
              <p:nvPr/>
            </p:nvSpPr>
            <p:spPr>
              <a:xfrm>
                <a:off x="1250658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07" name="Google Shape;2807;p17"/>
              <p:cNvSpPr/>
              <p:nvPr/>
            </p:nvSpPr>
            <p:spPr>
              <a:xfrm>
                <a:off x="1345146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08" name="Google Shape;2808;p17"/>
              <p:cNvSpPr/>
              <p:nvPr/>
            </p:nvSpPr>
            <p:spPr>
              <a:xfrm>
                <a:off x="1441330" y="2713385"/>
                <a:ext cx="36377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6377" h="81588" extrusionOk="0">
                    <a:moveTo>
                      <a:pt x="9205" y="0"/>
                    </a:moveTo>
                    <a:cubicBezTo>
                      <a:pt x="5973" y="0"/>
                      <a:pt x="2875" y="567"/>
                      <a:pt x="0" y="1602"/>
                    </a:cubicBezTo>
                    <a:cubicBezTo>
                      <a:pt x="10476" y="5374"/>
                      <a:pt x="17968" y="15397"/>
                      <a:pt x="17968" y="27173"/>
                    </a:cubicBezTo>
                    <a:lnTo>
                      <a:pt x="17968" y="81588"/>
                    </a:lnTo>
                    <a:lnTo>
                      <a:pt x="36378" y="81588"/>
                    </a:lnTo>
                    <a:lnTo>
                      <a:pt x="36378" y="27173"/>
                    </a:lnTo>
                    <a:cubicBezTo>
                      <a:pt x="36378" y="12165"/>
                      <a:pt x="24212" y="0"/>
                      <a:pt x="9205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09" name="Google Shape;2809;p17"/>
              <p:cNvSpPr/>
              <p:nvPr/>
            </p:nvSpPr>
            <p:spPr>
              <a:xfrm>
                <a:off x="1125634" y="2441923"/>
                <a:ext cx="271850" cy="90937"/>
              </a:xfrm>
              <a:custGeom>
                <a:avLst/>
                <a:gdLst/>
                <a:ahLst/>
                <a:cxnLst/>
                <a:rect l="l" t="t" r="r" b="b"/>
                <a:pathLst>
                  <a:path w="271850" h="90937" extrusionOk="0">
                    <a:moveTo>
                      <a:pt x="271850" y="85723"/>
                    </a:moveTo>
                    <a:lnTo>
                      <a:pt x="271850" y="71500"/>
                    </a:lnTo>
                    <a:cubicBezTo>
                      <a:pt x="271850" y="68345"/>
                      <a:pt x="270070" y="65460"/>
                      <a:pt x="267251" y="64045"/>
                    </a:cubicBezTo>
                    <a:lnTo>
                      <a:pt x="142940" y="1662"/>
                    </a:lnTo>
                    <a:cubicBezTo>
                      <a:pt x="138525" y="-554"/>
                      <a:pt x="133325" y="-554"/>
                      <a:pt x="128910" y="1662"/>
                    </a:cubicBezTo>
                    <a:lnTo>
                      <a:pt x="4599" y="64046"/>
                    </a:lnTo>
                    <a:cubicBezTo>
                      <a:pt x="1779" y="65461"/>
                      <a:pt x="0" y="68346"/>
                      <a:pt x="0" y="71501"/>
                    </a:cubicBezTo>
                    <a:lnTo>
                      <a:pt x="0" y="85724"/>
                    </a:lnTo>
                    <a:cubicBezTo>
                      <a:pt x="0" y="88603"/>
                      <a:pt x="2334" y="90937"/>
                      <a:pt x="5213" y="90937"/>
                    </a:cubicBezTo>
                    <a:lnTo>
                      <a:pt x="266637" y="90937"/>
                    </a:lnTo>
                    <a:cubicBezTo>
                      <a:pt x="269516" y="90936"/>
                      <a:pt x="271850" y="88603"/>
                      <a:pt x="271850" y="85723"/>
                    </a:cubicBez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10" name="Google Shape;2810;p17"/>
              <p:cNvSpPr/>
              <p:nvPr/>
            </p:nvSpPr>
            <p:spPr>
              <a:xfrm>
                <a:off x="1125633" y="2500921"/>
                <a:ext cx="271850" cy="31940"/>
              </a:xfrm>
              <a:custGeom>
                <a:avLst/>
                <a:gdLst/>
                <a:ahLst/>
                <a:cxnLst/>
                <a:rect l="l" t="t" r="r" b="b"/>
                <a:pathLst>
                  <a:path w="271850" h="31940" extrusionOk="0">
                    <a:moveTo>
                      <a:pt x="267251" y="5049"/>
                    </a:moveTo>
                    <a:lnTo>
                      <a:pt x="257189" y="0"/>
                    </a:lnTo>
                    <a:lnTo>
                      <a:pt x="257189" y="10892"/>
                    </a:lnTo>
                    <a:cubicBezTo>
                      <a:pt x="257189" y="13771"/>
                      <a:pt x="254855" y="16105"/>
                      <a:pt x="251976" y="16105"/>
                    </a:cubicBezTo>
                    <a:lnTo>
                      <a:pt x="0" y="16105"/>
                    </a:lnTo>
                    <a:lnTo>
                      <a:pt x="0" y="26727"/>
                    </a:lnTo>
                    <a:cubicBezTo>
                      <a:pt x="0" y="29606"/>
                      <a:pt x="2334" y="31940"/>
                      <a:pt x="5213" y="31940"/>
                    </a:cubicBezTo>
                    <a:lnTo>
                      <a:pt x="266637" y="31940"/>
                    </a:lnTo>
                    <a:cubicBezTo>
                      <a:pt x="269516" y="31940"/>
                      <a:pt x="271850" y="29606"/>
                      <a:pt x="271850" y="26727"/>
                    </a:cubicBezTo>
                    <a:lnTo>
                      <a:pt x="271850" y="12503"/>
                    </a:lnTo>
                    <a:cubicBezTo>
                      <a:pt x="271851" y="9349"/>
                      <a:pt x="270071" y="6464"/>
                      <a:pt x="267251" y="5049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11" name="Google Shape;2811;p17"/>
              <p:cNvSpPr/>
              <p:nvPr/>
            </p:nvSpPr>
            <p:spPr>
              <a:xfrm>
                <a:off x="999882" y="2653687"/>
                <a:ext cx="522494" cy="33904"/>
              </a:xfrm>
              <a:custGeom>
                <a:avLst/>
                <a:gdLst/>
                <a:ahLst/>
                <a:cxnLst/>
                <a:rect l="l" t="t" r="r" b="b"/>
                <a:pathLst>
                  <a:path w="522494" h="33904" extrusionOk="0">
                    <a:moveTo>
                      <a:pt x="516239" y="33905"/>
                    </a:moveTo>
                    <a:lnTo>
                      <a:pt x="6256" y="33905"/>
                    </a:lnTo>
                    <a:cubicBezTo>
                      <a:pt x="2801" y="33905"/>
                      <a:pt x="0" y="31104"/>
                      <a:pt x="0" y="27649"/>
                    </a:cubicBezTo>
                    <a:lnTo>
                      <a:pt x="0" y="6256"/>
                    </a:lnTo>
                    <a:cubicBezTo>
                      <a:pt x="0" y="2801"/>
                      <a:pt x="2801" y="0"/>
                      <a:pt x="6256" y="0"/>
                    </a:cubicBezTo>
                    <a:lnTo>
                      <a:pt x="516239" y="0"/>
                    </a:lnTo>
                    <a:cubicBezTo>
                      <a:pt x="519693" y="0"/>
                      <a:pt x="522494" y="2801"/>
                      <a:pt x="522494" y="6256"/>
                    </a:cubicBezTo>
                    <a:lnTo>
                      <a:pt x="522494" y="27649"/>
                    </a:lnTo>
                    <a:cubicBezTo>
                      <a:pt x="522494" y="31105"/>
                      <a:pt x="519693" y="33905"/>
                      <a:pt x="516239" y="33905"/>
                    </a:cubicBez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12" name="Google Shape;2812;p17"/>
              <p:cNvSpPr/>
              <p:nvPr/>
            </p:nvSpPr>
            <p:spPr>
              <a:xfrm>
                <a:off x="999882" y="2653687"/>
                <a:ext cx="522494" cy="33904"/>
              </a:xfrm>
              <a:custGeom>
                <a:avLst/>
                <a:gdLst/>
                <a:ahLst/>
                <a:cxnLst/>
                <a:rect l="l" t="t" r="r" b="b"/>
                <a:pathLst>
                  <a:path w="522494" h="33904" extrusionOk="0">
                    <a:moveTo>
                      <a:pt x="516239" y="0"/>
                    </a:moveTo>
                    <a:lnTo>
                      <a:pt x="507538" y="0"/>
                    </a:lnTo>
                    <a:lnTo>
                      <a:pt x="507538" y="12692"/>
                    </a:lnTo>
                    <a:cubicBezTo>
                      <a:pt x="507538" y="16147"/>
                      <a:pt x="504737" y="18948"/>
                      <a:pt x="501282" y="18948"/>
                    </a:cubicBezTo>
                    <a:lnTo>
                      <a:pt x="0" y="18948"/>
                    </a:lnTo>
                    <a:lnTo>
                      <a:pt x="0" y="27649"/>
                    </a:lnTo>
                    <a:cubicBezTo>
                      <a:pt x="0" y="31104"/>
                      <a:pt x="2801" y="33905"/>
                      <a:pt x="6256" y="33905"/>
                    </a:cubicBezTo>
                    <a:lnTo>
                      <a:pt x="516239" y="33905"/>
                    </a:lnTo>
                    <a:cubicBezTo>
                      <a:pt x="519693" y="33905"/>
                      <a:pt x="522494" y="31104"/>
                      <a:pt x="522494" y="27649"/>
                    </a:cubicBezTo>
                    <a:lnTo>
                      <a:pt x="522494" y="6256"/>
                    </a:lnTo>
                    <a:cubicBezTo>
                      <a:pt x="522494" y="2801"/>
                      <a:pt x="519693" y="0"/>
                      <a:pt x="516239" y="0"/>
                    </a:cubicBezTo>
                    <a:close/>
                  </a:path>
                </a:pathLst>
              </a:custGeom>
              <a:solidFill>
                <a:srgbClr val="B9CB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13" name="Google Shape;2813;p17"/>
              <p:cNvSpPr/>
              <p:nvPr/>
            </p:nvSpPr>
            <p:spPr>
              <a:xfrm>
                <a:off x="1212264" y="2544500"/>
                <a:ext cx="98589" cy="98589"/>
              </a:xfrm>
              <a:custGeom>
                <a:avLst/>
                <a:gdLst/>
                <a:ahLst/>
                <a:cxnLst/>
                <a:rect l="l" t="t" r="r" b="b"/>
                <a:pathLst>
                  <a:path w="98589" h="98589" extrusionOk="0">
                    <a:moveTo>
                      <a:pt x="98590" y="49295"/>
                    </a:moveTo>
                    <a:cubicBezTo>
                      <a:pt x="98590" y="76520"/>
                      <a:pt x="76520" y="98590"/>
                      <a:pt x="49295" y="98590"/>
                    </a:cubicBezTo>
                    <a:cubicBezTo>
                      <a:pt x="22070" y="98590"/>
                      <a:pt x="0" y="76520"/>
                      <a:pt x="0" y="49295"/>
                    </a:cubicBezTo>
                    <a:cubicBezTo>
                      <a:pt x="0" y="22070"/>
                      <a:pt x="22070" y="0"/>
                      <a:pt x="49295" y="0"/>
                    </a:cubicBezTo>
                    <a:cubicBezTo>
                      <a:pt x="76520" y="0"/>
                      <a:pt x="98590" y="22070"/>
                      <a:pt x="98590" y="4929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14" name="Google Shape;2814;p17"/>
              <p:cNvSpPr/>
              <p:nvPr/>
            </p:nvSpPr>
            <p:spPr>
              <a:xfrm>
                <a:off x="1219699" y="2551935"/>
                <a:ext cx="91154" cy="91154"/>
              </a:xfrm>
              <a:custGeom>
                <a:avLst/>
                <a:gdLst/>
                <a:ahLst/>
                <a:cxnLst/>
                <a:rect l="l" t="t" r="r" b="b"/>
                <a:pathLst>
                  <a:path w="91154" h="91154" extrusionOk="0">
                    <a:moveTo>
                      <a:pt x="67887" y="0"/>
                    </a:moveTo>
                    <a:cubicBezTo>
                      <a:pt x="72594" y="7555"/>
                      <a:pt x="75322" y="16471"/>
                      <a:pt x="75322" y="26027"/>
                    </a:cubicBezTo>
                    <a:cubicBezTo>
                      <a:pt x="75322" y="53252"/>
                      <a:pt x="53252" y="75322"/>
                      <a:pt x="26027" y="75322"/>
                    </a:cubicBezTo>
                    <a:cubicBezTo>
                      <a:pt x="16470" y="75322"/>
                      <a:pt x="7554" y="72594"/>
                      <a:pt x="0" y="67887"/>
                    </a:cubicBezTo>
                    <a:cubicBezTo>
                      <a:pt x="8703" y="81854"/>
                      <a:pt x="24192" y="91155"/>
                      <a:pt x="41860" y="91155"/>
                    </a:cubicBezTo>
                    <a:cubicBezTo>
                      <a:pt x="69085" y="91155"/>
                      <a:pt x="91155" y="69084"/>
                      <a:pt x="91155" y="41860"/>
                    </a:cubicBezTo>
                    <a:cubicBezTo>
                      <a:pt x="91155" y="24192"/>
                      <a:pt x="81854" y="8703"/>
                      <a:pt x="67887" y="0"/>
                    </a:cubicBez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15" name="Google Shape;2815;p17"/>
              <p:cNvSpPr/>
              <p:nvPr/>
            </p:nvSpPr>
            <p:spPr>
              <a:xfrm>
                <a:off x="1213062" y="2476475"/>
                <a:ext cx="96993" cy="26592"/>
              </a:xfrm>
              <a:custGeom>
                <a:avLst/>
                <a:gdLst/>
                <a:ahLst/>
                <a:cxnLst/>
                <a:rect l="l" t="t" r="r" b="b"/>
                <a:pathLst>
                  <a:path w="96993" h="26592" extrusionOk="0">
                    <a:moveTo>
                      <a:pt x="95841" y="22643"/>
                    </a:moveTo>
                    <a:lnTo>
                      <a:pt x="52706" y="997"/>
                    </a:lnTo>
                    <a:cubicBezTo>
                      <a:pt x="50057" y="-332"/>
                      <a:pt x="46937" y="-332"/>
                      <a:pt x="44288" y="997"/>
                    </a:cubicBezTo>
                    <a:lnTo>
                      <a:pt x="1153" y="22643"/>
                    </a:lnTo>
                    <a:cubicBezTo>
                      <a:pt x="-812" y="23629"/>
                      <a:pt x="-110" y="26592"/>
                      <a:pt x="2089" y="26592"/>
                    </a:cubicBezTo>
                    <a:lnTo>
                      <a:pt x="94905" y="26592"/>
                    </a:lnTo>
                    <a:cubicBezTo>
                      <a:pt x="97104" y="26592"/>
                      <a:pt x="97806" y="23629"/>
                      <a:pt x="95841" y="22643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16" name="Google Shape;2816;p17"/>
              <p:cNvSpPr/>
              <p:nvPr/>
            </p:nvSpPr>
            <p:spPr>
              <a:xfrm>
                <a:off x="1244397" y="2476475"/>
                <a:ext cx="65658" cy="26592"/>
              </a:xfrm>
              <a:custGeom>
                <a:avLst/>
                <a:gdLst/>
                <a:ahLst/>
                <a:cxnLst/>
                <a:rect l="l" t="t" r="r" b="b"/>
                <a:pathLst>
                  <a:path w="65658" h="26592" extrusionOk="0">
                    <a:moveTo>
                      <a:pt x="38050" y="26592"/>
                    </a:moveTo>
                    <a:lnTo>
                      <a:pt x="63570" y="26592"/>
                    </a:lnTo>
                    <a:cubicBezTo>
                      <a:pt x="65769" y="26592"/>
                      <a:pt x="66471" y="23629"/>
                      <a:pt x="64506" y="22643"/>
                    </a:cubicBezTo>
                    <a:lnTo>
                      <a:pt x="21371" y="997"/>
                    </a:lnTo>
                    <a:cubicBezTo>
                      <a:pt x="18722" y="-332"/>
                      <a:pt x="15602" y="-332"/>
                      <a:pt x="12953" y="997"/>
                    </a:cubicBezTo>
                    <a:lnTo>
                      <a:pt x="0" y="7498"/>
                    </a:ln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817" name="Google Shape;2817;p17"/>
              <p:cNvGrpSpPr/>
              <p:nvPr/>
            </p:nvGrpSpPr>
            <p:grpSpPr>
              <a:xfrm>
                <a:off x="992063" y="2434116"/>
                <a:ext cx="538134" cy="368676"/>
                <a:chOff x="992063" y="2434116"/>
                <a:chExt cx="538134" cy="368676"/>
              </a:xfrm>
            </p:grpSpPr>
            <p:sp>
              <p:nvSpPr>
                <p:cNvPr id="2818" name="Google Shape;2818;p17"/>
                <p:cNvSpPr/>
                <p:nvPr/>
              </p:nvSpPr>
              <p:spPr>
                <a:xfrm>
                  <a:off x="1253740" y="2571641"/>
                  <a:ext cx="29221" cy="29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21" h="29973" extrusionOk="0">
                      <a:moveTo>
                        <a:pt x="21401" y="14334"/>
                      </a:moveTo>
                      <a:lnTo>
                        <a:pt x="15640" y="14334"/>
                      </a:lnTo>
                      <a:lnTo>
                        <a:pt x="15640" y="7820"/>
                      </a:lnTo>
                      <a:cubicBezTo>
                        <a:pt x="15640" y="3501"/>
                        <a:pt x="12139" y="0"/>
                        <a:pt x="7820" y="0"/>
                      </a:cubicBezTo>
                      <a:cubicBezTo>
                        <a:pt x="3501" y="0"/>
                        <a:pt x="0" y="3501"/>
                        <a:pt x="0" y="7820"/>
                      </a:cubicBezTo>
                      <a:lnTo>
                        <a:pt x="0" y="22154"/>
                      </a:lnTo>
                      <a:cubicBezTo>
                        <a:pt x="0" y="26473"/>
                        <a:pt x="3501" y="29974"/>
                        <a:pt x="7820" y="29974"/>
                      </a:cubicBezTo>
                      <a:lnTo>
                        <a:pt x="21401" y="29974"/>
                      </a:lnTo>
                      <a:cubicBezTo>
                        <a:pt x="25720" y="29974"/>
                        <a:pt x="29221" y="26473"/>
                        <a:pt x="29221" y="22154"/>
                      </a:cubicBezTo>
                      <a:cubicBezTo>
                        <a:pt x="29221" y="17835"/>
                        <a:pt x="25720" y="14334"/>
                        <a:pt x="21401" y="1433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819" name="Google Shape;2819;p17"/>
                <p:cNvGrpSpPr/>
                <p:nvPr/>
              </p:nvGrpSpPr>
              <p:grpSpPr>
                <a:xfrm>
                  <a:off x="992063" y="2434116"/>
                  <a:ext cx="538134" cy="368676"/>
                  <a:chOff x="992063" y="2434116"/>
                  <a:chExt cx="538134" cy="368676"/>
                </a:xfrm>
              </p:grpSpPr>
              <p:sp>
                <p:nvSpPr>
                  <p:cNvPr id="2820" name="Google Shape;2820;p17"/>
                  <p:cNvSpPr/>
                  <p:nvPr/>
                </p:nvSpPr>
                <p:spPr>
                  <a:xfrm>
                    <a:off x="1205243" y="2468664"/>
                    <a:ext cx="112633" cy="422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633" h="42222" extrusionOk="0">
                        <a:moveTo>
                          <a:pt x="107168" y="23465"/>
                        </a:moveTo>
                        <a:lnTo>
                          <a:pt x="107167" y="23465"/>
                        </a:lnTo>
                        <a:lnTo>
                          <a:pt x="64032" y="1818"/>
                        </a:lnTo>
                        <a:cubicBezTo>
                          <a:pt x="59202" y="-607"/>
                          <a:pt x="53432" y="-606"/>
                          <a:pt x="48601" y="1818"/>
                        </a:cubicBezTo>
                        <a:lnTo>
                          <a:pt x="5465" y="23465"/>
                        </a:lnTo>
                        <a:cubicBezTo>
                          <a:pt x="1344" y="25535"/>
                          <a:pt x="-792" y="30114"/>
                          <a:pt x="271" y="34601"/>
                        </a:cubicBezTo>
                        <a:cubicBezTo>
                          <a:pt x="1334" y="39088"/>
                          <a:pt x="5298" y="42222"/>
                          <a:pt x="9909" y="42222"/>
                        </a:cubicBezTo>
                        <a:lnTo>
                          <a:pt x="102725" y="42222"/>
                        </a:lnTo>
                        <a:cubicBezTo>
                          <a:pt x="107336" y="42222"/>
                          <a:pt x="111300" y="39088"/>
                          <a:pt x="112363" y="34601"/>
                        </a:cubicBezTo>
                        <a:cubicBezTo>
                          <a:pt x="113425" y="30114"/>
                          <a:pt x="111290" y="25535"/>
                          <a:pt x="107168" y="23465"/>
                        </a:cubicBezTo>
                        <a:close/>
                        <a:moveTo>
                          <a:pt x="34119" y="26583"/>
                        </a:moveTo>
                        <a:lnTo>
                          <a:pt x="55614" y="15796"/>
                        </a:lnTo>
                        <a:cubicBezTo>
                          <a:pt x="56055" y="15575"/>
                          <a:pt x="56580" y="15576"/>
                          <a:pt x="57017" y="15796"/>
                        </a:cubicBezTo>
                        <a:lnTo>
                          <a:pt x="78512" y="2658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821" name="Google Shape;2821;p17"/>
                  <p:cNvSpPr/>
                  <p:nvPr/>
                </p:nvSpPr>
                <p:spPr>
                  <a:xfrm>
                    <a:off x="992063" y="2434116"/>
                    <a:ext cx="538134" cy="3686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8134" h="368676" extrusionOk="0">
                        <a:moveTo>
                          <a:pt x="530295" y="213227"/>
                        </a:moveTo>
                        <a:lnTo>
                          <a:pt x="530295" y="169151"/>
                        </a:lnTo>
                        <a:cubicBezTo>
                          <a:pt x="530295" y="164717"/>
                          <a:pt x="528654" y="160442"/>
                          <a:pt x="525687" y="157148"/>
                        </a:cubicBezTo>
                        <a:lnTo>
                          <a:pt x="508537" y="138107"/>
                        </a:lnTo>
                        <a:cubicBezTo>
                          <a:pt x="503802" y="132850"/>
                          <a:pt x="497028" y="129834"/>
                          <a:pt x="489952" y="129834"/>
                        </a:cubicBezTo>
                        <a:lnTo>
                          <a:pt x="384918" y="129834"/>
                        </a:lnTo>
                        <a:lnTo>
                          <a:pt x="384918" y="106563"/>
                        </a:lnTo>
                        <a:lnTo>
                          <a:pt x="400209" y="106563"/>
                        </a:lnTo>
                        <a:cubicBezTo>
                          <a:pt x="407406" y="106563"/>
                          <a:pt x="413242" y="100728"/>
                          <a:pt x="413242" y="93530"/>
                        </a:cubicBezTo>
                        <a:lnTo>
                          <a:pt x="413242" y="79308"/>
                        </a:lnTo>
                        <a:cubicBezTo>
                          <a:pt x="413242" y="73157"/>
                          <a:pt x="409827" y="67623"/>
                          <a:pt x="404329" y="64863"/>
                        </a:cubicBezTo>
                        <a:lnTo>
                          <a:pt x="280019" y="2480"/>
                        </a:lnTo>
                        <a:cubicBezTo>
                          <a:pt x="273431" y="-826"/>
                          <a:pt x="265564" y="-827"/>
                          <a:pt x="258975" y="2480"/>
                        </a:cubicBezTo>
                        <a:lnTo>
                          <a:pt x="134664" y="64863"/>
                        </a:lnTo>
                        <a:cubicBezTo>
                          <a:pt x="129167" y="67622"/>
                          <a:pt x="125752" y="73157"/>
                          <a:pt x="125752" y="79308"/>
                        </a:cubicBezTo>
                        <a:lnTo>
                          <a:pt x="125752" y="93530"/>
                        </a:lnTo>
                        <a:cubicBezTo>
                          <a:pt x="125752" y="100728"/>
                          <a:pt x="131587" y="106563"/>
                          <a:pt x="138785" y="106563"/>
                        </a:cubicBezTo>
                        <a:lnTo>
                          <a:pt x="154076" y="106563"/>
                        </a:lnTo>
                        <a:lnTo>
                          <a:pt x="154076" y="129834"/>
                        </a:lnTo>
                        <a:lnTo>
                          <a:pt x="49040" y="129834"/>
                        </a:lnTo>
                        <a:cubicBezTo>
                          <a:pt x="41952" y="129834"/>
                          <a:pt x="35198" y="132841"/>
                          <a:pt x="30456" y="138107"/>
                        </a:cubicBezTo>
                        <a:lnTo>
                          <a:pt x="13305" y="157150"/>
                        </a:lnTo>
                        <a:cubicBezTo>
                          <a:pt x="10339" y="160443"/>
                          <a:pt x="8697" y="164719"/>
                          <a:pt x="8697" y="169151"/>
                        </a:cubicBezTo>
                        <a:lnTo>
                          <a:pt x="8697" y="212825"/>
                        </a:lnTo>
                        <a:cubicBezTo>
                          <a:pt x="3598" y="214941"/>
                          <a:pt x="0" y="219970"/>
                          <a:pt x="0" y="225826"/>
                        </a:cubicBezTo>
                        <a:lnTo>
                          <a:pt x="0" y="247219"/>
                        </a:lnTo>
                        <a:cubicBezTo>
                          <a:pt x="0" y="253076"/>
                          <a:pt x="3598" y="258105"/>
                          <a:pt x="8697" y="260222"/>
                        </a:cubicBezTo>
                        <a:lnTo>
                          <a:pt x="8697" y="350430"/>
                        </a:lnTo>
                        <a:cubicBezTo>
                          <a:pt x="8697" y="360508"/>
                          <a:pt x="16866" y="368677"/>
                          <a:pt x="26943" y="368677"/>
                        </a:cubicBezTo>
                        <a:lnTo>
                          <a:pt x="512049" y="368677"/>
                        </a:lnTo>
                        <a:cubicBezTo>
                          <a:pt x="522127" y="368677"/>
                          <a:pt x="530295" y="360508"/>
                          <a:pt x="530295" y="350430"/>
                        </a:cubicBezTo>
                        <a:lnTo>
                          <a:pt x="530295" y="330087"/>
                        </a:lnTo>
                        <a:cubicBezTo>
                          <a:pt x="530295" y="325805"/>
                          <a:pt x="526996" y="322071"/>
                          <a:pt x="522716" y="321943"/>
                        </a:cubicBezTo>
                        <a:cubicBezTo>
                          <a:pt x="518288" y="321811"/>
                          <a:pt x="514656" y="325360"/>
                          <a:pt x="514656" y="329759"/>
                        </a:cubicBezTo>
                        <a:lnTo>
                          <a:pt x="514656" y="350430"/>
                        </a:lnTo>
                        <a:cubicBezTo>
                          <a:pt x="514656" y="351870"/>
                          <a:pt x="513489" y="353037"/>
                          <a:pt x="512049" y="353037"/>
                        </a:cubicBezTo>
                        <a:lnTo>
                          <a:pt x="493465" y="353037"/>
                        </a:lnTo>
                        <a:lnTo>
                          <a:pt x="493465" y="307138"/>
                        </a:lnTo>
                        <a:cubicBezTo>
                          <a:pt x="493465" y="287559"/>
                          <a:pt x="477443" y="271120"/>
                          <a:pt x="457867" y="271453"/>
                        </a:cubicBezTo>
                        <a:cubicBezTo>
                          <a:pt x="438849" y="271777"/>
                          <a:pt x="423480" y="287347"/>
                          <a:pt x="423480" y="306440"/>
                        </a:cubicBezTo>
                        <a:lnTo>
                          <a:pt x="423480" y="353036"/>
                        </a:lnTo>
                        <a:lnTo>
                          <a:pt x="398977" y="353036"/>
                        </a:lnTo>
                        <a:lnTo>
                          <a:pt x="398977" y="307137"/>
                        </a:lnTo>
                        <a:cubicBezTo>
                          <a:pt x="398977" y="287558"/>
                          <a:pt x="382955" y="271119"/>
                          <a:pt x="363379" y="271452"/>
                        </a:cubicBezTo>
                        <a:cubicBezTo>
                          <a:pt x="344363" y="271776"/>
                          <a:pt x="328991" y="287346"/>
                          <a:pt x="328991" y="306439"/>
                        </a:cubicBezTo>
                        <a:lnTo>
                          <a:pt x="328991" y="353035"/>
                        </a:lnTo>
                        <a:lnTo>
                          <a:pt x="304488" y="353035"/>
                        </a:lnTo>
                        <a:lnTo>
                          <a:pt x="304488" y="307136"/>
                        </a:lnTo>
                        <a:cubicBezTo>
                          <a:pt x="304488" y="287557"/>
                          <a:pt x="288466" y="271118"/>
                          <a:pt x="268890" y="271451"/>
                        </a:cubicBezTo>
                        <a:cubicBezTo>
                          <a:pt x="249873" y="271775"/>
                          <a:pt x="234503" y="287345"/>
                          <a:pt x="234503" y="306438"/>
                        </a:cubicBezTo>
                        <a:lnTo>
                          <a:pt x="234503" y="353034"/>
                        </a:lnTo>
                        <a:lnTo>
                          <a:pt x="210000" y="353034"/>
                        </a:lnTo>
                        <a:lnTo>
                          <a:pt x="210000" y="307135"/>
                        </a:lnTo>
                        <a:cubicBezTo>
                          <a:pt x="210000" y="287556"/>
                          <a:pt x="193978" y="271117"/>
                          <a:pt x="174403" y="271451"/>
                        </a:cubicBezTo>
                        <a:cubicBezTo>
                          <a:pt x="155386" y="271776"/>
                          <a:pt x="140016" y="287346"/>
                          <a:pt x="140016" y="306438"/>
                        </a:cubicBezTo>
                        <a:lnTo>
                          <a:pt x="140016" y="353034"/>
                        </a:lnTo>
                        <a:lnTo>
                          <a:pt x="115513" y="353034"/>
                        </a:lnTo>
                        <a:lnTo>
                          <a:pt x="115513" y="307135"/>
                        </a:lnTo>
                        <a:cubicBezTo>
                          <a:pt x="115513" y="287556"/>
                          <a:pt x="99491" y="271117"/>
                          <a:pt x="79915" y="271450"/>
                        </a:cubicBezTo>
                        <a:cubicBezTo>
                          <a:pt x="60897" y="271775"/>
                          <a:pt x="45528" y="287345"/>
                          <a:pt x="45528" y="306437"/>
                        </a:cubicBezTo>
                        <a:lnTo>
                          <a:pt x="45528" y="353033"/>
                        </a:lnTo>
                        <a:lnTo>
                          <a:pt x="26943" y="353033"/>
                        </a:lnTo>
                        <a:cubicBezTo>
                          <a:pt x="25504" y="353033"/>
                          <a:pt x="24337" y="351866"/>
                          <a:pt x="24337" y="350426"/>
                        </a:cubicBezTo>
                        <a:lnTo>
                          <a:pt x="24337" y="261290"/>
                        </a:lnTo>
                        <a:lnTo>
                          <a:pt x="397602" y="261290"/>
                        </a:lnTo>
                        <a:cubicBezTo>
                          <a:pt x="401921" y="261290"/>
                          <a:pt x="405422" y="257789"/>
                          <a:pt x="405422" y="253471"/>
                        </a:cubicBezTo>
                        <a:cubicBezTo>
                          <a:pt x="405422" y="249152"/>
                          <a:pt x="401921" y="245651"/>
                          <a:pt x="397602" y="245651"/>
                        </a:cubicBezTo>
                        <a:lnTo>
                          <a:pt x="15640" y="245651"/>
                        </a:lnTo>
                        <a:lnTo>
                          <a:pt x="15640" y="227386"/>
                        </a:lnTo>
                        <a:lnTo>
                          <a:pt x="188029" y="227386"/>
                        </a:lnTo>
                        <a:cubicBezTo>
                          <a:pt x="192311" y="227386"/>
                          <a:pt x="196045" y="224087"/>
                          <a:pt x="196173" y="219807"/>
                        </a:cubicBezTo>
                        <a:cubicBezTo>
                          <a:pt x="196305" y="215379"/>
                          <a:pt x="192755" y="211746"/>
                          <a:pt x="188357" y="211746"/>
                        </a:cubicBezTo>
                        <a:lnTo>
                          <a:pt x="169714" y="211746"/>
                        </a:lnTo>
                        <a:lnTo>
                          <a:pt x="169714" y="106563"/>
                        </a:lnTo>
                        <a:lnTo>
                          <a:pt x="248540" y="106563"/>
                        </a:lnTo>
                        <a:cubicBezTo>
                          <a:pt x="227388" y="114939"/>
                          <a:pt x="212381" y="135583"/>
                          <a:pt x="212381" y="159678"/>
                        </a:cubicBezTo>
                        <a:cubicBezTo>
                          <a:pt x="212381" y="182828"/>
                          <a:pt x="226234" y="202790"/>
                          <a:pt x="246078" y="211751"/>
                        </a:cubicBezTo>
                        <a:lnTo>
                          <a:pt x="227964" y="211751"/>
                        </a:lnTo>
                        <a:cubicBezTo>
                          <a:pt x="223682" y="211751"/>
                          <a:pt x="219949" y="215050"/>
                          <a:pt x="219820" y="219330"/>
                        </a:cubicBezTo>
                        <a:cubicBezTo>
                          <a:pt x="219688" y="223758"/>
                          <a:pt x="223238" y="227390"/>
                          <a:pt x="227636" y="227390"/>
                        </a:cubicBezTo>
                        <a:lnTo>
                          <a:pt x="522494" y="227390"/>
                        </a:lnTo>
                        <a:lnTo>
                          <a:pt x="522494" y="245655"/>
                        </a:lnTo>
                        <a:lnTo>
                          <a:pt x="435792" y="245655"/>
                        </a:lnTo>
                        <a:cubicBezTo>
                          <a:pt x="431473" y="245655"/>
                          <a:pt x="427972" y="249156"/>
                          <a:pt x="427972" y="253475"/>
                        </a:cubicBezTo>
                        <a:cubicBezTo>
                          <a:pt x="427972" y="257794"/>
                          <a:pt x="431473" y="261295"/>
                          <a:pt x="435792" y="261295"/>
                        </a:cubicBezTo>
                        <a:lnTo>
                          <a:pt x="514656" y="261295"/>
                        </a:lnTo>
                        <a:lnTo>
                          <a:pt x="514656" y="292065"/>
                        </a:lnTo>
                        <a:cubicBezTo>
                          <a:pt x="514656" y="296347"/>
                          <a:pt x="517955" y="300080"/>
                          <a:pt x="522235" y="300210"/>
                        </a:cubicBezTo>
                        <a:cubicBezTo>
                          <a:pt x="526663" y="300342"/>
                          <a:pt x="530295" y="296792"/>
                          <a:pt x="530295" y="292394"/>
                        </a:cubicBezTo>
                        <a:lnTo>
                          <a:pt x="530295" y="259819"/>
                        </a:lnTo>
                        <a:cubicBezTo>
                          <a:pt x="534933" y="257514"/>
                          <a:pt x="538134" y="252739"/>
                          <a:pt x="538134" y="247220"/>
                        </a:cubicBezTo>
                        <a:lnTo>
                          <a:pt x="538134" y="225827"/>
                        </a:lnTo>
                        <a:cubicBezTo>
                          <a:pt x="538134" y="220306"/>
                          <a:pt x="534933" y="215532"/>
                          <a:pt x="530295" y="213227"/>
                        </a:cubicBezTo>
                        <a:close/>
                        <a:moveTo>
                          <a:pt x="439119" y="306441"/>
                        </a:moveTo>
                        <a:cubicBezTo>
                          <a:pt x="439119" y="295770"/>
                          <a:pt x="447801" y="287088"/>
                          <a:pt x="458472" y="287088"/>
                        </a:cubicBezTo>
                        <a:cubicBezTo>
                          <a:pt x="469144" y="287088"/>
                          <a:pt x="477825" y="295770"/>
                          <a:pt x="477825" y="306441"/>
                        </a:cubicBezTo>
                        <a:lnTo>
                          <a:pt x="477825" y="353037"/>
                        </a:lnTo>
                        <a:lnTo>
                          <a:pt x="439118" y="353037"/>
                        </a:lnTo>
                        <a:lnTo>
                          <a:pt x="439118" y="306441"/>
                        </a:lnTo>
                        <a:close/>
                        <a:moveTo>
                          <a:pt x="344632" y="306441"/>
                        </a:moveTo>
                        <a:cubicBezTo>
                          <a:pt x="344632" y="295770"/>
                          <a:pt x="353313" y="287088"/>
                          <a:pt x="363985" y="287088"/>
                        </a:cubicBezTo>
                        <a:cubicBezTo>
                          <a:pt x="374656" y="287088"/>
                          <a:pt x="383337" y="295770"/>
                          <a:pt x="383337" y="306441"/>
                        </a:cubicBezTo>
                        <a:lnTo>
                          <a:pt x="383337" y="353037"/>
                        </a:lnTo>
                        <a:lnTo>
                          <a:pt x="344632" y="353037"/>
                        </a:lnTo>
                        <a:close/>
                        <a:moveTo>
                          <a:pt x="250143" y="306441"/>
                        </a:moveTo>
                        <a:cubicBezTo>
                          <a:pt x="250143" y="295770"/>
                          <a:pt x="258825" y="287088"/>
                          <a:pt x="269496" y="287088"/>
                        </a:cubicBezTo>
                        <a:cubicBezTo>
                          <a:pt x="280167" y="287088"/>
                          <a:pt x="288849" y="295770"/>
                          <a:pt x="288849" y="306441"/>
                        </a:cubicBezTo>
                        <a:lnTo>
                          <a:pt x="288849" y="353037"/>
                        </a:lnTo>
                        <a:lnTo>
                          <a:pt x="250142" y="353037"/>
                        </a:lnTo>
                        <a:lnTo>
                          <a:pt x="250142" y="306441"/>
                        </a:lnTo>
                        <a:close/>
                        <a:moveTo>
                          <a:pt x="155655" y="306441"/>
                        </a:moveTo>
                        <a:cubicBezTo>
                          <a:pt x="155655" y="295770"/>
                          <a:pt x="164337" y="287088"/>
                          <a:pt x="175008" y="287088"/>
                        </a:cubicBezTo>
                        <a:cubicBezTo>
                          <a:pt x="185679" y="287088"/>
                          <a:pt x="194361" y="295770"/>
                          <a:pt x="194361" y="306441"/>
                        </a:cubicBezTo>
                        <a:lnTo>
                          <a:pt x="194361" y="353037"/>
                        </a:lnTo>
                        <a:lnTo>
                          <a:pt x="155655" y="353037"/>
                        </a:lnTo>
                        <a:close/>
                        <a:moveTo>
                          <a:pt x="61168" y="306441"/>
                        </a:moveTo>
                        <a:cubicBezTo>
                          <a:pt x="61168" y="295770"/>
                          <a:pt x="69849" y="287088"/>
                          <a:pt x="80520" y="287088"/>
                        </a:cubicBezTo>
                        <a:cubicBezTo>
                          <a:pt x="91192" y="287088"/>
                          <a:pt x="99873" y="295770"/>
                          <a:pt x="99873" y="306441"/>
                        </a:cubicBezTo>
                        <a:lnTo>
                          <a:pt x="99873" y="353037"/>
                        </a:lnTo>
                        <a:lnTo>
                          <a:pt x="61168" y="353037"/>
                        </a:lnTo>
                        <a:close/>
                        <a:moveTo>
                          <a:pt x="96869" y="145474"/>
                        </a:moveTo>
                        <a:lnTo>
                          <a:pt x="117919" y="145474"/>
                        </a:lnTo>
                        <a:lnTo>
                          <a:pt x="117919" y="179956"/>
                        </a:lnTo>
                        <a:lnTo>
                          <a:pt x="96869" y="179956"/>
                        </a:lnTo>
                        <a:close/>
                        <a:moveTo>
                          <a:pt x="60720" y="145474"/>
                        </a:moveTo>
                        <a:lnTo>
                          <a:pt x="81104" y="145474"/>
                        </a:lnTo>
                        <a:lnTo>
                          <a:pt x="81104" y="179956"/>
                        </a:lnTo>
                        <a:lnTo>
                          <a:pt x="60720" y="179956"/>
                        </a:lnTo>
                        <a:close/>
                        <a:moveTo>
                          <a:pt x="24337" y="169150"/>
                        </a:moveTo>
                        <a:cubicBezTo>
                          <a:pt x="24337" y="168582"/>
                          <a:pt x="24546" y="168038"/>
                          <a:pt x="24927" y="167615"/>
                        </a:cubicBezTo>
                        <a:lnTo>
                          <a:pt x="42077" y="148573"/>
                        </a:lnTo>
                        <a:cubicBezTo>
                          <a:pt x="42894" y="147666"/>
                          <a:pt x="43878" y="146948"/>
                          <a:pt x="44954" y="146425"/>
                        </a:cubicBezTo>
                        <a:lnTo>
                          <a:pt x="44954" y="179954"/>
                        </a:lnTo>
                        <a:lnTo>
                          <a:pt x="24337" y="179954"/>
                        </a:lnTo>
                        <a:close/>
                        <a:moveTo>
                          <a:pt x="154074" y="211751"/>
                        </a:moveTo>
                        <a:lnTo>
                          <a:pt x="24337" y="211751"/>
                        </a:lnTo>
                        <a:lnTo>
                          <a:pt x="24337" y="195595"/>
                        </a:lnTo>
                        <a:lnTo>
                          <a:pt x="154074" y="195595"/>
                        </a:lnTo>
                        <a:close/>
                        <a:moveTo>
                          <a:pt x="154074" y="179956"/>
                        </a:moveTo>
                        <a:lnTo>
                          <a:pt x="133684" y="179956"/>
                        </a:lnTo>
                        <a:lnTo>
                          <a:pt x="133684" y="145474"/>
                        </a:lnTo>
                        <a:lnTo>
                          <a:pt x="154074" y="145474"/>
                        </a:lnTo>
                        <a:close/>
                        <a:moveTo>
                          <a:pt x="456365" y="145474"/>
                        </a:moveTo>
                        <a:lnTo>
                          <a:pt x="477414" y="145474"/>
                        </a:lnTo>
                        <a:lnTo>
                          <a:pt x="477414" y="179956"/>
                        </a:lnTo>
                        <a:lnTo>
                          <a:pt x="456365" y="179956"/>
                        </a:lnTo>
                        <a:close/>
                        <a:moveTo>
                          <a:pt x="419550" y="145474"/>
                        </a:moveTo>
                        <a:lnTo>
                          <a:pt x="440599" y="145474"/>
                        </a:lnTo>
                        <a:lnTo>
                          <a:pt x="440599" y="179956"/>
                        </a:lnTo>
                        <a:lnTo>
                          <a:pt x="419550" y="179956"/>
                        </a:lnTo>
                        <a:close/>
                        <a:moveTo>
                          <a:pt x="403784" y="145474"/>
                        </a:moveTo>
                        <a:lnTo>
                          <a:pt x="403784" y="179956"/>
                        </a:lnTo>
                        <a:lnTo>
                          <a:pt x="384918" y="179956"/>
                        </a:lnTo>
                        <a:lnTo>
                          <a:pt x="384918" y="145474"/>
                        </a:lnTo>
                        <a:close/>
                        <a:moveTo>
                          <a:pt x="141391" y="90924"/>
                        </a:moveTo>
                        <a:lnTo>
                          <a:pt x="141391" y="79308"/>
                        </a:lnTo>
                        <a:cubicBezTo>
                          <a:pt x="141391" y="79109"/>
                          <a:pt x="141501" y="78930"/>
                          <a:pt x="141679" y="78841"/>
                        </a:cubicBezTo>
                        <a:lnTo>
                          <a:pt x="265989" y="16457"/>
                        </a:lnTo>
                        <a:cubicBezTo>
                          <a:pt x="268184" y="15355"/>
                          <a:pt x="270808" y="15355"/>
                          <a:pt x="273004" y="16457"/>
                        </a:cubicBezTo>
                        <a:lnTo>
                          <a:pt x="397314" y="78841"/>
                        </a:lnTo>
                        <a:cubicBezTo>
                          <a:pt x="397492" y="78930"/>
                          <a:pt x="397602" y="79109"/>
                          <a:pt x="397602" y="79308"/>
                        </a:cubicBezTo>
                        <a:lnTo>
                          <a:pt x="397602" y="90924"/>
                        </a:lnTo>
                        <a:close/>
                        <a:moveTo>
                          <a:pt x="228021" y="159679"/>
                        </a:moveTo>
                        <a:cubicBezTo>
                          <a:pt x="228021" y="136809"/>
                          <a:pt x="246626" y="118204"/>
                          <a:pt x="269496" y="118204"/>
                        </a:cubicBezTo>
                        <a:cubicBezTo>
                          <a:pt x="292365" y="118204"/>
                          <a:pt x="310971" y="136809"/>
                          <a:pt x="310971" y="159679"/>
                        </a:cubicBezTo>
                        <a:cubicBezTo>
                          <a:pt x="310971" y="182548"/>
                          <a:pt x="292365" y="201154"/>
                          <a:pt x="269496" y="201154"/>
                        </a:cubicBezTo>
                        <a:cubicBezTo>
                          <a:pt x="246627" y="201154"/>
                          <a:pt x="228021" y="182548"/>
                          <a:pt x="228021" y="159679"/>
                        </a:cubicBezTo>
                        <a:close/>
                        <a:moveTo>
                          <a:pt x="369279" y="211751"/>
                        </a:moveTo>
                        <a:lnTo>
                          <a:pt x="292915" y="211751"/>
                        </a:lnTo>
                        <a:cubicBezTo>
                          <a:pt x="312759" y="202790"/>
                          <a:pt x="326612" y="182828"/>
                          <a:pt x="326612" y="159678"/>
                        </a:cubicBezTo>
                        <a:cubicBezTo>
                          <a:pt x="326612" y="135582"/>
                          <a:pt x="311605" y="114938"/>
                          <a:pt x="290453" y="106563"/>
                        </a:cubicBezTo>
                        <a:lnTo>
                          <a:pt x="369279" y="106563"/>
                        </a:lnTo>
                        <a:close/>
                        <a:moveTo>
                          <a:pt x="514656" y="211751"/>
                        </a:moveTo>
                        <a:lnTo>
                          <a:pt x="384918" y="211751"/>
                        </a:lnTo>
                        <a:lnTo>
                          <a:pt x="384918" y="195595"/>
                        </a:lnTo>
                        <a:lnTo>
                          <a:pt x="514656" y="195595"/>
                        </a:lnTo>
                        <a:close/>
                        <a:moveTo>
                          <a:pt x="514656" y="179956"/>
                        </a:moveTo>
                        <a:lnTo>
                          <a:pt x="493181" y="179956"/>
                        </a:lnTo>
                        <a:lnTo>
                          <a:pt x="493181" y="146061"/>
                        </a:lnTo>
                        <a:cubicBezTo>
                          <a:pt x="494597" y="146583"/>
                          <a:pt x="495887" y="147431"/>
                          <a:pt x="496916" y="148575"/>
                        </a:cubicBezTo>
                        <a:lnTo>
                          <a:pt x="514067" y="167616"/>
                        </a:lnTo>
                        <a:cubicBezTo>
                          <a:pt x="514448" y="168038"/>
                          <a:pt x="514657" y="168583"/>
                          <a:pt x="514657" y="169151"/>
                        </a:cubicBezTo>
                        <a:lnTo>
                          <a:pt x="514657" y="17995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  <p:grpSp>
        <p:nvGrpSpPr>
          <p:cNvPr id="2822" name="Google Shape;2822;p17"/>
          <p:cNvGrpSpPr/>
          <p:nvPr/>
        </p:nvGrpSpPr>
        <p:grpSpPr>
          <a:xfrm>
            <a:off x="-812316" y="2996807"/>
            <a:ext cx="896786" cy="896786"/>
            <a:chOff x="-812316" y="2996807"/>
            <a:chExt cx="896786" cy="896786"/>
          </a:xfrm>
        </p:grpSpPr>
        <p:sp>
          <p:nvSpPr>
            <p:cNvPr id="2823" name="Google Shape;2823;p17"/>
            <p:cNvSpPr/>
            <p:nvPr/>
          </p:nvSpPr>
          <p:spPr>
            <a:xfrm>
              <a:off x="-812316" y="2996807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4" name="Google Shape;2824;p17"/>
            <p:cNvSpPr/>
            <p:nvPr/>
          </p:nvSpPr>
          <p:spPr>
            <a:xfrm>
              <a:off x="-726564" y="3071718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825" name="Google Shape;2825;p17"/>
            <p:cNvGrpSpPr/>
            <p:nvPr/>
          </p:nvGrpSpPr>
          <p:grpSpPr>
            <a:xfrm>
              <a:off x="-584419" y="3192970"/>
              <a:ext cx="479778" cy="493818"/>
              <a:chOff x="1038576" y="3298462"/>
              <a:chExt cx="479778" cy="493818"/>
            </a:xfrm>
          </p:grpSpPr>
          <p:grpSp>
            <p:nvGrpSpPr>
              <p:cNvPr id="2826" name="Google Shape;2826;p17"/>
              <p:cNvGrpSpPr/>
              <p:nvPr/>
            </p:nvGrpSpPr>
            <p:grpSpPr>
              <a:xfrm>
                <a:off x="1040708" y="3298462"/>
                <a:ext cx="477646" cy="492855"/>
                <a:chOff x="1040708" y="3298462"/>
                <a:chExt cx="477646" cy="492855"/>
              </a:xfrm>
            </p:grpSpPr>
            <p:sp>
              <p:nvSpPr>
                <p:cNvPr id="2827" name="Google Shape;2827;p17"/>
                <p:cNvSpPr/>
                <p:nvPr/>
              </p:nvSpPr>
              <p:spPr>
                <a:xfrm>
                  <a:off x="1107898" y="3298462"/>
                  <a:ext cx="328249" cy="4928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249" h="492855" extrusionOk="0">
                      <a:moveTo>
                        <a:pt x="265006" y="102710"/>
                      </a:moveTo>
                      <a:lnTo>
                        <a:pt x="184243" y="51403"/>
                      </a:lnTo>
                      <a:lnTo>
                        <a:pt x="103481" y="0"/>
                      </a:lnTo>
                      <a:lnTo>
                        <a:pt x="64399" y="19156"/>
                      </a:lnTo>
                      <a:lnTo>
                        <a:pt x="64110" y="19541"/>
                      </a:lnTo>
                      <a:lnTo>
                        <a:pt x="63532" y="19156"/>
                      </a:lnTo>
                      <a:lnTo>
                        <a:pt x="0" y="59008"/>
                      </a:lnTo>
                      <a:cubicBezTo>
                        <a:pt x="1636" y="175580"/>
                        <a:pt x="42355" y="356743"/>
                        <a:pt x="144103" y="492856"/>
                      </a:cubicBezTo>
                      <a:cubicBezTo>
                        <a:pt x="166146" y="491508"/>
                        <a:pt x="187324" y="483711"/>
                        <a:pt x="204940" y="470427"/>
                      </a:cubicBezTo>
                      <a:cubicBezTo>
                        <a:pt x="290997" y="448672"/>
                        <a:pt x="326325" y="330849"/>
                        <a:pt x="328057" y="224962"/>
                      </a:cubicBezTo>
                      <a:cubicBezTo>
                        <a:pt x="328154" y="224288"/>
                        <a:pt x="328154" y="223710"/>
                        <a:pt x="328154" y="223037"/>
                      </a:cubicBezTo>
                      <a:lnTo>
                        <a:pt x="328250" y="223133"/>
                      </a:lnTo>
                      <a:lnTo>
                        <a:pt x="265006" y="102710"/>
                      </a:lnTo>
                      <a:close/>
                    </a:path>
                  </a:pathLst>
                </a:custGeom>
                <a:solidFill>
                  <a:srgbClr val="F1D3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28" name="Google Shape;2828;p17"/>
                <p:cNvSpPr/>
                <p:nvPr/>
              </p:nvSpPr>
              <p:spPr>
                <a:xfrm>
                  <a:off x="1107898" y="3317714"/>
                  <a:ext cx="288494" cy="4736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494" h="473603" extrusionOk="0">
                      <a:moveTo>
                        <a:pt x="288494" y="223037"/>
                      </a:moveTo>
                      <a:lnTo>
                        <a:pt x="288302" y="222940"/>
                      </a:lnTo>
                      <a:cubicBezTo>
                        <a:pt x="287146" y="311212"/>
                        <a:pt x="262696" y="408050"/>
                        <a:pt x="205036" y="451175"/>
                      </a:cubicBezTo>
                      <a:cubicBezTo>
                        <a:pt x="187420" y="464459"/>
                        <a:pt x="166243" y="472256"/>
                        <a:pt x="144199" y="473604"/>
                      </a:cubicBezTo>
                      <a:cubicBezTo>
                        <a:pt x="42355" y="337587"/>
                        <a:pt x="1636" y="156328"/>
                        <a:pt x="0" y="39756"/>
                      </a:cubicBezTo>
                      <a:lnTo>
                        <a:pt x="63532" y="0"/>
                      </a:lnTo>
                      <a:lnTo>
                        <a:pt x="64110" y="385"/>
                      </a:lnTo>
                      <a:lnTo>
                        <a:pt x="144295" y="51307"/>
                      </a:lnTo>
                      <a:lnTo>
                        <a:pt x="225058" y="102614"/>
                      </a:lnTo>
                      <a:lnTo>
                        <a:pt x="288494" y="223037"/>
                      </a:lnTo>
                      <a:close/>
                    </a:path>
                  </a:pathLst>
                </a:custGeom>
                <a:solidFill>
                  <a:srgbClr val="F6E2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29" name="Google Shape;2829;p17"/>
                <p:cNvSpPr/>
                <p:nvPr/>
              </p:nvSpPr>
              <p:spPr>
                <a:xfrm>
                  <a:off x="1332956" y="3401172"/>
                  <a:ext cx="103288" cy="139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288" h="139674" extrusionOk="0">
                      <a:moveTo>
                        <a:pt x="103288" y="120422"/>
                      </a:moveTo>
                      <a:lnTo>
                        <a:pt x="103192" y="120326"/>
                      </a:lnTo>
                      <a:cubicBezTo>
                        <a:pt x="103192" y="121000"/>
                        <a:pt x="103192" y="121578"/>
                        <a:pt x="103095" y="122251"/>
                      </a:cubicBezTo>
                      <a:lnTo>
                        <a:pt x="63436" y="139675"/>
                      </a:lnTo>
                      <a:lnTo>
                        <a:pt x="0" y="19156"/>
                      </a:lnTo>
                      <a:lnTo>
                        <a:pt x="39948" y="0"/>
                      </a:lnTo>
                      <a:lnTo>
                        <a:pt x="103288" y="120422"/>
                      </a:lnTo>
                      <a:close/>
                    </a:path>
                  </a:pathLst>
                </a:custGeom>
                <a:solidFill>
                  <a:srgbClr val="EC913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30" name="Google Shape;2830;p17"/>
                <p:cNvSpPr/>
                <p:nvPr/>
              </p:nvSpPr>
              <p:spPr>
                <a:xfrm>
                  <a:off x="1312934" y="3523424"/>
                  <a:ext cx="123117" cy="245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117" h="245465" extrusionOk="0">
                      <a:moveTo>
                        <a:pt x="123118" y="0"/>
                      </a:moveTo>
                      <a:cubicBezTo>
                        <a:pt x="121385" y="105983"/>
                        <a:pt x="86057" y="223710"/>
                        <a:pt x="0" y="245465"/>
                      </a:cubicBezTo>
                      <a:cubicBezTo>
                        <a:pt x="57660" y="202340"/>
                        <a:pt x="82014" y="105502"/>
                        <a:pt x="83266" y="17231"/>
                      </a:cubicBezTo>
                      <a:lnTo>
                        <a:pt x="83458" y="17327"/>
                      </a:lnTo>
                      <a:lnTo>
                        <a:pt x="123118" y="0"/>
                      </a:lnTo>
                      <a:close/>
                    </a:path>
                  </a:pathLst>
                </a:custGeom>
                <a:solidFill>
                  <a:srgbClr val="DC6C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31" name="Google Shape;2831;p17"/>
                <p:cNvSpPr/>
                <p:nvPr/>
              </p:nvSpPr>
              <p:spPr>
                <a:xfrm>
                  <a:off x="1134947" y="3348325"/>
                  <a:ext cx="234491" cy="4153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491" h="415365" extrusionOk="0">
                      <a:moveTo>
                        <a:pt x="129567" y="415366"/>
                      </a:moveTo>
                      <a:cubicBezTo>
                        <a:pt x="40141" y="288687"/>
                        <a:pt x="4235" y="129278"/>
                        <a:pt x="0" y="22814"/>
                      </a:cubicBezTo>
                      <a:lnTo>
                        <a:pt x="36387" y="0"/>
                      </a:lnTo>
                      <a:lnTo>
                        <a:pt x="177409" y="89619"/>
                      </a:lnTo>
                      <a:lnTo>
                        <a:pt x="234492" y="198009"/>
                      </a:lnTo>
                      <a:cubicBezTo>
                        <a:pt x="231893" y="297928"/>
                        <a:pt x="198683" y="398905"/>
                        <a:pt x="129567" y="415366"/>
                      </a:cubicBezTo>
                      <a:close/>
                    </a:path>
                  </a:pathLst>
                </a:custGeom>
                <a:solidFill>
                  <a:srgbClr val="4A80A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32" name="Google Shape;2832;p17"/>
                <p:cNvSpPr/>
                <p:nvPr/>
              </p:nvSpPr>
              <p:spPr>
                <a:xfrm>
                  <a:off x="1040708" y="3420258"/>
                  <a:ext cx="477646" cy="327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646" h="327754" extrusionOk="0">
                      <a:moveTo>
                        <a:pt x="477454" y="222144"/>
                      </a:moveTo>
                      <a:lnTo>
                        <a:pt x="476588" y="221855"/>
                      </a:lnTo>
                      <a:cubicBezTo>
                        <a:pt x="454159" y="215694"/>
                        <a:pt x="432597" y="206550"/>
                        <a:pt x="412671" y="194517"/>
                      </a:cubicBezTo>
                      <a:lnTo>
                        <a:pt x="412574" y="194517"/>
                      </a:lnTo>
                      <a:lnTo>
                        <a:pt x="372049" y="212325"/>
                      </a:lnTo>
                      <a:cubicBezTo>
                        <a:pt x="363770" y="217620"/>
                        <a:pt x="353855" y="219834"/>
                        <a:pt x="344133" y="218678"/>
                      </a:cubicBezTo>
                      <a:cubicBezTo>
                        <a:pt x="320741" y="217235"/>
                        <a:pt x="282622" y="202025"/>
                        <a:pt x="229582" y="140996"/>
                      </a:cubicBezTo>
                      <a:cubicBezTo>
                        <a:pt x="168264" y="70437"/>
                        <a:pt x="111085" y="52051"/>
                        <a:pt x="78164" y="47912"/>
                      </a:cubicBezTo>
                      <a:cubicBezTo>
                        <a:pt x="77394" y="43099"/>
                        <a:pt x="76527" y="38382"/>
                        <a:pt x="75854" y="33761"/>
                      </a:cubicBezTo>
                      <a:cubicBezTo>
                        <a:pt x="74698" y="26638"/>
                        <a:pt x="73736" y="19611"/>
                        <a:pt x="72870" y="12776"/>
                      </a:cubicBezTo>
                      <a:cubicBezTo>
                        <a:pt x="37060" y="-8594"/>
                        <a:pt x="21081" y="3728"/>
                        <a:pt x="866" y="1899"/>
                      </a:cubicBezTo>
                      <a:lnTo>
                        <a:pt x="0" y="1803"/>
                      </a:lnTo>
                      <a:lnTo>
                        <a:pt x="40045" y="56864"/>
                      </a:lnTo>
                      <a:cubicBezTo>
                        <a:pt x="33210" y="67260"/>
                        <a:pt x="29745" y="79581"/>
                        <a:pt x="30226" y="92095"/>
                      </a:cubicBezTo>
                      <a:cubicBezTo>
                        <a:pt x="30418" y="107978"/>
                        <a:pt x="34173" y="123573"/>
                        <a:pt x="41007" y="137819"/>
                      </a:cubicBezTo>
                      <a:lnTo>
                        <a:pt x="49189" y="156686"/>
                      </a:lnTo>
                      <a:cubicBezTo>
                        <a:pt x="49286" y="156590"/>
                        <a:pt x="71907" y="152258"/>
                        <a:pt x="106753" y="163040"/>
                      </a:cubicBezTo>
                      <a:cubicBezTo>
                        <a:pt x="139675" y="173243"/>
                        <a:pt x="183473" y="196827"/>
                        <a:pt x="229679" y="249867"/>
                      </a:cubicBezTo>
                      <a:cubicBezTo>
                        <a:pt x="259231" y="283943"/>
                        <a:pt x="284162" y="303677"/>
                        <a:pt x="304473" y="314747"/>
                      </a:cubicBezTo>
                      <a:cubicBezTo>
                        <a:pt x="349523" y="339390"/>
                        <a:pt x="371952" y="321485"/>
                        <a:pt x="372145" y="321293"/>
                      </a:cubicBezTo>
                      <a:cubicBezTo>
                        <a:pt x="372434" y="321100"/>
                        <a:pt x="372819" y="320908"/>
                        <a:pt x="373107" y="320715"/>
                      </a:cubicBezTo>
                      <a:lnTo>
                        <a:pt x="376669" y="318212"/>
                      </a:lnTo>
                      <a:lnTo>
                        <a:pt x="414211" y="292414"/>
                      </a:lnTo>
                      <a:cubicBezTo>
                        <a:pt x="433656" y="304351"/>
                        <a:pt x="454737" y="313303"/>
                        <a:pt x="476780" y="319079"/>
                      </a:cubicBezTo>
                      <a:lnTo>
                        <a:pt x="477647" y="319367"/>
                      </a:lnTo>
                      <a:lnTo>
                        <a:pt x="443570" y="260841"/>
                      </a:lnTo>
                      <a:lnTo>
                        <a:pt x="477454" y="222144"/>
                      </a:lnTo>
                      <a:close/>
                    </a:path>
                  </a:pathLst>
                </a:custGeom>
                <a:solidFill>
                  <a:srgbClr val="DD636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33" name="Google Shape;2833;p17"/>
                <p:cNvSpPr/>
                <p:nvPr/>
              </p:nvSpPr>
              <p:spPr>
                <a:xfrm>
                  <a:off x="1070793" y="3466893"/>
                  <a:ext cx="360986" cy="2810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986" h="281023" extrusionOk="0">
                      <a:moveTo>
                        <a:pt x="346487" y="271481"/>
                      </a:moveTo>
                      <a:lnTo>
                        <a:pt x="342926" y="273984"/>
                      </a:lnTo>
                      <a:cubicBezTo>
                        <a:pt x="342637" y="274176"/>
                        <a:pt x="342348" y="274369"/>
                        <a:pt x="341963" y="274561"/>
                      </a:cubicBezTo>
                      <a:cubicBezTo>
                        <a:pt x="341770" y="274754"/>
                        <a:pt x="319342" y="292659"/>
                        <a:pt x="274292" y="268016"/>
                      </a:cubicBezTo>
                      <a:cubicBezTo>
                        <a:pt x="253981" y="256946"/>
                        <a:pt x="229049" y="237212"/>
                        <a:pt x="199497" y="203136"/>
                      </a:cubicBezTo>
                      <a:cubicBezTo>
                        <a:pt x="153388" y="150096"/>
                        <a:pt x="109493" y="126512"/>
                        <a:pt x="76572" y="116308"/>
                      </a:cubicBezTo>
                      <a:cubicBezTo>
                        <a:pt x="41725" y="105527"/>
                        <a:pt x="19200" y="109763"/>
                        <a:pt x="19008" y="109955"/>
                      </a:cubicBezTo>
                      <a:lnTo>
                        <a:pt x="10825" y="91088"/>
                      </a:lnTo>
                      <a:cubicBezTo>
                        <a:pt x="3991" y="76841"/>
                        <a:pt x="237" y="61151"/>
                        <a:pt x="44" y="45364"/>
                      </a:cubicBezTo>
                      <a:cubicBezTo>
                        <a:pt x="-437" y="32850"/>
                        <a:pt x="3028" y="20529"/>
                        <a:pt x="9863" y="10133"/>
                      </a:cubicBezTo>
                      <a:lnTo>
                        <a:pt x="19008" y="988"/>
                      </a:lnTo>
                      <a:cubicBezTo>
                        <a:pt x="28634" y="-360"/>
                        <a:pt x="38452" y="-360"/>
                        <a:pt x="48078" y="1180"/>
                      </a:cubicBezTo>
                      <a:cubicBezTo>
                        <a:pt x="81000" y="5223"/>
                        <a:pt x="138179" y="23705"/>
                        <a:pt x="199497" y="94265"/>
                      </a:cubicBezTo>
                      <a:cubicBezTo>
                        <a:pt x="252537" y="155294"/>
                        <a:pt x="290656" y="170503"/>
                        <a:pt x="314047" y="171947"/>
                      </a:cubicBezTo>
                      <a:cubicBezTo>
                        <a:pt x="323770" y="173102"/>
                        <a:pt x="333685" y="170888"/>
                        <a:pt x="341963" y="165594"/>
                      </a:cubicBezTo>
                      <a:lnTo>
                        <a:pt x="350145" y="184461"/>
                      </a:lnTo>
                      <a:cubicBezTo>
                        <a:pt x="365836" y="221233"/>
                        <a:pt x="364392" y="256561"/>
                        <a:pt x="346487" y="271481"/>
                      </a:cubicBezTo>
                      <a:close/>
                    </a:path>
                  </a:pathLst>
                </a:custGeom>
                <a:solidFill>
                  <a:srgbClr val="DD636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34" name="Google Shape;2834;p17"/>
                <p:cNvSpPr/>
                <p:nvPr/>
              </p:nvSpPr>
              <p:spPr>
                <a:xfrm>
                  <a:off x="1412756" y="3614583"/>
                  <a:ext cx="42258" cy="123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58" h="123695" extrusionOk="0">
                      <a:moveTo>
                        <a:pt x="42259" y="97801"/>
                      </a:moveTo>
                      <a:lnTo>
                        <a:pt x="41970" y="97897"/>
                      </a:lnTo>
                      <a:lnTo>
                        <a:pt x="4428" y="123695"/>
                      </a:lnTo>
                      <a:cubicBezTo>
                        <a:pt x="22333" y="108679"/>
                        <a:pt x="23776" y="73447"/>
                        <a:pt x="8182" y="36675"/>
                      </a:cubicBezTo>
                      <a:lnTo>
                        <a:pt x="0" y="17808"/>
                      </a:lnTo>
                      <a:lnTo>
                        <a:pt x="40526" y="0"/>
                      </a:lnTo>
                      <a:lnTo>
                        <a:pt x="40622" y="0"/>
                      </a:lnTo>
                      <a:lnTo>
                        <a:pt x="42259" y="97801"/>
                      </a:ln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835" name="Google Shape;2835;p17"/>
              <p:cNvSpPr/>
              <p:nvPr/>
            </p:nvSpPr>
            <p:spPr>
              <a:xfrm>
                <a:off x="1173163" y="3417633"/>
                <a:ext cx="12901" cy="56505"/>
              </a:xfrm>
              <a:custGeom>
                <a:avLst/>
                <a:gdLst/>
                <a:ahLst/>
                <a:cxnLst/>
                <a:rect l="l" t="t" r="r" b="b"/>
                <a:pathLst>
                  <a:path w="12901" h="56505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50056"/>
                    </a:lnTo>
                    <a:cubicBezTo>
                      <a:pt x="0" y="53617"/>
                      <a:pt x="2888" y="56505"/>
                      <a:pt x="6449" y="56505"/>
                    </a:cubicBezTo>
                    <a:cubicBezTo>
                      <a:pt x="10011" y="56505"/>
                      <a:pt x="12899" y="53617"/>
                      <a:pt x="12899" y="50056"/>
                    </a:cubicBezTo>
                    <a:lnTo>
                      <a:pt x="12899" y="6449"/>
                    </a:lnTo>
                    <a:cubicBezTo>
                      <a:pt x="12995" y="2888"/>
                      <a:pt x="10107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36" name="Google Shape;2836;p17"/>
              <p:cNvSpPr/>
              <p:nvPr/>
            </p:nvSpPr>
            <p:spPr>
              <a:xfrm>
                <a:off x="1199153" y="3411376"/>
                <a:ext cx="12898" cy="37830"/>
              </a:xfrm>
              <a:custGeom>
                <a:avLst/>
                <a:gdLst/>
                <a:ahLst/>
                <a:cxnLst/>
                <a:rect l="l" t="t" r="r" b="b"/>
                <a:pathLst>
                  <a:path w="12898" h="37830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31381"/>
                    </a:lnTo>
                    <a:cubicBezTo>
                      <a:pt x="0" y="34943"/>
                      <a:pt x="2888" y="37831"/>
                      <a:pt x="6449" y="37831"/>
                    </a:cubicBezTo>
                    <a:cubicBezTo>
                      <a:pt x="10011" y="37831"/>
                      <a:pt x="12899" y="34943"/>
                      <a:pt x="12899" y="31381"/>
                    </a:cubicBezTo>
                    <a:lnTo>
                      <a:pt x="12899" y="6449"/>
                    </a:lnTo>
                    <a:cubicBezTo>
                      <a:pt x="12899" y="2888"/>
                      <a:pt x="10011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37" name="Google Shape;2837;p17"/>
              <p:cNvSpPr/>
              <p:nvPr/>
            </p:nvSpPr>
            <p:spPr>
              <a:xfrm>
                <a:off x="1225048" y="3430050"/>
                <a:ext cx="12901" cy="44087"/>
              </a:xfrm>
              <a:custGeom>
                <a:avLst/>
                <a:gdLst/>
                <a:ahLst/>
                <a:cxnLst/>
                <a:rect l="l" t="t" r="r" b="b"/>
                <a:pathLst>
                  <a:path w="12901" h="44087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37638"/>
                    </a:lnTo>
                    <a:cubicBezTo>
                      <a:pt x="0" y="41200"/>
                      <a:pt x="2888" y="44088"/>
                      <a:pt x="6449" y="44088"/>
                    </a:cubicBezTo>
                    <a:cubicBezTo>
                      <a:pt x="10011" y="44088"/>
                      <a:pt x="12899" y="41200"/>
                      <a:pt x="12899" y="37638"/>
                    </a:cubicBezTo>
                    <a:lnTo>
                      <a:pt x="12899" y="6449"/>
                    </a:lnTo>
                    <a:cubicBezTo>
                      <a:pt x="12995" y="2888"/>
                      <a:pt x="10107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38" name="Google Shape;2838;p17"/>
              <p:cNvSpPr/>
              <p:nvPr/>
            </p:nvSpPr>
            <p:spPr>
              <a:xfrm>
                <a:off x="1038576" y="3299162"/>
                <a:ext cx="477949" cy="493118"/>
              </a:xfrm>
              <a:custGeom>
                <a:avLst/>
                <a:gdLst/>
                <a:ahLst/>
                <a:cxnLst/>
                <a:rect l="l" t="t" r="r" b="b"/>
                <a:pathLst>
                  <a:path w="477949" h="493118" extrusionOk="0">
                    <a:moveTo>
                      <a:pt x="476987" y="432667"/>
                    </a:moveTo>
                    <a:lnTo>
                      <a:pt x="446376" y="379819"/>
                    </a:lnTo>
                    <a:lnTo>
                      <a:pt x="476313" y="345550"/>
                    </a:lnTo>
                    <a:cubicBezTo>
                      <a:pt x="477757" y="343914"/>
                      <a:pt x="478239" y="341604"/>
                      <a:pt x="477661" y="339486"/>
                    </a:cubicBezTo>
                    <a:cubicBezTo>
                      <a:pt x="477084" y="337368"/>
                      <a:pt x="475447" y="335732"/>
                      <a:pt x="473329" y="335058"/>
                    </a:cubicBezTo>
                    <a:lnTo>
                      <a:pt x="472174" y="334673"/>
                    </a:lnTo>
                    <a:cubicBezTo>
                      <a:pt x="450901" y="328897"/>
                      <a:pt x="430590" y="320138"/>
                      <a:pt x="411722" y="308683"/>
                    </a:cubicBezTo>
                    <a:cubicBezTo>
                      <a:pt x="411530" y="308586"/>
                      <a:pt x="411337" y="308586"/>
                      <a:pt x="411241" y="308490"/>
                    </a:cubicBezTo>
                    <a:cubicBezTo>
                      <a:pt x="411049" y="308394"/>
                      <a:pt x="410856" y="308298"/>
                      <a:pt x="410664" y="308298"/>
                    </a:cubicBezTo>
                    <a:cubicBezTo>
                      <a:pt x="409990" y="308009"/>
                      <a:pt x="409316" y="307912"/>
                      <a:pt x="408642" y="307912"/>
                    </a:cubicBezTo>
                    <a:cubicBezTo>
                      <a:pt x="408642" y="307912"/>
                      <a:pt x="408546" y="307912"/>
                      <a:pt x="408546" y="307912"/>
                    </a:cubicBezTo>
                    <a:lnTo>
                      <a:pt x="408450" y="307912"/>
                    </a:lnTo>
                    <a:cubicBezTo>
                      <a:pt x="408257" y="307912"/>
                      <a:pt x="408161" y="308009"/>
                      <a:pt x="408064" y="308009"/>
                    </a:cubicBezTo>
                    <a:cubicBezTo>
                      <a:pt x="407391" y="308009"/>
                      <a:pt x="406813" y="308201"/>
                      <a:pt x="406139" y="308394"/>
                    </a:cubicBezTo>
                    <a:cubicBezTo>
                      <a:pt x="406043" y="308394"/>
                      <a:pt x="406043" y="308394"/>
                      <a:pt x="405947" y="308490"/>
                    </a:cubicBezTo>
                    <a:lnTo>
                      <a:pt x="405850" y="308490"/>
                    </a:lnTo>
                    <a:lnTo>
                      <a:pt x="387946" y="316383"/>
                    </a:lnTo>
                    <a:cubicBezTo>
                      <a:pt x="394203" y="286928"/>
                      <a:pt x="397572" y="256990"/>
                      <a:pt x="398053" y="226861"/>
                    </a:cubicBezTo>
                    <a:cubicBezTo>
                      <a:pt x="398246" y="226187"/>
                      <a:pt x="398246" y="225417"/>
                      <a:pt x="398150" y="224743"/>
                    </a:cubicBezTo>
                    <a:cubicBezTo>
                      <a:pt x="398342" y="223395"/>
                      <a:pt x="398150" y="221951"/>
                      <a:pt x="397572" y="220796"/>
                    </a:cubicBezTo>
                    <a:lnTo>
                      <a:pt x="335965" y="103839"/>
                    </a:lnTo>
                    <a:lnTo>
                      <a:pt x="335965" y="103743"/>
                    </a:lnTo>
                    <a:cubicBezTo>
                      <a:pt x="335965" y="103743"/>
                      <a:pt x="335869" y="103647"/>
                      <a:pt x="335869" y="103647"/>
                    </a:cubicBezTo>
                    <a:lnTo>
                      <a:pt x="335869" y="103551"/>
                    </a:lnTo>
                    <a:cubicBezTo>
                      <a:pt x="335580" y="102973"/>
                      <a:pt x="335195" y="102492"/>
                      <a:pt x="334714" y="102010"/>
                    </a:cubicBezTo>
                    <a:cubicBezTo>
                      <a:pt x="334521" y="101818"/>
                      <a:pt x="334232" y="101625"/>
                      <a:pt x="334040" y="101433"/>
                    </a:cubicBezTo>
                    <a:cubicBezTo>
                      <a:pt x="333944" y="101336"/>
                      <a:pt x="333847" y="101240"/>
                      <a:pt x="333655" y="101144"/>
                    </a:cubicBezTo>
                    <a:lnTo>
                      <a:pt x="176172" y="1033"/>
                    </a:lnTo>
                    <a:cubicBezTo>
                      <a:pt x="174247" y="-219"/>
                      <a:pt x="171840" y="-315"/>
                      <a:pt x="169819" y="648"/>
                    </a:cubicBezTo>
                    <a:lnTo>
                      <a:pt x="132854" y="18841"/>
                    </a:lnTo>
                    <a:cubicBezTo>
                      <a:pt x="131988" y="18937"/>
                      <a:pt x="131122" y="19226"/>
                      <a:pt x="130352" y="19707"/>
                    </a:cubicBezTo>
                    <a:lnTo>
                      <a:pt x="68552" y="58500"/>
                    </a:lnTo>
                    <a:cubicBezTo>
                      <a:pt x="66627" y="59752"/>
                      <a:pt x="65472" y="61773"/>
                      <a:pt x="65472" y="64084"/>
                    </a:cubicBezTo>
                    <a:cubicBezTo>
                      <a:pt x="65761" y="83817"/>
                      <a:pt x="67204" y="104513"/>
                      <a:pt x="69611" y="125883"/>
                    </a:cubicBezTo>
                    <a:cubicBezTo>
                      <a:pt x="55172" y="118952"/>
                      <a:pt x="39000" y="116738"/>
                      <a:pt x="23213" y="119530"/>
                    </a:cubicBezTo>
                    <a:cubicBezTo>
                      <a:pt x="18111" y="120300"/>
                      <a:pt x="13010" y="120589"/>
                      <a:pt x="7811" y="120300"/>
                    </a:cubicBezTo>
                    <a:lnTo>
                      <a:pt x="6945" y="120204"/>
                    </a:lnTo>
                    <a:cubicBezTo>
                      <a:pt x="3383" y="119915"/>
                      <a:pt x="303" y="122610"/>
                      <a:pt x="14" y="126172"/>
                    </a:cubicBezTo>
                    <a:cubicBezTo>
                      <a:pt x="-82" y="127712"/>
                      <a:pt x="303" y="129252"/>
                      <a:pt x="1266" y="130504"/>
                    </a:cubicBezTo>
                    <a:lnTo>
                      <a:pt x="37652" y="180559"/>
                    </a:lnTo>
                    <a:cubicBezTo>
                      <a:pt x="25909" y="200678"/>
                      <a:pt x="26390" y="231674"/>
                      <a:pt x="40444" y="261803"/>
                    </a:cubicBezTo>
                    <a:lnTo>
                      <a:pt x="48434" y="280189"/>
                    </a:lnTo>
                    <a:cubicBezTo>
                      <a:pt x="49300" y="282018"/>
                      <a:pt x="50936" y="283462"/>
                      <a:pt x="52862" y="283943"/>
                    </a:cubicBezTo>
                    <a:cubicBezTo>
                      <a:pt x="53824" y="284136"/>
                      <a:pt x="54883" y="284136"/>
                      <a:pt x="55942" y="283943"/>
                    </a:cubicBezTo>
                    <a:cubicBezTo>
                      <a:pt x="72595" y="282307"/>
                      <a:pt x="89441" y="284232"/>
                      <a:pt x="105420" y="289430"/>
                    </a:cubicBezTo>
                    <a:cubicBezTo>
                      <a:pt x="128138" y="361530"/>
                      <a:pt x="162503" y="429394"/>
                      <a:pt x="207072" y="490519"/>
                    </a:cubicBezTo>
                    <a:cubicBezTo>
                      <a:pt x="208323" y="492156"/>
                      <a:pt x="210248" y="493119"/>
                      <a:pt x="212270" y="493119"/>
                    </a:cubicBezTo>
                    <a:cubicBezTo>
                      <a:pt x="212366" y="493119"/>
                      <a:pt x="212559" y="493119"/>
                      <a:pt x="212655" y="493119"/>
                    </a:cubicBezTo>
                    <a:cubicBezTo>
                      <a:pt x="234891" y="491771"/>
                      <a:pt x="256357" y="483974"/>
                      <a:pt x="274358" y="470690"/>
                    </a:cubicBezTo>
                    <a:cubicBezTo>
                      <a:pt x="291396" y="466069"/>
                      <a:pt x="307183" y="457791"/>
                      <a:pt x="320467" y="446239"/>
                    </a:cubicBezTo>
                    <a:cubicBezTo>
                      <a:pt x="328553" y="449031"/>
                      <a:pt x="337024" y="450475"/>
                      <a:pt x="345495" y="450571"/>
                    </a:cubicBezTo>
                    <a:cubicBezTo>
                      <a:pt x="354928" y="450956"/>
                      <a:pt x="364169" y="448453"/>
                      <a:pt x="372159" y="443448"/>
                    </a:cubicBezTo>
                    <a:cubicBezTo>
                      <a:pt x="372448" y="443255"/>
                      <a:pt x="372737" y="443063"/>
                      <a:pt x="373025" y="442870"/>
                    </a:cubicBezTo>
                    <a:cubicBezTo>
                      <a:pt x="373122" y="442774"/>
                      <a:pt x="373314" y="442774"/>
                      <a:pt x="373411" y="442678"/>
                    </a:cubicBezTo>
                    <a:lnTo>
                      <a:pt x="409990" y="417457"/>
                    </a:lnTo>
                    <a:cubicBezTo>
                      <a:pt x="428279" y="428335"/>
                      <a:pt x="448013" y="436613"/>
                      <a:pt x="468709" y="442004"/>
                    </a:cubicBezTo>
                    <a:lnTo>
                      <a:pt x="469575" y="442293"/>
                    </a:lnTo>
                    <a:cubicBezTo>
                      <a:pt x="470153" y="442485"/>
                      <a:pt x="470827" y="442582"/>
                      <a:pt x="471500" y="442582"/>
                    </a:cubicBezTo>
                    <a:cubicBezTo>
                      <a:pt x="475062" y="442582"/>
                      <a:pt x="477950" y="439694"/>
                      <a:pt x="477950" y="436132"/>
                    </a:cubicBezTo>
                    <a:cubicBezTo>
                      <a:pt x="477854" y="434784"/>
                      <a:pt x="477565" y="433726"/>
                      <a:pt x="476987" y="432667"/>
                    </a:cubicBezTo>
                    <a:close/>
                    <a:moveTo>
                      <a:pt x="383422" y="221951"/>
                    </a:moveTo>
                    <a:lnTo>
                      <a:pt x="355699" y="234080"/>
                    </a:lnTo>
                    <a:lnTo>
                      <a:pt x="299867" y="128097"/>
                    </a:lnTo>
                    <a:lnTo>
                      <a:pt x="327013" y="115102"/>
                    </a:lnTo>
                    <a:lnTo>
                      <a:pt x="383422" y="221951"/>
                    </a:lnTo>
                    <a:close/>
                    <a:moveTo>
                      <a:pt x="384577" y="235621"/>
                    </a:moveTo>
                    <a:cubicBezTo>
                      <a:pt x="383614" y="263055"/>
                      <a:pt x="380245" y="290297"/>
                      <a:pt x="374373" y="317057"/>
                    </a:cubicBezTo>
                    <a:cubicBezTo>
                      <a:pt x="374373" y="317154"/>
                      <a:pt x="374277" y="317346"/>
                      <a:pt x="374277" y="317539"/>
                    </a:cubicBezTo>
                    <a:lnTo>
                      <a:pt x="373025" y="322833"/>
                    </a:lnTo>
                    <a:lnTo>
                      <a:pt x="366191" y="325817"/>
                    </a:lnTo>
                    <a:cubicBezTo>
                      <a:pt x="365998" y="325913"/>
                      <a:pt x="365710" y="326106"/>
                      <a:pt x="365517" y="326298"/>
                    </a:cubicBezTo>
                    <a:cubicBezTo>
                      <a:pt x="365228" y="326395"/>
                      <a:pt x="365036" y="326491"/>
                      <a:pt x="364747" y="326683"/>
                    </a:cubicBezTo>
                    <a:cubicBezTo>
                      <a:pt x="360127" y="329475"/>
                      <a:pt x="354928" y="331015"/>
                      <a:pt x="349538" y="331208"/>
                    </a:cubicBezTo>
                    <a:cubicBezTo>
                      <a:pt x="355217" y="303388"/>
                      <a:pt x="358298" y="275184"/>
                      <a:pt x="358971" y="246787"/>
                    </a:cubicBezTo>
                    <a:lnTo>
                      <a:pt x="384577" y="235621"/>
                    </a:lnTo>
                    <a:close/>
                    <a:moveTo>
                      <a:pt x="172225" y="13932"/>
                    </a:moveTo>
                    <a:lnTo>
                      <a:pt x="316520" y="105668"/>
                    </a:lnTo>
                    <a:lnTo>
                      <a:pt x="291396" y="117701"/>
                    </a:lnTo>
                    <a:lnTo>
                      <a:pt x="147294" y="26157"/>
                    </a:lnTo>
                    <a:lnTo>
                      <a:pt x="172225" y="13932"/>
                    </a:lnTo>
                    <a:close/>
                    <a:moveTo>
                      <a:pt x="133721" y="32895"/>
                    </a:moveTo>
                    <a:lnTo>
                      <a:pt x="286102" y="129733"/>
                    </a:lnTo>
                    <a:lnTo>
                      <a:pt x="346169" y="243706"/>
                    </a:lnTo>
                    <a:cubicBezTo>
                      <a:pt x="345687" y="272970"/>
                      <a:pt x="342415" y="302041"/>
                      <a:pt x="336446" y="330726"/>
                    </a:cubicBezTo>
                    <a:cubicBezTo>
                      <a:pt x="332211" y="330053"/>
                      <a:pt x="328072" y="328994"/>
                      <a:pt x="323932" y="327646"/>
                    </a:cubicBezTo>
                    <a:cubicBezTo>
                      <a:pt x="329419" y="301463"/>
                      <a:pt x="332403" y="274895"/>
                      <a:pt x="333077" y="248134"/>
                    </a:cubicBezTo>
                    <a:cubicBezTo>
                      <a:pt x="333077" y="246979"/>
                      <a:pt x="332885" y="245920"/>
                      <a:pt x="332307" y="244958"/>
                    </a:cubicBezTo>
                    <a:lnTo>
                      <a:pt x="276668" y="139360"/>
                    </a:lnTo>
                    <a:cubicBezTo>
                      <a:pt x="276187" y="138397"/>
                      <a:pt x="275321" y="137531"/>
                      <a:pt x="274454" y="136953"/>
                    </a:cubicBezTo>
                    <a:lnTo>
                      <a:pt x="137186" y="49548"/>
                    </a:lnTo>
                    <a:cubicBezTo>
                      <a:pt x="135068" y="48200"/>
                      <a:pt x="132373" y="48200"/>
                      <a:pt x="130255" y="49548"/>
                    </a:cubicBezTo>
                    <a:lnTo>
                      <a:pt x="94831" y="71688"/>
                    </a:lnTo>
                    <a:cubicBezTo>
                      <a:pt x="92906" y="72940"/>
                      <a:pt x="91655" y="75154"/>
                      <a:pt x="91751" y="77464"/>
                    </a:cubicBezTo>
                    <a:cubicBezTo>
                      <a:pt x="93099" y="107979"/>
                      <a:pt x="96468" y="138397"/>
                      <a:pt x="101762" y="168430"/>
                    </a:cubicBezTo>
                    <a:cubicBezTo>
                      <a:pt x="96949" y="167275"/>
                      <a:pt x="92425" y="166313"/>
                      <a:pt x="88189" y="165639"/>
                    </a:cubicBezTo>
                    <a:cubicBezTo>
                      <a:pt x="87708" y="162655"/>
                      <a:pt x="87227" y="159671"/>
                      <a:pt x="86745" y="156783"/>
                    </a:cubicBezTo>
                    <a:cubicBezTo>
                      <a:pt x="85687" y="149948"/>
                      <a:pt x="84724" y="143210"/>
                      <a:pt x="83858" y="136568"/>
                    </a:cubicBezTo>
                    <a:cubicBezTo>
                      <a:pt x="80874" y="113658"/>
                      <a:pt x="79045" y="90652"/>
                      <a:pt x="78467" y="67549"/>
                    </a:cubicBezTo>
                    <a:lnTo>
                      <a:pt x="133721" y="32895"/>
                    </a:lnTo>
                    <a:close/>
                    <a:moveTo>
                      <a:pt x="192921" y="193266"/>
                    </a:moveTo>
                    <a:cubicBezTo>
                      <a:pt x="192921" y="193266"/>
                      <a:pt x="192921" y="193266"/>
                      <a:pt x="192921" y="193266"/>
                    </a:cubicBezTo>
                    <a:cubicBezTo>
                      <a:pt x="189360" y="193266"/>
                      <a:pt x="186472" y="196154"/>
                      <a:pt x="186472" y="199715"/>
                    </a:cubicBezTo>
                    <a:cubicBezTo>
                      <a:pt x="186472" y="199715"/>
                      <a:pt x="186472" y="199715"/>
                      <a:pt x="186472" y="199715"/>
                    </a:cubicBezTo>
                    <a:lnTo>
                      <a:pt x="186472" y="211555"/>
                    </a:lnTo>
                    <a:cubicBezTo>
                      <a:pt x="182140" y="208186"/>
                      <a:pt x="177808" y="205010"/>
                      <a:pt x="173477" y="202025"/>
                    </a:cubicBezTo>
                    <a:lnTo>
                      <a:pt x="173477" y="174784"/>
                    </a:lnTo>
                    <a:cubicBezTo>
                      <a:pt x="173477" y="171222"/>
                      <a:pt x="170589" y="168334"/>
                      <a:pt x="167027" y="168334"/>
                    </a:cubicBezTo>
                    <a:cubicBezTo>
                      <a:pt x="163465" y="168334"/>
                      <a:pt x="160578" y="171222"/>
                      <a:pt x="160578" y="174784"/>
                    </a:cubicBezTo>
                    <a:lnTo>
                      <a:pt x="160578" y="193554"/>
                    </a:lnTo>
                    <a:cubicBezTo>
                      <a:pt x="146427" y="184891"/>
                      <a:pt x="131411" y="177768"/>
                      <a:pt x="115720" y="172473"/>
                    </a:cubicBezTo>
                    <a:cubicBezTo>
                      <a:pt x="110137" y="142151"/>
                      <a:pt x="106575" y="111444"/>
                      <a:pt x="104939" y="80640"/>
                    </a:cubicBezTo>
                    <a:lnTo>
                      <a:pt x="133625" y="62736"/>
                    </a:lnTo>
                    <a:lnTo>
                      <a:pt x="265983" y="146868"/>
                    </a:lnTo>
                    <a:lnTo>
                      <a:pt x="319986" y="249386"/>
                    </a:lnTo>
                    <a:cubicBezTo>
                      <a:pt x="319312" y="273932"/>
                      <a:pt x="316520" y="298383"/>
                      <a:pt x="311611" y="322544"/>
                    </a:cubicBezTo>
                    <a:cubicBezTo>
                      <a:pt x="291685" y="313014"/>
                      <a:pt x="266176" y="294051"/>
                      <a:pt x="234795" y="257953"/>
                    </a:cubicBezTo>
                    <a:cubicBezTo>
                      <a:pt x="223821" y="245247"/>
                      <a:pt x="211981" y="233310"/>
                      <a:pt x="199274" y="222240"/>
                    </a:cubicBezTo>
                    <a:lnTo>
                      <a:pt x="199274" y="199715"/>
                    </a:lnTo>
                    <a:cubicBezTo>
                      <a:pt x="199467" y="196154"/>
                      <a:pt x="196579" y="193266"/>
                      <a:pt x="192921" y="193266"/>
                    </a:cubicBezTo>
                    <a:close/>
                    <a:moveTo>
                      <a:pt x="19170" y="133006"/>
                    </a:moveTo>
                    <a:cubicBezTo>
                      <a:pt x="21095" y="132814"/>
                      <a:pt x="22924" y="132621"/>
                      <a:pt x="24753" y="132429"/>
                    </a:cubicBezTo>
                    <a:cubicBezTo>
                      <a:pt x="40925" y="129541"/>
                      <a:pt x="57578" y="132814"/>
                      <a:pt x="71536" y="141477"/>
                    </a:cubicBezTo>
                    <a:cubicBezTo>
                      <a:pt x="72114" y="145617"/>
                      <a:pt x="72691" y="149948"/>
                      <a:pt x="73365" y="154184"/>
                    </a:cubicBezTo>
                    <a:lnTo>
                      <a:pt x="68937" y="156494"/>
                    </a:lnTo>
                    <a:cubicBezTo>
                      <a:pt x="68456" y="156783"/>
                      <a:pt x="51418" y="165639"/>
                      <a:pt x="51418" y="165639"/>
                    </a:cubicBezTo>
                    <a:lnTo>
                      <a:pt x="51514" y="165831"/>
                    </a:lnTo>
                    <a:cubicBezTo>
                      <a:pt x="51225" y="165928"/>
                      <a:pt x="50936" y="166024"/>
                      <a:pt x="50744" y="166120"/>
                    </a:cubicBezTo>
                    <a:lnTo>
                      <a:pt x="50744" y="166024"/>
                    </a:lnTo>
                    <a:cubicBezTo>
                      <a:pt x="49107" y="167179"/>
                      <a:pt x="47471" y="168430"/>
                      <a:pt x="46027" y="169874"/>
                    </a:cubicBezTo>
                    <a:lnTo>
                      <a:pt x="19170" y="133006"/>
                    </a:lnTo>
                    <a:close/>
                    <a:moveTo>
                      <a:pt x="267716" y="459331"/>
                    </a:moveTo>
                    <a:cubicBezTo>
                      <a:pt x="252507" y="470786"/>
                      <a:pt x="234410" y="477813"/>
                      <a:pt x="215350" y="479642"/>
                    </a:cubicBezTo>
                    <a:cubicBezTo>
                      <a:pt x="174535" y="423137"/>
                      <a:pt x="142769" y="360663"/>
                      <a:pt x="120918" y="294532"/>
                    </a:cubicBezTo>
                    <a:cubicBezTo>
                      <a:pt x="125924" y="296457"/>
                      <a:pt x="131218" y="298864"/>
                      <a:pt x="136705" y="301559"/>
                    </a:cubicBezTo>
                    <a:cubicBezTo>
                      <a:pt x="156727" y="358931"/>
                      <a:pt x="184450" y="413414"/>
                      <a:pt x="219104" y="463278"/>
                    </a:cubicBezTo>
                    <a:cubicBezTo>
                      <a:pt x="220356" y="465010"/>
                      <a:pt x="222281" y="466069"/>
                      <a:pt x="224399" y="466069"/>
                    </a:cubicBezTo>
                    <a:cubicBezTo>
                      <a:pt x="224880" y="466069"/>
                      <a:pt x="225361" y="465973"/>
                      <a:pt x="225843" y="465877"/>
                    </a:cubicBezTo>
                    <a:cubicBezTo>
                      <a:pt x="248849" y="459812"/>
                      <a:pt x="269064" y="445854"/>
                      <a:pt x="282829" y="426506"/>
                    </a:cubicBezTo>
                    <a:cubicBezTo>
                      <a:pt x="286487" y="429105"/>
                      <a:pt x="290049" y="431319"/>
                      <a:pt x="293514" y="433437"/>
                    </a:cubicBezTo>
                    <a:cubicBezTo>
                      <a:pt x="286102" y="443159"/>
                      <a:pt x="277438" y="451919"/>
                      <a:pt x="267716" y="459331"/>
                    </a:cubicBezTo>
                    <a:close/>
                    <a:moveTo>
                      <a:pt x="154032" y="310993"/>
                    </a:moveTo>
                    <a:cubicBezTo>
                      <a:pt x="180792" y="327742"/>
                      <a:pt x="204761" y="348535"/>
                      <a:pt x="225169" y="372600"/>
                    </a:cubicBezTo>
                    <a:cubicBezTo>
                      <a:pt x="239512" y="389445"/>
                      <a:pt x="255298" y="404847"/>
                      <a:pt x="272433" y="418709"/>
                    </a:cubicBezTo>
                    <a:cubicBezTo>
                      <a:pt x="261170" y="434303"/>
                      <a:pt x="245287" y="446047"/>
                      <a:pt x="227094" y="452111"/>
                    </a:cubicBezTo>
                    <a:cubicBezTo>
                      <a:pt x="197060" y="408216"/>
                      <a:pt x="172514" y="360760"/>
                      <a:pt x="154032" y="310993"/>
                    </a:cubicBezTo>
                    <a:close/>
                    <a:moveTo>
                      <a:pt x="301504" y="444122"/>
                    </a:moveTo>
                    <a:cubicBezTo>
                      <a:pt x="302659" y="442678"/>
                      <a:pt x="303814" y="441138"/>
                      <a:pt x="304873" y="439597"/>
                    </a:cubicBezTo>
                    <a:cubicBezTo>
                      <a:pt x="305450" y="439886"/>
                      <a:pt x="306028" y="440175"/>
                      <a:pt x="306702" y="440464"/>
                    </a:cubicBezTo>
                    <a:cubicBezTo>
                      <a:pt x="304969" y="441811"/>
                      <a:pt x="303236" y="442967"/>
                      <a:pt x="301504" y="444122"/>
                    </a:cubicBezTo>
                    <a:close/>
                    <a:moveTo>
                      <a:pt x="365517" y="432185"/>
                    </a:moveTo>
                    <a:cubicBezTo>
                      <a:pt x="365228" y="432378"/>
                      <a:pt x="364940" y="432570"/>
                      <a:pt x="364651" y="432763"/>
                    </a:cubicBezTo>
                    <a:cubicBezTo>
                      <a:pt x="364266" y="433052"/>
                      <a:pt x="321526" y="463855"/>
                      <a:pt x="234891" y="364129"/>
                    </a:cubicBezTo>
                    <a:lnTo>
                      <a:pt x="234891" y="364129"/>
                    </a:lnTo>
                    <a:cubicBezTo>
                      <a:pt x="209959" y="334288"/>
                      <a:pt x="179445" y="309453"/>
                      <a:pt x="145080" y="291163"/>
                    </a:cubicBezTo>
                    <a:cubicBezTo>
                      <a:pt x="144791" y="290971"/>
                      <a:pt x="144406" y="290778"/>
                      <a:pt x="144117" y="290682"/>
                    </a:cubicBezTo>
                    <a:cubicBezTo>
                      <a:pt x="120437" y="278072"/>
                      <a:pt x="94254" y="271045"/>
                      <a:pt x="67397" y="270178"/>
                    </a:cubicBezTo>
                    <a:cubicBezTo>
                      <a:pt x="64413" y="270178"/>
                      <a:pt x="61333" y="270274"/>
                      <a:pt x="58348" y="270659"/>
                    </a:cubicBezTo>
                    <a:lnTo>
                      <a:pt x="52188" y="256509"/>
                    </a:lnTo>
                    <a:cubicBezTo>
                      <a:pt x="39289" y="228786"/>
                      <a:pt x="39193" y="199908"/>
                      <a:pt x="50744" y="184025"/>
                    </a:cubicBezTo>
                    <a:cubicBezTo>
                      <a:pt x="50840" y="183832"/>
                      <a:pt x="50936" y="183736"/>
                      <a:pt x="51033" y="183543"/>
                    </a:cubicBezTo>
                    <a:cubicBezTo>
                      <a:pt x="52669" y="181329"/>
                      <a:pt x="54691" y="179308"/>
                      <a:pt x="56808" y="177671"/>
                    </a:cubicBezTo>
                    <a:cubicBezTo>
                      <a:pt x="66531" y="176420"/>
                      <a:pt x="141807" y="170837"/>
                      <a:pt x="225072" y="266617"/>
                    </a:cubicBezTo>
                    <a:cubicBezTo>
                      <a:pt x="301600" y="354695"/>
                      <a:pt x="348479" y="348246"/>
                      <a:pt x="365517" y="340930"/>
                    </a:cubicBezTo>
                    <a:lnTo>
                      <a:pt x="370619" y="352674"/>
                    </a:lnTo>
                    <a:cubicBezTo>
                      <a:pt x="385924" y="388290"/>
                      <a:pt x="383807" y="421789"/>
                      <a:pt x="365517" y="432185"/>
                    </a:cubicBezTo>
                    <a:close/>
                    <a:moveTo>
                      <a:pt x="391893" y="413992"/>
                    </a:moveTo>
                    <a:cubicBezTo>
                      <a:pt x="395743" y="391371"/>
                      <a:pt x="392470" y="368172"/>
                      <a:pt x="382652" y="347476"/>
                    </a:cubicBezTo>
                    <a:lnTo>
                      <a:pt x="377261" y="335058"/>
                    </a:lnTo>
                    <a:lnTo>
                      <a:pt x="402000" y="324181"/>
                    </a:lnTo>
                    <a:lnTo>
                      <a:pt x="403348" y="406099"/>
                    </a:lnTo>
                    <a:lnTo>
                      <a:pt x="391893" y="413992"/>
                    </a:lnTo>
                    <a:close/>
                    <a:moveTo>
                      <a:pt x="416343" y="406002"/>
                    </a:moveTo>
                    <a:lnTo>
                      <a:pt x="414995" y="325528"/>
                    </a:lnTo>
                    <a:cubicBezTo>
                      <a:pt x="429242" y="333422"/>
                      <a:pt x="444259" y="339871"/>
                      <a:pt x="459757" y="344780"/>
                    </a:cubicBezTo>
                    <a:lnTo>
                      <a:pt x="433574" y="374814"/>
                    </a:lnTo>
                    <a:cubicBezTo>
                      <a:pt x="431745" y="376932"/>
                      <a:pt x="431456" y="379916"/>
                      <a:pt x="432804" y="382322"/>
                    </a:cubicBezTo>
                    <a:lnTo>
                      <a:pt x="457639" y="425158"/>
                    </a:lnTo>
                    <a:cubicBezTo>
                      <a:pt x="443296" y="420153"/>
                      <a:pt x="429434" y="413703"/>
                      <a:pt x="416343" y="40600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839" name="Google Shape;2839;p17"/>
          <p:cNvGrpSpPr/>
          <p:nvPr/>
        </p:nvGrpSpPr>
        <p:grpSpPr>
          <a:xfrm>
            <a:off x="-812316" y="3916138"/>
            <a:ext cx="896786" cy="896786"/>
            <a:chOff x="-812316" y="3916138"/>
            <a:chExt cx="896786" cy="896786"/>
          </a:xfrm>
        </p:grpSpPr>
        <p:sp>
          <p:nvSpPr>
            <p:cNvPr id="2840" name="Google Shape;2840;p17"/>
            <p:cNvSpPr/>
            <p:nvPr/>
          </p:nvSpPr>
          <p:spPr>
            <a:xfrm>
              <a:off x="-812316" y="3916138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1" name="Google Shape;2841;p17"/>
            <p:cNvSpPr/>
            <p:nvPr/>
          </p:nvSpPr>
          <p:spPr>
            <a:xfrm>
              <a:off x="-726564" y="3991049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842" name="Google Shape;2842;p17"/>
            <p:cNvGrpSpPr/>
            <p:nvPr/>
          </p:nvGrpSpPr>
          <p:grpSpPr>
            <a:xfrm>
              <a:off x="-579708" y="4145347"/>
              <a:ext cx="470356" cy="470356"/>
              <a:chOff x="1033885" y="5142519"/>
              <a:chExt cx="470356" cy="470356"/>
            </a:xfrm>
          </p:grpSpPr>
          <p:sp>
            <p:nvSpPr>
              <p:cNvPr id="2843" name="Google Shape;2843;p17"/>
              <p:cNvSpPr/>
              <p:nvPr/>
            </p:nvSpPr>
            <p:spPr>
              <a:xfrm>
                <a:off x="1205731" y="5377698"/>
                <a:ext cx="221663" cy="158331"/>
              </a:xfrm>
              <a:custGeom>
                <a:avLst/>
                <a:gdLst/>
                <a:ahLst/>
                <a:cxnLst/>
                <a:rect l="l" t="t" r="r" b="b"/>
                <a:pathLst>
                  <a:path w="221663" h="158331" extrusionOk="0">
                    <a:moveTo>
                      <a:pt x="0" y="0"/>
                    </a:moveTo>
                    <a:lnTo>
                      <a:pt x="221664" y="0"/>
                    </a:lnTo>
                    <a:lnTo>
                      <a:pt x="221664" y="158331"/>
                    </a:lnTo>
                    <a:lnTo>
                      <a:pt x="0" y="158331"/>
                    </a:lnTo>
                    <a:close/>
                  </a:path>
                </a:pathLst>
              </a:custGeom>
              <a:solidFill>
                <a:srgbClr val="EF52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44" name="Google Shape;2844;p17"/>
              <p:cNvSpPr/>
              <p:nvPr/>
            </p:nvSpPr>
            <p:spPr>
              <a:xfrm>
                <a:off x="1110732" y="5219366"/>
                <a:ext cx="229580" cy="158331"/>
              </a:xfrm>
              <a:custGeom>
                <a:avLst/>
                <a:gdLst/>
                <a:ahLst/>
                <a:cxnLst/>
                <a:rect l="l" t="t" r="r" b="b"/>
                <a:pathLst>
                  <a:path w="229580" h="158331" extrusionOk="0">
                    <a:moveTo>
                      <a:pt x="0" y="0"/>
                    </a:moveTo>
                    <a:lnTo>
                      <a:pt x="229580" y="0"/>
                    </a:lnTo>
                    <a:lnTo>
                      <a:pt x="229580" y="158331"/>
                    </a:lnTo>
                    <a:lnTo>
                      <a:pt x="0" y="158331"/>
                    </a:lnTo>
                    <a:close/>
                  </a:path>
                </a:pathLst>
              </a:custGeom>
              <a:solidFill>
                <a:srgbClr val="88BF4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45" name="Google Shape;2845;p17"/>
              <p:cNvSpPr/>
              <p:nvPr/>
            </p:nvSpPr>
            <p:spPr>
              <a:xfrm>
                <a:off x="1110732" y="5322272"/>
                <a:ext cx="158331" cy="213757"/>
              </a:xfrm>
              <a:custGeom>
                <a:avLst/>
                <a:gdLst/>
                <a:ahLst/>
                <a:cxnLst/>
                <a:rect l="l" t="t" r="r" b="b"/>
                <a:pathLst>
                  <a:path w="158331" h="213757" extrusionOk="0">
                    <a:moveTo>
                      <a:pt x="0" y="55426"/>
                    </a:moveTo>
                    <a:lnTo>
                      <a:pt x="58231" y="55426"/>
                    </a:lnTo>
                    <a:cubicBezTo>
                      <a:pt x="45110" y="43864"/>
                      <a:pt x="43845" y="23854"/>
                      <a:pt x="55406" y="10732"/>
                    </a:cubicBezTo>
                    <a:cubicBezTo>
                      <a:pt x="66968" y="-2390"/>
                      <a:pt x="86978" y="-3654"/>
                      <a:pt x="100100" y="7908"/>
                    </a:cubicBezTo>
                    <a:cubicBezTo>
                      <a:pt x="113222" y="19469"/>
                      <a:pt x="114486" y="39479"/>
                      <a:pt x="102925" y="52601"/>
                    </a:cubicBezTo>
                    <a:cubicBezTo>
                      <a:pt x="102044" y="53601"/>
                      <a:pt x="101100" y="54544"/>
                      <a:pt x="100100" y="55426"/>
                    </a:cubicBezTo>
                    <a:lnTo>
                      <a:pt x="158331" y="55426"/>
                    </a:lnTo>
                    <a:lnTo>
                      <a:pt x="158331" y="113657"/>
                    </a:lnTo>
                    <a:cubicBezTo>
                      <a:pt x="146769" y="100535"/>
                      <a:pt x="126759" y="99271"/>
                      <a:pt x="113637" y="110832"/>
                    </a:cubicBezTo>
                    <a:cubicBezTo>
                      <a:pt x="100516" y="122394"/>
                      <a:pt x="99251" y="142404"/>
                      <a:pt x="110813" y="155526"/>
                    </a:cubicBezTo>
                    <a:cubicBezTo>
                      <a:pt x="122374" y="168648"/>
                      <a:pt x="142384" y="169912"/>
                      <a:pt x="155506" y="158351"/>
                    </a:cubicBezTo>
                    <a:cubicBezTo>
                      <a:pt x="156506" y="157469"/>
                      <a:pt x="157450" y="156526"/>
                      <a:pt x="158331" y="155526"/>
                    </a:cubicBezTo>
                    <a:lnTo>
                      <a:pt x="158331" y="213757"/>
                    </a:lnTo>
                    <a:lnTo>
                      <a:pt x="0" y="213757"/>
                    </a:lnTo>
                    <a:close/>
                  </a:path>
                </a:pathLst>
              </a:custGeom>
              <a:solidFill>
                <a:srgbClr val="0093B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46" name="Google Shape;2846;p17"/>
              <p:cNvSpPr/>
              <p:nvPr/>
            </p:nvSpPr>
            <p:spPr>
              <a:xfrm>
                <a:off x="1269064" y="5219366"/>
                <a:ext cx="158331" cy="213757"/>
              </a:xfrm>
              <a:custGeom>
                <a:avLst/>
                <a:gdLst/>
                <a:ahLst/>
                <a:cxnLst/>
                <a:rect l="l" t="t" r="r" b="b"/>
                <a:pathLst>
                  <a:path w="158331" h="213757" extrusionOk="0">
                    <a:moveTo>
                      <a:pt x="0" y="0"/>
                    </a:moveTo>
                    <a:lnTo>
                      <a:pt x="0" y="58231"/>
                    </a:lnTo>
                    <a:cubicBezTo>
                      <a:pt x="11562" y="45110"/>
                      <a:pt x="31572" y="43845"/>
                      <a:pt x="44694" y="55406"/>
                    </a:cubicBezTo>
                    <a:cubicBezTo>
                      <a:pt x="57816" y="66968"/>
                      <a:pt x="59080" y="86978"/>
                      <a:pt x="47518" y="100100"/>
                    </a:cubicBezTo>
                    <a:cubicBezTo>
                      <a:pt x="35957" y="113222"/>
                      <a:pt x="15947" y="114486"/>
                      <a:pt x="2825" y="102925"/>
                    </a:cubicBezTo>
                    <a:cubicBezTo>
                      <a:pt x="1825" y="102044"/>
                      <a:pt x="882" y="101100"/>
                      <a:pt x="0" y="100100"/>
                    </a:cubicBezTo>
                    <a:lnTo>
                      <a:pt x="0" y="158331"/>
                    </a:lnTo>
                    <a:lnTo>
                      <a:pt x="58231" y="158331"/>
                    </a:lnTo>
                    <a:cubicBezTo>
                      <a:pt x="45110" y="169893"/>
                      <a:pt x="43845" y="189903"/>
                      <a:pt x="55406" y="203025"/>
                    </a:cubicBezTo>
                    <a:cubicBezTo>
                      <a:pt x="66968" y="216147"/>
                      <a:pt x="86978" y="217412"/>
                      <a:pt x="100100" y="205849"/>
                    </a:cubicBezTo>
                    <a:cubicBezTo>
                      <a:pt x="113222" y="194288"/>
                      <a:pt x="114486" y="174278"/>
                      <a:pt x="102925" y="161156"/>
                    </a:cubicBezTo>
                    <a:cubicBezTo>
                      <a:pt x="102043" y="160156"/>
                      <a:pt x="101100" y="159213"/>
                      <a:pt x="100100" y="158331"/>
                    </a:cubicBezTo>
                    <a:lnTo>
                      <a:pt x="158331" y="158331"/>
                    </a:lnTo>
                    <a:lnTo>
                      <a:pt x="158331" y="0"/>
                    </a:lnTo>
                    <a:close/>
                  </a:path>
                </a:pathLst>
              </a:custGeom>
              <a:solidFill>
                <a:srgbClr val="FFC11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47" name="Google Shape;2847;p17"/>
              <p:cNvSpPr/>
              <p:nvPr/>
            </p:nvSpPr>
            <p:spPr>
              <a:xfrm>
                <a:off x="1323604" y="5472781"/>
                <a:ext cx="103790" cy="63247"/>
              </a:xfrm>
              <a:custGeom>
                <a:avLst/>
                <a:gdLst/>
                <a:ahLst/>
                <a:cxnLst/>
                <a:rect l="l" t="t" r="r" b="b"/>
                <a:pathLst>
                  <a:path w="103790" h="63247" extrusionOk="0">
                    <a:moveTo>
                      <a:pt x="24625" y="48375"/>
                    </a:moveTo>
                    <a:lnTo>
                      <a:pt x="41623" y="63247"/>
                    </a:lnTo>
                    <a:lnTo>
                      <a:pt x="103791" y="63247"/>
                    </a:lnTo>
                    <a:lnTo>
                      <a:pt x="103791" y="28053"/>
                    </a:lnTo>
                    <a:cubicBezTo>
                      <a:pt x="89361" y="25449"/>
                      <a:pt x="74571" y="30084"/>
                      <a:pt x="64208" y="40459"/>
                    </a:cubicBezTo>
                    <a:lnTo>
                      <a:pt x="28583" y="4834"/>
                    </a:lnTo>
                    <a:cubicBezTo>
                      <a:pt x="21978" y="-1677"/>
                      <a:pt x="11345" y="-1601"/>
                      <a:pt x="4834" y="5004"/>
                    </a:cubicBezTo>
                    <a:cubicBezTo>
                      <a:pt x="-1611" y="11543"/>
                      <a:pt x="-1611" y="22046"/>
                      <a:pt x="4834" y="28584"/>
                    </a:cubicBezTo>
                    <a:close/>
                  </a:path>
                </a:pathLst>
              </a:custGeom>
              <a:solidFill>
                <a:srgbClr val="E8493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48" name="Google Shape;2848;p17"/>
              <p:cNvSpPr/>
              <p:nvPr/>
            </p:nvSpPr>
            <p:spPr>
              <a:xfrm>
                <a:off x="1110732" y="5432238"/>
                <a:ext cx="63247" cy="103790"/>
              </a:xfrm>
              <a:custGeom>
                <a:avLst/>
                <a:gdLst/>
                <a:ahLst/>
                <a:cxnLst/>
                <a:rect l="l" t="t" r="r" b="b"/>
                <a:pathLst>
                  <a:path w="63247" h="103790" extrusionOk="0">
                    <a:moveTo>
                      <a:pt x="14872" y="24625"/>
                    </a:moveTo>
                    <a:lnTo>
                      <a:pt x="0" y="41623"/>
                    </a:lnTo>
                    <a:lnTo>
                      <a:pt x="0" y="103791"/>
                    </a:lnTo>
                    <a:lnTo>
                      <a:pt x="35194" y="103791"/>
                    </a:lnTo>
                    <a:cubicBezTo>
                      <a:pt x="37799" y="89361"/>
                      <a:pt x="33163" y="74571"/>
                      <a:pt x="22789" y="64208"/>
                    </a:cubicBezTo>
                    <a:lnTo>
                      <a:pt x="58413" y="28583"/>
                    </a:lnTo>
                    <a:cubicBezTo>
                      <a:pt x="64925" y="21978"/>
                      <a:pt x="64849" y="11345"/>
                      <a:pt x="58243" y="4834"/>
                    </a:cubicBezTo>
                    <a:cubicBezTo>
                      <a:pt x="51704" y="-1611"/>
                      <a:pt x="41202" y="-1611"/>
                      <a:pt x="34664" y="4834"/>
                    </a:cubicBezTo>
                    <a:close/>
                  </a:path>
                </a:pathLst>
              </a:custGeom>
              <a:solidFill>
                <a:srgbClr val="047FA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49" name="Google Shape;2849;p17"/>
              <p:cNvSpPr/>
              <p:nvPr/>
            </p:nvSpPr>
            <p:spPr>
              <a:xfrm>
                <a:off x="1110732" y="5219366"/>
                <a:ext cx="103790" cy="63247"/>
              </a:xfrm>
              <a:custGeom>
                <a:avLst/>
                <a:gdLst/>
                <a:ahLst/>
                <a:cxnLst/>
                <a:rect l="l" t="t" r="r" b="b"/>
                <a:pathLst>
                  <a:path w="103790" h="63247" extrusionOk="0">
                    <a:moveTo>
                      <a:pt x="79166" y="14872"/>
                    </a:moveTo>
                    <a:lnTo>
                      <a:pt x="62168" y="0"/>
                    </a:lnTo>
                    <a:lnTo>
                      <a:pt x="0" y="0"/>
                    </a:lnTo>
                    <a:lnTo>
                      <a:pt x="0" y="35194"/>
                    </a:lnTo>
                    <a:cubicBezTo>
                      <a:pt x="14430" y="37799"/>
                      <a:pt x="29220" y="33163"/>
                      <a:pt x="39583" y="22789"/>
                    </a:cubicBezTo>
                    <a:lnTo>
                      <a:pt x="75207" y="58413"/>
                    </a:lnTo>
                    <a:cubicBezTo>
                      <a:pt x="81813" y="64925"/>
                      <a:pt x="92446" y="64849"/>
                      <a:pt x="98957" y="58243"/>
                    </a:cubicBezTo>
                    <a:cubicBezTo>
                      <a:pt x="105402" y="51704"/>
                      <a:pt x="105402" y="41202"/>
                      <a:pt x="98957" y="34664"/>
                    </a:cubicBezTo>
                    <a:close/>
                  </a:path>
                </a:pathLst>
              </a:custGeom>
              <a:solidFill>
                <a:srgbClr val="7CA54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50" name="Google Shape;2850;p17"/>
              <p:cNvSpPr/>
              <p:nvPr/>
            </p:nvSpPr>
            <p:spPr>
              <a:xfrm>
                <a:off x="1364147" y="5219366"/>
                <a:ext cx="63247" cy="103790"/>
              </a:xfrm>
              <a:custGeom>
                <a:avLst/>
                <a:gdLst/>
                <a:ahLst/>
                <a:cxnLst/>
                <a:rect l="l" t="t" r="r" b="b"/>
                <a:pathLst>
                  <a:path w="63247" h="103790" extrusionOk="0">
                    <a:moveTo>
                      <a:pt x="48375" y="79166"/>
                    </a:moveTo>
                    <a:lnTo>
                      <a:pt x="63247" y="62168"/>
                    </a:lnTo>
                    <a:lnTo>
                      <a:pt x="63247" y="0"/>
                    </a:lnTo>
                    <a:lnTo>
                      <a:pt x="28053" y="0"/>
                    </a:lnTo>
                    <a:cubicBezTo>
                      <a:pt x="25449" y="14430"/>
                      <a:pt x="30084" y="29220"/>
                      <a:pt x="40459" y="39583"/>
                    </a:cubicBezTo>
                    <a:lnTo>
                      <a:pt x="4834" y="75207"/>
                    </a:lnTo>
                    <a:cubicBezTo>
                      <a:pt x="-1677" y="81813"/>
                      <a:pt x="-1601" y="92446"/>
                      <a:pt x="5004" y="98957"/>
                    </a:cubicBezTo>
                    <a:cubicBezTo>
                      <a:pt x="11543" y="105402"/>
                      <a:pt x="22046" y="105402"/>
                      <a:pt x="28584" y="98957"/>
                    </a:cubicBezTo>
                    <a:close/>
                  </a:path>
                </a:pathLst>
              </a:custGeom>
              <a:solidFill>
                <a:srgbClr val="FAAC2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851" name="Google Shape;2851;p17"/>
              <p:cNvGrpSpPr/>
              <p:nvPr/>
            </p:nvGrpSpPr>
            <p:grpSpPr>
              <a:xfrm>
                <a:off x="1039483" y="5148117"/>
                <a:ext cx="459160" cy="459160"/>
                <a:chOff x="1039483" y="5148117"/>
                <a:chExt cx="459160" cy="459160"/>
              </a:xfrm>
            </p:grpSpPr>
            <p:sp>
              <p:nvSpPr>
                <p:cNvPr id="2852" name="Google Shape;2852;p17"/>
                <p:cNvSpPr/>
                <p:nvPr/>
              </p:nvSpPr>
              <p:spPr>
                <a:xfrm>
                  <a:off x="1039483" y="5425197"/>
                  <a:ext cx="119708" cy="174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08" h="174164" extrusionOk="0">
                      <a:moveTo>
                        <a:pt x="0" y="110832"/>
                      </a:moveTo>
                      <a:lnTo>
                        <a:pt x="15833" y="94999"/>
                      </a:lnTo>
                      <a:lnTo>
                        <a:pt x="15833" y="23750"/>
                      </a:lnTo>
                      <a:cubicBezTo>
                        <a:pt x="15833" y="10633"/>
                        <a:pt x="26466" y="0"/>
                        <a:pt x="39583" y="0"/>
                      </a:cubicBezTo>
                      <a:lnTo>
                        <a:pt x="71249" y="0"/>
                      </a:lnTo>
                      <a:lnTo>
                        <a:pt x="71249" y="31666"/>
                      </a:lnTo>
                      <a:lnTo>
                        <a:pt x="91040" y="11875"/>
                      </a:lnTo>
                      <a:cubicBezTo>
                        <a:pt x="97599" y="5317"/>
                        <a:pt x="108231" y="5317"/>
                        <a:pt x="114790" y="11875"/>
                      </a:cubicBezTo>
                      <a:cubicBezTo>
                        <a:pt x="121348" y="18434"/>
                        <a:pt x="121348" y="29066"/>
                        <a:pt x="114790" y="35625"/>
                      </a:cubicBezTo>
                      <a:lnTo>
                        <a:pt x="79166" y="71249"/>
                      </a:lnTo>
                      <a:cubicBezTo>
                        <a:pt x="96654" y="88738"/>
                        <a:pt x="96654" y="117093"/>
                        <a:pt x="79166" y="134582"/>
                      </a:cubicBezTo>
                      <a:lnTo>
                        <a:pt x="39583" y="174164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53" name="Google Shape;2853;p17"/>
                <p:cNvSpPr/>
                <p:nvPr/>
              </p:nvSpPr>
              <p:spPr>
                <a:xfrm>
                  <a:off x="1047400" y="5148117"/>
                  <a:ext cx="174164" cy="119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164" h="119708" extrusionOk="0">
                      <a:moveTo>
                        <a:pt x="63333" y="0"/>
                      </a:moveTo>
                      <a:lnTo>
                        <a:pt x="79166" y="15833"/>
                      </a:lnTo>
                      <a:lnTo>
                        <a:pt x="150415" y="15833"/>
                      </a:lnTo>
                      <a:cubicBezTo>
                        <a:pt x="163531" y="15833"/>
                        <a:pt x="174164" y="26466"/>
                        <a:pt x="174164" y="39583"/>
                      </a:cubicBezTo>
                      <a:lnTo>
                        <a:pt x="174164" y="71249"/>
                      </a:lnTo>
                      <a:lnTo>
                        <a:pt x="142498" y="71249"/>
                      </a:lnTo>
                      <a:lnTo>
                        <a:pt x="162290" y="91040"/>
                      </a:lnTo>
                      <a:cubicBezTo>
                        <a:pt x="168847" y="97599"/>
                        <a:pt x="168847" y="108231"/>
                        <a:pt x="162290" y="114790"/>
                      </a:cubicBezTo>
                      <a:cubicBezTo>
                        <a:pt x="155731" y="121348"/>
                        <a:pt x="145099" y="121348"/>
                        <a:pt x="138540" y="114790"/>
                      </a:cubicBezTo>
                      <a:lnTo>
                        <a:pt x="102915" y="79166"/>
                      </a:lnTo>
                      <a:cubicBezTo>
                        <a:pt x="85427" y="96654"/>
                        <a:pt x="57072" y="96654"/>
                        <a:pt x="39583" y="79166"/>
                      </a:cubicBezTo>
                      <a:lnTo>
                        <a:pt x="0" y="39583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54" name="Google Shape;2854;p17"/>
                <p:cNvSpPr/>
                <p:nvPr/>
              </p:nvSpPr>
              <p:spPr>
                <a:xfrm>
                  <a:off x="1378935" y="5156034"/>
                  <a:ext cx="119708" cy="174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08" h="174164" extrusionOk="0">
                      <a:moveTo>
                        <a:pt x="119709" y="63333"/>
                      </a:moveTo>
                      <a:lnTo>
                        <a:pt x="103875" y="79166"/>
                      </a:lnTo>
                      <a:lnTo>
                        <a:pt x="103875" y="150415"/>
                      </a:lnTo>
                      <a:cubicBezTo>
                        <a:pt x="103875" y="163531"/>
                        <a:pt x="93243" y="174164"/>
                        <a:pt x="80126" y="174164"/>
                      </a:cubicBezTo>
                      <a:lnTo>
                        <a:pt x="48460" y="174164"/>
                      </a:lnTo>
                      <a:lnTo>
                        <a:pt x="48460" y="142498"/>
                      </a:lnTo>
                      <a:lnTo>
                        <a:pt x="28668" y="162290"/>
                      </a:lnTo>
                      <a:cubicBezTo>
                        <a:pt x="22109" y="168847"/>
                        <a:pt x="11477" y="168847"/>
                        <a:pt x="4918" y="162290"/>
                      </a:cubicBezTo>
                      <a:cubicBezTo>
                        <a:pt x="-1639" y="155731"/>
                        <a:pt x="-1639" y="145099"/>
                        <a:pt x="4918" y="138540"/>
                      </a:cubicBezTo>
                      <a:lnTo>
                        <a:pt x="40543" y="102915"/>
                      </a:lnTo>
                      <a:cubicBezTo>
                        <a:pt x="23054" y="85427"/>
                        <a:pt x="23054" y="57072"/>
                        <a:pt x="40543" y="39583"/>
                      </a:cubicBezTo>
                      <a:lnTo>
                        <a:pt x="80126" y="0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55" name="Google Shape;2855;p17"/>
                <p:cNvSpPr/>
                <p:nvPr/>
              </p:nvSpPr>
              <p:spPr>
                <a:xfrm>
                  <a:off x="1316563" y="5487569"/>
                  <a:ext cx="174164" cy="119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164" h="119708" extrusionOk="0">
                      <a:moveTo>
                        <a:pt x="110832" y="119709"/>
                      </a:moveTo>
                      <a:lnTo>
                        <a:pt x="94999" y="103875"/>
                      </a:lnTo>
                      <a:lnTo>
                        <a:pt x="23750" y="103875"/>
                      </a:lnTo>
                      <a:cubicBezTo>
                        <a:pt x="10633" y="103875"/>
                        <a:pt x="0" y="93243"/>
                        <a:pt x="0" y="80126"/>
                      </a:cubicBezTo>
                      <a:lnTo>
                        <a:pt x="0" y="48460"/>
                      </a:lnTo>
                      <a:lnTo>
                        <a:pt x="31666" y="48460"/>
                      </a:lnTo>
                      <a:lnTo>
                        <a:pt x="11875" y="28668"/>
                      </a:lnTo>
                      <a:cubicBezTo>
                        <a:pt x="5317" y="22109"/>
                        <a:pt x="5317" y="11477"/>
                        <a:pt x="11875" y="4918"/>
                      </a:cubicBezTo>
                      <a:cubicBezTo>
                        <a:pt x="18434" y="-1639"/>
                        <a:pt x="29066" y="-1639"/>
                        <a:pt x="35625" y="4918"/>
                      </a:cubicBezTo>
                      <a:lnTo>
                        <a:pt x="71249" y="40543"/>
                      </a:lnTo>
                      <a:cubicBezTo>
                        <a:pt x="88738" y="23054"/>
                        <a:pt x="117093" y="23054"/>
                        <a:pt x="134582" y="40543"/>
                      </a:cubicBezTo>
                      <a:lnTo>
                        <a:pt x="174164" y="80126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856" name="Google Shape;2856;p17"/>
              <p:cNvSpPr/>
              <p:nvPr/>
            </p:nvSpPr>
            <p:spPr>
              <a:xfrm>
                <a:off x="1033885" y="5142519"/>
                <a:ext cx="470356" cy="470356"/>
              </a:xfrm>
              <a:custGeom>
                <a:avLst/>
                <a:gdLst/>
                <a:ahLst/>
                <a:cxnLst/>
                <a:rect l="l" t="t" r="r" b="b"/>
                <a:pathLst>
                  <a:path w="470356" h="470356" extrusionOk="0">
                    <a:moveTo>
                      <a:pt x="385593" y="364560"/>
                    </a:moveTo>
                    <a:cubicBezTo>
                      <a:pt x="374345" y="364528"/>
                      <a:pt x="363385" y="368123"/>
                      <a:pt x="354341" y="374812"/>
                    </a:cubicBezTo>
                    <a:lnTo>
                      <a:pt x="323900" y="344370"/>
                    </a:lnTo>
                    <a:cubicBezTo>
                      <a:pt x="314208" y="334762"/>
                      <a:pt x="298563" y="334829"/>
                      <a:pt x="288955" y="344521"/>
                    </a:cubicBezTo>
                    <a:cubicBezTo>
                      <a:pt x="279404" y="354153"/>
                      <a:pt x="279404" y="369684"/>
                      <a:pt x="288955" y="379316"/>
                    </a:cubicBezTo>
                    <a:lnTo>
                      <a:pt x="295231" y="385593"/>
                    </a:lnTo>
                    <a:lnTo>
                      <a:pt x="243095" y="385593"/>
                    </a:lnTo>
                    <a:lnTo>
                      <a:pt x="243095" y="335278"/>
                    </a:lnTo>
                    <a:cubicBezTo>
                      <a:pt x="243095" y="330906"/>
                      <a:pt x="239551" y="327362"/>
                      <a:pt x="235178" y="327362"/>
                    </a:cubicBezTo>
                    <a:cubicBezTo>
                      <a:pt x="232906" y="327361"/>
                      <a:pt x="230744" y="328337"/>
                      <a:pt x="229241" y="330042"/>
                    </a:cubicBezTo>
                    <a:cubicBezTo>
                      <a:pt x="220571" y="339885"/>
                      <a:pt x="205564" y="340836"/>
                      <a:pt x="195721" y="332166"/>
                    </a:cubicBezTo>
                    <a:cubicBezTo>
                      <a:pt x="185878" y="323496"/>
                      <a:pt x="184927" y="308490"/>
                      <a:pt x="193597" y="298646"/>
                    </a:cubicBezTo>
                    <a:cubicBezTo>
                      <a:pt x="202266" y="288803"/>
                      <a:pt x="217273" y="287852"/>
                      <a:pt x="227116" y="296522"/>
                    </a:cubicBezTo>
                    <a:cubicBezTo>
                      <a:pt x="227868" y="297185"/>
                      <a:pt x="228578" y="297894"/>
                      <a:pt x="229241" y="298646"/>
                    </a:cubicBezTo>
                    <a:cubicBezTo>
                      <a:pt x="232132" y="301926"/>
                      <a:pt x="237136" y="302240"/>
                      <a:pt x="240414" y="299348"/>
                    </a:cubicBezTo>
                    <a:cubicBezTo>
                      <a:pt x="242119" y="297845"/>
                      <a:pt x="243095" y="295682"/>
                      <a:pt x="243095" y="293410"/>
                    </a:cubicBezTo>
                    <a:lnTo>
                      <a:pt x="243095" y="243095"/>
                    </a:lnTo>
                    <a:lnTo>
                      <a:pt x="278073" y="243095"/>
                    </a:lnTo>
                    <a:cubicBezTo>
                      <a:pt x="269319" y="263127"/>
                      <a:pt x="278462" y="286462"/>
                      <a:pt x="298494" y="295216"/>
                    </a:cubicBezTo>
                    <a:cubicBezTo>
                      <a:pt x="318525" y="303970"/>
                      <a:pt x="341861" y="294828"/>
                      <a:pt x="350615" y="274796"/>
                    </a:cubicBezTo>
                    <a:cubicBezTo>
                      <a:pt x="355031" y="264690"/>
                      <a:pt x="355031" y="253200"/>
                      <a:pt x="350615" y="243095"/>
                    </a:cubicBezTo>
                    <a:lnTo>
                      <a:pt x="385593" y="243095"/>
                    </a:lnTo>
                    <a:lnTo>
                      <a:pt x="385593" y="346010"/>
                    </a:lnTo>
                    <a:lnTo>
                      <a:pt x="401426" y="346010"/>
                    </a:lnTo>
                    <a:lnTo>
                      <a:pt x="401426" y="195596"/>
                    </a:lnTo>
                    <a:lnTo>
                      <a:pt x="425176" y="195596"/>
                    </a:lnTo>
                    <a:cubicBezTo>
                      <a:pt x="442657" y="195576"/>
                      <a:pt x="456822" y="181410"/>
                      <a:pt x="456842" y="163929"/>
                    </a:cubicBezTo>
                    <a:lnTo>
                      <a:pt x="456842" y="95960"/>
                    </a:lnTo>
                    <a:lnTo>
                      <a:pt x="470357" y="82445"/>
                    </a:lnTo>
                    <a:lnTo>
                      <a:pt x="459161" y="71249"/>
                    </a:lnTo>
                    <a:lnTo>
                      <a:pt x="443328" y="87082"/>
                    </a:lnTo>
                    <a:cubicBezTo>
                      <a:pt x="441843" y="88567"/>
                      <a:pt x="441009" y="90580"/>
                      <a:pt x="441009" y="92680"/>
                    </a:cubicBezTo>
                    <a:lnTo>
                      <a:pt x="441009" y="163929"/>
                    </a:lnTo>
                    <a:cubicBezTo>
                      <a:pt x="440999" y="172669"/>
                      <a:pt x="433916" y="179752"/>
                      <a:pt x="425176" y="179762"/>
                    </a:cubicBezTo>
                    <a:lnTo>
                      <a:pt x="401426" y="179762"/>
                    </a:lnTo>
                    <a:lnTo>
                      <a:pt x="401426" y="159292"/>
                    </a:lnTo>
                    <a:lnTo>
                      <a:pt x="414941" y="145778"/>
                    </a:lnTo>
                    <a:lnTo>
                      <a:pt x="403745" y="134582"/>
                    </a:lnTo>
                    <a:lnTo>
                      <a:pt x="368120" y="170206"/>
                    </a:lnTo>
                    <a:cubicBezTo>
                      <a:pt x="364654" y="173673"/>
                      <a:pt x="359033" y="173673"/>
                      <a:pt x="355566" y="170206"/>
                    </a:cubicBezTo>
                    <a:cubicBezTo>
                      <a:pt x="352100" y="166740"/>
                      <a:pt x="352100" y="161119"/>
                      <a:pt x="355566" y="157652"/>
                    </a:cubicBezTo>
                    <a:lnTo>
                      <a:pt x="391191" y="122028"/>
                    </a:lnTo>
                    <a:cubicBezTo>
                      <a:pt x="394282" y="118936"/>
                      <a:pt x="394282" y="113924"/>
                      <a:pt x="391191" y="110832"/>
                    </a:cubicBezTo>
                    <a:cubicBezTo>
                      <a:pt x="391191" y="110832"/>
                      <a:pt x="391191" y="110832"/>
                      <a:pt x="391191" y="110832"/>
                    </a:cubicBezTo>
                    <a:cubicBezTo>
                      <a:pt x="376818" y="96425"/>
                      <a:pt x="376818" y="73103"/>
                      <a:pt x="391191" y="58695"/>
                    </a:cubicBezTo>
                    <a:lnTo>
                      <a:pt x="430774" y="19113"/>
                    </a:lnTo>
                    <a:lnTo>
                      <a:pt x="419578" y="7917"/>
                    </a:lnTo>
                    <a:lnTo>
                      <a:pt x="379995" y="47499"/>
                    </a:lnTo>
                    <a:cubicBezTo>
                      <a:pt x="361609" y="65934"/>
                      <a:pt x="359411" y="95022"/>
                      <a:pt x="374817" y="116010"/>
                    </a:cubicBezTo>
                    <a:lnTo>
                      <a:pt x="344370" y="146456"/>
                    </a:lnTo>
                    <a:cubicBezTo>
                      <a:pt x="334679" y="156065"/>
                      <a:pt x="334611" y="171710"/>
                      <a:pt x="344220" y="181402"/>
                    </a:cubicBezTo>
                    <a:cubicBezTo>
                      <a:pt x="353829" y="191094"/>
                      <a:pt x="369474" y="191161"/>
                      <a:pt x="379166" y="181553"/>
                    </a:cubicBezTo>
                    <a:cubicBezTo>
                      <a:pt x="379216" y="181503"/>
                      <a:pt x="379267" y="181453"/>
                      <a:pt x="379316" y="181402"/>
                    </a:cubicBezTo>
                    <a:lnTo>
                      <a:pt x="385593" y="175125"/>
                    </a:lnTo>
                    <a:lnTo>
                      <a:pt x="385593" y="227262"/>
                    </a:lnTo>
                    <a:lnTo>
                      <a:pt x="335277" y="227262"/>
                    </a:lnTo>
                    <a:cubicBezTo>
                      <a:pt x="330905" y="227262"/>
                      <a:pt x="327361" y="230805"/>
                      <a:pt x="327361" y="235177"/>
                    </a:cubicBezTo>
                    <a:cubicBezTo>
                      <a:pt x="327360" y="237450"/>
                      <a:pt x="328336" y="239613"/>
                      <a:pt x="330041" y="241116"/>
                    </a:cubicBezTo>
                    <a:cubicBezTo>
                      <a:pt x="339884" y="249784"/>
                      <a:pt x="340836" y="264792"/>
                      <a:pt x="332167" y="274635"/>
                    </a:cubicBezTo>
                    <a:cubicBezTo>
                      <a:pt x="323498" y="284479"/>
                      <a:pt x="308491" y="285431"/>
                      <a:pt x="298647" y="276762"/>
                    </a:cubicBezTo>
                    <a:cubicBezTo>
                      <a:pt x="288804" y="268093"/>
                      <a:pt x="287852" y="253086"/>
                      <a:pt x="296521" y="243242"/>
                    </a:cubicBezTo>
                    <a:cubicBezTo>
                      <a:pt x="297184" y="242489"/>
                      <a:pt x="297894" y="241779"/>
                      <a:pt x="298647" y="241116"/>
                    </a:cubicBezTo>
                    <a:cubicBezTo>
                      <a:pt x="301927" y="238224"/>
                      <a:pt x="302241" y="233221"/>
                      <a:pt x="299348" y="229942"/>
                    </a:cubicBezTo>
                    <a:cubicBezTo>
                      <a:pt x="297846" y="228237"/>
                      <a:pt x="295683" y="227262"/>
                      <a:pt x="293411" y="227262"/>
                    </a:cubicBezTo>
                    <a:lnTo>
                      <a:pt x="243095" y="227262"/>
                    </a:lnTo>
                    <a:lnTo>
                      <a:pt x="243095" y="192284"/>
                    </a:lnTo>
                    <a:cubicBezTo>
                      <a:pt x="263127" y="201037"/>
                      <a:pt x="286462" y="191894"/>
                      <a:pt x="295215" y="171861"/>
                    </a:cubicBezTo>
                    <a:cubicBezTo>
                      <a:pt x="303967" y="151829"/>
                      <a:pt x="294824" y="128494"/>
                      <a:pt x="274791" y="119741"/>
                    </a:cubicBezTo>
                    <a:cubicBezTo>
                      <a:pt x="264687" y="115327"/>
                      <a:pt x="253199" y="115327"/>
                      <a:pt x="243095" y="119741"/>
                    </a:cubicBezTo>
                    <a:lnTo>
                      <a:pt x="243095" y="84764"/>
                    </a:lnTo>
                    <a:lnTo>
                      <a:pt x="346010" y="84764"/>
                    </a:lnTo>
                    <a:lnTo>
                      <a:pt x="346010" y="68931"/>
                    </a:lnTo>
                    <a:lnTo>
                      <a:pt x="195596" y="68931"/>
                    </a:lnTo>
                    <a:lnTo>
                      <a:pt x="195596" y="45181"/>
                    </a:lnTo>
                    <a:cubicBezTo>
                      <a:pt x="195576" y="27700"/>
                      <a:pt x="181410" y="13534"/>
                      <a:pt x="163929" y="13515"/>
                    </a:cubicBezTo>
                    <a:lnTo>
                      <a:pt x="95959" y="13515"/>
                    </a:lnTo>
                    <a:lnTo>
                      <a:pt x="82445" y="0"/>
                    </a:lnTo>
                    <a:lnTo>
                      <a:pt x="71249" y="11196"/>
                    </a:lnTo>
                    <a:lnTo>
                      <a:pt x="87082" y="27029"/>
                    </a:lnTo>
                    <a:cubicBezTo>
                      <a:pt x="88567" y="28514"/>
                      <a:pt x="90580" y="29348"/>
                      <a:pt x="92680" y="29348"/>
                    </a:cubicBezTo>
                    <a:lnTo>
                      <a:pt x="163929" y="29348"/>
                    </a:lnTo>
                    <a:cubicBezTo>
                      <a:pt x="172669" y="29358"/>
                      <a:pt x="179752" y="36441"/>
                      <a:pt x="179762" y="45181"/>
                    </a:cubicBezTo>
                    <a:lnTo>
                      <a:pt x="179762" y="68931"/>
                    </a:lnTo>
                    <a:lnTo>
                      <a:pt x="159292" y="68931"/>
                    </a:lnTo>
                    <a:lnTo>
                      <a:pt x="145778" y="55416"/>
                    </a:lnTo>
                    <a:lnTo>
                      <a:pt x="134582" y="66612"/>
                    </a:lnTo>
                    <a:lnTo>
                      <a:pt x="170206" y="102236"/>
                    </a:lnTo>
                    <a:cubicBezTo>
                      <a:pt x="173673" y="105703"/>
                      <a:pt x="173673" y="111324"/>
                      <a:pt x="170206" y="114790"/>
                    </a:cubicBezTo>
                    <a:cubicBezTo>
                      <a:pt x="166740" y="118257"/>
                      <a:pt x="161119" y="118257"/>
                      <a:pt x="157652" y="114790"/>
                    </a:cubicBezTo>
                    <a:lnTo>
                      <a:pt x="122028" y="79166"/>
                    </a:lnTo>
                    <a:cubicBezTo>
                      <a:pt x="118936" y="76074"/>
                      <a:pt x="113924" y="76074"/>
                      <a:pt x="110832" y="79165"/>
                    </a:cubicBezTo>
                    <a:cubicBezTo>
                      <a:pt x="110832" y="79165"/>
                      <a:pt x="110832" y="79166"/>
                      <a:pt x="110832" y="79166"/>
                    </a:cubicBezTo>
                    <a:cubicBezTo>
                      <a:pt x="96436" y="93563"/>
                      <a:pt x="73093" y="93563"/>
                      <a:pt x="58696" y="79167"/>
                    </a:cubicBezTo>
                    <a:cubicBezTo>
                      <a:pt x="58696" y="79166"/>
                      <a:pt x="58696" y="79166"/>
                      <a:pt x="58695" y="79166"/>
                    </a:cubicBezTo>
                    <a:lnTo>
                      <a:pt x="19113" y="39583"/>
                    </a:lnTo>
                    <a:lnTo>
                      <a:pt x="7917" y="50779"/>
                    </a:lnTo>
                    <a:lnTo>
                      <a:pt x="47499" y="90362"/>
                    </a:lnTo>
                    <a:cubicBezTo>
                      <a:pt x="65922" y="108777"/>
                      <a:pt x="95031" y="110978"/>
                      <a:pt x="116015" y="95545"/>
                    </a:cubicBezTo>
                    <a:lnTo>
                      <a:pt x="146456" y="125986"/>
                    </a:lnTo>
                    <a:cubicBezTo>
                      <a:pt x="156148" y="135595"/>
                      <a:pt x="171793" y="135528"/>
                      <a:pt x="181402" y="125836"/>
                    </a:cubicBezTo>
                    <a:cubicBezTo>
                      <a:pt x="190952" y="116203"/>
                      <a:pt x="190952" y="100673"/>
                      <a:pt x="181402" y="91040"/>
                    </a:cubicBezTo>
                    <a:lnTo>
                      <a:pt x="175125" y="84764"/>
                    </a:lnTo>
                    <a:lnTo>
                      <a:pt x="227262" y="84764"/>
                    </a:lnTo>
                    <a:lnTo>
                      <a:pt x="227262" y="135078"/>
                    </a:lnTo>
                    <a:cubicBezTo>
                      <a:pt x="227262" y="139450"/>
                      <a:pt x="230805" y="142995"/>
                      <a:pt x="235177" y="142996"/>
                    </a:cubicBezTo>
                    <a:cubicBezTo>
                      <a:pt x="237450" y="142996"/>
                      <a:pt x="239613" y="142019"/>
                      <a:pt x="241116" y="140315"/>
                    </a:cubicBezTo>
                    <a:cubicBezTo>
                      <a:pt x="249785" y="130472"/>
                      <a:pt x="264792" y="129521"/>
                      <a:pt x="274635" y="138191"/>
                    </a:cubicBezTo>
                    <a:cubicBezTo>
                      <a:pt x="284479" y="146860"/>
                      <a:pt x="285430" y="161867"/>
                      <a:pt x="276760" y="171710"/>
                    </a:cubicBezTo>
                    <a:cubicBezTo>
                      <a:pt x="268090" y="181554"/>
                      <a:pt x="253084" y="182504"/>
                      <a:pt x="243240" y="173835"/>
                    </a:cubicBezTo>
                    <a:cubicBezTo>
                      <a:pt x="242488" y="173172"/>
                      <a:pt x="241779" y="172462"/>
                      <a:pt x="241116" y="171710"/>
                    </a:cubicBezTo>
                    <a:cubicBezTo>
                      <a:pt x="238224" y="168431"/>
                      <a:pt x="233221" y="168117"/>
                      <a:pt x="229942" y="171010"/>
                    </a:cubicBezTo>
                    <a:cubicBezTo>
                      <a:pt x="228237" y="172512"/>
                      <a:pt x="227262" y="174675"/>
                      <a:pt x="227262" y="176947"/>
                    </a:cubicBezTo>
                    <a:lnTo>
                      <a:pt x="227262" y="227262"/>
                    </a:lnTo>
                    <a:lnTo>
                      <a:pt x="192283" y="227262"/>
                    </a:lnTo>
                    <a:cubicBezTo>
                      <a:pt x="201037" y="207230"/>
                      <a:pt x="191895" y="183895"/>
                      <a:pt x="171863" y="175141"/>
                    </a:cubicBezTo>
                    <a:cubicBezTo>
                      <a:pt x="151832" y="166386"/>
                      <a:pt x="128496" y="175529"/>
                      <a:pt x="119742" y="195561"/>
                    </a:cubicBezTo>
                    <a:cubicBezTo>
                      <a:pt x="115326" y="205666"/>
                      <a:pt x="115326" y="217156"/>
                      <a:pt x="119742" y="227262"/>
                    </a:cubicBezTo>
                    <a:lnTo>
                      <a:pt x="84764" y="227262"/>
                    </a:lnTo>
                    <a:lnTo>
                      <a:pt x="84764" y="124346"/>
                    </a:lnTo>
                    <a:lnTo>
                      <a:pt x="68931" y="124346"/>
                    </a:lnTo>
                    <a:lnTo>
                      <a:pt x="68931" y="274761"/>
                    </a:lnTo>
                    <a:lnTo>
                      <a:pt x="45181" y="274761"/>
                    </a:lnTo>
                    <a:cubicBezTo>
                      <a:pt x="27700" y="274781"/>
                      <a:pt x="13534" y="288947"/>
                      <a:pt x="13515" y="306427"/>
                    </a:cubicBezTo>
                    <a:lnTo>
                      <a:pt x="13515" y="374397"/>
                    </a:lnTo>
                    <a:lnTo>
                      <a:pt x="0" y="387912"/>
                    </a:lnTo>
                    <a:lnTo>
                      <a:pt x="11196" y="399108"/>
                    </a:lnTo>
                    <a:lnTo>
                      <a:pt x="27029" y="383274"/>
                    </a:lnTo>
                    <a:cubicBezTo>
                      <a:pt x="28514" y="381790"/>
                      <a:pt x="29348" y="379776"/>
                      <a:pt x="29348" y="377676"/>
                    </a:cubicBezTo>
                    <a:lnTo>
                      <a:pt x="29348" y="306427"/>
                    </a:lnTo>
                    <a:cubicBezTo>
                      <a:pt x="29358" y="297688"/>
                      <a:pt x="36441" y="290604"/>
                      <a:pt x="45181" y="290594"/>
                    </a:cubicBezTo>
                    <a:lnTo>
                      <a:pt x="68931" y="290594"/>
                    </a:lnTo>
                    <a:lnTo>
                      <a:pt x="68931" y="311065"/>
                    </a:lnTo>
                    <a:lnTo>
                      <a:pt x="55416" y="324579"/>
                    </a:lnTo>
                    <a:lnTo>
                      <a:pt x="66612" y="335775"/>
                    </a:lnTo>
                    <a:lnTo>
                      <a:pt x="102236" y="300151"/>
                    </a:lnTo>
                    <a:cubicBezTo>
                      <a:pt x="105703" y="296684"/>
                      <a:pt x="111324" y="296684"/>
                      <a:pt x="114790" y="300151"/>
                    </a:cubicBezTo>
                    <a:cubicBezTo>
                      <a:pt x="118257" y="303617"/>
                      <a:pt x="118257" y="309238"/>
                      <a:pt x="114790" y="312704"/>
                    </a:cubicBezTo>
                    <a:lnTo>
                      <a:pt x="79166" y="348329"/>
                    </a:lnTo>
                    <a:cubicBezTo>
                      <a:pt x="76074" y="351420"/>
                      <a:pt x="76074" y="356432"/>
                      <a:pt x="79165" y="359525"/>
                    </a:cubicBezTo>
                    <a:cubicBezTo>
                      <a:pt x="79165" y="359525"/>
                      <a:pt x="79166" y="359525"/>
                      <a:pt x="79166" y="359525"/>
                    </a:cubicBezTo>
                    <a:cubicBezTo>
                      <a:pt x="93538" y="373932"/>
                      <a:pt x="93538" y="397254"/>
                      <a:pt x="79166" y="411661"/>
                    </a:cubicBezTo>
                    <a:lnTo>
                      <a:pt x="39583" y="451244"/>
                    </a:lnTo>
                    <a:lnTo>
                      <a:pt x="50779" y="462440"/>
                    </a:lnTo>
                    <a:lnTo>
                      <a:pt x="90362" y="422857"/>
                    </a:lnTo>
                    <a:cubicBezTo>
                      <a:pt x="108748" y="404423"/>
                      <a:pt x="110946" y="375335"/>
                      <a:pt x="95540" y="354346"/>
                    </a:cubicBezTo>
                    <a:lnTo>
                      <a:pt x="125986" y="323900"/>
                    </a:lnTo>
                    <a:cubicBezTo>
                      <a:pt x="135678" y="314291"/>
                      <a:pt x="135745" y="298646"/>
                      <a:pt x="126137" y="288955"/>
                    </a:cubicBezTo>
                    <a:cubicBezTo>
                      <a:pt x="116528" y="279263"/>
                      <a:pt x="100883" y="279195"/>
                      <a:pt x="91191" y="288804"/>
                    </a:cubicBezTo>
                    <a:cubicBezTo>
                      <a:pt x="91140" y="288854"/>
                      <a:pt x="91090" y="288904"/>
                      <a:pt x="91040" y="288955"/>
                    </a:cubicBezTo>
                    <a:lnTo>
                      <a:pt x="84764" y="295231"/>
                    </a:lnTo>
                    <a:lnTo>
                      <a:pt x="84764" y="243095"/>
                    </a:lnTo>
                    <a:lnTo>
                      <a:pt x="135079" y="243095"/>
                    </a:lnTo>
                    <a:cubicBezTo>
                      <a:pt x="139451" y="243095"/>
                      <a:pt x="142996" y="239551"/>
                      <a:pt x="142996" y="235178"/>
                    </a:cubicBezTo>
                    <a:cubicBezTo>
                      <a:pt x="142997" y="232906"/>
                      <a:pt x="142020" y="230744"/>
                      <a:pt x="140316" y="229241"/>
                    </a:cubicBezTo>
                    <a:cubicBezTo>
                      <a:pt x="130473" y="220572"/>
                      <a:pt x="129521" y="205564"/>
                      <a:pt x="138190" y="195721"/>
                    </a:cubicBezTo>
                    <a:cubicBezTo>
                      <a:pt x="146858" y="185878"/>
                      <a:pt x="161866" y="184926"/>
                      <a:pt x="171709" y="193595"/>
                    </a:cubicBezTo>
                    <a:cubicBezTo>
                      <a:pt x="181553" y="202263"/>
                      <a:pt x="182504" y="217271"/>
                      <a:pt x="173836" y="227114"/>
                    </a:cubicBezTo>
                    <a:cubicBezTo>
                      <a:pt x="173173" y="227867"/>
                      <a:pt x="172462" y="228578"/>
                      <a:pt x="171709" y="229241"/>
                    </a:cubicBezTo>
                    <a:cubicBezTo>
                      <a:pt x="168430" y="232132"/>
                      <a:pt x="168116" y="237136"/>
                      <a:pt x="171009" y="240414"/>
                    </a:cubicBezTo>
                    <a:cubicBezTo>
                      <a:pt x="172511" y="242119"/>
                      <a:pt x="174674" y="243095"/>
                      <a:pt x="176946" y="243095"/>
                    </a:cubicBezTo>
                    <a:lnTo>
                      <a:pt x="227262" y="243095"/>
                    </a:lnTo>
                    <a:lnTo>
                      <a:pt x="227262" y="278072"/>
                    </a:lnTo>
                    <a:cubicBezTo>
                      <a:pt x="207230" y="269319"/>
                      <a:pt x="183895" y="278463"/>
                      <a:pt x="175142" y="298496"/>
                    </a:cubicBezTo>
                    <a:cubicBezTo>
                      <a:pt x="166389" y="318528"/>
                      <a:pt x="175533" y="341863"/>
                      <a:pt x="195566" y="350616"/>
                    </a:cubicBezTo>
                    <a:cubicBezTo>
                      <a:pt x="205669" y="355030"/>
                      <a:pt x="217157" y="355030"/>
                      <a:pt x="227262" y="350616"/>
                    </a:cubicBezTo>
                    <a:lnTo>
                      <a:pt x="227262" y="385593"/>
                    </a:lnTo>
                    <a:lnTo>
                      <a:pt x="124346" y="385593"/>
                    </a:lnTo>
                    <a:lnTo>
                      <a:pt x="124346" y="401426"/>
                    </a:lnTo>
                    <a:lnTo>
                      <a:pt x="274761" y="401426"/>
                    </a:lnTo>
                    <a:lnTo>
                      <a:pt x="274761" y="425176"/>
                    </a:lnTo>
                    <a:cubicBezTo>
                      <a:pt x="274781" y="442657"/>
                      <a:pt x="288947" y="456822"/>
                      <a:pt x="306427" y="456842"/>
                    </a:cubicBezTo>
                    <a:lnTo>
                      <a:pt x="374398" y="456842"/>
                    </a:lnTo>
                    <a:lnTo>
                      <a:pt x="387912" y="470357"/>
                    </a:lnTo>
                    <a:lnTo>
                      <a:pt x="399108" y="459161"/>
                    </a:lnTo>
                    <a:lnTo>
                      <a:pt x="383274" y="443328"/>
                    </a:lnTo>
                    <a:cubicBezTo>
                      <a:pt x="381790" y="441843"/>
                      <a:pt x="379776" y="441009"/>
                      <a:pt x="377676" y="441009"/>
                    </a:cubicBezTo>
                    <a:lnTo>
                      <a:pt x="306427" y="441009"/>
                    </a:lnTo>
                    <a:cubicBezTo>
                      <a:pt x="297688" y="440999"/>
                      <a:pt x="290604" y="433916"/>
                      <a:pt x="290594" y="425176"/>
                    </a:cubicBezTo>
                    <a:lnTo>
                      <a:pt x="290594" y="401426"/>
                    </a:lnTo>
                    <a:lnTo>
                      <a:pt x="311065" y="401426"/>
                    </a:lnTo>
                    <a:lnTo>
                      <a:pt x="324579" y="414941"/>
                    </a:lnTo>
                    <a:lnTo>
                      <a:pt x="335775" y="403745"/>
                    </a:lnTo>
                    <a:lnTo>
                      <a:pt x="300151" y="368120"/>
                    </a:lnTo>
                    <a:cubicBezTo>
                      <a:pt x="296684" y="364654"/>
                      <a:pt x="296684" y="359033"/>
                      <a:pt x="300151" y="355566"/>
                    </a:cubicBezTo>
                    <a:cubicBezTo>
                      <a:pt x="303617" y="352100"/>
                      <a:pt x="309238" y="352100"/>
                      <a:pt x="312704" y="355566"/>
                    </a:cubicBezTo>
                    <a:lnTo>
                      <a:pt x="348329" y="391191"/>
                    </a:lnTo>
                    <a:cubicBezTo>
                      <a:pt x="351420" y="394282"/>
                      <a:pt x="356432" y="394282"/>
                      <a:pt x="359525" y="391191"/>
                    </a:cubicBezTo>
                    <a:cubicBezTo>
                      <a:pt x="359525" y="391191"/>
                      <a:pt x="359525" y="391191"/>
                      <a:pt x="359525" y="391191"/>
                    </a:cubicBezTo>
                    <a:cubicBezTo>
                      <a:pt x="373921" y="376794"/>
                      <a:pt x="397263" y="376794"/>
                      <a:pt x="411660" y="391190"/>
                    </a:cubicBezTo>
                    <a:cubicBezTo>
                      <a:pt x="411660" y="391190"/>
                      <a:pt x="411661" y="391191"/>
                      <a:pt x="411661" y="391191"/>
                    </a:cubicBezTo>
                    <a:lnTo>
                      <a:pt x="451244" y="430774"/>
                    </a:lnTo>
                    <a:lnTo>
                      <a:pt x="462440" y="419578"/>
                    </a:lnTo>
                    <a:lnTo>
                      <a:pt x="422857" y="379995"/>
                    </a:lnTo>
                    <a:cubicBezTo>
                      <a:pt x="412996" y="370080"/>
                      <a:pt x="399578" y="364522"/>
                      <a:pt x="385593" y="36456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857" name="Google Shape;2857;p17"/>
          <p:cNvGrpSpPr/>
          <p:nvPr/>
        </p:nvGrpSpPr>
        <p:grpSpPr>
          <a:xfrm>
            <a:off x="-812316" y="5754800"/>
            <a:ext cx="896786" cy="896786"/>
            <a:chOff x="-812316" y="5754800"/>
            <a:chExt cx="896786" cy="896786"/>
          </a:xfrm>
        </p:grpSpPr>
        <p:sp>
          <p:nvSpPr>
            <p:cNvPr id="2858" name="Google Shape;2858;p17"/>
            <p:cNvSpPr/>
            <p:nvPr/>
          </p:nvSpPr>
          <p:spPr>
            <a:xfrm>
              <a:off x="-812316" y="5754800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9" name="Google Shape;2859;p17"/>
            <p:cNvSpPr/>
            <p:nvPr/>
          </p:nvSpPr>
          <p:spPr>
            <a:xfrm>
              <a:off x="-726564" y="5829711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860" name="Google Shape;2860;p17"/>
            <p:cNvGrpSpPr/>
            <p:nvPr/>
          </p:nvGrpSpPr>
          <p:grpSpPr>
            <a:xfrm>
              <a:off x="-581772" y="5987784"/>
              <a:ext cx="441375" cy="441375"/>
              <a:chOff x="3733800" y="1066800"/>
              <a:chExt cx="4724400" cy="4724400"/>
            </a:xfrm>
          </p:grpSpPr>
          <p:grpSp>
            <p:nvGrpSpPr>
              <p:cNvPr id="2861" name="Google Shape;2861;p17"/>
              <p:cNvGrpSpPr/>
              <p:nvPr/>
            </p:nvGrpSpPr>
            <p:grpSpPr>
              <a:xfrm>
                <a:off x="3810000" y="1143000"/>
                <a:ext cx="4572000" cy="4572000"/>
                <a:chOff x="3810000" y="1143000"/>
                <a:chExt cx="4572000" cy="4572000"/>
              </a:xfrm>
            </p:grpSpPr>
            <p:sp>
              <p:nvSpPr>
                <p:cNvPr id="2862" name="Google Shape;2862;p17"/>
                <p:cNvSpPr/>
                <p:nvPr/>
              </p:nvSpPr>
              <p:spPr>
                <a:xfrm>
                  <a:off x="5334000" y="4800600"/>
                  <a:ext cx="30480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0" h="609600" extrusionOk="0">
                      <a:moveTo>
                        <a:pt x="2895600" y="0"/>
                      </a:moveTo>
                      <a:cubicBezTo>
                        <a:pt x="2979420" y="0"/>
                        <a:pt x="3048000" y="68580"/>
                        <a:pt x="3048000" y="152400"/>
                      </a:cubicBezTo>
                      <a:cubicBezTo>
                        <a:pt x="3048000" y="278892"/>
                        <a:pt x="2996946" y="393192"/>
                        <a:pt x="2913888" y="475488"/>
                      </a:cubicBezTo>
                      <a:cubicBezTo>
                        <a:pt x="2831592" y="558546"/>
                        <a:pt x="2717292" y="609600"/>
                        <a:pt x="2590800" y="609600"/>
                      </a:cubicBezTo>
                      <a:lnTo>
                        <a:pt x="0" y="609600"/>
                      </a:lnTo>
                      <a:lnTo>
                        <a:pt x="0" y="0"/>
                      </a:lnTo>
                      <a:lnTo>
                        <a:pt x="2590800" y="0"/>
                      </a:lnTo>
                      <a:close/>
                    </a:path>
                  </a:pathLst>
                </a:custGeom>
                <a:solidFill>
                  <a:srgbClr val="D8E2F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63" name="Google Shape;2863;p17"/>
                <p:cNvSpPr/>
                <p:nvPr/>
              </p:nvSpPr>
              <p:spPr>
                <a:xfrm>
                  <a:off x="6083808" y="2552700"/>
                  <a:ext cx="1231391" cy="41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1391" h="419100" extrusionOk="0">
                      <a:moveTo>
                        <a:pt x="1078992" y="266700"/>
                      </a:moveTo>
                      <a:cubicBezTo>
                        <a:pt x="1078992" y="350520"/>
                        <a:pt x="1147572" y="419100"/>
                        <a:pt x="1231392" y="419100"/>
                      </a:cubicBezTo>
                      <a:lnTo>
                        <a:pt x="1524" y="419100"/>
                      </a:lnTo>
                      <a:lnTo>
                        <a:pt x="0" y="418338"/>
                      </a:lnTo>
                      <a:cubicBezTo>
                        <a:pt x="54864" y="323850"/>
                        <a:pt x="97536" y="221742"/>
                        <a:pt x="124968" y="114300"/>
                      </a:cubicBezTo>
                      <a:lnTo>
                        <a:pt x="774192" y="114300"/>
                      </a:lnTo>
                      <a:lnTo>
                        <a:pt x="1078992" y="0"/>
                      </a:lnTo>
                      <a:close/>
                    </a:path>
                  </a:pathLst>
                </a:custGeom>
                <a:solidFill>
                  <a:srgbClr val="E6E9E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64" name="Google Shape;2864;p17"/>
                <p:cNvSpPr/>
                <p:nvPr/>
              </p:nvSpPr>
              <p:spPr>
                <a:xfrm>
                  <a:off x="5105400" y="2971800"/>
                  <a:ext cx="3124200" cy="182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4200" h="1828800" extrusionOk="0">
                      <a:moveTo>
                        <a:pt x="228600" y="1219200"/>
                      </a:moveTo>
                      <a:cubicBezTo>
                        <a:pt x="228600" y="1135380"/>
                        <a:pt x="160020" y="1066800"/>
                        <a:pt x="76200" y="1066800"/>
                      </a:cubicBezTo>
                      <a:lnTo>
                        <a:pt x="0" y="1066800"/>
                      </a:lnTo>
                      <a:cubicBezTo>
                        <a:pt x="83820" y="1066800"/>
                        <a:pt x="152400" y="998220"/>
                        <a:pt x="152400" y="914400"/>
                      </a:cubicBezTo>
                      <a:lnTo>
                        <a:pt x="152400" y="588264"/>
                      </a:lnTo>
                      <a:cubicBezTo>
                        <a:pt x="288798" y="562356"/>
                        <a:pt x="417576" y="513588"/>
                        <a:pt x="533400" y="445770"/>
                      </a:cubicBezTo>
                      <a:lnTo>
                        <a:pt x="533400" y="446532"/>
                      </a:lnTo>
                      <a:lnTo>
                        <a:pt x="533400" y="1447800"/>
                      </a:lnTo>
                      <a:cubicBezTo>
                        <a:pt x="533400" y="1489710"/>
                        <a:pt x="567690" y="1524000"/>
                        <a:pt x="609600" y="1524000"/>
                      </a:cubicBezTo>
                      <a:lnTo>
                        <a:pt x="990600" y="1524000"/>
                      </a:lnTo>
                      <a:lnTo>
                        <a:pt x="1295400" y="1524000"/>
                      </a:lnTo>
                      <a:lnTo>
                        <a:pt x="1600200" y="1524000"/>
                      </a:lnTo>
                      <a:lnTo>
                        <a:pt x="1905000" y="1524000"/>
                      </a:lnTo>
                      <a:lnTo>
                        <a:pt x="2209800" y="1524000"/>
                      </a:lnTo>
                      <a:lnTo>
                        <a:pt x="2514600" y="1524000"/>
                      </a:lnTo>
                      <a:lnTo>
                        <a:pt x="2743200" y="1524000"/>
                      </a:lnTo>
                      <a:cubicBezTo>
                        <a:pt x="2785110" y="1524000"/>
                        <a:pt x="2819400" y="1489710"/>
                        <a:pt x="2819400" y="1447800"/>
                      </a:cubicBezTo>
                      <a:lnTo>
                        <a:pt x="2819400" y="76200"/>
                      </a:lnTo>
                      <a:cubicBezTo>
                        <a:pt x="2819400" y="34290"/>
                        <a:pt x="2785110" y="0"/>
                        <a:pt x="2743200" y="0"/>
                      </a:cubicBezTo>
                      <a:lnTo>
                        <a:pt x="3124200" y="0"/>
                      </a:lnTo>
                      <a:lnTo>
                        <a:pt x="3124200" y="16764"/>
                      </a:lnTo>
                      <a:lnTo>
                        <a:pt x="3124200" y="1524000"/>
                      </a:lnTo>
                      <a:cubicBezTo>
                        <a:pt x="3124200" y="1692402"/>
                        <a:pt x="2987802" y="1828800"/>
                        <a:pt x="2819400" y="1828800"/>
                      </a:cubicBezTo>
                      <a:lnTo>
                        <a:pt x="228600" y="1828800"/>
                      </a:lnTo>
                      <a:close/>
                    </a:path>
                  </a:pathLst>
                </a:custGeom>
                <a:solidFill>
                  <a:srgbClr val="F6E2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65" name="Google Shape;2865;p17"/>
                <p:cNvSpPr/>
                <p:nvPr/>
              </p:nvSpPr>
              <p:spPr>
                <a:xfrm>
                  <a:off x="5638800" y="2971037"/>
                  <a:ext cx="2286000" cy="1524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6000" h="1524762" extrusionOk="0">
                      <a:moveTo>
                        <a:pt x="2286000" y="76962"/>
                      </a:moveTo>
                      <a:lnTo>
                        <a:pt x="2286000" y="1448562"/>
                      </a:lnTo>
                      <a:cubicBezTo>
                        <a:pt x="2286000" y="1490472"/>
                        <a:pt x="2251710" y="1524762"/>
                        <a:pt x="2209800" y="1524762"/>
                      </a:cubicBezTo>
                      <a:lnTo>
                        <a:pt x="1981200" y="1524762"/>
                      </a:lnTo>
                      <a:lnTo>
                        <a:pt x="1981200" y="305562"/>
                      </a:lnTo>
                      <a:lnTo>
                        <a:pt x="1676400" y="305562"/>
                      </a:lnTo>
                      <a:lnTo>
                        <a:pt x="1676400" y="1524762"/>
                      </a:lnTo>
                      <a:lnTo>
                        <a:pt x="1371600" y="1524762"/>
                      </a:lnTo>
                      <a:lnTo>
                        <a:pt x="1371600" y="457962"/>
                      </a:lnTo>
                      <a:lnTo>
                        <a:pt x="1066800" y="457962"/>
                      </a:lnTo>
                      <a:lnTo>
                        <a:pt x="1066800" y="1524762"/>
                      </a:lnTo>
                      <a:lnTo>
                        <a:pt x="762000" y="1524762"/>
                      </a:lnTo>
                      <a:lnTo>
                        <a:pt x="762000" y="762762"/>
                      </a:lnTo>
                      <a:lnTo>
                        <a:pt x="457200" y="762762"/>
                      </a:lnTo>
                      <a:lnTo>
                        <a:pt x="457200" y="1524762"/>
                      </a:lnTo>
                      <a:lnTo>
                        <a:pt x="76200" y="1524762"/>
                      </a:lnTo>
                      <a:cubicBezTo>
                        <a:pt x="34290" y="1524762"/>
                        <a:pt x="0" y="1490472"/>
                        <a:pt x="0" y="1448562"/>
                      </a:cubicBezTo>
                      <a:lnTo>
                        <a:pt x="0" y="447294"/>
                      </a:lnTo>
                      <a:lnTo>
                        <a:pt x="0" y="446532"/>
                      </a:lnTo>
                      <a:cubicBezTo>
                        <a:pt x="185166" y="339852"/>
                        <a:pt x="339090" y="185166"/>
                        <a:pt x="445008" y="0"/>
                      </a:cubicBezTo>
                      <a:lnTo>
                        <a:pt x="446532" y="762"/>
                      </a:lnTo>
                      <a:lnTo>
                        <a:pt x="1676400" y="762"/>
                      </a:lnTo>
                      <a:lnTo>
                        <a:pt x="2209800" y="762"/>
                      </a:lnTo>
                      <a:cubicBezTo>
                        <a:pt x="2251710" y="762"/>
                        <a:pt x="2286000" y="35052"/>
                        <a:pt x="2286000" y="76962"/>
                      </a:cubicBez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66" name="Google Shape;2866;p17"/>
                <p:cNvSpPr/>
                <p:nvPr/>
              </p:nvSpPr>
              <p:spPr>
                <a:xfrm>
                  <a:off x="7315200" y="3276600"/>
                  <a:ext cx="304800" cy="12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12192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1219200"/>
                      </a:lnTo>
                      <a:lnTo>
                        <a:pt x="0" y="12192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67" name="Google Shape;2867;p17"/>
                <p:cNvSpPr/>
                <p:nvPr/>
              </p:nvSpPr>
              <p:spPr>
                <a:xfrm>
                  <a:off x="6705600" y="3429000"/>
                  <a:ext cx="304800" cy="106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10668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1066800"/>
                      </a:lnTo>
                      <a:lnTo>
                        <a:pt x="0" y="10668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68" name="Google Shape;2868;p17"/>
                <p:cNvSpPr/>
                <p:nvPr/>
              </p:nvSpPr>
              <p:spPr>
                <a:xfrm>
                  <a:off x="6096000" y="3733800"/>
                  <a:ext cx="304800" cy="7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7620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762000"/>
                      </a:lnTo>
                      <a:lnTo>
                        <a:pt x="0" y="7620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69" name="Google Shape;2869;p17"/>
                <p:cNvSpPr/>
                <p:nvPr/>
              </p:nvSpPr>
              <p:spPr>
                <a:xfrm>
                  <a:off x="4724400" y="4038600"/>
                  <a:ext cx="609600" cy="167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1676400" extrusionOk="0">
                      <a:moveTo>
                        <a:pt x="457200" y="0"/>
                      </a:moveTo>
                      <a:cubicBezTo>
                        <a:pt x="541020" y="0"/>
                        <a:pt x="609600" y="68580"/>
                        <a:pt x="609600" y="152400"/>
                      </a:cubicBezTo>
                      <a:lnTo>
                        <a:pt x="609600" y="762000"/>
                      </a:lnTo>
                      <a:lnTo>
                        <a:pt x="609600" y="1371600"/>
                      </a:lnTo>
                      <a:cubicBezTo>
                        <a:pt x="609600" y="1455420"/>
                        <a:pt x="575310" y="1531620"/>
                        <a:pt x="520446" y="1587246"/>
                      </a:cubicBezTo>
                      <a:cubicBezTo>
                        <a:pt x="464820" y="1642110"/>
                        <a:pt x="388620" y="1676400"/>
                        <a:pt x="304800" y="1676400"/>
                      </a:cubicBezTo>
                      <a:cubicBezTo>
                        <a:pt x="136398" y="1676400"/>
                        <a:pt x="0" y="1540002"/>
                        <a:pt x="0" y="1371600"/>
                      </a:cubicBezTo>
                      <a:lnTo>
                        <a:pt x="0" y="152400"/>
                      </a:lnTo>
                      <a:cubicBezTo>
                        <a:pt x="0" y="68580"/>
                        <a:pt x="68580" y="0"/>
                        <a:pt x="152400" y="0"/>
                      </a:cubicBezTo>
                      <a:lnTo>
                        <a:pt x="228600" y="0"/>
                      </a:lnTo>
                      <a:lnTo>
                        <a:pt x="381000" y="0"/>
                      </a:ln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0" name="Google Shape;2870;p17"/>
                <p:cNvSpPr/>
                <p:nvPr/>
              </p:nvSpPr>
              <p:spPr>
                <a:xfrm>
                  <a:off x="4800600" y="3560064"/>
                  <a:ext cx="457200" cy="478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200" h="478535" extrusionOk="0">
                      <a:moveTo>
                        <a:pt x="457200" y="0"/>
                      </a:moveTo>
                      <a:lnTo>
                        <a:pt x="457200" y="326136"/>
                      </a:lnTo>
                      <a:cubicBezTo>
                        <a:pt x="457200" y="409956"/>
                        <a:pt x="388620" y="478536"/>
                        <a:pt x="304800" y="478536"/>
                      </a:cubicBezTo>
                      <a:lnTo>
                        <a:pt x="152400" y="478536"/>
                      </a:lnTo>
                      <a:cubicBezTo>
                        <a:pt x="68580" y="478536"/>
                        <a:pt x="0" y="409956"/>
                        <a:pt x="0" y="326136"/>
                      </a:cubicBezTo>
                      <a:lnTo>
                        <a:pt x="0" y="0"/>
                      </a:lnTo>
                      <a:cubicBezTo>
                        <a:pt x="73914" y="13716"/>
                        <a:pt x="150876" y="21336"/>
                        <a:pt x="228600" y="21336"/>
                      </a:cubicBezTo>
                      <a:cubicBezTo>
                        <a:pt x="307086" y="21336"/>
                        <a:pt x="383286" y="13716"/>
                        <a:pt x="457200" y="0"/>
                      </a:cubicBezTo>
                      <a:close/>
                    </a:path>
                  </a:pathLst>
                </a:custGeom>
                <a:solidFill>
                  <a:srgbClr val="CCD1D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1" name="Google Shape;2871;p17"/>
                <p:cNvSpPr/>
                <p:nvPr/>
              </p:nvSpPr>
              <p:spPr>
                <a:xfrm>
                  <a:off x="3810000" y="1143000"/>
                  <a:ext cx="2398775" cy="243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8775" h="2438400" extrusionOk="0">
                      <a:moveTo>
                        <a:pt x="1447800" y="2417064"/>
                      </a:moveTo>
                      <a:cubicBezTo>
                        <a:pt x="1373886" y="2430780"/>
                        <a:pt x="1297686" y="2438400"/>
                        <a:pt x="1219200" y="2438400"/>
                      </a:cubicBezTo>
                      <a:cubicBezTo>
                        <a:pt x="1141476" y="2438400"/>
                        <a:pt x="1064514" y="2430780"/>
                        <a:pt x="990600" y="2417064"/>
                      </a:cubicBezTo>
                      <a:cubicBezTo>
                        <a:pt x="426720" y="2310384"/>
                        <a:pt x="0" y="1815084"/>
                        <a:pt x="0" y="1219200"/>
                      </a:cubicBezTo>
                      <a:cubicBezTo>
                        <a:pt x="0" y="545592"/>
                        <a:pt x="545592" y="0"/>
                        <a:pt x="1219200" y="0"/>
                      </a:cubicBezTo>
                      <a:cubicBezTo>
                        <a:pt x="1786890" y="0"/>
                        <a:pt x="2263140" y="388620"/>
                        <a:pt x="2398776" y="914400"/>
                      </a:cubicBezTo>
                      <a:lnTo>
                        <a:pt x="2080260" y="914400"/>
                      </a:lnTo>
                      <a:cubicBezTo>
                        <a:pt x="1954530" y="559308"/>
                        <a:pt x="1616964" y="304800"/>
                        <a:pt x="1219200" y="304800"/>
                      </a:cubicBezTo>
                      <a:cubicBezTo>
                        <a:pt x="713994" y="304800"/>
                        <a:pt x="304800" y="713994"/>
                        <a:pt x="304800" y="1219200"/>
                      </a:cubicBezTo>
                      <a:cubicBezTo>
                        <a:pt x="304800" y="1724406"/>
                        <a:pt x="713994" y="2133600"/>
                        <a:pt x="1219200" y="2133600"/>
                      </a:cubicBezTo>
                      <a:cubicBezTo>
                        <a:pt x="1616964" y="2133600"/>
                        <a:pt x="1954530" y="1879092"/>
                        <a:pt x="2080260" y="1524000"/>
                      </a:cubicBezTo>
                      <a:lnTo>
                        <a:pt x="2398776" y="1524000"/>
                      </a:lnTo>
                      <a:cubicBezTo>
                        <a:pt x="2371344" y="1631442"/>
                        <a:pt x="2328672" y="1733550"/>
                        <a:pt x="2273808" y="1828038"/>
                      </a:cubicBezTo>
                      <a:cubicBezTo>
                        <a:pt x="2167890" y="2013204"/>
                        <a:pt x="2013966" y="2167890"/>
                        <a:pt x="1828800" y="2274570"/>
                      </a:cubicBezTo>
                      <a:cubicBezTo>
                        <a:pt x="1712976" y="2342388"/>
                        <a:pt x="1584198" y="2391156"/>
                        <a:pt x="1447800" y="2417064"/>
                      </a:cubicBezTo>
                      <a:close/>
                    </a:path>
                  </a:pathLst>
                </a:custGeom>
                <a:solidFill>
                  <a:srgbClr val="4A80A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2" name="Google Shape;2872;p17"/>
                <p:cNvSpPr/>
                <p:nvPr/>
              </p:nvSpPr>
              <p:spPr>
                <a:xfrm>
                  <a:off x="4114800" y="1447800"/>
                  <a:ext cx="1775459" cy="182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5459" h="1828800" extrusionOk="0">
                      <a:moveTo>
                        <a:pt x="1775460" y="609600"/>
                      </a:moveTo>
                      <a:lnTo>
                        <a:pt x="1066800" y="609600"/>
                      </a:lnTo>
                      <a:lnTo>
                        <a:pt x="762000" y="609600"/>
                      </a:lnTo>
                      <a:cubicBezTo>
                        <a:pt x="593598" y="609600"/>
                        <a:pt x="457200" y="745998"/>
                        <a:pt x="457200" y="914400"/>
                      </a:cubicBezTo>
                      <a:cubicBezTo>
                        <a:pt x="457200" y="998220"/>
                        <a:pt x="491490" y="1074420"/>
                        <a:pt x="546354" y="1130046"/>
                      </a:cubicBezTo>
                      <a:cubicBezTo>
                        <a:pt x="601980" y="1184910"/>
                        <a:pt x="678180" y="1219200"/>
                        <a:pt x="762000" y="1219200"/>
                      </a:cubicBezTo>
                      <a:lnTo>
                        <a:pt x="1066800" y="1219200"/>
                      </a:lnTo>
                      <a:lnTo>
                        <a:pt x="1775460" y="1219200"/>
                      </a:lnTo>
                      <a:cubicBezTo>
                        <a:pt x="1649730" y="1574292"/>
                        <a:pt x="1312164" y="1828800"/>
                        <a:pt x="914400" y="1828800"/>
                      </a:cubicBezTo>
                      <a:cubicBezTo>
                        <a:pt x="409194" y="1828800"/>
                        <a:pt x="0" y="1419606"/>
                        <a:pt x="0" y="914400"/>
                      </a:cubicBezTo>
                      <a:cubicBezTo>
                        <a:pt x="0" y="409194"/>
                        <a:pt x="409194" y="0"/>
                        <a:pt x="914400" y="0"/>
                      </a:cubicBezTo>
                      <a:cubicBezTo>
                        <a:pt x="1312164" y="0"/>
                        <a:pt x="1649730" y="254508"/>
                        <a:pt x="1775460" y="609600"/>
                      </a:cubicBezTo>
                      <a:close/>
                    </a:path>
                  </a:pathLst>
                </a:custGeom>
                <a:solidFill>
                  <a:srgbClr val="D8E2F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3" name="Google Shape;2873;p17"/>
                <p:cNvSpPr/>
                <p:nvPr/>
              </p:nvSpPr>
              <p:spPr>
                <a:xfrm>
                  <a:off x="5181600" y="2362200"/>
                  <a:ext cx="1676400" cy="3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400" h="304800" extrusionOk="0">
                      <a:moveTo>
                        <a:pt x="1676400" y="0"/>
                      </a:moveTo>
                      <a:lnTo>
                        <a:pt x="1676400" y="304800"/>
                      </a:lnTo>
                      <a:lnTo>
                        <a:pt x="1027176" y="304800"/>
                      </a:lnTo>
                      <a:lnTo>
                        <a:pt x="708660" y="3048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1645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4" name="Google Shape;2874;p17"/>
                <p:cNvSpPr/>
                <p:nvPr/>
              </p:nvSpPr>
              <p:spPr>
                <a:xfrm>
                  <a:off x="5181600" y="2057400"/>
                  <a:ext cx="1676400" cy="3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400" h="304800" extrusionOk="0">
                      <a:moveTo>
                        <a:pt x="1676400" y="0"/>
                      </a:moveTo>
                      <a:lnTo>
                        <a:pt x="1676400" y="3048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lnTo>
                        <a:pt x="708660" y="0"/>
                      </a:lnTo>
                      <a:lnTo>
                        <a:pt x="1027176" y="0"/>
                      </a:lnTo>
                      <a:close/>
                    </a:path>
                  </a:pathLst>
                </a:custGeom>
                <a:solidFill>
                  <a:srgbClr val="C3996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5" name="Google Shape;2875;p17"/>
                <p:cNvSpPr/>
                <p:nvPr/>
              </p:nvSpPr>
              <p:spPr>
                <a:xfrm>
                  <a:off x="4572000" y="2057400"/>
                  <a:ext cx="6096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609600" extrusionOk="0">
                      <a:moveTo>
                        <a:pt x="609600" y="304800"/>
                      </a:moveTo>
                      <a:lnTo>
                        <a:pt x="609600" y="609600"/>
                      </a:lnTo>
                      <a:lnTo>
                        <a:pt x="304800" y="609600"/>
                      </a:lnTo>
                      <a:cubicBezTo>
                        <a:pt x="220980" y="609600"/>
                        <a:pt x="144780" y="575310"/>
                        <a:pt x="89154" y="520446"/>
                      </a:cubicBezTo>
                      <a:cubicBezTo>
                        <a:pt x="34290" y="464820"/>
                        <a:pt x="0" y="388620"/>
                        <a:pt x="0" y="304800"/>
                      </a:cubicBezTo>
                      <a:cubicBezTo>
                        <a:pt x="0" y="136398"/>
                        <a:pt x="136398" y="0"/>
                        <a:pt x="304800" y="0"/>
                      </a:cubicBezTo>
                      <a:lnTo>
                        <a:pt x="609600" y="0"/>
                      </a:lnTo>
                      <a:close/>
                    </a:path>
                  </a:pathLst>
                </a:custGeom>
                <a:solidFill>
                  <a:srgbClr val="AAB2B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6" name="Google Shape;2876;p17"/>
                <p:cNvSpPr/>
                <p:nvPr/>
              </p:nvSpPr>
              <p:spPr>
                <a:xfrm>
                  <a:off x="6858000" y="2057400"/>
                  <a:ext cx="6096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609600" extrusionOk="0">
                      <a:moveTo>
                        <a:pt x="537972" y="201930"/>
                      </a:moveTo>
                      <a:cubicBezTo>
                        <a:pt x="581406" y="217932"/>
                        <a:pt x="609600" y="259080"/>
                        <a:pt x="609600" y="304800"/>
                      </a:cubicBezTo>
                      <a:cubicBezTo>
                        <a:pt x="609600" y="350520"/>
                        <a:pt x="581406" y="391668"/>
                        <a:pt x="537972" y="407670"/>
                      </a:cubicBezTo>
                      <a:lnTo>
                        <a:pt x="304800" y="495300"/>
                      </a:lnTo>
                      <a:lnTo>
                        <a:pt x="0" y="6096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lnTo>
                        <a:pt x="304800" y="114300"/>
                      </a:lnTo>
                      <a:close/>
                    </a:path>
                  </a:pathLst>
                </a:custGeom>
                <a:solidFill>
                  <a:srgbClr val="AAB2B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7" name="Google Shape;2877;p17"/>
                <p:cNvSpPr/>
                <p:nvPr/>
              </p:nvSpPr>
              <p:spPr>
                <a:xfrm>
                  <a:off x="7162800" y="1752600"/>
                  <a:ext cx="1219200" cy="12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9200" h="1219200" extrusionOk="0">
                      <a:moveTo>
                        <a:pt x="1219200" y="152400"/>
                      </a:moveTo>
                      <a:lnTo>
                        <a:pt x="1219200" y="1066800"/>
                      </a:lnTo>
                      <a:cubicBezTo>
                        <a:pt x="1219200" y="1150620"/>
                        <a:pt x="1150620" y="1219200"/>
                        <a:pt x="1066800" y="1219200"/>
                      </a:cubicBezTo>
                      <a:lnTo>
                        <a:pt x="685800" y="1219200"/>
                      </a:lnTo>
                      <a:lnTo>
                        <a:pt x="152400" y="1219200"/>
                      </a:lnTo>
                      <a:cubicBezTo>
                        <a:pt x="68580" y="1219200"/>
                        <a:pt x="0" y="1150620"/>
                        <a:pt x="0" y="1066800"/>
                      </a:cubicBezTo>
                      <a:lnTo>
                        <a:pt x="0" y="800100"/>
                      </a:lnTo>
                      <a:lnTo>
                        <a:pt x="233172" y="712470"/>
                      </a:lnTo>
                      <a:cubicBezTo>
                        <a:pt x="276606" y="696468"/>
                        <a:pt x="304800" y="655320"/>
                        <a:pt x="304800" y="609600"/>
                      </a:cubicBezTo>
                      <a:cubicBezTo>
                        <a:pt x="304800" y="563880"/>
                        <a:pt x="276606" y="522732"/>
                        <a:pt x="233172" y="506730"/>
                      </a:cubicBezTo>
                      <a:lnTo>
                        <a:pt x="0" y="419100"/>
                      </a:lnTo>
                      <a:lnTo>
                        <a:pt x="0" y="152400"/>
                      </a:lnTo>
                      <a:cubicBezTo>
                        <a:pt x="0" y="68580"/>
                        <a:pt x="68580" y="0"/>
                        <a:pt x="152400" y="0"/>
                      </a:cubicBezTo>
                      <a:lnTo>
                        <a:pt x="1066800" y="0"/>
                      </a:lnTo>
                      <a:cubicBezTo>
                        <a:pt x="1150620" y="0"/>
                        <a:pt x="1219200" y="68580"/>
                        <a:pt x="1219200" y="152400"/>
                      </a:cubicBezTo>
                      <a:close/>
                    </a:path>
                  </a:pathLst>
                </a:custGeom>
                <a:solidFill>
                  <a:srgbClr val="88BF4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878" name="Google Shape;2878;p17"/>
              <p:cNvGrpSpPr/>
              <p:nvPr/>
            </p:nvGrpSpPr>
            <p:grpSpPr>
              <a:xfrm>
                <a:off x="3733800" y="1066800"/>
                <a:ext cx="4724400" cy="4724400"/>
                <a:chOff x="3733800" y="1066800"/>
                <a:chExt cx="4724400" cy="4724400"/>
              </a:xfrm>
            </p:grpSpPr>
            <p:sp>
              <p:nvSpPr>
                <p:cNvPr id="2879" name="Google Shape;2879;p17"/>
                <p:cNvSpPr/>
                <p:nvPr/>
              </p:nvSpPr>
              <p:spPr>
                <a:xfrm>
                  <a:off x="3733800" y="1066800"/>
                  <a:ext cx="4724400" cy="472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4400" h="4724400" extrusionOk="0">
                      <a:moveTo>
                        <a:pt x="4572000" y="1967179"/>
                      </a:moveTo>
                      <a:cubicBezTo>
                        <a:pt x="4660468" y="1935632"/>
                        <a:pt x="4724400" y="1851812"/>
                        <a:pt x="4724400" y="1752600"/>
                      </a:cubicBezTo>
                      <a:lnTo>
                        <a:pt x="4724400" y="838200"/>
                      </a:lnTo>
                      <a:cubicBezTo>
                        <a:pt x="4724400" y="712165"/>
                        <a:pt x="4621835" y="609600"/>
                        <a:pt x="4495800" y="609600"/>
                      </a:cubicBezTo>
                      <a:lnTo>
                        <a:pt x="3581400" y="609600"/>
                      </a:lnTo>
                      <a:cubicBezTo>
                        <a:pt x="3455365" y="609600"/>
                        <a:pt x="3352800" y="712165"/>
                        <a:pt x="3352800" y="838200"/>
                      </a:cubicBezTo>
                      <a:lnTo>
                        <a:pt x="3352800" y="994943"/>
                      </a:lnTo>
                      <a:lnTo>
                        <a:pt x="3137992" y="914400"/>
                      </a:lnTo>
                      <a:lnTo>
                        <a:pt x="2531059" y="914400"/>
                      </a:lnTo>
                      <a:cubicBezTo>
                        <a:pt x="2364791" y="373380"/>
                        <a:pt x="1865605" y="0"/>
                        <a:pt x="1295400" y="0"/>
                      </a:cubicBezTo>
                      <a:cubicBezTo>
                        <a:pt x="581101" y="0"/>
                        <a:pt x="0" y="581101"/>
                        <a:pt x="0" y="1295400"/>
                      </a:cubicBezTo>
                      <a:cubicBezTo>
                        <a:pt x="0" y="1904543"/>
                        <a:pt x="423139" y="2415464"/>
                        <a:pt x="990600" y="2553081"/>
                      </a:cubicBezTo>
                      <a:lnTo>
                        <a:pt x="990600" y="2819400"/>
                      </a:lnTo>
                      <a:cubicBezTo>
                        <a:pt x="990600" y="2860319"/>
                        <a:pt x="1002259" y="2898191"/>
                        <a:pt x="1021156" y="2931490"/>
                      </a:cubicBezTo>
                      <a:cubicBezTo>
                        <a:pt x="957224" y="2972029"/>
                        <a:pt x="914400" y="3043047"/>
                        <a:pt x="914400" y="3124200"/>
                      </a:cubicBezTo>
                      <a:lnTo>
                        <a:pt x="914400" y="4343400"/>
                      </a:lnTo>
                      <a:cubicBezTo>
                        <a:pt x="914400" y="4553484"/>
                        <a:pt x="1085317" y="4724400"/>
                        <a:pt x="1295400" y="4724400"/>
                      </a:cubicBezTo>
                      <a:cubicBezTo>
                        <a:pt x="1479347" y="4724400"/>
                        <a:pt x="1633271" y="4593260"/>
                        <a:pt x="1668704" y="4419600"/>
                      </a:cubicBezTo>
                      <a:lnTo>
                        <a:pt x="4191000" y="4419600"/>
                      </a:lnTo>
                      <a:cubicBezTo>
                        <a:pt x="4485132" y="4419600"/>
                        <a:pt x="4724400" y="4180256"/>
                        <a:pt x="4724400" y="3886200"/>
                      </a:cubicBezTo>
                      <a:cubicBezTo>
                        <a:pt x="4724400" y="3760165"/>
                        <a:pt x="4621835" y="3657600"/>
                        <a:pt x="4495800" y="3657600"/>
                      </a:cubicBezTo>
                      <a:lnTo>
                        <a:pt x="4493819" y="3657600"/>
                      </a:lnTo>
                      <a:cubicBezTo>
                        <a:pt x="4542206" y="3593744"/>
                        <a:pt x="4572000" y="3515106"/>
                        <a:pt x="4572000" y="3429000"/>
                      </a:cubicBezTo>
                      <a:close/>
                      <a:moveTo>
                        <a:pt x="3505200" y="838200"/>
                      </a:moveTo>
                      <a:cubicBezTo>
                        <a:pt x="3505200" y="796138"/>
                        <a:pt x="3539414" y="762000"/>
                        <a:pt x="3581400" y="762000"/>
                      </a:cubicBezTo>
                      <a:lnTo>
                        <a:pt x="4495800" y="762000"/>
                      </a:lnTo>
                      <a:cubicBezTo>
                        <a:pt x="4537786" y="762000"/>
                        <a:pt x="4572000" y="796138"/>
                        <a:pt x="4572000" y="838200"/>
                      </a:cubicBezTo>
                      <a:lnTo>
                        <a:pt x="4572000" y="1752600"/>
                      </a:lnTo>
                      <a:cubicBezTo>
                        <a:pt x="4572000" y="1794662"/>
                        <a:pt x="4537786" y="1828800"/>
                        <a:pt x="4495800" y="1828800"/>
                      </a:cubicBezTo>
                      <a:lnTo>
                        <a:pt x="4114800" y="1828800"/>
                      </a:lnTo>
                      <a:lnTo>
                        <a:pt x="3581400" y="1828800"/>
                      </a:lnTo>
                      <a:cubicBezTo>
                        <a:pt x="3539414" y="1828800"/>
                        <a:pt x="3505200" y="1794662"/>
                        <a:pt x="3505200" y="1752600"/>
                      </a:cubicBezTo>
                      <a:lnTo>
                        <a:pt x="3505200" y="1538707"/>
                      </a:lnTo>
                      <a:lnTo>
                        <a:pt x="3603803" y="1501750"/>
                      </a:lnTo>
                      <a:lnTo>
                        <a:pt x="3810000" y="1707947"/>
                      </a:lnTo>
                      <a:lnTo>
                        <a:pt x="4473474" y="1044473"/>
                      </a:lnTo>
                      <a:lnTo>
                        <a:pt x="4365727" y="936727"/>
                      </a:lnTo>
                      <a:lnTo>
                        <a:pt x="3810000" y="1492453"/>
                      </a:lnTo>
                      <a:lnTo>
                        <a:pt x="3749421" y="1431874"/>
                      </a:lnTo>
                      <a:cubicBezTo>
                        <a:pt x="3786911" y="1397203"/>
                        <a:pt x="3810000" y="1348130"/>
                        <a:pt x="3810000" y="1295400"/>
                      </a:cubicBezTo>
                      <a:cubicBezTo>
                        <a:pt x="3810000" y="1218286"/>
                        <a:pt x="3761461" y="1148258"/>
                        <a:pt x="3689223" y="1121054"/>
                      </a:cubicBezTo>
                      <a:lnTo>
                        <a:pt x="3505200" y="1052093"/>
                      </a:lnTo>
                      <a:close/>
                      <a:moveTo>
                        <a:pt x="3810000" y="3352800"/>
                      </a:moveTo>
                      <a:lnTo>
                        <a:pt x="3657600" y="3352800"/>
                      </a:lnTo>
                      <a:lnTo>
                        <a:pt x="3657600" y="2286000"/>
                      </a:lnTo>
                      <a:lnTo>
                        <a:pt x="3810000" y="2286000"/>
                      </a:lnTo>
                      <a:close/>
                      <a:moveTo>
                        <a:pt x="3505200" y="2133600"/>
                      </a:moveTo>
                      <a:lnTo>
                        <a:pt x="3505200" y="3352800"/>
                      </a:lnTo>
                      <a:lnTo>
                        <a:pt x="3352800" y="3352800"/>
                      </a:lnTo>
                      <a:lnTo>
                        <a:pt x="3352800" y="2286000"/>
                      </a:lnTo>
                      <a:lnTo>
                        <a:pt x="2895600" y="2286000"/>
                      </a:lnTo>
                      <a:lnTo>
                        <a:pt x="2895600" y="3352800"/>
                      </a:lnTo>
                      <a:lnTo>
                        <a:pt x="2743200" y="3352800"/>
                      </a:lnTo>
                      <a:lnTo>
                        <a:pt x="2743200" y="2590800"/>
                      </a:lnTo>
                      <a:lnTo>
                        <a:pt x="2286000" y="2590800"/>
                      </a:lnTo>
                      <a:lnTo>
                        <a:pt x="2286000" y="3352800"/>
                      </a:lnTo>
                      <a:lnTo>
                        <a:pt x="1981200" y="3352800"/>
                      </a:lnTo>
                      <a:lnTo>
                        <a:pt x="1981200" y="2393137"/>
                      </a:lnTo>
                      <a:cubicBezTo>
                        <a:pt x="2146630" y="2289505"/>
                        <a:pt x="2287600" y="2149069"/>
                        <a:pt x="2392299" y="1981200"/>
                      </a:cubicBezTo>
                      <a:lnTo>
                        <a:pt x="3581400" y="1981200"/>
                      </a:lnTo>
                      <a:lnTo>
                        <a:pt x="4114800" y="1981200"/>
                      </a:lnTo>
                      <a:lnTo>
                        <a:pt x="4114800" y="3352800"/>
                      </a:lnTo>
                      <a:lnTo>
                        <a:pt x="3962400" y="3352800"/>
                      </a:lnTo>
                      <a:lnTo>
                        <a:pt x="3962400" y="2133600"/>
                      </a:lnTo>
                      <a:close/>
                      <a:moveTo>
                        <a:pt x="3200400" y="3352800"/>
                      </a:moveTo>
                      <a:lnTo>
                        <a:pt x="3048000" y="3352800"/>
                      </a:lnTo>
                      <a:lnTo>
                        <a:pt x="3048000" y="2438400"/>
                      </a:lnTo>
                      <a:lnTo>
                        <a:pt x="3200400" y="2438400"/>
                      </a:lnTo>
                      <a:close/>
                      <a:moveTo>
                        <a:pt x="2590800" y="3352800"/>
                      </a:moveTo>
                      <a:lnTo>
                        <a:pt x="2438400" y="3352800"/>
                      </a:lnTo>
                      <a:lnTo>
                        <a:pt x="2438400" y="2743200"/>
                      </a:lnTo>
                      <a:lnTo>
                        <a:pt x="2590800" y="2743200"/>
                      </a:lnTo>
                      <a:close/>
                      <a:moveTo>
                        <a:pt x="3635655" y="1327023"/>
                      </a:moveTo>
                      <a:lnTo>
                        <a:pt x="3200400" y="1490243"/>
                      </a:lnTo>
                      <a:lnTo>
                        <a:pt x="3200400" y="1100557"/>
                      </a:lnTo>
                      <a:lnTo>
                        <a:pt x="3635578" y="1263701"/>
                      </a:lnTo>
                      <a:cubicBezTo>
                        <a:pt x="3648761" y="1268654"/>
                        <a:pt x="3657600" y="1281379"/>
                        <a:pt x="3657600" y="1295400"/>
                      </a:cubicBezTo>
                      <a:cubicBezTo>
                        <a:pt x="3657600" y="1309421"/>
                        <a:pt x="3648761" y="1322146"/>
                        <a:pt x="3635655" y="1327023"/>
                      </a:cubicBezTo>
                      <a:close/>
                      <a:moveTo>
                        <a:pt x="3048000" y="1219200"/>
                      </a:moveTo>
                      <a:lnTo>
                        <a:pt x="1524000" y="1219200"/>
                      </a:lnTo>
                      <a:lnTo>
                        <a:pt x="1524000" y="1066800"/>
                      </a:lnTo>
                      <a:lnTo>
                        <a:pt x="3048000" y="1066800"/>
                      </a:lnTo>
                      <a:close/>
                      <a:moveTo>
                        <a:pt x="1143000" y="1524000"/>
                      </a:moveTo>
                      <a:cubicBezTo>
                        <a:pt x="1016965" y="1524000"/>
                        <a:pt x="914400" y="1421435"/>
                        <a:pt x="914400" y="1295400"/>
                      </a:cubicBezTo>
                      <a:cubicBezTo>
                        <a:pt x="914400" y="1169365"/>
                        <a:pt x="1016965" y="1066800"/>
                        <a:pt x="1143000" y="1066800"/>
                      </a:cubicBezTo>
                      <a:lnTo>
                        <a:pt x="1371600" y="1066800"/>
                      </a:lnTo>
                      <a:lnTo>
                        <a:pt x="1371600" y="1524000"/>
                      </a:lnTo>
                      <a:close/>
                      <a:moveTo>
                        <a:pt x="1143000" y="914400"/>
                      </a:moveTo>
                      <a:cubicBezTo>
                        <a:pt x="932917" y="914400"/>
                        <a:pt x="762000" y="1085317"/>
                        <a:pt x="762000" y="1295400"/>
                      </a:cubicBezTo>
                      <a:cubicBezTo>
                        <a:pt x="762000" y="1505483"/>
                        <a:pt x="932917" y="1676400"/>
                        <a:pt x="1143000" y="1676400"/>
                      </a:cubicBezTo>
                      <a:lnTo>
                        <a:pt x="2040484" y="1676400"/>
                      </a:lnTo>
                      <a:cubicBezTo>
                        <a:pt x="1898675" y="1953616"/>
                        <a:pt x="1611935" y="2133600"/>
                        <a:pt x="1295400" y="2133600"/>
                      </a:cubicBezTo>
                      <a:cubicBezTo>
                        <a:pt x="833247" y="2133600"/>
                        <a:pt x="457200" y="1757553"/>
                        <a:pt x="457200" y="1295400"/>
                      </a:cubicBezTo>
                      <a:cubicBezTo>
                        <a:pt x="457200" y="833247"/>
                        <a:pt x="833247" y="457200"/>
                        <a:pt x="1295400" y="457200"/>
                      </a:cubicBezTo>
                      <a:cubicBezTo>
                        <a:pt x="1611859" y="457200"/>
                        <a:pt x="1898675" y="637184"/>
                        <a:pt x="2040484" y="914400"/>
                      </a:cubicBezTo>
                      <a:close/>
                      <a:moveTo>
                        <a:pt x="1524000" y="1524000"/>
                      </a:moveTo>
                      <a:lnTo>
                        <a:pt x="1524000" y="1371600"/>
                      </a:lnTo>
                      <a:lnTo>
                        <a:pt x="3048000" y="1371600"/>
                      </a:lnTo>
                      <a:lnTo>
                        <a:pt x="3048000" y="1524000"/>
                      </a:lnTo>
                      <a:close/>
                      <a:moveTo>
                        <a:pt x="3137992" y="1676400"/>
                      </a:moveTo>
                      <a:lnTo>
                        <a:pt x="3352800" y="1595857"/>
                      </a:lnTo>
                      <a:lnTo>
                        <a:pt x="3352800" y="1752600"/>
                      </a:lnTo>
                      <a:cubicBezTo>
                        <a:pt x="3352800" y="1779422"/>
                        <a:pt x="3358286" y="1804873"/>
                        <a:pt x="3366821" y="1828800"/>
                      </a:cubicBezTo>
                      <a:lnTo>
                        <a:pt x="2474671" y="1828800"/>
                      </a:lnTo>
                      <a:cubicBezTo>
                        <a:pt x="2496769" y="1779803"/>
                        <a:pt x="2515057" y="1728673"/>
                        <a:pt x="2531135" y="1676400"/>
                      </a:cubicBezTo>
                      <a:close/>
                      <a:moveTo>
                        <a:pt x="152400" y="1295400"/>
                      </a:moveTo>
                      <a:cubicBezTo>
                        <a:pt x="152400" y="665150"/>
                        <a:pt x="665150" y="152400"/>
                        <a:pt x="1295400" y="152400"/>
                      </a:cubicBezTo>
                      <a:cubicBezTo>
                        <a:pt x="1782699" y="152400"/>
                        <a:pt x="2211934" y="461162"/>
                        <a:pt x="2371725" y="914400"/>
                      </a:cubicBezTo>
                      <a:lnTo>
                        <a:pt x="2208276" y="914400"/>
                      </a:lnTo>
                      <a:cubicBezTo>
                        <a:pt x="2055190" y="547802"/>
                        <a:pt x="1695374" y="304800"/>
                        <a:pt x="1295400" y="304800"/>
                      </a:cubicBezTo>
                      <a:cubicBezTo>
                        <a:pt x="749198" y="304800"/>
                        <a:pt x="304800" y="749198"/>
                        <a:pt x="304800" y="1295400"/>
                      </a:cubicBezTo>
                      <a:cubicBezTo>
                        <a:pt x="304800" y="1841602"/>
                        <a:pt x="749198" y="2286000"/>
                        <a:pt x="1295400" y="2286000"/>
                      </a:cubicBezTo>
                      <a:cubicBezTo>
                        <a:pt x="1695374" y="2286000"/>
                        <a:pt x="2055190" y="2042998"/>
                        <a:pt x="2208276" y="1676400"/>
                      </a:cubicBezTo>
                      <a:lnTo>
                        <a:pt x="2371725" y="1676400"/>
                      </a:lnTo>
                      <a:cubicBezTo>
                        <a:pt x="2211934" y="2129638"/>
                        <a:pt x="1782699" y="2438400"/>
                        <a:pt x="1295400" y="2438400"/>
                      </a:cubicBezTo>
                      <a:cubicBezTo>
                        <a:pt x="665150" y="2438400"/>
                        <a:pt x="152400" y="1925650"/>
                        <a:pt x="152400" y="1295400"/>
                      </a:cubicBezTo>
                      <a:close/>
                      <a:moveTo>
                        <a:pt x="1295400" y="2590800"/>
                      </a:moveTo>
                      <a:cubicBezTo>
                        <a:pt x="1346911" y="2590800"/>
                        <a:pt x="1397584" y="2586685"/>
                        <a:pt x="1447800" y="2580742"/>
                      </a:cubicBezTo>
                      <a:lnTo>
                        <a:pt x="1447800" y="2819400"/>
                      </a:lnTo>
                      <a:cubicBezTo>
                        <a:pt x="1447800" y="2861462"/>
                        <a:pt x="1413586" y="2895600"/>
                        <a:pt x="1371600" y="2895600"/>
                      </a:cubicBezTo>
                      <a:lnTo>
                        <a:pt x="1219200" y="2895600"/>
                      </a:lnTo>
                      <a:cubicBezTo>
                        <a:pt x="1177214" y="2895600"/>
                        <a:pt x="1143000" y="2861462"/>
                        <a:pt x="1143000" y="2819400"/>
                      </a:cubicBezTo>
                      <a:lnTo>
                        <a:pt x="1143000" y="2581047"/>
                      </a:lnTo>
                      <a:cubicBezTo>
                        <a:pt x="1193063" y="2586914"/>
                        <a:pt x="1243737" y="2590800"/>
                        <a:pt x="1295400" y="2590800"/>
                      </a:cubicBezTo>
                      <a:close/>
                      <a:moveTo>
                        <a:pt x="1524000" y="4343400"/>
                      </a:moveTo>
                      <a:cubicBezTo>
                        <a:pt x="1524000" y="4469435"/>
                        <a:pt x="1421435" y="4572000"/>
                        <a:pt x="1295400" y="4572000"/>
                      </a:cubicBezTo>
                      <a:cubicBezTo>
                        <a:pt x="1169365" y="4572000"/>
                        <a:pt x="1066800" y="4469435"/>
                        <a:pt x="1066800" y="4343400"/>
                      </a:cubicBezTo>
                      <a:lnTo>
                        <a:pt x="1066800" y="3124200"/>
                      </a:lnTo>
                      <a:cubicBezTo>
                        <a:pt x="1066800" y="3082138"/>
                        <a:pt x="1101014" y="3048000"/>
                        <a:pt x="1143000" y="3048000"/>
                      </a:cubicBezTo>
                      <a:lnTo>
                        <a:pt x="1219200" y="3048000"/>
                      </a:lnTo>
                      <a:lnTo>
                        <a:pt x="1371600" y="3048000"/>
                      </a:lnTo>
                      <a:lnTo>
                        <a:pt x="1447800" y="3048000"/>
                      </a:lnTo>
                      <a:cubicBezTo>
                        <a:pt x="1489786" y="3048000"/>
                        <a:pt x="1524000" y="3082138"/>
                        <a:pt x="1524000" y="3124200"/>
                      </a:cubicBezTo>
                      <a:close/>
                      <a:moveTo>
                        <a:pt x="4572000" y="3886200"/>
                      </a:moveTo>
                      <a:cubicBezTo>
                        <a:pt x="4572000" y="4096284"/>
                        <a:pt x="4401084" y="4267200"/>
                        <a:pt x="4191000" y="4267200"/>
                      </a:cubicBezTo>
                      <a:lnTo>
                        <a:pt x="1676400" y="4267200"/>
                      </a:lnTo>
                      <a:lnTo>
                        <a:pt x="1676400" y="3810000"/>
                      </a:lnTo>
                      <a:lnTo>
                        <a:pt x="4191000" y="3810000"/>
                      </a:lnTo>
                      <a:lnTo>
                        <a:pt x="4495800" y="3810000"/>
                      </a:lnTo>
                      <a:cubicBezTo>
                        <a:pt x="4537786" y="3810000"/>
                        <a:pt x="4572000" y="3844138"/>
                        <a:pt x="4572000" y="3886200"/>
                      </a:cubicBezTo>
                      <a:close/>
                      <a:moveTo>
                        <a:pt x="1676400" y="3657600"/>
                      </a:moveTo>
                      <a:lnTo>
                        <a:pt x="1676400" y="3124200"/>
                      </a:lnTo>
                      <a:cubicBezTo>
                        <a:pt x="1676400" y="3043047"/>
                        <a:pt x="1633576" y="2972029"/>
                        <a:pt x="1569644" y="2931490"/>
                      </a:cubicBezTo>
                      <a:cubicBezTo>
                        <a:pt x="1588541" y="2898191"/>
                        <a:pt x="1600200" y="2860319"/>
                        <a:pt x="1600200" y="2819400"/>
                      </a:cubicBezTo>
                      <a:lnTo>
                        <a:pt x="1600200" y="2553843"/>
                      </a:lnTo>
                      <a:cubicBezTo>
                        <a:pt x="1679296" y="2534641"/>
                        <a:pt x="1755724" y="2508428"/>
                        <a:pt x="1828800" y="2475281"/>
                      </a:cubicBezTo>
                      <a:lnTo>
                        <a:pt x="1828800" y="3352800"/>
                      </a:lnTo>
                      <a:cubicBezTo>
                        <a:pt x="1828800" y="3436849"/>
                        <a:pt x="1897151" y="3505200"/>
                        <a:pt x="1981200" y="3505200"/>
                      </a:cubicBezTo>
                      <a:lnTo>
                        <a:pt x="4114800" y="3505200"/>
                      </a:lnTo>
                      <a:cubicBezTo>
                        <a:pt x="4198849" y="3505200"/>
                        <a:pt x="4267200" y="3436849"/>
                        <a:pt x="4267200" y="3352800"/>
                      </a:cubicBezTo>
                      <a:lnTo>
                        <a:pt x="4267200" y="1981200"/>
                      </a:lnTo>
                      <a:lnTo>
                        <a:pt x="4419600" y="1981200"/>
                      </a:lnTo>
                      <a:lnTo>
                        <a:pt x="4419600" y="3429000"/>
                      </a:lnTo>
                      <a:cubicBezTo>
                        <a:pt x="4419600" y="3555035"/>
                        <a:pt x="4317035" y="3657600"/>
                        <a:pt x="4191000" y="365760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0" name="Google Shape;2880;p17"/>
                <p:cNvSpPr/>
                <p:nvPr/>
              </p:nvSpPr>
              <p:spPr>
                <a:xfrm>
                  <a:off x="72390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1" name="Google Shape;2881;p17"/>
                <p:cNvSpPr/>
                <p:nvPr/>
              </p:nvSpPr>
              <p:spPr>
                <a:xfrm>
                  <a:off x="78486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2" name="Google Shape;2882;p17"/>
                <p:cNvSpPr/>
                <p:nvPr/>
              </p:nvSpPr>
              <p:spPr>
                <a:xfrm>
                  <a:off x="75438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2883" name="Google Shape;2883;p17"/>
          <p:cNvGrpSpPr/>
          <p:nvPr/>
        </p:nvGrpSpPr>
        <p:grpSpPr>
          <a:xfrm>
            <a:off x="-812316" y="238814"/>
            <a:ext cx="896786" cy="896786"/>
            <a:chOff x="-812316" y="238814"/>
            <a:chExt cx="896786" cy="896786"/>
          </a:xfrm>
        </p:grpSpPr>
        <p:sp>
          <p:nvSpPr>
            <p:cNvPr id="2884" name="Google Shape;2884;p17"/>
            <p:cNvSpPr/>
            <p:nvPr/>
          </p:nvSpPr>
          <p:spPr>
            <a:xfrm>
              <a:off x="-812316" y="238814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5" name="Google Shape;2885;p17"/>
            <p:cNvSpPr/>
            <p:nvPr/>
          </p:nvSpPr>
          <p:spPr>
            <a:xfrm>
              <a:off x="-726564" y="313725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886" name="Google Shape;2886;p17"/>
            <p:cNvGrpSpPr/>
            <p:nvPr/>
          </p:nvGrpSpPr>
          <p:grpSpPr>
            <a:xfrm>
              <a:off x="-573509" y="396206"/>
              <a:ext cx="442629" cy="542493"/>
              <a:chOff x="4819650" y="1862137"/>
              <a:chExt cx="2558414" cy="3135630"/>
            </a:xfrm>
          </p:grpSpPr>
          <p:sp>
            <p:nvSpPr>
              <p:cNvPr id="2887" name="Google Shape;2887;p17"/>
              <p:cNvSpPr/>
              <p:nvPr/>
            </p:nvSpPr>
            <p:spPr>
              <a:xfrm>
                <a:off x="6353175" y="3360420"/>
                <a:ext cx="621029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621029" h="45720" extrusionOk="0">
                    <a:moveTo>
                      <a:pt x="38100" y="20002"/>
                    </a:moveTo>
                    <a:lnTo>
                      <a:pt x="0" y="32385"/>
                    </a:lnTo>
                    <a:cubicBezTo>
                      <a:pt x="11430" y="39052"/>
                      <a:pt x="27622" y="44767"/>
                      <a:pt x="50483" y="44767"/>
                    </a:cubicBezTo>
                    <a:cubicBezTo>
                      <a:pt x="51435" y="44767"/>
                      <a:pt x="53340" y="44767"/>
                      <a:pt x="54292" y="44767"/>
                    </a:cubicBezTo>
                    <a:cubicBezTo>
                      <a:pt x="58103" y="44767"/>
                      <a:pt x="60960" y="44767"/>
                      <a:pt x="63817" y="45720"/>
                    </a:cubicBezTo>
                    <a:lnTo>
                      <a:pt x="604838" y="45720"/>
                    </a:lnTo>
                    <a:cubicBezTo>
                      <a:pt x="610553" y="30480"/>
                      <a:pt x="616268" y="15240"/>
                      <a:pt x="621030" y="0"/>
                    </a:cubicBezTo>
                    <a:lnTo>
                      <a:pt x="83820" y="0"/>
                    </a:lnTo>
                    <a:cubicBezTo>
                      <a:pt x="70485" y="7620"/>
                      <a:pt x="55245" y="14288"/>
                      <a:pt x="38100" y="200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88" name="Google Shape;2888;p17"/>
              <p:cNvSpPr/>
              <p:nvPr/>
            </p:nvSpPr>
            <p:spPr>
              <a:xfrm>
                <a:off x="5218747" y="3360420"/>
                <a:ext cx="625792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625792" h="45720" extrusionOk="0">
                    <a:moveTo>
                      <a:pt x="570548" y="44767"/>
                    </a:moveTo>
                    <a:cubicBezTo>
                      <a:pt x="572453" y="44767"/>
                      <a:pt x="573405" y="44767"/>
                      <a:pt x="575310" y="44767"/>
                    </a:cubicBezTo>
                    <a:cubicBezTo>
                      <a:pt x="599123" y="44767"/>
                      <a:pt x="614363" y="39052"/>
                      <a:pt x="625793" y="32385"/>
                    </a:cubicBezTo>
                    <a:lnTo>
                      <a:pt x="587693" y="20002"/>
                    </a:lnTo>
                    <a:cubicBezTo>
                      <a:pt x="570548" y="14288"/>
                      <a:pt x="555307" y="7620"/>
                      <a:pt x="541020" y="0"/>
                    </a:cubicBezTo>
                    <a:lnTo>
                      <a:pt x="0" y="0"/>
                    </a:lnTo>
                    <a:cubicBezTo>
                      <a:pt x="4763" y="15240"/>
                      <a:pt x="10477" y="30480"/>
                      <a:pt x="16192" y="45720"/>
                    </a:cubicBezTo>
                    <a:lnTo>
                      <a:pt x="561023" y="45720"/>
                    </a:lnTo>
                    <a:cubicBezTo>
                      <a:pt x="563880" y="44767"/>
                      <a:pt x="566738" y="44767"/>
                      <a:pt x="570548" y="4476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89" name="Google Shape;2889;p17"/>
              <p:cNvSpPr/>
              <p:nvPr/>
            </p:nvSpPr>
            <p:spPr>
              <a:xfrm>
                <a:off x="6231254" y="3445192"/>
                <a:ext cx="710565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710565" h="45720" extrusionOk="0">
                    <a:moveTo>
                      <a:pt x="188595" y="953"/>
                    </a:moveTo>
                    <a:cubicBezTo>
                      <a:pt x="167640" y="14288"/>
                      <a:pt x="124778" y="27623"/>
                      <a:pt x="81915" y="27623"/>
                    </a:cubicBezTo>
                    <a:lnTo>
                      <a:pt x="80963" y="27623"/>
                    </a:lnTo>
                    <a:cubicBezTo>
                      <a:pt x="77153" y="27623"/>
                      <a:pt x="73342" y="26670"/>
                      <a:pt x="70485" y="25717"/>
                    </a:cubicBezTo>
                    <a:cubicBezTo>
                      <a:pt x="57150" y="33338"/>
                      <a:pt x="26670" y="41910"/>
                      <a:pt x="0" y="45720"/>
                    </a:cubicBezTo>
                    <a:lnTo>
                      <a:pt x="688658" y="45720"/>
                    </a:lnTo>
                    <a:cubicBezTo>
                      <a:pt x="696278" y="30480"/>
                      <a:pt x="703898" y="15240"/>
                      <a:pt x="710565" y="0"/>
                    </a:cubicBezTo>
                    <a:lnTo>
                      <a:pt x="189548" y="0"/>
                    </a:lnTo>
                    <a:cubicBezTo>
                      <a:pt x="189548" y="953"/>
                      <a:pt x="189548" y="953"/>
                      <a:pt x="188595" y="95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90" name="Google Shape;2890;p17"/>
              <p:cNvSpPr/>
              <p:nvPr/>
            </p:nvSpPr>
            <p:spPr>
              <a:xfrm>
                <a:off x="5252085" y="3446145"/>
                <a:ext cx="714374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714374" h="45720" extrusionOk="0">
                    <a:moveTo>
                      <a:pt x="643890" y="25717"/>
                    </a:moveTo>
                    <a:cubicBezTo>
                      <a:pt x="641032" y="26670"/>
                      <a:pt x="637223" y="27622"/>
                      <a:pt x="633413" y="27622"/>
                    </a:cubicBezTo>
                    <a:lnTo>
                      <a:pt x="632460" y="27622"/>
                    </a:lnTo>
                    <a:cubicBezTo>
                      <a:pt x="589598" y="27622"/>
                      <a:pt x="546735" y="14288"/>
                      <a:pt x="525780" y="952"/>
                    </a:cubicBezTo>
                    <a:cubicBezTo>
                      <a:pt x="525780" y="952"/>
                      <a:pt x="524828" y="0"/>
                      <a:pt x="523875" y="0"/>
                    </a:cubicBezTo>
                    <a:lnTo>
                      <a:pt x="0" y="0"/>
                    </a:lnTo>
                    <a:cubicBezTo>
                      <a:pt x="6667" y="15240"/>
                      <a:pt x="14288" y="30480"/>
                      <a:pt x="21907" y="45720"/>
                    </a:cubicBezTo>
                    <a:lnTo>
                      <a:pt x="714375" y="45720"/>
                    </a:lnTo>
                    <a:cubicBezTo>
                      <a:pt x="687705" y="41910"/>
                      <a:pt x="657225" y="33338"/>
                      <a:pt x="643890" y="2571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91" name="Google Shape;2891;p17"/>
              <p:cNvSpPr/>
              <p:nvPr/>
            </p:nvSpPr>
            <p:spPr>
              <a:xfrm>
                <a:off x="4989989" y="1862137"/>
                <a:ext cx="2212551" cy="2412682"/>
              </a:xfrm>
              <a:custGeom>
                <a:avLst/>
                <a:gdLst/>
                <a:ahLst/>
                <a:cxnLst/>
                <a:rect l="l" t="t" r="r" b="b"/>
                <a:pathLst>
                  <a:path w="2212551" h="2412682" extrusionOk="0">
                    <a:moveTo>
                      <a:pt x="78263" y="1206818"/>
                    </a:moveTo>
                    <a:cubicBezTo>
                      <a:pt x="54450" y="1213485"/>
                      <a:pt x="36353" y="1225868"/>
                      <a:pt x="23018" y="1245870"/>
                    </a:cubicBezTo>
                    <a:cubicBezTo>
                      <a:pt x="-23655" y="1316355"/>
                      <a:pt x="10635" y="1460183"/>
                      <a:pt x="38258" y="1575435"/>
                    </a:cubicBezTo>
                    <a:cubicBezTo>
                      <a:pt x="47783" y="1616393"/>
                      <a:pt x="57308" y="1655445"/>
                      <a:pt x="61118" y="1684973"/>
                    </a:cubicBezTo>
                    <a:cubicBezTo>
                      <a:pt x="62070" y="1689735"/>
                      <a:pt x="62070" y="1695450"/>
                      <a:pt x="63023" y="1701165"/>
                    </a:cubicBezTo>
                    <a:cubicBezTo>
                      <a:pt x="67785" y="1736408"/>
                      <a:pt x="73500" y="1777365"/>
                      <a:pt x="65880" y="1802130"/>
                    </a:cubicBezTo>
                    <a:lnTo>
                      <a:pt x="63023" y="1809750"/>
                    </a:lnTo>
                    <a:lnTo>
                      <a:pt x="70643" y="1811655"/>
                    </a:lnTo>
                    <a:cubicBezTo>
                      <a:pt x="96360" y="1817370"/>
                      <a:pt x="128745" y="1842135"/>
                      <a:pt x="157320" y="1864995"/>
                    </a:cubicBezTo>
                    <a:cubicBezTo>
                      <a:pt x="161130" y="1868805"/>
                      <a:pt x="165893" y="1871663"/>
                      <a:pt x="169703" y="1874520"/>
                    </a:cubicBezTo>
                    <a:cubicBezTo>
                      <a:pt x="192563" y="1892618"/>
                      <a:pt x="222090" y="1920240"/>
                      <a:pt x="252570" y="1948815"/>
                    </a:cubicBezTo>
                    <a:cubicBezTo>
                      <a:pt x="336390" y="2027873"/>
                      <a:pt x="441165" y="2126933"/>
                      <a:pt x="524985" y="2126933"/>
                    </a:cubicBezTo>
                    <a:cubicBezTo>
                      <a:pt x="526890" y="2126933"/>
                      <a:pt x="528795" y="2126933"/>
                      <a:pt x="530700" y="2126933"/>
                    </a:cubicBezTo>
                    <a:cubicBezTo>
                      <a:pt x="554513" y="2125980"/>
                      <a:pt x="575468" y="2115503"/>
                      <a:pt x="592613" y="2098358"/>
                    </a:cubicBezTo>
                    <a:cubicBezTo>
                      <a:pt x="585945" y="2122170"/>
                      <a:pt x="587850" y="2145030"/>
                      <a:pt x="599280" y="2165985"/>
                    </a:cubicBezTo>
                    <a:cubicBezTo>
                      <a:pt x="637380" y="2241233"/>
                      <a:pt x="778350" y="2284095"/>
                      <a:pt x="891698" y="2317433"/>
                    </a:cubicBezTo>
                    <a:cubicBezTo>
                      <a:pt x="932655" y="2329815"/>
                      <a:pt x="970755" y="2341245"/>
                      <a:pt x="997425" y="2352675"/>
                    </a:cubicBezTo>
                    <a:cubicBezTo>
                      <a:pt x="1002188" y="2354580"/>
                      <a:pt x="1006950" y="2356485"/>
                      <a:pt x="1011713" y="2358390"/>
                    </a:cubicBezTo>
                    <a:cubicBezTo>
                      <a:pt x="1045050" y="2371725"/>
                      <a:pt x="1083150" y="2386965"/>
                      <a:pt x="1101248" y="2406968"/>
                    </a:cubicBezTo>
                    <a:lnTo>
                      <a:pt x="1106963" y="2412683"/>
                    </a:lnTo>
                    <a:lnTo>
                      <a:pt x="1112678" y="2406968"/>
                    </a:lnTo>
                    <a:cubicBezTo>
                      <a:pt x="1130775" y="2387918"/>
                      <a:pt x="1168875" y="2372678"/>
                      <a:pt x="1202213" y="2358390"/>
                    </a:cubicBezTo>
                    <a:cubicBezTo>
                      <a:pt x="1206975" y="2356485"/>
                      <a:pt x="1211738" y="2354580"/>
                      <a:pt x="1216500" y="2352675"/>
                    </a:cubicBezTo>
                    <a:cubicBezTo>
                      <a:pt x="1243170" y="2341245"/>
                      <a:pt x="1282223" y="2329815"/>
                      <a:pt x="1322228" y="2317433"/>
                    </a:cubicBezTo>
                    <a:cubicBezTo>
                      <a:pt x="1435575" y="2283143"/>
                      <a:pt x="1576545" y="2241233"/>
                      <a:pt x="1614645" y="2165985"/>
                    </a:cubicBezTo>
                    <a:cubicBezTo>
                      <a:pt x="1625123" y="2145030"/>
                      <a:pt x="1627028" y="2121218"/>
                      <a:pt x="1620360" y="2097405"/>
                    </a:cubicBezTo>
                    <a:cubicBezTo>
                      <a:pt x="1637505" y="2114550"/>
                      <a:pt x="1658460" y="2124075"/>
                      <a:pt x="1682273" y="2125980"/>
                    </a:cubicBezTo>
                    <a:cubicBezTo>
                      <a:pt x="1684178" y="2125980"/>
                      <a:pt x="1686083" y="2125980"/>
                      <a:pt x="1687988" y="2125980"/>
                    </a:cubicBezTo>
                    <a:cubicBezTo>
                      <a:pt x="1771808" y="2125980"/>
                      <a:pt x="1875630" y="2027873"/>
                      <a:pt x="1960403" y="1947863"/>
                    </a:cubicBezTo>
                    <a:cubicBezTo>
                      <a:pt x="1990883" y="1918335"/>
                      <a:pt x="2020410" y="1891665"/>
                      <a:pt x="2043270" y="1873568"/>
                    </a:cubicBezTo>
                    <a:cubicBezTo>
                      <a:pt x="2047080" y="1870710"/>
                      <a:pt x="2051843" y="1866900"/>
                      <a:pt x="2055653" y="1864043"/>
                    </a:cubicBezTo>
                    <a:cubicBezTo>
                      <a:pt x="2084228" y="1842135"/>
                      <a:pt x="2116613" y="1816418"/>
                      <a:pt x="2142330" y="1810703"/>
                    </a:cubicBezTo>
                    <a:lnTo>
                      <a:pt x="2149950" y="1808798"/>
                    </a:lnTo>
                    <a:lnTo>
                      <a:pt x="2147093" y="1801178"/>
                    </a:lnTo>
                    <a:cubicBezTo>
                      <a:pt x="2139473" y="1776413"/>
                      <a:pt x="2145188" y="1735455"/>
                      <a:pt x="2149950" y="1700213"/>
                    </a:cubicBezTo>
                    <a:cubicBezTo>
                      <a:pt x="2150903" y="1694498"/>
                      <a:pt x="2151855" y="1689735"/>
                      <a:pt x="2151855" y="1684020"/>
                    </a:cubicBezTo>
                    <a:cubicBezTo>
                      <a:pt x="2155665" y="1655445"/>
                      <a:pt x="2165190" y="1616393"/>
                      <a:pt x="2174715" y="1574483"/>
                    </a:cubicBezTo>
                    <a:cubicBezTo>
                      <a:pt x="2202338" y="1459230"/>
                      <a:pt x="2235675" y="1315403"/>
                      <a:pt x="2189955" y="1244918"/>
                    </a:cubicBezTo>
                    <a:cubicBezTo>
                      <a:pt x="2176620" y="1224915"/>
                      <a:pt x="2157570" y="1211580"/>
                      <a:pt x="2133758" y="1205865"/>
                    </a:cubicBezTo>
                    <a:cubicBezTo>
                      <a:pt x="2157570" y="1199198"/>
                      <a:pt x="2175668" y="1186815"/>
                      <a:pt x="2189003" y="1166813"/>
                    </a:cubicBezTo>
                    <a:cubicBezTo>
                      <a:pt x="2235675" y="1096328"/>
                      <a:pt x="2201385" y="952500"/>
                      <a:pt x="2173763" y="837248"/>
                    </a:cubicBezTo>
                    <a:cubicBezTo>
                      <a:pt x="2164238" y="796290"/>
                      <a:pt x="2154713" y="757238"/>
                      <a:pt x="2150903" y="727710"/>
                    </a:cubicBezTo>
                    <a:cubicBezTo>
                      <a:pt x="2149950" y="722948"/>
                      <a:pt x="2149950" y="717233"/>
                      <a:pt x="2148998" y="711518"/>
                    </a:cubicBezTo>
                    <a:cubicBezTo>
                      <a:pt x="2144235" y="676275"/>
                      <a:pt x="2138520" y="635318"/>
                      <a:pt x="2146140" y="610553"/>
                    </a:cubicBezTo>
                    <a:lnTo>
                      <a:pt x="2148998" y="602933"/>
                    </a:lnTo>
                    <a:lnTo>
                      <a:pt x="2141378" y="601028"/>
                    </a:lnTo>
                    <a:cubicBezTo>
                      <a:pt x="2115660" y="595313"/>
                      <a:pt x="2083275" y="570548"/>
                      <a:pt x="2054700" y="547688"/>
                    </a:cubicBezTo>
                    <a:cubicBezTo>
                      <a:pt x="2049938" y="543878"/>
                      <a:pt x="2046128" y="541020"/>
                      <a:pt x="2042318" y="538163"/>
                    </a:cubicBezTo>
                    <a:cubicBezTo>
                      <a:pt x="2019458" y="520065"/>
                      <a:pt x="1989930" y="492443"/>
                      <a:pt x="1959450" y="463868"/>
                    </a:cubicBezTo>
                    <a:cubicBezTo>
                      <a:pt x="1875630" y="384810"/>
                      <a:pt x="1770855" y="285750"/>
                      <a:pt x="1687035" y="285750"/>
                    </a:cubicBezTo>
                    <a:cubicBezTo>
                      <a:pt x="1685130" y="285750"/>
                      <a:pt x="1683225" y="285750"/>
                      <a:pt x="1681320" y="285750"/>
                    </a:cubicBezTo>
                    <a:cubicBezTo>
                      <a:pt x="1657508" y="286703"/>
                      <a:pt x="1636553" y="297180"/>
                      <a:pt x="1619408" y="314325"/>
                    </a:cubicBezTo>
                    <a:cubicBezTo>
                      <a:pt x="1626075" y="290513"/>
                      <a:pt x="1624170" y="267653"/>
                      <a:pt x="1612740" y="246698"/>
                    </a:cubicBezTo>
                    <a:cubicBezTo>
                      <a:pt x="1574640" y="171450"/>
                      <a:pt x="1433670" y="128588"/>
                      <a:pt x="1319370" y="95250"/>
                    </a:cubicBezTo>
                    <a:cubicBezTo>
                      <a:pt x="1278413" y="82868"/>
                      <a:pt x="1240313" y="71438"/>
                      <a:pt x="1213643" y="60008"/>
                    </a:cubicBezTo>
                    <a:cubicBezTo>
                      <a:pt x="1208880" y="58103"/>
                      <a:pt x="1204118" y="56197"/>
                      <a:pt x="1199355" y="54293"/>
                    </a:cubicBezTo>
                    <a:cubicBezTo>
                      <a:pt x="1166018" y="40958"/>
                      <a:pt x="1127918" y="25717"/>
                      <a:pt x="1109820" y="5715"/>
                    </a:cubicBezTo>
                    <a:lnTo>
                      <a:pt x="1106010" y="0"/>
                    </a:lnTo>
                    <a:lnTo>
                      <a:pt x="1100295" y="5715"/>
                    </a:lnTo>
                    <a:cubicBezTo>
                      <a:pt x="1082198" y="24765"/>
                      <a:pt x="1044098" y="40005"/>
                      <a:pt x="1010760" y="54293"/>
                    </a:cubicBezTo>
                    <a:cubicBezTo>
                      <a:pt x="1005998" y="56197"/>
                      <a:pt x="1001235" y="58103"/>
                      <a:pt x="996473" y="60008"/>
                    </a:cubicBezTo>
                    <a:cubicBezTo>
                      <a:pt x="969803" y="71438"/>
                      <a:pt x="930750" y="82868"/>
                      <a:pt x="890745" y="95250"/>
                    </a:cubicBezTo>
                    <a:cubicBezTo>
                      <a:pt x="777398" y="129540"/>
                      <a:pt x="636428" y="171450"/>
                      <a:pt x="598328" y="246698"/>
                    </a:cubicBezTo>
                    <a:cubicBezTo>
                      <a:pt x="587850" y="267653"/>
                      <a:pt x="585945" y="291465"/>
                      <a:pt x="592613" y="315278"/>
                    </a:cubicBezTo>
                    <a:cubicBezTo>
                      <a:pt x="575468" y="298133"/>
                      <a:pt x="554513" y="288608"/>
                      <a:pt x="530700" y="286703"/>
                    </a:cubicBezTo>
                    <a:cubicBezTo>
                      <a:pt x="445928" y="281940"/>
                      <a:pt x="339248" y="382905"/>
                      <a:pt x="252570" y="464820"/>
                    </a:cubicBezTo>
                    <a:cubicBezTo>
                      <a:pt x="222090" y="494348"/>
                      <a:pt x="192563" y="521018"/>
                      <a:pt x="169703" y="539115"/>
                    </a:cubicBezTo>
                    <a:cubicBezTo>
                      <a:pt x="165893" y="541973"/>
                      <a:pt x="161130" y="545783"/>
                      <a:pt x="157320" y="548640"/>
                    </a:cubicBezTo>
                    <a:cubicBezTo>
                      <a:pt x="128745" y="570548"/>
                      <a:pt x="96360" y="596265"/>
                      <a:pt x="70643" y="601980"/>
                    </a:cubicBezTo>
                    <a:lnTo>
                      <a:pt x="63023" y="603885"/>
                    </a:lnTo>
                    <a:lnTo>
                      <a:pt x="65880" y="611505"/>
                    </a:lnTo>
                    <a:cubicBezTo>
                      <a:pt x="73500" y="636270"/>
                      <a:pt x="67785" y="677228"/>
                      <a:pt x="63023" y="712470"/>
                    </a:cubicBezTo>
                    <a:cubicBezTo>
                      <a:pt x="62070" y="718185"/>
                      <a:pt x="61118" y="722948"/>
                      <a:pt x="61118" y="728663"/>
                    </a:cubicBezTo>
                    <a:cubicBezTo>
                      <a:pt x="57308" y="757238"/>
                      <a:pt x="47783" y="796290"/>
                      <a:pt x="38258" y="838200"/>
                    </a:cubicBezTo>
                    <a:cubicBezTo>
                      <a:pt x="10635" y="953453"/>
                      <a:pt x="-22702" y="1097280"/>
                      <a:pt x="23018" y="1167765"/>
                    </a:cubicBezTo>
                    <a:cubicBezTo>
                      <a:pt x="35400" y="1187768"/>
                      <a:pt x="53498" y="1201103"/>
                      <a:pt x="78263" y="1206818"/>
                    </a:cubicBezTo>
                    <a:close/>
                    <a:moveTo>
                      <a:pt x="1106963" y="193358"/>
                    </a:moveTo>
                    <a:cubicBezTo>
                      <a:pt x="1663223" y="193358"/>
                      <a:pt x="2115660" y="647700"/>
                      <a:pt x="2115660" y="1206818"/>
                    </a:cubicBezTo>
                    <a:cubicBezTo>
                      <a:pt x="2115660" y="1765935"/>
                      <a:pt x="1663223" y="2220278"/>
                      <a:pt x="1106963" y="2220278"/>
                    </a:cubicBezTo>
                    <a:cubicBezTo>
                      <a:pt x="550703" y="2220278"/>
                      <a:pt x="98265" y="1765935"/>
                      <a:pt x="98265" y="1206818"/>
                    </a:cubicBezTo>
                    <a:cubicBezTo>
                      <a:pt x="98265" y="647700"/>
                      <a:pt x="550703" y="193358"/>
                      <a:pt x="1106963" y="1933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92" name="Google Shape;2892;p17"/>
              <p:cNvSpPr/>
              <p:nvPr/>
            </p:nvSpPr>
            <p:spPr>
              <a:xfrm>
                <a:off x="5638800" y="3871912"/>
                <a:ext cx="916304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916304" h="45720" extrusionOk="0">
                    <a:moveTo>
                      <a:pt x="90488" y="45720"/>
                    </a:moveTo>
                    <a:lnTo>
                      <a:pt x="825818" y="45720"/>
                    </a:lnTo>
                    <a:cubicBezTo>
                      <a:pt x="857250" y="32385"/>
                      <a:pt x="887730" y="17145"/>
                      <a:pt x="916305" y="0"/>
                    </a:cubicBezTo>
                    <a:lnTo>
                      <a:pt x="0" y="0"/>
                    </a:lnTo>
                    <a:cubicBezTo>
                      <a:pt x="28575" y="16192"/>
                      <a:pt x="59055" y="31433"/>
                      <a:pt x="90488" y="457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93" name="Google Shape;2893;p17"/>
              <p:cNvSpPr/>
              <p:nvPr/>
            </p:nvSpPr>
            <p:spPr>
              <a:xfrm>
                <a:off x="5838825" y="3957637"/>
                <a:ext cx="516254" cy="36195"/>
              </a:xfrm>
              <a:custGeom>
                <a:avLst/>
                <a:gdLst/>
                <a:ahLst/>
                <a:cxnLst/>
                <a:rect l="l" t="t" r="r" b="b"/>
                <a:pathLst>
                  <a:path w="516254" h="36195" extrusionOk="0">
                    <a:moveTo>
                      <a:pt x="258128" y="36195"/>
                    </a:moveTo>
                    <a:cubicBezTo>
                      <a:pt x="347663" y="36195"/>
                      <a:pt x="434340" y="23813"/>
                      <a:pt x="516255" y="0"/>
                    </a:cubicBezTo>
                    <a:lnTo>
                      <a:pt x="0" y="0"/>
                    </a:lnTo>
                    <a:cubicBezTo>
                      <a:pt x="81915" y="22860"/>
                      <a:pt x="168592" y="36195"/>
                      <a:pt x="258128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94" name="Google Shape;2894;p17"/>
              <p:cNvSpPr/>
              <p:nvPr/>
            </p:nvSpPr>
            <p:spPr>
              <a:xfrm>
                <a:off x="6180772" y="3058477"/>
                <a:ext cx="205999" cy="305752"/>
              </a:xfrm>
              <a:custGeom>
                <a:avLst/>
                <a:gdLst/>
                <a:ahLst/>
                <a:cxnLst/>
                <a:rect l="l" t="t" r="r" b="b"/>
                <a:pathLst>
                  <a:path w="205999" h="305752" extrusionOk="0">
                    <a:moveTo>
                      <a:pt x="140018" y="11430"/>
                    </a:moveTo>
                    <a:cubicBezTo>
                      <a:pt x="134303" y="5715"/>
                      <a:pt x="115253" y="0"/>
                      <a:pt x="92393" y="0"/>
                    </a:cubicBezTo>
                    <a:cubicBezTo>
                      <a:pt x="81915" y="0"/>
                      <a:pt x="72390" y="952"/>
                      <a:pt x="62865" y="3810"/>
                    </a:cubicBezTo>
                    <a:cubicBezTo>
                      <a:pt x="28575" y="12382"/>
                      <a:pt x="0" y="48577"/>
                      <a:pt x="0" y="66675"/>
                    </a:cubicBezTo>
                    <a:cubicBezTo>
                      <a:pt x="10478" y="80010"/>
                      <a:pt x="23813" y="94297"/>
                      <a:pt x="36195" y="106680"/>
                    </a:cubicBezTo>
                    <a:cubicBezTo>
                      <a:pt x="63818" y="133350"/>
                      <a:pt x="89535" y="160020"/>
                      <a:pt x="90488" y="196215"/>
                    </a:cubicBezTo>
                    <a:cubicBezTo>
                      <a:pt x="91440" y="213360"/>
                      <a:pt x="88583" y="228600"/>
                      <a:pt x="82868" y="243840"/>
                    </a:cubicBezTo>
                    <a:cubicBezTo>
                      <a:pt x="70485" y="276225"/>
                      <a:pt x="40958" y="295275"/>
                      <a:pt x="14288" y="305752"/>
                    </a:cubicBezTo>
                    <a:cubicBezTo>
                      <a:pt x="92393" y="301942"/>
                      <a:pt x="149543" y="284797"/>
                      <a:pt x="179070" y="253365"/>
                    </a:cubicBezTo>
                    <a:cubicBezTo>
                      <a:pt x="199073" y="233363"/>
                      <a:pt x="207645" y="206692"/>
                      <a:pt x="205740" y="174307"/>
                    </a:cubicBezTo>
                    <a:cubicBezTo>
                      <a:pt x="203835" y="152400"/>
                      <a:pt x="187643" y="130492"/>
                      <a:pt x="172403" y="108585"/>
                    </a:cubicBezTo>
                    <a:cubicBezTo>
                      <a:pt x="150495" y="79057"/>
                      <a:pt x="127635" y="47625"/>
                      <a:pt x="140018" y="11430"/>
                    </a:cubicBezTo>
                    <a:cubicBezTo>
                      <a:pt x="140970" y="11430"/>
                      <a:pt x="140018" y="11430"/>
                      <a:pt x="140018" y="1143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95" name="Google Shape;2895;p17"/>
              <p:cNvSpPr/>
              <p:nvPr/>
            </p:nvSpPr>
            <p:spPr>
              <a:xfrm>
                <a:off x="6236970" y="3089909"/>
                <a:ext cx="262116" cy="284797"/>
              </a:xfrm>
              <a:custGeom>
                <a:avLst/>
                <a:gdLst/>
                <a:ahLst/>
                <a:cxnLst/>
                <a:rect l="l" t="t" r="r" b="b"/>
                <a:pathLst>
                  <a:path w="262116" h="284797" extrusionOk="0">
                    <a:moveTo>
                      <a:pt x="190500" y="0"/>
                    </a:moveTo>
                    <a:cubicBezTo>
                      <a:pt x="178117" y="0"/>
                      <a:pt x="160020" y="953"/>
                      <a:pt x="142875" y="7620"/>
                    </a:cubicBezTo>
                    <a:cubicBezTo>
                      <a:pt x="121920" y="15240"/>
                      <a:pt x="109538" y="22860"/>
                      <a:pt x="104775" y="30480"/>
                    </a:cubicBezTo>
                    <a:cubicBezTo>
                      <a:pt x="111442" y="42863"/>
                      <a:pt x="120015" y="56198"/>
                      <a:pt x="129540" y="67628"/>
                    </a:cubicBezTo>
                    <a:cubicBezTo>
                      <a:pt x="146685" y="90488"/>
                      <a:pt x="163830" y="114300"/>
                      <a:pt x="165735" y="140970"/>
                    </a:cubicBezTo>
                    <a:cubicBezTo>
                      <a:pt x="168592" y="178118"/>
                      <a:pt x="158115" y="208598"/>
                      <a:pt x="135255" y="231458"/>
                    </a:cubicBezTo>
                    <a:cubicBezTo>
                      <a:pt x="107633" y="260033"/>
                      <a:pt x="61913" y="278130"/>
                      <a:pt x="0" y="284798"/>
                    </a:cubicBezTo>
                    <a:cubicBezTo>
                      <a:pt x="4763" y="284798"/>
                      <a:pt x="8572" y="284798"/>
                      <a:pt x="13335" y="284798"/>
                    </a:cubicBezTo>
                    <a:cubicBezTo>
                      <a:pt x="105727" y="284798"/>
                      <a:pt x="180975" y="263843"/>
                      <a:pt x="223838" y="225743"/>
                    </a:cubicBezTo>
                    <a:cubicBezTo>
                      <a:pt x="250508" y="201930"/>
                      <a:pt x="263842" y="173355"/>
                      <a:pt x="261938" y="140970"/>
                    </a:cubicBezTo>
                    <a:cubicBezTo>
                      <a:pt x="260985" y="119063"/>
                      <a:pt x="248602" y="101918"/>
                      <a:pt x="237172" y="84773"/>
                    </a:cubicBezTo>
                    <a:cubicBezTo>
                      <a:pt x="220980" y="61913"/>
                      <a:pt x="202883" y="36195"/>
                      <a:pt x="222885" y="953"/>
                    </a:cubicBezTo>
                    <a:cubicBezTo>
                      <a:pt x="216217" y="1905"/>
                      <a:pt x="204788" y="0"/>
                      <a:pt x="1905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96" name="Google Shape;2896;p17"/>
              <p:cNvSpPr/>
              <p:nvPr/>
            </p:nvSpPr>
            <p:spPr>
              <a:xfrm>
                <a:off x="5940559" y="3035617"/>
                <a:ext cx="315693" cy="330517"/>
              </a:xfrm>
              <a:custGeom>
                <a:avLst/>
                <a:gdLst/>
                <a:ahLst/>
                <a:cxnLst/>
                <a:rect l="l" t="t" r="r" b="b"/>
                <a:pathLst>
                  <a:path w="315693" h="330517" extrusionOk="0">
                    <a:moveTo>
                      <a:pt x="308793" y="260985"/>
                    </a:moveTo>
                    <a:cubicBezTo>
                      <a:pt x="314507" y="247650"/>
                      <a:pt x="316412" y="234315"/>
                      <a:pt x="315460" y="219075"/>
                    </a:cubicBezTo>
                    <a:cubicBezTo>
                      <a:pt x="313555" y="188595"/>
                      <a:pt x="290695" y="163830"/>
                      <a:pt x="265930" y="140017"/>
                    </a:cubicBezTo>
                    <a:cubicBezTo>
                      <a:pt x="257357" y="131445"/>
                      <a:pt x="212590" y="87630"/>
                      <a:pt x="196398" y="49530"/>
                    </a:cubicBezTo>
                    <a:lnTo>
                      <a:pt x="193540" y="43815"/>
                    </a:lnTo>
                    <a:cubicBezTo>
                      <a:pt x="183062" y="16192"/>
                      <a:pt x="175443" y="0"/>
                      <a:pt x="157345" y="0"/>
                    </a:cubicBezTo>
                    <a:cubicBezTo>
                      <a:pt x="140200" y="0"/>
                      <a:pt x="131628" y="18098"/>
                      <a:pt x="120198" y="45720"/>
                    </a:cubicBezTo>
                    <a:cubicBezTo>
                      <a:pt x="119245" y="46673"/>
                      <a:pt x="89718" y="102870"/>
                      <a:pt x="46855" y="143828"/>
                    </a:cubicBezTo>
                    <a:cubicBezTo>
                      <a:pt x="22090" y="166688"/>
                      <a:pt x="1135" y="190500"/>
                      <a:pt x="182" y="220028"/>
                    </a:cubicBezTo>
                    <a:cubicBezTo>
                      <a:pt x="-770" y="234315"/>
                      <a:pt x="2087" y="247650"/>
                      <a:pt x="6850" y="261938"/>
                    </a:cubicBezTo>
                    <a:cubicBezTo>
                      <a:pt x="24948" y="309563"/>
                      <a:pt x="94480" y="330517"/>
                      <a:pt x="155440" y="330517"/>
                    </a:cubicBezTo>
                    <a:lnTo>
                      <a:pt x="158298" y="330517"/>
                    </a:lnTo>
                    <a:lnTo>
                      <a:pt x="158298" y="330517"/>
                    </a:lnTo>
                    <a:lnTo>
                      <a:pt x="158298" y="330517"/>
                    </a:lnTo>
                    <a:lnTo>
                      <a:pt x="161155" y="330517"/>
                    </a:lnTo>
                    <a:cubicBezTo>
                      <a:pt x="221162" y="329565"/>
                      <a:pt x="290695" y="308610"/>
                      <a:pt x="308793" y="26098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97" name="Google Shape;2897;p17"/>
              <p:cNvSpPr/>
              <p:nvPr/>
            </p:nvSpPr>
            <p:spPr>
              <a:xfrm>
                <a:off x="5809990" y="3058477"/>
                <a:ext cx="205999" cy="305752"/>
              </a:xfrm>
              <a:custGeom>
                <a:avLst/>
                <a:gdLst/>
                <a:ahLst/>
                <a:cxnLst/>
                <a:rect l="l" t="t" r="r" b="b"/>
                <a:pathLst>
                  <a:path w="205999" h="305752" extrusionOk="0">
                    <a:moveTo>
                      <a:pt x="259" y="174307"/>
                    </a:moveTo>
                    <a:cubicBezTo>
                      <a:pt x="-1646" y="206692"/>
                      <a:pt x="6927" y="233363"/>
                      <a:pt x="26929" y="253365"/>
                    </a:cubicBezTo>
                    <a:cubicBezTo>
                      <a:pt x="56457" y="283845"/>
                      <a:pt x="113607" y="301942"/>
                      <a:pt x="191712" y="305752"/>
                    </a:cubicBezTo>
                    <a:cubicBezTo>
                      <a:pt x="165042" y="295275"/>
                      <a:pt x="135514" y="276225"/>
                      <a:pt x="123132" y="243840"/>
                    </a:cubicBezTo>
                    <a:cubicBezTo>
                      <a:pt x="117417" y="228600"/>
                      <a:pt x="114559" y="212407"/>
                      <a:pt x="115512" y="196215"/>
                    </a:cubicBezTo>
                    <a:cubicBezTo>
                      <a:pt x="117417" y="160020"/>
                      <a:pt x="142182" y="133350"/>
                      <a:pt x="169804" y="106680"/>
                    </a:cubicBezTo>
                    <a:cubicBezTo>
                      <a:pt x="182187" y="94297"/>
                      <a:pt x="195522" y="80010"/>
                      <a:pt x="205999" y="66675"/>
                    </a:cubicBezTo>
                    <a:cubicBezTo>
                      <a:pt x="205999" y="48577"/>
                      <a:pt x="177424" y="12382"/>
                      <a:pt x="143134" y="3810"/>
                    </a:cubicBezTo>
                    <a:cubicBezTo>
                      <a:pt x="133609" y="1905"/>
                      <a:pt x="124084" y="0"/>
                      <a:pt x="113607" y="0"/>
                    </a:cubicBezTo>
                    <a:cubicBezTo>
                      <a:pt x="90747" y="0"/>
                      <a:pt x="71697" y="5715"/>
                      <a:pt x="65982" y="11430"/>
                    </a:cubicBezTo>
                    <a:cubicBezTo>
                      <a:pt x="65982" y="11430"/>
                      <a:pt x="65029" y="12382"/>
                      <a:pt x="65029" y="12382"/>
                    </a:cubicBezTo>
                    <a:cubicBezTo>
                      <a:pt x="78364" y="48577"/>
                      <a:pt x="55504" y="79057"/>
                      <a:pt x="33597" y="109538"/>
                    </a:cubicBezTo>
                    <a:cubicBezTo>
                      <a:pt x="18357" y="130492"/>
                      <a:pt x="2164" y="152400"/>
                      <a:pt x="259" y="1743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98" name="Google Shape;2898;p17"/>
              <p:cNvSpPr/>
              <p:nvPr/>
            </p:nvSpPr>
            <p:spPr>
              <a:xfrm>
                <a:off x="5698628" y="3091815"/>
                <a:ext cx="262116" cy="284797"/>
              </a:xfrm>
              <a:custGeom>
                <a:avLst/>
                <a:gdLst/>
                <a:ahLst/>
                <a:cxnLst/>
                <a:rect l="l" t="t" r="r" b="b"/>
                <a:pathLst>
                  <a:path w="262116" h="284797" extrusionOk="0">
                    <a:moveTo>
                      <a:pt x="179" y="140970"/>
                    </a:moveTo>
                    <a:cubicBezTo>
                      <a:pt x="-1726" y="173355"/>
                      <a:pt x="11609" y="201930"/>
                      <a:pt x="38279" y="225742"/>
                    </a:cubicBezTo>
                    <a:cubicBezTo>
                      <a:pt x="81142" y="263842"/>
                      <a:pt x="156389" y="284797"/>
                      <a:pt x="248781" y="284797"/>
                    </a:cubicBezTo>
                    <a:cubicBezTo>
                      <a:pt x="253544" y="284797"/>
                      <a:pt x="257354" y="284797"/>
                      <a:pt x="262117" y="284797"/>
                    </a:cubicBezTo>
                    <a:cubicBezTo>
                      <a:pt x="199252" y="277177"/>
                      <a:pt x="154484" y="259080"/>
                      <a:pt x="126862" y="231457"/>
                    </a:cubicBezTo>
                    <a:cubicBezTo>
                      <a:pt x="104002" y="207645"/>
                      <a:pt x="93524" y="177165"/>
                      <a:pt x="96382" y="140970"/>
                    </a:cubicBezTo>
                    <a:cubicBezTo>
                      <a:pt x="98287" y="114300"/>
                      <a:pt x="115432" y="90488"/>
                      <a:pt x="132577" y="67627"/>
                    </a:cubicBezTo>
                    <a:cubicBezTo>
                      <a:pt x="142102" y="55245"/>
                      <a:pt x="150674" y="42863"/>
                      <a:pt x="157342" y="30480"/>
                    </a:cubicBezTo>
                    <a:cubicBezTo>
                      <a:pt x="152579" y="21907"/>
                      <a:pt x="140197" y="14288"/>
                      <a:pt x="119242" y="7620"/>
                    </a:cubicBezTo>
                    <a:cubicBezTo>
                      <a:pt x="102097" y="1905"/>
                      <a:pt x="83047" y="0"/>
                      <a:pt x="71617" y="0"/>
                    </a:cubicBezTo>
                    <a:cubicBezTo>
                      <a:pt x="57329" y="0"/>
                      <a:pt x="45899" y="1905"/>
                      <a:pt x="40184" y="3810"/>
                    </a:cubicBezTo>
                    <a:cubicBezTo>
                      <a:pt x="61139" y="39052"/>
                      <a:pt x="42089" y="64770"/>
                      <a:pt x="25897" y="87630"/>
                    </a:cubicBezTo>
                    <a:cubicBezTo>
                      <a:pt x="13514" y="101917"/>
                      <a:pt x="2084" y="119063"/>
                      <a:pt x="179" y="14097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99" name="Google Shape;2899;p17"/>
              <p:cNvSpPr/>
              <p:nvPr/>
            </p:nvSpPr>
            <p:spPr>
              <a:xfrm>
                <a:off x="5791200" y="3389947"/>
                <a:ext cx="150495" cy="61912"/>
              </a:xfrm>
              <a:custGeom>
                <a:avLst/>
                <a:gdLst/>
                <a:ahLst/>
                <a:cxnLst/>
                <a:rect l="l" t="t" r="r" b="b"/>
                <a:pathLst>
                  <a:path w="150495" h="61912" extrusionOk="0">
                    <a:moveTo>
                      <a:pt x="122873" y="25718"/>
                    </a:moveTo>
                    <a:cubicBezTo>
                      <a:pt x="126683" y="23813"/>
                      <a:pt x="129540" y="21908"/>
                      <a:pt x="131445" y="20003"/>
                    </a:cubicBezTo>
                    <a:cubicBezTo>
                      <a:pt x="137160" y="16193"/>
                      <a:pt x="140970" y="12383"/>
                      <a:pt x="144780" y="8573"/>
                    </a:cubicBezTo>
                    <a:cubicBezTo>
                      <a:pt x="146685" y="6668"/>
                      <a:pt x="148590" y="4763"/>
                      <a:pt x="150495" y="2858"/>
                    </a:cubicBezTo>
                    <a:cubicBezTo>
                      <a:pt x="132398" y="2858"/>
                      <a:pt x="115252" y="1905"/>
                      <a:pt x="98108" y="0"/>
                    </a:cubicBezTo>
                    <a:lnTo>
                      <a:pt x="98108" y="0"/>
                    </a:lnTo>
                    <a:cubicBezTo>
                      <a:pt x="96202" y="0"/>
                      <a:pt x="95250" y="953"/>
                      <a:pt x="94298" y="1905"/>
                    </a:cubicBezTo>
                    <a:cubicBezTo>
                      <a:pt x="92392" y="3810"/>
                      <a:pt x="89535" y="5715"/>
                      <a:pt x="87630" y="7620"/>
                    </a:cubicBezTo>
                    <a:cubicBezTo>
                      <a:pt x="73342" y="20003"/>
                      <a:pt x="49530" y="40005"/>
                      <a:pt x="1905" y="40005"/>
                    </a:cubicBezTo>
                    <a:lnTo>
                      <a:pt x="0" y="40005"/>
                    </a:lnTo>
                    <a:cubicBezTo>
                      <a:pt x="16192" y="48578"/>
                      <a:pt x="53340" y="60960"/>
                      <a:pt x="92392" y="61913"/>
                    </a:cubicBezTo>
                    <a:lnTo>
                      <a:pt x="92392" y="61913"/>
                    </a:lnTo>
                    <a:cubicBezTo>
                      <a:pt x="96202" y="61913"/>
                      <a:pt x="97155" y="60960"/>
                      <a:pt x="97155" y="59055"/>
                    </a:cubicBezTo>
                    <a:cubicBezTo>
                      <a:pt x="97155" y="56198"/>
                      <a:pt x="97155" y="54293"/>
                      <a:pt x="97155" y="52388"/>
                    </a:cubicBezTo>
                    <a:cubicBezTo>
                      <a:pt x="100013" y="40005"/>
                      <a:pt x="110490" y="33338"/>
                      <a:pt x="122873" y="257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00" name="Google Shape;2900;p17"/>
              <p:cNvSpPr/>
              <p:nvPr/>
            </p:nvSpPr>
            <p:spPr>
              <a:xfrm>
                <a:off x="5904547" y="3388995"/>
                <a:ext cx="103822" cy="80962"/>
              </a:xfrm>
              <a:custGeom>
                <a:avLst/>
                <a:gdLst/>
                <a:ahLst/>
                <a:cxnLst/>
                <a:rect l="l" t="t" r="r" b="b"/>
                <a:pathLst>
                  <a:path w="103822" h="80962" extrusionOk="0">
                    <a:moveTo>
                      <a:pt x="68580" y="80963"/>
                    </a:moveTo>
                    <a:cubicBezTo>
                      <a:pt x="78105" y="80963"/>
                      <a:pt x="87630" y="80010"/>
                      <a:pt x="94298" y="77152"/>
                    </a:cubicBezTo>
                    <a:cubicBezTo>
                      <a:pt x="99060" y="75247"/>
                      <a:pt x="102870" y="73342"/>
                      <a:pt x="103823" y="71438"/>
                    </a:cubicBezTo>
                    <a:cubicBezTo>
                      <a:pt x="101918" y="69533"/>
                      <a:pt x="100965" y="67627"/>
                      <a:pt x="99060" y="65722"/>
                    </a:cubicBezTo>
                    <a:cubicBezTo>
                      <a:pt x="88582" y="48577"/>
                      <a:pt x="81915" y="21908"/>
                      <a:pt x="101918" y="952"/>
                    </a:cubicBezTo>
                    <a:cubicBezTo>
                      <a:pt x="101918" y="952"/>
                      <a:pt x="101918" y="952"/>
                      <a:pt x="102870" y="0"/>
                    </a:cubicBezTo>
                    <a:cubicBezTo>
                      <a:pt x="97155" y="952"/>
                      <a:pt x="90487" y="952"/>
                      <a:pt x="84773" y="952"/>
                    </a:cubicBezTo>
                    <a:cubicBezTo>
                      <a:pt x="55245" y="4763"/>
                      <a:pt x="49530" y="10477"/>
                      <a:pt x="42862" y="19050"/>
                    </a:cubicBezTo>
                    <a:cubicBezTo>
                      <a:pt x="39052" y="22860"/>
                      <a:pt x="34290" y="27622"/>
                      <a:pt x="27623" y="33338"/>
                    </a:cubicBezTo>
                    <a:cubicBezTo>
                      <a:pt x="24765" y="35242"/>
                      <a:pt x="21907" y="37147"/>
                      <a:pt x="19050" y="39052"/>
                    </a:cubicBezTo>
                    <a:cubicBezTo>
                      <a:pt x="9525" y="44767"/>
                      <a:pt x="952" y="50483"/>
                      <a:pt x="0" y="55245"/>
                    </a:cubicBezTo>
                    <a:cubicBezTo>
                      <a:pt x="0" y="57150"/>
                      <a:pt x="0" y="58102"/>
                      <a:pt x="1905" y="60960"/>
                    </a:cubicBezTo>
                    <a:cubicBezTo>
                      <a:pt x="8573" y="71438"/>
                      <a:pt x="39052" y="80963"/>
                      <a:pt x="68580" y="8096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01" name="Google Shape;2901;p17"/>
              <p:cNvSpPr/>
              <p:nvPr/>
            </p:nvSpPr>
            <p:spPr>
              <a:xfrm>
                <a:off x="6010121" y="3382327"/>
                <a:ext cx="179377" cy="129539"/>
              </a:xfrm>
              <a:custGeom>
                <a:avLst/>
                <a:gdLst/>
                <a:ahLst/>
                <a:cxnLst/>
                <a:rect l="l" t="t" r="r" b="b"/>
                <a:pathLst>
                  <a:path w="179377" h="129539" extrusionOk="0">
                    <a:moveTo>
                      <a:pt x="88736" y="0"/>
                    </a:moveTo>
                    <a:lnTo>
                      <a:pt x="88736" y="0"/>
                    </a:lnTo>
                    <a:lnTo>
                      <a:pt x="87784" y="0"/>
                    </a:lnTo>
                    <a:cubicBezTo>
                      <a:pt x="44921" y="0"/>
                      <a:pt x="20156" y="5715"/>
                      <a:pt x="8726" y="19050"/>
                    </a:cubicBezTo>
                    <a:cubicBezTo>
                      <a:pt x="-4609" y="33338"/>
                      <a:pt x="-799" y="52388"/>
                      <a:pt x="7774" y="64770"/>
                    </a:cubicBezTo>
                    <a:cubicBezTo>
                      <a:pt x="9679" y="67627"/>
                      <a:pt x="11584" y="70485"/>
                      <a:pt x="14441" y="72390"/>
                    </a:cubicBezTo>
                    <a:lnTo>
                      <a:pt x="16346" y="74295"/>
                    </a:lnTo>
                    <a:cubicBezTo>
                      <a:pt x="23014" y="79057"/>
                      <a:pt x="30634" y="81915"/>
                      <a:pt x="38254" y="84772"/>
                    </a:cubicBezTo>
                    <a:cubicBezTo>
                      <a:pt x="56351" y="91440"/>
                      <a:pt x="76354" y="99060"/>
                      <a:pt x="89689" y="129540"/>
                    </a:cubicBezTo>
                    <a:cubicBezTo>
                      <a:pt x="103024" y="98107"/>
                      <a:pt x="123026" y="91440"/>
                      <a:pt x="141124" y="84772"/>
                    </a:cubicBezTo>
                    <a:cubicBezTo>
                      <a:pt x="148744" y="81915"/>
                      <a:pt x="156364" y="79057"/>
                      <a:pt x="163031" y="74295"/>
                    </a:cubicBezTo>
                    <a:lnTo>
                      <a:pt x="164936" y="72390"/>
                    </a:lnTo>
                    <a:cubicBezTo>
                      <a:pt x="167794" y="70485"/>
                      <a:pt x="169699" y="67627"/>
                      <a:pt x="171604" y="64770"/>
                    </a:cubicBezTo>
                    <a:cubicBezTo>
                      <a:pt x="180176" y="52388"/>
                      <a:pt x="183986" y="33338"/>
                      <a:pt x="170651" y="19050"/>
                    </a:cubicBezTo>
                    <a:cubicBezTo>
                      <a:pt x="157316" y="5715"/>
                      <a:pt x="131599" y="0"/>
                      <a:pt x="88736" y="0"/>
                    </a:cubicBezTo>
                    <a:lnTo>
                      <a:pt x="88736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02" name="Google Shape;2902;p17"/>
              <p:cNvSpPr/>
              <p:nvPr/>
            </p:nvSpPr>
            <p:spPr>
              <a:xfrm>
                <a:off x="6188392" y="3388995"/>
                <a:ext cx="104775" cy="81914"/>
              </a:xfrm>
              <a:custGeom>
                <a:avLst/>
                <a:gdLst/>
                <a:ahLst/>
                <a:cxnLst/>
                <a:rect l="l" t="t" r="r" b="b"/>
                <a:pathLst>
                  <a:path w="104775" h="81914" extrusionOk="0">
                    <a:moveTo>
                      <a:pt x="0" y="72390"/>
                    </a:moveTo>
                    <a:cubicBezTo>
                      <a:pt x="1905" y="74295"/>
                      <a:pt x="4763" y="77152"/>
                      <a:pt x="9525" y="78105"/>
                    </a:cubicBezTo>
                    <a:cubicBezTo>
                      <a:pt x="16192" y="80010"/>
                      <a:pt x="24765" y="81915"/>
                      <a:pt x="35242" y="81915"/>
                    </a:cubicBezTo>
                    <a:cubicBezTo>
                      <a:pt x="64770" y="81915"/>
                      <a:pt x="95250" y="72390"/>
                      <a:pt x="102870" y="60960"/>
                    </a:cubicBezTo>
                    <a:cubicBezTo>
                      <a:pt x="104775" y="59055"/>
                      <a:pt x="104775" y="57150"/>
                      <a:pt x="104775" y="55245"/>
                    </a:cubicBezTo>
                    <a:cubicBezTo>
                      <a:pt x="103823" y="50483"/>
                      <a:pt x="95250" y="44767"/>
                      <a:pt x="85725" y="39052"/>
                    </a:cubicBezTo>
                    <a:cubicBezTo>
                      <a:pt x="82867" y="37147"/>
                      <a:pt x="80010" y="35242"/>
                      <a:pt x="77153" y="33338"/>
                    </a:cubicBezTo>
                    <a:cubicBezTo>
                      <a:pt x="69533" y="28575"/>
                      <a:pt x="65723" y="23813"/>
                      <a:pt x="61913" y="19050"/>
                    </a:cubicBezTo>
                    <a:cubicBezTo>
                      <a:pt x="54292" y="11430"/>
                      <a:pt x="48578" y="4763"/>
                      <a:pt x="20003" y="952"/>
                    </a:cubicBezTo>
                    <a:cubicBezTo>
                      <a:pt x="14288" y="952"/>
                      <a:pt x="8573" y="0"/>
                      <a:pt x="1905" y="0"/>
                    </a:cubicBezTo>
                    <a:cubicBezTo>
                      <a:pt x="1905" y="0"/>
                      <a:pt x="1905" y="0"/>
                      <a:pt x="2858" y="952"/>
                    </a:cubicBezTo>
                    <a:cubicBezTo>
                      <a:pt x="21908" y="21908"/>
                      <a:pt x="16192" y="49530"/>
                      <a:pt x="5715" y="65722"/>
                    </a:cubicBezTo>
                    <a:cubicBezTo>
                      <a:pt x="3810" y="67627"/>
                      <a:pt x="1905" y="70485"/>
                      <a:pt x="0" y="7239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03" name="Google Shape;2903;p17"/>
              <p:cNvSpPr/>
              <p:nvPr/>
            </p:nvSpPr>
            <p:spPr>
              <a:xfrm>
                <a:off x="6255067" y="3388042"/>
                <a:ext cx="150495" cy="61912"/>
              </a:xfrm>
              <a:custGeom>
                <a:avLst/>
                <a:gdLst/>
                <a:ahLst/>
                <a:cxnLst/>
                <a:rect l="l" t="t" r="r" b="b"/>
                <a:pathLst>
                  <a:path w="150495" h="61912" extrusionOk="0">
                    <a:moveTo>
                      <a:pt x="58103" y="61913"/>
                    </a:moveTo>
                    <a:lnTo>
                      <a:pt x="58103" y="61913"/>
                    </a:lnTo>
                    <a:cubicBezTo>
                      <a:pt x="97155" y="61913"/>
                      <a:pt x="135255" y="49530"/>
                      <a:pt x="150495" y="40005"/>
                    </a:cubicBezTo>
                    <a:lnTo>
                      <a:pt x="148590" y="40005"/>
                    </a:lnTo>
                    <a:cubicBezTo>
                      <a:pt x="100965" y="40005"/>
                      <a:pt x="77153" y="20003"/>
                      <a:pt x="62865" y="7620"/>
                    </a:cubicBezTo>
                    <a:cubicBezTo>
                      <a:pt x="60960" y="5715"/>
                      <a:pt x="58103" y="3810"/>
                      <a:pt x="56198" y="1905"/>
                    </a:cubicBezTo>
                    <a:cubicBezTo>
                      <a:pt x="55245" y="953"/>
                      <a:pt x="54292" y="953"/>
                      <a:pt x="52388" y="0"/>
                    </a:cubicBezTo>
                    <a:lnTo>
                      <a:pt x="52388" y="0"/>
                    </a:lnTo>
                    <a:cubicBezTo>
                      <a:pt x="35242" y="1905"/>
                      <a:pt x="17145" y="2858"/>
                      <a:pt x="0" y="2858"/>
                    </a:cubicBezTo>
                    <a:cubicBezTo>
                      <a:pt x="1905" y="4763"/>
                      <a:pt x="3810" y="6667"/>
                      <a:pt x="5715" y="8573"/>
                    </a:cubicBezTo>
                    <a:cubicBezTo>
                      <a:pt x="9525" y="12383"/>
                      <a:pt x="12383" y="16192"/>
                      <a:pt x="19050" y="20003"/>
                    </a:cubicBezTo>
                    <a:cubicBezTo>
                      <a:pt x="21908" y="21908"/>
                      <a:pt x="24765" y="23813"/>
                      <a:pt x="27623" y="25717"/>
                    </a:cubicBezTo>
                    <a:cubicBezTo>
                      <a:pt x="40005" y="33338"/>
                      <a:pt x="50483" y="40005"/>
                      <a:pt x="52388" y="51435"/>
                    </a:cubicBezTo>
                    <a:cubicBezTo>
                      <a:pt x="52388" y="53340"/>
                      <a:pt x="53340" y="56198"/>
                      <a:pt x="52388" y="58103"/>
                    </a:cubicBezTo>
                    <a:cubicBezTo>
                      <a:pt x="53340" y="60960"/>
                      <a:pt x="54292" y="61913"/>
                      <a:pt x="58103" y="619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04" name="Google Shape;2904;p17"/>
              <p:cNvSpPr/>
              <p:nvPr/>
            </p:nvSpPr>
            <p:spPr>
              <a:xfrm>
                <a:off x="5622575" y="3664505"/>
                <a:ext cx="433339" cy="150232"/>
              </a:xfrm>
              <a:custGeom>
                <a:avLst/>
                <a:gdLst/>
                <a:ahLst/>
                <a:cxnLst/>
                <a:rect l="l" t="t" r="r" b="b"/>
                <a:pathLst>
                  <a:path w="433339" h="150232" extrusionOk="0">
                    <a:moveTo>
                      <a:pt x="281020" y="82629"/>
                    </a:moveTo>
                    <a:cubicBezTo>
                      <a:pt x="285782" y="84534"/>
                      <a:pt x="349600" y="103584"/>
                      <a:pt x="361982" y="104537"/>
                    </a:cubicBezTo>
                    <a:cubicBezTo>
                      <a:pt x="382937" y="107394"/>
                      <a:pt x="404845" y="106442"/>
                      <a:pt x="421037" y="92154"/>
                    </a:cubicBezTo>
                    <a:cubicBezTo>
                      <a:pt x="421990" y="91202"/>
                      <a:pt x="422942" y="90249"/>
                      <a:pt x="424847" y="89297"/>
                    </a:cubicBezTo>
                    <a:cubicBezTo>
                      <a:pt x="427705" y="85487"/>
                      <a:pt x="430562" y="82629"/>
                      <a:pt x="431515" y="78819"/>
                    </a:cubicBezTo>
                    <a:cubicBezTo>
                      <a:pt x="440087" y="56912"/>
                      <a:pt x="419132" y="30242"/>
                      <a:pt x="354362" y="15002"/>
                    </a:cubicBezTo>
                    <a:cubicBezTo>
                      <a:pt x="274352" y="-4048"/>
                      <a:pt x="153385" y="-6906"/>
                      <a:pt x="67660" y="17859"/>
                    </a:cubicBezTo>
                    <a:cubicBezTo>
                      <a:pt x="19082" y="32147"/>
                      <a:pt x="-920" y="52149"/>
                      <a:pt x="32" y="72152"/>
                    </a:cubicBezTo>
                    <a:cubicBezTo>
                      <a:pt x="32" y="77867"/>
                      <a:pt x="1937" y="82629"/>
                      <a:pt x="4795" y="88344"/>
                    </a:cubicBezTo>
                    <a:lnTo>
                      <a:pt x="4795" y="88344"/>
                    </a:lnTo>
                    <a:cubicBezTo>
                      <a:pt x="10510" y="97869"/>
                      <a:pt x="20035" y="107394"/>
                      <a:pt x="33370" y="115014"/>
                    </a:cubicBezTo>
                    <a:cubicBezTo>
                      <a:pt x="40037" y="118824"/>
                      <a:pt x="46705" y="122634"/>
                      <a:pt x="55277" y="125492"/>
                    </a:cubicBezTo>
                    <a:lnTo>
                      <a:pt x="55277" y="125492"/>
                    </a:lnTo>
                    <a:cubicBezTo>
                      <a:pt x="69565" y="131207"/>
                      <a:pt x="84805" y="135969"/>
                      <a:pt x="102902" y="138827"/>
                    </a:cubicBezTo>
                    <a:cubicBezTo>
                      <a:pt x="150527" y="148352"/>
                      <a:pt x="208630" y="152162"/>
                      <a:pt x="258160" y="149304"/>
                    </a:cubicBezTo>
                    <a:cubicBezTo>
                      <a:pt x="330550" y="145494"/>
                      <a:pt x="324835" y="123587"/>
                      <a:pt x="309595" y="114062"/>
                    </a:cubicBezTo>
                    <a:cubicBezTo>
                      <a:pt x="305785" y="112157"/>
                      <a:pt x="287687" y="102632"/>
                      <a:pt x="275305" y="93107"/>
                    </a:cubicBezTo>
                    <a:cubicBezTo>
                      <a:pt x="264827" y="86439"/>
                      <a:pt x="271495" y="78819"/>
                      <a:pt x="281020" y="8262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05" name="Google Shape;2905;p17"/>
              <p:cNvSpPr/>
              <p:nvPr/>
            </p:nvSpPr>
            <p:spPr>
              <a:xfrm>
                <a:off x="5892164" y="3782377"/>
                <a:ext cx="786764" cy="50482"/>
              </a:xfrm>
              <a:custGeom>
                <a:avLst/>
                <a:gdLst/>
                <a:ahLst/>
                <a:cxnLst/>
                <a:rect l="l" t="t" r="r" b="b"/>
                <a:pathLst>
                  <a:path w="786764" h="50482" extrusionOk="0">
                    <a:moveTo>
                      <a:pt x="64770" y="0"/>
                    </a:moveTo>
                    <a:cubicBezTo>
                      <a:pt x="65723" y="952"/>
                      <a:pt x="65723" y="2857"/>
                      <a:pt x="65723" y="4763"/>
                    </a:cubicBezTo>
                    <a:cubicBezTo>
                      <a:pt x="66675" y="8572"/>
                      <a:pt x="66675" y="13335"/>
                      <a:pt x="65723" y="17145"/>
                    </a:cubicBezTo>
                    <a:cubicBezTo>
                      <a:pt x="60007" y="40957"/>
                      <a:pt x="28575" y="47625"/>
                      <a:pt x="0" y="50482"/>
                    </a:cubicBezTo>
                    <a:lnTo>
                      <a:pt x="725805" y="50482"/>
                    </a:lnTo>
                    <a:cubicBezTo>
                      <a:pt x="746760" y="36195"/>
                      <a:pt x="766763" y="20955"/>
                      <a:pt x="786765" y="4763"/>
                    </a:cubicBezTo>
                    <a:lnTo>
                      <a:pt x="81915" y="4763"/>
                    </a:lnTo>
                    <a:cubicBezTo>
                      <a:pt x="78105" y="2857"/>
                      <a:pt x="72390" y="1905"/>
                      <a:pt x="647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06" name="Google Shape;2906;p17"/>
              <p:cNvSpPr/>
              <p:nvPr/>
            </p:nvSpPr>
            <p:spPr>
              <a:xfrm>
                <a:off x="5514022" y="3787140"/>
                <a:ext cx="279082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279082" h="45719" extrusionOk="0">
                    <a:moveTo>
                      <a:pt x="206692" y="35242"/>
                    </a:moveTo>
                    <a:cubicBezTo>
                      <a:pt x="187642" y="31432"/>
                      <a:pt x="171450" y="26670"/>
                      <a:pt x="157163" y="20955"/>
                    </a:cubicBezTo>
                    <a:lnTo>
                      <a:pt x="156210" y="20955"/>
                    </a:lnTo>
                    <a:lnTo>
                      <a:pt x="155257" y="20955"/>
                    </a:lnTo>
                    <a:cubicBezTo>
                      <a:pt x="146685" y="17145"/>
                      <a:pt x="139065" y="13335"/>
                      <a:pt x="131445" y="9525"/>
                    </a:cubicBezTo>
                    <a:cubicBezTo>
                      <a:pt x="126682" y="6667"/>
                      <a:pt x="121920" y="3810"/>
                      <a:pt x="118110" y="0"/>
                    </a:cubicBezTo>
                    <a:lnTo>
                      <a:pt x="0" y="0"/>
                    </a:lnTo>
                    <a:cubicBezTo>
                      <a:pt x="20002" y="16192"/>
                      <a:pt x="40005" y="31432"/>
                      <a:pt x="60960" y="45720"/>
                    </a:cubicBezTo>
                    <a:lnTo>
                      <a:pt x="279082" y="45720"/>
                    </a:lnTo>
                    <a:cubicBezTo>
                      <a:pt x="253365" y="42863"/>
                      <a:pt x="228600" y="40005"/>
                      <a:pt x="206692" y="3524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07" name="Google Shape;2907;p17"/>
              <p:cNvSpPr/>
              <p:nvPr/>
            </p:nvSpPr>
            <p:spPr>
              <a:xfrm>
                <a:off x="5295900" y="3529965"/>
                <a:ext cx="984884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984884" h="45719" extrusionOk="0">
                    <a:moveTo>
                      <a:pt x="950595" y="44767"/>
                    </a:moveTo>
                    <a:cubicBezTo>
                      <a:pt x="947738" y="36195"/>
                      <a:pt x="948690" y="26670"/>
                      <a:pt x="953453" y="19050"/>
                    </a:cubicBezTo>
                    <a:cubicBezTo>
                      <a:pt x="956310" y="14288"/>
                      <a:pt x="960120" y="11430"/>
                      <a:pt x="966788" y="7620"/>
                    </a:cubicBezTo>
                    <a:cubicBezTo>
                      <a:pt x="971550" y="4763"/>
                      <a:pt x="978218" y="2857"/>
                      <a:pt x="984885" y="0"/>
                    </a:cubicBezTo>
                    <a:lnTo>
                      <a:pt x="0" y="0"/>
                    </a:lnTo>
                    <a:cubicBezTo>
                      <a:pt x="8573" y="15240"/>
                      <a:pt x="18098" y="30480"/>
                      <a:pt x="28575" y="45720"/>
                    </a:cubicBezTo>
                    <a:lnTo>
                      <a:pt x="951547" y="45720"/>
                    </a:lnTo>
                    <a:cubicBezTo>
                      <a:pt x="950595" y="45720"/>
                      <a:pt x="950595" y="45720"/>
                      <a:pt x="950595" y="4476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08" name="Google Shape;2908;p17"/>
              <p:cNvSpPr/>
              <p:nvPr/>
            </p:nvSpPr>
            <p:spPr>
              <a:xfrm>
                <a:off x="6517957" y="3529965"/>
                <a:ext cx="381000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381000" h="45719" extrusionOk="0">
                    <a:moveTo>
                      <a:pt x="74295" y="15240"/>
                    </a:moveTo>
                    <a:cubicBezTo>
                      <a:pt x="111442" y="24765"/>
                      <a:pt x="139065" y="35242"/>
                      <a:pt x="159067" y="45720"/>
                    </a:cubicBezTo>
                    <a:lnTo>
                      <a:pt x="352425" y="45720"/>
                    </a:lnTo>
                    <a:cubicBezTo>
                      <a:pt x="361950" y="30480"/>
                      <a:pt x="371475" y="15240"/>
                      <a:pt x="381000" y="0"/>
                    </a:cubicBezTo>
                    <a:lnTo>
                      <a:pt x="0" y="0"/>
                    </a:lnTo>
                    <a:cubicBezTo>
                      <a:pt x="25717" y="4763"/>
                      <a:pt x="51435" y="9525"/>
                      <a:pt x="74295" y="1524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09" name="Google Shape;2909;p17"/>
              <p:cNvSpPr/>
              <p:nvPr/>
            </p:nvSpPr>
            <p:spPr>
              <a:xfrm>
                <a:off x="6681787" y="3615690"/>
                <a:ext cx="161925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161925" h="45719" extrusionOk="0">
                    <a:moveTo>
                      <a:pt x="28575" y="7620"/>
                    </a:moveTo>
                    <a:cubicBezTo>
                      <a:pt x="27622" y="17145"/>
                      <a:pt x="21908" y="26670"/>
                      <a:pt x="13335" y="35242"/>
                    </a:cubicBezTo>
                    <a:lnTo>
                      <a:pt x="10478" y="38100"/>
                    </a:lnTo>
                    <a:cubicBezTo>
                      <a:pt x="7620" y="40957"/>
                      <a:pt x="3810" y="43815"/>
                      <a:pt x="0" y="45720"/>
                    </a:cubicBezTo>
                    <a:lnTo>
                      <a:pt x="125730" y="45720"/>
                    </a:lnTo>
                    <a:cubicBezTo>
                      <a:pt x="138113" y="30480"/>
                      <a:pt x="150495" y="16192"/>
                      <a:pt x="161925" y="0"/>
                    </a:cubicBezTo>
                    <a:lnTo>
                      <a:pt x="29528" y="0"/>
                    </a:lnTo>
                    <a:cubicBezTo>
                      <a:pt x="28575" y="2857"/>
                      <a:pt x="28575" y="4763"/>
                      <a:pt x="28575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10" name="Google Shape;2910;p17"/>
              <p:cNvSpPr/>
              <p:nvPr/>
            </p:nvSpPr>
            <p:spPr>
              <a:xfrm>
                <a:off x="5352097" y="3615690"/>
                <a:ext cx="815339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815339" h="45719" extrusionOk="0">
                    <a:moveTo>
                      <a:pt x="344805" y="45720"/>
                    </a:moveTo>
                    <a:cubicBezTo>
                      <a:pt x="384810" y="35242"/>
                      <a:pt x="432435" y="30480"/>
                      <a:pt x="483870" y="30480"/>
                    </a:cubicBezTo>
                    <a:cubicBezTo>
                      <a:pt x="535305" y="30480"/>
                      <a:pt x="587693" y="36195"/>
                      <a:pt x="628650" y="45720"/>
                    </a:cubicBezTo>
                    <a:lnTo>
                      <a:pt x="805815" y="45720"/>
                    </a:lnTo>
                    <a:cubicBezTo>
                      <a:pt x="802005" y="35242"/>
                      <a:pt x="802957" y="26670"/>
                      <a:pt x="803910" y="20955"/>
                    </a:cubicBezTo>
                    <a:cubicBezTo>
                      <a:pt x="805815" y="12382"/>
                      <a:pt x="809625" y="5715"/>
                      <a:pt x="815340" y="0"/>
                    </a:cubicBezTo>
                    <a:lnTo>
                      <a:pt x="0" y="0"/>
                    </a:lnTo>
                    <a:cubicBezTo>
                      <a:pt x="11430" y="15240"/>
                      <a:pt x="23813" y="30480"/>
                      <a:pt x="36195" y="45720"/>
                    </a:cubicBezTo>
                    <a:lnTo>
                      <a:pt x="344805" y="4572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11" name="Google Shape;2911;p17"/>
              <p:cNvSpPr/>
              <p:nvPr/>
            </p:nvSpPr>
            <p:spPr>
              <a:xfrm>
                <a:off x="5422582" y="3701415"/>
                <a:ext cx="196214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196214" h="45719" extrusionOk="0">
                    <a:moveTo>
                      <a:pt x="181927" y="36195"/>
                    </a:moveTo>
                    <a:cubicBezTo>
                      <a:pt x="181927" y="25717"/>
                      <a:pt x="184785" y="12382"/>
                      <a:pt x="196215" y="0"/>
                    </a:cubicBezTo>
                    <a:lnTo>
                      <a:pt x="0" y="0"/>
                    </a:lnTo>
                    <a:cubicBezTo>
                      <a:pt x="14288" y="15240"/>
                      <a:pt x="30480" y="30480"/>
                      <a:pt x="45720" y="45720"/>
                    </a:cubicBezTo>
                    <a:lnTo>
                      <a:pt x="182880" y="45720"/>
                    </a:lnTo>
                    <a:cubicBezTo>
                      <a:pt x="181927" y="41910"/>
                      <a:pt x="181927" y="39052"/>
                      <a:pt x="181927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12" name="Google Shape;2912;p17"/>
              <p:cNvSpPr/>
              <p:nvPr/>
            </p:nvSpPr>
            <p:spPr>
              <a:xfrm>
                <a:off x="6060757" y="3701415"/>
                <a:ext cx="711517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711517" h="45719" extrusionOk="0">
                    <a:moveTo>
                      <a:pt x="472440" y="14288"/>
                    </a:moveTo>
                    <a:lnTo>
                      <a:pt x="465772" y="15240"/>
                    </a:lnTo>
                    <a:cubicBezTo>
                      <a:pt x="410527" y="26670"/>
                      <a:pt x="353377" y="32385"/>
                      <a:pt x="300038" y="32385"/>
                    </a:cubicBezTo>
                    <a:cubicBezTo>
                      <a:pt x="246697" y="32385"/>
                      <a:pt x="179070" y="26670"/>
                      <a:pt x="135255" y="0"/>
                    </a:cubicBezTo>
                    <a:lnTo>
                      <a:pt x="0" y="0"/>
                    </a:lnTo>
                    <a:cubicBezTo>
                      <a:pt x="2858" y="3810"/>
                      <a:pt x="6667" y="7620"/>
                      <a:pt x="8572" y="11430"/>
                    </a:cubicBezTo>
                    <a:cubicBezTo>
                      <a:pt x="14288" y="21907"/>
                      <a:pt x="15240" y="34290"/>
                      <a:pt x="12383" y="45720"/>
                    </a:cubicBezTo>
                    <a:lnTo>
                      <a:pt x="665797" y="45720"/>
                    </a:lnTo>
                    <a:cubicBezTo>
                      <a:pt x="681990" y="31432"/>
                      <a:pt x="697230" y="16192"/>
                      <a:pt x="711518" y="0"/>
                    </a:cubicBezTo>
                    <a:lnTo>
                      <a:pt x="529590" y="0"/>
                    </a:lnTo>
                    <a:cubicBezTo>
                      <a:pt x="510540" y="4763"/>
                      <a:pt x="492442" y="9525"/>
                      <a:pt x="472440" y="1428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13" name="Google Shape;2913;p17"/>
              <p:cNvSpPr/>
              <p:nvPr/>
            </p:nvSpPr>
            <p:spPr>
              <a:xfrm>
                <a:off x="6172094" y="3539490"/>
                <a:ext cx="520239" cy="177164"/>
              </a:xfrm>
              <a:custGeom>
                <a:avLst/>
                <a:gdLst/>
                <a:ahLst/>
                <a:cxnLst/>
                <a:rect l="l" t="t" r="r" b="b"/>
                <a:pathLst>
                  <a:path w="520239" h="177164" extrusionOk="0">
                    <a:moveTo>
                      <a:pt x="167746" y="80010"/>
                    </a:moveTo>
                    <a:cubicBezTo>
                      <a:pt x="158221" y="80010"/>
                      <a:pt x="146791" y="78105"/>
                      <a:pt x="134408" y="76200"/>
                    </a:cubicBezTo>
                    <a:cubicBezTo>
                      <a:pt x="121073" y="74295"/>
                      <a:pt x="105833" y="71438"/>
                      <a:pt x="90593" y="71438"/>
                    </a:cubicBezTo>
                    <a:cubicBezTo>
                      <a:pt x="86783" y="71438"/>
                      <a:pt x="82973" y="71438"/>
                      <a:pt x="79163" y="71438"/>
                    </a:cubicBezTo>
                    <a:cubicBezTo>
                      <a:pt x="60113" y="71438"/>
                      <a:pt x="42968" y="73342"/>
                      <a:pt x="29633" y="77152"/>
                    </a:cubicBezTo>
                    <a:cubicBezTo>
                      <a:pt x="10583" y="81915"/>
                      <a:pt x="-17992" y="106680"/>
                      <a:pt x="15346" y="134302"/>
                    </a:cubicBezTo>
                    <a:cubicBezTo>
                      <a:pt x="42968" y="161925"/>
                      <a:pt x="103928" y="177165"/>
                      <a:pt x="188701" y="177165"/>
                    </a:cubicBezTo>
                    <a:cubicBezTo>
                      <a:pt x="241088" y="177165"/>
                      <a:pt x="297286" y="171450"/>
                      <a:pt x="351578" y="160020"/>
                    </a:cubicBezTo>
                    <a:lnTo>
                      <a:pt x="357293" y="159067"/>
                    </a:lnTo>
                    <a:cubicBezTo>
                      <a:pt x="426826" y="144780"/>
                      <a:pt x="483023" y="122872"/>
                      <a:pt x="506836" y="101917"/>
                    </a:cubicBezTo>
                    <a:lnTo>
                      <a:pt x="509693" y="99060"/>
                    </a:lnTo>
                    <a:cubicBezTo>
                      <a:pt x="515408" y="93345"/>
                      <a:pt x="519218" y="87630"/>
                      <a:pt x="520171" y="81915"/>
                    </a:cubicBezTo>
                    <a:cubicBezTo>
                      <a:pt x="521123" y="72390"/>
                      <a:pt x="513503" y="48577"/>
                      <a:pt x="415396" y="23813"/>
                    </a:cubicBezTo>
                    <a:cubicBezTo>
                      <a:pt x="357293" y="9525"/>
                      <a:pt x="279188" y="0"/>
                      <a:pt x="211561" y="0"/>
                    </a:cubicBezTo>
                    <a:lnTo>
                      <a:pt x="207751" y="0"/>
                    </a:lnTo>
                    <a:cubicBezTo>
                      <a:pt x="146791" y="0"/>
                      <a:pt x="113453" y="6667"/>
                      <a:pt x="99166" y="15240"/>
                    </a:cubicBezTo>
                    <a:cubicBezTo>
                      <a:pt x="96308" y="17145"/>
                      <a:pt x="93451" y="19050"/>
                      <a:pt x="92498" y="20955"/>
                    </a:cubicBezTo>
                    <a:cubicBezTo>
                      <a:pt x="91546" y="22860"/>
                      <a:pt x="90593" y="26670"/>
                      <a:pt x="91546" y="30480"/>
                    </a:cubicBezTo>
                    <a:cubicBezTo>
                      <a:pt x="101071" y="53340"/>
                      <a:pt x="140123" y="59055"/>
                      <a:pt x="175366" y="59055"/>
                    </a:cubicBezTo>
                    <a:cubicBezTo>
                      <a:pt x="195368" y="60007"/>
                      <a:pt x="194416" y="68580"/>
                      <a:pt x="190606" y="72390"/>
                    </a:cubicBezTo>
                    <a:cubicBezTo>
                      <a:pt x="183938" y="79057"/>
                      <a:pt x="174413" y="80010"/>
                      <a:pt x="167746" y="8001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14" name="Google Shape;2914;p17"/>
              <p:cNvSpPr/>
              <p:nvPr/>
            </p:nvSpPr>
            <p:spPr>
              <a:xfrm>
                <a:off x="6639877" y="3308984"/>
                <a:ext cx="231457" cy="38100"/>
              </a:xfrm>
              <a:custGeom>
                <a:avLst/>
                <a:gdLst/>
                <a:ahLst/>
                <a:cxnLst/>
                <a:rect l="l" t="t" r="r" b="b"/>
                <a:pathLst>
                  <a:path w="231457" h="38100" extrusionOk="0">
                    <a:moveTo>
                      <a:pt x="231457" y="20003"/>
                    </a:moveTo>
                    <a:lnTo>
                      <a:pt x="1905" y="0"/>
                    </a:lnTo>
                    <a:cubicBezTo>
                      <a:pt x="952" y="5715"/>
                      <a:pt x="952" y="12383"/>
                      <a:pt x="0" y="18098"/>
                    </a:cubicBezTo>
                    <a:lnTo>
                      <a:pt x="229552" y="38100"/>
                    </a:lnTo>
                    <a:cubicBezTo>
                      <a:pt x="229552" y="32385"/>
                      <a:pt x="230505" y="25718"/>
                      <a:pt x="231457" y="2000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15" name="Google Shape;2915;p17"/>
              <p:cNvSpPr/>
              <p:nvPr/>
            </p:nvSpPr>
            <p:spPr>
              <a:xfrm>
                <a:off x="6636067" y="3126104"/>
                <a:ext cx="230504" cy="58102"/>
              </a:xfrm>
              <a:custGeom>
                <a:avLst/>
                <a:gdLst/>
                <a:ahLst/>
                <a:cxnLst/>
                <a:rect l="l" t="t" r="r" b="b"/>
                <a:pathLst>
                  <a:path w="230504" h="58102" extrusionOk="0">
                    <a:moveTo>
                      <a:pt x="227648" y="0"/>
                    </a:moveTo>
                    <a:lnTo>
                      <a:pt x="0" y="40005"/>
                    </a:lnTo>
                    <a:cubicBezTo>
                      <a:pt x="953" y="45720"/>
                      <a:pt x="1905" y="52388"/>
                      <a:pt x="2858" y="58103"/>
                    </a:cubicBezTo>
                    <a:lnTo>
                      <a:pt x="230505" y="17145"/>
                    </a:lnTo>
                    <a:cubicBezTo>
                      <a:pt x="229553" y="12383"/>
                      <a:pt x="228600" y="6667"/>
                      <a:pt x="2276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16" name="Google Shape;2916;p17"/>
              <p:cNvSpPr/>
              <p:nvPr/>
            </p:nvSpPr>
            <p:spPr>
              <a:xfrm>
                <a:off x="6594157" y="2932747"/>
                <a:ext cx="217170" cy="114299"/>
              </a:xfrm>
              <a:custGeom>
                <a:avLst/>
                <a:gdLst/>
                <a:ahLst/>
                <a:cxnLst/>
                <a:rect l="l" t="t" r="r" b="b"/>
                <a:pathLst>
                  <a:path w="217170" h="114299" extrusionOk="0">
                    <a:moveTo>
                      <a:pt x="0" y="98107"/>
                    </a:moveTo>
                    <a:cubicBezTo>
                      <a:pt x="2858" y="103823"/>
                      <a:pt x="4763" y="109537"/>
                      <a:pt x="7620" y="114300"/>
                    </a:cubicBezTo>
                    <a:lnTo>
                      <a:pt x="217170" y="16192"/>
                    </a:lnTo>
                    <a:cubicBezTo>
                      <a:pt x="214313" y="10477"/>
                      <a:pt x="212408" y="4763"/>
                      <a:pt x="209550" y="0"/>
                    </a:cubicBezTo>
                    <a:lnTo>
                      <a:pt x="0" y="9810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17" name="Google Shape;2917;p17"/>
              <p:cNvSpPr/>
              <p:nvPr/>
            </p:nvSpPr>
            <p:spPr>
              <a:xfrm>
                <a:off x="6518909" y="2761297"/>
                <a:ext cx="188595" cy="163829"/>
              </a:xfrm>
              <a:custGeom>
                <a:avLst/>
                <a:gdLst/>
                <a:ahLst/>
                <a:cxnLst/>
                <a:rect l="l" t="t" r="r" b="b"/>
                <a:pathLst>
                  <a:path w="188595" h="163829" extrusionOk="0">
                    <a:moveTo>
                      <a:pt x="188595" y="14288"/>
                    </a:moveTo>
                    <a:cubicBezTo>
                      <a:pt x="184785" y="9525"/>
                      <a:pt x="180975" y="4763"/>
                      <a:pt x="177165" y="0"/>
                    </a:cubicBezTo>
                    <a:lnTo>
                      <a:pt x="0" y="149542"/>
                    </a:lnTo>
                    <a:cubicBezTo>
                      <a:pt x="3810" y="154305"/>
                      <a:pt x="7620" y="159067"/>
                      <a:pt x="11430" y="163830"/>
                    </a:cubicBezTo>
                    <a:lnTo>
                      <a:pt x="188595" y="14288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18" name="Google Shape;2918;p17"/>
              <p:cNvSpPr/>
              <p:nvPr/>
            </p:nvSpPr>
            <p:spPr>
              <a:xfrm>
                <a:off x="6419850" y="2628900"/>
                <a:ext cx="149542" cy="200025"/>
              </a:xfrm>
              <a:custGeom>
                <a:avLst/>
                <a:gdLst/>
                <a:ahLst/>
                <a:cxnLst/>
                <a:rect l="l" t="t" r="r" b="b"/>
                <a:pathLst>
                  <a:path w="149542" h="200025" extrusionOk="0">
                    <a:moveTo>
                      <a:pt x="149542" y="10477"/>
                    </a:moveTo>
                    <a:cubicBezTo>
                      <a:pt x="144780" y="6667"/>
                      <a:pt x="140017" y="2858"/>
                      <a:pt x="135255" y="0"/>
                    </a:cubicBezTo>
                    <a:lnTo>
                      <a:pt x="0" y="188595"/>
                    </a:lnTo>
                    <a:cubicBezTo>
                      <a:pt x="4763" y="192405"/>
                      <a:pt x="9525" y="196215"/>
                      <a:pt x="14288" y="200025"/>
                    </a:cubicBezTo>
                    <a:lnTo>
                      <a:pt x="149542" y="1047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19" name="Google Shape;2919;p17"/>
              <p:cNvSpPr/>
              <p:nvPr/>
            </p:nvSpPr>
            <p:spPr>
              <a:xfrm>
                <a:off x="6299834" y="2535554"/>
                <a:ext cx="100965" cy="222885"/>
              </a:xfrm>
              <a:custGeom>
                <a:avLst/>
                <a:gdLst/>
                <a:ahLst/>
                <a:cxnLst/>
                <a:rect l="l" t="t" r="r" b="b"/>
                <a:pathLst>
                  <a:path w="100965" h="222885" extrusionOk="0">
                    <a:moveTo>
                      <a:pt x="17145" y="222885"/>
                    </a:moveTo>
                    <a:lnTo>
                      <a:pt x="100965" y="6668"/>
                    </a:lnTo>
                    <a:cubicBezTo>
                      <a:pt x="95250" y="4763"/>
                      <a:pt x="89535" y="1905"/>
                      <a:pt x="83820" y="0"/>
                    </a:cubicBezTo>
                    <a:lnTo>
                      <a:pt x="0" y="216218"/>
                    </a:lnTo>
                    <a:cubicBezTo>
                      <a:pt x="6668" y="218123"/>
                      <a:pt x="12383" y="220980"/>
                      <a:pt x="17145" y="22288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20" name="Google Shape;2920;p17"/>
              <p:cNvSpPr/>
              <p:nvPr/>
            </p:nvSpPr>
            <p:spPr>
              <a:xfrm>
                <a:off x="5330189" y="3309937"/>
                <a:ext cx="228600" cy="37147"/>
              </a:xfrm>
              <a:custGeom>
                <a:avLst/>
                <a:gdLst/>
                <a:ahLst/>
                <a:cxnLst/>
                <a:rect l="l" t="t" r="r" b="b"/>
                <a:pathLst>
                  <a:path w="228600" h="37147" extrusionOk="0">
                    <a:moveTo>
                      <a:pt x="1905" y="37147"/>
                    </a:moveTo>
                    <a:lnTo>
                      <a:pt x="228600" y="18097"/>
                    </a:lnTo>
                    <a:cubicBezTo>
                      <a:pt x="227648" y="12383"/>
                      <a:pt x="226695" y="5715"/>
                      <a:pt x="226695" y="0"/>
                    </a:cubicBezTo>
                    <a:lnTo>
                      <a:pt x="0" y="19050"/>
                    </a:lnTo>
                    <a:cubicBezTo>
                      <a:pt x="0" y="24765"/>
                      <a:pt x="952" y="30480"/>
                      <a:pt x="1905" y="3714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21" name="Google Shape;2921;p17"/>
              <p:cNvSpPr/>
              <p:nvPr/>
            </p:nvSpPr>
            <p:spPr>
              <a:xfrm>
                <a:off x="5334000" y="3127057"/>
                <a:ext cx="227647" cy="58102"/>
              </a:xfrm>
              <a:custGeom>
                <a:avLst/>
                <a:gdLst/>
                <a:ahLst/>
                <a:cxnLst/>
                <a:rect l="l" t="t" r="r" b="b"/>
                <a:pathLst>
                  <a:path w="227647" h="58102" extrusionOk="0">
                    <a:moveTo>
                      <a:pt x="227648" y="40005"/>
                    </a:moveTo>
                    <a:lnTo>
                      <a:pt x="2858" y="0"/>
                    </a:lnTo>
                    <a:cubicBezTo>
                      <a:pt x="1905" y="5715"/>
                      <a:pt x="952" y="12383"/>
                      <a:pt x="0" y="18097"/>
                    </a:cubicBezTo>
                    <a:lnTo>
                      <a:pt x="224790" y="58102"/>
                    </a:lnTo>
                    <a:cubicBezTo>
                      <a:pt x="225742" y="51435"/>
                      <a:pt x="226695" y="45720"/>
                      <a:pt x="227648" y="400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22" name="Google Shape;2922;p17"/>
              <p:cNvSpPr/>
              <p:nvPr/>
            </p:nvSpPr>
            <p:spPr>
              <a:xfrm>
                <a:off x="5389245" y="2933700"/>
                <a:ext cx="215264" cy="113347"/>
              </a:xfrm>
              <a:custGeom>
                <a:avLst/>
                <a:gdLst/>
                <a:ahLst/>
                <a:cxnLst/>
                <a:rect l="l" t="t" r="r" b="b"/>
                <a:pathLst>
                  <a:path w="215264" h="113347" extrusionOk="0">
                    <a:moveTo>
                      <a:pt x="0" y="16192"/>
                    </a:moveTo>
                    <a:lnTo>
                      <a:pt x="207645" y="113347"/>
                    </a:lnTo>
                    <a:cubicBezTo>
                      <a:pt x="209550" y="107633"/>
                      <a:pt x="212407" y="101917"/>
                      <a:pt x="215265" y="97155"/>
                    </a:cubicBezTo>
                    <a:lnTo>
                      <a:pt x="7620" y="0"/>
                    </a:lnTo>
                    <a:cubicBezTo>
                      <a:pt x="4763" y="4763"/>
                      <a:pt x="1905" y="10477"/>
                      <a:pt x="0" y="1619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23" name="Google Shape;2923;p17"/>
              <p:cNvSpPr/>
              <p:nvPr/>
            </p:nvSpPr>
            <p:spPr>
              <a:xfrm>
                <a:off x="5492114" y="2762250"/>
                <a:ext cx="187642" cy="161925"/>
              </a:xfrm>
              <a:custGeom>
                <a:avLst/>
                <a:gdLst/>
                <a:ahLst/>
                <a:cxnLst/>
                <a:rect l="l" t="t" r="r" b="b"/>
                <a:pathLst>
                  <a:path w="187642" h="161925" extrusionOk="0">
                    <a:moveTo>
                      <a:pt x="187643" y="147638"/>
                    </a:moveTo>
                    <a:lnTo>
                      <a:pt x="11430" y="0"/>
                    </a:lnTo>
                    <a:cubicBezTo>
                      <a:pt x="7620" y="4763"/>
                      <a:pt x="3810" y="9525"/>
                      <a:pt x="0" y="14288"/>
                    </a:cubicBezTo>
                    <a:lnTo>
                      <a:pt x="175260" y="161925"/>
                    </a:lnTo>
                    <a:cubicBezTo>
                      <a:pt x="180023" y="157163"/>
                      <a:pt x="183833" y="152400"/>
                      <a:pt x="187643" y="14763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24" name="Google Shape;2924;p17"/>
              <p:cNvSpPr/>
              <p:nvPr/>
            </p:nvSpPr>
            <p:spPr>
              <a:xfrm>
                <a:off x="5621654" y="2635567"/>
                <a:ext cx="151447" cy="197167"/>
              </a:xfrm>
              <a:custGeom>
                <a:avLst/>
                <a:gdLst/>
                <a:ahLst/>
                <a:cxnLst/>
                <a:rect l="l" t="t" r="r" b="b"/>
                <a:pathLst>
                  <a:path w="151447" h="197167" extrusionOk="0">
                    <a:moveTo>
                      <a:pt x="137160" y="197168"/>
                    </a:moveTo>
                    <a:cubicBezTo>
                      <a:pt x="141923" y="193358"/>
                      <a:pt x="146685" y="189548"/>
                      <a:pt x="151448" y="185738"/>
                    </a:cubicBezTo>
                    <a:lnTo>
                      <a:pt x="14288" y="0"/>
                    </a:lnTo>
                    <a:cubicBezTo>
                      <a:pt x="9525" y="3810"/>
                      <a:pt x="4763" y="7620"/>
                      <a:pt x="0" y="11430"/>
                    </a:cubicBezTo>
                    <a:lnTo>
                      <a:pt x="137160" y="197168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25" name="Google Shape;2925;p17"/>
              <p:cNvSpPr/>
              <p:nvPr/>
            </p:nvSpPr>
            <p:spPr>
              <a:xfrm>
                <a:off x="5765482" y="2550795"/>
                <a:ext cx="109537" cy="219075"/>
              </a:xfrm>
              <a:custGeom>
                <a:avLst/>
                <a:gdLst/>
                <a:ahLst/>
                <a:cxnLst/>
                <a:rect l="l" t="t" r="r" b="b"/>
                <a:pathLst>
                  <a:path w="109537" h="219075" extrusionOk="0">
                    <a:moveTo>
                      <a:pt x="109538" y="210502"/>
                    </a:moveTo>
                    <a:lnTo>
                      <a:pt x="16192" y="0"/>
                    </a:lnTo>
                    <a:cubicBezTo>
                      <a:pt x="10477" y="2857"/>
                      <a:pt x="4763" y="4763"/>
                      <a:pt x="0" y="7620"/>
                    </a:cubicBezTo>
                    <a:lnTo>
                      <a:pt x="93345" y="219075"/>
                    </a:lnTo>
                    <a:cubicBezTo>
                      <a:pt x="98107" y="215265"/>
                      <a:pt x="103822" y="212407"/>
                      <a:pt x="109538" y="2105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26" name="Google Shape;2926;p17"/>
              <p:cNvSpPr/>
              <p:nvPr/>
            </p:nvSpPr>
            <p:spPr>
              <a:xfrm>
                <a:off x="6642734" y="3220402"/>
                <a:ext cx="401955" cy="36194"/>
              </a:xfrm>
              <a:custGeom>
                <a:avLst/>
                <a:gdLst/>
                <a:ahLst/>
                <a:cxnLst/>
                <a:rect l="l" t="t" r="r" b="b"/>
                <a:pathLst>
                  <a:path w="401955" h="36194" extrusionOk="0">
                    <a:moveTo>
                      <a:pt x="953" y="36195"/>
                    </a:moveTo>
                    <a:lnTo>
                      <a:pt x="401955" y="18097"/>
                    </a:lnTo>
                    <a:cubicBezTo>
                      <a:pt x="401955" y="12382"/>
                      <a:pt x="401955" y="5715"/>
                      <a:pt x="401003" y="0"/>
                    </a:cubicBezTo>
                    <a:lnTo>
                      <a:pt x="0" y="18097"/>
                    </a:lnTo>
                    <a:cubicBezTo>
                      <a:pt x="953" y="23813"/>
                      <a:pt x="953" y="29527"/>
                      <a:pt x="953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27" name="Google Shape;2927;p17"/>
              <p:cNvSpPr/>
              <p:nvPr/>
            </p:nvSpPr>
            <p:spPr>
              <a:xfrm>
                <a:off x="6619875" y="2976562"/>
                <a:ext cx="388620" cy="138112"/>
              </a:xfrm>
              <a:custGeom>
                <a:avLst/>
                <a:gdLst/>
                <a:ahLst/>
                <a:cxnLst/>
                <a:rect l="l" t="t" r="r" b="b"/>
                <a:pathLst>
                  <a:path w="388620" h="138112" extrusionOk="0">
                    <a:moveTo>
                      <a:pt x="4763" y="138113"/>
                    </a:moveTo>
                    <a:lnTo>
                      <a:pt x="388620" y="17145"/>
                    </a:lnTo>
                    <a:cubicBezTo>
                      <a:pt x="386715" y="11430"/>
                      <a:pt x="384810" y="5715"/>
                      <a:pt x="383858" y="0"/>
                    </a:cubicBezTo>
                    <a:lnTo>
                      <a:pt x="0" y="120967"/>
                    </a:lnTo>
                    <a:cubicBezTo>
                      <a:pt x="1905" y="126683"/>
                      <a:pt x="3810" y="132397"/>
                      <a:pt x="4763" y="1381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28" name="Google Shape;2928;p17"/>
              <p:cNvSpPr/>
              <p:nvPr/>
            </p:nvSpPr>
            <p:spPr>
              <a:xfrm>
                <a:off x="6560820" y="2752725"/>
                <a:ext cx="348614" cy="231457"/>
              </a:xfrm>
              <a:custGeom>
                <a:avLst/>
                <a:gdLst/>
                <a:ahLst/>
                <a:cxnLst/>
                <a:rect l="l" t="t" r="r" b="b"/>
                <a:pathLst>
                  <a:path w="348614" h="231457" extrusionOk="0">
                    <a:moveTo>
                      <a:pt x="9525" y="231458"/>
                    </a:moveTo>
                    <a:lnTo>
                      <a:pt x="348615" y="15240"/>
                    </a:lnTo>
                    <a:cubicBezTo>
                      <a:pt x="345758" y="10477"/>
                      <a:pt x="341947" y="4763"/>
                      <a:pt x="339090" y="0"/>
                    </a:cubicBezTo>
                    <a:lnTo>
                      <a:pt x="0" y="216217"/>
                    </a:lnTo>
                    <a:cubicBezTo>
                      <a:pt x="2858" y="220980"/>
                      <a:pt x="5715" y="225742"/>
                      <a:pt x="9525" y="2314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29" name="Google Shape;2929;p17"/>
              <p:cNvSpPr/>
              <p:nvPr/>
            </p:nvSpPr>
            <p:spPr>
              <a:xfrm>
                <a:off x="6470332" y="2562225"/>
                <a:ext cx="284797" cy="309562"/>
              </a:xfrm>
              <a:custGeom>
                <a:avLst/>
                <a:gdLst/>
                <a:ahLst/>
                <a:cxnLst/>
                <a:rect l="l" t="t" r="r" b="b"/>
                <a:pathLst>
                  <a:path w="284797" h="309562" extrusionOk="0">
                    <a:moveTo>
                      <a:pt x="284797" y="12383"/>
                    </a:moveTo>
                    <a:cubicBezTo>
                      <a:pt x="280035" y="8573"/>
                      <a:pt x="276225" y="3810"/>
                      <a:pt x="271463" y="0"/>
                    </a:cubicBezTo>
                    <a:lnTo>
                      <a:pt x="0" y="297180"/>
                    </a:lnTo>
                    <a:cubicBezTo>
                      <a:pt x="4763" y="300990"/>
                      <a:pt x="8572" y="305753"/>
                      <a:pt x="13335" y="309563"/>
                    </a:cubicBezTo>
                    <a:lnTo>
                      <a:pt x="284797" y="12383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30" name="Google Shape;2930;p17"/>
              <p:cNvSpPr/>
              <p:nvPr/>
            </p:nvSpPr>
            <p:spPr>
              <a:xfrm>
                <a:off x="6357937" y="2423160"/>
                <a:ext cx="205740" cy="364807"/>
              </a:xfrm>
              <a:custGeom>
                <a:avLst/>
                <a:gdLst/>
                <a:ahLst/>
                <a:cxnLst/>
                <a:rect l="l" t="t" r="r" b="b"/>
                <a:pathLst>
                  <a:path w="205740" h="364807" extrusionOk="0">
                    <a:moveTo>
                      <a:pt x="205740" y="8573"/>
                    </a:moveTo>
                    <a:cubicBezTo>
                      <a:pt x="200025" y="5715"/>
                      <a:pt x="195263" y="2857"/>
                      <a:pt x="189547" y="0"/>
                    </a:cubicBezTo>
                    <a:lnTo>
                      <a:pt x="0" y="355282"/>
                    </a:lnTo>
                    <a:cubicBezTo>
                      <a:pt x="5715" y="358140"/>
                      <a:pt x="10478" y="360998"/>
                      <a:pt x="16192" y="364807"/>
                    </a:cubicBezTo>
                    <a:lnTo>
                      <a:pt x="205740" y="8573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31" name="Google Shape;2931;p17"/>
              <p:cNvSpPr/>
              <p:nvPr/>
            </p:nvSpPr>
            <p:spPr>
              <a:xfrm>
                <a:off x="5155882" y="3220402"/>
                <a:ext cx="398144" cy="35242"/>
              </a:xfrm>
              <a:custGeom>
                <a:avLst/>
                <a:gdLst/>
                <a:ahLst/>
                <a:cxnLst/>
                <a:rect l="l" t="t" r="r" b="b"/>
                <a:pathLst>
                  <a:path w="398144" h="35242" extrusionOk="0">
                    <a:moveTo>
                      <a:pt x="398145" y="17145"/>
                    </a:moveTo>
                    <a:lnTo>
                      <a:pt x="953" y="0"/>
                    </a:lnTo>
                    <a:cubicBezTo>
                      <a:pt x="953" y="5715"/>
                      <a:pt x="953" y="12382"/>
                      <a:pt x="0" y="18097"/>
                    </a:cubicBezTo>
                    <a:lnTo>
                      <a:pt x="398145" y="35242"/>
                    </a:lnTo>
                    <a:cubicBezTo>
                      <a:pt x="398145" y="29527"/>
                      <a:pt x="398145" y="23813"/>
                      <a:pt x="398145" y="1714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32" name="Google Shape;2932;p17"/>
              <p:cNvSpPr/>
              <p:nvPr/>
            </p:nvSpPr>
            <p:spPr>
              <a:xfrm>
                <a:off x="5193030" y="2977514"/>
                <a:ext cx="384809" cy="137160"/>
              </a:xfrm>
              <a:custGeom>
                <a:avLst/>
                <a:gdLst/>
                <a:ahLst/>
                <a:cxnLst/>
                <a:rect l="l" t="t" r="r" b="b"/>
                <a:pathLst>
                  <a:path w="384809" h="137160" extrusionOk="0">
                    <a:moveTo>
                      <a:pt x="384810" y="120015"/>
                    </a:moveTo>
                    <a:lnTo>
                      <a:pt x="4763" y="0"/>
                    </a:lnTo>
                    <a:cubicBezTo>
                      <a:pt x="2857" y="5715"/>
                      <a:pt x="952" y="11430"/>
                      <a:pt x="0" y="17145"/>
                    </a:cubicBezTo>
                    <a:lnTo>
                      <a:pt x="381000" y="137160"/>
                    </a:lnTo>
                    <a:cubicBezTo>
                      <a:pt x="381953" y="131445"/>
                      <a:pt x="382905" y="125730"/>
                      <a:pt x="384810" y="12001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33" name="Google Shape;2933;p17"/>
              <p:cNvSpPr/>
              <p:nvPr/>
            </p:nvSpPr>
            <p:spPr>
              <a:xfrm>
                <a:off x="5291137" y="2752725"/>
                <a:ext cx="346710" cy="230504"/>
              </a:xfrm>
              <a:custGeom>
                <a:avLst/>
                <a:gdLst/>
                <a:ahLst/>
                <a:cxnLst/>
                <a:rect l="l" t="t" r="r" b="b"/>
                <a:pathLst>
                  <a:path w="346710" h="230504" extrusionOk="0">
                    <a:moveTo>
                      <a:pt x="346710" y="215265"/>
                    </a:moveTo>
                    <a:lnTo>
                      <a:pt x="9525" y="0"/>
                    </a:lnTo>
                    <a:cubicBezTo>
                      <a:pt x="6668" y="4763"/>
                      <a:pt x="2857" y="10477"/>
                      <a:pt x="0" y="15240"/>
                    </a:cubicBezTo>
                    <a:lnTo>
                      <a:pt x="337185" y="230505"/>
                    </a:lnTo>
                    <a:cubicBezTo>
                      <a:pt x="340042" y="224790"/>
                      <a:pt x="342900" y="220027"/>
                      <a:pt x="346710" y="21526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34" name="Google Shape;2934;p17"/>
              <p:cNvSpPr/>
              <p:nvPr/>
            </p:nvSpPr>
            <p:spPr>
              <a:xfrm>
                <a:off x="5434012" y="2573654"/>
                <a:ext cx="288607" cy="302895"/>
              </a:xfrm>
              <a:custGeom>
                <a:avLst/>
                <a:gdLst/>
                <a:ahLst/>
                <a:cxnLst/>
                <a:rect l="l" t="t" r="r" b="b"/>
                <a:pathLst>
                  <a:path w="288607" h="302895" extrusionOk="0">
                    <a:moveTo>
                      <a:pt x="288608" y="290513"/>
                    </a:moveTo>
                    <a:lnTo>
                      <a:pt x="13335" y="0"/>
                    </a:lnTo>
                    <a:cubicBezTo>
                      <a:pt x="8573" y="3810"/>
                      <a:pt x="4763" y="8573"/>
                      <a:pt x="0" y="12383"/>
                    </a:cubicBezTo>
                    <a:lnTo>
                      <a:pt x="275273" y="302895"/>
                    </a:lnTo>
                    <a:cubicBezTo>
                      <a:pt x="279083" y="299085"/>
                      <a:pt x="283845" y="294323"/>
                      <a:pt x="288608" y="2905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35" name="Google Shape;2935;p17"/>
              <p:cNvSpPr/>
              <p:nvPr/>
            </p:nvSpPr>
            <p:spPr>
              <a:xfrm>
                <a:off x="5604510" y="2442210"/>
                <a:ext cx="217169" cy="356235"/>
              </a:xfrm>
              <a:custGeom>
                <a:avLst/>
                <a:gdLst/>
                <a:ahLst/>
                <a:cxnLst/>
                <a:rect l="l" t="t" r="r" b="b"/>
                <a:pathLst>
                  <a:path w="217169" h="356235" extrusionOk="0">
                    <a:moveTo>
                      <a:pt x="0" y="9525"/>
                    </a:moveTo>
                    <a:lnTo>
                      <a:pt x="201930" y="356235"/>
                    </a:lnTo>
                    <a:cubicBezTo>
                      <a:pt x="206692" y="353378"/>
                      <a:pt x="212407" y="349567"/>
                      <a:pt x="217170" y="346710"/>
                    </a:cubicBezTo>
                    <a:lnTo>
                      <a:pt x="16192" y="0"/>
                    </a:lnTo>
                    <a:cubicBezTo>
                      <a:pt x="10477" y="2857"/>
                      <a:pt x="5715" y="5715"/>
                      <a:pt x="0" y="952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36" name="Google Shape;2936;p17"/>
              <p:cNvSpPr/>
              <p:nvPr/>
            </p:nvSpPr>
            <p:spPr>
              <a:xfrm>
                <a:off x="5412104" y="2451735"/>
                <a:ext cx="70485" cy="72007"/>
              </a:xfrm>
              <a:custGeom>
                <a:avLst/>
                <a:gdLst/>
                <a:ahLst/>
                <a:cxnLst/>
                <a:rect l="l" t="t" r="r" b="b"/>
                <a:pathLst>
                  <a:path w="70485" h="72007" extrusionOk="0">
                    <a:moveTo>
                      <a:pt x="41910" y="11430"/>
                    </a:moveTo>
                    <a:lnTo>
                      <a:pt x="28575" y="0"/>
                    </a:lnTo>
                    <a:lnTo>
                      <a:pt x="6668" y="24765"/>
                    </a:lnTo>
                    <a:cubicBezTo>
                      <a:pt x="1905" y="29527"/>
                      <a:pt x="0" y="35242"/>
                      <a:pt x="0" y="41910"/>
                    </a:cubicBezTo>
                    <a:cubicBezTo>
                      <a:pt x="0" y="48577"/>
                      <a:pt x="2858" y="54292"/>
                      <a:pt x="7620" y="58102"/>
                    </a:cubicBezTo>
                    <a:cubicBezTo>
                      <a:pt x="13335" y="62865"/>
                      <a:pt x="21908" y="67627"/>
                      <a:pt x="32385" y="69532"/>
                    </a:cubicBezTo>
                    <a:cubicBezTo>
                      <a:pt x="42863" y="72390"/>
                      <a:pt x="55245" y="72390"/>
                      <a:pt x="69533" y="71438"/>
                    </a:cubicBezTo>
                    <a:lnTo>
                      <a:pt x="70485" y="63817"/>
                    </a:lnTo>
                    <a:cubicBezTo>
                      <a:pt x="61913" y="63817"/>
                      <a:pt x="53340" y="62865"/>
                      <a:pt x="46673" y="60960"/>
                    </a:cubicBezTo>
                    <a:cubicBezTo>
                      <a:pt x="40005" y="59055"/>
                      <a:pt x="34290" y="56198"/>
                      <a:pt x="30480" y="52388"/>
                    </a:cubicBezTo>
                    <a:cubicBezTo>
                      <a:pt x="26670" y="49530"/>
                      <a:pt x="24765" y="44767"/>
                      <a:pt x="23813" y="40005"/>
                    </a:cubicBezTo>
                    <a:cubicBezTo>
                      <a:pt x="22860" y="35242"/>
                      <a:pt x="24765" y="31432"/>
                      <a:pt x="27623" y="27623"/>
                    </a:cubicBezTo>
                    <a:lnTo>
                      <a:pt x="41910" y="1143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37" name="Google Shape;2937;p17"/>
              <p:cNvSpPr/>
              <p:nvPr/>
            </p:nvSpPr>
            <p:spPr>
              <a:xfrm>
                <a:off x="5534025" y="2244089"/>
                <a:ext cx="77033" cy="27622"/>
              </a:xfrm>
              <a:custGeom>
                <a:avLst/>
                <a:gdLst/>
                <a:ahLst/>
                <a:cxnLst/>
                <a:rect l="l" t="t" r="r" b="b"/>
                <a:pathLst>
                  <a:path w="77033" h="27622" extrusionOk="0">
                    <a:moveTo>
                      <a:pt x="24765" y="15240"/>
                    </a:moveTo>
                    <a:cubicBezTo>
                      <a:pt x="27623" y="13335"/>
                      <a:pt x="30480" y="12383"/>
                      <a:pt x="34290" y="12383"/>
                    </a:cubicBezTo>
                    <a:cubicBezTo>
                      <a:pt x="37148" y="12383"/>
                      <a:pt x="40005" y="12383"/>
                      <a:pt x="42863" y="13335"/>
                    </a:cubicBezTo>
                    <a:lnTo>
                      <a:pt x="75248" y="27623"/>
                    </a:lnTo>
                    <a:cubicBezTo>
                      <a:pt x="80010" y="24765"/>
                      <a:pt x="75248" y="20003"/>
                      <a:pt x="60960" y="12383"/>
                    </a:cubicBezTo>
                    <a:cubicBezTo>
                      <a:pt x="53340" y="8573"/>
                      <a:pt x="48577" y="6668"/>
                      <a:pt x="45720" y="5715"/>
                    </a:cubicBezTo>
                    <a:cubicBezTo>
                      <a:pt x="39052" y="2858"/>
                      <a:pt x="31433" y="953"/>
                      <a:pt x="23813" y="0"/>
                    </a:cubicBezTo>
                    <a:cubicBezTo>
                      <a:pt x="16192" y="0"/>
                      <a:pt x="10477" y="953"/>
                      <a:pt x="5715" y="3810"/>
                    </a:cubicBezTo>
                    <a:cubicBezTo>
                      <a:pt x="2858" y="5715"/>
                      <a:pt x="952" y="7620"/>
                      <a:pt x="0" y="9525"/>
                    </a:cubicBezTo>
                    <a:lnTo>
                      <a:pt x="17145" y="21908"/>
                    </a:lnTo>
                    <a:cubicBezTo>
                      <a:pt x="19050" y="18098"/>
                      <a:pt x="21908" y="16193"/>
                      <a:pt x="24765" y="1524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38" name="Google Shape;2938;p17"/>
              <p:cNvSpPr/>
              <p:nvPr/>
            </p:nvSpPr>
            <p:spPr>
              <a:xfrm>
                <a:off x="5629275" y="2180186"/>
                <a:ext cx="80010" cy="46758"/>
              </a:xfrm>
              <a:custGeom>
                <a:avLst/>
                <a:gdLst/>
                <a:ahLst/>
                <a:cxnLst/>
                <a:rect l="l" t="t" r="r" b="b"/>
                <a:pathLst>
                  <a:path w="80010" h="46758" extrusionOk="0">
                    <a:moveTo>
                      <a:pt x="20002" y="43901"/>
                    </a:moveTo>
                    <a:cubicBezTo>
                      <a:pt x="22860" y="41996"/>
                      <a:pt x="25717" y="41043"/>
                      <a:pt x="27623" y="40091"/>
                    </a:cubicBezTo>
                    <a:cubicBezTo>
                      <a:pt x="32385" y="38186"/>
                      <a:pt x="38100" y="37233"/>
                      <a:pt x="44767" y="37233"/>
                    </a:cubicBezTo>
                    <a:cubicBezTo>
                      <a:pt x="52388" y="37233"/>
                      <a:pt x="60008" y="39138"/>
                      <a:pt x="68580" y="41996"/>
                    </a:cubicBezTo>
                    <a:lnTo>
                      <a:pt x="80010" y="37233"/>
                    </a:lnTo>
                    <a:lnTo>
                      <a:pt x="50483" y="10563"/>
                    </a:lnTo>
                    <a:cubicBezTo>
                      <a:pt x="45720" y="5801"/>
                      <a:pt x="40958" y="2943"/>
                      <a:pt x="36195" y="1038"/>
                    </a:cubicBezTo>
                    <a:cubicBezTo>
                      <a:pt x="30480" y="-867"/>
                      <a:pt x="25717" y="86"/>
                      <a:pt x="20955" y="1991"/>
                    </a:cubicBezTo>
                    <a:cubicBezTo>
                      <a:pt x="15240" y="4848"/>
                      <a:pt x="11430" y="7706"/>
                      <a:pt x="9525" y="9611"/>
                    </a:cubicBezTo>
                    <a:lnTo>
                      <a:pt x="26670" y="21993"/>
                    </a:lnTo>
                    <a:cubicBezTo>
                      <a:pt x="26670" y="21041"/>
                      <a:pt x="27623" y="19136"/>
                      <a:pt x="28575" y="18183"/>
                    </a:cubicBezTo>
                    <a:cubicBezTo>
                      <a:pt x="30480" y="16278"/>
                      <a:pt x="32385" y="15326"/>
                      <a:pt x="34290" y="14373"/>
                    </a:cubicBezTo>
                    <a:cubicBezTo>
                      <a:pt x="37148" y="13421"/>
                      <a:pt x="40005" y="13421"/>
                      <a:pt x="43815" y="14373"/>
                    </a:cubicBezTo>
                    <a:cubicBezTo>
                      <a:pt x="47625" y="16278"/>
                      <a:pt x="51435" y="18183"/>
                      <a:pt x="55245" y="21993"/>
                    </a:cubicBezTo>
                    <a:lnTo>
                      <a:pt x="73342" y="35328"/>
                    </a:lnTo>
                    <a:lnTo>
                      <a:pt x="71438" y="36281"/>
                    </a:lnTo>
                    <a:cubicBezTo>
                      <a:pt x="54292" y="31518"/>
                      <a:pt x="40958" y="27708"/>
                      <a:pt x="31433" y="25803"/>
                    </a:cubicBezTo>
                    <a:cubicBezTo>
                      <a:pt x="20955" y="23898"/>
                      <a:pt x="13335" y="23898"/>
                      <a:pt x="9525" y="25803"/>
                    </a:cubicBezTo>
                    <a:cubicBezTo>
                      <a:pt x="7620" y="26756"/>
                      <a:pt x="5715" y="27708"/>
                      <a:pt x="3810" y="28661"/>
                    </a:cubicBezTo>
                    <a:cubicBezTo>
                      <a:pt x="1905" y="29613"/>
                      <a:pt x="952" y="30566"/>
                      <a:pt x="0" y="32471"/>
                    </a:cubicBezTo>
                    <a:lnTo>
                      <a:pt x="16192" y="46758"/>
                    </a:lnTo>
                    <a:cubicBezTo>
                      <a:pt x="16192" y="46758"/>
                      <a:pt x="18098" y="45806"/>
                      <a:pt x="20002" y="4390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39" name="Google Shape;2939;p17"/>
              <p:cNvSpPr/>
              <p:nvPr/>
            </p:nvSpPr>
            <p:spPr>
              <a:xfrm>
                <a:off x="5366385" y="2163127"/>
                <a:ext cx="518291" cy="331470"/>
              </a:xfrm>
              <a:custGeom>
                <a:avLst/>
                <a:gdLst/>
                <a:ahLst/>
                <a:cxnLst/>
                <a:rect l="l" t="t" r="r" b="b"/>
                <a:pathLst>
                  <a:path w="518291" h="331470" extrusionOk="0">
                    <a:moveTo>
                      <a:pt x="83820" y="260985"/>
                    </a:moveTo>
                    <a:cubicBezTo>
                      <a:pt x="84773" y="260985"/>
                      <a:pt x="85725" y="260985"/>
                      <a:pt x="86677" y="261938"/>
                    </a:cubicBezTo>
                    <a:cubicBezTo>
                      <a:pt x="87630" y="262890"/>
                      <a:pt x="89535" y="263843"/>
                      <a:pt x="90488" y="264795"/>
                    </a:cubicBezTo>
                    <a:cubicBezTo>
                      <a:pt x="93345" y="267653"/>
                      <a:pt x="94298" y="272415"/>
                      <a:pt x="92392" y="278130"/>
                    </a:cubicBezTo>
                    <a:cubicBezTo>
                      <a:pt x="90488" y="283845"/>
                      <a:pt x="87630" y="289560"/>
                      <a:pt x="81915" y="294323"/>
                    </a:cubicBezTo>
                    <a:cubicBezTo>
                      <a:pt x="93345" y="301943"/>
                      <a:pt x="105727" y="305753"/>
                      <a:pt x="118110" y="307658"/>
                    </a:cubicBezTo>
                    <a:cubicBezTo>
                      <a:pt x="129540" y="308610"/>
                      <a:pt x="139065" y="305753"/>
                      <a:pt x="145732" y="300038"/>
                    </a:cubicBezTo>
                    <a:cubicBezTo>
                      <a:pt x="148590" y="297180"/>
                      <a:pt x="151448" y="293370"/>
                      <a:pt x="152400" y="289560"/>
                    </a:cubicBezTo>
                    <a:cubicBezTo>
                      <a:pt x="154305" y="284798"/>
                      <a:pt x="156210" y="280988"/>
                      <a:pt x="156210" y="275273"/>
                    </a:cubicBezTo>
                    <a:lnTo>
                      <a:pt x="170498" y="289560"/>
                    </a:lnTo>
                    <a:lnTo>
                      <a:pt x="193357" y="284798"/>
                    </a:lnTo>
                    <a:lnTo>
                      <a:pt x="129540" y="218123"/>
                    </a:lnTo>
                    <a:cubicBezTo>
                      <a:pt x="139065" y="209550"/>
                      <a:pt x="148590" y="201930"/>
                      <a:pt x="158115" y="193358"/>
                    </a:cubicBezTo>
                    <a:lnTo>
                      <a:pt x="206692" y="255270"/>
                    </a:lnTo>
                    <a:lnTo>
                      <a:pt x="231457" y="253365"/>
                    </a:lnTo>
                    <a:lnTo>
                      <a:pt x="174307" y="180023"/>
                    </a:lnTo>
                    <a:cubicBezTo>
                      <a:pt x="184785" y="171450"/>
                      <a:pt x="196215" y="163830"/>
                      <a:pt x="206692" y="156210"/>
                    </a:cubicBezTo>
                    <a:lnTo>
                      <a:pt x="221932" y="180023"/>
                    </a:lnTo>
                    <a:lnTo>
                      <a:pt x="213360" y="185738"/>
                    </a:lnTo>
                    <a:cubicBezTo>
                      <a:pt x="212407" y="186690"/>
                      <a:pt x="211455" y="187643"/>
                      <a:pt x="211455" y="189548"/>
                    </a:cubicBezTo>
                    <a:cubicBezTo>
                      <a:pt x="210502" y="190500"/>
                      <a:pt x="211455" y="192405"/>
                      <a:pt x="212407" y="193358"/>
                    </a:cubicBezTo>
                    <a:cubicBezTo>
                      <a:pt x="215265" y="197168"/>
                      <a:pt x="220980" y="200025"/>
                      <a:pt x="231457" y="201930"/>
                    </a:cubicBezTo>
                    <a:cubicBezTo>
                      <a:pt x="241935" y="203835"/>
                      <a:pt x="248602" y="203835"/>
                      <a:pt x="252413" y="200978"/>
                    </a:cubicBezTo>
                    <a:cubicBezTo>
                      <a:pt x="254317" y="200025"/>
                      <a:pt x="255270" y="198120"/>
                      <a:pt x="255270" y="197168"/>
                    </a:cubicBezTo>
                    <a:cubicBezTo>
                      <a:pt x="255270" y="195263"/>
                      <a:pt x="255270" y="193358"/>
                      <a:pt x="254317" y="192405"/>
                    </a:cubicBezTo>
                    <a:lnTo>
                      <a:pt x="223838" y="145733"/>
                    </a:lnTo>
                    <a:cubicBezTo>
                      <a:pt x="231457" y="140970"/>
                      <a:pt x="239077" y="135255"/>
                      <a:pt x="246698" y="130493"/>
                    </a:cubicBezTo>
                    <a:lnTo>
                      <a:pt x="291465" y="199073"/>
                    </a:lnTo>
                    <a:lnTo>
                      <a:pt x="314325" y="197168"/>
                    </a:lnTo>
                    <a:lnTo>
                      <a:pt x="263842" y="119063"/>
                    </a:lnTo>
                    <a:cubicBezTo>
                      <a:pt x="286703" y="104775"/>
                      <a:pt x="310515" y="92393"/>
                      <a:pt x="335280" y="80010"/>
                    </a:cubicBezTo>
                    <a:lnTo>
                      <a:pt x="347663" y="105728"/>
                    </a:lnTo>
                    <a:lnTo>
                      <a:pt x="307657" y="125730"/>
                    </a:lnTo>
                    <a:cubicBezTo>
                      <a:pt x="305753" y="126683"/>
                      <a:pt x="303848" y="128588"/>
                      <a:pt x="302895" y="130493"/>
                    </a:cubicBezTo>
                    <a:cubicBezTo>
                      <a:pt x="301942" y="133350"/>
                      <a:pt x="301942" y="135255"/>
                      <a:pt x="302895" y="137160"/>
                    </a:cubicBezTo>
                    <a:cubicBezTo>
                      <a:pt x="305753" y="141923"/>
                      <a:pt x="310515" y="146685"/>
                      <a:pt x="317182" y="149543"/>
                    </a:cubicBezTo>
                    <a:cubicBezTo>
                      <a:pt x="323850" y="153353"/>
                      <a:pt x="329565" y="154305"/>
                      <a:pt x="333375" y="152400"/>
                    </a:cubicBezTo>
                    <a:cubicBezTo>
                      <a:pt x="334328" y="151448"/>
                      <a:pt x="335280" y="150495"/>
                      <a:pt x="335280" y="149543"/>
                    </a:cubicBezTo>
                    <a:cubicBezTo>
                      <a:pt x="336232" y="148590"/>
                      <a:pt x="336232" y="147638"/>
                      <a:pt x="335280" y="145733"/>
                    </a:cubicBezTo>
                    <a:lnTo>
                      <a:pt x="331470" y="139065"/>
                    </a:lnTo>
                    <a:cubicBezTo>
                      <a:pt x="330517" y="138113"/>
                      <a:pt x="330517" y="136208"/>
                      <a:pt x="331470" y="135255"/>
                    </a:cubicBezTo>
                    <a:cubicBezTo>
                      <a:pt x="331470" y="134303"/>
                      <a:pt x="332423" y="132398"/>
                      <a:pt x="333375" y="132398"/>
                    </a:cubicBezTo>
                    <a:lnTo>
                      <a:pt x="355282" y="120968"/>
                    </a:lnTo>
                    <a:lnTo>
                      <a:pt x="371475" y="153353"/>
                    </a:lnTo>
                    <a:lnTo>
                      <a:pt x="394335" y="154305"/>
                    </a:lnTo>
                    <a:lnTo>
                      <a:pt x="352425" y="71438"/>
                    </a:lnTo>
                    <a:cubicBezTo>
                      <a:pt x="378142" y="60008"/>
                      <a:pt x="403860" y="48578"/>
                      <a:pt x="431482" y="39053"/>
                    </a:cubicBezTo>
                    <a:lnTo>
                      <a:pt x="442913" y="69533"/>
                    </a:lnTo>
                    <a:cubicBezTo>
                      <a:pt x="436245" y="65723"/>
                      <a:pt x="429578" y="62865"/>
                      <a:pt x="422910" y="60960"/>
                    </a:cubicBezTo>
                    <a:cubicBezTo>
                      <a:pt x="417195" y="59055"/>
                      <a:pt x="411480" y="59055"/>
                      <a:pt x="408623" y="60960"/>
                    </a:cubicBezTo>
                    <a:cubicBezTo>
                      <a:pt x="401003" y="63818"/>
                      <a:pt x="395288" y="68580"/>
                      <a:pt x="391478" y="75248"/>
                    </a:cubicBezTo>
                    <a:cubicBezTo>
                      <a:pt x="387667" y="81915"/>
                      <a:pt x="387667" y="88583"/>
                      <a:pt x="389573" y="95250"/>
                    </a:cubicBezTo>
                    <a:cubicBezTo>
                      <a:pt x="392430" y="102870"/>
                      <a:pt x="399098" y="108585"/>
                      <a:pt x="408623" y="113348"/>
                    </a:cubicBezTo>
                    <a:cubicBezTo>
                      <a:pt x="418148" y="118110"/>
                      <a:pt x="427673" y="119063"/>
                      <a:pt x="434340" y="117158"/>
                    </a:cubicBezTo>
                    <a:cubicBezTo>
                      <a:pt x="437198" y="116205"/>
                      <a:pt x="441007" y="113348"/>
                      <a:pt x="443865" y="110490"/>
                    </a:cubicBezTo>
                    <a:cubicBezTo>
                      <a:pt x="446723" y="107633"/>
                      <a:pt x="450532" y="103823"/>
                      <a:pt x="453390" y="98108"/>
                    </a:cubicBezTo>
                    <a:lnTo>
                      <a:pt x="460057" y="116205"/>
                    </a:lnTo>
                    <a:lnTo>
                      <a:pt x="482917" y="120968"/>
                    </a:lnTo>
                    <a:lnTo>
                      <a:pt x="468630" y="80963"/>
                    </a:lnTo>
                    <a:cubicBezTo>
                      <a:pt x="470535" y="75248"/>
                      <a:pt x="473392" y="71438"/>
                      <a:pt x="476250" y="67628"/>
                    </a:cubicBezTo>
                    <a:cubicBezTo>
                      <a:pt x="480060" y="63818"/>
                      <a:pt x="482917" y="60960"/>
                      <a:pt x="486728" y="60008"/>
                    </a:cubicBezTo>
                    <a:cubicBezTo>
                      <a:pt x="488632" y="59055"/>
                      <a:pt x="490538" y="59055"/>
                      <a:pt x="492442" y="60960"/>
                    </a:cubicBezTo>
                    <a:cubicBezTo>
                      <a:pt x="494348" y="61913"/>
                      <a:pt x="496253" y="63818"/>
                      <a:pt x="497205" y="65723"/>
                    </a:cubicBezTo>
                    <a:cubicBezTo>
                      <a:pt x="499110" y="69533"/>
                      <a:pt x="499110" y="75248"/>
                      <a:pt x="499110" y="80963"/>
                    </a:cubicBezTo>
                    <a:cubicBezTo>
                      <a:pt x="498157" y="86678"/>
                      <a:pt x="497205" y="93345"/>
                      <a:pt x="495300" y="99060"/>
                    </a:cubicBezTo>
                    <a:lnTo>
                      <a:pt x="516255" y="104775"/>
                    </a:lnTo>
                    <a:cubicBezTo>
                      <a:pt x="519113" y="91440"/>
                      <a:pt x="519113" y="80010"/>
                      <a:pt x="515303" y="69533"/>
                    </a:cubicBezTo>
                    <a:cubicBezTo>
                      <a:pt x="512445" y="61913"/>
                      <a:pt x="506730" y="55245"/>
                      <a:pt x="498157" y="50483"/>
                    </a:cubicBezTo>
                    <a:cubicBezTo>
                      <a:pt x="489585" y="44768"/>
                      <a:pt x="481965" y="43815"/>
                      <a:pt x="476250" y="45720"/>
                    </a:cubicBezTo>
                    <a:cubicBezTo>
                      <a:pt x="473392" y="46673"/>
                      <a:pt x="470535" y="48578"/>
                      <a:pt x="467678" y="50483"/>
                    </a:cubicBezTo>
                    <a:cubicBezTo>
                      <a:pt x="464820" y="52388"/>
                      <a:pt x="461963" y="56198"/>
                      <a:pt x="459105" y="59055"/>
                    </a:cubicBezTo>
                    <a:lnTo>
                      <a:pt x="450532" y="34290"/>
                    </a:lnTo>
                    <a:cubicBezTo>
                      <a:pt x="470535" y="27623"/>
                      <a:pt x="490538" y="21908"/>
                      <a:pt x="511492" y="16193"/>
                    </a:cubicBezTo>
                    <a:lnTo>
                      <a:pt x="506730" y="12383"/>
                    </a:lnTo>
                    <a:lnTo>
                      <a:pt x="506730" y="12383"/>
                    </a:lnTo>
                    <a:lnTo>
                      <a:pt x="505778" y="11430"/>
                    </a:lnTo>
                    <a:lnTo>
                      <a:pt x="493395" y="0"/>
                    </a:lnTo>
                    <a:cubicBezTo>
                      <a:pt x="295275" y="52388"/>
                      <a:pt x="122873" y="168593"/>
                      <a:pt x="0" y="325755"/>
                    </a:cubicBezTo>
                    <a:lnTo>
                      <a:pt x="20955" y="331470"/>
                    </a:lnTo>
                    <a:cubicBezTo>
                      <a:pt x="40957" y="306705"/>
                      <a:pt x="61913" y="282893"/>
                      <a:pt x="83820" y="260985"/>
                    </a:cubicBezTo>
                    <a:close/>
                    <a:moveTo>
                      <a:pt x="436245" y="93345"/>
                    </a:moveTo>
                    <a:cubicBezTo>
                      <a:pt x="432435" y="97155"/>
                      <a:pt x="427673" y="100013"/>
                      <a:pt x="423863" y="101918"/>
                    </a:cubicBezTo>
                    <a:cubicBezTo>
                      <a:pt x="421005" y="102870"/>
                      <a:pt x="418148" y="102870"/>
                      <a:pt x="416242" y="101918"/>
                    </a:cubicBezTo>
                    <a:cubicBezTo>
                      <a:pt x="413385" y="100965"/>
                      <a:pt x="412432" y="99060"/>
                      <a:pt x="411480" y="97155"/>
                    </a:cubicBezTo>
                    <a:cubicBezTo>
                      <a:pt x="409575" y="92393"/>
                      <a:pt x="410528" y="88583"/>
                      <a:pt x="412432" y="84773"/>
                    </a:cubicBezTo>
                    <a:cubicBezTo>
                      <a:pt x="414338" y="80010"/>
                      <a:pt x="417195" y="77153"/>
                      <a:pt x="421957" y="76200"/>
                    </a:cubicBezTo>
                    <a:cubicBezTo>
                      <a:pt x="425767" y="75248"/>
                      <a:pt x="429578" y="74295"/>
                      <a:pt x="434340" y="75248"/>
                    </a:cubicBezTo>
                    <a:cubicBezTo>
                      <a:pt x="439103" y="75248"/>
                      <a:pt x="443865" y="77153"/>
                      <a:pt x="447675" y="79058"/>
                    </a:cubicBezTo>
                    <a:cubicBezTo>
                      <a:pt x="443865" y="83820"/>
                      <a:pt x="440055" y="89535"/>
                      <a:pt x="436245" y="93345"/>
                    </a:cubicBezTo>
                    <a:close/>
                    <a:moveTo>
                      <a:pt x="115252" y="231458"/>
                    </a:moveTo>
                    <a:lnTo>
                      <a:pt x="140970" y="258127"/>
                    </a:lnTo>
                    <a:cubicBezTo>
                      <a:pt x="140017" y="265748"/>
                      <a:pt x="138113" y="272415"/>
                      <a:pt x="136207" y="278130"/>
                    </a:cubicBezTo>
                    <a:cubicBezTo>
                      <a:pt x="134302" y="283845"/>
                      <a:pt x="131445" y="287655"/>
                      <a:pt x="128588" y="291465"/>
                    </a:cubicBezTo>
                    <a:cubicBezTo>
                      <a:pt x="125730" y="294323"/>
                      <a:pt x="121920" y="296228"/>
                      <a:pt x="118110" y="297180"/>
                    </a:cubicBezTo>
                    <a:cubicBezTo>
                      <a:pt x="114300" y="298133"/>
                      <a:pt x="110490" y="298133"/>
                      <a:pt x="106680" y="297180"/>
                    </a:cubicBezTo>
                    <a:cubicBezTo>
                      <a:pt x="106680" y="297180"/>
                      <a:pt x="105727" y="296228"/>
                      <a:pt x="105727" y="296228"/>
                    </a:cubicBezTo>
                    <a:cubicBezTo>
                      <a:pt x="105727" y="295275"/>
                      <a:pt x="105727" y="295275"/>
                      <a:pt x="105727" y="295275"/>
                    </a:cubicBezTo>
                    <a:cubicBezTo>
                      <a:pt x="110490" y="288608"/>
                      <a:pt x="113348" y="282893"/>
                      <a:pt x="115252" y="277178"/>
                    </a:cubicBezTo>
                    <a:cubicBezTo>
                      <a:pt x="117157" y="271463"/>
                      <a:pt x="116205" y="266700"/>
                      <a:pt x="114300" y="264795"/>
                    </a:cubicBezTo>
                    <a:cubicBezTo>
                      <a:pt x="112395" y="262890"/>
                      <a:pt x="109538" y="260985"/>
                      <a:pt x="104775" y="259080"/>
                    </a:cubicBezTo>
                    <a:cubicBezTo>
                      <a:pt x="100965" y="258127"/>
                      <a:pt x="96202" y="257175"/>
                      <a:pt x="91440" y="256223"/>
                    </a:cubicBezTo>
                    <a:cubicBezTo>
                      <a:pt x="98107" y="246698"/>
                      <a:pt x="106680" y="239077"/>
                      <a:pt x="115252" y="2314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0" name="Google Shape;2940;p17"/>
              <p:cNvSpPr/>
              <p:nvPr/>
            </p:nvSpPr>
            <p:spPr>
              <a:xfrm>
                <a:off x="5730239" y="2140743"/>
                <a:ext cx="72130" cy="40481"/>
              </a:xfrm>
              <a:custGeom>
                <a:avLst/>
                <a:gdLst/>
                <a:ahLst/>
                <a:cxnLst/>
                <a:rect l="l" t="t" r="r" b="b"/>
                <a:pathLst>
                  <a:path w="72130" h="40481" extrusionOk="0">
                    <a:moveTo>
                      <a:pt x="22860" y="17621"/>
                    </a:moveTo>
                    <a:cubicBezTo>
                      <a:pt x="25718" y="16669"/>
                      <a:pt x="29527" y="16669"/>
                      <a:pt x="32385" y="16669"/>
                    </a:cubicBezTo>
                    <a:cubicBezTo>
                      <a:pt x="35243" y="16669"/>
                      <a:pt x="38100" y="17621"/>
                      <a:pt x="40958" y="19526"/>
                    </a:cubicBezTo>
                    <a:lnTo>
                      <a:pt x="69533" y="40481"/>
                    </a:lnTo>
                    <a:cubicBezTo>
                      <a:pt x="75248" y="38576"/>
                      <a:pt x="71438" y="32861"/>
                      <a:pt x="59055" y="22384"/>
                    </a:cubicBezTo>
                    <a:cubicBezTo>
                      <a:pt x="52388" y="16669"/>
                      <a:pt x="48577" y="13811"/>
                      <a:pt x="45720" y="11906"/>
                    </a:cubicBezTo>
                    <a:cubicBezTo>
                      <a:pt x="40005" y="7144"/>
                      <a:pt x="33338" y="3334"/>
                      <a:pt x="25718" y="1429"/>
                    </a:cubicBezTo>
                    <a:cubicBezTo>
                      <a:pt x="19050" y="-476"/>
                      <a:pt x="12383" y="-476"/>
                      <a:pt x="7620" y="1429"/>
                    </a:cubicBezTo>
                    <a:cubicBezTo>
                      <a:pt x="4763" y="2381"/>
                      <a:pt x="1905" y="4286"/>
                      <a:pt x="0" y="5239"/>
                    </a:cubicBezTo>
                    <a:lnTo>
                      <a:pt x="14288" y="21431"/>
                    </a:lnTo>
                    <a:cubicBezTo>
                      <a:pt x="17145" y="20479"/>
                      <a:pt x="20002" y="18574"/>
                      <a:pt x="22860" y="176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1" name="Google Shape;2941;p17"/>
              <p:cNvSpPr/>
              <p:nvPr/>
            </p:nvSpPr>
            <p:spPr>
              <a:xfrm>
                <a:off x="6128204" y="2241841"/>
                <a:ext cx="60187" cy="55030"/>
              </a:xfrm>
              <a:custGeom>
                <a:avLst/>
                <a:gdLst/>
                <a:ahLst/>
                <a:cxnLst/>
                <a:rect l="l" t="t" r="r" b="b"/>
                <a:pathLst>
                  <a:path w="60187" h="55030" extrusionOk="0">
                    <a:moveTo>
                      <a:pt x="19230" y="17489"/>
                    </a:moveTo>
                    <a:cubicBezTo>
                      <a:pt x="23041" y="15584"/>
                      <a:pt x="27803" y="14631"/>
                      <a:pt x="32566" y="14631"/>
                    </a:cubicBezTo>
                    <a:lnTo>
                      <a:pt x="43996" y="15584"/>
                    </a:lnTo>
                    <a:lnTo>
                      <a:pt x="36375" y="1296"/>
                    </a:lnTo>
                    <a:lnTo>
                      <a:pt x="25898" y="344"/>
                    </a:lnTo>
                    <a:cubicBezTo>
                      <a:pt x="19230" y="-609"/>
                      <a:pt x="13516" y="344"/>
                      <a:pt x="8753" y="4154"/>
                    </a:cubicBezTo>
                    <a:cubicBezTo>
                      <a:pt x="3991" y="7011"/>
                      <a:pt x="1133" y="10821"/>
                      <a:pt x="180" y="16536"/>
                    </a:cubicBezTo>
                    <a:cubicBezTo>
                      <a:pt x="-772" y="25109"/>
                      <a:pt x="2086" y="33681"/>
                      <a:pt x="7800" y="41301"/>
                    </a:cubicBezTo>
                    <a:cubicBezTo>
                      <a:pt x="14468" y="48921"/>
                      <a:pt x="22088" y="53684"/>
                      <a:pt x="30661" y="54636"/>
                    </a:cubicBezTo>
                    <a:cubicBezTo>
                      <a:pt x="36375" y="55589"/>
                      <a:pt x="42091" y="54636"/>
                      <a:pt x="46853" y="53684"/>
                    </a:cubicBezTo>
                    <a:cubicBezTo>
                      <a:pt x="51616" y="52731"/>
                      <a:pt x="56378" y="50826"/>
                      <a:pt x="60188" y="47969"/>
                    </a:cubicBezTo>
                    <a:lnTo>
                      <a:pt x="52568" y="31776"/>
                    </a:lnTo>
                    <a:cubicBezTo>
                      <a:pt x="47805" y="34634"/>
                      <a:pt x="43043" y="37491"/>
                      <a:pt x="37328" y="39396"/>
                    </a:cubicBezTo>
                    <a:cubicBezTo>
                      <a:pt x="31613" y="41301"/>
                      <a:pt x="26850" y="41301"/>
                      <a:pt x="22088" y="41301"/>
                    </a:cubicBezTo>
                    <a:cubicBezTo>
                      <a:pt x="19230" y="41301"/>
                      <a:pt x="16373" y="39396"/>
                      <a:pt x="14468" y="36539"/>
                    </a:cubicBezTo>
                    <a:cubicBezTo>
                      <a:pt x="12563" y="33681"/>
                      <a:pt x="11611" y="30824"/>
                      <a:pt x="11611" y="27014"/>
                    </a:cubicBezTo>
                    <a:cubicBezTo>
                      <a:pt x="12563" y="23204"/>
                      <a:pt x="15421" y="20346"/>
                      <a:pt x="19230" y="1748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2" name="Google Shape;2942;p17"/>
              <p:cNvSpPr/>
              <p:nvPr/>
            </p:nvSpPr>
            <p:spPr>
              <a:xfrm>
                <a:off x="6304222" y="2196426"/>
                <a:ext cx="62287" cy="78143"/>
              </a:xfrm>
              <a:custGeom>
                <a:avLst/>
                <a:gdLst/>
                <a:ahLst/>
                <a:cxnLst/>
                <a:rect l="l" t="t" r="r" b="b"/>
                <a:pathLst>
                  <a:path w="62287" h="78143" extrusionOk="0">
                    <a:moveTo>
                      <a:pt x="23235" y="22899"/>
                    </a:moveTo>
                    <a:cubicBezTo>
                      <a:pt x="27045" y="20041"/>
                      <a:pt x="31808" y="19089"/>
                      <a:pt x="36570" y="20994"/>
                    </a:cubicBezTo>
                    <a:lnTo>
                      <a:pt x="57525" y="26709"/>
                    </a:lnTo>
                    <a:lnTo>
                      <a:pt x="62288" y="9564"/>
                    </a:lnTo>
                    <a:lnTo>
                      <a:pt x="30855" y="991"/>
                    </a:lnTo>
                    <a:cubicBezTo>
                      <a:pt x="24188" y="-914"/>
                      <a:pt x="18473" y="39"/>
                      <a:pt x="12758" y="2896"/>
                    </a:cubicBezTo>
                    <a:cubicBezTo>
                      <a:pt x="7043" y="5754"/>
                      <a:pt x="3233" y="10516"/>
                      <a:pt x="1328" y="16231"/>
                    </a:cubicBezTo>
                    <a:cubicBezTo>
                      <a:pt x="-577" y="23851"/>
                      <a:pt x="-577" y="33376"/>
                      <a:pt x="2280" y="43854"/>
                    </a:cubicBezTo>
                    <a:cubicBezTo>
                      <a:pt x="5138" y="54331"/>
                      <a:pt x="9900" y="65761"/>
                      <a:pt x="16568" y="78144"/>
                    </a:cubicBezTo>
                    <a:lnTo>
                      <a:pt x="24188" y="75286"/>
                    </a:lnTo>
                    <a:cubicBezTo>
                      <a:pt x="20378" y="67666"/>
                      <a:pt x="17520" y="60046"/>
                      <a:pt x="16568" y="52426"/>
                    </a:cubicBezTo>
                    <a:cubicBezTo>
                      <a:pt x="15615" y="44806"/>
                      <a:pt x="15615" y="39091"/>
                      <a:pt x="16568" y="33376"/>
                    </a:cubicBezTo>
                    <a:cubicBezTo>
                      <a:pt x="16568" y="29566"/>
                      <a:pt x="19425" y="25756"/>
                      <a:pt x="23235" y="2289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3" name="Google Shape;2943;p17"/>
              <p:cNvSpPr/>
              <p:nvPr/>
            </p:nvSpPr>
            <p:spPr>
              <a:xfrm>
                <a:off x="6667142" y="2388357"/>
                <a:ext cx="87539" cy="98620"/>
              </a:xfrm>
              <a:custGeom>
                <a:avLst/>
                <a:gdLst/>
                <a:ahLst/>
                <a:cxnLst/>
                <a:rect l="l" t="t" r="r" b="b"/>
                <a:pathLst>
                  <a:path w="87539" h="98620" extrusionOk="0">
                    <a:moveTo>
                      <a:pt x="52745" y="513"/>
                    </a:moveTo>
                    <a:cubicBezTo>
                      <a:pt x="45125" y="2418"/>
                      <a:pt x="41315" y="7180"/>
                      <a:pt x="39410" y="17658"/>
                    </a:cubicBezTo>
                    <a:cubicBezTo>
                      <a:pt x="37505" y="28135"/>
                      <a:pt x="38457" y="40518"/>
                      <a:pt x="43220" y="52900"/>
                    </a:cubicBezTo>
                    <a:cubicBezTo>
                      <a:pt x="34647" y="55758"/>
                      <a:pt x="26075" y="54805"/>
                      <a:pt x="18455" y="51948"/>
                    </a:cubicBezTo>
                    <a:cubicBezTo>
                      <a:pt x="20360" y="49090"/>
                      <a:pt x="20360" y="46233"/>
                      <a:pt x="20360" y="44328"/>
                    </a:cubicBezTo>
                    <a:cubicBezTo>
                      <a:pt x="20360" y="41470"/>
                      <a:pt x="20360" y="39565"/>
                      <a:pt x="19407" y="38613"/>
                    </a:cubicBezTo>
                    <a:cubicBezTo>
                      <a:pt x="17502" y="36708"/>
                      <a:pt x="14645" y="35755"/>
                      <a:pt x="11787" y="35755"/>
                    </a:cubicBezTo>
                    <a:cubicBezTo>
                      <a:pt x="8930" y="36708"/>
                      <a:pt x="5120" y="37660"/>
                      <a:pt x="3215" y="40518"/>
                    </a:cubicBezTo>
                    <a:cubicBezTo>
                      <a:pt x="357" y="43375"/>
                      <a:pt x="-595" y="47185"/>
                      <a:pt x="357" y="51948"/>
                    </a:cubicBezTo>
                    <a:cubicBezTo>
                      <a:pt x="1310" y="56710"/>
                      <a:pt x="4167" y="60520"/>
                      <a:pt x="7977" y="64330"/>
                    </a:cubicBezTo>
                    <a:lnTo>
                      <a:pt x="1310" y="95763"/>
                    </a:lnTo>
                    <a:lnTo>
                      <a:pt x="12740" y="98620"/>
                    </a:lnTo>
                    <a:lnTo>
                      <a:pt x="13692" y="67188"/>
                    </a:lnTo>
                    <a:cubicBezTo>
                      <a:pt x="27027" y="70998"/>
                      <a:pt x="39410" y="71950"/>
                      <a:pt x="50840" y="70045"/>
                    </a:cubicBezTo>
                    <a:cubicBezTo>
                      <a:pt x="62270" y="69093"/>
                      <a:pt x="70842" y="65283"/>
                      <a:pt x="76557" y="58615"/>
                    </a:cubicBezTo>
                    <a:cubicBezTo>
                      <a:pt x="87987" y="46233"/>
                      <a:pt x="93702" y="23373"/>
                      <a:pt x="77510" y="5275"/>
                    </a:cubicBezTo>
                    <a:cubicBezTo>
                      <a:pt x="72747" y="2418"/>
                      <a:pt x="65127" y="-1392"/>
                      <a:pt x="52745" y="513"/>
                    </a:cubicBezTo>
                    <a:close/>
                    <a:moveTo>
                      <a:pt x="70842" y="29088"/>
                    </a:moveTo>
                    <a:cubicBezTo>
                      <a:pt x="69890" y="33850"/>
                      <a:pt x="67985" y="37660"/>
                      <a:pt x="65127" y="41470"/>
                    </a:cubicBezTo>
                    <a:cubicBezTo>
                      <a:pt x="62270" y="44328"/>
                      <a:pt x="59412" y="47185"/>
                      <a:pt x="56555" y="48138"/>
                    </a:cubicBezTo>
                    <a:cubicBezTo>
                      <a:pt x="53697" y="50043"/>
                      <a:pt x="51792" y="50995"/>
                      <a:pt x="49887" y="50995"/>
                    </a:cubicBezTo>
                    <a:cubicBezTo>
                      <a:pt x="47982" y="44328"/>
                      <a:pt x="47982" y="37660"/>
                      <a:pt x="47982" y="32898"/>
                    </a:cubicBezTo>
                    <a:cubicBezTo>
                      <a:pt x="47982" y="27183"/>
                      <a:pt x="49887" y="23373"/>
                      <a:pt x="51792" y="21468"/>
                    </a:cubicBezTo>
                    <a:cubicBezTo>
                      <a:pt x="54650" y="18610"/>
                      <a:pt x="57507" y="16705"/>
                      <a:pt x="60365" y="16705"/>
                    </a:cubicBezTo>
                    <a:cubicBezTo>
                      <a:pt x="63222" y="15753"/>
                      <a:pt x="66080" y="16705"/>
                      <a:pt x="67985" y="18610"/>
                    </a:cubicBezTo>
                    <a:cubicBezTo>
                      <a:pt x="69890" y="21468"/>
                      <a:pt x="70842" y="25278"/>
                      <a:pt x="70842" y="2908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4" name="Google Shape;2944;p17"/>
              <p:cNvSpPr/>
              <p:nvPr/>
            </p:nvSpPr>
            <p:spPr>
              <a:xfrm>
                <a:off x="6644397" y="2477452"/>
                <a:ext cx="71922" cy="76930"/>
              </a:xfrm>
              <a:custGeom>
                <a:avLst/>
                <a:gdLst/>
                <a:ahLst/>
                <a:cxnLst/>
                <a:rect l="l" t="t" r="r" b="b"/>
                <a:pathLst>
                  <a:path w="71922" h="76930" extrusionOk="0">
                    <a:moveTo>
                      <a:pt x="47868" y="60008"/>
                    </a:moveTo>
                    <a:cubicBezTo>
                      <a:pt x="41200" y="59055"/>
                      <a:pt x="36438" y="56198"/>
                      <a:pt x="31675" y="50483"/>
                    </a:cubicBezTo>
                    <a:cubicBezTo>
                      <a:pt x="24055" y="40958"/>
                      <a:pt x="17388" y="32385"/>
                      <a:pt x="13578" y="23813"/>
                    </a:cubicBezTo>
                    <a:cubicBezTo>
                      <a:pt x="9768" y="15240"/>
                      <a:pt x="7863" y="7620"/>
                      <a:pt x="7863" y="952"/>
                    </a:cubicBezTo>
                    <a:lnTo>
                      <a:pt x="243" y="0"/>
                    </a:lnTo>
                    <a:cubicBezTo>
                      <a:pt x="-710" y="10477"/>
                      <a:pt x="1195" y="20955"/>
                      <a:pt x="5005" y="32385"/>
                    </a:cubicBezTo>
                    <a:cubicBezTo>
                      <a:pt x="8815" y="43815"/>
                      <a:pt x="15483" y="54293"/>
                      <a:pt x="23103" y="63818"/>
                    </a:cubicBezTo>
                    <a:cubicBezTo>
                      <a:pt x="28818" y="70485"/>
                      <a:pt x="36438" y="75248"/>
                      <a:pt x="44058" y="76200"/>
                    </a:cubicBezTo>
                    <a:cubicBezTo>
                      <a:pt x="51678" y="78105"/>
                      <a:pt x="58345" y="76200"/>
                      <a:pt x="64060" y="71438"/>
                    </a:cubicBezTo>
                    <a:cubicBezTo>
                      <a:pt x="68823" y="67627"/>
                      <a:pt x="71680" y="60960"/>
                      <a:pt x="71680" y="52388"/>
                    </a:cubicBezTo>
                    <a:cubicBezTo>
                      <a:pt x="72633" y="43815"/>
                      <a:pt x="70728" y="37148"/>
                      <a:pt x="66918" y="32385"/>
                    </a:cubicBezTo>
                    <a:cubicBezTo>
                      <a:pt x="65013" y="29527"/>
                      <a:pt x="62155" y="27623"/>
                      <a:pt x="58345" y="26670"/>
                    </a:cubicBezTo>
                    <a:cubicBezTo>
                      <a:pt x="54535" y="24765"/>
                      <a:pt x="50725" y="23813"/>
                      <a:pt x="45963" y="23813"/>
                    </a:cubicBezTo>
                    <a:lnTo>
                      <a:pt x="45010" y="41910"/>
                    </a:lnTo>
                    <a:cubicBezTo>
                      <a:pt x="48820" y="41910"/>
                      <a:pt x="51678" y="41910"/>
                      <a:pt x="55488" y="42863"/>
                    </a:cubicBezTo>
                    <a:cubicBezTo>
                      <a:pt x="59298" y="43815"/>
                      <a:pt x="61203" y="44768"/>
                      <a:pt x="63108" y="46673"/>
                    </a:cubicBezTo>
                    <a:cubicBezTo>
                      <a:pt x="65013" y="48577"/>
                      <a:pt x="65013" y="49530"/>
                      <a:pt x="65013" y="51435"/>
                    </a:cubicBezTo>
                    <a:cubicBezTo>
                      <a:pt x="65013" y="53340"/>
                      <a:pt x="65013" y="55245"/>
                      <a:pt x="63108" y="56198"/>
                    </a:cubicBezTo>
                    <a:cubicBezTo>
                      <a:pt x="59298" y="60008"/>
                      <a:pt x="54535" y="60960"/>
                      <a:pt x="47868" y="6000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5" name="Google Shape;2945;p17"/>
              <p:cNvSpPr/>
              <p:nvPr/>
            </p:nvSpPr>
            <p:spPr>
              <a:xfrm>
                <a:off x="5945504" y="2138362"/>
                <a:ext cx="782002" cy="306704"/>
              </a:xfrm>
              <a:custGeom>
                <a:avLst/>
                <a:gdLst/>
                <a:ahLst/>
                <a:cxnLst/>
                <a:rect l="l" t="t" r="r" b="b"/>
                <a:pathLst>
                  <a:path w="782002" h="306704" extrusionOk="0">
                    <a:moveTo>
                      <a:pt x="26670" y="97155"/>
                    </a:moveTo>
                    <a:cubicBezTo>
                      <a:pt x="37148" y="103823"/>
                      <a:pt x="46673" y="107632"/>
                      <a:pt x="56198" y="106680"/>
                    </a:cubicBezTo>
                    <a:cubicBezTo>
                      <a:pt x="62865" y="105727"/>
                      <a:pt x="68580" y="102870"/>
                      <a:pt x="73342" y="97155"/>
                    </a:cubicBezTo>
                    <a:cubicBezTo>
                      <a:pt x="78105" y="91440"/>
                      <a:pt x="80010" y="84773"/>
                      <a:pt x="79058" y="77152"/>
                    </a:cubicBezTo>
                    <a:cubicBezTo>
                      <a:pt x="79058" y="74295"/>
                      <a:pt x="78105" y="71438"/>
                      <a:pt x="77153" y="68580"/>
                    </a:cubicBezTo>
                    <a:cubicBezTo>
                      <a:pt x="76200" y="65723"/>
                      <a:pt x="74295" y="63818"/>
                      <a:pt x="72390" y="60960"/>
                    </a:cubicBezTo>
                    <a:cubicBezTo>
                      <a:pt x="77153" y="63818"/>
                      <a:pt x="80963" y="65723"/>
                      <a:pt x="84773" y="67627"/>
                    </a:cubicBezTo>
                    <a:cubicBezTo>
                      <a:pt x="88583" y="69532"/>
                      <a:pt x="92392" y="69532"/>
                      <a:pt x="96203" y="69532"/>
                    </a:cubicBezTo>
                    <a:cubicBezTo>
                      <a:pt x="100013" y="68580"/>
                      <a:pt x="102870" y="67627"/>
                      <a:pt x="104775" y="66675"/>
                    </a:cubicBezTo>
                    <a:lnTo>
                      <a:pt x="107633" y="98107"/>
                    </a:lnTo>
                    <a:lnTo>
                      <a:pt x="128588" y="107632"/>
                    </a:lnTo>
                    <a:lnTo>
                      <a:pt x="120015" y="15240"/>
                    </a:lnTo>
                    <a:cubicBezTo>
                      <a:pt x="132398" y="14288"/>
                      <a:pt x="143828" y="14288"/>
                      <a:pt x="156210" y="14288"/>
                    </a:cubicBezTo>
                    <a:cubicBezTo>
                      <a:pt x="158115" y="14288"/>
                      <a:pt x="160020" y="14288"/>
                      <a:pt x="161925" y="14288"/>
                    </a:cubicBezTo>
                    <a:lnTo>
                      <a:pt x="160020" y="51435"/>
                    </a:lnTo>
                    <a:lnTo>
                      <a:pt x="153353" y="51435"/>
                    </a:lnTo>
                    <a:cubicBezTo>
                      <a:pt x="151448" y="51435"/>
                      <a:pt x="150495" y="51435"/>
                      <a:pt x="149542" y="53340"/>
                    </a:cubicBezTo>
                    <a:cubicBezTo>
                      <a:pt x="148590" y="54293"/>
                      <a:pt x="147638" y="55245"/>
                      <a:pt x="147638" y="57150"/>
                    </a:cubicBezTo>
                    <a:cubicBezTo>
                      <a:pt x="147638" y="60960"/>
                      <a:pt x="151448" y="66675"/>
                      <a:pt x="158115" y="74295"/>
                    </a:cubicBezTo>
                    <a:cubicBezTo>
                      <a:pt x="165735" y="81915"/>
                      <a:pt x="170498" y="86677"/>
                      <a:pt x="174308" y="86677"/>
                    </a:cubicBezTo>
                    <a:cubicBezTo>
                      <a:pt x="175260" y="86677"/>
                      <a:pt x="176213" y="85725"/>
                      <a:pt x="177165" y="84773"/>
                    </a:cubicBezTo>
                    <a:cubicBezTo>
                      <a:pt x="178117" y="82868"/>
                      <a:pt x="179070" y="81915"/>
                      <a:pt x="179070" y="80010"/>
                    </a:cubicBezTo>
                    <a:lnTo>
                      <a:pt x="179070" y="71438"/>
                    </a:lnTo>
                    <a:lnTo>
                      <a:pt x="212408" y="73343"/>
                    </a:lnTo>
                    <a:lnTo>
                      <a:pt x="211455" y="98107"/>
                    </a:lnTo>
                    <a:lnTo>
                      <a:pt x="231458" y="112395"/>
                    </a:lnTo>
                    <a:lnTo>
                      <a:pt x="236220" y="19050"/>
                    </a:lnTo>
                    <a:cubicBezTo>
                      <a:pt x="264795" y="21907"/>
                      <a:pt x="292417" y="25718"/>
                      <a:pt x="320040" y="30480"/>
                    </a:cubicBezTo>
                    <a:lnTo>
                      <a:pt x="317183" y="45720"/>
                    </a:lnTo>
                    <a:lnTo>
                      <a:pt x="288608" y="40957"/>
                    </a:lnTo>
                    <a:cubicBezTo>
                      <a:pt x="281940" y="40005"/>
                      <a:pt x="275273" y="40957"/>
                      <a:pt x="269558" y="44768"/>
                    </a:cubicBezTo>
                    <a:cubicBezTo>
                      <a:pt x="263842" y="48577"/>
                      <a:pt x="260985" y="53340"/>
                      <a:pt x="260033" y="59055"/>
                    </a:cubicBezTo>
                    <a:cubicBezTo>
                      <a:pt x="258128" y="67627"/>
                      <a:pt x="259080" y="77152"/>
                      <a:pt x="262890" y="87630"/>
                    </a:cubicBezTo>
                    <a:cubicBezTo>
                      <a:pt x="265748" y="98107"/>
                      <a:pt x="271463" y="108585"/>
                      <a:pt x="278130" y="119063"/>
                    </a:cubicBezTo>
                    <a:lnTo>
                      <a:pt x="285750" y="116205"/>
                    </a:lnTo>
                    <a:cubicBezTo>
                      <a:pt x="280988" y="109538"/>
                      <a:pt x="277178" y="102870"/>
                      <a:pt x="275273" y="96202"/>
                    </a:cubicBezTo>
                    <a:cubicBezTo>
                      <a:pt x="273367" y="88582"/>
                      <a:pt x="273367" y="81915"/>
                      <a:pt x="274320" y="75248"/>
                    </a:cubicBezTo>
                    <a:cubicBezTo>
                      <a:pt x="275273" y="70485"/>
                      <a:pt x="277178" y="66675"/>
                      <a:pt x="281940" y="63818"/>
                    </a:cubicBezTo>
                    <a:cubicBezTo>
                      <a:pt x="285750" y="60960"/>
                      <a:pt x="290513" y="60007"/>
                      <a:pt x="295275" y="60960"/>
                    </a:cubicBezTo>
                    <a:lnTo>
                      <a:pt x="315278" y="64770"/>
                    </a:lnTo>
                    <a:lnTo>
                      <a:pt x="307658" y="111443"/>
                    </a:lnTo>
                    <a:lnTo>
                      <a:pt x="325755" y="128588"/>
                    </a:lnTo>
                    <a:lnTo>
                      <a:pt x="340995" y="36195"/>
                    </a:lnTo>
                    <a:cubicBezTo>
                      <a:pt x="393383" y="46673"/>
                      <a:pt x="444817" y="61913"/>
                      <a:pt x="494348" y="81915"/>
                    </a:cubicBezTo>
                    <a:lnTo>
                      <a:pt x="483870" y="109538"/>
                    </a:lnTo>
                    <a:cubicBezTo>
                      <a:pt x="481013" y="101918"/>
                      <a:pt x="477203" y="95250"/>
                      <a:pt x="472440" y="89535"/>
                    </a:cubicBezTo>
                    <a:cubicBezTo>
                      <a:pt x="467678" y="83820"/>
                      <a:pt x="461963" y="80010"/>
                      <a:pt x="457200" y="78105"/>
                    </a:cubicBezTo>
                    <a:cubicBezTo>
                      <a:pt x="448628" y="75248"/>
                      <a:pt x="441008" y="74295"/>
                      <a:pt x="433388" y="77152"/>
                    </a:cubicBezTo>
                    <a:cubicBezTo>
                      <a:pt x="425767" y="80010"/>
                      <a:pt x="421005" y="84773"/>
                      <a:pt x="418148" y="91440"/>
                    </a:cubicBezTo>
                    <a:cubicBezTo>
                      <a:pt x="415290" y="100013"/>
                      <a:pt x="416242" y="109538"/>
                      <a:pt x="421958" y="120968"/>
                    </a:cubicBezTo>
                    <a:cubicBezTo>
                      <a:pt x="427673" y="132398"/>
                      <a:pt x="434340" y="140018"/>
                      <a:pt x="441960" y="142875"/>
                    </a:cubicBezTo>
                    <a:cubicBezTo>
                      <a:pt x="446723" y="144780"/>
                      <a:pt x="451485" y="144780"/>
                      <a:pt x="456248" y="144780"/>
                    </a:cubicBezTo>
                    <a:cubicBezTo>
                      <a:pt x="461010" y="144780"/>
                      <a:pt x="466725" y="142875"/>
                      <a:pt x="471488" y="140970"/>
                    </a:cubicBezTo>
                    <a:lnTo>
                      <a:pt x="464820" y="158115"/>
                    </a:lnTo>
                    <a:lnTo>
                      <a:pt x="479108" y="178118"/>
                    </a:lnTo>
                    <a:lnTo>
                      <a:pt x="511492" y="90488"/>
                    </a:lnTo>
                    <a:cubicBezTo>
                      <a:pt x="523875" y="96202"/>
                      <a:pt x="537210" y="101918"/>
                      <a:pt x="549593" y="107632"/>
                    </a:cubicBezTo>
                    <a:lnTo>
                      <a:pt x="532448" y="140970"/>
                    </a:lnTo>
                    <a:lnTo>
                      <a:pt x="526733" y="138113"/>
                    </a:lnTo>
                    <a:cubicBezTo>
                      <a:pt x="524828" y="137160"/>
                      <a:pt x="523875" y="137160"/>
                      <a:pt x="522923" y="138113"/>
                    </a:cubicBezTo>
                    <a:cubicBezTo>
                      <a:pt x="521017" y="138113"/>
                      <a:pt x="520065" y="139065"/>
                      <a:pt x="519113" y="140970"/>
                    </a:cubicBezTo>
                    <a:cubicBezTo>
                      <a:pt x="517208" y="143827"/>
                      <a:pt x="518160" y="150495"/>
                      <a:pt x="521970" y="160973"/>
                    </a:cubicBezTo>
                    <a:cubicBezTo>
                      <a:pt x="524828" y="171450"/>
                      <a:pt x="528638" y="177165"/>
                      <a:pt x="531495" y="179070"/>
                    </a:cubicBezTo>
                    <a:cubicBezTo>
                      <a:pt x="532448" y="180023"/>
                      <a:pt x="533400" y="180023"/>
                      <a:pt x="535305" y="179070"/>
                    </a:cubicBezTo>
                    <a:cubicBezTo>
                      <a:pt x="537210" y="178118"/>
                      <a:pt x="538163" y="177165"/>
                      <a:pt x="539115" y="175260"/>
                    </a:cubicBezTo>
                    <a:lnTo>
                      <a:pt x="542925" y="167640"/>
                    </a:lnTo>
                    <a:lnTo>
                      <a:pt x="572453" y="183833"/>
                    </a:lnTo>
                    <a:lnTo>
                      <a:pt x="561023" y="205740"/>
                    </a:lnTo>
                    <a:lnTo>
                      <a:pt x="572453" y="226695"/>
                    </a:lnTo>
                    <a:lnTo>
                      <a:pt x="616268" y="143827"/>
                    </a:lnTo>
                    <a:cubicBezTo>
                      <a:pt x="626745" y="150495"/>
                      <a:pt x="638175" y="156210"/>
                      <a:pt x="648653" y="162877"/>
                    </a:cubicBezTo>
                    <a:lnTo>
                      <a:pt x="604838" y="230505"/>
                    </a:lnTo>
                    <a:lnTo>
                      <a:pt x="614363" y="253365"/>
                    </a:lnTo>
                    <a:lnTo>
                      <a:pt x="665798" y="174308"/>
                    </a:lnTo>
                    <a:cubicBezTo>
                      <a:pt x="687705" y="189548"/>
                      <a:pt x="709613" y="204788"/>
                      <a:pt x="729615" y="221933"/>
                    </a:cubicBezTo>
                    <a:lnTo>
                      <a:pt x="711518" y="244793"/>
                    </a:lnTo>
                    <a:lnTo>
                      <a:pt x="676275" y="217170"/>
                    </a:lnTo>
                    <a:cubicBezTo>
                      <a:pt x="674370" y="215265"/>
                      <a:pt x="672465" y="215265"/>
                      <a:pt x="669608" y="215265"/>
                    </a:cubicBezTo>
                    <a:cubicBezTo>
                      <a:pt x="666750" y="215265"/>
                      <a:pt x="664845" y="216218"/>
                      <a:pt x="663893" y="218123"/>
                    </a:cubicBezTo>
                    <a:cubicBezTo>
                      <a:pt x="660083" y="222885"/>
                      <a:pt x="658178" y="228600"/>
                      <a:pt x="658178" y="236220"/>
                    </a:cubicBezTo>
                    <a:cubicBezTo>
                      <a:pt x="658178" y="243840"/>
                      <a:pt x="660083" y="249555"/>
                      <a:pt x="662940" y="251460"/>
                    </a:cubicBezTo>
                    <a:cubicBezTo>
                      <a:pt x="663893" y="252413"/>
                      <a:pt x="664845" y="252413"/>
                      <a:pt x="665798" y="252413"/>
                    </a:cubicBezTo>
                    <a:cubicBezTo>
                      <a:pt x="666750" y="252413"/>
                      <a:pt x="667703" y="252413"/>
                      <a:pt x="668655" y="250508"/>
                    </a:cubicBezTo>
                    <a:lnTo>
                      <a:pt x="673418" y="243840"/>
                    </a:lnTo>
                    <a:cubicBezTo>
                      <a:pt x="674370" y="242888"/>
                      <a:pt x="675323" y="241935"/>
                      <a:pt x="677228" y="241935"/>
                    </a:cubicBezTo>
                    <a:cubicBezTo>
                      <a:pt x="678180" y="240983"/>
                      <a:pt x="680085" y="241935"/>
                      <a:pt x="681038" y="241935"/>
                    </a:cubicBezTo>
                    <a:lnTo>
                      <a:pt x="700088" y="257175"/>
                    </a:lnTo>
                    <a:lnTo>
                      <a:pt x="678180" y="285750"/>
                    </a:lnTo>
                    <a:lnTo>
                      <a:pt x="686753" y="306705"/>
                    </a:lnTo>
                    <a:lnTo>
                      <a:pt x="743903" y="233363"/>
                    </a:lnTo>
                    <a:cubicBezTo>
                      <a:pt x="752475" y="240030"/>
                      <a:pt x="761048" y="247650"/>
                      <a:pt x="768668" y="255270"/>
                    </a:cubicBezTo>
                    <a:lnTo>
                      <a:pt x="782003" y="240983"/>
                    </a:lnTo>
                    <a:cubicBezTo>
                      <a:pt x="616268" y="91440"/>
                      <a:pt x="396240" y="0"/>
                      <a:pt x="155258" y="0"/>
                    </a:cubicBezTo>
                    <a:cubicBezTo>
                      <a:pt x="127635" y="0"/>
                      <a:pt x="100013" y="952"/>
                      <a:pt x="72390" y="3810"/>
                    </a:cubicBezTo>
                    <a:lnTo>
                      <a:pt x="84773" y="22860"/>
                    </a:lnTo>
                    <a:cubicBezTo>
                      <a:pt x="89535" y="22860"/>
                      <a:pt x="93345" y="21907"/>
                      <a:pt x="98108" y="21907"/>
                    </a:cubicBezTo>
                    <a:lnTo>
                      <a:pt x="100965" y="48577"/>
                    </a:lnTo>
                    <a:cubicBezTo>
                      <a:pt x="99060" y="51435"/>
                      <a:pt x="97155" y="53340"/>
                      <a:pt x="94298" y="55245"/>
                    </a:cubicBezTo>
                    <a:cubicBezTo>
                      <a:pt x="91440" y="57150"/>
                      <a:pt x="88583" y="58102"/>
                      <a:pt x="85725" y="58102"/>
                    </a:cubicBezTo>
                    <a:cubicBezTo>
                      <a:pt x="80010" y="59055"/>
                      <a:pt x="75248" y="59055"/>
                      <a:pt x="72390" y="58102"/>
                    </a:cubicBezTo>
                    <a:cubicBezTo>
                      <a:pt x="68580" y="58102"/>
                      <a:pt x="65723" y="57150"/>
                      <a:pt x="64770" y="56198"/>
                    </a:cubicBezTo>
                    <a:cubicBezTo>
                      <a:pt x="67628" y="53340"/>
                      <a:pt x="69533" y="50482"/>
                      <a:pt x="71438" y="46673"/>
                    </a:cubicBezTo>
                    <a:cubicBezTo>
                      <a:pt x="73342" y="42863"/>
                      <a:pt x="73342" y="39052"/>
                      <a:pt x="73342" y="36195"/>
                    </a:cubicBezTo>
                    <a:cubicBezTo>
                      <a:pt x="72390" y="28575"/>
                      <a:pt x="67628" y="22860"/>
                      <a:pt x="59055" y="16193"/>
                    </a:cubicBezTo>
                    <a:cubicBezTo>
                      <a:pt x="50483" y="10477"/>
                      <a:pt x="40958" y="7620"/>
                      <a:pt x="32385" y="8573"/>
                    </a:cubicBezTo>
                    <a:cubicBezTo>
                      <a:pt x="27623" y="8573"/>
                      <a:pt x="23813" y="10477"/>
                      <a:pt x="19050" y="13335"/>
                    </a:cubicBezTo>
                    <a:cubicBezTo>
                      <a:pt x="14288" y="15240"/>
                      <a:pt x="10478" y="19050"/>
                      <a:pt x="6667" y="22860"/>
                    </a:cubicBezTo>
                    <a:lnTo>
                      <a:pt x="18098" y="36195"/>
                    </a:lnTo>
                    <a:cubicBezTo>
                      <a:pt x="21908" y="32385"/>
                      <a:pt x="26670" y="28575"/>
                      <a:pt x="31433" y="25718"/>
                    </a:cubicBezTo>
                    <a:cubicBezTo>
                      <a:pt x="36195" y="22860"/>
                      <a:pt x="40958" y="21907"/>
                      <a:pt x="44767" y="20955"/>
                    </a:cubicBezTo>
                    <a:cubicBezTo>
                      <a:pt x="48578" y="20955"/>
                      <a:pt x="51435" y="20955"/>
                      <a:pt x="54292" y="22860"/>
                    </a:cubicBezTo>
                    <a:cubicBezTo>
                      <a:pt x="57150" y="24765"/>
                      <a:pt x="59055" y="27623"/>
                      <a:pt x="59055" y="30480"/>
                    </a:cubicBezTo>
                    <a:cubicBezTo>
                      <a:pt x="59055" y="35243"/>
                      <a:pt x="59055" y="40005"/>
                      <a:pt x="57150" y="43815"/>
                    </a:cubicBezTo>
                    <a:cubicBezTo>
                      <a:pt x="56198" y="47625"/>
                      <a:pt x="53340" y="49530"/>
                      <a:pt x="48578" y="50482"/>
                    </a:cubicBezTo>
                    <a:cubicBezTo>
                      <a:pt x="45720" y="49530"/>
                      <a:pt x="42863" y="50482"/>
                      <a:pt x="39053" y="50482"/>
                    </a:cubicBezTo>
                    <a:cubicBezTo>
                      <a:pt x="35242" y="51435"/>
                      <a:pt x="31433" y="53340"/>
                      <a:pt x="27623" y="55245"/>
                    </a:cubicBezTo>
                    <a:lnTo>
                      <a:pt x="37148" y="71438"/>
                    </a:lnTo>
                    <a:cubicBezTo>
                      <a:pt x="44767" y="69532"/>
                      <a:pt x="51435" y="66675"/>
                      <a:pt x="59055" y="60960"/>
                    </a:cubicBezTo>
                    <a:cubicBezTo>
                      <a:pt x="60960" y="61913"/>
                      <a:pt x="61913" y="63818"/>
                      <a:pt x="62865" y="65723"/>
                    </a:cubicBezTo>
                    <a:cubicBezTo>
                      <a:pt x="63817" y="66675"/>
                      <a:pt x="64770" y="69532"/>
                      <a:pt x="64770" y="71438"/>
                    </a:cubicBezTo>
                    <a:cubicBezTo>
                      <a:pt x="65723" y="77152"/>
                      <a:pt x="63817" y="81915"/>
                      <a:pt x="60960" y="86677"/>
                    </a:cubicBezTo>
                    <a:cubicBezTo>
                      <a:pt x="57150" y="91440"/>
                      <a:pt x="52388" y="93345"/>
                      <a:pt x="46673" y="94298"/>
                    </a:cubicBezTo>
                    <a:cubicBezTo>
                      <a:pt x="40005" y="95250"/>
                      <a:pt x="32385" y="93345"/>
                      <a:pt x="25717" y="88582"/>
                    </a:cubicBezTo>
                    <a:cubicBezTo>
                      <a:pt x="18098" y="83820"/>
                      <a:pt x="12383" y="77152"/>
                      <a:pt x="6667" y="68580"/>
                    </a:cubicBezTo>
                    <a:lnTo>
                      <a:pt x="0" y="73343"/>
                    </a:lnTo>
                    <a:cubicBezTo>
                      <a:pt x="7620" y="80010"/>
                      <a:pt x="16192" y="89535"/>
                      <a:pt x="26670" y="97155"/>
                    </a:cubicBezTo>
                    <a:close/>
                    <a:moveTo>
                      <a:pt x="457200" y="121920"/>
                    </a:moveTo>
                    <a:cubicBezTo>
                      <a:pt x="449580" y="122873"/>
                      <a:pt x="443865" y="121920"/>
                      <a:pt x="438150" y="120015"/>
                    </a:cubicBezTo>
                    <a:cubicBezTo>
                      <a:pt x="434340" y="118110"/>
                      <a:pt x="431483" y="116205"/>
                      <a:pt x="428625" y="112395"/>
                    </a:cubicBezTo>
                    <a:cubicBezTo>
                      <a:pt x="426720" y="108585"/>
                      <a:pt x="426720" y="105727"/>
                      <a:pt x="427673" y="102870"/>
                    </a:cubicBezTo>
                    <a:cubicBezTo>
                      <a:pt x="429578" y="98107"/>
                      <a:pt x="433388" y="95250"/>
                      <a:pt x="441008" y="93345"/>
                    </a:cubicBezTo>
                    <a:cubicBezTo>
                      <a:pt x="448628" y="91440"/>
                      <a:pt x="456248" y="92393"/>
                      <a:pt x="462915" y="94298"/>
                    </a:cubicBezTo>
                    <a:cubicBezTo>
                      <a:pt x="466725" y="95250"/>
                      <a:pt x="469583" y="98107"/>
                      <a:pt x="472440" y="101918"/>
                    </a:cubicBezTo>
                    <a:cubicBezTo>
                      <a:pt x="475298" y="105727"/>
                      <a:pt x="478155" y="110490"/>
                      <a:pt x="480060" y="115252"/>
                    </a:cubicBezTo>
                    <a:cubicBezTo>
                      <a:pt x="472440" y="118110"/>
                      <a:pt x="464820" y="120968"/>
                      <a:pt x="457200" y="121920"/>
                    </a:cubicBezTo>
                    <a:close/>
                    <a:moveTo>
                      <a:pt x="567690" y="110490"/>
                    </a:moveTo>
                    <a:cubicBezTo>
                      <a:pt x="578168" y="115252"/>
                      <a:pt x="587693" y="120968"/>
                      <a:pt x="597218" y="126682"/>
                    </a:cubicBezTo>
                    <a:lnTo>
                      <a:pt x="579120" y="160020"/>
                    </a:lnTo>
                    <a:lnTo>
                      <a:pt x="549593" y="143827"/>
                    </a:lnTo>
                    <a:lnTo>
                      <a:pt x="567690" y="110490"/>
                    </a:lnTo>
                    <a:close/>
                    <a:moveTo>
                      <a:pt x="181928" y="13335"/>
                    </a:moveTo>
                    <a:cubicBezTo>
                      <a:pt x="193358" y="13335"/>
                      <a:pt x="204788" y="14288"/>
                      <a:pt x="215265" y="15240"/>
                    </a:cubicBezTo>
                    <a:lnTo>
                      <a:pt x="213360" y="53340"/>
                    </a:lnTo>
                    <a:lnTo>
                      <a:pt x="180023" y="51435"/>
                    </a:lnTo>
                    <a:lnTo>
                      <a:pt x="181928" y="13335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6" name="Google Shape;2946;p17"/>
              <p:cNvSpPr/>
              <p:nvPr/>
            </p:nvSpPr>
            <p:spPr>
              <a:xfrm>
                <a:off x="6714172" y="2412682"/>
                <a:ext cx="92392" cy="111442"/>
              </a:xfrm>
              <a:custGeom>
                <a:avLst/>
                <a:gdLst/>
                <a:ahLst/>
                <a:cxnLst/>
                <a:rect l="l" t="t" r="r" b="b"/>
                <a:pathLst>
                  <a:path w="92392" h="111442" extrusionOk="0">
                    <a:moveTo>
                      <a:pt x="0" y="89535"/>
                    </a:moveTo>
                    <a:lnTo>
                      <a:pt x="6668" y="111442"/>
                    </a:lnTo>
                    <a:lnTo>
                      <a:pt x="72390" y="46672"/>
                    </a:lnTo>
                    <a:cubicBezTo>
                      <a:pt x="77153" y="52388"/>
                      <a:pt x="81915" y="58102"/>
                      <a:pt x="86678" y="62865"/>
                    </a:cubicBezTo>
                    <a:lnTo>
                      <a:pt x="92393" y="39052"/>
                    </a:lnTo>
                    <a:cubicBezTo>
                      <a:pt x="80963" y="25717"/>
                      <a:pt x="68580" y="12382"/>
                      <a:pt x="56198" y="0"/>
                    </a:cubicBezTo>
                    <a:lnTo>
                      <a:pt x="41910" y="14288"/>
                    </a:lnTo>
                    <a:cubicBezTo>
                      <a:pt x="47625" y="20002"/>
                      <a:pt x="52388" y="25717"/>
                      <a:pt x="58103" y="31432"/>
                    </a:cubicBezTo>
                    <a:lnTo>
                      <a:pt x="0" y="89535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7" name="Google Shape;2947;p17"/>
              <p:cNvSpPr/>
              <p:nvPr/>
            </p:nvSpPr>
            <p:spPr>
              <a:xfrm>
                <a:off x="6755130" y="2518410"/>
                <a:ext cx="25717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25717" extrusionOk="0">
                    <a:moveTo>
                      <a:pt x="0" y="0"/>
                    </a:moveTo>
                    <a:lnTo>
                      <a:pt x="25717" y="0"/>
                    </a:lnTo>
                    <a:lnTo>
                      <a:pt x="25717" y="25717"/>
                    </a:lnTo>
                    <a:lnTo>
                      <a:pt x="0" y="2571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8" name="Google Shape;2948;p17"/>
              <p:cNvSpPr/>
              <p:nvPr/>
            </p:nvSpPr>
            <p:spPr>
              <a:xfrm>
                <a:off x="6782752" y="2489835"/>
                <a:ext cx="25717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25717" extrusionOk="0">
                    <a:moveTo>
                      <a:pt x="0" y="0"/>
                    </a:moveTo>
                    <a:lnTo>
                      <a:pt x="25718" y="0"/>
                    </a:lnTo>
                    <a:lnTo>
                      <a:pt x="25718" y="25717"/>
                    </a:lnTo>
                    <a:lnTo>
                      <a:pt x="0" y="2571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949" name="Google Shape;2949;p17"/>
              <p:cNvGrpSpPr/>
              <p:nvPr/>
            </p:nvGrpSpPr>
            <p:grpSpPr>
              <a:xfrm>
                <a:off x="4819650" y="4612005"/>
                <a:ext cx="2558414" cy="385762"/>
                <a:chOff x="4819650" y="4612005"/>
                <a:chExt cx="2558414" cy="385762"/>
              </a:xfrm>
            </p:grpSpPr>
            <p:sp>
              <p:nvSpPr>
                <p:cNvPr id="2950" name="Google Shape;2950;p17"/>
                <p:cNvSpPr/>
                <p:nvPr/>
              </p:nvSpPr>
              <p:spPr>
                <a:xfrm>
                  <a:off x="4819650" y="4699634"/>
                  <a:ext cx="1013460" cy="262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3460" h="262890" extrusionOk="0">
                      <a:moveTo>
                        <a:pt x="942975" y="182880"/>
                      </a:moveTo>
                      <a:lnTo>
                        <a:pt x="978218" y="201930"/>
                      </a:lnTo>
                      <a:lnTo>
                        <a:pt x="978218" y="38100"/>
                      </a:lnTo>
                      <a:lnTo>
                        <a:pt x="1013460" y="38100"/>
                      </a:lnTo>
                      <a:lnTo>
                        <a:pt x="996315" y="6668"/>
                      </a:lnTo>
                      <a:lnTo>
                        <a:pt x="827723" y="6668"/>
                      </a:lnTo>
                      <a:lnTo>
                        <a:pt x="819150" y="6668"/>
                      </a:lnTo>
                      <a:lnTo>
                        <a:pt x="731520" y="6668"/>
                      </a:lnTo>
                      <a:lnTo>
                        <a:pt x="723900" y="6668"/>
                      </a:lnTo>
                      <a:lnTo>
                        <a:pt x="537210" y="6668"/>
                      </a:lnTo>
                      <a:lnTo>
                        <a:pt x="529590" y="6668"/>
                      </a:lnTo>
                      <a:lnTo>
                        <a:pt x="441960" y="6668"/>
                      </a:lnTo>
                      <a:lnTo>
                        <a:pt x="434340" y="6668"/>
                      </a:lnTo>
                      <a:lnTo>
                        <a:pt x="202883" y="6668"/>
                      </a:lnTo>
                      <a:lnTo>
                        <a:pt x="195263" y="6668"/>
                      </a:lnTo>
                      <a:lnTo>
                        <a:pt x="122873" y="6668"/>
                      </a:lnTo>
                      <a:lnTo>
                        <a:pt x="141923" y="38100"/>
                      </a:lnTo>
                      <a:lnTo>
                        <a:pt x="149543" y="38100"/>
                      </a:lnTo>
                      <a:lnTo>
                        <a:pt x="149543" y="110490"/>
                      </a:lnTo>
                      <a:lnTo>
                        <a:pt x="110490" y="93345"/>
                      </a:lnTo>
                      <a:cubicBezTo>
                        <a:pt x="114300" y="89535"/>
                        <a:pt x="117157" y="84772"/>
                        <a:pt x="119063" y="79058"/>
                      </a:cubicBezTo>
                      <a:cubicBezTo>
                        <a:pt x="120968" y="73343"/>
                        <a:pt x="121920" y="67628"/>
                        <a:pt x="121920" y="61913"/>
                      </a:cubicBezTo>
                      <a:cubicBezTo>
                        <a:pt x="121920" y="48578"/>
                        <a:pt x="115253" y="34290"/>
                        <a:pt x="102870" y="20955"/>
                      </a:cubicBezTo>
                      <a:cubicBezTo>
                        <a:pt x="89535" y="6668"/>
                        <a:pt x="76200" y="0"/>
                        <a:pt x="63818" y="0"/>
                      </a:cubicBezTo>
                      <a:cubicBezTo>
                        <a:pt x="51435" y="0"/>
                        <a:pt x="40958" y="3810"/>
                        <a:pt x="31433" y="11430"/>
                      </a:cubicBezTo>
                      <a:cubicBezTo>
                        <a:pt x="22860" y="19050"/>
                        <a:pt x="19050" y="28575"/>
                        <a:pt x="19050" y="39053"/>
                      </a:cubicBezTo>
                      <a:cubicBezTo>
                        <a:pt x="19050" y="47625"/>
                        <a:pt x="22860" y="57150"/>
                        <a:pt x="31433" y="66675"/>
                      </a:cubicBezTo>
                      <a:cubicBezTo>
                        <a:pt x="39053" y="75247"/>
                        <a:pt x="50482" y="82868"/>
                        <a:pt x="63818" y="90488"/>
                      </a:cubicBezTo>
                      <a:cubicBezTo>
                        <a:pt x="51435" y="99060"/>
                        <a:pt x="29528" y="110490"/>
                        <a:pt x="0" y="123825"/>
                      </a:cubicBezTo>
                      <a:lnTo>
                        <a:pt x="27622" y="147638"/>
                      </a:lnTo>
                      <a:cubicBezTo>
                        <a:pt x="60960" y="131445"/>
                        <a:pt x="84773" y="117158"/>
                        <a:pt x="100013" y="104775"/>
                      </a:cubicBezTo>
                      <a:lnTo>
                        <a:pt x="131445" y="120015"/>
                      </a:lnTo>
                      <a:lnTo>
                        <a:pt x="40005" y="176213"/>
                      </a:lnTo>
                      <a:lnTo>
                        <a:pt x="65723" y="197168"/>
                      </a:lnTo>
                      <a:lnTo>
                        <a:pt x="151448" y="139065"/>
                      </a:lnTo>
                      <a:lnTo>
                        <a:pt x="151448" y="183833"/>
                      </a:lnTo>
                      <a:lnTo>
                        <a:pt x="186690" y="202883"/>
                      </a:lnTo>
                      <a:lnTo>
                        <a:pt x="186690" y="39053"/>
                      </a:lnTo>
                      <a:lnTo>
                        <a:pt x="214313" y="39053"/>
                      </a:lnTo>
                      <a:lnTo>
                        <a:pt x="221933" y="39053"/>
                      </a:lnTo>
                      <a:lnTo>
                        <a:pt x="395288" y="39053"/>
                      </a:lnTo>
                      <a:lnTo>
                        <a:pt x="395288" y="66675"/>
                      </a:lnTo>
                      <a:lnTo>
                        <a:pt x="354330" y="66675"/>
                      </a:lnTo>
                      <a:cubicBezTo>
                        <a:pt x="340043" y="66675"/>
                        <a:pt x="327660" y="71438"/>
                        <a:pt x="318135" y="81915"/>
                      </a:cubicBezTo>
                      <a:cubicBezTo>
                        <a:pt x="308610" y="92393"/>
                        <a:pt x="302895" y="103822"/>
                        <a:pt x="302895" y="118110"/>
                      </a:cubicBezTo>
                      <a:cubicBezTo>
                        <a:pt x="302895" y="134303"/>
                        <a:pt x="311468" y="152400"/>
                        <a:pt x="329565" y="171450"/>
                      </a:cubicBezTo>
                      <a:cubicBezTo>
                        <a:pt x="347663" y="190500"/>
                        <a:pt x="364808" y="199072"/>
                        <a:pt x="381000" y="199072"/>
                      </a:cubicBezTo>
                      <a:cubicBezTo>
                        <a:pt x="381953" y="199072"/>
                        <a:pt x="383858" y="199072"/>
                        <a:pt x="387668" y="197168"/>
                      </a:cubicBezTo>
                      <a:lnTo>
                        <a:pt x="392430" y="195263"/>
                      </a:lnTo>
                      <a:cubicBezTo>
                        <a:pt x="387668" y="210503"/>
                        <a:pt x="381953" y="222885"/>
                        <a:pt x="373380" y="231458"/>
                      </a:cubicBezTo>
                      <a:cubicBezTo>
                        <a:pt x="365760" y="240983"/>
                        <a:pt x="357188" y="245745"/>
                        <a:pt x="347663" y="245745"/>
                      </a:cubicBezTo>
                      <a:cubicBezTo>
                        <a:pt x="342900" y="245745"/>
                        <a:pt x="339090" y="243840"/>
                        <a:pt x="337185" y="240983"/>
                      </a:cubicBezTo>
                      <a:cubicBezTo>
                        <a:pt x="334328" y="238125"/>
                        <a:pt x="332423" y="234315"/>
                        <a:pt x="332423" y="230505"/>
                      </a:cubicBezTo>
                      <a:cubicBezTo>
                        <a:pt x="332423" y="225743"/>
                        <a:pt x="334328" y="221933"/>
                        <a:pt x="339090" y="218122"/>
                      </a:cubicBezTo>
                      <a:cubicBezTo>
                        <a:pt x="343853" y="214313"/>
                        <a:pt x="349568" y="211455"/>
                        <a:pt x="356235" y="209550"/>
                      </a:cubicBezTo>
                      <a:lnTo>
                        <a:pt x="324803" y="190500"/>
                      </a:lnTo>
                      <a:cubicBezTo>
                        <a:pt x="320040" y="191453"/>
                        <a:pt x="316230" y="193358"/>
                        <a:pt x="312420" y="197168"/>
                      </a:cubicBezTo>
                      <a:cubicBezTo>
                        <a:pt x="308610" y="200025"/>
                        <a:pt x="306705" y="202883"/>
                        <a:pt x="305753" y="206693"/>
                      </a:cubicBezTo>
                      <a:cubicBezTo>
                        <a:pt x="292418" y="206693"/>
                        <a:pt x="282893" y="204788"/>
                        <a:pt x="276225" y="200978"/>
                      </a:cubicBezTo>
                      <a:cubicBezTo>
                        <a:pt x="282893" y="199072"/>
                        <a:pt x="288608" y="194310"/>
                        <a:pt x="291465" y="188595"/>
                      </a:cubicBezTo>
                      <a:cubicBezTo>
                        <a:pt x="295275" y="182880"/>
                        <a:pt x="297180" y="176213"/>
                        <a:pt x="297180" y="169545"/>
                      </a:cubicBezTo>
                      <a:cubicBezTo>
                        <a:pt x="297180" y="160020"/>
                        <a:pt x="294323" y="152400"/>
                        <a:pt x="287655" y="145733"/>
                      </a:cubicBezTo>
                      <a:cubicBezTo>
                        <a:pt x="281940" y="139065"/>
                        <a:pt x="274320" y="136208"/>
                        <a:pt x="265748" y="136208"/>
                      </a:cubicBezTo>
                      <a:cubicBezTo>
                        <a:pt x="255270" y="136208"/>
                        <a:pt x="245745" y="139065"/>
                        <a:pt x="238125" y="145733"/>
                      </a:cubicBezTo>
                      <a:cubicBezTo>
                        <a:pt x="230505" y="152400"/>
                        <a:pt x="226695" y="160972"/>
                        <a:pt x="226695" y="171450"/>
                      </a:cubicBezTo>
                      <a:cubicBezTo>
                        <a:pt x="226695" y="184785"/>
                        <a:pt x="234315" y="196215"/>
                        <a:pt x="248602" y="205740"/>
                      </a:cubicBezTo>
                      <a:cubicBezTo>
                        <a:pt x="263843" y="215265"/>
                        <a:pt x="280988" y="220028"/>
                        <a:pt x="301943" y="220028"/>
                      </a:cubicBezTo>
                      <a:cubicBezTo>
                        <a:pt x="299085" y="229553"/>
                        <a:pt x="303848" y="239078"/>
                        <a:pt x="317183" y="248603"/>
                      </a:cubicBezTo>
                      <a:cubicBezTo>
                        <a:pt x="330518" y="258128"/>
                        <a:pt x="345758" y="262890"/>
                        <a:pt x="361950" y="262890"/>
                      </a:cubicBezTo>
                      <a:cubicBezTo>
                        <a:pt x="371475" y="262890"/>
                        <a:pt x="381000" y="259080"/>
                        <a:pt x="390525" y="252413"/>
                      </a:cubicBezTo>
                      <a:cubicBezTo>
                        <a:pt x="400050" y="244793"/>
                        <a:pt x="406718" y="235268"/>
                        <a:pt x="412433" y="222885"/>
                      </a:cubicBezTo>
                      <a:lnTo>
                        <a:pt x="427673" y="256222"/>
                      </a:lnTo>
                      <a:lnTo>
                        <a:pt x="448628" y="246697"/>
                      </a:lnTo>
                      <a:lnTo>
                        <a:pt x="419100" y="198120"/>
                      </a:lnTo>
                      <a:cubicBezTo>
                        <a:pt x="424815" y="196215"/>
                        <a:pt x="428625" y="193358"/>
                        <a:pt x="431483" y="189547"/>
                      </a:cubicBezTo>
                      <a:cubicBezTo>
                        <a:pt x="435293" y="184785"/>
                        <a:pt x="436245" y="180022"/>
                        <a:pt x="436245" y="174308"/>
                      </a:cubicBezTo>
                      <a:cubicBezTo>
                        <a:pt x="436245" y="166688"/>
                        <a:pt x="433388" y="159068"/>
                        <a:pt x="426720" y="150495"/>
                      </a:cubicBezTo>
                      <a:cubicBezTo>
                        <a:pt x="420053" y="142875"/>
                        <a:pt x="413385" y="139065"/>
                        <a:pt x="407670" y="139065"/>
                      </a:cubicBezTo>
                      <a:cubicBezTo>
                        <a:pt x="401003" y="139065"/>
                        <a:pt x="394335" y="140970"/>
                        <a:pt x="389573" y="144780"/>
                      </a:cubicBezTo>
                      <a:cubicBezTo>
                        <a:pt x="384810" y="148590"/>
                        <a:pt x="381953" y="153353"/>
                        <a:pt x="381953" y="159068"/>
                      </a:cubicBezTo>
                      <a:cubicBezTo>
                        <a:pt x="381953" y="163830"/>
                        <a:pt x="383858" y="169545"/>
                        <a:pt x="387668" y="176213"/>
                      </a:cubicBezTo>
                      <a:cubicBezTo>
                        <a:pt x="381000" y="180022"/>
                        <a:pt x="375285" y="181928"/>
                        <a:pt x="370523" y="181928"/>
                      </a:cubicBezTo>
                      <a:cubicBezTo>
                        <a:pt x="359093" y="181928"/>
                        <a:pt x="349568" y="178118"/>
                        <a:pt x="341948" y="169545"/>
                      </a:cubicBezTo>
                      <a:cubicBezTo>
                        <a:pt x="334328" y="160972"/>
                        <a:pt x="329565" y="150495"/>
                        <a:pt x="329565" y="137160"/>
                      </a:cubicBezTo>
                      <a:cubicBezTo>
                        <a:pt x="329565" y="127635"/>
                        <a:pt x="332423" y="119063"/>
                        <a:pt x="339090" y="111443"/>
                      </a:cubicBezTo>
                      <a:cubicBezTo>
                        <a:pt x="344805" y="103822"/>
                        <a:pt x="352425" y="100965"/>
                        <a:pt x="360998" y="100965"/>
                      </a:cubicBezTo>
                      <a:lnTo>
                        <a:pt x="428625" y="100965"/>
                      </a:lnTo>
                      <a:lnTo>
                        <a:pt x="428625" y="42863"/>
                      </a:lnTo>
                      <a:lnTo>
                        <a:pt x="451485" y="42863"/>
                      </a:lnTo>
                      <a:lnTo>
                        <a:pt x="459105" y="42863"/>
                      </a:lnTo>
                      <a:lnTo>
                        <a:pt x="483870" y="42863"/>
                      </a:lnTo>
                      <a:lnTo>
                        <a:pt x="483870" y="182880"/>
                      </a:lnTo>
                      <a:lnTo>
                        <a:pt x="519113" y="206693"/>
                      </a:lnTo>
                      <a:lnTo>
                        <a:pt x="519113" y="42863"/>
                      </a:lnTo>
                      <a:lnTo>
                        <a:pt x="546735" y="42863"/>
                      </a:lnTo>
                      <a:lnTo>
                        <a:pt x="554355" y="42863"/>
                      </a:lnTo>
                      <a:lnTo>
                        <a:pt x="679133" y="42863"/>
                      </a:lnTo>
                      <a:lnTo>
                        <a:pt x="679133" y="95250"/>
                      </a:lnTo>
                      <a:cubicBezTo>
                        <a:pt x="670560" y="84772"/>
                        <a:pt x="660083" y="76200"/>
                        <a:pt x="649605" y="69533"/>
                      </a:cubicBezTo>
                      <a:cubicBezTo>
                        <a:pt x="638175" y="62865"/>
                        <a:pt x="626745" y="60008"/>
                        <a:pt x="617220" y="60008"/>
                      </a:cubicBezTo>
                      <a:cubicBezTo>
                        <a:pt x="601980" y="60008"/>
                        <a:pt x="588645" y="63818"/>
                        <a:pt x="579120" y="72390"/>
                      </a:cubicBezTo>
                      <a:cubicBezTo>
                        <a:pt x="568643" y="80963"/>
                        <a:pt x="562928" y="91440"/>
                        <a:pt x="562928" y="104775"/>
                      </a:cubicBezTo>
                      <a:cubicBezTo>
                        <a:pt x="562928" y="120015"/>
                        <a:pt x="570548" y="135255"/>
                        <a:pt x="586740" y="149543"/>
                      </a:cubicBezTo>
                      <a:cubicBezTo>
                        <a:pt x="602933" y="164783"/>
                        <a:pt x="618173" y="172403"/>
                        <a:pt x="633413" y="172403"/>
                      </a:cubicBezTo>
                      <a:cubicBezTo>
                        <a:pt x="641985" y="172403"/>
                        <a:pt x="649605" y="170497"/>
                        <a:pt x="658178" y="166688"/>
                      </a:cubicBezTo>
                      <a:cubicBezTo>
                        <a:pt x="665798" y="162878"/>
                        <a:pt x="673418" y="158115"/>
                        <a:pt x="680085" y="150495"/>
                      </a:cubicBezTo>
                      <a:lnTo>
                        <a:pt x="680085" y="181928"/>
                      </a:lnTo>
                      <a:lnTo>
                        <a:pt x="715328" y="205740"/>
                      </a:lnTo>
                      <a:lnTo>
                        <a:pt x="715328" y="41910"/>
                      </a:lnTo>
                      <a:lnTo>
                        <a:pt x="742950" y="41910"/>
                      </a:lnTo>
                      <a:lnTo>
                        <a:pt x="750570" y="41910"/>
                      </a:lnTo>
                      <a:lnTo>
                        <a:pt x="775335" y="41910"/>
                      </a:lnTo>
                      <a:lnTo>
                        <a:pt x="775335" y="181928"/>
                      </a:lnTo>
                      <a:lnTo>
                        <a:pt x="810578" y="205740"/>
                      </a:lnTo>
                      <a:lnTo>
                        <a:pt x="810578" y="41910"/>
                      </a:lnTo>
                      <a:lnTo>
                        <a:pt x="838200" y="41910"/>
                      </a:lnTo>
                      <a:lnTo>
                        <a:pt x="845820" y="41910"/>
                      </a:lnTo>
                      <a:lnTo>
                        <a:pt x="942975" y="41910"/>
                      </a:lnTo>
                      <a:lnTo>
                        <a:pt x="942975" y="92393"/>
                      </a:lnTo>
                      <a:lnTo>
                        <a:pt x="864870" y="92393"/>
                      </a:lnTo>
                      <a:cubicBezTo>
                        <a:pt x="860108" y="92393"/>
                        <a:pt x="857250" y="94297"/>
                        <a:pt x="854393" y="97155"/>
                      </a:cubicBezTo>
                      <a:cubicBezTo>
                        <a:pt x="851535" y="100013"/>
                        <a:pt x="849630" y="103822"/>
                        <a:pt x="849630" y="107633"/>
                      </a:cubicBezTo>
                      <a:cubicBezTo>
                        <a:pt x="849630" y="117158"/>
                        <a:pt x="853440" y="127635"/>
                        <a:pt x="862013" y="138113"/>
                      </a:cubicBezTo>
                      <a:cubicBezTo>
                        <a:pt x="870585" y="148590"/>
                        <a:pt x="878205" y="154305"/>
                        <a:pt x="884873" y="154305"/>
                      </a:cubicBezTo>
                      <a:cubicBezTo>
                        <a:pt x="886778" y="154305"/>
                        <a:pt x="888683" y="153353"/>
                        <a:pt x="889635" y="152400"/>
                      </a:cubicBezTo>
                      <a:cubicBezTo>
                        <a:pt x="891540" y="151447"/>
                        <a:pt x="892493" y="149543"/>
                        <a:pt x="892493" y="146685"/>
                      </a:cubicBezTo>
                      <a:lnTo>
                        <a:pt x="892493" y="133350"/>
                      </a:lnTo>
                      <a:cubicBezTo>
                        <a:pt x="892493" y="130493"/>
                        <a:pt x="893445" y="128588"/>
                        <a:pt x="895350" y="126683"/>
                      </a:cubicBezTo>
                      <a:cubicBezTo>
                        <a:pt x="896303" y="124778"/>
                        <a:pt x="898208" y="123825"/>
                        <a:pt x="900113" y="123825"/>
                      </a:cubicBezTo>
                      <a:lnTo>
                        <a:pt x="942975" y="123825"/>
                      </a:lnTo>
                      <a:lnTo>
                        <a:pt x="942975" y="182880"/>
                      </a:lnTo>
                      <a:close/>
                      <a:moveTo>
                        <a:pt x="90488" y="68580"/>
                      </a:moveTo>
                      <a:cubicBezTo>
                        <a:pt x="87630" y="75247"/>
                        <a:pt x="82868" y="79058"/>
                        <a:pt x="78105" y="81915"/>
                      </a:cubicBezTo>
                      <a:cubicBezTo>
                        <a:pt x="71438" y="80010"/>
                        <a:pt x="65723" y="75247"/>
                        <a:pt x="60960" y="69533"/>
                      </a:cubicBezTo>
                      <a:cubicBezTo>
                        <a:pt x="56197" y="63818"/>
                        <a:pt x="54293" y="57150"/>
                        <a:pt x="54293" y="50483"/>
                      </a:cubicBezTo>
                      <a:cubicBezTo>
                        <a:pt x="54293" y="44768"/>
                        <a:pt x="56197" y="40005"/>
                        <a:pt x="60960" y="35243"/>
                      </a:cubicBezTo>
                      <a:cubicBezTo>
                        <a:pt x="65723" y="30480"/>
                        <a:pt x="71438" y="28575"/>
                        <a:pt x="78105" y="28575"/>
                      </a:cubicBezTo>
                      <a:cubicBezTo>
                        <a:pt x="82868" y="28575"/>
                        <a:pt x="87630" y="30480"/>
                        <a:pt x="90488" y="33338"/>
                      </a:cubicBezTo>
                      <a:cubicBezTo>
                        <a:pt x="94298" y="37147"/>
                        <a:pt x="95250" y="40958"/>
                        <a:pt x="95250" y="45720"/>
                      </a:cubicBezTo>
                      <a:cubicBezTo>
                        <a:pt x="96203" y="54293"/>
                        <a:pt x="94298" y="61913"/>
                        <a:pt x="90488" y="68580"/>
                      </a:cubicBezTo>
                      <a:close/>
                      <a:moveTo>
                        <a:pt x="251460" y="181928"/>
                      </a:moveTo>
                      <a:cubicBezTo>
                        <a:pt x="247650" y="178118"/>
                        <a:pt x="246698" y="174308"/>
                        <a:pt x="246698" y="169545"/>
                      </a:cubicBezTo>
                      <a:cubicBezTo>
                        <a:pt x="246698" y="164783"/>
                        <a:pt x="248602" y="160020"/>
                        <a:pt x="251460" y="157163"/>
                      </a:cubicBezTo>
                      <a:cubicBezTo>
                        <a:pt x="255270" y="153353"/>
                        <a:pt x="259080" y="152400"/>
                        <a:pt x="263843" y="152400"/>
                      </a:cubicBezTo>
                      <a:cubicBezTo>
                        <a:pt x="268605" y="152400"/>
                        <a:pt x="273368" y="154305"/>
                        <a:pt x="276225" y="157163"/>
                      </a:cubicBezTo>
                      <a:cubicBezTo>
                        <a:pt x="280035" y="160972"/>
                        <a:pt x="280988" y="164783"/>
                        <a:pt x="280988" y="169545"/>
                      </a:cubicBezTo>
                      <a:cubicBezTo>
                        <a:pt x="280988" y="174308"/>
                        <a:pt x="279083" y="179070"/>
                        <a:pt x="276225" y="181928"/>
                      </a:cubicBezTo>
                      <a:cubicBezTo>
                        <a:pt x="272415" y="185738"/>
                        <a:pt x="268605" y="186690"/>
                        <a:pt x="263843" y="186690"/>
                      </a:cubicBezTo>
                      <a:cubicBezTo>
                        <a:pt x="259080" y="186690"/>
                        <a:pt x="254318" y="184785"/>
                        <a:pt x="251460" y="181928"/>
                      </a:cubicBezTo>
                      <a:close/>
                      <a:moveTo>
                        <a:pt x="648653" y="133350"/>
                      </a:moveTo>
                      <a:cubicBezTo>
                        <a:pt x="637223" y="139065"/>
                        <a:pt x="626745" y="141922"/>
                        <a:pt x="616268" y="141922"/>
                      </a:cubicBezTo>
                      <a:cubicBezTo>
                        <a:pt x="608648" y="141922"/>
                        <a:pt x="601980" y="139065"/>
                        <a:pt x="597218" y="135255"/>
                      </a:cubicBezTo>
                      <a:cubicBezTo>
                        <a:pt x="592455" y="130493"/>
                        <a:pt x="589598" y="125730"/>
                        <a:pt x="589598" y="120015"/>
                      </a:cubicBezTo>
                      <a:cubicBezTo>
                        <a:pt x="589598" y="111443"/>
                        <a:pt x="594360" y="103822"/>
                        <a:pt x="605790" y="96203"/>
                      </a:cubicBezTo>
                      <a:cubicBezTo>
                        <a:pt x="617220" y="88583"/>
                        <a:pt x="628650" y="85725"/>
                        <a:pt x="641985" y="85725"/>
                      </a:cubicBezTo>
                      <a:cubicBezTo>
                        <a:pt x="648653" y="85725"/>
                        <a:pt x="655320" y="87630"/>
                        <a:pt x="662940" y="92393"/>
                      </a:cubicBezTo>
                      <a:cubicBezTo>
                        <a:pt x="670560" y="96203"/>
                        <a:pt x="677228" y="101918"/>
                        <a:pt x="682943" y="109538"/>
                      </a:cubicBezTo>
                      <a:cubicBezTo>
                        <a:pt x="671513" y="119063"/>
                        <a:pt x="660083" y="127635"/>
                        <a:pt x="648653" y="13335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51" name="Google Shape;2951;p17"/>
                <p:cNvSpPr/>
                <p:nvPr/>
              </p:nvSpPr>
              <p:spPr>
                <a:xfrm>
                  <a:off x="5744527" y="4910137"/>
                  <a:ext cx="119062" cy="87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062" h="87630" extrusionOk="0">
                      <a:moveTo>
                        <a:pt x="54293" y="13335"/>
                      </a:moveTo>
                      <a:cubicBezTo>
                        <a:pt x="42863" y="3810"/>
                        <a:pt x="34290" y="0"/>
                        <a:pt x="27623" y="0"/>
                      </a:cubicBezTo>
                      <a:cubicBezTo>
                        <a:pt x="21908" y="0"/>
                        <a:pt x="17145" y="953"/>
                        <a:pt x="12383" y="1905"/>
                      </a:cubicBezTo>
                      <a:cubicBezTo>
                        <a:pt x="8573" y="2857"/>
                        <a:pt x="4763" y="5715"/>
                        <a:pt x="0" y="9525"/>
                      </a:cubicBezTo>
                      <a:lnTo>
                        <a:pt x="13335" y="30480"/>
                      </a:lnTo>
                      <a:cubicBezTo>
                        <a:pt x="17145" y="27622"/>
                        <a:pt x="20002" y="25718"/>
                        <a:pt x="22860" y="24765"/>
                      </a:cubicBezTo>
                      <a:cubicBezTo>
                        <a:pt x="26670" y="22860"/>
                        <a:pt x="29527" y="22860"/>
                        <a:pt x="33338" y="22860"/>
                      </a:cubicBezTo>
                      <a:cubicBezTo>
                        <a:pt x="41910" y="22860"/>
                        <a:pt x="60008" y="37147"/>
                        <a:pt x="86677" y="65722"/>
                      </a:cubicBezTo>
                      <a:lnTo>
                        <a:pt x="107633" y="87630"/>
                      </a:lnTo>
                      <a:lnTo>
                        <a:pt x="119063" y="78105"/>
                      </a:lnTo>
                      <a:cubicBezTo>
                        <a:pt x="103823" y="60007"/>
                        <a:pt x="82868" y="39053"/>
                        <a:pt x="54293" y="1333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52" name="Google Shape;2952;p17"/>
                <p:cNvSpPr/>
                <p:nvPr/>
              </p:nvSpPr>
              <p:spPr>
                <a:xfrm>
                  <a:off x="5934075" y="4693919"/>
                  <a:ext cx="635317" cy="20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17" h="209550" extrusionOk="0">
                      <a:moveTo>
                        <a:pt x="577215" y="13335"/>
                      </a:moveTo>
                      <a:lnTo>
                        <a:pt x="441008" y="13335"/>
                      </a:lnTo>
                      <a:lnTo>
                        <a:pt x="433388" y="13335"/>
                      </a:lnTo>
                      <a:lnTo>
                        <a:pt x="330517" y="13335"/>
                      </a:lnTo>
                      <a:lnTo>
                        <a:pt x="349567" y="44768"/>
                      </a:lnTo>
                      <a:lnTo>
                        <a:pt x="388620" y="44768"/>
                      </a:lnTo>
                      <a:lnTo>
                        <a:pt x="388620" y="110490"/>
                      </a:lnTo>
                      <a:lnTo>
                        <a:pt x="334328" y="110490"/>
                      </a:lnTo>
                      <a:lnTo>
                        <a:pt x="334328" y="54293"/>
                      </a:lnTo>
                      <a:cubicBezTo>
                        <a:pt x="334328" y="41910"/>
                        <a:pt x="328613" y="30480"/>
                        <a:pt x="316230" y="18098"/>
                      </a:cubicBezTo>
                      <a:cubicBezTo>
                        <a:pt x="303847" y="5715"/>
                        <a:pt x="291465" y="0"/>
                        <a:pt x="280035" y="0"/>
                      </a:cubicBezTo>
                      <a:cubicBezTo>
                        <a:pt x="269558" y="0"/>
                        <a:pt x="260985" y="2858"/>
                        <a:pt x="254317" y="9525"/>
                      </a:cubicBezTo>
                      <a:cubicBezTo>
                        <a:pt x="246697" y="17145"/>
                        <a:pt x="243840" y="24765"/>
                        <a:pt x="243840" y="35243"/>
                      </a:cubicBezTo>
                      <a:cubicBezTo>
                        <a:pt x="243840" y="38100"/>
                        <a:pt x="243840" y="41910"/>
                        <a:pt x="244792" y="44768"/>
                      </a:cubicBezTo>
                      <a:lnTo>
                        <a:pt x="227647" y="14288"/>
                      </a:lnTo>
                      <a:lnTo>
                        <a:pt x="0" y="14288"/>
                      </a:lnTo>
                      <a:lnTo>
                        <a:pt x="17145" y="45720"/>
                      </a:lnTo>
                      <a:lnTo>
                        <a:pt x="159067" y="45720"/>
                      </a:lnTo>
                      <a:lnTo>
                        <a:pt x="159067" y="71438"/>
                      </a:lnTo>
                      <a:cubicBezTo>
                        <a:pt x="154305" y="71438"/>
                        <a:pt x="149542" y="73343"/>
                        <a:pt x="143828" y="78105"/>
                      </a:cubicBezTo>
                      <a:cubicBezTo>
                        <a:pt x="138113" y="82868"/>
                        <a:pt x="132397" y="88583"/>
                        <a:pt x="126683" y="97155"/>
                      </a:cubicBezTo>
                      <a:cubicBezTo>
                        <a:pt x="119063" y="88583"/>
                        <a:pt x="111442" y="81915"/>
                        <a:pt x="103822" y="77153"/>
                      </a:cubicBezTo>
                      <a:cubicBezTo>
                        <a:pt x="96203" y="72390"/>
                        <a:pt x="88583" y="70485"/>
                        <a:pt x="81915" y="70485"/>
                      </a:cubicBezTo>
                      <a:cubicBezTo>
                        <a:pt x="69533" y="70485"/>
                        <a:pt x="58103" y="75248"/>
                        <a:pt x="48578" y="84773"/>
                      </a:cubicBezTo>
                      <a:cubicBezTo>
                        <a:pt x="39053" y="94298"/>
                        <a:pt x="35242" y="104775"/>
                        <a:pt x="35242" y="117158"/>
                      </a:cubicBezTo>
                      <a:cubicBezTo>
                        <a:pt x="35242" y="130493"/>
                        <a:pt x="40958" y="144780"/>
                        <a:pt x="52388" y="160020"/>
                      </a:cubicBezTo>
                      <a:cubicBezTo>
                        <a:pt x="63817" y="175260"/>
                        <a:pt x="80010" y="191453"/>
                        <a:pt x="100965" y="206693"/>
                      </a:cubicBezTo>
                      <a:lnTo>
                        <a:pt x="110490" y="195263"/>
                      </a:lnTo>
                      <a:cubicBezTo>
                        <a:pt x="97155" y="183833"/>
                        <a:pt x="86678" y="172403"/>
                        <a:pt x="79058" y="161925"/>
                      </a:cubicBezTo>
                      <a:cubicBezTo>
                        <a:pt x="71438" y="150495"/>
                        <a:pt x="68580" y="140018"/>
                        <a:pt x="68580" y="131445"/>
                      </a:cubicBezTo>
                      <a:cubicBezTo>
                        <a:pt x="68580" y="121920"/>
                        <a:pt x="71438" y="114300"/>
                        <a:pt x="76200" y="107633"/>
                      </a:cubicBezTo>
                      <a:cubicBezTo>
                        <a:pt x="80963" y="100965"/>
                        <a:pt x="87630" y="98108"/>
                        <a:pt x="95250" y="98108"/>
                      </a:cubicBezTo>
                      <a:cubicBezTo>
                        <a:pt x="100013" y="98108"/>
                        <a:pt x="103822" y="99060"/>
                        <a:pt x="107633" y="101918"/>
                      </a:cubicBezTo>
                      <a:cubicBezTo>
                        <a:pt x="111442" y="103823"/>
                        <a:pt x="115253" y="107633"/>
                        <a:pt x="118110" y="112395"/>
                      </a:cubicBezTo>
                      <a:cubicBezTo>
                        <a:pt x="110490" y="128588"/>
                        <a:pt x="105728" y="139065"/>
                        <a:pt x="104775" y="143828"/>
                      </a:cubicBezTo>
                      <a:lnTo>
                        <a:pt x="136208" y="157163"/>
                      </a:lnTo>
                      <a:cubicBezTo>
                        <a:pt x="140017" y="140018"/>
                        <a:pt x="146685" y="124778"/>
                        <a:pt x="155258" y="113348"/>
                      </a:cubicBezTo>
                      <a:cubicBezTo>
                        <a:pt x="163830" y="101918"/>
                        <a:pt x="173355" y="96203"/>
                        <a:pt x="182880" y="96203"/>
                      </a:cubicBezTo>
                      <a:cubicBezTo>
                        <a:pt x="188595" y="96203"/>
                        <a:pt x="193358" y="98108"/>
                        <a:pt x="197167" y="100965"/>
                      </a:cubicBezTo>
                      <a:cubicBezTo>
                        <a:pt x="200978" y="103823"/>
                        <a:pt x="202883" y="107633"/>
                        <a:pt x="202883" y="111443"/>
                      </a:cubicBezTo>
                      <a:cubicBezTo>
                        <a:pt x="203835" y="120015"/>
                        <a:pt x="199072" y="129540"/>
                        <a:pt x="190500" y="140018"/>
                      </a:cubicBezTo>
                      <a:cubicBezTo>
                        <a:pt x="181928" y="151448"/>
                        <a:pt x="170497" y="161925"/>
                        <a:pt x="156210" y="171450"/>
                      </a:cubicBezTo>
                      <a:lnTo>
                        <a:pt x="185738" y="199073"/>
                      </a:lnTo>
                      <a:cubicBezTo>
                        <a:pt x="198120" y="185738"/>
                        <a:pt x="207645" y="172403"/>
                        <a:pt x="214313" y="160020"/>
                      </a:cubicBezTo>
                      <a:cubicBezTo>
                        <a:pt x="220980" y="147638"/>
                        <a:pt x="224790" y="135255"/>
                        <a:pt x="224790" y="124778"/>
                      </a:cubicBezTo>
                      <a:cubicBezTo>
                        <a:pt x="224790" y="112395"/>
                        <a:pt x="221933" y="101918"/>
                        <a:pt x="216217" y="92393"/>
                      </a:cubicBezTo>
                      <a:cubicBezTo>
                        <a:pt x="211455" y="82868"/>
                        <a:pt x="203835" y="77153"/>
                        <a:pt x="195263" y="73343"/>
                      </a:cubicBezTo>
                      <a:lnTo>
                        <a:pt x="195263" y="45720"/>
                      </a:lnTo>
                      <a:lnTo>
                        <a:pt x="243840" y="45720"/>
                      </a:lnTo>
                      <a:cubicBezTo>
                        <a:pt x="245745" y="55245"/>
                        <a:pt x="250508" y="62865"/>
                        <a:pt x="259080" y="70485"/>
                      </a:cubicBezTo>
                      <a:cubicBezTo>
                        <a:pt x="270510" y="80963"/>
                        <a:pt x="283845" y="87630"/>
                        <a:pt x="300038" y="90488"/>
                      </a:cubicBezTo>
                      <a:lnTo>
                        <a:pt x="300038" y="111443"/>
                      </a:lnTo>
                      <a:lnTo>
                        <a:pt x="288608" y="111443"/>
                      </a:lnTo>
                      <a:cubicBezTo>
                        <a:pt x="284797" y="111443"/>
                        <a:pt x="281940" y="112395"/>
                        <a:pt x="279083" y="114300"/>
                      </a:cubicBezTo>
                      <a:cubicBezTo>
                        <a:pt x="276225" y="116205"/>
                        <a:pt x="275272" y="119063"/>
                        <a:pt x="275272" y="122873"/>
                      </a:cubicBezTo>
                      <a:cubicBezTo>
                        <a:pt x="275272" y="130493"/>
                        <a:pt x="281940" y="140018"/>
                        <a:pt x="294322" y="152400"/>
                      </a:cubicBezTo>
                      <a:cubicBezTo>
                        <a:pt x="306705" y="163830"/>
                        <a:pt x="316230" y="169545"/>
                        <a:pt x="323850" y="169545"/>
                      </a:cubicBezTo>
                      <a:cubicBezTo>
                        <a:pt x="327660" y="169545"/>
                        <a:pt x="330517" y="167640"/>
                        <a:pt x="332422" y="164783"/>
                      </a:cubicBezTo>
                      <a:cubicBezTo>
                        <a:pt x="334328" y="161925"/>
                        <a:pt x="335280" y="158115"/>
                        <a:pt x="335280" y="154305"/>
                      </a:cubicBezTo>
                      <a:lnTo>
                        <a:pt x="335280" y="142875"/>
                      </a:lnTo>
                      <a:lnTo>
                        <a:pt x="389572" y="142875"/>
                      </a:lnTo>
                      <a:lnTo>
                        <a:pt x="389572" y="189548"/>
                      </a:lnTo>
                      <a:lnTo>
                        <a:pt x="424815" y="208598"/>
                      </a:lnTo>
                      <a:lnTo>
                        <a:pt x="424815" y="44768"/>
                      </a:lnTo>
                      <a:lnTo>
                        <a:pt x="452438" y="44768"/>
                      </a:lnTo>
                      <a:lnTo>
                        <a:pt x="460058" y="44768"/>
                      </a:lnTo>
                      <a:lnTo>
                        <a:pt x="566738" y="44768"/>
                      </a:lnTo>
                      <a:lnTo>
                        <a:pt x="566738" y="72390"/>
                      </a:lnTo>
                      <a:lnTo>
                        <a:pt x="514350" y="72390"/>
                      </a:lnTo>
                      <a:cubicBezTo>
                        <a:pt x="501967" y="72390"/>
                        <a:pt x="491490" y="76200"/>
                        <a:pt x="481965" y="83820"/>
                      </a:cubicBezTo>
                      <a:cubicBezTo>
                        <a:pt x="473392" y="91440"/>
                        <a:pt x="469583" y="100965"/>
                        <a:pt x="469583" y="111443"/>
                      </a:cubicBezTo>
                      <a:cubicBezTo>
                        <a:pt x="469583" y="126683"/>
                        <a:pt x="473392" y="142875"/>
                        <a:pt x="481965" y="159068"/>
                      </a:cubicBezTo>
                      <a:cubicBezTo>
                        <a:pt x="489585" y="175260"/>
                        <a:pt x="501967" y="192405"/>
                        <a:pt x="518160" y="208598"/>
                      </a:cubicBezTo>
                      <a:lnTo>
                        <a:pt x="529590" y="200978"/>
                      </a:lnTo>
                      <a:cubicBezTo>
                        <a:pt x="519113" y="191453"/>
                        <a:pt x="511492" y="180975"/>
                        <a:pt x="505778" y="169545"/>
                      </a:cubicBezTo>
                      <a:cubicBezTo>
                        <a:pt x="501015" y="158115"/>
                        <a:pt x="498158" y="146685"/>
                        <a:pt x="498158" y="135255"/>
                      </a:cubicBezTo>
                      <a:cubicBezTo>
                        <a:pt x="498158" y="126683"/>
                        <a:pt x="501015" y="119063"/>
                        <a:pt x="507683" y="113348"/>
                      </a:cubicBezTo>
                      <a:cubicBezTo>
                        <a:pt x="513397" y="106680"/>
                        <a:pt x="521017" y="103823"/>
                        <a:pt x="529590" y="103823"/>
                      </a:cubicBezTo>
                      <a:lnTo>
                        <a:pt x="564833" y="103823"/>
                      </a:lnTo>
                      <a:lnTo>
                        <a:pt x="564833" y="185738"/>
                      </a:lnTo>
                      <a:lnTo>
                        <a:pt x="600075" y="209550"/>
                      </a:lnTo>
                      <a:lnTo>
                        <a:pt x="600075" y="45720"/>
                      </a:lnTo>
                      <a:lnTo>
                        <a:pt x="635318" y="45720"/>
                      </a:lnTo>
                      <a:lnTo>
                        <a:pt x="618172" y="14288"/>
                      </a:lnTo>
                      <a:lnTo>
                        <a:pt x="577215" y="14288"/>
                      </a:lnTo>
                      <a:close/>
                      <a:moveTo>
                        <a:pt x="299085" y="75248"/>
                      </a:moveTo>
                      <a:cubicBezTo>
                        <a:pt x="292417" y="73343"/>
                        <a:pt x="287655" y="69533"/>
                        <a:pt x="283845" y="63818"/>
                      </a:cubicBezTo>
                      <a:cubicBezTo>
                        <a:pt x="280035" y="58103"/>
                        <a:pt x="278130" y="51435"/>
                        <a:pt x="278130" y="42863"/>
                      </a:cubicBezTo>
                      <a:cubicBezTo>
                        <a:pt x="278130" y="37148"/>
                        <a:pt x="280035" y="31433"/>
                        <a:pt x="281940" y="27623"/>
                      </a:cubicBezTo>
                      <a:cubicBezTo>
                        <a:pt x="284797" y="23813"/>
                        <a:pt x="287655" y="20955"/>
                        <a:pt x="291465" y="20955"/>
                      </a:cubicBezTo>
                      <a:cubicBezTo>
                        <a:pt x="294322" y="20955"/>
                        <a:pt x="296228" y="22860"/>
                        <a:pt x="297180" y="25718"/>
                      </a:cubicBezTo>
                      <a:cubicBezTo>
                        <a:pt x="299085" y="28575"/>
                        <a:pt x="299085" y="32385"/>
                        <a:pt x="299085" y="36195"/>
                      </a:cubicBezTo>
                      <a:lnTo>
                        <a:pt x="299085" y="75248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53" name="Google Shape;2953;p17"/>
                <p:cNvSpPr/>
                <p:nvPr/>
              </p:nvSpPr>
              <p:spPr>
                <a:xfrm>
                  <a:off x="6413182" y="4612005"/>
                  <a:ext cx="104075" cy="94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5" h="94352" extrusionOk="0">
                      <a:moveTo>
                        <a:pt x="89535" y="60007"/>
                      </a:moveTo>
                      <a:cubicBezTo>
                        <a:pt x="81915" y="47625"/>
                        <a:pt x="76200" y="40005"/>
                        <a:pt x="72390" y="36195"/>
                      </a:cubicBezTo>
                      <a:cubicBezTo>
                        <a:pt x="64770" y="25717"/>
                        <a:pt x="55245" y="16192"/>
                        <a:pt x="44767" y="9525"/>
                      </a:cubicBezTo>
                      <a:cubicBezTo>
                        <a:pt x="34290" y="2857"/>
                        <a:pt x="23813" y="0"/>
                        <a:pt x="14288" y="0"/>
                      </a:cubicBezTo>
                      <a:cubicBezTo>
                        <a:pt x="8572" y="952"/>
                        <a:pt x="3810" y="1905"/>
                        <a:pt x="0" y="2857"/>
                      </a:cubicBezTo>
                      <a:lnTo>
                        <a:pt x="15240" y="36195"/>
                      </a:lnTo>
                      <a:cubicBezTo>
                        <a:pt x="20002" y="34290"/>
                        <a:pt x="25717" y="33338"/>
                        <a:pt x="31433" y="33338"/>
                      </a:cubicBezTo>
                      <a:cubicBezTo>
                        <a:pt x="37147" y="33338"/>
                        <a:pt x="42863" y="34290"/>
                        <a:pt x="47625" y="37147"/>
                      </a:cubicBezTo>
                      <a:cubicBezTo>
                        <a:pt x="52388" y="39052"/>
                        <a:pt x="57150" y="41910"/>
                        <a:pt x="60008" y="45720"/>
                      </a:cubicBezTo>
                      <a:lnTo>
                        <a:pt x="97155" y="94297"/>
                      </a:lnTo>
                      <a:cubicBezTo>
                        <a:pt x="108585" y="95250"/>
                        <a:pt x="105727" y="83820"/>
                        <a:pt x="89535" y="6000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54" name="Google Shape;2954;p17"/>
                <p:cNvSpPr/>
                <p:nvPr/>
              </p:nvSpPr>
              <p:spPr>
                <a:xfrm>
                  <a:off x="6671309" y="4707255"/>
                  <a:ext cx="676275" cy="2343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6275" h="234314" extrusionOk="0">
                      <a:moveTo>
                        <a:pt x="605790" y="171450"/>
                      </a:moveTo>
                      <a:lnTo>
                        <a:pt x="641033" y="195263"/>
                      </a:lnTo>
                      <a:lnTo>
                        <a:pt x="641033" y="31432"/>
                      </a:lnTo>
                      <a:lnTo>
                        <a:pt x="676275" y="31432"/>
                      </a:lnTo>
                      <a:lnTo>
                        <a:pt x="659130" y="0"/>
                      </a:lnTo>
                      <a:lnTo>
                        <a:pt x="467678" y="0"/>
                      </a:lnTo>
                      <a:lnTo>
                        <a:pt x="460058" y="0"/>
                      </a:lnTo>
                      <a:lnTo>
                        <a:pt x="299085" y="0"/>
                      </a:lnTo>
                      <a:lnTo>
                        <a:pt x="291465" y="0"/>
                      </a:lnTo>
                      <a:lnTo>
                        <a:pt x="203835" y="0"/>
                      </a:lnTo>
                      <a:lnTo>
                        <a:pt x="196215" y="0"/>
                      </a:lnTo>
                      <a:lnTo>
                        <a:pt x="0" y="0"/>
                      </a:lnTo>
                      <a:lnTo>
                        <a:pt x="17145" y="31432"/>
                      </a:lnTo>
                      <a:lnTo>
                        <a:pt x="151448" y="31432"/>
                      </a:lnTo>
                      <a:lnTo>
                        <a:pt x="151448" y="59055"/>
                      </a:lnTo>
                      <a:lnTo>
                        <a:pt x="43815" y="59055"/>
                      </a:lnTo>
                      <a:lnTo>
                        <a:pt x="38100" y="70485"/>
                      </a:lnTo>
                      <a:cubicBezTo>
                        <a:pt x="54293" y="75247"/>
                        <a:pt x="67628" y="82867"/>
                        <a:pt x="78105" y="92392"/>
                      </a:cubicBezTo>
                      <a:cubicBezTo>
                        <a:pt x="87630" y="102870"/>
                        <a:pt x="93345" y="113347"/>
                        <a:pt x="93345" y="124777"/>
                      </a:cubicBezTo>
                      <a:cubicBezTo>
                        <a:pt x="93345" y="129540"/>
                        <a:pt x="91440" y="134302"/>
                        <a:pt x="86678" y="138113"/>
                      </a:cubicBezTo>
                      <a:cubicBezTo>
                        <a:pt x="80963" y="142875"/>
                        <a:pt x="75248" y="144780"/>
                        <a:pt x="68580" y="146685"/>
                      </a:cubicBezTo>
                      <a:cubicBezTo>
                        <a:pt x="66675" y="142875"/>
                        <a:pt x="63818" y="140017"/>
                        <a:pt x="60008" y="137160"/>
                      </a:cubicBezTo>
                      <a:cubicBezTo>
                        <a:pt x="56198" y="134302"/>
                        <a:pt x="52388" y="133350"/>
                        <a:pt x="49530" y="133350"/>
                      </a:cubicBezTo>
                      <a:cubicBezTo>
                        <a:pt x="44768" y="133350"/>
                        <a:pt x="40005" y="135255"/>
                        <a:pt x="37148" y="139065"/>
                      </a:cubicBezTo>
                      <a:cubicBezTo>
                        <a:pt x="33338" y="142875"/>
                        <a:pt x="32385" y="147638"/>
                        <a:pt x="32385" y="153352"/>
                      </a:cubicBezTo>
                      <a:cubicBezTo>
                        <a:pt x="32385" y="160972"/>
                        <a:pt x="36195" y="168592"/>
                        <a:pt x="44768" y="173355"/>
                      </a:cubicBezTo>
                      <a:cubicBezTo>
                        <a:pt x="52388" y="179070"/>
                        <a:pt x="62865" y="181927"/>
                        <a:pt x="73343" y="181927"/>
                      </a:cubicBezTo>
                      <a:lnTo>
                        <a:pt x="97155" y="234315"/>
                      </a:lnTo>
                      <a:lnTo>
                        <a:pt x="114300" y="224790"/>
                      </a:lnTo>
                      <a:lnTo>
                        <a:pt x="82868" y="180022"/>
                      </a:lnTo>
                      <a:cubicBezTo>
                        <a:pt x="93345" y="178117"/>
                        <a:pt x="102870" y="173355"/>
                        <a:pt x="110490" y="166688"/>
                      </a:cubicBezTo>
                      <a:cubicBezTo>
                        <a:pt x="118110" y="160020"/>
                        <a:pt x="120968" y="152400"/>
                        <a:pt x="120968" y="142875"/>
                      </a:cubicBezTo>
                      <a:cubicBezTo>
                        <a:pt x="120968" y="133350"/>
                        <a:pt x="118110" y="123825"/>
                        <a:pt x="112395" y="114300"/>
                      </a:cubicBezTo>
                      <a:cubicBezTo>
                        <a:pt x="107633" y="104775"/>
                        <a:pt x="100013" y="97155"/>
                        <a:pt x="89535" y="90488"/>
                      </a:cubicBezTo>
                      <a:lnTo>
                        <a:pt x="151448" y="90488"/>
                      </a:lnTo>
                      <a:lnTo>
                        <a:pt x="151448" y="176213"/>
                      </a:lnTo>
                      <a:lnTo>
                        <a:pt x="186690" y="195263"/>
                      </a:lnTo>
                      <a:lnTo>
                        <a:pt x="186690" y="31432"/>
                      </a:lnTo>
                      <a:lnTo>
                        <a:pt x="214313" y="31432"/>
                      </a:lnTo>
                      <a:lnTo>
                        <a:pt x="221933" y="31432"/>
                      </a:lnTo>
                      <a:lnTo>
                        <a:pt x="246698" y="31432"/>
                      </a:lnTo>
                      <a:lnTo>
                        <a:pt x="246698" y="171450"/>
                      </a:lnTo>
                      <a:lnTo>
                        <a:pt x="281940" y="195263"/>
                      </a:lnTo>
                      <a:lnTo>
                        <a:pt x="281940" y="31432"/>
                      </a:lnTo>
                      <a:lnTo>
                        <a:pt x="309563" y="31432"/>
                      </a:lnTo>
                      <a:lnTo>
                        <a:pt x="317183" y="31432"/>
                      </a:lnTo>
                      <a:lnTo>
                        <a:pt x="415290" y="31432"/>
                      </a:lnTo>
                      <a:lnTo>
                        <a:pt x="415290" y="81915"/>
                      </a:lnTo>
                      <a:lnTo>
                        <a:pt x="337185" y="81915"/>
                      </a:lnTo>
                      <a:cubicBezTo>
                        <a:pt x="332423" y="81915"/>
                        <a:pt x="329565" y="83820"/>
                        <a:pt x="326708" y="86677"/>
                      </a:cubicBezTo>
                      <a:cubicBezTo>
                        <a:pt x="323850" y="89535"/>
                        <a:pt x="321945" y="93345"/>
                        <a:pt x="321945" y="97155"/>
                      </a:cubicBezTo>
                      <a:cubicBezTo>
                        <a:pt x="321945" y="106680"/>
                        <a:pt x="325755" y="117157"/>
                        <a:pt x="334328" y="127635"/>
                      </a:cubicBezTo>
                      <a:cubicBezTo>
                        <a:pt x="342900" y="138113"/>
                        <a:pt x="350520" y="143827"/>
                        <a:pt x="357188" y="143827"/>
                      </a:cubicBezTo>
                      <a:cubicBezTo>
                        <a:pt x="359093" y="143827"/>
                        <a:pt x="360998" y="142875"/>
                        <a:pt x="361950" y="141922"/>
                      </a:cubicBezTo>
                      <a:cubicBezTo>
                        <a:pt x="363855" y="140970"/>
                        <a:pt x="364808" y="139065"/>
                        <a:pt x="364808" y="136207"/>
                      </a:cubicBezTo>
                      <a:lnTo>
                        <a:pt x="364808" y="122872"/>
                      </a:lnTo>
                      <a:cubicBezTo>
                        <a:pt x="364808" y="120015"/>
                        <a:pt x="365760" y="118110"/>
                        <a:pt x="367665" y="116205"/>
                      </a:cubicBezTo>
                      <a:cubicBezTo>
                        <a:pt x="368618" y="114300"/>
                        <a:pt x="370523" y="113347"/>
                        <a:pt x="372428" y="113347"/>
                      </a:cubicBezTo>
                      <a:lnTo>
                        <a:pt x="415290" y="113347"/>
                      </a:lnTo>
                      <a:lnTo>
                        <a:pt x="415290" y="175260"/>
                      </a:lnTo>
                      <a:lnTo>
                        <a:pt x="450533" y="194310"/>
                      </a:lnTo>
                      <a:lnTo>
                        <a:pt x="450533" y="30480"/>
                      </a:lnTo>
                      <a:lnTo>
                        <a:pt x="478155" y="30480"/>
                      </a:lnTo>
                      <a:lnTo>
                        <a:pt x="485775" y="30480"/>
                      </a:lnTo>
                      <a:lnTo>
                        <a:pt x="513397" y="30480"/>
                      </a:lnTo>
                      <a:lnTo>
                        <a:pt x="513397" y="96202"/>
                      </a:lnTo>
                      <a:lnTo>
                        <a:pt x="501968" y="96202"/>
                      </a:lnTo>
                      <a:cubicBezTo>
                        <a:pt x="499110" y="96202"/>
                        <a:pt x="497205" y="97155"/>
                        <a:pt x="495300" y="99060"/>
                      </a:cubicBezTo>
                      <a:cubicBezTo>
                        <a:pt x="493395" y="100965"/>
                        <a:pt x="492443" y="102870"/>
                        <a:pt x="492443" y="105727"/>
                      </a:cubicBezTo>
                      <a:cubicBezTo>
                        <a:pt x="492443" y="111442"/>
                        <a:pt x="499110" y="120967"/>
                        <a:pt x="512445" y="134302"/>
                      </a:cubicBezTo>
                      <a:cubicBezTo>
                        <a:pt x="525780" y="147638"/>
                        <a:pt x="535305" y="154305"/>
                        <a:pt x="541020" y="154305"/>
                      </a:cubicBezTo>
                      <a:cubicBezTo>
                        <a:pt x="542925" y="154305"/>
                        <a:pt x="544830" y="153352"/>
                        <a:pt x="545783" y="151447"/>
                      </a:cubicBezTo>
                      <a:cubicBezTo>
                        <a:pt x="547688" y="148590"/>
                        <a:pt x="548640" y="145732"/>
                        <a:pt x="548640" y="142875"/>
                      </a:cubicBezTo>
                      <a:lnTo>
                        <a:pt x="548640" y="127635"/>
                      </a:lnTo>
                      <a:lnTo>
                        <a:pt x="606743" y="127635"/>
                      </a:lnTo>
                      <a:lnTo>
                        <a:pt x="606743" y="171450"/>
                      </a:lnTo>
                      <a:close/>
                      <a:moveTo>
                        <a:pt x="547688" y="97155"/>
                      </a:moveTo>
                      <a:lnTo>
                        <a:pt x="547688" y="31432"/>
                      </a:lnTo>
                      <a:lnTo>
                        <a:pt x="605790" y="31432"/>
                      </a:lnTo>
                      <a:lnTo>
                        <a:pt x="605790" y="97155"/>
                      </a:lnTo>
                      <a:lnTo>
                        <a:pt x="547688" y="97155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55" name="Google Shape;2955;p17"/>
                <p:cNvSpPr/>
                <p:nvPr/>
              </p:nvSpPr>
              <p:spPr>
                <a:xfrm>
                  <a:off x="7259002" y="4910137"/>
                  <a:ext cx="119062" cy="87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062" h="87630" extrusionOk="0">
                      <a:moveTo>
                        <a:pt x="54292" y="13335"/>
                      </a:moveTo>
                      <a:cubicBezTo>
                        <a:pt x="42863" y="3810"/>
                        <a:pt x="34290" y="0"/>
                        <a:pt x="27622" y="0"/>
                      </a:cubicBezTo>
                      <a:cubicBezTo>
                        <a:pt x="21907" y="0"/>
                        <a:pt x="17145" y="953"/>
                        <a:pt x="12382" y="1905"/>
                      </a:cubicBezTo>
                      <a:cubicBezTo>
                        <a:pt x="8572" y="2857"/>
                        <a:pt x="4763" y="5715"/>
                        <a:pt x="0" y="9525"/>
                      </a:cubicBezTo>
                      <a:lnTo>
                        <a:pt x="13335" y="30480"/>
                      </a:lnTo>
                      <a:cubicBezTo>
                        <a:pt x="17145" y="27622"/>
                        <a:pt x="20003" y="25718"/>
                        <a:pt x="22860" y="24765"/>
                      </a:cubicBezTo>
                      <a:cubicBezTo>
                        <a:pt x="26670" y="22860"/>
                        <a:pt x="29528" y="22860"/>
                        <a:pt x="33338" y="22860"/>
                      </a:cubicBezTo>
                      <a:cubicBezTo>
                        <a:pt x="41910" y="22860"/>
                        <a:pt x="60007" y="37147"/>
                        <a:pt x="86678" y="65722"/>
                      </a:cubicBezTo>
                      <a:lnTo>
                        <a:pt x="107632" y="87630"/>
                      </a:lnTo>
                      <a:lnTo>
                        <a:pt x="119063" y="78105"/>
                      </a:lnTo>
                      <a:cubicBezTo>
                        <a:pt x="103822" y="60007"/>
                        <a:pt x="81915" y="39053"/>
                        <a:pt x="54292" y="1333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956" name="Google Shape;2956;p17"/>
              <p:cNvSpPr/>
              <p:nvPr/>
            </p:nvSpPr>
            <p:spPr>
              <a:xfrm>
                <a:off x="5888982" y="2284094"/>
                <a:ext cx="406654" cy="721042"/>
              </a:xfrm>
              <a:custGeom>
                <a:avLst/>
                <a:gdLst/>
                <a:ahLst/>
                <a:cxnLst/>
                <a:rect l="l" t="t" r="r" b="b"/>
                <a:pathLst>
                  <a:path w="406654" h="721042" extrusionOk="0">
                    <a:moveTo>
                      <a:pt x="75573" y="576263"/>
                    </a:moveTo>
                    <a:cubicBezTo>
                      <a:pt x="75573" y="576263"/>
                      <a:pt x="75573" y="576263"/>
                      <a:pt x="75573" y="576263"/>
                    </a:cubicBezTo>
                    <a:cubicBezTo>
                      <a:pt x="67953" y="591503"/>
                      <a:pt x="69858" y="604838"/>
                      <a:pt x="74620" y="612458"/>
                    </a:cubicBezTo>
                    <a:cubicBezTo>
                      <a:pt x="80335" y="623888"/>
                      <a:pt x="91765" y="632460"/>
                      <a:pt x="108910" y="640080"/>
                    </a:cubicBezTo>
                    <a:cubicBezTo>
                      <a:pt x="108910" y="640080"/>
                      <a:pt x="108910" y="641033"/>
                      <a:pt x="108910" y="641033"/>
                    </a:cubicBezTo>
                    <a:cubicBezTo>
                      <a:pt x="108910" y="661035"/>
                      <a:pt x="127960" y="677228"/>
                      <a:pt x="160345" y="684848"/>
                    </a:cubicBezTo>
                    <a:cubicBezTo>
                      <a:pt x="162250" y="700088"/>
                      <a:pt x="177490" y="721043"/>
                      <a:pt x="210828" y="721043"/>
                    </a:cubicBezTo>
                    <a:cubicBezTo>
                      <a:pt x="214638" y="721043"/>
                      <a:pt x="219400" y="721043"/>
                      <a:pt x="226068" y="719138"/>
                    </a:cubicBezTo>
                    <a:cubicBezTo>
                      <a:pt x="244165" y="713423"/>
                      <a:pt x="256548" y="700088"/>
                      <a:pt x="257500" y="684848"/>
                    </a:cubicBezTo>
                    <a:cubicBezTo>
                      <a:pt x="289885" y="676275"/>
                      <a:pt x="308935" y="661035"/>
                      <a:pt x="308935" y="641033"/>
                    </a:cubicBezTo>
                    <a:cubicBezTo>
                      <a:pt x="308935" y="639128"/>
                      <a:pt x="308935" y="637223"/>
                      <a:pt x="307983" y="635318"/>
                    </a:cubicBezTo>
                    <a:cubicBezTo>
                      <a:pt x="329890" y="621983"/>
                      <a:pt x="342273" y="605790"/>
                      <a:pt x="342273" y="589598"/>
                    </a:cubicBezTo>
                    <a:cubicBezTo>
                      <a:pt x="342273" y="584835"/>
                      <a:pt x="340368" y="580073"/>
                      <a:pt x="338463" y="576263"/>
                    </a:cubicBezTo>
                    <a:cubicBezTo>
                      <a:pt x="371800" y="542925"/>
                      <a:pt x="389898" y="510540"/>
                      <a:pt x="399423" y="480060"/>
                    </a:cubicBezTo>
                    <a:lnTo>
                      <a:pt x="399423" y="480060"/>
                    </a:lnTo>
                    <a:cubicBezTo>
                      <a:pt x="400375" y="478155"/>
                      <a:pt x="400375" y="476250"/>
                      <a:pt x="401328" y="474345"/>
                    </a:cubicBezTo>
                    <a:cubicBezTo>
                      <a:pt x="404185" y="462915"/>
                      <a:pt x="406090" y="448628"/>
                      <a:pt x="406090" y="446722"/>
                    </a:cubicBezTo>
                    <a:cubicBezTo>
                      <a:pt x="407995" y="421005"/>
                      <a:pt x="405138" y="395288"/>
                      <a:pt x="396565" y="370522"/>
                    </a:cubicBezTo>
                    <a:lnTo>
                      <a:pt x="387993" y="350520"/>
                    </a:lnTo>
                    <a:cubicBezTo>
                      <a:pt x="380373" y="336233"/>
                      <a:pt x="370848" y="322897"/>
                      <a:pt x="360370" y="312420"/>
                    </a:cubicBezTo>
                    <a:cubicBezTo>
                      <a:pt x="357513" y="309563"/>
                      <a:pt x="354655" y="306705"/>
                      <a:pt x="351798" y="304800"/>
                    </a:cubicBezTo>
                    <a:lnTo>
                      <a:pt x="351798" y="304800"/>
                    </a:lnTo>
                    <a:lnTo>
                      <a:pt x="340368" y="294322"/>
                    </a:lnTo>
                    <a:cubicBezTo>
                      <a:pt x="337510" y="291465"/>
                      <a:pt x="334653" y="288608"/>
                      <a:pt x="331795" y="286703"/>
                    </a:cubicBezTo>
                    <a:cubicBezTo>
                      <a:pt x="292743" y="251460"/>
                      <a:pt x="264168" y="224790"/>
                      <a:pt x="272740" y="163830"/>
                    </a:cubicBezTo>
                    <a:cubicBezTo>
                      <a:pt x="283218" y="106680"/>
                      <a:pt x="265120" y="47625"/>
                      <a:pt x="241308" y="32385"/>
                    </a:cubicBezTo>
                    <a:cubicBezTo>
                      <a:pt x="239403" y="31432"/>
                      <a:pt x="238450" y="30480"/>
                      <a:pt x="236545" y="30480"/>
                    </a:cubicBezTo>
                    <a:cubicBezTo>
                      <a:pt x="235593" y="21907"/>
                      <a:pt x="234640" y="16193"/>
                      <a:pt x="233688" y="16193"/>
                    </a:cubicBezTo>
                    <a:cubicBezTo>
                      <a:pt x="227020" y="4763"/>
                      <a:pt x="217495" y="953"/>
                      <a:pt x="210828" y="0"/>
                    </a:cubicBezTo>
                    <a:cubicBezTo>
                      <a:pt x="208923" y="0"/>
                      <a:pt x="207970" y="0"/>
                      <a:pt x="206065" y="0"/>
                    </a:cubicBezTo>
                    <a:cubicBezTo>
                      <a:pt x="194635" y="0"/>
                      <a:pt x="174633" y="4763"/>
                      <a:pt x="166060" y="37148"/>
                    </a:cubicBezTo>
                    <a:cubicBezTo>
                      <a:pt x="160345" y="58103"/>
                      <a:pt x="161298" y="87630"/>
                      <a:pt x="161298" y="115253"/>
                    </a:cubicBezTo>
                    <a:cubicBezTo>
                      <a:pt x="161298" y="120968"/>
                      <a:pt x="161298" y="126682"/>
                      <a:pt x="161298" y="130493"/>
                    </a:cubicBezTo>
                    <a:cubicBezTo>
                      <a:pt x="159393" y="178118"/>
                      <a:pt x="114625" y="237172"/>
                      <a:pt x="81288" y="277178"/>
                    </a:cubicBezTo>
                    <a:cubicBezTo>
                      <a:pt x="81288" y="277178"/>
                      <a:pt x="55570" y="304800"/>
                      <a:pt x="33663" y="343853"/>
                    </a:cubicBezTo>
                    <a:cubicBezTo>
                      <a:pt x="14613" y="374333"/>
                      <a:pt x="-50157" y="493395"/>
                      <a:pt x="75573" y="576263"/>
                    </a:cubicBezTo>
                    <a:close/>
                    <a:moveTo>
                      <a:pt x="210828" y="696278"/>
                    </a:moveTo>
                    <a:cubicBezTo>
                      <a:pt x="197493" y="696278"/>
                      <a:pt x="186063" y="688658"/>
                      <a:pt x="186063" y="681038"/>
                    </a:cubicBezTo>
                    <a:cubicBezTo>
                      <a:pt x="186063" y="680085"/>
                      <a:pt x="186063" y="678180"/>
                      <a:pt x="187015" y="677228"/>
                    </a:cubicBezTo>
                    <a:cubicBezTo>
                      <a:pt x="190825" y="677228"/>
                      <a:pt x="194635" y="678180"/>
                      <a:pt x="198445" y="678180"/>
                    </a:cubicBezTo>
                    <a:cubicBezTo>
                      <a:pt x="202255" y="678180"/>
                      <a:pt x="206065" y="678180"/>
                      <a:pt x="210828" y="678180"/>
                    </a:cubicBezTo>
                    <a:cubicBezTo>
                      <a:pt x="218448" y="678180"/>
                      <a:pt x="227020" y="678180"/>
                      <a:pt x="233688" y="677228"/>
                    </a:cubicBezTo>
                    <a:cubicBezTo>
                      <a:pt x="234640" y="678180"/>
                      <a:pt x="234640" y="680085"/>
                      <a:pt x="234640" y="681038"/>
                    </a:cubicBezTo>
                    <a:cubicBezTo>
                      <a:pt x="235593" y="688658"/>
                      <a:pt x="224163" y="696278"/>
                      <a:pt x="210828" y="696278"/>
                    </a:cubicBezTo>
                    <a:close/>
                    <a:moveTo>
                      <a:pt x="236545" y="662940"/>
                    </a:moveTo>
                    <a:cubicBezTo>
                      <a:pt x="231783" y="663893"/>
                      <a:pt x="226068" y="663893"/>
                      <a:pt x="221305" y="664845"/>
                    </a:cubicBezTo>
                    <a:cubicBezTo>
                      <a:pt x="217495" y="664845"/>
                      <a:pt x="214638" y="664845"/>
                      <a:pt x="210828" y="664845"/>
                    </a:cubicBezTo>
                    <a:cubicBezTo>
                      <a:pt x="202255" y="664845"/>
                      <a:pt x="193683" y="663893"/>
                      <a:pt x="185110" y="662940"/>
                    </a:cubicBezTo>
                    <a:cubicBezTo>
                      <a:pt x="153678" y="659130"/>
                      <a:pt x="135580" y="647700"/>
                      <a:pt x="135580" y="639128"/>
                    </a:cubicBezTo>
                    <a:cubicBezTo>
                      <a:pt x="135580" y="638175"/>
                      <a:pt x="135580" y="638175"/>
                      <a:pt x="135580" y="637223"/>
                    </a:cubicBezTo>
                    <a:cubicBezTo>
                      <a:pt x="159393" y="641985"/>
                      <a:pt x="185110" y="642938"/>
                      <a:pt x="202255" y="642938"/>
                    </a:cubicBezTo>
                    <a:cubicBezTo>
                      <a:pt x="235593" y="642938"/>
                      <a:pt x="267025" y="639128"/>
                      <a:pt x="284170" y="633413"/>
                    </a:cubicBezTo>
                    <a:cubicBezTo>
                      <a:pt x="286075" y="635318"/>
                      <a:pt x="287028" y="637223"/>
                      <a:pt x="287028" y="639128"/>
                    </a:cubicBezTo>
                    <a:cubicBezTo>
                      <a:pt x="287028" y="647700"/>
                      <a:pt x="267978" y="659130"/>
                      <a:pt x="236545" y="662940"/>
                    </a:cubicBezTo>
                    <a:close/>
                    <a:moveTo>
                      <a:pt x="89860" y="304800"/>
                    </a:moveTo>
                    <a:lnTo>
                      <a:pt x="90813" y="302895"/>
                    </a:lnTo>
                    <a:cubicBezTo>
                      <a:pt x="132723" y="253365"/>
                      <a:pt x="181300" y="188595"/>
                      <a:pt x="184158" y="131445"/>
                    </a:cubicBezTo>
                    <a:cubicBezTo>
                      <a:pt x="184158" y="125730"/>
                      <a:pt x="184158" y="120015"/>
                      <a:pt x="184158" y="114300"/>
                    </a:cubicBezTo>
                    <a:cubicBezTo>
                      <a:pt x="184158" y="87630"/>
                      <a:pt x="183205" y="60960"/>
                      <a:pt x="187968" y="42863"/>
                    </a:cubicBezTo>
                    <a:cubicBezTo>
                      <a:pt x="191778" y="26670"/>
                      <a:pt x="198445" y="24765"/>
                      <a:pt x="202255" y="24765"/>
                    </a:cubicBezTo>
                    <a:cubicBezTo>
                      <a:pt x="203208" y="24765"/>
                      <a:pt x="204160" y="24765"/>
                      <a:pt x="204160" y="24765"/>
                    </a:cubicBezTo>
                    <a:cubicBezTo>
                      <a:pt x="207018" y="24765"/>
                      <a:pt x="208923" y="29528"/>
                      <a:pt x="209875" y="37148"/>
                    </a:cubicBezTo>
                    <a:cubicBezTo>
                      <a:pt x="209875" y="41910"/>
                      <a:pt x="209875" y="56198"/>
                      <a:pt x="208923" y="71438"/>
                    </a:cubicBezTo>
                    <a:cubicBezTo>
                      <a:pt x="207018" y="105728"/>
                      <a:pt x="205113" y="151447"/>
                      <a:pt x="209875" y="172403"/>
                    </a:cubicBezTo>
                    <a:cubicBezTo>
                      <a:pt x="215590" y="195263"/>
                      <a:pt x="226068" y="218122"/>
                      <a:pt x="235593" y="240030"/>
                    </a:cubicBezTo>
                    <a:cubicBezTo>
                      <a:pt x="248928" y="268605"/>
                      <a:pt x="261310" y="296228"/>
                      <a:pt x="262263" y="321945"/>
                    </a:cubicBezTo>
                    <a:cubicBezTo>
                      <a:pt x="264168" y="367665"/>
                      <a:pt x="241308" y="371475"/>
                      <a:pt x="225115" y="374333"/>
                    </a:cubicBezTo>
                    <a:cubicBezTo>
                      <a:pt x="217495" y="375285"/>
                      <a:pt x="208923" y="377190"/>
                      <a:pt x="208923" y="385763"/>
                    </a:cubicBezTo>
                    <a:cubicBezTo>
                      <a:pt x="208923" y="389572"/>
                      <a:pt x="211780" y="393383"/>
                      <a:pt x="216543" y="393383"/>
                    </a:cubicBezTo>
                    <a:cubicBezTo>
                      <a:pt x="218448" y="393383"/>
                      <a:pt x="220353" y="392430"/>
                      <a:pt x="224163" y="392430"/>
                    </a:cubicBezTo>
                    <a:cubicBezTo>
                      <a:pt x="228925" y="391478"/>
                      <a:pt x="237498" y="389572"/>
                      <a:pt x="246070" y="389572"/>
                    </a:cubicBezTo>
                    <a:cubicBezTo>
                      <a:pt x="251785" y="389572"/>
                      <a:pt x="256548" y="390525"/>
                      <a:pt x="261310" y="391478"/>
                    </a:cubicBezTo>
                    <a:cubicBezTo>
                      <a:pt x="275598" y="395288"/>
                      <a:pt x="286075" y="405765"/>
                      <a:pt x="290838" y="418147"/>
                    </a:cubicBezTo>
                    <a:cubicBezTo>
                      <a:pt x="294648" y="429578"/>
                      <a:pt x="294648" y="449580"/>
                      <a:pt x="273693" y="477203"/>
                    </a:cubicBezTo>
                    <a:cubicBezTo>
                      <a:pt x="269883" y="482918"/>
                      <a:pt x="259405" y="490538"/>
                      <a:pt x="238450" y="494347"/>
                    </a:cubicBezTo>
                    <a:cubicBezTo>
                      <a:pt x="231783" y="495300"/>
                      <a:pt x="231783" y="499110"/>
                      <a:pt x="231783" y="501968"/>
                    </a:cubicBezTo>
                    <a:cubicBezTo>
                      <a:pt x="231783" y="504825"/>
                      <a:pt x="234640" y="507683"/>
                      <a:pt x="239403" y="507683"/>
                    </a:cubicBezTo>
                    <a:cubicBezTo>
                      <a:pt x="241308" y="507683"/>
                      <a:pt x="243213" y="507683"/>
                      <a:pt x="245118" y="507683"/>
                    </a:cubicBezTo>
                    <a:cubicBezTo>
                      <a:pt x="277503" y="507683"/>
                      <a:pt x="302268" y="514350"/>
                      <a:pt x="313698" y="526733"/>
                    </a:cubicBezTo>
                    <a:cubicBezTo>
                      <a:pt x="319413" y="532448"/>
                      <a:pt x="321318" y="539115"/>
                      <a:pt x="321318" y="546735"/>
                    </a:cubicBezTo>
                    <a:cubicBezTo>
                      <a:pt x="320365" y="561023"/>
                      <a:pt x="301315" y="566738"/>
                      <a:pt x="287980" y="569595"/>
                    </a:cubicBezTo>
                    <a:cubicBezTo>
                      <a:pt x="278455" y="572453"/>
                      <a:pt x="272740" y="573405"/>
                      <a:pt x="272740" y="580073"/>
                    </a:cubicBezTo>
                    <a:lnTo>
                      <a:pt x="272740" y="582930"/>
                    </a:lnTo>
                    <a:lnTo>
                      <a:pt x="277503" y="586740"/>
                    </a:lnTo>
                    <a:lnTo>
                      <a:pt x="280360" y="586740"/>
                    </a:lnTo>
                    <a:cubicBezTo>
                      <a:pt x="282265" y="586740"/>
                      <a:pt x="284170" y="585788"/>
                      <a:pt x="287980" y="584835"/>
                    </a:cubicBezTo>
                    <a:cubicBezTo>
                      <a:pt x="296553" y="581978"/>
                      <a:pt x="304173" y="581025"/>
                      <a:pt x="309888" y="581025"/>
                    </a:cubicBezTo>
                    <a:cubicBezTo>
                      <a:pt x="312745" y="581025"/>
                      <a:pt x="314650" y="581025"/>
                      <a:pt x="315603" y="581978"/>
                    </a:cubicBezTo>
                    <a:cubicBezTo>
                      <a:pt x="320365" y="582930"/>
                      <a:pt x="320365" y="585788"/>
                      <a:pt x="320365" y="586740"/>
                    </a:cubicBezTo>
                    <a:cubicBezTo>
                      <a:pt x="320365" y="594360"/>
                      <a:pt x="308935" y="606743"/>
                      <a:pt x="283218" y="617220"/>
                    </a:cubicBezTo>
                    <a:lnTo>
                      <a:pt x="282265" y="617220"/>
                    </a:lnTo>
                    <a:lnTo>
                      <a:pt x="282265" y="617220"/>
                    </a:lnTo>
                    <a:cubicBezTo>
                      <a:pt x="269883" y="622935"/>
                      <a:pt x="241308" y="625793"/>
                      <a:pt x="210828" y="625793"/>
                    </a:cubicBezTo>
                    <a:cubicBezTo>
                      <a:pt x="163203" y="625793"/>
                      <a:pt x="107958" y="617220"/>
                      <a:pt x="98433" y="597218"/>
                    </a:cubicBezTo>
                    <a:cubicBezTo>
                      <a:pt x="96528" y="592455"/>
                      <a:pt x="96528" y="586740"/>
                      <a:pt x="101290" y="580073"/>
                    </a:cubicBezTo>
                    <a:cubicBezTo>
                      <a:pt x="102243" y="581025"/>
                      <a:pt x="104148" y="582930"/>
                      <a:pt x="106053" y="583883"/>
                    </a:cubicBezTo>
                    <a:cubicBezTo>
                      <a:pt x="137485" y="600075"/>
                      <a:pt x="178443" y="602933"/>
                      <a:pt x="201303" y="602933"/>
                    </a:cubicBezTo>
                    <a:cubicBezTo>
                      <a:pt x="216543" y="602933"/>
                      <a:pt x="227973" y="601980"/>
                      <a:pt x="232735" y="601028"/>
                    </a:cubicBezTo>
                    <a:cubicBezTo>
                      <a:pt x="238450" y="600075"/>
                      <a:pt x="247975" y="598170"/>
                      <a:pt x="247023" y="590550"/>
                    </a:cubicBezTo>
                    <a:cubicBezTo>
                      <a:pt x="247023" y="585788"/>
                      <a:pt x="243213" y="583883"/>
                      <a:pt x="236545" y="583883"/>
                    </a:cubicBezTo>
                    <a:cubicBezTo>
                      <a:pt x="235593" y="583883"/>
                      <a:pt x="234640" y="583883"/>
                      <a:pt x="232735" y="583883"/>
                    </a:cubicBezTo>
                    <a:cubicBezTo>
                      <a:pt x="227973" y="583883"/>
                      <a:pt x="221305" y="584835"/>
                      <a:pt x="212733" y="584835"/>
                    </a:cubicBezTo>
                    <a:cubicBezTo>
                      <a:pt x="183205" y="584835"/>
                      <a:pt x="153678" y="579120"/>
                      <a:pt x="120340" y="566738"/>
                    </a:cubicBezTo>
                    <a:cubicBezTo>
                      <a:pt x="104148" y="561975"/>
                      <a:pt x="71763" y="541973"/>
                      <a:pt x="65095" y="537210"/>
                    </a:cubicBezTo>
                    <a:cubicBezTo>
                      <a:pt x="40330" y="518160"/>
                      <a:pt x="26995" y="484822"/>
                      <a:pt x="26995" y="444818"/>
                    </a:cubicBezTo>
                    <a:cubicBezTo>
                      <a:pt x="24138" y="382905"/>
                      <a:pt x="69858" y="327660"/>
                      <a:pt x="89860" y="30480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7" name="Google Shape;2957;p17"/>
              <p:cNvSpPr/>
              <p:nvPr/>
            </p:nvSpPr>
            <p:spPr>
              <a:xfrm>
                <a:off x="6256972" y="2756535"/>
                <a:ext cx="368617" cy="631507"/>
              </a:xfrm>
              <a:custGeom>
                <a:avLst/>
                <a:gdLst/>
                <a:ahLst/>
                <a:cxnLst/>
                <a:rect l="l" t="t" r="r" b="b"/>
                <a:pathLst>
                  <a:path w="368617" h="631507" extrusionOk="0">
                    <a:moveTo>
                      <a:pt x="351473" y="631507"/>
                    </a:moveTo>
                    <a:lnTo>
                      <a:pt x="328613" y="625793"/>
                    </a:lnTo>
                    <a:cubicBezTo>
                      <a:pt x="339090" y="584835"/>
                      <a:pt x="344805" y="542925"/>
                      <a:pt x="344805" y="500062"/>
                    </a:cubicBezTo>
                    <a:cubicBezTo>
                      <a:pt x="344805" y="282893"/>
                      <a:pt x="206693" y="90488"/>
                      <a:pt x="0" y="22860"/>
                    </a:cubicBezTo>
                    <a:lnTo>
                      <a:pt x="7620" y="0"/>
                    </a:lnTo>
                    <a:cubicBezTo>
                      <a:pt x="223838" y="71438"/>
                      <a:pt x="368618" y="272415"/>
                      <a:pt x="368618" y="500062"/>
                    </a:cubicBezTo>
                    <a:cubicBezTo>
                      <a:pt x="368618" y="544830"/>
                      <a:pt x="362903" y="588645"/>
                      <a:pt x="351473" y="6315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8" name="Google Shape;2958;p17"/>
              <p:cNvSpPr/>
              <p:nvPr/>
            </p:nvSpPr>
            <p:spPr>
              <a:xfrm>
                <a:off x="5572125" y="2767964"/>
                <a:ext cx="337185" cy="621030"/>
              </a:xfrm>
              <a:custGeom>
                <a:avLst/>
                <a:gdLst/>
                <a:ahLst/>
                <a:cxnLst/>
                <a:rect l="l" t="t" r="r" b="b"/>
                <a:pathLst>
                  <a:path w="337185" h="621030" extrusionOk="0">
                    <a:moveTo>
                      <a:pt x="17145" y="621030"/>
                    </a:moveTo>
                    <a:cubicBezTo>
                      <a:pt x="5715" y="578168"/>
                      <a:pt x="0" y="533400"/>
                      <a:pt x="0" y="488632"/>
                    </a:cubicBezTo>
                    <a:cubicBezTo>
                      <a:pt x="0" y="273368"/>
                      <a:pt x="129540" y="80963"/>
                      <a:pt x="328613" y="0"/>
                    </a:cubicBezTo>
                    <a:lnTo>
                      <a:pt x="337185" y="21908"/>
                    </a:lnTo>
                    <a:cubicBezTo>
                      <a:pt x="146685" y="99060"/>
                      <a:pt x="22860" y="281940"/>
                      <a:pt x="22860" y="487680"/>
                    </a:cubicBezTo>
                    <a:cubicBezTo>
                      <a:pt x="22860" y="530543"/>
                      <a:pt x="28575" y="572453"/>
                      <a:pt x="39052" y="613410"/>
                    </a:cubicBezTo>
                    <a:lnTo>
                      <a:pt x="17145" y="62103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959" name="Google Shape;2959;p17"/>
              <p:cNvGrpSpPr/>
              <p:nvPr/>
            </p:nvGrpSpPr>
            <p:grpSpPr>
              <a:xfrm>
                <a:off x="4910701" y="3818108"/>
                <a:ext cx="2376312" cy="776751"/>
                <a:chOff x="4910701" y="3818108"/>
                <a:chExt cx="2376312" cy="776751"/>
              </a:xfrm>
            </p:grpSpPr>
            <p:sp>
              <p:nvSpPr>
                <p:cNvPr id="2960" name="Google Shape;2960;p17"/>
                <p:cNvSpPr/>
                <p:nvPr/>
              </p:nvSpPr>
              <p:spPr>
                <a:xfrm>
                  <a:off x="5957887" y="4451032"/>
                  <a:ext cx="25717" cy="33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7" h="33337" extrusionOk="0">
                      <a:moveTo>
                        <a:pt x="12383" y="0"/>
                      </a:moveTo>
                      <a:cubicBezTo>
                        <a:pt x="9525" y="0"/>
                        <a:pt x="6667" y="953"/>
                        <a:pt x="3810" y="3810"/>
                      </a:cubicBezTo>
                      <a:cubicBezTo>
                        <a:pt x="953" y="5715"/>
                        <a:pt x="0" y="9525"/>
                        <a:pt x="0" y="12383"/>
                      </a:cubicBezTo>
                      <a:cubicBezTo>
                        <a:pt x="0" y="17145"/>
                        <a:pt x="1905" y="21908"/>
                        <a:pt x="5715" y="25718"/>
                      </a:cubicBezTo>
                      <a:cubicBezTo>
                        <a:pt x="9525" y="29528"/>
                        <a:pt x="14288" y="32385"/>
                        <a:pt x="20955" y="33338"/>
                      </a:cubicBezTo>
                      <a:cubicBezTo>
                        <a:pt x="21908" y="31433"/>
                        <a:pt x="23813" y="30480"/>
                        <a:pt x="23813" y="27623"/>
                      </a:cubicBezTo>
                      <a:cubicBezTo>
                        <a:pt x="24765" y="25718"/>
                        <a:pt x="24765" y="22860"/>
                        <a:pt x="25717" y="19050"/>
                      </a:cubicBezTo>
                      <a:cubicBezTo>
                        <a:pt x="25717" y="14288"/>
                        <a:pt x="24765" y="9525"/>
                        <a:pt x="21908" y="6668"/>
                      </a:cubicBezTo>
                      <a:cubicBezTo>
                        <a:pt x="19050" y="2858"/>
                        <a:pt x="16192" y="953"/>
                        <a:pt x="123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61" name="Google Shape;2961;p17"/>
                <p:cNvSpPr/>
                <p:nvPr/>
              </p:nvSpPr>
              <p:spPr>
                <a:xfrm>
                  <a:off x="6030277" y="4486275"/>
                  <a:ext cx="53339" cy="31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39" h="31432" extrusionOk="0">
                      <a:moveTo>
                        <a:pt x="26670" y="0"/>
                      </a:moveTo>
                      <a:cubicBezTo>
                        <a:pt x="19050" y="0"/>
                        <a:pt x="13335" y="1905"/>
                        <a:pt x="8572" y="4763"/>
                      </a:cubicBezTo>
                      <a:cubicBezTo>
                        <a:pt x="2857" y="8572"/>
                        <a:pt x="952" y="13335"/>
                        <a:pt x="0" y="18097"/>
                      </a:cubicBezTo>
                      <a:cubicBezTo>
                        <a:pt x="0" y="21907"/>
                        <a:pt x="952" y="24765"/>
                        <a:pt x="4763" y="27622"/>
                      </a:cubicBezTo>
                      <a:cubicBezTo>
                        <a:pt x="7620" y="30480"/>
                        <a:pt x="11430" y="31432"/>
                        <a:pt x="15240" y="31432"/>
                      </a:cubicBezTo>
                      <a:cubicBezTo>
                        <a:pt x="20955" y="31432"/>
                        <a:pt x="27622" y="30480"/>
                        <a:pt x="33338" y="27622"/>
                      </a:cubicBezTo>
                      <a:cubicBezTo>
                        <a:pt x="39052" y="24765"/>
                        <a:pt x="45720" y="20955"/>
                        <a:pt x="53340" y="15240"/>
                      </a:cubicBezTo>
                      <a:cubicBezTo>
                        <a:pt x="49530" y="10478"/>
                        <a:pt x="44767" y="6668"/>
                        <a:pt x="40005" y="3810"/>
                      </a:cubicBezTo>
                      <a:cubicBezTo>
                        <a:pt x="36195" y="1905"/>
                        <a:pt x="31432" y="953"/>
                        <a:pt x="2667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62" name="Google Shape;2962;p17"/>
                <p:cNvSpPr/>
                <p:nvPr/>
              </p:nvSpPr>
              <p:spPr>
                <a:xfrm rot="-4289663">
                  <a:off x="5514869" y="4359959"/>
                  <a:ext cx="37147" cy="36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147" h="36195" extrusionOk="0">
                      <a:moveTo>
                        <a:pt x="0" y="0"/>
                      </a:moveTo>
                      <a:lnTo>
                        <a:pt x="37148" y="0"/>
                      </a:lnTo>
                      <a:lnTo>
                        <a:pt x="37148" y="36195"/>
                      </a:lnTo>
                      <a:lnTo>
                        <a:pt x="0" y="36195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63" name="Google Shape;2963;p17"/>
                <p:cNvSpPr/>
                <p:nvPr/>
              </p:nvSpPr>
              <p:spPr>
                <a:xfrm>
                  <a:off x="5833809" y="4470677"/>
                  <a:ext cx="53593" cy="30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93" h="30258" extrusionOk="0">
                      <a:moveTo>
                        <a:pt x="28828" y="357"/>
                      </a:moveTo>
                      <a:cubicBezTo>
                        <a:pt x="21208" y="-595"/>
                        <a:pt x="15493" y="357"/>
                        <a:pt x="9778" y="3215"/>
                      </a:cubicBezTo>
                      <a:cubicBezTo>
                        <a:pt x="4063" y="6072"/>
                        <a:pt x="1206" y="10835"/>
                        <a:pt x="253" y="15597"/>
                      </a:cubicBezTo>
                      <a:cubicBezTo>
                        <a:pt x="-699" y="19407"/>
                        <a:pt x="1206" y="22265"/>
                        <a:pt x="3111" y="25122"/>
                      </a:cubicBezTo>
                      <a:cubicBezTo>
                        <a:pt x="5968" y="27980"/>
                        <a:pt x="8826" y="29885"/>
                        <a:pt x="13588" y="29885"/>
                      </a:cubicBezTo>
                      <a:cubicBezTo>
                        <a:pt x="19303" y="30837"/>
                        <a:pt x="25971" y="29885"/>
                        <a:pt x="32638" y="27980"/>
                      </a:cubicBezTo>
                      <a:cubicBezTo>
                        <a:pt x="39306" y="26075"/>
                        <a:pt x="45973" y="23217"/>
                        <a:pt x="53593" y="18455"/>
                      </a:cubicBezTo>
                      <a:cubicBezTo>
                        <a:pt x="49783" y="13692"/>
                        <a:pt x="45973" y="8930"/>
                        <a:pt x="42163" y="5120"/>
                      </a:cubicBezTo>
                      <a:cubicBezTo>
                        <a:pt x="37401" y="3215"/>
                        <a:pt x="32638" y="1310"/>
                        <a:pt x="28828" y="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64" name="Google Shape;2964;p17"/>
                <p:cNvSpPr/>
                <p:nvPr/>
              </p:nvSpPr>
              <p:spPr>
                <a:xfrm rot="-1450734">
                  <a:off x="6823927" y="4289965"/>
                  <a:ext cx="36196" cy="37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196" h="37148" extrusionOk="0">
                      <a:moveTo>
                        <a:pt x="0" y="0"/>
                      </a:moveTo>
                      <a:lnTo>
                        <a:pt x="36196" y="0"/>
                      </a:lnTo>
                      <a:lnTo>
                        <a:pt x="36196" y="37149"/>
                      </a:lnTo>
                      <a:lnTo>
                        <a:pt x="0" y="37149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65" name="Google Shape;2965;p17"/>
                <p:cNvSpPr/>
                <p:nvPr/>
              </p:nvSpPr>
              <p:spPr>
                <a:xfrm>
                  <a:off x="6727133" y="4373310"/>
                  <a:ext cx="54368" cy="467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68" h="46765" extrusionOk="0">
                      <a:moveTo>
                        <a:pt x="2279" y="24382"/>
                      </a:moveTo>
                      <a:cubicBezTo>
                        <a:pt x="374" y="28192"/>
                        <a:pt x="-579" y="31050"/>
                        <a:pt x="374" y="34859"/>
                      </a:cubicBezTo>
                      <a:cubicBezTo>
                        <a:pt x="2279" y="40575"/>
                        <a:pt x="6089" y="43432"/>
                        <a:pt x="11804" y="45337"/>
                      </a:cubicBezTo>
                      <a:cubicBezTo>
                        <a:pt x="17519" y="47242"/>
                        <a:pt x="24186" y="47242"/>
                        <a:pt x="29901" y="45337"/>
                      </a:cubicBezTo>
                      <a:cubicBezTo>
                        <a:pt x="39426" y="41527"/>
                        <a:pt x="46094" y="36765"/>
                        <a:pt x="49904" y="29145"/>
                      </a:cubicBezTo>
                      <a:cubicBezTo>
                        <a:pt x="54666" y="22477"/>
                        <a:pt x="55619" y="14857"/>
                        <a:pt x="52761" y="8190"/>
                      </a:cubicBezTo>
                      <a:cubicBezTo>
                        <a:pt x="50856" y="4380"/>
                        <a:pt x="47999" y="1522"/>
                        <a:pt x="42284" y="570"/>
                      </a:cubicBezTo>
                      <a:cubicBezTo>
                        <a:pt x="36569" y="-383"/>
                        <a:pt x="30854" y="-383"/>
                        <a:pt x="25139" y="2475"/>
                      </a:cubicBezTo>
                      <a:cubicBezTo>
                        <a:pt x="23234" y="5332"/>
                        <a:pt x="18471" y="9142"/>
                        <a:pt x="11804" y="13905"/>
                      </a:cubicBezTo>
                      <a:cubicBezTo>
                        <a:pt x="7994" y="16762"/>
                        <a:pt x="4184" y="20572"/>
                        <a:pt x="2279" y="2438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66" name="Google Shape;2966;p17"/>
                <p:cNvSpPr/>
                <p:nvPr/>
              </p:nvSpPr>
              <p:spPr>
                <a:xfrm>
                  <a:off x="6563677" y="4377690"/>
                  <a:ext cx="48577" cy="692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77" h="69294" extrusionOk="0">
                      <a:moveTo>
                        <a:pt x="0" y="11430"/>
                      </a:moveTo>
                      <a:lnTo>
                        <a:pt x="15240" y="63817"/>
                      </a:lnTo>
                      <a:cubicBezTo>
                        <a:pt x="16192" y="65722"/>
                        <a:pt x="17145" y="67628"/>
                        <a:pt x="19050" y="68580"/>
                      </a:cubicBezTo>
                      <a:cubicBezTo>
                        <a:pt x="20955" y="69532"/>
                        <a:pt x="22860" y="69532"/>
                        <a:pt x="24765" y="68580"/>
                      </a:cubicBezTo>
                      <a:cubicBezTo>
                        <a:pt x="30480" y="66675"/>
                        <a:pt x="36195" y="62865"/>
                        <a:pt x="40005" y="58103"/>
                      </a:cubicBezTo>
                      <a:cubicBezTo>
                        <a:pt x="44767" y="52388"/>
                        <a:pt x="46672" y="46672"/>
                        <a:pt x="48577" y="39053"/>
                      </a:cubicBezTo>
                      <a:lnTo>
                        <a:pt x="37147" y="0"/>
                      </a:lnTo>
                      <a:lnTo>
                        <a:pt x="0" y="1143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67" name="Google Shape;2967;p17"/>
                <p:cNvSpPr/>
                <p:nvPr/>
              </p:nvSpPr>
              <p:spPr>
                <a:xfrm>
                  <a:off x="6273165" y="4475797"/>
                  <a:ext cx="53339" cy="33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39" h="33337" extrusionOk="0">
                      <a:moveTo>
                        <a:pt x="23813" y="0"/>
                      </a:moveTo>
                      <a:cubicBezTo>
                        <a:pt x="16192" y="953"/>
                        <a:pt x="10477" y="3810"/>
                        <a:pt x="6667" y="7620"/>
                      </a:cubicBezTo>
                      <a:cubicBezTo>
                        <a:pt x="1905" y="12383"/>
                        <a:pt x="0" y="17145"/>
                        <a:pt x="0" y="21908"/>
                      </a:cubicBezTo>
                      <a:cubicBezTo>
                        <a:pt x="0" y="25718"/>
                        <a:pt x="1905" y="28575"/>
                        <a:pt x="5715" y="30480"/>
                      </a:cubicBezTo>
                      <a:cubicBezTo>
                        <a:pt x="8572" y="32385"/>
                        <a:pt x="12382" y="33338"/>
                        <a:pt x="17145" y="33338"/>
                      </a:cubicBezTo>
                      <a:cubicBezTo>
                        <a:pt x="22860" y="32385"/>
                        <a:pt x="28575" y="30480"/>
                        <a:pt x="35242" y="26670"/>
                      </a:cubicBezTo>
                      <a:cubicBezTo>
                        <a:pt x="40957" y="22860"/>
                        <a:pt x="46672" y="18097"/>
                        <a:pt x="53340" y="12383"/>
                      </a:cubicBezTo>
                      <a:cubicBezTo>
                        <a:pt x="48577" y="8572"/>
                        <a:pt x="43815" y="4763"/>
                        <a:pt x="39052" y="2858"/>
                      </a:cubicBezTo>
                      <a:cubicBezTo>
                        <a:pt x="33338" y="953"/>
                        <a:pt x="28575" y="0"/>
                        <a:pt x="2381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68" name="Google Shape;2968;p17"/>
                <p:cNvSpPr/>
                <p:nvPr/>
              </p:nvSpPr>
              <p:spPr>
                <a:xfrm>
                  <a:off x="6383654" y="4415790"/>
                  <a:ext cx="75247" cy="88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247" h="88024" extrusionOk="0">
                      <a:moveTo>
                        <a:pt x="39053" y="6667"/>
                      </a:moveTo>
                      <a:lnTo>
                        <a:pt x="44767" y="35242"/>
                      </a:lnTo>
                      <a:lnTo>
                        <a:pt x="7620" y="41910"/>
                      </a:lnTo>
                      <a:cubicBezTo>
                        <a:pt x="4763" y="41910"/>
                        <a:pt x="2858" y="43815"/>
                        <a:pt x="1905" y="45720"/>
                      </a:cubicBezTo>
                      <a:cubicBezTo>
                        <a:pt x="0" y="47625"/>
                        <a:pt x="0" y="49530"/>
                        <a:pt x="0" y="52388"/>
                      </a:cubicBezTo>
                      <a:cubicBezTo>
                        <a:pt x="0" y="54292"/>
                        <a:pt x="1905" y="56197"/>
                        <a:pt x="3810" y="58103"/>
                      </a:cubicBezTo>
                      <a:cubicBezTo>
                        <a:pt x="5715" y="60007"/>
                        <a:pt x="8573" y="60960"/>
                        <a:pt x="11430" y="61913"/>
                      </a:cubicBezTo>
                      <a:cubicBezTo>
                        <a:pt x="13335" y="60007"/>
                        <a:pt x="16192" y="58103"/>
                        <a:pt x="20003" y="56197"/>
                      </a:cubicBezTo>
                      <a:cubicBezTo>
                        <a:pt x="22860" y="55245"/>
                        <a:pt x="27623" y="53340"/>
                        <a:pt x="33338" y="52388"/>
                      </a:cubicBezTo>
                      <a:lnTo>
                        <a:pt x="45720" y="65722"/>
                      </a:lnTo>
                      <a:lnTo>
                        <a:pt x="34290" y="67628"/>
                      </a:lnTo>
                      <a:cubicBezTo>
                        <a:pt x="30480" y="68580"/>
                        <a:pt x="26670" y="70485"/>
                        <a:pt x="23813" y="72390"/>
                      </a:cubicBezTo>
                      <a:cubicBezTo>
                        <a:pt x="20955" y="75247"/>
                        <a:pt x="20003" y="78105"/>
                        <a:pt x="20955" y="80963"/>
                      </a:cubicBezTo>
                      <a:cubicBezTo>
                        <a:pt x="21908" y="83820"/>
                        <a:pt x="22860" y="85725"/>
                        <a:pt x="25717" y="86678"/>
                      </a:cubicBezTo>
                      <a:cubicBezTo>
                        <a:pt x="28575" y="87630"/>
                        <a:pt x="32385" y="88582"/>
                        <a:pt x="35242" y="87630"/>
                      </a:cubicBezTo>
                      <a:cubicBezTo>
                        <a:pt x="43815" y="85725"/>
                        <a:pt x="52388" y="81915"/>
                        <a:pt x="59055" y="75247"/>
                      </a:cubicBezTo>
                      <a:cubicBezTo>
                        <a:pt x="66675" y="68580"/>
                        <a:pt x="71438" y="60007"/>
                        <a:pt x="75248" y="49530"/>
                      </a:cubicBezTo>
                      <a:lnTo>
                        <a:pt x="65723" y="0"/>
                      </a:lnTo>
                      <a:lnTo>
                        <a:pt x="39053" y="6667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69" name="Google Shape;2969;p17"/>
                <p:cNvSpPr/>
                <p:nvPr/>
              </p:nvSpPr>
              <p:spPr>
                <a:xfrm>
                  <a:off x="4910701" y="3818108"/>
                  <a:ext cx="2376312" cy="776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6312" h="776751" extrusionOk="0">
                      <a:moveTo>
                        <a:pt x="2324489" y="401466"/>
                      </a:moveTo>
                      <a:cubicBezTo>
                        <a:pt x="2315916" y="384321"/>
                        <a:pt x="2307344" y="367176"/>
                        <a:pt x="2299724" y="350031"/>
                      </a:cubicBezTo>
                      <a:cubicBezTo>
                        <a:pt x="2316869" y="337649"/>
                        <a:pt x="2332109" y="325266"/>
                        <a:pt x="2348301" y="310979"/>
                      </a:cubicBezTo>
                      <a:cubicBezTo>
                        <a:pt x="2399736" y="264306"/>
                        <a:pt x="2369256" y="202394"/>
                        <a:pt x="2344491" y="152864"/>
                      </a:cubicBezTo>
                      <a:lnTo>
                        <a:pt x="2339729" y="142386"/>
                      </a:lnTo>
                      <a:cubicBezTo>
                        <a:pt x="2327346" y="116669"/>
                        <a:pt x="2329251" y="90951"/>
                        <a:pt x="2331156" y="69044"/>
                      </a:cubicBezTo>
                      <a:cubicBezTo>
                        <a:pt x="2333061" y="48089"/>
                        <a:pt x="2334966" y="28086"/>
                        <a:pt x="2321631" y="14751"/>
                      </a:cubicBezTo>
                      <a:cubicBezTo>
                        <a:pt x="2310201" y="2369"/>
                        <a:pt x="2288294" y="-1441"/>
                        <a:pt x="2253051" y="464"/>
                      </a:cubicBezTo>
                      <a:lnTo>
                        <a:pt x="2253051" y="464"/>
                      </a:lnTo>
                      <a:cubicBezTo>
                        <a:pt x="2253051" y="464"/>
                        <a:pt x="2252099" y="464"/>
                        <a:pt x="2252099" y="464"/>
                      </a:cubicBezTo>
                      <a:cubicBezTo>
                        <a:pt x="2175899" y="5226"/>
                        <a:pt x="2128274" y="68091"/>
                        <a:pt x="2118749" y="177629"/>
                      </a:cubicBezTo>
                      <a:cubicBezTo>
                        <a:pt x="2112081" y="180486"/>
                        <a:pt x="2106366" y="184296"/>
                        <a:pt x="2099699" y="187154"/>
                      </a:cubicBezTo>
                      <a:cubicBezTo>
                        <a:pt x="2052074" y="209061"/>
                        <a:pt x="1995876" y="226206"/>
                        <a:pt x="1943489" y="239541"/>
                      </a:cubicBezTo>
                      <a:lnTo>
                        <a:pt x="1943489" y="239541"/>
                      </a:lnTo>
                      <a:cubicBezTo>
                        <a:pt x="1932059" y="242399"/>
                        <a:pt x="1923486" y="244304"/>
                        <a:pt x="1915866" y="246209"/>
                      </a:cubicBezTo>
                      <a:cubicBezTo>
                        <a:pt x="1915866" y="246209"/>
                        <a:pt x="1915866" y="246209"/>
                        <a:pt x="1914914" y="246209"/>
                      </a:cubicBezTo>
                      <a:lnTo>
                        <a:pt x="1914914" y="246209"/>
                      </a:lnTo>
                      <a:cubicBezTo>
                        <a:pt x="1906341" y="249066"/>
                        <a:pt x="1900626" y="250971"/>
                        <a:pt x="1896816" y="253829"/>
                      </a:cubicBezTo>
                      <a:cubicBezTo>
                        <a:pt x="1866336" y="272879"/>
                        <a:pt x="1887291" y="351936"/>
                        <a:pt x="1896816" y="381464"/>
                      </a:cubicBezTo>
                      <a:cubicBezTo>
                        <a:pt x="1760609" y="478619"/>
                        <a:pt x="1504386" y="540531"/>
                        <a:pt x="1219589" y="540531"/>
                      </a:cubicBezTo>
                      <a:cubicBezTo>
                        <a:pt x="1209111" y="540531"/>
                        <a:pt x="1199586" y="540531"/>
                        <a:pt x="1189109" y="540531"/>
                      </a:cubicBezTo>
                      <a:lnTo>
                        <a:pt x="1189109" y="540531"/>
                      </a:lnTo>
                      <a:cubicBezTo>
                        <a:pt x="1189109" y="540531"/>
                        <a:pt x="1189109" y="540531"/>
                        <a:pt x="1188156" y="540531"/>
                      </a:cubicBezTo>
                      <a:cubicBezTo>
                        <a:pt x="1188156" y="540531"/>
                        <a:pt x="1188156" y="540531"/>
                        <a:pt x="1187204" y="540531"/>
                      </a:cubicBezTo>
                      <a:lnTo>
                        <a:pt x="1187204" y="540531"/>
                      </a:lnTo>
                      <a:cubicBezTo>
                        <a:pt x="1176726" y="540531"/>
                        <a:pt x="1167201" y="540531"/>
                        <a:pt x="1156724" y="540531"/>
                      </a:cubicBezTo>
                      <a:cubicBezTo>
                        <a:pt x="871926" y="540531"/>
                        <a:pt x="615704" y="479571"/>
                        <a:pt x="479496" y="381464"/>
                      </a:cubicBezTo>
                      <a:cubicBezTo>
                        <a:pt x="489021" y="351936"/>
                        <a:pt x="509976" y="272879"/>
                        <a:pt x="479496" y="253829"/>
                      </a:cubicBezTo>
                      <a:cubicBezTo>
                        <a:pt x="475686" y="250971"/>
                        <a:pt x="469019" y="249066"/>
                        <a:pt x="461399" y="246209"/>
                      </a:cubicBezTo>
                      <a:lnTo>
                        <a:pt x="461399" y="246209"/>
                      </a:lnTo>
                      <a:cubicBezTo>
                        <a:pt x="461399" y="246209"/>
                        <a:pt x="461399" y="246209"/>
                        <a:pt x="460446" y="246209"/>
                      </a:cubicBezTo>
                      <a:cubicBezTo>
                        <a:pt x="452826" y="244304"/>
                        <a:pt x="444254" y="241446"/>
                        <a:pt x="432824" y="239541"/>
                      </a:cubicBezTo>
                      <a:lnTo>
                        <a:pt x="432824" y="239541"/>
                      </a:lnTo>
                      <a:cubicBezTo>
                        <a:pt x="379484" y="226206"/>
                        <a:pt x="323286" y="208109"/>
                        <a:pt x="276614" y="187154"/>
                      </a:cubicBezTo>
                      <a:cubicBezTo>
                        <a:pt x="269946" y="184296"/>
                        <a:pt x="263279" y="181439"/>
                        <a:pt x="257564" y="177629"/>
                      </a:cubicBezTo>
                      <a:cubicBezTo>
                        <a:pt x="248039" y="68091"/>
                        <a:pt x="200414" y="6179"/>
                        <a:pt x="124214" y="464"/>
                      </a:cubicBezTo>
                      <a:cubicBezTo>
                        <a:pt x="124214" y="464"/>
                        <a:pt x="123261" y="464"/>
                        <a:pt x="123261" y="464"/>
                      </a:cubicBezTo>
                      <a:lnTo>
                        <a:pt x="123261" y="464"/>
                      </a:lnTo>
                      <a:cubicBezTo>
                        <a:pt x="87066" y="-1441"/>
                        <a:pt x="66111" y="3321"/>
                        <a:pt x="54681" y="14751"/>
                      </a:cubicBezTo>
                      <a:cubicBezTo>
                        <a:pt x="41346" y="28086"/>
                        <a:pt x="43251" y="48089"/>
                        <a:pt x="45156" y="69044"/>
                      </a:cubicBezTo>
                      <a:cubicBezTo>
                        <a:pt x="47061" y="91904"/>
                        <a:pt x="49919" y="116669"/>
                        <a:pt x="36584" y="142386"/>
                      </a:cubicBezTo>
                      <a:lnTo>
                        <a:pt x="31821" y="152864"/>
                      </a:lnTo>
                      <a:cubicBezTo>
                        <a:pt x="7056" y="202394"/>
                        <a:pt x="-23424" y="264306"/>
                        <a:pt x="28011" y="310979"/>
                      </a:cubicBezTo>
                      <a:cubicBezTo>
                        <a:pt x="43251" y="325266"/>
                        <a:pt x="59444" y="338601"/>
                        <a:pt x="76589" y="350031"/>
                      </a:cubicBezTo>
                      <a:cubicBezTo>
                        <a:pt x="69921" y="367176"/>
                        <a:pt x="60396" y="385274"/>
                        <a:pt x="51824" y="401466"/>
                      </a:cubicBezTo>
                      <a:cubicBezTo>
                        <a:pt x="36584" y="430041"/>
                        <a:pt x="21344" y="460521"/>
                        <a:pt x="13724" y="493859"/>
                      </a:cubicBezTo>
                      <a:cubicBezTo>
                        <a:pt x="10866" y="506241"/>
                        <a:pt x="4199" y="609111"/>
                        <a:pt x="25154" y="616731"/>
                      </a:cubicBezTo>
                      <a:cubicBezTo>
                        <a:pt x="28964" y="617684"/>
                        <a:pt x="36584" y="618636"/>
                        <a:pt x="42299" y="606254"/>
                      </a:cubicBezTo>
                      <a:cubicBezTo>
                        <a:pt x="64206" y="562439"/>
                        <a:pt x="100401" y="516719"/>
                        <a:pt x="123261" y="515766"/>
                      </a:cubicBezTo>
                      <a:cubicBezTo>
                        <a:pt x="127071" y="515766"/>
                        <a:pt x="133739" y="516719"/>
                        <a:pt x="140406" y="526244"/>
                      </a:cubicBezTo>
                      <a:cubicBezTo>
                        <a:pt x="146121" y="534816"/>
                        <a:pt x="150884" y="548151"/>
                        <a:pt x="155646" y="557676"/>
                      </a:cubicBezTo>
                      <a:cubicBezTo>
                        <a:pt x="162314" y="573869"/>
                        <a:pt x="165171" y="581489"/>
                        <a:pt x="173744" y="579584"/>
                      </a:cubicBezTo>
                      <a:cubicBezTo>
                        <a:pt x="182316" y="577679"/>
                        <a:pt x="182316" y="568154"/>
                        <a:pt x="182316" y="560534"/>
                      </a:cubicBezTo>
                      <a:cubicBezTo>
                        <a:pt x="182316" y="511004"/>
                        <a:pt x="196604" y="463379"/>
                        <a:pt x="211844" y="419564"/>
                      </a:cubicBezTo>
                      <a:cubicBezTo>
                        <a:pt x="247086" y="432899"/>
                        <a:pt x="281376" y="442424"/>
                        <a:pt x="315666" y="451949"/>
                      </a:cubicBezTo>
                      <a:cubicBezTo>
                        <a:pt x="316619" y="451949"/>
                        <a:pt x="317571" y="452901"/>
                        <a:pt x="318524" y="452901"/>
                      </a:cubicBezTo>
                      <a:lnTo>
                        <a:pt x="315666" y="455759"/>
                      </a:lnTo>
                      <a:cubicBezTo>
                        <a:pt x="305189" y="467189"/>
                        <a:pt x="289949" y="481476"/>
                        <a:pt x="289949" y="481476"/>
                      </a:cubicBezTo>
                      <a:cubicBezTo>
                        <a:pt x="279471" y="492906"/>
                        <a:pt x="273756" y="507194"/>
                        <a:pt x="275661" y="520529"/>
                      </a:cubicBezTo>
                      <a:cubicBezTo>
                        <a:pt x="276614" y="533864"/>
                        <a:pt x="284234" y="545294"/>
                        <a:pt x="296616" y="553866"/>
                      </a:cubicBezTo>
                      <a:cubicBezTo>
                        <a:pt x="492831" y="693884"/>
                        <a:pt x="814776" y="776751"/>
                        <a:pt x="1157676" y="776751"/>
                      </a:cubicBezTo>
                      <a:cubicBezTo>
                        <a:pt x="1167201" y="776751"/>
                        <a:pt x="1177679" y="776751"/>
                        <a:pt x="1189109" y="776751"/>
                      </a:cubicBezTo>
                      <a:cubicBezTo>
                        <a:pt x="1199586" y="776751"/>
                        <a:pt x="1210064" y="776751"/>
                        <a:pt x="1220541" y="776751"/>
                      </a:cubicBezTo>
                      <a:cubicBezTo>
                        <a:pt x="1563441" y="776751"/>
                        <a:pt x="1885386" y="692931"/>
                        <a:pt x="2081601" y="553866"/>
                      </a:cubicBezTo>
                      <a:cubicBezTo>
                        <a:pt x="2093984" y="545294"/>
                        <a:pt x="2100651" y="532911"/>
                        <a:pt x="2102556" y="520529"/>
                      </a:cubicBezTo>
                      <a:cubicBezTo>
                        <a:pt x="2103509" y="507194"/>
                        <a:pt x="2098746" y="492906"/>
                        <a:pt x="2088269" y="481476"/>
                      </a:cubicBezTo>
                      <a:cubicBezTo>
                        <a:pt x="2088269" y="481476"/>
                        <a:pt x="2073029" y="467189"/>
                        <a:pt x="2062551" y="455759"/>
                      </a:cubicBezTo>
                      <a:lnTo>
                        <a:pt x="2059694" y="452901"/>
                      </a:lnTo>
                      <a:cubicBezTo>
                        <a:pt x="2060646" y="452901"/>
                        <a:pt x="2061599" y="451949"/>
                        <a:pt x="2062551" y="451949"/>
                      </a:cubicBezTo>
                      <a:cubicBezTo>
                        <a:pt x="2096841" y="442424"/>
                        <a:pt x="2132084" y="431946"/>
                        <a:pt x="2166374" y="419564"/>
                      </a:cubicBezTo>
                      <a:cubicBezTo>
                        <a:pt x="2181614" y="463379"/>
                        <a:pt x="2195901" y="511004"/>
                        <a:pt x="2195901" y="560534"/>
                      </a:cubicBezTo>
                      <a:cubicBezTo>
                        <a:pt x="2195901" y="568154"/>
                        <a:pt x="2195901" y="577679"/>
                        <a:pt x="2204474" y="579584"/>
                      </a:cubicBezTo>
                      <a:cubicBezTo>
                        <a:pt x="2213046" y="581489"/>
                        <a:pt x="2215904" y="573869"/>
                        <a:pt x="2222571" y="557676"/>
                      </a:cubicBezTo>
                      <a:cubicBezTo>
                        <a:pt x="2226381" y="547199"/>
                        <a:pt x="2232096" y="534816"/>
                        <a:pt x="2237811" y="526244"/>
                      </a:cubicBezTo>
                      <a:cubicBezTo>
                        <a:pt x="2244479" y="516719"/>
                        <a:pt x="2250194" y="515766"/>
                        <a:pt x="2254956" y="515766"/>
                      </a:cubicBezTo>
                      <a:cubicBezTo>
                        <a:pt x="2277816" y="516719"/>
                        <a:pt x="2314011" y="563391"/>
                        <a:pt x="2335919" y="606254"/>
                      </a:cubicBezTo>
                      <a:cubicBezTo>
                        <a:pt x="2341634" y="618636"/>
                        <a:pt x="2349254" y="617684"/>
                        <a:pt x="2353064" y="616731"/>
                      </a:cubicBezTo>
                      <a:cubicBezTo>
                        <a:pt x="2374019" y="609111"/>
                        <a:pt x="2367351" y="506241"/>
                        <a:pt x="2364494" y="493859"/>
                      </a:cubicBezTo>
                      <a:cubicBezTo>
                        <a:pt x="2354969" y="459569"/>
                        <a:pt x="2339729" y="430041"/>
                        <a:pt x="2324489" y="401466"/>
                      </a:cubicBezTo>
                      <a:close/>
                      <a:moveTo>
                        <a:pt x="165171" y="538626"/>
                      </a:moveTo>
                      <a:cubicBezTo>
                        <a:pt x="162314" y="531006"/>
                        <a:pt x="158504" y="523386"/>
                        <a:pt x="153741" y="516719"/>
                      </a:cubicBezTo>
                      <a:cubicBezTo>
                        <a:pt x="143264" y="500526"/>
                        <a:pt x="130881" y="497669"/>
                        <a:pt x="121356" y="498621"/>
                      </a:cubicBezTo>
                      <a:cubicBezTo>
                        <a:pt x="87066" y="500526"/>
                        <a:pt x="48966" y="554819"/>
                        <a:pt x="29916" y="591966"/>
                      </a:cubicBezTo>
                      <a:cubicBezTo>
                        <a:pt x="26106" y="568154"/>
                        <a:pt x="26106" y="515766"/>
                        <a:pt x="29916" y="497669"/>
                      </a:cubicBezTo>
                      <a:cubicBezTo>
                        <a:pt x="37536" y="466236"/>
                        <a:pt x="51824" y="437661"/>
                        <a:pt x="67064" y="409086"/>
                      </a:cubicBezTo>
                      <a:cubicBezTo>
                        <a:pt x="75636" y="392894"/>
                        <a:pt x="84209" y="376701"/>
                        <a:pt x="90876" y="359556"/>
                      </a:cubicBezTo>
                      <a:cubicBezTo>
                        <a:pt x="122309" y="380511"/>
                        <a:pt x="156599" y="398609"/>
                        <a:pt x="194699" y="413849"/>
                      </a:cubicBezTo>
                      <a:cubicBezTo>
                        <a:pt x="181364" y="452901"/>
                        <a:pt x="168029" y="494811"/>
                        <a:pt x="165171" y="538626"/>
                      </a:cubicBezTo>
                      <a:close/>
                      <a:moveTo>
                        <a:pt x="103259" y="26181"/>
                      </a:moveTo>
                      <a:cubicBezTo>
                        <a:pt x="104211" y="23324"/>
                        <a:pt x="105164" y="16656"/>
                        <a:pt x="123261" y="16656"/>
                      </a:cubicBezTo>
                      <a:cubicBezTo>
                        <a:pt x="203271" y="22371"/>
                        <a:pt x="230894" y="97619"/>
                        <a:pt x="239466" y="166199"/>
                      </a:cubicBezTo>
                      <a:cubicBezTo>
                        <a:pt x="148979" y="115716"/>
                        <a:pt x="97544" y="50946"/>
                        <a:pt x="103259" y="26181"/>
                      </a:cubicBezTo>
                      <a:close/>
                      <a:moveTo>
                        <a:pt x="469019" y="345269"/>
                      </a:moveTo>
                      <a:cubicBezTo>
                        <a:pt x="467114" y="351936"/>
                        <a:pt x="465209" y="357651"/>
                        <a:pt x="464256" y="364319"/>
                      </a:cubicBezTo>
                      <a:cubicBezTo>
                        <a:pt x="462351" y="363366"/>
                        <a:pt x="461399" y="362414"/>
                        <a:pt x="459494" y="360509"/>
                      </a:cubicBezTo>
                      <a:cubicBezTo>
                        <a:pt x="441396" y="346221"/>
                        <a:pt x="431871" y="336696"/>
                        <a:pt x="435681" y="324314"/>
                      </a:cubicBezTo>
                      <a:cubicBezTo>
                        <a:pt x="438539" y="314789"/>
                        <a:pt x="444254" y="312884"/>
                        <a:pt x="452826" y="312884"/>
                      </a:cubicBezTo>
                      <a:cubicBezTo>
                        <a:pt x="456636" y="312884"/>
                        <a:pt x="460446" y="312884"/>
                        <a:pt x="465209" y="313836"/>
                      </a:cubicBezTo>
                      <a:cubicBezTo>
                        <a:pt x="469019" y="313836"/>
                        <a:pt x="471876" y="314789"/>
                        <a:pt x="475686" y="314789"/>
                      </a:cubicBezTo>
                      <a:moveTo>
                        <a:pt x="565221" y="589109"/>
                      </a:moveTo>
                      <a:cubicBezTo>
                        <a:pt x="560459" y="578631"/>
                        <a:pt x="559506" y="571011"/>
                        <a:pt x="561411" y="565296"/>
                      </a:cubicBezTo>
                      <a:cubicBezTo>
                        <a:pt x="561411" y="564344"/>
                        <a:pt x="563316" y="563391"/>
                        <a:pt x="564269" y="563391"/>
                      </a:cubicBezTo>
                      <a:cubicBezTo>
                        <a:pt x="566174" y="563391"/>
                        <a:pt x="568079" y="563391"/>
                        <a:pt x="569984" y="563391"/>
                      </a:cubicBezTo>
                      <a:lnTo>
                        <a:pt x="580461" y="567201"/>
                      </a:lnTo>
                      <a:lnTo>
                        <a:pt x="591891" y="531959"/>
                      </a:lnTo>
                      <a:lnTo>
                        <a:pt x="572841" y="525291"/>
                      </a:lnTo>
                      <a:lnTo>
                        <a:pt x="572841" y="526244"/>
                      </a:lnTo>
                      <a:lnTo>
                        <a:pt x="553791" y="518624"/>
                      </a:lnTo>
                      <a:lnTo>
                        <a:pt x="512834" y="615779"/>
                      </a:lnTo>
                      <a:lnTo>
                        <a:pt x="499499" y="597681"/>
                      </a:lnTo>
                      <a:lnTo>
                        <a:pt x="513786" y="564344"/>
                      </a:lnTo>
                      <a:cubicBezTo>
                        <a:pt x="511881" y="565296"/>
                        <a:pt x="509976" y="566249"/>
                        <a:pt x="507119" y="566249"/>
                      </a:cubicBezTo>
                      <a:cubicBezTo>
                        <a:pt x="505214" y="566249"/>
                        <a:pt x="503309" y="566249"/>
                        <a:pt x="501404" y="565296"/>
                      </a:cubicBezTo>
                      <a:cubicBezTo>
                        <a:pt x="499499" y="564344"/>
                        <a:pt x="498546" y="563391"/>
                        <a:pt x="496641" y="561486"/>
                      </a:cubicBezTo>
                      <a:cubicBezTo>
                        <a:pt x="494736" y="559581"/>
                        <a:pt x="492831" y="557676"/>
                        <a:pt x="491879" y="554819"/>
                      </a:cubicBezTo>
                      <a:cubicBezTo>
                        <a:pt x="491879" y="558629"/>
                        <a:pt x="490926" y="561486"/>
                        <a:pt x="489974" y="564344"/>
                      </a:cubicBezTo>
                      <a:cubicBezTo>
                        <a:pt x="487116" y="571011"/>
                        <a:pt x="482354" y="575774"/>
                        <a:pt x="475686" y="577679"/>
                      </a:cubicBezTo>
                      <a:cubicBezTo>
                        <a:pt x="469019" y="580536"/>
                        <a:pt x="463304" y="580536"/>
                        <a:pt x="456636" y="577679"/>
                      </a:cubicBezTo>
                      <a:cubicBezTo>
                        <a:pt x="447111" y="573869"/>
                        <a:pt x="440444" y="565296"/>
                        <a:pt x="435681" y="551961"/>
                      </a:cubicBezTo>
                      <a:cubicBezTo>
                        <a:pt x="430919" y="538626"/>
                        <a:pt x="429014" y="522434"/>
                        <a:pt x="429966" y="504336"/>
                      </a:cubicBezTo>
                      <a:lnTo>
                        <a:pt x="436634" y="503384"/>
                      </a:lnTo>
                      <a:cubicBezTo>
                        <a:pt x="435681" y="515766"/>
                        <a:pt x="438539" y="527196"/>
                        <a:pt x="442349" y="536721"/>
                      </a:cubicBezTo>
                      <a:cubicBezTo>
                        <a:pt x="446159" y="546246"/>
                        <a:pt x="452826" y="552914"/>
                        <a:pt x="460446" y="555771"/>
                      </a:cubicBezTo>
                      <a:cubicBezTo>
                        <a:pt x="465209" y="557676"/>
                        <a:pt x="469019" y="557676"/>
                        <a:pt x="473781" y="556724"/>
                      </a:cubicBezTo>
                      <a:cubicBezTo>
                        <a:pt x="478544" y="554819"/>
                        <a:pt x="481401" y="551961"/>
                        <a:pt x="483306" y="548151"/>
                      </a:cubicBezTo>
                      <a:cubicBezTo>
                        <a:pt x="484259" y="546246"/>
                        <a:pt x="484259" y="543389"/>
                        <a:pt x="484259" y="540531"/>
                      </a:cubicBezTo>
                      <a:cubicBezTo>
                        <a:pt x="484259" y="537674"/>
                        <a:pt x="483306" y="534816"/>
                        <a:pt x="482354" y="532911"/>
                      </a:cubicBezTo>
                      <a:cubicBezTo>
                        <a:pt x="476639" y="533864"/>
                        <a:pt x="469019" y="532911"/>
                        <a:pt x="459494" y="531006"/>
                      </a:cubicBezTo>
                      <a:lnTo>
                        <a:pt x="457589" y="511004"/>
                      </a:lnTo>
                      <a:cubicBezTo>
                        <a:pt x="465209" y="513861"/>
                        <a:pt x="472829" y="514814"/>
                        <a:pt x="480449" y="513861"/>
                      </a:cubicBezTo>
                      <a:cubicBezTo>
                        <a:pt x="487116" y="512909"/>
                        <a:pt x="491879" y="509099"/>
                        <a:pt x="494736" y="504336"/>
                      </a:cubicBezTo>
                      <a:cubicBezTo>
                        <a:pt x="495689" y="501479"/>
                        <a:pt x="495689" y="499574"/>
                        <a:pt x="494736" y="496716"/>
                      </a:cubicBezTo>
                      <a:cubicBezTo>
                        <a:pt x="493784" y="493859"/>
                        <a:pt x="491879" y="492906"/>
                        <a:pt x="489974" y="491954"/>
                      </a:cubicBezTo>
                      <a:cubicBezTo>
                        <a:pt x="484259" y="490049"/>
                        <a:pt x="478544" y="488144"/>
                        <a:pt x="472829" y="488144"/>
                      </a:cubicBezTo>
                      <a:cubicBezTo>
                        <a:pt x="467114" y="488144"/>
                        <a:pt x="461399" y="489096"/>
                        <a:pt x="456636" y="491954"/>
                      </a:cubicBezTo>
                      <a:lnTo>
                        <a:pt x="451874" y="471951"/>
                      </a:lnTo>
                      <a:cubicBezTo>
                        <a:pt x="456636" y="470046"/>
                        <a:pt x="462351" y="469094"/>
                        <a:pt x="468066" y="469094"/>
                      </a:cubicBezTo>
                      <a:cubicBezTo>
                        <a:pt x="473781" y="469094"/>
                        <a:pt x="479496" y="470999"/>
                        <a:pt x="486164" y="472904"/>
                      </a:cubicBezTo>
                      <a:cubicBezTo>
                        <a:pt x="491879" y="475761"/>
                        <a:pt x="497594" y="482429"/>
                        <a:pt x="501404" y="493859"/>
                      </a:cubicBezTo>
                      <a:cubicBezTo>
                        <a:pt x="505214" y="505289"/>
                        <a:pt x="506166" y="513861"/>
                        <a:pt x="504261" y="519576"/>
                      </a:cubicBezTo>
                      <a:cubicBezTo>
                        <a:pt x="503309" y="522434"/>
                        <a:pt x="501404" y="525291"/>
                        <a:pt x="498546" y="527196"/>
                      </a:cubicBezTo>
                      <a:cubicBezTo>
                        <a:pt x="495689" y="529101"/>
                        <a:pt x="492831" y="531006"/>
                        <a:pt x="489021" y="531959"/>
                      </a:cubicBezTo>
                      <a:cubicBezTo>
                        <a:pt x="490926" y="534816"/>
                        <a:pt x="491879" y="538626"/>
                        <a:pt x="492831" y="544341"/>
                      </a:cubicBezTo>
                      <a:cubicBezTo>
                        <a:pt x="494736" y="546246"/>
                        <a:pt x="497594" y="548151"/>
                        <a:pt x="500451" y="549104"/>
                      </a:cubicBezTo>
                      <a:cubicBezTo>
                        <a:pt x="504261" y="551009"/>
                        <a:pt x="508071" y="551009"/>
                        <a:pt x="511881" y="551009"/>
                      </a:cubicBezTo>
                      <a:cubicBezTo>
                        <a:pt x="515691" y="550056"/>
                        <a:pt x="519501" y="549104"/>
                        <a:pt x="522359" y="546246"/>
                      </a:cubicBezTo>
                      <a:lnTo>
                        <a:pt x="536646" y="511004"/>
                      </a:lnTo>
                      <a:lnTo>
                        <a:pt x="521406" y="504336"/>
                      </a:lnTo>
                      <a:lnTo>
                        <a:pt x="515691" y="486239"/>
                      </a:lnTo>
                      <a:lnTo>
                        <a:pt x="568079" y="508146"/>
                      </a:lnTo>
                      <a:lnTo>
                        <a:pt x="675711" y="544341"/>
                      </a:lnTo>
                      <a:lnTo>
                        <a:pt x="675711" y="545294"/>
                      </a:lnTo>
                      <a:lnTo>
                        <a:pt x="782391" y="573869"/>
                      </a:lnTo>
                      <a:lnTo>
                        <a:pt x="789059" y="590061"/>
                      </a:lnTo>
                      <a:lnTo>
                        <a:pt x="769056" y="585299"/>
                      </a:lnTo>
                      <a:lnTo>
                        <a:pt x="742386" y="686264"/>
                      </a:lnTo>
                      <a:lnTo>
                        <a:pt x="727146" y="670071"/>
                      </a:lnTo>
                      <a:lnTo>
                        <a:pt x="741434" y="616731"/>
                      </a:lnTo>
                      <a:lnTo>
                        <a:pt x="706191" y="607206"/>
                      </a:lnTo>
                      <a:cubicBezTo>
                        <a:pt x="703334" y="606254"/>
                        <a:pt x="700476" y="607206"/>
                        <a:pt x="697619" y="609111"/>
                      </a:cubicBezTo>
                      <a:cubicBezTo>
                        <a:pt x="694761" y="611969"/>
                        <a:pt x="692856" y="614826"/>
                        <a:pt x="691904" y="619589"/>
                      </a:cubicBezTo>
                      <a:cubicBezTo>
                        <a:pt x="689999" y="627209"/>
                        <a:pt x="689999" y="634829"/>
                        <a:pt x="691904" y="643401"/>
                      </a:cubicBezTo>
                      <a:cubicBezTo>
                        <a:pt x="693809" y="651974"/>
                        <a:pt x="697619" y="659594"/>
                        <a:pt x="702381" y="667214"/>
                      </a:cubicBezTo>
                      <a:lnTo>
                        <a:pt x="693809" y="671024"/>
                      </a:lnTo>
                      <a:cubicBezTo>
                        <a:pt x="686189" y="656736"/>
                        <a:pt x="680474" y="644354"/>
                        <a:pt x="677616" y="633876"/>
                      </a:cubicBezTo>
                      <a:cubicBezTo>
                        <a:pt x="673806" y="623399"/>
                        <a:pt x="673806" y="613874"/>
                        <a:pt x="674759" y="608159"/>
                      </a:cubicBezTo>
                      <a:cubicBezTo>
                        <a:pt x="676664" y="601491"/>
                        <a:pt x="680474" y="596729"/>
                        <a:pt x="685236" y="592919"/>
                      </a:cubicBezTo>
                      <a:cubicBezTo>
                        <a:pt x="690951" y="589109"/>
                        <a:pt x="695714" y="588156"/>
                        <a:pt x="701429" y="590061"/>
                      </a:cubicBezTo>
                      <a:lnTo>
                        <a:pt x="745244" y="601491"/>
                      </a:lnTo>
                      <a:lnTo>
                        <a:pt x="750959" y="580536"/>
                      </a:lnTo>
                      <a:lnTo>
                        <a:pt x="681426" y="562439"/>
                      </a:lnTo>
                      <a:lnTo>
                        <a:pt x="681426" y="562439"/>
                      </a:lnTo>
                      <a:lnTo>
                        <a:pt x="678569" y="561486"/>
                      </a:lnTo>
                      <a:lnTo>
                        <a:pt x="677616" y="561486"/>
                      </a:lnTo>
                      <a:lnTo>
                        <a:pt x="677616" y="561486"/>
                      </a:lnTo>
                      <a:lnTo>
                        <a:pt x="662376" y="556724"/>
                      </a:lnTo>
                      <a:lnTo>
                        <a:pt x="632849" y="645306"/>
                      </a:lnTo>
                      <a:lnTo>
                        <a:pt x="634754" y="646259"/>
                      </a:lnTo>
                      <a:lnTo>
                        <a:pt x="640469" y="661499"/>
                      </a:lnTo>
                      <a:lnTo>
                        <a:pt x="623324" y="656736"/>
                      </a:lnTo>
                      <a:cubicBezTo>
                        <a:pt x="619514" y="655784"/>
                        <a:pt x="614751" y="655784"/>
                        <a:pt x="610941" y="658641"/>
                      </a:cubicBezTo>
                      <a:cubicBezTo>
                        <a:pt x="607131" y="661499"/>
                        <a:pt x="604274" y="665309"/>
                        <a:pt x="603321" y="670071"/>
                      </a:cubicBezTo>
                      <a:cubicBezTo>
                        <a:pt x="602369" y="672929"/>
                        <a:pt x="602369" y="675786"/>
                        <a:pt x="604274" y="679596"/>
                      </a:cubicBezTo>
                      <a:cubicBezTo>
                        <a:pt x="606179" y="682454"/>
                        <a:pt x="608084" y="684359"/>
                        <a:pt x="610941" y="685311"/>
                      </a:cubicBezTo>
                      <a:cubicBezTo>
                        <a:pt x="615704" y="686264"/>
                        <a:pt x="620466" y="687216"/>
                        <a:pt x="625229" y="686264"/>
                      </a:cubicBezTo>
                      <a:cubicBezTo>
                        <a:pt x="630944" y="685311"/>
                        <a:pt x="635706" y="684359"/>
                        <a:pt x="640469" y="681501"/>
                      </a:cubicBezTo>
                      <a:lnTo>
                        <a:pt x="647136" y="698646"/>
                      </a:lnTo>
                      <a:cubicBezTo>
                        <a:pt x="642374" y="700551"/>
                        <a:pt x="637611" y="701504"/>
                        <a:pt x="631896" y="701504"/>
                      </a:cubicBezTo>
                      <a:cubicBezTo>
                        <a:pt x="626181" y="701504"/>
                        <a:pt x="620466" y="700551"/>
                        <a:pt x="613799" y="698646"/>
                      </a:cubicBezTo>
                      <a:cubicBezTo>
                        <a:pt x="607131" y="696741"/>
                        <a:pt x="602369" y="691026"/>
                        <a:pt x="598559" y="681501"/>
                      </a:cubicBezTo>
                      <a:cubicBezTo>
                        <a:pt x="594749" y="671976"/>
                        <a:pt x="593796" y="663404"/>
                        <a:pt x="595701" y="655784"/>
                      </a:cubicBezTo>
                      <a:cubicBezTo>
                        <a:pt x="597606" y="650069"/>
                        <a:pt x="600464" y="646259"/>
                        <a:pt x="606179" y="643401"/>
                      </a:cubicBezTo>
                      <a:cubicBezTo>
                        <a:pt x="609036" y="641496"/>
                        <a:pt x="612846" y="641496"/>
                        <a:pt x="616656" y="641496"/>
                      </a:cubicBezTo>
                      <a:lnTo>
                        <a:pt x="613799" y="638639"/>
                      </a:lnTo>
                      <a:lnTo>
                        <a:pt x="626181" y="601491"/>
                      </a:lnTo>
                      <a:lnTo>
                        <a:pt x="591891" y="590061"/>
                      </a:lnTo>
                      <a:lnTo>
                        <a:pt x="588081" y="601491"/>
                      </a:lnTo>
                      <a:cubicBezTo>
                        <a:pt x="587129" y="604349"/>
                        <a:pt x="586176" y="606254"/>
                        <a:pt x="584271" y="607206"/>
                      </a:cubicBezTo>
                      <a:cubicBezTo>
                        <a:pt x="582366" y="608159"/>
                        <a:pt x="580461" y="609111"/>
                        <a:pt x="578556" y="608159"/>
                      </a:cubicBezTo>
                      <a:moveTo>
                        <a:pt x="1193871" y="634829"/>
                      </a:moveTo>
                      <a:lnTo>
                        <a:pt x="1191966" y="739604"/>
                      </a:lnTo>
                      <a:lnTo>
                        <a:pt x="1172916" y="727221"/>
                      </a:lnTo>
                      <a:lnTo>
                        <a:pt x="1172916" y="703409"/>
                      </a:lnTo>
                      <a:cubicBezTo>
                        <a:pt x="1168154" y="707219"/>
                        <a:pt x="1163391" y="710076"/>
                        <a:pt x="1158629" y="711981"/>
                      </a:cubicBezTo>
                      <a:cubicBezTo>
                        <a:pt x="1153866" y="713886"/>
                        <a:pt x="1149104" y="714839"/>
                        <a:pt x="1144341" y="714839"/>
                      </a:cubicBezTo>
                      <a:cubicBezTo>
                        <a:pt x="1135769" y="714839"/>
                        <a:pt x="1126244" y="710076"/>
                        <a:pt x="1117671" y="701504"/>
                      </a:cubicBezTo>
                      <a:cubicBezTo>
                        <a:pt x="1109099" y="692931"/>
                        <a:pt x="1104336" y="684359"/>
                        <a:pt x="1104336" y="676739"/>
                      </a:cubicBezTo>
                      <a:cubicBezTo>
                        <a:pt x="1104336" y="670071"/>
                        <a:pt x="1107194" y="664356"/>
                        <a:pt x="1112909" y="659594"/>
                      </a:cubicBezTo>
                      <a:cubicBezTo>
                        <a:pt x="1118624" y="654831"/>
                        <a:pt x="1126244" y="652926"/>
                        <a:pt x="1133864" y="652926"/>
                      </a:cubicBezTo>
                      <a:cubicBezTo>
                        <a:pt x="1141484" y="652926"/>
                        <a:pt x="1148151" y="654831"/>
                        <a:pt x="1154819" y="659594"/>
                      </a:cubicBezTo>
                      <a:cubicBezTo>
                        <a:pt x="1161486" y="663404"/>
                        <a:pt x="1167201" y="669119"/>
                        <a:pt x="1172916" y="676739"/>
                      </a:cubicBezTo>
                      <a:lnTo>
                        <a:pt x="1173869" y="634829"/>
                      </a:lnTo>
                      <a:lnTo>
                        <a:pt x="1095764" y="632924"/>
                      </a:lnTo>
                      <a:lnTo>
                        <a:pt x="1095764" y="631971"/>
                      </a:lnTo>
                      <a:lnTo>
                        <a:pt x="1070999" y="630066"/>
                      </a:lnTo>
                      <a:cubicBezTo>
                        <a:pt x="1076714" y="634829"/>
                        <a:pt x="1080524" y="639591"/>
                        <a:pt x="1083381" y="646259"/>
                      </a:cubicBezTo>
                      <a:cubicBezTo>
                        <a:pt x="1086239" y="652926"/>
                        <a:pt x="1088144" y="658641"/>
                        <a:pt x="1087191" y="665309"/>
                      </a:cubicBezTo>
                      <a:cubicBezTo>
                        <a:pt x="1086239" y="672929"/>
                        <a:pt x="1083381" y="680549"/>
                        <a:pt x="1077666" y="688169"/>
                      </a:cubicBezTo>
                      <a:cubicBezTo>
                        <a:pt x="1071951" y="694836"/>
                        <a:pt x="1065284" y="700551"/>
                        <a:pt x="1056711" y="705314"/>
                      </a:cubicBezTo>
                      <a:lnTo>
                        <a:pt x="1079571" y="735794"/>
                      </a:lnTo>
                      <a:lnTo>
                        <a:pt x="1069094" y="743414"/>
                      </a:lnTo>
                      <a:lnTo>
                        <a:pt x="1049091" y="708171"/>
                      </a:lnTo>
                      <a:cubicBezTo>
                        <a:pt x="1048139" y="709124"/>
                        <a:pt x="1047186" y="709124"/>
                        <a:pt x="1045281" y="709124"/>
                      </a:cubicBezTo>
                      <a:cubicBezTo>
                        <a:pt x="1044329" y="709124"/>
                        <a:pt x="1042424" y="709124"/>
                        <a:pt x="1040519" y="709124"/>
                      </a:cubicBezTo>
                      <a:cubicBezTo>
                        <a:pt x="1036709" y="709124"/>
                        <a:pt x="1031946" y="706266"/>
                        <a:pt x="1028136" y="701504"/>
                      </a:cubicBezTo>
                      <a:cubicBezTo>
                        <a:pt x="1024326" y="696741"/>
                        <a:pt x="1022421" y="691979"/>
                        <a:pt x="1022421" y="688169"/>
                      </a:cubicBezTo>
                      <a:cubicBezTo>
                        <a:pt x="1022421" y="685311"/>
                        <a:pt x="1023374" y="682454"/>
                        <a:pt x="1026231" y="680549"/>
                      </a:cubicBezTo>
                      <a:cubicBezTo>
                        <a:pt x="1028136" y="678644"/>
                        <a:pt x="1030041" y="677691"/>
                        <a:pt x="1032899" y="677691"/>
                      </a:cubicBezTo>
                      <a:cubicBezTo>
                        <a:pt x="1035756" y="677691"/>
                        <a:pt x="1038614" y="678644"/>
                        <a:pt x="1041471" y="680549"/>
                      </a:cubicBezTo>
                      <a:cubicBezTo>
                        <a:pt x="1044329" y="682454"/>
                        <a:pt x="1046234" y="685311"/>
                        <a:pt x="1048139" y="688169"/>
                      </a:cubicBezTo>
                      <a:cubicBezTo>
                        <a:pt x="1050996" y="687216"/>
                        <a:pt x="1054806" y="685311"/>
                        <a:pt x="1057664" y="682454"/>
                      </a:cubicBezTo>
                      <a:cubicBezTo>
                        <a:pt x="1060521" y="679596"/>
                        <a:pt x="1063379" y="675786"/>
                        <a:pt x="1066236" y="671976"/>
                      </a:cubicBezTo>
                      <a:cubicBezTo>
                        <a:pt x="1053854" y="670071"/>
                        <a:pt x="1045281" y="665309"/>
                        <a:pt x="1038614" y="659594"/>
                      </a:cubicBezTo>
                      <a:cubicBezTo>
                        <a:pt x="1031946" y="652926"/>
                        <a:pt x="1028136" y="646259"/>
                        <a:pt x="1029089" y="638639"/>
                      </a:cubicBezTo>
                      <a:cubicBezTo>
                        <a:pt x="1029089" y="636734"/>
                        <a:pt x="1030041" y="634829"/>
                        <a:pt x="1030994" y="632924"/>
                      </a:cubicBezTo>
                      <a:cubicBezTo>
                        <a:pt x="1031946" y="631019"/>
                        <a:pt x="1033851" y="630066"/>
                        <a:pt x="1035756" y="628161"/>
                      </a:cubicBezTo>
                      <a:lnTo>
                        <a:pt x="1023374" y="627209"/>
                      </a:lnTo>
                      <a:lnTo>
                        <a:pt x="1023374" y="628161"/>
                      </a:lnTo>
                      <a:lnTo>
                        <a:pt x="1003371" y="625304"/>
                      </a:lnTo>
                      <a:lnTo>
                        <a:pt x="990036" y="729126"/>
                      </a:lnTo>
                      <a:lnTo>
                        <a:pt x="972891" y="714839"/>
                      </a:lnTo>
                      <a:lnTo>
                        <a:pt x="975749" y="691026"/>
                      </a:lnTo>
                      <a:cubicBezTo>
                        <a:pt x="970986" y="693884"/>
                        <a:pt x="966224" y="696741"/>
                        <a:pt x="960509" y="697694"/>
                      </a:cubicBezTo>
                      <a:cubicBezTo>
                        <a:pt x="955746" y="699599"/>
                        <a:pt x="950031" y="699599"/>
                        <a:pt x="946221" y="699599"/>
                      </a:cubicBezTo>
                      <a:cubicBezTo>
                        <a:pt x="937649" y="698646"/>
                        <a:pt x="929076" y="692931"/>
                        <a:pt x="921456" y="683406"/>
                      </a:cubicBezTo>
                      <a:cubicBezTo>
                        <a:pt x="913836" y="673881"/>
                        <a:pt x="910026" y="665309"/>
                        <a:pt x="910979" y="657689"/>
                      </a:cubicBezTo>
                      <a:cubicBezTo>
                        <a:pt x="911931" y="651021"/>
                        <a:pt x="915741" y="645306"/>
                        <a:pt x="921456" y="641496"/>
                      </a:cubicBezTo>
                      <a:cubicBezTo>
                        <a:pt x="928124" y="637686"/>
                        <a:pt x="935744" y="635781"/>
                        <a:pt x="943364" y="636734"/>
                      </a:cubicBezTo>
                      <a:cubicBezTo>
                        <a:pt x="950984" y="637686"/>
                        <a:pt x="957651" y="640544"/>
                        <a:pt x="963366" y="645306"/>
                      </a:cubicBezTo>
                      <a:cubicBezTo>
                        <a:pt x="970034" y="650069"/>
                        <a:pt x="974796" y="656736"/>
                        <a:pt x="979559" y="664356"/>
                      </a:cubicBezTo>
                      <a:lnTo>
                        <a:pt x="985274" y="623399"/>
                      </a:lnTo>
                      <a:lnTo>
                        <a:pt x="908121" y="613874"/>
                      </a:lnTo>
                      <a:lnTo>
                        <a:pt x="907169" y="612921"/>
                      </a:lnTo>
                      <a:lnTo>
                        <a:pt x="893834" y="610064"/>
                      </a:lnTo>
                      <a:lnTo>
                        <a:pt x="875736" y="712934"/>
                      </a:lnTo>
                      <a:lnTo>
                        <a:pt x="858591" y="697694"/>
                      </a:lnTo>
                      <a:lnTo>
                        <a:pt x="874784" y="606254"/>
                      </a:lnTo>
                      <a:lnTo>
                        <a:pt x="855734" y="603396"/>
                      </a:lnTo>
                      <a:lnTo>
                        <a:pt x="848114" y="587204"/>
                      </a:lnTo>
                      <a:lnTo>
                        <a:pt x="883356" y="593871"/>
                      </a:lnTo>
                      <a:cubicBezTo>
                        <a:pt x="881451" y="588156"/>
                        <a:pt x="880499" y="583394"/>
                        <a:pt x="879546" y="580536"/>
                      </a:cubicBezTo>
                      <a:cubicBezTo>
                        <a:pt x="878594" y="576726"/>
                        <a:pt x="878594" y="573869"/>
                        <a:pt x="878594" y="571011"/>
                      </a:cubicBezTo>
                      <a:cubicBezTo>
                        <a:pt x="880499" y="561486"/>
                        <a:pt x="885261" y="553866"/>
                        <a:pt x="893834" y="548151"/>
                      </a:cubicBezTo>
                      <a:cubicBezTo>
                        <a:pt x="902406" y="542436"/>
                        <a:pt x="911931" y="540531"/>
                        <a:pt x="922409" y="542436"/>
                      </a:cubicBezTo>
                      <a:cubicBezTo>
                        <a:pt x="930981" y="544341"/>
                        <a:pt x="939554" y="550056"/>
                        <a:pt x="948126" y="560534"/>
                      </a:cubicBezTo>
                      <a:cubicBezTo>
                        <a:pt x="957651" y="571964"/>
                        <a:pt x="967176" y="586251"/>
                        <a:pt x="975749" y="603396"/>
                      </a:cubicBezTo>
                      <a:lnTo>
                        <a:pt x="970034" y="606254"/>
                      </a:lnTo>
                      <a:cubicBezTo>
                        <a:pt x="964319" y="593871"/>
                        <a:pt x="957651" y="582441"/>
                        <a:pt x="949079" y="573869"/>
                      </a:cubicBezTo>
                      <a:cubicBezTo>
                        <a:pt x="941459" y="565296"/>
                        <a:pt x="932886" y="560534"/>
                        <a:pt x="924314" y="559581"/>
                      </a:cubicBezTo>
                      <a:cubicBezTo>
                        <a:pt x="916694" y="558629"/>
                        <a:pt x="909074" y="559581"/>
                        <a:pt x="902406" y="564344"/>
                      </a:cubicBezTo>
                      <a:cubicBezTo>
                        <a:pt x="895739" y="569106"/>
                        <a:pt x="891929" y="574821"/>
                        <a:pt x="890024" y="582441"/>
                      </a:cubicBezTo>
                      <a:cubicBezTo>
                        <a:pt x="889071" y="588156"/>
                        <a:pt x="889071" y="591966"/>
                        <a:pt x="889071" y="594824"/>
                      </a:cubicBezTo>
                      <a:lnTo>
                        <a:pt x="904311" y="597681"/>
                      </a:lnTo>
                      <a:lnTo>
                        <a:pt x="905264" y="598634"/>
                      </a:lnTo>
                      <a:lnTo>
                        <a:pt x="1013849" y="612921"/>
                      </a:lnTo>
                      <a:lnTo>
                        <a:pt x="1013849" y="612921"/>
                      </a:lnTo>
                      <a:lnTo>
                        <a:pt x="1092906" y="618636"/>
                      </a:lnTo>
                      <a:lnTo>
                        <a:pt x="1093859" y="619589"/>
                      </a:lnTo>
                      <a:lnTo>
                        <a:pt x="1204349" y="621494"/>
                      </a:lnTo>
                      <a:lnTo>
                        <a:pt x="1214826" y="635781"/>
                      </a:lnTo>
                      <a:lnTo>
                        <a:pt x="1193871" y="634829"/>
                      </a:lnTo>
                      <a:close/>
                      <a:moveTo>
                        <a:pt x="1911104" y="313836"/>
                      </a:moveTo>
                      <a:cubicBezTo>
                        <a:pt x="1915866" y="312884"/>
                        <a:pt x="1919676" y="312884"/>
                        <a:pt x="1923486" y="312884"/>
                      </a:cubicBezTo>
                      <a:cubicBezTo>
                        <a:pt x="1933011" y="312884"/>
                        <a:pt x="1937774" y="315741"/>
                        <a:pt x="1940631" y="324314"/>
                      </a:cubicBezTo>
                      <a:cubicBezTo>
                        <a:pt x="1945394" y="336696"/>
                        <a:pt x="1934916" y="346221"/>
                        <a:pt x="1916819" y="360509"/>
                      </a:cubicBezTo>
                      <a:cubicBezTo>
                        <a:pt x="1914914" y="361461"/>
                        <a:pt x="1913961" y="362414"/>
                        <a:pt x="1912056" y="364319"/>
                      </a:cubicBezTo>
                      <a:cubicBezTo>
                        <a:pt x="1911104" y="357651"/>
                        <a:pt x="1908246" y="351936"/>
                        <a:pt x="1907294" y="345269"/>
                      </a:cubicBezTo>
                      <a:cubicBezTo>
                        <a:pt x="1904436" y="334791"/>
                        <a:pt x="1900626" y="323361"/>
                        <a:pt x="1900626" y="314789"/>
                      </a:cubicBezTo>
                      <a:cubicBezTo>
                        <a:pt x="1903484" y="314789"/>
                        <a:pt x="1907294" y="313836"/>
                        <a:pt x="1911104" y="313836"/>
                      </a:cubicBezTo>
                      <a:close/>
                      <a:moveTo>
                        <a:pt x="1933964" y="540531"/>
                      </a:moveTo>
                      <a:cubicBezTo>
                        <a:pt x="1934916" y="543389"/>
                        <a:pt x="1935869" y="545294"/>
                        <a:pt x="1934916" y="547199"/>
                      </a:cubicBezTo>
                      <a:cubicBezTo>
                        <a:pt x="1933964" y="550056"/>
                        <a:pt x="1933011" y="551009"/>
                        <a:pt x="1931106" y="551961"/>
                      </a:cubicBezTo>
                      <a:cubicBezTo>
                        <a:pt x="1925391" y="554819"/>
                        <a:pt x="1917771" y="553866"/>
                        <a:pt x="1908246" y="549104"/>
                      </a:cubicBezTo>
                      <a:cubicBezTo>
                        <a:pt x="1898721" y="544341"/>
                        <a:pt x="1892054" y="539579"/>
                        <a:pt x="1889196" y="533864"/>
                      </a:cubicBezTo>
                      <a:cubicBezTo>
                        <a:pt x="1888244" y="532911"/>
                        <a:pt x="1889196" y="531006"/>
                        <a:pt x="1890149" y="530054"/>
                      </a:cubicBezTo>
                      <a:cubicBezTo>
                        <a:pt x="1891101" y="528149"/>
                        <a:pt x="1893006" y="527196"/>
                        <a:pt x="1894911" y="526244"/>
                      </a:cubicBezTo>
                      <a:lnTo>
                        <a:pt x="1904436" y="521481"/>
                      </a:lnTo>
                      <a:lnTo>
                        <a:pt x="1889196" y="488144"/>
                      </a:lnTo>
                      <a:lnTo>
                        <a:pt x="1871099" y="496716"/>
                      </a:lnTo>
                      <a:lnTo>
                        <a:pt x="1871099" y="496716"/>
                      </a:lnTo>
                      <a:lnTo>
                        <a:pt x="1867289" y="498621"/>
                      </a:lnTo>
                      <a:lnTo>
                        <a:pt x="1866336" y="499574"/>
                      </a:lnTo>
                      <a:lnTo>
                        <a:pt x="1866336" y="499574"/>
                      </a:lnTo>
                      <a:lnTo>
                        <a:pt x="1832999" y="511956"/>
                      </a:lnTo>
                      <a:cubicBezTo>
                        <a:pt x="1837761" y="514814"/>
                        <a:pt x="1841571" y="517671"/>
                        <a:pt x="1844429" y="520529"/>
                      </a:cubicBezTo>
                      <a:cubicBezTo>
                        <a:pt x="1847286" y="523386"/>
                        <a:pt x="1850144" y="527196"/>
                        <a:pt x="1851096" y="530054"/>
                      </a:cubicBezTo>
                      <a:cubicBezTo>
                        <a:pt x="1852049" y="532911"/>
                        <a:pt x="1852049" y="535769"/>
                        <a:pt x="1851096" y="539579"/>
                      </a:cubicBezTo>
                      <a:cubicBezTo>
                        <a:pt x="1850144" y="543389"/>
                        <a:pt x="1848239" y="546246"/>
                        <a:pt x="1846334" y="550056"/>
                      </a:cubicBezTo>
                      <a:cubicBezTo>
                        <a:pt x="1855859" y="548151"/>
                        <a:pt x="1865384" y="549104"/>
                        <a:pt x="1873004" y="551961"/>
                      </a:cubicBezTo>
                      <a:cubicBezTo>
                        <a:pt x="1880624" y="554819"/>
                        <a:pt x="1886339" y="560534"/>
                        <a:pt x="1889196" y="567201"/>
                      </a:cubicBezTo>
                      <a:cubicBezTo>
                        <a:pt x="1893006" y="575774"/>
                        <a:pt x="1892054" y="585299"/>
                        <a:pt x="1886339" y="593871"/>
                      </a:cubicBezTo>
                      <a:cubicBezTo>
                        <a:pt x="1880624" y="603396"/>
                        <a:pt x="1872051" y="610064"/>
                        <a:pt x="1861574" y="613874"/>
                      </a:cubicBezTo>
                      <a:cubicBezTo>
                        <a:pt x="1852049" y="617684"/>
                        <a:pt x="1840619" y="615779"/>
                        <a:pt x="1827284" y="609111"/>
                      </a:cubicBezTo>
                      <a:cubicBezTo>
                        <a:pt x="1813949" y="602444"/>
                        <a:pt x="1805376" y="593871"/>
                        <a:pt x="1801566" y="583394"/>
                      </a:cubicBezTo>
                      <a:cubicBezTo>
                        <a:pt x="1799661" y="578631"/>
                        <a:pt x="1800614" y="572916"/>
                        <a:pt x="1803471" y="567201"/>
                      </a:cubicBezTo>
                      <a:cubicBezTo>
                        <a:pt x="1807281" y="561486"/>
                        <a:pt x="1812044" y="556724"/>
                        <a:pt x="1818711" y="551961"/>
                      </a:cubicBezTo>
                      <a:cubicBezTo>
                        <a:pt x="1824426" y="549104"/>
                        <a:pt x="1828236" y="544341"/>
                        <a:pt x="1831094" y="539579"/>
                      </a:cubicBezTo>
                      <a:cubicBezTo>
                        <a:pt x="1833951" y="534816"/>
                        <a:pt x="1834904" y="531006"/>
                        <a:pt x="1832999" y="527196"/>
                      </a:cubicBezTo>
                      <a:cubicBezTo>
                        <a:pt x="1832046" y="524339"/>
                        <a:pt x="1830141" y="521481"/>
                        <a:pt x="1828236" y="519576"/>
                      </a:cubicBezTo>
                      <a:cubicBezTo>
                        <a:pt x="1826331" y="517671"/>
                        <a:pt x="1825379" y="515766"/>
                        <a:pt x="1822521" y="514814"/>
                      </a:cubicBezTo>
                      <a:lnTo>
                        <a:pt x="1772039" y="533864"/>
                      </a:lnTo>
                      <a:lnTo>
                        <a:pt x="1772039" y="533864"/>
                      </a:lnTo>
                      <a:lnTo>
                        <a:pt x="1757751" y="538626"/>
                      </a:lnTo>
                      <a:lnTo>
                        <a:pt x="1791089" y="637686"/>
                      </a:lnTo>
                      <a:lnTo>
                        <a:pt x="1769181" y="632924"/>
                      </a:lnTo>
                      <a:lnTo>
                        <a:pt x="1739654" y="545294"/>
                      </a:lnTo>
                      <a:lnTo>
                        <a:pt x="1726319" y="550056"/>
                      </a:lnTo>
                      <a:lnTo>
                        <a:pt x="1727271" y="551009"/>
                      </a:lnTo>
                      <a:lnTo>
                        <a:pt x="1708221" y="556724"/>
                      </a:lnTo>
                      <a:lnTo>
                        <a:pt x="1737749" y="657689"/>
                      </a:lnTo>
                      <a:lnTo>
                        <a:pt x="1715841" y="651974"/>
                      </a:lnTo>
                      <a:lnTo>
                        <a:pt x="1708221" y="627209"/>
                      </a:lnTo>
                      <a:cubicBezTo>
                        <a:pt x="1707269" y="630066"/>
                        <a:pt x="1705364" y="631971"/>
                        <a:pt x="1702506" y="633876"/>
                      </a:cubicBezTo>
                      <a:cubicBezTo>
                        <a:pt x="1699649" y="635781"/>
                        <a:pt x="1696791" y="637686"/>
                        <a:pt x="1693934" y="638639"/>
                      </a:cubicBezTo>
                      <a:cubicBezTo>
                        <a:pt x="1685361" y="641496"/>
                        <a:pt x="1675836" y="640544"/>
                        <a:pt x="1665359" y="635781"/>
                      </a:cubicBezTo>
                      <a:cubicBezTo>
                        <a:pt x="1654881" y="631971"/>
                        <a:pt x="1648214" y="626256"/>
                        <a:pt x="1646309" y="619589"/>
                      </a:cubicBezTo>
                      <a:lnTo>
                        <a:pt x="1633926" y="578631"/>
                      </a:lnTo>
                      <a:lnTo>
                        <a:pt x="1622496" y="582441"/>
                      </a:lnTo>
                      <a:lnTo>
                        <a:pt x="1621544" y="581489"/>
                      </a:lnTo>
                      <a:lnTo>
                        <a:pt x="1607256" y="585299"/>
                      </a:lnTo>
                      <a:lnTo>
                        <a:pt x="1632021" y="687216"/>
                      </a:lnTo>
                      <a:lnTo>
                        <a:pt x="1611066" y="680549"/>
                      </a:lnTo>
                      <a:lnTo>
                        <a:pt x="1589159" y="590061"/>
                      </a:lnTo>
                      <a:lnTo>
                        <a:pt x="1574871" y="593871"/>
                      </a:lnTo>
                      <a:lnTo>
                        <a:pt x="1575824" y="594824"/>
                      </a:lnTo>
                      <a:lnTo>
                        <a:pt x="1555821" y="598634"/>
                      </a:lnTo>
                      <a:lnTo>
                        <a:pt x="1574871" y="701504"/>
                      </a:lnTo>
                      <a:lnTo>
                        <a:pt x="1553916" y="692931"/>
                      </a:lnTo>
                      <a:lnTo>
                        <a:pt x="1551059" y="676739"/>
                      </a:lnTo>
                      <a:cubicBezTo>
                        <a:pt x="1548201" y="682454"/>
                        <a:pt x="1543439" y="686264"/>
                        <a:pt x="1537724" y="690074"/>
                      </a:cubicBezTo>
                      <a:cubicBezTo>
                        <a:pt x="1531056" y="693884"/>
                        <a:pt x="1524389" y="696741"/>
                        <a:pt x="1516769" y="697694"/>
                      </a:cubicBezTo>
                      <a:cubicBezTo>
                        <a:pt x="1508196" y="699599"/>
                        <a:pt x="1499624" y="697694"/>
                        <a:pt x="1490099" y="692931"/>
                      </a:cubicBezTo>
                      <a:cubicBezTo>
                        <a:pt x="1480574" y="688169"/>
                        <a:pt x="1474859" y="682454"/>
                        <a:pt x="1473906" y="676739"/>
                      </a:cubicBezTo>
                      <a:cubicBezTo>
                        <a:pt x="1473906" y="675786"/>
                        <a:pt x="1473906" y="673881"/>
                        <a:pt x="1474859" y="671976"/>
                      </a:cubicBezTo>
                      <a:cubicBezTo>
                        <a:pt x="1475811" y="670071"/>
                        <a:pt x="1476764" y="668166"/>
                        <a:pt x="1478669" y="666261"/>
                      </a:cubicBezTo>
                      <a:cubicBezTo>
                        <a:pt x="1472954" y="664356"/>
                        <a:pt x="1467239" y="661499"/>
                        <a:pt x="1463429" y="657689"/>
                      </a:cubicBezTo>
                      <a:cubicBezTo>
                        <a:pt x="1459619" y="653879"/>
                        <a:pt x="1456761" y="650069"/>
                        <a:pt x="1455809" y="646259"/>
                      </a:cubicBezTo>
                      <a:cubicBezTo>
                        <a:pt x="1454856" y="641496"/>
                        <a:pt x="1455809" y="636734"/>
                        <a:pt x="1459619" y="633876"/>
                      </a:cubicBezTo>
                      <a:cubicBezTo>
                        <a:pt x="1462476" y="630066"/>
                        <a:pt x="1466286" y="628161"/>
                        <a:pt x="1472001" y="626256"/>
                      </a:cubicBezTo>
                      <a:lnTo>
                        <a:pt x="1495814" y="621494"/>
                      </a:lnTo>
                      <a:lnTo>
                        <a:pt x="1493909" y="610064"/>
                      </a:lnTo>
                      <a:lnTo>
                        <a:pt x="1443426" y="619589"/>
                      </a:lnTo>
                      <a:lnTo>
                        <a:pt x="1443426" y="619589"/>
                      </a:lnTo>
                      <a:lnTo>
                        <a:pt x="1429139" y="621494"/>
                      </a:lnTo>
                      <a:lnTo>
                        <a:pt x="1441521" y="725316"/>
                      </a:lnTo>
                      <a:lnTo>
                        <a:pt x="1421519" y="715791"/>
                      </a:lnTo>
                      <a:lnTo>
                        <a:pt x="1418661" y="691979"/>
                      </a:lnTo>
                      <a:cubicBezTo>
                        <a:pt x="1414851" y="696741"/>
                        <a:pt x="1410089" y="699599"/>
                        <a:pt x="1405326" y="702456"/>
                      </a:cubicBezTo>
                      <a:cubicBezTo>
                        <a:pt x="1400564" y="705314"/>
                        <a:pt x="1395801" y="707219"/>
                        <a:pt x="1391991" y="707219"/>
                      </a:cubicBezTo>
                      <a:cubicBezTo>
                        <a:pt x="1383419" y="708171"/>
                        <a:pt x="1373894" y="705314"/>
                        <a:pt x="1363416" y="697694"/>
                      </a:cubicBezTo>
                      <a:cubicBezTo>
                        <a:pt x="1353891" y="690074"/>
                        <a:pt x="1348176" y="683406"/>
                        <a:pt x="1347224" y="674834"/>
                      </a:cubicBezTo>
                      <a:cubicBezTo>
                        <a:pt x="1346271" y="668166"/>
                        <a:pt x="1348176" y="661499"/>
                        <a:pt x="1353891" y="656736"/>
                      </a:cubicBezTo>
                      <a:cubicBezTo>
                        <a:pt x="1359606" y="651021"/>
                        <a:pt x="1366274" y="648164"/>
                        <a:pt x="1373894" y="647211"/>
                      </a:cubicBezTo>
                      <a:cubicBezTo>
                        <a:pt x="1381514" y="646259"/>
                        <a:pt x="1388181" y="647211"/>
                        <a:pt x="1395801" y="651021"/>
                      </a:cubicBezTo>
                      <a:cubicBezTo>
                        <a:pt x="1403421" y="653879"/>
                        <a:pt x="1410089" y="658641"/>
                        <a:pt x="1415804" y="665309"/>
                      </a:cubicBezTo>
                      <a:lnTo>
                        <a:pt x="1411041" y="624351"/>
                      </a:lnTo>
                      <a:lnTo>
                        <a:pt x="1333889" y="633876"/>
                      </a:lnTo>
                      <a:lnTo>
                        <a:pt x="1332936" y="632924"/>
                      </a:lnTo>
                      <a:lnTo>
                        <a:pt x="1318649" y="633876"/>
                      </a:lnTo>
                      <a:lnTo>
                        <a:pt x="1326269" y="738651"/>
                      </a:lnTo>
                      <a:lnTo>
                        <a:pt x="1306266" y="728174"/>
                      </a:lnTo>
                      <a:lnTo>
                        <a:pt x="1299599" y="635781"/>
                      </a:lnTo>
                      <a:lnTo>
                        <a:pt x="1280549" y="636734"/>
                      </a:lnTo>
                      <a:lnTo>
                        <a:pt x="1269119" y="623399"/>
                      </a:lnTo>
                      <a:lnTo>
                        <a:pt x="1304361" y="620541"/>
                      </a:lnTo>
                      <a:cubicBezTo>
                        <a:pt x="1301504" y="615779"/>
                        <a:pt x="1298646" y="611969"/>
                        <a:pt x="1297694" y="608159"/>
                      </a:cubicBezTo>
                      <a:cubicBezTo>
                        <a:pt x="1295789" y="604349"/>
                        <a:pt x="1294836" y="601491"/>
                        <a:pt x="1294836" y="599586"/>
                      </a:cubicBezTo>
                      <a:cubicBezTo>
                        <a:pt x="1293884" y="590061"/>
                        <a:pt x="1297694" y="581489"/>
                        <a:pt x="1304361" y="573869"/>
                      </a:cubicBezTo>
                      <a:cubicBezTo>
                        <a:pt x="1311029" y="566249"/>
                        <a:pt x="1319601" y="562439"/>
                        <a:pt x="1330079" y="561486"/>
                      </a:cubicBezTo>
                      <a:cubicBezTo>
                        <a:pt x="1338651" y="560534"/>
                        <a:pt x="1348176" y="564344"/>
                        <a:pt x="1359606" y="572916"/>
                      </a:cubicBezTo>
                      <a:cubicBezTo>
                        <a:pt x="1371989" y="581489"/>
                        <a:pt x="1384371" y="592919"/>
                        <a:pt x="1396754" y="608159"/>
                      </a:cubicBezTo>
                      <a:lnTo>
                        <a:pt x="1391991" y="611969"/>
                      </a:lnTo>
                      <a:cubicBezTo>
                        <a:pt x="1383419" y="600539"/>
                        <a:pt x="1373894" y="591966"/>
                        <a:pt x="1364369" y="585299"/>
                      </a:cubicBezTo>
                      <a:cubicBezTo>
                        <a:pt x="1354844" y="579584"/>
                        <a:pt x="1345319" y="576726"/>
                        <a:pt x="1337699" y="576726"/>
                      </a:cubicBezTo>
                      <a:cubicBezTo>
                        <a:pt x="1330079" y="577679"/>
                        <a:pt x="1322459" y="580536"/>
                        <a:pt x="1316744" y="587204"/>
                      </a:cubicBezTo>
                      <a:cubicBezTo>
                        <a:pt x="1311029" y="592919"/>
                        <a:pt x="1309124" y="599586"/>
                        <a:pt x="1309124" y="608159"/>
                      </a:cubicBezTo>
                      <a:cubicBezTo>
                        <a:pt x="1309124" y="613874"/>
                        <a:pt x="1310076" y="617684"/>
                        <a:pt x="1311029" y="619589"/>
                      </a:cubicBezTo>
                      <a:lnTo>
                        <a:pt x="1326269" y="618636"/>
                      </a:lnTo>
                      <a:lnTo>
                        <a:pt x="1327221" y="619589"/>
                      </a:lnTo>
                      <a:lnTo>
                        <a:pt x="1436759" y="607206"/>
                      </a:lnTo>
                      <a:lnTo>
                        <a:pt x="1437711" y="608159"/>
                      </a:lnTo>
                      <a:lnTo>
                        <a:pt x="1558679" y="585299"/>
                      </a:lnTo>
                      <a:lnTo>
                        <a:pt x="1558679" y="585299"/>
                      </a:lnTo>
                      <a:lnTo>
                        <a:pt x="1615829" y="571011"/>
                      </a:lnTo>
                      <a:lnTo>
                        <a:pt x="1616781" y="571964"/>
                      </a:lnTo>
                      <a:lnTo>
                        <a:pt x="1709174" y="545294"/>
                      </a:lnTo>
                      <a:lnTo>
                        <a:pt x="1744416" y="533864"/>
                      </a:lnTo>
                      <a:cubicBezTo>
                        <a:pt x="1737749" y="524339"/>
                        <a:pt x="1731081" y="516719"/>
                        <a:pt x="1722509" y="511956"/>
                      </a:cubicBezTo>
                      <a:cubicBezTo>
                        <a:pt x="1713936" y="507194"/>
                        <a:pt x="1706316" y="506241"/>
                        <a:pt x="1699649" y="509099"/>
                      </a:cubicBezTo>
                      <a:cubicBezTo>
                        <a:pt x="1694886" y="511004"/>
                        <a:pt x="1691076" y="513861"/>
                        <a:pt x="1689171" y="519576"/>
                      </a:cubicBezTo>
                      <a:cubicBezTo>
                        <a:pt x="1687266" y="524339"/>
                        <a:pt x="1687266" y="530054"/>
                        <a:pt x="1689171" y="535769"/>
                      </a:cubicBezTo>
                      <a:cubicBezTo>
                        <a:pt x="1690124" y="537674"/>
                        <a:pt x="1691076" y="540531"/>
                        <a:pt x="1692981" y="542436"/>
                      </a:cubicBezTo>
                      <a:cubicBezTo>
                        <a:pt x="1694886" y="544341"/>
                        <a:pt x="1696791" y="546246"/>
                        <a:pt x="1699649" y="548151"/>
                      </a:cubicBezTo>
                      <a:lnTo>
                        <a:pt x="1692981" y="550056"/>
                      </a:lnTo>
                      <a:cubicBezTo>
                        <a:pt x="1689171" y="548151"/>
                        <a:pt x="1685361" y="544341"/>
                        <a:pt x="1682504" y="540531"/>
                      </a:cubicBezTo>
                      <a:cubicBezTo>
                        <a:pt x="1679646" y="535769"/>
                        <a:pt x="1676789" y="531959"/>
                        <a:pt x="1675836" y="527196"/>
                      </a:cubicBezTo>
                      <a:cubicBezTo>
                        <a:pt x="1672979" y="519576"/>
                        <a:pt x="1673931" y="512909"/>
                        <a:pt x="1676789" y="505289"/>
                      </a:cubicBezTo>
                      <a:cubicBezTo>
                        <a:pt x="1679646" y="498621"/>
                        <a:pt x="1685361" y="493859"/>
                        <a:pt x="1692029" y="491001"/>
                      </a:cubicBezTo>
                      <a:cubicBezTo>
                        <a:pt x="1701554" y="488144"/>
                        <a:pt x="1712031" y="490049"/>
                        <a:pt x="1722509" y="497669"/>
                      </a:cubicBezTo>
                      <a:cubicBezTo>
                        <a:pt x="1733939" y="505289"/>
                        <a:pt x="1743464" y="516719"/>
                        <a:pt x="1752036" y="531006"/>
                      </a:cubicBezTo>
                      <a:lnTo>
                        <a:pt x="1765371" y="526244"/>
                      </a:lnTo>
                      <a:lnTo>
                        <a:pt x="1766324" y="526244"/>
                      </a:lnTo>
                      <a:lnTo>
                        <a:pt x="1859669" y="491001"/>
                      </a:lnTo>
                      <a:lnTo>
                        <a:pt x="1859669" y="491001"/>
                      </a:lnTo>
                      <a:lnTo>
                        <a:pt x="1962539" y="445281"/>
                      </a:lnTo>
                      <a:lnTo>
                        <a:pt x="1977779" y="453854"/>
                      </a:lnTo>
                      <a:lnTo>
                        <a:pt x="1959681" y="462426"/>
                      </a:lnTo>
                      <a:lnTo>
                        <a:pt x="2002544" y="557676"/>
                      </a:lnTo>
                      <a:lnTo>
                        <a:pt x="1980636" y="554819"/>
                      </a:lnTo>
                      <a:lnTo>
                        <a:pt x="1964444" y="518624"/>
                      </a:lnTo>
                      <a:lnTo>
                        <a:pt x="1932059" y="532911"/>
                      </a:lnTo>
                      <a:lnTo>
                        <a:pt x="1933964" y="540531"/>
                      </a:lnTo>
                      <a:close/>
                      <a:moveTo>
                        <a:pt x="2038739" y="575774"/>
                      </a:moveTo>
                      <a:lnTo>
                        <a:pt x="2006354" y="565296"/>
                      </a:lnTo>
                      <a:cubicBezTo>
                        <a:pt x="2004449" y="564344"/>
                        <a:pt x="2001591" y="564344"/>
                        <a:pt x="1999686" y="563391"/>
                      </a:cubicBezTo>
                      <a:cubicBezTo>
                        <a:pt x="1997781" y="563391"/>
                        <a:pt x="1995876" y="563391"/>
                        <a:pt x="1994924" y="563391"/>
                      </a:cubicBezTo>
                      <a:cubicBezTo>
                        <a:pt x="1993971" y="564344"/>
                        <a:pt x="1992066" y="565296"/>
                        <a:pt x="1991114" y="566249"/>
                      </a:cubicBezTo>
                      <a:cubicBezTo>
                        <a:pt x="1990161" y="567201"/>
                        <a:pt x="1988256" y="570059"/>
                        <a:pt x="1986351" y="572916"/>
                      </a:cubicBezTo>
                      <a:lnTo>
                        <a:pt x="1974921" y="566249"/>
                      </a:lnTo>
                      <a:cubicBezTo>
                        <a:pt x="1976826" y="564344"/>
                        <a:pt x="1978731" y="561486"/>
                        <a:pt x="1980636" y="559581"/>
                      </a:cubicBezTo>
                      <a:cubicBezTo>
                        <a:pt x="1982541" y="557676"/>
                        <a:pt x="1984446" y="556724"/>
                        <a:pt x="1985399" y="555771"/>
                      </a:cubicBezTo>
                      <a:cubicBezTo>
                        <a:pt x="1987304" y="554819"/>
                        <a:pt x="1988256" y="554819"/>
                        <a:pt x="1989209" y="554819"/>
                      </a:cubicBezTo>
                      <a:cubicBezTo>
                        <a:pt x="1990161" y="554819"/>
                        <a:pt x="1992066" y="554819"/>
                        <a:pt x="1993971" y="555771"/>
                      </a:cubicBezTo>
                      <a:lnTo>
                        <a:pt x="2041596" y="569106"/>
                      </a:lnTo>
                      <a:lnTo>
                        <a:pt x="2038739" y="575774"/>
                      </a:lnTo>
                      <a:close/>
                      <a:moveTo>
                        <a:pt x="2137799" y="166199"/>
                      </a:moveTo>
                      <a:cubicBezTo>
                        <a:pt x="2145419" y="97619"/>
                        <a:pt x="2173041" y="21419"/>
                        <a:pt x="2254004" y="16656"/>
                      </a:cubicBezTo>
                      <a:cubicBezTo>
                        <a:pt x="2271149" y="16656"/>
                        <a:pt x="2273054" y="24276"/>
                        <a:pt x="2274006" y="26181"/>
                      </a:cubicBezTo>
                      <a:cubicBezTo>
                        <a:pt x="2278769" y="50946"/>
                        <a:pt x="2227334" y="115716"/>
                        <a:pt x="2137799" y="166199"/>
                      </a:cubicBezTo>
                      <a:close/>
                      <a:moveTo>
                        <a:pt x="2346396" y="591014"/>
                      </a:moveTo>
                      <a:cubicBezTo>
                        <a:pt x="2327346" y="553866"/>
                        <a:pt x="2289246" y="499574"/>
                        <a:pt x="2254956" y="497669"/>
                      </a:cubicBezTo>
                      <a:cubicBezTo>
                        <a:pt x="2246384" y="496716"/>
                        <a:pt x="2233049" y="499574"/>
                        <a:pt x="2222571" y="515766"/>
                      </a:cubicBezTo>
                      <a:cubicBezTo>
                        <a:pt x="2218761" y="522434"/>
                        <a:pt x="2214951" y="530054"/>
                        <a:pt x="2211141" y="537674"/>
                      </a:cubicBezTo>
                      <a:cubicBezTo>
                        <a:pt x="2207331" y="493859"/>
                        <a:pt x="2194949" y="451949"/>
                        <a:pt x="2181614" y="412896"/>
                      </a:cubicBezTo>
                      <a:cubicBezTo>
                        <a:pt x="2219714" y="397656"/>
                        <a:pt x="2254004" y="379559"/>
                        <a:pt x="2285436" y="358604"/>
                      </a:cubicBezTo>
                      <a:cubicBezTo>
                        <a:pt x="2293056" y="375749"/>
                        <a:pt x="2300676" y="391941"/>
                        <a:pt x="2309249" y="408134"/>
                      </a:cubicBezTo>
                      <a:cubicBezTo>
                        <a:pt x="2323536" y="435756"/>
                        <a:pt x="2338776" y="465284"/>
                        <a:pt x="2346396" y="496716"/>
                      </a:cubicBezTo>
                      <a:cubicBezTo>
                        <a:pt x="2350206" y="515766"/>
                        <a:pt x="2350206" y="568154"/>
                        <a:pt x="2346396" y="59101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2970" name="Google Shape;2970;p17"/>
          <p:cNvSpPr/>
          <p:nvPr/>
        </p:nvSpPr>
        <p:spPr>
          <a:xfrm>
            <a:off x="-522" y="-5004785"/>
            <a:ext cx="794084" cy="14164521"/>
          </a:xfrm>
          <a:custGeom>
            <a:avLst/>
            <a:gdLst/>
            <a:ahLst/>
            <a:cxnLst/>
            <a:rect l="l" t="t" r="r" b="b"/>
            <a:pathLst>
              <a:path w="794084" h="14164521" extrusionOk="0">
                <a:moveTo>
                  <a:pt x="652655" y="7943935"/>
                </a:moveTo>
                <a:lnTo>
                  <a:pt x="650770" y="7944316"/>
                </a:lnTo>
                <a:lnTo>
                  <a:pt x="650770" y="7944316"/>
                </a:lnTo>
                <a:lnTo>
                  <a:pt x="652655" y="7943935"/>
                </a:lnTo>
                <a:close/>
                <a:moveTo>
                  <a:pt x="0" y="2381"/>
                </a:moveTo>
                <a:lnTo>
                  <a:pt x="794084" y="0"/>
                </a:lnTo>
                <a:lnTo>
                  <a:pt x="792386" y="6521110"/>
                </a:lnTo>
                <a:lnTo>
                  <a:pt x="792695" y="6521110"/>
                </a:lnTo>
                <a:lnTo>
                  <a:pt x="792695" y="6940210"/>
                </a:lnTo>
                <a:lnTo>
                  <a:pt x="792428" y="6940210"/>
                </a:lnTo>
                <a:cubicBezTo>
                  <a:pt x="792430" y="6950301"/>
                  <a:pt x="792433" y="6960393"/>
                  <a:pt x="792435" y="6970484"/>
                </a:cubicBezTo>
                <a:lnTo>
                  <a:pt x="785164" y="7006498"/>
                </a:lnTo>
                <a:cubicBezTo>
                  <a:pt x="777887" y="7023703"/>
                  <a:pt x="767356" y="7039198"/>
                  <a:pt x="754344" y="7052210"/>
                </a:cubicBezTo>
                <a:cubicBezTo>
                  <a:pt x="719662" y="7075911"/>
                  <a:pt x="708791" y="7075801"/>
                  <a:pt x="686015" y="7087596"/>
                </a:cubicBezTo>
                <a:lnTo>
                  <a:pt x="653151" y="7094231"/>
                </a:lnTo>
                <a:lnTo>
                  <a:pt x="653151" y="7094231"/>
                </a:lnTo>
                <a:lnTo>
                  <a:pt x="686015" y="7087596"/>
                </a:lnTo>
                <a:lnTo>
                  <a:pt x="620390" y="7107967"/>
                </a:lnTo>
                <a:cubicBezTo>
                  <a:pt x="460230" y="7175709"/>
                  <a:pt x="347851" y="7334297"/>
                  <a:pt x="347851" y="7519133"/>
                </a:cubicBezTo>
                <a:cubicBezTo>
                  <a:pt x="347851" y="7703969"/>
                  <a:pt x="460230" y="7862557"/>
                  <a:pt x="620390" y="7930299"/>
                </a:cubicBezTo>
                <a:lnTo>
                  <a:pt x="686015" y="7950670"/>
                </a:lnTo>
                <a:lnTo>
                  <a:pt x="704152" y="7956300"/>
                </a:lnTo>
                <a:lnTo>
                  <a:pt x="754344" y="7986056"/>
                </a:lnTo>
                <a:cubicBezTo>
                  <a:pt x="767356" y="7999068"/>
                  <a:pt x="777887" y="8014563"/>
                  <a:pt x="785164" y="8031768"/>
                </a:cubicBezTo>
                <a:lnTo>
                  <a:pt x="792687" y="8069030"/>
                </a:lnTo>
                <a:cubicBezTo>
                  <a:pt x="792690" y="8081493"/>
                  <a:pt x="792692" y="8093955"/>
                  <a:pt x="792695" y="8106418"/>
                </a:cubicBezTo>
                <a:lnTo>
                  <a:pt x="791819" y="8110756"/>
                </a:lnTo>
                <a:lnTo>
                  <a:pt x="791819" y="8110756"/>
                </a:lnTo>
                <a:lnTo>
                  <a:pt x="792695" y="8106418"/>
                </a:lnTo>
                <a:lnTo>
                  <a:pt x="794084" y="14164521"/>
                </a:lnTo>
                <a:lnTo>
                  <a:pt x="0" y="14164521"/>
                </a:lnTo>
                <a:lnTo>
                  <a:pt x="0" y="2381"/>
                </a:lnTo>
                <a:close/>
              </a:path>
            </a:pathLst>
          </a:custGeom>
          <a:solidFill>
            <a:srgbClr val="B8114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71" name="Google Shape;2971;p17"/>
          <p:cNvSpPr/>
          <p:nvPr/>
        </p:nvSpPr>
        <p:spPr>
          <a:xfrm>
            <a:off x="177277" y="4148453"/>
            <a:ext cx="470356" cy="470356"/>
          </a:xfrm>
          <a:custGeom>
            <a:avLst/>
            <a:gdLst/>
            <a:ahLst/>
            <a:cxnLst/>
            <a:rect l="l" t="t" r="r" b="b"/>
            <a:pathLst>
              <a:path w="470356" h="470356" extrusionOk="0">
                <a:moveTo>
                  <a:pt x="385593" y="364560"/>
                </a:moveTo>
                <a:cubicBezTo>
                  <a:pt x="374345" y="364528"/>
                  <a:pt x="363385" y="368123"/>
                  <a:pt x="354341" y="374812"/>
                </a:cubicBezTo>
                <a:lnTo>
                  <a:pt x="323900" y="344370"/>
                </a:lnTo>
                <a:cubicBezTo>
                  <a:pt x="314208" y="334762"/>
                  <a:pt x="298563" y="334829"/>
                  <a:pt x="288955" y="344521"/>
                </a:cubicBezTo>
                <a:cubicBezTo>
                  <a:pt x="279404" y="354153"/>
                  <a:pt x="279404" y="369684"/>
                  <a:pt x="288955" y="379316"/>
                </a:cubicBezTo>
                <a:lnTo>
                  <a:pt x="295231" y="385593"/>
                </a:lnTo>
                <a:lnTo>
                  <a:pt x="243095" y="385593"/>
                </a:lnTo>
                <a:lnTo>
                  <a:pt x="243095" y="335278"/>
                </a:lnTo>
                <a:cubicBezTo>
                  <a:pt x="243095" y="330906"/>
                  <a:pt x="239551" y="327362"/>
                  <a:pt x="235178" y="327362"/>
                </a:cubicBezTo>
                <a:cubicBezTo>
                  <a:pt x="232906" y="327361"/>
                  <a:pt x="230744" y="328337"/>
                  <a:pt x="229241" y="330042"/>
                </a:cubicBezTo>
                <a:cubicBezTo>
                  <a:pt x="220571" y="339885"/>
                  <a:pt x="205564" y="340836"/>
                  <a:pt x="195721" y="332166"/>
                </a:cubicBezTo>
                <a:cubicBezTo>
                  <a:pt x="185878" y="323496"/>
                  <a:pt x="184927" y="308490"/>
                  <a:pt x="193597" y="298646"/>
                </a:cubicBezTo>
                <a:cubicBezTo>
                  <a:pt x="202266" y="288803"/>
                  <a:pt x="217273" y="287852"/>
                  <a:pt x="227116" y="296522"/>
                </a:cubicBezTo>
                <a:cubicBezTo>
                  <a:pt x="227868" y="297185"/>
                  <a:pt x="228578" y="297894"/>
                  <a:pt x="229241" y="298646"/>
                </a:cubicBezTo>
                <a:cubicBezTo>
                  <a:pt x="232132" y="301926"/>
                  <a:pt x="237136" y="302240"/>
                  <a:pt x="240414" y="299348"/>
                </a:cubicBezTo>
                <a:cubicBezTo>
                  <a:pt x="242119" y="297845"/>
                  <a:pt x="243095" y="295682"/>
                  <a:pt x="243095" y="293410"/>
                </a:cubicBezTo>
                <a:lnTo>
                  <a:pt x="243095" y="243095"/>
                </a:lnTo>
                <a:lnTo>
                  <a:pt x="278073" y="243095"/>
                </a:lnTo>
                <a:cubicBezTo>
                  <a:pt x="269319" y="263127"/>
                  <a:pt x="278462" y="286462"/>
                  <a:pt x="298494" y="295216"/>
                </a:cubicBezTo>
                <a:cubicBezTo>
                  <a:pt x="318525" y="303970"/>
                  <a:pt x="341861" y="294828"/>
                  <a:pt x="350615" y="274796"/>
                </a:cubicBezTo>
                <a:cubicBezTo>
                  <a:pt x="355031" y="264690"/>
                  <a:pt x="355031" y="253200"/>
                  <a:pt x="350615" y="243095"/>
                </a:cubicBezTo>
                <a:lnTo>
                  <a:pt x="385593" y="243095"/>
                </a:lnTo>
                <a:lnTo>
                  <a:pt x="385593" y="346010"/>
                </a:lnTo>
                <a:lnTo>
                  <a:pt x="401426" y="346010"/>
                </a:lnTo>
                <a:lnTo>
                  <a:pt x="401426" y="195596"/>
                </a:lnTo>
                <a:lnTo>
                  <a:pt x="425176" y="195596"/>
                </a:lnTo>
                <a:cubicBezTo>
                  <a:pt x="442657" y="195576"/>
                  <a:pt x="456822" y="181410"/>
                  <a:pt x="456842" y="163929"/>
                </a:cubicBezTo>
                <a:lnTo>
                  <a:pt x="456842" y="95960"/>
                </a:lnTo>
                <a:lnTo>
                  <a:pt x="470357" y="82445"/>
                </a:lnTo>
                <a:lnTo>
                  <a:pt x="459161" y="71249"/>
                </a:lnTo>
                <a:lnTo>
                  <a:pt x="443328" y="87082"/>
                </a:lnTo>
                <a:cubicBezTo>
                  <a:pt x="441843" y="88567"/>
                  <a:pt x="441009" y="90580"/>
                  <a:pt x="441009" y="92680"/>
                </a:cubicBezTo>
                <a:lnTo>
                  <a:pt x="441009" y="163929"/>
                </a:lnTo>
                <a:cubicBezTo>
                  <a:pt x="440999" y="172669"/>
                  <a:pt x="433916" y="179752"/>
                  <a:pt x="425176" y="179762"/>
                </a:cubicBezTo>
                <a:lnTo>
                  <a:pt x="401426" y="179762"/>
                </a:lnTo>
                <a:lnTo>
                  <a:pt x="401426" y="159292"/>
                </a:lnTo>
                <a:lnTo>
                  <a:pt x="414941" y="145778"/>
                </a:lnTo>
                <a:lnTo>
                  <a:pt x="403745" y="134582"/>
                </a:lnTo>
                <a:lnTo>
                  <a:pt x="368120" y="170206"/>
                </a:lnTo>
                <a:cubicBezTo>
                  <a:pt x="364654" y="173673"/>
                  <a:pt x="359033" y="173673"/>
                  <a:pt x="355566" y="170206"/>
                </a:cubicBezTo>
                <a:cubicBezTo>
                  <a:pt x="352100" y="166740"/>
                  <a:pt x="352100" y="161119"/>
                  <a:pt x="355566" y="157652"/>
                </a:cubicBezTo>
                <a:lnTo>
                  <a:pt x="391191" y="122028"/>
                </a:lnTo>
                <a:cubicBezTo>
                  <a:pt x="394282" y="118936"/>
                  <a:pt x="394282" y="113924"/>
                  <a:pt x="391191" y="110832"/>
                </a:cubicBezTo>
                <a:cubicBezTo>
                  <a:pt x="391191" y="110832"/>
                  <a:pt x="391191" y="110832"/>
                  <a:pt x="391191" y="110832"/>
                </a:cubicBezTo>
                <a:cubicBezTo>
                  <a:pt x="376818" y="96425"/>
                  <a:pt x="376818" y="73103"/>
                  <a:pt x="391191" y="58695"/>
                </a:cubicBezTo>
                <a:lnTo>
                  <a:pt x="430774" y="19113"/>
                </a:lnTo>
                <a:lnTo>
                  <a:pt x="419578" y="7917"/>
                </a:lnTo>
                <a:lnTo>
                  <a:pt x="379995" y="47499"/>
                </a:lnTo>
                <a:cubicBezTo>
                  <a:pt x="361609" y="65934"/>
                  <a:pt x="359411" y="95022"/>
                  <a:pt x="374817" y="116010"/>
                </a:cubicBezTo>
                <a:lnTo>
                  <a:pt x="344370" y="146456"/>
                </a:lnTo>
                <a:cubicBezTo>
                  <a:pt x="334679" y="156065"/>
                  <a:pt x="334611" y="171710"/>
                  <a:pt x="344220" y="181402"/>
                </a:cubicBezTo>
                <a:cubicBezTo>
                  <a:pt x="353829" y="191094"/>
                  <a:pt x="369474" y="191161"/>
                  <a:pt x="379166" y="181553"/>
                </a:cubicBezTo>
                <a:cubicBezTo>
                  <a:pt x="379216" y="181503"/>
                  <a:pt x="379267" y="181453"/>
                  <a:pt x="379316" y="181402"/>
                </a:cubicBezTo>
                <a:lnTo>
                  <a:pt x="385593" y="175125"/>
                </a:lnTo>
                <a:lnTo>
                  <a:pt x="385593" y="227262"/>
                </a:lnTo>
                <a:lnTo>
                  <a:pt x="335277" y="227262"/>
                </a:lnTo>
                <a:cubicBezTo>
                  <a:pt x="330905" y="227262"/>
                  <a:pt x="327361" y="230805"/>
                  <a:pt x="327361" y="235177"/>
                </a:cubicBezTo>
                <a:cubicBezTo>
                  <a:pt x="327360" y="237450"/>
                  <a:pt x="328336" y="239613"/>
                  <a:pt x="330041" y="241116"/>
                </a:cubicBezTo>
                <a:cubicBezTo>
                  <a:pt x="339884" y="249784"/>
                  <a:pt x="340836" y="264792"/>
                  <a:pt x="332167" y="274635"/>
                </a:cubicBezTo>
                <a:cubicBezTo>
                  <a:pt x="323498" y="284479"/>
                  <a:pt x="308491" y="285431"/>
                  <a:pt x="298647" y="276762"/>
                </a:cubicBezTo>
                <a:cubicBezTo>
                  <a:pt x="288804" y="268093"/>
                  <a:pt x="287852" y="253086"/>
                  <a:pt x="296521" y="243242"/>
                </a:cubicBezTo>
                <a:cubicBezTo>
                  <a:pt x="297184" y="242489"/>
                  <a:pt x="297894" y="241779"/>
                  <a:pt x="298647" y="241116"/>
                </a:cubicBezTo>
                <a:cubicBezTo>
                  <a:pt x="301927" y="238224"/>
                  <a:pt x="302241" y="233221"/>
                  <a:pt x="299348" y="229942"/>
                </a:cubicBezTo>
                <a:cubicBezTo>
                  <a:pt x="297846" y="228237"/>
                  <a:pt x="295683" y="227262"/>
                  <a:pt x="293411" y="227262"/>
                </a:cubicBezTo>
                <a:lnTo>
                  <a:pt x="243095" y="227262"/>
                </a:lnTo>
                <a:lnTo>
                  <a:pt x="243095" y="192284"/>
                </a:lnTo>
                <a:cubicBezTo>
                  <a:pt x="263127" y="201037"/>
                  <a:pt x="286462" y="191894"/>
                  <a:pt x="295215" y="171861"/>
                </a:cubicBezTo>
                <a:cubicBezTo>
                  <a:pt x="303967" y="151829"/>
                  <a:pt x="294824" y="128494"/>
                  <a:pt x="274791" y="119741"/>
                </a:cubicBezTo>
                <a:cubicBezTo>
                  <a:pt x="264687" y="115327"/>
                  <a:pt x="253199" y="115327"/>
                  <a:pt x="243095" y="119741"/>
                </a:cubicBezTo>
                <a:lnTo>
                  <a:pt x="243095" y="84764"/>
                </a:lnTo>
                <a:lnTo>
                  <a:pt x="346010" y="84764"/>
                </a:lnTo>
                <a:lnTo>
                  <a:pt x="346010" y="68931"/>
                </a:lnTo>
                <a:lnTo>
                  <a:pt x="195596" y="68931"/>
                </a:lnTo>
                <a:lnTo>
                  <a:pt x="195596" y="45181"/>
                </a:lnTo>
                <a:cubicBezTo>
                  <a:pt x="195576" y="27700"/>
                  <a:pt x="181410" y="13534"/>
                  <a:pt x="163929" y="13515"/>
                </a:cubicBezTo>
                <a:lnTo>
                  <a:pt x="95959" y="13515"/>
                </a:lnTo>
                <a:lnTo>
                  <a:pt x="82445" y="0"/>
                </a:lnTo>
                <a:lnTo>
                  <a:pt x="71249" y="11196"/>
                </a:lnTo>
                <a:lnTo>
                  <a:pt x="87082" y="27029"/>
                </a:lnTo>
                <a:cubicBezTo>
                  <a:pt x="88567" y="28514"/>
                  <a:pt x="90580" y="29348"/>
                  <a:pt x="92680" y="29348"/>
                </a:cubicBezTo>
                <a:lnTo>
                  <a:pt x="163929" y="29348"/>
                </a:lnTo>
                <a:cubicBezTo>
                  <a:pt x="172669" y="29358"/>
                  <a:pt x="179752" y="36441"/>
                  <a:pt x="179762" y="45181"/>
                </a:cubicBezTo>
                <a:lnTo>
                  <a:pt x="179762" y="68931"/>
                </a:lnTo>
                <a:lnTo>
                  <a:pt x="159292" y="68931"/>
                </a:lnTo>
                <a:lnTo>
                  <a:pt x="145778" y="55416"/>
                </a:lnTo>
                <a:lnTo>
                  <a:pt x="134582" y="66612"/>
                </a:lnTo>
                <a:lnTo>
                  <a:pt x="170206" y="102236"/>
                </a:lnTo>
                <a:cubicBezTo>
                  <a:pt x="173673" y="105703"/>
                  <a:pt x="173673" y="111324"/>
                  <a:pt x="170206" y="114790"/>
                </a:cubicBezTo>
                <a:cubicBezTo>
                  <a:pt x="166740" y="118257"/>
                  <a:pt x="161119" y="118257"/>
                  <a:pt x="157652" y="114790"/>
                </a:cubicBezTo>
                <a:lnTo>
                  <a:pt x="122028" y="79166"/>
                </a:lnTo>
                <a:cubicBezTo>
                  <a:pt x="118936" y="76074"/>
                  <a:pt x="113924" y="76074"/>
                  <a:pt x="110832" y="79165"/>
                </a:cubicBezTo>
                <a:cubicBezTo>
                  <a:pt x="110832" y="79165"/>
                  <a:pt x="110832" y="79166"/>
                  <a:pt x="110832" y="79166"/>
                </a:cubicBezTo>
                <a:cubicBezTo>
                  <a:pt x="96436" y="93563"/>
                  <a:pt x="73093" y="93563"/>
                  <a:pt x="58696" y="79167"/>
                </a:cubicBezTo>
                <a:cubicBezTo>
                  <a:pt x="58696" y="79166"/>
                  <a:pt x="58696" y="79166"/>
                  <a:pt x="58695" y="79166"/>
                </a:cubicBezTo>
                <a:lnTo>
                  <a:pt x="19113" y="39583"/>
                </a:lnTo>
                <a:lnTo>
                  <a:pt x="7917" y="50779"/>
                </a:lnTo>
                <a:lnTo>
                  <a:pt x="47499" y="90362"/>
                </a:lnTo>
                <a:cubicBezTo>
                  <a:pt x="65922" y="108777"/>
                  <a:pt x="95031" y="110978"/>
                  <a:pt x="116015" y="95545"/>
                </a:cubicBezTo>
                <a:lnTo>
                  <a:pt x="146456" y="125986"/>
                </a:lnTo>
                <a:cubicBezTo>
                  <a:pt x="156148" y="135595"/>
                  <a:pt x="171793" y="135528"/>
                  <a:pt x="181402" y="125836"/>
                </a:cubicBezTo>
                <a:cubicBezTo>
                  <a:pt x="190952" y="116203"/>
                  <a:pt x="190952" y="100673"/>
                  <a:pt x="181402" y="91040"/>
                </a:cubicBezTo>
                <a:lnTo>
                  <a:pt x="175125" y="84764"/>
                </a:lnTo>
                <a:lnTo>
                  <a:pt x="227262" y="84764"/>
                </a:lnTo>
                <a:lnTo>
                  <a:pt x="227262" y="135078"/>
                </a:lnTo>
                <a:cubicBezTo>
                  <a:pt x="227262" y="139450"/>
                  <a:pt x="230805" y="142995"/>
                  <a:pt x="235177" y="142996"/>
                </a:cubicBezTo>
                <a:cubicBezTo>
                  <a:pt x="237450" y="142996"/>
                  <a:pt x="239613" y="142019"/>
                  <a:pt x="241116" y="140315"/>
                </a:cubicBezTo>
                <a:cubicBezTo>
                  <a:pt x="249785" y="130472"/>
                  <a:pt x="264792" y="129521"/>
                  <a:pt x="274635" y="138191"/>
                </a:cubicBezTo>
                <a:cubicBezTo>
                  <a:pt x="284479" y="146860"/>
                  <a:pt x="285430" y="161867"/>
                  <a:pt x="276760" y="171710"/>
                </a:cubicBezTo>
                <a:cubicBezTo>
                  <a:pt x="268090" y="181554"/>
                  <a:pt x="253084" y="182504"/>
                  <a:pt x="243240" y="173835"/>
                </a:cubicBezTo>
                <a:cubicBezTo>
                  <a:pt x="242488" y="173172"/>
                  <a:pt x="241779" y="172462"/>
                  <a:pt x="241116" y="171710"/>
                </a:cubicBezTo>
                <a:cubicBezTo>
                  <a:pt x="238224" y="168431"/>
                  <a:pt x="233221" y="168117"/>
                  <a:pt x="229942" y="171010"/>
                </a:cubicBezTo>
                <a:cubicBezTo>
                  <a:pt x="228237" y="172512"/>
                  <a:pt x="227262" y="174675"/>
                  <a:pt x="227262" y="176947"/>
                </a:cubicBezTo>
                <a:lnTo>
                  <a:pt x="227262" y="227262"/>
                </a:lnTo>
                <a:lnTo>
                  <a:pt x="192283" y="227262"/>
                </a:lnTo>
                <a:cubicBezTo>
                  <a:pt x="201037" y="207230"/>
                  <a:pt x="191895" y="183895"/>
                  <a:pt x="171863" y="175141"/>
                </a:cubicBezTo>
                <a:cubicBezTo>
                  <a:pt x="151832" y="166386"/>
                  <a:pt x="128496" y="175529"/>
                  <a:pt x="119742" y="195561"/>
                </a:cubicBezTo>
                <a:cubicBezTo>
                  <a:pt x="115326" y="205666"/>
                  <a:pt x="115326" y="217156"/>
                  <a:pt x="119742" y="227262"/>
                </a:cubicBezTo>
                <a:lnTo>
                  <a:pt x="84764" y="227262"/>
                </a:lnTo>
                <a:lnTo>
                  <a:pt x="84764" y="124346"/>
                </a:lnTo>
                <a:lnTo>
                  <a:pt x="68931" y="124346"/>
                </a:lnTo>
                <a:lnTo>
                  <a:pt x="68931" y="274761"/>
                </a:lnTo>
                <a:lnTo>
                  <a:pt x="45181" y="274761"/>
                </a:lnTo>
                <a:cubicBezTo>
                  <a:pt x="27700" y="274781"/>
                  <a:pt x="13534" y="288947"/>
                  <a:pt x="13515" y="306427"/>
                </a:cubicBezTo>
                <a:lnTo>
                  <a:pt x="13515" y="374397"/>
                </a:lnTo>
                <a:lnTo>
                  <a:pt x="0" y="387912"/>
                </a:lnTo>
                <a:lnTo>
                  <a:pt x="11196" y="399108"/>
                </a:lnTo>
                <a:lnTo>
                  <a:pt x="27029" y="383274"/>
                </a:lnTo>
                <a:cubicBezTo>
                  <a:pt x="28514" y="381790"/>
                  <a:pt x="29348" y="379776"/>
                  <a:pt x="29348" y="377676"/>
                </a:cubicBezTo>
                <a:lnTo>
                  <a:pt x="29348" y="306427"/>
                </a:lnTo>
                <a:cubicBezTo>
                  <a:pt x="29358" y="297688"/>
                  <a:pt x="36441" y="290604"/>
                  <a:pt x="45181" y="290594"/>
                </a:cubicBezTo>
                <a:lnTo>
                  <a:pt x="68931" y="290594"/>
                </a:lnTo>
                <a:lnTo>
                  <a:pt x="68931" y="311065"/>
                </a:lnTo>
                <a:lnTo>
                  <a:pt x="55416" y="324579"/>
                </a:lnTo>
                <a:lnTo>
                  <a:pt x="66612" y="335775"/>
                </a:lnTo>
                <a:lnTo>
                  <a:pt x="102236" y="300151"/>
                </a:lnTo>
                <a:cubicBezTo>
                  <a:pt x="105703" y="296684"/>
                  <a:pt x="111324" y="296684"/>
                  <a:pt x="114790" y="300151"/>
                </a:cubicBezTo>
                <a:cubicBezTo>
                  <a:pt x="118257" y="303617"/>
                  <a:pt x="118257" y="309238"/>
                  <a:pt x="114790" y="312704"/>
                </a:cubicBezTo>
                <a:lnTo>
                  <a:pt x="79166" y="348329"/>
                </a:lnTo>
                <a:cubicBezTo>
                  <a:pt x="76074" y="351420"/>
                  <a:pt x="76074" y="356432"/>
                  <a:pt x="79165" y="359525"/>
                </a:cubicBezTo>
                <a:cubicBezTo>
                  <a:pt x="79165" y="359525"/>
                  <a:pt x="79166" y="359525"/>
                  <a:pt x="79166" y="359525"/>
                </a:cubicBezTo>
                <a:cubicBezTo>
                  <a:pt x="93538" y="373932"/>
                  <a:pt x="93538" y="397254"/>
                  <a:pt x="79166" y="411661"/>
                </a:cubicBezTo>
                <a:lnTo>
                  <a:pt x="39583" y="451244"/>
                </a:lnTo>
                <a:lnTo>
                  <a:pt x="50779" y="462440"/>
                </a:lnTo>
                <a:lnTo>
                  <a:pt x="90362" y="422857"/>
                </a:lnTo>
                <a:cubicBezTo>
                  <a:pt x="108748" y="404423"/>
                  <a:pt x="110946" y="375335"/>
                  <a:pt x="95540" y="354346"/>
                </a:cubicBezTo>
                <a:lnTo>
                  <a:pt x="125986" y="323900"/>
                </a:lnTo>
                <a:cubicBezTo>
                  <a:pt x="135678" y="314291"/>
                  <a:pt x="135745" y="298646"/>
                  <a:pt x="126137" y="288955"/>
                </a:cubicBezTo>
                <a:cubicBezTo>
                  <a:pt x="116528" y="279263"/>
                  <a:pt x="100883" y="279195"/>
                  <a:pt x="91191" y="288804"/>
                </a:cubicBezTo>
                <a:cubicBezTo>
                  <a:pt x="91140" y="288854"/>
                  <a:pt x="91090" y="288904"/>
                  <a:pt x="91040" y="288955"/>
                </a:cubicBezTo>
                <a:lnTo>
                  <a:pt x="84764" y="295231"/>
                </a:lnTo>
                <a:lnTo>
                  <a:pt x="84764" y="243095"/>
                </a:lnTo>
                <a:lnTo>
                  <a:pt x="135079" y="243095"/>
                </a:lnTo>
                <a:cubicBezTo>
                  <a:pt x="139451" y="243095"/>
                  <a:pt x="142996" y="239551"/>
                  <a:pt x="142996" y="235178"/>
                </a:cubicBezTo>
                <a:cubicBezTo>
                  <a:pt x="142997" y="232906"/>
                  <a:pt x="142020" y="230744"/>
                  <a:pt x="140316" y="229241"/>
                </a:cubicBezTo>
                <a:cubicBezTo>
                  <a:pt x="130473" y="220572"/>
                  <a:pt x="129521" y="205564"/>
                  <a:pt x="138190" y="195721"/>
                </a:cubicBezTo>
                <a:cubicBezTo>
                  <a:pt x="146858" y="185878"/>
                  <a:pt x="161866" y="184926"/>
                  <a:pt x="171709" y="193595"/>
                </a:cubicBezTo>
                <a:cubicBezTo>
                  <a:pt x="181553" y="202263"/>
                  <a:pt x="182504" y="217271"/>
                  <a:pt x="173836" y="227114"/>
                </a:cubicBezTo>
                <a:cubicBezTo>
                  <a:pt x="173173" y="227867"/>
                  <a:pt x="172462" y="228578"/>
                  <a:pt x="171709" y="229241"/>
                </a:cubicBezTo>
                <a:cubicBezTo>
                  <a:pt x="168430" y="232132"/>
                  <a:pt x="168116" y="237136"/>
                  <a:pt x="171009" y="240414"/>
                </a:cubicBezTo>
                <a:cubicBezTo>
                  <a:pt x="172511" y="242119"/>
                  <a:pt x="174674" y="243095"/>
                  <a:pt x="176946" y="243095"/>
                </a:cubicBezTo>
                <a:lnTo>
                  <a:pt x="227262" y="243095"/>
                </a:lnTo>
                <a:lnTo>
                  <a:pt x="227262" y="278072"/>
                </a:lnTo>
                <a:cubicBezTo>
                  <a:pt x="207230" y="269319"/>
                  <a:pt x="183895" y="278463"/>
                  <a:pt x="175142" y="298496"/>
                </a:cubicBezTo>
                <a:cubicBezTo>
                  <a:pt x="166389" y="318528"/>
                  <a:pt x="175533" y="341863"/>
                  <a:pt x="195566" y="350616"/>
                </a:cubicBezTo>
                <a:cubicBezTo>
                  <a:pt x="205669" y="355030"/>
                  <a:pt x="217157" y="355030"/>
                  <a:pt x="227262" y="350616"/>
                </a:cubicBezTo>
                <a:lnTo>
                  <a:pt x="227262" y="385593"/>
                </a:lnTo>
                <a:lnTo>
                  <a:pt x="124346" y="385593"/>
                </a:lnTo>
                <a:lnTo>
                  <a:pt x="124346" y="401426"/>
                </a:lnTo>
                <a:lnTo>
                  <a:pt x="274761" y="401426"/>
                </a:lnTo>
                <a:lnTo>
                  <a:pt x="274761" y="425176"/>
                </a:lnTo>
                <a:cubicBezTo>
                  <a:pt x="274781" y="442657"/>
                  <a:pt x="288947" y="456822"/>
                  <a:pt x="306427" y="456842"/>
                </a:cubicBezTo>
                <a:lnTo>
                  <a:pt x="374398" y="456842"/>
                </a:lnTo>
                <a:lnTo>
                  <a:pt x="387912" y="470357"/>
                </a:lnTo>
                <a:lnTo>
                  <a:pt x="399108" y="459161"/>
                </a:lnTo>
                <a:lnTo>
                  <a:pt x="383274" y="443328"/>
                </a:lnTo>
                <a:cubicBezTo>
                  <a:pt x="381790" y="441843"/>
                  <a:pt x="379776" y="441009"/>
                  <a:pt x="377676" y="441009"/>
                </a:cubicBezTo>
                <a:lnTo>
                  <a:pt x="306427" y="441009"/>
                </a:lnTo>
                <a:cubicBezTo>
                  <a:pt x="297688" y="440999"/>
                  <a:pt x="290604" y="433916"/>
                  <a:pt x="290594" y="425176"/>
                </a:cubicBezTo>
                <a:lnTo>
                  <a:pt x="290594" y="401426"/>
                </a:lnTo>
                <a:lnTo>
                  <a:pt x="311065" y="401426"/>
                </a:lnTo>
                <a:lnTo>
                  <a:pt x="324579" y="414941"/>
                </a:lnTo>
                <a:lnTo>
                  <a:pt x="335775" y="403745"/>
                </a:lnTo>
                <a:lnTo>
                  <a:pt x="300151" y="368120"/>
                </a:lnTo>
                <a:cubicBezTo>
                  <a:pt x="296684" y="364654"/>
                  <a:pt x="296684" y="359033"/>
                  <a:pt x="300151" y="355566"/>
                </a:cubicBezTo>
                <a:cubicBezTo>
                  <a:pt x="303617" y="352100"/>
                  <a:pt x="309238" y="352100"/>
                  <a:pt x="312704" y="355566"/>
                </a:cubicBezTo>
                <a:lnTo>
                  <a:pt x="348329" y="391191"/>
                </a:lnTo>
                <a:cubicBezTo>
                  <a:pt x="351420" y="394282"/>
                  <a:pt x="356432" y="394282"/>
                  <a:pt x="359525" y="391191"/>
                </a:cubicBezTo>
                <a:cubicBezTo>
                  <a:pt x="359525" y="391191"/>
                  <a:pt x="359525" y="391191"/>
                  <a:pt x="359525" y="391191"/>
                </a:cubicBezTo>
                <a:cubicBezTo>
                  <a:pt x="373921" y="376794"/>
                  <a:pt x="397263" y="376794"/>
                  <a:pt x="411660" y="391190"/>
                </a:cubicBezTo>
                <a:cubicBezTo>
                  <a:pt x="411660" y="391190"/>
                  <a:pt x="411661" y="391191"/>
                  <a:pt x="411661" y="391191"/>
                </a:cubicBezTo>
                <a:lnTo>
                  <a:pt x="451244" y="430774"/>
                </a:lnTo>
                <a:lnTo>
                  <a:pt x="462440" y="419578"/>
                </a:lnTo>
                <a:lnTo>
                  <a:pt x="422857" y="379995"/>
                </a:lnTo>
                <a:cubicBezTo>
                  <a:pt x="412996" y="370080"/>
                  <a:pt x="399578" y="364522"/>
                  <a:pt x="385593" y="364560"/>
                </a:cubicBezTo>
                <a:close/>
              </a:path>
            </a:pathLst>
          </a:custGeom>
          <a:solidFill>
            <a:srgbClr val="FFFFFF">
              <a:alpha val="49411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972" name="Google Shape;2972;p17"/>
          <p:cNvGrpSpPr/>
          <p:nvPr/>
        </p:nvGrpSpPr>
        <p:grpSpPr>
          <a:xfrm>
            <a:off x="174261" y="3190310"/>
            <a:ext cx="477811" cy="492854"/>
            <a:chOff x="183129" y="3298366"/>
            <a:chExt cx="477811" cy="492854"/>
          </a:xfrm>
        </p:grpSpPr>
        <p:sp>
          <p:nvSpPr>
            <p:cNvPr id="2973" name="Google Shape;2973;p17"/>
            <p:cNvSpPr/>
            <p:nvPr/>
          </p:nvSpPr>
          <p:spPr>
            <a:xfrm>
              <a:off x="317679" y="3416778"/>
              <a:ext cx="12970" cy="56596"/>
            </a:xfrm>
            <a:custGeom>
              <a:avLst/>
              <a:gdLst/>
              <a:ahLst/>
              <a:cxnLst/>
              <a:rect l="l" t="t" r="r" b="b"/>
              <a:pathLst>
                <a:path w="12970" h="56596" extrusionOk="0">
                  <a:moveTo>
                    <a:pt x="6488" y="0"/>
                  </a:moveTo>
                  <a:cubicBezTo>
                    <a:pt x="6487" y="0"/>
                    <a:pt x="6486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4"/>
                  </a:cubicBezTo>
                  <a:lnTo>
                    <a:pt x="0" y="50112"/>
                  </a:lnTo>
                  <a:cubicBezTo>
                    <a:pt x="0" y="53693"/>
                    <a:pt x="2903" y="56597"/>
                    <a:pt x="6485" y="56597"/>
                  </a:cubicBezTo>
                  <a:cubicBezTo>
                    <a:pt x="10067" y="56597"/>
                    <a:pt x="12970" y="53693"/>
                    <a:pt x="12970" y="50112"/>
                  </a:cubicBezTo>
                  <a:lnTo>
                    <a:pt x="12970" y="6484"/>
                  </a:lnTo>
                  <a:cubicBezTo>
                    <a:pt x="12970" y="2905"/>
                    <a:pt x="10069" y="1"/>
                    <a:pt x="6488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4" name="Google Shape;2974;p17"/>
            <p:cNvSpPr/>
            <p:nvPr/>
          </p:nvSpPr>
          <p:spPr>
            <a:xfrm>
              <a:off x="343617" y="3410547"/>
              <a:ext cx="12970" cy="37896"/>
            </a:xfrm>
            <a:custGeom>
              <a:avLst/>
              <a:gdLst/>
              <a:ahLst/>
              <a:cxnLst/>
              <a:rect l="l" t="t" r="r" b="b"/>
              <a:pathLst>
                <a:path w="12970" h="37896" extrusionOk="0">
                  <a:moveTo>
                    <a:pt x="6489" y="0"/>
                  </a:moveTo>
                  <a:cubicBezTo>
                    <a:pt x="6488" y="0"/>
                    <a:pt x="6487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4"/>
                  </a:cubicBezTo>
                  <a:lnTo>
                    <a:pt x="0" y="31411"/>
                  </a:lnTo>
                  <a:cubicBezTo>
                    <a:pt x="0" y="34993"/>
                    <a:pt x="2903" y="37896"/>
                    <a:pt x="6485" y="37896"/>
                  </a:cubicBezTo>
                  <a:cubicBezTo>
                    <a:pt x="10067" y="37896"/>
                    <a:pt x="12970" y="34993"/>
                    <a:pt x="12970" y="31411"/>
                  </a:cubicBezTo>
                  <a:lnTo>
                    <a:pt x="12970" y="6484"/>
                  </a:lnTo>
                  <a:cubicBezTo>
                    <a:pt x="12972" y="2904"/>
                    <a:pt x="10070" y="1"/>
                    <a:pt x="6489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5" name="Google Shape;2975;p17"/>
            <p:cNvSpPr/>
            <p:nvPr/>
          </p:nvSpPr>
          <p:spPr>
            <a:xfrm>
              <a:off x="369559" y="3429242"/>
              <a:ext cx="12970" cy="44134"/>
            </a:xfrm>
            <a:custGeom>
              <a:avLst/>
              <a:gdLst/>
              <a:ahLst/>
              <a:cxnLst/>
              <a:rect l="l" t="t" r="r" b="b"/>
              <a:pathLst>
                <a:path w="12970" h="44134" extrusionOk="0">
                  <a:moveTo>
                    <a:pt x="6488" y="0"/>
                  </a:moveTo>
                  <a:cubicBezTo>
                    <a:pt x="6487" y="0"/>
                    <a:pt x="6486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5"/>
                  </a:cubicBezTo>
                  <a:lnTo>
                    <a:pt x="0" y="37650"/>
                  </a:lnTo>
                  <a:cubicBezTo>
                    <a:pt x="0" y="41231"/>
                    <a:pt x="2903" y="44135"/>
                    <a:pt x="6485" y="44135"/>
                  </a:cubicBezTo>
                  <a:cubicBezTo>
                    <a:pt x="10067" y="44135"/>
                    <a:pt x="12970" y="41231"/>
                    <a:pt x="12970" y="37650"/>
                  </a:cubicBezTo>
                  <a:lnTo>
                    <a:pt x="12970" y="6485"/>
                  </a:lnTo>
                  <a:cubicBezTo>
                    <a:pt x="12970" y="2904"/>
                    <a:pt x="10069" y="1"/>
                    <a:pt x="6488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6" name="Google Shape;2976;p17"/>
            <p:cNvSpPr/>
            <p:nvPr/>
          </p:nvSpPr>
          <p:spPr>
            <a:xfrm>
              <a:off x="183129" y="3298366"/>
              <a:ext cx="477811" cy="492854"/>
            </a:xfrm>
            <a:custGeom>
              <a:avLst/>
              <a:gdLst/>
              <a:ahLst/>
              <a:cxnLst/>
              <a:rect l="l" t="t" r="r" b="b"/>
              <a:pathLst>
                <a:path w="477811" h="492854" extrusionOk="0">
                  <a:moveTo>
                    <a:pt x="476937" y="432666"/>
                  </a:moveTo>
                  <a:lnTo>
                    <a:pt x="446324" y="379811"/>
                  </a:lnTo>
                  <a:lnTo>
                    <a:pt x="476215" y="345562"/>
                  </a:lnTo>
                  <a:cubicBezTo>
                    <a:pt x="477656" y="343907"/>
                    <a:pt x="478163" y="341638"/>
                    <a:pt x="477565" y="339528"/>
                  </a:cubicBezTo>
                  <a:cubicBezTo>
                    <a:pt x="476963" y="337416"/>
                    <a:pt x="475337" y="335750"/>
                    <a:pt x="473240" y="335101"/>
                  </a:cubicBezTo>
                  <a:lnTo>
                    <a:pt x="472056" y="334746"/>
                  </a:lnTo>
                  <a:cubicBezTo>
                    <a:pt x="450787" y="328951"/>
                    <a:pt x="430431" y="320217"/>
                    <a:pt x="411576" y="308793"/>
                  </a:cubicBezTo>
                  <a:cubicBezTo>
                    <a:pt x="411415" y="308700"/>
                    <a:pt x="411226" y="308660"/>
                    <a:pt x="411056" y="308580"/>
                  </a:cubicBezTo>
                  <a:cubicBezTo>
                    <a:pt x="410867" y="308490"/>
                    <a:pt x="410672" y="308410"/>
                    <a:pt x="410474" y="308341"/>
                  </a:cubicBezTo>
                  <a:cubicBezTo>
                    <a:pt x="409813" y="308097"/>
                    <a:pt x="409118" y="307960"/>
                    <a:pt x="408414" y="307931"/>
                  </a:cubicBezTo>
                  <a:cubicBezTo>
                    <a:pt x="408373" y="307930"/>
                    <a:pt x="408338" y="307907"/>
                    <a:pt x="408296" y="307907"/>
                  </a:cubicBezTo>
                  <a:lnTo>
                    <a:pt x="408188" y="307907"/>
                  </a:lnTo>
                  <a:cubicBezTo>
                    <a:pt x="408035" y="307910"/>
                    <a:pt x="407909" y="307988"/>
                    <a:pt x="407759" y="308000"/>
                  </a:cubicBezTo>
                  <a:cubicBezTo>
                    <a:pt x="407109" y="308023"/>
                    <a:pt x="406468" y="308153"/>
                    <a:pt x="405860" y="308385"/>
                  </a:cubicBezTo>
                  <a:cubicBezTo>
                    <a:pt x="405802" y="308408"/>
                    <a:pt x="405738" y="308412"/>
                    <a:pt x="405681" y="308436"/>
                  </a:cubicBezTo>
                  <a:lnTo>
                    <a:pt x="405630" y="308451"/>
                  </a:lnTo>
                  <a:lnTo>
                    <a:pt x="387711" y="316307"/>
                  </a:lnTo>
                  <a:cubicBezTo>
                    <a:pt x="393954" y="286860"/>
                    <a:pt x="397354" y="256883"/>
                    <a:pt x="397863" y="226786"/>
                  </a:cubicBezTo>
                  <a:cubicBezTo>
                    <a:pt x="398027" y="226077"/>
                    <a:pt x="398068" y="225345"/>
                    <a:pt x="397981" y="224623"/>
                  </a:cubicBezTo>
                  <a:cubicBezTo>
                    <a:pt x="398209" y="223266"/>
                    <a:pt x="397996" y="221871"/>
                    <a:pt x="397371" y="220644"/>
                  </a:cubicBezTo>
                  <a:lnTo>
                    <a:pt x="335773" y="103731"/>
                  </a:lnTo>
                  <a:lnTo>
                    <a:pt x="335751" y="103644"/>
                  </a:lnTo>
                  <a:cubicBezTo>
                    <a:pt x="335731" y="103603"/>
                    <a:pt x="335693" y="103579"/>
                    <a:pt x="335673" y="103539"/>
                  </a:cubicBezTo>
                  <a:lnTo>
                    <a:pt x="335631" y="103460"/>
                  </a:lnTo>
                  <a:cubicBezTo>
                    <a:pt x="335316" y="102882"/>
                    <a:pt x="334915" y="102356"/>
                    <a:pt x="334439" y="101900"/>
                  </a:cubicBezTo>
                  <a:cubicBezTo>
                    <a:pt x="334215" y="101682"/>
                    <a:pt x="333975" y="101483"/>
                    <a:pt x="333721" y="101302"/>
                  </a:cubicBezTo>
                  <a:cubicBezTo>
                    <a:pt x="333598" y="101211"/>
                    <a:pt x="333500" y="101091"/>
                    <a:pt x="333370" y="101009"/>
                  </a:cubicBezTo>
                  <a:lnTo>
                    <a:pt x="176112" y="1012"/>
                  </a:lnTo>
                  <a:cubicBezTo>
                    <a:pt x="174205" y="-200"/>
                    <a:pt x="171805" y="-332"/>
                    <a:pt x="169776" y="664"/>
                  </a:cubicBezTo>
                  <a:lnTo>
                    <a:pt x="132799" y="18805"/>
                  </a:lnTo>
                  <a:cubicBezTo>
                    <a:pt x="131906" y="18912"/>
                    <a:pt x="131046" y="19207"/>
                    <a:pt x="130275" y="19669"/>
                  </a:cubicBezTo>
                  <a:lnTo>
                    <a:pt x="68474" y="58452"/>
                  </a:lnTo>
                  <a:cubicBezTo>
                    <a:pt x="66556" y="59656"/>
                    <a:pt x="65405" y="61773"/>
                    <a:pt x="65437" y="64038"/>
                  </a:cubicBezTo>
                  <a:cubicBezTo>
                    <a:pt x="65722" y="83732"/>
                    <a:pt x="67153" y="104513"/>
                    <a:pt x="69564" y="125885"/>
                  </a:cubicBezTo>
                  <a:cubicBezTo>
                    <a:pt x="55140" y="118987"/>
                    <a:pt x="38924" y="116758"/>
                    <a:pt x="23174" y="119508"/>
                  </a:cubicBezTo>
                  <a:cubicBezTo>
                    <a:pt x="18095" y="120297"/>
                    <a:pt x="12947" y="120545"/>
                    <a:pt x="7816" y="120249"/>
                  </a:cubicBezTo>
                  <a:lnTo>
                    <a:pt x="6971" y="120185"/>
                  </a:lnTo>
                  <a:cubicBezTo>
                    <a:pt x="3401" y="119916"/>
                    <a:pt x="288" y="122592"/>
                    <a:pt x="18" y="126163"/>
                  </a:cubicBezTo>
                  <a:cubicBezTo>
                    <a:pt x="-97" y="127697"/>
                    <a:pt x="336" y="129220"/>
                    <a:pt x="1240" y="130464"/>
                  </a:cubicBezTo>
                  <a:lnTo>
                    <a:pt x="37591" y="180479"/>
                  </a:lnTo>
                  <a:cubicBezTo>
                    <a:pt x="25873" y="200628"/>
                    <a:pt x="26365" y="231612"/>
                    <a:pt x="40397" y="261708"/>
                  </a:cubicBezTo>
                  <a:lnTo>
                    <a:pt x="48380" y="280055"/>
                  </a:lnTo>
                  <a:cubicBezTo>
                    <a:pt x="49199" y="281931"/>
                    <a:pt x="50855" y="283311"/>
                    <a:pt x="52848" y="283778"/>
                  </a:cubicBezTo>
                  <a:cubicBezTo>
                    <a:pt x="53859" y="284007"/>
                    <a:pt x="54909" y="283998"/>
                    <a:pt x="55917" y="283753"/>
                  </a:cubicBezTo>
                  <a:cubicBezTo>
                    <a:pt x="72614" y="282159"/>
                    <a:pt x="89459" y="284016"/>
                    <a:pt x="105407" y="289211"/>
                  </a:cubicBezTo>
                  <a:cubicBezTo>
                    <a:pt x="128141" y="361306"/>
                    <a:pt x="162476" y="429213"/>
                    <a:pt x="207062" y="490259"/>
                  </a:cubicBezTo>
                  <a:cubicBezTo>
                    <a:pt x="208288" y="491893"/>
                    <a:pt x="210212" y="492856"/>
                    <a:pt x="212255" y="492855"/>
                  </a:cubicBezTo>
                  <a:cubicBezTo>
                    <a:pt x="212395" y="492855"/>
                    <a:pt x="212537" y="492848"/>
                    <a:pt x="212680" y="492842"/>
                  </a:cubicBezTo>
                  <a:cubicBezTo>
                    <a:pt x="234960" y="491467"/>
                    <a:pt x="256371" y="483693"/>
                    <a:pt x="274342" y="470453"/>
                  </a:cubicBezTo>
                  <a:cubicBezTo>
                    <a:pt x="291363" y="465875"/>
                    <a:pt x="307133" y="457522"/>
                    <a:pt x="320484" y="446014"/>
                  </a:cubicBezTo>
                  <a:cubicBezTo>
                    <a:pt x="328547" y="448773"/>
                    <a:pt x="336995" y="450242"/>
                    <a:pt x="345516" y="450368"/>
                  </a:cubicBezTo>
                  <a:cubicBezTo>
                    <a:pt x="354903" y="450715"/>
                    <a:pt x="364179" y="448248"/>
                    <a:pt x="372153" y="443281"/>
                  </a:cubicBezTo>
                  <a:cubicBezTo>
                    <a:pt x="372446" y="443112"/>
                    <a:pt x="372699" y="442893"/>
                    <a:pt x="372987" y="442715"/>
                  </a:cubicBezTo>
                  <a:cubicBezTo>
                    <a:pt x="373105" y="442645"/>
                    <a:pt x="373235" y="442619"/>
                    <a:pt x="373350" y="442540"/>
                  </a:cubicBezTo>
                  <a:lnTo>
                    <a:pt x="409899" y="417317"/>
                  </a:lnTo>
                  <a:cubicBezTo>
                    <a:pt x="428218" y="428192"/>
                    <a:pt x="447967" y="436452"/>
                    <a:pt x="468572" y="441856"/>
                  </a:cubicBezTo>
                  <a:lnTo>
                    <a:pt x="469415" y="442115"/>
                  </a:lnTo>
                  <a:cubicBezTo>
                    <a:pt x="470035" y="442302"/>
                    <a:pt x="470679" y="442399"/>
                    <a:pt x="471327" y="442400"/>
                  </a:cubicBezTo>
                  <a:cubicBezTo>
                    <a:pt x="474908" y="442401"/>
                    <a:pt x="477811" y="439497"/>
                    <a:pt x="477811" y="435917"/>
                  </a:cubicBezTo>
                  <a:cubicBezTo>
                    <a:pt x="477811" y="434775"/>
                    <a:pt x="477509" y="433653"/>
                    <a:pt x="476937" y="432666"/>
                  </a:cubicBezTo>
                  <a:close/>
                  <a:moveTo>
                    <a:pt x="383389" y="221927"/>
                  </a:moveTo>
                  <a:lnTo>
                    <a:pt x="355697" y="234018"/>
                  </a:lnTo>
                  <a:lnTo>
                    <a:pt x="299868" y="128048"/>
                  </a:lnTo>
                  <a:lnTo>
                    <a:pt x="327055" y="115008"/>
                  </a:lnTo>
                  <a:lnTo>
                    <a:pt x="383389" y="221927"/>
                  </a:lnTo>
                  <a:close/>
                  <a:moveTo>
                    <a:pt x="384528" y="235577"/>
                  </a:moveTo>
                  <a:cubicBezTo>
                    <a:pt x="383602" y="262988"/>
                    <a:pt x="380193" y="290257"/>
                    <a:pt x="374343" y="317053"/>
                  </a:cubicBezTo>
                  <a:cubicBezTo>
                    <a:pt x="374312" y="317192"/>
                    <a:pt x="374287" y="317350"/>
                    <a:pt x="374261" y="317515"/>
                  </a:cubicBezTo>
                  <a:lnTo>
                    <a:pt x="372985" y="322764"/>
                  </a:lnTo>
                  <a:lnTo>
                    <a:pt x="366135" y="325767"/>
                  </a:lnTo>
                  <a:cubicBezTo>
                    <a:pt x="365899" y="325910"/>
                    <a:pt x="365673" y="326068"/>
                    <a:pt x="365459" y="326242"/>
                  </a:cubicBezTo>
                  <a:cubicBezTo>
                    <a:pt x="365191" y="326342"/>
                    <a:pt x="364930" y="326460"/>
                    <a:pt x="364679" y="326596"/>
                  </a:cubicBezTo>
                  <a:cubicBezTo>
                    <a:pt x="360089" y="329378"/>
                    <a:pt x="354866" y="330943"/>
                    <a:pt x="349503" y="331144"/>
                  </a:cubicBezTo>
                  <a:cubicBezTo>
                    <a:pt x="355154" y="303350"/>
                    <a:pt x="358310" y="275107"/>
                    <a:pt x="358936" y="246751"/>
                  </a:cubicBezTo>
                  <a:lnTo>
                    <a:pt x="384528" y="235577"/>
                  </a:lnTo>
                  <a:close/>
                  <a:moveTo>
                    <a:pt x="172221" y="13907"/>
                  </a:moveTo>
                  <a:lnTo>
                    <a:pt x="316536" y="105672"/>
                  </a:lnTo>
                  <a:lnTo>
                    <a:pt x="291445" y="117707"/>
                  </a:lnTo>
                  <a:lnTo>
                    <a:pt x="147304" y="26131"/>
                  </a:lnTo>
                  <a:lnTo>
                    <a:pt x="172221" y="13907"/>
                  </a:lnTo>
                  <a:close/>
                  <a:moveTo>
                    <a:pt x="133685" y="32842"/>
                  </a:moveTo>
                  <a:lnTo>
                    <a:pt x="286050" y="129641"/>
                  </a:lnTo>
                  <a:lnTo>
                    <a:pt x="346086" y="243597"/>
                  </a:lnTo>
                  <a:cubicBezTo>
                    <a:pt x="345611" y="272833"/>
                    <a:pt x="342368" y="301958"/>
                    <a:pt x="336401" y="330582"/>
                  </a:cubicBezTo>
                  <a:cubicBezTo>
                    <a:pt x="332168" y="329906"/>
                    <a:pt x="327998" y="328878"/>
                    <a:pt x="323934" y="327509"/>
                  </a:cubicBezTo>
                  <a:cubicBezTo>
                    <a:pt x="329381" y="301344"/>
                    <a:pt x="332439" y="274736"/>
                    <a:pt x="333072" y="248017"/>
                  </a:cubicBezTo>
                  <a:cubicBezTo>
                    <a:pt x="333099" y="246909"/>
                    <a:pt x="332842" y="245812"/>
                    <a:pt x="332325" y="244832"/>
                  </a:cubicBezTo>
                  <a:lnTo>
                    <a:pt x="276683" y="139261"/>
                  </a:lnTo>
                  <a:cubicBezTo>
                    <a:pt x="276156" y="138260"/>
                    <a:pt x="275377" y="137415"/>
                    <a:pt x="274422" y="136810"/>
                  </a:cubicBezTo>
                  <a:lnTo>
                    <a:pt x="137140" y="49522"/>
                  </a:lnTo>
                  <a:cubicBezTo>
                    <a:pt x="135031" y="48178"/>
                    <a:pt x="132337" y="48169"/>
                    <a:pt x="130218" y="49497"/>
                  </a:cubicBezTo>
                  <a:lnTo>
                    <a:pt x="94810" y="71675"/>
                  </a:lnTo>
                  <a:cubicBezTo>
                    <a:pt x="92841" y="72909"/>
                    <a:pt x="91682" y="75103"/>
                    <a:pt x="91773" y="77425"/>
                  </a:cubicBezTo>
                  <a:cubicBezTo>
                    <a:pt x="93111" y="107948"/>
                    <a:pt x="96463" y="138348"/>
                    <a:pt x="101808" y="168429"/>
                  </a:cubicBezTo>
                  <a:cubicBezTo>
                    <a:pt x="97007" y="167242"/>
                    <a:pt x="92463" y="166325"/>
                    <a:pt x="88216" y="165650"/>
                  </a:cubicBezTo>
                  <a:cubicBezTo>
                    <a:pt x="87717" y="162669"/>
                    <a:pt x="87221" y="159715"/>
                    <a:pt x="86757" y="156759"/>
                  </a:cubicBezTo>
                  <a:cubicBezTo>
                    <a:pt x="85665" y="149888"/>
                    <a:pt x="84700" y="143139"/>
                    <a:pt x="83863" y="136512"/>
                  </a:cubicBezTo>
                  <a:cubicBezTo>
                    <a:pt x="80827" y="113619"/>
                    <a:pt x="79027" y="90577"/>
                    <a:pt x="78470" y="67489"/>
                  </a:cubicBezTo>
                  <a:lnTo>
                    <a:pt x="133685" y="32842"/>
                  </a:lnTo>
                  <a:close/>
                  <a:moveTo>
                    <a:pt x="192933" y="193186"/>
                  </a:moveTo>
                  <a:cubicBezTo>
                    <a:pt x="192932" y="193186"/>
                    <a:pt x="192931" y="193186"/>
                    <a:pt x="192930" y="193186"/>
                  </a:cubicBezTo>
                  <a:cubicBezTo>
                    <a:pt x="189349" y="193185"/>
                    <a:pt x="186446" y="196087"/>
                    <a:pt x="186445" y="199667"/>
                  </a:cubicBezTo>
                  <a:cubicBezTo>
                    <a:pt x="186445" y="199668"/>
                    <a:pt x="186445" y="199669"/>
                    <a:pt x="186445" y="199670"/>
                  </a:cubicBezTo>
                  <a:lnTo>
                    <a:pt x="186445" y="211516"/>
                  </a:lnTo>
                  <a:cubicBezTo>
                    <a:pt x="182068" y="208101"/>
                    <a:pt x="177748" y="204945"/>
                    <a:pt x="173475" y="201986"/>
                  </a:cubicBezTo>
                  <a:lnTo>
                    <a:pt x="173475" y="174768"/>
                  </a:lnTo>
                  <a:cubicBezTo>
                    <a:pt x="173475" y="171186"/>
                    <a:pt x="170572" y="168283"/>
                    <a:pt x="166990" y="168283"/>
                  </a:cubicBezTo>
                  <a:cubicBezTo>
                    <a:pt x="163408" y="168283"/>
                    <a:pt x="160505" y="171186"/>
                    <a:pt x="160505" y="174768"/>
                  </a:cubicBezTo>
                  <a:lnTo>
                    <a:pt x="160505" y="193519"/>
                  </a:lnTo>
                  <a:cubicBezTo>
                    <a:pt x="146393" y="184829"/>
                    <a:pt x="131343" y="177762"/>
                    <a:pt x="115643" y="172454"/>
                  </a:cubicBezTo>
                  <a:cubicBezTo>
                    <a:pt x="110047" y="142128"/>
                    <a:pt x="106456" y="111466"/>
                    <a:pt x="104892" y="80667"/>
                  </a:cubicBezTo>
                  <a:lnTo>
                    <a:pt x="133634" y="62663"/>
                  </a:lnTo>
                  <a:lnTo>
                    <a:pt x="266012" y="146828"/>
                  </a:lnTo>
                  <a:lnTo>
                    <a:pt x="320058" y="249371"/>
                  </a:lnTo>
                  <a:cubicBezTo>
                    <a:pt x="319383" y="273942"/>
                    <a:pt x="316591" y="298409"/>
                    <a:pt x="311711" y="322500"/>
                  </a:cubicBezTo>
                  <a:cubicBezTo>
                    <a:pt x="291794" y="312954"/>
                    <a:pt x="266240" y="294007"/>
                    <a:pt x="234905" y="257945"/>
                  </a:cubicBezTo>
                  <a:cubicBezTo>
                    <a:pt x="223915" y="245236"/>
                    <a:pt x="212056" y="233305"/>
                    <a:pt x="199415" y="222236"/>
                  </a:cubicBezTo>
                  <a:lnTo>
                    <a:pt x="199415" y="199669"/>
                  </a:lnTo>
                  <a:cubicBezTo>
                    <a:pt x="199416" y="196090"/>
                    <a:pt x="196514" y="193187"/>
                    <a:pt x="192933" y="193186"/>
                  </a:cubicBezTo>
                  <a:close/>
                  <a:moveTo>
                    <a:pt x="19122" y="133004"/>
                  </a:moveTo>
                  <a:cubicBezTo>
                    <a:pt x="21006" y="132826"/>
                    <a:pt x="22862" y="132611"/>
                    <a:pt x="24699" y="132389"/>
                  </a:cubicBezTo>
                  <a:cubicBezTo>
                    <a:pt x="40878" y="129488"/>
                    <a:pt x="57558" y="132730"/>
                    <a:pt x="71473" y="141481"/>
                  </a:cubicBezTo>
                  <a:cubicBezTo>
                    <a:pt x="72024" y="145664"/>
                    <a:pt x="72640" y="149909"/>
                    <a:pt x="73289" y="154187"/>
                  </a:cubicBezTo>
                  <a:lnTo>
                    <a:pt x="68908" y="156511"/>
                  </a:lnTo>
                  <a:cubicBezTo>
                    <a:pt x="68418" y="156770"/>
                    <a:pt x="51344" y="165619"/>
                    <a:pt x="51344" y="165619"/>
                  </a:cubicBezTo>
                  <a:lnTo>
                    <a:pt x="51442" y="165807"/>
                  </a:lnTo>
                  <a:cubicBezTo>
                    <a:pt x="51166" y="165907"/>
                    <a:pt x="50882" y="166008"/>
                    <a:pt x="50680" y="166106"/>
                  </a:cubicBezTo>
                  <a:lnTo>
                    <a:pt x="50635" y="166042"/>
                  </a:lnTo>
                  <a:cubicBezTo>
                    <a:pt x="48975" y="167207"/>
                    <a:pt x="47401" y="168489"/>
                    <a:pt x="45925" y="169881"/>
                  </a:cubicBezTo>
                  <a:lnTo>
                    <a:pt x="19122" y="133004"/>
                  </a:lnTo>
                  <a:close/>
                  <a:moveTo>
                    <a:pt x="267653" y="459316"/>
                  </a:moveTo>
                  <a:cubicBezTo>
                    <a:pt x="252419" y="470792"/>
                    <a:pt x="234302" y="477818"/>
                    <a:pt x="215314" y="479612"/>
                  </a:cubicBezTo>
                  <a:cubicBezTo>
                    <a:pt x="174536" y="423103"/>
                    <a:pt x="142695" y="360657"/>
                    <a:pt x="120912" y="294463"/>
                  </a:cubicBezTo>
                  <a:cubicBezTo>
                    <a:pt x="125949" y="296429"/>
                    <a:pt x="131222" y="298771"/>
                    <a:pt x="136660" y="301447"/>
                  </a:cubicBezTo>
                  <a:cubicBezTo>
                    <a:pt x="156662" y="358842"/>
                    <a:pt x="184368" y="413255"/>
                    <a:pt x="219019" y="463191"/>
                  </a:cubicBezTo>
                  <a:cubicBezTo>
                    <a:pt x="220234" y="464914"/>
                    <a:pt x="222211" y="465938"/>
                    <a:pt x="224320" y="465939"/>
                  </a:cubicBezTo>
                  <a:cubicBezTo>
                    <a:pt x="224822" y="465939"/>
                    <a:pt x="225323" y="465881"/>
                    <a:pt x="225811" y="465762"/>
                  </a:cubicBezTo>
                  <a:cubicBezTo>
                    <a:pt x="248827" y="459699"/>
                    <a:pt x="268988" y="445758"/>
                    <a:pt x="282788" y="426366"/>
                  </a:cubicBezTo>
                  <a:cubicBezTo>
                    <a:pt x="286451" y="428931"/>
                    <a:pt x="289987" y="431209"/>
                    <a:pt x="293432" y="433288"/>
                  </a:cubicBezTo>
                  <a:cubicBezTo>
                    <a:pt x="286059" y="443092"/>
                    <a:pt x="277386" y="451848"/>
                    <a:pt x="267653" y="459316"/>
                  </a:cubicBezTo>
                  <a:close/>
                  <a:moveTo>
                    <a:pt x="153997" y="310953"/>
                  </a:moveTo>
                  <a:cubicBezTo>
                    <a:pt x="180755" y="327671"/>
                    <a:pt x="204748" y="348452"/>
                    <a:pt x="225114" y="372548"/>
                  </a:cubicBezTo>
                  <a:cubicBezTo>
                    <a:pt x="239410" y="389351"/>
                    <a:pt x="255240" y="404786"/>
                    <a:pt x="272397" y="418653"/>
                  </a:cubicBezTo>
                  <a:cubicBezTo>
                    <a:pt x="261180" y="434288"/>
                    <a:pt x="245299" y="445969"/>
                    <a:pt x="227032" y="452021"/>
                  </a:cubicBezTo>
                  <a:cubicBezTo>
                    <a:pt x="197037" y="408146"/>
                    <a:pt x="172509" y="360773"/>
                    <a:pt x="153997" y="310953"/>
                  </a:cubicBezTo>
                  <a:close/>
                  <a:moveTo>
                    <a:pt x="301477" y="444126"/>
                  </a:moveTo>
                  <a:cubicBezTo>
                    <a:pt x="302640" y="442680"/>
                    <a:pt x="303754" y="441138"/>
                    <a:pt x="304886" y="439631"/>
                  </a:cubicBezTo>
                  <a:cubicBezTo>
                    <a:pt x="305495" y="439932"/>
                    <a:pt x="306071" y="440170"/>
                    <a:pt x="306671" y="440456"/>
                  </a:cubicBezTo>
                  <a:cubicBezTo>
                    <a:pt x="304963" y="441737"/>
                    <a:pt x="303232" y="442960"/>
                    <a:pt x="301477" y="444126"/>
                  </a:cubicBezTo>
                  <a:close/>
                  <a:moveTo>
                    <a:pt x="365496" y="432141"/>
                  </a:moveTo>
                  <a:cubicBezTo>
                    <a:pt x="365211" y="432312"/>
                    <a:pt x="364937" y="432497"/>
                    <a:pt x="364672" y="432699"/>
                  </a:cubicBezTo>
                  <a:cubicBezTo>
                    <a:pt x="364242" y="433028"/>
                    <a:pt x="321558" y="463774"/>
                    <a:pt x="234904" y="364037"/>
                  </a:cubicBezTo>
                  <a:lnTo>
                    <a:pt x="234904" y="364037"/>
                  </a:lnTo>
                  <a:cubicBezTo>
                    <a:pt x="209926" y="334174"/>
                    <a:pt x="179425" y="309408"/>
                    <a:pt x="145070" y="291094"/>
                  </a:cubicBezTo>
                  <a:cubicBezTo>
                    <a:pt x="144758" y="290899"/>
                    <a:pt x="144430" y="290732"/>
                    <a:pt x="144089" y="290594"/>
                  </a:cubicBezTo>
                  <a:cubicBezTo>
                    <a:pt x="120448" y="277945"/>
                    <a:pt x="94203" y="270924"/>
                    <a:pt x="67403" y="270081"/>
                  </a:cubicBezTo>
                  <a:cubicBezTo>
                    <a:pt x="64389" y="270068"/>
                    <a:pt x="61377" y="270216"/>
                    <a:pt x="58378" y="270525"/>
                  </a:cubicBezTo>
                  <a:lnTo>
                    <a:pt x="52220" y="256377"/>
                  </a:lnTo>
                  <a:cubicBezTo>
                    <a:pt x="39304" y="228679"/>
                    <a:pt x="39179" y="199817"/>
                    <a:pt x="50772" y="183896"/>
                  </a:cubicBezTo>
                  <a:cubicBezTo>
                    <a:pt x="50883" y="183734"/>
                    <a:pt x="51000" y="183588"/>
                    <a:pt x="51094" y="183417"/>
                  </a:cubicBezTo>
                  <a:cubicBezTo>
                    <a:pt x="52753" y="181199"/>
                    <a:pt x="54704" y="179217"/>
                    <a:pt x="56896" y="177525"/>
                  </a:cubicBezTo>
                  <a:cubicBezTo>
                    <a:pt x="66645" y="176322"/>
                    <a:pt x="141925" y="170718"/>
                    <a:pt x="225112" y="266459"/>
                  </a:cubicBezTo>
                  <a:cubicBezTo>
                    <a:pt x="301652" y="354531"/>
                    <a:pt x="348535" y="348047"/>
                    <a:pt x="365602" y="340801"/>
                  </a:cubicBezTo>
                  <a:lnTo>
                    <a:pt x="370732" y="352581"/>
                  </a:lnTo>
                  <a:cubicBezTo>
                    <a:pt x="385933" y="388298"/>
                    <a:pt x="383736" y="421755"/>
                    <a:pt x="365496" y="432141"/>
                  </a:cubicBezTo>
                  <a:close/>
                  <a:moveTo>
                    <a:pt x="391877" y="413994"/>
                  </a:moveTo>
                  <a:cubicBezTo>
                    <a:pt x="395694" y="391391"/>
                    <a:pt x="392471" y="368161"/>
                    <a:pt x="382647" y="347450"/>
                  </a:cubicBezTo>
                  <a:lnTo>
                    <a:pt x="377253" y="335055"/>
                  </a:lnTo>
                  <a:lnTo>
                    <a:pt x="401969" y="324219"/>
                  </a:lnTo>
                  <a:lnTo>
                    <a:pt x="403311" y="406105"/>
                  </a:lnTo>
                  <a:lnTo>
                    <a:pt x="391877" y="413994"/>
                  </a:lnTo>
                  <a:close/>
                  <a:moveTo>
                    <a:pt x="416281" y="405988"/>
                  </a:moveTo>
                  <a:lnTo>
                    <a:pt x="414963" y="325481"/>
                  </a:lnTo>
                  <a:cubicBezTo>
                    <a:pt x="429222" y="333329"/>
                    <a:pt x="444203" y="339787"/>
                    <a:pt x="459699" y="344765"/>
                  </a:cubicBezTo>
                  <a:lnTo>
                    <a:pt x="433500" y="374783"/>
                  </a:lnTo>
                  <a:cubicBezTo>
                    <a:pt x="431675" y="376874"/>
                    <a:pt x="431385" y="379895"/>
                    <a:pt x="432778" y="382294"/>
                  </a:cubicBezTo>
                  <a:lnTo>
                    <a:pt x="457572" y="425099"/>
                  </a:lnTo>
                  <a:cubicBezTo>
                    <a:pt x="443213" y="420101"/>
                    <a:pt x="429383" y="413699"/>
                    <a:pt x="416281" y="40598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977" name="Google Shape;2977;p17"/>
          <p:cNvGrpSpPr/>
          <p:nvPr/>
        </p:nvGrpSpPr>
        <p:grpSpPr>
          <a:xfrm>
            <a:off x="144101" y="2319061"/>
            <a:ext cx="538134" cy="368676"/>
            <a:chOff x="153773" y="2457764"/>
            <a:chExt cx="538134" cy="368676"/>
          </a:xfrm>
        </p:grpSpPr>
        <p:sp>
          <p:nvSpPr>
            <p:cNvPr id="2978" name="Google Shape;2978;p17"/>
            <p:cNvSpPr/>
            <p:nvPr/>
          </p:nvSpPr>
          <p:spPr>
            <a:xfrm>
              <a:off x="415451" y="2595289"/>
              <a:ext cx="29221" cy="29973"/>
            </a:xfrm>
            <a:custGeom>
              <a:avLst/>
              <a:gdLst/>
              <a:ahLst/>
              <a:cxnLst/>
              <a:rect l="l" t="t" r="r" b="b"/>
              <a:pathLst>
                <a:path w="29221" h="29973" extrusionOk="0">
                  <a:moveTo>
                    <a:pt x="21401" y="14334"/>
                  </a:moveTo>
                  <a:lnTo>
                    <a:pt x="15640" y="14334"/>
                  </a:lnTo>
                  <a:lnTo>
                    <a:pt x="15640" y="7820"/>
                  </a:lnTo>
                  <a:cubicBezTo>
                    <a:pt x="15640" y="3501"/>
                    <a:pt x="12139" y="0"/>
                    <a:pt x="7820" y="0"/>
                  </a:cubicBezTo>
                  <a:cubicBezTo>
                    <a:pt x="3501" y="0"/>
                    <a:pt x="0" y="3501"/>
                    <a:pt x="0" y="7820"/>
                  </a:cubicBezTo>
                  <a:lnTo>
                    <a:pt x="0" y="22154"/>
                  </a:lnTo>
                  <a:cubicBezTo>
                    <a:pt x="0" y="26473"/>
                    <a:pt x="3501" y="29974"/>
                    <a:pt x="7820" y="29974"/>
                  </a:cubicBezTo>
                  <a:lnTo>
                    <a:pt x="21401" y="29974"/>
                  </a:lnTo>
                  <a:cubicBezTo>
                    <a:pt x="25720" y="29974"/>
                    <a:pt x="29221" y="26473"/>
                    <a:pt x="29221" y="22154"/>
                  </a:cubicBezTo>
                  <a:cubicBezTo>
                    <a:pt x="29221" y="17835"/>
                    <a:pt x="25720" y="14334"/>
                    <a:pt x="21401" y="14334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979" name="Google Shape;2979;p17"/>
            <p:cNvGrpSpPr/>
            <p:nvPr/>
          </p:nvGrpSpPr>
          <p:grpSpPr>
            <a:xfrm>
              <a:off x="153773" y="2457764"/>
              <a:ext cx="538134" cy="368676"/>
              <a:chOff x="153773" y="2457764"/>
              <a:chExt cx="538134" cy="368676"/>
            </a:xfrm>
          </p:grpSpPr>
          <p:sp>
            <p:nvSpPr>
              <p:cNvPr id="2980" name="Google Shape;2980;p17"/>
              <p:cNvSpPr/>
              <p:nvPr/>
            </p:nvSpPr>
            <p:spPr>
              <a:xfrm>
                <a:off x="366954" y="2492312"/>
                <a:ext cx="112633" cy="42222"/>
              </a:xfrm>
              <a:custGeom>
                <a:avLst/>
                <a:gdLst/>
                <a:ahLst/>
                <a:cxnLst/>
                <a:rect l="l" t="t" r="r" b="b"/>
                <a:pathLst>
                  <a:path w="112633" h="42222" extrusionOk="0">
                    <a:moveTo>
                      <a:pt x="107168" y="23465"/>
                    </a:moveTo>
                    <a:lnTo>
                      <a:pt x="107167" y="23465"/>
                    </a:lnTo>
                    <a:lnTo>
                      <a:pt x="64032" y="1818"/>
                    </a:lnTo>
                    <a:cubicBezTo>
                      <a:pt x="59202" y="-607"/>
                      <a:pt x="53432" y="-606"/>
                      <a:pt x="48601" y="1818"/>
                    </a:cubicBezTo>
                    <a:lnTo>
                      <a:pt x="5465" y="23465"/>
                    </a:lnTo>
                    <a:cubicBezTo>
                      <a:pt x="1344" y="25535"/>
                      <a:pt x="-792" y="30114"/>
                      <a:pt x="271" y="34601"/>
                    </a:cubicBezTo>
                    <a:cubicBezTo>
                      <a:pt x="1334" y="39088"/>
                      <a:pt x="5298" y="42222"/>
                      <a:pt x="9909" y="42222"/>
                    </a:cubicBezTo>
                    <a:lnTo>
                      <a:pt x="102725" y="42222"/>
                    </a:lnTo>
                    <a:cubicBezTo>
                      <a:pt x="107336" y="42222"/>
                      <a:pt x="111300" y="39088"/>
                      <a:pt x="112363" y="34601"/>
                    </a:cubicBezTo>
                    <a:cubicBezTo>
                      <a:pt x="113425" y="30114"/>
                      <a:pt x="111290" y="25535"/>
                      <a:pt x="107168" y="23465"/>
                    </a:cubicBezTo>
                    <a:close/>
                    <a:moveTo>
                      <a:pt x="34119" y="26583"/>
                    </a:moveTo>
                    <a:lnTo>
                      <a:pt x="55614" y="15796"/>
                    </a:lnTo>
                    <a:cubicBezTo>
                      <a:pt x="56055" y="15575"/>
                      <a:pt x="56580" y="15576"/>
                      <a:pt x="57017" y="15796"/>
                    </a:cubicBezTo>
                    <a:lnTo>
                      <a:pt x="78512" y="26583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81" name="Google Shape;2981;p17"/>
              <p:cNvSpPr/>
              <p:nvPr/>
            </p:nvSpPr>
            <p:spPr>
              <a:xfrm>
                <a:off x="153773" y="2457764"/>
                <a:ext cx="538134" cy="368676"/>
              </a:xfrm>
              <a:custGeom>
                <a:avLst/>
                <a:gdLst/>
                <a:ahLst/>
                <a:cxnLst/>
                <a:rect l="l" t="t" r="r" b="b"/>
                <a:pathLst>
                  <a:path w="538134" h="368676" extrusionOk="0">
                    <a:moveTo>
                      <a:pt x="530295" y="213227"/>
                    </a:moveTo>
                    <a:lnTo>
                      <a:pt x="530295" y="169151"/>
                    </a:lnTo>
                    <a:cubicBezTo>
                      <a:pt x="530295" y="164717"/>
                      <a:pt x="528654" y="160442"/>
                      <a:pt x="525687" y="157148"/>
                    </a:cubicBezTo>
                    <a:lnTo>
                      <a:pt x="508537" y="138107"/>
                    </a:lnTo>
                    <a:cubicBezTo>
                      <a:pt x="503802" y="132850"/>
                      <a:pt x="497028" y="129834"/>
                      <a:pt x="489952" y="129834"/>
                    </a:cubicBezTo>
                    <a:lnTo>
                      <a:pt x="384918" y="129834"/>
                    </a:lnTo>
                    <a:lnTo>
                      <a:pt x="384918" y="106563"/>
                    </a:lnTo>
                    <a:lnTo>
                      <a:pt x="400209" y="106563"/>
                    </a:lnTo>
                    <a:cubicBezTo>
                      <a:pt x="407406" y="106563"/>
                      <a:pt x="413242" y="100728"/>
                      <a:pt x="413242" y="93530"/>
                    </a:cubicBezTo>
                    <a:lnTo>
                      <a:pt x="413242" y="79308"/>
                    </a:lnTo>
                    <a:cubicBezTo>
                      <a:pt x="413242" y="73157"/>
                      <a:pt x="409827" y="67623"/>
                      <a:pt x="404329" y="64863"/>
                    </a:cubicBezTo>
                    <a:lnTo>
                      <a:pt x="280019" y="2480"/>
                    </a:lnTo>
                    <a:cubicBezTo>
                      <a:pt x="273431" y="-826"/>
                      <a:pt x="265564" y="-827"/>
                      <a:pt x="258975" y="2480"/>
                    </a:cubicBezTo>
                    <a:lnTo>
                      <a:pt x="134664" y="64863"/>
                    </a:lnTo>
                    <a:cubicBezTo>
                      <a:pt x="129167" y="67622"/>
                      <a:pt x="125752" y="73157"/>
                      <a:pt x="125752" y="79308"/>
                    </a:cubicBezTo>
                    <a:lnTo>
                      <a:pt x="125752" y="93530"/>
                    </a:lnTo>
                    <a:cubicBezTo>
                      <a:pt x="125752" y="100728"/>
                      <a:pt x="131587" y="106563"/>
                      <a:pt x="138785" y="106563"/>
                    </a:cubicBezTo>
                    <a:lnTo>
                      <a:pt x="154076" y="106563"/>
                    </a:lnTo>
                    <a:lnTo>
                      <a:pt x="154076" y="129834"/>
                    </a:lnTo>
                    <a:lnTo>
                      <a:pt x="49040" y="129834"/>
                    </a:lnTo>
                    <a:cubicBezTo>
                      <a:pt x="41952" y="129834"/>
                      <a:pt x="35198" y="132841"/>
                      <a:pt x="30456" y="138107"/>
                    </a:cubicBezTo>
                    <a:lnTo>
                      <a:pt x="13305" y="157150"/>
                    </a:lnTo>
                    <a:cubicBezTo>
                      <a:pt x="10339" y="160443"/>
                      <a:pt x="8697" y="164719"/>
                      <a:pt x="8697" y="169151"/>
                    </a:cubicBezTo>
                    <a:lnTo>
                      <a:pt x="8697" y="212825"/>
                    </a:lnTo>
                    <a:cubicBezTo>
                      <a:pt x="3598" y="214941"/>
                      <a:pt x="0" y="219970"/>
                      <a:pt x="0" y="225826"/>
                    </a:cubicBezTo>
                    <a:lnTo>
                      <a:pt x="0" y="247219"/>
                    </a:lnTo>
                    <a:cubicBezTo>
                      <a:pt x="0" y="253076"/>
                      <a:pt x="3598" y="258105"/>
                      <a:pt x="8697" y="260222"/>
                    </a:cubicBezTo>
                    <a:lnTo>
                      <a:pt x="8697" y="350430"/>
                    </a:lnTo>
                    <a:cubicBezTo>
                      <a:pt x="8697" y="360508"/>
                      <a:pt x="16866" y="368677"/>
                      <a:pt x="26943" y="368677"/>
                    </a:cubicBezTo>
                    <a:lnTo>
                      <a:pt x="512049" y="368677"/>
                    </a:lnTo>
                    <a:cubicBezTo>
                      <a:pt x="522127" y="368677"/>
                      <a:pt x="530295" y="360508"/>
                      <a:pt x="530295" y="350430"/>
                    </a:cubicBezTo>
                    <a:lnTo>
                      <a:pt x="530295" y="330087"/>
                    </a:lnTo>
                    <a:cubicBezTo>
                      <a:pt x="530295" y="325805"/>
                      <a:pt x="526996" y="322071"/>
                      <a:pt x="522716" y="321943"/>
                    </a:cubicBezTo>
                    <a:cubicBezTo>
                      <a:pt x="518288" y="321811"/>
                      <a:pt x="514656" y="325360"/>
                      <a:pt x="514656" y="329759"/>
                    </a:cubicBezTo>
                    <a:lnTo>
                      <a:pt x="514656" y="350430"/>
                    </a:lnTo>
                    <a:cubicBezTo>
                      <a:pt x="514656" y="351870"/>
                      <a:pt x="513489" y="353037"/>
                      <a:pt x="512049" y="353037"/>
                    </a:cubicBezTo>
                    <a:lnTo>
                      <a:pt x="493465" y="353037"/>
                    </a:lnTo>
                    <a:lnTo>
                      <a:pt x="493465" y="307138"/>
                    </a:lnTo>
                    <a:cubicBezTo>
                      <a:pt x="493465" y="287559"/>
                      <a:pt x="477443" y="271120"/>
                      <a:pt x="457867" y="271453"/>
                    </a:cubicBezTo>
                    <a:cubicBezTo>
                      <a:pt x="438849" y="271777"/>
                      <a:pt x="423480" y="287347"/>
                      <a:pt x="423480" y="306440"/>
                    </a:cubicBezTo>
                    <a:lnTo>
                      <a:pt x="423480" y="353036"/>
                    </a:lnTo>
                    <a:lnTo>
                      <a:pt x="398977" y="353036"/>
                    </a:lnTo>
                    <a:lnTo>
                      <a:pt x="398977" y="307137"/>
                    </a:lnTo>
                    <a:cubicBezTo>
                      <a:pt x="398977" y="287558"/>
                      <a:pt x="382955" y="271119"/>
                      <a:pt x="363379" y="271452"/>
                    </a:cubicBezTo>
                    <a:cubicBezTo>
                      <a:pt x="344363" y="271776"/>
                      <a:pt x="328991" y="287346"/>
                      <a:pt x="328991" y="306439"/>
                    </a:cubicBezTo>
                    <a:lnTo>
                      <a:pt x="328991" y="353035"/>
                    </a:lnTo>
                    <a:lnTo>
                      <a:pt x="304488" y="353035"/>
                    </a:lnTo>
                    <a:lnTo>
                      <a:pt x="304488" y="307136"/>
                    </a:lnTo>
                    <a:cubicBezTo>
                      <a:pt x="304488" y="287557"/>
                      <a:pt x="288466" y="271118"/>
                      <a:pt x="268890" y="271451"/>
                    </a:cubicBezTo>
                    <a:cubicBezTo>
                      <a:pt x="249873" y="271775"/>
                      <a:pt x="234503" y="287345"/>
                      <a:pt x="234503" y="306438"/>
                    </a:cubicBezTo>
                    <a:lnTo>
                      <a:pt x="234503" y="353034"/>
                    </a:lnTo>
                    <a:lnTo>
                      <a:pt x="210000" y="353034"/>
                    </a:lnTo>
                    <a:lnTo>
                      <a:pt x="210000" y="307135"/>
                    </a:lnTo>
                    <a:cubicBezTo>
                      <a:pt x="210000" y="287556"/>
                      <a:pt x="193978" y="271117"/>
                      <a:pt x="174403" y="271451"/>
                    </a:cubicBezTo>
                    <a:cubicBezTo>
                      <a:pt x="155386" y="271776"/>
                      <a:pt x="140016" y="287346"/>
                      <a:pt x="140016" y="306438"/>
                    </a:cubicBezTo>
                    <a:lnTo>
                      <a:pt x="140016" y="353034"/>
                    </a:lnTo>
                    <a:lnTo>
                      <a:pt x="115513" y="353034"/>
                    </a:lnTo>
                    <a:lnTo>
                      <a:pt x="115513" y="307135"/>
                    </a:lnTo>
                    <a:cubicBezTo>
                      <a:pt x="115513" y="287556"/>
                      <a:pt x="99491" y="271117"/>
                      <a:pt x="79915" y="271450"/>
                    </a:cubicBezTo>
                    <a:cubicBezTo>
                      <a:pt x="60897" y="271775"/>
                      <a:pt x="45528" y="287345"/>
                      <a:pt x="45528" y="306437"/>
                    </a:cubicBezTo>
                    <a:lnTo>
                      <a:pt x="45528" y="353033"/>
                    </a:lnTo>
                    <a:lnTo>
                      <a:pt x="26943" y="353033"/>
                    </a:lnTo>
                    <a:cubicBezTo>
                      <a:pt x="25504" y="353033"/>
                      <a:pt x="24337" y="351866"/>
                      <a:pt x="24337" y="350426"/>
                    </a:cubicBezTo>
                    <a:lnTo>
                      <a:pt x="24337" y="261290"/>
                    </a:lnTo>
                    <a:lnTo>
                      <a:pt x="397602" y="261290"/>
                    </a:lnTo>
                    <a:cubicBezTo>
                      <a:pt x="401921" y="261290"/>
                      <a:pt x="405422" y="257789"/>
                      <a:pt x="405422" y="253471"/>
                    </a:cubicBezTo>
                    <a:cubicBezTo>
                      <a:pt x="405422" y="249152"/>
                      <a:pt x="401921" y="245651"/>
                      <a:pt x="397602" y="245651"/>
                    </a:cubicBezTo>
                    <a:lnTo>
                      <a:pt x="15640" y="245651"/>
                    </a:lnTo>
                    <a:lnTo>
                      <a:pt x="15640" y="227386"/>
                    </a:lnTo>
                    <a:lnTo>
                      <a:pt x="188029" y="227386"/>
                    </a:lnTo>
                    <a:cubicBezTo>
                      <a:pt x="192311" y="227386"/>
                      <a:pt x="196045" y="224087"/>
                      <a:pt x="196173" y="219807"/>
                    </a:cubicBezTo>
                    <a:cubicBezTo>
                      <a:pt x="196305" y="215379"/>
                      <a:pt x="192755" y="211746"/>
                      <a:pt x="188357" y="211746"/>
                    </a:cubicBezTo>
                    <a:lnTo>
                      <a:pt x="169714" y="211746"/>
                    </a:lnTo>
                    <a:lnTo>
                      <a:pt x="169714" y="106563"/>
                    </a:lnTo>
                    <a:lnTo>
                      <a:pt x="248540" y="106563"/>
                    </a:lnTo>
                    <a:cubicBezTo>
                      <a:pt x="227388" y="114939"/>
                      <a:pt x="212381" y="135583"/>
                      <a:pt x="212381" y="159678"/>
                    </a:cubicBezTo>
                    <a:cubicBezTo>
                      <a:pt x="212381" y="182828"/>
                      <a:pt x="226234" y="202790"/>
                      <a:pt x="246078" y="211751"/>
                    </a:cubicBezTo>
                    <a:lnTo>
                      <a:pt x="227964" y="211751"/>
                    </a:lnTo>
                    <a:cubicBezTo>
                      <a:pt x="223682" y="211751"/>
                      <a:pt x="219949" y="215050"/>
                      <a:pt x="219820" y="219330"/>
                    </a:cubicBezTo>
                    <a:cubicBezTo>
                      <a:pt x="219688" y="223758"/>
                      <a:pt x="223238" y="227390"/>
                      <a:pt x="227636" y="227390"/>
                    </a:cubicBezTo>
                    <a:lnTo>
                      <a:pt x="522494" y="227390"/>
                    </a:lnTo>
                    <a:lnTo>
                      <a:pt x="522494" y="245655"/>
                    </a:lnTo>
                    <a:lnTo>
                      <a:pt x="435792" y="245655"/>
                    </a:lnTo>
                    <a:cubicBezTo>
                      <a:pt x="431473" y="245655"/>
                      <a:pt x="427972" y="249156"/>
                      <a:pt x="427972" y="253475"/>
                    </a:cubicBezTo>
                    <a:cubicBezTo>
                      <a:pt x="427972" y="257794"/>
                      <a:pt x="431473" y="261295"/>
                      <a:pt x="435792" y="261295"/>
                    </a:cubicBezTo>
                    <a:lnTo>
                      <a:pt x="514656" y="261295"/>
                    </a:lnTo>
                    <a:lnTo>
                      <a:pt x="514656" y="292065"/>
                    </a:lnTo>
                    <a:cubicBezTo>
                      <a:pt x="514656" y="296347"/>
                      <a:pt x="517955" y="300080"/>
                      <a:pt x="522235" y="300210"/>
                    </a:cubicBezTo>
                    <a:cubicBezTo>
                      <a:pt x="526663" y="300342"/>
                      <a:pt x="530295" y="296792"/>
                      <a:pt x="530295" y="292394"/>
                    </a:cubicBezTo>
                    <a:lnTo>
                      <a:pt x="530295" y="259819"/>
                    </a:lnTo>
                    <a:cubicBezTo>
                      <a:pt x="534933" y="257514"/>
                      <a:pt x="538134" y="252739"/>
                      <a:pt x="538134" y="247220"/>
                    </a:cubicBezTo>
                    <a:lnTo>
                      <a:pt x="538134" y="225827"/>
                    </a:lnTo>
                    <a:cubicBezTo>
                      <a:pt x="538134" y="220306"/>
                      <a:pt x="534933" y="215532"/>
                      <a:pt x="530295" y="213227"/>
                    </a:cubicBezTo>
                    <a:close/>
                    <a:moveTo>
                      <a:pt x="439119" y="306441"/>
                    </a:moveTo>
                    <a:cubicBezTo>
                      <a:pt x="439119" y="295770"/>
                      <a:pt x="447801" y="287088"/>
                      <a:pt x="458472" y="287088"/>
                    </a:cubicBezTo>
                    <a:cubicBezTo>
                      <a:pt x="469144" y="287088"/>
                      <a:pt x="477825" y="295770"/>
                      <a:pt x="477825" y="306441"/>
                    </a:cubicBezTo>
                    <a:lnTo>
                      <a:pt x="477825" y="353037"/>
                    </a:lnTo>
                    <a:lnTo>
                      <a:pt x="439118" y="353037"/>
                    </a:lnTo>
                    <a:lnTo>
                      <a:pt x="439118" y="306441"/>
                    </a:lnTo>
                    <a:close/>
                    <a:moveTo>
                      <a:pt x="344632" y="306441"/>
                    </a:moveTo>
                    <a:cubicBezTo>
                      <a:pt x="344632" y="295770"/>
                      <a:pt x="353313" y="287088"/>
                      <a:pt x="363985" y="287088"/>
                    </a:cubicBezTo>
                    <a:cubicBezTo>
                      <a:pt x="374656" y="287088"/>
                      <a:pt x="383337" y="295770"/>
                      <a:pt x="383337" y="306441"/>
                    </a:cubicBezTo>
                    <a:lnTo>
                      <a:pt x="383337" y="353037"/>
                    </a:lnTo>
                    <a:lnTo>
                      <a:pt x="344632" y="353037"/>
                    </a:lnTo>
                    <a:close/>
                    <a:moveTo>
                      <a:pt x="250143" y="306441"/>
                    </a:moveTo>
                    <a:cubicBezTo>
                      <a:pt x="250143" y="295770"/>
                      <a:pt x="258825" y="287088"/>
                      <a:pt x="269496" y="287088"/>
                    </a:cubicBezTo>
                    <a:cubicBezTo>
                      <a:pt x="280167" y="287088"/>
                      <a:pt x="288849" y="295770"/>
                      <a:pt x="288849" y="306441"/>
                    </a:cubicBezTo>
                    <a:lnTo>
                      <a:pt x="288849" y="353037"/>
                    </a:lnTo>
                    <a:lnTo>
                      <a:pt x="250142" y="353037"/>
                    </a:lnTo>
                    <a:lnTo>
                      <a:pt x="250142" y="306441"/>
                    </a:lnTo>
                    <a:close/>
                    <a:moveTo>
                      <a:pt x="155655" y="306441"/>
                    </a:moveTo>
                    <a:cubicBezTo>
                      <a:pt x="155655" y="295770"/>
                      <a:pt x="164337" y="287088"/>
                      <a:pt x="175008" y="287088"/>
                    </a:cubicBezTo>
                    <a:cubicBezTo>
                      <a:pt x="185679" y="287088"/>
                      <a:pt x="194361" y="295770"/>
                      <a:pt x="194361" y="306441"/>
                    </a:cubicBezTo>
                    <a:lnTo>
                      <a:pt x="194361" y="353037"/>
                    </a:lnTo>
                    <a:lnTo>
                      <a:pt x="155655" y="353037"/>
                    </a:lnTo>
                    <a:close/>
                    <a:moveTo>
                      <a:pt x="61168" y="306441"/>
                    </a:moveTo>
                    <a:cubicBezTo>
                      <a:pt x="61168" y="295770"/>
                      <a:pt x="69849" y="287088"/>
                      <a:pt x="80520" y="287088"/>
                    </a:cubicBezTo>
                    <a:cubicBezTo>
                      <a:pt x="91192" y="287088"/>
                      <a:pt x="99873" y="295770"/>
                      <a:pt x="99873" y="306441"/>
                    </a:cubicBezTo>
                    <a:lnTo>
                      <a:pt x="99873" y="353037"/>
                    </a:lnTo>
                    <a:lnTo>
                      <a:pt x="61168" y="353037"/>
                    </a:lnTo>
                    <a:close/>
                    <a:moveTo>
                      <a:pt x="96869" y="145474"/>
                    </a:moveTo>
                    <a:lnTo>
                      <a:pt x="117919" y="145474"/>
                    </a:lnTo>
                    <a:lnTo>
                      <a:pt x="117919" y="179956"/>
                    </a:lnTo>
                    <a:lnTo>
                      <a:pt x="96869" y="179956"/>
                    </a:lnTo>
                    <a:close/>
                    <a:moveTo>
                      <a:pt x="60720" y="145474"/>
                    </a:moveTo>
                    <a:lnTo>
                      <a:pt x="81104" y="145474"/>
                    </a:lnTo>
                    <a:lnTo>
                      <a:pt x="81104" y="179956"/>
                    </a:lnTo>
                    <a:lnTo>
                      <a:pt x="60720" y="179956"/>
                    </a:lnTo>
                    <a:close/>
                    <a:moveTo>
                      <a:pt x="24337" y="169150"/>
                    </a:moveTo>
                    <a:cubicBezTo>
                      <a:pt x="24337" y="168582"/>
                      <a:pt x="24546" y="168038"/>
                      <a:pt x="24927" y="167615"/>
                    </a:cubicBezTo>
                    <a:lnTo>
                      <a:pt x="42077" y="148573"/>
                    </a:lnTo>
                    <a:cubicBezTo>
                      <a:pt x="42894" y="147666"/>
                      <a:pt x="43878" y="146948"/>
                      <a:pt x="44954" y="146425"/>
                    </a:cubicBezTo>
                    <a:lnTo>
                      <a:pt x="44954" y="179954"/>
                    </a:lnTo>
                    <a:lnTo>
                      <a:pt x="24337" y="179954"/>
                    </a:lnTo>
                    <a:close/>
                    <a:moveTo>
                      <a:pt x="154074" y="211751"/>
                    </a:moveTo>
                    <a:lnTo>
                      <a:pt x="24337" y="211751"/>
                    </a:lnTo>
                    <a:lnTo>
                      <a:pt x="24337" y="195595"/>
                    </a:lnTo>
                    <a:lnTo>
                      <a:pt x="154074" y="195595"/>
                    </a:lnTo>
                    <a:close/>
                    <a:moveTo>
                      <a:pt x="154074" y="179956"/>
                    </a:moveTo>
                    <a:lnTo>
                      <a:pt x="133684" y="179956"/>
                    </a:lnTo>
                    <a:lnTo>
                      <a:pt x="133684" y="145474"/>
                    </a:lnTo>
                    <a:lnTo>
                      <a:pt x="154074" y="145474"/>
                    </a:lnTo>
                    <a:close/>
                    <a:moveTo>
                      <a:pt x="456365" y="145474"/>
                    </a:moveTo>
                    <a:lnTo>
                      <a:pt x="477414" y="145474"/>
                    </a:lnTo>
                    <a:lnTo>
                      <a:pt x="477414" y="179956"/>
                    </a:lnTo>
                    <a:lnTo>
                      <a:pt x="456365" y="179956"/>
                    </a:lnTo>
                    <a:close/>
                    <a:moveTo>
                      <a:pt x="419550" y="145474"/>
                    </a:moveTo>
                    <a:lnTo>
                      <a:pt x="440599" y="145474"/>
                    </a:lnTo>
                    <a:lnTo>
                      <a:pt x="440599" y="179956"/>
                    </a:lnTo>
                    <a:lnTo>
                      <a:pt x="419550" y="179956"/>
                    </a:lnTo>
                    <a:close/>
                    <a:moveTo>
                      <a:pt x="403784" y="145474"/>
                    </a:moveTo>
                    <a:lnTo>
                      <a:pt x="403784" y="179956"/>
                    </a:lnTo>
                    <a:lnTo>
                      <a:pt x="384918" y="179956"/>
                    </a:lnTo>
                    <a:lnTo>
                      <a:pt x="384918" y="145474"/>
                    </a:lnTo>
                    <a:close/>
                    <a:moveTo>
                      <a:pt x="141391" y="90924"/>
                    </a:moveTo>
                    <a:lnTo>
                      <a:pt x="141391" y="79308"/>
                    </a:lnTo>
                    <a:cubicBezTo>
                      <a:pt x="141391" y="79109"/>
                      <a:pt x="141501" y="78930"/>
                      <a:pt x="141679" y="78841"/>
                    </a:cubicBezTo>
                    <a:lnTo>
                      <a:pt x="265989" y="16457"/>
                    </a:lnTo>
                    <a:cubicBezTo>
                      <a:pt x="268184" y="15355"/>
                      <a:pt x="270808" y="15355"/>
                      <a:pt x="273004" y="16457"/>
                    </a:cubicBezTo>
                    <a:lnTo>
                      <a:pt x="397314" y="78841"/>
                    </a:lnTo>
                    <a:cubicBezTo>
                      <a:pt x="397492" y="78930"/>
                      <a:pt x="397602" y="79109"/>
                      <a:pt x="397602" y="79308"/>
                    </a:cubicBezTo>
                    <a:lnTo>
                      <a:pt x="397602" y="90924"/>
                    </a:lnTo>
                    <a:close/>
                    <a:moveTo>
                      <a:pt x="228021" y="159679"/>
                    </a:moveTo>
                    <a:cubicBezTo>
                      <a:pt x="228021" y="136809"/>
                      <a:pt x="246626" y="118204"/>
                      <a:pt x="269496" y="118204"/>
                    </a:cubicBezTo>
                    <a:cubicBezTo>
                      <a:pt x="292365" y="118204"/>
                      <a:pt x="310971" y="136809"/>
                      <a:pt x="310971" y="159679"/>
                    </a:cubicBezTo>
                    <a:cubicBezTo>
                      <a:pt x="310971" y="182548"/>
                      <a:pt x="292365" y="201154"/>
                      <a:pt x="269496" y="201154"/>
                    </a:cubicBezTo>
                    <a:cubicBezTo>
                      <a:pt x="246627" y="201154"/>
                      <a:pt x="228021" y="182548"/>
                      <a:pt x="228021" y="159679"/>
                    </a:cubicBezTo>
                    <a:close/>
                    <a:moveTo>
                      <a:pt x="369279" y="211751"/>
                    </a:moveTo>
                    <a:lnTo>
                      <a:pt x="292915" y="211751"/>
                    </a:lnTo>
                    <a:cubicBezTo>
                      <a:pt x="312759" y="202790"/>
                      <a:pt x="326612" y="182828"/>
                      <a:pt x="326612" y="159678"/>
                    </a:cubicBezTo>
                    <a:cubicBezTo>
                      <a:pt x="326612" y="135582"/>
                      <a:pt x="311605" y="114938"/>
                      <a:pt x="290453" y="106563"/>
                    </a:cubicBezTo>
                    <a:lnTo>
                      <a:pt x="369279" y="106563"/>
                    </a:lnTo>
                    <a:close/>
                    <a:moveTo>
                      <a:pt x="514656" y="211751"/>
                    </a:moveTo>
                    <a:lnTo>
                      <a:pt x="384918" y="211751"/>
                    </a:lnTo>
                    <a:lnTo>
                      <a:pt x="384918" y="195595"/>
                    </a:lnTo>
                    <a:lnTo>
                      <a:pt x="514656" y="195595"/>
                    </a:lnTo>
                    <a:close/>
                    <a:moveTo>
                      <a:pt x="514656" y="179956"/>
                    </a:moveTo>
                    <a:lnTo>
                      <a:pt x="493181" y="179956"/>
                    </a:lnTo>
                    <a:lnTo>
                      <a:pt x="493181" y="146061"/>
                    </a:lnTo>
                    <a:cubicBezTo>
                      <a:pt x="494597" y="146583"/>
                      <a:pt x="495887" y="147431"/>
                      <a:pt x="496916" y="148575"/>
                    </a:cubicBezTo>
                    <a:lnTo>
                      <a:pt x="514067" y="167616"/>
                    </a:lnTo>
                    <a:cubicBezTo>
                      <a:pt x="514448" y="168038"/>
                      <a:pt x="514657" y="168583"/>
                      <a:pt x="514657" y="169151"/>
                    </a:cubicBezTo>
                    <a:lnTo>
                      <a:pt x="514657" y="179956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982" name="Google Shape;2982;p17"/>
          <p:cNvGrpSpPr/>
          <p:nvPr/>
        </p:nvGrpSpPr>
        <p:grpSpPr>
          <a:xfrm>
            <a:off x="183580" y="5987469"/>
            <a:ext cx="441375" cy="441375"/>
            <a:chOff x="181853" y="6040218"/>
            <a:chExt cx="441375" cy="441375"/>
          </a:xfrm>
        </p:grpSpPr>
        <p:sp>
          <p:nvSpPr>
            <p:cNvPr id="2983" name="Google Shape;2983;p17"/>
            <p:cNvSpPr/>
            <p:nvPr/>
          </p:nvSpPr>
          <p:spPr>
            <a:xfrm>
              <a:off x="181853" y="6040218"/>
              <a:ext cx="441375" cy="441375"/>
            </a:xfrm>
            <a:custGeom>
              <a:avLst/>
              <a:gdLst/>
              <a:ahLst/>
              <a:cxnLst/>
              <a:rect l="l" t="t" r="r" b="b"/>
              <a:pathLst>
                <a:path w="441375" h="441375" extrusionOk="0">
                  <a:moveTo>
                    <a:pt x="427137" y="183783"/>
                  </a:moveTo>
                  <a:cubicBezTo>
                    <a:pt x="435402" y="180836"/>
                    <a:pt x="441375" y="173005"/>
                    <a:pt x="441375" y="163736"/>
                  </a:cubicBezTo>
                  <a:lnTo>
                    <a:pt x="441375" y="78308"/>
                  </a:lnTo>
                  <a:cubicBezTo>
                    <a:pt x="441375" y="66534"/>
                    <a:pt x="431793" y="56952"/>
                    <a:pt x="420018" y="56952"/>
                  </a:cubicBezTo>
                  <a:lnTo>
                    <a:pt x="334591" y="56952"/>
                  </a:lnTo>
                  <a:cubicBezTo>
                    <a:pt x="322816" y="56952"/>
                    <a:pt x="313234" y="66534"/>
                    <a:pt x="313234" y="78308"/>
                  </a:cubicBezTo>
                  <a:lnTo>
                    <a:pt x="313234" y="92952"/>
                  </a:lnTo>
                  <a:lnTo>
                    <a:pt x="293166" y="85427"/>
                  </a:lnTo>
                  <a:lnTo>
                    <a:pt x="236463" y="85427"/>
                  </a:lnTo>
                  <a:cubicBezTo>
                    <a:pt x="220930" y="34883"/>
                    <a:pt x="174293" y="0"/>
                    <a:pt x="121022" y="0"/>
                  </a:cubicBezTo>
                  <a:cubicBezTo>
                    <a:pt x="54289" y="0"/>
                    <a:pt x="0" y="54289"/>
                    <a:pt x="0" y="121022"/>
                  </a:cubicBezTo>
                  <a:cubicBezTo>
                    <a:pt x="0" y="177931"/>
                    <a:pt x="39532" y="225664"/>
                    <a:pt x="92546" y="238521"/>
                  </a:cubicBezTo>
                  <a:lnTo>
                    <a:pt x="92546" y="263401"/>
                  </a:lnTo>
                  <a:cubicBezTo>
                    <a:pt x="92546" y="267224"/>
                    <a:pt x="93636" y="270762"/>
                    <a:pt x="95401" y="273873"/>
                  </a:cubicBezTo>
                  <a:cubicBezTo>
                    <a:pt x="89428" y="277661"/>
                    <a:pt x="85427" y="284295"/>
                    <a:pt x="85427" y="291877"/>
                  </a:cubicBezTo>
                  <a:lnTo>
                    <a:pt x="85427" y="405780"/>
                  </a:lnTo>
                  <a:cubicBezTo>
                    <a:pt x="85427" y="425407"/>
                    <a:pt x="101395" y="441375"/>
                    <a:pt x="121022" y="441375"/>
                  </a:cubicBezTo>
                  <a:cubicBezTo>
                    <a:pt x="138207" y="441375"/>
                    <a:pt x="152588" y="429123"/>
                    <a:pt x="155898" y="412899"/>
                  </a:cubicBezTo>
                  <a:lnTo>
                    <a:pt x="391542" y="412899"/>
                  </a:lnTo>
                  <a:cubicBezTo>
                    <a:pt x="419022" y="412899"/>
                    <a:pt x="441375" y="390539"/>
                    <a:pt x="441375" y="363067"/>
                  </a:cubicBezTo>
                  <a:cubicBezTo>
                    <a:pt x="441375" y="351292"/>
                    <a:pt x="431793" y="341710"/>
                    <a:pt x="420018" y="341710"/>
                  </a:cubicBezTo>
                  <a:lnTo>
                    <a:pt x="419833" y="341710"/>
                  </a:lnTo>
                  <a:cubicBezTo>
                    <a:pt x="424354" y="335744"/>
                    <a:pt x="427137" y="328397"/>
                    <a:pt x="427137" y="320353"/>
                  </a:cubicBezTo>
                  <a:close/>
                  <a:moveTo>
                    <a:pt x="327472" y="78308"/>
                  </a:moveTo>
                  <a:cubicBezTo>
                    <a:pt x="327472" y="74379"/>
                    <a:pt x="330668" y="71190"/>
                    <a:pt x="334591" y="71190"/>
                  </a:cubicBezTo>
                  <a:lnTo>
                    <a:pt x="420018" y="71190"/>
                  </a:lnTo>
                  <a:cubicBezTo>
                    <a:pt x="423941" y="71190"/>
                    <a:pt x="427137" y="74379"/>
                    <a:pt x="427137" y="78308"/>
                  </a:cubicBezTo>
                  <a:lnTo>
                    <a:pt x="427137" y="163736"/>
                  </a:lnTo>
                  <a:cubicBezTo>
                    <a:pt x="427137" y="167666"/>
                    <a:pt x="423941" y="170855"/>
                    <a:pt x="420018" y="170855"/>
                  </a:cubicBezTo>
                  <a:lnTo>
                    <a:pt x="384423" y="170855"/>
                  </a:lnTo>
                  <a:lnTo>
                    <a:pt x="334591" y="170855"/>
                  </a:lnTo>
                  <a:cubicBezTo>
                    <a:pt x="330668" y="170855"/>
                    <a:pt x="327472" y="167666"/>
                    <a:pt x="327472" y="163736"/>
                  </a:cubicBezTo>
                  <a:lnTo>
                    <a:pt x="327472" y="143753"/>
                  </a:lnTo>
                  <a:lnTo>
                    <a:pt x="336684" y="140300"/>
                  </a:lnTo>
                  <a:lnTo>
                    <a:pt x="355948" y="159564"/>
                  </a:lnTo>
                  <a:lnTo>
                    <a:pt x="417932" y="97579"/>
                  </a:lnTo>
                  <a:lnTo>
                    <a:pt x="407866" y="87513"/>
                  </a:lnTo>
                  <a:lnTo>
                    <a:pt x="355948" y="139432"/>
                  </a:lnTo>
                  <a:lnTo>
                    <a:pt x="350288" y="133772"/>
                  </a:lnTo>
                  <a:cubicBezTo>
                    <a:pt x="353791" y="130533"/>
                    <a:pt x="355948" y="125949"/>
                    <a:pt x="355948" y="121022"/>
                  </a:cubicBezTo>
                  <a:cubicBezTo>
                    <a:pt x="355948" y="113818"/>
                    <a:pt x="351413" y="107276"/>
                    <a:pt x="344664" y="104734"/>
                  </a:cubicBezTo>
                  <a:lnTo>
                    <a:pt x="327472" y="98291"/>
                  </a:lnTo>
                  <a:close/>
                  <a:moveTo>
                    <a:pt x="355948" y="313234"/>
                  </a:moveTo>
                  <a:lnTo>
                    <a:pt x="341710" y="313234"/>
                  </a:lnTo>
                  <a:lnTo>
                    <a:pt x="341710" y="213569"/>
                  </a:lnTo>
                  <a:lnTo>
                    <a:pt x="355948" y="213569"/>
                  </a:lnTo>
                  <a:close/>
                  <a:moveTo>
                    <a:pt x="327472" y="199331"/>
                  </a:moveTo>
                  <a:lnTo>
                    <a:pt x="327472" y="313234"/>
                  </a:lnTo>
                  <a:lnTo>
                    <a:pt x="313234" y="313234"/>
                  </a:lnTo>
                  <a:lnTo>
                    <a:pt x="313234" y="213569"/>
                  </a:lnTo>
                  <a:lnTo>
                    <a:pt x="270520" y="213569"/>
                  </a:lnTo>
                  <a:lnTo>
                    <a:pt x="270520" y="313234"/>
                  </a:lnTo>
                  <a:lnTo>
                    <a:pt x="256282" y="313234"/>
                  </a:lnTo>
                  <a:lnTo>
                    <a:pt x="256282" y="242044"/>
                  </a:lnTo>
                  <a:lnTo>
                    <a:pt x="213569" y="242044"/>
                  </a:lnTo>
                  <a:lnTo>
                    <a:pt x="213569" y="313234"/>
                  </a:lnTo>
                  <a:lnTo>
                    <a:pt x="185093" y="313234"/>
                  </a:lnTo>
                  <a:lnTo>
                    <a:pt x="185093" y="223578"/>
                  </a:lnTo>
                  <a:cubicBezTo>
                    <a:pt x="200548" y="213896"/>
                    <a:pt x="213718" y="200776"/>
                    <a:pt x="223500" y="185093"/>
                  </a:cubicBezTo>
                  <a:lnTo>
                    <a:pt x="334591" y="185093"/>
                  </a:lnTo>
                  <a:lnTo>
                    <a:pt x="384423" y="185093"/>
                  </a:lnTo>
                  <a:lnTo>
                    <a:pt x="384423" y="313234"/>
                  </a:lnTo>
                  <a:lnTo>
                    <a:pt x="370186" y="313234"/>
                  </a:lnTo>
                  <a:lnTo>
                    <a:pt x="370186" y="199331"/>
                  </a:lnTo>
                  <a:close/>
                  <a:moveTo>
                    <a:pt x="298996" y="313234"/>
                  </a:moveTo>
                  <a:lnTo>
                    <a:pt x="284758" y="313234"/>
                  </a:lnTo>
                  <a:lnTo>
                    <a:pt x="284758" y="227807"/>
                  </a:lnTo>
                  <a:lnTo>
                    <a:pt x="298996" y="227807"/>
                  </a:lnTo>
                  <a:close/>
                  <a:moveTo>
                    <a:pt x="242044" y="313234"/>
                  </a:moveTo>
                  <a:lnTo>
                    <a:pt x="227807" y="313234"/>
                  </a:lnTo>
                  <a:lnTo>
                    <a:pt x="227807" y="256282"/>
                  </a:lnTo>
                  <a:lnTo>
                    <a:pt x="242044" y="256282"/>
                  </a:lnTo>
                  <a:close/>
                  <a:moveTo>
                    <a:pt x="339660" y="123977"/>
                  </a:moveTo>
                  <a:lnTo>
                    <a:pt x="298996" y="139225"/>
                  </a:lnTo>
                  <a:lnTo>
                    <a:pt x="298996" y="102819"/>
                  </a:lnTo>
                  <a:lnTo>
                    <a:pt x="339652" y="118061"/>
                  </a:lnTo>
                  <a:cubicBezTo>
                    <a:pt x="340884" y="118523"/>
                    <a:pt x="341710" y="119712"/>
                    <a:pt x="341710" y="121022"/>
                  </a:cubicBezTo>
                  <a:cubicBezTo>
                    <a:pt x="341710" y="122332"/>
                    <a:pt x="340884" y="123521"/>
                    <a:pt x="339660" y="123977"/>
                  </a:cubicBezTo>
                  <a:close/>
                  <a:moveTo>
                    <a:pt x="284758" y="113903"/>
                  </a:moveTo>
                  <a:lnTo>
                    <a:pt x="142379" y="113903"/>
                  </a:lnTo>
                  <a:lnTo>
                    <a:pt x="142379" y="99665"/>
                  </a:lnTo>
                  <a:lnTo>
                    <a:pt x="284758" y="99665"/>
                  </a:lnTo>
                  <a:close/>
                  <a:moveTo>
                    <a:pt x="106784" y="142379"/>
                  </a:moveTo>
                  <a:cubicBezTo>
                    <a:pt x="95010" y="142379"/>
                    <a:pt x="85427" y="132797"/>
                    <a:pt x="85427" y="121022"/>
                  </a:cubicBezTo>
                  <a:cubicBezTo>
                    <a:pt x="85427" y="109247"/>
                    <a:pt x="95010" y="99665"/>
                    <a:pt x="106784" y="99665"/>
                  </a:cubicBezTo>
                  <a:lnTo>
                    <a:pt x="128141" y="99665"/>
                  </a:lnTo>
                  <a:lnTo>
                    <a:pt x="128141" y="142379"/>
                  </a:lnTo>
                  <a:close/>
                  <a:moveTo>
                    <a:pt x="106784" y="85427"/>
                  </a:moveTo>
                  <a:cubicBezTo>
                    <a:pt x="87157" y="85427"/>
                    <a:pt x="71190" y="101395"/>
                    <a:pt x="71190" y="121022"/>
                  </a:cubicBezTo>
                  <a:cubicBezTo>
                    <a:pt x="71190" y="140649"/>
                    <a:pt x="87157" y="156617"/>
                    <a:pt x="106784" y="156617"/>
                  </a:cubicBezTo>
                  <a:lnTo>
                    <a:pt x="190631" y="156617"/>
                  </a:lnTo>
                  <a:cubicBezTo>
                    <a:pt x="177383" y="182516"/>
                    <a:pt x="150594" y="199331"/>
                    <a:pt x="121022" y="199331"/>
                  </a:cubicBezTo>
                  <a:cubicBezTo>
                    <a:pt x="77846" y="199331"/>
                    <a:pt x="42714" y="164199"/>
                    <a:pt x="42714" y="121022"/>
                  </a:cubicBezTo>
                  <a:cubicBezTo>
                    <a:pt x="42714" y="77846"/>
                    <a:pt x="77846" y="42714"/>
                    <a:pt x="121022" y="42714"/>
                  </a:cubicBezTo>
                  <a:cubicBezTo>
                    <a:pt x="150587" y="42714"/>
                    <a:pt x="177383" y="59529"/>
                    <a:pt x="190631" y="85427"/>
                  </a:cubicBezTo>
                  <a:close/>
                  <a:moveTo>
                    <a:pt x="142379" y="142379"/>
                  </a:moveTo>
                  <a:lnTo>
                    <a:pt x="142379" y="128141"/>
                  </a:lnTo>
                  <a:lnTo>
                    <a:pt x="284758" y="128141"/>
                  </a:lnTo>
                  <a:lnTo>
                    <a:pt x="284758" y="142379"/>
                  </a:lnTo>
                  <a:close/>
                  <a:moveTo>
                    <a:pt x="293166" y="156617"/>
                  </a:moveTo>
                  <a:lnTo>
                    <a:pt x="313234" y="149092"/>
                  </a:lnTo>
                  <a:lnTo>
                    <a:pt x="313234" y="163736"/>
                  </a:lnTo>
                  <a:cubicBezTo>
                    <a:pt x="313234" y="166242"/>
                    <a:pt x="313747" y="168620"/>
                    <a:pt x="314544" y="170855"/>
                  </a:cubicBezTo>
                  <a:lnTo>
                    <a:pt x="231195" y="170855"/>
                  </a:lnTo>
                  <a:cubicBezTo>
                    <a:pt x="233260" y="166277"/>
                    <a:pt x="234968" y="161501"/>
                    <a:pt x="236470" y="156617"/>
                  </a:cubicBezTo>
                  <a:close/>
                  <a:moveTo>
                    <a:pt x="14238" y="121022"/>
                  </a:moveTo>
                  <a:cubicBezTo>
                    <a:pt x="14238" y="62141"/>
                    <a:pt x="62141" y="14238"/>
                    <a:pt x="121022" y="14238"/>
                  </a:cubicBezTo>
                  <a:cubicBezTo>
                    <a:pt x="166548" y="14238"/>
                    <a:pt x="206649" y="43084"/>
                    <a:pt x="221577" y="85427"/>
                  </a:cubicBezTo>
                  <a:lnTo>
                    <a:pt x="206307" y="85427"/>
                  </a:lnTo>
                  <a:cubicBezTo>
                    <a:pt x="192005" y="51178"/>
                    <a:pt x="158390" y="28476"/>
                    <a:pt x="121022" y="28476"/>
                  </a:cubicBezTo>
                  <a:cubicBezTo>
                    <a:pt x="69994" y="28476"/>
                    <a:pt x="28476" y="69994"/>
                    <a:pt x="28476" y="121022"/>
                  </a:cubicBezTo>
                  <a:cubicBezTo>
                    <a:pt x="28476" y="172051"/>
                    <a:pt x="69994" y="213569"/>
                    <a:pt x="121022" y="213569"/>
                  </a:cubicBezTo>
                  <a:cubicBezTo>
                    <a:pt x="158390" y="213569"/>
                    <a:pt x="192005" y="190866"/>
                    <a:pt x="206307" y="156617"/>
                  </a:cubicBezTo>
                  <a:lnTo>
                    <a:pt x="221577" y="156617"/>
                  </a:lnTo>
                  <a:cubicBezTo>
                    <a:pt x="206649" y="198961"/>
                    <a:pt x="166548" y="227807"/>
                    <a:pt x="121022" y="227807"/>
                  </a:cubicBezTo>
                  <a:cubicBezTo>
                    <a:pt x="62141" y="227807"/>
                    <a:pt x="14238" y="179903"/>
                    <a:pt x="14238" y="121022"/>
                  </a:cubicBezTo>
                  <a:close/>
                  <a:moveTo>
                    <a:pt x="121022" y="242044"/>
                  </a:moveTo>
                  <a:cubicBezTo>
                    <a:pt x="125835" y="242044"/>
                    <a:pt x="130569" y="241660"/>
                    <a:pt x="135260" y="241105"/>
                  </a:cubicBezTo>
                  <a:lnTo>
                    <a:pt x="135260" y="263401"/>
                  </a:lnTo>
                  <a:cubicBezTo>
                    <a:pt x="135260" y="267331"/>
                    <a:pt x="132064" y="270520"/>
                    <a:pt x="128141" y="270520"/>
                  </a:cubicBezTo>
                  <a:lnTo>
                    <a:pt x="113903" y="270520"/>
                  </a:lnTo>
                  <a:cubicBezTo>
                    <a:pt x="109981" y="270520"/>
                    <a:pt x="106784" y="267331"/>
                    <a:pt x="106784" y="263401"/>
                  </a:cubicBezTo>
                  <a:lnTo>
                    <a:pt x="106784" y="241133"/>
                  </a:lnTo>
                  <a:cubicBezTo>
                    <a:pt x="111461" y="241681"/>
                    <a:pt x="116196" y="242044"/>
                    <a:pt x="121022" y="242044"/>
                  </a:cubicBezTo>
                  <a:close/>
                  <a:moveTo>
                    <a:pt x="142379" y="405780"/>
                  </a:moveTo>
                  <a:cubicBezTo>
                    <a:pt x="142379" y="417555"/>
                    <a:pt x="132797" y="427137"/>
                    <a:pt x="121022" y="427137"/>
                  </a:cubicBezTo>
                  <a:cubicBezTo>
                    <a:pt x="109247" y="427137"/>
                    <a:pt x="99665" y="417555"/>
                    <a:pt x="99665" y="405780"/>
                  </a:cubicBezTo>
                  <a:lnTo>
                    <a:pt x="99665" y="291877"/>
                  </a:lnTo>
                  <a:cubicBezTo>
                    <a:pt x="99665" y="287947"/>
                    <a:pt x="102862" y="284758"/>
                    <a:pt x="106784" y="284758"/>
                  </a:cubicBezTo>
                  <a:lnTo>
                    <a:pt x="113903" y="284758"/>
                  </a:lnTo>
                  <a:lnTo>
                    <a:pt x="128141" y="284758"/>
                  </a:lnTo>
                  <a:lnTo>
                    <a:pt x="135260" y="284758"/>
                  </a:lnTo>
                  <a:cubicBezTo>
                    <a:pt x="139183" y="284758"/>
                    <a:pt x="142379" y="287947"/>
                    <a:pt x="142379" y="291877"/>
                  </a:cubicBezTo>
                  <a:close/>
                  <a:moveTo>
                    <a:pt x="427137" y="363067"/>
                  </a:moveTo>
                  <a:cubicBezTo>
                    <a:pt x="427137" y="382694"/>
                    <a:pt x="411169" y="398661"/>
                    <a:pt x="391542" y="398661"/>
                  </a:cubicBezTo>
                  <a:lnTo>
                    <a:pt x="156617" y="398661"/>
                  </a:lnTo>
                  <a:lnTo>
                    <a:pt x="156617" y="355948"/>
                  </a:lnTo>
                  <a:lnTo>
                    <a:pt x="391542" y="355948"/>
                  </a:lnTo>
                  <a:lnTo>
                    <a:pt x="420018" y="355948"/>
                  </a:lnTo>
                  <a:cubicBezTo>
                    <a:pt x="423941" y="355948"/>
                    <a:pt x="427137" y="359137"/>
                    <a:pt x="427137" y="363067"/>
                  </a:cubicBezTo>
                  <a:close/>
                  <a:moveTo>
                    <a:pt x="156617" y="341710"/>
                  </a:moveTo>
                  <a:lnTo>
                    <a:pt x="156617" y="291877"/>
                  </a:lnTo>
                  <a:cubicBezTo>
                    <a:pt x="156617" y="284295"/>
                    <a:pt x="152616" y="277661"/>
                    <a:pt x="146643" y="273873"/>
                  </a:cubicBezTo>
                  <a:cubicBezTo>
                    <a:pt x="148409" y="270762"/>
                    <a:pt x="149498" y="267224"/>
                    <a:pt x="149498" y="263401"/>
                  </a:cubicBezTo>
                  <a:lnTo>
                    <a:pt x="149498" y="238592"/>
                  </a:lnTo>
                  <a:cubicBezTo>
                    <a:pt x="156887" y="236798"/>
                    <a:pt x="164028" y="234349"/>
                    <a:pt x="170855" y="231252"/>
                  </a:cubicBezTo>
                  <a:lnTo>
                    <a:pt x="170855" y="313234"/>
                  </a:lnTo>
                  <a:cubicBezTo>
                    <a:pt x="170855" y="321086"/>
                    <a:pt x="177241" y="327472"/>
                    <a:pt x="185093" y="327472"/>
                  </a:cubicBezTo>
                  <a:lnTo>
                    <a:pt x="384423" y="327472"/>
                  </a:lnTo>
                  <a:cubicBezTo>
                    <a:pt x="392276" y="327472"/>
                    <a:pt x="398661" y="321086"/>
                    <a:pt x="398661" y="313234"/>
                  </a:cubicBezTo>
                  <a:lnTo>
                    <a:pt x="398661" y="185093"/>
                  </a:lnTo>
                  <a:lnTo>
                    <a:pt x="412899" y="185093"/>
                  </a:lnTo>
                  <a:lnTo>
                    <a:pt x="412899" y="320353"/>
                  </a:lnTo>
                  <a:cubicBezTo>
                    <a:pt x="412899" y="332128"/>
                    <a:pt x="403317" y="341710"/>
                    <a:pt x="391542" y="34171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4" name="Google Shape;2984;p17"/>
            <p:cNvSpPr/>
            <p:nvPr/>
          </p:nvSpPr>
          <p:spPr>
            <a:xfrm>
              <a:off x="537801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5" name="Google Shape;2985;p17"/>
            <p:cNvSpPr/>
            <p:nvPr/>
          </p:nvSpPr>
          <p:spPr>
            <a:xfrm>
              <a:off x="509325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6" name="Google Shape;2986;p17"/>
            <p:cNvSpPr/>
            <p:nvPr/>
          </p:nvSpPr>
          <p:spPr>
            <a:xfrm>
              <a:off x="566277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987" name="Google Shape;2987;p17"/>
          <p:cNvGrpSpPr/>
          <p:nvPr/>
        </p:nvGrpSpPr>
        <p:grpSpPr>
          <a:xfrm>
            <a:off x="199637" y="396206"/>
            <a:ext cx="442629" cy="542493"/>
            <a:chOff x="4819650" y="1862137"/>
            <a:chExt cx="2558414" cy="3135630"/>
          </a:xfrm>
        </p:grpSpPr>
        <p:sp>
          <p:nvSpPr>
            <p:cNvPr id="2988" name="Google Shape;2988;p17"/>
            <p:cNvSpPr/>
            <p:nvPr/>
          </p:nvSpPr>
          <p:spPr>
            <a:xfrm>
              <a:off x="6353175" y="3360420"/>
              <a:ext cx="621029" cy="45720"/>
            </a:xfrm>
            <a:custGeom>
              <a:avLst/>
              <a:gdLst/>
              <a:ahLst/>
              <a:cxnLst/>
              <a:rect l="l" t="t" r="r" b="b"/>
              <a:pathLst>
                <a:path w="621029" h="45720" extrusionOk="0">
                  <a:moveTo>
                    <a:pt x="38100" y="20002"/>
                  </a:moveTo>
                  <a:lnTo>
                    <a:pt x="0" y="32385"/>
                  </a:lnTo>
                  <a:cubicBezTo>
                    <a:pt x="11430" y="39052"/>
                    <a:pt x="27622" y="44767"/>
                    <a:pt x="50483" y="44767"/>
                  </a:cubicBezTo>
                  <a:cubicBezTo>
                    <a:pt x="51435" y="44767"/>
                    <a:pt x="53340" y="44767"/>
                    <a:pt x="54292" y="44767"/>
                  </a:cubicBezTo>
                  <a:cubicBezTo>
                    <a:pt x="58103" y="44767"/>
                    <a:pt x="60960" y="44767"/>
                    <a:pt x="63817" y="45720"/>
                  </a:cubicBezTo>
                  <a:lnTo>
                    <a:pt x="604838" y="45720"/>
                  </a:lnTo>
                  <a:cubicBezTo>
                    <a:pt x="610553" y="30480"/>
                    <a:pt x="616268" y="15240"/>
                    <a:pt x="621030" y="0"/>
                  </a:cubicBezTo>
                  <a:lnTo>
                    <a:pt x="83820" y="0"/>
                  </a:lnTo>
                  <a:cubicBezTo>
                    <a:pt x="70485" y="7620"/>
                    <a:pt x="55245" y="14288"/>
                    <a:pt x="38100" y="2000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9" name="Google Shape;2989;p17"/>
            <p:cNvSpPr/>
            <p:nvPr/>
          </p:nvSpPr>
          <p:spPr>
            <a:xfrm>
              <a:off x="5218747" y="3360420"/>
              <a:ext cx="625792" cy="45720"/>
            </a:xfrm>
            <a:custGeom>
              <a:avLst/>
              <a:gdLst/>
              <a:ahLst/>
              <a:cxnLst/>
              <a:rect l="l" t="t" r="r" b="b"/>
              <a:pathLst>
                <a:path w="625792" h="45720" extrusionOk="0">
                  <a:moveTo>
                    <a:pt x="570548" y="44767"/>
                  </a:moveTo>
                  <a:cubicBezTo>
                    <a:pt x="572453" y="44767"/>
                    <a:pt x="573405" y="44767"/>
                    <a:pt x="575310" y="44767"/>
                  </a:cubicBezTo>
                  <a:cubicBezTo>
                    <a:pt x="599123" y="44767"/>
                    <a:pt x="614363" y="39052"/>
                    <a:pt x="625793" y="32385"/>
                  </a:cubicBezTo>
                  <a:lnTo>
                    <a:pt x="587693" y="20002"/>
                  </a:lnTo>
                  <a:cubicBezTo>
                    <a:pt x="570548" y="14288"/>
                    <a:pt x="555307" y="7620"/>
                    <a:pt x="541020" y="0"/>
                  </a:cubicBezTo>
                  <a:lnTo>
                    <a:pt x="0" y="0"/>
                  </a:lnTo>
                  <a:cubicBezTo>
                    <a:pt x="4763" y="15240"/>
                    <a:pt x="10477" y="30480"/>
                    <a:pt x="16192" y="45720"/>
                  </a:cubicBezTo>
                  <a:lnTo>
                    <a:pt x="561023" y="45720"/>
                  </a:lnTo>
                  <a:cubicBezTo>
                    <a:pt x="563880" y="44767"/>
                    <a:pt x="566738" y="44767"/>
                    <a:pt x="570548" y="4476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0" name="Google Shape;2990;p17"/>
            <p:cNvSpPr/>
            <p:nvPr/>
          </p:nvSpPr>
          <p:spPr>
            <a:xfrm>
              <a:off x="6231254" y="3445192"/>
              <a:ext cx="710565" cy="45720"/>
            </a:xfrm>
            <a:custGeom>
              <a:avLst/>
              <a:gdLst/>
              <a:ahLst/>
              <a:cxnLst/>
              <a:rect l="l" t="t" r="r" b="b"/>
              <a:pathLst>
                <a:path w="710565" h="45720" extrusionOk="0">
                  <a:moveTo>
                    <a:pt x="188595" y="953"/>
                  </a:moveTo>
                  <a:cubicBezTo>
                    <a:pt x="167640" y="14288"/>
                    <a:pt x="124778" y="27623"/>
                    <a:pt x="81915" y="27623"/>
                  </a:cubicBezTo>
                  <a:lnTo>
                    <a:pt x="80963" y="27623"/>
                  </a:lnTo>
                  <a:cubicBezTo>
                    <a:pt x="77153" y="27623"/>
                    <a:pt x="73342" y="26670"/>
                    <a:pt x="70485" y="25717"/>
                  </a:cubicBezTo>
                  <a:cubicBezTo>
                    <a:pt x="57150" y="33338"/>
                    <a:pt x="26670" y="41910"/>
                    <a:pt x="0" y="45720"/>
                  </a:cubicBezTo>
                  <a:lnTo>
                    <a:pt x="688658" y="45720"/>
                  </a:lnTo>
                  <a:cubicBezTo>
                    <a:pt x="696278" y="30480"/>
                    <a:pt x="703898" y="15240"/>
                    <a:pt x="710565" y="0"/>
                  </a:cubicBezTo>
                  <a:lnTo>
                    <a:pt x="189548" y="0"/>
                  </a:lnTo>
                  <a:cubicBezTo>
                    <a:pt x="189548" y="953"/>
                    <a:pt x="189548" y="953"/>
                    <a:pt x="188595" y="95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1" name="Google Shape;2991;p17"/>
            <p:cNvSpPr/>
            <p:nvPr/>
          </p:nvSpPr>
          <p:spPr>
            <a:xfrm>
              <a:off x="5252085" y="3446145"/>
              <a:ext cx="714374" cy="45720"/>
            </a:xfrm>
            <a:custGeom>
              <a:avLst/>
              <a:gdLst/>
              <a:ahLst/>
              <a:cxnLst/>
              <a:rect l="l" t="t" r="r" b="b"/>
              <a:pathLst>
                <a:path w="714374" h="45720" extrusionOk="0">
                  <a:moveTo>
                    <a:pt x="643890" y="25717"/>
                  </a:moveTo>
                  <a:cubicBezTo>
                    <a:pt x="641032" y="26670"/>
                    <a:pt x="637223" y="27622"/>
                    <a:pt x="633413" y="27622"/>
                  </a:cubicBezTo>
                  <a:lnTo>
                    <a:pt x="632460" y="27622"/>
                  </a:lnTo>
                  <a:cubicBezTo>
                    <a:pt x="589598" y="27622"/>
                    <a:pt x="546735" y="14288"/>
                    <a:pt x="525780" y="952"/>
                  </a:cubicBezTo>
                  <a:cubicBezTo>
                    <a:pt x="525780" y="952"/>
                    <a:pt x="524828" y="0"/>
                    <a:pt x="523875" y="0"/>
                  </a:cubicBezTo>
                  <a:lnTo>
                    <a:pt x="0" y="0"/>
                  </a:lnTo>
                  <a:cubicBezTo>
                    <a:pt x="6667" y="15240"/>
                    <a:pt x="14288" y="30480"/>
                    <a:pt x="21907" y="45720"/>
                  </a:cubicBezTo>
                  <a:lnTo>
                    <a:pt x="714375" y="45720"/>
                  </a:lnTo>
                  <a:cubicBezTo>
                    <a:pt x="687705" y="41910"/>
                    <a:pt x="657225" y="33338"/>
                    <a:pt x="643890" y="2571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2" name="Google Shape;2992;p17"/>
            <p:cNvSpPr/>
            <p:nvPr/>
          </p:nvSpPr>
          <p:spPr>
            <a:xfrm>
              <a:off x="4989989" y="1862137"/>
              <a:ext cx="2212551" cy="2412682"/>
            </a:xfrm>
            <a:custGeom>
              <a:avLst/>
              <a:gdLst/>
              <a:ahLst/>
              <a:cxnLst/>
              <a:rect l="l" t="t" r="r" b="b"/>
              <a:pathLst>
                <a:path w="2212551" h="2412682" extrusionOk="0">
                  <a:moveTo>
                    <a:pt x="78263" y="1206818"/>
                  </a:moveTo>
                  <a:cubicBezTo>
                    <a:pt x="54450" y="1213485"/>
                    <a:pt x="36353" y="1225868"/>
                    <a:pt x="23018" y="1245870"/>
                  </a:cubicBezTo>
                  <a:cubicBezTo>
                    <a:pt x="-23655" y="1316355"/>
                    <a:pt x="10635" y="1460183"/>
                    <a:pt x="38258" y="1575435"/>
                  </a:cubicBezTo>
                  <a:cubicBezTo>
                    <a:pt x="47783" y="1616393"/>
                    <a:pt x="57308" y="1655445"/>
                    <a:pt x="61118" y="1684973"/>
                  </a:cubicBezTo>
                  <a:cubicBezTo>
                    <a:pt x="62070" y="1689735"/>
                    <a:pt x="62070" y="1695450"/>
                    <a:pt x="63023" y="1701165"/>
                  </a:cubicBezTo>
                  <a:cubicBezTo>
                    <a:pt x="67785" y="1736408"/>
                    <a:pt x="73500" y="1777365"/>
                    <a:pt x="65880" y="1802130"/>
                  </a:cubicBezTo>
                  <a:lnTo>
                    <a:pt x="63023" y="1809750"/>
                  </a:lnTo>
                  <a:lnTo>
                    <a:pt x="70643" y="1811655"/>
                  </a:lnTo>
                  <a:cubicBezTo>
                    <a:pt x="96360" y="1817370"/>
                    <a:pt x="128745" y="1842135"/>
                    <a:pt x="157320" y="1864995"/>
                  </a:cubicBezTo>
                  <a:cubicBezTo>
                    <a:pt x="161130" y="1868805"/>
                    <a:pt x="165893" y="1871663"/>
                    <a:pt x="169703" y="1874520"/>
                  </a:cubicBezTo>
                  <a:cubicBezTo>
                    <a:pt x="192563" y="1892618"/>
                    <a:pt x="222090" y="1920240"/>
                    <a:pt x="252570" y="1948815"/>
                  </a:cubicBezTo>
                  <a:cubicBezTo>
                    <a:pt x="336390" y="2027873"/>
                    <a:pt x="441165" y="2126933"/>
                    <a:pt x="524985" y="2126933"/>
                  </a:cubicBezTo>
                  <a:cubicBezTo>
                    <a:pt x="526890" y="2126933"/>
                    <a:pt x="528795" y="2126933"/>
                    <a:pt x="530700" y="2126933"/>
                  </a:cubicBezTo>
                  <a:cubicBezTo>
                    <a:pt x="554513" y="2125980"/>
                    <a:pt x="575468" y="2115503"/>
                    <a:pt x="592613" y="2098358"/>
                  </a:cubicBezTo>
                  <a:cubicBezTo>
                    <a:pt x="585945" y="2122170"/>
                    <a:pt x="587850" y="2145030"/>
                    <a:pt x="599280" y="2165985"/>
                  </a:cubicBezTo>
                  <a:cubicBezTo>
                    <a:pt x="637380" y="2241233"/>
                    <a:pt x="778350" y="2284095"/>
                    <a:pt x="891698" y="2317433"/>
                  </a:cubicBezTo>
                  <a:cubicBezTo>
                    <a:pt x="932655" y="2329815"/>
                    <a:pt x="970755" y="2341245"/>
                    <a:pt x="997425" y="2352675"/>
                  </a:cubicBezTo>
                  <a:cubicBezTo>
                    <a:pt x="1002188" y="2354580"/>
                    <a:pt x="1006950" y="2356485"/>
                    <a:pt x="1011713" y="2358390"/>
                  </a:cubicBezTo>
                  <a:cubicBezTo>
                    <a:pt x="1045050" y="2371725"/>
                    <a:pt x="1083150" y="2386965"/>
                    <a:pt x="1101248" y="2406968"/>
                  </a:cubicBezTo>
                  <a:lnTo>
                    <a:pt x="1106963" y="2412683"/>
                  </a:lnTo>
                  <a:lnTo>
                    <a:pt x="1112678" y="2406968"/>
                  </a:lnTo>
                  <a:cubicBezTo>
                    <a:pt x="1130775" y="2387918"/>
                    <a:pt x="1168875" y="2372678"/>
                    <a:pt x="1202213" y="2358390"/>
                  </a:cubicBezTo>
                  <a:cubicBezTo>
                    <a:pt x="1206975" y="2356485"/>
                    <a:pt x="1211738" y="2354580"/>
                    <a:pt x="1216500" y="2352675"/>
                  </a:cubicBezTo>
                  <a:cubicBezTo>
                    <a:pt x="1243170" y="2341245"/>
                    <a:pt x="1282223" y="2329815"/>
                    <a:pt x="1322228" y="2317433"/>
                  </a:cubicBezTo>
                  <a:cubicBezTo>
                    <a:pt x="1435575" y="2283143"/>
                    <a:pt x="1576545" y="2241233"/>
                    <a:pt x="1614645" y="2165985"/>
                  </a:cubicBezTo>
                  <a:cubicBezTo>
                    <a:pt x="1625123" y="2145030"/>
                    <a:pt x="1627028" y="2121218"/>
                    <a:pt x="1620360" y="2097405"/>
                  </a:cubicBezTo>
                  <a:cubicBezTo>
                    <a:pt x="1637505" y="2114550"/>
                    <a:pt x="1658460" y="2124075"/>
                    <a:pt x="1682273" y="2125980"/>
                  </a:cubicBezTo>
                  <a:cubicBezTo>
                    <a:pt x="1684178" y="2125980"/>
                    <a:pt x="1686083" y="2125980"/>
                    <a:pt x="1687988" y="2125980"/>
                  </a:cubicBezTo>
                  <a:cubicBezTo>
                    <a:pt x="1771808" y="2125980"/>
                    <a:pt x="1875630" y="2027873"/>
                    <a:pt x="1960403" y="1947863"/>
                  </a:cubicBezTo>
                  <a:cubicBezTo>
                    <a:pt x="1990883" y="1918335"/>
                    <a:pt x="2020410" y="1891665"/>
                    <a:pt x="2043270" y="1873568"/>
                  </a:cubicBezTo>
                  <a:cubicBezTo>
                    <a:pt x="2047080" y="1870710"/>
                    <a:pt x="2051843" y="1866900"/>
                    <a:pt x="2055653" y="1864043"/>
                  </a:cubicBezTo>
                  <a:cubicBezTo>
                    <a:pt x="2084228" y="1842135"/>
                    <a:pt x="2116613" y="1816418"/>
                    <a:pt x="2142330" y="1810703"/>
                  </a:cubicBezTo>
                  <a:lnTo>
                    <a:pt x="2149950" y="1808798"/>
                  </a:lnTo>
                  <a:lnTo>
                    <a:pt x="2147093" y="1801178"/>
                  </a:lnTo>
                  <a:cubicBezTo>
                    <a:pt x="2139473" y="1776413"/>
                    <a:pt x="2145188" y="1735455"/>
                    <a:pt x="2149950" y="1700213"/>
                  </a:cubicBezTo>
                  <a:cubicBezTo>
                    <a:pt x="2150903" y="1694498"/>
                    <a:pt x="2151855" y="1689735"/>
                    <a:pt x="2151855" y="1684020"/>
                  </a:cubicBezTo>
                  <a:cubicBezTo>
                    <a:pt x="2155665" y="1655445"/>
                    <a:pt x="2165190" y="1616393"/>
                    <a:pt x="2174715" y="1574483"/>
                  </a:cubicBezTo>
                  <a:cubicBezTo>
                    <a:pt x="2202338" y="1459230"/>
                    <a:pt x="2235675" y="1315403"/>
                    <a:pt x="2189955" y="1244918"/>
                  </a:cubicBezTo>
                  <a:cubicBezTo>
                    <a:pt x="2176620" y="1224915"/>
                    <a:pt x="2157570" y="1211580"/>
                    <a:pt x="2133758" y="1205865"/>
                  </a:cubicBezTo>
                  <a:cubicBezTo>
                    <a:pt x="2157570" y="1199198"/>
                    <a:pt x="2175668" y="1186815"/>
                    <a:pt x="2189003" y="1166813"/>
                  </a:cubicBezTo>
                  <a:cubicBezTo>
                    <a:pt x="2235675" y="1096328"/>
                    <a:pt x="2201385" y="952500"/>
                    <a:pt x="2173763" y="837248"/>
                  </a:cubicBezTo>
                  <a:cubicBezTo>
                    <a:pt x="2164238" y="796290"/>
                    <a:pt x="2154713" y="757238"/>
                    <a:pt x="2150903" y="727710"/>
                  </a:cubicBezTo>
                  <a:cubicBezTo>
                    <a:pt x="2149950" y="722948"/>
                    <a:pt x="2149950" y="717233"/>
                    <a:pt x="2148998" y="711518"/>
                  </a:cubicBezTo>
                  <a:cubicBezTo>
                    <a:pt x="2144235" y="676275"/>
                    <a:pt x="2138520" y="635318"/>
                    <a:pt x="2146140" y="610553"/>
                  </a:cubicBezTo>
                  <a:lnTo>
                    <a:pt x="2148998" y="602933"/>
                  </a:lnTo>
                  <a:lnTo>
                    <a:pt x="2141378" y="601028"/>
                  </a:lnTo>
                  <a:cubicBezTo>
                    <a:pt x="2115660" y="595313"/>
                    <a:pt x="2083275" y="570548"/>
                    <a:pt x="2054700" y="547688"/>
                  </a:cubicBezTo>
                  <a:cubicBezTo>
                    <a:pt x="2049938" y="543878"/>
                    <a:pt x="2046128" y="541020"/>
                    <a:pt x="2042318" y="538163"/>
                  </a:cubicBezTo>
                  <a:cubicBezTo>
                    <a:pt x="2019458" y="520065"/>
                    <a:pt x="1989930" y="492443"/>
                    <a:pt x="1959450" y="463868"/>
                  </a:cubicBezTo>
                  <a:cubicBezTo>
                    <a:pt x="1875630" y="384810"/>
                    <a:pt x="1770855" y="285750"/>
                    <a:pt x="1687035" y="285750"/>
                  </a:cubicBezTo>
                  <a:cubicBezTo>
                    <a:pt x="1685130" y="285750"/>
                    <a:pt x="1683225" y="285750"/>
                    <a:pt x="1681320" y="285750"/>
                  </a:cubicBezTo>
                  <a:cubicBezTo>
                    <a:pt x="1657508" y="286703"/>
                    <a:pt x="1636553" y="297180"/>
                    <a:pt x="1619408" y="314325"/>
                  </a:cubicBezTo>
                  <a:cubicBezTo>
                    <a:pt x="1626075" y="290513"/>
                    <a:pt x="1624170" y="267653"/>
                    <a:pt x="1612740" y="246698"/>
                  </a:cubicBezTo>
                  <a:cubicBezTo>
                    <a:pt x="1574640" y="171450"/>
                    <a:pt x="1433670" y="128588"/>
                    <a:pt x="1319370" y="95250"/>
                  </a:cubicBezTo>
                  <a:cubicBezTo>
                    <a:pt x="1278413" y="82868"/>
                    <a:pt x="1240313" y="71438"/>
                    <a:pt x="1213643" y="60008"/>
                  </a:cubicBezTo>
                  <a:cubicBezTo>
                    <a:pt x="1208880" y="58103"/>
                    <a:pt x="1204118" y="56197"/>
                    <a:pt x="1199355" y="54293"/>
                  </a:cubicBezTo>
                  <a:cubicBezTo>
                    <a:pt x="1166018" y="40958"/>
                    <a:pt x="1127918" y="25717"/>
                    <a:pt x="1109820" y="5715"/>
                  </a:cubicBezTo>
                  <a:lnTo>
                    <a:pt x="1106010" y="0"/>
                  </a:lnTo>
                  <a:lnTo>
                    <a:pt x="1100295" y="5715"/>
                  </a:lnTo>
                  <a:cubicBezTo>
                    <a:pt x="1082198" y="24765"/>
                    <a:pt x="1044098" y="40005"/>
                    <a:pt x="1010760" y="54293"/>
                  </a:cubicBezTo>
                  <a:cubicBezTo>
                    <a:pt x="1005998" y="56197"/>
                    <a:pt x="1001235" y="58103"/>
                    <a:pt x="996473" y="60008"/>
                  </a:cubicBezTo>
                  <a:cubicBezTo>
                    <a:pt x="969803" y="71438"/>
                    <a:pt x="930750" y="82868"/>
                    <a:pt x="890745" y="95250"/>
                  </a:cubicBezTo>
                  <a:cubicBezTo>
                    <a:pt x="777398" y="129540"/>
                    <a:pt x="636428" y="171450"/>
                    <a:pt x="598328" y="246698"/>
                  </a:cubicBezTo>
                  <a:cubicBezTo>
                    <a:pt x="587850" y="267653"/>
                    <a:pt x="585945" y="291465"/>
                    <a:pt x="592613" y="315278"/>
                  </a:cubicBezTo>
                  <a:cubicBezTo>
                    <a:pt x="575468" y="298133"/>
                    <a:pt x="554513" y="288608"/>
                    <a:pt x="530700" y="286703"/>
                  </a:cubicBezTo>
                  <a:cubicBezTo>
                    <a:pt x="445928" y="281940"/>
                    <a:pt x="339248" y="382905"/>
                    <a:pt x="252570" y="464820"/>
                  </a:cubicBezTo>
                  <a:cubicBezTo>
                    <a:pt x="222090" y="494348"/>
                    <a:pt x="192563" y="521018"/>
                    <a:pt x="169703" y="539115"/>
                  </a:cubicBezTo>
                  <a:cubicBezTo>
                    <a:pt x="165893" y="541973"/>
                    <a:pt x="161130" y="545783"/>
                    <a:pt x="157320" y="548640"/>
                  </a:cubicBezTo>
                  <a:cubicBezTo>
                    <a:pt x="128745" y="570548"/>
                    <a:pt x="96360" y="596265"/>
                    <a:pt x="70643" y="601980"/>
                  </a:cubicBezTo>
                  <a:lnTo>
                    <a:pt x="63023" y="603885"/>
                  </a:lnTo>
                  <a:lnTo>
                    <a:pt x="65880" y="611505"/>
                  </a:lnTo>
                  <a:cubicBezTo>
                    <a:pt x="73500" y="636270"/>
                    <a:pt x="67785" y="677228"/>
                    <a:pt x="63023" y="712470"/>
                  </a:cubicBezTo>
                  <a:cubicBezTo>
                    <a:pt x="62070" y="718185"/>
                    <a:pt x="61118" y="722948"/>
                    <a:pt x="61118" y="728663"/>
                  </a:cubicBezTo>
                  <a:cubicBezTo>
                    <a:pt x="57308" y="757238"/>
                    <a:pt x="47783" y="796290"/>
                    <a:pt x="38258" y="838200"/>
                  </a:cubicBezTo>
                  <a:cubicBezTo>
                    <a:pt x="10635" y="953453"/>
                    <a:pt x="-22702" y="1097280"/>
                    <a:pt x="23018" y="1167765"/>
                  </a:cubicBezTo>
                  <a:cubicBezTo>
                    <a:pt x="35400" y="1187768"/>
                    <a:pt x="53498" y="1201103"/>
                    <a:pt x="78263" y="1206818"/>
                  </a:cubicBezTo>
                  <a:close/>
                  <a:moveTo>
                    <a:pt x="1106963" y="193358"/>
                  </a:moveTo>
                  <a:cubicBezTo>
                    <a:pt x="1663223" y="193358"/>
                    <a:pt x="2115660" y="647700"/>
                    <a:pt x="2115660" y="1206818"/>
                  </a:cubicBezTo>
                  <a:cubicBezTo>
                    <a:pt x="2115660" y="1765935"/>
                    <a:pt x="1663223" y="2220278"/>
                    <a:pt x="1106963" y="2220278"/>
                  </a:cubicBezTo>
                  <a:cubicBezTo>
                    <a:pt x="550703" y="2220278"/>
                    <a:pt x="98265" y="1765935"/>
                    <a:pt x="98265" y="1206818"/>
                  </a:cubicBezTo>
                  <a:cubicBezTo>
                    <a:pt x="98265" y="647700"/>
                    <a:pt x="550703" y="193358"/>
                    <a:pt x="1106963" y="19335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3" name="Google Shape;2993;p17"/>
            <p:cNvSpPr/>
            <p:nvPr/>
          </p:nvSpPr>
          <p:spPr>
            <a:xfrm>
              <a:off x="5638800" y="3871912"/>
              <a:ext cx="916304" cy="45720"/>
            </a:xfrm>
            <a:custGeom>
              <a:avLst/>
              <a:gdLst/>
              <a:ahLst/>
              <a:cxnLst/>
              <a:rect l="l" t="t" r="r" b="b"/>
              <a:pathLst>
                <a:path w="916304" h="45720" extrusionOk="0">
                  <a:moveTo>
                    <a:pt x="90488" y="45720"/>
                  </a:moveTo>
                  <a:lnTo>
                    <a:pt x="825818" y="45720"/>
                  </a:lnTo>
                  <a:cubicBezTo>
                    <a:pt x="857250" y="32385"/>
                    <a:pt x="887730" y="17145"/>
                    <a:pt x="916305" y="0"/>
                  </a:cubicBezTo>
                  <a:lnTo>
                    <a:pt x="0" y="0"/>
                  </a:lnTo>
                  <a:cubicBezTo>
                    <a:pt x="28575" y="16192"/>
                    <a:pt x="59055" y="31433"/>
                    <a:pt x="90488" y="4572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4" name="Google Shape;2994;p17"/>
            <p:cNvSpPr/>
            <p:nvPr/>
          </p:nvSpPr>
          <p:spPr>
            <a:xfrm>
              <a:off x="5838825" y="3957637"/>
              <a:ext cx="516254" cy="36195"/>
            </a:xfrm>
            <a:custGeom>
              <a:avLst/>
              <a:gdLst/>
              <a:ahLst/>
              <a:cxnLst/>
              <a:rect l="l" t="t" r="r" b="b"/>
              <a:pathLst>
                <a:path w="516254" h="36195" extrusionOk="0">
                  <a:moveTo>
                    <a:pt x="258128" y="36195"/>
                  </a:moveTo>
                  <a:cubicBezTo>
                    <a:pt x="347663" y="36195"/>
                    <a:pt x="434340" y="23813"/>
                    <a:pt x="516255" y="0"/>
                  </a:cubicBezTo>
                  <a:lnTo>
                    <a:pt x="0" y="0"/>
                  </a:lnTo>
                  <a:cubicBezTo>
                    <a:pt x="81915" y="22860"/>
                    <a:pt x="168592" y="36195"/>
                    <a:pt x="258128" y="3619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5" name="Google Shape;2995;p17"/>
            <p:cNvSpPr/>
            <p:nvPr/>
          </p:nvSpPr>
          <p:spPr>
            <a:xfrm>
              <a:off x="6180772" y="3058477"/>
              <a:ext cx="205999" cy="305752"/>
            </a:xfrm>
            <a:custGeom>
              <a:avLst/>
              <a:gdLst/>
              <a:ahLst/>
              <a:cxnLst/>
              <a:rect l="l" t="t" r="r" b="b"/>
              <a:pathLst>
                <a:path w="205999" h="305752" extrusionOk="0">
                  <a:moveTo>
                    <a:pt x="140018" y="11430"/>
                  </a:moveTo>
                  <a:cubicBezTo>
                    <a:pt x="134303" y="5715"/>
                    <a:pt x="115253" y="0"/>
                    <a:pt x="92393" y="0"/>
                  </a:cubicBezTo>
                  <a:cubicBezTo>
                    <a:pt x="81915" y="0"/>
                    <a:pt x="72390" y="952"/>
                    <a:pt x="62865" y="3810"/>
                  </a:cubicBezTo>
                  <a:cubicBezTo>
                    <a:pt x="28575" y="12382"/>
                    <a:pt x="0" y="48577"/>
                    <a:pt x="0" y="66675"/>
                  </a:cubicBezTo>
                  <a:cubicBezTo>
                    <a:pt x="10478" y="80010"/>
                    <a:pt x="23813" y="94297"/>
                    <a:pt x="36195" y="106680"/>
                  </a:cubicBezTo>
                  <a:cubicBezTo>
                    <a:pt x="63818" y="133350"/>
                    <a:pt x="89535" y="160020"/>
                    <a:pt x="90488" y="196215"/>
                  </a:cubicBezTo>
                  <a:cubicBezTo>
                    <a:pt x="91440" y="213360"/>
                    <a:pt x="88583" y="228600"/>
                    <a:pt x="82868" y="243840"/>
                  </a:cubicBezTo>
                  <a:cubicBezTo>
                    <a:pt x="70485" y="276225"/>
                    <a:pt x="40958" y="295275"/>
                    <a:pt x="14288" y="305752"/>
                  </a:cubicBezTo>
                  <a:cubicBezTo>
                    <a:pt x="92393" y="301942"/>
                    <a:pt x="149543" y="284797"/>
                    <a:pt x="179070" y="253365"/>
                  </a:cubicBezTo>
                  <a:cubicBezTo>
                    <a:pt x="199073" y="233363"/>
                    <a:pt x="207645" y="206692"/>
                    <a:pt x="205740" y="174307"/>
                  </a:cubicBezTo>
                  <a:cubicBezTo>
                    <a:pt x="203835" y="152400"/>
                    <a:pt x="187643" y="130492"/>
                    <a:pt x="172403" y="108585"/>
                  </a:cubicBezTo>
                  <a:cubicBezTo>
                    <a:pt x="150495" y="79057"/>
                    <a:pt x="127635" y="47625"/>
                    <a:pt x="140018" y="11430"/>
                  </a:cubicBezTo>
                  <a:cubicBezTo>
                    <a:pt x="140970" y="11430"/>
                    <a:pt x="140018" y="11430"/>
                    <a:pt x="140018" y="1143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6" name="Google Shape;2996;p17"/>
            <p:cNvSpPr/>
            <p:nvPr/>
          </p:nvSpPr>
          <p:spPr>
            <a:xfrm>
              <a:off x="6236970" y="3089909"/>
              <a:ext cx="262116" cy="284797"/>
            </a:xfrm>
            <a:custGeom>
              <a:avLst/>
              <a:gdLst/>
              <a:ahLst/>
              <a:cxnLst/>
              <a:rect l="l" t="t" r="r" b="b"/>
              <a:pathLst>
                <a:path w="262116" h="284797" extrusionOk="0">
                  <a:moveTo>
                    <a:pt x="190500" y="0"/>
                  </a:moveTo>
                  <a:cubicBezTo>
                    <a:pt x="178117" y="0"/>
                    <a:pt x="160020" y="953"/>
                    <a:pt x="142875" y="7620"/>
                  </a:cubicBezTo>
                  <a:cubicBezTo>
                    <a:pt x="121920" y="15240"/>
                    <a:pt x="109538" y="22860"/>
                    <a:pt x="104775" y="30480"/>
                  </a:cubicBezTo>
                  <a:cubicBezTo>
                    <a:pt x="111442" y="42863"/>
                    <a:pt x="120015" y="56198"/>
                    <a:pt x="129540" y="67628"/>
                  </a:cubicBezTo>
                  <a:cubicBezTo>
                    <a:pt x="146685" y="90488"/>
                    <a:pt x="163830" y="114300"/>
                    <a:pt x="165735" y="140970"/>
                  </a:cubicBezTo>
                  <a:cubicBezTo>
                    <a:pt x="168592" y="178118"/>
                    <a:pt x="158115" y="208598"/>
                    <a:pt x="135255" y="231458"/>
                  </a:cubicBezTo>
                  <a:cubicBezTo>
                    <a:pt x="107633" y="260033"/>
                    <a:pt x="61913" y="278130"/>
                    <a:pt x="0" y="284798"/>
                  </a:cubicBezTo>
                  <a:cubicBezTo>
                    <a:pt x="4763" y="284798"/>
                    <a:pt x="8572" y="284798"/>
                    <a:pt x="13335" y="284798"/>
                  </a:cubicBezTo>
                  <a:cubicBezTo>
                    <a:pt x="105727" y="284798"/>
                    <a:pt x="180975" y="263843"/>
                    <a:pt x="223838" y="225743"/>
                  </a:cubicBezTo>
                  <a:cubicBezTo>
                    <a:pt x="250508" y="201930"/>
                    <a:pt x="263842" y="173355"/>
                    <a:pt x="261938" y="140970"/>
                  </a:cubicBezTo>
                  <a:cubicBezTo>
                    <a:pt x="260985" y="119063"/>
                    <a:pt x="248602" y="101918"/>
                    <a:pt x="237172" y="84773"/>
                  </a:cubicBezTo>
                  <a:cubicBezTo>
                    <a:pt x="220980" y="61913"/>
                    <a:pt x="202883" y="36195"/>
                    <a:pt x="222885" y="953"/>
                  </a:cubicBezTo>
                  <a:cubicBezTo>
                    <a:pt x="216217" y="1905"/>
                    <a:pt x="204788" y="0"/>
                    <a:pt x="190500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7" name="Google Shape;2997;p17"/>
            <p:cNvSpPr/>
            <p:nvPr/>
          </p:nvSpPr>
          <p:spPr>
            <a:xfrm>
              <a:off x="5940559" y="3035617"/>
              <a:ext cx="315693" cy="330517"/>
            </a:xfrm>
            <a:custGeom>
              <a:avLst/>
              <a:gdLst/>
              <a:ahLst/>
              <a:cxnLst/>
              <a:rect l="l" t="t" r="r" b="b"/>
              <a:pathLst>
                <a:path w="315693" h="330517" extrusionOk="0">
                  <a:moveTo>
                    <a:pt x="308793" y="260985"/>
                  </a:moveTo>
                  <a:cubicBezTo>
                    <a:pt x="314507" y="247650"/>
                    <a:pt x="316412" y="234315"/>
                    <a:pt x="315460" y="219075"/>
                  </a:cubicBezTo>
                  <a:cubicBezTo>
                    <a:pt x="313555" y="188595"/>
                    <a:pt x="290695" y="163830"/>
                    <a:pt x="265930" y="140017"/>
                  </a:cubicBezTo>
                  <a:cubicBezTo>
                    <a:pt x="257357" y="131445"/>
                    <a:pt x="212590" y="87630"/>
                    <a:pt x="196398" y="49530"/>
                  </a:cubicBezTo>
                  <a:lnTo>
                    <a:pt x="193540" y="43815"/>
                  </a:lnTo>
                  <a:cubicBezTo>
                    <a:pt x="183062" y="16192"/>
                    <a:pt x="175443" y="0"/>
                    <a:pt x="157345" y="0"/>
                  </a:cubicBezTo>
                  <a:cubicBezTo>
                    <a:pt x="140200" y="0"/>
                    <a:pt x="131628" y="18098"/>
                    <a:pt x="120198" y="45720"/>
                  </a:cubicBezTo>
                  <a:cubicBezTo>
                    <a:pt x="119245" y="46673"/>
                    <a:pt x="89718" y="102870"/>
                    <a:pt x="46855" y="143828"/>
                  </a:cubicBezTo>
                  <a:cubicBezTo>
                    <a:pt x="22090" y="166688"/>
                    <a:pt x="1135" y="190500"/>
                    <a:pt x="182" y="220028"/>
                  </a:cubicBezTo>
                  <a:cubicBezTo>
                    <a:pt x="-770" y="234315"/>
                    <a:pt x="2087" y="247650"/>
                    <a:pt x="6850" y="261938"/>
                  </a:cubicBezTo>
                  <a:cubicBezTo>
                    <a:pt x="24948" y="309563"/>
                    <a:pt x="94480" y="330517"/>
                    <a:pt x="155440" y="330517"/>
                  </a:cubicBezTo>
                  <a:lnTo>
                    <a:pt x="158298" y="330517"/>
                  </a:lnTo>
                  <a:lnTo>
                    <a:pt x="158298" y="330517"/>
                  </a:lnTo>
                  <a:lnTo>
                    <a:pt x="158298" y="330517"/>
                  </a:lnTo>
                  <a:lnTo>
                    <a:pt x="161155" y="330517"/>
                  </a:lnTo>
                  <a:cubicBezTo>
                    <a:pt x="221162" y="329565"/>
                    <a:pt x="290695" y="308610"/>
                    <a:pt x="308793" y="26098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8" name="Google Shape;2998;p17"/>
            <p:cNvSpPr/>
            <p:nvPr/>
          </p:nvSpPr>
          <p:spPr>
            <a:xfrm>
              <a:off x="5809990" y="3058477"/>
              <a:ext cx="205999" cy="305752"/>
            </a:xfrm>
            <a:custGeom>
              <a:avLst/>
              <a:gdLst/>
              <a:ahLst/>
              <a:cxnLst/>
              <a:rect l="l" t="t" r="r" b="b"/>
              <a:pathLst>
                <a:path w="205999" h="305752" extrusionOk="0">
                  <a:moveTo>
                    <a:pt x="259" y="174307"/>
                  </a:moveTo>
                  <a:cubicBezTo>
                    <a:pt x="-1646" y="206692"/>
                    <a:pt x="6927" y="233363"/>
                    <a:pt x="26929" y="253365"/>
                  </a:cubicBezTo>
                  <a:cubicBezTo>
                    <a:pt x="56457" y="283845"/>
                    <a:pt x="113607" y="301942"/>
                    <a:pt x="191712" y="305752"/>
                  </a:cubicBezTo>
                  <a:cubicBezTo>
                    <a:pt x="165042" y="295275"/>
                    <a:pt x="135514" y="276225"/>
                    <a:pt x="123132" y="243840"/>
                  </a:cubicBezTo>
                  <a:cubicBezTo>
                    <a:pt x="117417" y="228600"/>
                    <a:pt x="114559" y="212407"/>
                    <a:pt x="115512" y="196215"/>
                  </a:cubicBezTo>
                  <a:cubicBezTo>
                    <a:pt x="117417" y="160020"/>
                    <a:pt x="142182" y="133350"/>
                    <a:pt x="169804" y="106680"/>
                  </a:cubicBezTo>
                  <a:cubicBezTo>
                    <a:pt x="182187" y="94297"/>
                    <a:pt x="195522" y="80010"/>
                    <a:pt x="205999" y="66675"/>
                  </a:cubicBezTo>
                  <a:cubicBezTo>
                    <a:pt x="205999" y="48577"/>
                    <a:pt x="177424" y="12382"/>
                    <a:pt x="143134" y="3810"/>
                  </a:cubicBezTo>
                  <a:cubicBezTo>
                    <a:pt x="133609" y="1905"/>
                    <a:pt x="124084" y="0"/>
                    <a:pt x="113607" y="0"/>
                  </a:cubicBezTo>
                  <a:cubicBezTo>
                    <a:pt x="90747" y="0"/>
                    <a:pt x="71697" y="5715"/>
                    <a:pt x="65982" y="11430"/>
                  </a:cubicBezTo>
                  <a:cubicBezTo>
                    <a:pt x="65982" y="11430"/>
                    <a:pt x="65029" y="12382"/>
                    <a:pt x="65029" y="12382"/>
                  </a:cubicBezTo>
                  <a:cubicBezTo>
                    <a:pt x="78364" y="48577"/>
                    <a:pt x="55504" y="79057"/>
                    <a:pt x="33597" y="109538"/>
                  </a:cubicBezTo>
                  <a:cubicBezTo>
                    <a:pt x="18357" y="130492"/>
                    <a:pt x="2164" y="152400"/>
                    <a:pt x="259" y="17430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9" name="Google Shape;2999;p17"/>
            <p:cNvSpPr/>
            <p:nvPr/>
          </p:nvSpPr>
          <p:spPr>
            <a:xfrm>
              <a:off x="5698628" y="3091815"/>
              <a:ext cx="262116" cy="284797"/>
            </a:xfrm>
            <a:custGeom>
              <a:avLst/>
              <a:gdLst/>
              <a:ahLst/>
              <a:cxnLst/>
              <a:rect l="l" t="t" r="r" b="b"/>
              <a:pathLst>
                <a:path w="262116" h="284797" extrusionOk="0">
                  <a:moveTo>
                    <a:pt x="179" y="140970"/>
                  </a:moveTo>
                  <a:cubicBezTo>
                    <a:pt x="-1726" y="173355"/>
                    <a:pt x="11609" y="201930"/>
                    <a:pt x="38279" y="225742"/>
                  </a:cubicBezTo>
                  <a:cubicBezTo>
                    <a:pt x="81142" y="263842"/>
                    <a:pt x="156389" y="284797"/>
                    <a:pt x="248781" y="284797"/>
                  </a:cubicBezTo>
                  <a:cubicBezTo>
                    <a:pt x="253544" y="284797"/>
                    <a:pt x="257354" y="284797"/>
                    <a:pt x="262117" y="284797"/>
                  </a:cubicBezTo>
                  <a:cubicBezTo>
                    <a:pt x="199252" y="277177"/>
                    <a:pt x="154484" y="259080"/>
                    <a:pt x="126862" y="231457"/>
                  </a:cubicBezTo>
                  <a:cubicBezTo>
                    <a:pt x="104002" y="207645"/>
                    <a:pt x="93524" y="177165"/>
                    <a:pt x="96382" y="140970"/>
                  </a:cubicBezTo>
                  <a:cubicBezTo>
                    <a:pt x="98287" y="114300"/>
                    <a:pt x="115432" y="90488"/>
                    <a:pt x="132577" y="67627"/>
                  </a:cubicBezTo>
                  <a:cubicBezTo>
                    <a:pt x="142102" y="55245"/>
                    <a:pt x="150674" y="42863"/>
                    <a:pt x="157342" y="30480"/>
                  </a:cubicBezTo>
                  <a:cubicBezTo>
                    <a:pt x="152579" y="21907"/>
                    <a:pt x="140197" y="14288"/>
                    <a:pt x="119242" y="7620"/>
                  </a:cubicBezTo>
                  <a:cubicBezTo>
                    <a:pt x="102097" y="1905"/>
                    <a:pt x="83047" y="0"/>
                    <a:pt x="71617" y="0"/>
                  </a:cubicBezTo>
                  <a:cubicBezTo>
                    <a:pt x="57329" y="0"/>
                    <a:pt x="45899" y="1905"/>
                    <a:pt x="40184" y="3810"/>
                  </a:cubicBezTo>
                  <a:cubicBezTo>
                    <a:pt x="61139" y="39052"/>
                    <a:pt x="42089" y="64770"/>
                    <a:pt x="25897" y="87630"/>
                  </a:cubicBezTo>
                  <a:cubicBezTo>
                    <a:pt x="13514" y="101917"/>
                    <a:pt x="2084" y="119063"/>
                    <a:pt x="179" y="14097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0" name="Google Shape;3000;p17"/>
            <p:cNvSpPr/>
            <p:nvPr/>
          </p:nvSpPr>
          <p:spPr>
            <a:xfrm>
              <a:off x="5791200" y="3389947"/>
              <a:ext cx="150495" cy="61912"/>
            </a:xfrm>
            <a:custGeom>
              <a:avLst/>
              <a:gdLst/>
              <a:ahLst/>
              <a:cxnLst/>
              <a:rect l="l" t="t" r="r" b="b"/>
              <a:pathLst>
                <a:path w="150495" h="61912" extrusionOk="0">
                  <a:moveTo>
                    <a:pt x="122873" y="25718"/>
                  </a:moveTo>
                  <a:cubicBezTo>
                    <a:pt x="126683" y="23813"/>
                    <a:pt x="129540" y="21908"/>
                    <a:pt x="131445" y="20003"/>
                  </a:cubicBezTo>
                  <a:cubicBezTo>
                    <a:pt x="137160" y="16193"/>
                    <a:pt x="140970" y="12383"/>
                    <a:pt x="144780" y="8573"/>
                  </a:cubicBezTo>
                  <a:cubicBezTo>
                    <a:pt x="146685" y="6668"/>
                    <a:pt x="148590" y="4763"/>
                    <a:pt x="150495" y="2858"/>
                  </a:cubicBezTo>
                  <a:cubicBezTo>
                    <a:pt x="132398" y="2858"/>
                    <a:pt x="115252" y="1905"/>
                    <a:pt x="98108" y="0"/>
                  </a:cubicBezTo>
                  <a:lnTo>
                    <a:pt x="98108" y="0"/>
                  </a:lnTo>
                  <a:cubicBezTo>
                    <a:pt x="96202" y="0"/>
                    <a:pt x="95250" y="953"/>
                    <a:pt x="94298" y="1905"/>
                  </a:cubicBezTo>
                  <a:cubicBezTo>
                    <a:pt x="92392" y="3810"/>
                    <a:pt x="89535" y="5715"/>
                    <a:pt x="87630" y="7620"/>
                  </a:cubicBezTo>
                  <a:cubicBezTo>
                    <a:pt x="73342" y="20003"/>
                    <a:pt x="49530" y="40005"/>
                    <a:pt x="1905" y="40005"/>
                  </a:cubicBezTo>
                  <a:lnTo>
                    <a:pt x="0" y="40005"/>
                  </a:lnTo>
                  <a:cubicBezTo>
                    <a:pt x="16192" y="48578"/>
                    <a:pt x="53340" y="60960"/>
                    <a:pt x="92392" y="61913"/>
                  </a:cubicBezTo>
                  <a:lnTo>
                    <a:pt x="92392" y="61913"/>
                  </a:lnTo>
                  <a:cubicBezTo>
                    <a:pt x="96202" y="61913"/>
                    <a:pt x="97155" y="60960"/>
                    <a:pt x="97155" y="59055"/>
                  </a:cubicBezTo>
                  <a:cubicBezTo>
                    <a:pt x="97155" y="56198"/>
                    <a:pt x="97155" y="54293"/>
                    <a:pt x="97155" y="52388"/>
                  </a:cubicBezTo>
                  <a:cubicBezTo>
                    <a:pt x="100013" y="40005"/>
                    <a:pt x="110490" y="33338"/>
                    <a:pt x="122873" y="2571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1" name="Google Shape;3001;p17"/>
            <p:cNvSpPr/>
            <p:nvPr/>
          </p:nvSpPr>
          <p:spPr>
            <a:xfrm>
              <a:off x="5904547" y="3388995"/>
              <a:ext cx="103822" cy="80962"/>
            </a:xfrm>
            <a:custGeom>
              <a:avLst/>
              <a:gdLst/>
              <a:ahLst/>
              <a:cxnLst/>
              <a:rect l="l" t="t" r="r" b="b"/>
              <a:pathLst>
                <a:path w="103822" h="80962" extrusionOk="0">
                  <a:moveTo>
                    <a:pt x="68580" y="80963"/>
                  </a:moveTo>
                  <a:cubicBezTo>
                    <a:pt x="78105" y="80963"/>
                    <a:pt x="87630" y="80010"/>
                    <a:pt x="94298" y="77152"/>
                  </a:cubicBezTo>
                  <a:cubicBezTo>
                    <a:pt x="99060" y="75247"/>
                    <a:pt x="102870" y="73342"/>
                    <a:pt x="103823" y="71438"/>
                  </a:cubicBezTo>
                  <a:cubicBezTo>
                    <a:pt x="101918" y="69533"/>
                    <a:pt x="100965" y="67627"/>
                    <a:pt x="99060" y="65722"/>
                  </a:cubicBezTo>
                  <a:cubicBezTo>
                    <a:pt x="88582" y="48577"/>
                    <a:pt x="81915" y="21908"/>
                    <a:pt x="101918" y="952"/>
                  </a:cubicBezTo>
                  <a:cubicBezTo>
                    <a:pt x="101918" y="952"/>
                    <a:pt x="101918" y="952"/>
                    <a:pt x="102870" y="0"/>
                  </a:cubicBezTo>
                  <a:cubicBezTo>
                    <a:pt x="97155" y="952"/>
                    <a:pt x="90487" y="952"/>
                    <a:pt x="84773" y="952"/>
                  </a:cubicBezTo>
                  <a:cubicBezTo>
                    <a:pt x="55245" y="4763"/>
                    <a:pt x="49530" y="10477"/>
                    <a:pt x="42862" y="19050"/>
                  </a:cubicBezTo>
                  <a:cubicBezTo>
                    <a:pt x="39052" y="22860"/>
                    <a:pt x="34290" y="27622"/>
                    <a:pt x="27623" y="33338"/>
                  </a:cubicBezTo>
                  <a:cubicBezTo>
                    <a:pt x="24765" y="35242"/>
                    <a:pt x="21907" y="37147"/>
                    <a:pt x="19050" y="39052"/>
                  </a:cubicBezTo>
                  <a:cubicBezTo>
                    <a:pt x="9525" y="44767"/>
                    <a:pt x="952" y="50483"/>
                    <a:pt x="0" y="55245"/>
                  </a:cubicBezTo>
                  <a:cubicBezTo>
                    <a:pt x="0" y="57150"/>
                    <a:pt x="0" y="58102"/>
                    <a:pt x="1905" y="60960"/>
                  </a:cubicBezTo>
                  <a:cubicBezTo>
                    <a:pt x="8573" y="71438"/>
                    <a:pt x="39052" y="80963"/>
                    <a:pt x="68580" y="8096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2" name="Google Shape;3002;p17"/>
            <p:cNvSpPr/>
            <p:nvPr/>
          </p:nvSpPr>
          <p:spPr>
            <a:xfrm>
              <a:off x="6010121" y="3382327"/>
              <a:ext cx="179377" cy="129539"/>
            </a:xfrm>
            <a:custGeom>
              <a:avLst/>
              <a:gdLst/>
              <a:ahLst/>
              <a:cxnLst/>
              <a:rect l="l" t="t" r="r" b="b"/>
              <a:pathLst>
                <a:path w="179377" h="129539" extrusionOk="0">
                  <a:moveTo>
                    <a:pt x="88736" y="0"/>
                  </a:moveTo>
                  <a:lnTo>
                    <a:pt x="88736" y="0"/>
                  </a:lnTo>
                  <a:lnTo>
                    <a:pt x="87784" y="0"/>
                  </a:lnTo>
                  <a:cubicBezTo>
                    <a:pt x="44921" y="0"/>
                    <a:pt x="20156" y="5715"/>
                    <a:pt x="8726" y="19050"/>
                  </a:cubicBezTo>
                  <a:cubicBezTo>
                    <a:pt x="-4609" y="33338"/>
                    <a:pt x="-799" y="52388"/>
                    <a:pt x="7774" y="64770"/>
                  </a:cubicBezTo>
                  <a:cubicBezTo>
                    <a:pt x="9679" y="67627"/>
                    <a:pt x="11584" y="70485"/>
                    <a:pt x="14441" y="72390"/>
                  </a:cubicBezTo>
                  <a:lnTo>
                    <a:pt x="16346" y="74295"/>
                  </a:lnTo>
                  <a:cubicBezTo>
                    <a:pt x="23014" y="79057"/>
                    <a:pt x="30634" y="81915"/>
                    <a:pt x="38254" y="84772"/>
                  </a:cubicBezTo>
                  <a:cubicBezTo>
                    <a:pt x="56351" y="91440"/>
                    <a:pt x="76354" y="99060"/>
                    <a:pt x="89689" y="129540"/>
                  </a:cubicBezTo>
                  <a:cubicBezTo>
                    <a:pt x="103024" y="98107"/>
                    <a:pt x="123026" y="91440"/>
                    <a:pt x="141124" y="84772"/>
                  </a:cubicBezTo>
                  <a:cubicBezTo>
                    <a:pt x="148744" y="81915"/>
                    <a:pt x="156364" y="79057"/>
                    <a:pt x="163031" y="74295"/>
                  </a:cubicBezTo>
                  <a:lnTo>
                    <a:pt x="164936" y="72390"/>
                  </a:lnTo>
                  <a:cubicBezTo>
                    <a:pt x="167794" y="70485"/>
                    <a:pt x="169699" y="67627"/>
                    <a:pt x="171604" y="64770"/>
                  </a:cubicBezTo>
                  <a:cubicBezTo>
                    <a:pt x="180176" y="52388"/>
                    <a:pt x="183986" y="33338"/>
                    <a:pt x="170651" y="19050"/>
                  </a:cubicBezTo>
                  <a:cubicBezTo>
                    <a:pt x="157316" y="5715"/>
                    <a:pt x="131599" y="0"/>
                    <a:pt x="88736" y="0"/>
                  </a:cubicBezTo>
                  <a:lnTo>
                    <a:pt x="88736" y="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3" name="Google Shape;3003;p17"/>
            <p:cNvSpPr/>
            <p:nvPr/>
          </p:nvSpPr>
          <p:spPr>
            <a:xfrm>
              <a:off x="6188392" y="3388995"/>
              <a:ext cx="104775" cy="81914"/>
            </a:xfrm>
            <a:custGeom>
              <a:avLst/>
              <a:gdLst/>
              <a:ahLst/>
              <a:cxnLst/>
              <a:rect l="l" t="t" r="r" b="b"/>
              <a:pathLst>
                <a:path w="104775" h="81914" extrusionOk="0">
                  <a:moveTo>
                    <a:pt x="0" y="72390"/>
                  </a:moveTo>
                  <a:cubicBezTo>
                    <a:pt x="1905" y="74295"/>
                    <a:pt x="4763" y="77152"/>
                    <a:pt x="9525" y="78105"/>
                  </a:cubicBezTo>
                  <a:cubicBezTo>
                    <a:pt x="16192" y="80010"/>
                    <a:pt x="24765" y="81915"/>
                    <a:pt x="35242" y="81915"/>
                  </a:cubicBezTo>
                  <a:cubicBezTo>
                    <a:pt x="64770" y="81915"/>
                    <a:pt x="95250" y="72390"/>
                    <a:pt x="102870" y="60960"/>
                  </a:cubicBezTo>
                  <a:cubicBezTo>
                    <a:pt x="104775" y="59055"/>
                    <a:pt x="104775" y="57150"/>
                    <a:pt x="104775" y="55245"/>
                  </a:cubicBezTo>
                  <a:cubicBezTo>
                    <a:pt x="103823" y="50483"/>
                    <a:pt x="95250" y="44767"/>
                    <a:pt x="85725" y="39052"/>
                  </a:cubicBezTo>
                  <a:cubicBezTo>
                    <a:pt x="82867" y="37147"/>
                    <a:pt x="80010" y="35242"/>
                    <a:pt x="77153" y="33338"/>
                  </a:cubicBezTo>
                  <a:cubicBezTo>
                    <a:pt x="69533" y="28575"/>
                    <a:pt x="65723" y="23813"/>
                    <a:pt x="61913" y="19050"/>
                  </a:cubicBezTo>
                  <a:cubicBezTo>
                    <a:pt x="54292" y="11430"/>
                    <a:pt x="48578" y="4763"/>
                    <a:pt x="20003" y="952"/>
                  </a:cubicBezTo>
                  <a:cubicBezTo>
                    <a:pt x="14288" y="952"/>
                    <a:pt x="8573" y="0"/>
                    <a:pt x="1905" y="0"/>
                  </a:cubicBezTo>
                  <a:cubicBezTo>
                    <a:pt x="1905" y="0"/>
                    <a:pt x="1905" y="0"/>
                    <a:pt x="2858" y="952"/>
                  </a:cubicBezTo>
                  <a:cubicBezTo>
                    <a:pt x="21908" y="21908"/>
                    <a:pt x="16192" y="49530"/>
                    <a:pt x="5715" y="65722"/>
                  </a:cubicBezTo>
                  <a:cubicBezTo>
                    <a:pt x="3810" y="67627"/>
                    <a:pt x="1905" y="70485"/>
                    <a:pt x="0" y="7239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4" name="Google Shape;3004;p17"/>
            <p:cNvSpPr/>
            <p:nvPr/>
          </p:nvSpPr>
          <p:spPr>
            <a:xfrm>
              <a:off x="6255067" y="3388042"/>
              <a:ext cx="150495" cy="61912"/>
            </a:xfrm>
            <a:custGeom>
              <a:avLst/>
              <a:gdLst/>
              <a:ahLst/>
              <a:cxnLst/>
              <a:rect l="l" t="t" r="r" b="b"/>
              <a:pathLst>
                <a:path w="150495" h="61912" extrusionOk="0">
                  <a:moveTo>
                    <a:pt x="58103" y="61913"/>
                  </a:moveTo>
                  <a:lnTo>
                    <a:pt x="58103" y="61913"/>
                  </a:lnTo>
                  <a:cubicBezTo>
                    <a:pt x="97155" y="61913"/>
                    <a:pt x="135255" y="49530"/>
                    <a:pt x="150495" y="40005"/>
                  </a:cubicBezTo>
                  <a:lnTo>
                    <a:pt x="148590" y="40005"/>
                  </a:lnTo>
                  <a:cubicBezTo>
                    <a:pt x="100965" y="40005"/>
                    <a:pt x="77153" y="20003"/>
                    <a:pt x="62865" y="7620"/>
                  </a:cubicBezTo>
                  <a:cubicBezTo>
                    <a:pt x="60960" y="5715"/>
                    <a:pt x="58103" y="3810"/>
                    <a:pt x="56198" y="1905"/>
                  </a:cubicBezTo>
                  <a:cubicBezTo>
                    <a:pt x="55245" y="953"/>
                    <a:pt x="54292" y="953"/>
                    <a:pt x="52388" y="0"/>
                  </a:cubicBezTo>
                  <a:lnTo>
                    <a:pt x="52388" y="0"/>
                  </a:lnTo>
                  <a:cubicBezTo>
                    <a:pt x="35242" y="1905"/>
                    <a:pt x="17145" y="2858"/>
                    <a:pt x="0" y="2858"/>
                  </a:cubicBezTo>
                  <a:cubicBezTo>
                    <a:pt x="1905" y="4763"/>
                    <a:pt x="3810" y="6667"/>
                    <a:pt x="5715" y="8573"/>
                  </a:cubicBezTo>
                  <a:cubicBezTo>
                    <a:pt x="9525" y="12383"/>
                    <a:pt x="12383" y="16192"/>
                    <a:pt x="19050" y="20003"/>
                  </a:cubicBezTo>
                  <a:cubicBezTo>
                    <a:pt x="21908" y="21908"/>
                    <a:pt x="24765" y="23813"/>
                    <a:pt x="27623" y="25717"/>
                  </a:cubicBezTo>
                  <a:cubicBezTo>
                    <a:pt x="40005" y="33338"/>
                    <a:pt x="50483" y="40005"/>
                    <a:pt x="52388" y="51435"/>
                  </a:cubicBezTo>
                  <a:cubicBezTo>
                    <a:pt x="52388" y="53340"/>
                    <a:pt x="53340" y="56198"/>
                    <a:pt x="52388" y="58103"/>
                  </a:cubicBezTo>
                  <a:cubicBezTo>
                    <a:pt x="53340" y="60960"/>
                    <a:pt x="54292" y="61913"/>
                    <a:pt x="58103" y="6191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5" name="Google Shape;3005;p17"/>
            <p:cNvSpPr/>
            <p:nvPr/>
          </p:nvSpPr>
          <p:spPr>
            <a:xfrm>
              <a:off x="5622575" y="3664505"/>
              <a:ext cx="433339" cy="150232"/>
            </a:xfrm>
            <a:custGeom>
              <a:avLst/>
              <a:gdLst/>
              <a:ahLst/>
              <a:cxnLst/>
              <a:rect l="l" t="t" r="r" b="b"/>
              <a:pathLst>
                <a:path w="433339" h="150232" extrusionOk="0">
                  <a:moveTo>
                    <a:pt x="281020" y="82629"/>
                  </a:moveTo>
                  <a:cubicBezTo>
                    <a:pt x="285782" y="84534"/>
                    <a:pt x="349600" y="103584"/>
                    <a:pt x="361982" y="104537"/>
                  </a:cubicBezTo>
                  <a:cubicBezTo>
                    <a:pt x="382937" y="107394"/>
                    <a:pt x="404845" y="106442"/>
                    <a:pt x="421037" y="92154"/>
                  </a:cubicBezTo>
                  <a:cubicBezTo>
                    <a:pt x="421990" y="91202"/>
                    <a:pt x="422942" y="90249"/>
                    <a:pt x="424847" y="89297"/>
                  </a:cubicBezTo>
                  <a:cubicBezTo>
                    <a:pt x="427705" y="85487"/>
                    <a:pt x="430562" y="82629"/>
                    <a:pt x="431515" y="78819"/>
                  </a:cubicBezTo>
                  <a:cubicBezTo>
                    <a:pt x="440087" y="56912"/>
                    <a:pt x="419132" y="30242"/>
                    <a:pt x="354362" y="15002"/>
                  </a:cubicBezTo>
                  <a:cubicBezTo>
                    <a:pt x="274352" y="-4048"/>
                    <a:pt x="153385" y="-6906"/>
                    <a:pt x="67660" y="17859"/>
                  </a:cubicBezTo>
                  <a:cubicBezTo>
                    <a:pt x="19082" y="32147"/>
                    <a:pt x="-920" y="52149"/>
                    <a:pt x="32" y="72152"/>
                  </a:cubicBezTo>
                  <a:cubicBezTo>
                    <a:pt x="32" y="77867"/>
                    <a:pt x="1937" y="82629"/>
                    <a:pt x="4795" y="88344"/>
                  </a:cubicBezTo>
                  <a:lnTo>
                    <a:pt x="4795" y="88344"/>
                  </a:lnTo>
                  <a:cubicBezTo>
                    <a:pt x="10510" y="97869"/>
                    <a:pt x="20035" y="107394"/>
                    <a:pt x="33370" y="115014"/>
                  </a:cubicBezTo>
                  <a:cubicBezTo>
                    <a:pt x="40037" y="118824"/>
                    <a:pt x="46705" y="122634"/>
                    <a:pt x="55277" y="125492"/>
                  </a:cubicBezTo>
                  <a:lnTo>
                    <a:pt x="55277" y="125492"/>
                  </a:lnTo>
                  <a:cubicBezTo>
                    <a:pt x="69565" y="131207"/>
                    <a:pt x="84805" y="135969"/>
                    <a:pt x="102902" y="138827"/>
                  </a:cubicBezTo>
                  <a:cubicBezTo>
                    <a:pt x="150527" y="148352"/>
                    <a:pt x="208630" y="152162"/>
                    <a:pt x="258160" y="149304"/>
                  </a:cubicBezTo>
                  <a:cubicBezTo>
                    <a:pt x="330550" y="145494"/>
                    <a:pt x="324835" y="123587"/>
                    <a:pt x="309595" y="114062"/>
                  </a:cubicBezTo>
                  <a:cubicBezTo>
                    <a:pt x="305785" y="112157"/>
                    <a:pt x="287687" y="102632"/>
                    <a:pt x="275305" y="93107"/>
                  </a:cubicBezTo>
                  <a:cubicBezTo>
                    <a:pt x="264827" y="86439"/>
                    <a:pt x="271495" y="78819"/>
                    <a:pt x="281020" y="82629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6" name="Google Shape;3006;p17"/>
            <p:cNvSpPr/>
            <p:nvPr/>
          </p:nvSpPr>
          <p:spPr>
            <a:xfrm>
              <a:off x="5892164" y="3782377"/>
              <a:ext cx="786764" cy="50482"/>
            </a:xfrm>
            <a:custGeom>
              <a:avLst/>
              <a:gdLst/>
              <a:ahLst/>
              <a:cxnLst/>
              <a:rect l="l" t="t" r="r" b="b"/>
              <a:pathLst>
                <a:path w="786764" h="50482" extrusionOk="0">
                  <a:moveTo>
                    <a:pt x="64770" y="0"/>
                  </a:moveTo>
                  <a:cubicBezTo>
                    <a:pt x="65723" y="952"/>
                    <a:pt x="65723" y="2857"/>
                    <a:pt x="65723" y="4763"/>
                  </a:cubicBezTo>
                  <a:cubicBezTo>
                    <a:pt x="66675" y="8572"/>
                    <a:pt x="66675" y="13335"/>
                    <a:pt x="65723" y="17145"/>
                  </a:cubicBezTo>
                  <a:cubicBezTo>
                    <a:pt x="60007" y="40957"/>
                    <a:pt x="28575" y="47625"/>
                    <a:pt x="0" y="50482"/>
                  </a:cubicBezTo>
                  <a:lnTo>
                    <a:pt x="725805" y="50482"/>
                  </a:lnTo>
                  <a:cubicBezTo>
                    <a:pt x="746760" y="36195"/>
                    <a:pt x="766763" y="20955"/>
                    <a:pt x="786765" y="4763"/>
                  </a:cubicBezTo>
                  <a:lnTo>
                    <a:pt x="81915" y="4763"/>
                  </a:lnTo>
                  <a:cubicBezTo>
                    <a:pt x="78105" y="2857"/>
                    <a:pt x="72390" y="1905"/>
                    <a:pt x="64770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7" name="Google Shape;3007;p17"/>
            <p:cNvSpPr/>
            <p:nvPr/>
          </p:nvSpPr>
          <p:spPr>
            <a:xfrm>
              <a:off x="5514022" y="3787140"/>
              <a:ext cx="279082" cy="45719"/>
            </a:xfrm>
            <a:custGeom>
              <a:avLst/>
              <a:gdLst/>
              <a:ahLst/>
              <a:cxnLst/>
              <a:rect l="l" t="t" r="r" b="b"/>
              <a:pathLst>
                <a:path w="279082" h="45719" extrusionOk="0">
                  <a:moveTo>
                    <a:pt x="206692" y="35242"/>
                  </a:moveTo>
                  <a:cubicBezTo>
                    <a:pt x="187642" y="31432"/>
                    <a:pt x="171450" y="26670"/>
                    <a:pt x="157163" y="20955"/>
                  </a:cubicBezTo>
                  <a:lnTo>
                    <a:pt x="156210" y="20955"/>
                  </a:lnTo>
                  <a:lnTo>
                    <a:pt x="155257" y="20955"/>
                  </a:lnTo>
                  <a:cubicBezTo>
                    <a:pt x="146685" y="17145"/>
                    <a:pt x="139065" y="13335"/>
                    <a:pt x="131445" y="9525"/>
                  </a:cubicBezTo>
                  <a:cubicBezTo>
                    <a:pt x="126682" y="6667"/>
                    <a:pt x="121920" y="3810"/>
                    <a:pt x="118110" y="0"/>
                  </a:cubicBezTo>
                  <a:lnTo>
                    <a:pt x="0" y="0"/>
                  </a:lnTo>
                  <a:cubicBezTo>
                    <a:pt x="20002" y="16192"/>
                    <a:pt x="40005" y="31432"/>
                    <a:pt x="60960" y="45720"/>
                  </a:cubicBezTo>
                  <a:lnTo>
                    <a:pt x="279082" y="45720"/>
                  </a:lnTo>
                  <a:cubicBezTo>
                    <a:pt x="253365" y="42863"/>
                    <a:pt x="228600" y="40005"/>
                    <a:pt x="206692" y="3524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8" name="Google Shape;3008;p17"/>
            <p:cNvSpPr/>
            <p:nvPr/>
          </p:nvSpPr>
          <p:spPr>
            <a:xfrm>
              <a:off x="5295900" y="3529965"/>
              <a:ext cx="984884" cy="45719"/>
            </a:xfrm>
            <a:custGeom>
              <a:avLst/>
              <a:gdLst/>
              <a:ahLst/>
              <a:cxnLst/>
              <a:rect l="l" t="t" r="r" b="b"/>
              <a:pathLst>
                <a:path w="984884" h="45719" extrusionOk="0">
                  <a:moveTo>
                    <a:pt x="950595" y="44767"/>
                  </a:moveTo>
                  <a:cubicBezTo>
                    <a:pt x="947738" y="36195"/>
                    <a:pt x="948690" y="26670"/>
                    <a:pt x="953453" y="19050"/>
                  </a:cubicBezTo>
                  <a:cubicBezTo>
                    <a:pt x="956310" y="14288"/>
                    <a:pt x="960120" y="11430"/>
                    <a:pt x="966788" y="7620"/>
                  </a:cubicBezTo>
                  <a:cubicBezTo>
                    <a:pt x="971550" y="4763"/>
                    <a:pt x="978218" y="2857"/>
                    <a:pt x="984885" y="0"/>
                  </a:cubicBezTo>
                  <a:lnTo>
                    <a:pt x="0" y="0"/>
                  </a:lnTo>
                  <a:cubicBezTo>
                    <a:pt x="8573" y="15240"/>
                    <a:pt x="18098" y="30480"/>
                    <a:pt x="28575" y="45720"/>
                  </a:cubicBezTo>
                  <a:lnTo>
                    <a:pt x="951547" y="45720"/>
                  </a:lnTo>
                  <a:cubicBezTo>
                    <a:pt x="950595" y="45720"/>
                    <a:pt x="950595" y="45720"/>
                    <a:pt x="950595" y="4476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9" name="Google Shape;3009;p17"/>
            <p:cNvSpPr/>
            <p:nvPr/>
          </p:nvSpPr>
          <p:spPr>
            <a:xfrm>
              <a:off x="6517957" y="3529965"/>
              <a:ext cx="381000" cy="45719"/>
            </a:xfrm>
            <a:custGeom>
              <a:avLst/>
              <a:gdLst/>
              <a:ahLst/>
              <a:cxnLst/>
              <a:rect l="l" t="t" r="r" b="b"/>
              <a:pathLst>
                <a:path w="381000" h="45719" extrusionOk="0">
                  <a:moveTo>
                    <a:pt x="74295" y="15240"/>
                  </a:moveTo>
                  <a:cubicBezTo>
                    <a:pt x="111442" y="24765"/>
                    <a:pt x="139065" y="35242"/>
                    <a:pt x="159067" y="45720"/>
                  </a:cubicBezTo>
                  <a:lnTo>
                    <a:pt x="352425" y="45720"/>
                  </a:lnTo>
                  <a:cubicBezTo>
                    <a:pt x="361950" y="30480"/>
                    <a:pt x="371475" y="15240"/>
                    <a:pt x="381000" y="0"/>
                  </a:cubicBezTo>
                  <a:lnTo>
                    <a:pt x="0" y="0"/>
                  </a:lnTo>
                  <a:cubicBezTo>
                    <a:pt x="25717" y="4763"/>
                    <a:pt x="51435" y="9525"/>
                    <a:pt x="74295" y="1524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0" name="Google Shape;3010;p17"/>
            <p:cNvSpPr/>
            <p:nvPr/>
          </p:nvSpPr>
          <p:spPr>
            <a:xfrm>
              <a:off x="6681787" y="3615690"/>
              <a:ext cx="161925" cy="45719"/>
            </a:xfrm>
            <a:custGeom>
              <a:avLst/>
              <a:gdLst/>
              <a:ahLst/>
              <a:cxnLst/>
              <a:rect l="l" t="t" r="r" b="b"/>
              <a:pathLst>
                <a:path w="161925" h="45719" extrusionOk="0">
                  <a:moveTo>
                    <a:pt x="28575" y="7620"/>
                  </a:moveTo>
                  <a:cubicBezTo>
                    <a:pt x="27622" y="17145"/>
                    <a:pt x="21908" y="26670"/>
                    <a:pt x="13335" y="35242"/>
                  </a:cubicBezTo>
                  <a:lnTo>
                    <a:pt x="10478" y="38100"/>
                  </a:lnTo>
                  <a:cubicBezTo>
                    <a:pt x="7620" y="40957"/>
                    <a:pt x="3810" y="43815"/>
                    <a:pt x="0" y="45720"/>
                  </a:cubicBezTo>
                  <a:lnTo>
                    <a:pt x="125730" y="45720"/>
                  </a:lnTo>
                  <a:cubicBezTo>
                    <a:pt x="138113" y="30480"/>
                    <a:pt x="150495" y="16192"/>
                    <a:pt x="161925" y="0"/>
                  </a:cubicBezTo>
                  <a:lnTo>
                    <a:pt x="29528" y="0"/>
                  </a:lnTo>
                  <a:cubicBezTo>
                    <a:pt x="28575" y="2857"/>
                    <a:pt x="28575" y="4763"/>
                    <a:pt x="28575" y="762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1" name="Google Shape;3011;p17"/>
            <p:cNvSpPr/>
            <p:nvPr/>
          </p:nvSpPr>
          <p:spPr>
            <a:xfrm>
              <a:off x="5352097" y="3615690"/>
              <a:ext cx="815339" cy="45719"/>
            </a:xfrm>
            <a:custGeom>
              <a:avLst/>
              <a:gdLst/>
              <a:ahLst/>
              <a:cxnLst/>
              <a:rect l="l" t="t" r="r" b="b"/>
              <a:pathLst>
                <a:path w="815339" h="45719" extrusionOk="0">
                  <a:moveTo>
                    <a:pt x="344805" y="45720"/>
                  </a:moveTo>
                  <a:cubicBezTo>
                    <a:pt x="384810" y="35242"/>
                    <a:pt x="432435" y="30480"/>
                    <a:pt x="483870" y="30480"/>
                  </a:cubicBezTo>
                  <a:cubicBezTo>
                    <a:pt x="535305" y="30480"/>
                    <a:pt x="587693" y="36195"/>
                    <a:pt x="628650" y="45720"/>
                  </a:cubicBezTo>
                  <a:lnTo>
                    <a:pt x="805815" y="45720"/>
                  </a:lnTo>
                  <a:cubicBezTo>
                    <a:pt x="802005" y="35242"/>
                    <a:pt x="802957" y="26670"/>
                    <a:pt x="803910" y="20955"/>
                  </a:cubicBezTo>
                  <a:cubicBezTo>
                    <a:pt x="805815" y="12382"/>
                    <a:pt x="809625" y="5715"/>
                    <a:pt x="815340" y="0"/>
                  </a:cubicBezTo>
                  <a:lnTo>
                    <a:pt x="0" y="0"/>
                  </a:lnTo>
                  <a:cubicBezTo>
                    <a:pt x="11430" y="15240"/>
                    <a:pt x="23813" y="30480"/>
                    <a:pt x="36195" y="45720"/>
                  </a:cubicBezTo>
                  <a:lnTo>
                    <a:pt x="344805" y="4572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2" name="Google Shape;3012;p17"/>
            <p:cNvSpPr/>
            <p:nvPr/>
          </p:nvSpPr>
          <p:spPr>
            <a:xfrm>
              <a:off x="5422582" y="3701415"/>
              <a:ext cx="196214" cy="45719"/>
            </a:xfrm>
            <a:custGeom>
              <a:avLst/>
              <a:gdLst/>
              <a:ahLst/>
              <a:cxnLst/>
              <a:rect l="l" t="t" r="r" b="b"/>
              <a:pathLst>
                <a:path w="196214" h="45719" extrusionOk="0">
                  <a:moveTo>
                    <a:pt x="181927" y="36195"/>
                  </a:moveTo>
                  <a:cubicBezTo>
                    <a:pt x="181927" y="25717"/>
                    <a:pt x="184785" y="12382"/>
                    <a:pt x="196215" y="0"/>
                  </a:cubicBezTo>
                  <a:lnTo>
                    <a:pt x="0" y="0"/>
                  </a:lnTo>
                  <a:cubicBezTo>
                    <a:pt x="14288" y="15240"/>
                    <a:pt x="30480" y="30480"/>
                    <a:pt x="45720" y="45720"/>
                  </a:cubicBezTo>
                  <a:lnTo>
                    <a:pt x="182880" y="45720"/>
                  </a:lnTo>
                  <a:cubicBezTo>
                    <a:pt x="181927" y="41910"/>
                    <a:pt x="181927" y="39052"/>
                    <a:pt x="181927" y="3619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3" name="Google Shape;3013;p17"/>
            <p:cNvSpPr/>
            <p:nvPr/>
          </p:nvSpPr>
          <p:spPr>
            <a:xfrm>
              <a:off x="6060757" y="3701415"/>
              <a:ext cx="711517" cy="45719"/>
            </a:xfrm>
            <a:custGeom>
              <a:avLst/>
              <a:gdLst/>
              <a:ahLst/>
              <a:cxnLst/>
              <a:rect l="l" t="t" r="r" b="b"/>
              <a:pathLst>
                <a:path w="711517" h="45719" extrusionOk="0">
                  <a:moveTo>
                    <a:pt x="472440" y="14288"/>
                  </a:moveTo>
                  <a:lnTo>
                    <a:pt x="465772" y="15240"/>
                  </a:lnTo>
                  <a:cubicBezTo>
                    <a:pt x="410527" y="26670"/>
                    <a:pt x="353377" y="32385"/>
                    <a:pt x="300038" y="32385"/>
                  </a:cubicBezTo>
                  <a:cubicBezTo>
                    <a:pt x="246697" y="32385"/>
                    <a:pt x="179070" y="26670"/>
                    <a:pt x="135255" y="0"/>
                  </a:cubicBezTo>
                  <a:lnTo>
                    <a:pt x="0" y="0"/>
                  </a:lnTo>
                  <a:cubicBezTo>
                    <a:pt x="2858" y="3810"/>
                    <a:pt x="6667" y="7620"/>
                    <a:pt x="8572" y="11430"/>
                  </a:cubicBezTo>
                  <a:cubicBezTo>
                    <a:pt x="14288" y="21907"/>
                    <a:pt x="15240" y="34290"/>
                    <a:pt x="12383" y="45720"/>
                  </a:cubicBezTo>
                  <a:lnTo>
                    <a:pt x="665797" y="45720"/>
                  </a:lnTo>
                  <a:cubicBezTo>
                    <a:pt x="681990" y="31432"/>
                    <a:pt x="697230" y="16192"/>
                    <a:pt x="711518" y="0"/>
                  </a:cubicBezTo>
                  <a:lnTo>
                    <a:pt x="529590" y="0"/>
                  </a:lnTo>
                  <a:cubicBezTo>
                    <a:pt x="510540" y="4763"/>
                    <a:pt x="492442" y="9525"/>
                    <a:pt x="472440" y="1428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4" name="Google Shape;3014;p17"/>
            <p:cNvSpPr/>
            <p:nvPr/>
          </p:nvSpPr>
          <p:spPr>
            <a:xfrm>
              <a:off x="6172094" y="3539490"/>
              <a:ext cx="520239" cy="177164"/>
            </a:xfrm>
            <a:custGeom>
              <a:avLst/>
              <a:gdLst/>
              <a:ahLst/>
              <a:cxnLst/>
              <a:rect l="l" t="t" r="r" b="b"/>
              <a:pathLst>
                <a:path w="520239" h="177164" extrusionOk="0">
                  <a:moveTo>
                    <a:pt x="167746" y="80010"/>
                  </a:moveTo>
                  <a:cubicBezTo>
                    <a:pt x="158221" y="80010"/>
                    <a:pt x="146791" y="78105"/>
                    <a:pt x="134408" y="76200"/>
                  </a:cubicBezTo>
                  <a:cubicBezTo>
                    <a:pt x="121073" y="74295"/>
                    <a:pt x="105833" y="71438"/>
                    <a:pt x="90593" y="71438"/>
                  </a:cubicBezTo>
                  <a:cubicBezTo>
                    <a:pt x="86783" y="71438"/>
                    <a:pt x="82973" y="71438"/>
                    <a:pt x="79163" y="71438"/>
                  </a:cubicBezTo>
                  <a:cubicBezTo>
                    <a:pt x="60113" y="71438"/>
                    <a:pt x="42968" y="73342"/>
                    <a:pt x="29633" y="77152"/>
                  </a:cubicBezTo>
                  <a:cubicBezTo>
                    <a:pt x="10583" y="81915"/>
                    <a:pt x="-17992" y="106680"/>
                    <a:pt x="15346" y="134302"/>
                  </a:cubicBezTo>
                  <a:cubicBezTo>
                    <a:pt x="42968" y="161925"/>
                    <a:pt x="103928" y="177165"/>
                    <a:pt x="188701" y="177165"/>
                  </a:cubicBezTo>
                  <a:cubicBezTo>
                    <a:pt x="241088" y="177165"/>
                    <a:pt x="297286" y="171450"/>
                    <a:pt x="351578" y="160020"/>
                  </a:cubicBezTo>
                  <a:lnTo>
                    <a:pt x="357293" y="159067"/>
                  </a:lnTo>
                  <a:cubicBezTo>
                    <a:pt x="426826" y="144780"/>
                    <a:pt x="483023" y="122872"/>
                    <a:pt x="506836" y="101917"/>
                  </a:cubicBezTo>
                  <a:lnTo>
                    <a:pt x="509693" y="99060"/>
                  </a:lnTo>
                  <a:cubicBezTo>
                    <a:pt x="515408" y="93345"/>
                    <a:pt x="519218" y="87630"/>
                    <a:pt x="520171" y="81915"/>
                  </a:cubicBezTo>
                  <a:cubicBezTo>
                    <a:pt x="521123" y="72390"/>
                    <a:pt x="513503" y="48577"/>
                    <a:pt x="415396" y="23813"/>
                  </a:cubicBezTo>
                  <a:cubicBezTo>
                    <a:pt x="357293" y="9525"/>
                    <a:pt x="279188" y="0"/>
                    <a:pt x="211561" y="0"/>
                  </a:cubicBezTo>
                  <a:lnTo>
                    <a:pt x="207751" y="0"/>
                  </a:lnTo>
                  <a:cubicBezTo>
                    <a:pt x="146791" y="0"/>
                    <a:pt x="113453" y="6667"/>
                    <a:pt x="99166" y="15240"/>
                  </a:cubicBezTo>
                  <a:cubicBezTo>
                    <a:pt x="96308" y="17145"/>
                    <a:pt x="93451" y="19050"/>
                    <a:pt x="92498" y="20955"/>
                  </a:cubicBezTo>
                  <a:cubicBezTo>
                    <a:pt x="91546" y="22860"/>
                    <a:pt x="90593" y="26670"/>
                    <a:pt x="91546" y="30480"/>
                  </a:cubicBezTo>
                  <a:cubicBezTo>
                    <a:pt x="101071" y="53340"/>
                    <a:pt x="140123" y="59055"/>
                    <a:pt x="175366" y="59055"/>
                  </a:cubicBezTo>
                  <a:cubicBezTo>
                    <a:pt x="195368" y="60007"/>
                    <a:pt x="194416" y="68580"/>
                    <a:pt x="190606" y="72390"/>
                  </a:cubicBezTo>
                  <a:cubicBezTo>
                    <a:pt x="183938" y="79057"/>
                    <a:pt x="174413" y="80010"/>
                    <a:pt x="167746" y="8001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5" name="Google Shape;3015;p17"/>
            <p:cNvSpPr/>
            <p:nvPr/>
          </p:nvSpPr>
          <p:spPr>
            <a:xfrm>
              <a:off x="6639877" y="3308984"/>
              <a:ext cx="231457" cy="38100"/>
            </a:xfrm>
            <a:custGeom>
              <a:avLst/>
              <a:gdLst/>
              <a:ahLst/>
              <a:cxnLst/>
              <a:rect l="l" t="t" r="r" b="b"/>
              <a:pathLst>
                <a:path w="231457" h="38100" extrusionOk="0">
                  <a:moveTo>
                    <a:pt x="231457" y="20003"/>
                  </a:moveTo>
                  <a:lnTo>
                    <a:pt x="1905" y="0"/>
                  </a:lnTo>
                  <a:cubicBezTo>
                    <a:pt x="952" y="5715"/>
                    <a:pt x="952" y="12383"/>
                    <a:pt x="0" y="18098"/>
                  </a:cubicBezTo>
                  <a:lnTo>
                    <a:pt x="229552" y="38100"/>
                  </a:lnTo>
                  <a:cubicBezTo>
                    <a:pt x="229552" y="32385"/>
                    <a:pt x="230505" y="25718"/>
                    <a:pt x="231457" y="2000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6" name="Google Shape;3016;p17"/>
            <p:cNvSpPr/>
            <p:nvPr/>
          </p:nvSpPr>
          <p:spPr>
            <a:xfrm>
              <a:off x="6636067" y="3126104"/>
              <a:ext cx="230504" cy="58102"/>
            </a:xfrm>
            <a:custGeom>
              <a:avLst/>
              <a:gdLst/>
              <a:ahLst/>
              <a:cxnLst/>
              <a:rect l="l" t="t" r="r" b="b"/>
              <a:pathLst>
                <a:path w="230504" h="58102" extrusionOk="0">
                  <a:moveTo>
                    <a:pt x="227648" y="0"/>
                  </a:moveTo>
                  <a:lnTo>
                    <a:pt x="0" y="40005"/>
                  </a:lnTo>
                  <a:cubicBezTo>
                    <a:pt x="953" y="45720"/>
                    <a:pt x="1905" y="52388"/>
                    <a:pt x="2858" y="58103"/>
                  </a:cubicBezTo>
                  <a:lnTo>
                    <a:pt x="230505" y="17145"/>
                  </a:lnTo>
                  <a:cubicBezTo>
                    <a:pt x="229553" y="12383"/>
                    <a:pt x="228600" y="6667"/>
                    <a:pt x="227648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7" name="Google Shape;3017;p17"/>
            <p:cNvSpPr/>
            <p:nvPr/>
          </p:nvSpPr>
          <p:spPr>
            <a:xfrm>
              <a:off x="6594157" y="2932747"/>
              <a:ext cx="217170" cy="114299"/>
            </a:xfrm>
            <a:custGeom>
              <a:avLst/>
              <a:gdLst/>
              <a:ahLst/>
              <a:cxnLst/>
              <a:rect l="l" t="t" r="r" b="b"/>
              <a:pathLst>
                <a:path w="217170" h="114299" extrusionOk="0">
                  <a:moveTo>
                    <a:pt x="0" y="98107"/>
                  </a:moveTo>
                  <a:cubicBezTo>
                    <a:pt x="2858" y="103823"/>
                    <a:pt x="4763" y="109537"/>
                    <a:pt x="7620" y="114300"/>
                  </a:cubicBezTo>
                  <a:lnTo>
                    <a:pt x="217170" y="16192"/>
                  </a:lnTo>
                  <a:cubicBezTo>
                    <a:pt x="214313" y="10477"/>
                    <a:pt x="212408" y="4763"/>
                    <a:pt x="209550" y="0"/>
                  </a:cubicBezTo>
                  <a:lnTo>
                    <a:pt x="0" y="9810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8" name="Google Shape;3018;p17"/>
            <p:cNvSpPr/>
            <p:nvPr/>
          </p:nvSpPr>
          <p:spPr>
            <a:xfrm>
              <a:off x="6518909" y="2761297"/>
              <a:ext cx="188595" cy="163829"/>
            </a:xfrm>
            <a:custGeom>
              <a:avLst/>
              <a:gdLst/>
              <a:ahLst/>
              <a:cxnLst/>
              <a:rect l="l" t="t" r="r" b="b"/>
              <a:pathLst>
                <a:path w="188595" h="163829" extrusionOk="0">
                  <a:moveTo>
                    <a:pt x="188595" y="14288"/>
                  </a:moveTo>
                  <a:cubicBezTo>
                    <a:pt x="184785" y="9525"/>
                    <a:pt x="180975" y="4763"/>
                    <a:pt x="177165" y="0"/>
                  </a:cubicBezTo>
                  <a:lnTo>
                    <a:pt x="0" y="149542"/>
                  </a:lnTo>
                  <a:cubicBezTo>
                    <a:pt x="3810" y="154305"/>
                    <a:pt x="7620" y="159067"/>
                    <a:pt x="11430" y="163830"/>
                  </a:cubicBezTo>
                  <a:lnTo>
                    <a:pt x="188595" y="1428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9" name="Google Shape;3019;p17"/>
            <p:cNvSpPr/>
            <p:nvPr/>
          </p:nvSpPr>
          <p:spPr>
            <a:xfrm>
              <a:off x="6419850" y="2628900"/>
              <a:ext cx="149542" cy="200025"/>
            </a:xfrm>
            <a:custGeom>
              <a:avLst/>
              <a:gdLst/>
              <a:ahLst/>
              <a:cxnLst/>
              <a:rect l="l" t="t" r="r" b="b"/>
              <a:pathLst>
                <a:path w="149542" h="200025" extrusionOk="0">
                  <a:moveTo>
                    <a:pt x="149542" y="10477"/>
                  </a:moveTo>
                  <a:cubicBezTo>
                    <a:pt x="144780" y="6667"/>
                    <a:pt x="140017" y="2858"/>
                    <a:pt x="135255" y="0"/>
                  </a:cubicBezTo>
                  <a:lnTo>
                    <a:pt x="0" y="188595"/>
                  </a:lnTo>
                  <a:cubicBezTo>
                    <a:pt x="4763" y="192405"/>
                    <a:pt x="9525" y="196215"/>
                    <a:pt x="14288" y="200025"/>
                  </a:cubicBezTo>
                  <a:lnTo>
                    <a:pt x="149542" y="1047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0" name="Google Shape;3020;p17"/>
            <p:cNvSpPr/>
            <p:nvPr/>
          </p:nvSpPr>
          <p:spPr>
            <a:xfrm>
              <a:off x="6299834" y="2535554"/>
              <a:ext cx="100965" cy="222885"/>
            </a:xfrm>
            <a:custGeom>
              <a:avLst/>
              <a:gdLst/>
              <a:ahLst/>
              <a:cxnLst/>
              <a:rect l="l" t="t" r="r" b="b"/>
              <a:pathLst>
                <a:path w="100965" h="222885" extrusionOk="0">
                  <a:moveTo>
                    <a:pt x="17145" y="222885"/>
                  </a:moveTo>
                  <a:lnTo>
                    <a:pt x="100965" y="6668"/>
                  </a:lnTo>
                  <a:cubicBezTo>
                    <a:pt x="95250" y="4763"/>
                    <a:pt x="89535" y="1905"/>
                    <a:pt x="83820" y="0"/>
                  </a:cubicBezTo>
                  <a:lnTo>
                    <a:pt x="0" y="216218"/>
                  </a:lnTo>
                  <a:cubicBezTo>
                    <a:pt x="6668" y="218123"/>
                    <a:pt x="12383" y="220980"/>
                    <a:pt x="17145" y="22288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1" name="Google Shape;3021;p17"/>
            <p:cNvSpPr/>
            <p:nvPr/>
          </p:nvSpPr>
          <p:spPr>
            <a:xfrm>
              <a:off x="5330189" y="3309937"/>
              <a:ext cx="228600" cy="37147"/>
            </a:xfrm>
            <a:custGeom>
              <a:avLst/>
              <a:gdLst/>
              <a:ahLst/>
              <a:cxnLst/>
              <a:rect l="l" t="t" r="r" b="b"/>
              <a:pathLst>
                <a:path w="228600" h="37147" extrusionOk="0">
                  <a:moveTo>
                    <a:pt x="1905" y="37147"/>
                  </a:moveTo>
                  <a:lnTo>
                    <a:pt x="228600" y="18097"/>
                  </a:lnTo>
                  <a:cubicBezTo>
                    <a:pt x="227648" y="12383"/>
                    <a:pt x="226695" y="5715"/>
                    <a:pt x="226695" y="0"/>
                  </a:cubicBezTo>
                  <a:lnTo>
                    <a:pt x="0" y="19050"/>
                  </a:lnTo>
                  <a:cubicBezTo>
                    <a:pt x="0" y="24765"/>
                    <a:pt x="952" y="30480"/>
                    <a:pt x="1905" y="3714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2" name="Google Shape;3022;p17"/>
            <p:cNvSpPr/>
            <p:nvPr/>
          </p:nvSpPr>
          <p:spPr>
            <a:xfrm>
              <a:off x="5334000" y="3127057"/>
              <a:ext cx="227647" cy="58102"/>
            </a:xfrm>
            <a:custGeom>
              <a:avLst/>
              <a:gdLst/>
              <a:ahLst/>
              <a:cxnLst/>
              <a:rect l="l" t="t" r="r" b="b"/>
              <a:pathLst>
                <a:path w="227647" h="58102" extrusionOk="0">
                  <a:moveTo>
                    <a:pt x="227648" y="40005"/>
                  </a:moveTo>
                  <a:lnTo>
                    <a:pt x="2858" y="0"/>
                  </a:lnTo>
                  <a:cubicBezTo>
                    <a:pt x="1905" y="5715"/>
                    <a:pt x="952" y="12383"/>
                    <a:pt x="0" y="18097"/>
                  </a:cubicBezTo>
                  <a:lnTo>
                    <a:pt x="224790" y="58102"/>
                  </a:lnTo>
                  <a:cubicBezTo>
                    <a:pt x="225742" y="51435"/>
                    <a:pt x="226695" y="45720"/>
                    <a:pt x="227648" y="4000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3" name="Google Shape;3023;p17"/>
            <p:cNvSpPr/>
            <p:nvPr/>
          </p:nvSpPr>
          <p:spPr>
            <a:xfrm>
              <a:off x="5389245" y="2933700"/>
              <a:ext cx="215264" cy="113347"/>
            </a:xfrm>
            <a:custGeom>
              <a:avLst/>
              <a:gdLst/>
              <a:ahLst/>
              <a:cxnLst/>
              <a:rect l="l" t="t" r="r" b="b"/>
              <a:pathLst>
                <a:path w="215264" h="113347" extrusionOk="0">
                  <a:moveTo>
                    <a:pt x="0" y="16192"/>
                  </a:moveTo>
                  <a:lnTo>
                    <a:pt x="207645" y="113347"/>
                  </a:lnTo>
                  <a:cubicBezTo>
                    <a:pt x="209550" y="107633"/>
                    <a:pt x="212407" y="101917"/>
                    <a:pt x="215265" y="97155"/>
                  </a:cubicBezTo>
                  <a:lnTo>
                    <a:pt x="7620" y="0"/>
                  </a:lnTo>
                  <a:cubicBezTo>
                    <a:pt x="4763" y="4763"/>
                    <a:pt x="1905" y="10477"/>
                    <a:pt x="0" y="1619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4" name="Google Shape;3024;p17"/>
            <p:cNvSpPr/>
            <p:nvPr/>
          </p:nvSpPr>
          <p:spPr>
            <a:xfrm>
              <a:off x="5492114" y="2762250"/>
              <a:ext cx="187642" cy="161925"/>
            </a:xfrm>
            <a:custGeom>
              <a:avLst/>
              <a:gdLst/>
              <a:ahLst/>
              <a:cxnLst/>
              <a:rect l="l" t="t" r="r" b="b"/>
              <a:pathLst>
                <a:path w="187642" h="161925" extrusionOk="0">
                  <a:moveTo>
                    <a:pt x="187643" y="147638"/>
                  </a:moveTo>
                  <a:lnTo>
                    <a:pt x="11430" y="0"/>
                  </a:lnTo>
                  <a:cubicBezTo>
                    <a:pt x="7620" y="4763"/>
                    <a:pt x="3810" y="9525"/>
                    <a:pt x="0" y="14288"/>
                  </a:cubicBezTo>
                  <a:lnTo>
                    <a:pt x="175260" y="161925"/>
                  </a:lnTo>
                  <a:cubicBezTo>
                    <a:pt x="180023" y="157163"/>
                    <a:pt x="183833" y="152400"/>
                    <a:pt x="187643" y="14763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5" name="Google Shape;3025;p17"/>
            <p:cNvSpPr/>
            <p:nvPr/>
          </p:nvSpPr>
          <p:spPr>
            <a:xfrm>
              <a:off x="5621654" y="2635567"/>
              <a:ext cx="151447" cy="197167"/>
            </a:xfrm>
            <a:custGeom>
              <a:avLst/>
              <a:gdLst/>
              <a:ahLst/>
              <a:cxnLst/>
              <a:rect l="l" t="t" r="r" b="b"/>
              <a:pathLst>
                <a:path w="151447" h="197167" extrusionOk="0">
                  <a:moveTo>
                    <a:pt x="137160" y="197168"/>
                  </a:moveTo>
                  <a:cubicBezTo>
                    <a:pt x="141923" y="193358"/>
                    <a:pt x="146685" y="189548"/>
                    <a:pt x="151448" y="185738"/>
                  </a:cubicBezTo>
                  <a:lnTo>
                    <a:pt x="14288" y="0"/>
                  </a:lnTo>
                  <a:cubicBezTo>
                    <a:pt x="9525" y="3810"/>
                    <a:pt x="4763" y="7620"/>
                    <a:pt x="0" y="11430"/>
                  </a:cubicBezTo>
                  <a:lnTo>
                    <a:pt x="137160" y="19716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6" name="Google Shape;3026;p17"/>
            <p:cNvSpPr/>
            <p:nvPr/>
          </p:nvSpPr>
          <p:spPr>
            <a:xfrm>
              <a:off x="5765482" y="2550795"/>
              <a:ext cx="109537" cy="219075"/>
            </a:xfrm>
            <a:custGeom>
              <a:avLst/>
              <a:gdLst/>
              <a:ahLst/>
              <a:cxnLst/>
              <a:rect l="l" t="t" r="r" b="b"/>
              <a:pathLst>
                <a:path w="109537" h="219075" extrusionOk="0">
                  <a:moveTo>
                    <a:pt x="109538" y="210502"/>
                  </a:moveTo>
                  <a:lnTo>
                    <a:pt x="16192" y="0"/>
                  </a:lnTo>
                  <a:cubicBezTo>
                    <a:pt x="10477" y="2857"/>
                    <a:pt x="4763" y="4763"/>
                    <a:pt x="0" y="7620"/>
                  </a:cubicBezTo>
                  <a:lnTo>
                    <a:pt x="93345" y="219075"/>
                  </a:lnTo>
                  <a:cubicBezTo>
                    <a:pt x="98107" y="215265"/>
                    <a:pt x="103822" y="212407"/>
                    <a:pt x="109538" y="21050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7" name="Google Shape;3027;p17"/>
            <p:cNvSpPr/>
            <p:nvPr/>
          </p:nvSpPr>
          <p:spPr>
            <a:xfrm>
              <a:off x="6642734" y="3220402"/>
              <a:ext cx="401955" cy="36194"/>
            </a:xfrm>
            <a:custGeom>
              <a:avLst/>
              <a:gdLst/>
              <a:ahLst/>
              <a:cxnLst/>
              <a:rect l="l" t="t" r="r" b="b"/>
              <a:pathLst>
                <a:path w="401955" h="36194" extrusionOk="0">
                  <a:moveTo>
                    <a:pt x="953" y="36195"/>
                  </a:moveTo>
                  <a:lnTo>
                    <a:pt x="401955" y="18097"/>
                  </a:lnTo>
                  <a:cubicBezTo>
                    <a:pt x="401955" y="12382"/>
                    <a:pt x="401955" y="5715"/>
                    <a:pt x="401003" y="0"/>
                  </a:cubicBezTo>
                  <a:lnTo>
                    <a:pt x="0" y="18097"/>
                  </a:lnTo>
                  <a:cubicBezTo>
                    <a:pt x="953" y="23813"/>
                    <a:pt x="953" y="29527"/>
                    <a:pt x="953" y="3619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8" name="Google Shape;3028;p17"/>
            <p:cNvSpPr/>
            <p:nvPr/>
          </p:nvSpPr>
          <p:spPr>
            <a:xfrm>
              <a:off x="6619875" y="2976562"/>
              <a:ext cx="388620" cy="138112"/>
            </a:xfrm>
            <a:custGeom>
              <a:avLst/>
              <a:gdLst/>
              <a:ahLst/>
              <a:cxnLst/>
              <a:rect l="l" t="t" r="r" b="b"/>
              <a:pathLst>
                <a:path w="388620" h="138112" extrusionOk="0">
                  <a:moveTo>
                    <a:pt x="4763" y="138113"/>
                  </a:moveTo>
                  <a:lnTo>
                    <a:pt x="388620" y="17145"/>
                  </a:lnTo>
                  <a:cubicBezTo>
                    <a:pt x="386715" y="11430"/>
                    <a:pt x="384810" y="5715"/>
                    <a:pt x="383858" y="0"/>
                  </a:cubicBezTo>
                  <a:lnTo>
                    <a:pt x="0" y="120967"/>
                  </a:lnTo>
                  <a:cubicBezTo>
                    <a:pt x="1905" y="126683"/>
                    <a:pt x="3810" y="132397"/>
                    <a:pt x="4763" y="13811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9" name="Google Shape;3029;p17"/>
            <p:cNvSpPr/>
            <p:nvPr/>
          </p:nvSpPr>
          <p:spPr>
            <a:xfrm>
              <a:off x="6560820" y="2752725"/>
              <a:ext cx="348614" cy="231457"/>
            </a:xfrm>
            <a:custGeom>
              <a:avLst/>
              <a:gdLst/>
              <a:ahLst/>
              <a:cxnLst/>
              <a:rect l="l" t="t" r="r" b="b"/>
              <a:pathLst>
                <a:path w="348614" h="231457" extrusionOk="0">
                  <a:moveTo>
                    <a:pt x="9525" y="231458"/>
                  </a:moveTo>
                  <a:lnTo>
                    <a:pt x="348615" y="15240"/>
                  </a:lnTo>
                  <a:cubicBezTo>
                    <a:pt x="345758" y="10477"/>
                    <a:pt x="341947" y="4763"/>
                    <a:pt x="339090" y="0"/>
                  </a:cubicBezTo>
                  <a:lnTo>
                    <a:pt x="0" y="216217"/>
                  </a:lnTo>
                  <a:cubicBezTo>
                    <a:pt x="2858" y="220980"/>
                    <a:pt x="5715" y="225742"/>
                    <a:pt x="9525" y="23145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0" name="Google Shape;3030;p17"/>
            <p:cNvSpPr/>
            <p:nvPr/>
          </p:nvSpPr>
          <p:spPr>
            <a:xfrm>
              <a:off x="6470332" y="2562225"/>
              <a:ext cx="284797" cy="309562"/>
            </a:xfrm>
            <a:custGeom>
              <a:avLst/>
              <a:gdLst/>
              <a:ahLst/>
              <a:cxnLst/>
              <a:rect l="l" t="t" r="r" b="b"/>
              <a:pathLst>
                <a:path w="284797" h="309562" extrusionOk="0">
                  <a:moveTo>
                    <a:pt x="284797" y="12383"/>
                  </a:moveTo>
                  <a:cubicBezTo>
                    <a:pt x="280035" y="8573"/>
                    <a:pt x="276225" y="3810"/>
                    <a:pt x="271463" y="0"/>
                  </a:cubicBezTo>
                  <a:lnTo>
                    <a:pt x="0" y="297180"/>
                  </a:lnTo>
                  <a:cubicBezTo>
                    <a:pt x="4763" y="300990"/>
                    <a:pt x="8572" y="305753"/>
                    <a:pt x="13335" y="309563"/>
                  </a:cubicBezTo>
                  <a:lnTo>
                    <a:pt x="284797" y="1238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1" name="Google Shape;3031;p17"/>
            <p:cNvSpPr/>
            <p:nvPr/>
          </p:nvSpPr>
          <p:spPr>
            <a:xfrm>
              <a:off x="6357937" y="2423160"/>
              <a:ext cx="205740" cy="364807"/>
            </a:xfrm>
            <a:custGeom>
              <a:avLst/>
              <a:gdLst/>
              <a:ahLst/>
              <a:cxnLst/>
              <a:rect l="l" t="t" r="r" b="b"/>
              <a:pathLst>
                <a:path w="205740" h="364807" extrusionOk="0">
                  <a:moveTo>
                    <a:pt x="205740" y="8573"/>
                  </a:moveTo>
                  <a:cubicBezTo>
                    <a:pt x="200025" y="5715"/>
                    <a:pt x="195263" y="2857"/>
                    <a:pt x="189547" y="0"/>
                  </a:cubicBezTo>
                  <a:lnTo>
                    <a:pt x="0" y="355282"/>
                  </a:lnTo>
                  <a:cubicBezTo>
                    <a:pt x="5715" y="358140"/>
                    <a:pt x="10478" y="360998"/>
                    <a:pt x="16192" y="364807"/>
                  </a:cubicBezTo>
                  <a:lnTo>
                    <a:pt x="205740" y="857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2" name="Google Shape;3032;p17"/>
            <p:cNvSpPr/>
            <p:nvPr/>
          </p:nvSpPr>
          <p:spPr>
            <a:xfrm>
              <a:off x="5155882" y="3220402"/>
              <a:ext cx="398144" cy="35242"/>
            </a:xfrm>
            <a:custGeom>
              <a:avLst/>
              <a:gdLst/>
              <a:ahLst/>
              <a:cxnLst/>
              <a:rect l="l" t="t" r="r" b="b"/>
              <a:pathLst>
                <a:path w="398144" h="35242" extrusionOk="0">
                  <a:moveTo>
                    <a:pt x="398145" y="17145"/>
                  </a:moveTo>
                  <a:lnTo>
                    <a:pt x="953" y="0"/>
                  </a:lnTo>
                  <a:cubicBezTo>
                    <a:pt x="953" y="5715"/>
                    <a:pt x="953" y="12382"/>
                    <a:pt x="0" y="18097"/>
                  </a:cubicBezTo>
                  <a:lnTo>
                    <a:pt x="398145" y="35242"/>
                  </a:lnTo>
                  <a:cubicBezTo>
                    <a:pt x="398145" y="29527"/>
                    <a:pt x="398145" y="23813"/>
                    <a:pt x="398145" y="1714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3" name="Google Shape;3033;p17"/>
            <p:cNvSpPr/>
            <p:nvPr/>
          </p:nvSpPr>
          <p:spPr>
            <a:xfrm>
              <a:off x="5193030" y="2977514"/>
              <a:ext cx="384809" cy="137160"/>
            </a:xfrm>
            <a:custGeom>
              <a:avLst/>
              <a:gdLst/>
              <a:ahLst/>
              <a:cxnLst/>
              <a:rect l="l" t="t" r="r" b="b"/>
              <a:pathLst>
                <a:path w="384809" h="137160" extrusionOk="0">
                  <a:moveTo>
                    <a:pt x="384810" y="120015"/>
                  </a:moveTo>
                  <a:lnTo>
                    <a:pt x="4763" y="0"/>
                  </a:lnTo>
                  <a:cubicBezTo>
                    <a:pt x="2857" y="5715"/>
                    <a:pt x="952" y="11430"/>
                    <a:pt x="0" y="17145"/>
                  </a:cubicBezTo>
                  <a:lnTo>
                    <a:pt x="381000" y="137160"/>
                  </a:lnTo>
                  <a:cubicBezTo>
                    <a:pt x="381953" y="131445"/>
                    <a:pt x="382905" y="125730"/>
                    <a:pt x="384810" y="12001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4" name="Google Shape;3034;p17"/>
            <p:cNvSpPr/>
            <p:nvPr/>
          </p:nvSpPr>
          <p:spPr>
            <a:xfrm>
              <a:off x="5291137" y="2752725"/>
              <a:ext cx="346710" cy="230504"/>
            </a:xfrm>
            <a:custGeom>
              <a:avLst/>
              <a:gdLst/>
              <a:ahLst/>
              <a:cxnLst/>
              <a:rect l="l" t="t" r="r" b="b"/>
              <a:pathLst>
                <a:path w="346710" h="230504" extrusionOk="0">
                  <a:moveTo>
                    <a:pt x="346710" y="215265"/>
                  </a:moveTo>
                  <a:lnTo>
                    <a:pt x="9525" y="0"/>
                  </a:lnTo>
                  <a:cubicBezTo>
                    <a:pt x="6668" y="4763"/>
                    <a:pt x="2857" y="10477"/>
                    <a:pt x="0" y="15240"/>
                  </a:cubicBezTo>
                  <a:lnTo>
                    <a:pt x="337185" y="230505"/>
                  </a:lnTo>
                  <a:cubicBezTo>
                    <a:pt x="340042" y="224790"/>
                    <a:pt x="342900" y="220027"/>
                    <a:pt x="346710" y="21526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5" name="Google Shape;3035;p17"/>
            <p:cNvSpPr/>
            <p:nvPr/>
          </p:nvSpPr>
          <p:spPr>
            <a:xfrm>
              <a:off x="5434012" y="2573654"/>
              <a:ext cx="288607" cy="302895"/>
            </a:xfrm>
            <a:custGeom>
              <a:avLst/>
              <a:gdLst/>
              <a:ahLst/>
              <a:cxnLst/>
              <a:rect l="l" t="t" r="r" b="b"/>
              <a:pathLst>
                <a:path w="288607" h="302895" extrusionOk="0">
                  <a:moveTo>
                    <a:pt x="288608" y="290513"/>
                  </a:moveTo>
                  <a:lnTo>
                    <a:pt x="13335" y="0"/>
                  </a:lnTo>
                  <a:cubicBezTo>
                    <a:pt x="8573" y="3810"/>
                    <a:pt x="4763" y="8573"/>
                    <a:pt x="0" y="12383"/>
                  </a:cubicBezTo>
                  <a:lnTo>
                    <a:pt x="275273" y="302895"/>
                  </a:lnTo>
                  <a:cubicBezTo>
                    <a:pt x="279083" y="299085"/>
                    <a:pt x="283845" y="294323"/>
                    <a:pt x="288608" y="29051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6" name="Google Shape;3036;p17"/>
            <p:cNvSpPr/>
            <p:nvPr/>
          </p:nvSpPr>
          <p:spPr>
            <a:xfrm>
              <a:off x="5604510" y="2442210"/>
              <a:ext cx="217169" cy="356235"/>
            </a:xfrm>
            <a:custGeom>
              <a:avLst/>
              <a:gdLst/>
              <a:ahLst/>
              <a:cxnLst/>
              <a:rect l="l" t="t" r="r" b="b"/>
              <a:pathLst>
                <a:path w="217169" h="356235" extrusionOk="0">
                  <a:moveTo>
                    <a:pt x="0" y="9525"/>
                  </a:moveTo>
                  <a:lnTo>
                    <a:pt x="201930" y="356235"/>
                  </a:lnTo>
                  <a:cubicBezTo>
                    <a:pt x="206692" y="353378"/>
                    <a:pt x="212407" y="349567"/>
                    <a:pt x="217170" y="346710"/>
                  </a:cubicBezTo>
                  <a:lnTo>
                    <a:pt x="16192" y="0"/>
                  </a:lnTo>
                  <a:cubicBezTo>
                    <a:pt x="10477" y="2857"/>
                    <a:pt x="5715" y="5715"/>
                    <a:pt x="0" y="952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7" name="Google Shape;3037;p17"/>
            <p:cNvSpPr/>
            <p:nvPr/>
          </p:nvSpPr>
          <p:spPr>
            <a:xfrm>
              <a:off x="5412104" y="2451735"/>
              <a:ext cx="70485" cy="72007"/>
            </a:xfrm>
            <a:custGeom>
              <a:avLst/>
              <a:gdLst/>
              <a:ahLst/>
              <a:cxnLst/>
              <a:rect l="l" t="t" r="r" b="b"/>
              <a:pathLst>
                <a:path w="70485" h="72007" extrusionOk="0">
                  <a:moveTo>
                    <a:pt x="41910" y="11430"/>
                  </a:moveTo>
                  <a:lnTo>
                    <a:pt x="28575" y="0"/>
                  </a:lnTo>
                  <a:lnTo>
                    <a:pt x="6668" y="24765"/>
                  </a:lnTo>
                  <a:cubicBezTo>
                    <a:pt x="1905" y="29527"/>
                    <a:pt x="0" y="35242"/>
                    <a:pt x="0" y="41910"/>
                  </a:cubicBezTo>
                  <a:cubicBezTo>
                    <a:pt x="0" y="48577"/>
                    <a:pt x="2858" y="54292"/>
                    <a:pt x="7620" y="58102"/>
                  </a:cubicBezTo>
                  <a:cubicBezTo>
                    <a:pt x="13335" y="62865"/>
                    <a:pt x="21908" y="67627"/>
                    <a:pt x="32385" y="69532"/>
                  </a:cubicBezTo>
                  <a:cubicBezTo>
                    <a:pt x="42863" y="72390"/>
                    <a:pt x="55245" y="72390"/>
                    <a:pt x="69533" y="71438"/>
                  </a:cubicBezTo>
                  <a:lnTo>
                    <a:pt x="70485" y="63817"/>
                  </a:lnTo>
                  <a:cubicBezTo>
                    <a:pt x="61913" y="63817"/>
                    <a:pt x="53340" y="62865"/>
                    <a:pt x="46673" y="60960"/>
                  </a:cubicBezTo>
                  <a:cubicBezTo>
                    <a:pt x="40005" y="59055"/>
                    <a:pt x="34290" y="56198"/>
                    <a:pt x="30480" y="52388"/>
                  </a:cubicBezTo>
                  <a:cubicBezTo>
                    <a:pt x="26670" y="49530"/>
                    <a:pt x="24765" y="44767"/>
                    <a:pt x="23813" y="40005"/>
                  </a:cubicBezTo>
                  <a:cubicBezTo>
                    <a:pt x="22860" y="35242"/>
                    <a:pt x="24765" y="31432"/>
                    <a:pt x="27623" y="27623"/>
                  </a:cubicBezTo>
                  <a:lnTo>
                    <a:pt x="41910" y="1143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8" name="Google Shape;3038;p17"/>
            <p:cNvSpPr/>
            <p:nvPr/>
          </p:nvSpPr>
          <p:spPr>
            <a:xfrm>
              <a:off x="5534025" y="2244089"/>
              <a:ext cx="77033" cy="27622"/>
            </a:xfrm>
            <a:custGeom>
              <a:avLst/>
              <a:gdLst/>
              <a:ahLst/>
              <a:cxnLst/>
              <a:rect l="l" t="t" r="r" b="b"/>
              <a:pathLst>
                <a:path w="77033" h="27622" extrusionOk="0">
                  <a:moveTo>
                    <a:pt x="24765" y="15240"/>
                  </a:moveTo>
                  <a:cubicBezTo>
                    <a:pt x="27623" y="13335"/>
                    <a:pt x="30480" y="12383"/>
                    <a:pt x="34290" y="12383"/>
                  </a:cubicBezTo>
                  <a:cubicBezTo>
                    <a:pt x="37148" y="12383"/>
                    <a:pt x="40005" y="12383"/>
                    <a:pt x="42863" y="13335"/>
                  </a:cubicBezTo>
                  <a:lnTo>
                    <a:pt x="75248" y="27623"/>
                  </a:lnTo>
                  <a:cubicBezTo>
                    <a:pt x="80010" y="24765"/>
                    <a:pt x="75248" y="20003"/>
                    <a:pt x="60960" y="12383"/>
                  </a:cubicBezTo>
                  <a:cubicBezTo>
                    <a:pt x="53340" y="8573"/>
                    <a:pt x="48577" y="6668"/>
                    <a:pt x="45720" y="5715"/>
                  </a:cubicBezTo>
                  <a:cubicBezTo>
                    <a:pt x="39052" y="2858"/>
                    <a:pt x="31433" y="953"/>
                    <a:pt x="23813" y="0"/>
                  </a:cubicBezTo>
                  <a:cubicBezTo>
                    <a:pt x="16192" y="0"/>
                    <a:pt x="10477" y="953"/>
                    <a:pt x="5715" y="3810"/>
                  </a:cubicBezTo>
                  <a:cubicBezTo>
                    <a:pt x="2858" y="5715"/>
                    <a:pt x="952" y="7620"/>
                    <a:pt x="0" y="9525"/>
                  </a:cubicBezTo>
                  <a:lnTo>
                    <a:pt x="17145" y="21908"/>
                  </a:lnTo>
                  <a:cubicBezTo>
                    <a:pt x="19050" y="18098"/>
                    <a:pt x="21908" y="16193"/>
                    <a:pt x="24765" y="1524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9" name="Google Shape;3039;p17"/>
            <p:cNvSpPr/>
            <p:nvPr/>
          </p:nvSpPr>
          <p:spPr>
            <a:xfrm>
              <a:off x="5629275" y="2180186"/>
              <a:ext cx="80010" cy="46758"/>
            </a:xfrm>
            <a:custGeom>
              <a:avLst/>
              <a:gdLst/>
              <a:ahLst/>
              <a:cxnLst/>
              <a:rect l="l" t="t" r="r" b="b"/>
              <a:pathLst>
                <a:path w="80010" h="46758" extrusionOk="0">
                  <a:moveTo>
                    <a:pt x="20002" y="43901"/>
                  </a:moveTo>
                  <a:cubicBezTo>
                    <a:pt x="22860" y="41996"/>
                    <a:pt x="25717" y="41043"/>
                    <a:pt x="27623" y="40091"/>
                  </a:cubicBezTo>
                  <a:cubicBezTo>
                    <a:pt x="32385" y="38186"/>
                    <a:pt x="38100" y="37233"/>
                    <a:pt x="44767" y="37233"/>
                  </a:cubicBezTo>
                  <a:cubicBezTo>
                    <a:pt x="52388" y="37233"/>
                    <a:pt x="60008" y="39138"/>
                    <a:pt x="68580" y="41996"/>
                  </a:cubicBezTo>
                  <a:lnTo>
                    <a:pt x="80010" y="37233"/>
                  </a:lnTo>
                  <a:lnTo>
                    <a:pt x="50483" y="10563"/>
                  </a:lnTo>
                  <a:cubicBezTo>
                    <a:pt x="45720" y="5801"/>
                    <a:pt x="40958" y="2943"/>
                    <a:pt x="36195" y="1038"/>
                  </a:cubicBezTo>
                  <a:cubicBezTo>
                    <a:pt x="30480" y="-867"/>
                    <a:pt x="25717" y="86"/>
                    <a:pt x="20955" y="1991"/>
                  </a:cubicBezTo>
                  <a:cubicBezTo>
                    <a:pt x="15240" y="4848"/>
                    <a:pt x="11430" y="7706"/>
                    <a:pt x="9525" y="9611"/>
                  </a:cubicBezTo>
                  <a:lnTo>
                    <a:pt x="26670" y="21993"/>
                  </a:lnTo>
                  <a:cubicBezTo>
                    <a:pt x="26670" y="21041"/>
                    <a:pt x="27623" y="19136"/>
                    <a:pt x="28575" y="18183"/>
                  </a:cubicBezTo>
                  <a:cubicBezTo>
                    <a:pt x="30480" y="16278"/>
                    <a:pt x="32385" y="15326"/>
                    <a:pt x="34290" y="14373"/>
                  </a:cubicBezTo>
                  <a:cubicBezTo>
                    <a:pt x="37148" y="13421"/>
                    <a:pt x="40005" y="13421"/>
                    <a:pt x="43815" y="14373"/>
                  </a:cubicBezTo>
                  <a:cubicBezTo>
                    <a:pt x="47625" y="16278"/>
                    <a:pt x="51435" y="18183"/>
                    <a:pt x="55245" y="21993"/>
                  </a:cubicBezTo>
                  <a:lnTo>
                    <a:pt x="73342" y="35328"/>
                  </a:lnTo>
                  <a:lnTo>
                    <a:pt x="71438" y="36281"/>
                  </a:lnTo>
                  <a:cubicBezTo>
                    <a:pt x="54292" y="31518"/>
                    <a:pt x="40958" y="27708"/>
                    <a:pt x="31433" y="25803"/>
                  </a:cubicBezTo>
                  <a:cubicBezTo>
                    <a:pt x="20955" y="23898"/>
                    <a:pt x="13335" y="23898"/>
                    <a:pt x="9525" y="25803"/>
                  </a:cubicBezTo>
                  <a:cubicBezTo>
                    <a:pt x="7620" y="26756"/>
                    <a:pt x="5715" y="27708"/>
                    <a:pt x="3810" y="28661"/>
                  </a:cubicBezTo>
                  <a:cubicBezTo>
                    <a:pt x="1905" y="29613"/>
                    <a:pt x="952" y="30566"/>
                    <a:pt x="0" y="32471"/>
                  </a:cubicBezTo>
                  <a:lnTo>
                    <a:pt x="16192" y="46758"/>
                  </a:lnTo>
                  <a:cubicBezTo>
                    <a:pt x="16192" y="46758"/>
                    <a:pt x="18098" y="45806"/>
                    <a:pt x="20002" y="43901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0" name="Google Shape;3040;p17"/>
            <p:cNvSpPr/>
            <p:nvPr/>
          </p:nvSpPr>
          <p:spPr>
            <a:xfrm>
              <a:off x="5366385" y="2163127"/>
              <a:ext cx="518291" cy="331470"/>
            </a:xfrm>
            <a:custGeom>
              <a:avLst/>
              <a:gdLst/>
              <a:ahLst/>
              <a:cxnLst/>
              <a:rect l="l" t="t" r="r" b="b"/>
              <a:pathLst>
                <a:path w="518291" h="331470" extrusionOk="0">
                  <a:moveTo>
                    <a:pt x="83820" y="260985"/>
                  </a:moveTo>
                  <a:cubicBezTo>
                    <a:pt x="84773" y="260985"/>
                    <a:pt x="85725" y="260985"/>
                    <a:pt x="86677" y="261938"/>
                  </a:cubicBezTo>
                  <a:cubicBezTo>
                    <a:pt x="87630" y="262890"/>
                    <a:pt x="89535" y="263843"/>
                    <a:pt x="90488" y="264795"/>
                  </a:cubicBezTo>
                  <a:cubicBezTo>
                    <a:pt x="93345" y="267653"/>
                    <a:pt x="94298" y="272415"/>
                    <a:pt x="92392" y="278130"/>
                  </a:cubicBezTo>
                  <a:cubicBezTo>
                    <a:pt x="90488" y="283845"/>
                    <a:pt x="87630" y="289560"/>
                    <a:pt x="81915" y="294323"/>
                  </a:cubicBezTo>
                  <a:cubicBezTo>
                    <a:pt x="93345" y="301943"/>
                    <a:pt x="105727" y="305753"/>
                    <a:pt x="118110" y="307658"/>
                  </a:cubicBezTo>
                  <a:cubicBezTo>
                    <a:pt x="129540" y="308610"/>
                    <a:pt x="139065" y="305753"/>
                    <a:pt x="145732" y="300038"/>
                  </a:cubicBezTo>
                  <a:cubicBezTo>
                    <a:pt x="148590" y="297180"/>
                    <a:pt x="151448" y="293370"/>
                    <a:pt x="152400" y="289560"/>
                  </a:cubicBezTo>
                  <a:cubicBezTo>
                    <a:pt x="154305" y="284798"/>
                    <a:pt x="156210" y="280988"/>
                    <a:pt x="156210" y="275273"/>
                  </a:cubicBezTo>
                  <a:lnTo>
                    <a:pt x="170498" y="289560"/>
                  </a:lnTo>
                  <a:lnTo>
                    <a:pt x="193357" y="284798"/>
                  </a:lnTo>
                  <a:lnTo>
                    <a:pt x="129540" y="218123"/>
                  </a:lnTo>
                  <a:cubicBezTo>
                    <a:pt x="139065" y="209550"/>
                    <a:pt x="148590" y="201930"/>
                    <a:pt x="158115" y="193358"/>
                  </a:cubicBezTo>
                  <a:lnTo>
                    <a:pt x="206692" y="255270"/>
                  </a:lnTo>
                  <a:lnTo>
                    <a:pt x="231457" y="253365"/>
                  </a:lnTo>
                  <a:lnTo>
                    <a:pt x="174307" y="180023"/>
                  </a:lnTo>
                  <a:cubicBezTo>
                    <a:pt x="184785" y="171450"/>
                    <a:pt x="196215" y="163830"/>
                    <a:pt x="206692" y="156210"/>
                  </a:cubicBezTo>
                  <a:lnTo>
                    <a:pt x="221932" y="180023"/>
                  </a:lnTo>
                  <a:lnTo>
                    <a:pt x="213360" y="185738"/>
                  </a:lnTo>
                  <a:cubicBezTo>
                    <a:pt x="212407" y="186690"/>
                    <a:pt x="211455" y="187643"/>
                    <a:pt x="211455" y="189548"/>
                  </a:cubicBezTo>
                  <a:cubicBezTo>
                    <a:pt x="210502" y="190500"/>
                    <a:pt x="211455" y="192405"/>
                    <a:pt x="212407" y="193358"/>
                  </a:cubicBezTo>
                  <a:cubicBezTo>
                    <a:pt x="215265" y="197168"/>
                    <a:pt x="220980" y="200025"/>
                    <a:pt x="231457" y="201930"/>
                  </a:cubicBezTo>
                  <a:cubicBezTo>
                    <a:pt x="241935" y="203835"/>
                    <a:pt x="248602" y="203835"/>
                    <a:pt x="252413" y="200978"/>
                  </a:cubicBezTo>
                  <a:cubicBezTo>
                    <a:pt x="254317" y="200025"/>
                    <a:pt x="255270" y="198120"/>
                    <a:pt x="255270" y="197168"/>
                  </a:cubicBezTo>
                  <a:cubicBezTo>
                    <a:pt x="255270" y="195263"/>
                    <a:pt x="255270" y="193358"/>
                    <a:pt x="254317" y="192405"/>
                  </a:cubicBezTo>
                  <a:lnTo>
                    <a:pt x="223838" y="145733"/>
                  </a:lnTo>
                  <a:cubicBezTo>
                    <a:pt x="231457" y="140970"/>
                    <a:pt x="239077" y="135255"/>
                    <a:pt x="246698" y="130493"/>
                  </a:cubicBezTo>
                  <a:lnTo>
                    <a:pt x="291465" y="199073"/>
                  </a:lnTo>
                  <a:lnTo>
                    <a:pt x="314325" y="197168"/>
                  </a:lnTo>
                  <a:lnTo>
                    <a:pt x="263842" y="119063"/>
                  </a:lnTo>
                  <a:cubicBezTo>
                    <a:pt x="286703" y="104775"/>
                    <a:pt x="310515" y="92393"/>
                    <a:pt x="335280" y="80010"/>
                  </a:cubicBezTo>
                  <a:lnTo>
                    <a:pt x="347663" y="105728"/>
                  </a:lnTo>
                  <a:lnTo>
                    <a:pt x="307657" y="125730"/>
                  </a:lnTo>
                  <a:cubicBezTo>
                    <a:pt x="305753" y="126683"/>
                    <a:pt x="303848" y="128588"/>
                    <a:pt x="302895" y="130493"/>
                  </a:cubicBezTo>
                  <a:cubicBezTo>
                    <a:pt x="301942" y="133350"/>
                    <a:pt x="301942" y="135255"/>
                    <a:pt x="302895" y="137160"/>
                  </a:cubicBezTo>
                  <a:cubicBezTo>
                    <a:pt x="305753" y="141923"/>
                    <a:pt x="310515" y="146685"/>
                    <a:pt x="317182" y="149543"/>
                  </a:cubicBezTo>
                  <a:cubicBezTo>
                    <a:pt x="323850" y="153353"/>
                    <a:pt x="329565" y="154305"/>
                    <a:pt x="333375" y="152400"/>
                  </a:cubicBezTo>
                  <a:cubicBezTo>
                    <a:pt x="334328" y="151448"/>
                    <a:pt x="335280" y="150495"/>
                    <a:pt x="335280" y="149543"/>
                  </a:cubicBezTo>
                  <a:cubicBezTo>
                    <a:pt x="336232" y="148590"/>
                    <a:pt x="336232" y="147638"/>
                    <a:pt x="335280" y="145733"/>
                  </a:cubicBezTo>
                  <a:lnTo>
                    <a:pt x="331470" y="139065"/>
                  </a:lnTo>
                  <a:cubicBezTo>
                    <a:pt x="330517" y="138113"/>
                    <a:pt x="330517" y="136208"/>
                    <a:pt x="331470" y="135255"/>
                  </a:cubicBezTo>
                  <a:cubicBezTo>
                    <a:pt x="331470" y="134303"/>
                    <a:pt x="332423" y="132398"/>
                    <a:pt x="333375" y="132398"/>
                  </a:cubicBezTo>
                  <a:lnTo>
                    <a:pt x="355282" y="120968"/>
                  </a:lnTo>
                  <a:lnTo>
                    <a:pt x="371475" y="153353"/>
                  </a:lnTo>
                  <a:lnTo>
                    <a:pt x="394335" y="154305"/>
                  </a:lnTo>
                  <a:lnTo>
                    <a:pt x="352425" y="71438"/>
                  </a:lnTo>
                  <a:cubicBezTo>
                    <a:pt x="378142" y="60008"/>
                    <a:pt x="403860" y="48578"/>
                    <a:pt x="431482" y="39053"/>
                  </a:cubicBezTo>
                  <a:lnTo>
                    <a:pt x="442913" y="69533"/>
                  </a:lnTo>
                  <a:cubicBezTo>
                    <a:pt x="436245" y="65723"/>
                    <a:pt x="429578" y="62865"/>
                    <a:pt x="422910" y="60960"/>
                  </a:cubicBezTo>
                  <a:cubicBezTo>
                    <a:pt x="417195" y="59055"/>
                    <a:pt x="411480" y="59055"/>
                    <a:pt x="408623" y="60960"/>
                  </a:cubicBezTo>
                  <a:cubicBezTo>
                    <a:pt x="401003" y="63818"/>
                    <a:pt x="395288" y="68580"/>
                    <a:pt x="391478" y="75248"/>
                  </a:cubicBezTo>
                  <a:cubicBezTo>
                    <a:pt x="387667" y="81915"/>
                    <a:pt x="387667" y="88583"/>
                    <a:pt x="389573" y="95250"/>
                  </a:cubicBezTo>
                  <a:cubicBezTo>
                    <a:pt x="392430" y="102870"/>
                    <a:pt x="399098" y="108585"/>
                    <a:pt x="408623" y="113348"/>
                  </a:cubicBezTo>
                  <a:cubicBezTo>
                    <a:pt x="418148" y="118110"/>
                    <a:pt x="427673" y="119063"/>
                    <a:pt x="434340" y="117158"/>
                  </a:cubicBezTo>
                  <a:cubicBezTo>
                    <a:pt x="437198" y="116205"/>
                    <a:pt x="441007" y="113348"/>
                    <a:pt x="443865" y="110490"/>
                  </a:cubicBezTo>
                  <a:cubicBezTo>
                    <a:pt x="446723" y="107633"/>
                    <a:pt x="450532" y="103823"/>
                    <a:pt x="453390" y="98108"/>
                  </a:cubicBezTo>
                  <a:lnTo>
                    <a:pt x="460057" y="116205"/>
                  </a:lnTo>
                  <a:lnTo>
                    <a:pt x="482917" y="120968"/>
                  </a:lnTo>
                  <a:lnTo>
                    <a:pt x="468630" y="80963"/>
                  </a:lnTo>
                  <a:cubicBezTo>
                    <a:pt x="470535" y="75248"/>
                    <a:pt x="473392" y="71438"/>
                    <a:pt x="476250" y="67628"/>
                  </a:cubicBezTo>
                  <a:cubicBezTo>
                    <a:pt x="480060" y="63818"/>
                    <a:pt x="482917" y="60960"/>
                    <a:pt x="486728" y="60008"/>
                  </a:cubicBezTo>
                  <a:cubicBezTo>
                    <a:pt x="488632" y="59055"/>
                    <a:pt x="490538" y="59055"/>
                    <a:pt x="492442" y="60960"/>
                  </a:cubicBezTo>
                  <a:cubicBezTo>
                    <a:pt x="494348" y="61913"/>
                    <a:pt x="496253" y="63818"/>
                    <a:pt x="497205" y="65723"/>
                  </a:cubicBezTo>
                  <a:cubicBezTo>
                    <a:pt x="499110" y="69533"/>
                    <a:pt x="499110" y="75248"/>
                    <a:pt x="499110" y="80963"/>
                  </a:cubicBezTo>
                  <a:cubicBezTo>
                    <a:pt x="498157" y="86678"/>
                    <a:pt x="497205" y="93345"/>
                    <a:pt x="495300" y="99060"/>
                  </a:cubicBezTo>
                  <a:lnTo>
                    <a:pt x="516255" y="104775"/>
                  </a:lnTo>
                  <a:cubicBezTo>
                    <a:pt x="519113" y="91440"/>
                    <a:pt x="519113" y="80010"/>
                    <a:pt x="515303" y="69533"/>
                  </a:cubicBezTo>
                  <a:cubicBezTo>
                    <a:pt x="512445" y="61913"/>
                    <a:pt x="506730" y="55245"/>
                    <a:pt x="498157" y="50483"/>
                  </a:cubicBezTo>
                  <a:cubicBezTo>
                    <a:pt x="489585" y="44768"/>
                    <a:pt x="481965" y="43815"/>
                    <a:pt x="476250" y="45720"/>
                  </a:cubicBezTo>
                  <a:cubicBezTo>
                    <a:pt x="473392" y="46673"/>
                    <a:pt x="470535" y="48578"/>
                    <a:pt x="467678" y="50483"/>
                  </a:cubicBezTo>
                  <a:cubicBezTo>
                    <a:pt x="464820" y="52388"/>
                    <a:pt x="461963" y="56198"/>
                    <a:pt x="459105" y="59055"/>
                  </a:cubicBezTo>
                  <a:lnTo>
                    <a:pt x="450532" y="34290"/>
                  </a:lnTo>
                  <a:cubicBezTo>
                    <a:pt x="470535" y="27623"/>
                    <a:pt x="490538" y="21908"/>
                    <a:pt x="511492" y="16193"/>
                  </a:cubicBezTo>
                  <a:lnTo>
                    <a:pt x="506730" y="12383"/>
                  </a:lnTo>
                  <a:lnTo>
                    <a:pt x="506730" y="12383"/>
                  </a:lnTo>
                  <a:lnTo>
                    <a:pt x="505778" y="11430"/>
                  </a:lnTo>
                  <a:lnTo>
                    <a:pt x="493395" y="0"/>
                  </a:lnTo>
                  <a:cubicBezTo>
                    <a:pt x="295275" y="52388"/>
                    <a:pt x="122873" y="168593"/>
                    <a:pt x="0" y="325755"/>
                  </a:cubicBezTo>
                  <a:lnTo>
                    <a:pt x="20955" y="331470"/>
                  </a:lnTo>
                  <a:cubicBezTo>
                    <a:pt x="40957" y="306705"/>
                    <a:pt x="61913" y="282893"/>
                    <a:pt x="83820" y="260985"/>
                  </a:cubicBezTo>
                  <a:close/>
                  <a:moveTo>
                    <a:pt x="436245" y="93345"/>
                  </a:moveTo>
                  <a:cubicBezTo>
                    <a:pt x="432435" y="97155"/>
                    <a:pt x="427673" y="100013"/>
                    <a:pt x="423863" y="101918"/>
                  </a:cubicBezTo>
                  <a:cubicBezTo>
                    <a:pt x="421005" y="102870"/>
                    <a:pt x="418148" y="102870"/>
                    <a:pt x="416242" y="101918"/>
                  </a:cubicBezTo>
                  <a:cubicBezTo>
                    <a:pt x="413385" y="100965"/>
                    <a:pt x="412432" y="99060"/>
                    <a:pt x="411480" y="97155"/>
                  </a:cubicBezTo>
                  <a:cubicBezTo>
                    <a:pt x="409575" y="92393"/>
                    <a:pt x="410528" y="88583"/>
                    <a:pt x="412432" y="84773"/>
                  </a:cubicBezTo>
                  <a:cubicBezTo>
                    <a:pt x="414338" y="80010"/>
                    <a:pt x="417195" y="77153"/>
                    <a:pt x="421957" y="76200"/>
                  </a:cubicBezTo>
                  <a:cubicBezTo>
                    <a:pt x="425767" y="75248"/>
                    <a:pt x="429578" y="74295"/>
                    <a:pt x="434340" y="75248"/>
                  </a:cubicBezTo>
                  <a:cubicBezTo>
                    <a:pt x="439103" y="75248"/>
                    <a:pt x="443865" y="77153"/>
                    <a:pt x="447675" y="79058"/>
                  </a:cubicBezTo>
                  <a:cubicBezTo>
                    <a:pt x="443865" y="83820"/>
                    <a:pt x="440055" y="89535"/>
                    <a:pt x="436245" y="93345"/>
                  </a:cubicBezTo>
                  <a:close/>
                  <a:moveTo>
                    <a:pt x="115252" y="231458"/>
                  </a:moveTo>
                  <a:lnTo>
                    <a:pt x="140970" y="258127"/>
                  </a:lnTo>
                  <a:cubicBezTo>
                    <a:pt x="140017" y="265748"/>
                    <a:pt x="138113" y="272415"/>
                    <a:pt x="136207" y="278130"/>
                  </a:cubicBezTo>
                  <a:cubicBezTo>
                    <a:pt x="134302" y="283845"/>
                    <a:pt x="131445" y="287655"/>
                    <a:pt x="128588" y="291465"/>
                  </a:cubicBezTo>
                  <a:cubicBezTo>
                    <a:pt x="125730" y="294323"/>
                    <a:pt x="121920" y="296228"/>
                    <a:pt x="118110" y="297180"/>
                  </a:cubicBezTo>
                  <a:cubicBezTo>
                    <a:pt x="114300" y="298133"/>
                    <a:pt x="110490" y="298133"/>
                    <a:pt x="106680" y="297180"/>
                  </a:cubicBezTo>
                  <a:cubicBezTo>
                    <a:pt x="106680" y="297180"/>
                    <a:pt x="105727" y="296228"/>
                    <a:pt x="105727" y="296228"/>
                  </a:cubicBezTo>
                  <a:cubicBezTo>
                    <a:pt x="105727" y="295275"/>
                    <a:pt x="105727" y="295275"/>
                    <a:pt x="105727" y="295275"/>
                  </a:cubicBezTo>
                  <a:cubicBezTo>
                    <a:pt x="110490" y="288608"/>
                    <a:pt x="113348" y="282893"/>
                    <a:pt x="115252" y="277178"/>
                  </a:cubicBezTo>
                  <a:cubicBezTo>
                    <a:pt x="117157" y="271463"/>
                    <a:pt x="116205" y="266700"/>
                    <a:pt x="114300" y="264795"/>
                  </a:cubicBezTo>
                  <a:cubicBezTo>
                    <a:pt x="112395" y="262890"/>
                    <a:pt x="109538" y="260985"/>
                    <a:pt x="104775" y="259080"/>
                  </a:cubicBezTo>
                  <a:cubicBezTo>
                    <a:pt x="100965" y="258127"/>
                    <a:pt x="96202" y="257175"/>
                    <a:pt x="91440" y="256223"/>
                  </a:cubicBezTo>
                  <a:cubicBezTo>
                    <a:pt x="98107" y="246698"/>
                    <a:pt x="106680" y="239077"/>
                    <a:pt x="115252" y="23145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1" name="Google Shape;3041;p17"/>
            <p:cNvSpPr/>
            <p:nvPr/>
          </p:nvSpPr>
          <p:spPr>
            <a:xfrm>
              <a:off x="5730239" y="2140743"/>
              <a:ext cx="72130" cy="40481"/>
            </a:xfrm>
            <a:custGeom>
              <a:avLst/>
              <a:gdLst/>
              <a:ahLst/>
              <a:cxnLst/>
              <a:rect l="l" t="t" r="r" b="b"/>
              <a:pathLst>
                <a:path w="72130" h="40481" extrusionOk="0">
                  <a:moveTo>
                    <a:pt x="22860" y="17621"/>
                  </a:moveTo>
                  <a:cubicBezTo>
                    <a:pt x="25718" y="16669"/>
                    <a:pt x="29527" y="16669"/>
                    <a:pt x="32385" y="16669"/>
                  </a:cubicBezTo>
                  <a:cubicBezTo>
                    <a:pt x="35243" y="16669"/>
                    <a:pt x="38100" y="17621"/>
                    <a:pt x="40958" y="19526"/>
                  </a:cubicBezTo>
                  <a:lnTo>
                    <a:pt x="69533" y="40481"/>
                  </a:lnTo>
                  <a:cubicBezTo>
                    <a:pt x="75248" y="38576"/>
                    <a:pt x="71438" y="32861"/>
                    <a:pt x="59055" y="22384"/>
                  </a:cubicBezTo>
                  <a:cubicBezTo>
                    <a:pt x="52388" y="16669"/>
                    <a:pt x="48577" y="13811"/>
                    <a:pt x="45720" y="11906"/>
                  </a:cubicBezTo>
                  <a:cubicBezTo>
                    <a:pt x="40005" y="7144"/>
                    <a:pt x="33338" y="3334"/>
                    <a:pt x="25718" y="1429"/>
                  </a:cubicBezTo>
                  <a:cubicBezTo>
                    <a:pt x="19050" y="-476"/>
                    <a:pt x="12383" y="-476"/>
                    <a:pt x="7620" y="1429"/>
                  </a:cubicBezTo>
                  <a:cubicBezTo>
                    <a:pt x="4763" y="2381"/>
                    <a:pt x="1905" y="4286"/>
                    <a:pt x="0" y="5239"/>
                  </a:cubicBezTo>
                  <a:lnTo>
                    <a:pt x="14288" y="21431"/>
                  </a:lnTo>
                  <a:cubicBezTo>
                    <a:pt x="17145" y="20479"/>
                    <a:pt x="20002" y="18574"/>
                    <a:pt x="22860" y="17621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2" name="Google Shape;3042;p17"/>
            <p:cNvSpPr/>
            <p:nvPr/>
          </p:nvSpPr>
          <p:spPr>
            <a:xfrm>
              <a:off x="6128204" y="2241841"/>
              <a:ext cx="60187" cy="55030"/>
            </a:xfrm>
            <a:custGeom>
              <a:avLst/>
              <a:gdLst/>
              <a:ahLst/>
              <a:cxnLst/>
              <a:rect l="l" t="t" r="r" b="b"/>
              <a:pathLst>
                <a:path w="60187" h="55030" extrusionOk="0">
                  <a:moveTo>
                    <a:pt x="19230" y="17489"/>
                  </a:moveTo>
                  <a:cubicBezTo>
                    <a:pt x="23041" y="15584"/>
                    <a:pt x="27803" y="14631"/>
                    <a:pt x="32566" y="14631"/>
                  </a:cubicBezTo>
                  <a:lnTo>
                    <a:pt x="43996" y="15584"/>
                  </a:lnTo>
                  <a:lnTo>
                    <a:pt x="36375" y="1296"/>
                  </a:lnTo>
                  <a:lnTo>
                    <a:pt x="25898" y="344"/>
                  </a:lnTo>
                  <a:cubicBezTo>
                    <a:pt x="19230" y="-609"/>
                    <a:pt x="13516" y="344"/>
                    <a:pt x="8753" y="4154"/>
                  </a:cubicBezTo>
                  <a:cubicBezTo>
                    <a:pt x="3991" y="7011"/>
                    <a:pt x="1133" y="10821"/>
                    <a:pt x="180" y="16536"/>
                  </a:cubicBezTo>
                  <a:cubicBezTo>
                    <a:pt x="-772" y="25109"/>
                    <a:pt x="2086" y="33681"/>
                    <a:pt x="7800" y="41301"/>
                  </a:cubicBezTo>
                  <a:cubicBezTo>
                    <a:pt x="14468" y="48921"/>
                    <a:pt x="22088" y="53684"/>
                    <a:pt x="30661" y="54636"/>
                  </a:cubicBezTo>
                  <a:cubicBezTo>
                    <a:pt x="36375" y="55589"/>
                    <a:pt x="42091" y="54636"/>
                    <a:pt x="46853" y="53684"/>
                  </a:cubicBezTo>
                  <a:cubicBezTo>
                    <a:pt x="51616" y="52731"/>
                    <a:pt x="56378" y="50826"/>
                    <a:pt x="60188" y="47969"/>
                  </a:cubicBezTo>
                  <a:lnTo>
                    <a:pt x="52568" y="31776"/>
                  </a:lnTo>
                  <a:cubicBezTo>
                    <a:pt x="47805" y="34634"/>
                    <a:pt x="43043" y="37491"/>
                    <a:pt x="37328" y="39396"/>
                  </a:cubicBezTo>
                  <a:cubicBezTo>
                    <a:pt x="31613" y="41301"/>
                    <a:pt x="26850" y="41301"/>
                    <a:pt x="22088" y="41301"/>
                  </a:cubicBezTo>
                  <a:cubicBezTo>
                    <a:pt x="19230" y="41301"/>
                    <a:pt x="16373" y="39396"/>
                    <a:pt x="14468" y="36539"/>
                  </a:cubicBezTo>
                  <a:cubicBezTo>
                    <a:pt x="12563" y="33681"/>
                    <a:pt x="11611" y="30824"/>
                    <a:pt x="11611" y="27014"/>
                  </a:cubicBezTo>
                  <a:cubicBezTo>
                    <a:pt x="12563" y="23204"/>
                    <a:pt x="15421" y="20346"/>
                    <a:pt x="19230" y="17489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3" name="Google Shape;3043;p17"/>
            <p:cNvSpPr/>
            <p:nvPr/>
          </p:nvSpPr>
          <p:spPr>
            <a:xfrm>
              <a:off x="6304222" y="2196426"/>
              <a:ext cx="62287" cy="78143"/>
            </a:xfrm>
            <a:custGeom>
              <a:avLst/>
              <a:gdLst/>
              <a:ahLst/>
              <a:cxnLst/>
              <a:rect l="l" t="t" r="r" b="b"/>
              <a:pathLst>
                <a:path w="62287" h="78143" extrusionOk="0">
                  <a:moveTo>
                    <a:pt x="23235" y="22899"/>
                  </a:moveTo>
                  <a:cubicBezTo>
                    <a:pt x="27045" y="20041"/>
                    <a:pt x="31808" y="19089"/>
                    <a:pt x="36570" y="20994"/>
                  </a:cubicBezTo>
                  <a:lnTo>
                    <a:pt x="57525" y="26709"/>
                  </a:lnTo>
                  <a:lnTo>
                    <a:pt x="62288" y="9564"/>
                  </a:lnTo>
                  <a:lnTo>
                    <a:pt x="30855" y="991"/>
                  </a:lnTo>
                  <a:cubicBezTo>
                    <a:pt x="24188" y="-914"/>
                    <a:pt x="18473" y="39"/>
                    <a:pt x="12758" y="2896"/>
                  </a:cubicBezTo>
                  <a:cubicBezTo>
                    <a:pt x="7043" y="5754"/>
                    <a:pt x="3233" y="10516"/>
                    <a:pt x="1328" y="16231"/>
                  </a:cubicBezTo>
                  <a:cubicBezTo>
                    <a:pt x="-577" y="23851"/>
                    <a:pt x="-577" y="33376"/>
                    <a:pt x="2280" y="43854"/>
                  </a:cubicBezTo>
                  <a:cubicBezTo>
                    <a:pt x="5138" y="54331"/>
                    <a:pt x="9900" y="65761"/>
                    <a:pt x="16568" y="78144"/>
                  </a:cubicBezTo>
                  <a:lnTo>
                    <a:pt x="24188" y="75286"/>
                  </a:lnTo>
                  <a:cubicBezTo>
                    <a:pt x="20378" y="67666"/>
                    <a:pt x="17520" y="60046"/>
                    <a:pt x="16568" y="52426"/>
                  </a:cubicBezTo>
                  <a:cubicBezTo>
                    <a:pt x="15615" y="44806"/>
                    <a:pt x="15615" y="39091"/>
                    <a:pt x="16568" y="33376"/>
                  </a:cubicBezTo>
                  <a:cubicBezTo>
                    <a:pt x="16568" y="29566"/>
                    <a:pt x="19425" y="25756"/>
                    <a:pt x="23235" y="22899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4" name="Google Shape;3044;p17"/>
            <p:cNvSpPr/>
            <p:nvPr/>
          </p:nvSpPr>
          <p:spPr>
            <a:xfrm>
              <a:off x="6667142" y="2388357"/>
              <a:ext cx="87539" cy="98620"/>
            </a:xfrm>
            <a:custGeom>
              <a:avLst/>
              <a:gdLst/>
              <a:ahLst/>
              <a:cxnLst/>
              <a:rect l="l" t="t" r="r" b="b"/>
              <a:pathLst>
                <a:path w="87539" h="98620" extrusionOk="0">
                  <a:moveTo>
                    <a:pt x="52745" y="513"/>
                  </a:moveTo>
                  <a:cubicBezTo>
                    <a:pt x="45125" y="2418"/>
                    <a:pt x="41315" y="7180"/>
                    <a:pt x="39410" y="17658"/>
                  </a:cubicBezTo>
                  <a:cubicBezTo>
                    <a:pt x="37505" y="28135"/>
                    <a:pt x="38457" y="40518"/>
                    <a:pt x="43220" y="52900"/>
                  </a:cubicBezTo>
                  <a:cubicBezTo>
                    <a:pt x="34647" y="55758"/>
                    <a:pt x="26075" y="54805"/>
                    <a:pt x="18455" y="51948"/>
                  </a:cubicBezTo>
                  <a:cubicBezTo>
                    <a:pt x="20360" y="49090"/>
                    <a:pt x="20360" y="46233"/>
                    <a:pt x="20360" y="44328"/>
                  </a:cubicBezTo>
                  <a:cubicBezTo>
                    <a:pt x="20360" y="41470"/>
                    <a:pt x="20360" y="39565"/>
                    <a:pt x="19407" y="38613"/>
                  </a:cubicBezTo>
                  <a:cubicBezTo>
                    <a:pt x="17502" y="36708"/>
                    <a:pt x="14645" y="35755"/>
                    <a:pt x="11787" y="35755"/>
                  </a:cubicBezTo>
                  <a:cubicBezTo>
                    <a:pt x="8930" y="36708"/>
                    <a:pt x="5120" y="37660"/>
                    <a:pt x="3215" y="40518"/>
                  </a:cubicBezTo>
                  <a:cubicBezTo>
                    <a:pt x="357" y="43375"/>
                    <a:pt x="-595" y="47185"/>
                    <a:pt x="357" y="51948"/>
                  </a:cubicBezTo>
                  <a:cubicBezTo>
                    <a:pt x="1310" y="56710"/>
                    <a:pt x="4167" y="60520"/>
                    <a:pt x="7977" y="64330"/>
                  </a:cubicBezTo>
                  <a:lnTo>
                    <a:pt x="1310" y="95763"/>
                  </a:lnTo>
                  <a:lnTo>
                    <a:pt x="12740" y="98620"/>
                  </a:lnTo>
                  <a:lnTo>
                    <a:pt x="13692" y="67188"/>
                  </a:lnTo>
                  <a:cubicBezTo>
                    <a:pt x="27027" y="70998"/>
                    <a:pt x="39410" y="71950"/>
                    <a:pt x="50840" y="70045"/>
                  </a:cubicBezTo>
                  <a:cubicBezTo>
                    <a:pt x="62270" y="69093"/>
                    <a:pt x="70842" y="65283"/>
                    <a:pt x="76557" y="58615"/>
                  </a:cubicBezTo>
                  <a:cubicBezTo>
                    <a:pt x="87987" y="46233"/>
                    <a:pt x="93702" y="23373"/>
                    <a:pt x="77510" y="5275"/>
                  </a:cubicBezTo>
                  <a:cubicBezTo>
                    <a:pt x="72747" y="2418"/>
                    <a:pt x="65127" y="-1392"/>
                    <a:pt x="52745" y="513"/>
                  </a:cubicBezTo>
                  <a:close/>
                  <a:moveTo>
                    <a:pt x="70842" y="29088"/>
                  </a:moveTo>
                  <a:cubicBezTo>
                    <a:pt x="69890" y="33850"/>
                    <a:pt x="67985" y="37660"/>
                    <a:pt x="65127" y="41470"/>
                  </a:cubicBezTo>
                  <a:cubicBezTo>
                    <a:pt x="62270" y="44328"/>
                    <a:pt x="59412" y="47185"/>
                    <a:pt x="56555" y="48138"/>
                  </a:cubicBezTo>
                  <a:cubicBezTo>
                    <a:pt x="53697" y="50043"/>
                    <a:pt x="51792" y="50995"/>
                    <a:pt x="49887" y="50995"/>
                  </a:cubicBezTo>
                  <a:cubicBezTo>
                    <a:pt x="47982" y="44328"/>
                    <a:pt x="47982" y="37660"/>
                    <a:pt x="47982" y="32898"/>
                  </a:cubicBezTo>
                  <a:cubicBezTo>
                    <a:pt x="47982" y="27183"/>
                    <a:pt x="49887" y="23373"/>
                    <a:pt x="51792" y="21468"/>
                  </a:cubicBezTo>
                  <a:cubicBezTo>
                    <a:pt x="54650" y="18610"/>
                    <a:pt x="57507" y="16705"/>
                    <a:pt x="60365" y="16705"/>
                  </a:cubicBezTo>
                  <a:cubicBezTo>
                    <a:pt x="63222" y="15753"/>
                    <a:pt x="66080" y="16705"/>
                    <a:pt x="67985" y="18610"/>
                  </a:cubicBezTo>
                  <a:cubicBezTo>
                    <a:pt x="69890" y="21468"/>
                    <a:pt x="70842" y="25278"/>
                    <a:pt x="70842" y="2908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5" name="Google Shape;3045;p17"/>
            <p:cNvSpPr/>
            <p:nvPr/>
          </p:nvSpPr>
          <p:spPr>
            <a:xfrm>
              <a:off x="6644397" y="2477452"/>
              <a:ext cx="71922" cy="76930"/>
            </a:xfrm>
            <a:custGeom>
              <a:avLst/>
              <a:gdLst/>
              <a:ahLst/>
              <a:cxnLst/>
              <a:rect l="l" t="t" r="r" b="b"/>
              <a:pathLst>
                <a:path w="71922" h="76930" extrusionOk="0">
                  <a:moveTo>
                    <a:pt x="47868" y="60008"/>
                  </a:moveTo>
                  <a:cubicBezTo>
                    <a:pt x="41200" y="59055"/>
                    <a:pt x="36438" y="56198"/>
                    <a:pt x="31675" y="50483"/>
                  </a:cubicBezTo>
                  <a:cubicBezTo>
                    <a:pt x="24055" y="40958"/>
                    <a:pt x="17388" y="32385"/>
                    <a:pt x="13578" y="23813"/>
                  </a:cubicBezTo>
                  <a:cubicBezTo>
                    <a:pt x="9768" y="15240"/>
                    <a:pt x="7863" y="7620"/>
                    <a:pt x="7863" y="952"/>
                  </a:cubicBezTo>
                  <a:lnTo>
                    <a:pt x="243" y="0"/>
                  </a:lnTo>
                  <a:cubicBezTo>
                    <a:pt x="-710" y="10477"/>
                    <a:pt x="1195" y="20955"/>
                    <a:pt x="5005" y="32385"/>
                  </a:cubicBezTo>
                  <a:cubicBezTo>
                    <a:pt x="8815" y="43815"/>
                    <a:pt x="15483" y="54293"/>
                    <a:pt x="23103" y="63818"/>
                  </a:cubicBezTo>
                  <a:cubicBezTo>
                    <a:pt x="28818" y="70485"/>
                    <a:pt x="36438" y="75248"/>
                    <a:pt x="44058" y="76200"/>
                  </a:cubicBezTo>
                  <a:cubicBezTo>
                    <a:pt x="51678" y="78105"/>
                    <a:pt x="58345" y="76200"/>
                    <a:pt x="64060" y="71438"/>
                  </a:cubicBezTo>
                  <a:cubicBezTo>
                    <a:pt x="68823" y="67627"/>
                    <a:pt x="71680" y="60960"/>
                    <a:pt x="71680" y="52388"/>
                  </a:cubicBezTo>
                  <a:cubicBezTo>
                    <a:pt x="72633" y="43815"/>
                    <a:pt x="70728" y="37148"/>
                    <a:pt x="66918" y="32385"/>
                  </a:cubicBezTo>
                  <a:cubicBezTo>
                    <a:pt x="65013" y="29527"/>
                    <a:pt x="62155" y="27623"/>
                    <a:pt x="58345" y="26670"/>
                  </a:cubicBezTo>
                  <a:cubicBezTo>
                    <a:pt x="54535" y="24765"/>
                    <a:pt x="50725" y="23813"/>
                    <a:pt x="45963" y="23813"/>
                  </a:cubicBezTo>
                  <a:lnTo>
                    <a:pt x="45010" y="41910"/>
                  </a:lnTo>
                  <a:cubicBezTo>
                    <a:pt x="48820" y="41910"/>
                    <a:pt x="51678" y="41910"/>
                    <a:pt x="55488" y="42863"/>
                  </a:cubicBezTo>
                  <a:cubicBezTo>
                    <a:pt x="59298" y="43815"/>
                    <a:pt x="61203" y="44768"/>
                    <a:pt x="63108" y="46673"/>
                  </a:cubicBezTo>
                  <a:cubicBezTo>
                    <a:pt x="65013" y="48577"/>
                    <a:pt x="65013" y="49530"/>
                    <a:pt x="65013" y="51435"/>
                  </a:cubicBezTo>
                  <a:cubicBezTo>
                    <a:pt x="65013" y="53340"/>
                    <a:pt x="65013" y="55245"/>
                    <a:pt x="63108" y="56198"/>
                  </a:cubicBezTo>
                  <a:cubicBezTo>
                    <a:pt x="59298" y="60008"/>
                    <a:pt x="54535" y="60960"/>
                    <a:pt x="47868" y="6000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6" name="Google Shape;3046;p17"/>
            <p:cNvSpPr/>
            <p:nvPr/>
          </p:nvSpPr>
          <p:spPr>
            <a:xfrm>
              <a:off x="5945504" y="2138362"/>
              <a:ext cx="782002" cy="306704"/>
            </a:xfrm>
            <a:custGeom>
              <a:avLst/>
              <a:gdLst/>
              <a:ahLst/>
              <a:cxnLst/>
              <a:rect l="l" t="t" r="r" b="b"/>
              <a:pathLst>
                <a:path w="782002" h="306704" extrusionOk="0">
                  <a:moveTo>
                    <a:pt x="26670" y="97155"/>
                  </a:moveTo>
                  <a:cubicBezTo>
                    <a:pt x="37148" y="103823"/>
                    <a:pt x="46673" y="107632"/>
                    <a:pt x="56198" y="106680"/>
                  </a:cubicBezTo>
                  <a:cubicBezTo>
                    <a:pt x="62865" y="105727"/>
                    <a:pt x="68580" y="102870"/>
                    <a:pt x="73342" y="97155"/>
                  </a:cubicBezTo>
                  <a:cubicBezTo>
                    <a:pt x="78105" y="91440"/>
                    <a:pt x="80010" y="84773"/>
                    <a:pt x="79058" y="77152"/>
                  </a:cubicBezTo>
                  <a:cubicBezTo>
                    <a:pt x="79058" y="74295"/>
                    <a:pt x="78105" y="71438"/>
                    <a:pt x="77153" y="68580"/>
                  </a:cubicBezTo>
                  <a:cubicBezTo>
                    <a:pt x="76200" y="65723"/>
                    <a:pt x="74295" y="63818"/>
                    <a:pt x="72390" y="60960"/>
                  </a:cubicBezTo>
                  <a:cubicBezTo>
                    <a:pt x="77153" y="63818"/>
                    <a:pt x="80963" y="65723"/>
                    <a:pt x="84773" y="67627"/>
                  </a:cubicBezTo>
                  <a:cubicBezTo>
                    <a:pt x="88583" y="69532"/>
                    <a:pt x="92392" y="69532"/>
                    <a:pt x="96203" y="69532"/>
                  </a:cubicBezTo>
                  <a:cubicBezTo>
                    <a:pt x="100013" y="68580"/>
                    <a:pt x="102870" y="67627"/>
                    <a:pt x="104775" y="66675"/>
                  </a:cubicBezTo>
                  <a:lnTo>
                    <a:pt x="107633" y="98107"/>
                  </a:lnTo>
                  <a:lnTo>
                    <a:pt x="128588" y="107632"/>
                  </a:lnTo>
                  <a:lnTo>
                    <a:pt x="120015" y="15240"/>
                  </a:lnTo>
                  <a:cubicBezTo>
                    <a:pt x="132398" y="14288"/>
                    <a:pt x="143828" y="14288"/>
                    <a:pt x="156210" y="14288"/>
                  </a:cubicBezTo>
                  <a:cubicBezTo>
                    <a:pt x="158115" y="14288"/>
                    <a:pt x="160020" y="14288"/>
                    <a:pt x="161925" y="14288"/>
                  </a:cubicBezTo>
                  <a:lnTo>
                    <a:pt x="160020" y="51435"/>
                  </a:lnTo>
                  <a:lnTo>
                    <a:pt x="153353" y="51435"/>
                  </a:lnTo>
                  <a:cubicBezTo>
                    <a:pt x="151448" y="51435"/>
                    <a:pt x="150495" y="51435"/>
                    <a:pt x="149542" y="53340"/>
                  </a:cubicBezTo>
                  <a:cubicBezTo>
                    <a:pt x="148590" y="54293"/>
                    <a:pt x="147638" y="55245"/>
                    <a:pt x="147638" y="57150"/>
                  </a:cubicBezTo>
                  <a:cubicBezTo>
                    <a:pt x="147638" y="60960"/>
                    <a:pt x="151448" y="66675"/>
                    <a:pt x="158115" y="74295"/>
                  </a:cubicBezTo>
                  <a:cubicBezTo>
                    <a:pt x="165735" y="81915"/>
                    <a:pt x="170498" y="86677"/>
                    <a:pt x="174308" y="86677"/>
                  </a:cubicBezTo>
                  <a:cubicBezTo>
                    <a:pt x="175260" y="86677"/>
                    <a:pt x="176213" y="85725"/>
                    <a:pt x="177165" y="84773"/>
                  </a:cubicBezTo>
                  <a:cubicBezTo>
                    <a:pt x="178117" y="82868"/>
                    <a:pt x="179070" y="81915"/>
                    <a:pt x="179070" y="80010"/>
                  </a:cubicBezTo>
                  <a:lnTo>
                    <a:pt x="179070" y="71438"/>
                  </a:lnTo>
                  <a:lnTo>
                    <a:pt x="212408" y="73343"/>
                  </a:lnTo>
                  <a:lnTo>
                    <a:pt x="211455" y="98107"/>
                  </a:lnTo>
                  <a:lnTo>
                    <a:pt x="231458" y="112395"/>
                  </a:lnTo>
                  <a:lnTo>
                    <a:pt x="236220" y="19050"/>
                  </a:lnTo>
                  <a:cubicBezTo>
                    <a:pt x="264795" y="21907"/>
                    <a:pt x="292417" y="25718"/>
                    <a:pt x="320040" y="30480"/>
                  </a:cubicBezTo>
                  <a:lnTo>
                    <a:pt x="317183" y="45720"/>
                  </a:lnTo>
                  <a:lnTo>
                    <a:pt x="288608" y="40957"/>
                  </a:lnTo>
                  <a:cubicBezTo>
                    <a:pt x="281940" y="40005"/>
                    <a:pt x="275273" y="40957"/>
                    <a:pt x="269558" y="44768"/>
                  </a:cubicBezTo>
                  <a:cubicBezTo>
                    <a:pt x="263842" y="48577"/>
                    <a:pt x="260985" y="53340"/>
                    <a:pt x="260033" y="59055"/>
                  </a:cubicBezTo>
                  <a:cubicBezTo>
                    <a:pt x="258128" y="67627"/>
                    <a:pt x="259080" y="77152"/>
                    <a:pt x="262890" y="87630"/>
                  </a:cubicBezTo>
                  <a:cubicBezTo>
                    <a:pt x="265748" y="98107"/>
                    <a:pt x="271463" y="108585"/>
                    <a:pt x="278130" y="119063"/>
                  </a:cubicBezTo>
                  <a:lnTo>
                    <a:pt x="285750" y="116205"/>
                  </a:lnTo>
                  <a:cubicBezTo>
                    <a:pt x="280988" y="109538"/>
                    <a:pt x="277178" y="102870"/>
                    <a:pt x="275273" y="96202"/>
                  </a:cubicBezTo>
                  <a:cubicBezTo>
                    <a:pt x="273367" y="88582"/>
                    <a:pt x="273367" y="81915"/>
                    <a:pt x="274320" y="75248"/>
                  </a:cubicBezTo>
                  <a:cubicBezTo>
                    <a:pt x="275273" y="70485"/>
                    <a:pt x="277178" y="66675"/>
                    <a:pt x="281940" y="63818"/>
                  </a:cubicBezTo>
                  <a:cubicBezTo>
                    <a:pt x="285750" y="60960"/>
                    <a:pt x="290513" y="60007"/>
                    <a:pt x="295275" y="60960"/>
                  </a:cubicBezTo>
                  <a:lnTo>
                    <a:pt x="315278" y="64770"/>
                  </a:lnTo>
                  <a:lnTo>
                    <a:pt x="307658" y="111443"/>
                  </a:lnTo>
                  <a:lnTo>
                    <a:pt x="325755" y="128588"/>
                  </a:lnTo>
                  <a:lnTo>
                    <a:pt x="340995" y="36195"/>
                  </a:lnTo>
                  <a:cubicBezTo>
                    <a:pt x="393383" y="46673"/>
                    <a:pt x="444817" y="61913"/>
                    <a:pt x="494348" y="81915"/>
                  </a:cubicBezTo>
                  <a:lnTo>
                    <a:pt x="483870" y="109538"/>
                  </a:lnTo>
                  <a:cubicBezTo>
                    <a:pt x="481013" y="101918"/>
                    <a:pt x="477203" y="95250"/>
                    <a:pt x="472440" y="89535"/>
                  </a:cubicBezTo>
                  <a:cubicBezTo>
                    <a:pt x="467678" y="83820"/>
                    <a:pt x="461963" y="80010"/>
                    <a:pt x="457200" y="78105"/>
                  </a:cubicBezTo>
                  <a:cubicBezTo>
                    <a:pt x="448628" y="75248"/>
                    <a:pt x="441008" y="74295"/>
                    <a:pt x="433388" y="77152"/>
                  </a:cubicBezTo>
                  <a:cubicBezTo>
                    <a:pt x="425767" y="80010"/>
                    <a:pt x="421005" y="84773"/>
                    <a:pt x="418148" y="91440"/>
                  </a:cubicBezTo>
                  <a:cubicBezTo>
                    <a:pt x="415290" y="100013"/>
                    <a:pt x="416242" y="109538"/>
                    <a:pt x="421958" y="120968"/>
                  </a:cubicBezTo>
                  <a:cubicBezTo>
                    <a:pt x="427673" y="132398"/>
                    <a:pt x="434340" y="140018"/>
                    <a:pt x="441960" y="142875"/>
                  </a:cubicBezTo>
                  <a:cubicBezTo>
                    <a:pt x="446723" y="144780"/>
                    <a:pt x="451485" y="144780"/>
                    <a:pt x="456248" y="144780"/>
                  </a:cubicBezTo>
                  <a:cubicBezTo>
                    <a:pt x="461010" y="144780"/>
                    <a:pt x="466725" y="142875"/>
                    <a:pt x="471488" y="140970"/>
                  </a:cubicBezTo>
                  <a:lnTo>
                    <a:pt x="464820" y="158115"/>
                  </a:lnTo>
                  <a:lnTo>
                    <a:pt x="479108" y="178118"/>
                  </a:lnTo>
                  <a:lnTo>
                    <a:pt x="511492" y="90488"/>
                  </a:lnTo>
                  <a:cubicBezTo>
                    <a:pt x="523875" y="96202"/>
                    <a:pt x="537210" y="101918"/>
                    <a:pt x="549593" y="107632"/>
                  </a:cubicBezTo>
                  <a:lnTo>
                    <a:pt x="532448" y="140970"/>
                  </a:lnTo>
                  <a:lnTo>
                    <a:pt x="526733" y="138113"/>
                  </a:lnTo>
                  <a:cubicBezTo>
                    <a:pt x="524828" y="137160"/>
                    <a:pt x="523875" y="137160"/>
                    <a:pt x="522923" y="138113"/>
                  </a:cubicBezTo>
                  <a:cubicBezTo>
                    <a:pt x="521017" y="138113"/>
                    <a:pt x="520065" y="139065"/>
                    <a:pt x="519113" y="140970"/>
                  </a:cubicBezTo>
                  <a:cubicBezTo>
                    <a:pt x="517208" y="143827"/>
                    <a:pt x="518160" y="150495"/>
                    <a:pt x="521970" y="160973"/>
                  </a:cubicBezTo>
                  <a:cubicBezTo>
                    <a:pt x="524828" y="171450"/>
                    <a:pt x="528638" y="177165"/>
                    <a:pt x="531495" y="179070"/>
                  </a:cubicBezTo>
                  <a:cubicBezTo>
                    <a:pt x="532448" y="180023"/>
                    <a:pt x="533400" y="180023"/>
                    <a:pt x="535305" y="179070"/>
                  </a:cubicBezTo>
                  <a:cubicBezTo>
                    <a:pt x="537210" y="178118"/>
                    <a:pt x="538163" y="177165"/>
                    <a:pt x="539115" y="175260"/>
                  </a:cubicBezTo>
                  <a:lnTo>
                    <a:pt x="542925" y="167640"/>
                  </a:lnTo>
                  <a:lnTo>
                    <a:pt x="572453" y="183833"/>
                  </a:lnTo>
                  <a:lnTo>
                    <a:pt x="561023" y="205740"/>
                  </a:lnTo>
                  <a:lnTo>
                    <a:pt x="572453" y="226695"/>
                  </a:lnTo>
                  <a:lnTo>
                    <a:pt x="616268" y="143827"/>
                  </a:lnTo>
                  <a:cubicBezTo>
                    <a:pt x="626745" y="150495"/>
                    <a:pt x="638175" y="156210"/>
                    <a:pt x="648653" y="162877"/>
                  </a:cubicBezTo>
                  <a:lnTo>
                    <a:pt x="604838" y="230505"/>
                  </a:lnTo>
                  <a:lnTo>
                    <a:pt x="614363" y="253365"/>
                  </a:lnTo>
                  <a:lnTo>
                    <a:pt x="665798" y="174308"/>
                  </a:lnTo>
                  <a:cubicBezTo>
                    <a:pt x="687705" y="189548"/>
                    <a:pt x="709613" y="204788"/>
                    <a:pt x="729615" y="221933"/>
                  </a:cubicBezTo>
                  <a:lnTo>
                    <a:pt x="711518" y="244793"/>
                  </a:lnTo>
                  <a:lnTo>
                    <a:pt x="676275" y="217170"/>
                  </a:lnTo>
                  <a:cubicBezTo>
                    <a:pt x="674370" y="215265"/>
                    <a:pt x="672465" y="215265"/>
                    <a:pt x="669608" y="215265"/>
                  </a:cubicBezTo>
                  <a:cubicBezTo>
                    <a:pt x="666750" y="215265"/>
                    <a:pt x="664845" y="216218"/>
                    <a:pt x="663893" y="218123"/>
                  </a:cubicBezTo>
                  <a:cubicBezTo>
                    <a:pt x="660083" y="222885"/>
                    <a:pt x="658178" y="228600"/>
                    <a:pt x="658178" y="236220"/>
                  </a:cubicBezTo>
                  <a:cubicBezTo>
                    <a:pt x="658178" y="243840"/>
                    <a:pt x="660083" y="249555"/>
                    <a:pt x="662940" y="251460"/>
                  </a:cubicBezTo>
                  <a:cubicBezTo>
                    <a:pt x="663893" y="252413"/>
                    <a:pt x="664845" y="252413"/>
                    <a:pt x="665798" y="252413"/>
                  </a:cubicBezTo>
                  <a:cubicBezTo>
                    <a:pt x="666750" y="252413"/>
                    <a:pt x="667703" y="252413"/>
                    <a:pt x="668655" y="250508"/>
                  </a:cubicBezTo>
                  <a:lnTo>
                    <a:pt x="673418" y="243840"/>
                  </a:lnTo>
                  <a:cubicBezTo>
                    <a:pt x="674370" y="242888"/>
                    <a:pt x="675323" y="241935"/>
                    <a:pt x="677228" y="241935"/>
                  </a:cubicBezTo>
                  <a:cubicBezTo>
                    <a:pt x="678180" y="240983"/>
                    <a:pt x="680085" y="241935"/>
                    <a:pt x="681038" y="241935"/>
                  </a:cubicBezTo>
                  <a:lnTo>
                    <a:pt x="700088" y="257175"/>
                  </a:lnTo>
                  <a:lnTo>
                    <a:pt x="678180" y="285750"/>
                  </a:lnTo>
                  <a:lnTo>
                    <a:pt x="686753" y="306705"/>
                  </a:lnTo>
                  <a:lnTo>
                    <a:pt x="743903" y="233363"/>
                  </a:lnTo>
                  <a:cubicBezTo>
                    <a:pt x="752475" y="240030"/>
                    <a:pt x="761048" y="247650"/>
                    <a:pt x="768668" y="255270"/>
                  </a:cubicBezTo>
                  <a:lnTo>
                    <a:pt x="782003" y="240983"/>
                  </a:lnTo>
                  <a:cubicBezTo>
                    <a:pt x="616268" y="91440"/>
                    <a:pt x="396240" y="0"/>
                    <a:pt x="155258" y="0"/>
                  </a:cubicBezTo>
                  <a:cubicBezTo>
                    <a:pt x="127635" y="0"/>
                    <a:pt x="100013" y="952"/>
                    <a:pt x="72390" y="3810"/>
                  </a:cubicBezTo>
                  <a:lnTo>
                    <a:pt x="84773" y="22860"/>
                  </a:lnTo>
                  <a:cubicBezTo>
                    <a:pt x="89535" y="22860"/>
                    <a:pt x="93345" y="21907"/>
                    <a:pt x="98108" y="21907"/>
                  </a:cubicBezTo>
                  <a:lnTo>
                    <a:pt x="100965" y="48577"/>
                  </a:lnTo>
                  <a:cubicBezTo>
                    <a:pt x="99060" y="51435"/>
                    <a:pt x="97155" y="53340"/>
                    <a:pt x="94298" y="55245"/>
                  </a:cubicBezTo>
                  <a:cubicBezTo>
                    <a:pt x="91440" y="57150"/>
                    <a:pt x="88583" y="58102"/>
                    <a:pt x="85725" y="58102"/>
                  </a:cubicBezTo>
                  <a:cubicBezTo>
                    <a:pt x="80010" y="59055"/>
                    <a:pt x="75248" y="59055"/>
                    <a:pt x="72390" y="58102"/>
                  </a:cubicBezTo>
                  <a:cubicBezTo>
                    <a:pt x="68580" y="58102"/>
                    <a:pt x="65723" y="57150"/>
                    <a:pt x="64770" y="56198"/>
                  </a:cubicBezTo>
                  <a:cubicBezTo>
                    <a:pt x="67628" y="53340"/>
                    <a:pt x="69533" y="50482"/>
                    <a:pt x="71438" y="46673"/>
                  </a:cubicBezTo>
                  <a:cubicBezTo>
                    <a:pt x="73342" y="42863"/>
                    <a:pt x="73342" y="39052"/>
                    <a:pt x="73342" y="36195"/>
                  </a:cubicBezTo>
                  <a:cubicBezTo>
                    <a:pt x="72390" y="28575"/>
                    <a:pt x="67628" y="22860"/>
                    <a:pt x="59055" y="16193"/>
                  </a:cubicBezTo>
                  <a:cubicBezTo>
                    <a:pt x="50483" y="10477"/>
                    <a:pt x="40958" y="7620"/>
                    <a:pt x="32385" y="8573"/>
                  </a:cubicBezTo>
                  <a:cubicBezTo>
                    <a:pt x="27623" y="8573"/>
                    <a:pt x="23813" y="10477"/>
                    <a:pt x="19050" y="13335"/>
                  </a:cubicBezTo>
                  <a:cubicBezTo>
                    <a:pt x="14288" y="15240"/>
                    <a:pt x="10478" y="19050"/>
                    <a:pt x="6667" y="22860"/>
                  </a:cubicBezTo>
                  <a:lnTo>
                    <a:pt x="18098" y="36195"/>
                  </a:lnTo>
                  <a:cubicBezTo>
                    <a:pt x="21908" y="32385"/>
                    <a:pt x="26670" y="28575"/>
                    <a:pt x="31433" y="25718"/>
                  </a:cubicBezTo>
                  <a:cubicBezTo>
                    <a:pt x="36195" y="22860"/>
                    <a:pt x="40958" y="21907"/>
                    <a:pt x="44767" y="20955"/>
                  </a:cubicBezTo>
                  <a:cubicBezTo>
                    <a:pt x="48578" y="20955"/>
                    <a:pt x="51435" y="20955"/>
                    <a:pt x="54292" y="22860"/>
                  </a:cubicBezTo>
                  <a:cubicBezTo>
                    <a:pt x="57150" y="24765"/>
                    <a:pt x="59055" y="27623"/>
                    <a:pt x="59055" y="30480"/>
                  </a:cubicBezTo>
                  <a:cubicBezTo>
                    <a:pt x="59055" y="35243"/>
                    <a:pt x="59055" y="40005"/>
                    <a:pt x="57150" y="43815"/>
                  </a:cubicBezTo>
                  <a:cubicBezTo>
                    <a:pt x="56198" y="47625"/>
                    <a:pt x="53340" y="49530"/>
                    <a:pt x="48578" y="50482"/>
                  </a:cubicBezTo>
                  <a:cubicBezTo>
                    <a:pt x="45720" y="49530"/>
                    <a:pt x="42863" y="50482"/>
                    <a:pt x="39053" y="50482"/>
                  </a:cubicBezTo>
                  <a:cubicBezTo>
                    <a:pt x="35242" y="51435"/>
                    <a:pt x="31433" y="53340"/>
                    <a:pt x="27623" y="55245"/>
                  </a:cubicBezTo>
                  <a:lnTo>
                    <a:pt x="37148" y="71438"/>
                  </a:lnTo>
                  <a:cubicBezTo>
                    <a:pt x="44767" y="69532"/>
                    <a:pt x="51435" y="66675"/>
                    <a:pt x="59055" y="60960"/>
                  </a:cubicBezTo>
                  <a:cubicBezTo>
                    <a:pt x="60960" y="61913"/>
                    <a:pt x="61913" y="63818"/>
                    <a:pt x="62865" y="65723"/>
                  </a:cubicBezTo>
                  <a:cubicBezTo>
                    <a:pt x="63817" y="66675"/>
                    <a:pt x="64770" y="69532"/>
                    <a:pt x="64770" y="71438"/>
                  </a:cubicBezTo>
                  <a:cubicBezTo>
                    <a:pt x="65723" y="77152"/>
                    <a:pt x="63817" y="81915"/>
                    <a:pt x="60960" y="86677"/>
                  </a:cubicBezTo>
                  <a:cubicBezTo>
                    <a:pt x="57150" y="91440"/>
                    <a:pt x="52388" y="93345"/>
                    <a:pt x="46673" y="94298"/>
                  </a:cubicBezTo>
                  <a:cubicBezTo>
                    <a:pt x="40005" y="95250"/>
                    <a:pt x="32385" y="93345"/>
                    <a:pt x="25717" y="88582"/>
                  </a:cubicBezTo>
                  <a:cubicBezTo>
                    <a:pt x="18098" y="83820"/>
                    <a:pt x="12383" y="77152"/>
                    <a:pt x="6667" y="68580"/>
                  </a:cubicBezTo>
                  <a:lnTo>
                    <a:pt x="0" y="73343"/>
                  </a:lnTo>
                  <a:cubicBezTo>
                    <a:pt x="7620" y="80010"/>
                    <a:pt x="16192" y="89535"/>
                    <a:pt x="26670" y="97155"/>
                  </a:cubicBezTo>
                  <a:close/>
                  <a:moveTo>
                    <a:pt x="457200" y="121920"/>
                  </a:moveTo>
                  <a:cubicBezTo>
                    <a:pt x="449580" y="122873"/>
                    <a:pt x="443865" y="121920"/>
                    <a:pt x="438150" y="120015"/>
                  </a:cubicBezTo>
                  <a:cubicBezTo>
                    <a:pt x="434340" y="118110"/>
                    <a:pt x="431483" y="116205"/>
                    <a:pt x="428625" y="112395"/>
                  </a:cubicBezTo>
                  <a:cubicBezTo>
                    <a:pt x="426720" y="108585"/>
                    <a:pt x="426720" y="105727"/>
                    <a:pt x="427673" y="102870"/>
                  </a:cubicBezTo>
                  <a:cubicBezTo>
                    <a:pt x="429578" y="98107"/>
                    <a:pt x="433388" y="95250"/>
                    <a:pt x="441008" y="93345"/>
                  </a:cubicBezTo>
                  <a:cubicBezTo>
                    <a:pt x="448628" y="91440"/>
                    <a:pt x="456248" y="92393"/>
                    <a:pt x="462915" y="94298"/>
                  </a:cubicBezTo>
                  <a:cubicBezTo>
                    <a:pt x="466725" y="95250"/>
                    <a:pt x="469583" y="98107"/>
                    <a:pt x="472440" y="101918"/>
                  </a:cubicBezTo>
                  <a:cubicBezTo>
                    <a:pt x="475298" y="105727"/>
                    <a:pt x="478155" y="110490"/>
                    <a:pt x="480060" y="115252"/>
                  </a:cubicBezTo>
                  <a:cubicBezTo>
                    <a:pt x="472440" y="118110"/>
                    <a:pt x="464820" y="120968"/>
                    <a:pt x="457200" y="121920"/>
                  </a:cubicBezTo>
                  <a:close/>
                  <a:moveTo>
                    <a:pt x="567690" y="110490"/>
                  </a:moveTo>
                  <a:cubicBezTo>
                    <a:pt x="578168" y="115252"/>
                    <a:pt x="587693" y="120968"/>
                    <a:pt x="597218" y="126682"/>
                  </a:cubicBezTo>
                  <a:lnTo>
                    <a:pt x="579120" y="160020"/>
                  </a:lnTo>
                  <a:lnTo>
                    <a:pt x="549593" y="143827"/>
                  </a:lnTo>
                  <a:lnTo>
                    <a:pt x="567690" y="110490"/>
                  </a:lnTo>
                  <a:close/>
                  <a:moveTo>
                    <a:pt x="181928" y="13335"/>
                  </a:moveTo>
                  <a:cubicBezTo>
                    <a:pt x="193358" y="13335"/>
                    <a:pt x="204788" y="14288"/>
                    <a:pt x="215265" y="15240"/>
                  </a:cubicBezTo>
                  <a:lnTo>
                    <a:pt x="213360" y="53340"/>
                  </a:lnTo>
                  <a:lnTo>
                    <a:pt x="180023" y="51435"/>
                  </a:lnTo>
                  <a:lnTo>
                    <a:pt x="181928" y="13335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7" name="Google Shape;3047;p17"/>
            <p:cNvSpPr/>
            <p:nvPr/>
          </p:nvSpPr>
          <p:spPr>
            <a:xfrm>
              <a:off x="6714172" y="2412682"/>
              <a:ext cx="92392" cy="111442"/>
            </a:xfrm>
            <a:custGeom>
              <a:avLst/>
              <a:gdLst/>
              <a:ahLst/>
              <a:cxnLst/>
              <a:rect l="l" t="t" r="r" b="b"/>
              <a:pathLst>
                <a:path w="92392" h="111442" extrusionOk="0">
                  <a:moveTo>
                    <a:pt x="0" y="89535"/>
                  </a:moveTo>
                  <a:lnTo>
                    <a:pt x="6668" y="111442"/>
                  </a:lnTo>
                  <a:lnTo>
                    <a:pt x="72390" y="46672"/>
                  </a:lnTo>
                  <a:cubicBezTo>
                    <a:pt x="77153" y="52388"/>
                    <a:pt x="81915" y="58102"/>
                    <a:pt x="86678" y="62865"/>
                  </a:cubicBezTo>
                  <a:lnTo>
                    <a:pt x="92393" y="39052"/>
                  </a:lnTo>
                  <a:cubicBezTo>
                    <a:pt x="80963" y="25717"/>
                    <a:pt x="68580" y="12382"/>
                    <a:pt x="56198" y="0"/>
                  </a:cubicBezTo>
                  <a:lnTo>
                    <a:pt x="41910" y="14288"/>
                  </a:lnTo>
                  <a:cubicBezTo>
                    <a:pt x="47625" y="20002"/>
                    <a:pt x="52388" y="25717"/>
                    <a:pt x="58103" y="31432"/>
                  </a:cubicBezTo>
                  <a:lnTo>
                    <a:pt x="0" y="89535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8" name="Google Shape;3048;p17"/>
            <p:cNvSpPr/>
            <p:nvPr/>
          </p:nvSpPr>
          <p:spPr>
            <a:xfrm>
              <a:off x="6755130" y="2518410"/>
              <a:ext cx="25717" cy="25717"/>
            </a:xfrm>
            <a:custGeom>
              <a:avLst/>
              <a:gdLst/>
              <a:ahLst/>
              <a:cxnLst/>
              <a:rect l="l" t="t" r="r" b="b"/>
              <a:pathLst>
                <a:path w="25717" h="25717" extrusionOk="0">
                  <a:moveTo>
                    <a:pt x="0" y="0"/>
                  </a:moveTo>
                  <a:lnTo>
                    <a:pt x="25717" y="0"/>
                  </a:lnTo>
                  <a:lnTo>
                    <a:pt x="25717" y="25717"/>
                  </a:lnTo>
                  <a:lnTo>
                    <a:pt x="0" y="2571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9" name="Google Shape;3049;p17"/>
            <p:cNvSpPr/>
            <p:nvPr/>
          </p:nvSpPr>
          <p:spPr>
            <a:xfrm>
              <a:off x="6782752" y="2489835"/>
              <a:ext cx="25717" cy="25717"/>
            </a:xfrm>
            <a:custGeom>
              <a:avLst/>
              <a:gdLst/>
              <a:ahLst/>
              <a:cxnLst/>
              <a:rect l="l" t="t" r="r" b="b"/>
              <a:pathLst>
                <a:path w="25717" h="25717" extrusionOk="0">
                  <a:moveTo>
                    <a:pt x="0" y="0"/>
                  </a:moveTo>
                  <a:lnTo>
                    <a:pt x="25718" y="0"/>
                  </a:lnTo>
                  <a:lnTo>
                    <a:pt x="25718" y="25717"/>
                  </a:lnTo>
                  <a:lnTo>
                    <a:pt x="0" y="2571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050" name="Google Shape;3050;p17"/>
            <p:cNvGrpSpPr/>
            <p:nvPr/>
          </p:nvGrpSpPr>
          <p:grpSpPr>
            <a:xfrm>
              <a:off x="4819650" y="4612005"/>
              <a:ext cx="2558414" cy="385762"/>
              <a:chOff x="4819650" y="4612005"/>
              <a:chExt cx="2558414" cy="385762"/>
            </a:xfrm>
          </p:grpSpPr>
          <p:sp>
            <p:nvSpPr>
              <p:cNvPr id="3051" name="Google Shape;3051;p17"/>
              <p:cNvSpPr/>
              <p:nvPr/>
            </p:nvSpPr>
            <p:spPr>
              <a:xfrm>
                <a:off x="4819650" y="4699634"/>
                <a:ext cx="1013460" cy="262890"/>
              </a:xfrm>
              <a:custGeom>
                <a:avLst/>
                <a:gdLst/>
                <a:ahLst/>
                <a:cxnLst/>
                <a:rect l="l" t="t" r="r" b="b"/>
                <a:pathLst>
                  <a:path w="1013460" h="262890" extrusionOk="0">
                    <a:moveTo>
                      <a:pt x="942975" y="182880"/>
                    </a:moveTo>
                    <a:lnTo>
                      <a:pt x="978218" y="201930"/>
                    </a:lnTo>
                    <a:lnTo>
                      <a:pt x="978218" y="38100"/>
                    </a:lnTo>
                    <a:lnTo>
                      <a:pt x="1013460" y="38100"/>
                    </a:lnTo>
                    <a:lnTo>
                      <a:pt x="996315" y="6668"/>
                    </a:lnTo>
                    <a:lnTo>
                      <a:pt x="827723" y="6668"/>
                    </a:lnTo>
                    <a:lnTo>
                      <a:pt x="819150" y="6668"/>
                    </a:lnTo>
                    <a:lnTo>
                      <a:pt x="731520" y="6668"/>
                    </a:lnTo>
                    <a:lnTo>
                      <a:pt x="723900" y="6668"/>
                    </a:lnTo>
                    <a:lnTo>
                      <a:pt x="537210" y="6668"/>
                    </a:lnTo>
                    <a:lnTo>
                      <a:pt x="529590" y="6668"/>
                    </a:lnTo>
                    <a:lnTo>
                      <a:pt x="441960" y="6668"/>
                    </a:lnTo>
                    <a:lnTo>
                      <a:pt x="434340" y="6668"/>
                    </a:lnTo>
                    <a:lnTo>
                      <a:pt x="202883" y="6668"/>
                    </a:lnTo>
                    <a:lnTo>
                      <a:pt x="195263" y="6668"/>
                    </a:lnTo>
                    <a:lnTo>
                      <a:pt x="122873" y="6668"/>
                    </a:lnTo>
                    <a:lnTo>
                      <a:pt x="141923" y="38100"/>
                    </a:lnTo>
                    <a:lnTo>
                      <a:pt x="149543" y="38100"/>
                    </a:lnTo>
                    <a:lnTo>
                      <a:pt x="149543" y="110490"/>
                    </a:lnTo>
                    <a:lnTo>
                      <a:pt x="110490" y="93345"/>
                    </a:lnTo>
                    <a:cubicBezTo>
                      <a:pt x="114300" y="89535"/>
                      <a:pt x="117157" y="84772"/>
                      <a:pt x="119063" y="79058"/>
                    </a:cubicBezTo>
                    <a:cubicBezTo>
                      <a:pt x="120968" y="73343"/>
                      <a:pt x="121920" y="67628"/>
                      <a:pt x="121920" y="61913"/>
                    </a:cubicBezTo>
                    <a:cubicBezTo>
                      <a:pt x="121920" y="48578"/>
                      <a:pt x="115253" y="34290"/>
                      <a:pt x="102870" y="20955"/>
                    </a:cubicBezTo>
                    <a:cubicBezTo>
                      <a:pt x="89535" y="6668"/>
                      <a:pt x="76200" y="0"/>
                      <a:pt x="63818" y="0"/>
                    </a:cubicBezTo>
                    <a:cubicBezTo>
                      <a:pt x="51435" y="0"/>
                      <a:pt x="40958" y="3810"/>
                      <a:pt x="31433" y="11430"/>
                    </a:cubicBezTo>
                    <a:cubicBezTo>
                      <a:pt x="22860" y="19050"/>
                      <a:pt x="19050" y="28575"/>
                      <a:pt x="19050" y="39053"/>
                    </a:cubicBezTo>
                    <a:cubicBezTo>
                      <a:pt x="19050" y="47625"/>
                      <a:pt x="22860" y="57150"/>
                      <a:pt x="31433" y="66675"/>
                    </a:cubicBezTo>
                    <a:cubicBezTo>
                      <a:pt x="39053" y="75247"/>
                      <a:pt x="50482" y="82868"/>
                      <a:pt x="63818" y="90488"/>
                    </a:cubicBezTo>
                    <a:cubicBezTo>
                      <a:pt x="51435" y="99060"/>
                      <a:pt x="29528" y="110490"/>
                      <a:pt x="0" y="123825"/>
                    </a:cubicBezTo>
                    <a:lnTo>
                      <a:pt x="27622" y="147638"/>
                    </a:lnTo>
                    <a:cubicBezTo>
                      <a:pt x="60960" y="131445"/>
                      <a:pt x="84773" y="117158"/>
                      <a:pt x="100013" y="104775"/>
                    </a:cubicBezTo>
                    <a:lnTo>
                      <a:pt x="131445" y="120015"/>
                    </a:lnTo>
                    <a:lnTo>
                      <a:pt x="40005" y="176213"/>
                    </a:lnTo>
                    <a:lnTo>
                      <a:pt x="65723" y="197168"/>
                    </a:lnTo>
                    <a:lnTo>
                      <a:pt x="151448" y="139065"/>
                    </a:lnTo>
                    <a:lnTo>
                      <a:pt x="151448" y="183833"/>
                    </a:lnTo>
                    <a:lnTo>
                      <a:pt x="186690" y="202883"/>
                    </a:lnTo>
                    <a:lnTo>
                      <a:pt x="186690" y="39053"/>
                    </a:lnTo>
                    <a:lnTo>
                      <a:pt x="214313" y="39053"/>
                    </a:lnTo>
                    <a:lnTo>
                      <a:pt x="221933" y="39053"/>
                    </a:lnTo>
                    <a:lnTo>
                      <a:pt x="395288" y="39053"/>
                    </a:lnTo>
                    <a:lnTo>
                      <a:pt x="395288" y="66675"/>
                    </a:lnTo>
                    <a:lnTo>
                      <a:pt x="354330" y="66675"/>
                    </a:lnTo>
                    <a:cubicBezTo>
                      <a:pt x="340043" y="66675"/>
                      <a:pt x="327660" y="71438"/>
                      <a:pt x="318135" y="81915"/>
                    </a:cubicBezTo>
                    <a:cubicBezTo>
                      <a:pt x="308610" y="92393"/>
                      <a:pt x="302895" y="103822"/>
                      <a:pt x="302895" y="118110"/>
                    </a:cubicBezTo>
                    <a:cubicBezTo>
                      <a:pt x="302895" y="134303"/>
                      <a:pt x="311468" y="152400"/>
                      <a:pt x="329565" y="171450"/>
                    </a:cubicBezTo>
                    <a:cubicBezTo>
                      <a:pt x="347663" y="190500"/>
                      <a:pt x="364808" y="199072"/>
                      <a:pt x="381000" y="199072"/>
                    </a:cubicBezTo>
                    <a:cubicBezTo>
                      <a:pt x="381953" y="199072"/>
                      <a:pt x="383858" y="199072"/>
                      <a:pt x="387668" y="197168"/>
                    </a:cubicBezTo>
                    <a:lnTo>
                      <a:pt x="392430" y="195263"/>
                    </a:lnTo>
                    <a:cubicBezTo>
                      <a:pt x="387668" y="210503"/>
                      <a:pt x="381953" y="222885"/>
                      <a:pt x="373380" y="231458"/>
                    </a:cubicBezTo>
                    <a:cubicBezTo>
                      <a:pt x="365760" y="240983"/>
                      <a:pt x="357188" y="245745"/>
                      <a:pt x="347663" y="245745"/>
                    </a:cubicBezTo>
                    <a:cubicBezTo>
                      <a:pt x="342900" y="245745"/>
                      <a:pt x="339090" y="243840"/>
                      <a:pt x="337185" y="240983"/>
                    </a:cubicBezTo>
                    <a:cubicBezTo>
                      <a:pt x="334328" y="238125"/>
                      <a:pt x="332423" y="234315"/>
                      <a:pt x="332423" y="230505"/>
                    </a:cubicBezTo>
                    <a:cubicBezTo>
                      <a:pt x="332423" y="225743"/>
                      <a:pt x="334328" y="221933"/>
                      <a:pt x="339090" y="218122"/>
                    </a:cubicBezTo>
                    <a:cubicBezTo>
                      <a:pt x="343853" y="214313"/>
                      <a:pt x="349568" y="211455"/>
                      <a:pt x="356235" y="209550"/>
                    </a:cubicBezTo>
                    <a:lnTo>
                      <a:pt x="324803" y="190500"/>
                    </a:lnTo>
                    <a:cubicBezTo>
                      <a:pt x="320040" y="191453"/>
                      <a:pt x="316230" y="193358"/>
                      <a:pt x="312420" y="197168"/>
                    </a:cubicBezTo>
                    <a:cubicBezTo>
                      <a:pt x="308610" y="200025"/>
                      <a:pt x="306705" y="202883"/>
                      <a:pt x="305753" y="206693"/>
                    </a:cubicBezTo>
                    <a:cubicBezTo>
                      <a:pt x="292418" y="206693"/>
                      <a:pt x="282893" y="204788"/>
                      <a:pt x="276225" y="200978"/>
                    </a:cubicBezTo>
                    <a:cubicBezTo>
                      <a:pt x="282893" y="199072"/>
                      <a:pt x="288608" y="194310"/>
                      <a:pt x="291465" y="188595"/>
                    </a:cubicBezTo>
                    <a:cubicBezTo>
                      <a:pt x="295275" y="182880"/>
                      <a:pt x="297180" y="176213"/>
                      <a:pt x="297180" y="169545"/>
                    </a:cubicBezTo>
                    <a:cubicBezTo>
                      <a:pt x="297180" y="160020"/>
                      <a:pt x="294323" y="152400"/>
                      <a:pt x="287655" y="145733"/>
                    </a:cubicBezTo>
                    <a:cubicBezTo>
                      <a:pt x="281940" y="139065"/>
                      <a:pt x="274320" y="136208"/>
                      <a:pt x="265748" y="136208"/>
                    </a:cubicBezTo>
                    <a:cubicBezTo>
                      <a:pt x="255270" y="136208"/>
                      <a:pt x="245745" y="139065"/>
                      <a:pt x="238125" y="145733"/>
                    </a:cubicBezTo>
                    <a:cubicBezTo>
                      <a:pt x="230505" y="152400"/>
                      <a:pt x="226695" y="160972"/>
                      <a:pt x="226695" y="171450"/>
                    </a:cubicBezTo>
                    <a:cubicBezTo>
                      <a:pt x="226695" y="184785"/>
                      <a:pt x="234315" y="196215"/>
                      <a:pt x="248602" y="205740"/>
                    </a:cubicBezTo>
                    <a:cubicBezTo>
                      <a:pt x="263843" y="215265"/>
                      <a:pt x="280988" y="220028"/>
                      <a:pt x="301943" y="220028"/>
                    </a:cubicBezTo>
                    <a:cubicBezTo>
                      <a:pt x="299085" y="229553"/>
                      <a:pt x="303848" y="239078"/>
                      <a:pt x="317183" y="248603"/>
                    </a:cubicBezTo>
                    <a:cubicBezTo>
                      <a:pt x="330518" y="258128"/>
                      <a:pt x="345758" y="262890"/>
                      <a:pt x="361950" y="262890"/>
                    </a:cubicBezTo>
                    <a:cubicBezTo>
                      <a:pt x="371475" y="262890"/>
                      <a:pt x="381000" y="259080"/>
                      <a:pt x="390525" y="252413"/>
                    </a:cubicBezTo>
                    <a:cubicBezTo>
                      <a:pt x="400050" y="244793"/>
                      <a:pt x="406718" y="235268"/>
                      <a:pt x="412433" y="222885"/>
                    </a:cubicBezTo>
                    <a:lnTo>
                      <a:pt x="427673" y="256222"/>
                    </a:lnTo>
                    <a:lnTo>
                      <a:pt x="448628" y="246697"/>
                    </a:lnTo>
                    <a:lnTo>
                      <a:pt x="419100" y="198120"/>
                    </a:lnTo>
                    <a:cubicBezTo>
                      <a:pt x="424815" y="196215"/>
                      <a:pt x="428625" y="193358"/>
                      <a:pt x="431483" y="189547"/>
                    </a:cubicBezTo>
                    <a:cubicBezTo>
                      <a:pt x="435293" y="184785"/>
                      <a:pt x="436245" y="180022"/>
                      <a:pt x="436245" y="174308"/>
                    </a:cubicBezTo>
                    <a:cubicBezTo>
                      <a:pt x="436245" y="166688"/>
                      <a:pt x="433388" y="159068"/>
                      <a:pt x="426720" y="150495"/>
                    </a:cubicBezTo>
                    <a:cubicBezTo>
                      <a:pt x="420053" y="142875"/>
                      <a:pt x="413385" y="139065"/>
                      <a:pt x="407670" y="139065"/>
                    </a:cubicBezTo>
                    <a:cubicBezTo>
                      <a:pt x="401003" y="139065"/>
                      <a:pt x="394335" y="140970"/>
                      <a:pt x="389573" y="144780"/>
                    </a:cubicBezTo>
                    <a:cubicBezTo>
                      <a:pt x="384810" y="148590"/>
                      <a:pt x="381953" y="153353"/>
                      <a:pt x="381953" y="159068"/>
                    </a:cubicBezTo>
                    <a:cubicBezTo>
                      <a:pt x="381953" y="163830"/>
                      <a:pt x="383858" y="169545"/>
                      <a:pt x="387668" y="176213"/>
                    </a:cubicBezTo>
                    <a:cubicBezTo>
                      <a:pt x="381000" y="180022"/>
                      <a:pt x="375285" y="181928"/>
                      <a:pt x="370523" y="181928"/>
                    </a:cubicBezTo>
                    <a:cubicBezTo>
                      <a:pt x="359093" y="181928"/>
                      <a:pt x="349568" y="178118"/>
                      <a:pt x="341948" y="169545"/>
                    </a:cubicBezTo>
                    <a:cubicBezTo>
                      <a:pt x="334328" y="160972"/>
                      <a:pt x="329565" y="150495"/>
                      <a:pt x="329565" y="137160"/>
                    </a:cubicBezTo>
                    <a:cubicBezTo>
                      <a:pt x="329565" y="127635"/>
                      <a:pt x="332423" y="119063"/>
                      <a:pt x="339090" y="111443"/>
                    </a:cubicBezTo>
                    <a:cubicBezTo>
                      <a:pt x="344805" y="103822"/>
                      <a:pt x="352425" y="100965"/>
                      <a:pt x="360998" y="100965"/>
                    </a:cubicBezTo>
                    <a:lnTo>
                      <a:pt x="428625" y="100965"/>
                    </a:lnTo>
                    <a:lnTo>
                      <a:pt x="428625" y="42863"/>
                    </a:lnTo>
                    <a:lnTo>
                      <a:pt x="451485" y="42863"/>
                    </a:lnTo>
                    <a:lnTo>
                      <a:pt x="459105" y="42863"/>
                    </a:lnTo>
                    <a:lnTo>
                      <a:pt x="483870" y="42863"/>
                    </a:lnTo>
                    <a:lnTo>
                      <a:pt x="483870" y="182880"/>
                    </a:lnTo>
                    <a:lnTo>
                      <a:pt x="519113" y="206693"/>
                    </a:lnTo>
                    <a:lnTo>
                      <a:pt x="519113" y="42863"/>
                    </a:lnTo>
                    <a:lnTo>
                      <a:pt x="546735" y="42863"/>
                    </a:lnTo>
                    <a:lnTo>
                      <a:pt x="554355" y="42863"/>
                    </a:lnTo>
                    <a:lnTo>
                      <a:pt x="679133" y="42863"/>
                    </a:lnTo>
                    <a:lnTo>
                      <a:pt x="679133" y="95250"/>
                    </a:lnTo>
                    <a:cubicBezTo>
                      <a:pt x="670560" y="84772"/>
                      <a:pt x="660083" y="76200"/>
                      <a:pt x="649605" y="69533"/>
                    </a:cubicBezTo>
                    <a:cubicBezTo>
                      <a:pt x="638175" y="62865"/>
                      <a:pt x="626745" y="60008"/>
                      <a:pt x="617220" y="60008"/>
                    </a:cubicBezTo>
                    <a:cubicBezTo>
                      <a:pt x="601980" y="60008"/>
                      <a:pt x="588645" y="63818"/>
                      <a:pt x="579120" y="72390"/>
                    </a:cubicBezTo>
                    <a:cubicBezTo>
                      <a:pt x="568643" y="80963"/>
                      <a:pt x="562928" y="91440"/>
                      <a:pt x="562928" y="104775"/>
                    </a:cubicBezTo>
                    <a:cubicBezTo>
                      <a:pt x="562928" y="120015"/>
                      <a:pt x="570548" y="135255"/>
                      <a:pt x="586740" y="149543"/>
                    </a:cubicBezTo>
                    <a:cubicBezTo>
                      <a:pt x="602933" y="164783"/>
                      <a:pt x="618173" y="172403"/>
                      <a:pt x="633413" y="172403"/>
                    </a:cubicBezTo>
                    <a:cubicBezTo>
                      <a:pt x="641985" y="172403"/>
                      <a:pt x="649605" y="170497"/>
                      <a:pt x="658178" y="166688"/>
                    </a:cubicBezTo>
                    <a:cubicBezTo>
                      <a:pt x="665798" y="162878"/>
                      <a:pt x="673418" y="158115"/>
                      <a:pt x="680085" y="150495"/>
                    </a:cubicBezTo>
                    <a:lnTo>
                      <a:pt x="680085" y="181928"/>
                    </a:lnTo>
                    <a:lnTo>
                      <a:pt x="715328" y="205740"/>
                    </a:lnTo>
                    <a:lnTo>
                      <a:pt x="715328" y="41910"/>
                    </a:lnTo>
                    <a:lnTo>
                      <a:pt x="742950" y="41910"/>
                    </a:lnTo>
                    <a:lnTo>
                      <a:pt x="750570" y="41910"/>
                    </a:lnTo>
                    <a:lnTo>
                      <a:pt x="775335" y="41910"/>
                    </a:lnTo>
                    <a:lnTo>
                      <a:pt x="775335" y="181928"/>
                    </a:lnTo>
                    <a:lnTo>
                      <a:pt x="810578" y="205740"/>
                    </a:lnTo>
                    <a:lnTo>
                      <a:pt x="810578" y="41910"/>
                    </a:lnTo>
                    <a:lnTo>
                      <a:pt x="838200" y="41910"/>
                    </a:lnTo>
                    <a:lnTo>
                      <a:pt x="845820" y="41910"/>
                    </a:lnTo>
                    <a:lnTo>
                      <a:pt x="942975" y="41910"/>
                    </a:lnTo>
                    <a:lnTo>
                      <a:pt x="942975" y="92393"/>
                    </a:lnTo>
                    <a:lnTo>
                      <a:pt x="864870" y="92393"/>
                    </a:lnTo>
                    <a:cubicBezTo>
                      <a:pt x="860108" y="92393"/>
                      <a:pt x="857250" y="94297"/>
                      <a:pt x="854393" y="97155"/>
                    </a:cubicBezTo>
                    <a:cubicBezTo>
                      <a:pt x="851535" y="100013"/>
                      <a:pt x="849630" y="103822"/>
                      <a:pt x="849630" y="107633"/>
                    </a:cubicBezTo>
                    <a:cubicBezTo>
                      <a:pt x="849630" y="117158"/>
                      <a:pt x="853440" y="127635"/>
                      <a:pt x="862013" y="138113"/>
                    </a:cubicBezTo>
                    <a:cubicBezTo>
                      <a:pt x="870585" y="148590"/>
                      <a:pt x="878205" y="154305"/>
                      <a:pt x="884873" y="154305"/>
                    </a:cubicBezTo>
                    <a:cubicBezTo>
                      <a:pt x="886778" y="154305"/>
                      <a:pt x="888683" y="153353"/>
                      <a:pt x="889635" y="152400"/>
                    </a:cubicBezTo>
                    <a:cubicBezTo>
                      <a:pt x="891540" y="151447"/>
                      <a:pt x="892493" y="149543"/>
                      <a:pt x="892493" y="146685"/>
                    </a:cubicBezTo>
                    <a:lnTo>
                      <a:pt x="892493" y="133350"/>
                    </a:lnTo>
                    <a:cubicBezTo>
                      <a:pt x="892493" y="130493"/>
                      <a:pt x="893445" y="128588"/>
                      <a:pt x="895350" y="126683"/>
                    </a:cubicBezTo>
                    <a:cubicBezTo>
                      <a:pt x="896303" y="124778"/>
                      <a:pt x="898208" y="123825"/>
                      <a:pt x="900113" y="123825"/>
                    </a:cubicBezTo>
                    <a:lnTo>
                      <a:pt x="942975" y="123825"/>
                    </a:lnTo>
                    <a:lnTo>
                      <a:pt x="942975" y="182880"/>
                    </a:lnTo>
                    <a:close/>
                    <a:moveTo>
                      <a:pt x="90488" y="68580"/>
                    </a:moveTo>
                    <a:cubicBezTo>
                      <a:pt x="87630" y="75247"/>
                      <a:pt x="82868" y="79058"/>
                      <a:pt x="78105" y="81915"/>
                    </a:cubicBezTo>
                    <a:cubicBezTo>
                      <a:pt x="71438" y="80010"/>
                      <a:pt x="65723" y="75247"/>
                      <a:pt x="60960" y="69533"/>
                    </a:cubicBezTo>
                    <a:cubicBezTo>
                      <a:pt x="56197" y="63818"/>
                      <a:pt x="54293" y="57150"/>
                      <a:pt x="54293" y="50483"/>
                    </a:cubicBezTo>
                    <a:cubicBezTo>
                      <a:pt x="54293" y="44768"/>
                      <a:pt x="56197" y="40005"/>
                      <a:pt x="60960" y="35243"/>
                    </a:cubicBezTo>
                    <a:cubicBezTo>
                      <a:pt x="65723" y="30480"/>
                      <a:pt x="71438" y="28575"/>
                      <a:pt x="78105" y="28575"/>
                    </a:cubicBezTo>
                    <a:cubicBezTo>
                      <a:pt x="82868" y="28575"/>
                      <a:pt x="87630" y="30480"/>
                      <a:pt x="90488" y="33338"/>
                    </a:cubicBezTo>
                    <a:cubicBezTo>
                      <a:pt x="94298" y="37147"/>
                      <a:pt x="95250" y="40958"/>
                      <a:pt x="95250" y="45720"/>
                    </a:cubicBezTo>
                    <a:cubicBezTo>
                      <a:pt x="96203" y="54293"/>
                      <a:pt x="94298" y="61913"/>
                      <a:pt x="90488" y="68580"/>
                    </a:cubicBezTo>
                    <a:close/>
                    <a:moveTo>
                      <a:pt x="251460" y="181928"/>
                    </a:moveTo>
                    <a:cubicBezTo>
                      <a:pt x="247650" y="178118"/>
                      <a:pt x="246698" y="174308"/>
                      <a:pt x="246698" y="169545"/>
                    </a:cubicBezTo>
                    <a:cubicBezTo>
                      <a:pt x="246698" y="164783"/>
                      <a:pt x="248602" y="160020"/>
                      <a:pt x="251460" y="157163"/>
                    </a:cubicBezTo>
                    <a:cubicBezTo>
                      <a:pt x="255270" y="153353"/>
                      <a:pt x="259080" y="152400"/>
                      <a:pt x="263843" y="152400"/>
                    </a:cubicBezTo>
                    <a:cubicBezTo>
                      <a:pt x="268605" y="152400"/>
                      <a:pt x="273368" y="154305"/>
                      <a:pt x="276225" y="157163"/>
                    </a:cubicBezTo>
                    <a:cubicBezTo>
                      <a:pt x="280035" y="160972"/>
                      <a:pt x="280988" y="164783"/>
                      <a:pt x="280988" y="169545"/>
                    </a:cubicBezTo>
                    <a:cubicBezTo>
                      <a:pt x="280988" y="174308"/>
                      <a:pt x="279083" y="179070"/>
                      <a:pt x="276225" y="181928"/>
                    </a:cubicBezTo>
                    <a:cubicBezTo>
                      <a:pt x="272415" y="185738"/>
                      <a:pt x="268605" y="186690"/>
                      <a:pt x="263843" y="186690"/>
                    </a:cubicBezTo>
                    <a:cubicBezTo>
                      <a:pt x="259080" y="186690"/>
                      <a:pt x="254318" y="184785"/>
                      <a:pt x="251460" y="181928"/>
                    </a:cubicBezTo>
                    <a:close/>
                    <a:moveTo>
                      <a:pt x="648653" y="133350"/>
                    </a:moveTo>
                    <a:cubicBezTo>
                      <a:pt x="637223" y="139065"/>
                      <a:pt x="626745" y="141922"/>
                      <a:pt x="616268" y="141922"/>
                    </a:cubicBezTo>
                    <a:cubicBezTo>
                      <a:pt x="608648" y="141922"/>
                      <a:pt x="601980" y="139065"/>
                      <a:pt x="597218" y="135255"/>
                    </a:cubicBezTo>
                    <a:cubicBezTo>
                      <a:pt x="592455" y="130493"/>
                      <a:pt x="589598" y="125730"/>
                      <a:pt x="589598" y="120015"/>
                    </a:cubicBezTo>
                    <a:cubicBezTo>
                      <a:pt x="589598" y="111443"/>
                      <a:pt x="594360" y="103822"/>
                      <a:pt x="605790" y="96203"/>
                    </a:cubicBezTo>
                    <a:cubicBezTo>
                      <a:pt x="617220" y="88583"/>
                      <a:pt x="628650" y="85725"/>
                      <a:pt x="641985" y="85725"/>
                    </a:cubicBezTo>
                    <a:cubicBezTo>
                      <a:pt x="648653" y="85725"/>
                      <a:pt x="655320" y="87630"/>
                      <a:pt x="662940" y="92393"/>
                    </a:cubicBezTo>
                    <a:cubicBezTo>
                      <a:pt x="670560" y="96203"/>
                      <a:pt x="677228" y="101918"/>
                      <a:pt x="682943" y="109538"/>
                    </a:cubicBezTo>
                    <a:cubicBezTo>
                      <a:pt x="671513" y="119063"/>
                      <a:pt x="660083" y="127635"/>
                      <a:pt x="648653" y="13335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2" name="Google Shape;3052;p17"/>
              <p:cNvSpPr/>
              <p:nvPr/>
            </p:nvSpPr>
            <p:spPr>
              <a:xfrm>
                <a:off x="5744527" y="4910137"/>
                <a:ext cx="119062" cy="87630"/>
              </a:xfrm>
              <a:custGeom>
                <a:avLst/>
                <a:gdLst/>
                <a:ahLst/>
                <a:cxnLst/>
                <a:rect l="l" t="t" r="r" b="b"/>
                <a:pathLst>
                  <a:path w="119062" h="87630" extrusionOk="0">
                    <a:moveTo>
                      <a:pt x="54293" y="13335"/>
                    </a:moveTo>
                    <a:cubicBezTo>
                      <a:pt x="42863" y="3810"/>
                      <a:pt x="34290" y="0"/>
                      <a:pt x="27623" y="0"/>
                    </a:cubicBezTo>
                    <a:cubicBezTo>
                      <a:pt x="21908" y="0"/>
                      <a:pt x="17145" y="953"/>
                      <a:pt x="12383" y="1905"/>
                    </a:cubicBezTo>
                    <a:cubicBezTo>
                      <a:pt x="8573" y="2857"/>
                      <a:pt x="4763" y="5715"/>
                      <a:pt x="0" y="9525"/>
                    </a:cubicBezTo>
                    <a:lnTo>
                      <a:pt x="13335" y="30480"/>
                    </a:lnTo>
                    <a:cubicBezTo>
                      <a:pt x="17145" y="27622"/>
                      <a:pt x="20002" y="25718"/>
                      <a:pt x="22860" y="24765"/>
                    </a:cubicBezTo>
                    <a:cubicBezTo>
                      <a:pt x="26670" y="22860"/>
                      <a:pt x="29527" y="22860"/>
                      <a:pt x="33338" y="22860"/>
                    </a:cubicBezTo>
                    <a:cubicBezTo>
                      <a:pt x="41910" y="22860"/>
                      <a:pt x="60008" y="37147"/>
                      <a:pt x="86677" y="65722"/>
                    </a:cubicBezTo>
                    <a:lnTo>
                      <a:pt x="107633" y="87630"/>
                    </a:lnTo>
                    <a:lnTo>
                      <a:pt x="119063" y="78105"/>
                    </a:lnTo>
                    <a:cubicBezTo>
                      <a:pt x="103823" y="60007"/>
                      <a:pt x="82868" y="39053"/>
                      <a:pt x="54293" y="13335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3" name="Google Shape;3053;p17"/>
              <p:cNvSpPr/>
              <p:nvPr/>
            </p:nvSpPr>
            <p:spPr>
              <a:xfrm>
                <a:off x="5934075" y="4693919"/>
                <a:ext cx="635317" cy="209550"/>
              </a:xfrm>
              <a:custGeom>
                <a:avLst/>
                <a:gdLst/>
                <a:ahLst/>
                <a:cxnLst/>
                <a:rect l="l" t="t" r="r" b="b"/>
                <a:pathLst>
                  <a:path w="635317" h="209550" extrusionOk="0">
                    <a:moveTo>
                      <a:pt x="577215" y="13335"/>
                    </a:moveTo>
                    <a:lnTo>
                      <a:pt x="441008" y="13335"/>
                    </a:lnTo>
                    <a:lnTo>
                      <a:pt x="433388" y="13335"/>
                    </a:lnTo>
                    <a:lnTo>
                      <a:pt x="330517" y="13335"/>
                    </a:lnTo>
                    <a:lnTo>
                      <a:pt x="349567" y="44768"/>
                    </a:lnTo>
                    <a:lnTo>
                      <a:pt x="388620" y="44768"/>
                    </a:lnTo>
                    <a:lnTo>
                      <a:pt x="388620" y="110490"/>
                    </a:lnTo>
                    <a:lnTo>
                      <a:pt x="334328" y="110490"/>
                    </a:lnTo>
                    <a:lnTo>
                      <a:pt x="334328" y="54293"/>
                    </a:lnTo>
                    <a:cubicBezTo>
                      <a:pt x="334328" y="41910"/>
                      <a:pt x="328613" y="30480"/>
                      <a:pt x="316230" y="18098"/>
                    </a:cubicBezTo>
                    <a:cubicBezTo>
                      <a:pt x="303847" y="5715"/>
                      <a:pt x="291465" y="0"/>
                      <a:pt x="280035" y="0"/>
                    </a:cubicBezTo>
                    <a:cubicBezTo>
                      <a:pt x="269558" y="0"/>
                      <a:pt x="260985" y="2858"/>
                      <a:pt x="254317" y="9525"/>
                    </a:cubicBezTo>
                    <a:cubicBezTo>
                      <a:pt x="246697" y="17145"/>
                      <a:pt x="243840" y="24765"/>
                      <a:pt x="243840" y="35243"/>
                    </a:cubicBezTo>
                    <a:cubicBezTo>
                      <a:pt x="243840" y="38100"/>
                      <a:pt x="243840" y="41910"/>
                      <a:pt x="244792" y="44768"/>
                    </a:cubicBezTo>
                    <a:lnTo>
                      <a:pt x="227647" y="14288"/>
                    </a:lnTo>
                    <a:lnTo>
                      <a:pt x="0" y="14288"/>
                    </a:lnTo>
                    <a:lnTo>
                      <a:pt x="17145" y="45720"/>
                    </a:lnTo>
                    <a:lnTo>
                      <a:pt x="159067" y="45720"/>
                    </a:lnTo>
                    <a:lnTo>
                      <a:pt x="159067" y="71438"/>
                    </a:lnTo>
                    <a:cubicBezTo>
                      <a:pt x="154305" y="71438"/>
                      <a:pt x="149542" y="73343"/>
                      <a:pt x="143828" y="78105"/>
                    </a:cubicBezTo>
                    <a:cubicBezTo>
                      <a:pt x="138113" y="82868"/>
                      <a:pt x="132397" y="88583"/>
                      <a:pt x="126683" y="97155"/>
                    </a:cubicBezTo>
                    <a:cubicBezTo>
                      <a:pt x="119063" y="88583"/>
                      <a:pt x="111442" y="81915"/>
                      <a:pt x="103822" y="77153"/>
                    </a:cubicBezTo>
                    <a:cubicBezTo>
                      <a:pt x="96203" y="72390"/>
                      <a:pt x="88583" y="70485"/>
                      <a:pt x="81915" y="70485"/>
                    </a:cubicBezTo>
                    <a:cubicBezTo>
                      <a:pt x="69533" y="70485"/>
                      <a:pt x="58103" y="75248"/>
                      <a:pt x="48578" y="84773"/>
                    </a:cubicBezTo>
                    <a:cubicBezTo>
                      <a:pt x="39053" y="94298"/>
                      <a:pt x="35242" y="104775"/>
                      <a:pt x="35242" y="117158"/>
                    </a:cubicBezTo>
                    <a:cubicBezTo>
                      <a:pt x="35242" y="130493"/>
                      <a:pt x="40958" y="144780"/>
                      <a:pt x="52388" y="160020"/>
                    </a:cubicBezTo>
                    <a:cubicBezTo>
                      <a:pt x="63817" y="175260"/>
                      <a:pt x="80010" y="191453"/>
                      <a:pt x="100965" y="206693"/>
                    </a:cubicBezTo>
                    <a:lnTo>
                      <a:pt x="110490" y="195263"/>
                    </a:lnTo>
                    <a:cubicBezTo>
                      <a:pt x="97155" y="183833"/>
                      <a:pt x="86678" y="172403"/>
                      <a:pt x="79058" y="161925"/>
                    </a:cubicBezTo>
                    <a:cubicBezTo>
                      <a:pt x="71438" y="150495"/>
                      <a:pt x="68580" y="140018"/>
                      <a:pt x="68580" y="131445"/>
                    </a:cubicBezTo>
                    <a:cubicBezTo>
                      <a:pt x="68580" y="121920"/>
                      <a:pt x="71438" y="114300"/>
                      <a:pt x="76200" y="107633"/>
                    </a:cubicBezTo>
                    <a:cubicBezTo>
                      <a:pt x="80963" y="100965"/>
                      <a:pt x="87630" y="98108"/>
                      <a:pt x="95250" y="98108"/>
                    </a:cubicBezTo>
                    <a:cubicBezTo>
                      <a:pt x="100013" y="98108"/>
                      <a:pt x="103822" y="99060"/>
                      <a:pt x="107633" y="101918"/>
                    </a:cubicBezTo>
                    <a:cubicBezTo>
                      <a:pt x="111442" y="103823"/>
                      <a:pt x="115253" y="107633"/>
                      <a:pt x="118110" y="112395"/>
                    </a:cubicBezTo>
                    <a:cubicBezTo>
                      <a:pt x="110490" y="128588"/>
                      <a:pt x="105728" y="139065"/>
                      <a:pt x="104775" y="143828"/>
                    </a:cubicBezTo>
                    <a:lnTo>
                      <a:pt x="136208" y="157163"/>
                    </a:lnTo>
                    <a:cubicBezTo>
                      <a:pt x="140017" y="140018"/>
                      <a:pt x="146685" y="124778"/>
                      <a:pt x="155258" y="113348"/>
                    </a:cubicBezTo>
                    <a:cubicBezTo>
                      <a:pt x="163830" y="101918"/>
                      <a:pt x="173355" y="96203"/>
                      <a:pt x="182880" y="96203"/>
                    </a:cubicBezTo>
                    <a:cubicBezTo>
                      <a:pt x="188595" y="96203"/>
                      <a:pt x="193358" y="98108"/>
                      <a:pt x="197167" y="100965"/>
                    </a:cubicBezTo>
                    <a:cubicBezTo>
                      <a:pt x="200978" y="103823"/>
                      <a:pt x="202883" y="107633"/>
                      <a:pt x="202883" y="111443"/>
                    </a:cubicBezTo>
                    <a:cubicBezTo>
                      <a:pt x="203835" y="120015"/>
                      <a:pt x="199072" y="129540"/>
                      <a:pt x="190500" y="140018"/>
                    </a:cubicBezTo>
                    <a:cubicBezTo>
                      <a:pt x="181928" y="151448"/>
                      <a:pt x="170497" y="161925"/>
                      <a:pt x="156210" y="171450"/>
                    </a:cubicBezTo>
                    <a:lnTo>
                      <a:pt x="185738" y="199073"/>
                    </a:lnTo>
                    <a:cubicBezTo>
                      <a:pt x="198120" y="185738"/>
                      <a:pt x="207645" y="172403"/>
                      <a:pt x="214313" y="160020"/>
                    </a:cubicBezTo>
                    <a:cubicBezTo>
                      <a:pt x="220980" y="147638"/>
                      <a:pt x="224790" y="135255"/>
                      <a:pt x="224790" y="124778"/>
                    </a:cubicBezTo>
                    <a:cubicBezTo>
                      <a:pt x="224790" y="112395"/>
                      <a:pt x="221933" y="101918"/>
                      <a:pt x="216217" y="92393"/>
                    </a:cubicBezTo>
                    <a:cubicBezTo>
                      <a:pt x="211455" y="82868"/>
                      <a:pt x="203835" y="77153"/>
                      <a:pt x="195263" y="73343"/>
                    </a:cubicBezTo>
                    <a:lnTo>
                      <a:pt x="195263" y="45720"/>
                    </a:lnTo>
                    <a:lnTo>
                      <a:pt x="243840" y="45720"/>
                    </a:lnTo>
                    <a:cubicBezTo>
                      <a:pt x="245745" y="55245"/>
                      <a:pt x="250508" y="62865"/>
                      <a:pt x="259080" y="70485"/>
                    </a:cubicBezTo>
                    <a:cubicBezTo>
                      <a:pt x="270510" y="80963"/>
                      <a:pt x="283845" y="87630"/>
                      <a:pt x="300038" y="90488"/>
                    </a:cubicBezTo>
                    <a:lnTo>
                      <a:pt x="300038" y="111443"/>
                    </a:lnTo>
                    <a:lnTo>
                      <a:pt x="288608" y="111443"/>
                    </a:lnTo>
                    <a:cubicBezTo>
                      <a:pt x="284797" y="111443"/>
                      <a:pt x="281940" y="112395"/>
                      <a:pt x="279083" y="114300"/>
                    </a:cubicBezTo>
                    <a:cubicBezTo>
                      <a:pt x="276225" y="116205"/>
                      <a:pt x="275272" y="119063"/>
                      <a:pt x="275272" y="122873"/>
                    </a:cubicBezTo>
                    <a:cubicBezTo>
                      <a:pt x="275272" y="130493"/>
                      <a:pt x="281940" y="140018"/>
                      <a:pt x="294322" y="152400"/>
                    </a:cubicBezTo>
                    <a:cubicBezTo>
                      <a:pt x="306705" y="163830"/>
                      <a:pt x="316230" y="169545"/>
                      <a:pt x="323850" y="169545"/>
                    </a:cubicBezTo>
                    <a:cubicBezTo>
                      <a:pt x="327660" y="169545"/>
                      <a:pt x="330517" y="167640"/>
                      <a:pt x="332422" y="164783"/>
                    </a:cubicBezTo>
                    <a:cubicBezTo>
                      <a:pt x="334328" y="161925"/>
                      <a:pt x="335280" y="158115"/>
                      <a:pt x="335280" y="154305"/>
                    </a:cubicBezTo>
                    <a:lnTo>
                      <a:pt x="335280" y="142875"/>
                    </a:lnTo>
                    <a:lnTo>
                      <a:pt x="389572" y="142875"/>
                    </a:lnTo>
                    <a:lnTo>
                      <a:pt x="389572" y="189548"/>
                    </a:lnTo>
                    <a:lnTo>
                      <a:pt x="424815" y="208598"/>
                    </a:lnTo>
                    <a:lnTo>
                      <a:pt x="424815" y="44768"/>
                    </a:lnTo>
                    <a:lnTo>
                      <a:pt x="452438" y="44768"/>
                    </a:lnTo>
                    <a:lnTo>
                      <a:pt x="460058" y="44768"/>
                    </a:lnTo>
                    <a:lnTo>
                      <a:pt x="566738" y="44768"/>
                    </a:lnTo>
                    <a:lnTo>
                      <a:pt x="566738" y="72390"/>
                    </a:lnTo>
                    <a:lnTo>
                      <a:pt x="514350" y="72390"/>
                    </a:lnTo>
                    <a:cubicBezTo>
                      <a:pt x="501967" y="72390"/>
                      <a:pt x="491490" y="76200"/>
                      <a:pt x="481965" y="83820"/>
                    </a:cubicBezTo>
                    <a:cubicBezTo>
                      <a:pt x="473392" y="91440"/>
                      <a:pt x="469583" y="100965"/>
                      <a:pt x="469583" y="111443"/>
                    </a:cubicBezTo>
                    <a:cubicBezTo>
                      <a:pt x="469583" y="126683"/>
                      <a:pt x="473392" y="142875"/>
                      <a:pt x="481965" y="159068"/>
                    </a:cubicBezTo>
                    <a:cubicBezTo>
                      <a:pt x="489585" y="175260"/>
                      <a:pt x="501967" y="192405"/>
                      <a:pt x="518160" y="208598"/>
                    </a:cubicBezTo>
                    <a:lnTo>
                      <a:pt x="529590" y="200978"/>
                    </a:lnTo>
                    <a:cubicBezTo>
                      <a:pt x="519113" y="191453"/>
                      <a:pt x="511492" y="180975"/>
                      <a:pt x="505778" y="169545"/>
                    </a:cubicBezTo>
                    <a:cubicBezTo>
                      <a:pt x="501015" y="158115"/>
                      <a:pt x="498158" y="146685"/>
                      <a:pt x="498158" y="135255"/>
                    </a:cubicBezTo>
                    <a:cubicBezTo>
                      <a:pt x="498158" y="126683"/>
                      <a:pt x="501015" y="119063"/>
                      <a:pt x="507683" y="113348"/>
                    </a:cubicBezTo>
                    <a:cubicBezTo>
                      <a:pt x="513397" y="106680"/>
                      <a:pt x="521017" y="103823"/>
                      <a:pt x="529590" y="103823"/>
                    </a:cubicBezTo>
                    <a:lnTo>
                      <a:pt x="564833" y="103823"/>
                    </a:lnTo>
                    <a:lnTo>
                      <a:pt x="564833" y="185738"/>
                    </a:lnTo>
                    <a:lnTo>
                      <a:pt x="600075" y="209550"/>
                    </a:lnTo>
                    <a:lnTo>
                      <a:pt x="600075" y="45720"/>
                    </a:lnTo>
                    <a:lnTo>
                      <a:pt x="635318" y="45720"/>
                    </a:lnTo>
                    <a:lnTo>
                      <a:pt x="618172" y="14288"/>
                    </a:lnTo>
                    <a:lnTo>
                      <a:pt x="577215" y="14288"/>
                    </a:lnTo>
                    <a:close/>
                    <a:moveTo>
                      <a:pt x="299085" y="75248"/>
                    </a:moveTo>
                    <a:cubicBezTo>
                      <a:pt x="292417" y="73343"/>
                      <a:pt x="287655" y="69533"/>
                      <a:pt x="283845" y="63818"/>
                    </a:cubicBezTo>
                    <a:cubicBezTo>
                      <a:pt x="280035" y="58103"/>
                      <a:pt x="278130" y="51435"/>
                      <a:pt x="278130" y="42863"/>
                    </a:cubicBezTo>
                    <a:cubicBezTo>
                      <a:pt x="278130" y="37148"/>
                      <a:pt x="280035" y="31433"/>
                      <a:pt x="281940" y="27623"/>
                    </a:cubicBezTo>
                    <a:cubicBezTo>
                      <a:pt x="284797" y="23813"/>
                      <a:pt x="287655" y="20955"/>
                      <a:pt x="291465" y="20955"/>
                    </a:cubicBezTo>
                    <a:cubicBezTo>
                      <a:pt x="294322" y="20955"/>
                      <a:pt x="296228" y="22860"/>
                      <a:pt x="297180" y="25718"/>
                    </a:cubicBezTo>
                    <a:cubicBezTo>
                      <a:pt x="299085" y="28575"/>
                      <a:pt x="299085" y="32385"/>
                      <a:pt x="299085" y="36195"/>
                    </a:cubicBezTo>
                    <a:lnTo>
                      <a:pt x="299085" y="75248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4" name="Google Shape;3054;p17"/>
              <p:cNvSpPr/>
              <p:nvPr/>
            </p:nvSpPr>
            <p:spPr>
              <a:xfrm>
                <a:off x="6413182" y="4612005"/>
                <a:ext cx="104075" cy="94352"/>
              </a:xfrm>
              <a:custGeom>
                <a:avLst/>
                <a:gdLst/>
                <a:ahLst/>
                <a:cxnLst/>
                <a:rect l="l" t="t" r="r" b="b"/>
                <a:pathLst>
                  <a:path w="104075" h="94352" extrusionOk="0">
                    <a:moveTo>
                      <a:pt x="89535" y="60007"/>
                    </a:moveTo>
                    <a:cubicBezTo>
                      <a:pt x="81915" y="47625"/>
                      <a:pt x="76200" y="40005"/>
                      <a:pt x="72390" y="36195"/>
                    </a:cubicBezTo>
                    <a:cubicBezTo>
                      <a:pt x="64770" y="25717"/>
                      <a:pt x="55245" y="16192"/>
                      <a:pt x="44767" y="9525"/>
                    </a:cubicBezTo>
                    <a:cubicBezTo>
                      <a:pt x="34290" y="2857"/>
                      <a:pt x="23813" y="0"/>
                      <a:pt x="14288" y="0"/>
                    </a:cubicBezTo>
                    <a:cubicBezTo>
                      <a:pt x="8572" y="952"/>
                      <a:pt x="3810" y="1905"/>
                      <a:pt x="0" y="2857"/>
                    </a:cubicBezTo>
                    <a:lnTo>
                      <a:pt x="15240" y="36195"/>
                    </a:lnTo>
                    <a:cubicBezTo>
                      <a:pt x="20002" y="34290"/>
                      <a:pt x="25717" y="33338"/>
                      <a:pt x="31433" y="33338"/>
                    </a:cubicBezTo>
                    <a:cubicBezTo>
                      <a:pt x="37147" y="33338"/>
                      <a:pt x="42863" y="34290"/>
                      <a:pt x="47625" y="37147"/>
                    </a:cubicBezTo>
                    <a:cubicBezTo>
                      <a:pt x="52388" y="39052"/>
                      <a:pt x="57150" y="41910"/>
                      <a:pt x="60008" y="45720"/>
                    </a:cubicBezTo>
                    <a:lnTo>
                      <a:pt x="97155" y="94297"/>
                    </a:lnTo>
                    <a:cubicBezTo>
                      <a:pt x="108585" y="95250"/>
                      <a:pt x="105727" y="83820"/>
                      <a:pt x="89535" y="60007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5" name="Google Shape;3055;p17"/>
              <p:cNvSpPr/>
              <p:nvPr/>
            </p:nvSpPr>
            <p:spPr>
              <a:xfrm>
                <a:off x="6671309" y="4707255"/>
                <a:ext cx="676275" cy="234314"/>
              </a:xfrm>
              <a:custGeom>
                <a:avLst/>
                <a:gdLst/>
                <a:ahLst/>
                <a:cxnLst/>
                <a:rect l="l" t="t" r="r" b="b"/>
                <a:pathLst>
                  <a:path w="676275" h="234314" extrusionOk="0">
                    <a:moveTo>
                      <a:pt x="605790" y="171450"/>
                    </a:moveTo>
                    <a:lnTo>
                      <a:pt x="641033" y="195263"/>
                    </a:lnTo>
                    <a:lnTo>
                      <a:pt x="641033" y="31432"/>
                    </a:lnTo>
                    <a:lnTo>
                      <a:pt x="676275" y="31432"/>
                    </a:lnTo>
                    <a:lnTo>
                      <a:pt x="659130" y="0"/>
                    </a:lnTo>
                    <a:lnTo>
                      <a:pt x="467678" y="0"/>
                    </a:lnTo>
                    <a:lnTo>
                      <a:pt x="460058" y="0"/>
                    </a:lnTo>
                    <a:lnTo>
                      <a:pt x="299085" y="0"/>
                    </a:lnTo>
                    <a:lnTo>
                      <a:pt x="291465" y="0"/>
                    </a:lnTo>
                    <a:lnTo>
                      <a:pt x="203835" y="0"/>
                    </a:lnTo>
                    <a:lnTo>
                      <a:pt x="196215" y="0"/>
                    </a:lnTo>
                    <a:lnTo>
                      <a:pt x="0" y="0"/>
                    </a:lnTo>
                    <a:lnTo>
                      <a:pt x="17145" y="31432"/>
                    </a:lnTo>
                    <a:lnTo>
                      <a:pt x="151448" y="31432"/>
                    </a:lnTo>
                    <a:lnTo>
                      <a:pt x="151448" y="59055"/>
                    </a:lnTo>
                    <a:lnTo>
                      <a:pt x="43815" y="59055"/>
                    </a:lnTo>
                    <a:lnTo>
                      <a:pt x="38100" y="70485"/>
                    </a:lnTo>
                    <a:cubicBezTo>
                      <a:pt x="54293" y="75247"/>
                      <a:pt x="67628" y="82867"/>
                      <a:pt x="78105" y="92392"/>
                    </a:cubicBezTo>
                    <a:cubicBezTo>
                      <a:pt x="87630" y="102870"/>
                      <a:pt x="93345" y="113347"/>
                      <a:pt x="93345" y="124777"/>
                    </a:cubicBezTo>
                    <a:cubicBezTo>
                      <a:pt x="93345" y="129540"/>
                      <a:pt x="91440" y="134302"/>
                      <a:pt x="86678" y="138113"/>
                    </a:cubicBezTo>
                    <a:cubicBezTo>
                      <a:pt x="80963" y="142875"/>
                      <a:pt x="75248" y="144780"/>
                      <a:pt x="68580" y="146685"/>
                    </a:cubicBezTo>
                    <a:cubicBezTo>
                      <a:pt x="66675" y="142875"/>
                      <a:pt x="63818" y="140017"/>
                      <a:pt x="60008" y="137160"/>
                    </a:cubicBezTo>
                    <a:cubicBezTo>
                      <a:pt x="56198" y="134302"/>
                      <a:pt x="52388" y="133350"/>
                      <a:pt x="49530" y="133350"/>
                    </a:cubicBezTo>
                    <a:cubicBezTo>
                      <a:pt x="44768" y="133350"/>
                      <a:pt x="40005" y="135255"/>
                      <a:pt x="37148" y="139065"/>
                    </a:cubicBezTo>
                    <a:cubicBezTo>
                      <a:pt x="33338" y="142875"/>
                      <a:pt x="32385" y="147638"/>
                      <a:pt x="32385" y="153352"/>
                    </a:cubicBezTo>
                    <a:cubicBezTo>
                      <a:pt x="32385" y="160972"/>
                      <a:pt x="36195" y="168592"/>
                      <a:pt x="44768" y="173355"/>
                    </a:cubicBezTo>
                    <a:cubicBezTo>
                      <a:pt x="52388" y="179070"/>
                      <a:pt x="62865" y="181927"/>
                      <a:pt x="73343" y="181927"/>
                    </a:cubicBezTo>
                    <a:lnTo>
                      <a:pt x="97155" y="234315"/>
                    </a:lnTo>
                    <a:lnTo>
                      <a:pt x="114300" y="224790"/>
                    </a:lnTo>
                    <a:lnTo>
                      <a:pt x="82868" y="180022"/>
                    </a:lnTo>
                    <a:cubicBezTo>
                      <a:pt x="93345" y="178117"/>
                      <a:pt x="102870" y="173355"/>
                      <a:pt x="110490" y="166688"/>
                    </a:cubicBezTo>
                    <a:cubicBezTo>
                      <a:pt x="118110" y="160020"/>
                      <a:pt x="120968" y="152400"/>
                      <a:pt x="120968" y="142875"/>
                    </a:cubicBezTo>
                    <a:cubicBezTo>
                      <a:pt x="120968" y="133350"/>
                      <a:pt x="118110" y="123825"/>
                      <a:pt x="112395" y="114300"/>
                    </a:cubicBezTo>
                    <a:cubicBezTo>
                      <a:pt x="107633" y="104775"/>
                      <a:pt x="100013" y="97155"/>
                      <a:pt x="89535" y="90488"/>
                    </a:cubicBezTo>
                    <a:lnTo>
                      <a:pt x="151448" y="90488"/>
                    </a:lnTo>
                    <a:lnTo>
                      <a:pt x="151448" y="176213"/>
                    </a:lnTo>
                    <a:lnTo>
                      <a:pt x="186690" y="195263"/>
                    </a:lnTo>
                    <a:lnTo>
                      <a:pt x="186690" y="31432"/>
                    </a:lnTo>
                    <a:lnTo>
                      <a:pt x="214313" y="31432"/>
                    </a:lnTo>
                    <a:lnTo>
                      <a:pt x="221933" y="31432"/>
                    </a:lnTo>
                    <a:lnTo>
                      <a:pt x="246698" y="31432"/>
                    </a:lnTo>
                    <a:lnTo>
                      <a:pt x="246698" y="171450"/>
                    </a:lnTo>
                    <a:lnTo>
                      <a:pt x="281940" y="195263"/>
                    </a:lnTo>
                    <a:lnTo>
                      <a:pt x="281940" y="31432"/>
                    </a:lnTo>
                    <a:lnTo>
                      <a:pt x="309563" y="31432"/>
                    </a:lnTo>
                    <a:lnTo>
                      <a:pt x="317183" y="31432"/>
                    </a:lnTo>
                    <a:lnTo>
                      <a:pt x="415290" y="31432"/>
                    </a:lnTo>
                    <a:lnTo>
                      <a:pt x="415290" y="81915"/>
                    </a:lnTo>
                    <a:lnTo>
                      <a:pt x="337185" y="81915"/>
                    </a:lnTo>
                    <a:cubicBezTo>
                      <a:pt x="332423" y="81915"/>
                      <a:pt x="329565" y="83820"/>
                      <a:pt x="326708" y="86677"/>
                    </a:cubicBezTo>
                    <a:cubicBezTo>
                      <a:pt x="323850" y="89535"/>
                      <a:pt x="321945" y="93345"/>
                      <a:pt x="321945" y="97155"/>
                    </a:cubicBezTo>
                    <a:cubicBezTo>
                      <a:pt x="321945" y="106680"/>
                      <a:pt x="325755" y="117157"/>
                      <a:pt x="334328" y="127635"/>
                    </a:cubicBezTo>
                    <a:cubicBezTo>
                      <a:pt x="342900" y="138113"/>
                      <a:pt x="350520" y="143827"/>
                      <a:pt x="357188" y="143827"/>
                    </a:cubicBezTo>
                    <a:cubicBezTo>
                      <a:pt x="359093" y="143827"/>
                      <a:pt x="360998" y="142875"/>
                      <a:pt x="361950" y="141922"/>
                    </a:cubicBezTo>
                    <a:cubicBezTo>
                      <a:pt x="363855" y="140970"/>
                      <a:pt x="364808" y="139065"/>
                      <a:pt x="364808" y="136207"/>
                    </a:cubicBezTo>
                    <a:lnTo>
                      <a:pt x="364808" y="122872"/>
                    </a:lnTo>
                    <a:cubicBezTo>
                      <a:pt x="364808" y="120015"/>
                      <a:pt x="365760" y="118110"/>
                      <a:pt x="367665" y="116205"/>
                    </a:cubicBezTo>
                    <a:cubicBezTo>
                      <a:pt x="368618" y="114300"/>
                      <a:pt x="370523" y="113347"/>
                      <a:pt x="372428" y="113347"/>
                    </a:cubicBezTo>
                    <a:lnTo>
                      <a:pt x="415290" y="113347"/>
                    </a:lnTo>
                    <a:lnTo>
                      <a:pt x="415290" y="175260"/>
                    </a:lnTo>
                    <a:lnTo>
                      <a:pt x="450533" y="194310"/>
                    </a:lnTo>
                    <a:lnTo>
                      <a:pt x="450533" y="30480"/>
                    </a:lnTo>
                    <a:lnTo>
                      <a:pt x="478155" y="30480"/>
                    </a:lnTo>
                    <a:lnTo>
                      <a:pt x="485775" y="30480"/>
                    </a:lnTo>
                    <a:lnTo>
                      <a:pt x="513397" y="30480"/>
                    </a:lnTo>
                    <a:lnTo>
                      <a:pt x="513397" y="96202"/>
                    </a:lnTo>
                    <a:lnTo>
                      <a:pt x="501968" y="96202"/>
                    </a:lnTo>
                    <a:cubicBezTo>
                      <a:pt x="499110" y="96202"/>
                      <a:pt x="497205" y="97155"/>
                      <a:pt x="495300" y="99060"/>
                    </a:cubicBezTo>
                    <a:cubicBezTo>
                      <a:pt x="493395" y="100965"/>
                      <a:pt x="492443" y="102870"/>
                      <a:pt x="492443" y="105727"/>
                    </a:cubicBezTo>
                    <a:cubicBezTo>
                      <a:pt x="492443" y="111442"/>
                      <a:pt x="499110" y="120967"/>
                      <a:pt x="512445" y="134302"/>
                    </a:cubicBezTo>
                    <a:cubicBezTo>
                      <a:pt x="525780" y="147638"/>
                      <a:pt x="535305" y="154305"/>
                      <a:pt x="541020" y="154305"/>
                    </a:cubicBezTo>
                    <a:cubicBezTo>
                      <a:pt x="542925" y="154305"/>
                      <a:pt x="544830" y="153352"/>
                      <a:pt x="545783" y="151447"/>
                    </a:cubicBezTo>
                    <a:cubicBezTo>
                      <a:pt x="547688" y="148590"/>
                      <a:pt x="548640" y="145732"/>
                      <a:pt x="548640" y="142875"/>
                    </a:cubicBezTo>
                    <a:lnTo>
                      <a:pt x="548640" y="127635"/>
                    </a:lnTo>
                    <a:lnTo>
                      <a:pt x="606743" y="127635"/>
                    </a:lnTo>
                    <a:lnTo>
                      <a:pt x="606743" y="171450"/>
                    </a:lnTo>
                    <a:close/>
                    <a:moveTo>
                      <a:pt x="547688" y="97155"/>
                    </a:moveTo>
                    <a:lnTo>
                      <a:pt x="547688" y="31432"/>
                    </a:lnTo>
                    <a:lnTo>
                      <a:pt x="605790" y="31432"/>
                    </a:lnTo>
                    <a:lnTo>
                      <a:pt x="605790" y="97155"/>
                    </a:lnTo>
                    <a:lnTo>
                      <a:pt x="547688" y="97155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6" name="Google Shape;3056;p17"/>
              <p:cNvSpPr/>
              <p:nvPr/>
            </p:nvSpPr>
            <p:spPr>
              <a:xfrm>
                <a:off x="7259002" y="4910137"/>
                <a:ext cx="119062" cy="87630"/>
              </a:xfrm>
              <a:custGeom>
                <a:avLst/>
                <a:gdLst/>
                <a:ahLst/>
                <a:cxnLst/>
                <a:rect l="l" t="t" r="r" b="b"/>
                <a:pathLst>
                  <a:path w="119062" h="87630" extrusionOk="0">
                    <a:moveTo>
                      <a:pt x="54292" y="13335"/>
                    </a:moveTo>
                    <a:cubicBezTo>
                      <a:pt x="42863" y="3810"/>
                      <a:pt x="34290" y="0"/>
                      <a:pt x="27622" y="0"/>
                    </a:cubicBezTo>
                    <a:cubicBezTo>
                      <a:pt x="21907" y="0"/>
                      <a:pt x="17145" y="953"/>
                      <a:pt x="12382" y="1905"/>
                    </a:cubicBezTo>
                    <a:cubicBezTo>
                      <a:pt x="8572" y="2857"/>
                      <a:pt x="4763" y="5715"/>
                      <a:pt x="0" y="9525"/>
                    </a:cubicBezTo>
                    <a:lnTo>
                      <a:pt x="13335" y="30480"/>
                    </a:lnTo>
                    <a:cubicBezTo>
                      <a:pt x="17145" y="27622"/>
                      <a:pt x="20003" y="25718"/>
                      <a:pt x="22860" y="24765"/>
                    </a:cubicBezTo>
                    <a:cubicBezTo>
                      <a:pt x="26670" y="22860"/>
                      <a:pt x="29528" y="22860"/>
                      <a:pt x="33338" y="22860"/>
                    </a:cubicBezTo>
                    <a:cubicBezTo>
                      <a:pt x="41910" y="22860"/>
                      <a:pt x="60007" y="37147"/>
                      <a:pt x="86678" y="65722"/>
                    </a:cubicBezTo>
                    <a:lnTo>
                      <a:pt x="107632" y="87630"/>
                    </a:lnTo>
                    <a:lnTo>
                      <a:pt x="119063" y="78105"/>
                    </a:lnTo>
                    <a:cubicBezTo>
                      <a:pt x="103822" y="60007"/>
                      <a:pt x="81915" y="39053"/>
                      <a:pt x="54292" y="13335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057" name="Google Shape;3057;p17"/>
            <p:cNvSpPr/>
            <p:nvPr/>
          </p:nvSpPr>
          <p:spPr>
            <a:xfrm>
              <a:off x="5888982" y="2284094"/>
              <a:ext cx="406654" cy="721042"/>
            </a:xfrm>
            <a:custGeom>
              <a:avLst/>
              <a:gdLst/>
              <a:ahLst/>
              <a:cxnLst/>
              <a:rect l="l" t="t" r="r" b="b"/>
              <a:pathLst>
                <a:path w="406654" h="721042" extrusionOk="0">
                  <a:moveTo>
                    <a:pt x="75573" y="576263"/>
                  </a:moveTo>
                  <a:cubicBezTo>
                    <a:pt x="75573" y="576263"/>
                    <a:pt x="75573" y="576263"/>
                    <a:pt x="75573" y="576263"/>
                  </a:cubicBezTo>
                  <a:cubicBezTo>
                    <a:pt x="67953" y="591503"/>
                    <a:pt x="69858" y="604838"/>
                    <a:pt x="74620" y="612458"/>
                  </a:cubicBezTo>
                  <a:cubicBezTo>
                    <a:pt x="80335" y="623888"/>
                    <a:pt x="91765" y="632460"/>
                    <a:pt x="108910" y="640080"/>
                  </a:cubicBezTo>
                  <a:cubicBezTo>
                    <a:pt x="108910" y="640080"/>
                    <a:pt x="108910" y="641033"/>
                    <a:pt x="108910" y="641033"/>
                  </a:cubicBezTo>
                  <a:cubicBezTo>
                    <a:pt x="108910" y="661035"/>
                    <a:pt x="127960" y="677228"/>
                    <a:pt x="160345" y="684848"/>
                  </a:cubicBezTo>
                  <a:cubicBezTo>
                    <a:pt x="162250" y="700088"/>
                    <a:pt x="177490" y="721043"/>
                    <a:pt x="210828" y="721043"/>
                  </a:cubicBezTo>
                  <a:cubicBezTo>
                    <a:pt x="214638" y="721043"/>
                    <a:pt x="219400" y="721043"/>
                    <a:pt x="226068" y="719138"/>
                  </a:cubicBezTo>
                  <a:cubicBezTo>
                    <a:pt x="244165" y="713423"/>
                    <a:pt x="256548" y="700088"/>
                    <a:pt x="257500" y="684848"/>
                  </a:cubicBezTo>
                  <a:cubicBezTo>
                    <a:pt x="289885" y="676275"/>
                    <a:pt x="308935" y="661035"/>
                    <a:pt x="308935" y="641033"/>
                  </a:cubicBezTo>
                  <a:cubicBezTo>
                    <a:pt x="308935" y="639128"/>
                    <a:pt x="308935" y="637223"/>
                    <a:pt x="307983" y="635318"/>
                  </a:cubicBezTo>
                  <a:cubicBezTo>
                    <a:pt x="329890" y="621983"/>
                    <a:pt x="342273" y="605790"/>
                    <a:pt x="342273" y="589598"/>
                  </a:cubicBezTo>
                  <a:cubicBezTo>
                    <a:pt x="342273" y="584835"/>
                    <a:pt x="340368" y="580073"/>
                    <a:pt x="338463" y="576263"/>
                  </a:cubicBezTo>
                  <a:cubicBezTo>
                    <a:pt x="371800" y="542925"/>
                    <a:pt x="389898" y="510540"/>
                    <a:pt x="399423" y="480060"/>
                  </a:cubicBezTo>
                  <a:lnTo>
                    <a:pt x="399423" y="480060"/>
                  </a:lnTo>
                  <a:cubicBezTo>
                    <a:pt x="400375" y="478155"/>
                    <a:pt x="400375" y="476250"/>
                    <a:pt x="401328" y="474345"/>
                  </a:cubicBezTo>
                  <a:cubicBezTo>
                    <a:pt x="404185" y="462915"/>
                    <a:pt x="406090" y="448628"/>
                    <a:pt x="406090" y="446722"/>
                  </a:cubicBezTo>
                  <a:cubicBezTo>
                    <a:pt x="407995" y="421005"/>
                    <a:pt x="405138" y="395288"/>
                    <a:pt x="396565" y="370522"/>
                  </a:cubicBezTo>
                  <a:lnTo>
                    <a:pt x="387993" y="350520"/>
                  </a:lnTo>
                  <a:cubicBezTo>
                    <a:pt x="380373" y="336233"/>
                    <a:pt x="370848" y="322897"/>
                    <a:pt x="360370" y="312420"/>
                  </a:cubicBezTo>
                  <a:cubicBezTo>
                    <a:pt x="357513" y="309563"/>
                    <a:pt x="354655" y="306705"/>
                    <a:pt x="351798" y="304800"/>
                  </a:cubicBezTo>
                  <a:lnTo>
                    <a:pt x="351798" y="304800"/>
                  </a:lnTo>
                  <a:lnTo>
                    <a:pt x="340368" y="294322"/>
                  </a:lnTo>
                  <a:cubicBezTo>
                    <a:pt x="337510" y="291465"/>
                    <a:pt x="334653" y="288608"/>
                    <a:pt x="331795" y="286703"/>
                  </a:cubicBezTo>
                  <a:cubicBezTo>
                    <a:pt x="292743" y="251460"/>
                    <a:pt x="264168" y="224790"/>
                    <a:pt x="272740" y="163830"/>
                  </a:cubicBezTo>
                  <a:cubicBezTo>
                    <a:pt x="283218" y="106680"/>
                    <a:pt x="265120" y="47625"/>
                    <a:pt x="241308" y="32385"/>
                  </a:cubicBezTo>
                  <a:cubicBezTo>
                    <a:pt x="239403" y="31432"/>
                    <a:pt x="238450" y="30480"/>
                    <a:pt x="236545" y="30480"/>
                  </a:cubicBezTo>
                  <a:cubicBezTo>
                    <a:pt x="235593" y="21907"/>
                    <a:pt x="234640" y="16193"/>
                    <a:pt x="233688" y="16193"/>
                  </a:cubicBezTo>
                  <a:cubicBezTo>
                    <a:pt x="227020" y="4763"/>
                    <a:pt x="217495" y="953"/>
                    <a:pt x="210828" y="0"/>
                  </a:cubicBezTo>
                  <a:cubicBezTo>
                    <a:pt x="208923" y="0"/>
                    <a:pt x="207970" y="0"/>
                    <a:pt x="206065" y="0"/>
                  </a:cubicBezTo>
                  <a:cubicBezTo>
                    <a:pt x="194635" y="0"/>
                    <a:pt x="174633" y="4763"/>
                    <a:pt x="166060" y="37148"/>
                  </a:cubicBezTo>
                  <a:cubicBezTo>
                    <a:pt x="160345" y="58103"/>
                    <a:pt x="161298" y="87630"/>
                    <a:pt x="161298" y="115253"/>
                  </a:cubicBezTo>
                  <a:cubicBezTo>
                    <a:pt x="161298" y="120968"/>
                    <a:pt x="161298" y="126682"/>
                    <a:pt x="161298" y="130493"/>
                  </a:cubicBezTo>
                  <a:cubicBezTo>
                    <a:pt x="159393" y="178118"/>
                    <a:pt x="114625" y="237172"/>
                    <a:pt x="81288" y="277178"/>
                  </a:cubicBezTo>
                  <a:cubicBezTo>
                    <a:pt x="81288" y="277178"/>
                    <a:pt x="55570" y="304800"/>
                    <a:pt x="33663" y="343853"/>
                  </a:cubicBezTo>
                  <a:cubicBezTo>
                    <a:pt x="14613" y="374333"/>
                    <a:pt x="-50157" y="493395"/>
                    <a:pt x="75573" y="576263"/>
                  </a:cubicBezTo>
                  <a:close/>
                  <a:moveTo>
                    <a:pt x="210828" y="696278"/>
                  </a:moveTo>
                  <a:cubicBezTo>
                    <a:pt x="197493" y="696278"/>
                    <a:pt x="186063" y="688658"/>
                    <a:pt x="186063" y="681038"/>
                  </a:cubicBezTo>
                  <a:cubicBezTo>
                    <a:pt x="186063" y="680085"/>
                    <a:pt x="186063" y="678180"/>
                    <a:pt x="187015" y="677228"/>
                  </a:cubicBezTo>
                  <a:cubicBezTo>
                    <a:pt x="190825" y="677228"/>
                    <a:pt x="194635" y="678180"/>
                    <a:pt x="198445" y="678180"/>
                  </a:cubicBezTo>
                  <a:cubicBezTo>
                    <a:pt x="202255" y="678180"/>
                    <a:pt x="206065" y="678180"/>
                    <a:pt x="210828" y="678180"/>
                  </a:cubicBezTo>
                  <a:cubicBezTo>
                    <a:pt x="218448" y="678180"/>
                    <a:pt x="227020" y="678180"/>
                    <a:pt x="233688" y="677228"/>
                  </a:cubicBezTo>
                  <a:cubicBezTo>
                    <a:pt x="234640" y="678180"/>
                    <a:pt x="234640" y="680085"/>
                    <a:pt x="234640" y="681038"/>
                  </a:cubicBezTo>
                  <a:cubicBezTo>
                    <a:pt x="235593" y="688658"/>
                    <a:pt x="224163" y="696278"/>
                    <a:pt x="210828" y="696278"/>
                  </a:cubicBezTo>
                  <a:close/>
                  <a:moveTo>
                    <a:pt x="236545" y="662940"/>
                  </a:moveTo>
                  <a:cubicBezTo>
                    <a:pt x="231783" y="663893"/>
                    <a:pt x="226068" y="663893"/>
                    <a:pt x="221305" y="664845"/>
                  </a:cubicBezTo>
                  <a:cubicBezTo>
                    <a:pt x="217495" y="664845"/>
                    <a:pt x="214638" y="664845"/>
                    <a:pt x="210828" y="664845"/>
                  </a:cubicBezTo>
                  <a:cubicBezTo>
                    <a:pt x="202255" y="664845"/>
                    <a:pt x="193683" y="663893"/>
                    <a:pt x="185110" y="662940"/>
                  </a:cubicBezTo>
                  <a:cubicBezTo>
                    <a:pt x="153678" y="659130"/>
                    <a:pt x="135580" y="647700"/>
                    <a:pt x="135580" y="639128"/>
                  </a:cubicBezTo>
                  <a:cubicBezTo>
                    <a:pt x="135580" y="638175"/>
                    <a:pt x="135580" y="638175"/>
                    <a:pt x="135580" y="637223"/>
                  </a:cubicBezTo>
                  <a:cubicBezTo>
                    <a:pt x="159393" y="641985"/>
                    <a:pt x="185110" y="642938"/>
                    <a:pt x="202255" y="642938"/>
                  </a:cubicBezTo>
                  <a:cubicBezTo>
                    <a:pt x="235593" y="642938"/>
                    <a:pt x="267025" y="639128"/>
                    <a:pt x="284170" y="633413"/>
                  </a:cubicBezTo>
                  <a:cubicBezTo>
                    <a:pt x="286075" y="635318"/>
                    <a:pt x="287028" y="637223"/>
                    <a:pt x="287028" y="639128"/>
                  </a:cubicBezTo>
                  <a:cubicBezTo>
                    <a:pt x="287028" y="647700"/>
                    <a:pt x="267978" y="659130"/>
                    <a:pt x="236545" y="662940"/>
                  </a:cubicBezTo>
                  <a:close/>
                  <a:moveTo>
                    <a:pt x="89860" y="304800"/>
                  </a:moveTo>
                  <a:lnTo>
                    <a:pt x="90813" y="302895"/>
                  </a:lnTo>
                  <a:cubicBezTo>
                    <a:pt x="132723" y="253365"/>
                    <a:pt x="181300" y="188595"/>
                    <a:pt x="184158" y="131445"/>
                  </a:cubicBezTo>
                  <a:cubicBezTo>
                    <a:pt x="184158" y="125730"/>
                    <a:pt x="184158" y="120015"/>
                    <a:pt x="184158" y="114300"/>
                  </a:cubicBezTo>
                  <a:cubicBezTo>
                    <a:pt x="184158" y="87630"/>
                    <a:pt x="183205" y="60960"/>
                    <a:pt x="187968" y="42863"/>
                  </a:cubicBezTo>
                  <a:cubicBezTo>
                    <a:pt x="191778" y="26670"/>
                    <a:pt x="198445" y="24765"/>
                    <a:pt x="202255" y="24765"/>
                  </a:cubicBezTo>
                  <a:cubicBezTo>
                    <a:pt x="203208" y="24765"/>
                    <a:pt x="204160" y="24765"/>
                    <a:pt x="204160" y="24765"/>
                  </a:cubicBezTo>
                  <a:cubicBezTo>
                    <a:pt x="207018" y="24765"/>
                    <a:pt x="208923" y="29528"/>
                    <a:pt x="209875" y="37148"/>
                  </a:cubicBezTo>
                  <a:cubicBezTo>
                    <a:pt x="209875" y="41910"/>
                    <a:pt x="209875" y="56198"/>
                    <a:pt x="208923" y="71438"/>
                  </a:cubicBezTo>
                  <a:cubicBezTo>
                    <a:pt x="207018" y="105728"/>
                    <a:pt x="205113" y="151447"/>
                    <a:pt x="209875" y="172403"/>
                  </a:cubicBezTo>
                  <a:cubicBezTo>
                    <a:pt x="215590" y="195263"/>
                    <a:pt x="226068" y="218122"/>
                    <a:pt x="235593" y="240030"/>
                  </a:cubicBezTo>
                  <a:cubicBezTo>
                    <a:pt x="248928" y="268605"/>
                    <a:pt x="261310" y="296228"/>
                    <a:pt x="262263" y="321945"/>
                  </a:cubicBezTo>
                  <a:cubicBezTo>
                    <a:pt x="264168" y="367665"/>
                    <a:pt x="241308" y="371475"/>
                    <a:pt x="225115" y="374333"/>
                  </a:cubicBezTo>
                  <a:cubicBezTo>
                    <a:pt x="217495" y="375285"/>
                    <a:pt x="208923" y="377190"/>
                    <a:pt x="208923" y="385763"/>
                  </a:cubicBezTo>
                  <a:cubicBezTo>
                    <a:pt x="208923" y="389572"/>
                    <a:pt x="211780" y="393383"/>
                    <a:pt x="216543" y="393383"/>
                  </a:cubicBezTo>
                  <a:cubicBezTo>
                    <a:pt x="218448" y="393383"/>
                    <a:pt x="220353" y="392430"/>
                    <a:pt x="224163" y="392430"/>
                  </a:cubicBezTo>
                  <a:cubicBezTo>
                    <a:pt x="228925" y="391478"/>
                    <a:pt x="237498" y="389572"/>
                    <a:pt x="246070" y="389572"/>
                  </a:cubicBezTo>
                  <a:cubicBezTo>
                    <a:pt x="251785" y="389572"/>
                    <a:pt x="256548" y="390525"/>
                    <a:pt x="261310" y="391478"/>
                  </a:cubicBezTo>
                  <a:cubicBezTo>
                    <a:pt x="275598" y="395288"/>
                    <a:pt x="286075" y="405765"/>
                    <a:pt x="290838" y="418147"/>
                  </a:cubicBezTo>
                  <a:cubicBezTo>
                    <a:pt x="294648" y="429578"/>
                    <a:pt x="294648" y="449580"/>
                    <a:pt x="273693" y="477203"/>
                  </a:cubicBezTo>
                  <a:cubicBezTo>
                    <a:pt x="269883" y="482918"/>
                    <a:pt x="259405" y="490538"/>
                    <a:pt x="238450" y="494347"/>
                  </a:cubicBezTo>
                  <a:cubicBezTo>
                    <a:pt x="231783" y="495300"/>
                    <a:pt x="231783" y="499110"/>
                    <a:pt x="231783" y="501968"/>
                  </a:cubicBezTo>
                  <a:cubicBezTo>
                    <a:pt x="231783" y="504825"/>
                    <a:pt x="234640" y="507683"/>
                    <a:pt x="239403" y="507683"/>
                  </a:cubicBezTo>
                  <a:cubicBezTo>
                    <a:pt x="241308" y="507683"/>
                    <a:pt x="243213" y="507683"/>
                    <a:pt x="245118" y="507683"/>
                  </a:cubicBezTo>
                  <a:cubicBezTo>
                    <a:pt x="277503" y="507683"/>
                    <a:pt x="302268" y="514350"/>
                    <a:pt x="313698" y="526733"/>
                  </a:cubicBezTo>
                  <a:cubicBezTo>
                    <a:pt x="319413" y="532448"/>
                    <a:pt x="321318" y="539115"/>
                    <a:pt x="321318" y="546735"/>
                  </a:cubicBezTo>
                  <a:cubicBezTo>
                    <a:pt x="320365" y="561023"/>
                    <a:pt x="301315" y="566738"/>
                    <a:pt x="287980" y="569595"/>
                  </a:cubicBezTo>
                  <a:cubicBezTo>
                    <a:pt x="278455" y="572453"/>
                    <a:pt x="272740" y="573405"/>
                    <a:pt x="272740" y="580073"/>
                  </a:cubicBezTo>
                  <a:lnTo>
                    <a:pt x="272740" y="582930"/>
                  </a:lnTo>
                  <a:lnTo>
                    <a:pt x="277503" y="586740"/>
                  </a:lnTo>
                  <a:lnTo>
                    <a:pt x="280360" y="586740"/>
                  </a:lnTo>
                  <a:cubicBezTo>
                    <a:pt x="282265" y="586740"/>
                    <a:pt x="284170" y="585788"/>
                    <a:pt x="287980" y="584835"/>
                  </a:cubicBezTo>
                  <a:cubicBezTo>
                    <a:pt x="296553" y="581978"/>
                    <a:pt x="304173" y="581025"/>
                    <a:pt x="309888" y="581025"/>
                  </a:cubicBezTo>
                  <a:cubicBezTo>
                    <a:pt x="312745" y="581025"/>
                    <a:pt x="314650" y="581025"/>
                    <a:pt x="315603" y="581978"/>
                  </a:cubicBezTo>
                  <a:cubicBezTo>
                    <a:pt x="320365" y="582930"/>
                    <a:pt x="320365" y="585788"/>
                    <a:pt x="320365" y="586740"/>
                  </a:cubicBezTo>
                  <a:cubicBezTo>
                    <a:pt x="320365" y="594360"/>
                    <a:pt x="308935" y="606743"/>
                    <a:pt x="283218" y="617220"/>
                  </a:cubicBezTo>
                  <a:lnTo>
                    <a:pt x="282265" y="617220"/>
                  </a:lnTo>
                  <a:lnTo>
                    <a:pt x="282265" y="617220"/>
                  </a:lnTo>
                  <a:cubicBezTo>
                    <a:pt x="269883" y="622935"/>
                    <a:pt x="241308" y="625793"/>
                    <a:pt x="210828" y="625793"/>
                  </a:cubicBezTo>
                  <a:cubicBezTo>
                    <a:pt x="163203" y="625793"/>
                    <a:pt x="107958" y="617220"/>
                    <a:pt x="98433" y="597218"/>
                  </a:cubicBezTo>
                  <a:cubicBezTo>
                    <a:pt x="96528" y="592455"/>
                    <a:pt x="96528" y="586740"/>
                    <a:pt x="101290" y="580073"/>
                  </a:cubicBezTo>
                  <a:cubicBezTo>
                    <a:pt x="102243" y="581025"/>
                    <a:pt x="104148" y="582930"/>
                    <a:pt x="106053" y="583883"/>
                  </a:cubicBezTo>
                  <a:cubicBezTo>
                    <a:pt x="137485" y="600075"/>
                    <a:pt x="178443" y="602933"/>
                    <a:pt x="201303" y="602933"/>
                  </a:cubicBezTo>
                  <a:cubicBezTo>
                    <a:pt x="216543" y="602933"/>
                    <a:pt x="227973" y="601980"/>
                    <a:pt x="232735" y="601028"/>
                  </a:cubicBezTo>
                  <a:cubicBezTo>
                    <a:pt x="238450" y="600075"/>
                    <a:pt x="247975" y="598170"/>
                    <a:pt x="247023" y="590550"/>
                  </a:cubicBezTo>
                  <a:cubicBezTo>
                    <a:pt x="247023" y="585788"/>
                    <a:pt x="243213" y="583883"/>
                    <a:pt x="236545" y="583883"/>
                  </a:cubicBezTo>
                  <a:cubicBezTo>
                    <a:pt x="235593" y="583883"/>
                    <a:pt x="234640" y="583883"/>
                    <a:pt x="232735" y="583883"/>
                  </a:cubicBezTo>
                  <a:cubicBezTo>
                    <a:pt x="227973" y="583883"/>
                    <a:pt x="221305" y="584835"/>
                    <a:pt x="212733" y="584835"/>
                  </a:cubicBezTo>
                  <a:cubicBezTo>
                    <a:pt x="183205" y="584835"/>
                    <a:pt x="153678" y="579120"/>
                    <a:pt x="120340" y="566738"/>
                  </a:cubicBezTo>
                  <a:cubicBezTo>
                    <a:pt x="104148" y="561975"/>
                    <a:pt x="71763" y="541973"/>
                    <a:pt x="65095" y="537210"/>
                  </a:cubicBezTo>
                  <a:cubicBezTo>
                    <a:pt x="40330" y="518160"/>
                    <a:pt x="26995" y="484822"/>
                    <a:pt x="26995" y="444818"/>
                  </a:cubicBezTo>
                  <a:cubicBezTo>
                    <a:pt x="24138" y="382905"/>
                    <a:pt x="69858" y="327660"/>
                    <a:pt x="89860" y="30480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8" name="Google Shape;3058;p17"/>
            <p:cNvSpPr/>
            <p:nvPr/>
          </p:nvSpPr>
          <p:spPr>
            <a:xfrm>
              <a:off x="6256972" y="2756535"/>
              <a:ext cx="368617" cy="631507"/>
            </a:xfrm>
            <a:custGeom>
              <a:avLst/>
              <a:gdLst/>
              <a:ahLst/>
              <a:cxnLst/>
              <a:rect l="l" t="t" r="r" b="b"/>
              <a:pathLst>
                <a:path w="368617" h="631507" extrusionOk="0">
                  <a:moveTo>
                    <a:pt x="351473" y="631507"/>
                  </a:moveTo>
                  <a:lnTo>
                    <a:pt x="328613" y="625793"/>
                  </a:lnTo>
                  <a:cubicBezTo>
                    <a:pt x="339090" y="584835"/>
                    <a:pt x="344805" y="542925"/>
                    <a:pt x="344805" y="500062"/>
                  </a:cubicBezTo>
                  <a:cubicBezTo>
                    <a:pt x="344805" y="282893"/>
                    <a:pt x="206693" y="90488"/>
                    <a:pt x="0" y="22860"/>
                  </a:cubicBezTo>
                  <a:lnTo>
                    <a:pt x="7620" y="0"/>
                  </a:lnTo>
                  <a:cubicBezTo>
                    <a:pt x="223838" y="71438"/>
                    <a:pt x="368618" y="272415"/>
                    <a:pt x="368618" y="500062"/>
                  </a:cubicBezTo>
                  <a:cubicBezTo>
                    <a:pt x="368618" y="544830"/>
                    <a:pt x="362903" y="588645"/>
                    <a:pt x="351473" y="63150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9" name="Google Shape;3059;p17"/>
            <p:cNvSpPr/>
            <p:nvPr/>
          </p:nvSpPr>
          <p:spPr>
            <a:xfrm>
              <a:off x="5572125" y="2767964"/>
              <a:ext cx="337185" cy="621030"/>
            </a:xfrm>
            <a:custGeom>
              <a:avLst/>
              <a:gdLst/>
              <a:ahLst/>
              <a:cxnLst/>
              <a:rect l="l" t="t" r="r" b="b"/>
              <a:pathLst>
                <a:path w="337185" h="621030" extrusionOk="0">
                  <a:moveTo>
                    <a:pt x="17145" y="621030"/>
                  </a:moveTo>
                  <a:cubicBezTo>
                    <a:pt x="5715" y="578168"/>
                    <a:pt x="0" y="533400"/>
                    <a:pt x="0" y="488632"/>
                  </a:cubicBezTo>
                  <a:cubicBezTo>
                    <a:pt x="0" y="273368"/>
                    <a:pt x="129540" y="80963"/>
                    <a:pt x="328613" y="0"/>
                  </a:cubicBezTo>
                  <a:lnTo>
                    <a:pt x="337185" y="21908"/>
                  </a:lnTo>
                  <a:cubicBezTo>
                    <a:pt x="146685" y="99060"/>
                    <a:pt x="22860" y="281940"/>
                    <a:pt x="22860" y="487680"/>
                  </a:cubicBezTo>
                  <a:cubicBezTo>
                    <a:pt x="22860" y="530543"/>
                    <a:pt x="28575" y="572453"/>
                    <a:pt x="39052" y="613410"/>
                  </a:cubicBezTo>
                  <a:lnTo>
                    <a:pt x="17145" y="62103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060" name="Google Shape;3060;p17"/>
            <p:cNvGrpSpPr/>
            <p:nvPr/>
          </p:nvGrpSpPr>
          <p:grpSpPr>
            <a:xfrm>
              <a:off x="4910701" y="3818108"/>
              <a:ext cx="2376312" cy="776751"/>
              <a:chOff x="4910701" y="3818108"/>
              <a:chExt cx="2376312" cy="776751"/>
            </a:xfrm>
          </p:grpSpPr>
          <p:sp>
            <p:nvSpPr>
              <p:cNvPr id="3061" name="Google Shape;3061;p17"/>
              <p:cNvSpPr/>
              <p:nvPr/>
            </p:nvSpPr>
            <p:spPr>
              <a:xfrm>
                <a:off x="5957887" y="4451032"/>
                <a:ext cx="25717" cy="3333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33337" extrusionOk="0">
                    <a:moveTo>
                      <a:pt x="12383" y="0"/>
                    </a:moveTo>
                    <a:cubicBezTo>
                      <a:pt x="9525" y="0"/>
                      <a:pt x="6667" y="953"/>
                      <a:pt x="3810" y="3810"/>
                    </a:cubicBezTo>
                    <a:cubicBezTo>
                      <a:pt x="953" y="5715"/>
                      <a:pt x="0" y="9525"/>
                      <a:pt x="0" y="12383"/>
                    </a:cubicBezTo>
                    <a:cubicBezTo>
                      <a:pt x="0" y="17145"/>
                      <a:pt x="1905" y="21908"/>
                      <a:pt x="5715" y="25718"/>
                    </a:cubicBezTo>
                    <a:cubicBezTo>
                      <a:pt x="9525" y="29528"/>
                      <a:pt x="14288" y="32385"/>
                      <a:pt x="20955" y="33338"/>
                    </a:cubicBezTo>
                    <a:cubicBezTo>
                      <a:pt x="21908" y="31433"/>
                      <a:pt x="23813" y="30480"/>
                      <a:pt x="23813" y="27623"/>
                    </a:cubicBezTo>
                    <a:cubicBezTo>
                      <a:pt x="24765" y="25718"/>
                      <a:pt x="24765" y="22860"/>
                      <a:pt x="25717" y="19050"/>
                    </a:cubicBezTo>
                    <a:cubicBezTo>
                      <a:pt x="25717" y="14288"/>
                      <a:pt x="24765" y="9525"/>
                      <a:pt x="21908" y="6668"/>
                    </a:cubicBezTo>
                    <a:cubicBezTo>
                      <a:pt x="19050" y="2858"/>
                      <a:pt x="16192" y="953"/>
                      <a:pt x="12383" y="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2" name="Google Shape;3062;p17"/>
              <p:cNvSpPr/>
              <p:nvPr/>
            </p:nvSpPr>
            <p:spPr>
              <a:xfrm>
                <a:off x="6030277" y="4486275"/>
                <a:ext cx="53339" cy="31432"/>
              </a:xfrm>
              <a:custGeom>
                <a:avLst/>
                <a:gdLst/>
                <a:ahLst/>
                <a:cxnLst/>
                <a:rect l="l" t="t" r="r" b="b"/>
                <a:pathLst>
                  <a:path w="53339" h="31432" extrusionOk="0">
                    <a:moveTo>
                      <a:pt x="26670" y="0"/>
                    </a:moveTo>
                    <a:cubicBezTo>
                      <a:pt x="19050" y="0"/>
                      <a:pt x="13335" y="1905"/>
                      <a:pt x="8572" y="4763"/>
                    </a:cubicBezTo>
                    <a:cubicBezTo>
                      <a:pt x="2857" y="8572"/>
                      <a:pt x="952" y="13335"/>
                      <a:pt x="0" y="18097"/>
                    </a:cubicBezTo>
                    <a:cubicBezTo>
                      <a:pt x="0" y="21907"/>
                      <a:pt x="952" y="24765"/>
                      <a:pt x="4763" y="27622"/>
                    </a:cubicBezTo>
                    <a:cubicBezTo>
                      <a:pt x="7620" y="30480"/>
                      <a:pt x="11430" y="31432"/>
                      <a:pt x="15240" y="31432"/>
                    </a:cubicBezTo>
                    <a:cubicBezTo>
                      <a:pt x="20955" y="31432"/>
                      <a:pt x="27622" y="30480"/>
                      <a:pt x="33338" y="27622"/>
                    </a:cubicBezTo>
                    <a:cubicBezTo>
                      <a:pt x="39052" y="24765"/>
                      <a:pt x="45720" y="20955"/>
                      <a:pt x="53340" y="15240"/>
                    </a:cubicBezTo>
                    <a:cubicBezTo>
                      <a:pt x="49530" y="10478"/>
                      <a:pt x="44767" y="6668"/>
                      <a:pt x="40005" y="3810"/>
                    </a:cubicBezTo>
                    <a:cubicBezTo>
                      <a:pt x="36195" y="1905"/>
                      <a:pt x="31432" y="953"/>
                      <a:pt x="26670" y="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3" name="Google Shape;3063;p17"/>
              <p:cNvSpPr/>
              <p:nvPr/>
            </p:nvSpPr>
            <p:spPr>
              <a:xfrm rot="-4289663">
                <a:off x="5514869" y="4359959"/>
                <a:ext cx="37147" cy="36195"/>
              </a:xfrm>
              <a:custGeom>
                <a:avLst/>
                <a:gdLst/>
                <a:ahLst/>
                <a:cxnLst/>
                <a:rect l="l" t="t" r="r" b="b"/>
                <a:pathLst>
                  <a:path w="37147" h="36195" extrusionOk="0">
                    <a:moveTo>
                      <a:pt x="0" y="0"/>
                    </a:moveTo>
                    <a:lnTo>
                      <a:pt x="37148" y="0"/>
                    </a:lnTo>
                    <a:lnTo>
                      <a:pt x="37148" y="36195"/>
                    </a:lnTo>
                    <a:lnTo>
                      <a:pt x="0" y="36195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4" name="Google Shape;3064;p17"/>
              <p:cNvSpPr/>
              <p:nvPr/>
            </p:nvSpPr>
            <p:spPr>
              <a:xfrm>
                <a:off x="5833809" y="4470677"/>
                <a:ext cx="53593" cy="30258"/>
              </a:xfrm>
              <a:custGeom>
                <a:avLst/>
                <a:gdLst/>
                <a:ahLst/>
                <a:cxnLst/>
                <a:rect l="l" t="t" r="r" b="b"/>
                <a:pathLst>
                  <a:path w="53593" h="30258" extrusionOk="0">
                    <a:moveTo>
                      <a:pt x="28828" y="357"/>
                    </a:moveTo>
                    <a:cubicBezTo>
                      <a:pt x="21208" y="-595"/>
                      <a:pt x="15493" y="357"/>
                      <a:pt x="9778" y="3215"/>
                    </a:cubicBezTo>
                    <a:cubicBezTo>
                      <a:pt x="4063" y="6072"/>
                      <a:pt x="1206" y="10835"/>
                      <a:pt x="253" y="15597"/>
                    </a:cubicBezTo>
                    <a:cubicBezTo>
                      <a:pt x="-699" y="19407"/>
                      <a:pt x="1206" y="22265"/>
                      <a:pt x="3111" y="25122"/>
                    </a:cubicBezTo>
                    <a:cubicBezTo>
                      <a:pt x="5968" y="27980"/>
                      <a:pt x="8826" y="29885"/>
                      <a:pt x="13588" y="29885"/>
                    </a:cubicBezTo>
                    <a:cubicBezTo>
                      <a:pt x="19303" y="30837"/>
                      <a:pt x="25971" y="29885"/>
                      <a:pt x="32638" y="27980"/>
                    </a:cubicBezTo>
                    <a:cubicBezTo>
                      <a:pt x="39306" y="26075"/>
                      <a:pt x="45973" y="23217"/>
                      <a:pt x="53593" y="18455"/>
                    </a:cubicBezTo>
                    <a:cubicBezTo>
                      <a:pt x="49783" y="13692"/>
                      <a:pt x="45973" y="8930"/>
                      <a:pt x="42163" y="5120"/>
                    </a:cubicBezTo>
                    <a:cubicBezTo>
                      <a:pt x="37401" y="3215"/>
                      <a:pt x="32638" y="1310"/>
                      <a:pt x="28828" y="357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5" name="Google Shape;3065;p17"/>
              <p:cNvSpPr/>
              <p:nvPr/>
            </p:nvSpPr>
            <p:spPr>
              <a:xfrm rot="-1450734">
                <a:off x="6823927" y="4289965"/>
                <a:ext cx="36196" cy="37148"/>
              </a:xfrm>
              <a:custGeom>
                <a:avLst/>
                <a:gdLst/>
                <a:ahLst/>
                <a:cxnLst/>
                <a:rect l="l" t="t" r="r" b="b"/>
                <a:pathLst>
                  <a:path w="36196" h="37148" extrusionOk="0">
                    <a:moveTo>
                      <a:pt x="0" y="0"/>
                    </a:moveTo>
                    <a:lnTo>
                      <a:pt x="36196" y="0"/>
                    </a:lnTo>
                    <a:lnTo>
                      <a:pt x="36196" y="37149"/>
                    </a:lnTo>
                    <a:lnTo>
                      <a:pt x="0" y="37149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6" name="Google Shape;3066;p17"/>
              <p:cNvSpPr/>
              <p:nvPr/>
            </p:nvSpPr>
            <p:spPr>
              <a:xfrm>
                <a:off x="6727133" y="4373310"/>
                <a:ext cx="54368" cy="46765"/>
              </a:xfrm>
              <a:custGeom>
                <a:avLst/>
                <a:gdLst/>
                <a:ahLst/>
                <a:cxnLst/>
                <a:rect l="l" t="t" r="r" b="b"/>
                <a:pathLst>
                  <a:path w="54368" h="46765" extrusionOk="0">
                    <a:moveTo>
                      <a:pt x="2279" y="24382"/>
                    </a:moveTo>
                    <a:cubicBezTo>
                      <a:pt x="374" y="28192"/>
                      <a:pt x="-579" y="31050"/>
                      <a:pt x="374" y="34859"/>
                    </a:cubicBezTo>
                    <a:cubicBezTo>
                      <a:pt x="2279" y="40575"/>
                      <a:pt x="6089" y="43432"/>
                      <a:pt x="11804" y="45337"/>
                    </a:cubicBezTo>
                    <a:cubicBezTo>
                      <a:pt x="17519" y="47242"/>
                      <a:pt x="24186" y="47242"/>
                      <a:pt x="29901" y="45337"/>
                    </a:cubicBezTo>
                    <a:cubicBezTo>
                      <a:pt x="39426" y="41527"/>
                      <a:pt x="46094" y="36765"/>
                      <a:pt x="49904" y="29145"/>
                    </a:cubicBezTo>
                    <a:cubicBezTo>
                      <a:pt x="54666" y="22477"/>
                      <a:pt x="55619" y="14857"/>
                      <a:pt x="52761" y="8190"/>
                    </a:cubicBezTo>
                    <a:cubicBezTo>
                      <a:pt x="50856" y="4380"/>
                      <a:pt x="47999" y="1522"/>
                      <a:pt x="42284" y="570"/>
                    </a:cubicBezTo>
                    <a:cubicBezTo>
                      <a:pt x="36569" y="-383"/>
                      <a:pt x="30854" y="-383"/>
                      <a:pt x="25139" y="2475"/>
                    </a:cubicBezTo>
                    <a:cubicBezTo>
                      <a:pt x="23234" y="5332"/>
                      <a:pt x="18471" y="9142"/>
                      <a:pt x="11804" y="13905"/>
                    </a:cubicBezTo>
                    <a:cubicBezTo>
                      <a:pt x="7994" y="16762"/>
                      <a:pt x="4184" y="20572"/>
                      <a:pt x="2279" y="24382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7" name="Google Shape;3067;p17"/>
              <p:cNvSpPr/>
              <p:nvPr/>
            </p:nvSpPr>
            <p:spPr>
              <a:xfrm>
                <a:off x="6563677" y="4377690"/>
                <a:ext cx="48577" cy="69294"/>
              </a:xfrm>
              <a:custGeom>
                <a:avLst/>
                <a:gdLst/>
                <a:ahLst/>
                <a:cxnLst/>
                <a:rect l="l" t="t" r="r" b="b"/>
                <a:pathLst>
                  <a:path w="48577" h="69294" extrusionOk="0">
                    <a:moveTo>
                      <a:pt x="0" y="11430"/>
                    </a:moveTo>
                    <a:lnTo>
                      <a:pt x="15240" y="63817"/>
                    </a:lnTo>
                    <a:cubicBezTo>
                      <a:pt x="16192" y="65722"/>
                      <a:pt x="17145" y="67628"/>
                      <a:pt x="19050" y="68580"/>
                    </a:cubicBezTo>
                    <a:cubicBezTo>
                      <a:pt x="20955" y="69532"/>
                      <a:pt x="22860" y="69532"/>
                      <a:pt x="24765" y="68580"/>
                    </a:cubicBezTo>
                    <a:cubicBezTo>
                      <a:pt x="30480" y="66675"/>
                      <a:pt x="36195" y="62865"/>
                      <a:pt x="40005" y="58103"/>
                    </a:cubicBezTo>
                    <a:cubicBezTo>
                      <a:pt x="44767" y="52388"/>
                      <a:pt x="46672" y="46672"/>
                      <a:pt x="48577" y="39053"/>
                    </a:cubicBezTo>
                    <a:lnTo>
                      <a:pt x="37147" y="0"/>
                    </a:lnTo>
                    <a:lnTo>
                      <a:pt x="0" y="11430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8" name="Google Shape;3068;p17"/>
              <p:cNvSpPr/>
              <p:nvPr/>
            </p:nvSpPr>
            <p:spPr>
              <a:xfrm>
                <a:off x="6273165" y="4475797"/>
                <a:ext cx="53339" cy="33337"/>
              </a:xfrm>
              <a:custGeom>
                <a:avLst/>
                <a:gdLst/>
                <a:ahLst/>
                <a:cxnLst/>
                <a:rect l="l" t="t" r="r" b="b"/>
                <a:pathLst>
                  <a:path w="53339" h="33337" extrusionOk="0">
                    <a:moveTo>
                      <a:pt x="23813" y="0"/>
                    </a:moveTo>
                    <a:cubicBezTo>
                      <a:pt x="16192" y="953"/>
                      <a:pt x="10477" y="3810"/>
                      <a:pt x="6667" y="7620"/>
                    </a:cubicBezTo>
                    <a:cubicBezTo>
                      <a:pt x="1905" y="12383"/>
                      <a:pt x="0" y="17145"/>
                      <a:pt x="0" y="21908"/>
                    </a:cubicBezTo>
                    <a:cubicBezTo>
                      <a:pt x="0" y="25718"/>
                      <a:pt x="1905" y="28575"/>
                      <a:pt x="5715" y="30480"/>
                    </a:cubicBezTo>
                    <a:cubicBezTo>
                      <a:pt x="8572" y="32385"/>
                      <a:pt x="12382" y="33338"/>
                      <a:pt x="17145" y="33338"/>
                    </a:cubicBezTo>
                    <a:cubicBezTo>
                      <a:pt x="22860" y="32385"/>
                      <a:pt x="28575" y="30480"/>
                      <a:pt x="35242" y="26670"/>
                    </a:cubicBezTo>
                    <a:cubicBezTo>
                      <a:pt x="40957" y="22860"/>
                      <a:pt x="46672" y="18097"/>
                      <a:pt x="53340" y="12383"/>
                    </a:cubicBezTo>
                    <a:cubicBezTo>
                      <a:pt x="48577" y="8572"/>
                      <a:pt x="43815" y="4763"/>
                      <a:pt x="39052" y="2858"/>
                    </a:cubicBezTo>
                    <a:cubicBezTo>
                      <a:pt x="33338" y="953"/>
                      <a:pt x="28575" y="0"/>
                      <a:pt x="23813" y="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9" name="Google Shape;3069;p17"/>
              <p:cNvSpPr/>
              <p:nvPr/>
            </p:nvSpPr>
            <p:spPr>
              <a:xfrm>
                <a:off x="6383654" y="4415790"/>
                <a:ext cx="75247" cy="88024"/>
              </a:xfrm>
              <a:custGeom>
                <a:avLst/>
                <a:gdLst/>
                <a:ahLst/>
                <a:cxnLst/>
                <a:rect l="l" t="t" r="r" b="b"/>
                <a:pathLst>
                  <a:path w="75247" h="88024" extrusionOk="0">
                    <a:moveTo>
                      <a:pt x="39053" y="6667"/>
                    </a:moveTo>
                    <a:lnTo>
                      <a:pt x="44767" y="35242"/>
                    </a:lnTo>
                    <a:lnTo>
                      <a:pt x="7620" y="41910"/>
                    </a:lnTo>
                    <a:cubicBezTo>
                      <a:pt x="4763" y="41910"/>
                      <a:pt x="2858" y="43815"/>
                      <a:pt x="1905" y="45720"/>
                    </a:cubicBezTo>
                    <a:cubicBezTo>
                      <a:pt x="0" y="47625"/>
                      <a:pt x="0" y="49530"/>
                      <a:pt x="0" y="52388"/>
                    </a:cubicBezTo>
                    <a:cubicBezTo>
                      <a:pt x="0" y="54292"/>
                      <a:pt x="1905" y="56197"/>
                      <a:pt x="3810" y="58103"/>
                    </a:cubicBezTo>
                    <a:cubicBezTo>
                      <a:pt x="5715" y="60007"/>
                      <a:pt x="8573" y="60960"/>
                      <a:pt x="11430" y="61913"/>
                    </a:cubicBezTo>
                    <a:cubicBezTo>
                      <a:pt x="13335" y="60007"/>
                      <a:pt x="16192" y="58103"/>
                      <a:pt x="20003" y="56197"/>
                    </a:cubicBezTo>
                    <a:cubicBezTo>
                      <a:pt x="22860" y="55245"/>
                      <a:pt x="27623" y="53340"/>
                      <a:pt x="33338" y="52388"/>
                    </a:cubicBezTo>
                    <a:lnTo>
                      <a:pt x="45720" y="65722"/>
                    </a:lnTo>
                    <a:lnTo>
                      <a:pt x="34290" y="67628"/>
                    </a:lnTo>
                    <a:cubicBezTo>
                      <a:pt x="30480" y="68580"/>
                      <a:pt x="26670" y="70485"/>
                      <a:pt x="23813" y="72390"/>
                    </a:cubicBezTo>
                    <a:cubicBezTo>
                      <a:pt x="20955" y="75247"/>
                      <a:pt x="20003" y="78105"/>
                      <a:pt x="20955" y="80963"/>
                    </a:cubicBezTo>
                    <a:cubicBezTo>
                      <a:pt x="21908" y="83820"/>
                      <a:pt x="22860" y="85725"/>
                      <a:pt x="25717" y="86678"/>
                    </a:cubicBezTo>
                    <a:cubicBezTo>
                      <a:pt x="28575" y="87630"/>
                      <a:pt x="32385" y="88582"/>
                      <a:pt x="35242" y="87630"/>
                    </a:cubicBezTo>
                    <a:cubicBezTo>
                      <a:pt x="43815" y="85725"/>
                      <a:pt x="52388" y="81915"/>
                      <a:pt x="59055" y="75247"/>
                    </a:cubicBezTo>
                    <a:cubicBezTo>
                      <a:pt x="66675" y="68580"/>
                      <a:pt x="71438" y="60007"/>
                      <a:pt x="75248" y="49530"/>
                    </a:cubicBezTo>
                    <a:lnTo>
                      <a:pt x="65723" y="0"/>
                    </a:lnTo>
                    <a:lnTo>
                      <a:pt x="39053" y="6667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0" name="Google Shape;3070;p17"/>
              <p:cNvSpPr/>
              <p:nvPr/>
            </p:nvSpPr>
            <p:spPr>
              <a:xfrm>
                <a:off x="4910701" y="3818108"/>
                <a:ext cx="2376312" cy="776751"/>
              </a:xfrm>
              <a:custGeom>
                <a:avLst/>
                <a:gdLst/>
                <a:ahLst/>
                <a:cxnLst/>
                <a:rect l="l" t="t" r="r" b="b"/>
                <a:pathLst>
                  <a:path w="2376312" h="776751" extrusionOk="0">
                    <a:moveTo>
                      <a:pt x="2324489" y="401466"/>
                    </a:moveTo>
                    <a:cubicBezTo>
                      <a:pt x="2315916" y="384321"/>
                      <a:pt x="2307344" y="367176"/>
                      <a:pt x="2299724" y="350031"/>
                    </a:cubicBezTo>
                    <a:cubicBezTo>
                      <a:pt x="2316869" y="337649"/>
                      <a:pt x="2332109" y="325266"/>
                      <a:pt x="2348301" y="310979"/>
                    </a:cubicBezTo>
                    <a:cubicBezTo>
                      <a:pt x="2399736" y="264306"/>
                      <a:pt x="2369256" y="202394"/>
                      <a:pt x="2344491" y="152864"/>
                    </a:cubicBezTo>
                    <a:lnTo>
                      <a:pt x="2339729" y="142386"/>
                    </a:lnTo>
                    <a:cubicBezTo>
                      <a:pt x="2327346" y="116669"/>
                      <a:pt x="2329251" y="90951"/>
                      <a:pt x="2331156" y="69044"/>
                    </a:cubicBezTo>
                    <a:cubicBezTo>
                      <a:pt x="2333061" y="48089"/>
                      <a:pt x="2334966" y="28086"/>
                      <a:pt x="2321631" y="14751"/>
                    </a:cubicBezTo>
                    <a:cubicBezTo>
                      <a:pt x="2310201" y="2369"/>
                      <a:pt x="2288294" y="-1441"/>
                      <a:pt x="2253051" y="464"/>
                    </a:cubicBezTo>
                    <a:lnTo>
                      <a:pt x="2253051" y="464"/>
                    </a:lnTo>
                    <a:cubicBezTo>
                      <a:pt x="2253051" y="464"/>
                      <a:pt x="2252099" y="464"/>
                      <a:pt x="2252099" y="464"/>
                    </a:cubicBezTo>
                    <a:cubicBezTo>
                      <a:pt x="2175899" y="5226"/>
                      <a:pt x="2128274" y="68091"/>
                      <a:pt x="2118749" y="177629"/>
                    </a:cubicBezTo>
                    <a:cubicBezTo>
                      <a:pt x="2112081" y="180486"/>
                      <a:pt x="2106366" y="184296"/>
                      <a:pt x="2099699" y="187154"/>
                    </a:cubicBezTo>
                    <a:cubicBezTo>
                      <a:pt x="2052074" y="209061"/>
                      <a:pt x="1995876" y="226206"/>
                      <a:pt x="1943489" y="239541"/>
                    </a:cubicBezTo>
                    <a:lnTo>
                      <a:pt x="1943489" y="239541"/>
                    </a:lnTo>
                    <a:cubicBezTo>
                      <a:pt x="1932059" y="242399"/>
                      <a:pt x="1923486" y="244304"/>
                      <a:pt x="1915866" y="246209"/>
                    </a:cubicBezTo>
                    <a:cubicBezTo>
                      <a:pt x="1915866" y="246209"/>
                      <a:pt x="1915866" y="246209"/>
                      <a:pt x="1914914" y="246209"/>
                    </a:cubicBezTo>
                    <a:lnTo>
                      <a:pt x="1914914" y="246209"/>
                    </a:lnTo>
                    <a:cubicBezTo>
                      <a:pt x="1906341" y="249066"/>
                      <a:pt x="1900626" y="250971"/>
                      <a:pt x="1896816" y="253829"/>
                    </a:cubicBezTo>
                    <a:cubicBezTo>
                      <a:pt x="1866336" y="272879"/>
                      <a:pt x="1887291" y="351936"/>
                      <a:pt x="1896816" y="381464"/>
                    </a:cubicBezTo>
                    <a:cubicBezTo>
                      <a:pt x="1760609" y="478619"/>
                      <a:pt x="1504386" y="540531"/>
                      <a:pt x="1219589" y="540531"/>
                    </a:cubicBezTo>
                    <a:cubicBezTo>
                      <a:pt x="1209111" y="540531"/>
                      <a:pt x="1199586" y="540531"/>
                      <a:pt x="1189109" y="540531"/>
                    </a:cubicBezTo>
                    <a:lnTo>
                      <a:pt x="1189109" y="540531"/>
                    </a:lnTo>
                    <a:cubicBezTo>
                      <a:pt x="1189109" y="540531"/>
                      <a:pt x="1189109" y="540531"/>
                      <a:pt x="1188156" y="540531"/>
                    </a:cubicBezTo>
                    <a:cubicBezTo>
                      <a:pt x="1188156" y="540531"/>
                      <a:pt x="1188156" y="540531"/>
                      <a:pt x="1187204" y="540531"/>
                    </a:cubicBezTo>
                    <a:lnTo>
                      <a:pt x="1187204" y="540531"/>
                    </a:lnTo>
                    <a:cubicBezTo>
                      <a:pt x="1176726" y="540531"/>
                      <a:pt x="1167201" y="540531"/>
                      <a:pt x="1156724" y="540531"/>
                    </a:cubicBezTo>
                    <a:cubicBezTo>
                      <a:pt x="871926" y="540531"/>
                      <a:pt x="615704" y="479571"/>
                      <a:pt x="479496" y="381464"/>
                    </a:cubicBezTo>
                    <a:cubicBezTo>
                      <a:pt x="489021" y="351936"/>
                      <a:pt x="509976" y="272879"/>
                      <a:pt x="479496" y="253829"/>
                    </a:cubicBezTo>
                    <a:cubicBezTo>
                      <a:pt x="475686" y="250971"/>
                      <a:pt x="469019" y="249066"/>
                      <a:pt x="461399" y="246209"/>
                    </a:cubicBezTo>
                    <a:lnTo>
                      <a:pt x="461399" y="246209"/>
                    </a:lnTo>
                    <a:cubicBezTo>
                      <a:pt x="461399" y="246209"/>
                      <a:pt x="461399" y="246209"/>
                      <a:pt x="460446" y="246209"/>
                    </a:cubicBezTo>
                    <a:cubicBezTo>
                      <a:pt x="452826" y="244304"/>
                      <a:pt x="444254" y="241446"/>
                      <a:pt x="432824" y="239541"/>
                    </a:cubicBezTo>
                    <a:lnTo>
                      <a:pt x="432824" y="239541"/>
                    </a:lnTo>
                    <a:cubicBezTo>
                      <a:pt x="379484" y="226206"/>
                      <a:pt x="323286" y="208109"/>
                      <a:pt x="276614" y="187154"/>
                    </a:cubicBezTo>
                    <a:cubicBezTo>
                      <a:pt x="269946" y="184296"/>
                      <a:pt x="263279" y="181439"/>
                      <a:pt x="257564" y="177629"/>
                    </a:cubicBezTo>
                    <a:cubicBezTo>
                      <a:pt x="248039" y="68091"/>
                      <a:pt x="200414" y="6179"/>
                      <a:pt x="124214" y="464"/>
                    </a:cubicBezTo>
                    <a:cubicBezTo>
                      <a:pt x="124214" y="464"/>
                      <a:pt x="123261" y="464"/>
                      <a:pt x="123261" y="464"/>
                    </a:cubicBezTo>
                    <a:lnTo>
                      <a:pt x="123261" y="464"/>
                    </a:lnTo>
                    <a:cubicBezTo>
                      <a:pt x="87066" y="-1441"/>
                      <a:pt x="66111" y="3321"/>
                      <a:pt x="54681" y="14751"/>
                    </a:cubicBezTo>
                    <a:cubicBezTo>
                      <a:pt x="41346" y="28086"/>
                      <a:pt x="43251" y="48089"/>
                      <a:pt x="45156" y="69044"/>
                    </a:cubicBezTo>
                    <a:cubicBezTo>
                      <a:pt x="47061" y="91904"/>
                      <a:pt x="49919" y="116669"/>
                      <a:pt x="36584" y="142386"/>
                    </a:cubicBezTo>
                    <a:lnTo>
                      <a:pt x="31821" y="152864"/>
                    </a:lnTo>
                    <a:cubicBezTo>
                      <a:pt x="7056" y="202394"/>
                      <a:pt x="-23424" y="264306"/>
                      <a:pt x="28011" y="310979"/>
                    </a:cubicBezTo>
                    <a:cubicBezTo>
                      <a:pt x="43251" y="325266"/>
                      <a:pt x="59444" y="338601"/>
                      <a:pt x="76589" y="350031"/>
                    </a:cubicBezTo>
                    <a:cubicBezTo>
                      <a:pt x="69921" y="367176"/>
                      <a:pt x="60396" y="385274"/>
                      <a:pt x="51824" y="401466"/>
                    </a:cubicBezTo>
                    <a:cubicBezTo>
                      <a:pt x="36584" y="430041"/>
                      <a:pt x="21344" y="460521"/>
                      <a:pt x="13724" y="493859"/>
                    </a:cubicBezTo>
                    <a:cubicBezTo>
                      <a:pt x="10866" y="506241"/>
                      <a:pt x="4199" y="609111"/>
                      <a:pt x="25154" y="616731"/>
                    </a:cubicBezTo>
                    <a:cubicBezTo>
                      <a:pt x="28964" y="617684"/>
                      <a:pt x="36584" y="618636"/>
                      <a:pt x="42299" y="606254"/>
                    </a:cubicBezTo>
                    <a:cubicBezTo>
                      <a:pt x="64206" y="562439"/>
                      <a:pt x="100401" y="516719"/>
                      <a:pt x="123261" y="515766"/>
                    </a:cubicBezTo>
                    <a:cubicBezTo>
                      <a:pt x="127071" y="515766"/>
                      <a:pt x="133739" y="516719"/>
                      <a:pt x="140406" y="526244"/>
                    </a:cubicBezTo>
                    <a:cubicBezTo>
                      <a:pt x="146121" y="534816"/>
                      <a:pt x="150884" y="548151"/>
                      <a:pt x="155646" y="557676"/>
                    </a:cubicBezTo>
                    <a:cubicBezTo>
                      <a:pt x="162314" y="573869"/>
                      <a:pt x="165171" y="581489"/>
                      <a:pt x="173744" y="579584"/>
                    </a:cubicBezTo>
                    <a:cubicBezTo>
                      <a:pt x="182316" y="577679"/>
                      <a:pt x="182316" y="568154"/>
                      <a:pt x="182316" y="560534"/>
                    </a:cubicBezTo>
                    <a:cubicBezTo>
                      <a:pt x="182316" y="511004"/>
                      <a:pt x="196604" y="463379"/>
                      <a:pt x="211844" y="419564"/>
                    </a:cubicBezTo>
                    <a:cubicBezTo>
                      <a:pt x="247086" y="432899"/>
                      <a:pt x="281376" y="442424"/>
                      <a:pt x="315666" y="451949"/>
                    </a:cubicBezTo>
                    <a:cubicBezTo>
                      <a:pt x="316619" y="451949"/>
                      <a:pt x="317571" y="452901"/>
                      <a:pt x="318524" y="452901"/>
                    </a:cubicBezTo>
                    <a:lnTo>
                      <a:pt x="315666" y="455759"/>
                    </a:lnTo>
                    <a:cubicBezTo>
                      <a:pt x="305189" y="467189"/>
                      <a:pt x="289949" y="481476"/>
                      <a:pt x="289949" y="481476"/>
                    </a:cubicBezTo>
                    <a:cubicBezTo>
                      <a:pt x="279471" y="492906"/>
                      <a:pt x="273756" y="507194"/>
                      <a:pt x="275661" y="520529"/>
                    </a:cubicBezTo>
                    <a:cubicBezTo>
                      <a:pt x="276614" y="533864"/>
                      <a:pt x="284234" y="545294"/>
                      <a:pt x="296616" y="553866"/>
                    </a:cubicBezTo>
                    <a:cubicBezTo>
                      <a:pt x="492831" y="693884"/>
                      <a:pt x="814776" y="776751"/>
                      <a:pt x="1157676" y="776751"/>
                    </a:cubicBezTo>
                    <a:cubicBezTo>
                      <a:pt x="1167201" y="776751"/>
                      <a:pt x="1177679" y="776751"/>
                      <a:pt x="1189109" y="776751"/>
                    </a:cubicBezTo>
                    <a:cubicBezTo>
                      <a:pt x="1199586" y="776751"/>
                      <a:pt x="1210064" y="776751"/>
                      <a:pt x="1220541" y="776751"/>
                    </a:cubicBezTo>
                    <a:cubicBezTo>
                      <a:pt x="1563441" y="776751"/>
                      <a:pt x="1885386" y="692931"/>
                      <a:pt x="2081601" y="553866"/>
                    </a:cubicBezTo>
                    <a:cubicBezTo>
                      <a:pt x="2093984" y="545294"/>
                      <a:pt x="2100651" y="532911"/>
                      <a:pt x="2102556" y="520529"/>
                    </a:cubicBezTo>
                    <a:cubicBezTo>
                      <a:pt x="2103509" y="507194"/>
                      <a:pt x="2098746" y="492906"/>
                      <a:pt x="2088269" y="481476"/>
                    </a:cubicBezTo>
                    <a:cubicBezTo>
                      <a:pt x="2088269" y="481476"/>
                      <a:pt x="2073029" y="467189"/>
                      <a:pt x="2062551" y="455759"/>
                    </a:cubicBezTo>
                    <a:lnTo>
                      <a:pt x="2059694" y="452901"/>
                    </a:lnTo>
                    <a:cubicBezTo>
                      <a:pt x="2060646" y="452901"/>
                      <a:pt x="2061599" y="451949"/>
                      <a:pt x="2062551" y="451949"/>
                    </a:cubicBezTo>
                    <a:cubicBezTo>
                      <a:pt x="2096841" y="442424"/>
                      <a:pt x="2132084" y="431946"/>
                      <a:pt x="2166374" y="419564"/>
                    </a:cubicBezTo>
                    <a:cubicBezTo>
                      <a:pt x="2181614" y="463379"/>
                      <a:pt x="2195901" y="511004"/>
                      <a:pt x="2195901" y="560534"/>
                    </a:cubicBezTo>
                    <a:cubicBezTo>
                      <a:pt x="2195901" y="568154"/>
                      <a:pt x="2195901" y="577679"/>
                      <a:pt x="2204474" y="579584"/>
                    </a:cubicBezTo>
                    <a:cubicBezTo>
                      <a:pt x="2213046" y="581489"/>
                      <a:pt x="2215904" y="573869"/>
                      <a:pt x="2222571" y="557676"/>
                    </a:cubicBezTo>
                    <a:cubicBezTo>
                      <a:pt x="2226381" y="547199"/>
                      <a:pt x="2232096" y="534816"/>
                      <a:pt x="2237811" y="526244"/>
                    </a:cubicBezTo>
                    <a:cubicBezTo>
                      <a:pt x="2244479" y="516719"/>
                      <a:pt x="2250194" y="515766"/>
                      <a:pt x="2254956" y="515766"/>
                    </a:cubicBezTo>
                    <a:cubicBezTo>
                      <a:pt x="2277816" y="516719"/>
                      <a:pt x="2314011" y="563391"/>
                      <a:pt x="2335919" y="606254"/>
                    </a:cubicBezTo>
                    <a:cubicBezTo>
                      <a:pt x="2341634" y="618636"/>
                      <a:pt x="2349254" y="617684"/>
                      <a:pt x="2353064" y="616731"/>
                    </a:cubicBezTo>
                    <a:cubicBezTo>
                      <a:pt x="2374019" y="609111"/>
                      <a:pt x="2367351" y="506241"/>
                      <a:pt x="2364494" y="493859"/>
                    </a:cubicBezTo>
                    <a:cubicBezTo>
                      <a:pt x="2354969" y="459569"/>
                      <a:pt x="2339729" y="430041"/>
                      <a:pt x="2324489" y="401466"/>
                    </a:cubicBezTo>
                    <a:close/>
                    <a:moveTo>
                      <a:pt x="165171" y="538626"/>
                    </a:moveTo>
                    <a:cubicBezTo>
                      <a:pt x="162314" y="531006"/>
                      <a:pt x="158504" y="523386"/>
                      <a:pt x="153741" y="516719"/>
                    </a:cubicBezTo>
                    <a:cubicBezTo>
                      <a:pt x="143264" y="500526"/>
                      <a:pt x="130881" y="497669"/>
                      <a:pt x="121356" y="498621"/>
                    </a:cubicBezTo>
                    <a:cubicBezTo>
                      <a:pt x="87066" y="500526"/>
                      <a:pt x="48966" y="554819"/>
                      <a:pt x="29916" y="591966"/>
                    </a:cubicBezTo>
                    <a:cubicBezTo>
                      <a:pt x="26106" y="568154"/>
                      <a:pt x="26106" y="515766"/>
                      <a:pt x="29916" y="497669"/>
                    </a:cubicBezTo>
                    <a:cubicBezTo>
                      <a:pt x="37536" y="466236"/>
                      <a:pt x="51824" y="437661"/>
                      <a:pt x="67064" y="409086"/>
                    </a:cubicBezTo>
                    <a:cubicBezTo>
                      <a:pt x="75636" y="392894"/>
                      <a:pt x="84209" y="376701"/>
                      <a:pt x="90876" y="359556"/>
                    </a:cubicBezTo>
                    <a:cubicBezTo>
                      <a:pt x="122309" y="380511"/>
                      <a:pt x="156599" y="398609"/>
                      <a:pt x="194699" y="413849"/>
                    </a:cubicBezTo>
                    <a:cubicBezTo>
                      <a:pt x="181364" y="452901"/>
                      <a:pt x="168029" y="494811"/>
                      <a:pt x="165171" y="538626"/>
                    </a:cubicBezTo>
                    <a:close/>
                    <a:moveTo>
                      <a:pt x="103259" y="26181"/>
                    </a:moveTo>
                    <a:cubicBezTo>
                      <a:pt x="104211" y="23324"/>
                      <a:pt x="105164" y="16656"/>
                      <a:pt x="123261" y="16656"/>
                    </a:cubicBezTo>
                    <a:cubicBezTo>
                      <a:pt x="203271" y="22371"/>
                      <a:pt x="230894" y="97619"/>
                      <a:pt x="239466" y="166199"/>
                    </a:cubicBezTo>
                    <a:cubicBezTo>
                      <a:pt x="148979" y="115716"/>
                      <a:pt x="97544" y="50946"/>
                      <a:pt x="103259" y="26181"/>
                    </a:cubicBezTo>
                    <a:close/>
                    <a:moveTo>
                      <a:pt x="469019" y="345269"/>
                    </a:moveTo>
                    <a:cubicBezTo>
                      <a:pt x="467114" y="351936"/>
                      <a:pt x="465209" y="357651"/>
                      <a:pt x="464256" y="364319"/>
                    </a:cubicBezTo>
                    <a:cubicBezTo>
                      <a:pt x="462351" y="363366"/>
                      <a:pt x="461399" y="362414"/>
                      <a:pt x="459494" y="360509"/>
                    </a:cubicBezTo>
                    <a:cubicBezTo>
                      <a:pt x="441396" y="346221"/>
                      <a:pt x="431871" y="336696"/>
                      <a:pt x="435681" y="324314"/>
                    </a:cubicBezTo>
                    <a:cubicBezTo>
                      <a:pt x="438539" y="314789"/>
                      <a:pt x="444254" y="312884"/>
                      <a:pt x="452826" y="312884"/>
                    </a:cubicBezTo>
                    <a:cubicBezTo>
                      <a:pt x="456636" y="312884"/>
                      <a:pt x="460446" y="312884"/>
                      <a:pt x="465209" y="313836"/>
                    </a:cubicBezTo>
                    <a:cubicBezTo>
                      <a:pt x="469019" y="313836"/>
                      <a:pt x="471876" y="314789"/>
                      <a:pt x="475686" y="314789"/>
                    </a:cubicBezTo>
                    <a:moveTo>
                      <a:pt x="565221" y="589109"/>
                    </a:moveTo>
                    <a:cubicBezTo>
                      <a:pt x="560459" y="578631"/>
                      <a:pt x="559506" y="571011"/>
                      <a:pt x="561411" y="565296"/>
                    </a:cubicBezTo>
                    <a:cubicBezTo>
                      <a:pt x="561411" y="564344"/>
                      <a:pt x="563316" y="563391"/>
                      <a:pt x="564269" y="563391"/>
                    </a:cubicBezTo>
                    <a:cubicBezTo>
                      <a:pt x="566174" y="563391"/>
                      <a:pt x="568079" y="563391"/>
                      <a:pt x="569984" y="563391"/>
                    </a:cubicBezTo>
                    <a:lnTo>
                      <a:pt x="580461" y="567201"/>
                    </a:lnTo>
                    <a:lnTo>
                      <a:pt x="591891" y="531959"/>
                    </a:lnTo>
                    <a:lnTo>
                      <a:pt x="572841" y="525291"/>
                    </a:lnTo>
                    <a:lnTo>
                      <a:pt x="572841" y="526244"/>
                    </a:lnTo>
                    <a:lnTo>
                      <a:pt x="553791" y="518624"/>
                    </a:lnTo>
                    <a:lnTo>
                      <a:pt x="512834" y="615779"/>
                    </a:lnTo>
                    <a:lnTo>
                      <a:pt x="499499" y="597681"/>
                    </a:lnTo>
                    <a:lnTo>
                      <a:pt x="513786" y="564344"/>
                    </a:lnTo>
                    <a:cubicBezTo>
                      <a:pt x="511881" y="565296"/>
                      <a:pt x="509976" y="566249"/>
                      <a:pt x="507119" y="566249"/>
                    </a:cubicBezTo>
                    <a:cubicBezTo>
                      <a:pt x="505214" y="566249"/>
                      <a:pt x="503309" y="566249"/>
                      <a:pt x="501404" y="565296"/>
                    </a:cubicBezTo>
                    <a:cubicBezTo>
                      <a:pt x="499499" y="564344"/>
                      <a:pt x="498546" y="563391"/>
                      <a:pt x="496641" y="561486"/>
                    </a:cubicBezTo>
                    <a:cubicBezTo>
                      <a:pt x="494736" y="559581"/>
                      <a:pt x="492831" y="557676"/>
                      <a:pt x="491879" y="554819"/>
                    </a:cubicBezTo>
                    <a:cubicBezTo>
                      <a:pt x="491879" y="558629"/>
                      <a:pt x="490926" y="561486"/>
                      <a:pt x="489974" y="564344"/>
                    </a:cubicBezTo>
                    <a:cubicBezTo>
                      <a:pt x="487116" y="571011"/>
                      <a:pt x="482354" y="575774"/>
                      <a:pt x="475686" y="577679"/>
                    </a:cubicBezTo>
                    <a:cubicBezTo>
                      <a:pt x="469019" y="580536"/>
                      <a:pt x="463304" y="580536"/>
                      <a:pt x="456636" y="577679"/>
                    </a:cubicBezTo>
                    <a:cubicBezTo>
                      <a:pt x="447111" y="573869"/>
                      <a:pt x="440444" y="565296"/>
                      <a:pt x="435681" y="551961"/>
                    </a:cubicBezTo>
                    <a:cubicBezTo>
                      <a:pt x="430919" y="538626"/>
                      <a:pt x="429014" y="522434"/>
                      <a:pt x="429966" y="504336"/>
                    </a:cubicBezTo>
                    <a:lnTo>
                      <a:pt x="436634" y="503384"/>
                    </a:lnTo>
                    <a:cubicBezTo>
                      <a:pt x="435681" y="515766"/>
                      <a:pt x="438539" y="527196"/>
                      <a:pt x="442349" y="536721"/>
                    </a:cubicBezTo>
                    <a:cubicBezTo>
                      <a:pt x="446159" y="546246"/>
                      <a:pt x="452826" y="552914"/>
                      <a:pt x="460446" y="555771"/>
                    </a:cubicBezTo>
                    <a:cubicBezTo>
                      <a:pt x="465209" y="557676"/>
                      <a:pt x="469019" y="557676"/>
                      <a:pt x="473781" y="556724"/>
                    </a:cubicBezTo>
                    <a:cubicBezTo>
                      <a:pt x="478544" y="554819"/>
                      <a:pt x="481401" y="551961"/>
                      <a:pt x="483306" y="548151"/>
                    </a:cubicBezTo>
                    <a:cubicBezTo>
                      <a:pt x="484259" y="546246"/>
                      <a:pt x="484259" y="543389"/>
                      <a:pt x="484259" y="540531"/>
                    </a:cubicBezTo>
                    <a:cubicBezTo>
                      <a:pt x="484259" y="537674"/>
                      <a:pt x="483306" y="534816"/>
                      <a:pt x="482354" y="532911"/>
                    </a:cubicBezTo>
                    <a:cubicBezTo>
                      <a:pt x="476639" y="533864"/>
                      <a:pt x="469019" y="532911"/>
                      <a:pt x="459494" y="531006"/>
                    </a:cubicBezTo>
                    <a:lnTo>
                      <a:pt x="457589" y="511004"/>
                    </a:lnTo>
                    <a:cubicBezTo>
                      <a:pt x="465209" y="513861"/>
                      <a:pt x="472829" y="514814"/>
                      <a:pt x="480449" y="513861"/>
                    </a:cubicBezTo>
                    <a:cubicBezTo>
                      <a:pt x="487116" y="512909"/>
                      <a:pt x="491879" y="509099"/>
                      <a:pt x="494736" y="504336"/>
                    </a:cubicBezTo>
                    <a:cubicBezTo>
                      <a:pt x="495689" y="501479"/>
                      <a:pt x="495689" y="499574"/>
                      <a:pt x="494736" y="496716"/>
                    </a:cubicBezTo>
                    <a:cubicBezTo>
                      <a:pt x="493784" y="493859"/>
                      <a:pt x="491879" y="492906"/>
                      <a:pt x="489974" y="491954"/>
                    </a:cubicBezTo>
                    <a:cubicBezTo>
                      <a:pt x="484259" y="490049"/>
                      <a:pt x="478544" y="488144"/>
                      <a:pt x="472829" y="488144"/>
                    </a:cubicBezTo>
                    <a:cubicBezTo>
                      <a:pt x="467114" y="488144"/>
                      <a:pt x="461399" y="489096"/>
                      <a:pt x="456636" y="491954"/>
                    </a:cubicBezTo>
                    <a:lnTo>
                      <a:pt x="451874" y="471951"/>
                    </a:lnTo>
                    <a:cubicBezTo>
                      <a:pt x="456636" y="470046"/>
                      <a:pt x="462351" y="469094"/>
                      <a:pt x="468066" y="469094"/>
                    </a:cubicBezTo>
                    <a:cubicBezTo>
                      <a:pt x="473781" y="469094"/>
                      <a:pt x="479496" y="470999"/>
                      <a:pt x="486164" y="472904"/>
                    </a:cubicBezTo>
                    <a:cubicBezTo>
                      <a:pt x="491879" y="475761"/>
                      <a:pt x="497594" y="482429"/>
                      <a:pt x="501404" y="493859"/>
                    </a:cubicBezTo>
                    <a:cubicBezTo>
                      <a:pt x="505214" y="505289"/>
                      <a:pt x="506166" y="513861"/>
                      <a:pt x="504261" y="519576"/>
                    </a:cubicBezTo>
                    <a:cubicBezTo>
                      <a:pt x="503309" y="522434"/>
                      <a:pt x="501404" y="525291"/>
                      <a:pt x="498546" y="527196"/>
                    </a:cubicBezTo>
                    <a:cubicBezTo>
                      <a:pt x="495689" y="529101"/>
                      <a:pt x="492831" y="531006"/>
                      <a:pt x="489021" y="531959"/>
                    </a:cubicBezTo>
                    <a:cubicBezTo>
                      <a:pt x="490926" y="534816"/>
                      <a:pt x="491879" y="538626"/>
                      <a:pt x="492831" y="544341"/>
                    </a:cubicBezTo>
                    <a:cubicBezTo>
                      <a:pt x="494736" y="546246"/>
                      <a:pt x="497594" y="548151"/>
                      <a:pt x="500451" y="549104"/>
                    </a:cubicBezTo>
                    <a:cubicBezTo>
                      <a:pt x="504261" y="551009"/>
                      <a:pt x="508071" y="551009"/>
                      <a:pt x="511881" y="551009"/>
                    </a:cubicBezTo>
                    <a:cubicBezTo>
                      <a:pt x="515691" y="550056"/>
                      <a:pt x="519501" y="549104"/>
                      <a:pt x="522359" y="546246"/>
                    </a:cubicBezTo>
                    <a:lnTo>
                      <a:pt x="536646" y="511004"/>
                    </a:lnTo>
                    <a:lnTo>
                      <a:pt x="521406" y="504336"/>
                    </a:lnTo>
                    <a:lnTo>
                      <a:pt x="515691" y="486239"/>
                    </a:lnTo>
                    <a:lnTo>
                      <a:pt x="568079" y="508146"/>
                    </a:lnTo>
                    <a:lnTo>
                      <a:pt x="675711" y="544341"/>
                    </a:lnTo>
                    <a:lnTo>
                      <a:pt x="675711" y="545294"/>
                    </a:lnTo>
                    <a:lnTo>
                      <a:pt x="782391" y="573869"/>
                    </a:lnTo>
                    <a:lnTo>
                      <a:pt x="789059" y="590061"/>
                    </a:lnTo>
                    <a:lnTo>
                      <a:pt x="769056" y="585299"/>
                    </a:lnTo>
                    <a:lnTo>
                      <a:pt x="742386" y="686264"/>
                    </a:lnTo>
                    <a:lnTo>
                      <a:pt x="727146" y="670071"/>
                    </a:lnTo>
                    <a:lnTo>
                      <a:pt x="741434" y="616731"/>
                    </a:lnTo>
                    <a:lnTo>
                      <a:pt x="706191" y="607206"/>
                    </a:lnTo>
                    <a:cubicBezTo>
                      <a:pt x="703334" y="606254"/>
                      <a:pt x="700476" y="607206"/>
                      <a:pt x="697619" y="609111"/>
                    </a:cubicBezTo>
                    <a:cubicBezTo>
                      <a:pt x="694761" y="611969"/>
                      <a:pt x="692856" y="614826"/>
                      <a:pt x="691904" y="619589"/>
                    </a:cubicBezTo>
                    <a:cubicBezTo>
                      <a:pt x="689999" y="627209"/>
                      <a:pt x="689999" y="634829"/>
                      <a:pt x="691904" y="643401"/>
                    </a:cubicBezTo>
                    <a:cubicBezTo>
                      <a:pt x="693809" y="651974"/>
                      <a:pt x="697619" y="659594"/>
                      <a:pt x="702381" y="667214"/>
                    </a:cubicBezTo>
                    <a:lnTo>
                      <a:pt x="693809" y="671024"/>
                    </a:lnTo>
                    <a:cubicBezTo>
                      <a:pt x="686189" y="656736"/>
                      <a:pt x="680474" y="644354"/>
                      <a:pt x="677616" y="633876"/>
                    </a:cubicBezTo>
                    <a:cubicBezTo>
                      <a:pt x="673806" y="623399"/>
                      <a:pt x="673806" y="613874"/>
                      <a:pt x="674759" y="608159"/>
                    </a:cubicBezTo>
                    <a:cubicBezTo>
                      <a:pt x="676664" y="601491"/>
                      <a:pt x="680474" y="596729"/>
                      <a:pt x="685236" y="592919"/>
                    </a:cubicBezTo>
                    <a:cubicBezTo>
                      <a:pt x="690951" y="589109"/>
                      <a:pt x="695714" y="588156"/>
                      <a:pt x="701429" y="590061"/>
                    </a:cubicBezTo>
                    <a:lnTo>
                      <a:pt x="745244" y="601491"/>
                    </a:lnTo>
                    <a:lnTo>
                      <a:pt x="750959" y="580536"/>
                    </a:lnTo>
                    <a:lnTo>
                      <a:pt x="681426" y="562439"/>
                    </a:lnTo>
                    <a:lnTo>
                      <a:pt x="681426" y="562439"/>
                    </a:lnTo>
                    <a:lnTo>
                      <a:pt x="678569" y="561486"/>
                    </a:lnTo>
                    <a:lnTo>
                      <a:pt x="677616" y="561486"/>
                    </a:lnTo>
                    <a:lnTo>
                      <a:pt x="677616" y="561486"/>
                    </a:lnTo>
                    <a:lnTo>
                      <a:pt x="662376" y="556724"/>
                    </a:lnTo>
                    <a:lnTo>
                      <a:pt x="632849" y="645306"/>
                    </a:lnTo>
                    <a:lnTo>
                      <a:pt x="634754" y="646259"/>
                    </a:lnTo>
                    <a:lnTo>
                      <a:pt x="640469" y="661499"/>
                    </a:lnTo>
                    <a:lnTo>
                      <a:pt x="623324" y="656736"/>
                    </a:lnTo>
                    <a:cubicBezTo>
                      <a:pt x="619514" y="655784"/>
                      <a:pt x="614751" y="655784"/>
                      <a:pt x="610941" y="658641"/>
                    </a:cubicBezTo>
                    <a:cubicBezTo>
                      <a:pt x="607131" y="661499"/>
                      <a:pt x="604274" y="665309"/>
                      <a:pt x="603321" y="670071"/>
                    </a:cubicBezTo>
                    <a:cubicBezTo>
                      <a:pt x="602369" y="672929"/>
                      <a:pt x="602369" y="675786"/>
                      <a:pt x="604274" y="679596"/>
                    </a:cubicBezTo>
                    <a:cubicBezTo>
                      <a:pt x="606179" y="682454"/>
                      <a:pt x="608084" y="684359"/>
                      <a:pt x="610941" y="685311"/>
                    </a:cubicBezTo>
                    <a:cubicBezTo>
                      <a:pt x="615704" y="686264"/>
                      <a:pt x="620466" y="687216"/>
                      <a:pt x="625229" y="686264"/>
                    </a:cubicBezTo>
                    <a:cubicBezTo>
                      <a:pt x="630944" y="685311"/>
                      <a:pt x="635706" y="684359"/>
                      <a:pt x="640469" y="681501"/>
                    </a:cubicBezTo>
                    <a:lnTo>
                      <a:pt x="647136" y="698646"/>
                    </a:lnTo>
                    <a:cubicBezTo>
                      <a:pt x="642374" y="700551"/>
                      <a:pt x="637611" y="701504"/>
                      <a:pt x="631896" y="701504"/>
                    </a:cubicBezTo>
                    <a:cubicBezTo>
                      <a:pt x="626181" y="701504"/>
                      <a:pt x="620466" y="700551"/>
                      <a:pt x="613799" y="698646"/>
                    </a:cubicBezTo>
                    <a:cubicBezTo>
                      <a:pt x="607131" y="696741"/>
                      <a:pt x="602369" y="691026"/>
                      <a:pt x="598559" y="681501"/>
                    </a:cubicBezTo>
                    <a:cubicBezTo>
                      <a:pt x="594749" y="671976"/>
                      <a:pt x="593796" y="663404"/>
                      <a:pt x="595701" y="655784"/>
                    </a:cubicBezTo>
                    <a:cubicBezTo>
                      <a:pt x="597606" y="650069"/>
                      <a:pt x="600464" y="646259"/>
                      <a:pt x="606179" y="643401"/>
                    </a:cubicBezTo>
                    <a:cubicBezTo>
                      <a:pt x="609036" y="641496"/>
                      <a:pt x="612846" y="641496"/>
                      <a:pt x="616656" y="641496"/>
                    </a:cubicBezTo>
                    <a:lnTo>
                      <a:pt x="613799" y="638639"/>
                    </a:lnTo>
                    <a:lnTo>
                      <a:pt x="626181" y="601491"/>
                    </a:lnTo>
                    <a:lnTo>
                      <a:pt x="591891" y="590061"/>
                    </a:lnTo>
                    <a:lnTo>
                      <a:pt x="588081" y="601491"/>
                    </a:lnTo>
                    <a:cubicBezTo>
                      <a:pt x="587129" y="604349"/>
                      <a:pt x="586176" y="606254"/>
                      <a:pt x="584271" y="607206"/>
                    </a:cubicBezTo>
                    <a:cubicBezTo>
                      <a:pt x="582366" y="608159"/>
                      <a:pt x="580461" y="609111"/>
                      <a:pt x="578556" y="608159"/>
                    </a:cubicBezTo>
                    <a:moveTo>
                      <a:pt x="1193871" y="634829"/>
                    </a:moveTo>
                    <a:lnTo>
                      <a:pt x="1191966" y="739604"/>
                    </a:lnTo>
                    <a:lnTo>
                      <a:pt x="1172916" y="727221"/>
                    </a:lnTo>
                    <a:lnTo>
                      <a:pt x="1172916" y="703409"/>
                    </a:lnTo>
                    <a:cubicBezTo>
                      <a:pt x="1168154" y="707219"/>
                      <a:pt x="1163391" y="710076"/>
                      <a:pt x="1158629" y="711981"/>
                    </a:cubicBezTo>
                    <a:cubicBezTo>
                      <a:pt x="1153866" y="713886"/>
                      <a:pt x="1149104" y="714839"/>
                      <a:pt x="1144341" y="714839"/>
                    </a:cubicBezTo>
                    <a:cubicBezTo>
                      <a:pt x="1135769" y="714839"/>
                      <a:pt x="1126244" y="710076"/>
                      <a:pt x="1117671" y="701504"/>
                    </a:cubicBezTo>
                    <a:cubicBezTo>
                      <a:pt x="1109099" y="692931"/>
                      <a:pt x="1104336" y="684359"/>
                      <a:pt x="1104336" y="676739"/>
                    </a:cubicBezTo>
                    <a:cubicBezTo>
                      <a:pt x="1104336" y="670071"/>
                      <a:pt x="1107194" y="664356"/>
                      <a:pt x="1112909" y="659594"/>
                    </a:cubicBezTo>
                    <a:cubicBezTo>
                      <a:pt x="1118624" y="654831"/>
                      <a:pt x="1126244" y="652926"/>
                      <a:pt x="1133864" y="652926"/>
                    </a:cubicBezTo>
                    <a:cubicBezTo>
                      <a:pt x="1141484" y="652926"/>
                      <a:pt x="1148151" y="654831"/>
                      <a:pt x="1154819" y="659594"/>
                    </a:cubicBezTo>
                    <a:cubicBezTo>
                      <a:pt x="1161486" y="663404"/>
                      <a:pt x="1167201" y="669119"/>
                      <a:pt x="1172916" y="676739"/>
                    </a:cubicBezTo>
                    <a:lnTo>
                      <a:pt x="1173869" y="634829"/>
                    </a:lnTo>
                    <a:lnTo>
                      <a:pt x="1095764" y="632924"/>
                    </a:lnTo>
                    <a:lnTo>
                      <a:pt x="1095764" y="631971"/>
                    </a:lnTo>
                    <a:lnTo>
                      <a:pt x="1070999" y="630066"/>
                    </a:lnTo>
                    <a:cubicBezTo>
                      <a:pt x="1076714" y="634829"/>
                      <a:pt x="1080524" y="639591"/>
                      <a:pt x="1083381" y="646259"/>
                    </a:cubicBezTo>
                    <a:cubicBezTo>
                      <a:pt x="1086239" y="652926"/>
                      <a:pt x="1088144" y="658641"/>
                      <a:pt x="1087191" y="665309"/>
                    </a:cubicBezTo>
                    <a:cubicBezTo>
                      <a:pt x="1086239" y="672929"/>
                      <a:pt x="1083381" y="680549"/>
                      <a:pt x="1077666" y="688169"/>
                    </a:cubicBezTo>
                    <a:cubicBezTo>
                      <a:pt x="1071951" y="694836"/>
                      <a:pt x="1065284" y="700551"/>
                      <a:pt x="1056711" y="705314"/>
                    </a:cubicBezTo>
                    <a:lnTo>
                      <a:pt x="1079571" y="735794"/>
                    </a:lnTo>
                    <a:lnTo>
                      <a:pt x="1069094" y="743414"/>
                    </a:lnTo>
                    <a:lnTo>
                      <a:pt x="1049091" y="708171"/>
                    </a:lnTo>
                    <a:cubicBezTo>
                      <a:pt x="1048139" y="709124"/>
                      <a:pt x="1047186" y="709124"/>
                      <a:pt x="1045281" y="709124"/>
                    </a:cubicBezTo>
                    <a:cubicBezTo>
                      <a:pt x="1044329" y="709124"/>
                      <a:pt x="1042424" y="709124"/>
                      <a:pt x="1040519" y="709124"/>
                    </a:cubicBezTo>
                    <a:cubicBezTo>
                      <a:pt x="1036709" y="709124"/>
                      <a:pt x="1031946" y="706266"/>
                      <a:pt x="1028136" y="701504"/>
                    </a:cubicBezTo>
                    <a:cubicBezTo>
                      <a:pt x="1024326" y="696741"/>
                      <a:pt x="1022421" y="691979"/>
                      <a:pt x="1022421" y="688169"/>
                    </a:cubicBezTo>
                    <a:cubicBezTo>
                      <a:pt x="1022421" y="685311"/>
                      <a:pt x="1023374" y="682454"/>
                      <a:pt x="1026231" y="680549"/>
                    </a:cubicBezTo>
                    <a:cubicBezTo>
                      <a:pt x="1028136" y="678644"/>
                      <a:pt x="1030041" y="677691"/>
                      <a:pt x="1032899" y="677691"/>
                    </a:cubicBezTo>
                    <a:cubicBezTo>
                      <a:pt x="1035756" y="677691"/>
                      <a:pt x="1038614" y="678644"/>
                      <a:pt x="1041471" y="680549"/>
                    </a:cubicBezTo>
                    <a:cubicBezTo>
                      <a:pt x="1044329" y="682454"/>
                      <a:pt x="1046234" y="685311"/>
                      <a:pt x="1048139" y="688169"/>
                    </a:cubicBezTo>
                    <a:cubicBezTo>
                      <a:pt x="1050996" y="687216"/>
                      <a:pt x="1054806" y="685311"/>
                      <a:pt x="1057664" y="682454"/>
                    </a:cubicBezTo>
                    <a:cubicBezTo>
                      <a:pt x="1060521" y="679596"/>
                      <a:pt x="1063379" y="675786"/>
                      <a:pt x="1066236" y="671976"/>
                    </a:cubicBezTo>
                    <a:cubicBezTo>
                      <a:pt x="1053854" y="670071"/>
                      <a:pt x="1045281" y="665309"/>
                      <a:pt x="1038614" y="659594"/>
                    </a:cubicBezTo>
                    <a:cubicBezTo>
                      <a:pt x="1031946" y="652926"/>
                      <a:pt x="1028136" y="646259"/>
                      <a:pt x="1029089" y="638639"/>
                    </a:cubicBezTo>
                    <a:cubicBezTo>
                      <a:pt x="1029089" y="636734"/>
                      <a:pt x="1030041" y="634829"/>
                      <a:pt x="1030994" y="632924"/>
                    </a:cubicBezTo>
                    <a:cubicBezTo>
                      <a:pt x="1031946" y="631019"/>
                      <a:pt x="1033851" y="630066"/>
                      <a:pt x="1035756" y="628161"/>
                    </a:cubicBezTo>
                    <a:lnTo>
                      <a:pt x="1023374" y="627209"/>
                    </a:lnTo>
                    <a:lnTo>
                      <a:pt x="1023374" y="628161"/>
                    </a:lnTo>
                    <a:lnTo>
                      <a:pt x="1003371" y="625304"/>
                    </a:lnTo>
                    <a:lnTo>
                      <a:pt x="990036" y="729126"/>
                    </a:lnTo>
                    <a:lnTo>
                      <a:pt x="972891" y="714839"/>
                    </a:lnTo>
                    <a:lnTo>
                      <a:pt x="975749" y="691026"/>
                    </a:lnTo>
                    <a:cubicBezTo>
                      <a:pt x="970986" y="693884"/>
                      <a:pt x="966224" y="696741"/>
                      <a:pt x="960509" y="697694"/>
                    </a:cubicBezTo>
                    <a:cubicBezTo>
                      <a:pt x="955746" y="699599"/>
                      <a:pt x="950031" y="699599"/>
                      <a:pt x="946221" y="699599"/>
                    </a:cubicBezTo>
                    <a:cubicBezTo>
                      <a:pt x="937649" y="698646"/>
                      <a:pt x="929076" y="692931"/>
                      <a:pt x="921456" y="683406"/>
                    </a:cubicBezTo>
                    <a:cubicBezTo>
                      <a:pt x="913836" y="673881"/>
                      <a:pt x="910026" y="665309"/>
                      <a:pt x="910979" y="657689"/>
                    </a:cubicBezTo>
                    <a:cubicBezTo>
                      <a:pt x="911931" y="651021"/>
                      <a:pt x="915741" y="645306"/>
                      <a:pt x="921456" y="641496"/>
                    </a:cubicBezTo>
                    <a:cubicBezTo>
                      <a:pt x="928124" y="637686"/>
                      <a:pt x="935744" y="635781"/>
                      <a:pt x="943364" y="636734"/>
                    </a:cubicBezTo>
                    <a:cubicBezTo>
                      <a:pt x="950984" y="637686"/>
                      <a:pt x="957651" y="640544"/>
                      <a:pt x="963366" y="645306"/>
                    </a:cubicBezTo>
                    <a:cubicBezTo>
                      <a:pt x="970034" y="650069"/>
                      <a:pt x="974796" y="656736"/>
                      <a:pt x="979559" y="664356"/>
                    </a:cubicBezTo>
                    <a:lnTo>
                      <a:pt x="985274" y="623399"/>
                    </a:lnTo>
                    <a:lnTo>
                      <a:pt x="908121" y="613874"/>
                    </a:lnTo>
                    <a:lnTo>
                      <a:pt x="907169" y="612921"/>
                    </a:lnTo>
                    <a:lnTo>
                      <a:pt x="893834" y="610064"/>
                    </a:lnTo>
                    <a:lnTo>
                      <a:pt x="875736" y="712934"/>
                    </a:lnTo>
                    <a:lnTo>
                      <a:pt x="858591" y="697694"/>
                    </a:lnTo>
                    <a:lnTo>
                      <a:pt x="874784" y="606254"/>
                    </a:lnTo>
                    <a:lnTo>
                      <a:pt x="855734" y="603396"/>
                    </a:lnTo>
                    <a:lnTo>
                      <a:pt x="848114" y="587204"/>
                    </a:lnTo>
                    <a:lnTo>
                      <a:pt x="883356" y="593871"/>
                    </a:lnTo>
                    <a:cubicBezTo>
                      <a:pt x="881451" y="588156"/>
                      <a:pt x="880499" y="583394"/>
                      <a:pt x="879546" y="580536"/>
                    </a:cubicBezTo>
                    <a:cubicBezTo>
                      <a:pt x="878594" y="576726"/>
                      <a:pt x="878594" y="573869"/>
                      <a:pt x="878594" y="571011"/>
                    </a:cubicBezTo>
                    <a:cubicBezTo>
                      <a:pt x="880499" y="561486"/>
                      <a:pt x="885261" y="553866"/>
                      <a:pt x="893834" y="548151"/>
                    </a:cubicBezTo>
                    <a:cubicBezTo>
                      <a:pt x="902406" y="542436"/>
                      <a:pt x="911931" y="540531"/>
                      <a:pt x="922409" y="542436"/>
                    </a:cubicBezTo>
                    <a:cubicBezTo>
                      <a:pt x="930981" y="544341"/>
                      <a:pt x="939554" y="550056"/>
                      <a:pt x="948126" y="560534"/>
                    </a:cubicBezTo>
                    <a:cubicBezTo>
                      <a:pt x="957651" y="571964"/>
                      <a:pt x="967176" y="586251"/>
                      <a:pt x="975749" y="603396"/>
                    </a:cubicBezTo>
                    <a:lnTo>
                      <a:pt x="970034" y="606254"/>
                    </a:lnTo>
                    <a:cubicBezTo>
                      <a:pt x="964319" y="593871"/>
                      <a:pt x="957651" y="582441"/>
                      <a:pt x="949079" y="573869"/>
                    </a:cubicBezTo>
                    <a:cubicBezTo>
                      <a:pt x="941459" y="565296"/>
                      <a:pt x="932886" y="560534"/>
                      <a:pt x="924314" y="559581"/>
                    </a:cubicBezTo>
                    <a:cubicBezTo>
                      <a:pt x="916694" y="558629"/>
                      <a:pt x="909074" y="559581"/>
                      <a:pt x="902406" y="564344"/>
                    </a:cubicBezTo>
                    <a:cubicBezTo>
                      <a:pt x="895739" y="569106"/>
                      <a:pt x="891929" y="574821"/>
                      <a:pt x="890024" y="582441"/>
                    </a:cubicBezTo>
                    <a:cubicBezTo>
                      <a:pt x="889071" y="588156"/>
                      <a:pt x="889071" y="591966"/>
                      <a:pt x="889071" y="594824"/>
                    </a:cubicBezTo>
                    <a:lnTo>
                      <a:pt x="904311" y="597681"/>
                    </a:lnTo>
                    <a:lnTo>
                      <a:pt x="905264" y="598634"/>
                    </a:lnTo>
                    <a:lnTo>
                      <a:pt x="1013849" y="612921"/>
                    </a:lnTo>
                    <a:lnTo>
                      <a:pt x="1013849" y="612921"/>
                    </a:lnTo>
                    <a:lnTo>
                      <a:pt x="1092906" y="618636"/>
                    </a:lnTo>
                    <a:lnTo>
                      <a:pt x="1093859" y="619589"/>
                    </a:lnTo>
                    <a:lnTo>
                      <a:pt x="1204349" y="621494"/>
                    </a:lnTo>
                    <a:lnTo>
                      <a:pt x="1214826" y="635781"/>
                    </a:lnTo>
                    <a:lnTo>
                      <a:pt x="1193871" y="634829"/>
                    </a:lnTo>
                    <a:close/>
                    <a:moveTo>
                      <a:pt x="1911104" y="313836"/>
                    </a:moveTo>
                    <a:cubicBezTo>
                      <a:pt x="1915866" y="312884"/>
                      <a:pt x="1919676" y="312884"/>
                      <a:pt x="1923486" y="312884"/>
                    </a:cubicBezTo>
                    <a:cubicBezTo>
                      <a:pt x="1933011" y="312884"/>
                      <a:pt x="1937774" y="315741"/>
                      <a:pt x="1940631" y="324314"/>
                    </a:cubicBezTo>
                    <a:cubicBezTo>
                      <a:pt x="1945394" y="336696"/>
                      <a:pt x="1934916" y="346221"/>
                      <a:pt x="1916819" y="360509"/>
                    </a:cubicBezTo>
                    <a:cubicBezTo>
                      <a:pt x="1914914" y="361461"/>
                      <a:pt x="1913961" y="362414"/>
                      <a:pt x="1912056" y="364319"/>
                    </a:cubicBezTo>
                    <a:cubicBezTo>
                      <a:pt x="1911104" y="357651"/>
                      <a:pt x="1908246" y="351936"/>
                      <a:pt x="1907294" y="345269"/>
                    </a:cubicBezTo>
                    <a:cubicBezTo>
                      <a:pt x="1904436" y="334791"/>
                      <a:pt x="1900626" y="323361"/>
                      <a:pt x="1900626" y="314789"/>
                    </a:cubicBezTo>
                    <a:cubicBezTo>
                      <a:pt x="1903484" y="314789"/>
                      <a:pt x="1907294" y="313836"/>
                      <a:pt x="1911104" y="313836"/>
                    </a:cubicBezTo>
                    <a:close/>
                    <a:moveTo>
                      <a:pt x="1933964" y="540531"/>
                    </a:moveTo>
                    <a:cubicBezTo>
                      <a:pt x="1934916" y="543389"/>
                      <a:pt x="1935869" y="545294"/>
                      <a:pt x="1934916" y="547199"/>
                    </a:cubicBezTo>
                    <a:cubicBezTo>
                      <a:pt x="1933964" y="550056"/>
                      <a:pt x="1933011" y="551009"/>
                      <a:pt x="1931106" y="551961"/>
                    </a:cubicBezTo>
                    <a:cubicBezTo>
                      <a:pt x="1925391" y="554819"/>
                      <a:pt x="1917771" y="553866"/>
                      <a:pt x="1908246" y="549104"/>
                    </a:cubicBezTo>
                    <a:cubicBezTo>
                      <a:pt x="1898721" y="544341"/>
                      <a:pt x="1892054" y="539579"/>
                      <a:pt x="1889196" y="533864"/>
                    </a:cubicBezTo>
                    <a:cubicBezTo>
                      <a:pt x="1888244" y="532911"/>
                      <a:pt x="1889196" y="531006"/>
                      <a:pt x="1890149" y="530054"/>
                    </a:cubicBezTo>
                    <a:cubicBezTo>
                      <a:pt x="1891101" y="528149"/>
                      <a:pt x="1893006" y="527196"/>
                      <a:pt x="1894911" y="526244"/>
                    </a:cubicBezTo>
                    <a:lnTo>
                      <a:pt x="1904436" y="521481"/>
                    </a:lnTo>
                    <a:lnTo>
                      <a:pt x="1889196" y="488144"/>
                    </a:lnTo>
                    <a:lnTo>
                      <a:pt x="1871099" y="496716"/>
                    </a:lnTo>
                    <a:lnTo>
                      <a:pt x="1871099" y="496716"/>
                    </a:lnTo>
                    <a:lnTo>
                      <a:pt x="1867289" y="498621"/>
                    </a:lnTo>
                    <a:lnTo>
                      <a:pt x="1866336" y="499574"/>
                    </a:lnTo>
                    <a:lnTo>
                      <a:pt x="1866336" y="499574"/>
                    </a:lnTo>
                    <a:lnTo>
                      <a:pt x="1832999" y="511956"/>
                    </a:lnTo>
                    <a:cubicBezTo>
                      <a:pt x="1837761" y="514814"/>
                      <a:pt x="1841571" y="517671"/>
                      <a:pt x="1844429" y="520529"/>
                    </a:cubicBezTo>
                    <a:cubicBezTo>
                      <a:pt x="1847286" y="523386"/>
                      <a:pt x="1850144" y="527196"/>
                      <a:pt x="1851096" y="530054"/>
                    </a:cubicBezTo>
                    <a:cubicBezTo>
                      <a:pt x="1852049" y="532911"/>
                      <a:pt x="1852049" y="535769"/>
                      <a:pt x="1851096" y="539579"/>
                    </a:cubicBezTo>
                    <a:cubicBezTo>
                      <a:pt x="1850144" y="543389"/>
                      <a:pt x="1848239" y="546246"/>
                      <a:pt x="1846334" y="550056"/>
                    </a:cubicBezTo>
                    <a:cubicBezTo>
                      <a:pt x="1855859" y="548151"/>
                      <a:pt x="1865384" y="549104"/>
                      <a:pt x="1873004" y="551961"/>
                    </a:cubicBezTo>
                    <a:cubicBezTo>
                      <a:pt x="1880624" y="554819"/>
                      <a:pt x="1886339" y="560534"/>
                      <a:pt x="1889196" y="567201"/>
                    </a:cubicBezTo>
                    <a:cubicBezTo>
                      <a:pt x="1893006" y="575774"/>
                      <a:pt x="1892054" y="585299"/>
                      <a:pt x="1886339" y="593871"/>
                    </a:cubicBezTo>
                    <a:cubicBezTo>
                      <a:pt x="1880624" y="603396"/>
                      <a:pt x="1872051" y="610064"/>
                      <a:pt x="1861574" y="613874"/>
                    </a:cubicBezTo>
                    <a:cubicBezTo>
                      <a:pt x="1852049" y="617684"/>
                      <a:pt x="1840619" y="615779"/>
                      <a:pt x="1827284" y="609111"/>
                    </a:cubicBezTo>
                    <a:cubicBezTo>
                      <a:pt x="1813949" y="602444"/>
                      <a:pt x="1805376" y="593871"/>
                      <a:pt x="1801566" y="583394"/>
                    </a:cubicBezTo>
                    <a:cubicBezTo>
                      <a:pt x="1799661" y="578631"/>
                      <a:pt x="1800614" y="572916"/>
                      <a:pt x="1803471" y="567201"/>
                    </a:cubicBezTo>
                    <a:cubicBezTo>
                      <a:pt x="1807281" y="561486"/>
                      <a:pt x="1812044" y="556724"/>
                      <a:pt x="1818711" y="551961"/>
                    </a:cubicBezTo>
                    <a:cubicBezTo>
                      <a:pt x="1824426" y="549104"/>
                      <a:pt x="1828236" y="544341"/>
                      <a:pt x="1831094" y="539579"/>
                    </a:cubicBezTo>
                    <a:cubicBezTo>
                      <a:pt x="1833951" y="534816"/>
                      <a:pt x="1834904" y="531006"/>
                      <a:pt x="1832999" y="527196"/>
                    </a:cubicBezTo>
                    <a:cubicBezTo>
                      <a:pt x="1832046" y="524339"/>
                      <a:pt x="1830141" y="521481"/>
                      <a:pt x="1828236" y="519576"/>
                    </a:cubicBezTo>
                    <a:cubicBezTo>
                      <a:pt x="1826331" y="517671"/>
                      <a:pt x="1825379" y="515766"/>
                      <a:pt x="1822521" y="514814"/>
                    </a:cubicBezTo>
                    <a:lnTo>
                      <a:pt x="1772039" y="533864"/>
                    </a:lnTo>
                    <a:lnTo>
                      <a:pt x="1772039" y="533864"/>
                    </a:lnTo>
                    <a:lnTo>
                      <a:pt x="1757751" y="538626"/>
                    </a:lnTo>
                    <a:lnTo>
                      <a:pt x="1791089" y="637686"/>
                    </a:lnTo>
                    <a:lnTo>
                      <a:pt x="1769181" y="632924"/>
                    </a:lnTo>
                    <a:lnTo>
                      <a:pt x="1739654" y="545294"/>
                    </a:lnTo>
                    <a:lnTo>
                      <a:pt x="1726319" y="550056"/>
                    </a:lnTo>
                    <a:lnTo>
                      <a:pt x="1727271" y="551009"/>
                    </a:lnTo>
                    <a:lnTo>
                      <a:pt x="1708221" y="556724"/>
                    </a:lnTo>
                    <a:lnTo>
                      <a:pt x="1737749" y="657689"/>
                    </a:lnTo>
                    <a:lnTo>
                      <a:pt x="1715841" y="651974"/>
                    </a:lnTo>
                    <a:lnTo>
                      <a:pt x="1708221" y="627209"/>
                    </a:lnTo>
                    <a:cubicBezTo>
                      <a:pt x="1707269" y="630066"/>
                      <a:pt x="1705364" y="631971"/>
                      <a:pt x="1702506" y="633876"/>
                    </a:cubicBezTo>
                    <a:cubicBezTo>
                      <a:pt x="1699649" y="635781"/>
                      <a:pt x="1696791" y="637686"/>
                      <a:pt x="1693934" y="638639"/>
                    </a:cubicBezTo>
                    <a:cubicBezTo>
                      <a:pt x="1685361" y="641496"/>
                      <a:pt x="1675836" y="640544"/>
                      <a:pt x="1665359" y="635781"/>
                    </a:cubicBezTo>
                    <a:cubicBezTo>
                      <a:pt x="1654881" y="631971"/>
                      <a:pt x="1648214" y="626256"/>
                      <a:pt x="1646309" y="619589"/>
                    </a:cubicBezTo>
                    <a:lnTo>
                      <a:pt x="1633926" y="578631"/>
                    </a:lnTo>
                    <a:lnTo>
                      <a:pt x="1622496" y="582441"/>
                    </a:lnTo>
                    <a:lnTo>
                      <a:pt x="1621544" y="581489"/>
                    </a:lnTo>
                    <a:lnTo>
                      <a:pt x="1607256" y="585299"/>
                    </a:lnTo>
                    <a:lnTo>
                      <a:pt x="1632021" y="687216"/>
                    </a:lnTo>
                    <a:lnTo>
                      <a:pt x="1611066" y="680549"/>
                    </a:lnTo>
                    <a:lnTo>
                      <a:pt x="1589159" y="590061"/>
                    </a:lnTo>
                    <a:lnTo>
                      <a:pt x="1574871" y="593871"/>
                    </a:lnTo>
                    <a:lnTo>
                      <a:pt x="1575824" y="594824"/>
                    </a:lnTo>
                    <a:lnTo>
                      <a:pt x="1555821" y="598634"/>
                    </a:lnTo>
                    <a:lnTo>
                      <a:pt x="1574871" y="701504"/>
                    </a:lnTo>
                    <a:lnTo>
                      <a:pt x="1553916" y="692931"/>
                    </a:lnTo>
                    <a:lnTo>
                      <a:pt x="1551059" y="676739"/>
                    </a:lnTo>
                    <a:cubicBezTo>
                      <a:pt x="1548201" y="682454"/>
                      <a:pt x="1543439" y="686264"/>
                      <a:pt x="1537724" y="690074"/>
                    </a:cubicBezTo>
                    <a:cubicBezTo>
                      <a:pt x="1531056" y="693884"/>
                      <a:pt x="1524389" y="696741"/>
                      <a:pt x="1516769" y="697694"/>
                    </a:cubicBezTo>
                    <a:cubicBezTo>
                      <a:pt x="1508196" y="699599"/>
                      <a:pt x="1499624" y="697694"/>
                      <a:pt x="1490099" y="692931"/>
                    </a:cubicBezTo>
                    <a:cubicBezTo>
                      <a:pt x="1480574" y="688169"/>
                      <a:pt x="1474859" y="682454"/>
                      <a:pt x="1473906" y="676739"/>
                    </a:cubicBezTo>
                    <a:cubicBezTo>
                      <a:pt x="1473906" y="675786"/>
                      <a:pt x="1473906" y="673881"/>
                      <a:pt x="1474859" y="671976"/>
                    </a:cubicBezTo>
                    <a:cubicBezTo>
                      <a:pt x="1475811" y="670071"/>
                      <a:pt x="1476764" y="668166"/>
                      <a:pt x="1478669" y="666261"/>
                    </a:cubicBezTo>
                    <a:cubicBezTo>
                      <a:pt x="1472954" y="664356"/>
                      <a:pt x="1467239" y="661499"/>
                      <a:pt x="1463429" y="657689"/>
                    </a:cubicBezTo>
                    <a:cubicBezTo>
                      <a:pt x="1459619" y="653879"/>
                      <a:pt x="1456761" y="650069"/>
                      <a:pt x="1455809" y="646259"/>
                    </a:cubicBezTo>
                    <a:cubicBezTo>
                      <a:pt x="1454856" y="641496"/>
                      <a:pt x="1455809" y="636734"/>
                      <a:pt x="1459619" y="633876"/>
                    </a:cubicBezTo>
                    <a:cubicBezTo>
                      <a:pt x="1462476" y="630066"/>
                      <a:pt x="1466286" y="628161"/>
                      <a:pt x="1472001" y="626256"/>
                    </a:cubicBezTo>
                    <a:lnTo>
                      <a:pt x="1495814" y="621494"/>
                    </a:lnTo>
                    <a:lnTo>
                      <a:pt x="1493909" y="610064"/>
                    </a:lnTo>
                    <a:lnTo>
                      <a:pt x="1443426" y="619589"/>
                    </a:lnTo>
                    <a:lnTo>
                      <a:pt x="1443426" y="619589"/>
                    </a:lnTo>
                    <a:lnTo>
                      <a:pt x="1429139" y="621494"/>
                    </a:lnTo>
                    <a:lnTo>
                      <a:pt x="1441521" y="725316"/>
                    </a:lnTo>
                    <a:lnTo>
                      <a:pt x="1421519" y="715791"/>
                    </a:lnTo>
                    <a:lnTo>
                      <a:pt x="1418661" y="691979"/>
                    </a:lnTo>
                    <a:cubicBezTo>
                      <a:pt x="1414851" y="696741"/>
                      <a:pt x="1410089" y="699599"/>
                      <a:pt x="1405326" y="702456"/>
                    </a:cubicBezTo>
                    <a:cubicBezTo>
                      <a:pt x="1400564" y="705314"/>
                      <a:pt x="1395801" y="707219"/>
                      <a:pt x="1391991" y="707219"/>
                    </a:cubicBezTo>
                    <a:cubicBezTo>
                      <a:pt x="1383419" y="708171"/>
                      <a:pt x="1373894" y="705314"/>
                      <a:pt x="1363416" y="697694"/>
                    </a:cubicBezTo>
                    <a:cubicBezTo>
                      <a:pt x="1353891" y="690074"/>
                      <a:pt x="1348176" y="683406"/>
                      <a:pt x="1347224" y="674834"/>
                    </a:cubicBezTo>
                    <a:cubicBezTo>
                      <a:pt x="1346271" y="668166"/>
                      <a:pt x="1348176" y="661499"/>
                      <a:pt x="1353891" y="656736"/>
                    </a:cubicBezTo>
                    <a:cubicBezTo>
                      <a:pt x="1359606" y="651021"/>
                      <a:pt x="1366274" y="648164"/>
                      <a:pt x="1373894" y="647211"/>
                    </a:cubicBezTo>
                    <a:cubicBezTo>
                      <a:pt x="1381514" y="646259"/>
                      <a:pt x="1388181" y="647211"/>
                      <a:pt x="1395801" y="651021"/>
                    </a:cubicBezTo>
                    <a:cubicBezTo>
                      <a:pt x="1403421" y="653879"/>
                      <a:pt x="1410089" y="658641"/>
                      <a:pt x="1415804" y="665309"/>
                    </a:cubicBezTo>
                    <a:lnTo>
                      <a:pt x="1411041" y="624351"/>
                    </a:lnTo>
                    <a:lnTo>
                      <a:pt x="1333889" y="633876"/>
                    </a:lnTo>
                    <a:lnTo>
                      <a:pt x="1332936" y="632924"/>
                    </a:lnTo>
                    <a:lnTo>
                      <a:pt x="1318649" y="633876"/>
                    </a:lnTo>
                    <a:lnTo>
                      <a:pt x="1326269" y="738651"/>
                    </a:lnTo>
                    <a:lnTo>
                      <a:pt x="1306266" y="728174"/>
                    </a:lnTo>
                    <a:lnTo>
                      <a:pt x="1299599" y="635781"/>
                    </a:lnTo>
                    <a:lnTo>
                      <a:pt x="1280549" y="636734"/>
                    </a:lnTo>
                    <a:lnTo>
                      <a:pt x="1269119" y="623399"/>
                    </a:lnTo>
                    <a:lnTo>
                      <a:pt x="1304361" y="620541"/>
                    </a:lnTo>
                    <a:cubicBezTo>
                      <a:pt x="1301504" y="615779"/>
                      <a:pt x="1298646" y="611969"/>
                      <a:pt x="1297694" y="608159"/>
                    </a:cubicBezTo>
                    <a:cubicBezTo>
                      <a:pt x="1295789" y="604349"/>
                      <a:pt x="1294836" y="601491"/>
                      <a:pt x="1294836" y="599586"/>
                    </a:cubicBezTo>
                    <a:cubicBezTo>
                      <a:pt x="1293884" y="590061"/>
                      <a:pt x="1297694" y="581489"/>
                      <a:pt x="1304361" y="573869"/>
                    </a:cubicBezTo>
                    <a:cubicBezTo>
                      <a:pt x="1311029" y="566249"/>
                      <a:pt x="1319601" y="562439"/>
                      <a:pt x="1330079" y="561486"/>
                    </a:cubicBezTo>
                    <a:cubicBezTo>
                      <a:pt x="1338651" y="560534"/>
                      <a:pt x="1348176" y="564344"/>
                      <a:pt x="1359606" y="572916"/>
                    </a:cubicBezTo>
                    <a:cubicBezTo>
                      <a:pt x="1371989" y="581489"/>
                      <a:pt x="1384371" y="592919"/>
                      <a:pt x="1396754" y="608159"/>
                    </a:cubicBezTo>
                    <a:lnTo>
                      <a:pt x="1391991" y="611969"/>
                    </a:lnTo>
                    <a:cubicBezTo>
                      <a:pt x="1383419" y="600539"/>
                      <a:pt x="1373894" y="591966"/>
                      <a:pt x="1364369" y="585299"/>
                    </a:cubicBezTo>
                    <a:cubicBezTo>
                      <a:pt x="1354844" y="579584"/>
                      <a:pt x="1345319" y="576726"/>
                      <a:pt x="1337699" y="576726"/>
                    </a:cubicBezTo>
                    <a:cubicBezTo>
                      <a:pt x="1330079" y="577679"/>
                      <a:pt x="1322459" y="580536"/>
                      <a:pt x="1316744" y="587204"/>
                    </a:cubicBezTo>
                    <a:cubicBezTo>
                      <a:pt x="1311029" y="592919"/>
                      <a:pt x="1309124" y="599586"/>
                      <a:pt x="1309124" y="608159"/>
                    </a:cubicBezTo>
                    <a:cubicBezTo>
                      <a:pt x="1309124" y="613874"/>
                      <a:pt x="1310076" y="617684"/>
                      <a:pt x="1311029" y="619589"/>
                    </a:cubicBezTo>
                    <a:lnTo>
                      <a:pt x="1326269" y="618636"/>
                    </a:lnTo>
                    <a:lnTo>
                      <a:pt x="1327221" y="619589"/>
                    </a:lnTo>
                    <a:lnTo>
                      <a:pt x="1436759" y="607206"/>
                    </a:lnTo>
                    <a:lnTo>
                      <a:pt x="1437711" y="608159"/>
                    </a:lnTo>
                    <a:lnTo>
                      <a:pt x="1558679" y="585299"/>
                    </a:lnTo>
                    <a:lnTo>
                      <a:pt x="1558679" y="585299"/>
                    </a:lnTo>
                    <a:lnTo>
                      <a:pt x="1615829" y="571011"/>
                    </a:lnTo>
                    <a:lnTo>
                      <a:pt x="1616781" y="571964"/>
                    </a:lnTo>
                    <a:lnTo>
                      <a:pt x="1709174" y="545294"/>
                    </a:lnTo>
                    <a:lnTo>
                      <a:pt x="1744416" y="533864"/>
                    </a:lnTo>
                    <a:cubicBezTo>
                      <a:pt x="1737749" y="524339"/>
                      <a:pt x="1731081" y="516719"/>
                      <a:pt x="1722509" y="511956"/>
                    </a:cubicBezTo>
                    <a:cubicBezTo>
                      <a:pt x="1713936" y="507194"/>
                      <a:pt x="1706316" y="506241"/>
                      <a:pt x="1699649" y="509099"/>
                    </a:cubicBezTo>
                    <a:cubicBezTo>
                      <a:pt x="1694886" y="511004"/>
                      <a:pt x="1691076" y="513861"/>
                      <a:pt x="1689171" y="519576"/>
                    </a:cubicBezTo>
                    <a:cubicBezTo>
                      <a:pt x="1687266" y="524339"/>
                      <a:pt x="1687266" y="530054"/>
                      <a:pt x="1689171" y="535769"/>
                    </a:cubicBezTo>
                    <a:cubicBezTo>
                      <a:pt x="1690124" y="537674"/>
                      <a:pt x="1691076" y="540531"/>
                      <a:pt x="1692981" y="542436"/>
                    </a:cubicBezTo>
                    <a:cubicBezTo>
                      <a:pt x="1694886" y="544341"/>
                      <a:pt x="1696791" y="546246"/>
                      <a:pt x="1699649" y="548151"/>
                    </a:cubicBezTo>
                    <a:lnTo>
                      <a:pt x="1692981" y="550056"/>
                    </a:lnTo>
                    <a:cubicBezTo>
                      <a:pt x="1689171" y="548151"/>
                      <a:pt x="1685361" y="544341"/>
                      <a:pt x="1682504" y="540531"/>
                    </a:cubicBezTo>
                    <a:cubicBezTo>
                      <a:pt x="1679646" y="535769"/>
                      <a:pt x="1676789" y="531959"/>
                      <a:pt x="1675836" y="527196"/>
                    </a:cubicBezTo>
                    <a:cubicBezTo>
                      <a:pt x="1672979" y="519576"/>
                      <a:pt x="1673931" y="512909"/>
                      <a:pt x="1676789" y="505289"/>
                    </a:cubicBezTo>
                    <a:cubicBezTo>
                      <a:pt x="1679646" y="498621"/>
                      <a:pt x="1685361" y="493859"/>
                      <a:pt x="1692029" y="491001"/>
                    </a:cubicBezTo>
                    <a:cubicBezTo>
                      <a:pt x="1701554" y="488144"/>
                      <a:pt x="1712031" y="490049"/>
                      <a:pt x="1722509" y="497669"/>
                    </a:cubicBezTo>
                    <a:cubicBezTo>
                      <a:pt x="1733939" y="505289"/>
                      <a:pt x="1743464" y="516719"/>
                      <a:pt x="1752036" y="531006"/>
                    </a:cubicBezTo>
                    <a:lnTo>
                      <a:pt x="1765371" y="526244"/>
                    </a:lnTo>
                    <a:lnTo>
                      <a:pt x="1766324" y="526244"/>
                    </a:lnTo>
                    <a:lnTo>
                      <a:pt x="1859669" y="491001"/>
                    </a:lnTo>
                    <a:lnTo>
                      <a:pt x="1859669" y="491001"/>
                    </a:lnTo>
                    <a:lnTo>
                      <a:pt x="1962539" y="445281"/>
                    </a:lnTo>
                    <a:lnTo>
                      <a:pt x="1977779" y="453854"/>
                    </a:lnTo>
                    <a:lnTo>
                      <a:pt x="1959681" y="462426"/>
                    </a:lnTo>
                    <a:lnTo>
                      <a:pt x="2002544" y="557676"/>
                    </a:lnTo>
                    <a:lnTo>
                      <a:pt x="1980636" y="554819"/>
                    </a:lnTo>
                    <a:lnTo>
                      <a:pt x="1964444" y="518624"/>
                    </a:lnTo>
                    <a:lnTo>
                      <a:pt x="1932059" y="532911"/>
                    </a:lnTo>
                    <a:lnTo>
                      <a:pt x="1933964" y="540531"/>
                    </a:lnTo>
                    <a:close/>
                    <a:moveTo>
                      <a:pt x="2038739" y="575774"/>
                    </a:moveTo>
                    <a:lnTo>
                      <a:pt x="2006354" y="565296"/>
                    </a:lnTo>
                    <a:cubicBezTo>
                      <a:pt x="2004449" y="564344"/>
                      <a:pt x="2001591" y="564344"/>
                      <a:pt x="1999686" y="563391"/>
                    </a:cubicBezTo>
                    <a:cubicBezTo>
                      <a:pt x="1997781" y="563391"/>
                      <a:pt x="1995876" y="563391"/>
                      <a:pt x="1994924" y="563391"/>
                    </a:cubicBezTo>
                    <a:cubicBezTo>
                      <a:pt x="1993971" y="564344"/>
                      <a:pt x="1992066" y="565296"/>
                      <a:pt x="1991114" y="566249"/>
                    </a:cubicBezTo>
                    <a:cubicBezTo>
                      <a:pt x="1990161" y="567201"/>
                      <a:pt x="1988256" y="570059"/>
                      <a:pt x="1986351" y="572916"/>
                    </a:cubicBezTo>
                    <a:lnTo>
                      <a:pt x="1974921" y="566249"/>
                    </a:lnTo>
                    <a:cubicBezTo>
                      <a:pt x="1976826" y="564344"/>
                      <a:pt x="1978731" y="561486"/>
                      <a:pt x="1980636" y="559581"/>
                    </a:cubicBezTo>
                    <a:cubicBezTo>
                      <a:pt x="1982541" y="557676"/>
                      <a:pt x="1984446" y="556724"/>
                      <a:pt x="1985399" y="555771"/>
                    </a:cubicBezTo>
                    <a:cubicBezTo>
                      <a:pt x="1987304" y="554819"/>
                      <a:pt x="1988256" y="554819"/>
                      <a:pt x="1989209" y="554819"/>
                    </a:cubicBezTo>
                    <a:cubicBezTo>
                      <a:pt x="1990161" y="554819"/>
                      <a:pt x="1992066" y="554819"/>
                      <a:pt x="1993971" y="555771"/>
                    </a:cubicBezTo>
                    <a:lnTo>
                      <a:pt x="2041596" y="569106"/>
                    </a:lnTo>
                    <a:lnTo>
                      <a:pt x="2038739" y="575774"/>
                    </a:lnTo>
                    <a:close/>
                    <a:moveTo>
                      <a:pt x="2137799" y="166199"/>
                    </a:moveTo>
                    <a:cubicBezTo>
                      <a:pt x="2145419" y="97619"/>
                      <a:pt x="2173041" y="21419"/>
                      <a:pt x="2254004" y="16656"/>
                    </a:cubicBezTo>
                    <a:cubicBezTo>
                      <a:pt x="2271149" y="16656"/>
                      <a:pt x="2273054" y="24276"/>
                      <a:pt x="2274006" y="26181"/>
                    </a:cubicBezTo>
                    <a:cubicBezTo>
                      <a:pt x="2278769" y="50946"/>
                      <a:pt x="2227334" y="115716"/>
                      <a:pt x="2137799" y="166199"/>
                    </a:cubicBezTo>
                    <a:close/>
                    <a:moveTo>
                      <a:pt x="2346396" y="591014"/>
                    </a:moveTo>
                    <a:cubicBezTo>
                      <a:pt x="2327346" y="553866"/>
                      <a:pt x="2289246" y="499574"/>
                      <a:pt x="2254956" y="497669"/>
                    </a:cubicBezTo>
                    <a:cubicBezTo>
                      <a:pt x="2246384" y="496716"/>
                      <a:pt x="2233049" y="499574"/>
                      <a:pt x="2222571" y="515766"/>
                    </a:cubicBezTo>
                    <a:cubicBezTo>
                      <a:pt x="2218761" y="522434"/>
                      <a:pt x="2214951" y="530054"/>
                      <a:pt x="2211141" y="537674"/>
                    </a:cubicBezTo>
                    <a:cubicBezTo>
                      <a:pt x="2207331" y="493859"/>
                      <a:pt x="2194949" y="451949"/>
                      <a:pt x="2181614" y="412896"/>
                    </a:cubicBezTo>
                    <a:cubicBezTo>
                      <a:pt x="2219714" y="397656"/>
                      <a:pt x="2254004" y="379559"/>
                      <a:pt x="2285436" y="358604"/>
                    </a:cubicBezTo>
                    <a:cubicBezTo>
                      <a:pt x="2293056" y="375749"/>
                      <a:pt x="2300676" y="391941"/>
                      <a:pt x="2309249" y="408134"/>
                    </a:cubicBezTo>
                    <a:cubicBezTo>
                      <a:pt x="2323536" y="435756"/>
                      <a:pt x="2338776" y="465284"/>
                      <a:pt x="2346396" y="496716"/>
                    </a:cubicBezTo>
                    <a:cubicBezTo>
                      <a:pt x="2350206" y="515766"/>
                      <a:pt x="2350206" y="568154"/>
                      <a:pt x="2346396" y="591014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071" name="Google Shape;3071;p17"/>
          <p:cNvGrpSpPr/>
          <p:nvPr/>
        </p:nvGrpSpPr>
        <p:grpSpPr>
          <a:xfrm>
            <a:off x="158293" y="1337240"/>
            <a:ext cx="522450" cy="489790"/>
            <a:chOff x="149196" y="1449049"/>
            <a:chExt cx="522450" cy="489790"/>
          </a:xfrm>
        </p:grpSpPr>
        <p:sp>
          <p:nvSpPr>
            <p:cNvPr id="3072" name="Google Shape;3072;p17"/>
            <p:cNvSpPr/>
            <p:nvPr/>
          </p:nvSpPr>
          <p:spPr>
            <a:xfrm>
              <a:off x="149196" y="1551804"/>
              <a:ext cx="391838" cy="387035"/>
            </a:xfrm>
            <a:custGeom>
              <a:avLst/>
              <a:gdLst/>
              <a:ahLst/>
              <a:cxnLst/>
              <a:rect l="l" t="t" r="r" b="b"/>
              <a:pathLst>
                <a:path w="391838" h="387035" extrusionOk="0">
                  <a:moveTo>
                    <a:pt x="123721" y="373192"/>
                  </a:moveTo>
                  <a:cubicBezTo>
                    <a:pt x="125404" y="373862"/>
                    <a:pt x="127069" y="374556"/>
                    <a:pt x="128767" y="375177"/>
                  </a:cubicBezTo>
                  <a:cubicBezTo>
                    <a:pt x="130728" y="375894"/>
                    <a:pt x="132710" y="376532"/>
                    <a:pt x="134686" y="377186"/>
                  </a:cubicBezTo>
                  <a:cubicBezTo>
                    <a:pt x="135950" y="377600"/>
                    <a:pt x="137210" y="378043"/>
                    <a:pt x="138489" y="378433"/>
                  </a:cubicBezTo>
                  <a:cubicBezTo>
                    <a:pt x="140530" y="379064"/>
                    <a:pt x="142594" y="379625"/>
                    <a:pt x="144656" y="380187"/>
                  </a:cubicBezTo>
                  <a:cubicBezTo>
                    <a:pt x="145903" y="380522"/>
                    <a:pt x="147142" y="380865"/>
                    <a:pt x="148403" y="381184"/>
                  </a:cubicBezTo>
                  <a:cubicBezTo>
                    <a:pt x="150467" y="381698"/>
                    <a:pt x="152548" y="382180"/>
                    <a:pt x="154628" y="382619"/>
                  </a:cubicBezTo>
                  <a:cubicBezTo>
                    <a:pt x="155952" y="382906"/>
                    <a:pt x="157275" y="383177"/>
                    <a:pt x="158607" y="383428"/>
                  </a:cubicBezTo>
                  <a:cubicBezTo>
                    <a:pt x="160627" y="383823"/>
                    <a:pt x="162645" y="384189"/>
                    <a:pt x="164685" y="384516"/>
                  </a:cubicBezTo>
                  <a:cubicBezTo>
                    <a:pt x="166196" y="384760"/>
                    <a:pt x="167722" y="384963"/>
                    <a:pt x="169249" y="385166"/>
                  </a:cubicBezTo>
                  <a:cubicBezTo>
                    <a:pt x="171126" y="385421"/>
                    <a:pt x="172996" y="385680"/>
                    <a:pt x="174881" y="385887"/>
                  </a:cubicBezTo>
                  <a:cubicBezTo>
                    <a:pt x="176826" y="386098"/>
                    <a:pt x="178783" y="386238"/>
                    <a:pt x="180745" y="386385"/>
                  </a:cubicBezTo>
                  <a:cubicBezTo>
                    <a:pt x="182255" y="386497"/>
                    <a:pt x="183754" y="386653"/>
                    <a:pt x="185272" y="386728"/>
                  </a:cubicBezTo>
                  <a:cubicBezTo>
                    <a:pt x="188800" y="386932"/>
                    <a:pt x="192344" y="387035"/>
                    <a:pt x="195919" y="387035"/>
                  </a:cubicBezTo>
                  <a:cubicBezTo>
                    <a:pt x="202025" y="387035"/>
                    <a:pt x="208049" y="386721"/>
                    <a:pt x="214015" y="386171"/>
                  </a:cubicBezTo>
                  <a:cubicBezTo>
                    <a:pt x="214458" y="386130"/>
                    <a:pt x="214901" y="386115"/>
                    <a:pt x="215330" y="386075"/>
                  </a:cubicBezTo>
                  <a:cubicBezTo>
                    <a:pt x="220971" y="385521"/>
                    <a:pt x="226531" y="384680"/>
                    <a:pt x="232016" y="383651"/>
                  </a:cubicBezTo>
                  <a:cubicBezTo>
                    <a:pt x="232825" y="383504"/>
                    <a:pt x="233635" y="383380"/>
                    <a:pt x="234432" y="383217"/>
                  </a:cubicBezTo>
                  <a:cubicBezTo>
                    <a:pt x="239602" y="382180"/>
                    <a:pt x="244680" y="380905"/>
                    <a:pt x="249690" y="379478"/>
                  </a:cubicBezTo>
                  <a:cubicBezTo>
                    <a:pt x="250826" y="379151"/>
                    <a:pt x="251970" y="378848"/>
                    <a:pt x="253094" y="378506"/>
                  </a:cubicBezTo>
                  <a:cubicBezTo>
                    <a:pt x="257798" y="377071"/>
                    <a:pt x="262417" y="375428"/>
                    <a:pt x="266965" y="373650"/>
                  </a:cubicBezTo>
                  <a:cubicBezTo>
                    <a:pt x="268345" y="373113"/>
                    <a:pt x="269732" y="372590"/>
                    <a:pt x="271095" y="372016"/>
                  </a:cubicBezTo>
                  <a:cubicBezTo>
                    <a:pt x="275419" y="370215"/>
                    <a:pt x="279649" y="368229"/>
                    <a:pt x="283814" y="366133"/>
                  </a:cubicBezTo>
                  <a:cubicBezTo>
                    <a:pt x="285293" y="365387"/>
                    <a:pt x="286759" y="364654"/>
                    <a:pt x="288223" y="363869"/>
                  </a:cubicBezTo>
                  <a:cubicBezTo>
                    <a:pt x="292288" y="361688"/>
                    <a:pt x="296254" y="359341"/>
                    <a:pt x="300149" y="356889"/>
                  </a:cubicBezTo>
                  <a:cubicBezTo>
                    <a:pt x="301544" y="356009"/>
                    <a:pt x="302931" y="355135"/>
                    <a:pt x="304302" y="354223"/>
                  </a:cubicBezTo>
                  <a:cubicBezTo>
                    <a:pt x="308236" y="351600"/>
                    <a:pt x="312051" y="348818"/>
                    <a:pt x="315782" y="345928"/>
                  </a:cubicBezTo>
                  <a:cubicBezTo>
                    <a:pt x="316974" y="345003"/>
                    <a:pt x="318166" y="344090"/>
                    <a:pt x="319333" y="343134"/>
                  </a:cubicBezTo>
                  <a:cubicBezTo>
                    <a:pt x="323136" y="340041"/>
                    <a:pt x="326810" y="336784"/>
                    <a:pt x="330371" y="333420"/>
                  </a:cubicBezTo>
                  <a:cubicBezTo>
                    <a:pt x="330965" y="332857"/>
                    <a:pt x="331618" y="332376"/>
                    <a:pt x="332212" y="331797"/>
                  </a:cubicBezTo>
                  <a:cubicBezTo>
                    <a:pt x="332328" y="331682"/>
                    <a:pt x="332368" y="331527"/>
                    <a:pt x="332483" y="331403"/>
                  </a:cubicBezTo>
                  <a:cubicBezTo>
                    <a:pt x="369055" y="295796"/>
                    <a:pt x="391838" y="246083"/>
                    <a:pt x="391838" y="191116"/>
                  </a:cubicBezTo>
                  <a:cubicBezTo>
                    <a:pt x="391838" y="142416"/>
                    <a:pt x="373845" y="95724"/>
                    <a:pt x="341184" y="59654"/>
                  </a:cubicBezTo>
                  <a:lnTo>
                    <a:pt x="329087" y="70620"/>
                  </a:lnTo>
                  <a:cubicBezTo>
                    <a:pt x="359022" y="103680"/>
                    <a:pt x="375512" y="146473"/>
                    <a:pt x="375512" y="191116"/>
                  </a:cubicBezTo>
                  <a:cubicBezTo>
                    <a:pt x="375512" y="234300"/>
                    <a:pt x="360182" y="273969"/>
                    <a:pt x="334695" y="304980"/>
                  </a:cubicBezTo>
                  <a:lnTo>
                    <a:pt x="334695" y="264586"/>
                  </a:lnTo>
                  <a:cubicBezTo>
                    <a:pt x="334695" y="255586"/>
                    <a:pt x="327373" y="248259"/>
                    <a:pt x="318369" y="248259"/>
                  </a:cubicBezTo>
                  <a:lnTo>
                    <a:pt x="290084" y="248259"/>
                  </a:lnTo>
                  <a:lnTo>
                    <a:pt x="262278" y="206554"/>
                  </a:lnTo>
                  <a:cubicBezTo>
                    <a:pt x="259241" y="201998"/>
                    <a:pt x="254162" y="199279"/>
                    <a:pt x="248694" y="199279"/>
                  </a:cubicBezTo>
                  <a:lnTo>
                    <a:pt x="212246" y="199279"/>
                  </a:lnTo>
                  <a:cubicBezTo>
                    <a:pt x="203242" y="199279"/>
                    <a:pt x="195919" y="206606"/>
                    <a:pt x="195919" y="215606"/>
                  </a:cubicBezTo>
                  <a:lnTo>
                    <a:pt x="195919" y="240096"/>
                  </a:lnTo>
                  <a:lnTo>
                    <a:pt x="212246" y="240096"/>
                  </a:lnTo>
                  <a:lnTo>
                    <a:pt x="212246" y="215606"/>
                  </a:lnTo>
                  <a:lnTo>
                    <a:pt x="248694" y="215606"/>
                  </a:lnTo>
                  <a:lnTo>
                    <a:pt x="276500" y="257315"/>
                  </a:lnTo>
                  <a:cubicBezTo>
                    <a:pt x="279537" y="261867"/>
                    <a:pt x="284615" y="264586"/>
                    <a:pt x="290084" y="264586"/>
                  </a:cubicBezTo>
                  <a:lnTo>
                    <a:pt x="318369" y="264586"/>
                  </a:lnTo>
                  <a:lnTo>
                    <a:pt x="318369" y="322327"/>
                  </a:lnTo>
                  <a:cubicBezTo>
                    <a:pt x="318018" y="322653"/>
                    <a:pt x="317675" y="322996"/>
                    <a:pt x="317325" y="323324"/>
                  </a:cubicBezTo>
                  <a:cubicBezTo>
                    <a:pt x="314052" y="326337"/>
                    <a:pt x="310663" y="329183"/>
                    <a:pt x="307200" y="331918"/>
                  </a:cubicBezTo>
                  <a:cubicBezTo>
                    <a:pt x="306155" y="332742"/>
                    <a:pt x="305127" y="333576"/>
                    <a:pt x="304067" y="334385"/>
                  </a:cubicBezTo>
                  <a:cubicBezTo>
                    <a:pt x="300687" y="336947"/>
                    <a:pt x="297219" y="339347"/>
                    <a:pt x="293684" y="341651"/>
                  </a:cubicBezTo>
                  <a:cubicBezTo>
                    <a:pt x="292436" y="342464"/>
                    <a:pt x="291184" y="343281"/>
                    <a:pt x="289912" y="344075"/>
                  </a:cubicBezTo>
                  <a:cubicBezTo>
                    <a:pt x="286401" y="346239"/>
                    <a:pt x="282817" y="348260"/>
                    <a:pt x="279179" y="350173"/>
                  </a:cubicBezTo>
                  <a:cubicBezTo>
                    <a:pt x="277824" y="350882"/>
                    <a:pt x="276468" y="351584"/>
                    <a:pt x="275097" y="352270"/>
                  </a:cubicBezTo>
                  <a:cubicBezTo>
                    <a:pt x="271366" y="354108"/>
                    <a:pt x="267576" y="355814"/>
                    <a:pt x="263725" y="357388"/>
                  </a:cubicBezTo>
                  <a:cubicBezTo>
                    <a:pt x="262409" y="357926"/>
                    <a:pt x="261094" y="358440"/>
                    <a:pt x="259762" y="358946"/>
                  </a:cubicBezTo>
                  <a:cubicBezTo>
                    <a:pt x="255717" y="360489"/>
                    <a:pt x="251619" y="361903"/>
                    <a:pt x="247462" y="363143"/>
                  </a:cubicBezTo>
                  <a:cubicBezTo>
                    <a:pt x="246334" y="363486"/>
                    <a:pt x="245194" y="363797"/>
                    <a:pt x="244058" y="364116"/>
                  </a:cubicBezTo>
                  <a:cubicBezTo>
                    <a:pt x="239634" y="365347"/>
                    <a:pt x="235161" y="366432"/>
                    <a:pt x="230637" y="367325"/>
                  </a:cubicBezTo>
                  <a:cubicBezTo>
                    <a:pt x="229772" y="367496"/>
                    <a:pt x="228899" y="367632"/>
                    <a:pt x="228035" y="367787"/>
                  </a:cubicBezTo>
                  <a:cubicBezTo>
                    <a:pt x="223199" y="368660"/>
                    <a:pt x="218337" y="369381"/>
                    <a:pt x="213414" y="369851"/>
                  </a:cubicBezTo>
                  <a:cubicBezTo>
                    <a:pt x="212892" y="369903"/>
                    <a:pt x="212369" y="369928"/>
                    <a:pt x="211847" y="369975"/>
                  </a:cubicBezTo>
                  <a:cubicBezTo>
                    <a:pt x="206590" y="370426"/>
                    <a:pt x="201272" y="370709"/>
                    <a:pt x="195919" y="370709"/>
                  </a:cubicBezTo>
                  <a:cubicBezTo>
                    <a:pt x="192810" y="370709"/>
                    <a:pt x="189705" y="370629"/>
                    <a:pt x="186620" y="370474"/>
                  </a:cubicBezTo>
                  <a:cubicBezTo>
                    <a:pt x="184164" y="370350"/>
                    <a:pt x="181725" y="370139"/>
                    <a:pt x="179289" y="369920"/>
                  </a:cubicBezTo>
                  <a:cubicBezTo>
                    <a:pt x="178704" y="369860"/>
                    <a:pt x="178106" y="369836"/>
                    <a:pt x="177520" y="369780"/>
                  </a:cubicBezTo>
                  <a:cubicBezTo>
                    <a:pt x="174710" y="369493"/>
                    <a:pt x="171927" y="369126"/>
                    <a:pt x="169161" y="368712"/>
                  </a:cubicBezTo>
                  <a:cubicBezTo>
                    <a:pt x="168966" y="368680"/>
                    <a:pt x="168759" y="368660"/>
                    <a:pt x="168563" y="368628"/>
                  </a:cubicBezTo>
                  <a:cubicBezTo>
                    <a:pt x="165829" y="368214"/>
                    <a:pt x="163118" y="367716"/>
                    <a:pt x="160432" y="367177"/>
                  </a:cubicBezTo>
                  <a:cubicBezTo>
                    <a:pt x="160181" y="367125"/>
                    <a:pt x="159926" y="367085"/>
                    <a:pt x="159682" y="367038"/>
                  </a:cubicBezTo>
                  <a:cubicBezTo>
                    <a:pt x="157152" y="366516"/>
                    <a:pt x="154653" y="365918"/>
                    <a:pt x="152157" y="365299"/>
                  </a:cubicBezTo>
                  <a:cubicBezTo>
                    <a:pt x="151723" y="365192"/>
                    <a:pt x="151284" y="365092"/>
                    <a:pt x="150850" y="364981"/>
                  </a:cubicBezTo>
                  <a:cubicBezTo>
                    <a:pt x="148606" y="364399"/>
                    <a:pt x="146385" y="363749"/>
                    <a:pt x="144173" y="363080"/>
                  </a:cubicBezTo>
                  <a:cubicBezTo>
                    <a:pt x="143464" y="362865"/>
                    <a:pt x="142742" y="362661"/>
                    <a:pt x="142025" y="362442"/>
                  </a:cubicBezTo>
                  <a:cubicBezTo>
                    <a:pt x="140068" y="361820"/>
                    <a:pt x="138130" y="361150"/>
                    <a:pt x="136197" y="360465"/>
                  </a:cubicBezTo>
                  <a:cubicBezTo>
                    <a:pt x="135225" y="360122"/>
                    <a:pt x="134252" y="359787"/>
                    <a:pt x="133291" y="359429"/>
                  </a:cubicBezTo>
                  <a:cubicBezTo>
                    <a:pt x="131570" y="358783"/>
                    <a:pt x="129864" y="358097"/>
                    <a:pt x="128166" y="357403"/>
                  </a:cubicBezTo>
                  <a:cubicBezTo>
                    <a:pt x="127014" y="356929"/>
                    <a:pt x="125870" y="356467"/>
                    <a:pt x="124725" y="355969"/>
                  </a:cubicBezTo>
                  <a:cubicBezTo>
                    <a:pt x="124032" y="355666"/>
                    <a:pt x="123355" y="355347"/>
                    <a:pt x="122669" y="355036"/>
                  </a:cubicBezTo>
                  <a:lnTo>
                    <a:pt x="144664" y="289076"/>
                  </a:lnTo>
                  <a:lnTo>
                    <a:pt x="158898" y="289076"/>
                  </a:lnTo>
                  <a:lnTo>
                    <a:pt x="170377" y="306295"/>
                  </a:lnTo>
                  <a:cubicBezTo>
                    <a:pt x="173414" y="310847"/>
                    <a:pt x="178493" y="313566"/>
                    <a:pt x="183961" y="313566"/>
                  </a:cubicBezTo>
                  <a:lnTo>
                    <a:pt x="195919" y="313566"/>
                  </a:lnTo>
                  <a:cubicBezTo>
                    <a:pt x="204923" y="313566"/>
                    <a:pt x="212246" y="306243"/>
                    <a:pt x="212246" y="297239"/>
                  </a:cubicBezTo>
                  <a:lnTo>
                    <a:pt x="212246" y="256422"/>
                  </a:lnTo>
                  <a:lnTo>
                    <a:pt x="195919" y="256422"/>
                  </a:lnTo>
                  <a:lnTo>
                    <a:pt x="195919" y="297239"/>
                  </a:lnTo>
                  <a:lnTo>
                    <a:pt x="183961" y="297239"/>
                  </a:lnTo>
                  <a:lnTo>
                    <a:pt x="172481" y="280024"/>
                  </a:lnTo>
                  <a:cubicBezTo>
                    <a:pt x="169445" y="275467"/>
                    <a:pt x="164366" y="272749"/>
                    <a:pt x="158898" y="272749"/>
                  </a:cubicBezTo>
                  <a:lnTo>
                    <a:pt x="144664" y="272749"/>
                  </a:lnTo>
                  <a:cubicBezTo>
                    <a:pt x="137624" y="272749"/>
                    <a:pt x="131398" y="277242"/>
                    <a:pt x="129186" y="283910"/>
                  </a:cubicBezTo>
                  <a:lnTo>
                    <a:pt x="107952" y="347602"/>
                  </a:lnTo>
                  <a:cubicBezTo>
                    <a:pt x="53313" y="316767"/>
                    <a:pt x="16327" y="258196"/>
                    <a:pt x="16327" y="191116"/>
                  </a:cubicBezTo>
                  <a:cubicBezTo>
                    <a:pt x="16327" y="142188"/>
                    <a:pt x="36767" y="96661"/>
                    <a:pt x="69994" y="63648"/>
                  </a:cubicBezTo>
                  <a:lnTo>
                    <a:pt x="80238" y="84129"/>
                  </a:lnTo>
                  <a:cubicBezTo>
                    <a:pt x="83012" y="89697"/>
                    <a:pt x="88604" y="93156"/>
                    <a:pt x="94843" y="93156"/>
                  </a:cubicBezTo>
                  <a:lnTo>
                    <a:pt x="114286" y="93156"/>
                  </a:lnTo>
                  <a:lnTo>
                    <a:pt x="114286" y="133973"/>
                  </a:lnTo>
                  <a:cubicBezTo>
                    <a:pt x="114286" y="142977"/>
                    <a:pt x="121609" y="150300"/>
                    <a:pt x="130613" y="150300"/>
                  </a:cubicBezTo>
                  <a:lnTo>
                    <a:pt x="182375" y="150300"/>
                  </a:lnTo>
                  <a:cubicBezTo>
                    <a:pt x="188924" y="150300"/>
                    <a:pt x="194807" y="146418"/>
                    <a:pt x="197382" y="140407"/>
                  </a:cubicBezTo>
                  <a:lnTo>
                    <a:pt x="217626" y="93156"/>
                  </a:lnTo>
                  <a:lnTo>
                    <a:pt x="253062" y="93156"/>
                  </a:lnTo>
                  <a:cubicBezTo>
                    <a:pt x="262066" y="93156"/>
                    <a:pt x="269389" y="85834"/>
                    <a:pt x="269389" y="76830"/>
                  </a:cubicBezTo>
                  <a:lnTo>
                    <a:pt x="269389" y="60503"/>
                  </a:lnTo>
                  <a:lnTo>
                    <a:pt x="253062" y="60503"/>
                  </a:lnTo>
                  <a:lnTo>
                    <a:pt x="253062" y="76830"/>
                  </a:lnTo>
                  <a:lnTo>
                    <a:pt x="217626" y="76830"/>
                  </a:lnTo>
                  <a:cubicBezTo>
                    <a:pt x="211077" y="76830"/>
                    <a:pt x="205195" y="80717"/>
                    <a:pt x="202619" y="86727"/>
                  </a:cubicBezTo>
                  <a:lnTo>
                    <a:pt x="182375" y="133973"/>
                  </a:lnTo>
                  <a:lnTo>
                    <a:pt x="130613" y="133973"/>
                  </a:lnTo>
                  <a:lnTo>
                    <a:pt x="130613" y="93156"/>
                  </a:lnTo>
                  <a:cubicBezTo>
                    <a:pt x="130613" y="84156"/>
                    <a:pt x="123290" y="76830"/>
                    <a:pt x="114286" y="76830"/>
                  </a:cubicBezTo>
                  <a:lnTo>
                    <a:pt x="94843" y="76830"/>
                  </a:lnTo>
                  <a:lnTo>
                    <a:pt x="82562" y="52285"/>
                  </a:lnTo>
                  <a:cubicBezTo>
                    <a:pt x="91729" y="44743"/>
                    <a:pt x="101583" y="37999"/>
                    <a:pt x="112166" y="32358"/>
                  </a:cubicBezTo>
                  <a:cubicBezTo>
                    <a:pt x="112883" y="31984"/>
                    <a:pt x="113592" y="31597"/>
                    <a:pt x="114318" y="31231"/>
                  </a:cubicBezTo>
                  <a:cubicBezTo>
                    <a:pt x="118384" y="29142"/>
                    <a:pt x="122513" y="27164"/>
                    <a:pt x="126759" y="25379"/>
                  </a:cubicBezTo>
                  <a:cubicBezTo>
                    <a:pt x="127185" y="25200"/>
                    <a:pt x="127631" y="25052"/>
                    <a:pt x="128058" y="24881"/>
                  </a:cubicBezTo>
                  <a:cubicBezTo>
                    <a:pt x="131733" y="23370"/>
                    <a:pt x="135487" y="22007"/>
                    <a:pt x="139282" y="20743"/>
                  </a:cubicBezTo>
                  <a:cubicBezTo>
                    <a:pt x="140645" y="20285"/>
                    <a:pt x="142017" y="19843"/>
                    <a:pt x="143395" y="19428"/>
                  </a:cubicBezTo>
                  <a:cubicBezTo>
                    <a:pt x="147322" y="18220"/>
                    <a:pt x="151300" y="17108"/>
                    <a:pt x="155337" y="16180"/>
                  </a:cubicBezTo>
                  <a:cubicBezTo>
                    <a:pt x="155649" y="16103"/>
                    <a:pt x="155960" y="16008"/>
                    <a:pt x="156271" y="15940"/>
                  </a:cubicBezTo>
                  <a:lnTo>
                    <a:pt x="155079" y="10666"/>
                  </a:lnTo>
                  <a:lnTo>
                    <a:pt x="152679" y="0"/>
                  </a:lnTo>
                  <a:cubicBezTo>
                    <a:pt x="152416" y="56"/>
                    <a:pt x="152165" y="148"/>
                    <a:pt x="151902" y="211"/>
                  </a:cubicBezTo>
                  <a:cubicBezTo>
                    <a:pt x="147354" y="1256"/>
                    <a:pt x="142858" y="2511"/>
                    <a:pt x="138393" y="3887"/>
                  </a:cubicBezTo>
                  <a:cubicBezTo>
                    <a:pt x="136807" y="4372"/>
                    <a:pt x="135240" y="4907"/>
                    <a:pt x="133674" y="5430"/>
                  </a:cubicBezTo>
                  <a:cubicBezTo>
                    <a:pt x="130207" y="6593"/>
                    <a:pt x="126766" y="7868"/>
                    <a:pt x="123363" y="9232"/>
                  </a:cubicBezTo>
                  <a:cubicBezTo>
                    <a:pt x="122123" y="9730"/>
                    <a:pt x="120867" y="10189"/>
                    <a:pt x="119639" y="10710"/>
                  </a:cubicBezTo>
                  <a:cubicBezTo>
                    <a:pt x="114980" y="12684"/>
                    <a:pt x="110392" y="14840"/>
                    <a:pt x="105895" y="17176"/>
                  </a:cubicBezTo>
                  <a:cubicBezTo>
                    <a:pt x="105688" y="17280"/>
                    <a:pt x="105493" y="17395"/>
                    <a:pt x="105290" y="17503"/>
                  </a:cubicBezTo>
                  <a:cubicBezTo>
                    <a:pt x="100630" y="19942"/>
                    <a:pt x="96082" y="22605"/>
                    <a:pt x="91618" y="25418"/>
                  </a:cubicBezTo>
                  <a:cubicBezTo>
                    <a:pt x="91542" y="25466"/>
                    <a:pt x="91462" y="25518"/>
                    <a:pt x="91387" y="25566"/>
                  </a:cubicBezTo>
                  <a:cubicBezTo>
                    <a:pt x="82793" y="31003"/>
                    <a:pt x="74546" y="37034"/>
                    <a:pt x="66857" y="43771"/>
                  </a:cubicBezTo>
                  <a:cubicBezTo>
                    <a:pt x="66482" y="44105"/>
                    <a:pt x="66227" y="44520"/>
                    <a:pt x="65928" y="44914"/>
                  </a:cubicBezTo>
                  <a:cubicBezTo>
                    <a:pt x="25275" y="81323"/>
                    <a:pt x="0" y="134157"/>
                    <a:pt x="0" y="191116"/>
                  </a:cubicBezTo>
                  <a:cubicBezTo>
                    <a:pt x="0" y="267818"/>
                    <a:pt x="44328" y="334329"/>
                    <a:pt x="108686" y="366476"/>
                  </a:cubicBezTo>
                  <a:cubicBezTo>
                    <a:pt x="108801" y="366539"/>
                    <a:pt x="108873" y="366647"/>
                    <a:pt x="108989" y="366702"/>
                  </a:cubicBezTo>
                  <a:cubicBezTo>
                    <a:pt x="109447" y="366930"/>
                    <a:pt x="109910" y="367118"/>
                    <a:pt x="110368" y="367340"/>
                  </a:cubicBezTo>
                  <a:cubicBezTo>
                    <a:pt x="112011" y="368138"/>
                    <a:pt x="113672" y="368875"/>
                    <a:pt x="115338" y="369633"/>
                  </a:cubicBezTo>
                  <a:cubicBezTo>
                    <a:pt x="118117" y="370880"/>
                    <a:pt x="120907" y="372072"/>
                    <a:pt x="123721" y="37319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3" name="Google Shape;3073;p17"/>
            <p:cNvSpPr/>
            <p:nvPr/>
          </p:nvSpPr>
          <p:spPr>
            <a:xfrm>
              <a:off x="190012" y="1718430"/>
              <a:ext cx="104356" cy="81632"/>
            </a:xfrm>
            <a:custGeom>
              <a:avLst/>
              <a:gdLst/>
              <a:ahLst/>
              <a:cxnLst/>
              <a:rect l="l" t="t" r="r" b="b"/>
              <a:pathLst>
                <a:path w="104356" h="81632" extrusionOk="0">
                  <a:moveTo>
                    <a:pt x="75176" y="17690"/>
                  </a:moveTo>
                  <a:lnTo>
                    <a:pt x="52579" y="23342"/>
                  </a:lnTo>
                  <a:lnTo>
                    <a:pt x="41869" y="7275"/>
                  </a:lnTo>
                  <a:cubicBezTo>
                    <a:pt x="38831" y="2718"/>
                    <a:pt x="33753" y="0"/>
                    <a:pt x="28285" y="0"/>
                  </a:cubicBezTo>
                  <a:lnTo>
                    <a:pt x="16327" y="0"/>
                  </a:lnTo>
                  <a:cubicBezTo>
                    <a:pt x="7322" y="0"/>
                    <a:pt x="0" y="7327"/>
                    <a:pt x="0" y="16327"/>
                  </a:cubicBezTo>
                  <a:lnTo>
                    <a:pt x="0" y="37441"/>
                  </a:lnTo>
                  <a:cubicBezTo>
                    <a:pt x="0" y="41797"/>
                    <a:pt x="1698" y="45895"/>
                    <a:pt x="4783" y="48980"/>
                  </a:cubicBezTo>
                  <a:lnTo>
                    <a:pt x="32653" y="76850"/>
                  </a:lnTo>
                  <a:cubicBezTo>
                    <a:pt x="35691" y="79895"/>
                    <a:pt x="39904" y="81633"/>
                    <a:pt x="44197" y="81633"/>
                  </a:cubicBezTo>
                  <a:lnTo>
                    <a:pt x="76587" y="81633"/>
                  </a:lnTo>
                  <a:cubicBezTo>
                    <a:pt x="82825" y="81633"/>
                    <a:pt x="88417" y="78174"/>
                    <a:pt x="91191" y="72613"/>
                  </a:cubicBezTo>
                  <a:lnTo>
                    <a:pt x="102627" y="49733"/>
                  </a:lnTo>
                  <a:cubicBezTo>
                    <a:pt x="105780" y="43439"/>
                    <a:pt x="104540" y="35862"/>
                    <a:pt x="99566" y="30884"/>
                  </a:cubicBezTo>
                  <a:lnTo>
                    <a:pt x="90677" y="21995"/>
                  </a:lnTo>
                  <a:cubicBezTo>
                    <a:pt x="86643" y="17945"/>
                    <a:pt x="80669" y="16303"/>
                    <a:pt x="75176" y="17690"/>
                  </a:cubicBezTo>
                  <a:close/>
                  <a:moveTo>
                    <a:pt x="76587" y="65306"/>
                  </a:moveTo>
                  <a:lnTo>
                    <a:pt x="44197" y="65306"/>
                  </a:lnTo>
                  <a:lnTo>
                    <a:pt x="16327" y="37441"/>
                  </a:lnTo>
                  <a:lnTo>
                    <a:pt x="16327" y="16327"/>
                  </a:lnTo>
                  <a:lnTo>
                    <a:pt x="28285" y="16327"/>
                  </a:lnTo>
                  <a:lnTo>
                    <a:pt x="38995" y="32394"/>
                  </a:lnTo>
                  <a:cubicBezTo>
                    <a:pt x="42817" y="38119"/>
                    <a:pt x="49845" y="40837"/>
                    <a:pt x="56529" y="39179"/>
                  </a:cubicBezTo>
                  <a:lnTo>
                    <a:pt x="79126" y="33531"/>
                  </a:lnTo>
                  <a:lnTo>
                    <a:pt x="88027" y="4242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4" name="Google Shape;3074;p17"/>
            <p:cNvSpPr/>
            <p:nvPr/>
          </p:nvSpPr>
          <p:spPr>
            <a:xfrm>
              <a:off x="404620" y="1669450"/>
              <a:ext cx="103760" cy="89796"/>
            </a:xfrm>
            <a:custGeom>
              <a:avLst/>
              <a:gdLst/>
              <a:ahLst/>
              <a:cxnLst/>
              <a:rect l="l" t="t" r="r" b="b"/>
              <a:pathLst>
                <a:path w="103760" h="89796" extrusionOk="0">
                  <a:moveTo>
                    <a:pt x="32767" y="0"/>
                  </a:moveTo>
                  <a:cubicBezTo>
                    <a:pt x="29534" y="0"/>
                    <a:pt x="26405" y="949"/>
                    <a:pt x="23711" y="2747"/>
                  </a:cubicBezTo>
                  <a:lnTo>
                    <a:pt x="7272" y="13700"/>
                  </a:lnTo>
                  <a:cubicBezTo>
                    <a:pt x="428" y="18256"/>
                    <a:pt x="-1956" y="27237"/>
                    <a:pt x="1720" y="34591"/>
                  </a:cubicBezTo>
                  <a:lnTo>
                    <a:pt x="13770" y="58670"/>
                  </a:lnTo>
                  <a:cubicBezTo>
                    <a:pt x="15157" y="61448"/>
                    <a:pt x="17304" y="63756"/>
                    <a:pt x="19972" y="65367"/>
                  </a:cubicBezTo>
                  <a:lnTo>
                    <a:pt x="56814" y="87473"/>
                  </a:lnTo>
                  <a:cubicBezTo>
                    <a:pt x="59345" y="88991"/>
                    <a:pt x="62251" y="89796"/>
                    <a:pt x="65205" y="89796"/>
                  </a:cubicBezTo>
                  <a:lnTo>
                    <a:pt x="87434" y="89796"/>
                  </a:lnTo>
                  <a:cubicBezTo>
                    <a:pt x="96438" y="89796"/>
                    <a:pt x="103761" y="82474"/>
                    <a:pt x="103761" y="73470"/>
                  </a:cubicBezTo>
                  <a:lnTo>
                    <a:pt x="103761" y="54868"/>
                  </a:lnTo>
                  <a:cubicBezTo>
                    <a:pt x="103761" y="47832"/>
                    <a:pt x="99273" y="41602"/>
                    <a:pt x="92600" y="39382"/>
                  </a:cubicBezTo>
                  <a:lnTo>
                    <a:pt x="76904" y="34148"/>
                  </a:lnTo>
                  <a:cubicBezTo>
                    <a:pt x="76904" y="34148"/>
                    <a:pt x="76896" y="34148"/>
                    <a:pt x="76887" y="34132"/>
                  </a:cubicBezTo>
                  <a:lnTo>
                    <a:pt x="64339" y="9041"/>
                  </a:lnTo>
                  <a:cubicBezTo>
                    <a:pt x="61565" y="3464"/>
                    <a:pt x="55973" y="0"/>
                    <a:pt x="49735" y="0"/>
                  </a:cubicBezTo>
                  <a:close/>
                  <a:moveTo>
                    <a:pt x="62290" y="41446"/>
                  </a:moveTo>
                  <a:cubicBezTo>
                    <a:pt x="62290" y="41446"/>
                    <a:pt x="62299" y="41454"/>
                    <a:pt x="62299" y="41454"/>
                  </a:cubicBezTo>
                  <a:cubicBezTo>
                    <a:pt x="64252" y="45349"/>
                    <a:pt x="67596" y="48246"/>
                    <a:pt x="71729" y="49626"/>
                  </a:cubicBezTo>
                  <a:lnTo>
                    <a:pt x="87434" y="54868"/>
                  </a:lnTo>
                  <a:lnTo>
                    <a:pt x="87434" y="73470"/>
                  </a:lnTo>
                  <a:lnTo>
                    <a:pt x="65205" y="73470"/>
                  </a:lnTo>
                  <a:lnTo>
                    <a:pt x="28366" y="51363"/>
                  </a:lnTo>
                  <a:lnTo>
                    <a:pt x="16317" y="27284"/>
                  </a:lnTo>
                  <a:lnTo>
                    <a:pt x="32767" y="16327"/>
                  </a:lnTo>
                  <a:lnTo>
                    <a:pt x="49735" y="1632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5" name="Google Shape;3075;p17"/>
            <p:cNvSpPr/>
            <p:nvPr/>
          </p:nvSpPr>
          <p:spPr>
            <a:xfrm>
              <a:off x="279804" y="1449049"/>
              <a:ext cx="359188" cy="163258"/>
            </a:xfrm>
            <a:custGeom>
              <a:avLst/>
              <a:gdLst/>
              <a:ahLst/>
              <a:cxnLst/>
              <a:rect l="l" t="t" r="r" b="b"/>
              <a:pathLst>
                <a:path w="359188" h="163258" extrusionOk="0">
                  <a:moveTo>
                    <a:pt x="4787" y="80893"/>
                  </a:moveTo>
                  <a:lnTo>
                    <a:pt x="89800" y="119537"/>
                  </a:lnTo>
                  <a:lnTo>
                    <a:pt x="89800" y="126903"/>
                  </a:lnTo>
                  <a:cubicBezTo>
                    <a:pt x="89800" y="130379"/>
                    <a:pt x="92012" y="133480"/>
                    <a:pt x="95301" y="134616"/>
                  </a:cubicBezTo>
                  <a:lnTo>
                    <a:pt x="176934" y="162820"/>
                  </a:lnTo>
                  <a:cubicBezTo>
                    <a:pt x="177790" y="163116"/>
                    <a:pt x="178699" y="163259"/>
                    <a:pt x="179596" y="163259"/>
                  </a:cubicBezTo>
                  <a:cubicBezTo>
                    <a:pt x="180493" y="163259"/>
                    <a:pt x="181402" y="163116"/>
                    <a:pt x="182259" y="162813"/>
                  </a:cubicBezTo>
                  <a:lnTo>
                    <a:pt x="263892" y="134608"/>
                  </a:lnTo>
                  <a:cubicBezTo>
                    <a:pt x="267180" y="133480"/>
                    <a:pt x="269393" y="130379"/>
                    <a:pt x="269393" y="126894"/>
                  </a:cubicBezTo>
                  <a:lnTo>
                    <a:pt x="269393" y="119529"/>
                  </a:lnTo>
                  <a:lnTo>
                    <a:pt x="342862" y="86134"/>
                  </a:lnTo>
                  <a:lnTo>
                    <a:pt x="342862" y="114279"/>
                  </a:lnTo>
                  <a:lnTo>
                    <a:pt x="359189" y="114279"/>
                  </a:lnTo>
                  <a:lnTo>
                    <a:pt x="359189" y="73463"/>
                  </a:lnTo>
                  <a:lnTo>
                    <a:pt x="359149" y="73463"/>
                  </a:lnTo>
                  <a:cubicBezTo>
                    <a:pt x="359149" y="73375"/>
                    <a:pt x="359181" y="73291"/>
                    <a:pt x="359181" y="73212"/>
                  </a:cubicBezTo>
                  <a:cubicBezTo>
                    <a:pt x="359082" y="69923"/>
                    <a:pt x="357008" y="67005"/>
                    <a:pt x="353932" y="65841"/>
                  </a:cubicBezTo>
                  <a:lnTo>
                    <a:pt x="182502" y="535"/>
                  </a:lnTo>
                  <a:cubicBezTo>
                    <a:pt x="180625" y="-178"/>
                    <a:pt x="178568" y="-178"/>
                    <a:pt x="176683" y="535"/>
                  </a:cubicBezTo>
                  <a:lnTo>
                    <a:pt x="5254" y="65841"/>
                  </a:lnTo>
                  <a:cubicBezTo>
                    <a:pt x="2176" y="67017"/>
                    <a:pt x="104" y="69923"/>
                    <a:pt x="4" y="73212"/>
                  </a:cubicBezTo>
                  <a:cubicBezTo>
                    <a:pt x="-96" y="76500"/>
                    <a:pt x="1794" y="79529"/>
                    <a:pt x="4787" y="80893"/>
                  </a:cubicBezTo>
                  <a:close/>
                  <a:moveTo>
                    <a:pt x="253066" y="121079"/>
                  </a:moveTo>
                  <a:lnTo>
                    <a:pt x="179596" y="146462"/>
                  </a:lnTo>
                  <a:lnTo>
                    <a:pt x="106127" y="121079"/>
                  </a:lnTo>
                  <a:lnTo>
                    <a:pt x="106127" y="79537"/>
                  </a:lnTo>
                  <a:lnTo>
                    <a:pt x="130338" y="72271"/>
                  </a:lnTo>
                  <a:cubicBezTo>
                    <a:pt x="142403" y="68648"/>
                    <a:pt x="154732" y="66388"/>
                    <a:pt x="167124" y="65483"/>
                  </a:cubicBezTo>
                  <a:cubicBezTo>
                    <a:pt x="167646" y="65439"/>
                    <a:pt x="168169" y="65455"/>
                    <a:pt x="168690" y="65423"/>
                  </a:cubicBezTo>
                  <a:cubicBezTo>
                    <a:pt x="169612" y="65367"/>
                    <a:pt x="170536" y="65367"/>
                    <a:pt x="171465" y="65327"/>
                  </a:cubicBezTo>
                  <a:lnTo>
                    <a:pt x="171433" y="122442"/>
                  </a:lnTo>
                  <a:lnTo>
                    <a:pt x="187760" y="122442"/>
                  </a:lnTo>
                  <a:lnTo>
                    <a:pt x="187791" y="65327"/>
                  </a:lnTo>
                  <a:cubicBezTo>
                    <a:pt x="188249" y="65351"/>
                    <a:pt x="188717" y="65351"/>
                    <a:pt x="189171" y="65375"/>
                  </a:cubicBezTo>
                  <a:cubicBezTo>
                    <a:pt x="189932" y="65415"/>
                    <a:pt x="190689" y="65407"/>
                    <a:pt x="191450" y="65455"/>
                  </a:cubicBezTo>
                  <a:cubicBezTo>
                    <a:pt x="203835" y="66340"/>
                    <a:pt x="216160" y="68576"/>
                    <a:pt x="228233" y="72167"/>
                  </a:cubicBezTo>
                  <a:lnTo>
                    <a:pt x="253066" y="79553"/>
                  </a:lnTo>
                  <a:close/>
                  <a:moveTo>
                    <a:pt x="179596" y="16894"/>
                  </a:moveTo>
                  <a:lnTo>
                    <a:pt x="329832" y="74124"/>
                  </a:lnTo>
                  <a:lnTo>
                    <a:pt x="269393" y="101604"/>
                  </a:lnTo>
                  <a:lnTo>
                    <a:pt x="269393" y="73463"/>
                  </a:lnTo>
                  <a:cubicBezTo>
                    <a:pt x="269393" y="72566"/>
                    <a:pt x="269245" y="71685"/>
                    <a:pt x="268970" y="70868"/>
                  </a:cubicBezTo>
                  <a:cubicBezTo>
                    <a:pt x="268778" y="70322"/>
                    <a:pt x="268464" y="69839"/>
                    <a:pt x="268177" y="69349"/>
                  </a:cubicBezTo>
                  <a:cubicBezTo>
                    <a:pt x="268029" y="69106"/>
                    <a:pt x="267950" y="68819"/>
                    <a:pt x="267774" y="68592"/>
                  </a:cubicBezTo>
                  <a:cubicBezTo>
                    <a:pt x="267452" y="68149"/>
                    <a:pt x="267009" y="67807"/>
                    <a:pt x="266595" y="67440"/>
                  </a:cubicBezTo>
                  <a:cubicBezTo>
                    <a:pt x="266363" y="67237"/>
                    <a:pt x="266183" y="66974"/>
                    <a:pt x="265932" y="66794"/>
                  </a:cubicBezTo>
                  <a:cubicBezTo>
                    <a:pt x="265614" y="66567"/>
                    <a:pt x="265211" y="66451"/>
                    <a:pt x="264853" y="66272"/>
                  </a:cubicBezTo>
                  <a:cubicBezTo>
                    <a:pt x="264430" y="66061"/>
                    <a:pt x="264040" y="65790"/>
                    <a:pt x="263573" y="65642"/>
                  </a:cubicBezTo>
                  <a:lnTo>
                    <a:pt x="233538" y="56630"/>
                  </a:lnTo>
                  <a:cubicBezTo>
                    <a:pt x="220086" y="52600"/>
                    <a:pt x="206346" y="50125"/>
                    <a:pt x="192535" y="49164"/>
                  </a:cubicBezTo>
                  <a:cubicBezTo>
                    <a:pt x="192412" y="49156"/>
                    <a:pt x="192291" y="49156"/>
                    <a:pt x="192160" y="49144"/>
                  </a:cubicBezTo>
                  <a:cubicBezTo>
                    <a:pt x="187971" y="48861"/>
                    <a:pt x="179318" y="48706"/>
                    <a:pt x="179182" y="48706"/>
                  </a:cubicBezTo>
                  <a:cubicBezTo>
                    <a:pt x="176257" y="48706"/>
                    <a:pt x="173342" y="48885"/>
                    <a:pt x="170429" y="49025"/>
                  </a:cubicBezTo>
                  <a:cubicBezTo>
                    <a:pt x="168902" y="49096"/>
                    <a:pt x="167368" y="49088"/>
                    <a:pt x="165841" y="49204"/>
                  </a:cubicBezTo>
                  <a:cubicBezTo>
                    <a:pt x="152069" y="50200"/>
                    <a:pt x="138374" y="52704"/>
                    <a:pt x="124969" y="56761"/>
                  </a:cubicBezTo>
                  <a:lnTo>
                    <a:pt x="95899" y="65562"/>
                  </a:lnTo>
                  <a:lnTo>
                    <a:pt x="95611" y="65642"/>
                  </a:lnTo>
                  <a:lnTo>
                    <a:pt x="95596" y="65654"/>
                  </a:lnTo>
                  <a:cubicBezTo>
                    <a:pt x="94910" y="65857"/>
                    <a:pt x="94316" y="66208"/>
                    <a:pt x="93727" y="66567"/>
                  </a:cubicBezTo>
                  <a:cubicBezTo>
                    <a:pt x="93579" y="66655"/>
                    <a:pt x="93392" y="66698"/>
                    <a:pt x="93252" y="66794"/>
                  </a:cubicBezTo>
                  <a:cubicBezTo>
                    <a:pt x="91132" y="68297"/>
                    <a:pt x="89800" y="70764"/>
                    <a:pt x="89800" y="73463"/>
                  </a:cubicBezTo>
                  <a:lnTo>
                    <a:pt x="89800" y="101604"/>
                  </a:lnTo>
                  <a:lnTo>
                    <a:pt x="29361" y="74132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6" name="Google Shape;3076;p17"/>
            <p:cNvSpPr/>
            <p:nvPr/>
          </p:nvSpPr>
          <p:spPr>
            <a:xfrm>
              <a:off x="606340" y="1571491"/>
              <a:ext cx="48979" cy="48979"/>
            </a:xfrm>
            <a:custGeom>
              <a:avLst/>
              <a:gdLst/>
              <a:ahLst/>
              <a:cxnLst/>
              <a:rect l="l" t="t" r="r" b="b"/>
              <a:pathLst>
                <a:path w="48979" h="48979" extrusionOk="0">
                  <a:moveTo>
                    <a:pt x="0" y="24490"/>
                  </a:moveTo>
                  <a:lnTo>
                    <a:pt x="0" y="48980"/>
                  </a:lnTo>
                  <a:lnTo>
                    <a:pt x="16327" y="48980"/>
                  </a:lnTo>
                  <a:lnTo>
                    <a:pt x="16327" y="24490"/>
                  </a:lnTo>
                  <a:cubicBezTo>
                    <a:pt x="16327" y="19994"/>
                    <a:pt x="19986" y="16327"/>
                    <a:pt x="24490" y="16327"/>
                  </a:cubicBezTo>
                  <a:cubicBezTo>
                    <a:pt x="28994" y="16327"/>
                    <a:pt x="32653" y="19994"/>
                    <a:pt x="32653" y="24490"/>
                  </a:cubicBezTo>
                  <a:lnTo>
                    <a:pt x="32653" y="48980"/>
                  </a:lnTo>
                  <a:lnTo>
                    <a:pt x="48980" y="48980"/>
                  </a:lnTo>
                  <a:lnTo>
                    <a:pt x="48980" y="24490"/>
                  </a:lnTo>
                  <a:cubicBezTo>
                    <a:pt x="48980" y="10990"/>
                    <a:pt x="37990" y="0"/>
                    <a:pt x="24490" y="0"/>
                  </a:cubicBezTo>
                  <a:cubicBezTo>
                    <a:pt x="10990" y="0"/>
                    <a:pt x="0" y="10990"/>
                    <a:pt x="0" y="2449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7" name="Google Shape;3077;p17"/>
            <p:cNvSpPr/>
            <p:nvPr/>
          </p:nvSpPr>
          <p:spPr>
            <a:xfrm>
              <a:off x="622667" y="1644960"/>
              <a:ext cx="16326" cy="24489"/>
            </a:xfrm>
            <a:custGeom>
              <a:avLst/>
              <a:gdLst/>
              <a:ahLst/>
              <a:cxnLst/>
              <a:rect l="l" t="t" r="r" b="b"/>
              <a:pathLst>
                <a:path w="16326" h="24489" extrusionOk="0">
                  <a:moveTo>
                    <a:pt x="0" y="0"/>
                  </a:moveTo>
                  <a:lnTo>
                    <a:pt x="16327" y="0"/>
                  </a:lnTo>
                  <a:lnTo>
                    <a:pt x="16327" y="24490"/>
                  </a:lnTo>
                  <a:lnTo>
                    <a:pt x="0" y="2449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8" name="Google Shape;3078;p17"/>
            <p:cNvSpPr/>
            <p:nvPr/>
          </p:nvSpPr>
          <p:spPr>
            <a:xfrm>
              <a:off x="642138" y="1634374"/>
              <a:ext cx="26383" cy="29372"/>
            </a:xfrm>
            <a:custGeom>
              <a:avLst/>
              <a:gdLst/>
              <a:ahLst/>
              <a:cxnLst/>
              <a:rect l="l" t="t" r="r" b="b"/>
              <a:pathLst>
                <a:path w="26383" h="29372" extrusionOk="0">
                  <a:moveTo>
                    <a:pt x="0" y="8163"/>
                  </a:moveTo>
                  <a:lnTo>
                    <a:pt x="14142" y="0"/>
                  </a:lnTo>
                  <a:lnTo>
                    <a:pt x="26384" y="21209"/>
                  </a:lnTo>
                  <a:lnTo>
                    <a:pt x="12241" y="2937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9" name="Google Shape;3079;p17"/>
            <p:cNvSpPr/>
            <p:nvPr/>
          </p:nvSpPr>
          <p:spPr>
            <a:xfrm>
              <a:off x="593146" y="1634342"/>
              <a:ext cx="26383" cy="29372"/>
            </a:xfrm>
            <a:custGeom>
              <a:avLst/>
              <a:gdLst/>
              <a:ahLst/>
              <a:cxnLst/>
              <a:rect l="l" t="t" r="r" b="b"/>
              <a:pathLst>
                <a:path w="26383" h="29372" extrusionOk="0">
                  <a:moveTo>
                    <a:pt x="0" y="21209"/>
                  </a:moveTo>
                  <a:lnTo>
                    <a:pt x="12241" y="0"/>
                  </a:lnTo>
                  <a:lnTo>
                    <a:pt x="26384" y="8159"/>
                  </a:lnTo>
                  <a:lnTo>
                    <a:pt x="14139" y="2937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0" name="Google Shape;3080;p17"/>
            <p:cNvSpPr/>
            <p:nvPr/>
          </p:nvSpPr>
          <p:spPr>
            <a:xfrm>
              <a:off x="443074" y="1693940"/>
              <a:ext cx="228572" cy="244898"/>
            </a:xfrm>
            <a:custGeom>
              <a:avLst/>
              <a:gdLst/>
              <a:ahLst/>
              <a:cxnLst/>
              <a:rect l="l" t="t" r="r" b="b"/>
              <a:pathLst>
                <a:path w="228572" h="244898" extrusionOk="0">
                  <a:moveTo>
                    <a:pt x="210448" y="82582"/>
                  </a:moveTo>
                  <a:cubicBezTo>
                    <a:pt x="211584" y="79755"/>
                    <a:pt x="212246" y="76694"/>
                    <a:pt x="212246" y="73470"/>
                  </a:cubicBezTo>
                  <a:lnTo>
                    <a:pt x="212246" y="24490"/>
                  </a:lnTo>
                  <a:cubicBezTo>
                    <a:pt x="212246" y="10990"/>
                    <a:pt x="201256" y="0"/>
                    <a:pt x="187756" y="0"/>
                  </a:cubicBezTo>
                  <a:lnTo>
                    <a:pt x="106123" y="0"/>
                  </a:lnTo>
                  <a:lnTo>
                    <a:pt x="106123" y="16327"/>
                  </a:lnTo>
                  <a:lnTo>
                    <a:pt x="114286" y="16327"/>
                  </a:lnTo>
                  <a:lnTo>
                    <a:pt x="114286" y="81633"/>
                  </a:lnTo>
                  <a:lnTo>
                    <a:pt x="106123" y="81633"/>
                  </a:lnTo>
                  <a:lnTo>
                    <a:pt x="106123" y="97960"/>
                  </a:lnTo>
                  <a:lnTo>
                    <a:pt x="138776" y="97960"/>
                  </a:lnTo>
                  <a:lnTo>
                    <a:pt x="138776" y="146939"/>
                  </a:lnTo>
                  <a:lnTo>
                    <a:pt x="81633" y="146939"/>
                  </a:lnTo>
                  <a:lnTo>
                    <a:pt x="81633" y="163266"/>
                  </a:lnTo>
                  <a:lnTo>
                    <a:pt x="114286" y="163266"/>
                  </a:lnTo>
                  <a:lnTo>
                    <a:pt x="114286" y="228572"/>
                  </a:lnTo>
                  <a:lnTo>
                    <a:pt x="0" y="228572"/>
                  </a:lnTo>
                  <a:lnTo>
                    <a:pt x="0" y="244899"/>
                  </a:lnTo>
                  <a:lnTo>
                    <a:pt x="179593" y="244899"/>
                  </a:lnTo>
                  <a:cubicBezTo>
                    <a:pt x="193093" y="244899"/>
                    <a:pt x="204082" y="233914"/>
                    <a:pt x="204082" y="220409"/>
                  </a:cubicBezTo>
                  <a:lnTo>
                    <a:pt x="204082" y="171429"/>
                  </a:lnTo>
                  <a:cubicBezTo>
                    <a:pt x="204082" y="168560"/>
                    <a:pt x="203497" y="165833"/>
                    <a:pt x="202579" y="163266"/>
                  </a:cubicBezTo>
                  <a:lnTo>
                    <a:pt x="204082" y="163266"/>
                  </a:lnTo>
                  <a:cubicBezTo>
                    <a:pt x="217582" y="163266"/>
                    <a:pt x="228572" y="152281"/>
                    <a:pt x="228572" y="138776"/>
                  </a:cubicBezTo>
                  <a:lnTo>
                    <a:pt x="228572" y="106123"/>
                  </a:lnTo>
                  <a:cubicBezTo>
                    <a:pt x="228572" y="94835"/>
                    <a:pt x="220859" y="85400"/>
                    <a:pt x="210448" y="82582"/>
                  </a:cubicBezTo>
                  <a:close/>
                  <a:moveTo>
                    <a:pt x="195919" y="24490"/>
                  </a:moveTo>
                  <a:lnTo>
                    <a:pt x="195919" y="73470"/>
                  </a:lnTo>
                  <a:cubicBezTo>
                    <a:pt x="195919" y="77970"/>
                    <a:pt x="192260" y="81633"/>
                    <a:pt x="187756" y="81633"/>
                  </a:cubicBezTo>
                  <a:lnTo>
                    <a:pt x="163266" y="81633"/>
                  </a:lnTo>
                  <a:lnTo>
                    <a:pt x="163266" y="16327"/>
                  </a:lnTo>
                  <a:lnTo>
                    <a:pt x="187756" y="16327"/>
                  </a:lnTo>
                  <a:cubicBezTo>
                    <a:pt x="192260" y="16327"/>
                    <a:pt x="195919" y="19994"/>
                    <a:pt x="195919" y="24490"/>
                  </a:cubicBezTo>
                  <a:close/>
                  <a:moveTo>
                    <a:pt x="130613" y="16327"/>
                  </a:moveTo>
                  <a:lnTo>
                    <a:pt x="146939" y="16327"/>
                  </a:lnTo>
                  <a:lnTo>
                    <a:pt x="146939" y="81633"/>
                  </a:lnTo>
                  <a:lnTo>
                    <a:pt x="130613" y="81633"/>
                  </a:lnTo>
                  <a:close/>
                  <a:moveTo>
                    <a:pt x="155103" y="97960"/>
                  </a:moveTo>
                  <a:lnTo>
                    <a:pt x="171429" y="97960"/>
                  </a:lnTo>
                  <a:lnTo>
                    <a:pt x="171429" y="146939"/>
                  </a:lnTo>
                  <a:lnTo>
                    <a:pt x="155103" y="146939"/>
                  </a:lnTo>
                  <a:close/>
                  <a:moveTo>
                    <a:pt x="130613" y="228572"/>
                  </a:moveTo>
                  <a:lnTo>
                    <a:pt x="130613" y="163266"/>
                  </a:lnTo>
                  <a:lnTo>
                    <a:pt x="146939" y="163266"/>
                  </a:lnTo>
                  <a:lnTo>
                    <a:pt x="146939" y="228572"/>
                  </a:lnTo>
                  <a:close/>
                  <a:moveTo>
                    <a:pt x="187756" y="171429"/>
                  </a:moveTo>
                  <a:lnTo>
                    <a:pt x="187756" y="220409"/>
                  </a:lnTo>
                  <a:cubicBezTo>
                    <a:pt x="187756" y="224909"/>
                    <a:pt x="184097" y="228572"/>
                    <a:pt x="179593" y="228572"/>
                  </a:cubicBezTo>
                  <a:lnTo>
                    <a:pt x="163266" y="228572"/>
                  </a:lnTo>
                  <a:lnTo>
                    <a:pt x="163266" y="163266"/>
                  </a:lnTo>
                  <a:lnTo>
                    <a:pt x="179593" y="163266"/>
                  </a:lnTo>
                  <a:cubicBezTo>
                    <a:pt x="184097" y="163266"/>
                    <a:pt x="187756" y="166933"/>
                    <a:pt x="187756" y="171429"/>
                  </a:cubicBezTo>
                  <a:close/>
                  <a:moveTo>
                    <a:pt x="212246" y="138776"/>
                  </a:moveTo>
                  <a:cubicBezTo>
                    <a:pt x="212246" y="143276"/>
                    <a:pt x="208587" y="146939"/>
                    <a:pt x="204082" y="146939"/>
                  </a:cubicBezTo>
                  <a:lnTo>
                    <a:pt x="187756" y="146939"/>
                  </a:lnTo>
                  <a:lnTo>
                    <a:pt x="187756" y="97960"/>
                  </a:lnTo>
                  <a:lnTo>
                    <a:pt x="204082" y="97960"/>
                  </a:lnTo>
                  <a:cubicBezTo>
                    <a:pt x="208587" y="97960"/>
                    <a:pt x="212246" y="101627"/>
                    <a:pt x="212246" y="10612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081" name="Google Shape;3081;p17"/>
          <p:cNvSpPr txBox="1"/>
          <p:nvPr/>
        </p:nvSpPr>
        <p:spPr>
          <a:xfrm>
            <a:off x="31626" y="364841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RECOGNITIONS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82" name="Google Shape;3082;p17"/>
          <p:cNvSpPr txBox="1"/>
          <p:nvPr/>
        </p:nvSpPr>
        <p:spPr>
          <a:xfrm>
            <a:off x="31626" y="4568194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COLLABOATIONS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83" name="Google Shape;3083;p17"/>
          <p:cNvSpPr txBox="1"/>
          <p:nvPr/>
        </p:nvSpPr>
        <p:spPr>
          <a:xfrm>
            <a:off x="31626" y="548796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INDUSTRY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84" name="Google Shape;3084;p17"/>
          <p:cNvSpPr txBox="1"/>
          <p:nvPr/>
        </p:nvSpPr>
        <p:spPr>
          <a:xfrm>
            <a:off x="31626" y="6407742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RESEARCH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3085" name="Google Shape;3085;p17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22509" y="4951242"/>
            <a:ext cx="565459" cy="565459"/>
          </a:xfrm>
          <a:prstGeom prst="rect">
            <a:avLst/>
          </a:prstGeom>
          <a:noFill/>
          <a:ln>
            <a:noFill/>
          </a:ln>
        </p:spPr>
      </p:pic>
      <p:sp>
        <p:nvSpPr>
          <p:cNvPr id="3086" name="Google Shape;3086;p17"/>
          <p:cNvSpPr txBox="1"/>
          <p:nvPr/>
        </p:nvSpPr>
        <p:spPr>
          <a:xfrm>
            <a:off x="31626" y="888367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DC88A7"/>
                </a:solidFill>
                <a:latin typeface="Arial"/>
                <a:ea typeface="Arial"/>
                <a:cs typeface="Arial"/>
                <a:sym typeface="Arial"/>
              </a:rPr>
              <a:t>AMRITA</a:t>
            </a:r>
            <a:endParaRPr sz="500" b="1" i="0" u="none" strike="noStrike" cap="none">
              <a:solidFill>
                <a:srgbClr val="DC88A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87" name="Google Shape;3087;p17"/>
          <p:cNvSpPr txBox="1"/>
          <p:nvPr/>
        </p:nvSpPr>
        <p:spPr>
          <a:xfrm>
            <a:off x="31626" y="180886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DC88A7"/>
                </a:solidFill>
                <a:latin typeface="Arial"/>
                <a:ea typeface="Arial"/>
                <a:cs typeface="Arial"/>
                <a:sym typeface="Arial"/>
              </a:rPr>
              <a:t>MISSION &amp; VISION</a:t>
            </a:r>
            <a:endParaRPr sz="500" b="1" i="0" u="none" strike="noStrike" cap="none">
              <a:solidFill>
                <a:srgbClr val="DC88A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88" name="Google Shape;3088;p17">
            <a:hlinkClick r:id="rId4" action="ppaction://hlinksldjump"/>
          </p:cNvPr>
          <p:cNvSpPr/>
          <p:nvPr/>
        </p:nvSpPr>
        <p:spPr>
          <a:xfrm>
            <a:off x="22745" y="315776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89" name="Google Shape;3089;p17">
            <a:hlinkClick r:id="" action="ppaction://noaction"/>
          </p:cNvPr>
          <p:cNvSpPr/>
          <p:nvPr/>
        </p:nvSpPr>
        <p:spPr>
          <a:xfrm>
            <a:off x="22745" y="3993100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90" name="Google Shape;3090;p17">
            <a:hlinkClick r:id="rId5" action="ppaction://hlinksldjump"/>
          </p:cNvPr>
          <p:cNvSpPr/>
          <p:nvPr/>
        </p:nvSpPr>
        <p:spPr>
          <a:xfrm>
            <a:off x="22745" y="1235107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91" name="Google Shape;3091;p17">
            <a:hlinkClick r:id="rId6" action="ppaction://hlinksldjump"/>
          </p:cNvPr>
          <p:cNvSpPr/>
          <p:nvPr/>
        </p:nvSpPr>
        <p:spPr>
          <a:xfrm>
            <a:off x="22745" y="2154438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92" name="Google Shape;3092;p17">
            <a:hlinkClick r:id="rId7" action="ppaction://hlinksldjump"/>
          </p:cNvPr>
          <p:cNvSpPr/>
          <p:nvPr/>
        </p:nvSpPr>
        <p:spPr>
          <a:xfrm>
            <a:off x="22745" y="3073769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93" name="Google Shape;3093;p17">
            <a:hlinkClick r:id="" action="ppaction://noaction"/>
          </p:cNvPr>
          <p:cNvSpPr/>
          <p:nvPr/>
        </p:nvSpPr>
        <p:spPr>
          <a:xfrm>
            <a:off x="22745" y="4912431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94" name="Google Shape;3094;p17">
            <a:hlinkClick r:id="rId8" action="ppaction://hlinksldjump"/>
          </p:cNvPr>
          <p:cNvSpPr/>
          <p:nvPr/>
        </p:nvSpPr>
        <p:spPr>
          <a:xfrm>
            <a:off x="22745" y="5831762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95" name="Google Shape;3095;p17"/>
          <p:cNvSpPr txBox="1">
            <a:spLocks noGrp="1"/>
          </p:cNvSpPr>
          <p:nvPr>
            <p:ph type="body" idx="1"/>
          </p:nvPr>
        </p:nvSpPr>
        <p:spPr>
          <a:xfrm>
            <a:off x="1695450" y="1212369"/>
            <a:ext cx="10547350" cy="4664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</a:pPr>
            <a:r>
              <a:rPr lang="en-US"/>
              <a:t>17 Years of Excellence</a:t>
            </a:r>
            <a:endParaRPr/>
          </a:p>
        </p:txBody>
      </p:sp>
      <p:sp>
        <p:nvSpPr>
          <p:cNvPr id="3096" name="Google Shape;3096;p17"/>
          <p:cNvSpPr txBox="1">
            <a:spLocks noGrp="1"/>
          </p:cNvSpPr>
          <p:nvPr>
            <p:ph type="body" idx="2"/>
          </p:nvPr>
        </p:nvSpPr>
        <p:spPr>
          <a:xfrm>
            <a:off x="1682750" y="757655"/>
            <a:ext cx="10560050" cy="5747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 lnSpcReduction="10000"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B8114F"/>
              </a:buClr>
              <a:buSzPts val="3600"/>
              <a:buNone/>
            </a:pPr>
            <a:r>
              <a:rPr lang="en-US"/>
              <a:t>Our Journey</a:t>
            </a:r>
            <a:endParaRPr/>
          </a:p>
        </p:txBody>
      </p:sp>
      <p:pic>
        <p:nvPicPr>
          <p:cNvPr id="3097" name="Google Shape;3097;p17" descr="A picture containing diagram&#10;&#10;Description automatically generated"/>
          <p:cNvPicPr preferRelativeResize="0"/>
          <p:nvPr/>
        </p:nvPicPr>
        <p:blipFill rotWithShape="1">
          <a:blip r:embed="rId9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536448" y="5927890"/>
            <a:ext cx="839553" cy="560525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3098" name="Google Shape;3098;p17"/>
          <p:cNvCxnSpPr/>
          <p:nvPr/>
        </p:nvCxnSpPr>
        <p:spPr>
          <a:xfrm>
            <a:off x="9507860" y="4087654"/>
            <a:ext cx="0" cy="1689939"/>
          </a:xfrm>
          <a:prstGeom prst="straightConnector1">
            <a:avLst/>
          </a:prstGeom>
          <a:noFill/>
          <a:ln w="9525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pic>
        <p:nvPicPr>
          <p:cNvPr id="3099" name="Google Shape;3099;p17" descr="A picture containing drawing&#10;&#10;Description automatically generated"/>
          <p:cNvPicPr preferRelativeResize="0"/>
          <p:nvPr/>
        </p:nvPicPr>
        <p:blipFill rotWithShape="1">
          <a:blip r:embed="rId10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431333" y="3142766"/>
            <a:ext cx="1488230" cy="816796"/>
          </a:xfrm>
          <a:prstGeom prst="rect">
            <a:avLst/>
          </a:prstGeom>
          <a:noFill/>
          <a:ln>
            <a:noFill/>
          </a:ln>
        </p:spPr>
      </p:pic>
      <p:sp>
        <p:nvSpPr>
          <p:cNvPr id="3100" name="Google Shape;3100;p17"/>
          <p:cNvSpPr txBox="1"/>
          <p:nvPr/>
        </p:nvSpPr>
        <p:spPr>
          <a:xfrm>
            <a:off x="5566264" y="4651706"/>
            <a:ext cx="3479458" cy="8637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274320" marR="0" lvl="0" indent="-27432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C0728"/>
              </a:buClr>
              <a:buSzPts val="1520"/>
              <a:buFont typeface="Noto Sans Symbols"/>
              <a:buChar char="▪"/>
            </a:pPr>
            <a:r>
              <a:rPr lang="en-US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Amrita’s Learning App Wins US-based XPRIZE Adult Literacy Competition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3101" name="Google Shape;3101;p17"/>
          <p:cNvCxnSpPr/>
          <p:nvPr/>
        </p:nvCxnSpPr>
        <p:spPr>
          <a:xfrm>
            <a:off x="5698596" y="4087654"/>
            <a:ext cx="0" cy="1689939"/>
          </a:xfrm>
          <a:prstGeom prst="straightConnector1">
            <a:avLst/>
          </a:prstGeom>
          <a:noFill/>
          <a:ln w="9525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02" name="Google Shape;3102;p17"/>
          <p:cNvSpPr txBox="1"/>
          <p:nvPr/>
        </p:nvSpPr>
        <p:spPr>
          <a:xfrm>
            <a:off x="2029104" y="4690220"/>
            <a:ext cx="3075022" cy="20612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274320" marR="0" lvl="0" indent="-27432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C0728"/>
              </a:buClr>
              <a:buSzPts val="1520"/>
              <a:buFont typeface="Noto Sans Symbols"/>
              <a:buChar char="▪"/>
            </a:pPr>
            <a:r>
              <a:rPr lang="en-US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Ministry of Tribal Affairs, Center of Excellence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74320" marR="0" lvl="0" indent="-177800" algn="l" rtl="0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rgbClr val="5C0728"/>
              </a:buClr>
              <a:buSzPts val="1520"/>
              <a:buFont typeface="Noto Sans Symbols"/>
              <a:buNone/>
            </a:pPr>
            <a:endParaRPr sz="1600" b="0" i="0" u="none" strike="noStrike" cap="none">
              <a:solidFill>
                <a:schemeClr val="dk2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74320" marR="0" lvl="0" indent="-274320" algn="l" rtl="0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rgbClr val="5C0728"/>
              </a:buClr>
              <a:buSzPts val="1520"/>
              <a:buFont typeface="Noto Sans Symbols"/>
              <a:buChar char="▪"/>
            </a:pPr>
            <a:r>
              <a:rPr lang="en-US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MoU with Indian Navy (Cyber Security, Medical Research, Aerospace &amp; Anti-Submarine Warfare)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03" name="Google Shape;3103;p17"/>
          <p:cNvSpPr txBox="1"/>
          <p:nvPr/>
        </p:nvSpPr>
        <p:spPr>
          <a:xfrm>
            <a:off x="9376006" y="4618249"/>
            <a:ext cx="2573970" cy="8637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274320" marR="0" lvl="0" indent="-27432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C0728"/>
              </a:buClr>
              <a:buSzPts val="1520"/>
              <a:buFont typeface="Noto Sans Symbols"/>
              <a:buChar char="▪"/>
            </a:pPr>
            <a:r>
              <a:rPr lang="en-US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4</a:t>
            </a:r>
            <a:r>
              <a:rPr lang="en-US" sz="1600" b="0" i="0" u="none" strike="noStrike" cap="none" baseline="30000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th</a:t>
            </a:r>
            <a:r>
              <a:rPr lang="en-US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 Ranked University in India, 2020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74320" marR="0" lvl="0" indent="-177800" algn="l" rtl="0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rgbClr val="5C0728"/>
              </a:buClr>
              <a:buSzPts val="1520"/>
              <a:buFont typeface="Noto Sans Symbols"/>
              <a:buNone/>
            </a:pPr>
            <a:endParaRPr sz="1600" b="0" i="0" u="none" strike="noStrike" cap="none">
              <a:solidFill>
                <a:schemeClr val="dk2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74320" marR="0" lvl="0" indent="-274320" algn="l" rtl="0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rgbClr val="5C0728"/>
              </a:buClr>
              <a:buSzPts val="1520"/>
              <a:buFont typeface="Noto Sans Symbols"/>
              <a:buChar char="▪"/>
            </a:pPr>
            <a:r>
              <a:rPr lang="en-US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Selected as Technology Enabling Center for the State of kerala</a:t>
            </a:r>
            <a:endParaRPr sz="1600" b="0" i="0" u="none" strike="noStrike" cap="none">
              <a:solidFill>
                <a:schemeClr val="dk2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04" name="Google Shape;3104;p17"/>
          <p:cNvSpPr txBox="1"/>
          <p:nvPr/>
        </p:nvSpPr>
        <p:spPr>
          <a:xfrm>
            <a:off x="2055776" y="2180180"/>
            <a:ext cx="2926889" cy="16254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274320" marR="0" lvl="0" indent="-27432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C0728"/>
              </a:buClr>
              <a:buSzPts val="1520"/>
              <a:buFont typeface="Noto Sans Symbols"/>
              <a:buChar char="▪"/>
            </a:pPr>
            <a:r>
              <a:rPr lang="en-US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Drinking Water project for 5,000 Rural Villages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74320" marR="0" lvl="0" indent="-177800" algn="l" rtl="0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rgbClr val="5C0728"/>
              </a:buClr>
              <a:buSzPts val="1520"/>
              <a:buFont typeface="Noto Sans Symbols"/>
              <a:buNone/>
            </a:pPr>
            <a:endParaRPr sz="1600" b="0" i="0" u="none" strike="noStrike" cap="none">
              <a:solidFill>
                <a:schemeClr val="dk2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74320" marR="0" lvl="0" indent="-274320" algn="l" rtl="0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rgbClr val="5C0728"/>
              </a:buClr>
              <a:buSzPts val="1520"/>
              <a:buFont typeface="Noto Sans Symbols"/>
              <a:buChar char="▪"/>
            </a:pPr>
            <a:r>
              <a:rPr lang="en-US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India Research Excellence: Citations in Medical Sciences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05" name="Google Shape;3105;p17"/>
          <p:cNvSpPr txBox="1"/>
          <p:nvPr/>
        </p:nvSpPr>
        <p:spPr>
          <a:xfrm>
            <a:off x="5577145" y="2180181"/>
            <a:ext cx="2601165" cy="8637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274320" marR="0" lvl="0" indent="-27432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C0728"/>
              </a:buClr>
              <a:buSzPts val="1520"/>
              <a:buFont typeface="Noto Sans Symbols"/>
              <a:buChar char="▪"/>
            </a:pPr>
            <a:r>
              <a:rPr lang="en-US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MoU with Tata Institute of Genetics and Society for Research Against Antibiotic Resistance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3106" name="Google Shape;3106;p17"/>
          <p:cNvCxnSpPr/>
          <p:nvPr/>
        </p:nvCxnSpPr>
        <p:spPr>
          <a:xfrm>
            <a:off x="2161436" y="4126169"/>
            <a:ext cx="0" cy="1689939"/>
          </a:xfrm>
          <a:prstGeom prst="straightConnector1">
            <a:avLst/>
          </a:prstGeom>
          <a:noFill/>
          <a:ln w="9525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107" name="Google Shape;3107;p17"/>
          <p:cNvGrpSpPr/>
          <p:nvPr/>
        </p:nvGrpSpPr>
        <p:grpSpPr>
          <a:xfrm>
            <a:off x="1798550" y="2286464"/>
            <a:ext cx="794084" cy="2219306"/>
            <a:chOff x="3170376" y="2295988"/>
            <a:chExt cx="794084" cy="2219306"/>
          </a:xfrm>
        </p:grpSpPr>
        <p:sp>
          <p:nvSpPr>
            <p:cNvPr id="3108" name="Google Shape;3108;p17"/>
            <p:cNvSpPr/>
            <p:nvPr/>
          </p:nvSpPr>
          <p:spPr>
            <a:xfrm>
              <a:off x="3457575" y="3971995"/>
              <a:ext cx="200025" cy="200025"/>
            </a:xfrm>
            <a:prstGeom prst="star4">
              <a:avLst>
                <a:gd name="adj" fmla="val 12500"/>
              </a:avLst>
            </a:prstGeom>
            <a:solidFill>
              <a:schemeClr val="accent3"/>
            </a:solidFill>
            <a:ln w="12700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9" name="Google Shape;3109;p17"/>
            <p:cNvSpPr/>
            <p:nvPr/>
          </p:nvSpPr>
          <p:spPr>
            <a:xfrm>
              <a:off x="3170376" y="4072620"/>
              <a:ext cx="794084" cy="442674"/>
            </a:xfrm>
            <a:prstGeom prst="roundRect">
              <a:avLst>
                <a:gd name="adj" fmla="val 16667"/>
              </a:avLst>
            </a:prstGeom>
            <a:solidFill>
              <a:schemeClr val="lt1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-US" sz="2000" b="0" i="0" u="none" strike="noStrike" cap="none">
                  <a:solidFill>
                    <a:schemeClr val="dk2"/>
                  </a:solidFill>
                  <a:latin typeface="Arial"/>
                  <a:ea typeface="Arial"/>
                  <a:cs typeface="Arial"/>
                  <a:sym typeface="Arial"/>
                </a:rPr>
                <a:t>2018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3110" name="Google Shape;3110;p17"/>
            <p:cNvCxnSpPr/>
            <p:nvPr/>
          </p:nvCxnSpPr>
          <p:spPr>
            <a:xfrm>
              <a:off x="3556796" y="2295988"/>
              <a:ext cx="0" cy="1689939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3111" name="Google Shape;3111;p17"/>
          <p:cNvGrpSpPr/>
          <p:nvPr/>
        </p:nvGrpSpPr>
        <p:grpSpPr>
          <a:xfrm>
            <a:off x="5319002" y="2286464"/>
            <a:ext cx="794084" cy="2219306"/>
            <a:chOff x="5910178" y="2295988"/>
            <a:chExt cx="794084" cy="2219306"/>
          </a:xfrm>
        </p:grpSpPr>
        <p:sp>
          <p:nvSpPr>
            <p:cNvPr id="3112" name="Google Shape;3112;p17"/>
            <p:cNvSpPr/>
            <p:nvPr/>
          </p:nvSpPr>
          <p:spPr>
            <a:xfrm>
              <a:off x="6200775" y="3971995"/>
              <a:ext cx="200025" cy="200025"/>
            </a:xfrm>
            <a:prstGeom prst="star4">
              <a:avLst>
                <a:gd name="adj" fmla="val 12500"/>
              </a:avLst>
            </a:prstGeom>
            <a:solidFill>
              <a:schemeClr val="accent3"/>
            </a:solidFill>
            <a:ln w="12700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3" name="Google Shape;3113;p17"/>
            <p:cNvSpPr/>
            <p:nvPr/>
          </p:nvSpPr>
          <p:spPr>
            <a:xfrm>
              <a:off x="5910178" y="4072620"/>
              <a:ext cx="794084" cy="442674"/>
            </a:xfrm>
            <a:prstGeom prst="roundRect">
              <a:avLst>
                <a:gd name="adj" fmla="val 16667"/>
              </a:avLst>
            </a:prstGeom>
            <a:solidFill>
              <a:schemeClr val="lt1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-US" sz="2000" b="0" i="0" u="none" strike="noStrike" cap="none">
                  <a:solidFill>
                    <a:schemeClr val="dk2"/>
                  </a:solidFill>
                  <a:latin typeface="Arial"/>
                  <a:ea typeface="Arial"/>
                  <a:cs typeface="Arial"/>
                  <a:sym typeface="Arial"/>
                </a:rPr>
                <a:t>2019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3114" name="Google Shape;3114;p17"/>
            <p:cNvCxnSpPr/>
            <p:nvPr/>
          </p:nvCxnSpPr>
          <p:spPr>
            <a:xfrm>
              <a:off x="6300344" y="2295988"/>
              <a:ext cx="0" cy="1689939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pic>
        <p:nvPicPr>
          <p:cNvPr id="3115" name="Google Shape;3115;p17" descr="A picture containing light&#10;&#10;Description automatically generated"/>
          <p:cNvPicPr preferRelativeResize="0"/>
          <p:nvPr/>
        </p:nvPicPr>
        <p:blipFill rotWithShape="1">
          <a:blip r:embed="rId11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72408" y="3726130"/>
            <a:ext cx="628333" cy="964090"/>
          </a:xfrm>
          <a:prstGeom prst="rect">
            <a:avLst/>
          </a:prstGeom>
          <a:noFill/>
          <a:ln>
            <a:noFill/>
          </a:ln>
        </p:spPr>
      </p:pic>
      <p:pic>
        <p:nvPicPr>
          <p:cNvPr id="3116" name="Google Shape;3116;p17" descr="A picture containing text&#10;&#10;Description automatically generated"/>
          <p:cNvPicPr preferRelativeResize="0"/>
          <p:nvPr/>
        </p:nvPicPr>
        <p:blipFill rotWithShape="1">
          <a:blip r:embed="rId1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787754" y="5464198"/>
            <a:ext cx="1606960" cy="476916"/>
          </a:xfrm>
          <a:prstGeom prst="rect">
            <a:avLst/>
          </a:prstGeom>
          <a:noFill/>
          <a:ln>
            <a:noFill/>
          </a:ln>
        </p:spPr>
      </p:pic>
      <p:sp>
        <p:nvSpPr>
          <p:cNvPr id="3117" name="Google Shape;3117;p17"/>
          <p:cNvSpPr txBox="1"/>
          <p:nvPr/>
        </p:nvSpPr>
        <p:spPr>
          <a:xfrm>
            <a:off x="9380845" y="2263314"/>
            <a:ext cx="1991444" cy="8637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274320" marR="0" lvl="0" indent="-27432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C0728"/>
              </a:buClr>
              <a:buSzPts val="1520"/>
              <a:buFont typeface="Noto Sans Symbols"/>
              <a:buChar char="▪"/>
            </a:pPr>
            <a:r>
              <a:rPr lang="en-US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India’s First UNESCO Chair on Experiential Learning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3118" name="Google Shape;3118;p17"/>
          <p:cNvPicPr preferRelativeResize="0"/>
          <p:nvPr/>
        </p:nvPicPr>
        <p:blipFill rotWithShape="1">
          <a:blip r:embed="rId1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96453" y="2845563"/>
            <a:ext cx="1148874" cy="106852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119" name="Google Shape;3119;p17"/>
          <p:cNvGrpSpPr/>
          <p:nvPr/>
        </p:nvGrpSpPr>
        <p:grpSpPr>
          <a:xfrm>
            <a:off x="9119847" y="2283452"/>
            <a:ext cx="794084" cy="2219306"/>
            <a:chOff x="5910178" y="2295988"/>
            <a:chExt cx="794084" cy="2219306"/>
          </a:xfrm>
        </p:grpSpPr>
        <p:sp>
          <p:nvSpPr>
            <p:cNvPr id="3120" name="Google Shape;3120;p17"/>
            <p:cNvSpPr/>
            <p:nvPr/>
          </p:nvSpPr>
          <p:spPr>
            <a:xfrm>
              <a:off x="6200775" y="3971995"/>
              <a:ext cx="200025" cy="200025"/>
            </a:xfrm>
            <a:prstGeom prst="star4">
              <a:avLst>
                <a:gd name="adj" fmla="val 12500"/>
              </a:avLst>
            </a:prstGeom>
            <a:solidFill>
              <a:schemeClr val="accent3"/>
            </a:solidFill>
            <a:ln w="12700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1" name="Google Shape;3121;p17"/>
            <p:cNvSpPr/>
            <p:nvPr/>
          </p:nvSpPr>
          <p:spPr>
            <a:xfrm>
              <a:off x="5910178" y="4072620"/>
              <a:ext cx="794084" cy="442674"/>
            </a:xfrm>
            <a:prstGeom prst="roundRect">
              <a:avLst>
                <a:gd name="adj" fmla="val 16667"/>
              </a:avLst>
            </a:prstGeom>
            <a:solidFill>
              <a:schemeClr val="lt1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-US" sz="2000" b="0" i="0" u="none" strike="noStrike" cap="none">
                  <a:solidFill>
                    <a:schemeClr val="dk2"/>
                  </a:solidFill>
                  <a:latin typeface="Arial"/>
                  <a:ea typeface="Arial"/>
                  <a:cs typeface="Arial"/>
                  <a:sym typeface="Arial"/>
                </a:rPr>
                <a:t>2020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3122" name="Google Shape;3122;p17"/>
            <p:cNvCxnSpPr/>
            <p:nvPr/>
          </p:nvCxnSpPr>
          <p:spPr>
            <a:xfrm>
              <a:off x="6300344" y="2295988"/>
              <a:ext cx="0" cy="1689939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000"/>
                            </p:stCondLst>
                            <p:childTnLst>
                              <p:par>
                                <p:cTn id="4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500"/>
                            </p:stCondLst>
                            <p:childTnLst>
                              <p:par>
                                <p:cTn id="4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3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27" name="Google Shape;3127;p18"/>
          <p:cNvGrpSpPr/>
          <p:nvPr/>
        </p:nvGrpSpPr>
        <p:grpSpPr>
          <a:xfrm>
            <a:off x="-812316" y="4835469"/>
            <a:ext cx="896786" cy="896786"/>
            <a:chOff x="-812316" y="4835469"/>
            <a:chExt cx="896786" cy="896786"/>
          </a:xfrm>
        </p:grpSpPr>
        <p:sp>
          <p:nvSpPr>
            <p:cNvPr id="3128" name="Google Shape;3128;p18"/>
            <p:cNvSpPr/>
            <p:nvPr/>
          </p:nvSpPr>
          <p:spPr>
            <a:xfrm>
              <a:off x="-812316" y="4835469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9" name="Google Shape;3129;p18"/>
            <p:cNvSpPr/>
            <p:nvPr/>
          </p:nvSpPr>
          <p:spPr>
            <a:xfrm>
              <a:off x="-726564" y="4910380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130" name="Google Shape;3130;p18"/>
            <p:cNvGrpSpPr/>
            <p:nvPr/>
          </p:nvGrpSpPr>
          <p:grpSpPr>
            <a:xfrm>
              <a:off x="-646724" y="4948860"/>
              <a:ext cx="573429" cy="573428"/>
              <a:chOff x="-646724" y="4948860"/>
              <a:chExt cx="573429" cy="573428"/>
            </a:xfrm>
          </p:grpSpPr>
          <p:sp>
            <p:nvSpPr>
              <p:cNvPr id="3131" name="Google Shape;3131;p18"/>
              <p:cNvSpPr/>
              <p:nvPr/>
            </p:nvSpPr>
            <p:spPr>
              <a:xfrm>
                <a:off x="-352393" y="5349364"/>
                <a:ext cx="131597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131597" h="37743" extrusionOk="0">
                    <a:moveTo>
                      <a:pt x="0" y="0"/>
                    </a:moveTo>
                    <a:lnTo>
                      <a:pt x="131597" y="0"/>
                    </a:lnTo>
                    <a:lnTo>
                      <a:pt x="131597" y="37743"/>
                    </a:lnTo>
                    <a:lnTo>
                      <a:pt x="0" y="377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65E7D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32" name="Google Shape;3132;p18"/>
              <p:cNvSpPr/>
              <p:nvPr/>
            </p:nvSpPr>
            <p:spPr>
              <a:xfrm>
                <a:off x="-281611" y="5349364"/>
                <a:ext cx="60926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60926" h="37743" extrusionOk="0">
                    <a:moveTo>
                      <a:pt x="0" y="37743"/>
                    </a:moveTo>
                    <a:lnTo>
                      <a:pt x="60927" y="37743"/>
                    </a:lnTo>
                    <a:lnTo>
                      <a:pt x="60927" y="0"/>
                    </a:lnTo>
                    <a:lnTo>
                      <a:pt x="3248" y="0"/>
                    </a:lnTo>
                    <a:lnTo>
                      <a:pt x="0" y="37743"/>
                    </a:lnTo>
                    <a:close/>
                  </a:path>
                </a:pathLst>
              </a:custGeom>
              <a:solidFill>
                <a:srgbClr val="2B4D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33" name="Google Shape;3133;p18"/>
              <p:cNvSpPr/>
              <p:nvPr/>
            </p:nvSpPr>
            <p:spPr>
              <a:xfrm>
                <a:off x="-619060" y="5208695"/>
                <a:ext cx="266666" cy="305194"/>
              </a:xfrm>
              <a:custGeom>
                <a:avLst/>
                <a:gdLst/>
                <a:ahLst/>
                <a:cxnLst/>
                <a:rect l="l" t="t" r="r" b="b"/>
                <a:pathLst>
                  <a:path w="266666" h="305194" extrusionOk="0">
                    <a:moveTo>
                      <a:pt x="266667" y="305194"/>
                    </a:moveTo>
                    <a:lnTo>
                      <a:pt x="0" y="305194"/>
                    </a:lnTo>
                    <a:lnTo>
                      <a:pt x="0" y="0"/>
                    </a:lnTo>
                    <a:lnTo>
                      <a:pt x="266667" y="103262"/>
                    </a:lnTo>
                    <a:lnTo>
                      <a:pt x="266667" y="305194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34" name="Google Shape;3134;p18"/>
              <p:cNvSpPr/>
              <p:nvPr/>
            </p:nvSpPr>
            <p:spPr>
              <a:xfrm>
                <a:off x="-619060" y="5208695"/>
                <a:ext cx="266666" cy="305194"/>
              </a:xfrm>
              <a:custGeom>
                <a:avLst/>
                <a:gdLst/>
                <a:ahLst/>
                <a:cxnLst/>
                <a:rect l="l" t="t" r="r" b="b"/>
                <a:pathLst>
                  <a:path w="266666" h="305194" extrusionOk="0">
                    <a:moveTo>
                      <a:pt x="0" y="0"/>
                    </a:moveTo>
                    <a:lnTo>
                      <a:pt x="0" y="27327"/>
                    </a:lnTo>
                    <a:lnTo>
                      <a:pt x="221308" y="113006"/>
                    </a:lnTo>
                    <a:cubicBezTo>
                      <a:pt x="233852" y="117822"/>
                      <a:pt x="242139" y="129918"/>
                      <a:pt x="242139" y="143469"/>
                    </a:cubicBezTo>
                    <a:lnTo>
                      <a:pt x="242139" y="305194"/>
                    </a:lnTo>
                    <a:lnTo>
                      <a:pt x="266667" y="305194"/>
                    </a:lnTo>
                    <a:lnTo>
                      <a:pt x="266667" y="1032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35" name="Google Shape;3135;p18"/>
              <p:cNvSpPr/>
              <p:nvPr/>
            </p:nvSpPr>
            <p:spPr>
              <a:xfrm>
                <a:off x="-574261" y="5273653"/>
                <a:ext cx="177068" cy="120845"/>
              </a:xfrm>
              <a:custGeom>
                <a:avLst/>
                <a:gdLst/>
                <a:ahLst/>
                <a:cxnLst/>
                <a:rect l="l" t="t" r="r" b="b"/>
                <a:pathLst>
                  <a:path w="177068" h="120845" extrusionOk="0">
                    <a:moveTo>
                      <a:pt x="177069" y="62383"/>
                    </a:moveTo>
                    <a:lnTo>
                      <a:pt x="177069" y="120846"/>
                    </a:lnTo>
                    <a:lnTo>
                      <a:pt x="0" y="120846"/>
                    </a:lnTo>
                    <a:lnTo>
                      <a:pt x="0" y="0"/>
                    </a:lnTo>
                    <a:lnTo>
                      <a:pt x="60031" y="21168"/>
                    </a:lnTo>
                    <a:lnTo>
                      <a:pt x="117038" y="41327"/>
                    </a:lnTo>
                    <a:lnTo>
                      <a:pt x="177069" y="62383"/>
                    </a:ln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36" name="Google Shape;3136;p18"/>
              <p:cNvSpPr/>
              <p:nvPr/>
            </p:nvSpPr>
            <p:spPr>
              <a:xfrm>
                <a:off x="-574261" y="5273653"/>
                <a:ext cx="177068" cy="120957"/>
              </a:xfrm>
              <a:custGeom>
                <a:avLst/>
                <a:gdLst/>
                <a:ahLst/>
                <a:cxnLst/>
                <a:rect l="l" t="t" r="r" b="b"/>
                <a:pathLst>
                  <a:path w="177068" h="120957" extrusionOk="0">
                    <a:moveTo>
                      <a:pt x="117150" y="41215"/>
                    </a:moveTo>
                    <a:lnTo>
                      <a:pt x="60143" y="21056"/>
                    </a:lnTo>
                    <a:lnTo>
                      <a:pt x="0" y="0"/>
                    </a:lnTo>
                    <a:lnTo>
                      <a:pt x="0" y="19264"/>
                    </a:lnTo>
                    <a:lnTo>
                      <a:pt x="35503" y="31807"/>
                    </a:lnTo>
                    <a:lnTo>
                      <a:pt x="92510" y="51967"/>
                    </a:lnTo>
                    <a:lnTo>
                      <a:pt x="141117" y="69103"/>
                    </a:lnTo>
                    <a:cubicBezTo>
                      <a:pt x="147949" y="71567"/>
                      <a:pt x="152541" y="77951"/>
                      <a:pt x="152541" y="85230"/>
                    </a:cubicBezTo>
                    <a:lnTo>
                      <a:pt x="152541" y="120958"/>
                    </a:lnTo>
                    <a:lnTo>
                      <a:pt x="177069" y="120958"/>
                    </a:lnTo>
                    <a:lnTo>
                      <a:pt x="177069" y="62495"/>
                    </a:lnTo>
                    <a:lnTo>
                      <a:pt x="117150" y="41215"/>
                    </a:ln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37" name="Google Shape;3137;p18"/>
              <p:cNvSpPr/>
              <p:nvPr/>
            </p:nvSpPr>
            <p:spPr>
              <a:xfrm>
                <a:off x="-261787" y="5175207"/>
                <a:ext cx="103598" cy="279098"/>
              </a:xfrm>
              <a:custGeom>
                <a:avLst/>
                <a:gdLst/>
                <a:ahLst/>
                <a:cxnLst/>
                <a:rect l="l" t="t" r="r" b="b"/>
                <a:pathLst>
                  <a:path w="103598" h="279098" extrusionOk="0">
                    <a:moveTo>
                      <a:pt x="103598" y="256699"/>
                    </a:moveTo>
                    <a:lnTo>
                      <a:pt x="85118" y="279099"/>
                    </a:lnTo>
                    <a:lnTo>
                      <a:pt x="18480" y="279099"/>
                    </a:lnTo>
                    <a:lnTo>
                      <a:pt x="0" y="256699"/>
                    </a:lnTo>
                    <a:lnTo>
                      <a:pt x="12320" y="111550"/>
                    </a:lnTo>
                    <a:lnTo>
                      <a:pt x="18480" y="38975"/>
                    </a:lnTo>
                    <a:lnTo>
                      <a:pt x="19600" y="26319"/>
                    </a:lnTo>
                    <a:lnTo>
                      <a:pt x="31695" y="4816"/>
                    </a:lnTo>
                    <a:cubicBezTo>
                      <a:pt x="31919" y="2128"/>
                      <a:pt x="33599" y="0"/>
                      <a:pt x="35503" y="0"/>
                    </a:cubicBezTo>
                    <a:lnTo>
                      <a:pt x="68207" y="0"/>
                    </a:lnTo>
                    <a:cubicBezTo>
                      <a:pt x="70223" y="0"/>
                      <a:pt x="71903" y="2128"/>
                      <a:pt x="72015" y="4816"/>
                    </a:cubicBezTo>
                    <a:lnTo>
                      <a:pt x="84222" y="27327"/>
                    </a:lnTo>
                    <a:lnTo>
                      <a:pt x="91390" y="111550"/>
                    </a:lnTo>
                    <a:lnTo>
                      <a:pt x="97550" y="184124"/>
                    </a:lnTo>
                    <a:lnTo>
                      <a:pt x="103598" y="256699"/>
                    </a:lnTo>
                    <a:close/>
                  </a:path>
                </a:pathLst>
              </a:custGeom>
              <a:solidFill>
                <a:srgbClr val="C3D5E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38" name="Google Shape;3138;p18"/>
              <p:cNvSpPr/>
              <p:nvPr/>
            </p:nvSpPr>
            <p:spPr>
              <a:xfrm>
                <a:off x="-208140" y="5141608"/>
                <a:ext cx="49951" cy="312697"/>
              </a:xfrm>
              <a:custGeom>
                <a:avLst/>
                <a:gdLst/>
                <a:ahLst/>
                <a:cxnLst/>
                <a:rect l="l" t="t" r="r" b="b"/>
                <a:pathLst>
                  <a:path w="49951" h="312697" extrusionOk="0">
                    <a:moveTo>
                      <a:pt x="43791" y="217724"/>
                    </a:moveTo>
                    <a:lnTo>
                      <a:pt x="37631" y="145149"/>
                    </a:lnTo>
                    <a:lnTo>
                      <a:pt x="25760" y="4816"/>
                    </a:lnTo>
                    <a:cubicBezTo>
                      <a:pt x="25535" y="2128"/>
                      <a:pt x="23184" y="0"/>
                      <a:pt x="20496" y="0"/>
                    </a:cubicBezTo>
                    <a:lnTo>
                      <a:pt x="0" y="0"/>
                    </a:lnTo>
                    <a:cubicBezTo>
                      <a:pt x="2800" y="0"/>
                      <a:pt x="5040" y="2128"/>
                      <a:pt x="5264" y="4816"/>
                    </a:cubicBezTo>
                    <a:lnTo>
                      <a:pt x="17136" y="145149"/>
                    </a:lnTo>
                    <a:lnTo>
                      <a:pt x="23296" y="217724"/>
                    </a:lnTo>
                    <a:lnTo>
                      <a:pt x="29455" y="312698"/>
                    </a:lnTo>
                    <a:lnTo>
                      <a:pt x="49951" y="290298"/>
                    </a:lnTo>
                    <a:lnTo>
                      <a:pt x="43791" y="217724"/>
                    </a:lnTo>
                    <a:close/>
                  </a:path>
                </a:pathLst>
              </a:custGeom>
              <a:solidFill>
                <a:srgbClr val="B7C8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39" name="Google Shape;3139;p18"/>
              <p:cNvSpPr/>
              <p:nvPr/>
            </p:nvSpPr>
            <p:spPr>
              <a:xfrm>
                <a:off x="-243307" y="5141496"/>
                <a:ext cx="66638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66638" h="72574" extrusionOk="0">
                    <a:moveTo>
                      <a:pt x="66639" y="72575"/>
                    </a:moveTo>
                    <a:lnTo>
                      <a:pt x="0" y="72575"/>
                    </a:lnTo>
                    <a:lnTo>
                      <a:pt x="5712" y="4816"/>
                    </a:lnTo>
                    <a:cubicBezTo>
                      <a:pt x="5936" y="2128"/>
                      <a:pt x="8288" y="0"/>
                      <a:pt x="10976" y="0"/>
                    </a:cubicBezTo>
                    <a:lnTo>
                      <a:pt x="55551" y="0"/>
                    </a:lnTo>
                    <a:cubicBezTo>
                      <a:pt x="58351" y="0"/>
                      <a:pt x="60591" y="2128"/>
                      <a:pt x="60815" y="4816"/>
                    </a:cubicBezTo>
                    <a:lnTo>
                      <a:pt x="66639" y="72575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40" name="Google Shape;3140;p18"/>
              <p:cNvSpPr/>
              <p:nvPr/>
            </p:nvSpPr>
            <p:spPr>
              <a:xfrm>
                <a:off x="-208140" y="5141604"/>
                <a:ext cx="31471" cy="72578"/>
              </a:xfrm>
              <a:custGeom>
                <a:avLst/>
                <a:gdLst/>
                <a:ahLst/>
                <a:cxnLst/>
                <a:rect l="l" t="t" r="r" b="b"/>
                <a:pathLst>
                  <a:path w="31471" h="72578" extrusionOk="0">
                    <a:moveTo>
                      <a:pt x="5264" y="4820"/>
                    </a:moveTo>
                    <a:lnTo>
                      <a:pt x="10976" y="72579"/>
                    </a:lnTo>
                    <a:lnTo>
                      <a:pt x="31471" y="72579"/>
                    </a:lnTo>
                    <a:lnTo>
                      <a:pt x="25760" y="4820"/>
                    </a:lnTo>
                    <a:cubicBezTo>
                      <a:pt x="25535" y="2132"/>
                      <a:pt x="23184" y="4"/>
                      <a:pt x="20496" y="4"/>
                    </a:cubicBezTo>
                    <a:lnTo>
                      <a:pt x="0" y="4"/>
                    </a:lnTo>
                    <a:cubicBezTo>
                      <a:pt x="2800" y="-108"/>
                      <a:pt x="5040" y="2020"/>
                      <a:pt x="5264" y="4820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41" name="Google Shape;3141;p18"/>
              <p:cNvSpPr/>
              <p:nvPr/>
            </p:nvSpPr>
            <p:spPr>
              <a:xfrm>
                <a:off x="-255627" y="5286757"/>
                <a:ext cx="91278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91278" h="72574" extrusionOk="0">
                    <a:moveTo>
                      <a:pt x="91278" y="72575"/>
                    </a:moveTo>
                    <a:lnTo>
                      <a:pt x="0" y="72575"/>
                    </a:lnTo>
                    <a:lnTo>
                      <a:pt x="6160" y="0"/>
                    </a:lnTo>
                    <a:lnTo>
                      <a:pt x="85118" y="0"/>
                    </a:lnTo>
                    <a:lnTo>
                      <a:pt x="91278" y="72575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42" name="Google Shape;3142;p18"/>
              <p:cNvSpPr/>
              <p:nvPr/>
            </p:nvSpPr>
            <p:spPr>
              <a:xfrm>
                <a:off x="-191004" y="5286757"/>
                <a:ext cx="26655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26655" h="72574" extrusionOk="0">
                    <a:moveTo>
                      <a:pt x="26656" y="72575"/>
                    </a:moveTo>
                    <a:lnTo>
                      <a:pt x="20496" y="0"/>
                    </a:lnTo>
                    <a:lnTo>
                      <a:pt x="0" y="0"/>
                    </a:lnTo>
                    <a:lnTo>
                      <a:pt x="6160" y="72575"/>
                    </a:lnTo>
                    <a:lnTo>
                      <a:pt x="26656" y="72575"/>
                    </a:ln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43" name="Google Shape;3143;p18"/>
              <p:cNvSpPr/>
              <p:nvPr/>
            </p:nvSpPr>
            <p:spPr>
              <a:xfrm>
                <a:off x="-541670" y="5457106"/>
                <a:ext cx="111885" cy="56782"/>
              </a:xfrm>
              <a:custGeom>
                <a:avLst/>
                <a:gdLst/>
                <a:ahLst/>
                <a:cxnLst/>
                <a:rect l="l" t="t" r="r" b="b"/>
                <a:pathLst>
                  <a:path w="111885" h="56782" extrusionOk="0">
                    <a:moveTo>
                      <a:pt x="0" y="0"/>
                    </a:moveTo>
                    <a:lnTo>
                      <a:pt x="111886" y="0"/>
                    </a:lnTo>
                    <a:lnTo>
                      <a:pt x="111886" y="56783"/>
                    </a:lnTo>
                    <a:lnTo>
                      <a:pt x="0" y="5678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44" name="Google Shape;3144;p18"/>
              <p:cNvSpPr/>
              <p:nvPr/>
            </p:nvSpPr>
            <p:spPr>
              <a:xfrm>
                <a:off x="-453415" y="5457106"/>
                <a:ext cx="23631" cy="56782"/>
              </a:xfrm>
              <a:custGeom>
                <a:avLst/>
                <a:gdLst/>
                <a:ahLst/>
                <a:cxnLst/>
                <a:rect l="l" t="t" r="r" b="b"/>
                <a:pathLst>
                  <a:path w="23631" h="56782" extrusionOk="0">
                    <a:moveTo>
                      <a:pt x="0" y="0"/>
                    </a:moveTo>
                    <a:lnTo>
                      <a:pt x="23632" y="0"/>
                    </a:lnTo>
                    <a:lnTo>
                      <a:pt x="23632" y="56783"/>
                    </a:lnTo>
                    <a:lnTo>
                      <a:pt x="0" y="5678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45" name="Google Shape;3145;p18"/>
              <p:cNvSpPr/>
              <p:nvPr/>
            </p:nvSpPr>
            <p:spPr>
              <a:xfrm>
                <a:off x="-352393" y="5431906"/>
                <a:ext cx="251435" cy="81982"/>
              </a:xfrm>
              <a:custGeom>
                <a:avLst/>
                <a:gdLst/>
                <a:ahLst/>
                <a:cxnLst/>
                <a:rect l="l" t="t" r="r" b="b"/>
                <a:pathLst>
                  <a:path w="251435" h="81982" extrusionOk="0">
                    <a:moveTo>
                      <a:pt x="251435" y="81982"/>
                    </a:moveTo>
                    <a:lnTo>
                      <a:pt x="0" y="81982"/>
                    </a:lnTo>
                    <a:lnTo>
                      <a:pt x="0" y="0"/>
                    </a:lnTo>
                    <a:lnTo>
                      <a:pt x="235308" y="0"/>
                    </a:lnTo>
                    <a:cubicBezTo>
                      <a:pt x="244155" y="0"/>
                      <a:pt x="251435" y="7168"/>
                      <a:pt x="251435" y="16128"/>
                    </a:cubicBezTo>
                    <a:lnTo>
                      <a:pt x="251435" y="81982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46" name="Google Shape;3146;p18"/>
              <p:cNvSpPr/>
              <p:nvPr/>
            </p:nvSpPr>
            <p:spPr>
              <a:xfrm>
                <a:off x="-141613" y="5431906"/>
                <a:ext cx="40655" cy="82094"/>
              </a:xfrm>
              <a:custGeom>
                <a:avLst/>
                <a:gdLst/>
                <a:ahLst/>
                <a:cxnLst/>
                <a:rect l="l" t="t" r="r" b="b"/>
                <a:pathLst>
                  <a:path w="40655" h="82094" extrusionOk="0">
                    <a:moveTo>
                      <a:pt x="24528" y="0"/>
                    </a:moveTo>
                    <a:lnTo>
                      <a:pt x="0" y="0"/>
                    </a:lnTo>
                    <a:cubicBezTo>
                      <a:pt x="8848" y="0"/>
                      <a:pt x="16128" y="7168"/>
                      <a:pt x="16128" y="16128"/>
                    </a:cubicBezTo>
                    <a:lnTo>
                      <a:pt x="16128" y="82094"/>
                    </a:lnTo>
                    <a:lnTo>
                      <a:pt x="40655" y="82094"/>
                    </a:lnTo>
                    <a:lnTo>
                      <a:pt x="40655" y="16128"/>
                    </a:lnTo>
                    <a:cubicBezTo>
                      <a:pt x="40655" y="7168"/>
                      <a:pt x="33375" y="0"/>
                      <a:pt x="24528" y="0"/>
                    </a:cubicBez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3147" name="Google Shape;3147;p18"/>
              <p:cNvGrpSpPr/>
              <p:nvPr/>
            </p:nvGrpSpPr>
            <p:grpSpPr>
              <a:xfrm>
                <a:off x="-646724" y="4948860"/>
                <a:ext cx="573429" cy="573428"/>
                <a:chOff x="-646724" y="4948860"/>
                <a:chExt cx="573429" cy="573428"/>
              </a:xfrm>
            </p:grpSpPr>
            <p:sp>
              <p:nvSpPr>
                <p:cNvPr id="3148" name="Google Shape;3148;p18"/>
                <p:cNvSpPr/>
                <p:nvPr/>
              </p:nvSpPr>
              <p:spPr>
                <a:xfrm>
                  <a:off x="-238827" y="4948860"/>
                  <a:ext cx="97998" cy="172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98" h="172924" extrusionOk="0">
                      <a:moveTo>
                        <a:pt x="29903" y="66527"/>
                      </a:moveTo>
                      <a:lnTo>
                        <a:pt x="59023" y="66527"/>
                      </a:lnTo>
                      <a:cubicBezTo>
                        <a:pt x="71231" y="66527"/>
                        <a:pt x="81198" y="76495"/>
                        <a:pt x="81198" y="88702"/>
                      </a:cubicBezTo>
                      <a:lnTo>
                        <a:pt x="81198" y="100462"/>
                      </a:lnTo>
                      <a:cubicBezTo>
                        <a:pt x="81198" y="112670"/>
                        <a:pt x="71231" y="122638"/>
                        <a:pt x="59023" y="122638"/>
                      </a:cubicBezTo>
                      <a:cubicBezTo>
                        <a:pt x="42671" y="122638"/>
                        <a:pt x="29455" y="135965"/>
                        <a:pt x="29455" y="152205"/>
                      </a:cubicBezTo>
                      <a:lnTo>
                        <a:pt x="29455" y="164525"/>
                      </a:lnTo>
                      <a:cubicBezTo>
                        <a:pt x="29455" y="169117"/>
                        <a:pt x="33263" y="172925"/>
                        <a:pt x="37855" y="172925"/>
                      </a:cubicBezTo>
                      <a:cubicBezTo>
                        <a:pt x="42447" y="172925"/>
                        <a:pt x="46255" y="169117"/>
                        <a:pt x="46255" y="164525"/>
                      </a:cubicBezTo>
                      <a:lnTo>
                        <a:pt x="46255" y="152205"/>
                      </a:lnTo>
                      <a:cubicBezTo>
                        <a:pt x="46255" y="145149"/>
                        <a:pt x="51967" y="139437"/>
                        <a:pt x="59023" y="139437"/>
                      </a:cubicBezTo>
                      <a:cubicBezTo>
                        <a:pt x="80526" y="139437"/>
                        <a:pt x="97998" y="121966"/>
                        <a:pt x="97998" y="100462"/>
                      </a:cubicBezTo>
                      <a:lnTo>
                        <a:pt x="97998" y="88814"/>
                      </a:lnTo>
                      <a:cubicBezTo>
                        <a:pt x="97998" y="67311"/>
                        <a:pt x="80526" y="49839"/>
                        <a:pt x="59023" y="49839"/>
                      </a:cubicBezTo>
                      <a:lnTo>
                        <a:pt x="29903" y="49839"/>
                      </a:lnTo>
                      <a:cubicBezTo>
                        <a:pt x="22624" y="49839"/>
                        <a:pt x="16800" y="43903"/>
                        <a:pt x="16800" y="36735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36623"/>
                      </a:lnTo>
                      <a:cubicBezTo>
                        <a:pt x="0" y="53199"/>
                        <a:pt x="13440" y="66527"/>
                        <a:pt x="29903" y="6652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49" name="Google Shape;3149;p18"/>
                <p:cNvSpPr/>
                <p:nvPr/>
              </p:nvSpPr>
              <p:spPr>
                <a:xfrm>
                  <a:off x="-279147" y="5027594"/>
                  <a:ext cx="54430" cy="8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30" h="86350" extrusionOk="0">
                      <a:moveTo>
                        <a:pt x="27215" y="53871"/>
                      </a:moveTo>
                      <a:cubicBezTo>
                        <a:pt x="32927" y="53871"/>
                        <a:pt x="37631" y="58575"/>
                        <a:pt x="37631" y="64287"/>
                      </a:cubicBezTo>
                      <a:lnTo>
                        <a:pt x="37631" y="77950"/>
                      </a:lnTo>
                      <a:cubicBezTo>
                        <a:pt x="37631" y="82542"/>
                        <a:pt x="41439" y="86350"/>
                        <a:pt x="46031" y="86350"/>
                      </a:cubicBezTo>
                      <a:cubicBezTo>
                        <a:pt x="50623" y="86350"/>
                        <a:pt x="54431" y="82542"/>
                        <a:pt x="54431" y="77950"/>
                      </a:cubicBezTo>
                      <a:lnTo>
                        <a:pt x="54431" y="64287"/>
                      </a:lnTo>
                      <a:cubicBezTo>
                        <a:pt x="54431" y="49279"/>
                        <a:pt x="42223" y="37071"/>
                        <a:pt x="27215" y="37071"/>
                      </a:cubicBezTo>
                      <a:cubicBezTo>
                        <a:pt x="21504" y="37071"/>
                        <a:pt x="16800" y="32367"/>
                        <a:pt x="16800" y="26655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26655"/>
                      </a:lnTo>
                      <a:cubicBezTo>
                        <a:pt x="0" y="41663"/>
                        <a:pt x="12208" y="53871"/>
                        <a:pt x="27215" y="5387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50" name="Google Shape;3150;p18"/>
                <p:cNvSpPr/>
                <p:nvPr/>
              </p:nvSpPr>
              <p:spPr>
                <a:xfrm>
                  <a:off x="-198284" y="4948971"/>
                  <a:ext cx="16799" cy="32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32703" extrusionOk="0">
                      <a:moveTo>
                        <a:pt x="8400" y="32703"/>
                      </a:moveTo>
                      <a:cubicBezTo>
                        <a:pt x="12992" y="32703"/>
                        <a:pt x="16800" y="28895"/>
                        <a:pt x="16800" y="24304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24416"/>
                      </a:lnTo>
                      <a:cubicBezTo>
                        <a:pt x="0" y="29007"/>
                        <a:pt x="3808" y="32703"/>
                        <a:pt x="8400" y="3270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51" name="Google Shape;3151;p18"/>
                <p:cNvSpPr/>
                <p:nvPr/>
              </p:nvSpPr>
              <p:spPr>
                <a:xfrm>
                  <a:off x="-313754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52" name="Google Shape;3152;p18"/>
                <p:cNvSpPr/>
                <p:nvPr/>
              </p:nvSpPr>
              <p:spPr>
                <a:xfrm>
                  <a:off x="-261339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3104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53" name="Google Shape;3153;p18"/>
                <p:cNvSpPr/>
                <p:nvPr/>
              </p:nvSpPr>
              <p:spPr>
                <a:xfrm>
                  <a:off x="-208812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54" name="Google Shape;3154;p18"/>
                <p:cNvSpPr/>
                <p:nvPr/>
              </p:nvSpPr>
              <p:spPr>
                <a:xfrm>
                  <a:off x="-156397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3104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55" name="Google Shape;3155;p18"/>
                <p:cNvSpPr/>
                <p:nvPr/>
              </p:nvSpPr>
              <p:spPr>
                <a:xfrm>
                  <a:off x="-646724" y="5133096"/>
                  <a:ext cx="573429" cy="3891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429" h="389192" extrusionOk="0">
                      <a:moveTo>
                        <a:pt x="565029" y="372393"/>
                      </a:moveTo>
                      <a:lnTo>
                        <a:pt x="554165" y="372393"/>
                      </a:lnTo>
                      <a:lnTo>
                        <a:pt x="554165" y="314826"/>
                      </a:lnTo>
                      <a:cubicBezTo>
                        <a:pt x="554165" y="301274"/>
                        <a:pt x="543190" y="290298"/>
                        <a:pt x="529638" y="290298"/>
                      </a:cubicBezTo>
                      <a:lnTo>
                        <a:pt x="496263" y="290298"/>
                      </a:lnTo>
                      <a:cubicBezTo>
                        <a:pt x="496263" y="290186"/>
                        <a:pt x="472743" y="12992"/>
                        <a:pt x="472743" y="12544"/>
                      </a:cubicBezTo>
                      <a:cubicBezTo>
                        <a:pt x="472183" y="5488"/>
                        <a:pt x="466135" y="0"/>
                        <a:pt x="459079" y="0"/>
                      </a:cubicBezTo>
                      <a:lnTo>
                        <a:pt x="414392" y="0"/>
                      </a:lnTo>
                      <a:cubicBezTo>
                        <a:pt x="407224" y="0"/>
                        <a:pt x="401400" y="5376"/>
                        <a:pt x="400728" y="12544"/>
                      </a:cubicBezTo>
                      <a:cubicBezTo>
                        <a:pt x="373401" y="334874"/>
                        <a:pt x="401288" y="6160"/>
                        <a:pt x="384153" y="207868"/>
                      </a:cubicBezTo>
                      <a:lnTo>
                        <a:pt x="302730" y="207868"/>
                      </a:lnTo>
                      <a:lnTo>
                        <a:pt x="302730" y="178861"/>
                      </a:lnTo>
                      <a:cubicBezTo>
                        <a:pt x="302730" y="175389"/>
                        <a:pt x="300602" y="172253"/>
                        <a:pt x="297354" y="171021"/>
                      </a:cubicBezTo>
                      <a:lnTo>
                        <a:pt x="281563" y="164861"/>
                      </a:lnTo>
                      <a:cubicBezTo>
                        <a:pt x="277195" y="163181"/>
                        <a:pt x="272379" y="165309"/>
                        <a:pt x="270699" y="169677"/>
                      </a:cubicBezTo>
                      <a:cubicBezTo>
                        <a:pt x="269019" y="174045"/>
                        <a:pt x="271147" y="178861"/>
                        <a:pt x="275515" y="180541"/>
                      </a:cubicBezTo>
                      <a:lnTo>
                        <a:pt x="285931" y="184572"/>
                      </a:lnTo>
                      <a:lnTo>
                        <a:pt x="285931" y="372393"/>
                      </a:lnTo>
                      <a:lnTo>
                        <a:pt x="225340" y="372393"/>
                      </a:lnTo>
                      <a:lnTo>
                        <a:pt x="225340" y="324010"/>
                      </a:lnTo>
                      <a:cubicBezTo>
                        <a:pt x="225340" y="319418"/>
                        <a:pt x="221532" y="315610"/>
                        <a:pt x="216940" y="315610"/>
                      </a:cubicBezTo>
                      <a:lnTo>
                        <a:pt x="105054" y="315610"/>
                      </a:lnTo>
                      <a:cubicBezTo>
                        <a:pt x="100462" y="315610"/>
                        <a:pt x="96654" y="319418"/>
                        <a:pt x="96654" y="324010"/>
                      </a:cubicBezTo>
                      <a:lnTo>
                        <a:pt x="96654" y="372393"/>
                      </a:lnTo>
                      <a:lnTo>
                        <a:pt x="36063" y="372393"/>
                      </a:lnTo>
                      <a:lnTo>
                        <a:pt x="36063" y="87806"/>
                      </a:lnTo>
                      <a:lnTo>
                        <a:pt x="241915" y="167549"/>
                      </a:lnTo>
                      <a:cubicBezTo>
                        <a:pt x="246283" y="169229"/>
                        <a:pt x="251099" y="167101"/>
                        <a:pt x="252779" y="162733"/>
                      </a:cubicBezTo>
                      <a:cubicBezTo>
                        <a:pt x="254459" y="158365"/>
                        <a:pt x="252331" y="153549"/>
                        <a:pt x="247963" y="151869"/>
                      </a:cubicBezTo>
                      <a:lnTo>
                        <a:pt x="90494" y="90830"/>
                      </a:lnTo>
                      <a:lnTo>
                        <a:pt x="90494" y="30687"/>
                      </a:lnTo>
                      <a:cubicBezTo>
                        <a:pt x="90494" y="26096"/>
                        <a:pt x="86686" y="22288"/>
                        <a:pt x="82094" y="22288"/>
                      </a:cubicBezTo>
                      <a:cubicBezTo>
                        <a:pt x="77503" y="22288"/>
                        <a:pt x="73695" y="26096"/>
                        <a:pt x="73695" y="30687"/>
                      </a:cubicBezTo>
                      <a:lnTo>
                        <a:pt x="73695" y="84334"/>
                      </a:lnTo>
                      <a:lnTo>
                        <a:pt x="30687" y="67759"/>
                      </a:lnTo>
                      <a:cubicBezTo>
                        <a:pt x="28111" y="66751"/>
                        <a:pt x="25200" y="67087"/>
                        <a:pt x="22960" y="68655"/>
                      </a:cubicBezTo>
                      <a:cubicBezTo>
                        <a:pt x="20720" y="70223"/>
                        <a:pt x="19264" y="72799"/>
                        <a:pt x="19264" y="75599"/>
                      </a:cubicBezTo>
                      <a:lnTo>
                        <a:pt x="19264" y="372393"/>
                      </a:lnTo>
                      <a:lnTo>
                        <a:pt x="8400" y="372393"/>
                      </a:lnTo>
                      <a:cubicBezTo>
                        <a:pt x="3808" y="372393"/>
                        <a:pt x="0" y="376201"/>
                        <a:pt x="0" y="380793"/>
                      </a:cubicBezTo>
                      <a:cubicBezTo>
                        <a:pt x="0" y="385385"/>
                        <a:pt x="3808" y="389193"/>
                        <a:pt x="8400" y="389193"/>
                      </a:cubicBezTo>
                      <a:lnTo>
                        <a:pt x="565029" y="389193"/>
                      </a:lnTo>
                      <a:cubicBezTo>
                        <a:pt x="569621" y="389193"/>
                        <a:pt x="573429" y="385385"/>
                        <a:pt x="573429" y="380793"/>
                      </a:cubicBezTo>
                      <a:cubicBezTo>
                        <a:pt x="573429" y="376201"/>
                        <a:pt x="569621" y="372393"/>
                        <a:pt x="565029" y="372393"/>
                      </a:cubicBezTo>
                      <a:lnTo>
                        <a:pt x="565029" y="372393"/>
                      </a:lnTo>
                      <a:close/>
                      <a:moveTo>
                        <a:pt x="302730" y="290410"/>
                      </a:moveTo>
                      <a:lnTo>
                        <a:pt x="302730" y="262523"/>
                      </a:lnTo>
                      <a:lnTo>
                        <a:pt x="379561" y="262523"/>
                      </a:lnTo>
                      <a:lnTo>
                        <a:pt x="377209" y="290410"/>
                      </a:lnTo>
                      <a:lnTo>
                        <a:pt x="302730" y="290410"/>
                      </a:lnTo>
                      <a:close/>
                      <a:moveTo>
                        <a:pt x="479351" y="290410"/>
                      </a:moveTo>
                      <a:lnTo>
                        <a:pt x="394008" y="290410"/>
                      </a:lnTo>
                      <a:cubicBezTo>
                        <a:pt x="395240" y="275627"/>
                        <a:pt x="397928" y="244043"/>
                        <a:pt x="398712" y="234636"/>
                      </a:cubicBezTo>
                      <a:lnTo>
                        <a:pt x="419880" y="234636"/>
                      </a:lnTo>
                      <a:cubicBezTo>
                        <a:pt x="424472" y="234636"/>
                        <a:pt x="428280" y="230828"/>
                        <a:pt x="428280" y="226236"/>
                      </a:cubicBezTo>
                      <a:cubicBezTo>
                        <a:pt x="428280" y="221644"/>
                        <a:pt x="424472" y="217836"/>
                        <a:pt x="419880" y="217836"/>
                      </a:cubicBezTo>
                      <a:lnTo>
                        <a:pt x="400168" y="217836"/>
                      </a:lnTo>
                      <a:cubicBezTo>
                        <a:pt x="400616" y="212796"/>
                        <a:pt x="404424" y="167213"/>
                        <a:pt x="404872" y="162061"/>
                      </a:cubicBezTo>
                      <a:lnTo>
                        <a:pt x="468375" y="162061"/>
                      </a:lnTo>
                      <a:lnTo>
                        <a:pt x="473079" y="217836"/>
                      </a:lnTo>
                      <a:lnTo>
                        <a:pt x="453367" y="217836"/>
                      </a:lnTo>
                      <a:cubicBezTo>
                        <a:pt x="448775" y="217836"/>
                        <a:pt x="444967" y="221644"/>
                        <a:pt x="444967" y="226236"/>
                      </a:cubicBezTo>
                      <a:cubicBezTo>
                        <a:pt x="444967" y="230828"/>
                        <a:pt x="448775" y="234636"/>
                        <a:pt x="453367" y="234636"/>
                      </a:cubicBezTo>
                      <a:lnTo>
                        <a:pt x="474535" y="234636"/>
                      </a:lnTo>
                      <a:lnTo>
                        <a:pt x="479351" y="290410"/>
                      </a:lnTo>
                      <a:close/>
                      <a:moveTo>
                        <a:pt x="467031" y="145149"/>
                      </a:moveTo>
                      <a:lnTo>
                        <a:pt x="406328" y="145149"/>
                      </a:lnTo>
                      <a:lnTo>
                        <a:pt x="411032" y="89374"/>
                      </a:lnTo>
                      <a:lnTo>
                        <a:pt x="462327" y="89374"/>
                      </a:lnTo>
                      <a:lnTo>
                        <a:pt x="467031" y="145149"/>
                      </a:lnTo>
                      <a:close/>
                      <a:moveTo>
                        <a:pt x="417304" y="16800"/>
                      </a:moveTo>
                      <a:lnTo>
                        <a:pt x="456279" y="16800"/>
                      </a:lnTo>
                      <a:lnTo>
                        <a:pt x="460983" y="72575"/>
                      </a:lnTo>
                      <a:lnTo>
                        <a:pt x="412600" y="72575"/>
                      </a:lnTo>
                      <a:lnTo>
                        <a:pt x="417304" y="16800"/>
                      </a:lnTo>
                      <a:close/>
                      <a:moveTo>
                        <a:pt x="382809" y="224668"/>
                      </a:moveTo>
                      <a:lnTo>
                        <a:pt x="381017" y="245611"/>
                      </a:lnTo>
                      <a:lnTo>
                        <a:pt x="302842" y="245611"/>
                      </a:lnTo>
                      <a:lnTo>
                        <a:pt x="302842" y="224668"/>
                      </a:lnTo>
                      <a:lnTo>
                        <a:pt x="382809" y="224668"/>
                      </a:lnTo>
                      <a:close/>
                      <a:moveTo>
                        <a:pt x="113454" y="372393"/>
                      </a:moveTo>
                      <a:lnTo>
                        <a:pt x="113454" y="332410"/>
                      </a:lnTo>
                      <a:lnTo>
                        <a:pt x="208540" y="332410"/>
                      </a:lnTo>
                      <a:lnTo>
                        <a:pt x="208540" y="372393"/>
                      </a:lnTo>
                      <a:lnTo>
                        <a:pt x="113454" y="372393"/>
                      </a:lnTo>
                      <a:close/>
                      <a:moveTo>
                        <a:pt x="302730" y="372393"/>
                      </a:moveTo>
                      <a:lnTo>
                        <a:pt x="302730" y="307210"/>
                      </a:lnTo>
                      <a:lnTo>
                        <a:pt x="529638" y="307210"/>
                      </a:lnTo>
                      <a:cubicBezTo>
                        <a:pt x="533894" y="307210"/>
                        <a:pt x="537366" y="310682"/>
                        <a:pt x="537366" y="314938"/>
                      </a:cubicBezTo>
                      <a:lnTo>
                        <a:pt x="537366" y="372393"/>
                      </a:lnTo>
                      <a:lnTo>
                        <a:pt x="302730" y="3723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56" name="Google Shape;3156;p18"/>
                <p:cNvSpPr/>
                <p:nvPr/>
              </p:nvSpPr>
              <p:spPr>
                <a:xfrm>
                  <a:off x="-582661" y="5265218"/>
                  <a:ext cx="193868" cy="1376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868" h="137680" extrusionOk="0">
                      <a:moveTo>
                        <a:pt x="11200" y="483"/>
                      </a:moveTo>
                      <a:cubicBezTo>
                        <a:pt x="8624" y="-413"/>
                        <a:pt x="5824" y="-77"/>
                        <a:pt x="3584" y="1603"/>
                      </a:cubicBezTo>
                      <a:cubicBezTo>
                        <a:pt x="1344" y="3171"/>
                        <a:pt x="0" y="5747"/>
                        <a:pt x="0" y="8435"/>
                      </a:cubicBezTo>
                      <a:lnTo>
                        <a:pt x="0" y="56482"/>
                      </a:lnTo>
                      <a:cubicBezTo>
                        <a:pt x="0" y="61074"/>
                        <a:pt x="3808" y="64882"/>
                        <a:pt x="8400" y="64882"/>
                      </a:cubicBezTo>
                      <a:cubicBezTo>
                        <a:pt x="12992" y="64882"/>
                        <a:pt x="16800" y="61074"/>
                        <a:pt x="16800" y="56482"/>
                      </a:cubicBezTo>
                      <a:lnTo>
                        <a:pt x="16800" y="20307"/>
                      </a:lnTo>
                      <a:lnTo>
                        <a:pt x="60031" y="35539"/>
                      </a:lnTo>
                      <a:lnTo>
                        <a:pt x="60031" y="120881"/>
                      </a:lnTo>
                      <a:lnTo>
                        <a:pt x="16800" y="120881"/>
                      </a:lnTo>
                      <a:lnTo>
                        <a:pt x="16800" y="90082"/>
                      </a:lnTo>
                      <a:cubicBezTo>
                        <a:pt x="16800" y="85490"/>
                        <a:pt x="12992" y="81682"/>
                        <a:pt x="8400" y="81682"/>
                      </a:cubicBezTo>
                      <a:cubicBezTo>
                        <a:pt x="3808" y="81682"/>
                        <a:pt x="0" y="85490"/>
                        <a:pt x="0" y="90082"/>
                      </a:cubicBezTo>
                      <a:lnTo>
                        <a:pt x="0" y="129281"/>
                      </a:lnTo>
                      <a:cubicBezTo>
                        <a:pt x="0" y="133873"/>
                        <a:pt x="3808" y="137681"/>
                        <a:pt x="8400" y="137681"/>
                      </a:cubicBezTo>
                      <a:lnTo>
                        <a:pt x="185468" y="137681"/>
                      </a:lnTo>
                      <a:cubicBezTo>
                        <a:pt x="190060" y="137681"/>
                        <a:pt x="193868" y="133873"/>
                        <a:pt x="193868" y="129281"/>
                      </a:cubicBezTo>
                      <a:lnTo>
                        <a:pt x="193868" y="70818"/>
                      </a:lnTo>
                      <a:cubicBezTo>
                        <a:pt x="193868" y="67234"/>
                        <a:pt x="191628" y="64098"/>
                        <a:pt x="188268" y="62866"/>
                      </a:cubicBezTo>
                      <a:lnTo>
                        <a:pt x="11200" y="483"/>
                      </a:lnTo>
                      <a:close/>
                      <a:moveTo>
                        <a:pt x="76831" y="41475"/>
                      </a:moveTo>
                      <a:lnTo>
                        <a:pt x="117038" y="55698"/>
                      </a:lnTo>
                      <a:lnTo>
                        <a:pt x="117038" y="120993"/>
                      </a:lnTo>
                      <a:lnTo>
                        <a:pt x="76831" y="120993"/>
                      </a:lnTo>
                      <a:lnTo>
                        <a:pt x="76831" y="41475"/>
                      </a:lnTo>
                      <a:close/>
                      <a:moveTo>
                        <a:pt x="177069" y="120881"/>
                      </a:moveTo>
                      <a:lnTo>
                        <a:pt x="133837" y="120881"/>
                      </a:lnTo>
                      <a:lnTo>
                        <a:pt x="133837" y="61522"/>
                      </a:lnTo>
                      <a:lnTo>
                        <a:pt x="177069" y="76754"/>
                      </a:lnTo>
                      <a:lnTo>
                        <a:pt x="177069" y="1208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3157" name="Google Shape;3157;p18"/>
          <p:cNvSpPr txBox="1"/>
          <p:nvPr/>
        </p:nvSpPr>
        <p:spPr>
          <a:xfrm>
            <a:off x="31626" y="364841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RECOGNITIONS</a:t>
            </a:r>
            <a:endParaRPr sz="500" b="1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158" name="Google Shape;3158;p18"/>
          <p:cNvGrpSpPr/>
          <p:nvPr/>
        </p:nvGrpSpPr>
        <p:grpSpPr>
          <a:xfrm>
            <a:off x="-812316" y="1158145"/>
            <a:ext cx="896786" cy="896786"/>
            <a:chOff x="-812316" y="1158145"/>
            <a:chExt cx="896786" cy="896786"/>
          </a:xfrm>
        </p:grpSpPr>
        <p:sp>
          <p:nvSpPr>
            <p:cNvPr id="3159" name="Google Shape;3159;p18"/>
            <p:cNvSpPr/>
            <p:nvPr/>
          </p:nvSpPr>
          <p:spPr>
            <a:xfrm>
              <a:off x="-812316" y="1158145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0" name="Google Shape;3160;p18"/>
            <p:cNvSpPr/>
            <p:nvPr/>
          </p:nvSpPr>
          <p:spPr>
            <a:xfrm>
              <a:off x="-726564" y="1233056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161" name="Google Shape;3161;p18"/>
            <p:cNvGrpSpPr/>
            <p:nvPr/>
          </p:nvGrpSpPr>
          <p:grpSpPr>
            <a:xfrm>
              <a:off x="-605166" y="1341299"/>
              <a:ext cx="521272" cy="488616"/>
              <a:chOff x="995035" y="1466004"/>
              <a:chExt cx="521272" cy="488616"/>
            </a:xfrm>
          </p:grpSpPr>
          <p:sp>
            <p:nvSpPr>
              <p:cNvPr id="3162" name="Google Shape;3162;p18"/>
              <p:cNvSpPr/>
              <p:nvPr/>
            </p:nvSpPr>
            <p:spPr>
              <a:xfrm>
                <a:off x="1360842" y="1718419"/>
                <a:ext cx="131132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131132" h="81448" extrusionOk="0">
                    <a:moveTo>
                      <a:pt x="0" y="0"/>
                    </a:moveTo>
                    <a:lnTo>
                      <a:pt x="109243" y="0"/>
                    </a:lnTo>
                    <a:cubicBezTo>
                      <a:pt x="121359" y="0"/>
                      <a:pt x="131133" y="7330"/>
                      <a:pt x="131133" y="16290"/>
                    </a:cubicBezTo>
                    <a:lnTo>
                      <a:pt x="131133" y="65159"/>
                    </a:lnTo>
                    <a:cubicBezTo>
                      <a:pt x="131133" y="74118"/>
                      <a:pt x="121359" y="81449"/>
                      <a:pt x="109243" y="81449"/>
                    </a:cubicBez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63" name="Google Shape;3163;p18"/>
              <p:cNvSpPr/>
              <p:nvPr/>
            </p:nvSpPr>
            <p:spPr>
              <a:xfrm>
                <a:off x="1350457" y="1799868"/>
                <a:ext cx="157705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157705" h="65159" extrusionOk="0">
                    <a:moveTo>
                      <a:pt x="0" y="0"/>
                    </a:moveTo>
                    <a:lnTo>
                      <a:pt x="135205" y="0"/>
                    </a:lnTo>
                    <a:cubicBezTo>
                      <a:pt x="147626" y="0"/>
                      <a:pt x="157705" y="7330"/>
                      <a:pt x="157705" y="16290"/>
                    </a:cubicBezTo>
                    <a:lnTo>
                      <a:pt x="157705" y="48869"/>
                    </a:lnTo>
                    <a:cubicBezTo>
                      <a:pt x="157705" y="57829"/>
                      <a:pt x="147626" y="65159"/>
                      <a:pt x="135205" y="65159"/>
                    </a:cubicBezTo>
                    <a:lnTo>
                      <a:pt x="0" y="651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64" name="Google Shape;3164;p18"/>
              <p:cNvSpPr/>
              <p:nvPr/>
            </p:nvSpPr>
            <p:spPr>
              <a:xfrm>
                <a:off x="1249868" y="1865027"/>
                <a:ext cx="233860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233860" h="81448" extrusionOk="0">
                    <a:moveTo>
                      <a:pt x="0" y="81449"/>
                    </a:moveTo>
                    <a:lnTo>
                      <a:pt x="214414" y="81449"/>
                    </a:lnTo>
                    <a:cubicBezTo>
                      <a:pt x="225206" y="81449"/>
                      <a:pt x="233860" y="74118"/>
                      <a:pt x="233860" y="65159"/>
                    </a:cubicBezTo>
                    <a:lnTo>
                      <a:pt x="233860" y="16290"/>
                    </a:lnTo>
                    <a:cubicBezTo>
                      <a:pt x="233860" y="7330"/>
                      <a:pt x="225104" y="0"/>
                      <a:pt x="214414" y="0"/>
                    </a:cubicBezTo>
                    <a:lnTo>
                      <a:pt x="0" y="0"/>
                    </a:lnTo>
                    <a:lnTo>
                      <a:pt x="0" y="81449"/>
                    </a:lnTo>
                    <a:close/>
                  </a:path>
                </a:pathLst>
              </a:custGeom>
              <a:solidFill>
                <a:srgbClr val="B9CB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65" name="Google Shape;3165;p18"/>
              <p:cNvSpPr/>
              <p:nvPr/>
            </p:nvSpPr>
            <p:spPr>
              <a:xfrm>
                <a:off x="1003179" y="1568247"/>
                <a:ext cx="374664" cy="378330"/>
              </a:xfrm>
              <a:custGeom>
                <a:avLst/>
                <a:gdLst/>
                <a:ahLst/>
                <a:cxnLst/>
                <a:rect l="l" t="t" r="r" b="b"/>
                <a:pathLst>
                  <a:path w="374664" h="378330" extrusionOk="0">
                    <a:moveTo>
                      <a:pt x="374665" y="187332"/>
                    </a:moveTo>
                    <a:cubicBezTo>
                      <a:pt x="374665" y="83892"/>
                      <a:pt x="290773" y="0"/>
                      <a:pt x="187332" y="0"/>
                    </a:cubicBezTo>
                    <a:cubicBezTo>
                      <a:pt x="83892" y="0"/>
                      <a:pt x="0" y="83892"/>
                      <a:pt x="0" y="187332"/>
                    </a:cubicBezTo>
                    <a:cubicBezTo>
                      <a:pt x="0" y="187943"/>
                      <a:pt x="102" y="188554"/>
                      <a:pt x="102" y="189165"/>
                    </a:cubicBezTo>
                    <a:cubicBezTo>
                      <a:pt x="102" y="189776"/>
                      <a:pt x="0" y="190387"/>
                      <a:pt x="0" y="190998"/>
                    </a:cubicBezTo>
                    <a:cubicBezTo>
                      <a:pt x="0" y="294438"/>
                      <a:pt x="83892" y="378330"/>
                      <a:pt x="187332" y="378330"/>
                    </a:cubicBezTo>
                    <a:cubicBezTo>
                      <a:pt x="290773" y="378330"/>
                      <a:pt x="374665" y="294438"/>
                      <a:pt x="374665" y="190998"/>
                    </a:cubicBezTo>
                    <a:cubicBezTo>
                      <a:pt x="374665" y="190387"/>
                      <a:pt x="374563" y="189776"/>
                      <a:pt x="374563" y="189165"/>
                    </a:cubicBezTo>
                    <a:cubicBezTo>
                      <a:pt x="374563" y="188554"/>
                      <a:pt x="374665" y="187943"/>
                      <a:pt x="374665" y="187332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66" name="Google Shape;3166;p18"/>
              <p:cNvSpPr/>
              <p:nvPr/>
            </p:nvSpPr>
            <p:spPr>
              <a:xfrm>
                <a:off x="1107332" y="1775331"/>
                <a:ext cx="213497" cy="171144"/>
              </a:xfrm>
              <a:custGeom>
                <a:avLst/>
                <a:gdLst/>
                <a:ahLst/>
                <a:cxnLst/>
                <a:rect l="l" t="t" r="r" b="b"/>
                <a:pathLst>
                  <a:path w="213497" h="171144" extrusionOk="0">
                    <a:moveTo>
                      <a:pt x="91325" y="48971"/>
                    </a:moveTo>
                    <a:lnTo>
                      <a:pt x="91325" y="89696"/>
                    </a:lnTo>
                    <a:cubicBezTo>
                      <a:pt x="91325" y="94175"/>
                      <a:pt x="87659" y="97841"/>
                      <a:pt x="83180" y="97841"/>
                    </a:cubicBezTo>
                    <a:lnTo>
                      <a:pt x="71268" y="97841"/>
                    </a:lnTo>
                    <a:cubicBezTo>
                      <a:pt x="68519" y="97841"/>
                      <a:pt x="65974" y="96517"/>
                      <a:pt x="64446" y="94175"/>
                    </a:cubicBezTo>
                    <a:lnTo>
                      <a:pt x="52942" y="76969"/>
                    </a:lnTo>
                    <a:cubicBezTo>
                      <a:pt x="51415" y="74729"/>
                      <a:pt x="48869" y="73304"/>
                      <a:pt x="46120" y="73304"/>
                    </a:cubicBezTo>
                    <a:lnTo>
                      <a:pt x="31969" y="73304"/>
                    </a:lnTo>
                    <a:cubicBezTo>
                      <a:pt x="28507" y="73304"/>
                      <a:pt x="25351" y="75544"/>
                      <a:pt x="24231" y="78904"/>
                    </a:cubicBezTo>
                    <a:lnTo>
                      <a:pt x="0" y="151597"/>
                    </a:lnTo>
                    <a:cubicBezTo>
                      <a:pt x="25147" y="164120"/>
                      <a:pt x="53349" y="171145"/>
                      <a:pt x="83180" y="171145"/>
                    </a:cubicBezTo>
                    <a:cubicBezTo>
                      <a:pt x="133882" y="171145"/>
                      <a:pt x="179798" y="150986"/>
                      <a:pt x="213498" y="118305"/>
                    </a:cubicBezTo>
                    <a:lnTo>
                      <a:pt x="213498" y="57116"/>
                    </a:lnTo>
                    <a:cubicBezTo>
                      <a:pt x="213498" y="52636"/>
                      <a:pt x="209833" y="48971"/>
                      <a:pt x="205353" y="48971"/>
                    </a:cubicBezTo>
                    <a:lnTo>
                      <a:pt x="177151" y="48971"/>
                    </a:lnTo>
                    <a:cubicBezTo>
                      <a:pt x="174402" y="48971"/>
                      <a:pt x="171857" y="47648"/>
                      <a:pt x="170330" y="45306"/>
                    </a:cubicBezTo>
                    <a:lnTo>
                      <a:pt x="142536" y="3665"/>
                    </a:lnTo>
                    <a:cubicBezTo>
                      <a:pt x="141008" y="1425"/>
                      <a:pt x="138463" y="0"/>
                      <a:pt x="135714" y="0"/>
                    </a:cubicBezTo>
                    <a:lnTo>
                      <a:pt x="99469" y="0"/>
                    </a:lnTo>
                    <a:cubicBezTo>
                      <a:pt x="94990" y="0"/>
                      <a:pt x="91325" y="3665"/>
                      <a:pt x="91325" y="8145"/>
                    </a:cubicBezTo>
                    <a:lnTo>
                      <a:pt x="91325" y="32580"/>
                    </a:lnTo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67" name="Google Shape;3167;p18"/>
              <p:cNvSpPr/>
              <p:nvPr/>
            </p:nvSpPr>
            <p:spPr>
              <a:xfrm>
                <a:off x="1160783" y="1568451"/>
                <a:ext cx="20973" cy="2138"/>
              </a:xfrm>
              <a:custGeom>
                <a:avLst/>
                <a:gdLst/>
                <a:ahLst/>
                <a:cxnLst/>
                <a:rect l="l" t="t" r="r" b="b"/>
                <a:pathLst>
                  <a:path w="20973" h="2138" extrusionOk="0">
                    <a:moveTo>
                      <a:pt x="0" y="2138"/>
                    </a:moveTo>
                    <a:lnTo>
                      <a:pt x="20973" y="0"/>
                    </a:lnTo>
                    <a:cubicBezTo>
                      <a:pt x="13846" y="305"/>
                      <a:pt x="6821" y="1018"/>
                      <a:pt x="0" y="2138"/>
                    </a:cubicBezTo>
                    <a:close/>
                  </a:path>
                </a:pathLst>
              </a:custGeom>
              <a:solidFill>
                <a:srgbClr val="33C0D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68" name="Google Shape;3168;p18"/>
              <p:cNvSpPr/>
              <p:nvPr/>
            </p:nvSpPr>
            <p:spPr>
              <a:xfrm>
                <a:off x="1084526" y="1570691"/>
                <a:ext cx="76256" cy="30441"/>
              </a:xfrm>
              <a:custGeom>
                <a:avLst/>
                <a:gdLst/>
                <a:ahLst/>
                <a:cxnLst/>
                <a:rect l="l" t="t" r="r" b="b"/>
                <a:pathLst>
                  <a:path w="76256" h="30441" extrusionOk="0">
                    <a:moveTo>
                      <a:pt x="64650" y="1120"/>
                    </a:moveTo>
                    <a:cubicBezTo>
                      <a:pt x="41132" y="6618"/>
                      <a:pt x="19242" y="16697"/>
                      <a:pt x="0" y="30442"/>
                    </a:cubicBezTo>
                    <a:cubicBezTo>
                      <a:pt x="22398" y="15068"/>
                      <a:pt x="48258" y="4378"/>
                      <a:pt x="76257" y="0"/>
                    </a:cubicBezTo>
                    <a:lnTo>
                      <a:pt x="64650" y="1120"/>
                    </a:lnTo>
                    <a:close/>
                  </a:path>
                </a:pathLst>
              </a:custGeom>
              <a:solidFill>
                <a:srgbClr val="33C0D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69" name="Google Shape;3169;p18"/>
              <p:cNvSpPr/>
              <p:nvPr/>
            </p:nvSpPr>
            <p:spPr>
              <a:xfrm>
                <a:off x="1067117" y="1572931"/>
                <a:ext cx="188554" cy="137343"/>
              </a:xfrm>
              <a:custGeom>
                <a:avLst/>
                <a:gdLst/>
                <a:ahLst/>
                <a:cxnLst/>
                <a:rect l="l" t="t" r="r" b="b"/>
                <a:pathLst>
                  <a:path w="188554" h="137343" extrusionOk="0">
                    <a:moveTo>
                      <a:pt x="15272" y="75849"/>
                    </a:moveTo>
                    <a:cubicBezTo>
                      <a:pt x="16697" y="78598"/>
                      <a:pt x="19446" y="80329"/>
                      <a:pt x="22602" y="80329"/>
                    </a:cubicBezTo>
                    <a:lnTo>
                      <a:pt x="41946" y="80329"/>
                    </a:lnTo>
                    <a:cubicBezTo>
                      <a:pt x="46426" y="80329"/>
                      <a:pt x="50091" y="83994"/>
                      <a:pt x="50091" y="88474"/>
                    </a:cubicBezTo>
                    <a:lnTo>
                      <a:pt x="50091" y="129198"/>
                    </a:lnTo>
                    <a:cubicBezTo>
                      <a:pt x="50091" y="133678"/>
                      <a:pt x="53756" y="137343"/>
                      <a:pt x="58236" y="137343"/>
                    </a:cubicBezTo>
                    <a:lnTo>
                      <a:pt x="109854" y="137343"/>
                    </a:lnTo>
                    <a:cubicBezTo>
                      <a:pt x="113112" y="137343"/>
                      <a:pt x="116065" y="135409"/>
                      <a:pt x="117388" y="132456"/>
                    </a:cubicBezTo>
                    <a:lnTo>
                      <a:pt x="137547" y="85318"/>
                    </a:lnTo>
                    <a:cubicBezTo>
                      <a:pt x="138870" y="82365"/>
                      <a:pt x="141721" y="80329"/>
                      <a:pt x="145081" y="80329"/>
                    </a:cubicBezTo>
                    <a:lnTo>
                      <a:pt x="180409" y="80329"/>
                    </a:lnTo>
                    <a:cubicBezTo>
                      <a:pt x="184889" y="80329"/>
                      <a:pt x="188554" y="76664"/>
                      <a:pt x="188554" y="72184"/>
                    </a:cubicBezTo>
                    <a:lnTo>
                      <a:pt x="188554" y="11301"/>
                    </a:lnTo>
                    <a:cubicBezTo>
                      <a:pt x="168294" y="3971"/>
                      <a:pt x="146303" y="0"/>
                      <a:pt x="123395" y="0"/>
                    </a:cubicBezTo>
                    <a:cubicBezTo>
                      <a:pt x="120443" y="0"/>
                      <a:pt x="117490" y="102"/>
                      <a:pt x="114639" y="204"/>
                    </a:cubicBezTo>
                    <a:lnTo>
                      <a:pt x="93666" y="2240"/>
                    </a:lnTo>
                    <a:cubicBezTo>
                      <a:pt x="65668" y="6516"/>
                      <a:pt x="39808" y="16799"/>
                      <a:pt x="17410" y="31663"/>
                    </a:cubicBezTo>
                    <a:cubicBezTo>
                      <a:pt x="11301" y="35838"/>
                      <a:pt x="5498" y="40317"/>
                      <a:pt x="0" y="45204"/>
                    </a:cubicBezTo>
                    <a:lnTo>
                      <a:pt x="15272" y="75849"/>
                    </a:ln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70" name="Google Shape;3170;p18"/>
              <p:cNvSpPr/>
              <p:nvPr/>
            </p:nvSpPr>
            <p:spPr>
              <a:xfrm>
                <a:off x="995035" y="1568349"/>
                <a:ext cx="390954" cy="386169"/>
              </a:xfrm>
              <a:custGeom>
                <a:avLst/>
                <a:gdLst/>
                <a:ahLst/>
                <a:cxnLst/>
                <a:rect l="l" t="t" r="r" b="b"/>
                <a:pathLst>
                  <a:path w="390954" h="386169" extrusionOk="0">
                    <a:moveTo>
                      <a:pt x="390955" y="190794"/>
                    </a:moveTo>
                    <a:cubicBezTo>
                      <a:pt x="390955" y="145081"/>
                      <a:pt x="375072" y="101098"/>
                      <a:pt x="345954" y="66075"/>
                    </a:cubicBezTo>
                    <a:cubicBezTo>
                      <a:pt x="343002" y="62512"/>
                      <a:pt x="337606" y="62105"/>
                      <a:pt x="334246" y="65261"/>
                    </a:cubicBezTo>
                    <a:lnTo>
                      <a:pt x="334246" y="65261"/>
                    </a:lnTo>
                    <a:cubicBezTo>
                      <a:pt x="330988" y="68213"/>
                      <a:pt x="330683" y="73100"/>
                      <a:pt x="333431" y="76460"/>
                    </a:cubicBezTo>
                    <a:cubicBezTo>
                      <a:pt x="360106" y="108531"/>
                      <a:pt x="374665" y="148848"/>
                      <a:pt x="374665" y="190794"/>
                    </a:cubicBezTo>
                    <a:cubicBezTo>
                      <a:pt x="374665" y="233860"/>
                      <a:pt x="359393" y="273465"/>
                      <a:pt x="333941" y="304415"/>
                    </a:cubicBezTo>
                    <a:lnTo>
                      <a:pt x="333941" y="264098"/>
                    </a:lnTo>
                    <a:cubicBezTo>
                      <a:pt x="333941" y="255139"/>
                      <a:pt x="326610" y="247808"/>
                      <a:pt x="317651" y="247808"/>
                    </a:cubicBezTo>
                    <a:lnTo>
                      <a:pt x="289449" y="247808"/>
                    </a:lnTo>
                    <a:lnTo>
                      <a:pt x="261655" y="206168"/>
                    </a:lnTo>
                    <a:cubicBezTo>
                      <a:pt x="258600" y="201586"/>
                      <a:pt x="253510" y="198939"/>
                      <a:pt x="248114" y="198939"/>
                    </a:cubicBezTo>
                    <a:lnTo>
                      <a:pt x="211767" y="198939"/>
                    </a:lnTo>
                    <a:cubicBezTo>
                      <a:pt x="202808" y="198939"/>
                      <a:pt x="195477" y="206269"/>
                      <a:pt x="195477" y="215229"/>
                    </a:cubicBezTo>
                    <a:lnTo>
                      <a:pt x="195477" y="231519"/>
                    </a:lnTo>
                    <a:cubicBezTo>
                      <a:pt x="195477" y="235998"/>
                      <a:pt x="199143" y="239663"/>
                      <a:pt x="203622" y="239663"/>
                    </a:cubicBezTo>
                    <a:lnTo>
                      <a:pt x="203622" y="239663"/>
                    </a:lnTo>
                    <a:cubicBezTo>
                      <a:pt x="208102" y="239663"/>
                      <a:pt x="211767" y="235998"/>
                      <a:pt x="211767" y="231519"/>
                    </a:cubicBezTo>
                    <a:lnTo>
                      <a:pt x="211767" y="215229"/>
                    </a:lnTo>
                    <a:lnTo>
                      <a:pt x="248114" y="215229"/>
                    </a:lnTo>
                    <a:lnTo>
                      <a:pt x="275908" y="256869"/>
                    </a:lnTo>
                    <a:cubicBezTo>
                      <a:pt x="278963" y="261451"/>
                      <a:pt x="284053" y="264098"/>
                      <a:pt x="289449" y="264098"/>
                    </a:cubicBezTo>
                    <a:lnTo>
                      <a:pt x="317651" y="264098"/>
                    </a:lnTo>
                    <a:lnTo>
                      <a:pt x="317651" y="321723"/>
                    </a:lnTo>
                    <a:cubicBezTo>
                      <a:pt x="317651" y="321723"/>
                      <a:pt x="317651" y="321723"/>
                      <a:pt x="317651" y="321723"/>
                    </a:cubicBezTo>
                    <a:cubicBezTo>
                      <a:pt x="314087" y="325083"/>
                      <a:pt x="310320" y="328239"/>
                      <a:pt x="306553" y="331293"/>
                    </a:cubicBezTo>
                    <a:cubicBezTo>
                      <a:pt x="305535" y="332108"/>
                      <a:pt x="304517" y="332922"/>
                      <a:pt x="303397" y="333737"/>
                    </a:cubicBezTo>
                    <a:cubicBezTo>
                      <a:pt x="300037" y="336282"/>
                      <a:pt x="296576" y="338726"/>
                      <a:pt x="293012" y="340966"/>
                    </a:cubicBezTo>
                    <a:cubicBezTo>
                      <a:pt x="291791" y="341780"/>
                      <a:pt x="290569" y="342594"/>
                      <a:pt x="289245" y="343409"/>
                    </a:cubicBezTo>
                    <a:cubicBezTo>
                      <a:pt x="285784" y="345547"/>
                      <a:pt x="282119" y="347583"/>
                      <a:pt x="278555" y="349518"/>
                    </a:cubicBezTo>
                    <a:cubicBezTo>
                      <a:pt x="277232" y="350230"/>
                      <a:pt x="275806" y="350943"/>
                      <a:pt x="274483" y="351656"/>
                    </a:cubicBezTo>
                    <a:cubicBezTo>
                      <a:pt x="270716" y="353488"/>
                      <a:pt x="266949" y="355219"/>
                      <a:pt x="263182" y="356746"/>
                    </a:cubicBezTo>
                    <a:cubicBezTo>
                      <a:pt x="261858" y="357255"/>
                      <a:pt x="260535" y="357764"/>
                      <a:pt x="259211" y="358273"/>
                    </a:cubicBezTo>
                    <a:cubicBezTo>
                      <a:pt x="255139" y="359801"/>
                      <a:pt x="251066" y="361226"/>
                      <a:pt x="246892" y="362448"/>
                    </a:cubicBezTo>
                    <a:cubicBezTo>
                      <a:pt x="245772" y="362753"/>
                      <a:pt x="244652" y="363059"/>
                      <a:pt x="243532" y="363466"/>
                    </a:cubicBezTo>
                    <a:cubicBezTo>
                      <a:pt x="239154" y="364687"/>
                      <a:pt x="234675" y="365807"/>
                      <a:pt x="230093" y="366622"/>
                    </a:cubicBezTo>
                    <a:cubicBezTo>
                      <a:pt x="229279" y="366826"/>
                      <a:pt x="228362" y="366927"/>
                      <a:pt x="227446" y="367131"/>
                    </a:cubicBezTo>
                    <a:cubicBezTo>
                      <a:pt x="222661" y="368047"/>
                      <a:pt x="217774" y="368760"/>
                      <a:pt x="212887" y="369167"/>
                    </a:cubicBezTo>
                    <a:cubicBezTo>
                      <a:pt x="212378" y="369269"/>
                      <a:pt x="211869" y="369269"/>
                      <a:pt x="211360" y="369269"/>
                    </a:cubicBezTo>
                    <a:cubicBezTo>
                      <a:pt x="206066" y="369676"/>
                      <a:pt x="200772" y="369982"/>
                      <a:pt x="195477" y="369982"/>
                    </a:cubicBezTo>
                    <a:cubicBezTo>
                      <a:pt x="192423" y="369982"/>
                      <a:pt x="189267" y="369880"/>
                      <a:pt x="186213" y="369778"/>
                    </a:cubicBezTo>
                    <a:cubicBezTo>
                      <a:pt x="183769" y="369676"/>
                      <a:pt x="181326" y="369473"/>
                      <a:pt x="178882" y="369269"/>
                    </a:cubicBezTo>
                    <a:cubicBezTo>
                      <a:pt x="178271" y="369167"/>
                      <a:pt x="177660" y="369167"/>
                      <a:pt x="177151" y="369167"/>
                    </a:cubicBezTo>
                    <a:cubicBezTo>
                      <a:pt x="174301" y="368862"/>
                      <a:pt x="171552" y="368556"/>
                      <a:pt x="168803" y="368149"/>
                    </a:cubicBezTo>
                    <a:cubicBezTo>
                      <a:pt x="168599" y="368149"/>
                      <a:pt x="168396" y="368047"/>
                      <a:pt x="168192" y="368047"/>
                    </a:cubicBezTo>
                    <a:cubicBezTo>
                      <a:pt x="165443" y="367640"/>
                      <a:pt x="162796" y="367131"/>
                      <a:pt x="160047" y="366622"/>
                    </a:cubicBezTo>
                    <a:cubicBezTo>
                      <a:pt x="159843" y="366520"/>
                      <a:pt x="159538" y="366520"/>
                      <a:pt x="159334" y="366520"/>
                    </a:cubicBezTo>
                    <a:cubicBezTo>
                      <a:pt x="156789" y="366011"/>
                      <a:pt x="154346" y="365400"/>
                      <a:pt x="151800" y="364789"/>
                    </a:cubicBezTo>
                    <a:cubicBezTo>
                      <a:pt x="151393" y="364687"/>
                      <a:pt x="150884" y="364586"/>
                      <a:pt x="150477" y="364484"/>
                    </a:cubicBezTo>
                    <a:cubicBezTo>
                      <a:pt x="148237" y="363873"/>
                      <a:pt x="145997" y="363262"/>
                      <a:pt x="143859" y="362549"/>
                    </a:cubicBezTo>
                    <a:cubicBezTo>
                      <a:pt x="143146" y="362346"/>
                      <a:pt x="142434" y="362142"/>
                      <a:pt x="141721" y="361939"/>
                    </a:cubicBezTo>
                    <a:cubicBezTo>
                      <a:pt x="139787" y="361328"/>
                      <a:pt x="137852" y="360615"/>
                      <a:pt x="135918" y="360004"/>
                    </a:cubicBezTo>
                    <a:cubicBezTo>
                      <a:pt x="134900" y="359699"/>
                      <a:pt x="133983" y="359292"/>
                      <a:pt x="133067" y="358986"/>
                    </a:cubicBezTo>
                    <a:cubicBezTo>
                      <a:pt x="131336" y="358375"/>
                      <a:pt x="129606" y="357663"/>
                      <a:pt x="127977" y="356950"/>
                    </a:cubicBezTo>
                    <a:cubicBezTo>
                      <a:pt x="126857" y="356441"/>
                      <a:pt x="125635" y="356034"/>
                      <a:pt x="124515" y="355524"/>
                    </a:cubicBezTo>
                    <a:cubicBezTo>
                      <a:pt x="123802" y="355219"/>
                      <a:pt x="123191" y="354914"/>
                      <a:pt x="122479" y="354608"/>
                    </a:cubicBezTo>
                    <a:lnTo>
                      <a:pt x="144470" y="288838"/>
                    </a:lnTo>
                    <a:lnTo>
                      <a:pt x="158622" y="288838"/>
                    </a:lnTo>
                    <a:lnTo>
                      <a:pt x="170126" y="306044"/>
                    </a:lnTo>
                    <a:cubicBezTo>
                      <a:pt x="173181" y="310626"/>
                      <a:pt x="178271" y="313273"/>
                      <a:pt x="183667" y="313273"/>
                    </a:cubicBezTo>
                    <a:lnTo>
                      <a:pt x="195477" y="313273"/>
                    </a:lnTo>
                    <a:cubicBezTo>
                      <a:pt x="204437" y="313273"/>
                      <a:pt x="211767" y="305942"/>
                      <a:pt x="211767" y="296983"/>
                    </a:cubicBezTo>
                    <a:lnTo>
                      <a:pt x="211767" y="264404"/>
                    </a:lnTo>
                    <a:cubicBezTo>
                      <a:pt x="211767" y="259924"/>
                      <a:pt x="208102" y="256259"/>
                      <a:pt x="203622" y="256259"/>
                    </a:cubicBezTo>
                    <a:lnTo>
                      <a:pt x="203622" y="256259"/>
                    </a:lnTo>
                    <a:cubicBezTo>
                      <a:pt x="199143" y="256259"/>
                      <a:pt x="195477" y="259924"/>
                      <a:pt x="195477" y="264404"/>
                    </a:cubicBezTo>
                    <a:lnTo>
                      <a:pt x="195477" y="296983"/>
                    </a:lnTo>
                    <a:lnTo>
                      <a:pt x="183565" y="296983"/>
                    </a:lnTo>
                    <a:lnTo>
                      <a:pt x="172061" y="279472"/>
                    </a:lnTo>
                    <a:cubicBezTo>
                      <a:pt x="169006" y="274890"/>
                      <a:pt x="163916" y="272243"/>
                      <a:pt x="158520" y="272243"/>
                    </a:cubicBezTo>
                    <a:lnTo>
                      <a:pt x="144368" y="272243"/>
                    </a:lnTo>
                    <a:cubicBezTo>
                      <a:pt x="137343" y="272243"/>
                      <a:pt x="131133" y="276723"/>
                      <a:pt x="128893" y="283340"/>
                    </a:cubicBezTo>
                    <a:lnTo>
                      <a:pt x="107716" y="346871"/>
                    </a:lnTo>
                    <a:cubicBezTo>
                      <a:pt x="53145" y="316124"/>
                      <a:pt x="16290" y="257684"/>
                      <a:pt x="16290" y="190794"/>
                    </a:cubicBezTo>
                    <a:cubicBezTo>
                      <a:pt x="16290" y="142027"/>
                      <a:pt x="36652" y="96517"/>
                      <a:pt x="69842" y="63632"/>
                    </a:cubicBezTo>
                    <a:lnTo>
                      <a:pt x="80024" y="84096"/>
                    </a:lnTo>
                    <a:cubicBezTo>
                      <a:pt x="82772" y="89696"/>
                      <a:pt x="88372" y="93055"/>
                      <a:pt x="94583" y="93055"/>
                    </a:cubicBezTo>
                    <a:lnTo>
                      <a:pt x="114028" y="93055"/>
                    </a:lnTo>
                    <a:lnTo>
                      <a:pt x="114028" y="133780"/>
                    </a:lnTo>
                    <a:cubicBezTo>
                      <a:pt x="114028" y="142739"/>
                      <a:pt x="121359" y="150070"/>
                      <a:pt x="130318" y="150070"/>
                    </a:cubicBezTo>
                    <a:lnTo>
                      <a:pt x="181936" y="150070"/>
                    </a:lnTo>
                    <a:cubicBezTo>
                      <a:pt x="188452" y="150070"/>
                      <a:pt x="194357" y="146201"/>
                      <a:pt x="196903" y="140194"/>
                    </a:cubicBezTo>
                    <a:lnTo>
                      <a:pt x="217061" y="93055"/>
                    </a:lnTo>
                    <a:lnTo>
                      <a:pt x="252492" y="93055"/>
                    </a:lnTo>
                    <a:cubicBezTo>
                      <a:pt x="261451" y="93055"/>
                      <a:pt x="268781" y="85725"/>
                      <a:pt x="268781" y="76766"/>
                    </a:cubicBezTo>
                    <a:lnTo>
                      <a:pt x="268781" y="68621"/>
                    </a:lnTo>
                    <a:cubicBezTo>
                      <a:pt x="268781" y="64141"/>
                      <a:pt x="265116" y="60476"/>
                      <a:pt x="260637" y="60476"/>
                    </a:cubicBezTo>
                    <a:lnTo>
                      <a:pt x="260637" y="60476"/>
                    </a:lnTo>
                    <a:cubicBezTo>
                      <a:pt x="256157" y="60476"/>
                      <a:pt x="252492" y="64141"/>
                      <a:pt x="252492" y="68621"/>
                    </a:cubicBezTo>
                    <a:lnTo>
                      <a:pt x="252492" y="76766"/>
                    </a:lnTo>
                    <a:lnTo>
                      <a:pt x="217163" y="76766"/>
                    </a:lnTo>
                    <a:cubicBezTo>
                      <a:pt x="210647" y="76766"/>
                      <a:pt x="204742" y="80634"/>
                      <a:pt x="202197" y="86641"/>
                    </a:cubicBezTo>
                    <a:lnTo>
                      <a:pt x="181936" y="133780"/>
                    </a:lnTo>
                    <a:lnTo>
                      <a:pt x="130318" y="133780"/>
                    </a:lnTo>
                    <a:lnTo>
                      <a:pt x="130318" y="93055"/>
                    </a:lnTo>
                    <a:cubicBezTo>
                      <a:pt x="130318" y="84096"/>
                      <a:pt x="122988" y="76766"/>
                      <a:pt x="114028" y="76766"/>
                    </a:cubicBezTo>
                    <a:lnTo>
                      <a:pt x="94583" y="76766"/>
                    </a:lnTo>
                    <a:lnTo>
                      <a:pt x="82365" y="52229"/>
                    </a:lnTo>
                    <a:cubicBezTo>
                      <a:pt x="91528" y="44695"/>
                      <a:pt x="101302" y="37976"/>
                      <a:pt x="111890" y="32376"/>
                    </a:cubicBezTo>
                    <a:cubicBezTo>
                      <a:pt x="112603" y="31969"/>
                      <a:pt x="113316" y="31663"/>
                      <a:pt x="114028" y="31256"/>
                    </a:cubicBezTo>
                    <a:cubicBezTo>
                      <a:pt x="118101" y="29220"/>
                      <a:pt x="122173" y="27184"/>
                      <a:pt x="126449" y="25453"/>
                    </a:cubicBezTo>
                    <a:cubicBezTo>
                      <a:pt x="126857" y="25249"/>
                      <a:pt x="127366" y="25147"/>
                      <a:pt x="127773" y="24944"/>
                    </a:cubicBezTo>
                    <a:cubicBezTo>
                      <a:pt x="131438" y="23417"/>
                      <a:pt x="135205" y="22093"/>
                      <a:pt x="138972" y="20769"/>
                    </a:cubicBezTo>
                    <a:cubicBezTo>
                      <a:pt x="140296" y="20362"/>
                      <a:pt x="141721" y="19853"/>
                      <a:pt x="143045" y="19446"/>
                    </a:cubicBezTo>
                    <a:cubicBezTo>
                      <a:pt x="146913" y="18224"/>
                      <a:pt x="150884" y="17104"/>
                      <a:pt x="154957" y="16188"/>
                    </a:cubicBezTo>
                    <a:cubicBezTo>
                      <a:pt x="155262" y="16086"/>
                      <a:pt x="155567" y="15984"/>
                      <a:pt x="155873" y="15984"/>
                    </a:cubicBezTo>
                    <a:lnTo>
                      <a:pt x="154651" y="10690"/>
                    </a:lnTo>
                    <a:lnTo>
                      <a:pt x="152208" y="0"/>
                    </a:lnTo>
                    <a:cubicBezTo>
                      <a:pt x="151902" y="102"/>
                      <a:pt x="151699" y="102"/>
                      <a:pt x="151393" y="204"/>
                    </a:cubicBezTo>
                    <a:cubicBezTo>
                      <a:pt x="146812" y="1222"/>
                      <a:pt x="142332" y="2545"/>
                      <a:pt x="137954" y="3869"/>
                    </a:cubicBezTo>
                    <a:cubicBezTo>
                      <a:pt x="136325" y="4378"/>
                      <a:pt x="134798" y="4887"/>
                      <a:pt x="133271" y="5396"/>
                    </a:cubicBezTo>
                    <a:cubicBezTo>
                      <a:pt x="129809" y="6516"/>
                      <a:pt x="126348" y="7839"/>
                      <a:pt x="122988" y="9163"/>
                    </a:cubicBezTo>
                    <a:cubicBezTo>
                      <a:pt x="121766" y="9672"/>
                      <a:pt x="120544" y="10079"/>
                      <a:pt x="119323" y="10588"/>
                    </a:cubicBezTo>
                    <a:cubicBezTo>
                      <a:pt x="114639" y="12523"/>
                      <a:pt x="110058" y="14661"/>
                      <a:pt x="105578" y="17002"/>
                    </a:cubicBezTo>
                    <a:cubicBezTo>
                      <a:pt x="105375" y="17104"/>
                      <a:pt x="105171" y="17206"/>
                      <a:pt x="104967" y="17308"/>
                    </a:cubicBezTo>
                    <a:cubicBezTo>
                      <a:pt x="100284" y="19751"/>
                      <a:pt x="95804" y="22398"/>
                      <a:pt x="91325" y="25249"/>
                    </a:cubicBezTo>
                    <a:cubicBezTo>
                      <a:pt x="91223" y="25249"/>
                      <a:pt x="91121" y="25351"/>
                      <a:pt x="91121" y="25351"/>
                    </a:cubicBezTo>
                    <a:cubicBezTo>
                      <a:pt x="82569" y="30747"/>
                      <a:pt x="74322" y="36754"/>
                      <a:pt x="66686" y="43473"/>
                    </a:cubicBezTo>
                    <a:cubicBezTo>
                      <a:pt x="66279" y="43779"/>
                      <a:pt x="66075" y="44186"/>
                      <a:pt x="65770" y="44593"/>
                    </a:cubicBezTo>
                    <a:cubicBezTo>
                      <a:pt x="25249" y="81245"/>
                      <a:pt x="0" y="133983"/>
                      <a:pt x="0" y="190794"/>
                    </a:cubicBezTo>
                    <a:cubicBezTo>
                      <a:pt x="0" y="267356"/>
                      <a:pt x="44186" y="333635"/>
                      <a:pt x="108429" y="365807"/>
                    </a:cubicBezTo>
                    <a:cubicBezTo>
                      <a:pt x="108531" y="365909"/>
                      <a:pt x="108632" y="366011"/>
                      <a:pt x="108734" y="366011"/>
                    </a:cubicBezTo>
                    <a:cubicBezTo>
                      <a:pt x="109142" y="366215"/>
                      <a:pt x="109651" y="366418"/>
                      <a:pt x="110160" y="366622"/>
                    </a:cubicBezTo>
                    <a:cubicBezTo>
                      <a:pt x="111789" y="367436"/>
                      <a:pt x="113418" y="368149"/>
                      <a:pt x="115148" y="368862"/>
                    </a:cubicBezTo>
                    <a:cubicBezTo>
                      <a:pt x="117897" y="370083"/>
                      <a:pt x="120748" y="371305"/>
                      <a:pt x="123497" y="372425"/>
                    </a:cubicBezTo>
                    <a:cubicBezTo>
                      <a:pt x="125126" y="373138"/>
                      <a:pt x="126857" y="373749"/>
                      <a:pt x="128486" y="374360"/>
                    </a:cubicBezTo>
                    <a:cubicBezTo>
                      <a:pt x="130420" y="375072"/>
                      <a:pt x="132456" y="375683"/>
                      <a:pt x="134391" y="376396"/>
                    </a:cubicBezTo>
                    <a:cubicBezTo>
                      <a:pt x="135612" y="376803"/>
                      <a:pt x="136936" y="377210"/>
                      <a:pt x="138158" y="377618"/>
                    </a:cubicBezTo>
                    <a:cubicBezTo>
                      <a:pt x="140194" y="378228"/>
                      <a:pt x="142230" y="378839"/>
                      <a:pt x="144266" y="379348"/>
                    </a:cubicBezTo>
                    <a:cubicBezTo>
                      <a:pt x="145488" y="379654"/>
                      <a:pt x="146710" y="380061"/>
                      <a:pt x="148033" y="380366"/>
                    </a:cubicBezTo>
                    <a:cubicBezTo>
                      <a:pt x="150070" y="380875"/>
                      <a:pt x="152208" y="381385"/>
                      <a:pt x="154244" y="381792"/>
                    </a:cubicBezTo>
                    <a:cubicBezTo>
                      <a:pt x="155567" y="382097"/>
                      <a:pt x="156891" y="382301"/>
                      <a:pt x="158215" y="382606"/>
                    </a:cubicBezTo>
                    <a:cubicBezTo>
                      <a:pt x="160251" y="383013"/>
                      <a:pt x="162287" y="383319"/>
                      <a:pt x="164323" y="383726"/>
                    </a:cubicBezTo>
                    <a:cubicBezTo>
                      <a:pt x="165850" y="383930"/>
                      <a:pt x="167378" y="384133"/>
                      <a:pt x="168905" y="384337"/>
                    </a:cubicBezTo>
                    <a:cubicBezTo>
                      <a:pt x="170737" y="384541"/>
                      <a:pt x="172672" y="384846"/>
                      <a:pt x="174504" y="385050"/>
                    </a:cubicBezTo>
                    <a:cubicBezTo>
                      <a:pt x="176439" y="385253"/>
                      <a:pt x="178373" y="385355"/>
                      <a:pt x="180308" y="385559"/>
                    </a:cubicBezTo>
                    <a:cubicBezTo>
                      <a:pt x="181835" y="385661"/>
                      <a:pt x="183260" y="385864"/>
                      <a:pt x="184787" y="385864"/>
                    </a:cubicBezTo>
                    <a:cubicBezTo>
                      <a:pt x="188351" y="386068"/>
                      <a:pt x="191812" y="386170"/>
                      <a:pt x="195376" y="386170"/>
                    </a:cubicBezTo>
                    <a:cubicBezTo>
                      <a:pt x="201484" y="386170"/>
                      <a:pt x="207491" y="385864"/>
                      <a:pt x="213396" y="385355"/>
                    </a:cubicBezTo>
                    <a:cubicBezTo>
                      <a:pt x="213803" y="385355"/>
                      <a:pt x="214312" y="385253"/>
                      <a:pt x="214720" y="385253"/>
                    </a:cubicBezTo>
                    <a:cubicBezTo>
                      <a:pt x="220319" y="384744"/>
                      <a:pt x="225919" y="383828"/>
                      <a:pt x="231417" y="382810"/>
                    </a:cubicBezTo>
                    <a:cubicBezTo>
                      <a:pt x="232231" y="382708"/>
                      <a:pt x="233046" y="382504"/>
                      <a:pt x="233860" y="382403"/>
                    </a:cubicBezTo>
                    <a:cubicBezTo>
                      <a:pt x="239053" y="381385"/>
                      <a:pt x="244041" y="380061"/>
                      <a:pt x="249132" y="378636"/>
                    </a:cubicBezTo>
                    <a:cubicBezTo>
                      <a:pt x="250252" y="378330"/>
                      <a:pt x="251372" y="378025"/>
                      <a:pt x="252492" y="377618"/>
                    </a:cubicBezTo>
                    <a:cubicBezTo>
                      <a:pt x="257175" y="376192"/>
                      <a:pt x="261756" y="374563"/>
                      <a:pt x="266338" y="372731"/>
                    </a:cubicBezTo>
                    <a:cubicBezTo>
                      <a:pt x="267763" y="372222"/>
                      <a:pt x="269087" y="371712"/>
                      <a:pt x="270410" y="371102"/>
                    </a:cubicBezTo>
                    <a:cubicBezTo>
                      <a:pt x="274686" y="369269"/>
                      <a:pt x="278963" y="367335"/>
                      <a:pt x="283137" y="365197"/>
                    </a:cubicBezTo>
                    <a:cubicBezTo>
                      <a:pt x="284562" y="364484"/>
                      <a:pt x="286089" y="363771"/>
                      <a:pt x="287515" y="362957"/>
                    </a:cubicBezTo>
                    <a:cubicBezTo>
                      <a:pt x="291587" y="360819"/>
                      <a:pt x="295558" y="358477"/>
                      <a:pt x="299427" y="356034"/>
                    </a:cubicBezTo>
                    <a:cubicBezTo>
                      <a:pt x="300852" y="355117"/>
                      <a:pt x="302175" y="354303"/>
                      <a:pt x="303601" y="353386"/>
                    </a:cubicBezTo>
                    <a:cubicBezTo>
                      <a:pt x="307571" y="350739"/>
                      <a:pt x="311338" y="347990"/>
                      <a:pt x="315105" y="345140"/>
                    </a:cubicBezTo>
                    <a:cubicBezTo>
                      <a:pt x="316327" y="344223"/>
                      <a:pt x="317447" y="343307"/>
                      <a:pt x="318669" y="342391"/>
                    </a:cubicBezTo>
                    <a:cubicBezTo>
                      <a:pt x="322436" y="339337"/>
                      <a:pt x="326101" y="336079"/>
                      <a:pt x="329664" y="332719"/>
                    </a:cubicBezTo>
                    <a:cubicBezTo>
                      <a:pt x="330275" y="332108"/>
                      <a:pt x="330886" y="331701"/>
                      <a:pt x="331497" y="331090"/>
                    </a:cubicBezTo>
                    <a:cubicBezTo>
                      <a:pt x="331599" y="330988"/>
                      <a:pt x="331701" y="330784"/>
                      <a:pt x="331802" y="330683"/>
                    </a:cubicBezTo>
                    <a:cubicBezTo>
                      <a:pt x="368251" y="295252"/>
                      <a:pt x="390955" y="245670"/>
                      <a:pt x="390955" y="19079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71" name="Google Shape;3171;p18"/>
              <p:cNvSpPr/>
              <p:nvPr/>
            </p:nvSpPr>
            <p:spPr>
              <a:xfrm>
                <a:off x="1043904" y="1742854"/>
                <a:ext cx="87850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87850" h="65159" extrusionOk="0">
                    <a:moveTo>
                      <a:pt x="85420" y="28405"/>
                    </a:moveTo>
                    <a:lnTo>
                      <a:pt x="76562" y="19548"/>
                    </a:lnTo>
                    <a:cubicBezTo>
                      <a:pt x="74526" y="17512"/>
                      <a:pt x="71573" y="16697"/>
                      <a:pt x="68824" y="17410"/>
                    </a:cubicBezTo>
                    <a:lnTo>
                      <a:pt x="46324" y="23009"/>
                    </a:lnTo>
                    <a:cubicBezTo>
                      <a:pt x="42964" y="23824"/>
                      <a:pt x="39503" y="22500"/>
                      <a:pt x="37568" y="19650"/>
                    </a:cubicBezTo>
                    <a:lnTo>
                      <a:pt x="26878" y="3665"/>
                    </a:lnTo>
                    <a:cubicBezTo>
                      <a:pt x="25351" y="1425"/>
                      <a:pt x="22806" y="0"/>
                      <a:pt x="20159" y="0"/>
                    </a:cubicBezTo>
                    <a:lnTo>
                      <a:pt x="8145" y="0"/>
                    </a:lnTo>
                    <a:cubicBezTo>
                      <a:pt x="3665" y="0"/>
                      <a:pt x="0" y="3665"/>
                      <a:pt x="0" y="8145"/>
                    </a:cubicBezTo>
                    <a:lnTo>
                      <a:pt x="0" y="29220"/>
                    </a:lnTo>
                    <a:cubicBezTo>
                      <a:pt x="0" y="31358"/>
                      <a:pt x="814" y="33496"/>
                      <a:pt x="2342" y="35023"/>
                    </a:cubicBezTo>
                    <a:lnTo>
                      <a:pt x="30136" y="62817"/>
                    </a:lnTo>
                    <a:cubicBezTo>
                      <a:pt x="31663" y="64345"/>
                      <a:pt x="33699" y="65159"/>
                      <a:pt x="35939" y="65159"/>
                    </a:cubicBezTo>
                    <a:lnTo>
                      <a:pt x="68213" y="65159"/>
                    </a:lnTo>
                    <a:cubicBezTo>
                      <a:pt x="71268" y="65159"/>
                      <a:pt x="74119" y="63428"/>
                      <a:pt x="75544" y="60679"/>
                    </a:cubicBezTo>
                    <a:lnTo>
                      <a:pt x="86947" y="37874"/>
                    </a:lnTo>
                    <a:cubicBezTo>
                      <a:pt x="88576" y="34718"/>
                      <a:pt x="87965" y="30951"/>
                      <a:pt x="85420" y="2840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72" name="Google Shape;3172;p18"/>
              <p:cNvSpPr/>
              <p:nvPr/>
            </p:nvSpPr>
            <p:spPr>
              <a:xfrm>
                <a:off x="1035759" y="1734709"/>
                <a:ext cx="104056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104056" h="81448" extrusionOk="0">
                    <a:moveTo>
                      <a:pt x="76460" y="81449"/>
                    </a:moveTo>
                    <a:lnTo>
                      <a:pt x="44084" y="81449"/>
                    </a:lnTo>
                    <a:cubicBezTo>
                      <a:pt x="39808" y="81449"/>
                      <a:pt x="35634" y="79718"/>
                      <a:pt x="32580" y="76664"/>
                    </a:cubicBezTo>
                    <a:lnTo>
                      <a:pt x="4785" y="48869"/>
                    </a:lnTo>
                    <a:cubicBezTo>
                      <a:pt x="1731" y="45815"/>
                      <a:pt x="0" y="41743"/>
                      <a:pt x="0" y="37365"/>
                    </a:cubicBezTo>
                    <a:lnTo>
                      <a:pt x="0" y="16290"/>
                    </a:lnTo>
                    <a:cubicBezTo>
                      <a:pt x="0" y="7330"/>
                      <a:pt x="7330" y="0"/>
                      <a:pt x="16290" y="0"/>
                    </a:cubicBezTo>
                    <a:lnTo>
                      <a:pt x="28202" y="0"/>
                    </a:lnTo>
                    <a:cubicBezTo>
                      <a:pt x="33699" y="0"/>
                      <a:pt x="38688" y="2749"/>
                      <a:pt x="41743" y="7229"/>
                    </a:cubicBezTo>
                    <a:lnTo>
                      <a:pt x="52433" y="23213"/>
                    </a:lnTo>
                    <a:lnTo>
                      <a:pt x="74933" y="17613"/>
                    </a:lnTo>
                    <a:cubicBezTo>
                      <a:pt x="80431" y="16188"/>
                      <a:pt x="86336" y="17919"/>
                      <a:pt x="90408" y="21889"/>
                    </a:cubicBezTo>
                    <a:lnTo>
                      <a:pt x="99266" y="30747"/>
                    </a:lnTo>
                    <a:cubicBezTo>
                      <a:pt x="104255" y="35736"/>
                      <a:pt x="105476" y="43270"/>
                      <a:pt x="102320" y="49582"/>
                    </a:cubicBezTo>
                    <a:lnTo>
                      <a:pt x="90917" y="72388"/>
                    </a:lnTo>
                    <a:cubicBezTo>
                      <a:pt x="88168" y="77987"/>
                      <a:pt x="82671" y="81449"/>
                      <a:pt x="76460" y="81449"/>
                    </a:cubicBezTo>
                    <a:close/>
                    <a:moveTo>
                      <a:pt x="16290" y="16290"/>
                    </a:moveTo>
                    <a:lnTo>
                      <a:pt x="16290" y="37365"/>
                    </a:lnTo>
                    <a:lnTo>
                      <a:pt x="44084" y="65159"/>
                    </a:lnTo>
                    <a:lnTo>
                      <a:pt x="76358" y="65159"/>
                    </a:lnTo>
                    <a:lnTo>
                      <a:pt x="87761" y="42353"/>
                    </a:lnTo>
                    <a:lnTo>
                      <a:pt x="78904" y="33496"/>
                    </a:lnTo>
                    <a:lnTo>
                      <a:pt x="56403" y="39095"/>
                    </a:lnTo>
                    <a:cubicBezTo>
                      <a:pt x="49684" y="40724"/>
                      <a:pt x="42761" y="38077"/>
                      <a:pt x="38892" y="32376"/>
                    </a:cubicBezTo>
                    <a:lnTo>
                      <a:pt x="28202" y="16290"/>
                    </a:lnTo>
                    <a:lnTo>
                      <a:pt x="16290" y="162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73" name="Google Shape;3173;p18"/>
              <p:cNvSpPr/>
              <p:nvPr/>
            </p:nvSpPr>
            <p:spPr>
              <a:xfrm>
                <a:off x="1258057" y="1693984"/>
                <a:ext cx="87208" cy="73202"/>
              </a:xfrm>
              <a:custGeom>
                <a:avLst/>
                <a:gdLst/>
                <a:ahLst/>
                <a:cxnLst/>
                <a:rect l="l" t="t" r="r" b="b"/>
                <a:pathLst>
                  <a:path w="87208" h="73202" extrusionOk="0">
                    <a:moveTo>
                      <a:pt x="61246" y="29525"/>
                    </a:moveTo>
                    <a:lnTo>
                      <a:pt x="48724" y="4480"/>
                    </a:lnTo>
                    <a:cubicBezTo>
                      <a:pt x="47298" y="1731"/>
                      <a:pt x="44549" y="0"/>
                      <a:pt x="41393" y="0"/>
                    </a:cubicBezTo>
                    <a:lnTo>
                      <a:pt x="24492" y="0"/>
                    </a:lnTo>
                    <a:cubicBezTo>
                      <a:pt x="22863" y="0"/>
                      <a:pt x="21336" y="509"/>
                      <a:pt x="20013" y="1324"/>
                    </a:cubicBezTo>
                    <a:lnTo>
                      <a:pt x="3621" y="12217"/>
                    </a:lnTo>
                    <a:cubicBezTo>
                      <a:pt x="160" y="14457"/>
                      <a:pt x="-960" y="18937"/>
                      <a:pt x="872" y="22602"/>
                    </a:cubicBezTo>
                    <a:lnTo>
                      <a:pt x="12886" y="46629"/>
                    </a:lnTo>
                    <a:cubicBezTo>
                      <a:pt x="13599" y="48055"/>
                      <a:pt x="14617" y="49175"/>
                      <a:pt x="15940" y="49989"/>
                    </a:cubicBezTo>
                    <a:lnTo>
                      <a:pt x="52694" y="72082"/>
                    </a:lnTo>
                    <a:cubicBezTo>
                      <a:pt x="53916" y="72897"/>
                      <a:pt x="55443" y="73202"/>
                      <a:pt x="56868" y="73202"/>
                    </a:cubicBezTo>
                    <a:lnTo>
                      <a:pt x="79063" y="73202"/>
                    </a:lnTo>
                    <a:cubicBezTo>
                      <a:pt x="83543" y="73202"/>
                      <a:pt x="87208" y="69537"/>
                      <a:pt x="87208" y="65057"/>
                    </a:cubicBezTo>
                    <a:lnTo>
                      <a:pt x="87208" y="46528"/>
                    </a:lnTo>
                    <a:cubicBezTo>
                      <a:pt x="87208" y="43066"/>
                      <a:pt x="84968" y="39910"/>
                      <a:pt x="81609" y="38790"/>
                    </a:cubicBezTo>
                    <a:lnTo>
                      <a:pt x="65930" y="33598"/>
                    </a:lnTo>
                    <a:cubicBezTo>
                      <a:pt x="63893" y="32987"/>
                      <a:pt x="62264" y="31460"/>
                      <a:pt x="61246" y="2952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74" name="Google Shape;3174;p18"/>
              <p:cNvSpPr/>
              <p:nvPr/>
            </p:nvSpPr>
            <p:spPr>
              <a:xfrm>
                <a:off x="1249875" y="1685839"/>
                <a:ext cx="103433" cy="89593"/>
              </a:xfrm>
              <a:custGeom>
                <a:avLst/>
                <a:gdLst/>
                <a:ahLst/>
                <a:cxnLst/>
                <a:rect l="l" t="t" r="r" b="b"/>
                <a:pathLst>
                  <a:path w="103433" h="89593" extrusionOk="0">
                    <a:moveTo>
                      <a:pt x="87245" y="89594"/>
                    </a:moveTo>
                    <a:lnTo>
                      <a:pt x="65050" y="89594"/>
                    </a:lnTo>
                    <a:cubicBezTo>
                      <a:pt x="62097" y="89594"/>
                      <a:pt x="59145" y="88779"/>
                      <a:pt x="56701" y="87252"/>
                    </a:cubicBezTo>
                    <a:lnTo>
                      <a:pt x="19948" y="65159"/>
                    </a:lnTo>
                    <a:cubicBezTo>
                      <a:pt x="17300" y="63530"/>
                      <a:pt x="15162" y="61290"/>
                      <a:pt x="13737" y="58440"/>
                    </a:cubicBezTo>
                    <a:lnTo>
                      <a:pt x="1723" y="34514"/>
                    </a:lnTo>
                    <a:cubicBezTo>
                      <a:pt x="-1942" y="27184"/>
                      <a:pt x="400" y="18224"/>
                      <a:pt x="7221" y="13643"/>
                    </a:cubicBezTo>
                    <a:lnTo>
                      <a:pt x="23613" y="2749"/>
                    </a:lnTo>
                    <a:cubicBezTo>
                      <a:pt x="26260" y="916"/>
                      <a:pt x="29416" y="0"/>
                      <a:pt x="32674" y="0"/>
                    </a:cubicBezTo>
                    <a:lnTo>
                      <a:pt x="49575" y="0"/>
                    </a:lnTo>
                    <a:cubicBezTo>
                      <a:pt x="55785" y="0"/>
                      <a:pt x="61385" y="3462"/>
                      <a:pt x="64134" y="9061"/>
                    </a:cubicBezTo>
                    <a:lnTo>
                      <a:pt x="76656" y="34107"/>
                    </a:lnTo>
                    <a:cubicBezTo>
                      <a:pt x="76656" y="34107"/>
                      <a:pt x="76656" y="34107"/>
                      <a:pt x="76656" y="34107"/>
                    </a:cubicBezTo>
                    <a:lnTo>
                      <a:pt x="92335" y="39299"/>
                    </a:lnTo>
                    <a:cubicBezTo>
                      <a:pt x="98953" y="41539"/>
                      <a:pt x="103433" y="47749"/>
                      <a:pt x="103433" y="54774"/>
                    </a:cubicBezTo>
                    <a:lnTo>
                      <a:pt x="103433" y="73304"/>
                    </a:lnTo>
                    <a:cubicBezTo>
                      <a:pt x="103535" y="82263"/>
                      <a:pt x="96204" y="89594"/>
                      <a:pt x="87245" y="89594"/>
                    </a:cubicBezTo>
                    <a:close/>
                    <a:moveTo>
                      <a:pt x="49676" y="16290"/>
                    </a:moveTo>
                    <a:lnTo>
                      <a:pt x="32776" y="16290"/>
                    </a:lnTo>
                    <a:lnTo>
                      <a:pt x="16384" y="27184"/>
                    </a:lnTo>
                    <a:lnTo>
                      <a:pt x="28398" y="51211"/>
                    </a:lnTo>
                    <a:lnTo>
                      <a:pt x="65152" y="73304"/>
                    </a:lnTo>
                    <a:lnTo>
                      <a:pt x="87245" y="73304"/>
                    </a:lnTo>
                    <a:lnTo>
                      <a:pt x="87245" y="54774"/>
                    </a:lnTo>
                    <a:lnTo>
                      <a:pt x="71566" y="49582"/>
                    </a:lnTo>
                    <a:cubicBezTo>
                      <a:pt x="67392" y="48157"/>
                      <a:pt x="64134" y="45306"/>
                      <a:pt x="62199" y="41437"/>
                    </a:cubicBezTo>
                    <a:lnTo>
                      <a:pt x="62199" y="41437"/>
                    </a:lnTo>
                    <a:lnTo>
                      <a:pt x="49676" y="162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75" name="Google Shape;3175;p18"/>
              <p:cNvSpPr/>
              <p:nvPr/>
            </p:nvSpPr>
            <p:spPr>
              <a:xfrm>
                <a:off x="1223091" y="1522750"/>
                <a:ext cx="162897" cy="97930"/>
              </a:xfrm>
              <a:custGeom>
                <a:avLst/>
                <a:gdLst/>
                <a:ahLst/>
                <a:cxnLst/>
                <a:rect l="l" t="t" r="r" b="b"/>
                <a:pathLst>
                  <a:path w="162897" h="97930" extrusionOk="0">
                    <a:moveTo>
                      <a:pt x="0" y="69830"/>
                    </a:moveTo>
                    <a:lnTo>
                      <a:pt x="81449" y="97930"/>
                    </a:lnTo>
                    <a:lnTo>
                      <a:pt x="162898" y="69830"/>
                    </a:lnTo>
                    <a:lnTo>
                      <a:pt x="162898" y="16481"/>
                    </a:lnTo>
                    <a:lnTo>
                      <a:pt x="132253" y="7420"/>
                    </a:lnTo>
                    <a:cubicBezTo>
                      <a:pt x="98655" y="-2558"/>
                      <a:pt x="62817" y="-2456"/>
                      <a:pt x="29220" y="7624"/>
                    </a:cubicBezTo>
                    <a:lnTo>
                      <a:pt x="0" y="16481"/>
                    </a:lnTo>
                    <a:lnTo>
                      <a:pt x="0" y="69830"/>
                    </a:lnTo>
                    <a:close/>
                  </a:path>
                </a:pathLst>
              </a:custGeom>
              <a:solidFill>
                <a:srgbClr val="9C979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76" name="Google Shape;3176;p18"/>
              <p:cNvSpPr/>
              <p:nvPr/>
            </p:nvSpPr>
            <p:spPr>
              <a:xfrm>
                <a:off x="1133498" y="1474072"/>
                <a:ext cx="342085" cy="105883"/>
              </a:xfrm>
              <a:custGeom>
                <a:avLst/>
                <a:gdLst/>
                <a:ahLst/>
                <a:cxnLst/>
                <a:rect l="l" t="t" r="r" b="b"/>
                <a:pathLst>
                  <a:path w="342085" h="105883" extrusionOk="0">
                    <a:moveTo>
                      <a:pt x="171043" y="0"/>
                    </a:moveTo>
                    <a:lnTo>
                      <a:pt x="0" y="65159"/>
                    </a:lnTo>
                    <a:lnTo>
                      <a:pt x="89594" y="105884"/>
                    </a:lnTo>
                    <a:lnTo>
                      <a:pt x="89594" y="65159"/>
                    </a:lnTo>
                    <a:lnTo>
                      <a:pt x="119526" y="56200"/>
                    </a:lnTo>
                    <a:cubicBezTo>
                      <a:pt x="153124" y="46120"/>
                      <a:pt x="188961" y="46120"/>
                      <a:pt x="222457" y="56200"/>
                    </a:cubicBezTo>
                    <a:lnTo>
                      <a:pt x="252492" y="65159"/>
                    </a:lnTo>
                    <a:lnTo>
                      <a:pt x="252492" y="105884"/>
                    </a:lnTo>
                    <a:lnTo>
                      <a:pt x="342085" y="65159"/>
                    </a:lnTo>
                    <a:lnTo>
                      <a:pt x="171043" y="0"/>
                    </a:lnTo>
                    <a:close/>
                  </a:path>
                </a:pathLst>
              </a:custGeom>
              <a:solidFill>
                <a:srgbClr val="706D6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77" name="Google Shape;3177;p18"/>
              <p:cNvSpPr/>
              <p:nvPr/>
            </p:nvSpPr>
            <p:spPr>
              <a:xfrm>
                <a:off x="1459293" y="1596246"/>
                <a:ext cx="32579" cy="40724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40724" extrusionOk="0">
                    <a:moveTo>
                      <a:pt x="0" y="40724"/>
                    </a:moveTo>
                    <a:lnTo>
                      <a:pt x="0" y="16290"/>
                    </a:lnTo>
                    <a:cubicBezTo>
                      <a:pt x="0" y="7330"/>
                      <a:pt x="7330" y="0"/>
                      <a:pt x="16290" y="0"/>
                    </a:cubicBezTo>
                    <a:cubicBezTo>
                      <a:pt x="25249" y="0"/>
                      <a:pt x="32580" y="7330"/>
                      <a:pt x="32580" y="16290"/>
                    </a:cubicBezTo>
                    <a:lnTo>
                      <a:pt x="32580" y="40724"/>
                    </a:lnTo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78" name="Google Shape;3178;p18"/>
              <p:cNvSpPr/>
              <p:nvPr/>
            </p:nvSpPr>
            <p:spPr>
              <a:xfrm>
                <a:off x="1451148" y="1588101"/>
                <a:ext cx="48869" cy="48869"/>
              </a:xfrm>
              <a:custGeom>
                <a:avLst/>
                <a:gdLst/>
                <a:ahLst/>
                <a:cxnLst/>
                <a:rect l="l" t="t" r="r" b="b"/>
                <a:pathLst>
                  <a:path w="48869" h="48869" extrusionOk="0">
                    <a:moveTo>
                      <a:pt x="48869" y="48869"/>
                    </a:moveTo>
                    <a:lnTo>
                      <a:pt x="32580" y="48869"/>
                    </a:lnTo>
                    <a:lnTo>
                      <a:pt x="32580" y="24435"/>
                    </a:lnTo>
                    <a:cubicBezTo>
                      <a:pt x="32580" y="19955"/>
                      <a:pt x="28914" y="16290"/>
                      <a:pt x="24435" y="16290"/>
                    </a:cubicBezTo>
                    <a:cubicBezTo>
                      <a:pt x="19955" y="16290"/>
                      <a:pt x="16290" y="19955"/>
                      <a:pt x="16290" y="24435"/>
                    </a:cubicBezTo>
                    <a:lnTo>
                      <a:pt x="16290" y="48869"/>
                    </a:lnTo>
                    <a:lnTo>
                      <a:pt x="0" y="48869"/>
                    </a:lnTo>
                    <a:lnTo>
                      <a:pt x="0" y="24435"/>
                    </a:lnTo>
                    <a:cubicBezTo>
                      <a:pt x="0" y="10996"/>
                      <a:pt x="10996" y="0"/>
                      <a:pt x="24435" y="0"/>
                    </a:cubicBezTo>
                    <a:cubicBezTo>
                      <a:pt x="37874" y="0"/>
                      <a:pt x="48869" y="10996"/>
                      <a:pt x="48869" y="24435"/>
                    </a:cubicBezTo>
                    <a:lnTo>
                      <a:pt x="48869" y="488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79" name="Google Shape;3179;p18"/>
              <p:cNvSpPr/>
              <p:nvPr/>
            </p:nvSpPr>
            <p:spPr>
              <a:xfrm>
                <a:off x="1467438" y="1661405"/>
                <a:ext cx="16289" cy="24434"/>
              </a:xfrm>
              <a:custGeom>
                <a:avLst/>
                <a:gdLst/>
                <a:ahLst/>
                <a:cxnLst/>
                <a:rect l="l" t="t" r="r" b="b"/>
                <a:pathLst>
                  <a:path w="16289" h="24434" extrusionOk="0">
                    <a:moveTo>
                      <a:pt x="0" y="0"/>
                    </a:moveTo>
                    <a:lnTo>
                      <a:pt x="16290" y="0"/>
                    </a:lnTo>
                    <a:lnTo>
                      <a:pt x="16290" y="16290"/>
                    </a:lnTo>
                    <a:cubicBezTo>
                      <a:pt x="16290" y="20769"/>
                      <a:pt x="12625" y="24435"/>
                      <a:pt x="8145" y="24435"/>
                    </a:cubicBezTo>
                    <a:lnTo>
                      <a:pt x="8145" y="24435"/>
                    </a:lnTo>
                    <a:cubicBezTo>
                      <a:pt x="3665" y="24435"/>
                      <a:pt x="0" y="20769"/>
                      <a:pt x="0" y="1629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80" name="Google Shape;3180;p18"/>
              <p:cNvSpPr/>
              <p:nvPr/>
            </p:nvSpPr>
            <p:spPr>
              <a:xfrm>
                <a:off x="1486884" y="1650816"/>
                <a:ext cx="23386" cy="26339"/>
              </a:xfrm>
              <a:custGeom>
                <a:avLst/>
                <a:gdLst/>
                <a:ahLst/>
                <a:cxnLst/>
                <a:rect l="l" t="t" r="r" b="b"/>
                <a:pathLst>
                  <a:path w="23386" h="26339" extrusionOk="0">
                    <a:moveTo>
                      <a:pt x="0" y="8145"/>
                    </a:moveTo>
                    <a:lnTo>
                      <a:pt x="14152" y="0"/>
                    </a:lnTo>
                    <a:lnTo>
                      <a:pt x="22297" y="14152"/>
                    </a:lnTo>
                    <a:cubicBezTo>
                      <a:pt x="24536" y="18021"/>
                      <a:pt x="23213" y="23009"/>
                      <a:pt x="19344" y="25249"/>
                    </a:cubicBezTo>
                    <a:lnTo>
                      <a:pt x="19344" y="25249"/>
                    </a:lnTo>
                    <a:cubicBezTo>
                      <a:pt x="15475" y="27489"/>
                      <a:pt x="10487" y="26165"/>
                      <a:pt x="8247" y="22297"/>
                    </a:cubicBezTo>
                    <a:lnTo>
                      <a:pt x="0" y="81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81" name="Google Shape;3181;p18"/>
              <p:cNvSpPr/>
              <p:nvPr/>
            </p:nvSpPr>
            <p:spPr>
              <a:xfrm>
                <a:off x="1441001" y="1650714"/>
                <a:ext cx="23382" cy="26339"/>
              </a:xfrm>
              <a:custGeom>
                <a:avLst/>
                <a:gdLst/>
                <a:ahLst/>
                <a:cxnLst/>
                <a:rect l="l" t="t" r="r" b="b"/>
                <a:pathLst>
                  <a:path w="23382" h="26339" extrusionOk="0">
                    <a:moveTo>
                      <a:pt x="1086" y="14152"/>
                    </a:moveTo>
                    <a:lnTo>
                      <a:pt x="9231" y="0"/>
                    </a:lnTo>
                    <a:lnTo>
                      <a:pt x="23383" y="8145"/>
                    </a:lnTo>
                    <a:lnTo>
                      <a:pt x="15238" y="22297"/>
                    </a:lnTo>
                    <a:cubicBezTo>
                      <a:pt x="12998" y="26165"/>
                      <a:pt x="8009" y="27489"/>
                      <a:pt x="4141" y="25249"/>
                    </a:cubicBezTo>
                    <a:lnTo>
                      <a:pt x="4141" y="25249"/>
                    </a:lnTo>
                    <a:cubicBezTo>
                      <a:pt x="170" y="23111"/>
                      <a:pt x="-1154" y="18122"/>
                      <a:pt x="1086" y="1415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82" name="Google Shape;3182;p18"/>
              <p:cNvSpPr/>
              <p:nvPr/>
            </p:nvSpPr>
            <p:spPr>
              <a:xfrm>
                <a:off x="1125451" y="1466004"/>
                <a:ext cx="358379" cy="162821"/>
              </a:xfrm>
              <a:custGeom>
                <a:avLst/>
                <a:gdLst/>
                <a:ahLst/>
                <a:cxnLst/>
                <a:rect l="l" t="t" r="r" b="b"/>
                <a:pathLst>
                  <a:path w="358379" h="162821" extrusionOk="0">
                    <a:moveTo>
                      <a:pt x="358277" y="73228"/>
                    </a:moveTo>
                    <a:cubicBezTo>
                      <a:pt x="358277" y="73126"/>
                      <a:pt x="358277" y="73024"/>
                      <a:pt x="358277" y="73024"/>
                    </a:cubicBezTo>
                    <a:cubicBezTo>
                      <a:pt x="358176" y="69766"/>
                      <a:pt x="356139" y="66814"/>
                      <a:pt x="353085" y="65694"/>
                    </a:cubicBezTo>
                    <a:lnTo>
                      <a:pt x="182042" y="535"/>
                    </a:lnTo>
                    <a:cubicBezTo>
                      <a:pt x="180210" y="-178"/>
                      <a:pt x="178072" y="-178"/>
                      <a:pt x="176239" y="535"/>
                    </a:cubicBezTo>
                    <a:lnTo>
                      <a:pt x="5196" y="65694"/>
                    </a:lnTo>
                    <a:cubicBezTo>
                      <a:pt x="2142" y="66915"/>
                      <a:pt x="106" y="69766"/>
                      <a:pt x="4" y="73024"/>
                    </a:cubicBezTo>
                    <a:cubicBezTo>
                      <a:pt x="-98" y="76282"/>
                      <a:pt x="1735" y="79336"/>
                      <a:pt x="4789" y="80660"/>
                    </a:cubicBezTo>
                    <a:lnTo>
                      <a:pt x="89598" y="119246"/>
                    </a:lnTo>
                    <a:lnTo>
                      <a:pt x="89598" y="126577"/>
                    </a:lnTo>
                    <a:cubicBezTo>
                      <a:pt x="89598" y="130038"/>
                      <a:pt x="91838" y="133093"/>
                      <a:pt x="95096" y="134314"/>
                    </a:cubicBezTo>
                    <a:lnTo>
                      <a:pt x="176545" y="162414"/>
                    </a:lnTo>
                    <a:cubicBezTo>
                      <a:pt x="177359" y="162720"/>
                      <a:pt x="178275" y="162821"/>
                      <a:pt x="179192" y="162821"/>
                    </a:cubicBezTo>
                    <a:cubicBezTo>
                      <a:pt x="180108" y="162821"/>
                      <a:pt x="181024" y="162720"/>
                      <a:pt x="181839" y="162414"/>
                    </a:cubicBezTo>
                    <a:lnTo>
                      <a:pt x="263288" y="134314"/>
                    </a:lnTo>
                    <a:cubicBezTo>
                      <a:pt x="266546" y="133194"/>
                      <a:pt x="268785" y="130140"/>
                      <a:pt x="268785" y="126577"/>
                    </a:cubicBezTo>
                    <a:lnTo>
                      <a:pt x="268785" y="119246"/>
                    </a:lnTo>
                    <a:lnTo>
                      <a:pt x="342089" y="85954"/>
                    </a:lnTo>
                    <a:lnTo>
                      <a:pt x="342089" y="105807"/>
                    </a:lnTo>
                    <a:cubicBezTo>
                      <a:pt x="342089" y="110287"/>
                      <a:pt x="345755" y="113952"/>
                      <a:pt x="350234" y="113952"/>
                    </a:cubicBezTo>
                    <a:lnTo>
                      <a:pt x="350234" y="113952"/>
                    </a:lnTo>
                    <a:cubicBezTo>
                      <a:pt x="354714" y="113952"/>
                      <a:pt x="358379" y="110287"/>
                      <a:pt x="358379" y="105807"/>
                    </a:cubicBezTo>
                    <a:lnTo>
                      <a:pt x="358277" y="73228"/>
                    </a:lnTo>
                    <a:lnTo>
                      <a:pt x="358277" y="73228"/>
                    </a:lnTo>
                    <a:close/>
                    <a:moveTo>
                      <a:pt x="252394" y="120773"/>
                    </a:moveTo>
                    <a:lnTo>
                      <a:pt x="179090" y="146124"/>
                    </a:lnTo>
                    <a:lnTo>
                      <a:pt x="105786" y="120773"/>
                    </a:lnTo>
                    <a:lnTo>
                      <a:pt x="105786" y="79235"/>
                    </a:lnTo>
                    <a:lnTo>
                      <a:pt x="129915" y="72006"/>
                    </a:lnTo>
                    <a:cubicBezTo>
                      <a:pt x="141929" y="68341"/>
                      <a:pt x="154248" y="66101"/>
                      <a:pt x="166669" y="65185"/>
                    </a:cubicBezTo>
                    <a:cubicBezTo>
                      <a:pt x="167178" y="65185"/>
                      <a:pt x="167687" y="65185"/>
                      <a:pt x="168196" y="65083"/>
                    </a:cubicBezTo>
                    <a:cubicBezTo>
                      <a:pt x="169112" y="64981"/>
                      <a:pt x="170029" y="64981"/>
                      <a:pt x="170945" y="64981"/>
                    </a:cubicBezTo>
                    <a:lnTo>
                      <a:pt x="170945" y="113850"/>
                    </a:lnTo>
                    <a:cubicBezTo>
                      <a:pt x="170945" y="118330"/>
                      <a:pt x="174610" y="121995"/>
                      <a:pt x="179090" y="121995"/>
                    </a:cubicBezTo>
                    <a:lnTo>
                      <a:pt x="179090" y="121995"/>
                    </a:lnTo>
                    <a:cubicBezTo>
                      <a:pt x="183570" y="121995"/>
                      <a:pt x="187235" y="118330"/>
                      <a:pt x="187235" y="113850"/>
                    </a:cubicBezTo>
                    <a:lnTo>
                      <a:pt x="187235" y="64981"/>
                    </a:lnTo>
                    <a:cubicBezTo>
                      <a:pt x="187642" y="64981"/>
                      <a:pt x="188151" y="64981"/>
                      <a:pt x="188660" y="64981"/>
                    </a:cubicBezTo>
                    <a:cubicBezTo>
                      <a:pt x="189373" y="64981"/>
                      <a:pt x="190187" y="64981"/>
                      <a:pt x="190900" y="65083"/>
                    </a:cubicBezTo>
                    <a:cubicBezTo>
                      <a:pt x="203219" y="65999"/>
                      <a:pt x="215538" y="68239"/>
                      <a:pt x="227552" y="71802"/>
                    </a:cubicBezTo>
                    <a:lnTo>
                      <a:pt x="252394" y="79336"/>
                    </a:lnTo>
                    <a:lnTo>
                      <a:pt x="252394" y="120773"/>
                    </a:lnTo>
                    <a:close/>
                    <a:moveTo>
                      <a:pt x="268684" y="101328"/>
                    </a:moveTo>
                    <a:lnTo>
                      <a:pt x="268684" y="73228"/>
                    </a:lnTo>
                    <a:cubicBezTo>
                      <a:pt x="268684" y="72311"/>
                      <a:pt x="268582" y="71497"/>
                      <a:pt x="268276" y="70682"/>
                    </a:cubicBezTo>
                    <a:cubicBezTo>
                      <a:pt x="268073" y="70173"/>
                      <a:pt x="267767" y="69664"/>
                      <a:pt x="267462" y="69155"/>
                    </a:cubicBezTo>
                    <a:cubicBezTo>
                      <a:pt x="267360" y="68952"/>
                      <a:pt x="267258" y="68646"/>
                      <a:pt x="267055" y="68443"/>
                    </a:cubicBezTo>
                    <a:cubicBezTo>
                      <a:pt x="266749" y="68035"/>
                      <a:pt x="266240" y="67628"/>
                      <a:pt x="265833" y="67323"/>
                    </a:cubicBezTo>
                    <a:cubicBezTo>
                      <a:pt x="265629" y="67119"/>
                      <a:pt x="265426" y="66814"/>
                      <a:pt x="265222" y="66712"/>
                    </a:cubicBezTo>
                    <a:cubicBezTo>
                      <a:pt x="264917" y="66508"/>
                      <a:pt x="264509" y="66406"/>
                      <a:pt x="264102" y="66203"/>
                    </a:cubicBezTo>
                    <a:cubicBezTo>
                      <a:pt x="263695" y="65999"/>
                      <a:pt x="263288" y="65694"/>
                      <a:pt x="262779" y="65592"/>
                    </a:cubicBezTo>
                    <a:lnTo>
                      <a:pt x="232846" y="56632"/>
                    </a:lnTo>
                    <a:cubicBezTo>
                      <a:pt x="219407" y="52662"/>
                      <a:pt x="205764" y="50117"/>
                      <a:pt x="191918" y="49200"/>
                    </a:cubicBezTo>
                    <a:cubicBezTo>
                      <a:pt x="191816" y="49200"/>
                      <a:pt x="191714" y="49200"/>
                      <a:pt x="191511" y="49200"/>
                    </a:cubicBezTo>
                    <a:cubicBezTo>
                      <a:pt x="187337" y="48895"/>
                      <a:pt x="183162" y="48793"/>
                      <a:pt x="178988" y="48793"/>
                    </a:cubicBezTo>
                    <a:cubicBezTo>
                      <a:pt x="178784" y="48793"/>
                      <a:pt x="178479" y="48895"/>
                      <a:pt x="178275" y="48793"/>
                    </a:cubicBezTo>
                    <a:cubicBezTo>
                      <a:pt x="176748" y="48284"/>
                      <a:pt x="175221" y="48386"/>
                      <a:pt x="173694" y="48691"/>
                    </a:cubicBezTo>
                    <a:cubicBezTo>
                      <a:pt x="170945" y="49302"/>
                      <a:pt x="168094" y="49098"/>
                      <a:pt x="165345" y="49302"/>
                    </a:cubicBezTo>
                    <a:cubicBezTo>
                      <a:pt x="151601" y="50320"/>
                      <a:pt x="137958" y="52764"/>
                      <a:pt x="124519" y="56836"/>
                    </a:cubicBezTo>
                    <a:lnTo>
                      <a:pt x="95605" y="65388"/>
                    </a:lnTo>
                    <a:lnTo>
                      <a:pt x="95299" y="65490"/>
                    </a:lnTo>
                    <a:lnTo>
                      <a:pt x="95299" y="65490"/>
                    </a:lnTo>
                    <a:cubicBezTo>
                      <a:pt x="94587" y="65694"/>
                      <a:pt x="93976" y="65999"/>
                      <a:pt x="93467" y="66406"/>
                    </a:cubicBezTo>
                    <a:cubicBezTo>
                      <a:pt x="93365" y="66508"/>
                      <a:pt x="93161" y="66508"/>
                      <a:pt x="92958" y="66610"/>
                    </a:cubicBezTo>
                    <a:cubicBezTo>
                      <a:pt x="90820" y="68137"/>
                      <a:pt x="89496" y="70581"/>
                      <a:pt x="89496" y="73228"/>
                    </a:cubicBezTo>
                    <a:lnTo>
                      <a:pt x="89496" y="101328"/>
                    </a:lnTo>
                    <a:lnTo>
                      <a:pt x="29224" y="73940"/>
                    </a:lnTo>
                    <a:lnTo>
                      <a:pt x="179090" y="16824"/>
                    </a:lnTo>
                    <a:lnTo>
                      <a:pt x="328956" y="73940"/>
                    </a:lnTo>
                    <a:lnTo>
                      <a:pt x="268684" y="1013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83" name="Google Shape;3183;p18"/>
              <p:cNvSpPr/>
              <p:nvPr/>
            </p:nvSpPr>
            <p:spPr>
              <a:xfrm>
                <a:off x="1410424" y="1865027"/>
                <a:ext cx="32579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81448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81449"/>
                    </a:ln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84" name="Google Shape;3184;p18"/>
              <p:cNvSpPr/>
              <p:nvPr/>
            </p:nvSpPr>
            <p:spPr>
              <a:xfrm>
                <a:off x="1434859" y="1799868"/>
                <a:ext cx="32579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65159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65159"/>
                    </a:lnTo>
                    <a:lnTo>
                      <a:pt x="0" y="651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979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85" name="Google Shape;3185;p18"/>
              <p:cNvSpPr/>
              <p:nvPr/>
            </p:nvSpPr>
            <p:spPr>
              <a:xfrm>
                <a:off x="1410424" y="1718419"/>
                <a:ext cx="32579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81448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81449"/>
                    </a:ln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86" name="Google Shape;3186;p18"/>
              <p:cNvSpPr/>
              <p:nvPr/>
            </p:nvSpPr>
            <p:spPr>
              <a:xfrm>
                <a:off x="1191530" y="1710274"/>
                <a:ext cx="324777" cy="244346"/>
              </a:xfrm>
              <a:custGeom>
                <a:avLst/>
                <a:gdLst/>
                <a:ahLst/>
                <a:cxnLst/>
                <a:rect l="l" t="t" r="r" b="b"/>
                <a:pathLst>
                  <a:path w="324777" h="244346" extrusionOk="0">
                    <a:moveTo>
                      <a:pt x="306655" y="82365"/>
                    </a:moveTo>
                    <a:cubicBezTo>
                      <a:pt x="307775" y="79515"/>
                      <a:pt x="308488" y="76460"/>
                      <a:pt x="308488" y="73304"/>
                    </a:cubicBezTo>
                    <a:lnTo>
                      <a:pt x="308488" y="24435"/>
                    </a:lnTo>
                    <a:cubicBezTo>
                      <a:pt x="308488" y="10996"/>
                      <a:pt x="297492" y="0"/>
                      <a:pt x="284053" y="0"/>
                    </a:cubicBezTo>
                    <a:lnTo>
                      <a:pt x="186314" y="0"/>
                    </a:lnTo>
                    <a:lnTo>
                      <a:pt x="186314" y="16290"/>
                    </a:lnTo>
                    <a:lnTo>
                      <a:pt x="210749" y="16290"/>
                    </a:lnTo>
                    <a:lnTo>
                      <a:pt x="210749" y="81449"/>
                    </a:lnTo>
                    <a:lnTo>
                      <a:pt x="186314" y="81449"/>
                    </a:lnTo>
                    <a:lnTo>
                      <a:pt x="186314" y="97739"/>
                    </a:lnTo>
                    <a:lnTo>
                      <a:pt x="235184" y="97739"/>
                    </a:lnTo>
                    <a:lnTo>
                      <a:pt x="235184" y="146608"/>
                    </a:lnTo>
                    <a:lnTo>
                      <a:pt x="151597" y="146608"/>
                    </a:lnTo>
                    <a:lnTo>
                      <a:pt x="151597" y="162898"/>
                    </a:lnTo>
                    <a:lnTo>
                      <a:pt x="210749" y="162898"/>
                    </a:lnTo>
                    <a:lnTo>
                      <a:pt x="210749" y="228057"/>
                    </a:lnTo>
                    <a:lnTo>
                      <a:pt x="0" y="228057"/>
                    </a:lnTo>
                    <a:lnTo>
                      <a:pt x="0" y="244347"/>
                    </a:lnTo>
                    <a:lnTo>
                      <a:pt x="275908" y="244347"/>
                    </a:lnTo>
                    <a:cubicBezTo>
                      <a:pt x="289347" y="244347"/>
                      <a:pt x="300343" y="233351"/>
                      <a:pt x="300343" y="219912"/>
                    </a:cubicBezTo>
                    <a:lnTo>
                      <a:pt x="300343" y="171043"/>
                    </a:lnTo>
                    <a:cubicBezTo>
                      <a:pt x="300343" y="168192"/>
                      <a:pt x="299732" y="165443"/>
                      <a:pt x="298816" y="162898"/>
                    </a:cubicBezTo>
                    <a:lnTo>
                      <a:pt x="300343" y="162898"/>
                    </a:lnTo>
                    <a:cubicBezTo>
                      <a:pt x="313782" y="162898"/>
                      <a:pt x="324778" y="151902"/>
                      <a:pt x="324778" y="138463"/>
                    </a:cubicBezTo>
                    <a:lnTo>
                      <a:pt x="324778" y="105884"/>
                    </a:lnTo>
                    <a:cubicBezTo>
                      <a:pt x="324778" y="94583"/>
                      <a:pt x="317040" y="85216"/>
                      <a:pt x="306655" y="82365"/>
                    </a:cubicBezTo>
                    <a:close/>
                    <a:moveTo>
                      <a:pt x="292198" y="24435"/>
                    </a:moveTo>
                    <a:lnTo>
                      <a:pt x="292198" y="73304"/>
                    </a:lnTo>
                    <a:cubicBezTo>
                      <a:pt x="292198" y="77784"/>
                      <a:pt x="288533" y="81449"/>
                      <a:pt x="284053" y="81449"/>
                    </a:cubicBezTo>
                    <a:lnTo>
                      <a:pt x="259618" y="81449"/>
                    </a:lnTo>
                    <a:lnTo>
                      <a:pt x="259618" y="16290"/>
                    </a:lnTo>
                    <a:lnTo>
                      <a:pt x="284053" y="16290"/>
                    </a:lnTo>
                    <a:cubicBezTo>
                      <a:pt x="288533" y="16290"/>
                      <a:pt x="292198" y="19955"/>
                      <a:pt x="292198" y="24435"/>
                    </a:cubicBezTo>
                    <a:close/>
                    <a:moveTo>
                      <a:pt x="227039" y="16290"/>
                    </a:moveTo>
                    <a:lnTo>
                      <a:pt x="243329" y="16290"/>
                    </a:lnTo>
                    <a:lnTo>
                      <a:pt x="243329" y="81449"/>
                    </a:lnTo>
                    <a:lnTo>
                      <a:pt x="227039" y="81449"/>
                    </a:lnTo>
                    <a:lnTo>
                      <a:pt x="227039" y="16290"/>
                    </a:lnTo>
                    <a:close/>
                    <a:moveTo>
                      <a:pt x="251474" y="97739"/>
                    </a:moveTo>
                    <a:lnTo>
                      <a:pt x="267763" y="97739"/>
                    </a:lnTo>
                    <a:lnTo>
                      <a:pt x="267763" y="146608"/>
                    </a:lnTo>
                    <a:lnTo>
                      <a:pt x="251474" y="146608"/>
                    </a:lnTo>
                    <a:lnTo>
                      <a:pt x="251474" y="97739"/>
                    </a:lnTo>
                    <a:close/>
                    <a:moveTo>
                      <a:pt x="227039" y="228057"/>
                    </a:moveTo>
                    <a:lnTo>
                      <a:pt x="227039" y="162898"/>
                    </a:lnTo>
                    <a:lnTo>
                      <a:pt x="243329" y="162898"/>
                    </a:lnTo>
                    <a:lnTo>
                      <a:pt x="243329" y="228057"/>
                    </a:lnTo>
                    <a:lnTo>
                      <a:pt x="227039" y="228057"/>
                    </a:lnTo>
                    <a:close/>
                    <a:moveTo>
                      <a:pt x="284053" y="171043"/>
                    </a:moveTo>
                    <a:lnTo>
                      <a:pt x="284053" y="219912"/>
                    </a:lnTo>
                    <a:cubicBezTo>
                      <a:pt x="284053" y="224392"/>
                      <a:pt x="280388" y="228057"/>
                      <a:pt x="275908" y="228057"/>
                    </a:cubicBezTo>
                    <a:lnTo>
                      <a:pt x="259618" y="228057"/>
                    </a:lnTo>
                    <a:lnTo>
                      <a:pt x="259618" y="162898"/>
                    </a:lnTo>
                    <a:lnTo>
                      <a:pt x="275908" y="162898"/>
                    </a:lnTo>
                    <a:cubicBezTo>
                      <a:pt x="280388" y="162898"/>
                      <a:pt x="284053" y="166563"/>
                      <a:pt x="284053" y="171043"/>
                    </a:cubicBezTo>
                    <a:close/>
                    <a:moveTo>
                      <a:pt x="308488" y="138463"/>
                    </a:moveTo>
                    <a:cubicBezTo>
                      <a:pt x="308488" y="142943"/>
                      <a:pt x="304823" y="146608"/>
                      <a:pt x="300343" y="146608"/>
                    </a:cubicBezTo>
                    <a:lnTo>
                      <a:pt x="284053" y="146608"/>
                    </a:lnTo>
                    <a:lnTo>
                      <a:pt x="284053" y="97739"/>
                    </a:lnTo>
                    <a:lnTo>
                      <a:pt x="300343" y="97739"/>
                    </a:lnTo>
                    <a:cubicBezTo>
                      <a:pt x="304823" y="97739"/>
                      <a:pt x="308488" y="101404"/>
                      <a:pt x="308488" y="105884"/>
                    </a:cubicBezTo>
                    <a:lnTo>
                      <a:pt x="308488" y="1384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187" name="Google Shape;3187;p18"/>
          <p:cNvGrpSpPr/>
          <p:nvPr/>
        </p:nvGrpSpPr>
        <p:grpSpPr>
          <a:xfrm>
            <a:off x="-812316" y="2077476"/>
            <a:ext cx="896786" cy="896786"/>
            <a:chOff x="-812316" y="2077476"/>
            <a:chExt cx="896786" cy="896786"/>
          </a:xfrm>
        </p:grpSpPr>
        <p:sp>
          <p:nvSpPr>
            <p:cNvPr id="3188" name="Google Shape;3188;p18"/>
            <p:cNvSpPr/>
            <p:nvPr/>
          </p:nvSpPr>
          <p:spPr>
            <a:xfrm>
              <a:off x="-812316" y="2077476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9" name="Google Shape;3189;p18"/>
            <p:cNvSpPr/>
            <p:nvPr/>
          </p:nvSpPr>
          <p:spPr>
            <a:xfrm>
              <a:off x="-726564" y="2152387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190" name="Google Shape;3190;p18"/>
            <p:cNvGrpSpPr/>
            <p:nvPr/>
          </p:nvGrpSpPr>
          <p:grpSpPr>
            <a:xfrm>
              <a:off x="-613597" y="2317629"/>
              <a:ext cx="538134" cy="368676"/>
              <a:chOff x="992063" y="2434116"/>
              <a:chExt cx="538134" cy="368676"/>
            </a:xfrm>
          </p:grpSpPr>
          <p:sp>
            <p:nvSpPr>
              <p:cNvPr id="3191" name="Google Shape;3191;p18"/>
              <p:cNvSpPr/>
              <p:nvPr/>
            </p:nvSpPr>
            <p:spPr>
              <a:xfrm>
                <a:off x="1008580" y="2615194"/>
                <a:ext cx="505958" cy="179779"/>
              </a:xfrm>
              <a:custGeom>
                <a:avLst/>
                <a:gdLst/>
                <a:ahLst/>
                <a:cxnLst/>
                <a:rect l="l" t="t" r="r" b="b"/>
                <a:pathLst>
                  <a:path w="505958" h="179779" extrusionOk="0">
                    <a:moveTo>
                      <a:pt x="505958" y="0"/>
                    </a:moveTo>
                    <a:lnTo>
                      <a:pt x="0" y="0"/>
                    </a:lnTo>
                    <a:lnTo>
                      <a:pt x="0" y="169269"/>
                    </a:lnTo>
                    <a:cubicBezTo>
                      <a:pt x="0" y="175074"/>
                      <a:pt x="4706" y="179780"/>
                      <a:pt x="10510" y="179780"/>
                    </a:cubicBezTo>
                    <a:lnTo>
                      <a:pt x="495448" y="179780"/>
                    </a:lnTo>
                    <a:cubicBezTo>
                      <a:pt x="501253" y="179780"/>
                      <a:pt x="505958" y="175074"/>
                      <a:pt x="505958" y="169269"/>
                    </a:cubicBez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92" name="Google Shape;3192;p18"/>
              <p:cNvSpPr/>
              <p:nvPr/>
            </p:nvSpPr>
            <p:spPr>
              <a:xfrm>
                <a:off x="1487365" y="2615194"/>
                <a:ext cx="27172" cy="179779"/>
              </a:xfrm>
              <a:custGeom>
                <a:avLst/>
                <a:gdLst/>
                <a:ahLst/>
                <a:cxnLst/>
                <a:rect l="l" t="t" r="r" b="b"/>
                <a:pathLst>
                  <a:path w="27172" h="179779" extrusionOk="0">
                    <a:moveTo>
                      <a:pt x="0" y="0"/>
                    </a:moveTo>
                    <a:lnTo>
                      <a:pt x="0" y="179780"/>
                    </a:lnTo>
                    <a:lnTo>
                      <a:pt x="16746" y="179780"/>
                    </a:lnTo>
                    <a:cubicBezTo>
                      <a:pt x="22505" y="179780"/>
                      <a:pt x="27173" y="175112"/>
                      <a:pt x="27173" y="169354"/>
                    </a:cubicBezTo>
                    <a:lnTo>
                      <a:pt x="27173" y="0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93" name="Google Shape;3193;p18"/>
              <p:cNvSpPr/>
              <p:nvPr/>
            </p:nvSpPr>
            <p:spPr>
              <a:xfrm>
                <a:off x="1008581" y="2571770"/>
                <a:ext cx="505958" cy="50120"/>
              </a:xfrm>
              <a:custGeom>
                <a:avLst/>
                <a:gdLst/>
                <a:ahLst/>
                <a:cxnLst/>
                <a:rect l="l" t="t" r="r" b="b"/>
                <a:pathLst>
                  <a:path w="505958" h="50120" extrusionOk="0">
                    <a:moveTo>
                      <a:pt x="473434" y="0"/>
                    </a:moveTo>
                    <a:lnTo>
                      <a:pt x="32522" y="0"/>
                    </a:lnTo>
                    <a:cubicBezTo>
                      <a:pt x="27651" y="0"/>
                      <a:pt x="23008" y="2066"/>
                      <a:pt x="19748" y="5686"/>
                    </a:cubicBezTo>
                    <a:lnTo>
                      <a:pt x="2598" y="24728"/>
                    </a:lnTo>
                    <a:cubicBezTo>
                      <a:pt x="925" y="26585"/>
                      <a:pt x="0" y="28996"/>
                      <a:pt x="0" y="31496"/>
                    </a:cubicBezTo>
                    <a:lnTo>
                      <a:pt x="0" y="50120"/>
                    </a:lnTo>
                    <a:lnTo>
                      <a:pt x="505958" y="50120"/>
                    </a:lnTo>
                    <a:lnTo>
                      <a:pt x="505958" y="31496"/>
                    </a:lnTo>
                    <a:cubicBezTo>
                      <a:pt x="505958" y="28996"/>
                      <a:pt x="505032" y="26585"/>
                      <a:pt x="503360" y="24728"/>
                    </a:cubicBezTo>
                    <a:lnTo>
                      <a:pt x="486210" y="5686"/>
                    </a:lnTo>
                    <a:cubicBezTo>
                      <a:pt x="482948" y="2067"/>
                      <a:pt x="478305" y="0"/>
                      <a:pt x="473434" y="0"/>
                    </a:cubicBez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94" name="Google Shape;3194;p18"/>
              <p:cNvSpPr/>
              <p:nvPr/>
            </p:nvSpPr>
            <p:spPr>
              <a:xfrm>
                <a:off x="1455050" y="2571770"/>
                <a:ext cx="59487" cy="50121"/>
              </a:xfrm>
              <a:custGeom>
                <a:avLst/>
                <a:gdLst/>
                <a:ahLst/>
                <a:cxnLst/>
                <a:rect l="l" t="t" r="r" b="b"/>
                <a:pathLst>
                  <a:path w="59487" h="50121" extrusionOk="0">
                    <a:moveTo>
                      <a:pt x="56890" y="24728"/>
                    </a:moveTo>
                    <a:lnTo>
                      <a:pt x="39740" y="5686"/>
                    </a:lnTo>
                    <a:cubicBezTo>
                      <a:pt x="36480" y="2066"/>
                      <a:pt x="31837" y="0"/>
                      <a:pt x="26966" y="0"/>
                    </a:cubicBezTo>
                    <a:lnTo>
                      <a:pt x="0" y="0"/>
                    </a:lnTo>
                    <a:lnTo>
                      <a:pt x="26118" y="28998"/>
                    </a:lnTo>
                    <a:cubicBezTo>
                      <a:pt x="30107" y="33427"/>
                      <a:pt x="32315" y="39177"/>
                      <a:pt x="32315" y="45138"/>
                    </a:cubicBezTo>
                    <a:lnTo>
                      <a:pt x="32315" y="50121"/>
                    </a:lnTo>
                    <a:lnTo>
                      <a:pt x="59488" y="50121"/>
                    </a:lnTo>
                    <a:lnTo>
                      <a:pt x="59488" y="31496"/>
                    </a:lnTo>
                    <a:cubicBezTo>
                      <a:pt x="59488" y="28996"/>
                      <a:pt x="58562" y="26585"/>
                      <a:pt x="56890" y="24728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95" name="Google Shape;3195;p18"/>
              <p:cNvSpPr/>
              <p:nvPr/>
            </p:nvSpPr>
            <p:spPr>
              <a:xfrm>
                <a:off x="1153957" y="2510401"/>
                <a:ext cx="215203" cy="153006"/>
              </a:xfrm>
              <a:custGeom>
                <a:avLst/>
                <a:gdLst/>
                <a:ahLst/>
                <a:cxnLst/>
                <a:rect l="l" t="t" r="r" b="b"/>
                <a:pathLst>
                  <a:path w="215203" h="153006" extrusionOk="0">
                    <a:moveTo>
                      <a:pt x="0" y="0"/>
                    </a:moveTo>
                    <a:lnTo>
                      <a:pt x="215203" y="0"/>
                    </a:lnTo>
                    <a:lnTo>
                      <a:pt x="215203" y="153007"/>
                    </a:lnTo>
                    <a:lnTo>
                      <a:pt x="0" y="153007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96" name="Google Shape;3196;p18"/>
              <p:cNvSpPr/>
              <p:nvPr/>
            </p:nvSpPr>
            <p:spPr>
              <a:xfrm>
                <a:off x="1341988" y="2510401"/>
                <a:ext cx="27172" cy="153006"/>
              </a:xfrm>
              <a:custGeom>
                <a:avLst/>
                <a:gdLst/>
                <a:ahLst/>
                <a:cxnLst/>
                <a:rect l="l" t="t" r="r" b="b"/>
                <a:pathLst>
                  <a:path w="27172" h="153006" extrusionOk="0">
                    <a:moveTo>
                      <a:pt x="0" y="0"/>
                    </a:moveTo>
                    <a:lnTo>
                      <a:pt x="27173" y="0"/>
                    </a:lnTo>
                    <a:lnTo>
                      <a:pt x="27173" y="153007"/>
                    </a:lnTo>
                    <a:lnTo>
                      <a:pt x="0" y="153007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97" name="Google Shape;3197;p18"/>
              <p:cNvSpPr/>
              <p:nvPr/>
            </p:nvSpPr>
            <p:spPr>
              <a:xfrm>
                <a:off x="1045410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6" y="12166"/>
                      <a:pt x="42180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98" name="Google Shape;3198;p18"/>
              <p:cNvSpPr/>
              <p:nvPr/>
            </p:nvSpPr>
            <p:spPr>
              <a:xfrm>
                <a:off x="1139898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6" y="12166"/>
                      <a:pt x="42180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99" name="Google Shape;3199;p18"/>
              <p:cNvSpPr/>
              <p:nvPr/>
            </p:nvSpPr>
            <p:spPr>
              <a:xfrm>
                <a:off x="1234387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00" name="Google Shape;3200;p18"/>
              <p:cNvSpPr/>
              <p:nvPr/>
            </p:nvSpPr>
            <p:spPr>
              <a:xfrm>
                <a:off x="1328874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01" name="Google Shape;3201;p18"/>
              <p:cNvSpPr/>
              <p:nvPr/>
            </p:nvSpPr>
            <p:spPr>
              <a:xfrm>
                <a:off x="1423362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02" name="Google Shape;3202;p18"/>
              <p:cNvSpPr/>
              <p:nvPr/>
            </p:nvSpPr>
            <p:spPr>
              <a:xfrm>
                <a:off x="1061681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5" y="12165"/>
                      <a:pt x="25909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03" name="Google Shape;3203;p18"/>
              <p:cNvSpPr/>
              <p:nvPr/>
            </p:nvSpPr>
            <p:spPr>
              <a:xfrm>
                <a:off x="1156170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04" name="Google Shape;3204;p18"/>
              <p:cNvSpPr/>
              <p:nvPr/>
            </p:nvSpPr>
            <p:spPr>
              <a:xfrm>
                <a:off x="1250658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05" name="Google Shape;3205;p18"/>
              <p:cNvSpPr/>
              <p:nvPr/>
            </p:nvSpPr>
            <p:spPr>
              <a:xfrm>
                <a:off x="1345146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06" name="Google Shape;3206;p18"/>
              <p:cNvSpPr/>
              <p:nvPr/>
            </p:nvSpPr>
            <p:spPr>
              <a:xfrm>
                <a:off x="1441330" y="2713385"/>
                <a:ext cx="36377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6377" h="81588" extrusionOk="0">
                    <a:moveTo>
                      <a:pt x="9205" y="0"/>
                    </a:moveTo>
                    <a:cubicBezTo>
                      <a:pt x="5973" y="0"/>
                      <a:pt x="2875" y="567"/>
                      <a:pt x="0" y="1602"/>
                    </a:cubicBezTo>
                    <a:cubicBezTo>
                      <a:pt x="10476" y="5374"/>
                      <a:pt x="17968" y="15397"/>
                      <a:pt x="17968" y="27173"/>
                    </a:cubicBezTo>
                    <a:lnTo>
                      <a:pt x="17968" y="81588"/>
                    </a:lnTo>
                    <a:lnTo>
                      <a:pt x="36378" y="81588"/>
                    </a:lnTo>
                    <a:lnTo>
                      <a:pt x="36378" y="27173"/>
                    </a:lnTo>
                    <a:cubicBezTo>
                      <a:pt x="36378" y="12165"/>
                      <a:pt x="24212" y="0"/>
                      <a:pt x="9205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07" name="Google Shape;3207;p18"/>
              <p:cNvSpPr/>
              <p:nvPr/>
            </p:nvSpPr>
            <p:spPr>
              <a:xfrm>
                <a:off x="1125634" y="2441923"/>
                <a:ext cx="271850" cy="90937"/>
              </a:xfrm>
              <a:custGeom>
                <a:avLst/>
                <a:gdLst/>
                <a:ahLst/>
                <a:cxnLst/>
                <a:rect l="l" t="t" r="r" b="b"/>
                <a:pathLst>
                  <a:path w="271850" h="90937" extrusionOk="0">
                    <a:moveTo>
                      <a:pt x="271850" y="85723"/>
                    </a:moveTo>
                    <a:lnTo>
                      <a:pt x="271850" y="71500"/>
                    </a:lnTo>
                    <a:cubicBezTo>
                      <a:pt x="271850" y="68345"/>
                      <a:pt x="270070" y="65460"/>
                      <a:pt x="267251" y="64045"/>
                    </a:cubicBezTo>
                    <a:lnTo>
                      <a:pt x="142940" y="1662"/>
                    </a:lnTo>
                    <a:cubicBezTo>
                      <a:pt x="138525" y="-554"/>
                      <a:pt x="133325" y="-554"/>
                      <a:pt x="128910" y="1662"/>
                    </a:cubicBezTo>
                    <a:lnTo>
                      <a:pt x="4599" y="64046"/>
                    </a:lnTo>
                    <a:cubicBezTo>
                      <a:pt x="1779" y="65461"/>
                      <a:pt x="0" y="68346"/>
                      <a:pt x="0" y="71501"/>
                    </a:cubicBezTo>
                    <a:lnTo>
                      <a:pt x="0" y="85724"/>
                    </a:lnTo>
                    <a:cubicBezTo>
                      <a:pt x="0" y="88603"/>
                      <a:pt x="2334" y="90937"/>
                      <a:pt x="5213" y="90937"/>
                    </a:cubicBezTo>
                    <a:lnTo>
                      <a:pt x="266637" y="90937"/>
                    </a:lnTo>
                    <a:cubicBezTo>
                      <a:pt x="269516" y="90936"/>
                      <a:pt x="271850" y="88603"/>
                      <a:pt x="271850" y="85723"/>
                    </a:cubicBez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08" name="Google Shape;3208;p18"/>
              <p:cNvSpPr/>
              <p:nvPr/>
            </p:nvSpPr>
            <p:spPr>
              <a:xfrm>
                <a:off x="1125633" y="2500921"/>
                <a:ext cx="271850" cy="31940"/>
              </a:xfrm>
              <a:custGeom>
                <a:avLst/>
                <a:gdLst/>
                <a:ahLst/>
                <a:cxnLst/>
                <a:rect l="l" t="t" r="r" b="b"/>
                <a:pathLst>
                  <a:path w="271850" h="31940" extrusionOk="0">
                    <a:moveTo>
                      <a:pt x="267251" y="5049"/>
                    </a:moveTo>
                    <a:lnTo>
                      <a:pt x="257189" y="0"/>
                    </a:lnTo>
                    <a:lnTo>
                      <a:pt x="257189" y="10892"/>
                    </a:lnTo>
                    <a:cubicBezTo>
                      <a:pt x="257189" y="13771"/>
                      <a:pt x="254855" y="16105"/>
                      <a:pt x="251976" y="16105"/>
                    </a:cubicBezTo>
                    <a:lnTo>
                      <a:pt x="0" y="16105"/>
                    </a:lnTo>
                    <a:lnTo>
                      <a:pt x="0" y="26727"/>
                    </a:lnTo>
                    <a:cubicBezTo>
                      <a:pt x="0" y="29606"/>
                      <a:pt x="2334" y="31940"/>
                      <a:pt x="5213" y="31940"/>
                    </a:cubicBezTo>
                    <a:lnTo>
                      <a:pt x="266637" y="31940"/>
                    </a:lnTo>
                    <a:cubicBezTo>
                      <a:pt x="269516" y="31940"/>
                      <a:pt x="271850" y="29606"/>
                      <a:pt x="271850" y="26727"/>
                    </a:cubicBezTo>
                    <a:lnTo>
                      <a:pt x="271850" y="12503"/>
                    </a:lnTo>
                    <a:cubicBezTo>
                      <a:pt x="271851" y="9349"/>
                      <a:pt x="270071" y="6464"/>
                      <a:pt x="267251" y="5049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09" name="Google Shape;3209;p18"/>
              <p:cNvSpPr/>
              <p:nvPr/>
            </p:nvSpPr>
            <p:spPr>
              <a:xfrm>
                <a:off x="999882" y="2653687"/>
                <a:ext cx="522494" cy="33904"/>
              </a:xfrm>
              <a:custGeom>
                <a:avLst/>
                <a:gdLst/>
                <a:ahLst/>
                <a:cxnLst/>
                <a:rect l="l" t="t" r="r" b="b"/>
                <a:pathLst>
                  <a:path w="522494" h="33904" extrusionOk="0">
                    <a:moveTo>
                      <a:pt x="516239" y="33905"/>
                    </a:moveTo>
                    <a:lnTo>
                      <a:pt x="6256" y="33905"/>
                    </a:lnTo>
                    <a:cubicBezTo>
                      <a:pt x="2801" y="33905"/>
                      <a:pt x="0" y="31104"/>
                      <a:pt x="0" y="27649"/>
                    </a:cubicBezTo>
                    <a:lnTo>
                      <a:pt x="0" y="6256"/>
                    </a:lnTo>
                    <a:cubicBezTo>
                      <a:pt x="0" y="2801"/>
                      <a:pt x="2801" y="0"/>
                      <a:pt x="6256" y="0"/>
                    </a:cubicBezTo>
                    <a:lnTo>
                      <a:pt x="516239" y="0"/>
                    </a:lnTo>
                    <a:cubicBezTo>
                      <a:pt x="519693" y="0"/>
                      <a:pt x="522494" y="2801"/>
                      <a:pt x="522494" y="6256"/>
                    </a:cubicBezTo>
                    <a:lnTo>
                      <a:pt x="522494" y="27649"/>
                    </a:lnTo>
                    <a:cubicBezTo>
                      <a:pt x="522494" y="31105"/>
                      <a:pt x="519693" y="33905"/>
                      <a:pt x="516239" y="33905"/>
                    </a:cubicBez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10" name="Google Shape;3210;p18"/>
              <p:cNvSpPr/>
              <p:nvPr/>
            </p:nvSpPr>
            <p:spPr>
              <a:xfrm>
                <a:off x="999882" y="2653687"/>
                <a:ext cx="522494" cy="33904"/>
              </a:xfrm>
              <a:custGeom>
                <a:avLst/>
                <a:gdLst/>
                <a:ahLst/>
                <a:cxnLst/>
                <a:rect l="l" t="t" r="r" b="b"/>
                <a:pathLst>
                  <a:path w="522494" h="33904" extrusionOk="0">
                    <a:moveTo>
                      <a:pt x="516239" y="0"/>
                    </a:moveTo>
                    <a:lnTo>
                      <a:pt x="507538" y="0"/>
                    </a:lnTo>
                    <a:lnTo>
                      <a:pt x="507538" y="12692"/>
                    </a:lnTo>
                    <a:cubicBezTo>
                      <a:pt x="507538" y="16147"/>
                      <a:pt x="504737" y="18948"/>
                      <a:pt x="501282" y="18948"/>
                    </a:cubicBezTo>
                    <a:lnTo>
                      <a:pt x="0" y="18948"/>
                    </a:lnTo>
                    <a:lnTo>
                      <a:pt x="0" y="27649"/>
                    </a:lnTo>
                    <a:cubicBezTo>
                      <a:pt x="0" y="31104"/>
                      <a:pt x="2801" y="33905"/>
                      <a:pt x="6256" y="33905"/>
                    </a:cubicBezTo>
                    <a:lnTo>
                      <a:pt x="516239" y="33905"/>
                    </a:lnTo>
                    <a:cubicBezTo>
                      <a:pt x="519693" y="33905"/>
                      <a:pt x="522494" y="31104"/>
                      <a:pt x="522494" y="27649"/>
                    </a:cubicBezTo>
                    <a:lnTo>
                      <a:pt x="522494" y="6256"/>
                    </a:lnTo>
                    <a:cubicBezTo>
                      <a:pt x="522494" y="2801"/>
                      <a:pt x="519693" y="0"/>
                      <a:pt x="516239" y="0"/>
                    </a:cubicBezTo>
                    <a:close/>
                  </a:path>
                </a:pathLst>
              </a:custGeom>
              <a:solidFill>
                <a:srgbClr val="B9CB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11" name="Google Shape;3211;p18"/>
              <p:cNvSpPr/>
              <p:nvPr/>
            </p:nvSpPr>
            <p:spPr>
              <a:xfrm>
                <a:off x="1212264" y="2544500"/>
                <a:ext cx="98589" cy="98589"/>
              </a:xfrm>
              <a:custGeom>
                <a:avLst/>
                <a:gdLst/>
                <a:ahLst/>
                <a:cxnLst/>
                <a:rect l="l" t="t" r="r" b="b"/>
                <a:pathLst>
                  <a:path w="98589" h="98589" extrusionOk="0">
                    <a:moveTo>
                      <a:pt x="98590" y="49295"/>
                    </a:moveTo>
                    <a:cubicBezTo>
                      <a:pt x="98590" y="76520"/>
                      <a:pt x="76520" y="98590"/>
                      <a:pt x="49295" y="98590"/>
                    </a:cubicBezTo>
                    <a:cubicBezTo>
                      <a:pt x="22070" y="98590"/>
                      <a:pt x="0" y="76520"/>
                      <a:pt x="0" y="49295"/>
                    </a:cubicBezTo>
                    <a:cubicBezTo>
                      <a:pt x="0" y="22070"/>
                      <a:pt x="22070" y="0"/>
                      <a:pt x="49295" y="0"/>
                    </a:cubicBezTo>
                    <a:cubicBezTo>
                      <a:pt x="76520" y="0"/>
                      <a:pt x="98590" y="22070"/>
                      <a:pt x="98590" y="4929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12" name="Google Shape;3212;p18"/>
              <p:cNvSpPr/>
              <p:nvPr/>
            </p:nvSpPr>
            <p:spPr>
              <a:xfrm>
                <a:off x="1219699" y="2551935"/>
                <a:ext cx="91154" cy="91154"/>
              </a:xfrm>
              <a:custGeom>
                <a:avLst/>
                <a:gdLst/>
                <a:ahLst/>
                <a:cxnLst/>
                <a:rect l="l" t="t" r="r" b="b"/>
                <a:pathLst>
                  <a:path w="91154" h="91154" extrusionOk="0">
                    <a:moveTo>
                      <a:pt x="67887" y="0"/>
                    </a:moveTo>
                    <a:cubicBezTo>
                      <a:pt x="72594" y="7555"/>
                      <a:pt x="75322" y="16471"/>
                      <a:pt x="75322" y="26027"/>
                    </a:cubicBezTo>
                    <a:cubicBezTo>
                      <a:pt x="75322" y="53252"/>
                      <a:pt x="53252" y="75322"/>
                      <a:pt x="26027" y="75322"/>
                    </a:cubicBezTo>
                    <a:cubicBezTo>
                      <a:pt x="16470" y="75322"/>
                      <a:pt x="7554" y="72594"/>
                      <a:pt x="0" y="67887"/>
                    </a:cubicBezTo>
                    <a:cubicBezTo>
                      <a:pt x="8703" y="81854"/>
                      <a:pt x="24192" y="91155"/>
                      <a:pt x="41860" y="91155"/>
                    </a:cubicBezTo>
                    <a:cubicBezTo>
                      <a:pt x="69085" y="91155"/>
                      <a:pt x="91155" y="69084"/>
                      <a:pt x="91155" y="41860"/>
                    </a:cubicBezTo>
                    <a:cubicBezTo>
                      <a:pt x="91155" y="24192"/>
                      <a:pt x="81854" y="8703"/>
                      <a:pt x="67887" y="0"/>
                    </a:cubicBez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13" name="Google Shape;3213;p18"/>
              <p:cNvSpPr/>
              <p:nvPr/>
            </p:nvSpPr>
            <p:spPr>
              <a:xfrm>
                <a:off x="1213062" y="2476475"/>
                <a:ext cx="96993" cy="26592"/>
              </a:xfrm>
              <a:custGeom>
                <a:avLst/>
                <a:gdLst/>
                <a:ahLst/>
                <a:cxnLst/>
                <a:rect l="l" t="t" r="r" b="b"/>
                <a:pathLst>
                  <a:path w="96993" h="26592" extrusionOk="0">
                    <a:moveTo>
                      <a:pt x="95841" y="22643"/>
                    </a:moveTo>
                    <a:lnTo>
                      <a:pt x="52706" y="997"/>
                    </a:lnTo>
                    <a:cubicBezTo>
                      <a:pt x="50057" y="-332"/>
                      <a:pt x="46937" y="-332"/>
                      <a:pt x="44288" y="997"/>
                    </a:cubicBezTo>
                    <a:lnTo>
                      <a:pt x="1153" y="22643"/>
                    </a:lnTo>
                    <a:cubicBezTo>
                      <a:pt x="-812" y="23629"/>
                      <a:pt x="-110" y="26592"/>
                      <a:pt x="2089" y="26592"/>
                    </a:cubicBezTo>
                    <a:lnTo>
                      <a:pt x="94905" y="26592"/>
                    </a:lnTo>
                    <a:cubicBezTo>
                      <a:pt x="97104" y="26592"/>
                      <a:pt x="97806" y="23629"/>
                      <a:pt x="95841" y="22643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14" name="Google Shape;3214;p18"/>
              <p:cNvSpPr/>
              <p:nvPr/>
            </p:nvSpPr>
            <p:spPr>
              <a:xfrm>
                <a:off x="1244397" y="2476475"/>
                <a:ext cx="65658" cy="26592"/>
              </a:xfrm>
              <a:custGeom>
                <a:avLst/>
                <a:gdLst/>
                <a:ahLst/>
                <a:cxnLst/>
                <a:rect l="l" t="t" r="r" b="b"/>
                <a:pathLst>
                  <a:path w="65658" h="26592" extrusionOk="0">
                    <a:moveTo>
                      <a:pt x="38050" y="26592"/>
                    </a:moveTo>
                    <a:lnTo>
                      <a:pt x="63570" y="26592"/>
                    </a:lnTo>
                    <a:cubicBezTo>
                      <a:pt x="65769" y="26592"/>
                      <a:pt x="66471" y="23629"/>
                      <a:pt x="64506" y="22643"/>
                    </a:cubicBezTo>
                    <a:lnTo>
                      <a:pt x="21371" y="997"/>
                    </a:lnTo>
                    <a:cubicBezTo>
                      <a:pt x="18722" y="-332"/>
                      <a:pt x="15602" y="-332"/>
                      <a:pt x="12953" y="997"/>
                    </a:cubicBezTo>
                    <a:lnTo>
                      <a:pt x="0" y="7498"/>
                    </a:ln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3215" name="Google Shape;3215;p18"/>
              <p:cNvGrpSpPr/>
              <p:nvPr/>
            </p:nvGrpSpPr>
            <p:grpSpPr>
              <a:xfrm>
                <a:off x="992063" y="2434116"/>
                <a:ext cx="538134" cy="368676"/>
                <a:chOff x="992063" y="2434116"/>
                <a:chExt cx="538134" cy="368676"/>
              </a:xfrm>
            </p:grpSpPr>
            <p:sp>
              <p:nvSpPr>
                <p:cNvPr id="3216" name="Google Shape;3216;p18"/>
                <p:cNvSpPr/>
                <p:nvPr/>
              </p:nvSpPr>
              <p:spPr>
                <a:xfrm>
                  <a:off x="1253740" y="2571641"/>
                  <a:ext cx="29221" cy="29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21" h="29973" extrusionOk="0">
                      <a:moveTo>
                        <a:pt x="21401" y="14334"/>
                      </a:moveTo>
                      <a:lnTo>
                        <a:pt x="15640" y="14334"/>
                      </a:lnTo>
                      <a:lnTo>
                        <a:pt x="15640" y="7820"/>
                      </a:lnTo>
                      <a:cubicBezTo>
                        <a:pt x="15640" y="3501"/>
                        <a:pt x="12139" y="0"/>
                        <a:pt x="7820" y="0"/>
                      </a:cubicBezTo>
                      <a:cubicBezTo>
                        <a:pt x="3501" y="0"/>
                        <a:pt x="0" y="3501"/>
                        <a:pt x="0" y="7820"/>
                      </a:cubicBezTo>
                      <a:lnTo>
                        <a:pt x="0" y="22154"/>
                      </a:lnTo>
                      <a:cubicBezTo>
                        <a:pt x="0" y="26473"/>
                        <a:pt x="3501" y="29974"/>
                        <a:pt x="7820" y="29974"/>
                      </a:cubicBezTo>
                      <a:lnTo>
                        <a:pt x="21401" y="29974"/>
                      </a:lnTo>
                      <a:cubicBezTo>
                        <a:pt x="25720" y="29974"/>
                        <a:pt x="29221" y="26473"/>
                        <a:pt x="29221" y="22154"/>
                      </a:cubicBezTo>
                      <a:cubicBezTo>
                        <a:pt x="29221" y="17835"/>
                        <a:pt x="25720" y="14334"/>
                        <a:pt x="21401" y="1433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3217" name="Google Shape;3217;p18"/>
                <p:cNvGrpSpPr/>
                <p:nvPr/>
              </p:nvGrpSpPr>
              <p:grpSpPr>
                <a:xfrm>
                  <a:off x="992063" y="2434116"/>
                  <a:ext cx="538134" cy="368676"/>
                  <a:chOff x="992063" y="2434116"/>
                  <a:chExt cx="538134" cy="368676"/>
                </a:xfrm>
              </p:grpSpPr>
              <p:sp>
                <p:nvSpPr>
                  <p:cNvPr id="3218" name="Google Shape;3218;p18"/>
                  <p:cNvSpPr/>
                  <p:nvPr/>
                </p:nvSpPr>
                <p:spPr>
                  <a:xfrm>
                    <a:off x="1205243" y="2468664"/>
                    <a:ext cx="112633" cy="422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633" h="42222" extrusionOk="0">
                        <a:moveTo>
                          <a:pt x="107168" y="23465"/>
                        </a:moveTo>
                        <a:lnTo>
                          <a:pt x="107167" y="23465"/>
                        </a:lnTo>
                        <a:lnTo>
                          <a:pt x="64032" y="1818"/>
                        </a:lnTo>
                        <a:cubicBezTo>
                          <a:pt x="59202" y="-607"/>
                          <a:pt x="53432" y="-606"/>
                          <a:pt x="48601" y="1818"/>
                        </a:cubicBezTo>
                        <a:lnTo>
                          <a:pt x="5465" y="23465"/>
                        </a:lnTo>
                        <a:cubicBezTo>
                          <a:pt x="1344" y="25535"/>
                          <a:pt x="-792" y="30114"/>
                          <a:pt x="271" y="34601"/>
                        </a:cubicBezTo>
                        <a:cubicBezTo>
                          <a:pt x="1334" y="39088"/>
                          <a:pt x="5298" y="42222"/>
                          <a:pt x="9909" y="42222"/>
                        </a:cubicBezTo>
                        <a:lnTo>
                          <a:pt x="102725" y="42222"/>
                        </a:lnTo>
                        <a:cubicBezTo>
                          <a:pt x="107336" y="42222"/>
                          <a:pt x="111300" y="39088"/>
                          <a:pt x="112363" y="34601"/>
                        </a:cubicBezTo>
                        <a:cubicBezTo>
                          <a:pt x="113425" y="30114"/>
                          <a:pt x="111290" y="25535"/>
                          <a:pt x="107168" y="23465"/>
                        </a:cubicBezTo>
                        <a:close/>
                        <a:moveTo>
                          <a:pt x="34119" y="26583"/>
                        </a:moveTo>
                        <a:lnTo>
                          <a:pt x="55614" y="15796"/>
                        </a:lnTo>
                        <a:cubicBezTo>
                          <a:pt x="56055" y="15575"/>
                          <a:pt x="56580" y="15576"/>
                          <a:pt x="57017" y="15796"/>
                        </a:cubicBezTo>
                        <a:lnTo>
                          <a:pt x="78512" y="2658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219" name="Google Shape;3219;p18"/>
                  <p:cNvSpPr/>
                  <p:nvPr/>
                </p:nvSpPr>
                <p:spPr>
                  <a:xfrm>
                    <a:off x="992063" y="2434116"/>
                    <a:ext cx="538134" cy="3686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8134" h="368676" extrusionOk="0">
                        <a:moveTo>
                          <a:pt x="530295" y="213227"/>
                        </a:moveTo>
                        <a:lnTo>
                          <a:pt x="530295" y="169151"/>
                        </a:lnTo>
                        <a:cubicBezTo>
                          <a:pt x="530295" y="164717"/>
                          <a:pt x="528654" y="160442"/>
                          <a:pt x="525687" y="157148"/>
                        </a:cubicBezTo>
                        <a:lnTo>
                          <a:pt x="508537" y="138107"/>
                        </a:lnTo>
                        <a:cubicBezTo>
                          <a:pt x="503802" y="132850"/>
                          <a:pt x="497028" y="129834"/>
                          <a:pt x="489952" y="129834"/>
                        </a:cubicBezTo>
                        <a:lnTo>
                          <a:pt x="384918" y="129834"/>
                        </a:lnTo>
                        <a:lnTo>
                          <a:pt x="384918" y="106563"/>
                        </a:lnTo>
                        <a:lnTo>
                          <a:pt x="400209" y="106563"/>
                        </a:lnTo>
                        <a:cubicBezTo>
                          <a:pt x="407406" y="106563"/>
                          <a:pt x="413242" y="100728"/>
                          <a:pt x="413242" y="93530"/>
                        </a:cubicBezTo>
                        <a:lnTo>
                          <a:pt x="413242" y="79308"/>
                        </a:lnTo>
                        <a:cubicBezTo>
                          <a:pt x="413242" y="73157"/>
                          <a:pt x="409827" y="67623"/>
                          <a:pt x="404329" y="64863"/>
                        </a:cubicBezTo>
                        <a:lnTo>
                          <a:pt x="280019" y="2480"/>
                        </a:lnTo>
                        <a:cubicBezTo>
                          <a:pt x="273431" y="-826"/>
                          <a:pt x="265564" y="-827"/>
                          <a:pt x="258975" y="2480"/>
                        </a:cubicBezTo>
                        <a:lnTo>
                          <a:pt x="134664" y="64863"/>
                        </a:lnTo>
                        <a:cubicBezTo>
                          <a:pt x="129167" y="67622"/>
                          <a:pt x="125752" y="73157"/>
                          <a:pt x="125752" y="79308"/>
                        </a:cubicBezTo>
                        <a:lnTo>
                          <a:pt x="125752" y="93530"/>
                        </a:lnTo>
                        <a:cubicBezTo>
                          <a:pt x="125752" y="100728"/>
                          <a:pt x="131587" y="106563"/>
                          <a:pt x="138785" y="106563"/>
                        </a:cubicBezTo>
                        <a:lnTo>
                          <a:pt x="154076" y="106563"/>
                        </a:lnTo>
                        <a:lnTo>
                          <a:pt x="154076" y="129834"/>
                        </a:lnTo>
                        <a:lnTo>
                          <a:pt x="49040" y="129834"/>
                        </a:lnTo>
                        <a:cubicBezTo>
                          <a:pt x="41952" y="129834"/>
                          <a:pt x="35198" y="132841"/>
                          <a:pt x="30456" y="138107"/>
                        </a:cubicBezTo>
                        <a:lnTo>
                          <a:pt x="13305" y="157150"/>
                        </a:lnTo>
                        <a:cubicBezTo>
                          <a:pt x="10339" y="160443"/>
                          <a:pt x="8697" y="164719"/>
                          <a:pt x="8697" y="169151"/>
                        </a:cubicBezTo>
                        <a:lnTo>
                          <a:pt x="8697" y="212825"/>
                        </a:lnTo>
                        <a:cubicBezTo>
                          <a:pt x="3598" y="214941"/>
                          <a:pt x="0" y="219970"/>
                          <a:pt x="0" y="225826"/>
                        </a:cubicBezTo>
                        <a:lnTo>
                          <a:pt x="0" y="247219"/>
                        </a:lnTo>
                        <a:cubicBezTo>
                          <a:pt x="0" y="253076"/>
                          <a:pt x="3598" y="258105"/>
                          <a:pt x="8697" y="260222"/>
                        </a:cubicBezTo>
                        <a:lnTo>
                          <a:pt x="8697" y="350430"/>
                        </a:lnTo>
                        <a:cubicBezTo>
                          <a:pt x="8697" y="360508"/>
                          <a:pt x="16866" y="368677"/>
                          <a:pt x="26943" y="368677"/>
                        </a:cubicBezTo>
                        <a:lnTo>
                          <a:pt x="512049" y="368677"/>
                        </a:lnTo>
                        <a:cubicBezTo>
                          <a:pt x="522127" y="368677"/>
                          <a:pt x="530295" y="360508"/>
                          <a:pt x="530295" y="350430"/>
                        </a:cubicBezTo>
                        <a:lnTo>
                          <a:pt x="530295" y="330087"/>
                        </a:lnTo>
                        <a:cubicBezTo>
                          <a:pt x="530295" y="325805"/>
                          <a:pt x="526996" y="322071"/>
                          <a:pt x="522716" y="321943"/>
                        </a:cubicBezTo>
                        <a:cubicBezTo>
                          <a:pt x="518288" y="321811"/>
                          <a:pt x="514656" y="325360"/>
                          <a:pt x="514656" y="329759"/>
                        </a:cubicBezTo>
                        <a:lnTo>
                          <a:pt x="514656" y="350430"/>
                        </a:lnTo>
                        <a:cubicBezTo>
                          <a:pt x="514656" y="351870"/>
                          <a:pt x="513489" y="353037"/>
                          <a:pt x="512049" y="353037"/>
                        </a:cubicBezTo>
                        <a:lnTo>
                          <a:pt x="493465" y="353037"/>
                        </a:lnTo>
                        <a:lnTo>
                          <a:pt x="493465" y="307138"/>
                        </a:lnTo>
                        <a:cubicBezTo>
                          <a:pt x="493465" y="287559"/>
                          <a:pt x="477443" y="271120"/>
                          <a:pt x="457867" y="271453"/>
                        </a:cubicBezTo>
                        <a:cubicBezTo>
                          <a:pt x="438849" y="271777"/>
                          <a:pt x="423480" y="287347"/>
                          <a:pt x="423480" y="306440"/>
                        </a:cubicBezTo>
                        <a:lnTo>
                          <a:pt x="423480" y="353036"/>
                        </a:lnTo>
                        <a:lnTo>
                          <a:pt x="398977" y="353036"/>
                        </a:lnTo>
                        <a:lnTo>
                          <a:pt x="398977" y="307137"/>
                        </a:lnTo>
                        <a:cubicBezTo>
                          <a:pt x="398977" y="287558"/>
                          <a:pt x="382955" y="271119"/>
                          <a:pt x="363379" y="271452"/>
                        </a:cubicBezTo>
                        <a:cubicBezTo>
                          <a:pt x="344363" y="271776"/>
                          <a:pt x="328991" y="287346"/>
                          <a:pt x="328991" y="306439"/>
                        </a:cubicBezTo>
                        <a:lnTo>
                          <a:pt x="328991" y="353035"/>
                        </a:lnTo>
                        <a:lnTo>
                          <a:pt x="304488" y="353035"/>
                        </a:lnTo>
                        <a:lnTo>
                          <a:pt x="304488" y="307136"/>
                        </a:lnTo>
                        <a:cubicBezTo>
                          <a:pt x="304488" y="287557"/>
                          <a:pt x="288466" y="271118"/>
                          <a:pt x="268890" y="271451"/>
                        </a:cubicBezTo>
                        <a:cubicBezTo>
                          <a:pt x="249873" y="271775"/>
                          <a:pt x="234503" y="287345"/>
                          <a:pt x="234503" y="306438"/>
                        </a:cubicBezTo>
                        <a:lnTo>
                          <a:pt x="234503" y="353034"/>
                        </a:lnTo>
                        <a:lnTo>
                          <a:pt x="210000" y="353034"/>
                        </a:lnTo>
                        <a:lnTo>
                          <a:pt x="210000" y="307135"/>
                        </a:lnTo>
                        <a:cubicBezTo>
                          <a:pt x="210000" y="287556"/>
                          <a:pt x="193978" y="271117"/>
                          <a:pt x="174403" y="271451"/>
                        </a:cubicBezTo>
                        <a:cubicBezTo>
                          <a:pt x="155386" y="271776"/>
                          <a:pt x="140016" y="287346"/>
                          <a:pt x="140016" y="306438"/>
                        </a:cubicBezTo>
                        <a:lnTo>
                          <a:pt x="140016" y="353034"/>
                        </a:lnTo>
                        <a:lnTo>
                          <a:pt x="115513" y="353034"/>
                        </a:lnTo>
                        <a:lnTo>
                          <a:pt x="115513" y="307135"/>
                        </a:lnTo>
                        <a:cubicBezTo>
                          <a:pt x="115513" y="287556"/>
                          <a:pt x="99491" y="271117"/>
                          <a:pt x="79915" y="271450"/>
                        </a:cubicBezTo>
                        <a:cubicBezTo>
                          <a:pt x="60897" y="271775"/>
                          <a:pt x="45528" y="287345"/>
                          <a:pt x="45528" y="306437"/>
                        </a:cubicBezTo>
                        <a:lnTo>
                          <a:pt x="45528" y="353033"/>
                        </a:lnTo>
                        <a:lnTo>
                          <a:pt x="26943" y="353033"/>
                        </a:lnTo>
                        <a:cubicBezTo>
                          <a:pt x="25504" y="353033"/>
                          <a:pt x="24337" y="351866"/>
                          <a:pt x="24337" y="350426"/>
                        </a:cubicBezTo>
                        <a:lnTo>
                          <a:pt x="24337" y="261290"/>
                        </a:lnTo>
                        <a:lnTo>
                          <a:pt x="397602" y="261290"/>
                        </a:lnTo>
                        <a:cubicBezTo>
                          <a:pt x="401921" y="261290"/>
                          <a:pt x="405422" y="257789"/>
                          <a:pt x="405422" y="253471"/>
                        </a:cubicBezTo>
                        <a:cubicBezTo>
                          <a:pt x="405422" y="249152"/>
                          <a:pt x="401921" y="245651"/>
                          <a:pt x="397602" y="245651"/>
                        </a:cubicBezTo>
                        <a:lnTo>
                          <a:pt x="15640" y="245651"/>
                        </a:lnTo>
                        <a:lnTo>
                          <a:pt x="15640" y="227386"/>
                        </a:lnTo>
                        <a:lnTo>
                          <a:pt x="188029" y="227386"/>
                        </a:lnTo>
                        <a:cubicBezTo>
                          <a:pt x="192311" y="227386"/>
                          <a:pt x="196045" y="224087"/>
                          <a:pt x="196173" y="219807"/>
                        </a:cubicBezTo>
                        <a:cubicBezTo>
                          <a:pt x="196305" y="215379"/>
                          <a:pt x="192755" y="211746"/>
                          <a:pt x="188357" y="211746"/>
                        </a:cubicBezTo>
                        <a:lnTo>
                          <a:pt x="169714" y="211746"/>
                        </a:lnTo>
                        <a:lnTo>
                          <a:pt x="169714" y="106563"/>
                        </a:lnTo>
                        <a:lnTo>
                          <a:pt x="248540" y="106563"/>
                        </a:lnTo>
                        <a:cubicBezTo>
                          <a:pt x="227388" y="114939"/>
                          <a:pt x="212381" y="135583"/>
                          <a:pt x="212381" y="159678"/>
                        </a:cubicBezTo>
                        <a:cubicBezTo>
                          <a:pt x="212381" y="182828"/>
                          <a:pt x="226234" y="202790"/>
                          <a:pt x="246078" y="211751"/>
                        </a:cubicBezTo>
                        <a:lnTo>
                          <a:pt x="227964" y="211751"/>
                        </a:lnTo>
                        <a:cubicBezTo>
                          <a:pt x="223682" y="211751"/>
                          <a:pt x="219949" y="215050"/>
                          <a:pt x="219820" y="219330"/>
                        </a:cubicBezTo>
                        <a:cubicBezTo>
                          <a:pt x="219688" y="223758"/>
                          <a:pt x="223238" y="227390"/>
                          <a:pt x="227636" y="227390"/>
                        </a:cubicBezTo>
                        <a:lnTo>
                          <a:pt x="522494" y="227390"/>
                        </a:lnTo>
                        <a:lnTo>
                          <a:pt x="522494" y="245655"/>
                        </a:lnTo>
                        <a:lnTo>
                          <a:pt x="435792" y="245655"/>
                        </a:lnTo>
                        <a:cubicBezTo>
                          <a:pt x="431473" y="245655"/>
                          <a:pt x="427972" y="249156"/>
                          <a:pt x="427972" y="253475"/>
                        </a:cubicBezTo>
                        <a:cubicBezTo>
                          <a:pt x="427972" y="257794"/>
                          <a:pt x="431473" y="261295"/>
                          <a:pt x="435792" y="261295"/>
                        </a:cubicBezTo>
                        <a:lnTo>
                          <a:pt x="514656" y="261295"/>
                        </a:lnTo>
                        <a:lnTo>
                          <a:pt x="514656" y="292065"/>
                        </a:lnTo>
                        <a:cubicBezTo>
                          <a:pt x="514656" y="296347"/>
                          <a:pt x="517955" y="300080"/>
                          <a:pt x="522235" y="300210"/>
                        </a:cubicBezTo>
                        <a:cubicBezTo>
                          <a:pt x="526663" y="300342"/>
                          <a:pt x="530295" y="296792"/>
                          <a:pt x="530295" y="292394"/>
                        </a:cubicBezTo>
                        <a:lnTo>
                          <a:pt x="530295" y="259819"/>
                        </a:lnTo>
                        <a:cubicBezTo>
                          <a:pt x="534933" y="257514"/>
                          <a:pt x="538134" y="252739"/>
                          <a:pt x="538134" y="247220"/>
                        </a:cubicBezTo>
                        <a:lnTo>
                          <a:pt x="538134" y="225827"/>
                        </a:lnTo>
                        <a:cubicBezTo>
                          <a:pt x="538134" y="220306"/>
                          <a:pt x="534933" y="215532"/>
                          <a:pt x="530295" y="213227"/>
                        </a:cubicBezTo>
                        <a:close/>
                        <a:moveTo>
                          <a:pt x="439119" y="306441"/>
                        </a:moveTo>
                        <a:cubicBezTo>
                          <a:pt x="439119" y="295770"/>
                          <a:pt x="447801" y="287088"/>
                          <a:pt x="458472" y="287088"/>
                        </a:cubicBezTo>
                        <a:cubicBezTo>
                          <a:pt x="469144" y="287088"/>
                          <a:pt x="477825" y="295770"/>
                          <a:pt x="477825" y="306441"/>
                        </a:cubicBezTo>
                        <a:lnTo>
                          <a:pt x="477825" y="353037"/>
                        </a:lnTo>
                        <a:lnTo>
                          <a:pt x="439118" y="353037"/>
                        </a:lnTo>
                        <a:lnTo>
                          <a:pt x="439118" y="306441"/>
                        </a:lnTo>
                        <a:close/>
                        <a:moveTo>
                          <a:pt x="344632" y="306441"/>
                        </a:moveTo>
                        <a:cubicBezTo>
                          <a:pt x="344632" y="295770"/>
                          <a:pt x="353313" y="287088"/>
                          <a:pt x="363985" y="287088"/>
                        </a:cubicBezTo>
                        <a:cubicBezTo>
                          <a:pt x="374656" y="287088"/>
                          <a:pt x="383337" y="295770"/>
                          <a:pt x="383337" y="306441"/>
                        </a:cubicBezTo>
                        <a:lnTo>
                          <a:pt x="383337" y="353037"/>
                        </a:lnTo>
                        <a:lnTo>
                          <a:pt x="344632" y="353037"/>
                        </a:lnTo>
                        <a:close/>
                        <a:moveTo>
                          <a:pt x="250143" y="306441"/>
                        </a:moveTo>
                        <a:cubicBezTo>
                          <a:pt x="250143" y="295770"/>
                          <a:pt x="258825" y="287088"/>
                          <a:pt x="269496" y="287088"/>
                        </a:cubicBezTo>
                        <a:cubicBezTo>
                          <a:pt x="280167" y="287088"/>
                          <a:pt x="288849" y="295770"/>
                          <a:pt x="288849" y="306441"/>
                        </a:cubicBezTo>
                        <a:lnTo>
                          <a:pt x="288849" y="353037"/>
                        </a:lnTo>
                        <a:lnTo>
                          <a:pt x="250142" y="353037"/>
                        </a:lnTo>
                        <a:lnTo>
                          <a:pt x="250142" y="306441"/>
                        </a:lnTo>
                        <a:close/>
                        <a:moveTo>
                          <a:pt x="155655" y="306441"/>
                        </a:moveTo>
                        <a:cubicBezTo>
                          <a:pt x="155655" y="295770"/>
                          <a:pt x="164337" y="287088"/>
                          <a:pt x="175008" y="287088"/>
                        </a:cubicBezTo>
                        <a:cubicBezTo>
                          <a:pt x="185679" y="287088"/>
                          <a:pt x="194361" y="295770"/>
                          <a:pt x="194361" y="306441"/>
                        </a:cubicBezTo>
                        <a:lnTo>
                          <a:pt x="194361" y="353037"/>
                        </a:lnTo>
                        <a:lnTo>
                          <a:pt x="155655" y="353037"/>
                        </a:lnTo>
                        <a:close/>
                        <a:moveTo>
                          <a:pt x="61168" y="306441"/>
                        </a:moveTo>
                        <a:cubicBezTo>
                          <a:pt x="61168" y="295770"/>
                          <a:pt x="69849" y="287088"/>
                          <a:pt x="80520" y="287088"/>
                        </a:cubicBezTo>
                        <a:cubicBezTo>
                          <a:pt x="91192" y="287088"/>
                          <a:pt x="99873" y="295770"/>
                          <a:pt x="99873" y="306441"/>
                        </a:cubicBezTo>
                        <a:lnTo>
                          <a:pt x="99873" y="353037"/>
                        </a:lnTo>
                        <a:lnTo>
                          <a:pt x="61168" y="353037"/>
                        </a:lnTo>
                        <a:close/>
                        <a:moveTo>
                          <a:pt x="96869" y="145474"/>
                        </a:moveTo>
                        <a:lnTo>
                          <a:pt x="117919" y="145474"/>
                        </a:lnTo>
                        <a:lnTo>
                          <a:pt x="117919" y="179956"/>
                        </a:lnTo>
                        <a:lnTo>
                          <a:pt x="96869" y="179956"/>
                        </a:lnTo>
                        <a:close/>
                        <a:moveTo>
                          <a:pt x="60720" y="145474"/>
                        </a:moveTo>
                        <a:lnTo>
                          <a:pt x="81104" y="145474"/>
                        </a:lnTo>
                        <a:lnTo>
                          <a:pt x="81104" y="179956"/>
                        </a:lnTo>
                        <a:lnTo>
                          <a:pt x="60720" y="179956"/>
                        </a:lnTo>
                        <a:close/>
                        <a:moveTo>
                          <a:pt x="24337" y="169150"/>
                        </a:moveTo>
                        <a:cubicBezTo>
                          <a:pt x="24337" y="168582"/>
                          <a:pt x="24546" y="168038"/>
                          <a:pt x="24927" y="167615"/>
                        </a:cubicBezTo>
                        <a:lnTo>
                          <a:pt x="42077" y="148573"/>
                        </a:lnTo>
                        <a:cubicBezTo>
                          <a:pt x="42894" y="147666"/>
                          <a:pt x="43878" y="146948"/>
                          <a:pt x="44954" y="146425"/>
                        </a:cubicBezTo>
                        <a:lnTo>
                          <a:pt x="44954" y="179954"/>
                        </a:lnTo>
                        <a:lnTo>
                          <a:pt x="24337" y="179954"/>
                        </a:lnTo>
                        <a:close/>
                        <a:moveTo>
                          <a:pt x="154074" y="211751"/>
                        </a:moveTo>
                        <a:lnTo>
                          <a:pt x="24337" y="211751"/>
                        </a:lnTo>
                        <a:lnTo>
                          <a:pt x="24337" y="195595"/>
                        </a:lnTo>
                        <a:lnTo>
                          <a:pt x="154074" y="195595"/>
                        </a:lnTo>
                        <a:close/>
                        <a:moveTo>
                          <a:pt x="154074" y="179956"/>
                        </a:moveTo>
                        <a:lnTo>
                          <a:pt x="133684" y="179956"/>
                        </a:lnTo>
                        <a:lnTo>
                          <a:pt x="133684" y="145474"/>
                        </a:lnTo>
                        <a:lnTo>
                          <a:pt x="154074" y="145474"/>
                        </a:lnTo>
                        <a:close/>
                        <a:moveTo>
                          <a:pt x="456365" y="145474"/>
                        </a:moveTo>
                        <a:lnTo>
                          <a:pt x="477414" y="145474"/>
                        </a:lnTo>
                        <a:lnTo>
                          <a:pt x="477414" y="179956"/>
                        </a:lnTo>
                        <a:lnTo>
                          <a:pt x="456365" y="179956"/>
                        </a:lnTo>
                        <a:close/>
                        <a:moveTo>
                          <a:pt x="419550" y="145474"/>
                        </a:moveTo>
                        <a:lnTo>
                          <a:pt x="440599" y="145474"/>
                        </a:lnTo>
                        <a:lnTo>
                          <a:pt x="440599" y="179956"/>
                        </a:lnTo>
                        <a:lnTo>
                          <a:pt x="419550" y="179956"/>
                        </a:lnTo>
                        <a:close/>
                        <a:moveTo>
                          <a:pt x="403784" y="145474"/>
                        </a:moveTo>
                        <a:lnTo>
                          <a:pt x="403784" y="179956"/>
                        </a:lnTo>
                        <a:lnTo>
                          <a:pt x="384918" y="179956"/>
                        </a:lnTo>
                        <a:lnTo>
                          <a:pt x="384918" y="145474"/>
                        </a:lnTo>
                        <a:close/>
                        <a:moveTo>
                          <a:pt x="141391" y="90924"/>
                        </a:moveTo>
                        <a:lnTo>
                          <a:pt x="141391" y="79308"/>
                        </a:lnTo>
                        <a:cubicBezTo>
                          <a:pt x="141391" y="79109"/>
                          <a:pt x="141501" y="78930"/>
                          <a:pt x="141679" y="78841"/>
                        </a:cubicBezTo>
                        <a:lnTo>
                          <a:pt x="265989" y="16457"/>
                        </a:lnTo>
                        <a:cubicBezTo>
                          <a:pt x="268184" y="15355"/>
                          <a:pt x="270808" y="15355"/>
                          <a:pt x="273004" y="16457"/>
                        </a:cubicBezTo>
                        <a:lnTo>
                          <a:pt x="397314" y="78841"/>
                        </a:lnTo>
                        <a:cubicBezTo>
                          <a:pt x="397492" y="78930"/>
                          <a:pt x="397602" y="79109"/>
                          <a:pt x="397602" y="79308"/>
                        </a:cubicBezTo>
                        <a:lnTo>
                          <a:pt x="397602" y="90924"/>
                        </a:lnTo>
                        <a:close/>
                        <a:moveTo>
                          <a:pt x="228021" y="159679"/>
                        </a:moveTo>
                        <a:cubicBezTo>
                          <a:pt x="228021" y="136809"/>
                          <a:pt x="246626" y="118204"/>
                          <a:pt x="269496" y="118204"/>
                        </a:cubicBezTo>
                        <a:cubicBezTo>
                          <a:pt x="292365" y="118204"/>
                          <a:pt x="310971" y="136809"/>
                          <a:pt x="310971" y="159679"/>
                        </a:cubicBezTo>
                        <a:cubicBezTo>
                          <a:pt x="310971" y="182548"/>
                          <a:pt x="292365" y="201154"/>
                          <a:pt x="269496" y="201154"/>
                        </a:cubicBezTo>
                        <a:cubicBezTo>
                          <a:pt x="246627" y="201154"/>
                          <a:pt x="228021" y="182548"/>
                          <a:pt x="228021" y="159679"/>
                        </a:cubicBezTo>
                        <a:close/>
                        <a:moveTo>
                          <a:pt x="369279" y="211751"/>
                        </a:moveTo>
                        <a:lnTo>
                          <a:pt x="292915" y="211751"/>
                        </a:lnTo>
                        <a:cubicBezTo>
                          <a:pt x="312759" y="202790"/>
                          <a:pt x="326612" y="182828"/>
                          <a:pt x="326612" y="159678"/>
                        </a:cubicBezTo>
                        <a:cubicBezTo>
                          <a:pt x="326612" y="135582"/>
                          <a:pt x="311605" y="114938"/>
                          <a:pt x="290453" y="106563"/>
                        </a:cubicBezTo>
                        <a:lnTo>
                          <a:pt x="369279" y="106563"/>
                        </a:lnTo>
                        <a:close/>
                        <a:moveTo>
                          <a:pt x="514656" y="211751"/>
                        </a:moveTo>
                        <a:lnTo>
                          <a:pt x="384918" y="211751"/>
                        </a:lnTo>
                        <a:lnTo>
                          <a:pt x="384918" y="195595"/>
                        </a:lnTo>
                        <a:lnTo>
                          <a:pt x="514656" y="195595"/>
                        </a:lnTo>
                        <a:close/>
                        <a:moveTo>
                          <a:pt x="514656" y="179956"/>
                        </a:moveTo>
                        <a:lnTo>
                          <a:pt x="493181" y="179956"/>
                        </a:lnTo>
                        <a:lnTo>
                          <a:pt x="493181" y="146061"/>
                        </a:lnTo>
                        <a:cubicBezTo>
                          <a:pt x="494597" y="146583"/>
                          <a:pt x="495887" y="147431"/>
                          <a:pt x="496916" y="148575"/>
                        </a:cubicBezTo>
                        <a:lnTo>
                          <a:pt x="514067" y="167616"/>
                        </a:lnTo>
                        <a:cubicBezTo>
                          <a:pt x="514448" y="168038"/>
                          <a:pt x="514657" y="168583"/>
                          <a:pt x="514657" y="169151"/>
                        </a:cubicBezTo>
                        <a:lnTo>
                          <a:pt x="514657" y="17995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  <p:grpSp>
        <p:nvGrpSpPr>
          <p:cNvPr id="3220" name="Google Shape;3220;p18"/>
          <p:cNvGrpSpPr/>
          <p:nvPr/>
        </p:nvGrpSpPr>
        <p:grpSpPr>
          <a:xfrm>
            <a:off x="347954" y="2996807"/>
            <a:ext cx="896786" cy="896786"/>
            <a:chOff x="-812316" y="2996807"/>
            <a:chExt cx="896786" cy="896786"/>
          </a:xfrm>
        </p:grpSpPr>
        <p:sp>
          <p:nvSpPr>
            <p:cNvPr id="3221" name="Google Shape;3221;p18"/>
            <p:cNvSpPr/>
            <p:nvPr/>
          </p:nvSpPr>
          <p:spPr>
            <a:xfrm>
              <a:off x="-812316" y="2996807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2" name="Google Shape;3222;p18"/>
            <p:cNvSpPr/>
            <p:nvPr/>
          </p:nvSpPr>
          <p:spPr>
            <a:xfrm>
              <a:off x="-726564" y="3071718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223" name="Google Shape;3223;p18"/>
            <p:cNvGrpSpPr/>
            <p:nvPr/>
          </p:nvGrpSpPr>
          <p:grpSpPr>
            <a:xfrm>
              <a:off x="-584419" y="3192970"/>
              <a:ext cx="479778" cy="493818"/>
              <a:chOff x="1038576" y="3298462"/>
              <a:chExt cx="479778" cy="493818"/>
            </a:xfrm>
          </p:grpSpPr>
          <p:grpSp>
            <p:nvGrpSpPr>
              <p:cNvPr id="3224" name="Google Shape;3224;p18"/>
              <p:cNvGrpSpPr/>
              <p:nvPr/>
            </p:nvGrpSpPr>
            <p:grpSpPr>
              <a:xfrm>
                <a:off x="1040708" y="3298462"/>
                <a:ext cx="477646" cy="492855"/>
                <a:chOff x="1040708" y="3298462"/>
                <a:chExt cx="477646" cy="492855"/>
              </a:xfrm>
            </p:grpSpPr>
            <p:sp>
              <p:nvSpPr>
                <p:cNvPr id="3225" name="Google Shape;3225;p18"/>
                <p:cNvSpPr/>
                <p:nvPr/>
              </p:nvSpPr>
              <p:spPr>
                <a:xfrm>
                  <a:off x="1107898" y="3298462"/>
                  <a:ext cx="328249" cy="4928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249" h="492855" extrusionOk="0">
                      <a:moveTo>
                        <a:pt x="265006" y="102710"/>
                      </a:moveTo>
                      <a:lnTo>
                        <a:pt x="184243" y="51403"/>
                      </a:lnTo>
                      <a:lnTo>
                        <a:pt x="103481" y="0"/>
                      </a:lnTo>
                      <a:lnTo>
                        <a:pt x="64399" y="19156"/>
                      </a:lnTo>
                      <a:lnTo>
                        <a:pt x="64110" y="19541"/>
                      </a:lnTo>
                      <a:lnTo>
                        <a:pt x="63532" y="19156"/>
                      </a:lnTo>
                      <a:lnTo>
                        <a:pt x="0" y="59008"/>
                      </a:lnTo>
                      <a:cubicBezTo>
                        <a:pt x="1636" y="175580"/>
                        <a:pt x="42355" y="356743"/>
                        <a:pt x="144103" y="492856"/>
                      </a:cubicBezTo>
                      <a:cubicBezTo>
                        <a:pt x="166146" y="491508"/>
                        <a:pt x="187324" y="483711"/>
                        <a:pt x="204940" y="470427"/>
                      </a:cubicBezTo>
                      <a:cubicBezTo>
                        <a:pt x="290997" y="448672"/>
                        <a:pt x="326325" y="330849"/>
                        <a:pt x="328057" y="224962"/>
                      </a:cubicBezTo>
                      <a:cubicBezTo>
                        <a:pt x="328154" y="224288"/>
                        <a:pt x="328154" y="223710"/>
                        <a:pt x="328154" y="223037"/>
                      </a:cubicBezTo>
                      <a:lnTo>
                        <a:pt x="328250" y="223133"/>
                      </a:lnTo>
                      <a:lnTo>
                        <a:pt x="265006" y="102710"/>
                      </a:lnTo>
                      <a:close/>
                    </a:path>
                  </a:pathLst>
                </a:custGeom>
                <a:solidFill>
                  <a:srgbClr val="F1D3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26" name="Google Shape;3226;p18"/>
                <p:cNvSpPr/>
                <p:nvPr/>
              </p:nvSpPr>
              <p:spPr>
                <a:xfrm>
                  <a:off x="1107898" y="3317714"/>
                  <a:ext cx="288494" cy="4736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494" h="473603" extrusionOk="0">
                      <a:moveTo>
                        <a:pt x="288494" y="223037"/>
                      </a:moveTo>
                      <a:lnTo>
                        <a:pt x="288302" y="222940"/>
                      </a:lnTo>
                      <a:cubicBezTo>
                        <a:pt x="287146" y="311212"/>
                        <a:pt x="262696" y="408050"/>
                        <a:pt x="205036" y="451175"/>
                      </a:cubicBezTo>
                      <a:cubicBezTo>
                        <a:pt x="187420" y="464459"/>
                        <a:pt x="166243" y="472256"/>
                        <a:pt x="144199" y="473604"/>
                      </a:cubicBezTo>
                      <a:cubicBezTo>
                        <a:pt x="42355" y="337587"/>
                        <a:pt x="1636" y="156328"/>
                        <a:pt x="0" y="39756"/>
                      </a:cubicBezTo>
                      <a:lnTo>
                        <a:pt x="63532" y="0"/>
                      </a:lnTo>
                      <a:lnTo>
                        <a:pt x="64110" y="385"/>
                      </a:lnTo>
                      <a:lnTo>
                        <a:pt x="144295" y="51307"/>
                      </a:lnTo>
                      <a:lnTo>
                        <a:pt x="225058" y="102614"/>
                      </a:lnTo>
                      <a:lnTo>
                        <a:pt x="288494" y="223037"/>
                      </a:lnTo>
                      <a:close/>
                    </a:path>
                  </a:pathLst>
                </a:custGeom>
                <a:solidFill>
                  <a:srgbClr val="F6E2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27" name="Google Shape;3227;p18"/>
                <p:cNvSpPr/>
                <p:nvPr/>
              </p:nvSpPr>
              <p:spPr>
                <a:xfrm>
                  <a:off x="1332956" y="3401172"/>
                  <a:ext cx="103288" cy="139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288" h="139674" extrusionOk="0">
                      <a:moveTo>
                        <a:pt x="103288" y="120422"/>
                      </a:moveTo>
                      <a:lnTo>
                        <a:pt x="103192" y="120326"/>
                      </a:lnTo>
                      <a:cubicBezTo>
                        <a:pt x="103192" y="121000"/>
                        <a:pt x="103192" y="121578"/>
                        <a:pt x="103095" y="122251"/>
                      </a:cubicBezTo>
                      <a:lnTo>
                        <a:pt x="63436" y="139675"/>
                      </a:lnTo>
                      <a:lnTo>
                        <a:pt x="0" y="19156"/>
                      </a:lnTo>
                      <a:lnTo>
                        <a:pt x="39948" y="0"/>
                      </a:lnTo>
                      <a:lnTo>
                        <a:pt x="103288" y="120422"/>
                      </a:lnTo>
                      <a:close/>
                    </a:path>
                  </a:pathLst>
                </a:custGeom>
                <a:solidFill>
                  <a:srgbClr val="EC913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28" name="Google Shape;3228;p18"/>
                <p:cNvSpPr/>
                <p:nvPr/>
              </p:nvSpPr>
              <p:spPr>
                <a:xfrm>
                  <a:off x="1312934" y="3523424"/>
                  <a:ext cx="123117" cy="245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117" h="245465" extrusionOk="0">
                      <a:moveTo>
                        <a:pt x="123118" y="0"/>
                      </a:moveTo>
                      <a:cubicBezTo>
                        <a:pt x="121385" y="105983"/>
                        <a:pt x="86057" y="223710"/>
                        <a:pt x="0" y="245465"/>
                      </a:cubicBezTo>
                      <a:cubicBezTo>
                        <a:pt x="57660" y="202340"/>
                        <a:pt x="82014" y="105502"/>
                        <a:pt x="83266" y="17231"/>
                      </a:cubicBezTo>
                      <a:lnTo>
                        <a:pt x="83458" y="17327"/>
                      </a:lnTo>
                      <a:lnTo>
                        <a:pt x="123118" y="0"/>
                      </a:lnTo>
                      <a:close/>
                    </a:path>
                  </a:pathLst>
                </a:custGeom>
                <a:solidFill>
                  <a:srgbClr val="DC6C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29" name="Google Shape;3229;p18"/>
                <p:cNvSpPr/>
                <p:nvPr/>
              </p:nvSpPr>
              <p:spPr>
                <a:xfrm>
                  <a:off x="1134947" y="3348325"/>
                  <a:ext cx="234491" cy="4153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491" h="415365" extrusionOk="0">
                      <a:moveTo>
                        <a:pt x="129567" y="415366"/>
                      </a:moveTo>
                      <a:cubicBezTo>
                        <a:pt x="40141" y="288687"/>
                        <a:pt x="4235" y="129278"/>
                        <a:pt x="0" y="22814"/>
                      </a:cubicBezTo>
                      <a:lnTo>
                        <a:pt x="36387" y="0"/>
                      </a:lnTo>
                      <a:lnTo>
                        <a:pt x="177409" y="89619"/>
                      </a:lnTo>
                      <a:lnTo>
                        <a:pt x="234492" y="198009"/>
                      </a:lnTo>
                      <a:cubicBezTo>
                        <a:pt x="231893" y="297928"/>
                        <a:pt x="198683" y="398905"/>
                        <a:pt x="129567" y="415366"/>
                      </a:cubicBezTo>
                      <a:close/>
                    </a:path>
                  </a:pathLst>
                </a:custGeom>
                <a:solidFill>
                  <a:srgbClr val="4A80A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30" name="Google Shape;3230;p18"/>
                <p:cNvSpPr/>
                <p:nvPr/>
              </p:nvSpPr>
              <p:spPr>
                <a:xfrm>
                  <a:off x="1040708" y="3420258"/>
                  <a:ext cx="477646" cy="327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646" h="327754" extrusionOk="0">
                      <a:moveTo>
                        <a:pt x="477454" y="222144"/>
                      </a:moveTo>
                      <a:lnTo>
                        <a:pt x="476588" y="221855"/>
                      </a:lnTo>
                      <a:cubicBezTo>
                        <a:pt x="454159" y="215694"/>
                        <a:pt x="432597" y="206550"/>
                        <a:pt x="412671" y="194517"/>
                      </a:cubicBezTo>
                      <a:lnTo>
                        <a:pt x="412574" y="194517"/>
                      </a:lnTo>
                      <a:lnTo>
                        <a:pt x="372049" y="212325"/>
                      </a:lnTo>
                      <a:cubicBezTo>
                        <a:pt x="363770" y="217620"/>
                        <a:pt x="353855" y="219834"/>
                        <a:pt x="344133" y="218678"/>
                      </a:cubicBezTo>
                      <a:cubicBezTo>
                        <a:pt x="320741" y="217235"/>
                        <a:pt x="282622" y="202025"/>
                        <a:pt x="229582" y="140996"/>
                      </a:cubicBezTo>
                      <a:cubicBezTo>
                        <a:pt x="168264" y="70437"/>
                        <a:pt x="111085" y="52051"/>
                        <a:pt x="78164" y="47912"/>
                      </a:cubicBezTo>
                      <a:cubicBezTo>
                        <a:pt x="77394" y="43099"/>
                        <a:pt x="76527" y="38382"/>
                        <a:pt x="75854" y="33761"/>
                      </a:cubicBezTo>
                      <a:cubicBezTo>
                        <a:pt x="74698" y="26638"/>
                        <a:pt x="73736" y="19611"/>
                        <a:pt x="72870" y="12776"/>
                      </a:cubicBezTo>
                      <a:cubicBezTo>
                        <a:pt x="37060" y="-8594"/>
                        <a:pt x="21081" y="3728"/>
                        <a:pt x="866" y="1899"/>
                      </a:cubicBezTo>
                      <a:lnTo>
                        <a:pt x="0" y="1803"/>
                      </a:lnTo>
                      <a:lnTo>
                        <a:pt x="40045" y="56864"/>
                      </a:lnTo>
                      <a:cubicBezTo>
                        <a:pt x="33210" y="67260"/>
                        <a:pt x="29745" y="79581"/>
                        <a:pt x="30226" y="92095"/>
                      </a:cubicBezTo>
                      <a:cubicBezTo>
                        <a:pt x="30418" y="107978"/>
                        <a:pt x="34173" y="123573"/>
                        <a:pt x="41007" y="137819"/>
                      </a:cubicBezTo>
                      <a:lnTo>
                        <a:pt x="49189" y="156686"/>
                      </a:lnTo>
                      <a:cubicBezTo>
                        <a:pt x="49286" y="156590"/>
                        <a:pt x="71907" y="152258"/>
                        <a:pt x="106753" y="163040"/>
                      </a:cubicBezTo>
                      <a:cubicBezTo>
                        <a:pt x="139675" y="173243"/>
                        <a:pt x="183473" y="196827"/>
                        <a:pt x="229679" y="249867"/>
                      </a:cubicBezTo>
                      <a:cubicBezTo>
                        <a:pt x="259231" y="283943"/>
                        <a:pt x="284162" y="303677"/>
                        <a:pt x="304473" y="314747"/>
                      </a:cubicBezTo>
                      <a:cubicBezTo>
                        <a:pt x="349523" y="339390"/>
                        <a:pt x="371952" y="321485"/>
                        <a:pt x="372145" y="321293"/>
                      </a:cubicBezTo>
                      <a:cubicBezTo>
                        <a:pt x="372434" y="321100"/>
                        <a:pt x="372819" y="320908"/>
                        <a:pt x="373107" y="320715"/>
                      </a:cubicBezTo>
                      <a:lnTo>
                        <a:pt x="376669" y="318212"/>
                      </a:lnTo>
                      <a:lnTo>
                        <a:pt x="414211" y="292414"/>
                      </a:lnTo>
                      <a:cubicBezTo>
                        <a:pt x="433656" y="304351"/>
                        <a:pt x="454737" y="313303"/>
                        <a:pt x="476780" y="319079"/>
                      </a:cubicBezTo>
                      <a:lnTo>
                        <a:pt x="477647" y="319367"/>
                      </a:lnTo>
                      <a:lnTo>
                        <a:pt x="443570" y="260841"/>
                      </a:lnTo>
                      <a:lnTo>
                        <a:pt x="477454" y="222144"/>
                      </a:lnTo>
                      <a:close/>
                    </a:path>
                  </a:pathLst>
                </a:custGeom>
                <a:solidFill>
                  <a:srgbClr val="DD636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31" name="Google Shape;3231;p18"/>
                <p:cNvSpPr/>
                <p:nvPr/>
              </p:nvSpPr>
              <p:spPr>
                <a:xfrm>
                  <a:off x="1070793" y="3466893"/>
                  <a:ext cx="360986" cy="2810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986" h="281023" extrusionOk="0">
                      <a:moveTo>
                        <a:pt x="346487" y="271481"/>
                      </a:moveTo>
                      <a:lnTo>
                        <a:pt x="342926" y="273984"/>
                      </a:lnTo>
                      <a:cubicBezTo>
                        <a:pt x="342637" y="274176"/>
                        <a:pt x="342348" y="274369"/>
                        <a:pt x="341963" y="274561"/>
                      </a:cubicBezTo>
                      <a:cubicBezTo>
                        <a:pt x="341770" y="274754"/>
                        <a:pt x="319342" y="292659"/>
                        <a:pt x="274292" y="268016"/>
                      </a:cubicBezTo>
                      <a:cubicBezTo>
                        <a:pt x="253981" y="256946"/>
                        <a:pt x="229049" y="237212"/>
                        <a:pt x="199497" y="203136"/>
                      </a:cubicBezTo>
                      <a:cubicBezTo>
                        <a:pt x="153388" y="150096"/>
                        <a:pt x="109493" y="126512"/>
                        <a:pt x="76572" y="116308"/>
                      </a:cubicBezTo>
                      <a:cubicBezTo>
                        <a:pt x="41725" y="105527"/>
                        <a:pt x="19200" y="109763"/>
                        <a:pt x="19008" y="109955"/>
                      </a:cubicBezTo>
                      <a:lnTo>
                        <a:pt x="10825" y="91088"/>
                      </a:lnTo>
                      <a:cubicBezTo>
                        <a:pt x="3991" y="76841"/>
                        <a:pt x="237" y="61151"/>
                        <a:pt x="44" y="45364"/>
                      </a:cubicBezTo>
                      <a:cubicBezTo>
                        <a:pt x="-437" y="32850"/>
                        <a:pt x="3028" y="20529"/>
                        <a:pt x="9863" y="10133"/>
                      </a:cubicBezTo>
                      <a:lnTo>
                        <a:pt x="19008" y="988"/>
                      </a:lnTo>
                      <a:cubicBezTo>
                        <a:pt x="28634" y="-360"/>
                        <a:pt x="38452" y="-360"/>
                        <a:pt x="48078" y="1180"/>
                      </a:cubicBezTo>
                      <a:cubicBezTo>
                        <a:pt x="81000" y="5223"/>
                        <a:pt x="138179" y="23705"/>
                        <a:pt x="199497" y="94265"/>
                      </a:cubicBezTo>
                      <a:cubicBezTo>
                        <a:pt x="252537" y="155294"/>
                        <a:pt x="290656" y="170503"/>
                        <a:pt x="314047" y="171947"/>
                      </a:cubicBezTo>
                      <a:cubicBezTo>
                        <a:pt x="323770" y="173102"/>
                        <a:pt x="333685" y="170888"/>
                        <a:pt x="341963" y="165594"/>
                      </a:cubicBezTo>
                      <a:lnTo>
                        <a:pt x="350145" y="184461"/>
                      </a:lnTo>
                      <a:cubicBezTo>
                        <a:pt x="365836" y="221233"/>
                        <a:pt x="364392" y="256561"/>
                        <a:pt x="346487" y="271481"/>
                      </a:cubicBezTo>
                      <a:close/>
                    </a:path>
                  </a:pathLst>
                </a:custGeom>
                <a:solidFill>
                  <a:srgbClr val="DD636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32" name="Google Shape;3232;p18"/>
                <p:cNvSpPr/>
                <p:nvPr/>
              </p:nvSpPr>
              <p:spPr>
                <a:xfrm>
                  <a:off x="1412756" y="3614583"/>
                  <a:ext cx="42258" cy="123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58" h="123695" extrusionOk="0">
                      <a:moveTo>
                        <a:pt x="42259" y="97801"/>
                      </a:moveTo>
                      <a:lnTo>
                        <a:pt x="41970" y="97897"/>
                      </a:lnTo>
                      <a:lnTo>
                        <a:pt x="4428" y="123695"/>
                      </a:lnTo>
                      <a:cubicBezTo>
                        <a:pt x="22333" y="108679"/>
                        <a:pt x="23776" y="73447"/>
                        <a:pt x="8182" y="36675"/>
                      </a:cubicBezTo>
                      <a:lnTo>
                        <a:pt x="0" y="17808"/>
                      </a:lnTo>
                      <a:lnTo>
                        <a:pt x="40526" y="0"/>
                      </a:lnTo>
                      <a:lnTo>
                        <a:pt x="40622" y="0"/>
                      </a:lnTo>
                      <a:lnTo>
                        <a:pt x="42259" y="97801"/>
                      </a:ln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233" name="Google Shape;3233;p18"/>
              <p:cNvSpPr/>
              <p:nvPr/>
            </p:nvSpPr>
            <p:spPr>
              <a:xfrm>
                <a:off x="1173163" y="3417633"/>
                <a:ext cx="12901" cy="56505"/>
              </a:xfrm>
              <a:custGeom>
                <a:avLst/>
                <a:gdLst/>
                <a:ahLst/>
                <a:cxnLst/>
                <a:rect l="l" t="t" r="r" b="b"/>
                <a:pathLst>
                  <a:path w="12901" h="56505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50056"/>
                    </a:lnTo>
                    <a:cubicBezTo>
                      <a:pt x="0" y="53617"/>
                      <a:pt x="2888" y="56505"/>
                      <a:pt x="6449" y="56505"/>
                    </a:cubicBezTo>
                    <a:cubicBezTo>
                      <a:pt x="10011" y="56505"/>
                      <a:pt x="12899" y="53617"/>
                      <a:pt x="12899" y="50056"/>
                    </a:cubicBezTo>
                    <a:lnTo>
                      <a:pt x="12899" y="6449"/>
                    </a:lnTo>
                    <a:cubicBezTo>
                      <a:pt x="12995" y="2888"/>
                      <a:pt x="10107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34" name="Google Shape;3234;p18"/>
              <p:cNvSpPr/>
              <p:nvPr/>
            </p:nvSpPr>
            <p:spPr>
              <a:xfrm>
                <a:off x="1199153" y="3411376"/>
                <a:ext cx="12898" cy="37830"/>
              </a:xfrm>
              <a:custGeom>
                <a:avLst/>
                <a:gdLst/>
                <a:ahLst/>
                <a:cxnLst/>
                <a:rect l="l" t="t" r="r" b="b"/>
                <a:pathLst>
                  <a:path w="12898" h="37830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31381"/>
                    </a:lnTo>
                    <a:cubicBezTo>
                      <a:pt x="0" y="34943"/>
                      <a:pt x="2888" y="37831"/>
                      <a:pt x="6449" y="37831"/>
                    </a:cubicBezTo>
                    <a:cubicBezTo>
                      <a:pt x="10011" y="37831"/>
                      <a:pt x="12899" y="34943"/>
                      <a:pt x="12899" y="31381"/>
                    </a:cubicBezTo>
                    <a:lnTo>
                      <a:pt x="12899" y="6449"/>
                    </a:lnTo>
                    <a:cubicBezTo>
                      <a:pt x="12899" y="2888"/>
                      <a:pt x="10011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35" name="Google Shape;3235;p18"/>
              <p:cNvSpPr/>
              <p:nvPr/>
            </p:nvSpPr>
            <p:spPr>
              <a:xfrm>
                <a:off x="1225048" y="3430050"/>
                <a:ext cx="12901" cy="44087"/>
              </a:xfrm>
              <a:custGeom>
                <a:avLst/>
                <a:gdLst/>
                <a:ahLst/>
                <a:cxnLst/>
                <a:rect l="l" t="t" r="r" b="b"/>
                <a:pathLst>
                  <a:path w="12901" h="44087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37638"/>
                    </a:lnTo>
                    <a:cubicBezTo>
                      <a:pt x="0" y="41200"/>
                      <a:pt x="2888" y="44088"/>
                      <a:pt x="6449" y="44088"/>
                    </a:cubicBezTo>
                    <a:cubicBezTo>
                      <a:pt x="10011" y="44088"/>
                      <a:pt x="12899" y="41200"/>
                      <a:pt x="12899" y="37638"/>
                    </a:cubicBezTo>
                    <a:lnTo>
                      <a:pt x="12899" y="6449"/>
                    </a:lnTo>
                    <a:cubicBezTo>
                      <a:pt x="12995" y="2888"/>
                      <a:pt x="10107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36" name="Google Shape;3236;p18"/>
              <p:cNvSpPr/>
              <p:nvPr/>
            </p:nvSpPr>
            <p:spPr>
              <a:xfrm>
                <a:off x="1038576" y="3299162"/>
                <a:ext cx="477949" cy="493118"/>
              </a:xfrm>
              <a:custGeom>
                <a:avLst/>
                <a:gdLst/>
                <a:ahLst/>
                <a:cxnLst/>
                <a:rect l="l" t="t" r="r" b="b"/>
                <a:pathLst>
                  <a:path w="477949" h="493118" extrusionOk="0">
                    <a:moveTo>
                      <a:pt x="476987" y="432667"/>
                    </a:moveTo>
                    <a:lnTo>
                      <a:pt x="446376" y="379819"/>
                    </a:lnTo>
                    <a:lnTo>
                      <a:pt x="476313" y="345550"/>
                    </a:lnTo>
                    <a:cubicBezTo>
                      <a:pt x="477757" y="343914"/>
                      <a:pt x="478239" y="341604"/>
                      <a:pt x="477661" y="339486"/>
                    </a:cubicBezTo>
                    <a:cubicBezTo>
                      <a:pt x="477084" y="337368"/>
                      <a:pt x="475447" y="335732"/>
                      <a:pt x="473329" y="335058"/>
                    </a:cubicBezTo>
                    <a:lnTo>
                      <a:pt x="472174" y="334673"/>
                    </a:lnTo>
                    <a:cubicBezTo>
                      <a:pt x="450901" y="328897"/>
                      <a:pt x="430590" y="320138"/>
                      <a:pt x="411722" y="308683"/>
                    </a:cubicBezTo>
                    <a:cubicBezTo>
                      <a:pt x="411530" y="308586"/>
                      <a:pt x="411337" y="308586"/>
                      <a:pt x="411241" y="308490"/>
                    </a:cubicBezTo>
                    <a:cubicBezTo>
                      <a:pt x="411049" y="308394"/>
                      <a:pt x="410856" y="308298"/>
                      <a:pt x="410664" y="308298"/>
                    </a:cubicBezTo>
                    <a:cubicBezTo>
                      <a:pt x="409990" y="308009"/>
                      <a:pt x="409316" y="307912"/>
                      <a:pt x="408642" y="307912"/>
                    </a:cubicBezTo>
                    <a:cubicBezTo>
                      <a:pt x="408642" y="307912"/>
                      <a:pt x="408546" y="307912"/>
                      <a:pt x="408546" y="307912"/>
                    </a:cubicBezTo>
                    <a:lnTo>
                      <a:pt x="408450" y="307912"/>
                    </a:lnTo>
                    <a:cubicBezTo>
                      <a:pt x="408257" y="307912"/>
                      <a:pt x="408161" y="308009"/>
                      <a:pt x="408064" y="308009"/>
                    </a:cubicBezTo>
                    <a:cubicBezTo>
                      <a:pt x="407391" y="308009"/>
                      <a:pt x="406813" y="308201"/>
                      <a:pt x="406139" y="308394"/>
                    </a:cubicBezTo>
                    <a:cubicBezTo>
                      <a:pt x="406043" y="308394"/>
                      <a:pt x="406043" y="308394"/>
                      <a:pt x="405947" y="308490"/>
                    </a:cubicBezTo>
                    <a:lnTo>
                      <a:pt x="405850" y="308490"/>
                    </a:lnTo>
                    <a:lnTo>
                      <a:pt x="387946" y="316383"/>
                    </a:lnTo>
                    <a:cubicBezTo>
                      <a:pt x="394203" y="286928"/>
                      <a:pt x="397572" y="256990"/>
                      <a:pt x="398053" y="226861"/>
                    </a:cubicBezTo>
                    <a:cubicBezTo>
                      <a:pt x="398246" y="226187"/>
                      <a:pt x="398246" y="225417"/>
                      <a:pt x="398150" y="224743"/>
                    </a:cubicBezTo>
                    <a:cubicBezTo>
                      <a:pt x="398342" y="223395"/>
                      <a:pt x="398150" y="221951"/>
                      <a:pt x="397572" y="220796"/>
                    </a:cubicBezTo>
                    <a:lnTo>
                      <a:pt x="335965" y="103839"/>
                    </a:lnTo>
                    <a:lnTo>
                      <a:pt x="335965" y="103743"/>
                    </a:lnTo>
                    <a:cubicBezTo>
                      <a:pt x="335965" y="103743"/>
                      <a:pt x="335869" y="103647"/>
                      <a:pt x="335869" y="103647"/>
                    </a:cubicBezTo>
                    <a:lnTo>
                      <a:pt x="335869" y="103551"/>
                    </a:lnTo>
                    <a:cubicBezTo>
                      <a:pt x="335580" y="102973"/>
                      <a:pt x="335195" y="102492"/>
                      <a:pt x="334714" y="102010"/>
                    </a:cubicBezTo>
                    <a:cubicBezTo>
                      <a:pt x="334521" y="101818"/>
                      <a:pt x="334232" y="101625"/>
                      <a:pt x="334040" y="101433"/>
                    </a:cubicBezTo>
                    <a:cubicBezTo>
                      <a:pt x="333944" y="101336"/>
                      <a:pt x="333847" y="101240"/>
                      <a:pt x="333655" y="101144"/>
                    </a:cubicBezTo>
                    <a:lnTo>
                      <a:pt x="176172" y="1033"/>
                    </a:lnTo>
                    <a:cubicBezTo>
                      <a:pt x="174247" y="-219"/>
                      <a:pt x="171840" y="-315"/>
                      <a:pt x="169819" y="648"/>
                    </a:cubicBezTo>
                    <a:lnTo>
                      <a:pt x="132854" y="18841"/>
                    </a:lnTo>
                    <a:cubicBezTo>
                      <a:pt x="131988" y="18937"/>
                      <a:pt x="131122" y="19226"/>
                      <a:pt x="130352" y="19707"/>
                    </a:cubicBezTo>
                    <a:lnTo>
                      <a:pt x="68552" y="58500"/>
                    </a:lnTo>
                    <a:cubicBezTo>
                      <a:pt x="66627" y="59752"/>
                      <a:pt x="65472" y="61773"/>
                      <a:pt x="65472" y="64084"/>
                    </a:cubicBezTo>
                    <a:cubicBezTo>
                      <a:pt x="65761" y="83817"/>
                      <a:pt x="67204" y="104513"/>
                      <a:pt x="69611" y="125883"/>
                    </a:cubicBezTo>
                    <a:cubicBezTo>
                      <a:pt x="55172" y="118952"/>
                      <a:pt x="39000" y="116738"/>
                      <a:pt x="23213" y="119530"/>
                    </a:cubicBezTo>
                    <a:cubicBezTo>
                      <a:pt x="18111" y="120300"/>
                      <a:pt x="13010" y="120589"/>
                      <a:pt x="7811" y="120300"/>
                    </a:cubicBezTo>
                    <a:lnTo>
                      <a:pt x="6945" y="120204"/>
                    </a:lnTo>
                    <a:cubicBezTo>
                      <a:pt x="3383" y="119915"/>
                      <a:pt x="303" y="122610"/>
                      <a:pt x="14" y="126172"/>
                    </a:cubicBezTo>
                    <a:cubicBezTo>
                      <a:pt x="-82" y="127712"/>
                      <a:pt x="303" y="129252"/>
                      <a:pt x="1266" y="130504"/>
                    </a:cubicBezTo>
                    <a:lnTo>
                      <a:pt x="37652" y="180559"/>
                    </a:lnTo>
                    <a:cubicBezTo>
                      <a:pt x="25909" y="200678"/>
                      <a:pt x="26390" y="231674"/>
                      <a:pt x="40444" y="261803"/>
                    </a:cubicBezTo>
                    <a:lnTo>
                      <a:pt x="48434" y="280189"/>
                    </a:lnTo>
                    <a:cubicBezTo>
                      <a:pt x="49300" y="282018"/>
                      <a:pt x="50936" y="283462"/>
                      <a:pt x="52862" y="283943"/>
                    </a:cubicBezTo>
                    <a:cubicBezTo>
                      <a:pt x="53824" y="284136"/>
                      <a:pt x="54883" y="284136"/>
                      <a:pt x="55942" y="283943"/>
                    </a:cubicBezTo>
                    <a:cubicBezTo>
                      <a:pt x="72595" y="282307"/>
                      <a:pt x="89441" y="284232"/>
                      <a:pt x="105420" y="289430"/>
                    </a:cubicBezTo>
                    <a:cubicBezTo>
                      <a:pt x="128138" y="361530"/>
                      <a:pt x="162503" y="429394"/>
                      <a:pt x="207072" y="490519"/>
                    </a:cubicBezTo>
                    <a:cubicBezTo>
                      <a:pt x="208323" y="492156"/>
                      <a:pt x="210248" y="493119"/>
                      <a:pt x="212270" y="493119"/>
                    </a:cubicBezTo>
                    <a:cubicBezTo>
                      <a:pt x="212366" y="493119"/>
                      <a:pt x="212559" y="493119"/>
                      <a:pt x="212655" y="493119"/>
                    </a:cubicBezTo>
                    <a:cubicBezTo>
                      <a:pt x="234891" y="491771"/>
                      <a:pt x="256357" y="483974"/>
                      <a:pt x="274358" y="470690"/>
                    </a:cubicBezTo>
                    <a:cubicBezTo>
                      <a:pt x="291396" y="466069"/>
                      <a:pt x="307183" y="457791"/>
                      <a:pt x="320467" y="446239"/>
                    </a:cubicBezTo>
                    <a:cubicBezTo>
                      <a:pt x="328553" y="449031"/>
                      <a:pt x="337024" y="450475"/>
                      <a:pt x="345495" y="450571"/>
                    </a:cubicBezTo>
                    <a:cubicBezTo>
                      <a:pt x="354928" y="450956"/>
                      <a:pt x="364169" y="448453"/>
                      <a:pt x="372159" y="443448"/>
                    </a:cubicBezTo>
                    <a:cubicBezTo>
                      <a:pt x="372448" y="443255"/>
                      <a:pt x="372737" y="443063"/>
                      <a:pt x="373025" y="442870"/>
                    </a:cubicBezTo>
                    <a:cubicBezTo>
                      <a:pt x="373122" y="442774"/>
                      <a:pt x="373314" y="442774"/>
                      <a:pt x="373411" y="442678"/>
                    </a:cubicBezTo>
                    <a:lnTo>
                      <a:pt x="409990" y="417457"/>
                    </a:lnTo>
                    <a:cubicBezTo>
                      <a:pt x="428279" y="428335"/>
                      <a:pt x="448013" y="436613"/>
                      <a:pt x="468709" y="442004"/>
                    </a:cubicBezTo>
                    <a:lnTo>
                      <a:pt x="469575" y="442293"/>
                    </a:lnTo>
                    <a:cubicBezTo>
                      <a:pt x="470153" y="442485"/>
                      <a:pt x="470827" y="442582"/>
                      <a:pt x="471500" y="442582"/>
                    </a:cubicBezTo>
                    <a:cubicBezTo>
                      <a:pt x="475062" y="442582"/>
                      <a:pt x="477950" y="439694"/>
                      <a:pt x="477950" y="436132"/>
                    </a:cubicBezTo>
                    <a:cubicBezTo>
                      <a:pt x="477854" y="434784"/>
                      <a:pt x="477565" y="433726"/>
                      <a:pt x="476987" y="432667"/>
                    </a:cubicBezTo>
                    <a:close/>
                    <a:moveTo>
                      <a:pt x="383422" y="221951"/>
                    </a:moveTo>
                    <a:lnTo>
                      <a:pt x="355699" y="234080"/>
                    </a:lnTo>
                    <a:lnTo>
                      <a:pt x="299867" y="128097"/>
                    </a:lnTo>
                    <a:lnTo>
                      <a:pt x="327013" y="115102"/>
                    </a:lnTo>
                    <a:lnTo>
                      <a:pt x="383422" y="221951"/>
                    </a:lnTo>
                    <a:close/>
                    <a:moveTo>
                      <a:pt x="384577" y="235621"/>
                    </a:moveTo>
                    <a:cubicBezTo>
                      <a:pt x="383614" y="263055"/>
                      <a:pt x="380245" y="290297"/>
                      <a:pt x="374373" y="317057"/>
                    </a:cubicBezTo>
                    <a:cubicBezTo>
                      <a:pt x="374373" y="317154"/>
                      <a:pt x="374277" y="317346"/>
                      <a:pt x="374277" y="317539"/>
                    </a:cubicBezTo>
                    <a:lnTo>
                      <a:pt x="373025" y="322833"/>
                    </a:lnTo>
                    <a:lnTo>
                      <a:pt x="366191" y="325817"/>
                    </a:lnTo>
                    <a:cubicBezTo>
                      <a:pt x="365998" y="325913"/>
                      <a:pt x="365710" y="326106"/>
                      <a:pt x="365517" y="326298"/>
                    </a:cubicBezTo>
                    <a:cubicBezTo>
                      <a:pt x="365228" y="326395"/>
                      <a:pt x="365036" y="326491"/>
                      <a:pt x="364747" y="326683"/>
                    </a:cubicBezTo>
                    <a:cubicBezTo>
                      <a:pt x="360127" y="329475"/>
                      <a:pt x="354928" y="331015"/>
                      <a:pt x="349538" y="331208"/>
                    </a:cubicBezTo>
                    <a:cubicBezTo>
                      <a:pt x="355217" y="303388"/>
                      <a:pt x="358298" y="275184"/>
                      <a:pt x="358971" y="246787"/>
                    </a:cubicBezTo>
                    <a:lnTo>
                      <a:pt x="384577" y="235621"/>
                    </a:lnTo>
                    <a:close/>
                    <a:moveTo>
                      <a:pt x="172225" y="13932"/>
                    </a:moveTo>
                    <a:lnTo>
                      <a:pt x="316520" y="105668"/>
                    </a:lnTo>
                    <a:lnTo>
                      <a:pt x="291396" y="117701"/>
                    </a:lnTo>
                    <a:lnTo>
                      <a:pt x="147294" y="26157"/>
                    </a:lnTo>
                    <a:lnTo>
                      <a:pt x="172225" y="13932"/>
                    </a:lnTo>
                    <a:close/>
                    <a:moveTo>
                      <a:pt x="133721" y="32895"/>
                    </a:moveTo>
                    <a:lnTo>
                      <a:pt x="286102" y="129733"/>
                    </a:lnTo>
                    <a:lnTo>
                      <a:pt x="346169" y="243706"/>
                    </a:lnTo>
                    <a:cubicBezTo>
                      <a:pt x="345687" y="272970"/>
                      <a:pt x="342415" y="302041"/>
                      <a:pt x="336446" y="330726"/>
                    </a:cubicBezTo>
                    <a:cubicBezTo>
                      <a:pt x="332211" y="330053"/>
                      <a:pt x="328072" y="328994"/>
                      <a:pt x="323932" y="327646"/>
                    </a:cubicBezTo>
                    <a:cubicBezTo>
                      <a:pt x="329419" y="301463"/>
                      <a:pt x="332403" y="274895"/>
                      <a:pt x="333077" y="248134"/>
                    </a:cubicBezTo>
                    <a:cubicBezTo>
                      <a:pt x="333077" y="246979"/>
                      <a:pt x="332885" y="245920"/>
                      <a:pt x="332307" y="244958"/>
                    </a:cubicBezTo>
                    <a:lnTo>
                      <a:pt x="276668" y="139360"/>
                    </a:lnTo>
                    <a:cubicBezTo>
                      <a:pt x="276187" y="138397"/>
                      <a:pt x="275321" y="137531"/>
                      <a:pt x="274454" y="136953"/>
                    </a:cubicBezTo>
                    <a:lnTo>
                      <a:pt x="137186" y="49548"/>
                    </a:lnTo>
                    <a:cubicBezTo>
                      <a:pt x="135068" y="48200"/>
                      <a:pt x="132373" y="48200"/>
                      <a:pt x="130255" y="49548"/>
                    </a:cubicBezTo>
                    <a:lnTo>
                      <a:pt x="94831" y="71688"/>
                    </a:lnTo>
                    <a:cubicBezTo>
                      <a:pt x="92906" y="72940"/>
                      <a:pt x="91655" y="75154"/>
                      <a:pt x="91751" y="77464"/>
                    </a:cubicBezTo>
                    <a:cubicBezTo>
                      <a:pt x="93099" y="107979"/>
                      <a:pt x="96468" y="138397"/>
                      <a:pt x="101762" y="168430"/>
                    </a:cubicBezTo>
                    <a:cubicBezTo>
                      <a:pt x="96949" y="167275"/>
                      <a:pt x="92425" y="166313"/>
                      <a:pt x="88189" y="165639"/>
                    </a:cubicBezTo>
                    <a:cubicBezTo>
                      <a:pt x="87708" y="162655"/>
                      <a:pt x="87227" y="159671"/>
                      <a:pt x="86745" y="156783"/>
                    </a:cubicBezTo>
                    <a:cubicBezTo>
                      <a:pt x="85687" y="149948"/>
                      <a:pt x="84724" y="143210"/>
                      <a:pt x="83858" y="136568"/>
                    </a:cubicBezTo>
                    <a:cubicBezTo>
                      <a:pt x="80874" y="113658"/>
                      <a:pt x="79045" y="90652"/>
                      <a:pt x="78467" y="67549"/>
                    </a:cubicBezTo>
                    <a:lnTo>
                      <a:pt x="133721" y="32895"/>
                    </a:lnTo>
                    <a:close/>
                    <a:moveTo>
                      <a:pt x="192921" y="193266"/>
                    </a:moveTo>
                    <a:cubicBezTo>
                      <a:pt x="192921" y="193266"/>
                      <a:pt x="192921" y="193266"/>
                      <a:pt x="192921" y="193266"/>
                    </a:cubicBezTo>
                    <a:cubicBezTo>
                      <a:pt x="189360" y="193266"/>
                      <a:pt x="186472" y="196154"/>
                      <a:pt x="186472" y="199715"/>
                    </a:cubicBezTo>
                    <a:cubicBezTo>
                      <a:pt x="186472" y="199715"/>
                      <a:pt x="186472" y="199715"/>
                      <a:pt x="186472" y="199715"/>
                    </a:cubicBezTo>
                    <a:lnTo>
                      <a:pt x="186472" y="211555"/>
                    </a:lnTo>
                    <a:cubicBezTo>
                      <a:pt x="182140" y="208186"/>
                      <a:pt x="177808" y="205010"/>
                      <a:pt x="173477" y="202025"/>
                    </a:cubicBezTo>
                    <a:lnTo>
                      <a:pt x="173477" y="174784"/>
                    </a:lnTo>
                    <a:cubicBezTo>
                      <a:pt x="173477" y="171222"/>
                      <a:pt x="170589" y="168334"/>
                      <a:pt x="167027" y="168334"/>
                    </a:cubicBezTo>
                    <a:cubicBezTo>
                      <a:pt x="163465" y="168334"/>
                      <a:pt x="160578" y="171222"/>
                      <a:pt x="160578" y="174784"/>
                    </a:cubicBezTo>
                    <a:lnTo>
                      <a:pt x="160578" y="193554"/>
                    </a:lnTo>
                    <a:cubicBezTo>
                      <a:pt x="146427" y="184891"/>
                      <a:pt x="131411" y="177768"/>
                      <a:pt x="115720" y="172473"/>
                    </a:cubicBezTo>
                    <a:cubicBezTo>
                      <a:pt x="110137" y="142151"/>
                      <a:pt x="106575" y="111444"/>
                      <a:pt x="104939" y="80640"/>
                    </a:cubicBezTo>
                    <a:lnTo>
                      <a:pt x="133625" y="62736"/>
                    </a:lnTo>
                    <a:lnTo>
                      <a:pt x="265983" y="146868"/>
                    </a:lnTo>
                    <a:lnTo>
                      <a:pt x="319986" y="249386"/>
                    </a:lnTo>
                    <a:cubicBezTo>
                      <a:pt x="319312" y="273932"/>
                      <a:pt x="316520" y="298383"/>
                      <a:pt x="311611" y="322544"/>
                    </a:cubicBezTo>
                    <a:cubicBezTo>
                      <a:pt x="291685" y="313014"/>
                      <a:pt x="266176" y="294051"/>
                      <a:pt x="234795" y="257953"/>
                    </a:cubicBezTo>
                    <a:cubicBezTo>
                      <a:pt x="223821" y="245247"/>
                      <a:pt x="211981" y="233310"/>
                      <a:pt x="199274" y="222240"/>
                    </a:cubicBezTo>
                    <a:lnTo>
                      <a:pt x="199274" y="199715"/>
                    </a:lnTo>
                    <a:cubicBezTo>
                      <a:pt x="199467" y="196154"/>
                      <a:pt x="196579" y="193266"/>
                      <a:pt x="192921" y="193266"/>
                    </a:cubicBezTo>
                    <a:close/>
                    <a:moveTo>
                      <a:pt x="19170" y="133006"/>
                    </a:moveTo>
                    <a:cubicBezTo>
                      <a:pt x="21095" y="132814"/>
                      <a:pt x="22924" y="132621"/>
                      <a:pt x="24753" y="132429"/>
                    </a:cubicBezTo>
                    <a:cubicBezTo>
                      <a:pt x="40925" y="129541"/>
                      <a:pt x="57578" y="132814"/>
                      <a:pt x="71536" y="141477"/>
                    </a:cubicBezTo>
                    <a:cubicBezTo>
                      <a:pt x="72114" y="145617"/>
                      <a:pt x="72691" y="149948"/>
                      <a:pt x="73365" y="154184"/>
                    </a:cubicBezTo>
                    <a:lnTo>
                      <a:pt x="68937" y="156494"/>
                    </a:lnTo>
                    <a:cubicBezTo>
                      <a:pt x="68456" y="156783"/>
                      <a:pt x="51418" y="165639"/>
                      <a:pt x="51418" y="165639"/>
                    </a:cubicBezTo>
                    <a:lnTo>
                      <a:pt x="51514" y="165831"/>
                    </a:lnTo>
                    <a:cubicBezTo>
                      <a:pt x="51225" y="165928"/>
                      <a:pt x="50936" y="166024"/>
                      <a:pt x="50744" y="166120"/>
                    </a:cubicBezTo>
                    <a:lnTo>
                      <a:pt x="50744" y="166024"/>
                    </a:lnTo>
                    <a:cubicBezTo>
                      <a:pt x="49107" y="167179"/>
                      <a:pt x="47471" y="168430"/>
                      <a:pt x="46027" y="169874"/>
                    </a:cubicBezTo>
                    <a:lnTo>
                      <a:pt x="19170" y="133006"/>
                    </a:lnTo>
                    <a:close/>
                    <a:moveTo>
                      <a:pt x="267716" y="459331"/>
                    </a:moveTo>
                    <a:cubicBezTo>
                      <a:pt x="252507" y="470786"/>
                      <a:pt x="234410" y="477813"/>
                      <a:pt x="215350" y="479642"/>
                    </a:cubicBezTo>
                    <a:cubicBezTo>
                      <a:pt x="174535" y="423137"/>
                      <a:pt x="142769" y="360663"/>
                      <a:pt x="120918" y="294532"/>
                    </a:cubicBezTo>
                    <a:cubicBezTo>
                      <a:pt x="125924" y="296457"/>
                      <a:pt x="131218" y="298864"/>
                      <a:pt x="136705" y="301559"/>
                    </a:cubicBezTo>
                    <a:cubicBezTo>
                      <a:pt x="156727" y="358931"/>
                      <a:pt x="184450" y="413414"/>
                      <a:pt x="219104" y="463278"/>
                    </a:cubicBezTo>
                    <a:cubicBezTo>
                      <a:pt x="220356" y="465010"/>
                      <a:pt x="222281" y="466069"/>
                      <a:pt x="224399" y="466069"/>
                    </a:cubicBezTo>
                    <a:cubicBezTo>
                      <a:pt x="224880" y="466069"/>
                      <a:pt x="225361" y="465973"/>
                      <a:pt x="225843" y="465877"/>
                    </a:cubicBezTo>
                    <a:cubicBezTo>
                      <a:pt x="248849" y="459812"/>
                      <a:pt x="269064" y="445854"/>
                      <a:pt x="282829" y="426506"/>
                    </a:cubicBezTo>
                    <a:cubicBezTo>
                      <a:pt x="286487" y="429105"/>
                      <a:pt x="290049" y="431319"/>
                      <a:pt x="293514" y="433437"/>
                    </a:cubicBezTo>
                    <a:cubicBezTo>
                      <a:pt x="286102" y="443159"/>
                      <a:pt x="277438" y="451919"/>
                      <a:pt x="267716" y="459331"/>
                    </a:cubicBezTo>
                    <a:close/>
                    <a:moveTo>
                      <a:pt x="154032" y="310993"/>
                    </a:moveTo>
                    <a:cubicBezTo>
                      <a:pt x="180792" y="327742"/>
                      <a:pt x="204761" y="348535"/>
                      <a:pt x="225169" y="372600"/>
                    </a:cubicBezTo>
                    <a:cubicBezTo>
                      <a:pt x="239512" y="389445"/>
                      <a:pt x="255298" y="404847"/>
                      <a:pt x="272433" y="418709"/>
                    </a:cubicBezTo>
                    <a:cubicBezTo>
                      <a:pt x="261170" y="434303"/>
                      <a:pt x="245287" y="446047"/>
                      <a:pt x="227094" y="452111"/>
                    </a:cubicBezTo>
                    <a:cubicBezTo>
                      <a:pt x="197060" y="408216"/>
                      <a:pt x="172514" y="360760"/>
                      <a:pt x="154032" y="310993"/>
                    </a:cubicBezTo>
                    <a:close/>
                    <a:moveTo>
                      <a:pt x="301504" y="444122"/>
                    </a:moveTo>
                    <a:cubicBezTo>
                      <a:pt x="302659" y="442678"/>
                      <a:pt x="303814" y="441138"/>
                      <a:pt x="304873" y="439597"/>
                    </a:cubicBezTo>
                    <a:cubicBezTo>
                      <a:pt x="305450" y="439886"/>
                      <a:pt x="306028" y="440175"/>
                      <a:pt x="306702" y="440464"/>
                    </a:cubicBezTo>
                    <a:cubicBezTo>
                      <a:pt x="304969" y="441811"/>
                      <a:pt x="303236" y="442967"/>
                      <a:pt x="301504" y="444122"/>
                    </a:cubicBezTo>
                    <a:close/>
                    <a:moveTo>
                      <a:pt x="365517" y="432185"/>
                    </a:moveTo>
                    <a:cubicBezTo>
                      <a:pt x="365228" y="432378"/>
                      <a:pt x="364940" y="432570"/>
                      <a:pt x="364651" y="432763"/>
                    </a:cubicBezTo>
                    <a:cubicBezTo>
                      <a:pt x="364266" y="433052"/>
                      <a:pt x="321526" y="463855"/>
                      <a:pt x="234891" y="364129"/>
                    </a:cubicBezTo>
                    <a:lnTo>
                      <a:pt x="234891" y="364129"/>
                    </a:lnTo>
                    <a:cubicBezTo>
                      <a:pt x="209959" y="334288"/>
                      <a:pt x="179445" y="309453"/>
                      <a:pt x="145080" y="291163"/>
                    </a:cubicBezTo>
                    <a:cubicBezTo>
                      <a:pt x="144791" y="290971"/>
                      <a:pt x="144406" y="290778"/>
                      <a:pt x="144117" y="290682"/>
                    </a:cubicBezTo>
                    <a:cubicBezTo>
                      <a:pt x="120437" y="278072"/>
                      <a:pt x="94254" y="271045"/>
                      <a:pt x="67397" y="270178"/>
                    </a:cubicBezTo>
                    <a:cubicBezTo>
                      <a:pt x="64413" y="270178"/>
                      <a:pt x="61333" y="270274"/>
                      <a:pt x="58348" y="270659"/>
                    </a:cubicBezTo>
                    <a:lnTo>
                      <a:pt x="52188" y="256509"/>
                    </a:lnTo>
                    <a:cubicBezTo>
                      <a:pt x="39289" y="228786"/>
                      <a:pt x="39193" y="199908"/>
                      <a:pt x="50744" y="184025"/>
                    </a:cubicBezTo>
                    <a:cubicBezTo>
                      <a:pt x="50840" y="183832"/>
                      <a:pt x="50936" y="183736"/>
                      <a:pt x="51033" y="183543"/>
                    </a:cubicBezTo>
                    <a:cubicBezTo>
                      <a:pt x="52669" y="181329"/>
                      <a:pt x="54691" y="179308"/>
                      <a:pt x="56808" y="177671"/>
                    </a:cubicBezTo>
                    <a:cubicBezTo>
                      <a:pt x="66531" y="176420"/>
                      <a:pt x="141807" y="170837"/>
                      <a:pt x="225072" y="266617"/>
                    </a:cubicBezTo>
                    <a:cubicBezTo>
                      <a:pt x="301600" y="354695"/>
                      <a:pt x="348479" y="348246"/>
                      <a:pt x="365517" y="340930"/>
                    </a:cubicBezTo>
                    <a:lnTo>
                      <a:pt x="370619" y="352674"/>
                    </a:lnTo>
                    <a:cubicBezTo>
                      <a:pt x="385924" y="388290"/>
                      <a:pt x="383807" y="421789"/>
                      <a:pt x="365517" y="432185"/>
                    </a:cubicBezTo>
                    <a:close/>
                    <a:moveTo>
                      <a:pt x="391893" y="413992"/>
                    </a:moveTo>
                    <a:cubicBezTo>
                      <a:pt x="395743" y="391371"/>
                      <a:pt x="392470" y="368172"/>
                      <a:pt x="382652" y="347476"/>
                    </a:cubicBezTo>
                    <a:lnTo>
                      <a:pt x="377261" y="335058"/>
                    </a:lnTo>
                    <a:lnTo>
                      <a:pt x="402000" y="324181"/>
                    </a:lnTo>
                    <a:lnTo>
                      <a:pt x="403348" y="406099"/>
                    </a:lnTo>
                    <a:lnTo>
                      <a:pt x="391893" y="413992"/>
                    </a:lnTo>
                    <a:close/>
                    <a:moveTo>
                      <a:pt x="416343" y="406002"/>
                    </a:moveTo>
                    <a:lnTo>
                      <a:pt x="414995" y="325528"/>
                    </a:lnTo>
                    <a:cubicBezTo>
                      <a:pt x="429242" y="333422"/>
                      <a:pt x="444259" y="339871"/>
                      <a:pt x="459757" y="344780"/>
                    </a:cubicBezTo>
                    <a:lnTo>
                      <a:pt x="433574" y="374814"/>
                    </a:lnTo>
                    <a:cubicBezTo>
                      <a:pt x="431745" y="376932"/>
                      <a:pt x="431456" y="379916"/>
                      <a:pt x="432804" y="382322"/>
                    </a:cubicBezTo>
                    <a:lnTo>
                      <a:pt x="457639" y="425158"/>
                    </a:lnTo>
                    <a:cubicBezTo>
                      <a:pt x="443296" y="420153"/>
                      <a:pt x="429434" y="413703"/>
                      <a:pt x="416343" y="40600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237" name="Google Shape;3237;p18"/>
          <p:cNvGrpSpPr/>
          <p:nvPr/>
        </p:nvGrpSpPr>
        <p:grpSpPr>
          <a:xfrm>
            <a:off x="-812316" y="3916138"/>
            <a:ext cx="896786" cy="896786"/>
            <a:chOff x="-812316" y="3916138"/>
            <a:chExt cx="896786" cy="896786"/>
          </a:xfrm>
        </p:grpSpPr>
        <p:sp>
          <p:nvSpPr>
            <p:cNvPr id="3238" name="Google Shape;3238;p18"/>
            <p:cNvSpPr/>
            <p:nvPr/>
          </p:nvSpPr>
          <p:spPr>
            <a:xfrm>
              <a:off x="-812316" y="3916138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9" name="Google Shape;3239;p18"/>
            <p:cNvSpPr/>
            <p:nvPr/>
          </p:nvSpPr>
          <p:spPr>
            <a:xfrm>
              <a:off x="-726564" y="3991049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240" name="Google Shape;3240;p18"/>
            <p:cNvGrpSpPr/>
            <p:nvPr/>
          </p:nvGrpSpPr>
          <p:grpSpPr>
            <a:xfrm>
              <a:off x="-579708" y="4145347"/>
              <a:ext cx="470356" cy="470356"/>
              <a:chOff x="1033885" y="5142519"/>
              <a:chExt cx="470356" cy="470356"/>
            </a:xfrm>
          </p:grpSpPr>
          <p:sp>
            <p:nvSpPr>
              <p:cNvPr id="3241" name="Google Shape;3241;p18"/>
              <p:cNvSpPr/>
              <p:nvPr/>
            </p:nvSpPr>
            <p:spPr>
              <a:xfrm>
                <a:off x="1205731" y="5377698"/>
                <a:ext cx="221663" cy="158331"/>
              </a:xfrm>
              <a:custGeom>
                <a:avLst/>
                <a:gdLst/>
                <a:ahLst/>
                <a:cxnLst/>
                <a:rect l="l" t="t" r="r" b="b"/>
                <a:pathLst>
                  <a:path w="221663" h="158331" extrusionOk="0">
                    <a:moveTo>
                      <a:pt x="0" y="0"/>
                    </a:moveTo>
                    <a:lnTo>
                      <a:pt x="221664" y="0"/>
                    </a:lnTo>
                    <a:lnTo>
                      <a:pt x="221664" y="158331"/>
                    </a:lnTo>
                    <a:lnTo>
                      <a:pt x="0" y="158331"/>
                    </a:lnTo>
                    <a:close/>
                  </a:path>
                </a:pathLst>
              </a:custGeom>
              <a:solidFill>
                <a:srgbClr val="EF52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42" name="Google Shape;3242;p18"/>
              <p:cNvSpPr/>
              <p:nvPr/>
            </p:nvSpPr>
            <p:spPr>
              <a:xfrm>
                <a:off x="1110732" y="5219366"/>
                <a:ext cx="229580" cy="158331"/>
              </a:xfrm>
              <a:custGeom>
                <a:avLst/>
                <a:gdLst/>
                <a:ahLst/>
                <a:cxnLst/>
                <a:rect l="l" t="t" r="r" b="b"/>
                <a:pathLst>
                  <a:path w="229580" h="158331" extrusionOk="0">
                    <a:moveTo>
                      <a:pt x="0" y="0"/>
                    </a:moveTo>
                    <a:lnTo>
                      <a:pt x="229580" y="0"/>
                    </a:lnTo>
                    <a:lnTo>
                      <a:pt x="229580" y="158331"/>
                    </a:lnTo>
                    <a:lnTo>
                      <a:pt x="0" y="158331"/>
                    </a:lnTo>
                    <a:close/>
                  </a:path>
                </a:pathLst>
              </a:custGeom>
              <a:solidFill>
                <a:srgbClr val="88BF4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43" name="Google Shape;3243;p18"/>
              <p:cNvSpPr/>
              <p:nvPr/>
            </p:nvSpPr>
            <p:spPr>
              <a:xfrm>
                <a:off x="1110732" y="5322272"/>
                <a:ext cx="158331" cy="213757"/>
              </a:xfrm>
              <a:custGeom>
                <a:avLst/>
                <a:gdLst/>
                <a:ahLst/>
                <a:cxnLst/>
                <a:rect l="l" t="t" r="r" b="b"/>
                <a:pathLst>
                  <a:path w="158331" h="213757" extrusionOk="0">
                    <a:moveTo>
                      <a:pt x="0" y="55426"/>
                    </a:moveTo>
                    <a:lnTo>
                      <a:pt x="58231" y="55426"/>
                    </a:lnTo>
                    <a:cubicBezTo>
                      <a:pt x="45110" y="43864"/>
                      <a:pt x="43845" y="23854"/>
                      <a:pt x="55406" y="10732"/>
                    </a:cubicBezTo>
                    <a:cubicBezTo>
                      <a:pt x="66968" y="-2390"/>
                      <a:pt x="86978" y="-3654"/>
                      <a:pt x="100100" y="7908"/>
                    </a:cubicBezTo>
                    <a:cubicBezTo>
                      <a:pt x="113222" y="19469"/>
                      <a:pt x="114486" y="39479"/>
                      <a:pt x="102925" y="52601"/>
                    </a:cubicBezTo>
                    <a:cubicBezTo>
                      <a:pt x="102044" y="53601"/>
                      <a:pt x="101100" y="54544"/>
                      <a:pt x="100100" y="55426"/>
                    </a:cubicBezTo>
                    <a:lnTo>
                      <a:pt x="158331" y="55426"/>
                    </a:lnTo>
                    <a:lnTo>
                      <a:pt x="158331" y="113657"/>
                    </a:lnTo>
                    <a:cubicBezTo>
                      <a:pt x="146769" y="100535"/>
                      <a:pt x="126759" y="99271"/>
                      <a:pt x="113637" y="110832"/>
                    </a:cubicBezTo>
                    <a:cubicBezTo>
                      <a:pt x="100516" y="122394"/>
                      <a:pt x="99251" y="142404"/>
                      <a:pt x="110813" y="155526"/>
                    </a:cubicBezTo>
                    <a:cubicBezTo>
                      <a:pt x="122374" y="168648"/>
                      <a:pt x="142384" y="169912"/>
                      <a:pt x="155506" y="158351"/>
                    </a:cubicBezTo>
                    <a:cubicBezTo>
                      <a:pt x="156506" y="157469"/>
                      <a:pt x="157450" y="156526"/>
                      <a:pt x="158331" y="155526"/>
                    </a:cubicBezTo>
                    <a:lnTo>
                      <a:pt x="158331" y="213757"/>
                    </a:lnTo>
                    <a:lnTo>
                      <a:pt x="0" y="213757"/>
                    </a:lnTo>
                    <a:close/>
                  </a:path>
                </a:pathLst>
              </a:custGeom>
              <a:solidFill>
                <a:srgbClr val="0093B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44" name="Google Shape;3244;p18"/>
              <p:cNvSpPr/>
              <p:nvPr/>
            </p:nvSpPr>
            <p:spPr>
              <a:xfrm>
                <a:off x="1269064" y="5219366"/>
                <a:ext cx="158331" cy="213757"/>
              </a:xfrm>
              <a:custGeom>
                <a:avLst/>
                <a:gdLst/>
                <a:ahLst/>
                <a:cxnLst/>
                <a:rect l="l" t="t" r="r" b="b"/>
                <a:pathLst>
                  <a:path w="158331" h="213757" extrusionOk="0">
                    <a:moveTo>
                      <a:pt x="0" y="0"/>
                    </a:moveTo>
                    <a:lnTo>
                      <a:pt x="0" y="58231"/>
                    </a:lnTo>
                    <a:cubicBezTo>
                      <a:pt x="11562" y="45110"/>
                      <a:pt x="31572" y="43845"/>
                      <a:pt x="44694" y="55406"/>
                    </a:cubicBezTo>
                    <a:cubicBezTo>
                      <a:pt x="57816" y="66968"/>
                      <a:pt x="59080" y="86978"/>
                      <a:pt x="47518" y="100100"/>
                    </a:cubicBezTo>
                    <a:cubicBezTo>
                      <a:pt x="35957" y="113222"/>
                      <a:pt x="15947" y="114486"/>
                      <a:pt x="2825" y="102925"/>
                    </a:cubicBezTo>
                    <a:cubicBezTo>
                      <a:pt x="1825" y="102044"/>
                      <a:pt x="882" y="101100"/>
                      <a:pt x="0" y="100100"/>
                    </a:cubicBezTo>
                    <a:lnTo>
                      <a:pt x="0" y="158331"/>
                    </a:lnTo>
                    <a:lnTo>
                      <a:pt x="58231" y="158331"/>
                    </a:lnTo>
                    <a:cubicBezTo>
                      <a:pt x="45110" y="169893"/>
                      <a:pt x="43845" y="189903"/>
                      <a:pt x="55406" y="203025"/>
                    </a:cubicBezTo>
                    <a:cubicBezTo>
                      <a:pt x="66968" y="216147"/>
                      <a:pt x="86978" y="217412"/>
                      <a:pt x="100100" y="205849"/>
                    </a:cubicBezTo>
                    <a:cubicBezTo>
                      <a:pt x="113222" y="194288"/>
                      <a:pt x="114486" y="174278"/>
                      <a:pt x="102925" y="161156"/>
                    </a:cubicBezTo>
                    <a:cubicBezTo>
                      <a:pt x="102043" y="160156"/>
                      <a:pt x="101100" y="159213"/>
                      <a:pt x="100100" y="158331"/>
                    </a:cubicBezTo>
                    <a:lnTo>
                      <a:pt x="158331" y="158331"/>
                    </a:lnTo>
                    <a:lnTo>
                      <a:pt x="158331" y="0"/>
                    </a:lnTo>
                    <a:close/>
                  </a:path>
                </a:pathLst>
              </a:custGeom>
              <a:solidFill>
                <a:srgbClr val="FFC11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45" name="Google Shape;3245;p18"/>
              <p:cNvSpPr/>
              <p:nvPr/>
            </p:nvSpPr>
            <p:spPr>
              <a:xfrm>
                <a:off x="1323604" y="5472781"/>
                <a:ext cx="103790" cy="63247"/>
              </a:xfrm>
              <a:custGeom>
                <a:avLst/>
                <a:gdLst/>
                <a:ahLst/>
                <a:cxnLst/>
                <a:rect l="l" t="t" r="r" b="b"/>
                <a:pathLst>
                  <a:path w="103790" h="63247" extrusionOk="0">
                    <a:moveTo>
                      <a:pt x="24625" y="48375"/>
                    </a:moveTo>
                    <a:lnTo>
                      <a:pt x="41623" y="63247"/>
                    </a:lnTo>
                    <a:lnTo>
                      <a:pt x="103791" y="63247"/>
                    </a:lnTo>
                    <a:lnTo>
                      <a:pt x="103791" y="28053"/>
                    </a:lnTo>
                    <a:cubicBezTo>
                      <a:pt x="89361" y="25449"/>
                      <a:pt x="74571" y="30084"/>
                      <a:pt x="64208" y="40459"/>
                    </a:cubicBezTo>
                    <a:lnTo>
                      <a:pt x="28583" y="4834"/>
                    </a:lnTo>
                    <a:cubicBezTo>
                      <a:pt x="21978" y="-1677"/>
                      <a:pt x="11345" y="-1601"/>
                      <a:pt x="4834" y="5004"/>
                    </a:cubicBezTo>
                    <a:cubicBezTo>
                      <a:pt x="-1611" y="11543"/>
                      <a:pt x="-1611" y="22046"/>
                      <a:pt x="4834" y="28584"/>
                    </a:cubicBezTo>
                    <a:close/>
                  </a:path>
                </a:pathLst>
              </a:custGeom>
              <a:solidFill>
                <a:srgbClr val="E8493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46" name="Google Shape;3246;p18"/>
              <p:cNvSpPr/>
              <p:nvPr/>
            </p:nvSpPr>
            <p:spPr>
              <a:xfrm>
                <a:off x="1110732" y="5432238"/>
                <a:ext cx="63247" cy="103790"/>
              </a:xfrm>
              <a:custGeom>
                <a:avLst/>
                <a:gdLst/>
                <a:ahLst/>
                <a:cxnLst/>
                <a:rect l="l" t="t" r="r" b="b"/>
                <a:pathLst>
                  <a:path w="63247" h="103790" extrusionOk="0">
                    <a:moveTo>
                      <a:pt x="14872" y="24625"/>
                    </a:moveTo>
                    <a:lnTo>
                      <a:pt x="0" y="41623"/>
                    </a:lnTo>
                    <a:lnTo>
                      <a:pt x="0" y="103791"/>
                    </a:lnTo>
                    <a:lnTo>
                      <a:pt x="35194" y="103791"/>
                    </a:lnTo>
                    <a:cubicBezTo>
                      <a:pt x="37799" y="89361"/>
                      <a:pt x="33163" y="74571"/>
                      <a:pt x="22789" y="64208"/>
                    </a:cubicBezTo>
                    <a:lnTo>
                      <a:pt x="58413" y="28583"/>
                    </a:lnTo>
                    <a:cubicBezTo>
                      <a:pt x="64925" y="21978"/>
                      <a:pt x="64849" y="11345"/>
                      <a:pt x="58243" y="4834"/>
                    </a:cubicBezTo>
                    <a:cubicBezTo>
                      <a:pt x="51704" y="-1611"/>
                      <a:pt x="41202" y="-1611"/>
                      <a:pt x="34664" y="4834"/>
                    </a:cubicBezTo>
                    <a:close/>
                  </a:path>
                </a:pathLst>
              </a:custGeom>
              <a:solidFill>
                <a:srgbClr val="047FA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47" name="Google Shape;3247;p18"/>
              <p:cNvSpPr/>
              <p:nvPr/>
            </p:nvSpPr>
            <p:spPr>
              <a:xfrm>
                <a:off x="1110732" y="5219366"/>
                <a:ext cx="103790" cy="63247"/>
              </a:xfrm>
              <a:custGeom>
                <a:avLst/>
                <a:gdLst/>
                <a:ahLst/>
                <a:cxnLst/>
                <a:rect l="l" t="t" r="r" b="b"/>
                <a:pathLst>
                  <a:path w="103790" h="63247" extrusionOk="0">
                    <a:moveTo>
                      <a:pt x="79166" y="14872"/>
                    </a:moveTo>
                    <a:lnTo>
                      <a:pt x="62168" y="0"/>
                    </a:lnTo>
                    <a:lnTo>
                      <a:pt x="0" y="0"/>
                    </a:lnTo>
                    <a:lnTo>
                      <a:pt x="0" y="35194"/>
                    </a:lnTo>
                    <a:cubicBezTo>
                      <a:pt x="14430" y="37799"/>
                      <a:pt x="29220" y="33163"/>
                      <a:pt x="39583" y="22789"/>
                    </a:cubicBezTo>
                    <a:lnTo>
                      <a:pt x="75207" y="58413"/>
                    </a:lnTo>
                    <a:cubicBezTo>
                      <a:pt x="81813" y="64925"/>
                      <a:pt x="92446" y="64849"/>
                      <a:pt x="98957" y="58243"/>
                    </a:cubicBezTo>
                    <a:cubicBezTo>
                      <a:pt x="105402" y="51704"/>
                      <a:pt x="105402" y="41202"/>
                      <a:pt x="98957" y="34664"/>
                    </a:cubicBezTo>
                    <a:close/>
                  </a:path>
                </a:pathLst>
              </a:custGeom>
              <a:solidFill>
                <a:srgbClr val="7CA54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48" name="Google Shape;3248;p18"/>
              <p:cNvSpPr/>
              <p:nvPr/>
            </p:nvSpPr>
            <p:spPr>
              <a:xfrm>
                <a:off x="1364147" y="5219366"/>
                <a:ext cx="63247" cy="103790"/>
              </a:xfrm>
              <a:custGeom>
                <a:avLst/>
                <a:gdLst/>
                <a:ahLst/>
                <a:cxnLst/>
                <a:rect l="l" t="t" r="r" b="b"/>
                <a:pathLst>
                  <a:path w="63247" h="103790" extrusionOk="0">
                    <a:moveTo>
                      <a:pt x="48375" y="79166"/>
                    </a:moveTo>
                    <a:lnTo>
                      <a:pt x="63247" y="62168"/>
                    </a:lnTo>
                    <a:lnTo>
                      <a:pt x="63247" y="0"/>
                    </a:lnTo>
                    <a:lnTo>
                      <a:pt x="28053" y="0"/>
                    </a:lnTo>
                    <a:cubicBezTo>
                      <a:pt x="25449" y="14430"/>
                      <a:pt x="30084" y="29220"/>
                      <a:pt x="40459" y="39583"/>
                    </a:cubicBezTo>
                    <a:lnTo>
                      <a:pt x="4834" y="75207"/>
                    </a:lnTo>
                    <a:cubicBezTo>
                      <a:pt x="-1677" y="81813"/>
                      <a:pt x="-1601" y="92446"/>
                      <a:pt x="5004" y="98957"/>
                    </a:cubicBezTo>
                    <a:cubicBezTo>
                      <a:pt x="11543" y="105402"/>
                      <a:pt x="22046" y="105402"/>
                      <a:pt x="28584" y="98957"/>
                    </a:cubicBezTo>
                    <a:close/>
                  </a:path>
                </a:pathLst>
              </a:custGeom>
              <a:solidFill>
                <a:srgbClr val="FAAC2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3249" name="Google Shape;3249;p18"/>
              <p:cNvGrpSpPr/>
              <p:nvPr/>
            </p:nvGrpSpPr>
            <p:grpSpPr>
              <a:xfrm>
                <a:off x="1039483" y="5148117"/>
                <a:ext cx="459160" cy="459160"/>
                <a:chOff x="1039483" y="5148117"/>
                <a:chExt cx="459160" cy="459160"/>
              </a:xfrm>
            </p:grpSpPr>
            <p:sp>
              <p:nvSpPr>
                <p:cNvPr id="3250" name="Google Shape;3250;p18"/>
                <p:cNvSpPr/>
                <p:nvPr/>
              </p:nvSpPr>
              <p:spPr>
                <a:xfrm>
                  <a:off x="1039483" y="5425197"/>
                  <a:ext cx="119708" cy="174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08" h="174164" extrusionOk="0">
                      <a:moveTo>
                        <a:pt x="0" y="110832"/>
                      </a:moveTo>
                      <a:lnTo>
                        <a:pt x="15833" y="94999"/>
                      </a:lnTo>
                      <a:lnTo>
                        <a:pt x="15833" y="23750"/>
                      </a:lnTo>
                      <a:cubicBezTo>
                        <a:pt x="15833" y="10633"/>
                        <a:pt x="26466" y="0"/>
                        <a:pt x="39583" y="0"/>
                      </a:cubicBezTo>
                      <a:lnTo>
                        <a:pt x="71249" y="0"/>
                      </a:lnTo>
                      <a:lnTo>
                        <a:pt x="71249" y="31666"/>
                      </a:lnTo>
                      <a:lnTo>
                        <a:pt x="91040" y="11875"/>
                      </a:lnTo>
                      <a:cubicBezTo>
                        <a:pt x="97599" y="5317"/>
                        <a:pt x="108231" y="5317"/>
                        <a:pt x="114790" y="11875"/>
                      </a:cubicBezTo>
                      <a:cubicBezTo>
                        <a:pt x="121348" y="18434"/>
                        <a:pt x="121348" y="29066"/>
                        <a:pt x="114790" y="35625"/>
                      </a:cubicBezTo>
                      <a:lnTo>
                        <a:pt x="79166" y="71249"/>
                      </a:lnTo>
                      <a:cubicBezTo>
                        <a:pt x="96654" y="88738"/>
                        <a:pt x="96654" y="117093"/>
                        <a:pt x="79166" y="134582"/>
                      </a:cubicBezTo>
                      <a:lnTo>
                        <a:pt x="39583" y="174164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51" name="Google Shape;3251;p18"/>
                <p:cNvSpPr/>
                <p:nvPr/>
              </p:nvSpPr>
              <p:spPr>
                <a:xfrm>
                  <a:off x="1047400" y="5148117"/>
                  <a:ext cx="174164" cy="119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164" h="119708" extrusionOk="0">
                      <a:moveTo>
                        <a:pt x="63333" y="0"/>
                      </a:moveTo>
                      <a:lnTo>
                        <a:pt x="79166" y="15833"/>
                      </a:lnTo>
                      <a:lnTo>
                        <a:pt x="150415" y="15833"/>
                      </a:lnTo>
                      <a:cubicBezTo>
                        <a:pt x="163531" y="15833"/>
                        <a:pt x="174164" y="26466"/>
                        <a:pt x="174164" y="39583"/>
                      </a:cubicBezTo>
                      <a:lnTo>
                        <a:pt x="174164" y="71249"/>
                      </a:lnTo>
                      <a:lnTo>
                        <a:pt x="142498" y="71249"/>
                      </a:lnTo>
                      <a:lnTo>
                        <a:pt x="162290" y="91040"/>
                      </a:lnTo>
                      <a:cubicBezTo>
                        <a:pt x="168847" y="97599"/>
                        <a:pt x="168847" y="108231"/>
                        <a:pt x="162290" y="114790"/>
                      </a:cubicBezTo>
                      <a:cubicBezTo>
                        <a:pt x="155731" y="121348"/>
                        <a:pt x="145099" y="121348"/>
                        <a:pt x="138540" y="114790"/>
                      </a:cubicBezTo>
                      <a:lnTo>
                        <a:pt x="102915" y="79166"/>
                      </a:lnTo>
                      <a:cubicBezTo>
                        <a:pt x="85427" y="96654"/>
                        <a:pt x="57072" y="96654"/>
                        <a:pt x="39583" y="79166"/>
                      </a:cubicBezTo>
                      <a:lnTo>
                        <a:pt x="0" y="39583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52" name="Google Shape;3252;p18"/>
                <p:cNvSpPr/>
                <p:nvPr/>
              </p:nvSpPr>
              <p:spPr>
                <a:xfrm>
                  <a:off x="1378935" y="5156034"/>
                  <a:ext cx="119708" cy="174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08" h="174164" extrusionOk="0">
                      <a:moveTo>
                        <a:pt x="119709" y="63333"/>
                      </a:moveTo>
                      <a:lnTo>
                        <a:pt x="103875" y="79166"/>
                      </a:lnTo>
                      <a:lnTo>
                        <a:pt x="103875" y="150415"/>
                      </a:lnTo>
                      <a:cubicBezTo>
                        <a:pt x="103875" y="163531"/>
                        <a:pt x="93243" y="174164"/>
                        <a:pt x="80126" y="174164"/>
                      </a:cubicBezTo>
                      <a:lnTo>
                        <a:pt x="48460" y="174164"/>
                      </a:lnTo>
                      <a:lnTo>
                        <a:pt x="48460" y="142498"/>
                      </a:lnTo>
                      <a:lnTo>
                        <a:pt x="28668" y="162290"/>
                      </a:lnTo>
                      <a:cubicBezTo>
                        <a:pt x="22109" y="168847"/>
                        <a:pt x="11477" y="168847"/>
                        <a:pt x="4918" y="162290"/>
                      </a:cubicBezTo>
                      <a:cubicBezTo>
                        <a:pt x="-1639" y="155731"/>
                        <a:pt x="-1639" y="145099"/>
                        <a:pt x="4918" y="138540"/>
                      </a:cubicBezTo>
                      <a:lnTo>
                        <a:pt x="40543" y="102915"/>
                      </a:lnTo>
                      <a:cubicBezTo>
                        <a:pt x="23054" y="85427"/>
                        <a:pt x="23054" y="57072"/>
                        <a:pt x="40543" y="39583"/>
                      </a:cubicBezTo>
                      <a:lnTo>
                        <a:pt x="80126" y="0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53" name="Google Shape;3253;p18"/>
                <p:cNvSpPr/>
                <p:nvPr/>
              </p:nvSpPr>
              <p:spPr>
                <a:xfrm>
                  <a:off x="1316563" y="5487569"/>
                  <a:ext cx="174164" cy="119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164" h="119708" extrusionOk="0">
                      <a:moveTo>
                        <a:pt x="110832" y="119709"/>
                      </a:moveTo>
                      <a:lnTo>
                        <a:pt x="94999" y="103875"/>
                      </a:lnTo>
                      <a:lnTo>
                        <a:pt x="23750" y="103875"/>
                      </a:lnTo>
                      <a:cubicBezTo>
                        <a:pt x="10633" y="103875"/>
                        <a:pt x="0" y="93243"/>
                        <a:pt x="0" y="80126"/>
                      </a:cubicBezTo>
                      <a:lnTo>
                        <a:pt x="0" y="48460"/>
                      </a:lnTo>
                      <a:lnTo>
                        <a:pt x="31666" y="48460"/>
                      </a:lnTo>
                      <a:lnTo>
                        <a:pt x="11875" y="28668"/>
                      </a:lnTo>
                      <a:cubicBezTo>
                        <a:pt x="5317" y="22109"/>
                        <a:pt x="5317" y="11477"/>
                        <a:pt x="11875" y="4918"/>
                      </a:cubicBezTo>
                      <a:cubicBezTo>
                        <a:pt x="18434" y="-1639"/>
                        <a:pt x="29066" y="-1639"/>
                        <a:pt x="35625" y="4918"/>
                      </a:cubicBezTo>
                      <a:lnTo>
                        <a:pt x="71249" y="40543"/>
                      </a:lnTo>
                      <a:cubicBezTo>
                        <a:pt x="88738" y="23054"/>
                        <a:pt x="117093" y="23054"/>
                        <a:pt x="134582" y="40543"/>
                      </a:cubicBezTo>
                      <a:lnTo>
                        <a:pt x="174164" y="80126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254" name="Google Shape;3254;p18"/>
              <p:cNvSpPr/>
              <p:nvPr/>
            </p:nvSpPr>
            <p:spPr>
              <a:xfrm>
                <a:off x="1033885" y="5142519"/>
                <a:ext cx="470356" cy="470356"/>
              </a:xfrm>
              <a:custGeom>
                <a:avLst/>
                <a:gdLst/>
                <a:ahLst/>
                <a:cxnLst/>
                <a:rect l="l" t="t" r="r" b="b"/>
                <a:pathLst>
                  <a:path w="470356" h="470356" extrusionOk="0">
                    <a:moveTo>
                      <a:pt x="385593" y="364560"/>
                    </a:moveTo>
                    <a:cubicBezTo>
                      <a:pt x="374345" y="364528"/>
                      <a:pt x="363385" y="368123"/>
                      <a:pt x="354341" y="374812"/>
                    </a:cubicBezTo>
                    <a:lnTo>
                      <a:pt x="323900" y="344370"/>
                    </a:lnTo>
                    <a:cubicBezTo>
                      <a:pt x="314208" y="334762"/>
                      <a:pt x="298563" y="334829"/>
                      <a:pt x="288955" y="344521"/>
                    </a:cubicBezTo>
                    <a:cubicBezTo>
                      <a:pt x="279404" y="354153"/>
                      <a:pt x="279404" y="369684"/>
                      <a:pt x="288955" y="379316"/>
                    </a:cubicBezTo>
                    <a:lnTo>
                      <a:pt x="295231" y="385593"/>
                    </a:lnTo>
                    <a:lnTo>
                      <a:pt x="243095" y="385593"/>
                    </a:lnTo>
                    <a:lnTo>
                      <a:pt x="243095" y="335278"/>
                    </a:lnTo>
                    <a:cubicBezTo>
                      <a:pt x="243095" y="330906"/>
                      <a:pt x="239551" y="327362"/>
                      <a:pt x="235178" y="327362"/>
                    </a:cubicBezTo>
                    <a:cubicBezTo>
                      <a:pt x="232906" y="327361"/>
                      <a:pt x="230744" y="328337"/>
                      <a:pt x="229241" y="330042"/>
                    </a:cubicBezTo>
                    <a:cubicBezTo>
                      <a:pt x="220571" y="339885"/>
                      <a:pt x="205564" y="340836"/>
                      <a:pt x="195721" y="332166"/>
                    </a:cubicBezTo>
                    <a:cubicBezTo>
                      <a:pt x="185878" y="323496"/>
                      <a:pt x="184927" y="308490"/>
                      <a:pt x="193597" y="298646"/>
                    </a:cubicBezTo>
                    <a:cubicBezTo>
                      <a:pt x="202266" y="288803"/>
                      <a:pt x="217273" y="287852"/>
                      <a:pt x="227116" y="296522"/>
                    </a:cubicBezTo>
                    <a:cubicBezTo>
                      <a:pt x="227868" y="297185"/>
                      <a:pt x="228578" y="297894"/>
                      <a:pt x="229241" y="298646"/>
                    </a:cubicBezTo>
                    <a:cubicBezTo>
                      <a:pt x="232132" y="301926"/>
                      <a:pt x="237136" y="302240"/>
                      <a:pt x="240414" y="299348"/>
                    </a:cubicBezTo>
                    <a:cubicBezTo>
                      <a:pt x="242119" y="297845"/>
                      <a:pt x="243095" y="295682"/>
                      <a:pt x="243095" y="293410"/>
                    </a:cubicBezTo>
                    <a:lnTo>
                      <a:pt x="243095" y="243095"/>
                    </a:lnTo>
                    <a:lnTo>
                      <a:pt x="278073" y="243095"/>
                    </a:lnTo>
                    <a:cubicBezTo>
                      <a:pt x="269319" y="263127"/>
                      <a:pt x="278462" y="286462"/>
                      <a:pt x="298494" y="295216"/>
                    </a:cubicBezTo>
                    <a:cubicBezTo>
                      <a:pt x="318525" y="303970"/>
                      <a:pt x="341861" y="294828"/>
                      <a:pt x="350615" y="274796"/>
                    </a:cubicBezTo>
                    <a:cubicBezTo>
                      <a:pt x="355031" y="264690"/>
                      <a:pt x="355031" y="253200"/>
                      <a:pt x="350615" y="243095"/>
                    </a:cubicBezTo>
                    <a:lnTo>
                      <a:pt x="385593" y="243095"/>
                    </a:lnTo>
                    <a:lnTo>
                      <a:pt x="385593" y="346010"/>
                    </a:lnTo>
                    <a:lnTo>
                      <a:pt x="401426" y="346010"/>
                    </a:lnTo>
                    <a:lnTo>
                      <a:pt x="401426" y="195596"/>
                    </a:lnTo>
                    <a:lnTo>
                      <a:pt x="425176" y="195596"/>
                    </a:lnTo>
                    <a:cubicBezTo>
                      <a:pt x="442657" y="195576"/>
                      <a:pt x="456822" y="181410"/>
                      <a:pt x="456842" y="163929"/>
                    </a:cubicBezTo>
                    <a:lnTo>
                      <a:pt x="456842" y="95960"/>
                    </a:lnTo>
                    <a:lnTo>
                      <a:pt x="470357" y="82445"/>
                    </a:lnTo>
                    <a:lnTo>
                      <a:pt x="459161" y="71249"/>
                    </a:lnTo>
                    <a:lnTo>
                      <a:pt x="443328" y="87082"/>
                    </a:lnTo>
                    <a:cubicBezTo>
                      <a:pt x="441843" y="88567"/>
                      <a:pt x="441009" y="90580"/>
                      <a:pt x="441009" y="92680"/>
                    </a:cubicBezTo>
                    <a:lnTo>
                      <a:pt x="441009" y="163929"/>
                    </a:lnTo>
                    <a:cubicBezTo>
                      <a:pt x="440999" y="172669"/>
                      <a:pt x="433916" y="179752"/>
                      <a:pt x="425176" y="179762"/>
                    </a:cubicBezTo>
                    <a:lnTo>
                      <a:pt x="401426" y="179762"/>
                    </a:lnTo>
                    <a:lnTo>
                      <a:pt x="401426" y="159292"/>
                    </a:lnTo>
                    <a:lnTo>
                      <a:pt x="414941" y="145778"/>
                    </a:lnTo>
                    <a:lnTo>
                      <a:pt x="403745" y="134582"/>
                    </a:lnTo>
                    <a:lnTo>
                      <a:pt x="368120" y="170206"/>
                    </a:lnTo>
                    <a:cubicBezTo>
                      <a:pt x="364654" y="173673"/>
                      <a:pt x="359033" y="173673"/>
                      <a:pt x="355566" y="170206"/>
                    </a:cubicBezTo>
                    <a:cubicBezTo>
                      <a:pt x="352100" y="166740"/>
                      <a:pt x="352100" y="161119"/>
                      <a:pt x="355566" y="157652"/>
                    </a:cubicBezTo>
                    <a:lnTo>
                      <a:pt x="391191" y="122028"/>
                    </a:lnTo>
                    <a:cubicBezTo>
                      <a:pt x="394282" y="118936"/>
                      <a:pt x="394282" y="113924"/>
                      <a:pt x="391191" y="110832"/>
                    </a:cubicBezTo>
                    <a:cubicBezTo>
                      <a:pt x="391191" y="110832"/>
                      <a:pt x="391191" y="110832"/>
                      <a:pt x="391191" y="110832"/>
                    </a:cubicBezTo>
                    <a:cubicBezTo>
                      <a:pt x="376818" y="96425"/>
                      <a:pt x="376818" y="73103"/>
                      <a:pt x="391191" y="58695"/>
                    </a:cubicBezTo>
                    <a:lnTo>
                      <a:pt x="430774" y="19113"/>
                    </a:lnTo>
                    <a:lnTo>
                      <a:pt x="419578" y="7917"/>
                    </a:lnTo>
                    <a:lnTo>
                      <a:pt x="379995" y="47499"/>
                    </a:lnTo>
                    <a:cubicBezTo>
                      <a:pt x="361609" y="65934"/>
                      <a:pt x="359411" y="95022"/>
                      <a:pt x="374817" y="116010"/>
                    </a:cubicBezTo>
                    <a:lnTo>
                      <a:pt x="344370" y="146456"/>
                    </a:lnTo>
                    <a:cubicBezTo>
                      <a:pt x="334679" y="156065"/>
                      <a:pt x="334611" y="171710"/>
                      <a:pt x="344220" y="181402"/>
                    </a:cubicBezTo>
                    <a:cubicBezTo>
                      <a:pt x="353829" y="191094"/>
                      <a:pt x="369474" y="191161"/>
                      <a:pt x="379166" y="181553"/>
                    </a:cubicBezTo>
                    <a:cubicBezTo>
                      <a:pt x="379216" y="181503"/>
                      <a:pt x="379267" y="181453"/>
                      <a:pt x="379316" y="181402"/>
                    </a:cubicBezTo>
                    <a:lnTo>
                      <a:pt x="385593" y="175125"/>
                    </a:lnTo>
                    <a:lnTo>
                      <a:pt x="385593" y="227262"/>
                    </a:lnTo>
                    <a:lnTo>
                      <a:pt x="335277" y="227262"/>
                    </a:lnTo>
                    <a:cubicBezTo>
                      <a:pt x="330905" y="227262"/>
                      <a:pt x="327361" y="230805"/>
                      <a:pt x="327361" y="235177"/>
                    </a:cubicBezTo>
                    <a:cubicBezTo>
                      <a:pt x="327360" y="237450"/>
                      <a:pt x="328336" y="239613"/>
                      <a:pt x="330041" y="241116"/>
                    </a:cubicBezTo>
                    <a:cubicBezTo>
                      <a:pt x="339884" y="249784"/>
                      <a:pt x="340836" y="264792"/>
                      <a:pt x="332167" y="274635"/>
                    </a:cubicBezTo>
                    <a:cubicBezTo>
                      <a:pt x="323498" y="284479"/>
                      <a:pt x="308491" y="285431"/>
                      <a:pt x="298647" y="276762"/>
                    </a:cubicBezTo>
                    <a:cubicBezTo>
                      <a:pt x="288804" y="268093"/>
                      <a:pt x="287852" y="253086"/>
                      <a:pt x="296521" y="243242"/>
                    </a:cubicBezTo>
                    <a:cubicBezTo>
                      <a:pt x="297184" y="242489"/>
                      <a:pt x="297894" y="241779"/>
                      <a:pt x="298647" y="241116"/>
                    </a:cubicBezTo>
                    <a:cubicBezTo>
                      <a:pt x="301927" y="238224"/>
                      <a:pt x="302241" y="233221"/>
                      <a:pt x="299348" y="229942"/>
                    </a:cubicBezTo>
                    <a:cubicBezTo>
                      <a:pt x="297846" y="228237"/>
                      <a:pt x="295683" y="227262"/>
                      <a:pt x="293411" y="227262"/>
                    </a:cubicBezTo>
                    <a:lnTo>
                      <a:pt x="243095" y="227262"/>
                    </a:lnTo>
                    <a:lnTo>
                      <a:pt x="243095" y="192284"/>
                    </a:lnTo>
                    <a:cubicBezTo>
                      <a:pt x="263127" y="201037"/>
                      <a:pt x="286462" y="191894"/>
                      <a:pt x="295215" y="171861"/>
                    </a:cubicBezTo>
                    <a:cubicBezTo>
                      <a:pt x="303967" y="151829"/>
                      <a:pt x="294824" y="128494"/>
                      <a:pt x="274791" y="119741"/>
                    </a:cubicBezTo>
                    <a:cubicBezTo>
                      <a:pt x="264687" y="115327"/>
                      <a:pt x="253199" y="115327"/>
                      <a:pt x="243095" y="119741"/>
                    </a:cubicBezTo>
                    <a:lnTo>
                      <a:pt x="243095" y="84764"/>
                    </a:lnTo>
                    <a:lnTo>
                      <a:pt x="346010" y="84764"/>
                    </a:lnTo>
                    <a:lnTo>
                      <a:pt x="346010" y="68931"/>
                    </a:lnTo>
                    <a:lnTo>
                      <a:pt x="195596" y="68931"/>
                    </a:lnTo>
                    <a:lnTo>
                      <a:pt x="195596" y="45181"/>
                    </a:lnTo>
                    <a:cubicBezTo>
                      <a:pt x="195576" y="27700"/>
                      <a:pt x="181410" y="13534"/>
                      <a:pt x="163929" y="13515"/>
                    </a:cubicBezTo>
                    <a:lnTo>
                      <a:pt x="95959" y="13515"/>
                    </a:lnTo>
                    <a:lnTo>
                      <a:pt x="82445" y="0"/>
                    </a:lnTo>
                    <a:lnTo>
                      <a:pt x="71249" y="11196"/>
                    </a:lnTo>
                    <a:lnTo>
                      <a:pt x="87082" y="27029"/>
                    </a:lnTo>
                    <a:cubicBezTo>
                      <a:pt x="88567" y="28514"/>
                      <a:pt x="90580" y="29348"/>
                      <a:pt x="92680" y="29348"/>
                    </a:cubicBezTo>
                    <a:lnTo>
                      <a:pt x="163929" y="29348"/>
                    </a:lnTo>
                    <a:cubicBezTo>
                      <a:pt x="172669" y="29358"/>
                      <a:pt x="179752" y="36441"/>
                      <a:pt x="179762" y="45181"/>
                    </a:cubicBezTo>
                    <a:lnTo>
                      <a:pt x="179762" y="68931"/>
                    </a:lnTo>
                    <a:lnTo>
                      <a:pt x="159292" y="68931"/>
                    </a:lnTo>
                    <a:lnTo>
                      <a:pt x="145778" y="55416"/>
                    </a:lnTo>
                    <a:lnTo>
                      <a:pt x="134582" y="66612"/>
                    </a:lnTo>
                    <a:lnTo>
                      <a:pt x="170206" y="102236"/>
                    </a:lnTo>
                    <a:cubicBezTo>
                      <a:pt x="173673" y="105703"/>
                      <a:pt x="173673" y="111324"/>
                      <a:pt x="170206" y="114790"/>
                    </a:cubicBezTo>
                    <a:cubicBezTo>
                      <a:pt x="166740" y="118257"/>
                      <a:pt x="161119" y="118257"/>
                      <a:pt x="157652" y="114790"/>
                    </a:cubicBezTo>
                    <a:lnTo>
                      <a:pt x="122028" y="79166"/>
                    </a:lnTo>
                    <a:cubicBezTo>
                      <a:pt x="118936" y="76074"/>
                      <a:pt x="113924" y="76074"/>
                      <a:pt x="110832" y="79165"/>
                    </a:cubicBezTo>
                    <a:cubicBezTo>
                      <a:pt x="110832" y="79165"/>
                      <a:pt x="110832" y="79166"/>
                      <a:pt x="110832" y="79166"/>
                    </a:cubicBezTo>
                    <a:cubicBezTo>
                      <a:pt x="96436" y="93563"/>
                      <a:pt x="73093" y="93563"/>
                      <a:pt x="58696" y="79167"/>
                    </a:cubicBezTo>
                    <a:cubicBezTo>
                      <a:pt x="58696" y="79166"/>
                      <a:pt x="58696" y="79166"/>
                      <a:pt x="58695" y="79166"/>
                    </a:cubicBezTo>
                    <a:lnTo>
                      <a:pt x="19113" y="39583"/>
                    </a:lnTo>
                    <a:lnTo>
                      <a:pt x="7917" y="50779"/>
                    </a:lnTo>
                    <a:lnTo>
                      <a:pt x="47499" y="90362"/>
                    </a:lnTo>
                    <a:cubicBezTo>
                      <a:pt x="65922" y="108777"/>
                      <a:pt x="95031" y="110978"/>
                      <a:pt x="116015" y="95545"/>
                    </a:cubicBezTo>
                    <a:lnTo>
                      <a:pt x="146456" y="125986"/>
                    </a:lnTo>
                    <a:cubicBezTo>
                      <a:pt x="156148" y="135595"/>
                      <a:pt x="171793" y="135528"/>
                      <a:pt x="181402" y="125836"/>
                    </a:cubicBezTo>
                    <a:cubicBezTo>
                      <a:pt x="190952" y="116203"/>
                      <a:pt x="190952" y="100673"/>
                      <a:pt x="181402" y="91040"/>
                    </a:cubicBezTo>
                    <a:lnTo>
                      <a:pt x="175125" y="84764"/>
                    </a:lnTo>
                    <a:lnTo>
                      <a:pt x="227262" y="84764"/>
                    </a:lnTo>
                    <a:lnTo>
                      <a:pt x="227262" y="135078"/>
                    </a:lnTo>
                    <a:cubicBezTo>
                      <a:pt x="227262" y="139450"/>
                      <a:pt x="230805" y="142995"/>
                      <a:pt x="235177" y="142996"/>
                    </a:cubicBezTo>
                    <a:cubicBezTo>
                      <a:pt x="237450" y="142996"/>
                      <a:pt x="239613" y="142019"/>
                      <a:pt x="241116" y="140315"/>
                    </a:cubicBezTo>
                    <a:cubicBezTo>
                      <a:pt x="249785" y="130472"/>
                      <a:pt x="264792" y="129521"/>
                      <a:pt x="274635" y="138191"/>
                    </a:cubicBezTo>
                    <a:cubicBezTo>
                      <a:pt x="284479" y="146860"/>
                      <a:pt x="285430" y="161867"/>
                      <a:pt x="276760" y="171710"/>
                    </a:cubicBezTo>
                    <a:cubicBezTo>
                      <a:pt x="268090" y="181554"/>
                      <a:pt x="253084" y="182504"/>
                      <a:pt x="243240" y="173835"/>
                    </a:cubicBezTo>
                    <a:cubicBezTo>
                      <a:pt x="242488" y="173172"/>
                      <a:pt x="241779" y="172462"/>
                      <a:pt x="241116" y="171710"/>
                    </a:cubicBezTo>
                    <a:cubicBezTo>
                      <a:pt x="238224" y="168431"/>
                      <a:pt x="233221" y="168117"/>
                      <a:pt x="229942" y="171010"/>
                    </a:cubicBezTo>
                    <a:cubicBezTo>
                      <a:pt x="228237" y="172512"/>
                      <a:pt x="227262" y="174675"/>
                      <a:pt x="227262" y="176947"/>
                    </a:cubicBezTo>
                    <a:lnTo>
                      <a:pt x="227262" y="227262"/>
                    </a:lnTo>
                    <a:lnTo>
                      <a:pt x="192283" y="227262"/>
                    </a:lnTo>
                    <a:cubicBezTo>
                      <a:pt x="201037" y="207230"/>
                      <a:pt x="191895" y="183895"/>
                      <a:pt x="171863" y="175141"/>
                    </a:cubicBezTo>
                    <a:cubicBezTo>
                      <a:pt x="151832" y="166386"/>
                      <a:pt x="128496" y="175529"/>
                      <a:pt x="119742" y="195561"/>
                    </a:cubicBezTo>
                    <a:cubicBezTo>
                      <a:pt x="115326" y="205666"/>
                      <a:pt x="115326" y="217156"/>
                      <a:pt x="119742" y="227262"/>
                    </a:cubicBezTo>
                    <a:lnTo>
                      <a:pt x="84764" y="227262"/>
                    </a:lnTo>
                    <a:lnTo>
                      <a:pt x="84764" y="124346"/>
                    </a:lnTo>
                    <a:lnTo>
                      <a:pt x="68931" y="124346"/>
                    </a:lnTo>
                    <a:lnTo>
                      <a:pt x="68931" y="274761"/>
                    </a:lnTo>
                    <a:lnTo>
                      <a:pt x="45181" y="274761"/>
                    </a:lnTo>
                    <a:cubicBezTo>
                      <a:pt x="27700" y="274781"/>
                      <a:pt x="13534" y="288947"/>
                      <a:pt x="13515" y="306427"/>
                    </a:cubicBezTo>
                    <a:lnTo>
                      <a:pt x="13515" y="374397"/>
                    </a:lnTo>
                    <a:lnTo>
                      <a:pt x="0" y="387912"/>
                    </a:lnTo>
                    <a:lnTo>
                      <a:pt x="11196" y="399108"/>
                    </a:lnTo>
                    <a:lnTo>
                      <a:pt x="27029" y="383274"/>
                    </a:lnTo>
                    <a:cubicBezTo>
                      <a:pt x="28514" y="381790"/>
                      <a:pt x="29348" y="379776"/>
                      <a:pt x="29348" y="377676"/>
                    </a:cubicBezTo>
                    <a:lnTo>
                      <a:pt x="29348" y="306427"/>
                    </a:lnTo>
                    <a:cubicBezTo>
                      <a:pt x="29358" y="297688"/>
                      <a:pt x="36441" y="290604"/>
                      <a:pt x="45181" y="290594"/>
                    </a:cubicBezTo>
                    <a:lnTo>
                      <a:pt x="68931" y="290594"/>
                    </a:lnTo>
                    <a:lnTo>
                      <a:pt x="68931" y="311065"/>
                    </a:lnTo>
                    <a:lnTo>
                      <a:pt x="55416" y="324579"/>
                    </a:lnTo>
                    <a:lnTo>
                      <a:pt x="66612" y="335775"/>
                    </a:lnTo>
                    <a:lnTo>
                      <a:pt x="102236" y="300151"/>
                    </a:lnTo>
                    <a:cubicBezTo>
                      <a:pt x="105703" y="296684"/>
                      <a:pt x="111324" y="296684"/>
                      <a:pt x="114790" y="300151"/>
                    </a:cubicBezTo>
                    <a:cubicBezTo>
                      <a:pt x="118257" y="303617"/>
                      <a:pt x="118257" y="309238"/>
                      <a:pt x="114790" y="312704"/>
                    </a:cubicBezTo>
                    <a:lnTo>
                      <a:pt x="79166" y="348329"/>
                    </a:lnTo>
                    <a:cubicBezTo>
                      <a:pt x="76074" y="351420"/>
                      <a:pt x="76074" y="356432"/>
                      <a:pt x="79165" y="359525"/>
                    </a:cubicBezTo>
                    <a:cubicBezTo>
                      <a:pt x="79165" y="359525"/>
                      <a:pt x="79166" y="359525"/>
                      <a:pt x="79166" y="359525"/>
                    </a:cubicBezTo>
                    <a:cubicBezTo>
                      <a:pt x="93538" y="373932"/>
                      <a:pt x="93538" y="397254"/>
                      <a:pt x="79166" y="411661"/>
                    </a:cubicBezTo>
                    <a:lnTo>
                      <a:pt x="39583" y="451244"/>
                    </a:lnTo>
                    <a:lnTo>
                      <a:pt x="50779" y="462440"/>
                    </a:lnTo>
                    <a:lnTo>
                      <a:pt x="90362" y="422857"/>
                    </a:lnTo>
                    <a:cubicBezTo>
                      <a:pt x="108748" y="404423"/>
                      <a:pt x="110946" y="375335"/>
                      <a:pt x="95540" y="354346"/>
                    </a:cubicBezTo>
                    <a:lnTo>
                      <a:pt x="125986" y="323900"/>
                    </a:lnTo>
                    <a:cubicBezTo>
                      <a:pt x="135678" y="314291"/>
                      <a:pt x="135745" y="298646"/>
                      <a:pt x="126137" y="288955"/>
                    </a:cubicBezTo>
                    <a:cubicBezTo>
                      <a:pt x="116528" y="279263"/>
                      <a:pt x="100883" y="279195"/>
                      <a:pt x="91191" y="288804"/>
                    </a:cubicBezTo>
                    <a:cubicBezTo>
                      <a:pt x="91140" y="288854"/>
                      <a:pt x="91090" y="288904"/>
                      <a:pt x="91040" y="288955"/>
                    </a:cubicBezTo>
                    <a:lnTo>
                      <a:pt x="84764" y="295231"/>
                    </a:lnTo>
                    <a:lnTo>
                      <a:pt x="84764" y="243095"/>
                    </a:lnTo>
                    <a:lnTo>
                      <a:pt x="135079" y="243095"/>
                    </a:lnTo>
                    <a:cubicBezTo>
                      <a:pt x="139451" y="243095"/>
                      <a:pt x="142996" y="239551"/>
                      <a:pt x="142996" y="235178"/>
                    </a:cubicBezTo>
                    <a:cubicBezTo>
                      <a:pt x="142997" y="232906"/>
                      <a:pt x="142020" y="230744"/>
                      <a:pt x="140316" y="229241"/>
                    </a:cubicBezTo>
                    <a:cubicBezTo>
                      <a:pt x="130473" y="220572"/>
                      <a:pt x="129521" y="205564"/>
                      <a:pt x="138190" y="195721"/>
                    </a:cubicBezTo>
                    <a:cubicBezTo>
                      <a:pt x="146858" y="185878"/>
                      <a:pt x="161866" y="184926"/>
                      <a:pt x="171709" y="193595"/>
                    </a:cubicBezTo>
                    <a:cubicBezTo>
                      <a:pt x="181553" y="202263"/>
                      <a:pt x="182504" y="217271"/>
                      <a:pt x="173836" y="227114"/>
                    </a:cubicBezTo>
                    <a:cubicBezTo>
                      <a:pt x="173173" y="227867"/>
                      <a:pt x="172462" y="228578"/>
                      <a:pt x="171709" y="229241"/>
                    </a:cubicBezTo>
                    <a:cubicBezTo>
                      <a:pt x="168430" y="232132"/>
                      <a:pt x="168116" y="237136"/>
                      <a:pt x="171009" y="240414"/>
                    </a:cubicBezTo>
                    <a:cubicBezTo>
                      <a:pt x="172511" y="242119"/>
                      <a:pt x="174674" y="243095"/>
                      <a:pt x="176946" y="243095"/>
                    </a:cubicBezTo>
                    <a:lnTo>
                      <a:pt x="227262" y="243095"/>
                    </a:lnTo>
                    <a:lnTo>
                      <a:pt x="227262" y="278072"/>
                    </a:lnTo>
                    <a:cubicBezTo>
                      <a:pt x="207230" y="269319"/>
                      <a:pt x="183895" y="278463"/>
                      <a:pt x="175142" y="298496"/>
                    </a:cubicBezTo>
                    <a:cubicBezTo>
                      <a:pt x="166389" y="318528"/>
                      <a:pt x="175533" y="341863"/>
                      <a:pt x="195566" y="350616"/>
                    </a:cubicBezTo>
                    <a:cubicBezTo>
                      <a:pt x="205669" y="355030"/>
                      <a:pt x="217157" y="355030"/>
                      <a:pt x="227262" y="350616"/>
                    </a:cubicBezTo>
                    <a:lnTo>
                      <a:pt x="227262" y="385593"/>
                    </a:lnTo>
                    <a:lnTo>
                      <a:pt x="124346" y="385593"/>
                    </a:lnTo>
                    <a:lnTo>
                      <a:pt x="124346" y="401426"/>
                    </a:lnTo>
                    <a:lnTo>
                      <a:pt x="274761" y="401426"/>
                    </a:lnTo>
                    <a:lnTo>
                      <a:pt x="274761" y="425176"/>
                    </a:lnTo>
                    <a:cubicBezTo>
                      <a:pt x="274781" y="442657"/>
                      <a:pt x="288947" y="456822"/>
                      <a:pt x="306427" y="456842"/>
                    </a:cubicBezTo>
                    <a:lnTo>
                      <a:pt x="374398" y="456842"/>
                    </a:lnTo>
                    <a:lnTo>
                      <a:pt x="387912" y="470357"/>
                    </a:lnTo>
                    <a:lnTo>
                      <a:pt x="399108" y="459161"/>
                    </a:lnTo>
                    <a:lnTo>
                      <a:pt x="383274" y="443328"/>
                    </a:lnTo>
                    <a:cubicBezTo>
                      <a:pt x="381790" y="441843"/>
                      <a:pt x="379776" y="441009"/>
                      <a:pt x="377676" y="441009"/>
                    </a:cubicBezTo>
                    <a:lnTo>
                      <a:pt x="306427" y="441009"/>
                    </a:lnTo>
                    <a:cubicBezTo>
                      <a:pt x="297688" y="440999"/>
                      <a:pt x="290604" y="433916"/>
                      <a:pt x="290594" y="425176"/>
                    </a:cubicBezTo>
                    <a:lnTo>
                      <a:pt x="290594" y="401426"/>
                    </a:lnTo>
                    <a:lnTo>
                      <a:pt x="311065" y="401426"/>
                    </a:lnTo>
                    <a:lnTo>
                      <a:pt x="324579" y="414941"/>
                    </a:lnTo>
                    <a:lnTo>
                      <a:pt x="335775" y="403745"/>
                    </a:lnTo>
                    <a:lnTo>
                      <a:pt x="300151" y="368120"/>
                    </a:lnTo>
                    <a:cubicBezTo>
                      <a:pt x="296684" y="364654"/>
                      <a:pt x="296684" y="359033"/>
                      <a:pt x="300151" y="355566"/>
                    </a:cubicBezTo>
                    <a:cubicBezTo>
                      <a:pt x="303617" y="352100"/>
                      <a:pt x="309238" y="352100"/>
                      <a:pt x="312704" y="355566"/>
                    </a:cubicBezTo>
                    <a:lnTo>
                      <a:pt x="348329" y="391191"/>
                    </a:lnTo>
                    <a:cubicBezTo>
                      <a:pt x="351420" y="394282"/>
                      <a:pt x="356432" y="394282"/>
                      <a:pt x="359525" y="391191"/>
                    </a:cubicBezTo>
                    <a:cubicBezTo>
                      <a:pt x="359525" y="391191"/>
                      <a:pt x="359525" y="391191"/>
                      <a:pt x="359525" y="391191"/>
                    </a:cubicBezTo>
                    <a:cubicBezTo>
                      <a:pt x="373921" y="376794"/>
                      <a:pt x="397263" y="376794"/>
                      <a:pt x="411660" y="391190"/>
                    </a:cubicBezTo>
                    <a:cubicBezTo>
                      <a:pt x="411660" y="391190"/>
                      <a:pt x="411661" y="391191"/>
                      <a:pt x="411661" y="391191"/>
                    </a:cubicBezTo>
                    <a:lnTo>
                      <a:pt x="451244" y="430774"/>
                    </a:lnTo>
                    <a:lnTo>
                      <a:pt x="462440" y="419578"/>
                    </a:lnTo>
                    <a:lnTo>
                      <a:pt x="422857" y="379995"/>
                    </a:lnTo>
                    <a:cubicBezTo>
                      <a:pt x="412996" y="370080"/>
                      <a:pt x="399578" y="364522"/>
                      <a:pt x="385593" y="36456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255" name="Google Shape;3255;p18"/>
          <p:cNvGrpSpPr/>
          <p:nvPr/>
        </p:nvGrpSpPr>
        <p:grpSpPr>
          <a:xfrm>
            <a:off x="-812316" y="5754800"/>
            <a:ext cx="896786" cy="896786"/>
            <a:chOff x="-812316" y="5754800"/>
            <a:chExt cx="896786" cy="896786"/>
          </a:xfrm>
        </p:grpSpPr>
        <p:sp>
          <p:nvSpPr>
            <p:cNvPr id="3256" name="Google Shape;3256;p18"/>
            <p:cNvSpPr/>
            <p:nvPr/>
          </p:nvSpPr>
          <p:spPr>
            <a:xfrm>
              <a:off x="-812316" y="5754800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7" name="Google Shape;3257;p18"/>
            <p:cNvSpPr/>
            <p:nvPr/>
          </p:nvSpPr>
          <p:spPr>
            <a:xfrm>
              <a:off x="-726564" y="5829711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258" name="Google Shape;3258;p18"/>
            <p:cNvGrpSpPr/>
            <p:nvPr/>
          </p:nvGrpSpPr>
          <p:grpSpPr>
            <a:xfrm>
              <a:off x="-581772" y="5987784"/>
              <a:ext cx="441375" cy="441375"/>
              <a:chOff x="3733800" y="1066800"/>
              <a:chExt cx="4724400" cy="4724400"/>
            </a:xfrm>
          </p:grpSpPr>
          <p:grpSp>
            <p:nvGrpSpPr>
              <p:cNvPr id="3259" name="Google Shape;3259;p18"/>
              <p:cNvGrpSpPr/>
              <p:nvPr/>
            </p:nvGrpSpPr>
            <p:grpSpPr>
              <a:xfrm>
                <a:off x="3810000" y="1143000"/>
                <a:ext cx="4572000" cy="4572000"/>
                <a:chOff x="3810000" y="1143000"/>
                <a:chExt cx="4572000" cy="4572000"/>
              </a:xfrm>
            </p:grpSpPr>
            <p:sp>
              <p:nvSpPr>
                <p:cNvPr id="3260" name="Google Shape;3260;p18"/>
                <p:cNvSpPr/>
                <p:nvPr/>
              </p:nvSpPr>
              <p:spPr>
                <a:xfrm>
                  <a:off x="5334000" y="4800600"/>
                  <a:ext cx="30480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0" h="609600" extrusionOk="0">
                      <a:moveTo>
                        <a:pt x="2895600" y="0"/>
                      </a:moveTo>
                      <a:cubicBezTo>
                        <a:pt x="2979420" y="0"/>
                        <a:pt x="3048000" y="68580"/>
                        <a:pt x="3048000" y="152400"/>
                      </a:cubicBezTo>
                      <a:cubicBezTo>
                        <a:pt x="3048000" y="278892"/>
                        <a:pt x="2996946" y="393192"/>
                        <a:pt x="2913888" y="475488"/>
                      </a:cubicBezTo>
                      <a:cubicBezTo>
                        <a:pt x="2831592" y="558546"/>
                        <a:pt x="2717292" y="609600"/>
                        <a:pt x="2590800" y="609600"/>
                      </a:cubicBezTo>
                      <a:lnTo>
                        <a:pt x="0" y="609600"/>
                      </a:lnTo>
                      <a:lnTo>
                        <a:pt x="0" y="0"/>
                      </a:lnTo>
                      <a:lnTo>
                        <a:pt x="2590800" y="0"/>
                      </a:lnTo>
                      <a:close/>
                    </a:path>
                  </a:pathLst>
                </a:custGeom>
                <a:solidFill>
                  <a:srgbClr val="D8E2F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61" name="Google Shape;3261;p18"/>
                <p:cNvSpPr/>
                <p:nvPr/>
              </p:nvSpPr>
              <p:spPr>
                <a:xfrm>
                  <a:off x="6083808" y="2552700"/>
                  <a:ext cx="1231391" cy="41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1391" h="419100" extrusionOk="0">
                      <a:moveTo>
                        <a:pt x="1078992" y="266700"/>
                      </a:moveTo>
                      <a:cubicBezTo>
                        <a:pt x="1078992" y="350520"/>
                        <a:pt x="1147572" y="419100"/>
                        <a:pt x="1231392" y="419100"/>
                      </a:cubicBezTo>
                      <a:lnTo>
                        <a:pt x="1524" y="419100"/>
                      </a:lnTo>
                      <a:lnTo>
                        <a:pt x="0" y="418338"/>
                      </a:lnTo>
                      <a:cubicBezTo>
                        <a:pt x="54864" y="323850"/>
                        <a:pt x="97536" y="221742"/>
                        <a:pt x="124968" y="114300"/>
                      </a:cubicBezTo>
                      <a:lnTo>
                        <a:pt x="774192" y="114300"/>
                      </a:lnTo>
                      <a:lnTo>
                        <a:pt x="1078992" y="0"/>
                      </a:lnTo>
                      <a:close/>
                    </a:path>
                  </a:pathLst>
                </a:custGeom>
                <a:solidFill>
                  <a:srgbClr val="E6E9E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62" name="Google Shape;3262;p18"/>
                <p:cNvSpPr/>
                <p:nvPr/>
              </p:nvSpPr>
              <p:spPr>
                <a:xfrm>
                  <a:off x="5105400" y="2971800"/>
                  <a:ext cx="3124200" cy="182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4200" h="1828800" extrusionOk="0">
                      <a:moveTo>
                        <a:pt x="228600" y="1219200"/>
                      </a:moveTo>
                      <a:cubicBezTo>
                        <a:pt x="228600" y="1135380"/>
                        <a:pt x="160020" y="1066800"/>
                        <a:pt x="76200" y="1066800"/>
                      </a:cubicBezTo>
                      <a:lnTo>
                        <a:pt x="0" y="1066800"/>
                      </a:lnTo>
                      <a:cubicBezTo>
                        <a:pt x="83820" y="1066800"/>
                        <a:pt x="152400" y="998220"/>
                        <a:pt x="152400" y="914400"/>
                      </a:cubicBezTo>
                      <a:lnTo>
                        <a:pt x="152400" y="588264"/>
                      </a:lnTo>
                      <a:cubicBezTo>
                        <a:pt x="288798" y="562356"/>
                        <a:pt x="417576" y="513588"/>
                        <a:pt x="533400" y="445770"/>
                      </a:cubicBezTo>
                      <a:lnTo>
                        <a:pt x="533400" y="446532"/>
                      </a:lnTo>
                      <a:lnTo>
                        <a:pt x="533400" y="1447800"/>
                      </a:lnTo>
                      <a:cubicBezTo>
                        <a:pt x="533400" y="1489710"/>
                        <a:pt x="567690" y="1524000"/>
                        <a:pt x="609600" y="1524000"/>
                      </a:cubicBezTo>
                      <a:lnTo>
                        <a:pt x="990600" y="1524000"/>
                      </a:lnTo>
                      <a:lnTo>
                        <a:pt x="1295400" y="1524000"/>
                      </a:lnTo>
                      <a:lnTo>
                        <a:pt x="1600200" y="1524000"/>
                      </a:lnTo>
                      <a:lnTo>
                        <a:pt x="1905000" y="1524000"/>
                      </a:lnTo>
                      <a:lnTo>
                        <a:pt x="2209800" y="1524000"/>
                      </a:lnTo>
                      <a:lnTo>
                        <a:pt x="2514600" y="1524000"/>
                      </a:lnTo>
                      <a:lnTo>
                        <a:pt x="2743200" y="1524000"/>
                      </a:lnTo>
                      <a:cubicBezTo>
                        <a:pt x="2785110" y="1524000"/>
                        <a:pt x="2819400" y="1489710"/>
                        <a:pt x="2819400" y="1447800"/>
                      </a:cubicBezTo>
                      <a:lnTo>
                        <a:pt x="2819400" y="76200"/>
                      </a:lnTo>
                      <a:cubicBezTo>
                        <a:pt x="2819400" y="34290"/>
                        <a:pt x="2785110" y="0"/>
                        <a:pt x="2743200" y="0"/>
                      </a:cubicBezTo>
                      <a:lnTo>
                        <a:pt x="3124200" y="0"/>
                      </a:lnTo>
                      <a:lnTo>
                        <a:pt x="3124200" y="16764"/>
                      </a:lnTo>
                      <a:lnTo>
                        <a:pt x="3124200" y="1524000"/>
                      </a:lnTo>
                      <a:cubicBezTo>
                        <a:pt x="3124200" y="1692402"/>
                        <a:pt x="2987802" y="1828800"/>
                        <a:pt x="2819400" y="1828800"/>
                      </a:cubicBezTo>
                      <a:lnTo>
                        <a:pt x="228600" y="1828800"/>
                      </a:lnTo>
                      <a:close/>
                    </a:path>
                  </a:pathLst>
                </a:custGeom>
                <a:solidFill>
                  <a:srgbClr val="F6E2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63" name="Google Shape;3263;p18"/>
                <p:cNvSpPr/>
                <p:nvPr/>
              </p:nvSpPr>
              <p:spPr>
                <a:xfrm>
                  <a:off x="5638800" y="2971037"/>
                  <a:ext cx="2286000" cy="1524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6000" h="1524762" extrusionOk="0">
                      <a:moveTo>
                        <a:pt x="2286000" y="76962"/>
                      </a:moveTo>
                      <a:lnTo>
                        <a:pt x="2286000" y="1448562"/>
                      </a:lnTo>
                      <a:cubicBezTo>
                        <a:pt x="2286000" y="1490472"/>
                        <a:pt x="2251710" y="1524762"/>
                        <a:pt x="2209800" y="1524762"/>
                      </a:cubicBezTo>
                      <a:lnTo>
                        <a:pt x="1981200" y="1524762"/>
                      </a:lnTo>
                      <a:lnTo>
                        <a:pt x="1981200" y="305562"/>
                      </a:lnTo>
                      <a:lnTo>
                        <a:pt x="1676400" y="305562"/>
                      </a:lnTo>
                      <a:lnTo>
                        <a:pt x="1676400" y="1524762"/>
                      </a:lnTo>
                      <a:lnTo>
                        <a:pt x="1371600" y="1524762"/>
                      </a:lnTo>
                      <a:lnTo>
                        <a:pt x="1371600" y="457962"/>
                      </a:lnTo>
                      <a:lnTo>
                        <a:pt x="1066800" y="457962"/>
                      </a:lnTo>
                      <a:lnTo>
                        <a:pt x="1066800" y="1524762"/>
                      </a:lnTo>
                      <a:lnTo>
                        <a:pt x="762000" y="1524762"/>
                      </a:lnTo>
                      <a:lnTo>
                        <a:pt x="762000" y="762762"/>
                      </a:lnTo>
                      <a:lnTo>
                        <a:pt x="457200" y="762762"/>
                      </a:lnTo>
                      <a:lnTo>
                        <a:pt x="457200" y="1524762"/>
                      </a:lnTo>
                      <a:lnTo>
                        <a:pt x="76200" y="1524762"/>
                      </a:lnTo>
                      <a:cubicBezTo>
                        <a:pt x="34290" y="1524762"/>
                        <a:pt x="0" y="1490472"/>
                        <a:pt x="0" y="1448562"/>
                      </a:cubicBezTo>
                      <a:lnTo>
                        <a:pt x="0" y="447294"/>
                      </a:lnTo>
                      <a:lnTo>
                        <a:pt x="0" y="446532"/>
                      </a:lnTo>
                      <a:cubicBezTo>
                        <a:pt x="185166" y="339852"/>
                        <a:pt x="339090" y="185166"/>
                        <a:pt x="445008" y="0"/>
                      </a:cubicBezTo>
                      <a:lnTo>
                        <a:pt x="446532" y="762"/>
                      </a:lnTo>
                      <a:lnTo>
                        <a:pt x="1676400" y="762"/>
                      </a:lnTo>
                      <a:lnTo>
                        <a:pt x="2209800" y="762"/>
                      </a:lnTo>
                      <a:cubicBezTo>
                        <a:pt x="2251710" y="762"/>
                        <a:pt x="2286000" y="35052"/>
                        <a:pt x="2286000" y="76962"/>
                      </a:cubicBez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64" name="Google Shape;3264;p18"/>
                <p:cNvSpPr/>
                <p:nvPr/>
              </p:nvSpPr>
              <p:spPr>
                <a:xfrm>
                  <a:off x="7315200" y="3276600"/>
                  <a:ext cx="304800" cy="12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12192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1219200"/>
                      </a:lnTo>
                      <a:lnTo>
                        <a:pt x="0" y="12192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65" name="Google Shape;3265;p18"/>
                <p:cNvSpPr/>
                <p:nvPr/>
              </p:nvSpPr>
              <p:spPr>
                <a:xfrm>
                  <a:off x="6705600" y="3429000"/>
                  <a:ext cx="304800" cy="106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10668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1066800"/>
                      </a:lnTo>
                      <a:lnTo>
                        <a:pt x="0" y="10668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66" name="Google Shape;3266;p18"/>
                <p:cNvSpPr/>
                <p:nvPr/>
              </p:nvSpPr>
              <p:spPr>
                <a:xfrm>
                  <a:off x="6096000" y="3733800"/>
                  <a:ext cx="304800" cy="7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7620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762000"/>
                      </a:lnTo>
                      <a:lnTo>
                        <a:pt x="0" y="7620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67" name="Google Shape;3267;p18"/>
                <p:cNvSpPr/>
                <p:nvPr/>
              </p:nvSpPr>
              <p:spPr>
                <a:xfrm>
                  <a:off x="4724400" y="4038600"/>
                  <a:ext cx="609600" cy="167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1676400" extrusionOk="0">
                      <a:moveTo>
                        <a:pt x="457200" y="0"/>
                      </a:moveTo>
                      <a:cubicBezTo>
                        <a:pt x="541020" y="0"/>
                        <a:pt x="609600" y="68580"/>
                        <a:pt x="609600" y="152400"/>
                      </a:cubicBezTo>
                      <a:lnTo>
                        <a:pt x="609600" y="762000"/>
                      </a:lnTo>
                      <a:lnTo>
                        <a:pt x="609600" y="1371600"/>
                      </a:lnTo>
                      <a:cubicBezTo>
                        <a:pt x="609600" y="1455420"/>
                        <a:pt x="575310" y="1531620"/>
                        <a:pt x="520446" y="1587246"/>
                      </a:cubicBezTo>
                      <a:cubicBezTo>
                        <a:pt x="464820" y="1642110"/>
                        <a:pt x="388620" y="1676400"/>
                        <a:pt x="304800" y="1676400"/>
                      </a:cubicBezTo>
                      <a:cubicBezTo>
                        <a:pt x="136398" y="1676400"/>
                        <a:pt x="0" y="1540002"/>
                        <a:pt x="0" y="1371600"/>
                      </a:cubicBezTo>
                      <a:lnTo>
                        <a:pt x="0" y="152400"/>
                      </a:lnTo>
                      <a:cubicBezTo>
                        <a:pt x="0" y="68580"/>
                        <a:pt x="68580" y="0"/>
                        <a:pt x="152400" y="0"/>
                      </a:cubicBezTo>
                      <a:lnTo>
                        <a:pt x="228600" y="0"/>
                      </a:lnTo>
                      <a:lnTo>
                        <a:pt x="381000" y="0"/>
                      </a:ln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68" name="Google Shape;3268;p18"/>
                <p:cNvSpPr/>
                <p:nvPr/>
              </p:nvSpPr>
              <p:spPr>
                <a:xfrm>
                  <a:off x="4800600" y="3560064"/>
                  <a:ext cx="457200" cy="478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200" h="478535" extrusionOk="0">
                      <a:moveTo>
                        <a:pt x="457200" y="0"/>
                      </a:moveTo>
                      <a:lnTo>
                        <a:pt x="457200" y="326136"/>
                      </a:lnTo>
                      <a:cubicBezTo>
                        <a:pt x="457200" y="409956"/>
                        <a:pt x="388620" y="478536"/>
                        <a:pt x="304800" y="478536"/>
                      </a:cubicBezTo>
                      <a:lnTo>
                        <a:pt x="152400" y="478536"/>
                      </a:lnTo>
                      <a:cubicBezTo>
                        <a:pt x="68580" y="478536"/>
                        <a:pt x="0" y="409956"/>
                        <a:pt x="0" y="326136"/>
                      </a:cubicBezTo>
                      <a:lnTo>
                        <a:pt x="0" y="0"/>
                      </a:lnTo>
                      <a:cubicBezTo>
                        <a:pt x="73914" y="13716"/>
                        <a:pt x="150876" y="21336"/>
                        <a:pt x="228600" y="21336"/>
                      </a:cubicBezTo>
                      <a:cubicBezTo>
                        <a:pt x="307086" y="21336"/>
                        <a:pt x="383286" y="13716"/>
                        <a:pt x="457200" y="0"/>
                      </a:cubicBezTo>
                      <a:close/>
                    </a:path>
                  </a:pathLst>
                </a:custGeom>
                <a:solidFill>
                  <a:srgbClr val="CCD1D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69" name="Google Shape;3269;p18"/>
                <p:cNvSpPr/>
                <p:nvPr/>
              </p:nvSpPr>
              <p:spPr>
                <a:xfrm>
                  <a:off x="3810000" y="1143000"/>
                  <a:ext cx="2398775" cy="243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8775" h="2438400" extrusionOk="0">
                      <a:moveTo>
                        <a:pt x="1447800" y="2417064"/>
                      </a:moveTo>
                      <a:cubicBezTo>
                        <a:pt x="1373886" y="2430780"/>
                        <a:pt x="1297686" y="2438400"/>
                        <a:pt x="1219200" y="2438400"/>
                      </a:cubicBezTo>
                      <a:cubicBezTo>
                        <a:pt x="1141476" y="2438400"/>
                        <a:pt x="1064514" y="2430780"/>
                        <a:pt x="990600" y="2417064"/>
                      </a:cubicBezTo>
                      <a:cubicBezTo>
                        <a:pt x="426720" y="2310384"/>
                        <a:pt x="0" y="1815084"/>
                        <a:pt x="0" y="1219200"/>
                      </a:cubicBezTo>
                      <a:cubicBezTo>
                        <a:pt x="0" y="545592"/>
                        <a:pt x="545592" y="0"/>
                        <a:pt x="1219200" y="0"/>
                      </a:cubicBezTo>
                      <a:cubicBezTo>
                        <a:pt x="1786890" y="0"/>
                        <a:pt x="2263140" y="388620"/>
                        <a:pt x="2398776" y="914400"/>
                      </a:cubicBezTo>
                      <a:lnTo>
                        <a:pt x="2080260" y="914400"/>
                      </a:lnTo>
                      <a:cubicBezTo>
                        <a:pt x="1954530" y="559308"/>
                        <a:pt x="1616964" y="304800"/>
                        <a:pt x="1219200" y="304800"/>
                      </a:cubicBezTo>
                      <a:cubicBezTo>
                        <a:pt x="713994" y="304800"/>
                        <a:pt x="304800" y="713994"/>
                        <a:pt x="304800" y="1219200"/>
                      </a:cubicBezTo>
                      <a:cubicBezTo>
                        <a:pt x="304800" y="1724406"/>
                        <a:pt x="713994" y="2133600"/>
                        <a:pt x="1219200" y="2133600"/>
                      </a:cubicBezTo>
                      <a:cubicBezTo>
                        <a:pt x="1616964" y="2133600"/>
                        <a:pt x="1954530" y="1879092"/>
                        <a:pt x="2080260" y="1524000"/>
                      </a:cubicBezTo>
                      <a:lnTo>
                        <a:pt x="2398776" y="1524000"/>
                      </a:lnTo>
                      <a:cubicBezTo>
                        <a:pt x="2371344" y="1631442"/>
                        <a:pt x="2328672" y="1733550"/>
                        <a:pt x="2273808" y="1828038"/>
                      </a:cubicBezTo>
                      <a:cubicBezTo>
                        <a:pt x="2167890" y="2013204"/>
                        <a:pt x="2013966" y="2167890"/>
                        <a:pt x="1828800" y="2274570"/>
                      </a:cubicBezTo>
                      <a:cubicBezTo>
                        <a:pt x="1712976" y="2342388"/>
                        <a:pt x="1584198" y="2391156"/>
                        <a:pt x="1447800" y="2417064"/>
                      </a:cubicBezTo>
                      <a:close/>
                    </a:path>
                  </a:pathLst>
                </a:custGeom>
                <a:solidFill>
                  <a:srgbClr val="4A80A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70" name="Google Shape;3270;p18"/>
                <p:cNvSpPr/>
                <p:nvPr/>
              </p:nvSpPr>
              <p:spPr>
                <a:xfrm>
                  <a:off x="4114800" y="1447800"/>
                  <a:ext cx="1775459" cy="182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5459" h="1828800" extrusionOk="0">
                      <a:moveTo>
                        <a:pt x="1775460" y="609600"/>
                      </a:moveTo>
                      <a:lnTo>
                        <a:pt x="1066800" y="609600"/>
                      </a:lnTo>
                      <a:lnTo>
                        <a:pt x="762000" y="609600"/>
                      </a:lnTo>
                      <a:cubicBezTo>
                        <a:pt x="593598" y="609600"/>
                        <a:pt x="457200" y="745998"/>
                        <a:pt x="457200" y="914400"/>
                      </a:cubicBezTo>
                      <a:cubicBezTo>
                        <a:pt x="457200" y="998220"/>
                        <a:pt x="491490" y="1074420"/>
                        <a:pt x="546354" y="1130046"/>
                      </a:cubicBezTo>
                      <a:cubicBezTo>
                        <a:pt x="601980" y="1184910"/>
                        <a:pt x="678180" y="1219200"/>
                        <a:pt x="762000" y="1219200"/>
                      </a:cubicBezTo>
                      <a:lnTo>
                        <a:pt x="1066800" y="1219200"/>
                      </a:lnTo>
                      <a:lnTo>
                        <a:pt x="1775460" y="1219200"/>
                      </a:lnTo>
                      <a:cubicBezTo>
                        <a:pt x="1649730" y="1574292"/>
                        <a:pt x="1312164" y="1828800"/>
                        <a:pt x="914400" y="1828800"/>
                      </a:cubicBezTo>
                      <a:cubicBezTo>
                        <a:pt x="409194" y="1828800"/>
                        <a:pt x="0" y="1419606"/>
                        <a:pt x="0" y="914400"/>
                      </a:cubicBezTo>
                      <a:cubicBezTo>
                        <a:pt x="0" y="409194"/>
                        <a:pt x="409194" y="0"/>
                        <a:pt x="914400" y="0"/>
                      </a:cubicBezTo>
                      <a:cubicBezTo>
                        <a:pt x="1312164" y="0"/>
                        <a:pt x="1649730" y="254508"/>
                        <a:pt x="1775460" y="609600"/>
                      </a:cubicBezTo>
                      <a:close/>
                    </a:path>
                  </a:pathLst>
                </a:custGeom>
                <a:solidFill>
                  <a:srgbClr val="D8E2F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71" name="Google Shape;3271;p18"/>
                <p:cNvSpPr/>
                <p:nvPr/>
              </p:nvSpPr>
              <p:spPr>
                <a:xfrm>
                  <a:off x="5181600" y="2362200"/>
                  <a:ext cx="1676400" cy="3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400" h="304800" extrusionOk="0">
                      <a:moveTo>
                        <a:pt x="1676400" y="0"/>
                      </a:moveTo>
                      <a:lnTo>
                        <a:pt x="1676400" y="304800"/>
                      </a:lnTo>
                      <a:lnTo>
                        <a:pt x="1027176" y="304800"/>
                      </a:lnTo>
                      <a:lnTo>
                        <a:pt x="708660" y="3048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1645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72" name="Google Shape;3272;p18"/>
                <p:cNvSpPr/>
                <p:nvPr/>
              </p:nvSpPr>
              <p:spPr>
                <a:xfrm>
                  <a:off x="5181600" y="2057400"/>
                  <a:ext cx="1676400" cy="3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400" h="304800" extrusionOk="0">
                      <a:moveTo>
                        <a:pt x="1676400" y="0"/>
                      </a:moveTo>
                      <a:lnTo>
                        <a:pt x="1676400" y="3048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lnTo>
                        <a:pt x="708660" y="0"/>
                      </a:lnTo>
                      <a:lnTo>
                        <a:pt x="1027176" y="0"/>
                      </a:lnTo>
                      <a:close/>
                    </a:path>
                  </a:pathLst>
                </a:custGeom>
                <a:solidFill>
                  <a:srgbClr val="C3996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73" name="Google Shape;3273;p18"/>
                <p:cNvSpPr/>
                <p:nvPr/>
              </p:nvSpPr>
              <p:spPr>
                <a:xfrm>
                  <a:off x="4572000" y="2057400"/>
                  <a:ext cx="6096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609600" extrusionOk="0">
                      <a:moveTo>
                        <a:pt x="609600" y="304800"/>
                      </a:moveTo>
                      <a:lnTo>
                        <a:pt x="609600" y="609600"/>
                      </a:lnTo>
                      <a:lnTo>
                        <a:pt x="304800" y="609600"/>
                      </a:lnTo>
                      <a:cubicBezTo>
                        <a:pt x="220980" y="609600"/>
                        <a:pt x="144780" y="575310"/>
                        <a:pt x="89154" y="520446"/>
                      </a:cubicBezTo>
                      <a:cubicBezTo>
                        <a:pt x="34290" y="464820"/>
                        <a:pt x="0" y="388620"/>
                        <a:pt x="0" y="304800"/>
                      </a:cubicBezTo>
                      <a:cubicBezTo>
                        <a:pt x="0" y="136398"/>
                        <a:pt x="136398" y="0"/>
                        <a:pt x="304800" y="0"/>
                      </a:cubicBezTo>
                      <a:lnTo>
                        <a:pt x="609600" y="0"/>
                      </a:lnTo>
                      <a:close/>
                    </a:path>
                  </a:pathLst>
                </a:custGeom>
                <a:solidFill>
                  <a:srgbClr val="AAB2B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74" name="Google Shape;3274;p18"/>
                <p:cNvSpPr/>
                <p:nvPr/>
              </p:nvSpPr>
              <p:spPr>
                <a:xfrm>
                  <a:off x="6858000" y="2057400"/>
                  <a:ext cx="6096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609600" extrusionOk="0">
                      <a:moveTo>
                        <a:pt x="537972" y="201930"/>
                      </a:moveTo>
                      <a:cubicBezTo>
                        <a:pt x="581406" y="217932"/>
                        <a:pt x="609600" y="259080"/>
                        <a:pt x="609600" y="304800"/>
                      </a:cubicBezTo>
                      <a:cubicBezTo>
                        <a:pt x="609600" y="350520"/>
                        <a:pt x="581406" y="391668"/>
                        <a:pt x="537972" y="407670"/>
                      </a:cubicBezTo>
                      <a:lnTo>
                        <a:pt x="304800" y="495300"/>
                      </a:lnTo>
                      <a:lnTo>
                        <a:pt x="0" y="6096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lnTo>
                        <a:pt x="304800" y="114300"/>
                      </a:lnTo>
                      <a:close/>
                    </a:path>
                  </a:pathLst>
                </a:custGeom>
                <a:solidFill>
                  <a:srgbClr val="AAB2B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75" name="Google Shape;3275;p18"/>
                <p:cNvSpPr/>
                <p:nvPr/>
              </p:nvSpPr>
              <p:spPr>
                <a:xfrm>
                  <a:off x="7162800" y="1752600"/>
                  <a:ext cx="1219200" cy="12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9200" h="1219200" extrusionOk="0">
                      <a:moveTo>
                        <a:pt x="1219200" y="152400"/>
                      </a:moveTo>
                      <a:lnTo>
                        <a:pt x="1219200" y="1066800"/>
                      </a:lnTo>
                      <a:cubicBezTo>
                        <a:pt x="1219200" y="1150620"/>
                        <a:pt x="1150620" y="1219200"/>
                        <a:pt x="1066800" y="1219200"/>
                      </a:cubicBezTo>
                      <a:lnTo>
                        <a:pt x="685800" y="1219200"/>
                      </a:lnTo>
                      <a:lnTo>
                        <a:pt x="152400" y="1219200"/>
                      </a:lnTo>
                      <a:cubicBezTo>
                        <a:pt x="68580" y="1219200"/>
                        <a:pt x="0" y="1150620"/>
                        <a:pt x="0" y="1066800"/>
                      </a:cubicBezTo>
                      <a:lnTo>
                        <a:pt x="0" y="800100"/>
                      </a:lnTo>
                      <a:lnTo>
                        <a:pt x="233172" y="712470"/>
                      </a:lnTo>
                      <a:cubicBezTo>
                        <a:pt x="276606" y="696468"/>
                        <a:pt x="304800" y="655320"/>
                        <a:pt x="304800" y="609600"/>
                      </a:cubicBezTo>
                      <a:cubicBezTo>
                        <a:pt x="304800" y="563880"/>
                        <a:pt x="276606" y="522732"/>
                        <a:pt x="233172" y="506730"/>
                      </a:cubicBezTo>
                      <a:lnTo>
                        <a:pt x="0" y="419100"/>
                      </a:lnTo>
                      <a:lnTo>
                        <a:pt x="0" y="152400"/>
                      </a:lnTo>
                      <a:cubicBezTo>
                        <a:pt x="0" y="68580"/>
                        <a:pt x="68580" y="0"/>
                        <a:pt x="152400" y="0"/>
                      </a:cubicBezTo>
                      <a:lnTo>
                        <a:pt x="1066800" y="0"/>
                      </a:lnTo>
                      <a:cubicBezTo>
                        <a:pt x="1150620" y="0"/>
                        <a:pt x="1219200" y="68580"/>
                        <a:pt x="1219200" y="152400"/>
                      </a:cubicBezTo>
                      <a:close/>
                    </a:path>
                  </a:pathLst>
                </a:custGeom>
                <a:solidFill>
                  <a:srgbClr val="88BF4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276" name="Google Shape;3276;p18"/>
              <p:cNvGrpSpPr/>
              <p:nvPr/>
            </p:nvGrpSpPr>
            <p:grpSpPr>
              <a:xfrm>
                <a:off x="3733800" y="1066800"/>
                <a:ext cx="4724400" cy="4724400"/>
                <a:chOff x="3733800" y="1066800"/>
                <a:chExt cx="4724400" cy="4724400"/>
              </a:xfrm>
            </p:grpSpPr>
            <p:sp>
              <p:nvSpPr>
                <p:cNvPr id="3277" name="Google Shape;3277;p18"/>
                <p:cNvSpPr/>
                <p:nvPr/>
              </p:nvSpPr>
              <p:spPr>
                <a:xfrm>
                  <a:off x="3733800" y="1066800"/>
                  <a:ext cx="4724400" cy="472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4400" h="4724400" extrusionOk="0">
                      <a:moveTo>
                        <a:pt x="4572000" y="1967179"/>
                      </a:moveTo>
                      <a:cubicBezTo>
                        <a:pt x="4660468" y="1935632"/>
                        <a:pt x="4724400" y="1851812"/>
                        <a:pt x="4724400" y="1752600"/>
                      </a:cubicBezTo>
                      <a:lnTo>
                        <a:pt x="4724400" y="838200"/>
                      </a:lnTo>
                      <a:cubicBezTo>
                        <a:pt x="4724400" y="712165"/>
                        <a:pt x="4621835" y="609600"/>
                        <a:pt x="4495800" y="609600"/>
                      </a:cubicBezTo>
                      <a:lnTo>
                        <a:pt x="3581400" y="609600"/>
                      </a:lnTo>
                      <a:cubicBezTo>
                        <a:pt x="3455365" y="609600"/>
                        <a:pt x="3352800" y="712165"/>
                        <a:pt x="3352800" y="838200"/>
                      </a:cubicBezTo>
                      <a:lnTo>
                        <a:pt x="3352800" y="994943"/>
                      </a:lnTo>
                      <a:lnTo>
                        <a:pt x="3137992" y="914400"/>
                      </a:lnTo>
                      <a:lnTo>
                        <a:pt x="2531059" y="914400"/>
                      </a:lnTo>
                      <a:cubicBezTo>
                        <a:pt x="2364791" y="373380"/>
                        <a:pt x="1865605" y="0"/>
                        <a:pt x="1295400" y="0"/>
                      </a:cubicBezTo>
                      <a:cubicBezTo>
                        <a:pt x="581101" y="0"/>
                        <a:pt x="0" y="581101"/>
                        <a:pt x="0" y="1295400"/>
                      </a:cubicBezTo>
                      <a:cubicBezTo>
                        <a:pt x="0" y="1904543"/>
                        <a:pt x="423139" y="2415464"/>
                        <a:pt x="990600" y="2553081"/>
                      </a:cubicBezTo>
                      <a:lnTo>
                        <a:pt x="990600" y="2819400"/>
                      </a:lnTo>
                      <a:cubicBezTo>
                        <a:pt x="990600" y="2860319"/>
                        <a:pt x="1002259" y="2898191"/>
                        <a:pt x="1021156" y="2931490"/>
                      </a:cubicBezTo>
                      <a:cubicBezTo>
                        <a:pt x="957224" y="2972029"/>
                        <a:pt x="914400" y="3043047"/>
                        <a:pt x="914400" y="3124200"/>
                      </a:cubicBezTo>
                      <a:lnTo>
                        <a:pt x="914400" y="4343400"/>
                      </a:lnTo>
                      <a:cubicBezTo>
                        <a:pt x="914400" y="4553484"/>
                        <a:pt x="1085317" y="4724400"/>
                        <a:pt x="1295400" y="4724400"/>
                      </a:cubicBezTo>
                      <a:cubicBezTo>
                        <a:pt x="1479347" y="4724400"/>
                        <a:pt x="1633271" y="4593260"/>
                        <a:pt x="1668704" y="4419600"/>
                      </a:cubicBezTo>
                      <a:lnTo>
                        <a:pt x="4191000" y="4419600"/>
                      </a:lnTo>
                      <a:cubicBezTo>
                        <a:pt x="4485132" y="4419600"/>
                        <a:pt x="4724400" y="4180256"/>
                        <a:pt x="4724400" y="3886200"/>
                      </a:cubicBezTo>
                      <a:cubicBezTo>
                        <a:pt x="4724400" y="3760165"/>
                        <a:pt x="4621835" y="3657600"/>
                        <a:pt x="4495800" y="3657600"/>
                      </a:cubicBezTo>
                      <a:lnTo>
                        <a:pt x="4493819" y="3657600"/>
                      </a:lnTo>
                      <a:cubicBezTo>
                        <a:pt x="4542206" y="3593744"/>
                        <a:pt x="4572000" y="3515106"/>
                        <a:pt x="4572000" y="3429000"/>
                      </a:cubicBezTo>
                      <a:close/>
                      <a:moveTo>
                        <a:pt x="3505200" y="838200"/>
                      </a:moveTo>
                      <a:cubicBezTo>
                        <a:pt x="3505200" y="796138"/>
                        <a:pt x="3539414" y="762000"/>
                        <a:pt x="3581400" y="762000"/>
                      </a:cubicBezTo>
                      <a:lnTo>
                        <a:pt x="4495800" y="762000"/>
                      </a:lnTo>
                      <a:cubicBezTo>
                        <a:pt x="4537786" y="762000"/>
                        <a:pt x="4572000" y="796138"/>
                        <a:pt x="4572000" y="838200"/>
                      </a:cubicBezTo>
                      <a:lnTo>
                        <a:pt x="4572000" y="1752600"/>
                      </a:lnTo>
                      <a:cubicBezTo>
                        <a:pt x="4572000" y="1794662"/>
                        <a:pt x="4537786" y="1828800"/>
                        <a:pt x="4495800" y="1828800"/>
                      </a:cubicBezTo>
                      <a:lnTo>
                        <a:pt x="4114800" y="1828800"/>
                      </a:lnTo>
                      <a:lnTo>
                        <a:pt x="3581400" y="1828800"/>
                      </a:lnTo>
                      <a:cubicBezTo>
                        <a:pt x="3539414" y="1828800"/>
                        <a:pt x="3505200" y="1794662"/>
                        <a:pt x="3505200" y="1752600"/>
                      </a:cubicBezTo>
                      <a:lnTo>
                        <a:pt x="3505200" y="1538707"/>
                      </a:lnTo>
                      <a:lnTo>
                        <a:pt x="3603803" y="1501750"/>
                      </a:lnTo>
                      <a:lnTo>
                        <a:pt x="3810000" y="1707947"/>
                      </a:lnTo>
                      <a:lnTo>
                        <a:pt x="4473474" y="1044473"/>
                      </a:lnTo>
                      <a:lnTo>
                        <a:pt x="4365727" y="936727"/>
                      </a:lnTo>
                      <a:lnTo>
                        <a:pt x="3810000" y="1492453"/>
                      </a:lnTo>
                      <a:lnTo>
                        <a:pt x="3749421" y="1431874"/>
                      </a:lnTo>
                      <a:cubicBezTo>
                        <a:pt x="3786911" y="1397203"/>
                        <a:pt x="3810000" y="1348130"/>
                        <a:pt x="3810000" y="1295400"/>
                      </a:cubicBezTo>
                      <a:cubicBezTo>
                        <a:pt x="3810000" y="1218286"/>
                        <a:pt x="3761461" y="1148258"/>
                        <a:pt x="3689223" y="1121054"/>
                      </a:cubicBezTo>
                      <a:lnTo>
                        <a:pt x="3505200" y="1052093"/>
                      </a:lnTo>
                      <a:close/>
                      <a:moveTo>
                        <a:pt x="3810000" y="3352800"/>
                      </a:moveTo>
                      <a:lnTo>
                        <a:pt x="3657600" y="3352800"/>
                      </a:lnTo>
                      <a:lnTo>
                        <a:pt x="3657600" y="2286000"/>
                      </a:lnTo>
                      <a:lnTo>
                        <a:pt x="3810000" y="2286000"/>
                      </a:lnTo>
                      <a:close/>
                      <a:moveTo>
                        <a:pt x="3505200" y="2133600"/>
                      </a:moveTo>
                      <a:lnTo>
                        <a:pt x="3505200" y="3352800"/>
                      </a:lnTo>
                      <a:lnTo>
                        <a:pt x="3352800" y="3352800"/>
                      </a:lnTo>
                      <a:lnTo>
                        <a:pt x="3352800" y="2286000"/>
                      </a:lnTo>
                      <a:lnTo>
                        <a:pt x="2895600" y="2286000"/>
                      </a:lnTo>
                      <a:lnTo>
                        <a:pt x="2895600" y="3352800"/>
                      </a:lnTo>
                      <a:lnTo>
                        <a:pt x="2743200" y="3352800"/>
                      </a:lnTo>
                      <a:lnTo>
                        <a:pt x="2743200" y="2590800"/>
                      </a:lnTo>
                      <a:lnTo>
                        <a:pt x="2286000" y="2590800"/>
                      </a:lnTo>
                      <a:lnTo>
                        <a:pt x="2286000" y="3352800"/>
                      </a:lnTo>
                      <a:lnTo>
                        <a:pt x="1981200" y="3352800"/>
                      </a:lnTo>
                      <a:lnTo>
                        <a:pt x="1981200" y="2393137"/>
                      </a:lnTo>
                      <a:cubicBezTo>
                        <a:pt x="2146630" y="2289505"/>
                        <a:pt x="2287600" y="2149069"/>
                        <a:pt x="2392299" y="1981200"/>
                      </a:cubicBezTo>
                      <a:lnTo>
                        <a:pt x="3581400" y="1981200"/>
                      </a:lnTo>
                      <a:lnTo>
                        <a:pt x="4114800" y="1981200"/>
                      </a:lnTo>
                      <a:lnTo>
                        <a:pt x="4114800" y="3352800"/>
                      </a:lnTo>
                      <a:lnTo>
                        <a:pt x="3962400" y="3352800"/>
                      </a:lnTo>
                      <a:lnTo>
                        <a:pt x="3962400" y="2133600"/>
                      </a:lnTo>
                      <a:close/>
                      <a:moveTo>
                        <a:pt x="3200400" y="3352800"/>
                      </a:moveTo>
                      <a:lnTo>
                        <a:pt x="3048000" y="3352800"/>
                      </a:lnTo>
                      <a:lnTo>
                        <a:pt x="3048000" y="2438400"/>
                      </a:lnTo>
                      <a:lnTo>
                        <a:pt x="3200400" y="2438400"/>
                      </a:lnTo>
                      <a:close/>
                      <a:moveTo>
                        <a:pt x="2590800" y="3352800"/>
                      </a:moveTo>
                      <a:lnTo>
                        <a:pt x="2438400" y="3352800"/>
                      </a:lnTo>
                      <a:lnTo>
                        <a:pt x="2438400" y="2743200"/>
                      </a:lnTo>
                      <a:lnTo>
                        <a:pt x="2590800" y="2743200"/>
                      </a:lnTo>
                      <a:close/>
                      <a:moveTo>
                        <a:pt x="3635655" y="1327023"/>
                      </a:moveTo>
                      <a:lnTo>
                        <a:pt x="3200400" y="1490243"/>
                      </a:lnTo>
                      <a:lnTo>
                        <a:pt x="3200400" y="1100557"/>
                      </a:lnTo>
                      <a:lnTo>
                        <a:pt x="3635578" y="1263701"/>
                      </a:lnTo>
                      <a:cubicBezTo>
                        <a:pt x="3648761" y="1268654"/>
                        <a:pt x="3657600" y="1281379"/>
                        <a:pt x="3657600" y="1295400"/>
                      </a:cubicBezTo>
                      <a:cubicBezTo>
                        <a:pt x="3657600" y="1309421"/>
                        <a:pt x="3648761" y="1322146"/>
                        <a:pt x="3635655" y="1327023"/>
                      </a:cubicBezTo>
                      <a:close/>
                      <a:moveTo>
                        <a:pt x="3048000" y="1219200"/>
                      </a:moveTo>
                      <a:lnTo>
                        <a:pt x="1524000" y="1219200"/>
                      </a:lnTo>
                      <a:lnTo>
                        <a:pt x="1524000" y="1066800"/>
                      </a:lnTo>
                      <a:lnTo>
                        <a:pt x="3048000" y="1066800"/>
                      </a:lnTo>
                      <a:close/>
                      <a:moveTo>
                        <a:pt x="1143000" y="1524000"/>
                      </a:moveTo>
                      <a:cubicBezTo>
                        <a:pt x="1016965" y="1524000"/>
                        <a:pt x="914400" y="1421435"/>
                        <a:pt x="914400" y="1295400"/>
                      </a:cubicBezTo>
                      <a:cubicBezTo>
                        <a:pt x="914400" y="1169365"/>
                        <a:pt x="1016965" y="1066800"/>
                        <a:pt x="1143000" y="1066800"/>
                      </a:cubicBezTo>
                      <a:lnTo>
                        <a:pt x="1371600" y="1066800"/>
                      </a:lnTo>
                      <a:lnTo>
                        <a:pt x="1371600" y="1524000"/>
                      </a:lnTo>
                      <a:close/>
                      <a:moveTo>
                        <a:pt x="1143000" y="914400"/>
                      </a:moveTo>
                      <a:cubicBezTo>
                        <a:pt x="932917" y="914400"/>
                        <a:pt x="762000" y="1085317"/>
                        <a:pt x="762000" y="1295400"/>
                      </a:cubicBezTo>
                      <a:cubicBezTo>
                        <a:pt x="762000" y="1505483"/>
                        <a:pt x="932917" y="1676400"/>
                        <a:pt x="1143000" y="1676400"/>
                      </a:cubicBezTo>
                      <a:lnTo>
                        <a:pt x="2040484" y="1676400"/>
                      </a:lnTo>
                      <a:cubicBezTo>
                        <a:pt x="1898675" y="1953616"/>
                        <a:pt x="1611935" y="2133600"/>
                        <a:pt x="1295400" y="2133600"/>
                      </a:cubicBezTo>
                      <a:cubicBezTo>
                        <a:pt x="833247" y="2133600"/>
                        <a:pt x="457200" y="1757553"/>
                        <a:pt x="457200" y="1295400"/>
                      </a:cubicBezTo>
                      <a:cubicBezTo>
                        <a:pt x="457200" y="833247"/>
                        <a:pt x="833247" y="457200"/>
                        <a:pt x="1295400" y="457200"/>
                      </a:cubicBezTo>
                      <a:cubicBezTo>
                        <a:pt x="1611859" y="457200"/>
                        <a:pt x="1898675" y="637184"/>
                        <a:pt x="2040484" y="914400"/>
                      </a:cubicBezTo>
                      <a:close/>
                      <a:moveTo>
                        <a:pt x="1524000" y="1524000"/>
                      </a:moveTo>
                      <a:lnTo>
                        <a:pt x="1524000" y="1371600"/>
                      </a:lnTo>
                      <a:lnTo>
                        <a:pt x="3048000" y="1371600"/>
                      </a:lnTo>
                      <a:lnTo>
                        <a:pt x="3048000" y="1524000"/>
                      </a:lnTo>
                      <a:close/>
                      <a:moveTo>
                        <a:pt x="3137992" y="1676400"/>
                      </a:moveTo>
                      <a:lnTo>
                        <a:pt x="3352800" y="1595857"/>
                      </a:lnTo>
                      <a:lnTo>
                        <a:pt x="3352800" y="1752600"/>
                      </a:lnTo>
                      <a:cubicBezTo>
                        <a:pt x="3352800" y="1779422"/>
                        <a:pt x="3358286" y="1804873"/>
                        <a:pt x="3366821" y="1828800"/>
                      </a:cubicBezTo>
                      <a:lnTo>
                        <a:pt x="2474671" y="1828800"/>
                      </a:lnTo>
                      <a:cubicBezTo>
                        <a:pt x="2496769" y="1779803"/>
                        <a:pt x="2515057" y="1728673"/>
                        <a:pt x="2531135" y="1676400"/>
                      </a:cubicBezTo>
                      <a:close/>
                      <a:moveTo>
                        <a:pt x="152400" y="1295400"/>
                      </a:moveTo>
                      <a:cubicBezTo>
                        <a:pt x="152400" y="665150"/>
                        <a:pt x="665150" y="152400"/>
                        <a:pt x="1295400" y="152400"/>
                      </a:cubicBezTo>
                      <a:cubicBezTo>
                        <a:pt x="1782699" y="152400"/>
                        <a:pt x="2211934" y="461162"/>
                        <a:pt x="2371725" y="914400"/>
                      </a:cubicBezTo>
                      <a:lnTo>
                        <a:pt x="2208276" y="914400"/>
                      </a:lnTo>
                      <a:cubicBezTo>
                        <a:pt x="2055190" y="547802"/>
                        <a:pt x="1695374" y="304800"/>
                        <a:pt x="1295400" y="304800"/>
                      </a:cubicBezTo>
                      <a:cubicBezTo>
                        <a:pt x="749198" y="304800"/>
                        <a:pt x="304800" y="749198"/>
                        <a:pt x="304800" y="1295400"/>
                      </a:cubicBezTo>
                      <a:cubicBezTo>
                        <a:pt x="304800" y="1841602"/>
                        <a:pt x="749198" y="2286000"/>
                        <a:pt x="1295400" y="2286000"/>
                      </a:cubicBezTo>
                      <a:cubicBezTo>
                        <a:pt x="1695374" y="2286000"/>
                        <a:pt x="2055190" y="2042998"/>
                        <a:pt x="2208276" y="1676400"/>
                      </a:cubicBezTo>
                      <a:lnTo>
                        <a:pt x="2371725" y="1676400"/>
                      </a:lnTo>
                      <a:cubicBezTo>
                        <a:pt x="2211934" y="2129638"/>
                        <a:pt x="1782699" y="2438400"/>
                        <a:pt x="1295400" y="2438400"/>
                      </a:cubicBezTo>
                      <a:cubicBezTo>
                        <a:pt x="665150" y="2438400"/>
                        <a:pt x="152400" y="1925650"/>
                        <a:pt x="152400" y="1295400"/>
                      </a:cubicBezTo>
                      <a:close/>
                      <a:moveTo>
                        <a:pt x="1295400" y="2590800"/>
                      </a:moveTo>
                      <a:cubicBezTo>
                        <a:pt x="1346911" y="2590800"/>
                        <a:pt x="1397584" y="2586685"/>
                        <a:pt x="1447800" y="2580742"/>
                      </a:cubicBezTo>
                      <a:lnTo>
                        <a:pt x="1447800" y="2819400"/>
                      </a:lnTo>
                      <a:cubicBezTo>
                        <a:pt x="1447800" y="2861462"/>
                        <a:pt x="1413586" y="2895600"/>
                        <a:pt x="1371600" y="2895600"/>
                      </a:cubicBezTo>
                      <a:lnTo>
                        <a:pt x="1219200" y="2895600"/>
                      </a:lnTo>
                      <a:cubicBezTo>
                        <a:pt x="1177214" y="2895600"/>
                        <a:pt x="1143000" y="2861462"/>
                        <a:pt x="1143000" y="2819400"/>
                      </a:cubicBezTo>
                      <a:lnTo>
                        <a:pt x="1143000" y="2581047"/>
                      </a:lnTo>
                      <a:cubicBezTo>
                        <a:pt x="1193063" y="2586914"/>
                        <a:pt x="1243737" y="2590800"/>
                        <a:pt x="1295400" y="2590800"/>
                      </a:cubicBezTo>
                      <a:close/>
                      <a:moveTo>
                        <a:pt x="1524000" y="4343400"/>
                      </a:moveTo>
                      <a:cubicBezTo>
                        <a:pt x="1524000" y="4469435"/>
                        <a:pt x="1421435" y="4572000"/>
                        <a:pt x="1295400" y="4572000"/>
                      </a:cubicBezTo>
                      <a:cubicBezTo>
                        <a:pt x="1169365" y="4572000"/>
                        <a:pt x="1066800" y="4469435"/>
                        <a:pt x="1066800" y="4343400"/>
                      </a:cubicBezTo>
                      <a:lnTo>
                        <a:pt x="1066800" y="3124200"/>
                      </a:lnTo>
                      <a:cubicBezTo>
                        <a:pt x="1066800" y="3082138"/>
                        <a:pt x="1101014" y="3048000"/>
                        <a:pt x="1143000" y="3048000"/>
                      </a:cubicBezTo>
                      <a:lnTo>
                        <a:pt x="1219200" y="3048000"/>
                      </a:lnTo>
                      <a:lnTo>
                        <a:pt x="1371600" y="3048000"/>
                      </a:lnTo>
                      <a:lnTo>
                        <a:pt x="1447800" y="3048000"/>
                      </a:lnTo>
                      <a:cubicBezTo>
                        <a:pt x="1489786" y="3048000"/>
                        <a:pt x="1524000" y="3082138"/>
                        <a:pt x="1524000" y="3124200"/>
                      </a:cubicBezTo>
                      <a:close/>
                      <a:moveTo>
                        <a:pt x="4572000" y="3886200"/>
                      </a:moveTo>
                      <a:cubicBezTo>
                        <a:pt x="4572000" y="4096284"/>
                        <a:pt x="4401084" y="4267200"/>
                        <a:pt x="4191000" y="4267200"/>
                      </a:cubicBezTo>
                      <a:lnTo>
                        <a:pt x="1676400" y="4267200"/>
                      </a:lnTo>
                      <a:lnTo>
                        <a:pt x="1676400" y="3810000"/>
                      </a:lnTo>
                      <a:lnTo>
                        <a:pt x="4191000" y="3810000"/>
                      </a:lnTo>
                      <a:lnTo>
                        <a:pt x="4495800" y="3810000"/>
                      </a:lnTo>
                      <a:cubicBezTo>
                        <a:pt x="4537786" y="3810000"/>
                        <a:pt x="4572000" y="3844138"/>
                        <a:pt x="4572000" y="3886200"/>
                      </a:cubicBezTo>
                      <a:close/>
                      <a:moveTo>
                        <a:pt x="1676400" y="3657600"/>
                      </a:moveTo>
                      <a:lnTo>
                        <a:pt x="1676400" y="3124200"/>
                      </a:lnTo>
                      <a:cubicBezTo>
                        <a:pt x="1676400" y="3043047"/>
                        <a:pt x="1633576" y="2972029"/>
                        <a:pt x="1569644" y="2931490"/>
                      </a:cubicBezTo>
                      <a:cubicBezTo>
                        <a:pt x="1588541" y="2898191"/>
                        <a:pt x="1600200" y="2860319"/>
                        <a:pt x="1600200" y="2819400"/>
                      </a:cubicBezTo>
                      <a:lnTo>
                        <a:pt x="1600200" y="2553843"/>
                      </a:lnTo>
                      <a:cubicBezTo>
                        <a:pt x="1679296" y="2534641"/>
                        <a:pt x="1755724" y="2508428"/>
                        <a:pt x="1828800" y="2475281"/>
                      </a:cubicBezTo>
                      <a:lnTo>
                        <a:pt x="1828800" y="3352800"/>
                      </a:lnTo>
                      <a:cubicBezTo>
                        <a:pt x="1828800" y="3436849"/>
                        <a:pt x="1897151" y="3505200"/>
                        <a:pt x="1981200" y="3505200"/>
                      </a:cubicBezTo>
                      <a:lnTo>
                        <a:pt x="4114800" y="3505200"/>
                      </a:lnTo>
                      <a:cubicBezTo>
                        <a:pt x="4198849" y="3505200"/>
                        <a:pt x="4267200" y="3436849"/>
                        <a:pt x="4267200" y="3352800"/>
                      </a:cubicBezTo>
                      <a:lnTo>
                        <a:pt x="4267200" y="1981200"/>
                      </a:lnTo>
                      <a:lnTo>
                        <a:pt x="4419600" y="1981200"/>
                      </a:lnTo>
                      <a:lnTo>
                        <a:pt x="4419600" y="3429000"/>
                      </a:lnTo>
                      <a:cubicBezTo>
                        <a:pt x="4419600" y="3555035"/>
                        <a:pt x="4317035" y="3657600"/>
                        <a:pt x="4191000" y="365760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78" name="Google Shape;3278;p18"/>
                <p:cNvSpPr/>
                <p:nvPr/>
              </p:nvSpPr>
              <p:spPr>
                <a:xfrm>
                  <a:off x="72390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79" name="Google Shape;3279;p18"/>
                <p:cNvSpPr/>
                <p:nvPr/>
              </p:nvSpPr>
              <p:spPr>
                <a:xfrm>
                  <a:off x="78486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80" name="Google Shape;3280;p18"/>
                <p:cNvSpPr/>
                <p:nvPr/>
              </p:nvSpPr>
              <p:spPr>
                <a:xfrm>
                  <a:off x="75438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3281" name="Google Shape;3281;p18"/>
          <p:cNvGrpSpPr/>
          <p:nvPr/>
        </p:nvGrpSpPr>
        <p:grpSpPr>
          <a:xfrm>
            <a:off x="-812316" y="238814"/>
            <a:ext cx="896786" cy="896786"/>
            <a:chOff x="-812316" y="238814"/>
            <a:chExt cx="896786" cy="896786"/>
          </a:xfrm>
        </p:grpSpPr>
        <p:sp>
          <p:nvSpPr>
            <p:cNvPr id="3282" name="Google Shape;3282;p18"/>
            <p:cNvSpPr/>
            <p:nvPr/>
          </p:nvSpPr>
          <p:spPr>
            <a:xfrm>
              <a:off x="-812316" y="238814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3" name="Google Shape;3283;p18"/>
            <p:cNvSpPr/>
            <p:nvPr/>
          </p:nvSpPr>
          <p:spPr>
            <a:xfrm>
              <a:off x="-726564" y="313725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284" name="Google Shape;3284;p18"/>
            <p:cNvGrpSpPr/>
            <p:nvPr/>
          </p:nvGrpSpPr>
          <p:grpSpPr>
            <a:xfrm>
              <a:off x="-573509" y="396206"/>
              <a:ext cx="442629" cy="542493"/>
              <a:chOff x="4819650" y="1862137"/>
              <a:chExt cx="2558414" cy="3135630"/>
            </a:xfrm>
          </p:grpSpPr>
          <p:sp>
            <p:nvSpPr>
              <p:cNvPr id="3285" name="Google Shape;3285;p18"/>
              <p:cNvSpPr/>
              <p:nvPr/>
            </p:nvSpPr>
            <p:spPr>
              <a:xfrm>
                <a:off x="6353175" y="3360420"/>
                <a:ext cx="621029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621029" h="45720" extrusionOk="0">
                    <a:moveTo>
                      <a:pt x="38100" y="20002"/>
                    </a:moveTo>
                    <a:lnTo>
                      <a:pt x="0" y="32385"/>
                    </a:lnTo>
                    <a:cubicBezTo>
                      <a:pt x="11430" y="39052"/>
                      <a:pt x="27622" y="44767"/>
                      <a:pt x="50483" y="44767"/>
                    </a:cubicBezTo>
                    <a:cubicBezTo>
                      <a:pt x="51435" y="44767"/>
                      <a:pt x="53340" y="44767"/>
                      <a:pt x="54292" y="44767"/>
                    </a:cubicBezTo>
                    <a:cubicBezTo>
                      <a:pt x="58103" y="44767"/>
                      <a:pt x="60960" y="44767"/>
                      <a:pt x="63817" y="45720"/>
                    </a:cubicBezTo>
                    <a:lnTo>
                      <a:pt x="604838" y="45720"/>
                    </a:lnTo>
                    <a:cubicBezTo>
                      <a:pt x="610553" y="30480"/>
                      <a:pt x="616268" y="15240"/>
                      <a:pt x="621030" y="0"/>
                    </a:cubicBezTo>
                    <a:lnTo>
                      <a:pt x="83820" y="0"/>
                    </a:lnTo>
                    <a:cubicBezTo>
                      <a:pt x="70485" y="7620"/>
                      <a:pt x="55245" y="14288"/>
                      <a:pt x="38100" y="200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86" name="Google Shape;3286;p18"/>
              <p:cNvSpPr/>
              <p:nvPr/>
            </p:nvSpPr>
            <p:spPr>
              <a:xfrm>
                <a:off x="5218747" y="3360420"/>
                <a:ext cx="625792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625792" h="45720" extrusionOk="0">
                    <a:moveTo>
                      <a:pt x="570548" y="44767"/>
                    </a:moveTo>
                    <a:cubicBezTo>
                      <a:pt x="572453" y="44767"/>
                      <a:pt x="573405" y="44767"/>
                      <a:pt x="575310" y="44767"/>
                    </a:cubicBezTo>
                    <a:cubicBezTo>
                      <a:pt x="599123" y="44767"/>
                      <a:pt x="614363" y="39052"/>
                      <a:pt x="625793" y="32385"/>
                    </a:cubicBezTo>
                    <a:lnTo>
                      <a:pt x="587693" y="20002"/>
                    </a:lnTo>
                    <a:cubicBezTo>
                      <a:pt x="570548" y="14288"/>
                      <a:pt x="555307" y="7620"/>
                      <a:pt x="541020" y="0"/>
                    </a:cubicBezTo>
                    <a:lnTo>
                      <a:pt x="0" y="0"/>
                    </a:lnTo>
                    <a:cubicBezTo>
                      <a:pt x="4763" y="15240"/>
                      <a:pt x="10477" y="30480"/>
                      <a:pt x="16192" y="45720"/>
                    </a:cubicBezTo>
                    <a:lnTo>
                      <a:pt x="561023" y="45720"/>
                    </a:lnTo>
                    <a:cubicBezTo>
                      <a:pt x="563880" y="44767"/>
                      <a:pt x="566738" y="44767"/>
                      <a:pt x="570548" y="4476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87" name="Google Shape;3287;p18"/>
              <p:cNvSpPr/>
              <p:nvPr/>
            </p:nvSpPr>
            <p:spPr>
              <a:xfrm>
                <a:off x="6231254" y="3445192"/>
                <a:ext cx="710565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710565" h="45720" extrusionOk="0">
                    <a:moveTo>
                      <a:pt x="188595" y="953"/>
                    </a:moveTo>
                    <a:cubicBezTo>
                      <a:pt x="167640" y="14288"/>
                      <a:pt x="124778" y="27623"/>
                      <a:pt x="81915" y="27623"/>
                    </a:cubicBezTo>
                    <a:lnTo>
                      <a:pt x="80963" y="27623"/>
                    </a:lnTo>
                    <a:cubicBezTo>
                      <a:pt x="77153" y="27623"/>
                      <a:pt x="73342" y="26670"/>
                      <a:pt x="70485" y="25717"/>
                    </a:cubicBezTo>
                    <a:cubicBezTo>
                      <a:pt x="57150" y="33338"/>
                      <a:pt x="26670" y="41910"/>
                      <a:pt x="0" y="45720"/>
                    </a:cubicBezTo>
                    <a:lnTo>
                      <a:pt x="688658" y="45720"/>
                    </a:lnTo>
                    <a:cubicBezTo>
                      <a:pt x="696278" y="30480"/>
                      <a:pt x="703898" y="15240"/>
                      <a:pt x="710565" y="0"/>
                    </a:cubicBezTo>
                    <a:lnTo>
                      <a:pt x="189548" y="0"/>
                    </a:lnTo>
                    <a:cubicBezTo>
                      <a:pt x="189548" y="953"/>
                      <a:pt x="189548" y="953"/>
                      <a:pt x="188595" y="95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88" name="Google Shape;3288;p18"/>
              <p:cNvSpPr/>
              <p:nvPr/>
            </p:nvSpPr>
            <p:spPr>
              <a:xfrm>
                <a:off x="5252085" y="3446145"/>
                <a:ext cx="714374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714374" h="45720" extrusionOk="0">
                    <a:moveTo>
                      <a:pt x="643890" y="25717"/>
                    </a:moveTo>
                    <a:cubicBezTo>
                      <a:pt x="641032" y="26670"/>
                      <a:pt x="637223" y="27622"/>
                      <a:pt x="633413" y="27622"/>
                    </a:cubicBezTo>
                    <a:lnTo>
                      <a:pt x="632460" y="27622"/>
                    </a:lnTo>
                    <a:cubicBezTo>
                      <a:pt x="589598" y="27622"/>
                      <a:pt x="546735" y="14288"/>
                      <a:pt x="525780" y="952"/>
                    </a:cubicBezTo>
                    <a:cubicBezTo>
                      <a:pt x="525780" y="952"/>
                      <a:pt x="524828" y="0"/>
                      <a:pt x="523875" y="0"/>
                    </a:cubicBezTo>
                    <a:lnTo>
                      <a:pt x="0" y="0"/>
                    </a:lnTo>
                    <a:cubicBezTo>
                      <a:pt x="6667" y="15240"/>
                      <a:pt x="14288" y="30480"/>
                      <a:pt x="21907" y="45720"/>
                    </a:cubicBezTo>
                    <a:lnTo>
                      <a:pt x="714375" y="45720"/>
                    </a:lnTo>
                    <a:cubicBezTo>
                      <a:pt x="687705" y="41910"/>
                      <a:pt x="657225" y="33338"/>
                      <a:pt x="643890" y="2571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89" name="Google Shape;3289;p18"/>
              <p:cNvSpPr/>
              <p:nvPr/>
            </p:nvSpPr>
            <p:spPr>
              <a:xfrm>
                <a:off x="4989989" y="1862137"/>
                <a:ext cx="2212551" cy="2412682"/>
              </a:xfrm>
              <a:custGeom>
                <a:avLst/>
                <a:gdLst/>
                <a:ahLst/>
                <a:cxnLst/>
                <a:rect l="l" t="t" r="r" b="b"/>
                <a:pathLst>
                  <a:path w="2212551" h="2412682" extrusionOk="0">
                    <a:moveTo>
                      <a:pt x="78263" y="1206818"/>
                    </a:moveTo>
                    <a:cubicBezTo>
                      <a:pt x="54450" y="1213485"/>
                      <a:pt x="36353" y="1225868"/>
                      <a:pt x="23018" y="1245870"/>
                    </a:cubicBezTo>
                    <a:cubicBezTo>
                      <a:pt x="-23655" y="1316355"/>
                      <a:pt x="10635" y="1460183"/>
                      <a:pt x="38258" y="1575435"/>
                    </a:cubicBezTo>
                    <a:cubicBezTo>
                      <a:pt x="47783" y="1616393"/>
                      <a:pt x="57308" y="1655445"/>
                      <a:pt x="61118" y="1684973"/>
                    </a:cubicBezTo>
                    <a:cubicBezTo>
                      <a:pt x="62070" y="1689735"/>
                      <a:pt x="62070" y="1695450"/>
                      <a:pt x="63023" y="1701165"/>
                    </a:cubicBezTo>
                    <a:cubicBezTo>
                      <a:pt x="67785" y="1736408"/>
                      <a:pt x="73500" y="1777365"/>
                      <a:pt x="65880" y="1802130"/>
                    </a:cubicBezTo>
                    <a:lnTo>
                      <a:pt x="63023" y="1809750"/>
                    </a:lnTo>
                    <a:lnTo>
                      <a:pt x="70643" y="1811655"/>
                    </a:lnTo>
                    <a:cubicBezTo>
                      <a:pt x="96360" y="1817370"/>
                      <a:pt x="128745" y="1842135"/>
                      <a:pt x="157320" y="1864995"/>
                    </a:cubicBezTo>
                    <a:cubicBezTo>
                      <a:pt x="161130" y="1868805"/>
                      <a:pt x="165893" y="1871663"/>
                      <a:pt x="169703" y="1874520"/>
                    </a:cubicBezTo>
                    <a:cubicBezTo>
                      <a:pt x="192563" y="1892618"/>
                      <a:pt x="222090" y="1920240"/>
                      <a:pt x="252570" y="1948815"/>
                    </a:cubicBezTo>
                    <a:cubicBezTo>
                      <a:pt x="336390" y="2027873"/>
                      <a:pt x="441165" y="2126933"/>
                      <a:pt x="524985" y="2126933"/>
                    </a:cubicBezTo>
                    <a:cubicBezTo>
                      <a:pt x="526890" y="2126933"/>
                      <a:pt x="528795" y="2126933"/>
                      <a:pt x="530700" y="2126933"/>
                    </a:cubicBezTo>
                    <a:cubicBezTo>
                      <a:pt x="554513" y="2125980"/>
                      <a:pt x="575468" y="2115503"/>
                      <a:pt x="592613" y="2098358"/>
                    </a:cubicBezTo>
                    <a:cubicBezTo>
                      <a:pt x="585945" y="2122170"/>
                      <a:pt x="587850" y="2145030"/>
                      <a:pt x="599280" y="2165985"/>
                    </a:cubicBezTo>
                    <a:cubicBezTo>
                      <a:pt x="637380" y="2241233"/>
                      <a:pt x="778350" y="2284095"/>
                      <a:pt x="891698" y="2317433"/>
                    </a:cubicBezTo>
                    <a:cubicBezTo>
                      <a:pt x="932655" y="2329815"/>
                      <a:pt x="970755" y="2341245"/>
                      <a:pt x="997425" y="2352675"/>
                    </a:cubicBezTo>
                    <a:cubicBezTo>
                      <a:pt x="1002188" y="2354580"/>
                      <a:pt x="1006950" y="2356485"/>
                      <a:pt x="1011713" y="2358390"/>
                    </a:cubicBezTo>
                    <a:cubicBezTo>
                      <a:pt x="1045050" y="2371725"/>
                      <a:pt x="1083150" y="2386965"/>
                      <a:pt x="1101248" y="2406968"/>
                    </a:cubicBezTo>
                    <a:lnTo>
                      <a:pt x="1106963" y="2412683"/>
                    </a:lnTo>
                    <a:lnTo>
                      <a:pt x="1112678" y="2406968"/>
                    </a:lnTo>
                    <a:cubicBezTo>
                      <a:pt x="1130775" y="2387918"/>
                      <a:pt x="1168875" y="2372678"/>
                      <a:pt x="1202213" y="2358390"/>
                    </a:cubicBezTo>
                    <a:cubicBezTo>
                      <a:pt x="1206975" y="2356485"/>
                      <a:pt x="1211738" y="2354580"/>
                      <a:pt x="1216500" y="2352675"/>
                    </a:cubicBezTo>
                    <a:cubicBezTo>
                      <a:pt x="1243170" y="2341245"/>
                      <a:pt x="1282223" y="2329815"/>
                      <a:pt x="1322228" y="2317433"/>
                    </a:cubicBezTo>
                    <a:cubicBezTo>
                      <a:pt x="1435575" y="2283143"/>
                      <a:pt x="1576545" y="2241233"/>
                      <a:pt x="1614645" y="2165985"/>
                    </a:cubicBezTo>
                    <a:cubicBezTo>
                      <a:pt x="1625123" y="2145030"/>
                      <a:pt x="1627028" y="2121218"/>
                      <a:pt x="1620360" y="2097405"/>
                    </a:cubicBezTo>
                    <a:cubicBezTo>
                      <a:pt x="1637505" y="2114550"/>
                      <a:pt x="1658460" y="2124075"/>
                      <a:pt x="1682273" y="2125980"/>
                    </a:cubicBezTo>
                    <a:cubicBezTo>
                      <a:pt x="1684178" y="2125980"/>
                      <a:pt x="1686083" y="2125980"/>
                      <a:pt x="1687988" y="2125980"/>
                    </a:cubicBezTo>
                    <a:cubicBezTo>
                      <a:pt x="1771808" y="2125980"/>
                      <a:pt x="1875630" y="2027873"/>
                      <a:pt x="1960403" y="1947863"/>
                    </a:cubicBezTo>
                    <a:cubicBezTo>
                      <a:pt x="1990883" y="1918335"/>
                      <a:pt x="2020410" y="1891665"/>
                      <a:pt x="2043270" y="1873568"/>
                    </a:cubicBezTo>
                    <a:cubicBezTo>
                      <a:pt x="2047080" y="1870710"/>
                      <a:pt x="2051843" y="1866900"/>
                      <a:pt x="2055653" y="1864043"/>
                    </a:cubicBezTo>
                    <a:cubicBezTo>
                      <a:pt x="2084228" y="1842135"/>
                      <a:pt x="2116613" y="1816418"/>
                      <a:pt x="2142330" y="1810703"/>
                    </a:cubicBezTo>
                    <a:lnTo>
                      <a:pt x="2149950" y="1808798"/>
                    </a:lnTo>
                    <a:lnTo>
                      <a:pt x="2147093" y="1801178"/>
                    </a:lnTo>
                    <a:cubicBezTo>
                      <a:pt x="2139473" y="1776413"/>
                      <a:pt x="2145188" y="1735455"/>
                      <a:pt x="2149950" y="1700213"/>
                    </a:cubicBezTo>
                    <a:cubicBezTo>
                      <a:pt x="2150903" y="1694498"/>
                      <a:pt x="2151855" y="1689735"/>
                      <a:pt x="2151855" y="1684020"/>
                    </a:cubicBezTo>
                    <a:cubicBezTo>
                      <a:pt x="2155665" y="1655445"/>
                      <a:pt x="2165190" y="1616393"/>
                      <a:pt x="2174715" y="1574483"/>
                    </a:cubicBezTo>
                    <a:cubicBezTo>
                      <a:pt x="2202338" y="1459230"/>
                      <a:pt x="2235675" y="1315403"/>
                      <a:pt x="2189955" y="1244918"/>
                    </a:cubicBezTo>
                    <a:cubicBezTo>
                      <a:pt x="2176620" y="1224915"/>
                      <a:pt x="2157570" y="1211580"/>
                      <a:pt x="2133758" y="1205865"/>
                    </a:cubicBezTo>
                    <a:cubicBezTo>
                      <a:pt x="2157570" y="1199198"/>
                      <a:pt x="2175668" y="1186815"/>
                      <a:pt x="2189003" y="1166813"/>
                    </a:cubicBezTo>
                    <a:cubicBezTo>
                      <a:pt x="2235675" y="1096328"/>
                      <a:pt x="2201385" y="952500"/>
                      <a:pt x="2173763" y="837248"/>
                    </a:cubicBezTo>
                    <a:cubicBezTo>
                      <a:pt x="2164238" y="796290"/>
                      <a:pt x="2154713" y="757238"/>
                      <a:pt x="2150903" y="727710"/>
                    </a:cubicBezTo>
                    <a:cubicBezTo>
                      <a:pt x="2149950" y="722948"/>
                      <a:pt x="2149950" y="717233"/>
                      <a:pt x="2148998" y="711518"/>
                    </a:cubicBezTo>
                    <a:cubicBezTo>
                      <a:pt x="2144235" y="676275"/>
                      <a:pt x="2138520" y="635318"/>
                      <a:pt x="2146140" y="610553"/>
                    </a:cubicBezTo>
                    <a:lnTo>
                      <a:pt x="2148998" y="602933"/>
                    </a:lnTo>
                    <a:lnTo>
                      <a:pt x="2141378" y="601028"/>
                    </a:lnTo>
                    <a:cubicBezTo>
                      <a:pt x="2115660" y="595313"/>
                      <a:pt x="2083275" y="570548"/>
                      <a:pt x="2054700" y="547688"/>
                    </a:cubicBezTo>
                    <a:cubicBezTo>
                      <a:pt x="2049938" y="543878"/>
                      <a:pt x="2046128" y="541020"/>
                      <a:pt x="2042318" y="538163"/>
                    </a:cubicBezTo>
                    <a:cubicBezTo>
                      <a:pt x="2019458" y="520065"/>
                      <a:pt x="1989930" y="492443"/>
                      <a:pt x="1959450" y="463868"/>
                    </a:cubicBezTo>
                    <a:cubicBezTo>
                      <a:pt x="1875630" y="384810"/>
                      <a:pt x="1770855" y="285750"/>
                      <a:pt x="1687035" y="285750"/>
                    </a:cubicBezTo>
                    <a:cubicBezTo>
                      <a:pt x="1685130" y="285750"/>
                      <a:pt x="1683225" y="285750"/>
                      <a:pt x="1681320" y="285750"/>
                    </a:cubicBezTo>
                    <a:cubicBezTo>
                      <a:pt x="1657508" y="286703"/>
                      <a:pt x="1636553" y="297180"/>
                      <a:pt x="1619408" y="314325"/>
                    </a:cubicBezTo>
                    <a:cubicBezTo>
                      <a:pt x="1626075" y="290513"/>
                      <a:pt x="1624170" y="267653"/>
                      <a:pt x="1612740" y="246698"/>
                    </a:cubicBezTo>
                    <a:cubicBezTo>
                      <a:pt x="1574640" y="171450"/>
                      <a:pt x="1433670" y="128588"/>
                      <a:pt x="1319370" y="95250"/>
                    </a:cubicBezTo>
                    <a:cubicBezTo>
                      <a:pt x="1278413" y="82868"/>
                      <a:pt x="1240313" y="71438"/>
                      <a:pt x="1213643" y="60008"/>
                    </a:cubicBezTo>
                    <a:cubicBezTo>
                      <a:pt x="1208880" y="58103"/>
                      <a:pt x="1204118" y="56197"/>
                      <a:pt x="1199355" y="54293"/>
                    </a:cubicBezTo>
                    <a:cubicBezTo>
                      <a:pt x="1166018" y="40958"/>
                      <a:pt x="1127918" y="25717"/>
                      <a:pt x="1109820" y="5715"/>
                    </a:cubicBezTo>
                    <a:lnTo>
                      <a:pt x="1106010" y="0"/>
                    </a:lnTo>
                    <a:lnTo>
                      <a:pt x="1100295" y="5715"/>
                    </a:lnTo>
                    <a:cubicBezTo>
                      <a:pt x="1082198" y="24765"/>
                      <a:pt x="1044098" y="40005"/>
                      <a:pt x="1010760" y="54293"/>
                    </a:cubicBezTo>
                    <a:cubicBezTo>
                      <a:pt x="1005998" y="56197"/>
                      <a:pt x="1001235" y="58103"/>
                      <a:pt x="996473" y="60008"/>
                    </a:cubicBezTo>
                    <a:cubicBezTo>
                      <a:pt x="969803" y="71438"/>
                      <a:pt x="930750" y="82868"/>
                      <a:pt x="890745" y="95250"/>
                    </a:cubicBezTo>
                    <a:cubicBezTo>
                      <a:pt x="777398" y="129540"/>
                      <a:pt x="636428" y="171450"/>
                      <a:pt x="598328" y="246698"/>
                    </a:cubicBezTo>
                    <a:cubicBezTo>
                      <a:pt x="587850" y="267653"/>
                      <a:pt x="585945" y="291465"/>
                      <a:pt x="592613" y="315278"/>
                    </a:cubicBezTo>
                    <a:cubicBezTo>
                      <a:pt x="575468" y="298133"/>
                      <a:pt x="554513" y="288608"/>
                      <a:pt x="530700" y="286703"/>
                    </a:cubicBezTo>
                    <a:cubicBezTo>
                      <a:pt x="445928" y="281940"/>
                      <a:pt x="339248" y="382905"/>
                      <a:pt x="252570" y="464820"/>
                    </a:cubicBezTo>
                    <a:cubicBezTo>
                      <a:pt x="222090" y="494348"/>
                      <a:pt x="192563" y="521018"/>
                      <a:pt x="169703" y="539115"/>
                    </a:cubicBezTo>
                    <a:cubicBezTo>
                      <a:pt x="165893" y="541973"/>
                      <a:pt x="161130" y="545783"/>
                      <a:pt x="157320" y="548640"/>
                    </a:cubicBezTo>
                    <a:cubicBezTo>
                      <a:pt x="128745" y="570548"/>
                      <a:pt x="96360" y="596265"/>
                      <a:pt x="70643" y="601980"/>
                    </a:cubicBezTo>
                    <a:lnTo>
                      <a:pt x="63023" y="603885"/>
                    </a:lnTo>
                    <a:lnTo>
                      <a:pt x="65880" y="611505"/>
                    </a:lnTo>
                    <a:cubicBezTo>
                      <a:pt x="73500" y="636270"/>
                      <a:pt x="67785" y="677228"/>
                      <a:pt x="63023" y="712470"/>
                    </a:cubicBezTo>
                    <a:cubicBezTo>
                      <a:pt x="62070" y="718185"/>
                      <a:pt x="61118" y="722948"/>
                      <a:pt x="61118" y="728663"/>
                    </a:cubicBezTo>
                    <a:cubicBezTo>
                      <a:pt x="57308" y="757238"/>
                      <a:pt x="47783" y="796290"/>
                      <a:pt x="38258" y="838200"/>
                    </a:cubicBezTo>
                    <a:cubicBezTo>
                      <a:pt x="10635" y="953453"/>
                      <a:pt x="-22702" y="1097280"/>
                      <a:pt x="23018" y="1167765"/>
                    </a:cubicBezTo>
                    <a:cubicBezTo>
                      <a:pt x="35400" y="1187768"/>
                      <a:pt x="53498" y="1201103"/>
                      <a:pt x="78263" y="1206818"/>
                    </a:cubicBezTo>
                    <a:close/>
                    <a:moveTo>
                      <a:pt x="1106963" y="193358"/>
                    </a:moveTo>
                    <a:cubicBezTo>
                      <a:pt x="1663223" y="193358"/>
                      <a:pt x="2115660" y="647700"/>
                      <a:pt x="2115660" y="1206818"/>
                    </a:cubicBezTo>
                    <a:cubicBezTo>
                      <a:pt x="2115660" y="1765935"/>
                      <a:pt x="1663223" y="2220278"/>
                      <a:pt x="1106963" y="2220278"/>
                    </a:cubicBezTo>
                    <a:cubicBezTo>
                      <a:pt x="550703" y="2220278"/>
                      <a:pt x="98265" y="1765935"/>
                      <a:pt x="98265" y="1206818"/>
                    </a:cubicBezTo>
                    <a:cubicBezTo>
                      <a:pt x="98265" y="647700"/>
                      <a:pt x="550703" y="193358"/>
                      <a:pt x="1106963" y="1933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90" name="Google Shape;3290;p18"/>
              <p:cNvSpPr/>
              <p:nvPr/>
            </p:nvSpPr>
            <p:spPr>
              <a:xfrm>
                <a:off x="5638800" y="3871912"/>
                <a:ext cx="916304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916304" h="45720" extrusionOk="0">
                    <a:moveTo>
                      <a:pt x="90488" y="45720"/>
                    </a:moveTo>
                    <a:lnTo>
                      <a:pt x="825818" y="45720"/>
                    </a:lnTo>
                    <a:cubicBezTo>
                      <a:pt x="857250" y="32385"/>
                      <a:pt x="887730" y="17145"/>
                      <a:pt x="916305" y="0"/>
                    </a:cubicBezTo>
                    <a:lnTo>
                      <a:pt x="0" y="0"/>
                    </a:lnTo>
                    <a:cubicBezTo>
                      <a:pt x="28575" y="16192"/>
                      <a:pt x="59055" y="31433"/>
                      <a:pt x="90488" y="457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91" name="Google Shape;3291;p18"/>
              <p:cNvSpPr/>
              <p:nvPr/>
            </p:nvSpPr>
            <p:spPr>
              <a:xfrm>
                <a:off x="5838825" y="3957637"/>
                <a:ext cx="516254" cy="36195"/>
              </a:xfrm>
              <a:custGeom>
                <a:avLst/>
                <a:gdLst/>
                <a:ahLst/>
                <a:cxnLst/>
                <a:rect l="l" t="t" r="r" b="b"/>
                <a:pathLst>
                  <a:path w="516254" h="36195" extrusionOk="0">
                    <a:moveTo>
                      <a:pt x="258128" y="36195"/>
                    </a:moveTo>
                    <a:cubicBezTo>
                      <a:pt x="347663" y="36195"/>
                      <a:pt x="434340" y="23813"/>
                      <a:pt x="516255" y="0"/>
                    </a:cubicBezTo>
                    <a:lnTo>
                      <a:pt x="0" y="0"/>
                    </a:lnTo>
                    <a:cubicBezTo>
                      <a:pt x="81915" y="22860"/>
                      <a:pt x="168592" y="36195"/>
                      <a:pt x="258128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92" name="Google Shape;3292;p18"/>
              <p:cNvSpPr/>
              <p:nvPr/>
            </p:nvSpPr>
            <p:spPr>
              <a:xfrm>
                <a:off x="6180772" y="3058477"/>
                <a:ext cx="205999" cy="305752"/>
              </a:xfrm>
              <a:custGeom>
                <a:avLst/>
                <a:gdLst/>
                <a:ahLst/>
                <a:cxnLst/>
                <a:rect l="l" t="t" r="r" b="b"/>
                <a:pathLst>
                  <a:path w="205999" h="305752" extrusionOk="0">
                    <a:moveTo>
                      <a:pt x="140018" y="11430"/>
                    </a:moveTo>
                    <a:cubicBezTo>
                      <a:pt x="134303" y="5715"/>
                      <a:pt x="115253" y="0"/>
                      <a:pt x="92393" y="0"/>
                    </a:cubicBezTo>
                    <a:cubicBezTo>
                      <a:pt x="81915" y="0"/>
                      <a:pt x="72390" y="952"/>
                      <a:pt x="62865" y="3810"/>
                    </a:cubicBezTo>
                    <a:cubicBezTo>
                      <a:pt x="28575" y="12382"/>
                      <a:pt x="0" y="48577"/>
                      <a:pt x="0" y="66675"/>
                    </a:cubicBezTo>
                    <a:cubicBezTo>
                      <a:pt x="10478" y="80010"/>
                      <a:pt x="23813" y="94297"/>
                      <a:pt x="36195" y="106680"/>
                    </a:cubicBezTo>
                    <a:cubicBezTo>
                      <a:pt x="63818" y="133350"/>
                      <a:pt x="89535" y="160020"/>
                      <a:pt x="90488" y="196215"/>
                    </a:cubicBezTo>
                    <a:cubicBezTo>
                      <a:pt x="91440" y="213360"/>
                      <a:pt x="88583" y="228600"/>
                      <a:pt x="82868" y="243840"/>
                    </a:cubicBezTo>
                    <a:cubicBezTo>
                      <a:pt x="70485" y="276225"/>
                      <a:pt x="40958" y="295275"/>
                      <a:pt x="14288" y="305752"/>
                    </a:cubicBezTo>
                    <a:cubicBezTo>
                      <a:pt x="92393" y="301942"/>
                      <a:pt x="149543" y="284797"/>
                      <a:pt x="179070" y="253365"/>
                    </a:cubicBezTo>
                    <a:cubicBezTo>
                      <a:pt x="199073" y="233363"/>
                      <a:pt x="207645" y="206692"/>
                      <a:pt x="205740" y="174307"/>
                    </a:cubicBezTo>
                    <a:cubicBezTo>
                      <a:pt x="203835" y="152400"/>
                      <a:pt x="187643" y="130492"/>
                      <a:pt x="172403" y="108585"/>
                    </a:cubicBezTo>
                    <a:cubicBezTo>
                      <a:pt x="150495" y="79057"/>
                      <a:pt x="127635" y="47625"/>
                      <a:pt x="140018" y="11430"/>
                    </a:cubicBezTo>
                    <a:cubicBezTo>
                      <a:pt x="140970" y="11430"/>
                      <a:pt x="140018" y="11430"/>
                      <a:pt x="140018" y="1143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93" name="Google Shape;3293;p18"/>
              <p:cNvSpPr/>
              <p:nvPr/>
            </p:nvSpPr>
            <p:spPr>
              <a:xfrm>
                <a:off x="6236970" y="3089909"/>
                <a:ext cx="262116" cy="284797"/>
              </a:xfrm>
              <a:custGeom>
                <a:avLst/>
                <a:gdLst/>
                <a:ahLst/>
                <a:cxnLst/>
                <a:rect l="l" t="t" r="r" b="b"/>
                <a:pathLst>
                  <a:path w="262116" h="284797" extrusionOk="0">
                    <a:moveTo>
                      <a:pt x="190500" y="0"/>
                    </a:moveTo>
                    <a:cubicBezTo>
                      <a:pt x="178117" y="0"/>
                      <a:pt x="160020" y="953"/>
                      <a:pt x="142875" y="7620"/>
                    </a:cubicBezTo>
                    <a:cubicBezTo>
                      <a:pt x="121920" y="15240"/>
                      <a:pt x="109538" y="22860"/>
                      <a:pt x="104775" y="30480"/>
                    </a:cubicBezTo>
                    <a:cubicBezTo>
                      <a:pt x="111442" y="42863"/>
                      <a:pt x="120015" y="56198"/>
                      <a:pt x="129540" y="67628"/>
                    </a:cubicBezTo>
                    <a:cubicBezTo>
                      <a:pt x="146685" y="90488"/>
                      <a:pt x="163830" y="114300"/>
                      <a:pt x="165735" y="140970"/>
                    </a:cubicBezTo>
                    <a:cubicBezTo>
                      <a:pt x="168592" y="178118"/>
                      <a:pt x="158115" y="208598"/>
                      <a:pt x="135255" y="231458"/>
                    </a:cubicBezTo>
                    <a:cubicBezTo>
                      <a:pt x="107633" y="260033"/>
                      <a:pt x="61913" y="278130"/>
                      <a:pt x="0" y="284798"/>
                    </a:cubicBezTo>
                    <a:cubicBezTo>
                      <a:pt x="4763" y="284798"/>
                      <a:pt x="8572" y="284798"/>
                      <a:pt x="13335" y="284798"/>
                    </a:cubicBezTo>
                    <a:cubicBezTo>
                      <a:pt x="105727" y="284798"/>
                      <a:pt x="180975" y="263843"/>
                      <a:pt x="223838" y="225743"/>
                    </a:cubicBezTo>
                    <a:cubicBezTo>
                      <a:pt x="250508" y="201930"/>
                      <a:pt x="263842" y="173355"/>
                      <a:pt x="261938" y="140970"/>
                    </a:cubicBezTo>
                    <a:cubicBezTo>
                      <a:pt x="260985" y="119063"/>
                      <a:pt x="248602" y="101918"/>
                      <a:pt x="237172" y="84773"/>
                    </a:cubicBezTo>
                    <a:cubicBezTo>
                      <a:pt x="220980" y="61913"/>
                      <a:pt x="202883" y="36195"/>
                      <a:pt x="222885" y="953"/>
                    </a:cubicBezTo>
                    <a:cubicBezTo>
                      <a:pt x="216217" y="1905"/>
                      <a:pt x="204788" y="0"/>
                      <a:pt x="1905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94" name="Google Shape;3294;p18"/>
              <p:cNvSpPr/>
              <p:nvPr/>
            </p:nvSpPr>
            <p:spPr>
              <a:xfrm>
                <a:off x="5940559" y="3035617"/>
                <a:ext cx="315693" cy="330517"/>
              </a:xfrm>
              <a:custGeom>
                <a:avLst/>
                <a:gdLst/>
                <a:ahLst/>
                <a:cxnLst/>
                <a:rect l="l" t="t" r="r" b="b"/>
                <a:pathLst>
                  <a:path w="315693" h="330517" extrusionOk="0">
                    <a:moveTo>
                      <a:pt x="308793" y="260985"/>
                    </a:moveTo>
                    <a:cubicBezTo>
                      <a:pt x="314507" y="247650"/>
                      <a:pt x="316412" y="234315"/>
                      <a:pt x="315460" y="219075"/>
                    </a:cubicBezTo>
                    <a:cubicBezTo>
                      <a:pt x="313555" y="188595"/>
                      <a:pt x="290695" y="163830"/>
                      <a:pt x="265930" y="140017"/>
                    </a:cubicBezTo>
                    <a:cubicBezTo>
                      <a:pt x="257357" y="131445"/>
                      <a:pt x="212590" y="87630"/>
                      <a:pt x="196398" y="49530"/>
                    </a:cubicBezTo>
                    <a:lnTo>
                      <a:pt x="193540" y="43815"/>
                    </a:lnTo>
                    <a:cubicBezTo>
                      <a:pt x="183062" y="16192"/>
                      <a:pt x="175443" y="0"/>
                      <a:pt x="157345" y="0"/>
                    </a:cubicBezTo>
                    <a:cubicBezTo>
                      <a:pt x="140200" y="0"/>
                      <a:pt x="131628" y="18098"/>
                      <a:pt x="120198" y="45720"/>
                    </a:cubicBezTo>
                    <a:cubicBezTo>
                      <a:pt x="119245" y="46673"/>
                      <a:pt x="89718" y="102870"/>
                      <a:pt x="46855" y="143828"/>
                    </a:cubicBezTo>
                    <a:cubicBezTo>
                      <a:pt x="22090" y="166688"/>
                      <a:pt x="1135" y="190500"/>
                      <a:pt x="182" y="220028"/>
                    </a:cubicBezTo>
                    <a:cubicBezTo>
                      <a:pt x="-770" y="234315"/>
                      <a:pt x="2087" y="247650"/>
                      <a:pt x="6850" y="261938"/>
                    </a:cubicBezTo>
                    <a:cubicBezTo>
                      <a:pt x="24948" y="309563"/>
                      <a:pt x="94480" y="330517"/>
                      <a:pt x="155440" y="330517"/>
                    </a:cubicBezTo>
                    <a:lnTo>
                      <a:pt x="158298" y="330517"/>
                    </a:lnTo>
                    <a:lnTo>
                      <a:pt x="158298" y="330517"/>
                    </a:lnTo>
                    <a:lnTo>
                      <a:pt x="158298" y="330517"/>
                    </a:lnTo>
                    <a:lnTo>
                      <a:pt x="161155" y="330517"/>
                    </a:lnTo>
                    <a:cubicBezTo>
                      <a:pt x="221162" y="329565"/>
                      <a:pt x="290695" y="308610"/>
                      <a:pt x="308793" y="26098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95" name="Google Shape;3295;p18"/>
              <p:cNvSpPr/>
              <p:nvPr/>
            </p:nvSpPr>
            <p:spPr>
              <a:xfrm>
                <a:off x="5809990" y="3058477"/>
                <a:ext cx="205999" cy="305752"/>
              </a:xfrm>
              <a:custGeom>
                <a:avLst/>
                <a:gdLst/>
                <a:ahLst/>
                <a:cxnLst/>
                <a:rect l="l" t="t" r="r" b="b"/>
                <a:pathLst>
                  <a:path w="205999" h="305752" extrusionOk="0">
                    <a:moveTo>
                      <a:pt x="259" y="174307"/>
                    </a:moveTo>
                    <a:cubicBezTo>
                      <a:pt x="-1646" y="206692"/>
                      <a:pt x="6927" y="233363"/>
                      <a:pt x="26929" y="253365"/>
                    </a:cubicBezTo>
                    <a:cubicBezTo>
                      <a:pt x="56457" y="283845"/>
                      <a:pt x="113607" y="301942"/>
                      <a:pt x="191712" y="305752"/>
                    </a:cubicBezTo>
                    <a:cubicBezTo>
                      <a:pt x="165042" y="295275"/>
                      <a:pt x="135514" y="276225"/>
                      <a:pt x="123132" y="243840"/>
                    </a:cubicBezTo>
                    <a:cubicBezTo>
                      <a:pt x="117417" y="228600"/>
                      <a:pt x="114559" y="212407"/>
                      <a:pt x="115512" y="196215"/>
                    </a:cubicBezTo>
                    <a:cubicBezTo>
                      <a:pt x="117417" y="160020"/>
                      <a:pt x="142182" y="133350"/>
                      <a:pt x="169804" y="106680"/>
                    </a:cubicBezTo>
                    <a:cubicBezTo>
                      <a:pt x="182187" y="94297"/>
                      <a:pt x="195522" y="80010"/>
                      <a:pt x="205999" y="66675"/>
                    </a:cubicBezTo>
                    <a:cubicBezTo>
                      <a:pt x="205999" y="48577"/>
                      <a:pt x="177424" y="12382"/>
                      <a:pt x="143134" y="3810"/>
                    </a:cubicBezTo>
                    <a:cubicBezTo>
                      <a:pt x="133609" y="1905"/>
                      <a:pt x="124084" y="0"/>
                      <a:pt x="113607" y="0"/>
                    </a:cubicBezTo>
                    <a:cubicBezTo>
                      <a:pt x="90747" y="0"/>
                      <a:pt x="71697" y="5715"/>
                      <a:pt x="65982" y="11430"/>
                    </a:cubicBezTo>
                    <a:cubicBezTo>
                      <a:pt x="65982" y="11430"/>
                      <a:pt x="65029" y="12382"/>
                      <a:pt x="65029" y="12382"/>
                    </a:cubicBezTo>
                    <a:cubicBezTo>
                      <a:pt x="78364" y="48577"/>
                      <a:pt x="55504" y="79057"/>
                      <a:pt x="33597" y="109538"/>
                    </a:cubicBezTo>
                    <a:cubicBezTo>
                      <a:pt x="18357" y="130492"/>
                      <a:pt x="2164" y="152400"/>
                      <a:pt x="259" y="1743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96" name="Google Shape;3296;p18"/>
              <p:cNvSpPr/>
              <p:nvPr/>
            </p:nvSpPr>
            <p:spPr>
              <a:xfrm>
                <a:off x="5698628" y="3091815"/>
                <a:ext cx="262116" cy="284797"/>
              </a:xfrm>
              <a:custGeom>
                <a:avLst/>
                <a:gdLst/>
                <a:ahLst/>
                <a:cxnLst/>
                <a:rect l="l" t="t" r="r" b="b"/>
                <a:pathLst>
                  <a:path w="262116" h="284797" extrusionOk="0">
                    <a:moveTo>
                      <a:pt x="179" y="140970"/>
                    </a:moveTo>
                    <a:cubicBezTo>
                      <a:pt x="-1726" y="173355"/>
                      <a:pt x="11609" y="201930"/>
                      <a:pt x="38279" y="225742"/>
                    </a:cubicBezTo>
                    <a:cubicBezTo>
                      <a:pt x="81142" y="263842"/>
                      <a:pt x="156389" y="284797"/>
                      <a:pt x="248781" y="284797"/>
                    </a:cubicBezTo>
                    <a:cubicBezTo>
                      <a:pt x="253544" y="284797"/>
                      <a:pt x="257354" y="284797"/>
                      <a:pt x="262117" y="284797"/>
                    </a:cubicBezTo>
                    <a:cubicBezTo>
                      <a:pt x="199252" y="277177"/>
                      <a:pt x="154484" y="259080"/>
                      <a:pt x="126862" y="231457"/>
                    </a:cubicBezTo>
                    <a:cubicBezTo>
                      <a:pt x="104002" y="207645"/>
                      <a:pt x="93524" y="177165"/>
                      <a:pt x="96382" y="140970"/>
                    </a:cubicBezTo>
                    <a:cubicBezTo>
                      <a:pt x="98287" y="114300"/>
                      <a:pt x="115432" y="90488"/>
                      <a:pt x="132577" y="67627"/>
                    </a:cubicBezTo>
                    <a:cubicBezTo>
                      <a:pt x="142102" y="55245"/>
                      <a:pt x="150674" y="42863"/>
                      <a:pt x="157342" y="30480"/>
                    </a:cubicBezTo>
                    <a:cubicBezTo>
                      <a:pt x="152579" y="21907"/>
                      <a:pt x="140197" y="14288"/>
                      <a:pt x="119242" y="7620"/>
                    </a:cubicBezTo>
                    <a:cubicBezTo>
                      <a:pt x="102097" y="1905"/>
                      <a:pt x="83047" y="0"/>
                      <a:pt x="71617" y="0"/>
                    </a:cubicBezTo>
                    <a:cubicBezTo>
                      <a:pt x="57329" y="0"/>
                      <a:pt x="45899" y="1905"/>
                      <a:pt x="40184" y="3810"/>
                    </a:cubicBezTo>
                    <a:cubicBezTo>
                      <a:pt x="61139" y="39052"/>
                      <a:pt x="42089" y="64770"/>
                      <a:pt x="25897" y="87630"/>
                    </a:cubicBezTo>
                    <a:cubicBezTo>
                      <a:pt x="13514" y="101917"/>
                      <a:pt x="2084" y="119063"/>
                      <a:pt x="179" y="14097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97" name="Google Shape;3297;p18"/>
              <p:cNvSpPr/>
              <p:nvPr/>
            </p:nvSpPr>
            <p:spPr>
              <a:xfrm>
                <a:off x="5791200" y="3389947"/>
                <a:ext cx="150495" cy="61912"/>
              </a:xfrm>
              <a:custGeom>
                <a:avLst/>
                <a:gdLst/>
                <a:ahLst/>
                <a:cxnLst/>
                <a:rect l="l" t="t" r="r" b="b"/>
                <a:pathLst>
                  <a:path w="150495" h="61912" extrusionOk="0">
                    <a:moveTo>
                      <a:pt x="122873" y="25718"/>
                    </a:moveTo>
                    <a:cubicBezTo>
                      <a:pt x="126683" y="23813"/>
                      <a:pt x="129540" y="21908"/>
                      <a:pt x="131445" y="20003"/>
                    </a:cubicBezTo>
                    <a:cubicBezTo>
                      <a:pt x="137160" y="16193"/>
                      <a:pt x="140970" y="12383"/>
                      <a:pt x="144780" y="8573"/>
                    </a:cubicBezTo>
                    <a:cubicBezTo>
                      <a:pt x="146685" y="6668"/>
                      <a:pt x="148590" y="4763"/>
                      <a:pt x="150495" y="2858"/>
                    </a:cubicBezTo>
                    <a:cubicBezTo>
                      <a:pt x="132398" y="2858"/>
                      <a:pt x="115252" y="1905"/>
                      <a:pt x="98108" y="0"/>
                    </a:cubicBezTo>
                    <a:lnTo>
                      <a:pt x="98108" y="0"/>
                    </a:lnTo>
                    <a:cubicBezTo>
                      <a:pt x="96202" y="0"/>
                      <a:pt x="95250" y="953"/>
                      <a:pt x="94298" y="1905"/>
                    </a:cubicBezTo>
                    <a:cubicBezTo>
                      <a:pt x="92392" y="3810"/>
                      <a:pt x="89535" y="5715"/>
                      <a:pt x="87630" y="7620"/>
                    </a:cubicBezTo>
                    <a:cubicBezTo>
                      <a:pt x="73342" y="20003"/>
                      <a:pt x="49530" y="40005"/>
                      <a:pt x="1905" y="40005"/>
                    </a:cubicBezTo>
                    <a:lnTo>
                      <a:pt x="0" y="40005"/>
                    </a:lnTo>
                    <a:cubicBezTo>
                      <a:pt x="16192" y="48578"/>
                      <a:pt x="53340" y="60960"/>
                      <a:pt x="92392" y="61913"/>
                    </a:cubicBezTo>
                    <a:lnTo>
                      <a:pt x="92392" y="61913"/>
                    </a:lnTo>
                    <a:cubicBezTo>
                      <a:pt x="96202" y="61913"/>
                      <a:pt x="97155" y="60960"/>
                      <a:pt x="97155" y="59055"/>
                    </a:cubicBezTo>
                    <a:cubicBezTo>
                      <a:pt x="97155" y="56198"/>
                      <a:pt x="97155" y="54293"/>
                      <a:pt x="97155" y="52388"/>
                    </a:cubicBezTo>
                    <a:cubicBezTo>
                      <a:pt x="100013" y="40005"/>
                      <a:pt x="110490" y="33338"/>
                      <a:pt x="122873" y="257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98" name="Google Shape;3298;p18"/>
              <p:cNvSpPr/>
              <p:nvPr/>
            </p:nvSpPr>
            <p:spPr>
              <a:xfrm>
                <a:off x="5904547" y="3388995"/>
                <a:ext cx="103822" cy="80962"/>
              </a:xfrm>
              <a:custGeom>
                <a:avLst/>
                <a:gdLst/>
                <a:ahLst/>
                <a:cxnLst/>
                <a:rect l="l" t="t" r="r" b="b"/>
                <a:pathLst>
                  <a:path w="103822" h="80962" extrusionOk="0">
                    <a:moveTo>
                      <a:pt x="68580" y="80963"/>
                    </a:moveTo>
                    <a:cubicBezTo>
                      <a:pt x="78105" y="80963"/>
                      <a:pt x="87630" y="80010"/>
                      <a:pt x="94298" y="77152"/>
                    </a:cubicBezTo>
                    <a:cubicBezTo>
                      <a:pt x="99060" y="75247"/>
                      <a:pt x="102870" y="73342"/>
                      <a:pt x="103823" y="71438"/>
                    </a:cubicBezTo>
                    <a:cubicBezTo>
                      <a:pt x="101918" y="69533"/>
                      <a:pt x="100965" y="67627"/>
                      <a:pt x="99060" y="65722"/>
                    </a:cubicBezTo>
                    <a:cubicBezTo>
                      <a:pt x="88582" y="48577"/>
                      <a:pt x="81915" y="21908"/>
                      <a:pt x="101918" y="952"/>
                    </a:cubicBezTo>
                    <a:cubicBezTo>
                      <a:pt x="101918" y="952"/>
                      <a:pt x="101918" y="952"/>
                      <a:pt x="102870" y="0"/>
                    </a:cubicBezTo>
                    <a:cubicBezTo>
                      <a:pt x="97155" y="952"/>
                      <a:pt x="90487" y="952"/>
                      <a:pt x="84773" y="952"/>
                    </a:cubicBezTo>
                    <a:cubicBezTo>
                      <a:pt x="55245" y="4763"/>
                      <a:pt x="49530" y="10477"/>
                      <a:pt x="42862" y="19050"/>
                    </a:cubicBezTo>
                    <a:cubicBezTo>
                      <a:pt x="39052" y="22860"/>
                      <a:pt x="34290" y="27622"/>
                      <a:pt x="27623" y="33338"/>
                    </a:cubicBezTo>
                    <a:cubicBezTo>
                      <a:pt x="24765" y="35242"/>
                      <a:pt x="21907" y="37147"/>
                      <a:pt x="19050" y="39052"/>
                    </a:cubicBezTo>
                    <a:cubicBezTo>
                      <a:pt x="9525" y="44767"/>
                      <a:pt x="952" y="50483"/>
                      <a:pt x="0" y="55245"/>
                    </a:cubicBezTo>
                    <a:cubicBezTo>
                      <a:pt x="0" y="57150"/>
                      <a:pt x="0" y="58102"/>
                      <a:pt x="1905" y="60960"/>
                    </a:cubicBezTo>
                    <a:cubicBezTo>
                      <a:pt x="8573" y="71438"/>
                      <a:pt x="39052" y="80963"/>
                      <a:pt x="68580" y="8096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99" name="Google Shape;3299;p18"/>
              <p:cNvSpPr/>
              <p:nvPr/>
            </p:nvSpPr>
            <p:spPr>
              <a:xfrm>
                <a:off x="6010121" y="3382327"/>
                <a:ext cx="179377" cy="129539"/>
              </a:xfrm>
              <a:custGeom>
                <a:avLst/>
                <a:gdLst/>
                <a:ahLst/>
                <a:cxnLst/>
                <a:rect l="l" t="t" r="r" b="b"/>
                <a:pathLst>
                  <a:path w="179377" h="129539" extrusionOk="0">
                    <a:moveTo>
                      <a:pt x="88736" y="0"/>
                    </a:moveTo>
                    <a:lnTo>
                      <a:pt x="88736" y="0"/>
                    </a:lnTo>
                    <a:lnTo>
                      <a:pt x="87784" y="0"/>
                    </a:lnTo>
                    <a:cubicBezTo>
                      <a:pt x="44921" y="0"/>
                      <a:pt x="20156" y="5715"/>
                      <a:pt x="8726" y="19050"/>
                    </a:cubicBezTo>
                    <a:cubicBezTo>
                      <a:pt x="-4609" y="33338"/>
                      <a:pt x="-799" y="52388"/>
                      <a:pt x="7774" y="64770"/>
                    </a:cubicBezTo>
                    <a:cubicBezTo>
                      <a:pt x="9679" y="67627"/>
                      <a:pt x="11584" y="70485"/>
                      <a:pt x="14441" y="72390"/>
                    </a:cubicBezTo>
                    <a:lnTo>
                      <a:pt x="16346" y="74295"/>
                    </a:lnTo>
                    <a:cubicBezTo>
                      <a:pt x="23014" y="79057"/>
                      <a:pt x="30634" y="81915"/>
                      <a:pt x="38254" y="84772"/>
                    </a:cubicBezTo>
                    <a:cubicBezTo>
                      <a:pt x="56351" y="91440"/>
                      <a:pt x="76354" y="99060"/>
                      <a:pt x="89689" y="129540"/>
                    </a:cubicBezTo>
                    <a:cubicBezTo>
                      <a:pt x="103024" y="98107"/>
                      <a:pt x="123026" y="91440"/>
                      <a:pt x="141124" y="84772"/>
                    </a:cubicBezTo>
                    <a:cubicBezTo>
                      <a:pt x="148744" y="81915"/>
                      <a:pt x="156364" y="79057"/>
                      <a:pt x="163031" y="74295"/>
                    </a:cubicBezTo>
                    <a:lnTo>
                      <a:pt x="164936" y="72390"/>
                    </a:lnTo>
                    <a:cubicBezTo>
                      <a:pt x="167794" y="70485"/>
                      <a:pt x="169699" y="67627"/>
                      <a:pt x="171604" y="64770"/>
                    </a:cubicBezTo>
                    <a:cubicBezTo>
                      <a:pt x="180176" y="52388"/>
                      <a:pt x="183986" y="33338"/>
                      <a:pt x="170651" y="19050"/>
                    </a:cubicBezTo>
                    <a:cubicBezTo>
                      <a:pt x="157316" y="5715"/>
                      <a:pt x="131599" y="0"/>
                      <a:pt x="88736" y="0"/>
                    </a:cubicBezTo>
                    <a:lnTo>
                      <a:pt x="88736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0" name="Google Shape;3300;p18"/>
              <p:cNvSpPr/>
              <p:nvPr/>
            </p:nvSpPr>
            <p:spPr>
              <a:xfrm>
                <a:off x="6188392" y="3388995"/>
                <a:ext cx="104775" cy="81914"/>
              </a:xfrm>
              <a:custGeom>
                <a:avLst/>
                <a:gdLst/>
                <a:ahLst/>
                <a:cxnLst/>
                <a:rect l="l" t="t" r="r" b="b"/>
                <a:pathLst>
                  <a:path w="104775" h="81914" extrusionOk="0">
                    <a:moveTo>
                      <a:pt x="0" y="72390"/>
                    </a:moveTo>
                    <a:cubicBezTo>
                      <a:pt x="1905" y="74295"/>
                      <a:pt x="4763" y="77152"/>
                      <a:pt x="9525" y="78105"/>
                    </a:cubicBezTo>
                    <a:cubicBezTo>
                      <a:pt x="16192" y="80010"/>
                      <a:pt x="24765" y="81915"/>
                      <a:pt x="35242" y="81915"/>
                    </a:cubicBezTo>
                    <a:cubicBezTo>
                      <a:pt x="64770" y="81915"/>
                      <a:pt x="95250" y="72390"/>
                      <a:pt x="102870" y="60960"/>
                    </a:cubicBezTo>
                    <a:cubicBezTo>
                      <a:pt x="104775" y="59055"/>
                      <a:pt x="104775" y="57150"/>
                      <a:pt x="104775" y="55245"/>
                    </a:cubicBezTo>
                    <a:cubicBezTo>
                      <a:pt x="103823" y="50483"/>
                      <a:pt x="95250" y="44767"/>
                      <a:pt x="85725" y="39052"/>
                    </a:cubicBezTo>
                    <a:cubicBezTo>
                      <a:pt x="82867" y="37147"/>
                      <a:pt x="80010" y="35242"/>
                      <a:pt x="77153" y="33338"/>
                    </a:cubicBezTo>
                    <a:cubicBezTo>
                      <a:pt x="69533" y="28575"/>
                      <a:pt x="65723" y="23813"/>
                      <a:pt x="61913" y="19050"/>
                    </a:cubicBezTo>
                    <a:cubicBezTo>
                      <a:pt x="54292" y="11430"/>
                      <a:pt x="48578" y="4763"/>
                      <a:pt x="20003" y="952"/>
                    </a:cubicBezTo>
                    <a:cubicBezTo>
                      <a:pt x="14288" y="952"/>
                      <a:pt x="8573" y="0"/>
                      <a:pt x="1905" y="0"/>
                    </a:cubicBezTo>
                    <a:cubicBezTo>
                      <a:pt x="1905" y="0"/>
                      <a:pt x="1905" y="0"/>
                      <a:pt x="2858" y="952"/>
                    </a:cubicBezTo>
                    <a:cubicBezTo>
                      <a:pt x="21908" y="21908"/>
                      <a:pt x="16192" y="49530"/>
                      <a:pt x="5715" y="65722"/>
                    </a:cubicBezTo>
                    <a:cubicBezTo>
                      <a:pt x="3810" y="67627"/>
                      <a:pt x="1905" y="70485"/>
                      <a:pt x="0" y="7239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1" name="Google Shape;3301;p18"/>
              <p:cNvSpPr/>
              <p:nvPr/>
            </p:nvSpPr>
            <p:spPr>
              <a:xfrm>
                <a:off x="6255067" y="3388042"/>
                <a:ext cx="150495" cy="61912"/>
              </a:xfrm>
              <a:custGeom>
                <a:avLst/>
                <a:gdLst/>
                <a:ahLst/>
                <a:cxnLst/>
                <a:rect l="l" t="t" r="r" b="b"/>
                <a:pathLst>
                  <a:path w="150495" h="61912" extrusionOk="0">
                    <a:moveTo>
                      <a:pt x="58103" y="61913"/>
                    </a:moveTo>
                    <a:lnTo>
                      <a:pt x="58103" y="61913"/>
                    </a:lnTo>
                    <a:cubicBezTo>
                      <a:pt x="97155" y="61913"/>
                      <a:pt x="135255" y="49530"/>
                      <a:pt x="150495" y="40005"/>
                    </a:cubicBezTo>
                    <a:lnTo>
                      <a:pt x="148590" y="40005"/>
                    </a:lnTo>
                    <a:cubicBezTo>
                      <a:pt x="100965" y="40005"/>
                      <a:pt x="77153" y="20003"/>
                      <a:pt x="62865" y="7620"/>
                    </a:cubicBezTo>
                    <a:cubicBezTo>
                      <a:pt x="60960" y="5715"/>
                      <a:pt x="58103" y="3810"/>
                      <a:pt x="56198" y="1905"/>
                    </a:cubicBezTo>
                    <a:cubicBezTo>
                      <a:pt x="55245" y="953"/>
                      <a:pt x="54292" y="953"/>
                      <a:pt x="52388" y="0"/>
                    </a:cubicBezTo>
                    <a:lnTo>
                      <a:pt x="52388" y="0"/>
                    </a:lnTo>
                    <a:cubicBezTo>
                      <a:pt x="35242" y="1905"/>
                      <a:pt x="17145" y="2858"/>
                      <a:pt x="0" y="2858"/>
                    </a:cubicBezTo>
                    <a:cubicBezTo>
                      <a:pt x="1905" y="4763"/>
                      <a:pt x="3810" y="6667"/>
                      <a:pt x="5715" y="8573"/>
                    </a:cubicBezTo>
                    <a:cubicBezTo>
                      <a:pt x="9525" y="12383"/>
                      <a:pt x="12383" y="16192"/>
                      <a:pt x="19050" y="20003"/>
                    </a:cubicBezTo>
                    <a:cubicBezTo>
                      <a:pt x="21908" y="21908"/>
                      <a:pt x="24765" y="23813"/>
                      <a:pt x="27623" y="25717"/>
                    </a:cubicBezTo>
                    <a:cubicBezTo>
                      <a:pt x="40005" y="33338"/>
                      <a:pt x="50483" y="40005"/>
                      <a:pt x="52388" y="51435"/>
                    </a:cubicBezTo>
                    <a:cubicBezTo>
                      <a:pt x="52388" y="53340"/>
                      <a:pt x="53340" y="56198"/>
                      <a:pt x="52388" y="58103"/>
                    </a:cubicBezTo>
                    <a:cubicBezTo>
                      <a:pt x="53340" y="60960"/>
                      <a:pt x="54292" y="61913"/>
                      <a:pt x="58103" y="619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2" name="Google Shape;3302;p18"/>
              <p:cNvSpPr/>
              <p:nvPr/>
            </p:nvSpPr>
            <p:spPr>
              <a:xfrm>
                <a:off x="5622575" y="3664505"/>
                <a:ext cx="433339" cy="150232"/>
              </a:xfrm>
              <a:custGeom>
                <a:avLst/>
                <a:gdLst/>
                <a:ahLst/>
                <a:cxnLst/>
                <a:rect l="l" t="t" r="r" b="b"/>
                <a:pathLst>
                  <a:path w="433339" h="150232" extrusionOk="0">
                    <a:moveTo>
                      <a:pt x="281020" y="82629"/>
                    </a:moveTo>
                    <a:cubicBezTo>
                      <a:pt x="285782" y="84534"/>
                      <a:pt x="349600" y="103584"/>
                      <a:pt x="361982" y="104537"/>
                    </a:cubicBezTo>
                    <a:cubicBezTo>
                      <a:pt x="382937" y="107394"/>
                      <a:pt x="404845" y="106442"/>
                      <a:pt x="421037" y="92154"/>
                    </a:cubicBezTo>
                    <a:cubicBezTo>
                      <a:pt x="421990" y="91202"/>
                      <a:pt x="422942" y="90249"/>
                      <a:pt x="424847" y="89297"/>
                    </a:cubicBezTo>
                    <a:cubicBezTo>
                      <a:pt x="427705" y="85487"/>
                      <a:pt x="430562" y="82629"/>
                      <a:pt x="431515" y="78819"/>
                    </a:cubicBezTo>
                    <a:cubicBezTo>
                      <a:pt x="440087" y="56912"/>
                      <a:pt x="419132" y="30242"/>
                      <a:pt x="354362" y="15002"/>
                    </a:cubicBezTo>
                    <a:cubicBezTo>
                      <a:pt x="274352" y="-4048"/>
                      <a:pt x="153385" y="-6906"/>
                      <a:pt x="67660" y="17859"/>
                    </a:cubicBezTo>
                    <a:cubicBezTo>
                      <a:pt x="19082" y="32147"/>
                      <a:pt x="-920" y="52149"/>
                      <a:pt x="32" y="72152"/>
                    </a:cubicBezTo>
                    <a:cubicBezTo>
                      <a:pt x="32" y="77867"/>
                      <a:pt x="1937" y="82629"/>
                      <a:pt x="4795" y="88344"/>
                    </a:cubicBezTo>
                    <a:lnTo>
                      <a:pt x="4795" y="88344"/>
                    </a:lnTo>
                    <a:cubicBezTo>
                      <a:pt x="10510" y="97869"/>
                      <a:pt x="20035" y="107394"/>
                      <a:pt x="33370" y="115014"/>
                    </a:cubicBezTo>
                    <a:cubicBezTo>
                      <a:pt x="40037" y="118824"/>
                      <a:pt x="46705" y="122634"/>
                      <a:pt x="55277" y="125492"/>
                    </a:cubicBezTo>
                    <a:lnTo>
                      <a:pt x="55277" y="125492"/>
                    </a:lnTo>
                    <a:cubicBezTo>
                      <a:pt x="69565" y="131207"/>
                      <a:pt x="84805" y="135969"/>
                      <a:pt x="102902" y="138827"/>
                    </a:cubicBezTo>
                    <a:cubicBezTo>
                      <a:pt x="150527" y="148352"/>
                      <a:pt x="208630" y="152162"/>
                      <a:pt x="258160" y="149304"/>
                    </a:cubicBezTo>
                    <a:cubicBezTo>
                      <a:pt x="330550" y="145494"/>
                      <a:pt x="324835" y="123587"/>
                      <a:pt x="309595" y="114062"/>
                    </a:cubicBezTo>
                    <a:cubicBezTo>
                      <a:pt x="305785" y="112157"/>
                      <a:pt x="287687" y="102632"/>
                      <a:pt x="275305" y="93107"/>
                    </a:cubicBezTo>
                    <a:cubicBezTo>
                      <a:pt x="264827" y="86439"/>
                      <a:pt x="271495" y="78819"/>
                      <a:pt x="281020" y="8262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3" name="Google Shape;3303;p18"/>
              <p:cNvSpPr/>
              <p:nvPr/>
            </p:nvSpPr>
            <p:spPr>
              <a:xfrm>
                <a:off x="5892164" y="3782377"/>
                <a:ext cx="786764" cy="50482"/>
              </a:xfrm>
              <a:custGeom>
                <a:avLst/>
                <a:gdLst/>
                <a:ahLst/>
                <a:cxnLst/>
                <a:rect l="l" t="t" r="r" b="b"/>
                <a:pathLst>
                  <a:path w="786764" h="50482" extrusionOk="0">
                    <a:moveTo>
                      <a:pt x="64770" y="0"/>
                    </a:moveTo>
                    <a:cubicBezTo>
                      <a:pt x="65723" y="952"/>
                      <a:pt x="65723" y="2857"/>
                      <a:pt x="65723" y="4763"/>
                    </a:cubicBezTo>
                    <a:cubicBezTo>
                      <a:pt x="66675" y="8572"/>
                      <a:pt x="66675" y="13335"/>
                      <a:pt x="65723" y="17145"/>
                    </a:cubicBezTo>
                    <a:cubicBezTo>
                      <a:pt x="60007" y="40957"/>
                      <a:pt x="28575" y="47625"/>
                      <a:pt x="0" y="50482"/>
                    </a:cubicBezTo>
                    <a:lnTo>
                      <a:pt x="725805" y="50482"/>
                    </a:lnTo>
                    <a:cubicBezTo>
                      <a:pt x="746760" y="36195"/>
                      <a:pt x="766763" y="20955"/>
                      <a:pt x="786765" y="4763"/>
                    </a:cubicBezTo>
                    <a:lnTo>
                      <a:pt x="81915" y="4763"/>
                    </a:lnTo>
                    <a:cubicBezTo>
                      <a:pt x="78105" y="2857"/>
                      <a:pt x="72390" y="1905"/>
                      <a:pt x="647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4" name="Google Shape;3304;p18"/>
              <p:cNvSpPr/>
              <p:nvPr/>
            </p:nvSpPr>
            <p:spPr>
              <a:xfrm>
                <a:off x="5514022" y="3787140"/>
                <a:ext cx="279082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279082" h="45719" extrusionOk="0">
                    <a:moveTo>
                      <a:pt x="206692" y="35242"/>
                    </a:moveTo>
                    <a:cubicBezTo>
                      <a:pt x="187642" y="31432"/>
                      <a:pt x="171450" y="26670"/>
                      <a:pt x="157163" y="20955"/>
                    </a:cubicBezTo>
                    <a:lnTo>
                      <a:pt x="156210" y="20955"/>
                    </a:lnTo>
                    <a:lnTo>
                      <a:pt x="155257" y="20955"/>
                    </a:lnTo>
                    <a:cubicBezTo>
                      <a:pt x="146685" y="17145"/>
                      <a:pt x="139065" y="13335"/>
                      <a:pt x="131445" y="9525"/>
                    </a:cubicBezTo>
                    <a:cubicBezTo>
                      <a:pt x="126682" y="6667"/>
                      <a:pt x="121920" y="3810"/>
                      <a:pt x="118110" y="0"/>
                    </a:cubicBezTo>
                    <a:lnTo>
                      <a:pt x="0" y="0"/>
                    </a:lnTo>
                    <a:cubicBezTo>
                      <a:pt x="20002" y="16192"/>
                      <a:pt x="40005" y="31432"/>
                      <a:pt x="60960" y="45720"/>
                    </a:cubicBezTo>
                    <a:lnTo>
                      <a:pt x="279082" y="45720"/>
                    </a:lnTo>
                    <a:cubicBezTo>
                      <a:pt x="253365" y="42863"/>
                      <a:pt x="228600" y="40005"/>
                      <a:pt x="206692" y="3524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5" name="Google Shape;3305;p18"/>
              <p:cNvSpPr/>
              <p:nvPr/>
            </p:nvSpPr>
            <p:spPr>
              <a:xfrm>
                <a:off x="5295900" y="3529965"/>
                <a:ext cx="984884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984884" h="45719" extrusionOk="0">
                    <a:moveTo>
                      <a:pt x="950595" y="44767"/>
                    </a:moveTo>
                    <a:cubicBezTo>
                      <a:pt x="947738" y="36195"/>
                      <a:pt x="948690" y="26670"/>
                      <a:pt x="953453" y="19050"/>
                    </a:cubicBezTo>
                    <a:cubicBezTo>
                      <a:pt x="956310" y="14288"/>
                      <a:pt x="960120" y="11430"/>
                      <a:pt x="966788" y="7620"/>
                    </a:cubicBezTo>
                    <a:cubicBezTo>
                      <a:pt x="971550" y="4763"/>
                      <a:pt x="978218" y="2857"/>
                      <a:pt x="984885" y="0"/>
                    </a:cubicBezTo>
                    <a:lnTo>
                      <a:pt x="0" y="0"/>
                    </a:lnTo>
                    <a:cubicBezTo>
                      <a:pt x="8573" y="15240"/>
                      <a:pt x="18098" y="30480"/>
                      <a:pt x="28575" y="45720"/>
                    </a:cubicBezTo>
                    <a:lnTo>
                      <a:pt x="951547" y="45720"/>
                    </a:lnTo>
                    <a:cubicBezTo>
                      <a:pt x="950595" y="45720"/>
                      <a:pt x="950595" y="45720"/>
                      <a:pt x="950595" y="4476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6" name="Google Shape;3306;p18"/>
              <p:cNvSpPr/>
              <p:nvPr/>
            </p:nvSpPr>
            <p:spPr>
              <a:xfrm>
                <a:off x="6517957" y="3529965"/>
                <a:ext cx="381000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381000" h="45719" extrusionOk="0">
                    <a:moveTo>
                      <a:pt x="74295" y="15240"/>
                    </a:moveTo>
                    <a:cubicBezTo>
                      <a:pt x="111442" y="24765"/>
                      <a:pt x="139065" y="35242"/>
                      <a:pt x="159067" y="45720"/>
                    </a:cubicBezTo>
                    <a:lnTo>
                      <a:pt x="352425" y="45720"/>
                    </a:lnTo>
                    <a:cubicBezTo>
                      <a:pt x="361950" y="30480"/>
                      <a:pt x="371475" y="15240"/>
                      <a:pt x="381000" y="0"/>
                    </a:cubicBezTo>
                    <a:lnTo>
                      <a:pt x="0" y="0"/>
                    </a:lnTo>
                    <a:cubicBezTo>
                      <a:pt x="25717" y="4763"/>
                      <a:pt x="51435" y="9525"/>
                      <a:pt x="74295" y="1524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7" name="Google Shape;3307;p18"/>
              <p:cNvSpPr/>
              <p:nvPr/>
            </p:nvSpPr>
            <p:spPr>
              <a:xfrm>
                <a:off x="6681787" y="3615690"/>
                <a:ext cx="161925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161925" h="45719" extrusionOk="0">
                    <a:moveTo>
                      <a:pt x="28575" y="7620"/>
                    </a:moveTo>
                    <a:cubicBezTo>
                      <a:pt x="27622" y="17145"/>
                      <a:pt x="21908" y="26670"/>
                      <a:pt x="13335" y="35242"/>
                    </a:cubicBezTo>
                    <a:lnTo>
                      <a:pt x="10478" y="38100"/>
                    </a:lnTo>
                    <a:cubicBezTo>
                      <a:pt x="7620" y="40957"/>
                      <a:pt x="3810" y="43815"/>
                      <a:pt x="0" y="45720"/>
                    </a:cubicBezTo>
                    <a:lnTo>
                      <a:pt x="125730" y="45720"/>
                    </a:lnTo>
                    <a:cubicBezTo>
                      <a:pt x="138113" y="30480"/>
                      <a:pt x="150495" y="16192"/>
                      <a:pt x="161925" y="0"/>
                    </a:cubicBezTo>
                    <a:lnTo>
                      <a:pt x="29528" y="0"/>
                    </a:lnTo>
                    <a:cubicBezTo>
                      <a:pt x="28575" y="2857"/>
                      <a:pt x="28575" y="4763"/>
                      <a:pt x="28575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8" name="Google Shape;3308;p18"/>
              <p:cNvSpPr/>
              <p:nvPr/>
            </p:nvSpPr>
            <p:spPr>
              <a:xfrm>
                <a:off x="5352097" y="3615690"/>
                <a:ext cx="815339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815339" h="45719" extrusionOk="0">
                    <a:moveTo>
                      <a:pt x="344805" y="45720"/>
                    </a:moveTo>
                    <a:cubicBezTo>
                      <a:pt x="384810" y="35242"/>
                      <a:pt x="432435" y="30480"/>
                      <a:pt x="483870" y="30480"/>
                    </a:cubicBezTo>
                    <a:cubicBezTo>
                      <a:pt x="535305" y="30480"/>
                      <a:pt x="587693" y="36195"/>
                      <a:pt x="628650" y="45720"/>
                    </a:cubicBezTo>
                    <a:lnTo>
                      <a:pt x="805815" y="45720"/>
                    </a:lnTo>
                    <a:cubicBezTo>
                      <a:pt x="802005" y="35242"/>
                      <a:pt x="802957" y="26670"/>
                      <a:pt x="803910" y="20955"/>
                    </a:cubicBezTo>
                    <a:cubicBezTo>
                      <a:pt x="805815" y="12382"/>
                      <a:pt x="809625" y="5715"/>
                      <a:pt x="815340" y="0"/>
                    </a:cubicBezTo>
                    <a:lnTo>
                      <a:pt x="0" y="0"/>
                    </a:lnTo>
                    <a:cubicBezTo>
                      <a:pt x="11430" y="15240"/>
                      <a:pt x="23813" y="30480"/>
                      <a:pt x="36195" y="45720"/>
                    </a:cubicBezTo>
                    <a:lnTo>
                      <a:pt x="344805" y="4572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9" name="Google Shape;3309;p18"/>
              <p:cNvSpPr/>
              <p:nvPr/>
            </p:nvSpPr>
            <p:spPr>
              <a:xfrm>
                <a:off x="5422582" y="3701415"/>
                <a:ext cx="196214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196214" h="45719" extrusionOk="0">
                    <a:moveTo>
                      <a:pt x="181927" y="36195"/>
                    </a:moveTo>
                    <a:cubicBezTo>
                      <a:pt x="181927" y="25717"/>
                      <a:pt x="184785" y="12382"/>
                      <a:pt x="196215" y="0"/>
                    </a:cubicBezTo>
                    <a:lnTo>
                      <a:pt x="0" y="0"/>
                    </a:lnTo>
                    <a:cubicBezTo>
                      <a:pt x="14288" y="15240"/>
                      <a:pt x="30480" y="30480"/>
                      <a:pt x="45720" y="45720"/>
                    </a:cubicBezTo>
                    <a:lnTo>
                      <a:pt x="182880" y="45720"/>
                    </a:lnTo>
                    <a:cubicBezTo>
                      <a:pt x="181927" y="41910"/>
                      <a:pt x="181927" y="39052"/>
                      <a:pt x="181927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0" name="Google Shape;3310;p18"/>
              <p:cNvSpPr/>
              <p:nvPr/>
            </p:nvSpPr>
            <p:spPr>
              <a:xfrm>
                <a:off x="6060757" y="3701415"/>
                <a:ext cx="711517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711517" h="45719" extrusionOk="0">
                    <a:moveTo>
                      <a:pt x="472440" y="14288"/>
                    </a:moveTo>
                    <a:lnTo>
                      <a:pt x="465772" y="15240"/>
                    </a:lnTo>
                    <a:cubicBezTo>
                      <a:pt x="410527" y="26670"/>
                      <a:pt x="353377" y="32385"/>
                      <a:pt x="300038" y="32385"/>
                    </a:cubicBezTo>
                    <a:cubicBezTo>
                      <a:pt x="246697" y="32385"/>
                      <a:pt x="179070" y="26670"/>
                      <a:pt x="135255" y="0"/>
                    </a:cubicBezTo>
                    <a:lnTo>
                      <a:pt x="0" y="0"/>
                    </a:lnTo>
                    <a:cubicBezTo>
                      <a:pt x="2858" y="3810"/>
                      <a:pt x="6667" y="7620"/>
                      <a:pt x="8572" y="11430"/>
                    </a:cubicBezTo>
                    <a:cubicBezTo>
                      <a:pt x="14288" y="21907"/>
                      <a:pt x="15240" y="34290"/>
                      <a:pt x="12383" y="45720"/>
                    </a:cubicBezTo>
                    <a:lnTo>
                      <a:pt x="665797" y="45720"/>
                    </a:lnTo>
                    <a:cubicBezTo>
                      <a:pt x="681990" y="31432"/>
                      <a:pt x="697230" y="16192"/>
                      <a:pt x="711518" y="0"/>
                    </a:cubicBezTo>
                    <a:lnTo>
                      <a:pt x="529590" y="0"/>
                    </a:lnTo>
                    <a:cubicBezTo>
                      <a:pt x="510540" y="4763"/>
                      <a:pt x="492442" y="9525"/>
                      <a:pt x="472440" y="1428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1" name="Google Shape;3311;p18"/>
              <p:cNvSpPr/>
              <p:nvPr/>
            </p:nvSpPr>
            <p:spPr>
              <a:xfrm>
                <a:off x="6172094" y="3539490"/>
                <a:ext cx="520239" cy="177164"/>
              </a:xfrm>
              <a:custGeom>
                <a:avLst/>
                <a:gdLst/>
                <a:ahLst/>
                <a:cxnLst/>
                <a:rect l="l" t="t" r="r" b="b"/>
                <a:pathLst>
                  <a:path w="520239" h="177164" extrusionOk="0">
                    <a:moveTo>
                      <a:pt x="167746" y="80010"/>
                    </a:moveTo>
                    <a:cubicBezTo>
                      <a:pt x="158221" y="80010"/>
                      <a:pt x="146791" y="78105"/>
                      <a:pt x="134408" y="76200"/>
                    </a:cubicBezTo>
                    <a:cubicBezTo>
                      <a:pt x="121073" y="74295"/>
                      <a:pt x="105833" y="71438"/>
                      <a:pt x="90593" y="71438"/>
                    </a:cubicBezTo>
                    <a:cubicBezTo>
                      <a:pt x="86783" y="71438"/>
                      <a:pt x="82973" y="71438"/>
                      <a:pt x="79163" y="71438"/>
                    </a:cubicBezTo>
                    <a:cubicBezTo>
                      <a:pt x="60113" y="71438"/>
                      <a:pt x="42968" y="73342"/>
                      <a:pt x="29633" y="77152"/>
                    </a:cubicBezTo>
                    <a:cubicBezTo>
                      <a:pt x="10583" y="81915"/>
                      <a:pt x="-17992" y="106680"/>
                      <a:pt x="15346" y="134302"/>
                    </a:cubicBezTo>
                    <a:cubicBezTo>
                      <a:pt x="42968" y="161925"/>
                      <a:pt x="103928" y="177165"/>
                      <a:pt x="188701" y="177165"/>
                    </a:cubicBezTo>
                    <a:cubicBezTo>
                      <a:pt x="241088" y="177165"/>
                      <a:pt x="297286" y="171450"/>
                      <a:pt x="351578" y="160020"/>
                    </a:cubicBezTo>
                    <a:lnTo>
                      <a:pt x="357293" y="159067"/>
                    </a:lnTo>
                    <a:cubicBezTo>
                      <a:pt x="426826" y="144780"/>
                      <a:pt x="483023" y="122872"/>
                      <a:pt x="506836" y="101917"/>
                    </a:cubicBezTo>
                    <a:lnTo>
                      <a:pt x="509693" y="99060"/>
                    </a:lnTo>
                    <a:cubicBezTo>
                      <a:pt x="515408" y="93345"/>
                      <a:pt x="519218" y="87630"/>
                      <a:pt x="520171" y="81915"/>
                    </a:cubicBezTo>
                    <a:cubicBezTo>
                      <a:pt x="521123" y="72390"/>
                      <a:pt x="513503" y="48577"/>
                      <a:pt x="415396" y="23813"/>
                    </a:cubicBezTo>
                    <a:cubicBezTo>
                      <a:pt x="357293" y="9525"/>
                      <a:pt x="279188" y="0"/>
                      <a:pt x="211561" y="0"/>
                    </a:cubicBezTo>
                    <a:lnTo>
                      <a:pt x="207751" y="0"/>
                    </a:lnTo>
                    <a:cubicBezTo>
                      <a:pt x="146791" y="0"/>
                      <a:pt x="113453" y="6667"/>
                      <a:pt x="99166" y="15240"/>
                    </a:cubicBezTo>
                    <a:cubicBezTo>
                      <a:pt x="96308" y="17145"/>
                      <a:pt x="93451" y="19050"/>
                      <a:pt x="92498" y="20955"/>
                    </a:cubicBezTo>
                    <a:cubicBezTo>
                      <a:pt x="91546" y="22860"/>
                      <a:pt x="90593" y="26670"/>
                      <a:pt x="91546" y="30480"/>
                    </a:cubicBezTo>
                    <a:cubicBezTo>
                      <a:pt x="101071" y="53340"/>
                      <a:pt x="140123" y="59055"/>
                      <a:pt x="175366" y="59055"/>
                    </a:cubicBezTo>
                    <a:cubicBezTo>
                      <a:pt x="195368" y="60007"/>
                      <a:pt x="194416" y="68580"/>
                      <a:pt x="190606" y="72390"/>
                    </a:cubicBezTo>
                    <a:cubicBezTo>
                      <a:pt x="183938" y="79057"/>
                      <a:pt x="174413" y="80010"/>
                      <a:pt x="167746" y="8001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2" name="Google Shape;3312;p18"/>
              <p:cNvSpPr/>
              <p:nvPr/>
            </p:nvSpPr>
            <p:spPr>
              <a:xfrm>
                <a:off x="6639877" y="3308984"/>
                <a:ext cx="231457" cy="38100"/>
              </a:xfrm>
              <a:custGeom>
                <a:avLst/>
                <a:gdLst/>
                <a:ahLst/>
                <a:cxnLst/>
                <a:rect l="l" t="t" r="r" b="b"/>
                <a:pathLst>
                  <a:path w="231457" h="38100" extrusionOk="0">
                    <a:moveTo>
                      <a:pt x="231457" y="20003"/>
                    </a:moveTo>
                    <a:lnTo>
                      <a:pt x="1905" y="0"/>
                    </a:lnTo>
                    <a:cubicBezTo>
                      <a:pt x="952" y="5715"/>
                      <a:pt x="952" y="12383"/>
                      <a:pt x="0" y="18098"/>
                    </a:cubicBezTo>
                    <a:lnTo>
                      <a:pt x="229552" y="38100"/>
                    </a:lnTo>
                    <a:cubicBezTo>
                      <a:pt x="229552" y="32385"/>
                      <a:pt x="230505" y="25718"/>
                      <a:pt x="231457" y="2000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3" name="Google Shape;3313;p18"/>
              <p:cNvSpPr/>
              <p:nvPr/>
            </p:nvSpPr>
            <p:spPr>
              <a:xfrm>
                <a:off x="6636067" y="3126104"/>
                <a:ext cx="230504" cy="58102"/>
              </a:xfrm>
              <a:custGeom>
                <a:avLst/>
                <a:gdLst/>
                <a:ahLst/>
                <a:cxnLst/>
                <a:rect l="l" t="t" r="r" b="b"/>
                <a:pathLst>
                  <a:path w="230504" h="58102" extrusionOk="0">
                    <a:moveTo>
                      <a:pt x="227648" y="0"/>
                    </a:moveTo>
                    <a:lnTo>
                      <a:pt x="0" y="40005"/>
                    </a:lnTo>
                    <a:cubicBezTo>
                      <a:pt x="953" y="45720"/>
                      <a:pt x="1905" y="52388"/>
                      <a:pt x="2858" y="58103"/>
                    </a:cubicBezTo>
                    <a:lnTo>
                      <a:pt x="230505" y="17145"/>
                    </a:lnTo>
                    <a:cubicBezTo>
                      <a:pt x="229553" y="12383"/>
                      <a:pt x="228600" y="6667"/>
                      <a:pt x="2276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4" name="Google Shape;3314;p18"/>
              <p:cNvSpPr/>
              <p:nvPr/>
            </p:nvSpPr>
            <p:spPr>
              <a:xfrm>
                <a:off x="6594157" y="2932747"/>
                <a:ext cx="217170" cy="114299"/>
              </a:xfrm>
              <a:custGeom>
                <a:avLst/>
                <a:gdLst/>
                <a:ahLst/>
                <a:cxnLst/>
                <a:rect l="l" t="t" r="r" b="b"/>
                <a:pathLst>
                  <a:path w="217170" h="114299" extrusionOk="0">
                    <a:moveTo>
                      <a:pt x="0" y="98107"/>
                    </a:moveTo>
                    <a:cubicBezTo>
                      <a:pt x="2858" y="103823"/>
                      <a:pt x="4763" y="109537"/>
                      <a:pt x="7620" y="114300"/>
                    </a:cubicBezTo>
                    <a:lnTo>
                      <a:pt x="217170" y="16192"/>
                    </a:lnTo>
                    <a:cubicBezTo>
                      <a:pt x="214313" y="10477"/>
                      <a:pt x="212408" y="4763"/>
                      <a:pt x="209550" y="0"/>
                    </a:cubicBezTo>
                    <a:lnTo>
                      <a:pt x="0" y="9810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5" name="Google Shape;3315;p18"/>
              <p:cNvSpPr/>
              <p:nvPr/>
            </p:nvSpPr>
            <p:spPr>
              <a:xfrm>
                <a:off x="6518909" y="2761297"/>
                <a:ext cx="188595" cy="163829"/>
              </a:xfrm>
              <a:custGeom>
                <a:avLst/>
                <a:gdLst/>
                <a:ahLst/>
                <a:cxnLst/>
                <a:rect l="l" t="t" r="r" b="b"/>
                <a:pathLst>
                  <a:path w="188595" h="163829" extrusionOk="0">
                    <a:moveTo>
                      <a:pt x="188595" y="14288"/>
                    </a:moveTo>
                    <a:cubicBezTo>
                      <a:pt x="184785" y="9525"/>
                      <a:pt x="180975" y="4763"/>
                      <a:pt x="177165" y="0"/>
                    </a:cubicBezTo>
                    <a:lnTo>
                      <a:pt x="0" y="149542"/>
                    </a:lnTo>
                    <a:cubicBezTo>
                      <a:pt x="3810" y="154305"/>
                      <a:pt x="7620" y="159067"/>
                      <a:pt x="11430" y="163830"/>
                    </a:cubicBezTo>
                    <a:lnTo>
                      <a:pt x="188595" y="14288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6" name="Google Shape;3316;p18"/>
              <p:cNvSpPr/>
              <p:nvPr/>
            </p:nvSpPr>
            <p:spPr>
              <a:xfrm>
                <a:off x="6419850" y="2628900"/>
                <a:ext cx="149542" cy="200025"/>
              </a:xfrm>
              <a:custGeom>
                <a:avLst/>
                <a:gdLst/>
                <a:ahLst/>
                <a:cxnLst/>
                <a:rect l="l" t="t" r="r" b="b"/>
                <a:pathLst>
                  <a:path w="149542" h="200025" extrusionOk="0">
                    <a:moveTo>
                      <a:pt x="149542" y="10477"/>
                    </a:moveTo>
                    <a:cubicBezTo>
                      <a:pt x="144780" y="6667"/>
                      <a:pt x="140017" y="2858"/>
                      <a:pt x="135255" y="0"/>
                    </a:cubicBezTo>
                    <a:lnTo>
                      <a:pt x="0" y="188595"/>
                    </a:lnTo>
                    <a:cubicBezTo>
                      <a:pt x="4763" y="192405"/>
                      <a:pt x="9525" y="196215"/>
                      <a:pt x="14288" y="200025"/>
                    </a:cubicBezTo>
                    <a:lnTo>
                      <a:pt x="149542" y="1047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7" name="Google Shape;3317;p18"/>
              <p:cNvSpPr/>
              <p:nvPr/>
            </p:nvSpPr>
            <p:spPr>
              <a:xfrm>
                <a:off x="6299834" y="2535554"/>
                <a:ext cx="100965" cy="222885"/>
              </a:xfrm>
              <a:custGeom>
                <a:avLst/>
                <a:gdLst/>
                <a:ahLst/>
                <a:cxnLst/>
                <a:rect l="l" t="t" r="r" b="b"/>
                <a:pathLst>
                  <a:path w="100965" h="222885" extrusionOk="0">
                    <a:moveTo>
                      <a:pt x="17145" y="222885"/>
                    </a:moveTo>
                    <a:lnTo>
                      <a:pt x="100965" y="6668"/>
                    </a:lnTo>
                    <a:cubicBezTo>
                      <a:pt x="95250" y="4763"/>
                      <a:pt x="89535" y="1905"/>
                      <a:pt x="83820" y="0"/>
                    </a:cubicBezTo>
                    <a:lnTo>
                      <a:pt x="0" y="216218"/>
                    </a:lnTo>
                    <a:cubicBezTo>
                      <a:pt x="6668" y="218123"/>
                      <a:pt x="12383" y="220980"/>
                      <a:pt x="17145" y="22288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8" name="Google Shape;3318;p18"/>
              <p:cNvSpPr/>
              <p:nvPr/>
            </p:nvSpPr>
            <p:spPr>
              <a:xfrm>
                <a:off x="5330189" y="3309937"/>
                <a:ext cx="228600" cy="37147"/>
              </a:xfrm>
              <a:custGeom>
                <a:avLst/>
                <a:gdLst/>
                <a:ahLst/>
                <a:cxnLst/>
                <a:rect l="l" t="t" r="r" b="b"/>
                <a:pathLst>
                  <a:path w="228600" h="37147" extrusionOk="0">
                    <a:moveTo>
                      <a:pt x="1905" y="37147"/>
                    </a:moveTo>
                    <a:lnTo>
                      <a:pt x="228600" y="18097"/>
                    </a:lnTo>
                    <a:cubicBezTo>
                      <a:pt x="227648" y="12383"/>
                      <a:pt x="226695" y="5715"/>
                      <a:pt x="226695" y="0"/>
                    </a:cubicBezTo>
                    <a:lnTo>
                      <a:pt x="0" y="19050"/>
                    </a:lnTo>
                    <a:cubicBezTo>
                      <a:pt x="0" y="24765"/>
                      <a:pt x="952" y="30480"/>
                      <a:pt x="1905" y="3714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9" name="Google Shape;3319;p18"/>
              <p:cNvSpPr/>
              <p:nvPr/>
            </p:nvSpPr>
            <p:spPr>
              <a:xfrm>
                <a:off x="5334000" y="3127057"/>
                <a:ext cx="227647" cy="58102"/>
              </a:xfrm>
              <a:custGeom>
                <a:avLst/>
                <a:gdLst/>
                <a:ahLst/>
                <a:cxnLst/>
                <a:rect l="l" t="t" r="r" b="b"/>
                <a:pathLst>
                  <a:path w="227647" h="58102" extrusionOk="0">
                    <a:moveTo>
                      <a:pt x="227648" y="40005"/>
                    </a:moveTo>
                    <a:lnTo>
                      <a:pt x="2858" y="0"/>
                    </a:lnTo>
                    <a:cubicBezTo>
                      <a:pt x="1905" y="5715"/>
                      <a:pt x="952" y="12383"/>
                      <a:pt x="0" y="18097"/>
                    </a:cubicBezTo>
                    <a:lnTo>
                      <a:pt x="224790" y="58102"/>
                    </a:lnTo>
                    <a:cubicBezTo>
                      <a:pt x="225742" y="51435"/>
                      <a:pt x="226695" y="45720"/>
                      <a:pt x="227648" y="400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20" name="Google Shape;3320;p18"/>
              <p:cNvSpPr/>
              <p:nvPr/>
            </p:nvSpPr>
            <p:spPr>
              <a:xfrm>
                <a:off x="5389245" y="2933700"/>
                <a:ext cx="215264" cy="113347"/>
              </a:xfrm>
              <a:custGeom>
                <a:avLst/>
                <a:gdLst/>
                <a:ahLst/>
                <a:cxnLst/>
                <a:rect l="l" t="t" r="r" b="b"/>
                <a:pathLst>
                  <a:path w="215264" h="113347" extrusionOk="0">
                    <a:moveTo>
                      <a:pt x="0" y="16192"/>
                    </a:moveTo>
                    <a:lnTo>
                      <a:pt x="207645" y="113347"/>
                    </a:lnTo>
                    <a:cubicBezTo>
                      <a:pt x="209550" y="107633"/>
                      <a:pt x="212407" y="101917"/>
                      <a:pt x="215265" y="97155"/>
                    </a:cubicBezTo>
                    <a:lnTo>
                      <a:pt x="7620" y="0"/>
                    </a:lnTo>
                    <a:cubicBezTo>
                      <a:pt x="4763" y="4763"/>
                      <a:pt x="1905" y="10477"/>
                      <a:pt x="0" y="1619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21" name="Google Shape;3321;p18"/>
              <p:cNvSpPr/>
              <p:nvPr/>
            </p:nvSpPr>
            <p:spPr>
              <a:xfrm>
                <a:off x="5492114" y="2762250"/>
                <a:ext cx="187642" cy="161925"/>
              </a:xfrm>
              <a:custGeom>
                <a:avLst/>
                <a:gdLst/>
                <a:ahLst/>
                <a:cxnLst/>
                <a:rect l="l" t="t" r="r" b="b"/>
                <a:pathLst>
                  <a:path w="187642" h="161925" extrusionOk="0">
                    <a:moveTo>
                      <a:pt x="187643" y="147638"/>
                    </a:moveTo>
                    <a:lnTo>
                      <a:pt x="11430" y="0"/>
                    </a:lnTo>
                    <a:cubicBezTo>
                      <a:pt x="7620" y="4763"/>
                      <a:pt x="3810" y="9525"/>
                      <a:pt x="0" y="14288"/>
                    </a:cubicBezTo>
                    <a:lnTo>
                      <a:pt x="175260" y="161925"/>
                    </a:lnTo>
                    <a:cubicBezTo>
                      <a:pt x="180023" y="157163"/>
                      <a:pt x="183833" y="152400"/>
                      <a:pt x="187643" y="14763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22" name="Google Shape;3322;p18"/>
              <p:cNvSpPr/>
              <p:nvPr/>
            </p:nvSpPr>
            <p:spPr>
              <a:xfrm>
                <a:off x="5621654" y="2635567"/>
                <a:ext cx="151447" cy="197167"/>
              </a:xfrm>
              <a:custGeom>
                <a:avLst/>
                <a:gdLst/>
                <a:ahLst/>
                <a:cxnLst/>
                <a:rect l="l" t="t" r="r" b="b"/>
                <a:pathLst>
                  <a:path w="151447" h="197167" extrusionOk="0">
                    <a:moveTo>
                      <a:pt x="137160" y="197168"/>
                    </a:moveTo>
                    <a:cubicBezTo>
                      <a:pt x="141923" y="193358"/>
                      <a:pt x="146685" y="189548"/>
                      <a:pt x="151448" y="185738"/>
                    </a:cubicBezTo>
                    <a:lnTo>
                      <a:pt x="14288" y="0"/>
                    </a:lnTo>
                    <a:cubicBezTo>
                      <a:pt x="9525" y="3810"/>
                      <a:pt x="4763" y="7620"/>
                      <a:pt x="0" y="11430"/>
                    </a:cubicBezTo>
                    <a:lnTo>
                      <a:pt x="137160" y="197168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23" name="Google Shape;3323;p18"/>
              <p:cNvSpPr/>
              <p:nvPr/>
            </p:nvSpPr>
            <p:spPr>
              <a:xfrm>
                <a:off x="5765482" y="2550795"/>
                <a:ext cx="109537" cy="219075"/>
              </a:xfrm>
              <a:custGeom>
                <a:avLst/>
                <a:gdLst/>
                <a:ahLst/>
                <a:cxnLst/>
                <a:rect l="l" t="t" r="r" b="b"/>
                <a:pathLst>
                  <a:path w="109537" h="219075" extrusionOk="0">
                    <a:moveTo>
                      <a:pt x="109538" y="210502"/>
                    </a:moveTo>
                    <a:lnTo>
                      <a:pt x="16192" y="0"/>
                    </a:lnTo>
                    <a:cubicBezTo>
                      <a:pt x="10477" y="2857"/>
                      <a:pt x="4763" y="4763"/>
                      <a:pt x="0" y="7620"/>
                    </a:cubicBezTo>
                    <a:lnTo>
                      <a:pt x="93345" y="219075"/>
                    </a:lnTo>
                    <a:cubicBezTo>
                      <a:pt x="98107" y="215265"/>
                      <a:pt x="103822" y="212407"/>
                      <a:pt x="109538" y="2105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24" name="Google Shape;3324;p18"/>
              <p:cNvSpPr/>
              <p:nvPr/>
            </p:nvSpPr>
            <p:spPr>
              <a:xfrm>
                <a:off x="6642734" y="3220402"/>
                <a:ext cx="401955" cy="36194"/>
              </a:xfrm>
              <a:custGeom>
                <a:avLst/>
                <a:gdLst/>
                <a:ahLst/>
                <a:cxnLst/>
                <a:rect l="l" t="t" r="r" b="b"/>
                <a:pathLst>
                  <a:path w="401955" h="36194" extrusionOk="0">
                    <a:moveTo>
                      <a:pt x="953" y="36195"/>
                    </a:moveTo>
                    <a:lnTo>
                      <a:pt x="401955" y="18097"/>
                    </a:lnTo>
                    <a:cubicBezTo>
                      <a:pt x="401955" y="12382"/>
                      <a:pt x="401955" y="5715"/>
                      <a:pt x="401003" y="0"/>
                    </a:cubicBezTo>
                    <a:lnTo>
                      <a:pt x="0" y="18097"/>
                    </a:lnTo>
                    <a:cubicBezTo>
                      <a:pt x="953" y="23813"/>
                      <a:pt x="953" y="29527"/>
                      <a:pt x="953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25" name="Google Shape;3325;p18"/>
              <p:cNvSpPr/>
              <p:nvPr/>
            </p:nvSpPr>
            <p:spPr>
              <a:xfrm>
                <a:off x="6619875" y="2976562"/>
                <a:ext cx="388620" cy="138112"/>
              </a:xfrm>
              <a:custGeom>
                <a:avLst/>
                <a:gdLst/>
                <a:ahLst/>
                <a:cxnLst/>
                <a:rect l="l" t="t" r="r" b="b"/>
                <a:pathLst>
                  <a:path w="388620" h="138112" extrusionOk="0">
                    <a:moveTo>
                      <a:pt x="4763" y="138113"/>
                    </a:moveTo>
                    <a:lnTo>
                      <a:pt x="388620" y="17145"/>
                    </a:lnTo>
                    <a:cubicBezTo>
                      <a:pt x="386715" y="11430"/>
                      <a:pt x="384810" y="5715"/>
                      <a:pt x="383858" y="0"/>
                    </a:cubicBezTo>
                    <a:lnTo>
                      <a:pt x="0" y="120967"/>
                    </a:lnTo>
                    <a:cubicBezTo>
                      <a:pt x="1905" y="126683"/>
                      <a:pt x="3810" y="132397"/>
                      <a:pt x="4763" y="1381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26" name="Google Shape;3326;p18"/>
              <p:cNvSpPr/>
              <p:nvPr/>
            </p:nvSpPr>
            <p:spPr>
              <a:xfrm>
                <a:off x="6560820" y="2752725"/>
                <a:ext cx="348614" cy="231457"/>
              </a:xfrm>
              <a:custGeom>
                <a:avLst/>
                <a:gdLst/>
                <a:ahLst/>
                <a:cxnLst/>
                <a:rect l="l" t="t" r="r" b="b"/>
                <a:pathLst>
                  <a:path w="348614" h="231457" extrusionOk="0">
                    <a:moveTo>
                      <a:pt x="9525" y="231458"/>
                    </a:moveTo>
                    <a:lnTo>
                      <a:pt x="348615" y="15240"/>
                    </a:lnTo>
                    <a:cubicBezTo>
                      <a:pt x="345758" y="10477"/>
                      <a:pt x="341947" y="4763"/>
                      <a:pt x="339090" y="0"/>
                    </a:cubicBezTo>
                    <a:lnTo>
                      <a:pt x="0" y="216217"/>
                    </a:lnTo>
                    <a:cubicBezTo>
                      <a:pt x="2858" y="220980"/>
                      <a:pt x="5715" y="225742"/>
                      <a:pt x="9525" y="2314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27" name="Google Shape;3327;p18"/>
              <p:cNvSpPr/>
              <p:nvPr/>
            </p:nvSpPr>
            <p:spPr>
              <a:xfrm>
                <a:off x="6470332" y="2562225"/>
                <a:ext cx="284797" cy="309562"/>
              </a:xfrm>
              <a:custGeom>
                <a:avLst/>
                <a:gdLst/>
                <a:ahLst/>
                <a:cxnLst/>
                <a:rect l="l" t="t" r="r" b="b"/>
                <a:pathLst>
                  <a:path w="284797" h="309562" extrusionOk="0">
                    <a:moveTo>
                      <a:pt x="284797" y="12383"/>
                    </a:moveTo>
                    <a:cubicBezTo>
                      <a:pt x="280035" y="8573"/>
                      <a:pt x="276225" y="3810"/>
                      <a:pt x="271463" y="0"/>
                    </a:cubicBezTo>
                    <a:lnTo>
                      <a:pt x="0" y="297180"/>
                    </a:lnTo>
                    <a:cubicBezTo>
                      <a:pt x="4763" y="300990"/>
                      <a:pt x="8572" y="305753"/>
                      <a:pt x="13335" y="309563"/>
                    </a:cubicBezTo>
                    <a:lnTo>
                      <a:pt x="284797" y="12383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28" name="Google Shape;3328;p18"/>
              <p:cNvSpPr/>
              <p:nvPr/>
            </p:nvSpPr>
            <p:spPr>
              <a:xfrm>
                <a:off x="6357937" y="2423160"/>
                <a:ext cx="205740" cy="364807"/>
              </a:xfrm>
              <a:custGeom>
                <a:avLst/>
                <a:gdLst/>
                <a:ahLst/>
                <a:cxnLst/>
                <a:rect l="l" t="t" r="r" b="b"/>
                <a:pathLst>
                  <a:path w="205740" h="364807" extrusionOk="0">
                    <a:moveTo>
                      <a:pt x="205740" y="8573"/>
                    </a:moveTo>
                    <a:cubicBezTo>
                      <a:pt x="200025" y="5715"/>
                      <a:pt x="195263" y="2857"/>
                      <a:pt x="189547" y="0"/>
                    </a:cubicBezTo>
                    <a:lnTo>
                      <a:pt x="0" y="355282"/>
                    </a:lnTo>
                    <a:cubicBezTo>
                      <a:pt x="5715" y="358140"/>
                      <a:pt x="10478" y="360998"/>
                      <a:pt x="16192" y="364807"/>
                    </a:cubicBezTo>
                    <a:lnTo>
                      <a:pt x="205740" y="8573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29" name="Google Shape;3329;p18"/>
              <p:cNvSpPr/>
              <p:nvPr/>
            </p:nvSpPr>
            <p:spPr>
              <a:xfrm>
                <a:off x="5155882" y="3220402"/>
                <a:ext cx="398144" cy="35242"/>
              </a:xfrm>
              <a:custGeom>
                <a:avLst/>
                <a:gdLst/>
                <a:ahLst/>
                <a:cxnLst/>
                <a:rect l="l" t="t" r="r" b="b"/>
                <a:pathLst>
                  <a:path w="398144" h="35242" extrusionOk="0">
                    <a:moveTo>
                      <a:pt x="398145" y="17145"/>
                    </a:moveTo>
                    <a:lnTo>
                      <a:pt x="953" y="0"/>
                    </a:lnTo>
                    <a:cubicBezTo>
                      <a:pt x="953" y="5715"/>
                      <a:pt x="953" y="12382"/>
                      <a:pt x="0" y="18097"/>
                    </a:cubicBezTo>
                    <a:lnTo>
                      <a:pt x="398145" y="35242"/>
                    </a:lnTo>
                    <a:cubicBezTo>
                      <a:pt x="398145" y="29527"/>
                      <a:pt x="398145" y="23813"/>
                      <a:pt x="398145" y="1714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30" name="Google Shape;3330;p18"/>
              <p:cNvSpPr/>
              <p:nvPr/>
            </p:nvSpPr>
            <p:spPr>
              <a:xfrm>
                <a:off x="5193030" y="2977514"/>
                <a:ext cx="384809" cy="137160"/>
              </a:xfrm>
              <a:custGeom>
                <a:avLst/>
                <a:gdLst/>
                <a:ahLst/>
                <a:cxnLst/>
                <a:rect l="l" t="t" r="r" b="b"/>
                <a:pathLst>
                  <a:path w="384809" h="137160" extrusionOk="0">
                    <a:moveTo>
                      <a:pt x="384810" y="120015"/>
                    </a:moveTo>
                    <a:lnTo>
                      <a:pt x="4763" y="0"/>
                    </a:lnTo>
                    <a:cubicBezTo>
                      <a:pt x="2857" y="5715"/>
                      <a:pt x="952" y="11430"/>
                      <a:pt x="0" y="17145"/>
                    </a:cubicBezTo>
                    <a:lnTo>
                      <a:pt x="381000" y="137160"/>
                    </a:lnTo>
                    <a:cubicBezTo>
                      <a:pt x="381953" y="131445"/>
                      <a:pt x="382905" y="125730"/>
                      <a:pt x="384810" y="12001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31" name="Google Shape;3331;p18"/>
              <p:cNvSpPr/>
              <p:nvPr/>
            </p:nvSpPr>
            <p:spPr>
              <a:xfrm>
                <a:off x="5291137" y="2752725"/>
                <a:ext cx="346710" cy="230504"/>
              </a:xfrm>
              <a:custGeom>
                <a:avLst/>
                <a:gdLst/>
                <a:ahLst/>
                <a:cxnLst/>
                <a:rect l="l" t="t" r="r" b="b"/>
                <a:pathLst>
                  <a:path w="346710" h="230504" extrusionOk="0">
                    <a:moveTo>
                      <a:pt x="346710" y="215265"/>
                    </a:moveTo>
                    <a:lnTo>
                      <a:pt x="9525" y="0"/>
                    </a:lnTo>
                    <a:cubicBezTo>
                      <a:pt x="6668" y="4763"/>
                      <a:pt x="2857" y="10477"/>
                      <a:pt x="0" y="15240"/>
                    </a:cubicBezTo>
                    <a:lnTo>
                      <a:pt x="337185" y="230505"/>
                    </a:lnTo>
                    <a:cubicBezTo>
                      <a:pt x="340042" y="224790"/>
                      <a:pt x="342900" y="220027"/>
                      <a:pt x="346710" y="21526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32" name="Google Shape;3332;p18"/>
              <p:cNvSpPr/>
              <p:nvPr/>
            </p:nvSpPr>
            <p:spPr>
              <a:xfrm>
                <a:off x="5434012" y="2573654"/>
                <a:ext cx="288607" cy="302895"/>
              </a:xfrm>
              <a:custGeom>
                <a:avLst/>
                <a:gdLst/>
                <a:ahLst/>
                <a:cxnLst/>
                <a:rect l="l" t="t" r="r" b="b"/>
                <a:pathLst>
                  <a:path w="288607" h="302895" extrusionOk="0">
                    <a:moveTo>
                      <a:pt x="288608" y="290513"/>
                    </a:moveTo>
                    <a:lnTo>
                      <a:pt x="13335" y="0"/>
                    </a:lnTo>
                    <a:cubicBezTo>
                      <a:pt x="8573" y="3810"/>
                      <a:pt x="4763" y="8573"/>
                      <a:pt x="0" y="12383"/>
                    </a:cubicBezTo>
                    <a:lnTo>
                      <a:pt x="275273" y="302895"/>
                    </a:lnTo>
                    <a:cubicBezTo>
                      <a:pt x="279083" y="299085"/>
                      <a:pt x="283845" y="294323"/>
                      <a:pt x="288608" y="2905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33" name="Google Shape;3333;p18"/>
              <p:cNvSpPr/>
              <p:nvPr/>
            </p:nvSpPr>
            <p:spPr>
              <a:xfrm>
                <a:off x="5604510" y="2442210"/>
                <a:ext cx="217169" cy="356235"/>
              </a:xfrm>
              <a:custGeom>
                <a:avLst/>
                <a:gdLst/>
                <a:ahLst/>
                <a:cxnLst/>
                <a:rect l="l" t="t" r="r" b="b"/>
                <a:pathLst>
                  <a:path w="217169" h="356235" extrusionOk="0">
                    <a:moveTo>
                      <a:pt x="0" y="9525"/>
                    </a:moveTo>
                    <a:lnTo>
                      <a:pt x="201930" y="356235"/>
                    </a:lnTo>
                    <a:cubicBezTo>
                      <a:pt x="206692" y="353378"/>
                      <a:pt x="212407" y="349567"/>
                      <a:pt x="217170" y="346710"/>
                    </a:cubicBezTo>
                    <a:lnTo>
                      <a:pt x="16192" y="0"/>
                    </a:lnTo>
                    <a:cubicBezTo>
                      <a:pt x="10477" y="2857"/>
                      <a:pt x="5715" y="5715"/>
                      <a:pt x="0" y="952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34" name="Google Shape;3334;p18"/>
              <p:cNvSpPr/>
              <p:nvPr/>
            </p:nvSpPr>
            <p:spPr>
              <a:xfrm>
                <a:off x="5412104" y="2451735"/>
                <a:ext cx="70485" cy="72007"/>
              </a:xfrm>
              <a:custGeom>
                <a:avLst/>
                <a:gdLst/>
                <a:ahLst/>
                <a:cxnLst/>
                <a:rect l="l" t="t" r="r" b="b"/>
                <a:pathLst>
                  <a:path w="70485" h="72007" extrusionOk="0">
                    <a:moveTo>
                      <a:pt x="41910" y="11430"/>
                    </a:moveTo>
                    <a:lnTo>
                      <a:pt x="28575" y="0"/>
                    </a:lnTo>
                    <a:lnTo>
                      <a:pt x="6668" y="24765"/>
                    </a:lnTo>
                    <a:cubicBezTo>
                      <a:pt x="1905" y="29527"/>
                      <a:pt x="0" y="35242"/>
                      <a:pt x="0" y="41910"/>
                    </a:cubicBezTo>
                    <a:cubicBezTo>
                      <a:pt x="0" y="48577"/>
                      <a:pt x="2858" y="54292"/>
                      <a:pt x="7620" y="58102"/>
                    </a:cubicBezTo>
                    <a:cubicBezTo>
                      <a:pt x="13335" y="62865"/>
                      <a:pt x="21908" y="67627"/>
                      <a:pt x="32385" y="69532"/>
                    </a:cubicBezTo>
                    <a:cubicBezTo>
                      <a:pt x="42863" y="72390"/>
                      <a:pt x="55245" y="72390"/>
                      <a:pt x="69533" y="71438"/>
                    </a:cubicBezTo>
                    <a:lnTo>
                      <a:pt x="70485" y="63817"/>
                    </a:lnTo>
                    <a:cubicBezTo>
                      <a:pt x="61913" y="63817"/>
                      <a:pt x="53340" y="62865"/>
                      <a:pt x="46673" y="60960"/>
                    </a:cubicBezTo>
                    <a:cubicBezTo>
                      <a:pt x="40005" y="59055"/>
                      <a:pt x="34290" y="56198"/>
                      <a:pt x="30480" y="52388"/>
                    </a:cubicBezTo>
                    <a:cubicBezTo>
                      <a:pt x="26670" y="49530"/>
                      <a:pt x="24765" y="44767"/>
                      <a:pt x="23813" y="40005"/>
                    </a:cubicBezTo>
                    <a:cubicBezTo>
                      <a:pt x="22860" y="35242"/>
                      <a:pt x="24765" y="31432"/>
                      <a:pt x="27623" y="27623"/>
                    </a:cubicBezTo>
                    <a:lnTo>
                      <a:pt x="41910" y="1143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35" name="Google Shape;3335;p18"/>
              <p:cNvSpPr/>
              <p:nvPr/>
            </p:nvSpPr>
            <p:spPr>
              <a:xfrm>
                <a:off x="5534025" y="2244089"/>
                <a:ext cx="77033" cy="27622"/>
              </a:xfrm>
              <a:custGeom>
                <a:avLst/>
                <a:gdLst/>
                <a:ahLst/>
                <a:cxnLst/>
                <a:rect l="l" t="t" r="r" b="b"/>
                <a:pathLst>
                  <a:path w="77033" h="27622" extrusionOk="0">
                    <a:moveTo>
                      <a:pt x="24765" y="15240"/>
                    </a:moveTo>
                    <a:cubicBezTo>
                      <a:pt x="27623" y="13335"/>
                      <a:pt x="30480" y="12383"/>
                      <a:pt x="34290" y="12383"/>
                    </a:cubicBezTo>
                    <a:cubicBezTo>
                      <a:pt x="37148" y="12383"/>
                      <a:pt x="40005" y="12383"/>
                      <a:pt x="42863" y="13335"/>
                    </a:cubicBezTo>
                    <a:lnTo>
                      <a:pt x="75248" y="27623"/>
                    </a:lnTo>
                    <a:cubicBezTo>
                      <a:pt x="80010" y="24765"/>
                      <a:pt x="75248" y="20003"/>
                      <a:pt x="60960" y="12383"/>
                    </a:cubicBezTo>
                    <a:cubicBezTo>
                      <a:pt x="53340" y="8573"/>
                      <a:pt x="48577" y="6668"/>
                      <a:pt x="45720" y="5715"/>
                    </a:cubicBezTo>
                    <a:cubicBezTo>
                      <a:pt x="39052" y="2858"/>
                      <a:pt x="31433" y="953"/>
                      <a:pt x="23813" y="0"/>
                    </a:cubicBezTo>
                    <a:cubicBezTo>
                      <a:pt x="16192" y="0"/>
                      <a:pt x="10477" y="953"/>
                      <a:pt x="5715" y="3810"/>
                    </a:cubicBezTo>
                    <a:cubicBezTo>
                      <a:pt x="2858" y="5715"/>
                      <a:pt x="952" y="7620"/>
                      <a:pt x="0" y="9525"/>
                    </a:cubicBezTo>
                    <a:lnTo>
                      <a:pt x="17145" y="21908"/>
                    </a:lnTo>
                    <a:cubicBezTo>
                      <a:pt x="19050" y="18098"/>
                      <a:pt x="21908" y="16193"/>
                      <a:pt x="24765" y="1524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36" name="Google Shape;3336;p18"/>
              <p:cNvSpPr/>
              <p:nvPr/>
            </p:nvSpPr>
            <p:spPr>
              <a:xfrm>
                <a:off x="5629275" y="2180186"/>
                <a:ext cx="80010" cy="46758"/>
              </a:xfrm>
              <a:custGeom>
                <a:avLst/>
                <a:gdLst/>
                <a:ahLst/>
                <a:cxnLst/>
                <a:rect l="l" t="t" r="r" b="b"/>
                <a:pathLst>
                  <a:path w="80010" h="46758" extrusionOk="0">
                    <a:moveTo>
                      <a:pt x="20002" y="43901"/>
                    </a:moveTo>
                    <a:cubicBezTo>
                      <a:pt x="22860" y="41996"/>
                      <a:pt x="25717" y="41043"/>
                      <a:pt x="27623" y="40091"/>
                    </a:cubicBezTo>
                    <a:cubicBezTo>
                      <a:pt x="32385" y="38186"/>
                      <a:pt x="38100" y="37233"/>
                      <a:pt x="44767" y="37233"/>
                    </a:cubicBezTo>
                    <a:cubicBezTo>
                      <a:pt x="52388" y="37233"/>
                      <a:pt x="60008" y="39138"/>
                      <a:pt x="68580" y="41996"/>
                    </a:cubicBezTo>
                    <a:lnTo>
                      <a:pt x="80010" y="37233"/>
                    </a:lnTo>
                    <a:lnTo>
                      <a:pt x="50483" y="10563"/>
                    </a:lnTo>
                    <a:cubicBezTo>
                      <a:pt x="45720" y="5801"/>
                      <a:pt x="40958" y="2943"/>
                      <a:pt x="36195" y="1038"/>
                    </a:cubicBezTo>
                    <a:cubicBezTo>
                      <a:pt x="30480" y="-867"/>
                      <a:pt x="25717" y="86"/>
                      <a:pt x="20955" y="1991"/>
                    </a:cubicBezTo>
                    <a:cubicBezTo>
                      <a:pt x="15240" y="4848"/>
                      <a:pt x="11430" y="7706"/>
                      <a:pt x="9525" y="9611"/>
                    </a:cubicBezTo>
                    <a:lnTo>
                      <a:pt x="26670" y="21993"/>
                    </a:lnTo>
                    <a:cubicBezTo>
                      <a:pt x="26670" y="21041"/>
                      <a:pt x="27623" y="19136"/>
                      <a:pt x="28575" y="18183"/>
                    </a:cubicBezTo>
                    <a:cubicBezTo>
                      <a:pt x="30480" y="16278"/>
                      <a:pt x="32385" y="15326"/>
                      <a:pt x="34290" y="14373"/>
                    </a:cubicBezTo>
                    <a:cubicBezTo>
                      <a:pt x="37148" y="13421"/>
                      <a:pt x="40005" y="13421"/>
                      <a:pt x="43815" y="14373"/>
                    </a:cubicBezTo>
                    <a:cubicBezTo>
                      <a:pt x="47625" y="16278"/>
                      <a:pt x="51435" y="18183"/>
                      <a:pt x="55245" y="21993"/>
                    </a:cubicBezTo>
                    <a:lnTo>
                      <a:pt x="73342" y="35328"/>
                    </a:lnTo>
                    <a:lnTo>
                      <a:pt x="71438" y="36281"/>
                    </a:lnTo>
                    <a:cubicBezTo>
                      <a:pt x="54292" y="31518"/>
                      <a:pt x="40958" y="27708"/>
                      <a:pt x="31433" y="25803"/>
                    </a:cubicBezTo>
                    <a:cubicBezTo>
                      <a:pt x="20955" y="23898"/>
                      <a:pt x="13335" y="23898"/>
                      <a:pt x="9525" y="25803"/>
                    </a:cubicBezTo>
                    <a:cubicBezTo>
                      <a:pt x="7620" y="26756"/>
                      <a:pt x="5715" y="27708"/>
                      <a:pt x="3810" y="28661"/>
                    </a:cubicBezTo>
                    <a:cubicBezTo>
                      <a:pt x="1905" y="29613"/>
                      <a:pt x="952" y="30566"/>
                      <a:pt x="0" y="32471"/>
                    </a:cubicBezTo>
                    <a:lnTo>
                      <a:pt x="16192" y="46758"/>
                    </a:lnTo>
                    <a:cubicBezTo>
                      <a:pt x="16192" y="46758"/>
                      <a:pt x="18098" y="45806"/>
                      <a:pt x="20002" y="4390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37" name="Google Shape;3337;p18"/>
              <p:cNvSpPr/>
              <p:nvPr/>
            </p:nvSpPr>
            <p:spPr>
              <a:xfrm>
                <a:off x="5366385" y="2163127"/>
                <a:ext cx="518291" cy="331470"/>
              </a:xfrm>
              <a:custGeom>
                <a:avLst/>
                <a:gdLst/>
                <a:ahLst/>
                <a:cxnLst/>
                <a:rect l="l" t="t" r="r" b="b"/>
                <a:pathLst>
                  <a:path w="518291" h="331470" extrusionOk="0">
                    <a:moveTo>
                      <a:pt x="83820" y="260985"/>
                    </a:moveTo>
                    <a:cubicBezTo>
                      <a:pt x="84773" y="260985"/>
                      <a:pt x="85725" y="260985"/>
                      <a:pt x="86677" y="261938"/>
                    </a:cubicBezTo>
                    <a:cubicBezTo>
                      <a:pt x="87630" y="262890"/>
                      <a:pt x="89535" y="263843"/>
                      <a:pt x="90488" y="264795"/>
                    </a:cubicBezTo>
                    <a:cubicBezTo>
                      <a:pt x="93345" y="267653"/>
                      <a:pt x="94298" y="272415"/>
                      <a:pt x="92392" y="278130"/>
                    </a:cubicBezTo>
                    <a:cubicBezTo>
                      <a:pt x="90488" y="283845"/>
                      <a:pt x="87630" y="289560"/>
                      <a:pt x="81915" y="294323"/>
                    </a:cubicBezTo>
                    <a:cubicBezTo>
                      <a:pt x="93345" y="301943"/>
                      <a:pt x="105727" y="305753"/>
                      <a:pt x="118110" y="307658"/>
                    </a:cubicBezTo>
                    <a:cubicBezTo>
                      <a:pt x="129540" y="308610"/>
                      <a:pt x="139065" y="305753"/>
                      <a:pt x="145732" y="300038"/>
                    </a:cubicBezTo>
                    <a:cubicBezTo>
                      <a:pt x="148590" y="297180"/>
                      <a:pt x="151448" y="293370"/>
                      <a:pt x="152400" y="289560"/>
                    </a:cubicBezTo>
                    <a:cubicBezTo>
                      <a:pt x="154305" y="284798"/>
                      <a:pt x="156210" y="280988"/>
                      <a:pt x="156210" y="275273"/>
                    </a:cubicBezTo>
                    <a:lnTo>
                      <a:pt x="170498" y="289560"/>
                    </a:lnTo>
                    <a:lnTo>
                      <a:pt x="193357" y="284798"/>
                    </a:lnTo>
                    <a:lnTo>
                      <a:pt x="129540" y="218123"/>
                    </a:lnTo>
                    <a:cubicBezTo>
                      <a:pt x="139065" y="209550"/>
                      <a:pt x="148590" y="201930"/>
                      <a:pt x="158115" y="193358"/>
                    </a:cubicBezTo>
                    <a:lnTo>
                      <a:pt x="206692" y="255270"/>
                    </a:lnTo>
                    <a:lnTo>
                      <a:pt x="231457" y="253365"/>
                    </a:lnTo>
                    <a:lnTo>
                      <a:pt x="174307" y="180023"/>
                    </a:lnTo>
                    <a:cubicBezTo>
                      <a:pt x="184785" y="171450"/>
                      <a:pt x="196215" y="163830"/>
                      <a:pt x="206692" y="156210"/>
                    </a:cubicBezTo>
                    <a:lnTo>
                      <a:pt x="221932" y="180023"/>
                    </a:lnTo>
                    <a:lnTo>
                      <a:pt x="213360" y="185738"/>
                    </a:lnTo>
                    <a:cubicBezTo>
                      <a:pt x="212407" y="186690"/>
                      <a:pt x="211455" y="187643"/>
                      <a:pt x="211455" y="189548"/>
                    </a:cubicBezTo>
                    <a:cubicBezTo>
                      <a:pt x="210502" y="190500"/>
                      <a:pt x="211455" y="192405"/>
                      <a:pt x="212407" y="193358"/>
                    </a:cubicBezTo>
                    <a:cubicBezTo>
                      <a:pt x="215265" y="197168"/>
                      <a:pt x="220980" y="200025"/>
                      <a:pt x="231457" y="201930"/>
                    </a:cubicBezTo>
                    <a:cubicBezTo>
                      <a:pt x="241935" y="203835"/>
                      <a:pt x="248602" y="203835"/>
                      <a:pt x="252413" y="200978"/>
                    </a:cubicBezTo>
                    <a:cubicBezTo>
                      <a:pt x="254317" y="200025"/>
                      <a:pt x="255270" y="198120"/>
                      <a:pt x="255270" y="197168"/>
                    </a:cubicBezTo>
                    <a:cubicBezTo>
                      <a:pt x="255270" y="195263"/>
                      <a:pt x="255270" y="193358"/>
                      <a:pt x="254317" y="192405"/>
                    </a:cubicBezTo>
                    <a:lnTo>
                      <a:pt x="223838" y="145733"/>
                    </a:lnTo>
                    <a:cubicBezTo>
                      <a:pt x="231457" y="140970"/>
                      <a:pt x="239077" y="135255"/>
                      <a:pt x="246698" y="130493"/>
                    </a:cubicBezTo>
                    <a:lnTo>
                      <a:pt x="291465" y="199073"/>
                    </a:lnTo>
                    <a:lnTo>
                      <a:pt x="314325" y="197168"/>
                    </a:lnTo>
                    <a:lnTo>
                      <a:pt x="263842" y="119063"/>
                    </a:lnTo>
                    <a:cubicBezTo>
                      <a:pt x="286703" y="104775"/>
                      <a:pt x="310515" y="92393"/>
                      <a:pt x="335280" y="80010"/>
                    </a:cubicBezTo>
                    <a:lnTo>
                      <a:pt x="347663" y="105728"/>
                    </a:lnTo>
                    <a:lnTo>
                      <a:pt x="307657" y="125730"/>
                    </a:lnTo>
                    <a:cubicBezTo>
                      <a:pt x="305753" y="126683"/>
                      <a:pt x="303848" y="128588"/>
                      <a:pt x="302895" y="130493"/>
                    </a:cubicBezTo>
                    <a:cubicBezTo>
                      <a:pt x="301942" y="133350"/>
                      <a:pt x="301942" y="135255"/>
                      <a:pt x="302895" y="137160"/>
                    </a:cubicBezTo>
                    <a:cubicBezTo>
                      <a:pt x="305753" y="141923"/>
                      <a:pt x="310515" y="146685"/>
                      <a:pt x="317182" y="149543"/>
                    </a:cubicBezTo>
                    <a:cubicBezTo>
                      <a:pt x="323850" y="153353"/>
                      <a:pt x="329565" y="154305"/>
                      <a:pt x="333375" y="152400"/>
                    </a:cubicBezTo>
                    <a:cubicBezTo>
                      <a:pt x="334328" y="151448"/>
                      <a:pt x="335280" y="150495"/>
                      <a:pt x="335280" y="149543"/>
                    </a:cubicBezTo>
                    <a:cubicBezTo>
                      <a:pt x="336232" y="148590"/>
                      <a:pt x="336232" y="147638"/>
                      <a:pt x="335280" y="145733"/>
                    </a:cubicBezTo>
                    <a:lnTo>
                      <a:pt x="331470" y="139065"/>
                    </a:lnTo>
                    <a:cubicBezTo>
                      <a:pt x="330517" y="138113"/>
                      <a:pt x="330517" y="136208"/>
                      <a:pt x="331470" y="135255"/>
                    </a:cubicBezTo>
                    <a:cubicBezTo>
                      <a:pt x="331470" y="134303"/>
                      <a:pt x="332423" y="132398"/>
                      <a:pt x="333375" y="132398"/>
                    </a:cubicBezTo>
                    <a:lnTo>
                      <a:pt x="355282" y="120968"/>
                    </a:lnTo>
                    <a:lnTo>
                      <a:pt x="371475" y="153353"/>
                    </a:lnTo>
                    <a:lnTo>
                      <a:pt x="394335" y="154305"/>
                    </a:lnTo>
                    <a:lnTo>
                      <a:pt x="352425" y="71438"/>
                    </a:lnTo>
                    <a:cubicBezTo>
                      <a:pt x="378142" y="60008"/>
                      <a:pt x="403860" y="48578"/>
                      <a:pt x="431482" y="39053"/>
                    </a:cubicBezTo>
                    <a:lnTo>
                      <a:pt x="442913" y="69533"/>
                    </a:lnTo>
                    <a:cubicBezTo>
                      <a:pt x="436245" y="65723"/>
                      <a:pt x="429578" y="62865"/>
                      <a:pt x="422910" y="60960"/>
                    </a:cubicBezTo>
                    <a:cubicBezTo>
                      <a:pt x="417195" y="59055"/>
                      <a:pt x="411480" y="59055"/>
                      <a:pt x="408623" y="60960"/>
                    </a:cubicBezTo>
                    <a:cubicBezTo>
                      <a:pt x="401003" y="63818"/>
                      <a:pt x="395288" y="68580"/>
                      <a:pt x="391478" y="75248"/>
                    </a:cubicBezTo>
                    <a:cubicBezTo>
                      <a:pt x="387667" y="81915"/>
                      <a:pt x="387667" y="88583"/>
                      <a:pt x="389573" y="95250"/>
                    </a:cubicBezTo>
                    <a:cubicBezTo>
                      <a:pt x="392430" y="102870"/>
                      <a:pt x="399098" y="108585"/>
                      <a:pt x="408623" y="113348"/>
                    </a:cubicBezTo>
                    <a:cubicBezTo>
                      <a:pt x="418148" y="118110"/>
                      <a:pt x="427673" y="119063"/>
                      <a:pt x="434340" y="117158"/>
                    </a:cubicBezTo>
                    <a:cubicBezTo>
                      <a:pt x="437198" y="116205"/>
                      <a:pt x="441007" y="113348"/>
                      <a:pt x="443865" y="110490"/>
                    </a:cubicBezTo>
                    <a:cubicBezTo>
                      <a:pt x="446723" y="107633"/>
                      <a:pt x="450532" y="103823"/>
                      <a:pt x="453390" y="98108"/>
                    </a:cubicBezTo>
                    <a:lnTo>
                      <a:pt x="460057" y="116205"/>
                    </a:lnTo>
                    <a:lnTo>
                      <a:pt x="482917" y="120968"/>
                    </a:lnTo>
                    <a:lnTo>
                      <a:pt x="468630" y="80963"/>
                    </a:lnTo>
                    <a:cubicBezTo>
                      <a:pt x="470535" y="75248"/>
                      <a:pt x="473392" y="71438"/>
                      <a:pt x="476250" y="67628"/>
                    </a:cubicBezTo>
                    <a:cubicBezTo>
                      <a:pt x="480060" y="63818"/>
                      <a:pt x="482917" y="60960"/>
                      <a:pt x="486728" y="60008"/>
                    </a:cubicBezTo>
                    <a:cubicBezTo>
                      <a:pt x="488632" y="59055"/>
                      <a:pt x="490538" y="59055"/>
                      <a:pt x="492442" y="60960"/>
                    </a:cubicBezTo>
                    <a:cubicBezTo>
                      <a:pt x="494348" y="61913"/>
                      <a:pt x="496253" y="63818"/>
                      <a:pt x="497205" y="65723"/>
                    </a:cubicBezTo>
                    <a:cubicBezTo>
                      <a:pt x="499110" y="69533"/>
                      <a:pt x="499110" y="75248"/>
                      <a:pt x="499110" y="80963"/>
                    </a:cubicBezTo>
                    <a:cubicBezTo>
                      <a:pt x="498157" y="86678"/>
                      <a:pt x="497205" y="93345"/>
                      <a:pt x="495300" y="99060"/>
                    </a:cubicBezTo>
                    <a:lnTo>
                      <a:pt x="516255" y="104775"/>
                    </a:lnTo>
                    <a:cubicBezTo>
                      <a:pt x="519113" y="91440"/>
                      <a:pt x="519113" y="80010"/>
                      <a:pt x="515303" y="69533"/>
                    </a:cubicBezTo>
                    <a:cubicBezTo>
                      <a:pt x="512445" y="61913"/>
                      <a:pt x="506730" y="55245"/>
                      <a:pt x="498157" y="50483"/>
                    </a:cubicBezTo>
                    <a:cubicBezTo>
                      <a:pt x="489585" y="44768"/>
                      <a:pt x="481965" y="43815"/>
                      <a:pt x="476250" y="45720"/>
                    </a:cubicBezTo>
                    <a:cubicBezTo>
                      <a:pt x="473392" y="46673"/>
                      <a:pt x="470535" y="48578"/>
                      <a:pt x="467678" y="50483"/>
                    </a:cubicBezTo>
                    <a:cubicBezTo>
                      <a:pt x="464820" y="52388"/>
                      <a:pt x="461963" y="56198"/>
                      <a:pt x="459105" y="59055"/>
                    </a:cubicBezTo>
                    <a:lnTo>
                      <a:pt x="450532" y="34290"/>
                    </a:lnTo>
                    <a:cubicBezTo>
                      <a:pt x="470535" y="27623"/>
                      <a:pt x="490538" y="21908"/>
                      <a:pt x="511492" y="16193"/>
                    </a:cubicBezTo>
                    <a:lnTo>
                      <a:pt x="506730" y="12383"/>
                    </a:lnTo>
                    <a:lnTo>
                      <a:pt x="506730" y="12383"/>
                    </a:lnTo>
                    <a:lnTo>
                      <a:pt x="505778" y="11430"/>
                    </a:lnTo>
                    <a:lnTo>
                      <a:pt x="493395" y="0"/>
                    </a:lnTo>
                    <a:cubicBezTo>
                      <a:pt x="295275" y="52388"/>
                      <a:pt x="122873" y="168593"/>
                      <a:pt x="0" y="325755"/>
                    </a:cubicBezTo>
                    <a:lnTo>
                      <a:pt x="20955" y="331470"/>
                    </a:lnTo>
                    <a:cubicBezTo>
                      <a:pt x="40957" y="306705"/>
                      <a:pt x="61913" y="282893"/>
                      <a:pt x="83820" y="260985"/>
                    </a:cubicBezTo>
                    <a:close/>
                    <a:moveTo>
                      <a:pt x="436245" y="93345"/>
                    </a:moveTo>
                    <a:cubicBezTo>
                      <a:pt x="432435" y="97155"/>
                      <a:pt x="427673" y="100013"/>
                      <a:pt x="423863" y="101918"/>
                    </a:cubicBezTo>
                    <a:cubicBezTo>
                      <a:pt x="421005" y="102870"/>
                      <a:pt x="418148" y="102870"/>
                      <a:pt x="416242" y="101918"/>
                    </a:cubicBezTo>
                    <a:cubicBezTo>
                      <a:pt x="413385" y="100965"/>
                      <a:pt x="412432" y="99060"/>
                      <a:pt x="411480" y="97155"/>
                    </a:cubicBezTo>
                    <a:cubicBezTo>
                      <a:pt x="409575" y="92393"/>
                      <a:pt x="410528" y="88583"/>
                      <a:pt x="412432" y="84773"/>
                    </a:cubicBezTo>
                    <a:cubicBezTo>
                      <a:pt x="414338" y="80010"/>
                      <a:pt x="417195" y="77153"/>
                      <a:pt x="421957" y="76200"/>
                    </a:cubicBezTo>
                    <a:cubicBezTo>
                      <a:pt x="425767" y="75248"/>
                      <a:pt x="429578" y="74295"/>
                      <a:pt x="434340" y="75248"/>
                    </a:cubicBezTo>
                    <a:cubicBezTo>
                      <a:pt x="439103" y="75248"/>
                      <a:pt x="443865" y="77153"/>
                      <a:pt x="447675" y="79058"/>
                    </a:cubicBezTo>
                    <a:cubicBezTo>
                      <a:pt x="443865" y="83820"/>
                      <a:pt x="440055" y="89535"/>
                      <a:pt x="436245" y="93345"/>
                    </a:cubicBezTo>
                    <a:close/>
                    <a:moveTo>
                      <a:pt x="115252" y="231458"/>
                    </a:moveTo>
                    <a:lnTo>
                      <a:pt x="140970" y="258127"/>
                    </a:lnTo>
                    <a:cubicBezTo>
                      <a:pt x="140017" y="265748"/>
                      <a:pt x="138113" y="272415"/>
                      <a:pt x="136207" y="278130"/>
                    </a:cubicBezTo>
                    <a:cubicBezTo>
                      <a:pt x="134302" y="283845"/>
                      <a:pt x="131445" y="287655"/>
                      <a:pt x="128588" y="291465"/>
                    </a:cubicBezTo>
                    <a:cubicBezTo>
                      <a:pt x="125730" y="294323"/>
                      <a:pt x="121920" y="296228"/>
                      <a:pt x="118110" y="297180"/>
                    </a:cubicBezTo>
                    <a:cubicBezTo>
                      <a:pt x="114300" y="298133"/>
                      <a:pt x="110490" y="298133"/>
                      <a:pt x="106680" y="297180"/>
                    </a:cubicBezTo>
                    <a:cubicBezTo>
                      <a:pt x="106680" y="297180"/>
                      <a:pt x="105727" y="296228"/>
                      <a:pt x="105727" y="296228"/>
                    </a:cubicBezTo>
                    <a:cubicBezTo>
                      <a:pt x="105727" y="295275"/>
                      <a:pt x="105727" y="295275"/>
                      <a:pt x="105727" y="295275"/>
                    </a:cubicBezTo>
                    <a:cubicBezTo>
                      <a:pt x="110490" y="288608"/>
                      <a:pt x="113348" y="282893"/>
                      <a:pt x="115252" y="277178"/>
                    </a:cubicBezTo>
                    <a:cubicBezTo>
                      <a:pt x="117157" y="271463"/>
                      <a:pt x="116205" y="266700"/>
                      <a:pt x="114300" y="264795"/>
                    </a:cubicBezTo>
                    <a:cubicBezTo>
                      <a:pt x="112395" y="262890"/>
                      <a:pt x="109538" y="260985"/>
                      <a:pt x="104775" y="259080"/>
                    </a:cubicBezTo>
                    <a:cubicBezTo>
                      <a:pt x="100965" y="258127"/>
                      <a:pt x="96202" y="257175"/>
                      <a:pt x="91440" y="256223"/>
                    </a:cubicBezTo>
                    <a:cubicBezTo>
                      <a:pt x="98107" y="246698"/>
                      <a:pt x="106680" y="239077"/>
                      <a:pt x="115252" y="2314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38" name="Google Shape;3338;p18"/>
              <p:cNvSpPr/>
              <p:nvPr/>
            </p:nvSpPr>
            <p:spPr>
              <a:xfrm>
                <a:off x="5730239" y="2140743"/>
                <a:ext cx="72130" cy="40481"/>
              </a:xfrm>
              <a:custGeom>
                <a:avLst/>
                <a:gdLst/>
                <a:ahLst/>
                <a:cxnLst/>
                <a:rect l="l" t="t" r="r" b="b"/>
                <a:pathLst>
                  <a:path w="72130" h="40481" extrusionOk="0">
                    <a:moveTo>
                      <a:pt x="22860" y="17621"/>
                    </a:moveTo>
                    <a:cubicBezTo>
                      <a:pt x="25718" y="16669"/>
                      <a:pt x="29527" y="16669"/>
                      <a:pt x="32385" y="16669"/>
                    </a:cubicBezTo>
                    <a:cubicBezTo>
                      <a:pt x="35243" y="16669"/>
                      <a:pt x="38100" y="17621"/>
                      <a:pt x="40958" y="19526"/>
                    </a:cubicBezTo>
                    <a:lnTo>
                      <a:pt x="69533" y="40481"/>
                    </a:lnTo>
                    <a:cubicBezTo>
                      <a:pt x="75248" y="38576"/>
                      <a:pt x="71438" y="32861"/>
                      <a:pt x="59055" y="22384"/>
                    </a:cubicBezTo>
                    <a:cubicBezTo>
                      <a:pt x="52388" y="16669"/>
                      <a:pt x="48577" y="13811"/>
                      <a:pt x="45720" y="11906"/>
                    </a:cubicBezTo>
                    <a:cubicBezTo>
                      <a:pt x="40005" y="7144"/>
                      <a:pt x="33338" y="3334"/>
                      <a:pt x="25718" y="1429"/>
                    </a:cubicBezTo>
                    <a:cubicBezTo>
                      <a:pt x="19050" y="-476"/>
                      <a:pt x="12383" y="-476"/>
                      <a:pt x="7620" y="1429"/>
                    </a:cubicBezTo>
                    <a:cubicBezTo>
                      <a:pt x="4763" y="2381"/>
                      <a:pt x="1905" y="4286"/>
                      <a:pt x="0" y="5239"/>
                    </a:cubicBezTo>
                    <a:lnTo>
                      <a:pt x="14288" y="21431"/>
                    </a:lnTo>
                    <a:cubicBezTo>
                      <a:pt x="17145" y="20479"/>
                      <a:pt x="20002" y="18574"/>
                      <a:pt x="22860" y="176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39" name="Google Shape;3339;p18"/>
              <p:cNvSpPr/>
              <p:nvPr/>
            </p:nvSpPr>
            <p:spPr>
              <a:xfrm>
                <a:off x="6128204" y="2241841"/>
                <a:ext cx="60187" cy="55030"/>
              </a:xfrm>
              <a:custGeom>
                <a:avLst/>
                <a:gdLst/>
                <a:ahLst/>
                <a:cxnLst/>
                <a:rect l="l" t="t" r="r" b="b"/>
                <a:pathLst>
                  <a:path w="60187" h="55030" extrusionOk="0">
                    <a:moveTo>
                      <a:pt x="19230" y="17489"/>
                    </a:moveTo>
                    <a:cubicBezTo>
                      <a:pt x="23041" y="15584"/>
                      <a:pt x="27803" y="14631"/>
                      <a:pt x="32566" y="14631"/>
                    </a:cubicBezTo>
                    <a:lnTo>
                      <a:pt x="43996" y="15584"/>
                    </a:lnTo>
                    <a:lnTo>
                      <a:pt x="36375" y="1296"/>
                    </a:lnTo>
                    <a:lnTo>
                      <a:pt x="25898" y="344"/>
                    </a:lnTo>
                    <a:cubicBezTo>
                      <a:pt x="19230" y="-609"/>
                      <a:pt x="13516" y="344"/>
                      <a:pt x="8753" y="4154"/>
                    </a:cubicBezTo>
                    <a:cubicBezTo>
                      <a:pt x="3991" y="7011"/>
                      <a:pt x="1133" y="10821"/>
                      <a:pt x="180" y="16536"/>
                    </a:cubicBezTo>
                    <a:cubicBezTo>
                      <a:pt x="-772" y="25109"/>
                      <a:pt x="2086" y="33681"/>
                      <a:pt x="7800" y="41301"/>
                    </a:cubicBezTo>
                    <a:cubicBezTo>
                      <a:pt x="14468" y="48921"/>
                      <a:pt x="22088" y="53684"/>
                      <a:pt x="30661" y="54636"/>
                    </a:cubicBezTo>
                    <a:cubicBezTo>
                      <a:pt x="36375" y="55589"/>
                      <a:pt x="42091" y="54636"/>
                      <a:pt x="46853" y="53684"/>
                    </a:cubicBezTo>
                    <a:cubicBezTo>
                      <a:pt x="51616" y="52731"/>
                      <a:pt x="56378" y="50826"/>
                      <a:pt x="60188" y="47969"/>
                    </a:cubicBezTo>
                    <a:lnTo>
                      <a:pt x="52568" y="31776"/>
                    </a:lnTo>
                    <a:cubicBezTo>
                      <a:pt x="47805" y="34634"/>
                      <a:pt x="43043" y="37491"/>
                      <a:pt x="37328" y="39396"/>
                    </a:cubicBezTo>
                    <a:cubicBezTo>
                      <a:pt x="31613" y="41301"/>
                      <a:pt x="26850" y="41301"/>
                      <a:pt x="22088" y="41301"/>
                    </a:cubicBezTo>
                    <a:cubicBezTo>
                      <a:pt x="19230" y="41301"/>
                      <a:pt x="16373" y="39396"/>
                      <a:pt x="14468" y="36539"/>
                    </a:cubicBezTo>
                    <a:cubicBezTo>
                      <a:pt x="12563" y="33681"/>
                      <a:pt x="11611" y="30824"/>
                      <a:pt x="11611" y="27014"/>
                    </a:cubicBezTo>
                    <a:cubicBezTo>
                      <a:pt x="12563" y="23204"/>
                      <a:pt x="15421" y="20346"/>
                      <a:pt x="19230" y="1748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40" name="Google Shape;3340;p18"/>
              <p:cNvSpPr/>
              <p:nvPr/>
            </p:nvSpPr>
            <p:spPr>
              <a:xfrm>
                <a:off x="6304222" y="2196426"/>
                <a:ext cx="62287" cy="78143"/>
              </a:xfrm>
              <a:custGeom>
                <a:avLst/>
                <a:gdLst/>
                <a:ahLst/>
                <a:cxnLst/>
                <a:rect l="l" t="t" r="r" b="b"/>
                <a:pathLst>
                  <a:path w="62287" h="78143" extrusionOk="0">
                    <a:moveTo>
                      <a:pt x="23235" y="22899"/>
                    </a:moveTo>
                    <a:cubicBezTo>
                      <a:pt x="27045" y="20041"/>
                      <a:pt x="31808" y="19089"/>
                      <a:pt x="36570" y="20994"/>
                    </a:cubicBezTo>
                    <a:lnTo>
                      <a:pt x="57525" y="26709"/>
                    </a:lnTo>
                    <a:lnTo>
                      <a:pt x="62288" y="9564"/>
                    </a:lnTo>
                    <a:lnTo>
                      <a:pt x="30855" y="991"/>
                    </a:lnTo>
                    <a:cubicBezTo>
                      <a:pt x="24188" y="-914"/>
                      <a:pt x="18473" y="39"/>
                      <a:pt x="12758" y="2896"/>
                    </a:cubicBezTo>
                    <a:cubicBezTo>
                      <a:pt x="7043" y="5754"/>
                      <a:pt x="3233" y="10516"/>
                      <a:pt x="1328" y="16231"/>
                    </a:cubicBezTo>
                    <a:cubicBezTo>
                      <a:pt x="-577" y="23851"/>
                      <a:pt x="-577" y="33376"/>
                      <a:pt x="2280" y="43854"/>
                    </a:cubicBezTo>
                    <a:cubicBezTo>
                      <a:pt x="5138" y="54331"/>
                      <a:pt x="9900" y="65761"/>
                      <a:pt x="16568" y="78144"/>
                    </a:cubicBezTo>
                    <a:lnTo>
                      <a:pt x="24188" y="75286"/>
                    </a:lnTo>
                    <a:cubicBezTo>
                      <a:pt x="20378" y="67666"/>
                      <a:pt x="17520" y="60046"/>
                      <a:pt x="16568" y="52426"/>
                    </a:cubicBezTo>
                    <a:cubicBezTo>
                      <a:pt x="15615" y="44806"/>
                      <a:pt x="15615" y="39091"/>
                      <a:pt x="16568" y="33376"/>
                    </a:cubicBezTo>
                    <a:cubicBezTo>
                      <a:pt x="16568" y="29566"/>
                      <a:pt x="19425" y="25756"/>
                      <a:pt x="23235" y="2289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41" name="Google Shape;3341;p18"/>
              <p:cNvSpPr/>
              <p:nvPr/>
            </p:nvSpPr>
            <p:spPr>
              <a:xfrm>
                <a:off x="6667142" y="2388357"/>
                <a:ext cx="87539" cy="98620"/>
              </a:xfrm>
              <a:custGeom>
                <a:avLst/>
                <a:gdLst/>
                <a:ahLst/>
                <a:cxnLst/>
                <a:rect l="l" t="t" r="r" b="b"/>
                <a:pathLst>
                  <a:path w="87539" h="98620" extrusionOk="0">
                    <a:moveTo>
                      <a:pt x="52745" y="513"/>
                    </a:moveTo>
                    <a:cubicBezTo>
                      <a:pt x="45125" y="2418"/>
                      <a:pt x="41315" y="7180"/>
                      <a:pt x="39410" y="17658"/>
                    </a:cubicBezTo>
                    <a:cubicBezTo>
                      <a:pt x="37505" y="28135"/>
                      <a:pt x="38457" y="40518"/>
                      <a:pt x="43220" y="52900"/>
                    </a:cubicBezTo>
                    <a:cubicBezTo>
                      <a:pt x="34647" y="55758"/>
                      <a:pt x="26075" y="54805"/>
                      <a:pt x="18455" y="51948"/>
                    </a:cubicBezTo>
                    <a:cubicBezTo>
                      <a:pt x="20360" y="49090"/>
                      <a:pt x="20360" y="46233"/>
                      <a:pt x="20360" y="44328"/>
                    </a:cubicBezTo>
                    <a:cubicBezTo>
                      <a:pt x="20360" y="41470"/>
                      <a:pt x="20360" y="39565"/>
                      <a:pt x="19407" y="38613"/>
                    </a:cubicBezTo>
                    <a:cubicBezTo>
                      <a:pt x="17502" y="36708"/>
                      <a:pt x="14645" y="35755"/>
                      <a:pt x="11787" y="35755"/>
                    </a:cubicBezTo>
                    <a:cubicBezTo>
                      <a:pt x="8930" y="36708"/>
                      <a:pt x="5120" y="37660"/>
                      <a:pt x="3215" y="40518"/>
                    </a:cubicBezTo>
                    <a:cubicBezTo>
                      <a:pt x="357" y="43375"/>
                      <a:pt x="-595" y="47185"/>
                      <a:pt x="357" y="51948"/>
                    </a:cubicBezTo>
                    <a:cubicBezTo>
                      <a:pt x="1310" y="56710"/>
                      <a:pt x="4167" y="60520"/>
                      <a:pt x="7977" y="64330"/>
                    </a:cubicBezTo>
                    <a:lnTo>
                      <a:pt x="1310" y="95763"/>
                    </a:lnTo>
                    <a:lnTo>
                      <a:pt x="12740" y="98620"/>
                    </a:lnTo>
                    <a:lnTo>
                      <a:pt x="13692" y="67188"/>
                    </a:lnTo>
                    <a:cubicBezTo>
                      <a:pt x="27027" y="70998"/>
                      <a:pt x="39410" y="71950"/>
                      <a:pt x="50840" y="70045"/>
                    </a:cubicBezTo>
                    <a:cubicBezTo>
                      <a:pt x="62270" y="69093"/>
                      <a:pt x="70842" y="65283"/>
                      <a:pt x="76557" y="58615"/>
                    </a:cubicBezTo>
                    <a:cubicBezTo>
                      <a:pt x="87987" y="46233"/>
                      <a:pt x="93702" y="23373"/>
                      <a:pt x="77510" y="5275"/>
                    </a:cubicBezTo>
                    <a:cubicBezTo>
                      <a:pt x="72747" y="2418"/>
                      <a:pt x="65127" y="-1392"/>
                      <a:pt x="52745" y="513"/>
                    </a:cubicBezTo>
                    <a:close/>
                    <a:moveTo>
                      <a:pt x="70842" y="29088"/>
                    </a:moveTo>
                    <a:cubicBezTo>
                      <a:pt x="69890" y="33850"/>
                      <a:pt x="67985" y="37660"/>
                      <a:pt x="65127" y="41470"/>
                    </a:cubicBezTo>
                    <a:cubicBezTo>
                      <a:pt x="62270" y="44328"/>
                      <a:pt x="59412" y="47185"/>
                      <a:pt x="56555" y="48138"/>
                    </a:cubicBezTo>
                    <a:cubicBezTo>
                      <a:pt x="53697" y="50043"/>
                      <a:pt x="51792" y="50995"/>
                      <a:pt x="49887" y="50995"/>
                    </a:cubicBezTo>
                    <a:cubicBezTo>
                      <a:pt x="47982" y="44328"/>
                      <a:pt x="47982" y="37660"/>
                      <a:pt x="47982" y="32898"/>
                    </a:cubicBezTo>
                    <a:cubicBezTo>
                      <a:pt x="47982" y="27183"/>
                      <a:pt x="49887" y="23373"/>
                      <a:pt x="51792" y="21468"/>
                    </a:cubicBezTo>
                    <a:cubicBezTo>
                      <a:pt x="54650" y="18610"/>
                      <a:pt x="57507" y="16705"/>
                      <a:pt x="60365" y="16705"/>
                    </a:cubicBezTo>
                    <a:cubicBezTo>
                      <a:pt x="63222" y="15753"/>
                      <a:pt x="66080" y="16705"/>
                      <a:pt x="67985" y="18610"/>
                    </a:cubicBezTo>
                    <a:cubicBezTo>
                      <a:pt x="69890" y="21468"/>
                      <a:pt x="70842" y="25278"/>
                      <a:pt x="70842" y="2908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42" name="Google Shape;3342;p18"/>
              <p:cNvSpPr/>
              <p:nvPr/>
            </p:nvSpPr>
            <p:spPr>
              <a:xfrm>
                <a:off x="6644397" y="2477452"/>
                <a:ext cx="71922" cy="76930"/>
              </a:xfrm>
              <a:custGeom>
                <a:avLst/>
                <a:gdLst/>
                <a:ahLst/>
                <a:cxnLst/>
                <a:rect l="l" t="t" r="r" b="b"/>
                <a:pathLst>
                  <a:path w="71922" h="76930" extrusionOk="0">
                    <a:moveTo>
                      <a:pt x="47868" y="60008"/>
                    </a:moveTo>
                    <a:cubicBezTo>
                      <a:pt x="41200" y="59055"/>
                      <a:pt x="36438" y="56198"/>
                      <a:pt x="31675" y="50483"/>
                    </a:cubicBezTo>
                    <a:cubicBezTo>
                      <a:pt x="24055" y="40958"/>
                      <a:pt x="17388" y="32385"/>
                      <a:pt x="13578" y="23813"/>
                    </a:cubicBezTo>
                    <a:cubicBezTo>
                      <a:pt x="9768" y="15240"/>
                      <a:pt x="7863" y="7620"/>
                      <a:pt x="7863" y="952"/>
                    </a:cubicBezTo>
                    <a:lnTo>
                      <a:pt x="243" y="0"/>
                    </a:lnTo>
                    <a:cubicBezTo>
                      <a:pt x="-710" y="10477"/>
                      <a:pt x="1195" y="20955"/>
                      <a:pt x="5005" y="32385"/>
                    </a:cubicBezTo>
                    <a:cubicBezTo>
                      <a:pt x="8815" y="43815"/>
                      <a:pt x="15483" y="54293"/>
                      <a:pt x="23103" y="63818"/>
                    </a:cubicBezTo>
                    <a:cubicBezTo>
                      <a:pt x="28818" y="70485"/>
                      <a:pt x="36438" y="75248"/>
                      <a:pt x="44058" y="76200"/>
                    </a:cubicBezTo>
                    <a:cubicBezTo>
                      <a:pt x="51678" y="78105"/>
                      <a:pt x="58345" y="76200"/>
                      <a:pt x="64060" y="71438"/>
                    </a:cubicBezTo>
                    <a:cubicBezTo>
                      <a:pt x="68823" y="67627"/>
                      <a:pt x="71680" y="60960"/>
                      <a:pt x="71680" y="52388"/>
                    </a:cubicBezTo>
                    <a:cubicBezTo>
                      <a:pt x="72633" y="43815"/>
                      <a:pt x="70728" y="37148"/>
                      <a:pt x="66918" y="32385"/>
                    </a:cubicBezTo>
                    <a:cubicBezTo>
                      <a:pt x="65013" y="29527"/>
                      <a:pt x="62155" y="27623"/>
                      <a:pt x="58345" y="26670"/>
                    </a:cubicBezTo>
                    <a:cubicBezTo>
                      <a:pt x="54535" y="24765"/>
                      <a:pt x="50725" y="23813"/>
                      <a:pt x="45963" y="23813"/>
                    </a:cubicBezTo>
                    <a:lnTo>
                      <a:pt x="45010" y="41910"/>
                    </a:lnTo>
                    <a:cubicBezTo>
                      <a:pt x="48820" y="41910"/>
                      <a:pt x="51678" y="41910"/>
                      <a:pt x="55488" y="42863"/>
                    </a:cubicBezTo>
                    <a:cubicBezTo>
                      <a:pt x="59298" y="43815"/>
                      <a:pt x="61203" y="44768"/>
                      <a:pt x="63108" y="46673"/>
                    </a:cubicBezTo>
                    <a:cubicBezTo>
                      <a:pt x="65013" y="48577"/>
                      <a:pt x="65013" y="49530"/>
                      <a:pt x="65013" y="51435"/>
                    </a:cubicBezTo>
                    <a:cubicBezTo>
                      <a:pt x="65013" y="53340"/>
                      <a:pt x="65013" y="55245"/>
                      <a:pt x="63108" y="56198"/>
                    </a:cubicBezTo>
                    <a:cubicBezTo>
                      <a:pt x="59298" y="60008"/>
                      <a:pt x="54535" y="60960"/>
                      <a:pt x="47868" y="6000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43" name="Google Shape;3343;p18"/>
              <p:cNvSpPr/>
              <p:nvPr/>
            </p:nvSpPr>
            <p:spPr>
              <a:xfrm>
                <a:off x="5945504" y="2138362"/>
                <a:ext cx="782002" cy="306704"/>
              </a:xfrm>
              <a:custGeom>
                <a:avLst/>
                <a:gdLst/>
                <a:ahLst/>
                <a:cxnLst/>
                <a:rect l="l" t="t" r="r" b="b"/>
                <a:pathLst>
                  <a:path w="782002" h="306704" extrusionOk="0">
                    <a:moveTo>
                      <a:pt x="26670" y="97155"/>
                    </a:moveTo>
                    <a:cubicBezTo>
                      <a:pt x="37148" y="103823"/>
                      <a:pt x="46673" y="107632"/>
                      <a:pt x="56198" y="106680"/>
                    </a:cubicBezTo>
                    <a:cubicBezTo>
                      <a:pt x="62865" y="105727"/>
                      <a:pt x="68580" y="102870"/>
                      <a:pt x="73342" y="97155"/>
                    </a:cubicBezTo>
                    <a:cubicBezTo>
                      <a:pt x="78105" y="91440"/>
                      <a:pt x="80010" y="84773"/>
                      <a:pt x="79058" y="77152"/>
                    </a:cubicBezTo>
                    <a:cubicBezTo>
                      <a:pt x="79058" y="74295"/>
                      <a:pt x="78105" y="71438"/>
                      <a:pt x="77153" y="68580"/>
                    </a:cubicBezTo>
                    <a:cubicBezTo>
                      <a:pt x="76200" y="65723"/>
                      <a:pt x="74295" y="63818"/>
                      <a:pt x="72390" y="60960"/>
                    </a:cubicBezTo>
                    <a:cubicBezTo>
                      <a:pt x="77153" y="63818"/>
                      <a:pt x="80963" y="65723"/>
                      <a:pt x="84773" y="67627"/>
                    </a:cubicBezTo>
                    <a:cubicBezTo>
                      <a:pt x="88583" y="69532"/>
                      <a:pt x="92392" y="69532"/>
                      <a:pt x="96203" y="69532"/>
                    </a:cubicBezTo>
                    <a:cubicBezTo>
                      <a:pt x="100013" y="68580"/>
                      <a:pt x="102870" y="67627"/>
                      <a:pt x="104775" y="66675"/>
                    </a:cubicBezTo>
                    <a:lnTo>
                      <a:pt x="107633" y="98107"/>
                    </a:lnTo>
                    <a:lnTo>
                      <a:pt x="128588" y="107632"/>
                    </a:lnTo>
                    <a:lnTo>
                      <a:pt x="120015" y="15240"/>
                    </a:lnTo>
                    <a:cubicBezTo>
                      <a:pt x="132398" y="14288"/>
                      <a:pt x="143828" y="14288"/>
                      <a:pt x="156210" y="14288"/>
                    </a:cubicBezTo>
                    <a:cubicBezTo>
                      <a:pt x="158115" y="14288"/>
                      <a:pt x="160020" y="14288"/>
                      <a:pt x="161925" y="14288"/>
                    </a:cubicBezTo>
                    <a:lnTo>
                      <a:pt x="160020" y="51435"/>
                    </a:lnTo>
                    <a:lnTo>
                      <a:pt x="153353" y="51435"/>
                    </a:lnTo>
                    <a:cubicBezTo>
                      <a:pt x="151448" y="51435"/>
                      <a:pt x="150495" y="51435"/>
                      <a:pt x="149542" y="53340"/>
                    </a:cubicBezTo>
                    <a:cubicBezTo>
                      <a:pt x="148590" y="54293"/>
                      <a:pt x="147638" y="55245"/>
                      <a:pt x="147638" y="57150"/>
                    </a:cubicBezTo>
                    <a:cubicBezTo>
                      <a:pt x="147638" y="60960"/>
                      <a:pt x="151448" y="66675"/>
                      <a:pt x="158115" y="74295"/>
                    </a:cubicBezTo>
                    <a:cubicBezTo>
                      <a:pt x="165735" y="81915"/>
                      <a:pt x="170498" y="86677"/>
                      <a:pt x="174308" y="86677"/>
                    </a:cubicBezTo>
                    <a:cubicBezTo>
                      <a:pt x="175260" y="86677"/>
                      <a:pt x="176213" y="85725"/>
                      <a:pt x="177165" y="84773"/>
                    </a:cubicBezTo>
                    <a:cubicBezTo>
                      <a:pt x="178117" y="82868"/>
                      <a:pt x="179070" y="81915"/>
                      <a:pt x="179070" y="80010"/>
                    </a:cubicBezTo>
                    <a:lnTo>
                      <a:pt x="179070" y="71438"/>
                    </a:lnTo>
                    <a:lnTo>
                      <a:pt x="212408" y="73343"/>
                    </a:lnTo>
                    <a:lnTo>
                      <a:pt x="211455" y="98107"/>
                    </a:lnTo>
                    <a:lnTo>
                      <a:pt x="231458" y="112395"/>
                    </a:lnTo>
                    <a:lnTo>
                      <a:pt x="236220" y="19050"/>
                    </a:lnTo>
                    <a:cubicBezTo>
                      <a:pt x="264795" y="21907"/>
                      <a:pt x="292417" y="25718"/>
                      <a:pt x="320040" y="30480"/>
                    </a:cubicBezTo>
                    <a:lnTo>
                      <a:pt x="317183" y="45720"/>
                    </a:lnTo>
                    <a:lnTo>
                      <a:pt x="288608" y="40957"/>
                    </a:lnTo>
                    <a:cubicBezTo>
                      <a:pt x="281940" y="40005"/>
                      <a:pt x="275273" y="40957"/>
                      <a:pt x="269558" y="44768"/>
                    </a:cubicBezTo>
                    <a:cubicBezTo>
                      <a:pt x="263842" y="48577"/>
                      <a:pt x="260985" y="53340"/>
                      <a:pt x="260033" y="59055"/>
                    </a:cubicBezTo>
                    <a:cubicBezTo>
                      <a:pt x="258128" y="67627"/>
                      <a:pt x="259080" y="77152"/>
                      <a:pt x="262890" y="87630"/>
                    </a:cubicBezTo>
                    <a:cubicBezTo>
                      <a:pt x="265748" y="98107"/>
                      <a:pt x="271463" y="108585"/>
                      <a:pt x="278130" y="119063"/>
                    </a:cubicBezTo>
                    <a:lnTo>
                      <a:pt x="285750" y="116205"/>
                    </a:lnTo>
                    <a:cubicBezTo>
                      <a:pt x="280988" y="109538"/>
                      <a:pt x="277178" y="102870"/>
                      <a:pt x="275273" y="96202"/>
                    </a:cubicBezTo>
                    <a:cubicBezTo>
                      <a:pt x="273367" y="88582"/>
                      <a:pt x="273367" y="81915"/>
                      <a:pt x="274320" y="75248"/>
                    </a:cubicBezTo>
                    <a:cubicBezTo>
                      <a:pt x="275273" y="70485"/>
                      <a:pt x="277178" y="66675"/>
                      <a:pt x="281940" y="63818"/>
                    </a:cubicBezTo>
                    <a:cubicBezTo>
                      <a:pt x="285750" y="60960"/>
                      <a:pt x="290513" y="60007"/>
                      <a:pt x="295275" y="60960"/>
                    </a:cubicBezTo>
                    <a:lnTo>
                      <a:pt x="315278" y="64770"/>
                    </a:lnTo>
                    <a:lnTo>
                      <a:pt x="307658" y="111443"/>
                    </a:lnTo>
                    <a:lnTo>
                      <a:pt x="325755" y="128588"/>
                    </a:lnTo>
                    <a:lnTo>
                      <a:pt x="340995" y="36195"/>
                    </a:lnTo>
                    <a:cubicBezTo>
                      <a:pt x="393383" y="46673"/>
                      <a:pt x="444817" y="61913"/>
                      <a:pt x="494348" y="81915"/>
                    </a:cubicBezTo>
                    <a:lnTo>
                      <a:pt x="483870" y="109538"/>
                    </a:lnTo>
                    <a:cubicBezTo>
                      <a:pt x="481013" y="101918"/>
                      <a:pt x="477203" y="95250"/>
                      <a:pt x="472440" y="89535"/>
                    </a:cubicBezTo>
                    <a:cubicBezTo>
                      <a:pt x="467678" y="83820"/>
                      <a:pt x="461963" y="80010"/>
                      <a:pt x="457200" y="78105"/>
                    </a:cubicBezTo>
                    <a:cubicBezTo>
                      <a:pt x="448628" y="75248"/>
                      <a:pt x="441008" y="74295"/>
                      <a:pt x="433388" y="77152"/>
                    </a:cubicBezTo>
                    <a:cubicBezTo>
                      <a:pt x="425767" y="80010"/>
                      <a:pt x="421005" y="84773"/>
                      <a:pt x="418148" y="91440"/>
                    </a:cubicBezTo>
                    <a:cubicBezTo>
                      <a:pt x="415290" y="100013"/>
                      <a:pt x="416242" y="109538"/>
                      <a:pt x="421958" y="120968"/>
                    </a:cubicBezTo>
                    <a:cubicBezTo>
                      <a:pt x="427673" y="132398"/>
                      <a:pt x="434340" y="140018"/>
                      <a:pt x="441960" y="142875"/>
                    </a:cubicBezTo>
                    <a:cubicBezTo>
                      <a:pt x="446723" y="144780"/>
                      <a:pt x="451485" y="144780"/>
                      <a:pt x="456248" y="144780"/>
                    </a:cubicBezTo>
                    <a:cubicBezTo>
                      <a:pt x="461010" y="144780"/>
                      <a:pt x="466725" y="142875"/>
                      <a:pt x="471488" y="140970"/>
                    </a:cubicBezTo>
                    <a:lnTo>
                      <a:pt x="464820" y="158115"/>
                    </a:lnTo>
                    <a:lnTo>
                      <a:pt x="479108" y="178118"/>
                    </a:lnTo>
                    <a:lnTo>
                      <a:pt x="511492" y="90488"/>
                    </a:lnTo>
                    <a:cubicBezTo>
                      <a:pt x="523875" y="96202"/>
                      <a:pt x="537210" y="101918"/>
                      <a:pt x="549593" y="107632"/>
                    </a:cubicBezTo>
                    <a:lnTo>
                      <a:pt x="532448" y="140970"/>
                    </a:lnTo>
                    <a:lnTo>
                      <a:pt x="526733" y="138113"/>
                    </a:lnTo>
                    <a:cubicBezTo>
                      <a:pt x="524828" y="137160"/>
                      <a:pt x="523875" y="137160"/>
                      <a:pt x="522923" y="138113"/>
                    </a:cubicBezTo>
                    <a:cubicBezTo>
                      <a:pt x="521017" y="138113"/>
                      <a:pt x="520065" y="139065"/>
                      <a:pt x="519113" y="140970"/>
                    </a:cubicBezTo>
                    <a:cubicBezTo>
                      <a:pt x="517208" y="143827"/>
                      <a:pt x="518160" y="150495"/>
                      <a:pt x="521970" y="160973"/>
                    </a:cubicBezTo>
                    <a:cubicBezTo>
                      <a:pt x="524828" y="171450"/>
                      <a:pt x="528638" y="177165"/>
                      <a:pt x="531495" y="179070"/>
                    </a:cubicBezTo>
                    <a:cubicBezTo>
                      <a:pt x="532448" y="180023"/>
                      <a:pt x="533400" y="180023"/>
                      <a:pt x="535305" y="179070"/>
                    </a:cubicBezTo>
                    <a:cubicBezTo>
                      <a:pt x="537210" y="178118"/>
                      <a:pt x="538163" y="177165"/>
                      <a:pt x="539115" y="175260"/>
                    </a:cubicBezTo>
                    <a:lnTo>
                      <a:pt x="542925" y="167640"/>
                    </a:lnTo>
                    <a:lnTo>
                      <a:pt x="572453" y="183833"/>
                    </a:lnTo>
                    <a:lnTo>
                      <a:pt x="561023" y="205740"/>
                    </a:lnTo>
                    <a:lnTo>
                      <a:pt x="572453" y="226695"/>
                    </a:lnTo>
                    <a:lnTo>
                      <a:pt x="616268" y="143827"/>
                    </a:lnTo>
                    <a:cubicBezTo>
                      <a:pt x="626745" y="150495"/>
                      <a:pt x="638175" y="156210"/>
                      <a:pt x="648653" y="162877"/>
                    </a:cubicBezTo>
                    <a:lnTo>
                      <a:pt x="604838" y="230505"/>
                    </a:lnTo>
                    <a:lnTo>
                      <a:pt x="614363" y="253365"/>
                    </a:lnTo>
                    <a:lnTo>
                      <a:pt x="665798" y="174308"/>
                    </a:lnTo>
                    <a:cubicBezTo>
                      <a:pt x="687705" y="189548"/>
                      <a:pt x="709613" y="204788"/>
                      <a:pt x="729615" y="221933"/>
                    </a:cubicBezTo>
                    <a:lnTo>
                      <a:pt x="711518" y="244793"/>
                    </a:lnTo>
                    <a:lnTo>
                      <a:pt x="676275" y="217170"/>
                    </a:lnTo>
                    <a:cubicBezTo>
                      <a:pt x="674370" y="215265"/>
                      <a:pt x="672465" y="215265"/>
                      <a:pt x="669608" y="215265"/>
                    </a:cubicBezTo>
                    <a:cubicBezTo>
                      <a:pt x="666750" y="215265"/>
                      <a:pt x="664845" y="216218"/>
                      <a:pt x="663893" y="218123"/>
                    </a:cubicBezTo>
                    <a:cubicBezTo>
                      <a:pt x="660083" y="222885"/>
                      <a:pt x="658178" y="228600"/>
                      <a:pt x="658178" y="236220"/>
                    </a:cubicBezTo>
                    <a:cubicBezTo>
                      <a:pt x="658178" y="243840"/>
                      <a:pt x="660083" y="249555"/>
                      <a:pt x="662940" y="251460"/>
                    </a:cubicBezTo>
                    <a:cubicBezTo>
                      <a:pt x="663893" y="252413"/>
                      <a:pt x="664845" y="252413"/>
                      <a:pt x="665798" y="252413"/>
                    </a:cubicBezTo>
                    <a:cubicBezTo>
                      <a:pt x="666750" y="252413"/>
                      <a:pt x="667703" y="252413"/>
                      <a:pt x="668655" y="250508"/>
                    </a:cubicBezTo>
                    <a:lnTo>
                      <a:pt x="673418" y="243840"/>
                    </a:lnTo>
                    <a:cubicBezTo>
                      <a:pt x="674370" y="242888"/>
                      <a:pt x="675323" y="241935"/>
                      <a:pt x="677228" y="241935"/>
                    </a:cubicBezTo>
                    <a:cubicBezTo>
                      <a:pt x="678180" y="240983"/>
                      <a:pt x="680085" y="241935"/>
                      <a:pt x="681038" y="241935"/>
                    </a:cubicBezTo>
                    <a:lnTo>
                      <a:pt x="700088" y="257175"/>
                    </a:lnTo>
                    <a:lnTo>
                      <a:pt x="678180" y="285750"/>
                    </a:lnTo>
                    <a:lnTo>
                      <a:pt x="686753" y="306705"/>
                    </a:lnTo>
                    <a:lnTo>
                      <a:pt x="743903" y="233363"/>
                    </a:lnTo>
                    <a:cubicBezTo>
                      <a:pt x="752475" y="240030"/>
                      <a:pt x="761048" y="247650"/>
                      <a:pt x="768668" y="255270"/>
                    </a:cubicBezTo>
                    <a:lnTo>
                      <a:pt x="782003" y="240983"/>
                    </a:lnTo>
                    <a:cubicBezTo>
                      <a:pt x="616268" y="91440"/>
                      <a:pt x="396240" y="0"/>
                      <a:pt x="155258" y="0"/>
                    </a:cubicBezTo>
                    <a:cubicBezTo>
                      <a:pt x="127635" y="0"/>
                      <a:pt x="100013" y="952"/>
                      <a:pt x="72390" y="3810"/>
                    </a:cubicBezTo>
                    <a:lnTo>
                      <a:pt x="84773" y="22860"/>
                    </a:lnTo>
                    <a:cubicBezTo>
                      <a:pt x="89535" y="22860"/>
                      <a:pt x="93345" y="21907"/>
                      <a:pt x="98108" y="21907"/>
                    </a:cubicBezTo>
                    <a:lnTo>
                      <a:pt x="100965" y="48577"/>
                    </a:lnTo>
                    <a:cubicBezTo>
                      <a:pt x="99060" y="51435"/>
                      <a:pt x="97155" y="53340"/>
                      <a:pt x="94298" y="55245"/>
                    </a:cubicBezTo>
                    <a:cubicBezTo>
                      <a:pt x="91440" y="57150"/>
                      <a:pt x="88583" y="58102"/>
                      <a:pt x="85725" y="58102"/>
                    </a:cubicBezTo>
                    <a:cubicBezTo>
                      <a:pt x="80010" y="59055"/>
                      <a:pt x="75248" y="59055"/>
                      <a:pt x="72390" y="58102"/>
                    </a:cubicBezTo>
                    <a:cubicBezTo>
                      <a:pt x="68580" y="58102"/>
                      <a:pt x="65723" y="57150"/>
                      <a:pt x="64770" y="56198"/>
                    </a:cubicBezTo>
                    <a:cubicBezTo>
                      <a:pt x="67628" y="53340"/>
                      <a:pt x="69533" y="50482"/>
                      <a:pt x="71438" y="46673"/>
                    </a:cubicBezTo>
                    <a:cubicBezTo>
                      <a:pt x="73342" y="42863"/>
                      <a:pt x="73342" y="39052"/>
                      <a:pt x="73342" y="36195"/>
                    </a:cubicBezTo>
                    <a:cubicBezTo>
                      <a:pt x="72390" y="28575"/>
                      <a:pt x="67628" y="22860"/>
                      <a:pt x="59055" y="16193"/>
                    </a:cubicBezTo>
                    <a:cubicBezTo>
                      <a:pt x="50483" y="10477"/>
                      <a:pt x="40958" y="7620"/>
                      <a:pt x="32385" y="8573"/>
                    </a:cubicBezTo>
                    <a:cubicBezTo>
                      <a:pt x="27623" y="8573"/>
                      <a:pt x="23813" y="10477"/>
                      <a:pt x="19050" y="13335"/>
                    </a:cubicBezTo>
                    <a:cubicBezTo>
                      <a:pt x="14288" y="15240"/>
                      <a:pt x="10478" y="19050"/>
                      <a:pt x="6667" y="22860"/>
                    </a:cubicBezTo>
                    <a:lnTo>
                      <a:pt x="18098" y="36195"/>
                    </a:lnTo>
                    <a:cubicBezTo>
                      <a:pt x="21908" y="32385"/>
                      <a:pt x="26670" y="28575"/>
                      <a:pt x="31433" y="25718"/>
                    </a:cubicBezTo>
                    <a:cubicBezTo>
                      <a:pt x="36195" y="22860"/>
                      <a:pt x="40958" y="21907"/>
                      <a:pt x="44767" y="20955"/>
                    </a:cubicBezTo>
                    <a:cubicBezTo>
                      <a:pt x="48578" y="20955"/>
                      <a:pt x="51435" y="20955"/>
                      <a:pt x="54292" y="22860"/>
                    </a:cubicBezTo>
                    <a:cubicBezTo>
                      <a:pt x="57150" y="24765"/>
                      <a:pt x="59055" y="27623"/>
                      <a:pt x="59055" y="30480"/>
                    </a:cubicBezTo>
                    <a:cubicBezTo>
                      <a:pt x="59055" y="35243"/>
                      <a:pt x="59055" y="40005"/>
                      <a:pt x="57150" y="43815"/>
                    </a:cubicBezTo>
                    <a:cubicBezTo>
                      <a:pt x="56198" y="47625"/>
                      <a:pt x="53340" y="49530"/>
                      <a:pt x="48578" y="50482"/>
                    </a:cubicBezTo>
                    <a:cubicBezTo>
                      <a:pt x="45720" y="49530"/>
                      <a:pt x="42863" y="50482"/>
                      <a:pt x="39053" y="50482"/>
                    </a:cubicBezTo>
                    <a:cubicBezTo>
                      <a:pt x="35242" y="51435"/>
                      <a:pt x="31433" y="53340"/>
                      <a:pt x="27623" y="55245"/>
                    </a:cubicBezTo>
                    <a:lnTo>
                      <a:pt x="37148" y="71438"/>
                    </a:lnTo>
                    <a:cubicBezTo>
                      <a:pt x="44767" y="69532"/>
                      <a:pt x="51435" y="66675"/>
                      <a:pt x="59055" y="60960"/>
                    </a:cubicBezTo>
                    <a:cubicBezTo>
                      <a:pt x="60960" y="61913"/>
                      <a:pt x="61913" y="63818"/>
                      <a:pt x="62865" y="65723"/>
                    </a:cubicBezTo>
                    <a:cubicBezTo>
                      <a:pt x="63817" y="66675"/>
                      <a:pt x="64770" y="69532"/>
                      <a:pt x="64770" y="71438"/>
                    </a:cubicBezTo>
                    <a:cubicBezTo>
                      <a:pt x="65723" y="77152"/>
                      <a:pt x="63817" y="81915"/>
                      <a:pt x="60960" y="86677"/>
                    </a:cubicBezTo>
                    <a:cubicBezTo>
                      <a:pt x="57150" y="91440"/>
                      <a:pt x="52388" y="93345"/>
                      <a:pt x="46673" y="94298"/>
                    </a:cubicBezTo>
                    <a:cubicBezTo>
                      <a:pt x="40005" y="95250"/>
                      <a:pt x="32385" y="93345"/>
                      <a:pt x="25717" y="88582"/>
                    </a:cubicBezTo>
                    <a:cubicBezTo>
                      <a:pt x="18098" y="83820"/>
                      <a:pt x="12383" y="77152"/>
                      <a:pt x="6667" y="68580"/>
                    </a:cubicBezTo>
                    <a:lnTo>
                      <a:pt x="0" y="73343"/>
                    </a:lnTo>
                    <a:cubicBezTo>
                      <a:pt x="7620" y="80010"/>
                      <a:pt x="16192" y="89535"/>
                      <a:pt x="26670" y="97155"/>
                    </a:cubicBezTo>
                    <a:close/>
                    <a:moveTo>
                      <a:pt x="457200" y="121920"/>
                    </a:moveTo>
                    <a:cubicBezTo>
                      <a:pt x="449580" y="122873"/>
                      <a:pt x="443865" y="121920"/>
                      <a:pt x="438150" y="120015"/>
                    </a:cubicBezTo>
                    <a:cubicBezTo>
                      <a:pt x="434340" y="118110"/>
                      <a:pt x="431483" y="116205"/>
                      <a:pt x="428625" y="112395"/>
                    </a:cubicBezTo>
                    <a:cubicBezTo>
                      <a:pt x="426720" y="108585"/>
                      <a:pt x="426720" y="105727"/>
                      <a:pt x="427673" y="102870"/>
                    </a:cubicBezTo>
                    <a:cubicBezTo>
                      <a:pt x="429578" y="98107"/>
                      <a:pt x="433388" y="95250"/>
                      <a:pt x="441008" y="93345"/>
                    </a:cubicBezTo>
                    <a:cubicBezTo>
                      <a:pt x="448628" y="91440"/>
                      <a:pt x="456248" y="92393"/>
                      <a:pt x="462915" y="94298"/>
                    </a:cubicBezTo>
                    <a:cubicBezTo>
                      <a:pt x="466725" y="95250"/>
                      <a:pt x="469583" y="98107"/>
                      <a:pt x="472440" y="101918"/>
                    </a:cubicBezTo>
                    <a:cubicBezTo>
                      <a:pt x="475298" y="105727"/>
                      <a:pt x="478155" y="110490"/>
                      <a:pt x="480060" y="115252"/>
                    </a:cubicBezTo>
                    <a:cubicBezTo>
                      <a:pt x="472440" y="118110"/>
                      <a:pt x="464820" y="120968"/>
                      <a:pt x="457200" y="121920"/>
                    </a:cubicBezTo>
                    <a:close/>
                    <a:moveTo>
                      <a:pt x="567690" y="110490"/>
                    </a:moveTo>
                    <a:cubicBezTo>
                      <a:pt x="578168" y="115252"/>
                      <a:pt x="587693" y="120968"/>
                      <a:pt x="597218" y="126682"/>
                    </a:cubicBezTo>
                    <a:lnTo>
                      <a:pt x="579120" y="160020"/>
                    </a:lnTo>
                    <a:lnTo>
                      <a:pt x="549593" y="143827"/>
                    </a:lnTo>
                    <a:lnTo>
                      <a:pt x="567690" y="110490"/>
                    </a:lnTo>
                    <a:close/>
                    <a:moveTo>
                      <a:pt x="181928" y="13335"/>
                    </a:moveTo>
                    <a:cubicBezTo>
                      <a:pt x="193358" y="13335"/>
                      <a:pt x="204788" y="14288"/>
                      <a:pt x="215265" y="15240"/>
                    </a:cubicBezTo>
                    <a:lnTo>
                      <a:pt x="213360" y="53340"/>
                    </a:lnTo>
                    <a:lnTo>
                      <a:pt x="180023" y="51435"/>
                    </a:lnTo>
                    <a:lnTo>
                      <a:pt x="181928" y="13335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44" name="Google Shape;3344;p18"/>
              <p:cNvSpPr/>
              <p:nvPr/>
            </p:nvSpPr>
            <p:spPr>
              <a:xfrm>
                <a:off x="6714172" y="2412682"/>
                <a:ext cx="92392" cy="111442"/>
              </a:xfrm>
              <a:custGeom>
                <a:avLst/>
                <a:gdLst/>
                <a:ahLst/>
                <a:cxnLst/>
                <a:rect l="l" t="t" r="r" b="b"/>
                <a:pathLst>
                  <a:path w="92392" h="111442" extrusionOk="0">
                    <a:moveTo>
                      <a:pt x="0" y="89535"/>
                    </a:moveTo>
                    <a:lnTo>
                      <a:pt x="6668" y="111442"/>
                    </a:lnTo>
                    <a:lnTo>
                      <a:pt x="72390" y="46672"/>
                    </a:lnTo>
                    <a:cubicBezTo>
                      <a:pt x="77153" y="52388"/>
                      <a:pt x="81915" y="58102"/>
                      <a:pt x="86678" y="62865"/>
                    </a:cubicBezTo>
                    <a:lnTo>
                      <a:pt x="92393" y="39052"/>
                    </a:lnTo>
                    <a:cubicBezTo>
                      <a:pt x="80963" y="25717"/>
                      <a:pt x="68580" y="12382"/>
                      <a:pt x="56198" y="0"/>
                    </a:cubicBezTo>
                    <a:lnTo>
                      <a:pt x="41910" y="14288"/>
                    </a:lnTo>
                    <a:cubicBezTo>
                      <a:pt x="47625" y="20002"/>
                      <a:pt x="52388" y="25717"/>
                      <a:pt x="58103" y="31432"/>
                    </a:cubicBezTo>
                    <a:lnTo>
                      <a:pt x="0" y="89535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45" name="Google Shape;3345;p18"/>
              <p:cNvSpPr/>
              <p:nvPr/>
            </p:nvSpPr>
            <p:spPr>
              <a:xfrm>
                <a:off x="6755130" y="2518410"/>
                <a:ext cx="25717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25717" extrusionOk="0">
                    <a:moveTo>
                      <a:pt x="0" y="0"/>
                    </a:moveTo>
                    <a:lnTo>
                      <a:pt x="25717" y="0"/>
                    </a:lnTo>
                    <a:lnTo>
                      <a:pt x="25717" y="25717"/>
                    </a:lnTo>
                    <a:lnTo>
                      <a:pt x="0" y="2571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46" name="Google Shape;3346;p18"/>
              <p:cNvSpPr/>
              <p:nvPr/>
            </p:nvSpPr>
            <p:spPr>
              <a:xfrm>
                <a:off x="6782752" y="2489835"/>
                <a:ext cx="25717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25717" extrusionOk="0">
                    <a:moveTo>
                      <a:pt x="0" y="0"/>
                    </a:moveTo>
                    <a:lnTo>
                      <a:pt x="25718" y="0"/>
                    </a:lnTo>
                    <a:lnTo>
                      <a:pt x="25718" y="25717"/>
                    </a:lnTo>
                    <a:lnTo>
                      <a:pt x="0" y="2571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3347" name="Google Shape;3347;p18"/>
              <p:cNvGrpSpPr/>
              <p:nvPr/>
            </p:nvGrpSpPr>
            <p:grpSpPr>
              <a:xfrm>
                <a:off x="4819650" y="4612005"/>
                <a:ext cx="2558414" cy="385762"/>
                <a:chOff x="4819650" y="4612005"/>
                <a:chExt cx="2558414" cy="385762"/>
              </a:xfrm>
            </p:grpSpPr>
            <p:sp>
              <p:nvSpPr>
                <p:cNvPr id="3348" name="Google Shape;3348;p18"/>
                <p:cNvSpPr/>
                <p:nvPr/>
              </p:nvSpPr>
              <p:spPr>
                <a:xfrm>
                  <a:off x="4819650" y="4699634"/>
                  <a:ext cx="1013460" cy="262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3460" h="262890" extrusionOk="0">
                      <a:moveTo>
                        <a:pt x="942975" y="182880"/>
                      </a:moveTo>
                      <a:lnTo>
                        <a:pt x="978218" y="201930"/>
                      </a:lnTo>
                      <a:lnTo>
                        <a:pt x="978218" y="38100"/>
                      </a:lnTo>
                      <a:lnTo>
                        <a:pt x="1013460" y="38100"/>
                      </a:lnTo>
                      <a:lnTo>
                        <a:pt x="996315" y="6668"/>
                      </a:lnTo>
                      <a:lnTo>
                        <a:pt x="827723" y="6668"/>
                      </a:lnTo>
                      <a:lnTo>
                        <a:pt x="819150" y="6668"/>
                      </a:lnTo>
                      <a:lnTo>
                        <a:pt x="731520" y="6668"/>
                      </a:lnTo>
                      <a:lnTo>
                        <a:pt x="723900" y="6668"/>
                      </a:lnTo>
                      <a:lnTo>
                        <a:pt x="537210" y="6668"/>
                      </a:lnTo>
                      <a:lnTo>
                        <a:pt x="529590" y="6668"/>
                      </a:lnTo>
                      <a:lnTo>
                        <a:pt x="441960" y="6668"/>
                      </a:lnTo>
                      <a:lnTo>
                        <a:pt x="434340" y="6668"/>
                      </a:lnTo>
                      <a:lnTo>
                        <a:pt x="202883" y="6668"/>
                      </a:lnTo>
                      <a:lnTo>
                        <a:pt x="195263" y="6668"/>
                      </a:lnTo>
                      <a:lnTo>
                        <a:pt x="122873" y="6668"/>
                      </a:lnTo>
                      <a:lnTo>
                        <a:pt x="141923" y="38100"/>
                      </a:lnTo>
                      <a:lnTo>
                        <a:pt x="149543" y="38100"/>
                      </a:lnTo>
                      <a:lnTo>
                        <a:pt x="149543" y="110490"/>
                      </a:lnTo>
                      <a:lnTo>
                        <a:pt x="110490" y="93345"/>
                      </a:lnTo>
                      <a:cubicBezTo>
                        <a:pt x="114300" y="89535"/>
                        <a:pt x="117157" y="84772"/>
                        <a:pt x="119063" y="79058"/>
                      </a:cubicBezTo>
                      <a:cubicBezTo>
                        <a:pt x="120968" y="73343"/>
                        <a:pt x="121920" y="67628"/>
                        <a:pt x="121920" y="61913"/>
                      </a:cubicBezTo>
                      <a:cubicBezTo>
                        <a:pt x="121920" y="48578"/>
                        <a:pt x="115253" y="34290"/>
                        <a:pt x="102870" y="20955"/>
                      </a:cubicBezTo>
                      <a:cubicBezTo>
                        <a:pt x="89535" y="6668"/>
                        <a:pt x="76200" y="0"/>
                        <a:pt x="63818" y="0"/>
                      </a:cubicBezTo>
                      <a:cubicBezTo>
                        <a:pt x="51435" y="0"/>
                        <a:pt x="40958" y="3810"/>
                        <a:pt x="31433" y="11430"/>
                      </a:cubicBezTo>
                      <a:cubicBezTo>
                        <a:pt x="22860" y="19050"/>
                        <a:pt x="19050" y="28575"/>
                        <a:pt x="19050" y="39053"/>
                      </a:cubicBezTo>
                      <a:cubicBezTo>
                        <a:pt x="19050" y="47625"/>
                        <a:pt x="22860" y="57150"/>
                        <a:pt x="31433" y="66675"/>
                      </a:cubicBezTo>
                      <a:cubicBezTo>
                        <a:pt x="39053" y="75247"/>
                        <a:pt x="50482" y="82868"/>
                        <a:pt x="63818" y="90488"/>
                      </a:cubicBezTo>
                      <a:cubicBezTo>
                        <a:pt x="51435" y="99060"/>
                        <a:pt x="29528" y="110490"/>
                        <a:pt x="0" y="123825"/>
                      </a:cubicBezTo>
                      <a:lnTo>
                        <a:pt x="27622" y="147638"/>
                      </a:lnTo>
                      <a:cubicBezTo>
                        <a:pt x="60960" y="131445"/>
                        <a:pt x="84773" y="117158"/>
                        <a:pt x="100013" y="104775"/>
                      </a:cubicBezTo>
                      <a:lnTo>
                        <a:pt x="131445" y="120015"/>
                      </a:lnTo>
                      <a:lnTo>
                        <a:pt x="40005" y="176213"/>
                      </a:lnTo>
                      <a:lnTo>
                        <a:pt x="65723" y="197168"/>
                      </a:lnTo>
                      <a:lnTo>
                        <a:pt x="151448" y="139065"/>
                      </a:lnTo>
                      <a:lnTo>
                        <a:pt x="151448" y="183833"/>
                      </a:lnTo>
                      <a:lnTo>
                        <a:pt x="186690" y="202883"/>
                      </a:lnTo>
                      <a:lnTo>
                        <a:pt x="186690" y="39053"/>
                      </a:lnTo>
                      <a:lnTo>
                        <a:pt x="214313" y="39053"/>
                      </a:lnTo>
                      <a:lnTo>
                        <a:pt x="221933" y="39053"/>
                      </a:lnTo>
                      <a:lnTo>
                        <a:pt x="395288" y="39053"/>
                      </a:lnTo>
                      <a:lnTo>
                        <a:pt x="395288" y="66675"/>
                      </a:lnTo>
                      <a:lnTo>
                        <a:pt x="354330" y="66675"/>
                      </a:lnTo>
                      <a:cubicBezTo>
                        <a:pt x="340043" y="66675"/>
                        <a:pt x="327660" y="71438"/>
                        <a:pt x="318135" y="81915"/>
                      </a:cubicBezTo>
                      <a:cubicBezTo>
                        <a:pt x="308610" y="92393"/>
                        <a:pt x="302895" y="103822"/>
                        <a:pt x="302895" y="118110"/>
                      </a:cubicBezTo>
                      <a:cubicBezTo>
                        <a:pt x="302895" y="134303"/>
                        <a:pt x="311468" y="152400"/>
                        <a:pt x="329565" y="171450"/>
                      </a:cubicBezTo>
                      <a:cubicBezTo>
                        <a:pt x="347663" y="190500"/>
                        <a:pt x="364808" y="199072"/>
                        <a:pt x="381000" y="199072"/>
                      </a:cubicBezTo>
                      <a:cubicBezTo>
                        <a:pt x="381953" y="199072"/>
                        <a:pt x="383858" y="199072"/>
                        <a:pt x="387668" y="197168"/>
                      </a:cubicBezTo>
                      <a:lnTo>
                        <a:pt x="392430" y="195263"/>
                      </a:lnTo>
                      <a:cubicBezTo>
                        <a:pt x="387668" y="210503"/>
                        <a:pt x="381953" y="222885"/>
                        <a:pt x="373380" y="231458"/>
                      </a:cubicBezTo>
                      <a:cubicBezTo>
                        <a:pt x="365760" y="240983"/>
                        <a:pt x="357188" y="245745"/>
                        <a:pt x="347663" y="245745"/>
                      </a:cubicBezTo>
                      <a:cubicBezTo>
                        <a:pt x="342900" y="245745"/>
                        <a:pt x="339090" y="243840"/>
                        <a:pt x="337185" y="240983"/>
                      </a:cubicBezTo>
                      <a:cubicBezTo>
                        <a:pt x="334328" y="238125"/>
                        <a:pt x="332423" y="234315"/>
                        <a:pt x="332423" y="230505"/>
                      </a:cubicBezTo>
                      <a:cubicBezTo>
                        <a:pt x="332423" y="225743"/>
                        <a:pt x="334328" y="221933"/>
                        <a:pt x="339090" y="218122"/>
                      </a:cubicBezTo>
                      <a:cubicBezTo>
                        <a:pt x="343853" y="214313"/>
                        <a:pt x="349568" y="211455"/>
                        <a:pt x="356235" y="209550"/>
                      </a:cubicBezTo>
                      <a:lnTo>
                        <a:pt x="324803" y="190500"/>
                      </a:lnTo>
                      <a:cubicBezTo>
                        <a:pt x="320040" y="191453"/>
                        <a:pt x="316230" y="193358"/>
                        <a:pt x="312420" y="197168"/>
                      </a:cubicBezTo>
                      <a:cubicBezTo>
                        <a:pt x="308610" y="200025"/>
                        <a:pt x="306705" y="202883"/>
                        <a:pt x="305753" y="206693"/>
                      </a:cubicBezTo>
                      <a:cubicBezTo>
                        <a:pt x="292418" y="206693"/>
                        <a:pt x="282893" y="204788"/>
                        <a:pt x="276225" y="200978"/>
                      </a:cubicBezTo>
                      <a:cubicBezTo>
                        <a:pt x="282893" y="199072"/>
                        <a:pt x="288608" y="194310"/>
                        <a:pt x="291465" y="188595"/>
                      </a:cubicBezTo>
                      <a:cubicBezTo>
                        <a:pt x="295275" y="182880"/>
                        <a:pt x="297180" y="176213"/>
                        <a:pt x="297180" y="169545"/>
                      </a:cubicBezTo>
                      <a:cubicBezTo>
                        <a:pt x="297180" y="160020"/>
                        <a:pt x="294323" y="152400"/>
                        <a:pt x="287655" y="145733"/>
                      </a:cubicBezTo>
                      <a:cubicBezTo>
                        <a:pt x="281940" y="139065"/>
                        <a:pt x="274320" y="136208"/>
                        <a:pt x="265748" y="136208"/>
                      </a:cubicBezTo>
                      <a:cubicBezTo>
                        <a:pt x="255270" y="136208"/>
                        <a:pt x="245745" y="139065"/>
                        <a:pt x="238125" y="145733"/>
                      </a:cubicBezTo>
                      <a:cubicBezTo>
                        <a:pt x="230505" y="152400"/>
                        <a:pt x="226695" y="160972"/>
                        <a:pt x="226695" y="171450"/>
                      </a:cubicBezTo>
                      <a:cubicBezTo>
                        <a:pt x="226695" y="184785"/>
                        <a:pt x="234315" y="196215"/>
                        <a:pt x="248602" y="205740"/>
                      </a:cubicBezTo>
                      <a:cubicBezTo>
                        <a:pt x="263843" y="215265"/>
                        <a:pt x="280988" y="220028"/>
                        <a:pt x="301943" y="220028"/>
                      </a:cubicBezTo>
                      <a:cubicBezTo>
                        <a:pt x="299085" y="229553"/>
                        <a:pt x="303848" y="239078"/>
                        <a:pt x="317183" y="248603"/>
                      </a:cubicBezTo>
                      <a:cubicBezTo>
                        <a:pt x="330518" y="258128"/>
                        <a:pt x="345758" y="262890"/>
                        <a:pt x="361950" y="262890"/>
                      </a:cubicBezTo>
                      <a:cubicBezTo>
                        <a:pt x="371475" y="262890"/>
                        <a:pt x="381000" y="259080"/>
                        <a:pt x="390525" y="252413"/>
                      </a:cubicBezTo>
                      <a:cubicBezTo>
                        <a:pt x="400050" y="244793"/>
                        <a:pt x="406718" y="235268"/>
                        <a:pt x="412433" y="222885"/>
                      </a:cubicBezTo>
                      <a:lnTo>
                        <a:pt x="427673" y="256222"/>
                      </a:lnTo>
                      <a:lnTo>
                        <a:pt x="448628" y="246697"/>
                      </a:lnTo>
                      <a:lnTo>
                        <a:pt x="419100" y="198120"/>
                      </a:lnTo>
                      <a:cubicBezTo>
                        <a:pt x="424815" y="196215"/>
                        <a:pt x="428625" y="193358"/>
                        <a:pt x="431483" y="189547"/>
                      </a:cubicBezTo>
                      <a:cubicBezTo>
                        <a:pt x="435293" y="184785"/>
                        <a:pt x="436245" y="180022"/>
                        <a:pt x="436245" y="174308"/>
                      </a:cubicBezTo>
                      <a:cubicBezTo>
                        <a:pt x="436245" y="166688"/>
                        <a:pt x="433388" y="159068"/>
                        <a:pt x="426720" y="150495"/>
                      </a:cubicBezTo>
                      <a:cubicBezTo>
                        <a:pt x="420053" y="142875"/>
                        <a:pt x="413385" y="139065"/>
                        <a:pt x="407670" y="139065"/>
                      </a:cubicBezTo>
                      <a:cubicBezTo>
                        <a:pt x="401003" y="139065"/>
                        <a:pt x="394335" y="140970"/>
                        <a:pt x="389573" y="144780"/>
                      </a:cubicBezTo>
                      <a:cubicBezTo>
                        <a:pt x="384810" y="148590"/>
                        <a:pt x="381953" y="153353"/>
                        <a:pt x="381953" y="159068"/>
                      </a:cubicBezTo>
                      <a:cubicBezTo>
                        <a:pt x="381953" y="163830"/>
                        <a:pt x="383858" y="169545"/>
                        <a:pt x="387668" y="176213"/>
                      </a:cubicBezTo>
                      <a:cubicBezTo>
                        <a:pt x="381000" y="180022"/>
                        <a:pt x="375285" y="181928"/>
                        <a:pt x="370523" y="181928"/>
                      </a:cubicBezTo>
                      <a:cubicBezTo>
                        <a:pt x="359093" y="181928"/>
                        <a:pt x="349568" y="178118"/>
                        <a:pt x="341948" y="169545"/>
                      </a:cubicBezTo>
                      <a:cubicBezTo>
                        <a:pt x="334328" y="160972"/>
                        <a:pt x="329565" y="150495"/>
                        <a:pt x="329565" y="137160"/>
                      </a:cubicBezTo>
                      <a:cubicBezTo>
                        <a:pt x="329565" y="127635"/>
                        <a:pt x="332423" y="119063"/>
                        <a:pt x="339090" y="111443"/>
                      </a:cubicBezTo>
                      <a:cubicBezTo>
                        <a:pt x="344805" y="103822"/>
                        <a:pt x="352425" y="100965"/>
                        <a:pt x="360998" y="100965"/>
                      </a:cubicBezTo>
                      <a:lnTo>
                        <a:pt x="428625" y="100965"/>
                      </a:lnTo>
                      <a:lnTo>
                        <a:pt x="428625" y="42863"/>
                      </a:lnTo>
                      <a:lnTo>
                        <a:pt x="451485" y="42863"/>
                      </a:lnTo>
                      <a:lnTo>
                        <a:pt x="459105" y="42863"/>
                      </a:lnTo>
                      <a:lnTo>
                        <a:pt x="483870" y="42863"/>
                      </a:lnTo>
                      <a:lnTo>
                        <a:pt x="483870" y="182880"/>
                      </a:lnTo>
                      <a:lnTo>
                        <a:pt x="519113" y="206693"/>
                      </a:lnTo>
                      <a:lnTo>
                        <a:pt x="519113" y="42863"/>
                      </a:lnTo>
                      <a:lnTo>
                        <a:pt x="546735" y="42863"/>
                      </a:lnTo>
                      <a:lnTo>
                        <a:pt x="554355" y="42863"/>
                      </a:lnTo>
                      <a:lnTo>
                        <a:pt x="679133" y="42863"/>
                      </a:lnTo>
                      <a:lnTo>
                        <a:pt x="679133" y="95250"/>
                      </a:lnTo>
                      <a:cubicBezTo>
                        <a:pt x="670560" y="84772"/>
                        <a:pt x="660083" y="76200"/>
                        <a:pt x="649605" y="69533"/>
                      </a:cubicBezTo>
                      <a:cubicBezTo>
                        <a:pt x="638175" y="62865"/>
                        <a:pt x="626745" y="60008"/>
                        <a:pt x="617220" y="60008"/>
                      </a:cubicBezTo>
                      <a:cubicBezTo>
                        <a:pt x="601980" y="60008"/>
                        <a:pt x="588645" y="63818"/>
                        <a:pt x="579120" y="72390"/>
                      </a:cubicBezTo>
                      <a:cubicBezTo>
                        <a:pt x="568643" y="80963"/>
                        <a:pt x="562928" y="91440"/>
                        <a:pt x="562928" y="104775"/>
                      </a:cubicBezTo>
                      <a:cubicBezTo>
                        <a:pt x="562928" y="120015"/>
                        <a:pt x="570548" y="135255"/>
                        <a:pt x="586740" y="149543"/>
                      </a:cubicBezTo>
                      <a:cubicBezTo>
                        <a:pt x="602933" y="164783"/>
                        <a:pt x="618173" y="172403"/>
                        <a:pt x="633413" y="172403"/>
                      </a:cubicBezTo>
                      <a:cubicBezTo>
                        <a:pt x="641985" y="172403"/>
                        <a:pt x="649605" y="170497"/>
                        <a:pt x="658178" y="166688"/>
                      </a:cubicBezTo>
                      <a:cubicBezTo>
                        <a:pt x="665798" y="162878"/>
                        <a:pt x="673418" y="158115"/>
                        <a:pt x="680085" y="150495"/>
                      </a:cubicBezTo>
                      <a:lnTo>
                        <a:pt x="680085" y="181928"/>
                      </a:lnTo>
                      <a:lnTo>
                        <a:pt x="715328" y="205740"/>
                      </a:lnTo>
                      <a:lnTo>
                        <a:pt x="715328" y="41910"/>
                      </a:lnTo>
                      <a:lnTo>
                        <a:pt x="742950" y="41910"/>
                      </a:lnTo>
                      <a:lnTo>
                        <a:pt x="750570" y="41910"/>
                      </a:lnTo>
                      <a:lnTo>
                        <a:pt x="775335" y="41910"/>
                      </a:lnTo>
                      <a:lnTo>
                        <a:pt x="775335" y="181928"/>
                      </a:lnTo>
                      <a:lnTo>
                        <a:pt x="810578" y="205740"/>
                      </a:lnTo>
                      <a:lnTo>
                        <a:pt x="810578" y="41910"/>
                      </a:lnTo>
                      <a:lnTo>
                        <a:pt x="838200" y="41910"/>
                      </a:lnTo>
                      <a:lnTo>
                        <a:pt x="845820" y="41910"/>
                      </a:lnTo>
                      <a:lnTo>
                        <a:pt x="942975" y="41910"/>
                      </a:lnTo>
                      <a:lnTo>
                        <a:pt x="942975" y="92393"/>
                      </a:lnTo>
                      <a:lnTo>
                        <a:pt x="864870" y="92393"/>
                      </a:lnTo>
                      <a:cubicBezTo>
                        <a:pt x="860108" y="92393"/>
                        <a:pt x="857250" y="94297"/>
                        <a:pt x="854393" y="97155"/>
                      </a:cubicBezTo>
                      <a:cubicBezTo>
                        <a:pt x="851535" y="100013"/>
                        <a:pt x="849630" y="103822"/>
                        <a:pt x="849630" y="107633"/>
                      </a:cubicBezTo>
                      <a:cubicBezTo>
                        <a:pt x="849630" y="117158"/>
                        <a:pt x="853440" y="127635"/>
                        <a:pt x="862013" y="138113"/>
                      </a:cubicBezTo>
                      <a:cubicBezTo>
                        <a:pt x="870585" y="148590"/>
                        <a:pt x="878205" y="154305"/>
                        <a:pt x="884873" y="154305"/>
                      </a:cubicBezTo>
                      <a:cubicBezTo>
                        <a:pt x="886778" y="154305"/>
                        <a:pt x="888683" y="153353"/>
                        <a:pt x="889635" y="152400"/>
                      </a:cubicBezTo>
                      <a:cubicBezTo>
                        <a:pt x="891540" y="151447"/>
                        <a:pt x="892493" y="149543"/>
                        <a:pt x="892493" y="146685"/>
                      </a:cubicBezTo>
                      <a:lnTo>
                        <a:pt x="892493" y="133350"/>
                      </a:lnTo>
                      <a:cubicBezTo>
                        <a:pt x="892493" y="130493"/>
                        <a:pt x="893445" y="128588"/>
                        <a:pt x="895350" y="126683"/>
                      </a:cubicBezTo>
                      <a:cubicBezTo>
                        <a:pt x="896303" y="124778"/>
                        <a:pt x="898208" y="123825"/>
                        <a:pt x="900113" y="123825"/>
                      </a:cubicBezTo>
                      <a:lnTo>
                        <a:pt x="942975" y="123825"/>
                      </a:lnTo>
                      <a:lnTo>
                        <a:pt x="942975" y="182880"/>
                      </a:lnTo>
                      <a:close/>
                      <a:moveTo>
                        <a:pt x="90488" y="68580"/>
                      </a:moveTo>
                      <a:cubicBezTo>
                        <a:pt x="87630" y="75247"/>
                        <a:pt x="82868" y="79058"/>
                        <a:pt x="78105" y="81915"/>
                      </a:cubicBezTo>
                      <a:cubicBezTo>
                        <a:pt x="71438" y="80010"/>
                        <a:pt x="65723" y="75247"/>
                        <a:pt x="60960" y="69533"/>
                      </a:cubicBezTo>
                      <a:cubicBezTo>
                        <a:pt x="56197" y="63818"/>
                        <a:pt x="54293" y="57150"/>
                        <a:pt x="54293" y="50483"/>
                      </a:cubicBezTo>
                      <a:cubicBezTo>
                        <a:pt x="54293" y="44768"/>
                        <a:pt x="56197" y="40005"/>
                        <a:pt x="60960" y="35243"/>
                      </a:cubicBezTo>
                      <a:cubicBezTo>
                        <a:pt x="65723" y="30480"/>
                        <a:pt x="71438" y="28575"/>
                        <a:pt x="78105" y="28575"/>
                      </a:cubicBezTo>
                      <a:cubicBezTo>
                        <a:pt x="82868" y="28575"/>
                        <a:pt x="87630" y="30480"/>
                        <a:pt x="90488" y="33338"/>
                      </a:cubicBezTo>
                      <a:cubicBezTo>
                        <a:pt x="94298" y="37147"/>
                        <a:pt x="95250" y="40958"/>
                        <a:pt x="95250" y="45720"/>
                      </a:cubicBezTo>
                      <a:cubicBezTo>
                        <a:pt x="96203" y="54293"/>
                        <a:pt x="94298" y="61913"/>
                        <a:pt x="90488" y="68580"/>
                      </a:cubicBezTo>
                      <a:close/>
                      <a:moveTo>
                        <a:pt x="251460" y="181928"/>
                      </a:moveTo>
                      <a:cubicBezTo>
                        <a:pt x="247650" y="178118"/>
                        <a:pt x="246698" y="174308"/>
                        <a:pt x="246698" y="169545"/>
                      </a:cubicBezTo>
                      <a:cubicBezTo>
                        <a:pt x="246698" y="164783"/>
                        <a:pt x="248602" y="160020"/>
                        <a:pt x="251460" y="157163"/>
                      </a:cubicBezTo>
                      <a:cubicBezTo>
                        <a:pt x="255270" y="153353"/>
                        <a:pt x="259080" y="152400"/>
                        <a:pt x="263843" y="152400"/>
                      </a:cubicBezTo>
                      <a:cubicBezTo>
                        <a:pt x="268605" y="152400"/>
                        <a:pt x="273368" y="154305"/>
                        <a:pt x="276225" y="157163"/>
                      </a:cubicBezTo>
                      <a:cubicBezTo>
                        <a:pt x="280035" y="160972"/>
                        <a:pt x="280988" y="164783"/>
                        <a:pt x="280988" y="169545"/>
                      </a:cubicBezTo>
                      <a:cubicBezTo>
                        <a:pt x="280988" y="174308"/>
                        <a:pt x="279083" y="179070"/>
                        <a:pt x="276225" y="181928"/>
                      </a:cubicBezTo>
                      <a:cubicBezTo>
                        <a:pt x="272415" y="185738"/>
                        <a:pt x="268605" y="186690"/>
                        <a:pt x="263843" y="186690"/>
                      </a:cubicBezTo>
                      <a:cubicBezTo>
                        <a:pt x="259080" y="186690"/>
                        <a:pt x="254318" y="184785"/>
                        <a:pt x="251460" y="181928"/>
                      </a:cubicBezTo>
                      <a:close/>
                      <a:moveTo>
                        <a:pt x="648653" y="133350"/>
                      </a:moveTo>
                      <a:cubicBezTo>
                        <a:pt x="637223" y="139065"/>
                        <a:pt x="626745" y="141922"/>
                        <a:pt x="616268" y="141922"/>
                      </a:cubicBezTo>
                      <a:cubicBezTo>
                        <a:pt x="608648" y="141922"/>
                        <a:pt x="601980" y="139065"/>
                        <a:pt x="597218" y="135255"/>
                      </a:cubicBezTo>
                      <a:cubicBezTo>
                        <a:pt x="592455" y="130493"/>
                        <a:pt x="589598" y="125730"/>
                        <a:pt x="589598" y="120015"/>
                      </a:cubicBezTo>
                      <a:cubicBezTo>
                        <a:pt x="589598" y="111443"/>
                        <a:pt x="594360" y="103822"/>
                        <a:pt x="605790" y="96203"/>
                      </a:cubicBezTo>
                      <a:cubicBezTo>
                        <a:pt x="617220" y="88583"/>
                        <a:pt x="628650" y="85725"/>
                        <a:pt x="641985" y="85725"/>
                      </a:cubicBezTo>
                      <a:cubicBezTo>
                        <a:pt x="648653" y="85725"/>
                        <a:pt x="655320" y="87630"/>
                        <a:pt x="662940" y="92393"/>
                      </a:cubicBezTo>
                      <a:cubicBezTo>
                        <a:pt x="670560" y="96203"/>
                        <a:pt x="677228" y="101918"/>
                        <a:pt x="682943" y="109538"/>
                      </a:cubicBezTo>
                      <a:cubicBezTo>
                        <a:pt x="671513" y="119063"/>
                        <a:pt x="660083" y="127635"/>
                        <a:pt x="648653" y="13335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49" name="Google Shape;3349;p18"/>
                <p:cNvSpPr/>
                <p:nvPr/>
              </p:nvSpPr>
              <p:spPr>
                <a:xfrm>
                  <a:off x="5744527" y="4910137"/>
                  <a:ext cx="119062" cy="87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062" h="87630" extrusionOk="0">
                      <a:moveTo>
                        <a:pt x="54293" y="13335"/>
                      </a:moveTo>
                      <a:cubicBezTo>
                        <a:pt x="42863" y="3810"/>
                        <a:pt x="34290" y="0"/>
                        <a:pt x="27623" y="0"/>
                      </a:cubicBezTo>
                      <a:cubicBezTo>
                        <a:pt x="21908" y="0"/>
                        <a:pt x="17145" y="953"/>
                        <a:pt x="12383" y="1905"/>
                      </a:cubicBezTo>
                      <a:cubicBezTo>
                        <a:pt x="8573" y="2857"/>
                        <a:pt x="4763" y="5715"/>
                        <a:pt x="0" y="9525"/>
                      </a:cubicBezTo>
                      <a:lnTo>
                        <a:pt x="13335" y="30480"/>
                      </a:lnTo>
                      <a:cubicBezTo>
                        <a:pt x="17145" y="27622"/>
                        <a:pt x="20002" y="25718"/>
                        <a:pt x="22860" y="24765"/>
                      </a:cubicBezTo>
                      <a:cubicBezTo>
                        <a:pt x="26670" y="22860"/>
                        <a:pt x="29527" y="22860"/>
                        <a:pt x="33338" y="22860"/>
                      </a:cubicBezTo>
                      <a:cubicBezTo>
                        <a:pt x="41910" y="22860"/>
                        <a:pt x="60008" y="37147"/>
                        <a:pt x="86677" y="65722"/>
                      </a:cubicBezTo>
                      <a:lnTo>
                        <a:pt x="107633" y="87630"/>
                      </a:lnTo>
                      <a:lnTo>
                        <a:pt x="119063" y="78105"/>
                      </a:lnTo>
                      <a:cubicBezTo>
                        <a:pt x="103823" y="60007"/>
                        <a:pt x="82868" y="39053"/>
                        <a:pt x="54293" y="1333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50" name="Google Shape;3350;p18"/>
                <p:cNvSpPr/>
                <p:nvPr/>
              </p:nvSpPr>
              <p:spPr>
                <a:xfrm>
                  <a:off x="5934075" y="4693919"/>
                  <a:ext cx="635317" cy="20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17" h="209550" extrusionOk="0">
                      <a:moveTo>
                        <a:pt x="577215" y="13335"/>
                      </a:moveTo>
                      <a:lnTo>
                        <a:pt x="441008" y="13335"/>
                      </a:lnTo>
                      <a:lnTo>
                        <a:pt x="433388" y="13335"/>
                      </a:lnTo>
                      <a:lnTo>
                        <a:pt x="330517" y="13335"/>
                      </a:lnTo>
                      <a:lnTo>
                        <a:pt x="349567" y="44768"/>
                      </a:lnTo>
                      <a:lnTo>
                        <a:pt x="388620" y="44768"/>
                      </a:lnTo>
                      <a:lnTo>
                        <a:pt x="388620" y="110490"/>
                      </a:lnTo>
                      <a:lnTo>
                        <a:pt x="334328" y="110490"/>
                      </a:lnTo>
                      <a:lnTo>
                        <a:pt x="334328" y="54293"/>
                      </a:lnTo>
                      <a:cubicBezTo>
                        <a:pt x="334328" y="41910"/>
                        <a:pt x="328613" y="30480"/>
                        <a:pt x="316230" y="18098"/>
                      </a:cubicBezTo>
                      <a:cubicBezTo>
                        <a:pt x="303847" y="5715"/>
                        <a:pt x="291465" y="0"/>
                        <a:pt x="280035" y="0"/>
                      </a:cubicBezTo>
                      <a:cubicBezTo>
                        <a:pt x="269558" y="0"/>
                        <a:pt x="260985" y="2858"/>
                        <a:pt x="254317" y="9525"/>
                      </a:cubicBezTo>
                      <a:cubicBezTo>
                        <a:pt x="246697" y="17145"/>
                        <a:pt x="243840" y="24765"/>
                        <a:pt x="243840" y="35243"/>
                      </a:cubicBezTo>
                      <a:cubicBezTo>
                        <a:pt x="243840" y="38100"/>
                        <a:pt x="243840" y="41910"/>
                        <a:pt x="244792" y="44768"/>
                      </a:cubicBezTo>
                      <a:lnTo>
                        <a:pt x="227647" y="14288"/>
                      </a:lnTo>
                      <a:lnTo>
                        <a:pt x="0" y="14288"/>
                      </a:lnTo>
                      <a:lnTo>
                        <a:pt x="17145" y="45720"/>
                      </a:lnTo>
                      <a:lnTo>
                        <a:pt x="159067" y="45720"/>
                      </a:lnTo>
                      <a:lnTo>
                        <a:pt x="159067" y="71438"/>
                      </a:lnTo>
                      <a:cubicBezTo>
                        <a:pt x="154305" y="71438"/>
                        <a:pt x="149542" y="73343"/>
                        <a:pt x="143828" y="78105"/>
                      </a:cubicBezTo>
                      <a:cubicBezTo>
                        <a:pt x="138113" y="82868"/>
                        <a:pt x="132397" y="88583"/>
                        <a:pt x="126683" y="97155"/>
                      </a:cubicBezTo>
                      <a:cubicBezTo>
                        <a:pt x="119063" y="88583"/>
                        <a:pt x="111442" y="81915"/>
                        <a:pt x="103822" y="77153"/>
                      </a:cubicBezTo>
                      <a:cubicBezTo>
                        <a:pt x="96203" y="72390"/>
                        <a:pt x="88583" y="70485"/>
                        <a:pt x="81915" y="70485"/>
                      </a:cubicBezTo>
                      <a:cubicBezTo>
                        <a:pt x="69533" y="70485"/>
                        <a:pt x="58103" y="75248"/>
                        <a:pt x="48578" y="84773"/>
                      </a:cubicBezTo>
                      <a:cubicBezTo>
                        <a:pt x="39053" y="94298"/>
                        <a:pt x="35242" y="104775"/>
                        <a:pt x="35242" y="117158"/>
                      </a:cubicBezTo>
                      <a:cubicBezTo>
                        <a:pt x="35242" y="130493"/>
                        <a:pt x="40958" y="144780"/>
                        <a:pt x="52388" y="160020"/>
                      </a:cubicBezTo>
                      <a:cubicBezTo>
                        <a:pt x="63817" y="175260"/>
                        <a:pt x="80010" y="191453"/>
                        <a:pt x="100965" y="206693"/>
                      </a:cubicBezTo>
                      <a:lnTo>
                        <a:pt x="110490" y="195263"/>
                      </a:lnTo>
                      <a:cubicBezTo>
                        <a:pt x="97155" y="183833"/>
                        <a:pt x="86678" y="172403"/>
                        <a:pt x="79058" y="161925"/>
                      </a:cubicBezTo>
                      <a:cubicBezTo>
                        <a:pt x="71438" y="150495"/>
                        <a:pt x="68580" y="140018"/>
                        <a:pt x="68580" y="131445"/>
                      </a:cubicBezTo>
                      <a:cubicBezTo>
                        <a:pt x="68580" y="121920"/>
                        <a:pt x="71438" y="114300"/>
                        <a:pt x="76200" y="107633"/>
                      </a:cubicBezTo>
                      <a:cubicBezTo>
                        <a:pt x="80963" y="100965"/>
                        <a:pt x="87630" y="98108"/>
                        <a:pt x="95250" y="98108"/>
                      </a:cubicBezTo>
                      <a:cubicBezTo>
                        <a:pt x="100013" y="98108"/>
                        <a:pt x="103822" y="99060"/>
                        <a:pt x="107633" y="101918"/>
                      </a:cubicBezTo>
                      <a:cubicBezTo>
                        <a:pt x="111442" y="103823"/>
                        <a:pt x="115253" y="107633"/>
                        <a:pt x="118110" y="112395"/>
                      </a:cubicBezTo>
                      <a:cubicBezTo>
                        <a:pt x="110490" y="128588"/>
                        <a:pt x="105728" y="139065"/>
                        <a:pt x="104775" y="143828"/>
                      </a:cubicBezTo>
                      <a:lnTo>
                        <a:pt x="136208" y="157163"/>
                      </a:lnTo>
                      <a:cubicBezTo>
                        <a:pt x="140017" y="140018"/>
                        <a:pt x="146685" y="124778"/>
                        <a:pt x="155258" y="113348"/>
                      </a:cubicBezTo>
                      <a:cubicBezTo>
                        <a:pt x="163830" y="101918"/>
                        <a:pt x="173355" y="96203"/>
                        <a:pt x="182880" y="96203"/>
                      </a:cubicBezTo>
                      <a:cubicBezTo>
                        <a:pt x="188595" y="96203"/>
                        <a:pt x="193358" y="98108"/>
                        <a:pt x="197167" y="100965"/>
                      </a:cubicBezTo>
                      <a:cubicBezTo>
                        <a:pt x="200978" y="103823"/>
                        <a:pt x="202883" y="107633"/>
                        <a:pt x="202883" y="111443"/>
                      </a:cubicBezTo>
                      <a:cubicBezTo>
                        <a:pt x="203835" y="120015"/>
                        <a:pt x="199072" y="129540"/>
                        <a:pt x="190500" y="140018"/>
                      </a:cubicBezTo>
                      <a:cubicBezTo>
                        <a:pt x="181928" y="151448"/>
                        <a:pt x="170497" y="161925"/>
                        <a:pt x="156210" y="171450"/>
                      </a:cubicBezTo>
                      <a:lnTo>
                        <a:pt x="185738" y="199073"/>
                      </a:lnTo>
                      <a:cubicBezTo>
                        <a:pt x="198120" y="185738"/>
                        <a:pt x="207645" y="172403"/>
                        <a:pt x="214313" y="160020"/>
                      </a:cubicBezTo>
                      <a:cubicBezTo>
                        <a:pt x="220980" y="147638"/>
                        <a:pt x="224790" y="135255"/>
                        <a:pt x="224790" y="124778"/>
                      </a:cubicBezTo>
                      <a:cubicBezTo>
                        <a:pt x="224790" y="112395"/>
                        <a:pt x="221933" y="101918"/>
                        <a:pt x="216217" y="92393"/>
                      </a:cubicBezTo>
                      <a:cubicBezTo>
                        <a:pt x="211455" y="82868"/>
                        <a:pt x="203835" y="77153"/>
                        <a:pt x="195263" y="73343"/>
                      </a:cubicBezTo>
                      <a:lnTo>
                        <a:pt x="195263" y="45720"/>
                      </a:lnTo>
                      <a:lnTo>
                        <a:pt x="243840" y="45720"/>
                      </a:lnTo>
                      <a:cubicBezTo>
                        <a:pt x="245745" y="55245"/>
                        <a:pt x="250508" y="62865"/>
                        <a:pt x="259080" y="70485"/>
                      </a:cubicBezTo>
                      <a:cubicBezTo>
                        <a:pt x="270510" y="80963"/>
                        <a:pt x="283845" y="87630"/>
                        <a:pt x="300038" y="90488"/>
                      </a:cubicBezTo>
                      <a:lnTo>
                        <a:pt x="300038" y="111443"/>
                      </a:lnTo>
                      <a:lnTo>
                        <a:pt x="288608" y="111443"/>
                      </a:lnTo>
                      <a:cubicBezTo>
                        <a:pt x="284797" y="111443"/>
                        <a:pt x="281940" y="112395"/>
                        <a:pt x="279083" y="114300"/>
                      </a:cubicBezTo>
                      <a:cubicBezTo>
                        <a:pt x="276225" y="116205"/>
                        <a:pt x="275272" y="119063"/>
                        <a:pt x="275272" y="122873"/>
                      </a:cubicBezTo>
                      <a:cubicBezTo>
                        <a:pt x="275272" y="130493"/>
                        <a:pt x="281940" y="140018"/>
                        <a:pt x="294322" y="152400"/>
                      </a:cubicBezTo>
                      <a:cubicBezTo>
                        <a:pt x="306705" y="163830"/>
                        <a:pt x="316230" y="169545"/>
                        <a:pt x="323850" y="169545"/>
                      </a:cubicBezTo>
                      <a:cubicBezTo>
                        <a:pt x="327660" y="169545"/>
                        <a:pt x="330517" y="167640"/>
                        <a:pt x="332422" y="164783"/>
                      </a:cubicBezTo>
                      <a:cubicBezTo>
                        <a:pt x="334328" y="161925"/>
                        <a:pt x="335280" y="158115"/>
                        <a:pt x="335280" y="154305"/>
                      </a:cubicBezTo>
                      <a:lnTo>
                        <a:pt x="335280" y="142875"/>
                      </a:lnTo>
                      <a:lnTo>
                        <a:pt x="389572" y="142875"/>
                      </a:lnTo>
                      <a:lnTo>
                        <a:pt x="389572" y="189548"/>
                      </a:lnTo>
                      <a:lnTo>
                        <a:pt x="424815" y="208598"/>
                      </a:lnTo>
                      <a:lnTo>
                        <a:pt x="424815" y="44768"/>
                      </a:lnTo>
                      <a:lnTo>
                        <a:pt x="452438" y="44768"/>
                      </a:lnTo>
                      <a:lnTo>
                        <a:pt x="460058" y="44768"/>
                      </a:lnTo>
                      <a:lnTo>
                        <a:pt x="566738" y="44768"/>
                      </a:lnTo>
                      <a:lnTo>
                        <a:pt x="566738" y="72390"/>
                      </a:lnTo>
                      <a:lnTo>
                        <a:pt x="514350" y="72390"/>
                      </a:lnTo>
                      <a:cubicBezTo>
                        <a:pt x="501967" y="72390"/>
                        <a:pt x="491490" y="76200"/>
                        <a:pt x="481965" y="83820"/>
                      </a:cubicBezTo>
                      <a:cubicBezTo>
                        <a:pt x="473392" y="91440"/>
                        <a:pt x="469583" y="100965"/>
                        <a:pt x="469583" y="111443"/>
                      </a:cubicBezTo>
                      <a:cubicBezTo>
                        <a:pt x="469583" y="126683"/>
                        <a:pt x="473392" y="142875"/>
                        <a:pt x="481965" y="159068"/>
                      </a:cubicBezTo>
                      <a:cubicBezTo>
                        <a:pt x="489585" y="175260"/>
                        <a:pt x="501967" y="192405"/>
                        <a:pt x="518160" y="208598"/>
                      </a:cubicBezTo>
                      <a:lnTo>
                        <a:pt x="529590" y="200978"/>
                      </a:lnTo>
                      <a:cubicBezTo>
                        <a:pt x="519113" y="191453"/>
                        <a:pt x="511492" y="180975"/>
                        <a:pt x="505778" y="169545"/>
                      </a:cubicBezTo>
                      <a:cubicBezTo>
                        <a:pt x="501015" y="158115"/>
                        <a:pt x="498158" y="146685"/>
                        <a:pt x="498158" y="135255"/>
                      </a:cubicBezTo>
                      <a:cubicBezTo>
                        <a:pt x="498158" y="126683"/>
                        <a:pt x="501015" y="119063"/>
                        <a:pt x="507683" y="113348"/>
                      </a:cubicBezTo>
                      <a:cubicBezTo>
                        <a:pt x="513397" y="106680"/>
                        <a:pt x="521017" y="103823"/>
                        <a:pt x="529590" y="103823"/>
                      </a:cubicBezTo>
                      <a:lnTo>
                        <a:pt x="564833" y="103823"/>
                      </a:lnTo>
                      <a:lnTo>
                        <a:pt x="564833" y="185738"/>
                      </a:lnTo>
                      <a:lnTo>
                        <a:pt x="600075" y="209550"/>
                      </a:lnTo>
                      <a:lnTo>
                        <a:pt x="600075" y="45720"/>
                      </a:lnTo>
                      <a:lnTo>
                        <a:pt x="635318" y="45720"/>
                      </a:lnTo>
                      <a:lnTo>
                        <a:pt x="618172" y="14288"/>
                      </a:lnTo>
                      <a:lnTo>
                        <a:pt x="577215" y="14288"/>
                      </a:lnTo>
                      <a:close/>
                      <a:moveTo>
                        <a:pt x="299085" y="75248"/>
                      </a:moveTo>
                      <a:cubicBezTo>
                        <a:pt x="292417" y="73343"/>
                        <a:pt x="287655" y="69533"/>
                        <a:pt x="283845" y="63818"/>
                      </a:cubicBezTo>
                      <a:cubicBezTo>
                        <a:pt x="280035" y="58103"/>
                        <a:pt x="278130" y="51435"/>
                        <a:pt x="278130" y="42863"/>
                      </a:cubicBezTo>
                      <a:cubicBezTo>
                        <a:pt x="278130" y="37148"/>
                        <a:pt x="280035" y="31433"/>
                        <a:pt x="281940" y="27623"/>
                      </a:cubicBezTo>
                      <a:cubicBezTo>
                        <a:pt x="284797" y="23813"/>
                        <a:pt x="287655" y="20955"/>
                        <a:pt x="291465" y="20955"/>
                      </a:cubicBezTo>
                      <a:cubicBezTo>
                        <a:pt x="294322" y="20955"/>
                        <a:pt x="296228" y="22860"/>
                        <a:pt x="297180" y="25718"/>
                      </a:cubicBezTo>
                      <a:cubicBezTo>
                        <a:pt x="299085" y="28575"/>
                        <a:pt x="299085" y="32385"/>
                        <a:pt x="299085" y="36195"/>
                      </a:cubicBezTo>
                      <a:lnTo>
                        <a:pt x="299085" y="75248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51" name="Google Shape;3351;p18"/>
                <p:cNvSpPr/>
                <p:nvPr/>
              </p:nvSpPr>
              <p:spPr>
                <a:xfrm>
                  <a:off x="6413182" y="4612005"/>
                  <a:ext cx="104075" cy="94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5" h="94352" extrusionOk="0">
                      <a:moveTo>
                        <a:pt x="89535" y="60007"/>
                      </a:moveTo>
                      <a:cubicBezTo>
                        <a:pt x="81915" y="47625"/>
                        <a:pt x="76200" y="40005"/>
                        <a:pt x="72390" y="36195"/>
                      </a:cubicBezTo>
                      <a:cubicBezTo>
                        <a:pt x="64770" y="25717"/>
                        <a:pt x="55245" y="16192"/>
                        <a:pt x="44767" y="9525"/>
                      </a:cubicBezTo>
                      <a:cubicBezTo>
                        <a:pt x="34290" y="2857"/>
                        <a:pt x="23813" y="0"/>
                        <a:pt x="14288" y="0"/>
                      </a:cubicBezTo>
                      <a:cubicBezTo>
                        <a:pt x="8572" y="952"/>
                        <a:pt x="3810" y="1905"/>
                        <a:pt x="0" y="2857"/>
                      </a:cubicBezTo>
                      <a:lnTo>
                        <a:pt x="15240" y="36195"/>
                      </a:lnTo>
                      <a:cubicBezTo>
                        <a:pt x="20002" y="34290"/>
                        <a:pt x="25717" y="33338"/>
                        <a:pt x="31433" y="33338"/>
                      </a:cubicBezTo>
                      <a:cubicBezTo>
                        <a:pt x="37147" y="33338"/>
                        <a:pt x="42863" y="34290"/>
                        <a:pt x="47625" y="37147"/>
                      </a:cubicBezTo>
                      <a:cubicBezTo>
                        <a:pt x="52388" y="39052"/>
                        <a:pt x="57150" y="41910"/>
                        <a:pt x="60008" y="45720"/>
                      </a:cubicBezTo>
                      <a:lnTo>
                        <a:pt x="97155" y="94297"/>
                      </a:lnTo>
                      <a:cubicBezTo>
                        <a:pt x="108585" y="95250"/>
                        <a:pt x="105727" y="83820"/>
                        <a:pt x="89535" y="6000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52" name="Google Shape;3352;p18"/>
                <p:cNvSpPr/>
                <p:nvPr/>
              </p:nvSpPr>
              <p:spPr>
                <a:xfrm>
                  <a:off x="6671309" y="4707255"/>
                  <a:ext cx="676275" cy="2343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6275" h="234314" extrusionOk="0">
                      <a:moveTo>
                        <a:pt x="605790" y="171450"/>
                      </a:moveTo>
                      <a:lnTo>
                        <a:pt x="641033" y="195263"/>
                      </a:lnTo>
                      <a:lnTo>
                        <a:pt x="641033" y="31432"/>
                      </a:lnTo>
                      <a:lnTo>
                        <a:pt x="676275" y="31432"/>
                      </a:lnTo>
                      <a:lnTo>
                        <a:pt x="659130" y="0"/>
                      </a:lnTo>
                      <a:lnTo>
                        <a:pt x="467678" y="0"/>
                      </a:lnTo>
                      <a:lnTo>
                        <a:pt x="460058" y="0"/>
                      </a:lnTo>
                      <a:lnTo>
                        <a:pt x="299085" y="0"/>
                      </a:lnTo>
                      <a:lnTo>
                        <a:pt x="291465" y="0"/>
                      </a:lnTo>
                      <a:lnTo>
                        <a:pt x="203835" y="0"/>
                      </a:lnTo>
                      <a:lnTo>
                        <a:pt x="196215" y="0"/>
                      </a:lnTo>
                      <a:lnTo>
                        <a:pt x="0" y="0"/>
                      </a:lnTo>
                      <a:lnTo>
                        <a:pt x="17145" y="31432"/>
                      </a:lnTo>
                      <a:lnTo>
                        <a:pt x="151448" y="31432"/>
                      </a:lnTo>
                      <a:lnTo>
                        <a:pt x="151448" y="59055"/>
                      </a:lnTo>
                      <a:lnTo>
                        <a:pt x="43815" y="59055"/>
                      </a:lnTo>
                      <a:lnTo>
                        <a:pt x="38100" y="70485"/>
                      </a:lnTo>
                      <a:cubicBezTo>
                        <a:pt x="54293" y="75247"/>
                        <a:pt x="67628" y="82867"/>
                        <a:pt x="78105" y="92392"/>
                      </a:cubicBezTo>
                      <a:cubicBezTo>
                        <a:pt x="87630" y="102870"/>
                        <a:pt x="93345" y="113347"/>
                        <a:pt x="93345" y="124777"/>
                      </a:cubicBezTo>
                      <a:cubicBezTo>
                        <a:pt x="93345" y="129540"/>
                        <a:pt x="91440" y="134302"/>
                        <a:pt x="86678" y="138113"/>
                      </a:cubicBezTo>
                      <a:cubicBezTo>
                        <a:pt x="80963" y="142875"/>
                        <a:pt x="75248" y="144780"/>
                        <a:pt x="68580" y="146685"/>
                      </a:cubicBezTo>
                      <a:cubicBezTo>
                        <a:pt x="66675" y="142875"/>
                        <a:pt x="63818" y="140017"/>
                        <a:pt x="60008" y="137160"/>
                      </a:cubicBezTo>
                      <a:cubicBezTo>
                        <a:pt x="56198" y="134302"/>
                        <a:pt x="52388" y="133350"/>
                        <a:pt x="49530" y="133350"/>
                      </a:cubicBezTo>
                      <a:cubicBezTo>
                        <a:pt x="44768" y="133350"/>
                        <a:pt x="40005" y="135255"/>
                        <a:pt x="37148" y="139065"/>
                      </a:cubicBezTo>
                      <a:cubicBezTo>
                        <a:pt x="33338" y="142875"/>
                        <a:pt x="32385" y="147638"/>
                        <a:pt x="32385" y="153352"/>
                      </a:cubicBezTo>
                      <a:cubicBezTo>
                        <a:pt x="32385" y="160972"/>
                        <a:pt x="36195" y="168592"/>
                        <a:pt x="44768" y="173355"/>
                      </a:cubicBezTo>
                      <a:cubicBezTo>
                        <a:pt x="52388" y="179070"/>
                        <a:pt x="62865" y="181927"/>
                        <a:pt x="73343" y="181927"/>
                      </a:cubicBezTo>
                      <a:lnTo>
                        <a:pt x="97155" y="234315"/>
                      </a:lnTo>
                      <a:lnTo>
                        <a:pt x="114300" y="224790"/>
                      </a:lnTo>
                      <a:lnTo>
                        <a:pt x="82868" y="180022"/>
                      </a:lnTo>
                      <a:cubicBezTo>
                        <a:pt x="93345" y="178117"/>
                        <a:pt x="102870" y="173355"/>
                        <a:pt x="110490" y="166688"/>
                      </a:cubicBezTo>
                      <a:cubicBezTo>
                        <a:pt x="118110" y="160020"/>
                        <a:pt x="120968" y="152400"/>
                        <a:pt x="120968" y="142875"/>
                      </a:cubicBezTo>
                      <a:cubicBezTo>
                        <a:pt x="120968" y="133350"/>
                        <a:pt x="118110" y="123825"/>
                        <a:pt x="112395" y="114300"/>
                      </a:cubicBezTo>
                      <a:cubicBezTo>
                        <a:pt x="107633" y="104775"/>
                        <a:pt x="100013" y="97155"/>
                        <a:pt x="89535" y="90488"/>
                      </a:cubicBezTo>
                      <a:lnTo>
                        <a:pt x="151448" y="90488"/>
                      </a:lnTo>
                      <a:lnTo>
                        <a:pt x="151448" y="176213"/>
                      </a:lnTo>
                      <a:lnTo>
                        <a:pt x="186690" y="195263"/>
                      </a:lnTo>
                      <a:lnTo>
                        <a:pt x="186690" y="31432"/>
                      </a:lnTo>
                      <a:lnTo>
                        <a:pt x="214313" y="31432"/>
                      </a:lnTo>
                      <a:lnTo>
                        <a:pt x="221933" y="31432"/>
                      </a:lnTo>
                      <a:lnTo>
                        <a:pt x="246698" y="31432"/>
                      </a:lnTo>
                      <a:lnTo>
                        <a:pt x="246698" y="171450"/>
                      </a:lnTo>
                      <a:lnTo>
                        <a:pt x="281940" y="195263"/>
                      </a:lnTo>
                      <a:lnTo>
                        <a:pt x="281940" y="31432"/>
                      </a:lnTo>
                      <a:lnTo>
                        <a:pt x="309563" y="31432"/>
                      </a:lnTo>
                      <a:lnTo>
                        <a:pt x="317183" y="31432"/>
                      </a:lnTo>
                      <a:lnTo>
                        <a:pt x="415290" y="31432"/>
                      </a:lnTo>
                      <a:lnTo>
                        <a:pt x="415290" y="81915"/>
                      </a:lnTo>
                      <a:lnTo>
                        <a:pt x="337185" y="81915"/>
                      </a:lnTo>
                      <a:cubicBezTo>
                        <a:pt x="332423" y="81915"/>
                        <a:pt x="329565" y="83820"/>
                        <a:pt x="326708" y="86677"/>
                      </a:cubicBezTo>
                      <a:cubicBezTo>
                        <a:pt x="323850" y="89535"/>
                        <a:pt x="321945" y="93345"/>
                        <a:pt x="321945" y="97155"/>
                      </a:cubicBezTo>
                      <a:cubicBezTo>
                        <a:pt x="321945" y="106680"/>
                        <a:pt x="325755" y="117157"/>
                        <a:pt x="334328" y="127635"/>
                      </a:cubicBezTo>
                      <a:cubicBezTo>
                        <a:pt x="342900" y="138113"/>
                        <a:pt x="350520" y="143827"/>
                        <a:pt x="357188" y="143827"/>
                      </a:cubicBezTo>
                      <a:cubicBezTo>
                        <a:pt x="359093" y="143827"/>
                        <a:pt x="360998" y="142875"/>
                        <a:pt x="361950" y="141922"/>
                      </a:cubicBezTo>
                      <a:cubicBezTo>
                        <a:pt x="363855" y="140970"/>
                        <a:pt x="364808" y="139065"/>
                        <a:pt x="364808" y="136207"/>
                      </a:cubicBezTo>
                      <a:lnTo>
                        <a:pt x="364808" y="122872"/>
                      </a:lnTo>
                      <a:cubicBezTo>
                        <a:pt x="364808" y="120015"/>
                        <a:pt x="365760" y="118110"/>
                        <a:pt x="367665" y="116205"/>
                      </a:cubicBezTo>
                      <a:cubicBezTo>
                        <a:pt x="368618" y="114300"/>
                        <a:pt x="370523" y="113347"/>
                        <a:pt x="372428" y="113347"/>
                      </a:cubicBezTo>
                      <a:lnTo>
                        <a:pt x="415290" y="113347"/>
                      </a:lnTo>
                      <a:lnTo>
                        <a:pt x="415290" y="175260"/>
                      </a:lnTo>
                      <a:lnTo>
                        <a:pt x="450533" y="194310"/>
                      </a:lnTo>
                      <a:lnTo>
                        <a:pt x="450533" y="30480"/>
                      </a:lnTo>
                      <a:lnTo>
                        <a:pt x="478155" y="30480"/>
                      </a:lnTo>
                      <a:lnTo>
                        <a:pt x="485775" y="30480"/>
                      </a:lnTo>
                      <a:lnTo>
                        <a:pt x="513397" y="30480"/>
                      </a:lnTo>
                      <a:lnTo>
                        <a:pt x="513397" y="96202"/>
                      </a:lnTo>
                      <a:lnTo>
                        <a:pt x="501968" y="96202"/>
                      </a:lnTo>
                      <a:cubicBezTo>
                        <a:pt x="499110" y="96202"/>
                        <a:pt x="497205" y="97155"/>
                        <a:pt x="495300" y="99060"/>
                      </a:cubicBezTo>
                      <a:cubicBezTo>
                        <a:pt x="493395" y="100965"/>
                        <a:pt x="492443" y="102870"/>
                        <a:pt x="492443" y="105727"/>
                      </a:cubicBezTo>
                      <a:cubicBezTo>
                        <a:pt x="492443" y="111442"/>
                        <a:pt x="499110" y="120967"/>
                        <a:pt x="512445" y="134302"/>
                      </a:cubicBezTo>
                      <a:cubicBezTo>
                        <a:pt x="525780" y="147638"/>
                        <a:pt x="535305" y="154305"/>
                        <a:pt x="541020" y="154305"/>
                      </a:cubicBezTo>
                      <a:cubicBezTo>
                        <a:pt x="542925" y="154305"/>
                        <a:pt x="544830" y="153352"/>
                        <a:pt x="545783" y="151447"/>
                      </a:cubicBezTo>
                      <a:cubicBezTo>
                        <a:pt x="547688" y="148590"/>
                        <a:pt x="548640" y="145732"/>
                        <a:pt x="548640" y="142875"/>
                      </a:cubicBezTo>
                      <a:lnTo>
                        <a:pt x="548640" y="127635"/>
                      </a:lnTo>
                      <a:lnTo>
                        <a:pt x="606743" y="127635"/>
                      </a:lnTo>
                      <a:lnTo>
                        <a:pt x="606743" y="171450"/>
                      </a:lnTo>
                      <a:close/>
                      <a:moveTo>
                        <a:pt x="547688" y="97155"/>
                      </a:moveTo>
                      <a:lnTo>
                        <a:pt x="547688" y="31432"/>
                      </a:lnTo>
                      <a:lnTo>
                        <a:pt x="605790" y="31432"/>
                      </a:lnTo>
                      <a:lnTo>
                        <a:pt x="605790" y="97155"/>
                      </a:lnTo>
                      <a:lnTo>
                        <a:pt x="547688" y="97155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53" name="Google Shape;3353;p18"/>
                <p:cNvSpPr/>
                <p:nvPr/>
              </p:nvSpPr>
              <p:spPr>
                <a:xfrm>
                  <a:off x="7259002" y="4910137"/>
                  <a:ext cx="119062" cy="87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062" h="87630" extrusionOk="0">
                      <a:moveTo>
                        <a:pt x="54292" y="13335"/>
                      </a:moveTo>
                      <a:cubicBezTo>
                        <a:pt x="42863" y="3810"/>
                        <a:pt x="34290" y="0"/>
                        <a:pt x="27622" y="0"/>
                      </a:cubicBezTo>
                      <a:cubicBezTo>
                        <a:pt x="21907" y="0"/>
                        <a:pt x="17145" y="953"/>
                        <a:pt x="12382" y="1905"/>
                      </a:cubicBezTo>
                      <a:cubicBezTo>
                        <a:pt x="8572" y="2857"/>
                        <a:pt x="4763" y="5715"/>
                        <a:pt x="0" y="9525"/>
                      </a:cubicBezTo>
                      <a:lnTo>
                        <a:pt x="13335" y="30480"/>
                      </a:lnTo>
                      <a:cubicBezTo>
                        <a:pt x="17145" y="27622"/>
                        <a:pt x="20003" y="25718"/>
                        <a:pt x="22860" y="24765"/>
                      </a:cubicBezTo>
                      <a:cubicBezTo>
                        <a:pt x="26670" y="22860"/>
                        <a:pt x="29528" y="22860"/>
                        <a:pt x="33338" y="22860"/>
                      </a:cubicBezTo>
                      <a:cubicBezTo>
                        <a:pt x="41910" y="22860"/>
                        <a:pt x="60007" y="37147"/>
                        <a:pt x="86678" y="65722"/>
                      </a:cubicBezTo>
                      <a:lnTo>
                        <a:pt x="107632" y="87630"/>
                      </a:lnTo>
                      <a:lnTo>
                        <a:pt x="119063" y="78105"/>
                      </a:lnTo>
                      <a:cubicBezTo>
                        <a:pt x="103822" y="60007"/>
                        <a:pt x="81915" y="39053"/>
                        <a:pt x="54292" y="1333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354" name="Google Shape;3354;p18"/>
              <p:cNvSpPr/>
              <p:nvPr/>
            </p:nvSpPr>
            <p:spPr>
              <a:xfrm>
                <a:off x="5888982" y="2284094"/>
                <a:ext cx="406654" cy="721042"/>
              </a:xfrm>
              <a:custGeom>
                <a:avLst/>
                <a:gdLst/>
                <a:ahLst/>
                <a:cxnLst/>
                <a:rect l="l" t="t" r="r" b="b"/>
                <a:pathLst>
                  <a:path w="406654" h="721042" extrusionOk="0">
                    <a:moveTo>
                      <a:pt x="75573" y="576263"/>
                    </a:moveTo>
                    <a:cubicBezTo>
                      <a:pt x="75573" y="576263"/>
                      <a:pt x="75573" y="576263"/>
                      <a:pt x="75573" y="576263"/>
                    </a:cubicBezTo>
                    <a:cubicBezTo>
                      <a:pt x="67953" y="591503"/>
                      <a:pt x="69858" y="604838"/>
                      <a:pt x="74620" y="612458"/>
                    </a:cubicBezTo>
                    <a:cubicBezTo>
                      <a:pt x="80335" y="623888"/>
                      <a:pt x="91765" y="632460"/>
                      <a:pt x="108910" y="640080"/>
                    </a:cubicBezTo>
                    <a:cubicBezTo>
                      <a:pt x="108910" y="640080"/>
                      <a:pt x="108910" y="641033"/>
                      <a:pt x="108910" y="641033"/>
                    </a:cubicBezTo>
                    <a:cubicBezTo>
                      <a:pt x="108910" y="661035"/>
                      <a:pt x="127960" y="677228"/>
                      <a:pt x="160345" y="684848"/>
                    </a:cubicBezTo>
                    <a:cubicBezTo>
                      <a:pt x="162250" y="700088"/>
                      <a:pt x="177490" y="721043"/>
                      <a:pt x="210828" y="721043"/>
                    </a:cubicBezTo>
                    <a:cubicBezTo>
                      <a:pt x="214638" y="721043"/>
                      <a:pt x="219400" y="721043"/>
                      <a:pt x="226068" y="719138"/>
                    </a:cubicBezTo>
                    <a:cubicBezTo>
                      <a:pt x="244165" y="713423"/>
                      <a:pt x="256548" y="700088"/>
                      <a:pt x="257500" y="684848"/>
                    </a:cubicBezTo>
                    <a:cubicBezTo>
                      <a:pt x="289885" y="676275"/>
                      <a:pt x="308935" y="661035"/>
                      <a:pt x="308935" y="641033"/>
                    </a:cubicBezTo>
                    <a:cubicBezTo>
                      <a:pt x="308935" y="639128"/>
                      <a:pt x="308935" y="637223"/>
                      <a:pt x="307983" y="635318"/>
                    </a:cubicBezTo>
                    <a:cubicBezTo>
                      <a:pt x="329890" y="621983"/>
                      <a:pt x="342273" y="605790"/>
                      <a:pt x="342273" y="589598"/>
                    </a:cubicBezTo>
                    <a:cubicBezTo>
                      <a:pt x="342273" y="584835"/>
                      <a:pt x="340368" y="580073"/>
                      <a:pt x="338463" y="576263"/>
                    </a:cubicBezTo>
                    <a:cubicBezTo>
                      <a:pt x="371800" y="542925"/>
                      <a:pt x="389898" y="510540"/>
                      <a:pt x="399423" y="480060"/>
                    </a:cubicBezTo>
                    <a:lnTo>
                      <a:pt x="399423" y="480060"/>
                    </a:lnTo>
                    <a:cubicBezTo>
                      <a:pt x="400375" y="478155"/>
                      <a:pt x="400375" y="476250"/>
                      <a:pt x="401328" y="474345"/>
                    </a:cubicBezTo>
                    <a:cubicBezTo>
                      <a:pt x="404185" y="462915"/>
                      <a:pt x="406090" y="448628"/>
                      <a:pt x="406090" y="446722"/>
                    </a:cubicBezTo>
                    <a:cubicBezTo>
                      <a:pt x="407995" y="421005"/>
                      <a:pt x="405138" y="395288"/>
                      <a:pt x="396565" y="370522"/>
                    </a:cubicBezTo>
                    <a:lnTo>
                      <a:pt x="387993" y="350520"/>
                    </a:lnTo>
                    <a:cubicBezTo>
                      <a:pt x="380373" y="336233"/>
                      <a:pt x="370848" y="322897"/>
                      <a:pt x="360370" y="312420"/>
                    </a:cubicBezTo>
                    <a:cubicBezTo>
                      <a:pt x="357513" y="309563"/>
                      <a:pt x="354655" y="306705"/>
                      <a:pt x="351798" y="304800"/>
                    </a:cubicBezTo>
                    <a:lnTo>
                      <a:pt x="351798" y="304800"/>
                    </a:lnTo>
                    <a:lnTo>
                      <a:pt x="340368" y="294322"/>
                    </a:lnTo>
                    <a:cubicBezTo>
                      <a:pt x="337510" y="291465"/>
                      <a:pt x="334653" y="288608"/>
                      <a:pt x="331795" y="286703"/>
                    </a:cubicBezTo>
                    <a:cubicBezTo>
                      <a:pt x="292743" y="251460"/>
                      <a:pt x="264168" y="224790"/>
                      <a:pt x="272740" y="163830"/>
                    </a:cubicBezTo>
                    <a:cubicBezTo>
                      <a:pt x="283218" y="106680"/>
                      <a:pt x="265120" y="47625"/>
                      <a:pt x="241308" y="32385"/>
                    </a:cubicBezTo>
                    <a:cubicBezTo>
                      <a:pt x="239403" y="31432"/>
                      <a:pt x="238450" y="30480"/>
                      <a:pt x="236545" y="30480"/>
                    </a:cubicBezTo>
                    <a:cubicBezTo>
                      <a:pt x="235593" y="21907"/>
                      <a:pt x="234640" y="16193"/>
                      <a:pt x="233688" y="16193"/>
                    </a:cubicBezTo>
                    <a:cubicBezTo>
                      <a:pt x="227020" y="4763"/>
                      <a:pt x="217495" y="953"/>
                      <a:pt x="210828" y="0"/>
                    </a:cubicBezTo>
                    <a:cubicBezTo>
                      <a:pt x="208923" y="0"/>
                      <a:pt x="207970" y="0"/>
                      <a:pt x="206065" y="0"/>
                    </a:cubicBezTo>
                    <a:cubicBezTo>
                      <a:pt x="194635" y="0"/>
                      <a:pt x="174633" y="4763"/>
                      <a:pt x="166060" y="37148"/>
                    </a:cubicBezTo>
                    <a:cubicBezTo>
                      <a:pt x="160345" y="58103"/>
                      <a:pt x="161298" y="87630"/>
                      <a:pt x="161298" y="115253"/>
                    </a:cubicBezTo>
                    <a:cubicBezTo>
                      <a:pt x="161298" y="120968"/>
                      <a:pt x="161298" y="126682"/>
                      <a:pt x="161298" y="130493"/>
                    </a:cubicBezTo>
                    <a:cubicBezTo>
                      <a:pt x="159393" y="178118"/>
                      <a:pt x="114625" y="237172"/>
                      <a:pt x="81288" y="277178"/>
                    </a:cubicBezTo>
                    <a:cubicBezTo>
                      <a:pt x="81288" y="277178"/>
                      <a:pt x="55570" y="304800"/>
                      <a:pt x="33663" y="343853"/>
                    </a:cubicBezTo>
                    <a:cubicBezTo>
                      <a:pt x="14613" y="374333"/>
                      <a:pt x="-50157" y="493395"/>
                      <a:pt x="75573" y="576263"/>
                    </a:cubicBezTo>
                    <a:close/>
                    <a:moveTo>
                      <a:pt x="210828" y="696278"/>
                    </a:moveTo>
                    <a:cubicBezTo>
                      <a:pt x="197493" y="696278"/>
                      <a:pt x="186063" y="688658"/>
                      <a:pt x="186063" y="681038"/>
                    </a:cubicBezTo>
                    <a:cubicBezTo>
                      <a:pt x="186063" y="680085"/>
                      <a:pt x="186063" y="678180"/>
                      <a:pt x="187015" y="677228"/>
                    </a:cubicBezTo>
                    <a:cubicBezTo>
                      <a:pt x="190825" y="677228"/>
                      <a:pt x="194635" y="678180"/>
                      <a:pt x="198445" y="678180"/>
                    </a:cubicBezTo>
                    <a:cubicBezTo>
                      <a:pt x="202255" y="678180"/>
                      <a:pt x="206065" y="678180"/>
                      <a:pt x="210828" y="678180"/>
                    </a:cubicBezTo>
                    <a:cubicBezTo>
                      <a:pt x="218448" y="678180"/>
                      <a:pt x="227020" y="678180"/>
                      <a:pt x="233688" y="677228"/>
                    </a:cubicBezTo>
                    <a:cubicBezTo>
                      <a:pt x="234640" y="678180"/>
                      <a:pt x="234640" y="680085"/>
                      <a:pt x="234640" y="681038"/>
                    </a:cubicBezTo>
                    <a:cubicBezTo>
                      <a:pt x="235593" y="688658"/>
                      <a:pt x="224163" y="696278"/>
                      <a:pt x="210828" y="696278"/>
                    </a:cubicBezTo>
                    <a:close/>
                    <a:moveTo>
                      <a:pt x="236545" y="662940"/>
                    </a:moveTo>
                    <a:cubicBezTo>
                      <a:pt x="231783" y="663893"/>
                      <a:pt x="226068" y="663893"/>
                      <a:pt x="221305" y="664845"/>
                    </a:cubicBezTo>
                    <a:cubicBezTo>
                      <a:pt x="217495" y="664845"/>
                      <a:pt x="214638" y="664845"/>
                      <a:pt x="210828" y="664845"/>
                    </a:cubicBezTo>
                    <a:cubicBezTo>
                      <a:pt x="202255" y="664845"/>
                      <a:pt x="193683" y="663893"/>
                      <a:pt x="185110" y="662940"/>
                    </a:cubicBezTo>
                    <a:cubicBezTo>
                      <a:pt x="153678" y="659130"/>
                      <a:pt x="135580" y="647700"/>
                      <a:pt x="135580" y="639128"/>
                    </a:cubicBezTo>
                    <a:cubicBezTo>
                      <a:pt x="135580" y="638175"/>
                      <a:pt x="135580" y="638175"/>
                      <a:pt x="135580" y="637223"/>
                    </a:cubicBezTo>
                    <a:cubicBezTo>
                      <a:pt x="159393" y="641985"/>
                      <a:pt x="185110" y="642938"/>
                      <a:pt x="202255" y="642938"/>
                    </a:cubicBezTo>
                    <a:cubicBezTo>
                      <a:pt x="235593" y="642938"/>
                      <a:pt x="267025" y="639128"/>
                      <a:pt x="284170" y="633413"/>
                    </a:cubicBezTo>
                    <a:cubicBezTo>
                      <a:pt x="286075" y="635318"/>
                      <a:pt x="287028" y="637223"/>
                      <a:pt x="287028" y="639128"/>
                    </a:cubicBezTo>
                    <a:cubicBezTo>
                      <a:pt x="287028" y="647700"/>
                      <a:pt x="267978" y="659130"/>
                      <a:pt x="236545" y="662940"/>
                    </a:cubicBezTo>
                    <a:close/>
                    <a:moveTo>
                      <a:pt x="89860" y="304800"/>
                    </a:moveTo>
                    <a:lnTo>
                      <a:pt x="90813" y="302895"/>
                    </a:lnTo>
                    <a:cubicBezTo>
                      <a:pt x="132723" y="253365"/>
                      <a:pt x="181300" y="188595"/>
                      <a:pt x="184158" y="131445"/>
                    </a:cubicBezTo>
                    <a:cubicBezTo>
                      <a:pt x="184158" y="125730"/>
                      <a:pt x="184158" y="120015"/>
                      <a:pt x="184158" y="114300"/>
                    </a:cubicBezTo>
                    <a:cubicBezTo>
                      <a:pt x="184158" y="87630"/>
                      <a:pt x="183205" y="60960"/>
                      <a:pt x="187968" y="42863"/>
                    </a:cubicBezTo>
                    <a:cubicBezTo>
                      <a:pt x="191778" y="26670"/>
                      <a:pt x="198445" y="24765"/>
                      <a:pt x="202255" y="24765"/>
                    </a:cubicBezTo>
                    <a:cubicBezTo>
                      <a:pt x="203208" y="24765"/>
                      <a:pt x="204160" y="24765"/>
                      <a:pt x="204160" y="24765"/>
                    </a:cubicBezTo>
                    <a:cubicBezTo>
                      <a:pt x="207018" y="24765"/>
                      <a:pt x="208923" y="29528"/>
                      <a:pt x="209875" y="37148"/>
                    </a:cubicBezTo>
                    <a:cubicBezTo>
                      <a:pt x="209875" y="41910"/>
                      <a:pt x="209875" y="56198"/>
                      <a:pt x="208923" y="71438"/>
                    </a:cubicBezTo>
                    <a:cubicBezTo>
                      <a:pt x="207018" y="105728"/>
                      <a:pt x="205113" y="151447"/>
                      <a:pt x="209875" y="172403"/>
                    </a:cubicBezTo>
                    <a:cubicBezTo>
                      <a:pt x="215590" y="195263"/>
                      <a:pt x="226068" y="218122"/>
                      <a:pt x="235593" y="240030"/>
                    </a:cubicBezTo>
                    <a:cubicBezTo>
                      <a:pt x="248928" y="268605"/>
                      <a:pt x="261310" y="296228"/>
                      <a:pt x="262263" y="321945"/>
                    </a:cubicBezTo>
                    <a:cubicBezTo>
                      <a:pt x="264168" y="367665"/>
                      <a:pt x="241308" y="371475"/>
                      <a:pt x="225115" y="374333"/>
                    </a:cubicBezTo>
                    <a:cubicBezTo>
                      <a:pt x="217495" y="375285"/>
                      <a:pt x="208923" y="377190"/>
                      <a:pt x="208923" y="385763"/>
                    </a:cubicBezTo>
                    <a:cubicBezTo>
                      <a:pt x="208923" y="389572"/>
                      <a:pt x="211780" y="393383"/>
                      <a:pt x="216543" y="393383"/>
                    </a:cubicBezTo>
                    <a:cubicBezTo>
                      <a:pt x="218448" y="393383"/>
                      <a:pt x="220353" y="392430"/>
                      <a:pt x="224163" y="392430"/>
                    </a:cubicBezTo>
                    <a:cubicBezTo>
                      <a:pt x="228925" y="391478"/>
                      <a:pt x="237498" y="389572"/>
                      <a:pt x="246070" y="389572"/>
                    </a:cubicBezTo>
                    <a:cubicBezTo>
                      <a:pt x="251785" y="389572"/>
                      <a:pt x="256548" y="390525"/>
                      <a:pt x="261310" y="391478"/>
                    </a:cubicBezTo>
                    <a:cubicBezTo>
                      <a:pt x="275598" y="395288"/>
                      <a:pt x="286075" y="405765"/>
                      <a:pt x="290838" y="418147"/>
                    </a:cubicBezTo>
                    <a:cubicBezTo>
                      <a:pt x="294648" y="429578"/>
                      <a:pt x="294648" y="449580"/>
                      <a:pt x="273693" y="477203"/>
                    </a:cubicBezTo>
                    <a:cubicBezTo>
                      <a:pt x="269883" y="482918"/>
                      <a:pt x="259405" y="490538"/>
                      <a:pt x="238450" y="494347"/>
                    </a:cubicBezTo>
                    <a:cubicBezTo>
                      <a:pt x="231783" y="495300"/>
                      <a:pt x="231783" y="499110"/>
                      <a:pt x="231783" y="501968"/>
                    </a:cubicBezTo>
                    <a:cubicBezTo>
                      <a:pt x="231783" y="504825"/>
                      <a:pt x="234640" y="507683"/>
                      <a:pt x="239403" y="507683"/>
                    </a:cubicBezTo>
                    <a:cubicBezTo>
                      <a:pt x="241308" y="507683"/>
                      <a:pt x="243213" y="507683"/>
                      <a:pt x="245118" y="507683"/>
                    </a:cubicBezTo>
                    <a:cubicBezTo>
                      <a:pt x="277503" y="507683"/>
                      <a:pt x="302268" y="514350"/>
                      <a:pt x="313698" y="526733"/>
                    </a:cubicBezTo>
                    <a:cubicBezTo>
                      <a:pt x="319413" y="532448"/>
                      <a:pt x="321318" y="539115"/>
                      <a:pt x="321318" y="546735"/>
                    </a:cubicBezTo>
                    <a:cubicBezTo>
                      <a:pt x="320365" y="561023"/>
                      <a:pt x="301315" y="566738"/>
                      <a:pt x="287980" y="569595"/>
                    </a:cubicBezTo>
                    <a:cubicBezTo>
                      <a:pt x="278455" y="572453"/>
                      <a:pt x="272740" y="573405"/>
                      <a:pt x="272740" y="580073"/>
                    </a:cubicBezTo>
                    <a:lnTo>
                      <a:pt x="272740" y="582930"/>
                    </a:lnTo>
                    <a:lnTo>
                      <a:pt x="277503" y="586740"/>
                    </a:lnTo>
                    <a:lnTo>
                      <a:pt x="280360" y="586740"/>
                    </a:lnTo>
                    <a:cubicBezTo>
                      <a:pt x="282265" y="586740"/>
                      <a:pt x="284170" y="585788"/>
                      <a:pt x="287980" y="584835"/>
                    </a:cubicBezTo>
                    <a:cubicBezTo>
                      <a:pt x="296553" y="581978"/>
                      <a:pt x="304173" y="581025"/>
                      <a:pt x="309888" y="581025"/>
                    </a:cubicBezTo>
                    <a:cubicBezTo>
                      <a:pt x="312745" y="581025"/>
                      <a:pt x="314650" y="581025"/>
                      <a:pt x="315603" y="581978"/>
                    </a:cubicBezTo>
                    <a:cubicBezTo>
                      <a:pt x="320365" y="582930"/>
                      <a:pt x="320365" y="585788"/>
                      <a:pt x="320365" y="586740"/>
                    </a:cubicBezTo>
                    <a:cubicBezTo>
                      <a:pt x="320365" y="594360"/>
                      <a:pt x="308935" y="606743"/>
                      <a:pt x="283218" y="617220"/>
                    </a:cubicBezTo>
                    <a:lnTo>
                      <a:pt x="282265" y="617220"/>
                    </a:lnTo>
                    <a:lnTo>
                      <a:pt x="282265" y="617220"/>
                    </a:lnTo>
                    <a:cubicBezTo>
                      <a:pt x="269883" y="622935"/>
                      <a:pt x="241308" y="625793"/>
                      <a:pt x="210828" y="625793"/>
                    </a:cubicBezTo>
                    <a:cubicBezTo>
                      <a:pt x="163203" y="625793"/>
                      <a:pt x="107958" y="617220"/>
                      <a:pt x="98433" y="597218"/>
                    </a:cubicBezTo>
                    <a:cubicBezTo>
                      <a:pt x="96528" y="592455"/>
                      <a:pt x="96528" y="586740"/>
                      <a:pt x="101290" y="580073"/>
                    </a:cubicBezTo>
                    <a:cubicBezTo>
                      <a:pt x="102243" y="581025"/>
                      <a:pt x="104148" y="582930"/>
                      <a:pt x="106053" y="583883"/>
                    </a:cubicBezTo>
                    <a:cubicBezTo>
                      <a:pt x="137485" y="600075"/>
                      <a:pt x="178443" y="602933"/>
                      <a:pt x="201303" y="602933"/>
                    </a:cubicBezTo>
                    <a:cubicBezTo>
                      <a:pt x="216543" y="602933"/>
                      <a:pt x="227973" y="601980"/>
                      <a:pt x="232735" y="601028"/>
                    </a:cubicBezTo>
                    <a:cubicBezTo>
                      <a:pt x="238450" y="600075"/>
                      <a:pt x="247975" y="598170"/>
                      <a:pt x="247023" y="590550"/>
                    </a:cubicBezTo>
                    <a:cubicBezTo>
                      <a:pt x="247023" y="585788"/>
                      <a:pt x="243213" y="583883"/>
                      <a:pt x="236545" y="583883"/>
                    </a:cubicBezTo>
                    <a:cubicBezTo>
                      <a:pt x="235593" y="583883"/>
                      <a:pt x="234640" y="583883"/>
                      <a:pt x="232735" y="583883"/>
                    </a:cubicBezTo>
                    <a:cubicBezTo>
                      <a:pt x="227973" y="583883"/>
                      <a:pt x="221305" y="584835"/>
                      <a:pt x="212733" y="584835"/>
                    </a:cubicBezTo>
                    <a:cubicBezTo>
                      <a:pt x="183205" y="584835"/>
                      <a:pt x="153678" y="579120"/>
                      <a:pt x="120340" y="566738"/>
                    </a:cubicBezTo>
                    <a:cubicBezTo>
                      <a:pt x="104148" y="561975"/>
                      <a:pt x="71763" y="541973"/>
                      <a:pt x="65095" y="537210"/>
                    </a:cubicBezTo>
                    <a:cubicBezTo>
                      <a:pt x="40330" y="518160"/>
                      <a:pt x="26995" y="484822"/>
                      <a:pt x="26995" y="444818"/>
                    </a:cubicBezTo>
                    <a:cubicBezTo>
                      <a:pt x="24138" y="382905"/>
                      <a:pt x="69858" y="327660"/>
                      <a:pt x="89860" y="30480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55" name="Google Shape;3355;p18"/>
              <p:cNvSpPr/>
              <p:nvPr/>
            </p:nvSpPr>
            <p:spPr>
              <a:xfrm>
                <a:off x="6256972" y="2756535"/>
                <a:ext cx="368617" cy="631507"/>
              </a:xfrm>
              <a:custGeom>
                <a:avLst/>
                <a:gdLst/>
                <a:ahLst/>
                <a:cxnLst/>
                <a:rect l="l" t="t" r="r" b="b"/>
                <a:pathLst>
                  <a:path w="368617" h="631507" extrusionOk="0">
                    <a:moveTo>
                      <a:pt x="351473" y="631507"/>
                    </a:moveTo>
                    <a:lnTo>
                      <a:pt x="328613" y="625793"/>
                    </a:lnTo>
                    <a:cubicBezTo>
                      <a:pt x="339090" y="584835"/>
                      <a:pt x="344805" y="542925"/>
                      <a:pt x="344805" y="500062"/>
                    </a:cubicBezTo>
                    <a:cubicBezTo>
                      <a:pt x="344805" y="282893"/>
                      <a:pt x="206693" y="90488"/>
                      <a:pt x="0" y="22860"/>
                    </a:cubicBezTo>
                    <a:lnTo>
                      <a:pt x="7620" y="0"/>
                    </a:lnTo>
                    <a:cubicBezTo>
                      <a:pt x="223838" y="71438"/>
                      <a:pt x="368618" y="272415"/>
                      <a:pt x="368618" y="500062"/>
                    </a:cubicBezTo>
                    <a:cubicBezTo>
                      <a:pt x="368618" y="544830"/>
                      <a:pt x="362903" y="588645"/>
                      <a:pt x="351473" y="6315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56" name="Google Shape;3356;p18"/>
              <p:cNvSpPr/>
              <p:nvPr/>
            </p:nvSpPr>
            <p:spPr>
              <a:xfrm>
                <a:off x="5572125" y="2767964"/>
                <a:ext cx="337185" cy="621030"/>
              </a:xfrm>
              <a:custGeom>
                <a:avLst/>
                <a:gdLst/>
                <a:ahLst/>
                <a:cxnLst/>
                <a:rect l="l" t="t" r="r" b="b"/>
                <a:pathLst>
                  <a:path w="337185" h="621030" extrusionOk="0">
                    <a:moveTo>
                      <a:pt x="17145" y="621030"/>
                    </a:moveTo>
                    <a:cubicBezTo>
                      <a:pt x="5715" y="578168"/>
                      <a:pt x="0" y="533400"/>
                      <a:pt x="0" y="488632"/>
                    </a:cubicBezTo>
                    <a:cubicBezTo>
                      <a:pt x="0" y="273368"/>
                      <a:pt x="129540" y="80963"/>
                      <a:pt x="328613" y="0"/>
                    </a:cubicBezTo>
                    <a:lnTo>
                      <a:pt x="337185" y="21908"/>
                    </a:lnTo>
                    <a:cubicBezTo>
                      <a:pt x="146685" y="99060"/>
                      <a:pt x="22860" y="281940"/>
                      <a:pt x="22860" y="487680"/>
                    </a:cubicBezTo>
                    <a:cubicBezTo>
                      <a:pt x="22860" y="530543"/>
                      <a:pt x="28575" y="572453"/>
                      <a:pt x="39052" y="613410"/>
                    </a:cubicBezTo>
                    <a:lnTo>
                      <a:pt x="17145" y="62103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3357" name="Google Shape;3357;p18"/>
              <p:cNvGrpSpPr/>
              <p:nvPr/>
            </p:nvGrpSpPr>
            <p:grpSpPr>
              <a:xfrm>
                <a:off x="4910701" y="3818108"/>
                <a:ext cx="2376312" cy="776751"/>
                <a:chOff x="4910701" y="3818108"/>
                <a:chExt cx="2376312" cy="776751"/>
              </a:xfrm>
            </p:grpSpPr>
            <p:sp>
              <p:nvSpPr>
                <p:cNvPr id="3358" name="Google Shape;3358;p18"/>
                <p:cNvSpPr/>
                <p:nvPr/>
              </p:nvSpPr>
              <p:spPr>
                <a:xfrm>
                  <a:off x="5957887" y="4451032"/>
                  <a:ext cx="25717" cy="33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7" h="33337" extrusionOk="0">
                      <a:moveTo>
                        <a:pt x="12383" y="0"/>
                      </a:moveTo>
                      <a:cubicBezTo>
                        <a:pt x="9525" y="0"/>
                        <a:pt x="6667" y="953"/>
                        <a:pt x="3810" y="3810"/>
                      </a:cubicBezTo>
                      <a:cubicBezTo>
                        <a:pt x="953" y="5715"/>
                        <a:pt x="0" y="9525"/>
                        <a:pt x="0" y="12383"/>
                      </a:cubicBezTo>
                      <a:cubicBezTo>
                        <a:pt x="0" y="17145"/>
                        <a:pt x="1905" y="21908"/>
                        <a:pt x="5715" y="25718"/>
                      </a:cubicBezTo>
                      <a:cubicBezTo>
                        <a:pt x="9525" y="29528"/>
                        <a:pt x="14288" y="32385"/>
                        <a:pt x="20955" y="33338"/>
                      </a:cubicBezTo>
                      <a:cubicBezTo>
                        <a:pt x="21908" y="31433"/>
                        <a:pt x="23813" y="30480"/>
                        <a:pt x="23813" y="27623"/>
                      </a:cubicBezTo>
                      <a:cubicBezTo>
                        <a:pt x="24765" y="25718"/>
                        <a:pt x="24765" y="22860"/>
                        <a:pt x="25717" y="19050"/>
                      </a:cubicBezTo>
                      <a:cubicBezTo>
                        <a:pt x="25717" y="14288"/>
                        <a:pt x="24765" y="9525"/>
                        <a:pt x="21908" y="6668"/>
                      </a:cubicBezTo>
                      <a:cubicBezTo>
                        <a:pt x="19050" y="2858"/>
                        <a:pt x="16192" y="953"/>
                        <a:pt x="123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59" name="Google Shape;3359;p18"/>
                <p:cNvSpPr/>
                <p:nvPr/>
              </p:nvSpPr>
              <p:spPr>
                <a:xfrm>
                  <a:off x="6030277" y="4486275"/>
                  <a:ext cx="53339" cy="31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39" h="31432" extrusionOk="0">
                      <a:moveTo>
                        <a:pt x="26670" y="0"/>
                      </a:moveTo>
                      <a:cubicBezTo>
                        <a:pt x="19050" y="0"/>
                        <a:pt x="13335" y="1905"/>
                        <a:pt x="8572" y="4763"/>
                      </a:cubicBezTo>
                      <a:cubicBezTo>
                        <a:pt x="2857" y="8572"/>
                        <a:pt x="952" y="13335"/>
                        <a:pt x="0" y="18097"/>
                      </a:cubicBezTo>
                      <a:cubicBezTo>
                        <a:pt x="0" y="21907"/>
                        <a:pt x="952" y="24765"/>
                        <a:pt x="4763" y="27622"/>
                      </a:cubicBezTo>
                      <a:cubicBezTo>
                        <a:pt x="7620" y="30480"/>
                        <a:pt x="11430" y="31432"/>
                        <a:pt x="15240" y="31432"/>
                      </a:cubicBezTo>
                      <a:cubicBezTo>
                        <a:pt x="20955" y="31432"/>
                        <a:pt x="27622" y="30480"/>
                        <a:pt x="33338" y="27622"/>
                      </a:cubicBezTo>
                      <a:cubicBezTo>
                        <a:pt x="39052" y="24765"/>
                        <a:pt x="45720" y="20955"/>
                        <a:pt x="53340" y="15240"/>
                      </a:cubicBezTo>
                      <a:cubicBezTo>
                        <a:pt x="49530" y="10478"/>
                        <a:pt x="44767" y="6668"/>
                        <a:pt x="40005" y="3810"/>
                      </a:cubicBezTo>
                      <a:cubicBezTo>
                        <a:pt x="36195" y="1905"/>
                        <a:pt x="31432" y="953"/>
                        <a:pt x="2667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60" name="Google Shape;3360;p18"/>
                <p:cNvSpPr/>
                <p:nvPr/>
              </p:nvSpPr>
              <p:spPr>
                <a:xfrm rot="-4289663">
                  <a:off x="5514869" y="4359959"/>
                  <a:ext cx="37147" cy="36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147" h="36195" extrusionOk="0">
                      <a:moveTo>
                        <a:pt x="0" y="0"/>
                      </a:moveTo>
                      <a:lnTo>
                        <a:pt x="37148" y="0"/>
                      </a:lnTo>
                      <a:lnTo>
                        <a:pt x="37148" y="36195"/>
                      </a:lnTo>
                      <a:lnTo>
                        <a:pt x="0" y="36195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61" name="Google Shape;3361;p18"/>
                <p:cNvSpPr/>
                <p:nvPr/>
              </p:nvSpPr>
              <p:spPr>
                <a:xfrm>
                  <a:off x="5833809" y="4470677"/>
                  <a:ext cx="53593" cy="30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93" h="30258" extrusionOk="0">
                      <a:moveTo>
                        <a:pt x="28828" y="357"/>
                      </a:moveTo>
                      <a:cubicBezTo>
                        <a:pt x="21208" y="-595"/>
                        <a:pt x="15493" y="357"/>
                        <a:pt x="9778" y="3215"/>
                      </a:cubicBezTo>
                      <a:cubicBezTo>
                        <a:pt x="4063" y="6072"/>
                        <a:pt x="1206" y="10835"/>
                        <a:pt x="253" y="15597"/>
                      </a:cubicBezTo>
                      <a:cubicBezTo>
                        <a:pt x="-699" y="19407"/>
                        <a:pt x="1206" y="22265"/>
                        <a:pt x="3111" y="25122"/>
                      </a:cubicBezTo>
                      <a:cubicBezTo>
                        <a:pt x="5968" y="27980"/>
                        <a:pt x="8826" y="29885"/>
                        <a:pt x="13588" y="29885"/>
                      </a:cubicBezTo>
                      <a:cubicBezTo>
                        <a:pt x="19303" y="30837"/>
                        <a:pt x="25971" y="29885"/>
                        <a:pt x="32638" y="27980"/>
                      </a:cubicBezTo>
                      <a:cubicBezTo>
                        <a:pt x="39306" y="26075"/>
                        <a:pt x="45973" y="23217"/>
                        <a:pt x="53593" y="18455"/>
                      </a:cubicBezTo>
                      <a:cubicBezTo>
                        <a:pt x="49783" y="13692"/>
                        <a:pt x="45973" y="8930"/>
                        <a:pt x="42163" y="5120"/>
                      </a:cubicBezTo>
                      <a:cubicBezTo>
                        <a:pt x="37401" y="3215"/>
                        <a:pt x="32638" y="1310"/>
                        <a:pt x="28828" y="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62" name="Google Shape;3362;p18"/>
                <p:cNvSpPr/>
                <p:nvPr/>
              </p:nvSpPr>
              <p:spPr>
                <a:xfrm rot="-1450734">
                  <a:off x="6823927" y="4289965"/>
                  <a:ext cx="36196" cy="37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196" h="37148" extrusionOk="0">
                      <a:moveTo>
                        <a:pt x="0" y="0"/>
                      </a:moveTo>
                      <a:lnTo>
                        <a:pt x="36196" y="0"/>
                      </a:lnTo>
                      <a:lnTo>
                        <a:pt x="36196" y="37149"/>
                      </a:lnTo>
                      <a:lnTo>
                        <a:pt x="0" y="37149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63" name="Google Shape;3363;p18"/>
                <p:cNvSpPr/>
                <p:nvPr/>
              </p:nvSpPr>
              <p:spPr>
                <a:xfrm>
                  <a:off x="6727133" y="4373310"/>
                  <a:ext cx="54368" cy="467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68" h="46765" extrusionOk="0">
                      <a:moveTo>
                        <a:pt x="2279" y="24382"/>
                      </a:moveTo>
                      <a:cubicBezTo>
                        <a:pt x="374" y="28192"/>
                        <a:pt x="-579" y="31050"/>
                        <a:pt x="374" y="34859"/>
                      </a:cubicBezTo>
                      <a:cubicBezTo>
                        <a:pt x="2279" y="40575"/>
                        <a:pt x="6089" y="43432"/>
                        <a:pt x="11804" y="45337"/>
                      </a:cubicBezTo>
                      <a:cubicBezTo>
                        <a:pt x="17519" y="47242"/>
                        <a:pt x="24186" y="47242"/>
                        <a:pt x="29901" y="45337"/>
                      </a:cubicBezTo>
                      <a:cubicBezTo>
                        <a:pt x="39426" y="41527"/>
                        <a:pt x="46094" y="36765"/>
                        <a:pt x="49904" y="29145"/>
                      </a:cubicBezTo>
                      <a:cubicBezTo>
                        <a:pt x="54666" y="22477"/>
                        <a:pt x="55619" y="14857"/>
                        <a:pt x="52761" y="8190"/>
                      </a:cubicBezTo>
                      <a:cubicBezTo>
                        <a:pt x="50856" y="4380"/>
                        <a:pt x="47999" y="1522"/>
                        <a:pt x="42284" y="570"/>
                      </a:cubicBezTo>
                      <a:cubicBezTo>
                        <a:pt x="36569" y="-383"/>
                        <a:pt x="30854" y="-383"/>
                        <a:pt x="25139" y="2475"/>
                      </a:cubicBezTo>
                      <a:cubicBezTo>
                        <a:pt x="23234" y="5332"/>
                        <a:pt x="18471" y="9142"/>
                        <a:pt x="11804" y="13905"/>
                      </a:cubicBezTo>
                      <a:cubicBezTo>
                        <a:pt x="7994" y="16762"/>
                        <a:pt x="4184" y="20572"/>
                        <a:pt x="2279" y="2438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64" name="Google Shape;3364;p18"/>
                <p:cNvSpPr/>
                <p:nvPr/>
              </p:nvSpPr>
              <p:spPr>
                <a:xfrm>
                  <a:off x="6563677" y="4377690"/>
                  <a:ext cx="48577" cy="692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77" h="69294" extrusionOk="0">
                      <a:moveTo>
                        <a:pt x="0" y="11430"/>
                      </a:moveTo>
                      <a:lnTo>
                        <a:pt x="15240" y="63817"/>
                      </a:lnTo>
                      <a:cubicBezTo>
                        <a:pt x="16192" y="65722"/>
                        <a:pt x="17145" y="67628"/>
                        <a:pt x="19050" y="68580"/>
                      </a:cubicBezTo>
                      <a:cubicBezTo>
                        <a:pt x="20955" y="69532"/>
                        <a:pt x="22860" y="69532"/>
                        <a:pt x="24765" y="68580"/>
                      </a:cubicBezTo>
                      <a:cubicBezTo>
                        <a:pt x="30480" y="66675"/>
                        <a:pt x="36195" y="62865"/>
                        <a:pt x="40005" y="58103"/>
                      </a:cubicBezTo>
                      <a:cubicBezTo>
                        <a:pt x="44767" y="52388"/>
                        <a:pt x="46672" y="46672"/>
                        <a:pt x="48577" y="39053"/>
                      </a:cubicBezTo>
                      <a:lnTo>
                        <a:pt x="37147" y="0"/>
                      </a:lnTo>
                      <a:lnTo>
                        <a:pt x="0" y="1143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65" name="Google Shape;3365;p18"/>
                <p:cNvSpPr/>
                <p:nvPr/>
              </p:nvSpPr>
              <p:spPr>
                <a:xfrm>
                  <a:off x="6273165" y="4475797"/>
                  <a:ext cx="53339" cy="33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39" h="33337" extrusionOk="0">
                      <a:moveTo>
                        <a:pt x="23813" y="0"/>
                      </a:moveTo>
                      <a:cubicBezTo>
                        <a:pt x="16192" y="953"/>
                        <a:pt x="10477" y="3810"/>
                        <a:pt x="6667" y="7620"/>
                      </a:cubicBezTo>
                      <a:cubicBezTo>
                        <a:pt x="1905" y="12383"/>
                        <a:pt x="0" y="17145"/>
                        <a:pt x="0" y="21908"/>
                      </a:cubicBezTo>
                      <a:cubicBezTo>
                        <a:pt x="0" y="25718"/>
                        <a:pt x="1905" y="28575"/>
                        <a:pt x="5715" y="30480"/>
                      </a:cubicBezTo>
                      <a:cubicBezTo>
                        <a:pt x="8572" y="32385"/>
                        <a:pt x="12382" y="33338"/>
                        <a:pt x="17145" y="33338"/>
                      </a:cubicBezTo>
                      <a:cubicBezTo>
                        <a:pt x="22860" y="32385"/>
                        <a:pt x="28575" y="30480"/>
                        <a:pt x="35242" y="26670"/>
                      </a:cubicBezTo>
                      <a:cubicBezTo>
                        <a:pt x="40957" y="22860"/>
                        <a:pt x="46672" y="18097"/>
                        <a:pt x="53340" y="12383"/>
                      </a:cubicBezTo>
                      <a:cubicBezTo>
                        <a:pt x="48577" y="8572"/>
                        <a:pt x="43815" y="4763"/>
                        <a:pt x="39052" y="2858"/>
                      </a:cubicBezTo>
                      <a:cubicBezTo>
                        <a:pt x="33338" y="953"/>
                        <a:pt x="28575" y="0"/>
                        <a:pt x="2381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66" name="Google Shape;3366;p18"/>
                <p:cNvSpPr/>
                <p:nvPr/>
              </p:nvSpPr>
              <p:spPr>
                <a:xfrm>
                  <a:off x="6383654" y="4415790"/>
                  <a:ext cx="75247" cy="88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247" h="88024" extrusionOk="0">
                      <a:moveTo>
                        <a:pt x="39053" y="6667"/>
                      </a:moveTo>
                      <a:lnTo>
                        <a:pt x="44767" y="35242"/>
                      </a:lnTo>
                      <a:lnTo>
                        <a:pt x="7620" y="41910"/>
                      </a:lnTo>
                      <a:cubicBezTo>
                        <a:pt x="4763" y="41910"/>
                        <a:pt x="2858" y="43815"/>
                        <a:pt x="1905" y="45720"/>
                      </a:cubicBezTo>
                      <a:cubicBezTo>
                        <a:pt x="0" y="47625"/>
                        <a:pt x="0" y="49530"/>
                        <a:pt x="0" y="52388"/>
                      </a:cubicBezTo>
                      <a:cubicBezTo>
                        <a:pt x="0" y="54292"/>
                        <a:pt x="1905" y="56197"/>
                        <a:pt x="3810" y="58103"/>
                      </a:cubicBezTo>
                      <a:cubicBezTo>
                        <a:pt x="5715" y="60007"/>
                        <a:pt x="8573" y="60960"/>
                        <a:pt x="11430" y="61913"/>
                      </a:cubicBezTo>
                      <a:cubicBezTo>
                        <a:pt x="13335" y="60007"/>
                        <a:pt x="16192" y="58103"/>
                        <a:pt x="20003" y="56197"/>
                      </a:cubicBezTo>
                      <a:cubicBezTo>
                        <a:pt x="22860" y="55245"/>
                        <a:pt x="27623" y="53340"/>
                        <a:pt x="33338" y="52388"/>
                      </a:cubicBezTo>
                      <a:lnTo>
                        <a:pt x="45720" y="65722"/>
                      </a:lnTo>
                      <a:lnTo>
                        <a:pt x="34290" y="67628"/>
                      </a:lnTo>
                      <a:cubicBezTo>
                        <a:pt x="30480" y="68580"/>
                        <a:pt x="26670" y="70485"/>
                        <a:pt x="23813" y="72390"/>
                      </a:cubicBezTo>
                      <a:cubicBezTo>
                        <a:pt x="20955" y="75247"/>
                        <a:pt x="20003" y="78105"/>
                        <a:pt x="20955" y="80963"/>
                      </a:cubicBezTo>
                      <a:cubicBezTo>
                        <a:pt x="21908" y="83820"/>
                        <a:pt x="22860" y="85725"/>
                        <a:pt x="25717" y="86678"/>
                      </a:cubicBezTo>
                      <a:cubicBezTo>
                        <a:pt x="28575" y="87630"/>
                        <a:pt x="32385" y="88582"/>
                        <a:pt x="35242" y="87630"/>
                      </a:cubicBezTo>
                      <a:cubicBezTo>
                        <a:pt x="43815" y="85725"/>
                        <a:pt x="52388" y="81915"/>
                        <a:pt x="59055" y="75247"/>
                      </a:cubicBezTo>
                      <a:cubicBezTo>
                        <a:pt x="66675" y="68580"/>
                        <a:pt x="71438" y="60007"/>
                        <a:pt x="75248" y="49530"/>
                      </a:cubicBezTo>
                      <a:lnTo>
                        <a:pt x="65723" y="0"/>
                      </a:lnTo>
                      <a:lnTo>
                        <a:pt x="39053" y="6667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67" name="Google Shape;3367;p18"/>
                <p:cNvSpPr/>
                <p:nvPr/>
              </p:nvSpPr>
              <p:spPr>
                <a:xfrm>
                  <a:off x="4910701" y="3818108"/>
                  <a:ext cx="2376312" cy="776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6312" h="776751" extrusionOk="0">
                      <a:moveTo>
                        <a:pt x="2324489" y="401466"/>
                      </a:moveTo>
                      <a:cubicBezTo>
                        <a:pt x="2315916" y="384321"/>
                        <a:pt x="2307344" y="367176"/>
                        <a:pt x="2299724" y="350031"/>
                      </a:cubicBezTo>
                      <a:cubicBezTo>
                        <a:pt x="2316869" y="337649"/>
                        <a:pt x="2332109" y="325266"/>
                        <a:pt x="2348301" y="310979"/>
                      </a:cubicBezTo>
                      <a:cubicBezTo>
                        <a:pt x="2399736" y="264306"/>
                        <a:pt x="2369256" y="202394"/>
                        <a:pt x="2344491" y="152864"/>
                      </a:cubicBezTo>
                      <a:lnTo>
                        <a:pt x="2339729" y="142386"/>
                      </a:lnTo>
                      <a:cubicBezTo>
                        <a:pt x="2327346" y="116669"/>
                        <a:pt x="2329251" y="90951"/>
                        <a:pt x="2331156" y="69044"/>
                      </a:cubicBezTo>
                      <a:cubicBezTo>
                        <a:pt x="2333061" y="48089"/>
                        <a:pt x="2334966" y="28086"/>
                        <a:pt x="2321631" y="14751"/>
                      </a:cubicBezTo>
                      <a:cubicBezTo>
                        <a:pt x="2310201" y="2369"/>
                        <a:pt x="2288294" y="-1441"/>
                        <a:pt x="2253051" y="464"/>
                      </a:cubicBezTo>
                      <a:lnTo>
                        <a:pt x="2253051" y="464"/>
                      </a:lnTo>
                      <a:cubicBezTo>
                        <a:pt x="2253051" y="464"/>
                        <a:pt x="2252099" y="464"/>
                        <a:pt x="2252099" y="464"/>
                      </a:cubicBezTo>
                      <a:cubicBezTo>
                        <a:pt x="2175899" y="5226"/>
                        <a:pt x="2128274" y="68091"/>
                        <a:pt x="2118749" y="177629"/>
                      </a:cubicBezTo>
                      <a:cubicBezTo>
                        <a:pt x="2112081" y="180486"/>
                        <a:pt x="2106366" y="184296"/>
                        <a:pt x="2099699" y="187154"/>
                      </a:cubicBezTo>
                      <a:cubicBezTo>
                        <a:pt x="2052074" y="209061"/>
                        <a:pt x="1995876" y="226206"/>
                        <a:pt x="1943489" y="239541"/>
                      </a:cubicBezTo>
                      <a:lnTo>
                        <a:pt x="1943489" y="239541"/>
                      </a:lnTo>
                      <a:cubicBezTo>
                        <a:pt x="1932059" y="242399"/>
                        <a:pt x="1923486" y="244304"/>
                        <a:pt x="1915866" y="246209"/>
                      </a:cubicBezTo>
                      <a:cubicBezTo>
                        <a:pt x="1915866" y="246209"/>
                        <a:pt x="1915866" y="246209"/>
                        <a:pt x="1914914" y="246209"/>
                      </a:cubicBezTo>
                      <a:lnTo>
                        <a:pt x="1914914" y="246209"/>
                      </a:lnTo>
                      <a:cubicBezTo>
                        <a:pt x="1906341" y="249066"/>
                        <a:pt x="1900626" y="250971"/>
                        <a:pt x="1896816" y="253829"/>
                      </a:cubicBezTo>
                      <a:cubicBezTo>
                        <a:pt x="1866336" y="272879"/>
                        <a:pt x="1887291" y="351936"/>
                        <a:pt x="1896816" y="381464"/>
                      </a:cubicBezTo>
                      <a:cubicBezTo>
                        <a:pt x="1760609" y="478619"/>
                        <a:pt x="1504386" y="540531"/>
                        <a:pt x="1219589" y="540531"/>
                      </a:cubicBezTo>
                      <a:cubicBezTo>
                        <a:pt x="1209111" y="540531"/>
                        <a:pt x="1199586" y="540531"/>
                        <a:pt x="1189109" y="540531"/>
                      </a:cubicBezTo>
                      <a:lnTo>
                        <a:pt x="1189109" y="540531"/>
                      </a:lnTo>
                      <a:cubicBezTo>
                        <a:pt x="1189109" y="540531"/>
                        <a:pt x="1189109" y="540531"/>
                        <a:pt x="1188156" y="540531"/>
                      </a:cubicBezTo>
                      <a:cubicBezTo>
                        <a:pt x="1188156" y="540531"/>
                        <a:pt x="1188156" y="540531"/>
                        <a:pt x="1187204" y="540531"/>
                      </a:cubicBezTo>
                      <a:lnTo>
                        <a:pt x="1187204" y="540531"/>
                      </a:lnTo>
                      <a:cubicBezTo>
                        <a:pt x="1176726" y="540531"/>
                        <a:pt x="1167201" y="540531"/>
                        <a:pt x="1156724" y="540531"/>
                      </a:cubicBezTo>
                      <a:cubicBezTo>
                        <a:pt x="871926" y="540531"/>
                        <a:pt x="615704" y="479571"/>
                        <a:pt x="479496" y="381464"/>
                      </a:cubicBezTo>
                      <a:cubicBezTo>
                        <a:pt x="489021" y="351936"/>
                        <a:pt x="509976" y="272879"/>
                        <a:pt x="479496" y="253829"/>
                      </a:cubicBezTo>
                      <a:cubicBezTo>
                        <a:pt x="475686" y="250971"/>
                        <a:pt x="469019" y="249066"/>
                        <a:pt x="461399" y="246209"/>
                      </a:cubicBezTo>
                      <a:lnTo>
                        <a:pt x="461399" y="246209"/>
                      </a:lnTo>
                      <a:cubicBezTo>
                        <a:pt x="461399" y="246209"/>
                        <a:pt x="461399" y="246209"/>
                        <a:pt x="460446" y="246209"/>
                      </a:cubicBezTo>
                      <a:cubicBezTo>
                        <a:pt x="452826" y="244304"/>
                        <a:pt x="444254" y="241446"/>
                        <a:pt x="432824" y="239541"/>
                      </a:cubicBezTo>
                      <a:lnTo>
                        <a:pt x="432824" y="239541"/>
                      </a:lnTo>
                      <a:cubicBezTo>
                        <a:pt x="379484" y="226206"/>
                        <a:pt x="323286" y="208109"/>
                        <a:pt x="276614" y="187154"/>
                      </a:cubicBezTo>
                      <a:cubicBezTo>
                        <a:pt x="269946" y="184296"/>
                        <a:pt x="263279" y="181439"/>
                        <a:pt x="257564" y="177629"/>
                      </a:cubicBezTo>
                      <a:cubicBezTo>
                        <a:pt x="248039" y="68091"/>
                        <a:pt x="200414" y="6179"/>
                        <a:pt x="124214" y="464"/>
                      </a:cubicBezTo>
                      <a:cubicBezTo>
                        <a:pt x="124214" y="464"/>
                        <a:pt x="123261" y="464"/>
                        <a:pt x="123261" y="464"/>
                      </a:cubicBezTo>
                      <a:lnTo>
                        <a:pt x="123261" y="464"/>
                      </a:lnTo>
                      <a:cubicBezTo>
                        <a:pt x="87066" y="-1441"/>
                        <a:pt x="66111" y="3321"/>
                        <a:pt x="54681" y="14751"/>
                      </a:cubicBezTo>
                      <a:cubicBezTo>
                        <a:pt x="41346" y="28086"/>
                        <a:pt x="43251" y="48089"/>
                        <a:pt x="45156" y="69044"/>
                      </a:cubicBezTo>
                      <a:cubicBezTo>
                        <a:pt x="47061" y="91904"/>
                        <a:pt x="49919" y="116669"/>
                        <a:pt x="36584" y="142386"/>
                      </a:cubicBezTo>
                      <a:lnTo>
                        <a:pt x="31821" y="152864"/>
                      </a:lnTo>
                      <a:cubicBezTo>
                        <a:pt x="7056" y="202394"/>
                        <a:pt x="-23424" y="264306"/>
                        <a:pt x="28011" y="310979"/>
                      </a:cubicBezTo>
                      <a:cubicBezTo>
                        <a:pt x="43251" y="325266"/>
                        <a:pt x="59444" y="338601"/>
                        <a:pt x="76589" y="350031"/>
                      </a:cubicBezTo>
                      <a:cubicBezTo>
                        <a:pt x="69921" y="367176"/>
                        <a:pt x="60396" y="385274"/>
                        <a:pt x="51824" y="401466"/>
                      </a:cubicBezTo>
                      <a:cubicBezTo>
                        <a:pt x="36584" y="430041"/>
                        <a:pt x="21344" y="460521"/>
                        <a:pt x="13724" y="493859"/>
                      </a:cubicBezTo>
                      <a:cubicBezTo>
                        <a:pt x="10866" y="506241"/>
                        <a:pt x="4199" y="609111"/>
                        <a:pt x="25154" y="616731"/>
                      </a:cubicBezTo>
                      <a:cubicBezTo>
                        <a:pt x="28964" y="617684"/>
                        <a:pt x="36584" y="618636"/>
                        <a:pt x="42299" y="606254"/>
                      </a:cubicBezTo>
                      <a:cubicBezTo>
                        <a:pt x="64206" y="562439"/>
                        <a:pt x="100401" y="516719"/>
                        <a:pt x="123261" y="515766"/>
                      </a:cubicBezTo>
                      <a:cubicBezTo>
                        <a:pt x="127071" y="515766"/>
                        <a:pt x="133739" y="516719"/>
                        <a:pt x="140406" y="526244"/>
                      </a:cubicBezTo>
                      <a:cubicBezTo>
                        <a:pt x="146121" y="534816"/>
                        <a:pt x="150884" y="548151"/>
                        <a:pt x="155646" y="557676"/>
                      </a:cubicBezTo>
                      <a:cubicBezTo>
                        <a:pt x="162314" y="573869"/>
                        <a:pt x="165171" y="581489"/>
                        <a:pt x="173744" y="579584"/>
                      </a:cubicBezTo>
                      <a:cubicBezTo>
                        <a:pt x="182316" y="577679"/>
                        <a:pt x="182316" y="568154"/>
                        <a:pt x="182316" y="560534"/>
                      </a:cubicBezTo>
                      <a:cubicBezTo>
                        <a:pt x="182316" y="511004"/>
                        <a:pt x="196604" y="463379"/>
                        <a:pt x="211844" y="419564"/>
                      </a:cubicBezTo>
                      <a:cubicBezTo>
                        <a:pt x="247086" y="432899"/>
                        <a:pt x="281376" y="442424"/>
                        <a:pt x="315666" y="451949"/>
                      </a:cubicBezTo>
                      <a:cubicBezTo>
                        <a:pt x="316619" y="451949"/>
                        <a:pt x="317571" y="452901"/>
                        <a:pt x="318524" y="452901"/>
                      </a:cubicBezTo>
                      <a:lnTo>
                        <a:pt x="315666" y="455759"/>
                      </a:lnTo>
                      <a:cubicBezTo>
                        <a:pt x="305189" y="467189"/>
                        <a:pt x="289949" y="481476"/>
                        <a:pt x="289949" y="481476"/>
                      </a:cubicBezTo>
                      <a:cubicBezTo>
                        <a:pt x="279471" y="492906"/>
                        <a:pt x="273756" y="507194"/>
                        <a:pt x="275661" y="520529"/>
                      </a:cubicBezTo>
                      <a:cubicBezTo>
                        <a:pt x="276614" y="533864"/>
                        <a:pt x="284234" y="545294"/>
                        <a:pt x="296616" y="553866"/>
                      </a:cubicBezTo>
                      <a:cubicBezTo>
                        <a:pt x="492831" y="693884"/>
                        <a:pt x="814776" y="776751"/>
                        <a:pt x="1157676" y="776751"/>
                      </a:cubicBezTo>
                      <a:cubicBezTo>
                        <a:pt x="1167201" y="776751"/>
                        <a:pt x="1177679" y="776751"/>
                        <a:pt x="1189109" y="776751"/>
                      </a:cubicBezTo>
                      <a:cubicBezTo>
                        <a:pt x="1199586" y="776751"/>
                        <a:pt x="1210064" y="776751"/>
                        <a:pt x="1220541" y="776751"/>
                      </a:cubicBezTo>
                      <a:cubicBezTo>
                        <a:pt x="1563441" y="776751"/>
                        <a:pt x="1885386" y="692931"/>
                        <a:pt x="2081601" y="553866"/>
                      </a:cubicBezTo>
                      <a:cubicBezTo>
                        <a:pt x="2093984" y="545294"/>
                        <a:pt x="2100651" y="532911"/>
                        <a:pt x="2102556" y="520529"/>
                      </a:cubicBezTo>
                      <a:cubicBezTo>
                        <a:pt x="2103509" y="507194"/>
                        <a:pt x="2098746" y="492906"/>
                        <a:pt x="2088269" y="481476"/>
                      </a:cubicBezTo>
                      <a:cubicBezTo>
                        <a:pt x="2088269" y="481476"/>
                        <a:pt x="2073029" y="467189"/>
                        <a:pt x="2062551" y="455759"/>
                      </a:cubicBezTo>
                      <a:lnTo>
                        <a:pt x="2059694" y="452901"/>
                      </a:lnTo>
                      <a:cubicBezTo>
                        <a:pt x="2060646" y="452901"/>
                        <a:pt x="2061599" y="451949"/>
                        <a:pt x="2062551" y="451949"/>
                      </a:cubicBezTo>
                      <a:cubicBezTo>
                        <a:pt x="2096841" y="442424"/>
                        <a:pt x="2132084" y="431946"/>
                        <a:pt x="2166374" y="419564"/>
                      </a:cubicBezTo>
                      <a:cubicBezTo>
                        <a:pt x="2181614" y="463379"/>
                        <a:pt x="2195901" y="511004"/>
                        <a:pt x="2195901" y="560534"/>
                      </a:cubicBezTo>
                      <a:cubicBezTo>
                        <a:pt x="2195901" y="568154"/>
                        <a:pt x="2195901" y="577679"/>
                        <a:pt x="2204474" y="579584"/>
                      </a:cubicBezTo>
                      <a:cubicBezTo>
                        <a:pt x="2213046" y="581489"/>
                        <a:pt x="2215904" y="573869"/>
                        <a:pt x="2222571" y="557676"/>
                      </a:cubicBezTo>
                      <a:cubicBezTo>
                        <a:pt x="2226381" y="547199"/>
                        <a:pt x="2232096" y="534816"/>
                        <a:pt x="2237811" y="526244"/>
                      </a:cubicBezTo>
                      <a:cubicBezTo>
                        <a:pt x="2244479" y="516719"/>
                        <a:pt x="2250194" y="515766"/>
                        <a:pt x="2254956" y="515766"/>
                      </a:cubicBezTo>
                      <a:cubicBezTo>
                        <a:pt x="2277816" y="516719"/>
                        <a:pt x="2314011" y="563391"/>
                        <a:pt x="2335919" y="606254"/>
                      </a:cubicBezTo>
                      <a:cubicBezTo>
                        <a:pt x="2341634" y="618636"/>
                        <a:pt x="2349254" y="617684"/>
                        <a:pt x="2353064" y="616731"/>
                      </a:cubicBezTo>
                      <a:cubicBezTo>
                        <a:pt x="2374019" y="609111"/>
                        <a:pt x="2367351" y="506241"/>
                        <a:pt x="2364494" y="493859"/>
                      </a:cubicBezTo>
                      <a:cubicBezTo>
                        <a:pt x="2354969" y="459569"/>
                        <a:pt x="2339729" y="430041"/>
                        <a:pt x="2324489" y="401466"/>
                      </a:cubicBezTo>
                      <a:close/>
                      <a:moveTo>
                        <a:pt x="165171" y="538626"/>
                      </a:moveTo>
                      <a:cubicBezTo>
                        <a:pt x="162314" y="531006"/>
                        <a:pt x="158504" y="523386"/>
                        <a:pt x="153741" y="516719"/>
                      </a:cubicBezTo>
                      <a:cubicBezTo>
                        <a:pt x="143264" y="500526"/>
                        <a:pt x="130881" y="497669"/>
                        <a:pt x="121356" y="498621"/>
                      </a:cubicBezTo>
                      <a:cubicBezTo>
                        <a:pt x="87066" y="500526"/>
                        <a:pt x="48966" y="554819"/>
                        <a:pt x="29916" y="591966"/>
                      </a:cubicBezTo>
                      <a:cubicBezTo>
                        <a:pt x="26106" y="568154"/>
                        <a:pt x="26106" y="515766"/>
                        <a:pt x="29916" y="497669"/>
                      </a:cubicBezTo>
                      <a:cubicBezTo>
                        <a:pt x="37536" y="466236"/>
                        <a:pt x="51824" y="437661"/>
                        <a:pt x="67064" y="409086"/>
                      </a:cubicBezTo>
                      <a:cubicBezTo>
                        <a:pt x="75636" y="392894"/>
                        <a:pt x="84209" y="376701"/>
                        <a:pt x="90876" y="359556"/>
                      </a:cubicBezTo>
                      <a:cubicBezTo>
                        <a:pt x="122309" y="380511"/>
                        <a:pt x="156599" y="398609"/>
                        <a:pt x="194699" y="413849"/>
                      </a:cubicBezTo>
                      <a:cubicBezTo>
                        <a:pt x="181364" y="452901"/>
                        <a:pt x="168029" y="494811"/>
                        <a:pt x="165171" y="538626"/>
                      </a:cubicBezTo>
                      <a:close/>
                      <a:moveTo>
                        <a:pt x="103259" y="26181"/>
                      </a:moveTo>
                      <a:cubicBezTo>
                        <a:pt x="104211" y="23324"/>
                        <a:pt x="105164" y="16656"/>
                        <a:pt x="123261" y="16656"/>
                      </a:cubicBezTo>
                      <a:cubicBezTo>
                        <a:pt x="203271" y="22371"/>
                        <a:pt x="230894" y="97619"/>
                        <a:pt x="239466" y="166199"/>
                      </a:cubicBezTo>
                      <a:cubicBezTo>
                        <a:pt x="148979" y="115716"/>
                        <a:pt x="97544" y="50946"/>
                        <a:pt x="103259" y="26181"/>
                      </a:cubicBezTo>
                      <a:close/>
                      <a:moveTo>
                        <a:pt x="469019" y="345269"/>
                      </a:moveTo>
                      <a:cubicBezTo>
                        <a:pt x="467114" y="351936"/>
                        <a:pt x="465209" y="357651"/>
                        <a:pt x="464256" y="364319"/>
                      </a:cubicBezTo>
                      <a:cubicBezTo>
                        <a:pt x="462351" y="363366"/>
                        <a:pt x="461399" y="362414"/>
                        <a:pt x="459494" y="360509"/>
                      </a:cubicBezTo>
                      <a:cubicBezTo>
                        <a:pt x="441396" y="346221"/>
                        <a:pt x="431871" y="336696"/>
                        <a:pt x="435681" y="324314"/>
                      </a:cubicBezTo>
                      <a:cubicBezTo>
                        <a:pt x="438539" y="314789"/>
                        <a:pt x="444254" y="312884"/>
                        <a:pt x="452826" y="312884"/>
                      </a:cubicBezTo>
                      <a:cubicBezTo>
                        <a:pt x="456636" y="312884"/>
                        <a:pt x="460446" y="312884"/>
                        <a:pt x="465209" y="313836"/>
                      </a:cubicBezTo>
                      <a:cubicBezTo>
                        <a:pt x="469019" y="313836"/>
                        <a:pt x="471876" y="314789"/>
                        <a:pt x="475686" y="314789"/>
                      </a:cubicBezTo>
                      <a:moveTo>
                        <a:pt x="565221" y="589109"/>
                      </a:moveTo>
                      <a:cubicBezTo>
                        <a:pt x="560459" y="578631"/>
                        <a:pt x="559506" y="571011"/>
                        <a:pt x="561411" y="565296"/>
                      </a:cubicBezTo>
                      <a:cubicBezTo>
                        <a:pt x="561411" y="564344"/>
                        <a:pt x="563316" y="563391"/>
                        <a:pt x="564269" y="563391"/>
                      </a:cubicBezTo>
                      <a:cubicBezTo>
                        <a:pt x="566174" y="563391"/>
                        <a:pt x="568079" y="563391"/>
                        <a:pt x="569984" y="563391"/>
                      </a:cubicBezTo>
                      <a:lnTo>
                        <a:pt x="580461" y="567201"/>
                      </a:lnTo>
                      <a:lnTo>
                        <a:pt x="591891" y="531959"/>
                      </a:lnTo>
                      <a:lnTo>
                        <a:pt x="572841" y="525291"/>
                      </a:lnTo>
                      <a:lnTo>
                        <a:pt x="572841" y="526244"/>
                      </a:lnTo>
                      <a:lnTo>
                        <a:pt x="553791" y="518624"/>
                      </a:lnTo>
                      <a:lnTo>
                        <a:pt x="512834" y="615779"/>
                      </a:lnTo>
                      <a:lnTo>
                        <a:pt x="499499" y="597681"/>
                      </a:lnTo>
                      <a:lnTo>
                        <a:pt x="513786" y="564344"/>
                      </a:lnTo>
                      <a:cubicBezTo>
                        <a:pt x="511881" y="565296"/>
                        <a:pt x="509976" y="566249"/>
                        <a:pt x="507119" y="566249"/>
                      </a:cubicBezTo>
                      <a:cubicBezTo>
                        <a:pt x="505214" y="566249"/>
                        <a:pt x="503309" y="566249"/>
                        <a:pt x="501404" y="565296"/>
                      </a:cubicBezTo>
                      <a:cubicBezTo>
                        <a:pt x="499499" y="564344"/>
                        <a:pt x="498546" y="563391"/>
                        <a:pt x="496641" y="561486"/>
                      </a:cubicBezTo>
                      <a:cubicBezTo>
                        <a:pt x="494736" y="559581"/>
                        <a:pt x="492831" y="557676"/>
                        <a:pt x="491879" y="554819"/>
                      </a:cubicBezTo>
                      <a:cubicBezTo>
                        <a:pt x="491879" y="558629"/>
                        <a:pt x="490926" y="561486"/>
                        <a:pt x="489974" y="564344"/>
                      </a:cubicBezTo>
                      <a:cubicBezTo>
                        <a:pt x="487116" y="571011"/>
                        <a:pt x="482354" y="575774"/>
                        <a:pt x="475686" y="577679"/>
                      </a:cubicBezTo>
                      <a:cubicBezTo>
                        <a:pt x="469019" y="580536"/>
                        <a:pt x="463304" y="580536"/>
                        <a:pt x="456636" y="577679"/>
                      </a:cubicBezTo>
                      <a:cubicBezTo>
                        <a:pt x="447111" y="573869"/>
                        <a:pt x="440444" y="565296"/>
                        <a:pt x="435681" y="551961"/>
                      </a:cubicBezTo>
                      <a:cubicBezTo>
                        <a:pt x="430919" y="538626"/>
                        <a:pt x="429014" y="522434"/>
                        <a:pt x="429966" y="504336"/>
                      </a:cubicBezTo>
                      <a:lnTo>
                        <a:pt x="436634" y="503384"/>
                      </a:lnTo>
                      <a:cubicBezTo>
                        <a:pt x="435681" y="515766"/>
                        <a:pt x="438539" y="527196"/>
                        <a:pt x="442349" y="536721"/>
                      </a:cubicBezTo>
                      <a:cubicBezTo>
                        <a:pt x="446159" y="546246"/>
                        <a:pt x="452826" y="552914"/>
                        <a:pt x="460446" y="555771"/>
                      </a:cubicBezTo>
                      <a:cubicBezTo>
                        <a:pt x="465209" y="557676"/>
                        <a:pt x="469019" y="557676"/>
                        <a:pt x="473781" y="556724"/>
                      </a:cubicBezTo>
                      <a:cubicBezTo>
                        <a:pt x="478544" y="554819"/>
                        <a:pt x="481401" y="551961"/>
                        <a:pt x="483306" y="548151"/>
                      </a:cubicBezTo>
                      <a:cubicBezTo>
                        <a:pt x="484259" y="546246"/>
                        <a:pt x="484259" y="543389"/>
                        <a:pt x="484259" y="540531"/>
                      </a:cubicBezTo>
                      <a:cubicBezTo>
                        <a:pt x="484259" y="537674"/>
                        <a:pt x="483306" y="534816"/>
                        <a:pt x="482354" y="532911"/>
                      </a:cubicBezTo>
                      <a:cubicBezTo>
                        <a:pt x="476639" y="533864"/>
                        <a:pt x="469019" y="532911"/>
                        <a:pt x="459494" y="531006"/>
                      </a:cubicBezTo>
                      <a:lnTo>
                        <a:pt x="457589" y="511004"/>
                      </a:lnTo>
                      <a:cubicBezTo>
                        <a:pt x="465209" y="513861"/>
                        <a:pt x="472829" y="514814"/>
                        <a:pt x="480449" y="513861"/>
                      </a:cubicBezTo>
                      <a:cubicBezTo>
                        <a:pt x="487116" y="512909"/>
                        <a:pt x="491879" y="509099"/>
                        <a:pt x="494736" y="504336"/>
                      </a:cubicBezTo>
                      <a:cubicBezTo>
                        <a:pt x="495689" y="501479"/>
                        <a:pt x="495689" y="499574"/>
                        <a:pt x="494736" y="496716"/>
                      </a:cubicBezTo>
                      <a:cubicBezTo>
                        <a:pt x="493784" y="493859"/>
                        <a:pt x="491879" y="492906"/>
                        <a:pt x="489974" y="491954"/>
                      </a:cubicBezTo>
                      <a:cubicBezTo>
                        <a:pt x="484259" y="490049"/>
                        <a:pt x="478544" y="488144"/>
                        <a:pt x="472829" y="488144"/>
                      </a:cubicBezTo>
                      <a:cubicBezTo>
                        <a:pt x="467114" y="488144"/>
                        <a:pt x="461399" y="489096"/>
                        <a:pt x="456636" y="491954"/>
                      </a:cubicBezTo>
                      <a:lnTo>
                        <a:pt x="451874" y="471951"/>
                      </a:lnTo>
                      <a:cubicBezTo>
                        <a:pt x="456636" y="470046"/>
                        <a:pt x="462351" y="469094"/>
                        <a:pt x="468066" y="469094"/>
                      </a:cubicBezTo>
                      <a:cubicBezTo>
                        <a:pt x="473781" y="469094"/>
                        <a:pt x="479496" y="470999"/>
                        <a:pt x="486164" y="472904"/>
                      </a:cubicBezTo>
                      <a:cubicBezTo>
                        <a:pt x="491879" y="475761"/>
                        <a:pt x="497594" y="482429"/>
                        <a:pt x="501404" y="493859"/>
                      </a:cubicBezTo>
                      <a:cubicBezTo>
                        <a:pt x="505214" y="505289"/>
                        <a:pt x="506166" y="513861"/>
                        <a:pt x="504261" y="519576"/>
                      </a:cubicBezTo>
                      <a:cubicBezTo>
                        <a:pt x="503309" y="522434"/>
                        <a:pt x="501404" y="525291"/>
                        <a:pt x="498546" y="527196"/>
                      </a:cubicBezTo>
                      <a:cubicBezTo>
                        <a:pt x="495689" y="529101"/>
                        <a:pt x="492831" y="531006"/>
                        <a:pt x="489021" y="531959"/>
                      </a:cubicBezTo>
                      <a:cubicBezTo>
                        <a:pt x="490926" y="534816"/>
                        <a:pt x="491879" y="538626"/>
                        <a:pt x="492831" y="544341"/>
                      </a:cubicBezTo>
                      <a:cubicBezTo>
                        <a:pt x="494736" y="546246"/>
                        <a:pt x="497594" y="548151"/>
                        <a:pt x="500451" y="549104"/>
                      </a:cubicBezTo>
                      <a:cubicBezTo>
                        <a:pt x="504261" y="551009"/>
                        <a:pt x="508071" y="551009"/>
                        <a:pt x="511881" y="551009"/>
                      </a:cubicBezTo>
                      <a:cubicBezTo>
                        <a:pt x="515691" y="550056"/>
                        <a:pt x="519501" y="549104"/>
                        <a:pt x="522359" y="546246"/>
                      </a:cubicBezTo>
                      <a:lnTo>
                        <a:pt x="536646" y="511004"/>
                      </a:lnTo>
                      <a:lnTo>
                        <a:pt x="521406" y="504336"/>
                      </a:lnTo>
                      <a:lnTo>
                        <a:pt x="515691" y="486239"/>
                      </a:lnTo>
                      <a:lnTo>
                        <a:pt x="568079" y="508146"/>
                      </a:lnTo>
                      <a:lnTo>
                        <a:pt x="675711" y="544341"/>
                      </a:lnTo>
                      <a:lnTo>
                        <a:pt x="675711" y="545294"/>
                      </a:lnTo>
                      <a:lnTo>
                        <a:pt x="782391" y="573869"/>
                      </a:lnTo>
                      <a:lnTo>
                        <a:pt x="789059" y="590061"/>
                      </a:lnTo>
                      <a:lnTo>
                        <a:pt x="769056" y="585299"/>
                      </a:lnTo>
                      <a:lnTo>
                        <a:pt x="742386" y="686264"/>
                      </a:lnTo>
                      <a:lnTo>
                        <a:pt x="727146" y="670071"/>
                      </a:lnTo>
                      <a:lnTo>
                        <a:pt x="741434" y="616731"/>
                      </a:lnTo>
                      <a:lnTo>
                        <a:pt x="706191" y="607206"/>
                      </a:lnTo>
                      <a:cubicBezTo>
                        <a:pt x="703334" y="606254"/>
                        <a:pt x="700476" y="607206"/>
                        <a:pt x="697619" y="609111"/>
                      </a:cubicBezTo>
                      <a:cubicBezTo>
                        <a:pt x="694761" y="611969"/>
                        <a:pt x="692856" y="614826"/>
                        <a:pt x="691904" y="619589"/>
                      </a:cubicBezTo>
                      <a:cubicBezTo>
                        <a:pt x="689999" y="627209"/>
                        <a:pt x="689999" y="634829"/>
                        <a:pt x="691904" y="643401"/>
                      </a:cubicBezTo>
                      <a:cubicBezTo>
                        <a:pt x="693809" y="651974"/>
                        <a:pt x="697619" y="659594"/>
                        <a:pt x="702381" y="667214"/>
                      </a:cubicBezTo>
                      <a:lnTo>
                        <a:pt x="693809" y="671024"/>
                      </a:lnTo>
                      <a:cubicBezTo>
                        <a:pt x="686189" y="656736"/>
                        <a:pt x="680474" y="644354"/>
                        <a:pt x="677616" y="633876"/>
                      </a:cubicBezTo>
                      <a:cubicBezTo>
                        <a:pt x="673806" y="623399"/>
                        <a:pt x="673806" y="613874"/>
                        <a:pt x="674759" y="608159"/>
                      </a:cubicBezTo>
                      <a:cubicBezTo>
                        <a:pt x="676664" y="601491"/>
                        <a:pt x="680474" y="596729"/>
                        <a:pt x="685236" y="592919"/>
                      </a:cubicBezTo>
                      <a:cubicBezTo>
                        <a:pt x="690951" y="589109"/>
                        <a:pt x="695714" y="588156"/>
                        <a:pt x="701429" y="590061"/>
                      </a:cubicBezTo>
                      <a:lnTo>
                        <a:pt x="745244" y="601491"/>
                      </a:lnTo>
                      <a:lnTo>
                        <a:pt x="750959" y="580536"/>
                      </a:lnTo>
                      <a:lnTo>
                        <a:pt x="681426" y="562439"/>
                      </a:lnTo>
                      <a:lnTo>
                        <a:pt x="681426" y="562439"/>
                      </a:lnTo>
                      <a:lnTo>
                        <a:pt x="678569" y="561486"/>
                      </a:lnTo>
                      <a:lnTo>
                        <a:pt x="677616" y="561486"/>
                      </a:lnTo>
                      <a:lnTo>
                        <a:pt x="677616" y="561486"/>
                      </a:lnTo>
                      <a:lnTo>
                        <a:pt x="662376" y="556724"/>
                      </a:lnTo>
                      <a:lnTo>
                        <a:pt x="632849" y="645306"/>
                      </a:lnTo>
                      <a:lnTo>
                        <a:pt x="634754" y="646259"/>
                      </a:lnTo>
                      <a:lnTo>
                        <a:pt x="640469" y="661499"/>
                      </a:lnTo>
                      <a:lnTo>
                        <a:pt x="623324" y="656736"/>
                      </a:lnTo>
                      <a:cubicBezTo>
                        <a:pt x="619514" y="655784"/>
                        <a:pt x="614751" y="655784"/>
                        <a:pt x="610941" y="658641"/>
                      </a:cubicBezTo>
                      <a:cubicBezTo>
                        <a:pt x="607131" y="661499"/>
                        <a:pt x="604274" y="665309"/>
                        <a:pt x="603321" y="670071"/>
                      </a:cubicBezTo>
                      <a:cubicBezTo>
                        <a:pt x="602369" y="672929"/>
                        <a:pt x="602369" y="675786"/>
                        <a:pt x="604274" y="679596"/>
                      </a:cubicBezTo>
                      <a:cubicBezTo>
                        <a:pt x="606179" y="682454"/>
                        <a:pt x="608084" y="684359"/>
                        <a:pt x="610941" y="685311"/>
                      </a:cubicBezTo>
                      <a:cubicBezTo>
                        <a:pt x="615704" y="686264"/>
                        <a:pt x="620466" y="687216"/>
                        <a:pt x="625229" y="686264"/>
                      </a:cubicBezTo>
                      <a:cubicBezTo>
                        <a:pt x="630944" y="685311"/>
                        <a:pt x="635706" y="684359"/>
                        <a:pt x="640469" y="681501"/>
                      </a:cubicBezTo>
                      <a:lnTo>
                        <a:pt x="647136" y="698646"/>
                      </a:lnTo>
                      <a:cubicBezTo>
                        <a:pt x="642374" y="700551"/>
                        <a:pt x="637611" y="701504"/>
                        <a:pt x="631896" y="701504"/>
                      </a:cubicBezTo>
                      <a:cubicBezTo>
                        <a:pt x="626181" y="701504"/>
                        <a:pt x="620466" y="700551"/>
                        <a:pt x="613799" y="698646"/>
                      </a:cubicBezTo>
                      <a:cubicBezTo>
                        <a:pt x="607131" y="696741"/>
                        <a:pt x="602369" y="691026"/>
                        <a:pt x="598559" y="681501"/>
                      </a:cubicBezTo>
                      <a:cubicBezTo>
                        <a:pt x="594749" y="671976"/>
                        <a:pt x="593796" y="663404"/>
                        <a:pt x="595701" y="655784"/>
                      </a:cubicBezTo>
                      <a:cubicBezTo>
                        <a:pt x="597606" y="650069"/>
                        <a:pt x="600464" y="646259"/>
                        <a:pt x="606179" y="643401"/>
                      </a:cubicBezTo>
                      <a:cubicBezTo>
                        <a:pt x="609036" y="641496"/>
                        <a:pt x="612846" y="641496"/>
                        <a:pt x="616656" y="641496"/>
                      </a:cubicBezTo>
                      <a:lnTo>
                        <a:pt x="613799" y="638639"/>
                      </a:lnTo>
                      <a:lnTo>
                        <a:pt x="626181" y="601491"/>
                      </a:lnTo>
                      <a:lnTo>
                        <a:pt x="591891" y="590061"/>
                      </a:lnTo>
                      <a:lnTo>
                        <a:pt x="588081" y="601491"/>
                      </a:lnTo>
                      <a:cubicBezTo>
                        <a:pt x="587129" y="604349"/>
                        <a:pt x="586176" y="606254"/>
                        <a:pt x="584271" y="607206"/>
                      </a:cubicBezTo>
                      <a:cubicBezTo>
                        <a:pt x="582366" y="608159"/>
                        <a:pt x="580461" y="609111"/>
                        <a:pt x="578556" y="608159"/>
                      </a:cubicBezTo>
                      <a:moveTo>
                        <a:pt x="1193871" y="634829"/>
                      </a:moveTo>
                      <a:lnTo>
                        <a:pt x="1191966" y="739604"/>
                      </a:lnTo>
                      <a:lnTo>
                        <a:pt x="1172916" y="727221"/>
                      </a:lnTo>
                      <a:lnTo>
                        <a:pt x="1172916" y="703409"/>
                      </a:lnTo>
                      <a:cubicBezTo>
                        <a:pt x="1168154" y="707219"/>
                        <a:pt x="1163391" y="710076"/>
                        <a:pt x="1158629" y="711981"/>
                      </a:cubicBezTo>
                      <a:cubicBezTo>
                        <a:pt x="1153866" y="713886"/>
                        <a:pt x="1149104" y="714839"/>
                        <a:pt x="1144341" y="714839"/>
                      </a:cubicBezTo>
                      <a:cubicBezTo>
                        <a:pt x="1135769" y="714839"/>
                        <a:pt x="1126244" y="710076"/>
                        <a:pt x="1117671" y="701504"/>
                      </a:cubicBezTo>
                      <a:cubicBezTo>
                        <a:pt x="1109099" y="692931"/>
                        <a:pt x="1104336" y="684359"/>
                        <a:pt x="1104336" y="676739"/>
                      </a:cubicBezTo>
                      <a:cubicBezTo>
                        <a:pt x="1104336" y="670071"/>
                        <a:pt x="1107194" y="664356"/>
                        <a:pt x="1112909" y="659594"/>
                      </a:cubicBezTo>
                      <a:cubicBezTo>
                        <a:pt x="1118624" y="654831"/>
                        <a:pt x="1126244" y="652926"/>
                        <a:pt x="1133864" y="652926"/>
                      </a:cubicBezTo>
                      <a:cubicBezTo>
                        <a:pt x="1141484" y="652926"/>
                        <a:pt x="1148151" y="654831"/>
                        <a:pt x="1154819" y="659594"/>
                      </a:cubicBezTo>
                      <a:cubicBezTo>
                        <a:pt x="1161486" y="663404"/>
                        <a:pt x="1167201" y="669119"/>
                        <a:pt x="1172916" y="676739"/>
                      </a:cubicBezTo>
                      <a:lnTo>
                        <a:pt x="1173869" y="634829"/>
                      </a:lnTo>
                      <a:lnTo>
                        <a:pt x="1095764" y="632924"/>
                      </a:lnTo>
                      <a:lnTo>
                        <a:pt x="1095764" y="631971"/>
                      </a:lnTo>
                      <a:lnTo>
                        <a:pt x="1070999" y="630066"/>
                      </a:lnTo>
                      <a:cubicBezTo>
                        <a:pt x="1076714" y="634829"/>
                        <a:pt x="1080524" y="639591"/>
                        <a:pt x="1083381" y="646259"/>
                      </a:cubicBezTo>
                      <a:cubicBezTo>
                        <a:pt x="1086239" y="652926"/>
                        <a:pt x="1088144" y="658641"/>
                        <a:pt x="1087191" y="665309"/>
                      </a:cubicBezTo>
                      <a:cubicBezTo>
                        <a:pt x="1086239" y="672929"/>
                        <a:pt x="1083381" y="680549"/>
                        <a:pt x="1077666" y="688169"/>
                      </a:cubicBezTo>
                      <a:cubicBezTo>
                        <a:pt x="1071951" y="694836"/>
                        <a:pt x="1065284" y="700551"/>
                        <a:pt x="1056711" y="705314"/>
                      </a:cubicBezTo>
                      <a:lnTo>
                        <a:pt x="1079571" y="735794"/>
                      </a:lnTo>
                      <a:lnTo>
                        <a:pt x="1069094" y="743414"/>
                      </a:lnTo>
                      <a:lnTo>
                        <a:pt x="1049091" y="708171"/>
                      </a:lnTo>
                      <a:cubicBezTo>
                        <a:pt x="1048139" y="709124"/>
                        <a:pt x="1047186" y="709124"/>
                        <a:pt x="1045281" y="709124"/>
                      </a:cubicBezTo>
                      <a:cubicBezTo>
                        <a:pt x="1044329" y="709124"/>
                        <a:pt x="1042424" y="709124"/>
                        <a:pt x="1040519" y="709124"/>
                      </a:cubicBezTo>
                      <a:cubicBezTo>
                        <a:pt x="1036709" y="709124"/>
                        <a:pt x="1031946" y="706266"/>
                        <a:pt x="1028136" y="701504"/>
                      </a:cubicBezTo>
                      <a:cubicBezTo>
                        <a:pt x="1024326" y="696741"/>
                        <a:pt x="1022421" y="691979"/>
                        <a:pt x="1022421" y="688169"/>
                      </a:cubicBezTo>
                      <a:cubicBezTo>
                        <a:pt x="1022421" y="685311"/>
                        <a:pt x="1023374" y="682454"/>
                        <a:pt x="1026231" y="680549"/>
                      </a:cubicBezTo>
                      <a:cubicBezTo>
                        <a:pt x="1028136" y="678644"/>
                        <a:pt x="1030041" y="677691"/>
                        <a:pt x="1032899" y="677691"/>
                      </a:cubicBezTo>
                      <a:cubicBezTo>
                        <a:pt x="1035756" y="677691"/>
                        <a:pt x="1038614" y="678644"/>
                        <a:pt x="1041471" y="680549"/>
                      </a:cubicBezTo>
                      <a:cubicBezTo>
                        <a:pt x="1044329" y="682454"/>
                        <a:pt x="1046234" y="685311"/>
                        <a:pt x="1048139" y="688169"/>
                      </a:cubicBezTo>
                      <a:cubicBezTo>
                        <a:pt x="1050996" y="687216"/>
                        <a:pt x="1054806" y="685311"/>
                        <a:pt x="1057664" y="682454"/>
                      </a:cubicBezTo>
                      <a:cubicBezTo>
                        <a:pt x="1060521" y="679596"/>
                        <a:pt x="1063379" y="675786"/>
                        <a:pt x="1066236" y="671976"/>
                      </a:cubicBezTo>
                      <a:cubicBezTo>
                        <a:pt x="1053854" y="670071"/>
                        <a:pt x="1045281" y="665309"/>
                        <a:pt x="1038614" y="659594"/>
                      </a:cubicBezTo>
                      <a:cubicBezTo>
                        <a:pt x="1031946" y="652926"/>
                        <a:pt x="1028136" y="646259"/>
                        <a:pt x="1029089" y="638639"/>
                      </a:cubicBezTo>
                      <a:cubicBezTo>
                        <a:pt x="1029089" y="636734"/>
                        <a:pt x="1030041" y="634829"/>
                        <a:pt x="1030994" y="632924"/>
                      </a:cubicBezTo>
                      <a:cubicBezTo>
                        <a:pt x="1031946" y="631019"/>
                        <a:pt x="1033851" y="630066"/>
                        <a:pt x="1035756" y="628161"/>
                      </a:cubicBezTo>
                      <a:lnTo>
                        <a:pt x="1023374" y="627209"/>
                      </a:lnTo>
                      <a:lnTo>
                        <a:pt x="1023374" y="628161"/>
                      </a:lnTo>
                      <a:lnTo>
                        <a:pt x="1003371" y="625304"/>
                      </a:lnTo>
                      <a:lnTo>
                        <a:pt x="990036" y="729126"/>
                      </a:lnTo>
                      <a:lnTo>
                        <a:pt x="972891" y="714839"/>
                      </a:lnTo>
                      <a:lnTo>
                        <a:pt x="975749" y="691026"/>
                      </a:lnTo>
                      <a:cubicBezTo>
                        <a:pt x="970986" y="693884"/>
                        <a:pt x="966224" y="696741"/>
                        <a:pt x="960509" y="697694"/>
                      </a:cubicBezTo>
                      <a:cubicBezTo>
                        <a:pt x="955746" y="699599"/>
                        <a:pt x="950031" y="699599"/>
                        <a:pt x="946221" y="699599"/>
                      </a:cubicBezTo>
                      <a:cubicBezTo>
                        <a:pt x="937649" y="698646"/>
                        <a:pt x="929076" y="692931"/>
                        <a:pt x="921456" y="683406"/>
                      </a:cubicBezTo>
                      <a:cubicBezTo>
                        <a:pt x="913836" y="673881"/>
                        <a:pt x="910026" y="665309"/>
                        <a:pt x="910979" y="657689"/>
                      </a:cubicBezTo>
                      <a:cubicBezTo>
                        <a:pt x="911931" y="651021"/>
                        <a:pt x="915741" y="645306"/>
                        <a:pt x="921456" y="641496"/>
                      </a:cubicBezTo>
                      <a:cubicBezTo>
                        <a:pt x="928124" y="637686"/>
                        <a:pt x="935744" y="635781"/>
                        <a:pt x="943364" y="636734"/>
                      </a:cubicBezTo>
                      <a:cubicBezTo>
                        <a:pt x="950984" y="637686"/>
                        <a:pt x="957651" y="640544"/>
                        <a:pt x="963366" y="645306"/>
                      </a:cubicBezTo>
                      <a:cubicBezTo>
                        <a:pt x="970034" y="650069"/>
                        <a:pt x="974796" y="656736"/>
                        <a:pt x="979559" y="664356"/>
                      </a:cubicBezTo>
                      <a:lnTo>
                        <a:pt x="985274" y="623399"/>
                      </a:lnTo>
                      <a:lnTo>
                        <a:pt x="908121" y="613874"/>
                      </a:lnTo>
                      <a:lnTo>
                        <a:pt x="907169" y="612921"/>
                      </a:lnTo>
                      <a:lnTo>
                        <a:pt x="893834" y="610064"/>
                      </a:lnTo>
                      <a:lnTo>
                        <a:pt x="875736" y="712934"/>
                      </a:lnTo>
                      <a:lnTo>
                        <a:pt x="858591" y="697694"/>
                      </a:lnTo>
                      <a:lnTo>
                        <a:pt x="874784" y="606254"/>
                      </a:lnTo>
                      <a:lnTo>
                        <a:pt x="855734" y="603396"/>
                      </a:lnTo>
                      <a:lnTo>
                        <a:pt x="848114" y="587204"/>
                      </a:lnTo>
                      <a:lnTo>
                        <a:pt x="883356" y="593871"/>
                      </a:lnTo>
                      <a:cubicBezTo>
                        <a:pt x="881451" y="588156"/>
                        <a:pt x="880499" y="583394"/>
                        <a:pt x="879546" y="580536"/>
                      </a:cubicBezTo>
                      <a:cubicBezTo>
                        <a:pt x="878594" y="576726"/>
                        <a:pt x="878594" y="573869"/>
                        <a:pt x="878594" y="571011"/>
                      </a:cubicBezTo>
                      <a:cubicBezTo>
                        <a:pt x="880499" y="561486"/>
                        <a:pt x="885261" y="553866"/>
                        <a:pt x="893834" y="548151"/>
                      </a:cubicBezTo>
                      <a:cubicBezTo>
                        <a:pt x="902406" y="542436"/>
                        <a:pt x="911931" y="540531"/>
                        <a:pt x="922409" y="542436"/>
                      </a:cubicBezTo>
                      <a:cubicBezTo>
                        <a:pt x="930981" y="544341"/>
                        <a:pt x="939554" y="550056"/>
                        <a:pt x="948126" y="560534"/>
                      </a:cubicBezTo>
                      <a:cubicBezTo>
                        <a:pt x="957651" y="571964"/>
                        <a:pt x="967176" y="586251"/>
                        <a:pt x="975749" y="603396"/>
                      </a:cubicBezTo>
                      <a:lnTo>
                        <a:pt x="970034" y="606254"/>
                      </a:lnTo>
                      <a:cubicBezTo>
                        <a:pt x="964319" y="593871"/>
                        <a:pt x="957651" y="582441"/>
                        <a:pt x="949079" y="573869"/>
                      </a:cubicBezTo>
                      <a:cubicBezTo>
                        <a:pt x="941459" y="565296"/>
                        <a:pt x="932886" y="560534"/>
                        <a:pt x="924314" y="559581"/>
                      </a:cubicBezTo>
                      <a:cubicBezTo>
                        <a:pt x="916694" y="558629"/>
                        <a:pt x="909074" y="559581"/>
                        <a:pt x="902406" y="564344"/>
                      </a:cubicBezTo>
                      <a:cubicBezTo>
                        <a:pt x="895739" y="569106"/>
                        <a:pt x="891929" y="574821"/>
                        <a:pt x="890024" y="582441"/>
                      </a:cubicBezTo>
                      <a:cubicBezTo>
                        <a:pt x="889071" y="588156"/>
                        <a:pt x="889071" y="591966"/>
                        <a:pt x="889071" y="594824"/>
                      </a:cubicBezTo>
                      <a:lnTo>
                        <a:pt x="904311" y="597681"/>
                      </a:lnTo>
                      <a:lnTo>
                        <a:pt x="905264" y="598634"/>
                      </a:lnTo>
                      <a:lnTo>
                        <a:pt x="1013849" y="612921"/>
                      </a:lnTo>
                      <a:lnTo>
                        <a:pt x="1013849" y="612921"/>
                      </a:lnTo>
                      <a:lnTo>
                        <a:pt x="1092906" y="618636"/>
                      </a:lnTo>
                      <a:lnTo>
                        <a:pt x="1093859" y="619589"/>
                      </a:lnTo>
                      <a:lnTo>
                        <a:pt x="1204349" y="621494"/>
                      </a:lnTo>
                      <a:lnTo>
                        <a:pt x="1214826" y="635781"/>
                      </a:lnTo>
                      <a:lnTo>
                        <a:pt x="1193871" y="634829"/>
                      </a:lnTo>
                      <a:close/>
                      <a:moveTo>
                        <a:pt x="1911104" y="313836"/>
                      </a:moveTo>
                      <a:cubicBezTo>
                        <a:pt x="1915866" y="312884"/>
                        <a:pt x="1919676" y="312884"/>
                        <a:pt x="1923486" y="312884"/>
                      </a:cubicBezTo>
                      <a:cubicBezTo>
                        <a:pt x="1933011" y="312884"/>
                        <a:pt x="1937774" y="315741"/>
                        <a:pt x="1940631" y="324314"/>
                      </a:cubicBezTo>
                      <a:cubicBezTo>
                        <a:pt x="1945394" y="336696"/>
                        <a:pt x="1934916" y="346221"/>
                        <a:pt x="1916819" y="360509"/>
                      </a:cubicBezTo>
                      <a:cubicBezTo>
                        <a:pt x="1914914" y="361461"/>
                        <a:pt x="1913961" y="362414"/>
                        <a:pt x="1912056" y="364319"/>
                      </a:cubicBezTo>
                      <a:cubicBezTo>
                        <a:pt x="1911104" y="357651"/>
                        <a:pt x="1908246" y="351936"/>
                        <a:pt x="1907294" y="345269"/>
                      </a:cubicBezTo>
                      <a:cubicBezTo>
                        <a:pt x="1904436" y="334791"/>
                        <a:pt x="1900626" y="323361"/>
                        <a:pt x="1900626" y="314789"/>
                      </a:cubicBezTo>
                      <a:cubicBezTo>
                        <a:pt x="1903484" y="314789"/>
                        <a:pt x="1907294" y="313836"/>
                        <a:pt x="1911104" y="313836"/>
                      </a:cubicBezTo>
                      <a:close/>
                      <a:moveTo>
                        <a:pt x="1933964" y="540531"/>
                      </a:moveTo>
                      <a:cubicBezTo>
                        <a:pt x="1934916" y="543389"/>
                        <a:pt x="1935869" y="545294"/>
                        <a:pt x="1934916" y="547199"/>
                      </a:cubicBezTo>
                      <a:cubicBezTo>
                        <a:pt x="1933964" y="550056"/>
                        <a:pt x="1933011" y="551009"/>
                        <a:pt x="1931106" y="551961"/>
                      </a:cubicBezTo>
                      <a:cubicBezTo>
                        <a:pt x="1925391" y="554819"/>
                        <a:pt x="1917771" y="553866"/>
                        <a:pt x="1908246" y="549104"/>
                      </a:cubicBezTo>
                      <a:cubicBezTo>
                        <a:pt x="1898721" y="544341"/>
                        <a:pt x="1892054" y="539579"/>
                        <a:pt x="1889196" y="533864"/>
                      </a:cubicBezTo>
                      <a:cubicBezTo>
                        <a:pt x="1888244" y="532911"/>
                        <a:pt x="1889196" y="531006"/>
                        <a:pt x="1890149" y="530054"/>
                      </a:cubicBezTo>
                      <a:cubicBezTo>
                        <a:pt x="1891101" y="528149"/>
                        <a:pt x="1893006" y="527196"/>
                        <a:pt x="1894911" y="526244"/>
                      </a:cubicBezTo>
                      <a:lnTo>
                        <a:pt x="1904436" y="521481"/>
                      </a:lnTo>
                      <a:lnTo>
                        <a:pt x="1889196" y="488144"/>
                      </a:lnTo>
                      <a:lnTo>
                        <a:pt x="1871099" y="496716"/>
                      </a:lnTo>
                      <a:lnTo>
                        <a:pt x="1871099" y="496716"/>
                      </a:lnTo>
                      <a:lnTo>
                        <a:pt x="1867289" y="498621"/>
                      </a:lnTo>
                      <a:lnTo>
                        <a:pt x="1866336" y="499574"/>
                      </a:lnTo>
                      <a:lnTo>
                        <a:pt x="1866336" y="499574"/>
                      </a:lnTo>
                      <a:lnTo>
                        <a:pt x="1832999" y="511956"/>
                      </a:lnTo>
                      <a:cubicBezTo>
                        <a:pt x="1837761" y="514814"/>
                        <a:pt x="1841571" y="517671"/>
                        <a:pt x="1844429" y="520529"/>
                      </a:cubicBezTo>
                      <a:cubicBezTo>
                        <a:pt x="1847286" y="523386"/>
                        <a:pt x="1850144" y="527196"/>
                        <a:pt x="1851096" y="530054"/>
                      </a:cubicBezTo>
                      <a:cubicBezTo>
                        <a:pt x="1852049" y="532911"/>
                        <a:pt x="1852049" y="535769"/>
                        <a:pt x="1851096" y="539579"/>
                      </a:cubicBezTo>
                      <a:cubicBezTo>
                        <a:pt x="1850144" y="543389"/>
                        <a:pt x="1848239" y="546246"/>
                        <a:pt x="1846334" y="550056"/>
                      </a:cubicBezTo>
                      <a:cubicBezTo>
                        <a:pt x="1855859" y="548151"/>
                        <a:pt x="1865384" y="549104"/>
                        <a:pt x="1873004" y="551961"/>
                      </a:cubicBezTo>
                      <a:cubicBezTo>
                        <a:pt x="1880624" y="554819"/>
                        <a:pt x="1886339" y="560534"/>
                        <a:pt x="1889196" y="567201"/>
                      </a:cubicBezTo>
                      <a:cubicBezTo>
                        <a:pt x="1893006" y="575774"/>
                        <a:pt x="1892054" y="585299"/>
                        <a:pt x="1886339" y="593871"/>
                      </a:cubicBezTo>
                      <a:cubicBezTo>
                        <a:pt x="1880624" y="603396"/>
                        <a:pt x="1872051" y="610064"/>
                        <a:pt x="1861574" y="613874"/>
                      </a:cubicBezTo>
                      <a:cubicBezTo>
                        <a:pt x="1852049" y="617684"/>
                        <a:pt x="1840619" y="615779"/>
                        <a:pt x="1827284" y="609111"/>
                      </a:cubicBezTo>
                      <a:cubicBezTo>
                        <a:pt x="1813949" y="602444"/>
                        <a:pt x="1805376" y="593871"/>
                        <a:pt x="1801566" y="583394"/>
                      </a:cubicBezTo>
                      <a:cubicBezTo>
                        <a:pt x="1799661" y="578631"/>
                        <a:pt x="1800614" y="572916"/>
                        <a:pt x="1803471" y="567201"/>
                      </a:cubicBezTo>
                      <a:cubicBezTo>
                        <a:pt x="1807281" y="561486"/>
                        <a:pt x="1812044" y="556724"/>
                        <a:pt x="1818711" y="551961"/>
                      </a:cubicBezTo>
                      <a:cubicBezTo>
                        <a:pt x="1824426" y="549104"/>
                        <a:pt x="1828236" y="544341"/>
                        <a:pt x="1831094" y="539579"/>
                      </a:cubicBezTo>
                      <a:cubicBezTo>
                        <a:pt x="1833951" y="534816"/>
                        <a:pt x="1834904" y="531006"/>
                        <a:pt x="1832999" y="527196"/>
                      </a:cubicBezTo>
                      <a:cubicBezTo>
                        <a:pt x="1832046" y="524339"/>
                        <a:pt x="1830141" y="521481"/>
                        <a:pt x="1828236" y="519576"/>
                      </a:cubicBezTo>
                      <a:cubicBezTo>
                        <a:pt x="1826331" y="517671"/>
                        <a:pt x="1825379" y="515766"/>
                        <a:pt x="1822521" y="514814"/>
                      </a:cubicBezTo>
                      <a:lnTo>
                        <a:pt x="1772039" y="533864"/>
                      </a:lnTo>
                      <a:lnTo>
                        <a:pt x="1772039" y="533864"/>
                      </a:lnTo>
                      <a:lnTo>
                        <a:pt x="1757751" y="538626"/>
                      </a:lnTo>
                      <a:lnTo>
                        <a:pt x="1791089" y="637686"/>
                      </a:lnTo>
                      <a:lnTo>
                        <a:pt x="1769181" y="632924"/>
                      </a:lnTo>
                      <a:lnTo>
                        <a:pt x="1739654" y="545294"/>
                      </a:lnTo>
                      <a:lnTo>
                        <a:pt x="1726319" y="550056"/>
                      </a:lnTo>
                      <a:lnTo>
                        <a:pt x="1727271" y="551009"/>
                      </a:lnTo>
                      <a:lnTo>
                        <a:pt x="1708221" y="556724"/>
                      </a:lnTo>
                      <a:lnTo>
                        <a:pt x="1737749" y="657689"/>
                      </a:lnTo>
                      <a:lnTo>
                        <a:pt x="1715841" y="651974"/>
                      </a:lnTo>
                      <a:lnTo>
                        <a:pt x="1708221" y="627209"/>
                      </a:lnTo>
                      <a:cubicBezTo>
                        <a:pt x="1707269" y="630066"/>
                        <a:pt x="1705364" y="631971"/>
                        <a:pt x="1702506" y="633876"/>
                      </a:cubicBezTo>
                      <a:cubicBezTo>
                        <a:pt x="1699649" y="635781"/>
                        <a:pt x="1696791" y="637686"/>
                        <a:pt x="1693934" y="638639"/>
                      </a:cubicBezTo>
                      <a:cubicBezTo>
                        <a:pt x="1685361" y="641496"/>
                        <a:pt x="1675836" y="640544"/>
                        <a:pt x="1665359" y="635781"/>
                      </a:cubicBezTo>
                      <a:cubicBezTo>
                        <a:pt x="1654881" y="631971"/>
                        <a:pt x="1648214" y="626256"/>
                        <a:pt x="1646309" y="619589"/>
                      </a:cubicBezTo>
                      <a:lnTo>
                        <a:pt x="1633926" y="578631"/>
                      </a:lnTo>
                      <a:lnTo>
                        <a:pt x="1622496" y="582441"/>
                      </a:lnTo>
                      <a:lnTo>
                        <a:pt x="1621544" y="581489"/>
                      </a:lnTo>
                      <a:lnTo>
                        <a:pt x="1607256" y="585299"/>
                      </a:lnTo>
                      <a:lnTo>
                        <a:pt x="1632021" y="687216"/>
                      </a:lnTo>
                      <a:lnTo>
                        <a:pt x="1611066" y="680549"/>
                      </a:lnTo>
                      <a:lnTo>
                        <a:pt x="1589159" y="590061"/>
                      </a:lnTo>
                      <a:lnTo>
                        <a:pt x="1574871" y="593871"/>
                      </a:lnTo>
                      <a:lnTo>
                        <a:pt x="1575824" y="594824"/>
                      </a:lnTo>
                      <a:lnTo>
                        <a:pt x="1555821" y="598634"/>
                      </a:lnTo>
                      <a:lnTo>
                        <a:pt x="1574871" y="701504"/>
                      </a:lnTo>
                      <a:lnTo>
                        <a:pt x="1553916" y="692931"/>
                      </a:lnTo>
                      <a:lnTo>
                        <a:pt x="1551059" y="676739"/>
                      </a:lnTo>
                      <a:cubicBezTo>
                        <a:pt x="1548201" y="682454"/>
                        <a:pt x="1543439" y="686264"/>
                        <a:pt x="1537724" y="690074"/>
                      </a:cubicBezTo>
                      <a:cubicBezTo>
                        <a:pt x="1531056" y="693884"/>
                        <a:pt x="1524389" y="696741"/>
                        <a:pt x="1516769" y="697694"/>
                      </a:cubicBezTo>
                      <a:cubicBezTo>
                        <a:pt x="1508196" y="699599"/>
                        <a:pt x="1499624" y="697694"/>
                        <a:pt x="1490099" y="692931"/>
                      </a:cubicBezTo>
                      <a:cubicBezTo>
                        <a:pt x="1480574" y="688169"/>
                        <a:pt x="1474859" y="682454"/>
                        <a:pt x="1473906" y="676739"/>
                      </a:cubicBezTo>
                      <a:cubicBezTo>
                        <a:pt x="1473906" y="675786"/>
                        <a:pt x="1473906" y="673881"/>
                        <a:pt x="1474859" y="671976"/>
                      </a:cubicBezTo>
                      <a:cubicBezTo>
                        <a:pt x="1475811" y="670071"/>
                        <a:pt x="1476764" y="668166"/>
                        <a:pt x="1478669" y="666261"/>
                      </a:cubicBezTo>
                      <a:cubicBezTo>
                        <a:pt x="1472954" y="664356"/>
                        <a:pt x="1467239" y="661499"/>
                        <a:pt x="1463429" y="657689"/>
                      </a:cubicBezTo>
                      <a:cubicBezTo>
                        <a:pt x="1459619" y="653879"/>
                        <a:pt x="1456761" y="650069"/>
                        <a:pt x="1455809" y="646259"/>
                      </a:cubicBezTo>
                      <a:cubicBezTo>
                        <a:pt x="1454856" y="641496"/>
                        <a:pt x="1455809" y="636734"/>
                        <a:pt x="1459619" y="633876"/>
                      </a:cubicBezTo>
                      <a:cubicBezTo>
                        <a:pt x="1462476" y="630066"/>
                        <a:pt x="1466286" y="628161"/>
                        <a:pt x="1472001" y="626256"/>
                      </a:cubicBezTo>
                      <a:lnTo>
                        <a:pt x="1495814" y="621494"/>
                      </a:lnTo>
                      <a:lnTo>
                        <a:pt x="1493909" y="610064"/>
                      </a:lnTo>
                      <a:lnTo>
                        <a:pt x="1443426" y="619589"/>
                      </a:lnTo>
                      <a:lnTo>
                        <a:pt x="1443426" y="619589"/>
                      </a:lnTo>
                      <a:lnTo>
                        <a:pt x="1429139" y="621494"/>
                      </a:lnTo>
                      <a:lnTo>
                        <a:pt x="1441521" y="725316"/>
                      </a:lnTo>
                      <a:lnTo>
                        <a:pt x="1421519" y="715791"/>
                      </a:lnTo>
                      <a:lnTo>
                        <a:pt x="1418661" y="691979"/>
                      </a:lnTo>
                      <a:cubicBezTo>
                        <a:pt x="1414851" y="696741"/>
                        <a:pt x="1410089" y="699599"/>
                        <a:pt x="1405326" y="702456"/>
                      </a:cubicBezTo>
                      <a:cubicBezTo>
                        <a:pt x="1400564" y="705314"/>
                        <a:pt x="1395801" y="707219"/>
                        <a:pt x="1391991" y="707219"/>
                      </a:cubicBezTo>
                      <a:cubicBezTo>
                        <a:pt x="1383419" y="708171"/>
                        <a:pt x="1373894" y="705314"/>
                        <a:pt x="1363416" y="697694"/>
                      </a:cubicBezTo>
                      <a:cubicBezTo>
                        <a:pt x="1353891" y="690074"/>
                        <a:pt x="1348176" y="683406"/>
                        <a:pt x="1347224" y="674834"/>
                      </a:cubicBezTo>
                      <a:cubicBezTo>
                        <a:pt x="1346271" y="668166"/>
                        <a:pt x="1348176" y="661499"/>
                        <a:pt x="1353891" y="656736"/>
                      </a:cubicBezTo>
                      <a:cubicBezTo>
                        <a:pt x="1359606" y="651021"/>
                        <a:pt x="1366274" y="648164"/>
                        <a:pt x="1373894" y="647211"/>
                      </a:cubicBezTo>
                      <a:cubicBezTo>
                        <a:pt x="1381514" y="646259"/>
                        <a:pt x="1388181" y="647211"/>
                        <a:pt x="1395801" y="651021"/>
                      </a:cubicBezTo>
                      <a:cubicBezTo>
                        <a:pt x="1403421" y="653879"/>
                        <a:pt x="1410089" y="658641"/>
                        <a:pt x="1415804" y="665309"/>
                      </a:cubicBezTo>
                      <a:lnTo>
                        <a:pt x="1411041" y="624351"/>
                      </a:lnTo>
                      <a:lnTo>
                        <a:pt x="1333889" y="633876"/>
                      </a:lnTo>
                      <a:lnTo>
                        <a:pt x="1332936" y="632924"/>
                      </a:lnTo>
                      <a:lnTo>
                        <a:pt x="1318649" y="633876"/>
                      </a:lnTo>
                      <a:lnTo>
                        <a:pt x="1326269" y="738651"/>
                      </a:lnTo>
                      <a:lnTo>
                        <a:pt x="1306266" y="728174"/>
                      </a:lnTo>
                      <a:lnTo>
                        <a:pt x="1299599" y="635781"/>
                      </a:lnTo>
                      <a:lnTo>
                        <a:pt x="1280549" y="636734"/>
                      </a:lnTo>
                      <a:lnTo>
                        <a:pt x="1269119" y="623399"/>
                      </a:lnTo>
                      <a:lnTo>
                        <a:pt x="1304361" y="620541"/>
                      </a:lnTo>
                      <a:cubicBezTo>
                        <a:pt x="1301504" y="615779"/>
                        <a:pt x="1298646" y="611969"/>
                        <a:pt x="1297694" y="608159"/>
                      </a:cubicBezTo>
                      <a:cubicBezTo>
                        <a:pt x="1295789" y="604349"/>
                        <a:pt x="1294836" y="601491"/>
                        <a:pt x="1294836" y="599586"/>
                      </a:cubicBezTo>
                      <a:cubicBezTo>
                        <a:pt x="1293884" y="590061"/>
                        <a:pt x="1297694" y="581489"/>
                        <a:pt x="1304361" y="573869"/>
                      </a:cubicBezTo>
                      <a:cubicBezTo>
                        <a:pt x="1311029" y="566249"/>
                        <a:pt x="1319601" y="562439"/>
                        <a:pt x="1330079" y="561486"/>
                      </a:cubicBezTo>
                      <a:cubicBezTo>
                        <a:pt x="1338651" y="560534"/>
                        <a:pt x="1348176" y="564344"/>
                        <a:pt x="1359606" y="572916"/>
                      </a:cubicBezTo>
                      <a:cubicBezTo>
                        <a:pt x="1371989" y="581489"/>
                        <a:pt x="1384371" y="592919"/>
                        <a:pt x="1396754" y="608159"/>
                      </a:cubicBezTo>
                      <a:lnTo>
                        <a:pt x="1391991" y="611969"/>
                      </a:lnTo>
                      <a:cubicBezTo>
                        <a:pt x="1383419" y="600539"/>
                        <a:pt x="1373894" y="591966"/>
                        <a:pt x="1364369" y="585299"/>
                      </a:cubicBezTo>
                      <a:cubicBezTo>
                        <a:pt x="1354844" y="579584"/>
                        <a:pt x="1345319" y="576726"/>
                        <a:pt x="1337699" y="576726"/>
                      </a:cubicBezTo>
                      <a:cubicBezTo>
                        <a:pt x="1330079" y="577679"/>
                        <a:pt x="1322459" y="580536"/>
                        <a:pt x="1316744" y="587204"/>
                      </a:cubicBezTo>
                      <a:cubicBezTo>
                        <a:pt x="1311029" y="592919"/>
                        <a:pt x="1309124" y="599586"/>
                        <a:pt x="1309124" y="608159"/>
                      </a:cubicBezTo>
                      <a:cubicBezTo>
                        <a:pt x="1309124" y="613874"/>
                        <a:pt x="1310076" y="617684"/>
                        <a:pt x="1311029" y="619589"/>
                      </a:cubicBezTo>
                      <a:lnTo>
                        <a:pt x="1326269" y="618636"/>
                      </a:lnTo>
                      <a:lnTo>
                        <a:pt x="1327221" y="619589"/>
                      </a:lnTo>
                      <a:lnTo>
                        <a:pt x="1436759" y="607206"/>
                      </a:lnTo>
                      <a:lnTo>
                        <a:pt x="1437711" y="608159"/>
                      </a:lnTo>
                      <a:lnTo>
                        <a:pt x="1558679" y="585299"/>
                      </a:lnTo>
                      <a:lnTo>
                        <a:pt x="1558679" y="585299"/>
                      </a:lnTo>
                      <a:lnTo>
                        <a:pt x="1615829" y="571011"/>
                      </a:lnTo>
                      <a:lnTo>
                        <a:pt x="1616781" y="571964"/>
                      </a:lnTo>
                      <a:lnTo>
                        <a:pt x="1709174" y="545294"/>
                      </a:lnTo>
                      <a:lnTo>
                        <a:pt x="1744416" y="533864"/>
                      </a:lnTo>
                      <a:cubicBezTo>
                        <a:pt x="1737749" y="524339"/>
                        <a:pt x="1731081" y="516719"/>
                        <a:pt x="1722509" y="511956"/>
                      </a:cubicBezTo>
                      <a:cubicBezTo>
                        <a:pt x="1713936" y="507194"/>
                        <a:pt x="1706316" y="506241"/>
                        <a:pt x="1699649" y="509099"/>
                      </a:cubicBezTo>
                      <a:cubicBezTo>
                        <a:pt x="1694886" y="511004"/>
                        <a:pt x="1691076" y="513861"/>
                        <a:pt x="1689171" y="519576"/>
                      </a:cubicBezTo>
                      <a:cubicBezTo>
                        <a:pt x="1687266" y="524339"/>
                        <a:pt x="1687266" y="530054"/>
                        <a:pt x="1689171" y="535769"/>
                      </a:cubicBezTo>
                      <a:cubicBezTo>
                        <a:pt x="1690124" y="537674"/>
                        <a:pt x="1691076" y="540531"/>
                        <a:pt x="1692981" y="542436"/>
                      </a:cubicBezTo>
                      <a:cubicBezTo>
                        <a:pt x="1694886" y="544341"/>
                        <a:pt x="1696791" y="546246"/>
                        <a:pt x="1699649" y="548151"/>
                      </a:cubicBezTo>
                      <a:lnTo>
                        <a:pt x="1692981" y="550056"/>
                      </a:lnTo>
                      <a:cubicBezTo>
                        <a:pt x="1689171" y="548151"/>
                        <a:pt x="1685361" y="544341"/>
                        <a:pt x="1682504" y="540531"/>
                      </a:cubicBezTo>
                      <a:cubicBezTo>
                        <a:pt x="1679646" y="535769"/>
                        <a:pt x="1676789" y="531959"/>
                        <a:pt x="1675836" y="527196"/>
                      </a:cubicBezTo>
                      <a:cubicBezTo>
                        <a:pt x="1672979" y="519576"/>
                        <a:pt x="1673931" y="512909"/>
                        <a:pt x="1676789" y="505289"/>
                      </a:cubicBezTo>
                      <a:cubicBezTo>
                        <a:pt x="1679646" y="498621"/>
                        <a:pt x="1685361" y="493859"/>
                        <a:pt x="1692029" y="491001"/>
                      </a:cubicBezTo>
                      <a:cubicBezTo>
                        <a:pt x="1701554" y="488144"/>
                        <a:pt x="1712031" y="490049"/>
                        <a:pt x="1722509" y="497669"/>
                      </a:cubicBezTo>
                      <a:cubicBezTo>
                        <a:pt x="1733939" y="505289"/>
                        <a:pt x="1743464" y="516719"/>
                        <a:pt x="1752036" y="531006"/>
                      </a:cubicBezTo>
                      <a:lnTo>
                        <a:pt x="1765371" y="526244"/>
                      </a:lnTo>
                      <a:lnTo>
                        <a:pt x="1766324" y="526244"/>
                      </a:lnTo>
                      <a:lnTo>
                        <a:pt x="1859669" y="491001"/>
                      </a:lnTo>
                      <a:lnTo>
                        <a:pt x="1859669" y="491001"/>
                      </a:lnTo>
                      <a:lnTo>
                        <a:pt x="1962539" y="445281"/>
                      </a:lnTo>
                      <a:lnTo>
                        <a:pt x="1977779" y="453854"/>
                      </a:lnTo>
                      <a:lnTo>
                        <a:pt x="1959681" y="462426"/>
                      </a:lnTo>
                      <a:lnTo>
                        <a:pt x="2002544" y="557676"/>
                      </a:lnTo>
                      <a:lnTo>
                        <a:pt x="1980636" y="554819"/>
                      </a:lnTo>
                      <a:lnTo>
                        <a:pt x="1964444" y="518624"/>
                      </a:lnTo>
                      <a:lnTo>
                        <a:pt x="1932059" y="532911"/>
                      </a:lnTo>
                      <a:lnTo>
                        <a:pt x="1933964" y="540531"/>
                      </a:lnTo>
                      <a:close/>
                      <a:moveTo>
                        <a:pt x="2038739" y="575774"/>
                      </a:moveTo>
                      <a:lnTo>
                        <a:pt x="2006354" y="565296"/>
                      </a:lnTo>
                      <a:cubicBezTo>
                        <a:pt x="2004449" y="564344"/>
                        <a:pt x="2001591" y="564344"/>
                        <a:pt x="1999686" y="563391"/>
                      </a:cubicBezTo>
                      <a:cubicBezTo>
                        <a:pt x="1997781" y="563391"/>
                        <a:pt x="1995876" y="563391"/>
                        <a:pt x="1994924" y="563391"/>
                      </a:cubicBezTo>
                      <a:cubicBezTo>
                        <a:pt x="1993971" y="564344"/>
                        <a:pt x="1992066" y="565296"/>
                        <a:pt x="1991114" y="566249"/>
                      </a:cubicBezTo>
                      <a:cubicBezTo>
                        <a:pt x="1990161" y="567201"/>
                        <a:pt x="1988256" y="570059"/>
                        <a:pt x="1986351" y="572916"/>
                      </a:cubicBezTo>
                      <a:lnTo>
                        <a:pt x="1974921" y="566249"/>
                      </a:lnTo>
                      <a:cubicBezTo>
                        <a:pt x="1976826" y="564344"/>
                        <a:pt x="1978731" y="561486"/>
                        <a:pt x="1980636" y="559581"/>
                      </a:cubicBezTo>
                      <a:cubicBezTo>
                        <a:pt x="1982541" y="557676"/>
                        <a:pt x="1984446" y="556724"/>
                        <a:pt x="1985399" y="555771"/>
                      </a:cubicBezTo>
                      <a:cubicBezTo>
                        <a:pt x="1987304" y="554819"/>
                        <a:pt x="1988256" y="554819"/>
                        <a:pt x="1989209" y="554819"/>
                      </a:cubicBezTo>
                      <a:cubicBezTo>
                        <a:pt x="1990161" y="554819"/>
                        <a:pt x="1992066" y="554819"/>
                        <a:pt x="1993971" y="555771"/>
                      </a:cubicBezTo>
                      <a:lnTo>
                        <a:pt x="2041596" y="569106"/>
                      </a:lnTo>
                      <a:lnTo>
                        <a:pt x="2038739" y="575774"/>
                      </a:lnTo>
                      <a:close/>
                      <a:moveTo>
                        <a:pt x="2137799" y="166199"/>
                      </a:moveTo>
                      <a:cubicBezTo>
                        <a:pt x="2145419" y="97619"/>
                        <a:pt x="2173041" y="21419"/>
                        <a:pt x="2254004" y="16656"/>
                      </a:cubicBezTo>
                      <a:cubicBezTo>
                        <a:pt x="2271149" y="16656"/>
                        <a:pt x="2273054" y="24276"/>
                        <a:pt x="2274006" y="26181"/>
                      </a:cubicBezTo>
                      <a:cubicBezTo>
                        <a:pt x="2278769" y="50946"/>
                        <a:pt x="2227334" y="115716"/>
                        <a:pt x="2137799" y="166199"/>
                      </a:cubicBezTo>
                      <a:close/>
                      <a:moveTo>
                        <a:pt x="2346396" y="591014"/>
                      </a:moveTo>
                      <a:cubicBezTo>
                        <a:pt x="2327346" y="553866"/>
                        <a:pt x="2289246" y="499574"/>
                        <a:pt x="2254956" y="497669"/>
                      </a:cubicBezTo>
                      <a:cubicBezTo>
                        <a:pt x="2246384" y="496716"/>
                        <a:pt x="2233049" y="499574"/>
                        <a:pt x="2222571" y="515766"/>
                      </a:cubicBezTo>
                      <a:cubicBezTo>
                        <a:pt x="2218761" y="522434"/>
                        <a:pt x="2214951" y="530054"/>
                        <a:pt x="2211141" y="537674"/>
                      </a:cubicBezTo>
                      <a:cubicBezTo>
                        <a:pt x="2207331" y="493859"/>
                        <a:pt x="2194949" y="451949"/>
                        <a:pt x="2181614" y="412896"/>
                      </a:cubicBezTo>
                      <a:cubicBezTo>
                        <a:pt x="2219714" y="397656"/>
                        <a:pt x="2254004" y="379559"/>
                        <a:pt x="2285436" y="358604"/>
                      </a:cubicBezTo>
                      <a:cubicBezTo>
                        <a:pt x="2293056" y="375749"/>
                        <a:pt x="2300676" y="391941"/>
                        <a:pt x="2309249" y="408134"/>
                      </a:cubicBezTo>
                      <a:cubicBezTo>
                        <a:pt x="2323536" y="435756"/>
                        <a:pt x="2338776" y="465284"/>
                        <a:pt x="2346396" y="496716"/>
                      </a:cubicBezTo>
                      <a:cubicBezTo>
                        <a:pt x="2350206" y="515766"/>
                        <a:pt x="2350206" y="568154"/>
                        <a:pt x="2346396" y="59101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3368" name="Google Shape;3368;p18"/>
          <p:cNvSpPr/>
          <p:nvPr/>
        </p:nvSpPr>
        <p:spPr>
          <a:xfrm>
            <a:off x="-522" y="-4073549"/>
            <a:ext cx="794084" cy="14164521"/>
          </a:xfrm>
          <a:custGeom>
            <a:avLst/>
            <a:gdLst/>
            <a:ahLst/>
            <a:cxnLst/>
            <a:rect l="l" t="t" r="r" b="b"/>
            <a:pathLst>
              <a:path w="794084" h="14164521" extrusionOk="0">
                <a:moveTo>
                  <a:pt x="652655" y="7943935"/>
                </a:moveTo>
                <a:lnTo>
                  <a:pt x="650770" y="7944316"/>
                </a:lnTo>
                <a:lnTo>
                  <a:pt x="650770" y="7944316"/>
                </a:lnTo>
                <a:lnTo>
                  <a:pt x="652655" y="7943935"/>
                </a:lnTo>
                <a:close/>
                <a:moveTo>
                  <a:pt x="0" y="2381"/>
                </a:moveTo>
                <a:lnTo>
                  <a:pt x="794084" y="0"/>
                </a:lnTo>
                <a:lnTo>
                  <a:pt x="792386" y="6521110"/>
                </a:lnTo>
                <a:lnTo>
                  <a:pt x="792695" y="6521110"/>
                </a:lnTo>
                <a:lnTo>
                  <a:pt x="792695" y="6940210"/>
                </a:lnTo>
                <a:lnTo>
                  <a:pt x="792428" y="6940210"/>
                </a:lnTo>
                <a:cubicBezTo>
                  <a:pt x="792430" y="6950301"/>
                  <a:pt x="792433" y="6960393"/>
                  <a:pt x="792435" y="6970484"/>
                </a:cubicBezTo>
                <a:lnTo>
                  <a:pt x="785164" y="7006498"/>
                </a:lnTo>
                <a:cubicBezTo>
                  <a:pt x="777887" y="7023703"/>
                  <a:pt x="767356" y="7039198"/>
                  <a:pt x="754344" y="7052210"/>
                </a:cubicBezTo>
                <a:cubicBezTo>
                  <a:pt x="719662" y="7075911"/>
                  <a:pt x="708791" y="7075801"/>
                  <a:pt x="686015" y="7087596"/>
                </a:cubicBezTo>
                <a:lnTo>
                  <a:pt x="653151" y="7094231"/>
                </a:lnTo>
                <a:lnTo>
                  <a:pt x="653151" y="7094231"/>
                </a:lnTo>
                <a:lnTo>
                  <a:pt x="686015" y="7087596"/>
                </a:lnTo>
                <a:lnTo>
                  <a:pt x="620390" y="7107967"/>
                </a:lnTo>
                <a:cubicBezTo>
                  <a:pt x="460230" y="7175709"/>
                  <a:pt x="347851" y="7334297"/>
                  <a:pt x="347851" y="7519133"/>
                </a:cubicBezTo>
                <a:cubicBezTo>
                  <a:pt x="347851" y="7703969"/>
                  <a:pt x="460230" y="7862557"/>
                  <a:pt x="620390" y="7930299"/>
                </a:cubicBezTo>
                <a:lnTo>
                  <a:pt x="686015" y="7950670"/>
                </a:lnTo>
                <a:lnTo>
                  <a:pt x="704152" y="7956300"/>
                </a:lnTo>
                <a:lnTo>
                  <a:pt x="754344" y="7986056"/>
                </a:lnTo>
                <a:cubicBezTo>
                  <a:pt x="767356" y="7999068"/>
                  <a:pt x="777887" y="8014563"/>
                  <a:pt x="785164" y="8031768"/>
                </a:cubicBezTo>
                <a:lnTo>
                  <a:pt x="792687" y="8069030"/>
                </a:lnTo>
                <a:cubicBezTo>
                  <a:pt x="792690" y="8081493"/>
                  <a:pt x="792692" y="8093955"/>
                  <a:pt x="792695" y="8106418"/>
                </a:cubicBezTo>
                <a:lnTo>
                  <a:pt x="791819" y="8110756"/>
                </a:lnTo>
                <a:lnTo>
                  <a:pt x="791819" y="8110756"/>
                </a:lnTo>
                <a:lnTo>
                  <a:pt x="792695" y="8106418"/>
                </a:lnTo>
                <a:lnTo>
                  <a:pt x="794084" y="14164521"/>
                </a:lnTo>
                <a:lnTo>
                  <a:pt x="0" y="14164521"/>
                </a:lnTo>
                <a:lnTo>
                  <a:pt x="0" y="2381"/>
                </a:lnTo>
                <a:close/>
              </a:path>
            </a:pathLst>
          </a:custGeom>
          <a:solidFill>
            <a:srgbClr val="B8114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69" name="Google Shape;3369;p18"/>
          <p:cNvSpPr/>
          <p:nvPr/>
        </p:nvSpPr>
        <p:spPr>
          <a:xfrm>
            <a:off x="177277" y="4148453"/>
            <a:ext cx="470356" cy="470356"/>
          </a:xfrm>
          <a:custGeom>
            <a:avLst/>
            <a:gdLst/>
            <a:ahLst/>
            <a:cxnLst/>
            <a:rect l="l" t="t" r="r" b="b"/>
            <a:pathLst>
              <a:path w="470356" h="470356" extrusionOk="0">
                <a:moveTo>
                  <a:pt x="385593" y="364560"/>
                </a:moveTo>
                <a:cubicBezTo>
                  <a:pt x="374345" y="364528"/>
                  <a:pt x="363385" y="368123"/>
                  <a:pt x="354341" y="374812"/>
                </a:cubicBezTo>
                <a:lnTo>
                  <a:pt x="323900" y="344370"/>
                </a:lnTo>
                <a:cubicBezTo>
                  <a:pt x="314208" y="334762"/>
                  <a:pt x="298563" y="334829"/>
                  <a:pt x="288955" y="344521"/>
                </a:cubicBezTo>
                <a:cubicBezTo>
                  <a:pt x="279404" y="354153"/>
                  <a:pt x="279404" y="369684"/>
                  <a:pt x="288955" y="379316"/>
                </a:cubicBezTo>
                <a:lnTo>
                  <a:pt x="295231" y="385593"/>
                </a:lnTo>
                <a:lnTo>
                  <a:pt x="243095" y="385593"/>
                </a:lnTo>
                <a:lnTo>
                  <a:pt x="243095" y="335278"/>
                </a:lnTo>
                <a:cubicBezTo>
                  <a:pt x="243095" y="330906"/>
                  <a:pt x="239551" y="327362"/>
                  <a:pt x="235178" y="327362"/>
                </a:cubicBezTo>
                <a:cubicBezTo>
                  <a:pt x="232906" y="327361"/>
                  <a:pt x="230744" y="328337"/>
                  <a:pt x="229241" y="330042"/>
                </a:cubicBezTo>
                <a:cubicBezTo>
                  <a:pt x="220571" y="339885"/>
                  <a:pt x="205564" y="340836"/>
                  <a:pt x="195721" y="332166"/>
                </a:cubicBezTo>
                <a:cubicBezTo>
                  <a:pt x="185878" y="323496"/>
                  <a:pt x="184927" y="308490"/>
                  <a:pt x="193597" y="298646"/>
                </a:cubicBezTo>
                <a:cubicBezTo>
                  <a:pt x="202266" y="288803"/>
                  <a:pt x="217273" y="287852"/>
                  <a:pt x="227116" y="296522"/>
                </a:cubicBezTo>
                <a:cubicBezTo>
                  <a:pt x="227868" y="297185"/>
                  <a:pt x="228578" y="297894"/>
                  <a:pt x="229241" y="298646"/>
                </a:cubicBezTo>
                <a:cubicBezTo>
                  <a:pt x="232132" y="301926"/>
                  <a:pt x="237136" y="302240"/>
                  <a:pt x="240414" y="299348"/>
                </a:cubicBezTo>
                <a:cubicBezTo>
                  <a:pt x="242119" y="297845"/>
                  <a:pt x="243095" y="295682"/>
                  <a:pt x="243095" y="293410"/>
                </a:cubicBezTo>
                <a:lnTo>
                  <a:pt x="243095" y="243095"/>
                </a:lnTo>
                <a:lnTo>
                  <a:pt x="278073" y="243095"/>
                </a:lnTo>
                <a:cubicBezTo>
                  <a:pt x="269319" y="263127"/>
                  <a:pt x="278462" y="286462"/>
                  <a:pt x="298494" y="295216"/>
                </a:cubicBezTo>
                <a:cubicBezTo>
                  <a:pt x="318525" y="303970"/>
                  <a:pt x="341861" y="294828"/>
                  <a:pt x="350615" y="274796"/>
                </a:cubicBezTo>
                <a:cubicBezTo>
                  <a:pt x="355031" y="264690"/>
                  <a:pt x="355031" y="253200"/>
                  <a:pt x="350615" y="243095"/>
                </a:cubicBezTo>
                <a:lnTo>
                  <a:pt x="385593" y="243095"/>
                </a:lnTo>
                <a:lnTo>
                  <a:pt x="385593" y="346010"/>
                </a:lnTo>
                <a:lnTo>
                  <a:pt x="401426" y="346010"/>
                </a:lnTo>
                <a:lnTo>
                  <a:pt x="401426" y="195596"/>
                </a:lnTo>
                <a:lnTo>
                  <a:pt x="425176" y="195596"/>
                </a:lnTo>
                <a:cubicBezTo>
                  <a:pt x="442657" y="195576"/>
                  <a:pt x="456822" y="181410"/>
                  <a:pt x="456842" y="163929"/>
                </a:cubicBezTo>
                <a:lnTo>
                  <a:pt x="456842" y="95960"/>
                </a:lnTo>
                <a:lnTo>
                  <a:pt x="470357" y="82445"/>
                </a:lnTo>
                <a:lnTo>
                  <a:pt x="459161" y="71249"/>
                </a:lnTo>
                <a:lnTo>
                  <a:pt x="443328" y="87082"/>
                </a:lnTo>
                <a:cubicBezTo>
                  <a:pt x="441843" y="88567"/>
                  <a:pt x="441009" y="90580"/>
                  <a:pt x="441009" y="92680"/>
                </a:cubicBezTo>
                <a:lnTo>
                  <a:pt x="441009" y="163929"/>
                </a:lnTo>
                <a:cubicBezTo>
                  <a:pt x="440999" y="172669"/>
                  <a:pt x="433916" y="179752"/>
                  <a:pt x="425176" y="179762"/>
                </a:cubicBezTo>
                <a:lnTo>
                  <a:pt x="401426" y="179762"/>
                </a:lnTo>
                <a:lnTo>
                  <a:pt x="401426" y="159292"/>
                </a:lnTo>
                <a:lnTo>
                  <a:pt x="414941" y="145778"/>
                </a:lnTo>
                <a:lnTo>
                  <a:pt x="403745" y="134582"/>
                </a:lnTo>
                <a:lnTo>
                  <a:pt x="368120" y="170206"/>
                </a:lnTo>
                <a:cubicBezTo>
                  <a:pt x="364654" y="173673"/>
                  <a:pt x="359033" y="173673"/>
                  <a:pt x="355566" y="170206"/>
                </a:cubicBezTo>
                <a:cubicBezTo>
                  <a:pt x="352100" y="166740"/>
                  <a:pt x="352100" y="161119"/>
                  <a:pt x="355566" y="157652"/>
                </a:cubicBezTo>
                <a:lnTo>
                  <a:pt x="391191" y="122028"/>
                </a:lnTo>
                <a:cubicBezTo>
                  <a:pt x="394282" y="118936"/>
                  <a:pt x="394282" y="113924"/>
                  <a:pt x="391191" y="110832"/>
                </a:cubicBezTo>
                <a:cubicBezTo>
                  <a:pt x="391191" y="110832"/>
                  <a:pt x="391191" y="110832"/>
                  <a:pt x="391191" y="110832"/>
                </a:cubicBezTo>
                <a:cubicBezTo>
                  <a:pt x="376818" y="96425"/>
                  <a:pt x="376818" y="73103"/>
                  <a:pt x="391191" y="58695"/>
                </a:cubicBezTo>
                <a:lnTo>
                  <a:pt x="430774" y="19113"/>
                </a:lnTo>
                <a:lnTo>
                  <a:pt x="419578" y="7917"/>
                </a:lnTo>
                <a:lnTo>
                  <a:pt x="379995" y="47499"/>
                </a:lnTo>
                <a:cubicBezTo>
                  <a:pt x="361609" y="65934"/>
                  <a:pt x="359411" y="95022"/>
                  <a:pt x="374817" y="116010"/>
                </a:cubicBezTo>
                <a:lnTo>
                  <a:pt x="344370" y="146456"/>
                </a:lnTo>
                <a:cubicBezTo>
                  <a:pt x="334679" y="156065"/>
                  <a:pt x="334611" y="171710"/>
                  <a:pt x="344220" y="181402"/>
                </a:cubicBezTo>
                <a:cubicBezTo>
                  <a:pt x="353829" y="191094"/>
                  <a:pt x="369474" y="191161"/>
                  <a:pt x="379166" y="181553"/>
                </a:cubicBezTo>
                <a:cubicBezTo>
                  <a:pt x="379216" y="181503"/>
                  <a:pt x="379267" y="181453"/>
                  <a:pt x="379316" y="181402"/>
                </a:cubicBezTo>
                <a:lnTo>
                  <a:pt x="385593" y="175125"/>
                </a:lnTo>
                <a:lnTo>
                  <a:pt x="385593" y="227262"/>
                </a:lnTo>
                <a:lnTo>
                  <a:pt x="335277" y="227262"/>
                </a:lnTo>
                <a:cubicBezTo>
                  <a:pt x="330905" y="227262"/>
                  <a:pt x="327361" y="230805"/>
                  <a:pt x="327361" y="235177"/>
                </a:cubicBezTo>
                <a:cubicBezTo>
                  <a:pt x="327360" y="237450"/>
                  <a:pt x="328336" y="239613"/>
                  <a:pt x="330041" y="241116"/>
                </a:cubicBezTo>
                <a:cubicBezTo>
                  <a:pt x="339884" y="249784"/>
                  <a:pt x="340836" y="264792"/>
                  <a:pt x="332167" y="274635"/>
                </a:cubicBezTo>
                <a:cubicBezTo>
                  <a:pt x="323498" y="284479"/>
                  <a:pt x="308491" y="285431"/>
                  <a:pt x="298647" y="276762"/>
                </a:cubicBezTo>
                <a:cubicBezTo>
                  <a:pt x="288804" y="268093"/>
                  <a:pt x="287852" y="253086"/>
                  <a:pt x="296521" y="243242"/>
                </a:cubicBezTo>
                <a:cubicBezTo>
                  <a:pt x="297184" y="242489"/>
                  <a:pt x="297894" y="241779"/>
                  <a:pt x="298647" y="241116"/>
                </a:cubicBezTo>
                <a:cubicBezTo>
                  <a:pt x="301927" y="238224"/>
                  <a:pt x="302241" y="233221"/>
                  <a:pt x="299348" y="229942"/>
                </a:cubicBezTo>
                <a:cubicBezTo>
                  <a:pt x="297846" y="228237"/>
                  <a:pt x="295683" y="227262"/>
                  <a:pt x="293411" y="227262"/>
                </a:cubicBezTo>
                <a:lnTo>
                  <a:pt x="243095" y="227262"/>
                </a:lnTo>
                <a:lnTo>
                  <a:pt x="243095" y="192284"/>
                </a:lnTo>
                <a:cubicBezTo>
                  <a:pt x="263127" y="201037"/>
                  <a:pt x="286462" y="191894"/>
                  <a:pt x="295215" y="171861"/>
                </a:cubicBezTo>
                <a:cubicBezTo>
                  <a:pt x="303967" y="151829"/>
                  <a:pt x="294824" y="128494"/>
                  <a:pt x="274791" y="119741"/>
                </a:cubicBezTo>
                <a:cubicBezTo>
                  <a:pt x="264687" y="115327"/>
                  <a:pt x="253199" y="115327"/>
                  <a:pt x="243095" y="119741"/>
                </a:cubicBezTo>
                <a:lnTo>
                  <a:pt x="243095" y="84764"/>
                </a:lnTo>
                <a:lnTo>
                  <a:pt x="346010" y="84764"/>
                </a:lnTo>
                <a:lnTo>
                  <a:pt x="346010" y="68931"/>
                </a:lnTo>
                <a:lnTo>
                  <a:pt x="195596" y="68931"/>
                </a:lnTo>
                <a:lnTo>
                  <a:pt x="195596" y="45181"/>
                </a:lnTo>
                <a:cubicBezTo>
                  <a:pt x="195576" y="27700"/>
                  <a:pt x="181410" y="13534"/>
                  <a:pt x="163929" y="13515"/>
                </a:cubicBezTo>
                <a:lnTo>
                  <a:pt x="95959" y="13515"/>
                </a:lnTo>
                <a:lnTo>
                  <a:pt x="82445" y="0"/>
                </a:lnTo>
                <a:lnTo>
                  <a:pt x="71249" y="11196"/>
                </a:lnTo>
                <a:lnTo>
                  <a:pt x="87082" y="27029"/>
                </a:lnTo>
                <a:cubicBezTo>
                  <a:pt x="88567" y="28514"/>
                  <a:pt x="90580" y="29348"/>
                  <a:pt x="92680" y="29348"/>
                </a:cubicBezTo>
                <a:lnTo>
                  <a:pt x="163929" y="29348"/>
                </a:lnTo>
                <a:cubicBezTo>
                  <a:pt x="172669" y="29358"/>
                  <a:pt x="179752" y="36441"/>
                  <a:pt x="179762" y="45181"/>
                </a:cubicBezTo>
                <a:lnTo>
                  <a:pt x="179762" y="68931"/>
                </a:lnTo>
                <a:lnTo>
                  <a:pt x="159292" y="68931"/>
                </a:lnTo>
                <a:lnTo>
                  <a:pt x="145778" y="55416"/>
                </a:lnTo>
                <a:lnTo>
                  <a:pt x="134582" y="66612"/>
                </a:lnTo>
                <a:lnTo>
                  <a:pt x="170206" y="102236"/>
                </a:lnTo>
                <a:cubicBezTo>
                  <a:pt x="173673" y="105703"/>
                  <a:pt x="173673" y="111324"/>
                  <a:pt x="170206" y="114790"/>
                </a:cubicBezTo>
                <a:cubicBezTo>
                  <a:pt x="166740" y="118257"/>
                  <a:pt x="161119" y="118257"/>
                  <a:pt x="157652" y="114790"/>
                </a:cubicBezTo>
                <a:lnTo>
                  <a:pt x="122028" y="79166"/>
                </a:lnTo>
                <a:cubicBezTo>
                  <a:pt x="118936" y="76074"/>
                  <a:pt x="113924" y="76074"/>
                  <a:pt x="110832" y="79165"/>
                </a:cubicBezTo>
                <a:cubicBezTo>
                  <a:pt x="110832" y="79165"/>
                  <a:pt x="110832" y="79166"/>
                  <a:pt x="110832" y="79166"/>
                </a:cubicBezTo>
                <a:cubicBezTo>
                  <a:pt x="96436" y="93563"/>
                  <a:pt x="73093" y="93563"/>
                  <a:pt x="58696" y="79167"/>
                </a:cubicBezTo>
                <a:cubicBezTo>
                  <a:pt x="58696" y="79166"/>
                  <a:pt x="58696" y="79166"/>
                  <a:pt x="58695" y="79166"/>
                </a:cubicBezTo>
                <a:lnTo>
                  <a:pt x="19113" y="39583"/>
                </a:lnTo>
                <a:lnTo>
                  <a:pt x="7917" y="50779"/>
                </a:lnTo>
                <a:lnTo>
                  <a:pt x="47499" y="90362"/>
                </a:lnTo>
                <a:cubicBezTo>
                  <a:pt x="65922" y="108777"/>
                  <a:pt x="95031" y="110978"/>
                  <a:pt x="116015" y="95545"/>
                </a:cubicBezTo>
                <a:lnTo>
                  <a:pt x="146456" y="125986"/>
                </a:lnTo>
                <a:cubicBezTo>
                  <a:pt x="156148" y="135595"/>
                  <a:pt x="171793" y="135528"/>
                  <a:pt x="181402" y="125836"/>
                </a:cubicBezTo>
                <a:cubicBezTo>
                  <a:pt x="190952" y="116203"/>
                  <a:pt x="190952" y="100673"/>
                  <a:pt x="181402" y="91040"/>
                </a:cubicBezTo>
                <a:lnTo>
                  <a:pt x="175125" y="84764"/>
                </a:lnTo>
                <a:lnTo>
                  <a:pt x="227262" y="84764"/>
                </a:lnTo>
                <a:lnTo>
                  <a:pt x="227262" y="135078"/>
                </a:lnTo>
                <a:cubicBezTo>
                  <a:pt x="227262" y="139450"/>
                  <a:pt x="230805" y="142995"/>
                  <a:pt x="235177" y="142996"/>
                </a:cubicBezTo>
                <a:cubicBezTo>
                  <a:pt x="237450" y="142996"/>
                  <a:pt x="239613" y="142019"/>
                  <a:pt x="241116" y="140315"/>
                </a:cubicBezTo>
                <a:cubicBezTo>
                  <a:pt x="249785" y="130472"/>
                  <a:pt x="264792" y="129521"/>
                  <a:pt x="274635" y="138191"/>
                </a:cubicBezTo>
                <a:cubicBezTo>
                  <a:pt x="284479" y="146860"/>
                  <a:pt x="285430" y="161867"/>
                  <a:pt x="276760" y="171710"/>
                </a:cubicBezTo>
                <a:cubicBezTo>
                  <a:pt x="268090" y="181554"/>
                  <a:pt x="253084" y="182504"/>
                  <a:pt x="243240" y="173835"/>
                </a:cubicBezTo>
                <a:cubicBezTo>
                  <a:pt x="242488" y="173172"/>
                  <a:pt x="241779" y="172462"/>
                  <a:pt x="241116" y="171710"/>
                </a:cubicBezTo>
                <a:cubicBezTo>
                  <a:pt x="238224" y="168431"/>
                  <a:pt x="233221" y="168117"/>
                  <a:pt x="229942" y="171010"/>
                </a:cubicBezTo>
                <a:cubicBezTo>
                  <a:pt x="228237" y="172512"/>
                  <a:pt x="227262" y="174675"/>
                  <a:pt x="227262" y="176947"/>
                </a:cubicBezTo>
                <a:lnTo>
                  <a:pt x="227262" y="227262"/>
                </a:lnTo>
                <a:lnTo>
                  <a:pt x="192283" y="227262"/>
                </a:lnTo>
                <a:cubicBezTo>
                  <a:pt x="201037" y="207230"/>
                  <a:pt x="191895" y="183895"/>
                  <a:pt x="171863" y="175141"/>
                </a:cubicBezTo>
                <a:cubicBezTo>
                  <a:pt x="151832" y="166386"/>
                  <a:pt x="128496" y="175529"/>
                  <a:pt x="119742" y="195561"/>
                </a:cubicBezTo>
                <a:cubicBezTo>
                  <a:pt x="115326" y="205666"/>
                  <a:pt x="115326" y="217156"/>
                  <a:pt x="119742" y="227262"/>
                </a:cubicBezTo>
                <a:lnTo>
                  <a:pt x="84764" y="227262"/>
                </a:lnTo>
                <a:lnTo>
                  <a:pt x="84764" y="124346"/>
                </a:lnTo>
                <a:lnTo>
                  <a:pt x="68931" y="124346"/>
                </a:lnTo>
                <a:lnTo>
                  <a:pt x="68931" y="274761"/>
                </a:lnTo>
                <a:lnTo>
                  <a:pt x="45181" y="274761"/>
                </a:lnTo>
                <a:cubicBezTo>
                  <a:pt x="27700" y="274781"/>
                  <a:pt x="13534" y="288947"/>
                  <a:pt x="13515" y="306427"/>
                </a:cubicBezTo>
                <a:lnTo>
                  <a:pt x="13515" y="374397"/>
                </a:lnTo>
                <a:lnTo>
                  <a:pt x="0" y="387912"/>
                </a:lnTo>
                <a:lnTo>
                  <a:pt x="11196" y="399108"/>
                </a:lnTo>
                <a:lnTo>
                  <a:pt x="27029" y="383274"/>
                </a:lnTo>
                <a:cubicBezTo>
                  <a:pt x="28514" y="381790"/>
                  <a:pt x="29348" y="379776"/>
                  <a:pt x="29348" y="377676"/>
                </a:cubicBezTo>
                <a:lnTo>
                  <a:pt x="29348" y="306427"/>
                </a:lnTo>
                <a:cubicBezTo>
                  <a:pt x="29358" y="297688"/>
                  <a:pt x="36441" y="290604"/>
                  <a:pt x="45181" y="290594"/>
                </a:cubicBezTo>
                <a:lnTo>
                  <a:pt x="68931" y="290594"/>
                </a:lnTo>
                <a:lnTo>
                  <a:pt x="68931" y="311065"/>
                </a:lnTo>
                <a:lnTo>
                  <a:pt x="55416" y="324579"/>
                </a:lnTo>
                <a:lnTo>
                  <a:pt x="66612" y="335775"/>
                </a:lnTo>
                <a:lnTo>
                  <a:pt x="102236" y="300151"/>
                </a:lnTo>
                <a:cubicBezTo>
                  <a:pt x="105703" y="296684"/>
                  <a:pt x="111324" y="296684"/>
                  <a:pt x="114790" y="300151"/>
                </a:cubicBezTo>
                <a:cubicBezTo>
                  <a:pt x="118257" y="303617"/>
                  <a:pt x="118257" y="309238"/>
                  <a:pt x="114790" y="312704"/>
                </a:cubicBezTo>
                <a:lnTo>
                  <a:pt x="79166" y="348329"/>
                </a:lnTo>
                <a:cubicBezTo>
                  <a:pt x="76074" y="351420"/>
                  <a:pt x="76074" y="356432"/>
                  <a:pt x="79165" y="359525"/>
                </a:cubicBezTo>
                <a:cubicBezTo>
                  <a:pt x="79165" y="359525"/>
                  <a:pt x="79166" y="359525"/>
                  <a:pt x="79166" y="359525"/>
                </a:cubicBezTo>
                <a:cubicBezTo>
                  <a:pt x="93538" y="373932"/>
                  <a:pt x="93538" y="397254"/>
                  <a:pt x="79166" y="411661"/>
                </a:cubicBezTo>
                <a:lnTo>
                  <a:pt x="39583" y="451244"/>
                </a:lnTo>
                <a:lnTo>
                  <a:pt x="50779" y="462440"/>
                </a:lnTo>
                <a:lnTo>
                  <a:pt x="90362" y="422857"/>
                </a:lnTo>
                <a:cubicBezTo>
                  <a:pt x="108748" y="404423"/>
                  <a:pt x="110946" y="375335"/>
                  <a:pt x="95540" y="354346"/>
                </a:cubicBezTo>
                <a:lnTo>
                  <a:pt x="125986" y="323900"/>
                </a:lnTo>
                <a:cubicBezTo>
                  <a:pt x="135678" y="314291"/>
                  <a:pt x="135745" y="298646"/>
                  <a:pt x="126137" y="288955"/>
                </a:cubicBezTo>
                <a:cubicBezTo>
                  <a:pt x="116528" y="279263"/>
                  <a:pt x="100883" y="279195"/>
                  <a:pt x="91191" y="288804"/>
                </a:cubicBezTo>
                <a:cubicBezTo>
                  <a:pt x="91140" y="288854"/>
                  <a:pt x="91090" y="288904"/>
                  <a:pt x="91040" y="288955"/>
                </a:cubicBezTo>
                <a:lnTo>
                  <a:pt x="84764" y="295231"/>
                </a:lnTo>
                <a:lnTo>
                  <a:pt x="84764" y="243095"/>
                </a:lnTo>
                <a:lnTo>
                  <a:pt x="135079" y="243095"/>
                </a:lnTo>
                <a:cubicBezTo>
                  <a:pt x="139451" y="243095"/>
                  <a:pt x="142996" y="239551"/>
                  <a:pt x="142996" y="235178"/>
                </a:cubicBezTo>
                <a:cubicBezTo>
                  <a:pt x="142997" y="232906"/>
                  <a:pt x="142020" y="230744"/>
                  <a:pt x="140316" y="229241"/>
                </a:cubicBezTo>
                <a:cubicBezTo>
                  <a:pt x="130473" y="220572"/>
                  <a:pt x="129521" y="205564"/>
                  <a:pt x="138190" y="195721"/>
                </a:cubicBezTo>
                <a:cubicBezTo>
                  <a:pt x="146858" y="185878"/>
                  <a:pt x="161866" y="184926"/>
                  <a:pt x="171709" y="193595"/>
                </a:cubicBezTo>
                <a:cubicBezTo>
                  <a:pt x="181553" y="202263"/>
                  <a:pt x="182504" y="217271"/>
                  <a:pt x="173836" y="227114"/>
                </a:cubicBezTo>
                <a:cubicBezTo>
                  <a:pt x="173173" y="227867"/>
                  <a:pt x="172462" y="228578"/>
                  <a:pt x="171709" y="229241"/>
                </a:cubicBezTo>
                <a:cubicBezTo>
                  <a:pt x="168430" y="232132"/>
                  <a:pt x="168116" y="237136"/>
                  <a:pt x="171009" y="240414"/>
                </a:cubicBezTo>
                <a:cubicBezTo>
                  <a:pt x="172511" y="242119"/>
                  <a:pt x="174674" y="243095"/>
                  <a:pt x="176946" y="243095"/>
                </a:cubicBezTo>
                <a:lnTo>
                  <a:pt x="227262" y="243095"/>
                </a:lnTo>
                <a:lnTo>
                  <a:pt x="227262" y="278072"/>
                </a:lnTo>
                <a:cubicBezTo>
                  <a:pt x="207230" y="269319"/>
                  <a:pt x="183895" y="278463"/>
                  <a:pt x="175142" y="298496"/>
                </a:cubicBezTo>
                <a:cubicBezTo>
                  <a:pt x="166389" y="318528"/>
                  <a:pt x="175533" y="341863"/>
                  <a:pt x="195566" y="350616"/>
                </a:cubicBezTo>
                <a:cubicBezTo>
                  <a:pt x="205669" y="355030"/>
                  <a:pt x="217157" y="355030"/>
                  <a:pt x="227262" y="350616"/>
                </a:cubicBezTo>
                <a:lnTo>
                  <a:pt x="227262" y="385593"/>
                </a:lnTo>
                <a:lnTo>
                  <a:pt x="124346" y="385593"/>
                </a:lnTo>
                <a:lnTo>
                  <a:pt x="124346" y="401426"/>
                </a:lnTo>
                <a:lnTo>
                  <a:pt x="274761" y="401426"/>
                </a:lnTo>
                <a:lnTo>
                  <a:pt x="274761" y="425176"/>
                </a:lnTo>
                <a:cubicBezTo>
                  <a:pt x="274781" y="442657"/>
                  <a:pt x="288947" y="456822"/>
                  <a:pt x="306427" y="456842"/>
                </a:cubicBezTo>
                <a:lnTo>
                  <a:pt x="374398" y="456842"/>
                </a:lnTo>
                <a:lnTo>
                  <a:pt x="387912" y="470357"/>
                </a:lnTo>
                <a:lnTo>
                  <a:pt x="399108" y="459161"/>
                </a:lnTo>
                <a:lnTo>
                  <a:pt x="383274" y="443328"/>
                </a:lnTo>
                <a:cubicBezTo>
                  <a:pt x="381790" y="441843"/>
                  <a:pt x="379776" y="441009"/>
                  <a:pt x="377676" y="441009"/>
                </a:cubicBezTo>
                <a:lnTo>
                  <a:pt x="306427" y="441009"/>
                </a:lnTo>
                <a:cubicBezTo>
                  <a:pt x="297688" y="440999"/>
                  <a:pt x="290604" y="433916"/>
                  <a:pt x="290594" y="425176"/>
                </a:cubicBezTo>
                <a:lnTo>
                  <a:pt x="290594" y="401426"/>
                </a:lnTo>
                <a:lnTo>
                  <a:pt x="311065" y="401426"/>
                </a:lnTo>
                <a:lnTo>
                  <a:pt x="324579" y="414941"/>
                </a:lnTo>
                <a:lnTo>
                  <a:pt x="335775" y="403745"/>
                </a:lnTo>
                <a:lnTo>
                  <a:pt x="300151" y="368120"/>
                </a:lnTo>
                <a:cubicBezTo>
                  <a:pt x="296684" y="364654"/>
                  <a:pt x="296684" y="359033"/>
                  <a:pt x="300151" y="355566"/>
                </a:cubicBezTo>
                <a:cubicBezTo>
                  <a:pt x="303617" y="352100"/>
                  <a:pt x="309238" y="352100"/>
                  <a:pt x="312704" y="355566"/>
                </a:cubicBezTo>
                <a:lnTo>
                  <a:pt x="348329" y="391191"/>
                </a:lnTo>
                <a:cubicBezTo>
                  <a:pt x="351420" y="394282"/>
                  <a:pt x="356432" y="394282"/>
                  <a:pt x="359525" y="391191"/>
                </a:cubicBezTo>
                <a:cubicBezTo>
                  <a:pt x="359525" y="391191"/>
                  <a:pt x="359525" y="391191"/>
                  <a:pt x="359525" y="391191"/>
                </a:cubicBezTo>
                <a:cubicBezTo>
                  <a:pt x="373921" y="376794"/>
                  <a:pt x="397263" y="376794"/>
                  <a:pt x="411660" y="391190"/>
                </a:cubicBezTo>
                <a:cubicBezTo>
                  <a:pt x="411660" y="391190"/>
                  <a:pt x="411661" y="391191"/>
                  <a:pt x="411661" y="391191"/>
                </a:cubicBezTo>
                <a:lnTo>
                  <a:pt x="451244" y="430774"/>
                </a:lnTo>
                <a:lnTo>
                  <a:pt x="462440" y="419578"/>
                </a:lnTo>
                <a:lnTo>
                  <a:pt x="422857" y="379995"/>
                </a:lnTo>
                <a:cubicBezTo>
                  <a:pt x="412996" y="370080"/>
                  <a:pt x="399578" y="364522"/>
                  <a:pt x="385593" y="364560"/>
                </a:cubicBezTo>
                <a:close/>
              </a:path>
            </a:pathLst>
          </a:custGeom>
          <a:solidFill>
            <a:srgbClr val="FFFFFF">
              <a:alpha val="49411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370" name="Google Shape;3370;p18"/>
          <p:cNvGrpSpPr/>
          <p:nvPr/>
        </p:nvGrpSpPr>
        <p:grpSpPr>
          <a:xfrm>
            <a:off x="174261" y="3190310"/>
            <a:ext cx="477811" cy="492854"/>
            <a:chOff x="183129" y="3298366"/>
            <a:chExt cx="477811" cy="492854"/>
          </a:xfrm>
        </p:grpSpPr>
        <p:sp>
          <p:nvSpPr>
            <p:cNvPr id="3371" name="Google Shape;3371;p18"/>
            <p:cNvSpPr/>
            <p:nvPr/>
          </p:nvSpPr>
          <p:spPr>
            <a:xfrm>
              <a:off x="317679" y="3416778"/>
              <a:ext cx="12970" cy="56596"/>
            </a:xfrm>
            <a:custGeom>
              <a:avLst/>
              <a:gdLst/>
              <a:ahLst/>
              <a:cxnLst/>
              <a:rect l="l" t="t" r="r" b="b"/>
              <a:pathLst>
                <a:path w="12970" h="56596" extrusionOk="0">
                  <a:moveTo>
                    <a:pt x="6488" y="0"/>
                  </a:moveTo>
                  <a:cubicBezTo>
                    <a:pt x="6487" y="0"/>
                    <a:pt x="6486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4"/>
                  </a:cubicBezTo>
                  <a:lnTo>
                    <a:pt x="0" y="50112"/>
                  </a:lnTo>
                  <a:cubicBezTo>
                    <a:pt x="0" y="53693"/>
                    <a:pt x="2903" y="56597"/>
                    <a:pt x="6485" y="56597"/>
                  </a:cubicBezTo>
                  <a:cubicBezTo>
                    <a:pt x="10067" y="56597"/>
                    <a:pt x="12970" y="53693"/>
                    <a:pt x="12970" y="50112"/>
                  </a:cubicBezTo>
                  <a:lnTo>
                    <a:pt x="12970" y="6484"/>
                  </a:lnTo>
                  <a:cubicBezTo>
                    <a:pt x="12970" y="2905"/>
                    <a:pt x="10069" y="1"/>
                    <a:pt x="6488" y="0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2" name="Google Shape;3372;p18"/>
            <p:cNvSpPr/>
            <p:nvPr/>
          </p:nvSpPr>
          <p:spPr>
            <a:xfrm>
              <a:off x="343617" y="3410547"/>
              <a:ext cx="12970" cy="37896"/>
            </a:xfrm>
            <a:custGeom>
              <a:avLst/>
              <a:gdLst/>
              <a:ahLst/>
              <a:cxnLst/>
              <a:rect l="l" t="t" r="r" b="b"/>
              <a:pathLst>
                <a:path w="12970" h="37896" extrusionOk="0">
                  <a:moveTo>
                    <a:pt x="6489" y="0"/>
                  </a:moveTo>
                  <a:cubicBezTo>
                    <a:pt x="6488" y="0"/>
                    <a:pt x="6487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4"/>
                  </a:cubicBezTo>
                  <a:lnTo>
                    <a:pt x="0" y="31411"/>
                  </a:lnTo>
                  <a:cubicBezTo>
                    <a:pt x="0" y="34993"/>
                    <a:pt x="2903" y="37896"/>
                    <a:pt x="6485" y="37896"/>
                  </a:cubicBezTo>
                  <a:cubicBezTo>
                    <a:pt x="10067" y="37896"/>
                    <a:pt x="12970" y="34993"/>
                    <a:pt x="12970" y="31411"/>
                  </a:cubicBezTo>
                  <a:lnTo>
                    <a:pt x="12970" y="6484"/>
                  </a:lnTo>
                  <a:cubicBezTo>
                    <a:pt x="12972" y="2904"/>
                    <a:pt x="10070" y="1"/>
                    <a:pt x="6489" y="0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3" name="Google Shape;3373;p18"/>
            <p:cNvSpPr/>
            <p:nvPr/>
          </p:nvSpPr>
          <p:spPr>
            <a:xfrm>
              <a:off x="369559" y="3429242"/>
              <a:ext cx="12970" cy="44134"/>
            </a:xfrm>
            <a:custGeom>
              <a:avLst/>
              <a:gdLst/>
              <a:ahLst/>
              <a:cxnLst/>
              <a:rect l="l" t="t" r="r" b="b"/>
              <a:pathLst>
                <a:path w="12970" h="44134" extrusionOk="0">
                  <a:moveTo>
                    <a:pt x="6488" y="0"/>
                  </a:moveTo>
                  <a:cubicBezTo>
                    <a:pt x="6487" y="0"/>
                    <a:pt x="6486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5"/>
                  </a:cubicBezTo>
                  <a:lnTo>
                    <a:pt x="0" y="37650"/>
                  </a:lnTo>
                  <a:cubicBezTo>
                    <a:pt x="0" y="41231"/>
                    <a:pt x="2903" y="44135"/>
                    <a:pt x="6485" y="44135"/>
                  </a:cubicBezTo>
                  <a:cubicBezTo>
                    <a:pt x="10067" y="44135"/>
                    <a:pt x="12970" y="41231"/>
                    <a:pt x="12970" y="37650"/>
                  </a:cubicBezTo>
                  <a:lnTo>
                    <a:pt x="12970" y="6485"/>
                  </a:lnTo>
                  <a:cubicBezTo>
                    <a:pt x="12970" y="2904"/>
                    <a:pt x="10069" y="1"/>
                    <a:pt x="6488" y="0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4" name="Google Shape;3374;p18"/>
            <p:cNvSpPr/>
            <p:nvPr/>
          </p:nvSpPr>
          <p:spPr>
            <a:xfrm>
              <a:off x="183129" y="3298366"/>
              <a:ext cx="477811" cy="492854"/>
            </a:xfrm>
            <a:custGeom>
              <a:avLst/>
              <a:gdLst/>
              <a:ahLst/>
              <a:cxnLst/>
              <a:rect l="l" t="t" r="r" b="b"/>
              <a:pathLst>
                <a:path w="477811" h="492854" extrusionOk="0">
                  <a:moveTo>
                    <a:pt x="476937" y="432666"/>
                  </a:moveTo>
                  <a:lnTo>
                    <a:pt x="446324" y="379811"/>
                  </a:lnTo>
                  <a:lnTo>
                    <a:pt x="476215" y="345562"/>
                  </a:lnTo>
                  <a:cubicBezTo>
                    <a:pt x="477656" y="343907"/>
                    <a:pt x="478163" y="341638"/>
                    <a:pt x="477565" y="339528"/>
                  </a:cubicBezTo>
                  <a:cubicBezTo>
                    <a:pt x="476963" y="337416"/>
                    <a:pt x="475337" y="335750"/>
                    <a:pt x="473240" y="335101"/>
                  </a:cubicBezTo>
                  <a:lnTo>
                    <a:pt x="472056" y="334746"/>
                  </a:lnTo>
                  <a:cubicBezTo>
                    <a:pt x="450787" y="328951"/>
                    <a:pt x="430431" y="320217"/>
                    <a:pt x="411576" y="308793"/>
                  </a:cubicBezTo>
                  <a:cubicBezTo>
                    <a:pt x="411415" y="308700"/>
                    <a:pt x="411226" y="308660"/>
                    <a:pt x="411056" y="308580"/>
                  </a:cubicBezTo>
                  <a:cubicBezTo>
                    <a:pt x="410867" y="308490"/>
                    <a:pt x="410672" y="308410"/>
                    <a:pt x="410474" y="308341"/>
                  </a:cubicBezTo>
                  <a:cubicBezTo>
                    <a:pt x="409813" y="308097"/>
                    <a:pt x="409118" y="307960"/>
                    <a:pt x="408414" y="307931"/>
                  </a:cubicBezTo>
                  <a:cubicBezTo>
                    <a:pt x="408373" y="307930"/>
                    <a:pt x="408338" y="307907"/>
                    <a:pt x="408296" y="307907"/>
                  </a:cubicBezTo>
                  <a:lnTo>
                    <a:pt x="408188" y="307907"/>
                  </a:lnTo>
                  <a:cubicBezTo>
                    <a:pt x="408035" y="307910"/>
                    <a:pt x="407909" y="307988"/>
                    <a:pt x="407759" y="308000"/>
                  </a:cubicBezTo>
                  <a:cubicBezTo>
                    <a:pt x="407109" y="308023"/>
                    <a:pt x="406468" y="308153"/>
                    <a:pt x="405860" y="308385"/>
                  </a:cubicBezTo>
                  <a:cubicBezTo>
                    <a:pt x="405802" y="308408"/>
                    <a:pt x="405738" y="308412"/>
                    <a:pt x="405681" y="308436"/>
                  </a:cubicBezTo>
                  <a:lnTo>
                    <a:pt x="405630" y="308451"/>
                  </a:lnTo>
                  <a:lnTo>
                    <a:pt x="387711" y="316307"/>
                  </a:lnTo>
                  <a:cubicBezTo>
                    <a:pt x="393954" y="286860"/>
                    <a:pt x="397354" y="256883"/>
                    <a:pt x="397863" y="226786"/>
                  </a:cubicBezTo>
                  <a:cubicBezTo>
                    <a:pt x="398027" y="226077"/>
                    <a:pt x="398068" y="225345"/>
                    <a:pt x="397981" y="224623"/>
                  </a:cubicBezTo>
                  <a:cubicBezTo>
                    <a:pt x="398209" y="223266"/>
                    <a:pt x="397996" y="221871"/>
                    <a:pt x="397371" y="220644"/>
                  </a:cubicBezTo>
                  <a:lnTo>
                    <a:pt x="335773" y="103731"/>
                  </a:lnTo>
                  <a:lnTo>
                    <a:pt x="335751" y="103644"/>
                  </a:lnTo>
                  <a:cubicBezTo>
                    <a:pt x="335731" y="103603"/>
                    <a:pt x="335693" y="103579"/>
                    <a:pt x="335673" y="103539"/>
                  </a:cubicBezTo>
                  <a:lnTo>
                    <a:pt x="335631" y="103460"/>
                  </a:lnTo>
                  <a:cubicBezTo>
                    <a:pt x="335316" y="102882"/>
                    <a:pt x="334915" y="102356"/>
                    <a:pt x="334439" y="101900"/>
                  </a:cubicBezTo>
                  <a:cubicBezTo>
                    <a:pt x="334215" y="101682"/>
                    <a:pt x="333975" y="101483"/>
                    <a:pt x="333721" y="101302"/>
                  </a:cubicBezTo>
                  <a:cubicBezTo>
                    <a:pt x="333598" y="101211"/>
                    <a:pt x="333500" y="101091"/>
                    <a:pt x="333370" y="101009"/>
                  </a:cubicBezTo>
                  <a:lnTo>
                    <a:pt x="176112" y="1012"/>
                  </a:lnTo>
                  <a:cubicBezTo>
                    <a:pt x="174205" y="-200"/>
                    <a:pt x="171805" y="-332"/>
                    <a:pt x="169776" y="664"/>
                  </a:cubicBezTo>
                  <a:lnTo>
                    <a:pt x="132799" y="18805"/>
                  </a:lnTo>
                  <a:cubicBezTo>
                    <a:pt x="131906" y="18912"/>
                    <a:pt x="131046" y="19207"/>
                    <a:pt x="130275" y="19669"/>
                  </a:cubicBezTo>
                  <a:lnTo>
                    <a:pt x="68474" y="58452"/>
                  </a:lnTo>
                  <a:cubicBezTo>
                    <a:pt x="66556" y="59656"/>
                    <a:pt x="65405" y="61773"/>
                    <a:pt x="65437" y="64038"/>
                  </a:cubicBezTo>
                  <a:cubicBezTo>
                    <a:pt x="65722" y="83732"/>
                    <a:pt x="67153" y="104513"/>
                    <a:pt x="69564" y="125885"/>
                  </a:cubicBezTo>
                  <a:cubicBezTo>
                    <a:pt x="55140" y="118987"/>
                    <a:pt x="38924" y="116758"/>
                    <a:pt x="23174" y="119508"/>
                  </a:cubicBezTo>
                  <a:cubicBezTo>
                    <a:pt x="18095" y="120297"/>
                    <a:pt x="12947" y="120545"/>
                    <a:pt x="7816" y="120249"/>
                  </a:cubicBezTo>
                  <a:lnTo>
                    <a:pt x="6971" y="120185"/>
                  </a:lnTo>
                  <a:cubicBezTo>
                    <a:pt x="3401" y="119916"/>
                    <a:pt x="288" y="122592"/>
                    <a:pt x="18" y="126163"/>
                  </a:cubicBezTo>
                  <a:cubicBezTo>
                    <a:pt x="-97" y="127697"/>
                    <a:pt x="336" y="129220"/>
                    <a:pt x="1240" y="130464"/>
                  </a:cubicBezTo>
                  <a:lnTo>
                    <a:pt x="37591" y="180479"/>
                  </a:lnTo>
                  <a:cubicBezTo>
                    <a:pt x="25873" y="200628"/>
                    <a:pt x="26365" y="231612"/>
                    <a:pt x="40397" y="261708"/>
                  </a:cubicBezTo>
                  <a:lnTo>
                    <a:pt x="48380" y="280055"/>
                  </a:lnTo>
                  <a:cubicBezTo>
                    <a:pt x="49199" y="281931"/>
                    <a:pt x="50855" y="283311"/>
                    <a:pt x="52848" y="283778"/>
                  </a:cubicBezTo>
                  <a:cubicBezTo>
                    <a:pt x="53859" y="284007"/>
                    <a:pt x="54909" y="283998"/>
                    <a:pt x="55917" y="283753"/>
                  </a:cubicBezTo>
                  <a:cubicBezTo>
                    <a:pt x="72614" y="282159"/>
                    <a:pt x="89459" y="284016"/>
                    <a:pt x="105407" y="289211"/>
                  </a:cubicBezTo>
                  <a:cubicBezTo>
                    <a:pt x="128141" y="361306"/>
                    <a:pt x="162476" y="429213"/>
                    <a:pt x="207062" y="490259"/>
                  </a:cubicBezTo>
                  <a:cubicBezTo>
                    <a:pt x="208288" y="491893"/>
                    <a:pt x="210212" y="492856"/>
                    <a:pt x="212255" y="492855"/>
                  </a:cubicBezTo>
                  <a:cubicBezTo>
                    <a:pt x="212395" y="492855"/>
                    <a:pt x="212537" y="492848"/>
                    <a:pt x="212680" y="492842"/>
                  </a:cubicBezTo>
                  <a:cubicBezTo>
                    <a:pt x="234960" y="491467"/>
                    <a:pt x="256371" y="483693"/>
                    <a:pt x="274342" y="470453"/>
                  </a:cubicBezTo>
                  <a:cubicBezTo>
                    <a:pt x="291363" y="465875"/>
                    <a:pt x="307133" y="457522"/>
                    <a:pt x="320484" y="446014"/>
                  </a:cubicBezTo>
                  <a:cubicBezTo>
                    <a:pt x="328547" y="448773"/>
                    <a:pt x="336995" y="450242"/>
                    <a:pt x="345516" y="450368"/>
                  </a:cubicBezTo>
                  <a:cubicBezTo>
                    <a:pt x="354903" y="450715"/>
                    <a:pt x="364179" y="448248"/>
                    <a:pt x="372153" y="443281"/>
                  </a:cubicBezTo>
                  <a:cubicBezTo>
                    <a:pt x="372446" y="443112"/>
                    <a:pt x="372699" y="442893"/>
                    <a:pt x="372987" y="442715"/>
                  </a:cubicBezTo>
                  <a:cubicBezTo>
                    <a:pt x="373105" y="442645"/>
                    <a:pt x="373235" y="442619"/>
                    <a:pt x="373350" y="442540"/>
                  </a:cubicBezTo>
                  <a:lnTo>
                    <a:pt x="409899" y="417317"/>
                  </a:lnTo>
                  <a:cubicBezTo>
                    <a:pt x="428218" y="428192"/>
                    <a:pt x="447967" y="436452"/>
                    <a:pt x="468572" y="441856"/>
                  </a:cubicBezTo>
                  <a:lnTo>
                    <a:pt x="469415" y="442115"/>
                  </a:lnTo>
                  <a:cubicBezTo>
                    <a:pt x="470035" y="442302"/>
                    <a:pt x="470679" y="442399"/>
                    <a:pt x="471327" y="442400"/>
                  </a:cubicBezTo>
                  <a:cubicBezTo>
                    <a:pt x="474908" y="442401"/>
                    <a:pt x="477811" y="439497"/>
                    <a:pt x="477811" y="435917"/>
                  </a:cubicBezTo>
                  <a:cubicBezTo>
                    <a:pt x="477811" y="434775"/>
                    <a:pt x="477509" y="433653"/>
                    <a:pt x="476937" y="432666"/>
                  </a:cubicBezTo>
                  <a:close/>
                  <a:moveTo>
                    <a:pt x="383389" y="221927"/>
                  </a:moveTo>
                  <a:lnTo>
                    <a:pt x="355697" y="234018"/>
                  </a:lnTo>
                  <a:lnTo>
                    <a:pt x="299868" y="128048"/>
                  </a:lnTo>
                  <a:lnTo>
                    <a:pt x="327055" y="115008"/>
                  </a:lnTo>
                  <a:lnTo>
                    <a:pt x="383389" y="221927"/>
                  </a:lnTo>
                  <a:close/>
                  <a:moveTo>
                    <a:pt x="384528" y="235577"/>
                  </a:moveTo>
                  <a:cubicBezTo>
                    <a:pt x="383602" y="262988"/>
                    <a:pt x="380193" y="290257"/>
                    <a:pt x="374343" y="317053"/>
                  </a:cubicBezTo>
                  <a:cubicBezTo>
                    <a:pt x="374312" y="317192"/>
                    <a:pt x="374287" y="317350"/>
                    <a:pt x="374261" y="317515"/>
                  </a:cubicBezTo>
                  <a:lnTo>
                    <a:pt x="372985" y="322764"/>
                  </a:lnTo>
                  <a:lnTo>
                    <a:pt x="366135" y="325767"/>
                  </a:lnTo>
                  <a:cubicBezTo>
                    <a:pt x="365899" y="325910"/>
                    <a:pt x="365673" y="326068"/>
                    <a:pt x="365459" y="326242"/>
                  </a:cubicBezTo>
                  <a:cubicBezTo>
                    <a:pt x="365191" y="326342"/>
                    <a:pt x="364930" y="326460"/>
                    <a:pt x="364679" y="326596"/>
                  </a:cubicBezTo>
                  <a:cubicBezTo>
                    <a:pt x="360089" y="329378"/>
                    <a:pt x="354866" y="330943"/>
                    <a:pt x="349503" y="331144"/>
                  </a:cubicBezTo>
                  <a:cubicBezTo>
                    <a:pt x="355154" y="303350"/>
                    <a:pt x="358310" y="275107"/>
                    <a:pt x="358936" y="246751"/>
                  </a:cubicBezTo>
                  <a:lnTo>
                    <a:pt x="384528" y="235577"/>
                  </a:lnTo>
                  <a:close/>
                  <a:moveTo>
                    <a:pt x="172221" y="13907"/>
                  </a:moveTo>
                  <a:lnTo>
                    <a:pt x="316536" y="105672"/>
                  </a:lnTo>
                  <a:lnTo>
                    <a:pt x="291445" y="117707"/>
                  </a:lnTo>
                  <a:lnTo>
                    <a:pt x="147304" y="26131"/>
                  </a:lnTo>
                  <a:lnTo>
                    <a:pt x="172221" y="13907"/>
                  </a:lnTo>
                  <a:close/>
                  <a:moveTo>
                    <a:pt x="133685" y="32842"/>
                  </a:moveTo>
                  <a:lnTo>
                    <a:pt x="286050" y="129641"/>
                  </a:lnTo>
                  <a:lnTo>
                    <a:pt x="346086" y="243597"/>
                  </a:lnTo>
                  <a:cubicBezTo>
                    <a:pt x="345611" y="272833"/>
                    <a:pt x="342368" y="301958"/>
                    <a:pt x="336401" y="330582"/>
                  </a:cubicBezTo>
                  <a:cubicBezTo>
                    <a:pt x="332168" y="329906"/>
                    <a:pt x="327998" y="328878"/>
                    <a:pt x="323934" y="327509"/>
                  </a:cubicBezTo>
                  <a:cubicBezTo>
                    <a:pt x="329381" y="301344"/>
                    <a:pt x="332439" y="274736"/>
                    <a:pt x="333072" y="248017"/>
                  </a:cubicBezTo>
                  <a:cubicBezTo>
                    <a:pt x="333099" y="246909"/>
                    <a:pt x="332842" y="245812"/>
                    <a:pt x="332325" y="244832"/>
                  </a:cubicBezTo>
                  <a:lnTo>
                    <a:pt x="276683" y="139261"/>
                  </a:lnTo>
                  <a:cubicBezTo>
                    <a:pt x="276156" y="138260"/>
                    <a:pt x="275377" y="137415"/>
                    <a:pt x="274422" y="136810"/>
                  </a:cubicBezTo>
                  <a:lnTo>
                    <a:pt x="137140" y="49522"/>
                  </a:lnTo>
                  <a:cubicBezTo>
                    <a:pt x="135031" y="48178"/>
                    <a:pt x="132337" y="48169"/>
                    <a:pt x="130218" y="49497"/>
                  </a:cubicBezTo>
                  <a:lnTo>
                    <a:pt x="94810" y="71675"/>
                  </a:lnTo>
                  <a:cubicBezTo>
                    <a:pt x="92841" y="72909"/>
                    <a:pt x="91682" y="75103"/>
                    <a:pt x="91773" y="77425"/>
                  </a:cubicBezTo>
                  <a:cubicBezTo>
                    <a:pt x="93111" y="107948"/>
                    <a:pt x="96463" y="138348"/>
                    <a:pt x="101808" y="168429"/>
                  </a:cubicBezTo>
                  <a:cubicBezTo>
                    <a:pt x="97007" y="167242"/>
                    <a:pt x="92463" y="166325"/>
                    <a:pt x="88216" y="165650"/>
                  </a:cubicBezTo>
                  <a:cubicBezTo>
                    <a:pt x="87717" y="162669"/>
                    <a:pt x="87221" y="159715"/>
                    <a:pt x="86757" y="156759"/>
                  </a:cubicBezTo>
                  <a:cubicBezTo>
                    <a:pt x="85665" y="149888"/>
                    <a:pt x="84700" y="143139"/>
                    <a:pt x="83863" y="136512"/>
                  </a:cubicBezTo>
                  <a:cubicBezTo>
                    <a:pt x="80827" y="113619"/>
                    <a:pt x="79027" y="90577"/>
                    <a:pt x="78470" y="67489"/>
                  </a:cubicBezTo>
                  <a:lnTo>
                    <a:pt x="133685" y="32842"/>
                  </a:lnTo>
                  <a:close/>
                  <a:moveTo>
                    <a:pt x="192933" y="193186"/>
                  </a:moveTo>
                  <a:cubicBezTo>
                    <a:pt x="192932" y="193186"/>
                    <a:pt x="192931" y="193186"/>
                    <a:pt x="192930" y="193186"/>
                  </a:cubicBezTo>
                  <a:cubicBezTo>
                    <a:pt x="189349" y="193185"/>
                    <a:pt x="186446" y="196087"/>
                    <a:pt x="186445" y="199667"/>
                  </a:cubicBezTo>
                  <a:cubicBezTo>
                    <a:pt x="186445" y="199668"/>
                    <a:pt x="186445" y="199669"/>
                    <a:pt x="186445" y="199670"/>
                  </a:cubicBezTo>
                  <a:lnTo>
                    <a:pt x="186445" y="211516"/>
                  </a:lnTo>
                  <a:cubicBezTo>
                    <a:pt x="182068" y="208101"/>
                    <a:pt x="177748" y="204945"/>
                    <a:pt x="173475" y="201986"/>
                  </a:cubicBezTo>
                  <a:lnTo>
                    <a:pt x="173475" y="174768"/>
                  </a:lnTo>
                  <a:cubicBezTo>
                    <a:pt x="173475" y="171186"/>
                    <a:pt x="170572" y="168283"/>
                    <a:pt x="166990" y="168283"/>
                  </a:cubicBezTo>
                  <a:cubicBezTo>
                    <a:pt x="163408" y="168283"/>
                    <a:pt x="160505" y="171186"/>
                    <a:pt x="160505" y="174768"/>
                  </a:cubicBezTo>
                  <a:lnTo>
                    <a:pt x="160505" y="193519"/>
                  </a:lnTo>
                  <a:cubicBezTo>
                    <a:pt x="146393" y="184829"/>
                    <a:pt x="131343" y="177762"/>
                    <a:pt x="115643" y="172454"/>
                  </a:cubicBezTo>
                  <a:cubicBezTo>
                    <a:pt x="110047" y="142128"/>
                    <a:pt x="106456" y="111466"/>
                    <a:pt x="104892" y="80667"/>
                  </a:cubicBezTo>
                  <a:lnTo>
                    <a:pt x="133634" y="62663"/>
                  </a:lnTo>
                  <a:lnTo>
                    <a:pt x="266012" y="146828"/>
                  </a:lnTo>
                  <a:lnTo>
                    <a:pt x="320058" y="249371"/>
                  </a:lnTo>
                  <a:cubicBezTo>
                    <a:pt x="319383" y="273942"/>
                    <a:pt x="316591" y="298409"/>
                    <a:pt x="311711" y="322500"/>
                  </a:cubicBezTo>
                  <a:cubicBezTo>
                    <a:pt x="291794" y="312954"/>
                    <a:pt x="266240" y="294007"/>
                    <a:pt x="234905" y="257945"/>
                  </a:cubicBezTo>
                  <a:cubicBezTo>
                    <a:pt x="223915" y="245236"/>
                    <a:pt x="212056" y="233305"/>
                    <a:pt x="199415" y="222236"/>
                  </a:cubicBezTo>
                  <a:lnTo>
                    <a:pt x="199415" y="199669"/>
                  </a:lnTo>
                  <a:cubicBezTo>
                    <a:pt x="199416" y="196090"/>
                    <a:pt x="196514" y="193187"/>
                    <a:pt x="192933" y="193186"/>
                  </a:cubicBezTo>
                  <a:close/>
                  <a:moveTo>
                    <a:pt x="19122" y="133004"/>
                  </a:moveTo>
                  <a:cubicBezTo>
                    <a:pt x="21006" y="132826"/>
                    <a:pt x="22862" y="132611"/>
                    <a:pt x="24699" y="132389"/>
                  </a:cubicBezTo>
                  <a:cubicBezTo>
                    <a:pt x="40878" y="129488"/>
                    <a:pt x="57558" y="132730"/>
                    <a:pt x="71473" y="141481"/>
                  </a:cubicBezTo>
                  <a:cubicBezTo>
                    <a:pt x="72024" y="145664"/>
                    <a:pt x="72640" y="149909"/>
                    <a:pt x="73289" y="154187"/>
                  </a:cubicBezTo>
                  <a:lnTo>
                    <a:pt x="68908" y="156511"/>
                  </a:lnTo>
                  <a:cubicBezTo>
                    <a:pt x="68418" y="156770"/>
                    <a:pt x="51344" y="165619"/>
                    <a:pt x="51344" y="165619"/>
                  </a:cubicBezTo>
                  <a:lnTo>
                    <a:pt x="51442" y="165807"/>
                  </a:lnTo>
                  <a:cubicBezTo>
                    <a:pt x="51166" y="165907"/>
                    <a:pt x="50882" y="166008"/>
                    <a:pt x="50680" y="166106"/>
                  </a:cubicBezTo>
                  <a:lnTo>
                    <a:pt x="50635" y="166042"/>
                  </a:lnTo>
                  <a:cubicBezTo>
                    <a:pt x="48975" y="167207"/>
                    <a:pt x="47401" y="168489"/>
                    <a:pt x="45925" y="169881"/>
                  </a:cubicBezTo>
                  <a:lnTo>
                    <a:pt x="19122" y="133004"/>
                  </a:lnTo>
                  <a:close/>
                  <a:moveTo>
                    <a:pt x="267653" y="459316"/>
                  </a:moveTo>
                  <a:cubicBezTo>
                    <a:pt x="252419" y="470792"/>
                    <a:pt x="234302" y="477818"/>
                    <a:pt x="215314" y="479612"/>
                  </a:cubicBezTo>
                  <a:cubicBezTo>
                    <a:pt x="174536" y="423103"/>
                    <a:pt x="142695" y="360657"/>
                    <a:pt x="120912" y="294463"/>
                  </a:cubicBezTo>
                  <a:cubicBezTo>
                    <a:pt x="125949" y="296429"/>
                    <a:pt x="131222" y="298771"/>
                    <a:pt x="136660" y="301447"/>
                  </a:cubicBezTo>
                  <a:cubicBezTo>
                    <a:pt x="156662" y="358842"/>
                    <a:pt x="184368" y="413255"/>
                    <a:pt x="219019" y="463191"/>
                  </a:cubicBezTo>
                  <a:cubicBezTo>
                    <a:pt x="220234" y="464914"/>
                    <a:pt x="222211" y="465938"/>
                    <a:pt x="224320" y="465939"/>
                  </a:cubicBezTo>
                  <a:cubicBezTo>
                    <a:pt x="224822" y="465939"/>
                    <a:pt x="225323" y="465881"/>
                    <a:pt x="225811" y="465762"/>
                  </a:cubicBezTo>
                  <a:cubicBezTo>
                    <a:pt x="248827" y="459699"/>
                    <a:pt x="268988" y="445758"/>
                    <a:pt x="282788" y="426366"/>
                  </a:cubicBezTo>
                  <a:cubicBezTo>
                    <a:pt x="286451" y="428931"/>
                    <a:pt x="289987" y="431209"/>
                    <a:pt x="293432" y="433288"/>
                  </a:cubicBezTo>
                  <a:cubicBezTo>
                    <a:pt x="286059" y="443092"/>
                    <a:pt x="277386" y="451848"/>
                    <a:pt x="267653" y="459316"/>
                  </a:cubicBezTo>
                  <a:close/>
                  <a:moveTo>
                    <a:pt x="153997" y="310953"/>
                  </a:moveTo>
                  <a:cubicBezTo>
                    <a:pt x="180755" y="327671"/>
                    <a:pt x="204748" y="348452"/>
                    <a:pt x="225114" y="372548"/>
                  </a:cubicBezTo>
                  <a:cubicBezTo>
                    <a:pt x="239410" y="389351"/>
                    <a:pt x="255240" y="404786"/>
                    <a:pt x="272397" y="418653"/>
                  </a:cubicBezTo>
                  <a:cubicBezTo>
                    <a:pt x="261180" y="434288"/>
                    <a:pt x="245299" y="445969"/>
                    <a:pt x="227032" y="452021"/>
                  </a:cubicBezTo>
                  <a:cubicBezTo>
                    <a:pt x="197037" y="408146"/>
                    <a:pt x="172509" y="360773"/>
                    <a:pt x="153997" y="310953"/>
                  </a:cubicBezTo>
                  <a:close/>
                  <a:moveTo>
                    <a:pt x="301477" y="444126"/>
                  </a:moveTo>
                  <a:cubicBezTo>
                    <a:pt x="302640" y="442680"/>
                    <a:pt x="303754" y="441138"/>
                    <a:pt x="304886" y="439631"/>
                  </a:cubicBezTo>
                  <a:cubicBezTo>
                    <a:pt x="305495" y="439932"/>
                    <a:pt x="306071" y="440170"/>
                    <a:pt x="306671" y="440456"/>
                  </a:cubicBezTo>
                  <a:cubicBezTo>
                    <a:pt x="304963" y="441737"/>
                    <a:pt x="303232" y="442960"/>
                    <a:pt x="301477" y="444126"/>
                  </a:cubicBezTo>
                  <a:close/>
                  <a:moveTo>
                    <a:pt x="365496" y="432141"/>
                  </a:moveTo>
                  <a:cubicBezTo>
                    <a:pt x="365211" y="432312"/>
                    <a:pt x="364937" y="432497"/>
                    <a:pt x="364672" y="432699"/>
                  </a:cubicBezTo>
                  <a:cubicBezTo>
                    <a:pt x="364242" y="433028"/>
                    <a:pt x="321558" y="463774"/>
                    <a:pt x="234904" y="364037"/>
                  </a:cubicBezTo>
                  <a:lnTo>
                    <a:pt x="234904" y="364037"/>
                  </a:lnTo>
                  <a:cubicBezTo>
                    <a:pt x="209926" y="334174"/>
                    <a:pt x="179425" y="309408"/>
                    <a:pt x="145070" y="291094"/>
                  </a:cubicBezTo>
                  <a:cubicBezTo>
                    <a:pt x="144758" y="290899"/>
                    <a:pt x="144430" y="290732"/>
                    <a:pt x="144089" y="290594"/>
                  </a:cubicBezTo>
                  <a:cubicBezTo>
                    <a:pt x="120448" y="277945"/>
                    <a:pt x="94203" y="270924"/>
                    <a:pt x="67403" y="270081"/>
                  </a:cubicBezTo>
                  <a:cubicBezTo>
                    <a:pt x="64389" y="270068"/>
                    <a:pt x="61377" y="270216"/>
                    <a:pt x="58378" y="270525"/>
                  </a:cubicBezTo>
                  <a:lnTo>
                    <a:pt x="52220" y="256377"/>
                  </a:lnTo>
                  <a:cubicBezTo>
                    <a:pt x="39304" y="228679"/>
                    <a:pt x="39179" y="199817"/>
                    <a:pt x="50772" y="183896"/>
                  </a:cubicBezTo>
                  <a:cubicBezTo>
                    <a:pt x="50883" y="183734"/>
                    <a:pt x="51000" y="183588"/>
                    <a:pt x="51094" y="183417"/>
                  </a:cubicBezTo>
                  <a:cubicBezTo>
                    <a:pt x="52753" y="181199"/>
                    <a:pt x="54704" y="179217"/>
                    <a:pt x="56896" y="177525"/>
                  </a:cubicBezTo>
                  <a:cubicBezTo>
                    <a:pt x="66645" y="176322"/>
                    <a:pt x="141925" y="170718"/>
                    <a:pt x="225112" y="266459"/>
                  </a:cubicBezTo>
                  <a:cubicBezTo>
                    <a:pt x="301652" y="354531"/>
                    <a:pt x="348535" y="348047"/>
                    <a:pt x="365602" y="340801"/>
                  </a:cubicBezTo>
                  <a:lnTo>
                    <a:pt x="370732" y="352581"/>
                  </a:lnTo>
                  <a:cubicBezTo>
                    <a:pt x="385933" y="388298"/>
                    <a:pt x="383736" y="421755"/>
                    <a:pt x="365496" y="432141"/>
                  </a:cubicBezTo>
                  <a:close/>
                  <a:moveTo>
                    <a:pt x="391877" y="413994"/>
                  </a:moveTo>
                  <a:cubicBezTo>
                    <a:pt x="395694" y="391391"/>
                    <a:pt x="392471" y="368161"/>
                    <a:pt x="382647" y="347450"/>
                  </a:cubicBezTo>
                  <a:lnTo>
                    <a:pt x="377253" y="335055"/>
                  </a:lnTo>
                  <a:lnTo>
                    <a:pt x="401969" y="324219"/>
                  </a:lnTo>
                  <a:lnTo>
                    <a:pt x="403311" y="406105"/>
                  </a:lnTo>
                  <a:lnTo>
                    <a:pt x="391877" y="413994"/>
                  </a:lnTo>
                  <a:close/>
                  <a:moveTo>
                    <a:pt x="416281" y="405988"/>
                  </a:moveTo>
                  <a:lnTo>
                    <a:pt x="414963" y="325481"/>
                  </a:lnTo>
                  <a:cubicBezTo>
                    <a:pt x="429222" y="333329"/>
                    <a:pt x="444203" y="339787"/>
                    <a:pt x="459699" y="344765"/>
                  </a:cubicBezTo>
                  <a:lnTo>
                    <a:pt x="433500" y="374783"/>
                  </a:lnTo>
                  <a:cubicBezTo>
                    <a:pt x="431675" y="376874"/>
                    <a:pt x="431385" y="379895"/>
                    <a:pt x="432778" y="382294"/>
                  </a:cubicBezTo>
                  <a:lnTo>
                    <a:pt x="457572" y="425099"/>
                  </a:lnTo>
                  <a:cubicBezTo>
                    <a:pt x="443213" y="420101"/>
                    <a:pt x="429383" y="413699"/>
                    <a:pt x="416281" y="405988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75" name="Google Shape;3375;p18"/>
          <p:cNvGrpSpPr/>
          <p:nvPr/>
        </p:nvGrpSpPr>
        <p:grpSpPr>
          <a:xfrm>
            <a:off x="144101" y="2319061"/>
            <a:ext cx="538134" cy="368676"/>
            <a:chOff x="153773" y="2457764"/>
            <a:chExt cx="538134" cy="368676"/>
          </a:xfrm>
        </p:grpSpPr>
        <p:sp>
          <p:nvSpPr>
            <p:cNvPr id="3376" name="Google Shape;3376;p18"/>
            <p:cNvSpPr/>
            <p:nvPr/>
          </p:nvSpPr>
          <p:spPr>
            <a:xfrm>
              <a:off x="415451" y="2595289"/>
              <a:ext cx="29221" cy="29973"/>
            </a:xfrm>
            <a:custGeom>
              <a:avLst/>
              <a:gdLst/>
              <a:ahLst/>
              <a:cxnLst/>
              <a:rect l="l" t="t" r="r" b="b"/>
              <a:pathLst>
                <a:path w="29221" h="29973" extrusionOk="0">
                  <a:moveTo>
                    <a:pt x="21401" y="14334"/>
                  </a:moveTo>
                  <a:lnTo>
                    <a:pt x="15640" y="14334"/>
                  </a:lnTo>
                  <a:lnTo>
                    <a:pt x="15640" y="7820"/>
                  </a:lnTo>
                  <a:cubicBezTo>
                    <a:pt x="15640" y="3501"/>
                    <a:pt x="12139" y="0"/>
                    <a:pt x="7820" y="0"/>
                  </a:cubicBezTo>
                  <a:cubicBezTo>
                    <a:pt x="3501" y="0"/>
                    <a:pt x="0" y="3501"/>
                    <a:pt x="0" y="7820"/>
                  </a:cubicBezTo>
                  <a:lnTo>
                    <a:pt x="0" y="22154"/>
                  </a:lnTo>
                  <a:cubicBezTo>
                    <a:pt x="0" y="26473"/>
                    <a:pt x="3501" y="29974"/>
                    <a:pt x="7820" y="29974"/>
                  </a:cubicBezTo>
                  <a:lnTo>
                    <a:pt x="21401" y="29974"/>
                  </a:lnTo>
                  <a:cubicBezTo>
                    <a:pt x="25720" y="29974"/>
                    <a:pt x="29221" y="26473"/>
                    <a:pt x="29221" y="22154"/>
                  </a:cubicBezTo>
                  <a:cubicBezTo>
                    <a:pt x="29221" y="17835"/>
                    <a:pt x="25720" y="14334"/>
                    <a:pt x="21401" y="14334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377" name="Google Shape;3377;p18"/>
            <p:cNvGrpSpPr/>
            <p:nvPr/>
          </p:nvGrpSpPr>
          <p:grpSpPr>
            <a:xfrm>
              <a:off x="153773" y="2457764"/>
              <a:ext cx="538134" cy="368676"/>
              <a:chOff x="153773" y="2457764"/>
              <a:chExt cx="538134" cy="368676"/>
            </a:xfrm>
          </p:grpSpPr>
          <p:sp>
            <p:nvSpPr>
              <p:cNvPr id="3378" name="Google Shape;3378;p18"/>
              <p:cNvSpPr/>
              <p:nvPr/>
            </p:nvSpPr>
            <p:spPr>
              <a:xfrm>
                <a:off x="366954" y="2492312"/>
                <a:ext cx="112633" cy="42222"/>
              </a:xfrm>
              <a:custGeom>
                <a:avLst/>
                <a:gdLst/>
                <a:ahLst/>
                <a:cxnLst/>
                <a:rect l="l" t="t" r="r" b="b"/>
                <a:pathLst>
                  <a:path w="112633" h="42222" extrusionOk="0">
                    <a:moveTo>
                      <a:pt x="107168" y="23465"/>
                    </a:moveTo>
                    <a:lnTo>
                      <a:pt x="107167" y="23465"/>
                    </a:lnTo>
                    <a:lnTo>
                      <a:pt x="64032" y="1818"/>
                    </a:lnTo>
                    <a:cubicBezTo>
                      <a:pt x="59202" y="-607"/>
                      <a:pt x="53432" y="-606"/>
                      <a:pt x="48601" y="1818"/>
                    </a:cubicBezTo>
                    <a:lnTo>
                      <a:pt x="5465" y="23465"/>
                    </a:lnTo>
                    <a:cubicBezTo>
                      <a:pt x="1344" y="25535"/>
                      <a:pt x="-792" y="30114"/>
                      <a:pt x="271" y="34601"/>
                    </a:cubicBezTo>
                    <a:cubicBezTo>
                      <a:pt x="1334" y="39088"/>
                      <a:pt x="5298" y="42222"/>
                      <a:pt x="9909" y="42222"/>
                    </a:cubicBezTo>
                    <a:lnTo>
                      <a:pt x="102725" y="42222"/>
                    </a:lnTo>
                    <a:cubicBezTo>
                      <a:pt x="107336" y="42222"/>
                      <a:pt x="111300" y="39088"/>
                      <a:pt x="112363" y="34601"/>
                    </a:cubicBezTo>
                    <a:cubicBezTo>
                      <a:pt x="113425" y="30114"/>
                      <a:pt x="111290" y="25535"/>
                      <a:pt x="107168" y="23465"/>
                    </a:cubicBezTo>
                    <a:close/>
                    <a:moveTo>
                      <a:pt x="34119" y="26583"/>
                    </a:moveTo>
                    <a:lnTo>
                      <a:pt x="55614" y="15796"/>
                    </a:lnTo>
                    <a:cubicBezTo>
                      <a:pt x="56055" y="15575"/>
                      <a:pt x="56580" y="15576"/>
                      <a:pt x="57017" y="15796"/>
                    </a:cubicBezTo>
                    <a:lnTo>
                      <a:pt x="78512" y="26583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79" name="Google Shape;3379;p18"/>
              <p:cNvSpPr/>
              <p:nvPr/>
            </p:nvSpPr>
            <p:spPr>
              <a:xfrm>
                <a:off x="153773" y="2457764"/>
                <a:ext cx="538134" cy="368676"/>
              </a:xfrm>
              <a:custGeom>
                <a:avLst/>
                <a:gdLst/>
                <a:ahLst/>
                <a:cxnLst/>
                <a:rect l="l" t="t" r="r" b="b"/>
                <a:pathLst>
                  <a:path w="538134" h="368676" extrusionOk="0">
                    <a:moveTo>
                      <a:pt x="530295" y="213227"/>
                    </a:moveTo>
                    <a:lnTo>
                      <a:pt x="530295" y="169151"/>
                    </a:lnTo>
                    <a:cubicBezTo>
                      <a:pt x="530295" y="164717"/>
                      <a:pt x="528654" y="160442"/>
                      <a:pt x="525687" y="157148"/>
                    </a:cubicBezTo>
                    <a:lnTo>
                      <a:pt x="508537" y="138107"/>
                    </a:lnTo>
                    <a:cubicBezTo>
                      <a:pt x="503802" y="132850"/>
                      <a:pt x="497028" y="129834"/>
                      <a:pt x="489952" y="129834"/>
                    </a:cubicBezTo>
                    <a:lnTo>
                      <a:pt x="384918" y="129834"/>
                    </a:lnTo>
                    <a:lnTo>
                      <a:pt x="384918" y="106563"/>
                    </a:lnTo>
                    <a:lnTo>
                      <a:pt x="400209" y="106563"/>
                    </a:lnTo>
                    <a:cubicBezTo>
                      <a:pt x="407406" y="106563"/>
                      <a:pt x="413242" y="100728"/>
                      <a:pt x="413242" y="93530"/>
                    </a:cubicBezTo>
                    <a:lnTo>
                      <a:pt x="413242" y="79308"/>
                    </a:lnTo>
                    <a:cubicBezTo>
                      <a:pt x="413242" y="73157"/>
                      <a:pt x="409827" y="67623"/>
                      <a:pt x="404329" y="64863"/>
                    </a:cubicBezTo>
                    <a:lnTo>
                      <a:pt x="280019" y="2480"/>
                    </a:lnTo>
                    <a:cubicBezTo>
                      <a:pt x="273431" y="-826"/>
                      <a:pt x="265564" y="-827"/>
                      <a:pt x="258975" y="2480"/>
                    </a:cubicBezTo>
                    <a:lnTo>
                      <a:pt x="134664" y="64863"/>
                    </a:lnTo>
                    <a:cubicBezTo>
                      <a:pt x="129167" y="67622"/>
                      <a:pt x="125752" y="73157"/>
                      <a:pt x="125752" y="79308"/>
                    </a:cubicBezTo>
                    <a:lnTo>
                      <a:pt x="125752" y="93530"/>
                    </a:lnTo>
                    <a:cubicBezTo>
                      <a:pt x="125752" y="100728"/>
                      <a:pt x="131587" y="106563"/>
                      <a:pt x="138785" y="106563"/>
                    </a:cubicBezTo>
                    <a:lnTo>
                      <a:pt x="154076" y="106563"/>
                    </a:lnTo>
                    <a:lnTo>
                      <a:pt x="154076" y="129834"/>
                    </a:lnTo>
                    <a:lnTo>
                      <a:pt x="49040" y="129834"/>
                    </a:lnTo>
                    <a:cubicBezTo>
                      <a:pt x="41952" y="129834"/>
                      <a:pt x="35198" y="132841"/>
                      <a:pt x="30456" y="138107"/>
                    </a:cubicBezTo>
                    <a:lnTo>
                      <a:pt x="13305" y="157150"/>
                    </a:lnTo>
                    <a:cubicBezTo>
                      <a:pt x="10339" y="160443"/>
                      <a:pt x="8697" y="164719"/>
                      <a:pt x="8697" y="169151"/>
                    </a:cubicBezTo>
                    <a:lnTo>
                      <a:pt x="8697" y="212825"/>
                    </a:lnTo>
                    <a:cubicBezTo>
                      <a:pt x="3598" y="214941"/>
                      <a:pt x="0" y="219970"/>
                      <a:pt x="0" y="225826"/>
                    </a:cubicBezTo>
                    <a:lnTo>
                      <a:pt x="0" y="247219"/>
                    </a:lnTo>
                    <a:cubicBezTo>
                      <a:pt x="0" y="253076"/>
                      <a:pt x="3598" y="258105"/>
                      <a:pt x="8697" y="260222"/>
                    </a:cubicBezTo>
                    <a:lnTo>
                      <a:pt x="8697" y="350430"/>
                    </a:lnTo>
                    <a:cubicBezTo>
                      <a:pt x="8697" y="360508"/>
                      <a:pt x="16866" y="368677"/>
                      <a:pt x="26943" y="368677"/>
                    </a:cubicBezTo>
                    <a:lnTo>
                      <a:pt x="512049" y="368677"/>
                    </a:lnTo>
                    <a:cubicBezTo>
                      <a:pt x="522127" y="368677"/>
                      <a:pt x="530295" y="360508"/>
                      <a:pt x="530295" y="350430"/>
                    </a:cubicBezTo>
                    <a:lnTo>
                      <a:pt x="530295" y="330087"/>
                    </a:lnTo>
                    <a:cubicBezTo>
                      <a:pt x="530295" y="325805"/>
                      <a:pt x="526996" y="322071"/>
                      <a:pt x="522716" y="321943"/>
                    </a:cubicBezTo>
                    <a:cubicBezTo>
                      <a:pt x="518288" y="321811"/>
                      <a:pt x="514656" y="325360"/>
                      <a:pt x="514656" y="329759"/>
                    </a:cubicBezTo>
                    <a:lnTo>
                      <a:pt x="514656" y="350430"/>
                    </a:lnTo>
                    <a:cubicBezTo>
                      <a:pt x="514656" y="351870"/>
                      <a:pt x="513489" y="353037"/>
                      <a:pt x="512049" y="353037"/>
                    </a:cubicBezTo>
                    <a:lnTo>
                      <a:pt x="493465" y="353037"/>
                    </a:lnTo>
                    <a:lnTo>
                      <a:pt x="493465" y="307138"/>
                    </a:lnTo>
                    <a:cubicBezTo>
                      <a:pt x="493465" y="287559"/>
                      <a:pt x="477443" y="271120"/>
                      <a:pt x="457867" y="271453"/>
                    </a:cubicBezTo>
                    <a:cubicBezTo>
                      <a:pt x="438849" y="271777"/>
                      <a:pt x="423480" y="287347"/>
                      <a:pt x="423480" y="306440"/>
                    </a:cubicBezTo>
                    <a:lnTo>
                      <a:pt x="423480" y="353036"/>
                    </a:lnTo>
                    <a:lnTo>
                      <a:pt x="398977" y="353036"/>
                    </a:lnTo>
                    <a:lnTo>
                      <a:pt x="398977" y="307137"/>
                    </a:lnTo>
                    <a:cubicBezTo>
                      <a:pt x="398977" y="287558"/>
                      <a:pt x="382955" y="271119"/>
                      <a:pt x="363379" y="271452"/>
                    </a:cubicBezTo>
                    <a:cubicBezTo>
                      <a:pt x="344363" y="271776"/>
                      <a:pt x="328991" y="287346"/>
                      <a:pt x="328991" y="306439"/>
                    </a:cubicBezTo>
                    <a:lnTo>
                      <a:pt x="328991" y="353035"/>
                    </a:lnTo>
                    <a:lnTo>
                      <a:pt x="304488" y="353035"/>
                    </a:lnTo>
                    <a:lnTo>
                      <a:pt x="304488" y="307136"/>
                    </a:lnTo>
                    <a:cubicBezTo>
                      <a:pt x="304488" y="287557"/>
                      <a:pt x="288466" y="271118"/>
                      <a:pt x="268890" y="271451"/>
                    </a:cubicBezTo>
                    <a:cubicBezTo>
                      <a:pt x="249873" y="271775"/>
                      <a:pt x="234503" y="287345"/>
                      <a:pt x="234503" y="306438"/>
                    </a:cubicBezTo>
                    <a:lnTo>
                      <a:pt x="234503" y="353034"/>
                    </a:lnTo>
                    <a:lnTo>
                      <a:pt x="210000" y="353034"/>
                    </a:lnTo>
                    <a:lnTo>
                      <a:pt x="210000" y="307135"/>
                    </a:lnTo>
                    <a:cubicBezTo>
                      <a:pt x="210000" y="287556"/>
                      <a:pt x="193978" y="271117"/>
                      <a:pt x="174403" y="271451"/>
                    </a:cubicBezTo>
                    <a:cubicBezTo>
                      <a:pt x="155386" y="271776"/>
                      <a:pt x="140016" y="287346"/>
                      <a:pt x="140016" y="306438"/>
                    </a:cubicBezTo>
                    <a:lnTo>
                      <a:pt x="140016" y="353034"/>
                    </a:lnTo>
                    <a:lnTo>
                      <a:pt x="115513" y="353034"/>
                    </a:lnTo>
                    <a:lnTo>
                      <a:pt x="115513" y="307135"/>
                    </a:lnTo>
                    <a:cubicBezTo>
                      <a:pt x="115513" y="287556"/>
                      <a:pt x="99491" y="271117"/>
                      <a:pt x="79915" y="271450"/>
                    </a:cubicBezTo>
                    <a:cubicBezTo>
                      <a:pt x="60897" y="271775"/>
                      <a:pt x="45528" y="287345"/>
                      <a:pt x="45528" y="306437"/>
                    </a:cubicBezTo>
                    <a:lnTo>
                      <a:pt x="45528" y="353033"/>
                    </a:lnTo>
                    <a:lnTo>
                      <a:pt x="26943" y="353033"/>
                    </a:lnTo>
                    <a:cubicBezTo>
                      <a:pt x="25504" y="353033"/>
                      <a:pt x="24337" y="351866"/>
                      <a:pt x="24337" y="350426"/>
                    </a:cubicBezTo>
                    <a:lnTo>
                      <a:pt x="24337" y="261290"/>
                    </a:lnTo>
                    <a:lnTo>
                      <a:pt x="397602" y="261290"/>
                    </a:lnTo>
                    <a:cubicBezTo>
                      <a:pt x="401921" y="261290"/>
                      <a:pt x="405422" y="257789"/>
                      <a:pt x="405422" y="253471"/>
                    </a:cubicBezTo>
                    <a:cubicBezTo>
                      <a:pt x="405422" y="249152"/>
                      <a:pt x="401921" y="245651"/>
                      <a:pt x="397602" y="245651"/>
                    </a:cubicBezTo>
                    <a:lnTo>
                      <a:pt x="15640" y="245651"/>
                    </a:lnTo>
                    <a:lnTo>
                      <a:pt x="15640" y="227386"/>
                    </a:lnTo>
                    <a:lnTo>
                      <a:pt x="188029" y="227386"/>
                    </a:lnTo>
                    <a:cubicBezTo>
                      <a:pt x="192311" y="227386"/>
                      <a:pt x="196045" y="224087"/>
                      <a:pt x="196173" y="219807"/>
                    </a:cubicBezTo>
                    <a:cubicBezTo>
                      <a:pt x="196305" y="215379"/>
                      <a:pt x="192755" y="211746"/>
                      <a:pt x="188357" y="211746"/>
                    </a:cubicBezTo>
                    <a:lnTo>
                      <a:pt x="169714" y="211746"/>
                    </a:lnTo>
                    <a:lnTo>
                      <a:pt x="169714" y="106563"/>
                    </a:lnTo>
                    <a:lnTo>
                      <a:pt x="248540" y="106563"/>
                    </a:lnTo>
                    <a:cubicBezTo>
                      <a:pt x="227388" y="114939"/>
                      <a:pt x="212381" y="135583"/>
                      <a:pt x="212381" y="159678"/>
                    </a:cubicBezTo>
                    <a:cubicBezTo>
                      <a:pt x="212381" y="182828"/>
                      <a:pt x="226234" y="202790"/>
                      <a:pt x="246078" y="211751"/>
                    </a:cubicBezTo>
                    <a:lnTo>
                      <a:pt x="227964" y="211751"/>
                    </a:lnTo>
                    <a:cubicBezTo>
                      <a:pt x="223682" y="211751"/>
                      <a:pt x="219949" y="215050"/>
                      <a:pt x="219820" y="219330"/>
                    </a:cubicBezTo>
                    <a:cubicBezTo>
                      <a:pt x="219688" y="223758"/>
                      <a:pt x="223238" y="227390"/>
                      <a:pt x="227636" y="227390"/>
                    </a:cubicBezTo>
                    <a:lnTo>
                      <a:pt x="522494" y="227390"/>
                    </a:lnTo>
                    <a:lnTo>
                      <a:pt x="522494" y="245655"/>
                    </a:lnTo>
                    <a:lnTo>
                      <a:pt x="435792" y="245655"/>
                    </a:lnTo>
                    <a:cubicBezTo>
                      <a:pt x="431473" y="245655"/>
                      <a:pt x="427972" y="249156"/>
                      <a:pt x="427972" y="253475"/>
                    </a:cubicBezTo>
                    <a:cubicBezTo>
                      <a:pt x="427972" y="257794"/>
                      <a:pt x="431473" y="261295"/>
                      <a:pt x="435792" y="261295"/>
                    </a:cubicBezTo>
                    <a:lnTo>
                      <a:pt x="514656" y="261295"/>
                    </a:lnTo>
                    <a:lnTo>
                      <a:pt x="514656" y="292065"/>
                    </a:lnTo>
                    <a:cubicBezTo>
                      <a:pt x="514656" y="296347"/>
                      <a:pt x="517955" y="300080"/>
                      <a:pt x="522235" y="300210"/>
                    </a:cubicBezTo>
                    <a:cubicBezTo>
                      <a:pt x="526663" y="300342"/>
                      <a:pt x="530295" y="296792"/>
                      <a:pt x="530295" y="292394"/>
                    </a:cubicBezTo>
                    <a:lnTo>
                      <a:pt x="530295" y="259819"/>
                    </a:lnTo>
                    <a:cubicBezTo>
                      <a:pt x="534933" y="257514"/>
                      <a:pt x="538134" y="252739"/>
                      <a:pt x="538134" y="247220"/>
                    </a:cubicBezTo>
                    <a:lnTo>
                      <a:pt x="538134" y="225827"/>
                    </a:lnTo>
                    <a:cubicBezTo>
                      <a:pt x="538134" y="220306"/>
                      <a:pt x="534933" y="215532"/>
                      <a:pt x="530295" y="213227"/>
                    </a:cubicBezTo>
                    <a:close/>
                    <a:moveTo>
                      <a:pt x="439119" y="306441"/>
                    </a:moveTo>
                    <a:cubicBezTo>
                      <a:pt x="439119" y="295770"/>
                      <a:pt x="447801" y="287088"/>
                      <a:pt x="458472" y="287088"/>
                    </a:cubicBezTo>
                    <a:cubicBezTo>
                      <a:pt x="469144" y="287088"/>
                      <a:pt x="477825" y="295770"/>
                      <a:pt x="477825" y="306441"/>
                    </a:cubicBezTo>
                    <a:lnTo>
                      <a:pt x="477825" y="353037"/>
                    </a:lnTo>
                    <a:lnTo>
                      <a:pt x="439118" y="353037"/>
                    </a:lnTo>
                    <a:lnTo>
                      <a:pt x="439118" y="306441"/>
                    </a:lnTo>
                    <a:close/>
                    <a:moveTo>
                      <a:pt x="344632" y="306441"/>
                    </a:moveTo>
                    <a:cubicBezTo>
                      <a:pt x="344632" y="295770"/>
                      <a:pt x="353313" y="287088"/>
                      <a:pt x="363985" y="287088"/>
                    </a:cubicBezTo>
                    <a:cubicBezTo>
                      <a:pt x="374656" y="287088"/>
                      <a:pt x="383337" y="295770"/>
                      <a:pt x="383337" y="306441"/>
                    </a:cubicBezTo>
                    <a:lnTo>
                      <a:pt x="383337" y="353037"/>
                    </a:lnTo>
                    <a:lnTo>
                      <a:pt x="344632" y="353037"/>
                    </a:lnTo>
                    <a:close/>
                    <a:moveTo>
                      <a:pt x="250143" y="306441"/>
                    </a:moveTo>
                    <a:cubicBezTo>
                      <a:pt x="250143" y="295770"/>
                      <a:pt x="258825" y="287088"/>
                      <a:pt x="269496" y="287088"/>
                    </a:cubicBezTo>
                    <a:cubicBezTo>
                      <a:pt x="280167" y="287088"/>
                      <a:pt x="288849" y="295770"/>
                      <a:pt x="288849" y="306441"/>
                    </a:cubicBezTo>
                    <a:lnTo>
                      <a:pt x="288849" y="353037"/>
                    </a:lnTo>
                    <a:lnTo>
                      <a:pt x="250142" y="353037"/>
                    </a:lnTo>
                    <a:lnTo>
                      <a:pt x="250142" y="306441"/>
                    </a:lnTo>
                    <a:close/>
                    <a:moveTo>
                      <a:pt x="155655" y="306441"/>
                    </a:moveTo>
                    <a:cubicBezTo>
                      <a:pt x="155655" y="295770"/>
                      <a:pt x="164337" y="287088"/>
                      <a:pt x="175008" y="287088"/>
                    </a:cubicBezTo>
                    <a:cubicBezTo>
                      <a:pt x="185679" y="287088"/>
                      <a:pt x="194361" y="295770"/>
                      <a:pt x="194361" y="306441"/>
                    </a:cubicBezTo>
                    <a:lnTo>
                      <a:pt x="194361" y="353037"/>
                    </a:lnTo>
                    <a:lnTo>
                      <a:pt x="155655" y="353037"/>
                    </a:lnTo>
                    <a:close/>
                    <a:moveTo>
                      <a:pt x="61168" y="306441"/>
                    </a:moveTo>
                    <a:cubicBezTo>
                      <a:pt x="61168" y="295770"/>
                      <a:pt x="69849" y="287088"/>
                      <a:pt x="80520" y="287088"/>
                    </a:cubicBezTo>
                    <a:cubicBezTo>
                      <a:pt x="91192" y="287088"/>
                      <a:pt x="99873" y="295770"/>
                      <a:pt x="99873" y="306441"/>
                    </a:cubicBezTo>
                    <a:lnTo>
                      <a:pt x="99873" y="353037"/>
                    </a:lnTo>
                    <a:lnTo>
                      <a:pt x="61168" y="353037"/>
                    </a:lnTo>
                    <a:close/>
                    <a:moveTo>
                      <a:pt x="96869" y="145474"/>
                    </a:moveTo>
                    <a:lnTo>
                      <a:pt x="117919" y="145474"/>
                    </a:lnTo>
                    <a:lnTo>
                      <a:pt x="117919" y="179956"/>
                    </a:lnTo>
                    <a:lnTo>
                      <a:pt x="96869" y="179956"/>
                    </a:lnTo>
                    <a:close/>
                    <a:moveTo>
                      <a:pt x="60720" y="145474"/>
                    </a:moveTo>
                    <a:lnTo>
                      <a:pt x="81104" y="145474"/>
                    </a:lnTo>
                    <a:lnTo>
                      <a:pt x="81104" y="179956"/>
                    </a:lnTo>
                    <a:lnTo>
                      <a:pt x="60720" y="179956"/>
                    </a:lnTo>
                    <a:close/>
                    <a:moveTo>
                      <a:pt x="24337" y="169150"/>
                    </a:moveTo>
                    <a:cubicBezTo>
                      <a:pt x="24337" y="168582"/>
                      <a:pt x="24546" y="168038"/>
                      <a:pt x="24927" y="167615"/>
                    </a:cubicBezTo>
                    <a:lnTo>
                      <a:pt x="42077" y="148573"/>
                    </a:lnTo>
                    <a:cubicBezTo>
                      <a:pt x="42894" y="147666"/>
                      <a:pt x="43878" y="146948"/>
                      <a:pt x="44954" y="146425"/>
                    </a:cubicBezTo>
                    <a:lnTo>
                      <a:pt x="44954" y="179954"/>
                    </a:lnTo>
                    <a:lnTo>
                      <a:pt x="24337" y="179954"/>
                    </a:lnTo>
                    <a:close/>
                    <a:moveTo>
                      <a:pt x="154074" y="211751"/>
                    </a:moveTo>
                    <a:lnTo>
                      <a:pt x="24337" y="211751"/>
                    </a:lnTo>
                    <a:lnTo>
                      <a:pt x="24337" y="195595"/>
                    </a:lnTo>
                    <a:lnTo>
                      <a:pt x="154074" y="195595"/>
                    </a:lnTo>
                    <a:close/>
                    <a:moveTo>
                      <a:pt x="154074" y="179956"/>
                    </a:moveTo>
                    <a:lnTo>
                      <a:pt x="133684" y="179956"/>
                    </a:lnTo>
                    <a:lnTo>
                      <a:pt x="133684" y="145474"/>
                    </a:lnTo>
                    <a:lnTo>
                      <a:pt x="154074" y="145474"/>
                    </a:lnTo>
                    <a:close/>
                    <a:moveTo>
                      <a:pt x="456365" y="145474"/>
                    </a:moveTo>
                    <a:lnTo>
                      <a:pt x="477414" y="145474"/>
                    </a:lnTo>
                    <a:lnTo>
                      <a:pt x="477414" y="179956"/>
                    </a:lnTo>
                    <a:lnTo>
                      <a:pt x="456365" y="179956"/>
                    </a:lnTo>
                    <a:close/>
                    <a:moveTo>
                      <a:pt x="419550" y="145474"/>
                    </a:moveTo>
                    <a:lnTo>
                      <a:pt x="440599" y="145474"/>
                    </a:lnTo>
                    <a:lnTo>
                      <a:pt x="440599" y="179956"/>
                    </a:lnTo>
                    <a:lnTo>
                      <a:pt x="419550" y="179956"/>
                    </a:lnTo>
                    <a:close/>
                    <a:moveTo>
                      <a:pt x="403784" y="145474"/>
                    </a:moveTo>
                    <a:lnTo>
                      <a:pt x="403784" y="179956"/>
                    </a:lnTo>
                    <a:lnTo>
                      <a:pt x="384918" y="179956"/>
                    </a:lnTo>
                    <a:lnTo>
                      <a:pt x="384918" y="145474"/>
                    </a:lnTo>
                    <a:close/>
                    <a:moveTo>
                      <a:pt x="141391" y="90924"/>
                    </a:moveTo>
                    <a:lnTo>
                      <a:pt x="141391" y="79308"/>
                    </a:lnTo>
                    <a:cubicBezTo>
                      <a:pt x="141391" y="79109"/>
                      <a:pt x="141501" y="78930"/>
                      <a:pt x="141679" y="78841"/>
                    </a:cubicBezTo>
                    <a:lnTo>
                      <a:pt x="265989" y="16457"/>
                    </a:lnTo>
                    <a:cubicBezTo>
                      <a:pt x="268184" y="15355"/>
                      <a:pt x="270808" y="15355"/>
                      <a:pt x="273004" y="16457"/>
                    </a:cubicBezTo>
                    <a:lnTo>
                      <a:pt x="397314" y="78841"/>
                    </a:lnTo>
                    <a:cubicBezTo>
                      <a:pt x="397492" y="78930"/>
                      <a:pt x="397602" y="79109"/>
                      <a:pt x="397602" y="79308"/>
                    </a:cubicBezTo>
                    <a:lnTo>
                      <a:pt x="397602" y="90924"/>
                    </a:lnTo>
                    <a:close/>
                    <a:moveTo>
                      <a:pt x="228021" y="159679"/>
                    </a:moveTo>
                    <a:cubicBezTo>
                      <a:pt x="228021" y="136809"/>
                      <a:pt x="246626" y="118204"/>
                      <a:pt x="269496" y="118204"/>
                    </a:cubicBezTo>
                    <a:cubicBezTo>
                      <a:pt x="292365" y="118204"/>
                      <a:pt x="310971" y="136809"/>
                      <a:pt x="310971" y="159679"/>
                    </a:cubicBezTo>
                    <a:cubicBezTo>
                      <a:pt x="310971" y="182548"/>
                      <a:pt x="292365" y="201154"/>
                      <a:pt x="269496" y="201154"/>
                    </a:cubicBezTo>
                    <a:cubicBezTo>
                      <a:pt x="246627" y="201154"/>
                      <a:pt x="228021" y="182548"/>
                      <a:pt x="228021" y="159679"/>
                    </a:cubicBezTo>
                    <a:close/>
                    <a:moveTo>
                      <a:pt x="369279" y="211751"/>
                    </a:moveTo>
                    <a:lnTo>
                      <a:pt x="292915" y="211751"/>
                    </a:lnTo>
                    <a:cubicBezTo>
                      <a:pt x="312759" y="202790"/>
                      <a:pt x="326612" y="182828"/>
                      <a:pt x="326612" y="159678"/>
                    </a:cubicBezTo>
                    <a:cubicBezTo>
                      <a:pt x="326612" y="135582"/>
                      <a:pt x="311605" y="114938"/>
                      <a:pt x="290453" y="106563"/>
                    </a:cubicBezTo>
                    <a:lnTo>
                      <a:pt x="369279" y="106563"/>
                    </a:lnTo>
                    <a:close/>
                    <a:moveTo>
                      <a:pt x="514656" y="211751"/>
                    </a:moveTo>
                    <a:lnTo>
                      <a:pt x="384918" y="211751"/>
                    </a:lnTo>
                    <a:lnTo>
                      <a:pt x="384918" y="195595"/>
                    </a:lnTo>
                    <a:lnTo>
                      <a:pt x="514656" y="195595"/>
                    </a:lnTo>
                    <a:close/>
                    <a:moveTo>
                      <a:pt x="514656" y="179956"/>
                    </a:moveTo>
                    <a:lnTo>
                      <a:pt x="493181" y="179956"/>
                    </a:lnTo>
                    <a:lnTo>
                      <a:pt x="493181" y="146061"/>
                    </a:lnTo>
                    <a:cubicBezTo>
                      <a:pt x="494597" y="146583"/>
                      <a:pt x="495887" y="147431"/>
                      <a:pt x="496916" y="148575"/>
                    </a:cubicBezTo>
                    <a:lnTo>
                      <a:pt x="514067" y="167616"/>
                    </a:lnTo>
                    <a:cubicBezTo>
                      <a:pt x="514448" y="168038"/>
                      <a:pt x="514657" y="168583"/>
                      <a:pt x="514657" y="169151"/>
                    </a:cubicBezTo>
                    <a:lnTo>
                      <a:pt x="514657" y="179956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380" name="Google Shape;3380;p18"/>
          <p:cNvGrpSpPr/>
          <p:nvPr/>
        </p:nvGrpSpPr>
        <p:grpSpPr>
          <a:xfrm>
            <a:off x="183580" y="5987469"/>
            <a:ext cx="441375" cy="441375"/>
            <a:chOff x="181853" y="6040218"/>
            <a:chExt cx="441375" cy="441375"/>
          </a:xfrm>
        </p:grpSpPr>
        <p:sp>
          <p:nvSpPr>
            <p:cNvPr id="3381" name="Google Shape;3381;p18"/>
            <p:cNvSpPr/>
            <p:nvPr/>
          </p:nvSpPr>
          <p:spPr>
            <a:xfrm>
              <a:off x="181853" y="6040218"/>
              <a:ext cx="441375" cy="441375"/>
            </a:xfrm>
            <a:custGeom>
              <a:avLst/>
              <a:gdLst/>
              <a:ahLst/>
              <a:cxnLst/>
              <a:rect l="l" t="t" r="r" b="b"/>
              <a:pathLst>
                <a:path w="441375" h="441375" extrusionOk="0">
                  <a:moveTo>
                    <a:pt x="427137" y="183783"/>
                  </a:moveTo>
                  <a:cubicBezTo>
                    <a:pt x="435402" y="180836"/>
                    <a:pt x="441375" y="173005"/>
                    <a:pt x="441375" y="163736"/>
                  </a:cubicBezTo>
                  <a:lnTo>
                    <a:pt x="441375" y="78308"/>
                  </a:lnTo>
                  <a:cubicBezTo>
                    <a:pt x="441375" y="66534"/>
                    <a:pt x="431793" y="56952"/>
                    <a:pt x="420018" y="56952"/>
                  </a:cubicBezTo>
                  <a:lnTo>
                    <a:pt x="334591" y="56952"/>
                  </a:lnTo>
                  <a:cubicBezTo>
                    <a:pt x="322816" y="56952"/>
                    <a:pt x="313234" y="66534"/>
                    <a:pt x="313234" y="78308"/>
                  </a:cubicBezTo>
                  <a:lnTo>
                    <a:pt x="313234" y="92952"/>
                  </a:lnTo>
                  <a:lnTo>
                    <a:pt x="293166" y="85427"/>
                  </a:lnTo>
                  <a:lnTo>
                    <a:pt x="236463" y="85427"/>
                  </a:lnTo>
                  <a:cubicBezTo>
                    <a:pt x="220930" y="34883"/>
                    <a:pt x="174293" y="0"/>
                    <a:pt x="121022" y="0"/>
                  </a:cubicBezTo>
                  <a:cubicBezTo>
                    <a:pt x="54289" y="0"/>
                    <a:pt x="0" y="54289"/>
                    <a:pt x="0" y="121022"/>
                  </a:cubicBezTo>
                  <a:cubicBezTo>
                    <a:pt x="0" y="177931"/>
                    <a:pt x="39532" y="225664"/>
                    <a:pt x="92546" y="238521"/>
                  </a:cubicBezTo>
                  <a:lnTo>
                    <a:pt x="92546" y="263401"/>
                  </a:lnTo>
                  <a:cubicBezTo>
                    <a:pt x="92546" y="267224"/>
                    <a:pt x="93636" y="270762"/>
                    <a:pt x="95401" y="273873"/>
                  </a:cubicBezTo>
                  <a:cubicBezTo>
                    <a:pt x="89428" y="277661"/>
                    <a:pt x="85427" y="284295"/>
                    <a:pt x="85427" y="291877"/>
                  </a:cubicBezTo>
                  <a:lnTo>
                    <a:pt x="85427" y="405780"/>
                  </a:lnTo>
                  <a:cubicBezTo>
                    <a:pt x="85427" y="425407"/>
                    <a:pt x="101395" y="441375"/>
                    <a:pt x="121022" y="441375"/>
                  </a:cubicBezTo>
                  <a:cubicBezTo>
                    <a:pt x="138207" y="441375"/>
                    <a:pt x="152588" y="429123"/>
                    <a:pt x="155898" y="412899"/>
                  </a:cubicBezTo>
                  <a:lnTo>
                    <a:pt x="391542" y="412899"/>
                  </a:lnTo>
                  <a:cubicBezTo>
                    <a:pt x="419022" y="412899"/>
                    <a:pt x="441375" y="390539"/>
                    <a:pt x="441375" y="363067"/>
                  </a:cubicBezTo>
                  <a:cubicBezTo>
                    <a:pt x="441375" y="351292"/>
                    <a:pt x="431793" y="341710"/>
                    <a:pt x="420018" y="341710"/>
                  </a:cubicBezTo>
                  <a:lnTo>
                    <a:pt x="419833" y="341710"/>
                  </a:lnTo>
                  <a:cubicBezTo>
                    <a:pt x="424354" y="335744"/>
                    <a:pt x="427137" y="328397"/>
                    <a:pt x="427137" y="320353"/>
                  </a:cubicBezTo>
                  <a:close/>
                  <a:moveTo>
                    <a:pt x="327472" y="78308"/>
                  </a:moveTo>
                  <a:cubicBezTo>
                    <a:pt x="327472" y="74379"/>
                    <a:pt x="330668" y="71190"/>
                    <a:pt x="334591" y="71190"/>
                  </a:cubicBezTo>
                  <a:lnTo>
                    <a:pt x="420018" y="71190"/>
                  </a:lnTo>
                  <a:cubicBezTo>
                    <a:pt x="423941" y="71190"/>
                    <a:pt x="427137" y="74379"/>
                    <a:pt x="427137" y="78308"/>
                  </a:cubicBezTo>
                  <a:lnTo>
                    <a:pt x="427137" y="163736"/>
                  </a:lnTo>
                  <a:cubicBezTo>
                    <a:pt x="427137" y="167666"/>
                    <a:pt x="423941" y="170855"/>
                    <a:pt x="420018" y="170855"/>
                  </a:cubicBezTo>
                  <a:lnTo>
                    <a:pt x="384423" y="170855"/>
                  </a:lnTo>
                  <a:lnTo>
                    <a:pt x="334591" y="170855"/>
                  </a:lnTo>
                  <a:cubicBezTo>
                    <a:pt x="330668" y="170855"/>
                    <a:pt x="327472" y="167666"/>
                    <a:pt x="327472" y="163736"/>
                  </a:cubicBezTo>
                  <a:lnTo>
                    <a:pt x="327472" y="143753"/>
                  </a:lnTo>
                  <a:lnTo>
                    <a:pt x="336684" y="140300"/>
                  </a:lnTo>
                  <a:lnTo>
                    <a:pt x="355948" y="159564"/>
                  </a:lnTo>
                  <a:lnTo>
                    <a:pt x="417932" y="97579"/>
                  </a:lnTo>
                  <a:lnTo>
                    <a:pt x="407866" y="87513"/>
                  </a:lnTo>
                  <a:lnTo>
                    <a:pt x="355948" y="139432"/>
                  </a:lnTo>
                  <a:lnTo>
                    <a:pt x="350288" y="133772"/>
                  </a:lnTo>
                  <a:cubicBezTo>
                    <a:pt x="353791" y="130533"/>
                    <a:pt x="355948" y="125949"/>
                    <a:pt x="355948" y="121022"/>
                  </a:cubicBezTo>
                  <a:cubicBezTo>
                    <a:pt x="355948" y="113818"/>
                    <a:pt x="351413" y="107276"/>
                    <a:pt x="344664" y="104734"/>
                  </a:cubicBezTo>
                  <a:lnTo>
                    <a:pt x="327472" y="98291"/>
                  </a:lnTo>
                  <a:close/>
                  <a:moveTo>
                    <a:pt x="355948" y="313234"/>
                  </a:moveTo>
                  <a:lnTo>
                    <a:pt x="341710" y="313234"/>
                  </a:lnTo>
                  <a:lnTo>
                    <a:pt x="341710" y="213569"/>
                  </a:lnTo>
                  <a:lnTo>
                    <a:pt x="355948" y="213569"/>
                  </a:lnTo>
                  <a:close/>
                  <a:moveTo>
                    <a:pt x="327472" y="199331"/>
                  </a:moveTo>
                  <a:lnTo>
                    <a:pt x="327472" y="313234"/>
                  </a:lnTo>
                  <a:lnTo>
                    <a:pt x="313234" y="313234"/>
                  </a:lnTo>
                  <a:lnTo>
                    <a:pt x="313234" y="213569"/>
                  </a:lnTo>
                  <a:lnTo>
                    <a:pt x="270520" y="213569"/>
                  </a:lnTo>
                  <a:lnTo>
                    <a:pt x="270520" y="313234"/>
                  </a:lnTo>
                  <a:lnTo>
                    <a:pt x="256282" y="313234"/>
                  </a:lnTo>
                  <a:lnTo>
                    <a:pt x="256282" y="242044"/>
                  </a:lnTo>
                  <a:lnTo>
                    <a:pt x="213569" y="242044"/>
                  </a:lnTo>
                  <a:lnTo>
                    <a:pt x="213569" y="313234"/>
                  </a:lnTo>
                  <a:lnTo>
                    <a:pt x="185093" y="313234"/>
                  </a:lnTo>
                  <a:lnTo>
                    <a:pt x="185093" y="223578"/>
                  </a:lnTo>
                  <a:cubicBezTo>
                    <a:pt x="200548" y="213896"/>
                    <a:pt x="213718" y="200776"/>
                    <a:pt x="223500" y="185093"/>
                  </a:cubicBezTo>
                  <a:lnTo>
                    <a:pt x="334591" y="185093"/>
                  </a:lnTo>
                  <a:lnTo>
                    <a:pt x="384423" y="185093"/>
                  </a:lnTo>
                  <a:lnTo>
                    <a:pt x="384423" y="313234"/>
                  </a:lnTo>
                  <a:lnTo>
                    <a:pt x="370186" y="313234"/>
                  </a:lnTo>
                  <a:lnTo>
                    <a:pt x="370186" y="199331"/>
                  </a:lnTo>
                  <a:close/>
                  <a:moveTo>
                    <a:pt x="298996" y="313234"/>
                  </a:moveTo>
                  <a:lnTo>
                    <a:pt x="284758" y="313234"/>
                  </a:lnTo>
                  <a:lnTo>
                    <a:pt x="284758" y="227807"/>
                  </a:lnTo>
                  <a:lnTo>
                    <a:pt x="298996" y="227807"/>
                  </a:lnTo>
                  <a:close/>
                  <a:moveTo>
                    <a:pt x="242044" y="313234"/>
                  </a:moveTo>
                  <a:lnTo>
                    <a:pt x="227807" y="313234"/>
                  </a:lnTo>
                  <a:lnTo>
                    <a:pt x="227807" y="256282"/>
                  </a:lnTo>
                  <a:lnTo>
                    <a:pt x="242044" y="256282"/>
                  </a:lnTo>
                  <a:close/>
                  <a:moveTo>
                    <a:pt x="339660" y="123977"/>
                  </a:moveTo>
                  <a:lnTo>
                    <a:pt x="298996" y="139225"/>
                  </a:lnTo>
                  <a:lnTo>
                    <a:pt x="298996" y="102819"/>
                  </a:lnTo>
                  <a:lnTo>
                    <a:pt x="339652" y="118061"/>
                  </a:lnTo>
                  <a:cubicBezTo>
                    <a:pt x="340884" y="118523"/>
                    <a:pt x="341710" y="119712"/>
                    <a:pt x="341710" y="121022"/>
                  </a:cubicBezTo>
                  <a:cubicBezTo>
                    <a:pt x="341710" y="122332"/>
                    <a:pt x="340884" y="123521"/>
                    <a:pt x="339660" y="123977"/>
                  </a:cubicBezTo>
                  <a:close/>
                  <a:moveTo>
                    <a:pt x="284758" y="113903"/>
                  </a:moveTo>
                  <a:lnTo>
                    <a:pt x="142379" y="113903"/>
                  </a:lnTo>
                  <a:lnTo>
                    <a:pt x="142379" y="99665"/>
                  </a:lnTo>
                  <a:lnTo>
                    <a:pt x="284758" y="99665"/>
                  </a:lnTo>
                  <a:close/>
                  <a:moveTo>
                    <a:pt x="106784" y="142379"/>
                  </a:moveTo>
                  <a:cubicBezTo>
                    <a:pt x="95010" y="142379"/>
                    <a:pt x="85427" y="132797"/>
                    <a:pt x="85427" y="121022"/>
                  </a:cubicBezTo>
                  <a:cubicBezTo>
                    <a:pt x="85427" y="109247"/>
                    <a:pt x="95010" y="99665"/>
                    <a:pt x="106784" y="99665"/>
                  </a:cubicBezTo>
                  <a:lnTo>
                    <a:pt x="128141" y="99665"/>
                  </a:lnTo>
                  <a:lnTo>
                    <a:pt x="128141" y="142379"/>
                  </a:lnTo>
                  <a:close/>
                  <a:moveTo>
                    <a:pt x="106784" y="85427"/>
                  </a:moveTo>
                  <a:cubicBezTo>
                    <a:pt x="87157" y="85427"/>
                    <a:pt x="71190" y="101395"/>
                    <a:pt x="71190" y="121022"/>
                  </a:cubicBezTo>
                  <a:cubicBezTo>
                    <a:pt x="71190" y="140649"/>
                    <a:pt x="87157" y="156617"/>
                    <a:pt x="106784" y="156617"/>
                  </a:cubicBezTo>
                  <a:lnTo>
                    <a:pt x="190631" y="156617"/>
                  </a:lnTo>
                  <a:cubicBezTo>
                    <a:pt x="177383" y="182516"/>
                    <a:pt x="150594" y="199331"/>
                    <a:pt x="121022" y="199331"/>
                  </a:cubicBezTo>
                  <a:cubicBezTo>
                    <a:pt x="77846" y="199331"/>
                    <a:pt x="42714" y="164199"/>
                    <a:pt x="42714" y="121022"/>
                  </a:cubicBezTo>
                  <a:cubicBezTo>
                    <a:pt x="42714" y="77846"/>
                    <a:pt x="77846" y="42714"/>
                    <a:pt x="121022" y="42714"/>
                  </a:cubicBezTo>
                  <a:cubicBezTo>
                    <a:pt x="150587" y="42714"/>
                    <a:pt x="177383" y="59529"/>
                    <a:pt x="190631" y="85427"/>
                  </a:cubicBezTo>
                  <a:close/>
                  <a:moveTo>
                    <a:pt x="142379" y="142379"/>
                  </a:moveTo>
                  <a:lnTo>
                    <a:pt x="142379" y="128141"/>
                  </a:lnTo>
                  <a:lnTo>
                    <a:pt x="284758" y="128141"/>
                  </a:lnTo>
                  <a:lnTo>
                    <a:pt x="284758" y="142379"/>
                  </a:lnTo>
                  <a:close/>
                  <a:moveTo>
                    <a:pt x="293166" y="156617"/>
                  </a:moveTo>
                  <a:lnTo>
                    <a:pt x="313234" y="149092"/>
                  </a:lnTo>
                  <a:lnTo>
                    <a:pt x="313234" y="163736"/>
                  </a:lnTo>
                  <a:cubicBezTo>
                    <a:pt x="313234" y="166242"/>
                    <a:pt x="313747" y="168620"/>
                    <a:pt x="314544" y="170855"/>
                  </a:cubicBezTo>
                  <a:lnTo>
                    <a:pt x="231195" y="170855"/>
                  </a:lnTo>
                  <a:cubicBezTo>
                    <a:pt x="233260" y="166277"/>
                    <a:pt x="234968" y="161501"/>
                    <a:pt x="236470" y="156617"/>
                  </a:cubicBezTo>
                  <a:close/>
                  <a:moveTo>
                    <a:pt x="14238" y="121022"/>
                  </a:moveTo>
                  <a:cubicBezTo>
                    <a:pt x="14238" y="62141"/>
                    <a:pt x="62141" y="14238"/>
                    <a:pt x="121022" y="14238"/>
                  </a:cubicBezTo>
                  <a:cubicBezTo>
                    <a:pt x="166548" y="14238"/>
                    <a:pt x="206649" y="43084"/>
                    <a:pt x="221577" y="85427"/>
                  </a:cubicBezTo>
                  <a:lnTo>
                    <a:pt x="206307" y="85427"/>
                  </a:lnTo>
                  <a:cubicBezTo>
                    <a:pt x="192005" y="51178"/>
                    <a:pt x="158390" y="28476"/>
                    <a:pt x="121022" y="28476"/>
                  </a:cubicBezTo>
                  <a:cubicBezTo>
                    <a:pt x="69994" y="28476"/>
                    <a:pt x="28476" y="69994"/>
                    <a:pt x="28476" y="121022"/>
                  </a:cubicBezTo>
                  <a:cubicBezTo>
                    <a:pt x="28476" y="172051"/>
                    <a:pt x="69994" y="213569"/>
                    <a:pt x="121022" y="213569"/>
                  </a:cubicBezTo>
                  <a:cubicBezTo>
                    <a:pt x="158390" y="213569"/>
                    <a:pt x="192005" y="190866"/>
                    <a:pt x="206307" y="156617"/>
                  </a:cubicBezTo>
                  <a:lnTo>
                    <a:pt x="221577" y="156617"/>
                  </a:lnTo>
                  <a:cubicBezTo>
                    <a:pt x="206649" y="198961"/>
                    <a:pt x="166548" y="227807"/>
                    <a:pt x="121022" y="227807"/>
                  </a:cubicBezTo>
                  <a:cubicBezTo>
                    <a:pt x="62141" y="227807"/>
                    <a:pt x="14238" y="179903"/>
                    <a:pt x="14238" y="121022"/>
                  </a:cubicBezTo>
                  <a:close/>
                  <a:moveTo>
                    <a:pt x="121022" y="242044"/>
                  </a:moveTo>
                  <a:cubicBezTo>
                    <a:pt x="125835" y="242044"/>
                    <a:pt x="130569" y="241660"/>
                    <a:pt x="135260" y="241105"/>
                  </a:cubicBezTo>
                  <a:lnTo>
                    <a:pt x="135260" y="263401"/>
                  </a:lnTo>
                  <a:cubicBezTo>
                    <a:pt x="135260" y="267331"/>
                    <a:pt x="132064" y="270520"/>
                    <a:pt x="128141" y="270520"/>
                  </a:cubicBezTo>
                  <a:lnTo>
                    <a:pt x="113903" y="270520"/>
                  </a:lnTo>
                  <a:cubicBezTo>
                    <a:pt x="109981" y="270520"/>
                    <a:pt x="106784" y="267331"/>
                    <a:pt x="106784" y="263401"/>
                  </a:cubicBezTo>
                  <a:lnTo>
                    <a:pt x="106784" y="241133"/>
                  </a:lnTo>
                  <a:cubicBezTo>
                    <a:pt x="111461" y="241681"/>
                    <a:pt x="116196" y="242044"/>
                    <a:pt x="121022" y="242044"/>
                  </a:cubicBezTo>
                  <a:close/>
                  <a:moveTo>
                    <a:pt x="142379" y="405780"/>
                  </a:moveTo>
                  <a:cubicBezTo>
                    <a:pt x="142379" y="417555"/>
                    <a:pt x="132797" y="427137"/>
                    <a:pt x="121022" y="427137"/>
                  </a:cubicBezTo>
                  <a:cubicBezTo>
                    <a:pt x="109247" y="427137"/>
                    <a:pt x="99665" y="417555"/>
                    <a:pt x="99665" y="405780"/>
                  </a:cubicBezTo>
                  <a:lnTo>
                    <a:pt x="99665" y="291877"/>
                  </a:lnTo>
                  <a:cubicBezTo>
                    <a:pt x="99665" y="287947"/>
                    <a:pt x="102862" y="284758"/>
                    <a:pt x="106784" y="284758"/>
                  </a:cubicBezTo>
                  <a:lnTo>
                    <a:pt x="113903" y="284758"/>
                  </a:lnTo>
                  <a:lnTo>
                    <a:pt x="128141" y="284758"/>
                  </a:lnTo>
                  <a:lnTo>
                    <a:pt x="135260" y="284758"/>
                  </a:lnTo>
                  <a:cubicBezTo>
                    <a:pt x="139183" y="284758"/>
                    <a:pt x="142379" y="287947"/>
                    <a:pt x="142379" y="291877"/>
                  </a:cubicBezTo>
                  <a:close/>
                  <a:moveTo>
                    <a:pt x="427137" y="363067"/>
                  </a:moveTo>
                  <a:cubicBezTo>
                    <a:pt x="427137" y="382694"/>
                    <a:pt x="411169" y="398661"/>
                    <a:pt x="391542" y="398661"/>
                  </a:cubicBezTo>
                  <a:lnTo>
                    <a:pt x="156617" y="398661"/>
                  </a:lnTo>
                  <a:lnTo>
                    <a:pt x="156617" y="355948"/>
                  </a:lnTo>
                  <a:lnTo>
                    <a:pt x="391542" y="355948"/>
                  </a:lnTo>
                  <a:lnTo>
                    <a:pt x="420018" y="355948"/>
                  </a:lnTo>
                  <a:cubicBezTo>
                    <a:pt x="423941" y="355948"/>
                    <a:pt x="427137" y="359137"/>
                    <a:pt x="427137" y="363067"/>
                  </a:cubicBezTo>
                  <a:close/>
                  <a:moveTo>
                    <a:pt x="156617" y="341710"/>
                  </a:moveTo>
                  <a:lnTo>
                    <a:pt x="156617" y="291877"/>
                  </a:lnTo>
                  <a:cubicBezTo>
                    <a:pt x="156617" y="284295"/>
                    <a:pt x="152616" y="277661"/>
                    <a:pt x="146643" y="273873"/>
                  </a:cubicBezTo>
                  <a:cubicBezTo>
                    <a:pt x="148409" y="270762"/>
                    <a:pt x="149498" y="267224"/>
                    <a:pt x="149498" y="263401"/>
                  </a:cubicBezTo>
                  <a:lnTo>
                    <a:pt x="149498" y="238592"/>
                  </a:lnTo>
                  <a:cubicBezTo>
                    <a:pt x="156887" y="236798"/>
                    <a:pt x="164028" y="234349"/>
                    <a:pt x="170855" y="231252"/>
                  </a:cubicBezTo>
                  <a:lnTo>
                    <a:pt x="170855" y="313234"/>
                  </a:lnTo>
                  <a:cubicBezTo>
                    <a:pt x="170855" y="321086"/>
                    <a:pt x="177241" y="327472"/>
                    <a:pt x="185093" y="327472"/>
                  </a:cubicBezTo>
                  <a:lnTo>
                    <a:pt x="384423" y="327472"/>
                  </a:lnTo>
                  <a:cubicBezTo>
                    <a:pt x="392276" y="327472"/>
                    <a:pt x="398661" y="321086"/>
                    <a:pt x="398661" y="313234"/>
                  </a:cubicBezTo>
                  <a:lnTo>
                    <a:pt x="398661" y="185093"/>
                  </a:lnTo>
                  <a:lnTo>
                    <a:pt x="412899" y="185093"/>
                  </a:lnTo>
                  <a:lnTo>
                    <a:pt x="412899" y="320353"/>
                  </a:lnTo>
                  <a:cubicBezTo>
                    <a:pt x="412899" y="332128"/>
                    <a:pt x="403317" y="341710"/>
                    <a:pt x="391542" y="34171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2" name="Google Shape;3382;p18"/>
            <p:cNvSpPr/>
            <p:nvPr/>
          </p:nvSpPr>
          <p:spPr>
            <a:xfrm>
              <a:off x="537801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3" name="Google Shape;3383;p18"/>
            <p:cNvSpPr/>
            <p:nvPr/>
          </p:nvSpPr>
          <p:spPr>
            <a:xfrm>
              <a:off x="509325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4" name="Google Shape;3384;p18"/>
            <p:cNvSpPr/>
            <p:nvPr/>
          </p:nvSpPr>
          <p:spPr>
            <a:xfrm>
              <a:off x="566277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85" name="Google Shape;3385;p18"/>
          <p:cNvGrpSpPr/>
          <p:nvPr/>
        </p:nvGrpSpPr>
        <p:grpSpPr>
          <a:xfrm>
            <a:off x="199637" y="396206"/>
            <a:ext cx="442629" cy="542493"/>
            <a:chOff x="4819650" y="1862137"/>
            <a:chExt cx="2558414" cy="3135630"/>
          </a:xfrm>
        </p:grpSpPr>
        <p:sp>
          <p:nvSpPr>
            <p:cNvPr id="3386" name="Google Shape;3386;p18"/>
            <p:cNvSpPr/>
            <p:nvPr/>
          </p:nvSpPr>
          <p:spPr>
            <a:xfrm>
              <a:off x="6353175" y="3360420"/>
              <a:ext cx="621029" cy="45720"/>
            </a:xfrm>
            <a:custGeom>
              <a:avLst/>
              <a:gdLst/>
              <a:ahLst/>
              <a:cxnLst/>
              <a:rect l="l" t="t" r="r" b="b"/>
              <a:pathLst>
                <a:path w="621029" h="45720" extrusionOk="0">
                  <a:moveTo>
                    <a:pt x="38100" y="20002"/>
                  </a:moveTo>
                  <a:lnTo>
                    <a:pt x="0" y="32385"/>
                  </a:lnTo>
                  <a:cubicBezTo>
                    <a:pt x="11430" y="39052"/>
                    <a:pt x="27622" y="44767"/>
                    <a:pt x="50483" y="44767"/>
                  </a:cubicBezTo>
                  <a:cubicBezTo>
                    <a:pt x="51435" y="44767"/>
                    <a:pt x="53340" y="44767"/>
                    <a:pt x="54292" y="44767"/>
                  </a:cubicBezTo>
                  <a:cubicBezTo>
                    <a:pt x="58103" y="44767"/>
                    <a:pt x="60960" y="44767"/>
                    <a:pt x="63817" y="45720"/>
                  </a:cubicBezTo>
                  <a:lnTo>
                    <a:pt x="604838" y="45720"/>
                  </a:lnTo>
                  <a:cubicBezTo>
                    <a:pt x="610553" y="30480"/>
                    <a:pt x="616268" y="15240"/>
                    <a:pt x="621030" y="0"/>
                  </a:cubicBezTo>
                  <a:lnTo>
                    <a:pt x="83820" y="0"/>
                  </a:lnTo>
                  <a:cubicBezTo>
                    <a:pt x="70485" y="7620"/>
                    <a:pt x="55245" y="14288"/>
                    <a:pt x="38100" y="2000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7" name="Google Shape;3387;p18"/>
            <p:cNvSpPr/>
            <p:nvPr/>
          </p:nvSpPr>
          <p:spPr>
            <a:xfrm>
              <a:off x="5218747" y="3360420"/>
              <a:ext cx="625792" cy="45720"/>
            </a:xfrm>
            <a:custGeom>
              <a:avLst/>
              <a:gdLst/>
              <a:ahLst/>
              <a:cxnLst/>
              <a:rect l="l" t="t" r="r" b="b"/>
              <a:pathLst>
                <a:path w="625792" h="45720" extrusionOk="0">
                  <a:moveTo>
                    <a:pt x="570548" y="44767"/>
                  </a:moveTo>
                  <a:cubicBezTo>
                    <a:pt x="572453" y="44767"/>
                    <a:pt x="573405" y="44767"/>
                    <a:pt x="575310" y="44767"/>
                  </a:cubicBezTo>
                  <a:cubicBezTo>
                    <a:pt x="599123" y="44767"/>
                    <a:pt x="614363" y="39052"/>
                    <a:pt x="625793" y="32385"/>
                  </a:cubicBezTo>
                  <a:lnTo>
                    <a:pt x="587693" y="20002"/>
                  </a:lnTo>
                  <a:cubicBezTo>
                    <a:pt x="570548" y="14288"/>
                    <a:pt x="555307" y="7620"/>
                    <a:pt x="541020" y="0"/>
                  </a:cubicBezTo>
                  <a:lnTo>
                    <a:pt x="0" y="0"/>
                  </a:lnTo>
                  <a:cubicBezTo>
                    <a:pt x="4763" y="15240"/>
                    <a:pt x="10477" y="30480"/>
                    <a:pt x="16192" y="45720"/>
                  </a:cubicBezTo>
                  <a:lnTo>
                    <a:pt x="561023" y="45720"/>
                  </a:lnTo>
                  <a:cubicBezTo>
                    <a:pt x="563880" y="44767"/>
                    <a:pt x="566738" y="44767"/>
                    <a:pt x="570548" y="4476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8" name="Google Shape;3388;p18"/>
            <p:cNvSpPr/>
            <p:nvPr/>
          </p:nvSpPr>
          <p:spPr>
            <a:xfrm>
              <a:off x="6231254" y="3445192"/>
              <a:ext cx="710565" cy="45720"/>
            </a:xfrm>
            <a:custGeom>
              <a:avLst/>
              <a:gdLst/>
              <a:ahLst/>
              <a:cxnLst/>
              <a:rect l="l" t="t" r="r" b="b"/>
              <a:pathLst>
                <a:path w="710565" h="45720" extrusionOk="0">
                  <a:moveTo>
                    <a:pt x="188595" y="953"/>
                  </a:moveTo>
                  <a:cubicBezTo>
                    <a:pt x="167640" y="14288"/>
                    <a:pt x="124778" y="27623"/>
                    <a:pt x="81915" y="27623"/>
                  </a:cubicBezTo>
                  <a:lnTo>
                    <a:pt x="80963" y="27623"/>
                  </a:lnTo>
                  <a:cubicBezTo>
                    <a:pt x="77153" y="27623"/>
                    <a:pt x="73342" y="26670"/>
                    <a:pt x="70485" y="25717"/>
                  </a:cubicBezTo>
                  <a:cubicBezTo>
                    <a:pt x="57150" y="33338"/>
                    <a:pt x="26670" y="41910"/>
                    <a:pt x="0" y="45720"/>
                  </a:cubicBezTo>
                  <a:lnTo>
                    <a:pt x="688658" y="45720"/>
                  </a:lnTo>
                  <a:cubicBezTo>
                    <a:pt x="696278" y="30480"/>
                    <a:pt x="703898" y="15240"/>
                    <a:pt x="710565" y="0"/>
                  </a:cubicBezTo>
                  <a:lnTo>
                    <a:pt x="189548" y="0"/>
                  </a:lnTo>
                  <a:cubicBezTo>
                    <a:pt x="189548" y="953"/>
                    <a:pt x="189548" y="953"/>
                    <a:pt x="188595" y="95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9" name="Google Shape;3389;p18"/>
            <p:cNvSpPr/>
            <p:nvPr/>
          </p:nvSpPr>
          <p:spPr>
            <a:xfrm>
              <a:off x="5252085" y="3446145"/>
              <a:ext cx="714374" cy="45720"/>
            </a:xfrm>
            <a:custGeom>
              <a:avLst/>
              <a:gdLst/>
              <a:ahLst/>
              <a:cxnLst/>
              <a:rect l="l" t="t" r="r" b="b"/>
              <a:pathLst>
                <a:path w="714374" h="45720" extrusionOk="0">
                  <a:moveTo>
                    <a:pt x="643890" y="25717"/>
                  </a:moveTo>
                  <a:cubicBezTo>
                    <a:pt x="641032" y="26670"/>
                    <a:pt x="637223" y="27622"/>
                    <a:pt x="633413" y="27622"/>
                  </a:cubicBezTo>
                  <a:lnTo>
                    <a:pt x="632460" y="27622"/>
                  </a:lnTo>
                  <a:cubicBezTo>
                    <a:pt x="589598" y="27622"/>
                    <a:pt x="546735" y="14288"/>
                    <a:pt x="525780" y="952"/>
                  </a:cubicBezTo>
                  <a:cubicBezTo>
                    <a:pt x="525780" y="952"/>
                    <a:pt x="524828" y="0"/>
                    <a:pt x="523875" y="0"/>
                  </a:cubicBezTo>
                  <a:lnTo>
                    <a:pt x="0" y="0"/>
                  </a:lnTo>
                  <a:cubicBezTo>
                    <a:pt x="6667" y="15240"/>
                    <a:pt x="14288" y="30480"/>
                    <a:pt x="21907" y="45720"/>
                  </a:cubicBezTo>
                  <a:lnTo>
                    <a:pt x="714375" y="45720"/>
                  </a:lnTo>
                  <a:cubicBezTo>
                    <a:pt x="687705" y="41910"/>
                    <a:pt x="657225" y="33338"/>
                    <a:pt x="643890" y="2571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0" name="Google Shape;3390;p18"/>
            <p:cNvSpPr/>
            <p:nvPr/>
          </p:nvSpPr>
          <p:spPr>
            <a:xfrm>
              <a:off x="4989989" y="1862137"/>
              <a:ext cx="2212551" cy="2412682"/>
            </a:xfrm>
            <a:custGeom>
              <a:avLst/>
              <a:gdLst/>
              <a:ahLst/>
              <a:cxnLst/>
              <a:rect l="l" t="t" r="r" b="b"/>
              <a:pathLst>
                <a:path w="2212551" h="2412682" extrusionOk="0">
                  <a:moveTo>
                    <a:pt x="78263" y="1206818"/>
                  </a:moveTo>
                  <a:cubicBezTo>
                    <a:pt x="54450" y="1213485"/>
                    <a:pt x="36353" y="1225868"/>
                    <a:pt x="23018" y="1245870"/>
                  </a:cubicBezTo>
                  <a:cubicBezTo>
                    <a:pt x="-23655" y="1316355"/>
                    <a:pt x="10635" y="1460183"/>
                    <a:pt x="38258" y="1575435"/>
                  </a:cubicBezTo>
                  <a:cubicBezTo>
                    <a:pt x="47783" y="1616393"/>
                    <a:pt x="57308" y="1655445"/>
                    <a:pt x="61118" y="1684973"/>
                  </a:cubicBezTo>
                  <a:cubicBezTo>
                    <a:pt x="62070" y="1689735"/>
                    <a:pt x="62070" y="1695450"/>
                    <a:pt x="63023" y="1701165"/>
                  </a:cubicBezTo>
                  <a:cubicBezTo>
                    <a:pt x="67785" y="1736408"/>
                    <a:pt x="73500" y="1777365"/>
                    <a:pt x="65880" y="1802130"/>
                  </a:cubicBezTo>
                  <a:lnTo>
                    <a:pt x="63023" y="1809750"/>
                  </a:lnTo>
                  <a:lnTo>
                    <a:pt x="70643" y="1811655"/>
                  </a:lnTo>
                  <a:cubicBezTo>
                    <a:pt x="96360" y="1817370"/>
                    <a:pt x="128745" y="1842135"/>
                    <a:pt x="157320" y="1864995"/>
                  </a:cubicBezTo>
                  <a:cubicBezTo>
                    <a:pt x="161130" y="1868805"/>
                    <a:pt x="165893" y="1871663"/>
                    <a:pt x="169703" y="1874520"/>
                  </a:cubicBezTo>
                  <a:cubicBezTo>
                    <a:pt x="192563" y="1892618"/>
                    <a:pt x="222090" y="1920240"/>
                    <a:pt x="252570" y="1948815"/>
                  </a:cubicBezTo>
                  <a:cubicBezTo>
                    <a:pt x="336390" y="2027873"/>
                    <a:pt x="441165" y="2126933"/>
                    <a:pt x="524985" y="2126933"/>
                  </a:cubicBezTo>
                  <a:cubicBezTo>
                    <a:pt x="526890" y="2126933"/>
                    <a:pt x="528795" y="2126933"/>
                    <a:pt x="530700" y="2126933"/>
                  </a:cubicBezTo>
                  <a:cubicBezTo>
                    <a:pt x="554513" y="2125980"/>
                    <a:pt x="575468" y="2115503"/>
                    <a:pt x="592613" y="2098358"/>
                  </a:cubicBezTo>
                  <a:cubicBezTo>
                    <a:pt x="585945" y="2122170"/>
                    <a:pt x="587850" y="2145030"/>
                    <a:pt x="599280" y="2165985"/>
                  </a:cubicBezTo>
                  <a:cubicBezTo>
                    <a:pt x="637380" y="2241233"/>
                    <a:pt x="778350" y="2284095"/>
                    <a:pt x="891698" y="2317433"/>
                  </a:cubicBezTo>
                  <a:cubicBezTo>
                    <a:pt x="932655" y="2329815"/>
                    <a:pt x="970755" y="2341245"/>
                    <a:pt x="997425" y="2352675"/>
                  </a:cubicBezTo>
                  <a:cubicBezTo>
                    <a:pt x="1002188" y="2354580"/>
                    <a:pt x="1006950" y="2356485"/>
                    <a:pt x="1011713" y="2358390"/>
                  </a:cubicBezTo>
                  <a:cubicBezTo>
                    <a:pt x="1045050" y="2371725"/>
                    <a:pt x="1083150" y="2386965"/>
                    <a:pt x="1101248" y="2406968"/>
                  </a:cubicBezTo>
                  <a:lnTo>
                    <a:pt x="1106963" y="2412683"/>
                  </a:lnTo>
                  <a:lnTo>
                    <a:pt x="1112678" y="2406968"/>
                  </a:lnTo>
                  <a:cubicBezTo>
                    <a:pt x="1130775" y="2387918"/>
                    <a:pt x="1168875" y="2372678"/>
                    <a:pt x="1202213" y="2358390"/>
                  </a:cubicBezTo>
                  <a:cubicBezTo>
                    <a:pt x="1206975" y="2356485"/>
                    <a:pt x="1211738" y="2354580"/>
                    <a:pt x="1216500" y="2352675"/>
                  </a:cubicBezTo>
                  <a:cubicBezTo>
                    <a:pt x="1243170" y="2341245"/>
                    <a:pt x="1282223" y="2329815"/>
                    <a:pt x="1322228" y="2317433"/>
                  </a:cubicBezTo>
                  <a:cubicBezTo>
                    <a:pt x="1435575" y="2283143"/>
                    <a:pt x="1576545" y="2241233"/>
                    <a:pt x="1614645" y="2165985"/>
                  </a:cubicBezTo>
                  <a:cubicBezTo>
                    <a:pt x="1625123" y="2145030"/>
                    <a:pt x="1627028" y="2121218"/>
                    <a:pt x="1620360" y="2097405"/>
                  </a:cubicBezTo>
                  <a:cubicBezTo>
                    <a:pt x="1637505" y="2114550"/>
                    <a:pt x="1658460" y="2124075"/>
                    <a:pt x="1682273" y="2125980"/>
                  </a:cubicBezTo>
                  <a:cubicBezTo>
                    <a:pt x="1684178" y="2125980"/>
                    <a:pt x="1686083" y="2125980"/>
                    <a:pt x="1687988" y="2125980"/>
                  </a:cubicBezTo>
                  <a:cubicBezTo>
                    <a:pt x="1771808" y="2125980"/>
                    <a:pt x="1875630" y="2027873"/>
                    <a:pt x="1960403" y="1947863"/>
                  </a:cubicBezTo>
                  <a:cubicBezTo>
                    <a:pt x="1990883" y="1918335"/>
                    <a:pt x="2020410" y="1891665"/>
                    <a:pt x="2043270" y="1873568"/>
                  </a:cubicBezTo>
                  <a:cubicBezTo>
                    <a:pt x="2047080" y="1870710"/>
                    <a:pt x="2051843" y="1866900"/>
                    <a:pt x="2055653" y="1864043"/>
                  </a:cubicBezTo>
                  <a:cubicBezTo>
                    <a:pt x="2084228" y="1842135"/>
                    <a:pt x="2116613" y="1816418"/>
                    <a:pt x="2142330" y="1810703"/>
                  </a:cubicBezTo>
                  <a:lnTo>
                    <a:pt x="2149950" y="1808798"/>
                  </a:lnTo>
                  <a:lnTo>
                    <a:pt x="2147093" y="1801178"/>
                  </a:lnTo>
                  <a:cubicBezTo>
                    <a:pt x="2139473" y="1776413"/>
                    <a:pt x="2145188" y="1735455"/>
                    <a:pt x="2149950" y="1700213"/>
                  </a:cubicBezTo>
                  <a:cubicBezTo>
                    <a:pt x="2150903" y="1694498"/>
                    <a:pt x="2151855" y="1689735"/>
                    <a:pt x="2151855" y="1684020"/>
                  </a:cubicBezTo>
                  <a:cubicBezTo>
                    <a:pt x="2155665" y="1655445"/>
                    <a:pt x="2165190" y="1616393"/>
                    <a:pt x="2174715" y="1574483"/>
                  </a:cubicBezTo>
                  <a:cubicBezTo>
                    <a:pt x="2202338" y="1459230"/>
                    <a:pt x="2235675" y="1315403"/>
                    <a:pt x="2189955" y="1244918"/>
                  </a:cubicBezTo>
                  <a:cubicBezTo>
                    <a:pt x="2176620" y="1224915"/>
                    <a:pt x="2157570" y="1211580"/>
                    <a:pt x="2133758" y="1205865"/>
                  </a:cubicBezTo>
                  <a:cubicBezTo>
                    <a:pt x="2157570" y="1199198"/>
                    <a:pt x="2175668" y="1186815"/>
                    <a:pt x="2189003" y="1166813"/>
                  </a:cubicBezTo>
                  <a:cubicBezTo>
                    <a:pt x="2235675" y="1096328"/>
                    <a:pt x="2201385" y="952500"/>
                    <a:pt x="2173763" y="837248"/>
                  </a:cubicBezTo>
                  <a:cubicBezTo>
                    <a:pt x="2164238" y="796290"/>
                    <a:pt x="2154713" y="757238"/>
                    <a:pt x="2150903" y="727710"/>
                  </a:cubicBezTo>
                  <a:cubicBezTo>
                    <a:pt x="2149950" y="722948"/>
                    <a:pt x="2149950" y="717233"/>
                    <a:pt x="2148998" y="711518"/>
                  </a:cubicBezTo>
                  <a:cubicBezTo>
                    <a:pt x="2144235" y="676275"/>
                    <a:pt x="2138520" y="635318"/>
                    <a:pt x="2146140" y="610553"/>
                  </a:cubicBezTo>
                  <a:lnTo>
                    <a:pt x="2148998" y="602933"/>
                  </a:lnTo>
                  <a:lnTo>
                    <a:pt x="2141378" y="601028"/>
                  </a:lnTo>
                  <a:cubicBezTo>
                    <a:pt x="2115660" y="595313"/>
                    <a:pt x="2083275" y="570548"/>
                    <a:pt x="2054700" y="547688"/>
                  </a:cubicBezTo>
                  <a:cubicBezTo>
                    <a:pt x="2049938" y="543878"/>
                    <a:pt x="2046128" y="541020"/>
                    <a:pt x="2042318" y="538163"/>
                  </a:cubicBezTo>
                  <a:cubicBezTo>
                    <a:pt x="2019458" y="520065"/>
                    <a:pt x="1989930" y="492443"/>
                    <a:pt x="1959450" y="463868"/>
                  </a:cubicBezTo>
                  <a:cubicBezTo>
                    <a:pt x="1875630" y="384810"/>
                    <a:pt x="1770855" y="285750"/>
                    <a:pt x="1687035" y="285750"/>
                  </a:cubicBezTo>
                  <a:cubicBezTo>
                    <a:pt x="1685130" y="285750"/>
                    <a:pt x="1683225" y="285750"/>
                    <a:pt x="1681320" y="285750"/>
                  </a:cubicBezTo>
                  <a:cubicBezTo>
                    <a:pt x="1657508" y="286703"/>
                    <a:pt x="1636553" y="297180"/>
                    <a:pt x="1619408" y="314325"/>
                  </a:cubicBezTo>
                  <a:cubicBezTo>
                    <a:pt x="1626075" y="290513"/>
                    <a:pt x="1624170" y="267653"/>
                    <a:pt x="1612740" y="246698"/>
                  </a:cubicBezTo>
                  <a:cubicBezTo>
                    <a:pt x="1574640" y="171450"/>
                    <a:pt x="1433670" y="128588"/>
                    <a:pt x="1319370" y="95250"/>
                  </a:cubicBezTo>
                  <a:cubicBezTo>
                    <a:pt x="1278413" y="82868"/>
                    <a:pt x="1240313" y="71438"/>
                    <a:pt x="1213643" y="60008"/>
                  </a:cubicBezTo>
                  <a:cubicBezTo>
                    <a:pt x="1208880" y="58103"/>
                    <a:pt x="1204118" y="56197"/>
                    <a:pt x="1199355" y="54293"/>
                  </a:cubicBezTo>
                  <a:cubicBezTo>
                    <a:pt x="1166018" y="40958"/>
                    <a:pt x="1127918" y="25717"/>
                    <a:pt x="1109820" y="5715"/>
                  </a:cubicBezTo>
                  <a:lnTo>
                    <a:pt x="1106010" y="0"/>
                  </a:lnTo>
                  <a:lnTo>
                    <a:pt x="1100295" y="5715"/>
                  </a:lnTo>
                  <a:cubicBezTo>
                    <a:pt x="1082198" y="24765"/>
                    <a:pt x="1044098" y="40005"/>
                    <a:pt x="1010760" y="54293"/>
                  </a:cubicBezTo>
                  <a:cubicBezTo>
                    <a:pt x="1005998" y="56197"/>
                    <a:pt x="1001235" y="58103"/>
                    <a:pt x="996473" y="60008"/>
                  </a:cubicBezTo>
                  <a:cubicBezTo>
                    <a:pt x="969803" y="71438"/>
                    <a:pt x="930750" y="82868"/>
                    <a:pt x="890745" y="95250"/>
                  </a:cubicBezTo>
                  <a:cubicBezTo>
                    <a:pt x="777398" y="129540"/>
                    <a:pt x="636428" y="171450"/>
                    <a:pt x="598328" y="246698"/>
                  </a:cubicBezTo>
                  <a:cubicBezTo>
                    <a:pt x="587850" y="267653"/>
                    <a:pt x="585945" y="291465"/>
                    <a:pt x="592613" y="315278"/>
                  </a:cubicBezTo>
                  <a:cubicBezTo>
                    <a:pt x="575468" y="298133"/>
                    <a:pt x="554513" y="288608"/>
                    <a:pt x="530700" y="286703"/>
                  </a:cubicBezTo>
                  <a:cubicBezTo>
                    <a:pt x="445928" y="281940"/>
                    <a:pt x="339248" y="382905"/>
                    <a:pt x="252570" y="464820"/>
                  </a:cubicBezTo>
                  <a:cubicBezTo>
                    <a:pt x="222090" y="494348"/>
                    <a:pt x="192563" y="521018"/>
                    <a:pt x="169703" y="539115"/>
                  </a:cubicBezTo>
                  <a:cubicBezTo>
                    <a:pt x="165893" y="541973"/>
                    <a:pt x="161130" y="545783"/>
                    <a:pt x="157320" y="548640"/>
                  </a:cubicBezTo>
                  <a:cubicBezTo>
                    <a:pt x="128745" y="570548"/>
                    <a:pt x="96360" y="596265"/>
                    <a:pt x="70643" y="601980"/>
                  </a:cubicBezTo>
                  <a:lnTo>
                    <a:pt x="63023" y="603885"/>
                  </a:lnTo>
                  <a:lnTo>
                    <a:pt x="65880" y="611505"/>
                  </a:lnTo>
                  <a:cubicBezTo>
                    <a:pt x="73500" y="636270"/>
                    <a:pt x="67785" y="677228"/>
                    <a:pt x="63023" y="712470"/>
                  </a:cubicBezTo>
                  <a:cubicBezTo>
                    <a:pt x="62070" y="718185"/>
                    <a:pt x="61118" y="722948"/>
                    <a:pt x="61118" y="728663"/>
                  </a:cubicBezTo>
                  <a:cubicBezTo>
                    <a:pt x="57308" y="757238"/>
                    <a:pt x="47783" y="796290"/>
                    <a:pt x="38258" y="838200"/>
                  </a:cubicBezTo>
                  <a:cubicBezTo>
                    <a:pt x="10635" y="953453"/>
                    <a:pt x="-22702" y="1097280"/>
                    <a:pt x="23018" y="1167765"/>
                  </a:cubicBezTo>
                  <a:cubicBezTo>
                    <a:pt x="35400" y="1187768"/>
                    <a:pt x="53498" y="1201103"/>
                    <a:pt x="78263" y="1206818"/>
                  </a:cubicBezTo>
                  <a:close/>
                  <a:moveTo>
                    <a:pt x="1106963" y="193358"/>
                  </a:moveTo>
                  <a:cubicBezTo>
                    <a:pt x="1663223" y="193358"/>
                    <a:pt x="2115660" y="647700"/>
                    <a:pt x="2115660" y="1206818"/>
                  </a:cubicBezTo>
                  <a:cubicBezTo>
                    <a:pt x="2115660" y="1765935"/>
                    <a:pt x="1663223" y="2220278"/>
                    <a:pt x="1106963" y="2220278"/>
                  </a:cubicBezTo>
                  <a:cubicBezTo>
                    <a:pt x="550703" y="2220278"/>
                    <a:pt x="98265" y="1765935"/>
                    <a:pt x="98265" y="1206818"/>
                  </a:cubicBezTo>
                  <a:cubicBezTo>
                    <a:pt x="98265" y="647700"/>
                    <a:pt x="550703" y="193358"/>
                    <a:pt x="1106963" y="19335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1" name="Google Shape;3391;p18"/>
            <p:cNvSpPr/>
            <p:nvPr/>
          </p:nvSpPr>
          <p:spPr>
            <a:xfrm>
              <a:off x="5638800" y="3871912"/>
              <a:ext cx="916304" cy="45720"/>
            </a:xfrm>
            <a:custGeom>
              <a:avLst/>
              <a:gdLst/>
              <a:ahLst/>
              <a:cxnLst/>
              <a:rect l="l" t="t" r="r" b="b"/>
              <a:pathLst>
                <a:path w="916304" h="45720" extrusionOk="0">
                  <a:moveTo>
                    <a:pt x="90488" y="45720"/>
                  </a:moveTo>
                  <a:lnTo>
                    <a:pt x="825818" y="45720"/>
                  </a:lnTo>
                  <a:cubicBezTo>
                    <a:pt x="857250" y="32385"/>
                    <a:pt x="887730" y="17145"/>
                    <a:pt x="916305" y="0"/>
                  </a:cubicBezTo>
                  <a:lnTo>
                    <a:pt x="0" y="0"/>
                  </a:lnTo>
                  <a:cubicBezTo>
                    <a:pt x="28575" y="16192"/>
                    <a:pt x="59055" y="31433"/>
                    <a:pt x="90488" y="4572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2" name="Google Shape;3392;p18"/>
            <p:cNvSpPr/>
            <p:nvPr/>
          </p:nvSpPr>
          <p:spPr>
            <a:xfrm>
              <a:off x="5838825" y="3957637"/>
              <a:ext cx="516254" cy="36195"/>
            </a:xfrm>
            <a:custGeom>
              <a:avLst/>
              <a:gdLst/>
              <a:ahLst/>
              <a:cxnLst/>
              <a:rect l="l" t="t" r="r" b="b"/>
              <a:pathLst>
                <a:path w="516254" h="36195" extrusionOk="0">
                  <a:moveTo>
                    <a:pt x="258128" y="36195"/>
                  </a:moveTo>
                  <a:cubicBezTo>
                    <a:pt x="347663" y="36195"/>
                    <a:pt x="434340" y="23813"/>
                    <a:pt x="516255" y="0"/>
                  </a:cubicBezTo>
                  <a:lnTo>
                    <a:pt x="0" y="0"/>
                  </a:lnTo>
                  <a:cubicBezTo>
                    <a:pt x="81915" y="22860"/>
                    <a:pt x="168592" y="36195"/>
                    <a:pt x="258128" y="3619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3" name="Google Shape;3393;p18"/>
            <p:cNvSpPr/>
            <p:nvPr/>
          </p:nvSpPr>
          <p:spPr>
            <a:xfrm>
              <a:off x="6180772" y="3058477"/>
              <a:ext cx="205999" cy="305752"/>
            </a:xfrm>
            <a:custGeom>
              <a:avLst/>
              <a:gdLst/>
              <a:ahLst/>
              <a:cxnLst/>
              <a:rect l="l" t="t" r="r" b="b"/>
              <a:pathLst>
                <a:path w="205999" h="305752" extrusionOk="0">
                  <a:moveTo>
                    <a:pt x="140018" y="11430"/>
                  </a:moveTo>
                  <a:cubicBezTo>
                    <a:pt x="134303" y="5715"/>
                    <a:pt x="115253" y="0"/>
                    <a:pt x="92393" y="0"/>
                  </a:cubicBezTo>
                  <a:cubicBezTo>
                    <a:pt x="81915" y="0"/>
                    <a:pt x="72390" y="952"/>
                    <a:pt x="62865" y="3810"/>
                  </a:cubicBezTo>
                  <a:cubicBezTo>
                    <a:pt x="28575" y="12382"/>
                    <a:pt x="0" y="48577"/>
                    <a:pt x="0" y="66675"/>
                  </a:cubicBezTo>
                  <a:cubicBezTo>
                    <a:pt x="10478" y="80010"/>
                    <a:pt x="23813" y="94297"/>
                    <a:pt x="36195" y="106680"/>
                  </a:cubicBezTo>
                  <a:cubicBezTo>
                    <a:pt x="63818" y="133350"/>
                    <a:pt x="89535" y="160020"/>
                    <a:pt x="90488" y="196215"/>
                  </a:cubicBezTo>
                  <a:cubicBezTo>
                    <a:pt x="91440" y="213360"/>
                    <a:pt x="88583" y="228600"/>
                    <a:pt x="82868" y="243840"/>
                  </a:cubicBezTo>
                  <a:cubicBezTo>
                    <a:pt x="70485" y="276225"/>
                    <a:pt x="40958" y="295275"/>
                    <a:pt x="14288" y="305752"/>
                  </a:cubicBezTo>
                  <a:cubicBezTo>
                    <a:pt x="92393" y="301942"/>
                    <a:pt x="149543" y="284797"/>
                    <a:pt x="179070" y="253365"/>
                  </a:cubicBezTo>
                  <a:cubicBezTo>
                    <a:pt x="199073" y="233363"/>
                    <a:pt x="207645" y="206692"/>
                    <a:pt x="205740" y="174307"/>
                  </a:cubicBezTo>
                  <a:cubicBezTo>
                    <a:pt x="203835" y="152400"/>
                    <a:pt x="187643" y="130492"/>
                    <a:pt x="172403" y="108585"/>
                  </a:cubicBezTo>
                  <a:cubicBezTo>
                    <a:pt x="150495" y="79057"/>
                    <a:pt x="127635" y="47625"/>
                    <a:pt x="140018" y="11430"/>
                  </a:cubicBezTo>
                  <a:cubicBezTo>
                    <a:pt x="140970" y="11430"/>
                    <a:pt x="140018" y="11430"/>
                    <a:pt x="140018" y="1143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4" name="Google Shape;3394;p18"/>
            <p:cNvSpPr/>
            <p:nvPr/>
          </p:nvSpPr>
          <p:spPr>
            <a:xfrm>
              <a:off x="6236970" y="3089909"/>
              <a:ext cx="262116" cy="284797"/>
            </a:xfrm>
            <a:custGeom>
              <a:avLst/>
              <a:gdLst/>
              <a:ahLst/>
              <a:cxnLst/>
              <a:rect l="l" t="t" r="r" b="b"/>
              <a:pathLst>
                <a:path w="262116" h="284797" extrusionOk="0">
                  <a:moveTo>
                    <a:pt x="190500" y="0"/>
                  </a:moveTo>
                  <a:cubicBezTo>
                    <a:pt x="178117" y="0"/>
                    <a:pt x="160020" y="953"/>
                    <a:pt x="142875" y="7620"/>
                  </a:cubicBezTo>
                  <a:cubicBezTo>
                    <a:pt x="121920" y="15240"/>
                    <a:pt x="109538" y="22860"/>
                    <a:pt x="104775" y="30480"/>
                  </a:cubicBezTo>
                  <a:cubicBezTo>
                    <a:pt x="111442" y="42863"/>
                    <a:pt x="120015" y="56198"/>
                    <a:pt x="129540" y="67628"/>
                  </a:cubicBezTo>
                  <a:cubicBezTo>
                    <a:pt x="146685" y="90488"/>
                    <a:pt x="163830" y="114300"/>
                    <a:pt x="165735" y="140970"/>
                  </a:cubicBezTo>
                  <a:cubicBezTo>
                    <a:pt x="168592" y="178118"/>
                    <a:pt x="158115" y="208598"/>
                    <a:pt x="135255" y="231458"/>
                  </a:cubicBezTo>
                  <a:cubicBezTo>
                    <a:pt x="107633" y="260033"/>
                    <a:pt x="61913" y="278130"/>
                    <a:pt x="0" y="284798"/>
                  </a:cubicBezTo>
                  <a:cubicBezTo>
                    <a:pt x="4763" y="284798"/>
                    <a:pt x="8572" y="284798"/>
                    <a:pt x="13335" y="284798"/>
                  </a:cubicBezTo>
                  <a:cubicBezTo>
                    <a:pt x="105727" y="284798"/>
                    <a:pt x="180975" y="263843"/>
                    <a:pt x="223838" y="225743"/>
                  </a:cubicBezTo>
                  <a:cubicBezTo>
                    <a:pt x="250508" y="201930"/>
                    <a:pt x="263842" y="173355"/>
                    <a:pt x="261938" y="140970"/>
                  </a:cubicBezTo>
                  <a:cubicBezTo>
                    <a:pt x="260985" y="119063"/>
                    <a:pt x="248602" y="101918"/>
                    <a:pt x="237172" y="84773"/>
                  </a:cubicBezTo>
                  <a:cubicBezTo>
                    <a:pt x="220980" y="61913"/>
                    <a:pt x="202883" y="36195"/>
                    <a:pt x="222885" y="953"/>
                  </a:cubicBezTo>
                  <a:cubicBezTo>
                    <a:pt x="216217" y="1905"/>
                    <a:pt x="204788" y="0"/>
                    <a:pt x="190500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5" name="Google Shape;3395;p18"/>
            <p:cNvSpPr/>
            <p:nvPr/>
          </p:nvSpPr>
          <p:spPr>
            <a:xfrm>
              <a:off x="5940559" y="3035617"/>
              <a:ext cx="315693" cy="330517"/>
            </a:xfrm>
            <a:custGeom>
              <a:avLst/>
              <a:gdLst/>
              <a:ahLst/>
              <a:cxnLst/>
              <a:rect l="l" t="t" r="r" b="b"/>
              <a:pathLst>
                <a:path w="315693" h="330517" extrusionOk="0">
                  <a:moveTo>
                    <a:pt x="308793" y="260985"/>
                  </a:moveTo>
                  <a:cubicBezTo>
                    <a:pt x="314507" y="247650"/>
                    <a:pt x="316412" y="234315"/>
                    <a:pt x="315460" y="219075"/>
                  </a:cubicBezTo>
                  <a:cubicBezTo>
                    <a:pt x="313555" y="188595"/>
                    <a:pt x="290695" y="163830"/>
                    <a:pt x="265930" y="140017"/>
                  </a:cubicBezTo>
                  <a:cubicBezTo>
                    <a:pt x="257357" y="131445"/>
                    <a:pt x="212590" y="87630"/>
                    <a:pt x="196398" y="49530"/>
                  </a:cubicBezTo>
                  <a:lnTo>
                    <a:pt x="193540" y="43815"/>
                  </a:lnTo>
                  <a:cubicBezTo>
                    <a:pt x="183062" y="16192"/>
                    <a:pt x="175443" y="0"/>
                    <a:pt x="157345" y="0"/>
                  </a:cubicBezTo>
                  <a:cubicBezTo>
                    <a:pt x="140200" y="0"/>
                    <a:pt x="131628" y="18098"/>
                    <a:pt x="120198" y="45720"/>
                  </a:cubicBezTo>
                  <a:cubicBezTo>
                    <a:pt x="119245" y="46673"/>
                    <a:pt x="89718" y="102870"/>
                    <a:pt x="46855" y="143828"/>
                  </a:cubicBezTo>
                  <a:cubicBezTo>
                    <a:pt x="22090" y="166688"/>
                    <a:pt x="1135" y="190500"/>
                    <a:pt x="182" y="220028"/>
                  </a:cubicBezTo>
                  <a:cubicBezTo>
                    <a:pt x="-770" y="234315"/>
                    <a:pt x="2087" y="247650"/>
                    <a:pt x="6850" y="261938"/>
                  </a:cubicBezTo>
                  <a:cubicBezTo>
                    <a:pt x="24948" y="309563"/>
                    <a:pt x="94480" y="330517"/>
                    <a:pt x="155440" y="330517"/>
                  </a:cubicBezTo>
                  <a:lnTo>
                    <a:pt x="158298" y="330517"/>
                  </a:lnTo>
                  <a:lnTo>
                    <a:pt x="158298" y="330517"/>
                  </a:lnTo>
                  <a:lnTo>
                    <a:pt x="158298" y="330517"/>
                  </a:lnTo>
                  <a:lnTo>
                    <a:pt x="161155" y="330517"/>
                  </a:lnTo>
                  <a:cubicBezTo>
                    <a:pt x="221162" y="329565"/>
                    <a:pt x="290695" y="308610"/>
                    <a:pt x="308793" y="26098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6" name="Google Shape;3396;p18"/>
            <p:cNvSpPr/>
            <p:nvPr/>
          </p:nvSpPr>
          <p:spPr>
            <a:xfrm>
              <a:off x="5809990" y="3058477"/>
              <a:ext cx="205999" cy="305752"/>
            </a:xfrm>
            <a:custGeom>
              <a:avLst/>
              <a:gdLst/>
              <a:ahLst/>
              <a:cxnLst/>
              <a:rect l="l" t="t" r="r" b="b"/>
              <a:pathLst>
                <a:path w="205999" h="305752" extrusionOk="0">
                  <a:moveTo>
                    <a:pt x="259" y="174307"/>
                  </a:moveTo>
                  <a:cubicBezTo>
                    <a:pt x="-1646" y="206692"/>
                    <a:pt x="6927" y="233363"/>
                    <a:pt x="26929" y="253365"/>
                  </a:cubicBezTo>
                  <a:cubicBezTo>
                    <a:pt x="56457" y="283845"/>
                    <a:pt x="113607" y="301942"/>
                    <a:pt x="191712" y="305752"/>
                  </a:cubicBezTo>
                  <a:cubicBezTo>
                    <a:pt x="165042" y="295275"/>
                    <a:pt x="135514" y="276225"/>
                    <a:pt x="123132" y="243840"/>
                  </a:cubicBezTo>
                  <a:cubicBezTo>
                    <a:pt x="117417" y="228600"/>
                    <a:pt x="114559" y="212407"/>
                    <a:pt x="115512" y="196215"/>
                  </a:cubicBezTo>
                  <a:cubicBezTo>
                    <a:pt x="117417" y="160020"/>
                    <a:pt x="142182" y="133350"/>
                    <a:pt x="169804" y="106680"/>
                  </a:cubicBezTo>
                  <a:cubicBezTo>
                    <a:pt x="182187" y="94297"/>
                    <a:pt x="195522" y="80010"/>
                    <a:pt x="205999" y="66675"/>
                  </a:cubicBezTo>
                  <a:cubicBezTo>
                    <a:pt x="205999" y="48577"/>
                    <a:pt x="177424" y="12382"/>
                    <a:pt x="143134" y="3810"/>
                  </a:cubicBezTo>
                  <a:cubicBezTo>
                    <a:pt x="133609" y="1905"/>
                    <a:pt x="124084" y="0"/>
                    <a:pt x="113607" y="0"/>
                  </a:cubicBezTo>
                  <a:cubicBezTo>
                    <a:pt x="90747" y="0"/>
                    <a:pt x="71697" y="5715"/>
                    <a:pt x="65982" y="11430"/>
                  </a:cubicBezTo>
                  <a:cubicBezTo>
                    <a:pt x="65982" y="11430"/>
                    <a:pt x="65029" y="12382"/>
                    <a:pt x="65029" y="12382"/>
                  </a:cubicBezTo>
                  <a:cubicBezTo>
                    <a:pt x="78364" y="48577"/>
                    <a:pt x="55504" y="79057"/>
                    <a:pt x="33597" y="109538"/>
                  </a:cubicBezTo>
                  <a:cubicBezTo>
                    <a:pt x="18357" y="130492"/>
                    <a:pt x="2164" y="152400"/>
                    <a:pt x="259" y="17430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7" name="Google Shape;3397;p18"/>
            <p:cNvSpPr/>
            <p:nvPr/>
          </p:nvSpPr>
          <p:spPr>
            <a:xfrm>
              <a:off x="5698628" y="3091815"/>
              <a:ext cx="262116" cy="284797"/>
            </a:xfrm>
            <a:custGeom>
              <a:avLst/>
              <a:gdLst/>
              <a:ahLst/>
              <a:cxnLst/>
              <a:rect l="l" t="t" r="r" b="b"/>
              <a:pathLst>
                <a:path w="262116" h="284797" extrusionOk="0">
                  <a:moveTo>
                    <a:pt x="179" y="140970"/>
                  </a:moveTo>
                  <a:cubicBezTo>
                    <a:pt x="-1726" y="173355"/>
                    <a:pt x="11609" y="201930"/>
                    <a:pt x="38279" y="225742"/>
                  </a:cubicBezTo>
                  <a:cubicBezTo>
                    <a:pt x="81142" y="263842"/>
                    <a:pt x="156389" y="284797"/>
                    <a:pt x="248781" y="284797"/>
                  </a:cubicBezTo>
                  <a:cubicBezTo>
                    <a:pt x="253544" y="284797"/>
                    <a:pt x="257354" y="284797"/>
                    <a:pt x="262117" y="284797"/>
                  </a:cubicBezTo>
                  <a:cubicBezTo>
                    <a:pt x="199252" y="277177"/>
                    <a:pt x="154484" y="259080"/>
                    <a:pt x="126862" y="231457"/>
                  </a:cubicBezTo>
                  <a:cubicBezTo>
                    <a:pt x="104002" y="207645"/>
                    <a:pt x="93524" y="177165"/>
                    <a:pt x="96382" y="140970"/>
                  </a:cubicBezTo>
                  <a:cubicBezTo>
                    <a:pt x="98287" y="114300"/>
                    <a:pt x="115432" y="90488"/>
                    <a:pt x="132577" y="67627"/>
                  </a:cubicBezTo>
                  <a:cubicBezTo>
                    <a:pt x="142102" y="55245"/>
                    <a:pt x="150674" y="42863"/>
                    <a:pt x="157342" y="30480"/>
                  </a:cubicBezTo>
                  <a:cubicBezTo>
                    <a:pt x="152579" y="21907"/>
                    <a:pt x="140197" y="14288"/>
                    <a:pt x="119242" y="7620"/>
                  </a:cubicBezTo>
                  <a:cubicBezTo>
                    <a:pt x="102097" y="1905"/>
                    <a:pt x="83047" y="0"/>
                    <a:pt x="71617" y="0"/>
                  </a:cubicBezTo>
                  <a:cubicBezTo>
                    <a:pt x="57329" y="0"/>
                    <a:pt x="45899" y="1905"/>
                    <a:pt x="40184" y="3810"/>
                  </a:cubicBezTo>
                  <a:cubicBezTo>
                    <a:pt x="61139" y="39052"/>
                    <a:pt x="42089" y="64770"/>
                    <a:pt x="25897" y="87630"/>
                  </a:cubicBezTo>
                  <a:cubicBezTo>
                    <a:pt x="13514" y="101917"/>
                    <a:pt x="2084" y="119063"/>
                    <a:pt x="179" y="14097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8" name="Google Shape;3398;p18"/>
            <p:cNvSpPr/>
            <p:nvPr/>
          </p:nvSpPr>
          <p:spPr>
            <a:xfrm>
              <a:off x="5791200" y="3389947"/>
              <a:ext cx="150495" cy="61912"/>
            </a:xfrm>
            <a:custGeom>
              <a:avLst/>
              <a:gdLst/>
              <a:ahLst/>
              <a:cxnLst/>
              <a:rect l="l" t="t" r="r" b="b"/>
              <a:pathLst>
                <a:path w="150495" h="61912" extrusionOk="0">
                  <a:moveTo>
                    <a:pt x="122873" y="25718"/>
                  </a:moveTo>
                  <a:cubicBezTo>
                    <a:pt x="126683" y="23813"/>
                    <a:pt x="129540" y="21908"/>
                    <a:pt x="131445" y="20003"/>
                  </a:cubicBezTo>
                  <a:cubicBezTo>
                    <a:pt x="137160" y="16193"/>
                    <a:pt x="140970" y="12383"/>
                    <a:pt x="144780" y="8573"/>
                  </a:cubicBezTo>
                  <a:cubicBezTo>
                    <a:pt x="146685" y="6668"/>
                    <a:pt x="148590" y="4763"/>
                    <a:pt x="150495" y="2858"/>
                  </a:cubicBezTo>
                  <a:cubicBezTo>
                    <a:pt x="132398" y="2858"/>
                    <a:pt x="115252" y="1905"/>
                    <a:pt x="98108" y="0"/>
                  </a:cubicBezTo>
                  <a:lnTo>
                    <a:pt x="98108" y="0"/>
                  </a:lnTo>
                  <a:cubicBezTo>
                    <a:pt x="96202" y="0"/>
                    <a:pt x="95250" y="953"/>
                    <a:pt x="94298" y="1905"/>
                  </a:cubicBezTo>
                  <a:cubicBezTo>
                    <a:pt x="92392" y="3810"/>
                    <a:pt x="89535" y="5715"/>
                    <a:pt x="87630" y="7620"/>
                  </a:cubicBezTo>
                  <a:cubicBezTo>
                    <a:pt x="73342" y="20003"/>
                    <a:pt x="49530" y="40005"/>
                    <a:pt x="1905" y="40005"/>
                  </a:cubicBezTo>
                  <a:lnTo>
                    <a:pt x="0" y="40005"/>
                  </a:lnTo>
                  <a:cubicBezTo>
                    <a:pt x="16192" y="48578"/>
                    <a:pt x="53340" y="60960"/>
                    <a:pt x="92392" y="61913"/>
                  </a:cubicBezTo>
                  <a:lnTo>
                    <a:pt x="92392" y="61913"/>
                  </a:lnTo>
                  <a:cubicBezTo>
                    <a:pt x="96202" y="61913"/>
                    <a:pt x="97155" y="60960"/>
                    <a:pt x="97155" y="59055"/>
                  </a:cubicBezTo>
                  <a:cubicBezTo>
                    <a:pt x="97155" y="56198"/>
                    <a:pt x="97155" y="54293"/>
                    <a:pt x="97155" y="52388"/>
                  </a:cubicBezTo>
                  <a:cubicBezTo>
                    <a:pt x="100013" y="40005"/>
                    <a:pt x="110490" y="33338"/>
                    <a:pt x="122873" y="2571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9" name="Google Shape;3399;p18"/>
            <p:cNvSpPr/>
            <p:nvPr/>
          </p:nvSpPr>
          <p:spPr>
            <a:xfrm>
              <a:off x="5904547" y="3388995"/>
              <a:ext cx="103822" cy="80962"/>
            </a:xfrm>
            <a:custGeom>
              <a:avLst/>
              <a:gdLst/>
              <a:ahLst/>
              <a:cxnLst/>
              <a:rect l="l" t="t" r="r" b="b"/>
              <a:pathLst>
                <a:path w="103822" h="80962" extrusionOk="0">
                  <a:moveTo>
                    <a:pt x="68580" y="80963"/>
                  </a:moveTo>
                  <a:cubicBezTo>
                    <a:pt x="78105" y="80963"/>
                    <a:pt x="87630" y="80010"/>
                    <a:pt x="94298" y="77152"/>
                  </a:cubicBezTo>
                  <a:cubicBezTo>
                    <a:pt x="99060" y="75247"/>
                    <a:pt x="102870" y="73342"/>
                    <a:pt x="103823" y="71438"/>
                  </a:cubicBezTo>
                  <a:cubicBezTo>
                    <a:pt x="101918" y="69533"/>
                    <a:pt x="100965" y="67627"/>
                    <a:pt x="99060" y="65722"/>
                  </a:cubicBezTo>
                  <a:cubicBezTo>
                    <a:pt x="88582" y="48577"/>
                    <a:pt x="81915" y="21908"/>
                    <a:pt x="101918" y="952"/>
                  </a:cubicBezTo>
                  <a:cubicBezTo>
                    <a:pt x="101918" y="952"/>
                    <a:pt x="101918" y="952"/>
                    <a:pt x="102870" y="0"/>
                  </a:cubicBezTo>
                  <a:cubicBezTo>
                    <a:pt x="97155" y="952"/>
                    <a:pt x="90487" y="952"/>
                    <a:pt x="84773" y="952"/>
                  </a:cubicBezTo>
                  <a:cubicBezTo>
                    <a:pt x="55245" y="4763"/>
                    <a:pt x="49530" y="10477"/>
                    <a:pt x="42862" y="19050"/>
                  </a:cubicBezTo>
                  <a:cubicBezTo>
                    <a:pt x="39052" y="22860"/>
                    <a:pt x="34290" y="27622"/>
                    <a:pt x="27623" y="33338"/>
                  </a:cubicBezTo>
                  <a:cubicBezTo>
                    <a:pt x="24765" y="35242"/>
                    <a:pt x="21907" y="37147"/>
                    <a:pt x="19050" y="39052"/>
                  </a:cubicBezTo>
                  <a:cubicBezTo>
                    <a:pt x="9525" y="44767"/>
                    <a:pt x="952" y="50483"/>
                    <a:pt x="0" y="55245"/>
                  </a:cubicBezTo>
                  <a:cubicBezTo>
                    <a:pt x="0" y="57150"/>
                    <a:pt x="0" y="58102"/>
                    <a:pt x="1905" y="60960"/>
                  </a:cubicBezTo>
                  <a:cubicBezTo>
                    <a:pt x="8573" y="71438"/>
                    <a:pt x="39052" y="80963"/>
                    <a:pt x="68580" y="8096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0" name="Google Shape;3400;p18"/>
            <p:cNvSpPr/>
            <p:nvPr/>
          </p:nvSpPr>
          <p:spPr>
            <a:xfrm>
              <a:off x="6010121" y="3382327"/>
              <a:ext cx="179377" cy="129539"/>
            </a:xfrm>
            <a:custGeom>
              <a:avLst/>
              <a:gdLst/>
              <a:ahLst/>
              <a:cxnLst/>
              <a:rect l="l" t="t" r="r" b="b"/>
              <a:pathLst>
                <a:path w="179377" h="129539" extrusionOk="0">
                  <a:moveTo>
                    <a:pt x="88736" y="0"/>
                  </a:moveTo>
                  <a:lnTo>
                    <a:pt x="88736" y="0"/>
                  </a:lnTo>
                  <a:lnTo>
                    <a:pt x="87784" y="0"/>
                  </a:lnTo>
                  <a:cubicBezTo>
                    <a:pt x="44921" y="0"/>
                    <a:pt x="20156" y="5715"/>
                    <a:pt x="8726" y="19050"/>
                  </a:cubicBezTo>
                  <a:cubicBezTo>
                    <a:pt x="-4609" y="33338"/>
                    <a:pt x="-799" y="52388"/>
                    <a:pt x="7774" y="64770"/>
                  </a:cubicBezTo>
                  <a:cubicBezTo>
                    <a:pt x="9679" y="67627"/>
                    <a:pt x="11584" y="70485"/>
                    <a:pt x="14441" y="72390"/>
                  </a:cubicBezTo>
                  <a:lnTo>
                    <a:pt x="16346" y="74295"/>
                  </a:lnTo>
                  <a:cubicBezTo>
                    <a:pt x="23014" y="79057"/>
                    <a:pt x="30634" y="81915"/>
                    <a:pt x="38254" y="84772"/>
                  </a:cubicBezTo>
                  <a:cubicBezTo>
                    <a:pt x="56351" y="91440"/>
                    <a:pt x="76354" y="99060"/>
                    <a:pt x="89689" y="129540"/>
                  </a:cubicBezTo>
                  <a:cubicBezTo>
                    <a:pt x="103024" y="98107"/>
                    <a:pt x="123026" y="91440"/>
                    <a:pt x="141124" y="84772"/>
                  </a:cubicBezTo>
                  <a:cubicBezTo>
                    <a:pt x="148744" y="81915"/>
                    <a:pt x="156364" y="79057"/>
                    <a:pt x="163031" y="74295"/>
                  </a:cubicBezTo>
                  <a:lnTo>
                    <a:pt x="164936" y="72390"/>
                  </a:lnTo>
                  <a:cubicBezTo>
                    <a:pt x="167794" y="70485"/>
                    <a:pt x="169699" y="67627"/>
                    <a:pt x="171604" y="64770"/>
                  </a:cubicBezTo>
                  <a:cubicBezTo>
                    <a:pt x="180176" y="52388"/>
                    <a:pt x="183986" y="33338"/>
                    <a:pt x="170651" y="19050"/>
                  </a:cubicBezTo>
                  <a:cubicBezTo>
                    <a:pt x="157316" y="5715"/>
                    <a:pt x="131599" y="0"/>
                    <a:pt x="88736" y="0"/>
                  </a:cubicBezTo>
                  <a:lnTo>
                    <a:pt x="88736" y="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1" name="Google Shape;3401;p18"/>
            <p:cNvSpPr/>
            <p:nvPr/>
          </p:nvSpPr>
          <p:spPr>
            <a:xfrm>
              <a:off x="6188392" y="3388995"/>
              <a:ext cx="104775" cy="81914"/>
            </a:xfrm>
            <a:custGeom>
              <a:avLst/>
              <a:gdLst/>
              <a:ahLst/>
              <a:cxnLst/>
              <a:rect l="l" t="t" r="r" b="b"/>
              <a:pathLst>
                <a:path w="104775" h="81914" extrusionOk="0">
                  <a:moveTo>
                    <a:pt x="0" y="72390"/>
                  </a:moveTo>
                  <a:cubicBezTo>
                    <a:pt x="1905" y="74295"/>
                    <a:pt x="4763" y="77152"/>
                    <a:pt x="9525" y="78105"/>
                  </a:cubicBezTo>
                  <a:cubicBezTo>
                    <a:pt x="16192" y="80010"/>
                    <a:pt x="24765" y="81915"/>
                    <a:pt x="35242" y="81915"/>
                  </a:cubicBezTo>
                  <a:cubicBezTo>
                    <a:pt x="64770" y="81915"/>
                    <a:pt x="95250" y="72390"/>
                    <a:pt x="102870" y="60960"/>
                  </a:cubicBezTo>
                  <a:cubicBezTo>
                    <a:pt x="104775" y="59055"/>
                    <a:pt x="104775" y="57150"/>
                    <a:pt x="104775" y="55245"/>
                  </a:cubicBezTo>
                  <a:cubicBezTo>
                    <a:pt x="103823" y="50483"/>
                    <a:pt x="95250" y="44767"/>
                    <a:pt x="85725" y="39052"/>
                  </a:cubicBezTo>
                  <a:cubicBezTo>
                    <a:pt x="82867" y="37147"/>
                    <a:pt x="80010" y="35242"/>
                    <a:pt x="77153" y="33338"/>
                  </a:cubicBezTo>
                  <a:cubicBezTo>
                    <a:pt x="69533" y="28575"/>
                    <a:pt x="65723" y="23813"/>
                    <a:pt x="61913" y="19050"/>
                  </a:cubicBezTo>
                  <a:cubicBezTo>
                    <a:pt x="54292" y="11430"/>
                    <a:pt x="48578" y="4763"/>
                    <a:pt x="20003" y="952"/>
                  </a:cubicBezTo>
                  <a:cubicBezTo>
                    <a:pt x="14288" y="952"/>
                    <a:pt x="8573" y="0"/>
                    <a:pt x="1905" y="0"/>
                  </a:cubicBezTo>
                  <a:cubicBezTo>
                    <a:pt x="1905" y="0"/>
                    <a:pt x="1905" y="0"/>
                    <a:pt x="2858" y="952"/>
                  </a:cubicBezTo>
                  <a:cubicBezTo>
                    <a:pt x="21908" y="21908"/>
                    <a:pt x="16192" y="49530"/>
                    <a:pt x="5715" y="65722"/>
                  </a:cubicBezTo>
                  <a:cubicBezTo>
                    <a:pt x="3810" y="67627"/>
                    <a:pt x="1905" y="70485"/>
                    <a:pt x="0" y="7239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2" name="Google Shape;3402;p18"/>
            <p:cNvSpPr/>
            <p:nvPr/>
          </p:nvSpPr>
          <p:spPr>
            <a:xfrm>
              <a:off x="6255067" y="3388042"/>
              <a:ext cx="150495" cy="61912"/>
            </a:xfrm>
            <a:custGeom>
              <a:avLst/>
              <a:gdLst/>
              <a:ahLst/>
              <a:cxnLst/>
              <a:rect l="l" t="t" r="r" b="b"/>
              <a:pathLst>
                <a:path w="150495" h="61912" extrusionOk="0">
                  <a:moveTo>
                    <a:pt x="58103" y="61913"/>
                  </a:moveTo>
                  <a:lnTo>
                    <a:pt x="58103" y="61913"/>
                  </a:lnTo>
                  <a:cubicBezTo>
                    <a:pt x="97155" y="61913"/>
                    <a:pt x="135255" y="49530"/>
                    <a:pt x="150495" y="40005"/>
                  </a:cubicBezTo>
                  <a:lnTo>
                    <a:pt x="148590" y="40005"/>
                  </a:lnTo>
                  <a:cubicBezTo>
                    <a:pt x="100965" y="40005"/>
                    <a:pt x="77153" y="20003"/>
                    <a:pt x="62865" y="7620"/>
                  </a:cubicBezTo>
                  <a:cubicBezTo>
                    <a:pt x="60960" y="5715"/>
                    <a:pt x="58103" y="3810"/>
                    <a:pt x="56198" y="1905"/>
                  </a:cubicBezTo>
                  <a:cubicBezTo>
                    <a:pt x="55245" y="953"/>
                    <a:pt x="54292" y="953"/>
                    <a:pt x="52388" y="0"/>
                  </a:cubicBezTo>
                  <a:lnTo>
                    <a:pt x="52388" y="0"/>
                  </a:lnTo>
                  <a:cubicBezTo>
                    <a:pt x="35242" y="1905"/>
                    <a:pt x="17145" y="2858"/>
                    <a:pt x="0" y="2858"/>
                  </a:cubicBezTo>
                  <a:cubicBezTo>
                    <a:pt x="1905" y="4763"/>
                    <a:pt x="3810" y="6667"/>
                    <a:pt x="5715" y="8573"/>
                  </a:cubicBezTo>
                  <a:cubicBezTo>
                    <a:pt x="9525" y="12383"/>
                    <a:pt x="12383" y="16192"/>
                    <a:pt x="19050" y="20003"/>
                  </a:cubicBezTo>
                  <a:cubicBezTo>
                    <a:pt x="21908" y="21908"/>
                    <a:pt x="24765" y="23813"/>
                    <a:pt x="27623" y="25717"/>
                  </a:cubicBezTo>
                  <a:cubicBezTo>
                    <a:pt x="40005" y="33338"/>
                    <a:pt x="50483" y="40005"/>
                    <a:pt x="52388" y="51435"/>
                  </a:cubicBezTo>
                  <a:cubicBezTo>
                    <a:pt x="52388" y="53340"/>
                    <a:pt x="53340" y="56198"/>
                    <a:pt x="52388" y="58103"/>
                  </a:cubicBezTo>
                  <a:cubicBezTo>
                    <a:pt x="53340" y="60960"/>
                    <a:pt x="54292" y="61913"/>
                    <a:pt x="58103" y="6191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3" name="Google Shape;3403;p18"/>
            <p:cNvSpPr/>
            <p:nvPr/>
          </p:nvSpPr>
          <p:spPr>
            <a:xfrm>
              <a:off x="5622575" y="3664505"/>
              <a:ext cx="433339" cy="150232"/>
            </a:xfrm>
            <a:custGeom>
              <a:avLst/>
              <a:gdLst/>
              <a:ahLst/>
              <a:cxnLst/>
              <a:rect l="l" t="t" r="r" b="b"/>
              <a:pathLst>
                <a:path w="433339" h="150232" extrusionOk="0">
                  <a:moveTo>
                    <a:pt x="281020" y="82629"/>
                  </a:moveTo>
                  <a:cubicBezTo>
                    <a:pt x="285782" y="84534"/>
                    <a:pt x="349600" y="103584"/>
                    <a:pt x="361982" y="104537"/>
                  </a:cubicBezTo>
                  <a:cubicBezTo>
                    <a:pt x="382937" y="107394"/>
                    <a:pt x="404845" y="106442"/>
                    <a:pt x="421037" y="92154"/>
                  </a:cubicBezTo>
                  <a:cubicBezTo>
                    <a:pt x="421990" y="91202"/>
                    <a:pt x="422942" y="90249"/>
                    <a:pt x="424847" y="89297"/>
                  </a:cubicBezTo>
                  <a:cubicBezTo>
                    <a:pt x="427705" y="85487"/>
                    <a:pt x="430562" y="82629"/>
                    <a:pt x="431515" y="78819"/>
                  </a:cubicBezTo>
                  <a:cubicBezTo>
                    <a:pt x="440087" y="56912"/>
                    <a:pt x="419132" y="30242"/>
                    <a:pt x="354362" y="15002"/>
                  </a:cubicBezTo>
                  <a:cubicBezTo>
                    <a:pt x="274352" y="-4048"/>
                    <a:pt x="153385" y="-6906"/>
                    <a:pt x="67660" y="17859"/>
                  </a:cubicBezTo>
                  <a:cubicBezTo>
                    <a:pt x="19082" y="32147"/>
                    <a:pt x="-920" y="52149"/>
                    <a:pt x="32" y="72152"/>
                  </a:cubicBezTo>
                  <a:cubicBezTo>
                    <a:pt x="32" y="77867"/>
                    <a:pt x="1937" y="82629"/>
                    <a:pt x="4795" y="88344"/>
                  </a:cubicBezTo>
                  <a:lnTo>
                    <a:pt x="4795" y="88344"/>
                  </a:lnTo>
                  <a:cubicBezTo>
                    <a:pt x="10510" y="97869"/>
                    <a:pt x="20035" y="107394"/>
                    <a:pt x="33370" y="115014"/>
                  </a:cubicBezTo>
                  <a:cubicBezTo>
                    <a:pt x="40037" y="118824"/>
                    <a:pt x="46705" y="122634"/>
                    <a:pt x="55277" y="125492"/>
                  </a:cubicBezTo>
                  <a:lnTo>
                    <a:pt x="55277" y="125492"/>
                  </a:lnTo>
                  <a:cubicBezTo>
                    <a:pt x="69565" y="131207"/>
                    <a:pt x="84805" y="135969"/>
                    <a:pt x="102902" y="138827"/>
                  </a:cubicBezTo>
                  <a:cubicBezTo>
                    <a:pt x="150527" y="148352"/>
                    <a:pt x="208630" y="152162"/>
                    <a:pt x="258160" y="149304"/>
                  </a:cubicBezTo>
                  <a:cubicBezTo>
                    <a:pt x="330550" y="145494"/>
                    <a:pt x="324835" y="123587"/>
                    <a:pt x="309595" y="114062"/>
                  </a:cubicBezTo>
                  <a:cubicBezTo>
                    <a:pt x="305785" y="112157"/>
                    <a:pt x="287687" y="102632"/>
                    <a:pt x="275305" y="93107"/>
                  </a:cubicBezTo>
                  <a:cubicBezTo>
                    <a:pt x="264827" y="86439"/>
                    <a:pt x="271495" y="78819"/>
                    <a:pt x="281020" y="82629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4" name="Google Shape;3404;p18"/>
            <p:cNvSpPr/>
            <p:nvPr/>
          </p:nvSpPr>
          <p:spPr>
            <a:xfrm>
              <a:off x="5892164" y="3782377"/>
              <a:ext cx="786764" cy="50482"/>
            </a:xfrm>
            <a:custGeom>
              <a:avLst/>
              <a:gdLst/>
              <a:ahLst/>
              <a:cxnLst/>
              <a:rect l="l" t="t" r="r" b="b"/>
              <a:pathLst>
                <a:path w="786764" h="50482" extrusionOk="0">
                  <a:moveTo>
                    <a:pt x="64770" y="0"/>
                  </a:moveTo>
                  <a:cubicBezTo>
                    <a:pt x="65723" y="952"/>
                    <a:pt x="65723" y="2857"/>
                    <a:pt x="65723" y="4763"/>
                  </a:cubicBezTo>
                  <a:cubicBezTo>
                    <a:pt x="66675" y="8572"/>
                    <a:pt x="66675" y="13335"/>
                    <a:pt x="65723" y="17145"/>
                  </a:cubicBezTo>
                  <a:cubicBezTo>
                    <a:pt x="60007" y="40957"/>
                    <a:pt x="28575" y="47625"/>
                    <a:pt x="0" y="50482"/>
                  </a:cubicBezTo>
                  <a:lnTo>
                    <a:pt x="725805" y="50482"/>
                  </a:lnTo>
                  <a:cubicBezTo>
                    <a:pt x="746760" y="36195"/>
                    <a:pt x="766763" y="20955"/>
                    <a:pt x="786765" y="4763"/>
                  </a:cubicBezTo>
                  <a:lnTo>
                    <a:pt x="81915" y="4763"/>
                  </a:lnTo>
                  <a:cubicBezTo>
                    <a:pt x="78105" y="2857"/>
                    <a:pt x="72390" y="1905"/>
                    <a:pt x="64770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5" name="Google Shape;3405;p18"/>
            <p:cNvSpPr/>
            <p:nvPr/>
          </p:nvSpPr>
          <p:spPr>
            <a:xfrm>
              <a:off x="5514022" y="3787140"/>
              <a:ext cx="279082" cy="45719"/>
            </a:xfrm>
            <a:custGeom>
              <a:avLst/>
              <a:gdLst/>
              <a:ahLst/>
              <a:cxnLst/>
              <a:rect l="l" t="t" r="r" b="b"/>
              <a:pathLst>
                <a:path w="279082" h="45719" extrusionOk="0">
                  <a:moveTo>
                    <a:pt x="206692" y="35242"/>
                  </a:moveTo>
                  <a:cubicBezTo>
                    <a:pt x="187642" y="31432"/>
                    <a:pt x="171450" y="26670"/>
                    <a:pt x="157163" y="20955"/>
                  </a:cubicBezTo>
                  <a:lnTo>
                    <a:pt x="156210" y="20955"/>
                  </a:lnTo>
                  <a:lnTo>
                    <a:pt x="155257" y="20955"/>
                  </a:lnTo>
                  <a:cubicBezTo>
                    <a:pt x="146685" y="17145"/>
                    <a:pt x="139065" y="13335"/>
                    <a:pt x="131445" y="9525"/>
                  </a:cubicBezTo>
                  <a:cubicBezTo>
                    <a:pt x="126682" y="6667"/>
                    <a:pt x="121920" y="3810"/>
                    <a:pt x="118110" y="0"/>
                  </a:cubicBezTo>
                  <a:lnTo>
                    <a:pt x="0" y="0"/>
                  </a:lnTo>
                  <a:cubicBezTo>
                    <a:pt x="20002" y="16192"/>
                    <a:pt x="40005" y="31432"/>
                    <a:pt x="60960" y="45720"/>
                  </a:cubicBezTo>
                  <a:lnTo>
                    <a:pt x="279082" y="45720"/>
                  </a:lnTo>
                  <a:cubicBezTo>
                    <a:pt x="253365" y="42863"/>
                    <a:pt x="228600" y="40005"/>
                    <a:pt x="206692" y="3524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6" name="Google Shape;3406;p18"/>
            <p:cNvSpPr/>
            <p:nvPr/>
          </p:nvSpPr>
          <p:spPr>
            <a:xfrm>
              <a:off x="5295900" y="3529965"/>
              <a:ext cx="984884" cy="45719"/>
            </a:xfrm>
            <a:custGeom>
              <a:avLst/>
              <a:gdLst/>
              <a:ahLst/>
              <a:cxnLst/>
              <a:rect l="l" t="t" r="r" b="b"/>
              <a:pathLst>
                <a:path w="984884" h="45719" extrusionOk="0">
                  <a:moveTo>
                    <a:pt x="950595" y="44767"/>
                  </a:moveTo>
                  <a:cubicBezTo>
                    <a:pt x="947738" y="36195"/>
                    <a:pt x="948690" y="26670"/>
                    <a:pt x="953453" y="19050"/>
                  </a:cubicBezTo>
                  <a:cubicBezTo>
                    <a:pt x="956310" y="14288"/>
                    <a:pt x="960120" y="11430"/>
                    <a:pt x="966788" y="7620"/>
                  </a:cubicBezTo>
                  <a:cubicBezTo>
                    <a:pt x="971550" y="4763"/>
                    <a:pt x="978218" y="2857"/>
                    <a:pt x="984885" y="0"/>
                  </a:cubicBezTo>
                  <a:lnTo>
                    <a:pt x="0" y="0"/>
                  </a:lnTo>
                  <a:cubicBezTo>
                    <a:pt x="8573" y="15240"/>
                    <a:pt x="18098" y="30480"/>
                    <a:pt x="28575" y="45720"/>
                  </a:cubicBezTo>
                  <a:lnTo>
                    <a:pt x="951547" y="45720"/>
                  </a:lnTo>
                  <a:cubicBezTo>
                    <a:pt x="950595" y="45720"/>
                    <a:pt x="950595" y="45720"/>
                    <a:pt x="950595" y="4476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7" name="Google Shape;3407;p18"/>
            <p:cNvSpPr/>
            <p:nvPr/>
          </p:nvSpPr>
          <p:spPr>
            <a:xfrm>
              <a:off x="6517957" y="3529965"/>
              <a:ext cx="381000" cy="45719"/>
            </a:xfrm>
            <a:custGeom>
              <a:avLst/>
              <a:gdLst/>
              <a:ahLst/>
              <a:cxnLst/>
              <a:rect l="l" t="t" r="r" b="b"/>
              <a:pathLst>
                <a:path w="381000" h="45719" extrusionOk="0">
                  <a:moveTo>
                    <a:pt x="74295" y="15240"/>
                  </a:moveTo>
                  <a:cubicBezTo>
                    <a:pt x="111442" y="24765"/>
                    <a:pt x="139065" y="35242"/>
                    <a:pt x="159067" y="45720"/>
                  </a:cubicBezTo>
                  <a:lnTo>
                    <a:pt x="352425" y="45720"/>
                  </a:lnTo>
                  <a:cubicBezTo>
                    <a:pt x="361950" y="30480"/>
                    <a:pt x="371475" y="15240"/>
                    <a:pt x="381000" y="0"/>
                  </a:cubicBezTo>
                  <a:lnTo>
                    <a:pt x="0" y="0"/>
                  </a:lnTo>
                  <a:cubicBezTo>
                    <a:pt x="25717" y="4763"/>
                    <a:pt x="51435" y="9525"/>
                    <a:pt x="74295" y="1524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8" name="Google Shape;3408;p18"/>
            <p:cNvSpPr/>
            <p:nvPr/>
          </p:nvSpPr>
          <p:spPr>
            <a:xfrm>
              <a:off x="6681787" y="3615690"/>
              <a:ext cx="161925" cy="45719"/>
            </a:xfrm>
            <a:custGeom>
              <a:avLst/>
              <a:gdLst/>
              <a:ahLst/>
              <a:cxnLst/>
              <a:rect l="l" t="t" r="r" b="b"/>
              <a:pathLst>
                <a:path w="161925" h="45719" extrusionOk="0">
                  <a:moveTo>
                    <a:pt x="28575" y="7620"/>
                  </a:moveTo>
                  <a:cubicBezTo>
                    <a:pt x="27622" y="17145"/>
                    <a:pt x="21908" y="26670"/>
                    <a:pt x="13335" y="35242"/>
                  </a:cubicBezTo>
                  <a:lnTo>
                    <a:pt x="10478" y="38100"/>
                  </a:lnTo>
                  <a:cubicBezTo>
                    <a:pt x="7620" y="40957"/>
                    <a:pt x="3810" y="43815"/>
                    <a:pt x="0" y="45720"/>
                  </a:cubicBezTo>
                  <a:lnTo>
                    <a:pt x="125730" y="45720"/>
                  </a:lnTo>
                  <a:cubicBezTo>
                    <a:pt x="138113" y="30480"/>
                    <a:pt x="150495" y="16192"/>
                    <a:pt x="161925" y="0"/>
                  </a:cubicBezTo>
                  <a:lnTo>
                    <a:pt x="29528" y="0"/>
                  </a:lnTo>
                  <a:cubicBezTo>
                    <a:pt x="28575" y="2857"/>
                    <a:pt x="28575" y="4763"/>
                    <a:pt x="28575" y="762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9" name="Google Shape;3409;p18"/>
            <p:cNvSpPr/>
            <p:nvPr/>
          </p:nvSpPr>
          <p:spPr>
            <a:xfrm>
              <a:off x="5352097" y="3615690"/>
              <a:ext cx="815339" cy="45719"/>
            </a:xfrm>
            <a:custGeom>
              <a:avLst/>
              <a:gdLst/>
              <a:ahLst/>
              <a:cxnLst/>
              <a:rect l="l" t="t" r="r" b="b"/>
              <a:pathLst>
                <a:path w="815339" h="45719" extrusionOk="0">
                  <a:moveTo>
                    <a:pt x="344805" y="45720"/>
                  </a:moveTo>
                  <a:cubicBezTo>
                    <a:pt x="384810" y="35242"/>
                    <a:pt x="432435" y="30480"/>
                    <a:pt x="483870" y="30480"/>
                  </a:cubicBezTo>
                  <a:cubicBezTo>
                    <a:pt x="535305" y="30480"/>
                    <a:pt x="587693" y="36195"/>
                    <a:pt x="628650" y="45720"/>
                  </a:cubicBezTo>
                  <a:lnTo>
                    <a:pt x="805815" y="45720"/>
                  </a:lnTo>
                  <a:cubicBezTo>
                    <a:pt x="802005" y="35242"/>
                    <a:pt x="802957" y="26670"/>
                    <a:pt x="803910" y="20955"/>
                  </a:cubicBezTo>
                  <a:cubicBezTo>
                    <a:pt x="805815" y="12382"/>
                    <a:pt x="809625" y="5715"/>
                    <a:pt x="815340" y="0"/>
                  </a:cubicBezTo>
                  <a:lnTo>
                    <a:pt x="0" y="0"/>
                  </a:lnTo>
                  <a:cubicBezTo>
                    <a:pt x="11430" y="15240"/>
                    <a:pt x="23813" y="30480"/>
                    <a:pt x="36195" y="45720"/>
                  </a:cubicBezTo>
                  <a:lnTo>
                    <a:pt x="344805" y="4572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0" name="Google Shape;3410;p18"/>
            <p:cNvSpPr/>
            <p:nvPr/>
          </p:nvSpPr>
          <p:spPr>
            <a:xfrm>
              <a:off x="5422582" y="3701415"/>
              <a:ext cx="196214" cy="45719"/>
            </a:xfrm>
            <a:custGeom>
              <a:avLst/>
              <a:gdLst/>
              <a:ahLst/>
              <a:cxnLst/>
              <a:rect l="l" t="t" r="r" b="b"/>
              <a:pathLst>
                <a:path w="196214" h="45719" extrusionOk="0">
                  <a:moveTo>
                    <a:pt x="181927" y="36195"/>
                  </a:moveTo>
                  <a:cubicBezTo>
                    <a:pt x="181927" y="25717"/>
                    <a:pt x="184785" y="12382"/>
                    <a:pt x="196215" y="0"/>
                  </a:cubicBezTo>
                  <a:lnTo>
                    <a:pt x="0" y="0"/>
                  </a:lnTo>
                  <a:cubicBezTo>
                    <a:pt x="14288" y="15240"/>
                    <a:pt x="30480" y="30480"/>
                    <a:pt x="45720" y="45720"/>
                  </a:cubicBezTo>
                  <a:lnTo>
                    <a:pt x="182880" y="45720"/>
                  </a:lnTo>
                  <a:cubicBezTo>
                    <a:pt x="181927" y="41910"/>
                    <a:pt x="181927" y="39052"/>
                    <a:pt x="181927" y="3619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1" name="Google Shape;3411;p18"/>
            <p:cNvSpPr/>
            <p:nvPr/>
          </p:nvSpPr>
          <p:spPr>
            <a:xfrm>
              <a:off x="6060757" y="3701415"/>
              <a:ext cx="711517" cy="45719"/>
            </a:xfrm>
            <a:custGeom>
              <a:avLst/>
              <a:gdLst/>
              <a:ahLst/>
              <a:cxnLst/>
              <a:rect l="l" t="t" r="r" b="b"/>
              <a:pathLst>
                <a:path w="711517" h="45719" extrusionOk="0">
                  <a:moveTo>
                    <a:pt x="472440" y="14288"/>
                  </a:moveTo>
                  <a:lnTo>
                    <a:pt x="465772" y="15240"/>
                  </a:lnTo>
                  <a:cubicBezTo>
                    <a:pt x="410527" y="26670"/>
                    <a:pt x="353377" y="32385"/>
                    <a:pt x="300038" y="32385"/>
                  </a:cubicBezTo>
                  <a:cubicBezTo>
                    <a:pt x="246697" y="32385"/>
                    <a:pt x="179070" y="26670"/>
                    <a:pt x="135255" y="0"/>
                  </a:cubicBezTo>
                  <a:lnTo>
                    <a:pt x="0" y="0"/>
                  </a:lnTo>
                  <a:cubicBezTo>
                    <a:pt x="2858" y="3810"/>
                    <a:pt x="6667" y="7620"/>
                    <a:pt x="8572" y="11430"/>
                  </a:cubicBezTo>
                  <a:cubicBezTo>
                    <a:pt x="14288" y="21907"/>
                    <a:pt x="15240" y="34290"/>
                    <a:pt x="12383" y="45720"/>
                  </a:cubicBezTo>
                  <a:lnTo>
                    <a:pt x="665797" y="45720"/>
                  </a:lnTo>
                  <a:cubicBezTo>
                    <a:pt x="681990" y="31432"/>
                    <a:pt x="697230" y="16192"/>
                    <a:pt x="711518" y="0"/>
                  </a:cubicBezTo>
                  <a:lnTo>
                    <a:pt x="529590" y="0"/>
                  </a:lnTo>
                  <a:cubicBezTo>
                    <a:pt x="510540" y="4763"/>
                    <a:pt x="492442" y="9525"/>
                    <a:pt x="472440" y="1428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2" name="Google Shape;3412;p18"/>
            <p:cNvSpPr/>
            <p:nvPr/>
          </p:nvSpPr>
          <p:spPr>
            <a:xfrm>
              <a:off x="6172094" y="3539490"/>
              <a:ext cx="520239" cy="177164"/>
            </a:xfrm>
            <a:custGeom>
              <a:avLst/>
              <a:gdLst/>
              <a:ahLst/>
              <a:cxnLst/>
              <a:rect l="l" t="t" r="r" b="b"/>
              <a:pathLst>
                <a:path w="520239" h="177164" extrusionOk="0">
                  <a:moveTo>
                    <a:pt x="167746" y="80010"/>
                  </a:moveTo>
                  <a:cubicBezTo>
                    <a:pt x="158221" y="80010"/>
                    <a:pt x="146791" y="78105"/>
                    <a:pt x="134408" y="76200"/>
                  </a:cubicBezTo>
                  <a:cubicBezTo>
                    <a:pt x="121073" y="74295"/>
                    <a:pt x="105833" y="71438"/>
                    <a:pt x="90593" y="71438"/>
                  </a:cubicBezTo>
                  <a:cubicBezTo>
                    <a:pt x="86783" y="71438"/>
                    <a:pt x="82973" y="71438"/>
                    <a:pt x="79163" y="71438"/>
                  </a:cubicBezTo>
                  <a:cubicBezTo>
                    <a:pt x="60113" y="71438"/>
                    <a:pt x="42968" y="73342"/>
                    <a:pt x="29633" y="77152"/>
                  </a:cubicBezTo>
                  <a:cubicBezTo>
                    <a:pt x="10583" y="81915"/>
                    <a:pt x="-17992" y="106680"/>
                    <a:pt x="15346" y="134302"/>
                  </a:cubicBezTo>
                  <a:cubicBezTo>
                    <a:pt x="42968" y="161925"/>
                    <a:pt x="103928" y="177165"/>
                    <a:pt x="188701" y="177165"/>
                  </a:cubicBezTo>
                  <a:cubicBezTo>
                    <a:pt x="241088" y="177165"/>
                    <a:pt x="297286" y="171450"/>
                    <a:pt x="351578" y="160020"/>
                  </a:cubicBezTo>
                  <a:lnTo>
                    <a:pt x="357293" y="159067"/>
                  </a:lnTo>
                  <a:cubicBezTo>
                    <a:pt x="426826" y="144780"/>
                    <a:pt x="483023" y="122872"/>
                    <a:pt x="506836" y="101917"/>
                  </a:cubicBezTo>
                  <a:lnTo>
                    <a:pt x="509693" y="99060"/>
                  </a:lnTo>
                  <a:cubicBezTo>
                    <a:pt x="515408" y="93345"/>
                    <a:pt x="519218" y="87630"/>
                    <a:pt x="520171" y="81915"/>
                  </a:cubicBezTo>
                  <a:cubicBezTo>
                    <a:pt x="521123" y="72390"/>
                    <a:pt x="513503" y="48577"/>
                    <a:pt x="415396" y="23813"/>
                  </a:cubicBezTo>
                  <a:cubicBezTo>
                    <a:pt x="357293" y="9525"/>
                    <a:pt x="279188" y="0"/>
                    <a:pt x="211561" y="0"/>
                  </a:cubicBezTo>
                  <a:lnTo>
                    <a:pt x="207751" y="0"/>
                  </a:lnTo>
                  <a:cubicBezTo>
                    <a:pt x="146791" y="0"/>
                    <a:pt x="113453" y="6667"/>
                    <a:pt x="99166" y="15240"/>
                  </a:cubicBezTo>
                  <a:cubicBezTo>
                    <a:pt x="96308" y="17145"/>
                    <a:pt x="93451" y="19050"/>
                    <a:pt x="92498" y="20955"/>
                  </a:cubicBezTo>
                  <a:cubicBezTo>
                    <a:pt x="91546" y="22860"/>
                    <a:pt x="90593" y="26670"/>
                    <a:pt x="91546" y="30480"/>
                  </a:cubicBezTo>
                  <a:cubicBezTo>
                    <a:pt x="101071" y="53340"/>
                    <a:pt x="140123" y="59055"/>
                    <a:pt x="175366" y="59055"/>
                  </a:cubicBezTo>
                  <a:cubicBezTo>
                    <a:pt x="195368" y="60007"/>
                    <a:pt x="194416" y="68580"/>
                    <a:pt x="190606" y="72390"/>
                  </a:cubicBezTo>
                  <a:cubicBezTo>
                    <a:pt x="183938" y="79057"/>
                    <a:pt x="174413" y="80010"/>
                    <a:pt x="167746" y="8001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3" name="Google Shape;3413;p18"/>
            <p:cNvSpPr/>
            <p:nvPr/>
          </p:nvSpPr>
          <p:spPr>
            <a:xfrm>
              <a:off x="6639877" y="3308984"/>
              <a:ext cx="231457" cy="38100"/>
            </a:xfrm>
            <a:custGeom>
              <a:avLst/>
              <a:gdLst/>
              <a:ahLst/>
              <a:cxnLst/>
              <a:rect l="l" t="t" r="r" b="b"/>
              <a:pathLst>
                <a:path w="231457" h="38100" extrusionOk="0">
                  <a:moveTo>
                    <a:pt x="231457" y="20003"/>
                  </a:moveTo>
                  <a:lnTo>
                    <a:pt x="1905" y="0"/>
                  </a:lnTo>
                  <a:cubicBezTo>
                    <a:pt x="952" y="5715"/>
                    <a:pt x="952" y="12383"/>
                    <a:pt x="0" y="18098"/>
                  </a:cubicBezTo>
                  <a:lnTo>
                    <a:pt x="229552" y="38100"/>
                  </a:lnTo>
                  <a:cubicBezTo>
                    <a:pt x="229552" y="32385"/>
                    <a:pt x="230505" y="25718"/>
                    <a:pt x="231457" y="2000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4" name="Google Shape;3414;p18"/>
            <p:cNvSpPr/>
            <p:nvPr/>
          </p:nvSpPr>
          <p:spPr>
            <a:xfrm>
              <a:off x="6636067" y="3126104"/>
              <a:ext cx="230504" cy="58102"/>
            </a:xfrm>
            <a:custGeom>
              <a:avLst/>
              <a:gdLst/>
              <a:ahLst/>
              <a:cxnLst/>
              <a:rect l="l" t="t" r="r" b="b"/>
              <a:pathLst>
                <a:path w="230504" h="58102" extrusionOk="0">
                  <a:moveTo>
                    <a:pt x="227648" y="0"/>
                  </a:moveTo>
                  <a:lnTo>
                    <a:pt x="0" y="40005"/>
                  </a:lnTo>
                  <a:cubicBezTo>
                    <a:pt x="953" y="45720"/>
                    <a:pt x="1905" y="52388"/>
                    <a:pt x="2858" y="58103"/>
                  </a:cubicBezTo>
                  <a:lnTo>
                    <a:pt x="230505" y="17145"/>
                  </a:lnTo>
                  <a:cubicBezTo>
                    <a:pt x="229553" y="12383"/>
                    <a:pt x="228600" y="6667"/>
                    <a:pt x="227648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5" name="Google Shape;3415;p18"/>
            <p:cNvSpPr/>
            <p:nvPr/>
          </p:nvSpPr>
          <p:spPr>
            <a:xfrm>
              <a:off x="6594157" y="2932747"/>
              <a:ext cx="217170" cy="114299"/>
            </a:xfrm>
            <a:custGeom>
              <a:avLst/>
              <a:gdLst/>
              <a:ahLst/>
              <a:cxnLst/>
              <a:rect l="l" t="t" r="r" b="b"/>
              <a:pathLst>
                <a:path w="217170" h="114299" extrusionOk="0">
                  <a:moveTo>
                    <a:pt x="0" y="98107"/>
                  </a:moveTo>
                  <a:cubicBezTo>
                    <a:pt x="2858" y="103823"/>
                    <a:pt x="4763" y="109537"/>
                    <a:pt x="7620" y="114300"/>
                  </a:cubicBezTo>
                  <a:lnTo>
                    <a:pt x="217170" y="16192"/>
                  </a:lnTo>
                  <a:cubicBezTo>
                    <a:pt x="214313" y="10477"/>
                    <a:pt x="212408" y="4763"/>
                    <a:pt x="209550" y="0"/>
                  </a:cubicBezTo>
                  <a:lnTo>
                    <a:pt x="0" y="9810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6" name="Google Shape;3416;p18"/>
            <p:cNvSpPr/>
            <p:nvPr/>
          </p:nvSpPr>
          <p:spPr>
            <a:xfrm>
              <a:off x="6518909" y="2761297"/>
              <a:ext cx="188595" cy="163829"/>
            </a:xfrm>
            <a:custGeom>
              <a:avLst/>
              <a:gdLst/>
              <a:ahLst/>
              <a:cxnLst/>
              <a:rect l="l" t="t" r="r" b="b"/>
              <a:pathLst>
                <a:path w="188595" h="163829" extrusionOk="0">
                  <a:moveTo>
                    <a:pt x="188595" y="14288"/>
                  </a:moveTo>
                  <a:cubicBezTo>
                    <a:pt x="184785" y="9525"/>
                    <a:pt x="180975" y="4763"/>
                    <a:pt x="177165" y="0"/>
                  </a:cubicBezTo>
                  <a:lnTo>
                    <a:pt x="0" y="149542"/>
                  </a:lnTo>
                  <a:cubicBezTo>
                    <a:pt x="3810" y="154305"/>
                    <a:pt x="7620" y="159067"/>
                    <a:pt x="11430" y="163830"/>
                  </a:cubicBezTo>
                  <a:lnTo>
                    <a:pt x="188595" y="1428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7" name="Google Shape;3417;p18"/>
            <p:cNvSpPr/>
            <p:nvPr/>
          </p:nvSpPr>
          <p:spPr>
            <a:xfrm>
              <a:off x="6419850" y="2628900"/>
              <a:ext cx="149542" cy="200025"/>
            </a:xfrm>
            <a:custGeom>
              <a:avLst/>
              <a:gdLst/>
              <a:ahLst/>
              <a:cxnLst/>
              <a:rect l="l" t="t" r="r" b="b"/>
              <a:pathLst>
                <a:path w="149542" h="200025" extrusionOk="0">
                  <a:moveTo>
                    <a:pt x="149542" y="10477"/>
                  </a:moveTo>
                  <a:cubicBezTo>
                    <a:pt x="144780" y="6667"/>
                    <a:pt x="140017" y="2858"/>
                    <a:pt x="135255" y="0"/>
                  </a:cubicBezTo>
                  <a:lnTo>
                    <a:pt x="0" y="188595"/>
                  </a:lnTo>
                  <a:cubicBezTo>
                    <a:pt x="4763" y="192405"/>
                    <a:pt x="9525" y="196215"/>
                    <a:pt x="14288" y="200025"/>
                  </a:cubicBezTo>
                  <a:lnTo>
                    <a:pt x="149542" y="1047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8" name="Google Shape;3418;p18"/>
            <p:cNvSpPr/>
            <p:nvPr/>
          </p:nvSpPr>
          <p:spPr>
            <a:xfrm>
              <a:off x="6299834" y="2535554"/>
              <a:ext cx="100965" cy="222885"/>
            </a:xfrm>
            <a:custGeom>
              <a:avLst/>
              <a:gdLst/>
              <a:ahLst/>
              <a:cxnLst/>
              <a:rect l="l" t="t" r="r" b="b"/>
              <a:pathLst>
                <a:path w="100965" h="222885" extrusionOk="0">
                  <a:moveTo>
                    <a:pt x="17145" y="222885"/>
                  </a:moveTo>
                  <a:lnTo>
                    <a:pt x="100965" y="6668"/>
                  </a:lnTo>
                  <a:cubicBezTo>
                    <a:pt x="95250" y="4763"/>
                    <a:pt x="89535" y="1905"/>
                    <a:pt x="83820" y="0"/>
                  </a:cubicBezTo>
                  <a:lnTo>
                    <a:pt x="0" y="216218"/>
                  </a:lnTo>
                  <a:cubicBezTo>
                    <a:pt x="6668" y="218123"/>
                    <a:pt x="12383" y="220980"/>
                    <a:pt x="17145" y="22288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9" name="Google Shape;3419;p18"/>
            <p:cNvSpPr/>
            <p:nvPr/>
          </p:nvSpPr>
          <p:spPr>
            <a:xfrm>
              <a:off x="5330189" y="3309937"/>
              <a:ext cx="228600" cy="37147"/>
            </a:xfrm>
            <a:custGeom>
              <a:avLst/>
              <a:gdLst/>
              <a:ahLst/>
              <a:cxnLst/>
              <a:rect l="l" t="t" r="r" b="b"/>
              <a:pathLst>
                <a:path w="228600" h="37147" extrusionOk="0">
                  <a:moveTo>
                    <a:pt x="1905" y="37147"/>
                  </a:moveTo>
                  <a:lnTo>
                    <a:pt x="228600" y="18097"/>
                  </a:lnTo>
                  <a:cubicBezTo>
                    <a:pt x="227648" y="12383"/>
                    <a:pt x="226695" y="5715"/>
                    <a:pt x="226695" y="0"/>
                  </a:cubicBezTo>
                  <a:lnTo>
                    <a:pt x="0" y="19050"/>
                  </a:lnTo>
                  <a:cubicBezTo>
                    <a:pt x="0" y="24765"/>
                    <a:pt x="952" y="30480"/>
                    <a:pt x="1905" y="3714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0" name="Google Shape;3420;p18"/>
            <p:cNvSpPr/>
            <p:nvPr/>
          </p:nvSpPr>
          <p:spPr>
            <a:xfrm>
              <a:off x="5334000" y="3127057"/>
              <a:ext cx="227647" cy="58102"/>
            </a:xfrm>
            <a:custGeom>
              <a:avLst/>
              <a:gdLst/>
              <a:ahLst/>
              <a:cxnLst/>
              <a:rect l="l" t="t" r="r" b="b"/>
              <a:pathLst>
                <a:path w="227647" h="58102" extrusionOk="0">
                  <a:moveTo>
                    <a:pt x="227648" y="40005"/>
                  </a:moveTo>
                  <a:lnTo>
                    <a:pt x="2858" y="0"/>
                  </a:lnTo>
                  <a:cubicBezTo>
                    <a:pt x="1905" y="5715"/>
                    <a:pt x="952" y="12383"/>
                    <a:pt x="0" y="18097"/>
                  </a:cubicBezTo>
                  <a:lnTo>
                    <a:pt x="224790" y="58102"/>
                  </a:lnTo>
                  <a:cubicBezTo>
                    <a:pt x="225742" y="51435"/>
                    <a:pt x="226695" y="45720"/>
                    <a:pt x="227648" y="4000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1" name="Google Shape;3421;p18"/>
            <p:cNvSpPr/>
            <p:nvPr/>
          </p:nvSpPr>
          <p:spPr>
            <a:xfrm>
              <a:off x="5389245" y="2933700"/>
              <a:ext cx="215264" cy="113347"/>
            </a:xfrm>
            <a:custGeom>
              <a:avLst/>
              <a:gdLst/>
              <a:ahLst/>
              <a:cxnLst/>
              <a:rect l="l" t="t" r="r" b="b"/>
              <a:pathLst>
                <a:path w="215264" h="113347" extrusionOk="0">
                  <a:moveTo>
                    <a:pt x="0" y="16192"/>
                  </a:moveTo>
                  <a:lnTo>
                    <a:pt x="207645" y="113347"/>
                  </a:lnTo>
                  <a:cubicBezTo>
                    <a:pt x="209550" y="107633"/>
                    <a:pt x="212407" y="101917"/>
                    <a:pt x="215265" y="97155"/>
                  </a:cubicBezTo>
                  <a:lnTo>
                    <a:pt x="7620" y="0"/>
                  </a:lnTo>
                  <a:cubicBezTo>
                    <a:pt x="4763" y="4763"/>
                    <a:pt x="1905" y="10477"/>
                    <a:pt x="0" y="1619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2" name="Google Shape;3422;p18"/>
            <p:cNvSpPr/>
            <p:nvPr/>
          </p:nvSpPr>
          <p:spPr>
            <a:xfrm>
              <a:off x="5492114" y="2762250"/>
              <a:ext cx="187642" cy="161925"/>
            </a:xfrm>
            <a:custGeom>
              <a:avLst/>
              <a:gdLst/>
              <a:ahLst/>
              <a:cxnLst/>
              <a:rect l="l" t="t" r="r" b="b"/>
              <a:pathLst>
                <a:path w="187642" h="161925" extrusionOk="0">
                  <a:moveTo>
                    <a:pt x="187643" y="147638"/>
                  </a:moveTo>
                  <a:lnTo>
                    <a:pt x="11430" y="0"/>
                  </a:lnTo>
                  <a:cubicBezTo>
                    <a:pt x="7620" y="4763"/>
                    <a:pt x="3810" y="9525"/>
                    <a:pt x="0" y="14288"/>
                  </a:cubicBezTo>
                  <a:lnTo>
                    <a:pt x="175260" y="161925"/>
                  </a:lnTo>
                  <a:cubicBezTo>
                    <a:pt x="180023" y="157163"/>
                    <a:pt x="183833" y="152400"/>
                    <a:pt x="187643" y="14763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3" name="Google Shape;3423;p18"/>
            <p:cNvSpPr/>
            <p:nvPr/>
          </p:nvSpPr>
          <p:spPr>
            <a:xfrm>
              <a:off x="5621654" y="2635567"/>
              <a:ext cx="151447" cy="197167"/>
            </a:xfrm>
            <a:custGeom>
              <a:avLst/>
              <a:gdLst/>
              <a:ahLst/>
              <a:cxnLst/>
              <a:rect l="l" t="t" r="r" b="b"/>
              <a:pathLst>
                <a:path w="151447" h="197167" extrusionOk="0">
                  <a:moveTo>
                    <a:pt x="137160" y="197168"/>
                  </a:moveTo>
                  <a:cubicBezTo>
                    <a:pt x="141923" y="193358"/>
                    <a:pt x="146685" y="189548"/>
                    <a:pt x="151448" y="185738"/>
                  </a:cubicBezTo>
                  <a:lnTo>
                    <a:pt x="14288" y="0"/>
                  </a:lnTo>
                  <a:cubicBezTo>
                    <a:pt x="9525" y="3810"/>
                    <a:pt x="4763" y="7620"/>
                    <a:pt x="0" y="11430"/>
                  </a:cubicBezTo>
                  <a:lnTo>
                    <a:pt x="137160" y="19716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4" name="Google Shape;3424;p18"/>
            <p:cNvSpPr/>
            <p:nvPr/>
          </p:nvSpPr>
          <p:spPr>
            <a:xfrm>
              <a:off x="5765482" y="2550795"/>
              <a:ext cx="109537" cy="219075"/>
            </a:xfrm>
            <a:custGeom>
              <a:avLst/>
              <a:gdLst/>
              <a:ahLst/>
              <a:cxnLst/>
              <a:rect l="l" t="t" r="r" b="b"/>
              <a:pathLst>
                <a:path w="109537" h="219075" extrusionOk="0">
                  <a:moveTo>
                    <a:pt x="109538" y="210502"/>
                  </a:moveTo>
                  <a:lnTo>
                    <a:pt x="16192" y="0"/>
                  </a:lnTo>
                  <a:cubicBezTo>
                    <a:pt x="10477" y="2857"/>
                    <a:pt x="4763" y="4763"/>
                    <a:pt x="0" y="7620"/>
                  </a:cubicBezTo>
                  <a:lnTo>
                    <a:pt x="93345" y="219075"/>
                  </a:lnTo>
                  <a:cubicBezTo>
                    <a:pt x="98107" y="215265"/>
                    <a:pt x="103822" y="212407"/>
                    <a:pt x="109538" y="21050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5" name="Google Shape;3425;p18"/>
            <p:cNvSpPr/>
            <p:nvPr/>
          </p:nvSpPr>
          <p:spPr>
            <a:xfrm>
              <a:off x="6642734" y="3220402"/>
              <a:ext cx="401955" cy="36194"/>
            </a:xfrm>
            <a:custGeom>
              <a:avLst/>
              <a:gdLst/>
              <a:ahLst/>
              <a:cxnLst/>
              <a:rect l="l" t="t" r="r" b="b"/>
              <a:pathLst>
                <a:path w="401955" h="36194" extrusionOk="0">
                  <a:moveTo>
                    <a:pt x="953" y="36195"/>
                  </a:moveTo>
                  <a:lnTo>
                    <a:pt x="401955" y="18097"/>
                  </a:lnTo>
                  <a:cubicBezTo>
                    <a:pt x="401955" y="12382"/>
                    <a:pt x="401955" y="5715"/>
                    <a:pt x="401003" y="0"/>
                  </a:cubicBezTo>
                  <a:lnTo>
                    <a:pt x="0" y="18097"/>
                  </a:lnTo>
                  <a:cubicBezTo>
                    <a:pt x="953" y="23813"/>
                    <a:pt x="953" y="29527"/>
                    <a:pt x="953" y="3619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6" name="Google Shape;3426;p18"/>
            <p:cNvSpPr/>
            <p:nvPr/>
          </p:nvSpPr>
          <p:spPr>
            <a:xfrm>
              <a:off x="6619875" y="2976562"/>
              <a:ext cx="388620" cy="138112"/>
            </a:xfrm>
            <a:custGeom>
              <a:avLst/>
              <a:gdLst/>
              <a:ahLst/>
              <a:cxnLst/>
              <a:rect l="l" t="t" r="r" b="b"/>
              <a:pathLst>
                <a:path w="388620" h="138112" extrusionOk="0">
                  <a:moveTo>
                    <a:pt x="4763" y="138113"/>
                  </a:moveTo>
                  <a:lnTo>
                    <a:pt x="388620" y="17145"/>
                  </a:lnTo>
                  <a:cubicBezTo>
                    <a:pt x="386715" y="11430"/>
                    <a:pt x="384810" y="5715"/>
                    <a:pt x="383858" y="0"/>
                  </a:cubicBezTo>
                  <a:lnTo>
                    <a:pt x="0" y="120967"/>
                  </a:lnTo>
                  <a:cubicBezTo>
                    <a:pt x="1905" y="126683"/>
                    <a:pt x="3810" y="132397"/>
                    <a:pt x="4763" y="13811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7" name="Google Shape;3427;p18"/>
            <p:cNvSpPr/>
            <p:nvPr/>
          </p:nvSpPr>
          <p:spPr>
            <a:xfrm>
              <a:off x="6560820" y="2752725"/>
              <a:ext cx="348614" cy="231457"/>
            </a:xfrm>
            <a:custGeom>
              <a:avLst/>
              <a:gdLst/>
              <a:ahLst/>
              <a:cxnLst/>
              <a:rect l="l" t="t" r="r" b="b"/>
              <a:pathLst>
                <a:path w="348614" h="231457" extrusionOk="0">
                  <a:moveTo>
                    <a:pt x="9525" y="231458"/>
                  </a:moveTo>
                  <a:lnTo>
                    <a:pt x="348615" y="15240"/>
                  </a:lnTo>
                  <a:cubicBezTo>
                    <a:pt x="345758" y="10477"/>
                    <a:pt x="341947" y="4763"/>
                    <a:pt x="339090" y="0"/>
                  </a:cubicBezTo>
                  <a:lnTo>
                    <a:pt x="0" y="216217"/>
                  </a:lnTo>
                  <a:cubicBezTo>
                    <a:pt x="2858" y="220980"/>
                    <a:pt x="5715" y="225742"/>
                    <a:pt x="9525" y="23145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8" name="Google Shape;3428;p18"/>
            <p:cNvSpPr/>
            <p:nvPr/>
          </p:nvSpPr>
          <p:spPr>
            <a:xfrm>
              <a:off x="6470332" y="2562225"/>
              <a:ext cx="284797" cy="309562"/>
            </a:xfrm>
            <a:custGeom>
              <a:avLst/>
              <a:gdLst/>
              <a:ahLst/>
              <a:cxnLst/>
              <a:rect l="l" t="t" r="r" b="b"/>
              <a:pathLst>
                <a:path w="284797" h="309562" extrusionOk="0">
                  <a:moveTo>
                    <a:pt x="284797" y="12383"/>
                  </a:moveTo>
                  <a:cubicBezTo>
                    <a:pt x="280035" y="8573"/>
                    <a:pt x="276225" y="3810"/>
                    <a:pt x="271463" y="0"/>
                  </a:cubicBezTo>
                  <a:lnTo>
                    <a:pt x="0" y="297180"/>
                  </a:lnTo>
                  <a:cubicBezTo>
                    <a:pt x="4763" y="300990"/>
                    <a:pt x="8572" y="305753"/>
                    <a:pt x="13335" y="309563"/>
                  </a:cubicBezTo>
                  <a:lnTo>
                    <a:pt x="284797" y="1238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9" name="Google Shape;3429;p18"/>
            <p:cNvSpPr/>
            <p:nvPr/>
          </p:nvSpPr>
          <p:spPr>
            <a:xfrm>
              <a:off x="6357937" y="2423160"/>
              <a:ext cx="205740" cy="364807"/>
            </a:xfrm>
            <a:custGeom>
              <a:avLst/>
              <a:gdLst/>
              <a:ahLst/>
              <a:cxnLst/>
              <a:rect l="l" t="t" r="r" b="b"/>
              <a:pathLst>
                <a:path w="205740" h="364807" extrusionOk="0">
                  <a:moveTo>
                    <a:pt x="205740" y="8573"/>
                  </a:moveTo>
                  <a:cubicBezTo>
                    <a:pt x="200025" y="5715"/>
                    <a:pt x="195263" y="2857"/>
                    <a:pt x="189547" y="0"/>
                  </a:cubicBezTo>
                  <a:lnTo>
                    <a:pt x="0" y="355282"/>
                  </a:lnTo>
                  <a:cubicBezTo>
                    <a:pt x="5715" y="358140"/>
                    <a:pt x="10478" y="360998"/>
                    <a:pt x="16192" y="364807"/>
                  </a:cubicBezTo>
                  <a:lnTo>
                    <a:pt x="205740" y="857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0" name="Google Shape;3430;p18"/>
            <p:cNvSpPr/>
            <p:nvPr/>
          </p:nvSpPr>
          <p:spPr>
            <a:xfrm>
              <a:off x="5155882" y="3220402"/>
              <a:ext cx="398144" cy="35242"/>
            </a:xfrm>
            <a:custGeom>
              <a:avLst/>
              <a:gdLst/>
              <a:ahLst/>
              <a:cxnLst/>
              <a:rect l="l" t="t" r="r" b="b"/>
              <a:pathLst>
                <a:path w="398144" h="35242" extrusionOk="0">
                  <a:moveTo>
                    <a:pt x="398145" y="17145"/>
                  </a:moveTo>
                  <a:lnTo>
                    <a:pt x="953" y="0"/>
                  </a:lnTo>
                  <a:cubicBezTo>
                    <a:pt x="953" y="5715"/>
                    <a:pt x="953" y="12382"/>
                    <a:pt x="0" y="18097"/>
                  </a:cubicBezTo>
                  <a:lnTo>
                    <a:pt x="398145" y="35242"/>
                  </a:lnTo>
                  <a:cubicBezTo>
                    <a:pt x="398145" y="29527"/>
                    <a:pt x="398145" y="23813"/>
                    <a:pt x="398145" y="1714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1" name="Google Shape;3431;p18"/>
            <p:cNvSpPr/>
            <p:nvPr/>
          </p:nvSpPr>
          <p:spPr>
            <a:xfrm>
              <a:off x="5193030" y="2977514"/>
              <a:ext cx="384809" cy="137160"/>
            </a:xfrm>
            <a:custGeom>
              <a:avLst/>
              <a:gdLst/>
              <a:ahLst/>
              <a:cxnLst/>
              <a:rect l="l" t="t" r="r" b="b"/>
              <a:pathLst>
                <a:path w="384809" h="137160" extrusionOk="0">
                  <a:moveTo>
                    <a:pt x="384810" y="120015"/>
                  </a:moveTo>
                  <a:lnTo>
                    <a:pt x="4763" y="0"/>
                  </a:lnTo>
                  <a:cubicBezTo>
                    <a:pt x="2857" y="5715"/>
                    <a:pt x="952" y="11430"/>
                    <a:pt x="0" y="17145"/>
                  </a:cubicBezTo>
                  <a:lnTo>
                    <a:pt x="381000" y="137160"/>
                  </a:lnTo>
                  <a:cubicBezTo>
                    <a:pt x="381953" y="131445"/>
                    <a:pt x="382905" y="125730"/>
                    <a:pt x="384810" y="12001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2" name="Google Shape;3432;p18"/>
            <p:cNvSpPr/>
            <p:nvPr/>
          </p:nvSpPr>
          <p:spPr>
            <a:xfrm>
              <a:off x="5291137" y="2752725"/>
              <a:ext cx="346710" cy="230504"/>
            </a:xfrm>
            <a:custGeom>
              <a:avLst/>
              <a:gdLst/>
              <a:ahLst/>
              <a:cxnLst/>
              <a:rect l="l" t="t" r="r" b="b"/>
              <a:pathLst>
                <a:path w="346710" h="230504" extrusionOk="0">
                  <a:moveTo>
                    <a:pt x="346710" y="215265"/>
                  </a:moveTo>
                  <a:lnTo>
                    <a:pt x="9525" y="0"/>
                  </a:lnTo>
                  <a:cubicBezTo>
                    <a:pt x="6668" y="4763"/>
                    <a:pt x="2857" y="10477"/>
                    <a:pt x="0" y="15240"/>
                  </a:cubicBezTo>
                  <a:lnTo>
                    <a:pt x="337185" y="230505"/>
                  </a:lnTo>
                  <a:cubicBezTo>
                    <a:pt x="340042" y="224790"/>
                    <a:pt x="342900" y="220027"/>
                    <a:pt x="346710" y="21526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3" name="Google Shape;3433;p18"/>
            <p:cNvSpPr/>
            <p:nvPr/>
          </p:nvSpPr>
          <p:spPr>
            <a:xfrm>
              <a:off x="5434012" y="2573654"/>
              <a:ext cx="288607" cy="302895"/>
            </a:xfrm>
            <a:custGeom>
              <a:avLst/>
              <a:gdLst/>
              <a:ahLst/>
              <a:cxnLst/>
              <a:rect l="l" t="t" r="r" b="b"/>
              <a:pathLst>
                <a:path w="288607" h="302895" extrusionOk="0">
                  <a:moveTo>
                    <a:pt x="288608" y="290513"/>
                  </a:moveTo>
                  <a:lnTo>
                    <a:pt x="13335" y="0"/>
                  </a:lnTo>
                  <a:cubicBezTo>
                    <a:pt x="8573" y="3810"/>
                    <a:pt x="4763" y="8573"/>
                    <a:pt x="0" y="12383"/>
                  </a:cubicBezTo>
                  <a:lnTo>
                    <a:pt x="275273" y="302895"/>
                  </a:lnTo>
                  <a:cubicBezTo>
                    <a:pt x="279083" y="299085"/>
                    <a:pt x="283845" y="294323"/>
                    <a:pt x="288608" y="29051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4" name="Google Shape;3434;p18"/>
            <p:cNvSpPr/>
            <p:nvPr/>
          </p:nvSpPr>
          <p:spPr>
            <a:xfrm>
              <a:off x="5604510" y="2442210"/>
              <a:ext cx="217169" cy="356235"/>
            </a:xfrm>
            <a:custGeom>
              <a:avLst/>
              <a:gdLst/>
              <a:ahLst/>
              <a:cxnLst/>
              <a:rect l="l" t="t" r="r" b="b"/>
              <a:pathLst>
                <a:path w="217169" h="356235" extrusionOk="0">
                  <a:moveTo>
                    <a:pt x="0" y="9525"/>
                  </a:moveTo>
                  <a:lnTo>
                    <a:pt x="201930" y="356235"/>
                  </a:lnTo>
                  <a:cubicBezTo>
                    <a:pt x="206692" y="353378"/>
                    <a:pt x="212407" y="349567"/>
                    <a:pt x="217170" y="346710"/>
                  </a:cubicBezTo>
                  <a:lnTo>
                    <a:pt x="16192" y="0"/>
                  </a:lnTo>
                  <a:cubicBezTo>
                    <a:pt x="10477" y="2857"/>
                    <a:pt x="5715" y="5715"/>
                    <a:pt x="0" y="952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5" name="Google Shape;3435;p18"/>
            <p:cNvSpPr/>
            <p:nvPr/>
          </p:nvSpPr>
          <p:spPr>
            <a:xfrm>
              <a:off x="5412104" y="2451735"/>
              <a:ext cx="70485" cy="72007"/>
            </a:xfrm>
            <a:custGeom>
              <a:avLst/>
              <a:gdLst/>
              <a:ahLst/>
              <a:cxnLst/>
              <a:rect l="l" t="t" r="r" b="b"/>
              <a:pathLst>
                <a:path w="70485" h="72007" extrusionOk="0">
                  <a:moveTo>
                    <a:pt x="41910" y="11430"/>
                  </a:moveTo>
                  <a:lnTo>
                    <a:pt x="28575" y="0"/>
                  </a:lnTo>
                  <a:lnTo>
                    <a:pt x="6668" y="24765"/>
                  </a:lnTo>
                  <a:cubicBezTo>
                    <a:pt x="1905" y="29527"/>
                    <a:pt x="0" y="35242"/>
                    <a:pt x="0" y="41910"/>
                  </a:cubicBezTo>
                  <a:cubicBezTo>
                    <a:pt x="0" y="48577"/>
                    <a:pt x="2858" y="54292"/>
                    <a:pt x="7620" y="58102"/>
                  </a:cubicBezTo>
                  <a:cubicBezTo>
                    <a:pt x="13335" y="62865"/>
                    <a:pt x="21908" y="67627"/>
                    <a:pt x="32385" y="69532"/>
                  </a:cubicBezTo>
                  <a:cubicBezTo>
                    <a:pt x="42863" y="72390"/>
                    <a:pt x="55245" y="72390"/>
                    <a:pt x="69533" y="71438"/>
                  </a:cubicBezTo>
                  <a:lnTo>
                    <a:pt x="70485" y="63817"/>
                  </a:lnTo>
                  <a:cubicBezTo>
                    <a:pt x="61913" y="63817"/>
                    <a:pt x="53340" y="62865"/>
                    <a:pt x="46673" y="60960"/>
                  </a:cubicBezTo>
                  <a:cubicBezTo>
                    <a:pt x="40005" y="59055"/>
                    <a:pt x="34290" y="56198"/>
                    <a:pt x="30480" y="52388"/>
                  </a:cubicBezTo>
                  <a:cubicBezTo>
                    <a:pt x="26670" y="49530"/>
                    <a:pt x="24765" y="44767"/>
                    <a:pt x="23813" y="40005"/>
                  </a:cubicBezTo>
                  <a:cubicBezTo>
                    <a:pt x="22860" y="35242"/>
                    <a:pt x="24765" y="31432"/>
                    <a:pt x="27623" y="27623"/>
                  </a:cubicBezTo>
                  <a:lnTo>
                    <a:pt x="41910" y="1143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6" name="Google Shape;3436;p18"/>
            <p:cNvSpPr/>
            <p:nvPr/>
          </p:nvSpPr>
          <p:spPr>
            <a:xfrm>
              <a:off x="5534025" y="2244089"/>
              <a:ext cx="77033" cy="27622"/>
            </a:xfrm>
            <a:custGeom>
              <a:avLst/>
              <a:gdLst/>
              <a:ahLst/>
              <a:cxnLst/>
              <a:rect l="l" t="t" r="r" b="b"/>
              <a:pathLst>
                <a:path w="77033" h="27622" extrusionOk="0">
                  <a:moveTo>
                    <a:pt x="24765" y="15240"/>
                  </a:moveTo>
                  <a:cubicBezTo>
                    <a:pt x="27623" y="13335"/>
                    <a:pt x="30480" y="12383"/>
                    <a:pt x="34290" y="12383"/>
                  </a:cubicBezTo>
                  <a:cubicBezTo>
                    <a:pt x="37148" y="12383"/>
                    <a:pt x="40005" y="12383"/>
                    <a:pt x="42863" y="13335"/>
                  </a:cubicBezTo>
                  <a:lnTo>
                    <a:pt x="75248" y="27623"/>
                  </a:lnTo>
                  <a:cubicBezTo>
                    <a:pt x="80010" y="24765"/>
                    <a:pt x="75248" y="20003"/>
                    <a:pt x="60960" y="12383"/>
                  </a:cubicBezTo>
                  <a:cubicBezTo>
                    <a:pt x="53340" y="8573"/>
                    <a:pt x="48577" y="6668"/>
                    <a:pt x="45720" y="5715"/>
                  </a:cubicBezTo>
                  <a:cubicBezTo>
                    <a:pt x="39052" y="2858"/>
                    <a:pt x="31433" y="953"/>
                    <a:pt x="23813" y="0"/>
                  </a:cubicBezTo>
                  <a:cubicBezTo>
                    <a:pt x="16192" y="0"/>
                    <a:pt x="10477" y="953"/>
                    <a:pt x="5715" y="3810"/>
                  </a:cubicBezTo>
                  <a:cubicBezTo>
                    <a:pt x="2858" y="5715"/>
                    <a:pt x="952" y="7620"/>
                    <a:pt x="0" y="9525"/>
                  </a:cubicBezTo>
                  <a:lnTo>
                    <a:pt x="17145" y="21908"/>
                  </a:lnTo>
                  <a:cubicBezTo>
                    <a:pt x="19050" y="18098"/>
                    <a:pt x="21908" y="16193"/>
                    <a:pt x="24765" y="1524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7" name="Google Shape;3437;p18"/>
            <p:cNvSpPr/>
            <p:nvPr/>
          </p:nvSpPr>
          <p:spPr>
            <a:xfrm>
              <a:off x="5629275" y="2180186"/>
              <a:ext cx="80010" cy="46758"/>
            </a:xfrm>
            <a:custGeom>
              <a:avLst/>
              <a:gdLst/>
              <a:ahLst/>
              <a:cxnLst/>
              <a:rect l="l" t="t" r="r" b="b"/>
              <a:pathLst>
                <a:path w="80010" h="46758" extrusionOk="0">
                  <a:moveTo>
                    <a:pt x="20002" y="43901"/>
                  </a:moveTo>
                  <a:cubicBezTo>
                    <a:pt x="22860" y="41996"/>
                    <a:pt x="25717" y="41043"/>
                    <a:pt x="27623" y="40091"/>
                  </a:cubicBezTo>
                  <a:cubicBezTo>
                    <a:pt x="32385" y="38186"/>
                    <a:pt x="38100" y="37233"/>
                    <a:pt x="44767" y="37233"/>
                  </a:cubicBezTo>
                  <a:cubicBezTo>
                    <a:pt x="52388" y="37233"/>
                    <a:pt x="60008" y="39138"/>
                    <a:pt x="68580" y="41996"/>
                  </a:cubicBezTo>
                  <a:lnTo>
                    <a:pt x="80010" y="37233"/>
                  </a:lnTo>
                  <a:lnTo>
                    <a:pt x="50483" y="10563"/>
                  </a:lnTo>
                  <a:cubicBezTo>
                    <a:pt x="45720" y="5801"/>
                    <a:pt x="40958" y="2943"/>
                    <a:pt x="36195" y="1038"/>
                  </a:cubicBezTo>
                  <a:cubicBezTo>
                    <a:pt x="30480" y="-867"/>
                    <a:pt x="25717" y="86"/>
                    <a:pt x="20955" y="1991"/>
                  </a:cubicBezTo>
                  <a:cubicBezTo>
                    <a:pt x="15240" y="4848"/>
                    <a:pt x="11430" y="7706"/>
                    <a:pt x="9525" y="9611"/>
                  </a:cubicBezTo>
                  <a:lnTo>
                    <a:pt x="26670" y="21993"/>
                  </a:lnTo>
                  <a:cubicBezTo>
                    <a:pt x="26670" y="21041"/>
                    <a:pt x="27623" y="19136"/>
                    <a:pt x="28575" y="18183"/>
                  </a:cubicBezTo>
                  <a:cubicBezTo>
                    <a:pt x="30480" y="16278"/>
                    <a:pt x="32385" y="15326"/>
                    <a:pt x="34290" y="14373"/>
                  </a:cubicBezTo>
                  <a:cubicBezTo>
                    <a:pt x="37148" y="13421"/>
                    <a:pt x="40005" y="13421"/>
                    <a:pt x="43815" y="14373"/>
                  </a:cubicBezTo>
                  <a:cubicBezTo>
                    <a:pt x="47625" y="16278"/>
                    <a:pt x="51435" y="18183"/>
                    <a:pt x="55245" y="21993"/>
                  </a:cubicBezTo>
                  <a:lnTo>
                    <a:pt x="73342" y="35328"/>
                  </a:lnTo>
                  <a:lnTo>
                    <a:pt x="71438" y="36281"/>
                  </a:lnTo>
                  <a:cubicBezTo>
                    <a:pt x="54292" y="31518"/>
                    <a:pt x="40958" y="27708"/>
                    <a:pt x="31433" y="25803"/>
                  </a:cubicBezTo>
                  <a:cubicBezTo>
                    <a:pt x="20955" y="23898"/>
                    <a:pt x="13335" y="23898"/>
                    <a:pt x="9525" y="25803"/>
                  </a:cubicBezTo>
                  <a:cubicBezTo>
                    <a:pt x="7620" y="26756"/>
                    <a:pt x="5715" y="27708"/>
                    <a:pt x="3810" y="28661"/>
                  </a:cubicBezTo>
                  <a:cubicBezTo>
                    <a:pt x="1905" y="29613"/>
                    <a:pt x="952" y="30566"/>
                    <a:pt x="0" y="32471"/>
                  </a:cubicBezTo>
                  <a:lnTo>
                    <a:pt x="16192" y="46758"/>
                  </a:lnTo>
                  <a:cubicBezTo>
                    <a:pt x="16192" y="46758"/>
                    <a:pt x="18098" y="45806"/>
                    <a:pt x="20002" y="43901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8" name="Google Shape;3438;p18"/>
            <p:cNvSpPr/>
            <p:nvPr/>
          </p:nvSpPr>
          <p:spPr>
            <a:xfrm>
              <a:off x="5366385" y="2163127"/>
              <a:ext cx="518291" cy="331470"/>
            </a:xfrm>
            <a:custGeom>
              <a:avLst/>
              <a:gdLst/>
              <a:ahLst/>
              <a:cxnLst/>
              <a:rect l="l" t="t" r="r" b="b"/>
              <a:pathLst>
                <a:path w="518291" h="331470" extrusionOk="0">
                  <a:moveTo>
                    <a:pt x="83820" y="260985"/>
                  </a:moveTo>
                  <a:cubicBezTo>
                    <a:pt x="84773" y="260985"/>
                    <a:pt x="85725" y="260985"/>
                    <a:pt x="86677" y="261938"/>
                  </a:cubicBezTo>
                  <a:cubicBezTo>
                    <a:pt x="87630" y="262890"/>
                    <a:pt x="89535" y="263843"/>
                    <a:pt x="90488" y="264795"/>
                  </a:cubicBezTo>
                  <a:cubicBezTo>
                    <a:pt x="93345" y="267653"/>
                    <a:pt x="94298" y="272415"/>
                    <a:pt x="92392" y="278130"/>
                  </a:cubicBezTo>
                  <a:cubicBezTo>
                    <a:pt x="90488" y="283845"/>
                    <a:pt x="87630" y="289560"/>
                    <a:pt x="81915" y="294323"/>
                  </a:cubicBezTo>
                  <a:cubicBezTo>
                    <a:pt x="93345" y="301943"/>
                    <a:pt x="105727" y="305753"/>
                    <a:pt x="118110" y="307658"/>
                  </a:cubicBezTo>
                  <a:cubicBezTo>
                    <a:pt x="129540" y="308610"/>
                    <a:pt x="139065" y="305753"/>
                    <a:pt x="145732" y="300038"/>
                  </a:cubicBezTo>
                  <a:cubicBezTo>
                    <a:pt x="148590" y="297180"/>
                    <a:pt x="151448" y="293370"/>
                    <a:pt x="152400" y="289560"/>
                  </a:cubicBezTo>
                  <a:cubicBezTo>
                    <a:pt x="154305" y="284798"/>
                    <a:pt x="156210" y="280988"/>
                    <a:pt x="156210" y="275273"/>
                  </a:cubicBezTo>
                  <a:lnTo>
                    <a:pt x="170498" y="289560"/>
                  </a:lnTo>
                  <a:lnTo>
                    <a:pt x="193357" y="284798"/>
                  </a:lnTo>
                  <a:lnTo>
                    <a:pt x="129540" y="218123"/>
                  </a:lnTo>
                  <a:cubicBezTo>
                    <a:pt x="139065" y="209550"/>
                    <a:pt x="148590" y="201930"/>
                    <a:pt x="158115" y="193358"/>
                  </a:cubicBezTo>
                  <a:lnTo>
                    <a:pt x="206692" y="255270"/>
                  </a:lnTo>
                  <a:lnTo>
                    <a:pt x="231457" y="253365"/>
                  </a:lnTo>
                  <a:lnTo>
                    <a:pt x="174307" y="180023"/>
                  </a:lnTo>
                  <a:cubicBezTo>
                    <a:pt x="184785" y="171450"/>
                    <a:pt x="196215" y="163830"/>
                    <a:pt x="206692" y="156210"/>
                  </a:cubicBezTo>
                  <a:lnTo>
                    <a:pt x="221932" y="180023"/>
                  </a:lnTo>
                  <a:lnTo>
                    <a:pt x="213360" y="185738"/>
                  </a:lnTo>
                  <a:cubicBezTo>
                    <a:pt x="212407" y="186690"/>
                    <a:pt x="211455" y="187643"/>
                    <a:pt x="211455" y="189548"/>
                  </a:cubicBezTo>
                  <a:cubicBezTo>
                    <a:pt x="210502" y="190500"/>
                    <a:pt x="211455" y="192405"/>
                    <a:pt x="212407" y="193358"/>
                  </a:cubicBezTo>
                  <a:cubicBezTo>
                    <a:pt x="215265" y="197168"/>
                    <a:pt x="220980" y="200025"/>
                    <a:pt x="231457" y="201930"/>
                  </a:cubicBezTo>
                  <a:cubicBezTo>
                    <a:pt x="241935" y="203835"/>
                    <a:pt x="248602" y="203835"/>
                    <a:pt x="252413" y="200978"/>
                  </a:cubicBezTo>
                  <a:cubicBezTo>
                    <a:pt x="254317" y="200025"/>
                    <a:pt x="255270" y="198120"/>
                    <a:pt x="255270" y="197168"/>
                  </a:cubicBezTo>
                  <a:cubicBezTo>
                    <a:pt x="255270" y="195263"/>
                    <a:pt x="255270" y="193358"/>
                    <a:pt x="254317" y="192405"/>
                  </a:cubicBezTo>
                  <a:lnTo>
                    <a:pt x="223838" y="145733"/>
                  </a:lnTo>
                  <a:cubicBezTo>
                    <a:pt x="231457" y="140970"/>
                    <a:pt x="239077" y="135255"/>
                    <a:pt x="246698" y="130493"/>
                  </a:cubicBezTo>
                  <a:lnTo>
                    <a:pt x="291465" y="199073"/>
                  </a:lnTo>
                  <a:lnTo>
                    <a:pt x="314325" y="197168"/>
                  </a:lnTo>
                  <a:lnTo>
                    <a:pt x="263842" y="119063"/>
                  </a:lnTo>
                  <a:cubicBezTo>
                    <a:pt x="286703" y="104775"/>
                    <a:pt x="310515" y="92393"/>
                    <a:pt x="335280" y="80010"/>
                  </a:cubicBezTo>
                  <a:lnTo>
                    <a:pt x="347663" y="105728"/>
                  </a:lnTo>
                  <a:lnTo>
                    <a:pt x="307657" y="125730"/>
                  </a:lnTo>
                  <a:cubicBezTo>
                    <a:pt x="305753" y="126683"/>
                    <a:pt x="303848" y="128588"/>
                    <a:pt x="302895" y="130493"/>
                  </a:cubicBezTo>
                  <a:cubicBezTo>
                    <a:pt x="301942" y="133350"/>
                    <a:pt x="301942" y="135255"/>
                    <a:pt x="302895" y="137160"/>
                  </a:cubicBezTo>
                  <a:cubicBezTo>
                    <a:pt x="305753" y="141923"/>
                    <a:pt x="310515" y="146685"/>
                    <a:pt x="317182" y="149543"/>
                  </a:cubicBezTo>
                  <a:cubicBezTo>
                    <a:pt x="323850" y="153353"/>
                    <a:pt x="329565" y="154305"/>
                    <a:pt x="333375" y="152400"/>
                  </a:cubicBezTo>
                  <a:cubicBezTo>
                    <a:pt x="334328" y="151448"/>
                    <a:pt x="335280" y="150495"/>
                    <a:pt x="335280" y="149543"/>
                  </a:cubicBezTo>
                  <a:cubicBezTo>
                    <a:pt x="336232" y="148590"/>
                    <a:pt x="336232" y="147638"/>
                    <a:pt x="335280" y="145733"/>
                  </a:cubicBezTo>
                  <a:lnTo>
                    <a:pt x="331470" y="139065"/>
                  </a:lnTo>
                  <a:cubicBezTo>
                    <a:pt x="330517" y="138113"/>
                    <a:pt x="330517" y="136208"/>
                    <a:pt x="331470" y="135255"/>
                  </a:cubicBezTo>
                  <a:cubicBezTo>
                    <a:pt x="331470" y="134303"/>
                    <a:pt x="332423" y="132398"/>
                    <a:pt x="333375" y="132398"/>
                  </a:cubicBezTo>
                  <a:lnTo>
                    <a:pt x="355282" y="120968"/>
                  </a:lnTo>
                  <a:lnTo>
                    <a:pt x="371475" y="153353"/>
                  </a:lnTo>
                  <a:lnTo>
                    <a:pt x="394335" y="154305"/>
                  </a:lnTo>
                  <a:lnTo>
                    <a:pt x="352425" y="71438"/>
                  </a:lnTo>
                  <a:cubicBezTo>
                    <a:pt x="378142" y="60008"/>
                    <a:pt x="403860" y="48578"/>
                    <a:pt x="431482" y="39053"/>
                  </a:cubicBezTo>
                  <a:lnTo>
                    <a:pt x="442913" y="69533"/>
                  </a:lnTo>
                  <a:cubicBezTo>
                    <a:pt x="436245" y="65723"/>
                    <a:pt x="429578" y="62865"/>
                    <a:pt x="422910" y="60960"/>
                  </a:cubicBezTo>
                  <a:cubicBezTo>
                    <a:pt x="417195" y="59055"/>
                    <a:pt x="411480" y="59055"/>
                    <a:pt x="408623" y="60960"/>
                  </a:cubicBezTo>
                  <a:cubicBezTo>
                    <a:pt x="401003" y="63818"/>
                    <a:pt x="395288" y="68580"/>
                    <a:pt x="391478" y="75248"/>
                  </a:cubicBezTo>
                  <a:cubicBezTo>
                    <a:pt x="387667" y="81915"/>
                    <a:pt x="387667" y="88583"/>
                    <a:pt x="389573" y="95250"/>
                  </a:cubicBezTo>
                  <a:cubicBezTo>
                    <a:pt x="392430" y="102870"/>
                    <a:pt x="399098" y="108585"/>
                    <a:pt x="408623" y="113348"/>
                  </a:cubicBezTo>
                  <a:cubicBezTo>
                    <a:pt x="418148" y="118110"/>
                    <a:pt x="427673" y="119063"/>
                    <a:pt x="434340" y="117158"/>
                  </a:cubicBezTo>
                  <a:cubicBezTo>
                    <a:pt x="437198" y="116205"/>
                    <a:pt x="441007" y="113348"/>
                    <a:pt x="443865" y="110490"/>
                  </a:cubicBezTo>
                  <a:cubicBezTo>
                    <a:pt x="446723" y="107633"/>
                    <a:pt x="450532" y="103823"/>
                    <a:pt x="453390" y="98108"/>
                  </a:cubicBezTo>
                  <a:lnTo>
                    <a:pt x="460057" y="116205"/>
                  </a:lnTo>
                  <a:lnTo>
                    <a:pt x="482917" y="120968"/>
                  </a:lnTo>
                  <a:lnTo>
                    <a:pt x="468630" y="80963"/>
                  </a:lnTo>
                  <a:cubicBezTo>
                    <a:pt x="470535" y="75248"/>
                    <a:pt x="473392" y="71438"/>
                    <a:pt x="476250" y="67628"/>
                  </a:cubicBezTo>
                  <a:cubicBezTo>
                    <a:pt x="480060" y="63818"/>
                    <a:pt x="482917" y="60960"/>
                    <a:pt x="486728" y="60008"/>
                  </a:cubicBezTo>
                  <a:cubicBezTo>
                    <a:pt x="488632" y="59055"/>
                    <a:pt x="490538" y="59055"/>
                    <a:pt x="492442" y="60960"/>
                  </a:cubicBezTo>
                  <a:cubicBezTo>
                    <a:pt x="494348" y="61913"/>
                    <a:pt x="496253" y="63818"/>
                    <a:pt x="497205" y="65723"/>
                  </a:cubicBezTo>
                  <a:cubicBezTo>
                    <a:pt x="499110" y="69533"/>
                    <a:pt x="499110" y="75248"/>
                    <a:pt x="499110" y="80963"/>
                  </a:cubicBezTo>
                  <a:cubicBezTo>
                    <a:pt x="498157" y="86678"/>
                    <a:pt x="497205" y="93345"/>
                    <a:pt x="495300" y="99060"/>
                  </a:cubicBezTo>
                  <a:lnTo>
                    <a:pt x="516255" y="104775"/>
                  </a:lnTo>
                  <a:cubicBezTo>
                    <a:pt x="519113" y="91440"/>
                    <a:pt x="519113" y="80010"/>
                    <a:pt x="515303" y="69533"/>
                  </a:cubicBezTo>
                  <a:cubicBezTo>
                    <a:pt x="512445" y="61913"/>
                    <a:pt x="506730" y="55245"/>
                    <a:pt x="498157" y="50483"/>
                  </a:cubicBezTo>
                  <a:cubicBezTo>
                    <a:pt x="489585" y="44768"/>
                    <a:pt x="481965" y="43815"/>
                    <a:pt x="476250" y="45720"/>
                  </a:cubicBezTo>
                  <a:cubicBezTo>
                    <a:pt x="473392" y="46673"/>
                    <a:pt x="470535" y="48578"/>
                    <a:pt x="467678" y="50483"/>
                  </a:cubicBezTo>
                  <a:cubicBezTo>
                    <a:pt x="464820" y="52388"/>
                    <a:pt x="461963" y="56198"/>
                    <a:pt x="459105" y="59055"/>
                  </a:cubicBezTo>
                  <a:lnTo>
                    <a:pt x="450532" y="34290"/>
                  </a:lnTo>
                  <a:cubicBezTo>
                    <a:pt x="470535" y="27623"/>
                    <a:pt x="490538" y="21908"/>
                    <a:pt x="511492" y="16193"/>
                  </a:cubicBezTo>
                  <a:lnTo>
                    <a:pt x="506730" y="12383"/>
                  </a:lnTo>
                  <a:lnTo>
                    <a:pt x="506730" y="12383"/>
                  </a:lnTo>
                  <a:lnTo>
                    <a:pt x="505778" y="11430"/>
                  </a:lnTo>
                  <a:lnTo>
                    <a:pt x="493395" y="0"/>
                  </a:lnTo>
                  <a:cubicBezTo>
                    <a:pt x="295275" y="52388"/>
                    <a:pt x="122873" y="168593"/>
                    <a:pt x="0" y="325755"/>
                  </a:cubicBezTo>
                  <a:lnTo>
                    <a:pt x="20955" y="331470"/>
                  </a:lnTo>
                  <a:cubicBezTo>
                    <a:pt x="40957" y="306705"/>
                    <a:pt x="61913" y="282893"/>
                    <a:pt x="83820" y="260985"/>
                  </a:cubicBezTo>
                  <a:close/>
                  <a:moveTo>
                    <a:pt x="436245" y="93345"/>
                  </a:moveTo>
                  <a:cubicBezTo>
                    <a:pt x="432435" y="97155"/>
                    <a:pt x="427673" y="100013"/>
                    <a:pt x="423863" y="101918"/>
                  </a:cubicBezTo>
                  <a:cubicBezTo>
                    <a:pt x="421005" y="102870"/>
                    <a:pt x="418148" y="102870"/>
                    <a:pt x="416242" y="101918"/>
                  </a:cubicBezTo>
                  <a:cubicBezTo>
                    <a:pt x="413385" y="100965"/>
                    <a:pt x="412432" y="99060"/>
                    <a:pt x="411480" y="97155"/>
                  </a:cubicBezTo>
                  <a:cubicBezTo>
                    <a:pt x="409575" y="92393"/>
                    <a:pt x="410528" y="88583"/>
                    <a:pt x="412432" y="84773"/>
                  </a:cubicBezTo>
                  <a:cubicBezTo>
                    <a:pt x="414338" y="80010"/>
                    <a:pt x="417195" y="77153"/>
                    <a:pt x="421957" y="76200"/>
                  </a:cubicBezTo>
                  <a:cubicBezTo>
                    <a:pt x="425767" y="75248"/>
                    <a:pt x="429578" y="74295"/>
                    <a:pt x="434340" y="75248"/>
                  </a:cubicBezTo>
                  <a:cubicBezTo>
                    <a:pt x="439103" y="75248"/>
                    <a:pt x="443865" y="77153"/>
                    <a:pt x="447675" y="79058"/>
                  </a:cubicBezTo>
                  <a:cubicBezTo>
                    <a:pt x="443865" y="83820"/>
                    <a:pt x="440055" y="89535"/>
                    <a:pt x="436245" y="93345"/>
                  </a:cubicBezTo>
                  <a:close/>
                  <a:moveTo>
                    <a:pt x="115252" y="231458"/>
                  </a:moveTo>
                  <a:lnTo>
                    <a:pt x="140970" y="258127"/>
                  </a:lnTo>
                  <a:cubicBezTo>
                    <a:pt x="140017" y="265748"/>
                    <a:pt x="138113" y="272415"/>
                    <a:pt x="136207" y="278130"/>
                  </a:cubicBezTo>
                  <a:cubicBezTo>
                    <a:pt x="134302" y="283845"/>
                    <a:pt x="131445" y="287655"/>
                    <a:pt x="128588" y="291465"/>
                  </a:cubicBezTo>
                  <a:cubicBezTo>
                    <a:pt x="125730" y="294323"/>
                    <a:pt x="121920" y="296228"/>
                    <a:pt x="118110" y="297180"/>
                  </a:cubicBezTo>
                  <a:cubicBezTo>
                    <a:pt x="114300" y="298133"/>
                    <a:pt x="110490" y="298133"/>
                    <a:pt x="106680" y="297180"/>
                  </a:cubicBezTo>
                  <a:cubicBezTo>
                    <a:pt x="106680" y="297180"/>
                    <a:pt x="105727" y="296228"/>
                    <a:pt x="105727" y="296228"/>
                  </a:cubicBezTo>
                  <a:cubicBezTo>
                    <a:pt x="105727" y="295275"/>
                    <a:pt x="105727" y="295275"/>
                    <a:pt x="105727" y="295275"/>
                  </a:cubicBezTo>
                  <a:cubicBezTo>
                    <a:pt x="110490" y="288608"/>
                    <a:pt x="113348" y="282893"/>
                    <a:pt x="115252" y="277178"/>
                  </a:cubicBezTo>
                  <a:cubicBezTo>
                    <a:pt x="117157" y="271463"/>
                    <a:pt x="116205" y="266700"/>
                    <a:pt x="114300" y="264795"/>
                  </a:cubicBezTo>
                  <a:cubicBezTo>
                    <a:pt x="112395" y="262890"/>
                    <a:pt x="109538" y="260985"/>
                    <a:pt x="104775" y="259080"/>
                  </a:cubicBezTo>
                  <a:cubicBezTo>
                    <a:pt x="100965" y="258127"/>
                    <a:pt x="96202" y="257175"/>
                    <a:pt x="91440" y="256223"/>
                  </a:cubicBezTo>
                  <a:cubicBezTo>
                    <a:pt x="98107" y="246698"/>
                    <a:pt x="106680" y="239077"/>
                    <a:pt x="115252" y="23145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9" name="Google Shape;3439;p18"/>
            <p:cNvSpPr/>
            <p:nvPr/>
          </p:nvSpPr>
          <p:spPr>
            <a:xfrm>
              <a:off x="5730239" y="2140743"/>
              <a:ext cx="72130" cy="40481"/>
            </a:xfrm>
            <a:custGeom>
              <a:avLst/>
              <a:gdLst/>
              <a:ahLst/>
              <a:cxnLst/>
              <a:rect l="l" t="t" r="r" b="b"/>
              <a:pathLst>
                <a:path w="72130" h="40481" extrusionOk="0">
                  <a:moveTo>
                    <a:pt x="22860" y="17621"/>
                  </a:moveTo>
                  <a:cubicBezTo>
                    <a:pt x="25718" y="16669"/>
                    <a:pt x="29527" y="16669"/>
                    <a:pt x="32385" y="16669"/>
                  </a:cubicBezTo>
                  <a:cubicBezTo>
                    <a:pt x="35243" y="16669"/>
                    <a:pt x="38100" y="17621"/>
                    <a:pt x="40958" y="19526"/>
                  </a:cubicBezTo>
                  <a:lnTo>
                    <a:pt x="69533" y="40481"/>
                  </a:lnTo>
                  <a:cubicBezTo>
                    <a:pt x="75248" y="38576"/>
                    <a:pt x="71438" y="32861"/>
                    <a:pt x="59055" y="22384"/>
                  </a:cubicBezTo>
                  <a:cubicBezTo>
                    <a:pt x="52388" y="16669"/>
                    <a:pt x="48577" y="13811"/>
                    <a:pt x="45720" y="11906"/>
                  </a:cubicBezTo>
                  <a:cubicBezTo>
                    <a:pt x="40005" y="7144"/>
                    <a:pt x="33338" y="3334"/>
                    <a:pt x="25718" y="1429"/>
                  </a:cubicBezTo>
                  <a:cubicBezTo>
                    <a:pt x="19050" y="-476"/>
                    <a:pt x="12383" y="-476"/>
                    <a:pt x="7620" y="1429"/>
                  </a:cubicBezTo>
                  <a:cubicBezTo>
                    <a:pt x="4763" y="2381"/>
                    <a:pt x="1905" y="4286"/>
                    <a:pt x="0" y="5239"/>
                  </a:cubicBezTo>
                  <a:lnTo>
                    <a:pt x="14288" y="21431"/>
                  </a:lnTo>
                  <a:cubicBezTo>
                    <a:pt x="17145" y="20479"/>
                    <a:pt x="20002" y="18574"/>
                    <a:pt x="22860" y="17621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0" name="Google Shape;3440;p18"/>
            <p:cNvSpPr/>
            <p:nvPr/>
          </p:nvSpPr>
          <p:spPr>
            <a:xfrm>
              <a:off x="6128204" y="2241841"/>
              <a:ext cx="60187" cy="55030"/>
            </a:xfrm>
            <a:custGeom>
              <a:avLst/>
              <a:gdLst/>
              <a:ahLst/>
              <a:cxnLst/>
              <a:rect l="l" t="t" r="r" b="b"/>
              <a:pathLst>
                <a:path w="60187" h="55030" extrusionOk="0">
                  <a:moveTo>
                    <a:pt x="19230" y="17489"/>
                  </a:moveTo>
                  <a:cubicBezTo>
                    <a:pt x="23041" y="15584"/>
                    <a:pt x="27803" y="14631"/>
                    <a:pt x="32566" y="14631"/>
                  </a:cubicBezTo>
                  <a:lnTo>
                    <a:pt x="43996" y="15584"/>
                  </a:lnTo>
                  <a:lnTo>
                    <a:pt x="36375" y="1296"/>
                  </a:lnTo>
                  <a:lnTo>
                    <a:pt x="25898" y="344"/>
                  </a:lnTo>
                  <a:cubicBezTo>
                    <a:pt x="19230" y="-609"/>
                    <a:pt x="13516" y="344"/>
                    <a:pt x="8753" y="4154"/>
                  </a:cubicBezTo>
                  <a:cubicBezTo>
                    <a:pt x="3991" y="7011"/>
                    <a:pt x="1133" y="10821"/>
                    <a:pt x="180" y="16536"/>
                  </a:cubicBezTo>
                  <a:cubicBezTo>
                    <a:pt x="-772" y="25109"/>
                    <a:pt x="2086" y="33681"/>
                    <a:pt x="7800" y="41301"/>
                  </a:cubicBezTo>
                  <a:cubicBezTo>
                    <a:pt x="14468" y="48921"/>
                    <a:pt x="22088" y="53684"/>
                    <a:pt x="30661" y="54636"/>
                  </a:cubicBezTo>
                  <a:cubicBezTo>
                    <a:pt x="36375" y="55589"/>
                    <a:pt x="42091" y="54636"/>
                    <a:pt x="46853" y="53684"/>
                  </a:cubicBezTo>
                  <a:cubicBezTo>
                    <a:pt x="51616" y="52731"/>
                    <a:pt x="56378" y="50826"/>
                    <a:pt x="60188" y="47969"/>
                  </a:cubicBezTo>
                  <a:lnTo>
                    <a:pt x="52568" y="31776"/>
                  </a:lnTo>
                  <a:cubicBezTo>
                    <a:pt x="47805" y="34634"/>
                    <a:pt x="43043" y="37491"/>
                    <a:pt x="37328" y="39396"/>
                  </a:cubicBezTo>
                  <a:cubicBezTo>
                    <a:pt x="31613" y="41301"/>
                    <a:pt x="26850" y="41301"/>
                    <a:pt x="22088" y="41301"/>
                  </a:cubicBezTo>
                  <a:cubicBezTo>
                    <a:pt x="19230" y="41301"/>
                    <a:pt x="16373" y="39396"/>
                    <a:pt x="14468" y="36539"/>
                  </a:cubicBezTo>
                  <a:cubicBezTo>
                    <a:pt x="12563" y="33681"/>
                    <a:pt x="11611" y="30824"/>
                    <a:pt x="11611" y="27014"/>
                  </a:cubicBezTo>
                  <a:cubicBezTo>
                    <a:pt x="12563" y="23204"/>
                    <a:pt x="15421" y="20346"/>
                    <a:pt x="19230" y="17489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1" name="Google Shape;3441;p18"/>
            <p:cNvSpPr/>
            <p:nvPr/>
          </p:nvSpPr>
          <p:spPr>
            <a:xfrm>
              <a:off x="6304222" y="2196426"/>
              <a:ext cx="62287" cy="78143"/>
            </a:xfrm>
            <a:custGeom>
              <a:avLst/>
              <a:gdLst/>
              <a:ahLst/>
              <a:cxnLst/>
              <a:rect l="l" t="t" r="r" b="b"/>
              <a:pathLst>
                <a:path w="62287" h="78143" extrusionOk="0">
                  <a:moveTo>
                    <a:pt x="23235" y="22899"/>
                  </a:moveTo>
                  <a:cubicBezTo>
                    <a:pt x="27045" y="20041"/>
                    <a:pt x="31808" y="19089"/>
                    <a:pt x="36570" y="20994"/>
                  </a:cubicBezTo>
                  <a:lnTo>
                    <a:pt x="57525" y="26709"/>
                  </a:lnTo>
                  <a:lnTo>
                    <a:pt x="62288" y="9564"/>
                  </a:lnTo>
                  <a:lnTo>
                    <a:pt x="30855" y="991"/>
                  </a:lnTo>
                  <a:cubicBezTo>
                    <a:pt x="24188" y="-914"/>
                    <a:pt x="18473" y="39"/>
                    <a:pt x="12758" y="2896"/>
                  </a:cubicBezTo>
                  <a:cubicBezTo>
                    <a:pt x="7043" y="5754"/>
                    <a:pt x="3233" y="10516"/>
                    <a:pt x="1328" y="16231"/>
                  </a:cubicBezTo>
                  <a:cubicBezTo>
                    <a:pt x="-577" y="23851"/>
                    <a:pt x="-577" y="33376"/>
                    <a:pt x="2280" y="43854"/>
                  </a:cubicBezTo>
                  <a:cubicBezTo>
                    <a:pt x="5138" y="54331"/>
                    <a:pt x="9900" y="65761"/>
                    <a:pt x="16568" y="78144"/>
                  </a:cubicBezTo>
                  <a:lnTo>
                    <a:pt x="24188" y="75286"/>
                  </a:lnTo>
                  <a:cubicBezTo>
                    <a:pt x="20378" y="67666"/>
                    <a:pt x="17520" y="60046"/>
                    <a:pt x="16568" y="52426"/>
                  </a:cubicBezTo>
                  <a:cubicBezTo>
                    <a:pt x="15615" y="44806"/>
                    <a:pt x="15615" y="39091"/>
                    <a:pt x="16568" y="33376"/>
                  </a:cubicBezTo>
                  <a:cubicBezTo>
                    <a:pt x="16568" y="29566"/>
                    <a:pt x="19425" y="25756"/>
                    <a:pt x="23235" y="22899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2" name="Google Shape;3442;p18"/>
            <p:cNvSpPr/>
            <p:nvPr/>
          </p:nvSpPr>
          <p:spPr>
            <a:xfrm>
              <a:off x="6667142" y="2388357"/>
              <a:ext cx="87539" cy="98620"/>
            </a:xfrm>
            <a:custGeom>
              <a:avLst/>
              <a:gdLst/>
              <a:ahLst/>
              <a:cxnLst/>
              <a:rect l="l" t="t" r="r" b="b"/>
              <a:pathLst>
                <a:path w="87539" h="98620" extrusionOk="0">
                  <a:moveTo>
                    <a:pt x="52745" y="513"/>
                  </a:moveTo>
                  <a:cubicBezTo>
                    <a:pt x="45125" y="2418"/>
                    <a:pt x="41315" y="7180"/>
                    <a:pt x="39410" y="17658"/>
                  </a:cubicBezTo>
                  <a:cubicBezTo>
                    <a:pt x="37505" y="28135"/>
                    <a:pt x="38457" y="40518"/>
                    <a:pt x="43220" y="52900"/>
                  </a:cubicBezTo>
                  <a:cubicBezTo>
                    <a:pt x="34647" y="55758"/>
                    <a:pt x="26075" y="54805"/>
                    <a:pt x="18455" y="51948"/>
                  </a:cubicBezTo>
                  <a:cubicBezTo>
                    <a:pt x="20360" y="49090"/>
                    <a:pt x="20360" y="46233"/>
                    <a:pt x="20360" y="44328"/>
                  </a:cubicBezTo>
                  <a:cubicBezTo>
                    <a:pt x="20360" y="41470"/>
                    <a:pt x="20360" y="39565"/>
                    <a:pt x="19407" y="38613"/>
                  </a:cubicBezTo>
                  <a:cubicBezTo>
                    <a:pt x="17502" y="36708"/>
                    <a:pt x="14645" y="35755"/>
                    <a:pt x="11787" y="35755"/>
                  </a:cubicBezTo>
                  <a:cubicBezTo>
                    <a:pt x="8930" y="36708"/>
                    <a:pt x="5120" y="37660"/>
                    <a:pt x="3215" y="40518"/>
                  </a:cubicBezTo>
                  <a:cubicBezTo>
                    <a:pt x="357" y="43375"/>
                    <a:pt x="-595" y="47185"/>
                    <a:pt x="357" y="51948"/>
                  </a:cubicBezTo>
                  <a:cubicBezTo>
                    <a:pt x="1310" y="56710"/>
                    <a:pt x="4167" y="60520"/>
                    <a:pt x="7977" y="64330"/>
                  </a:cubicBezTo>
                  <a:lnTo>
                    <a:pt x="1310" y="95763"/>
                  </a:lnTo>
                  <a:lnTo>
                    <a:pt x="12740" y="98620"/>
                  </a:lnTo>
                  <a:lnTo>
                    <a:pt x="13692" y="67188"/>
                  </a:lnTo>
                  <a:cubicBezTo>
                    <a:pt x="27027" y="70998"/>
                    <a:pt x="39410" y="71950"/>
                    <a:pt x="50840" y="70045"/>
                  </a:cubicBezTo>
                  <a:cubicBezTo>
                    <a:pt x="62270" y="69093"/>
                    <a:pt x="70842" y="65283"/>
                    <a:pt x="76557" y="58615"/>
                  </a:cubicBezTo>
                  <a:cubicBezTo>
                    <a:pt x="87987" y="46233"/>
                    <a:pt x="93702" y="23373"/>
                    <a:pt x="77510" y="5275"/>
                  </a:cubicBezTo>
                  <a:cubicBezTo>
                    <a:pt x="72747" y="2418"/>
                    <a:pt x="65127" y="-1392"/>
                    <a:pt x="52745" y="513"/>
                  </a:cubicBezTo>
                  <a:close/>
                  <a:moveTo>
                    <a:pt x="70842" y="29088"/>
                  </a:moveTo>
                  <a:cubicBezTo>
                    <a:pt x="69890" y="33850"/>
                    <a:pt x="67985" y="37660"/>
                    <a:pt x="65127" y="41470"/>
                  </a:cubicBezTo>
                  <a:cubicBezTo>
                    <a:pt x="62270" y="44328"/>
                    <a:pt x="59412" y="47185"/>
                    <a:pt x="56555" y="48138"/>
                  </a:cubicBezTo>
                  <a:cubicBezTo>
                    <a:pt x="53697" y="50043"/>
                    <a:pt x="51792" y="50995"/>
                    <a:pt x="49887" y="50995"/>
                  </a:cubicBezTo>
                  <a:cubicBezTo>
                    <a:pt x="47982" y="44328"/>
                    <a:pt x="47982" y="37660"/>
                    <a:pt x="47982" y="32898"/>
                  </a:cubicBezTo>
                  <a:cubicBezTo>
                    <a:pt x="47982" y="27183"/>
                    <a:pt x="49887" y="23373"/>
                    <a:pt x="51792" y="21468"/>
                  </a:cubicBezTo>
                  <a:cubicBezTo>
                    <a:pt x="54650" y="18610"/>
                    <a:pt x="57507" y="16705"/>
                    <a:pt x="60365" y="16705"/>
                  </a:cubicBezTo>
                  <a:cubicBezTo>
                    <a:pt x="63222" y="15753"/>
                    <a:pt x="66080" y="16705"/>
                    <a:pt x="67985" y="18610"/>
                  </a:cubicBezTo>
                  <a:cubicBezTo>
                    <a:pt x="69890" y="21468"/>
                    <a:pt x="70842" y="25278"/>
                    <a:pt x="70842" y="2908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3" name="Google Shape;3443;p18"/>
            <p:cNvSpPr/>
            <p:nvPr/>
          </p:nvSpPr>
          <p:spPr>
            <a:xfrm>
              <a:off x="6644397" y="2477452"/>
              <a:ext cx="71922" cy="76930"/>
            </a:xfrm>
            <a:custGeom>
              <a:avLst/>
              <a:gdLst/>
              <a:ahLst/>
              <a:cxnLst/>
              <a:rect l="l" t="t" r="r" b="b"/>
              <a:pathLst>
                <a:path w="71922" h="76930" extrusionOk="0">
                  <a:moveTo>
                    <a:pt x="47868" y="60008"/>
                  </a:moveTo>
                  <a:cubicBezTo>
                    <a:pt x="41200" y="59055"/>
                    <a:pt x="36438" y="56198"/>
                    <a:pt x="31675" y="50483"/>
                  </a:cubicBezTo>
                  <a:cubicBezTo>
                    <a:pt x="24055" y="40958"/>
                    <a:pt x="17388" y="32385"/>
                    <a:pt x="13578" y="23813"/>
                  </a:cubicBezTo>
                  <a:cubicBezTo>
                    <a:pt x="9768" y="15240"/>
                    <a:pt x="7863" y="7620"/>
                    <a:pt x="7863" y="952"/>
                  </a:cubicBezTo>
                  <a:lnTo>
                    <a:pt x="243" y="0"/>
                  </a:lnTo>
                  <a:cubicBezTo>
                    <a:pt x="-710" y="10477"/>
                    <a:pt x="1195" y="20955"/>
                    <a:pt x="5005" y="32385"/>
                  </a:cubicBezTo>
                  <a:cubicBezTo>
                    <a:pt x="8815" y="43815"/>
                    <a:pt x="15483" y="54293"/>
                    <a:pt x="23103" y="63818"/>
                  </a:cubicBezTo>
                  <a:cubicBezTo>
                    <a:pt x="28818" y="70485"/>
                    <a:pt x="36438" y="75248"/>
                    <a:pt x="44058" y="76200"/>
                  </a:cubicBezTo>
                  <a:cubicBezTo>
                    <a:pt x="51678" y="78105"/>
                    <a:pt x="58345" y="76200"/>
                    <a:pt x="64060" y="71438"/>
                  </a:cubicBezTo>
                  <a:cubicBezTo>
                    <a:pt x="68823" y="67627"/>
                    <a:pt x="71680" y="60960"/>
                    <a:pt x="71680" y="52388"/>
                  </a:cubicBezTo>
                  <a:cubicBezTo>
                    <a:pt x="72633" y="43815"/>
                    <a:pt x="70728" y="37148"/>
                    <a:pt x="66918" y="32385"/>
                  </a:cubicBezTo>
                  <a:cubicBezTo>
                    <a:pt x="65013" y="29527"/>
                    <a:pt x="62155" y="27623"/>
                    <a:pt x="58345" y="26670"/>
                  </a:cubicBezTo>
                  <a:cubicBezTo>
                    <a:pt x="54535" y="24765"/>
                    <a:pt x="50725" y="23813"/>
                    <a:pt x="45963" y="23813"/>
                  </a:cubicBezTo>
                  <a:lnTo>
                    <a:pt x="45010" y="41910"/>
                  </a:lnTo>
                  <a:cubicBezTo>
                    <a:pt x="48820" y="41910"/>
                    <a:pt x="51678" y="41910"/>
                    <a:pt x="55488" y="42863"/>
                  </a:cubicBezTo>
                  <a:cubicBezTo>
                    <a:pt x="59298" y="43815"/>
                    <a:pt x="61203" y="44768"/>
                    <a:pt x="63108" y="46673"/>
                  </a:cubicBezTo>
                  <a:cubicBezTo>
                    <a:pt x="65013" y="48577"/>
                    <a:pt x="65013" y="49530"/>
                    <a:pt x="65013" y="51435"/>
                  </a:cubicBezTo>
                  <a:cubicBezTo>
                    <a:pt x="65013" y="53340"/>
                    <a:pt x="65013" y="55245"/>
                    <a:pt x="63108" y="56198"/>
                  </a:cubicBezTo>
                  <a:cubicBezTo>
                    <a:pt x="59298" y="60008"/>
                    <a:pt x="54535" y="60960"/>
                    <a:pt x="47868" y="6000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4" name="Google Shape;3444;p18"/>
            <p:cNvSpPr/>
            <p:nvPr/>
          </p:nvSpPr>
          <p:spPr>
            <a:xfrm>
              <a:off x="5945504" y="2138362"/>
              <a:ext cx="782002" cy="306704"/>
            </a:xfrm>
            <a:custGeom>
              <a:avLst/>
              <a:gdLst/>
              <a:ahLst/>
              <a:cxnLst/>
              <a:rect l="l" t="t" r="r" b="b"/>
              <a:pathLst>
                <a:path w="782002" h="306704" extrusionOk="0">
                  <a:moveTo>
                    <a:pt x="26670" y="97155"/>
                  </a:moveTo>
                  <a:cubicBezTo>
                    <a:pt x="37148" y="103823"/>
                    <a:pt x="46673" y="107632"/>
                    <a:pt x="56198" y="106680"/>
                  </a:cubicBezTo>
                  <a:cubicBezTo>
                    <a:pt x="62865" y="105727"/>
                    <a:pt x="68580" y="102870"/>
                    <a:pt x="73342" y="97155"/>
                  </a:cubicBezTo>
                  <a:cubicBezTo>
                    <a:pt x="78105" y="91440"/>
                    <a:pt x="80010" y="84773"/>
                    <a:pt x="79058" y="77152"/>
                  </a:cubicBezTo>
                  <a:cubicBezTo>
                    <a:pt x="79058" y="74295"/>
                    <a:pt x="78105" y="71438"/>
                    <a:pt x="77153" y="68580"/>
                  </a:cubicBezTo>
                  <a:cubicBezTo>
                    <a:pt x="76200" y="65723"/>
                    <a:pt x="74295" y="63818"/>
                    <a:pt x="72390" y="60960"/>
                  </a:cubicBezTo>
                  <a:cubicBezTo>
                    <a:pt x="77153" y="63818"/>
                    <a:pt x="80963" y="65723"/>
                    <a:pt x="84773" y="67627"/>
                  </a:cubicBezTo>
                  <a:cubicBezTo>
                    <a:pt x="88583" y="69532"/>
                    <a:pt x="92392" y="69532"/>
                    <a:pt x="96203" y="69532"/>
                  </a:cubicBezTo>
                  <a:cubicBezTo>
                    <a:pt x="100013" y="68580"/>
                    <a:pt x="102870" y="67627"/>
                    <a:pt x="104775" y="66675"/>
                  </a:cubicBezTo>
                  <a:lnTo>
                    <a:pt x="107633" y="98107"/>
                  </a:lnTo>
                  <a:lnTo>
                    <a:pt x="128588" y="107632"/>
                  </a:lnTo>
                  <a:lnTo>
                    <a:pt x="120015" y="15240"/>
                  </a:lnTo>
                  <a:cubicBezTo>
                    <a:pt x="132398" y="14288"/>
                    <a:pt x="143828" y="14288"/>
                    <a:pt x="156210" y="14288"/>
                  </a:cubicBezTo>
                  <a:cubicBezTo>
                    <a:pt x="158115" y="14288"/>
                    <a:pt x="160020" y="14288"/>
                    <a:pt x="161925" y="14288"/>
                  </a:cubicBezTo>
                  <a:lnTo>
                    <a:pt x="160020" y="51435"/>
                  </a:lnTo>
                  <a:lnTo>
                    <a:pt x="153353" y="51435"/>
                  </a:lnTo>
                  <a:cubicBezTo>
                    <a:pt x="151448" y="51435"/>
                    <a:pt x="150495" y="51435"/>
                    <a:pt x="149542" y="53340"/>
                  </a:cubicBezTo>
                  <a:cubicBezTo>
                    <a:pt x="148590" y="54293"/>
                    <a:pt x="147638" y="55245"/>
                    <a:pt x="147638" y="57150"/>
                  </a:cubicBezTo>
                  <a:cubicBezTo>
                    <a:pt x="147638" y="60960"/>
                    <a:pt x="151448" y="66675"/>
                    <a:pt x="158115" y="74295"/>
                  </a:cubicBezTo>
                  <a:cubicBezTo>
                    <a:pt x="165735" y="81915"/>
                    <a:pt x="170498" y="86677"/>
                    <a:pt x="174308" y="86677"/>
                  </a:cubicBezTo>
                  <a:cubicBezTo>
                    <a:pt x="175260" y="86677"/>
                    <a:pt x="176213" y="85725"/>
                    <a:pt x="177165" y="84773"/>
                  </a:cubicBezTo>
                  <a:cubicBezTo>
                    <a:pt x="178117" y="82868"/>
                    <a:pt x="179070" y="81915"/>
                    <a:pt x="179070" y="80010"/>
                  </a:cubicBezTo>
                  <a:lnTo>
                    <a:pt x="179070" y="71438"/>
                  </a:lnTo>
                  <a:lnTo>
                    <a:pt x="212408" y="73343"/>
                  </a:lnTo>
                  <a:lnTo>
                    <a:pt x="211455" y="98107"/>
                  </a:lnTo>
                  <a:lnTo>
                    <a:pt x="231458" y="112395"/>
                  </a:lnTo>
                  <a:lnTo>
                    <a:pt x="236220" y="19050"/>
                  </a:lnTo>
                  <a:cubicBezTo>
                    <a:pt x="264795" y="21907"/>
                    <a:pt x="292417" y="25718"/>
                    <a:pt x="320040" y="30480"/>
                  </a:cubicBezTo>
                  <a:lnTo>
                    <a:pt x="317183" y="45720"/>
                  </a:lnTo>
                  <a:lnTo>
                    <a:pt x="288608" y="40957"/>
                  </a:lnTo>
                  <a:cubicBezTo>
                    <a:pt x="281940" y="40005"/>
                    <a:pt x="275273" y="40957"/>
                    <a:pt x="269558" y="44768"/>
                  </a:cubicBezTo>
                  <a:cubicBezTo>
                    <a:pt x="263842" y="48577"/>
                    <a:pt x="260985" y="53340"/>
                    <a:pt x="260033" y="59055"/>
                  </a:cubicBezTo>
                  <a:cubicBezTo>
                    <a:pt x="258128" y="67627"/>
                    <a:pt x="259080" y="77152"/>
                    <a:pt x="262890" y="87630"/>
                  </a:cubicBezTo>
                  <a:cubicBezTo>
                    <a:pt x="265748" y="98107"/>
                    <a:pt x="271463" y="108585"/>
                    <a:pt x="278130" y="119063"/>
                  </a:cubicBezTo>
                  <a:lnTo>
                    <a:pt x="285750" y="116205"/>
                  </a:lnTo>
                  <a:cubicBezTo>
                    <a:pt x="280988" y="109538"/>
                    <a:pt x="277178" y="102870"/>
                    <a:pt x="275273" y="96202"/>
                  </a:cubicBezTo>
                  <a:cubicBezTo>
                    <a:pt x="273367" y="88582"/>
                    <a:pt x="273367" y="81915"/>
                    <a:pt x="274320" y="75248"/>
                  </a:cubicBezTo>
                  <a:cubicBezTo>
                    <a:pt x="275273" y="70485"/>
                    <a:pt x="277178" y="66675"/>
                    <a:pt x="281940" y="63818"/>
                  </a:cubicBezTo>
                  <a:cubicBezTo>
                    <a:pt x="285750" y="60960"/>
                    <a:pt x="290513" y="60007"/>
                    <a:pt x="295275" y="60960"/>
                  </a:cubicBezTo>
                  <a:lnTo>
                    <a:pt x="315278" y="64770"/>
                  </a:lnTo>
                  <a:lnTo>
                    <a:pt x="307658" y="111443"/>
                  </a:lnTo>
                  <a:lnTo>
                    <a:pt x="325755" y="128588"/>
                  </a:lnTo>
                  <a:lnTo>
                    <a:pt x="340995" y="36195"/>
                  </a:lnTo>
                  <a:cubicBezTo>
                    <a:pt x="393383" y="46673"/>
                    <a:pt x="444817" y="61913"/>
                    <a:pt x="494348" y="81915"/>
                  </a:cubicBezTo>
                  <a:lnTo>
                    <a:pt x="483870" y="109538"/>
                  </a:lnTo>
                  <a:cubicBezTo>
                    <a:pt x="481013" y="101918"/>
                    <a:pt x="477203" y="95250"/>
                    <a:pt x="472440" y="89535"/>
                  </a:cubicBezTo>
                  <a:cubicBezTo>
                    <a:pt x="467678" y="83820"/>
                    <a:pt x="461963" y="80010"/>
                    <a:pt x="457200" y="78105"/>
                  </a:cubicBezTo>
                  <a:cubicBezTo>
                    <a:pt x="448628" y="75248"/>
                    <a:pt x="441008" y="74295"/>
                    <a:pt x="433388" y="77152"/>
                  </a:cubicBezTo>
                  <a:cubicBezTo>
                    <a:pt x="425767" y="80010"/>
                    <a:pt x="421005" y="84773"/>
                    <a:pt x="418148" y="91440"/>
                  </a:cubicBezTo>
                  <a:cubicBezTo>
                    <a:pt x="415290" y="100013"/>
                    <a:pt x="416242" y="109538"/>
                    <a:pt x="421958" y="120968"/>
                  </a:cubicBezTo>
                  <a:cubicBezTo>
                    <a:pt x="427673" y="132398"/>
                    <a:pt x="434340" y="140018"/>
                    <a:pt x="441960" y="142875"/>
                  </a:cubicBezTo>
                  <a:cubicBezTo>
                    <a:pt x="446723" y="144780"/>
                    <a:pt x="451485" y="144780"/>
                    <a:pt x="456248" y="144780"/>
                  </a:cubicBezTo>
                  <a:cubicBezTo>
                    <a:pt x="461010" y="144780"/>
                    <a:pt x="466725" y="142875"/>
                    <a:pt x="471488" y="140970"/>
                  </a:cubicBezTo>
                  <a:lnTo>
                    <a:pt x="464820" y="158115"/>
                  </a:lnTo>
                  <a:lnTo>
                    <a:pt x="479108" y="178118"/>
                  </a:lnTo>
                  <a:lnTo>
                    <a:pt x="511492" y="90488"/>
                  </a:lnTo>
                  <a:cubicBezTo>
                    <a:pt x="523875" y="96202"/>
                    <a:pt x="537210" y="101918"/>
                    <a:pt x="549593" y="107632"/>
                  </a:cubicBezTo>
                  <a:lnTo>
                    <a:pt x="532448" y="140970"/>
                  </a:lnTo>
                  <a:lnTo>
                    <a:pt x="526733" y="138113"/>
                  </a:lnTo>
                  <a:cubicBezTo>
                    <a:pt x="524828" y="137160"/>
                    <a:pt x="523875" y="137160"/>
                    <a:pt x="522923" y="138113"/>
                  </a:cubicBezTo>
                  <a:cubicBezTo>
                    <a:pt x="521017" y="138113"/>
                    <a:pt x="520065" y="139065"/>
                    <a:pt x="519113" y="140970"/>
                  </a:cubicBezTo>
                  <a:cubicBezTo>
                    <a:pt x="517208" y="143827"/>
                    <a:pt x="518160" y="150495"/>
                    <a:pt x="521970" y="160973"/>
                  </a:cubicBezTo>
                  <a:cubicBezTo>
                    <a:pt x="524828" y="171450"/>
                    <a:pt x="528638" y="177165"/>
                    <a:pt x="531495" y="179070"/>
                  </a:cubicBezTo>
                  <a:cubicBezTo>
                    <a:pt x="532448" y="180023"/>
                    <a:pt x="533400" y="180023"/>
                    <a:pt x="535305" y="179070"/>
                  </a:cubicBezTo>
                  <a:cubicBezTo>
                    <a:pt x="537210" y="178118"/>
                    <a:pt x="538163" y="177165"/>
                    <a:pt x="539115" y="175260"/>
                  </a:cubicBezTo>
                  <a:lnTo>
                    <a:pt x="542925" y="167640"/>
                  </a:lnTo>
                  <a:lnTo>
                    <a:pt x="572453" y="183833"/>
                  </a:lnTo>
                  <a:lnTo>
                    <a:pt x="561023" y="205740"/>
                  </a:lnTo>
                  <a:lnTo>
                    <a:pt x="572453" y="226695"/>
                  </a:lnTo>
                  <a:lnTo>
                    <a:pt x="616268" y="143827"/>
                  </a:lnTo>
                  <a:cubicBezTo>
                    <a:pt x="626745" y="150495"/>
                    <a:pt x="638175" y="156210"/>
                    <a:pt x="648653" y="162877"/>
                  </a:cubicBezTo>
                  <a:lnTo>
                    <a:pt x="604838" y="230505"/>
                  </a:lnTo>
                  <a:lnTo>
                    <a:pt x="614363" y="253365"/>
                  </a:lnTo>
                  <a:lnTo>
                    <a:pt x="665798" y="174308"/>
                  </a:lnTo>
                  <a:cubicBezTo>
                    <a:pt x="687705" y="189548"/>
                    <a:pt x="709613" y="204788"/>
                    <a:pt x="729615" y="221933"/>
                  </a:cubicBezTo>
                  <a:lnTo>
                    <a:pt x="711518" y="244793"/>
                  </a:lnTo>
                  <a:lnTo>
                    <a:pt x="676275" y="217170"/>
                  </a:lnTo>
                  <a:cubicBezTo>
                    <a:pt x="674370" y="215265"/>
                    <a:pt x="672465" y="215265"/>
                    <a:pt x="669608" y="215265"/>
                  </a:cubicBezTo>
                  <a:cubicBezTo>
                    <a:pt x="666750" y="215265"/>
                    <a:pt x="664845" y="216218"/>
                    <a:pt x="663893" y="218123"/>
                  </a:cubicBezTo>
                  <a:cubicBezTo>
                    <a:pt x="660083" y="222885"/>
                    <a:pt x="658178" y="228600"/>
                    <a:pt x="658178" y="236220"/>
                  </a:cubicBezTo>
                  <a:cubicBezTo>
                    <a:pt x="658178" y="243840"/>
                    <a:pt x="660083" y="249555"/>
                    <a:pt x="662940" y="251460"/>
                  </a:cubicBezTo>
                  <a:cubicBezTo>
                    <a:pt x="663893" y="252413"/>
                    <a:pt x="664845" y="252413"/>
                    <a:pt x="665798" y="252413"/>
                  </a:cubicBezTo>
                  <a:cubicBezTo>
                    <a:pt x="666750" y="252413"/>
                    <a:pt x="667703" y="252413"/>
                    <a:pt x="668655" y="250508"/>
                  </a:cubicBezTo>
                  <a:lnTo>
                    <a:pt x="673418" y="243840"/>
                  </a:lnTo>
                  <a:cubicBezTo>
                    <a:pt x="674370" y="242888"/>
                    <a:pt x="675323" y="241935"/>
                    <a:pt x="677228" y="241935"/>
                  </a:cubicBezTo>
                  <a:cubicBezTo>
                    <a:pt x="678180" y="240983"/>
                    <a:pt x="680085" y="241935"/>
                    <a:pt x="681038" y="241935"/>
                  </a:cubicBezTo>
                  <a:lnTo>
                    <a:pt x="700088" y="257175"/>
                  </a:lnTo>
                  <a:lnTo>
                    <a:pt x="678180" y="285750"/>
                  </a:lnTo>
                  <a:lnTo>
                    <a:pt x="686753" y="306705"/>
                  </a:lnTo>
                  <a:lnTo>
                    <a:pt x="743903" y="233363"/>
                  </a:lnTo>
                  <a:cubicBezTo>
                    <a:pt x="752475" y="240030"/>
                    <a:pt x="761048" y="247650"/>
                    <a:pt x="768668" y="255270"/>
                  </a:cubicBezTo>
                  <a:lnTo>
                    <a:pt x="782003" y="240983"/>
                  </a:lnTo>
                  <a:cubicBezTo>
                    <a:pt x="616268" y="91440"/>
                    <a:pt x="396240" y="0"/>
                    <a:pt x="155258" y="0"/>
                  </a:cubicBezTo>
                  <a:cubicBezTo>
                    <a:pt x="127635" y="0"/>
                    <a:pt x="100013" y="952"/>
                    <a:pt x="72390" y="3810"/>
                  </a:cubicBezTo>
                  <a:lnTo>
                    <a:pt x="84773" y="22860"/>
                  </a:lnTo>
                  <a:cubicBezTo>
                    <a:pt x="89535" y="22860"/>
                    <a:pt x="93345" y="21907"/>
                    <a:pt x="98108" y="21907"/>
                  </a:cubicBezTo>
                  <a:lnTo>
                    <a:pt x="100965" y="48577"/>
                  </a:lnTo>
                  <a:cubicBezTo>
                    <a:pt x="99060" y="51435"/>
                    <a:pt x="97155" y="53340"/>
                    <a:pt x="94298" y="55245"/>
                  </a:cubicBezTo>
                  <a:cubicBezTo>
                    <a:pt x="91440" y="57150"/>
                    <a:pt x="88583" y="58102"/>
                    <a:pt x="85725" y="58102"/>
                  </a:cubicBezTo>
                  <a:cubicBezTo>
                    <a:pt x="80010" y="59055"/>
                    <a:pt x="75248" y="59055"/>
                    <a:pt x="72390" y="58102"/>
                  </a:cubicBezTo>
                  <a:cubicBezTo>
                    <a:pt x="68580" y="58102"/>
                    <a:pt x="65723" y="57150"/>
                    <a:pt x="64770" y="56198"/>
                  </a:cubicBezTo>
                  <a:cubicBezTo>
                    <a:pt x="67628" y="53340"/>
                    <a:pt x="69533" y="50482"/>
                    <a:pt x="71438" y="46673"/>
                  </a:cubicBezTo>
                  <a:cubicBezTo>
                    <a:pt x="73342" y="42863"/>
                    <a:pt x="73342" y="39052"/>
                    <a:pt x="73342" y="36195"/>
                  </a:cubicBezTo>
                  <a:cubicBezTo>
                    <a:pt x="72390" y="28575"/>
                    <a:pt x="67628" y="22860"/>
                    <a:pt x="59055" y="16193"/>
                  </a:cubicBezTo>
                  <a:cubicBezTo>
                    <a:pt x="50483" y="10477"/>
                    <a:pt x="40958" y="7620"/>
                    <a:pt x="32385" y="8573"/>
                  </a:cubicBezTo>
                  <a:cubicBezTo>
                    <a:pt x="27623" y="8573"/>
                    <a:pt x="23813" y="10477"/>
                    <a:pt x="19050" y="13335"/>
                  </a:cubicBezTo>
                  <a:cubicBezTo>
                    <a:pt x="14288" y="15240"/>
                    <a:pt x="10478" y="19050"/>
                    <a:pt x="6667" y="22860"/>
                  </a:cubicBezTo>
                  <a:lnTo>
                    <a:pt x="18098" y="36195"/>
                  </a:lnTo>
                  <a:cubicBezTo>
                    <a:pt x="21908" y="32385"/>
                    <a:pt x="26670" y="28575"/>
                    <a:pt x="31433" y="25718"/>
                  </a:cubicBezTo>
                  <a:cubicBezTo>
                    <a:pt x="36195" y="22860"/>
                    <a:pt x="40958" y="21907"/>
                    <a:pt x="44767" y="20955"/>
                  </a:cubicBezTo>
                  <a:cubicBezTo>
                    <a:pt x="48578" y="20955"/>
                    <a:pt x="51435" y="20955"/>
                    <a:pt x="54292" y="22860"/>
                  </a:cubicBezTo>
                  <a:cubicBezTo>
                    <a:pt x="57150" y="24765"/>
                    <a:pt x="59055" y="27623"/>
                    <a:pt x="59055" y="30480"/>
                  </a:cubicBezTo>
                  <a:cubicBezTo>
                    <a:pt x="59055" y="35243"/>
                    <a:pt x="59055" y="40005"/>
                    <a:pt x="57150" y="43815"/>
                  </a:cubicBezTo>
                  <a:cubicBezTo>
                    <a:pt x="56198" y="47625"/>
                    <a:pt x="53340" y="49530"/>
                    <a:pt x="48578" y="50482"/>
                  </a:cubicBezTo>
                  <a:cubicBezTo>
                    <a:pt x="45720" y="49530"/>
                    <a:pt x="42863" y="50482"/>
                    <a:pt x="39053" y="50482"/>
                  </a:cubicBezTo>
                  <a:cubicBezTo>
                    <a:pt x="35242" y="51435"/>
                    <a:pt x="31433" y="53340"/>
                    <a:pt x="27623" y="55245"/>
                  </a:cubicBezTo>
                  <a:lnTo>
                    <a:pt x="37148" y="71438"/>
                  </a:lnTo>
                  <a:cubicBezTo>
                    <a:pt x="44767" y="69532"/>
                    <a:pt x="51435" y="66675"/>
                    <a:pt x="59055" y="60960"/>
                  </a:cubicBezTo>
                  <a:cubicBezTo>
                    <a:pt x="60960" y="61913"/>
                    <a:pt x="61913" y="63818"/>
                    <a:pt x="62865" y="65723"/>
                  </a:cubicBezTo>
                  <a:cubicBezTo>
                    <a:pt x="63817" y="66675"/>
                    <a:pt x="64770" y="69532"/>
                    <a:pt x="64770" y="71438"/>
                  </a:cubicBezTo>
                  <a:cubicBezTo>
                    <a:pt x="65723" y="77152"/>
                    <a:pt x="63817" y="81915"/>
                    <a:pt x="60960" y="86677"/>
                  </a:cubicBezTo>
                  <a:cubicBezTo>
                    <a:pt x="57150" y="91440"/>
                    <a:pt x="52388" y="93345"/>
                    <a:pt x="46673" y="94298"/>
                  </a:cubicBezTo>
                  <a:cubicBezTo>
                    <a:pt x="40005" y="95250"/>
                    <a:pt x="32385" y="93345"/>
                    <a:pt x="25717" y="88582"/>
                  </a:cubicBezTo>
                  <a:cubicBezTo>
                    <a:pt x="18098" y="83820"/>
                    <a:pt x="12383" y="77152"/>
                    <a:pt x="6667" y="68580"/>
                  </a:cubicBezTo>
                  <a:lnTo>
                    <a:pt x="0" y="73343"/>
                  </a:lnTo>
                  <a:cubicBezTo>
                    <a:pt x="7620" y="80010"/>
                    <a:pt x="16192" y="89535"/>
                    <a:pt x="26670" y="97155"/>
                  </a:cubicBezTo>
                  <a:close/>
                  <a:moveTo>
                    <a:pt x="457200" y="121920"/>
                  </a:moveTo>
                  <a:cubicBezTo>
                    <a:pt x="449580" y="122873"/>
                    <a:pt x="443865" y="121920"/>
                    <a:pt x="438150" y="120015"/>
                  </a:cubicBezTo>
                  <a:cubicBezTo>
                    <a:pt x="434340" y="118110"/>
                    <a:pt x="431483" y="116205"/>
                    <a:pt x="428625" y="112395"/>
                  </a:cubicBezTo>
                  <a:cubicBezTo>
                    <a:pt x="426720" y="108585"/>
                    <a:pt x="426720" y="105727"/>
                    <a:pt x="427673" y="102870"/>
                  </a:cubicBezTo>
                  <a:cubicBezTo>
                    <a:pt x="429578" y="98107"/>
                    <a:pt x="433388" y="95250"/>
                    <a:pt x="441008" y="93345"/>
                  </a:cubicBezTo>
                  <a:cubicBezTo>
                    <a:pt x="448628" y="91440"/>
                    <a:pt x="456248" y="92393"/>
                    <a:pt x="462915" y="94298"/>
                  </a:cubicBezTo>
                  <a:cubicBezTo>
                    <a:pt x="466725" y="95250"/>
                    <a:pt x="469583" y="98107"/>
                    <a:pt x="472440" y="101918"/>
                  </a:cubicBezTo>
                  <a:cubicBezTo>
                    <a:pt x="475298" y="105727"/>
                    <a:pt x="478155" y="110490"/>
                    <a:pt x="480060" y="115252"/>
                  </a:cubicBezTo>
                  <a:cubicBezTo>
                    <a:pt x="472440" y="118110"/>
                    <a:pt x="464820" y="120968"/>
                    <a:pt x="457200" y="121920"/>
                  </a:cubicBezTo>
                  <a:close/>
                  <a:moveTo>
                    <a:pt x="567690" y="110490"/>
                  </a:moveTo>
                  <a:cubicBezTo>
                    <a:pt x="578168" y="115252"/>
                    <a:pt x="587693" y="120968"/>
                    <a:pt x="597218" y="126682"/>
                  </a:cubicBezTo>
                  <a:lnTo>
                    <a:pt x="579120" y="160020"/>
                  </a:lnTo>
                  <a:lnTo>
                    <a:pt x="549593" y="143827"/>
                  </a:lnTo>
                  <a:lnTo>
                    <a:pt x="567690" y="110490"/>
                  </a:lnTo>
                  <a:close/>
                  <a:moveTo>
                    <a:pt x="181928" y="13335"/>
                  </a:moveTo>
                  <a:cubicBezTo>
                    <a:pt x="193358" y="13335"/>
                    <a:pt x="204788" y="14288"/>
                    <a:pt x="215265" y="15240"/>
                  </a:cubicBezTo>
                  <a:lnTo>
                    <a:pt x="213360" y="53340"/>
                  </a:lnTo>
                  <a:lnTo>
                    <a:pt x="180023" y="51435"/>
                  </a:lnTo>
                  <a:lnTo>
                    <a:pt x="181928" y="13335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5" name="Google Shape;3445;p18"/>
            <p:cNvSpPr/>
            <p:nvPr/>
          </p:nvSpPr>
          <p:spPr>
            <a:xfrm>
              <a:off x="6714172" y="2412682"/>
              <a:ext cx="92392" cy="111442"/>
            </a:xfrm>
            <a:custGeom>
              <a:avLst/>
              <a:gdLst/>
              <a:ahLst/>
              <a:cxnLst/>
              <a:rect l="l" t="t" r="r" b="b"/>
              <a:pathLst>
                <a:path w="92392" h="111442" extrusionOk="0">
                  <a:moveTo>
                    <a:pt x="0" y="89535"/>
                  </a:moveTo>
                  <a:lnTo>
                    <a:pt x="6668" y="111442"/>
                  </a:lnTo>
                  <a:lnTo>
                    <a:pt x="72390" y="46672"/>
                  </a:lnTo>
                  <a:cubicBezTo>
                    <a:pt x="77153" y="52388"/>
                    <a:pt x="81915" y="58102"/>
                    <a:pt x="86678" y="62865"/>
                  </a:cubicBezTo>
                  <a:lnTo>
                    <a:pt x="92393" y="39052"/>
                  </a:lnTo>
                  <a:cubicBezTo>
                    <a:pt x="80963" y="25717"/>
                    <a:pt x="68580" y="12382"/>
                    <a:pt x="56198" y="0"/>
                  </a:cubicBezTo>
                  <a:lnTo>
                    <a:pt x="41910" y="14288"/>
                  </a:lnTo>
                  <a:cubicBezTo>
                    <a:pt x="47625" y="20002"/>
                    <a:pt x="52388" y="25717"/>
                    <a:pt x="58103" y="31432"/>
                  </a:cubicBezTo>
                  <a:lnTo>
                    <a:pt x="0" y="89535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6" name="Google Shape;3446;p18"/>
            <p:cNvSpPr/>
            <p:nvPr/>
          </p:nvSpPr>
          <p:spPr>
            <a:xfrm>
              <a:off x="6755130" y="2518410"/>
              <a:ext cx="25717" cy="25717"/>
            </a:xfrm>
            <a:custGeom>
              <a:avLst/>
              <a:gdLst/>
              <a:ahLst/>
              <a:cxnLst/>
              <a:rect l="l" t="t" r="r" b="b"/>
              <a:pathLst>
                <a:path w="25717" h="25717" extrusionOk="0">
                  <a:moveTo>
                    <a:pt x="0" y="0"/>
                  </a:moveTo>
                  <a:lnTo>
                    <a:pt x="25717" y="0"/>
                  </a:lnTo>
                  <a:lnTo>
                    <a:pt x="25717" y="25717"/>
                  </a:lnTo>
                  <a:lnTo>
                    <a:pt x="0" y="2571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7" name="Google Shape;3447;p18"/>
            <p:cNvSpPr/>
            <p:nvPr/>
          </p:nvSpPr>
          <p:spPr>
            <a:xfrm>
              <a:off x="6782752" y="2489835"/>
              <a:ext cx="25717" cy="25717"/>
            </a:xfrm>
            <a:custGeom>
              <a:avLst/>
              <a:gdLst/>
              <a:ahLst/>
              <a:cxnLst/>
              <a:rect l="l" t="t" r="r" b="b"/>
              <a:pathLst>
                <a:path w="25717" h="25717" extrusionOk="0">
                  <a:moveTo>
                    <a:pt x="0" y="0"/>
                  </a:moveTo>
                  <a:lnTo>
                    <a:pt x="25718" y="0"/>
                  </a:lnTo>
                  <a:lnTo>
                    <a:pt x="25718" y="25717"/>
                  </a:lnTo>
                  <a:lnTo>
                    <a:pt x="0" y="2571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448" name="Google Shape;3448;p18"/>
            <p:cNvGrpSpPr/>
            <p:nvPr/>
          </p:nvGrpSpPr>
          <p:grpSpPr>
            <a:xfrm>
              <a:off x="4819650" y="4612005"/>
              <a:ext cx="2558414" cy="385762"/>
              <a:chOff x="4819650" y="4612005"/>
              <a:chExt cx="2558414" cy="385762"/>
            </a:xfrm>
          </p:grpSpPr>
          <p:sp>
            <p:nvSpPr>
              <p:cNvPr id="3449" name="Google Shape;3449;p18"/>
              <p:cNvSpPr/>
              <p:nvPr/>
            </p:nvSpPr>
            <p:spPr>
              <a:xfrm>
                <a:off x="4819650" y="4699634"/>
                <a:ext cx="1013460" cy="262890"/>
              </a:xfrm>
              <a:custGeom>
                <a:avLst/>
                <a:gdLst/>
                <a:ahLst/>
                <a:cxnLst/>
                <a:rect l="l" t="t" r="r" b="b"/>
                <a:pathLst>
                  <a:path w="1013460" h="262890" extrusionOk="0">
                    <a:moveTo>
                      <a:pt x="942975" y="182880"/>
                    </a:moveTo>
                    <a:lnTo>
                      <a:pt x="978218" y="201930"/>
                    </a:lnTo>
                    <a:lnTo>
                      <a:pt x="978218" y="38100"/>
                    </a:lnTo>
                    <a:lnTo>
                      <a:pt x="1013460" y="38100"/>
                    </a:lnTo>
                    <a:lnTo>
                      <a:pt x="996315" y="6668"/>
                    </a:lnTo>
                    <a:lnTo>
                      <a:pt x="827723" y="6668"/>
                    </a:lnTo>
                    <a:lnTo>
                      <a:pt x="819150" y="6668"/>
                    </a:lnTo>
                    <a:lnTo>
                      <a:pt x="731520" y="6668"/>
                    </a:lnTo>
                    <a:lnTo>
                      <a:pt x="723900" y="6668"/>
                    </a:lnTo>
                    <a:lnTo>
                      <a:pt x="537210" y="6668"/>
                    </a:lnTo>
                    <a:lnTo>
                      <a:pt x="529590" y="6668"/>
                    </a:lnTo>
                    <a:lnTo>
                      <a:pt x="441960" y="6668"/>
                    </a:lnTo>
                    <a:lnTo>
                      <a:pt x="434340" y="6668"/>
                    </a:lnTo>
                    <a:lnTo>
                      <a:pt x="202883" y="6668"/>
                    </a:lnTo>
                    <a:lnTo>
                      <a:pt x="195263" y="6668"/>
                    </a:lnTo>
                    <a:lnTo>
                      <a:pt x="122873" y="6668"/>
                    </a:lnTo>
                    <a:lnTo>
                      <a:pt x="141923" y="38100"/>
                    </a:lnTo>
                    <a:lnTo>
                      <a:pt x="149543" y="38100"/>
                    </a:lnTo>
                    <a:lnTo>
                      <a:pt x="149543" y="110490"/>
                    </a:lnTo>
                    <a:lnTo>
                      <a:pt x="110490" y="93345"/>
                    </a:lnTo>
                    <a:cubicBezTo>
                      <a:pt x="114300" y="89535"/>
                      <a:pt x="117157" y="84772"/>
                      <a:pt x="119063" y="79058"/>
                    </a:cubicBezTo>
                    <a:cubicBezTo>
                      <a:pt x="120968" y="73343"/>
                      <a:pt x="121920" y="67628"/>
                      <a:pt x="121920" y="61913"/>
                    </a:cubicBezTo>
                    <a:cubicBezTo>
                      <a:pt x="121920" y="48578"/>
                      <a:pt x="115253" y="34290"/>
                      <a:pt x="102870" y="20955"/>
                    </a:cubicBezTo>
                    <a:cubicBezTo>
                      <a:pt x="89535" y="6668"/>
                      <a:pt x="76200" y="0"/>
                      <a:pt x="63818" y="0"/>
                    </a:cubicBezTo>
                    <a:cubicBezTo>
                      <a:pt x="51435" y="0"/>
                      <a:pt x="40958" y="3810"/>
                      <a:pt x="31433" y="11430"/>
                    </a:cubicBezTo>
                    <a:cubicBezTo>
                      <a:pt x="22860" y="19050"/>
                      <a:pt x="19050" y="28575"/>
                      <a:pt x="19050" y="39053"/>
                    </a:cubicBezTo>
                    <a:cubicBezTo>
                      <a:pt x="19050" y="47625"/>
                      <a:pt x="22860" y="57150"/>
                      <a:pt x="31433" y="66675"/>
                    </a:cubicBezTo>
                    <a:cubicBezTo>
                      <a:pt x="39053" y="75247"/>
                      <a:pt x="50482" y="82868"/>
                      <a:pt x="63818" y="90488"/>
                    </a:cubicBezTo>
                    <a:cubicBezTo>
                      <a:pt x="51435" y="99060"/>
                      <a:pt x="29528" y="110490"/>
                      <a:pt x="0" y="123825"/>
                    </a:cubicBezTo>
                    <a:lnTo>
                      <a:pt x="27622" y="147638"/>
                    </a:lnTo>
                    <a:cubicBezTo>
                      <a:pt x="60960" y="131445"/>
                      <a:pt x="84773" y="117158"/>
                      <a:pt x="100013" y="104775"/>
                    </a:cubicBezTo>
                    <a:lnTo>
                      <a:pt x="131445" y="120015"/>
                    </a:lnTo>
                    <a:lnTo>
                      <a:pt x="40005" y="176213"/>
                    </a:lnTo>
                    <a:lnTo>
                      <a:pt x="65723" y="197168"/>
                    </a:lnTo>
                    <a:lnTo>
                      <a:pt x="151448" y="139065"/>
                    </a:lnTo>
                    <a:lnTo>
                      <a:pt x="151448" y="183833"/>
                    </a:lnTo>
                    <a:lnTo>
                      <a:pt x="186690" y="202883"/>
                    </a:lnTo>
                    <a:lnTo>
                      <a:pt x="186690" y="39053"/>
                    </a:lnTo>
                    <a:lnTo>
                      <a:pt x="214313" y="39053"/>
                    </a:lnTo>
                    <a:lnTo>
                      <a:pt x="221933" y="39053"/>
                    </a:lnTo>
                    <a:lnTo>
                      <a:pt x="395288" y="39053"/>
                    </a:lnTo>
                    <a:lnTo>
                      <a:pt x="395288" y="66675"/>
                    </a:lnTo>
                    <a:lnTo>
                      <a:pt x="354330" y="66675"/>
                    </a:lnTo>
                    <a:cubicBezTo>
                      <a:pt x="340043" y="66675"/>
                      <a:pt x="327660" y="71438"/>
                      <a:pt x="318135" y="81915"/>
                    </a:cubicBezTo>
                    <a:cubicBezTo>
                      <a:pt x="308610" y="92393"/>
                      <a:pt x="302895" y="103822"/>
                      <a:pt x="302895" y="118110"/>
                    </a:cubicBezTo>
                    <a:cubicBezTo>
                      <a:pt x="302895" y="134303"/>
                      <a:pt x="311468" y="152400"/>
                      <a:pt x="329565" y="171450"/>
                    </a:cubicBezTo>
                    <a:cubicBezTo>
                      <a:pt x="347663" y="190500"/>
                      <a:pt x="364808" y="199072"/>
                      <a:pt x="381000" y="199072"/>
                    </a:cubicBezTo>
                    <a:cubicBezTo>
                      <a:pt x="381953" y="199072"/>
                      <a:pt x="383858" y="199072"/>
                      <a:pt x="387668" y="197168"/>
                    </a:cubicBezTo>
                    <a:lnTo>
                      <a:pt x="392430" y="195263"/>
                    </a:lnTo>
                    <a:cubicBezTo>
                      <a:pt x="387668" y="210503"/>
                      <a:pt x="381953" y="222885"/>
                      <a:pt x="373380" y="231458"/>
                    </a:cubicBezTo>
                    <a:cubicBezTo>
                      <a:pt x="365760" y="240983"/>
                      <a:pt x="357188" y="245745"/>
                      <a:pt x="347663" y="245745"/>
                    </a:cubicBezTo>
                    <a:cubicBezTo>
                      <a:pt x="342900" y="245745"/>
                      <a:pt x="339090" y="243840"/>
                      <a:pt x="337185" y="240983"/>
                    </a:cubicBezTo>
                    <a:cubicBezTo>
                      <a:pt x="334328" y="238125"/>
                      <a:pt x="332423" y="234315"/>
                      <a:pt x="332423" y="230505"/>
                    </a:cubicBezTo>
                    <a:cubicBezTo>
                      <a:pt x="332423" y="225743"/>
                      <a:pt x="334328" y="221933"/>
                      <a:pt x="339090" y="218122"/>
                    </a:cubicBezTo>
                    <a:cubicBezTo>
                      <a:pt x="343853" y="214313"/>
                      <a:pt x="349568" y="211455"/>
                      <a:pt x="356235" y="209550"/>
                    </a:cubicBezTo>
                    <a:lnTo>
                      <a:pt x="324803" y="190500"/>
                    </a:lnTo>
                    <a:cubicBezTo>
                      <a:pt x="320040" y="191453"/>
                      <a:pt x="316230" y="193358"/>
                      <a:pt x="312420" y="197168"/>
                    </a:cubicBezTo>
                    <a:cubicBezTo>
                      <a:pt x="308610" y="200025"/>
                      <a:pt x="306705" y="202883"/>
                      <a:pt x="305753" y="206693"/>
                    </a:cubicBezTo>
                    <a:cubicBezTo>
                      <a:pt x="292418" y="206693"/>
                      <a:pt x="282893" y="204788"/>
                      <a:pt x="276225" y="200978"/>
                    </a:cubicBezTo>
                    <a:cubicBezTo>
                      <a:pt x="282893" y="199072"/>
                      <a:pt x="288608" y="194310"/>
                      <a:pt x="291465" y="188595"/>
                    </a:cubicBezTo>
                    <a:cubicBezTo>
                      <a:pt x="295275" y="182880"/>
                      <a:pt x="297180" y="176213"/>
                      <a:pt x="297180" y="169545"/>
                    </a:cubicBezTo>
                    <a:cubicBezTo>
                      <a:pt x="297180" y="160020"/>
                      <a:pt x="294323" y="152400"/>
                      <a:pt x="287655" y="145733"/>
                    </a:cubicBezTo>
                    <a:cubicBezTo>
                      <a:pt x="281940" y="139065"/>
                      <a:pt x="274320" y="136208"/>
                      <a:pt x="265748" y="136208"/>
                    </a:cubicBezTo>
                    <a:cubicBezTo>
                      <a:pt x="255270" y="136208"/>
                      <a:pt x="245745" y="139065"/>
                      <a:pt x="238125" y="145733"/>
                    </a:cubicBezTo>
                    <a:cubicBezTo>
                      <a:pt x="230505" y="152400"/>
                      <a:pt x="226695" y="160972"/>
                      <a:pt x="226695" y="171450"/>
                    </a:cubicBezTo>
                    <a:cubicBezTo>
                      <a:pt x="226695" y="184785"/>
                      <a:pt x="234315" y="196215"/>
                      <a:pt x="248602" y="205740"/>
                    </a:cubicBezTo>
                    <a:cubicBezTo>
                      <a:pt x="263843" y="215265"/>
                      <a:pt x="280988" y="220028"/>
                      <a:pt x="301943" y="220028"/>
                    </a:cubicBezTo>
                    <a:cubicBezTo>
                      <a:pt x="299085" y="229553"/>
                      <a:pt x="303848" y="239078"/>
                      <a:pt x="317183" y="248603"/>
                    </a:cubicBezTo>
                    <a:cubicBezTo>
                      <a:pt x="330518" y="258128"/>
                      <a:pt x="345758" y="262890"/>
                      <a:pt x="361950" y="262890"/>
                    </a:cubicBezTo>
                    <a:cubicBezTo>
                      <a:pt x="371475" y="262890"/>
                      <a:pt x="381000" y="259080"/>
                      <a:pt x="390525" y="252413"/>
                    </a:cubicBezTo>
                    <a:cubicBezTo>
                      <a:pt x="400050" y="244793"/>
                      <a:pt x="406718" y="235268"/>
                      <a:pt x="412433" y="222885"/>
                    </a:cubicBezTo>
                    <a:lnTo>
                      <a:pt x="427673" y="256222"/>
                    </a:lnTo>
                    <a:lnTo>
                      <a:pt x="448628" y="246697"/>
                    </a:lnTo>
                    <a:lnTo>
                      <a:pt x="419100" y="198120"/>
                    </a:lnTo>
                    <a:cubicBezTo>
                      <a:pt x="424815" y="196215"/>
                      <a:pt x="428625" y="193358"/>
                      <a:pt x="431483" y="189547"/>
                    </a:cubicBezTo>
                    <a:cubicBezTo>
                      <a:pt x="435293" y="184785"/>
                      <a:pt x="436245" y="180022"/>
                      <a:pt x="436245" y="174308"/>
                    </a:cubicBezTo>
                    <a:cubicBezTo>
                      <a:pt x="436245" y="166688"/>
                      <a:pt x="433388" y="159068"/>
                      <a:pt x="426720" y="150495"/>
                    </a:cubicBezTo>
                    <a:cubicBezTo>
                      <a:pt x="420053" y="142875"/>
                      <a:pt x="413385" y="139065"/>
                      <a:pt x="407670" y="139065"/>
                    </a:cubicBezTo>
                    <a:cubicBezTo>
                      <a:pt x="401003" y="139065"/>
                      <a:pt x="394335" y="140970"/>
                      <a:pt x="389573" y="144780"/>
                    </a:cubicBezTo>
                    <a:cubicBezTo>
                      <a:pt x="384810" y="148590"/>
                      <a:pt x="381953" y="153353"/>
                      <a:pt x="381953" y="159068"/>
                    </a:cubicBezTo>
                    <a:cubicBezTo>
                      <a:pt x="381953" y="163830"/>
                      <a:pt x="383858" y="169545"/>
                      <a:pt x="387668" y="176213"/>
                    </a:cubicBezTo>
                    <a:cubicBezTo>
                      <a:pt x="381000" y="180022"/>
                      <a:pt x="375285" y="181928"/>
                      <a:pt x="370523" y="181928"/>
                    </a:cubicBezTo>
                    <a:cubicBezTo>
                      <a:pt x="359093" y="181928"/>
                      <a:pt x="349568" y="178118"/>
                      <a:pt x="341948" y="169545"/>
                    </a:cubicBezTo>
                    <a:cubicBezTo>
                      <a:pt x="334328" y="160972"/>
                      <a:pt x="329565" y="150495"/>
                      <a:pt x="329565" y="137160"/>
                    </a:cubicBezTo>
                    <a:cubicBezTo>
                      <a:pt x="329565" y="127635"/>
                      <a:pt x="332423" y="119063"/>
                      <a:pt x="339090" y="111443"/>
                    </a:cubicBezTo>
                    <a:cubicBezTo>
                      <a:pt x="344805" y="103822"/>
                      <a:pt x="352425" y="100965"/>
                      <a:pt x="360998" y="100965"/>
                    </a:cubicBezTo>
                    <a:lnTo>
                      <a:pt x="428625" y="100965"/>
                    </a:lnTo>
                    <a:lnTo>
                      <a:pt x="428625" y="42863"/>
                    </a:lnTo>
                    <a:lnTo>
                      <a:pt x="451485" y="42863"/>
                    </a:lnTo>
                    <a:lnTo>
                      <a:pt x="459105" y="42863"/>
                    </a:lnTo>
                    <a:lnTo>
                      <a:pt x="483870" y="42863"/>
                    </a:lnTo>
                    <a:lnTo>
                      <a:pt x="483870" y="182880"/>
                    </a:lnTo>
                    <a:lnTo>
                      <a:pt x="519113" y="206693"/>
                    </a:lnTo>
                    <a:lnTo>
                      <a:pt x="519113" y="42863"/>
                    </a:lnTo>
                    <a:lnTo>
                      <a:pt x="546735" y="42863"/>
                    </a:lnTo>
                    <a:lnTo>
                      <a:pt x="554355" y="42863"/>
                    </a:lnTo>
                    <a:lnTo>
                      <a:pt x="679133" y="42863"/>
                    </a:lnTo>
                    <a:lnTo>
                      <a:pt x="679133" y="95250"/>
                    </a:lnTo>
                    <a:cubicBezTo>
                      <a:pt x="670560" y="84772"/>
                      <a:pt x="660083" y="76200"/>
                      <a:pt x="649605" y="69533"/>
                    </a:cubicBezTo>
                    <a:cubicBezTo>
                      <a:pt x="638175" y="62865"/>
                      <a:pt x="626745" y="60008"/>
                      <a:pt x="617220" y="60008"/>
                    </a:cubicBezTo>
                    <a:cubicBezTo>
                      <a:pt x="601980" y="60008"/>
                      <a:pt x="588645" y="63818"/>
                      <a:pt x="579120" y="72390"/>
                    </a:cubicBezTo>
                    <a:cubicBezTo>
                      <a:pt x="568643" y="80963"/>
                      <a:pt x="562928" y="91440"/>
                      <a:pt x="562928" y="104775"/>
                    </a:cubicBezTo>
                    <a:cubicBezTo>
                      <a:pt x="562928" y="120015"/>
                      <a:pt x="570548" y="135255"/>
                      <a:pt x="586740" y="149543"/>
                    </a:cubicBezTo>
                    <a:cubicBezTo>
                      <a:pt x="602933" y="164783"/>
                      <a:pt x="618173" y="172403"/>
                      <a:pt x="633413" y="172403"/>
                    </a:cubicBezTo>
                    <a:cubicBezTo>
                      <a:pt x="641985" y="172403"/>
                      <a:pt x="649605" y="170497"/>
                      <a:pt x="658178" y="166688"/>
                    </a:cubicBezTo>
                    <a:cubicBezTo>
                      <a:pt x="665798" y="162878"/>
                      <a:pt x="673418" y="158115"/>
                      <a:pt x="680085" y="150495"/>
                    </a:cubicBezTo>
                    <a:lnTo>
                      <a:pt x="680085" y="181928"/>
                    </a:lnTo>
                    <a:lnTo>
                      <a:pt x="715328" y="205740"/>
                    </a:lnTo>
                    <a:lnTo>
                      <a:pt x="715328" y="41910"/>
                    </a:lnTo>
                    <a:lnTo>
                      <a:pt x="742950" y="41910"/>
                    </a:lnTo>
                    <a:lnTo>
                      <a:pt x="750570" y="41910"/>
                    </a:lnTo>
                    <a:lnTo>
                      <a:pt x="775335" y="41910"/>
                    </a:lnTo>
                    <a:lnTo>
                      <a:pt x="775335" y="181928"/>
                    </a:lnTo>
                    <a:lnTo>
                      <a:pt x="810578" y="205740"/>
                    </a:lnTo>
                    <a:lnTo>
                      <a:pt x="810578" y="41910"/>
                    </a:lnTo>
                    <a:lnTo>
                      <a:pt x="838200" y="41910"/>
                    </a:lnTo>
                    <a:lnTo>
                      <a:pt x="845820" y="41910"/>
                    </a:lnTo>
                    <a:lnTo>
                      <a:pt x="942975" y="41910"/>
                    </a:lnTo>
                    <a:lnTo>
                      <a:pt x="942975" y="92393"/>
                    </a:lnTo>
                    <a:lnTo>
                      <a:pt x="864870" y="92393"/>
                    </a:lnTo>
                    <a:cubicBezTo>
                      <a:pt x="860108" y="92393"/>
                      <a:pt x="857250" y="94297"/>
                      <a:pt x="854393" y="97155"/>
                    </a:cubicBezTo>
                    <a:cubicBezTo>
                      <a:pt x="851535" y="100013"/>
                      <a:pt x="849630" y="103822"/>
                      <a:pt x="849630" y="107633"/>
                    </a:cubicBezTo>
                    <a:cubicBezTo>
                      <a:pt x="849630" y="117158"/>
                      <a:pt x="853440" y="127635"/>
                      <a:pt x="862013" y="138113"/>
                    </a:cubicBezTo>
                    <a:cubicBezTo>
                      <a:pt x="870585" y="148590"/>
                      <a:pt x="878205" y="154305"/>
                      <a:pt x="884873" y="154305"/>
                    </a:cubicBezTo>
                    <a:cubicBezTo>
                      <a:pt x="886778" y="154305"/>
                      <a:pt x="888683" y="153353"/>
                      <a:pt x="889635" y="152400"/>
                    </a:cubicBezTo>
                    <a:cubicBezTo>
                      <a:pt x="891540" y="151447"/>
                      <a:pt x="892493" y="149543"/>
                      <a:pt x="892493" y="146685"/>
                    </a:cubicBezTo>
                    <a:lnTo>
                      <a:pt x="892493" y="133350"/>
                    </a:lnTo>
                    <a:cubicBezTo>
                      <a:pt x="892493" y="130493"/>
                      <a:pt x="893445" y="128588"/>
                      <a:pt x="895350" y="126683"/>
                    </a:cubicBezTo>
                    <a:cubicBezTo>
                      <a:pt x="896303" y="124778"/>
                      <a:pt x="898208" y="123825"/>
                      <a:pt x="900113" y="123825"/>
                    </a:cubicBezTo>
                    <a:lnTo>
                      <a:pt x="942975" y="123825"/>
                    </a:lnTo>
                    <a:lnTo>
                      <a:pt x="942975" y="182880"/>
                    </a:lnTo>
                    <a:close/>
                    <a:moveTo>
                      <a:pt x="90488" y="68580"/>
                    </a:moveTo>
                    <a:cubicBezTo>
                      <a:pt x="87630" y="75247"/>
                      <a:pt x="82868" y="79058"/>
                      <a:pt x="78105" y="81915"/>
                    </a:cubicBezTo>
                    <a:cubicBezTo>
                      <a:pt x="71438" y="80010"/>
                      <a:pt x="65723" y="75247"/>
                      <a:pt x="60960" y="69533"/>
                    </a:cubicBezTo>
                    <a:cubicBezTo>
                      <a:pt x="56197" y="63818"/>
                      <a:pt x="54293" y="57150"/>
                      <a:pt x="54293" y="50483"/>
                    </a:cubicBezTo>
                    <a:cubicBezTo>
                      <a:pt x="54293" y="44768"/>
                      <a:pt x="56197" y="40005"/>
                      <a:pt x="60960" y="35243"/>
                    </a:cubicBezTo>
                    <a:cubicBezTo>
                      <a:pt x="65723" y="30480"/>
                      <a:pt x="71438" y="28575"/>
                      <a:pt x="78105" y="28575"/>
                    </a:cubicBezTo>
                    <a:cubicBezTo>
                      <a:pt x="82868" y="28575"/>
                      <a:pt x="87630" y="30480"/>
                      <a:pt x="90488" y="33338"/>
                    </a:cubicBezTo>
                    <a:cubicBezTo>
                      <a:pt x="94298" y="37147"/>
                      <a:pt x="95250" y="40958"/>
                      <a:pt x="95250" y="45720"/>
                    </a:cubicBezTo>
                    <a:cubicBezTo>
                      <a:pt x="96203" y="54293"/>
                      <a:pt x="94298" y="61913"/>
                      <a:pt x="90488" y="68580"/>
                    </a:cubicBezTo>
                    <a:close/>
                    <a:moveTo>
                      <a:pt x="251460" y="181928"/>
                    </a:moveTo>
                    <a:cubicBezTo>
                      <a:pt x="247650" y="178118"/>
                      <a:pt x="246698" y="174308"/>
                      <a:pt x="246698" y="169545"/>
                    </a:cubicBezTo>
                    <a:cubicBezTo>
                      <a:pt x="246698" y="164783"/>
                      <a:pt x="248602" y="160020"/>
                      <a:pt x="251460" y="157163"/>
                    </a:cubicBezTo>
                    <a:cubicBezTo>
                      <a:pt x="255270" y="153353"/>
                      <a:pt x="259080" y="152400"/>
                      <a:pt x="263843" y="152400"/>
                    </a:cubicBezTo>
                    <a:cubicBezTo>
                      <a:pt x="268605" y="152400"/>
                      <a:pt x="273368" y="154305"/>
                      <a:pt x="276225" y="157163"/>
                    </a:cubicBezTo>
                    <a:cubicBezTo>
                      <a:pt x="280035" y="160972"/>
                      <a:pt x="280988" y="164783"/>
                      <a:pt x="280988" y="169545"/>
                    </a:cubicBezTo>
                    <a:cubicBezTo>
                      <a:pt x="280988" y="174308"/>
                      <a:pt x="279083" y="179070"/>
                      <a:pt x="276225" y="181928"/>
                    </a:cubicBezTo>
                    <a:cubicBezTo>
                      <a:pt x="272415" y="185738"/>
                      <a:pt x="268605" y="186690"/>
                      <a:pt x="263843" y="186690"/>
                    </a:cubicBezTo>
                    <a:cubicBezTo>
                      <a:pt x="259080" y="186690"/>
                      <a:pt x="254318" y="184785"/>
                      <a:pt x="251460" y="181928"/>
                    </a:cubicBezTo>
                    <a:close/>
                    <a:moveTo>
                      <a:pt x="648653" y="133350"/>
                    </a:moveTo>
                    <a:cubicBezTo>
                      <a:pt x="637223" y="139065"/>
                      <a:pt x="626745" y="141922"/>
                      <a:pt x="616268" y="141922"/>
                    </a:cubicBezTo>
                    <a:cubicBezTo>
                      <a:pt x="608648" y="141922"/>
                      <a:pt x="601980" y="139065"/>
                      <a:pt x="597218" y="135255"/>
                    </a:cubicBezTo>
                    <a:cubicBezTo>
                      <a:pt x="592455" y="130493"/>
                      <a:pt x="589598" y="125730"/>
                      <a:pt x="589598" y="120015"/>
                    </a:cubicBezTo>
                    <a:cubicBezTo>
                      <a:pt x="589598" y="111443"/>
                      <a:pt x="594360" y="103822"/>
                      <a:pt x="605790" y="96203"/>
                    </a:cubicBezTo>
                    <a:cubicBezTo>
                      <a:pt x="617220" y="88583"/>
                      <a:pt x="628650" y="85725"/>
                      <a:pt x="641985" y="85725"/>
                    </a:cubicBezTo>
                    <a:cubicBezTo>
                      <a:pt x="648653" y="85725"/>
                      <a:pt x="655320" y="87630"/>
                      <a:pt x="662940" y="92393"/>
                    </a:cubicBezTo>
                    <a:cubicBezTo>
                      <a:pt x="670560" y="96203"/>
                      <a:pt x="677228" y="101918"/>
                      <a:pt x="682943" y="109538"/>
                    </a:cubicBezTo>
                    <a:cubicBezTo>
                      <a:pt x="671513" y="119063"/>
                      <a:pt x="660083" y="127635"/>
                      <a:pt x="648653" y="13335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50" name="Google Shape;3450;p18"/>
              <p:cNvSpPr/>
              <p:nvPr/>
            </p:nvSpPr>
            <p:spPr>
              <a:xfrm>
                <a:off x="5744527" y="4910137"/>
                <a:ext cx="119062" cy="87630"/>
              </a:xfrm>
              <a:custGeom>
                <a:avLst/>
                <a:gdLst/>
                <a:ahLst/>
                <a:cxnLst/>
                <a:rect l="l" t="t" r="r" b="b"/>
                <a:pathLst>
                  <a:path w="119062" h="87630" extrusionOk="0">
                    <a:moveTo>
                      <a:pt x="54293" y="13335"/>
                    </a:moveTo>
                    <a:cubicBezTo>
                      <a:pt x="42863" y="3810"/>
                      <a:pt x="34290" y="0"/>
                      <a:pt x="27623" y="0"/>
                    </a:cubicBezTo>
                    <a:cubicBezTo>
                      <a:pt x="21908" y="0"/>
                      <a:pt x="17145" y="953"/>
                      <a:pt x="12383" y="1905"/>
                    </a:cubicBezTo>
                    <a:cubicBezTo>
                      <a:pt x="8573" y="2857"/>
                      <a:pt x="4763" y="5715"/>
                      <a:pt x="0" y="9525"/>
                    </a:cubicBezTo>
                    <a:lnTo>
                      <a:pt x="13335" y="30480"/>
                    </a:lnTo>
                    <a:cubicBezTo>
                      <a:pt x="17145" y="27622"/>
                      <a:pt x="20002" y="25718"/>
                      <a:pt x="22860" y="24765"/>
                    </a:cubicBezTo>
                    <a:cubicBezTo>
                      <a:pt x="26670" y="22860"/>
                      <a:pt x="29527" y="22860"/>
                      <a:pt x="33338" y="22860"/>
                    </a:cubicBezTo>
                    <a:cubicBezTo>
                      <a:pt x="41910" y="22860"/>
                      <a:pt x="60008" y="37147"/>
                      <a:pt x="86677" y="65722"/>
                    </a:cubicBezTo>
                    <a:lnTo>
                      <a:pt x="107633" y="87630"/>
                    </a:lnTo>
                    <a:lnTo>
                      <a:pt x="119063" y="78105"/>
                    </a:lnTo>
                    <a:cubicBezTo>
                      <a:pt x="103823" y="60007"/>
                      <a:pt x="82868" y="39053"/>
                      <a:pt x="54293" y="13335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51" name="Google Shape;3451;p18"/>
              <p:cNvSpPr/>
              <p:nvPr/>
            </p:nvSpPr>
            <p:spPr>
              <a:xfrm>
                <a:off x="5934075" y="4693919"/>
                <a:ext cx="635317" cy="209550"/>
              </a:xfrm>
              <a:custGeom>
                <a:avLst/>
                <a:gdLst/>
                <a:ahLst/>
                <a:cxnLst/>
                <a:rect l="l" t="t" r="r" b="b"/>
                <a:pathLst>
                  <a:path w="635317" h="209550" extrusionOk="0">
                    <a:moveTo>
                      <a:pt x="577215" y="13335"/>
                    </a:moveTo>
                    <a:lnTo>
                      <a:pt x="441008" y="13335"/>
                    </a:lnTo>
                    <a:lnTo>
                      <a:pt x="433388" y="13335"/>
                    </a:lnTo>
                    <a:lnTo>
                      <a:pt x="330517" y="13335"/>
                    </a:lnTo>
                    <a:lnTo>
                      <a:pt x="349567" y="44768"/>
                    </a:lnTo>
                    <a:lnTo>
                      <a:pt x="388620" y="44768"/>
                    </a:lnTo>
                    <a:lnTo>
                      <a:pt x="388620" y="110490"/>
                    </a:lnTo>
                    <a:lnTo>
                      <a:pt x="334328" y="110490"/>
                    </a:lnTo>
                    <a:lnTo>
                      <a:pt x="334328" y="54293"/>
                    </a:lnTo>
                    <a:cubicBezTo>
                      <a:pt x="334328" y="41910"/>
                      <a:pt x="328613" y="30480"/>
                      <a:pt x="316230" y="18098"/>
                    </a:cubicBezTo>
                    <a:cubicBezTo>
                      <a:pt x="303847" y="5715"/>
                      <a:pt x="291465" y="0"/>
                      <a:pt x="280035" y="0"/>
                    </a:cubicBezTo>
                    <a:cubicBezTo>
                      <a:pt x="269558" y="0"/>
                      <a:pt x="260985" y="2858"/>
                      <a:pt x="254317" y="9525"/>
                    </a:cubicBezTo>
                    <a:cubicBezTo>
                      <a:pt x="246697" y="17145"/>
                      <a:pt x="243840" y="24765"/>
                      <a:pt x="243840" y="35243"/>
                    </a:cubicBezTo>
                    <a:cubicBezTo>
                      <a:pt x="243840" y="38100"/>
                      <a:pt x="243840" y="41910"/>
                      <a:pt x="244792" y="44768"/>
                    </a:cubicBezTo>
                    <a:lnTo>
                      <a:pt x="227647" y="14288"/>
                    </a:lnTo>
                    <a:lnTo>
                      <a:pt x="0" y="14288"/>
                    </a:lnTo>
                    <a:lnTo>
                      <a:pt x="17145" y="45720"/>
                    </a:lnTo>
                    <a:lnTo>
                      <a:pt x="159067" y="45720"/>
                    </a:lnTo>
                    <a:lnTo>
                      <a:pt x="159067" y="71438"/>
                    </a:lnTo>
                    <a:cubicBezTo>
                      <a:pt x="154305" y="71438"/>
                      <a:pt x="149542" y="73343"/>
                      <a:pt x="143828" y="78105"/>
                    </a:cubicBezTo>
                    <a:cubicBezTo>
                      <a:pt x="138113" y="82868"/>
                      <a:pt x="132397" y="88583"/>
                      <a:pt x="126683" y="97155"/>
                    </a:cubicBezTo>
                    <a:cubicBezTo>
                      <a:pt x="119063" y="88583"/>
                      <a:pt x="111442" y="81915"/>
                      <a:pt x="103822" y="77153"/>
                    </a:cubicBezTo>
                    <a:cubicBezTo>
                      <a:pt x="96203" y="72390"/>
                      <a:pt x="88583" y="70485"/>
                      <a:pt x="81915" y="70485"/>
                    </a:cubicBezTo>
                    <a:cubicBezTo>
                      <a:pt x="69533" y="70485"/>
                      <a:pt x="58103" y="75248"/>
                      <a:pt x="48578" y="84773"/>
                    </a:cubicBezTo>
                    <a:cubicBezTo>
                      <a:pt x="39053" y="94298"/>
                      <a:pt x="35242" y="104775"/>
                      <a:pt x="35242" y="117158"/>
                    </a:cubicBezTo>
                    <a:cubicBezTo>
                      <a:pt x="35242" y="130493"/>
                      <a:pt x="40958" y="144780"/>
                      <a:pt x="52388" y="160020"/>
                    </a:cubicBezTo>
                    <a:cubicBezTo>
                      <a:pt x="63817" y="175260"/>
                      <a:pt x="80010" y="191453"/>
                      <a:pt x="100965" y="206693"/>
                    </a:cubicBezTo>
                    <a:lnTo>
                      <a:pt x="110490" y="195263"/>
                    </a:lnTo>
                    <a:cubicBezTo>
                      <a:pt x="97155" y="183833"/>
                      <a:pt x="86678" y="172403"/>
                      <a:pt x="79058" y="161925"/>
                    </a:cubicBezTo>
                    <a:cubicBezTo>
                      <a:pt x="71438" y="150495"/>
                      <a:pt x="68580" y="140018"/>
                      <a:pt x="68580" y="131445"/>
                    </a:cubicBezTo>
                    <a:cubicBezTo>
                      <a:pt x="68580" y="121920"/>
                      <a:pt x="71438" y="114300"/>
                      <a:pt x="76200" y="107633"/>
                    </a:cubicBezTo>
                    <a:cubicBezTo>
                      <a:pt x="80963" y="100965"/>
                      <a:pt x="87630" y="98108"/>
                      <a:pt x="95250" y="98108"/>
                    </a:cubicBezTo>
                    <a:cubicBezTo>
                      <a:pt x="100013" y="98108"/>
                      <a:pt x="103822" y="99060"/>
                      <a:pt x="107633" y="101918"/>
                    </a:cubicBezTo>
                    <a:cubicBezTo>
                      <a:pt x="111442" y="103823"/>
                      <a:pt x="115253" y="107633"/>
                      <a:pt x="118110" y="112395"/>
                    </a:cubicBezTo>
                    <a:cubicBezTo>
                      <a:pt x="110490" y="128588"/>
                      <a:pt x="105728" y="139065"/>
                      <a:pt x="104775" y="143828"/>
                    </a:cubicBezTo>
                    <a:lnTo>
                      <a:pt x="136208" y="157163"/>
                    </a:lnTo>
                    <a:cubicBezTo>
                      <a:pt x="140017" y="140018"/>
                      <a:pt x="146685" y="124778"/>
                      <a:pt x="155258" y="113348"/>
                    </a:cubicBezTo>
                    <a:cubicBezTo>
                      <a:pt x="163830" y="101918"/>
                      <a:pt x="173355" y="96203"/>
                      <a:pt x="182880" y="96203"/>
                    </a:cubicBezTo>
                    <a:cubicBezTo>
                      <a:pt x="188595" y="96203"/>
                      <a:pt x="193358" y="98108"/>
                      <a:pt x="197167" y="100965"/>
                    </a:cubicBezTo>
                    <a:cubicBezTo>
                      <a:pt x="200978" y="103823"/>
                      <a:pt x="202883" y="107633"/>
                      <a:pt x="202883" y="111443"/>
                    </a:cubicBezTo>
                    <a:cubicBezTo>
                      <a:pt x="203835" y="120015"/>
                      <a:pt x="199072" y="129540"/>
                      <a:pt x="190500" y="140018"/>
                    </a:cubicBezTo>
                    <a:cubicBezTo>
                      <a:pt x="181928" y="151448"/>
                      <a:pt x="170497" y="161925"/>
                      <a:pt x="156210" y="171450"/>
                    </a:cubicBezTo>
                    <a:lnTo>
                      <a:pt x="185738" y="199073"/>
                    </a:lnTo>
                    <a:cubicBezTo>
                      <a:pt x="198120" y="185738"/>
                      <a:pt x="207645" y="172403"/>
                      <a:pt x="214313" y="160020"/>
                    </a:cubicBezTo>
                    <a:cubicBezTo>
                      <a:pt x="220980" y="147638"/>
                      <a:pt x="224790" y="135255"/>
                      <a:pt x="224790" y="124778"/>
                    </a:cubicBezTo>
                    <a:cubicBezTo>
                      <a:pt x="224790" y="112395"/>
                      <a:pt x="221933" y="101918"/>
                      <a:pt x="216217" y="92393"/>
                    </a:cubicBezTo>
                    <a:cubicBezTo>
                      <a:pt x="211455" y="82868"/>
                      <a:pt x="203835" y="77153"/>
                      <a:pt x="195263" y="73343"/>
                    </a:cubicBezTo>
                    <a:lnTo>
                      <a:pt x="195263" y="45720"/>
                    </a:lnTo>
                    <a:lnTo>
                      <a:pt x="243840" y="45720"/>
                    </a:lnTo>
                    <a:cubicBezTo>
                      <a:pt x="245745" y="55245"/>
                      <a:pt x="250508" y="62865"/>
                      <a:pt x="259080" y="70485"/>
                    </a:cubicBezTo>
                    <a:cubicBezTo>
                      <a:pt x="270510" y="80963"/>
                      <a:pt x="283845" y="87630"/>
                      <a:pt x="300038" y="90488"/>
                    </a:cubicBezTo>
                    <a:lnTo>
                      <a:pt x="300038" y="111443"/>
                    </a:lnTo>
                    <a:lnTo>
                      <a:pt x="288608" y="111443"/>
                    </a:lnTo>
                    <a:cubicBezTo>
                      <a:pt x="284797" y="111443"/>
                      <a:pt x="281940" y="112395"/>
                      <a:pt x="279083" y="114300"/>
                    </a:cubicBezTo>
                    <a:cubicBezTo>
                      <a:pt x="276225" y="116205"/>
                      <a:pt x="275272" y="119063"/>
                      <a:pt x="275272" y="122873"/>
                    </a:cubicBezTo>
                    <a:cubicBezTo>
                      <a:pt x="275272" y="130493"/>
                      <a:pt x="281940" y="140018"/>
                      <a:pt x="294322" y="152400"/>
                    </a:cubicBezTo>
                    <a:cubicBezTo>
                      <a:pt x="306705" y="163830"/>
                      <a:pt x="316230" y="169545"/>
                      <a:pt x="323850" y="169545"/>
                    </a:cubicBezTo>
                    <a:cubicBezTo>
                      <a:pt x="327660" y="169545"/>
                      <a:pt x="330517" y="167640"/>
                      <a:pt x="332422" y="164783"/>
                    </a:cubicBezTo>
                    <a:cubicBezTo>
                      <a:pt x="334328" y="161925"/>
                      <a:pt x="335280" y="158115"/>
                      <a:pt x="335280" y="154305"/>
                    </a:cubicBezTo>
                    <a:lnTo>
                      <a:pt x="335280" y="142875"/>
                    </a:lnTo>
                    <a:lnTo>
                      <a:pt x="389572" y="142875"/>
                    </a:lnTo>
                    <a:lnTo>
                      <a:pt x="389572" y="189548"/>
                    </a:lnTo>
                    <a:lnTo>
                      <a:pt x="424815" y="208598"/>
                    </a:lnTo>
                    <a:lnTo>
                      <a:pt x="424815" y="44768"/>
                    </a:lnTo>
                    <a:lnTo>
                      <a:pt x="452438" y="44768"/>
                    </a:lnTo>
                    <a:lnTo>
                      <a:pt x="460058" y="44768"/>
                    </a:lnTo>
                    <a:lnTo>
                      <a:pt x="566738" y="44768"/>
                    </a:lnTo>
                    <a:lnTo>
                      <a:pt x="566738" y="72390"/>
                    </a:lnTo>
                    <a:lnTo>
                      <a:pt x="514350" y="72390"/>
                    </a:lnTo>
                    <a:cubicBezTo>
                      <a:pt x="501967" y="72390"/>
                      <a:pt x="491490" y="76200"/>
                      <a:pt x="481965" y="83820"/>
                    </a:cubicBezTo>
                    <a:cubicBezTo>
                      <a:pt x="473392" y="91440"/>
                      <a:pt x="469583" y="100965"/>
                      <a:pt x="469583" y="111443"/>
                    </a:cubicBezTo>
                    <a:cubicBezTo>
                      <a:pt x="469583" y="126683"/>
                      <a:pt x="473392" y="142875"/>
                      <a:pt x="481965" y="159068"/>
                    </a:cubicBezTo>
                    <a:cubicBezTo>
                      <a:pt x="489585" y="175260"/>
                      <a:pt x="501967" y="192405"/>
                      <a:pt x="518160" y="208598"/>
                    </a:cubicBezTo>
                    <a:lnTo>
                      <a:pt x="529590" y="200978"/>
                    </a:lnTo>
                    <a:cubicBezTo>
                      <a:pt x="519113" y="191453"/>
                      <a:pt x="511492" y="180975"/>
                      <a:pt x="505778" y="169545"/>
                    </a:cubicBezTo>
                    <a:cubicBezTo>
                      <a:pt x="501015" y="158115"/>
                      <a:pt x="498158" y="146685"/>
                      <a:pt x="498158" y="135255"/>
                    </a:cubicBezTo>
                    <a:cubicBezTo>
                      <a:pt x="498158" y="126683"/>
                      <a:pt x="501015" y="119063"/>
                      <a:pt x="507683" y="113348"/>
                    </a:cubicBezTo>
                    <a:cubicBezTo>
                      <a:pt x="513397" y="106680"/>
                      <a:pt x="521017" y="103823"/>
                      <a:pt x="529590" y="103823"/>
                    </a:cubicBezTo>
                    <a:lnTo>
                      <a:pt x="564833" y="103823"/>
                    </a:lnTo>
                    <a:lnTo>
                      <a:pt x="564833" y="185738"/>
                    </a:lnTo>
                    <a:lnTo>
                      <a:pt x="600075" y="209550"/>
                    </a:lnTo>
                    <a:lnTo>
                      <a:pt x="600075" y="45720"/>
                    </a:lnTo>
                    <a:lnTo>
                      <a:pt x="635318" y="45720"/>
                    </a:lnTo>
                    <a:lnTo>
                      <a:pt x="618172" y="14288"/>
                    </a:lnTo>
                    <a:lnTo>
                      <a:pt x="577215" y="14288"/>
                    </a:lnTo>
                    <a:close/>
                    <a:moveTo>
                      <a:pt x="299085" y="75248"/>
                    </a:moveTo>
                    <a:cubicBezTo>
                      <a:pt x="292417" y="73343"/>
                      <a:pt x="287655" y="69533"/>
                      <a:pt x="283845" y="63818"/>
                    </a:cubicBezTo>
                    <a:cubicBezTo>
                      <a:pt x="280035" y="58103"/>
                      <a:pt x="278130" y="51435"/>
                      <a:pt x="278130" y="42863"/>
                    </a:cubicBezTo>
                    <a:cubicBezTo>
                      <a:pt x="278130" y="37148"/>
                      <a:pt x="280035" y="31433"/>
                      <a:pt x="281940" y="27623"/>
                    </a:cubicBezTo>
                    <a:cubicBezTo>
                      <a:pt x="284797" y="23813"/>
                      <a:pt x="287655" y="20955"/>
                      <a:pt x="291465" y="20955"/>
                    </a:cubicBezTo>
                    <a:cubicBezTo>
                      <a:pt x="294322" y="20955"/>
                      <a:pt x="296228" y="22860"/>
                      <a:pt x="297180" y="25718"/>
                    </a:cubicBezTo>
                    <a:cubicBezTo>
                      <a:pt x="299085" y="28575"/>
                      <a:pt x="299085" y="32385"/>
                      <a:pt x="299085" y="36195"/>
                    </a:cubicBezTo>
                    <a:lnTo>
                      <a:pt x="299085" y="75248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52" name="Google Shape;3452;p18"/>
              <p:cNvSpPr/>
              <p:nvPr/>
            </p:nvSpPr>
            <p:spPr>
              <a:xfrm>
                <a:off x="6413182" y="4612005"/>
                <a:ext cx="104075" cy="94352"/>
              </a:xfrm>
              <a:custGeom>
                <a:avLst/>
                <a:gdLst/>
                <a:ahLst/>
                <a:cxnLst/>
                <a:rect l="l" t="t" r="r" b="b"/>
                <a:pathLst>
                  <a:path w="104075" h="94352" extrusionOk="0">
                    <a:moveTo>
                      <a:pt x="89535" y="60007"/>
                    </a:moveTo>
                    <a:cubicBezTo>
                      <a:pt x="81915" y="47625"/>
                      <a:pt x="76200" y="40005"/>
                      <a:pt x="72390" y="36195"/>
                    </a:cubicBezTo>
                    <a:cubicBezTo>
                      <a:pt x="64770" y="25717"/>
                      <a:pt x="55245" y="16192"/>
                      <a:pt x="44767" y="9525"/>
                    </a:cubicBezTo>
                    <a:cubicBezTo>
                      <a:pt x="34290" y="2857"/>
                      <a:pt x="23813" y="0"/>
                      <a:pt x="14288" y="0"/>
                    </a:cubicBezTo>
                    <a:cubicBezTo>
                      <a:pt x="8572" y="952"/>
                      <a:pt x="3810" y="1905"/>
                      <a:pt x="0" y="2857"/>
                    </a:cubicBezTo>
                    <a:lnTo>
                      <a:pt x="15240" y="36195"/>
                    </a:lnTo>
                    <a:cubicBezTo>
                      <a:pt x="20002" y="34290"/>
                      <a:pt x="25717" y="33338"/>
                      <a:pt x="31433" y="33338"/>
                    </a:cubicBezTo>
                    <a:cubicBezTo>
                      <a:pt x="37147" y="33338"/>
                      <a:pt x="42863" y="34290"/>
                      <a:pt x="47625" y="37147"/>
                    </a:cubicBezTo>
                    <a:cubicBezTo>
                      <a:pt x="52388" y="39052"/>
                      <a:pt x="57150" y="41910"/>
                      <a:pt x="60008" y="45720"/>
                    </a:cubicBezTo>
                    <a:lnTo>
                      <a:pt x="97155" y="94297"/>
                    </a:lnTo>
                    <a:cubicBezTo>
                      <a:pt x="108585" y="95250"/>
                      <a:pt x="105727" y="83820"/>
                      <a:pt x="89535" y="60007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53" name="Google Shape;3453;p18"/>
              <p:cNvSpPr/>
              <p:nvPr/>
            </p:nvSpPr>
            <p:spPr>
              <a:xfrm>
                <a:off x="6671309" y="4707255"/>
                <a:ext cx="676275" cy="234314"/>
              </a:xfrm>
              <a:custGeom>
                <a:avLst/>
                <a:gdLst/>
                <a:ahLst/>
                <a:cxnLst/>
                <a:rect l="l" t="t" r="r" b="b"/>
                <a:pathLst>
                  <a:path w="676275" h="234314" extrusionOk="0">
                    <a:moveTo>
                      <a:pt x="605790" y="171450"/>
                    </a:moveTo>
                    <a:lnTo>
                      <a:pt x="641033" y="195263"/>
                    </a:lnTo>
                    <a:lnTo>
                      <a:pt x="641033" y="31432"/>
                    </a:lnTo>
                    <a:lnTo>
                      <a:pt x="676275" y="31432"/>
                    </a:lnTo>
                    <a:lnTo>
                      <a:pt x="659130" y="0"/>
                    </a:lnTo>
                    <a:lnTo>
                      <a:pt x="467678" y="0"/>
                    </a:lnTo>
                    <a:lnTo>
                      <a:pt x="460058" y="0"/>
                    </a:lnTo>
                    <a:lnTo>
                      <a:pt x="299085" y="0"/>
                    </a:lnTo>
                    <a:lnTo>
                      <a:pt x="291465" y="0"/>
                    </a:lnTo>
                    <a:lnTo>
                      <a:pt x="203835" y="0"/>
                    </a:lnTo>
                    <a:lnTo>
                      <a:pt x="196215" y="0"/>
                    </a:lnTo>
                    <a:lnTo>
                      <a:pt x="0" y="0"/>
                    </a:lnTo>
                    <a:lnTo>
                      <a:pt x="17145" y="31432"/>
                    </a:lnTo>
                    <a:lnTo>
                      <a:pt x="151448" y="31432"/>
                    </a:lnTo>
                    <a:lnTo>
                      <a:pt x="151448" y="59055"/>
                    </a:lnTo>
                    <a:lnTo>
                      <a:pt x="43815" y="59055"/>
                    </a:lnTo>
                    <a:lnTo>
                      <a:pt x="38100" y="70485"/>
                    </a:lnTo>
                    <a:cubicBezTo>
                      <a:pt x="54293" y="75247"/>
                      <a:pt x="67628" y="82867"/>
                      <a:pt x="78105" y="92392"/>
                    </a:cubicBezTo>
                    <a:cubicBezTo>
                      <a:pt x="87630" y="102870"/>
                      <a:pt x="93345" y="113347"/>
                      <a:pt x="93345" y="124777"/>
                    </a:cubicBezTo>
                    <a:cubicBezTo>
                      <a:pt x="93345" y="129540"/>
                      <a:pt x="91440" y="134302"/>
                      <a:pt x="86678" y="138113"/>
                    </a:cubicBezTo>
                    <a:cubicBezTo>
                      <a:pt x="80963" y="142875"/>
                      <a:pt x="75248" y="144780"/>
                      <a:pt x="68580" y="146685"/>
                    </a:cubicBezTo>
                    <a:cubicBezTo>
                      <a:pt x="66675" y="142875"/>
                      <a:pt x="63818" y="140017"/>
                      <a:pt x="60008" y="137160"/>
                    </a:cubicBezTo>
                    <a:cubicBezTo>
                      <a:pt x="56198" y="134302"/>
                      <a:pt x="52388" y="133350"/>
                      <a:pt x="49530" y="133350"/>
                    </a:cubicBezTo>
                    <a:cubicBezTo>
                      <a:pt x="44768" y="133350"/>
                      <a:pt x="40005" y="135255"/>
                      <a:pt x="37148" y="139065"/>
                    </a:cubicBezTo>
                    <a:cubicBezTo>
                      <a:pt x="33338" y="142875"/>
                      <a:pt x="32385" y="147638"/>
                      <a:pt x="32385" y="153352"/>
                    </a:cubicBezTo>
                    <a:cubicBezTo>
                      <a:pt x="32385" y="160972"/>
                      <a:pt x="36195" y="168592"/>
                      <a:pt x="44768" y="173355"/>
                    </a:cubicBezTo>
                    <a:cubicBezTo>
                      <a:pt x="52388" y="179070"/>
                      <a:pt x="62865" y="181927"/>
                      <a:pt x="73343" y="181927"/>
                    </a:cubicBezTo>
                    <a:lnTo>
                      <a:pt x="97155" y="234315"/>
                    </a:lnTo>
                    <a:lnTo>
                      <a:pt x="114300" y="224790"/>
                    </a:lnTo>
                    <a:lnTo>
                      <a:pt x="82868" y="180022"/>
                    </a:lnTo>
                    <a:cubicBezTo>
                      <a:pt x="93345" y="178117"/>
                      <a:pt x="102870" y="173355"/>
                      <a:pt x="110490" y="166688"/>
                    </a:cubicBezTo>
                    <a:cubicBezTo>
                      <a:pt x="118110" y="160020"/>
                      <a:pt x="120968" y="152400"/>
                      <a:pt x="120968" y="142875"/>
                    </a:cubicBezTo>
                    <a:cubicBezTo>
                      <a:pt x="120968" y="133350"/>
                      <a:pt x="118110" y="123825"/>
                      <a:pt x="112395" y="114300"/>
                    </a:cubicBezTo>
                    <a:cubicBezTo>
                      <a:pt x="107633" y="104775"/>
                      <a:pt x="100013" y="97155"/>
                      <a:pt x="89535" y="90488"/>
                    </a:cubicBezTo>
                    <a:lnTo>
                      <a:pt x="151448" y="90488"/>
                    </a:lnTo>
                    <a:lnTo>
                      <a:pt x="151448" y="176213"/>
                    </a:lnTo>
                    <a:lnTo>
                      <a:pt x="186690" y="195263"/>
                    </a:lnTo>
                    <a:lnTo>
                      <a:pt x="186690" y="31432"/>
                    </a:lnTo>
                    <a:lnTo>
                      <a:pt x="214313" y="31432"/>
                    </a:lnTo>
                    <a:lnTo>
                      <a:pt x="221933" y="31432"/>
                    </a:lnTo>
                    <a:lnTo>
                      <a:pt x="246698" y="31432"/>
                    </a:lnTo>
                    <a:lnTo>
                      <a:pt x="246698" y="171450"/>
                    </a:lnTo>
                    <a:lnTo>
                      <a:pt x="281940" y="195263"/>
                    </a:lnTo>
                    <a:lnTo>
                      <a:pt x="281940" y="31432"/>
                    </a:lnTo>
                    <a:lnTo>
                      <a:pt x="309563" y="31432"/>
                    </a:lnTo>
                    <a:lnTo>
                      <a:pt x="317183" y="31432"/>
                    </a:lnTo>
                    <a:lnTo>
                      <a:pt x="415290" y="31432"/>
                    </a:lnTo>
                    <a:lnTo>
                      <a:pt x="415290" y="81915"/>
                    </a:lnTo>
                    <a:lnTo>
                      <a:pt x="337185" y="81915"/>
                    </a:lnTo>
                    <a:cubicBezTo>
                      <a:pt x="332423" y="81915"/>
                      <a:pt x="329565" y="83820"/>
                      <a:pt x="326708" y="86677"/>
                    </a:cubicBezTo>
                    <a:cubicBezTo>
                      <a:pt x="323850" y="89535"/>
                      <a:pt x="321945" y="93345"/>
                      <a:pt x="321945" y="97155"/>
                    </a:cubicBezTo>
                    <a:cubicBezTo>
                      <a:pt x="321945" y="106680"/>
                      <a:pt x="325755" y="117157"/>
                      <a:pt x="334328" y="127635"/>
                    </a:cubicBezTo>
                    <a:cubicBezTo>
                      <a:pt x="342900" y="138113"/>
                      <a:pt x="350520" y="143827"/>
                      <a:pt x="357188" y="143827"/>
                    </a:cubicBezTo>
                    <a:cubicBezTo>
                      <a:pt x="359093" y="143827"/>
                      <a:pt x="360998" y="142875"/>
                      <a:pt x="361950" y="141922"/>
                    </a:cubicBezTo>
                    <a:cubicBezTo>
                      <a:pt x="363855" y="140970"/>
                      <a:pt x="364808" y="139065"/>
                      <a:pt x="364808" y="136207"/>
                    </a:cubicBezTo>
                    <a:lnTo>
                      <a:pt x="364808" y="122872"/>
                    </a:lnTo>
                    <a:cubicBezTo>
                      <a:pt x="364808" y="120015"/>
                      <a:pt x="365760" y="118110"/>
                      <a:pt x="367665" y="116205"/>
                    </a:cubicBezTo>
                    <a:cubicBezTo>
                      <a:pt x="368618" y="114300"/>
                      <a:pt x="370523" y="113347"/>
                      <a:pt x="372428" y="113347"/>
                    </a:cubicBezTo>
                    <a:lnTo>
                      <a:pt x="415290" y="113347"/>
                    </a:lnTo>
                    <a:lnTo>
                      <a:pt x="415290" y="175260"/>
                    </a:lnTo>
                    <a:lnTo>
                      <a:pt x="450533" y="194310"/>
                    </a:lnTo>
                    <a:lnTo>
                      <a:pt x="450533" y="30480"/>
                    </a:lnTo>
                    <a:lnTo>
                      <a:pt x="478155" y="30480"/>
                    </a:lnTo>
                    <a:lnTo>
                      <a:pt x="485775" y="30480"/>
                    </a:lnTo>
                    <a:lnTo>
                      <a:pt x="513397" y="30480"/>
                    </a:lnTo>
                    <a:lnTo>
                      <a:pt x="513397" y="96202"/>
                    </a:lnTo>
                    <a:lnTo>
                      <a:pt x="501968" y="96202"/>
                    </a:lnTo>
                    <a:cubicBezTo>
                      <a:pt x="499110" y="96202"/>
                      <a:pt x="497205" y="97155"/>
                      <a:pt x="495300" y="99060"/>
                    </a:cubicBezTo>
                    <a:cubicBezTo>
                      <a:pt x="493395" y="100965"/>
                      <a:pt x="492443" y="102870"/>
                      <a:pt x="492443" y="105727"/>
                    </a:cubicBezTo>
                    <a:cubicBezTo>
                      <a:pt x="492443" y="111442"/>
                      <a:pt x="499110" y="120967"/>
                      <a:pt x="512445" y="134302"/>
                    </a:cubicBezTo>
                    <a:cubicBezTo>
                      <a:pt x="525780" y="147638"/>
                      <a:pt x="535305" y="154305"/>
                      <a:pt x="541020" y="154305"/>
                    </a:cubicBezTo>
                    <a:cubicBezTo>
                      <a:pt x="542925" y="154305"/>
                      <a:pt x="544830" y="153352"/>
                      <a:pt x="545783" y="151447"/>
                    </a:cubicBezTo>
                    <a:cubicBezTo>
                      <a:pt x="547688" y="148590"/>
                      <a:pt x="548640" y="145732"/>
                      <a:pt x="548640" y="142875"/>
                    </a:cubicBezTo>
                    <a:lnTo>
                      <a:pt x="548640" y="127635"/>
                    </a:lnTo>
                    <a:lnTo>
                      <a:pt x="606743" y="127635"/>
                    </a:lnTo>
                    <a:lnTo>
                      <a:pt x="606743" y="171450"/>
                    </a:lnTo>
                    <a:close/>
                    <a:moveTo>
                      <a:pt x="547688" y="97155"/>
                    </a:moveTo>
                    <a:lnTo>
                      <a:pt x="547688" y="31432"/>
                    </a:lnTo>
                    <a:lnTo>
                      <a:pt x="605790" y="31432"/>
                    </a:lnTo>
                    <a:lnTo>
                      <a:pt x="605790" y="97155"/>
                    </a:lnTo>
                    <a:lnTo>
                      <a:pt x="547688" y="97155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54" name="Google Shape;3454;p18"/>
              <p:cNvSpPr/>
              <p:nvPr/>
            </p:nvSpPr>
            <p:spPr>
              <a:xfrm>
                <a:off x="7259002" y="4910137"/>
                <a:ext cx="119062" cy="87630"/>
              </a:xfrm>
              <a:custGeom>
                <a:avLst/>
                <a:gdLst/>
                <a:ahLst/>
                <a:cxnLst/>
                <a:rect l="l" t="t" r="r" b="b"/>
                <a:pathLst>
                  <a:path w="119062" h="87630" extrusionOk="0">
                    <a:moveTo>
                      <a:pt x="54292" y="13335"/>
                    </a:moveTo>
                    <a:cubicBezTo>
                      <a:pt x="42863" y="3810"/>
                      <a:pt x="34290" y="0"/>
                      <a:pt x="27622" y="0"/>
                    </a:cubicBezTo>
                    <a:cubicBezTo>
                      <a:pt x="21907" y="0"/>
                      <a:pt x="17145" y="953"/>
                      <a:pt x="12382" y="1905"/>
                    </a:cubicBezTo>
                    <a:cubicBezTo>
                      <a:pt x="8572" y="2857"/>
                      <a:pt x="4763" y="5715"/>
                      <a:pt x="0" y="9525"/>
                    </a:cubicBezTo>
                    <a:lnTo>
                      <a:pt x="13335" y="30480"/>
                    </a:lnTo>
                    <a:cubicBezTo>
                      <a:pt x="17145" y="27622"/>
                      <a:pt x="20003" y="25718"/>
                      <a:pt x="22860" y="24765"/>
                    </a:cubicBezTo>
                    <a:cubicBezTo>
                      <a:pt x="26670" y="22860"/>
                      <a:pt x="29528" y="22860"/>
                      <a:pt x="33338" y="22860"/>
                    </a:cubicBezTo>
                    <a:cubicBezTo>
                      <a:pt x="41910" y="22860"/>
                      <a:pt x="60007" y="37147"/>
                      <a:pt x="86678" y="65722"/>
                    </a:cubicBezTo>
                    <a:lnTo>
                      <a:pt x="107632" y="87630"/>
                    </a:lnTo>
                    <a:lnTo>
                      <a:pt x="119063" y="78105"/>
                    </a:lnTo>
                    <a:cubicBezTo>
                      <a:pt x="103822" y="60007"/>
                      <a:pt x="81915" y="39053"/>
                      <a:pt x="54292" y="13335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55" name="Google Shape;3455;p18"/>
            <p:cNvSpPr/>
            <p:nvPr/>
          </p:nvSpPr>
          <p:spPr>
            <a:xfrm>
              <a:off x="5888982" y="2284094"/>
              <a:ext cx="406654" cy="721042"/>
            </a:xfrm>
            <a:custGeom>
              <a:avLst/>
              <a:gdLst/>
              <a:ahLst/>
              <a:cxnLst/>
              <a:rect l="l" t="t" r="r" b="b"/>
              <a:pathLst>
                <a:path w="406654" h="721042" extrusionOk="0">
                  <a:moveTo>
                    <a:pt x="75573" y="576263"/>
                  </a:moveTo>
                  <a:cubicBezTo>
                    <a:pt x="75573" y="576263"/>
                    <a:pt x="75573" y="576263"/>
                    <a:pt x="75573" y="576263"/>
                  </a:cubicBezTo>
                  <a:cubicBezTo>
                    <a:pt x="67953" y="591503"/>
                    <a:pt x="69858" y="604838"/>
                    <a:pt x="74620" y="612458"/>
                  </a:cubicBezTo>
                  <a:cubicBezTo>
                    <a:pt x="80335" y="623888"/>
                    <a:pt x="91765" y="632460"/>
                    <a:pt x="108910" y="640080"/>
                  </a:cubicBezTo>
                  <a:cubicBezTo>
                    <a:pt x="108910" y="640080"/>
                    <a:pt x="108910" y="641033"/>
                    <a:pt x="108910" y="641033"/>
                  </a:cubicBezTo>
                  <a:cubicBezTo>
                    <a:pt x="108910" y="661035"/>
                    <a:pt x="127960" y="677228"/>
                    <a:pt x="160345" y="684848"/>
                  </a:cubicBezTo>
                  <a:cubicBezTo>
                    <a:pt x="162250" y="700088"/>
                    <a:pt x="177490" y="721043"/>
                    <a:pt x="210828" y="721043"/>
                  </a:cubicBezTo>
                  <a:cubicBezTo>
                    <a:pt x="214638" y="721043"/>
                    <a:pt x="219400" y="721043"/>
                    <a:pt x="226068" y="719138"/>
                  </a:cubicBezTo>
                  <a:cubicBezTo>
                    <a:pt x="244165" y="713423"/>
                    <a:pt x="256548" y="700088"/>
                    <a:pt x="257500" y="684848"/>
                  </a:cubicBezTo>
                  <a:cubicBezTo>
                    <a:pt x="289885" y="676275"/>
                    <a:pt x="308935" y="661035"/>
                    <a:pt x="308935" y="641033"/>
                  </a:cubicBezTo>
                  <a:cubicBezTo>
                    <a:pt x="308935" y="639128"/>
                    <a:pt x="308935" y="637223"/>
                    <a:pt x="307983" y="635318"/>
                  </a:cubicBezTo>
                  <a:cubicBezTo>
                    <a:pt x="329890" y="621983"/>
                    <a:pt x="342273" y="605790"/>
                    <a:pt x="342273" y="589598"/>
                  </a:cubicBezTo>
                  <a:cubicBezTo>
                    <a:pt x="342273" y="584835"/>
                    <a:pt x="340368" y="580073"/>
                    <a:pt x="338463" y="576263"/>
                  </a:cubicBezTo>
                  <a:cubicBezTo>
                    <a:pt x="371800" y="542925"/>
                    <a:pt x="389898" y="510540"/>
                    <a:pt x="399423" y="480060"/>
                  </a:cubicBezTo>
                  <a:lnTo>
                    <a:pt x="399423" y="480060"/>
                  </a:lnTo>
                  <a:cubicBezTo>
                    <a:pt x="400375" y="478155"/>
                    <a:pt x="400375" y="476250"/>
                    <a:pt x="401328" y="474345"/>
                  </a:cubicBezTo>
                  <a:cubicBezTo>
                    <a:pt x="404185" y="462915"/>
                    <a:pt x="406090" y="448628"/>
                    <a:pt x="406090" y="446722"/>
                  </a:cubicBezTo>
                  <a:cubicBezTo>
                    <a:pt x="407995" y="421005"/>
                    <a:pt x="405138" y="395288"/>
                    <a:pt x="396565" y="370522"/>
                  </a:cubicBezTo>
                  <a:lnTo>
                    <a:pt x="387993" y="350520"/>
                  </a:lnTo>
                  <a:cubicBezTo>
                    <a:pt x="380373" y="336233"/>
                    <a:pt x="370848" y="322897"/>
                    <a:pt x="360370" y="312420"/>
                  </a:cubicBezTo>
                  <a:cubicBezTo>
                    <a:pt x="357513" y="309563"/>
                    <a:pt x="354655" y="306705"/>
                    <a:pt x="351798" y="304800"/>
                  </a:cubicBezTo>
                  <a:lnTo>
                    <a:pt x="351798" y="304800"/>
                  </a:lnTo>
                  <a:lnTo>
                    <a:pt x="340368" y="294322"/>
                  </a:lnTo>
                  <a:cubicBezTo>
                    <a:pt x="337510" y="291465"/>
                    <a:pt x="334653" y="288608"/>
                    <a:pt x="331795" y="286703"/>
                  </a:cubicBezTo>
                  <a:cubicBezTo>
                    <a:pt x="292743" y="251460"/>
                    <a:pt x="264168" y="224790"/>
                    <a:pt x="272740" y="163830"/>
                  </a:cubicBezTo>
                  <a:cubicBezTo>
                    <a:pt x="283218" y="106680"/>
                    <a:pt x="265120" y="47625"/>
                    <a:pt x="241308" y="32385"/>
                  </a:cubicBezTo>
                  <a:cubicBezTo>
                    <a:pt x="239403" y="31432"/>
                    <a:pt x="238450" y="30480"/>
                    <a:pt x="236545" y="30480"/>
                  </a:cubicBezTo>
                  <a:cubicBezTo>
                    <a:pt x="235593" y="21907"/>
                    <a:pt x="234640" y="16193"/>
                    <a:pt x="233688" y="16193"/>
                  </a:cubicBezTo>
                  <a:cubicBezTo>
                    <a:pt x="227020" y="4763"/>
                    <a:pt x="217495" y="953"/>
                    <a:pt x="210828" y="0"/>
                  </a:cubicBezTo>
                  <a:cubicBezTo>
                    <a:pt x="208923" y="0"/>
                    <a:pt x="207970" y="0"/>
                    <a:pt x="206065" y="0"/>
                  </a:cubicBezTo>
                  <a:cubicBezTo>
                    <a:pt x="194635" y="0"/>
                    <a:pt x="174633" y="4763"/>
                    <a:pt x="166060" y="37148"/>
                  </a:cubicBezTo>
                  <a:cubicBezTo>
                    <a:pt x="160345" y="58103"/>
                    <a:pt x="161298" y="87630"/>
                    <a:pt x="161298" y="115253"/>
                  </a:cubicBezTo>
                  <a:cubicBezTo>
                    <a:pt x="161298" y="120968"/>
                    <a:pt x="161298" y="126682"/>
                    <a:pt x="161298" y="130493"/>
                  </a:cubicBezTo>
                  <a:cubicBezTo>
                    <a:pt x="159393" y="178118"/>
                    <a:pt x="114625" y="237172"/>
                    <a:pt x="81288" y="277178"/>
                  </a:cubicBezTo>
                  <a:cubicBezTo>
                    <a:pt x="81288" y="277178"/>
                    <a:pt x="55570" y="304800"/>
                    <a:pt x="33663" y="343853"/>
                  </a:cubicBezTo>
                  <a:cubicBezTo>
                    <a:pt x="14613" y="374333"/>
                    <a:pt x="-50157" y="493395"/>
                    <a:pt x="75573" y="576263"/>
                  </a:cubicBezTo>
                  <a:close/>
                  <a:moveTo>
                    <a:pt x="210828" y="696278"/>
                  </a:moveTo>
                  <a:cubicBezTo>
                    <a:pt x="197493" y="696278"/>
                    <a:pt x="186063" y="688658"/>
                    <a:pt x="186063" y="681038"/>
                  </a:cubicBezTo>
                  <a:cubicBezTo>
                    <a:pt x="186063" y="680085"/>
                    <a:pt x="186063" y="678180"/>
                    <a:pt x="187015" y="677228"/>
                  </a:cubicBezTo>
                  <a:cubicBezTo>
                    <a:pt x="190825" y="677228"/>
                    <a:pt x="194635" y="678180"/>
                    <a:pt x="198445" y="678180"/>
                  </a:cubicBezTo>
                  <a:cubicBezTo>
                    <a:pt x="202255" y="678180"/>
                    <a:pt x="206065" y="678180"/>
                    <a:pt x="210828" y="678180"/>
                  </a:cubicBezTo>
                  <a:cubicBezTo>
                    <a:pt x="218448" y="678180"/>
                    <a:pt x="227020" y="678180"/>
                    <a:pt x="233688" y="677228"/>
                  </a:cubicBezTo>
                  <a:cubicBezTo>
                    <a:pt x="234640" y="678180"/>
                    <a:pt x="234640" y="680085"/>
                    <a:pt x="234640" y="681038"/>
                  </a:cubicBezTo>
                  <a:cubicBezTo>
                    <a:pt x="235593" y="688658"/>
                    <a:pt x="224163" y="696278"/>
                    <a:pt x="210828" y="696278"/>
                  </a:cubicBezTo>
                  <a:close/>
                  <a:moveTo>
                    <a:pt x="236545" y="662940"/>
                  </a:moveTo>
                  <a:cubicBezTo>
                    <a:pt x="231783" y="663893"/>
                    <a:pt x="226068" y="663893"/>
                    <a:pt x="221305" y="664845"/>
                  </a:cubicBezTo>
                  <a:cubicBezTo>
                    <a:pt x="217495" y="664845"/>
                    <a:pt x="214638" y="664845"/>
                    <a:pt x="210828" y="664845"/>
                  </a:cubicBezTo>
                  <a:cubicBezTo>
                    <a:pt x="202255" y="664845"/>
                    <a:pt x="193683" y="663893"/>
                    <a:pt x="185110" y="662940"/>
                  </a:cubicBezTo>
                  <a:cubicBezTo>
                    <a:pt x="153678" y="659130"/>
                    <a:pt x="135580" y="647700"/>
                    <a:pt x="135580" y="639128"/>
                  </a:cubicBezTo>
                  <a:cubicBezTo>
                    <a:pt x="135580" y="638175"/>
                    <a:pt x="135580" y="638175"/>
                    <a:pt x="135580" y="637223"/>
                  </a:cubicBezTo>
                  <a:cubicBezTo>
                    <a:pt x="159393" y="641985"/>
                    <a:pt x="185110" y="642938"/>
                    <a:pt x="202255" y="642938"/>
                  </a:cubicBezTo>
                  <a:cubicBezTo>
                    <a:pt x="235593" y="642938"/>
                    <a:pt x="267025" y="639128"/>
                    <a:pt x="284170" y="633413"/>
                  </a:cubicBezTo>
                  <a:cubicBezTo>
                    <a:pt x="286075" y="635318"/>
                    <a:pt x="287028" y="637223"/>
                    <a:pt x="287028" y="639128"/>
                  </a:cubicBezTo>
                  <a:cubicBezTo>
                    <a:pt x="287028" y="647700"/>
                    <a:pt x="267978" y="659130"/>
                    <a:pt x="236545" y="662940"/>
                  </a:cubicBezTo>
                  <a:close/>
                  <a:moveTo>
                    <a:pt x="89860" y="304800"/>
                  </a:moveTo>
                  <a:lnTo>
                    <a:pt x="90813" y="302895"/>
                  </a:lnTo>
                  <a:cubicBezTo>
                    <a:pt x="132723" y="253365"/>
                    <a:pt x="181300" y="188595"/>
                    <a:pt x="184158" y="131445"/>
                  </a:cubicBezTo>
                  <a:cubicBezTo>
                    <a:pt x="184158" y="125730"/>
                    <a:pt x="184158" y="120015"/>
                    <a:pt x="184158" y="114300"/>
                  </a:cubicBezTo>
                  <a:cubicBezTo>
                    <a:pt x="184158" y="87630"/>
                    <a:pt x="183205" y="60960"/>
                    <a:pt x="187968" y="42863"/>
                  </a:cubicBezTo>
                  <a:cubicBezTo>
                    <a:pt x="191778" y="26670"/>
                    <a:pt x="198445" y="24765"/>
                    <a:pt x="202255" y="24765"/>
                  </a:cubicBezTo>
                  <a:cubicBezTo>
                    <a:pt x="203208" y="24765"/>
                    <a:pt x="204160" y="24765"/>
                    <a:pt x="204160" y="24765"/>
                  </a:cubicBezTo>
                  <a:cubicBezTo>
                    <a:pt x="207018" y="24765"/>
                    <a:pt x="208923" y="29528"/>
                    <a:pt x="209875" y="37148"/>
                  </a:cubicBezTo>
                  <a:cubicBezTo>
                    <a:pt x="209875" y="41910"/>
                    <a:pt x="209875" y="56198"/>
                    <a:pt x="208923" y="71438"/>
                  </a:cubicBezTo>
                  <a:cubicBezTo>
                    <a:pt x="207018" y="105728"/>
                    <a:pt x="205113" y="151447"/>
                    <a:pt x="209875" y="172403"/>
                  </a:cubicBezTo>
                  <a:cubicBezTo>
                    <a:pt x="215590" y="195263"/>
                    <a:pt x="226068" y="218122"/>
                    <a:pt x="235593" y="240030"/>
                  </a:cubicBezTo>
                  <a:cubicBezTo>
                    <a:pt x="248928" y="268605"/>
                    <a:pt x="261310" y="296228"/>
                    <a:pt x="262263" y="321945"/>
                  </a:cubicBezTo>
                  <a:cubicBezTo>
                    <a:pt x="264168" y="367665"/>
                    <a:pt x="241308" y="371475"/>
                    <a:pt x="225115" y="374333"/>
                  </a:cubicBezTo>
                  <a:cubicBezTo>
                    <a:pt x="217495" y="375285"/>
                    <a:pt x="208923" y="377190"/>
                    <a:pt x="208923" y="385763"/>
                  </a:cubicBezTo>
                  <a:cubicBezTo>
                    <a:pt x="208923" y="389572"/>
                    <a:pt x="211780" y="393383"/>
                    <a:pt x="216543" y="393383"/>
                  </a:cubicBezTo>
                  <a:cubicBezTo>
                    <a:pt x="218448" y="393383"/>
                    <a:pt x="220353" y="392430"/>
                    <a:pt x="224163" y="392430"/>
                  </a:cubicBezTo>
                  <a:cubicBezTo>
                    <a:pt x="228925" y="391478"/>
                    <a:pt x="237498" y="389572"/>
                    <a:pt x="246070" y="389572"/>
                  </a:cubicBezTo>
                  <a:cubicBezTo>
                    <a:pt x="251785" y="389572"/>
                    <a:pt x="256548" y="390525"/>
                    <a:pt x="261310" y="391478"/>
                  </a:cubicBezTo>
                  <a:cubicBezTo>
                    <a:pt x="275598" y="395288"/>
                    <a:pt x="286075" y="405765"/>
                    <a:pt x="290838" y="418147"/>
                  </a:cubicBezTo>
                  <a:cubicBezTo>
                    <a:pt x="294648" y="429578"/>
                    <a:pt x="294648" y="449580"/>
                    <a:pt x="273693" y="477203"/>
                  </a:cubicBezTo>
                  <a:cubicBezTo>
                    <a:pt x="269883" y="482918"/>
                    <a:pt x="259405" y="490538"/>
                    <a:pt x="238450" y="494347"/>
                  </a:cubicBezTo>
                  <a:cubicBezTo>
                    <a:pt x="231783" y="495300"/>
                    <a:pt x="231783" y="499110"/>
                    <a:pt x="231783" y="501968"/>
                  </a:cubicBezTo>
                  <a:cubicBezTo>
                    <a:pt x="231783" y="504825"/>
                    <a:pt x="234640" y="507683"/>
                    <a:pt x="239403" y="507683"/>
                  </a:cubicBezTo>
                  <a:cubicBezTo>
                    <a:pt x="241308" y="507683"/>
                    <a:pt x="243213" y="507683"/>
                    <a:pt x="245118" y="507683"/>
                  </a:cubicBezTo>
                  <a:cubicBezTo>
                    <a:pt x="277503" y="507683"/>
                    <a:pt x="302268" y="514350"/>
                    <a:pt x="313698" y="526733"/>
                  </a:cubicBezTo>
                  <a:cubicBezTo>
                    <a:pt x="319413" y="532448"/>
                    <a:pt x="321318" y="539115"/>
                    <a:pt x="321318" y="546735"/>
                  </a:cubicBezTo>
                  <a:cubicBezTo>
                    <a:pt x="320365" y="561023"/>
                    <a:pt x="301315" y="566738"/>
                    <a:pt x="287980" y="569595"/>
                  </a:cubicBezTo>
                  <a:cubicBezTo>
                    <a:pt x="278455" y="572453"/>
                    <a:pt x="272740" y="573405"/>
                    <a:pt x="272740" y="580073"/>
                  </a:cubicBezTo>
                  <a:lnTo>
                    <a:pt x="272740" y="582930"/>
                  </a:lnTo>
                  <a:lnTo>
                    <a:pt x="277503" y="586740"/>
                  </a:lnTo>
                  <a:lnTo>
                    <a:pt x="280360" y="586740"/>
                  </a:lnTo>
                  <a:cubicBezTo>
                    <a:pt x="282265" y="586740"/>
                    <a:pt x="284170" y="585788"/>
                    <a:pt x="287980" y="584835"/>
                  </a:cubicBezTo>
                  <a:cubicBezTo>
                    <a:pt x="296553" y="581978"/>
                    <a:pt x="304173" y="581025"/>
                    <a:pt x="309888" y="581025"/>
                  </a:cubicBezTo>
                  <a:cubicBezTo>
                    <a:pt x="312745" y="581025"/>
                    <a:pt x="314650" y="581025"/>
                    <a:pt x="315603" y="581978"/>
                  </a:cubicBezTo>
                  <a:cubicBezTo>
                    <a:pt x="320365" y="582930"/>
                    <a:pt x="320365" y="585788"/>
                    <a:pt x="320365" y="586740"/>
                  </a:cubicBezTo>
                  <a:cubicBezTo>
                    <a:pt x="320365" y="594360"/>
                    <a:pt x="308935" y="606743"/>
                    <a:pt x="283218" y="617220"/>
                  </a:cubicBezTo>
                  <a:lnTo>
                    <a:pt x="282265" y="617220"/>
                  </a:lnTo>
                  <a:lnTo>
                    <a:pt x="282265" y="617220"/>
                  </a:lnTo>
                  <a:cubicBezTo>
                    <a:pt x="269883" y="622935"/>
                    <a:pt x="241308" y="625793"/>
                    <a:pt x="210828" y="625793"/>
                  </a:cubicBezTo>
                  <a:cubicBezTo>
                    <a:pt x="163203" y="625793"/>
                    <a:pt x="107958" y="617220"/>
                    <a:pt x="98433" y="597218"/>
                  </a:cubicBezTo>
                  <a:cubicBezTo>
                    <a:pt x="96528" y="592455"/>
                    <a:pt x="96528" y="586740"/>
                    <a:pt x="101290" y="580073"/>
                  </a:cubicBezTo>
                  <a:cubicBezTo>
                    <a:pt x="102243" y="581025"/>
                    <a:pt x="104148" y="582930"/>
                    <a:pt x="106053" y="583883"/>
                  </a:cubicBezTo>
                  <a:cubicBezTo>
                    <a:pt x="137485" y="600075"/>
                    <a:pt x="178443" y="602933"/>
                    <a:pt x="201303" y="602933"/>
                  </a:cubicBezTo>
                  <a:cubicBezTo>
                    <a:pt x="216543" y="602933"/>
                    <a:pt x="227973" y="601980"/>
                    <a:pt x="232735" y="601028"/>
                  </a:cubicBezTo>
                  <a:cubicBezTo>
                    <a:pt x="238450" y="600075"/>
                    <a:pt x="247975" y="598170"/>
                    <a:pt x="247023" y="590550"/>
                  </a:cubicBezTo>
                  <a:cubicBezTo>
                    <a:pt x="247023" y="585788"/>
                    <a:pt x="243213" y="583883"/>
                    <a:pt x="236545" y="583883"/>
                  </a:cubicBezTo>
                  <a:cubicBezTo>
                    <a:pt x="235593" y="583883"/>
                    <a:pt x="234640" y="583883"/>
                    <a:pt x="232735" y="583883"/>
                  </a:cubicBezTo>
                  <a:cubicBezTo>
                    <a:pt x="227973" y="583883"/>
                    <a:pt x="221305" y="584835"/>
                    <a:pt x="212733" y="584835"/>
                  </a:cubicBezTo>
                  <a:cubicBezTo>
                    <a:pt x="183205" y="584835"/>
                    <a:pt x="153678" y="579120"/>
                    <a:pt x="120340" y="566738"/>
                  </a:cubicBezTo>
                  <a:cubicBezTo>
                    <a:pt x="104148" y="561975"/>
                    <a:pt x="71763" y="541973"/>
                    <a:pt x="65095" y="537210"/>
                  </a:cubicBezTo>
                  <a:cubicBezTo>
                    <a:pt x="40330" y="518160"/>
                    <a:pt x="26995" y="484822"/>
                    <a:pt x="26995" y="444818"/>
                  </a:cubicBezTo>
                  <a:cubicBezTo>
                    <a:pt x="24138" y="382905"/>
                    <a:pt x="69858" y="327660"/>
                    <a:pt x="89860" y="30480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6" name="Google Shape;3456;p18"/>
            <p:cNvSpPr/>
            <p:nvPr/>
          </p:nvSpPr>
          <p:spPr>
            <a:xfrm>
              <a:off x="6256972" y="2756535"/>
              <a:ext cx="368617" cy="631507"/>
            </a:xfrm>
            <a:custGeom>
              <a:avLst/>
              <a:gdLst/>
              <a:ahLst/>
              <a:cxnLst/>
              <a:rect l="l" t="t" r="r" b="b"/>
              <a:pathLst>
                <a:path w="368617" h="631507" extrusionOk="0">
                  <a:moveTo>
                    <a:pt x="351473" y="631507"/>
                  </a:moveTo>
                  <a:lnTo>
                    <a:pt x="328613" y="625793"/>
                  </a:lnTo>
                  <a:cubicBezTo>
                    <a:pt x="339090" y="584835"/>
                    <a:pt x="344805" y="542925"/>
                    <a:pt x="344805" y="500062"/>
                  </a:cubicBezTo>
                  <a:cubicBezTo>
                    <a:pt x="344805" y="282893"/>
                    <a:pt x="206693" y="90488"/>
                    <a:pt x="0" y="22860"/>
                  </a:cubicBezTo>
                  <a:lnTo>
                    <a:pt x="7620" y="0"/>
                  </a:lnTo>
                  <a:cubicBezTo>
                    <a:pt x="223838" y="71438"/>
                    <a:pt x="368618" y="272415"/>
                    <a:pt x="368618" y="500062"/>
                  </a:cubicBezTo>
                  <a:cubicBezTo>
                    <a:pt x="368618" y="544830"/>
                    <a:pt x="362903" y="588645"/>
                    <a:pt x="351473" y="63150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7" name="Google Shape;3457;p18"/>
            <p:cNvSpPr/>
            <p:nvPr/>
          </p:nvSpPr>
          <p:spPr>
            <a:xfrm>
              <a:off x="5572125" y="2767964"/>
              <a:ext cx="337185" cy="621030"/>
            </a:xfrm>
            <a:custGeom>
              <a:avLst/>
              <a:gdLst/>
              <a:ahLst/>
              <a:cxnLst/>
              <a:rect l="l" t="t" r="r" b="b"/>
              <a:pathLst>
                <a:path w="337185" h="621030" extrusionOk="0">
                  <a:moveTo>
                    <a:pt x="17145" y="621030"/>
                  </a:moveTo>
                  <a:cubicBezTo>
                    <a:pt x="5715" y="578168"/>
                    <a:pt x="0" y="533400"/>
                    <a:pt x="0" y="488632"/>
                  </a:cubicBezTo>
                  <a:cubicBezTo>
                    <a:pt x="0" y="273368"/>
                    <a:pt x="129540" y="80963"/>
                    <a:pt x="328613" y="0"/>
                  </a:cubicBezTo>
                  <a:lnTo>
                    <a:pt x="337185" y="21908"/>
                  </a:lnTo>
                  <a:cubicBezTo>
                    <a:pt x="146685" y="99060"/>
                    <a:pt x="22860" y="281940"/>
                    <a:pt x="22860" y="487680"/>
                  </a:cubicBezTo>
                  <a:cubicBezTo>
                    <a:pt x="22860" y="530543"/>
                    <a:pt x="28575" y="572453"/>
                    <a:pt x="39052" y="613410"/>
                  </a:cubicBezTo>
                  <a:lnTo>
                    <a:pt x="17145" y="62103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458" name="Google Shape;3458;p18"/>
            <p:cNvGrpSpPr/>
            <p:nvPr/>
          </p:nvGrpSpPr>
          <p:grpSpPr>
            <a:xfrm>
              <a:off x="4910701" y="3818108"/>
              <a:ext cx="2376312" cy="776751"/>
              <a:chOff x="4910701" y="3818108"/>
              <a:chExt cx="2376312" cy="776751"/>
            </a:xfrm>
          </p:grpSpPr>
          <p:sp>
            <p:nvSpPr>
              <p:cNvPr id="3459" name="Google Shape;3459;p18"/>
              <p:cNvSpPr/>
              <p:nvPr/>
            </p:nvSpPr>
            <p:spPr>
              <a:xfrm>
                <a:off x="5957887" y="4451032"/>
                <a:ext cx="25717" cy="3333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33337" extrusionOk="0">
                    <a:moveTo>
                      <a:pt x="12383" y="0"/>
                    </a:moveTo>
                    <a:cubicBezTo>
                      <a:pt x="9525" y="0"/>
                      <a:pt x="6667" y="953"/>
                      <a:pt x="3810" y="3810"/>
                    </a:cubicBezTo>
                    <a:cubicBezTo>
                      <a:pt x="953" y="5715"/>
                      <a:pt x="0" y="9525"/>
                      <a:pt x="0" y="12383"/>
                    </a:cubicBezTo>
                    <a:cubicBezTo>
                      <a:pt x="0" y="17145"/>
                      <a:pt x="1905" y="21908"/>
                      <a:pt x="5715" y="25718"/>
                    </a:cubicBezTo>
                    <a:cubicBezTo>
                      <a:pt x="9525" y="29528"/>
                      <a:pt x="14288" y="32385"/>
                      <a:pt x="20955" y="33338"/>
                    </a:cubicBezTo>
                    <a:cubicBezTo>
                      <a:pt x="21908" y="31433"/>
                      <a:pt x="23813" y="30480"/>
                      <a:pt x="23813" y="27623"/>
                    </a:cubicBezTo>
                    <a:cubicBezTo>
                      <a:pt x="24765" y="25718"/>
                      <a:pt x="24765" y="22860"/>
                      <a:pt x="25717" y="19050"/>
                    </a:cubicBezTo>
                    <a:cubicBezTo>
                      <a:pt x="25717" y="14288"/>
                      <a:pt x="24765" y="9525"/>
                      <a:pt x="21908" y="6668"/>
                    </a:cubicBezTo>
                    <a:cubicBezTo>
                      <a:pt x="19050" y="2858"/>
                      <a:pt x="16192" y="953"/>
                      <a:pt x="12383" y="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0" name="Google Shape;3460;p18"/>
              <p:cNvSpPr/>
              <p:nvPr/>
            </p:nvSpPr>
            <p:spPr>
              <a:xfrm>
                <a:off x="6030277" y="4486275"/>
                <a:ext cx="53339" cy="31432"/>
              </a:xfrm>
              <a:custGeom>
                <a:avLst/>
                <a:gdLst/>
                <a:ahLst/>
                <a:cxnLst/>
                <a:rect l="l" t="t" r="r" b="b"/>
                <a:pathLst>
                  <a:path w="53339" h="31432" extrusionOk="0">
                    <a:moveTo>
                      <a:pt x="26670" y="0"/>
                    </a:moveTo>
                    <a:cubicBezTo>
                      <a:pt x="19050" y="0"/>
                      <a:pt x="13335" y="1905"/>
                      <a:pt x="8572" y="4763"/>
                    </a:cubicBezTo>
                    <a:cubicBezTo>
                      <a:pt x="2857" y="8572"/>
                      <a:pt x="952" y="13335"/>
                      <a:pt x="0" y="18097"/>
                    </a:cubicBezTo>
                    <a:cubicBezTo>
                      <a:pt x="0" y="21907"/>
                      <a:pt x="952" y="24765"/>
                      <a:pt x="4763" y="27622"/>
                    </a:cubicBezTo>
                    <a:cubicBezTo>
                      <a:pt x="7620" y="30480"/>
                      <a:pt x="11430" y="31432"/>
                      <a:pt x="15240" y="31432"/>
                    </a:cubicBezTo>
                    <a:cubicBezTo>
                      <a:pt x="20955" y="31432"/>
                      <a:pt x="27622" y="30480"/>
                      <a:pt x="33338" y="27622"/>
                    </a:cubicBezTo>
                    <a:cubicBezTo>
                      <a:pt x="39052" y="24765"/>
                      <a:pt x="45720" y="20955"/>
                      <a:pt x="53340" y="15240"/>
                    </a:cubicBezTo>
                    <a:cubicBezTo>
                      <a:pt x="49530" y="10478"/>
                      <a:pt x="44767" y="6668"/>
                      <a:pt x="40005" y="3810"/>
                    </a:cubicBezTo>
                    <a:cubicBezTo>
                      <a:pt x="36195" y="1905"/>
                      <a:pt x="31432" y="953"/>
                      <a:pt x="26670" y="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1" name="Google Shape;3461;p18"/>
              <p:cNvSpPr/>
              <p:nvPr/>
            </p:nvSpPr>
            <p:spPr>
              <a:xfrm rot="-4289663">
                <a:off x="5514869" y="4359959"/>
                <a:ext cx="37147" cy="36195"/>
              </a:xfrm>
              <a:custGeom>
                <a:avLst/>
                <a:gdLst/>
                <a:ahLst/>
                <a:cxnLst/>
                <a:rect l="l" t="t" r="r" b="b"/>
                <a:pathLst>
                  <a:path w="37147" h="36195" extrusionOk="0">
                    <a:moveTo>
                      <a:pt x="0" y="0"/>
                    </a:moveTo>
                    <a:lnTo>
                      <a:pt x="37148" y="0"/>
                    </a:lnTo>
                    <a:lnTo>
                      <a:pt x="37148" y="36195"/>
                    </a:lnTo>
                    <a:lnTo>
                      <a:pt x="0" y="36195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2" name="Google Shape;3462;p18"/>
              <p:cNvSpPr/>
              <p:nvPr/>
            </p:nvSpPr>
            <p:spPr>
              <a:xfrm>
                <a:off x="5833809" y="4470677"/>
                <a:ext cx="53593" cy="30258"/>
              </a:xfrm>
              <a:custGeom>
                <a:avLst/>
                <a:gdLst/>
                <a:ahLst/>
                <a:cxnLst/>
                <a:rect l="l" t="t" r="r" b="b"/>
                <a:pathLst>
                  <a:path w="53593" h="30258" extrusionOk="0">
                    <a:moveTo>
                      <a:pt x="28828" y="357"/>
                    </a:moveTo>
                    <a:cubicBezTo>
                      <a:pt x="21208" y="-595"/>
                      <a:pt x="15493" y="357"/>
                      <a:pt x="9778" y="3215"/>
                    </a:cubicBezTo>
                    <a:cubicBezTo>
                      <a:pt x="4063" y="6072"/>
                      <a:pt x="1206" y="10835"/>
                      <a:pt x="253" y="15597"/>
                    </a:cubicBezTo>
                    <a:cubicBezTo>
                      <a:pt x="-699" y="19407"/>
                      <a:pt x="1206" y="22265"/>
                      <a:pt x="3111" y="25122"/>
                    </a:cubicBezTo>
                    <a:cubicBezTo>
                      <a:pt x="5968" y="27980"/>
                      <a:pt x="8826" y="29885"/>
                      <a:pt x="13588" y="29885"/>
                    </a:cubicBezTo>
                    <a:cubicBezTo>
                      <a:pt x="19303" y="30837"/>
                      <a:pt x="25971" y="29885"/>
                      <a:pt x="32638" y="27980"/>
                    </a:cubicBezTo>
                    <a:cubicBezTo>
                      <a:pt x="39306" y="26075"/>
                      <a:pt x="45973" y="23217"/>
                      <a:pt x="53593" y="18455"/>
                    </a:cubicBezTo>
                    <a:cubicBezTo>
                      <a:pt x="49783" y="13692"/>
                      <a:pt x="45973" y="8930"/>
                      <a:pt x="42163" y="5120"/>
                    </a:cubicBezTo>
                    <a:cubicBezTo>
                      <a:pt x="37401" y="3215"/>
                      <a:pt x="32638" y="1310"/>
                      <a:pt x="28828" y="357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3" name="Google Shape;3463;p18"/>
              <p:cNvSpPr/>
              <p:nvPr/>
            </p:nvSpPr>
            <p:spPr>
              <a:xfrm rot="-1450734">
                <a:off x="6823927" y="4289965"/>
                <a:ext cx="36196" cy="37148"/>
              </a:xfrm>
              <a:custGeom>
                <a:avLst/>
                <a:gdLst/>
                <a:ahLst/>
                <a:cxnLst/>
                <a:rect l="l" t="t" r="r" b="b"/>
                <a:pathLst>
                  <a:path w="36196" h="37148" extrusionOk="0">
                    <a:moveTo>
                      <a:pt x="0" y="0"/>
                    </a:moveTo>
                    <a:lnTo>
                      <a:pt x="36196" y="0"/>
                    </a:lnTo>
                    <a:lnTo>
                      <a:pt x="36196" y="37149"/>
                    </a:lnTo>
                    <a:lnTo>
                      <a:pt x="0" y="37149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4" name="Google Shape;3464;p18"/>
              <p:cNvSpPr/>
              <p:nvPr/>
            </p:nvSpPr>
            <p:spPr>
              <a:xfrm>
                <a:off x="6727133" y="4373310"/>
                <a:ext cx="54368" cy="46765"/>
              </a:xfrm>
              <a:custGeom>
                <a:avLst/>
                <a:gdLst/>
                <a:ahLst/>
                <a:cxnLst/>
                <a:rect l="l" t="t" r="r" b="b"/>
                <a:pathLst>
                  <a:path w="54368" h="46765" extrusionOk="0">
                    <a:moveTo>
                      <a:pt x="2279" y="24382"/>
                    </a:moveTo>
                    <a:cubicBezTo>
                      <a:pt x="374" y="28192"/>
                      <a:pt x="-579" y="31050"/>
                      <a:pt x="374" y="34859"/>
                    </a:cubicBezTo>
                    <a:cubicBezTo>
                      <a:pt x="2279" y="40575"/>
                      <a:pt x="6089" y="43432"/>
                      <a:pt x="11804" y="45337"/>
                    </a:cubicBezTo>
                    <a:cubicBezTo>
                      <a:pt x="17519" y="47242"/>
                      <a:pt x="24186" y="47242"/>
                      <a:pt x="29901" y="45337"/>
                    </a:cubicBezTo>
                    <a:cubicBezTo>
                      <a:pt x="39426" y="41527"/>
                      <a:pt x="46094" y="36765"/>
                      <a:pt x="49904" y="29145"/>
                    </a:cubicBezTo>
                    <a:cubicBezTo>
                      <a:pt x="54666" y="22477"/>
                      <a:pt x="55619" y="14857"/>
                      <a:pt x="52761" y="8190"/>
                    </a:cubicBezTo>
                    <a:cubicBezTo>
                      <a:pt x="50856" y="4380"/>
                      <a:pt x="47999" y="1522"/>
                      <a:pt x="42284" y="570"/>
                    </a:cubicBezTo>
                    <a:cubicBezTo>
                      <a:pt x="36569" y="-383"/>
                      <a:pt x="30854" y="-383"/>
                      <a:pt x="25139" y="2475"/>
                    </a:cubicBezTo>
                    <a:cubicBezTo>
                      <a:pt x="23234" y="5332"/>
                      <a:pt x="18471" y="9142"/>
                      <a:pt x="11804" y="13905"/>
                    </a:cubicBezTo>
                    <a:cubicBezTo>
                      <a:pt x="7994" y="16762"/>
                      <a:pt x="4184" y="20572"/>
                      <a:pt x="2279" y="24382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5" name="Google Shape;3465;p18"/>
              <p:cNvSpPr/>
              <p:nvPr/>
            </p:nvSpPr>
            <p:spPr>
              <a:xfrm>
                <a:off x="6563677" y="4377690"/>
                <a:ext cx="48577" cy="69294"/>
              </a:xfrm>
              <a:custGeom>
                <a:avLst/>
                <a:gdLst/>
                <a:ahLst/>
                <a:cxnLst/>
                <a:rect l="l" t="t" r="r" b="b"/>
                <a:pathLst>
                  <a:path w="48577" h="69294" extrusionOk="0">
                    <a:moveTo>
                      <a:pt x="0" y="11430"/>
                    </a:moveTo>
                    <a:lnTo>
                      <a:pt x="15240" y="63817"/>
                    </a:lnTo>
                    <a:cubicBezTo>
                      <a:pt x="16192" y="65722"/>
                      <a:pt x="17145" y="67628"/>
                      <a:pt x="19050" y="68580"/>
                    </a:cubicBezTo>
                    <a:cubicBezTo>
                      <a:pt x="20955" y="69532"/>
                      <a:pt x="22860" y="69532"/>
                      <a:pt x="24765" y="68580"/>
                    </a:cubicBezTo>
                    <a:cubicBezTo>
                      <a:pt x="30480" y="66675"/>
                      <a:pt x="36195" y="62865"/>
                      <a:pt x="40005" y="58103"/>
                    </a:cubicBezTo>
                    <a:cubicBezTo>
                      <a:pt x="44767" y="52388"/>
                      <a:pt x="46672" y="46672"/>
                      <a:pt x="48577" y="39053"/>
                    </a:cubicBezTo>
                    <a:lnTo>
                      <a:pt x="37147" y="0"/>
                    </a:lnTo>
                    <a:lnTo>
                      <a:pt x="0" y="11430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6" name="Google Shape;3466;p18"/>
              <p:cNvSpPr/>
              <p:nvPr/>
            </p:nvSpPr>
            <p:spPr>
              <a:xfrm>
                <a:off x="6273165" y="4475797"/>
                <a:ext cx="53339" cy="33337"/>
              </a:xfrm>
              <a:custGeom>
                <a:avLst/>
                <a:gdLst/>
                <a:ahLst/>
                <a:cxnLst/>
                <a:rect l="l" t="t" r="r" b="b"/>
                <a:pathLst>
                  <a:path w="53339" h="33337" extrusionOk="0">
                    <a:moveTo>
                      <a:pt x="23813" y="0"/>
                    </a:moveTo>
                    <a:cubicBezTo>
                      <a:pt x="16192" y="953"/>
                      <a:pt x="10477" y="3810"/>
                      <a:pt x="6667" y="7620"/>
                    </a:cubicBezTo>
                    <a:cubicBezTo>
                      <a:pt x="1905" y="12383"/>
                      <a:pt x="0" y="17145"/>
                      <a:pt x="0" y="21908"/>
                    </a:cubicBezTo>
                    <a:cubicBezTo>
                      <a:pt x="0" y="25718"/>
                      <a:pt x="1905" y="28575"/>
                      <a:pt x="5715" y="30480"/>
                    </a:cubicBezTo>
                    <a:cubicBezTo>
                      <a:pt x="8572" y="32385"/>
                      <a:pt x="12382" y="33338"/>
                      <a:pt x="17145" y="33338"/>
                    </a:cubicBezTo>
                    <a:cubicBezTo>
                      <a:pt x="22860" y="32385"/>
                      <a:pt x="28575" y="30480"/>
                      <a:pt x="35242" y="26670"/>
                    </a:cubicBezTo>
                    <a:cubicBezTo>
                      <a:pt x="40957" y="22860"/>
                      <a:pt x="46672" y="18097"/>
                      <a:pt x="53340" y="12383"/>
                    </a:cubicBezTo>
                    <a:cubicBezTo>
                      <a:pt x="48577" y="8572"/>
                      <a:pt x="43815" y="4763"/>
                      <a:pt x="39052" y="2858"/>
                    </a:cubicBezTo>
                    <a:cubicBezTo>
                      <a:pt x="33338" y="953"/>
                      <a:pt x="28575" y="0"/>
                      <a:pt x="23813" y="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7" name="Google Shape;3467;p18"/>
              <p:cNvSpPr/>
              <p:nvPr/>
            </p:nvSpPr>
            <p:spPr>
              <a:xfrm>
                <a:off x="6383654" y="4415790"/>
                <a:ext cx="75247" cy="88024"/>
              </a:xfrm>
              <a:custGeom>
                <a:avLst/>
                <a:gdLst/>
                <a:ahLst/>
                <a:cxnLst/>
                <a:rect l="l" t="t" r="r" b="b"/>
                <a:pathLst>
                  <a:path w="75247" h="88024" extrusionOk="0">
                    <a:moveTo>
                      <a:pt x="39053" y="6667"/>
                    </a:moveTo>
                    <a:lnTo>
                      <a:pt x="44767" y="35242"/>
                    </a:lnTo>
                    <a:lnTo>
                      <a:pt x="7620" y="41910"/>
                    </a:lnTo>
                    <a:cubicBezTo>
                      <a:pt x="4763" y="41910"/>
                      <a:pt x="2858" y="43815"/>
                      <a:pt x="1905" y="45720"/>
                    </a:cubicBezTo>
                    <a:cubicBezTo>
                      <a:pt x="0" y="47625"/>
                      <a:pt x="0" y="49530"/>
                      <a:pt x="0" y="52388"/>
                    </a:cubicBezTo>
                    <a:cubicBezTo>
                      <a:pt x="0" y="54292"/>
                      <a:pt x="1905" y="56197"/>
                      <a:pt x="3810" y="58103"/>
                    </a:cubicBezTo>
                    <a:cubicBezTo>
                      <a:pt x="5715" y="60007"/>
                      <a:pt x="8573" y="60960"/>
                      <a:pt x="11430" y="61913"/>
                    </a:cubicBezTo>
                    <a:cubicBezTo>
                      <a:pt x="13335" y="60007"/>
                      <a:pt x="16192" y="58103"/>
                      <a:pt x="20003" y="56197"/>
                    </a:cubicBezTo>
                    <a:cubicBezTo>
                      <a:pt x="22860" y="55245"/>
                      <a:pt x="27623" y="53340"/>
                      <a:pt x="33338" y="52388"/>
                    </a:cubicBezTo>
                    <a:lnTo>
                      <a:pt x="45720" y="65722"/>
                    </a:lnTo>
                    <a:lnTo>
                      <a:pt x="34290" y="67628"/>
                    </a:lnTo>
                    <a:cubicBezTo>
                      <a:pt x="30480" y="68580"/>
                      <a:pt x="26670" y="70485"/>
                      <a:pt x="23813" y="72390"/>
                    </a:cubicBezTo>
                    <a:cubicBezTo>
                      <a:pt x="20955" y="75247"/>
                      <a:pt x="20003" y="78105"/>
                      <a:pt x="20955" y="80963"/>
                    </a:cubicBezTo>
                    <a:cubicBezTo>
                      <a:pt x="21908" y="83820"/>
                      <a:pt x="22860" y="85725"/>
                      <a:pt x="25717" y="86678"/>
                    </a:cubicBezTo>
                    <a:cubicBezTo>
                      <a:pt x="28575" y="87630"/>
                      <a:pt x="32385" y="88582"/>
                      <a:pt x="35242" y="87630"/>
                    </a:cubicBezTo>
                    <a:cubicBezTo>
                      <a:pt x="43815" y="85725"/>
                      <a:pt x="52388" y="81915"/>
                      <a:pt x="59055" y="75247"/>
                    </a:cubicBezTo>
                    <a:cubicBezTo>
                      <a:pt x="66675" y="68580"/>
                      <a:pt x="71438" y="60007"/>
                      <a:pt x="75248" y="49530"/>
                    </a:cubicBezTo>
                    <a:lnTo>
                      <a:pt x="65723" y="0"/>
                    </a:lnTo>
                    <a:lnTo>
                      <a:pt x="39053" y="6667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8" name="Google Shape;3468;p18"/>
              <p:cNvSpPr/>
              <p:nvPr/>
            </p:nvSpPr>
            <p:spPr>
              <a:xfrm>
                <a:off x="4910701" y="3818108"/>
                <a:ext cx="2376312" cy="776751"/>
              </a:xfrm>
              <a:custGeom>
                <a:avLst/>
                <a:gdLst/>
                <a:ahLst/>
                <a:cxnLst/>
                <a:rect l="l" t="t" r="r" b="b"/>
                <a:pathLst>
                  <a:path w="2376312" h="776751" extrusionOk="0">
                    <a:moveTo>
                      <a:pt x="2324489" y="401466"/>
                    </a:moveTo>
                    <a:cubicBezTo>
                      <a:pt x="2315916" y="384321"/>
                      <a:pt x="2307344" y="367176"/>
                      <a:pt x="2299724" y="350031"/>
                    </a:cubicBezTo>
                    <a:cubicBezTo>
                      <a:pt x="2316869" y="337649"/>
                      <a:pt x="2332109" y="325266"/>
                      <a:pt x="2348301" y="310979"/>
                    </a:cubicBezTo>
                    <a:cubicBezTo>
                      <a:pt x="2399736" y="264306"/>
                      <a:pt x="2369256" y="202394"/>
                      <a:pt x="2344491" y="152864"/>
                    </a:cubicBezTo>
                    <a:lnTo>
                      <a:pt x="2339729" y="142386"/>
                    </a:lnTo>
                    <a:cubicBezTo>
                      <a:pt x="2327346" y="116669"/>
                      <a:pt x="2329251" y="90951"/>
                      <a:pt x="2331156" y="69044"/>
                    </a:cubicBezTo>
                    <a:cubicBezTo>
                      <a:pt x="2333061" y="48089"/>
                      <a:pt x="2334966" y="28086"/>
                      <a:pt x="2321631" y="14751"/>
                    </a:cubicBezTo>
                    <a:cubicBezTo>
                      <a:pt x="2310201" y="2369"/>
                      <a:pt x="2288294" y="-1441"/>
                      <a:pt x="2253051" y="464"/>
                    </a:cubicBezTo>
                    <a:lnTo>
                      <a:pt x="2253051" y="464"/>
                    </a:lnTo>
                    <a:cubicBezTo>
                      <a:pt x="2253051" y="464"/>
                      <a:pt x="2252099" y="464"/>
                      <a:pt x="2252099" y="464"/>
                    </a:cubicBezTo>
                    <a:cubicBezTo>
                      <a:pt x="2175899" y="5226"/>
                      <a:pt x="2128274" y="68091"/>
                      <a:pt x="2118749" y="177629"/>
                    </a:cubicBezTo>
                    <a:cubicBezTo>
                      <a:pt x="2112081" y="180486"/>
                      <a:pt x="2106366" y="184296"/>
                      <a:pt x="2099699" y="187154"/>
                    </a:cubicBezTo>
                    <a:cubicBezTo>
                      <a:pt x="2052074" y="209061"/>
                      <a:pt x="1995876" y="226206"/>
                      <a:pt x="1943489" y="239541"/>
                    </a:cubicBezTo>
                    <a:lnTo>
                      <a:pt x="1943489" y="239541"/>
                    </a:lnTo>
                    <a:cubicBezTo>
                      <a:pt x="1932059" y="242399"/>
                      <a:pt x="1923486" y="244304"/>
                      <a:pt x="1915866" y="246209"/>
                    </a:cubicBezTo>
                    <a:cubicBezTo>
                      <a:pt x="1915866" y="246209"/>
                      <a:pt x="1915866" y="246209"/>
                      <a:pt x="1914914" y="246209"/>
                    </a:cubicBezTo>
                    <a:lnTo>
                      <a:pt x="1914914" y="246209"/>
                    </a:lnTo>
                    <a:cubicBezTo>
                      <a:pt x="1906341" y="249066"/>
                      <a:pt x="1900626" y="250971"/>
                      <a:pt x="1896816" y="253829"/>
                    </a:cubicBezTo>
                    <a:cubicBezTo>
                      <a:pt x="1866336" y="272879"/>
                      <a:pt x="1887291" y="351936"/>
                      <a:pt x="1896816" y="381464"/>
                    </a:cubicBezTo>
                    <a:cubicBezTo>
                      <a:pt x="1760609" y="478619"/>
                      <a:pt x="1504386" y="540531"/>
                      <a:pt x="1219589" y="540531"/>
                    </a:cubicBezTo>
                    <a:cubicBezTo>
                      <a:pt x="1209111" y="540531"/>
                      <a:pt x="1199586" y="540531"/>
                      <a:pt x="1189109" y="540531"/>
                    </a:cubicBezTo>
                    <a:lnTo>
                      <a:pt x="1189109" y="540531"/>
                    </a:lnTo>
                    <a:cubicBezTo>
                      <a:pt x="1189109" y="540531"/>
                      <a:pt x="1189109" y="540531"/>
                      <a:pt x="1188156" y="540531"/>
                    </a:cubicBezTo>
                    <a:cubicBezTo>
                      <a:pt x="1188156" y="540531"/>
                      <a:pt x="1188156" y="540531"/>
                      <a:pt x="1187204" y="540531"/>
                    </a:cubicBezTo>
                    <a:lnTo>
                      <a:pt x="1187204" y="540531"/>
                    </a:lnTo>
                    <a:cubicBezTo>
                      <a:pt x="1176726" y="540531"/>
                      <a:pt x="1167201" y="540531"/>
                      <a:pt x="1156724" y="540531"/>
                    </a:cubicBezTo>
                    <a:cubicBezTo>
                      <a:pt x="871926" y="540531"/>
                      <a:pt x="615704" y="479571"/>
                      <a:pt x="479496" y="381464"/>
                    </a:cubicBezTo>
                    <a:cubicBezTo>
                      <a:pt x="489021" y="351936"/>
                      <a:pt x="509976" y="272879"/>
                      <a:pt x="479496" y="253829"/>
                    </a:cubicBezTo>
                    <a:cubicBezTo>
                      <a:pt x="475686" y="250971"/>
                      <a:pt x="469019" y="249066"/>
                      <a:pt x="461399" y="246209"/>
                    </a:cubicBezTo>
                    <a:lnTo>
                      <a:pt x="461399" y="246209"/>
                    </a:lnTo>
                    <a:cubicBezTo>
                      <a:pt x="461399" y="246209"/>
                      <a:pt x="461399" y="246209"/>
                      <a:pt x="460446" y="246209"/>
                    </a:cubicBezTo>
                    <a:cubicBezTo>
                      <a:pt x="452826" y="244304"/>
                      <a:pt x="444254" y="241446"/>
                      <a:pt x="432824" y="239541"/>
                    </a:cubicBezTo>
                    <a:lnTo>
                      <a:pt x="432824" y="239541"/>
                    </a:lnTo>
                    <a:cubicBezTo>
                      <a:pt x="379484" y="226206"/>
                      <a:pt x="323286" y="208109"/>
                      <a:pt x="276614" y="187154"/>
                    </a:cubicBezTo>
                    <a:cubicBezTo>
                      <a:pt x="269946" y="184296"/>
                      <a:pt x="263279" y="181439"/>
                      <a:pt x="257564" y="177629"/>
                    </a:cubicBezTo>
                    <a:cubicBezTo>
                      <a:pt x="248039" y="68091"/>
                      <a:pt x="200414" y="6179"/>
                      <a:pt x="124214" y="464"/>
                    </a:cubicBezTo>
                    <a:cubicBezTo>
                      <a:pt x="124214" y="464"/>
                      <a:pt x="123261" y="464"/>
                      <a:pt x="123261" y="464"/>
                    </a:cubicBezTo>
                    <a:lnTo>
                      <a:pt x="123261" y="464"/>
                    </a:lnTo>
                    <a:cubicBezTo>
                      <a:pt x="87066" y="-1441"/>
                      <a:pt x="66111" y="3321"/>
                      <a:pt x="54681" y="14751"/>
                    </a:cubicBezTo>
                    <a:cubicBezTo>
                      <a:pt x="41346" y="28086"/>
                      <a:pt x="43251" y="48089"/>
                      <a:pt x="45156" y="69044"/>
                    </a:cubicBezTo>
                    <a:cubicBezTo>
                      <a:pt x="47061" y="91904"/>
                      <a:pt x="49919" y="116669"/>
                      <a:pt x="36584" y="142386"/>
                    </a:cubicBezTo>
                    <a:lnTo>
                      <a:pt x="31821" y="152864"/>
                    </a:lnTo>
                    <a:cubicBezTo>
                      <a:pt x="7056" y="202394"/>
                      <a:pt x="-23424" y="264306"/>
                      <a:pt x="28011" y="310979"/>
                    </a:cubicBezTo>
                    <a:cubicBezTo>
                      <a:pt x="43251" y="325266"/>
                      <a:pt x="59444" y="338601"/>
                      <a:pt x="76589" y="350031"/>
                    </a:cubicBezTo>
                    <a:cubicBezTo>
                      <a:pt x="69921" y="367176"/>
                      <a:pt x="60396" y="385274"/>
                      <a:pt x="51824" y="401466"/>
                    </a:cubicBezTo>
                    <a:cubicBezTo>
                      <a:pt x="36584" y="430041"/>
                      <a:pt x="21344" y="460521"/>
                      <a:pt x="13724" y="493859"/>
                    </a:cubicBezTo>
                    <a:cubicBezTo>
                      <a:pt x="10866" y="506241"/>
                      <a:pt x="4199" y="609111"/>
                      <a:pt x="25154" y="616731"/>
                    </a:cubicBezTo>
                    <a:cubicBezTo>
                      <a:pt x="28964" y="617684"/>
                      <a:pt x="36584" y="618636"/>
                      <a:pt x="42299" y="606254"/>
                    </a:cubicBezTo>
                    <a:cubicBezTo>
                      <a:pt x="64206" y="562439"/>
                      <a:pt x="100401" y="516719"/>
                      <a:pt x="123261" y="515766"/>
                    </a:cubicBezTo>
                    <a:cubicBezTo>
                      <a:pt x="127071" y="515766"/>
                      <a:pt x="133739" y="516719"/>
                      <a:pt x="140406" y="526244"/>
                    </a:cubicBezTo>
                    <a:cubicBezTo>
                      <a:pt x="146121" y="534816"/>
                      <a:pt x="150884" y="548151"/>
                      <a:pt x="155646" y="557676"/>
                    </a:cubicBezTo>
                    <a:cubicBezTo>
                      <a:pt x="162314" y="573869"/>
                      <a:pt x="165171" y="581489"/>
                      <a:pt x="173744" y="579584"/>
                    </a:cubicBezTo>
                    <a:cubicBezTo>
                      <a:pt x="182316" y="577679"/>
                      <a:pt x="182316" y="568154"/>
                      <a:pt x="182316" y="560534"/>
                    </a:cubicBezTo>
                    <a:cubicBezTo>
                      <a:pt x="182316" y="511004"/>
                      <a:pt x="196604" y="463379"/>
                      <a:pt x="211844" y="419564"/>
                    </a:cubicBezTo>
                    <a:cubicBezTo>
                      <a:pt x="247086" y="432899"/>
                      <a:pt x="281376" y="442424"/>
                      <a:pt x="315666" y="451949"/>
                    </a:cubicBezTo>
                    <a:cubicBezTo>
                      <a:pt x="316619" y="451949"/>
                      <a:pt x="317571" y="452901"/>
                      <a:pt x="318524" y="452901"/>
                    </a:cubicBezTo>
                    <a:lnTo>
                      <a:pt x="315666" y="455759"/>
                    </a:lnTo>
                    <a:cubicBezTo>
                      <a:pt x="305189" y="467189"/>
                      <a:pt x="289949" y="481476"/>
                      <a:pt x="289949" y="481476"/>
                    </a:cubicBezTo>
                    <a:cubicBezTo>
                      <a:pt x="279471" y="492906"/>
                      <a:pt x="273756" y="507194"/>
                      <a:pt x="275661" y="520529"/>
                    </a:cubicBezTo>
                    <a:cubicBezTo>
                      <a:pt x="276614" y="533864"/>
                      <a:pt x="284234" y="545294"/>
                      <a:pt x="296616" y="553866"/>
                    </a:cubicBezTo>
                    <a:cubicBezTo>
                      <a:pt x="492831" y="693884"/>
                      <a:pt x="814776" y="776751"/>
                      <a:pt x="1157676" y="776751"/>
                    </a:cubicBezTo>
                    <a:cubicBezTo>
                      <a:pt x="1167201" y="776751"/>
                      <a:pt x="1177679" y="776751"/>
                      <a:pt x="1189109" y="776751"/>
                    </a:cubicBezTo>
                    <a:cubicBezTo>
                      <a:pt x="1199586" y="776751"/>
                      <a:pt x="1210064" y="776751"/>
                      <a:pt x="1220541" y="776751"/>
                    </a:cubicBezTo>
                    <a:cubicBezTo>
                      <a:pt x="1563441" y="776751"/>
                      <a:pt x="1885386" y="692931"/>
                      <a:pt x="2081601" y="553866"/>
                    </a:cubicBezTo>
                    <a:cubicBezTo>
                      <a:pt x="2093984" y="545294"/>
                      <a:pt x="2100651" y="532911"/>
                      <a:pt x="2102556" y="520529"/>
                    </a:cubicBezTo>
                    <a:cubicBezTo>
                      <a:pt x="2103509" y="507194"/>
                      <a:pt x="2098746" y="492906"/>
                      <a:pt x="2088269" y="481476"/>
                    </a:cubicBezTo>
                    <a:cubicBezTo>
                      <a:pt x="2088269" y="481476"/>
                      <a:pt x="2073029" y="467189"/>
                      <a:pt x="2062551" y="455759"/>
                    </a:cubicBezTo>
                    <a:lnTo>
                      <a:pt x="2059694" y="452901"/>
                    </a:lnTo>
                    <a:cubicBezTo>
                      <a:pt x="2060646" y="452901"/>
                      <a:pt x="2061599" y="451949"/>
                      <a:pt x="2062551" y="451949"/>
                    </a:cubicBezTo>
                    <a:cubicBezTo>
                      <a:pt x="2096841" y="442424"/>
                      <a:pt x="2132084" y="431946"/>
                      <a:pt x="2166374" y="419564"/>
                    </a:cubicBezTo>
                    <a:cubicBezTo>
                      <a:pt x="2181614" y="463379"/>
                      <a:pt x="2195901" y="511004"/>
                      <a:pt x="2195901" y="560534"/>
                    </a:cubicBezTo>
                    <a:cubicBezTo>
                      <a:pt x="2195901" y="568154"/>
                      <a:pt x="2195901" y="577679"/>
                      <a:pt x="2204474" y="579584"/>
                    </a:cubicBezTo>
                    <a:cubicBezTo>
                      <a:pt x="2213046" y="581489"/>
                      <a:pt x="2215904" y="573869"/>
                      <a:pt x="2222571" y="557676"/>
                    </a:cubicBezTo>
                    <a:cubicBezTo>
                      <a:pt x="2226381" y="547199"/>
                      <a:pt x="2232096" y="534816"/>
                      <a:pt x="2237811" y="526244"/>
                    </a:cubicBezTo>
                    <a:cubicBezTo>
                      <a:pt x="2244479" y="516719"/>
                      <a:pt x="2250194" y="515766"/>
                      <a:pt x="2254956" y="515766"/>
                    </a:cubicBezTo>
                    <a:cubicBezTo>
                      <a:pt x="2277816" y="516719"/>
                      <a:pt x="2314011" y="563391"/>
                      <a:pt x="2335919" y="606254"/>
                    </a:cubicBezTo>
                    <a:cubicBezTo>
                      <a:pt x="2341634" y="618636"/>
                      <a:pt x="2349254" y="617684"/>
                      <a:pt x="2353064" y="616731"/>
                    </a:cubicBezTo>
                    <a:cubicBezTo>
                      <a:pt x="2374019" y="609111"/>
                      <a:pt x="2367351" y="506241"/>
                      <a:pt x="2364494" y="493859"/>
                    </a:cubicBezTo>
                    <a:cubicBezTo>
                      <a:pt x="2354969" y="459569"/>
                      <a:pt x="2339729" y="430041"/>
                      <a:pt x="2324489" y="401466"/>
                    </a:cubicBezTo>
                    <a:close/>
                    <a:moveTo>
                      <a:pt x="165171" y="538626"/>
                    </a:moveTo>
                    <a:cubicBezTo>
                      <a:pt x="162314" y="531006"/>
                      <a:pt x="158504" y="523386"/>
                      <a:pt x="153741" y="516719"/>
                    </a:cubicBezTo>
                    <a:cubicBezTo>
                      <a:pt x="143264" y="500526"/>
                      <a:pt x="130881" y="497669"/>
                      <a:pt x="121356" y="498621"/>
                    </a:cubicBezTo>
                    <a:cubicBezTo>
                      <a:pt x="87066" y="500526"/>
                      <a:pt x="48966" y="554819"/>
                      <a:pt x="29916" y="591966"/>
                    </a:cubicBezTo>
                    <a:cubicBezTo>
                      <a:pt x="26106" y="568154"/>
                      <a:pt x="26106" y="515766"/>
                      <a:pt x="29916" y="497669"/>
                    </a:cubicBezTo>
                    <a:cubicBezTo>
                      <a:pt x="37536" y="466236"/>
                      <a:pt x="51824" y="437661"/>
                      <a:pt x="67064" y="409086"/>
                    </a:cubicBezTo>
                    <a:cubicBezTo>
                      <a:pt x="75636" y="392894"/>
                      <a:pt x="84209" y="376701"/>
                      <a:pt x="90876" y="359556"/>
                    </a:cubicBezTo>
                    <a:cubicBezTo>
                      <a:pt x="122309" y="380511"/>
                      <a:pt x="156599" y="398609"/>
                      <a:pt x="194699" y="413849"/>
                    </a:cubicBezTo>
                    <a:cubicBezTo>
                      <a:pt x="181364" y="452901"/>
                      <a:pt x="168029" y="494811"/>
                      <a:pt x="165171" y="538626"/>
                    </a:cubicBezTo>
                    <a:close/>
                    <a:moveTo>
                      <a:pt x="103259" y="26181"/>
                    </a:moveTo>
                    <a:cubicBezTo>
                      <a:pt x="104211" y="23324"/>
                      <a:pt x="105164" y="16656"/>
                      <a:pt x="123261" y="16656"/>
                    </a:cubicBezTo>
                    <a:cubicBezTo>
                      <a:pt x="203271" y="22371"/>
                      <a:pt x="230894" y="97619"/>
                      <a:pt x="239466" y="166199"/>
                    </a:cubicBezTo>
                    <a:cubicBezTo>
                      <a:pt x="148979" y="115716"/>
                      <a:pt x="97544" y="50946"/>
                      <a:pt x="103259" y="26181"/>
                    </a:cubicBezTo>
                    <a:close/>
                    <a:moveTo>
                      <a:pt x="469019" y="345269"/>
                    </a:moveTo>
                    <a:cubicBezTo>
                      <a:pt x="467114" y="351936"/>
                      <a:pt x="465209" y="357651"/>
                      <a:pt x="464256" y="364319"/>
                    </a:cubicBezTo>
                    <a:cubicBezTo>
                      <a:pt x="462351" y="363366"/>
                      <a:pt x="461399" y="362414"/>
                      <a:pt x="459494" y="360509"/>
                    </a:cubicBezTo>
                    <a:cubicBezTo>
                      <a:pt x="441396" y="346221"/>
                      <a:pt x="431871" y="336696"/>
                      <a:pt x="435681" y="324314"/>
                    </a:cubicBezTo>
                    <a:cubicBezTo>
                      <a:pt x="438539" y="314789"/>
                      <a:pt x="444254" y="312884"/>
                      <a:pt x="452826" y="312884"/>
                    </a:cubicBezTo>
                    <a:cubicBezTo>
                      <a:pt x="456636" y="312884"/>
                      <a:pt x="460446" y="312884"/>
                      <a:pt x="465209" y="313836"/>
                    </a:cubicBezTo>
                    <a:cubicBezTo>
                      <a:pt x="469019" y="313836"/>
                      <a:pt x="471876" y="314789"/>
                      <a:pt x="475686" y="314789"/>
                    </a:cubicBezTo>
                    <a:moveTo>
                      <a:pt x="565221" y="589109"/>
                    </a:moveTo>
                    <a:cubicBezTo>
                      <a:pt x="560459" y="578631"/>
                      <a:pt x="559506" y="571011"/>
                      <a:pt x="561411" y="565296"/>
                    </a:cubicBezTo>
                    <a:cubicBezTo>
                      <a:pt x="561411" y="564344"/>
                      <a:pt x="563316" y="563391"/>
                      <a:pt x="564269" y="563391"/>
                    </a:cubicBezTo>
                    <a:cubicBezTo>
                      <a:pt x="566174" y="563391"/>
                      <a:pt x="568079" y="563391"/>
                      <a:pt x="569984" y="563391"/>
                    </a:cubicBezTo>
                    <a:lnTo>
                      <a:pt x="580461" y="567201"/>
                    </a:lnTo>
                    <a:lnTo>
                      <a:pt x="591891" y="531959"/>
                    </a:lnTo>
                    <a:lnTo>
                      <a:pt x="572841" y="525291"/>
                    </a:lnTo>
                    <a:lnTo>
                      <a:pt x="572841" y="526244"/>
                    </a:lnTo>
                    <a:lnTo>
                      <a:pt x="553791" y="518624"/>
                    </a:lnTo>
                    <a:lnTo>
                      <a:pt x="512834" y="615779"/>
                    </a:lnTo>
                    <a:lnTo>
                      <a:pt x="499499" y="597681"/>
                    </a:lnTo>
                    <a:lnTo>
                      <a:pt x="513786" y="564344"/>
                    </a:lnTo>
                    <a:cubicBezTo>
                      <a:pt x="511881" y="565296"/>
                      <a:pt x="509976" y="566249"/>
                      <a:pt x="507119" y="566249"/>
                    </a:cubicBezTo>
                    <a:cubicBezTo>
                      <a:pt x="505214" y="566249"/>
                      <a:pt x="503309" y="566249"/>
                      <a:pt x="501404" y="565296"/>
                    </a:cubicBezTo>
                    <a:cubicBezTo>
                      <a:pt x="499499" y="564344"/>
                      <a:pt x="498546" y="563391"/>
                      <a:pt x="496641" y="561486"/>
                    </a:cubicBezTo>
                    <a:cubicBezTo>
                      <a:pt x="494736" y="559581"/>
                      <a:pt x="492831" y="557676"/>
                      <a:pt x="491879" y="554819"/>
                    </a:cubicBezTo>
                    <a:cubicBezTo>
                      <a:pt x="491879" y="558629"/>
                      <a:pt x="490926" y="561486"/>
                      <a:pt x="489974" y="564344"/>
                    </a:cubicBezTo>
                    <a:cubicBezTo>
                      <a:pt x="487116" y="571011"/>
                      <a:pt x="482354" y="575774"/>
                      <a:pt x="475686" y="577679"/>
                    </a:cubicBezTo>
                    <a:cubicBezTo>
                      <a:pt x="469019" y="580536"/>
                      <a:pt x="463304" y="580536"/>
                      <a:pt x="456636" y="577679"/>
                    </a:cubicBezTo>
                    <a:cubicBezTo>
                      <a:pt x="447111" y="573869"/>
                      <a:pt x="440444" y="565296"/>
                      <a:pt x="435681" y="551961"/>
                    </a:cubicBezTo>
                    <a:cubicBezTo>
                      <a:pt x="430919" y="538626"/>
                      <a:pt x="429014" y="522434"/>
                      <a:pt x="429966" y="504336"/>
                    </a:cubicBezTo>
                    <a:lnTo>
                      <a:pt x="436634" y="503384"/>
                    </a:lnTo>
                    <a:cubicBezTo>
                      <a:pt x="435681" y="515766"/>
                      <a:pt x="438539" y="527196"/>
                      <a:pt x="442349" y="536721"/>
                    </a:cubicBezTo>
                    <a:cubicBezTo>
                      <a:pt x="446159" y="546246"/>
                      <a:pt x="452826" y="552914"/>
                      <a:pt x="460446" y="555771"/>
                    </a:cubicBezTo>
                    <a:cubicBezTo>
                      <a:pt x="465209" y="557676"/>
                      <a:pt x="469019" y="557676"/>
                      <a:pt x="473781" y="556724"/>
                    </a:cubicBezTo>
                    <a:cubicBezTo>
                      <a:pt x="478544" y="554819"/>
                      <a:pt x="481401" y="551961"/>
                      <a:pt x="483306" y="548151"/>
                    </a:cubicBezTo>
                    <a:cubicBezTo>
                      <a:pt x="484259" y="546246"/>
                      <a:pt x="484259" y="543389"/>
                      <a:pt x="484259" y="540531"/>
                    </a:cubicBezTo>
                    <a:cubicBezTo>
                      <a:pt x="484259" y="537674"/>
                      <a:pt x="483306" y="534816"/>
                      <a:pt x="482354" y="532911"/>
                    </a:cubicBezTo>
                    <a:cubicBezTo>
                      <a:pt x="476639" y="533864"/>
                      <a:pt x="469019" y="532911"/>
                      <a:pt x="459494" y="531006"/>
                    </a:cubicBezTo>
                    <a:lnTo>
                      <a:pt x="457589" y="511004"/>
                    </a:lnTo>
                    <a:cubicBezTo>
                      <a:pt x="465209" y="513861"/>
                      <a:pt x="472829" y="514814"/>
                      <a:pt x="480449" y="513861"/>
                    </a:cubicBezTo>
                    <a:cubicBezTo>
                      <a:pt x="487116" y="512909"/>
                      <a:pt x="491879" y="509099"/>
                      <a:pt x="494736" y="504336"/>
                    </a:cubicBezTo>
                    <a:cubicBezTo>
                      <a:pt x="495689" y="501479"/>
                      <a:pt x="495689" y="499574"/>
                      <a:pt x="494736" y="496716"/>
                    </a:cubicBezTo>
                    <a:cubicBezTo>
                      <a:pt x="493784" y="493859"/>
                      <a:pt x="491879" y="492906"/>
                      <a:pt x="489974" y="491954"/>
                    </a:cubicBezTo>
                    <a:cubicBezTo>
                      <a:pt x="484259" y="490049"/>
                      <a:pt x="478544" y="488144"/>
                      <a:pt x="472829" y="488144"/>
                    </a:cubicBezTo>
                    <a:cubicBezTo>
                      <a:pt x="467114" y="488144"/>
                      <a:pt x="461399" y="489096"/>
                      <a:pt x="456636" y="491954"/>
                    </a:cubicBezTo>
                    <a:lnTo>
                      <a:pt x="451874" y="471951"/>
                    </a:lnTo>
                    <a:cubicBezTo>
                      <a:pt x="456636" y="470046"/>
                      <a:pt x="462351" y="469094"/>
                      <a:pt x="468066" y="469094"/>
                    </a:cubicBezTo>
                    <a:cubicBezTo>
                      <a:pt x="473781" y="469094"/>
                      <a:pt x="479496" y="470999"/>
                      <a:pt x="486164" y="472904"/>
                    </a:cubicBezTo>
                    <a:cubicBezTo>
                      <a:pt x="491879" y="475761"/>
                      <a:pt x="497594" y="482429"/>
                      <a:pt x="501404" y="493859"/>
                    </a:cubicBezTo>
                    <a:cubicBezTo>
                      <a:pt x="505214" y="505289"/>
                      <a:pt x="506166" y="513861"/>
                      <a:pt x="504261" y="519576"/>
                    </a:cubicBezTo>
                    <a:cubicBezTo>
                      <a:pt x="503309" y="522434"/>
                      <a:pt x="501404" y="525291"/>
                      <a:pt x="498546" y="527196"/>
                    </a:cubicBezTo>
                    <a:cubicBezTo>
                      <a:pt x="495689" y="529101"/>
                      <a:pt x="492831" y="531006"/>
                      <a:pt x="489021" y="531959"/>
                    </a:cubicBezTo>
                    <a:cubicBezTo>
                      <a:pt x="490926" y="534816"/>
                      <a:pt x="491879" y="538626"/>
                      <a:pt x="492831" y="544341"/>
                    </a:cubicBezTo>
                    <a:cubicBezTo>
                      <a:pt x="494736" y="546246"/>
                      <a:pt x="497594" y="548151"/>
                      <a:pt x="500451" y="549104"/>
                    </a:cubicBezTo>
                    <a:cubicBezTo>
                      <a:pt x="504261" y="551009"/>
                      <a:pt x="508071" y="551009"/>
                      <a:pt x="511881" y="551009"/>
                    </a:cubicBezTo>
                    <a:cubicBezTo>
                      <a:pt x="515691" y="550056"/>
                      <a:pt x="519501" y="549104"/>
                      <a:pt x="522359" y="546246"/>
                    </a:cubicBezTo>
                    <a:lnTo>
                      <a:pt x="536646" y="511004"/>
                    </a:lnTo>
                    <a:lnTo>
                      <a:pt x="521406" y="504336"/>
                    </a:lnTo>
                    <a:lnTo>
                      <a:pt x="515691" y="486239"/>
                    </a:lnTo>
                    <a:lnTo>
                      <a:pt x="568079" y="508146"/>
                    </a:lnTo>
                    <a:lnTo>
                      <a:pt x="675711" y="544341"/>
                    </a:lnTo>
                    <a:lnTo>
                      <a:pt x="675711" y="545294"/>
                    </a:lnTo>
                    <a:lnTo>
                      <a:pt x="782391" y="573869"/>
                    </a:lnTo>
                    <a:lnTo>
                      <a:pt x="789059" y="590061"/>
                    </a:lnTo>
                    <a:lnTo>
                      <a:pt x="769056" y="585299"/>
                    </a:lnTo>
                    <a:lnTo>
                      <a:pt x="742386" y="686264"/>
                    </a:lnTo>
                    <a:lnTo>
                      <a:pt x="727146" y="670071"/>
                    </a:lnTo>
                    <a:lnTo>
                      <a:pt x="741434" y="616731"/>
                    </a:lnTo>
                    <a:lnTo>
                      <a:pt x="706191" y="607206"/>
                    </a:lnTo>
                    <a:cubicBezTo>
                      <a:pt x="703334" y="606254"/>
                      <a:pt x="700476" y="607206"/>
                      <a:pt x="697619" y="609111"/>
                    </a:cubicBezTo>
                    <a:cubicBezTo>
                      <a:pt x="694761" y="611969"/>
                      <a:pt x="692856" y="614826"/>
                      <a:pt x="691904" y="619589"/>
                    </a:cubicBezTo>
                    <a:cubicBezTo>
                      <a:pt x="689999" y="627209"/>
                      <a:pt x="689999" y="634829"/>
                      <a:pt x="691904" y="643401"/>
                    </a:cubicBezTo>
                    <a:cubicBezTo>
                      <a:pt x="693809" y="651974"/>
                      <a:pt x="697619" y="659594"/>
                      <a:pt x="702381" y="667214"/>
                    </a:cubicBezTo>
                    <a:lnTo>
                      <a:pt x="693809" y="671024"/>
                    </a:lnTo>
                    <a:cubicBezTo>
                      <a:pt x="686189" y="656736"/>
                      <a:pt x="680474" y="644354"/>
                      <a:pt x="677616" y="633876"/>
                    </a:cubicBezTo>
                    <a:cubicBezTo>
                      <a:pt x="673806" y="623399"/>
                      <a:pt x="673806" y="613874"/>
                      <a:pt x="674759" y="608159"/>
                    </a:cubicBezTo>
                    <a:cubicBezTo>
                      <a:pt x="676664" y="601491"/>
                      <a:pt x="680474" y="596729"/>
                      <a:pt x="685236" y="592919"/>
                    </a:cubicBezTo>
                    <a:cubicBezTo>
                      <a:pt x="690951" y="589109"/>
                      <a:pt x="695714" y="588156"/>
                      <a:pt x="701429" y="590061"/>
                    </a:cubicBezTo>
                    <a:lnTo>
                      <a:pt x="745244" y="601491"/>
                    </a:lnTo>
                    <a:lnTo>
                      <a:pt x="750959" y="580536"/>
                    </a:lnTo>
                    <a:lnTo>
                      <a:pt x="681426" y="562439"/>
                    </a:lnTo>
                    <a:lnTo>
                      <a:pt x="681426" y="562439"/>
                    </a:lnTo>
                    <a:lnTo>
                      <a:pt x="678569" y="561486"/>
                    </a:lnTo>
                    <a:lnTo>
                      <a:pt x="677616" y="561486"/>
                    </a:lnTo>
                    <a:lnTo>
                      <a:pt x="677616" y="561486"/>
                    </a:lnTo>
                    <a:lnTo>
                      <a:pt x="662376" y="556724"/>
                    </a:lnTo>
                    <a:lnTo>
                      <a:pt x="632849" y="645306"/>
                    </a:lnTo>
                    <a:lnTo>
                      <a:pt x="634754" y="646259"/>
                    </a:lnTo>
                    <a:lnTo>
                      <a:pt x="640469" y="661499"/>
                    </a:lnTo>
                    <a:lnTo>
                      <a:pt x="623324" y="656736"/>
                    </a:lnTo>
                    <a:cubicBezTo>
                      <a:pt x="619514" y="655784"/>
                      <a:pt x="614751" y="655784"/>
                      <a:pt x="610941" y="658641"/>
                    </a:cubicBezTo>
                    <a:cubicBezTo>
                      <a:pt x="607131" y="661499"/>
                      <a:pt x="604274" y="665309"/>
                      <a:pt x="603321" y="670071"/>
                    </a:cubicBezTo>
                    <a:cubicBezTo>
                      <a:pt x="602369" y="672929"/>
                      <a:pt x="602369" y="675786"/>
                      <a:pt x="604274" y="679596"/>
                    </a:cubicBezTo>
                    <a:cubicBezTo>
                      <a:pt x="606179" y="682454"/>
                      <a:pt x="608084" y="684359"/>
                      <a:pt x="610941" y="685311"/>
                    </a:cubicBezTo>
                    <a:cubicBezTo>
                      <a:pt x="615704" y="686264"/>
                      <a:pt x="620466" y="687216"/>
                      <a:pt x="625229" y="686264"/>
                    </a:cubicBezTo>
                    <a:cubicBezTo>
                      <a:pt x="630944" y="685311"/>
                      <a:pt x="635706" y="684359"/>
                      <a:pt x="640469" y="681501"/>
                    </a:cubicBezTo>
                    <a:lnTo>
                      <a:pt x="647136" y="698646"/>
                    </a:lnTo>
                    <a:cubicBezTo>
                      <a:pt x="642374" y="700551"/>
                      <a:pt x="637611" y="701504"/>
                      <a:pt x="631896" y="701504"/>
                    </a:cubicBezTo>
                    <a:cubicBezTo>
                      <a:pt x="626181" y="701504"/>
                      <a:pt x="620466" y="700551"/>
                      <a:pt x="613799" y="698646"/>
                    </a:cubicBezTo>
                    <a:cubicBezTo>
                      <a:pt x="607131" y="696741"/>
                      <a:pt x="602369" y="691026"/>
                      <a:pt x="598559" y="681501"/>
                    </a:cubicBezTo>
                    <a:cubicBezTo>
                      <a:pt x="594749" y="671976"/>
                      <a:pt x="593796" y="663404"/>
                      <a:pt x="595701" y="655784"/>
                    </a:cubicBezTo>
                    <a:cubicBezTo>
                      <a:pt x="597606" y="650069"/>
                      <a:pt x="600464" y="646259"/>
                      <a:pt x="606179" y="643401"/>
                    </a:cubicBezTo>
                    <a:cubicBezTo>
                      <a:pt x="609036" y="641496"/>
                      <a:pt x="612846" y="641496"/>
                      <a:pt x="616656" y="641496"/>
                    </a:cubicBezTo>
                    <a:lnTo>
                      <a:pt x="613799" y="638639"/>
                    </a:lnTo>
                    <a:lnTo>
                      <a:pt x="626181" y="601491"/>
                    </a:lnTo>
                    <a:lnTo>
                      <a:pt x="591891" y="590061"/>
                    </a:lnTo>
                    <a:lnTo>
                      <a:pt x="588081" y="601491"/>
                    </a:lnTo>
                    <a:cubicBezTo>
                      <a:pt x="587129" y="604349"/>
                      <a:pt x="586176" y="606254"/>
                      <a:pt x="584271" y="607206"/>
                    </a:cubicBezTo>
                    <a:cubicBezTo>
                      <a:pt x="582366" y="608159"/>
                      <a:pt x="580461" y="609111"/>
                      <a:pt x="578556" y="608159"/>
                    </a:cubicBezTo>
                    <a:moveTo>
                      <a:pt x="1193871" y="634829"/>
                    </a:moveTo>
                    <a:lnTo>
                      <a:pt x="1191966" y="739604"/>
                    </a:lnTo>
                    <a:lnTo>
                      <a:pt x="1172916" y="727221"/>
                    </a:lnTo>
                    <a:lnTo>
                      <a:pt x="1172916" y="703409"/>
                    </a:lnTo>
                    <a:cubicBezTo>
                      <a:pt x="1168154" y="707219"/>
                      <a:pt x="1163391" y="710076"/>
                      <a:pt x="1158629" y="711981"/>
                    </a:cubicBezTo>
                    <a:cubicBezTo>
                      <a:pt x="1153866" y="713886"/>
                      <a:pt x="1149104" y="714839"/>
                      <a:pt x="1144341" y="714839"/>
                    </a:cubicBezTo>
                    <a:cubicBezTo>
                      <a:pt x="1135769" y="714839"/>
                      <a:pt x="1126244" y="710076"/>
                      <a:pt x="1117671" y="701504"/>
                    </a:cubicBezTo>
                    <a:cubicBezTo>
                      <a:pt x="1109099" y="692931"/>
                      <a:pt x="1104336" y="684359"/>
                      <a:pt x="1104336" y="676739"/>
                    </a:cubicBezTo>
                    <a:cubicBezTo>
                      <a:pt x="1104336" y="670071"/>
                      <a:pt x="1107194" y="664356"/>
                      <a:pt x="1112909" y="659594"/>
                    </a:cubicBezTo>
                    <a:cubicBezTo>
                      <a:pt x="1118624" y="654831"/>
                      <a:pt x="1126244" y="652926"/>
                      <a:pt x="1133864" y="652926"/>
                    </a:cubicBezTo>
                    <a:cubicBezTo>
                      <a:pt x="1141484" y="652926"/>
                      <a:pt x="1148151" y="654831"/>
                      <a:pt x="1154819" y="659594"/>
                    </a:cubicBezTo>
                    <a:cubicBezTo>
                      <a:pt x="1161486" y="663404"/>
                      <a:pt x="1167201" y="669119"/>
                      <a:pt x="1172916" y="676739"/>
                    </a:cubicBezTo>
                    <a:lnTo>
                      <a:pt x="1173869" y="634829"/>
                    </a:lnTo>
                    <a:lnTo>
                      <a:pt x="1095764" y="632924"/>
                    </a:lnTo>
                    <a:lnTo>
                      <a:pt x="1095764" y="631971"/>
                    </a:lnTo>
                    <a:lnTo>
                      <a:pt x="1070999" y="630066"/>
                    </a:lnTo>
                    <a:cubicBezTo>
                      <a:pt x="1076714" y="634829"/>
                      <a:pt x="1080524" y="639591"/>
                      <a:pt x="1083381" y="646259"/>
                    </a:cubicBezTo>
                    <a:cubicBezTo>
                      <a:pt x="1086239" y="652926"/>
                      <a:pt x="1088144" y="658641"/>
                      <a:pt x="1087191" y="665309"/>
                    </a:cubicBezTo>
                    <a:cubicBezTo>
                      <a:pt x="1086239" y="672929"/>
                      <a:pt x="1083381" y="680549"/>
                      <a:pt x="1077666" y="688169"/>
                    </a:cubicBezTo>
                    <a:cubicBezTo>
                      <a:pt x="1071951" y="694836"/>
                      <a:pt x="1065284" y="700551"/>
                      <a:pt x="1056711" y="705314"/>
                    </a:cubicBezTo>
                    <a:lnTo>
                      <a:pt x="1079571" y="735794"/>
                    </a:lnTo>
                    <a:lnTo>
                      <a:pt x="1069094" y="743414"/>
                    </a:lnTo>
                    <a:lnTo>
                      <a:pt x="1049091" y="708171"/>
                    </a:lnTo>
                    <a:cubicBezTo>
                      <a:pt x="1048139" y="709124"/>
                      <a:pt x="1047186" y="709124"/>
                      <a:pt x="1045281" y="709124"/>
                    </a:cubicBezTo>
                    <a:cubicBezTo>
                      <a:pt x="1044329" y="709124"/>
                      <a:pt x="1042424" y="709124"/>
                      <a:pt x="1040519" y="709124"/>
                    </a:cubicBezTo>
                    <a:cubicBezTo>
                      <a:pt x="1036709" y="709124"/>
                      <a:pt x="1031946" y="706266"/>
                      <a:pt x="1028136" y="701504"/>
                    </a:cubicBezTo>
                    <a:cubicBezTo>
                      <a:pt x="1024326" y="696741"/>
                      <a:pt x="1022421" y="691979"/>
                      <a:pt x="1022421" y="688169"/>
                    </a:cubicBezTo>
                    <a:cubicBezTo>
                      <a:pt x="1022421" y="685311"/>
                      <a:pt x="1023374" y="682454"/>
                      <a:pt x="1026231" y="680549"/>
                    </a:cubicBezTo>
                    <a:cubicBezTo>
                      <a:pt x="1028136" y="678644"/>
                      <a:pt x="1030041" y="677691"/>
                      <a:pt x="1032899" y="677691"/>
                    </a:cubicBezTo>
                    <a:cubicBezTo>
                      <a:pt x="1035756" y="677691"/>
                      <a:pt x="1038614" y="678644"/>
                      <a:pt x="1041471" y="680549"/>
                    </a:cubicBezTo>
                    <a:cubicBezTo>
                      <a:pt x="1044329" y="682454"/>
                      <a:pt x="1046234" y="685311"/>
                      <a:pt x="1048139" y="688169"/>
                    </a:cubicBezTo>
                    <a:cubicBezTo>
                      <a:pt x="1050996" y="687216"/>
                      <a:pt x="1054806" y="685311"/>
                      <a:pt x="1057664" y="682454"/>
                    </a:cubicBezTo>
                    <a:cubicBezTo>
                      <a:pt x="1060521" y="679596"/>
                      <a:pt x="1063379" y="675786"/>
                      <a:pt x="1066236" y="671976"/>
                    </a:cubicBezTo>
                    <a:cubicBezTo>
                      <a:pt x="1053854" y="670071"/>
                      <a:pt x="1045281" y="665309"/>
                      <a:pt x="1038614" y="659594"/>
                    </a:cubicBezTo>
                    <a:cubicBezTo>
                      <a:pt x="1031946" y="652926"/>
                      <a:pt x="1028136" y="646259"/>
                      <a:pt x="1029089" y="638639"/>
                    </a:cubicBezTo>
                    <a:cubicBezTo>
                      <a:pt x="1029089" y="636734"/>
                      <a:pt x="1030041" y="634829"/>
                      <a:pt x="1030994" y="632924"/>
                    </a:cubicBezTo>
                    <a:cubicBezTo>
                      <a:pt x="1031946" y="631019"/>
                      <a:pt x="1033851" y="630066"/>
                      <a:pt x="1035756" y="628161"/>
                    </a:cubicBezTo>
                    <a:lnTo>
                      <a:pt x="1023374" y="627209"/>
                    </a:lnTo>
                    <a:lnTo>
                      <a:pt x="1023374" y="628161"/>
                    </a:lnTo>
                    <a:lnTo>
                      <a:pt x="1003371" y="625304"/>
                    </a:lnTo>
                    <a:lnTo>
                      <a:pt x="990036" y="729126"/>
                    </a:lnTo>
                    <a:lnTo>
                      <a:pt x="972891" y="714839"/>
                    </a:lnTo>
                    <a:lnTo>
                      <a:pt x="975749" y="691026"/>
                    </a:lnTo>
                    <a:cubicBezTo>
                      <a:pt x="970986" y="693884"/>
                      <a:pt x="966224" y="696741"/>
                      <a:pt x="960509" y="697694"/>
                    </a:cubicBezTo>
                    <a:cubicBezTo>
                      <a:pt x="955746" y="699599"/>
                      <a:pt x="950031" y="699599"/>
                      <a:pt x="946221" y="699599"/>
                    </a:cubicBezTo>
                    <a:cubicBezTo>
                      <a:pt x="937649" y="698646"/>
                      <a:pt x="929076" y="692931"/>
                      <a:pt x="921456" y="683406"/>
                    </a:cubicBezTo>
                    <a:cubicBezTo>
                      <a:pt x="913836" y="673881"/>
                      <a:pt x="910026" y="665309"/>
                      <a:pt x="910979" y="657689"/>
                    </a:cubicBezTo>
                    <a:cubicBezTo>
                      <a:pt x="911931" y="651021"/>
                      <a:pt x="915741" y="645306"/>
                      <a:pt x="921456" y="641496"/>
                    </a:cubicBezTo>
                    <a:cubicBezTo>
                      <a:pt x="928124" y="637686"/>
                      <a:pt x="935744" y="635781"/>
                      <a:pt x="943364" y="636734"/>
                    </a:cubicBezTo>
                    <a:cubicBezTo>
                      <a:pt x="950984" y="637686"/>
                      <a:pt x="957651" y="640544"/>
                      <a:pt x="963366" y="645306"/>
                    </a:cubicBezTo>
                    <a:cubicBezTo>
                      <a:pt x="970034" y="650069"/>
                      <a:pt x="974796" y="656736"/>
                      <a:pt x="979559" y="664356"/>
                    </a:cubicBezTo>
                    <a:lnTo>
                      <a:pt x="985274" y="623399"/>
                    </a:lnTo>
                    <a:lnTo>
                      <a:pt x="908121" y="613874"/>
                    </a:lnTo>
                    <a:lnTo>
                      <a:pt x="907169" y="612921"/>
                    </a:lnTo>
                    <a:lnTo>
                      <a:pt x="893834" y="610064"/>
                    </a:lnTo>
                    <a:lnTo>
                      <a:pt x="875736" y="712934"/>
                    </a:lnTo>
                    <a:lnTo>
                      <a:pt x="858591" y="697694"/>
                    </a:lnTo>
                    <a:lnTo>
                      <a:pt x="874784" y="606254"/>
                    </a:lnTo>
                    <a:lnTo>
                      <a:pt x="855734" y="603396"/>
                    </a:lnTo>
                    <a:lnTo>
                      <a:pt x="848114" y="587204"/>
                    </a:lnTo>
                    <a:lnTo>
                      <a:pt x="883356" y="593871"/>
                    </a:lnTo>
                    <a:cubicBezTo>
                      <a:pt x="881451" y="588156"/>
                      <a:pt x="880499" y="583394"/>
                      <a:pt x="879546" y="580536"/>
                    </a:cubicBezTo>
                    <a:cubicBezTo>
                      <a:pt x="878594" y="576726"/>
                      <a:pt x="878594" y="573869"/>
                      <a:pt x="878594" y="571011"/>
                    </a:cubicBezTo>
                    <a:cubicBezTo>
                      <a:pt x="880499" y="561486"/>
                      <a:pt x="885261" y="553866"/>
                      <a:pt x="893834" y="548151"/>
                    </a:cubicBezTo>
                    <a:cubicBezTo>
                      <a:pt x="902406" y="542436"/>
                      <a:pt x="911931" y="540531"/>
                      <a:pt x="922409" y="542436"/>
                    </a:cubicBezTo>
                    <a:cubicBezTo>
                      <a:pt x="930981" y="544341"/>
                      <a:pt x="939554" y="550056"/>
                      <a:pt x="948126" y="560534"/>
                    </a:cubicBezTo>
                    <a:cubicBezTo>
                      <a:pt x="957651" y="571964"/>
                      <a:pt x="967176" y="586251"/>
                      <a:pt x="975749" y="603396"/>
                    </a:cubicBezTo>
                    <a:lnTo>
                      <a:pt x="970034" y="606254"/>
                    </a:lnTo>
                    <a:cubicBezTo>
                      <a:pt x="964319" y="593871"/>
                      <a:pt x="957651" y="582441"/>
                      <a:pt x="949079" y="573869"/>
                    </a:cubicBezTo>
                    <a:cubicBezTo>
                      <a:pt x="941459" y="565296"/>
                      <a:pt x="932886" y="560534"/>
                      <a:pt x="924314" y="559581"/>
                    </a:cubicBezTo>
                    <a:cubicBezTo>
                      <a:pt x="916694" y="558629"/>
                      <a:pt x="909074" y="559581"/>
                      <a:pt x="902406" y="564344"/>
                    </a:cubicBezTo>
                    <a:cubicBezTo>
                      <a:pt x="895739" y="569106"/>
                      <a:pt x="891929" y="574821"/>
                      <a:pt x="890024" y="582441"/>
                    </a:cubicBezTo>
                    <a:cubicBezTo>
                      <a:pt x="889071" y="588156"/>
                      <a:pt x="889071" y="591966"/>
                      <a:pt x="889071" y="594824"/>
                    </a:cubicBezTo>
                    <a:lnTo>
                      <a:pt x="904311" y="597681"/>
                    </a:lnTo>
                    <a:lnTo>
                      <a:pt x="905264" y="598634"/>
                    </a:lnTo>
                    <a:lnTo>
                      <a:pt x="1013849" y="612921"/>
                    </a:lnTo>
                    <a:lnTo>
                      <a:pt x="1013849" y="612921"/>
                    </a:lnTo>
                    <a:lnTo>
                      <a:pt x="1092906" y="618636"/>
                    </a:lnTo>
                    <a:lnTo>
                      <a:pt x="1093859" y="619589"/>
                    </a:lnTo>
                    <a:lnTo>
                      <a:pt x="1204349" y="621494"/>
                    </a:lnTo>
                    <a:lnTo>
                      <a:pt x="1214826" y="635781"/>
                    </a:lnTo>
                    <a:lnTo>
                      <a:pt x="1193871" y="634829"/>
                    </a:lnTo>
                    <a:close/>
                    <a:moveTo>
                      <a:pt x="1911104" y="313836"/>
                    </a:moveTo>
                    <a:cubicBezTo>
                      <a:pt x="1915866" y="312884"/>
                      <a:pt x="1919676" y="312884"/>
                      <a:pt x="1923486" y="312884"/>
                    </a:cubicBezTo>
                    <a:cubicBezTo>
                      <a:pt x="1933011" y="312884"/>
                      <a:pt x="1937774" y="315741"/>
                      <a:pt x="1940631" y="324314"/>
                    </a:cubicBezTo>
                    <a:cubicBezTo>
                      <a:pt x="1945394" y="336696"/>
                      <a:pt x="1934916" y="346221"/>
                      <a:pt x="1916819" y="360509"/>
                    </a:cubicBezTo>
                    <a:cubicBezTo>
                      <a:pt x="1914914" y="361461"/>
                      <a:pt x="1913961" y="362414"/>
                      <a:pt x="1912056" y="364319"/>
                    </a:cubicBezTo>
                    <a:cubicBezTo>
                      <a:pt x="1911104" y="357651"/>
                      <a:pt x="1908246" y="351936"/>
                      <a:pt x="1907294" y="345269"/>
                    </a:cubicBezTo>
                    <a:cubicBezTo>
                      <a:pt x="1904436" y="334791"/>
                      <a:pt x="1900626" y="323361"/>
                      <a:pt x="1900626" y="314789"/>
                    </a:cubicBezTo>
                    <a:cubicBezTo>
                      <a:pt x="1903484" y="314789"/>
                      <a:pt x="1907294" y="313836"/>
                      <a:pt x="1911104" y="313836"/>
                    </a:cubicBezTo>
                    <a:close/>
                    <a:moveTo>
                      <a:pt x="1933964" y="540531"/>
                    </a:moveTo>
                    <a:cubicBezTo>
                      <a:pt x="1934916" y="543389"/>
                      <a:pt x="1935869" y="545294"/>
                      <a:pt x="1934916" y="547199"/>
                    </a:cubicBezTo>
                    <a:cubicBezTo>
                      <a:pt x="1933964" y="550056"/>
                      <a:pt x="1933011" y="551009"/>
                      <a:pt x="1931106" y="551961"/>
                    </a:cubicBezTo>
                    <a:cubicBezTo>
                      <a:pt x="1925391" y="554819"/>
                      <a:pt x="1917771" y="553866"/>
                      <a:pt x="1908246" y="549104"/>
                    </a:cubicBezTo>
                    <a:cubicBezTo>
                      <a:pt x="1898721" y="544341"/>
                      <a:pt x="1892054" y="539579"/>
                      <a:pt x="1889196" y="533864"/>
                    </a:cubicBezTo>
                    <a:cubicBezTo>
                      <a:pt x="1888244" y="532911"/>
                      <a:pt x="1889196" y="531006"/>
                      <a:pt x="1890149" y="530054"/>
                    </a:cubicBezTo>
                    <a:cubicBezTo>
                      <a:pt x="1891101" y="528149"/>
                      <a:pt x="1893006" y="527196"/>
                      <a:pt x="1894911" y="526244"/>
                    </a:cubicBezTo>
                    <a:lnTo>
                      <a:pt x="1904436" y="521481"/>
                    </a:lnTo>
                    <a:lnTo>
                      <a:pt x="1889196" y="488144"/>
                    </a:lnTo>
                    <a:lnTo>
                      <a:pt x="1871099" y="496716"/>
                    </a:lnTo>
                    <a:lnTo>
                      <a:pt x="1871099" y="496716"/>
                    </a:lnTo>
                    <a:lnTo>
                      <a:pt x="1867289" y="498621"/>
                    </a:lnTo>
                    <a:lnTo>
                      <a:pt x="1866336" y="499574"/>
                    </a:lnTo>
                    <a:lnTo>
                      <a:pt x="1866336" y="499574"/>
                    </a:lnTo>
                    <a:lnTo>
                      <a:pt x="1832999" y="511956"/>
                    </a:lnTo>
                    <a:cubicBezTo>
                      <a:pt x="1837761" y="514814"/>
                      <a:pt x="1841571" y="517671"/>
                      <a:pt x="1844429" y="520529"/>
                    </a:cubicBezTo>
                    <a:cubicBezTo>
                      <a:pt x="1847286" y="523386"/>
                      <a:pt x="1850144" y="527196"/>
                      <a:pt x="1851096" y="530054"/>
                    </a:cubicBezTo>
                    <a:cubicBezTo>
                      <a:pt x="1852049" y="532911"/>
                      <a:pt x="1852049" y="535769"/>
                      <a:pt x="1851096" y="539579"/>
                    </a:cubicBezTo>
                    <a:cubicBezTo>
                      <a:pt x="1850144" y="543389"/>
                      <a:pt x="1848239" y="546246"/>
                      <a:pt x="1846334" y="550056"/>
                    </a:cubicBezTo>
                    <a:cubicBezTo>
                      <a:pt x="1855859" y="548151"/>
                      <a:pt x="1865384" y="549104"/>
                      <a:pt x="1873004" y="551961"/>
                    </a:cubicBezTo>
                    <a:cubicBezTo>
                      <a:pt x="1880624" y="554819"/>
                      <a:pt x="1886339" y="560534"/>
                      <a:pt x="1889196" y="567201"/>
                    </a:cubicBezTo>
                    <a:cubicBezTo>
                      <a:pt x="1893006" y="575774"/>
                      <a:pt x="1892054" y="585299"/>
                      <a:pt x="1886339" y="593871"/>
                    </a:cubicBezTo>
                    <a:cubicBezTo>
                      <a:pt x="1880624" y="603396"/>
                      <a:pt x="1872051" y="610064"/>
                      <a:pt x="1861574" y="613874"/>
                    </a:cubicBezTo>
                    <a:cubicBezTo>
                      <a:pt x="1852049" y="617684"/>
                      <a:pt x="1840619" y="615779"/>
                      <a:pt x="1827284" y="609111"/>
                    </a:cubicBezTo>
                    <a:cubicBezTo>
                      <a:pt x="1813949" y="602444"/>
                      <a:pt x="1805376" y="593871"/>
                      <a:pt x="1801566" y="583394"/>
                    </a:cubicBezTo>
                    <a:cubicBezTo>
                      <a:pt x="1799661" y="578631"/>
                      <a:pt x="1800614" y="572916"/>
                      <a:pt x="1803471" y="567201"/>
                    </a:cubicBezTo>
                    <a:cubicBezTo>
                      <a:pt x="1807281" y="561486"/>
                      <a:pt x="1812044" y="556724"/>
                      <a:pt x="1818711" y="551961"/>
                    </a:cubicBezTo>
                    <a:cubicBezTo>
                      <a:pt x="1824426" y="549104"/>
                      <a:pt x="1828236" y="544341"/>
                      <a:pt x="1831094" y="539579"/>
                    </a:cubicBezTo>
                    <a:cubicBezTo>
                      <a:pt x="1833951" y="534816"/>
                      <a:pt x="1834904" y="531006"/>
                      <a:pt x="1832999" y="527196"/>
                    </a:cubicBezTo>
                    <a:cubicBezTo>
                      <a:pt x="1832046" y="524339"/>
                      <a:pt x="1830141" y="521481"/>
                      <a:pt x="1828236" y="519576"/>
                    </a:cubicBezTo>
                    <a:cubicBezTo>
                      <a:pt x="1826331" y="517671"/>
                      <a:pt x="1825379" y="515766"/>
                      <a:pt x="1822521" y="514814"/>
                    </a:cubicBezTo>
                    <a:lnTo>
                      <a:pt x="1772039" y="533864"/>
                    </a:lnTo>
                    <a:lnTo>
                      <a:pt x="1772039" y="533864"/>
                    </a:lnTo>
                    <a:lnTo>
                      <a:pt x="1757751" y="538626"/>
                    </a:lnTo>
                    <a:lnTo>
                      <a:pt x="1791089" y="637686"/>
                    </a:lnTo>
                    <a:lnTo>
                      <a:pt x="1769181" y="632924"/>
                    </a:lnTo>
                    <a:lnTo>
                      <a:pt x="1739654" y="545294"/>
                    </a:lnTo>
                    <a:lnTo>
                      <a:pt x="1726319" y="550056"/>
                    </a:lnTo>
                    <a:lnTo>
                      <a:pt x="1727271" y="551009"/>
                    </a:lnTo>
                    <a:lnTo>
                      <a:pt x="1708221" y="556724"/>
                    </a:lnTo>
                    <a:lnTo>
                      <a:pt x="1737749" y="657689"/>
                    </a:lnTo>
                    <a:lnTo>
                      <a:pt x="1715841" y="651974"/>
                    </a:lnTo>
                    <a:lnTo>
                      <a:pt x="1708221" y="627209"/>
                    </a:lnTo>
                    <a:cubicBezTo>
                      <a:pt x="1707269" y="630066"/>
                      <a:pt x="1705364" y="631971"/>
                      <a:pt x="1702506" y="633876"/>
                    </a:cubicBezTo>
                    <a:cubicBezTo>
                      <a:pt x="1699649" y="635781"/>
                      <a:pt x="1696791" y="637686"/>
                      <a:pt x="1693934" y="638639"/>
                    </a:cubicBezTo>
                    <a:cubicBezTo>
                      <a:pt x="1685361" y="641496"/>
                      <a:pt x="1675836" y="640544"/>
                      <a:pt x="1665359" y="635781"/>
                    </a:cubicBezTo>
                    <a:cubicBezTo>
                      <a:pt x="1654881" y="631971"/>
                      <a:pt x="1648214" y="626256"/>
                      <a:pt x="1646309" y="619589"/>
                    </a:cubicBezTo>
                    <a:lnTo>
                      <a:pt x="1633926" y="578631"/>
                    </a:lnTo>
                    <a:lnTo>
                      <a:pt x="1622496" y="582441"/>
                    </a:lnTo>
                    <a:lnTo>
                      <a:pt x="1621544" y="581489"/>
                    </a:lnTo>
                    <a:lnTo>
                      <a:pt x="1607256" y="585299"/>
                    </a:lnTo>
                    <a:lnTo>
                      <a:pt x="1632021" y="687216"/>
                    </a:lnTo>
                    <a:lnTo>
                      <a:pt x="1611066" y="680549"/>
                    </a:lnTo>
                    <a:lnTo>
                      <a:pt x="1589159" y="590061"/>
                    </a:lnTo>
                    <a:lnTo>
                      <a:pt x="1574871" y="593871"/>
                    </a:lnTo>
                    <a:lnTo>
                      <a:pt x="1575824" y="594824"/>
                    </a:lnTo>
                    <a:lnTo>
                      <a:pt x="1555821" y="598634"/>
                    </a:lnTo>
                    <a:lnTo>
                      <a:pt x="1574871" y="701504"/>
                    </a:lnTo>
                    <a:lnTo>
                      <a:pt x="1553916" y="692931"/>
                    </a:lnTo>
                    <a:lnTo>
                      <a:pt x="1551059" y="676739"/>
                    </a:lnTo>
                    <a:cubicBezTo>
                      <a:pt x="1548201" y="682454"/>
                      <a:pt x="1543439" y="686264"/>
                      <a:pt x="1537724" y="690074"/>
                    </a:cubicBezTo>
                    <a:cubicBezTo>
                      <a:pt x="1531056" y="693884"/>
                      <a:pt x="1524389" y="696741"/>
                      <a:pt x="1516769" y="697694"/>
                    </a:cubicBezTo>
                    <a:cubicBezTo>
                      <a:pt x="1508196" y="699599"/>
                      <a:pt x="1499624" y="697694"/>
                      <a:pt x="1490099" y="692931"/>
                    </a:cubicBezTo>
                    <a:cubicBezTo>
                      <a:pt x="1480574" y="688169"/>
                      <a:pt x="1474859" y="682454"/>
                      <a:pt x="1473906" y="676739"/>
                    </a:cubicBezTo>
                    <a:cubicBezTo>
                      <a:pt x="1473906" y="675786"/>
                      <a:pt x="1473906" y="673881"/>
                      <a:pt x="1474859" y="671976"/>
                    </a:cubicBezTo>
                    <a:cubicBezTo>
                      <a:pt x="1475811" y="670071"/>
                      <a:pt x="1476764" y="668166"/>
                      <a:pt x="1478669" y="666261"/>
                    </a:cubicBezTo>
                    <a:cubicBezTo>
                      <a:pt x="1472954" y="664356"/>
                      <a:pt x="1467239" y="661499"/>
                      <a:pt x="1463429" y="657689"/>
                    </a:cubicBezTo>
                    <a:cubicBezTo>
                      <a:pt x="1459619" y="653879"/>
                      <a:pt x="1456761" y="650069"/>
                      <a:pt x="1455809" y="646259"/>
                    </a:cubicBezTo>
                    <a:cubicBezTo>
                      <a:pt x="1454856" y="641496"/>
                      <a:pt x="1455809" y="636734"/>
                      <a:pt x="1459619" y="633876"/>
                    </a:cubicBezTo>
                    <a:cubicBezTo>
                      <a:pt x="1462476" y="630066"/>
                      <a:pt x="1466286" y="628161"/>
                      <a:pt x="1472001" y="626256"/>
                    </a:cubicBezTo>
                    <a:lnTo>
                      <a:pt x="1495814" y="621494"/>
                    </a:lnTo>
                    <a:lnTo>
                      <a:pt x="1493909" y="610064"/>
                    </a:lnTo>
                    <a:lnTo>
                      <a:pt x="1443426" y="619589"/>
                    </a:lnTo>
                    <a:lnTo>
                      <a:pt x="1443426" y="619589"/>
                    </a:lnTo>
                    <a:lnTo>
                      <a:pt x="1429139" y="621494"/>
                    </a:lnTo>
                    <a:lnTo>
                      <a:pt x="1441521" y="725316"/>
                    </a:lnTo>
                    <a:lnTo>
                      <a:pt x="1421519" y="715791"/>
                    </a:lnTo>
                    <a:lnTo>
                      <a:pt x="1418661" y="691979"/>
                    </a:lnTo>
                    <a:cubicBezTo>
                      <a:pt x="1414851" y="696741"/>
                      <a:pt x="1410089" y="699599"/>
                      <a:pt x="1405326" y="702456"/>
                    </a:cubicBezTo>
                    <a:cubicBezTo>
                      <a:pt x="1400564" y="705314"/>
                      <a:pt x="1395801" y="707219"/>
                      <a:pt x="1391991" y="707219"/>
                    </a:cubicBezTo>
                    <a:cubicBezTo>
                      <a:pt x="1383419" y="708171"/>
                      <a:pt x="1373894" y="705314"/>
                      <a:pt x="1363416" y="697694"/>
                    </a:cubicBezTo>
                    <a:cubicBezTo>
                      <a:pt x="1353891" y="690074"/>
                      <a:pt x="1348176" y="683406"/>
                      <a:pt x="1347224" y="674834"/>
                    </a:cubicBezTo>
                    <a:cubicBezTo>
                      <a:pt x="1346271" y="668166"/>
                      <a:pt x="1348176" y="661499"/>
                      <a:pt x="1353891" y="656736"/>
                    </a:cubicBezTo>
                    <a:cubicBezTo>
                      <a:pt x="1359606" y="651021"/>
                      <a:pt x="1366274" y="648164"/>
                      <a:pt x="1373894" y="647211"/>
                    </a:cubicBezTo>
                    <a:cubicBezTo>
                      <a:pt x="1381514" y="646259"/>
                      <a:pt x="1388181" y="647211"/>
                      <a:pt x="1395801" y="651021"/>
                    </a:cubicBezTo>
                    <a:cubicBezTo>
                      <a:pt x="1403421" y="653879"/>
                      <a:pt x="1410089" y="658641"/>
                      <a:pt x="1415804" y="665309"/>
                    </a:cubicBezTo>
                    <a:lnTo>
                      <a:pt x="1411041" y="624351"/>
                    </a:lnTo>
                    <a:lnTo>
                      <a:pt x="1333889" y="633876"/>
                    </a:lnTo>
                    <a:lnTo>
                      <a:pt x="1332936" y="632924"/>
                    </a:lnTo>
                    <a:lnTo>
                      <a:pt x="1318649" y="633876"/>
                    </a:lnTo>
                    <a:lnTo>
                      <a:pt x="1326269" y="738651"/>
                    </a:lnTo>
                    <a:lnTo>
                      <a:pt x="1306266" y="728174"/>
                    </a:lnTo>
                    <a:lnTo>
                      <a:pt x="1299599" y="635781"/>
                    </a:lnTo>
                    <a:lnTo>
                      <a:pt x="1280549" y="636734"/>
                    </a:lnTo>
                    <a:lnTo>
                      <a:pt x="1269119" y="623399"/>
                    </a:lnTo>
                    <a:lnTo>
                      <a:pt x="1304361" y="620541"/>
                    </a:lnTo>
                    <a:cubicBezTo>
                      <a:pt x="1301504" y="615779"/>
                      <a:pt x="1298646" y="611969"/>
                      <a:pt x="1297694" y="608159"/>
                    </a:cubicBezTo>
                    <a:cubicBezTo>
                      <a:pt x="1295789" y="604349"/>
                      <a:pt x="1294836" y="601491"/>
                      <a:pt x="1294836" y="599586"/>
                    </a:cubicBezTo>
                    <a:cubicBezTo>
                      <a:pt x="1293884" y="590061"/>
                      <a:pt x="1297694" y="581489"/>
                      <a:pt x="1304361" y="573869"/>
                    </a:cubicBezTo>
                    <a:cubicBezTo>
                      <a:pt x="1311029" y="566249"/>
                      <a:pt x="1319601" y="562439"/>
                      <a:pt x="1330079" y="561486"/>
                    </a:cubicBezTo>
                    <a:cubicBezTo>
                      <a:pt x="1338651" y="560534"/>
                      <a:pt x="1348176" y="564344"/>
                      <a:pt x="1359606" y="572916"/>
                    </a:cubicBezTo>
                    <a:cubicBezTo>
                      <a:pt x="1371989" y="581489"/>
                      <a:pt x="1384371" y="592919"/>
                      <a:pt x="1396754" y="608159"/>
                    </a:cubicBezTo>
                    <a:lnTo>
                      <a:pt x="1391991" y="611969"/>
                    </a:lnTo>
                    <a:cubicBezTo>
                      <a:pt x="1383419" y="600539"/>
                      <a:pt x="1373894" y="591966"/>
                      <a:pt x="1364369" y="585299"/>
                    </a:cubicBezTo>
                    <a:cubicBezTo>
                      <a:pt x="1354844" y="579584"/>
                      <a:pt x="1345319" y="576726"/>
                      <a:pt x="1337699" y="576726"/>
                    </a:cubicBezTo>
                    <a:cubicBezTo>
                      <a:pt x="1330079" y="577679"/>
                      <a:pt x="1322459" y="580536"/>
                      <a:pt x="1316744" y="587204"/>
                    </a:cubicBezTo>
                    <a:cubicBezTo>
                      <a:pt x="1311029" y="592919"/>
                      <a:pt x="1309124" y="599586"/>
                      <a:pt x="1309124" y="608159"/>
                    </a:cubicBezTo>
                    <a:cubicBezTo>
                      <a:pt x="1309124" y="613874"/>
                      <a:pt x="1310076" y="617684"/>
                      <a:pt x="1311029" y="619589"/>
                    </a:cubicBezTo>
                    <a:lnTo>
                      <a:pt x="1326269" y="618636"/>
                    </a:lnTo>
                    <a:lnTo>
                      <a:pt x="1327221" y="619589"/>
                    </a:lnTo>
                    <a:lnTo>
                      <a:pt x="1436759" y="607206"/>
                    </a:lnTo>
                    <a:lnTo>
                      <a:pt x="1437711" y="608159"/>
                    </a:lnTo>
                    <a:lnTo>
                      <a:pt x="1558679" y="585299"/>
                    </a:lnTo>
                    <a:lnTo>
                      <a:pt x="1558679" y="585299"/>
                    </a:lnTo>
                    <a:lnTo>
                      <a:pt x="1615829" y="571011"/>
                    </a:lnTo>
                    <a:lnTo>
                      <a:pt x="1616781" y="571964"/>
                    </a:lnTo>
                    <a:lnTo>
                      <a:pt x="1709174" y="545294"/>
                    </a:lnTo>
                    <a:lnTo>
                      <a:pt x="1744416" y="533864"/>
                    </a:lnTo>
                    <a:cubicBezTo>
                      <a:pt x="1737749" y="524339"/>
                      <a:pt x="1731081" y="516719"/>
                      <a:pt x="1722509" y="511956"/>
                    </a:cubicBezTo>
                    <a:cubicBezTo>
                      <a:pt x="1713936" y="507194"/>
                      <a:pt x="1706316" y="506241"/>
                      <a:pt x="1699649" y="509099"/>
                    </a:cubicBezTo>
                    <a:cubicBezTo>
                      <a:pt x="1694886" y="511004"/>
                      <a:pt x="1691076" y="513861"/>
                      <a:pt x="1689171" y="519576"/>
                    </a:cubicBezTo>
                    <a:cubicBezTo>
                      <a:pt x="1687266" y="524339"/>
                      <a:pt x="1687266" y="530054"/>
                      <a:pt x="1689171" y="535769"/>
                    </a:cubicBezTo>
                    <a:cubicBezTo>
                      <a:pt x="1690124" y="537674"/>
                      <a:pt x="1691076" y="540531"/>
                      <a:pt x="1692981" y="542436"/>
                    </a:cubicBezTo>
                    <a:cubicBezTo>
                      <a:pt x="1694886" y="544341"/>
                      <a:pt x="1696791" y="546246"/>
                      <a:pt x="1699649" y="548151"/>
                    </a:cubicBezTo>
                    <a:lnTo>
                      <a:pt x="1692981" y="550056"/>
                    </a:lnTo>
                    <a:cubicBezTo>
                      <a:pt x="1689171" y="548151"/>
                      <a:pt x="1685361" y="544341"/>
                      <a:pt x="1682504" y="540531"/>
                    </a:cubicBezTo>
                    <a:cubicBezTo>
                      <a:pt x="1679646" y="535769"/>
                      <a:pt x="1676789" y="531959"/>
                      <a:pt x="1675836" y="527196"/>
                    </a:cubicBezTo>
                    <a:cubicBezTo>
                      <a:pt x="1672979" y="519576"/>
                      <a:pt x="1673931" y="512909"/>
                      <a:pt x="1676789" y="505289"/>
                    </a:cubicBezTo>
                    <a:cubicBezTo>
                      <a:pt x="1679646" y="498621"/>
                      <a:pt x="1685361" y="493859"/>
                      <a:pt x="1692029" y="491001"/>
                    </a:cubicBezTo>
                    <a:cubicBezTo>
                      <a:pt x="1701554" y="488144"/>
                      <a:pt x="1712031" y="490049"/>
                      <a:pt x="1722509" y="497669"/>
                    </a:cubicBezTo>
                    <a:cubicBezTo>
                      <a:pt x="1733939" y="505289"/>
                      <a:pt x="1743464" y="516719"/>
                      <a:pt x="1752036" y="531006"/>
                    </a:cubicBezTo>
                    <a:lnTo>
                      <a:pt x="1765371" y="526244"/>
                    </a:lnTo>
                    <a:lnTo>
                      <a:pt x="1766324" y="526244"/>
                    </a:lnTo>
                    <a:lnTo>
                      <a:pt x="1859669" y="491001"/>
                    </a:lnTo>
                    <a:lnTo>
                      <a:pt x="1859669" y="491001"/>
                    </a:lnTo>
                    <a:lnTo>
                      <a:pt x="1962539" y="445281"/>
                    </a:lnTo>
                    <a:lnTo>
                      <a:pt x="1977779" y="453854"/>
                    </a:lnTo>
                    <a:lnTo>
                      <a:pt x="1959681" y="462426"/>
                    </a:lnTo>
                    <a:lnTo>
                      <a:pt x="2002544" y="557676"/>
                    </a:lnTo>
                    <a:lnTo>
                      <a:pt x="1980636" y="554819"/>
                    </a:lnTo>
                    <a:lnTo>
                      <a:pt x="1964444" y="518624"/>
                    </a:lnTo>
                    <a:lnTo>
                      <a:pt x="1932059" y="532911"/>
                    </a:lnTo>
                    <a:lnTo>
                      <a:pt x="1933964" y="540531"/>
                    </a:lnTo>
                    <a:close/>
                    <a:moveTo>
                      <a:pt x="2038739" y="575774"/>
                    </a:moveTo>
                    <a:lnTo>
                      <a:pt x="2006354" y="565296"/>
                    </a:lnTo>
                    <a:cubicBezTo>
                      <a:pt x="2004449" y="564344"/>
                      <a:pt x="2001591" y="564344"/>
                      <a:pt x="1999686" y="563391"/>
                    </a:cubicBezTo>
                    <a:cubicBezTo>
                      <a:pt x="1997781" y="563391"/>
                      <a:pt x="1995876" y="563391"/>
                      <a:pt x="1994924" y="563391"/>
                    </a:cubicBezTo>
                    <a:cubicBezTo>
                      <a:pt x="1993971" y="564344"/>
                      <a:pt x="1992066" y="565296"/>
                      <a:pt x="1991114" y="566249"/>
                    </a:cubicBezTo>
                    <a:cubicBezTo>
                      <a:pt x="1990161" y="567201"/>
                      <a:pt x="1988256" y="570059"/>
                      <a:pt x="1986351" y="572916"/>
                    </a:cubicBezTo>
                    <a:lnTo>
                      <a:pt x="1974921" y="566249"/>
                    </a:lnTo>
                    <a:cubicBezTo>
                      <a:pt x="1976826" y="564344"/>
                      <a:pt x="1978731" y="561486"/>
                      <a:pt x="1980636" y="559581"/>
                    </a:cubicBezTo>
                    <a:cubicBezTo>
                      <a:pt x="1982541" y="557676"/>
                      <a:pt x="1984446" y="556724"/>
                      <a:pt x="1985399" y="555771"/>
                    </a:cubicBezTo>
                    <a:cubicBezTo>
                      <a:pt x="1987304" y="554819"/>
                      <a:pt x="1988256" y="554819"/>
                      <a:pt x="1989209" y="554819"/>
                    </a:cubicBezTo>
                    <a:cubicBezTo>
                      <a:pt x="1990161" y="554819"/>
                      <a:pt x="1992066" y="554819"/>
                      <a:pt x="1993971" y="555771"/>
                    </a:cubicBezTo>
                    <a:lnTo>
                      <a:pt x="2041596" y="569106"/>
                    </a:lnTo>
                    <a:lnTo>
                      <a:pt x="2038739" y="575774"/>
                    </a:lnTo>
                    <a:close/>
                    <a:moveTo>
                      <a:pt x="2137799" y="166199"/>
                    </a:moveTo>
                    <a:cubicBezTo>
                      <a:pt x="2145419" y="97619"/>
                      <a:pt x="2173041" y="21419"/>
                      <a:pt x="2254004" y="16656"/>
                    </a:cubicBezTo>
                    <a:cubicBezTo>
                      <a:pt x="2271149" y="16656"/>
                      <a:pt x="2273054" y="24276"/>
                      <a:pt x="2274006" y="26181"/>
                    </a:cubicBezTo>
                    <a:cubicBezTo>
                      <a:pt x="2278769" y="50946"/>
                      <a:pt x="2227334" y="115716"/>
                      <a:pt x="2137799" y="166199"/>
                    </a:cubicBezTo>
                    <a:close/>
                    <a:moveTo>
                      <a:pt x="2346396" y="591014"/>
                    </a:moveTo>
                    <a:cubicBezTo>
                      <a:pt x="2327346" y="553866"/>
                      <a:pt x="2289246" y="499574"/>
                      <a:pt x="2254956" y="497669"/>
                    </a:cubicBezTo>
                    <a:cubicBezTo>
                      <a:pt x="2246384" y="496716"/>
                      <a:pt x="2233049" y="499574"/>
                      <a:pt x="2222571" y="515766"/>
                    </a:cubicBezTo>
                    <a:cubicBezTo>
                      <a:pt x="2218761" y="522434"/>
                      <a:pt x="2214951" y="530054"/>
                      <a:pt x="2211141" y="537674"/>
                    </a:cubicBezTo>
                    <a:cubicBezTo>
                      <a:pt x="2207331" y="493859"/>
                      <a:pt x="2194949" y="451949"/>
                      <a:pt x="2181614" y="412896"/>
                    </a:cubicBezTo>
                    <a:cubicBezTo>
                      <a:pt x="2219714" y="397656"/>
                      <a:pt x="2254004" y="379559"/>
                      <a:pt x="2285436" y="358604"/>
                    </a:cubicBezTo>
                    <a:cubicBezTo>
                      <a:pt x="2293056" y="375749"/>
                      <a:pt x="2300676" y="391941"/>
                      <a:pt x="2309249" y="408134"/>
                    </a:cubicBezTo>
                    <a:cubicBezTo>
                      <a:pt x="2323536" y="435756"/>
                      <a:pt x="2338776" y="465284"/>
                      <a:pt x="2346396" y="496716"/>
                    </a:cubicBezTo>
                    <a:cubicBezTo>
                      <a:pt x="2350206" y="515766"/>
                      <a:pt x="2350206" y="568154"/>
                      <a:pt x="2346396" y="591014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469" name="Google Shape;3469;p18"/>
          <p:cNvGrpSpPr/>
          <p:nvPr/>
        </p:nvGrpSpPr>
        <p:grpSpPr>
          <a:xfrm>
            <a:off x="158293" y="1337240"/>
            <a:ext cx="522450" cy="489790"/>
            <a:chOff x="149196" y="1449049"/>
            <a:chExt cx="522450" cy="489790"/>
          </a:xfrm>
        </p:grpSpPr>
        <p:sp>
          <p:nvSpPr>
            <p:cNvPr id="3470" name="Google Shape;3470;p18"/>
            <p:cNvSpPr/>
            <p:nvPr/>
          </p:nvSpPr>
          <p:spPr>
            <a:xfrm>
              <a:off x="149196" y="1551804"/>
              <a:ext cx="391838" cy="387035"/>
            </a:xfrm>
            <a:custGeom>
              <a:avLst/>
              <a:gdLst/>
              <a:ahLst/>
              <a:cxnLst/>
              <a:rect l="l" t="t" r="r" b="b"/>
              <a:pathLst>
                <a:path w="391838" h="387035" extrusionOk="0">
                  <a:moveTo>
                    <a:pt x="123721" y="373192"/>
                  </a:moveTo>
                  <a:cubicBezTo>
                    <a:pt x="125404" y="373862"/>
                    <a:pt x="127069" y="374556"/>
                    <a:pt x="128767" y="375177"/>
                  </a:cubicBezTo>
                  <a:cubicBezTo>
                    <a:pt x="130728" y="375894"/>
                    <a:pt x="132710" y="376532"/>
                    <a:pt x="134686" y="377186"/>
                  </a:cubicBezTo>
                  <a:cubicBezTo>
                    <a:pt x="135950" y="377600"/>
                    <a:pt x="137210" y="378043"/>
                    <a:pt x="138489" y="378433"/>
                  </a:cubicBezTo>
                  <a:cubicBezTo>
                    <a:pt x="140530" y="379064"/>
                    <a:pt x="142594" y="379625"/>
                    <a:pt x="144656" y="380187"/>
                  </a:cubicBezTo>
                  <a:cubicBezTo>
                    <a:pt x="145903" y="380522"/>
                    <a:pt x="147142" y="380865"/>
                    <a:pt x="148403" y="381184"/>
                  </a:cubicBezTo>
                  <a:cubicBezTo>
                    <a:pt x="150467" y="381698"/>
                    <a:pt x="152548" y="382180"/>
                    <a:pt x="154628" y="382619"/>
                  </a:cubicBezTo>
                  <a:cubicBezTo>
                    <a:pt x="155952" y="382906"/>
                    <a:pt x="157275" y="383177"/>
                    <a:pt x="158607" y="383428"/>
                  </a:cubicBezTo>
                  <a:cubicBezTo>
                    <a:pt x="160627" y="383823"/>
                    <a:pt x="162645" y="384189"/>
                    <a:pt x="164685" y="384516"/>
                  </a:cubicBezTo>
                  <a:cubicBezTo>
                    <a:pt x="166196" y="384760"/>
                    <a:pt x="167722" y="384963"/>
                    <a:pt x="169249" y="385166"/>
                  </a:cubicBezTo>
                  <a:cubicBezTo>
                    <a:pt x="171126" y="385421"/>
                    <a:pt x="172996" y="385680"/>
                    <a:pt x="174881" y="385887"/>
                  </a:cubicBezTo>
                  <a:cubicBezTo>
                    <a:pt x="176826" y="386098"/>
                    <a:pt x="178783" y="386238"/>
                    <a:pt x="180745" y="386385"/>
                  </a:cubicBezTo>
                  <a:cubicBezTo>
                    <a:pt x="182255" y="386497"/>
                    <a:pt x="183754" y="386653"/>
                    <a:pt x="185272" y="386728"/>
                  </a:cubicBezTo>
                  <a:cubicBezTo>
                    <a:pt x="188800" y="386932"/>
                    <a:pt x="192344" y="387035"/>
                    <a:pt x="195919" y="387035"/>
                  </a:cubicBezTo>
                  <a:cubicBezTo>
                    <a:pt x="202025" y="387035"/>
                    <a:pt x="208049" y="386721"/>
                    <a:pt x="214015" y="386171"/>
                  </a:cubicBezTo>
                  <a:cubicBezTo>
                    <a:pt x="214458" y="386130"/>
                    <a:pt x="214901" y="386115"/>
                    <a:pt x="215330" y="386075"/>
                  </a:cubicBezTo>
                  <a:cubicBezTo>
                    <a:pt x="220971" y="385521"/>
                    <a:pt x="226531" y="384680"/>
                    <a:pt x="232016" y="383651"/>
                  </a:cubicBezTo>
                  <a:cubicBezTo>
                    <a:pt x="232825" y="383504"/>
                    <a:pt x="233635" y="383380"/>
                    <a:pt x="234432" y="383217"/>
                  </a:cubicBezTo>
                  <a:cubicBezTo>
                    <a:pt x="239602" y="382180"/>
                    <a:pt x="244680" y="380905"/>
                    <a:pt x="249690" y="379478"/>
                  </a:cubicBezTo>
                  <a:cubicBezTo>
                    <a:pt x="250826" y="379151"/>
                    <a:pt x="251970" y="378848"/>
                    <a:pt x="253094" y="378506"/>
                  </a:cubicBezTo>
                  <a:cubicBezTo>
                    <a:pt x="257798" y="377071"/>
                    <a:pt x="262417" y="375428"/>
                    <a:pt x="266965" y="373650"/>
                  </a:cubicBezTo>
                  <a:cubicBezTo>
                    <a:pt x="268345" y="373113"/>
                    <a:pt x="269732" y="372590"/>
                    <a:pt x="271095" y="372016"/>
                  </a:cubicBezTo>
                  <a:cubicBezTo>
                    <a:pt x="275419" y="370215"/>
                    <a:pt x="279649" y="368229"/>
                    <a:pt x="283814" y="366133"/>
                  </a:cubicBezTo>
                  <a:cubicBezTo>
                    <a:pt x="285293" y="365387"/>
                    <a:pt x="286759" y="364654"/>
                    <a:pt x="288223" y="363869"/>
                  </a:cubicBezTo>
                  <a:cubicBezTo>
                    <a:pt x="292288" y="361688"/>
                    <a:pt x="296254" y="359341"/>
                    <a:pt x="300149" y="356889"/>
                  </a:cubicBezTo>
                  <a:cubicBezTo>
                    <a:pt x="301544" y="356009"/>
                    <a:pt x="302931" y="355135"/>
                    <a:pt x="304302" y="354223"/>
                  </a:cubicBezTo>
                  <a:cubicBezTo>
                    <a:pt x="308236" y="351600"/>
                    <a:pt x="312051" y="348818"/>
                    <a:pt x="315782" y="345928"/>
                  </a:cubicBezTo>
                  <a:cubicBezTo>
                    <a:pt x="316974" y="345003"/>
                    <a:pt x="318166" y="344090"/>
                    <a:pt x="319333" y="343134"/>
                  </a:cubicBezTo>
                  <a:cubicBezTo>
                    <a:pt x="323136" y="340041"/>
                    <a:pt x="326810" y="336784"/>
                    <a:pt x="330371" y="333420"/>
                  </a:cubicBezTo>
                  <a:cubicBezTo>
                    <a:pt x="330965" y="332857"/>
                    <a:pt x="331618" y="332376"/>
                    <a:pt x="332212" y="331797"/>
                  </a:cubicBezTo>
                  <a:cubicBezTo>
                    <a:pt x="332328" y="331682"/>
                    <a:pt x="332368" y="331527"/>
                    <a:pt x="332483" y="331403"/>
                  </a:cubicBezTo>
                  <a:cubicBezTo>
                    <a:pt x="369055" y="295796"/>
                    <a:pt x="391838" y="246083"/>
                    <a:pt x="391838" y="191116"/>
                  </a:cubicBezTo>
                  <a:cubicBezTo>
                    <a:pt x="391838" y="142416"/>
                    <a:pt x="373845" y="95724"/>
                    <a:pt x="341184" y="59654"/>
                  </a:cubicBezTo>
                  <a:lnTo>
                    <a:pt x="329087" y="70620"/>
                  </a:lnTo>
                  <a:cubicBezTo>
                    <a:pt x="359022" y="103680"/>
                    <a:pt x="375512" y="146473"/>
                    <a:pt x="375512" y="191116"/>
                  </a:cubicBezTo>
                  <a:cubicBezTo>
                    <a:pt x="375512" y="234300"/>
                    <a:pt x="360182" y="273969"/>
                    <a:pt x="334695" y="304980"/>
                  </a:cubicBezTo>
                  <a:lnTo>
                    <a:pt x="334695" y="264586"/>
                  </a:lnTo>
                  <a:cubicBezTo>
                    <a:pt x="334695" y="255586"/>
                    <a:pt x="327373" y="248259"/>
                    <a:pt x="318369" y="248259"/>
                  </a:cubicBezTo>
                  <a:lnTo>
                    <a:pt x="290084" y="248259"/>
                  </a:lnTo>
                  <a:lnTo>
                    <a:pt x="262278" y="206554"/>
                  </a:lnTo>
                  <a:cubicBezTo>
                    <a:pt x="259241" y="201998"/>
                    <a:pt x="254162" y="199279"/>
                    <a:pt x="248694" y="199279"/>
                  </a:cubicBezTo>
                  <a:lnTo>
                    <a:pt x="212246" y="199279"/>
                  </a:lnTo>
                  <a:cubicBezTo>
                    <a:pt x="203242" y="199279"/>
                    <a:pt x="195919" y="206606"/>
                    <a:pt x="195919" y="215606"/>
                  </a:cubicBezTo>
                  <a:lnTo>
                    <a:pt x="195919" y="240096"/>
                  </a:lnTo>
                  <a:lnTo>
                    <a:pt x="212246" y="240096"/>
                  </a:lnTo>
                  <a:lnTo>
                    <a:pt x="212246" y="215606"/>
                  </a:lnTo>
                  <a:lnTo>
                    <a:pt x="248694" y="215606"/>
                  </a:lnTo>
                  <a:lnTo>
                    <a:pt x="276500" y="257315"/>
                  </a:lnTo>
                  <a:cubicBezTo>
                    <a:pt x="279537" y="261867"/>
                    <a:pt x="284615" y="264586"/>
                    <a:pt x="290084" y="264586"/>
                  </a:cubicBezTo>
                  <a:lnTo>
                    <a:pt x="318369" y="264586"/>
                  </a:lnTo>
                  <a:lnTo>
                    <a:pt x="318369" y="322327"/>
                  </a:lnTo>
                  <a:cubicBezTo>
                    <a:pt x="318018" y="322653"/>
                    <a:pt x="317675" y="322996"/>
                    <a:pt x="317325" y="323324"/>
                  </a:cubicBezTo>
                  <a:cubicBezTo>
                    <a:pt x="314052" y="326337"/>
                    <a:pt x="310663" y="329183"/>
                    <a:pt x="307200" y="331918"/>
                  </a:cubicBezTo>
                  <a:cubicBezTo>
                    <a:pt x="306155" y="332742"/>
                    <a:pt x="305127" y="333576"/>
                    <a:pt x="304067" y="334385"/>
                  </a:cubicBezTo>
                  <a:cubicBezTo>
                    <a:pt x="300687" y="336947"/>
                    <a:pt x="297219" y="339347"/>
                    <a:pt x="293684" y="341651"/>
                  </a:cubicBezTo>
                  <a:cubicBezTo>
                    <a:pt x="292436" y="342464"/>
                    <a:pt x="291184" y="343281"/>
                    <a:pt x="289912" y="344075"/>
                  </a:cubicBezTo>
                  <a:cubicBezTo>
                    <a:pt x="286401" y="346239"/>
                    <a:pt x="282817" y="348260"/>
                    <a:pt x="279179" y="350173"/>
                  </a:cubicBezTo>
                  <a:cubicBezTo>
                    <a:pt x="277824" y="350882"/>
                    <a:pt x="276468" y="351584"/>
                    <a:pt x="275097" y="352270"/>
                  </a:cubicBezTo>
                  <a:cubicBezTo>
                    <a:pt x="271366" y="354108"/>
                    <a:pt x="267576" y="355814"/>
                    <a:pt x="263725" y="357388"/>
                  </a:cubicBezTo>
                  <a:cubicBezTo>
                    <a:pt x="262409" y="357926"/>
                    <a:pt x="261094" y="358440"/>
                    <a:pt x="259762" y="358946"/>
                  </a:cubicBezTo>
                  <a:cubicBezTo>
                    <a:pt x="255717" y="360489"/>
                    <a:pt x="251619" y="361903"/>
                    <a:pt x="247462" y="363143"/>
                  </a:cubicBezTo>
                  <a:cubicBezTo>
                    <a:pt x="246334" y="363486"/>
                    <a:pt x="245194" y="363797"/>
                    <a:pt x="244058" y="364116"/>
                  </a:cubicBezTo>
                  <a:cubicBezTo>
                    <a:pt x="239634" y="365347"/>
                    <a:pt x="235161" y="366432"/>
                    <a:pt x="230637" y="367325"/>
                  </a:cubicBezTo>
                  <a:cubicBezTo>
                    <a:pt x="229772" y="367496"/>
                    <a:pt x="228899" y="367632"/>
                    <a:pt x="228035" y="367787"/>
                  </a:cubicBezTo>
                  <a:cubicBezTo>
                    <a:pt x="223199" y="368660"/>
                    <a:pt x="218337" y="369381"/>
                    <a:pt x="213414" y="369851"/>
                  </a:cubicBezTo>
                  <a:cubicBezTo>
                    <a:pt x="212892" y="369903"/>
                    <a:pt x="212369" y="369928"/>
                    <a:pt x="211847" y="369975"/>
                  </a:cubicBezTo>
                  <a:cubicBezTo>
                    <a:pt x="206590" y="370426"/>
                    <a:pt x="201272" y="370709"/>
                    <a:pt x="195919" y="370709"/>
                  </a:cubicBezTo>
                  <a:cubicBezTo>
                    <a:pt x="192810" y="370709"/>
                    <a:pt x="189705" y="370629"/>
                    <a:pt x="186620" y="370474"/>
                  </a:cubicBezTo>
                  <a:cubicBezTo>
                    <a:pt x="184164" y="370350"/>
                    <a:pt x="181725" y="370139"/>
                    <a:pt x="179289" y="369920"/>
                  </a:cubicBezTo>
                  <a:cubicBezTo>
                    <a:pt x="178704" y="369860"/>
                    <a:pt x="178106" y="369836"/>
                    <a:pt x="177520" y="369780"/>
                  </a:cubicBezTo>
                  <a:cubicBezTo>
                    <a:pt x="174710" y="369493"/>
                    <a:pt x="171927" y="369126"/>
                    <a:pt x="169161" y="368712"/>
                  </a:cubicBezTo>
                  <a:cubicBezTo>
                    <a:pt x="168966" y="368680"/>
                    <a:pt x="168759" y="368660"/>
                    <a:pt x="168563" y="368628"/>
                  </a:cubicBezTo>
                  <a:cubicBezTo>
                    <a:pt x="165829" y="368214"/>
                    <a:pt x="163118" y="367716"/>
                    <a:pt x="160432" y="367177"/>
                  </a:cubicBezTo>
                  <a:cubicBezTo>
                    <a:pt x="160181" y="367125"/>
                    <a:pt x="159926" y="367085"/>
                    <a:pt x="159682" y="367038"/>
                  </a:cubicBezTo>
                  <a:cubicBezTo>
                    <a:pt x="157152" y="366516"/>
                    <a:pt x="154653" y="365918"/>
                    <a:pt x="152157" y="365299"/>
                  </a:cubicBezTo>
                  <a:cubicBezTo>
                    <a:pt x="151723" y="365192"/>
                    <a:pt x="151284" y="365092"/>
                    <a:pt x="150850" y="364981"/>
                  </a:cubicBezTo>
                  <a:cubicBezTo>
                    <a:pt x="148606" y="364399"/>
                    <a:pt x="146385" y="363749"/>
                    <a:pt x="144173" y="363080"/>
                  </a:cubicBezTo>
                  <a:cubicBezTo>
                    <a:pt x="143464" y="362865"/>
                    <a:pt x="142742" y="362661"/>
                    <a:pt x="142025" y="362442"/>
                  </a:cubicBezTo>
                  <a:cubicBezTo>
                    <a:pt x="140068" y="361820"/>
                    <a:pt x="138130" y="361150"/>
                    <a:pt x="136197" y="360465"/>
                  </a:cubicBezTo>
                  <a:cubicBezTo>
                    <a:pt x="135225" y="360122"/>
                    <a:pt x="134252" y="359787"/>
                    <a:pt x="133291" y="359429"/>
                  </a:cubicBezTo>
                  <a:cubicBezTo>
                    <a:pt x="131570" y="358783"/>
                    <a:pt x="129864" y="358097"/>
                    <a:pt x="128166" y="357403"/>
                  </a:cubicBezTo>
                  <a:cubicBezTo>
                    <a:pt x="127014" y="356929"/>
                    <a:pt x="125870" y="356467"/>
                    <a:pt x="124725" y="355969"/>
                  </a:cubicBezTo>
                  <a:cubicBezTo>
                    <a:pt x="124032" y="355666"/>
                    <a:pt x="123355" y="355347"/>
                    <a:pt x="122669" y="355036"/>
                  </a:cubicBezTo>
                  <a:lnTo>
                    <a:pt x="144664" y="289076"/>
                  </a:lnTo>
                  <a:lnTo>
                    <a:pt x="158898" y="289076"/>
                  </a:lnTo>
                  <a:lnTo>
                    <a:pt x="170377" y="306295"/>
                  </a:lnTo>
                  <a:cubicBezTo>
                    <a:pt x="173414" y="310847"/>
                    <a:pt x="178493" y="313566"/>
                    <a:pt x="183961" y="313566"/>
                  </a:cubicBezTo>
                  <a:lnTo>
                    <a:pt x="195919" y="313566"/>
                  </a:lnTo>
                  <a:cubicBezTo>
                    <a:pt x="204923" y="313566"/>
                    <a:pt x="212246" y="306243"/>
                    <a:pt x="212246" y="297239"/>
                  </a:cubicBezTo>
                  <a:lnTo>
                    <a:pt x="212246" y="256422"/>
                  </a:lnTo>
                  <a:lnTo>
                    <a:pt x="195919" y="256422"/>
                  </a:lnTo>
                  <a:lnTo>
                    <a:pt x="195919" y="297239"/>
                  </a:lnTo>
                  <a:lnTo>
                    <a:pt x="183961" y="297239"/>
                  </a:lnTo>
                  <a:lnTo>
                    <a:pt x="172481" y="280024"/>
                  </a:lnTo>
                  <a:cubicBezTo>
                    <a:pt x="169445" y="275467"/>
                    <a:pt x="164366" y="272749"/>
                    <a:pt x="158898" y="272749"/>
                  </a:cubicBezTo>
                  <a:lnTo>
                    <a:pt x="144664" y="272749"/>
                  </a:lnTo>
                  <a:cubicBezTo>
                    <a:pt x="137624" y="272749"/>
                    <a:pt x="131398" y="277242"/>
                    <a:pt x="129186" y="283910"/>
                  </a:cubicBezTo>
                  <a:lnTo>
                    <a:pt x="107952" y="347602"/>
                  </a:lnTo>
                  <a:cubicBezTo>
                    <a:pt x="53313" y="316767"/>
                    <a:pt x="16327" y="258196"/>
                    <a:pt x="16327" y="191116"/>
                  </a:cubicBezTo>
                  <a:cubicBezTo>
                    <a:pt x="16327" y="142188"/>
                    <a:pt x="36767" y="96661"/>
                    <a:pt x="69994" y="63648"/>
                  </a:cubicBezTo>
                  <a:lnTo>
                    <a:pt x="80238" y="84129"/>
                  </a:lnTo>
                  <a:cubicBezTo>
                    <a:pt x="83012" y="89697"/>
                    <a:pt x="88604" y="93156"/>
                    <a:pt x="94843" y="93156"/>
                  </a:cubicBezTo>
                  <a:lnTo>
                    <a:pt x="114286" y="93156"/>
                  </a:lnTo>
                  <a:lnTo>
                    <a:pt x="114286" y="133973"/>
                  </a:lnTo>
                  <a:cubicBezTo>
                    <a:pt x="114286" y="142977"/>
                    <a:pt x="121609" y="150300"/>
                    <a:pt x="130613" y="150300"/>
                  </a:cubicBezTo>
                  <a:lnTo>
                    <a:pt x="182375" y="150300"/>
                  </a:lnTo>
                  <a:cubicBezTo>
                    <a:pt x="188924" y="150300"/>
                    <a:pt x="194807" y="146418"/>
                    <a:pt x="197382" y="140407"/>
                  </a:cubicBezTo>
                  <a:lnTo>
                    <a:pt x="217626" y="93156"/>
                  </a:lnTo>
                  <a:lnTo>
                    <a:pt x="253062" y="93156"/>
                  </a:lnTo>
                  <a:cubicBezTo>
                    <a:pt x="262066" y="93156"/>
                    <a:pt x="269389" y="85834"/>
                    <a:pt x="269389" y="76830"/>
                  </a:cubicBezTo>
                  <a:lnTo>
                    <a:pt x="269389" y="60503"/>
                  </a:lnTo>
                  <a:lnTo>
                    <a:pt x="253062" y="60503"/>
                  </a:lnTo>
                  <a:lnTo>
                    <a:pt x="253062" y="76830"/>
                  </a:lnTo>
                  <a:lnTo>
                    <a:pt x="217626" y="76830"/>
                  </a:lnTo>
                  <a:cubicBezTo>
                    <a:pt x="211077" y="76830"/>
                    <a:pt x="205195" y="80717"/>
                    <a:pt x="202619" y="86727"/>
                  </a:cubicBezTo>
                  <a:lnTo>
                    <a:pt x="182375" y="133973"/>
                  </a:lnTo>
                  <a:lnTo>
                    <a:pt x="130613" y="133973"/>
                  </a:lnTo>
                  <a:lnTo>
                    <a:pt x="130613" y="93156"/>
                  </a:lnTo>
                  <a:cubicBezTo>
                    <a:pt x="130613" y="84156"/>
                    <a:pt x="123290" y="76830"/>
                    <a:pt x="114286" y="76830"/>
                  </a:cubicBezTo>
                  <a:lnTo>
                    <a:pt x="94843" y="76830"/>
                  </a:lnTo>
                  <a:lnTo>
                    <a:pt x="82562" y="52285"/>
                  </a:lnTo>
                  <a:cubicBezTo>
                    <a:pt x="91729" y="44743"/>
                    <a:pt x="101583" y="37999"/>
                    <a:pt x="112166" y="32358"/>
                  </a:cubicBezTo>
                  <a:cubicBezTo>
                    <a:pt x="112883" y="31984"/>
                    <a:pt x="113592" y="31597"/>
                    <a:pt x="114318" y="31231"/>
                  </a:cubicBezTo>
                  <a:cubicBezTo>
                    <a:pt x="118384" y="29142"/>
                    <a:pt x="122513" y="27164"/>
                    <a:pt x="126759" y="25379"/>
                  </a:cubicBezTo>
                  <a:cubicBezTo>
                    <a:pt x="127185" y="25200"/>
                    <a:pt x="127631" y="25052"/>
                    <a:pt x="128058" y="24881"/>
                  </a:cubicBezTo>
                  <a:cubicBezTo>
                    <a:pt x="131733" y="23370"/>
                    <a:pt x="135487" y="22007"/>
                    <a:pt x="139282" y="20743"/>
                  </a:cubicBezTo>
                  <a:cubicBezTo>
                    <a:pt x="140645" y="20285"/>
                    <a:pt x="142017" y="19843"/>
                    <a:pt x="143395" y="19428"/>
                  </a:cubicBezTo>
                  <a:cubicBezTo>
                    <a:pt x="147322" y="18220"/>
                    <a:pt x="151300" y="17108"/>
                    <a:pt x="155337" y="16180"/>
                  </a:cubicBezTo>
                  <a:cubicBezTo>
                    <a:pt x="155649" y="16103"/>
                    <a:pt x="155960" y="16008"/>
                    <a:pt x="156271" y="15940"/>
                  </a:cubicBezTo>
                  <a:lnTo>
                    <a:pt x="155079" y="10666"/>
                  </a:lnTo>
                  <a:lnTo>
                    <a:pt x="152679" y="0"/>
                  </a:lnTo>
                  <a:cubicBezTo>
                    <a:pt x="152416" y="56"/>
                    <a:pt x="152165" y="148"/>
                    <a:pt x="151902" y="211"/>
                  </a:cubicBezTo>
                  <a:cubicBezTo>
                    <a:pt x="147354" y="1256"/>
                    <a:pt x="142858" y="2511"/>
                    <a:pt x="138393" y="3887"/>
                  </a:cubicBezTo>
                  <a:cubicBezTo>
                    <a:pt x="136807" y="4372"/>
                    <a:pt x="135240" y="4907"/>
                    <a:pt x="133674" y="5430"/>
                  </a:cubicBezTo>
                  <a:cubicBezTo>
                    <a:pt x="130207" y="6593"/>
                    <a:pt x="126766" y="7868"/>
                    <a:pt x="123363" y="9232"/>
                  </a:cubicBezTo>
                  <a:cubicBezTo>
                    <a:pt x="122123" y="9730"/>
                    <a:pt x="120867" y="10189"/>
                    <a:pt x="119639" y="10710"/>
                  </a:cubicBezTo>
                  <a:cubicBezTo>
                    <a:pt x="114980" y="12684"/>
                    <a:pt x="110392" y="14840"/>
                    <a:pt x="105895" y="17176"/>
                  </a:cubicBezTo>
                  <a:cubicBezTo>
                    <a:pt x="105688" y="17280"/>
                    <a:pt x="105493" y="17395"/>
                    <a:pt x="105290" y="17503"/>
                  </a:cubicBezTo>
                  <a:cubicBezTo>
                    <a:pt x="100630" y="19942"/>
                    <a:pt x="96082" y="22605"/>
                    <a:pt x="91618" y="25418"/>
                  </a:cubicBezTo>
                  <a:cubicBezTo>
                    <a:pt x="91542" y="25466"/>
                    <a:pt x="91462" y="25518"/>
                    <a:pt x="91387" y="25566"/>
                  </a:cubicBezTo>
                  <a:cubicBezTo>
                    <a:pt x="82793" y="31003"/>
                    <a:pt x="74546" y="37034"/>
                    <a:pt x="66857" y="43771"/>
                  </a:cubicBezTo>
                  <a:cubicBezTo>
                    <a:pt x="66482" y="44105"/>
                    <a:pt x="66227" y="44520"/>
                    <a:pt x="65928" y="44914"/>
                  </a:cubicBezTo>
                  <a:cubicBezTo>
                    <a:pt x="25275" y="81323"/>
                    <a:pt x="0" y="134157"/>
                    <a:pt x="0" y="191116"/>
                  </a:cubicBezTo>
                  <a:cubicBezTo>
                    <a:pt x="0" y="267818"/>
                    <a:pt x="44328" y="334329"/>
                    <a:pt x="108686" y="366476"/>
                  </a:cubicBezTo>
                  <a:cubicBezTo>
                    <a:pt x="108801" y="366539"/>
                    <a:pt x="108873" y="366647"/>
                    <a:pt x="108989" y="366702"/>
                  </a:cubicBezTo>
                  <a:cubicBezTo>
                    <a:pt x="109447" y="366930"/>
                    <a:pt x="109910" y="367118"/>
                    <a:pt x="110368" y="367340"/>
                  </a:cubicBezTo>
                  <a:cubicBezTo>
                    <a:pt x="112011" y="368138"/>
                    <a:pt x="113672" y="368875"/>
                    <a:pt x="115338" y="369633"/>
                  </a:cubicBezTo>
                  <a:cubicBezTo>
                    <a:pt x="118117" y="370880"/>
                    <a:pt x="120907" y="372072"/>
                    <a:pt x="123721" y="37319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1" name="Google Shape;3471;p18"/>
            <p:cNvSpPr/>
            <p:nvPr/>
          </p:nvSpPr>
          <p:spPr>
            <a:xfrm>
              <a:off x="190012" y="1718430"/>
              <a:ext cx="104356" cy="81632"/>
            </a:xfrm>
            <a:custGeom>
              <a:avLst/>
              <a:gdLst/>
              <a:ahLst/>
              <a:cxnLst/>
              <a:rect l="l" t="t" r="r" b="b"/>
              <a:pathLst>
                <a:path w="104356" h="81632" extrusionOk="0">
                  <a:moveTo>
                    <a:pt x="75176" y="17690"/>
                  </a:moveTo>
                  <a:lnTo>
                    <a:pt x="52579" y="23342"/>
                  </a:lnTo>
                  <a:lnTo>
                    <a:pt x="41869" y="7275"/>
                  </a:lnTo>
                  <a:cubicBezTo>
                    <a:pt x="38831" y="2718"/>
                    <a:pt x="33753" y="0"/>
                    <a:pt x="28285" y="0"/>
                  </a:cubicBezTo>
                  <a:lnTo>
                    <a:pt x="16327" y="0"/>
                  </a:lnTo>
                  <a:cubicBezTo>
                    <a:pt x="7322" y="0"/>
                    <a:pt x="0" y="7327"/>
                    <a:pt x="0" y="16327"/>
                  </a:cubicBezTo>
                  <a:lnTo>
                    <a:pt x="0" y="37441"/>
                  </a:lnTo>
                  <a:cubicBezTo>
                    <a:pt x="0" y="41797"/>
                    <a:pt x="1698" y="45895"/>
                    <a:pt x="4783" y="48980"/>
                  </a:cubicBezTo>
                  <a:lnTo>
                    <a:pt x="32653" y="76850"/>
                  </a:lnTo>
                  <a:cubicBezTo>
                    <a:pt x="35691" y="79895"/>
                    <a:pt x="39904" y="81633"/>
                    <a:pt x="44197" y="81633"/>
                  </a:cubicBezTo>
                  <a:lnTo>
                    <a:pt x="76587" y="81633"/>
                  </a:lnTo>
                  <a:cubicBezTo>
                    <a:pt x="82825" y="81633"/>
                    <a:pt x="88417" y="78174"/>
                    <a:pt x="91191" y="72613"/>
                  </a:cubicBezTo>
                  <a:lnTo>
                    <a:pt x="102627" y="49733"/>
                  </a:lnTo>
                  <a:cubicBezTo>
                    <a:pt x="105780" y="43439"/>
                    <a:pt x="104540" y="35862"/>
                    <a:pt x="99566" y="30884"/>
                  </a:cubicBezTo>
                  <a:lnTo>
                    <a:pt x="90677" y="21995"/>
                  </a:lnTo>
                  <a:cubicBezTo>
                    <a:pt x="86643" y="17945"/>
                    <a:pt x="80669" y="16303"/>
                    <a:pt x="75176" y="17690"/>
                  </a:cubicBezTo>
                  <a:close/>
                  <a:moveTo>
                    <a:pt x="76587" y="65306"/>
                  </a:moveTo>
                  <a:lnTo>
                    <a:pt x="44197" y="65306"/>
                  </a:lnTo>
                  <a:lnTo>
                    <a:pt x="16327" y="37441"/>
                  </a:lnTo>
                  <a:lnTo>
                    <a:pt x="16327" y="16327"/>
                  </a:lnTo>
                  <a:lnTo>
                    <a:pt x="28285" y="16327"/>
                  </a:lnTo>
                  <a:lnTo>
                    <a:pt x="38995" y="32394"/>
                  </a:lnTo>
                  <a:cubicBezTo>
                    <a:pt x="42817" y="38119"/>
                    <a:pt x="49845" y="40837"/>
                    <a:pt x="56529" y="39179"/>
                  </a:cubicBezTo>
                  <a:lnTo>
                    <a:pt x="79126" y="33531"/>
                  </a:lnTo>
                  <a:lnTo>
                    <a:pt x="88027" y="4242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2" name="Google Shape;3472;p18"/>
            <p:cNvSpPr/>
            <p:nvPr/>
          </p:nvSpPr>
          <p:spPr>
            <a:xfrm>
              <a:off x="404620" y="1669450"/>
              <a:ext cx="103760" cy="89796"/>
            </a:xfrm>
            <a:custGeom>
              <a:avLst/>
              <a:gdLst/>
              <a:ahLst/>
              <a:cxnLst/>
              <a:rect l="l" t="t" r="r" b="b"/>
              <a:pathLst>
                <a:path w="103760" h="89796" extrusionOk="0">
                  <a:moveTo>
                    <a:pt x="32767" y="0"/>
                  </a:moveTo>
                  <a:cubicBezTo>
                    <a:pt x="29534" y="0"/>
                    <a:pt x="26405" y="949"/>
                    <a:pt x="23711" y="2747"/>
                  </a:cubicBezTo>
                  <a:lnTo>
                    <a:pt x="7272" y="13700"/>
                  </a:lnTo>
                  <a:cubicBezTo>
                    <a:pt x="428" y="18256"/>
                    <a:pt x="-1956" y="27237"/>
                    <a:pt x="1720" y="34591"/>
                  </a:cubicBezTo>
                  <a:lnTo>
                    <a:pt x="13770" y="58670"/>
                  </a:lnTo>
                  <a:cubicBezTo>
                    <a:pt x="15157" y="61448"/>
                    <a:pt x="17304" y="63756"/>
                    <a:pt x="19972" y="65367"/>
                  </a:cubicBezTo>
                  <a:lnTo>
                    <a:pt x="56814" y="87473"/>
                  </a:lnTo>
                  <a:cubicBezTo>
                    <a:pt x="59345" y="88991"/>
                    <a:pt x="62251" y="89796"/>
                    <a:pt x="65205" y="89796"/>
                  </a:cubicBezTo>
                  <a:lnTo>
                    <a:pt x="87434" y="89796"/>
                  </a:lnTo>
                  <a:cubicBezTo>
                    <a:pt x="96438" y="89796"/>
                    <a:pt x="103761" y="82474"/>
                    <a:pt x="103761" y="73470"/>
                  </a:cubicBezTo>
                  <a:lnTo>
                    <a:pt x="103761" y="54868"/>
                  </a:lnTo>
                  <a:cubicBezTo>
                    <a:pt x="103761" y="47832"/>
                    <a:pt x="99273" y="41602"/>
                    <a:pt x="92600" y="39382"/>
                  </a:cubicBezTo>
                  <a:lnTo>
                    <a:pt x="76904" y="34148"/>
                  </a:lnTo>
                  <a:cubicBezTo>
                    <a:pt x="76904" y="34148"/>
                    <a:pt x="76896" y="34148"/>
                    <a:pt x="76887" y="34132"/>
                  </a:cubicBezTo>
                  <a:lnTo>
                    <a:pt x="64339" y="9041"/>
                  </a:lnTo>
                  <a:cubicBezTo>
                    <a:pt x="61565" y="3464"/>
                    <a:pt x="55973" y="0"/>
                    <a:pt x="49735" y="0"/>
                  </a:cubicBezTo>
                  <a:close/>
                  <a:moveTo>
                    <a:pt x="62290" y="41446"/>
                  </a:moveTo>
                  <a:cubicBezTo>
                    <a:pt x="62290" y="41446"/>
                    <a:pt x="62299" y="41454"/>
                    <a:pt x="62299" y="41454"/>
                  </a:cubicBezTo>
                  <a:cubicBezTo>
                    <a:pt x="64252" y="45349"/>
                    <a:pt x="67596" y="48246"/>
                    <a:pt x="71729" y="49626"/>
                  </a:cubicBezTo>
                  <a:lnTo>
                    <a:pt x="87434" y="54868"/>
                  </a:lnTo>
                  <a:lnTo>
                    <a:pt x="87434" y="73470"/>
                  </a:lnTo>
                  <a:lnTo>
                    <a:pt x="65205" y="73470"/>
                  </a:lnTo>
                  <a:lnTo>
                    <a:pt x="28366" y="51363"/>
                  </a:lnTo>
                  <a:lnTo>
                    <a:pt x="16317" y="27284"/>
                  </a:lnTo>
                  <a:lnTo>
                    <a:pt x="32767" y="16327"/>
                  </a:lnTo>
                  <a:lnTo>
                    <a:pt x="49735" y="1632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3" name="Google Shape;3473;p18"/>
            <p:cNvSpPr/>
            <p:nvPr/>
          </p:nvSpPr>
          <p:spPr>
            <a:xfrm>
              <a:off x="279804" y="1449049"/>
              <a:ext cx="359188" cy="163258"/>
            </a:xfrm>
            <a:custGeom>
              <a:avLst/>
              <a:gdLst/>
              <a:ahLst/>
              <a:cxnLst/>
              <a:rect l="l" t="t" r="r" b="b"/>
              <a:pathLst>
                <a:path w="359188" h="163258" extrusionOk="0">
                  <a:moveTo>
                    <a:pt x="4787" y="80893"/>
                  </a:moveTo>
                  <a:lnTo>
                    <a:pt x="89800" y="119537"/>
                  </a:lnTo>
                  <a:lnTo>
                    <a:pt x="89800" y="126903"/>
                  </a:lnTo>
                  <a:cubicBezTo>
                    <a:pt x="89800" y="130379"/>
                    <a:pt x="92012" y="133480"/>
                    <a:pt x="95301" y="134616"/>
                  </a:cubicBezTo>
                  <a:lnTo>
                    <a:pt x="176934" y="162820"/>
                  </a:lnTo>
                  <a:cubicBezTo>
                    <a:pt x="177790" y="163116"/>
                    <a:pt x="178699" y="163259"/>
                    <a:pt x="179596" y="163259"/>
                  </a:cubicBezTo>
                  <a:cubicBezTo>
                    <a:pt x="180493" y="163259"/>
                    <a:pt x="181402" y="163116"/>
                    <a:pt x="182259" y="162813"/>
                  </a:cubicBezTo>
                  <a:lnTo>
                    <a:pt x="263892" y="134608"/>
                  </a:lnTo>
                  <a:cubicBezTo>
                    <a:pt x="267180" y="133480"/>
                    <a:pt x="269393" y="130379"/>
                    <a:pt x="269393" y="126894"/>
                  </a:cubicBezTo>
                  <a:lnTo>
                    <a:pt x="269393" y="119529"/>
                  </a:lnTo>
                  <a:lnTo>
                    <a:pt x="342862" y="86134"/>
                  </a:lnTo>
                  <a:lnTo>
                    <a:pt x="342862" y="114279"/>
                  </a:lnTo>
                  <a:lnTo>
                    <a:pt x="359189" y="114279"/>
                  </a:lnTo>
                  <a:lnTo>
                    <a:pt x="359189" y="73463"/>
                  </a:lnTo>
                  <a:lnTo>
                    <a:pt x="359149" y="73463"/>
                  </a:lnTo>
                  <a:cubicBezTo>
                    <a:pt x="359149" y="73375"/>
                    <a:pt x="359181" y="73291"/>
                    <a:pt x="359181" y="73212"/>
                  </a:cubicBezTo>
                  <a:cubicBezTo>
                    <a:pt x="359082" y="69923"/>
                    <a:pt x="357008" y="67005"/>
                    <a:pt x="353932" y="65841"/>
                  </a:cubicBezTo>
                  <a:lnTo>
                    <a:pt x="182502" y="535"/>
                  </a:lnTo>
                  <a:cubicBezTo>
                    <a:pt x="180625" y="-178"/>
                    <a:pt x="178568" y="-178"/>
                    <a:pt x="176683" y="535"/>
                  </a:cubicBezTo>
                  <a:lnTo>
                    <a:pt x="5254" y="65841"/>
                  </a:lnTo>
                  <a:cubicBezTo>
                    <a:pt x="2176" y="67017"/>
                    <a:pt x="104" y="69923"/>
                    <a:pt x="4" y="73212"/>
                  </a:cubicBezTo>
                  <a:cubicBezTo>
                    <a:pt x="-96" y="76500"/>
                    <a:pt x="1794" y="79529"/>
                    <a:pt x="4787" y="80893"/>
                  </a:cubicBezTo>
                  <a:close/>
                  <a:moveTo>
                    <a:pt x="253066" y="121079"/>
                  </a:moveTo>
                  <a:lnTo>
                    <a:pt x="179596" y="146462"/>
                  </a:lnTo>
                  <a:lnTo>
                    <a:pt x="106127" y="121079"/>
                  </a:lnTo>
                  <a:lnTo>
                    <a:pt x="106127" y="79537"/>
                  </a:lnTo>
                  <a:lnTo>
                    <a:pt x="130338" y="72271"/>
                  </a:lnTo>
                  <a:cubicBezTo>
                    <a:pt x="142403" y="68648"/>
                    <a:pt x="154732" y="66388"/>
                    <a:pt x="167124" y="65483"/>
                  </a:cubicBezTo>
                  <a:cubicBezTo>
                    <a:pt x="167646" y="65439"/>
                    <a:pt x="168169" y="65455"/>
                    <a:pt x="168690" y="65423"/>
                  </a:cubicBezTo>
                  <a:cubicBezTo>
                    <a:pt x="169612" y="65367"/>
                    <a:pt x="170536" y="65367"/>
                    <a:pt x="171465" y="65327"/>
                  </a:cubicBezTo>
                  <a:lnTo>
                    <a:pt x="171433" y="122442"/>
                  </a:lnTo>
                  <a:lnTo>
                    <a:pt x="187760" y="122442"/>
                  </a:lnTo>
                  <a:lnTo>
                    <a:pt x="187791" y="65327"/>
                  </a:lnTo>
                  <a:cubicBezTo>
                    <a:pt x="188249" y="65351"/>
                    <a:pt x="188717" y="65351"/>
                    <a:pt x="189171" y="65375"/>
                  </a:cubicBezTo>
                  <a:cubicBezTo>
                    <a:pt x="189932" y="65415"/>
                    <a:pt x="190689" y="65407"/>
                    <a:pt x="191450" y="65455"/>
                  </a:cubicBezTo>
                  <a:cubicBezTo>
                    <a:pt x="203835" y="66340"/>
                    <a:pt x="216160" y="68576"/>
                    <a:pt x="228233" y="72167"/>
                  </a:cubicBezTo>
                  <a:lnTo>
                    <a:pt x="253066" y="79553"/>
                  </a:lnTo>
                  <a:close/>
                  <a:moveTo>
                    <a:pt x="179596" y="16894"/>
                  </a:moveTo>
                  <a:lnTo>
                    <a:pt x="329832" y="74124"/>
                  </a:lnTo>
                  <a:lnTo>
                    <a:pt x="269393" y="101604"/>
                  </a:lnTo>
                  <a:lnTo>
                    <a:pt x="269393" y="73463"/>
                  </a:lnTo>
                  <a:cubicBezTo>
                    <a:pt x="269393" y="72566"/>
                    <a:pt x="269245" y="71685"/>
                    <a:pt x="268970" y="70868"/>
                  </a:cubicBezTo>
                  <a:cubicBezTo>
                    <a:pt x="268778" y="70322"/>
                    <a:pt x="268464" y="69839"/>
                    <a:pt x="268177" y="69349"/>
                  </a:cubicBezTo>
                  <a:cubicBezTo>
                    <a:pt x="268029" y="69106"/>
                    <a:pt x="267950" y="68819"/>
                    <a:pt x="267774" y="68592"/>
                  </a:cubicBezTo>
                  <a:cubicBezTo>
                    <a:pt x="267452" y="68149"/>
                    <a:pt x="267009" y="67807"/>
                    <a:pt x="266595" y="67440"/>
                  </a:cubicBezTo>
                  <a:cubicBezTo>
                    <a:pt x="266363" y="67237"/>
                    <a:pt x="266183" y="66974"/>
                    <a:pt x="265932" y="66794"/>
                  </a:cubicBezTo>
                  <a:cubicBezTo>
                    <a:pt x="265614" y="66567"/>
                    <a:pt x="265211" y="66451"/>
                    <a:pt x="264853" y="66272"/>
                  </a:cubicBezTo>
                  <a:cubicBezTo>
                    <a:pt x="264430" y="66061"/>
                    <a:pt x="264040" y="65790"/>
                    <a:pt x="263573" y="65642"/>
                  </a:cubicBezTo>
                  <a:lnTo>
                    <a:pt x="233538" y="56630"/>
                  </a:lnTo>
                  <a:cubicBezTo>
                    <a:pt x="220086" y="52600"/>
                    <a:pt x="206346" y="50125"/>
                    <a:pt x="192535" y="49164"/>
                  </a:cubicBezTo>
                  <a:cubicBezTo>
                    <a:pt x="192412" y="49156"/>
                    <a:pt x="192291" y="49156"/>
                    <a:pt x="192160" y="49144"/>
                  </a:cubicBezTo>
                  <a:cubicBezTo>
                    <a:pt x="187971" y="48861"/>
                    <a:pt x="179318" y="48706"/>
                    <a:pt x="179182" y="48706"/>
                  </a:cubicBezTo>
                  <a:cubicBezTo>
                    <a:pt x="176257" y="48706"/>
                    <a:pt x="173342" y="48885"/>
                    <a:pt x="170429" y="49025"/>
                  </a:cubicBezTo>
                  <a:cubicBezTo>
                    <a:pt x="168902" y="49096"/>
                    <a:pt x="167368" y="49088"/>
                    <a:pt x="165841" y="49204"/>
                  </a:cubicBezTo>
                  <a:cubicBezTo>
                    <a:pt x="152069" y="50200"/>
                    <a:pt x="138374" y="52704"/>
                    <a:pt x="124969" y="56761"/>
                  </a:cubicBezTo>
                  <a:lnTo>
                    <a:pt x="95899" y="65562"/>
                  </a:lnTo>
                  <a:lnTo>
                    <a:pt x="95611" y="65642"/>
                  </a:lnTo>
                  <a:lnTo>
                    <a:pt x="95596" y="65654"/>
                  </a:lnTo>
                  <a:cubicBezTo>
                    <a:pt x="94910" y="65857"/>
                    <a:pt x="94316" y="66208"/>
                    <a:pt x="93727" y="66567"/>
                  </a:cubicBezTo>
                  <a:cubicBezTo>
                    <a:pt x="93579" y="66655"/>
                    <a:pt x="93392" y="66698"/>
                    <a:pt x="93252" y="66794"/>
                  </a:cubicBezTo>
                  <a:cubicBezTo>
                    <a:pt x="91132" y="68297"/>
                    <a:pt x="89800" y="70764"/>
                    <a:pt x="89800" y="73463"/>
                  </a:cubicBezTo>
                  <a:lnTo>
                    <a:pt x="89800" y="101604"/>
                  </a:lnTo>
                  <a:lnTo>
                    <a:pt x="29361" y="74132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4" name="Google Shape;3474;p18"/>
            <p:cNvSpPr/>
            <p:nvPr/>
          </p:nvSpPr>
          <p:spPr>
            <a:xfrm>
              <a:off x="606340" y="1571491"/>
              <a:ext cx="48979" cy="48979"/>
            </a:xfrm>
            <a:custGeom>
              <a:avLst/>
              <a:gdLst/>
              <a:ahLst/>
              <a:cxnLst/>
              <a:rect l="l" t="t" r="r" b="b"/>
              <a:pathLst>
                <a:path w="48979" h="48979" extrusionOk="0">
                  <a:moveTo>
                    <a:pt x="0" y="24490"/>
                  </a:moveTo>
                  <a:lnTo>
                    <a:pt x="0" y="48980"/>
                  </a:lnTo>
                  <a:lnTo>
                    <a:pt x="16327" y="48980"/>
                  </a:lnTo>
                  <a:lnTo>
                    <a:pt x="16327" y="24490"/>
                  </a:lnTo>
                  <a:cubicBezTo>
                    <a:pt x="16327" y="19994"/>
                    <a:pt x="19986" y="16327"/>
                    <a:pt x="24490" y="16327"/>
                  </a:cubicBezTo>
                  <a:cubicBezTo>
                    <a:pt x="28994" y="16327"/>
                    <a:pt x="32653" y="19994"/>
                    <a:pt x="32653" y="24490"/>
                  </a:cubicBezTo>
                  <a:lnTo>
                    <a:pt x="32653" y="48980"/>
                  </a:lnTo>
                  <a:lnTo>
                    <a:pt x="48980" y="48980"/>
                  </a:lnTo>
                  <a:lnTo>
                    <a:pt x="48980" y="24490"/>
                  </a:lnTo>
                  <a:cubicBezTo>
                    <a:pt x="48980" y="10990"/>
                    <a:pt x="37990" y="0"/>
                    <a:pt x="24490" y="0"/>
                  </a:cubicBezTo>
                  <a:cubicBezTo>
                    <a:pt x="10990" y="0"/>
                    <a:pt x="0" y="10990"/>
                    <a:pt x="0" y="2449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5" name="Google Shape;3475;p18"/>
            <p:cNvSpPr/>
            <p:nvPr/>
          </p:nvSpPr>
          <p:spPr>
            <a:xfrm>
              <a:off x="622667" y="1644960"/>
              <a:ext cx="16326" cy="24489"/>
            </a:xfrm>
            <a:custGeom>
              <a:avLst/>
              <a:gdLst/>
              <a:ahLst/>
              <a:cxnLst/>
              <a:rect l="l" t="t" r="r" b="b"/>
              <a:pathLst>
                <a:path w="16326" h="24489" extrusionOk="0">
                  <a:moveTo>
                    <a:pt x="0" y="0"/>
                  </a:moveTo>
                  <a:lnTo>
                    <a:pt x="16327" y="0"/>
                  </a:lnTo>
                  <a:lnTo>
                    <a:pt x="16327" y="24490"/>
                  </a:lnTo>
                  <a:lnTo>
                    <a:pt x="0" y="2449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6" name="Google Shape;3476;p18"/>
            <p:cNvSpPr/>
            <p:nvPr/>
          </p:nvSpPr>
          <p:spPr>
            <a:xfrm>
              <a:off x="642138" y="1634374"/>
              <a:ext cx="26383" cy="29372"/>
            </a:xfrm>
            <a:custGeom>
              <a:avLst/>
              <a:gdLst/>
              <a:ahLst/>
              <a:cxnLst/>
              <a:rect l="l" t="t" r="r" b="b"/>
              <a:pathLst>
                <a:path w="26383" h="29372" extrusionOk="0">
                  <a:moveTo>
                    <a:pt x="0" y="8163"/>
                  </a:moveTo>
                  <a:lnTo>
                    <a:pt x="14142" y="0"/>
                  </a:lnTo>
                  <a:lnTo>
                    <a:pt x="26384" y="21209"/>
                  </a:lnTo>
                  <a:lnTo>
                    <a:pt x="12241" y="2937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7" name="Google Shape;3477;p18"/>
            <p:cNvSpPr/>
            <p:nvPr/>
          </p:nvSpPr>
          <p:spPr>
            <a:xfrm>
              <a:off x="593146" y="1634342"/>
              <a:ext cx="26383" cy="29372"/>
            </a:xfrm>
            <a:custGeom>
              <a:avLst/>
              <a:gdLst/>
              <a:ahLst/>
              <a:cxnLst/>
              <a:rect l="l" t="t" r="r" b="b"/>
              <a:pathLst>
                <a:path w="26383" h="29372" extrusionOk="0">
                  <a:moveTo>
                    <a:pt x="0" y="21209"/>
                  </a:moveTo>
                  <a:lnTo>
                    <a:pt x="12241" y="0"/>
                  </a:lnTo>
                  <a:lnTo>
                    <a:pt x="26384" y="8159"/>
                  </a:lnTo>
                  <a:lnTo>
                    <a:pt x="14139" y="2937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8" name="Google Shape;3478;p18"/>
            <p:cNvSpPr/>
            <p:nvPr/>
          </p:nvSpPr>
          <p:spPr>
            <a:xfrm>
              <a:off x="443074" y="1693940"/>
              <a:ext cx="228572" cy="244898"/>
            </a:xfrm>
            <a:custGeom>
              <a:avLst/>
              <a:gdLst/>
              <a:ahLst/>
              <a:cxnLst/>
              <a:rect l="l" t="t" r="r" b="b"/>
              <a:pathLst>
                <a:path w="228572" h="244898" extrusionOk="0">
                  <a:moveTo>
                    <a:pt x="210448" y="82582"/>
                  </a:moveTo>
                  <a:cubicBezTo>
                    <a:pt x="211584" y="79755"/>
                    <a:pt x="212246" y="76694"/>
                    <a:pt x="212246" y="73470"/>
                  </a:cubicBezTo>
                  <a:lnTo>
                    <a:pt x="212246" y="24490"/>
                  </a:lnTo>
                  <a:cubicBezTo>
                    <a:pt x="212246" y="10990"/>
                    <a:pt x="201256" y="0"/>
                    <a:pt x="187756" y="0"/>
                  </a:cubicBezTo>
                  <a:lnTo>
                    <a:pt x="106123" y="0"/>
                  </a:lnTo>
                  <a:lnTo>
                    <a:pt x="106123" y="16327"/>
                  </a:lnTo>
                  <a:lnTo>
                    <a:pt x="114286" y="16327"/>
                  </a:lnTo>
                  <a:lnTo>
                    <a:pt x="114286" y="81633"/>
                  </a:lnTo>
                  <a:lnTo>
                    <a:pt x="106123" y="81633"/>
                  </a:lnTo>
                  <a:lnTo>
                    <a:pt x="106123" y="97960"/>
                  </a:lnTo>
                  <a:lnTo>
                    <a:pt x="138776" y="97960"/>
                  </a:lnTo>
                  <a:lnTo>
                    <a:pt x="138776" y="146939"/>
                  </a:lnTo>
                  <a:lnTo>
                    <a:pt x="81633" y="146939"/>
                  </a:lnTo>
                  <a:lnTo>
                    <a:pt x="81633" y="163266"/>
                  </a:lnTo>
                  <a:lnTo>
                    <a:pt x="114286" y="163266"/>
                  </a:lnTo>
                  <a:lnTo>
                    <a:pt x="114286" y="228572"/>
                  </a:lnTo>
                  <a:lnTo>
                    <a:pt x="0" y="228572"/>
                  </a:lnTo>
                  <a:lnTo>
                    <a:pt x="0" y="244899"/>
                  </a:lnTo>
                  <a:lnTo>
                    <a:pt x="179593" y="244899"/>
                  </a:lnTo>
                  <a:cubicBezTo>
                    <a:pt x="193093" y="244899"/>
                    <a:pt x="204082" y="233914"/>
                    <a:pt x="204082" y="220409"/>
                  </a:cubicBezTo>
                  <a:lnTo>
                    <a:pt x="204082" y="171429"/>
                  </a:lnTo>
                  <a:cubicBezTo>
                    <a:pt x="204082" y="168560"/>
                    <a:pt x="203497" y="165833"/>
                    <a:pt x="202579" y="163266"/>
                  </a:cubicBezTo>
                  <a:lnTo>
                    <a:pt x="204082" y="163266"/>
                  </a:lnTo>
                  <a:cubicBezTo>
                    <a:pt x="217582" y="163266"/>
                    <a:pt x="228572" y="152281"/>
                    <a:pt x="228572" y="138776"/>
                  </a:cubicBezTo>
                  <a:lnTo>
                    <a:pt x="228572" y="106123"/>
                  </a:lnTo>
                  <a:cubicBezTo>
                    <a:pt x="228572" y="94835"/>
                    <a:pt x="220859" y="85400"/>
                    <a:pt x="210448" y="82582"/>
                  </a:cubicBezTo>
                  <a:close/>
                  <a:moveTo>
                    <a:pt x="195919" y="24490"/>
                  </a:moveTo>
                  <a:lnTo>
                    <a:pt x="195919" y="73470"/>
                  </a:lnTo>
                  <a:cubicBezTo>
                    <a:pt x="195919" y="77970"/>
                    <a:pt x="192260" y="81633"/>
                    <a:pt x="187756" y="81633"/>
                  </a:cubicBezTo>
                  <a:lnTo>
                    <a:pt x="163266" y="81633"/>
                  </a:lnTo>
                  <a:lnTo>
                    <a:pt x="163266" y="16327"/>
                  </a:lnTo>
                  <a:lnTo>
                    <a:pt x="187756" y="16327"/>
                  </a:lnTo>
                  <a:cubicBezTo>
                    <a:pt x="192260" y="16327"/>
                    <a:pt x="195919" y="19994"/>
                    <a:pt x="195919" y="24490"/>
                  </a:cubicBezTo>
                  <a:close/>
                  <a:moveTo>
                    <a:pt x="130613" y="16327"/>
                  </a:moveTo>
                  <a:lnTo>
                    <a:pt x="146939" y="16327"/>
                  </a:lnTo>
                  <a:lnTo>
                    <a:pt x="146939" y="81633"/>
                  </a:lnTo>
                  <a:lnTo>
                    <a:pt x="130613" y="81633"/>
                  </a:lnTo>
                  <a:close/>
                  <a:moveTo>
                    <a:pt x="155103" y="97960"/>
                  </a:moveTo>
                  <a:lnTo>
                    <a:pt x="171429" y="97960"/>
                  </a:lnTo>
                  <a:lnTo>
                    <a:pt x="171429" y="146939"/>
                  </a:lnTo>
                  <a:lnTo>
                    <a:pt x="155103" y="146939"/>
                  </a:lnTo>
                  <a:close/>
                  <a:moveTo>
                    <a:pt x="130613" y="228572"/>
                  </a:moveTo>
                  <a:lnTo>
                    <a:pt x="130613" y="163266"/>
                  </a:lnTo>
                  <a:lnTo>
                    <a:pt x="146939" y="163266"/>
                  </a:lnTo>
                  <a:lnTo>
                    <a:pt x="146939" y="228572"/>
                  </a:lnTo>
                  <a:close/>
                  <a:moveTo>
                    <a:pt x="187756" y="171429"/>
                  </a:moveTo>
                  <a:lnTo>
                    <a:pt x="187756" y="220409"/>
                  </a:lnTo>
                  <a:cubicBezTo>
                    <a:pt x="187756" y="224909"/>
                    <a:pt x="184097" y="228572"/>
                    <a:pt x="179593" y="228572"/>
                  </a:cubicBezTo>
                  <a:lnTo>
                    <a:pt x="163266" y="228572"/>
                  </a:lnTo>
                  <a:lnTo>
                    <a:pt x="163266" y="163266"/>
                  </a:lnTo>
                  <a:lnTo>
                    <a:pt x="179593" y="163266"/>
                  </a:lnTo>
                  <a:cubicBezTo>
                    <a:pt x="184097" y="163266"/>
                    <a:pt x="187756" y="166933"/>
                    <a:pt x="187756" y="171429"/>
                  </a:cubicBezTo>
                  <a:close/>
                  <a:moveTo>
                    <a:pt x="212246" y="138776"/>
                  </a:moveTo>
                  <a:cubicBezTo>
                    <a:pt x="212246" y="143276"/>
                    <a:pt x="208587" y="146939"/>
                    <a:pt x="204082" y="146939"/>
                  </a:cubicBezTo>
                  <a:lnTo>
                    <a:pt x="187756" y="146939"/>
                  </a:lnTo>
                  <a:lnTo>
                    <a:pt x="187756" y="97960"/>
                  </a:lnTo>
                  <a:lnTo>
                    <a:pt x="204082" y="97960"/>
                  </a:lnTo>
                  <a:cubicBezTo>
                    <a:pt x="208587" y="97960"/>
                    <a:pt x="212246" y="101627"/>
                    <a:pt x="212246" y="10612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479" name="Google Shape;3479;p18"/>
          <p:cNvSpPr txBox="1"/>
          <p:nvPr/>
        </p:nvSpPr>
        <p:spPr>
          <a:xfrm>
            <a:off x="31626" y="268509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THE UNIVESITY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80" name="Google Shape;3480;p18"/>
          <p:cNvSpPr txBox="1"/>
          <p:nvPr/>
        </p:nvSpPr>
        <p:spPr>
          <a:xfrm>
            <a:off x="31626" y="4568194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COLLABOATIONS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81" name="Google Shape;3481;p18"/>
          <p:cNvSpPr txBox="1"/>
          <p:nvPr/>
        </p:nvSpPr>
        <p:spPr>
          <a:xfrm>
            <a:off x="31626" y="548796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INDUSTRY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82" name="Google Shape;3482;p18"/>
          <p:cNvSpPr txBox="1"/>
          <p:nvPr/>
        </p:nvSpPr>
        <p:spPr>
          <a:xfrm>
            <a:off x="31626" y="6407742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RESEARCH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3483" name="Google Shape;3483;p18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22509" y="4951242"/>
            <a:ext cx="565459" cy="565459"/>
          </a:xfrm>
          <a:prstGeom prst="rect">
            <a:avLst/>
          </a:prstGeom>
          <a:noFill/>
          <a:ln>
            <a:noFill/>
          </a:ln>
        </p:spPr>
      </p:pic>
      <p:sp>
        <p:nvSpPr>
          <p:cNvPr id="3484" name="Google Shape;3484;p18"/>
          <p:cNvSpPr txBox="1"/>
          <p:nvPr/>
        </p:nvSpPr>
        <p:spPr>
          <a:xfrm>
            <a:off x="31626" y="888367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DC88A7"/>
                </a:solidFill>
                <a:latin typeface="Arial"/>
                <a:ea typeface="Arial"/>
                <a:cs typeface="Arial"/>
                <a:sym typeface="Arial"/>
              </a:rPr>
              <a:t>AMRITA</a:t>
            </a:r>
            <a:endParaRPr sz="500" b="1" i="0" u="none" strike="noStrike" cap="none">
              <a:solidFill>
                <a:srgbClr val="DC88A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85" name="Google Shape;3485;p18"/>
          <p:cNvSpPr txBox="1"/>
          <p:nvPr/>
        </p:nvSpPr>
        <p:spPr>
          <a:xfrm>
            <a:off x="31626" y="180886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DC88A7"/>
                </a:solidFill>
                <a:latin typeface="Arial"/>
                <a:ea typeface="Arial"/>
                <a:cs typeface="Arial"/>
                <a:sym typeface="Arial"/>
              </a:rPr>
              <a:t>MISSION &amp; VISION</a:t>
            </a:r>
            <a:endParaRPr sz="500" b="1" i="0" u="none" strike="noStrike" cap="none">
              <a:solidFill>
                <a:srgbClr val="DC88A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86" name="Google Shape;3486;p18">
            <a:hlinkClick r:id="rId4" action="ppaction://hlinksldjump"/>
          </p:cNvPr>
          <p:cNvSpPr/>
          <p:nvPr/>
        </p:nvSpPr>
        <p:spPr>
          <a:xfrm>
            <a:off x="22745" y="315776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87" name="Google Shape;3487;p18">
            <a:hlinkClick r:id="" action="ppaction://noaction"/>
          </p:cNvPr>
          <p:cNvSpPr/>
          <p:nvPr/>
        </p:nvSpPr>
        <p:spPr>
          <a:xfrm>
            <a:off x="22745" y="3993100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88" name="Google Shape;3488;p18">
            <a:hlinkClick r:id="rId5" action="ppaction://hlinksldjump"/>
          </p:cNvPr>
          <p:cNvSpPr/>
          <p:nvPr/>
        </p:nvSpPr>
        <p:spPr>
          <a:xfrm>
            <a:off x="22745" y="1235107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89" name="Google Shape;3489;p18">
            <a:hlinkClick r:id="rId6" action="ppaction://hlinksldjump"/>
          </p:cNvPr>
          <p:cNvSpPr/>
          <p:nvPr/>
        </p:nvSpPr>
        <p:spPr>
          <a:xfrm>
            <a:off x="22745" y="2154438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90" name="Google Shape;3490;p18">
            <a:hlinkClick r:id="rId7" action="ppaction://hlinksldjump"/>
          </p:cNvPr>
          <p:cNvSpPr/>
          <p:nvPr/>
        </p:nvSpPr>
        <p:spPr>
          <a:xfrm>
            <a:off x="22745" y="3073769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91" name="Google Shape;3491;p18">
            <a:hlinkClick r:id="" action="ppaction://noaction"/>
          </p:cNvPr>
          <p:cNvSpPr/>
          <p:nvPr/>
        </p:nvSpPr>
        <p:spPr>
          <a:xfrm>
            <a:off x="22745" y="4912431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92" name="Google Shape;3492;p18">
            <a:hlinkClick r:id="rId8" action="ppaction://hlinksldjump"/>
          </p:cNvPr>
          <p:cNvSpPr/>
          <p:nvPr/>
        </p:nvSpPr>
        <p:spPr>
          <a:xfrm>
            <a:off x="22745" y="5831762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93" name="Google Shape;3493;p18"/>
          <p:cNvSpPr txBox="1">
            <a:spLocks noGrp="1"/>
          </p:cNvSpPr>
          <p:nvPr>
            <p:ph type="body" idx="1"/>
          </p:nvPr>
        </p:nvSpPr>
        <p:spPr>
          <a:xfrm>
            <a:off x="1695450" y="1212369"/>
            <a:ext cx="10547350" cy="4664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</a:pPr>
            <a:r>
              <a:rPr lang="en-US"/>
              <a:t>In Academic &amp; Research</a:t>
            </a:r>
            <a:endParaRPr/>
          </a:p>
        </p:txBody>
      </p:sp>
      <p:sp>
        <p:nvSpPr>
          <p:cNvPr id="3494" name="Google Shape;3494;p18"/>
          <p:cNvSpPr txBox="1">
            <a:spLocks noGrp="1"/>
          </p:cNvSpPr>
          <p:nvPr>
            <p:ph type="body" idx="2"/>
          </p:nvPr>
        </p:nvSpPr>
        <p:spPr>
          <a:xfrm>
            <a:off x="1682750" y="757655"/>
            <a:ext cx="10560050" cy="5747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 lnSpcReduction="10000"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B8114F"/>
              </a:buClr>
              <a:buSzPts val="3600"/>
              <a:buNone/>
            </a:pPr>
            <a:r>
              <a:rPr lang="en-US"/>
              <a:t>Excellence</a:t>
            </a:r>
            <a:endParaRPr/>
          </a:p>
        </p:txBody>
      </p:sp>
      <p:pic>
        <p:nvPicPr>
          <p:cNvPr id="3495" name="Google Shape;3495;p18"/>
          <p:cNvPicPr preferRelativeResize="0"/>
          <p:nvPr/>
        </p:nvPicPr>
        <p:blipFill rotWithShape="1">
          <a:blip r:embed="rId9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049638" y="1884912"/>
            <a:ext cx="2082573" cy="576934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3496" name="Google Shape;3496;p18"/>
          <p:cNvCxnSpPr/>
          <p:nvPr/>
        </p:nvCxnSpPr>
        <p:spPr>
          <a:xfrm rot="10800000">
            <a:off x="6090917" y="2968799"/>
            <a:ext cx="0" cy="2989800"/>
          </a:xfrm>
          <a:prstGeom prst="straightConnector1">
            <a:avLst/>
          </a:prstGeom>
          <a:noFill/>
          <a:ln w="9525" cap="flat" cmpd="sng">
            <a:solidFill>
              <a:srgbClr val="B8114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97" name="Google Shape;3497;p18"/>
          <p:cNvSpPr/>
          <p:nvPr/>
        </p:nvSpPr>
        <p:spPr>
          <a:xfrm rot="10800000">
            <a:off x="7782163" y="-31244"/>
            <a:ext cx="3965094" cy="475239"/>
          </a:xfrm>
          <a:custGeom>
            <a:avLst/>
            <a:gdLst/>
            <a:ahLst/>
            <a:cxnLst/>
            <a:rect l="l" t="t" r="r" b="b"/>
            <a:pathLst>
              <a:path w="9101148" h="1090823" extrusionOk="0">
                <a:moveTo>
                  <a:pt x="8011181" y="0"/>
                </a:moveTo>
                <a:lnTo>
                  <a:pt x="0" y="0"/>
                </a:lnTo>
                <a:lnTo>
                  <a:pt x="0" y="1090823"/>
                </a:lnTo>
                <a:lnTo>
                  <a:pt x="8555736" y="1090823"/>
                </a:lnTo>
                <a:lnTo>
                  <a:pt x="8556593" y="1090823"/>
                </a:lnTo>
                <a:lnTo>
                  <a:pt x="9101148" y="1090823"/>
                </a:lnTo>
                <a:cubicBezTo>
                  <a:pt x="8837578" y="1090823"/>
                  <a:pt x="8617674" y="903866"/>
                  <a:pt x="8566817" y="655331"/>
                </a:cubicBezTo>
                <a:lnTo>
                  <a:pt x="8556593" y="553913"/>
                </a:lnTo>
                <a:lnTo>
                  <a:pt x="8556593" y="545412"/>
                </a:lnTo>
                <a:lnTo>
                  <a:pt x="8545512" y="435492"/>
                </a:lnTo>
                <a:cubicBezTo>
                  <a:pt x="8494655" y="186957"/>
                  <a:pt x="8274751" y="0"/>
                  <a:pt x="8011181" y="0"/>
                </a:cubicBezTo>
                <a:close/>
              </a:path>
            </a:pathLst>
          </a:custGeom>
          <a:solidFill>
            <a:srgbClr val="BFBFBF"/>
          </a:solidFill>
          <a:ln w="127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98" name="Google Shape;3498;p18"/>
          <p:cNvSpPr/>
          <p:nvPr/>
        </p:nvSpPr>
        <p:spPr>
          <a:xfrm rot="10800000">
            <a:off x="9865296" y="-31244"/>
            <a:ext cx="3965094" cy="475239"/>
          </a:xfrm>
          <a:custGeom>
            <a:avLst/>
            <a:gdLst/>
            <a:ahLst/>
            <a:cxnLst/>
            <a:rect l="l" t="t" r="r" b="b"/>
            <a:pathLst>
              <a:path w="9101148" h="1090823" extrusionOk="0">
                <a:moveTo>
                  <a:pt x="8011181" y="0"/>
                </a:moveTo>
                <a:lnTo>
                  <a:pt x="0" y="0"/>
                </a:lnTo>
                <a:lnTo>
                  <a:pt x="0" y="1090823"/>
                </a:lnTo>
                <a:lnTo>
                  <a:pt x="8555736" y="1090823"/>
                </a:lnTo>
                <a:lnTo>
                  <a:pt x="8556593" y="1090823"/>
                </a:lnTo>
                <a:lnTo>
                  <a:pt x="9101148" y="1090823"/>
                </a:lnTo>
                <a:cubicBezTo>
                  <a:pt x="8837578" y="1090823"/>
                  <a:pt x="8617674" y="903866"/>
                  <a:pt x="8566817" y="655331"/>
                </a:cubicBezTo>
                <a:lnTo>
                  <a:pt x="8556593" y="553913"/>
                </a:lnTo>
                <a:lnTo>
                  <a:pt x="8556593" y="545412"/>
                </a:lnTo>
                <a:lnTo>
                  <a:pt x="8545512" y="435492"/>
                </a:lnTo>
                <a:cubicBezTo>
                  <a:pt x="8494655" y="186957"/>
                  <a:pt x="8274751" y="0"/>
                  <a:pt x="8011181" y="0"/>
                </a:cubicBezTo>
                <a:close/>
              </a:path>
            </a:pathLst>
          </a:custGeom>
          <a:solidFill>
            <a:srgbClr val="BFBFBF"/>
          </a:solidFill>
          <a:ln w="127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99" name="Google Shape;3499;p18">
            <a:hlinkClick r:id="rId10" action="ppaction://hlinksldjump"/>
          </p:cNvPr>
          <p:cNvSpPr txBox="1"/>
          <p:nvPr/>
        </p:nvSpPr>
        <p:spPr>
          <a:xfrm>
            <a:off x="8084690" y="61341"/>
            <a:ext cx="1991532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ACREDITATIONS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00" name="Google Shape;3500;p18">
            <a:hlinkClick r:id="rId11" action="ppaction://hlinksldjump"/>
          </p:cNvPr>
          <p:cNvSpPr txBox="1"/>
          <p:nvPr/>
        </p:nvSpPr>
        <p:spPr>
          <a:xfrm>
            <a:off x="10121279" y="61341"/>
            <a:ext cx="2070721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RECOGNITIONS</a:t>
            </a: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3501" name="Google Shape;3501;p18"/>
          <p:cNvCxnSpPr/>
          <p:nvPr/>
        </p:nvCxnSpPr>
        <p:spPr>
          <a:xfrm rot="10800000">
            <a:off x="6383220" y="4909795"/>
            <a:ext cx="5549700" cy="0"/>
          </a:xfrm>
          <a:prstGeom prst="straightConnector1">
            <a:avLst/>
          </a:prstGeom>
          <a:noFill/>
          <a:ln w="9525" cap="flat" cmpd="sng">
            <a:solidFill>
              <a:srgbClr val="D8D8D8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3502" name="Google Shape;3502;p18"/>
          <p:cNvCxnSpPr/>
          <p:nvPr/>
        </p:nvCxnSpPr>
        <p:spPr>
          <a:xfrm rot="10800000">
            <a:off x="1681395" y="5242031"/>
            <a:ext cx="10251525" cy="0"/>
          </a:xfrm>
          <a:prstGeom prst="straightConnector1">
            <a:avLst/>
          </a:prstGeom>
          <a:noFill/>
          <a:ln w="9525" cap="flat" cmpd="sng">
            <a:solidFill>
              <a:srgbClr val="B8114F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503" name="Google Shape;3503;p18"/>
          <p:cNvGrpSpPr/>
          <p:nvPr/>
        </p:nvGrpSpPr>
        <p:grpSpPr>
          <a:xfrm>
            <a:off x="6230785" y="5230175"/>
            <a:ext cx="3791428" cy="771544"/>
            <a:chOff x="2061430" y="4041020"/>
            <a:chExt cx="3791428" cy="771544"/>
          </a:xfrm>
        </p:grpSpPr>
        <p:sp>
          <p:nvSpPr>
            <p:cNvPr id="3504" name="Google Shape;3504;p18"/>
            <p:cNvSpPr txBox="1"/>
            <p:nvPr/>
          </p:nvSpPr>
          <p:spPr>
            <a:xfrm>
              <a:off x="4202894" y="4041020"/>
              <a:ext cx="1024500" cy="711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4275" tIns="17125" rIns="34275" bIns="17125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-US" sz="2000" b="1" i="0" u="none" strike="noStrike" cap="none">
                  <a:solidFill>
                    <a:srgbClr val="595959"/>
                  </a:solidFill>
                  <a:latin typeface="Arial"/>
                  <a:ea typeface="Arial"/>
                  <a:cs typeface="Arial"/>
                  <a:sym typeface="Arial"/>
                </a:rPr>
                <a:t>No.</a:t>
              </a:r>
              <a:r>
                <a:rPr lang="en-US" sz="4400" b="1" i="0" u="none" strike="noStrike" cap="none">
                  <a:solidFill>
                    <a:srgbClr val="A4123F"/>
                  </a:solidFill>
                  <a:latin typeface="Arial"/>
                  <a:ea typeface="Arial"/>
                  <a:cs typeface="Arial"/>
                  <a:sym typeface="Arial"/>
                </a:rPr>
                <a:t>1</a:t>
              </a:r>
              <a:endParaRPr sz="4800" b="1" i="0" u="none" strike="noStrike" cap="none">
                <a:solidFill>
                  <a:srgbClr val="A4123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5" name="Google Shape;3505;p18"/>
            <p:cNvSpPr txBox="1"/>
            <p:nvPr/>
          </p:nvSpPr>
          <p:spPr>
            <a:xfrm>
              <a:off x="4217858" y="4613146"/>
              <a:ext cx="1635000" cy="18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4275" tIns="17125" rIns="34275" bIns="17125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000"/>
                <a:buFont typeface="Arial"/>
                <a:buNone/>
              </a:pPr>
              <a:r>
                <a:rPr lang="en-US" sz="1000" b="0" i="0" u="none" strike="noStrike" cap="none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International Faculty (2020)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506" name="Google Shape;3506;p18" descr="QS World University Rankings 2020: MIT Top, US Universities Hit ..."/>
            <p:cNvPicPr preferRelativeResize="0"/>
            <p:nvPr/>
          </p:nvPicPr>
          <p:blipFill rotWithShape="1">
            <a:blip r:embed="rId1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2061430" y="4201387"/>
              <a:ext cx="2032979" cy="611177"/>
            </a:xfrm>
            <a:prstGeom prst="rect">
              <a:avLst/>
            </a:prstGeom>
            <a:noFill/>
            <a:ln>
              <a:noFill/>
            </a:ln>
          </p:spPr>
        </p:pic>
      </p:grpSp>
      <p:cxnSp>
        <p:nvCxnSpPr>
          <p:cNvPr id="3507" name="Google Shape;3507;p18"/>
          <p:cNvCxnSpPr/>
          <p:nvPr/>
        </p:nvCxnSpPr>
        <p:spPr>
          <a:xfrm rot="10800000">
            <a:off x="6002220" y="4833595"/>
            <a:ext cx="5549700" cy="0"/>
          </a:xfrm>
          <a:prstGeom prst="straightConnector1">
            <a:avLst/>
          </a:prstGeom>
          <a:noFill/>
          <a:ln w="9525" cap="flat" cmpd="sng">
            <a:solidFill>
              <a:srgbClr val="D8D8D8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508" name="Google Shape;3508;p18"/>
          <p:cNvGrpSpPr/>
          <p:nvPr/>
        </p:nvGrpSpPr>
        <p:grpSpPr>
          <a:xfrm>
            <a:off x="6189572" y="2969331"/>
            <a:ext cx="5924513" cy="1576228"/>
            <a:chOff x="6341972" y="1840409"/>
            <a:chExt cx="5924513" cy="1576228"/>
          </a:xfrm>
        </p:grpSpPr>
        <p:grpSp>
          <p:nvGrpSpPr>
            <p:cNvPr id="3509" name="Google Shape;3509;p18"/>
            <p:cNvGrpSpPr/>
            <p:nvPr/>
          </p:nvGrpSpPr>
          <p:grpSpPr>
            <a:xfrm>
              <a:off x="6341972" y="2618628"/>
              <a:ext cx="1629198" cy="798009"/>
              <a:chOff x="9400037" y="3187932"/>
              <a:chExt cx="1544410" cy="756479"/>
            </a:xfrm>
          </p:grpSpPr>
          <p:sp>
            <p:nvSpPr>
              <p:cNvPr id="3510" name="Google Shape;3510;p18"/>
              <p:cNvSpPr txBox="1"/>
              <p:nvPr/>
            </p:nvSpPr>
            <p:spPr>
              <a:xfrm>
                <a:off x="9400037" y="3187932"/>
                <a:ext cx="1299900" cy="5580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34275" tIns="17125" rIns="34275" bIns="17125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600"/>
                  <a:buFont typeface="Arial"/>
                  <a:buNone/>
                </a:pPr>
                <a:r>
                  <a:rPr lang="en-US" sz="1600" b="1" i="0" u="none" strike="noStrike" cap="none">
                    <a:solidFill>
                      <a:srgbClr val="595959"/>
                    </a:solidFill>
                    <a:latin typeface="Arial"/>
                    <a:ea typeface="Arial"/>
                    <a:cs typeface="Arial"/>
                    <a:sym typeface="Arial"/>
                  </a:rPr>
                  <a:t>Top </a:t>
                </a:r>
                <a:r>
                  <a:rPr lang="en-US" sz="3600" b="1" i="0" u="none" strike="noStrike" cap="none">
                    <a:solidFill>
                      <a:srgbClr val="A4123F"/>
                    </a:solidFill>
                    <a:latin typeface="Arial"/>
                    <a:ea typeface="Arial"/>
                    <a:cs typeface="Arial"/>
                    <a:sym typeface="Arial"/>
                  </a:rPr>
                  <a:t>300</a:t>
                </a:r>
                <a:endParaRPr sz="4000" b="1" i="0" u="none" strike="noStrike" cap="none">
                  <a:solidFill>
                    <a:srgbClr val="A4123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11" name="Google Shape;3511;p18"/>
              <p:cNvSpPr txBox="1"/>
              <p:nvPr/>
            </p:nvSpPr>
            <p:spPr>
              <a:xfrm>
                <a:off x="9400047" y="3619811"/>
                <a:ext cx="1544400" cy="3246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34275" tIns="17125" rIns="34275" bIns="17125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000"/>
                  <a:buFont typeface="Arial"/>
                  <a:buNone/>
                </a:pPr>
                <a:r>
                  <a:rPr lang="en-US" sz="1000" b="0" i="0" u="none" strike="noStrike" cap="none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  <a:sym typeface="Times New Roman"/>
                  </a:rPr>
                  <a:t>Clinical, Pre-clinical &amp; Health (2020)</a:t>
                </a: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12" name="Google Shape;3512;p18"/>
            <p:cNvGrpSpPr/>
            <p:nvPr/>
          </p:nvGrpSpPr>
          <p:grpSpPr>
            <a:xfrm>
              <a:off x="6357888" y="1924984"/>
              <a:ext cx="1730865" cy="624478"/>
              <a:chOff x="2497783" y="2383532"/>
              <a:chExt cx="1640786" cy="591978"/>
            </a:xfrm>
          </p:grpSpPr>
          <p:sp>
            <p:nvSpPr>
              <p:cNvPr id="3513" name="Google Shape;3513;p18"/>
              <p:cNvSpPr/>
              <p:nvPr/>
            </p:nvSpPr>
            <p:spPr>
              <a:xfrm>
                <a:off x="3133269" y="2442431"/>
                <a:ext cx="1005300" cy="149100"/>
              </a:xfrm>
              <a:prstGeom prst="rect">
                <a:avLst/>
              </a:prstGeom>
              <a:solidFill>
                <a:srgbClr val="ED1D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14" name="Google Shape;3514;p18"/>
              <p:cNvSpPr/>
              <p:nvPr/>
            </p:nvSpPr>
            <p:spPr>
              <a:xfrm>
                <a:off x="3133268" y="2609396"/>
                <a:ext cx="843300" cy="152400"/>
              </a:xfrm>
              <a:prstGeom prst="rect">
                <a:avLst/>
              </a:prstGeom>
              <a:solidFill>
                <a:srgbClr val="B21E8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15" name="Google Shape;3515;p18"/>
              <p:cNvSpPr/>
              <p:nvPr/>
            </p:nvSpPr>
            <p:spPr>
              <a:xfrm>
                <a:off x="3133268" y="2777053"/>
                <a:ext cx="684000" cy="153900"/>
              </a:xfrm>
              <a:prstGeom prst="rect">
                <a:avLst/>
              </a:prstGeom>
              <a:solidFill>
                <a:srgbClr val="114B7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3516" name="Google Shape;3516;p18"/>
              <p:cNvGrpSpPr/>
              <p:nvPr/>
            </p:nvGrpSpPr>
            <p:grpSpPr>
              <a:xfrm>
                <a:off x="2497783" y="2442551"/>
                <a:ext cx="609423" cy="489479"/>
                <a:chOff x="2505075" y="3206168"/>
                <a:chExt cx="602018" cy="483532"/>
              </a:xfrm>
            </p:grpSpPr>
            <p:sp>
              <p:nvSpPr>
                <p:cNvPr id="3517" name="Google Shape;3517;p18"/>
                <p:cNvSpPr/>
                <p:nvPr/>
              </p:nvSpPr>
              <p:spPr>
                <a:xfrm>
                  <a:off x="2505075" y="3207544"/>
                  <a:ext cx="207300" cy="64200"/>
                </a:xfrm>
                <a:prstGeom prst="rect">
                  <a:avLst/>
                </a:prstGeom>
                <a:solidFill>
                  <a:srgbClr val="ED1D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rgbClr val="FFFFFF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18" name="Google Shape;3518;p18"/>
                <p:cNvSpPr/>
                <p:nvPr/>
              </p:nvSpPr>
              <p:spPr>
                <a:xfrm>
                  <a:off x="2571750" y="3238500"/>
                  <a:ext cx="85800" cy="451200"/>
                </a:xfrm>
                <a:prstGeom prst="rect">
                  <a:avLst/>
                </a:prstGeom>
                <a:solidFill>
                  <a:srgbClr val="ED1D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rgbClr val="FFFFFF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19" name="Google Shape;3519;p18"/>
                <p:cNvSpPr/>
                <p:nvPr/>
              </p:nvSpPr>
              <p:spPr>
                <a:xfrm>
                  <a:off x="2746995" y="3396853"/>
                  <a:ext cx="180600" cy="64200"/>
                </a:xfrm>
                <a:prstGeom prst="rect">
                  <a:avLst/>
                </a:prstGeom>
                <a:solidFill>
                  <a:srgbClr val="B21E8C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rgbClr val="FFFFFF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20" name="Google Shape;3520;p18"/>
                <p:cNvSpPr/>
                <p:nvPr/>
              </p:nvSpPr>
              <p:spPr>
                <a:xfrm>
                  <a:off x="2841851" y="3207544"/>
                  <a:ext cx="85800" cy="482100"/>
                </a:xfrm>
                <a:prstGeom prst="rect">
                  <a:avLst/>
                </a:prstGeom>
                <a:solidFill>
                  <a:srgbClr val="B21E8C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rgbClr val="FFFFFF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21" name="Google Shape;3521;p18"/>
                <p:cNvSpPr/>
                <p:nvPr/>
              </p:nvSpPr>
              <p:spPr>
                <a:xfrm>
                  <a:off x="2939482" y="3207544"/>
                  <a:ext cx="85800" cy="482100"/>
                </a:xfrm>
                <a:prstGeom prst="rect">
                  <a:avLst/>
                </a:prstGeom>
                <a:solidFill>
                  <a:srgbClr val="114B7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rgbClr val="FFFFFF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22" name="Google Shape;3522;p18"/>
                <p:cNvSpPr/>
                <p:nvPr/>
              </p:nvSpPr>
              <p:spPr>
                <a:xfrm>
                  <a:off x="2729309" y="3206168"/>
                  <a:ext cx="85800" cy="482100"/>
                </a:xfrm>
                <a:prstGeom prst="rect">
                  <a:avLst/>
                </a:prstGeom>
                <a:solidFill>
                  <a:srgbClr val="B21E8C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rgbClr val="FFFFFF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23" name="Google Shape;3523;p18"/>
                <p:cNvSpPr/>
                <p:nvPr/>
              </p:nvSpPr>
              <p:spPr>
                <a:xfrm>
                  <a:off x="2954393" y="3207544"/>
                  <a:ext cx="152700" cy="64200"/>
                </a:xfrm>
                <a:prstGeom prst="rect">
                  <a:avLst/>
                </a:prstGeom>
                <a:solidFill>
                  <a:srgbClr val="114B7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rgbClr val="FFFFFF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24" name="Google Shape;3524;p18"/>
                <p:cNvSpPr/>
                <p:nvPr/>
              </p:nvSpPr>
              <p:spPr>
                <a:xfrm>
                  <a:off x="2946909" y="3623917"/>
                  <a:ext cx="152700" cy="64200"/>
                </a:xfrm>
                <a:prstGeom prst="rect">
                  <a:avLst/>
                </a:prstGeom>
                <a:solidFill>
                  <a:srgbClr val="114B7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rgbClr val="FFFFFF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25" name="Google Shape;3525;p18"/>
                <p:cNvSpPr/>
                <p:nvPr/>
              </p:nvSpPr>
              <p:spPr>
                <a:xfrm>
                  <a:off x="2954393" y="3384886"/>
                  <a:ext cx="126000" cy="64200"/>
                </a:xfrm>
                <a:prstGeom prst="rect">
                  <a:avLst/>
                </a:prstGeom>
                <a:solidFill>
                  <a:srgbClr val="114B7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rgbClr val="FFFFFF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526" name="Google Shape;3526;p18"/>
              <p:cNvSpPr txBox="1"/>
              <p:nvPr/>
            </p:nvSpPr>
            <p:spPr>
              <a:xfrm>
                <a:off x="3060225" y="2383532"/>
                <a:ext cx="844800" cy="248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100"/>
                  <a:buFont typeface="Arial"/>
                  <a:buNone/>
                </a:pPr>
                <a:r>
                  <a:rPr lang="en-US" sz="1100" b="0" i="0" u="none" strike="noStrike" cap="none">
                    <a:solidFill>
                      <a:srgbClr val="FFFFFF"/>
                    </a:solidFill>
                    <a:latin typeface="Arial"/>
                    <a:ea typeface="Arial"/>
                    <a:cs typeface="Arial"/>
                    <a:sym typeface="Arial"/>
                  </a:rPr>
                  <a:t>WORLD</a:t>
                </a:r>
                <a:endParaRPr sz="1100" b="0" i="0" u="none" strike="noStrike" cap="none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7" name="Google Shape;3527;p18"/>
              <p:cNvSpPr txBox="1"/>
              <p:nvPr/>
            </p:nvSpPr>
            <p:spPr>
              <a:xfrm>
                <a:off x="3064269" y="2551495"/>
                <a:ext cx="862800" cy="4086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100"/>
                  <a:buFont typeface="Arial"/>
                  <a:buNone/>
                </a:pPr>
                <a:r>
                  <a:rPr lang="en-US" sz="1100" b="0" i="0" u="none" strike="noStrike" cap="none">
                    <a:solidFill>
                      <a:srgbClr val="FFFFFF"/>
                    </a:solidFill>
                    <a:latin typeface="Arial"/>
                    <a:ea typeface="Arial"/>
                    <a:cs typeface="Arial"/>
                    <a:sym typeface="Arial"/>
                  </a:rPr>
                  <a:t>UNIVERSITY</a:t>
                </a:r>
                <a:endParaRPr sz="1100" b="0" i="0" u="none" strike="noStrike" cap="none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8" name="Google Shape;3528;p18"/>
              <p:cNvSpPr txBox="1"/>
              <p:nvPr/>
            </p:nvSpPr>
            <p:spPr>
              <a:xfrm>
                <a:off x="3069384" y="2727410"/>
                <a:ext cx="876900" cy="248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100"/>
                  <a:buFont typeface="Arial"/>
                  <a:buNone/>
                </a:pPr>
                <a:r>
                  <a:rPr lang="en-US" sz="1100" b="0" i="0" u="none" strike="noStrike" cap="none">
                    <a:solidFill>
                      <a:srgbClr val="FFFFFF"/>
                    </a:solidFill>
                    <a:latin typeface="Arial"/>
                    <a:ea typeface="Arial"/>
                    <a:cs typeface="Arial"/>
                    <a:sym typeface="Arial"/>
                  </a:rPr>
                  <a:t>RANKINGS</a:t>
                </a:r>
                <a:endParaRPr sz="1100" b="0" i="0" u="none" strike="noStrike" cap="none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29" name="Google Shape;3529;p18"/>
            <p:cNvGrpSpPr/>
            <p:nvPr/>
          </p:nvGrpSpPr>
          <p:grpSpPr>
            <a:xfrm>
              <a:off x="8493927" y="2593228"/>
              <a:ext cx="1520623" cy="806035"/>
              <a:chOff x="9400060" y="3187933"/>
              <a:chExt cx="1441485" cy="764087"/>
            </a:xfrm>
          </p:grpSpPr>
          <p:sp>
            <p:nvSpPr>
              <p:cNvPr id="3530" name="Google Shape;3530;p18"/>
              <p:cNvSpPr txBox="1"/>
              <p:nvPr/>
            </p:nvSpPr>
            <p:spPr>
              <a:xfrm>
                <a:off x="9400060" y="3187933"/>
                <a:ext cx="1299900" cy="5580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34275" tIns="17125" rIns="34275" bIns="17125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600"/>
                  <a:buFont typeface="Arial"/>
                  <a:buNone/>
                </a:pPr>
                <a:r>
                  <a:rPr lang="en-US" sz="1600" b="1" i="0" u="none" strike="noStrike" cap="none">
                    <a:solidFill>
                      <a:srgbClr val="595959"/>
                    </a:solidFill>
                    <a:latin typeface="Arial"/>
                    <a:ea typeface="Arial"/>
                    <a:cs typeface="Arial"/>
                    <a:sym typeface="Arial"/>
                  </a:rPr>
                  <a:t>Top </a:t>
                </a:r>
                <a:r>
                  <a:rPr lang="en-US" sz="3600" b="1" i="0" u="none" strike="noStrike" cap="none">
                    <a:solidFill>
                      <a:srgbClr val="A4123F"/>
                    </a:solidFill>
                    <a:latin typeface="Arial"/>
                    <a:ea typeface="Arial"/>
                    <a:cs typeface="Arial"/>
                    <a:sym typeface="Arial"/>
                  </a:rPr>
                  <a:t>400</a:t>
                </a:r>
                <a:endParaRPr sz="4000" b="1" i="0" u="none" strike="noStrike" cap="none">
                  <a:solidFill>
                    <a:srgbClr val="A4123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1" name="Google Shape;3531;p18"/>
              <p:cNvSpPr txBox="1"/>
              <p:nvPr/>
            </p:nvSpPr>
            <p:spPr>
              <a:xfrm>
                <a:off x="9405745" y="3627420"/>
                <a:ext cx="1435800" cy="3246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34275" tIns="17125" rIns="34275" bIns="17125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000"/>
                  <a:buFont typeface="Arial"/>
                  <a:buNone/>
                </a:pPr>
                <a:r>
                  <a:rPr lang="en-US" sz="1000" b="0" i="0" u="none" strike="noStrike" cap="none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  <a:sym typeface="Times New Roman"/>
                  </a:rPr>
                  <a:t>Engineering &amp; Technology (2020)</a:t>
                </a: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32" name="Google Shape;3532;p18"/>
            <p:cNvGrpSpPr/>
            <p:nvPr/>
          </p:nvGrpSpPr>
          <p:grpSpPr>
            <a:xfrm>
              <a:off x="10538303" y="2593228"/>
              <a:ext cx="1371265" cy="795839"/>
              <a:chOff x="9400060" y="3187935"/>
              <a:chExt cx="1299900" cy="754422"/>
            </a:xfrm>
          </p:grpSpPr>
          <p:sp>
            <p:nvSpPr>
              <p:cNvPr id="3533" name="Google Shape;3533;p18"/>
              <p:cNvSpPr txBox="1"/>
              <p:nvPr/>
            </p:nvSpPr>
            <p:spPr>
              <a:xfrm>
                <a:off x="9400060" y="3187935"/>
                <a:ext cx="1299900" cy="5580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34275" tIns="17125" rIns="34275" bIns="17125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600"/>
                  <a:buFont typeface="Arial"/>
                  <a:buNone/>
                </a:pPr>
                <a:r>
                  <a:rPr lang="en-US" sz="1600" b="1" i="0" u="none" strike="noStrike" cap="none">
                    <a:solidFill>
                      <a:srgbClr val="595959"/>
                    </a:solidFill>
                    <a:latin typeface="Arial"/>
                    <a:ea typeface="Arial"/>
                    <a:cs typeface="Arial"/>
                    <a:sym typeface="Arial"/>
                  </a:rPr>
                  <a:t>Top </a:t>
                </a:r>
                <a:r>
                  <a:rPr lang="en-US" sz="3600" b="1" i="0" u="none" strike="noStrike" cap="none">
                    <a:solidFill>
                      <a:srgbClr val="A4123F"/>
                    </a:solidFill>
                    <a:latin typeface="Arial"/>
                    <a:ea typeface="Arial"/>
                    <a:cs typeface="Arial"/>
                    <a:sym typeface="Arial"/>
                  </a:rPr>
                  <a:t>500</a:t>
                </a:r>
                <a:endParaRPr sz="4000" b="1" i="0" u="none" strike="noStrike" cap="none">
                  <a:solidFill>
                    <a:srgbClr val="A4123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4" name="Google Shape;3534;p18"/>
              <p:cNvSpPr txBox="1"/>
              <p:nvPr/>
            </p:nvSpPr>
            <p:spPr>
              <a:xfrm>
                <a:off x="9422806" y="3617757"/>
                <a:ext cx="1160100" cy="3246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34275" tIns="17125" rIns="34275" bIns="17125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000"/>
                  <a:buFont typeface="Arial"/>
                  <a:buNone/>
                </a:pPr>
                <a:r>
                  <a:rPr lang="en-US" sz="1000" b="0" i="0" u="none" strike="noStrike" cap="none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  <a:sym typeface="Times New Roman"/>
                  </a:rPr>
                  <a:t>Computer Science</a:t>
                </a: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000"/>
                  <a:buFont typeface="Arial"/>
                  <a:buNone/>
                </a:pPr>
                <a:r>
                  <a:rPr lang="en-US" sz="1000" b="0" i="0" u="none" strike="noStrike" cap="none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  <a:sym typeface="Times New Roman"/>
                  </a:rPr>
                  <a:t>(2020)</a:t>
                </a: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35" name="Google Shape;3535;p18"/>
            <p:cNvSpPr txBox="1"/>
            <p:nvPr/>
          </p:nvSpPr>
          <p:spPr>
            <a:xfrm>
              <a:off x="8471109" y="1885484"/>
              <a:ext cx="636300" cy="834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4275" tIns="17125" rIns="34275" bIns="17125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rial"/>
                <a:buNone/>
              </a:pPr>
              <a:r>
                <a:rPr lang="en-US" sz="1600" b="1" i="0" u="none" strike="noStrike" cap="none">
                  <a:solidFill>
                    <a:srgbClr val="595959"/>
                  </a:solidFill>
                  <a:latin typeface="Arial"/>
                  <a:ea typeface="Arial"/>
                  <a:cs typeface="Arial"/>
                  <a:sym typeface="Arial"/>
                </a:rPr>
                <a:t>No.</a:t>
              </a:r>
              <a:r>
                <a:rPr lang="en-US" sz="3600" b="1" i="0" u="none" strike="noStrike" cap="none">
                  <a:solidFill>
                    <a:srgbClr val="A4123F"/>
                  </a:solidFill>
                  <a:latin typeface="Arial"/>
                  <a:ea typeface="Arial"/>
                  <a:cs typeface="Arial"/>
                  <a:sym typeface="Arial"/>
                </a:rPr>
                <a:t>1</a:t>
              </a:r>
              <a:endParaRPr sz="4000" b="1" i="0" u="none" strike="noStrike" cap="none">
                <a:solidFill>
                  <a:srgbClr val="A4123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6" name="Google Shape;3536;p18"/>
            <p:cNvSpPr txBox="1"/>
            <p:nvPr/>
          </p:nvSpPr>
          <p:spPr>
            <a:xfrm>
              <a:off x="9104520" y="2046047"/>
              <a:ext cx="1070100" cy="342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4275" tIns="17125" rIns="34275" bIns="17125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000"/>
                <a:buFont typeface="Arial"/>
                <a:buNone/>
              </a:pPr>
              <a:r>
                <a:rPr lang="en-US" sz="1000" b="0" i="0" u="none" strike="noStrike" cap="none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Private University in India (2020)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7" name="Google Shape;3537;p18"/>
            <p:cNvSpPr txBox="1"/>
            <p:nvPr/>
          </p:nvSpPr>
          <p:spPr>
            <a:xfrm>
              <a:off x="10501775" y="1840409"/>
              <a:ext cx="636300" cy="834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4275" tIns="17125" rIns="34275" bIns="17125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rial"/>
                <a:buNone/>
              </a:pPr>
              <a:r>
                <a:rPr lang="en-US" sz="1600" b="1" i="0" u="none" strike="noStrike" cap="none">
                  <a:solidFill>
                    <a:srgbClr val="595959"/>
                  </a:solidFill>
                  <a:latin typeface="Arial"/>
                  <a:ea typeface="Arial"/>
                  <a:cs typeface="Arial"/>
                  <a:sym typeface="Arial"/>
                </a:rPr>
                <a:t>No.</a:t>
              </a:r>
              <a:r>
                <a:rPr lang="en-US" sz="3600" b="1" i="0" u="none" strike="noStrike" cap="none">
                  <a:solidFill>
                    <a:srgbClr val="A4123F"/>
                  </a:solidFill>
                  <a:latin typeface="Arial"/>
                  <a:ea typeface="Arial"/>
                  <a:cs typeface="Arial"/>
                  <a:sym typeface="Arial"/>
                </a:rPr>
                <a:t>1</a:t>
              </a:r>
              <a:endParaRPr sz="4000" b="1" i="0" u="none" strike="noStrike" cap="none">
                <a:solidFill>
                  <a:srgbClr val="A4123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8" name="Google Shape;3538;p18"/>
            <p:cNvSpPr txBox="1"/>
            <p:nvPr/>
          </p:nvSpPr>
          <p:spPr>
            <a:xfrm>
              <a:off x="11135185" y="2000972"/>
              <a:ext cx="1131300" cy="342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4275" tIns="17125" rIns="34275" bIns="17125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000"/>
                <a:buFont typeface="Arial"/>
                <a:buNone/>
              </a:pPr>
              <a:r>
                <a:rPr lang="en-US" sz="1000" b="0" i="0" u="none" strike="noStrike" cap="none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International Outlook (2020)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cxnSp>
        <p:nvCxnSpPr>
          <p:cNvPr id="3539" name="Google Shape;3539;p18"/>
          <p:cNvCxnSpPr/>
          <p:nvPr/>
        </p:nvCxnSpPr>
        <p:spPr>
          <a:xfrm rot="10800000">
            <a:off x="1300320" y="6156431"/>
            <a:ext cx="10251600" cy="0"/>
          </a:xfrm>
          <a:prstGeom prst="straightConnector1">
            <a:avLst/>
          </a:prstGeom>
          <a:noFill/>
          <a:ln w="9525" cap="flat" cmpd="sng">
            <a:solidFill>
              <a:srgbClr val="B8114F"/>
            </a:solidFill>
            <a:prstDash val="solid"/>
            <a:miter lim="800000"/>
            <a:headEnd type="none" w="sm" len="sm"/>
            <a:tailEnd type="none" w="sm" len="sm"/>
          </a:ln>
        </p:spPr>
      </p:cxnSp>
      <p:pic>
        <p:nvPicPr>
          <p:cNvPr id="3540" name="Google Shape;3540;p18"/>
          <p:cNvPicPr preferRelativeResize="0"/>
          <p:nvPr/>
        </p:nvPicPr>
        <p:blipFill rotWithShape="1">
          <a:blip r:embed="rId1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06418" y="2929093"/>
            <a:ext cx="4141565" cy="330417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600"/>
                                        <p:tgtEl>
                                          <p:spTgt spid="34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600"/>
                                        <p:tgtEl>
                                          <p:spTgt spid="34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45" name="Google Shape;3545;p19"/>
          <p:cNvGrpSpPr/>
          <p:nvPr/>
        </p:nvGrpSpPr>
        <p:grpSpPr>
          <a:xfrm>
            <a:off x="-812316" y="4835469"/>
            <a:ext cx="896786" cy="896786"/>
            <a:chOff x="-812316" y="4835469"/>
            <a:chExt cx="896786" cy="896786"/>
          </a:xfrm>
        </p:grpSpPr>
        <p:sp>
          <p:nvSpPr>
            <p:cNvPr id="3546" name="Google Shape;3546;p19"/>
            <p:cNvSpPr/>
            <p:nvPr/>
          </p:nvSpPr>
          <p:spPr>
            <a:xfrm>
              <a:off x="-812316" y="4835469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7" name="Google Shape;3547;p19"/>
            <p:cNvSpPr/>
            <p:nvPr/>
          </p:nvSpPr>
          <p:spPr>
            <a:xfrm>
              <a:off x="-726564" y="4910380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548" name="Google Shape;3548;p19"/>
            <p:cNvGrpSpPr/>
            <p:nvPr/>
          </p:nvGrpSpPr>
          <p:grpSpPr>
            <a:xfrm>
              <a:off x="-646724" y="4948860"/>
              <a:ext cx="573429" cy="573428"/>
              <a:chOff x="-646724" y="4948860"/>
              <a:chExt cx="573429" cy="573428"/>
            </a:xfrm>
          </p:grpSpPr>
          <p:sp>
            <p:nvSpPr>
              <p:cNvPr id="3549" name="Google Shape;3549;p19"/>
              <p:cNvSpPr/>
              <p:nvPr/>
            </p:nvSpPr>
            <p:spPr>
              <a:xfrm>
                <a:off x="-352393" y="5349364"/>
                <a:ext cx="131597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131597" h="37743" extrusionOk="0">
                    <a:moveTo>
                      <a:pt x="0" y="0"/>
                    </a:moveTo>
                    <a:lnTo>
                      <a:pt x="131597" y="0"/>
                    </a:lnTo>
                    <a:lnTo>
                      <a:pt x="131597" y="37743"/>
                    </a:lnTo>
                    <a:lnTo>
                      <a:pt x="0" y="377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65E7D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50" name="Google Shape;3550;p19"/>
              <p:cNvSpPr/>
              <p:nvPr/>
            </p:nvSpPr>
            <p:spPr>
              <a:xfrm>
                <a:off x="-281611" y="5349364"/>
                <a:ext cx="60926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60926" h="37743" extrusionOk="0">
                    <a:moveTo>
                      <a:pt x="0" y="37743"/>
                    </a:moveTo>
                    <a:lnTo>
                      <a:pt x="60927" y="37743"/>
                    </a:lnTo>
                    <a:lnTo>
                      <a:pt x="60927" y="0"/>
                    </a:lnTo>
                    <a:lnTo>
                      <a:pt x="3248" y="0"/>
                    </a:lnTo>
                    <a:lnTo>
                      <a:pt x="0" y="37743"/>
                    </a:lnTo>
                    <a:close/>
                  </a:path>
                </a:pathLst>
              </a:custGeom>
              <a:solidFill>
                <a:srgbClr val="2B4D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51" name="Google Shape;3551;p19"/>
              <p:cNvSpPr/>
              <p:nvPr/>
            </p:nvSpPr>
            <p:spPr>
              <a:xfrm>
                <a:off x="-619060" y="5208695"/>
                <a:ext cx="266666" cy="305194"/>
              </a:xfrm>
              <a:custGeom>
                <a:avLst/>
                <a:gdLst/>
                <a:ahLst/>
                <a:cxnLst/>
                <a:rect l="l" t="t" r="r" b="b"/>
                <a:pathLst>
                  <a:path w="266666" h="305194" extrusionOk="0">
                    <a:moveTo>
                      <a:pt x="266667" y="305194"/>
                    </a:moveTo>
                    <a:lnTo>
                      <a:pt x="0" y="305194"/>
                    </a:lnTo>
                    <a:lnTo>
                      <a:pt x="0" y="0"/>
                    </a:lnTo>
                    <a:lnTo>
                      <a:pt x="266667" y="103262"/>
                    </a:lnTo>
                    <a:lnTo>
                      <a:pt x="266667" y="305194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52" name="Google Shape;3552;p19"/>
              <p:cNvSpPr/>
              <p:nvPr/>
            </p:nvSpPr>
            <p:spPr>
              <a:xfrm>
                <a:off x="-619060" y="5208695"/>
                <a:ext cx="266666" cy="305194"/>
              </a:xfrm>
              <a:custGeom>
                <a:avLst/>
                <a:gdLst/>
                <a:ahLst/>
                <a:cxnLst/>
                <a:rect l="l" t="t" r="r" b="b"/>
                <a:pathLst>
                  <a:path w="266666" h="305194" extrusionOk="0">
                    <a:moveTo>
                      <a:pt x="0" y="0"/>
                    </a:moveTo>
                    <a:lnTo>
                      <a:pt x="0" y="27327"/>
                    </a:lnTo>
                    <a:lnTo>
                      <a:pt x="221308" y="113006"/>
                    </a:lnTo>
                    <a:cubicBezTo>
                      <a:pt x="233852" y="117822"/>
                      <a:pt x="242139" y="129918"/>
                      <a:pt x="242139" y="143469"/>
                    </a:cubicBezTo>
                    <a:lnTo>
                      <a:pt x="242139" y="305194"/>
                    </a:lnTo>
                    <a:lnTo>
                      <a:pt x="266667" y="305194"/>
                    </a:lnTo>
                    <a:lnTo>
                      <a:pt x="266667" y="1032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53" name="Google Shape;3553;p19"/>
              <p:cNvSpPr/>
              <p:nvPr/>
            </p:nvSpPr>
            <p:spPr>
              <a:xfrm>
                <a:off x="-574261" y="5273653"/>
                <a:ext cx="177068" cy="120845"/>
              </a:xfrm>
              <a:custGeom>
                <a:avLst/>
                <a:gdLst/>
                <a:ahLst/>
                <a:cxnLst/>
                <a:rect l="l" t="t" r="r" b="b"/>
                <a:pathLst>
                  <a:path w="177068" h="120845" extrusionOk="0">
                    <a:moveTo>
                      <a:pt x="177069" y="62383"/>
                    </a:moveTo>
                    <a:lnTo>
                      <a:pt x="177069" y="120846"/>
                    </a:lnTo>
                    <a:lnTo>
                      <a:pt x="0" y="120846"/>
                    </a:lnTo>
                    <a:lnTo>
                      <a:pt x="0" y="0"/>
                    </a:lnTo>
                    <a:lnTo>
                      <a:pt x="60031" y="21168"/>
                    </a:lnTo>
                    <a:lnTo>
                      <a:pt x="117038" y="41327"/>
                    </a:lnTo>
                    <a:lnTo>
                      <a:pt x="177069" y="62383"/>
                    </a:ln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54" name="Google Shape;3554;p19"/>
              <p:cNvSpPr/>
              <p:nvPr/>
            </p:nvSpPr>
            <p:spPr>
              <a:xfrm>
                <a:off x="-574261" y="5273653"/>
                <a:ext cx="177068" cy="120957"/>
              </a:xfrm>
              <a:custGeom>
                <a:avLst/>
                <a:gdLst/>
                <a:ahLst/>
                <a:cxnLst/>
                <a:rect l="l" t="t" r="r" b="b"/>
                <a:pathLst>
                  <a:path w="177068" h="120957" extrusionOk="0">
                    <a:moveTo>
                      <a:pt x="117150" y="41215"/>
                    </a:moveTo>
                    <a:lnTo>
                      <a:pt x="60143" y="21056"/>
                    </a:lnTo>
                    <a:lnTo>
                      <a:pt x="0" y="0"/>
                    </a:lnTo>
                    <a:lnTo>
                      <a:pt x="0" y="19264"/>
                    </a:lnTo>
                    <a:lnTo>
                      <a:pt x="35503" y="31807"/>
                    </a:lnTo>
                    <a:lnTo>
                      <a:pt x="92510" y="51967"/>
                    </a:lnTo>
                    <a:lnTo>
                      <a:pt x="141117" y="69103"/>
                    </a:lnTo>
                    <a:cubicBezTo>
                      <a:pt x="147949" y="71567"/>
                      <a:pt x="152541" y="77951"/>
                      <a:pt x="152541" y="85230"/>
                    </a:cubicBezTo>
                    <a:lnTo>
                      <a:pt x="152541" y="120958"/>
                    </a:lnTo>
                    <a:lnTo>
                      <a:pt x="177069" y="120958"/>
                    </a:lnTo>
                    <a:lnTo>
                      <a:pt x="177069" y="62495"/>
                    </a:lnTo>
                    <a:lnTo>
                      <a:pt x="117150" y="41215"/>
                    </a:ln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55" name="Google Shape;3555;p19"/>
              <p:cNvSpPr/>
              <p:nvPr/>
            </p:nvSpPr>
            <p:spPr>
              <a:xfrm>
                <a:off x="-261787" y="5175207"/>
                <a:ext cx="103598" cy="279098"/>
              </a:xfrm>
              <a:custGeom>
                <a:avLst/>
                <a:gdLst/>
                <a:ahLst/>
                <a:cxnLst/>
                <a:rect l="l" t="t" r="r" b="b"/>
                <a:pathLst>
                  <a:path w="103598" h="279098" extrusionOk="0">
                    <a:moveTo>
                      <a:pt x="103598" y="256699"/>
                    </a:moveTo>
                    <a:lnTo>
                      <a:pt x="85118" y="279099"/>
                    </a:lnTo>
                    <a:lnTo>
                      <a:pt x="18480" y="279099"/>
                    </a:lnTo>
                    <a:lnTo>
                      <a:pt x="0" y="256699"/>
                    </a:lnTo>
                    <a:lnTo>
                      <a:pt x="12320" y="111550"/>
                    </a:lnTo>
                    <a:lnTo>
                      <a:pt x="18480" y="38975"/>
                    </a:lnTo>
                    <a:lnTo>
                      <a:pt x="19600" y="26319"/>
                    </a:lnTo>
                    <a:lnTo>
                      <a:pt x="31695" y="4816"/>
                    </a:lnTo>
                    <a:cubicBezTo>
                      <a:pt x="31919" y="2128"/>
                      <a:pt x="33599" y="0"/>
                      <a:pt x="35503" y="0"/>
                    </a:cubicBezTo>
                    <a:lnTo>
                      <a:pt x="68207" y="0"/>
                    </a:lnTo>
                    <a:cubicBezTo>
                      <a:pt x="70223" y="0"/>
                      <a:pt x="71903" y="2128"/>
                      <a:pt x="72015" y="4816"/>
                    </a:cubicBezTo>
                    <a:lnTo>
                      <a:pt x="84222" y="27327"/>
                    </a:lnTo>
                    <a:lnTo>
                      <a:pt x="91390" y="111550"/>
                    </a:lnTo>
                    <a:lnTo>
                      <a:pt x="97550" y="184124"/>
                    </a:lnTo>
                    <a:lnTo>
                      <a:pt x="103598" y="256699"/>
                    </a:lnTo>
                    <a:close/>
                  </a:path>
                </a:pathLst>
              </a:custGeom>
              <a:solidFill>
                <a:srgbClr val="C3D5E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56" name="Google Shape;3556;p19"/>
              <p:cNvSpPr/>
              <p:nvPr/>
            </p:nvSpPr>
            <p:spPr>
              <a:xfrm>
                <a:off x="-208140" y="5141608"/>
                <a:ext cx="49951" cy="312697"/>
              </a:xfrm>
              <a:custGeom>
                <a:avLst/>
                <a:gdLst/>
                <a:ahLst/>
                <a:cxnLst/>
                <a:rect l="l" t="t" r="r" b="b"/>
                <a:pathLst>
                  <a:path w="49951" h="312697" extrusionOk="0">
                    <a:moveTo>
                      <a:pt x="43791" y="217724"/>
                    </a:moveTo>
                    <a:lnTo>
                      <a:pt x="37631" y="145149"/>
                    </a:lnTo>
                    <a:lnTo>
                      <a:pt x="25760" y="4816"/>
                    </a:lnTo>
                    <a:cubicBezTo>
                      <a:pt x="25535" y="2128"/>
                      <a:pt x="23184" y="0"/>
                      <a:pt x="20496" y="0"/>
                    </a:cubicBezTo>
                    <a:lnTo>
                      <a:pt x="0" y="0"/>
                    </a:lnTo>
                    <a:cubicBezTo>
                      <a:pt x="2800" y="0"/>
                      <a:pt x="5040" y="2128"/>
                      <a:pt x="5264" y="4816"/>
                    </a:cubicBezTo>
                    <a:lnTo>
                      <a:pt x="17136" y="145149"/>
                    </a:lnTo>
                    <a:lnTo>
                      <a:pt x="23296" y="217724"/>
                    </a:lnTo>
                    <a:lnTo>
                      <a:pt x="29455" y="312698"/>
                    </a:lnTo>
                    <a:lnTo>
                      <a:pt x="49951" y="290298"/>
                    </a:lnTo>
                    <a:lnTo>
                      <a:pt x="43791" y="217724"/>
                    </a:lnTo>
                    <a:close/>
                  </a:path>
                </a:pathLst>
              </a:custGeom>
              <a:solidFill>
                <a:srgbClr val="B7C8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57" name="Google Shape;3557;p19"/>
              <p:cNvSpPr/>
              <p:nvPr/>
            </p:nvSpPr>
            <p:spPr>
              <a:xfrm>
                <a:off x="-243307" y="5141496"/>
                <a:ext cx="66638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66638" h="72574" extrusionOk="0">
                    <a:moveTo>
                      <a:pt x="66639" y="72575"/>
                    </a:moveTo>
                    <a:lnTo>
                      <a:pt x="0" y="72575"/>
                    </a:lnTo>
                    <a:lnTo>
                      <a:pt x="5712" y="4816"/>
                    </a:lnTo>
                    <a:cubicBezTo>
                      <a:pt x="5936" y="2128"/>
                      <a:pt x="8288" y="0"/>
                      <a:pt x="10976" y="0"/>
                    </a:cubicBezTo>
                    <a:lnTo>
                      <a:pt x="55551" y="0"/>
                    </a:lnTo>
                    <a:cubicBezTo>
                      <a:pt x="58351" y="0"/>
                      <a:pt x="60591" y="2128"/>
                      <a:pt x="60815" y="4816"/>
                    </a:cubicBezTo>
                    <a:lnTo>
                      <a:pt x="66639" y="72575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58" name="Google Shape;3558;p19"/>
              <p:cNvSpPr/>
              <p:nvPr/>
            </p:nvSpPr>
            <p:spPr>
              <a:xfrm>
                <a:off x="-208140" y="5141604"/>
                <a:ext cx="31471" cy="72578"/>
              </a:xfrm>
              <a:custGeom>
                <a:avLst/>
                <a:gdLst/>
                <a:ahLst/>
                <a:cxnLst/>
                <a:rect l="l" t="t" r="r" b="b"/>
                <a:pathLst>
                  <a:path w="31471" h="72578" extrusionOk="0">
                    <a:moveTo>
                      <a:pt x="5264" y="4820"/>
                    </a:moveTo>
                    <a:lnTo>
                      <a:pt x="10976" y="72579"/>
                    </a:lnTo>
                    <a:lnTo>
                      <a:pt x="31471" y="72579"/>
                    </a:lnTo>
                    <a:lnTo>
                      <a:pt x="25760" y="4820"/>
                    </a:lnTo>
                    <a:cubicBezTo>
                      <a:pt x="25535" y="2132"/>
                      <a:pt x="23184" y="4"/>
                      <a:pt x="20496" y="4"/>
                    </a:cubicBezTo>
                    <a:lnTo>
                      <a:pt x="0" y="4"/>
                    </a:lnTo>
                    <a:cubicBezTo>
                      <a:pt x="2800" y="-108"/>
                      <a:pt x="5040" y="2020"/>
                      <a:pt x="5264" y="4820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59" name="Google Shape;3559;p19"/>
              <p:cNvSpPr/>
              <p:nvPr/>
            </p:nvSpPr>
            <p:spPr>
              <a:xfrm>
                <a:off x="-255627" y="5286757"/>
                <a:ext cx="91278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91278" h="72574" extrusionOk="0">
                    <a:moveTo>
                      <a:pt x="91278" y="72575"/>
                    </a:moveTo>
                    <a:lnTo>
                      <a:pt x="0" y="72575"/>
                    </a:lnTo>
                    <a:lnTo>
                      <a:pt x="6160" y="0"/>
                    </a:lnTo>
                    <a:lnTo>
                      <a:pt x="85118" y="0"/>
                    </a:lnTo>
                    <a:lnTo>
                      <a:pt x="91278" y="72575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60" name="Google Shape;3560;p19"/>
              <p:cNvSpPr/>
              <p:nvPr/>
            </p:nvSpPr>
            <p:spPr>
              <a:xfrm>
                <a:off x="-191004" y="5286757"/>
                <a:ext cx="26655" cy="72574"/>
              </a:xfrm>
              <a:custGeom>
                <a:avLst/>
                <a:gdLst/>
                <a:ahLst/>
                <a:cxnLst/>
                <a:rect l="l" t="t" r="r" b="b"/>
                <a:pathLst>
                  <a:path w="26655" h="72574" extrusionOk="0">
                    <a:moveTo>
                      <a:pt x="26656" y="72575"/>
                    </a:moveTo>
                    <a:lnTo>
                      <a:pt x="20496" y="0"/>
                    </a:lnTo>
                    <a:lnTo>
                      <a:pt x="0" y="0"/>
                    </a:lnTo>
                    <a:lnTo>
                      <a:pt x="6160" y="72575"/>
                    </a:lnTo>
                    <a:lnTo>
                      <a:pt x="26656" y="72575"/>
                    </a:ln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61" name="Google Shape;3561;p19"/>
              <p:cNvSpPr/>
              <p:nvPr/>
            </p:nvSpPr>
            <p:spPr>
              <a:xfrm>
                <a:off x="-541670" y="5457106"/>
                <a:ext cx="111885" cy="56782"/>
              </a:xfrm>
              <a:custGeom>
                <a:avLst/>
                <a:gdLst/>
                <a:ahLst/>
                <a:cxnLst/>
                <a:rect l="l" t="t" r="r" b="b"/>
                <a:pathLst>
                  <a:path w="111885" h="56782" extrusionOk="0">
                    <a:moveTo>
                      <a:pt x="0" y="0"/>
                    </a:moveTo>
                    <a:lnTo>
                      <a:pt x="111886" y="0"/>
                    </a:lnTo>
                    <a:lnTo>
                      <a:pt x="111886" y="56783"/>
                    </a:lnTo>
                    <a:lnTo>
                      <a:pt x="0" y="5678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62" name="Google Shape;3562;p19"/>
              <p:cNvSpPr/>
              <p:nvPr/>
            </p:nvSpPr>
            <p:spPr>
              <a:xfrm>
                <a:off x="-453415" y="5457106"/>
                <a:ext cx="23631" cy="56782"/>
              </a:xfrm>
              <a:custGeom>
                <a:avLst/>
                <a:gdLst/>
                <a:ahLst/>
                <a:cxnLst/>
                <a:rect l="l" t="t" r="r" b="b"/>
                <a:pathLst>
                  <a:path w="23631" h="56782" extrusionOk="0">
                    <a:moveTo>
                      <a:pt x="0" y="0"/>
                    </a:moveTo>
                    <a:lnTo>
                      <a:pt x="23632" y="0"/>
                    </a:lnTo>
                    <a:lnTo>
                      <a:pt x="23632" y="56783"/>
                    </a:lnTo>
                    <a:lnTo>
                      <a:pt x="0" y="5678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63" name="Google Shape;3563;p19"/>
              <p:cNvSpPr/>
              <p:nvPr/>
            </p:nvSpPr>
            <p:spPr>
              <a:xfrm>
                <a:off x="-352393" y="5431906"/>
                <a:ext cx="251435" cy="81982"/>
              </a:xfrm>
              <a:custGeom>
                <a:avLst/>
                <a:gdLst/>
                <a:ahLst/>
                <a:cxnLst/>
                <a:rect l="l" t="t" r="r" b="b"/>
                <a:pathLst>
                  <a:path w="251435" h="81982" extrusionOk="0">
                    <a:moveTo>
                      <a:pt x="251435" y="81982"/>
                    </a:moveTo>
                    <a:lnTo>
                      <a:pt x="0" y="81982"/>
                    </a:lnTo>
                    <a:lnTo>
                      <a:pt x="0" y="0"/>
                    </a:lnTo>
                    <a:lnTo>
                      <a:pt x="235308" y="0"/>
                    </a:lnTo>
                    <a:cubicBezTo>
                      <a:pt x="244155" y="0"/>
                      <a:pt x="251435" y="7168"/>
                      <a:pt x="251435" y="16128"/>
                    </a:cubicBezTo>
                    <a:lnTo>
                      <a:pt x="251435" y="81982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64" name="Google Shape;3564;p19"/>
              <p:cNvSpPr/>
              <p:nvPr/>
            </p:nvSpPr>
            <p:spPr>
              <a:xfrm>
                <a:off x="-141613" y="5431906"/>
                <a:ext cx="40655" cy="82094"/>
              </a:xfrm>
              <a:custGeom>
                <a:avLst/>
                <a:gdLst/>
                <a:ahLst/>
                <a:cxnLst/>
                <a:rect l="l" t="t" r="r" b="b"/>
                <a:pathLst>
                  <a:path w="40655" h="82094" extrusionOk="0">
                    <a:moveTo>
                      <a:pt x="24528" y="0"/>
                    </a:moveTo>
                    <a:lnTo>
                      <a:pt x="0" y="0"/>
                    </a:lnTo>
                    <a:cubicBezTo>
                      <a:pt x="8848" y="0"/>
                      <a:pt x="16128" y="7168"/>
                      <a:pt x="16128" y="16128"/>
                    </a:cubicBezTo>
                    <a:lnTo>
                      <a:pt x="16128" y="82094"/>
                    </a:lnTo>
                    <a:lnTo>
                      <a:pt x="40655" y="82094"/>
                    </a:lnTo>
                    <a:lnTo>
                      <a:pt x="40655" y="16128"/>
                    </a:lnTo>
                    <a:cubicBezTo>
                      <a:pt x="40655" y="7168"/>
                      <a:pt x="33375" y="0"/>
                      <a:pt x="24528" y="0"/>
                    </a:cubicBez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3565" name="Google Shape;3565;p19"/>
              <p:cNvGrpSpPr/>
              <p:nvPr/>
            </p:nvGrpSpPr>
            <p:grpSpPr>
              <a:xfrm>
                <a:off x="-646724" y="4948860"/>
                <a:ext cx="573429" cy="573428"/>
                <a:chOff x="-646724" y="4948860"/>
                <a:chExt cx="573429" cy="573428"/>
              </a:xfrm>
            </p:grpSpPr>
            <p:sp>
              <p:nvSpPr>
                <p:cNvPr id="3566" name="Google Shape;3566;p19"/>
                <p:cNvSpPr/>
                <p:nvPr/>
              </p:nvSpPr>
              <p:spPr>
                <a:xfrm>
                  <a:off x="-238827" y="4948860"/>
                  <a:ext cx="97998" cy="172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98" h="172924" extrusionOk="0">
                      <a:moveTo>
                        <a:pt x="29903" y="66527"/>
                      </a:moveTo>
                      <a:lnTo>
                        <a:pt x="59023" y="66527"/>
                      </a:lnTo>
                      <a:cubicBezTo>
                        <a:pt x="71231" y="66527"/>
                        <a:pt x="81198" y="76495"/>
                        <a:pt x="81198" y="88702"/>
                      </a:cubicBezTo>
                      <a:lnTo>
                        <a:pt x="81198" y="100462"/>
                      </a:lnTo>
                      <a:cubicBezTo>
                        <a:pt x="81198" y="112670"/>
                        <a:pt x="71231" y="122638"/>
                        <a:pt x="59023" y="122638"/>
                      </a:cubicBezTo>
                      <a:cubicBezTo>
                        <a:pt x="42671" y="122638"/>
                        <a:pt x="29455" y="135965"/>
                        <a:pt x="29455" y="152205"/>
                      </a:cubicBezTo>
                      <a:lnTo>
                        <a:pt x="29455" y="164525"/>
                      </a:lnTo>
                      <a:cubicBezTo>
                        <a:pt x="29455" y="169117"/>
                        <a:pt x="33263" y="172925"/>
                        <a:pt x="37855" y="172925"/>
                      </a:cubicBezTo>
                      <a:cubicBezTo>
                        <a:pt x="42447" y="172925"/>
                        <a:pt x="46255" y="169117"/>
                        <a:pt x="46255" y="164525"/>
                      </a:cubicBezTo>
                      <a:lnTo>
                        <a:pt x="46255" y="152205"/>
                      </a:lnTo>
                      <a:cubicBezTo>
                        <a:pt x="46255" y="145149"/>
                        <a:pt x="51967" y="139437"/>
                        <a:pt x="59023" y="139437"/>
                      </a:cubicBezTo>
                      <a:cubicBezTo>
                        <a:pt x="80526" y="139437"/>
                        <a:pt x="97998" y="121966"/>
                        <a:pt x="97998" y="100462"/>
                      </a:cubicBezTo>
                      <a:lnTo>
                        <a:pt x="97998" y="88814"/>
                      </a:lnTo>
                      <a:cubicBezTo>
                        <a:pt x="97998" y="67311"/>
                        <a:pt x="80526" y="49839"/>
                        <a:pt x="59023" y="49839"/>
                      </a:cubicBezTo>
                      <a:lnTo>
                        <a:pt x="29903" y="49839"/>
                      </a:lnTo>
                      <a:cubicBezTo>
                        <a:pt x="22624" y="49839"/>
                        <a:pt x="16800" y="43903"/>
                        <a:pt x="16800" y="36735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36623"/>
                      </a:lnTo>
                      <a:cubicBezTo>
                        <a:pt x="0" y="53199"/>
                        <a:pt x="13440" y="66527"/>
                        <a:pt x="29903" y="6652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67" name="Google Shape;3567;p19"/>
                <p:cNvSpPr/>
                <p:nvPr/>
              </p:nvSpPr>
              <p:spPr>
                <a:xfrm>
                  <a:off x="-279147" y="5027594"/>
                  <a:ext cx="54430" cy="8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30" h="86350" extrusionOk="0">
                      <a:moveTo>
                        <a:pt x="27215" y="53871"/>
                      </a:moveTo>
                      <a:cubicBezTo>
                        <a:pt x="32927" y="53871"/>
                        <a:pt x="37631" y="58575"/>
                        <a:pt x="37631" y="64287"/>
                      </a:cubicBezTo>
                      <a:lnTo>
                        <a:pt x="37631" y="77950"/>
                      </a:lnTo>
                      <a:cubicBezTo>
                        <a:pt x="37631" y="82542"/>
                        <a:pt x="41439" y="86350"/>
                        <a:pt x="46031" y="86350"/>
                      </a:cubicBezTo>
                      <a:cubicBezTo>
                        <a:pt x="50623" y="86350"/>
                        <a:pt x="54431" y="82542"/>
                        <a:pt x="54431" y="77950"/>
                      </a:cubicBezTo>
                      <a:lnTo>
                        <a:pt x="54431" y="64287"/>
                      </a:lnTo>
                      <a:cubicBezTo>
                        <a:pt x="54431" y="49279"/>
                        <a:pt x="42223" y="37071"/>
                        <a:pt x="27215" y="37071"/>
                      </a:cubicBezTo>
                      <a:cubicBezTo>
                        <a:pt x="21504" y="37071"/>
                        <a:pt x="16800" y="32367"/>
                        <a:pt x="16800" y="26655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26655"/>
                      </a:lnTo>
                      <a:cubicBezTo>
                        <a:pt x="0" y="41663"/>
                        <a:pt x="12208" y="53871"/>
                        <a:pt x="27215" y="5387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68" name="Google Shape;3568;p19"/>
                <p:cNvSpPr/>
                <p:nvPr/>
              </p:nvSpPr>
              <p:spPr>
                <a:xfrm>
                  <a:off x="-198284" y="4948971"/>
                  <a:ext cx="16799" cy="32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32703" extrusionOk="0">
                      <a:moveTo>
                        <a:pt x="8400" y="32703"/>
                      </a:moveTo>
                      <a:cubicBezTo>
                        <a:pt x="12992" y="32703"/>
                        <a:pt x="16800" y="28895"/>
                        <a:pt x="16800" y="24304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24416"/>
                      </a:lnTo>
                      <a:cubicBezTo>
                        <a:pt x="0" y="29007"/>
                        <a:pt x="3808" y="32703"/>
                        <a:pt x="8400" y="3270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69" name="Google Shape;3569;p19"/>
                <p:cNvSpPr/>
                <p:nvPr/>
              </p:nvSpPr>
              <p:spPr>
                <a:xfrm>
                  <a:off x="-313754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70" name="Google Shape;3570;p19"/>
                <p:cNvSpPr/>
                <p:nvPr/>
              </p:nvSpPr>
              <p:spPr>
                <a:xfrm>
                  <a:off x="-261339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3104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71" name="Google Shape;3571;p19"/>
                <p:cNvSpPr/>
                <p:nvPr/>
              </p:nvSpPr>
              <p:spPr>
                <a:xfrm>
                  <a:off x="-208812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2992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72" name="Google Shape;3572;p19"/>
                <p:cNvSpPr/>
                <p:nvPr/>
              </p:nvSpPr>
              <p:spPr>
                <a:xfrm>
                  <a:off x="-156397" y="5455426"/>
                  <a:ext cx="16799" cy="2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9" h="24751" extrusionOk="0">
                      <a:moveTo>
                        <a:pt x="8400" y="0"/>
                      </a:moveTo>
                      <a:cubicBezTo>
                        <a:pt x="3808" y="0"/>
                        <a:pt x="0" y="3808"/>
                        <a:pt x="0" y="8400"/>
                      </a:cubicBezTo>
                      <a:lnTo>
                        <a:pt x="0" y="16352"/>
                      </a:lnTo>
                      <a:cubicBezTo>
                        <a:pt x="0" y="20944"/>
                        <a:pt x="3808" y="24752"/>
                        <a:pt x="8400" y="24752"/>
                      </a:cubicBezTo>
                      <a:cubicBezTo>
                        <a:pt x="12992" y="24752"/>
                        <a:pt x="16800" y="20944"/>
                        <a:pt x="16800" y="16352"/>
                      </a:cubicBezTo>
                      <a:lnTo>
                        <a:pt x="16800" y="8400"/>
                      </a:lnTo>
                      <a:cubicBezTo>
                        <a:pt x="16800" y="3808"/>
                        <a:pt x="13104" y="0"/>
                        <a:pt x="840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73" name="Google Shape;3573;p19"/>
                <p:cNvSpPr/>
                <p:nvPr/>
              </p:nvSpPr>
              <p:spPr>
                <a:xfrm>
                  <a:off x="-646724" y="5133096"/>
                  <a:ext cx="573429" cy="3891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429" h="389192" extrusionOk="0">
                      <a:moveTo>
                        <a:pt x="565029" y="372393"/>
                      </a:moveTo>
                      <a:lnTo>
                        <a:pt x="554165" y="372393"/>
                      </a:lnTo>
                      <a:lnTo>
                        <a:pt x="554165" y="314826"/>
                      </a:lnTo>
                      <a:cubicBezTo>
                        <a:pt x="554165" y="301274"/>
                        <a:pt x="543190" y="290298"/>
                        <a:pt x="529638" y="290298"/>
                      </a:cubicBezTo>
                      <a:lnTo>
                        <a:pt x="496263" y="290298"/>
                      </a:lnTo>
                      <a:cubicBezTo>
                        <a:pt x="496263" y="290186"/>
                        <a:pt x="472743" y="12992"/>
                        <a:pt x="472743" y="12544"/>
                      </a:cubicBezTo>
                      <a:cubicBezTo>
                        <a:pt x="472183" y="5488"/>
                        <a:pt x="466135" y="0"/>
                        <a:pt x="459079" y="0"/>
                      </a:cubicBezTo>
                      <a:lnTo>
                        <a:pt x="414392" y="0"/>
                      </a:lnTo>
                      <a:cubicBezTo>
                        <a:pt x="407224" y="0"/>
                        <a:pt x="401400" y="5376"/>
                        <a:pt x="400728" y="12544"/>
                      </a:cubicBezTo>
                      <a:cubicBezTo>
                        <a:pt x="373401" y="334874"/>
                        <a:pt x="401288" y="6160"/>
                        <a:pt x="384153" y="207868"/>
                      </a:cubicBezTo>
                      <a:lnTo>
                        <a:pt x="302730" y="207868"/>
                      </a:lnTo>
                      <a:lnTo>
                        <a:pt x="302730" y="178861"/>
                      </a:lnTo>
                      <a:cubicBezTo>
                        <a:pt x="302730" y="175389"/>
                        <a:pt x="300602" y="172253"/>
                        <a:pt x="297354" y="171021"/>
                      </a:cubicBezTo>
                      <a:lnTo>
                        <a:pt x="281563" y="164861"/>
                      </a:lnTo>
                      <a:cubicBezTo>
                        <a:pt x="277195" y="163181"/>
                        <a:pt x="272379" y="165309"/>
                        <a:pt x="270699" y="169677"/>
                      </a:cubicBezTo>
                      <a:cubicBezTo>
                        <a:pt x="269019" y="174045"/>
                        <a:pt x="271147" y="178861"/>
                        <a:pt x="275515" y="180541"/>
                      </a:cubicBezTo>
                      <a:lnTo>
                        <a:pt x="285931" y="184572"/>
                      </a:lnTo>
                      <a:lnTo>
                        <a:pt x="285931" y="372393"/>
                      </a:lnTo>
                      <a:lnTo>
                        <a:pt x="225340" y="372393"/>
                      </a:lnTo>
                      <a:lnTo>
                        <a:pt x="225340" y="324010"/>
                      </a:lnTo>
                      <a:cubicBezTo>
                        <a:pt x="225340" y="319418"/>
                        <a:pt x="221532" y="315610"/>
                        <a:pt x="216940" y="315610"/>
                      </a:cubicBezTo>
                      <a:lnTo>
                        <a:pt x="105054" y="315610"/>
                      </a:lnTo>
                      <a:cubicBezTo>
                        <a:pt x="100462" y="315610"/>
                        <a:pt x="96654" y="319418"/>
                        <a:pt x="96654" y="324010"/>
                      </a:cubicBezTo>
                      <a:lnTo>
                        <a:pt x="96654" y="372393"/>
                      </a:lnTo>
                      <a:lnTo>
                        <a:pt x="36063" y="372393"/>
                      </a:lnTo>
                      <a:lnTo>
                        <a:pt x="36063" y="87806"/>
                      </a:lnTo>
                      <a:lnTo>
                        <a:pt x="241915" y="167549"/>
                      </a:lnTo>
                      <a:cubicBezTo>
                        <a:pt x="246283" y="169229"/>
                        <a:pt x="251099" y="167101"/>
                        <a:pt x="252779" y="162733"/>
                      </a:cubicBezTo>
                      <a:cubicBezTo>
                        <a:pt x="254459" y="158365"/>
                        <a:pt x="252331" y="153549"/>
                        <a:pt x="247963" y="151869"/>
                      </a:cubicBezTo>
                      <a:lnTo>
                        <a:pt x="90494" y="90830"/>
                      </a:lnTo>
                      <a:lnTo>
                        <a:pt x="90494" y="30687"/>
                      </a:lnTo>
                      <a:cubicBezTo>
                        <a:pt x="90494" y="26096"/>
                        <a:pt x="86686" y="22288"/>
                        <a:pt x="82094" y="22288"/>
                      </a:cubicBezTo>
                      <a:cubicBezTo>
                        <a:pt x="77503" y="22288"/>
                        <a:pt x="73695" y="26096"/>
                        <a:pt x="73695" y="30687"/>
                      </a:cubicBezTo>
                      <a:lnTo>
                        <a:pt x="73695" y="84334"/>
                      </a:lnTo>
                      <a:lnTo>
                        <a:pt x="30687" y="67759"/>
                      </a:lnTo>
                      <a:cubicBezTo>
                        <a:pt x="28111" y="66751"/>
                        <a:pt x="25200" y="67087"/>
                        <a:pt x="22960" y="68655"/>
                      </a:cubicBezTo>
                      <a:cubicBezTo>
                        <a:pt x="20720" y="70223"/>
                        <a:pt x="19264" y="72799"/>
                        <a:pt x="19264" y="75599"/>
                      </a:cubicBezTo>
                      <a:lnTo>
                        <a:pt x="19264" y="372393"/>
                      </a:lnTo>
                      <a:lnTo>
                        <a:pt x="8400" y="372393"/>
                      </a:lnTo>
                      <a:cubicBezTo>
                        <a:pt x="3808" y="372393"/>
                        <a:pt x="0" y="376201"/>
                        <a:pt x="0" y="380793"/>
                      </a:cubicBezTo>
                      <a:cubicBezTo>
                        <a:pt x="0" y="385385"/>
                        <a:pt x="3808" y="389193"/>
                        <a:pt x="8400" y="389193"/>
                      </a:cubicBezTo>
                      <a:lnTo>
                        <a:pt x="565029" y="389193"/>
                      </a:lnTo>
                      <a:cubicBezTo>
                        <a:pt x="569621" y="389193"/>
                        <a:pt x="573429" y="385385"/>
                        <a:pt x="573429" y="380793"/>
                      </a:cubicBezTo>
                      <a:cubicBezTo>
                        <a:pt x="573429" y="376201"/>
                        <a:pt x="569621" y="372393"/>
                        <a:pt x="565029" y="372393"/>
                      </a:cubicBezTo>
                      <a:lnTo>
                        <a:pt x="565029" y="372393"/>
                      </a:lnTo>
                      <a:close/>
                      <a:moveTo>
                        <a:pt x="302730" y="290410"/>
                      </a:moveTo>
                      <a:lnTo>
                        <a:pt x="302730" y="262523"/>
                      </a:lnTo>
                      <a:lnTo>
                        <a:pt x="379561" y="262523"/>
                      </a:lnTo>
                      <a:lnTo>
                        <a:pt x="377209" y="290410"/>
                      </a:lnTo>
                      <a:lnTo>
                        <a:pt x="302730" y="290410"/>
                      </a:lnTo>
                      <a:close/>
                      <a:moveTo>
                        <a:pt x="479351" y="290410"/>
                      </a:moveTo>
                      <a:lnTo>
                        <a:pt x="394008" y="290410"/>
                      </a:lnTo>
                      <a:cubicBezTo>
                        <a:pt x="395240" y="275627"/>
                        <a:pt x="397928" y="244043"/>
                        <a:pt x="398712" y="234636"/>
                      </a:cubicBezTo>
                      <a:lnTo>
                        <a:pt x="419880" y="234636"/>
                      </a:lnTo>
                      <a:cubicBezTo>
                        <a:pt x="424472" y="234636"/>
                        <a:pt x="428280" y="230828"/>
                        <a:pt x="428280" y="226236"/>
                      </a:cubicBezTo>
                      <a:cubicBezTo>
                        <a:pt x="428280" y="221644"/>
                        <a:pt x="424472" y="217836"/>
                        <a:pt x="419880" y="217836"/>
                      </a:cubicBezTo>
                      <a:lnTo>
                        <a:pt x="400168" y="217836"/>
                      </a:lnTo>
                      <a:cubicBezTo>
                        <a:pt x="400616" y="212796"/>
                        <a:pt x="404424" y="167213"/>
                        <a:pt x="404872" y="162061"/>
                      </a:cubicBezTo>
                      <a:lnTo>
                        <a:pt x="468375" y="162061"/>
                      </a:lnTo>
                      <a:lnTo>
                        <a:pt x="473079" y="217836"/>
                      </a:lnTo>
                      <a:lnTo>
                        <a:pt x="453367" y="217836"/>
                      </a:lnTo>
                      <a:cubicBezTo>
                        <a:pt x="448775" y="217836"/>
                        <a:pt x="444967" y="221644"/>
                        <a:pt x="444967" y="226236"/>
                      </a:cubicBezTo>
                      <a:cubicBezTo>
                        <a:pt x="444967" y="230828"/>
                        <a:pt x="448775" y="234636"/>
                        <a:pt x="453367" y="234636"/>
                      </a:cubicBezTo>
                      <a:lnTo>
                        <a:pt x="474535" y="234636"/>
                      </a:lnTo>
                      <a:lnTo>
                        <a:pt x="479351" y="290410"/>
                      </a:lnTo>
                      <a:close/>
                      <a:moveTo>
                        <a:pt x="467031" y="145149"/>
                      </a:moveTo>
                      <a:lnTo>
                        <a:pt x="406328" y="145149"/>
                      </a:lnTo>
                      <a:lnTo>
                        <a:pt x="411032" y="89374"/>
                      </a:lnTo>
                      <a:lnTo>
                        <a:pt x="462327" y="89374"/>
                      </a:lnTo>
                      <a:lnTo>
                        <a:pt x="467031" y="145149"/>
                      </a:lnTo>
                      <a:close/>
                      <a:moveTo>
                        <a:pt x="417304" y="16800"/>
                      </a:moveTo>
                      <a:lnTo>
                        <a:pt x="456279" y="16800"/>
                      </a:lnTo>
                      <a:lnTo>
                        <a:pt x="460983" y="72575"/>
                      </a:lnTo>
                      <a:lnTo>
                        <a:pt x="412600" y="72575"/>
                      </a:lnTo>
                      <a:lnTo>
                        <a:pt x="417304" y="16800"/>
                      </a:lnTo>
                      <a:close/>
                      <a:moveTo>
                        <a:pt x="382809" y="224668"/>
                      </a:moveTo>
                      <a:lnTo>
                        <a:pt x="381017" y="245611"/>
                      </a:lnTo>
                      <a:lnTo>
                        <a:pt x="302842" y="245611"/>
                      </a:lnTo>
                      <a:lnTo>
                        <a:pt x="302842" y="224668"/>
                      </a:lnTo>
                      <a:lnTo>
                        <a:pt x="382809" y="224668"/>
                      </a:lnTo>
                      <a:close/>
                      <a:moveTo>
                        <a:pt x="113454" y="372393"/>
                      </a:moveTo>
                      <a:lnTo>
                        <a:pt x="113454" y="332410"/>
                      </a:lnTo>
                      <a:lnTo>
                        <a:pt x="208540" y="332410"/>
                      </a:lnTo>
                      <a:lnTo>
                        <a:pt x="208540" y="372393"/>
                      </a:lnTo>
                      <a:lnTo>
                        <a:pt x="113454" y="372393"/>
                      </a:lnTo>
                      <a:close/>
                      <a:moveTo>
                        <a:pt x="302730" y="372393"/>
                      </a:moveTo>
                      <a:lnTo>
                        <a:pt x="302730" y="307210"/>
                      </a:lnTo>
                      <a:lnTo>
                        <a:pt x="529638" y="307210"/>
                      </a:lnTo>
                      <a:cubicBezTo>
                        <a:pt x="533894" y="307210"/>
                        <a:pt x="537366" y="310682"/>
                        <a:pt x="537366" y="314938"/>
                      </a:cubicBezTo>
                      <a:lnTo>
                        <a:pt x="537366" y="372393"/>
                      </a:lnTo>
                      <a:lnTo>
                        <a:pt x="302730" y="3723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74" name="Google Shape;3574;p19"/>
                <p:cNvSpPr/>
                <p:nvPr/>
              </p:nvSpPr>
              <p:spPr>
                <a:xfrm>
                  <a:off x="-582661" y="5265218"/>
                  <a:ext cx="193868" cy="1376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868" h="137680" extrusionOk="0">
                      <a:moveTo>
                        <a:pt x="11200" y="483"/>
                      </a:moveTo>
                      <a:cubicBezTo>
                        <a:pt x="8624" y="-413"/>
                        <a:pt x="5824" y="-77"/>
                        <a:pt x="3584" y="1603"/>
                      </a:cubicBezTo>
                      <a:cubicBezTo>
                        <a:pt x="1344" y="3171"/>
                        <a:pt x="0" y="5747"/>
                        <a:pt x="0" y="8435"/>
                      </a:cubicBezTo>
                      <a:lnTo>
                        <a:pt x="0" y="56482"/>
                      </a:lnTo>
                      <a:cubicBezTo>
                        <a:pt x="0" y="61074"/>
                        <a:pt x="3808" y="64882"/>
                        <a:pt x="8400" y="64882"/>
                      </a:cubicBezTo>
                      <a:cubicBezTo>
                        <a:pt x="12992" y="64882"/>
                        <a:pt x="16800" y="61074"/>
                        <a:pt x="16800" y="56482"/>
                      </a:cubicBezTo>
                      <a:lnTo>
                        <a:pt x="16800" y="20307"/>
                      </a:lnTo>
                      <a:lnTo>
                        <a:pt x="60031" y="35539"/>
                      </a:lnTo>
                      <a:lnTo>
                        <a:pt x="60031" y="120881"/>
                      </a:lnTo>
                      <a:lnTo>
                        <a:pt x="16800" y="120881"/>
                      </a:lnTo>
                      <a:lnTo>
                        <a:pt x="16800" y="90082"/>
                      </a:lnTo>
                      <a:cubicBezTo>
                        <a:pt x="16800" y="85490"/>
                        <a:pt x="12992" y="81682"/>
                        <a:pt x="8400" y="81682"/>
                      </a:cubicBezTo>
                      <a:cubicBezTo>
                        <a:pt x="3808" y="81682"/>
                        <a:pt x="0" y="85490"/>
                        <a:pt x="0" y="90082"/>
                      </a:cubicBezTo>
                      <a:lnTo>
                        <a:pt x="0" y="129281"/>
                      </a:lnTo>
                      <a:cubicBezTo>
                        <a:pt x="0" y="133873"/>
                        <a:pt x="3808" y="137681"/>
                        <a:pt x="8400" y="137681"/>
                      </a:cubicBezTo>
                      <a:lnTo>
                        <a:pt x="185468" y="137681"/>
                      </a:lnTo>
                      <a:cubicBezTo>
                        <a:pt x="190060" y="137681"/>
                        <a:pt x="193868" y="133873"/>
                        <a:pt x="193868" y="129281"/>
                      </a:cubicBezTo>
                      <a:lnTo>
                        <a:pt x="193868" y="70818"/>
                      </a:lnTo>
                      <a:cubicBezTo>
                        <a:pt x="193868" y="67234"/>
                        <a:pt x="191628" y="64098"/>
                        <a:pt x="188268" y="62866"/>
                      </a:cubicBezTo>
                      <a:lnTo>
                        <a:pt x="11200" y="483"/>
                      </a:lnTo>
                      <a:close/>
                      <a:moveTo>
                        <a:pt x="76831" y="41475"/>
                      </a:moveTo>
                      <a:lnTo>
                        <a:pt x="117038" y="55698"/>
                      </a:lnTo>
                      <a:lnTo>
                        <a:pt x="117038" y="120993"/>
                      </a:lnTo>
                      <a:lnTo>
                        <a:pt x="76831" y="120993"/>
                      </a:lnTo>
                      <a:lnTo>
                        <a:pt x="76831" y="41475"/>
                      </a:lnTo>
                      <a:close/>
                      <a:moveTo>
                        <a:pt x="177069" y="120881"/>
                      </a:moveTo>
                      <a:lnTo>
                        <a:pt x="133837" y="120881"/>
                      </a:lnTo>
                      <a:lnTo>
                        <a:pt x="133837" y="61522"/>
                      </a:lnTo>
                      <a:lnTo>
                        <a:pt x="177069" y="76754"/>
                      </a:lnTo>
                      <a:lnTo>
                        <a:pt x="177069" y="1208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3575" name="Google Shape;3575;p19"/>
          <p:cNvSpPr txBox="1"/>
          <p:nvPr/>
        </p:nvSpPr>
        <p:spPr>
          <a:xfrm>
            <a:off x="31626" y="364841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RECOGNITIONS</a:t>
            </a:r>
            <a:endParaRPr sz="500" b="1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576" name="Google Shape;3576;p19"/>
          <p:cNvGrpSpPr/>
          <p:nvPr/>
        </p:nvGrpSpPr>
        <p:grpSpPr>
          <a:xfrm>
            <a:off x="-812316" y="1158145"/>
            <a:ext cx="896786" cy="896786"/>
            <a:chOff x="-812316" y="1158145"/>
            <a:chExt cx="896786" cy="896786"/>
          </a:xfrm>
        </p:grpSpPr>
        <p:sp>
          <p:nvSpPr>
            <p:cNvPr id="3577" name="Google Shape;3577;p19"/>
            <p:cNvSpPr/>
            <p:nvPr/>
          </p:nvSpPr>
          <p:spPr>
            <a:xfrm>
              <a:off x="-812316" y="1158145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8" name="Google Shape;3578;p19"/>
            <p:cNvSpPr/>
            <p:nvPr/>
          </p:nvSpPr>
          <p:spPr>
            <a:xfrm>
              <a:off x="-726564" y="1233056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579" name="Google Shape;3579;p19"/>
            <p:cNvGrpSpPr/>
            <p:nvPr/>
          </p:nvGrpSpPr>
          <p:grpSpPr>
            <a:xfrm>
              <a:off x="-605166" y="1341299"/>
              <a:ext cx="521272" cy="488616"/>
              <a:chOff x="995035" y="1466004"/>
              <a:chExt cx="521272" cy="488616"/>
            </a:xfrm>
          </p:grpSpPr>
          <p:sp>
            <p:nvSpPr>
              <p:cNvPr id="3580" name="Google Shape;3580;p19"/>
              <p:cNvSpPr/>
              <p:nvPr/>
            </p:nvSpPr>
            <p:spPr>
              <a:xfrm>
                <a:off x="1360842" y="1718419"/>
                <a:ext cx="131132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131132" h="81448" extrusionOk="0">
                    <a:moveTo>
                      <a:pt x="0" y="0"/>
                    </a:moveTo>
                    <a:lnTo>
                      <a:pt x="109243" y="0"/>
                    </a:lnTo>
                    <a:cubicBezTo>
                      <a:pt x="121359" y="0"/>
                      <a:pt x="131133" y="7330"/>
                      <a:pt x="131133" y="16290"/>
                    </a:cubicBezTo>
                    <a:lnTo>
                      <a:pt x="131133" y="65159"/>
                    </a:lnTo>
                    <a:cubicBezTo>
                      <a:pt x="131133" y="74118"/>
                      <a:pt x="121359" y="81449"/>
                      <a:pt x="109243" y="81449"/>
                    </a:cubicBez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81" name="Google Shape;3581;p19"/>
              <p:cNvSpPr/>
              <p:nvPr/>
            </p:nvSpPr>
            <p:spPr>
              <a:xfrm>
                <a:off x="1350457" y="1799868"/>
                <a:ext cx="157705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157705" h="65159" extrusionOk="0">
                    <a:moveTo>
                      <a:pt x="0" y="0"/>
                    </a:moveTo>
                    <a:lnTo>
                      <a:pt x="135205" y="0"/>
                    </a:lnTo>
                    <a:cubicBezTo>
                      <a:pt x="147626" y="0"/>
                      <a:pt x="157705" y="7330"/>
                      <a:pt x="157705" y="16290"/>
                    </a:cubicBezTo>
                    <a:lnTo>
                      <a:pt x="157705" y="48869"/>
                    </a:lnTo>
                    <a:cubicBezTo>
                      <a:pt x="157705" y="57829"/>
                      <a:pt x="147626" y="65159"/>
                      <a:pt x="135205" y="65159"/>
                    </a:cubicBezTo>
                    <a:lnTo>
                      <a:pt x="0" y="651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82" name="Google Shape;3582;p19"/>
              <p:cNvSpPr/>
              <p:nvPr/>
            </p:nvSpPr>
            <p:spPr>
              <a:xfrm>
                <a:off x="1249868" y="1865027"/>
                <a:ext cx="233860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233860" h="81448" extrusionOk="0">
                    <a:moveTo>
                      <a:pt x="0" y="81449"/>
                    </a:moveTo>
                    <a:lnTo>
                      <a:pt x="214414" y="81449"/>
                    </a:lnTo>
                    <a:cubicBezTo>
                      <a:pt x="225206" y="81449"/>
                      <a:pt x="233860" y="74118"/>
                      <a:pt x="233860" y="65159"/>
                    </a:cubicBezTo>
                    <a:lnTo>
                      <a:pt x="233860" y="16290"/>
                    </a:lnTo>
                    <a:cubicBezTo>
                      <a:pt x="233860" y="7330"/>
                      <a:pt x="225104" y="0"/>
                      <a:pt x="214414" y="0"/>
                    </a:cubicBezTo>
                    <a:lnTo>
                      <a:pt x="0" y="0"/>
                    </a:lnTo>
                    <a:lnTo>
                      <a:pt x="0" y="81449"/>
                    </a:lnTo>
                    <a:close/>
                  </a:path>
                </a:pathLst>
              </a:custGeom>
              <a:solidFill>
                <a:srgbClr val="B9CB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83" name="Google Shape;3583;p19"/>
              <p:cNvSpPr/>
              <p:nvPr/>
            </p:nvSpPr>
            <p:spPr>
              <a:xfrm>
                <a:off x="1003179" y="1568247"/>
                <a:ext cx="374664" cy="378330"/>
              </a:xfrm>
              <a:custGeom>
                <a:avLst/>
                <a:gdLst/>
                <a:ahLst/>
                <a:cxnLst/>
                <a:rect l="l" t="t" r="r" b="b"/>
                <a:pathLst>
                  <a:path w="374664" h="378330" extrusionOk="0">
                    <a:moveTo>
                      <a:pt x="374665" y="187332"/>
                    </a:moveTo>
                    <a:cubicBezTo>
                      <a:pt x="374665" y="83892"/>
                      <a:pt x="290773" y="0"/>
                      <a:pt x="187332" y="0"/>
                    </a:cubicBezTo>
                    <a:cubicBezTo>
                      <a:pt x="83892" y="0"/>
                      <a:pt x="0" y="83892"/>
                      <a:pt x="0" y="187332"/>
                    </a:cubicBezTo>
                    <a:cubicBezTo>
                      <a:pt x="0" y="187943"/>
                      <a:pt x="102" y="188554"/>
                      <a:pt x="102" y="189165"/>
                    </a:cubicBezTo>
                    <a:cubicBezTo>
                      <a:pt x="102" y="189776"/>
                      <a:pt x="0" y="190387"/>
                      <a:pt x="0" y="190998"/>
                    </a:cubicBezTo>
                    <a:cubicBezTo>
                      <a:pt x="0" y="294438"/>
                      <a:pt x="83892" y="378330"/>
                      <a:pt x="187332" y="378330"/>
                    </a:cubicBezTo>
                    <a:cubicBezTo>
                      <a:pt x="290773" y="378330"/>
                      <a:pt x="374665" y="294438"/>
                      <a:pt x="374665" y="190998"/>
                    </a:cubicBezTo>
                    <a:cubicBezTo>
                      <a:pt x="374665" y="190387"/>
                      <a:pt x="374563" y="189776"/>
                      <a:pt x="374563" y="189165"/>
                    </a:cubicBezTo>
                    <a:cubicBezTo>
                      <a:pt x="374563" y="188554"/>
                      <a:pt x="374665" y="187943"/>
                      <a:pt x="374665" y="187332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84" name="Google Shape;3584;p19"/>
              <p:cNvSpPr/>
              <p:nvPr/>
            </p:nvSpPr>
            <p:spPr>
              <a:xfrm>
                <a:off x="1107332" y="1775331"/>
                <a:ext cx="213497" cy="171144"/>
              </a:xfrm>
              <a:custGeom>
                <a:avLst/>
                <a:gdLst/>
                <a:ahLst/>
                <a:cxnLst/>
                <a:rect l="l" t="t" r="r" b="b"/>
                <a:pathLst>
                  <a:path w="213497" h="171144" extrusionOk="0">
                    <a:moveTo>
                      <a:pt x="91325" y="48971"/>
                    </a:moveTo>
                    <a:lnTo>
                      <a:pt x="91325" y="89696"/>
                    </a:lnTo>
                    <a:cubicBezTo>
                      <a:pt x="91325" y="94175"/>
                      <a:pt x="87659" y="97841"/>
                      <a:pt x="83180" y="97841"/>
                    </a:cubicBezTo>
                    <a:lnTo>
                      <a:pt x="71268" y="97841"/>
                    </a:lnTo>
                    <a:cubicBezTo>
                      <a:pt x="68519" y="97841"/>
                      <a:pt x="65974" y="96517"/>
                      <a:pt x="64446" y="94175"/>
                    </a:cubicBezTo>
                    <a:lnTo>
                      <a:pt x="52942" y="76969"/>
                    </a:lnTo>
                    <a:cubicBezTo>
                      <a:pt x="51415" y="74729"/>
                      <a:pt x="48869" y="73304"/>
                      <a:pt x="46120" y="73304"/>
                    </a:cubicBezTo>
                    <a:lnTo>
                      <a:pt x="31969" y="73304"/>
                    </a:lnTo>
                    <a:cubicBezTo>
                      <a:pt x="28507" y="73304"/>
                      <a:pt x="25351" y="75544"/>
                      <a:pt x="24231" y="78904"/>
                    </a:cubicBezTo>
                    <a:lnTo>
                      <a:pt x="0" y="151597"/>
                    </a:lnTo>
                    <a:cubicBezTo>
                      <a:pt x="25147" y="164120"/>
                      <a:pt x="53349" y="171145"/>
                      <a:pt x="83180" y="171145"/>
                    </a:cubicBezTo>
                    <a:cubicBezTo>
                      <a:pt x="133882" y="171145"/>
                      <a:pt x="179798" y="150986"/>
                      <a:pt x="213498" y="118305"/>
                    </a:cubicBezTo>
                    <a:lnTo>
                      <a:pt x="213498" y="57116"/>
                    </a:lnTo>
                    <a:cubicBezTo>
                      <a:pt x="213498" y="52636"/>
                      <a:pt x="209833" y="48971"/>
                      <a:pt x="205353" y="48971"/>
                    </a:cubicBezTo>
                    <a:lnTo>
                      <a:pt x="177151" y="48971"/>
                    </a:lnTo>
                    <a:cubicBezTo>
                      <a:pt x="174402" y="48971"/>
                      <a:pt x="171857" y="47648"/>
                      <a:pt x="170330" y="45306"/>
                    </a:cubicBezTo>
                    <a:lnTo>
                      <a:pt x="142536" y="3665"/>
                    </a:lnTo>
                    <a:cubicBezTo>
                      <a:pt x="141008" y="1425"/>
                      <a:pt x="138463" y="0"/>
                      <a:pt x="135714" y="0"/>
                    </a:cubicBezTo>
                    <a:lnTo>
                      <a:pt x="99469" y="0"/>
                    </a:lnTo>
                    <a:cubicBezTo>
                      <a:pt x="94990" y="0"/>
                      <a:pt x="91325" y="3665"/>
                      <a:pt x="91325" y="8145"/>
                    </a:cubicBezTo>
                    <a:lnTo>
                      <a:pt x="91325" y="32580"/>
                    </a:lnTo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85" name="Google Shape;3585;p19"/>
              <p:cNvSpPr/>
              <p:nvPr/>
            </p:nvSpPr>
            <p:spPr>
              <a:xfrm>
                <a:off x="1160783" y="1568451"/>
                <a:ext cx="20973" cy="2138"/>
              </a:xfrm>
              <a:custGeom>
                <a:avLst/>
                <a:gdLst/>
                <a:ahLst/>
                <a:cxnLst/>
                <a:rect l="l" t="t" r="r" b="b"/>
                <a:pathLst>
                  <a:path w="20973" h="2138" extrusionOk="0">
                    <a:moveTo>
                      <a:pt x="0" y="2138"/>
                    </a:moveTo>
                    <a:lnTo>
                      <a:pt x="20973" y="0"/>
                    </a:lnTo>
                    <a:cubicBezTo>
                      <a:pt x="13846" y="305"/>
                      <a:pt x="6821" y="1018"/>
                      <a:pt x="0" y="2138"/>
                    </a:cubicBezTo>
                    <a:close/>
                  </a:path>
                </a:pathLst>
              </a:custGeom>
              <a:solidFill>
                <a:srgbClr val="33C0D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86" name="Google Shape;3586;p19"/>
              <p:cNvSpPr/>
              <p:nvPr/>
            </p:nvSpPr>
            <p:spPr>
              <a:xfrm>
                <a:off x="1084526" y="1570691"/>
                <a:ext cx="76256" cy="30441"/>
              </a:xfrm>
              <a:custGeom>
                <a:avLst/>
                <a:gdLst/>
                <a:ahLst/>
                <a:cxnLst/>
                <a:rect l="l" t="t" r="r" b="b"/>
                <a:pathLst>
                  <a:path w="76256" h="30441" extrusionOk="0">
                    <a:moveTo>
                      <a:pt x="64650" y="1120"/>
                    </a:moveTo>
                    <a:cubicBezTo>
                      <a:pt x="41132" y="6618"/>
                      <a:pt x="19242" y="16697"/>
                      <a:pt x="0" y="30442"/>
                    </a:cubicBezTo>
                    <a:cubicBezTo>
                      <a:pt x="22398" y="15068"/>
                      <a:pt x="48258" y="4378"/>
                      <a:pt x="76257" y="0"/>
                    </a:cubicBezTo>
                    <a:lnTo>
                      <a:pt x="64650" y="1120"/>
                    </a:lnTo>
                    <a:close/>
                  </a:path>
                </a:pathLst>
              </a:custGeom>
              <a:solidFill>
                <a:srgbClr val="33C0D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87" name="Google Shape;3587;p19"/>
              <p:cNvSpPr/>
              <p:nvPr/>
            </p:nvSpPr>
            <p:spPr>
              <a:xfrm>
                <a:off x="1067117" y="1572931"/>
                <a:ext cx="188554" cy="137343"/>
              </a:xfrm>
              <a:custGeom>
                <a:avLst/>
                <a:gdLst/>
                <a:ahLst/>
                <a:cxnLst/>
                <a:rect l="l" t="t" r="r" b="b"/>
                <a:pathLst>
                  <a:path w="188554" h="137343" extrusionOk="0">
                    <a:moveTo>
                      <a:pt x="15272" y="75849"/>
                    </a:moveTo>
                    <a:cubicBezTo>
                      <a:pt x="16697" y="78598"/>
                      <a:pt x="19446" y="80329"/>
                      <a:pt x="22602" y="80329"/>
                    </a:cubicBezTo>
                    <a:lnTo>
                      <a:pt x="41946" y="80329"/>
                    </a:lnTo>
                    <a:cubicBezTo>
                      <a:pt x="46426" y="80329"/>
                      <a:pt x="50091" y="83994"/>
                      <a:pt x="50091" y="88474"/>
                    </a:cubicBezTo>
                    <a:lnTo>
                      <a:pt x="50091" y="129198"/>
                    </a:lnTo>
                    <a:cubicBezTo>
                      <a:pt x="50091" y="133678"/>
                      <a:pt x="53756" y="137343"/>
                      <a:pt x="58236" y="137343"/>
                    </a:cubicBezTo>
                    <a:lnTo>
                      <a:pt x="109854" y="137343"/>
                    </a:lnTo>
                    <a:cubicBezTo>
                      <a:pt x="113112" y="137343"/>
                      <a:pt x="116065" y="135409"/>
                      <a:pt x="117388" y="132456"/>
                    </a:cubicBezTo>
                    <a:lnTo>
                      <a:pt x="137547" y="85318"/>
                    </a:lnTo>
                    <a:cubicBezTo>
                      <a:pt x="138870" y="82365"/>
                      <a:pt x="141721" y="80329"/>
                      <a:pt x="145081" y="80329"/>
                    </a:cubicBezTo>
                    <a:lnTo>
                      <a:pt x="180409" y="80329"/>
                    </a:lnTo>
                    <a:cubicBezTo>
                      <a:pt x="184889" y="80329"/>
                      <a:pt x="188554" y="76664"/>
                      <a:pt x="188554" y="72184"/>
                    </a:cubicBezTo>
                    <a:lnTo>
                      <a:pt x="188554" y="11301"/>
                    </a:lnTo>
                    <a:cubicBezTo>
                      <a:pt x="168294" y="3971"/>
                      <a:pt x="146303" y="0"/>
                      <a:pt x="123395" y="0"/>
                    </a:cubicBezTo>
                    <a:cubicBezTo>
                      <a:pt x="120443" y="0"/>
                      <a:pt x="117490" y="102"/>
                      <a:pt x="114639" y="204"/>
                    </a:cubicBezTo>
                    <a:lnTo>
                      <a:pt x="93666" y="2240"/>
                    </a:lnTo>
                    <a:cubicBezTo>
                      <a:pt x="65668" y="6516"/>
                      <a:pt x="39808" y="16799"/>
                      <a:pt x="17410" y="31663"/>
                    </a:cubicBezTo>
                    <a:cubicBezTo>
                      <a:pt x="11301" y="35838"/>
                      <a:pt x="5498" y="40317"/>
                      <a:pt x="0" y="45204"/>
                    </a:cubicBezTo>
                    <a:lnTo>
                      <a:pt x="15272" y="75849"/>
                    </a:ln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88" name="Google Shape;3588;p19"/>
              <p:cNvSpPr/>
              <p:nvPr/>
            </p:nvSpPr>
            <p:spPr>
              <a:xfrm>
                <a:off x="995035" y="1568349"/>
                <a:ext cx="390954" cy="386169"/>
              </a:xfrm>
              <a:custGeom>
                <a:avLst/>
                <a:gdLst/>
                <a:ahLst/>
                <a:cxnLst/>
                <a:rect l="l" t="t" r="r" b="b"/>
                <a:pathLst>
                  <a:path w="390954" h="386169" extrusionOk="0">
                    <a:moveTo>
                      <a:pt x="390955" y="190794"/>
                    </a:moveTo>
                    <a:cubicBezTo>
                      <a:pt x="390955" y="145081"/>
                      <a:pt x="375072" y="101098"/>
                      <a:pt x="345954" y="66075"/>
                    </a:cubicBezTo>
                    <a:cubicBezTo>
                      <a:pt x="343002" y="62512"/>
                      <a:pt x="337606" y="62105"/>
                      <a:pt x="334246" y="65261"/>
                    </a:cubicBezTo>
                    <a:lnTo>
                      <a:pt x="334246" y="65261"/>
                    </a:lnTo>
                    <a:cubicBezTo>
                      <a:pt x="330988" y="68213"/>
                      <a:pt x="330683" y="73100"/>
                      <a:pt x="333431" y="76460"/>
                    </a:cubicBezTo>
                    <a:cubicBezTo>
                      <a:pt x="360106" y="108531"/>
                      <a:pt x="374665" y="148848"/>
                      <a:pt x="374665" y="190794"/>
                    </a:cubicBezTo>
                    <a:cubicBezTo>
                      <a:pt x="374665" y="233860"/>
                      <a:pt x="359393" y="273465"/>
                      <a:pt x="333941" y="304415"/>
                    </a:cubicBezTo>
                    <a:lnTo>
                      <a:pt x="333941" y="264098"/>
                    </a:lnTo>
                    <a:cubicBezTo>
                      <a:pt x="333941" y="255139"/>
                      <a:pt x="326610" y="247808"/>
                      <a:pt x="317651" y="247808"/>
                    </a:cubicBezTo>
                    <a:lnTo>
                      <a:pt x="289449" y="247808"/>
                    </a:lnTo>
                    <a:lnTo>
                      <a:pt x="261655" y="206168"/>
                    </a:lnTo>
                    <a:cubicBezTo>
                      <a:pt x="258600" y="201586"/>
                      <a:pt x="253510" y="198939"/>
                      <a:pt x="248114" y="198939"/>
                    </a:cubicBezTo>
                    <a:lnTo>
                      <a:pt x="211767" y="198939"/>
                    </a:lnTo>
                    <a:cubicBezTo>
                      <a:pt x="202808" y="198939"/>
                      <a:pt x="195477" y="206269"/>
                      <a:pt x="195477" y="215229"/>
                    </a:cubicBezTo>
                    <a:lnTo>
                      <a:pt x="195477" y="231519"/>
                    </a:lnTo>
                    <a:cubicBezTo>
                      <a:pt x="195477" y="235998"/>
                      <a:pt x="199143" y="239663"/>
                      <a:pt x="203622" y="239663"/>
                    </a:cubicBezTo>
                    <a:lnTo>
                      <a:pt x="203622" y="239663"/>
                    </a:lnTo>
                    <a:cubicBezTo>
                      <a:pt x="208102" y="239663"/>
                      <a:pt x="211767" y="235998"/>
                      <a:pt x="211767" y="231519"/>
                    </a:cubicBezTo>
                    <a:lnTo>
                      <a:pt x="211767" y="215229"/>
                    </a:lnTo>
                    <a:lnTo>
                      <a:pt x="248114" y="215229"/>
                    </a:lnTo>
                    <a:lnTo>
                      <a:pt x="275908" y="256869"/>
                    </a:lnTo>
                    <a:cubicBezTo>
                      <a:pt x="278963" y="261451"/>
                      <a:pt x="284053" y="264098"/>
                      <a:pt x="289449" y="264098"/>
                    </a:cubicBezTo>
                    <a:lnTo>
                      <a:pt x="317651" y="264098"/>
                    </a:lnTo>
                    <a:lnTo>
                      <a:pt x="317651" y="321723"/>
                    </a:lnTo>
                    <a:cubicBezTo>
                      <a:pt x="317651" y="321723"/>
                      <a:pt x="317651" y="321723"/>
                      <a:pt x="317651" y="321723"/>
                    </a:cubicBezTo>
                    <a:cubicBezTo>
                      <a:pt x="314087" y="325083"/>
                      <a:pt x="310320" y="328239"/>
                      <a:pt x="306553" y="331293"/>
                    </a:cubicBezTo>
                    <a:cubicBezTo>
                      <a:pt x="305535" y="332108"/>
                      <a:pt x="304517" y="332922"/>
                      <a:pt x="303397" y="333737"/>
                    </a:cubicBezTo>
                    <a:cubicBezTo>
                      <a:pt x="300037" y="336282"/>
                      <a:pt x="296576" y="338726"/>
                      <a:pt x="293012" y="340966"/>
                    </a:cubicBezTo>
                    <a:cubicBezTo>
                      <a:pt x="291791" y="341780"/>
                      <a:pt x="290569" y="342594"/>
                      <a:pt x="289245" y="343409"/>
                    </a:cubicBezTo>
                    <a:cubicBezTo>
                      <a:pt x="285784" y="345547"/>
                      <a:pt x="282119" y="347583"/>
                      <a:pt x="278555" y="349518"/>
                    </a:cubicBezTo>
                    <a:cubicBezTo>
                      <a:pt x="277232" y="350230"/>
                      <a:pt x="275806" y="350943"/>
                      <a:pt x="274483" y="351656"/>
                    </a:cubicBezTo>
                    <a:cubicBezTo>
                      <a:pt x="270716" y="353488"/>
                      <a:pt x="266949" y="355219"/>
                      <a:pt x="263182" y="356746"/>
                    </a:cubicBezTo>
                    <a:cubicBezTo>
                      <a:pt x="261858" y="357255"/>
                      <a:pt x="260535" y="357764"/>
                      <a:pt x="259211" y="358273"/>
                    </a:cubicBezTo>
                    <a:cubicBezTo>
                      <a:pt x="255139" y="359801"/>
                      <a:pt x="251066" y="361226"/>
                      <a:pt x="246892" y="362448"/>
                    </a:cubicBezTo>
                    <a:cubicBezTo>
                      <a:pt x="245772" y="362753"/>
                      <a:pt x="244652" y="363059"/>
                      <a:pt x="243532" y="363466"/>
                    </a:cubicBezTo>
                    <a:cubicBezTo>
                      <a:pt x="239154" y="364687"/>
                      <a:pt x="234675" y="365807"/>
                      <a:pt x="230093" y="366622"/>
                    </a:cubicBezTo>
                    <a:cubicBezTo>
                      <a:pt x="229279" y="366826"/>
                      <a:pt x="228362" y="366927"/>
                      <a:pt x="227446" y="367131"/>
                    </a:cubicBezTo>
                    <a:cubicBezTo>
                      <a:pt x="222661" y="368047"/>
                      <a:pt x="217774" y="368760"/>
                      <a:pt x="212887" y="369167"/>
                    </a:cubicBezTo>
                    <a:cubicBezTo>
                      <a:pt x="212378" y="369269"/>
                      <a:pt x="211869" y="369269"/>
                      <a:pt x="211360" y="369269"/>
                    </a:cubicBezTo>
                    <a:cubicBezTo>
                      <a:pt x="206066" y="369676"/>
                      <a:pt x="200772" y="369982"/>
                      <a:pt x="195477" y="369982"/>
                    </a:cubicBezTo>
                    <a:cubicBezTo>
                      <a:pt x="192423" y="369982"/>
                      <a:pt x="189267" y="369880"/>
                      <a:pt x="186213" y="369778"/>
                    </a:cubicBezTo>
                    <a:cubicBezTo>
                      <a:pt x="183769" y="369676"/>
                      <a:pt x="181326" y="369473"/>
                      <a:pt x="178882" y="369269"/>
                    </a:cubicBezTo>
                    <a:cubicBezTo>
                      <a:pt x="178271" y="369167"/>
                      <a:pt x="177660" y="369167"/>
                      <a:pt x="177151" y="369167"/>
                    </a:cubicBezTo>
                    <a:cubicBezTo>
                      <a:pt x="174301" y="368862"/>
                      <a:pt x="171552" y="368556"/>
                      <a:pt x="168803" y="368149"/>
                    </a:cubicBezTo>
                    <a:cubicBezTo>
                      <a:pt x="168599" y="368149"/>
                      <a:pt x="168396" y="368047"/>
                      <a:pt x="168192" y="368047"/>
                    </a:cubicBezTo>
                    <a:cubicBezTo>
                      <a:pt x="165443" y="367640"/>
                      <a:pt x="162796" y="367131"/>
                      <a:pt x="160047" y="366622"/>
                    </a:cubicBezTo>
                    <a:cubicBezTo>
                      <a:pt x="159843" y="366520"/>
                      <a:pt x="159538" y="366520"/>
                      <a:pt x="159334" y="366520"/>
                    </a:cubicBezTo>
                    <a:cubicBezTo>
                      <a:pt x="156789" y="366011"/>
                      <a:pt x="154346" y="365400"/>
                      <a:pt x="151800" y="364789"/>
                    </a:cubicBezTo>
                    <a:cubicBezTo>
                      <a:pt x="151393" y="364687"/>
                      <a:pt x="150884" y="364586"/>
                      <a:pt x="150477" y="364484"/>
                    </a:cubicBezTo>
                    <a:cubicBezTo>
                      <a:pt x="148237" y="363873"/>
                      <a:pt x="145997" y="363262"/>
                      <a:pt x="143859" y="362549"/>
                    </a:cubicBezTo>
                    <a:cubicBezTo>
                      <a:pt x="143146" y="362346"/>
                      <a:pt x="142434" y="362142"/>
                      <a:pt x="141721" y="361939"/>
                    </a:cubicBezTo>
                    <a:cubicBezTo>
                      <a:pt x="139787" y="361328"/>
                      <a:pt x="137852" y="360615"/>
                      <a:pt x="135918" y="360004"/>
                    </a:cubicBezTo>
                    <a:cubicBezTo>
                      <a:pt x="134900" y="359699"/>
                      <a:pt x="133983" y="359292"/>
                      <a:pt x="133067" y="358986"/>
                    </a:cubicBezTo>
                    <a:cubicBezTo>
                      <a:pt x="131336" y="358375"/>
                      <a:pt x="129606" y="357663"/>
                      <a:pt x="127977" y="356950"/>
                    </a:cubicBezTo>
                    <a:cubicBezTo>
                      <a:pt x="126857" y="356441"/>
                      <a:pt x="125635" y="356034"/>
                      <a:pt x="124515" y="355524"/>
                    </a:cubicBezTo>
                    <a:cubicBezTo>
                      <a:pt x="123802" y="355219"/>
                      <a:pt x="123191" y="354914"/>
                      <a:pt x="122479" y="354608"/>
                    </a:cubicBezTo>
                    <a:lnTo>
                      <a:pt x="144470" y="288838"/>
                    </a:lnTo>
                    <a:lnTo>
                      <a:pt x="158622" y="288838"/>
                    </a:lnTo>
                    <a:lnTo>
                      <a:pt x="170126" y="306044"/>
                    </a:lnTo>
                    <a:cubicBezTo>
                      <a:pt x="173181" y="310626"/>
                      <a:pt x="178271" y="313273"/>
                      <a:pt x="183667" y="313273"/>
                    </a:cubicBezTo>
                    <a:lnTo>
                      <a:pt x="195477" y="313273"/>
                    </a:lnTo>
                    <a:cubicBezTo>
                      <a:pt x="204437" y="313273"/>
                      <a:pt x="211767" y="305942"/>
                      <a:pt x="211767" y="296983"/>
                    </a:cubicBezTo>
                    <a:lnTo>
                      <a:pt x="211767" y="264404"/>
                    </a:lnTo>
                    <a:cubicBezTo>
                      <a:pt x="211767" y="259924"/>
                      <a:pt x="208102" y="256259"/>
                      <a:pt x="203622" y="256259"/>
                    </a:cubicBezTo>
                    <a:lnTo>
                      <a:pt x="203622" y="256259"/>
                    </a:lnTo>
                    <a:cubicBezTo>
                      <a:pt x="199143" y="256259"/>
                      <a:pt x="195477" y="259924"/>
                      <a:pt x="195477" y="264404"/>
                    </a:cubicBezTo>
                    <a:lnTo>
                      <a:pt x="195477" y="296983"/>
                    </a:lnTo>
                    <a:lnTo>
                      <a:pt x="183565" y="296983"/>
                    </a:lnTo>
                    <a:lnTo>
                      <a:pt x="172061" y="279472"/>
                    </a:lnTo>
                    <a:cubicBezTo>
                      <a:pt x="169006" y="274890"/>
                      <a:pt x="163916" y="272243"/>
                      <a:pt x="158520" y="272243"/>
                    </a:cubicBezTo>
                    <a:lnTo>
                      <a:pt x="144368" y="272243"/>
                    </a:lnTo>
                    <a:cubicBezTo>
                      <a:pt x="137343" y="272243"/>
                      <a:pt x="131133" y="276723"/>
                      <a:pt x="128893" y="283340"/>
                    </a:cubicBezTo>
                    <a:lnTo>
                      <a:pt x="107716" y="346871"/>
                    </a:lnTo>
                    <a:cubicBezTo>
                      <a:pt x="53145" y="316124"/>
                      <a:pt x="16290" y="257684"/>
                      <a:pt x="16290" y="190794"/>
                    </a:cubicBezTo>
                    <a:cubicBezTo>
                      <a:pt x="16290" y="142027"/>
                      <a:pt x="36652" y="96517"/>
                      <a:pt x="69842" y="63632"/>
                    </a:cubicBezTo>
                    <a:lnTo>
                      <a:pt x="80024" y="84096"/>
                    </a:lnTo>
                    <a:cubicBezTo>
                      <a:pt x="82772" y="89696"/>
                      <a:pt x="88372" y="93055"/>
                      <a:pt x="94583" y="93055"/>
                    </a:cubicBezTo>
                    <a:lnTo>
                      <a:pt x="114028" y="93055"/>
                    </a:lnTo>
                    <a:lnTo>
                      <a:pt x="114028" y="133780"/>
                    </a:lnTo>
                    <a:cubicBezTo>
                      <a:pt x="114028" y="142739"/>
                      <a:pt x="121359" y="150070"/>
                      <a:pt x="130318" y="150070"/>
                    </a:cubicBezTo>
                    <a:lnTo>
                      <a:pt x="181936" y="150070"/>
                    </a:lnTo>
                    <a:cubicBezTo>
                      <a:pt x="188452" y="150070"/>
                      <a:pt x="194357" y="146201"/>
                      <a:pt x="196903" y="140194"/>
                    </a:cubicBezTo>
                    <a:lnTo>
                      <a:pt x="217061" y="93055"/>
                    </a:lnTo>
                    <a:lnTo>
                      <a:pt x="252492" y="93055"/>
                    </a:lnTo>
                    <a:cubicBezTo>
                      <a:pt x="261451" y="93055"/>
                      <a:pt x="268781" y="85725"/>
                      <a:pt x="268781" y="76766"/>
                    </a:cubicBezTo>
                    <a:lnTo>
                      <a:pt x="268781" y="68621"/>
                    </a:lnTo>
                    <a:cubicBezTo>
                      <a:pt x="268781" y="64141"/>
                      <a:pt x="265116" y="60476"/>
                      <a:pt x="260637" y="60476"/>
                    </a:cubicBezTo>
                    <a:lnTo>
                      <a:pt x="260637" y="60476"/>
                    </a:lnTo>
                    <a:cubicBezTo>
                      <a:pt x="256157" y="60476"/>
                      <a:pt x="252492" y="64141"/>
                      <a:pt x="252492" y="68621"/>
                    </a:cubicBezTo>
                    <a:lnTo>
                      <a:pt x="252492" y="76766"/>
                    </a:lnTo>
                    <a:lnTo>
                      <a:pt x="217163" y="76766"/>
                    </a:lnTo>
                    <a:cubicBezTo>
                      <a:pt x="210647" y="76766"/>
                      <a:pt x="204742" y="80634"/>
                      <a:pt x="202197" y="86641"/>
                    </a:cubicBezTo>
                    <a:lnTo>
                      <a:pt x="181936" y="133780"/>
                    </a:lnTo>
                    <a:lnTo>
                      <a:pt x="130318" y="133780"/>
                    </a:lnTo>
                    <a:lnTo>
                      <a:pt x="130318" y="93055"/>
                    </a:lnTo>
                    <a:cubicBezTo>
                      <a:pt x="130318" y="84096"/>
                      <a:pt x="122988" y="76766"/>
                      <a:pt x="114028" y="76766"/>
                    </a:cubicBezTo>
                    <a:lnTo>
                      <a:pt x="94583" y="76766"/>
                    </a:lnTo>
                    <a:lnTo>
                      <a:pt x="82365" y="52229"/>
                    </a:lnTo>
                    <a:cubicBezTo>
                      <a:pt x="91528" y="44695"/>
                      <a:pt x="101302" y="37976"/>
                      <a:pt x="111890" y="32376"/>
                    </a:cubicBezTo>
                    <a:cubicBezTo>
                      <a:pt x="112603" y="31969"/>
                      <a:pt x="113316" y="31663"/>
                      <a:pt x="114028" y="31256"/>
                    </a:cubicBezTo>
                    <a:cubicBezTo>
                      <a:pt x="118101" y="29220"/>
                      <a:pt x="122173" y="27184"/>
                      <a:pt x="126449" y="25453"/>
                    </a:cubicBezTo>
                    <a:cubicBezTo>
                      <a:pt x="126857" y="25249"/>
                      <a:pt x="127366" y="25147"/>
                      <a:pt x="127773" y="24944"/>
                    </a:cubicBezTo>
                    <a:cubicBezTo>
                      <a:pt x="131438" y="23417"/>
                      <a:pt x="135205" y="22093"/>
                      <a:pt x="138972" y="20769"/>
                    </a:cubicBezTo>
                    <a:cubicBezTo>
                      <a:pt x="140296" y="20362"/>
                      <a:pt x="141721" y="19853"/>
                      <a:pt x="143045" y="19446"/>
                    </a:cubicBezTo>
                    <a:cubicBezTo>
                      <a:pt x="146913" y="18224"/>
                      <a:pt x="150884" y="17104"/>
                      <a:pt x="154957" y="16188"/>
                    </a:cubicBezTo>
                    <a:cubicBezTo>
                      <a:pt x="155262" y="16086"/>
                      <a:pt x="155567" y="15984"/>
                      <a:pt x="155873" y="15984"/>
                    </a:cubicBezTo>
                    <a:lnTo>
                      <a:pt x="154651" y="10690"/>
                    </a:lnTo>
                    <a:lnTo>
                      <a:pt x="152208" y="0"/>
                    </a:lnTo>
                    <a:cubicBezTo>
                      <a:pt x="151902" y="102"/>
                      <a:pt x="151699" y="102"/>
                      <a:pt x="151393" y="204"/>
                    </a:cubicBezTo>
                    <a:cubicBezTo>
                      <a:pt x="146812" y="1222"/>
                      <a:pt x="142332" y="2545"/>
                      <a:pt x="137954" y="3869"/>
                    </a:cubicBezTo>
                    <a:cubicBezTo>
                      <a:pt x="136325" y="4378"/>
                      <a:pt x="134798" y="4887"/>
                      <a:pt x="133271" y="5396"/>
                    </a:cubicBezTo>
                    <a:cubicBezTo>
                      <a:pt x="129809" y="6516"/>
                      <a:pt x="126348" y="7839"/>
                      <a:pt x="122988" y="9163"/>
                    </a:cubicBezTo>
                    <a:cubicBezTo>
                      <a:pt x="121766" y="9672"/>
                      <a:pt x="120544" y="10079"/>
                      <a:pt x="119323" y="10588"/>
                    </a:cubicBezTo>
                    <a:cubicBezTo>
                      <a:pt x="114639" y="12523"/>
                      <a:pt x="110058" y="14661"/>
                      <a:pt x="105578" y="17002"/>
                    </a:cubicBezTo>
                    <a:cubicBezTo>
                      <a:pt x="105375" y="17104"/>
                      <a:pt x="105171" y="17206"/>
                      <a:pt x="104967" y="17308"/>
                    </a:cubicBezTo>
                    <a:cubicBezTo>
                      <a:pt x="100284" y="19751"/>
                      <a:pt x="95804" y="22398"/>
                      <a:pt x="91325" y="25249"/>
                    </a:cubicBezTo>
                    <a:cubicBezTo>
                      <a:pt x="91223" y="25249"/>
                      <a:pt x="91121" y="25351"/>
                      <a:pt x="91121" y="25351"/>
                    </a:cubicBezTo>
                    <a:cubicBezTo>
                      <a:pt x="82569" y="30747"/>
                      <a:pt x="74322" y="36754"/>
                      <a:pt x="66686" y="43473"/>
                    </a:cubicBezTo>
                    <a:cubicBezTo>
                      <a:pt x="66279" y="43779"/>
                      <a:pt x="66075" y="44186"/>
                      <a:pt x="65770" y="44593"/>
                    </a:cubicBezTo>
                    <a:cubicBezTo>
                      <a:pt x="25249" y="81245"/>
                      <a:pt x="0" y="133983"/>
                      <a:pt x="0" y="190794"/>
                    </a:cubicBezTo>
                    <a:cubicBezTo>
                      <a:pt x="0" y="267356"/>
                      <a:pt x="44186" y="333635"/>
                      <a:pt x="108429" y="365807"/>
                    </a:cubicBezTo>
                    <a:cubicBezTo>
                      <a:pt x="108531" y="365909"/>
                      <a:pt x="108632" y="366011"/>
                      <a:pt x="108734" y="366011"/>
                    </a:cubicBezTo>
                    <a:cubicBezTo>
                      <a:pt x="109142" y="366215"/>
                      <a:pt x="109651" y="366418"/>
                      <a:pt x="110160" y="366622"/>
                    </a:cubicBezTo>
                    <a:cubicBezTo>
                      <a:pt x="111789" y="367436"/>
                      <a:pt x="113418" y="368149"/>
                      <a:pt x="115148" y="368862"/>
                    </a:cubicBezTo>
                    <a:cubicBezTo>
                      <a:pt x="117897" y="370083"/>
                      <a:pt x="120748" y="371305"/>
                      <a:pt x="123497" y="372425"/>
                    </a:cubicBezTo>
                    <a:cubicBezTo>
                      <a:pt x="125126" y="373138"/>
                      <a:pt x="126857" y="373749"/>
                      <a:pt x="128486" y="374360"/>
                    </a:cubicBezTo>
                    <a:cubicBezTo>
                      <a:pt x="130420" y="375072"/>
                      <a:pt x="132456" y="375683"/>
                      <a:pt x="134391" y="376396"/>
                    </a:cubicBezTo>
                    <a:cubicBezTo>
                      <a:pt x="135612" y="376803"/>
                      <a:pt x="136936" y="377210"/>
                      <a:pt x="138158" y="377618"/>
                    </a:cubicBezTo>
                    <a:cubicBezTo>
                      <a:pt x="140194" y="378228"/>
                      <a:pt x="142230" y="378839"/>
                      <a:pt x="144266" y="379348"/>
                    </a:cubicBezTo>
                    <a:cubicBezTo>
                      <a:pt x="145488" y="379654"/>
                      <a:pt x="146710" y="380061"/>
                      <a:pt x="148033" y="380366"/>
                    </a:cubicBezTo>
                    <a:cubicBezTo>
                      <a:pt x="150070" y="380875"/>
                      <a:pt x="152208" y="381385"/>
                      <a:pt x="154244" y="381792"/>
                    </a:cubicBezTo>
                    <a:cubicBezTo>
                      <a:pt x="155567" y="382097"/>
                      <a:pt x="156891" y="382301"/>
                      <a:pt x="158215" y="382606"/>
                    </a:cubicBezTo>
                    <a:cubicBezTo>
                      <a:pt x="160251" y="383013"/>
                      <a:pt x="162287" y="383319"/>
                      <a:pt x="164323" y="383726"/>
                    </a:cubicBezTo>
                    <a:cubicBezTo>
                      <a:pt x="165850" y="383930"/>
                      <a:pt x="167378" y="384133"/>
                      <a:pt x="168905" y="384337"/>
                    </a:cubicBezTo>
                    <a:cubicBezTo>
                      <a:pt x="170737" y="384541"/>
                      <a:pt x="172672" y="384846"/>
                      <a:pt x="174504" y="385050"/>
                    </a:cubicBezTo>
                    <a:cubicBezTo>
                      <a:pt x="176439" y="385253"/>
                      <a:pt x="178373" y="385355"/>
                      <a:pt x="180308" y="385559"/>
                    </a:cubicBezTo>
                    <a:cubicBezTo>
                      <a:pt x="181835" y="385661"/>
                      <a:pt x="183260" y="385864"/>
                      <a:pt x="184787" y="385864"/>
                    </a:cubicBezTo>
                    <a:cubicBezTo>
                      <a:pt x="188351" y="386068"/>
                      <a:pt x="191812" y="386170"/>
                      <a:pt x="195376" y="386170"/>
                    </a:cubicBezTo>
                    <a:cubicBezTo>
                      <a:pt x="201484" y="386170"/>
                      <a:pt x="207491" y="385864"/>
                      <a:pt x="213396" y="385355"/>
                    </a:cubicBezTo>
                    <a:cubicBezTo>
                      <a:pt x="213803" y="385355"/>
                      <a:pt x="214312" y="385253"/>
                      <a:pt x="214720" y="385253"/>
                    </a:cubicBezTo>
                    <a:cubicBezTo>
                      <a:pt x="220319" y="384744"/>
                      <a:pt x="225919" y="383828"/>
                      <a:pt x="231417" y="382810"/>
                    </a:cubicBezTo>
                    <a:cubicBezTo>
                      <a:pt x="232231" y="382708"/>
                      <a:pt x="233046" y="382504"/>
                      <a:pt x="233860" y="382403"/>
                    </a:cubicBezTo>
                    <a:cubicBezTo>
                      <a:pt x="239053" y="381385"/>
                      <a:pt x="244041" y="380061"/>
                      <a:pt x="249132" y="378636"/>
                    </a:cubicBezTo>
                    <a:cubicBezTo>
                      <a:pt x="250252" y="378330"/>
                      <a:pt x="251372" y="378025"/>
                      <a:pt x="252492" y="377618"/>
                    </a:cubicBezTo>
                    <a:cubicBezTo>
                      <a:pt x="257175" y="376192"/>
                      <a:pt x="261756" y="374563"/>
                      <a:pt x="266338" y="372731"/>
                    </a:cubicBezTo>
                    <a:cubicBezTo>
                      <a:pt x="267763" y="372222"/>
                      <a:pt x="269087" y="371712"/>
                      <a:pt x="270410" y="371102"/>
                    </a:cubicBezTo>
                    <a:cubicBezTo>
                      <a:pt x="274686" y="369269"/>
                      <a:pt x="278963" y="367335"/>
                      <a:pt x="283137" y="365197"/>
                    </a:cubicBezTo>
                    <a:cubicBezTo>
                      <a:pt x="284562" y="364484"/>
                      <a:pt x="286089" y="363771"/>
                      <a:pt x="287515" y="362957"/>
                    </a:cubicBezTo>
                    <a:cubicBezTo>
                      <a:pt x="291587" y="360819"/>
                      <a:pt x="295558" y="358477"/>
                      <a:pt x="299427" y="356034"/>
                    </a:cubicBezTo>
                    <a:cubicBezTo>
                      <a:pt x="300852" y="355117"/>
                      <a:pt x="302175" y="354303"/>
                      <a:pt x="303601" y="353386"/>
                    </a:cubicBezTo>
                    <a:cubicBezTo>
                      <a:pt x="307571" y="350739"/>
                      <a:pt x="311338" y="347990"/>
                      <a:pt x="315105" y="345140"/>
                    </a:cubicBezTo>
                    <a:cubicBezTo>
                      <a:pt x="316327" y="344223"/>
                      <a:pt x="317447" y="343307"/>
                      <a:pt x="318669" y="342391"/>
                    </a:cubicBezTo>
                    <a:cubicBezTo>
                      <a:pt x="322436" y="339337"/>
                      <a:pt x="326101" y="336079"/>
                      <a:pt x="329664" y="332719"/>
                    </a:cubicBezTo>
                    <a:cubicBezTo>
                      <a:pt x="330275" y="332108"/>
                      <a:pt x="330886" y="331701"/>
                      <a:pt x="331497" y="331090"/>
                    </a:cubicBezTo>
                    <a:cubicBezTo>
                      <a:pt x="331599" y="330988"/>
                      <a:pt x="331701" y="330784"/>
                      <a:pt x="331802" y="330683"/>
                    </a:cubicBezTo>
                    <a:cubicBezTo>
                      <a:pt x="368251" y="295252"/>
                      <a:pt x="390955" y="245670"/>
                      <a:pt x="390955" y="19079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89" name="Google Shape;3589;p19"/>
              <p:cNvSpPr/>
              <p:nvPr/>
            </p:nvSpPr>
            <p:spPr>
              <a:xfrm>
                <a:off x="1043904" y="1742854"/>
                <a:ext cx="87850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87850" h="65159" extrusionOk="0">
                    <a:moveTo>
                      <a:pt x="85420" y="28405"/>
                    </a:moveTo>
                    <a:lnTo>
                      <a:pt x="76562" y="19548"/>
                    </a:lnTo>
                    <a:cubicBezTo>
                      <a:pt x="74526" y="17512"/>
                      <a:pt x="71573" y="16697"/>
                      <a:pt x="68824" y="17410"/>
                    </a:cubicBezTo>
                    <a:lnTo>
                      <a:pt x="46324" y="23009"/>
                    </a:lnTo>
                    <a:cubicBezTo>
                      <a:pt x="42964" y="23824"/>
                      <a:pt x="39503" y="22500"/>
                      <a:pt x="37568" y="19650"/>
                    </a:cubicBezTo>
                    <a:lnTo>
                      <a:pt x="26878" y="3665"/>
                    </a:lnTo>
                    <a:cubicBezTo>
                      <a:pt x="25351" y="1425"/>
                      <a:pt x="22806" y="0"/>
                      <a:pt x="20159" y="0"/>
                    </a:cubicBezTo>
                    <a:lnTo>
                      <a:pt x="8145" y="0"/>
                    </a:lnTo>
                    <a:cubicBezTo>
                      <a:pt x="3665" y="0"/>
                      <a:pt x="0" y="3665"/>
                      <a:pt x="0" y="8145"/>
                    </a:cubicBezTo>
                    <a:lnTo>
                      <a:pt x="0" y="29220"/>
                    </a:lnTo>
                    <a:cubicBezTo>
                      <a:pt x="0" y="31358"/>
                      <a:pt x="814" y="33496"/>
                      <a:pt x="2342" y="35023"/>
                    </a:cubicBezTo>
                    <a:lnTo>
                      <a:pt x="30136" y="62817"/>
                    </a:lnTo>
                    <a:cubicBezTo>
                      <a:pt x="31663" y="64345"/>
                      <a:pt x="33699" y="65159"/>
                      <a:pt x="35939" y="65159"/>
                    </a:cubicBezTo>
                    <a:lnTo>
                      <a:pt x="68213" y="65159"/>
                    </a:lnTo>
                    <a:cubicBezTo>
                      <a:pt x="71268" y="65159"/>
                      <a:pt x="74119" y="63428"/>
                      <a:pt x="75544" y="60679"/>
                    </a:cubicBezTo>
                    <a:lnTo>
                      <a:pt x="86947" y="37874"/>
                    </a:lnTo>
                    <a:cubicBezTo>
                      <a:pt x="88576" y="34718"/>
                      <a:pt x="87965" y="30951"/>
                      <a:pt x="85420" y="2840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90" name="Google Shape;3590;p19"/>
              <p:cNvSpPr/>
              <p:nvPr/>
            </p:nvSpPr>
            <p:spPr>
              <a:xfrm>
                <a:off x="1035759" y="1734709"/>
                <a:ext cx="104056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104056" h="81448" extrusionOk="0">
                    <a:moveTo>
                      <a:pt x="76460" y="81449"/>
                    </a:moveTo>
                    <a:lnTo>
                      <a:pt x="44084" y="81449"/>
                    </a:lnTo>
                    <a:cubicBezTo>
                      <a:pt x="39808" y="81449"/>
                      <a:pt x="35634" y="79718"/>
                      <a:pt x="32580" y="76664"/>
                    </a:cubicBezTo>
                    <a:lnTo>
                      <a:pt x="4785" y="48869"/>
                    </a:lnTo>
                    <a:cubicBezTo>
                      <a:pt x="1731" y="45815"/>
                      <a:pt x="0" y="41743"/>
                      <a:pt x="0" y="37365"/>
                    </a:cubicBezTo>
                    <a:lnTo>
                      <a:pt x="0" y="16290"/>
                    </a:lnTo>
                    <a:cubicBezTo>
                      <a:pt x="0" y="7330"/>
                      <a:pt x="7330" y="0"/>
                      <a:pt x="16290" y="0"/>
                    </a:cubicBezTo>
                    <a:lnTo>
                      <a:pt x="28202" y="0"/>
                    </a:lnTo>
                    <a:cubicBezTo>
                      <a:pt x="33699" y="0"/>
                      <a:pt x="38688" y="2749"/>
                      <a:pt x="41743" y="7229"/>
                    </a:cubicBezTo>
                    <a:lnTo>
                      <a:pt x="52433" y="23213"/>
                    </a:lnTo>
                    <a:lnTo>
                      <a:pt x="74933" y="17613"/>
                    </a:lnTo>
                    <a:cubicBezTo>
                      <a:pt x="80431" y="16188"/>
                      <a:pt x="86336" y="17919"/>
                      <a:pt x="90408" y="21889"/>
                    </a:cubicBezTo>
                    <a:lnTo>
                      <a:pt x="99266" y="30747"/>
                    </a:lnTo>
                    <a:cubicBezTo>
                      <a:pt x="104255" y="35736"/>
                      <a:pt x="105476" y="43270"/>
                      <a:pt x="102320" y="49582"/>
                    </a:cubicBezTo>
                    <a:lnTo>
                      <a:pt x="90917" y="72388"/>
                    </a:lnTo>
                    <a:cubicBezTo>
                      <a:pt x="88168" y="77987"/>
                      <a:pt x="82671" y="81449"/>
                      <a:pt x="76460" y="81449"/>
                    </a:cubicBezTo>
                    <a:close/>
                    <a:moveTo>
                      <a:pt x="16290" y="16290"/>
                    </a:moveTo>
                    <a:lnTo>
                      <a:pt x="16290" y="37365"/>
                    </a:lnTo>
                    <a:lnTo>
                      <a:pt x="44084" y="65159"/>
                    </a:lnTo>
                    <a:lnTo>
                      <a:pt x="76358" y="65159"/>
                    </a:lnTo>
                    <a:lnTo>
                      <a:pt x="87761" y="42353"/>
                    </a:lnTo>
                    <a:lnTo>
                      <a:pt x="78904" y="33496"/>
                    </a:lnTo>
                    <a:lnTo>
                      <a:pt x="56403" y="39095"/>
                    </a:lnTo>
                    <a:cubicBezTo>
                      <a:pt x="49684" y="40724"/>
                      <a:pt x="42761" y="38077"/>
                      <a:pt x="38892" y="32376"/>
                    </a:cubicBezTo>
                    <a:lnTo>
                      <a:pt x="28202" y="16290"/>
                    </a:lnTo>
                    <a:lnTo>
                      <a:pt x="16290" y="162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91" name="Google Shape;3591;p19"/>
              <p:cNvSpPr/>
              <p:nvPr/>
            </p:nvSpPr>
            <p:spPr>
              <a:xfrm>
                <a:off x="1258057" y="1693984"/>
                <a:ext cx="87208" cy="73202"/>
              </a:xfrm>
              <a:custGeom>
                <a:avLst/>
                <a:gdLst/>
                <a:ahLst/>
                <a:cxnLst/>
                <a:rect l="l" t="t" r="r" b="b"/>
                <a:pathLst>
                  <a:path w="87208" h="73202" extrusionOk="0">
                    <a:moveTo>
                      <a:pt x="61246" y="29525"/>
                    </a:moveTo>
                    <a:lnTo>
                      <a:pt x="48724" y="4480"/>
                    </a:lnTo>
                    <a:cubicBezTo>
                      <a:pt x="47298" y="1731"/>
                      <a:pt x="44549" y="0"/>
                      <a:pt x="41393" y="0"/>
                    </a:cubicBezTo>
                    <a:lnTo>
                      <a:pt x="24492" y="0"/>
                    </a:lnTo>
                    <a:cubicBezTo>
                      <a:pt x="22863" y="0"/>
                      <a:pt x="21336" y="509"/>
                      <a:pt x="20013" y="1324"/>
                    </a:cubicBezTo>
                    <a:lnTo>
                      <a:pt x="3621" y="12217"/>
                    </a:lnTo>
                    <a:cubicBezTo>
                      <a:pt x="160" y="14457"/>
                      <a:pt x="-960" y="18937"/>
                      <a:pt x="872" y="22602"/>
                    </a:cubicBezTo>
                    <a:lnTo>
                      <a:pt x="12886" y="46629"/>
                    </a:lnTo>
                    <a:cubicBezTo>
                      <a:pt x="13599" y="48055"/>
                      <a:pt x="14617" y="49175"/>
                      <a:pt x="15940" y="49989"/>
                    </a:cubicBezTo>
                    <a:lnTo>
                      <a:pt x="52694" y="72082"/>
                    </a:lnTo>
                    <a:cubicBezTo>
                      <a:pt x="53916" y="72897"/>
                      <a:pt x="55443" y="73202"/>
                      <a:pt x="56868" y="73202"/>
                    </a:cubicBezTo>
                    <a:lnTo>
                      <a:pt x="79063" y="73202"/>
                    </a:lnTo>
                    <a:cubicBezTo>
                      <a:pt x="83543" y="73202"/>
                      <a:pt x="87208" y="69537"/>
                      <a:pt x="87208" y="65057"/>
                    </a:cubicBezTo>
                    <a:lnTo>
                      <a:pt x="87208" y="46528"/>
                    </a:lnTo>
                    <a:cubicBezTo>
                      <a:pt x="87208" y="43066"/>
                      <a:pt x="84968" y="39910"/>
                      <a:pt x="81609" y="38790"/>
                    </a:cubicBezTo>
                    <a:lnTo>
                      <a:pt x="65930" y="33598"/>
                    </a:lnTo>
                    <a:cubicBezTo>
                      <a:pt x="63893" y="32987"/>
                      <a:pt x="62264" y="31460"/>
                      <a:pt x="61246" y="2952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92" name="Google Shape;3592;p19"/>
              <p:cNvSpPr/>
              <p:nvPr/>
            </p:nvSpPr>
            <p:spPr>
              <a:xfrm>
                <a:off x="1249875" y="1685839"/>
                <a:ext cx="103433" cy="89593"/>
              </a:xfrm>
              <a:custGeom>
                <a:avLst/>
                <a:gdLst/>
                <a:ahLst/>
                <a:cxnLst/>
                <a:rect l="l" t="t" r="r" b="b"/>
                <a:pathLst>
                  <a:path w="103433" h="89593" extrusionOk="0">
                    <a:moveTo>
                      <a:pt x="87245" y="89594"/>
                    </a:moveTo>
                    <a:lnTo>
                      <a:pt x="65050" y="89594"/>
                    </a:lnTo>
                    <a:cubicBezTo>
                      <a:pt x="62097" y="89594"/>
                      <a:pt x="59145" y="88779"/>
                      <a:pt x="56701" y="87252"/>
                    </a:cubicBezTo>
                    <a:lnTo>
                      <a:pt x="19948" y="65159"/>
                    </a:lnTo>
                    <a:cubicBezTo>
                      <a:pt x="17300" y="63530"/>
                      <a:pt x="15162" y="61290"/>
                      <a:pt x="13737" y="58440"/>
                    </a:cubicBezTo>
                    <a:lnTo>
                      <a:pt x="1723" y="34514"/>
                    </a:lnTo>
                    <a:cubicBezTo>
                      <a:pt x="-1942" y="27184"/>
                      <a:pt x="400" y="18224"/>
                      <a:pt x="7221" y="13643"/>
                    </a:cubicBezTo>
                    <a:lnTo>
                      <a:pt x="23613" y="2749"/>
                    </a:lnTo>
                    <a:cubicBezTo>
                      <a:pt x="26260" y="916"/>
                      <a:pt x="29416" y="0"/>
                      <a:pt x="32674" y="0"/>
                    </a:cubicBezTo>
                    <a:lnTo>
                      <a:pt x="49575" y="0"/>
                    </a:lnTo>
                    <a:cubicBezTo>
                      <a:pt x="55785" y="0"/>
                      <a:pt x="61385" y="3462"/>
                      <a:pt x="64134" y="9061"/>
                    </a:cubicBezTo>
                    <a:lnTo>
                      <a:pt x="76656" y="34107"/>
                    </a:lnTo>
                    <a:cubicBezTo>
                      <a:pt x="76656" y="34107"/>
                      <a:pt x="76656" y="34107"/>
                      <a:pt x="76656" y="34107"/>
                    </a:cubicBezTo>
                    <a:lnTo>
                      <a:pt x="92335" y="39299"/>
                    </a:lnTo>
                    <a:cubicBezTo>
                      <a:pt x="98953" y="41539"/>
                      <a:pt x="103433" y="47749"/>
                      <a:pt x="103433" y="54774"/>
                    </a:cubicBezTo>
                    <a:lnTo>
                      <a:pt x="103433" y="73304"/>
                    </a:lnTo>
                    <a:cubicBezTo>
                      <a:pt x="103535" y="82263"/>
                      <a:pt x="96204" y="89594"/>
                      <a:pt x="87245" y="89594"/>
                    </a:cubicBezTo>
                    <a:close/>
                    <a:moveTo>
                      <a:pt x="49676" y="16290"/>
                    </a:moveTo>
                    <a:lnTo>
                      <a:pt x="32776" y="16290"/>
                    </a:lnTo>
                    <a:lnTo>
                      <a:pt x="16384" y="27184"/>
                    </a:lnTo>
                    <a:lnTo>
                      <a:pt x="28398" y="51211"/>
                    </a:lnTo>
                    <a:lnTo>
                      <a:pt x="65152" y="73304"/>
                    </a:lnTo>
                    <a:lnTo>
                      <a:pt x="87245" y="73304"/>
                    </a:lnTo>
                    <a:lnTo>
                      <a:pt x="87245" y="54774"/>
                    </a:lnTo>
                    <a:lnTo>
                      <a:pt x="71566" y="49582"/>
                    </a:lnTo>
                    <a:cubicBezTo>
                      <a:pt x="67392" y="48157"/>
                      <a:pt x="64134" y="45306"/>
                      <a:pt x="62199" y="41437"/>
                    </a:cubicBezTo>
                    <a:lnTo>
                      <a:pt x="62199" y="41437"/>
                    </a:lnTo>
                    <a:lnTo>
                      <a:pt x="49676" y="162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93" name="Google Shape;3593;p19"/>
              <p:cNvSpPr/>
              <p:nvPr/>
            </p:nvSpPr>
            <p:spPr>
              <a:xfrm>
                <a:off x="1223091" y="1522750"/>
                <a:ext cx="162897" cy="97930"/>
              </a:xfrm>
              <a:custGeom>
                <a:avLst/>
                <a:gdLst/>
                <a:ahLst/>
                <a:cxnLst/>
                <a:rect l="l" t="t" r="r" b="b"/>
                <a:pathLst>
                  <a:path w="162897" h="97930" extrusionOk="0">
                    <a:moveTo>
                      <a:pt x="0" y="69830"/>
                    </a:moveTo>
                    <a:lnTo>
                      <a:pt x="81449" y="97930"/>
                    </a:lnTo>
                    <a:lnTo>
                      <a:pt x="162898" y="69830"/>
                    </a:lnTo>
                    <a:lnTo>
                      <a:pt x="162898" y="16481"/>
                    </a:lnTo>
                    <a:lnTo>
                      <a:pt x="132253" y="7420"/>
                    </a:lnTo>
                    <a:cubicBezTo>
                      <a:pt x="98655" y="-2558"/>
                      <a:pt x="62817" y="-2456"/>
                      <a:pt x="29220" y="7624"/>
                    </a:cubicBezTo>
                    <a:lnTo>
                      <a:pt x="0" y="16481"/>
                    </a:lnTo>
                    <a:lnTo>
                      <a:pt x="0" y="69830"/>
                    </a:lnTo>
                    <a:close/>
                  </a:path>
                </a:pathLst>
              </a:custGeom>
              <a:solidFill>
                <a:srgbClr val="9C979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94" name="Google Shape;3594;p19"/>
              <p:cNvSpPr/>
              <p:nvPr/>
            </p:nvSpPr>
            <p:spPr>
              <a:xfrm>
                <a:off x="1133498" y="1474072"/>
                <a:ext cx="342085" cy="105883"/>
              </a:xfrm>
              <a:custGeom>
                <a:avLst/>
                <a:gdLst/>
                <a:ahLst/>
                <a:cxnLst/>
                <a:rect l="l" t="t" r="r" b="b"/>
                <a:pathLst>
                  <a:path w="342085" h="105883" extrusionOk="0">
                    <a:moveTo>
                      <a:pt x="171043" y="0"/>
                    </a:moveTo>
                    <a:lnTo>
                      <a:pt x="0" y="65159"/>
                    </a:lnTo>
                    <a:lnTo>
                      <a:pt x="89594" y="105884"/>
                    </a:lnTo>
                    <a:lnTo>
                      <a:pt x="89594" y="65159"/>
                    </a:lnTo>
                    <a:lnTo>
                      <a:pt x="119526" y="56200"/>
                    </a:lnTo>
                    <a:cubicBezTo>
                      <a:pt x="153124" y="46120"/>
                      <a:pt x="188961" y="46120"/>
                      <a:pt x="222457" y="56200"/>
                    </a:cubicBezTo>
                    <a:lnTo>
                      <a:pt x="252492" y="65159"/>
                    </a:lnTo>
                    <a:lnTo>
                      <a:pt x="252492" y="105884"/>
                    </a:lnTo>
                    <a:lnTo>
                      <a:pt x="342085" y="65159"/>
                    </a:lnTo>
                    <a:lnTo>
                      <a:pt x="171043" y="0"/>
                    </a:lnTo>
                    <a:close/>
                  </a:path>
                </a:pathLst>
              </a:custGeom>
              <a:solidFill>
                <a:srgbClr val="706D6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95" name="Google Shape;3595;p19"/>
              <p:cNvSpPr/>
              <p:nvPr/>
            </p:nvSpPr>
            <p:spPr>
              <a:xfrm>
                <a:off x="1459293" y="1596246"/>
                <a:ext cx="32579" cy="40724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40724" extrusionOk="0">
                    <a:moveTo>
                      <a:pt x="0" y="40724"/>
                    </a:moveTo>
                    <a:lnTo>
                      <a:pt x="0" y="16290"/>
                    </a:lnTo>
                    <a:cubicBezTo>
                      <a:pt x="0" y="7330"/>
                      <a:pt x="7330" y="0"/>
                      <a:pt x="16290" y="0"/>
                    </a:cubicBezTo>
                    <a:cubicBezTo>
                      <a:pt x="25249" y="0"/>
                      <a:pt x="32580" y="7330"/>
                      <a:pt x="32580" y="16290"/>
                    </a:cubicBezTo>
                    <a:lnTo>
                      <a:pt x="32580" y="40724"/>
                    </a:lnTo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96" name="Google Shape;3596;p19"/>
              <p:cNvSpPr/>
              <p:nvPr/>
            </p:nvSpPr>
            <p:spPr>
              <a:xfrm>
                <a:off x="1451148" y="1588101"/>
                <a:ext cx="48869" cy="48869"/>
              </a:xfrm>
              <a:custGeom>
                <a:avLst/>
                <a:gdLst/>
                <a:ahLst/>
                <a:cxnLst/>
                <a:rect l="l" t="t" r="r" b="b"/>
                <a:pathLst>
                  <a:path w="48869" h="48869" extrusionOk="0">
                    <a:moveTo>
                      <a:pt x="48869" y="48869"/>
                    </a:moveTo>
                    <a:lnTo>
                      <a:pt x="32580" y="48869"/>
                    </a:lnTo>
                    <a:lnTo>
                      <a:pt x="32580" y="24435"/>
                    </a:lnTo>
                    <a:cubicBezTo>
                      <a:pt x="32580" y="19955"/>
                      <a:pt x="28914" y="16290"/>
                      <a:pt x="24435" y="16290"/>
                    </a:cubicBezTo>
                    <a:cubicBezTo>
                      <a:pt x="19955" y="16290"/>
                      <a:pt x="16290" y="19955"/>
                      <a:pt x="16290" y="24435"/>
                    </a:cubicBezTo>
                    <a:lnTo>
                      <a:pt x="16290" y="48869"/>
                    </a:lnTo>
                    <a:lnTo>
                      <a:pt x="0" y="48869"/>
                    </a:lnTo>
                    <a:lnTo>
                      <a:pt x="0" y="24435"/>
                    </a:lnTo>
                    <a:cubicBezTo>
                      <a:pt x="0" y="10996"/>
                      <a:pt x="10996" y="0"/>
                      <a:pt x="24435" y="0"/>
                    </a:cubicBezTo>
                    <a:cubicBezTo>
                      <a:pt x="37874" y="0"/>
                      <a:pt x="48869" y="10996"/>
                      <a:pt x="48869" y="24435"/>
                    </a:cubicBezTo>
                    <a:lnTo>
                      <a:pt x="48869" y="488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97" name="Google Shape;3597;p19"/>
              <p:cNvSpPr/>
              <p:nvPr/>
            </p:nvSpPr>
            <p:spPr>
              <a:xfrm>
                <a:off x="1467438" y="1661405"/>
                <a:ext cx="16289" cy="24434"/>
              </a:xfrm>
              <a:custGeom>
                <a:avLst/>
                <a:gdLst/>
                <a:ahLst/>
                <a:cxnLst/>
                <a:rect l="l" t="t" r="r" b="b"/>
                <a:pathLst>
                  <a:path w="16289" h="24434" extrusionOk="0">
                    <a:moveTo>
                      <a:pt x="0" y="0"/>
                    </a:moveTo>
                    <a:lnTo>
                      <a:pt x="16290" y="0"/>
                    </a:lnTo>
                    <a:lnTo>
                      <a:pt x="16290" y="16290"/>
                    </a:lnTo>
                    <a:cubicBezTo>
                      <a:pt x="16290" y="20769"/>
                      <a:pt x="12625" y="24435"/>
                      <a:pt x="8145" y="24435"/>
                    </a:cubicBezTo>
                    <a:lnTo>
                      <a:pt x="8145" y="24435"/>
                    </a:lnTo>
                    <a:cubicBezTo>
                      <a:pt x="3665" y="24435"/>
                      <a:pt x="0" y="20769"/>
                      <a:pt x="0" y="1629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98" name="Google Shape;3598;p19"/>
              <p:cNvSpPr/>
              <p:nvPr/>
            </p:nvSpPr>
            <p:spPr>
              <a:xfrm>
                <a:off x="1486884" y="1650816"/>
                <a:ext cx="23386" cy="26339"/>
              </a:xfrm>
              <a:custGeom>
                <a:avLst/>
                <a:gdLst/>
                <a:ahLst/>
                <a:cxnLst/>
                <a:rect l="l" t="t" r="r" b="b"/>
                <a:pathLst>
                  <a:path w="23386" h="26339" extrusionOk="0">
                    <a:moveTo>
                      <a:pt x="0" y="8145"/>
                    </a:moveTo>
                    <a:lnTo>
                      <a:pt x="14152" y="0"/>
                    </a:lnTo>
                    <a:lnTo>
                      <a:pt x="22297" y="14152"/>
                    </a:lnTo>
                    <a:cubicBezTo>
                      <a:pt x="24536" y="18021"/>
                      <a:pt x="23213" y="23009"/>
                      <a:pt x="19344" y="25249"/>
                    </a:cubicBezTo>
                    <a:lnTo>
                      <a:pt x="19344" y="25249"/>
                    </a:lnTo>
                    <a:cubicBezTo>
                      <a:pt x="15475" y="27489"/>
                      <a:pt x="10487" y="26165"/>
                      <a:pt x="8247" y="22297"/>
                    </a:cubicBezTo>
                    <a:lnTo>
                      <a:pt x="0" y="81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99" name="Google Shape;3599;p19"/>
              <p:cNvSpPr/>
              <p:nvPr/>
            </p:nvSpPr>
            <p:spPr>
              <a:xfrm>
                <a:off x="1441001" y="1650714"/>
                <a:ext cx="23382" cy="26339"/>
              </a:xfrm>
              <a:custGeom>
                <a:avLst/>
                <a:gdLst/>
                <a:ahLst/>
                <a:cxnLst/>
                <a:rect l="l" t="t" r="r" b="b"/>
                <a:pathLst>
                  <a:path w="23382" h="26339" extrusionOk="0">
                    <a:moveTo>
                      <a:pt x="1086" y="14152"/>
                    </a:moveTo>
                    <a:lnTo>
                      <a:pt x="9231" y="0"/>
                    </a:lnTo>
                    <a:lnTo>
                      <a:pt x="23383" y="8145"/>
                    </a:lnTo>
                    <a:lnTo>
                      <a:pt x="15238" y="22297"/>
                    </a:lnTo>
                    <a:cubicBezTo>
                      <a:pt x="12998" y="26165"/>
                      <a:pt x="8009" y="27489"/>
                      <a:pt x="4141" y="25249"/>
                    </a:cubicBezTo>
                    <a:lnTo>
                      <a:pt x="4141" y="25249"/>
                    </a:lnTo>
                    <a:cubicBezTo>
                      <a:pt x="170" y="23111"/>
                      <a:pt x="-1154" y="18122"/>
                      <a:pt x="1086" y="1415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00" name="Google Shape;3600;p19"/>
              <p:cNvSpPr/>
              <p:nvPr/>
            </p:nvSpPr>
            <p:spPr>
              <a:xfrm>
                <a:off x="1125451" y="1466004"/>
                <a:ext cx="358379" cy="162821"/>
              </a:xfrm>
              <a:custGeom>
                <a:avLst/>
                <a:gdLst/>
                <a:ahLst/>
                <a:cxnLst/>
                <a:rect l="l" t="t" r="r" b="b"/>
                <a:pathLst>
                  <a:path w="358379" h="162821" extrusionOk="0">
                    <a:moveTo>
                      <a:pt x="358277" y="73228"/>
                    </a:moveTo>
                    <a:cubicBezTo>
                      <a:pt x="358277" y="73126"/>
                      <a:pt x="358277" y="73024"/>
                      <a:pt x="358277" y="73024"/>
                    </a:cubicBezTo>
                    <a:cubicBezTo>
                      <a:pt x="358176" y="69766"/>
                      <a:pt x="356139" y="66814"/>
                      <a:pt x="353085" y="65694"/>
                    </a:cubicBezTo>
                    <a:lnTo>
                      <a:pt x="182042" y="535"/>
                    </a:lnTo>
                    <a:cubicBezTo>
                      <a:pt x="180210" y="-178"/>
                      <a:pt x="178072" y="-178"/>
                      <a:pt x="176239" y="535"/>
                    </a:cubicBezTo>
                    <a:lnTo>
                      <a:pt x="5196" y="65694"/>
                    </a:lnTo>
                    <a:cubicBezTo>
                      <a:pt x="2142" y="66915"/>
                      <a:pt x="106" y="69766"/>
                      <a:pt x="4" y="73024"/>
                    </a:cubicBezTo>
                    <a:cubicBezTo>
                      <a:pt x="-98" y="76282"/>
                      <a:pt x="1735" y="79336"/>
                      <a:pt x="4789" y="80660"/>
                    </a:cubicBezTo>
                    <a:lnTo>
                      <a:pt x="89598" y="119246"/>
                    </a:lnTo>
                    <a:lnTo>
                      <a:pt x="89598" y="126577"/>
                    </a:lnTo>
                    <a:cubicBezTo>
                      <a:pt x="89598" y="130038"/>
                      <a:pt x="91838" y="133093"/>
                      <a:pt x="95096" y="134314"/>
                    </a:cubicBezTo>
                    <a:lnTo>
                      <a:pt x="176545" y="162414"/>
                    </a:lnTo>
                    <a:cubicBezTo>
                      <a:pt x="177359" y="162720"/>
                      <a:pt x="178275" y="162821"/>
                      <a:pt x="179192" y="162821"/>
                    </a:cubicBezTo>
                    <a:cubicBezTo>
                      <a:pt x="180108" y="162821"/>
                      <a:pt x="181024" y="162720"/>
                      <a:pt x="181839" y="162414"/>
                    </a:cubicBezTo>
                    <a:lnTo>
                      <a:pt x="263288" y="134314"/>
                    </a:lnTo>
                    <a:cubicBezTo>
                      <a:pt x="266546" y="133194"/>
                      <a:pt x="268785" y="130140"/>
                      <a:pt x="268785" y="126577"/>
                    </a:cubicBezTo>
                    <a:lnTo>
                      <a:pt x="268785" y="119246"/>
                    </a:lnTo>
                    <a:lnTo>
                      <a:pt x="342089" y="85954"/>
                    </a:lnTo>
                    <a:lnTo>
                      <a:pt x="342089" y="105807"/>
                    </a:lnTo>
                    <a:cubicBezTo>
                      <a:pt x="342089" y="110287"/>
                      <a:pt x="345755" y="113952"/>
                      <a:pt x="350234" y="113952"/>
                    </a:cubicBezTo>
                    <a:lnTo>
                      <a:pt x="350234" y="113952"/>
                    </a:lnTo>
                    <a:cubicBezTo>
                      <a:pt x="354714" y="113952"/>
                      <a:pt x="358379" y="110287"/>
                      <a:pt x="358379" y="105807"/>
                    </a:cubicBezTo>
                    <a:lnTo>
                      <a:pt x="358277" y="73228"/>
                    </a:lnTo>
                    <a:lnTo>
                      <a:pt x="358277" y="73228"/>
                    </a:lnTo>
                    <a:close/>
                    <a:moveTo>
                      <a:pt x="252394" y="120773"/>
                    </a:moveTo>
                    <a:lnTo>
                      <a:pt x="179090" y="146124"/>
                    </a:lnTo>
                    <a:lnTo>
                      <a:pt x="105786" y="120773"/>
                    </a:lnTo>
                    <a:lnTo>
                      <a:pt x="105786" y="79235"/>
                    </a:lnTo>
                    <a:lnTo>
                      <a:pt x="129915" y="72006"/>
                    </a:lnTo>
                    <a:cubicBezTo>
                      <a:pt x="141929" y="68341"/>
                      <a:pt x="154248" y="66101"/>
                      <a:pt x="166669" y="65185"/>
                    </a:cubicBezTo>
                    <a:cubicBezTo>
                      <a:pt x="167178" y="65185"/>
                      <a:pt x="167687" y="65185"/>
                      <a:pt x="168196" y="65083"/>
                    </a:cubicBezTo>
                    <a:cubicBezTo>
                      <a:pt x="169112" y="64981"/>
                      <a:pt x="170029" y="64981"/>
                      <a:pt x="170945" y="64981"/>
                    </a:cubicBezTo>
                    <a:lnTo>
                      <a:pt x="170945" y="113850"/>
                    </a:lnTo>
                    <a:cubicBezTo>
                      <a:pt x="170945" y="118330"/>
                      <a:pt x="174610" y="121995"/>
                      <a:pt x="179090" y="121995"/>
                    </a:cubicBezTo>
                    <a:lnTo>
                      <a:pt x="179090" y="121995"/>
                    </a:lnTo>
                    <a:cubicBezTo>
                      <a:pt x="183570" y="121995"/>
                      <a:pt x="187235" y="118330"/>
                      <a:pt x="187235" y="113850"/>
                    </a:cubicBezTo>
                    <a:lnTo>
                      <a:pt x="187235" y="64981"/>
                    </a:lnTo>
                    <a:cubicBezTo>
                      <a:pt x="187642" y="64981"/>
                      <a:pt x="188151" y="64981"/>
                      <a:pt x="188660" y="64981"/>
                    </a:cubicBezTo>
                    <a:cubicBezTo>
                      <a:pt x="189373" y="64981"/>
                      <a:pt x="190187" y="64981"/>
                      <a:pt x="190900" y="65083"/>
                    </a:cubicBezTo>
                    <a:cubicBezTo>
                      <a:pt x="203219" y="65999"/>
                      <a:pt x="215538" y="68239"/>
                      <a:pt x="227552" y="71802"/>
                    </a:cubicBezTo>
                    <a:lnTo>
                      <a:pt x="252394" y="79336"/>
                    </a:lnTo>
                    <a:lnTo>
                      <a:pt x="252394" y="120773"/>
                    </a:lnTo>
                    <a:close/>
                    <a:moveTo>
                      <a:pt x="268684" y="101328"/>
                    </a:moveTo>
                    <a:lnTo>
                      <a:pt x="268684" y="73228"/>
                    </a:lnTo>
                    <a:cubicBezTo>
                      <a:pt x="268684" y="72311"/>
                      <a:pt x="268582" y="71497"/>
                      <a:pt x="268276" y="70682"/>
                    </a:cubicBezTo>
                    <a:cubicBezTo>
                      <a:pt x="268073" y="70173"/>
                      <a:pt x="267767" y="69664"/>
                      <a:pt x="267462" y="69155"/>
                    </a:cubicBezTo>
                    <a:cubicBezTo>
                      <a:pt x="267360" y="68952"/>
                      <a:pt x="267258" y="68646"/>
                      <a:pt x="267055" y="68443"/>
                    </a:cubicBezTo>
                    <a:cubicBezTo>
                      <a:pt x="266749" y="68035"/>
                      <a:pt x="266240" y="67628"/>
                      <a:pt x="265833" y="67323"/>
                    </a:cubicBezTo>
                    <a:cubicBezTo>
                      <a:pt x="265629" y="67119"/>
                      <a:pt x="265426" y="66814"/>
                      <a:pt x="265222" y="66712"/>
                    </a:cubicBezTo>
                    <a:cubicBezTo>
                      <a:pt x="264917" y="66508"/>
                      <a:pt x="264509" y="66406"/>
                      <a:pt x="264102" y="66203"/>
                    </a:cubicBezTo>
                    <a:cubicBezTo>
                      <a:pt x="263695" y="65999"/>
                      <a:pt x="263288" y="65694"/>
                      <a:pt x="262779" y="65592"/>
                    </a:cubicBezTo>
                    <a:lnTo>
                      <a:pt x="232846" y="56632"/>
                    </a:lnTo>
                    <a:cubicBezTo>
                      <a:pt x="219407" y="52662"/>
                      <a:pt x="205764" y="50117"/>
                      <a:pt x="191918" y="49200"/>
                    </a:cubicBezTo>
                    <a:cubicBezTo>
                      <a:pt x="191816" y="49200"/>
                      <a:pt x="191714" y="49200"/>
                      <a:pt x="191511" y="49200"/>
                    </a:cubicBezTo>
                    <a:cubicBezTo>
                      <a:pt x="187337" y="48895"/>
                      <a:pt x="183162" y="48793"/>
                      <a:pt x="178988" y="48793"/>
                    </a:cubicBezTo>
                    <a:cubicBezTo>
                      <a:pt x="178784" y="48793"/>
                      <a:pt x="178479" y="48895"/>
                      <a:pt x="178275" y="48793"/>
                    </a:cubicBezTo>
                    <a:cubicBezTo>
                      <a:pt x="176748" y="48284"/>
                      <a:pt x="175221" y="48386"/>
                      <a:pt x="173694" y="48691"/>
                    </a:cubicBezTo>
                    <a:cubicBezTo>
                      <a:pt x="170945" y="49302"/>
                      <a:pt x="168094" y="49098"/>
                      <a:pt x="165345" y="49302"/>
                    </a:cubicBezTo>
                    <a:cubicBezTo>
                      <a:pt x="151601" y="50320"/>
                      <a:pt x="137958" y="52764"/>
                      <a:pt x="124519" y="56836"/>
                    </a:cubicBezTo>
                    <a:lnTo>
                      <a:pt x="95605" y="65388"/>
                    </a:lnTo>
                    <a:lnTo>
                      <a:pt x="95299" y="65490"/>
                    </a:lnTo>
                    <a:lnTo>
                      <a:pt x="95299" y="65490"/>
                    </a:lnTo>
                    <a:cubicBezTo>
                      <a:pt x="94587" y="65694"/>
                      <a:pt x="93976" y="65999"/>
                      <a:pt x="93467" y="66406"/>
                    </a:cubicBezTo>
                    <a:cubicBezTo>
                      <a:pt x="93365" y="66508"/>
                      <a:pt x="93161" y="66508"/>
                      <a:pt x="92958" y="66610"/>
                    </a:cubicBezTo>
                    <a:cubicBezTo>
                      <a:pt x="90820" y="68137"/>
                      <a:pt x="89496" y="70581"/>
                      <a:pt x="89496" y="73228"/>
                    </a:cubicBezTo>
                    <a:lnTo>
                      <a:pt x="89496" y="101328"/>
                    </a:lnTo>
                    <a:lnTo>
                      <a:pt x="29224" y="73940"/>
                    </a:lnTo>
                    <a:lnTo>
                      <a:pt x="179090" y="16824"/>
                    </a:lnTo>
                    <a:lnTo>
                      <a:pt x="328956" y="73940"/>
                    </a:lnTo>
                    <a:lnTo>
                      <a:pt x="268684" y="1013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01" name="Google Shape;3601;p19"/>
              <p:cNvSpPr/>
              <p:nvPr/>
            </p:nvSpPr>
            <p:spPr>
              <a:xfrm>
                <a:off x="1410424" y="1865027"/>
                <a:ext cx="32579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81448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81449"/>
                    </a:ln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02" name="Google Shape;3602;p19"/>
              <p:cNvSpPr/>
              <p:nvPr/>
            </p:nvSpPr>
            <p:spPr>
              <a:xfrm>
                <a:off x="1434859" y="1799868"/>
                <a:ext cx="32579" cy="65159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65159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65159"/>
                    </a:lnTo>
                    <a:lnTo>
                      <a:pt x="0" y="651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979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03" name="Google Shape;3603;p19"/>
              <p:cNvSpPr/>
              <p:nvPr/>
            </p:nvSpPr>
            <p:spPr>
              <a:xfrm>
                <a:off x="1410424" y="1718419"/>
                <a:ext cx="32579" cy="81448"/>
              </a:xfrm>
              <a:custGeom>
                <a:avLst/>
                <a:gdLst/>
                <a:ahLst/>
                <a:cxnLst/>
                <a:rect l="l" t="t" r="r" b="b"/>
                <a:pathLst>
                  <a:path w="32579" h="81448" extrusionOk="0">
                    <a:moveTo>
                      <a:pt x="0" y="0"/>
                    </a:moveTo>
                    <a:lnTo>
                      <a:pt x="32580" y="0"/>
                    </a:lnTo>
                    <a:lnTo>
                      <a:pt x="32580" y="81449"/>
                    </a:lnTo>
                    <a:lnTo>
                      <a:pt x="0" y="814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04" name="Google Shape;3604;p19"/>
              <p:cNvSpPr/>
              <p:nvPr/>
            </p:nvSpPr>
            <p:spPr>
              <a:xfrm>
                <a:off x="1191530" y="1710274"/>
                <a:ext cx="324777" cy="244346"/>
              </a:xfrm>
              <a:custGeom>
                <a:avLst/>
                <a:gdLst/>
                <a:ahLst/>
                <a:cxnLst/>
                <a:rect l="l" t="t" r="r" b="b"/>
                <a:pathLst>
                  <a:path w="324777" h="244346" extrusionOk="0">
                    <a:moveTo>
                      <a:pt x="306655" y="82365"/>
                    </a:moveTo>
                    <a:cubicBezTo>
                      <a:pt x="307775" y="79515"/>
                      <a:pt x="308488" y="76460"/>
                      <a:pt x="308488" y="73304"/>
                    </a:cubicBezTo>
                    <a:lnTo>
                      <a:pt x="308488" y="24435"/>
                    </a:lnTo>
                    <a:cubicBezTo>
                      <a:pt x="308488" y="10996"/>
                      <a:pt x="297492" y="0"/>
                      <a:pt x="284053" y="0"/>
                    </a:cubicBezTo>
                    <a:lnTo>
                      <a:pt x="186314" y="0"/>
                    </a:lnTo>
                    <a:lnTo>
                      <a:pt x="186314" y="16290"/>
                    </a:lnTo>
                    <a:lnTo>
                      <a:pt x="210749" y="16290"/>
                    </a:lnTo>
                    <a:lnTo>
                      <a:pt x="210749" y="81449"/>
                    </a:lnTo>
                    <a:lnTo>
                      <a:pt x="186314" y="81449"/>
                    </a:lnTo>
                    <a:lnTo>
                      <a:pt x="186314" y="97739"/>
                    </a:lnTo>
                    <a:lnTo>
                      <a:pt x="235184" y="97739"/>
                    </a:lnTo>
                    <a:lnTo>
                      <a:pt x="235184" y="146608"/>
                    </a:lnTo>
                    <a:lnTo>
                      <a:pt x="151597" y="146608"/>
                    </a:lnTo>
                    <a:lnTo>
                      <a:pt x="151597" y="162898"/>
                    </a:lnTo>
                    <a:lnTo>
                      <a:pt x="210749" y="162898"/>
                    </a:lnTo>
                    <a:lnTo>
                      <a:pt x="210749" y="228057"/>
                    </a:lnTo>
                    <a:lnTo>
                      <a:pt x="0" y="228057"/>
                    </a:lnTo>
                    <a:lnTo>
                      <a:pt x="0" y="244347"/>
                    </a:lnTo>
                    <a:lnTo>
                      <a:pt x="275908" y="244347"/>
                    </a:lnTo>
                    <a:cubicBezTo>
                      <a:pt x="289347" y="244347"/>
                      <a:pt x="300343" y="233351"/>
                      <a:pt x="300343" y="219912"/>
                    </a:cubicBezTo>
                    <a:lnTo>
                      <a:pt x="300343" y="171043"/>
                    </a:lnTo>
                    <a:cubicBezTo>
                      <a:pt x="300343" y="168192"/>
                      <a:pt x="299732" y="165443"/>
                      <a:pt x="298816" y="162898"/>
                    </a:cubicBezTo>
                    <a:lnTo>
                      <a:pt x="300343" y="162898"/>
                    </a:lnTo>
                    <a:cubicBezTo>
                      <a:pt x="313782" y="162898"/>
                      <a:pt x="324778" y="151902"/>
                      <a:pt x="324778" y="138463"/>
                    </a:cubicBezTo>
                    <a:lnTo>
                      <a:pt x="324778" y="105884"/>
                    </a:lnTo>
                    <a:cubicBezTo>
                      <a:pt x="324778" y="94583"/>
                      <a:pt x="317040" y="85216"/>
                      <a:pt x="306655" y="82365"/>
                    </a:cubicBezTo>
                    <a:close/>
                    <a:moveTo>
                      <a:pt x="292198" y="24435"/>
                    </a:moveTo>
                    <a:lnTo>
                      <a:pt x="292198" y="73304"/>
                    </a:lnTo>
                    <a:cubicBezTo>
                      <a:pt x="292198" y="77784"/>
                      <a:pt x="288533" y="81449"/>
                      <a:pt x="284053" y="81449"/>
                    </a:cubicBezTo>
                    <a:lnTo>
                      <a:pt x="259618" y="81449"/>
                    </a:lnTo>
                    <a:lnTo>
                      <a:pt x="259618" y="16290"/>
                    </a:lnTo>
                    <a:lnTo>
                      <a:pt x="284053" y="16290"/>
                    </a:lnTo>
                    <a:cubicBezTo>
                      <a:pt x="288533" y="16290"/>
                      <a:pt x="292198" y="19955"/>
                      <a:pt x="292198" y="24435"/>
                    </a:cubicBezTo>
                    <a:close/>
                    <a:moveTo>
                      <a:pt x="227039" y="16290"/>
                    </a:moveTo>
                    <a:lnTo>
                      <a:pt x="243329" y="16290"/>
                    </a:lnTo>
                    <a:lnTo>
                      <a:pt x="243329" y="81449"/>
                    </a:lnTo>
                    <a:lnTo>
                      <a:pt x="227039" y="81449"/>
                    </a:lnTo>
                    <a:lnTo>
                      <a:pt x="227039" y="16290"/>
                    </a:lnTo>
                    <a:close/>
                    <a:moveTo>
                      <a:pt x="251474" y="97739"/>
                    </a:moveTo>
                    <a:lnTo>
                      <a:pt x="267763" y="97739"/>
                    </a:lnTo>
                    <a:lnTo>
                      <a:pt x="267763" y="146608"/>
                    </a:lnTo>
                    <a:lnTo>
                      <a:pt x="251474" y="146608"/>
                    </a:lnTo>
                    <a:lnTo>
                      <a:pt x="251474" y="97739"/>
                    </a:lnTo>
                    <a:close/>
                    <a:moveTo>
                      <a:pt x="227039" y="228057"/>
                    </a:moveTo>
                    <a:lnTo>
                      <a:pt x="227039" y="162898"/>
                    </a:lnTo>
                    <a:lnTo>
                      <a:pt x="243329" y="162898"/>
                    </a:lnTo>
                    <a:lnTo>
                      <a:pt x="243329" y="228057"/>
                    </a:lnTo>
                    <a:lnTo>
                      <a:pt x="227039" y="228057"/>
                    </a:lnTo>
                    <a:close/>
                    <a:moveTo>
                      <a:pt x="284053" y="171043"/>
                    </a:moveTo>
                    <a:lnTo>
                      <a:pt x="284053" y="219912"/>
                    </a:lnTo>
                    <a:cubicBezTo>
                      <a:pt x="284053" y="224392"/>
                      <a:pt x="280388" y="228057"/>
                      <a:pt x="275908" y="228057"/>
                    </a:cubicBezTo>
                    <a:lnTo>
                      <a:pt x="259618" y="228057"/>
                    </a:lnTo>
                    <a:lnTo>
                      <a:pt x="259618" y="162898"/>
                    </a:lnTo>
                    <a:lnTo>
                      <a:pt x="275908" y="162898"/>
                    </a:lnTo>
                    <a:cubicBezTo>
                      <a:pt x="280388" y="162898"/>
                      <a:pt x="284053" y="166563"/>
                      <a:pt x="284053" y="171043"/>
                    </a:cubicBezTo>
                    <a:close/>
                    <a:moveTo>
                      <a:pt x="308488" y="138463"/>
                    </a:moveTo>
                    <a:cubicBezTo>
                      <a:pt x="308488" y="142943"/>
                      <a:pt x="304823" y="146608"/>
                      <a:pt x="300343" y="146608"/>
                    </a:cubicBezTo>
                    <a:lnTo>
                      <a:pt x="284053" y="146608"/>
                    </a:lnTo>
                    <a:lnTo>
                      <a:pt x="284053" y="97739"/>
                    </a:lnTo>
                    <a:lnTo>
                      <a:pt x="300343" y="97739"/>
                    </a:lnTo>
                    <a:cubicBezTo>
                      <a:pt x="304823" y="97739"/>
                      <a:pt x="308488" y="101404"/>
                      <a:pt x="308488" y="105884"/>
                    </a:cubicBezTo>
                    <a:lnTo>
                      <a:pt x="308488" y="1384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605" name="Google Shape;3605;p19"/>
          <p:cNvGrpSpPr/>
          <p:nvPr/>
        </p:nvGrpSpPr>
        <p:grpSpPr>
          <a:xfrm>
            <a:off x="-812316" y="2077476"/>
            <a:ext cx="896786" cy="896786"/>
            <a:chOff x="-812316" y="2077476"/>
            <a:chExt cx="896786" cy="896786"/>
          </a:xfrm>
        </p:grpSpPr>
        <p:sp>
          <p:nvSpPr>
            <p:cNvPr id="3606" name="Google Shape;3606;p19"/>
            <p:cNvSpPr/>
            <p:nvPr/>
          </p:nvSpPr>
          <p:spPr>
            <a:xfrm>
              <a:off x="-812316" y="2077476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7" name="Google Shape;3607;p19"/>
            <p:cNvSpPr/>
            <p:nvPr/>
          </p:nvSpPr>
          <p:spPr>
            <a:xfrm>
              <a:off x="-726564" y="2152387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608" name="Google Shape;3608;p19"/>
            <p:cNvGrpSpPr/>
            <p:nvPr/>
          </p:nvGrpSpPr>
          <p:grpSpPr>
            <a:xfrm>
              <a:off x="-613597" y="2317629"/>
              <a:ext cx="538134" cy="368676"/>
              <a:chOff x="992063" y="2434116"/>
              <a:chExt cx="538134" cy="368676"/>
            </a:xfrm>
          </p:grpSpPr>
          <p:sp>
            <p:nvSpPr>
              <p:cNvPr id="3609" name="Google Shape;3609;p19"/>
              <p:cNvSpPr/>
              <p:nvPr/>
            </p:nvSpPr>
            <p:spPr>
              <a:xfrm>
                <a:off x="1008580" y="2615194"/>
                <a:ext cx="505958" cy="179779"/>
              </a:xfrm>
              <a:custGeom>
                <a:avLst/>
                <a:gdLst/>
                <a:ahLst/>
                <a:cxnLst/>
                <a:rect l="l" t="t" r="r" b="b"/>
                <a:pathLst>
                  <a:path w="505958" h="179779" extrusionOk="0">
                    <a:moveTo>
                      <a:pt x="505958" y="0"/>
                    </a:moveTo>
                    <a:lnTo>
                      <a:pt x="0" y="0"/>
                    </a:lnTo>
                    <a:lnTo>
                      <a:pt x="0" y="169269"/>
                    </a:lnTo>
                    <a:cubicBezTo>
                      <a:pt x="0" y="175074"/>
                      <a:pt x="4706" y="179780"/>
                      <a:pt x="10510" y="179780"/>
                    </a:cubicBezTo>
                    <a:lnTo>
                      <a:pt x="495448" y="179780"/>
                    </a:lnTo>
                    <a:cubicBezTo>
                      <a:pt x="501253" y="179780"/>
                      <a:pt x="505958" y="175074"/>
                      <a:pt x="505958" y="169269"/>
                    </a:cubicBez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0" name="Google Shape;3610;p19"/>
              <p:cNvSpPr/>
              <p:nvPr/>
            </p:nvSpPr>
            <p:spPr>
              <a:xfrm>
                <a:off x="1487365" y="2615194"/>
                <a:ext cx="27172" cy="179779"/>
              </a:xfrm>
              <a:custGeom>
                <a:avLst/>
                <a:gdLst/>
                <a:ahLst/>
                <a:cxnLst/>
                <a:rect l="l" t="t" r="r" b="b"/>
                <a:pathLst>
                  <a:path w="27172" h="179779" extrusionOk="0">
                    <a:moveTo>
                      <a:pt x="0" y="0"/>
                    </a:moveTo>
                    <a:lnTo>
                      <a:pt x="0" y="179780"/>
                    </a:lnTo>
                    <a:lnTo>
                      <a:pt x="16746" y="179780"/>
                    </a:lnTo>
                    <a:cubicBezTo>
                      <a:pt x="22505" y="179780"/>
                      <a:pt x="27173" y="175112"/>
                      <a:pt x="27173" y="169354"/>
                    </a:cubicBezTo>
                    <a:lnTo>
                      <a:pt x="27173" y="0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1" name="Google Shape;3611;p19"/>
              <p:cNvSpPr/>
              <p:nvPr/>
            </p:nvSpPr>
            <p:spPr>
              <a:xfrm>
                <a:off x="1008581" y="2571770"/>
                <a:ext cx="505958" cy="50120"/>
              </a:xfrm>
              <a:custGeom>
                <a:avLst/>
                <a:gdLst/>
                <a:ahLst/>
                <a:cxnLst/>
                <a:rect l="l" t="t" r="r" b="b"/>
                <a:pathLst>
                  <a:path w="505958" h="50120" extrusionOk="0">
                    <a:moveTo>
                      <a:pt x="473434" y="0"/>
                    </a:moveTo>
                    <a:lnTo>
                      <a:pt x="32522" y="0"/>
                    </a:lnTo>
                    <a:cubicBezTo>
                      <a:pt x="27651" y="0"/>
                      <a:pt x="23008" y="2066"/>
                      <a:pt x="19748" y="5686"/>
                    </a:cubicBezTo>
                    <a:lnTo>
                      <a:pt x="2598" y="24728"/>
                    </a:lnTo>
                    <a:cubicBezTo>
                      <a:pt x="925" y="26585"/>
                      <a:pt x="0" y="28996"/>
                      <a:pt x="0" y="31496"/>
                    </a:cubicBezTo>
                    <a:lnTo>
                      <a:pt x="0" y="50120"/>
                    </a:lnTo>
                    <a:lnTo>
                      <a:pt x="505958" y="50120"/>
                    </a:lnTo>
                    <a:lnTo>
                      <a:pt x="505958" y="31496"/>
                    </a:lnTo>
                    <a:cubicBezTo>
                      <a:pt x="505958" y="28996"/>
                      <a:pt x="505032" y="26585"/>
                      <a:pt x="503360" y="24728"/>
                    </a:cubicBezTo>
                    <a:lnTo>
                      <a:pt x="486210" y="5686"/>
                    </a:lnTo>
                    <a:cubicBezTo>
                      <a:pt x="482948" y="2067"/>
                      <a:pt x="478305" y="0"/>
                      <a:pt x="473434" y="0"/>
                    </a:cubicBez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2" name="Google Shape;3612;p19"/>
              <p:cNvSpPr/>
              <p:nvPr/>
            </p:nvSpPr>
            <p:spPr>
              <a:xfrm>
                <a:off x="1455050" y="2571770"/>
                <a:ext cx="59487" cy="50121"/>
              </a:xfrm>
              <a:custGeom>
                <a:avLst/>
                <a:gdLst/>
                <a:ahLst/>
                <a:cxnLst/>
                <a:rect l="l" t="t" r="r" b="b"/>
                <a:pathLst>
                  <a:path w="59487" h="50121" extrusionOk="0">
                    <a:moveTo>
                      <a:pt x="56890" y="24728"/>
                    </a:moveTo>
                    <a:lnTo>
                      <a:pt x="39740" y="5686"/>
                    </a:lnTo>
                    <a:cubicBezTo>
                      <a:pt x="36480" y="2066"/>
                      <a:pt x="31837" y="0"/>
                      <a:pt x="26966" y="0"/>
                    </a:cubicBezTo>
                    <a:lnTo>
                      <a:pt x="0" y="0"/>
                    </a:lnTo>
                    <a:lnTo>
                      <a:pt x="26118" y="28998"/>
                    </a:lnTo>
                    <a:cubicBezTo>
                      <a:pt x="30107" y="33427"/>
                      <a:pt x="32315" y="39177"/>
                      <a:pt x="32315" y="45138"/>
                    </a:cubicBezTo>
                    <a:lnTo>
                      <a:pt x="32315" y="50121"/>
                    </a:lnTo>
                    <a:lnTo>
                      <a:pt x="59488" y="50121"/>
                    </a:lnTo>
                    <a:lnTo>
                      <a:pt x="59488" y="31496"/>
                    </a:lnTo>
                    <a:cubicBezTo>
                      <a:pt x="59488" y="28996"/>
                      <a:pt x="58562" y="26585"/>
                      <a:pt x="56890" y="24728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3" name="Google Shape;3613;p19"/>
              <p:cNvSpPr/>
              <p:nvPr/>
            </p:nvSpPr>
            <p:spPr>
              <a:xfrm>
                <a:off x="1153957" y="2510401"/>
                <a:ext cx="215203" cy="153006"/>
              </a:xfrm>
              <a:custGeom>
                <a:avLst/>
                <a:gdLst/>
                <a:ahLst/>
                <a:cxnLst/>
                <a:rect l="l" t="t" r="r" b="b"/>
                <a:pathLst>
                  <a:path w="215203" h="153006" extrusionOk="0">
                    <a:moveTo>
                      <a:pt x="0" y="0"/>
                    </a:moveTo>
                    <a:lnTo>
                      <a:pt x="215203" y="0"/>
                    </a:lnTo>
                    <a:lnTo>
                      <a:pt x="215203" y="153007"/>
                    </a:lnTo>
                    <a:lnTo>
                      <a:pt x="0" y="153007"/>
                    </a:lnTo>
                    <a:close/>
                  </a:path>
                </a:pathLst>
              </a:custGeom>
              <a:solidFill>
                <a:srgbClr val="E7ECF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4" name="Google Shape;3614;p19"/>
              <p:cNvSpPr/>
              <p:nvPr/>
            </p:nvSpPr>
            <p:spPr>
              <a:xfrm>
                <a:off x="1341988" y="2510401"/>
                <a:ext cx="27172" cy="153006"/>
              </a:xfrm>
              <a:custGeom>
                <a:avLst/>
                <a:gdLst/>
                <a:ahLst/>
                <a:cxnLst/>
                <a:rect l="l" t="t" r="r" b="b"/>
                <a:pathLst>
                  <a:path w="27172" h="153006" extrusionOk="0">
                    <a:moveTo>
                      <a:pt x="0" y="0"/>
                    </a:moveTo>
                    <a:lnTo>
                      <a:pt x="27173" y="0"/>
                    </a:lnTo>
                    <a:lnTo>
                      <a:pt x="27173" y="153007"/>
                    </a:lnTo>
                    <a:lnTo>
                      <a:pt x="0" y="153007"/>
                    </a:ln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5" name="Google Shape;3615;p19"/>
              <p:cNvSpPr/>
              <p:nvPr/>
            </p:nvSpPr>
            <p:spPr>
              <a:xfrm>
                <a:off x="1045410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6" y="12166"/>
                      <a:pt x="42180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6" name="Google Shape;3616;p19"/>
              <p:cNvSpPr/>
              <p:nvPr/>
            </p:nvSpPr>
            <p:spPr>
              <a:xfrm>
                <a:off x="1139898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6" y="12166"/>
                      <a:pt x="42180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7" name="Google Shape;3617;p19"/>
              <p:cNvSpPr/>
              <p:nvPr/>
            </p:nvSpPr>
            <p:spPr>
              <a:xfrm>
                <a:off x="1234387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8" name="Google Shape;3618;p19"/>
              <p:cNvSpPr/>
              <p:nvPr/>
            </p:nvSpPr>
            <p:spPr>
              <a:xfrm>
                <a:off x="1328874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9" name="Google Shape;3619;p19"/>
              <p:cNvSpPr/>
              <p:nvPr/>
            </p:nvSpPr>
            <p:spPr>
              <a:xfrm>
                <a:off x="1423362" y="2713385"/>
                <a:ext cx="54346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54346" h="81588" extrusionOk="0">
                    <a:moveTo>
                      <a:pt x="27173" y="0"/>
                    </a:moveTo>
                    <a:cubicBezTo>
                      <a:pt x="12166" y="0"/>
                      <a:pt x="0" y="12166"/>
                      <a:pt x="0" y="27173"/>
                    </a:cubicBezTo>
                    <a:lnTo>
                      <a:pt x="0" y="81588"/>
                    </a:lnTo>
                    <a:lnTo>
                      <a:pt x="54346" y="81588"/>
                    </a:lnTo>
                    <a:lnTo>
                      <a:pt x="54346" y="27173"/>
                    </a:lnTo>
                    <a:cubicBezTo>
                      <a:pt x="54345" y="12166"/>
                      <a:pt x="42179" y="0"/>
                      <a:pt x="27173" y="0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20" name="Google Shape;3620;p19"/>
              <p:cNvSpPr/>
              <p:nvPr/>
            </p:nvSpPr>
            <p:spPr>
              <a:xfrm>
                <a:off x="1061681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5" y="12165"/>
                      <a:pt x="25909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21" name="Google Shape;3621;p19"/>
              <p:cNvSpPr/>
              <p:nvPr/>
            </p:nvSpPr>
            <p:spPr>
              <a:xfrm>
                <a:off x="1156170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22" name="Google Shape;3622;p19"/>
              <p:cNvSpPr/>
              <p:nvPr/>
            </p:nvSpPr>
            <p:spPr>
              <a:xfrm>
                <a:off x="1250658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23" name="Google Shape;3623;p19"/>
              <p:cNvSpPr/>
              <p:nvPr/>
            </p:nvSpPr>
            <p:spPr>
              <a:xfrm>
                <a:off x="1345146" y="2713385"/>
                <a:ext cx="38074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8074" h="81588" extrusionOk="0">
                    <a:moveTo>
                      <a:pt x="10901" y="0"/>
                    </a:moveTo>
                    <a:cubicBezTo>
                      <a:pt x="7023" y="0"/>
                      <a:pt x="3338" y="818"/>
                      <a:pt x="0" y="2282"/>
                    </a:cubicBezTo>
                    <a:cubicBezTo>
                      <a:pt x="9578" y="6483"/>
                      <a:pt x="16271" y="16044"/>
                      <a:pt x="16271" y="27173"/>
                    </a:cubicBezTo>
                    <a:lnTo>
                      <a:pt x="16271" y="81588"/>
                    </a:lnTo>
                    <a:lnTo>
                      <a:pt x="38074" y="81588"/>
                    </a:lnTo>
                    <a:lnTo>
                      <a:pt x="38074" y="27173"/>
                    </a:lnTo>
                    <a:cubicBezTo>
                      <a:pt x="38074" y="12165"/>
                      <a:pt x="25908" y="0"/>
                      <a:pt x="10901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24" name="Google Shape;3624;p19"/>
              <p:cNvSpPr/>
              <p:nvPr/>
            </p:nvSpPr>
            <p:spPr>
              <a:xfrm>
                <a:off x="1441330" y="2713385"/>
                <a:ext cx="36377" cy="81588"/>
              </a:xfrm>
              <a:custGeom>
                <a:avLst/>
                <a:gdLst/>
                <a:ahLst/>
                <a:cxnLst/>
                <a:rect l="l" t="t" r="r" b="b"/>
                <a:pathLst>
                  <a:path w="36377" h="81588" extrusionOk="0">
                    <a:moveTo>
                      <a:pt x="9205" y="0"/>
                    </a:moveTo>
                    <a:cubicBezTo>
                      <a:pt x="5973" y="0"/>
                      <a:pt x="2875" y="567"/>
                      <a:pt x="0" y="1602"/>
                    </a:cubicBezTo>
                    <a:cubicBezTo>
                      <a:pt x="10476" y="5374"/>
                      <a:pt x="17968" y="15397"/>
                      <a:pt x="17968" y="27173"/>
                    </a:cubicBezTo>
                    <a:lnTo>
                      <a:pt x="17968" y="81588"/>
                    </a:lnTo>
                    <a:lnTo>
                      <a:pt x="36378" y="81588"/>
                    </a:lnTo>
                    <a:lnTo>
                      <a:pt x="36378" y="27173"/>
                    </a:lnTo>
                    <a:cubicBezTo>
                      <a:pt x="36378" y="12165"/>
                      <a:pt x="24212" y="0"/>
                      <a:pt x="9205" y="0"/>
                    </a:cubicBez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25" name="Google Shape;3625;p19"/>
              <p:cNvSpPr/>
              <p:nvPr/>
            </p:nvSpPr>
            <p:spPr>
              <a:xfrm>
                <a:off x="1125634" y="2441923"/>
                <a:ext cx="271850" cy="90937"/>
              </a:xfrm>
              <a:custGeom>
                <a:avLst/>
                <a:gdLst/>
                <a:ahLst/>
                <a:cxnLst/>
                <a:rect l="l" t="t" r="r" b="b"/>
                <a:pathLst>
                  <a:path w="271850" h="90937" extrusionOk="0">
                    <a:moveTo>
                      <a:pt x="271850" y="85723"/>
                    </a:moveTo>
                    <a:lnTo>
                      <a:pt x="271850" y="71500"/>
                    </a:lnTo>
                    <a:cubicBezTo>
                      <a:pt x="271850" y="68345"/>
                      <a:pt x="270070" y="65460"/>
                      <a:pt x="267251" y="64045"/>
                    </a:cubicBezTo>
                    <a:lnTo>
                      <a:pt x="142940" y="1662"/>
                    </a:lnTo>
                    <a:cubicBezTo>
                      <a:pt x="138525" y="-554"/>
                      <a:pt x="133325" y="-554"/>
                      <a:pt x="128910" y="1662"/>
                    </a:cubicBezTo>
                    <a:lnTo>
                      <a:pt x="4599" y="64046"/>
                    </a:lnTo>
                    <a:cubicBezTo>
                      <a:pt x="1779" y="65461"/>
                      <a:pt x="0" y="68346"/>
                      <a:pt x="0" y="71501"/>
                    </a:cubicBezTo>
                    <a:lnTo>
                      <a:pt x="0" y="85724"/>
                    </a:lnTo>
                    <a:cubicBezTo>
                      <a:pt x="0" y="88603"/>
                      <a:pt x="2334" y="90937"/>
                      <a:pt x="5213" y="90937"/>
                    </a:cubicBezTo>
                    <a:lnTo>
                      <a:pt x="266637" y="90937"/>
                    </a:lnTo>
                    <a:cubicBezTo>
                      <a:pt x="269516" y="90936"/>
                      <a:pt x="271850" y="88603"/>
                      <a:pt x="271850" y="85723"/>
                    </a:cubicBezTo>
                    <a:close/>
                  </a:path>
                </a:pathLst>
              </a:custGeom>
              <a:solidFill>
                <a:srgbClr val="DD636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26" name="Google Shape;3626;p19"/>
              <p:cNvSpPr/>
              <p:nvPr/>
            </p:nvSpPr>
            <p:spPr>
              <a:xfrm>
                <a:off x="1125633" y="2500921"/>
                <a:ext cx="271850" cy="31940"/>
              </a:xfrm>
              <a:custGeom>
                <a:avLst/>
                <a:gdLst/>
                <a:ahLst/>
                <a:cxnLst/>
                <a:rect l="l" t="t" r="r" b="b"/>
                <a:pathLst>
                  <a:path w="271850" h="31940" extrusionOk="0">
                    <a:moveTo>
                      <a:pt x="267251" y="5049"/>
                    </a:moveTo>
                    <a:lnTo>
                      <a:pt x="257189" y="0"/>
                    </a:lnTo>
                    <a:lnTo>
                      <a:pt x="257189" y="10892"/>
                    </a:lnTo>
                    <a:cubicBezTo>
                      <a:pt x="257189" y="13771"/>
                      <a:pt x="254855" y="16105"/>
                      <a:pt x="251976" y="16105"/>
                    </a:cubicBezTo>
                    <a:lnTo>
                      <a:pt x="0" y="16105"/>
                    </a:lnTo>
                    <a:lnTo>
                      <a:pt x="0" y="26727"/>
                    </a:lnTo>
                    <a:cubicBezTo>
                      <a:pt x="0" y="29606"/>
                      <a:pt x="2334" y="31940"/>
                      <a:pt x="5213" y="31940"/>
                    </a:cubicBezTo>
                    <a:lnTo>
                      <a:pt x="266637" y="31940"/>
                    </a:lnTo>
                    <a:cubicBezTo>
                      <a:pt x="269516" y="31940"/>
                      <a:pt x="271850" y="29606"/>
                      <a:pt x="271850" y="26727"/>
                    </a:cubicBezTo>
                    <a:lnTo>
                      <a:pt x="271850" y="12503"/>
                    </a:lnTo>
                    <a:cubicBezTo>
                      <a:pt x="271851" y="9349"/>
                      <a:pt x="270071" y="6464"/>
                      <a:pt x="267251" y="5049"/>
                    </a:cubicBezTo>
                    <a:close/>
                  </a:path>
                </a:pathLst>
              </a:custGeom>
              <a:solidFill>
                <a:srgbClr val="DA4A5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27" name="Google Shape;3627;p19"/>
              <p:cNvSpPr/>
              <p:nvPr/>
            </p:nvSpPr>
            <p:spPr>
              <a:xfrm>
                <a:off x="999882" y="2653687"/>
                <a:ext cx="522494" cy="33904"/>
              </a:xfrm>
              <a:custGeom>
                <a:avLst/>
                <a:gdLst/>
                <a:ahLst/>
                <a:cxnLst/>
                <a:rect l="l" t="t" r="r" b="b"/>
                <a:pathLst>
                  <a:path w="522494" h="33904" extrusionOk="0">
                    <a:moveTo>
                      <a:pt x="516239" y="33905"/>
                    </a:moveTo>
                    <a:lnTo>
                      <a:pt x="6256" y="33905"/>
                    </a:lnTo>
                    <a:cubicBezTo>
                      <a:pt x="2801" y="33905"/>
                      <a:pt x="0" y="31104"/>
                      <a:pt x="0" y="27649"/>
                    </a:cubicBezTo>
                    <a:lnTo>
                      <a:pt x="0" y="6256"/>
                    </a:lnTo>
                    <a:cubicBezTo>
                      <a:pt x="0" y="2801"/>
                      <a:pt x="2801" y="0"/>
                      <a:pt x="6256" y="0"/>
                    </a:cubicBezTo>
                    <a:lnTo>
                      <a:pt x="516239" y="0"/>
                    </a:lnTo>
                    <a:cubicBezTo>
                      <a:pt x="519693" y="0"/>
                      <a:pt x="522494" y="2801"/>
                      <a:pt x="522494" y="6256"/>
                    </a:cubicBezTo>
                    <a:lnTo>
                      <a:pt x="522494" y="27649"/>
                    </a:lnTo>
                    <a:cubicBezTo>
                      <a:pt x="522494" y="31105"/>
                      <a:pt x="519693" y="33905"/>
                      <a:pt x="516239" y="33905"/>
                    </a:cubicBezTo>
                    <a:close/>
                  </a:path>
                </a:pathLst>
              </a:custGeom>
              <a:solidFill>
                <a:srgbClr val="D8E2F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28" name="Google Shape;3628;p19"/>
              <p:cNvSpPr/>
              <p:nvPr/>
            </p:nvSpPr>
            <p:spPr>
              <a:xfrm>
                <a:off x="999882" y="2653687"/>
                <a:ext cx="522494" cy="33904"/>
              </a:xfrm>
              <a:custGeom>
                <a:avLst/>
                <a:gdLst/>
                <a:ahLst/>
                <a:cxnLst/>
                <a:rect l="l" t="t" r="r" b="b"/>
                <a:pathLst>
                  <a:path w="522494" h="33904" extrusionOk="0">
                    <a:moveTo>
                      <a:pt x="516239" y="0"/>
                    </a:moveTo>
                    <a:lnTo>
                      <a:pt x="507538" y="0"/>
                    </a:lnTo>
                    <a:lnTo>
                      <a:pt x="507538" y="12692"/>
                    </a:lnTo>
                    <a:cubicBezTo>
                      <a:pt x="507538" y="16147"/>
                      <a:pt x="504737" y="18948"/>
                      <a:pt x="501282" y="18948"/>
                    </a:cubicBezTo>
                    <a:lnTo>
                      <a:pt x="0" y="18948"/>
                    </a:lnTo>
                    <a:lnTo>
                      <a:pt x="0" y="27649"/>
                    </a:lnTo>
                    <a:cubicBezTo>
                      <a:pt x="0" y="31104"/>
                      <a:pt x="2801" y="33905"/>
                      <a:pt x="6256" y="33905"/>
                    </a:cubicBezTo>
                    <a:lnTo>
                      <a:pt x="516239" y="33905"/>
                    </a:lnTo>
                    <a:cubicBezTo>
                      <a:pt x="519693" y="33905"/>
                      <a:pt x="522494" y="31104"/>
                      <a:pt x="522494" y="27649"/>
                    </a:cubicBezTo>
                    <a:lnTo>
                      <a:pt x="522494" y="6256"/>
                    </a:lnTo>
                    <a:cubicBezTo>
                      <a:pt x="522494" y="2801"/>
                      <a:pt x="519693" y="0"/>
                      <a:pt x="516239" y="0"/>
                    </a:cubicBezTo>
                    <a:close/>
                  </a:path>
                </a:pathLst>
              </a:custGeom>
              <a:solidFill>
                <a:srgbClr val="B9CBE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29" name="Google Shape;3629;p19"/>
              <p:cNvSpPr/>
              <p:nvPr/>
            </p:nvSpPr>
            <p:spPr>
              <a:xfrm>
                <a:off x="1212264" y="2544500"/>
                <a:ext cx="98589" cy="98589"/>
              </a:xfrm>
              <a:custGeom>
                <a:avLst/>
                <a:gdLst/>
                <a:ahLst/>
                <a:cxnLst/>
                <a:rect l="l" t="t" r="r" b="b"/>
                <a:pathLst>
                  <a:path w="98589" h="98589" extrusionOk="0">
                    <a:moveTo>
                      <a:pt x="98590" y="49295"/>
                    </a:moveTo>
                    <a:cubicBezTo>
                      <a:pt x="98590" y="76520"/>
                      <a:pt x="76520" y="98590"/>
                      <a:pt x="49295" y="98590"/>
                    </a:cubicBezTo>
                    <a:cubicBezTo>
                      <a:pt x="22070" y="98590"/>
                      <a:pt x="0" y="76520"/>
                      <a:pt x="0" y="49295"/>
                    </a:cubicBezTo>
                    <a:cubicBezTo>
                      <a:pt x="0" y="22070"/>
                      <a:pt x="22070" y="0"/>
                      <a:pt x="49295" y="0"/>
                    </a:cubicBezTo>
                    <a:cubicBezTo>
                      <a:pt x="76520" y="0"/>
                      <a:pt x="98590" y="22070"/>
                      <a:pt x="98590" y="49295"/>
                    </a:cubicBezTo>
                    <a:close/>
                  </a:path>
                </a:pathLst>
              </a:custGeom>
              <a:solidFill>
                <a:srgbClr val="F6E26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30" name="Google Shape;3630;p19"/>
              <p:cNvSpPr/>
              <p:nvPr/>
            </p:nvSpPr>
            <p:spPr>
              <a:xfrm>
                <a:off x="1219699" y="2551935"/>
                <a:ext cx="91154" cy="91154"/>
              </a:xfrm>
              <a:custGeom>
                <a:avLst/>
                <a:gdLst/>
                <a:ahLst/>
                <a:cxnLst/>
                <a:rect l="l" t="t" r="r" b="b"/>
                <a:pathLst>
                  <a:path w="91154" h="91154" extrusionOk="0">
                    <a:moveTo>
                      <a:pt x="67887" y="0"/>
                    </a:moveTo>
                    <a:cubicBezTo>
                      <a:pt x="72594" y="7555"/>
                      <a:pt x="75322" y="16471"/>
                      <a:pt x="75322" y="26027"/>
                    </a:cubicBezTo>
                    <a:cubicBezTo>
                      <a:pt x="75322" y="53252"/>
                      <a:pt x="53252" y="75322"/>
                      <a:pt x="26027" y="75322"/>
                    </a:cubicBezTo>
                    <a:cubicBezTo>
                      <a:pt x="16470" y="75322"/>
                      <a:pt x="7554" y="72594"/>
                      <a:pt x="0" y="67887"/>
                    </a:cubicBezTo>
                    <a:cubicBezTo>
                      <a:pt x="8703" y="81854"/>
                      <a:pt x="24192" y="91155"/>
                      <a:pt x="41860" y="91155"/>
                    </a:cubicBezTo>
                    <a:cubicBezTo>
                      <a:pt x="69085" y="91155"/>
                      <a:pt x="91155" y="69084"/>
                      <a:pt x="91155" y="41860"/>
                    </a:cubicBezTo>
                    <a:cubicBezTo>
                      <a:pt x="91155" y="24192"/>
                      <a:pt x="81854" y="8703"/>
                      <a:pt x="67887" y="0"/>
                    </a:cubicBezTo>
                    <a:close/>
                  </a:path>
                </a:pathLst>
              </a:custGeom>
              <a:solidFill>
                <a:srgbClr val="F1D3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31" name="Google Shape;3631;p19"/>
              <p:cNvSpPr/>
              <p:nvPr/>
            </p:nvSpPr>
            <p:spPr>
              <a:xfrm>
                <a:off x="1213062" y="2476475"/>
                <a:ext cx="96993" cy="26592"/>
              </a:xfrm>
              <a:custGeom>
                <a:avLst/>
                <a:gdLst/>
                <a:ahLst/>
                <a:cxnLst/>
                <a:rect l="l" t="t" r="r" b="b"/>
                <a:pathLst>
                  <a:path w="96993" h="26592" extrusionOk="0">
                    <a:moveTo>
                      <a:pt x="95841" y="22643"/>
                    </a:moveTo>
                    <a:lnTo>
                      <a:pt x="52706" y="997"/>
                    </a:lnTo>
                    <a:cubicBezTo>
                      <a:pt x="50057" y="-332"/>
                      <a:pt x="46937" y="-332"/>
                      <a:pt x="44288" y="997"/>
                    </a:cubicBezTo>
                    <a:lnTo>
                      <a:pt x="1153" y="22643"/>
                    </a:lnTo>
                    <a:cubicBezTo>
                      <a:pt x="-812" y="23629"/>
                      <a:pt x="-110" y="26592"/>
                      <a:pt x="2089" y="26592"/>
                    </a:cubicBezTo>
                    <a:lnTo>
                      <a:pt x="94905" y="26592"/>
                    </a:lnTo>
                    <a:cubicBezTo>
                      <a:pt x="97104" y="26592"/>
                      <a:pt x="97806" y="23629"/>
                      <a:pt x="95841" y="22643"/>
                    </a:cubicBezTo>
                    <a:close/>
                  </a:path>
                </a:pathLst>
              </a:custGeom>
              <a:solidFill>
                <a:srgbClr val="4A80A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32" name="Google Shape;3632;p19"/>
              <p:cNvSpPr/>
              <p:nvPr/>
            </p:nvSpPr>
            <p:spPr>
              <a:xfrm>
                <a:off x="1244397" y="2476475"/>
                <a:ext cx="65658" cy="26592"/>
              </a:xfrm>
              <a:custGeom>
                <a:avLst/>
                <a:gdLst/>
                <a:ahLst/>
                <a:cxnLst/>
                <a:rect l="l" t="t" r="r" b="b"/>
                <a:pathLst>
                  <a:path w="65658" h="26592" extrusionOk="0">
                    <a:moveTo>
                      <a:pt x="38050" y="26592"/>
                    </a:moveTo>
                    <a:lnTo>
                      <a:pt x="63570" y="26592"/>
                    </a:lnTo>
                    <a:cubicBezTo>
                      <a:pt x="65769" y="26592"/>
                      <a:pt x="66471" y="23629"/>
                      <a:pt x="64506" y="22643"/>
                    </a:cubicBezTo>
                    <a:lnTo>
                      <a:pt x="21371" y="997"/>
                    </a:lnTo>
                    <a:cubicBezTo>
                      <a:pt x="18722" y="-332"/>
                      <a:pt x="15602" y="-332"/>
                      <a:pt x="12953" y="997"/>
                    </a:cubicBezTo>
                    <a:lnTo>
                      <a:pt x="0" y="7498"/>
                    </a:lnTo>
                    <a:close/>
                  </a:path>
                </a:pathLst>
              </a:custGeom>
              <a:solidFill>
                <a:srgbClr val="4070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3633" name="Google Shape;3633;p19"/>
              <p:cNvGrpSpPr/>
              <p:nvPr/>
            </p:nvGrpSpPr>
            <p:grpSpPr>
              <a:xfrm>
                <a:off x="992063" y="2434116"/>
                <a:ext cx="538134" cy="368676"/>
                <a:chOff x="992063" y="2434116"/>
                <a:chExt cx="538134" cy="368676"/>
              </a:xfrm>
            </p:grpSpPr>
            <p:sp>
              <p:nvSpPr>
                <p:cNvPr id="3634" name="Google Shape;3634;p19"/>
                <p:cNvSpPr/>
                <p:nvPr/>
              </p:nvSpPr>
              <p:spPr>
                <a:xfrm>
                  <a:off x="1253740" y="2571641"/>
                  <a:ext cx="29221" cy="29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21" h="29973" extrusionOk="0">
                      <a:moveTo>
                        <a:pt x="21401" y="14334"/>
                      </a:moveTo>
                      <a:lnTo>
                        <a:pt x="15640" y="14334"/>
                      </a:lnTo>
                      <a:lnTo>
                        <a:pt x="15640" y="7820"/>
                      </a:lnTo>
                      <a:cubicBezTo>
                        <a:pt x="15640" y="3501"/>
                        <a:pt x="12139" y="0"/>
                        <a:pt x="7820" y="0"/>
                      </a:cubicBezTo>
                      <a:cubicBezTo>
                        <a:pt x="3501" y="0"/>
                        <a:pt x="0" y="3501"/>
                        <a:pt x="0" y="7820"/>
                      </a:cubicBezTo>
                      <a:lnTo>
                        <a:pt x="0" y="22154"/>
                      </a:lnTo>
                      <a:cubicBezTo>
                        <a:pt x="0" y="26473"/>
                        <a:pt x="3501" y="29974"/>
                        <a:pt x="7820" y="29974"/>
                      </a:cubicBezTo>
                      <a:lnTo>
                        <a:pt x="21401" y="29974"/>
                      </a:lnTo>
                      <a:cubicBezTo>
                        <a:pt x="25720" y="29974"/>
                        <a:pt x="29221" y="26473"/>
                        <a:pt x="29221" y="22154"/>
                      </a:cubicBezTo>
                      <a:cubicBezTo>
                        <a:pt x="29221" y="17835"/>
                        <a:pt x="25720" y="14334"/>
                        <a:pt x="21401" y="1433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3635" name="Google Shape;3635;p19"/>
                <p:cNvGrpSpPr/>
                <p:nvPr/>
              </p:nvGrpSpPr>
              <p:grpSpPr>
                <a:xfrm>
                  <a:off x="992063" y="2434116"/>
                  <a:ext cx="538134" cy="368676"/>
                  <a:chOff x="992063" y="2434116"/>
                  <a:chExt cx="538134" cy="368676"/>
                </a:xfrm>
              </p:grpSpPr>
              <p:sp>
                <p:nvSpPr>
                  <p:cNvPr id="3636" name="Google Shape;3636;p19"/>
                  <p:cNvSpPr/>
                  <p:nvPr/>
                </p:nvSpPr>
                <p:spPr>
                  <a:xfrm>
                    <a:off x="1205243" y="2468664"/>
                    <a:ext cx="112633" cy="422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633" h="42222" extrusionOk="0">
                        <a:moveTo>
                          <a:pt x="107168" y="23465"/>
                        </a:moveTo>
                        <a:lnTo>
                          <a:pt x="107167" y="23465"/>
                        </a:lnTo>
                        <a:lnTo>
                          <a:pt x="64032" y="1818"/>
                        </a:lnTo>
                        <a:cubicBezTo>
                          <a:pt x="59202" y="-607"/>
                          <a:pt x="53432" y="-606"/>
                          <a:pt x="48601" y="1818"/>
                        </a:cubicBezTo>
                        <a:lnTo>
                          <a:pt x="5465" y="23465"/>
                        </a:lnTo>
                        <a:cubicBezTo>
                          <a:pt x="1344" y="25535"/>
                          <a:pt x="-792" y="30114"/>
                          <a:pt x="271" y="34601"/>
                        </a:cubicBezTo>
                        <a:cubicBezTo>
                          <a:pt x="1334" y="39088"/>
                          <a:pt x="5298" y="42222"/>
                          <a:pt x="9909" y="42222"/>
                        </a:cubicBezTo>
                        <a:lnTo>
                          <a:pt x="102725" y="42222"/>
                        </a:lnTo>
                        <a:cubicBezTo>
                          <a:pt x="107336" y="42222"/>
                          <a:pt x="111300" y="39088"/>
                          <a:pt x="112363" y="34601"/>
                        </a:cubicBezTo>
                        <a:cubicBezTo>
                          <a:pt x="113425" y="30114"/>
                          <a:pt x="111290" y="25535"/>
                          <a:pt x="107168" y="23465"/>
                        </a:cubicBezTo>
                        <a:close/>
                        <a:moveTo>
                          <a:pt x="34119" y="26583"/>
                        </a:moveTo>
                        <a:lnTo>
                          <a:pt x="55614" y="15796"/>
                        </a:lnTo>
                        <a:cubicBezTo>
                          <a:pt x="56055" y="15575"/>
                          <a:pt x="56580" y="15576"/>
                          <a:pt x="57017" y="15796"/>
                        </a:cubicBezTo>
                        <a:lnTo>
                          <a:pt x="78512" y="2658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637" name="Google Shape;3637;p19"/>
                  <p:cNvSpPr/>
                  <p:nvPr/>
                </p:nvSpPr>
                <p:spPr>
                  <a:xfrm>
                    <a:off x="992063" y="2434116"/>
                    <a:ext cx="538134" cy="3686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8134" h="368676" extrusionOk="0">
                        <a:moveTo>
                          <a:pt x="530295" y="213227"/>
                        </a:moveTo>
                        <a:lnTo>
                          <a:pt x="530295" y="169151"/>
                        </a:lnTo>
                        <a:cubicBezTo>
                          <a:pt x="530295" y="164717"/>
                          <a:pt x="528654" y="160442"/>
                          <a:pt x="525687" y="157148"/>
                        </a:cubicBezTo>
                        <a:lnTo>
                          <a:pt x="508537" y="138107"/>
                        </a:lnTo>
                        <a:cubicBezTo>
                          <a:pt x="503802" y="132850"/>
                          <a:pt x="497028" y="129834"/>
                          <a:pt x="489952" y="129834"/>
                        </a:cubicBezTo>
                        <a:lnTo>
                          <a:pt x="384918" y="129834"/>
                        </a:lnTo>
                        <a:lnTo>
                          <a:pt x="384918" y="106563"/>
                        </a:lnTo>
                        <a:lnTo>
                          <a:pt x="400209" y="106563"/>
                        </a:lnTo>
                        <a:cubicBezTo>
                          <a:pt x="407406" y="106563"/>
                          <a:pt x="413242" y="100728"/>
                          <a:pt x="413242" y="93530"/>
                        </a:cubicBezTo>
                        <a:lnTo>
                          <a:pt x="413242" y="79308"/>
                        </a:lnTo>
                        <a:cubicBezTo>
                          <a:pt x="413242" y="73157"/>
                          <a:pt x="409827" y="67623"/>
                          <a:pt x="404329" y="64863"/>
                        </a:cubicBezTo>
                        <a:lnTo>
                          <a:pt x="280019" y="2480"/>
                        </a:lnTo>
                        <a:cubicBezTo>
                          <a:pt x="273431" y="-826"/>
                          <a:pt x="265564" y="-827"/>
                          <a:pt x="258975" y="2480"/>
                        </a:cubicBezTo>
                        <a:lnTo>
                          <a:pt x="134664" y="64863"/>
                        </a:lnTo>
                        <a:cubicBezTo>
                          <a:pt x="129167" y="67622"/>
                          <a:pt x="125752" y="73157"/>
                          <a:pt x="125752" y="79308"/>
                        </a:cubicBezTo>
                        <a:lnTo>
                          <a:pt x="125752" y="93530"/>
                        </a:lnTo>
                        <a:cubicBezTo>
                          <a:pt x="125752" y="100728"/>
                          <a:pt x="131587" y="106563"/>
                          <a:pt x="138785" y="106563"/>
                        </a:cubicBezTo>
                        <a:lnTo>
                          <a:pt x="154076" y="106563"/>
                        </a:lnTo>
                        <a:lnTo>
                          <a:pt x="154076" y="129834"/>
                        </a:lnTo>
                        <a:lnTo>
                          <a:pt x="49040" y="129834"/>
                        </a:lnTo>
                        <a:cubicBezTo>
                          <a:pt x="41952" y="129834"/>
                          <a:pt x="35198" y="132841"/>
                          <a:pt x="30456" y="138107"/>
                        </a:cubicBezTo>
                        <a:lnTo>
                          <a:pt x="13305" y="157150"/>
                        </a:lnTo>
                        <a:cubicBezTo>
                          <a:pt x="10339" y="160443"/>
                          <a:pt x="8697" y="164719"/>
                          <a:pt x="8697" y="169151"/>
                        </a:cubicBezTo>
                        <a:lnTo>
                          <a:pt x="8697" y="212825"/>
                        </a:lnTo>
                        <a:cubicBezTo>
                          <a:pt x="3598" y="214941"/>
                          <a:pt x="0" y="219970"/>
                          <a:pt x="0" y="225826"/>
                        </a:cubicBezTo>
                        <a:lnTo>
                          <a:pt x="0" y="247219"/>
                        </a:lnTo>
                        <a:cubicBezTo>
                          <a:pt x="0" y="253076"/>
                          <a:pt x="3598" y="258105"/>
                          <a:pt x="8697" y="260222"/>
                        </a:cubicBezTo>
                        <a:lnTo>
                          <a:pt x="8697" y="350430"/>
                        </a:lnTo>
                        <a:cubicBezTo>
                          <a:pt x="8697" y="360508"/>
                          <a:pt x="16866" y="368677"/>
                          <a:pt x="26943" y="368677"/>
                        </a:cubicBezTo>
                        <a:lnTo>
                          <a:pt x="512049" y="368677"/>
                        </a:lnTo>
                        <a:cubicBezTo>
                          <a:pt x="522127" y="368677"/>
                          <a:pt x="530295" y="360508"/>
                          <a:pt x="530295" y="350430"/>
                        </a:cubicBezTo>
                        <a:lnTo>
                          <a:pt x="530295" y="330087"/>
                        </a:lnTo>
                        <a:cubicBezTo>
                          <a:pt x="530295" y="325805"/>
                          <a:pt x="526996" y="322071"/>
                          <a:pt x="522716" y="321943"/>
                        </a:cubicBezTo>
                        <a:cubicBezTo>
                          <a:pt x="518288" y="321811"/>
                          <a:pt x="514656" y="325360"/>
                          <a:pt x="514656" y="329759"/>
                        </a:cubicBezTo>
                        <a:lnTo>
                          <a:pt x="514656" y="350430"/>
                        </a:lnTo>
                        <a:cubicBezTo>
                          <a:pt x="514656" y="351870"/>
                          <a:pt x="513489" y="353037"/>
                          <a:pt x="512049" y="353037"/>
                        </a:cubicBezTo>
                        <a:lnTo>
                          <a:pt x="493465" y="353037"/>
                        </a:lnTo>
                        <a:lnTo>
                          <a:pt x="493465" y="307138"/>
                        </a:lnTo>
                        <a:cubicBezTo>
                          <a:pt x="493465" y="287559"/>
                          <a:pt x="477443" y="271120"/>
                          <a:pt x="457867" y="271453"/>
                        </a:cubicBezTo>
                        <a:cubicBezTo>
                          <a:pt x="438849" y="271777"/>
                          <a:pt x="423480" y="287347"/>
                          <a:pt x="423480" y="306440"/>
                        </a:cubicBezTo>
                        <a:lnTo>
                          <a:pt x="423480" y="353036"/>
                        </a:lnTo>
                        <a:lnTo>
                          <a:pt x="398977" y="353036"/>
                        </a:lnTo>
                        <a:lnTo>
                          <a:pt x="398977" y="307137"/>
                        </a:lnTo>
                        <a:cubicBezTo>
                          <a:pt x="398977" y="287558"/>
                          <a:pt x="382955" y="271119"/>
                          <a:pt x="363379" y="271452"/>
                        </a:cubicBezTo>
                        <a:cubicBezTo>
                          <a:pt x="344363" y="271776"/>
                          <a:pt x="328991" y="287346"/>
                          <a:pt x="328991" y="306439"/>
                        </a:cubicBezTo>
                        <a:lnTo>
                          <a:pt x="328991" y="353035"/>
                        </a:lnTo>
                        <a:lnTo>
                          <a:pt x="304488" y="353035"/>
                        </a:lnTo>
                        <a:lnTo>
                          <a:pt x="304488" y="307136"/>
                        </a:lnTo>
                        <a:cubicBezTo>
                          <a:pt x="304488" y="287557"/>
                          <a:pt x="288466" y="271118"/>
                          <a:pt x="268890" y="271451"/>
                        </a:cubicBezTo>
                        <a:cubicBezTo>
                          <a:pt x="249873" y="271775"/>
                          <a:pt x="234503" y="287345"/>
                          <a:pt x="234503" y="306438"/>
                        </a:cubicBezTo>
                        <a:lnTo>
                          <a:pt x="234503" y="353034"/>
                        </a:lnTo>
                        <a:lnTo>
                          <a:pt x="210000" y="353034"/>
                        </a:lnTo>
                        <a:lnTo>
                          <a:pt x="210000" y="307135"/>
                        </a:lnTo>
                        <a:cubicBezTo>
                          <a:pt x="210000" y="287556"/>
                          <a:pt x="193978" y="271117"/>
                          <a:pt x="174403" y="271451"/>
                        </a:cubicBezTo>
                        <a:cubicBezTo>
                          <a:pt x="155386" y="271776"/>
                          <a:pt x="140016" y="287346"/>
                          <a:pt x="140016" y="306438"/>
                        </a:cubicBezTo>
                        <a:lnTo>
                          <a:pt x="140016" y="353034"/>
                        </a:lnTo>
                        <a:lnTo>
                          <a:pt x="115513" y="353034"/>
                        </a:lnTo>
                        <a:lnTo>
                          <a:pt x="115513" y="307135"/>
                        </a:lnTo>
                        <a:cubicBezTo>
                          <a:pt x="115513" y="287556"/>
                          <a:pt x="99491" y="271117"/>
                          <a:pt x="79915" y="271450"/>
                        </a:cubicBezTo>
                        <a:cubicBezTo>
                          <a:pt x="60897" y="271775"/>
                          <a:pt x="45528" y="287345"/>
                          <a:pt x="45528" y="306437"/>
                        </a:cubicBezTo>
                        <a:lnTo>
                          <a:pt x="45528" y="353033"/>
                        </a:lnTo>
                        <a:lnTo>
                          <a:pt x="26943" y="353033"/>
                        </a:lnTo>
                        <a:cubicBezTo>
                          <a:pt x="25504" y="353033"/>
                          <a:pt x="24337" y="351866"/>
                          <a:pt x="24337" y="350426"/>
                        </a:cubicBezTo>
                        <a:lnTo>
                          <a:pt x="24337" y="261290"/>
                        </a:lnTo>
                        <a:lnTo>
                          <a:pt x="397602" y="261290"/>
                        </a:lnTo>
                        <a:cubicBezTo>
                          <a:pt x="401921" y="261290"/>
                          <a:pt x="405422" y="257789"/>
                          <a:pt x="405422" y="253471"/>
                        </a:cubicBezTo>
                        <a:cubicBezTo>
                          <a:pt x="405422" y="249152"/>
                          <a:pt x="401921" y="245651"/>
                          <a:pt x="397602" y="245651"/>
                        </a:cubicBezTo>
                        <a:lnTo>
                          <a:pt x="15640" y="245651"/>
                        </a:lnTo>
                        <a:lnTo>
                          <a:pt x="15640" y="227386"/>
                        </a:lnTo>
                        <a:lnTo>
                          <a:pt x="188029" y="227386"/>
                        </a:lnTo>
                        <a:cubicBezTo>
                          <a:pt x="192311" y="227386"/>
                          <a:pt x="196045" y="224087"/>
                          <a:pt x="196173" y="219807"/>
                        </a:cubicBezTo>
                        <a:cubicBezTo>
                          <a:pt x="196305" y="215379"/>
                          <a:pt x="192755" y="211746"/>
                          <a:pt x="188357" y="211746"/>
                        </a:cubicBezTo>
                        <a:lnTo>
                          <a:pt x="169714" y="211746"/>
                        </a:lnTo>
                        <a:lnTo>
                          <a:pt x="169714" y="106563"/>
                        </a:lnTo>
                        <a:lnTo>
                          <a:pt x="248540" y="106563"/>
                        </a:lnTo>
                        <a:cubicBezTo>
                          <a:pt x="227388" y="114939"/>
                          <a:pt x="212381" y="135583"/>
                          <a:pt x="212381" y="159678"/>
                        </a:cubicBezTo>
                        <a:cubicBezTo>
                          <a:pt x="212381" y="182828"/>
                          <a:pt x="226234" y="202790"/>
                          <a:pt x="246078" y="211751"/>
                        </a:cubicBezTo>
                        <a:lnTo>
                          <a:pt x="227964" y="211751"/>
                        </a:lnTo>
                        <a:cubicBezTo>
                          <a:pt x="223682" y="211751"/>
                          <a:pt x="219949" y="215050"/>
                          <a:pt x="219820" y="219330"/>
                        </a:cubicBezTo>
                        <a:cubicBezTo>
                          <a:pt x="219688" y="223758"/>
                          <a:pt x="223238" y="227390"/>
                          <a:pt x="227636" y="227390"/>
                        </a:cubicBezTo>
                        <a:lnTo>
                          <a:pt x="522494" y="227390"/>
                        </a:lnTo>
                        <a:lnTo>
                          <a:pt x="522494" y="245655"/>
                        </a:lnTo>
                        <a:lnTo>
                          <a:pt x="435792" y="245655"/>
                        </a:lnTo>
                        <a:cubicBezTo>
                          <a:pt x="431473" y="245655"/>
                          <a:pt x="427972" y="249156"/>
                          <a:pt x="427972" y="253475"/>
                        </a:cubicBezTo>
                        <a:cubicBezTo>
                          <a:pt x="427972" y="257794"/>
                          <a:pt x="431473" y="261295"/>
                          <a:pt x="435792" y="261295"/>
                        </a:cubicBezTo>
                        <a:lnTo>
                          <a:pt x="514656" y="261295"/>
                        </a:lnTo>
                        <a:lnTo>
                          <a:pt x="514656" y="292065"/>
                        </a:lnTo>
                        <a:cubicBezTo>
                          <a:pt x="514656" y="296347"/>
                          <a:pt x="517955" y="300080"/>
                          <a:pt x="522235" y="300210"/>
                        </a:cubicBezTo>
                        <a:cubicBezTo>
                          <a:pt x="526663" y="300342"/>
                          <a:pt x="530295" y="296792"/>
                          <a:pt x="530295" y="292394"/>
                        </a:cubicBezTo>
                        <a:lnTo>
                          <a:pt x="530295" y="259819"/>
                        </a:lnTo>
                        <a:cubicBezTo>
                          <a:pt x="534933" y="257514"/>
                          <a:pt x="538134" y="252739"/>
                          <a:pt x="538134" y="247220"/>
                        </a:cubicBezTo>
                        <a:lnTo>
                          <a:pt x="538134" y="225827"/>
                        </a:lnTo>
                        <a:cubicBezTo>
                          <a:pt x="538134" y="220306"/>
                          <a:pt x="534933" y="215532"/>
                          <a:pt x="530295" y="213227"/>
                        </a:cubicBezTo>
                        <a:close/>
                        <a:moveTo>
                          <a:pt x="439119" y="306441"/>
                        </a:moveTo>
                        <a:cubicBezTo>
                          <a:pt x="439119" y="295770"/>
                          <a:pt x="447801" y="287088"/>
                          <a:pt x="458472" y="287088"/>
                        </a:cubicBezTo>
                        <a:cubicBezTo>
                          <a:pt x="469144" y="287088"/>
                          <a:pt x="477825" y="295770"/>
                          <a:pt x="477825" y="306441"/>
                        </a:cubicBezTo>
                        <a:lnTo>
                          <a:pt x="477825" y="353037"/>
                        </a:lnTo>
                        <a:lnTo>
                          <a:pt x="439118" y="353037"/>
                        </a:lnTo>
                        <a:lnTo>
                          <a:pt x="439118" y="306441"/>
                        </a:lnTo>
                        <a:close/>
                        <a:moveTo>
                          <a:pt x="344632" y="306441"/>
                        </a:moveTo>
                        <a:cubicBezTo>
                          <a:pt x="344632" y="295770"/>
                          <a:pt x="353313" y="287088"/>
                          <a:pt x="363985" y="287088"/>
                        </a:cubicBezTo>
                        <a:cubicBezTo>
                          <a:pt x="374656" y="287088"/>
                          <a:pt x="383337" y="295770"/>
                          <a:pt x="383337" y="306441"/>
                        </a:cubicBezTo>
                        <a:lnTo>
                          <a:pt x="383337" y="353037"/>
                        </a:lnTo>
                        <a:lnTo>
                          <a:pt x="344632" y="353037"/>
                        </a:lnTo>
                        <a:close/>
                        <a:moveTo>
                          <a:pt x="250143" y="306441"/>
                        </a:moveTo>
                        <a:cubicBezTo>
                          <a:pt x="250143" y="295770"/>
                          <a:pt x="258825" y="287088"/>
                          <a:pt x="269496" y="287088"/>
                        </a:cubicBezTo>
                        <a:cubicBezTo>
                          <a:pt x="280167" y="287088"/>
                          <a:pt x="288849" y="295770"/>
                          <a:pt x="288849" y="306441"/>
                        </a:cubicBezTo>
                        <a:lnTo>
                          <a:pt x="288849" y="353037"/>
                        </a:lnTo>
                        <a:lnTo>
                          <a:pt x="250142" y="353037"/>
                        </a:lnTo>
                        <a:lnTo>
                          <a:pt x="250142" y="306441"/>
                        </a:lnTo>
                        <a:close/>
                        <a:moveTo>
                          <a:pt x="155655" y="306441"/>
                        </a:moveTo>
                        <a:cubicBezTo>
                          <a:pt x="155655" y="295770"/>
                          <a:pt x="164337" y="287088"/>
                          <a:pt x="175008" y="287088"/>
                        </a:cubicBezTo>
                        <a:cubicBezTo>
                          <a:pt x="185679" y="287088"/>
                          <a:pt x="194361" y="295770"/>
                          <a:pt x="194361" y="306441"/>
                        </a:cubicBezTo>
                        <a:lnTo>
                          <a:pt x="194361" y="353037"/>
                        </a:lnTo>
                        <a:lnTo>
                          <a:pt x="155655" y="353037"/>
                        </a:lnTo>
                        <a:close/>
                        <a:moveTo>
                          <a:pt x="61168" y="306441"/>
                        </a:moveTo>
                        <a:cubicBezTo>
                          <a:pt x="61168" y="295770"/>
                          <a:pt x="69849" y="287088"/>
                          <a:pt x="80520" y="287088"/>
                        </a:cubicBezTo>
                        <a:cubicBezTo>
                          <a:pt x="91192" y="287088"/>
                          <a:pt x="99873" y="295770"/>
                          <a:pt x="99873" y="306441"/>
                        </a:cubicBezTo>
                        <a:lnTo>
                          <a:pt x="99873" y="353037"/>
                        </a:lnTo>
                        <a:lnTo>
                          <a:pt x="61168" y="353037"/>
                        </a:lnTo>
                        <a:close/>
                        <a:moveTo>
                          <a:pt x="96869" y="145474"/>
                        </a:moveTo>
                        <a:lnTo>
                          <a:pt x="117919" y="145474"/>
                        </a:lnTo>
                        <a:lnTo>
                          <a:pt x="117919" y="179956"/>
                        </a:lnTo>
                        <a:lnTo>
                          <a:pt x="96869" y="179956"/>
                        </a:lnTo>
                        <a:close/>
                        <a:moveTo>
                          <a:pt x="60720" y="145474"/>
                        </a:moveTo>
                        <a:lnTo>
                          <a:pt x="81104" y="145474"/>
                        </a:lnTo>
                        <a:lnTo>
                          <a:pt x="81104" y="179956"/>
                        </a:lnTo>
                        <a:lnTo>
                          <a:pt x="60720" y="179956"/>
                        </a:lnTo>
                        <a:close/>
                        <a:moveTo>
                          <a:pt x="24337" y="169150"/>
                        </a:moveTo>
                        <a:cubicBezTo>
                          <a:pt x="24337" y="168582"/>
                          <a:pt x="24546" y="168038"/>
                          <a:pt x="24927" y="167615"/>
                        </a:cubicBezTo>
                        <a:lnTo>
                          <a:pt x="42077" y="148573"/>
                        </a:lnTo>
                        <a:cubicBezTo>
                          <a:pt x="42894" y="147666"/>
                          <a:pt x="43878" y="146948"/>
                          <a:pt x="44954" y="146425"/>
                        </a:cubicBezTo>
                        <a:lnTo>
                          <a:pt x="44954" y="179954"/>
                        </a:lnTo>
                        <a:lnTo>
                          <a:pt x="24337" y="179954"/>
                        </a:lnTo>
                        <a:close/>
                        <a:moveTo>
                          <a:pt x="154074" y="211751"/>
                        </a:moveTo>
                        <a:lnTo>
                          <a:pt x="24337" y="211751"/>
                        </a:lnTo>
                        <a:lnTo>
                          <a:pt x="24337" y="195595"/>
                        </a:lnTo>
                        <a:lnTo>
                          <a:pt x="154074" y="195595"/>
                        </a:lnTo>
                        <a:close/>
                        <a:moveTo>
                          <a:pt x="154074" y="179956"/>
                        </a:moveTo>
                        <a:lnTo>
                          <a:pt x="133684" y="179956"/>
                        </a:lnTo>
                        <a:lnTo>
                          <a:pt x="133684" y="145474"/>
                        </a:lnTo>
                        <a:lnTo>
                          <a:pt x="154074" y="145474"/>
                        </a:lnTo>
                        <a:close/>
                        <a:moveTo>
                          <a:pt x="456365" y="145474"/>
                        </a:moveTo>
                        <a:lnTo>
                          <a:pt x="477414" y="145474"/>
                        </a:lnTo>
                        <a:lnTo>
                          <a:pt x="477414" y="179956"/>
                        </a:lnTo>
                        <a:lnTo>
                          <a:pt x="456365" y="179956"/>
                        </a:lnTo>
                        <a:close/>
                        <a:moveTo>
                          <a:pt x="419550" y="145474"/>
                        </a:moveTo>
                        <a:lnTo>
                          <a:pt x="440599" y="145474"/>
                        </a:lnTo>
                        <a:lnTo>
                          <a:pt x="440599" y="179956"/>
                        </a:lnTo>
                        <a:lnTo>
                          <a:pt x="419550" y="179956"/>
                        </a:lnTo>
                        <a:close/>
                        <a:moveTo>
                          <a:pt x="403784" y="145474"/>
                        </a:moveTo>
                        <a:lnTo>
                          <a:pt x="403784" y="179956"/>
                        </a:lnTo>
                        <a:lnTo>
                          <a:pt x="384918" y="179956"/>
                        </a:lnTo>
                        <a:lnTo>
                          <a:pt x="384918" y="145474"/>
                        </a:lnTo>
                        <a:close/>
                        <a:moveTo>
                          <a:pt x="141391" y="90924"/>
                        </a:moveTo>
                        <a:lnTo>
                          <a:pt x="141391" y="79308"/>
                        </a:lnTo>
                        <a:cubicBezTo>
                          <a:pt x="141391" y="79109"/>
                          <a:pt x="141501" y="78930"/>
                          <a:pt x="141679" y="78841"/>
                        </a:cubicBezTo>
                        <a:lnTo>
                          <a:pt x="265989" y="16457"/>
                        </a:lnTo>
                        <a:cubicBezTo>
                          <a:pt x="268184" y="15355"/>
                          <a:pt x="270808" y="15355"/>
                          <a:pt x="273004" y="16457"/>
                        </a:cubicBezTo>
                        <a:lnTo>
                          <a:pt x="397314" y="78841"/>
                        </a:lnTo>
                        <a:cubicBezTo>
                          <a:pt x="397492" y="78930"/>
                          <a:pt x="397602" y="79109"/>
                          <a:pt x="397602" y="79308"/>
                        </a:cubicBezTo>
                        <a:lnTo>
                          <a:pt x="397602" y="90924"/>
                        </a:lnTo>
                        <a:close/>
                        <a:moveTo>
                          <a:pt x="228021" y="159679"/>
                        </a:moveTo>
                        <a:cubicBezTo>
                          <a:pt x="228021" y="136809"/>
                          <a:pt x="246626" y="118204"/>
                          <a:pt x="269496" y="118204"/>
                        </a:cubicBezTo>
                        <a:cubicBezTo>
                          <a:pt x="292365" y="118204"/>
                          <a:pt x="310971" y="136809"/>
                          <a:pt x="310971" y="159679"/>
                        </a:cubicBezTo>
                        <a:cubicBezTo>
                          <a:pt x="310971" y="182548"/>
                          <a:pt x="292365" y="201154"/>
                          <a:pt x="269496" y="201154"/>
                        </a:cubicBezTo>
                        <a:cubicBezTo>
                          <a:pt x="246627" y="201154"/>
                          <a:pt x="228021" y="182548"/>
                          <a:pt x="228021" y="159679"/>
                        </a:cubicBezTo>
                        <a:close/>
                        <a:moveTo>
                          <a:pt x="369279" y="211751"/>
                        </a:moveTo>
                        <a:lnTo>
                          <a:pt x="292915" y="211751"/>
                        </a:lnTo>
                        <a:cubicBezTo>
                          <a:pt x="312759" y="202790"/>
                          <a:pt x="326612" y="182828"/>
                          <a:pt x="326612" y="159678"/>
                        </a:cubicBezTo>
                        <a:cubicBezTo>
                          <a:pt x="326612" y="135582"/>
                          <a:pt x="311605" y="114938"/>
                          <a:pt x="290453" y="106563"/>
                        </a:cubicBezTo>
                        <a:lnTo>
                          <a:pt x="369279" y="106563"/>
                        </a:lnTo>
                        <a:close/>
                        <a:moveTo>
                          <a:pt x="514656" y="211751"/>
                        </a:moveTo>
                        <a:lnTo>
                          <a:pt x="384918" y="211751"/>
                        </a:lnTo>
                        <a:lnTo>
                          <a:pt x="384918" y="195595"/>
                        </a:lnTo>
                        <a:lnTo>
                          <a:pt x="514656" y="195595"/>
                        </a:lnTo>
                        <a:close/>
                        <a:moveTo>
                          <a:pt x="514656" y="179956"/>
                        </a:moveTo>
                        <a:lnTo>
                          <a:pt x="493181" y="179956"/>
                        </a:lnTo>
                        <a:lnTo>
                          <a:pt x="493181" y="146061"/>
                        </a:lnTo>
                        <a:cubicBezTo>
                          <a:pt x="494597" y="146583"/>
                          <a:pt x="495887" y="147431"/>
                          <a:pt x="496916" y="148575"/>
                        </a:cubicBezTo>
                        <a:lnTo>
                          <a:pt x="514067" y="167616"/>
                        </a:lnTo>
                        <a:cubicBezTo>
                          <a:pt x="514448" y="168038"/>
                          <a:pt x="514657" y="168583"/>
                          <a:pt x="514657" y="169151"/>
                        </a:cubicBezTo>
                        <a:lnTo>
                          <a:pt x="514657" y="17995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800"/>
                      <a:buFont typeface="Arial"/>
                      <a:buNone/>
                    </a:pP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  <p:grpSp>
        <p:nvGrpSpPr>
          <p:cNvPr id="3638" name="Google Shape;3638;p19"/>
          <p:cNvGrpSpPr/>
          <p:nvPr/>
        </p:nvGrpSpPr>
        <p:grpSpPr>
          <a:xfrm>
            <a:off x="347954" y="2996807"/>
            <a:ext cx="896786" cy="896786"/>
            <a:chOff x="-812316" y="2996807"/>
            <a:chExt cx="896786" cy="896786"/>
          </a:xfrm>
        </p:grpSpPr>
        <p:sp>
          <p:nvSpPr>
            <p:cNvPr id="3639" name="Google Shape;3639;p19"/>
            <p:cNvSpPr/>
            <p:nvPr/>
          </p:nvSpPr>
          <p:spPr>
            <a:xfrm>
              <a:off x="-812316" y="2996807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0" name="Google Shape;3640;p19"/>
            <p:cNvSpPr/>
            <p:nvPr/>
          </p:nvSpPr>
          <p:spPr>
            <a:xfrm>
              <a:off x="-726564" y="3071718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641" name="Google Shape;3641;p19"/>
            <p:cNvGrpSpPr/>
            <p:nvPr/>
          </p:nvGrpSpPr>
          <p:grpSpPr>
            <a:xfrm>
              <a:off x="-584419" y="3192970"/>
              <a:ext cx="479778" cy="493818"/>
              <a:chOff x="1038576" y="3298462"/>
              <a:chExt cx="479778" cy="493818"/>
            </a:xfrm>
          </p:grpSpPr>
          <p:grpSp>
            <p:nvGrpSpPr>
              <p:cNvPr id="3642" name="Google Shape;3642;p19"/>
              <p:cNvGrpSpPr/>
              <p:nvPr/>
            </p:nvGrpSpPr>
            <p:grpSpPr>
              <a:xfrm>
                <a:off x="1040708" y="3298462"/>
                <a:ext cx="477646" cy="492855"/>
                <a:chOff x="1040708" y="3298462"/>
                <a:chExt cx="477646" cy="492855"/>
              </a:xfrm>
            </p:grpSpPr>
            <p:sp>
              <p:nvSpPr>
                <p:cNvPr id="3643" name="Google Shape;3643;p19"/>
                <p:cNvSpPr/>
                <p:nvPr/>
              </p:nvSpPr>
              <p:spPr>
                <a:xfrm>
                  <a:off x="1107898" y="3298462"/>
                  <a:ext cx="328249" cy="4928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249" h="492855" extrusionOk="0">
                      <a:moveTo>
                        <a:pt x="265006" y="102710"/>
                      </a:moveTo>
                      <a:lnTo>
                        <a:pt x="184243" y="51403"/>
                      </a:lnTo>
                      <a:lnTo>
                        <a:pt x="103481" y="0"/>
                      </a:lnTo>
                      <a:lnTo>
                        <a:pt x="64399" y="19156"/>
                      </a:lnTo>
                      <a:lnTo>
                        <a:pt x="64110" y="19541"/>
                      </a:lnTo>
                      <a:lnTo>
                        <a:pt x="63532" y="19156"/>
                      </a:lnTo>
                      <a:lnTo>
                        <a:pt x="0" y="59008"/>
                      </a:lnTo>
                      <a:cubicBezTo>
                        <a:pt x="1636" y="175580"/>
                        <a:pt x="42355" y="356743"/>
                        <a:pt x="144103" y="492856"/>
                      </a:cubicBezTo>
                      <a:cubicBezTo>
                        <a:pt x="166146" y="491508"/>
                        <a:pt x="187324" y="483711"/>
                        <a:pt x="204940" y="470427"/>
                      </a:cubicBezTo>
                      <a:cubicBezTo>
                        <a:pt x="290997" y="448672"/>
                        <a:pt x="326325" y="330849"/>
                        <a:pt x="328057" y="224962"/>
                      </a:cubicBezTo>
                      <a:cubicBezTo>
                        <a:pt x="328154" y="224288"/>
                        <a:pt x="328154" y="223710"/>
                        <a:pt x="328154" y="223037"/>
                      </a:cubicBezTo>
                      <a:lnTo>
                        <a:pt x="328250" y="223133"/>
                      </a:lnTo>
                      <a:lnTo>
                        <a:pt x="265006" y="102710"/>
                      </a:lnTo>
                      <a:close/>
                    </a:path>
                  </a:pathLst>
                </a:custGeom>
                <a:solidFill>
                  <a:srgbClr val="F1D3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44" name="Google Shape;3644;p19"/>
                <p:cNvSpPr/>
                <p:nvPr/>
              </p:nvSpPr>
              <p:spPr>
                <a:xfrm>
                  <a:off x="1107898" y="3317714"/>
                  <a:ext cx="288494" cy="4736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494" h="473603" extrusionOk="0">
                      <a:moveTo>
                        <a:pt x="288494" y="223037"/>
                      </a:moveTo>
                      <a:lnTo>
                        <a:pt x="288302" y="222940"/>
                      </a:lnTo>
                      <a:cubicBezTo>
                        <a:pt x="287146" y="311212"/>
                        <a:pt x="262696" y="408050"/>
                        <a:pt x="205036" y="451175"/>
                      </a:cubicBezTo>
                      <a:cubicBezTo>
                        <a:pt x="187420" y="464459"/>
                        <a:pt x="166243" y="472256"/>
                        <a:pt x="144199" y="473604"/>
                      </a:cubicBezTo>
                      <a:cubicBezTo>
                        <a:pt x="42355" y="337587"/>
                        <a:pt x="1636" y="156328"/>
                        <a:pt x="0" y="39756"/>
                      </a:cubicBezTo>
                      <a:lnTo>
                        <a:pt x="63532" y="0"/>
                      </a:lnTo>
                      <a:lnTo>
                        <a:pt x="64110" y="385"/>
                      </a:lnTo>
                      <a:lnTo>
                        <a:pt x="144295" y="51307"/>
                      </a:lnTo>
                      <a:lnTo>
                        <a:pt x="225058" y="102614"/>
                      </a:lnTo>
                      <a:lnTo>
                        <a:pt x="288494" y="223037"/>
                      </a:lnTo>
                      <a:close/>
                    </a:path>
                  </a:pathLst>
                </a:custGeom>
                <a:solidFill>
                  <a:srgbClr val="F6E2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45" name="Google Shape;3645;p19"/>
                <p:cNvSpPr/>
                <p:nvPr/>
              </p:nvSpPr>
              <p:spPr>
                <a:xfrm>
                  <a:off x="1332956" y="3401172"/>
                  <a:ext cx="103288" cy="139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288" h="139674" extrusionOk="0">
                      <a:moveTo>
                        <a:pt x="103288" y="120422"/>
                      </a:moveTo>
                      <a:lnTo>
                        <a:pt x="103192" y="120326"/>
                      </a:lnTo>
                      <a:cubicBezTo>
                        <a:pt x="103192" y="121000"/>
                        <a:pt x="103192" y="121578"/>
                        <a:pt x="103095" y="122251"/>
                      </a:cubicBezTo>
                      <a:lnTo>
                        <a:pt x="63436" y="139675"/>
                      </a:lnTo>
                      <a:lnTo>
                        <a:pt x="0" y="19156"/>
                      </a:lnTo>
                      <a:lnTo>
                        <a:pt x="39948" y="0"/>
                      </a:lnTo>
                      <a:lnTo>
                        <a:pt x="103288" y="120422"/>
                      </a:lnTo>
                      <a:close/>
                    </a:path>
                  </a:pathLst>
                </a:custGeom>
                <a:solidFill>
                  <a:srgbClr val="EC913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46" name="Google Shape;3646;p19"/>
                <p:cNvSpPr/>
                <p:nvPr/>
              </p:nvSpPr>
              <p:spPr>
                <a:xfrm>
                  <a:off x="1312934" y="3523424"/>
                  <a:ext cx="123117" cy="245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117" h="245465" extrusionOk="0">
                      <a:moveTo>
                        <a:pt x="123118" y="0"/>
                      </a:moveTo>
                      <a:cubicBezTo>
                        <a:pt x="121385" y="105983"/>
                        <a:pt x="86057" y="223710"/>
                        <a:pt x="0" y="245465"/>
                      </a:cubicBezTo>
                      <a:cubicBezTo>
                        <a:pt x="57660" y="202340"/>
                        <a:pt x="82014" y="105502"/>
                        <a:pt x="83266" y="17231"/>
                      </a:cubicBezTo>
                      <a:lnTo>
                        <a:pt x="83458" y="17327"/>
                      </a:lnTo>
                      <a:lnTo>
                        <a:pt x="123118" y="0"/>
                      </a:lnTo>
                      <a:close/>
                    </a:path>
                  </a:pathLst>
                </a:custGeom>
                <a:solidFill>
                  <a:srgbClr val="DC6C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47" name="Google Shape;3647;p19"/>
                <p:cNvSpPr/>
                <p:nvPr/>
              </p:nvSpPr>
              <p:spPr>
                <a:xfrm>
                  <a:off x="1134947" y="3348325"/>
                  <a:ext cx="234491" cy="4153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491" h="415365" extrusionOk="0">
                      <a:moveTo>
                        <a:pt x="129567" y="415366"/>
                      </a:moveTo>
                      <a:cubicBezTo>
                        <a:pt x="40141" y="288687"/>
                        <a:pt x="4235" y="129278"/>
                        <a:pt x="0" y="22814"/>
                      </a:cubicBezTo>
                      <a:lnTo>
                        <a:pt x="36387" y="0"/>
                      </a:lnTo>
                      <a:lnTo>
                        <a:pt x="177409" y="89619"/>
                      </a:lnTo>
                      <a:lnTo>
                        <a:pt x="234492" y="198009"/>
                      </a:lnTo>
                      <a:cubicBezTo>
                        <a:pt x="231893" y="297928"/>
                        <a:pt x="198683" y="398905"/>
                        <a:pt x="129567" y="415366"/>
                      </a:cubicBezTo>
                      <a:close/>
                    </a:path>
                  </a:pathLst>
                </a:custGeom>
                <a:solidFill>
                  <a:srgbClr val="4A80A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48" name="Google Shape;3648;p19"/>
                <p:cNvSpPr/>
                <p:nvPr/>
              </p:nvSpPr>
              <p:spPr>
                <a:xfrm>
                  <a:off x="1040708" y="3420258"/>
                  <a:ext cx="477646" cy="327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646" h="327754" extrusionOk="0">
                      <a:moveTo>
                        <a:pt x="477454" y="222144"/>
                      </a:moveTo>
                      <a:lnTo>
                        <a:pt x="476588" y="221855"/>
                      </a:lnTo>
                      <a:cubicBezTo>
                        <a:pt x="454159" y="215694"/>
                        <a:pt x="432597" y="206550"/>
                        <a:pt x="412671" y="194517"/>
                      </a:cubicBezTo>
                      <a:lnTo>
                        <a:pt x="412574" y="194517"/>
                      </a:lnTo>
                      <a:lnTo>
                        <a:pt x="372049" y="212325"/>
                      </a:lnTo>
                      <a:cubicBezTo>
                        <a:pt x="363770" y="217620"/>
                        <a:pt x="353855" y="219834"/>
                        <a:pt x="344133" y="218678"/>
                      </a:cubicBezTo>
                      <a:cubicBezTo>
                        <a:pt x="320741" y="217235"/>
                        <a:pt x="282622" y="202025"/>
                        <a:pt x="229582" y="140996"/>
                      </a:cubicBezTo>
                      <a:cubicBezTo>
                        <a:pt x="168264" y="70437"/>
                        <a:pt x="111085" y="52051"/>
                        <a:pt x="78164" y="47912"/>
                      </a:cubicBezTo>
                      <a:cubicBezTo>
                        <a:pt x="77394" y="43099"/>
                        <a:pt x="76527" y="38382"/>
                        <a:pt x="75854" y="33761"/>
                      </a:cubicBezTo>
                      <a:cubicBezTo>
                        <a:pt x="74698" y="26638"/>
                        <a:pt x="73736" y="19611"/>
                        <a:pt x="72870" y="12776"/>
                      </a:cubicBezTo>
                      <a:cubicBezTo>
                        <a:pt x="37060" y="-8594"/>
                        <a:pt x="21081" y="3728"/>
                        <a:pt x="866" y="1899"/>
                      </a:cubicBezTo>
                      <a:lnTo>
                        <a:pt x="0" y="1803"/>
                      </a:lnTo>
                      <a:lnTo>
                        <a:pt x="40045" y="56864"/>
                      </a:lnTo>
                      <a:cubicBezTo>
                        <a:pt x="33210" y="67260"/>
                        <a:pt x="29745" y="79581"/>
                        <a:pt x="30226" y="92095"/>
                      </a:cubicBezTo>
                      <a:cubicBezTo>
                        <a:pt x="30418" y="107978"/>
                        <a:pt x="34173" y="123573"/>
                        <a:pt x="41007" y="137819"/>
                      </a:cubicBezTo>
                      <a:lnTo>
                        <a:pt x="49189" y="156686"/>
                      </a:lnTo>
                      <a:cubicBezTo>
                        <a:pt x="49286" y="156590"/>
                        <a:pt x="71907" y="152258"/>
                        <a:pt x="106753" y="163040"/>
                      </a:cubicBezTo>
                      <a:cubicBezTo>
                        <a:pt x="139675" y="173243"/>
                        <a:pt x="183473" y="196827"/>
                        <a:pt x="229679" y="249867"/>
                      </a:cubicBezTo>
                      <a:cubicBezTo>
                        <a:pt x="259231" y="283943"/>
                        <a:pt x="284162" y="303677"/>
                        <a:pt x="304473" y="314747"/>
                      </a:cubicBezTo>
                      <a:cubicBezTo>
                        <a:pt x="349523" y="339390"/>
                        <a:pt x="371952" y="321485"/>
                        <a:pt x="372145" y="321293"/>
                      </a:cubicBezTo>
                      <a:cubicBezTo>
                        <a:pt x="372434" y="321100"/>
                        <a:pt x="372819" y="320908"/>
                        <a:pt x="373107" y="320715"/>
                      </a:cubicBezTo>
                      <a:lnTo>
                        <a:pt x="376669" y="318212"/>
                      </a:lnTo>
                      <a:lnTo>
                        <a:pt x="414211" y="292414"/>
                      </a:lnTo>
                      <a:cubicBezTo>
                        <a:pt x="433656" y="304351"/>
                        <a:pt x="454737" y="313303"/>
                        <a:pt x="476780" y="319079"/>
                      </a:cubicBezTo>
                      <a:lnTo>
                        <a:pt x="477647" y="319367"/>
                      </a:lnTo>
                      <a:lnTo>
                        <a:pt x="443570" y="260841"/>
                      </a:lnTo>
                      <a:lnTo>
                        <a:pt x="477454" y="222144"/>
                      </a:lnTo>
                      <a:close/>
                    </a:path>
                  </a:pathLst>
                </a:custGeom>
                <a:solidFill>
                  <a:srgbClr val="DD636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49" name="Google Shape;3649;p19"/>
                <p:cNvSpPr/>
                <p:nvPr/>
              </p:nvSpPr>
              <p:spPr>
                <a:xfrm>
                  <a:off x="1070793" y="3466893"/>
                  <a:ext cx="360986" cy="2810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986" h="281023" extrusionOk="0">
                      <a:moveTo>
                        <a:pt x="346487" y="271481"/>
                      </a:moveTo>
                      <a:lnTo>
                        <a:pt x="342926" y="273984"/>
                      </a:lnTo>
                      <a:cubicBezTo>
                        <a:pt x="342637" y="274176"/>
                        <a:pt x="342348" y="274369"/>
                        <a:pt x="341963" y="274561"/>
                      </a:cubicBezTo>
                      <a:cubicBezTo>
                        <a:pt x="341770" y="274754"/>
                        <a:pt x="319342" y="292659"/>
                        <a:pt x="274292" y="268016"/>
                      </a:cubicBezTo>
                      <a:cubicBezTo>
                        <a:pt x="253981" y="256946"/>
                        <a:pt x="229049" y="237212"/>
                        <a:pt x="199497" y="203136"/>
                      </a:cubicBezTo>
                      <a:cubicBezTo>
                        <a:pt x="153388" y="150096"/>
                        <a:pt x="109493" y="126512"/>
                        <a:pt x="76572" y="116308"/>
                      </a:cubicBezTo>
                      <a:cubicBezTo>
                        <a:pt x="41725" y="105527"/>
                        <a:pt x="19200" y="109763"/>
                        <a:pt x="19008" y="109955"/>
                      </a:cubicBezTo>
                      <a:lnTo>
                        <a:pt x="10825" y="91088"/>
                      </a:lnTo>
                      <a:cubicBezTo>
                        <a:pt x="3991" y="76841"/>
                        <a:pt x="237" y="61151"/>
                        <a:pt x="44" y="45364"/>
                      </a:cubicBezTo>
                      <a:cubicBezTo>
                        <a:pt x="-437" y="32850"/>
                        <a:pt x="3028" y="20529"/>
                        <a:pt x="9863" y="10133"/>
                      </a:cubicBezTo>
                      <a:lnTo>
                        <a:pt x="19008" y="988"/>
                      </a:lnTo>
                      <a:cubicBezTo>
                        <a:pt x="28634" y="-360"/>
                        <a:pt x="38452" y="-360"/>
                        <a:pt x="48078" y="1180"/>
                      </a:cubicBezTo>
                      <a:cubicBezTo>
                        <a:pt x="81000" y="5223"/>
                        <a:pt x="138179" y="23705"/>
                        <a:pt x="199497" y="94265"/>
                      </a:cubicBezTo>
                      <a:cubicBezTo>
                        <a:pt x="252537" y="155294"/>
                        <a:pt x="290656" y="170503"/>
                        <a:pt x="314047" y="171947"/>
                      </a:cubicBezTo>
                      <a:cubicBezTo>
                        <a:pt x="323770" y="173102"/>
                        <a:pt x="333685" y="170888"/>
                        <a:pt x="341963" y="165594"/>
                      </a:cubicBezTo>
                      <a:lnTo>
                        <a:pt x="350145" y="184461"/>
                      </a:lnTo>
                      <a:cubicBezTo>
                        <a:pt x="365836" y="221233"/>
                        <a:pt x="364392" y="256561"/>
                        <a:pt x="346487" y="271481"/>
                      </a:cubicBezTo>
                      <a:close/>
                    </a:path>
                  </a:pathLst>
                </a:custGeom>
                <a:solidFill>
                  <a:srgbClr val="DD636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50" name="Google Shape;3650;p19"/>
                <p:cNvSpPr/>
                <p:nvPr/>
              </p:nvSpPr>
              <p:spPr>
                <a:xfrm>
                  <a:off x="1412756" y="3614583"/>
                  <a:ext cx="42258" cy="123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58" h="123695" extrusionOk="0">
                      <a:moveTo>
                        <a:pt x="42259" y="97801"/>
                      </a:moveTo>
                      <a:lnTo>
                        <a:pt x="41970" y="97897"/>
                      </a:lnTo>
                      <a:lnTo>
                        <a:pt x="4428" y="123695"/>
                      </a:lnTo>
                      <a:cubicBezTo>
                        <a:pt x="22333" y="108679"/>
                        <a:pt x="23776" y="73447"/>
                        <a:pt x="8182" y="36675"/>
                      </a:cubicBezTo>
                      <a:lnTo>
                        <a:pt x="0" y="17808"/>
                      </a:lnTo>
                      <a:lnTo>
                        <a:pt x="40526" y="0"/>
                      </a:lnTo>
                      <a:lnTo>
                        <a:pt x="40622" y="0"/>
                      </a:lnTo>
                      <a:lnTo>
                        <a:pt x="42259" y="97801"/>
                      </a:ln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651" name="Google Shape;3651;p19"/>
              <p:cNvSpPr/>
              <p:nvPr/>
            </p:nvSpPr>
            <p:spPr>
              <a:xfrm>
                <a:off x="1173163" y="3417633"/>
                <a:ext cx="12901" cy="56505"/>
              </a:xfrm>
              <a:custGeom>
                <a:avLst/>
                <a:gdLst/>
                <a:ahLst/>
                <a:cxnLst/>
                <a:rect l="l" t="t" r="r" b="b"/>
                <a:pathLst>
                  <a:path w="12901" h="56505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50056"/>
                    </a:lnTo>
                    <a:cubicBezTo>
                      <a:pt x="0" y="53617"/>
                      <a:pt x="2888" y="56505"/>
                      <a:pt x="6449" y="56505"/>
                    </a:cubicBezTo>
                    <a:cubicBezTo>
                      <a:pt x="10011" y="56505"/>
                      <a:pt x="12899" y="53617"/>
                      <a:pt x="12899" y="50056"/>
                    </a:cubicBezTo>
                    <a:lnTo>
                      <a:pt x="12899" y="6449"/>
                    </a:lnTo>
                    <a:cubicBezTo>
                      <a:pt x="12995" y="2888"/>
                      <a:pt x="10107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52" name="Google Shape;3652;p19"/>
              <p:cNvSpPr/>
              <p:nvPr/>
            </p:nvSpPr>
            <p:spPr>
              <a:xfrm>
                <a:off x="1199153" y="3411376"/>
                <a:ext cx="12898" cy="37830"/>
              </a:xfrm>
              <a:custGeom>
                <a:avLst/>
                <a:gdLst/>
                <a:ahLst/>
                <a:cxnLst/>
                <a:rect l="l" t="t" r="r" b="b"/>
                <a:pathLst>
                  <a:path w="12898" h="37830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31381"/>
                    </a:lnTo>
                    <a:cubicBezTo>
                      <a:pt x="0" y="34943"/>
                      <a:pt x="2888" y="37831"/>
                      <a:pt x="6449" y="37831"/>
                    </a:cubicBezTo>
                    <a:cubicBezTo>
                      <a:pt x="10011" y="37831"/>
                      <a:pt x="12899" y="34943"/>
                      <a:pt x="12899" y="31381"/>
                    </a:cubicBezTo>
                    <a:lnTo>
                      <a:pt x="12899" y="6449"/>
                    </a:lnTo>
                    <a:cubicBezTo>
                      <a:pt x="12899" y="2888"/>
                      <a:pt x="10011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53" name="Google Shape;3653;p19"/>
              <p:cNvSpPr/>
              <p:nvPr/>
            </p:nvSpPr>
            <p:spPr>
              <a:xfrm>
                <a:off x="1225048" y="3430050"/>
                <a:ext cx="12901" cy="44087"/>
              </a:xfrm>
              <a:custGeom>
                <a:avLst/>
                <a:gdLst/>
                <a:ahLst/>
                <a:cxnLst/>
                <a:rect l="l" t="t" r="r" b="b"/>
                <a:pathLst>
                  <a:path w="12901" h="44087" extrusionOk="0">
                    <a:moveTo>
                      <a:pt x="6449" y="0"/>
                    </a:moveTo>
                    <a:cubicBezTo>
                      <a:pt x="6449" y="0"/>
                      <a:pt x="6449" y="0"/>
                      <a:pt x="6449" y="0"/>
                    </a:cubicBezTo>
                    <a:cubicBezTo>
                      <a:pt x="2888" y="0"/>
                      <a:pt x="0" y="2888"/>
                      <a:pt x="0" y="6449"/>
                    </a:cubicBezTo>
                    <a:cubicBezTo>
                      <a:pt x="0" y="6449"/>
                      <a:pt x="0" y="6449"/>
                      <a:pt x="0" y="6449"/>
                    </a:cubicBezTo>
                    <a:lnTo>
                      <a:pt x="0" y="37638"/>
                    </a:lnTo>
                    <a:cubicBezTo>
                      <a:pt x="0" y="41200"/>
                      <a:pt x="2888" y="44088"/>
                      <a:pt x="6449" y="44088"/>
                    </a:cubicBezTo>
                    <a:cubicBezTo>
                      <a:pt x="10011" y="44088"/>
                      <a:pt x="12899" y="41200"/>
                      <a:pt x="12899" y="37638"/>
                    </a:cubicBezTo>
                    <a:lnTo>
                      <a:pt x="12899" y="6449"/>
                    </a:lnTo>
                    <a:cubicBezTo>
                      <a:pt x="12995" y="2888"/>
                      <a:pt x="10107" y="0"/>
                      <a:pt x="64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54" name="Google Shape;3654;p19"/>
              <p:cNvSpPr/>
              <p:nvPr/>
            </p:nvSpPr>
            <p:spPr>
              <a:xfrm>
                <a:off x="1038576" y="3299162"/>
                <a:ext cx="477949" cy="493118"/>
              </a:xfrm>
              <a:custGeom>
                <a:avLst/>
                <a:gdLst/>
                <a:ahLst/>
                <a:cxnLst/>
                <a:rect l="l" t="t" r="r" b="b"/>
                <a:pathLst>
                  <a:path w="477949" h="493118" extrusionOk="0">
                    <a:moveTo>
                      <a:pt x="476987" y="432667"/>
                    </a:moveTo>
                    <a:lnTo>
                      <a:pt x="446376" y="379819"/>
                    </a:lnTo>
                    <a:lnTo>
                      <a:pt x="476313" y="345550"/>
                    </a:lnTo>
                    <a:cubicBezTo>
                      <a:pt x="477757" y="343914"/>
                      <a:pt x="478239" y="341604"/>
                      <a:pt x="477661" y="339486"/>
                    </a:cubicBezTo>
                    <a:cubicBezTo>
                      <a:pt x="477084" y="337368"/>
                      <a:pt x="475447" y="335732"/>
                      <a:pt x="473329" y="335058"/>
                    </a:cubicBezTo>
                    <a:lnTo>
                      <a:pt x="472174" y="334673"/>
                    </a:lnTo>
                    <a:cubicBezTo>
                      <a:pt x="450901" y="328897"/>
                      <a:pt x="430590" y="320138"/>
                      <a:pt x="411722" y="308683"/>
                    </a:cubicBezTo>
                    <a:cubicBezTo>
                      <a:pt x="411530" y="308586"/>
                      <a:pt x="411337" y="308586"/>
                      <a:pt x="411241" y="308490"/>
                    </a:cubicBezTo>
                    <a:cubicBezTo>
                      <a:pt x="411049" y="308394"/>
                      <a:pt x="410856" y="308298"/>
                      <a:pt x="410664" y="308298"/>
                    </a:cubicBezTo>
                    <a:cubicBezTo>
                      <a:pt x="409990" y="308009"/>
                      <a:pt x="409316" y="307912"/>
                      <a:pt x="408642" y="307912"/>
                    </a:cubicBezTo>
                    <a:cubicBezTo>
                      <a:pt x="408642" y="307912"/>
                      <a:pt x="408546" y="307912"/>
                      <a:pt x="408546" y="307912"/>
                    </a:cubicBezTo>
                    <a:lnTo>
                      <a:pt x="408450" y="307912"/>
                    </a:lnTo>
                    <a:cubicBezTo>
                      <a:pt x="408257" y="307912"/>
                      <a:pt x="408161" y="308009"/>
                      <a:pt x="408064" y="308009"/>
                    </a:cubicBezTo>
                    <a:cubicBezTo>
                      <a:pt x="407391" y="308009"/>
                      <a:pt x="406813" y="308201"/>
                      <a:pt x="406139" y="308394"/>
                    </a:cubicBezTo>
                    <a:cubicBezTo>
                      <a:pt x="406043" y="308394"/>
                      <a:pt x="406043" y="308394"/>
                      <a:pt x="405947" y="308490"/>
                    </a:cubicBezTo>
                    <a:lnTo>
                      <a:pt x="405850" y="308490"/>
                    </a:lnTo>
                    <a:lnTo>
                      <a:pt x="387946" y="316383"/>
                    </a:lnTo>
                    <a:cubicBezTo>
                      <a:pt x="394203" y="286928"/>
                      <a:pt x="397572" y="256990"/>
                      <a:pt x="398053" y="226861"/>
                    </a:cubicBezTo>
                    <a:cubicBezTo>
                      <a:pt x="398246" y="226187"/>
                      <a:pt x="398246" y="225417"/>
                      <a:pt x="398150" y="224743"/>
                    </a:cubicBezTo>
                    <a:cubicBezTo>
                      <a:pt x="398342" y="223395"/>
                      <a:pt x="398150" y="221951"/>
                      <a:pt x="397572" y="220796"/>
                    </a:cubicBezTo>
                    <a:lnTo>
                      <a:pt x="335965" y="103839"/>
                    </a:lnTo>
                    <a:lnTo>
                      <a:pt x="335965" y="103743"/>
                    </a:lnTo>
                    <a:cubicBezTo>
                      <a:pt x="335965" y="103743"/>
                      <a:pt x="335869" y="103647"/>
                      <a:pt x="335869" y="103647"/>
                    </a:cubicBezTo>
                    <a:lnTo>
                      <a:pt x="335869" y="103551"/>
                    </a:lnTo>
                    <a:cubicBezTo>
                      <a:pt x="335580" y="102973"/>
                      <a:pt x="335195" y="102492"/>
                      <a:pt x="334714" y="102010"/>
                    </a:cubicBezTo>
                    <a:cubicBezTo>
                      <a:pt x="334521" y="101818"/>
                      <a:pt x="334232" y="101625"/>
                      <a:pt x="334040" y="101433"/>
                    </a:cubicBezTo>
                    <a:cubicBezTo>
                      <a:pt x="333944" y="101336"/>
                      <a:pt x="333847" y="101240"/>
                      <a:pt x="333655" y="101144"/>
                    </a:cubicBezTo>
                    <a:lnTo>
                      <a:pt x="176172" y="1033"/>
                    </a:lnTo>
                    <a:cubicBezTo>
                      <a:pt x="174247" y="-219"/>
                      <a:pt x="171840" y="-315"/>
                      <a:pt x="169819" y="648"/>
                    </a:cubicBezTo>
                    <a:lnTo>
                      <a:pt x="132854" y="18841"/>
                    </a:lnTo>
                    <a:cubicBezTo>
                      <a:pt x="131988" y="18937"/>
                      <a:pt x="131122" y="19226"/>
                      <a:pt x="130352" y="19707"/>
                    </a:cubicBezTo>
                    <a:lnTo>
                      <a:pt x="68552" y="58500"/>
                    </a:lnTo>
                    <a:cubicBezTo>
                      <a:pt x="66627" y="59752"/>
                      <a:pt x="65472" y="61773"/>
                      <a:pt x="65472" y="64084"/>
                    </a:cubicBezTo>
                    <a:cubicBezTo>
                      <a:pt x="65761" y="83817"/>
                      <a:pt x="67204" y="104513"/>
                      <a:pt x="69611" y="125883"/>
                    </a:cubicBezTo>
                    <a:cubicBezTo>
                      <a:pt x="55172" y="118952"/>
                      <a:pt x="39000" y="116738"/>
                      <a:pt x="23213" y="119530"/>
                    </a:cubicBezTo>
                    <a:cubicBezTo>
                      <a:pt x="18111" y="120300"/>
                      <a:pt x="13010" y="120589"/>
                      <a:pt x="7811" y="120300"/>
                    </a:cubicBezTo>
                    <a:lnTo>
                      <a:pt x="6945" y="120204"/>
                    </a:lnTo>
                    <a:cubicBezTo>
                      <a:pt x="3383" y="119915"/>
                      <a:pt x="303" y="122610"/>
                      <a:pt x="14" y="126172"/>
                    </a:cubicBezTo>
                    <a:cubicBezTo>
                      <a:pt x="-82" y="127712"/>
                      <a:pt x="303" y="129252"/>
                      <a:pt x="1266" y="130504"/>
                    </a:cubicBezTo>
                    <a:lnTo>
                      <a:pt x="37652" y="180559"/>
                    </a:lnTo>
                    <a:cubicBezTo>
                      <a:pt x="25909" y="200678"/>
                      <a:pt x="26390" y="231674"/>
                      <a:pt x="40444" y="261803"/>
                    </a:cubicBezTo>
                    <a:lnTo>
                      <a:pt x="48434" y="280189"/>
                    </a:lnTo>
                    <a:cubicBezTo>
                      <a:pt x="49300" y="282018"/>
                      <a:pt x="50936" y="283462"/>
                      <a:pt x="52862" y="283943"/>
                    </a:cubicBezTo>
                    <a:cubicBezTo>
                      <a:pt x="53824" y="284136"/>
                      <a:pt x="54883" y="284136"/>
                      <a:pt x="55942" y="283943"/>
                    </a:cubicBezTo>
                    <a:cubicBezTo>
                      <a:pt x="72595" y="282307"/>
                      <a:pt x="89441" y="284232"/>
                      <a:pt x="105420" y="289430"/>
                    </a:cubicBezTo>
                    <a:cubicBezTo>
                      <a:pt x="128138" y="361530"/>
                      <a:pt x="162503" y="429394"/>
                      <a:pt x="207072" y="490519"/>
                    </a:cubicBezTo>
                    <a:cubicBezTo>
                      <a:pt x="208323" y="492156"/>
                      <a:pt x="210248" y="493119"/>
                      <a:pt x="212270" y="493119"/>
                    </a:cubicBezTo>
                    <a:cubicBezTo>
                      <a:pt x="212366" y="493119"/>
                      <a:pt x="212559" y="493119"/>
                      <a:pt x="212655" y="493119"/>
                    </a:cubicBezTo>
                    <a:cubicBezTo>
                      <a:pt x="234891" y="491771"/>
                      <a:pt x="256357" y="483974"/>
                      <a:pt x="274358" y="470690"/>
                    </a:cubicBezTo>
                    <a:cubicBezTo>
                      <a:pt x="291396" y="466069"/>
                      <a:pt x="307183" y="457791"/>
                      <a:pt x="320467" y="446239"/>
                    </a:cubicBezTo>
                    <a:cubicBezTo>
                      <a:pt x="328553" y="449031"/>
                      <a:pt x="337024" y="450475"/>
                      <a:pt x="345495" y="450571"/>
                    </a:cubicBezTo>
                    <a:cubicBezTo>
                      <a:pt x="354928" y="450956"/>
                      <a:pt x="364169" y="448453"/>
                      <a:pt x="372159" y="443448"/>
                    </a:cubicBezTo>
                    <a:cubicBezTo>
                      <a:pt x="372448" y="443255"/>
                      <a:pt x="372737" y="443063"/>
                      <a:pt x="373025" y="442870"/>
                    </a:cubicBezTo>
                    <a:cubicBezTo>
                      <a:pt x="373122" y="442774"/>
                      <a:pt x="373314" y="442774"/>
                      <a:pt x="373411" y="442678"/>
                    </a:cubicBezTo>
                    <a:lnTo>
                      <a:pt x="409990" y="417457"/>
                    </a:lnTo>
                    <a:cubicBezTo>
                      <a:pt x="428279" y="428335"/>
                      <a:pt x="448013" y="436613"/>
                      <a:pt x="468709" y="442004"/>
                    </a:cubicBezTo>
                    <a:lnTo>
                      <a:pt x="469575" y="442293"/>
                    </a:lnTo>
                    <a:cubicBezTo>
                      <a:pt x="470153" y="442485"/>
                      <a:pt x="470827" y="442582"/>
                      <a:pt x="471500" y="442582"/>
                    </a:cubicBezTo>
                    <a:cubicBezTo>
                      <a:pt x="475062" y="442582"/>
                      <a:pt x="477950" y="439694"/>
                      <a:pt x="477950" y="436132"/>
                    </a:cubicBezTo>
                    <a:cubicBezTo>
                      <a:pt x="477854" y="434784"/>
                      <a:pt x="477565" y="433726"/>
                      <a:pt x="476987" y="432667"/>
                    </a:cubicBezTo>
                    <a:close/>
                    <a:moveTo>
                      <a:pt x="383422" y="221951"/>
                    </a:moveTo>
                    <a:lnTo>
                      <a:pt x="355699" y="234080"/>
                    </a:lnTo>
                    <a:lnTo>
                      <a:pt x="299867" y="128097"/>
                    </a:lnTo>
                    <a:lnTo>
                      <a:pt x="327013" y="115102"/>
                    </a:lnTo>
                    <a:lnTo>
                      <a:pt x="383422" y="221951"/>
                    </a:lnTo>
                    <a:close/>
                    <a:moveTo>
                      <a:pt x="384577" y="235621"/>
                    </a:moveTo>
                    <a:cubicBezTo>
                      <a:pt x="383614" y="263055"/>
                      <a:pt x="380245" y="290297"/>
                      <a:pt x="374373" y="317057"/>
                    </a:cubicBezTo>
                    <a:cubicBezTo>
                      <a:pt x="374373" y="317154"/>
                      <a:pt x="374277" y="317346"/>
                      <a:pt x="374277" y="317539"/>
                    </a:cubicBezTo>
                    <a:lnTo>
                      <a:pt x="373025" y="322833"/>
                    </a:lnTo>
                    <a:lnTo>
                      <a:pt x="366191" y="325817"/>
                    </a:lnTo>
                    <a:cubicBezTo>
                      <a:pt x="365998" y="325913"/>
                      <a:pt x="365710" y="326106"/>
                      <a:pt x="365517" y="326298"/>
                    </a:cubicBezTo>
                    <a:cubicBezTo>
                      <a:pt x="365228" y="326395"/>
                      <a:pt x="365036" y="326491"/>
                      <a:pt x="364747" y="326683"/>
                    </a:cubicBezTo>
                    <a:cubicBezTo>
                      <a:pt x="360127" y="329475"/>
                      <a:pt x="354928" y="331015"/>
                      <a:pt x="349538" y="331208"/>
                    </a:cubicBezTo>
                    <a:cubicBezTo>
                      <a:pt x="355217" y="303388"/>
                      <a:pt x="358298" y="275184"/>
                      <a:pt x="358971" y="246787"/>
                    </a:cubicBezTo>
                    <a:lnTo>
                      <a:pt x="384577" y="235621"/>
                    </a:lnTo>
                    <a:close/>
                    <a:moveTo>
                      <a:pt x="172225" y="13932"/>
                    </a:moveTo>
                    <a:lnTo>
                      <a:pt x="316520" y="105668"/>
                    </a:lnTo>
                    <a:lnTo>
                      <a:pt x="291396" y="117701"/>
                    </a:lnTo>
                    <a:lnTo>
                      <a:pt x="147294" y="26157"/>
                    </a:lnTo>
                    <a:lnTo>
                      <a:pt x="172225" y="13932"/>
                    </a:lnTo>
                    <a:close/>
                    <a:moveTo>
                      <a:pt x="133721" y="32895"/>
                    </a:moveTo>
                    <a:lnTo>
                      <a:pt x="286102" y="129733"/>
                    </a:lnTo>
                    <a:lnTo>
                      <a:pt x="346169" y="243706"/>
                    </a:lnTo>
                    <a:cubicBezTo>
                      <a:pt x="345687" y="272970"/>
                      <a:pt x="342415" y="302041"/>
                      <a:pt x="336446" y="330726"/>
                    </a:cubicBezTo>
                    <a:cubicBezTo>
                      <a:pt x="332211" y="330053"/>
                      <a:pt x="328072" y="328994"/>
                      <a:pt x="323932" y="327646"/>
                    </a:cubicBezTo>
                    <a:cubicBezTo>
                      <a:pt x="329419" y="301463"/>
                      <a:pt x="332403" y="274895"/>
                      <a:pt x="333077" y="248134"/>
                    </a:cubicBezTo>
                    <a:cubicBezTo>
                      <a:pt x="333077" y="246979"/>
                      <a:pt x="332885" y="245920"/>
                      <a:pt x="332307" y="244958"/>
                    </a:cubicBezTo>
                    <a:lnTo>
                      <a:pt x="276668" y="139360"/>
                    </a:lnTo>
                    <a:cubicBezTo>
                      <a:pt x="276187" y="138397"/>
                      <a:pt x="275321" y="137531"/>
                      <a:pt x="274454" y="136953"/>
                    </a:cubicBezTo>
                    <a:lnTo>
                      <a:pt x="137186" y="49548"/>
                    </a:lnTo>
                    <a:cubicBezTo>
                      <a:pt x="135068" y="48200"/>
                      <a:pt x="132373" y="48200"/>
                      <a:pt x="130255" y="49548"/>
                    </a:cubicBezTo>
                    <a:lnTo>
                      <a:pt x="94831" y="71688"/>
                    </a:lnTo>
                    <a:cubicBezTo>
                      <a:pt x="92906" y="72940"/>
                      <a:pt x="91655" y="75154"/>
                      <a:pt x="91751" y="77464"/>
                    </a:cubicBezTo>
                    <a:cubicBezTo>
                      <a:pt x="93099" y="107979"/>
                      <a:pt x="96468" y="138397"/>
                      <a:pt x="101762" y="168430"/>
                    </a:cubicBezTo>
                    <a:cubicBezTo>
                      <a:pt x="96949" y="167275"/>
                      <a:pt x="92425" y="166313"/>
                      <a:pt x="88189" y="165639"/>
                    </a:cubicBezTo>
                    <a:cubicBezTo>
                      <a:pt x="87708" y="162655"/>
                      <a:pt x="87227" y="159671"/>
                      <a:pt x="86745" y="156783"/>
                    </a:cubicBezTo>
                    <a:cubicBezTo>
                      <a:pt x="85687" y="149948"/>
                      <a:pt x="84724" y="143210"/>
                      <a:pt x="83858" y="136568"/>
                    </a:cubicBezTo>
                    <a:cubicBezTo>
                      <a:pt x="80874" y="113658"/>
                      <a:pt x="79045" y="90652"/>
                      <a:pt x="78467" y="67549"/>
                    </a:cubicBezTo>
                    <a:lnTo>
                      <a:pt x="133721" y="32895"/>
                    </a:lnTo>
                    <a:close/>
                    <a:moveTo>
                      <a:pt x="192921" y="193266"/>
                    </a:moveTo>
                    <a:cubicBezTo>
                      <a:pt x="192921" y="193266"/>
                      <a:pt x="192921" y="193266"/>
                      <a:pt x="192921" y="193266"/>
                    </a:cubicBezTo>
                    <a:cubicBezTo>
                      <a:pt x="189360" y="193266"/>
                      <a:pt x="186472" y="196154"/>
                      <a:pt x="186472" y="199715"/>
                    </a:cubicBezTo>
                    <a:cubicBezTo>
                      <a:pt x="186472" y="199715"/>
                      <a:pt x="186472" y="199715"/>
                      <a:pt x="186472" y="199715"/>
                    </a:cubicBezTo>
                    <a:lnTo>
                      <a:pt x="186472" y="211555"/>
                    </a:lnTo>
                    <a:cubicBezTo>
                      <a:pt x="182140" y="208186"/>
                      <a:pt x="177808" y="205010"/>
                      <a:pt x="173477" y="202025"/>
                    </a:cubicBezTo>
                    <a:lnTo>
                      <a:pt x="173477" y="174784"/>
                    </a:lnTo>
                    <a:cubicBezTo>
                      <a:pt x="173477" y="171222"/>
                      <a:pt x="170589" y="168334"/>
                      <a:pt x="167027" y="168334"/>
                    </a:cubicBezTo>
                    <a:cubicBezTo>
                      <a:pt x="163465" y="168334"/>
                      <a:pt x="160578" y="171222"/>
                      <a:pt x="160578" y="174784"/>
                    </a:cubicBezTo>
                    <a:lnTo>
                      <a:pt x="160578" y="193554"/>
                    </a:lnTo>
                    <a:cubicBezTo>
                      <a:pt x="146427" y="184891"/>
                      <a:pt x="131411" y="177768"/>
                      <a:pt x="115720" y="172473"/>
                    </a:cubicBezTo>
                    <a:cubicBezTo>
                      <a:pt x="110137" y="142151"/>
                      <a:pt x="106575" y="111444"/>
                      <a:pt x="104939" y="80640"/>
                    </a:cubicBezTo>
                    <a:lnTo>
                      <a:pt x="133625" y="62736"/>
                    </a:lnTo>
                    <a:lnTo>
                      <a:pt x="265983" y="146868"/>
                    </a:lnTo>
                    <a:lnTo>
                      <a:pt x="319986" y="249386"/>
                    </a:lnTo>
                    <a:cubicBezTo>
                      <a:pt x="319312" y="273932"/>
                      <a:pt x="316520" y="298383"/>
                      <a:pt x="311611" y="322544"/>
                    </a:cubicBezTo>
                    <a:cubicBezTo>
                      <a:pt x="291685" y="313014"/>
                      <a:pt x="266176" y="294051"/>
                      <a:pt x="234795" y="257953"/>
                    </a:cubicBezTo>
                    <a:cubicBezTo>
                      <a:pt x="223821" y="245247"/>
                      <a:pt x="211981" y="233310"/>
                      <a:pt x="199274" y="222240"/>
                    </a:cubicBezTo>
                    <a:lnTo>
                      <a:pt x="199274" y="199715"/>
                    </a:lnTo>
                    <a:cubicBezTo>
                      <a:pt x="199467" y="196154"/>
                      <a:pt x="196579" y="193266"/>
                      <a:pt x="192921" y="193266"/>
                    </a:cubicBezTo>
                    <a:close/>
                    <a:moveTo>
                      <a:pt x="19170" y="133006"/>
                    </a:moveTo>
                    <a:cubicBezTo>
                      <a:pt x="21095" y="132814"/>
                      <a:pt x="22924" y="132621"/>
                      <a:pt x="24753" y="132429"/>
                    </a:cubicBezTo>
                    <a:cubicBezTo>
                      <a:pt x="40925" y="129541"/>
                      <a:pt x="57578" y="132814"/>
                      <a:pt x="71536" y="141477"/>
                    </a:cubicBezTo>
                    <a:cubicBezTo>
                      <a:pt x="72114" y="145617"/>
                      <a:pt x="72691" y="149948"/>
                      <a:pt x="73365" y="154184"/>
                    </a:cubicBezTo>
                    <a:lnTo>
                      <a:pt x="68937" y="156494"/>
                    </a:lnTo>
                    <a:cubicBezTo>
                      <a:pt x="68456" y="156783"/>
                      <a:pt x="51418" y="165639"/>
                      <a:pt x="51418" y="165639"/>
                    </a:cubicBezTo>
                    <a:lnTo>
                      <a:pt x="51514" y="165831"/>
                    </a:lnTo>
                    <a:cubicBezTo>
                      <a:pt x="51225" y="165928"/>
                      <a:pt x="50936" y="166024"/>
                      <a:pt x="50744" y="166120"/>
                    </a:cubicBezTo>
                    <a:lnTo>
                      <a:pt x="50744" y="166024"/>
                    </a:lnTo>
                    <a:cubicBezTo>
                      <a:pt x="49107" y="167179"/>
                      <a:pt x="47471" y="168430"/>
                      <a:pt x="46027" y="169874"/>
                    </a:cubicBezTo>
                    <a:lnTo>
                      <a:pt x="19170" y="133006"/>
                    </a:lnTo>
                    <a:close/>
                    <a:moveTo>
                      <a:pt x="267716" y="459331"/>
                    </a:moveTo>
                    <a:cubicBezTo>
                      <a:pt x="252507" y="470786"/>
                      <a:pt x="234410" y="477813"/>
                      <a:pt x="215350" y="479642"/>
                    </a:cubicBezTo>
                    <a:cubicBezTo>
                      <a:pt x="174535" y="423137"/>
                      <a:pt x="142769" y="360663"/>
                      <a:pt x="120918" y="294532"/>
                    </a:cubicBezTo>
                    <a:cubicBezTo>
                      <a:pt x="125924" y="296457"/>
                      <a:pt x="131218" y="298864"/>
                      <a:pt x="136705" y="301559"/>
                    </a:cubicBezTo>
                    <a:cubicBezTo>
                      <a:pt x="156727" y="358931"/>
                      <a:pt x="184450" y="413414"/>
                      <a:pt x="219104" y="463278"/>
                    </a:cubicBezTo>
                    <a:cubicBezTo>
                      <a:pt x="220356" y="465010"/>
                      <a:pt x="222281" y="466069"/>
                      <a:pt x="224399" y="466069"/>
                    </a:cubicBezTo>
                    <a:cubicBezTo>
                      <a:pt x="224880" y="466069"/>
                      <a:pt x="225361" y="465973"/>
                      <a:pt x="225843" y="465877"/>
                    </a:cubicBezTo>
                    <a:cubicBezTo>
                      <a:pt x="248849" y="459812"/>
                      <a:pt x="269064" y="445854"/>
                      <a:pt x="282829" y="426506"/>
                    </a:cubicBezTo>
                    <a:cubicBezTo>
                      <a:pt x="286487" y="429105"/>
                      <a:pt x="290049" y="431319"/>
                      <a:pt x="293514" y="433437"/>
                    </a:cubicBezTo>
                    <a:cubicBezTo>
                      <a:pt x="286102" y="443159"/>
                      <a:pt x="277438" y="451919"/>
                      <a:pt x="267716" y="459331"/>
                    </a:cubicBezTo>
                    <a:close/>
                    <a:moveTo>
                      <a:pt x="154032" y="310993"/>
                    </a:moveTo>
                    <a:cubicBezTo>
                      <a:pt x="180792" y="327742"/>
                      <a:pt x="204761" y="348535"/>
                      <a:pt x="225169" y="372600"/>
                    </a:cubicBezTo>
                    <a:cubicBezTo>
                      <a:pt x="239512" y="389445"/>
                      <a:pt x="255298" y="404847"/>
                      <a:pt x="272433" y="418709"/>
                    </a:cubicBezTo>
                    <a:cubicBezTo>
                      <a:pt x="261170" y="434303"/>
                      <a:pt x="245287" y="446047"/>
                      <a:pt x="227094" y="452111"/>
                    </a:cubicBezTo>
                    <a:cubicBezTo>
                      <a:pt x="197060" y="408216"/>
                      <a:pt x="172514" y="360760"/>
                      <a:pt x="154032" y="310993"/>
                    </a:cubicBezTo>
                    <a:close/>
                    <a:moveTo>
                      <a:pt x="301504" y="444122"/>
                    </a:moveTo>
                    <a:cubicBezTo>
                      <a:pt x="302659" y="442678"/>
                      <a:pt x="303814" y="441138"/>
                      <a:pt x="304873" y="439597"/>
                    </a:cubicBezTo>
                    <a:cubicBezTo>
                      <a:pt x="305450" y="439886"/>
                      <a:pt x="306028" y="440175"/>
                      <a:pt x="306702" y="440464"/>
                    </a:cubicBezTo>
                    <a:cubicBezTo>
                      <a:pt x="304969" y="441811"/>
                      <a:pt x="303236" y="442967"/>
                      <a:pt x="301504" y="444122"/>
                    </a:cubicBezTo>
                    <a:close/>
                    <a:moveTo>
                      <a:pt x="365517" y="432185"/>
                    </a:moveTo>
                    <a:cubicBezTo>
                      <a:pt x="365228" y="432378"/>
                      <a:pt x="364940" y="432570"/>
                      <a:pt x="364651" y="432763"/>
                    </a:cubicBezTo>
                    <a:cubicBezTo>
                      <a:pt x="364266" y="433052"/>
                      <a:pt x="321526" y="463855"/>
                      <a:pt x="234891" y="364129"/>
                    </a:cubicBezTo>
                    <a:lnTo>
                      <a:pt x="234891" y="364129"/>
                    </a:lnTo>
                    <a:cubicBezTo>
                      <a:pt x="209959" y="334288"/>
                      <a:pt x="179445" y="309453"/>
                      <a:pt x="145080" y="291163"/>
                    </a:cubicBezTo>
                    <a:cubicBezTo>
                      <a:pt x="144791" y="290971"/>
                      <a:pt x="144406" y="290778"/>
                      <a:pt x="144117" y="290682"/>
                    </a:cubicBezTo>
                    <a:cubicBezTo>
                      <a:pt x="120437" y="278072"/>
                      <a:pt x="94254" y="271045"/>
                      <a:pt x="67397" y="270178"/>
                    </a:cubicBezTo>
                    <a:cubicBezTo>
                      <a:pt x="64413" y="270178"/>
                      <a:pt x="61333" y="270274"/>
                      <a:pt x="58348" y="270659"/>
                    </a:cubicBezTo>
                    <a:lnTo>
                      <a:pt x="52188" y="256509"/>
                    </a:lnTo>
                    <a:cubicBezTo>
                      <a:pt x="39289" y="228786"/>
                      <a:pt x="39193" y="199908"/>
                      <a:pt x="50744" y="184025"/>
                    </a:cubicBezTo>
                    <a:cubicBezTo>
                      <a:pt x="50840" y="183832"/>
                      <a:pt x="50936" y="183736"/>
                      <a:pt x="51033" y="183543"/>
                    </a:cubicBezTo>
                    <a:cubicBezTo>
                      <a:pt x="52669" y="181329"/>
                      <a:pt x="54691" y="179308"/>
                      <a:pt x="56808" y="177671"/>
                    </a:cubicBezTo>
                    <a:cubicBezTo>
                      <a:pt x="66531" y="176420"/>
                      <a:pt x="141807" y="170837"/>
                      <a:pt x="225072" y="266617"/>
                    </a:cubicBezTo>
                    <a:cubicBezTo>
                      <a:pt x="301600" y="354695"/>
                      <a:pt x="348479" y="348246"/>
                      <a:pt x="365517" y="340930"/>
                    </a:cubicBezTo>
                    <a:lnTo>
                      <a:pt x="370619" y="352674"/>
                    </a:lnTo>
                    <a:cubicBezTo>
                      <a:pt x="385924" y="388290"/>
                      <a:pt x="383807" y="421789"/>
                      <a:pt x="365517" y="432185"/>
                    </a:cubicBezTo>
                    <a:close/>
                    <a:moveTo>
                      <a:pt x="391893" y="413992"/>
                    </a:moveTo>
                    <a:cubicBezTo>
                      <a:pt x="395743" y="391371"/>
                      <a:pt x="392470" y="368172"/>
                      <a:pt x="382652" y="347476"/>
                    </a:cubicBezTo>
                    <a:lnTo>
                      <a:pt x="377261" y="335058"/>
                    </a:lnTo>
                    <a:lnTo>
                      <a:pt x="402000" y="324181"/>
                    </a:lnTo>
                    <a:lnTo>
                      <a:pt x="403348" y="406099"/>
                    </a:lnTo>
                    <a:lnTo>
                      <a:pt x="391893" y="413992"/>
                    </a:lnTo>
                    <a:close/>
                    <a:moveTo>
                      <a:pt x="416343" y="406002"/>
                    </a:moveTo>
                    <a:lnTo>
                      <a:pt x="414995" y="325528"/>
                    </a:lnTo>
                    <a:cubicBezTo>
                      <a:pt x="429242" y="333422"/>
                      <a:pt x="444259" y="339871"/>
                      <a:pt x="459757" y="344780"/>
                    </a:cubicBezTo>
                    <a:lnTo>
                      <a:pt x="433574" y="374814"/>
                    </a:lnTo>
                    <a:cubicBezTo>
                      <a:pt x="431745" y="376932"/>
                      <a:pt x="431456" y="379916"/>
                      <a:pt x="432804" y="382322"/>
                    </a:cubicBezTo>
                    <a:lnTo>
                      <a:pt x="457639" y="425158"/>
                    </a:lnTo>
                    <a:cubicBezTo>
                      <a:pt x="443296" y="420153"/>
                      <a:pt x="429434" y="413703"/>
                      <a:pt x="416343" y="40600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655" name="Google Shape;3655;p19"/>
          <p:cNvGrpSpPr/>
          <p:nvPr/>
        </p:nvGrpSpPr>
        <p:grpSpPr>
          <a:xfrm>
            <a:off x="-812316" y="3916138"/>
            <a:ext cx="896786" cy="896786"/>
            <a:chOff x="-812316" y="3916138"/>
            <a:chExt cx="896786" cy="896786"/>
          </a:xfrm>
        </p:grpSpPr>
        <p:sp>
          <p:nvSpPr>
            <p:cNvPr id="3656" name="Google Shape;3656;p19"/>
            <p:cNvSpPr/>
            <p:nvPr/>
          </p:nvSpPr>
          <p:spPr>
            <a:xfrm>
              <a:off x="-812316" y="3916138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7" name="Google Shape;3657;p19"/>
            <p:cNvSpPr/>
            <p:nvPr/>
          </p:nvSpPr>
          <p:spPr>
            <a:xfrm>
              <a:off x="-726564" y="3991049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658" name="Google Shape;3658;p19"/>
            <p:cNvGrpSpPr/>
            <p:nvPr/>
          </p:nvGrpSpPr>
          <p:grpSpPr>
            <a:xfrm>
              <a:off x="-579708" y="4145347"/>
              <a:ext cx="470356" cy="470356"/>
              <a:chOff x="1033885" y="5142519"/>
              <a:chExt cx="470356" cy="470356"/>
            </a:xfrm>
          </p:grpSpPr>
          <p:sp>
            <p:nvSpPr>
              <p:cNvPr id="3659" name="Google Shape;3659;p19"/>
              <p:cNvSpPr/>
              <p:nvPr/>
            </p:nvSpPr>
            <p:spPr>
              <a:xfrm>
                <a:off x="1205731" y="5377698"/>
                <a:ext cx="221663" cy="158331"/>
              </a:xfrm>
              <a:custGeom>
                <a:avLst/>
                <a:gdLst/>
                <a:ahLst/>
                <a:cxnLst/>
                <a:rect l="l" t="t" r="r" b="b"/>
                <a:pathLst>
                  <a:path w="221663" h="158331" extrusionOk="0">
                    <a:moveTo>
                      <a:pt x="0" y="0"/>
                    </a:moveTo>
                    <a:lnTo>
                      <a:pt x="221664" y="0"/>
                    </a:lnTo>
                    <a:lnTo>
                      <a:pt x="221664" y="158331"/>
                    </a:lnTo>
                    <a:lnTo>
                      <a:pt x="0" y="158331"/>
                    </a:lnTo>
                    <a:close/>
                  </a:path>
                </a:pathLst>
              </a:custGeom>
              <a:solidFill>
                <a:srgbClr val="EF52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60" name="Google Shape;3660;p19"/>
              <p:cNvSpPr/>
              <p:nvPr/>
            </p:nvSpPr>
            <p:spPr>
              <a:xfrm>
                <a:off x="1110732" y="5219366"/>
                <a:ext cx="229580" cy="158331"/>
              </a:xfrm>
              <a:custGeom>
                <a:avLst/>
                <a:gdLst/>
                <a:ahLst/>
                <a:cxnLst/>
                <a:rect l="l" t="t" r="r" b="b"/>
                <a:pathLst>
                  <a:path w="229580" h="158331" extrusionOk="0">
                    <a:moveTo>
                      <a:pt x="0" y="0"/>
                    </a:moveTo>
                    <a:lnTo>
                      <a:pt x="229580" y="0"/>
                    </a:lnTo>
                    <a:lnTo>
                      <a:pt x="229580" y="158331"/>
                    </a:lnTo>
                    <a:lnTo>
                      <a:pt x="0" y="158331"/>
                    </a:lnTo>
                    <a:close/>
                  </a:path>
                </a:pathLst>
              </a:custGeom>
              <a:solidFill>
                <a:srgbClr val="88BF4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61" name="Google Shape;3661;p19"/>
              <p:cNvSpPr/>
              <p:nvPr/>
            </p:nvSpPr>
            <p:spPr>
              <a:xfrm>
                <a:off x="1110732" y="5322272"/>
                <a:ext cx="158331" cy="213757"/>
              </a:xfrm>
              <a:custGeom>
                <a:avLst/>
                <a:gdLst/>
                <a:ahLst/>
                <a:cxnLst/>
                <a:rect l="l" t="t" r="r" b="b"/>
                <a:pathLst>
                  <a:path w="158331" h="213757" extrusionOk="0">
                    <a:moveTo>
                      <a:pt x="0" y="55426"/>
                    </a:moveTo>
                    <a:lnTo>
                      <a:pt x="58231" y="55426"/>
                    </a:lnTo>
                    <a:cubicBezTo>
                      <a:pt x="45110" y="43864"/>
                      <a:pt x="43845" y="23854"/>
                      <a:pt x="55406" y="10732"/>
                    </a:cubicBezTo>
                    <a:cubicBezTo>
                      <a:pt x="66968" y="-2390"/>
                      <a:pt x="86978" y="-3654"/>
                      <a:pt x="100100" y="7908"/>
                    </a:cubicBezTo>
                    <a:cubicBezTo>
                      <a:pt x="113222" y="19469"/>
                      <a:pt x="114486" y="39479"/>
                      <a:pt x="102925" y="52601"/>
                    </a:cubicBezTo>
                    <a:cubicBezTo>
                      <a:pt x="102044" y="53601"/>
                      <a:pt x="101100" y="54544"/>
                      <a:pt x="100100" y="55426"/>
                    </a:cubicBezTo>
                    <a:lnTo>
                      <a:pt x="158331" y="55426"/>
                    </a:lnTo>
                    <a:lnTo>
                      <a:pt x="158331" y="113657"/>
                    </a:lnTo>
                    <a:cubicBezTo>
                      <a:pt x="146769" y="100535"/>
                      <a:pt x="126759" y="99271"/>
                      <a:pt x="113637" y="110832"/>
                    </a:cubicBezTo>
                    <a:cubicBezTo>
                      <a:pt x="100516" y="122394"/>
                      <a:pt x="99251" y="142404"/>
                      <a:pt x="110813" y="155526"/>
                    </a:cubicBezTo>
                    <a:cubicBezTo>
                      <a:pt x="122374" y="168648"/>
                      <a:pt x="142384" y="169912"/>
                      <a:pt x="155506" y="158351"/>
                    </a:cubicBezTo>
                    <a:cubicBezTo>
                      <a:pt x="156506" y="157469"/>
                      <a:pt x="157450" y="156526"/>
                      <a:pt x="158331" y="155526"/>
                    </a:cubicBezTo>
                    <a:lnTo>
                      <a:pt x="158331" y="213757"/>
                    </a:lnTo>
                    <a:lnTo>
                      <a:pt x="0" y="213757"/>
                    </a:lnTo>
                    <a:close/>
                  </a:path>
                </a:pathLst>
              </a:custGeom>
              <a:solidFill>
                <a:srgbClr val="0093B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62" name="Google Shape;3662;p19"/>
              <p:cNvSpPr/>
              <p:nvPr/>
            </p:nvSpPr>
            <p:spPr>
              <a:xfrm>
                <a:off x="1269064" y="5219366"/>
                <a:ext cx="158331" cy="213757"/>
              </a:xfrm>
              <a:custGeom>
                <a:avLst/>
                <a:gdLst/>
                <a:ahLst/>
                <a:cxnLst/>
                <a:rect l="l" t="t" r="r" b="b"/>
                <a:pathLst>
                  <a:path w="158331" h="213757" extrusionOk="0">
                    <a:moveTo>
                      <a:pt x="0" y="0"/>
                    </a:moveTo>
                    <a:lnTo>
                      <a:pt x="0" y="58231"/>
                    </a:lnTo>
                    <a:cubicBezTo>
                      <a:pt x="11562" y="45110"/>
                      <a:pt x="31572" y="43845"/>
                      <a:pt x="44694" y="55406"/>
                    </a:cubicBezTo>
                    <a:cubicBezTo>
                      <a:pt x="57816" y="66968"/>
                      <a:pt x="59080" y="86978"/>
                      <a:pt x="47518" y="100100"/>
                    </a:cubicBezTo>
                    <a:cubicBezTo>
                      <a:pt x="35957" y="113222"/>
                      <a:pt x="15947" y="114486"/>
                      <a:pt x="2825" y="102925"/>
                    </a:cubicBezTo>
                    <a:cubicBezTo>
                      <a:pt x="1825" y="102044"/>
                      <a:pt x="882" y="101100"/>
                      <a:pt x="0" y="100100"/>
                    </a:cubicBezTo>
                    <a:lnTo>
                      <a:pt x="0" y="158331"/>
                    </a:lnTo>
                    <a:lnTo>
                      <a:pt x="58231" y="158331"/>
                    </a:lnTo>
                    <a:cubicBezTo>
                      <a:pt x="45110" y="169893"/>
                      <a:pt x="43845" y="189903"/>
                      <a:pt x="55406" y="203025"/>
                    </a:cubicBezTo>
                    <a:cubicBezTo>
                      <a:pt x="66968" y="216147"/>
                      <a:pt x="86978" y="217412"/>
                      <a:pt x="100100" y="205849"/>
                    </a:cubicBezTo>
                    <a:cubicBezTo>
                      <a:pt x="113222" y="194288"/>
                      <a:pt x="114486" y="174278"/>
                      <a:pt x="102925" y="161156"/>
                    </a:cubicBezTo>
                    <a:cubicBezTo>
                      <a:pt x="102043" y="160156"/>
                      <a:pt x="101100" y="159213"/>
                      <a:pt x="100100" y="158331"/>
                    </a:cubicBezTo>
                    <a:lnTo>
                      <a:pt x="158331" y="158331"/>
                    </a:lnTo>
                    <a:lnTo>
                      <a:pt x="158331" y="0"/>
                    </a:lnTo>
                    <a:close/>
                  </a:path>
                </a:pathLst>
              </a:custGeom>
              <a:solidFill>
                <a:srgbClr val="FFC11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63" name="Google Shape;3663;p19"/>
              <p:cNvSpPr/>
              <p:nvPr/>
            </p:nvSpPr>
            <p:spPr>
              <a:xfrm>
                <a:off x="1323604" y="5472781"/>
                <a:ext cx="103790" cy="63247"/>
              </a:xfrm>
              <a:custGeom>
                <a:avLst/>
                <a:gdLst/>
                <a:ahLst/>
                <a:cxnLst/>
                <a:rect l="l" t="t" r="r" b="b"/>
                <a:pathLst>
                  <a:path w="103790" h="63247" extrusionOk="0">
                    <a:moveTo>
                      <a:pt x="24625" y="48375"/>
                    </a:moveTo>
                    <a:lnTo>
                      <a:pt x="41623" y="63247"/>
                    </a:lnTo>
                    <a:lnTo>
                      <a:pt x="103791" y="63247"/>
                    </a:lnTo>
                    <a:lnTo>
                      <a:pt x="103791" y="28053"/>
                    </a:lnTo>
                    <a:cubicBezTo>
                      <a:pt x="89361" y="25449"/>
                      <a:pt x="74571" y="30084"/>
                      <a:pt x="64208" y="40459"/>
                    </a:cubicBezTo>
                    <a:lnTo>
                      <a:pt x="28583" y="4834"/>
                    </a:lnTo>
                    <a:cubicBezTo>
                      <a:pt x="21978" y="-1677"/>
                      <a:pt x="11345" y="-1601"/>
                      <a:pt x="4834" y="5004"/>
                    </a:cubicBezTo>
                    <a:cubicBezTo>
                      <a:pt x="-1611" y="11543"/>
                      <a:pt x="-1611" y="22046"/>
                      <a:pt x="4834" y="28584"/>
                    </a:cubicBezTo>
                    <a:close/>
                  </a:path>
                </a:pathLst>
              </a:custGeom>
              <a:solidFill>
                <a:srgbClr val="E8493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64" name="Google Shape;3664;p19"/>
              <p:cNvSpPr/>
              <p:nvPr/>
            </p:nvSpPr>
            <p:spPr>
              <a:xfrm>
                <a:off x="1110732" y="5432238"/>
                <a:ext cx="63247" cy="103790"/>
              </a:xfrm>
              <a:custGeom>
                <a:avLst/>
                <a:gdLst/>
                <a:ahLst/>
                <a:cxnLst/>
                <a:rect l="l" t="t" r="r" b="b"/>
                <a:pathLst>
                  <a:path w="63247" h="103790" extrusionOk="0">
                    <a:moveTo>
                      <a:pt x="14872" y="24625"/>
                    </a:moveTo>
                    <a:lnTo>
                      <a:pt x="0" y="41623"/>
                    </a:lnTo>
                    <a:lnTo>
                      <a:pt x="0" y="103791"/>
                    </a:lnTo>
                    <a:lnTo>
                      <a:pt x="35194" y="103791"/>
                    </a:lnTo>
                    <a:cubicBezTo>
                      <a:pt x="37799" y="89361"/>
                      <a:pt x="33163" y="74571"/>
                      <a:pt x="22789" y="64208"/>
                    </a:cubicBezTo>
                    <a:lnTo>
                      <a:pt x="58413" y="28583"/>
                    </a:lnTo>
                    <a:cubicBezTo>
                      <a:pt x="64925" y="21978"/>
                      <a:pt x="64849" y="11345"/>
                      <a:pt x="58243" y="4834"/>
                    </a:cubicBezTo>
                    <a:cubicBezTo>
                      <a:pt x="51704" y="-1611"/>
                      <a:pt x="41202" y="-1611"/>
                      <a:pt x="34664" y="4834"/>
                    </a:cubicBezTo>
                    <a:close/>
                  </a:path>
                </a:pathLst>
              </a:custGeom>
              <a:solidFill>
                <a:srgbClr val="047FA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65" name="Google Shape;3665;p19"/>
              <p:cNvSpPr/>
              <p:nvPr/>
            </p:nvSpPr>
            <p:spPr>
              <a:xfrm>
                <a:off x="1110732" y="5219366"/>
                <a:ext cx="103790" cy="63247"/>
              </a:xfrm>
              <a:custGeom>
                <a:avLst/>
                <a:gdLst/>
                <a:ahLst/>
                <a:cxnLst/>
                <a:rect l="l" t="t" r="r" b="b"/>
                <a:pathLst>
                  <a:path w="103790" h="63247" extrusionOk="0">
                    <a:moveTo>
                      <a:pt x="79166" y="14872"/>
                    </a:moveTo>
                    <a:lnTo>
                      <a:pt x="62168" y="0"/>
                    </a:lnTo>
                    <a:lnTo>
                      <a:pt x="0" y="0"/>
                    </a:lnTo>
                    <a:lnTo>
                      <a:pt x="0" y="35194"/>
                    </a:lnTo>
                    <a:cubicBezTo>
                      <a:pt x="14430" y="37799"/>
                      <a:pt x="29220" y="33163"/>
                      <a:pt x="39583" y="22789"/>
                    </a:cubicBezTo>
                    <a:lnTo>
                      <a:pt x="75207" y="58413"/>
                    </a:lnTo>
                    <a:cubicBezTo>
                      <a:pt x="81813" y="64925"/>
                      <a:pt x="92446" y="64849"/>
                      <a:pt x="98957" y="58243"/>
                    </a:cubicBezTo>
                    <a:cubicBezTo>
                      <a:pt x="105402" y="51704"/>
                      <a:pt x="105402" y="41202"/>
                      <a:pt x="98957" y="34664"/>
                    </a:cubicBezTo>
                    <a:close/>
                  </a:path>
                </a:pathLst>
              </a:custGeom>
              <a:solidFill>
                <a:srgbClr val="7CA54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66" name="Google Shape;3666;p19"/>
              <p:cNvSpPr/>
              <p:nvPr/>
            </p:nvSpPr>
            <p:spPr>
              <a:xfrm>
                <a:off x="1364147" y="5219366"/>
                <a:ext cx="63247" cy="103790"/>
              </a:xfrm>
              <a:custGeom>
                <a:avLst/>
                <a:gdLst/>
                <a:ahLst/>
                <a:cxnLst/>
                <a:rect l="l" t="t" r="r" b="b"/>
                <a:pathLst>
                  <a:path w="63247" h="103790" extrusionOk="0">
                    <a:moveTo>
                      <a:pt x="48375" y="79166"/>
                    </a:moveTo>
                    <a:lnTo>
                      <a:pt x="63247" y="62168"/>
                    </a:lnTo>
                    <a:lnTo>
                      <a:pt x="63247" y="0"/>
                    </a:lnTo>
                    <a:lnTo>
                      <a:pt x="28053" y="0"/>
                    </a:lnTo>
                    <a:cubicBezTo>
                      <a:pt x="25449" y="14430"/>
                      <a:pt x="30084" y="29220"/>
                      <a:pt x="40459" y="39583"/>
                    </a:cubicBezTo>
                    <a:lnTo>
                      <a:pt x="4834" y="75207"/>
                    </a:lnTo>
                    <a:cubicBezTo>
                      <a:pt x="-1677" y="81813"/>
                      <a:pt x="-1601" y="92446"/>
                      <a:pt x="5004" y="98957"/>
                    </a:cubicBezTo>
                    <a:cubicBezTo>
                      <a:pt x="11543" y="105402"/>
                      <a:pt x="22046" y="105402"/>
                      <a:pt x="28584" y="98957"/>
                    </a:cubicBezTo>
                    <a:close/>
                  </a:path>
                </a:pathLst>
              </a:custGeom>
              <a:solidFill>
                <a:srgbClr val="FAAC2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3667" name="Google Shape;3667;p19"/>
              <p:cNvGrpSpPr/>
              <p:nvPr/>
            </p:nvGrpSpPr>
            <p:grpSpPr>
              <a:xfrm>
                <a:off x="1039483" y="5148117"/>
                <a:ext cx="459160" cy="459160"/>
                <a:chOff x="1039483" y="5148117"/>
                <a:chExt cx="459160" cy="459160"/>
              </a:xfrm>
            </p:grpSpPr>
            <p:sp>
              <p:nvSpPr>
                <p:cNvPr id="3668" name="Google Shape;3668;p19"/>
                <p:cNvSpPr/>
                <p:nvPr/>
              </p:nvSpPr>
              <p:spPr>
                <a:xfrm>
                  <a:off x="1039483" y="5425197"/>
                  <a:ext cx="119708" cy="174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08" h="174164" extrusionOk="0">
                      <a:moveTo>
                        <a:pt x="0" y="110832"/>
                      </a:moveTo>
                      <a:lnTo>
                        <a:pt x="15833" y="94999"/>
                      </a:lnTo>
                      <a:lnTo>
                        <a:pt x="15833" y="23750"/>
                      </a:lnTo>
                      <a:cubicBezTo>
                        <a:pt x="15833" y="10633"/>
                        <a:pt x="26466" y="0"/>
                        <a:pt x="39583" y="0"/>
                      </a:cubicBezTo>
                      <a:lnTo>
                        <a:pt x="71249" y="0"/>
                      </a:lnTo>
                      <a:lnTo>
                        <a:pt x="71249" y="31666"/>
                      </a:lnTo>
                      <a:lnTo>
                        <a:pt x="91040" y="11875"/>
                      </a:lnTo>
                      <a:cubicBezTo>
                        <a:pt x="97599" y="5317"/>
                        <a:pt x="108231" y="5317"/>
                        <a:pt x="114790" y="11875"/>
                      </a:cubicBezTo>
                      <a:cubicBezTo>
                        <a:pt x="121348" y="18434"/>
                        <a:pt x="121348" y="29066"/>
                        <a:pt x="114790" y="35625"/>
                      </a:cubicBezTo>
                      <a:lnTo>
                        <a:pt x="79166" y="71249"/>
                      </a:lnTo>
                      <a:cubicBezTo>
                        <a:pt x="96654" y="88738"/>
                        <a:pt x="96654" y="117093"/>
                        <a:pt x="79166" y="134582"/>
                      </a:cubicBezTo>
                      <a:lnTo>
                        <a:pt x="39583" y="174164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69" name="Google Shape;3669;p19"/>
                <p:cNvSpPr/>
                <p:nvPr/>
              </p:nvSpPr>
              <p:spPr>
                <a:xfrm>
                  <a:off x="1047400" y="5148117"/>
                  <a:ext cx="174164" cy="119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164" h="119708" extrusionOk="0">
                      <a:moveTo>
                        <a:pt x="63333" y="0"/>
                      </a:moveTo>
                      <a:lnTo>
                        <a:pt x="79166" y="15833"/>
                      </a:lnTo>
                      <a:lnTo>
                        <a:pt x="150415" y="15833"/>
                      </a:lnTo>
                      <a:cubicBezTo>
                        <a:pt x="163531" y="15833"/>
                        <a:pt x="174164" y="26466"/>
                        <a:pt x="174164" y="39583"/>
                      </a:cubicBezTo>
                      <a:lnTo>
                        <a:pt x="174164" y="71249"/>
                      </a:lnTo>
                      <a:lnTo>
                        <a:pt x="142498" y="71249"/>
                      </a:lnTo>
                      <a:lnTo>
                        <a:pt x="162290" y="91040"/>
                      </a:lnTo>
                      <a:cubicBezTo>
                        <a:pt x="168847" y="97599"/>
                        <a:pt x="168847" y="108231"/>
                        <a:pt x="162290" y="114790"/>
                      </a:cubicBezTo>
                      <a:cubicBezTo>
                        <a:pt x="155731" y="121348"/>
                        <a:pt x="145099" y="121348"/>
                        <a:pt x="138540" y="114790"/>
                      </a:cubicBezTo>
                      <a:lnTo>
                        <a:pt x="102915" y="79166"/>
                      </a:lnTo>
                      <a:cubicBezTo>
                        <a:pt x="85427" y="96654"/>
                        <a:pt x="57072" y="96654"/>
                        <a:pt x="39583" y="79166"/>
                      </a:cubicBezTo>
                      <a:lnTo>
                        <a:pt x="0" y="39583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70" name="Google Shape;3670;p19"/>
                <p:cNvSpPr/>
                <p:nvPr/>
              </p:nvSpPr>
              <p:spPr>
                <a:xfrm>
                  <a:off x="1378935" y="5156034"/>
                  <a:ext cx="119708" cy="174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08" h="174164" extrusionOk="0">
                      <a:moveTo>
                        <a:pt x="119709" y="63333"/>
                      </a:moveTo>
                      <a:lnTo>
                        <a:pt x="103875" y="79166"/>
                      </a:lnTo>
                      <a:lnTo>
                        <a:pt x="103875" y="150415"/>
                      </a:lnTo>
                      <a:cubicBezTo>
                        <a:pt x="103875" y="163531"/>
                        <a:pt x="93243" y="174164"/>
                        <a:pt x="80126" y="174164"/>
                      </a:cubicBezTo>
                      <a:lnTo>
                        <a:pt x="48460" y="174164"/>
                      </a:lnTo>
                      <a:lnTo>
                        <a:pt x="48460" y="142498"/>
                      </a:lnTo>
                      <a:lnTo>
                        <a:pt x="28668" y="162290"/>
                      </a:lnTo>
                      <a:cubicBezTo>
                        <a:pt x="22109" y="168847"/>
                        <a:pt x="11477" y="168847"/>
                        <a:pt x="4918" y="162290"/>
                      </a:cubicBezTo>
                      <a:cubicBezTo>
                        <a:pt x="-1639" y="155731"/>
                        <a:pt x="-1639" y="145099"/>
                        <a:pt x="4918" y="138540"/>
                      </a:cubicBezTo>
                      <a:lnTo>
                        <a:pt x="40543" y="102915"/>
                      </a:lnTo>
                      <a:cubicBezTo>
                        <a:pt x="23054" y="85427"/>
                        <a:pt x="23054" y="57072"/>
                        <a:pt x="40543" y="39583"/>
                      </a:cubicBezTo>
                      <a:lnTo>
                        <a:pt x="80126" y="0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71" name="Google Shape;3671;p19"/>
                <p:cNvSpPr/>
                <p:nvPr/>
              </p:nvSpPr>
              <p:spPr>
                <a:xfrm>
                  <a:off x="1316563" y="5487569"/>
                  <a:ext cx="174164" cy="119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164" h="119708" extrusionOk="0">
                      <a:moveTo>
                        <a:pt x="110832" y="119709"/>
                      </a:moveTo>
                      <a:lnTo>
                        <a:pt x="94999" y="103875"/>
                      </a:lnTo>
                      <a:lnTo>
                        <a:pt x="23750" y="103875"/>
                      </a:lnTo>
                      <a:cubicBezTo>
                        <a:pt x="10633" y="103875"/>
                        <a:pt x="0" y="93243"/>
                        <a:pt x="0" y="80126"/>
                      </a:cubicBezTo>
                      <a:lnTo>
                        <a:pt x="0" y="48460"/>
                      </a:lnTo>
                      <a:lnTo>
                        <a:pt x="31666" y="48460"/>
                      </a:lnTo>
                      <a:lnTo>
                        <a:pt x="11875" y="28668"/>
                      </a:lnTo>
                      <a:cubicBezTo>
                        <a:pt x="5317" y="22109"/>
                        <a:pt x="5317" y="11477"/>
                        <a:pt x="11875" y="4918"/>
                      </a:cubicBezTo>
                      <a:cubicBezTo>
                        <a:pt x="18434" y="-1639"/>
                        <a:pt x="29066" y="-1639"/>
                        <a:pt x="35625" y="4918"/>
                      </a:cubicBezTo>
                      <a:lnTo>
                        <a:pt x="71249" y="40543"/>
                      </a:lnTo>
                      <a:cubicBezTo>
                        <a:pt x="88738" y="23054"/>
                        <a:pt x="117093" y="23054"/>
                        <a:pt x="134582" y="40543"/>
                      </a:cubicBezTo>
                      <a:lnTo>
                        <a:pt x="174164" y="80126"/>
                      </a:lnTo>
                      <a:close/>
                    </a:path>
                  </a:pathLst>
                </a:custGeom>
                <a:solidFill>
                  <a:srgbClr val="F5BE9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672" name="Google Shape;3672;p19"/>
              <p:cNvSpPr/>
              <p:nvPr/>
            </p:nvSpPr>
            <p:spPr>
              <a:xfrm>
                <a:off x="1033885" y="5142519"/>
                <a:ext cx="470356" cy="470356"/>
              </a:xfrm>
              <a:custGeom>
                <a:avLst/>
                <a:gdLst/>
                <a:ahLst/>
                <a:cxnLst/>
                <a:rect l="l" t="t" r="r" b="b"/>
                <a:pathLst>
                  <a:path w="470356" h="470356" extrusionOk="0">
                    <a:moveTo>
                      <a:pt x="385593" y="364560"/>
                    </a:moveTo>
                    <a:cubicBezTo>
                      <a:pt x="374345" y="364528"/>
                      <a:pt x="363385" y="368123"/>
                      <a:pt x="354341" y="374812"/>
                    </a:cubicBezTo>
                    <a:lnTo>
                      <a:pt x="323900" y="344370"/>
                    </a:lnTo>
                    <a:cubicBezTo>
                      <a:pt x="314208" y="334762"/>
                      <a:pt x="298563" y="334829"/>
                      <a:pt x="288955" y="344521"/>
                    </a:cubicBezTo>
                    <a:cubicBezTo>
                      <a:pt x="279404" y="354153"/>
                      <a:pt x="279404" y="369684"/>
                      <a:pt x="288955" y="379316"/>
                    </a:cubicBezTo>
                    <a:lnTo>
                      <a:pt x="295231" y="385593"/>
                    </a:lnTo>
                    <a:lnTo>
                      <a:pt x="243095" y="385593"/>
                    </a:lnTo>
                    <a:lnTo>
                      <a:pt x="243095" y="335278"/>
                    </a:lnTo>
                    <a:cubicBezTo>
                      <a:pt x="243095" y="330906"/>
                      <a:pt x="239551" y="327362"/>
                      <a:pt x="235178" y="327362"/>
                    </a:cubicBezTo>
                    <a:cubicBezTo>
                      <a:pt x="232906" y="327361"/>
                      <a:pt x="230744" y="328337"/>
                      <a:pt x="229241" y="330042"/>
                    </a:cubicBezTo>
                    <a:cubicBezTo>
                      <a:pt x="220571" y="339885"/>
                      <a:pt x="205564" y="340836"/>
                      <a:pt x="195721" y="332166"/>
                    </a:cubicBezTo>
                    <a:cubicBezTo>
                      <a:pt x="185878" y="323496"/>
                      <a:pt x="184927" y="308490"/>
                      <a:pt x="193597" y="298646"/>
                    </a:cubicBezTo>
                    <a:cubicBezTo>
                      <a:pt x="202266" y="288803"/>
                      <a:pt x="217273" y="287852"/>
                      <a:pt x="227116" y="296522"/>
                    </a:cubicBezTo>
                    <a:cubicBezTo>
                      <a:pt x="227868" y="297185"/>
                      <a:pt x="228578" y="297894"/>
                      <a:pt x="229241" y="298646"/>
                    </a:cubicBezTo>
                    <a:cubicBezTo>
                      <a:pt x="232132" y="301926"/>
                      <a:pt x="237136" y="302240"/>
                      <a:pt x="240414" y="299348"/>
                    </a:cubicBezTo>
                    <a:cubicBezTo>
                      <a:pt x="242119" y="297845"/>
                      <a:pt x="243095" y="295682"/>
                      <a:pt x="243095" y="293410"/>
                    </a:cubicBezTo>
                    <a:lnTo>
                      <a:pt x="243095" y="243095"/>
                    </a:lnTo>
                    <a:lnTo>
                      <a:pt x="278073" y="243095"/>
                    </a:lnTo>
                    <a:cubicBezTo>
                      <a:pt x="269319" y="263127"/>
                      <a:pt x="278462" y="286462"/>
                      <a:pt x="298494" y="295216"/>
                    </a:cubicBezTo>
                    <a:cubicBezTo>
                      <a:pt x="318525" y="303970"/>
                      <a:pt x="341861" y="294828"/>
                      <a:pt x="350615" y="274796"/>
                    </a:cubicBezTo>
                    <a:cubicBezTo>
                      <a:pt x="355031" y="264690"/>
                      <a:pt x="355031" y="253200"/>
                      <a:pt x="350615" y="243095"/>
                    </a:cubicBezTo>
                    <a:lnTo>
                      <a:pt x="385593" y="243095"/>
                    </a:lnTo>
                    <a:lnTo>
                      <a:pt x="385593" y="346010"/>
                    </a:lnTo>
                    <a:lnTo>
                      <a:pt x="401426" y="346010"/>
                    </a:lnTo>
                    <a:lnTo>
                      <a:pt x="401426" y="195596"/>
                    </a:lnTo>
                    <a:lnTo>
                      <a:pt x="425176" y="195596"/>
                    </a:lnTo>
                    <a:cubicBezTo>
                      <a:pt x="442657" y="195576"/>
                      <a:pt x="456822" y="181410"/>
                      <a:pt x="456842" y="163929"/>
                    </a:cubicBezTo>
                    <a:lnTo>
                      <a:pt x="456842" y="95960"/>
                    </a:lnTo>
                    <a:lnTo>
                      <a:pt x="470357" y="82445"/>
                    </a:lnTo>
                    <a:lnTo>
                      <a:pt x="459161" y="71249"/>
                    </a:lnTo>
                    <a:lnTo>
                      <a:pt x="443328" y="87082"/>
                    </a:lnTo>
                    <a:cubicBezTo>
                      <a:pt x="441843" y="88567"/>
                      <a:pt x="441009" y="90580"/>
                      <a:pt x="441009" y="92680"/>
                    </a:cubicBezTo>
                    <a:lnTo>
                      <a:pt x="441009" y="163929"/>
                    </a:lnTo>
                    <a:cubicBezTo>
                      <a:pt x="440999" y="172669"/>
                      <a:pt x="433916" y="179752"/>
                      <a:pt x="425176" y="179762"/>
                    </a:cubicBezTo>
                    <a:lnTo>
                      <a:pt x="401426" y="179762"/>
                    </a:lnTo>
                    <a:lnTo>
                      <a:pt x="401426" y="159292"/>
                    </a:lnTo>
                    <a:lnTo>
                      <a:pt x="414941" y="145778"/>
                    </a:lnTo>
                    <a:lnTo>
                      <a:pt x="403745" y="134582"/>
                    </a:lnTo>
                    <a:lnTo>
                      <a:pt x="368120" y="170206"/>
                    </a:lnTo>
                    <a:cubicBezTo>
                      <a:pt x="364654" y="173673"/>
                      <a:pt x="359033" y="173673"/>
                      <a:pt x="355566" y="170206"/>
                    </a:cubicBezTo>
                    <a:cubicBezTo>
                      <a:pt x="352100" y="166740"/>
                      <a:pt x="352100" y="161119"/>
                      <a:pt x="355566" y="157652"/>
                    </a:cubicBezTo>
                    <a:lnTo>
                      <a:pt x="391191" y="122028"/>
                    </a:lnTo>
                    <a:cubicBezTo>
                      <a:pt x="394282" y="118936"/>
                      <a:pt x="394282" y="113924"/>
                      <a:pt x="391191" y="110832"/>
                    </a:cubicBezTo>
                    <a:cubicBezTo>
                      <a:pt x="391191" y="110832"/>
                      <a:pt x="391191" y="110832"/>
                      <a:pt x="391191" y="110832"/>
                    </a:cubicBezTo>
                    <a:cubicBezTo>
                      <a:pt x="376818" y="96425"/>
                      <a:pt x="376818" y="73103"/>
                      <a:pt x="391191" y="58695"/>
                    </a:cubicBezTo>
                    <a:lnTo>
                      <a:pt x="430774" y="19113"/>
                    </a:lnTo>
                    <a:lnTo>
                      <a:pt x="419578" y="7917"/>
                    </a:lnTo>
                    <a:lnTo>
                      <a:pt x="379995" y="47499"/>
                    </a:lnTo>
                    <a:cubicBezTo>
                      <a:pt x="361609" y="65934"/>
                      <a:pt x="359411" y="95022"/>
                      <a:pt x="374817" y="116010"/>
                    </a:cubicBezTo>
                    <a:lnTo>
                      <a:pt x="344370" y="146456"/>
                    </a:lnTo>
                    <a:cubicBezTo>
                      <a:pt x="334679" y="156065"/>
                      <a:pt x="334611" y="171710"/>
                      <a:pt x="344220" y="181402"/>
                    </a:cubicBezTo>
                    <a:cubicBezTo>
                      <a:pt x="353829" y="191094"/>
                      <a:pt x="369474" y="191161"/>
                      <a:pt x="379166" y="181553"/>
                    </a:cubicBezTo>
                    <a:cubicBezTo>
                      <a:pt x="379216" y="181503"/>
                      <a:pt x="379267" y="181453"/>
                      <a:pt x="379316" y="181402"/>
                    </a:cubicBezTo>
                    <a:lnTo>
                      <a:pt x="385593" y="175125"/>
                    </a:lnTo>
                    <a:lnTo>
                      <a:pt x="385593" y="227262"/>
                    </a:lnTo>
                    <a:lnTo>
                      <a:pt x="335277" y="227262"/>
                    </a:lnTo>
                    <a:cubicBezTo>
                      <a:pt x="330905" y="227262"/>
                      <a:pt x="327361" y="230805"/>
                      <a:pt x="327361" y="235177"/>
                    </a:cubicBezTo>
                    <a:cubicBezTo>
                      <a:pt x="327360" y="237450"/>
                      <a:pt x="328336" y="239613"/>
                      <a:pt x="330041" y="241116"/>
                    </a:cubicBezTo>
                    <a:cubicBezTo>
                      <a:pt x="339884" y="249784"/>
                      <a:pt x="340836" y="264792"/>
                      <a:pt x="332167" y="274635"/>
                    </a:cubicBezTo>
                    <a:cubicBezTo>
                      <a:pt x="323498" y="284479"/>
                      <a:pt x="308491" y="285431"/>
                      <a:pt x="298647" y="276762"/>
                    </a:cubicBezTo>
                    <a:cubicBezTo>
                      <a:pt x="288804" y="268093"/>
                      <a:pt x="287852" y="253086"/>
                      <a:pt x="296521" y="243242"/>
                    </a:cubicBezTo>
                    <a:cubicBezTo>
                      <a:pt x="297184" y="242489"/>
                      <a:pt x="297894" y="241779"/>
                      <a:pt x="298647" y="241116"/>
                    </a:cubicBezTo>
                    <a:cubicBezTo>
                      <a:pt x="301927" y="238224"/>
                      <a:pt x="302241" y="233221"/>
                      <a:pt x="299348" y="229942"/>
                    </a:cubicBezTo>
                    <a:cubicBezTo>
                      <a:pt x="297846" y="228237"/>
                      <a:pt x="295683" y="227262"/>
                      <a:pt x="293411" y="227262"/>
                    </a:cubicBezTo>
                    <a:lnTo>
                      <a:pt x="243095" y="227262"/>
                    </a:lnTo>
                    <a:lnTo>
                      <a:pt x="243095" y="192284"/>
                    </a:lnTo>
                    <a:cubicBezTo>
                      <a:pt x="263127" y="201037"/>
                      <a:pt x="286462" y="191894"/>
                      <a:pt x="295215" y="171861"/>
                    </a:cubicBezTo>
                    <a:cubicBezTo>
                      <a:pt x="303967" y="151829"/>
                      <a:pt x="294824" y="128494"/>
                      <a:pt x="274791" y="119741"/>
                    </a:cubicBezTo>
                    <a:cubicBezTo>
                      <a:pt x="264687" y="115327"/>
                      <a:pt x="253199" y="115327"/>
                      <a:pt x="243095" y="119741"/>
                    </a:cubicBezTo>
                    <a:lnTo>
                      <a:pt x="243095" y="84764"/>
                    </a:lnTo>
                    <a:lnTo>
                      <a:pt x="346010" y="84764"/>
                    </a:lnTo>
                    <a:lnTo>
                      <a:pt x="346010" y="68931"/>
                    </a:lnTo>
                    <a:lnTo>
                      <a:pt x="195596" y="68931"/>
                    </a:lnTo>
                    <a:lnTo>
                      <a:pt x="195596" y="45181"/>
                    </a:lnTo>
                    <a:cubicBezTo>
                      <a:pt x="195576" y="27700"/>
                      <a:pt x="181410" y="13534"/>
                      <a:pt x="163929" y="13515"/>
                    </a:cubicBezTo>
                    <a:lnTo>
                      <a:pt x="95959" y="13515"/>
                    </a:lnTo>
                    <a:lnTo>
                      <a:pt x="82445" y="0"/>
                    </a:lnTo>
                    <a:lnTo>
                      <a:pt x="71249" y="11196"/>
                    </a:lnTo>
                    <a:lnTo>
                      <a:pt x="87082" y="27029"/>
                    </a:lnTo>
                    <a:cubicBezTo>
                      <a:pt x="88567" y="28514"/>
                      <a:pt x="90580" y="29348"/>
                      <a:pt x="92680" y="29348"/>
                    </a:cubicBezTo>
                    <a:lnTo>
                      <a:pt x="163929" y="29348"/>
                    </a:lnTo>
                    <a:cubicBezTo>
                      <a:pt x="172669" y="29358"/>
                      <a:pt x="179752" y="36441"/>
                      <a:pt x="179762" y="45181"/>
                    </a:cubicBezTo>
                    <a:lnTo>
                      <a:pt x="179762" y="68931"/>
                    </a:lnTo>
                    <a:lnTo>
                      <a:pt x="159292" y="68931"/>
                    </a:lnTo>
                    <a:lnTo>
                      <a:pt x="145778" y="55416"/>
                    </a:lnTo>
                    <a:lnTo>
                      <a:pt x="134582" y="66612"/>
                    </a:lnTo>
                    <a:lnTo>
                      <a:pt x="170206" y="102236"/>
                    </a:lnTo>
                    <a:cubicBezTo>
                      <a:pt x="173673" y="105703"/>
                      <a:pt x="173673" y="111324"/>
                      <a:pt x="170206" y="114790"/>
                    </a:cubicBezTo>
                    <a:cubicBezTo>
                      <a:pt x="166740" y="118257"/>
                      <a:pt x="161119" y="118257"/>
                      <a:pt x="157652" y="114790"/>
                    </a:cubicBezTo>
                    <a:lnTo>
                      <a:pt x="122028" y="79166"/>
                    </a:lnTo>
                    <a:cubicBezTo>
                      <a:pt x="118936" y="76074"/>
                      <a:pt x="113924" y="76074"/>
                      <a:pt x="110832" y="79165"/>
                    </a:cubicBezTo>
                    <a:cubicBezTo>
                      <a:pt x="110832" y="79165"/>
                      <a:pt x="110832" y="79166"/>
                      <a:pt x="110832" y="79166"/>
                    </a:cubicBezTo>
                    <a:cubicBezTo>
                      <a:pt x="96436" y="93563"/>
                      <a:pt x="73093" y="93563"/>
                      <a:pt x="58696" y="79167"/>
                    </a:cubicBezTo>
                    <a:cubicBezTo>
                      <a:pt x="58696" y="79166"/>
                      <a:pt x="58696" y="79166"/>
                      <a:pt x="58695" y="79166"/>
                    </a:cubicBezTo>
                    <a:lnTo>
                      <a:pt x="19113" y="39583"/>
                    </a:lnTo>
                    <a:lnTo>
                      <a:pt x="7917" y="50779"/>
                    </a:lnTo>
                    <a:lnTo>
                      <a:pt x="47499" y="90362"/>
                    </a:lnTo>
                    <a:cubicBezTo>
                      <a:pt x="65922" y="108777"/>
                      <a:pt x="95031" y="110978"/>
                      <a:pt x="116015" y="95545"/>
                    </a:cubicBezTo>
                    <a:lnTo>
                      <a:pt x="146456" y="125986"/>
                    </a:lnTo>
                    <a:cubicBezTo>
                      <a:pt x="156148" y="135595"/>
                      <a:pt x="171793" y="135528"/>
                      <a:pt x="181402" y="125836"/>
                    </a:cubicBezTo>
                    <a:cubicBezTo>
                      <a:pt x="190952" y="116203"/>
                      <a:pt x="190952" y="100673"/>
                      <a:pt x="181402" y="91040"/>
                    </a:cubicBezTo>
                    <a:lnTo>
                      <a:pt x="175125" y="84764"/>
                    </a:lnTo>
                    <a:lnTo>
                      <a:pt x="227262" y="84764"/>
                    </a:lnTo>
                    <a:lnTo>
                      <a:pt x="227262" y="135078"/>
                    </a:lnTo>
                    <a:cubicBezTo>
                      <a:pt x="227262" y="139450"/>
                      <a:pt x="230805" y="142995"/>
                      <a:pt x="235177" y="142996"/>
                    </a:cubicBezTo>
                    <a:cubicBezTo>
                      <a:pt x="237450" y="142996"/>
                      <a:pt x="239613" y="142019"/>
                      <a:pt x="241116" y="140315"/>
                    </a:cubicBezTo>
                    <a:cubicBezTo>
                      <a:pt x="249785" y="130472"/>
                      <a:pt x="264792" y="129521"/>
                      <a:pt x="274635" y="138191"/>
                    </a:cubicBezTo>
                    <a:cubicBezTo>
                      <a:pt x="284479" y="146860"/>
                      <a:pt x="285430" y="161867"/>
                      <a:pt x="276760" y="171710"/>
                    </a:cubicBezTo>
                    <a:cubicBezTo>
                      <a:pt x="268090" y="181554"/>
                      <a:pt x="253084" y="182504"/>
                      <a:pt x="243240" y="173835"/>
                    </a:cubicBezTo>
                    <a:cubicBezTo>
                      <a:pt x="242488" y="173172"/>
                      <a:pt x="241779" y="172462"/>
                      <a:pt x="241116" y="171710"/>
                    </a:cubicBezTo>
                    <a:cubicBezTo>
                      <a:pt x="238224" y="168431"/>
                      <a:pt x="233221" y="168117"/>
                      <a:pt x="229942" y="171010"/>
                    </a:cubicBezTo>
                    <a:cubicBezTo>
                      <a:pt x="228237" y="172512"/>
                      <a:pt x="227262" y="174675"/>
                      <a:pt x="227262" y="176947"/>
                    </a:cubicBezTo>
                    <a:lnTo>
                      <a:pt x="227262" y="227262"/>
                    </a:lnTo>
                    <a:lnTo>
                      <a:pt x="192283" y="227262"/>
                    </a:lnTo>
                    <a:cubicBezTo>
                      <a:pt x="201037" y="207230"/>
                      <a:pt x="191895" y="183895"/>
                      <a:pt x="171863" y="175141"/>
                    </a:cubicBezTo>
                    <a:cubicBezTo>
                      <a:pt x="151832" y="166386"/>
                      <a:pt x="128496" y="175529"/>
                      <a:pt x="119742" y="195561"/>
                    </a:cubicBezTo>
                    <a:cubicBezTo>
                      <a:pt x="115326" y="205666"/>
                      <a:pt x="115326" y="217156"/>
                      <a:pt x="119742" y="227262"/>
                    </a:cubicBezTo>
                    <a:lnTo>
                      <a:pt x="84764" y="227262"/>
                    </a:lnTo>
                    <a:lnTo>
                      <a:pt x="84764" y="124346"/>
                    </a:lnTo>
                    <a:lnTo>
                      <a:pt x="68931" y="124346"/>
                    </a:lnTo>
                    <a:lnTo>
                      <a:pt x="68931" y="274761"/>
                    </a:lnTo>
                    <a:lnTo>
                      <a:pt x="45181" y="274761"/>
                    </a:lnTo>
                    <a:cubicBezTo>
                      <a:pt x="27700" y="274781"/>
                      <a:pt x="13534" y="288947"/>
                      <a:pt x="13515" y="306427"/>
                    </a:cubicBezTo>
                    <a:lnTo>
                      <a:pt x="13515" y="374397"/>
                    </a:lnTo>
                    <a:lnTo>
                      <a:pt x="0" y="387912"/>
                    </a:lnTo>
                    <a:lnTo>
                      <a:pt x="11196" y="399108"/>
                    </a:lnTo>
                    <a:lnTo>
                      <a:pt x="27029" y="383274"/>
                    </a:lnTo>
                    <a:cubicBezTo>
                      <a:pt x="28514" y="381790"/>
                      <a:pt x="29348" y="379776"/>
                      <a:pt x="29348" y="377676"/>
                    </a:cubicBezTo>
                    <a:lnTo>
                      <a:pt x="29348" y="306427"/>
                    </a:lnTo>
                    <a:cubicBezTo>
                      <a:pt x="29358" y="297688"/>
                      <a:pt x="36441" y="290604"/>
                      <a:pt x="45181" y="290594"/>
                    </a:cubicBezTo>
                    <a:lnTo>
                      <a:pt x="68931" y="290594"/>
                    </a:lnTo>
                    <a:lnTo>
                      <a:pt x="68931" y="311065"/>
                    </a:lnTo>
                    <a:lnTo>
                      <a:pt x="55416" y="324579"/>
                    </a:lnTo>
                    <a:lnTo>
                      <a:pt x="66612" y="335775"/>
                    </a:lnTo>
                    <a:lnTo>
                      <a:pt x="102236" y="300151"/>
                    </a:lnTo>
                    <a:cubicBezTo>
                      <a:pt x="105703" y="296684"/>
                      <a:pt x="111324" y="296684"/>
                      <a:pt x="114790" y="300151"/>
                    </a:cubicBezTo>
                    <a:cubicBezTo>
                      <a:pt x="118257" y="303617"/>
                      <a:pt x="118257" y="309238"/>
                      <a:pt x="114790" y="312704"/>
                    </a:cubicBezTo>
                    <a:lnTo>
                      <a:pt x="79166" y="348329"/>
                    </a:lnTo>
                    <a:cubicBezTo>
                      <a:pt x="76074" y="351420"/>
                      <a:pt x="76074" y="356432"/>
                      <a:pt x="79165" y="359525"/>
                    </a:cubicBezTo>
                    <a:cubicBezTo>
                      <a:pt x="79165" y="359525"/>
                      <a:pt x="79166" y="359525"/>
                      <a:pt x="79166" y="359525"/>
                    </a:cubicBezTo>
                    <a:cubicBezTo>
                      <a:pt x="93538" y="373932"/>
                      <a:pt x="93538" y="397254"/>
                      <a:pt x="79166" y="411661"/>
                    </a:cubicBezTo>
                    <a:lnTo>
                      <a:pt x="39583" y="451244"/>
                    </a:lnTo>
                    <a:lnTo>
                      <a:pt x="50779" y="462440"/>
                    </a:lnTo>
                    <a:lnTo>
                      <a:pt x="90362" y="422857"/>
                    </a:lnTo>
                    <a:cubicBezTo>
                      <a:pt x="108748" y="404423"/>
                      <a:pt x="110946" y="375335"/>
                      <a:pt x="95540" y="354346"/>
                    </a:cubicBezTo>
                    <a:lnTo>
                      <a:pt x="125986" y="323900"/>
                    </a:lnTo>
                    <a:cubicBezTo>
                      <a:pt x="135678" y="314291"/>
                      <a:pt x="135745" y="298646"/>
                      <a:pt x="126137" y="288955"/>
                    </a:cubicBezTo>
                    <a:cubicBezTo>
                      <a:pt x="116528" y="279263"/>
                      <a:pt x="100883" y="279195"/>
                      <a:pt x="91191" y="288804"/>
                    </a:cubicBezTo>
                    <a:cubicBezTo>
                      <a:pt x="91140" y="288854"/>
                      <a:pt x="91090" y="288904"/>
                      <a:pt x="91040" y="288955"/>
                    </a:cubicBezTo>
                    <a:lnTo>
                      <a:pt x="84764" y="295231"/>
                    </a:lnTo>
                    <a:lnTo>
                      <a:pt x="84764" y="243095"/>
                    </a:lnTo>
                    <a:lnTo>
                      <a:pt x="135079" y="243095"/>
                    </a:lnTo>
                    <a:cubicBezTo>
                      <a:pt x="139451" y="243095"/>
                      <a:pt x="142996" y="239551"/>
                      <a:pt x="142996" y="235178"/>
                    </a:cubicBezTo>
                    <a:cubicBezTo>
                      <a:pt x="142997" y="232906"/>
                      <a:pt x="142020" y="230744"/>
                      <a:pt x="140316" y="229241"/>
                    </a:cubicBezTo>
                    <a:cubicBezTo>
                      <a:pt x="130473" y="220572"/>
                      <a:pt x="129521" y="205564"/>
                      <a:pt x="138190" y="195721"/>
                    </a:cubicBezTo>
                    <a:cubicBezTo>
                      <a:pt x="146858" y="185878"/>
                      <a:pt x="161866" y="184926"/>
                      <a:pt x="171709" y="193595"/>
                    </a:cubicBezTo>
                    <a:cubicBezTo>
                      <a:pt x="181553" y="202263"/>
                      <a:pt x="182504" y="217271"/>
                      <a:pt x="173836" y="227114"/>
                    </a:cubicBezTo>
                    <a:cubicBezTo>
                      <a:pt x="173173" y="227867"/>
                      <a:pt x="172462" y="228578"/>
                      <a:pt x="171709" y="229241"/>
                    </a:cubicBezTo>
                    <a:cubicBezTo>
                      <a:pt x="168430" y="232132"/>
                      <a:pt x="168116" y="237136"/>
                      <a:pt x="171009" y="240414"/>
                    </a:cubicBezTo>
                    <a:cubicBezTo>
                      <a:pt x="172511" y="242119"/>
                      <a:pt x="174674" y="243095"/>
                      <a:pt x="176946" y="243095"/>
                    </a:cubicBezTo>
                    <a:lnTo>
                      <a:pt x="227262" y="243095"/>
                    </a:lnTo>
                    <a:lnTo>
                      <a:pt x="227262" y="278072"/>
                    </a:lnTo>
                    <a:cubicBezTo>
                      <a:pt x="207230" y="269319"/>
                      <a:pt x="183895" y="278463"/>
                      <a:pt x="175142" y="298496"/>
                    </a:cubicBezTo>
                    <a:cubicBezTo>
                      <a:pt x="166389" y="318528"/>
                      <a:pt x="175533" y="341863"/>
                      <a:pt x="195566" y="350616"/>
                    </a:cubicBezTo>
                    <a:cubicBezTo>
                      <a:pt x="205669" y="355030"/>
                      <a:pt x="217157" y="355030"/>
                      <a:pt x="227262" y="350616"/>
                    </a:cubicBezTo>
                    <a:lnTo>
                      <a:pt x="227262" y="385593"/>
                    </a:lnTo>
                    <a:lnTo>
                      <a:pt x="124346" y="385593"/>
                    </a:lnTo>
                    <a:lnTo>
                      <a:pt x="124346" y="401426"/>
                    </a:lnTo>
                    <a:lnTo>
                      <a:pt x="274761" y="401426"/>
                    </a:lnTo>
                    <a:lnTo>
                      <a:pt x="274761" y="425176"/>
                    </a:lnTo>
                    <a:cubicBezTo>
                      <a:pt x="274781" y="442657"/>
                      <a:pt x="288947" y="456822"/>
                      <a:pt x="306427" y="456842"/>
                    </a:cubicBezTo>
                    <a:lnTo>
                      <a:pt x="374398" y="456842"/>
                    </a:lnTo>
                    <a:lnTo>
                      <a:pt x="387912" y="470357"/>
                    </a:lnTo>
                    <a:lnTo>
                      <a:pt x="399108" y="459161"/>
                    </a:lnTo>
                    <a:lnTo>
                      <a:pt x="383274" y="443328"/>
                    </a:lnTo>
                    <a:cubicBezTo>
                      <a:pt x="381790" y="441843"/>
                      <a:pt x="379776" y="441009"/>
                      <a:pt x="377676" y="441009"/>
                    </a:cubicBezTo>
                    <a:lnTo>
                      <a:pt x="306427" y="441009"/>
                    </a:lnTo>
                    <a:cubicBezTo>
                      <a:pt x="297688" y="440999"/>
                      <a:pt x="290604" y="433916"/>
                      <a:pt x="290594" y="425176"/>
                    </a:cubicBezTo>
                    <a:lnTo>
                      <a:pt x="290594" y="401426"/>
                    </a:lnTo>
                    <a:lnTo>
                      <a:pt x="311065" y="401426"/>
                    </a:lnTo>
                    <a:lnTo>
                      <a:pt x="324579" y="414941"/>
                    </a:lnTo>
                    <a:lnTo>
                      <a:pt x="335775" y="403745"/>
                    </a:lnTo>
                    <a:lnTo>
                      <a:pt x="300151" y="368120"/>
                    </a:lnTo>
                    <a:cubicBezTo>
                      <a:pt x="296684" y="364654"/>
                      <a:pt x="296684" y="359033"/>
                      <a:pt x="300151" y="355566"/>
                    </a:cubicBezTo>
                    <a:cubicBezTo>
                      <a:pt x="303617" y="352100"/>
                      <a:pt x="309238" y="352100"/>
                      <a:pt x="312704" y="355566"/>
                    </a:cubicBezTo>
                    <a:lnTo>
                      <a:pt x="348329" y="391191"/>
                    </a:lnTo>
                    <a:cubicBezTo>
                      <a:pt x="351420" y="394282"/>
                      <a:pt x="356432" y="394282"/>
                      <a:pt x="359525" y="391191"/>
                    </a:cubicBezTo>
                    <a:cubicBezTo>
                      <a:pt x="359525" y="391191"/>
                      <a:pt x="359525" y="391191"/>
                      <a:pt x="359525" y="391191"/>
                    </a:cubicBezTo>
                    <a:cubicBezTo>
                      <a:pt x="373921" y="376794"/>
                      <a:pt x="397263" y="376794"/>
                      <a:pt x="411660" y="391190"/>
                    </a:cubicBezTo>
                    <a:cubicBezTo>
                      <a:pt x="411660" y="391190"/>
                      <a:pt x="411661" y="391191"/>
                      <a:pt x="411661" y="391191"/>
                    </a:cubicBezTo>
                    <a:lnTo>
                      <a:pt x="451244" y="430774"/>
                    </a:lnTo>
                    <a:lnTo>
                      <a:pt x="462440" y="419578"/>
                    </a:lnTo>
                    <a:lnTo>
                      <a:pt x="422857" y="379995"/>
                    </a:lnTo>
                    <a:cubicBezTo>
                      <a:pt x="412996" y="370080"/>
                      <a:pt x="399578" y="364522"/>
                      <a:pt x="385593" y="36456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673" name="Google Shape;3673;p19"/>
          <p:cNvGrpSpPr/>
          <p:nvPr/>
        </p:nvGrpSpPr>
        <p:grpSpPr>
          <a:xfrm>
            <a:off x="-812316" y="5754800"/>
            <a:ext cx="896786" cy="896786"/>
            <a:chOff x="-812316" y="5754800"/>
            <a:chExt cx="896786" cy="896786"/>
          </a:xfrm>
        </p:grpSpPr>
        <p:sp>
          <p:nvSpPr>
            <p:cNvPr id="3674" name="Google Shape;3674;p19"/>
            <p:cNvSpPr/>
            <p:nvPr/>
          </p:nvSpPr>
          <p:spPr>
            <a:xfrm>
              <a:off x="-812316" y="5754800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5" name="Google Shape;3675;p19"/>
            <p:cNvSpPr/>
            <p:nvPr/>
          </p:nvSpPr>
          <p:spPr>
            <a:xfrm>
              <a:off x="-726564" y="5829711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676" name="Google Shape;3676;p19"/>
            <p:cNvGrpSpPr/>
            <p:nvPr/>
          </p:nvGrpSpPr>
          <p:grpSpPr>
            <a:xfrm>
              <a:off x="-581772" y="5987784"/>
              <a:ext cx="441375" cy="441375"/>
              <a:chOff x="3733800" y="1066800"/>
              <a:chExt cx="4724400" cy="4724400"/>
            </a:xfrm>
          </p:grpSpPr>
          <p:grpSp>
            <p:nvGrpSpPr>
              <p:cNvPr id="3677" name="Google Shape;3677;p19"/>
              <p:cNvGrpSpPr/>
              <p:nvPr/>
            </p:nvGrpSpPr>
            <p:grpSpPr>
              <a:xfrm>
                <a:off x="3810000" y="1143000"/>
                <a:ext cx="4572000" cy="4572000"/>
                <a:chOff x="3810000" y="1143000"/>
                <a:chExt cx="4572000" cy="4572000"/>
              </a:xfrm>
            </p:grpSpPr>
            <p:sp>
              <p:nvSpPr>
                <p:cNvPr id="3678" name="Google Shape;3678;p19"/>
                <p:cNvSpPr/>
                <p:nvPr/>
              </p:nvSpPr>
              <p:spPr>
                <a:xfrm>
                  <a:off x="5334000" y="4800600"/>
                  <a:ext cx="30480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0" h="609600" extrusionOk="0">
                      <a:moveTo>
                        <a:pt x="2895600" y="0"/>
                      </a:moveTo>
                      <a:cubicBezTo>
                        <a:pt x="2979420" y="0"/>
                        <a:pt x="3048000" y="68580"/>
                        <a:pt x="3048000" y="152400"/>
                      </a:cubicBezTo>
                      <a:cubicBezTo>
                        <a:pt x="3048000" y="278892"/>
                        <a:pt x="2996946" y="393192"/>
                        <a:pt x="2913888" y="475488"/>
                      </a:cubicBezTo>
                      <a:cubicBezTo>
                        <a:pt x="2831592" y="558546"/>
                        <a:pt x="2717292" y="609600"/>
                        <a:pt x="2590800" y="609600"/>
                      </a:cubicBezTo>
                      <a:lnTo>
                        <a:pt x="0" y="609600"/>
                      </a:lnTo>
                      <a:lnTo>
                        <a:pt x="0" y="0"/>
                      </a:lnTo>
                      <a:lnTo>
                        <a:pt x="2590800" y="0"/>
                      </a:lnTo>
                      <a:close/>
                    </a:path>
                  </a:pathLst>
                </a:custGeom>
                <a:solidFill>
                  <a:srgbClr val="D8E2F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79" name="Google Shape;3679;p19"/>
                <p:cNvSpPr/>
                <p:nvPr/>
              </p:nvSpPr>
              <p:spPr>
                <a:xfrm>
                  <a:off x="6083808" y="2552700"/>
                  <a:ext cx="1231391" cy="41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1391" h="419100" extrusionOk="0">
                      <a:moveTo>
                        <a:pt x="1078992" y="266700"/>
                      </a:moveTo>
                      <a:cubicBezTo>
                        <a:pt x="1078992" y="350520"/>
                        <a:pt x="1147572" y="419100"/>
                        <a:pt x="1231392" y="419100"/>
                      </a:cubicBezTo>
                      <a:lnTo>
                        <a:pt x="1524" y="419100"/>
                      </a:lnTo>
                      <a:lnTo>
                        <a:pt x="0" y="418338"/>
                      </a:lnTo>
                      <a:cubicBezTo>
                        <a:pt x="54864" y="323850"/>
                        <a:pt x="97536" y="221742"/>
                        <a:pt x="124968" y="114300"/>
                      </a:cubicBezTo>
                      <a:lnTo>
                        <a:pt x="774192" y="114300"/>
                      </a:lnTo>
                      <a:lnTo>
                        <a:pt x="1078992" y="0"/>
                      </a:lnTo>
                      <a:close/>
                    </a:path>
                  </a:pathLst>
                </a:custGeom>
                <a:solidFill>
                  <a:srgbClr val="E6E9E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0" name="Google Shape;3680;p19"/>
                <p:cNvSpPr/>
                <p:nvPr/>
              </p:nvSpPr>
              <p:spPr>
                <a:xfrm>
                  <a:off x="5105400" y="2971800"/>
                  <a:ext cx="3124200" cy="182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4200" h="1828800" extrusionOk="0">
                      <a:moveTo>
                        <a:pt x="228600" y="1219200"/>
                      </a:moveTo>
                      <a:cubicBezTo>
                        <a:pt x="228600" y="1135380"/>
                        <a:pt x="160020" y="1066800"/>
                        <a:pt x="76200" y="1066800"/>
                      </a:cubicBezTo>
                      <a:lnTo>
                        <a:pt x="0" y="1066800"/>
                      </a:lnTo>
                      <a:cubicBezTo>
                        <a:pt x="83820" y="1066800"/>
                        <a:pt x="152400" y="998220"/>
                        <a:pt x="152400" y="914400"/>
                      </a:cubicBezTo>
                      <a:lnTo>
                        <a:pt x="152400" y="588264"/>
                      </a:lnTo>
                      <a:cubicBezTo>
                        <a:pt x="288798" y="562356"/>
                        <a:pt x="417576" y="513588"/>
                        <a:pt x="533400" y="445770"/>
                      </a:cubicBezTo>
                      <a:lnTo>
                        <a:pt x="533400" y="446532"/>
                      </a:lnTo>
                      <a:lnTo>
                        <a:pt x="533400" y="1447800"/>
                      </a:lnTo>
                      <a:cubicBezTo>
                        <a:pt x="533400" y="1489710"/>
                        <a:pt x="567690" y="1524000"/>
                        <a:pt x="609600" y="1524000"/>
                      </a:cubicBezTo>
                      <a:lnTo>
                        <a:pt x="990600" y="1524000"/>
                      </a:lnTo>
                      <a:lnTo>
                        <a:pt x="1295400" y="1524000"/>
                      </a:lnTo>
                      <a:lnTo>
                        <a:pt x="1600200" y="1524000"/>
                      </a:lnTo>
                      <a:lnTo>
                        <a:pt x="1905000" y="1524000"/>
                      </a:lnTo>
                      <a:lnTo>
                        <a:pt x="2209800" y="1524000"/>
                      </a:lnTo>
                      <a:lnTo>
                        <a:pt x="2514600" y="1524000"/>
                      </a:lnTo>
                      <a:lnTo>
                        <a:pt x="2743200" y="1524000"/>
                      </a:lnTo>
                      <a:cubicBezTo>
                        <a:pt x="2785110" y="1524000"/>
                        <a:pt x="2819400" y="1489710"/>
                        <a:pt x="2819400" y="1447800"/>
                      </a:cubicBezTo>
                      <a:lnTo>
                        <a:pt x="2819400" y="76200"/>
                      </a:lnTo>
                      <a:cubicBezTo>
                        <a:pt x="2819400" y="34290"/>
                        <a:pt x="2785110" y="0"/>
                        <a:pt x="2743200" y="0"/>
                      </a:cubicBezTo>
                      <a:lnTo>
                        <a:pt x="3124200" y="0"/>
                      </a:lnTo>
                      <a:lnTo>
                        <a:pt x="3124200" y="16764"/>
                      </a:lnTo>
                      <a:lnTo>
                        <a:pt x="3124200" y="1524000"/>
                      </a:lnTo>
                      <a:cubicBezTo>
                        <a:pt x="3124200" y="1692402"/>
                        <a:pt x="2987802" y="1828800"/>
                        <a:pt x="2819400" y="1828800"/>
                      </a:cubicBezTo>
                      <a:lnTo>
                        <a:pt x="228600" y="1828800"/>
                      </a:lnTo>
                      <a:close/>
                    </a:path>
                  </a:pathLst>
                </a:custGeom>
                <a:solidFill>
                  <a:srgbClr val="F6E2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1" name="Google Shape;3681;p19"/>
                <p:cNvSpPr/>
                <p:nvPr/>
              </p:nvSpPr>
              <p:spPr>
                <a:xfrm>
                  <a:off x="5638800" y="2971037"/>
                  <a:ext cx="2286000" cy="1524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6000" h="1524762" extrusionOk="0">
                      <a:moveTo>
                        <a:pt x="2286000" y="76962"/>
                      </a:moveTo>
                      <a:lnTo>
                        <a:pt x="2286000" y="1448562"/>
                      </a:lnTo>
                      <a:cubicBezTo>
                        <a:pt x="2286000" y="1490472"/>
                        <a:pt x="2251710" y="1524762"/>
                        <a:pt x="2209800" y="1524762"/>
                      </a:cubicBezTo>
                      <a:lnTo>
                        <a:pt x="1981200" y="1524762"/>
                      </a:lnTo>
                      <a:lnTo>
                        <a:pt x="1981200" y="305562"/>
                      </a:lnTo>
                      <a:lnTo>
                        <a:pt x="1676400" y="305562"/>
                      </a:lnTo>
                      <a:lnTo>
                        <a:pt x="1676400" y="1524762"/>
                      </a:lnTo>
                      <a:lnTo>
                        <a:pt x="1371600" y="1524762"/>
                      </a:lnTo>
                      <a:lnTo>
                        <a:pt x="1371600" y="457962"/>
                      </a:lnTo>
                      <a:lnTo>
                        <a:pt x="1066800" y="457962"/>
                      </a:lnTo>
                      <a:lnTo>
                        <a:pt x="1066800" y="1524762"/>
                      </a:lnTo>
                      <a:lnTo>
                        <a:pt x="762000" y="1524762"/>
                      </a:lnTo>
                      <a:lnTo>
                        <a:pt x="762000" y="762762"/>
                      </a:lnTo>
                      <a:lnTo>
                        <a:pt x="457200" y="762762"/>
                      </a:lnTo>
                      <a:lnTo>
                        <a:pt x="457200" y="1524762"/>
                      </a:lnTo>
                      <a:lnTo>
                        <a:pt x="76200" y="1524762"/>
                      </a:lnTo>
                      <a:cubicBezTo>
                        <a:pt x="34290" y="1524762"/>
                        <a:pt x="0" y="1490472"/>
                        <a:pt x="0" y="1448562"/>
                      </a:cubicBezTo>
                      <a:lnTo>
                        <a:pt x="0" y="447294"/>
                      </a:lnTo>
                      <a:lnTo>
                        <a:pt x="0" y="446532"/>
                      </a:lnTo>
                      <a:cubicBezTo>
                        <a:pt x="185166" y="339852"/>
                        <a:pt x="339090" y="185166"/>
                        <a:pt x="445008" y="0"/>
                      </a:cubicBezTo>
                      <a:lnTo>
                        <a:pt x="446532" y="762"/>
                      </a:lnTo>
                      <a:lnTo>
                        <a:pt x="1676400" y="762"/>
                      </a:lnTo>
                      <a:lnTo>
                        <a:pt x="2209800" y="762"/>
                      </a:lnTo>
                      <a:cubicBezTo>
                        <a:pt x="2251710" y="762"/>
                        <a:pt x="2286000" y="35052"/>
                        <a:pt x="2286000" y="76962"/>
                      </a:cubicBez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2" name="Google Shape;3682;p19"/>
                <p:cNvSpPr/>
                <p:nvPr/>
              </p:nvSpPr>
              <p:spPr>
                <a:xfrm>
                  <a:off x="7315200" y="3276600"/>
                  <a:ext cx="304800" cy="12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12192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1219200"/>
                      </a:lnTo>
                      <a:lnTo>
                        <a:pt x="0" y="12192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3" name="Google Shape;3683;p19"/>
                <p:cNvSpPr/>
                <p:nvPr/>
              </p:nvSpPr>
              <p:spPr>
                <a:xfrm>
                  <a:off x="6705600" y="3429000"/>
                  <a:ext cx="304800" cy="106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10668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1066800"/>
                      </a:lnTo>
                      <a:lnTo>
                        <a:pt x="0" y="10668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4" name="Google Shape;3684;p19"/>
                <p:cNvSpPr/>
                <p:nvPr/>
              </p:nvSpPr>
              <p:spPr>
                <a:xfrm>
                  <a:off x="6096000" y="3733800"/>
                  <a:ext cx="304800" cy="7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800" h="762000" extrusionOk="0">
                      <a:moveTo>
                        <a:pt x="0" y="0"/>
                      </a:moveTo>
                      <a:lnTo>
                        <a:pt x="304800" y="0"/>
                      </a:lnTo>
                      <a:lnTo>
                        <a:pt x="304800" y="762000"/>
                      </a:lnTo>
                      <a:lnTo>
                        <a:pt x="0" y="762000"/>
                      </a:lnTo>
                      <a:close/>
                    </a:path>
                  </a:pathLst>
                </a:custGeom>
                <a:solidFill>
                  <a:srgbClr val="FCD7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5" name="Google Shape;3685;p19"/>
                <p:cNvSpPr/>
                <p:nvPr/>
              </p:nvSpPr>
              <p:spPr>
                <a:xfrm>
                  <a:off x="4724400" y="4038600"/>
                  <a:ext cx="609600" cy="167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1676400" extrusionOk="0">
                      <a:moveTo>
                        <a:pt x="457200" y="0"/>
                      </a:moveTo>
                      <a:cubicBezTo>
                        <a:pt x="541020" y="0"/>
                        <a:pt x="609600" y="68580"/>
                        <a:pt x="609600" y="152400"/>
                      </a:cubicBezTo>
                      <a:lnTo>
                        <a:pt x="609600" y="762000"/>
                      </a:lnTo>
                      <a:lnTo>
                        <a:pt x="609600" y="1371600"/>
                      </a:lnTo>
                      <a:cubicBezTo>
                        <a:pt x="609600" y="1455420"/>
                        <a:pt x="575310" y="1531620"/>
                        <a:pt x="520446" y="1587246"/>
                      </a:cubicBezTo>
                      <a:cubicBezTo>
                        <a:pt x="464820" y="1642110"/>
                        <a:pt x="388620" y="1676400"/>
                        <a:pt x="304800" y="1676400"/>
                      </a:cubicBezTo>
                      <a:cubicBezTo>
                        <a:pt x="136398" y="1676400"/>
                        <a:pt x="0" y="1540002"/>
                        <a:pt x="0" y="1371600"/>
                      </a:cubicBezTo>
                      <a:lnTo>
                        <a:pt x="0" y="152400"/>
                      </a:lnTo>
                      <a:cubicBezTo>
                        <a:pt x="0" y="68580"/>
                        <a:pt x="68580" y="0"/>
                        <a:pt x="152400" y="0"/>
                      </a:cubicBezTo>
                      <a:lnTo>
                        <a:pt x="228600" y="0"/>
                      </a:lnTo>
                      <a:lnTo>
                        <a:pt x="381000" y="0"/>
                      </a:lnTo>
                      <a:close/>
                    </a:path>
                  </a:pathLst>
                </a:custGeom>
                <a:solidFill>
                  <a:srgbClr val="DA4A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6" name="Google Shape;3686;p19"/>
                <p:cNvSpPr/>
                <p:nvPr/>
              </p:nvSpPr>
              <p:spPr>
                <a:xfrm>
                  <a:off x="4800600" y="3560064"/>
                  <a:ext cx="457200" cy="478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200" h="478535" extrusionOk="0">
                      <a:moveTo>
                        <a:pt x="457200" y="0"/>
                      </a:moveTo>
                      <a:lnTo>
                        <a:pt x="457200" y="326136"/>
                      </a:lnTo>
                      <a:cubicBezTo>
                        <a:pt x="457200" y="409956"/>
                        <a:pt x="388620" y="478536"/>
                        <a:pt x="304800" y="478536"/>
                      </a:cubicBezTo>
                      <a:lnTo>
                        <a:pt x="152400" y="478536"/>
                      </a:lnTo>
                      <a:cubicBezTo>
                        <a:pt x="68580" y="478536"/>
                        <a:pt x="0" y="409956"/>
                        <a:pt x="0" y="326136"/>
                      </a:cubicBezTo>
                      <a:lnTo>
                        <a:pt x="0" y="0"/>
                      </a:lnTo>
                      <a:cubicBezTo>
                        <a:pt x="73914" y="13716"/>
                        <a:pt x="150876" y="21336"/>
                        <a:pt x="228600" y="21336"/>
                      </a:cubicBezTo>
                      <a:cubicBezTo>
                        <a:pt x="307086" y="21336"/>
                        <a:pt x="383286" y="13716"/>
                        <a:pt x="457200" y="0"/>
                      </a:cubicBezTo>
                      <a:close/>
                    </a:path>
                  </a:pathLst>
                </a:custGeom>
                <a:solidFill>
                  <a:srgbClr val="CCD1D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7" name="Google Shape;3687;p19"/>
                <p:cNvSpPr/>
                <p:nvPr/>
              </p:nvSpPr>
              <p:spPr>
                <a:xfrm>
                  <a:off x="3810000" y="1143000"/>
                  <a:ext cx="2398775" cy="243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8775" h="2438400" extrusionOk="0">
                      <a:moveTo>
                        <a:pt x="1447800" y="2417064"/>
                      </a:moveTo>
                      <a:cubicBezTo>
                        <a:pt x="1373886" y="2430780"/>
                        <a:pt x="1297686" y="2438400"/>
                        <a:pt x="1219200" y="2438400"/>
                      </a:cubicBezTo>
                      <a:cubicBezTo>
                        <a:pt x="1141476" y="2438400"/>
                        <a:pt x="1064514" y="2430780"/>
                        <a:pt x="990600" y="2417064"/>
                      </a:cubicBezTo>
                      <a:cubicBezTo>
                        <a:pt x="426720" y="2310384"/>
                        <a:pt x="0" y="1815084"/>
                        <a:pt x="0" y="1219200"/>
                      </a:cubicBezTo>
                      <a:cubicBezTo>
                        <a:pt x="0" y="545592"/>
                        <a:pt x="545592" y="0"/>
                        <a:pt x="1219200" y="0"/>
                      </a:cubicBezTo>
                      <a:cubicBezTo>
                        <a:pt x="1786890" y="0"/>
                        <a:pt x="2263140" y="388620"/>
                        <a:pt x="2398776" y="914400"/>
                      </a:cubicBezTo>
                      <a:lnTo>
                        <a:pt x="2080260" y="914400"/>
                      </a:lnTo>
                      <a:cubicBezTo>
                        <a:pt x="1954530" y="559308"/>
                        <a:pt x="1616964" y="304800"/>
                        <a:pt x="1219200" y="304800"/>
                      </a:cubicBezTo>
                      <a:cubicBezTo>
                        <a:pt x="713994" y="304800"/>
                        <a:pt x="304800" y="713994"/>
                        <a:pt x="304800" y="1219200"/>
                      </a:cubicBezTo>
                      <a:cubicBezTo>
                        <a:pt x="304800" y="1724406"/>
                        <a:pt x="713994" y="2133600"/>
                        <a:pt x="1219200" y="2133600"/>
                      </a:cubicBezTo>
                      <a:cubicBezTo>
                        <a:pt x="1616964" y="2133600"/>
                        <a:pt x="1954530" y="1879092"/>
                        <a:pt x="2080260" y="1524000"/>
                      </a:cubicBezTo>
                      <a:lnTo>
                        <a:pt x="2398776" y="1524000"/>
                      </a:lnTo>
                      <a:cubicBezTo>
                        <a:pt x="2371344" y="1631442"/>
                        <a:pt x="2328672" y="1733550"/>
                        <a:pt x="2273808" y="1828038"/>
                      </a:cubicBezTo>
                      <a:cubicBezTo>
                        <a:pt x="2167890" y="2013204"/>
                        <a:pt x="2013966" y="2167890"/>
                        <a:pt x="1828800" y="2274570"/>
                      </a:cubicBezTo>
                      <a:cubicBezTo>
                        <a:pt x="1712976" y="2342388"/>
                        <a:pt x="1584198" y="2391156"/>
                        <a:pt x="1447800" y="2417064"/>
                      </a:cubicBezTo>
                      <a:close/>
                    </a:path>
                  </a:pathLst>
                </a:custGeom>
                <a:solidFill>
                  <a:srgbClr val="4A80A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8" name="Google Shape;3688;p19"/>
                <p:cNvSpPr/>
                <p:nvPr/>
              </p:nvSpPr>
              <p:spPr>
                <a:xfrm>
                  <a:off x="4114800" y="1447800"/>
                  <a:ext cx="1775459" cy="182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5459" h="1828800" extrusionOk="0">
                      <a:moveTo>
                        <a:pt x="1775460" y="609600"/>
                      </a:moveTo>
                      <a:lnTo>
                        <a:pt x="1066800" y="609600"/>
                      </a:lnTo>
                      <a:lnTo>
                        <a:pt x="762000" y="609600"/>
                      </a:lnTo>
                      <a:cubicBezTo>
                        <a:pt x="593598" y="609600"/>
                        <a:pt x="457200" y="745998"/>
                        <a:pt x="457200" y="914400"/>
                      </a:cubicBezTo>
                      <a:cubicBezTo>
                        <a:pt x="457200" y="998220"/>
                        <a:pt x="491490" y="1074420"/>
                        <a:pt x="546354" y="1130046"/>
                      </a:cubicBezTo>
                      <a:cubicBezTo>
                        <a:pt x="601980" y="1184910"/>
                        <a:pt x="678180" y="1219200"/>
                        <a:pt x="762000" y="1219200"/>
                      </a:cubicBezTo>
                      <a:lnTo>
                        <a:pt x="1066800" y="1219200"/>
                      </a:lnTo>
                      <a:lnTo>
                        <a:pt x="1775460" y="1219200"/>
                      </a:lnTo>
                      <a:cubicBezTo>
                        <a:pt x="1649730" y="1574292"/>
                        <a:pt x="1312164" y="1828800"/>
                        <a:pt x="914400" y="1828800"/>
                      </a:cubicBezTo>
                      <a:cubicBezTo>
                        <a:pt x="409194" y="1828800"/>
                        <a:pt x="0" y="1419606"/>
                        <a:pt x="0" y="914400"/>
                      </a:cubicBezTo>
                      <a:cubicBezTo>
                        <a:pt x="0" y="409194"/>
                        <a:pt x="409194" y="0"/>
                        <a:pt x="914400" y="0"/>
                      </a:cubicBezTo>
                      <a:cubicBezTo>
                        <a:pt x="1312164" y="0"/>
                        <a:pt x="1649730" y="254508"/>
                        <a:pt x="1775460" y="609600"/>
                      </a:cubicBezTo>
                      <a:close/>
                    </a:path>
                  </a:pathLst>
                </a:custGeom>
                <a:solidFill>
                  <a:srgbClr val="D8E2F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9" name="Google Shape;3689;p19"/>
                <p:cNvSpPr/>
                <p:nvPr/>
              </p:nvSpPr>
              <p:spPr>
                <a:xfrm>
                  <a:off x="5181600" y="2362200"/>
                  <a:ext cx="1676400" cy="3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400" h="304800" extrusionOk="0">
                      <a:moveTo>
                        <a:pt x="1676400" y="0"/>
                      </a:moveTo>
                      <a:lnTo>
                        <a:pt x="1676400" y="304800"/>
                      </a:lnTo>
                      <a:lnTo>
                        <a:pt x="1027176" y="304800"/>
                      </a:lnTo>
                      <a:lnTo>
                        <a:pt x="708660" y="3048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1645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0" name="Google Shape;3690;p19"/>
                <p:cNvSpPr/>
                <p:nvPr/>
              </p:nvSpPr>
              <p:spPr>
                <a:xfrm>
                  <a:off x="5181600" y="2057400"/>
                  <a:ext cx="1676400" cy="3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400" h="304800" extrusionOk="0">
                      <a:moveTo>
                        <a:pt x="1676400" y="0"/>
                      </a:moveTo>
                      <a:lnTo>
                        <a:pt x="1676400" y="3048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lnTo>
                        <a:pt x="708660" y="0"/>
                      </a:lnTo>
                      <a:lnTo>
                        <a:pt x="1027176" y="0"/>
                      </a:lnTo>
                      <a:close/>
                    </a:path>
                  </a:pathLst>
                </a:custGeom>
                <a:solidFill>
                  <a:srgbClr val="C3996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1" name="Google Shape;3691;p19"/>
                <p:cNvSpPr/>
                <p:nvPr/>
              </p:nvSpPr>
              <p:spPr>
                <a:xfrm>
                  <a:off x="4572000" y="2057400"/>
                  <a:ext cx="6096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609600" extrusionOk="0">
                      <a:moveTo>
                        <a:pt x="609600" y="304800"/>
                      </a:moveTo>
                      <a:lnTo>
                        <a:pt x="609600" y="609600"/>
                      </a:lnTo>
                      <a:lnTo>
                        <a:pt x="304800" y="609600"/>
                      </a:lnTo>
                      <a:cubicBezTo>
                        <a:pt x="220980" y="609600"/>
                        <a:pt x="144780" y="575310"/>
                        <a:pt x="89154" y="520446"/>
                      </a:cubicBezTo>
                      <a:cubicBezTo>
                        <a:pt x="34290" y="464820"/>
                        <a:pt x="0" y="388620"/>
                        <a:pt x="0" y="304800"/>
                      </a:cubicBezTo>
                      <a:cubicBezTo>
                        <a:pt x="0" y="136398"/>
                        <a:pt x="136398" y="0"/>
                        <a:pt x="304800" y="0"/>
                      </a:cubicBezTo>
                      <a:lnTo>
                        <a:pt x="609600" y="0"/>
                      </a:lnTo>
                      <a:close/>
                    </a:path>
                  </a:pathLst>
                </a:custGeom>
                <a:solidFill>
                  <a:srgbClr val="AAB2B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2" name="Google Shape;3692;p19"/>
                <p:cNvSpPr/>
                <p:nvPr/>
              </p:nvSpPr>
              <p:spPr>
                <a:xfrm>
                  <a:off x="6858000" y="2057400"/>
                  <a:ext cx="609600" cy="60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600" h="609600" extrusionOk="0">
                      <a:moveTo>
                        <a:pt x="537972" y="201930"/>
                      </a:moveTo>
                      <a:cubicBezTo>
                        <a:pt x="581406" y="217932"/>
                        <a:pt x="609600" y="259080"/>
                        <a:pt x="609600" y="304800"/>
                      </a:cubicBezTo>
                      <a:cubicBezTo>
                        <a:pt x="609600" y="350520"/>
                        <a:pt x="581406" y="391668"/>
                        <a:pt x="537972" y="407670"/>
                      </a:cubicBezTo>
                      <a:lnTo>
                        <a:pt x="304800" y="495300"/>
                      </a:lnTo>
                      <a:lnTo>
                        <a:pt x="0" y="609600"/>
                      </a:lnTo>
                      <a:lnTo>
                        <a:pt x="0" y="304800"/>
                      </a:lnTo>
                      <a:lnTo>
                        <a:pt x="0" y="0"/>
                      </a:lnTo>
                      <a:lnTo>
                        <a:pt x="304800" y="114300"/>
                      </a:lnTo>
                      <a:close/>
                    </a:path>
                  </a:pathLst>
                </a:custGeom>
                <a:solidFill>
                  <a:srgbClr val="AAB2B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3" name="Google Shape;3693;p19"/>
                <p:cNvSpPr/>
                <p:nvPr/>
              </p:nvSpPr>
              <p:spPr>
                <a:xfrm>
                  <a:off x="7162800" y="1752600"/>
                  <a:ext cx="1219200" cy="12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9200" h="1219200" extrusionOk="0">
                      <a:moveTo>
                        <a:pt x="1219200" y="152400"/>
                      </a:moveTo>
                      <a:lnTo>
                        <a:pt x="1219200" y="1066800"/>
                      </a:lnTo>
                      <a:cubicBezTo>
                        <a:pt x="1219200" y="1150620"/>
                        <a:pt x="1150620" y="1219200"/>
                        <a:pt x="1066800" y="1219200"/>
                      </a:cubicBezTo>
                      <a:lnTo>
                        <a:pt x="685800" y="1219200"/>
                      </a:lnTo>
                      <a:lnTo>
                        <a:pt x="152400" y="1219200"/>
                      </a:lnTo>
                      <a:cubicBezTo>
                        <a:pt x="68580" y="1219200"/>
                        <a:pt x="0" y="1150620"/>
                        <a:pt x="0" y="1066800"/>
                      </a:cubicBezTo>
                      <a:lnTo>
                        <a:pt x="0" y="800100"/>
                      </a:lnTo>
                      <a:lnTo>
                        <a:pt x="233172" y="712470"/>
                      </a:lnTo>
                      <a:cubicBezTo>
                        <a:pt x="276606" y="696468"/>
                        <a:pt x="304800" y="655320"/>
                        <a:pt x="304800" y="609600"/>
                      </a:cubicBezTo>
                      <a:cubicBezTo>
                        <a:pt x="304800" y="563880"/>
                        <a:pt x="276606" y="522732"/>
                        <a:pt x="233172" y="506730"/>
                      </a:cubicBezTo>
                      <a:lnTo>
                        <a:pt x="0" y="419100"/>
                      </a:lnTo>
                      <a:lnTo>
                        <a:pt x="0" y="152400"/>
                      </a:lnTo>
                      <a:cubicBezTo>
                        <a:pt x="0" y="68580"/>
                        <a:pt x="68580" y="0"/>
                        <a:pt x="152400" y="0"/>
                      </a:cubicBezTo>
                      <a:lnTo>
                        <a:pt x="1066800" y="0"/>
                      </a:lnTo>
                      <a:cubicBezTo>
                        <a:pt x="1150620" y="0"/>
                        <a:pt x="1219200" y="68580"/>
                        <a:pt x="1219200" y="152400"/>
                      </a:cubicBezTo>
                      <a:close/>
                    </a:path>
                  </a:pathLst>
                </a:custGeom>
                <a:solidFill>
                  <a:srgbClr val="88BF4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694" name="Google Shape;3694;p19"/>
              <p:cNvGrpSpPr/>
              <p:nvPr/>
            </p:nvGrpSpPr>
            <p:grpSpPr>
              <a:xfrm>
                <a:off x="3733800" y="1066800"/>
                <a:ext cx="4724400" cy="4724400"/>
                <a:chOff x="3733800" y="1066800"/>
                <a:chExt cx="4724400" cy="4724400"/>
              </a:xfrm>
            </p:grpSpPr>
            <p:sp>
              <p:nvSpPr>
                <p:cNvPr id="3695" name="Google Shape;3695;p19"/>
                <p:cNvSpPr/>
                <p:nvPr/>
              </p:nvSpPr>
              <p:spPr>
                <a:xfrm>
                  <a:off x="3733800" y="1066800"/>
                  <a:ext cx="4724400" cy="472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4400" h="4724400" extrusionOk="0">
                      <a:moveTo>
                        <a:pt x="4572000" y="1967179"/>
                      </a:moveTo>
                      <a:cubicBezTo>
                        <a:pt x="4660468" y="1935632"/>
                        <a:pt x="4724400" y="1851812"/>
                        <a:pt x="4724400" y="1752600"/>
                      </a:cubicBezTo>
                      <a:lnTo>
                        <a:pt x="4724400" y="838200"/>
                      </a:lnTo>
                      <a:cubicBezTo>
                        <a:pt x="4724400" y="712165"/>
                        <a:pt x="4621835" y="609600"/>
                        <a:pt x="4495800" y="609600"/>
                      </a:cubicBezTo>
                      <a:lnTo>
                        <a:pt x="3581400" y="609600"/>
                      </a:lnTo>
                      <a:cubicBezTo>
                        <a:pt x="3455365" y="609600"/>
                        <a:pt x="3352800" y="712165"/>
                        <a:pt x="3352800" y="838200"/>
                      </a:cubicBezTo>
                      <a:lnTo>
                        <a:pt x="3352800" y="994943"/>
                      </a:lnTo>
                      <a:lnTo>
                        <a:pt x="3137992" y="914400"/>
                      </a:lnTo>
                      <a:lnTo>
                        <a:pt x="2531059" y="914400"/>
                      </a:lnTo>
                      <a:cubicBezTo>
                        <a:pt x="2364791" y="373380"/>
                        <a:pt x="1865605" y="0"/>
                        <a:pt x="1295400" y="0"/>
                      </a:cubicBezTo>
                      <a:cubicBezTo>
                        <a:pt x="581101" y="0"/>
                        <a:pt x="0" y="581101"/>
                        <a:pt x="0" y="1295400"/>
                      </a:cubicBezTo>
                      <a:cubicBezTo>
                        <a:pt x="0" y="1904543"/>
                        <a:pt x="423139" y="2415464"/>
                        <a:pt x="990600" y="2553081"/>
                      </a:cubicBezTo>
                      <a:lnTo>
                        <a:pt x="990600" y="2819400"/>
                      </a:lnTo>
                      <a:cubicBezTo>
                        <a:pt x="990600" y="2860319"/>
                        <a:pt x="1002259" y="2898191"/>
                        <a:pt x="1021156" y="2931490"/>
                      </a:cubicBezTo>
                      <a:cubicBezTo>
                        <a:pt x="957224" y="2972029"/>
                        <a:pt x="914400" y="3043047"/>
                        <a:pt x="914400" y="3124200"/>
                      </a:cubicBezTo>
                      <a:lnTo>
                        <a:pt x="914400" y="4343400"/>
                      </a:lnTo>
                      <a:cubicBezTo>
                        <a:pt x="914400" y="4553484"/>
                        <a:pt x="1085317" y="4724400"/>
                        <a:pt x="1295400" y="4724400"/>
                      </a:cubicBezTo>
                      <a:cubicBezTo>
                        <a:pt x="1479347" y="4724400"/>
                        <a:pt x="1633271" y="4593260"/>
                        <a:pt x="1668704" y="4419600"/>
                      </a:cubicBezTo>
                      <a:lnTo>
                        <a:pt x="4191000" y="4419600"/>
                      </a:lnTo>
                      <a:cubicBezTo>
                        <a:pt x="4485132" y="4419600"/>
                        <a:pt x="4724400" y="4180256"/>
                        <a:pt x="4724400" y="3886200"/>
                      </a:cubicBezTo>
                      <a:cubicBezTo>
                        <a:pt x="4724400" y="3760165"/>
                        <a:pt x="4621835" y="3657600"/>
                        <a:pt x="4495800" y="3657600"/>
                      </a:cubicBezTo>
                      <a:lnTo>
                        <a:pt x="4493819" y="3657600"/>
                      </a:lnTo>
                      <a:cubicBezTo>
                        <a:pt x="4542206" y="3593744"/>
                        <a:pt x="4572000" y="3515106"/>
                        <a:pt x="4572000" y="3429000"/>
                      </a:cubicBezTo>
                      <a:close/>
                      <a:moveTo>
                        <a:pt x="3505200" y="838200"/>
                      </a:moveTo>
                      <a:cubicBezTo>
                        <a:pt x="3505200" y="796138"/>
                        <a:pt x="3539414" y="762000"/>
                        <a:pt x="3581400" y="762000"/>
                      </a:cubicBezTo>
                      <a:lnTo>
                        <a:pt x="4495800" y="762000"/>
                      </a:lnTo>
                      <a:cubicBezTo>
                        <a:pt x="4537786" y="762000"/>
                        <a:pt x="4572000" y="796138"/>
                        <a:pt x="4572000" y="838200"/>
                      </a:cubicBezTo>
                      <a:lnTo>
                        <a:pt x="4572000" y="1752600"/>
                      </a:lnTo>
                      <a:cubicBezTo>
                        <a:pt x="4572000" y="1794662"/>
                        <a:pt x="4537786" y="1828800"/>
                        <a:pt x="4495800" y="1828800"/>
                      </a:cubicBezTo>
                      <a:lnTo>
                        <a:pt x="4114800" y="1828800"/>
                      </a:lnTo>
                      <a:lnTo>
                        <a:pt x="3581400" y="1828800"/>
                      </a:lnTo>
                      <a:cubicBezTo>
                        <a:pt x="3539414" y="1828800"/>
                        <a:pt x="3505200" y="1794662"/>
                        <a:pt x="3505200" y="1752600"/>
                      </a:cubicBezTo>
                      <a:lnTo>
                        <a:pt x="3505200" y="1538707"/>
                      </a:lnTo>
                      <a:lnTo>
                        <a:pt x="3603803" y="1501750"/>
                      </a:lnTo>
                      <a:lnTo>
                        <a:pt x="3810000" y="1707947"/>
                      </a:lnTo>
                      <a:lnTo>
                        <a:pt x="4473474" y="1044473"/>
                      </a:lnTo>
                      <a:lnTo>
                        <a:pt x="4365727" y="936727"/>
                      </a:lnTo>
                      <a:lnTo>
                        <a:pt x="3810000" y="1492453"/>
                      </a:lnTo>
                      <a:lnTo>
                        <a:pt x="3749421" y="1431874"/>
                      </a:lnTo>
                      <a:cubicBezTo>
                        <a:pt x="3786911" y="1397203"/>
                        <a:pt x="3810000" y="1348130"/>
                        <a:pt x="3810000" y="1295400"/>
                      </a:cubicBezTo>
                      <a:cubicBezTo>
                        <a:pt x="3810000" y="1218286"/>
                        <a:pt x="3761461" y="1148258"/>
                        <a:pt x="3689223" y="1121054"/>
                      </a:cubicBezTo>
                      <a:lnTo>
                        <a:pt x="3505200" y="1052093"/>
                      </a:lnTo>
                      <a:close/>
                      <a:moveTo>
                        <a:pt x="3810000" y="3352800"/>
                      </a:moveTo>
                      <a:lnTo>
                        <a:pt x="3657600" y="3352800"/>
                      </a:lnTo>
                      <a:lnTo>
                        <a:pt x="3657600" y="2286000"/>
                      </a:lnTo>
                      <a:lnTo>
                        <a:pt x="3810000" y="2286000"/>
                      </a:lnTo>
                      <a:close/>
                      <a:moveTo>
                        <a:pt x="3505200" y="2133600"/>
                      </a:moveTo>
                      <a:lnTo>
                        <a:pt x="3505200" y="3352800"/>
                      </a:lnTo>
                      <a:lnTo>
                        <a:pt x="3352800" y="3352800"/>
                      </a:lnTo>
                      <a:lnTo>
                        <a:pt x="3352800" y="2286000"/>
                      </a:lnTo>
                      <a:lnTo>
                        <a:pt x="2895600" y="2286000"/>
                      </a:lnTo>
                      <a:lnTo>
                        <a:pt x="2895600" y="3352800"/>
                      </a:lnTo>
                      <a:lnTo>
                        <a:pt x="2743200" y="3352800"/>
                      </a:lnTo>
                      <a:lnTo>
                        <a:pt x="2743200" y="2590800"/>
                      </a:lnTo>
                      <a:lnTo>
                        <a:pt x="2286000" y="2590800"/>
                      </a:lnTo>
                      <a:lnTo>
                        <a:pt x="2286000" y="3352800"/>
                      </a:lnTo>
                      <a:lnTo>
                        <a:pt x="1981200" y="3352800"/>
                      </a:lnTo>
                      <a:lnTo>
                        <a:pt x="1981200" y="2393137"/>
                      </a:lnTo>
                      <a:cubicBezTo>
                        <a:pt x="2146630" y="2289505"/>
                        <a:pt x="2287600" y="2149069"/>
                        <a:pt x="2392299" y="1981200"/>
                      </a:cubicBezTo>
                      <a:lnTo>
                        <a:pt x="3581400" y="1981200"/>
                      </a:lnTo>
                      <a:lnTo>
                        <a:pt x="4114800" y="1981200"/>
                      </a:lnTo>
                      <a:lnTo>
                        <a:pt x="4114800" y="3352800"/>
                      </a:lnTo>
                      <a:lnTo>
                        <a:pt x="3962400" y="3352800"/>
                      </a:lnTo>
                      <a:lnTo>
                        <a:pt x="3962400" y="2133600"/>
                      </a:lnTo>
                      <a:close/>
                      <a:moveTo>
                        <a:pt x="3200400" y="3352800"/>
                      </a:moveTo>
                      <a:lnTo>
                        <a:pt x="3048000" y="3352800"/>
                      </a:lnTo>
                      <a:lnTo>
                        <a:pt x="3048000" y="2438400"/>
                      </a:lnTo>
                      <a:lnTo>
                        <a:pt x="3200400" y="2438400"/>
                      </a:lnTo>
                      <a:close/>
                      <a:moveTo>
                        <a:pt x="2590800" y="3352800"/>
                      </a:moveTo>
                      <a:lnTo>
                        <a:pt x="2438400" y="3352800"/>
                      </a:lnTo>
                      <a:lnTo>
                        <a:pt x="2438400" y="2743200"/>
                      </a:lnTo>
                      <a:lnTo>
                        <a:pt x="2590800" y="2743200"/>
                      </a:lnTo>
                      <a:close/>
                      <a:moveTo>
                        <a:pt x="3635655" y="1327023"/>
                      </a:moveTo>
                      <a:lnTo>
                        <a:pt x="3200400" y="1490243"/>
                      </a:lnTo>
                      <a:lnTo>
                        <a:pt x="3200400" y="1100557"/>
                      </a:lnTo>
                      <a:lnTo>
                        <a:pt x="3635578" y="1263701"/>
                      </a:lnTo>
                      <a:cubicBezTo>
                        <a:pt x="3648761" y="1268654"/>
                        <a:pt x="3657600" y="1281379"/>
                        <a:pt x="3657600" y="1295400"/>
                      </a:cubicBezTo>
                      <a:cubicBezTo>
                        <a:pt x="3657600" y="1309421"/>
                        <a:pt x="3648761" y="1322146"/>
                        <a:pt x="3635655" y="1327023"/>
                      </a:cubicBezTo>
                      <a:close/>
                      <a:moveTo>
                        <a:pt x="3048000" y="1219200"/>
                      </a:moveTo>
                      <a:lnTo>
                        <a:pt x="1524000" y="1219200"/>
                      </a:lnTo>
                      <a:lnTo>
                        <a:pt x="1524000" y="1066800"/>
                      </a:lnTo>
                      <a:lnTo>
                        <a:pt x="3048000" y="1066800"/>
                      </a:lnTo>
                      <a:close/>
                      <a:moveTo>
                        <a:pt x="1143000" y="1524000"/>
                      </a:moveTo>
                      <a:cubicBezTo>
                        <a:pt x="1016965" y="1524000"/>
                        <a:pt x="914400" y="1421435"/>
                        <a:pt x="914400" y="1295400"/>
                      </a:cubicBezTo>
                      <a:cubicBezTo>
                        <a:pt x="914400" y="1169365"/>
                        <a:pt x="1016965" y="1066800"/>
                        <a:pt x="1143000" y="1066800"/>
                      </a:cubicBezTo>
                      <a:lnTo>
                        <a:pt x="1371600" y="1066800"/>
                      </a:lnTo>
                      <a:lnTo>
                        <a:pt x="1371600" y="1524000"/>
                      </a:lnTo>
                      <a:close/>
                      <a:moveTo>
                        <a:pt x="1143000" y="914400"/>
                      </a:moveTo>
                      <a:cubicBezTo>
                        <a:pt x="932917" y="914400"/>
                        <a:pt x="762000" y="1085317"/>
                        <a:pt x="762000" y="1295400"/>
                      </a:cubicBezTo>
                      <a:cubicBezTo>
                        <a:pt x="762000" y="1505483"/>
                        <a:pt x="932917" y="1676400"/>
                        <a:pt x="1143000" y="1676400"/>
                      </a:cubicBezTo>
                      <a:lnTo>
                        <a:pt x="2040484" y="1676400"/>
                      </a:lnTo>
                      <a:cubicBezTo>
                        <a:pt x="1898675" y="1953616"/>
                        <a:pt x="1611935" y="2133600"/>
                        <a:pt x="1295400" y="2133600"/>
                      </a:cubicBezTo>
                      <a:cubicBezTo>
                        <a:pt x="833247" y="2133600"/>
                        <a:pt x="457200" y="1757553"/>
                        <a:pt x="457200" y="1295400"/>
                      </a:cubicBezTo>
                      <a:cubicBezTo>
                        <a:pt x="457200" y="833247"/>
                        <a:pt x="833247" y="457200"/>
                        <a:pt x="1295400" y="457200"/>
                      </a:cubicBezTo>
                      <a:cubicBezTo>
                        <a:pt x="1611859" y="457200"/>
                        <a:pt x="1898675" y="637184"/>
                        <a:pt x="2040484" y="914400"/>
                      </a:cubicBezTo>
                      <a:close/>
                      <a:moveTo>
                        <a:pt x="1524000" y="1524000"/>
                      </a:moveTo>
                      <a:lnTo>
                        <a:pt x="1524000" y="1371600"/>
                      </a:lnTo>
                      <a:lnTo>
                        <a:pt x="3048000" y="1371600"/>
                      </a:lnTo>
                      <a:lnTo>
                        <a:pt x="3048000" y="1524000"/>
                      </a:lnTo>
                      <a:close/>
                      <a:moveTo>
                        <a:pt x="3137992" y="1676400"/>
                      </a:moveTo>
                      <a:lnTo>
                        <a:pt x="3352800" y="1595857"/>
                      </a:lnTo>
                      <a:lnTo>
                        <a:pt x="3352800" y="1752600"/>
                      </a:lnTo>
                      <a:cubicBezTo>
                        <a:pt x="3352800" y="1779422"/>
                        <a:pt x="3358286" y="1804873"/>
                        <a:pt x="3366821" y="1828800"/>
                      </a:cubicBezTo>
                      <a:lnTo>
                        <a:pt x="2474671" y="1828800"/>
                      </a:lnTo>
                      <a:cubicBezTo>
                        <a:pt x="2496769" y="1779803"/>
                        <a:pt x="2515057" y="1728673"/>
                        <a:pt x="2531135" y="1676400"/>
                      </a:cubicBezTo>
                      <a:close/>
                      <a:moveTo>
                        <a:pt x="152400" y="1295400"/>
                      </a:moveTo>
                      <a:cubicBezTo>
                        <a:pt x="152400" y="665150"/>
                        <a:pt x="665150" y="152400"/>
                        <a:pt x="1295400" y="152400"/>
                      </a:cubicBezTo>
                      <a:cubicBezTo>
                        <a:pt x="1782699" y="152400"/>
                        <a:pt x="2211934" y="461162"/>
                        <a:pt x="2371725" y="914400"/>
                      </a:cubicBezTo>
                      <a:lnTo>
                        <a:pt x="2208276" y="914400"/>
                      </a:lnTo>
                      <a:cubicBezTo>
                        <a:pt x="2055190" y="547802"/>
                        <a:pt x="1695374" y="304800"/>
                        <a:pt x="1295400" y="304800"/>
                      </a:cubicBezTo>
                      <a:cubicBezTo>
                        <a:pt x="749198" y="304800"/>
                        <a:pt x="304800" y="749198"/>
                        <a:pt x="304800" y="1295400"/>
                      </a:cubicBezTo>
                      <a:cubicBezTo>
                        <a:pt x="304800" y="1841602"/>
                        <a:pt x="749198" y="2286000"/>
                        <a:pt x="1295400" y="2286000"/>
                      </a:cubicBezTo>
                      <a:cubicBezTo>
                        <a:pt x="1695374" y="2286000"/>
                        <a:pt x="2055190" y="2042998"/>
                        <a:pt x="2208276" y="1676400"/>
                      </a:cubicBezTo>
                      <a:lnTo>
                        <a:pt x="2371725" y="1676400"/>
                      </a:lnTo>
                      <a:cubicBezTo>
                        <a:pt x="2211934" y="2129638"/>
                        <a:pt x="1782699" y="2438400"/>
                        <a:pt x="1295400" y="2438400"/>
                      </a:cubicBezTo>
                      <a:cubicBezTo>
                        <a:pt x="665150" y="2438400"/>
                        <a:pt x="152400" y="1925650"/>
                        <a:pt x="152400" y="1295400"/>
                      </a:cubicBezTo>
                      <a:close/>
                      <a:moveTo>
                        <a:pt x="1295400" y="2590800"/>
                      </a:moveTo>
                      <a:cubicBezTo>
                        <a:pt x="1346911" y="2590800"/>
                        <a:pt x="1397584" y="2586685"/>
                        <a:pt x="1447800" y="2580742"/>
                      </a:cubicBezTo>
                      <a:lnTo>
                        <a:pt x="1447800" y="2819400"/>
                      </a:lnTo>
                      <a:cubicBezTo>
                        <a:pt x="1447800" y="2861462"/>
                        <a:pt x="1413586" y="2895600"/>
                        <a:pt x="1371600" y="2895600"/>
                      </a:cubicBezTo>
                      <a:lnTo>
                        <a:pt x="1219200" y="2895600"/>
                      </a:lnTo>
                      <a:cubicBezTo>
                        <a:pt x="1177214" y="2895600"/>
                        <a:pt x="1143000" y="2861462"/>
                        <a:pt x="1143000" y="2819400"/>
                      </a:cubicBezTo>
                      <a:lnTo>
                        <a:pt x="1143000" y="2581047"/>
                      </a:lnTo>
                      <a:cubicBezTo>
                        <a:pt x="1193063" y="2586914"/>
                        <a:pt x="1243737" y="2590800"/>
                        <a:pt x="1295400" y="2590800"/>
                      </a:cubicBezTo>
                      <a:close/>
                      <a:moveTo>
                        <a:pt x="1524000" y="4343400"/>
                      </a:moveTo>
                      <a:cubicBezTo>
                        <a:pt x="1524000" y="4469435"/>
                        <a:pt x="1421435" y="4572000"/>
                        <a:pt x="1295400" y="4572000"/>
                      </a:cubicBezTo>
                      <a:cubicBezTo>
                        <a:pt x="1169365" y="4572000"/>
                        <a:pt x="1066800" y="4469435"/>
                        <a:pt x="1066800" y="4343400"/>
                      </a:cubicBezTo>
                      <a:lnTo>
                        <a:pt x="1066800" y="3124200"/>
                      </a:lnTo>
                      <a:cubicBezTo>
                        <a:pt x="1066800" y="3082138"/>
                        <a:pt x="1101014" y="3048000"/>
                        <a:pt x="1143000" y="3048000"/>
                      </a:cubicBezTo>
                      <a:lnTo>
                        <a:pt x="1219200" y="3048000"/>
                      </a:lnTo>
                      <a:lnTo>
                        <a:pt x="1371600" y="3048000"/>
                      </a:lnTo>
                      <a:lnTo>
                        <a:pt x="1447800" y="3048000"/>
                      </a:lnTo>
                      <a:cubicBezTo>
                        <a:pt x="1489786" y="3048000"/>
                        <a:pt x="1524000" y="3082138"/>
                        <a:pt x="1524000" y="3124200"/>
                      </a:cubicBezTo>
                      <a:close/>
                      <a:moveTo>
                        <a:pt x="4572000" y="3886200"/>
                      </a:moveTo>
                      <a:cubicBezTo>
                        <a:pt x="4572000" y="4096284"/>
                        <a:pt x="4401084" y="4267200"/>
                        <a:pt x="4191000" y="4267200"/>
                      </a:cubicBezTo>
                      <a:lnTo>
                        <a:pt x="1676400" y="4267200"/>
                      </a:lnTo>
                      <a:lnTo>
                        <a:pt x="1676400" y="3810000"/>
                      </a:lnTo>
                      <a:lnTo>
                        <a:pt x="4191000" y="3810000"/>
                      </a:lnTo>
                      <a:lnTo>
                        <a:pt x="4495800" y="3810000"/>
                      </a:lnTo>
                      <a:cubicBezTo>
                        <a:pt x="4537786" y="3810000"/>
                        <a:pt x="4572000" y="3844138"/>
                        <a:pt x="4572000" y="3886200"/>
                      </a:cubicBezTo>
                      <a:close/>
                      <a:moveTo>
                        <a:pt x="1676400" y="3657600"/>
                      </a:moveTo>
                      <a:lnTo>
                        <a:pt x="1676400" y="3124200"/>
                      </a:lnTo>
                      <a:cubicBezTo>
                        <a:pt x="1676400" y="3043047"/>
                        <a:pt x="1633576" y="2972029"/>
                        <a:pt x="1569644" y="2931490"/>
                      </a:cubicBezTo>
                      <a:cubicBezTo>
                        <a:pt x="1588541" y="2898191"/>
                        <a:pt x="1600200" y="2860319"/>
                        <a:pt x="1600200" y="2819400"/>
                      </a:cubicBezTo>
                      <a:lnTo>
                        <a:pt x="1600200" y="2553843"/>
                      </a:lnTo>
                      <a:cubicBezTo>
                        <a:pt x="1679296" y="2534641"/>
                        <a:pt x="1755724" y="2508428"/>
                        <a:pt x="1828800" y="2475281"/>
                      </a:cubicBezTo>
                      <a:lnTo>
                        <a:pt x="1828800" y="3352800"/>
                      </a:lnTo>
                      <a:cubicBezTo>
                        <a:pt x="1828800" y="3436849"/>
                        <a:pt x="1897151" y="3505200"/>
                        <a:pt x="1981200" y="3505200"/>
                      </a:cubicBezTo>
                      <a:lnTo>
                        <a:pt x="4114800" y="3505200"/>
                      </a:lnTo>
                      <a:cubicBezTo>
                        <a:pt x="4198849" y="3505200"/>
                        <a:pt x="4267200" y="3436849"/>
                        <a:pt x="4267200" y="3352800"/>
                      </a:cubicBezTo>
                      <a:lnTo>
                        <a:pt x="4267200" y="1981200"/>
                      </a:lnTo>
                      <a:lnTo>
                        <a:pt x="4419600" y="1981200"/>
                      </a:lnTo>
                      <a:lnTo>
                        <a:pt x="4419600" y="3429000"/>
                      </a:lnTo>
                      <a:cubicBezTo>
                        <a:pt x="4419600" y="3555035"/>
                        <a:pt x="4317035" y="3657600"/>
                        <a:pt x="4191000" y="365760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6" name="Google Shape;3696;p19"/>
                <p:cNvSpPr/>
                <p:nvPr/>
              </p:nvSpPr>
              <p:spPr>
                <a:xfrm>
                  <a:off x="72390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7" name="Google Shape;3697;p19"/>
                <p:cNvSpPr/>
                <p:nvPr/>
              </p:nvSpPr>
              <p:spPr>
                <a:xfrm>
                  <a:off x="78486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8" name="Google Shape;3698;p19"/>
                <p:cNvSpPr/>
                <p:nvPr/>
              </p:nvSpPr>
              <p:spPr>
                <a:xfrm>
                  <a:off x="7543800" y="5029200"/>
                  <a:ext cx="152400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00" h="152400" extrusionOk="0">
                      <a:moveTo>
                        <a:pt x="0" y="0"/>
                      </a:moveTo>
                      <a:lnTo>
                        <a:pt x="152400" y="0"/>
                      </a:lnTo>
                      <a:lnTo>
                        <a:pt x="152400" y="152400"/>
                      </a:lnTo>
                      <a:lnTo>
                        <a:pt x="0" y="152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3699" name="Google Shape;3699;p19"/>
          <p:cNvGrpSpPr/>
          <p:nvPr/>
        </p:nvGrpSpPr>
        <p:grpSpPr>
          <a:xfrm>
            <a:off x="-812316" y="238814"/>
            <a:ext cx="896786" cy="896786"/>
            <a:chOff x="-812316" y="238814"/>
            <a:chExt cx="896786" cy="896786"/>
          </a:xfrm>
        </p:grpSpPr>
        <p:sp>
          <p:nvSpPr>
            <p:cNvPr id="3700" name="Google Shape;3700;p19"/>
            <p:cNvSpPr/>
            <p:nvPr/>
          </p:nvSpPr>
          <p:spPr>
            <a:xfrm>
              <a:off x="-812316" y="238814"/>
              <a:ext cx="896786" cy="89678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1" name="Google Shape;3701;p19"/>
            <p:cNvSpPr/>
            <p:nvPr/>
          </p:nvSpPr>
          <p:spPr>
            <a:xfrm>
              <a:off x="-726564" y="313725"/>
              <a:ext cx="745958" cy="745958"/>
            </a:xfrm>
            <a:prstGeom prst="ellipse">
              <a:avLst/>
            </a:prstGeom>
            <a:solidFill>
              <a:srgbClr val="B811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702" name="Google Shape;3702;p19"/>
            <p:cNvGrpSpPr/>
            <p:nvPr/>
          </p:nvGrpSpPr>
          <p:grpSpPr>
            <a:xfrm>
              <a:off x="-573509" y="396206"/>
              <a:ext cx="442629" cy="542493"/>
              <a:chOff x="4819650" y="1862137"/>
              <a:chExt cx="2558414" cy="3135630"/>
            </a:xfrm>
          </p:grpSpPr>
          <p:sp>
            <p:nvSpPr>
              <p:cNvPr id="3703" name="Google Shape;3703;p19"/>
              <p:cNvSpPr/>
              <p:nvPr/>
            </p:nvSpPr>
            <p:spPr>
              <a:xfrm>
                <a:off x="6353175" y="3360420"/>
                <a:ext cx="621029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621029" h="45720" extrusionOk="0">
                    <a:moveTo>
                      <a:pt x="38100" y="20002"/>
                    </a:moveTo>
                    <a:lnTo>
                      <a:pt x="0" y="32385"/>
                    </a:lnTo>
                    <a:cubicBezTo>
                      <a:pt x="11430" y="39052"/>
                      <a:pt x="27622" y="44767"/>
                      <a:pt x="50483" y="44767"/>
                    </a:cubicBezTo>
                    <a:cubicBezTo>
                      <a:pt x="51435" y="44767"/>
                      <a:pt x="53340" y="44767"/>
                      <a:pt x="54292" y="44767"/>
                    </a:cubicBezTo>
                    <a:cubicBezTo>
                      <a:pt x="58103" y="44767"/>
                      <a:pt x="60960" y="44767"/>
                      <a:pt x="63817" y="45720"/>
                    </a:cubicBezTo>
                    <a:lnTo>
                      <a:pt x="604838" y="45720"/>
                    </a:lnTo>
                    <a:cubicBezTo>
                      <a:pt x="610553" y="30480"/>
                      <a:pt x="616268" y="15240"/>
                      <a:pt x="621030" y="0"/>
                    </a:cubicBezTo>
                    <a:lnTo>
                      <a:pt x="83820" y="0"/>
                    </a:lnTo>
                    <a:cubicBezTo>
                      <a:pt x="70485" y="7620"/>
                      <a:pt x="55245" y="14288"/>
                      <a:pt x="38100" y="200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04" name="Google Shape;3704;p19"/>
              <p:cNvSpPr/>
              <p:nvPr/>
            </p:nvSpPr>
            <p:spPr>
              <a:xfrm>
                <a:off x="5218747" y="3360420"/>
                <a:ext cx="625792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625792" h="45720" extrusionOk="0">
                    <a:moveTo>
                      <a:pt x="570548" y="44767"/>
                    </a:moveTo>
                    <a:cubicBezTo>
                      <a:pt x="572453" y="44767"/>
                      <a:pt x="573405" y="44767"/>
                      <a:pt x="575310" y="44767"/>
                    </a:cubicBezTo>
                    <a:cubicBezTo>
                      <a:pt x="599123" y="44767"/>
                      <a:pt x="614363" y="39052"/>
                      <a:pt x="625793" y="32385"/>
                    </a:cubicBezTo>
                    <a:lnTo>
                      <a:pt x="587693" y="20002"/>
                    </a:lnTo>
                    <a:cubicBezTo>
                      <a:pt x="570548" y="14288"/>
                      <a:pt x="555307" y="7620"/>
                      <a:pt x="541020" y="0"/>
                    </a:cubicBezTo>
                    <a:lnTo>
                      <a:pt x="0" y="0"/>
                    </a:lnTo>
                    <a:cubicBezTo>
                      <a:pt x="4763" y="15240"/>
                      <a:pt x="10477" y="30480"/>
                      <a:pt x="16192" y="45720"/>
                    </a:cubicBezTo>
                    <a:lnTo>
                      <a:pt x="561023" y="45720"/>
                    </a:lnTo>
                    <a:cubicBezTo>
                      <a:pt x="563880" y="44767"/>
                      <a:pt x="566738" y="44767"/>
                      <a:pt x="570548" y="4476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05" name="Google Shape;3705;p19"/>
              <p:cNvSpPr/>
              <p:nvPr/>
            </p:nvSpPr>
            <p:spPr>
              <a:xfrm>
                <a:off x="6231254" y="3445192"/>
                <a:ext cx="710565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710565" h="45720" extrusionOk="0">
                    <a:moveTo>
                      <a:pt x="188595" y="953"/>
                    </a:moveTo>
                    <a:cubicBezTo>
                      <a:pt x="167640" y="14288"/>
                      <a:pt x="124778" y="27623"/>
                      <a:pt x="81915" y="27623"/>
                    </a:cubicBezTo>
                    <a:lnTo>
                      <a:pt x="80963" y="27623"/>
                    </a:lnTo>
                    <a:cubicBezTo>
                      <a:pt x="77153" y="27623"/>
                      <a:pt x="73342" y="26670"/>
                      <a:pt x="70485" y="25717"/>
                    </a:cubicBezTo>
                    <a:cubicBezTo>
                      <a:pt x="57150" y="33338"/>
                      <a:pt x="26670" y="41910"/>
                      <a:pt x="0" y="45720"/>
                    </a:cubicBezTo>
                    <a:lnTo>
                      <a:pt x="688658" y="45720"/>
                    </a:lnTo>
                    <a:cubicBezTo>
                      <a:pt x="696278" y="30480"/>
                      <a:pt x="703898" y="15240"/>
                      <a:pt x="710565" y="0"/>
                    </a:cubicBezTo>
                    <a:lnTo>
                      <a:pt x="189548" y="0"/>
                    </a:lnTo>
                    <a:cubicBezTo>
                      <a:pt x="189548" y="953"/>
                      <a:pt x="189548" y="953"/>
                      <a:pt x="188595" y="95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06" name="Google Shape;3706;p19"/>
              <p:cNvSpPr/>
              <p:nvPr/>
            </p:nvSpPr>
            <p:spPr>
              <a:xfrm>
                <a:off x="5252085" y="3446145"/>
                <a:ext cx="714374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714374" h="45720" extrusionOk="0">
                    <a:moveTo>
                      <a:pt x="643890" y="25717"/>
                    </a:moveTo>
                    <a:cubicBezTo>
                      <a:pt x="641032" y="26670"/>
                      <a:pt x="637223" y="27622"/>
                      <a:pt x="633413" y="27622"/>
                    </a:cubicBezTo>
                    <a:lnTo>
                      <a:pt x="632460" y="27622"/>
                    </a:lnTo>
                    <a:cubicBezTo>
                      <a:pt x="589598" y="27622"/>
                      <a:pt x="546735" y="14288"/>
                      <a:pt x="525780" y="952"/>
                    </a:cubicBezTo>
                    <a:cubicBezTo>
                      <a:pt x="525780" y="952"/>
                      <a:pt x="524828" y="0"/>
                      <a:pt x="523875" y="0"/>
                    </a:cubicBezTo>
                    <a:lnTo>
                      <a:pt x="0" y="0"/>
                    </a:lnTo>
                    <a:cubicBezTo>
                      <a:pt x="6667" y="15240"/>
                      <a:pt x="14288" y="30480"/>
                      <a:pt x="21907" y="45720"/>
                    </a:cubicBezTo>
                    <a:lnTo>
                      <a:pt x="714375" y="45720"/>
                    </a:lnTo>
                    <a:cubicBezTo>
                      <a:pt x="687705" y="41910"/>
                      <a:pt x="657225" y="33338"/>
                      <a:pt x="643890" y="2571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07" name="Google Shape;3707;p19"/>
              <p:cNvSpPr/>
              <p:nvPr/>
            </p:nvSpPr>
            <p:spPr>
              <a:xfrm>
                <a:off x="4989989" y="1862137"/>
                <a:ext cx="2212551" cy="2412682"/>
              </a:xfrm>
              <a:custGeom>
                <a:avLst/>
                <a:gdLst/>
                <a:ahLst/>
                <a:cxnLst/>
                <a:rect l="l" t="t" r="r" b="b"/>
                <a:pathLst>
                  <a:path w="2212551" h="2412682" extrusionOk="0">
                    <a:moveTo>
                      <a:pt x="78263" y="1206818"/>
                    </a:moveTo>
                    <a:cubicBezTo>
                      <a:pt x="54450" y="1213485"/>
                      <a:pt x="36353" y="1225868"/>
                      <a:pt x="23018" y="1245870"/>
                    </a:cubicBezTo>
                    <a:cubicBezTo>
                      <a:pt x="-23655" y="1316355"/>
                      <a:pt x="10635" y="1460183"/>
                      <a:pt x="38258" y="1575435"/>
                    </a:cubicBezTo>
                    <a:cubicBezTo>
                      <a:pt x="47783" y="1616393"/>
                      <a:pt x="57308" y="1655445"/>
                      <a:pt x="61118" y="1684973"/>
                    </a:cubicBezTo>
                    <a:cubicBezTo>
                      <a:pt x="62070" y="1689735"/>
                      <a:pt x="62070" y="1695450"/>
                      <a:pt x="63023" y="1701165"/>
                    </a:cubicBezTo>
                    <a:cubicBezTo>
                      <a:pt x="67785" y="1736408"/>
                      <a:pt x="73500" y="1777365"/>
                      <a:pt x="65880" y="1802130"/>
                    </a:cubicBezTo>
                    <a:lnTo>
                      <a:pt x="63023" y="1809750"/>
                    </a:lnTo>
                    <a:lnTo>
                      <a:pt x="70643" y="1811655"/>
                    </a:lnTo>
                    <a:cubicBezTo>
                      <a:pt x="96360" y="1817370"/>
                      <a:pt x="128745" y="1842135"/>
                      <a:pt x="157320" y="1864995"/>
                    </a:cubicBezTo>
                    <a:cubicBezTo>
                      <a:pt x="161130" y="1868805"/>
                      <a:pt x="165893" y="1871663"/>
                      <a:pt x="169703" y="1874520"/>
                    </a:cubicBezTo>
                    <a:cubicBezTo>
                      <a:pt x="192563" y="1892618"/>
                      <a:pt x="222090" y="1920240"/>
                      <a:pt x="252570" y="1948815"/>
                    </a:cubicBezTo>
                    <a:cubicBezTo>
                      <a:pt x="336390" y="2027873"/>
                      <a:pt x="441165" y="2126933"/>
                      <a:pt x="524985" y="2126933"/>
                    </a:cubicBezTo>
                    <a:cubicBezTo>
                      <a:pt x="526890" y="2126933"/>
                      <a:pt x="528795" y="2126933"/>
                      <a:pt x="530700" y="2126933"/>
                    </a:cubicBezTo>
                    <a:cubicBezTo>
                      <a:pt x="554513" y="2125980"/>
                      <a:pt x="575468" y="2115503"/>
                      <a:pt x="592613" y="2098358"/>
                    </a:cubicBezTo>
                    <a:cubicBezTo>
                      <a:pt x="585945" y="2122170"/>
                      <a:pt x="587850" y="2145030"/>
                      <a:pt x="599280" y="2165985"/>
                    </a:cubicBezTo>
                    <a:cubicBezTo>
                      <a:pt x="637380" y="2241233"/>
                      <a:pt x="778350" y="2284095"/>
                      <a:pt x="891698" y="2317433"/>
                    </a:cubicBezTo>
                    <a:cubicBezTo>
                      <a:pt x="932655" y="2329815"/>
                      <a:pt x="970755" y="2341245"/>
                      <a:pt x="997425" y="2352675"/>
                    </a:cubicBezTo>
                    <a:cubicBezTo>
                      <a:pt x="1002188" y="2354580"/>
                      <a:pt x="1006950" y="2356485"/>
                      <a:pt x="1011713" y="2358390"/>
                    </a:cubicBezTo>
                    <a:cubicBezTo>
                      <a:pt x="1045050" y="2371725"/>
                      <a:pt x="1083150" y="2386965"/>
                      <a:pt x="1101248" y="2406968"/>
                    </a:cubicBezTo>
                    <a:lnTo>
                      <a:pt x="1106963" y="2412683"/>
                    </a:lnTo>
                    <a:lnTo>
                      <a:pt x="1112678" y="2406968"/>
                    </a:lnTo>
                    <a:cubicBezTo>
                      <a:pt x="1130775" y="2387918"/>
                      <a:pt x="1168875" y="2372678"/>
                      <a:pt x="1202213" y="2358390"/>
                    </a:cubicBezTo>
                    <a:cubicBezTo>
                      <a:pt x="1206975" y="2356485"/>
                      <a:pt x="1211738" y="2354580"/>
                      <a:pt x="1216500" y="2352675"/>
                    </a:cubicBezTo>
                    <a:cubicBezTo>
                      <a:pt x="1243170" y="2341245"/>
                      <a:pt x="1282223" y="2329815"/>
                      <a:pt x="1322228" y="2317433"/>
                    </a:cubicBezTo>
                    <a:cubicBezTo>
                      <a:pt x="1435575" y="2283143"/>
                      <a:pt x="1576545" y="2241233"/>
                      <a:pt x="1614645" y="2165985"/>
                    </a:cubicBezTo>
                    <a:cubicBezTo>
                      <a:pt x="1625123" y="2145030"/>
                      <a:pt x="1627028" y="2121218"/>
                      <a:pt x="1620360" y="2097405"/>
                    </a:cubicBezTo>
                    <a:cubicBezTo>
                      <a:pt x="1637505" y="2114550"/>
                      <a:pt x="1658460" y="2124075"/>
                      <a:pt x="1682273" y="2125980"/>
                    </a:cubicBezTo>
                    <a:cubicBezTo>
                      <a:pt x="1684178" y="2125980"/>
                      <a:pt x="1686083" y="2125980"/>
                      <a:pt x="1687988" y="2125980"/>
                    </a:cubicBezTo>
                    <a:cubicBezTo>
                      <a:pt x="1771808" y="2125980"/>
                      <a:pt x="1875630" y="2027873"/>
                      <a:pt x="1960403" y="1947863"/>
                    </a:cubicBezTo>
                    <a:cubicBezTo>
                      <a:pt x="1990883" y="1918335"/>
                      <a:pt x="2020410" y="1891665"/>
                      <a:pt x="2043270" y="1873568"/>
                    </a:cubicBezTo>
                    <a:cubicBezTo>
                      <a:pt x="2047080" y="1870710"/>
                      <a:pt x="2051843" y="1866900"/>
                      <a:pt x="2055653" y="1864043"/>
                    </a:cubicBezTo>
                    <a:cubicBezTo>
                      <a:pt x="2084228" y="1842135"/>
                      <a:pt x="2116613" y="1816418"/>
                      <a:pt x="2142330" y="1810703"/>
                    </a:cubicBezTo>
                    <a:lnTo>
                      <a:pt x="2149950" y="1808798"/>
                    </a:lnTo>
                    <a:lnTo>
                      <a:pt x="2147093" y="1801178"/>
                    </a:lnTo>
                    <a:cubicBezTo>
                      <a:pt x="2139473" y="1776413"/>
                      <a:pt x="2145188" y="1735455"/>
                      <a:pt x="2149950" y="1700213"/>
                    </a:cubicBezTo>
                    <a:cubicBezTo>
                      <a:pt x="2150903" y="1694498"/>
                      <a:pt x="2151855" y="1689735"/>
                      <a:pt x="2151855" y="1684020"/>
                    </a:cubicBezTo>
                    <a:cubicBezTo>
                      <a:pt x="2155665" y="1655445"/>
                      <a:pt x="2165190" y="1616393"/>
                      <a:pt x="2174715" y="1574483"/>
                    </a:cubicBezTo>
                    <a:cubicBezTo>
                      <a:pt x="2202338" y="1459230"/>
                      <a:pt x="2235675" y="1315403"/>
                      <a:pt x="2189955" y="1244918"/>
                    </a:cubicBezTo>
                    <a:cubicBezTo>
                      <a:pt x="2176620" y="1224915"/>
                      <a:pt x="2157570" y="1211580"/>
                      <a:pt x="2133758" y="1205865"/>
                    </a:cubicBezTo>
                    <a:cubicBezTo>
                      <a:pt x="2157570" y="1199198"/>
                      <a:pt x="2175668" y="1186815"/>
                      <a:pt x="2189003" y="1166813"/>
                    </a:cubicBezTo>
                    <a:cubicBezTo>
                      <a:pt x="2235675" y="1096328"/>
                      <a:pt x="2201385" y="952500"/>
                      <a:pt x="2173763" y="837248"/>
                    </a:cubicBezTo>
                    <a:cubicBezTo>
                      <a:pt x="2164238" y="796290"/>
                      <a:pt x="2154713" y="757238"/>
                      <a:pt x="2150903" y="727710"/>
                    </a:cubicBezTo>
                    <a:cubicBezTo>
                      <a:pt x="2149950" y="722948"/>
                      <a:pt x="2149950" y="717233"/>
                      <a:pt x="2148998" y="711518"/>
                    </a:cubicBezTo>
                    <a:cubicBezTo>
                      <a:pt x="2144235" y="676275"/>
                      <a:pt x="2138520" y="635318"/>
                      <a:pt x="2146140" y="610553"/>
                    </a:cubicBezTo>
                    <a:lnTo>
                      <a:pt x="2148998" y="602933"/>
                    </a:lnTo>
                    <a:lnTo>
                      <a:pt x="2141378" y="601028"/>
                    </a:lnTo>
                    <a:cubicBezTo>
                      <a:pt x="2115660" y="595313"/>
                      <a:pt x="2083275" y="570548"/>
                      <a:pt x="2054700" y="547688"/>
                    </a:cubicBezTo>
                    <a:cubicBezTo>
                      <a:pt x="2049938" y="543878"/>
                      <a:pt x="2046128" y="541020"/>
                      <a:pt x="2042318" y="538163"/>
                    </a:cubicBezTo>
                    <a:cubicBezTo>
                      <a:pt x="2019458" y="520065"/>
                      <a:pt x="1989930" y="492443"/>
                      <a:pt x="1959450" y="463868"/>
                    </a:cubicBezTo>
                    <a:cubicBezTo>
                      <a:pt x="1875630" y="384810"/>
                      <a:pt x="1770855" y="285750"/>
                      <a:pt x="1687035" y="285750"/>
                    </a:cubicBezTo>
                    <a:cubicBezTo>
                      <a:pt x="1685130" y="285750"/>
                      <a:pt x="1683225" y="285750"/>
                      <a:pt x="1681320" y="285750"/>
                    </a:cubicBezTo>
                    <a:cubicBezTo>
                      <a:pt x="1657508" y="286703"/>
                      <a:pt x="1636553" y="297180"/>
                      <a:pt x="1619408" y="314325"/>
                    </a:cubicBezTo>
                    <a:cubicBezTo>
                      <a:pt x="1626075" y="290513"/>
                      <a:pt x="1624170" y="267653"/>
                      <a:pt x="1612740" y="246698"/>
                    </a:cubicBezTo>
                    <a:cubicBezTo>
                      <a:pt x="1574640" y="171450"/>
                      <a:pt x="1433670" y="128588"/>
                      <a:pt x="1319370" y="95250"/>
                    </a:cubicBezTo>
                    <a:cubicBezTo>
                      <a:pt x="1278413" y="82868"/>
                      <a:pt x="1240313" y="71438"/>
                      <a:pt x="1213643" y="60008"/>
                    </a:cubicBezTo>
                    <a:cubicBezTo>
                      <a:pt x="1208880" y="58103"/>
                      <a:pt x="1204118" y="56197"/>
                      <a:pt x="1199355" y="54293"/>
                    </a:cubicBezTo>
                    <a:cubicBezTo>
                      <a:pt x="1166018" y="40958"/>
                      <a:pt x="1127918" y="25717"/>
                      <a:pt x="1109820" y="5715"/>
                    </a:cubicBezTo>
                    <a:lnTo>
                      <a:pt x="1106010" y="0"/>
                    </a:lnTo>
                    <a:lnTo>
                      <a:pt x="1100295" y="5715"/>
                    </a:lnTo>
                    <a:cubicBezTo>
                      <a:pt x="1082198" y="24765"/>
                      <a:pt x="1044098" y="40005"/>
                      <a:pt x="1010760" y="54293"/>
                    </a:cubicBezTo>
                    <a:cubicBezTo>
                      <a:pt x="1005998" y="56197"/>
                      <a:pt x="1001235" y="58103"/>
                      <a:pt x="996473" y="60008"/>
                    </a:cubicBezTo>
                    <a:cubicBezTo>
                      <a:pt x="969803" y="71438"/>
                      <a:pt x="930750" y="82868"/>
                      <a:pt x="890745" y="95250"/>
                    </a:cubicBezTo>
                    <a:cubicBezTo>
                      <a:pt x="777398" y="129540"/>
                      <a:pt x="636428" y="171450"/>
                      <a:pt x="598328" y="246698"/>
                    </a:cubicBezTo>
                    <a:cubicBezTo>
                      <a:pt x="587850" y="267653"/>
                      <a:pt x="585945" y="291465"/>
                      <a:pt x="592613" y="315278"/>
                    </a:cubicBezTo>
                    <a:cubicBezTo>
                      <a:pt x="575468" y="298133"/>
                      <a:pt x="554513" y="288608"/>
                      <a:pt x="530700" y="286703"/>
                    </a:cubicBezTo>
                    <a:cubicBezTo>
                      <a:pt x="445928" y="281940"/>
                      <a:pt x="339248" y="382905"/>
                      <a:pt x="252570" y="464820"/>
                    </a:cubicBezTo>
                    <a:cubicBezTo>
                      <a:pt x="222090" y="494348"/>
                      <a:pt x="192563" y="521018"/>
                      <a:pt x="169703" y="539115"/>
                    </a:cubicBezTo>
                    <a:cubicBezTo>
                      <a:pt x="165893" y="541973"/>
                      <a:pt x="161130" y="545783"/>
                      <a:pt x="157320" y="548640"/>
                    </a:cubicBezTo>
                    <a:cubicBezTo>
                      <a:pt x="128745" y="570548"/>
                      <a:pt x="96360" y="596265"/>
                      <a:pt x="70643" y="601980"/>
                    </a:cubicBezTo>
                    <a:lnTo>
                      <a:pt x="63023" y="603885"/>
                    </a:lnTo>
                    <a:lnTo>
                      <a:pt x="65880" y="611505"/>
                    </a:lnTo>
                    <a:cubicBezTo>
                      <a:pt x="73500" y="636270"/>
                      <a:pt x="67785" y="677228"/>
                      <a:pt x="63023" y="712470"/>
                    </a:cubicBezTo>
                    <a:cubicBezTo>
                      <a:pt x="62070" y="718185"/>
                      <a:pt x="61118" y="722948"/>
                      <a:pt x="61118" y="728663"/>
                    </a:cubicBezTo>
                    <a:cubicBezTo>
                      <a:pt x="57308" y="757238"/>
                      <a:pt x="47783" y="796290"/>
                      <a:pt x="38258" y="838200"/>
                    </a:cubicBezTo>
                    <a:cubicBezTo>
                      <a:pt x="10635" y="953453"/>
                      <a:pt x="-22702" y="1097280"/>
                      <a:pt x="23018" y="1167765"/>
                    </a:cubicBezTo>
                    <a:cubicBezTo>
                      <a:pt x="35400" y="1187768"/>
                      <a:pt x="53498" y="1201103"/>
                      <a:pt x="78263" y="1206818"/>
                    </a:cubicBezTo>
                    <a:close/>
                    <a:moveTo>
                      <a:pt x="1106963" y="193358"/>
                    </a:moveTo>
                    <a:cubicBezTo>
                      <a:pt x="1663223" y="193358"/>
                      <a:pt x="2115660" y="647700"/>
                      <a:pt x="2115660" y="1206818"/>
                    </a:cubicBezTo>
                    <a:cubicBezTo>
                      <a:pt x="2115660" y="1765935"/>
                      <a:pt x="1663223" y="2220278"/>
                      <a:pt x="1106963" y="2220278"/>
                    </a:cubicBezTo>
                    <a:cubicBezTo>
                      <a:pt x="550703" y="2220278"/>
                      <a:pt x="98265" y="1765935"/>
                      <a:pt x="98265" y="1206818"/>
                    </a:cubicBezTo>
                    <a:cubicBezTo>
                      <a:pt x="98265" y="647700"/>
                      <a:pt x="550703" y="193358"/>
                      <a:pt x="1106963" y="1933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08" name="Google Shape;3708;p19"/>
              <p:cNvSpPr/>
              <p:nvPr/>
            </p:nvSpPr>
            <p:spPr>
              <a:xfrm>
                <a:off x="5638800" y="3871912"/>
                <a:ext cx="916304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916304" h="45720" extrusionOk="0">
                    <a:moveTo>
                      <a:pt x="90488" y="45720"/>
                    </a:moveTo>
                    <a:lnTo>
                      <a:pt x="825818" y="45720"/>
                    </a:lnTo>
                    <a:cubicBezTo>
                      <a:pt x="857250" y="32385"/>
                      <a:pt x="887730" y="17145"/>
                      <a:pt x="916305" y="0"/>
                    </a:cubicBezTo>
                    <a:lnTo>
                      <a:pt x="0" y="0"/>
                    </a:lnTo>
                    <a:cubicBezTo>
                      <a:pt x="28575" y="16192"/>
                      <a:pt x="59055" y="31433"/>
                      <a:pt x="90488" y="457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09" name="Google Shape;3709;p19"/>
              <p:cNvSpPr/>
              <p:nvPr/>
            </p:nvSpPr>
            <p:spPr>
              <a:xfrm>
                <a:off x="5838825" y="3957637"/>
                <a:ext cx="516254" cy="36195"/>
              </a:xfrm>
              <a:custGeom>
                <a:avLst/>
                <a:gdLst/>
                <a:ahLst/>
                <a:cxnLst/>
                <a:rect l="l" t="t" r="r" b="b"/>
                <a:pathLst>
                  <a:path w="516254" h="36195" extrusionOk="0">
                    <a:moveTo>
                      <a:pt x="258128" y="36195"/>
                    </a:moveTo>
                    <a:cubicBezTo>
                      <a:pt x="347663" y="36195"/>
                      <a:pt x="434340" y="23813"/>
                      <a:pt x="516255" y="0"/>
                    </a:cubicBezTo>
                    <a:lnTo>
                      <a:pt x="0" y="0"/>
                    </a:lnTo>
                    <a:cubicBezTo>
                      <a:pt x="81915" y="22860"/>
                      <a:pt x="168592" y="36195"/>
                      <a:pt x="258128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10" name="Google Shape;3710;p19"/>
              <p:cNvSpPr/>
              <p:nvPr/>
            </p:nvSpPr>
            <p:spPr>
              <a:xfrm>
                <a:off x="6180772" y="3058477"/>
                <a:ext cx="205999" cy="305752"/>
              </a:xfrm>
              <a:custGeom>
                <a:avLst/>
                <a:gdLst/>
                <a:ahLst/>
                <a:cxnLst/>
                <a:rect l="l" t="t" r="r" b="b"/>
                <a:pathLst>
                  <a:path w="205999" h="305752" extrusionOk="0">
                    <a:moveTo>
                      <a:pt x="140018" y="11430"/>
                    </a:moveTo>
                    <a:cubicBezTo>
                      <a:pt x="134303" y="5715"/>
                      <a:pt x="115253" y="0"/>
                      <a:pt x="92393" y="0"/>
                    </a:cubicBezTo>
                    <a:cubicBezTo>
                      <a:pt x="81915" y="0"/>
                      <a:pt x="72390" y="952"/>
                      <a:pt x="62865" y="3810"/>
                    </a:cubicBezTo>
                    <a:cubicBezTo>
                      <a:pt x="28575" y="12382"/>
                      <a:pt x="0" y="48577"/>
                      <a:pt x="0" y="66675"/>
                    </a:cubicBezTo>
                    <a:cubicBezTo>
                      <a:pt x="10478" y="80010"/>
                      <a:pt x="23813" y="94297"/>
                      <a:pt x="36195" y="106680"/>
                    </a:cubicBezTo>
                    <a:cubicBezTo>
                      <a:pt x="63818" y="133350"/>
                      <a:pt x="89535" y="160020"/>
                      <a:pt x="90488" y="196215"/>
                    </a:cubicBezTo>
                    <a:cubicBezTo>
                      <a:pt x="91440" y="213360"/>
                      <a:pt x="88583" y="228600"/>
                      <a:pt x="82868" y="243840"/>
                    </a:cubicBezTo>
                    <a:cubicBezTo>
                      <a:pt x="70485" y="276225"/>
                      <a:pt x="40958" y="295275"/>
                      <a:pt x="14288" y="305752"/>
                    </a:cubicBezTo>
                    <a:cubicBezTo>
                      <a:pt x="92393" y="301942"/>
                      <a:pt x="149543" y="284797"/>
                      <a:pt x="179070" y="253365"/>
                    </a:cubicBezTo>
                    <a:cubicBezTo>
                      <a:pt x="199073" y="233363"/>
                      <a:pt x="207645" y="206692"/>
                      <a:pt x="205740" y="174307"/>
                    </a:cubicBezTo>
                    <a:cubicBezTo>
                      <a:pt x="203835" y="152400"/>
                      <a:pt x="187643" y="130492"/>
                      <a:pt x="172403" y="108585"/>
                    </a:cubicBezTo>
                    <a:cubicBezTo>
                      <a:pt x="150495" y="79057"/>
                      <a:pt x="127635" y="47625"/>
                      <a:pt x="140018" y="11430"/>
                    </a:cubicBezTo>
                    <a:cubicBezTo>
                      <a:pt x="140970" y="11430"/>
                      <a:pt x="140018" y="11430"/>
                      <a:pt x="140018" y="1143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11" name="Google Shape;3711;p19"/>
              <p:cNvSpPr/>
              <p:nvPr/>
            </p:nvSpPr>
            <p:spPr>
              <a:xfrm>
                <a:off x="6236970" y="3089909"/>
                <a:ext cx="262116" cy="284797"/>
              </a:xfrm>
              <a:custGeom>
                <a:avLst/>
                <a:gdLst/>
                <a:ahLst/>
                <a:cxnLst/>
                <a:rect l="l" t="t" r="r" b="b"/>
                <a:pathLst>
                  <a:path w="262116" h="284797" extrusionOk="0">
                    <a:moveTo>
                      <a:pt x="190500" y="0"/>
                    </a:moveTo>
                    <a:cubicBezTo>
                      <a:pt x="178117" y="0"/>
                      <a:pt x="160020" y="953"/>
                      <a:pt x="142875" y="7620"/>
                    </a:cubicBezTo>
                    <a:cubicBezTo>
                      <a:pt x="121920" y="15240"/>
                      <a:pt x="109538" y="22860"/>
                      <a:pt x="104775" y="30480"/>
                    </a:cubicBezTo>
                    <a:cubicBezTo>
                      <a:pt x="111442" y="42863"/>
                      <a:pt x="120015" y="56198"/>
                      <a:pt x="129540" y="67628"/>
                    </a:cubicBezTo>
                    <a:cubicBezTo>
                      <a:pt x="146685" y="90488"/>
                      <a:pt x="163830" y="114300"/>
                      <a:pt x="165735" y="140970"/>
                    </a:cubicBezTo>
                    <a:cubicBezTo>
                      <a:pt x="168592" y="178118"/>
                      <a:pt x="158115" y="208598"/>
                      <a:pt x="135255" y="231458"/>
                    </a:cubicBezTo>
                    <a:cubicBezTo>
                      <a:pt x="107633" y="260033"/>
                      <a:pt x="61913" y="278130"/>
                      <a:pt x="0" y="284798"/>
                    </a:cubicBezTo>
                    <a:cubicBezTo>
                      <a:pt x="4763" y="284798"/>
                      <a:pt x="8572" y="284798"/>
                      <a:pt x="13335" y="284798"/>
                    </a:cubicBezTo>
                    <a:cubicBezTo>
                      <a:pt x="105727" y="284798"/>
                      <a:pt x="180975" y="263843"/>
                      <a:pt x="223838" y="225743"/>
                    </a:cubicBezTo>
                    <a:cubicBezTo>
                      <a:pt x="250508" y="201930"/>
                      <a:pt x="263842" y="173355"/>
                      <a:pt x="261938" y="140970"/>
                    </a:cubicBezTo>
                    <a:cubicBezTo>
                      <a:pt x="260985" y="119063"/>
                      <a:pt x="248602" y="101918"/>
                      <a:pt x="237172" y="84773"/>
                    </a:cubicBezTo>
                    <a:cubicBezTo>
                      <a:pt x="220980" y="61913"/>
                      <a:pt x="202883" y="36195"/>
                      <a:pt x="222885" y="953"/>
                    </a:cubicBezTo>
                    <a:cubicBezTo>
                      <a:pt x="216217" y="1905"/>
                      <a:pt x="204788" y="0"/>
                      <a:pt x="1905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12" name="Google Shape;3712;p19"/>
              <p:cNvSpPr/>
              <p:nvPr/>
            </p:nvSpPr>
            <p:spPr>
              <a:xfrm>
                <a:off x="5940559" y="3035617"/>
                <a:ext cx="315693" cy="330517"/>
              </a:xfrm>
              <a:custGeom>
                <a:avLst/>
                <a:gdLst/>
                <a:ahLst/>
                <a:cxnLst/>
                <a:rect l="l" t="t" r="r" b="b"/>
                <a:pathLst>
                  <a:path w="315693" h="330517" extrusionOk="0">
                    <a:moveTo>
                      <a:pt x="308793" y="260985"/>
                    </a:moveTo>
                    <a:cubicBezTo>
                      <a:pt x="314507" y="247650"/>
                      <a:pt x="316412" y="234315"/>
                      <a:pt x="315460" y="219075"/>
                    </a:cubicBezTo>
                    <a:cubicBezTo>
                      <a:pt x="313555" y="188595"/>
                      <a:pt x="290695" y="163830"/>
                      <a:pt x="265930" y="140017"/>
                    </a:cubicBezTo>
                    <a:cubicBezTo>
                      <a:pt x="257357" y="131445"/>
                      <a:pt x="212590" y="87630"/>
                      <a:pt x="196398" y="49530"/>
                    </a:cubicBezTo>
                    <a:lnTo>
                      <a:pt x="193540" y="43815"/>
                    </a:lnTo>
                    <a:cubicBezTo>
                      <a:pt x="183062" y="16192"/>
                      <a:pt x="175443" y="0"/>
                      <a:pt x="157345" y="0"/>
                    </a:cubicBezTo>
                    <a:cubicBezTo>
                      <a:pt x="140200" y="0"/>
                      <a:pt x="131628" y="18098"/>
                      <a:pt x="120198" y="45720"/>
                    </a:cubicBezTo>
                    <a:cubicBezTo>
                      <a:pt x="119245" y="46673"/>
                      <a:pt x="89718" y="102870"/>
                      <a:pt x="46855" y="143828"/>
                    </a:cubicBezTo>
                    <a:cubicBezTo>
                      <a:pt x="22090" y="166688"/>
                      <a:pt x="1135" y="190500"/>
                      <a:pt x="182" y="220028"/>
                    </a:cubicBezTo>
                    <a:cubicBezTo>
                      <a:pt x="-770" y="234315"/>
                      <a:pt x="2087" y="247650"/>
                      <a:pt x="6850" y="261938"/>
                    </a:cubicBezTo>
                    <a:cubicBezTo>
                      <a:pt x="24948" y="309563"/>
                      <a:pt x="94480" y="330517"/>
                      <a:pt x="155440" y="330517"/>
                    </a:cubicBezTo>
                    <a:lnTo>
                      <a:pt x="158298" y="330517"/>
                    </a:lnTo>
                    <a:lnTo>
                      <a:pt x="158298" y="330517"/>
                    </a:lnTo>
                    <a:lnTo>
                      <a:pt x="158298" y="330517"/>
                    </a:lnTo>
                    <a:lnTo>
                      <a:pt x="161155" y="330517"/>
                    </a:lnTo>
                    <a:cubicBezTo>
                      <a:pt x="221162" y="329565"/>
                      <a:pt x="290695" y="308610"/>
                      <a:pt x="308793" y="26098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13" name="Google Shape;3713;p19"/>
              <p:cNvSpPr/>
              <p:nvPr/>
            </p:nvSpPr>
            <p:spPr>
              <a:xfrm>
                <a:off x="5809990" y="3058477"/>
                <a:ext cx="205999" cy="305752"/>
              </a:xfrm>
              <a:custGeom>
                <a:avLst/>
                <a:gdLst/>
                <a:ahLst/>
                <a:cxnLst/>
                <a:rect l="l" t="t" r="r" b="b"/>
                <a:pathLst>
                  <a:path w="205999" h="305752" extrusionOk="0">
                    <a:moveTo>
                      <a:pt x="259" y="174307"/>
                    </a:moveTo>
                    <a:cubicBezTo>
                      <a:pt x="-1646" y="206692"/>
                      <a:pt x="6927" y="233363"/>
                      <a:pt x="26929" y="253365"/>
                    </a:cubicBezTo>
                    <a:cubicBezTo>
                      <a:pt x="56457" y="283845"/>
                      <a:pt x="113607" y="301942"/>
                      <a:pt x="191712" y="305752"/>
                    </a:cubicBezTo>
                    <a:cubicBezTo>
                      <a:pt x="165042" y="295275"/>
                      <a:pt x="135514" y="276225"/>
                      <a:pt x="123132" y="243840"/>
                    </a:cubicBezTo>
                    <a:cubicBezTo>
                      <a:pt x="117417" y="228600"/>
                      <a:pt x="114559" y="212407"/>
                      <a:pt x="115512" y="196215"/>
                    </a:cubicBezTo>
                    <a:cubicBezTo>
                      <a:pt x="117417" y="160020"/>
                      <a:pt x="142182" y="133350"/>
                      <a:pt x="169804" y="106680"/>
                    </a:cubicBezTo>
                    <a:cubicBezTo>
                      <a:pt x="182187" y="94297"/>
                      <a:pt x="195522" y="80010"/>
                      <a:pt x="205999" y="66675"/>
                    </a:cubicBezTo>
                    <a:cubicBezTo>
                      <a:pt x="205999" y="48577"/>
                      <a:pt x="177424" y="12382"/>
                      <a:pt x="143134" y="3810"/>
                    </a:cubicBezTo>
                    <a:cubicBezTo>
                      <a:pt x="133609" y="1905"/>
                      <a:pt x="124084" y="0"/>
                      <a:pt x="113607" y="0"/>
                    </a:cubicBezTo>
                    <a:cubicBezTo>
                      <a:pt x="90747" y="0"/>
                      <a:pt x="71697" y="5715"/>
                      <a:pt x="65982" y="11430"/>
                    </a:cubicBezTo>
                    <a:cubicBezTo>
                      <a:pt x="65982" y="11430"/>
                      <a:pt x="65029" y="12382"/>
                      <a:pt x="65029" y="12382"/>
                    </a:cubicBezTo>
                    <a:cubicBezTo>
                      <a:pt x="78364" y="48577"/>
                      <a:pt x="55504" y="79057"/>
                      <a:pt x="33597" y="109538"/>
                    </a:cubicBezTo>
                    <a:cubicBezTo>
                      <a:pt x="18357" y="130492"/>
                      <a:pt x="2164" y="152400"/>
                      <a:pt x="259" y="1743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14" name="Google Shape;3714;p19"/>
              <p:cNvSpPr/>
              <p:nvPr/>
            </p:nvSpPr>
            <p:spPr>
              <a:xfrm>
                <a:off x="5698628" y="3091815"/>
                <a:ext cx="262116" cy="284797"/>
              </a:xfrm>
              <a:custGeom>
                <a:avLst/>
                <a:gdLst/>
                <a:ahLst/>
                <a:cxnLst/>
                <a:rect l="l" t="t" r="r" b="b"/>
                <a:pathLst>
                  <a:path w="262116" h="284797" extrusionOk="0">
                    <a:moveTo>
                      <a:pt x="179" y="140970"/>
                    </a:moveTo>
                    <a:cubicBezTo>
                      <a:pt x="-1726" y="173355"/>
                      <a:pt x="11609" y="201930"/>
                      <a:pt x="38279" y="225742"/>
                    </a:cubicBezTo>
                    <a:cubicBezTo>
                      <a:pt x="81142" y="263842"/>
                      <a:pt x="156389" y="284797"/>
                      <a:pt x="248781" y="284797"/>
                    </a:cubicBezTo>
                    <a:cubicBezTo>
                      <a:pt x="253544" y="284797"/>
                      <a:pt x="257354" y="284797"/>
                      <a:pt x="262117" y="284797"/>
                    </a:cubicBezTo>
                    <a:cubicBezTo>
                      <a:pt x="199252" y="277177"/>
                      <a:pt x="154484" y="259080"/>
                      <a:pt x="126862" y="231457"/>
                    </a:cubicBezTo>
                    <a:cubicBezTo>
                      <a:pt x="104002" y="207645"/>
                      <a:pt x="93524" y="177165"/>
                      <a:pt x="96382" y="140970"/>
                    </a:cubicBezTo>
                    <a:cubicBezTo>
                      <a:pt x="98287" y="114300"/>
                      <a:pt x="115432" y="90488"/>
                      <a:pt x="132577" y="67627"/>
                    </a:cubicBezTo>
                    <a:cubicBezTo>
                      <a:pt x="142102" y="55245"/>
                      <a:pt x="150674" y="42863"/>
                      <a:pt x="157342" y="30480"/>
                    </a:cubicBezTo>
                    <a:cubicBezTo>
                      <a:pt x="152579" y="21907"/>
                      <a:pt x="140197" y="14288"/>
                      <a:pt x="119242" y="7620"/>
                    </a:cubicBezTo>
                    <a:cubicBezTo>
                      <a:pt x="102097" y="1905"/>
                      <a:pt x="83047" y="0"/>
                      <a:pt x="71617" y="0"/>
                    </a:cubicBezTo>
                    <a:cubicBezTo>
                      <a:pt x="57329" y="0"/>
                      <a:pt x="45899" y="1905"/>
                      <a:pt x="40184" y="3810"/>
                    </a:cubicBezTo>
                    <a:cubicBezTo>
                      <a:pt x="61139" y="39052"/>
                      <a:pt x="42089" y="64770"/>
                      <a:pt x="25897" y="87630"/>
                    </a:cubicBezTo>
                    <a:cubicBezTo>
                      <a:pt x="13514" y="101917"/>
                      <a:pt x="2084" y="119063"/>
                      <a:pt x="179" y="14097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15" name="Google Shape;3715;p19"/>
              <p:cNvSpPr/>
              <p:nvPr/>
            </p:nvSpPr>
            <p:spPr>
              <a:xfrm>
                <a:off x="5791200" y="3389947"/>
                <a:ext cx="150495" cy="61912"/>
              </a:xfrm>
              <a:custGeom>
                <a:avLst/>
                <a:gdLst/>
                <a:ahLst/>
                <a:cxnLst/>
                <a:rect l="l" t="t" r="r" b="b"/>
                <a:pathLst>
                  <a:path w="150495" h="61912" extrusionOk="0">
                    <a:moveTo>
                      <a:pt x="122873" y="25718"/>
                    </a:moveTo>
                    <a:cubicBezTo>
                      <a:pt x="126683" y="23813"/>
                      <a:pt x="129540" y="21908"/>
                      <a:pt x="131445" y="20003"/>
                    </a:cubicBezTo>
                    <a:cubicBezTo>
                      <a:pt x="137160" y="16193"/>
                      <a:pt x="140970" y="12383"/>
                      <a:pt x="144780" y="8573"/>
                    </a:cubicBezTo>
                    <a:cubicBezTo>
                      <a:pt x="146685" y="6668"/>
                      <a:pt x="148590" y="4763"/>
                      <a:pt x="150495" y="2858"/>
                    </a:cubicBezTo>
                    <a:cubicBezTo>
                      <a:pt x="132398" y="2858"/>
                      <a:pt x="115252" y="1905"/>
                      <a:pt x="98108" y="0"/>
                    </a:cubicBezTo>
                    <a:lnTo>
                      <a:pt x="98108" y="0"/>
                    </a:lnTo>
                    <a:cubicBezTo>
                      <a:pt x="96202" y="0"/>
                      <a:pt x="95250" y="953"/>
                      <a:pt x="94298" y="1905"/>
                    </a:cubicBezTo>
                    <a:cubicBezTo>
                      <a:pt x="92392" y="3810"/>
                      <a:pt x="89535" y="5715"/>
                      <a:pt x="87630" y="7620"/>
                    </a:cubicBezTo>
                    <a:cubicBezTo>
                      <a:pt x="73342" y="20003"/>
                      <a:pt x="49530" y="40005"/>
                      <a:pt x="1905" y="40005"/>
                    </a:cubicBezTo>
                    <a:lnTo>
                      <a:pt x="0" y="40005"/>
                    </a:lnTo>
                    <a:cubicBezTo>
                      <a:pt x="16192" y="48578"/>
                      <a:pt x="53340" y="60960"/>
                      <a:pt x="92392" y="61913"/>
                    </a:cubicBezTo>
                    <a:lnTo>
                      <a:pt x="92392" y="61913"/>
                    </a:lnTo>
                    <a:cubicBezTo>
                      <a:pt x="96202" y="61913"/>
                      <a:pt x="97155" y="60960"/>
                      <a:pt x="97155" y="59055"/>
                    </a:cubicBezTo>
                    <a:cubicBezTo>
                      <a:pt x="97155" y="56198"/>
                      <a:pt x="97155" y="54293"/>
                      <a:pt x="97155" y="52388"/>
                    </a:cubicBezTo>
                    <a:cubicBezTo>
                      <a:pt x="100013" y="40005"/>
                      <a:pt x="110490" y="33338"/>
                      <a:pt x="122873" y="257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16" name="Google Shape;3716;p19"/>
              <p:cNvSpPr/>
              <p:nvPr/>
            </p:nvSpPr>
            <p:spPr>
              <a:xfrm>
                <a:off x="5904547" y="3388995"/>
                <a:ext cx="103822" cy="80962"/>
              </a:xfrm>
              <a:custGeom>
                <a:avLst/>
                <a:gdLst/>
                <a:ahLst/>
                <a:cxnLst/>
                <a:rect l="l" t="t" r="r" b="b"/>
                <a:pathLst>
                  <a:path w="103822" h="80962" extrusionOk="0">
                    <a:moveTo>
                      <a:pt x="68580" y="80963"/>
                    </a:moveTo>
                    <a:cubicBezTo>
                      <a:pt x="78105" y="80963"/>
                      <a:pt x="87630" y="80010"/>
                      <a:pt x="94298" y="77152"/>
                    </a:cubicBezTo>
                    <a:cubicBezTo>
                      <a:pt x="99060" y="75247"/>
                      <a:pt x="102870" y="73342"/>
                      <a:pt x="103823" y="71438"/>
                    </a:cubicBezTo>
                    <a:cubicBezTo>
                      <a:pt x="101918" y="69533"/>
                      <a:pt x="100965" y="67627"/>
                      <a:pt x="99060" y="65722"/>
                    </a:cubicBezTo>
                    <a:cubicBezTo>
                      <a:pt x="88582" y="48577"/>
                      <a:pt x="81915" y="21908"/>
                      <a:pt x="101918" y="952"/>
                    </a:cubicBezTo>
                    <a:cubicBezTo>
                      <a:pt x="101918" y="952"/>
                      <a:pt x="101918" y="952"/>
                      <a:pt x="102870" y="0"/>
                    </a:cubicBezTo>
                    <a:cubicBezTo>
                      <a:pt x="97155" y="952"/>
                      <a:pt x="90487" y="952"/>
                      <a:pt x="84773" y="952"/>
                    </a:cubicBezTo>
                    <a:cubicBezTo>
                      <a:pt x="55245" y="4763"/>
                      <a:pt x="49530" y="10477"/>
                      <a:pt x="42862" y="19050"/>
                    </a:cubicBezTo>
                    <a:cubicBezTo>
                      <a:pt x="39052" y="22860"/>
                      <a:pt x="34290" y="27622"/>
                      <a:pt x="27623" y="33338"/>
                    </a:cubicBezTo>
                    <a:cubicBezTo>
                      <a:pt x="24765" y="35242"/>
                      <a:pt x="21907" y="37147"/>
                      <a:pt x="19050" y="39052"/>
                    </a:cubicBezTo>
                    <a:cubicBezTo>
                      <a:pt x="9525" y="44767"/>
                      <a:pt x="952" y="50483"/>
                      <a:pt x="0" y="55245"/>
                    </a:cubicBezTo>
                    <a:cubicBezTo>
                      <a:pt x="0" y="57150"/>
                      <a:pt x="0" y="58102"/>
                      <a:pt x="1905" y="60960"/>
                    </a:cubicBezTo>
                    <a:cubicBezTo>
                      <a:pt x="8573" y="71438"/>
                      <a:pt x="39052" y="80963"/>
                      <a:pt x="68580" y="8096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17" name="Google Shape;3717;p19"/>
              <p:cNvSpPr/>
              <p:nvPr/>
            </p:nvSpPr>
            <p:spPr>
              <a:xfrm>
                <a:off x="6010121" y="3382327"/>
                <a:ext cx="179377" cy="129539"/>
              </a:xfrm>
              <a:custGeom>
                <a:avLst/>
                <a:gdLst/>
                <a:ahLst/>
                <a:cxnLst/>
                <a:rect l="l" t="t" r="r" b="b"/>
                <a:pathLst>
                  <a:path w="179377" h="129539" extrusionOk="0">
                    <a:moveTo>
                      <a:pt x="88736" y="0"/>
                    </a:moveTo>
                    <a:lnTo>
                      <a:pt x="88736" y="0"/>
                    </a:lnTo>
                    <a:lnTo>
                      <a:pt x="87784" y="0"/>
                    </a:lnTo>
                    <a:cubicBezTo>
                      <a:pt x="44921" y="0"/>
                      <a:pt x="20156" y="5715"/>
                      <a:pt x="8726" y="19050"/>
                    </a:cubicBezTo>
                    <a:cubicBezTo>
                      <a:pt x="-4609" y="33338"/>
                      <a:pt x="-799" y="52388"/>
                      <a:pt x="7774" y="64770"/>
                    </a:cubicBezTo>
                    <a:cubicBezTo>
                      <a:pt x="9679" y="67627"/>
                      <a:pt x="11584" y="70485"/>
                      <a:pt x="14441" y="72390"/>
                    </a:cubicBezTo>
                    <a:lnTo>
                      <a:pt x="16346" y="74295"/>
                    </a:lnTo>
                    <a:cubicBezTo>
                      <a:pt x="23014" y="79057"/>
                      <a:pt x="30634" y="81915"/>
                      <a:pt x="38254" y="84772"/>
                    </a:cubicBezTo>
                    <a:cubicBezTo>
                      <a:pt x="56351" y="91440"/>
                      <a:pt x="76354" y="99060"/>
                      <a:pt x="89689" y="129540"/>
                    </a:cubicBezTo>
                    <a:cubicBezTo>
                      <a:pt x="103024" y="98107"/>
                      <a:pt x="123026" y="91440"/>
                      <a:pt x="141124" y="84772"/>
                    </a:cubicBezTo>
                    <a:cubicBezTo>
                      <a:pt x="148744" y="81915"/>
                      <a:pt x="156364" y="79057"/>
                      <a:pt x="163031" y="74295"/>
                    </a:cubicBezTo>
                    <a:lnTo>
                      <a:pt x="164936" y="72390"/>
                    </a:lnTo>
                    <a:cubicBezTo>
                      <a:pt x="167794" y="70485"/>
                      <a:pt x="169699" y="67627"/>
                      <a:pt x="171604" y="64770"/>
                    </a:cubicBezTo>
                    <a:cubicBezTo>
                      <a:pt x="180176" y="52388"/>
                      <a:pt x="183986" y="33338"/>
                      <a:pt x="170651" y="19050"/>
                    </a:cubicBezTo>
                    <a:cubicBezTo>
                      <a:pt x="157316" y="5715"/>
                      <a:pt x="131599" y="0"/>
                      <a:pt x="88736" y="0"/>
                    </a:cubicBezTo>
                    <a:lnTo>
                      <a:pt x="88736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18" name="Google Shape;3718;p19"/>
              <p:cNvSpPr/>
              <p:nvPr/>
            </p:nvSpPr>
            <p:spPr>
              <a:xfrm>
                <a:off x="6188392" y="3388995"/>
                <a:ext cx="104775" cy="81914"/>
              </a:xfrm>
              <a:custGeom>
                <a:avLst/>
                <a:gdLst/>
                <a:ahLst/>
                <a:cxnLst/>
                <a:rect l="l" t="t" r="r" b="b"/>
                <a:pathLst>
                  <a:path w="104775" h="81914" extrusionOk="0">
                    <a:moveTo>
                      <a:pt x="0" y="72390"/>
                    </a:moveTo>
                    <a:cubicBezTo>
                      <a:pt x="1905" y="74295"/>
                      <a:pt x="4763" y="77152"/>
                      <a:pt x="9525" y="78105"/>
                    </a:cubicBezTo>
                    <a:cubicBezTo>
                      <a:pt x="16192" y="80010"/>
                      <a:pt x="24765" y="81915"/>
                      <a:pt x="35242" y="81915"/>
                    </a:cubicBezTo>
                    <a:cubicBezTo>
                      <a:pt x="64770" y="81915"/>
                      <a:pt x="95250" y="72390"/>
                      <a:pt x="102870" y="60960"/>
                    </a:cubicBezTo>
                    <a:cubicBezTo>
                      <a:pt x="104775" y="59055"/>
                      <a:pt x="104775" y="57150"/>
                      <a:pt x="104775" y="55245"/>
                    </a:cubicBezTo>
                    <a:cubicBezTo>
                      <a:pt x="103823" y="50483"/>
                      <a:pt x="95250" y="44767"/>
                      <a:pt x="85725" y="39052"/>
                    </a:cubicBezTo>
                    <a:cubicBezTo>
                      <a:pt x="82867" y="37147"/>
                      <a:pt x="80010" y="35242"/>
                      <a:pt x="77153" y="33338"/>
                    </a:cubicBezTo>
                    <a:cubicBezTo>
                      <a:pt x="69533" y="28575"/>
                      <a:pt x="65723" y="23813"/>
                      <a:pt x="61913" y="19050"/>
                    </a:cubicBezTo>
                    <a:cubicBezTo>
                      <a:pt x="54292" y="11430"/>
                      <a:pt x="48578" y="4763"/>
                      <a:pt x="20003" y="952"/>
                    </a:cubicBezTo>
                    <a:cubicBezTo>
                      <a:pt x="14288" y="952"/>
                      <a:pt x="8573" y="0"/>
                      <a:pt x="1905" y="0"/>
                    </a:cubicBezTo>
                    <a:cubicBezTo>
                      <a:pt x="1905" y="0"/>
                      <a:pt x="1905" y="0"/>
                      <a:pt x="2858" y="952"/>
                    </a:cubicBezTo>
                    <a:cubicBezTo>
                      <a:pt x="21908" y="21908"/>
                      <a:pt x="16192" y="49530"/>
                      <a:pt x="5715" y="65722"/>
                    </a:cubicBezTo>
                    <a:cubicBezTo>
                      <a:pt x="3810" y="67627"/>
                      <a:pt x="1905" y="70485"/>
                      <a:pt x="0" y="7239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19" name="Google Shape;3719;p19"/>
              <p:cNvSpPr/>
              <p:nvPr/>
            </p:nvSpPr>
            <p:spPr>
              <a:xfrm>
                <a:off x="6255067" y="3388042"/>
                <a:ext cx="150495" cy="61912"/>
              </a:xfrm>
              <a:custGeom>
                <a:avLst/>
                <a:gdLst/>
                <a:ahLst/>
                <a:cxnLst/>
                <a:rect l="l" t="t" r="r" b="b"/>
                <a:pathLst>
                  <a:path w="150495" h="61912" extrusionOk="0">
                    <a:moveTo>
                      <a:pt x="58103" y="61913"/>
                    </a:moveTo>
                    <a:lnTo>
                      <a:pt x="58103" y="61913"/>
                    </a:lnTo>
                    <a:cubicBezTo>
                      <a:pt x="97155" y="61913"/>
                      <a:pt x="135255" y="49530"/>
                      <a:pt x="150495" y="40005"/>
                    </a:cubicBezTo>
                    <a:lnTo>
                      <a:pt x="148590" y="40005"/>
                    </a:lnTo>
                    <a:cubicBezTo>
                      <a:pt x="100965" y="40005"/>
                      <a:pt x="77153" y="20003"/>
                      <a:pt x="62865" y="7620"/>
                    </a:cubicBezTo>
                    <a:cubicBezTo>
                      <a:pt x="60960" y="5715"/>
                      <a:pt x="58103" y="3810"/>
                      <a:pt x="56198" y="1905"/>
                    </a:cubicBezTo>
                    <a:cubicBezTo>
                      <a:pt x="55245" y="953"/>
                      <a:pt x="54292" y="953"/>
                      <a:pt x="52388" y="0"/>
                    </a:cubicBezTo>
                    <a:lnTo>
                      <a:pt x="52388" y="0"/>
                    </a:lnTo>
                    <a:cubicBezTo>
                      <a:pt x="35242" y="1905"/>
                      <a:pt x="17145" y="2858"/>
                      <a:pt x="0" y="2858"/>
                    </a:cubicBezTo>
                    <a:cubicBezTo>
                      <a:pt x="1905" y="4763"/>
                      <a:pt x="3810" y="6667"/>
                      <a:pt x="5715" y="8573"/>
                    </a:cubicBezTo>
                    <a:cubicBezTo>
                      <a:pt x="9525" y="12383"/>
                      <a:pt x="12383" y="16192"/>
                      <a:pt x="19050" y="20003"/>
                    </a:cubicBezTo>
                    <a:cubicBezTo>
                      <a:pt x="21908" y="21908"/>
                      <a:pt x="24765" y="23813"/>
                      <a:pt x="27623" y="25717"/>
                    </a:cubicBezTo>
                    <a:cubicBezTo>
                      <a:pt x="40005" y="33338"/>
                      <a:pt x="50483" y="40005"/>
                      <a:pt x="52388" y="51435"/>
                    </a:cubicBezTo>
                    <a:cubicBezTo>
                      <a:pt x="52388" y="53340"/>
                      <a:pt x="53340" y="56198"/>
                      <a:pt x="52388" y="58103"/>
                    </a:cubicBezTo>
                    <a:cubicBezTo>
                      <a:pt x="53340" y="60960"/>
                      <a:pt x="54292" y="61913"/>
                      <a:pt x="58103" y="619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20" name="Google Shape;3720;p19"/>
              <p:cNvSpPr/>
              <p:nvPr/>
            </p:nvSpPr>
            <p:spPr>
              <a:xfrm>
                <a:off x="5622575" y="3664505"/>
                <a:ext cx="433339" cy="150232"/>
              </a:xfrm>
              <a:custGeom>
                <a:avLst/>
                <a:gdLst/>
                <a:ahLst/>
                <a:cxnLst/>
                <a:rect l="l" t="t" r="r" b="b"/>
                <a:pathLst>
                  <a:path w="433339" h="150232" extrusionOk="0">
                    <a:moveTo>
                      <a:pt x="281020" y="82629"/>
                    </a:moveTo>
                    <a:cubicBezTo>
                      <a:pt x="285782" y="84534"/>
                      <a:pt x="349600" y="103584"/>
                      <a:pt x="361982" y="104537"/>
                    </a:cubicBezTo>
                    <a:cubicBezTo>
                      <a:pt x="382937" y="107394"/>
                      <a:pt x="404845" y="106442"/>
                      <a:pt x="421037" y="92154"/>
                    </a:cubicBezTo>
                    <a:cubicBezTo>
                      <a:pt x="421990" y="91202"/>
                      <a:pt x="422942" y="90249"/>
                      <a:pt x="424847" y="89297"/>
                    </a:cubicBezTo>
                    <a:cubicBezTo>
                      <a:pt x="427705" y="85487"/>
                      <a:pt x="430562" y="82629"/>
                      <a:pt x="431515" y="78819"/>
                    </a:cubicBezTo>
                    <a:cubicBezTo>
                      <a:pt x="440087" y="56912"/>
                      <a:pt x="419132" y="30242"/>
                      <a:pt x="354362" y="15002"/>
                    </a:cubicBezTo>
                    <a:cubicBezTo>
                      <a:pt x="274352" y="-4048"/>
                      <a:pt x="153385" y="-6906"/>
                      <a:pt x="67660" y="17859"/>
                    </a:cubicBezTo>
                    <a:cubicBezTo>
                      <a:pt x="19082" y="32147"/>
                      <a:pt x="-920" y="52149"/>
                      <a:pt x="32" y="72152"/>
                    </a:cubicBezTo>
                    <a:cubicBezTo>
                      <a:pt x="32" y="77867"/>
                      <a:pt x="1937" y="82629"/>
                      <a:pt x="4795" y="88344"/>
                    </a:cubicBezTo>
                    <a:lnTo>
                      <a:pt x="4795" y="88344"/>
                    </a:lnTo>
                    <a:cubicBezTo>
                      <a:pt x="10510" y="97869"/>
                      <a:pt x="20035" y="107394"/>
                      <a:pt x="33370" y="115014"/>
                    </a:cubicBezTo>
                    <a:cubicBezTo>
                      <a:pt x="40037" y="118824"/>
                      <a:pt x="46705" y="122634"/>
                      <a:pt x="55277" y="125492"/>
                    </a:cubicBezTo>
                    <a:lnTo>
                      <a:pt x="55277" y="125492"/>
                    </a:lnTo>
                    <a:cubicBezTo>
                      <a:pt x="69565" y="131207"/>
                      <a:pt x="84805" y="135969"/>
                      <a:pt x="102902" y="138827"/>
                    </a:cubicBezTo>
                    <a:cubicBezTo>
                      <a:pt x="150527" y="148352"/>
                      <a:pt x="208630" y="152162"/>
                      <a:pt x="258160" y="149304"/>
                    </a:cubicBezTo>
                    <a:cubicBezTo>
                      <a:pt x="330550" y="145494"/>
                      <a:pt x="324835" y="123587"/>
                      <a:pt x="309595" y="114062"/>
                    </a:cubicBezTo>
                    <a:cubicBezTo>
                      <a:pt x="305785" y="112157"/>
                      <a:pt x="287687" y="102632"/>
                      <a:pt x="275305" y="93107"/>
                    </a:cubicBezTo>
                    <a:cubicBezTo>
                      <a:pt x="264827" y="86439"/>
                      <a:pt x="271495" y="78819"/>
                      <a:pt x="281020" y="8262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21" name="Google Shape;3721;p19"/>
              <p:cNvSpPr/>
              <p:nvPr/>
            </p:nvSpPr>
            <p:spPr>
              <a:xfrm>
                <a:off x="5892164" y="3782377"/>
                <a:ext cx="786764" cy="50482"/>
              </a:xfrm>
              <a:custGeom>
                <a:avLst/>
                <a:gdLst/>
                <a:ahLst/>
                <a:cxnLst/>
                <a:rect l="l" t="t" r="r" b="b"/>
                <a:pathLst>
                  <a:path w="786764" h="50482" extrusionOk="0">
                    <a:moveTo>
                      <a:pt x="64770" y="0"/>
                    </a:moveTo>
                    <a:cubicBezTo>
                      <a:pt x="65723" y="952"/>
                      <a:pt x="65723" y="2857"/>
                      <a:pt x="65723" y="4763"/>
                    </a:cubicBezTo>
                    <a:cubicBezTo>
                      <a:pt x="66675" y="8572"/>
                      <a:pt x="66675" y="13335"/>
                      <a:pt x="65723" y="17145"/>
                    </a:cubicBezTo>
                    <a:cubicBezTo>
                      <a:pt x="60007" y="40957"/>
                      <a:pt x="28575" y="47625"/>
                      <a:pt x="0" y="50482"/>
                    </a:cubicBezTo>
                    <a:lnTo>
                      <a:pt x="725805" y="50482"/>
                    </a:lnTo>
                    <a:cubicBezTo>
                      <a:pt x="746760" y="36195"/>
                      <a:pt x="766763" y="20955"/>
                      <a:pt x="786765" y="4763"/>
                    </a:cubicBezTo>
                    <a:lnTo>
                      <a:pt x="81915" y="4763"/>
                    </a:lnTo>
                    <a:cubicBezTo>
                      <a:pt x="78105" y="2857"/>
                      <a:pt x="72390" y="1905"/>
                      <a:pt x="647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22" name="Google Shape;3722;p19"/>
              <p:cNvSpPr/>
              <p:nvPr/>
            </p:nvSpPr>
            <p:spPr>
              <a:xfrm>
                <a:off x="5514022" y="3787140"/>
                <a:ext cx="279082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279082" h="45719" extrusionOk="0">
                    <a:moveTo>
                      <a:pt x="206692" y="35242"/>
                    </a:moveTo>
                    <a:cubicBezTo>
                      <a:pt x="187642" y="31432"/>
                      <a:pt x="171450" y="26670"/>
                      <a:pt x="157163" y="20955"/>
                    </a:cubicBezTo>
                    <a:lnTo>
                      <a:pt x="156210" y="20955"/>
                    </a:lnTo>
                    <a:lnTo>
                      <a:pt x="155257" y="20955"/>
                    </a:lnTo>
                    <a:cubicBezTo>
                      <a:pt x="146685" y="17145"/>
                      <a:pt x="139065" y="13335"/>
                      <a:pt x="131445" y="9525"/>
                    </a:cubicBezTo>
                    <a:cubicBezTo>
                      <a:pt x="126682" y="6667"/>
                      <a:pt x="121920" y="3810"/>
                      <a:pt x="118110" y="0"/>
                    </a:cubicBezTo>
                    <a:lnTo>
                      <a:pt x="0" y="0"/>
                    </a:lnTo>
                    <a:cubicBezTo>
                      <a:pt x="20002" y="16192"/>
                      <a:pt x="40005" y="31432"/>
                      <a:pt x="60960" y="45720"/>
                    </a:cubicBezTo>
                    <a:lnTo>
                      <a:pt x="279082" y="45720"/>
                    </a:lnTo>
                    <a:cubicBezTo>
                      <a:pt x="253365" y="42863"/>
                      <a:pt x="228600" y="40005"/>
                      <a:pt x="206692" y="3524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23" name="Google Shape;3723;p19"/>
              <p:cNvSpPr/>
              <p:nvPr/>
            </p:nvSpPr>
            <p:spPr>
              <a:xfrm>
                <a:off x="5295900" y="3529965"/>
                <a:ext cx="984884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984884" h="45719" extrusionOk="0">
                    <a:moveTo>
                      <a:pt x="950595" y="44767"/>
                    </a:moveTo>
                    <a:cubicBezTo>
                      <a:pt x="947738" y="36195"/>
                      <a:pt x="948690" y="26670"/>
                      <a:pt x="953453" y="19050"/>
                    </a:cubicBezTo>
                    <a:cubicBezTo>
                      <a:pt x="956310" y="14288"/>
                      <a:pt x="960120" y="11430"/>
                      <a:pt x="966788" y="7620"/>
                    </a:cubicBezTo>
                    <a:cubicBezTo>
                      <a:pt x="971550" y="4763"/>
                      <a:pt x="978218" y="2857"/>
                      <a:pt x="984885" y="0"/>
                    </a:cubicBezTo>
                    <a:lnTo>
                      <a:pt x="0" y="0"/>
                    </a:lnTo>
                    <a:cubicBezTo>
                      <a:pt x="8573" y="15240"/>
                      <a:pt x="18098" y="30480"/>
                      <a:pt x="28575" y="45720"/>
                    </a:cubicBezTo>
                    <a:lnTo>
                      <a:pt x="951547" y="45720"/>
                    </a:lnTo>
                    <a:cubicBezTo>
                      <a:pt x="950595" y="45720"/>
                      <a:pt x="950595" y="45720"/>
                      <a:pt x="950595" y="4476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24" name="Google Shape;3724;p19"/>
              <p:cNvSpPr/>
              <p:nvPr/>
            </p:nvSpPr>
            <p:spPr>
              <a:xfrm>
                <a:off x="6517957" y="3529965"/>
                <a:ext cx="381000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381000" h="45719" extrusionOk="0">
                    <a:moveTo>
                      <a:pt x="74295" y="15240"/>
                    </a:moveTo>
                    <a:cubicBezTo>
                      <a:pt x="111442" y="24765"/>
                      <a:pt x="139065" y="35242"/>
                      <a:pt x="159067" y="45720"/>
                    </a:cubicBezTo>
                    <a:lnTo>
                      <a:pt x="352425" y="45720"/>
                    </a:lnTo>
                    <a:cubicBezTo>
                      <a:pt x="361950" y="30480"/>
                      <a:pt x="371475" y="15240"/>
                      <a:pt x="381000" y="0"/>
                    </a:cubicBezTo>
                    <a:lnTo>
                      <a:pt x="0" y="0"/>
                    </a:lnTo>
                    <a:cubicBezTo>
                      <a:pt x="25717" y="4763"/>
                      <a:pt x="51435" y="9525"/>
                      <a:pt x="74295" y="1524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25" name="Google Shape;3725;p19"/>
              <p:cNvSpPr/>
              <p:nvPr/>
            </p:nvSpPr>
            <p:spPr>
              <a:xfrm>
                <a:off x="6681787" y="3615690"/>
                <a:ext cx="161925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161925" h="45719" extrusionOk="0">
                    <a:moveTo>
                      <a:pt x="28575" y="7620"/>
                    </a:moveTo>
                    <a:cubicBezTo>
                      <a:pt x="27622" y="17145"/>
                      <a:pt x="21908" y="26670"/>
                      <a:pt x="13335" y="35242"/>
                    </a:cubicBezTo>
                    <a:lnTo>
                      <a:pt x="10478" y="38100"/>
                    </a:lnTo>
                    <a:cubicBezTo>
                      <a:pt x="7620" y="40957"/>
                      <a:pt x="3810" y="43815"/>
                      <a:pt x="0" y="45720"/>
                    </a:cubicBezTo>
                    <a:lnTo>
                      <a:pt x="125730" y="45720"/>
                    </a:lnTo>
                    <a:cubicBezTo>
                      <a:pt x="138113" y="30480"/>
                      <a:pt x="150495" y="16192"/>
                      <a:pt x="161925" y="0"/>
                    </a:cubicBezTo>
                    <a:lnTo>
                      <a:pt x="29528" y="0"/>
                    </a:lnTo>
                    <a:cubicBezTo>
                      <a:pt x="28575" y="2857"/>
                      <a:pt x="28575" y="4763"/>
                      <a:pt x="28575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26" name="Google Shape;3726;p19"/>
              <p:cNvSpPr/>
              <p:nvPr/>
            </p:nvSpPr>
            <p:spPr>
              <a:xfrm>
                <a:off x="5352097" y="3615690"/>
                <a:ext cx="815339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815339" h="45719" extrusionOk="0">
                    <a:moveTo>
                      <a:pt x="344805" y="45720"/>
                    </a:moveTo>
                    <a:cubicBezTo>
                      <a:pt x="384810" y="35242"/>
                      <a:pt x="432435" y="30480"/>
                      <a:pt x="483870" y="30480"/>
                    </a:cubicBezTo>
                    <a:cubicBezTo>
                      <a:pt x="535305" y="30480"/>
                      <a:pt x="587693" y="36195"/>
                      <a:pt x="628650" y="45720"/>
                    </a:cubicBezTo>
                    <a:lnTo>
                      <a:pt x="805815" y="45720"/>
                    </a:lnTo>
                    <a:cubicBezTo>
                      <a:pt x="802005" y="35242"/>
                      <a:pt x="802957" y="26670"/>
                      <a:pt x="803910" y="20955"/>
                    </a:cubicBezTo>
                    <a:cubicBezTo>
                      <a:pt x="805815" y="12382"/>
                      <a:pt x="809625" y="5715"/>
                      <a:pt x="815340" y="0"/>
                    </a:cubicBezTo>
                    <a:lnTo>
                      <a:pt x="0" y="0"/>
                    </a:lnTo>
                    <a:cubicBezTo>
                      <a:pt x="11430" y="15240"/>
                      <a:pt x="23813" y="30480"/>
                      <a:pt x="36195" y="45720"/>
                    </a:cubicBezTo>
                    <a:lnTo>
                      <a:pt x="344805" y="4572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27" name="Google Shape;3727;p19"/>
              <p:cNvSpPr/>
              <p:nvPr/>
            </p:nvSpPr>
            <p:spPr>
              <a:xfrm>
                <a:off x="5422582" y="3701415"/>
                <a:ext cx="196214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196214" h="45719" extrusionOk="0">
                    <a:moveTo>
                      <a:pt x="181927" y="36195"/>
                    </a:moveTo>
                    <a:cubicBezTo>
                      <a:pt x="181927" y="25717"/>
                      <a:pt x="184785" y="12382"/>
                      <a:pt x="196215" y="0"/>
                    </a:cubicBezTo>
                    <a:lnTo>
                      <a:pt x="0" y="0"/>
                    </a:lnTo>
                    <a:cubicBezTo>
                      <a:pt x="14288" y="15240"/>
                      <a:pt x="30480" y="30480"/>
                      <a:pt x="45720" y="45720"/>
                    </a:cubicBezTo>
                    <a:lnTo>
                      <a:pt x="182880" y="45720"/>
                    </a:lnTo>
                    <a:cubicBezTo>
                      <a:pt x="181927" y="41910"/>
                      <a:pt x="181927" y="39052"/>
                      <a:pt x="181927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28" name="Google Shape;3728;p19"/>
              <p:cNvSpPr/>
              <p:nvPr/>
            </p:nvSpPr>
            <p:spPr>
              <a:xfrm>
                <a:off x="6060757" y="3701415"/>
                <a:ext cx="711517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711517" h="45719" extrusionOk="0">
                    <a:moveTo>
                      <a:pt x="472440" y="14288"/>
                    </a:moveTo>
                    <a:lnTo>
                      <a:pt x="465772" y="15240"/>
                    </a:lnTo>
                    <a:cubicBezTo>
                      <a:pt x="410527" y="26670"/>
                      <a:pt x="353377" y="32385"/>
                      <a:pt x="300038" y="32385"/>
                    </a:cubicBezTo>
                    <a:cubicBezTo>
                      <a:pt x="246697" y="32385"/>
                      <a:pt x="179070" y="26670"/>
                      <a:pt x="135255" y="0"/>
                    </a:cubicBezTo>
                    <a:lnTo>
                      <a:pt x="0" y="0"/>
                    </a:lnTo>
                    <a:cubicBezTo>
                      <a:pt x="2858" y="3810"/>
                      <a:pt x="6667" y="7620"/>
                      <a:pt x="8572" y="11430"/>
                    </a:cubicBezTo>
                    <a:cubicBezTo>
                      <a:pt x="14288" y="21907"/>
                      <a:pt x="15240" y="34290"/>
                      <a:pt x="12383" y="45720"/>
                    </a:cubicBezTo>
                    <a:lnTo>
                      <a:pt x="665797" y="45720"/>
                    </a:lnTo>
                    <a:cubicBezTo>
                      <a:pt x="681990" y="31432"/>
                      <a:pt x="697230" y="16192"/>
                      <a:pt x="711518" y="0"/>
                    </a:cubicBezTo>
                    <a:lnTo>
                      <a:pt x="529590" y="0"/>
                    </a:lnTo>
                    <a:cubicBezTo>
                      <a:pt x="510540" y="4763"/>
                      <a:pt x="492442" y="9525"/>
                      <a:pt x="472440" y="1428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29" name="Google Shape;3729;p19"/>
              <p:cNvSpPr/>
              <p:nvPr/>
            </p:nvSpPr>
            <p:spPr>
              <a:xfrm>
                <a:off x="6172094" y="3539490"/>
                <a:ext cx="520239" cy="177164"/>
              </a:xfrm>
              <a:custGeom>
                <a:avLst/>
                <a:gdLst/>
                <a:ahLst/>
                <a:cxnLst/>
                <a:rect l="l" t="t" r="r" b="b"/>
                <a:pathLst>
                  <a:path w="520239" h="177164" extrusionOk="0">
                    <a:moveTo>
                      <a:pt x="167746" y="80010"/>
                    </a:moveTo>
                    <a:cubicBezTo>
                      <a:pt x="158221" y="80010"/>
                      <a:pt x="146791" y="78105"/>
                      <a:pt x="134408" y="76200"/>
                    </a:cubicBezTo>
                    <a:cubicBezTo>
                      <a:pt x="121073" y="74295"/>
                      <a:pt x="105833" y="71438"/>
                      <a:pt x="90593" y="71438"/>
                    </a:cubicBezTo>
                    <a:cubicBezTo>
                      <a:pt x="86783" y="71438"/>
                      <a:pt x="82973" y="71438"/>
                      <a:pt x="79163" y="71438"/>
                    </a:cubicBezTo>
                    <a:cubicBezTo>
                      <a:pt x="60113" y="71438"/>
                      <a:pt x="42968" y="73342"/>
                      <a:pt x="29633" y="77152"/>
                    </a:cubicBezTo>
                    <a:cubicBezTo>
                      <a:pt x="10583" y="81915"/>
                      <a:pt x="-17992" y="106680"/>
                      <a:pt x="15346" y="134302"/>
                    </a:cubicBezTo>
                    <a:cubicBezTo>
                      <a:pt x="42968" y="161925"/>
                      <a:pt x="103928" y="177165"/>
                      <a:pt x="188701" y="177165"/>
                    </a:cubicBezTo>
                    <a:cubicBezTo>
                      <a:pt x="241088" y="177165"/>
                      <a:pt x="297286" y="171450"/>
                      <a:pt x="351578" y="160020"/>
                    </a:cubicBezTo>
                    <a:lnTo>
                      <a:pt x="357293" y="159067"/>
                    </a:lnTo>
                    <a:cubicBezTo>
                      <a:pt x="426826" y="144780"/>
                      <a:pt x="483023" y="122872"/>
                      <a:pt x="506836" y="101917"/>
                    </a:cubicBezTo>
                    <a:lnTo>
                      <a:pt x="509693" y="99060"/>
                    </a:lnTo>
                    <a:cubicBezTo>
                      <a:pt x="515408" y="93345"/>
                      <a:pt x="519218" y="87630"/>
                      <a:pt x="520171" y="81915"/>
                    </a:cubicBezTo>
                    <a:cubicBezTo>
                      <a:pt x="521123" y="72390"/>
                      <a:pt x="513503" y="48577"/>
                      <a:pt x="415396" y="23813"/>
                    </a:cubicBezTo>
                    <a:cubicBezTo>
                      <a:pt x="357293" y="9525"/>
                      <a:pt x="279188" y="0"/>
                      <a:pt x="211561" y="0"/>
                    </a:cubicBezTo>
                    <a:lnTo>
                      <a:pt x="207751" y="0"/>
                    </a:lnTo>
                    <a:cubicBezTo>
                      <a:pt x="146791" y="0"/>
                      <a:pt x="113453" y="6667"/>
                      <a:pt x="99166" y="15240"/>
                    </a:cubicBezTo>
                    <a:cubicBezTo>
                      <a:pt x="96308" y="17145"/>
                      <a:pt x="93451" y="19050"/>
                      <a:pt x="92498" y="20955"/>
                    </a:cubicBezTo>
                    <a:cubicBezTo>
                      <a:pt x="91546" y="22860"/>
                      <a:pt x="90593" y="26670"/>
                      <a:pt x="91546" y="30480"/>
                    </a:cubicBezTo>
                    <a:cubicBezTo>
                      <a:pt x="101071" y="53340"/>
                      <a:pt x="140123" y="59055"/>
                      <a:pt x="175366" y="59055"/>
                    </a:cubicBezTo>
                    <a:cubicBezTo>
                      <a:pt x="195368" y="60007"/>
                      <a:pt x="194416" y="68580"/>
                      <a:pt x="190606" y="72390"/>
                    </a:cubicBezTo>
                    <a:cubicBezTo>
                      <a:pt x="183938" y="79057"/>
                      <a:pt x="174413" y="80010"/>
                      <a:pt x="167746" y="8001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0" name="Google Shape;3730;p19"/>
              <p:cNvSpPr/>
              <p:nvPr/>
            </p:nvSpPr>
            <p:spPr>
              <a:xfrm>
                <a:off x="6639877" y="3308984"/>
                <a:ext cx="231457" cy="38100"/>
              </a:xfrm>
              <a:custGeom>
                <a:avLst/>
                <a:gdLst/>
                <a:ahLst/>
                <a:cxnLst/>
                <a:rect l="l" t="t" r="r" b="b"/>
                <a:pathLst>
                  <a:path w="231457" h="38100" extrusionOk="0">
                    <a:moveTo>
                      <a:pt x="231457" y="20003"/>
                    </a:moveTo>
                    <a:lnTo>
                      <a:pt x="1905" y="0"/>
                    </a:lnTo>
                    <a:cubicBezTo>
                      <a:pt x="952" y="5715"/>
                      <a:pt x="952" y="12383"/>
                      <a:pt x="0" y="18098"/>
                    </a:cubicBezTo>
                    <a:lnTo>
                      <a:pt x="229552" y="38100"/>
                    </a:lnTo>
                    <a:cubicBezTo>
                      <a:pt x="229552" y="32385"/>
                      <a:pt x="230505" y="25718"/>
                      <a:pt x="231457" y="2000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1" name="Google Shape;3731;p19"/>
              <p:cNvSpPr/>
              <p:nvPr/>
            </p:nvSpPr>
            <p:spPr>
              <a:xfrm>
                <a:off x="6636067" y="3126104"/>
                <a:ext cx="230504" cy="58102"/>
              </a:xfrm>
              <a:custGeom>
                <a:avLst/>
                <a:gdLst/>
                <a:ahLst/>
                <a:cxnLst/>
                <a:rect l="l" t="t" r="r" b="b"/>
                <a:pathLst>
                  <a:path w="230504" h="58102" extrusionOk="0">
                    <a:moveTo>
                      <a:pt x="227648" y="0"/>
                    </a:moveTo>
                    <a:lnTo>
                      <a:pt x="0" y="40005"/>
                    </a:lnTo>
                    <a:cubicBezTo>
                      <a:pt x="953" y="45720"/>
                      <a:pt x="1905" y="52388"/>
                      <a:pt x="2858" y="58103"/>
                    </a:cubicBezTo>
                    <a:lnTo>
                      <a:pt x="230505" y="17145"/>
                    </a:lnTo>
                    <a:cubicBezTo>
                      <a:pt x="229553" y="12383"/>
                      <a:pt x="228600" y="6667"/>
                      <a:pt x="2276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2" name="Google Shape;3732;p19"/>
              <p:cNvSpPr/>
              <p:nvPr/>
            </p:nvSpPr>
            <p:spPr>
              <a:xfrm>
                <a:off x="6594157" y="2932747"/>
                <a:ext cx="217170" cy="114299"/>
              </a:xfrm>
              <a:custGeom>
                <a:avLst/>
                <a:gdLst/>
                <a:ahLst/>
                <a:cxnLst/>
                <a:rect l="l" t="t" r="r" b="b"/>
                <a:pathLst>
                  <a:path w="217170" h="114299" extrusionOk="0">
                    <a:moveTo>
                      <a:pt x="0" y="98107"/>
                    </a:moveTo>
                    <a:cubicBezTo>
                      <a:pt x="2858" y="103823"/>
                      <a:pt x="4763" y="109537"/>
                      <a:pt x="7620" y="114300"/>
                    </a:cubicBezTo>
                    <a:lnTo>
                      <a:pt x="217170" y="16192"/>
                    </a:lnTo>
                    <a:cubicBezTo>
                      <a:pt x="214313" y="10477"/>
                      <a:pt x="212408" y="4763"/>
                      <a:pt x="209550" y="0"/>
                    </a:cubicBezTo>
                    <a:lnTo>
                      <a:pt x="0" y="9810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3" name="Google Shape;3733;p19"/>
              <p:cNvSpPr/>
              <p:nvPr/>
            </p:nvSpPr>
            <p:spPr>
              <a:xfrm>
                <a:off x="6518909" y="2761297"/>
                <a:ext cx="188595" cy="163829"/>
              </a:xfrm>
              <a:custGeom>
                <a:avLst/>
                <a:gdLst/>
                <a:ahLst/>
                <a:cxnLst/>
                <a:rect l="l" t="t" r="r" b="b"/>
                <a:pathLst>
                  <a:path w="188595" h="163829" extrusionOk="0">
                    <a:moveTo>
                      <a:pt x="188595" y="14288"/>
                    </a:moveTo>
                    <a:cubicBezTo>
                      <a:pt x="184785" y="9525"/>
                      <a:pt x="180975" y="4763"/>
                      <a:pt x="177165" y="0"/>
                    </a:cubicBezTo>
                    <a:lnTo>
                      <a:pt x="0" y="149542"/>
                    </a:lnTo>
                    <a:cubicBezTo>
                      <a:pt x="3810" y="154305"/>
                      <a:pt x="7620" y="159067"/>
                      <a:pt x="11430" y="163830"/>
                    </a:cubicBezTo>
                    <a:lnTo>
                      <a:pt x="188595" y="14288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4" name="Google Shape;3734;p19"/>
              <p:cNvSpPr/>
              <p:nvPr/>
            </p:nvSpPr>
            <p:spPr>
              <a:xfrm>
                <a:off x="6419850" y="2628900"/>
                <a:ext cx="149542" cy="200025"/>
              </a:xfrm>
              <a:custGeom>
                <a:avLst/>
                <a:gdLst/>
                <a:ahLst/>
                <a:cxnLst/>
                <a:rect l="l" t="t" r="r" b="b"/>
                <a:pathLst>
                  <a:path w="149542" h="200025" extrusionOk="0">
                    <a:moveTo>
                      <a:pt x="149542" y="10477"/>
                    </a:moveTo>
                    <a:cubicBezTo>
                      <a:pt x="144780" y="6667"/>
                      <a:pt x="140017" y="2858"/>
                      <a:pt x="135255" y="0"/>
                    </a:cubicBezTo>
                    <a:lnTo>
                      <a:pt x="0" y="188595"/>
                    </a:lnTo>
                    <a:cubicBezTo>
                      <a:pt x="4763" y="192405"/>
                      <a:pt x="9525" y="196215"/>
                      <a:pt x="14288" y="200025"/>
                    </a:cubicBezTo>
                    <a:lnTo>
                      <a:pt x="149542" y="1047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5" name="Google Shape;3735;p19"/>
              <p:cNvSpPr/>
              <p:nvPr/>
            </p:nvSpPr>
            <p:spPr>
              <a:xfrm>
                <a:off x="6299834" y="2535554"/>
                <a:ext cx="100965" cy="222885"/>
              </a:xfrm>
              <a:custGeom>
                <a:avLst/>
                <a:gdLst/>
                <a:ahLst/>
                <a:cxnLst/>
                <a:rect l="l" t="t" r="r" b="b"/>
                <a:pathLst>
                  <a:path w="100965" h="222885" extrusionOk="0">
                    <a:moveTo>
                      <a:pt x="17145" y="222885"/>
                    </a:moveTo>
                    <a:lnTo>
                      <a:pt x="100965" y="6668"/>
                    </a:lnTo>
                    <a:cubicBezTo>
                      <a:pt x="95250" y="4763"/>
                      <a:pt x="89535" y="1905"/>
                      <a:pt x="83820" y="0"/>
                    </a:cubicBezTo>
                    <a:lnTo>
                      <a:pt x="0" y="216218"/>
                    </a:lnTo>
                    <a:cubicBezTo>
                      <a:pt x="6668" y="218123"/>
                      <a:pt x="12383" y="220980"/>
                      <a:pt x="17145" y="22288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6" name="Google Shape;3736;p19"/>
              <p:cNvSpPr/>
              <p:nvPr/>
            </p:nvSpPr>
            <p:spPr>
              <a:xfrm>
                <a:off x="5330189" y="3309937"/>
                <a:ext cx="228600" cy="37147"/>
              </a:xfrm>
              <a:custGeom>
                <a:avLst/>
                <a:gdLst/>
                <a:ahLst/>
                <a:cxnLst/>
                <a:rect l="l" t="t" r="r" b="b"/>
                <a:pathLst>
                  <a:path w="228600" h="37147" extrusionOk="0">
                    <a:moveTo>
                      <a:pt x="1905" y="37147"/>
                    </a:moveTo>
                    <a:lnTo>
                      <a:pt x="228600" y="18097"/>
                    </a:lnTo>
                    <a:cubicBezTo>
                      <a:pt x="227648" y="12383"/>
                      <a:pt x="226695" y="5715"/>
                      <a:pt x="226695" y="0"/>
                    </a:cubicBezTo>
                    <a:lnTo>
                      <a:pt x="0" y="19050"/>
                    </a:lnTo>
                    <a:cubicBezTo>
                      <a:pt x="0" y="24765"/>
                      <a:pt x="952" y="30480"/>
                      <a:pt x="1905" y="3714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7" name="Google Shape;3737;p19"/>
              <p:cNvSpPr/>
              <p:nvPr/>
            </p:nvSpPr>
            <p:spPr>
              <a:xfrm>
                <a:off x="5334000" y="3127057"/>
                <a:ext cx="227647" cy="58102"/>
              </a:xfrm>
              <a:custGeom>
                <a:avLst/>
                <a:gdLst/>
                <a:ahLst/>
                <a:cxnLst/>
                <a:rect l="l" t="t" r="r" b="b"/>
                <a:pathLst>
                  <a:path w="227647" h="58102" extrusionOk="0">
                    <a:moveTo>
                      <a:pt x="227648" y="40005"/>
                    </a:moveTo>
                    <a:lnTo>
                      <a:pt x="2858" y="0"/>
                    </a:lnTo>
                    <a:cubicBezTo>
                      <a:pt x="1905" y="5715"/>
                      <a:pt x="952" y="12383"/>
                      <a:pt x="0" y="18097"/>
                    </a:cubicBezTo>
                    <a:lnTo>
                      <a:pt x="224790" y="58102"/>
                    </a:lnTo>
                    <a:cubicBezTo>
                      <a:pt x="225742" y="51435"/>
                      <a:pt x="226695" y="45720"/>
                      <a:pt x="227648" y="400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8" name="Google Shape;3738;p19"/>
              <p:cNvSpPr/>
              <p:nvPr/>
            </p:nvSpPr>
            <p:spPr>
              <a:xfrm>
                <a:off x="5389245" y="2933700"/>
                <a:ext cx="215264" cy="113347"/>
              </a:xfrm>
              <a:custGeom>
                <a:avLst/>
                <a:gdLst/>
                <a:ahLst/>
                <a:cxnLst/>
                <a:rect l="l" t="t" r="r" b="b"/>
                <a:pathLst>
                  <a:path w="215264" h="113347" extrusionOk="0">
                    <a:moveTo>
                      <a:pt x="0" y="16192"/>
                    </a:moveTo>
                    <a:lnTo>
                      <a:pt x="207645" y="113347"/>
                    </a:lnTo>
                    <a:cubicBezTo>
                      <a:pt x="209550" y="107633"/>
                      <a:pt x="212407" y="101917"/>
                      <a:pt x="215265" y="97155"/>
                    </a:cubicBezTo>
                    <a:lnTo>
                      <a:pt x="7620" y="0"/>
                    </a:lnTo>
                    <a:cubicBezTo>
                      <a:pt x="4763" y="4763"/>
                      <a:pt x="1905" y="10477"/>
                      <a:pt x="0" y="1619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9" name="Google Shape;3739;p19"/>
              <p:cNvSpPr/>
              <p:nvPr/>
            </p:nvSpPr>
            <p:spPr>
              <a:xfrm>
                <a:off x="5492114" y="2762250"/>
                <a:ext cx="187642" cy="161925"/>
              </a:xfrm>
              <a:custGeom>
                <a:avLst/>
                <a:gdLst/>
                <a:ahLst/>
                <a:cxnLst/>
                <a:rect l="l" t="t" r="r" b="b"/>
                <a:pathLst>
                  <a:path w="187642" h="161925" extrusionOk="0">
                    <a:moveTo>
                      <a:pt x="187643" y="147638"/>
                    </a:moveTo>
                    <a:lnTo>
                      <a:pt x="11430" y="0"/>
                    </a:lnTo>
                    <a:cubicBezTo>
                      <a:pt x="7620" y="4763"/>
                      <a:pt x="3810" y="9525"/>
                      <a:pt x="0" y="14288"/>
                    </a:cubicBezTo>
                    <a:lnTo>
                      <a:pt x="175260" y="161925"/>
                    </a:lnTo>
                    <a:cubicBezTo>
                      <a:pt x="180023" y="157163"/>
                      <a:pt x="183833" y="152400"/>
                      <a:pt x="187643" y="14763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0" name="Google Shape;3740;p19"/>
              <p:cNvSpPr/>
              <p:nvPr/>
            </p:nvSpPr>
            <p:spPr>
              <a:xfrm>
                <a:off x="5621654" y="2635567"/>
                <a:ext cx="151447" cy="197167"/>
              </a:xfrm>
              <a:custGeom>
                <a:avLst/>
                <a:gdLst/>
                <a:ahLst/>
                <a:cxnLst/>
                <a:rect l="l" t="t" r="r" b="b"/>
                <a:pathLst>
                  <a:path w="151447" h="197167" extrusionOk="0">
                    <a:moveTo>
                      <a:pt x="137160" y="197168"/>
                    </a:moveTo>
                    <a:cubicBezTo>
                      <a:pt x="141923" y="193358"/>
                      <a:pt x="146685" y="189548"/>
                      <a:pt x="151448" y="185738"/>
                    </a:cubicBezTo>
                    <a:lnTo>
                      <a:pt x="14288" y="0"/>
                    </a:lnTo>
                    <a:cubicBezTo>
                      <a:pt x="9525" y="3810"/>
                      <a:pt x="4763" y="7620"/>
                      <a:pt x="0" y="11430"/>
                    </a:cubicBezTo>
                    <a:lnTo>
                      <a:pt x="137160" y="197168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1" name="Google Shape;3741;p19"/>
              <p:cNvSpPr/>
              <p:nvPr/>
            </p:nvSpPr>
            <p:spPr>
              <a:xfrm>
                <a:off x="5765482" y="2550795"/>
                <a:ext cx="109537" cy="219075"/>
              </a:xfrm>
              <a:custGeom>
                <a:avLst/>
                <a:gdLst/>
                <a:ahLst/>
                <a:cxnLst/>
                <a:rect l="l" t="t" r="r" b="b"/>
                <a:pathLst>
                  <a:path w="109537" h="219075" extrusionOk="0">
                    <a:moveTo>
                      <a:pt x="109538" y="210502"/>
                    </a:moveTo>
                    <a:lnTo>
                      <a:pt x="16192" y="0"/>
                    </a:lnTo>
                    <a:cubicBezTo>
                      <a:pt x="10477" y="2857"/>
                      <a:pt x="4763" y="4763"/>
                      <a:pt x="0" y="7620"/>
                    </a:cubicBezTo>
                    <a:lnTo>
                      <a:pt x="93345" y="219075"/>
                    </a:lnTo>
                    <a:cubicBezTo>
                      <a:pt x="98107" y="215265"/>
                      <a:pt x="103822" y="212407"/>
                      <a:pt x="109538" y="2105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2" name="Google Shape;3742;p19"/>
              <p:cNvSpPr/>
              <p:nvPr/>
            </p:nvSpPr>
            <p:spPr>
              <a:xfrm>
                <a:off x="6642734" y="3220402"/>
                <a:ext cx="401955" cy="36194"/>
              </a:xfrm>
              <a:custGeom>
                <a:avLst/>
                <a:gdLst/>
                <a:ahLst/>
                <a:cxnLst/>
                <a:rect l="l" t="t" r="r" b="b"/>
                <a:pathLst>
                  <a:path w="401955" h="36194" extrusionOk="0">
                    <a:moveTo>
                      <a:pt x="953" y="36195"/>
                    </a:moveTo>
                    <a:lnTo>
                      <a:pt x="401955" y="18097"/>
                    </a:lnTo>
                    <a:cubicBezTo>
                      <a:pt x="401955" y="12382"/>
                      <a:pt x="401955" y="5715"/>
                      <a:pt x="401003" y="0"/>
                    </a:cubicBezTo>
                    <a:lnTo>
                      <a:pt x="0" y="18097"/>
                    </a:lnTo>
                    <a:cubicBezTo>
                      <a:pt x="953" y="23813"/>
                      <a:pt x="953" y="29527"/>
                      <a:pt x="953" y="3619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3" name="Google Shape;3743;p19"/>
              <p:cNvSpPr/>
              <p:nvPr/>
            </p:nvSpPr>
            <p:spPr>
              <a:xfrm>
                <a:off x="6619875" y="2976562"/>
                <a:ext cx="388620" cy="138112"/>
              </a:xfrm>
              <a:custGeom>
                <a:avLst/>
                <a:gdLst/>
                <a:ahLst/>
                <a:cxnLst/>
                <a:rect l="l" t="t" r="r" b="b"/>
                <a:pathLst>
                  <a:path w="388620" h="138112" extrusionOk="0">
                    <a:moveTo>
                      <a:pt x="4763" y="138113"/>
                    </a:moveTo>
                    <a:lnTo>
                      <a:pt x="388620" y="17145"/>
                    </a:lnTo>
                    <a:cubicBezTo>
                      <a:pt x="386715" y="11430"/>
                      <a:pt x="384810" y="5715"/>
                      <a:pt x="383858" y="0"/>
                    </a:cubicBezTo>
                    <a:lnTo>
                      <a:pt x="0" y="120967"/>
                    </a:lnTo>
                    <a:cubicBezTo>
                      <a:pt x="1905" y="126683"/>
                      <a:pt x="3810" y="132397"/>
                      <a:pt x="4763" y="1381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4" name="Google Shape;3744;p19"/>
              <p:cNvSpPr/>
              <p:nvPr/>
            </p:nvSpPr>
            <p:spPr>
              <a:xfrm>
                <a:off x="6560820" y="2752725"/>
                <a:ext cx="348614" cy="231457"/>
              </a:xfrm>
              <a:custGeom>
                <a:avLst/>
                <a:gdLst/>
                <a:ahLst/>
                <a:cxnLst/>
                <a:rect l="l" t="t" r="r" b="b"/>
                <a:pathLst>
                  <a:path w="348614" h="231457" extrusionOk="0">
                    <a:moveTo>
                      <a:pt x="9525" y="231458"/>
                    </a:moveTo>
                    <a:lnTo>
                      <a:pt x="348615" y="15240"/>
                    </a:lnTo>
                    <a:cubicBezTo>
                      <a:pt x="345758" y="10477"/>
                      <a:pt x="341947" y="4763"/>
                      <a:pt x="339090" y="0"/>
                    </a:cubicBezTo>
                    <a:lnTo>
                      <a:pt x="0" y="216217"/>
                    </a:lnTo>
                    <a:cubicBezTo>
                      <a:pt x="2858" y="220980"/>
                      <a:pt x="5715" y="225742"/>
                      <a:pt x="9525" y="2314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5" name="Google Shape;3745;p19"/>
              <p:cNvSpPr/>
              <p:nvPr/>
            </p:nvSpPr>
            <p:spPr>
              <a:xfrm>
                <a:off x="6470332" y="2562225"/>
                <a:ext cx="284797" cy="309562"/>
              </a:xfrm>
              <a:custGeom>
                <a:avLst/>
                <a:gdLst/>
                <a:ahLst/>
                <a:cxnLst/>
                <a:rect l="l" t="t" r="r" b="b"/>
                <a:pathLst>
                  <a:path w="284797" h="309562" extrusionOk="0">
                    <a:moveTo>
                      <a:pt x="284797" y="12383"/>
                    </a:moveTo>
                    <a:cubicBezTo>
                      <a:pt x="280035" y="8573"/>
                      <a:pt x="276225" y="3810"/>
                      <a:pt x="271463" y="0"/>
                    </a:cubicBezTo>
                    <a:lnTo>
                      <a:pt x="0" y="297180"/>
                    </a:lnTo>
                    <a:cubicBezTo>
                      <a:pt x="4763" y="300990"/>
                      <a:pt x="8572" y="305753"/>
                      <a:pt x="13335" y="309563"/>
                    </a:cubicBezTo>
                    <a:lnTo>
                      <a:pt x="284797" y="12383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6" name="Google Shape;3746;p19"/>
              <p:cNvSpPr/>
              <p:nvPr/>
            </p:nvSpPr>
            <p:spPr>
              <a:xfrm>
                <a:off x="6357937" y="2423160"/>
                <a:ext cx="205740" cy="364807"/>
              </a:xfrm>
              <a:custGeom>
                <a:avLst/>
                <a:gdLst/>
                <a:ahLst/>
                <a:cxnLst/>
                <a:rect l="l" t="t" r="r" b="b"/>
                <a:pathLst>
                  <a:path w="205740" h="364807" extrusionOk="0">
                    <a:moveTo>
                      <a:pt x="205740" y="8573"/>
                    </a:moveTo>
                    <a:cubicBezTo>
                      <a:pt x="200025" y="5715"/>
                      <a:pt x="195263" y="2857"/>
                      <a:pt x="189547" y="0"/>
                    </a:cubicBezTo>
                    <a:lnTo>
                      <a:pt x="0" y="355282"/>
                    </a:lnTo>
                    <a:cubicBezTo>
                      <a:pt x="5715" y="358140"/>
                      <a:pt x="10478" y="360998"/>
                      <a:pt x="16192" y="364807"/>
                    </a:cubicBezTo>
                    <a:lnTo>
                      <a:pt x="205740" y="8573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7" name="Google Shape;3747;p19"/>
              <p:cNvSpPr/>
              <p:nvPr/>
            </p:nvSpPr>
            <p:spPr>
              <a:xfrm>
                <a:off x="5155882" y="3220402"/>
                <a:ext cx="398144" cy="35242"/>
              </a:xfrm>
              <a:custGeom>
                <a:avLst/>
                <a:gdLst/>
                <a:ahLst/>
                <a:cxnLst/>
                <a:rect l="l" t="t" r="r" b="b"/>
                <a:pathLst>
                  <a:path w="398144" h="35242" extrusionOk="0">
                    <a:moveTo>
                      <a:pt x="398145" y="17145"/>
                    </a:moveTo>
                    <a:lnTo>
                      <a:pt x="953" y="0"/>
                    </a:lnTo>
                    <a:cubicBezTo>
                      <a:pt x="953" y="5715"/>
                      <a:pt x="953" y="12382"/>
                      <a:pt x="0" y="18097"/>
                    </a:cubicBezTo>
                    <a:lnTo>
                      <a:pt x="398145" y="35242"/>
                    </a:lnTo>
                    <a:cubicBezTo>
                      <a:pt x="398145" y="29527"/>
                      <a:pt x="398145" y="23813"/>
                      <a:pt x="398145" y="1714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8" name="Google Shape;3748;p19"/>
              <p:cNvSpPr/>
              <p:nvPr/>
            </p:nvSpPr>
            <p:spPr>
              <a:xfrm>
                <a:off x="5193030" y="2977514"/>
                <a:ext cx="384809" cy="137160"/>
              </a:xfrm>
              <a:custGeom>
                <a:avLst/>
                <a:gdLst/>
                <a:ahLst/>
                <a:cxnLst/>
                <a:rect l="l" t="t" r="r" b="b"/>
                <a:pathLst>
                  <a:path w="384809" h="137160" extrusionOk="0">
                    <a:moveTo>
                      <a:pt x="384810" y="120015"/>
                    </a:moveTo>
                    <a:lnTo>
                      <a:pt x="4763" y="0"/>
                    </a:lnTo>
                    <a:cubicBezTo>
                      <a:pt x="2857" y="5715"/>
                      <a:pt x="952" y="11430"/>
                      <a:pt x="0" y="17145"/>
                    </a:cubicBezTo>
                    <a:lnTo>
                      <a:pt x="381000" y="137160"/>
                    </a:lnTo>
                    <a:cubicBezTo>
                      <a:pt x="381953" y="131445"/>
                      <a:pt x="382905" y="125730"/>
                      <a:pt x="384810" y="12001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9" name="Google Shape;3749;p19"/>
              <p:cNvSpPr/>
              <p:nvPr/>
            </p:nvSpPr>
            <p:spPr>
              <a:xfrm>
                <a:off x="5291137" y="2752725"/>
                <a:ext cx="346710" cy="230504"/>
              </a:xfrm>
              <a:custGeom>
                <a:avLst/>
                <a:gdLst/>
                <a:ahLst/>
                <a:cxnLst/>
                <a:rect l="l" t="t" r="r" b="b"/>
                <a:pathLst>
                  <a:path w="346710" h="230504" extrusionOk="0">
                    <a:moveTo>
                      <a:pt x="346710" y="215265"/>
                    </a:moveTo>
                    <a:lnTo>
                      <a:pt x="9525" y="0"/>
                    </a:lnTo>
                    <a:cubicBezTo>
                      <a:pt x="6668" y="4763"/>
                      <a:pt x="2857" y="10477"/>
                      <a:pt x="0" y="15240"/>
                    </a:cubicBezTo>
                    <a:lnTo>
                      <a:pt x="337185" y="230505"/>
                    </a:lnTo>
                    <a:cubicBezTo>
                      <a:pt x="340042" y="224790"/>
                      <a:pt x="342900" y="220027"/>
                      <a:pt x="346710" y="21526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0" name="Google Shape;3750;p19"/>
              <p:cNvSpPr/>
              <p:nvPr/>
            </p:nvSpPr>
            <p:spPr>
              <a:xfrm>
                <a:off x="5434012" y="2573654"/>
                <a:ext cx="288607" cy="302895"/>
              </a:xfrm>
              <a:custGeom>
                <a:avLst/>
                <a:gdLst/>
                <a:ahLst/>
                <a:cxnLst/>
                <a:rect l="l" t="t" r="r" b="b"/>
                <a:pathLst>
                  <a:path w="288607" h="302895" extrusionOk="0">
                    <a:moveTo>
                      <a:pt x="288608" y="290513"/>
                    </a:moveTo>
                    <a:lnTo>
                      <a:pt x="13335" y="0"/>
                    </a:lnTo>
                    <a:cubicBezTo>
                      <a:pt x="8573" y="3810"/>
                      <a:pt x="4763" y="8573"/>
                      <a:pt x="0" y="12383"/>
                    </a:cubicBezTo>
                    <a:lnTo>
                      <a:pt x="275273" y="302895"/>
                    </a:lnTo>
                    <a:cubicBezTo>
                      <a:pt x="279083" y="299085"/>
                      <a:pt x="283845" y="294323"/>
                      <a:pt x="288608" y="2905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1" name="Google Shape;3751;p19"/>
              <p:cNvSpPr/>
              <p:nvPr/>
            </p:nvSpPr>
            <p:spPr>
              <a:xfrm>
                <a:off x="5604510" y="2442210"/>
                <a:ext cx="217169" cy="356235"/>
              </a:xfrm>
              <a:custGeom>
                <a:avLst/>
                <a:gdLst/>
                <a:ahLst/>
                <a:cxnLst/>
                <a:rect l="l" t="t" r="r" b="b"/>
                <a:pathLst>
                  <a:path w="217169" h="356235" extrusionOk="0">
                    <a:moveTo>
                      <a:pt x="0" y="9525"/>
                    </a:moveTo>
                    <a:lnTo>
                      <a:pt x="201930" y="356235"/>
                    </a:lnTo>
                    <a:cubicBezTo>
                      <a:pt x="206692" y="353378"/>
                      <a:pt x="212407" y="349567"/>
                      <a:pt x="217170" y="346710"/>
                    </a:cubicBezTo>
                    <a:lnTo>
                      <a:pt x="16192" y="0"/>
                    </a:lnTo>
                    <a:cubicBezTo>
                      <a:pt x="10477" y="2857"/>
                      <a:pt x="5715" y="5715"/>
                      <a:pt x="0" y="952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2" name="Google Shape;3752;p19"/>
              <p:cNvSpPr/>
              <p:nvPr/>
            </p:nvSpPr>
            <p:spPr>
              <a:xfrm>
                <a:off x="5412104" y="2451735"/>
                <a:ext cx="70485" cy="72007"/>
              </a:xfrm>
              <a:custGeom>
                <a:avLst/>
                <a:gdLst/>
                <a:ahLst/>
                <a:cxnLst/>
                <a:rect l="l" t="t" r="r" b="b"/>
                <a:pathLst>
                  <a:path w="70485" h="72007" extrusionOk="0">
                    <a:moveTo>
                      <a:pt x="41910" y="11430"/>
                    </a:moveTo>
                    <a:lnTo>
                      <a:pt x="28575" y="0"/>
                    </a:lnTo>
                    <a:lnTo>
                      <a:pt x="6668" y="24765"/>
                    </a:lnTo>
                    <a:cubicBezTo>
                      <a:pt x="1905" y="29527"/>
                      <a:pt x="0" y="35242"/>
                      <a:pt x="0" y="41910"/>
                    </a:cubicBezTo>
                    <a:cubicBezTo>
                      <a:pt x="0" y="48577"/>
                      <a:pt x="2858" y="54292"/>
                      <a:pt x="7620" y="58102"/>
                    </a:cubicBezTo>
                    <a:cubicBezTo>
                      <a:pt x="13335" y="62865"/>
                      <a:pt x="21908" y="67627"/>
                      <a:pt x="32385" y="69532"/>
                    </a:cubicBezTo>
                    <a:cubicBezTo>
                      <a:pt x="42863" y="72390"/>
                      <a:pt x="55245" y="72390"/>
                      <a:pt x="69533" y="71438"/>
                    </a:cubicBezTo>
                    <a:lnTo>
                      <a:pt x="70485" y="63817"/>
                    </a:lnTo>
                    <a:cubicBezTo>
                      <a:pt x="61913" y="63817"/>
                      <a:pt x="53340" y="62865"/>
                      <a:pt x="46673" y="60960"/>
                    </a:cubicBezTo>
                    <a:cubicBezTo>
                      <a:pt x="40005" y="59055"/>
                      <a:pt x="34290" y="56198"/>
                      <a:pt x="30480" y="52388"/>
                    </a:cubicBezTo>
                    <a:cubicBezTo>
                      <a:pt x="26670" y="49530"/>
                      <a:pt x="24765" y="44767"/>
                      <a:pt x="23813" y="40005"/>
                    </a:cubicBezTo>
                    <a:cubicBezTo>
                      <a:pt x="22860" y="35242"/>
                      <a:pt x="24765" y="31432"/>
                      <a:pt x="27623" y="27623"/>
                    </a:cubicBezTo>
                    <a:lnTo>
                      <a:pt x="41910" y="1143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3" name="Google Shape;3753;p19"/>
              <p:cNvSpPr/>
              <p:nvPr/>
            </p:nvSpPr>
            <p:spPr>
              <a:xfrm>
                <a:off x="5534025" y="2244089"/>
                <a:ext cx="77033" cy="27622"/>
              </a:xfrm>
              <a:custGeom>
                <a:avLst/>
                <a:gdLst/>
                <a:ahLst/>
                <a:cxnLst/>
                <a:rect l="l" t="t" r="r" b="b"/>
                <a:pathLst>
                  <a:path w="77033" h="27622" extrusionOk="0">
                    <a:moveTo>
                      <a:pt x="24765" y="15240"/>
                    </a:moveTo>
                    <a:cubicBezTo>
                      <a:pt x="27623" y="13335"/>
                      <a:pt x="30480" y="12383"/>
                      <a:pt x="34290" y="12383"/>
                    </a:cubicBezTo>
                    <a:cubicBezTo>
                      <a:pt x="37148" y="12383"/>
                      <a:pt x="40005" y="12383"/>
                      <a:pt x="42863" y="13335"/>
                    </a:cubicBezTo>
                    <a:lnTo>
                      <a:pt x="75248" y="27623"/>
                    </a:lnTo>
                    <a:cubicBezTo>
                      <a:pt x="80010" y="24765"/>
                      <a:pt x="75248" y="20003"/>
                      <a:pt x="60960" y="12383"/>
                    </a:cubicBezTo>
                    <a:cubicBezTo>
                      <a:pt x="53340" y="8573"/>
                      <a:pt x="48577" y="6668"/>
                      <a:pt x="45720" y="5715"/>
                    </a:cubicBezTo>
                    <a:cubicBezTo>
                      <a:pt x="39052" y="2858"/>
                      <a:pt x="31433" y="953"/>
                      <a:pt x="23813" y="0"/>
                    </a:cubicBezTo>
                    <a:cubicBezTo>
                      <a:pt x="16192" y="0"/>
                      <a:pt x="10477" y="953"/>
                      <a:pt x="5715" y="3810"/>
                    </a:cubicBezTo>
                    <a:cubicBezTo>
                      <a:pt x="2858" y="5715"/>
                      <a:pt x="952" y="7620"/>
                      <a:pt x="0" y="9525"/>
                    </a:cubicBezTo>
                    <a:lnTo>
                      <a:pt x="17145" y="21908"/>
                    </a:lnTo>
                    <a:cubicBezTo>
                      <a:pt x="19050" y="18098"/>
                      <a:pt x="21908" y="16193"/>
                      <a:pt x="24765" y="1524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4" name="Google Shape;3754;p19"/>
              <p:cNvSpPr/>
              <p:nvPr/>
            </p:nvSpPr>
            <p:spPr>
              <a:xfrm>
                <a:off x="5629275" y="2180186"/>
                <a:ext cx="80010" cy="46758"/>
              </a:xfrm>
              <a:custGeom>
                <a:avLst/>
                <a:gdLst/>
                <a:ahLst/>
                <a:cxnLst/>
                <a:rect l="l" t="t" r="r" b="b"/>
                <a:pathLst>
                  <a:path w="80010" h="46758" extrusionOk="0">
                    <a:moveTo>
                      <a:pt x="20002" y="43901"/>
                    </a:moveTo>
                    <a:cubicBezTo>
                      <a:pt x="22860" y="41996"/>
                      <a:pt x="25717" y="41043"/>
                      <a:pt x="27623" y="40091"/>
                    </a:cubicBezTo>
                    <a:cubicBezTo>
                      <a:pt x="32385" y="38186"/>
                      <a:pt x="38100" y="37233"/>
                      <a:pt x="44767" y="37233"/>
                    </a:cubicBezTo>
                    <a:cubicBezTo>
                      <a:pt x="52388" y="37233"/>
                      <a:pt x="60008" y="39138"/>
                      <a:pt x="68580" y="41996"/>
                    </a:cubicBezTo>
                    <a:lnTo>
                      <a:pt x="80010" y="37233"/>
                    </a:lnTo>
                    <a:lnTo>
                      <a:pt x="50483" y="10563"/>
                    </a:lnTo>
                    <a:cubicBezTo>
                      <a:pt x="45720" y="5801"/>
                      <a:pt x="40958" y="2943"/>
                      <a:pt x="36195" y="1038"/>
                    </a:cubicBezTo>
                    <a:cubicBezTo>
                      <a:pt x="30480" y="-867"/>
                      <a:pt x="25717" y="86"/>
                      <a:pt x="20955" y="1991"/>
                    </a:cubicBezTo>
                    <a:cubicBezTo>
                      <a:pt x="15240" y="4848"/>
                      <a:pt x="11430" y="7706"/>
                      <a:pt x="9525" y="9611"/>
                    </a:cubicBezTo>
                    <a:lnTo>
                      <a:pt x="26670" y="21993"/>
                    </a:lnTo>
                    <a:cubicBezTo>
                      <a:pt x="26670" y="21041"/>
                      <a:pt x="27623" y="19136"/>
                      <a:pt x="28575" y="18183"/>
                    </a:cubicBezTo>
                    <a:cubicBezTo>
                      <a:pt x="30480" y="16278"/>
                      <a:pt x="32385" y="15326"/>
                      <a:pt x="34290" y="14373"/>
                    </a:cubicBezTo>
                    <a:cubicBezTo>
                      <a:pt x="37148" y="13421"/>
                      <a:pt x="40005" y="13421"/>
                      <a:pt x="43815" y="14373"/>
                    </a:cubicBezTo>
                    <a:cubicBezTo>
                      <a:pt x="47625" y="16278"/>
                      <a:pt x="51435" y="18183"/>
                      <a:pt x="55245" y="21993"/>
                    </a:cubicBezTo>
                    <a:lnTo>
                      <a:pt x="73342" y="35328"/>
                    </a:lnTo>
                    <a:lnTo>
                      <a:pt x="71438" y="36281"/>
                    </a:lnTo>
                    <a:cubicBezTo>
                      <a:pt x="54292" y="31518"/>
                      <a:pt x="40958" y="27708"/>
                      <a:pt x="31433" y="25803"/>
                    </a:cubicBezTo>
                    <a:cubicBezTo>
                      <a:pt x="20955" y="23898"/>
                      <a:pt x="13335" y="23898"/>
                      <a:pt x="9525" y="25803"/>
                    </a:cubicBezTo>
                    <a:cubicBezTo>
                      <a:pt x="7620" y="26756"/>
                      <a:pt x="5715" y="27708"/>
                      <a:pt x="3810" y="28661"/>
                    </a:cubicBezTo>
                    <a:cubicBezTo>
                      <a:pt x="1905" y="29613"/>
                      <a:pt x="952" y="30566"/>
                      <a:pt x="0" y="32471"/>
                    </a:cubicBezTo>
                    <a:lnTo>
                      <a:pt x="16192" y="46758"/>
                    </a:lnTo>
                    <a:cubicBezTo>
                      <a:pt x="16192" y="46758"/>
                      <a:pt x="18098" y="45806"/>
                      <a:pt x="20002" y="4390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5" name="Google Shape;3755;p19"/>
              <p:cNvSpPr/>
              <p:nvPr/>
            </p:nvSpPr>
            <p:spPr>
              <a:xfrm>
                <a:off x="5366385" y="2163127"/>
                <a:ext cx="518291" cy="331470"/>
              </a:xfrm>
              <a:custGeom>
                <a:avLst/>
                <a:gdLst/>
                <a:ahLst/>
                <a:cxnLst/>
                <a:rect l="l" t="t" r="r" b="b"/>
                <a:pathLst>
                  <a:path w="518291" h="331470" extrusionOk="0">
                    <a:moveTo>
                      <a:pt x="83820" y="260985"/>
                    </a:moveTo>
                    <a:cubicBezTo>
                      <a:pt x="84773" y="260985"/>
                      <a:pt x="85725" y="260985"/>
                      <a:pt x="86677" y="261938"/>
                    </a:cubicBezTo>
                    <a:cubicBezTo>
                      <a:pt x="87630" y="262890"/>
                      <a:pt x="89535" y="263843"/>
                      <a:pt x="90488" y="264795"/>
                    </a:cubicBezTo>
                    <a:cubicBezTo>
                      <a:pt x="93345" y="267653"/>
                      <a:pt x="94298" y="272415"/>
                      <a:pt x="92392" y="278130"/>
                    </a:cubicBezTo>
                    <a:cubicBezTo>
                      <a:pt x="90488" y="283845"/>
                      <a:pt x="87630" y="289560"/>
                      <a:pt x="81915" y="294323"/>
                    </a:cubicBezTo>
                    <a:cubicBezTo>
                      <a:pt x="93345" y="301943"/>
                      <a:pt x="105727" y="305753"/>
                      <a:pt x="118110" y="307658"/>
                    </a:cubicBezTo>
                    <a:cubicBezTo>
                      <a:pt x="129540" y="308610"/>
                      <a:pt x="139065" y="305753"/>
                      <a:pt x="145732" y="300038"/>
                    </a:cubicBezTo>
                    <a:cubicBezTo>
                      <a:pt x="148590" y="297180"/>
                      <a:pt x="151448" y="293370"/>
                      <a:pt x="152400" y="289560"/>
                    </a:cubicBezTo>
                    <a:cubicBezTo>
                      <a:pt x="154305" y="284798"/>
                      <a:pt x="156210" y="280988"/>
                      <a:pt x="156210" y="275273"/>
                    </a:cubicBezTo>
                    <a:lnTo>
                      <a:pt x="170498" y="289560"/>
                    </a:lnTo>
                    <a:lnTo>
                      <a:pt x="193357" y="284798"/>
                    </a:lnTo>
                    <a:lnTo>
                      <a:pt x="129540" y="218123"/>
                    </a:lnTo>
                    <a:cubicBezTo>
                      <a:pt x="139065" y="209550"/>
                      <a:pt x="148590" y="201930"/>
                      <a:pt x="158115" y="193358"/>
                    </a:cubicBezTo>
                    <a:lnTo>
                      <a:pt x="206692" y="255270"/>
                    </a:lnTo>
                    <a:lnTo>
                      <a:pt x="231457" y="253365"/>
                    </a:lnTo>
                    <a:lnTo>
                      <a:pt x="174307" y="180023"/>
                    </a:lnTo>
                    <a:cubicBezTo>
                      <a:pt x="184785" y="171450"/>
                      <a:pt x="196215" y="163830"/>
                      <a:pt x="206692" y="156210"/>
                    </a:cubicBezTo>
                    <a:lnTo>
                      <a:pt x="221932" y="180023"/>
                    </a:lnTo>
                    <a:lnTo>
                      <a:pt x="213360" y="185738"/>
                    </a:lnTo>
                    <a:cubicBezTo>
                      <a:pt x="212407" y="186690"/>
                      <a:pt x="211455" y="187643"/>
                      <a:pt x="211455" y="189548"/>
                    </a:cubicBezTo>
                    <a:cubicBezTo>
                      <a:pt x="210502" y="190500"/>
                      <a:pt x="211455" y="192405"/>
                      <a:pt x="212407" y="193358"/>
                    </a:cubicBezTo>
                    <a:cubicBezTo>
                      <a:pt x="215265" y="197168"/>
                      <a:pt x="220980" y="200025"/>
                      <a:pt x="231457" y="201930"/>
                    </a:cubicBezTo>
                    <a:cubicBezTo>
                      <a:pt x="241935" y="203835"/>
                      <a:pt x="248602" y="203835"/>
                      <a:pt x="252413" y="200978"/>
                    </a:cubicBezTo>
                    <a:cubicBezTo>
                      <a:pt x="254317" y="200025"/>
                      <a:pt x="255270" y="198120"/>
                      <a:pt x="255270" y="197168"/>
                    </a:cubicBezTo>
                    <a:cubicBezTo>
                      <a:pt x="255270" y="195263"/>
                      <a:pt x="255270" y="193358"/>
                      <a:pt x="254317" y="192405"/>
                    </a:cubicBezTo>
                    <a:lnTo>
                      <a:pt x="223838" y="145733"/>
                    </a:lnTo>
                    <a:cubicBezTo>
                      <a:pt x="231457" y="140970"/>
                      <a:pt x="239077" y="135255"/>
                      <a:pt x="246698" y="130493"/>
                    </a:cubicBezTo>
                    <a:lnTo>
                      <a:pt x="291465" y="199073"/>
                    </a:lnTo>
                    <a:lnTo>
                      <a:pt x="314325" y="197168"/>
                    </a:lnTo>
                    <a:lnTo>
                      <a:pt x="263842" y="119063"/>
                    </a:lnTo>
                    <a:cubicBezTo>
                      <a:pt x="286703" y="104775"/>
                      <a:pt x="310515" y="92393"/>
                      <a:pt x="335280" y="80010"/>
                    </a:cubicBezTo>
                    <a:lnTo>
                      <a:pt x="347663" y="105728"/>
                    </a:lnTo>
                    <a:lnTo>
                      <a:pt x="307657" y="125730"/>
                    </a:lnTo>
                    <a:cubicBezTo>
                      <a:pt x="305753" y="126683"/>
                      <a:pt x="303848" y="128588"/>
                      <a:pt x="302895" y="130493"/>
                    </a:cubicBezTo>
                    <a:cubicBezTo>
                      <a:pt x="301942" y="133350"/>
                      <a:pt x="301942" y="135255"/>
                      <a:pt x="302895" y="137160"/>
                    </a:cubicBezTo>
                    <a:cubicBezTo>
                      <a:pt x="305753" y="141923"/>
                      <a:pt x="310515" y="146685"/>
                      <a:pt x="317182" y="149543"/>
                    </a:cubicBezTo>
                    <a:cubicBezTo>
                      <a:pt x="323850" y="153353"/>
                      <a:pt x="329565" y="154305"/>
                      <a:pt x="333375" y="152400"/>
                    </a:cubicBezTo>
                    <a:cubicBezTo>
                      <a:pt x="334328" y="151448"/>
                      <a:pt x="335280" y="150495"/>
                      <a:pt x="335280" y="149543"/>
                    </a:cubicBezTo>
                    <a:cubicBezTo>
                      <a:pt x="336232" y="148590"/>
                      <a:pt x="336232" y="147638"/>
                      <a:pt x="335280" y="145733"/>
                    </a:cubicBezTo>
                    <a:lnTo>
                      <a:pt x="331470" y="139065"/>
                    </a:lnTo>
                    <a:cubicBezTo>
                      <a:pt x="330517" y="138113"/>
                      <a:pt x="330517" y="136208"/>
                      <a:pt x="331470" y="135255"/>
                    </a:cubicBezTo>
                    <a:cubicBezTo>
                      <a:pt x="331470" y="134303"/>
                      <a:pt x="332423" y="132398"/>
                      <a:pt x="333375" y="132398"/>
                    </a:cubicBezTo>
                    <a:lnTo>
                      <a:pt x="355282" y="120968"/>
                    </a:lnTo>
                    <a:lnTo>
                      <a:pt x="371475" y="153353"/>
                    </a:lnTo>
                    <a:lnTo>
                      <a:pt x="394335" y="154305"/>
                    </a:lnTo>
                    <a:lnTo>
                      <a:pt x="352425" y="71438"/>
                    </a:lnTo>
                    <a:cubicBezTo>
                      <a:pt x="378142" y="60008"/>
                      <a:pt x="403860" y="48578"/>
                      <a:pt x="431482" y="39053"/>
                    </a:cubicBezTo>
                    <a:lnTo>
                      <a:pt x="442913" y="69533"/>
                    </a:lnTo>
                    <a:cubicBezTo>
                      <a:pt x="436245" y="65723"/>
                      <a:pt x="429578" y="62865"/>
                      <a:pt x="422910" y="60960"/>
                    </a:cubicBezTo>
                    <a:cubicBezTo>
                      <a:pt x="417195" y="59055"/>
                      <a:pt x="411480" y="59055"/>
                      <a:pt x="408623" y="60960"/>
                    </a:cubicBezTo>
                    <a:cubicBezTo>
                      <a:pt x="401003" y="63818"/>
                      <a:pt x="395288" y="68580"/>
                      <a:pt x="391478" y="75248"/>
                    </a:cubicBezTo>
                    <a:cubicBezTo>
                      <a:pt x="387667" y="81915"/>
                      <a:pt x="387667" y="88583"/>
                      <a:pt x="389573" y="95250"/>
                    </a:cubicBezTo>
                    <a:cubicBezTo>
                      <a:pt x="392430" y="102870"/>
                      <a:pt x="399098" y="108585"/>
                      <a:pt x="408623" y="113348"/>
                    </a:cubicBezTo>
                    <a:cubicBezTo>
                      <a:pt x="418148" y="118110"/>
                      <a:pt x="427673" y="119063"/>
                      <a:pt x="434340" y="117158"/>
                    </a:cubicBezTo>
                    <a:cubicBezTo>
                      <a:pt x="437198" y="116205"/>
                      <a:pt x="441007" y="113348"/>
                      <a:pt x="443865" y="110490"/>
                    </a:cubicBezTo>
                    <a:cubicBezTo>
                      <a:pt x="446723" y="107633"/>
                      <a:pt x="450532" y="103823"/>
                      <a:pt x="453390" y="98108"/>
                    </a:cubicBezTo>
                    <a:lnTo>
                      <a:pt x="460057" y="116205"/>
                    </a:lnTo>
                    <a:lnTo>
                      <a:pt x="482917" y="120968"/>
                    </a:lnTo>
                    <a:lnTo>
                      <a:pt x="468630" y="80963"/>
                    </a:lnTo>
                    <a:cubicBezTo>
                      <a:pt x="470535" y="75248"/>
                      <a:pt x="473392" y="71438"/>
                      <a:pt x="476250" y="67628"/>
                    </a:cubicBezTo>
                    <a:cubicBezTo>
                      <a:pt x="480060" y="63818"/>
                      <a:pt x="482917" y="60960"/>
                      <a:pt x="486728" y="60008"/>
                    </a:cubicBezTo>
                    <a:cubicBezTo>
                      <a:pt x="488632" y="59055"/>
                      <a:pt x="490538" y="59055"/>
                      <a:pt x="492442" y="60960"/>
                    </a:cubicBezTo>
                    <a:cubicBezTo>
                      <a:pt x="494348" y="61913"/>
                      <a:pt x="496253" y="63818"/>
                      <a:pt x="497205" y="65723"/>
                    </a:cubicBezTo>
                    <a:cubicBezTo>
                      <a:pt x="499110" y="69533"/>
                      <a:pt x="499110" y="75248"/>
                      <a:pt x="499110" y="80963"/>
                    </a:cubicBezTo>
                    <a:cubicBezTo>
                      <a:pt x="498157" y="86678"/>
                      <a:pt x="497205" y="93345"/>
                      <a:pt x="495300" y="99060"/>
                    </a:cubicBezTo>
                    <a:lnTo>
                      <a:pt x="516255" y="104775"/>
                    </a:lnTo>
                    <a:cubicBezTo>
                      <a:pt x="519113" y="91440"/>
                      <a:pt x="519113" y="80010"/>
                      <a:pt x="515303" y="69533"/>
                    </a:cubicBezTo>
                    <a:cubicBezTo>
                      <a:pt x="512445" y="61913"/>
                      <a:pt x="506730" y="55245"/>
                      <a:pt x="498157" y="50483"/>
                    </a:cubicBezTo>
                    <a:cubicBezTo>
                      <a:pt x="489585" y="44768"/>
                      <a:pt x="481965" y="43815"/>
                      <a:pt x="476250" y="45720"/>
                    </a:cubicBezTo>
                    <a:cubicBezTo>
                      <a:pt x="473392" y="46673"/>
                      <a:pt x="470535" y="48578"/>
                      <a:pt x="467678" y="50483"/>
                    </a:cubicBezTo>
                    <a:cubicBezTo>
                      <a:pt x="464820" y="52388"/>
                      <a:pt x="461963" y="56198"/>
                      <a:pt x="459105" y="59055"/>
                    </a:cubicBezTo>
                    <a:lnTo>
                      <a:pt x="450532" y="34290"/>
                    </a:lnTo>
                    <a:cubicBezTo>
                      <a:pt x="470535" y="27623"/>
                      <a:pt x="490538" y="21908"/>
                      <a:pt x="511492" y="16193"/>
                    </a:cubicBezTo>
                    <a:lnTo>
                      <a:pt x="506730" y="12383"/>
                    </a:lnTo>
                    <a:lnTo>
                      <a:pt x="506730" y="12383"/>
                    </a:lnTo>
                    <a:lnTo>
                      <a:pt x="505778" y="11430"/>
                    </a:lnTo>
                    <a:lnTo>
                      <a:pt x="493395" y="0"/>
                    </a:lnTo>
                    <a:cubicBezTo>
                      <a:pt x="295275" y="52388"/>
                      <a:pt x="122873" y="168593"/>
                      <a:pt x="0" y="325755"/>
                    </a:cubicBezTo>
                    <a:lnTo>
                      <a:pt x="20955" y="331470"/>
                    </a:lnTo>
                    <a:cubicBezTo>
                      <a:pt x="40957" y="306705"/>
                      <a:pt x="61913" y="282893"/>
                      <a:pt x="83820" y="260985"/>
                    </a:cubicBezTo>
                    <a:close/>
                    <a:moveTo>
                      <a:pt x="436245" y="93345"/>
                    </a:moveTo>
                    <a:cubicBezTo>
                      <a:pt x="432435" y="97155"/>
                      <a:pt x="427673" y="100013"/>
                      <a:pt x="423863" y="101918"/>
                    </a:cubicBezTo>
                    <a:cubicBezTo>
                      <a:pt x="421005" y="102870"/>
                      <a:pt x="418148" y="102870"/>
                      <a:pt x="416242" y="101918"/>
                    </a:cubicBezTo>
                    <a:cubicBezTo>
                      <a:pt x="413385" y="100965"/>
                      <a:pt x="412432" y="99060"/>
                      <a:pt x="411480" y="97155"/>
                    </a:cubicBezTo>
                    <a:cubicBezTo>
                      <a:pt x="409575" y="92393"/>
                      <a:pt x="410528" y="88583"/>
                      <a:pt x="412432" y="84773"/>
                    </a:cubicBezTo>
                    <a:cubicBezTo>
                      <a:pt x="414338" y="80010"/>
                      <a:pt x="417195" y="77153"/>
                      <a:pt x="421957" y="76200"/>
                    </a:cubicBezTo>
                    <a:cubicBezTo>
                      <a:pt x="425767" y="75248"/>
                      <a:pt x="429578" y="74295"/>
                      <a:pt x="434340" y="75248"/>
                    </a:cubicBezTo>
                    <a:cubicBezTo>
                      <a:pt x="439103" y="75248"/>
                      <a:pt x="443865" y="77153"/>
                      <a:pt x="447675" y="79058"/>
                    </a:cubicBezTo>
                    <a:cubicBezTo>
                      <a:pt x="443865" y="83820"/>
                      <a:pt x="440055" y="89535"/>
                      <a:pt x="436245" y="93345"/>
                    </a:cubicBezTo>
                    <a:close/>
                    <a:moveTo>
                      <a:pt x="115252" y="231458"/>
                    </a:moveTo>
                    <a:lnTo>
                      <a:pt x="140970" y="258127"/>
                    </a:lnTo>
                    <a:cubicBezTo>
                      <a:pt x="140017" y="265748"/>
                      <a:pt x="138113" y="272415"/>
                      <a:pt x="136207" y="278130"/>
                    </a:cubicBezTo>
                    <a:cubicBezTo>
                      <a:pt x="134302" y="283845"/>
                      <a:pt x="131445" y="287655"/>
                      <a:pt x="128588" y="291465"/>
                    </a:cubicBezTo>
                    <a:cubicBezTo>
                      <a:pt x="125730" y="294323"/>
                      <a:pt x="121920" y="296228"/>
                      <a:pt x="118110" y="297180"/>
                    </a:cubicBezTo>
                    <a:cubicBezTo>
                      <a:pt x="114300" y="298133"/>
                      <a:pt x="110490" y="298133"/>
                      <a:pt x="106680" y="297180"/>
                    </a:cubicBezTo>
                    <a:cubicBezTo>
                      <a:pt x="106680" y="297180"/>
                      <a:pt x="105727" y="296228"/>
                      <a:pt x="105727" y="296228"/>
                    </a:cubicBezTo>
                    <a:cubicBezTo>
                      <a:pt x="105727" y="295275"/>
                      <a:pt x="105727" y="295275"/>
                      <a:pt x="105727" y="295275"/>
                    </a:cubicBezTo>
                    <a:cubicBezTo>
                      <a:pt x="110490" y="288608"/>
                      <a:pt x="113348" y="282893"/>
                      <a:pt x="115252" y="277178"/>
                    </a:cubicBezTo>
                    <a:cubicBezTo>
                      <a:pt x="117157" y="271463"/>
                      <a:pt x="116205" y="266700"/>
                      <a:pt x="114300" y="264795"/>
                    </a:cubicBezTo>
                    <a:cubicBezTo>
                      <a:pt x="112395" y="262890"/>
                      <a:pt x="109538" y="260985"/>
                      <a:pt x="104775" y="259080"/>
                    </a:cubicBezTo>
                    <a:cubicBezTo>
                      <a:pt x="100965" y="258127"/>
                      <a:pt x="96202" y="257175"/>
                      <a:pt x="91440" y="256223"/>
                    </a:cubicBezTo>
                    <a:cubicBezTo>
                      <a:pt x="98107" y="246698"/>
                      <a:pt x="106680" y="239077"/>
                      <a:pt x="115252" y="23145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6" name="Google Shape;3756;p19"/>
              <p:cNvSpPr/>
              <p:nvPr/>
            </p:nvSpPr>
            <p:spPr>
              <a:xfrm>
                <a:off x="5730239" y="2140743"/>
                <a:ext cx="72130" cy="40481"/>
              </a:xfrm>
              <a:custGeom>
                <a:avLst/>
                <a:gdLst/>
                <a:ahLst/>
                <a:cxnLst/>
                <a:rect l="l" t="t" r="r" b="b"/>
                <a:pathLst>
                  <a:path w="72130" h="40481" extrusionOk="0">
                    <a:moveTo>
                      <a:pt x="22860" y="17621"/>
                    </a:moveTo>
                    <a:cubicBezTo>
                      <a:pt x="25718" y="16669"/>
                      <a:pt x="29527" y="16669"/>
                      <a:pt x="32385" y="16669"/>
                    </a:cubicBezTo>
                    <a:cubicBezTo>
                      <a:pt x="35243" y="16669"/>
                      <a:pt x="38100" y="17621"/>
                      <a:pt x="40958" y="19526"/>
                    </a:cubicBezTo>
                    <a:lnTo>
                      <a:pt x="69533" y="40481"/>
                    </a:lnTo>
                    <a:cubicBezTo>
                      <a:pt x="75248" y="38576"/>
                      <a:pt x="71438" y="32861"/>
                      <a:pt x="59055" y="22384"/>
                    </a:cubicBezTo>
                    <a:cubicBezTo>
                      <a:pt x="52388" y="16669"/>
                      <a:pt x="48577" y="13811"/>
                      <a:pt x="45720" y="11906"/>
                    </a:cubicBezTo>
                    <a:cubicBezTo>
                      <a:pt x="40005" y="7144"/>
                      <a:pt x="33338" y="3334"/>
                      <a:pt x="25718" y="1429"/>
                    </a:cubicBezTo>
                    <a:cubicBezTo>
                      <a:pt x="19050" y="-476"/>
                      <a:pt x="12383" y="-476"/>
                      <a:pt x="7620" y="1429"/>
                    </a:cubicBezTo>
                    <a:cubicBezTo>
                      <a:pt x="4763" y="2381"/>
                      <a:pt x="1905" y="4286"/>
                      <a:pt x="0" y="5239"/>
                    </a:cubicBezTo>
                    <a:lnTo>
                      <a:pt x="14288" y="21431"/>
                    </a:lnTo>
                    <a:cubicBezTo>
                      <a:pt x="17145" y="20479"/>
                      <a:pt x="20002" y="18574"/>
                      <a:pt x="22860" y="176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7" name="Google Shape;3757;p19"/>
              <p:cNvSpPr/>
              <p:nvPr/>
            </p:nvSpPr>
            <p:spPr>
              <a:xfrm>
                <a:off x="6128204" y="2241841"/>
                <a:ext cx="60187" cy="55030"/>
              </a:xfrm>
              <a:custGeom>
                <a:avLst/>
                <a:gdLst/>
                <a:ahLst/>
                <a:cxnLst/>
                <a:rect l="l" t="t" r="r" b="b"/>
                <a:pathLst>
                  <a:path w="60187" h="55030" extrusionOk="0">
                    <a:moveTo>
                      <a:pt x="19230" y="17489"/>
                    </a:moveTo>
                    <a:cubicBezTo>
                      <a:pt x="23041" y="15584"/>
                      <a:pt x="27803" y="14631"/>
                      <a:pt x="32566" y="14631"/>
                    </a:cubicBezTo>
                    <a:lnTo>
                      <a:pt x="43996" y="15584"/>
                    </a:lnTo>
                    <a:lnTo>
                      <a:pt x="36375" y="1296"/>
                    </a:lnTo>
                    <a:lnTo>
                      <a:pt x="25898" y="344"/>
                    </a:lnTo>
                    <a:cubicBezTo>
                      <a:pt x="19230" y="-609"/>
                      <a:pt x="13516" y="344"/>
                      <a:pt x="8753" y="4154"/>
                    </a:cubicBezTo>
                    <a:cubicBezTo>
                      <a:pt x="3991" y="7011"/>
                      <a:pt x="1133" y="10821"/>
                      <a:pt x="180" y="16536"/>
                    </a:cubicBezTo>
                    <a:cubicBezTo>
                      <a:pt x="-772" y="25109"/>
                      <a:pt x="2086" y="33681"/>
                      <a:pt x="7800" y="41301"/>
                    </a:cubicBezTo>
                    <a:cubicBezTo>
                      <a:pt x="14468" y="48921"/>
                      <a:pt x="22088" y="53684"/>
                      <a:pt x="30661" y="54636"/>
                    </a:cubicBezTo>
                    <a:cubicBezTo>
                      <a:pt x="36375" y="55589"/>
                      <a:pt x="42091" y="54636"/>
                      <a:pt x="46853" y="53684"/>
                    </a:cubicBezTo>
                    <a:cubicBezTo>
                      <a:pt x="51616" y="52731"/>
                      <a:pt x="56378" y="50826"/>
                      <a:pt x="60188" y="47969"/>
                    </a:cubicBezTo>
                    <a:lnTo>
                      <a:pt x="52568" y="31776"/>
                    </a:lnTo>
                    <a:cubicBezTo>
                      <a:pt x="47805" y="34634"/>
                      <a:pt x="43043" y="37491"/>
                      <a:pt x="37328" y="39396"/>
                    </a:cubicBezTo>
                    <a:cubicBezTo>
                      <a:pt x="31613" y="41301"/>
                      <a:pt x="26850" y="41301"/>
                      <a:pt x="22088" y="41301"/>
                    </a:cubicBezTo>
                    <a:cubicBezTo>
                      <a:pt x="19230" y="41301"/>
                      <a:pt x="16373" y="39396"/>
                      <a:pt x="14468" y="36539"/>
                    </a:cubicBezTo>
                    <a:cubicBezTo>
                      <a:pt x="12563" y="33681"/>
                      <a:pt x="11611" y="30824"/>
                      <a:pt x="11611" y="27014"/>
                    </a:cubicBezTo>
                    <a:cubicBezTo>
                      <a:pt x="12563" y="23204"/>
                      <a:pt x="15421" y="20346"/>
                      <a:pt x="19230" y="1748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8" name="Google Shape;3758;p19"/>
              <p:cNvSpPr/>
              <p:nvPr/>
            </p:nvSpPr>
            <p:spPr>
              <a:xfrm>
                <a:off x="6304222" y="2196426"/>
                <a:ext cx="62287" cy="78143"/>
              </a:xfrm>
              <a:custGeom>
                <a:avLst/>
                <a:gdLst/>
                <a:ahLst/>
                <a:cxnLst/>
                <a:rect l="l" t="t" r="r" b="b"/>
                <a:pathLst>
                  <a:path w="62287" h="78143" extrusionOk="0">
                    <a:moveTo>
                      <a:pt x="23235" y="22899"/>
                    </a:moveTo>
                    <a:cubicBezTo>
                      <a:pt x="27045" y="20041"/>
                      <a:pt x="31808" y="19089"/>
                      <a:pt x="36570" y="20994"/>
                    </a:cubicBezTo>
                    <a:lnTo>
                      <a:pt x="57525" y="26709"/>
                    </a:lnTo>
                    <a:lnTo>
                      <a:pt x="62288" y="9564"/>
                    </a:lnTo>
                    <a:lnTo>
                      <a:pt x="30855" y="991"/>
                    </a:lnTo>
                    <a:cubicBezTo>
                      <a:pt x="24188" y="-914"/>
                      <a:pt x="18473" y="39"/>
                      <a:pt x="12758" y="2896"/>
                    </a:cubicBezTo>
                    <a:cubicBezTo>
                      <a:pt x="7043" y="5754"/>
                      <a:pt x="3233" y="10516"/>
                      <a:pt x="1328" y="16231"/>
                    </a:cubicBezTo>
                    <a:cubicBezTo>
                      <a:pt x="-577" y="23851"/>
                      <a:pt x="-577" y="33376"/>
                      <a:pt x="2280" y="43854"/>
                    </a:cubicBezTo>
                    <a:cubicBezTo>
                      <a:pt x="5138" y="54331"/>
                      <a:pt x="9900" y="65761"/>
                      <a:pt x="16568" y="78144"/>
                    </a:cubicBezTo>
                    <a:lnTo>
                      <a:pt x="24188" y="75286"/>
                    </a:lnTo>
                    <a:cubicBezTo>
                      <a:pt x="20378" y="67666"/>
                      <a:pt x="17520" y="60046"/>
                      <a:pt x="16568" y="52426"/>
                    </a:cubicBezTo>
                    <a:cubicBezTo>
                      <a:pt x="15615" y="44806"/>
                      <a:pt x="15615" y="39091"/>
                      <a:pt x="16568" y="33376"/>
                    </a:cubicBezTo>
                    <a:cubicBezTo>
                      <a:pt x="16568" y="29566"/>
                      <a:pt x="19425" y="25756"/>
                      <a:pt x="23235" y="2289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9" name="Google Shape;3759;p19"/>
              <p:cNvSpPr/>
              <p:nvPr/>
            </p:nvSpPr>
            <p:spPr>
              <a:xfrm>
                <a:off x="6667142" y="2388357"/>
                <a:ext cx="87539" cy="98620"/>
              </a:xfrm>
              <a:custGeom>
                <a:avLst/>
                <a:gdLst/>
                <a:ahLst/>
                <a:cxnLst/>
                <a:rect l="l" t="t" r="r" b="b"/>
                <a:pathLst>
                  <a:path w="87539" h="98620" extrusionOk="0">
                    <a:moveTo>
                      <a:pt x="52745" y="513"/>
                    </a:moveTo>
                    <a:cubicBezTo>
                      <a:pt x="45125" y="2418"/>
                      <a:pt x="41315" y="7180"/>
                      <a:pt x="39410" y="17658"/>
                    </a:cubicBezTo>
                    <a:cubicBezTo>
                      <a:pt x="37505" y="28135"/>
                      <a:pt x="38457" y="40518"/>
                      <a:pt x="43220" y="52900"/>
                    </a:cubicBezTo>
                    <a:cubicBezTo>
                      <a:pt x="34647" y="55758"/>
                      <a:pt x="26075" y="54805"/>
                      <a:pt x="18455" y="51948"/>
                    </a:cubicBezTo>
                    <a:cubicBezTo>
                      <a:pt x="20360" y="49090"/>
                      <a:pt x="20360" y="46233"/>
                      <a:pt x="20360" y="44328"/>
                    </a:cubicBezTo>
                    <a:cubicBezTo>
                      <a:pt x="20360" y="41470"/>
                      <a:pt x="20360" y="39565"/>
                      <a:pt x="19407" y="38613"/>
                    </a:cubicBezTo>
                    <a:cubicBezTo>
                      <a:pt x="17502" y="36708"/>
                      <a:pt x="14645" y="35755"/>
                      <a:pt x="11787" y="35755"/>
                    </a:cubicBezTo>
                    <a:cubicBezTo>
                      <a:pt x="8930" y="36708"/>
                      <a:pt x="5120" y="37660"/>
                      <a:pt x="3215" y="40518"/>
                    </a:cubicBezTo>
                    <a:cubicBezTo>
                      <a:pt x="357" y="43375"/>
                      <a:pt x="-595" y="47185"/>
                      <a:pt x="357" y="51948"/>
                    </a:cubicBezTo>
                    <a:cubicBezTo>
                      <a:pt x="1310" y="56710"/>
                      <a:pt x="4167" y="60520"/>
                      <a:pt x="7977" y="64330"/>
                    </a:cubicBezTo>
                    <a:lnTo>
                      <a:pt x="1310" y="95763"/>
                    </a:lnTo>
                    <a:lnTo>
                      <a:pt x="12740" y="98620"/>
                    </a:lnTo>
                    <a:lnTo>
                      <a:pt x="13692" y="67188"/>
                    </a:lnTo>
                    <a:cubicBezTo>
                      <a:pt x="27027" y="70998"/>
                      <a:pt x="39410" y="71950"/>
                      <a:pt x="50840" y="70045"/>
                    </a:cubicBezTo>
                    <a:cubicBezTo>
                      <a:pt x="62270" y="69093"/>
                      <a:pt x="70842" y="65283"/>
                      <a:pt x="76557" y="58615"/>
                    </a:cubicBezTo>
                    <a:cubicBezTo>
                      <a:pt x="87987" y="46233"/>
                      <a:pt x="93702" y="23373"/>
                      <a:pt x="77510" y="5275"/>
                    </a:cubicBezTo>
                    <a:cubicBezTo>
                      <a:pt x="72747" y="2418"/>
                      <a:pt x="65127" y="-1392"/>
                      <a:pt x="52745" y="513"/>
                    </a:cubicBezTo>
                    <a:close/>
                    <a:moveTo>
                      <a:pt x="70842" y="29088"/>
                    </a:moveTo>
                    <a:cubicBezTo>
                      <a:pt x="69890" y="33850"/>
                      <a:pt x="67985" y="37660"/>
                      <a:pt x="65127" y="41470"/>
                    </a:cubicBezTo>
                    <a:cubicBezTo>
                      <a:pt x="62270" y="44328"/>
                      <a:pt x="59412" y="47185"/>
                      <a:pt x="56555" y="48138"/>
                    </a:cubicBezTo>
                    <a:cubicBezTo>
                      <a:pt x="53697" y="50043"/>
                      <a:pt x="51792" y="50995"/>
                      <a:pt x="49887" y="50995"/>
                    </a:cubicBezTo>
                    <a:cubicBezTo>
                      <a:pt x="47982" y="44328"/>
                      <a:pt x="47982" y="37660"/>
                      <a:pt x="47982" y="32898"/>
                    </a:cubicBezTo>
                    <a:cubicBezTo>
                      <a:pt x="47982" y="27183"/>
                      <a:pt x="49887" y="23373"/>
                      <a:pt x="51792" y="21468"/>
                    </a:cubicBezTo>
                    <a:cubicBezTo>
                      <a:pt x="54650" y="18610"/>
                      <a:pt x="57507" y="16705"/>
                      <a:pt x="60365" y="16705"/>
                    </a:cubicBezTo>
                    <a:cubicBezTo>
                      <a:pt x="63222" y="15753"/>
                      <a:pt x="66080" y="16705"/>
                      <a:pt x="67985" y="18610"/>
                    </a:cubicBezTo>
                    <a:cubicBezTo>
                      <a:pt x="69890" y="21468"/>
                      <a:pt x="70842" y="25278"/>
                      <a:pt x="70842" y="2908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0" name="Google Shape;3760;p19"/>
              <p:cNvSpPr/>
              <p:nvPr/>
            </p:nvSpPr>
            <p:spPr>
              <a:xfrm>
                <a:off x="6644397" y="2477452"/>
                <a:ext cx="71922" cy="76930"/>
              </a:xfrm>
              <a:custGeom>
                <a:avLst/>
                <a:gdLst/>
                <a:ahLst/>
                <a:cxnLst/>
                <a:rect l="l" t="t" r="r" b="b"/>
                <a:pathLst>
                  <a:path w="71922" h="76930" extrusionOk="0">
                    <a:moveTo>
                      <a:pt x="47868" y="60008"/>
                    </a:moveTo>
                    <a:cubicBezTo>
                      <a:pt x="41200" y="59055"/>
                      <a:pt x="36438" y="56198"/>
                      <a:pt x="31675" y="50483"/>
                    </a:cubicBezTo>
                    <a:cubicBezTo>
                      <a:pt x="24055" y="40958"/>
                      <a:pt x="17388" y="32385"/>
                      <a:pt x="13578" y="23813"/>
                    </a:cubicBezTo>
                    <a:cubicBezTo>
                      <a:pt x="9768" y="15240"/>
                      <a:pt x="7863" y="7620"/>
                      <a:pt x="7863" y="952"/>
                    </a:cubicBezTo>
                    <a:lnTo>
                      <a:pt x="243" y="0"/>
                    </a:lnTo>
                    <a:cubicBezTo>
                      <a:pt x="-710" y="10477"/>
                      <a:pt x="1195" y="20955"/>
                      <a:pt x="5005" y="32385"/>
                    </a:cubicBezTo>
                    <a:cubicBezTo>
                      <a:pt x="8815" y="43815"/>
                      <a:pt x="15483" y="54293"/>
                      <a:pt x="23103" y="63818"/>
                    </a:cubicBezTo>
                    <a:cubicBezTo>
                      <a:pt x="28818" y="70485"/>
                      <a:pt x="36438" y="75248"/>
                      <a:pt x="44058" y="76200"/>
                    </a:cubicBezTo>
                    <a:cubicBezTo>
                      <a:pt x="51678" y="78105"/>
                      <a:pt x="58345" y="76200"/>
                      <a:pt x="64060" y="71438"/>
                    </a:cubicBezTo>
                    <a:cubicBezTo>
                      <a:pt x="68823" y="67627"/>
                      <a:pt x="71680" y="60960"/>
                      <a:pt x="71680" y="52388"/>
                    </a:cubicBezTo>
                    <a:cubicBezTo>
                      <a:pt x="72633" y="43815"/>
                      <a:pt x="70728" y="37148"/>
                      <a:pt x="66918" y="32385"/>
                    </a:cubicBezTo>
                    <a:cubicBezTo>
                      <a:pt x="65013" y="29527"/>
                      <a:pt x="62155" y="27623"/>
                      <a:pt x="58345" y="26670"/>
                    </a:cubicBezTo>
                    <a:cubicBezTo>
                      <a:pt x="54535" y="24765"/>
                      <a:pt x="50725" y="23813"/>
                      <a:pt x="45963" y="23813"/>
                    </a:cubicBezTo>
                    <a:lnTo>
                      <a:pt x="45010" y="41910"/>
                    </a:lnTo>
                    <a:cubicBezTo>
                      <a:pt x="48820" y="41910"/>
                      <a:pt x="51678" y="41910"/>
                      <a:pt x="55488" y="42863"/>
                    </a:cubicBezTo>
                    <a:cubicBezTo>
                      <a:pt x="59298" y="43815"/>
                      <a:pt x="61203" y="44768"/>
                      <a:pt x="63108" y="46673"/>
                    </a:cubicBezTo>
                    <a:cubicBezTo>
                      <a:pt x="65013" y="48577"/>
                      <a:pt x="65013" y="49530"/>
                      <a:pt x="65013" y="51435"/>
                    </a:cubicBezTo>
                    <a:cubicBezTo>
                      <a:pt x="65013" y="53340"/>
                      <a:pt x="65013" y="55245"/>
                      <a:pt x="63108" y="56198"/>
                    </a:cubicBezTo>
                    <a:cubicBezTo>
                      <a:pt x="59298" y="60008"/>
                      <a:pt x="54535" y="60960"/>
                      <a:pt x="47868" y="6000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1" name="Google Shape;3761;p19"/>
              <p:cNvSpPr/>
              <p:nvPr/>
            </p:nvSpPr>
            <p:spPr>
              <a:xfrm>
                <a:off x="5945504" y="2138362"/>
                <a:ext cx="782002" cy="306704"/>
              </a:xfrm>
              <a:custGeom>
                <a:avLst/>
                <a:gdLst/>
                <a:ahLst/>
                <a:cxnLst/>
                <a:rect l="l" t="t" r="r" b="b"/>
                <a:pathLst>
                  <a:path w="782002" h="306704" extrusionOk="0">
                    <a:moveTo>
                      <a:pt x="26670" y="97155"/>
                    </a:moveTo>
                    <a:cubicBezTo>
                      <a:pt x="37148" y="103823"/>
                      <a:pt x="46673" y="107632"/>
                      <a:pt x="56198" y="106680"/>
                    </a:cubicBezTo>
                    <a:cubicBezTo>
                      <a:pt x="62865" y="105727"/>
                      <a:pt x="68580" y="102870"/>
                      <a:pt x="73342" y="97155"/>
                    </a:cubicBezTo>
                    <a:cubicBezTo>
                      <a:pt x="78105" y="91440"/>
                      <a:pt x="80010" y="84773"/>
                      <a:pt x="79058" y="77152"/>
                    </a:cubicBezTo>
                    <a:cubicBezTo>
                      <a:pt x="79058" y="74295"/>
                      <a:pt x="78105" y="71438"/>
                      <a:pt x="77153" y="68580"/>
                    </a:cubicBezTo>
                    <a:cubicBezTo>
                      <a:pt x="76200" y="65723"/>
                      <a:pt x="74295" y="63818"/>
                      <a:pt x="72390" y="60960"/>
                    </a:cubicBezTo>
                    <a:cubicBezTo>
                      <a:pt x="77153" y="63818"/>
                      <a:pt x="80963" y="65723"/>
                      <a:pt x="84773" y="67627"/>
                    </a:cubicBezTo>
                    <a:cubicBezTo>
                      <a:pt x="88583" y="69532"/>
                      <a:pt x="92392" y="69532"/>
                      <a:pt x="96203" y="69532"/>
                    </a:cubicBezTo>
                    <a:cubicBezTo>
                      <a:pt x="100013" y="68580"/>
                      <a:pt x="102870" y="67627"/>
                      <a:pt x="104775" y="66675"/>
                    </a:cubicBezTo>
                    <a:lnTo>
                      <a:pt x="107633" y="98107"/>
                    </a:lnTo>
                    <a:lnTo>
                      <a:pt x="128588" y="107632"/>
                    </a:lnTo>
                    <a:lnTo>
                      <a:pt x="120015" y="15240"/>
                    </a:lnTo>
                    <a:cubicBezTo>
                      <a:pt x="132398" y="14288"/>
                      <a:pt x="143828" y="14288"/>
                      <a:pt x="156210" y="14288"/>
                    </a:cubicBezTo>
                    <a:cubicBezTo>
                      <a:pt x="158115" y="14288"/>
                      <a:pt x="160020" y="14288"/>
                      <a:pt x="161925" y="14288"/>
                    </a:cubicBezTo>
                    <a:lnTo>
                      <a:pt x="160020" y="51435"/>
                    </a:lnTo>
                    <a:lnTo>
                      <a:pt x="153353" y="51435"/>
                    </a:lnTo>
                    <a:cubicBezTo>
                      <a:pt x="151448" y="51435"/>
                      <a:pt x="150495" y="51435"/>
                      <a:pt x="149542" y="53340"/>
                    </a:cubicBezTo>
                    <a:cubicBezTo>
                      <a:pt x="148590" y="54293"/>
                      <a:pt x="147638" y="55245"/>
                      <a:pt x="147638" y="57150"/>
                    </a:cubicBezTo>
                    <a:cubicBezTo>
                      <a:pt x="147638" y="60960"/>
                      <a:pt x="151448" y="66675"/>
                      <a:pt x="158115" y="74295"/>
                    </a:cubicBezTo>
                    <a:cubicBezTo>
                      <a:pt x="165735" y="81915"/>
                      <a:pt x="170498" y="86677"/>
                      <a:pt x="174308" y="86677"/>
                    </a:cubicBezTo>
                    <a:cubicBezTo>
                      <a:pt x="175260" y="86677"/>
                      <a:pt x="176213" y="85725"/>
                      <a:pt x="177165" y="84773"/>
                    </a:cubicBezTo>
                    <a:cubicBezTo>
                      <a:pt x="178117" y="82868"/>
                      <a:pt x="179070" y="81915"/>
                      <a:pt x="179070" y="80010"/>
                    </a:cubicBezTo>
                    <a:lnTo>
                      <a:pt x="179070" y="71438"/>
                    </a:lnTo>
                    <a:lnTo>
                      <a:pt x="212408" y="73343"/>
                    </a:lnTo>
                    <a:lnTo>
                      <a:pt x="211455" y="98107"/>
                    </a:lnTo>
                    <a:lnTo>
                      <a:pt x="231458" y="112395"/>
                    </a:lnTo>
                    <a:lnTo>
                      <a:pt x="236220" y="19050"/>
                    </a:lnTo>
                    <a:cubicBezTo>
                      <a:pt x="264795" y="21907"/>
                      <a:pt x="292417" y="25718"/>
                      <a:pt x="320040" y="30480"/>
                    </a:cubicBezTo>
                    <a:lnTo>
                      <a:pt x="317183" y="45720"/>
                    </a:lnTo>
                    <a:lnTo>
                      <a:pt x="288608" y="40957"/>
                    </a:lnTo>
                    <a:cubicBezTo>
                      <a:pt x="281940" y="40005"/>
                      <a:pt x="275273" y="40957"/>
                      <a:pt x="269558" y="44768"/>
                    </a:cubicBezTo>
                    <a:cubicBezTo>
                      <a:pt x="263842" y="48577"/>
                      <a:pt x="260985" y="53340"/>
                      <a:pt x="260033" y="59055"/>
                    </a:cubicBezTo>
                    <a:cubicBezTo>
                      <a:pt x="258128" y="67627"/>
                      <a:pt x="259080" y="77152"/>
                      <a:pt x="262890" y="87630"/>
                    </a:cubicBezTo>
                    <a:cubicBezTo>
                      <a:pt x="265748" y="98107"/>
                      <a:pt x="271463" y="108585"/>
                      <a:pt x="278130" y="119063"/>
                    </a:cubicBezTo>
                    <a:lnTo>
                      <a:pt x="285750" y="116205"/>
                    </a:lnTo>
                    <a:cubicBezTo>
                      <a:pt x="280988" y="109538"/>
                      <a:pt x="277178" y="102870"/>
                      <a:pt x="275273" y="96202"/>
                    </a:cubicBezTo>
                    <a:cubicBezTo>
                      <a:pt x="273367" y="88582"/>
                      <a:pt x="273367" y="81915"/>
                      <a:pt x="274320" y="75248"/>
                    </a:cubicBezTo>
                    <a:cubicBezTo>
                      <a:pt x="275273" y="70485"/>
                      <a:pt x="277178" y="66675"/>
                      <a:pt x="281940" y="63818"/>
                    </a:cubicBezTo>
                    <a:cubicBezTo>
                      <a:pt x="285750" y="60960"/>
                      <a:pt x="290513" y="60007"/>
                      <a:pt x="295275" y="60960"/>
                    </a:cubicBezTo>
                    <a:lnTo>
                      <a:pt x="315278" y="64770"/>
                    </a:lnTo>
                    <a:lnTo>
                      <a:pt x="307658" y="111443"/>
                    </a:lnTo>
                    <a:lnTo>
                      <a:pt x="325755" y="128588"/>
                    </a:lnTo>
                    <a:lnTo>
                      <a:pt x="340995" y="36195"/>
                    </a:lnTo>
                    <a:cubicBezTo>
                      <a:pt x="393383" y="46673"/>
                      <a:pt x="444817" y="61913"/>
                      <a:pt x="494348" y="81915"/>
                    </a:cubicBezTo>
                    <a:lnTo>
                      <a:pt x="483870" y="109538"/>
                    </a:lnTo>
                    <a:cubicBezTo>
                      <a:pt x="481013" y="101918"/>
                      <a:pt x="477203" y="95250"/>
                      <a:pt x="472440" y="89535"/>
                    </a:cubicBezTo>
                    <a:cubicBezTo>
                      <a:pt x="467678" y="83820"/>
                      <a:pt x="461963" y="80010"/>
                      <a:pt x="457200" y="78105"/>
                    </a:cubicBezTo>
                    <a:cubicBezTo>
                      <a:pt x="448628" y="75248"/>
                      <a:pt x="441008" y="74295"/>
                      <a:pt x="433388" y="77152"/>
                    </a:cubicBezTo>
                    <a:cubicBezTo>
                      <a:pt x="425767" y="80010"/>
                      <a:pt x="421005" y="84773"/>
                      <a:pt x="418148" y="91440"/>
                    </a:cubicBezTo>
                    <a:cubicBezTo>
                      <a:pt x="415290" y="100013"/>
                      <a:pt x="416242" y="109538"/>
                      <a:pt x="421958" y="120968"/>
                    </a:cubicBezTo>
                    <a:cubicBezTo>
                      <a:pt x="427673" y="132398"/>
                      <a:pt x="434340" y="140018"/>
                      <a:pt x="441960" y="142875"/>
                    </a:cubicBezTo>
                    <a:cubicBezTo>
                      <a:pt x="446723" y="144780"/>
                      <a:pt x="451485" y="144780"/>
                      <a:pt x="456248" y="144780"/>
                    </a:cubicBezTo>
                    <a:cubicBezTo>
                      <a:pt x="461010" y="144780"/>
                      <a:pt x="466725" y="142875"/>
                      <a:pt x="471488" y="140970"/>
                    </a:cubicBezTo>
                    <a:lnTo>
                      <a:pt x="464820" y="158115"/>
                    </a:lnTo>
                    <a:lnTo>
                      <a:pt x="479108" y="178118"/>
                    </a:lnTo>
                    <a:lnTo>
                      <a:pt x="511492" y="90488"/>
                    </a:lnTo>
                    <a:cubicBezTo>
                      <a:pt x="523875" y="96202"/>
                      <a:pt x="537210" y="101918"/>
                      <a:pt x="549593" y="107632"/>
                    </a:cubicBezTo>
                    <a:lnTo>
                      <a:pt x="532448" y="140970"/>
                    </a:lnTo>
                    <a:lnTo>
                      <a:pt x="526733" y="138113"/>
                    </a:lnTo>
                    <a:cubicBezTo>
                      <a:pt x="524828" y="137160"/>
                      <a:pt x="523875" y="137160"/>
                      <a:pt x="522923" y="138113"/>
                    </a:cubicBezTo>
                    <a:cubicBezTo>
                      <a:pt x="521017" y="138113"/>
                      <a:pt x="520065" y="139065"/>
                      <a:pt x="519113" y="140970"/>
                    </a:cubicBezTo>
                    <a:cubicBezTo>
                      <a:pt x="517208" y="143827"/>
                      <a:pt x="518160" y="150495"/>
                      <a:pt x="521970" y="160973"/>
                    </a:cubicBezTo>
                    <a:cubicBezTo>
                      <a:pt x="524828" y="171450"/>
                      <a:pt x="528638" y="177165"/>
                      <a:pt x="531495" y="179070"/>
                    </a:cubicBezTo>
                    <a:cubicBezTo>
                      <a:pt x="532448" y="180023"/>
                      <a:pt x="533400" y="180023"/>
                      <a:pt x="535305" y="179070"/>
                    </a:cubicBezTo>
                    <a:cubicBezTo>
                      <a:pt x="537210" y="178118"/>
                      <a:pt x="538163" y="177165"/>
                      <a:pt x="539115" y="175260"/>
                    </a:cubicBezTo>
                    <a:lnTo>
                      <a:pt x="542925" y="167640"/>
                    </a:lnTo>
                    <a:lnTo>
                      <a:pt x="572453" y="183833"/>
                    </a:lnTo>
                    <a:lnTo>
                      <a:pt x="561023" y="205740"/>
                    </a:lnTo>
                    <a:lnTo>
                      <a:pt x="572453" y="226695"/>
                    </a:lnTo>
                    <a:lnTo>
                      <a:pt x="616268" y="143827"/>
                    </a:lnTo>
                    <a:cubicBezTo>
                      <a:pt x="626745" y="150495"/>
                      <a:pt x="638175" y="156210"/>
                      <a:pt x="648653" y="162877"/>
                    </a:cubicBezTo>
                    <a:lnTo>
                      <a:pt x="604838" y="230505"/>
                    </a:lnTo>
                    <a:lnTo>
                      <a:pt x="614363" y="253365"/>
                    </a:lnTo>
                    <a:lnTo>
                      <a:pt x="665798" y="174308"/>
                    </a:lnTo>
                    <a:cubicBezTo>
                      <a:pt x="687705" y="189548"/>
                      <a:pt x="709613" y="204788"/>
                      <a:pt x="729615" y="221933"/>
                    </a:cubicBezTo>
                    <a:lnTo>
                      <a:pt x="711518" y="244793"/>
                    </a:lnTo>
                    <a:lnTo>
                      <a:pt x="676275" y="217170"/>
                    </a:lnTo>
                    <a:cubicBezTo>
                      <a:pt x="674370" y="215265"/>
                      <a:pt x="672465" y="215265"/>
                      <a:pt x="669608" y="215265"/>
                    </a:cubicBezTo>
                    <a:cubicBezTo>
                      <a:pt x="666750" y="215265"/>
                      <a:pt x="664845" y="216218"/>
                      <a:pt x="663893" y="218123"/>
                    </a:cubicBezTo>
                    <a:cubicBezTo>
                      <a:pt x="660083" y="222885"/>
                      <a:pt x="658178" y="228600"/>
                      <a:pt x="658178" y="236220"/>
                    </a:cubicBezTo>
                    <a:cubicBezTo>
                      <a:pt x="658178" y="243840"/>
                      <a:pt x="660083" y="249555"/>
                      <a:pt x="662940" y="251460"/>
                    </a:cubicBezTo>
                    <a:cubicBezTo>
                      <a:pt x="663893" y="252413"/>
                      <a:pt x="664845" y="252413"/>
                      <a:pt x="665798" y="252413"/>
                    </a:cubicBezTo>
                    <a:cubicBezTo>
                      <a:pt x="666750" y="252413"/>
                      <a:pt x="667703" y="252413"/>
                      <a:pt x="668655" y="250508"/>
                    </a:cubicBezTo>
                    <a:lnTo>
                      <a:pt x="673418" y="243840"/>
                    </a:lnTo>
                    <a:cubicBezTo>
                      <a:pt x="674370" y="242888"/>
                      <a:pt x="675323" y="241935"/>
                      <a:pt x="677228" y="241935"/>
                    </a:cubicBezTo>
                    <a:cubicBezTo>
                      <a:pt x="678180" y="240983"/>
                      <a:pt x="680085" y="241935"/>
                      <a:pt x="681038" y="241935"/>
                    </a:cubicBezTo>
                    <a:lnTo>
                      <a:pt x="700088" y="257175"/>
                    </a:lnTo>
                    <a:lnTo>
                      <a:pt x="678180" y="285750"/>
                    </a:lnTo>
                    <a:lnTo>
                      <a:pt x="686753" y="306705"/>
                    </a:lnTo>
                    <a:lnTo>
                      <a:pt x="743903" y="233363"/>
                    </a:lnTo>
                    <a:cubicBezTo>
                      <a:pt x="752475" y="240030"/>
                      <a:pt x="761048" y="247650"/>
                      <a:pt x="768668" y="255270"/>
                    </a:cubicBezTo>
                    <a:lnTo>
                      <a:pt x="782003" y="240983"/>
                    </a:lnTo>
                    <a:cubicBezTo>
                      <a:pt x="616268" y="91440"/>
                      <a:pt x="396240" y="0"/>
                      <a:pt x="155258" y="0"/>
                    </a:cubicBezTo>
                    <a:cubicBezTo>
                      <a:pt x="127635" y="0"/>
                      <a:pt x="100013" y="952"/>
                      <a:pt x="72390" y="3810"/>
                    </a:cubicBezTo>
                    <a:lnTo>
                      <a:pt x="84773" y="22860"/>
                    </a:lnTo>
                    <a:cubicBezTo>
                      <a:pt x="89535" y="22860"/>
                      <a:pt x="93345" y="21907"/>
                      <a:pt x="98108" y="21907"/>
                    </a:cubicBezTo>
                    <a:lnTo>
                      <a:pt x="100965" y="48577"/>
                    </a:lnTo>
                    <a:cubicBezTo>
                      <a:pt x="99060" y="51435"/>
                      <a:pt x="97155" y="53340"/>
                      <a:pt x="94298" y="55245"/>
                    </a:cubicBezTo>
                    <a:cubicBezTo>
                      <a:pt x="91440" y="57150"/>
                      <a:pt x="88583" y="58102"/>
                      <a:pt x="85725" y="58102"/>
                    </a:cubicBezTo>
                    <a:cubicBezTo>
                      <a:pt x="80010" y="59055"/>
                      <a:pt x="75248" y="59055"/>
                      <a:pt x="72390" y="58102"/>
                    </a:cubicBezTo>
                    <a:cubicBezTo>
                      <a:pt x="68580" y="58102"/>
                      <a:pt x="65723" y="57150"/>
                      <a:pt x="64770" y="56198"/>
                    </a:cubicBezTo>
                    <a:cubicBezTo>
                      <a:pt x="67628" y="53340"/>
                      <a:pt x="69533" y="50482"/>
                      <a:pt x="71438" y="46673"/>
                    </a:cubicBezTo>
                    <a:cubicBezTo>
                      <a:pt x="73342" y="42863"/>
                      <a:pt x="73342" y="39052"/>
                      <a:pt x="73342" y="36195"/>
                    </a:cubicBezTo>
                    <a:cubicBezTo>
                      <a:pt x="72390" y="28575"/>
                      <a:pt x="67628" y="22860"/>
                      <a:pt x="59055" y="16193"/>
                    </a:cubicBezTo>
                    <a:cubicBezTo>
                      <a:pt x="50483" y="10477"/>
                      <a:pt x="40958" y="7620"/>
                      <a:pt x="32385" y="8573"/>
                    </a:cubicBezTo>
                    <a:cubicBezTo>
                      <a:pt x="27623" y="8573"/>
                      <a:pt x="23813" y="10477"/>
                      <a:pt x="19050" y="13335"/>
                    </a:cubicBezTo>
                    <a:cubicBezTo>
                      <a:pt x="14288" y="15240"/>
                      <a:pt x="10478" y="19050"/>
                      <a:pt x="6667" y="22860"/>
                    </a:cubicBezTo>
                    <a:lnTo>
                      <a:pt x="18098" y="36195"/>
                    </a:lnTo>
                    <a:cubicBezTo>
                      <a:pt x="21908" y="32385"/>
                      <a:pt x="26670" y="28575"/>
                      <a:pt x="31433" y="25718"/>
                    </a:cubicBezTo>
                    <a:cubicBezTo>
                      <a:pt x="36195" y="22860"/>
                      <a:pt x="40958" y="21907"/>
                      <a:pt x="44767" y="20955"/>
                    </a:cubicBezTo>
                    <a:cubicBezTo>
                      <a:pt x="48578" y="20955"/>
                      <a:pt x="51435" y="20955"/>
                      <a:pt x="54292" y="22860"/>
                    </a:cubicBezTo>
                    <a:cubicBezTo>
                      <a:pt x="57150" y="24765"/>
                      <a:pt x="59055" y="27623"/>
                      <a:pt x="59055" y="30480"/>
                    </a:cubicBezTo>
                    <a:cubicBezTo>
                      <a:pt x="59055" y="35243"/>
                      <a:pt x="59055" y="40005"/>
                      <a:pt x="57150" y="43815"/>
                    </a:cubicBezTo>
                    <a:cubicBezTo>
                      <a:pt x="56198" y="47625"/>
                      <a:pt x="53340" y="49530"/>
                      <a:pt x="48578" y="50482"/>
                    </a:cubicBezTo>
                    <a:cubicBezTo>
                      <a:pt x="45720" y="49530"/>
                      <a:pt x="42863" y="50482"/>
                      <a:pt x="39053" y="50482"/>
                    </a:cubicBezTo>
                    <a:cubicBezTo>
                      <a:pt x="35242" y="51435"/>
                      <a:pt x="31433" y="53340"/>
                      <a:pt x="27623" y="55245"/>
                    </a:cubicBezTo>
                    <a:lnTo>
                      <a:pt x="37148" y="71438"/>
                    </a:lnTo>
                    <a:cubicBezTo>
                      <a:pt x="44767" y="69532"/>
                      <a:pt x="51435" y="66675"/>
                      <a:pt x="59055" y="60960"/>
                    </a:cubicBezTo>
                    <a:cubicBezTo>
                      <a:pt x="60960" y="61913"/>
                      <a:pt x="61913" y="63818"/>
                      <a:pt x="62865" y="65723"/>
                    </a:cubicBezTo>
                    <a:cubicBezTo>
                      <a:pt x="63817" y="66675"/>
                      <a:pt x="64770" y="69532"/>
                      <a:pt x="64770" y="71438"/>
                    </a:cubicBezTo>
                    <a:cubicBezTo>
                      <a:pt x="65723" y="77152"/>
                      <a:pt x="63817" y="81915"/>
                      <a:pt x="60960" y="86677"/>
                    </a:cubicBezTo>
                    <a:cubicBezTo>
                      <a:pt x="57150" y="91440"/>
                      <a:pt x="52388" y="93345"/>
                      <a:pt x="46673" y="94298"/>
                    </a:cubicBezTo>
                    <a:cubicBezTo>
                      <a:pt x="40005" y="95250"/>
                      <a:pt x="32385" y="93345"/>
                      <a:pt x="25717" y="88582"/>
                    </a:cubicBezTo>
                    <a:cubicBezTo>
                      <a:pt x="18098" y="83820"/>
                      <a:pt x="12383" y="77152"/>
                      <a:pt x="6667" y="68580"/>
                    </a:cubicBezTo>
                    <a:lnTo>
                      <a:pt x="0" y="73343"/>
                    </a:lnTo>
                    <a:cubicBezTo>
                      <a:pt x="7620" y="80010"/>
                      <a:pt x="16192" y="89535"/>
                      <a:pt x="26670" y="97155"/>
                    </a:cubicBezTo>
                    <a:close/>
                    <a:moveTo>
                      <a:pt x="457200" y="121920"/>
                    </a:moveTo>
                    <a:cubicBezTo>
                      <a:pt x="449580" y="122873"/>
                      <a:pt x="443865" y="121920"/>
                      <a:pt x="438150" y="120015"/>
                    </a:cubicBezTo>
                    <a:cubicBezTo>
                      <a:pt x="434340" y="118110"/>
                      <a:pt x="431483" y="116205"/>
                      <a:pt x="428625" y="112395"/>
                    </a:cubicBezTo>
                    <a:cubicBezTo>
                      <a:pt x="426720" y="108585"/>
                      <a:pt x="426720" y="105727"/>
                      <a:pt x="427673" y="102870"/>
                    </a:cubicBezTo>
                    <a:cubicBezTo>
                      <a:pt x="429578" y="98107"/>
                      <a:pt x="433388" y="95250"/>
                      <a:pt x="441008" y="93345"/>
                    </a:cubicBezTo>
                    <a:cubicBezTo>
                      <a:pt x="448628" y="91440"/>
                      <a:pt x="456248" y="92393"/>
                      <a:pt x="462915" y="94298"/>
                    </a:cubicBezTo>
                    <a:cubicBezTo>
                      <a:pt x="466725" y="95250"/>
                      <a:pt x="469583" y="98107"/>
                      <a:pt x="472440" y="101918"/>
                    </a:cubicBezTo>
                    <a:cubicBezTo>
                      <a:pt x="475298" y="105727"/>
                      <a:pt x="478155" y="110490"/>
                      <a:pt x="480060" y="115252"/>
                    </a:cubicBezTo>
                    <a:cubicBezTo>
                      <a:pt x="472440" y="118110"/>
                      <a:pt x="464820" y="120968"/>
                      <a:pt x="457200" y="121920"/>
                    </a:cubicBezTo>
                    <a:close/>
                    <a:moveTo>
                      <a:pt x="567690" y="110490"/>
                    </a:moveTo>
                    <a:cubicBezTo>
                      <a:pt x="578168" y="115252"/>
                      <a:pt x="587693" y="120968"/>
                      <a:pt x="597218" y="126682"/>
                    </a:cubicBezTo>
                    <a:lnTo>
                      <a:pt x="579120" y="160020"/>
                    </a:lnTo>
                    <a:lnTo>
                      <a:pt x="549593" y="143827"/>
                    </a:lnTo>
                    <a:lnTo>
                      <a:pt x="567690" y="110490"/>
                    </a:lnTo>
                    <a:close/>
                    <a:moveTo>
                      <a:pt x="181928" y="13335"/>
                    </a:moveTo>
                    <a:cubicBezTo>
                      <a:pt x="193358" y="13335"/>
                      <a:pt x="204788" y="14288"/>
                      <a:pt x="215265" y="15240"/>
                    </a:cubicBezTo>
                    <a:lnTo>
                      <a:pt x="213360" y="53340"/>
                    </a:lnTo>
                    <a:lnTo>
                      <a:pt x="180023" y="51435"/>
                    </a:lnTo>
                    <a:lnTo>
                      <a:pt x="181928" y="13335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2" name="Google Shape;3762;p19"/>
              <p:cNvSpPr/>
              <p:nvPr/>
            </p:nvSpPr>
            <p:spPr>
              <a:xfrm>
                <a:off x="6714172" y="2412682"/>
                <a:ext cx="92392" cy="111442"/>
              </a:xfrm>
              <a:custGeom>
                <a:avLst/>
                <a:gdLst/>
                <a:ahLst/>
                <a:cxnLst/>
                <a:rect l="l" t="t" r="r" b="b"/>
                <a:pathLst>
                  <a:path w="92392" h="111442" extrusionOk="0">
                    <a:moveTo>
                      <a:pt x="0" y="89535"/>
                    </a:moveTo>
                    <a:lnTo>
                      <a:pt x="6668" y="111442"/>
                    </a:lnTo>
                    <a:lnTo>
                      <a:pt x="72390" y="46672"/>
                    </a:lnTo>
                    <a:cubicBezTo>
                      <a:pt x="77153" y="52388"/>
                      <a:pt x="81915" y="58102"/>
                      <a:pt x="86678" y="62865"/>
                    </a:cubicBezTo>
                    <a:lnTo>
                      <a:pt x="92393" y="39052"/>
                    </a:lnTo>
                    <a:cubicBezTo>
                      <a:pt x="80963" y="25717"/>
                      <a:pt x="68580" y="12382"/>
                      <a:pt x="56198" y="0"/>
                    </a:cubicBezTo>
                    <a:lnTo>
                      <a:pt x="41910" y="14288"/>
                    </a:lnTo>
                    <a:cubicBezTo>
                      <a:pt x="47625" y="20002"/>
                      <a:pt x="52388" y="25717"/>
                      <a:pt x="58103" y="31432"/>
                    </a:cubicBezTo>
                    <a:lnTo>
                      <a:pt x="0" y="89535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3" name="Google Shape;3763;p19"/>
              <p:cNvSpPr/>
              <p:nvPr/>
            </p:nvSpPr>
            <p:spPr>
              <a:xfrm>
                <a:off x="6755130" y="2518410"/>
                <a:ext cx="25717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25717" extrusionOk="0">
                    <a:moveTo>
                      <a:pt x="0" y="0"/>
                    </a:moveTo>
                    <a:lnTo>
                      <a:pt x="25717" y="0"/>
                    </a:lnTo>
                    <a:lnTo>
                      <a:pt x="25717" y="25717"/>
                    </a:lnTo>
                    <a:lnTo>
                      <a:pt x="0" y="2571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4" name="Google Shape;3764;p19"/>
              <p:cNvSpPr/>
              <p:nvPr/>
            </p:nvSpPr>
            <p:spPr>
              <a:xfrm>
                <a:off x="6782752" y="2489835"/>
                <a:ext cx="25717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25717" extrusionOk="0">
                    <a:moveTo>
                      <a:pt x="0" y="0"/>
                    </a:moveTo>
                    <a:lnTo>
                      <a:pt x="25718" y="0"/>
                    </a:lnTo>
                    <a:lnTo>
                      <a:pt x="25718" y="25717"/>
                    </a:lnTo>
                    <a:lnTo>
                      <a:pt x="0" y="2571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3765" name="Google Shape;3765;p19"/>
              <p:cNvGrpSpPr/>
              <p:nvPr/>
            </p:nvGrpSpPr>
            <p:grpSpPr>
              <a:xfrm>
                <a:off x="4819650" y="4612005"/>
                <a:ext cx="2558414" cy="385762"/>
                <a:chOff x="4819650" y="4612005"/>
                <a:chExt cx="2558414" cy="385762"/>
              </a:xfrm>
            </p:grpSpPr>
            <p:sp>
              <p:nvSpPr>
                <p:cNvPr id="3766" name="Google Shape;3766;p19"/>
                <p:cNvSpPr/>
                <p:nvPr/>
              </p:nvSpPr>
              <p:spPr>
                <a:xfrm>
                  <a:off x="4819650" y="4699634"/>
                  <a:ext cx="1013460" cy="262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3460" h="262890" extrusionOk="0">
                      <a:moveTo>
                        <a:pt x="942975" y="182880"/>
                      </a:moveTo>
                      <a:lnTo>
                        <a:pt x="978218" y="201930"/>
                      </a:lnTo>
                      <a:lnTo>
                        <a:pt x="978218" y="38100"/>
                      </a:lnTo>
                      <a:lnTo>
                        <a:pt x="1013460" y="38100"/>
                      </a:lnTo>
                      <a:lnTo>
                        <a:pt x="996315" y="6668"/>
                      </a:lnTo>
                      <a:lnTo>
                        <a:pt x="827723" y="6668"/>
                      </a:lnTo>
                      <a:lnTo>
                        <a:pt x="819150" y="6668"/>
                      </a:lnTo>
                      <a:lnTo>
                        <a:pt x="731520" y="6668"/>
                      </a:lnTo>
                      <a:lnTo>
                        <a:pt x="723900" y="6668"/>
                      </a:lnTo>
                      <a:lnTo>
                        <a:pt x="537210" y="6668"/>
                      </a:lnTo>
                      <a:lnTo>
                        <a:pt x="529590" y="6668"/>
                      </a:lnTo>
                      <a:lnTo>
                        <a:pt x="441960" y="6668"/>
                      </a:lnTo>
                      <a:lnTo>
                        <a:pt x="434340" y="6668"/>
                      </a:lnTo>
                      <a:lnTo>
                        <a:pt x="202883" y="6668"/>
                      </a:lnTo>
                      <a:lnTo>
                        <a:pt x="195263" y="6668"/>
                      </a:lnTo>
                      <a:lnTo>
                        <a:pt x="122873" y="6668"/>
                      </a:lnTo>
                      <a:lnTo>
                        <a:pt x="141923" y="38100"/>
                      </a:lnTo>
                      <a:lnTo>
                        <a:pt x="149543" y="38100"/>
                      </a:lnTo>
                      <a:lnTo>
                        <a:pt x="149543" y="110490"/>
                      </a:lnTo>
                      <a:lnTo>
                        <a:pt x="110490" y="93345"/>
                      </a:lnTo>
                      <a:cubicBezTo>
                        <a:pt x="114300" y="89535"/>
                        <a:pt x="117157" y="84772"/>
                        <a:pt x="119063" y="79058"/>
                      </a:cubicBezTo>
                      <a:cubicBezTo>
                        <a:pt x="120968" y="73343"/>
                        <a:pt x="121920" y="67628"/>
                        <a:pt x="121920" y="61913"/>
                      </a:cubicBezTo>
                      <a:cubicBezTo>
                        <a:pt x="121920" y="48578"/>
                        <a:pt x="115253" y="34290"/>
                        <a:pt x="102870" y="20955"/>
                      </a:cubicBezTo>
                      <a:cubicBezTo>
                        <a:pt x="89535" y="6668"/>
                        <a:pt x="76200" y="0"/>
                        <a:pt x="63818" y="0"/>
                      </a:cubicBezTo>
                      <a:cubicBezTo>
                        <a:pt x="51435" y="0"/>
                        <a:pt x="40958" y="3810"/>
                        <a:pt x="31433" y="11430"/>
                      </a:cubicBezTo>
                      <a:cubicBezTo>
                        <a:pt x="22860" y="19050"/>
                        <a:pt x="19050" y="28575"/>
                        <a:pt x="19050" y="39053"/>
                      </a:cubicBezTo>
                      <a:cubicBezTo>
                        <a:pt x="19050" y="47625"/>
                        <a:pt x="22860" y="57150"/>
                        <a:pt x="31433" y="66675"/>
                      </a:cubicBezTo>
                      <a:cubicBezTo>
                        <a:pt x="39053" y="75247"/>
                        <a:pt x="50482" y="82868"/>
                        <a:pt x="63818" y="90488"/>
                      </a:cubicBezTo>
                      <a:cubicBezTo>
                        <a:pt x="51435" y="99060"/>
                        <a:pt x="29528" y="110490"/>
                        <a:pt x="0" y="123825"/>
                      </a:cubicBezTo>
                      <a:lnTo>
                        <a:pt x="27622" y="147638"/>
                      </a:lnTo>
                      <a:cubicBezTo>
                        <a:pt x="60960" y="131445"/>
                        <a:pt x="84773" y="117158"/>
                        <a:pt x="100013" y="104775"/>
                      </a:cubicBezTo>
                      <a:lnTo>
                        <a:pt x="131445" y="120015"/>
                      </a:lnTo>
                      <a:lnTo>
                        <a:pt x="40005" y="176213"/>
                      </a:lnTo>
                      <a:lnTo>
                        <a:pt x="65723" y="197168"/>
                      </a:lnTo>
                      <a:lnTo>
                        <a:pt x="151448" y="139065"/>
                      </a:lnTo>
                      <a:lnTo>
                        <a:pt x="151448" y="183833"/>
                      </a:lnTo>
                      <a:lnTo>
                        <a:pt x="186690" y="202883"/>
                      </a:lnTo>
                      <a:lnTo>
                        <a:pt x="186690" y="39053"/>
                      </a:lnTo>
                      <a:lnTo>
                        <a:pt x="214313" y="39053"/>
                      </a:lnTo>
                      <a:lnTo>
                        <a:pt x="221933" y="39053"/>
                      </a:lnTo>
                      <a:lnTo>
                        <a:pt x="395288" y="39053"/>
                      </a:lnTo>
                      <a:lnTo>
                        <a:pt x="395288" y="66675"/>
                      </a:lnTo>
                      <a:lnTo>
                        <a:pt x="354330" y="66675"/>
                      </a:lnTo>
                      <a:cubicBezTo>
                        <a:pt x="340043" y="66675"/>
                        <a:pt x="327660" y="71438"/>
                        <a:pt x="318135" y="81915"/>
                      </a:cubicBezTo>
                      <a:cubicBezTo>
                        <a:pt x="308610" y="92393"/>
                        <a:pt x="302895" y="103822"/>
                        <a:pt x="302895" y="118110"/>
                      </a:cubicBezTo>
                      <a:cubicBezTo>
                        <a:pt x="302895" y="134303"/>
                        <a:pt x="311468" y="152400"/>
                        <a:pt x="329565" y="171450"/>
                      </a:cubicBezTo>
                      <a:cubicBezTo>
                        <a:pt x="347663" y="190500"/>
                        <a:pt x="364808" y="199072"/>
                        <a:pt x="381000" y="199072"/>
                      </a:cubicBezTo>
                      <a:cubicBezTo>
                        <a:pt x="381953" y="199072"/>
                        <a:pt x="383858" y="199072"/>
                        <a:pt x="387668" y="197168"/>
                      </a:cubicBezTo>
                      <a:lnTo>
                        <a:pt x="392430" y="195263"/>
                      </a:lnTo>
                      <a:cubicBezTo>
                        <a:pt x="387668" y="210503"/>
                        <a:pt x="381953" y="222885"/>
                        <a:pt x="373380" y="231458"/>
                      </a:cubicBezTo>
                      <a:cubicBezTo>
                        <a:pt x="365760" y="240983"/>
                        <a:pt x="357188" y="245745"/>
                        <a:pt x="347663" y="245745"/>
                      </a:cubicBezTo>
                      <a:cubicBezTo>
                        <a:pt x="342900" y="245745"/>
                        <a:pt x="339090" y="243840"/>
                        <a:pt x="337185" y="240983"/>
                      </a:cubicBezTo>
                      <a:cubicBezTo>
                        <a:pt x="334328" y="238125"/>
                        <a:pt x="332423" y="234315"/>
                        <a:pt x="332423" y="230505"/>
                      </a:cubicBezTo>
                      <a:cubicBezTo>
                        <a:pt x="332423" y="225743"/>
                        <a:pt x="334328" y="221933"/>
                        <a:pt x="339090" y="218122"/>
                      </a:cubicBezTo>
                      <a:cubicBezTo>
                        <a:pt x="343853" y="214313"/>
                        <a:pt x="349568" y="211455"/>
                        <a:pt x="356235" y="209550"/>
                      </a:cubicBezTo>
                      <a:lnTo>
                        <a:pt x="324803" y="190500"/>
                      </a:lnTo>
                      <a:cubicBezTo>
                        <a:pt x="320040" y="191453"/>
                        <a:pt x="316230" y="193358"/>
                        <a:pt x="312420" y="197168"/>
                      </a:cubicBezTo>
                      <a:cubicBezTo>
                        <a:pt x="308610" y="200025"/>
                        <a:pt x="306705" y="202883"/>
                        <a:pt x="305753" y="206693"/>
                      </a:cubicBezTo>
                      <a:cubicBezTo>
                        <a:pt x="292418" y="206693"/>
                        <a:pt x="282893" y="204788"/>
                        <a:pt x="276225" y="200978"/>
                      </a:cubicBezTo>
                      <a:cubicBezTo>
                        <a:pt x="282893" y="199072"/>
                        <a:pt x="288608" y="194310"/>
                        <a:pt x="291465" y="188595"/>
                      </a:cubicBezTo>
                      <a:cubicBezTo>
                        <a:pt x="295275" y="182880"/>
                        <a:pt x="297180" y="176213"/>
                        <a:pt x="297180" y="169545"/>
                      </a:cubicBezTo>
                      <a:cubicBezTo>
                        <a:pt x="297180" y="160020"/>
                        <a:pt x="294323" y="152400"/>
                        <a:pt x="287655" y="145733"/>
                      </a:cubicBezTo>
                      <a:cubicBezTo>
                        <a:pt x="281940" y="139065"/>
                        <a:pt x="274320" y="136208"/>
                        <a:pt x="265748" y="136208"/>
                      </a:cubicBezTo>
                      <a:cubicBezTo>
                        <a:pt x="255270" y="136208"/>
                        <a:pt x="245745" y="139065"/>
                        <a:pt x="238125" y="145733"/>
                      </a:cubicBezTo>
                      <a:cubicBezTo>
                        <a:pt x="230505" y="152400"/>
                        <a:pt x="226695" y="160972"/>
                        <a:pt x="226695" y="171450"/>
                      </a:cubicBezTo>
                      <a:cubicBezTo>
                        <a:pt x="226695" y="184785"/>
                        <a:pt x="234315" y="196215"/>
                        <a:pt x="248602" y="205740"/>
                      </a:cubicBezTo>
                      <a:cubicBezTo>
                        <a:pt x="263843" y="215265"/>
                        <a:pt x="280988" y="220028"/>
                        <a:pt x="301943" y="220028"/>
                      </a:cubicBezTo>
                      <a:cubicBezTo>
                        <a:pt x="299085" y="229553"/>
                        <a:pt x="303848" y="239078"/>
                        <a:pt x="317183" y="248603"/>
                      </a:cubicBezTo>
                      <a:cubicBezTo>
                        <a:pt x="330518" y="258128"/>
                        <a:pt x="345758" y="262890"/>
                        <a:pt x="361950" y="262890"/>
                      </a:cubicBezTo>
                      <a:cubicBezTo>
                        <a:pt x="371475" y="262890"/>
                        <a:pt x="381000" y="259080"/>
                        <a:pt x="390525" y="252413"/>
                      </a:cubicBezTo>
                      <a:cubicBezTo>
                        <a:pt x="400050" y="244793"/>
                        <a:pt x="406718" y="235268"/>
                        <a:pt x="412433" y="222885"/>
                      </a:cubicBezTo>
                      <a:lnTo>
                        <a:pt x="427673" y="256222"/>
                      </a:lnTo>
                      <a:lnTo>
                        <a:pt x="448628" y="246697"/>
                      </a:lnTo>
                      <a:lnTo>
                        <a:pt x="419100" y="198120"/>
                      </a:lnTo>
                      <a:cubicBezTo>
                        <a:pt x="424815" y="196215"/>
                        <a:pt x="428625" y="193358"/>
                        <a:pt x="431483" y="189547"/>
                      </a:cubicBezTo>
                      <a:cubicBezTo>
                        <a:pt x="435293" y="184785"/>
                        <a:pt x="436245" y="180022"/>
                        <a:pt x="436245" y="174308"/>
                      </a:cubicBezTo>
                      <a:cubicBezTo>
                        <a:pt x="436245" y="166688"/>
                        <a:pt x="433388" y="159068"/>
                        <a:pt x="426720" y="150495"/>
                      </a:cubicBezTo>
                      <a:cubicBezTo>
                        <a:pt x="420053" y="142875"/>
                        <a:pt x="413385" y="139065"/>
                        <a:pt x="407670" y="139065"/>
                      </a:cubicBezTo>
                      <a:cubicBezTo>
                        <a:pt x="401003" y="139065"/>
                        <a:pt x="394335" y="140970"/>
                        <a:pt x="389573" y="144780"/>
                      </a:cubicBezTo>
                      <a:cubicBezTo>
                        <a:pt x="384810" y="148590"/>
                        <a:pt x="381953" y="153353"/>
                        <a:pt x="381953" y="159068"/>
                      </a:cubicBezTo>
                      <a:cubicBezTo>
                        <a:pt x="381953" y="163830"/>
                        <a:pt x="383858" y="169545"/>
                        <a:pt x="387668" y="176213"/>
                      </a:cubicBezTo>
                      <a:cubicBezTo>
                        <a:pt x="381000" y="180022"/>
                        <a:pt x="375285" y="181928"/>
                        <a:pt x="370523" y="181928"/>
                      </a:cubicBezTo>
                      <a:cubicBezTo>
                        <a:pt x="359093" y="181928"/>
                        <a:pt x="349568" y="178118"/>
                        <a:pt x="341948" y="169545"/>
                      </a:cubicBezTo>
                      <a:cubicBezTo>
                        <a:pt x="334328" y="160972"/>
                        <a:pt x="329565" y="150495"/>
                        <a:pt x="329565" y="137160"/>
                      </a:cubicBezTo>
                      <a:cubicBezTo>
                        <a:pt x="329565" y="127635"/>
                        <a:pt x="332423" y="119063"/>
                        <a:pt x="339090" y="111443"/>
                      </a:cubicBezTo>
                      <a:cubicBezTo>
                        <a:pt x="344805" y="103822"/>
                        <a:pt x="352425" y="100965"/>
                        <a:pt x="360998" y="100965"/>
                      </a:cubicBezTo>
                      <a:lnTo>
                        <a:pt x="428625" y="100965"/>
                      </a:lnTo>
                      <a:lnTo>
                        <a:pt x="428625" y="42863"/>
                      </a:lnTo>
                      <a:lnTo>
                        <a:pt x="451485" y="42863"/>
                      </a:lnTo>
                      <a:lnTo>
                        <a:pt x="459105" y="42863"/>
                      </a:lnTo>
                      <a:lnTo>
                        <a:pt x="483870" y="42863"/>
                      </a:lnTo>
                      <a:lnTo>
                        <a:pt x="483870" y="182880"/>
                      </a:lnTo>
                      <a:lnTo>
                        <a:pt x="519113" y="206693"/>
                      </a:lnTo>
                      <a:lnTo>
                        <a:pt x="519113" y="42863"/>
                      </a:lnTo>
                      <a:lnTo>
                        <a:pt x="546735" y="42863"/>
                      </a:lnTo>
                      <a:lnTo>
                        <a:pt x="554355" y="42863"/>
                      </a:lnTo>
                      <a:lnTo>
                        <a:pt x="679133" y="42863"/>
                      </a:lnTo>
                      <a:lnTo>
                        <a:pt x="679133" y="95250"/>
                      </a:lnTo>
                      <a:cubicBezTo>
                        <a:pt x="670560" y="84772"/>
                        <a:pt x="660083" y="76200"/>
                        <a:pt x="649605" y="69533"/>
                      </a:cubicBezTo>
                      <a:cubicBezTo>
                        <a:pt x="638175" y="62865"/>
                        <a:pt x="626745" y="60008"/>
                        <a:pt x="617220" y="60008"/>
                      </a:cubicBezTo>
                      <a:cubicBezTo>
                        <a:pt x="601980" y="60008"/>
                        <a:pt x="588645" y="63818"/>
                        <a:pt x="579120" y="72390"/>
                      </a:cubicBezTo>
                      <a:cubicBezTo>
                        <a:pt x="568643" y="80963"/>
                        <a:pt x="562928" y="91440"/>
                        <a:pt x="562928" y="104775"/>
                      </a:cubicBezTo>
                      <a:cubicBezTo>
                        <a:pt x="562928" y="120015"/>
                        <a:pt x="570548" y="135255"/>
                        <a:pt x="586740" y="149543"/>
                      </a:cubicBezTo>
                      <a:cubicBezTo>
                        <a:pt x="602933" y="164783"/>
                        <a:pt x="618173" y="172403"/>
                        <a:pt x="633413" y="172403"/>
                      </a:cubicBezTo>
                      <a:cubicBezTo>
                        <a:pt x="641985" y="172403"/>
                        <a:pt x="649605" y="170497"/>
                        <a:pt x="658178" y="166688"/>
                      </a:cubicBezTo>
                      <a:cubicBezTo>
                        <a:pt x="665798" y="162878"/>
                        <a:pt x="673418" y="158115"/>
                        <a:pt x="680085" y="150495"/>
                      </a:cubicBezTo>
                      <a:lnTo>
                        <a:pt x="680085" y="181928"/>
                      </a:lnTo>
                      <a:lnTo>
                        <a:pt x="715328" y="205740"/>
                      </a:lnTo>
                      <a:lnTo>
                        <a:pt x="715328" y="41910"/>
                      </a:lnTo>
                      <a:lnTo>
                        <a:pt x="742950" y="41910"/>
                      </a:lnTo>
                      <a:lnTo>
                        <a:pt x="750570" y="41910"/>
                      </a:lnTo>
                      <a:lnTo>
                        <a:pt x="775335" y="41910"/>
                      </a:lnTo>
                      <a:lnTo>
                        <a:pt x="775335" y="181928"/>
                      </a:lnTo>
                      <a:lnTo>
                        <a:pt x="810578" y="205740"/>
                      </a:lnTo>
                      <a:lnTo>
                        <a:pt x="810578" y="41910"/>
                      </a:lnTo>
                      <a:lnTo>
                        <a:pt x="838200" y="41910"/>
                      </a:lnTo>
                      <a:lnTo>
                        <a:pt x="845820" y="41910"/>
                      </a:lnTo>
                      <a:lnTo>
                        <a:pt x="942975" y="41910"/>
                      </a:lnTo>
                      <a:lnTo>
                        <a:pt x="942975" y="92393"/>
                      </a:lnTo>
                      <a:lnTo>
                        <a:pt x="864870" y="92393"/>
                      </a:lnTo>
                      <a:cubicBezTo>
                        <a:pt x="860108" y="92393"/>
                        <a:pt x="857250" y="94297"/>
                        <a:pt x="854393" y="97155"/>
                      </a:cubicBezTo>
                      <a:cubicBezTo>
                        <a:pt x="851535" y="100013"/>
                        <a:pt x="849630" y="103822"/>
                        <a:pt x="849630" y="107633"/>
                      </a:cubicBezTo>
                      <a:cubicBezTo>
                        <a:pt x="849630" y="117158"/>
                        <a:pt x="853440" y="127635"/>
                        <a:pt x="862013" y="138113"/>
                      </a:cubicBezTo>
                      <a:cubicBezTo>
                        <a:pt x="870585" y="148590"/>
                        <a:pt x="878205" y="154305"/>
                        <a:pt x="884873" y="154305"/>
                      </a:cubicBezTo>
                      <a:cubicBezTo>
                        <a:pt x="886778" y="154305"/>
                        <a:pt x="888683" y="153353"/>
                        <a:pt x="889635" y="152400"/>
                      </a:cubicBezTo>
                      <a:cubicBezTo>
                        <a:pt x="891540" y="151447"/>
                        <a:pt x="892493" y="149543"/>
                        <a:pt x="892493" y="146685"/>
                      </a:cubicBezTo>
                      <a:lnTo>
                        <a:pt x="892493" y="133350"/>
                      </a:lnTo>
                      <a:cubicBezTo>
                        <a:pt x="892493" y="130493"/>
                        <a:pt x="893445" y="128588"/>
                        <a:pt x="895350" y="126683"/>
                      </a:cubicBezTo>
                      <a:cubicBezTo>
                        <a:pt x="896303" y="124778"/>
                        <a:pt x="898208" y="123825"/>
                        <a:pt x="900113" y="123825"/>
                      </a:cubicBezTo>
                      <a:lnTo>
                        <a:pt x="942975" y="123825"/>
                      </a:lnTo>
                      <a:lnTo>
                        <a:pt x="942975" y="182880"/>
                      </a:lnTo>
                      <a:close/>
                      <a:moveTo>
                        <a:pt x="90488" y="68580"/>
                      </a:moveTo>
                      <a:cubicBezTo>
                        <a:pt x="87630" y="75247"/>
                        <a:pt x="82868" y="79058"/>
                        <a:pt x="78105" y="81915"/>
                      </a:cubicBezTo>
                      <a:cubicBezTo>
                        <a:pt x="71438" y="80010"/>
                        <a:pt x="65723" y="75247"/>
                        <a:pt x="60960" y="69533"/>
                      </a:cubicBezTo>
                      <a:cubicBezTo>
                        <a:pt x="56197" y="63818"/>
                        <a:pt x="54293" y="57150"/>
                        <a:pt x="54293" y="50483"/>
                      </a:cubicBezTo>
                      <a:cubicBezTo>
                        <a:pt x="54293" y="44768"/>
                        <a:pt x="56197" y="40005"/>
                        <a:pt x="60960" y="35243"/>
                      </a:cubicBezTo>
                      <a:cubicBezTo>
                        <a:pt x="65723" y="30480"/>
                        <a:pt x="71438" y="28575"/>
                        <a:pt x="78105" y="28575"/>
                      </a:cubicBezTo>
                      <a:cubicBezTo>
                        <a:pt x="82868" y="28575"/>
                        <a:pt x="87630" y="30480"/>
                        <a:pt x="90488" y="33338"/>
                      </a:cubicBezTo>
                      <a:cubicBezTo>
                        <a:pt x="94298" y="37147"/>
                        <a:pt x="95250" y="40958"/>
                        <a:pt x="95250" y="45720"/>
                      </a:cubicBezTo>
                      <a:cubicBezTo>
                        <a:pt x="96203" y="54293"/>
                        <a:pt x="94298" y="61913"/>
                        <a:pt x="90488" y="68580"/>
                      </a:cubicBezTo>
                      <a:close/>
                      <a:moveTo>
                        <a:pt x="251460" y="181928"/>
                      </a:moveTo>
                      <a:cubicBezTo>
                        <a:pt x="247650" y="178118"/>
                        <a:pt x="246698" y="174308"/>
                        <a:pt x="246698" y="169545"/>
                      </a:cubicBezTo>
                      <a:cubicBezTo>
                        <a:pt x="246698" y="164783"/>
                        <a:pt x="248602" y="160020"/>
                        <a:pt x="251460" y="157163"/>
                      </a:cubicBezTo>
                      <a:cubicBezTo>
                        <a:pt x="255270" y="153353"/>
                        <a:pt x="259080" y="152400"/>
                        <a:pt x="263843" y="152400"/>
                      </a:cubicBezTo>
                      <a:cubicBezTo>
                        <a:pt x="268605" y="152400"/>
                        <a:pt x="273368" y="154305"/>
                        <a:pt x="276225" y="157163"/>
                      </a:cubicBezTo>
                      <a:cubicBezTo>
                        <a:pt x="280035" y="160972"/>
                        <a:pt x="280988" y="164783"/>
                        <a:pt x="280988" y="169545"/>
                      </a:cubicBezTo>
                      <a:cubicBezTo>
                        <a:pt x="280988" y="174308"/>
                        <a:pt x="279083" y="179070"/>
                        <a:pt x="276225" y="181928"/>
                      </a:cubicBezTo>
                      <a:cubicBezTo>
                        <a:pt x="272415" y="185738"/>
                        <a:pt x="268605" y="186690"/>
                        <a:pt x="263843" y="186690"/>
                      </a:cubicBezTo>
                      <a:cubicBezTo>
                        <a:pt x="259080" y="186690"/>
                        <a:pt x="254318" y="184785"/>
                        <a:pt x="251460" y="181928"/>
                      </a:cubicBezTo>
                      <a:close/>
                      <a:moveTo>
                        <a:pt x="648653" y="133350"/>
                      </a:moveTo>
                      <a:cubicBezTo>
                        <a:pt x="637223" y="139065"/>
                        <a:pt x="626745" y="141922"/>
                        <a:pt x="616268" y="141922"/>
                      </a:cubicBezTo>
                      <a:cubicBezTo>
                        <a:pt x="608648" y="141922"/>
                        <a:pt x="601980" y="139065"/>
                        <a:pt x="597218" y="135255"/>
                      </a:cubicBezTo>
                      <a:cubicBezTo>
                        <a:pt x="592455" y="130493"/>
                        <a:pt x="589598" y="125730"/>
                        <a:pt x="589598" y="120015"/>
                      </a:cubicBezTo>
                      <a:cubicBezTo>
                        <a:pt x="589598" y="111443"/>
                        <a:pt x="594360" y="103822"/>
                        <a:pt x="605790" y="96203"/>
                      </a:cubicBezTo>
                      <a:cubicBezTo>
                        <a:pt x="617220" y="88583"/>
                        <a:pt x="628650" y="85725"/>
                        <a:pt x="641985" y="85725"/>
                      </a:cubicBezTo>
                      <a:cubicBezTo>
                        <a:pt x="648653" y="85725"/>
                        <a:pt x="655320" y="87630"/>
                        <a:pt x="662940" y="92393"/>
                      </a:cubicBezTo>
                      <a:cubicBezTo>
                        <a:pt x="670560" y="96203"/>
                        <a:pt x="677228" y="101918"/>
                        <a:pt x="682943" y="109538"/>
                      </a:cubicBezTo>
                      <a:cubicBezTo>
                        <a:pt x="671513" y="119063"/>
                        <a:pt x="660083" y="127635"/>
                        <a:pt x="648653" y="13335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67" name="Google Shape;3767;p19"/>
                <p:cNvSpPr/>
                <p:nvPr/>
              </p:nvSpPr>
              <p:spPr>
                <a:xfrm>
                  <a:off x="5744527" y="4910137"/>
                  <a:ext cx="119062" cy="87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062" h="87630" extrusionOk="0">
                      <a:moveTo>
                        <a:pt x="54293" y="13335"/>
                      </a:moveTo>
                      <a:cubicBezTo>
                        <a:pt x="42863" y="3810"/>
                        <a:pt x="34290" y="0"/>
                        <a:pt x="27623" y="0"/>
                      </a:cubicBezTo>
                      <a:cubicBezTo>
                        <a:pt x="21908" y="0"/>
                        <a:pt x="17145" y="953"/>
                        <a:pt x="12383" y="1905"/>
                      </a:cubicBezTo>
                      <a:cubicBezTo>
                        <a:pt x="8573" y="2857"/>
                        <a:pt x="4763" y="5715"/>
                        <a:pt x="0" y="9525"/>
                      </a:cubicBezTo>
                      <a:lnTo>
                        <a:pt x="13335" y="30480"/>
                      </a:lnTo>
                      <a:cubicBezTo>
                        <a:pt x="17145" y="27622"/>
                        <a:pt x="20002" y="25718"/>
                        <a:pt x="22860" y="24765"/>
                      </a:cubicBezTo>
                      <a:cubicBezTo>
                        <a:pt x="26670" y="22860"/>
                        <a:pt x="29527" y="22860"/>
                        <a:pt x="33338" y="22860"/>
                      </a:cubicBezTo>
                      <a:cubicBezTo>
                        <a:pt x="41910" y="22860"/>
                        <a:pt x="60008" y="37147"/>
                        <a:pt x="86677" y="65722"/>
                      </a:cubicBezTo>
                      <a:lnTo>
                        <a:pt x="107633" y="87630"/>
                      </a:lnTo>
                      <a:lnTo>
                        <a:pt x="119063" y="78105"/>
                      </a:lnTo>
                      <a:cubicBezTo>
                        <a:pt x="103823" y="60007"/>
                        <a:pt x="82868" y="39053"/>
                        <a:pt x="54293" y="1333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68" name="Google Shape;3768;p19"/>
                <p:cNvSpPr/>
                <p:nvPr/>
              </p:nvSpPr>
              <p:spPr>
                <a:xfrm>
                  <a:off x="5934075" y="4693919"/>
                  <a:ext cx="635317" cy="20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17" h="209550" extrusionOk="0">
                      <a:moveTo>
                        <a:pt x="577215" y="13335"/>
                      </a:moveTo>
                      <a:lnTo>
                        <a:pt x="441008" y="13335"/>
                      </a:lnTo>
                      <a:lnTo>
                        <a:pt x="433388" y="13335"/>
                      </a:lnTo>
                      <a:lnTo>
                        <a:pt x="330517" y="13335"/>
                      </a:lnTo>
                      <a:lnTo>
                        <a:pt x="349567" y="44768"/>
                      </a:lnTo>
                      <a:lnTo>
                        <a:pt x="388620" y="44768"/>
                      </a:lnTo>
                      <a:lnTo>
                        <a:pt x="388620" y="110490"/>
                      </a:lnTo>
                      <a:lnTo>
                        <a:pt x="334328" y="110490"/>
                      </a:lnTo>
                      <a:lnTo>
                        <a:pt x="334328" y="54293"/>
                      </a:lnTo>
                      <a:cubicBezTo>
                        <a:pt x="334328" y="41910"/>
                        <a:pt x="328613" y="30480"/>
                        <a:pt x="316230" y="18098"/>
                      </a:cubicBezTo>
                      <a:cubicBezTo>
                        <a:pt x="303847" y="5715"/>
                        <a:pt x="291465" y="0"/>
                        <a:pt x="280035" y="0"/>
                      </a:cubicBezTo>
                      <a:cubicBezTo>
                        <a:pt x="269558" y="0"/>
                        <a:pt x="260985" y="2858"/>
                        <a:pt x="254317" y="9525"/>
                      </a:cubicBezTo>
                      <a:cubicBezTo>
                        <a:pt x="246697" y="17145"/>
                        <a:pt x="243840" y="24765"/>
                        <a:pt x="243840" y="35243"/>
                      </a:cubicBezTo>
                      <a:cubicBezTo>
                        <a:pt x="243840" y="38100"/>
                        <a:pt x="243840" y="41910"/>
                        <a:pt x="244792" y="44768"/>
                      </a:cubicBezTo>
                      <a:lnTo>
                        <a:pt x="227647" y="14288"/>
                      </a:lnTo>
                      <a:lnTo>
                        <a:pt x="0" y="14288"/>
                      </a:lnTo>
                      <a:lnTo>
                        <a:pt x="17145" y="45720"/>
                      </a:lnTo>
                      <a:lnTo>
                        <a:pt x="159067" y="45720"/>
                      </a:lnTo>
                      <a:lnTo>
                        <a:pt x="159067" y="71438"/>
                      </a:lnTo>
                      <a:cubicBezTo>
                        <a:pt x="154305" y="71438"/>
                        <a:pt x="149542" y="73343"/>
                        <a:pt x="143828" y="78105"/>
                      </a:cubicBezTo>
                      <a:cubicBezTo>
                        <a:pt x="138113" y="82868"/>
                        <a:pt x="132397" y="88583"/>
                        <a:pt x="126683" y="97155"/>
                      </a:cubicBezTo>
                      <a:cubicBezTo>
                        <a:pt x="119063" y="88583"/>
                        <a:pt x="111442" y="81915"/>
                        <a:pt x="103822" y="77153"/>
                      </a:cubicBezTo>
                      <a:cubicBezTo>
                        <a:pt x="96203" y="72390"/>
                        <a:pt x="88583" y="70485"/>
                        <a:pt x="81915" y="70485"/>
                      </a:cubicBezTo>
                      <a:cubicBezTo>
                        <a:pt x="69533" y="70485"/>
                        <a:pt x="58103" y="75248"/>
                        <a:pt x="48578" y="84773"/>
                      </a:cubicBezTo>
                      <a:cubicBezTo>
                        <a:pt x="39053" y="94298"/>
                        <a:pt x="35242" y="104775"/>
                        <a:pt x="35242" y="117158"/>
                      </a:cubicBezTo>
                      <a:cubicBezTo>
                        <a:pt x="35242" y="130493"/>
                        <a:pt x="40958" y="144780"/>
                        <a:pt x="52388" y="160020"/>
                      </a:cubicBezTo>
                      <a:cubicBezTo>
                        <a:pt x="63817" y="175260"/>
                        <a:pt x="80010" y="191453"/>
                        <a:pt x="100965" y="206693"/>
                      </a:cubicBezTo>
                      <a:lnTo>
                        <a:pt x="110490" y="195263"/>
                      </a:lnTo>
                      <a:cubicBezTo>
                        <a:pt x="97155" y="183833"/>
                        <a:pt x="86678" y="172403"/>
                        <a:pt x="79058" y="161925"/>
                      </a:cubicBezTo>
                      <a:cubicBezTo>
                        <a:pt x="71438" y="150495"/>
                        <a:pt x="68580" y="140018"/>
                        <a:pt x="68580" y="131445"/>
                      </a:cubicBezTo>
                      <a:cubicBezTo>
                        <a:pt x="68580" y="121920"/>
                        <a:pt x="71438" y="114300"/>
                        <a:pt x="76200" y="107633"/>
                      </a:cubicBezTo>
                      <a:cubicBezTo>
                        <a:pt x="80963" y="100965"/>
                        <a:pt x="87630" y="98108"/>
                        <a:pt x="95250" y="98108"/>
                      </a:cubicBezTo>
                      <a:cubicBezTo>
                        <a:pt x="100013" y="98108"/>
                        <a:pt x="103822" y="99060"/>
                        <a:pt x="107633" y="101918"/>
                      </a:cubicBezTo>
                      <a:cubicBezTo>
                        <a:pt x="111442" y="103823"/>
                        <a:pt x="115253" y="107633"/>
                        <a:pt x="118110" y="112395"/>
                      </a:cubicBezTo>
                      <a:cubicBezTo>
                        <a:pt x="110490" y="128588"/>
                        <a:pt x="105728" y="139065"/>
                        <a:pt x="104775" y="143828"/>
                      </a:cubicBezTo>
                      <a:lnTo>
                        <a:pt x="136208" y="157163"/>
                      </a:lnTo>
                      <a:cubicBezTo>
                        <a:pt x="140017" y="140018"/>
                        <a:pt x="146685" y="124778"/>
                        <a:pt x="155258" y="113348"/>
                      </a:cubicBezTo>
                      <a:cubicBezTo>
                        <a:pt x="163830" y="101918"/>
                        <a:pt x="173355" y="96203"/>
                        <a:pt x="182880" y="96203"/>
                      </a:cubicBezTo>
                      <a:cubicBezTo>
                        <a:pt x="188595" y="96203"/>
                        <a:pt x="193358" y="98108"/>
                        <a:pt x="197167" y="100965"/>
                      </a:cubicBezTo>
                      <a:cubicBezTo>
                        <a:pt x="200978" y="103823"/>
                        <a:pt x="202883" y="107633"/>
                        <a:pt x="202883" y="111443"/>
                      </a:cubicBezTo>
                      <a:cubicBezTo>
                        <a:pt x="203835" y="120015"/>
                        <a:pt x="199072" y="129540"/>
                        <a:pt x="190500" y="140018"/>
                      </a:cubicBezTo>
                      <a:cubicBezTo>
                        <a:pt x="181928" y="151448"/>
                        <a:pt x="170497" y="161925"/>
                        <a:pt x="156210" y="171450"/>
                      </a:cubicBezTo>
                      <a:lnTo>
                        <a:pt x="185738" y="199073"/>
                      </a:lnTo>
                      <a:cubicBezTo>
                        <a:pt x="198120" y="185738"/>
                        <a:pt x="207645" y="172403"/>
                        <a:pt x="214313" y="160020"/>
                      </a:cubicBezTo>
                      <a:cubicBezTo>
                        <a:pt x="220980" y="147638"/>
                        <a:pt x="224790" y="135255"/>
                        <a:pt x="224790" y="124778"/>
                      </a:cubicBezTo>
                      <a:cubicBezTo>
                        <a:pt x="224790" y="112395"/>
                        <a:pt x="221933" y="101918"/>
                        <a:pt x="216217" y="92393"/>
                      </a:cubicBezTo>
                      <a:cubicBezTo>
                        <a:pt x="211455" y="82868"/>
                        <a:pt x="203835" y="77153"/>
                        <a:pt x="195263" y="73343"/>
                      </a:cubicBezTo>
                      <a:lnTo>
                        <a:pt x="195263" y="45720"/>
                      </a:lnTo>
                      <a:lnTo>
                        <a:pt x="243840" y="45720"/>
                      </a:lnTo>
                      <a:cubicBezTo>
                        <a:pt x="245745" y="55245"/>
                        <a:pt x="250508" y="62865"/>
                        <a:pt x="259080" y="70485"/>
                      </a:cubicBezTo>
                      <a:cubicBezTo>
                        <a:pt x="270510" y="80963"/>
                        <a:pt x="283845" y="87630"/>
                        <a:pt x="300038" y="90488"/>
                      </a:cubicBezTo>
                      <a:lnTo>
                        <a:pt x="300038" y="111443"/>
                      </a:lnTo>
                      <a:lnTo>
                        <a:pt x="288608" y="111443"/>
                      </a:lnTo>
                      <a:cubicBezTo>
                        <a:pt x="284797" y="111443"/>
                        <a:pt x="281940" y="112395"/>
                        <a:pt x="279083" y="114300"/>
                      </a:cubicBezTo>
                      <a:cubicBezTo>
                        <a:pt x="276225" y="116205"/>
                        <a:pt x="275272" y="119063"/>
                        <a:pt x="275272" y="122873"/>
                      </a:cubicBezTo>
                      <a:cubicBezTo>
                        <a:pt x="275272" y="130493"/>
                        <a:pt x="281940" y="140018"/>
                        <a:pt x="294322" y="152400"/>
                      </a:cubicBezTo>
                      <a:cubicBezTo>
                        <a:pt x="306705" y="163830"/>
                        <a:pt x="316230" y="169545"/>
                        <a:pt x="323850" y="169545"/>
                      </a:cubicBezTo>
                      <a:cubicBezTo>
                        <a:pt x="327660" y="169545"/>
                        <a:pt x="330517" y="167640"/>
                        <a:pt x="332422" y="164783"/>
                      </a:cubicBezTo>
                      <a:cubicBezTo>
                        <a:pt x="334328" y="161925"/>
                        <a:pt x="335280" y="158115"/>
                        <a:pt x="335280" y="154305"/>
                      </a:cubicBezTo>
                      <a:lnTo>
                        <a:pt x="335280" y="142875"/>
                      </a:lnTo>
                      <a:lnTo>
                        <a:pt x="389572" y="142875"/>
                      </a:lnTo>
                      <a:lnTo>
                        <a:pt x="389572" y="189548"/>
                      </a:lnTo>
                      <a:lnTo>
                        <a:pt x="424815" y="208598"/>
                      </a:lnTo>
                      <a:lnTo>
                        <a:pt x="424815" y="44768"/>
                      </a:lnTo>
                      <a:lnTo>
                        <a:pt x="452438" y="44768"/>
                      </a:lnTo>
                      <a:lnTo>
                        <a:pt x="460058" y="44768"/>
                      </a:lnTo>
                      <a:lnTo>
                        <a:pt x="566738" y="44768"/>
                      </a:lnTo>
                      <a:lnTo>
                        <a:pt x="566738" y="72390"/>
                      </a:lnTo>
                      <a:lnTo>
                        <a:pt x="514350" y="72390"/>
                      </a:lnTo>
                      <a:cubicBezTo>
                        <a:pt x="501967" y="72390"/>
                        <a:pt x="491490" y="76200"/>
                        <a:pt x="481965" y="83820"/>
                      </a:cubicBezTo>
                      <a:cubicBezTo>
                        <a:pt x="473392" y="91440"/>
                        <a:pt x="469583" y="100965"/>
                        <a:pt x="469583" y="111443"/>
                      </a:cubicBezTo>
                      <a:cubicBezTo>
                        <a:pt x="469583" y="126683"/>
                        <a:pt x="473392" y="142875"/>
                        <a:pt x="481965" y="159068"/>
                      </a:cubicBezTo>
                      <a:cubicBezTo>
                        <a:pt x="489585" y="175260"/>
                        <a:pt x="501967" y="192405"/>
                        <a:pt x="518160" y="208598"/>
                      </a:cubicBezTo>
                      <a:lnTo>
                        <a:pt x="529590" y="200978"/>
                      </a:lnTo>
                      <a:cubicBezTo>
                        <a:pt x="519113" y="191453"/>
                        <a:pt x="511492" y="180975"/>
                        <a:pt x="505778" y="169545"/>
                      </a:cubicBezTo>
                      <a:cubicBezTo>
                        <a:pt x="501015" y="158115"/>
                        <a:pt x="498158" y="146685"/>
                        <a:pt x="498158" y="135255"/>
                      </a:cubicBezTo>
                      <a:cubicBezTo>
                        <a:pt x="498158" y="126683"/>
                        <a:pt x="501015" y="119063"/>
                        <a:pt x="507683" y="113348"/>
                      </a:cubicBezTo>
                      <a:cubicBezTo>
                        <a:pt x="513397" y="106680"/>
                        <a:pt x="521017" y="103823"/>
                        <a:pt x="529590" y="103823"/>
                      </a:cubicBezTo>
                      <a:lnTo>
                        <a:pt x="564833" y="103823"/>
                      </a:lnTo>
                      <a:lnTo>
                        <a:pt x="564833" y="185738"/>
                      </a:lnTo>
                      <a:lnTo>
                        <a:pt x="600075" y="209550"/>
                      </a:lnTo>
                      <a:lnTo>
                        <a:pt x="600075" y="45720"/>
                      </a:lnTo>
                      <a:lnTo>
                        <a:pt x="635318" y="45720"/>
                      </a:lnTo>
                      <a:lnTo>
                        <a:pt x="618172" y="14288"/>
                      </a:lnTo>
                      <a:lnTo>
                        <a:pt x="577215" y="14288"/>
                      </a:lnTo>
                      <a:close/>
                      <a:moveTo>
                        <a:pt x="299085" y="75248"/>
                      </a:moveTo>
                      <a:cubicBezTo>
                        <a:pt x="292417" y="73343"/>
                        <a:pt x="287655" y="69533"/>
                        <a:pt x="283845" y="63818"/>
                      </a:cubicBezTo>
                      <a:cubicBezTo>
                        <a:pt x="280035" y="58103"/>
                        <a:pt x="278130" y="51435"/>
                        <a:pt x="278130" y="42863"/>
                      </a:cubicBezTo>
                      <a:cubicBezTo>
                        <a:pt x="278130" y="37148"/>
                        <a:pt x="280035" y="31433"/>
                        <a:pt x="281940" y="27623"/>
                      </a:cubicBezTo>
                      <a:cubicBezTo>
                        <a:pt x="284797" y="23813"/>
                        <a:pt x="287655" y="20955"/>
                        <a:pt x="291465" y="20955"/>
                      </a:cubicBezTo>
                      <a:cubicBezTo>
                        <a:pt x="294322" y="20955"/>
                        <a:pt x="296228" y="22860"/>
                        <a:pt x="297180" y="25718"/>
                      </a:cubicBezTo>
                      <a:cubicBezTo>
                        <a:pt x="299085" y="28575"/>
                        <a:pt x="299085" y="32385"/>
                        <a:pt x="299085" y="36195"/>
                      </a:cubicBezTo>
                      <a:lnTo>
                        <a:pt x="299085" y="75248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69" name="Google Shape;3769;p19"/>
                <p:cNvSpPr/>
                <p:nvPr/>
              </p:nvSpPr>
              <p:spPr>
                <a:xfrm>
                  <a:off x="6413182" y="4612005"/>
                  <a:ext cx="104075" cy="94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5" h="94352" extrusionOk="0">
                      <a:moveTo>
                        <a:pt x="89535" y="60007"/>
                      </a:moveTo>
                      <a:cubicBezTo>
                        <a:pt x="81915" y="47625"/>
                        <a:pt x="76200" y="40005"/>
                        <a:pt x="72390" y="36195"/>
                      </a:cubicBezTo>
                      <a:cubicBezTo>
                        <a:pt x="64770" y="25717"/>
                        <a:pt x="55245" y="16192"/>
                        <a:pt x="44767" y="9525"/>
                      </a:cubicBezTo>
                      <a:cubicBezTo>
                        <a:pt x="34290" y="2857"/>
                        <a:pt x="23813" y="0"/>
                        <a:pt x="14288" y="0"/>
                      </a:cubicBezTo>
                      <a:cubicBezTo>
                        <a:pt x="8572" y="952"/>
                        <a:pt x="3810" y="1905"/>
                        <a:pt x="0" y="2857"/>
                      </a:cubicBezTo>
                      <a:lnTo>
                        <a:pt x="15240" y="36195"/>
                      </a:lnTo>
                      <a:cubicBezTo>
                        <a:pt x="20002" y="34290"/>
                        <a:pt x="25717" y="33338"/>
                        <a:pt x="31433" y="33338"/>
                      </a:cubicBezTo>
                      <a:cubicBezTo>
                        <a:pt x="37147" y="33338"/>
                        <a:pt x="42863" y="34290"/>
                        <a:pt x="47625" y="37147"/>
                      </a:cubicBezTo>
                      <a:cubicBezTo>
                        <a:pt x="52388" y="39052"/>
                        <a:pt x="57150" y="41910"/>
                        <a:pt x="60008" y="45720"/>
                      </a:cubicBezTo>
                      <a:lnTo>
                        <a:pt x="97155" y="94297"/>
                      </a:lnTo>
                      <a:cubicBezTo>
                        <a:pt x="108585" y="95250"/>
                        <a:pt x="105727" y="83820"/>
                        <a:pt x="89535" y="6000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70" name="Google Shape;3770;p19"/>
                <p:cNvSpPr/>
                <p:nvPr/>
              </p:nvSpPr>
              <p:spPr>
                <a:xfrm>
                  <a:off x="6671309" y="4707255"/>
                  <a:ext cx="676275" cy="2343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6275" h="234314" extrusionOk="0">
                      <a:moveTo>
                        <a:pt x="605790" y="171450"/>
                      </a:moveTo>
                      <a:lnTo>
                        <a:pt x="641033" y="195263"/>
                      </a:lnTo>
                      <a:lnTo>
                        <a:pt x="641033" y="31432"/>
                      </a:lnTo>
                      <a:lnTo>
                        <a:pt x="676275" y="31432"/>
                      </a:lnTo>
                      <a:lnTo>
                        <a:pt x="659130" y="0"/>
                      </a:lnTo>
                      <a:lnTo>
                        <a:pt x="467678" y="0"/>
                      </a:lnTo>
                      <a:lnTo>
                        <a:pt x="460058" y="0"/>
                      </a:lnTo>
                      <a:lnTo>
                        <a:pt x="299085" y="0"/>
                      </a:lnTo>
                      <a:lnTo>
                        <a:pt x="291465" y="0"/>
                      </a:lnTo>
                      <a:lnTo>
                        <a:pt x="203835" y="0"/>
                      </a:lnTo>
                      <a:lnTo>
                        <a:pt x="196215" y="0"/>
                      </a:lnTo>
                      <a:lnTo>
                        <a:pt x="0" y="0"/>
                      </a:lnTo>
                      <a:lnTo>
                        <a:pt x="17145" y="31432"/>
                      </a:lnTo>
                      <a:lnTo>
                        <a:pt x="151448" y="31432"/>
                      </a:lnTo>
                      <a:lnTo>
                        <a:pt x="151448" y="59055"/>
                      </a:lnTo>
                      <a:lnTo>
                        <a:pt x="43815" y="59055"/>
                      </a:lnTo>
                      <a:lnTo>
                        <a:pt x="38100" y="70485"/>
                      </a:lnTo>
                      <a:cubicBezTo>
                        <a:pt x="54293" y="75247"/>
                        <a:pt x="67628" y="82867"/>
                        <a:pt x="78105" y="92392"/>
                      </a:cubicBezTo>
                      <a:cubicBezTo>
                        <a:pt x="87630" y="102870"/>
                        <a:pt x="93345" y="113347"/>
                        <a:pt x="93345" y="124777"/>
                      </a:cubicBezTo>
                      <a:cubicBezTo>
                        <a:pt x="93345" y="129540"/>
                        <a:pt x="91440" y="134302"/>
                        <a:pt x="86678" y="138113"/>
                      </a:cubicBezTo>
                      <a:cubicBezTo>
                        <a:pt x="80963" y="142875"/>
                        <a:pt x="75248" y="144780"/>
                        <a:pt x="68580" y="146685"/>
                      </a:cubicBezTo>
                      <a:cubicBezTo>
                        <a:pt x="66675" y="142875"/>
                        <a:pt x="63818" y="140017"/>
                        <a:pt x="60008" y="137160"/>
                      </a:cubicBezTo>
                      <a:cubicBezTo>
                        <a:pt x="56198" y="134302"/>
                        <a:pt x="52388" y="133350"/>
                        <a:pt x="49530" y="133350"/>
                      </a:cubicBezTo>
                      <a:cubicBezTo>
                        <a:pt x="44768" y="133350"/>
                        <a:pt x="40005" y="135255"/>
                        <a:pt x="37148" y="139065"/>
                      </a:cubicBezTo>
                      <a:cubicBezTo>
                        <a:pt x="33338" y="142875"/>
                        <a:pt x="32385" y="147638"/>
                        <a:pt x="32385" y="153352"/>
                      </a:cubicBezTo>
                      <a:cubicBezTo>
                        <a:pt x="32385" y="160972"/>
                        <a:pt x="36195" y="168592"/>
                        <a:pt x="44768" y="173355"/>
                      </a:cubicBezTo>
                      <a:cubicBezTo>
                        <a:pt x="52388" y="179070"/>
                        <a:pt x="62865" y="181927"/>
                        <a:pt x="73343" y="181927"/>
                      </a:cubicBezTo>
                      <a:lnTo>
                        <a:pt x="97155" y="234315"/>
                      </a:lnTo>
                      <a:lnTo>
                        <a:pt x="114300" y="224790"/>
                      </a:lnTo>
                      <a:lnTo>
                        <a:pt x="82868" y="180022"/>
                      </a:lnTo>
                      <a:cubicBezTo>
                        <a:pt x="93345" y="178117"/>
                        <a:pt x="102870" y="173355"/>
                        <a:pt x="110490" y="166688"/>
                      </a:cubicBezTo>
                      <a:cubicBezTo>
                        <a:pt x="118110" y="160020"/>
                        <a:pt x="120968" y="152400"/>
                        <a:pt x="120968" y="142875"/>
                      </a:cubicBezTo>
                      <a:cubicBezTo>
                        <a:pt x="120968" y="133350"/>
                        <a:pt x="118110" y="123825"/>
                        <a:pt x="112395" y="114300"/>
                      </a:cubicBezTo>
                      <a:cubicBezTo>
                        <a:pt x="107633" y="104775"/>
                        <a:pt x="100013" y="97155"/>
                        <a:pt x="89535" y="90488"/>
                      </a:cubicBezTo>
                      <a:lnTo>
                        <a:pt x="151448" y="90488"/>
                      </a:lnTo>
                      <a:lnTo>
                        <a:pt x="151448" y="176213"/>
                      </a:lnTo>
                      <a:lnTo>
                        <a:pt x="186690" y="195263"/>
                      </a:lnTo>
                      <a:lnTo>
                        <a:pt x="186690" y="31432"/>
                      </a:lnTo>
                      <a:lnTo>
                        <a:pt x="214313" y="31432"/>
                      </a:lnTo>
                      <a:lnTo>
                        <a:pt x="221933" y="31432"/>
                      </a:lnTo>
                      <a:lnTo>
                        <a:pt x="246698" y="31432"/>
                      </a:lnTo>
                      <a:lnTo>
                        <a:pt x="246698" y="171450"/>
                      </a:lnTo>
                      <a:lnTo>
                        <a:pt x="281940" y="195263"/>
                      </a:lnTo>
                      <a:lnTo>
                        <a:pt x="281940" y="31432"/>
                      </a:lnTo>
                      <a:lnTo>
                        <a:pt x="309563" y="31432"/>
                      </a:lnTo>
                      <a:lnTo>
                        <a:pt x="317183" y="31432"/>
                      </a:lnTo>
                      <a:lnTo>
                        <a:pt x="415290" y="31432"/>
                      </a:lnTo>
                      <a:lnTo>
                        <a:pt x="415290" y="81915"/>
                      </a:lnTo>
                      <a:lnTo>
                        <a:pt x="337185" y="81915"/>
                      </a:lnTo>
                      <a:cubicBezTo>
                        <a:pt x="332423" y="81915"/>
                        <a:pt x="329565" y="83820"/>
                        <a:pt x="326708" y="86677"/>
                      </a:cubicBezTo>
                      <a:cubicBezTo>
                        <a:pt x="323850" y="89535"/>
                        <a:pt x="321945" y="93345"/>
                        <a:pt x="321945" y="97155"/>
                      </a:cubicBezTo>
                      <a:cubicBezTo>
                        <a:pt x="321945" y="106680"/>
                        <a:pt x="325755" y="117157"/>
                        <a:pt x="334328" y="127635"/>
                      </a:cubicBezTo>
                      <a:cubicBezTo>
                        <a:pt x="342900" y="138113"/>
                        <a:pt x="350520" y="143827"/>
                        <a:pt x="357188" y="143827"/>
                      </a:cubicBezTo>
                      <a:cubicBezTo>
                        <a:pt x="359093" y="143827"/>
                        <a:pt x="360998" y="142875"/>
                        <a:pt x="361950" y="141922"/>
                      </a:cubicBezTo>
                      <a:cubicBezTo>
                        <a:pt x="363855" y="140970"/>
                        <a:pt x="364808" y="139065"/>
                        <a:pt x="364808" y="136207"/>
                      </a:cubicBezTo>
                      <a:lnTo>
                        <a:pt x="364808" y="122872"/>
                      </a:lnTo>
                      <a:cubicBezTo>
                        <a:pt x="364808" y="120015"/>
                        <a:pt x="365760" y="118110"/>
                        <a:pt x="367665" y="116205"/>
                      </a:cubicBezTo>
                      <a:cubicBezTo>
                        <a:pt x="368618" y="114300"/>
                        <a:pt x="370523" y="113347"/>
                        <a:pt x="372428" y="113347"/>
                      </a:cubicBezTo>
                      <a:lnTo>
                        <a:pt x="415290" y="113347"/>
                      </a:lnTo>
                      <a:lnTo>
                        <a:pt x="415290" y="175260"/>
                      </a:lnTo>
                      <a:lnTo>
                        <a:pt x="450533" y="194310"/>
                      </a:lnTo>
                      <a:lnTo>
                        <a:pt x="450533" y="30480"/>
                      </a:lnTo>
                      <a:lnTo>
                        <a:pt x="478155" y="30480"/>
                      </a:lnTo>
                      <a:lnTo>
                        <a:pt x="485775" y="30480"/>
                      </a:lnTo>
                      <a:lnTo>
                        <a:pt x="513397" y="30480"/>
                      </a:lnTo>
                      <a:lnTo>
                        <a:pt x="513397" y="96202"/>
                      </a:lnTo>
                      <a:lnTo>
                        <a:pt x="501968" y="96202"/>
                      </a:lnTo>
                      <a:cubicBezTo>
                        <a:pt x="499110" y="96202"/>
                        <a:pt x="497205" y="97155"/>
                        <a:pt x="495300" y="99060"/>
                      </a:cubicBezTo>
                      <a:cubicBezTo>
                        <a:pt x="493395" y="100965"/>
                        <a:pt x="492443" y="102870"/>
                        <a:pt x="492443" y="105727"/>
                      </a:cubicBezTo>
                      <a:cubicBezTo>
                        <a:pt x="492443" y="111442"/>
                        <a:pt x="499110" y="120967"/>
                        <a:pt x="512445" y="134302"/>
                      </a:cubicBezTo>
                      <a:cubicBezTo>
                        <a:pt x="525780" y="147638"/>
                        <a:pt x="535305" y="154305"/>
                        <a:pt x="541020" y="154305"/>
                      </a:cubicBezTo>
                      <a:cubicBezTo>
                        <a:pt x="542925" y="154305"/>
                        <a:pt x="544830" y="153352"/>
                        <a:pt x="545783" y="151447"/>
                      </a:cubicBezTo>
                      <a:cubicBezTo>
                        <a:pt x="547688" y="148590"/>
                        <a:pt x="548640" y="145732"/>
                        <a:pt x="548640" y="142875"/>
                      </a:cubicBezTo>
                      <a:lnTo>
                        <a:pt x="548640" y="127635"/>
                      </a:lnTo>
                      <a:lnTo>
                        <a:pt x="606743" y="127635"/>
                      </a:lnTo>
                      <a:lnTo>
                        <a:pt x="606743" y="171450"/>
                      </a:lnTo>
                      <a:close/>
                      <a:moveTo>
                        <a:pt x="547688" y="97155"/>
                      </a:moveTo>
                      <a:lnTo>
                        <a:pt x="547688" y="31432"/>
                      </a:lnTo>
                      <a:lnTo>
                        <a:pt x="605790" y="31432"/>
                      </a:lnTo>
                      <a:lnTo>
                        <a:pt x="605790" y="97155"/>
                      </a:lnTo>
                      <a:lnTo>
                        <a:pt x="547688" y="97155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71" name="Google Shape;3771;p19"/>
                <p:cNvSpPr/>
                <p:nvPr/>
              </p:nvSpPr>
              <p:spPr>
                <a:xfrm>
                  <a:off x="7259002" y="4910137"/>
                  <a:ext cx="119062" cy="87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062" h="87630" extrusionOk="0">
                      <a:moveTo>
                        <a:pt x="54292" y="13335"/>
                      </a:moveTo>
                      <a:cubicBezTo>
                        <a:pt x="42863" y="3810"/>
                        <a:pt x="34290" y="0"/>
                        <a:pt x="27622" y="0"/>
                      </a:cubicBezTo>
                      <a:cubicBezTo>
                        <a:pt x="21907" y="0"/>
                        <a:pt x="17145" y="953"/>
                        <a:pt x="12382" y="1905"/>
                      </a:cubicBezTo>
                      <a:cubicBezTo>
                        <a:pt x="8572" y="2857"/>
                        <a:pt x="4763" y="5715"/>
                        <a:pt x="0" y="9525"/>
                      </a:cubicBezTo>
                      <a:lnTo>
                        <a:pt x="13335" y="30480"/>
                      </a:lnTo>
                      <a:cubicBezTo>
                        <a:pt x="17145" y="27622"/>
                        <a:pt x="20003" y="25718"/>
                        <a:pt x="22860" y="24765"/>
                      </a:cubicBezTo>
                      <a:cubicBezTo>
                        <a:pt x="26670" y="22860"/>
                        <a:pt x="29528" y="22860"/>
                        <a:pt x="33338" y="22860"/>
                      </a:cubicBezTo>
                      <a:cubicBezTo>
                        <a:pt x="41910" y="22860"/>
                        <a:pt x="60007" y="37147"/>
                        <a:pt x="86678" y="65722"/>
                      </a:cubicBezTo>
                      <a:lnTo>
                        <a:pt x="107632" y="87630"/>
                      </a:lnTo>
                      <a:lnTo>
                        <a:pt x="119063" y="78105"/>
                      </a:lnTo>
                      <a:cubicBezTo>
                        <a:pt x="103822" y="60007"/>
                        <a:pt x="81915" y="39053"/>
                        <a:pt x="54292" y="1333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772" name="Google Shape;3772;p19"/>
              <p:cNvSpPr/>
              <p:nvPr/>
            </p:nvSpPr>
            <p:spPr>
              <a:xfrm>
                <a:off x="5888982" y="2284094"/>
                <a:ext cx="406654" cy="721042"/>
              </a:xfrm>
              <a:custGeom>
                <a:avLst/>
                <a:gdLst/>
                <a:ahLst/>
                <a:cxnLst/>
                <a:rect l="l" t="t" r="r" b="b"/>
                <a:pathLst>
                  <a:path w="406654" h="721042" extrusionOk="0">
                    <a:moveTo>
                      <a:pt x="75573" y="576263"/>
                    </a:moveTo>
                    <a:cubicBezTo>
                      <a:pt x="75573" y="576263"/>
                      <a:pt x="75573" y="576263"/>
                      <a:pt x="75573" y="576263"/>
                    </a:cubicBezTo>
                    <a:cubicBezTo>
                      <a:pt x="67953" y="591503"/>
                      <a:pt x="69858" y="604838"/>
                      <a:pt x="74620" y="612458"/>
                    </a:cubicBezTo>
                    <a:cubicBezTo>
                      <a:pt x="80335" y="623888"/>
                      <a:pt x="91765" y="632460"/>
                      <a:pt x="108910" y="640080"/>
                    </a:cubicBezTo>
                    <a:cubicBezTo>
                      <a:pt x="108910" y="640080"/>
                      <a:pt x="108910" y="641033"/>
                      <a:pt x="108910" y="641033"/>
                    </a:cubicBezTo>
                    <a:cubicBezTo>
                      <a:pt x="108910" y="661035"/>
                      <a:pt x="127960" y="677228"/>
                      <a:pt x="160345" y="684848"/>
                    </a:cubicBezTo>
                    <a:cubicBezTo>
                      <a:pt x="162250" y="700088"/>
                      <a:pt x="177490" y="721043"/>
                      <a:pt x="210828" y="721043"/>
                    </a:cubicBezTo>
                    <a:cubicBezTo>
                      <a:pt x="214638" y="721043"/>
                      <a:pt x="219400" y="721043"/>
                      <a:pt x="226068" y="719138"/>
                    </a:cubicBezTo>
                    <a:cubicBezTo>
                      <a:pt x="244165" y="713423"/>
                      <a:pt x="256548" y="700088"/>
                      <a:pt x="257500" y="684848"/>
                    </a:cubicBezTo>
                    <a:cubicBezTo>
                      <a:pt x="289885" y="676275"/>
                      <a:pt x="308935" y="661035"/>
                      <a:pt x="308935" y="641033"/>
                    </a:cubicBezTo>
                    <a:cubicBezTo>
                      <a:pt x="308935" y="639128"/>
                      <a:pt x="308935" y="637223"/>
                      <a:pt x="307983" y="635318"/>
                    </a:cubicBezTo>
                    <a:cubicBezTo>
                      <a:pt x="329890" y="621983"/>
                      <a:pt x="342273" y="605790"/>
                      <a:pt x="342273" y="589598"/>
                    </a:cubicBezTo>
                    <a:cubicBezTo>
                      <a:pt x="342273" y="584835"/>
                      <a:pt x="340368" y="580073"/>
                      <a:pt x="338463" y="576263"/>
                    </a:cubicBezTo>
                    <a:cubicBezTo>
                      <a:pt x="371800" y="542925"/>
                      <a:pt x="389898" y="510540"/>
                      <a:pt x="399423" y="480060"/>
                    </a:cubicBezTo>
                    <a:lnTo>
                      <a:pt x="399423" y="480060"/>
                    </a:lnTo>
                    <a:cubicBezTo>
                      <a:pt x="400375" y="478155"/>
                      <a:pt x="400375" y="476250"/>
                      <a:pt x="401328" y="474345"/>
                    </a:cubicBezTo>
                    <a:cubicBezTo>
                      <a:pt x="404185" y="462915"/>
                      <a:pt x="406090" y="448628"/>
                      <a:pt x="406090" y="446722"/>
                    </a:cubicBezTo>
                    <a:cubicBezTo>
                      <a:pt x="407995" y="421005"/>
                      <a:pt x="405138" y="395288"/>
                      <a:pt x="396565" y="370522"/>
                    </a:cubicBezTo>
                    <a:lnTo>
                      <a:pt x="387993" y="350520"/>
                    </a:lnTo>
                    <a:cubicBezTo>
                      <a:pt x="380373" y="336233"/>
                      <a:pt x="370848" y="322897"/>
                      <a:pt x="360370" y="312420"/>
                    </a:cubicBezTo>
                    <a:cubicBezTo>
                      <a:pt x="357513" y="309563"/>
                      <a:pt x="354655" y="306705"/>
                      <a:pt x="351798" y="304800"/>
                    </a:cubicBezTo>
                    <a:lnTo>
                      <a:pt x="351798" y="304800"/>
                    </a:lnTo>
                    <a:lnTo>
                      <a:pt x="340368" y="294322"/>
                    </a:lnTo>
                    <a:cubicBezTo>
                      <a:pt x="337510" y="291465"/>
                      <a:pt x="334653" y="288608"/>
                      <a:pt x="331795" y="286703"/>
                    </a:cubicBezTo>
                    <a:cubicBezTo>
                      <a:pt x="292743" y="251460"/>
                      <a:pt x="264168" y="224790"/>
                      <a:pt x="272740" y="163830"/>
                    </a:cubicBezTo>
                    <a:cubicBezTo>
                      <a:pt x="283218" y="106680"/>
                      <a:pt x="265120" y="47625"/>
                      <a:pt x="241308" y="32385"/>
                    </a:cubicBezTo>
                    <a:cubicBezTo>
                      <a:pt x="239403" y="31432"/>
                      <a:pt x="238450" y="30480"/>
                      <a:pt x="236545" y="30480"/>
                    </a:cubicBezTo>
                    <a:cubicBezTo>
                      <a:pt x="235593" y="21907"/>
                      <a:pt x="234640" y="16193"/>
                      <a:pt x="233688" y="16193"/>
                    </a:cubicBezTo>
                    <a:cubicBezTo>
                      <a:pt x="227020" y="4763"/>
                      <a:pt x="217495" y="953"/>
                      <a:pt x="210828" y="0"/>
                    </a:cubicBezTo>
                    <a:cubicBezTo>
                      <a:pt x="208923" y="0"/>
                      <a:pt x="207970" y="0"/>
                      <a:pt x="206065" y="0"/>
                    </a:cubicBezTo>
                    <a:cubicBezTo>
                      <a:pt x="194635" y="0"/>
                      <a:pt x="174633" y="4763"/>
                      <a:pt x="166060" y="37148"/>
                    </a:cubicBezTo>
                    <a:cubicBezTo>
                      <a:pt x="160345" y="58103"/>
                      <a:pt x="161298" y="87630"/>
                      <a:pt x="161298" y="115253"/>
                    </a:cubicBezTo>
                    <a:cubicBezTo>
                      <a:pt x="161298" y="120968"/>
                      <a:pt x="161298" y="126682"/>
                      <a:pt x="161298" y="130493"/>
                    </a:cubicBezTo>
                    <a:cubicBezTo>
                      <a:pt x="159393" y="178118"/>
                      <a:pt x="114625" y="237172"/>
                      <a:pt x="81288" y="277178"/>
                    </a:cubicBezTo>
                    <a:cubicBezTo>
                      <a:pt x="81288" y="277178"/>
                      <a:pt x="55570" y="304800"/>
                      <a:pt x="33663" y="343853"/>
                    </a:cubicBezTo>
                    <a:cubicBezTo>
                      <a:pt x="14613" y="374333"/>
                      <a:pt x="-50157" y="493395"/>
                      <a:pt x="75573" y="576263"/>
                    </a:cubicBezTo>
                    <a:close/>
                    <a:moveTo>
                      <a:pt x="210828" y="696278"/>
                    </a:moveTo>
                    <a:cubicBezTo>
                      <a:pt x="197493" y="696278"/>
                      <a:pt x="186063" y="688658"/>
                      <a:pt x="186063" y="681038"/>
                    </a:cubicBezTo>
                    <a:cubicBezTo>
                      <a:pt x="186063" y="680085"/>
                      <a:pt x="186063" y="678180"/>
                      <a:pt x="187015" y="677228"/>
                    </a:cubicBezTo>
                    <a:cubicBezTo>
                      <a:pt x="190825" y="677228"/>
                      <a:pt x="194635" y="678180"/>
                      <a:pt x="198445" y="678180"/>
                    </a:cubicBezTo>
                    <a:cubicBezTo>
                      <a:pt x="202255" y="678180"/>
                      <a:pt x="206065" y="678180"/>
                      <a:pt x="210828" y="678180"/>
                    </a:cubicBezTo>
                    <a:cubicBezTo>
                      <a:pt x="218448" y="678180"/>
                      <a:pt x="227020" y="678180"/>
                      <a:pt x="233688" y="677228"/>
                    </a:cubicBezTo>
                    <a:cubicBezTo>
                      <a:pt x="234640" y="678180"/>
                      <a:pt x="234640" y="680085"/>
                      <a:pt x="234640" y="681038"/>
                    </a:cubicBezTo>
                    <a:cubicBezTo>
                      <a:pt x="235593" y="688658"/>
                      <a:pt x="224163" y="696278"/>
                      <a:pt x="210828" y="696278"/>
                    </a:cubicBezTo>
                    <a:close/>
                    <a:moveTo>
                      <a:pt x="236545" y="662940"/>
                    </a:moveTo>
                    <a:cubicBezTo>
                      <a:pt x="231783" y="663893"/>
                      <a:pt x="226068" y="663893"/>
                      <a:pt x="221305" y="664845"/>
                    </a:cubicBezTo>
                    <a:cubicBezTo>
                      <a:pt x="217495" y="664845"/>
                      <a:pt x="214638" y="664845"/>
                      <a:pt x="210828" y="664845"/>
                    </a:cubicBezTo>
                    <a:cubicBezTo>
                      <a:pt x="202255" y="664845"/>
                      <a:pt x="193683" y="663893"/>
                      <a:pt x="185110" y="662940"/>
                    </a:cubicBezTo>
                    <a:cubicBezTo>
                      <a:pt x="153678" y="659130"/>
                      <a:pt x="135580" y="647700"/>
                      <a:pt x="135580" y="639128"/>
                    </a:cubicBezTo>
                    <a:cubicBezTo>
                      <a:pt x="135580" y="638175"/>
                      <a:pt x="135580" y="638175"/>
                      <a:pt x="135580" y="637223"/>
                    </a:cubicBezTo>
                    <a:cubicBezTo>
                      <a:pt x="159393" y="641985"/>
                      <a:pt x="185110" y="642938"/>
                      <a:pt x="202255" y="642938"/>
                    </a:cubicBezTo>
                    <a:cubicBezTo>
                      <a:pt x="235593" y="642938"/>
                      <a:pt x="267025" y="639128"/>
                      <a:pt x="284170" y="633413"/>
                    </a:cubicBezTo>
                    <a:cubicBezTo>
                      <a:pt x="286075" y="635318"/>
                      <a:pt x="287028" y="637223"/>
                      <a:pt x="287028" y="639128"/>
                    </a:cubicBezTo>
                    <a:cubicBezTo>
                      <a:pt x="287028" y="647700"/>
                      <a:pt x="267978" y="659130"/>
                      <a:pt x="236545" y="662940"/>
                    </a:cubicBezTo>
                    <a:close/>
                    <a:moveTo>
                      <a:pt x="89860" y="304800"/>
                    </a:moveTo>
                    <a:lnTo>
                      <a:pt x="90813" y="302895"/>
                    </a:lnTo>
                    <a:cubicBezTo>
                      <a:pt x="132723" y="253365"/>
                      <a:pt x="181300" y="188595"/>
                      <a:pt x="184158" y="131445"/>
                    </a:cubicBezTo>
                    <a:cubicBezTo>
                      <a:pt x="184158" y="125730"/>
                      <a:pt x="184158" y="120015"/>
                      <a:pt x="184158" y="114300"/>
                    </a:cubicBezTo>
                    <a:cubicBezTo>
                      <a:pt x="184158" y="87630"/>
                      <a:pt x="183205" y="60960"/>
                      <a:pt x="187968" y="42863"/>
                    </a:cubicBezTo>
                    <a:cubicBezTo>
                      <a:pt x="191778" y="26670"/>
                      <a:pt x="198445" y="24765"/>
                      <a:pt x="202255" y="24765"/>
                    </a:cubicBezTo>
                    <a:cubicBezTo>
                      <a:pt x="203208" y="24765"/>
                      <a:pt x="204160" y="24765"/>
                      <a:pt x="204160" y="24765"/>
                    </a:cubicBezTo>
                    <a:cubicBezTo>
                      <a:pt x="207018" y="24765"/>
                      <a:pt x="208923" y="29528"/>
                      <a:pt x="209875" y="37148"/>
                    </a:cubicBezTo>
                    <a:cubicBezTo>
                      <a:pt x="209875" y="41910"/>
                      <a:pt x="209875" y="56198"/>
                      <a:pt x="208923" y="71438"/>
                    </a:cubicBezTo>
                    <a:cubicBezTo>
                      <a:pt x="207018" y="105728"/>
                      <a:pt x="205113" y="151447"/>
                      <a:pt x="209875" y="172403"/>
                    </a:cubicBezTo>
                    <a:cubicBezTo>
                      <a:pt x="215590" y="195263"/>
                      <a:pt x="226068" y="218122"/>
                      <a:pt x="235593" y="240030"/>
                    </a:cubicBezTo>
                    <a:cubicBezTo>
                      <a:pt x="248928" y="268605"/>
                      <a:pt x="261310" y="296228"/>
                      <a:pt x="262263" y="321945"/>
                    </a:cubicBezTo>
                    <a:cubicBezTo>
                      <a:pt x="264168" y="367665"/>
                      <a:pt x="241308" y="371475"/>
                      <a:pt x="225115" y="374333"/>
                    </a:cubicBezTo>
                    <a:cubicBezTo>
                      <a:pt x="217495" y="375285"/>
                      <a:pt x="208923" y="377190"/>
                      <a:pt x="208923" y="385763"/>
                    </a:cubicBezTo>
                    <a:cubicBezTo>
                      <a:pt x="208923" y="389572"/>
                      <a:pt x="211780" y="393383"/>
                      <a:pt x="216543" y="393383"/>
                    </a:cubicBezTo>
                    <a:cubicBezTo>
                      <a:pt x="218448" y="393383"/>
                      <a:pt x="220353" y="392430"/>
                      <a:pt x="224163" y="392430"/>
                    </a:cubicBezTo>
                    <a:cubicBezTo>
                      <a:pt x="228925" y="391478"/>
                      <a:pt x="237498" y="389572"/>
                      <a:pt x="246070" y="389572"/>
                    </a:cubicBezTo>
                    <a:cubicBezTo>
                      <a:pt x="251785" y="389572"/>
                      <a:pt x="256548" y="390525"/>
                      <a:pt x="261310" y="391478"/>
                    </a:cubicBezTo>
                    <a:cubicBezTo>
                      <a:pt x="275598" y="395288"/>
                      <a:pt x="286075" y="405765"/>
                      <a:pt x="290838" y="418147"/>
                    </a:cubicBezTo>
                    <a:cubicBezTo>
                      <a:pt x="294648" y="429578"/>
                      <a:pt x="294648" y="449580"/>
                      <a:pt x="273693" y="477203"/>
                    </a:cubicBezTo>
                    <a:cubicBezTo>
                      <a:pt x="269883" y="482918"/>
                      <a:pt x="259405" y="490538"/>
                      <a:pt x="238450" y="494347"/>
                    </a:cubicBezTo>
                    <a:cubicBezTo>
                      <a:pt x="231783" y="495300"/>
                      <a:pt x="231783" y="499110"/>
                      <a:pt x="231783" y="501968"/>
                    </a:cubicBezTo>
                    <a:cubicBezTo>
                      <a:pt x="231783" y="504825"/>
                      <a:pt x="234640" y="507683"/>
                      <a:pt x="239403" y="507683"/>
                    </a:cubicBezTo>
                    <a:cubicBezTo>
                      <a:pt x="241308" y="507683"/>
                      <a:pt x="243213" y="507683"/>
                      <a:pt x="245118" y="507683"/>
                    </a:cubicBezTo>
                    <a:cubicBezTo>
                      <a:pt x="277503" y="507683"/>
                      <a:pt x="302268" y="514350"/>
                      <a:pt x="313698" y="526733"/>
                    </a:cubicBezTo>
                    <a:cubicBezTo>
                      <a:pt x="319413" y="532448"/>
                      <a:pt x="321318" y="539115"/>
                      <a:pt x="321318" y="546735"/>
                    </a:cubicBezTo>
                    <a:cubicBezTo>
                      <a:pt x="320365" y="561023"/>
                      <a:pt x="301315" y="566738"/>
                      <a:pt x="287980" y="569595"/>
                    </a:cubicBezTo>
                    <a:cubicBezTo>
                      <a:pt x="278455" y="572453"/>
                      <a:pt x="272740" y="573405"/>
                      <a:pt x="272740" y="580073"/>
                    </a:cubicBezTo>
                    <a:lnTo>
                      <a:pt x="272740" y="582930"/>
                    </a:lnTo>
                    <a:lnTo>
                      <a:pt x="277503" y="586740"/>
                    </a:lnTo>
                    <a:lnTo>
                      <a:pt x="280360" y="586740"/>
                    </a:lnTo>
                    <a:cubicBezTo>
                      <a:pt x="282265" y="586740"/>
                      <a:pt x="284170" y="585788"/>
                      <a:pt x="287980" y="584835"/>
                    </a:cubicBezTo>
                    <a:cubicBezTo>
                      <a:pt x="296553" y="581978"/>
                      <a:pt x="304173" y="581025"/>
                      <a:pt x="309888" y="581025"/>
                    </a:cubicBezTo>
                    <a:cubicBezTo>
                      <a:pt x="312745" y="581025"/>
                      <a:pt x="314650" y="581025"/>
                      <a:pt x="315603" y="581978"/>
                    </a:cubicBezTo>
                    <a:cubicBezTo>
                      <a:pt x="320365" y="582930"/>
                      <a:pt x="320365" y="585788"/>
                      <a:pt x="320365" y="586740"/>
                    </a:cubicBezTo>
                    <a:cubicBezTo>
                      <a:pt x="320365" y="594360"/>
                      <a:pt x="308935" y="606743"/>
                      <a:pt x="283218" y="617220"/>
                    </a:cubicBezTo>
                    <a:lnTo>
                      <a:pt x="282265" y="617220"/>
                    </a:lnTo>
                    <a:lnTo>
                      <a:pt x="282265" y="617220"/>
                    </a:lnTo>
                    <a:cubicBezTo>
                      <a:pt x="269883" y="622935"/>
                      <a:pt x="241308" y="625793"/>
                      <a:pt x="210828" y="625793"/>
                    </a:cubicBezTo>
                    <a:cubicBezTo>
                      <a:pt x="163203" y="625793"/>
                      <a:pt x="107958" y="617220"/>
                      <a:pt x="98433" y="597218"/>
                    </a:cubicBezTo>
                    <a:cubicBezTo>
                      <a:pt x="96528" y="592455"/>
                      <a:pt x="96528" y="586740"/>
                      <a:pt x="101290" y="580073"/>
                    </a:cubicBezTo>
                    <a:cubicBezTo>
                      <a:pt x="102243" y="581025"/>
                      <a:pt x="104148" y="582930"/>
                      <a:pt x="106053" y="583883"/>
                    </a:cubicBezTo>
                    <a:cubicBezTo>
                      <a:pt x="137485" y="600075"/>
                      <a:pt x="178443" y="602933"/>
                      <a:pt x="201303" y="602933"/>
                    </a:cubicBezTo>
                    <a:cubicBezTo>
                      <a:pt x="216543" y="602933"/>
                      <a:pt x="227973" y="601980"/>
                      <a:pt x="232735" y="601028"/>
                    </a:cubicBezTo>
                    <a:cubicBezTo>
                      <a:pt x="238450" y="600075"/>
                      <a:pt x="247975" y="598170"/>
                      <a:pt x="247023" y="590550"/>
                    </a:cubicBezTo>
                    <a:cubicBezTo>
                      <a:pt x="247023" y="585788"/>
                      <a:pt x="243213" y="583883"/>
                      <a:pt x="236545" y="583883"/>
                    </a:cubicBezTo>
                    <a:cubicBezTo>
                      <a:pt x="235593" y="583883"/>
                      <a:pt x="234640" y="583883"/>
                      <a:pt x="232735" y="583883"/>
                    </a:cubicBezTo>
                    <a:cubicBezTo>
                      <a:pt x="227973" y="583883"/>
                      <a:pt x="221305" y="584835"/>
                      <a:pt x="212733" y="584835"/>
                    </a:cubicBezTo>
                    <a:cubicBezTo>
                      <a:pt x="183205" y="584835"/>
                      <a:pt x="153678" y="579120"/>
                      <a:pt x="120340" y="566738"/>
                    </a:cubicBezTo>
                    <a:cubicBezTo>
                      <a:pt x="104148" y="561975"/>
                      <a:pt x="71763" y="541973"/>
                      <a:pt x="65095" y="537210"/>
                    </a:cubicBezTo>
                    <a:cubicBezTo>
                      <a:pt x="40330" y="518160"/>
                      <a:pt x="26995" y="484822"/>
                      <a:pt x="26995" y="444818"/>
                    </a:cubicBezTo>
                    <a:cubicBezTo>
                      <a:pt x="24138" y="382905"/>
                      <a:pt x="69858" y="327660"/>
                      <a:pt x="89860" y="30480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3" name="Google Shape;3773;p19"/>
              <p:cNvSpPr/>
              <p:nvPr/>
            </p:nvSpPr>
            <p:spPr>
              <a:xfrm>
                <a:off x="6256972" y="2756535"/>
                <a:ext cx="368617" cy="631507"/>
              </a:xfrm>
              <a:custGeom>
                <a:avLst/>
                <a:gdLst/>
                <a:ahLst/>
                <a:cxnLst/>
                <a:rect l="l" t="t" r="r" b="b"/>
                <a:pathLst>
                  <a:path w="368617" h="631507" extrusionOk="0">
                    <a:moveTo>
                      <a:pt x="351473" y="631507"/>
                    </a:moveTo>
                    <a:lnTo>
                      <a:pt x="328613" y="625793"/>
                    </a:lnTo>
                    <a:cubicBezTo>
                      <a:pt x="339090" y="584835"/>
                      <a:pt x="344805" y="542925"/>
                      <a:pt x="344805" y="500062"/>
                    </a:cubicBezTo>
                    <a:cubicBezTo>
                      <a:pt x="344805" y="282893"/>
                      <a:pt x="206693" y="90488"/>
                      <a:pt x="0" y="22860"/>
                    </a:cubicBezTo>
                    <a:lnTo>
                      <a:pt x="7620" y="0"/>
                    </a:lnTo>
                    <a:cubicBezTo>
                      <a:pt x="223838" y="71438"/>
                      <a:pt x="368618" y="272415"/>
                      <a:pt x="368618" y="500062"/>
                    </a:cubicBezTo>
                    <a:cubicBezTo>
                      <a:pt x="368618" y="544830"/>
                      <a:pt x="362903" y="588645"/>
                      <a:pt x="351473" y="6315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4" name="Google Shape;3774;p19"/>
              <p:cNvSpPr/>
              <p:nvPr/>
            </p:nvSpPr>
            <p:spPr>
              <a:xfrm>
                <a:off x="5572125" y="2767964"/>
                <a:ext cx="337185" cy="621030"/>
              </a:xfrm>
              <a:custGeom>
                <a:avLst/>
                <a:gdLst/>
                <a:ahLst/>
                <a:cxnLst/>
                <a:rect l="l" t="t" r="r" b="b"/>
                <a:pathLst>
                  <a:path w="337185" h="621030" extrusionOk="0">
                    <a:moveTo>
                      <a:pt x="17145" y="621030"/>
                    </a:moveTo>
                    <a:cubicBezTo>
                      <a:pt x="5715" y="578168"/>
                      <a:pt x="0" y="533400"/>
                      <a:pt x="0" y="488632"/>
                    </a:cubicBezTo>
                    <a:cubicBezTo>
                      <a:pt x="0" y="273368"/>
                      <a:pt x="129540" y="80963"/>
                      <a:pt x="328613" y="0"/>
                    </a:cubicBezTo>
                    <a:lnTo>
                      <a:pt x="337185" y="21908"/>
                    </a:lnTo>
                    <a:cubicBezTo>
                      <a:pt x="146685" y="99060"/>
                      <a:pt x="22860" y="281940"/>
                      <a:pt x="22860" y="487680"/>
                    </a:cubicBezTo>
                    <a:cubicBezTo>
                      <a:pt x="22860" y="530543"/>
                      <a:pt x="28575" y="572453"/>
                      <a:pt x="39052" y="613410"/>
                    </a:cubicBezTo>
                    <a:lnTo>
                      <a:pt x="17145" y="62103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3775" name="Google Shape;3775;p19"/>
              <p:cNvGrpSpPr/>
              <p:nvPr/>
            </p:nvGrpSpPr>
            <p:grpSpPr>
              <a:xfrm>
                <a:off x="4910701" y="3818108"/>
                <a:ext cx="2376312" cy="776751"/>
                <a:chOff x="4910701" y="3818108"/>
                <a:chExt cx="2376312" cy="776751"/>
              </a:xfrm>
            </p:grpSpPr>
            <p:sp>
              <p:nvSpPr>
                <p:cNvPr id="3776" name="Google Shape;3776;p19"/>
                <p:cNvSpPr/>
                <p:nvPr/>
              </p:nvSpPr>
              <p:spPr>
                <a:xfrm>
                  <a:off x="5957887" y="4451032"/>
                  <a:ext cx="25717" cy="33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7" h="33337" extrusionOk="0">
                      <a:moveTo>
                        <a:pt x="12383" y="0"/>
                      </a:moveTo>
                      <a:cubicBezTo>
                        <a:pt x="9525" y="0"/>
                        <a:pt x="6667" y="953"/>
                        <a:pt x="3810" y="3810"/>
                      </a:cubicBezTo>
                      <a:cubicBezTo>
                        <a:pt x="953" y="5715"/>
                        <a:pt x="0" y="9525"/>
                        <a:pt x="0" y="12383"/>
                      </a:cubicBezTo>
                      <a:cubicBezTo>
                        <a:pt x="0" y="17145"/>
                        <a:pt x="1905" y="21908"/>
                        <a:pt x="5715" y="25718"/>
                      </a:cubicBezTo>
                      <a:cubicBezTo>
                        <a:pt x="9525" y="29528"/>
                        <a:pt x="14288" y="32385"/>
                        <a:pt x="20955" y="33338"/>
                      </a:cubicBezTo>
                      <a:cubicBezTo>
                        <a:pt x="21908" y="31433"/>
                        <a:pt x="23813" y="30480"/>
                        <a:pt x="23813" y="27623"/>
                      </a:cubicBezTo>
                      <a:cubicBezTo>
                        <a:pt x="24765" y="25718"/>
                        <a:pt x="24765" y="22860"/>
                        <a:pt x="25717" y="19050"/>
                      </a:cubicBezTo>
                      <a:cubicBezTo>
                        <a:pt x="25717" y="14288"/>
                        <a:pt x="24765" y="9525"/>
                        <a:pt x="21908" y="6668"/>
                      </a:cubicBezTo>
                      <a:cubicBezTo>
                        <a:pt x="19050" y="2858"/>
                        <a:pt x="16192" y="953"/>
                        <a:pt x="123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77" name="Google Shape;3777;p19"/>
                <p:cNvSpPr/>
                <p:nvPr/>
              </p:nvSpPr>
              <p:spPr>
                <a:xfrm>
                  <a:off x="6030277" y="4486275"/>
                  <a:ext cx="53339" cy="31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39" h="31432" extrusionOk="0">
                      <a:moveTo>
                        <a:pt x="26670" y="0"/>
                      </a:moveTo>
                      <a:cubicBezTo>
                        <a:pt x="19050" y="0"/>
                        <a:pt x="13335" y="1905"/>
                        <a:pt x="8572" y="4763"/>
                      </a:cubicBezTo>
                      <a:cubicBezTo>
                        <a:pt x="2857" y="8572"/>
                        <a:pt x="952" y="13335"/>
                        <a:pt x="0" y="18097"/>
                      </a:cubicBezTo>
                      <a:cubicBezTo>
                        <a:pt x="0" y="21907"/>
                        <a:pt x="952" y="24765"/>
                        <a:pt x="4763" y="27622"/>
                      </a:cubicBezTo>
                      <a:cubicBezTo>
                        <a:pt x="7620" y="30480"/>
                        <a:pt x="11430" y="31432"/>
                        <a:pt x="15240" y="31432"/>
                      </a:cubicBezTo>
                      <a:cubicBezTo>
                        <a:pt x="20955" y="31432"/>
                        <a:pt x="27622" y="30480"/>
                        <a:pt x="33338" y="27622"/>
                      </a:cubicBezTo>
                      <a:cubicBezTo>
                        <a:pt x="39052" y="24765"/>
                        <a:pt x="45720" y="20955"/>
                        <a:pt x="53340" y="15240"/>
                      </a:cubicBezTo>
                      <a:cubicBezTo>
                        <a:pt x="49530" y="10478"/>
                        <a:pt x="44767" y="6668"/>
                        <a:pt x="40005" y="3810"/>
                      </a:cubicBezTo>
                      <a:cubicBezTo>
                        <a:pt x="36195" y="1905"/>
                        <a:pt x="31432" y="953"/>
                        <a:pt x="2667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78" name="Google Shape;3778;p19"/>
                <p:cNvSpPr/>
                <p:nvPr/>
              </p:nvSpPr>
              <p:spPr>
                <a:xfrm rot="-4289663">
                  <a:off x="5514869" y="4359959"/>
                  <a:ext cx="37147" cy="36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147" h="36195" extrusionOk="0">
                      <a:moveTo>
                        <a:pt x="0" y="0"/>
                      </a:moveTo>
                      <a:lnTo>
                        <a:pt x="37148" y="0"/>
                      </a:lnTo>
                      <a:lnTo>
                        <a:pt x="37148" y="36195"/>
                      </a:lnTo>
                      <a:lnTo>
                        <a:pt x="0" y="36195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79" name="Google Shape;3779;p19"/>
                <p:cNvSpPr/>
                <p:nvPr/>
              </p:nvSpPr>
              <p:spPr>
                <a:xfrm>
                  <a:off x="5833809" y="4470677"/>
                  <a:ext cx="53593" cy="30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93" h="30258" extrusionOk="0">
                      <a:moveTo>
                        <a:pt x="28828" y="357"/>
                      </a:moveTo>
                      <a:cubicBezTo>
                        <a:pt x="21208" y="-595"/>
                        <a:pt x="15493" y="357"/>
                        <a:pt x="9778" y="3215"/>
                      </a:cubicBezTo>
                      <a:cubicBezTo>
                        <a:pt x="4063" y="6072"/>
                        <a:pt x="1206" y="10835"/>
                        <a:pt x="253" y="15597"/>
                      </a:cubicBezTo>
                      <a:cubicBezTo>
                        <a:pt x="-699" y="19407"/>
                        <a:pt x="1206" y="22265"/>
                        <a:pt x="3111" y="25122"/>
                      </a:cubicBezTo>
                      <a:cubicBezTo>
                        <a:pt x="5968" y="27980"/>
                        <a:pt x="8826" y="29885"/>
                        <a:pt x="13588" y="29885"/>
                      </a:cubicBezTo>
                      <a:cubicBezTo>
                        <a:pt x="19303" y="30837"/>
                        <a:pt x="25971" y="29885"/>
                        <a:pt x="32638" y="27980"/>
                      </a:cubicBezTo>
                      <a:cubicBezTo>
                        <a:pt x="39306" y="26075"/>
                        <a:pt x="45973" y="23217"/>
                        <a:pt x="53593" y="18455"/>
                      </a:cubicBezTo>
                      <a:cubicBezTo>
                        <a:pt x="49783" y="13692"/>
                        <a:pt x="45973" y="8930"/>
                        <a:pt x="42163" y="5120"/>
                      </a:cubicBezTo>
                      <a:cubicBezTo>
                        <a:pt x="37401" y="3215"/>
                        <a:pt x="32638" y="1310"/>
                        <a:pt x="28828" y="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80" name="Google Shape;3780;p19"/>
                <p:cNvSpPr/>
                <p:nvPr/>
              </p:nvSpPr>
              <p:spPr>
                <a:xfrm rot="-1450734">
                  <a:off x="6823927" y="4289965"/>
                  <a:ext cx="36196" cy="37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196" h="37148" extrusionOk="0">
                      <a:moveTo>
                        <a:pt x="0" y="0"/>
                      </a:moveTo>
                      <a:lnTo>
                        <a:pt x="36196" y="0"/>
                      </a:lnTo>
                      <a:lnTo>
                        <a:pt x="36196" y="37149"/>
                      </a:lnTo>
                      <a:lnTo>
                        <a:pt x="0" y="37149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81" name="Google Shape;3781;p19"/>
                <p:cNvSpPr/>
                <p:nvPr/>
              </p:nvSpPr>
              <p:spPr>
                <a:xfrm>
                  <a:off x="6727133" y="4373310"/>
                  <a:ext cx="54368" cy="467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68" h="46765" extrusionOk="0">
                      <a:moveTo>
                        <a:pt x="2279" y="24382"/>
                      </a:moveTo>
                      <a:cubicBezTo>
                        <a:pt x="374" y="28192"/>
                        <a:pt x="-579" y="31050"/>
                        <a:pt x="374" y="34859"/>
                      </a:cubicBezTo>
                      <a:cubicBezTo>
                        <a:pt x="2279" y="40575"/>
                        <a:pt x="6089" y="43432"/>
                        <a:pt x="11804" y="45337"/>
                      </a:cubicBezTo>
                      <a:cubicBezTo>
                        <a:pt x="17519" y="47242"/>
                        <a:pt x="24186" y="47242"/>
                        <a:pt x="29901" y="45337"/>
                      </a:cubicBezTo>
                      <a:cubicBezTo>
                        <a:pt x="39426" y="41527"/>
                        <a:pt x="46094" y="36765"/>
                        <a:pt x="49904" y="29145"/>
                      </a:cubicBezTo>
                      <a:cubicBezTo>
                        <a:pt x="54666" y="22477"/>
                        <a:pt x="55619" y="14857"/>
                        <a:pt x="52761" y="8190"/>
                      </a:cubicBezTo>
                      <a:cubicBezTo>
                        <a:pt x="50856" y="4380"/>
                        <a:pt x="47999" y="1522"/>
                        <a:pt x="42284" y="570"/>
                      </a:cubicBezTo>
                      <a:cubicBezTo>
                        <a:pt x="36569" y="-383"/>
                        <a:pt x="30854" y="-383"/>
                        <a:pt x="25139" y="2475"/>
                      </a:cubicBezTo>
                      <a:cubicBezTo>
                        <a:pt x="23234" y="5332"/>
                        <a:pt x="18471" y="9142"/>
                        <a:pt x="11804" y="13905"/>
                      </a:cubicBezTo>
                      <a:cubicBezTo>
                        <a:pt x="7994" y="16762"/>
                        <a:pt x="4184" y="20572"/>
                        <a:pt x="2279" y="2438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82" name="Google Shape;3782;p19"/>
                <p:cNvSpPr/>
                <p:nvPr/>
              </p:nvSpPr>
              <p:spPr>
                <a:xfrm>
                  <a:off x="6563677" y="4377690"/>
                  <a:ext cx="48577" cy="692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77" h="69294" extrusionOk="0">
                      <a:moveTo>
                        <a:pt x="0" y="11430"/>
                      </a:moveTo>
                      <a:lnTo>
                        <a:pt x="15240" y="63817"/>
                      </a:lnTo>
                      <a:cubicBezTo>
                        <a:pt x="16192" y="65722"/>
                        <a:pt x="17145" y="67628"/>
                        <a:pt x="19050" y="68580"/>
                      </a:cubicBezTo>
                      <a:cubicBezTo>
                        <a:pt x="20955" y="69532"/>
                        <a:pt x="22860" y="69532"/>
                        <a:pt x="24765" y="68580"/>
                      </a:cubicBezTo>
                      <a:cubicBezTo>
                        <a:pt x="30480" y="66675"/>
                        <a:pt x="36195" y="62865"/>
                        <a:pt x="40005" y="58103"/>
                      </a:cubicBezTo>
                      <a:cubicBezTo>
                        <a:pt x="44767" y="52388"/>
                        <a:pt x="46672" y="46672"/>
                        <a:pt x="48577" y="39053"/>
                      </a:cubicBezTo>
                      <a:lnTo>
                        <a:pt x="37147" y="0"/>
                      </a:lnTo>
                      <a:lnTo>
                        <a:pt x="0" y="1143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83" name="Google Shape;3783;p19"/>
                <p:cNvSpPr/>
                <p:nvPr/>
              </p:nvSpPr>
              <p:spPr>
                <a:xfrm>
                  <a:off x="6273165" y="4475797"/>
                  <a:ext cx="53339" cy="33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39" h="33337" extrusionOk="0">
                      <a:moveTo>
                        <a:pt x="23813" y="0"/>
                      </a:moveTo>
                      <a:cubicBezTo>
                        <a:pt x="16192" y="953"/>
                        <a:pt x="10477" y="3810"/>
                        <a:pt x="6667" y="7620"/>
                      </a:cubicBezTo>
                      <a:cubicBezTo>
                        <a:pt x="1905" y="12383"/>
                        <a:pt x="0" y="17145"/>
                        <a:pt x="0" y="21908"/>
                      </a:cubicBezTo>
                      <a:cubicBezTo>
                        <a:pt x="0" y="25718"/>
                        <a:pt x="1905" y="28575"/>
                        <a:pt x="5715" y="30480"/>
                      </a:cubicBezTo>
                      <a:cubicBezTo>
                        <a:pt x="8572" y="32385"/>
                        <a:pt x="12382" y="33338"/>
                        <a:pt x="17145" y="33338"/>
                      </a:cubicBezTo>
                      <a:cubicBezTo>
                        <a:pt x="22860" y="32385"/>
                        <a:pt x="28575" y="30480"/>
                        <a:pt x="35242" y="26670"/>
                      </a:cubicBezTo>
                      <a:cubicBezTo>
                        <a:pt x="40957" y="22860"/>
                        <a:pt x="46672" y="18097"/>
                        <a:pt x="53340" y="12383"/>
                      </a:cubicBezTo>
                      <a:cubicBezTo>
                        <a:pt x="48577" y="8572"/>
                        <a:pt x="43815" y="4763"/>
                        <a:pt x="39052" y="2858"/>
                      </a:cubicBezTo>
                      <a:cubicBezTo>
                        <a:pt x="33338" y="953"/>
                        <a:pt x="28575" y="0"/>
                        <a:pt x="2381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84" name="Google Shape;3784;p19"/>
                <p:cNvSpPr/>
                <p:nvPr/>
              </p:nvSpPr>
              <p:spPr>
                <a:xfrm>
                  <a:off x="6383654" y="4415790"/>
                  <a:ext cx="75247" cy="88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247" h="88024" extrusionOk="0">
                      <a:moveTo>
                        <a:pt x="39053" y="6667"/>
                      </a:moveTo>
                      <a:lnTo>
                        <a:pt x="44767" y="35242"/>
                      </a:lnTo>
                      <a:lnTo>
                        <a:pt x="7620" y="41910"/>
                      </a:lnTo>
                      <a:cubicBezTo>
                        <a:pt x="4763" y="41910"/>
                        <a:pt x="2858" y="43815"/>
                        <a:pt x="1905" y="45720"/>
                      </a:cubicBezTo>
                      <a:cubicBezTo>
                        <a:pt x="0" y="47625"/>
                        <a:pt x="0" y="49530"/>
                        <a:pt x="0" y="52388"/>
                      </a:cubicBezTo>
                      <a:cubicBezTo>
                        <a:pt x="0" y="54292"/>
                        <a:pt x="1905" y="56197"/>
                        <a:pt x="3810" y="58103"/>
                      </a:cubicBezTo>
                      <a:cubicBezTo>
                        <a:pt x="5715" y="60007"/>
                        <a:pt x="8573" y="60960"/>
                        <a:pt x="11430" y="61913"/>
                      </a:cubicBezTo>
                      <a:cubicBezTo>
                        <a:pt x="13335" y="60007"/>
                        <a:pt x="16192" y="58103"/>
                        <a:pt x="20003" y="56197"/>
                      </a:cubicBezTo>
                      <a:cubicBezTo>
                        <a:pt x="22860" y="55245"/>
                        <a:pt x="27623" y="53340"/>
                        <a:pt x="33338" y="52388"/>
                      </a:cubicBezTo>
                      <a:lnTo>
                        <a:pt x="45720" y="65722"/>
                      </a:lnTo>
                      <a:lnTo>
                        <a:pt x="34290" y="67628"/>
                      </a:lnTo>
                      <a:cubicBezTo>
                        <a:pt x="30480" y="68580"/>
                        <a:pt x="26670" y="70485"/>
                        <a:pt x="23813" y="72390"/>
                      </a:cubicBezTo>
                      <a:cubicBezTo>
                        <a:pt x="20955" y="75247"/>
                        <a:pt x="20003" y="78105"/>
                        <a:pt x="20955" y="80963"/>
                      </a:cubicBezTo>
                      <a:cubicBezTo>
                        <a:pt x="21908" y="83820"/>
                        <a:pt x="22860" y="85725"/>
                        <a:pt x="25717" y="86678"/>
                      </a:cubicBezTo>
                      <a:cubicBezTo>
                        <a:pt x="28575" y="87630"/>
                        <a:pt x="32385" y="88582"/>
                        <a:pt x="35242" y="87630"/>
                      </a:cubicBezTo>
                      <a:cubicBezTo>
                        <a:pt x="43815" y="85725"/>
                        <a:pt x="52388" y="81915"/>
                        <a:pt x="59055" y="75247"/>
                      </a:cubicBezTo>
                      <a:cubicBezTo>
                        <a:pt x="66675" y="68580"/>
                        <a:pt x="71438" y="60007"/>
                        <a:pt x="75248" y="49530"/>
                      </a:cubicBezTo>
                      <a:lnTo>
                        <a:pt x="65723" y="0"/>
                      </a:lnTo>
                      <a:lnTo>
                        <a:pt x="39053" y="6667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85" name="Google Shape;3785;p19"/>
                <p:cNvSpPr/>
                <p:nvPr/>
              </p:nvSpPr>
              <p:spPr>
                <a:xfrm>
                  <a:off x="4910701" y="3818108"/>
                  <a:ext cx="2376312" cy="776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6312" h="776751" extrusionOk="0">
                      <a:moveTo>
                        <a:pt x="2324489" y="401466"/>
                      </a:moveTo>
                      <a:cubicBezTo>
                        <a:pt x="2315916" y="384321"/>
                        <a:pt x="2307344" y="367176"/>
                        <a:pt x="2299724" y="350031"/>
                      </a:cubicBezTo>
                      <a:cubicBezTo>
                        <a:pt x="2316869" y="337649"/>
                        <a:pt x="2332109" y="325266"/>
                        <a:pt x="2348301" y="310979"/>
                      </a:cubicBezTo>
                      <a:cubicBezTo>
                        <a:pt x="2399736" y="264306"/>
                        <a:pt x="2369256" y="202394"/>
                        <a:pt x="2344491" y="152864"/>
                      </a:cubicBezTo>
                      <a:lnTo>
                        <a:pt x="2339729" y="142386"/>
                      </a:lnTo>
                      <a:cubicBezTo>
                        <a:pt x="2327346" y="116669"/>
                        <a:pt x="2329251" y="90951"/>
                        <a:pt x="2331156" y="69044"/>
                      </a:cubicBezTo>
                      <a:cubicBezTo>
                        <a:pt x="2333061" y="48089"/>
                        <a:pt x="2334966" y="28086"/>
                        <a:pt x="2321631" y="14751"/>
                      </a:cubicBezTo>
                      <a:cubicBezTo>
                        <a:pt x="2310201" y="2369"/>
                        <a:pt x="2288294" y="-1441"/>
                        <a:pt x="2253051" y="464"/>
                      </a:cubicBezTo>
                      <a:lnTo>
                        <a:pt x="2253051" y="464"/>
                      </a:lnTo>
                      <a:cubicBezTo>
                        <a:pt x="2253051" y="464"/>
                        <a:pt x="2252099" y="464"/>
                        <a:pt x="2252099" y="464"/>
                      </a:cubicBezTo>
                      <a:cubicBezTo>
                        <a:pt x="2175899" y="5226"/>
                        <a:pt x="2128274" y="68091"/>
                        <a:pt x="2118749" y="177629"/>
                      </a:cubicBezTo>
                      <a:cubicBezTo>
                        <a:pt x="2112081" y="180486"/>
                        <a:pt x="2106366" y="184296"/>
                        <a:pt x="2099699" y="187154"/>
                      </a:cubicBezTo>
                      <a:cubicBezTo>
                        <a:pt x="2052074" y="209061"/>
                        <a:pt x="1995876" y="226206"/>
                        <a:pt x="1943489" y="239541"/>
                      </a:cubicBezTo>
                      <a:lnTo>
                        <a:pt x="1943489" y="239541"/>
                      </a:lnTo>
                      <a:cubicBezTo>
                        <a:pt x="1932059" y="242399"/>
                        <a:pt x="1923486" y="244304"/>
                        <a:pt x="1915866" y="246209"/>
                      </a:cubicBezTo>
                      <a:cubicBezTo>
                        <a:pt x="1915866" y="246209"/>
                        <a:pt x="1915866" y="246209"/>
                        <a:pt x="1914914" y="246209"/>
                      </a:cubicBezTo>
                      <a:lnTo>
                        <a:pt x="1914914" y="246209"/>
                      </a:lnTo>
                      <a:cubicBezTo>
                        <a:pt x="1906341" y="249066"/>
                        <a:pt x="1900626" y="250971"/>
                        <a:pt x="1896816" y="253829"/>
                      </a:cubicBezTo>
                      <a:cubicBezTo>
                        <a:pt x="1866336" y="272879"/>
                        <a:pt x="1887291" y="351936"/>
                        <a:pt x="1896816" y="381464"/>
                      </a:cubicBezTo>
                      <a:cubicBezTo>
                        <a:pt x="1760609" y="478619"/>
                        <a:pt x="1504386" y="540531"/>
                        <a:pt x="1219589" y="540531"/>
                      </a:cubicBezTo>
                      <a:cubicBezTo>
                        <a:pt x="1209111" y="540531"/>
                        <a:pt x="1199586" y="540531"/>
                        <a:pt x="1189109" y="540531"/>
                      </a:cubicBezTo>
                      <a:lnTo>
                        <a:pt x="1189109" y="540531"/>
                      </a:lnTo>
                      <a:cubicBezTo>
                        <a:pt x="1189109" y="540531"/>
                        <a:pt x="1189109" y="540531"/>
                        <a:pt x="1188156" y="540531"/>
                      </a:cubicBezTo>
                      <a:cubicBezTo>
                        <a:pt x="1188156" y="540531"/>
                        <a:pt x="1188156" y="540531"/>
                        <a:pt x="1187204" y="540531"/>
                      </a:cubicBezTo>
                      <a:lnTo>
                        <a:pt x="1187204" y="540531"/>
                      </a:lnTo>
                      <a:cubicBezTo>
                        <a:pt x="1176726" y="540531"/>
                        <a:pt x="1167201" y="540531"/>
                        <a:pt x="1156724" y="540531"/>
                      </a:cubicBezTo>
                      <a:cubicBezTo>
                        <a:pt x="871926" y="540531"/>
                        <a:pt x="615704" y="479571"/>
                        <a:pt x="479496" y="381464"/>
                      </a:cubicBezTo>
                      <a:cubicBezTo>
                        <a:pt x="489021" y="351936"/>
                        <a:pt x="509976" y="272879"/>
                        <a:pt x="479496" y="253829"/>
                      </a:cubicBezTo>
                      <a:cubicBezTo>
                        <a:pt x="475686" y="250971"/>
                        <a:pt x="469019" y="249066"/>
                        <a:pt x="461399" y="246209"/>
                      </a:cubicBezTo>
                      <a:lnTo>
                        <a:pt x="461399" y="246209"/>
                      </a:lnTo>
                      <a:cubicBezTo>
                        <a:pt x="461399" y="246209"/>
                        <a:pt x="461399" y="246209"/>
                        <a:pt x="460446" y="246209"/>
                      </a:cubicBezTo>
                      <a:cubicBezTo>
                        <a:pt x="452826" y="244304"/>
                        <a:pt x="444254" y="241446"/>
                        <a:pt x="432824" y="239541"/>
                      </a:cubicBezTo>
                      <a:lnTo>
                        <a:pt x="432824" y="239541"/>
                      </a:lnTo>
                      <a:cubicBezTo>
                        <a:pt x="379484" y="226206"/>
                        <a:pt x="323286" y="208109"/>
                        <a:pt x="276614" y="187154"/>
                      </a:cubicBezTo>
                      <a:cubicBezTo>
                        <a:pt x="269946" y="184296"/>
                        <a:pt x="263279" y="181439"/>
                        <a:pt x="257564" y="177629"/>
                      </a:cubicBezTo>
                      <a:cubicBezTo>
                        <a:pt x="248039" y="68091"/>
                        <a:pt x="200414" y="6179"/>
                        <a:pt x="124214" y="464"/>
                      </a:cubicBezTo>
                      <a:cubicBezTo>
                        <a:pt x="124214" y="464"/>
                        <a:pt x="123261" y="464"/>
                        <a:pt x="123261" y="464"/>
                      </a:cubicBezTo>
                      <a:lnTo>
                        <a:pt x="123261" y="464"/>
                      </a:lnTo>
                      <a:cubicBezTo>
                        <a:pt x="87066" y="-1441"/>
                        <a:pt x="66111" y="3321"/>
                        <a:pt x="54681" y="14751"/>
                      </a:cubicBezTo>
                      <a:cubicBezTo>
                        <a:pt x="41346" y="28086"/>
                        <a:pt x="43251" y="48089"/>
                        <a:pt x="45156" y="69044"/>
                      </a:cubicBezTo>
                      <a:cubicBezTo>
                        <a:pt x="47061" y="91904"/>
                        <a:pt x="49919" y="116669"/>
                        <a:pt x="36584" y="142386"/>
                      </a:cubicBezTo>
                      <a:lnTo>
                        <a:pt x="31821" y="152864"/>
                      </a:lnTo>
                      <a:cubicBezTo>
                        <a:pt x="7056" y="202394"/>
                        <a:pt x="-23424" y="264306"/>
                        <a:pt x="28011" y="310979"/>
                      </a:cubicBezTo>
                      <a:cubicBezTo>
                        <a:pt x="43251" y="325266"/>
                        <a:pt x="59444" y="338601"/>
                        <a:pt x="76589" y="350031"/>
                      </a:cubicBezTo>
                      <a:cubicBezTo>
                        <a:pt x="69921" y="367176"/>
                        <a:pt x="60396" y="385274"/>
                        <a:pt x="51824" y="401466"/>
                      </a:cubicBezTo>
                      <a:cubicBezTo>
                        <a:pt x="36584" y="430041"/>
                        <a:pt x="21344" y="460521"/>
                        <a:pt x="13724" y="493859"/>
                      </a:cubicBezTo>
                      <a:cubicBezTo>
                        <a:pt x="10866" y="506241"/>
                        <a:pt x="4199" y="609111"/>
                        <a:pt x="25154" y="616731"/>
                      </a:cubicBezTo>
                      <a:cubicBezTo>
                        <a:pt x="28964" y="617684"/>
                        <a:pt x="36584" y="618636"/>
                        <a:pt x="42299" y="606254"/>
                      </a:cubicBezTo>
                      <a:cubicBezTo>
                        <a:pt x="64206" y="562439"/>
                        <a:pt x="100401" y="516719"/>
                        <a:pt x="123261" y="515766"/>
                      </a:cubicBezTo>
                      <a:cubicBezTo>
                        <a:pt x="127071" y="515766"/>
                        <a:pt x="133739" y="516719"/>
                        <a:pt x="140406" y="526244"/>
                      </a:cubicBezTo>
                      <a:cubicBezTo>
                        <a:pt x="146121" y="534816"/>
                        <a:pt x="150884" y="548151"/>
                        <a:pt x="155646" y="557676"/>
                      </a:cubicBezTo>
                      <a:cubicBezTo>
                        <a:pt x="162314" y="573869"/>
                        <a:pt x="165171" y="581489"/>
                        <a:pt x="173744" y="579584"/>
                      </a:cubicBezTo>
                      <a:cubicBezTo>
                        <a:pt x="182316" y="577679"/>
                        <a:pt x="182316" y="568154"/>
                        <a:pt x="182316" y="560534"/>
                      </a:cubicBezTo>
                      <a:cubicBezTo>
                        <a:pt x="182316" y="511004"/>
                        <a:pt x="196604" y="463379"/>
                        <a:pt x="211844" y="419564"/>
                      </a:cubicBezTo>
                      <a:cubicBezTo>
                        <a:pt x="247086" y="432899"/>
                        <a:pt x="281376" y="442424"/>
                        <a:pt x="315666" y="451949"/>
                      </a:cubicBezTo>
                      <a:cubicBezTo>
                        <a:pt x="316619" y="451949"/>
                        <a:pt x="317571" y="452901"/>
                        <a:pt x="318524" y="452901"/>
                      </a:cubicBezTo>
                      <a:lnTo>
                        <a:pt x="315666" y="455759"/>
                      </a:lnTo>
                      <a:cubicBezTo>
                        <a:pt x="305189" y="467189"/>
                        <a:pt x="289949" y="481476"/>
                        <a:pt x="289949" y="481476"/>
                      </a:cubicBezTo>
                      <a:cubicBezTo>
                        <a:pt x="279471" y="492906"/>
                        <a:pt x="273756" y="507194"/>
                        <a:pt x="275661" y="520529"/>
                      </a:cubicBezTo>
                      <a:cubicBezTo>
                        <a:pt x="276614" y="533864"/>
                        <a:pt x="284234" y="545294"/>
                        <a:pt x="296616" y="553866"/>
                      </a:cubicBezTo>
                      <a:cubicBezTo>
                        <a:pt x="492831" y="693884"/>
                        <a:pt x="814776" y="776751"/>
                        <a:pt x="1157676" y="776751"/>
                      </a:cubicBezTo>
                      <a:cubicBezTo>
                        <a:pt x="1167201" y="776751"/>
                        <a:pt x="1177679" y="776751"/>
                        <a:pt x="1189109" y="776751"/>
                      </a:cubicBezTo>
                      <a:cubicBezTo>
                        <a:pt x="1199586" y="776751"/>
                        <a:pt x="1210064" y="776751"/>
                        <a:pt x="1220541" y="776751"/>
                      </a:cubicBezTo>
                      <a:cubicBezTo>
                        <a:pt x="1563441" y="776751"/>
                        <a:pt x="1885386" y="692931"/>
                        <a:pt x="2081601" y="553866"/>
                      </a:cubicBezTo>
                      <a:cubicBezTo>
                        <a:pt x="2093984" y="545294"/>
                        <a:pt x="2100651" y="532911"/>
                        <a:pt x="2102556" y="520529"/>
                      </a:cubicBezTo>
                      <a:cubicBezTo>
                        <a:pt x="2103509" y="507194"/>
                        <a:pt x="2098746" y="492906"/>
                        <a:pt x="2088269" y="481476"/>
                      </a:cubicBezTo>
                      <a:cubicBezTo>
                        <a:pt x="2088269" y="481476"/>
                        <a:pt x="2073029" y="467189"/>
                        <a:pt x="2062551" y="455759"/>
                      </a:cubicBezTo>
                      <a:lnTo>
                        <a:pt x="2059694" y="452901"/>
                      </a:lnTo>
                      <a:cubicBezTo>
                        <a:pt x="2060646" y="452901"/>
                        <a:pt x="2061599" y="451949"/>
                        <a:pt x="2062551" y="451949"/>
                      </a:cubicBezTo>
                      <a:cubicBezTo>
                        <a:pt x="2096841" y="442424"/>
                        <a:pt x="2132084" y="431946"/>
                        <a:pt x="2166374" y="419564"/>
                      </a:cubicBezTo>
                      <a:cubicBezTo>
                        <a:pt x="2181614" y="463379"/>
                        <a:pt x="2195901" y="511004"/>
                        <a:pt x="2195901" y="560534"/>
                      </a:cubicBezTo>
                      <a:cubicBezTo>
                        <a:pt x="2195901" y="568154"/>
                        <a:pt x="2195901" y="577679"/>
                        <a:pt x="2204474" y="579584"/>
                      </a:cubicBezTo>
                      <a:cubicBezTo>
                        <a:pt x="2213046" y="581489"/>
                        <a:pt x="2215904" y="573869"/>
                        <a:pt x="2222571" y="557676"/>
                      </a:cubicBezTo>
                      <a:cubicBezTo>
                        <a:pt x="2226381" y="547199"/>
                        <a:pt x="2232096" y="534816"/>
                        <a:pt x="2237811" y="526244"/>
                      </a:cubicBezTo>
                      <a:cubicBezTo>
                        <a:pt x="2244479" y="516719"/>
                        <a:pt x="2250194" y="515766"/>
                        <a:pt x="2254956" y="515766"/>
                      </a:cubicBezTo>
                      <a:cubicBezTo>
                        <a:pt x="2277816" y="516719"/>
                        <a:pt x="2314011" y="563391"/>
                        <a:pt x="2335919" y="606254"/>
                      </a:cubicBezTo>
                      <a:cubicBezTo>
                        <a:pt x="2341634" y="618636"/>
                        <a:pt x="2349254" y="617684"/>
                        <a:pt x="2353064" y="616731"/>
                      </a:cubicBezTo>
                      <a:cubicBezTo>
                        <a:pt x="2374019" y="609111"/>
                        <a:pt x="2367351" y="506241"/>
                        <a:pt x="2364494" y="493859"/>
                      </a:cubicBezTo>
                      <a:cubicBezTo>
                        <a:pt x="2354969" y="459569"/>
                        <a:pt x="2339729" y="430041"/>
                        <a:pt x="2324489" y="401466"/>
                      </a:cubicBezTo>
                      <a:close/>
                      <a:moveTo>
                        <a:pt x="165171" y="538626"/>
                      </a:moveTo>
                      <a:cubicBezTo>
                        <a:pt x="162314" y="531006"/>
                        <a:pt x="158504" y="523386"/>
                        <a:pt x="153741" y="516719"/>
                      </a:cubicBezTo>
                      <a:cubicBezTo>
                        <a:pt x="143264" y="500526"/>
                        <a:pt x="130881" y="497669"/>
                        <a:pt x="121356" y="498621"/>
                      </a:cubicBezTo>
                      <a:cubicBezTo>
                        <a:pt x="87066" y="500526"/>
                        <a:pt x="48966" y="554819"/>
                        <a:pt x="29916" y="591966"/>
                      </a:cubicBezTo>
                      <a:cubicBezTo>
                        <a:pt x="26106" y="568154"/>
                        <a:pt x="26106" y="515766"/>
                        <a:pt x="29916" y="497669"/>
                      </a:cubicBezTo>
                      <a:cubicBezTo>
                        <a:pt x="37536" y="466236"/>
                        <a:pt x="51824" y="437661"/>
                        <a:pt x="67064" y="409086"/>
                      </a:cubicBezTo>
                      <a:cubicBezTo>
                        <a:pt x="75636" y="392894"/>
                        <a:pt x="84209" y="376701"/>
                        <a:pt x="90876" y="359556"/>
                      </a:cubicBezTo>
                      <a:cubicBezTo>
                        <a:pt x="122309" y="380511"/>
                        <a:pt x="156599" y="398609"/>
                        <a:pt x="194699" y="413849"/>
                      </a:cubicBezTo>
                      <a:cubicBezTo>
                        <a:pt x="181364" y="452901"/>
                        <a:pt x="168029" y="494811"/>
                        <a:pt x="165171" y="538626"/>
                      </a:cubicBezTo>
                      <a:close/>
                      <a:moveTo>
                        <a:pt x="103259" y="26181"/>
                      </a:moveTo>
                      <a:cubicBezTo>
                        <a:pt x="104211" y="23324"/>
                        <a:pt x="105164" y="16656"/>
                        <a:pt x="123261" y="16656"/>
                      </a:cubicBezTo>
                      <a:cubicBezTo>
                        <a:pt x="203271" y="22371"/>
                        <a:pt x="230894" y="97619"/>
                        <a:pt x="239466" y="166199"/>
                      </a:cubicBezTo>
                      <a:cubicBezTo>
                        <a:pt x="148979" y="115716"/>
                        <a:pt x="97544" y="50946"/>
                        <a:pt x="103259" y="26181"/>
                      </a:cubicBezTo>
                      <a:close/>
                      <a:moveTo>
                        <a:pt x="469019" y="345269"/>
                      </a:moveTo>
                      <a:cubicBezTo>
                        <a:pt x="467114" y="351936"/>
                        <a:pt x="465209" y="357651"/>
                        <a:pt x="464256" y="364319"/>
                      </a:cubicBezTo>
                      <a:cubicBezTo>
                        <a:pt x="462351" y="363366"/>
                        <a:pt x="461399" y="362414"/>
                        <a:pt x="459494" y="360509"/>
                      </a:cubicBezTo>
                      <a:cubicBezTo>
                        <a:pt x="441396" y="346221"/>
                        <a:pt x="431871" y="336696"/>
                        <a:pt x="435681" y="324314"/>
                      </a:cubicBezTo>
                      <a:cubicBezTo>
                        <a:pt x="438539" y="314789"/>
                        <a:pt x="444254" y="312884"/>
                        <a:pt x="452826" y="312884"/>
                      </a:cubicBezTo>
                      <a:cubicBezTo>
                        <a:pt x="456636" y="312884"/>
                        <a:pt x="460446" y="312884"/>
                        <a:pt x="465209" y="313836"/>
                      </a:cubicBezTo>
                      <a:cubicBezTo>
                        <a:pt x="469019" y="313836"/>
                        <a:pt x="471876" y="314789"/>
                        <a:pt x="475686" y="314789"/>
                      </a:cubicBezTo>
                      <a:moveTo>
                        <a:pt x="565221" y="589109"/>
                      </a:moveTo>
                      <a:cubicBezTo>
                        <a:pt x="560459" y="578631"/>
                        <a:pt x="559506" y="571011"/>
                        <a:pt x="561411" y="565296"/>
                      </a:cubicBezTo>
                      <a:cubicBezTo>
                        <a:pt x="561411" y="564344"/>
                        <a:pt x="563316" y="563391"/>
                        <a:pt x="564269" y="563391"/>
                      </a:cubicBezTo>
                      <a:cubicBezTo>
                        <a:pt x="566174" y="563391"/>
                        <a:pt x="568079" y="563391"/>
                        <a:pt x="569984" y="563391"/>
                      </a:cubicBezTo>
                      <a:lnTo>
                        <a:pt x="580461" y="567201"/>
                      </a:lnTo>
                      <a:lnTo>
                        <a:pt x="591891" y="531959"/>
                      </a:lnTo>
                      <a:lnTo>
                        <a:pt x="572841" y="525291"/>
                      </a:lnTo>
                      <a:lnTo>
                        <a:pt x="572841" y="526244"/>
                      </a:lnTo>
                      <a:lnTo>
                        <a:pt x="553791" y="518624"/>
                      </a:lnTo>
                      <a:lnTo>
                        <a:pt x="512834" y="615779"/>
                      </a:lnTo>
                      <a:lnTo>
                        <a:pt x="499499" y="597681"/>
                      </a:lnTo>
                      <a:lnTo>
                        <a:pt x="513786" y="564344"/>
                      </a:lnTo>
                      <a:cubicBezTo>
                        <a:pt x="511881" y="565296"/>
                        <a:pt x="509976" y="566249"/>
                        <a:pt x="507119" y="566249"/>
                      </a:cubicBezTo>
                      <a:cubicBezTo>
                        <a:pt x="505214" y="566249"/>
                        <a:pt x="503309" y="566249"/>
                        <a:pt x="501404" y="565296"/>
                      </a:cubicBezTo>
                      <a:cubicBezTo>
                        <a:pt x="499499" y="564344"/>
                        <a:pt x="498546" y="563391"/>
                        <a:pt x="496641" y="561486"/>
                      </a:cubicBezTo>
                      <a:cubicBezTo>
                        <a:pt x="494736" y="559581"/>
                        <a:pt x="492831" y="557676"/>
                        <a:pt x="491879" y="554819"/>
                      </a:cubicBezTo>
                      <a:cubicBezTo>
                        <a:pt x="491879" y="558629"/>
                        <a:pt x="490926" y="561486"/>
                        <a:pt x="489974" y="564344"/>
                      </a:cubicBezTo>
                      <a:cubicBezTo>
                        <a:pt x="487116" y="571011"/>
                        <a:pt x="482354" y="575774"/>
                        <a:pt x="475686" y="577679"/>
                      </a:cubicBezTo>
                      <a:cubicBezTo>
                        <a:pt x="469019" y="580536"/>
                        <a:pt x="463304" y="580536"/>
                        <a:pt x="456636" y="577679"/>
                      </a:cubicBezTo>
                      <a:cubicBezTo>
                        <a:pt x="447111" y="573869"/>
                        <a:pt x="440444" y="565296"/>
                        <a:pt x="435681" y="551961"/>
                      </a:cubicBezTo>
                      <a:cubicBezTo>
                        <a:pt x="430919" y="538626"/>
                        <a:pt x="429014" y="522434"/>
                        <a:pt x="429966" y="504336"/>
                      </a:cubicBezTo>
                      <a:lnTo>
                        <a:pt x="436634" y="503384"/>
                      </a:lnTo>
                      <a:cubicBezTo>
                        <a:pt x="435681" y="515766"/>
                        <a:pt x="438539" y="527196"/>
                        <a:pt x="442349" y="536721"/>
                      </a:cubicBezTo>
                      <a:cubicBezTo>
                        <a:pt x="446159" y="546246"/>
                        <a:pt x="452826" y="552914"/>
                        <a:pt x="460446" y="555771"/>
                      </a:cubicBezTo>
                      <a:cubicBezTo>
                        <a:pt x="465209" y="557676"/>
                        <a:pt x="469019" y="557676"/>
                        <a:pt x="473781" y="556724"/>
                      </a:cubicBezTo>
                      <a:cubicBezTo>
                        <a:pt x="478544" y="554819"/>
                        <a:pt x="481401" y="551961"/>
                        <a:pt x="483306" y="548151"/>
                      </a:cubicBezTo>
                      <a:cubicBezTo>
                        <a:pt x="484259" y="546246"/>
                        <a:pt x="484259" y="543389"/>
                        <a:pt x="484259" y="540531"/>
                      </a:cubicBezTo>
                      <a:cubicBezTo>
                        <a:pt x="484259" y="537674"/>
                        <a:pt x="483306" y="534816"/>
                        <a:pt x="482354" y="532911"/>
                      </a:cubicBezTo>
                      <a:cubicBezTo>
                        <a:pt x="476639" y="533864"/>
                        <a:pt x="469019" y="532911"/>
                        <a:pt x="459494" y="531006"/>
                      </a:cubicBezTo>
                      <a:lnTo>
                        <a:pt x="457589" y="511004"/>
                      </a:lnTo>
                      <a:cubicBezTo>
                        <a:pt x="465209" y="513861"/>
                        <a:pt x="472829" y="514814"/>
                        <a:pt x="480449" y="513861"/>
                      </a:cubicBezTo>
                      <a:cubicBezTo>
                        <a:pt x="487116" y="512909"/>
                        <a:pt x="491879" y="509099"/>
                        <a:pt x="494736" y="504336"/>
                      </a:cubicBezTo>
                      <a:cubicBezTo>
                        <a:pt x="495689" y="501479"/>
                        <a:pt x="495689" y="499574"/>
                        <a:pt x="494736" y="496716"/>
                      </a:cubicBezTo>
                      <a:cubicBezTo>
                        <a:pt x="493784" y="493859"/>
                        <a:pt x="491879" y="492906"/>
                        <a:pt x="489974" y="491954"/>
                      </a:cubicBezTo>
                      <a:cubicBezTo>
                        <a:pt x="484259" y="490049"/>
                        <a:pt x="478544" y="488144"/>
                        <a:pt x="472829" y="488144"/>
                      </a:cubicBezTo>
                      <a:cubicBezTo>
                        <a:pt x="467114" y="488144"/>
                        <a:pt x="461399" y="489096"/>
                        <a:pt x="456636" y="491954"/>
                      </a:cubicBezTo>
                      <a:lnTo>
                        <a:pt x="451874" y="471951"/>
                      </a:lnTo>
                      <a:cubicBezTo>
                        <a:pt x="456636" y="470046"/>
                        <a:pt x="462351" y="469094"/>
                        <a:pt x="468066" y="469094"/>
                      </a:cubicBezTo>
                      <a:cubicBezTo>
                        <a:pt x="473781" y="469094"/>
                        <a:pt x="479496" y="470999"/>
                        <a:pt x="486164" y="472904"/>
                      </a:cubicBezTo>
                      <a:cubicBezTo>
                        <a:pt x="491879" y="475761"/>
                        <a:pt x="497594" y="482429"/>
                        <a:pt x="501404" y="493859"/>
                      </a:cubicBezTo>
                      <a:cubicBezTo>
                        <a:pt x="505214" y="505289"/>
                        <a:pt x="506166" y="513861"/>
                        <a:pt x="504261" y="519576"/>
                      </a:cubicBezTo>
                      <a:cubicBezTo>
                        <a:pt x="503309" y="522434"/>
                        <a:pt x="501404" y="525291"/>
                        <a:pt x="498546" y="527196"/>
                      </a:cubicBezTo>
                      <a:cubicBezTo>
                        <a:pt x="495689" y="529101"/>
                        <a:pt x="492831" y="531006"/>
                        <a:pt x="489021" y="531959"/>
                      </a:cubicBezTo>
                      <a:cubicBezTo>
                        <a:pt x="490926" y="534816"/>
                        <a:pt x="491879" y="538626"/>
                        <a:pt x="492831" y="544341"/>
                      </a:cubicBezTo>
                      <a:cubicBezTo>
                        <a:pt x="494736" y="546246"/>
                        <a:pt x="497594" y="548151"/>
                        <a:pt x="500451" y="549104"/>
                      </a:cubicBezTo>
                      <a:cubicBezTo>
                        <a:pt x="504261" y="551009"/>
                        <a:pt x="508071" y="551009"/>
                        <a:pt x="511881" y="551009"/>
                      </a:cubicBezTo>
                      <a:cubicBezTo>
                        <a:pt x="515691" y="550056"/>
                        <a:pt x="519501" y="549104"/>
                        <a:pt x="522359" y="546246"/>
                      </a:cubicBezTo>
                      <a:lnTo>
                        <a:pt x="536646" y="511004"/>
                      </a:lnTo>
                      <a:lnTo>
                        <a:pt x="521406" y="504336"/>
                      </a:lnTo>
                      <a:lnTo>
                        <a:pt x="515691" y="486239"/>
                      </a:lnTo>
                      <a:lnTo>
                        <a:pt x="568079" y="508146"/>
                      </a:lnTo>
                      <a:lnTo>
                        <a:pt x="675711" y="544341"/>
                      </a:lnTo>
                      <a:lnTo>
                        <a:pt x="675711" y="545294"/>
                      </a:lnTo>
                      <a:lnTo>
                        <a:pt x="782391" y="573869"/>
                      </a:lnTo>
                      <a:lnTo>
                        <a:pt x="789059" y="590061"/>
                      </a:lnTo>
                      <a:lnTo>
                        <a:pt x="769056" y="585299"/>
                      </a:lnTo>
                      <a:lnTo>
                        <a:pt x="742386" y="686264"/>
                      </a:lnTo>
                      <a:lnTo>
                        <a:pt x="727146" y="670071"/>
                      </a:lnTo>
                      <a:lnTo>
                        <a:pt x="741434" y="616731"/>
                      </a:lnTo>
                      <a:lnTo>
                        <a:pt x="706191" y="607206"/>
                      </a:lnTo>
                      <a:cubicBezTo>
                        <a:pt x="703334" y="606254"/>
                        <a:pt x="700476" y="607206"/>
                        <a:pt x="697619" y="609111"/>
                      </a:cubicBezTo>
                      <a:cubicBezTo>
                        <a:pt x="694761" y="611969"/>
                        <a:pt x="692856" y="614826"/>
                        <a:pt x="691904" y="619589"/>
                      </a:cubicBezTo>
                      <a:cubicBezTo>
                        <a:pt x="689999" y="627209"/>
                        <a:pt x="689999" y="634829"/>
                        <a:pt x="691904" y="643401"/>
                      </a:cubicBezTo>
                      <a:cubicBezTo>
                        <a:pt x="693809" y="651974"/>
                        <a:pt x="697619" y="659594"/>
                        <a:pt x="702381" y="667214"/>
                      </a:cubicBezTo>
                      <a:lnTo>
                        <a:pt x="693809" y="671024"/>
                      </a:lnTo>
                      <a:cubicBezTo>
                        <a:pt x="686189" y="656736"/>
                        <a:pt x="680474" y="644354"/>
                        <a:pt x="677616" y="633876"/>
                      </a:cubicBezTo>
                      <a:cubicBezTo>
                        <a:pt x="673806" y="623399"/>
                        <a:pt x="673806" y="613874"/>
                        <a:pt x="674759" y="608159"/>
                      </a:cubicBezTo>
                      <a:cubicBezTo>
                        <a:pt x="676664" y="601491"/>
                        <a:pt x="680474" y="596729"/>
                        <a:pt x="685236" y="592919"/>
                      </a:cubicBezTo>
                      <a:cubicBezTo>
                        <a:pt x="690951" y="589109"/>
                        <a:pt x="695714" y="588156"/>
                        <a:pt x="701429" y="590061"/>
                      </a:cubicBezTo>
                      <a:lnTo>
                        <a:pt x="745244" y="601491"/>
                      </a:lnTo>
                      <a:lnTo>
                        <a:pt x="750959" y="580536"/>
                      </a:lnTo>
                      <a:lnTo>
                        <a:pt x="681426" y="562439"/>
                      </a:lnTo>
                      <a:lnTo>
                        <a:pt x="681426" y="562439"/>
                      </a:lnTo>
                      <a:lnTo>
                        <a:pt x="678569" y="561486"/>
                      </a:lnTo>
                      <a:lnTo>
                        <a:pt x="677616" y="561486"/>
                      </a:lnTo>
                      <a:lnTo>
                        <a:pt x="677616" y="561486"/>
                      </a:lnTo>
                      <a:lnTo>
                        <a:pt x="662376" y="556724"/>
                      </a:lnTo>
                      <a:lnTo>
                        <a:pt x="632849" y="645306"/>
                      </a:lnTo>
                      <a:lnTo>
                        <a:pt x="634754" y="646259"/>
                      </a:lnTo>
                      <a:lnTo>
                        <a:pt x="640469" y="661499"/>
                      </a:lnTo>
                      <a:lnTo>
                        <a:pt x="623324" y="656736"/>
                      </a:lnTo>
                      <a:cubicBezTo>
                        <a:pt x="619514" y="655784"/>
                        <a:pt x="614751" y="655784"/>
                        <a:pt x="610941" y="658641"/>
                      </a:cubicBezTo>
                      <a:cubicBezTo>
                        <a:pt x="607131" y="661499"/>
                        <a:pt x="604274" y="665309"/>
                        <a:pt x="603321" y="670071"/>
                      </a:cubicBezTo>
                      <a:cubicBezTo>
                        <a:pt x="602369" y="672929"/>
                        <a:pt x="602369" y="675786"/>
                        <a:pt x="604274" y="679596"/>
                      </a:cubicBezTo>
                      <a:cubicBezTo>
                        <a:pt x="606179" y="682454"/>
                        <a:pt x="608084" y="684359"/>
                        <a:pt x="610941" y="685311"/>
                      </a:cubicBezTo>
                      <a:cubicBezTo>
                        <a:pt x="615704" y="686264"/>
                        <a:pt x="620466" y="687216"/>
                        <a:pt x="625229" y="686264"/>
                      </a:cubicBezTo>
                      <a:cubicBezTo>
                        <a:pt x="630944" y="685311"/>
                        <a:pt x="635706" y="684359"/>
                        <a:pt x="640469" y="681501"/>
                      </a:cubicBezTo>
                      <a:lnTo>
                        <a:pt x="647136" y="698646"/>
                      </a:lnTo>
                      <a:cubicBezTo>
                        <a:pt x="642374" y="700551"/>
                        <a:pt x="637611" y="701504"/>
                        <a:pt x="631896" y="701504"/>
                      </a:cubicBezTo>
                      <a:cubicBezTo>
                        <a:pt x="626181" y="701504"/>
                        <a:pt x="620466" y="700551"/>
                        <a:pt x="613799" y="698646"/>
                      </a:cubicBezTo>
                      <a:cubicBezTo>
                        <a:pt x="607131" y="696741"/>
                        <a:pt x="602369" y="691026"/>
                        <a:pt x="598559" y="681501"/>
                      </a:cubicBezTo>
                      <a:cubicBezTo>
                        <a:pt x="594749" y="671976"/>
                        <a:pt x="593796" y="663404"/>
                        <a:pt x="595701" y="655784"/>
                      </a:cubicBezTo>
                      <a:cubicBezTo>
                        <a:pt x="597606" y="650069"/>
                        <a:pt x="600464" y="646259"/>
                        <a:pt x="606179" y="643401"/>
                      </a:cubicBezTo>
                      <a:cubicBezTo>
                        <a:pt x="609036" y="641496"/>
                        <a:pt x="612846" y="641496"/>
                        <a:pt x="616656" y="641496"/>
                      </a:cubicBezTo>
                      <a:lnTo>
                        <a:pt x="613799" y="638639"/>
                      </a:lnTo>
                      <a:lnTo>
                        <a:pt x="626181" y="601491"/>
                      </a:lnTo>
                      <a:lnTo>
                        <a:pt x="591891" y="590061"/>
                      </a:lnTo>
                      <a:lnTo>
                        <a:pt x="588081" y="601491"/>
                      </a:lnTo>
                      <a:cubicBezTo>
                        <a:pt x="587129" y="604349"/>
                        <a:pt x="586176" y="606254"/>
                        <a:pt x="584271" y="607206"/>
                      </a:cubicBezTo>
                      <a:cubicBezTo>
                        <a:pt x="582366" y="608159"/>
                        <a:pt x="580461" y="609111"/>
                        <a:pt x="578556" y="608159"/>
                      </a:cubicBezTo>
                      <a:moveTo>
                        <a:pt x="1193871" y="634829"/>
                      </a:moveTo>
                      <a:lnTo>
                        <a:pt x="1191966" y="739604"/>
                      </a:lnTo>
                      <a:lnTo>
                        <a:pt x="1172916" y="727221"/>
                      </a:lnTo>
                      <a:lnTo>
                        <a:pt x="1172916" y="703409"/>
                      </a:lnTo>
                      <a:cubicBezTo>
                        <a:pt x="1168154" y="707219"/>
                        <a:pt x="1163391" y="710076"/>
                        <a:pt x="1158629" y="711981"/>
                      </a:cubicBezTo>
                      <a:cubicBezTo>
                        <a:pt x="1153866" y="713886"/>
                        <a:pt x="1149104" y="714839"/>
                        <a:pt x="1144341" y="714839"/>
                      </a:cubicBezTo>
                      <a:cubicBezTo>
                        <a:pt x="1135769" y="714839"/>
                        <a:pt x="1126244" y="710076"/>
                        <a:pt x="1117671" y="701504"/>
                      </a:cubicBezTo>
                      <a:cubicBezTo>
                        <a:pt x="1109099" y="692931"/>
                        <a:pt x="1104336" y="684359"/>
                        <a:pt x="1104336" y="676739"/>
                      </a:cubicBezTo>
                      <a:cubicBezTo>
                        <a:pt x="1104336" y="670071"/>
                        <a:pt x="1107194" y="664356"/>
                        <a:pt x="1112909" y="659594"/>
                      </a:cubicBezTo>
                      <a:cubicBezTo>
                        <a:pt x="1118624" y="654831"/>
                        <a:pt x="1126244" y="652926"/>
                        <a:pt x="1133864" y="652926"/>
                      </a:cubicBezTo>
                      <a:cubicBezTo>
                        <a:pt x="1141484" y="652926"/>
                        <a:pt x="1148151" y="654831"/>
                        <a:pt x="1154819" y="659594"/>
                      </a:cubicBezTo>
                      <a:cubicBezTo>
                        <a:pt x="1161486" y="663404"/>
                        <a:pt x="1167201" y="669119"/>
                        <a:pt x="1172916" y="676739"/>
                      </a:cubicBezTo>
                      <a:lnTo>
                        <a:pt x="1173869" y="634829"/>
                      </a:lnTo>
                      <a:lnTo>
                        <a:pt x="1095764" y="632924"/>
                      </a:lnTo>
                      <a:lnTo>
                        <a:pt x="1095764" y="631971"/>
                      </a:lnTo>
                      <a:lnTo>
                        <a:pt x="1070999" y="630066"/>
                      </a:lnTo>
                      <a:cubicBezTo>
                        <a:pt x="1076714" y="634829"/>
                        <a:pt x="1080524" y="639591"/>
                        <a:pt x="1083381" y="646259"/>
                      </a:cubicBezTo>
                      <a:cubicBezTo>
                        <a:pt x="1086239" y="652926"/>
                        <a:pt x="1088144" y="658641"/>
                        <a:pt x="1087191" y="665309"/>
                      </a:cubicBezTo>
                      <a:cubicBezTo>
                        <a:pt x="1086239" y="672929"/>
                        <a:pt x="1083381" y="680549"/>
                        <a:pt x="1077666" y="688169"/>
                      </a:cubicBezTo>
                      <a:cubicBezTo>
                        <a:pt x="1071951" y="694836"/>
                        <a:pt x="1065284" y="700551"/>
                        <a:pt x="1056711" y="705314"/>
                      </a:cubicBezTo>
                      <a:lnTo>
                        <a:pt x="1079571" y="735794"/>
                      </a:lnTo>
                      <a:lnTo>
                        <a:pt x="1069094" y="743414"/>
                      </a:lnTo>
                      <a:lnTo>
                        <a:pt x="1049091" y="708171"/>
                      </a:lnTo>
                      <a:cubicBezTo>
                        <a:pt x="1048139" y="709124"/>
                        <a:pt x="1047186" y="709124"/>
                        <a:pt x="1045281" y="709124"/>
                      </a:cubicBezTo>
                      <a:cubicBezTo>
                        <a:pt x="1044329" y="709124"/>
                        <a:pt x="1042424" y="709124"/>
                        <a:pt x="1040519" y="709124"/>
                      </a:cubicBezTo>
                      <a:cubicBezTo>
                        <a:pt x="1036709" y="709124"/>
                        <a:pt x="1031946" y="706266"/>
                        <a:pt x="1028136" y="701504"/>
                      </a:cubicBezTo>
                      <a:cubicBezTo>
                        <a:pt x="1024326" y="696741"/>
                        <a:pt x="1022421" y="691979"/>
                        <a:pt x="1022421" y="688169"/>
                      </a:cubicBezTo>
                      <a:cubicBezTo>
                        <a:pt x="1022421" y="685311"/>
                        <a:pt x="1023374" y="682454"/>
                        <a:pt x="1026231" y="680549"/>
                      </a:cubicBezTo>
                      <a:cubicBezTo>
                        <a:pt x="1028136" y="678644"/>
                        <a:pt x="1030041" y="677691"/>
                        <a:pt x="1032899" y="677691"/>
                      </a:cubicBezTo>
                      <a:cubicBezTo>
                        <a:pt x="1035756" y="677691"/>
                        <a:pt x="1038614" y="678644"/>
                        <a:pt x="1041471" y="680549"/>
                      </a:cubicBezTo>
                      <a:cubicBezTo>
                        <a:pt x="1044329" y="682454"/>
                        <a:pt x="1046234" y="685311"/>
                        <a:pt x="1048139" y="688169"/>
                      </a:cubicBezTo>
                      <a:cubicBezTo>
                        <a:pt x="1050996" y="687216"/>
                        <a:pt x="1054806" y="685311"/>
                        <a:pt x="1057664" y="682454"/>
                      </a:cubicBezTo>
                      <a:cubicBezTo>
                        <a:pt x="1060521" y="679596"/>
                        <a:pt x="1063379" y="675786"/>
                        <a:pt x="1066236" y="671976"/>
                      </a:cubicBezTo>
                      <a:cubicBezTo>
                        <a:pt x="1053854" y="670071"/>
                        <a:pt x="1045281" y="665309"/>
                        <a:pt x="1038614" y="659594"/>
                      </a:cubicBezTo>
                      <a:cubicBezTo>
                        <a:pt x="1031946" y="652926"/>
                        <a:pt x="1028136" y="646259"/>
                        <a:pt x="1029089" y="638639"/>
                      </a:cubicBezTo>
                      <a:cubicBezTo>
                        <a:pt x="1029089" y="636734"/>
                        <a:pt x="1030041" y="634829"/>
                        <a:pt x="1030994" y="632924"/>
                      </a:cubicBezTo>
                      <a:cubicBezTo>
                        <a:pt x="1031946" y="631019"/>
                        <a:pt x="1033851" y="630066"/>
                        <a:pt x="1035756" y="628161"/>
                      </a:cubicBezTo>
                      <a:lnTo>
                        <a:pt x="1023374" y="627209"/>
                      </a:lnTo>
                      <a:lnTo>
                        <a:pt x="1023374" y="628161"/>
                      </a:lnTo>
                      <a:lnTo>
                        <a:pt x="1003371" y="625304"/>
                      </a:lnTo>
                      <a:lnTo>
                        <a:pt x="990036" y="729126"/>
                      </a:lnTo>
                      <a:lnTo>
                        <a:pt x="972891" y="714839"/>
                      </a:lnTo>
                      <a:lnTo>
                        <a:pt x="975749" y="691026"/>
                      </a:lnTo>
                      <a:cubicBezTo>
                        <a:pt x="970986" y="693884"/>
                        <a:pt x="966224" y="696741"/>
                        <a:pt x="960509" y="697694"/>
                      </a:cubicBezTo>
                      <a:cubicBezTo>
                        <a:pt x="955746" y="699599"/>
                        <a:pt x="950031" y="699599"/>
                        <a:pt x="946221" y="699599"/>
                      </a:cubicBezTo>
                      <a:cubicBezTo>
                        <a:pt x="937649" y="698646"/>
                        <a:pt x="929076" y="692931"/>
                        <a:pt x="921456" y="683406"/>
                      </a:cubicBezTo>
                      <a:cubicBezTo>
                        <a:pt x="913836" y="673881"/>
                        <a:pt x="910026" y="665309"/>
                        <a:pt x="910979" y="657689"/>
                      </a:cubicBezTo>
                      <a:cubicBezTo>
                        <a:pt x="911931" y="651021"/>
                        <a:pt x="915741" y="645306"/>
                        <a:pt x="921456" y="641496"/>
                      </a:cubicBezTo>
                      <a:cubicBezTo>
                        <a:pt x="928124" y="637686"/>
                        <a:pt x="935744" y="635781"/>
                        <a:pt x="943364" y="636734"/>
                      </a:cubicBezTo>
                      <a:cubicBezTo>
                        <a:pt x="950984" y="637686"/>
                        <a:pt x="957651" y="640544"/>
                        <a:pt x="963366" y="645306"/>
                      </a:cubicBezTo>
                      <a:cubicBezTo>
                        <a:pt x="970034" y="650069"/>
                        <a:pt x="974796" y="656736"/>
                        <a:pt x="979559" y="664356"/>
                      </a:cubicBezTo>
                      <a:lnTo>
                        <a:pt x="985274" y="623399"/>
                      </a:lnTo>
                      <a:lnTo>
                        <a:pt x="908121" y="613874"/>
                      </a:lnTo>
                      <a:lnTo>
                        <a:pt x="907169" y="612921"/>
                      </a:lnTo>
                      <a:lnTo>
                        <a:pt x="893834" y="610064"/>
                      </a:lnTo>
                      <a:lnTo>
                        <a:pt x="875736" y="712934"/>
                      </a:lnTo>
                      <a:lnTo>
                        <a:pt x="858591" y="697694"/>
                      </a:lnTo>
                      <a:lnTo>
                        <a:pt x="874784" y="606254"/>
                      </a:lnTo>
                      <a:lnTo>
                        <a:pt x="855734" y="603396"/>
                      </a:lnTo>
                      <a:lnTo>
                        <a:pt x="848114" y="587204"/>
                      </a:lnTo>
                      <a:lnTo>
                        <a:pt x="883356" y="593871"/>
                      </a:lnTo>
                      <a:cubicBezTo>
                        <a:pt x="881451" y="588156"/>
                        <a:pt x="880499" y="583394"/>
                        <a:pt x="879546" y="580536"/>
                      </a:cubicBezTo>
                      <a:cubicBezTo>
                        <a:pt x="878594" y="576726"/>
                        <a:pt x="878594" y="573869"/>
                        <a:pt x="878594" y="571011"/>
                      </a:cubicBezTo>
                      <a:cubicBezTo>
                        <a:pt x="880499" y="561486"/>
                        <a:pt x="885261" y="553866"/>
                        <a:pt x="893834" y="548151"/>
                      </a:cubicBezTo>
                      <a:cubicBezTo>
                        <a:pt x="902406" y="542436"/>
                        <a:pt x="911931" y="540531"/>
                        <a:pt x="922409" y="542436"/>
                      </a:cubicBezTo>
                      <a:cubicBezTo>
                        <a:pt x="930981" y="544341"/>
                        <a:pt x="939554" y="550056"/>
                        <a:pt x="948126" y="560534"/>
                      </a:cubicBezTo>
                      <a:cubicBezTo>
                        <a:pt x="957651" y="571964"/>
                        <a:pt x="967176" y="586251"/>
                        <a:pt x="975749" y="603396"/>
                      </a:cubicBezTo>
                      <a:lnTo>
                        <a:pt x="970034" y="606254"/>
                      </a:lnTo>
                      <a:cubicBezTo>
                        <a:pt x="964319" y="593871"/>
                        <a:pt x="957651" y="582441"/>
                        <a:pt x="949079" y="573869"/>
                      </a:cubicBezTo>
                      <a:cubicBezTo>
                        <a:pt x="941459" y="565296"/>
                        <a:pt x="932886" y="560534"/>
                        <a:pt x="924314" y="559581"/>
                      </a:cubicBezTo>
                      <a:cubicBezTo>
                        <a:pt x="916694" y="558629"/>
                        <a:pt x="909074" y="559581"/>
                        <a:pt x="902406" y="564344"/>
                      </a:cubicBezTo>
                      <a:cubicBezTo>
                        <a:pt x="895739" y="569106"/>
                        <a:pt x="891929" y="574821"/>
                        <a:pt x="890024" y="582441"/>
                      </a:cubicBezTo>
                      <a:cubicBezTo>
                        <a:pt x="889071" y="588156"/>
                        <a:pt x="889071" y="591966"/>
                        <a:pt x="889071" y="594824"/>
                      </a:cubicBezTo>
                      <a:lnTo>
                        <a:pt x="904311" y="597681"/>
                      </a:lnTo>
                      <a:lnTo>
                        <a:pt x="905264" y="598634"/>
                      </a:lnTo>
                      <a:lnTo>
                        <a:pt x="1013849" y="612921"/>
                      </a:lnTo>
                      <a:lnTo>
                        <a:pt x="1013849" y="612921"/>
                      </a:lnTo>
                      <a:lnTo>
                        <a:pt x="1092906" y="618636"/>
                      </a:lnTo>
                      <a:lnTo>
                        <a:pt x="1093859" y="619589"/>
                      </a:lnTo>
                      <a:lnTo>
                        <a:pt x="1204349" y="621494"/>
                      </a:lnTo>
                      <a:lnTo>
                        <a:pt x="1214826" y="635781"/>
                      </a:lnTo>
                      <a:lnTo>
                        <a:pt x="1193871" y="634829"/>
                      </a:lnTo>
                      <a:close/>
                      <a:moveTo>
                        <a:pt x="1911104" y="313836"/>
                      </a:moveTo>
                      <a:cubicBezTo>
                        <a:pt x="1915866" y="312884"/>
                        <a:pt x="1919676" y="312884"/>
                        <a:pt x="1923486" y="312884"/>
                      </a:cubicBezTo>
                      <a:cubicBezTo>
                        <a:pt x="1933011" y="312884"/>
                        <a:pt x="1937774" y="315741"/>
                        <a:pt x="1940631" y="324314"/>
                      </a:cubicBezTo>
                      <a:cubicBezTo>
                        <a:pt x="1945394" y="336696"/>
                        <a:pt x="1934916" y="346221"/>
                        <a:pt x="1916819" y="360509"/>
                      </a:cubicBezTo>
                      <a:cubicBezTo>
                        <a:pt x="1914914" y="361461"/>
                        <a:pt x="1913961" y="362414"/>
                        <a:pt x="1912056" y="364319"/>
                      </a:cubicBezTo>
                      <a:cubicBezTo>
                        <a:pt x="1911104" y="357651"/>
                        <a:pt x="1908246" y="351936"/>
                        <a:pt x="1907294" y="345269"/>
                      </a:cubicBezTo>
                      <a:cubicBezTo>
                        <a:pt x="1904436" y="334791"/>
                        <a:pt x="1900626" y="323361"/>
                        <a:pt x="1900626" y="314789"/>
                      </a:cubicBezTo>
                      <a:cubicBezTo>
                        <a:pt x="1903484" y="314789"/>
                        <a:pt x="1907294" y="313836"/>
                        <a:pt x="1911104" y="313836"/>
                      </a:cubicBezTo>
                      <a:close/>
                      <a:moveTo>
                        <a:pt x="1933964" y="540531"/>
                      </a:moveTo>
                      <a:cubicBezTo>
                        <a:pt x="1934916" y="543389"/>
                        <a:pt x="1935869" y="545294"/>
                        <a:pt x="1934916" y="547199"/>
                      </a:cubicBezTo>
                      <a:cubicBezTo>
                        <a:pt x="1933964" y="550056"/>
                        <a:pt x="1933011" y="551009"/>
                        <a:pt x="1931106" y="551961"/>
                      </a:cubicBezTo>
                      <a:cubicBezTo>
                        <a:pt x="1925391" y="554819"/>
                        <a:pt x="1917771" y="553866"/>
                        <a:pt x="1908246" y="549104"/>
                      </a:cubicBezTo>
                      <a:cubicBezTo>
                        <a:pt x="1898721" y="544341"/>
                        <a:pt x="1892054" y="539579"/>
                        <a:pt x="1889196" y="533864"/>
                      </a:cubicBezTo>
                      <a:cubicBezTo>
                        <a:pt x="1888244" y="532911"/>
                        <a:pt x="1889196" y="531006"/>
                        <a:pt x="1890149" y="530054"/>
                      </a:cubicBezTo>
                      <a:cubicBezTo>
                        <a:pt x="1891101" y="528149"/>
                        <a:pt x="1893006" y="527196"/>
                        <a:pt x="1894911" y="526244"/>
                      </a:cubicBezTo>
                      <a:lnTo>
                        <a:pt x="1904436" y="521481"/>
                      </a:lnTo>
                      <a:lnTo>
                        <a:pt x="1889196" y="488144"/>
                      </a:lnTo>
                      <a:lnTo>
                        <a:pt x="1871099" y="496716"/>
                      </a:lnTo>
                      <a:lnTo>
                        <a:pt x="1871099" y="496716"/>
                      </a:lnTo>
                      <a:lnTo>
                        <a:pt x="1867289" y="498621"/>
                      </a:lnTo>
                      <a:lnTo>
                        <a:pt x="1866336" y="499574"/>
                      </a:lnTo>
                      <a:lnTo>
                        <a:pt x="1866336" y="499574"/>
                      </a:lnTo>
                      <a:lnTo>
                        <a:pt x="1832999" y="511956"/>
                      </a:lnTo>
                      <a:cubicBezTo>
                        <a:pt x="1837761" y="514814"/>
                        <a:pt x="1841571" y="517671"/>
                        <a:pt x="1844429" y="520529"/>
                      </a:cubicBezTo>
                      <a:cubicBezTo>
                        <a:pt x="1847286" y="523386"/>
                        <a:pt x="1850144" y="527196"/>
                        <a:pt x="1851096" y="530054"/>
                      </a:cubicBezTo>
                      <a:cubicBezTo>
                        <a:pt x="1852049" y="532911"/>
                        <a:pt x="1852049" y="535769"/>
                        <a:pt x="1851096" y="539579"/>
                      </a:cubicBezTo>
                      <a:cubicBezTo>
                        <a:pt x="1850144" y="543389"/>
                        <a:pt x="1848239" y="546246"/>
                        <a:pt x="1846334" y="550056"/>
                      </a:cubicBezTo>
                      <a:cubicBezTo>
                        <a:pt x="1855859" y="548151"/>
                        <a:pt x="1865384" y="549104"/>
                        <a:pt x="1873004" y="551961"/>
                      </a:cubicBezTo>
                      <a:cubicBezTo>
                        <a:pt x="1880624" y="554819"/>
                        <a:pt x="1886339" y="560534"/>
                        <a:pt x="1889196" y="567201"/>
                      </a:cubicBezTo>
                      <a:cubicBezTo>
                        <a:pt x="1893006" y="575774"/>
                        <a:pt x="1892054" y="585299"/>
                        <a:pt x="1886339" y="593871"/>
                      </a:cubicBezTo>
                      <a:cubicBezTo>
                        <a:pt x="1880624" y="603396"/>
                        <a:pt x="1872051" y="610064"/>
                        <a:pt x="1861574" y="613874"/>
                      </a:cubicBezTo>
                      <a:cubicBezTo>
                        <a:pt x="1852049" y="617684"/>
                        <a:pt x="1840619" y="615779"/>
                        <a:pt x="1827284" y="609111"/>
                      </a:cubicBezTo>
                      <a:cubicBezTo>
                        <a:pt x="1813949" y="602444"/>
                        <a:pt x="1805376" y="593871"/>
                        <a:pt x="1801566" y="583394"/>
                      </a:cubicBezTo>
                      <a:cubicBezTo>
                        <a:pt x="1799661" y="578631"/>
                        <a:pt x="1800614" y="572916"/>
                        <a:pt x="1803471" y="567201"/>
                      </a:cubicBezTo>
                      <a:cubicBezTo>
                        <a:pt x="1807281" y="561486"/>
                        <a:pt x="1812044" y="556724"/>
                        <a:pt x="1818711" y="551961"/>
                      </a:cubicBezTo>
                      <a:cubicBezTo>
                        <a:pt x="1824426" y="549104"/>
                        <a:pt x="1828236" y="544341"/>
                        <a:pt x="1831094" y="539579"/>
                      </a:cubicBezTo>
                      <a:cubicBezTo>
                        <a:pt x="1833951" y="534816"/>
                        <a:pt x="1834904" y="531006"/>
                        <a:pt x="1832999" y="527196"/>
                      </a:cubicBezTo>
                      <a:cubicBezTo>
                        <a:pt x="1832046" y="524339"/>
                        <a:pt x="1830141" y="521481"/>
                        <a:pt x="1828236" y="519576"/>
                      </a:cubicBezTo>
                      <a:cubicBezTo>
                        <a:pt x="1826331" y="517671"/>
                        <a:pt x="1825379" y="515766"/>
                        <a:pt x="1822521" y="514814"/>
                      </a:cubicBezTo>
                      <a:lnTo>
                        <a:pt x="1772039" y="533864"/>
                      </a:lnTo>
                      <a:lnTo>
                        <a:pt x="1772039" y="533864"/>
                      </a:lnTo>
                      <a:lnTo>
                        <a:pt x="1757751" y="538626"/>
                      </a:lnTo>
                      <a:lnTo>
                        <a:pt x="1791089" y="637686"/>
                      </a:lnTo>
                      <a:lnTo>
                        <a:pt x="1769181" y="632924"/>
                      </a:lnTo>
                      <a:lnTo>
                        <a:pt x="1739654" y="545294"/>
                      </a:lnTo>
                      <a:lnTo>
                        <a:pt x="1726319" y="550056"/>
                      </a:lnTo>
                      <a:lnTo>
                        <a:pt x="1727271" y="551009"/>
                      </a:lnTo>
                      <a:lnTo>
                        <a:pt x="1708221" y="556724"/>
                      </a:lnTo>
                      <a:lnTo>
                        <a:pt x="1737749" y="657689"/>
                      </a:lnTo>
                      <a:lnTo>
                        <a:pt x="1715841" y="651974"/>
                      </a:lnTo>
                      <a:lnTo>
                        <a:pt x="1708221" y="627209"/>
                      </a:lnTo>
                      <a:cubicBezTo>
                        <a:pt x="1707269" y="630066"/>
                        <a:pt x="1705364" y="631971"/>
                        <a:pt x="1702506" y="633876"/>
                      </a:cubicBezTo>
                      <a:cubicBezTo>
                        <a:pt x="1699649" y="635781"/>
                        <a:pt x="1696791" y="637686"/>
                        <a:pt x="1693934" y="638639"/>
                      </a:cubicBezTo>
                      <a:cubicBezTo>
                        <a:pt x="1685361" y="641496"/>
                        <a:pt x="1675836" y="640544"/>
                        <a:pt x="1665359" y="635781"/>
                      </a:cubicBezTo>
                      <a:cubicBezTo>
                        <a:pt x="1654881" y="631971"/>
                        <a:pt x="1648214" y="626256"/>
                        <a:pt x="1646309" y="619589"/>
                      </a:cubicBezTo>
                      <a:lnTo>
                        <a:pt x="1633926" y="578631"/>
                      </a:lnTo>
                      <a:lnTo>
                        <a:pt x="1622496" y="582441"/>
                      </a:lnTo>
                      <a:lnTo>
                        <a:pt x="1621544" y="581489"/>
                      </a:lnTo>
                      <a:lnTo>
                        <a:pt x="1607256" y="585299"/>
                      </a:lnTo>
                      <a:lnTo>
                        <a:pt x="1632021" y="687216"/>
                      </a:lnTo>
                      <a:lnTo>
                        <a:pt x="1611066" y="680549"/>
                      </a:lnTo>
                      <a:lnTo>
                        <a:pt x="1589159" y="590061"/>
                      </a:lnTo>
                      <a:lnTo>
                        <a:pt x="1574871" y="593871"/>
                      </a:lnTo>
                      <a:lnTo>
                        <a:pt x="1575824" y="594824"/>
                      </a:lnTo>
                      <a:lnTo>
                        <a:pt x="1555821" y="598634"/>
                      </a:lnTo>
                      <a:lnTo>
                        <a:pt x="1574871" y="701504"/>
                      </a:lnTo>
                      <a:lnTo>
                        <a:pt x="1553916" y="692931"/>
                      </a:lnTo>
                      <a:lnTo>
                        <a:pt x="1551059" y="676739"/>
                      </a:lnTo>
                      <a:cubicBezTo>
                        <a:pt x="1548201" y="682454"/>
                        <a:pt x="1543439" y="686264"/>
                        <a:pt x="1537724" y="690074"/>
                      </a:cubicBezTo>
                      <a:cubicBezTo>
                        <a:pt x="1531056" y="693884"/>
                        <a:pt x="1524389" y="696741"/>
                        <a:pt x="1516769" y="697694"/>
                      </a:cubicBezTo>
                      <a:cubicBezTo>
                        <a:pt x="1508196" y="699599"/>
                        <a:pt x="1499624" y="697694"/>
                        <a:pt x="1490099" y="692931"/>
                      </a:cubicBezTo>
                      <a:cubicBezTo>
                        <a:pt x="1480574" y="688169"/>
                        <a:pt x="1474859" y="682454"/>
                        <a:pt x="1473906" y="676739"/>
                      </a:cubicBezTo>
                      <a:cubicBezTo>
                        <a:pt x="1473906" y="675786"/>
                        <a:pt x="1473906" y="673881"/>
                        <a:pt x="1474859" y="671976"/>
                      </a:cubicBezTo>
                      <a:cubicBezTo>
                        <a:pt x="1475811" y="670071"/>
                        <a:pt x="1476764" y="668166"/>
                        <a:pt x="1478669" y="666261"/>
                      </a:cubicBezTo>
                      <a:cubicBezTo>
                        <a:pt x="1472954" y="664356"/>
                        <a:pt x="1467239" y="661499"/>
                        <a:pt x="1463429" y="657689"/>
                      </a:cubicBezTo>
                      <a:cubicBezTo>
                        <a:pt x="1459619" y="653879"/>
                        <a:pt x="1456761" y="650069"/>
                        <a:pt x="1455809" y="646259"/>
                      </a:cubicBezTo>
                      <a:cubicBezTo>
                        <a:pt x="1454856" y="641496"/>
                        <a:pt x="1455809" y="636734"/>
                        <a:pt x="1459619" y="633876"/>
                      </a:cubicBezTo>
                      <a:cubicBezTo>
                        <a:pt x="1462476" y="630066"/>
                        <a:pt x="1466286" y="628161"/>
                        <a:pt x="1472001" y="626256"/>
                      </a:cubicBezTo>
                      <a:lnTo>
                        <a:pt x="1495814" y="621494"/>
                      </a:lnTo>
                      <a:lnTo>
                        <a:pt x="1493909" y="610064"/>
                      </a:lnTo>
                      <a:lnTo>
                        <a:pt x="1443426" y="619589"/>
                      </a:lnTo>
                      <a:lnTo>
                        <a:pt x="1443426" y="619589"/>
                      </a:lnTo>
                      <a:lnTo>
                        <a:pt x="1429139" y="621494"/>
                      </a:lnTo>
                      <a:lnTo>
                        <a:pt x="1441521" y="725316"/>
                      </a:lnTo>
                      <a:lnTo>
                        <a:pt x="1421519" y="715791"/>
                      </a:lnTo>
                      <a:lnTo>
                        <a:pt x="1418661" y="691979"/>
                      </a:lnTo>
                      <a:cubicBezTo>
                        <a:pt x="1414851" y="696741"/>
                        <a:pt x="1410089" y="699599"/>
                        <a:pt x="1405326" y="702456"/>
                      </a:cubicBezTo>
                      <a:cubicBezTo>
                        <a:pt x="1400564" y="705314"/>
                        <a:pt x="1395801" y="707219"/>
                        <a:pt x="1391991" y="707219"/>
                      </a:cubicBezTo>
                      <a:cubicBezTo>
                        <a:pt x="1383419" y="708171"/>
                        <a:pt x="1373894" y="705314"/>
                        <a:pt x="1363416" y="697694"/>
                      </a:cubicBezTo>
                      <a:cubicBezTo>
                        <a:pt x="1353891" y="690074"/>
                        <a:pt x="1348176" y="683406"/>
                        <a:pt x="1347224" y="674834"/>
                      </a:cubicBezTo>
                      <a:cubicBezTo>
                        <a:pt x="1346271" y="668166"/>
                        <a:pt x="1348176" y="661499"/>
                        <a:pt x="1353891" y="656736"/>
                      </a:cubicBezTo>
                      <a:cubicBezTo>
                        <a:pt x="1359606" y="651021"/>
                        <a:pt x="1366274" y="648164"/>
                        <a:pt x="1373894" y="647211"/>
                      </a:cubicBezTo>
                      <a:cubicBezTo>
                        <a:pt x="1381514" y="646259"/>
                        <a:pt x="1388181" y="647211"/>
                        <a:pt x="1395801" y="651021"/>
                      </a:cubicBezTo>
                      <a:cubicBezTo>
                        <a:pt x="1403421" y="653879"/>
                        <a:pt x="1410089" y="658641"/>
                        <a:pt x="1415804" y="665309"/>
                      </a:cubicBezTo>
                      <a:lnTo>
                        <a:pt x="1411041" y="624351"/>
                      </a:lnTo>
                      <a:lnTo>
                        <a:pt x="1333889" y="633876"/>
                      </a:lnTo>
                      <a:lnTo>
                        <a:pt x="1332936" y="632924"/>
                      </a:lnTo>
                      <a:lnTo>
                        <a:pt x="1318649" y="633876"/>
                      </a:lnTo>
                      <a:lnTo>
                        <a:pt x="1326269" y="738651"/>
                      </a:lnTo>
                      <a:lnTo>
                        <a:pt x="1306266" y="728174"/>
                      </a:lnTo>
                      <a:lnTo>
                        <a:pt x="1299599" y="635781"/>
                      </a:lnTo>
                      <a:lnTo>
                        <a:pt x="1280549" y="636734"/>
                      </a:lnTo>
                      <a:lnTo>
                        <a:pt x="1269119" y="623399"/>
                      </a:lnTo>
                      <a:lnTo>
                        <a:pt x="1304361" y="620541"/>
                      </a:lnTo>
                      <a:cubicBezTo>
                        <a:pt x="1301504" y="615779"/>
                        <a:pt x="1298646" y="611969"/>
                        <a:pt x="1297694" y="608159"/>
                      </a:cubicBezTo>
                      <a:cubicBezTo>
                        <a:pt x="1295789" y="604349"/>
                        <a:pt x="1294836" y="601491"/>
                        <a:pt x="1294836" y="599586"/>
                      </a:cubicBezTo>
                      <a:cubicBezTo>
                        <a:pt x="1293884" y="590061"/>
                        <a:pt x="1297694" y="581489"/>
                        <a:pt x="1304361" y="573869"/>
                      </a:cubicBezTo>
                      <a:cubicBezTo>
                        <a:pt x="1311029" y="566249"/>
                        <a:pt x="1319601" y="562439"/>
                        <a:pt x="1330079" y="561486"/>
                      </a:cubicBezTo>
                      <a:cubicBezTo>
                        <a:pt x="1338651" y="560534"/>
                        <a:pt x="1348176" y="564344"/>
                        <a:pt x="1359606" y="572916"/>
                      </a:cubicBezTo>
                      <a:cubicBezTo>
                        <a:pt x="1371989" y="581489"/>
                        <a:pt x="1384371" y="592919"/>
                        <a:pt x="1396754" y="608159"/>
                      </a:cubicBezTo>
                      <a:lnTo>
                        <a:pt x="1391991" y="611969"/>
                      </a:lnTo>
                      <a:cubicBezTo>
                        <a:pt x="1383419" y="600539"/>
                        <a:pt x="1373894" y="591966"/>
                        <a:pt x="1364369" y="585299"/>
                      </a:cubicBezTo>
                      <a:cubicBezTo>
                        <a:pt x="1354844" y="579584"/>
                        <a:pt x="1345319" y="576726"/>
                        <a:pt x="1337699" y="576726"/>
                      </a:cubicBezTo>
                      <a:cubicBezTo>
                        <a:pt x="1330079" y="577679"/>
                        <a:pt x="1322459" y="580536"/>
                        <a:pt x="1316744" y="587204"/>
                      </a:cubicBezTo>
                      <a:cubicBezTo>
                        <a:pt x="1311029" y="592919"/>
                        <a:pt x="1309124" y="599586"/>
                        <a:pt x="1309124" y="608159"/>
                      </a:cubicBezTo>
                      <a:cubicBezTo>
                        <a:pt x="1309124" y="613874"/>
                        <a:pt x="1310076" y="617684"/>
                        <a:pt x="1311029" y="619589"/>
                      </a:cubicBezTo>
                      <a:lnTo>
                        <a:pt x="1326269" y="618636"/>
                      </a:lnTo>
                      <a:lnTo>
                        <a:pt x="1327221" y="619589"/>
                      </a:lnTo>
                      <a:lnTo>
                        <a:pt x="1436759" y="607206"/>
                      </a:lnTo>
                      <a:lnTo>
                        <a:pt x="1437711" y="608159"/>
                      </a:lnTo>
                      <a:lnTo>
                        <a:pt x="1558679" y="585299"/>
                      </a:lnTo>
                      <a:lnTo>
                        <a:pt x="1558679" y="585299"/>
                      </a:lnTo>
                      <a:lnTo>
                        <a:pt x="1615829" y="571011"/>
                      </a:lnTo>
                      <a:lnTo>
                        <a:pt x="1616781" y="571964"/>
                      </a:lnTo>
                      <a:lnTo>
                        <a:pt x="1709174" y="545294"/>
                      </a:lnTo>
                      <a:lnTo>
                        <a:pt x="1744416" y="533864"/>
                      </a:lnTo>
                      <a:cubicBezTo>
                        <a:pt x="1737749" y="524339"/>
                        <a:pt x="1731081" y="516719"/>
                        <a:pt x="1722509" y="511956"/>
                      </a:cubicBezTo>
                      <a:cubicBezTo>
                        <a:pt x="1713936" y="507194"/>
                        <a:pt x="1706316" y="506241"/>
                        <a:pt x="1699649" y="509099"/>
                      </a:cubicBezTo>
                      <a:cubicBezTo>
                        <a:pt x="1694886" y="511004"/>
                        <a:pt x="1691076" y="513861"/>
                        <a:pt x="1689171" y="519576"/>
                      </a:cubicBezTo>
                      <a:cubicBezTo>
                        <a:pt x="1687266" y="524339"/>
                        <a:pt x="1687266" y="530054"/>
                        <a:pt x="1689171" y="535769"/>
                      </a:cubicBezTo>
                      <a:cubicBezTo>
                        <a:pt x="1690124" y="537674"/>
                        <a:pt x="1691076" y="540531"/>
                        <a:pt x="1692981" y="542436"/>
                      </a:cubicBezTo>
                      <a:cubicBezTo>
                        <a:pt x="1694886" y="544341"/>
                        <a:pt x="1696791" y="546246"/>
                        <a:pt x="1699649" y="548151"/>
                      </a:cubicBezTo>
                      <a:lnTo>
                        <a:pt x="1692981" y="550056"/>
                      </a:lnTo>
                      <a:cubicBezTo>
                        <a:pt x="1689171" y="548151"/>
                        <a:pt x="1685361" y="544341"/>
                        <a:pt x="1682504" y="540531"/>
                      </a:cubicBezTo>
                      <a:cubicBezTo>
                        <a:pt x="1679646" y="535769"/>
                        <a:pt x="1676789" y="531959"/>
                        <a:pt x="1675836" y="527196"/>
                      </a:cubicBezTo>
                      <a:cubicBezTo>
                        <a:pt x="1672979" y="519576"/>
                        <a:pt x="1673931" y="512909"/>
                        <a:pt x="1676789" y="505289"/>
                      </a:cubicBezTo>
                      <a:cubicBezTo>
                        <a:pt x="1679646" y="498621"/>
                        <a:pt x="1685361" y="493859"/>
                        <a:pt x="1692029" y="491001"/>
                      </a:cubicBezTo>
                      <a:cubicBezTo>
                        <a:pt x="1701554" y="488144"/>
                        <a:pt x="1712031" y="490049"/>
                        <a:pt x="1722509" y="497669"/>
                      </a:cubicBezTo>
                      <a:cubicBezTo>
                        <a:pt x="1733939" y="505289"/>
                        <a:pt x="1743464" y="516719"/>
                        <a:pt x="1752036" y="531006"/>
                      </a:cubicBezTo>
                      <a:lnTo>
                        <a:pt x="1765371" y="526244"/>
                      </a:lnTo>
                      <a:lnTo>
                        <a:pt x="1766324" y="526244"/>
                      </a:lnTo>
                      <a:lnTo>
                        <a:pt x="1859669" y="491001"/>
                      </a:lnTo>
                      <a:lnTo>
                        <a:pt x="1859669" y="491001"/>
                      </a:lnTo>
                      <a:lnTo>
                        <a:pt x="1962539" y="445281"/>
                      </a:lnTo>
                      <a:lnTo>
                        <a:pt x="1977779" y="453854"/>
                      </a:lnTo>
                      <a:lnTo>
                        <a:pt x="1959681" y="462426"/>
                      </a:lnTo>
                      <a:lnTo>
                        <a:pt x="2002544" y="557676"/>
                      </a:lnTo>
                      <a:lnTo>
                        <a:pt x="1980636" y="554819"/>
                      </a:lnTo>
                      <a:lnTo>
                        <a:pt x="1964444" y="518624"/>
                      </a:lnTo>
                      <a:lnTo>
                        <a:pt x="1932059" y="532911"/>
                      </a:lnTo>
                      <a:lnTo>
                        <a:pt x="1933964" y="540531"/>
                      </a:lnTo>
                      <a:close/>
                      <a:moveTo>
                        <a:pt x="2038739" y="575774"/>
                      </a:moveTo>
                      <a:lnTo>
                        <a:pt x="2006354" y="565296"/>
                      </a:lnTo>
                      <a:cubicBezTo>
                        <a:pt x="2004449" y="564344"/>
                        <a:pt x="2001591" y="564344"/>
                        <a:pt x="1999686" y="563391"/>
                      </a:cubicBezTo>
                      <a:cubicBezTo>
                        <a:pt x="1997781" y="563391"/>
                        <a:pt x="1995876" y="563391"/>
                        <a:pt x="1994924" y="563391"/>
                      </a:cubicBezTo>
                      <a:cubicBezTo>
                        <a:pt x="1993971" y="564344"/>
                        <a:pt x="1992066" y="565296"/>
                        <a:pt x="1991114" y="566249"/>
                      </a:cubicBezTo>
                      <a:cubicBezTo>
                        <a:pt x="1990161" y="567201"/>
                        <a:pt x="1988256" y="570059"/>
                        <a:pt x="1986351" y="572916"/>
                      </a:cubicBezTo>
                      <a:lnTo>
                        <a:pt x="1974921" y="566249"/>
                      </a:lnTo>
                      <a:cubicBezTo>
                        <a:pt x="1976826" y="564344"/>
                        <a:pt x="1978731" y="561486"/>
                        <a:pt x="1980636" y="559581"/>
                      </a:cubicBezTo>
                      <a:cubicBezTo>
                        <a:pt x="1982541" y="557676"/>
                        <a:pt x="1984446" y="556724"/>
                        <a:pt x="1985399" y="555771"/>
                      </a:cubicBezTo>
                      <a:cubicBezTo>
                        <a:pt x="1987304" y="554819"/>
                        <a:pt x="1988256" y="554819"/>
                        <a:pt x="1989209" y="554819"/>
                      </a:cubicBezTo>
                      <a:cubicBezTo>
                        <a:pt x="1990161" y="554819"/>
                        <a:pt x="1992066" y="554819"/>
                        <a:pt x="1993971" y="555771"/>
                      </a:cubicBezTo>
                      <a:lnTo>
                        <a:pt x="2041596" y="569106"/>
                      </a:lnTo>
                      <a:lnTo>
                        <a:pt x="2038739" y="575774"/>
                      </a:lnTo>
                      <a:close/>
                      <a:moveTo>
                        <a:pt x="2137799" y="166199"/>
                      </a:moveTo>
                      <a:cubicBezTo>
                        <a:pt x="2145419" y="97619"/>
                        <a:pt x="2173041" y="21419"/>
                        <a:pt x="2254004" y="16656"/>
                      </a:cubicBezTo>
                      <a:cubicBezTo>
                        <a:pt x="2271149" y="16656"/>
                        <a:pt x="2273054" y="24276"/>
                        <a:pt x="2274006" y="26181"/>
                      </a:cubicBezTo>
                      <a:cubicBezTo>
                        <a:pt x="2278769" y="50946"/>
                        <a:pt x="2227334" y="115716"/>
                        <a:pt x="2137799" y="166199"/>
                      </a:cubicBezTo>
                      <a:close/>
                      <a:moveTo>
                        <a:pt x="2346396" y="591014"/>
                      </a:moveTo>
                      <a:cubicBezTo>
                        <a:pt x="2327346" y="553866"/>
                        <a:pt x="2289246" y="499574"/>
                        <a:pt x="2254956" y="497669"/>
                      </a:cubicBezTo>
                      <a:cubicBezTo>
                        <a:pt x="2246384" y="496716"/>
                        <a:pt x="2233049" y="499574"/>
                        <a:pt x="2222571" y="515766"/>
                      </a:cubicBezTo>
                      <a:cubicBezTo>
                        <a:pt x="2218761" y="522434"/>
                        <a:pt x="2214951" y="530054"/>
                        <a:pt x="2211141" y="537674"/>
                      </a:cubicBezTo>
                      <a:cubicBezTo>
                        <a:pt x="2207331" y="493859"/>
                        <a:pt x="2194949" y="451949"/>
                        <a:pt x="2181614" y="412896"/>
                      </a:cubicBezTo>
                      <a:cubicBezTo>
                        <a:pt x="2219714" y="397656"/>
                        <a:pt x="2254004" y="379559"/>
                        <a:pt x="2285436" y="358604"/>
                      </a:cubicBezTo>
                      <a:cubicBezTo>
                        <a:pt x="2293056" y="375749"/>
                        <a:pt x="2300676" y="391941"/>
                        <a:pt x="2309249" y="408134"/>
                      </a:cubicBezTo>
                      <a:cubicBezTo>
                        <a:pt x="2323536" y="435756"/>
                        <a:pt x="2338776" y="465284"/>
                        <a:pt x="2346396" y="496716"/>
                      </a:cubicBezTo>
                      <a:cubicBezTo>
                        <a:pt x="2350206" y="515766"/>
                        <a:pt x="2350206" y="568154"/>
                        <a:pt x="2346396" y="59101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3786" name="Google Shape;3786;p19"/>
          <p:cNvSpPr/>
          <p:nvPr/>
        </p:nvSpPr>
        <p:spPr>
          <a:xfrm>
            <a:off x="-522" y="-4073549"/>
            <a:ext cx="794084" cy="14164521"/>
          </a:xfrm>
          <a:custGeom>
            <a:avLst/>
            <a:gdLst/>
            <a:ahLst/>
            <a:cxnLst/>
            <a:rect l="l" t="t" r="r" b="b"/>
            <a:pathLst>
              <a:path w="794084" h="14164521" extrusionOk="0">
                <a:moveTo>
                  <a:pt x="652655" y="7943935"/>
                </a:moveTo>
                <a:lnTo>
                  <a:pt x="650770" y="7944316"/>
                </a:lnTo>
                <a:lnTo>
                  <a:pt x="650770" y="7944316"/>
                </a:lnTo>
                <a:lnTo>
                  <a:pt x="652655" y="7943935"/>
                </a:lnTo>
                <a:close/>
                <a:moveTo>
                  <a:pt x="0" y="2381"/>
                </a:moveTo>
                <a:lnTo>
                  <a:pt x="794084" y="0"/>
                </a:lnTo>
                <a:lnTo>
                  <a:pt x="792386" y="6521110"/>
                </a:lnTo>
                <a:lnTo>
                  <a:pt x="792695" y="6521110"/>
                </a:lnTo>
                <a:lnTo>
                  <a:pt x="792695" y="6940210"/>
                </a:lnTo>
                <a:lnTo>
                  <a:pt x="792428" y="6940210"/>
                </a:lnTo>
                <a:cubicBezTo>
                  <a:pt x="792430" y="6950301"/>
                  <a:pt x="792433" y="6960393"/>
                  <a:pt x="792435" y="6970484"/>
                </a:cubicBezTo>
                <a:lnTo>
                  <a:pt x="785164" y="7006498"/>
                </a:lnTo>
                <a:cubicBezTo>
                  <a:pt x="777887" y="7023703"/>
                  <a:pt x="767356" y="7039198"/>
                  <a:pt x="754344" y="7052210"/>
                </a:cubicBezTo>
                <a:cubicBezTo>
                  <a:pt x="719662" y="7075911"/>
                  <a:pt x="708791" y="7075801"/>
                  <a:pt x="686015" y="7087596"/>
                </a:cubicBezTo>
                <a:lnTo>
                  <a:pt x="653151" y="7094231"/>
                </a:lnTo>
                <a:lnTo>
                  <a:pt x="653151" y="7094231"/>
                </a:lnTo>
                <a:lnTo>
                  <a:pt x="686015" y="7087596"/>
                </a:lnTo>
                <a:lnTo>
                  <a:pt x="620390" y="7107967"/>
                </a:lnTo>
                <a:cubicBezTo>
                  <a:pt x="460230" y="7175709"/>
                  <a:pt x="347851" y="7334297"/>
                  <a:pt x="347851" y="7519133"/>
                </a:cubicBezTo>
                <a:cubicBezTo>
                  <a:pt x="347851" y="7703969"/>
                  <a:pt x="460230" y="7862557"/>
                  <a:pt x="620390" y="7930299"/>
                </a:cubicBezTo>
                <a:lnTo>
                  <a:pt x="686015" y="7950670"/>
                </a:lnTo>
                <a:lnTo>
                  <a:pt x="704152" y="7956300"/>
                </a:lnTo>
                <a:lnTo>
                  <a:pt x="754344" y="7986056"/>
                </a:lnTo>
                <a:cubicBezTo>
                  <a:pt x="767356" y="7999068"/>
                  <a:pt x="777887" y="8014563"/>
                  <a:pt x="785164" y="8031768"/>
                </a:cubicBezTo>
                <a:lnTo>
                  <a:pt x="792687" y="8069030"/>
                </a:lnTo>
                <a:cubicBezTo>
                  <a:pt x="792690" y="8081493"/>
                  <a:pt x="792692" y="8093955"/>
                  <a:pt x="792695" y="8106418"/>
                </a:cubicBezTo>
                <a:lnTo>
                  <a:pt x="791819" y="8110756"/>
                </a:lnTo>
                <a:lnTo>
                  <a:pt x="791819" y="8110756"/>
                </a:lnTo>
                <a:lnTo>
                  <a:pt x="792695" y="8106418"/>
                </a:lnTo>
                <a:lnTo>
                  <a:pt x="794084" y="14164521"/>
                </a:lnTo>
                <a:lnTo>
                  <a:pt x="0" y="14164521"/>
                </a:lnTo>
                <a:lnTo>
                  <a:pt x="0" y="2381"/>
                </a:lnTo>
                <a:close/>
              </a:path>
            </a:pathLst>
          </a:custGeom>
          <a:solidFill>
            <a:srgbClr val="B8114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87" name="Google Shape;3787;p19"/>
          <p:cNvSpPr/>
          <p:nvPr/>
        </p:nvSpPr>
        <p:spPr>
          <a:xfrm>
            <a:off x="177277" y="4148453"/>
            <a:ext cx="470356" cy="470356"/>
          </a:xfrm>
          <a:custGeom>
            <a:avLst/>
            <a:gdLst/>
            <a:ahLst/>
            <a:cxnLst/>
            <a:rect l="l" t="t" r="r" b="b"/>
            <a:pathLst>
              <a:path w="470356" h="470356" extrusionOk="0">
                <a:moveTo>
                  <a:pt x="385593" y="364560"/>
                </a:moveTo>
                <a:cubicBezTo>
                  <a:pt x="374345" y="364528"/>
                  <a:pt x="363385" y="368123"/>
                  <a:pt x="354341" y="374812"/>
                </a:cubicBezTo>
                <a:lnTo>
                  <a:pt x="323900" y="344370"/>
                </a:lnTo>
                <a:cubicBezTo>
                  <a:pt x="314208" y="334762"/>
                  <a:pt x="298563" y="334829"/>
                  <a:pt x="288955" y="344521"/>
                </a:cubicBezTo>
                <a:cubicBezTo>
                  <a:pt x="279404" y="354153"/>
                  <a:pt x="279404" y="369684"/>
                  <a:pt x="288955" y="379316"/>
                </a:cubicBezTo>
                <a:lnTo>
                  <a:pt x="295231" y="385593"/>
                </a:lnTo>
                <a:lnTo>
                  <a:pt x="243095" y="385593"/>
                </a:lnTo>
                <a:lnTo>
                  <a:pt x="243095" y="335278"/>
                </a:lnTo>
                <a:cubicBezTo>
                  <a:pt x="243095" y="330906"/>
                  <a:pt x="239551" y="327362"/>
                  <a:pt x="235178" y="327362"/>
                </a:cubicBezTo>
                <a:cubicBezTo>
                  <a:pt x="232906" y="327361"/>
                  <a:pt x="230744" y="328337"/>
                  <a:pt x="229241" y="330042"/>
                </a:cubicBezTo>
                <a:cubicBezTo>
                  <a:pt x="220571" y="339885"/>
                  <a:pt x="205564" y="340836"/>
                  <a:pt x="195721" y="332166"/>
                </a:cubicBezTo>
                <a:cubicBezTo>
                  <a:pt x="185878" y="323496"/>
                  <a:pt x="184927" y="308490"/>
                  <a:pt x="193597" y="298646"/>
                </a:cubicBezTo>
                <a:cubicBezTo>
                  <a:pt x="202266" y="288803"/>
                  <a:pt x="217273" y="287852"/>
                  <a:pt x="227116" y="296522"/>
                </a:cubicBezTo>
                <a:cubicBezTo>
                  <a:pt x="227868" y="297185"/>
                  <a:pt x="228578" y="297894"/>
                  <a:pt x="229241" y="298646"/>
                </a:cubicBezTo>
                <a:cubicBezTo>
                  <a:pt x="232132" y="301926"/>
                  <a:pt x="237136" y="302240"/>
                  <a:pt x="240414" y="299348"/>
                </a:cubicBezTo>
                <a:cubicBezTo>
                  <a:pt x="242119" y="297845"/>
                  <a:pt x="243095" y="295682"/>
                  <a:pt x="243095" y="293410"/>
                </a:cubicBezTo>
                <a:lnTo>
                  <a:pt x="243095" y="243095"/>
                </a:lnTo>
                <a:lnTo>
                  <a:pt x="278073" y="243095"/>
                </a:lnTo>
                <a:cubicBezTo>
                  <a:pt x="269319" y="263127"/>
                  <a:pt x="278462" y="286462"/>
                  <a:pt x="298494" y="295216"/>
                </a:cubicBezTo>
                <a:cubicBezTo>
                  <a:pt x="318525" y="303970"/>
                  <a:pt x="341861" y="294828"/>
                  <a:pt x="350615" y="274796"/>
                </a:cubicBezTo>
                <a:cubicBezTo>
                  <a:pt x="355031" y="264690"/>
                  <a:pt x="355031" y="253200"/>
                  <a:pt x="350615" y="243095"/>
                </a:cubicBezTo>
                <a:lnTo>
                  <a:pt x="385593" y="243095"/>
                </a:lnTo>
                <a:lnTo>
                  <a:pt x="385593" y="346010"/>
                </a:lnTo>
                <a:lnTo>
                  <a:pt x="401426" y="346010"/>
                </a:lnTo>
                <a:lnTo>
                  <a:pt x="401426" y="195596"/>
                </a:lnTo>
                <a:lnTo>
                  <a:pt x="425176" y="195596"/>
                </a:lnTo>
                <a:cubicBezTo>
                  <a:pt x="442657" y="195576"/>
                  <a:pt x="456822" y="181410"/>
                  <a:pt x="456842" y="163929"/>
                </a:cubicBezTo>
                <a:lnTo>
                  <a:pt x="456842" y="95960"/>
                </a:lnTo>
                <a:lnTo>
                  <a:pt x="470357" y="82445"/>
                </a:lnTo>
                <a:lnTo>
                  <a:pt x="459161" y="71249"/>
                </a:lnTo>
                <a:lnTo>
                  <a:pt x="443328" y="87082"/>
                </a:lnTo>
                <a:cubicBezTo>
                  <a:pt x="441843" y="88567"/>
                  <a:pt x="441009" y="90580"/>
                  <a:pt x="441009" y="92680"/>
                </a:cubicBezTo>
                <a:lnTo>
                  <a:pt x="441009" y="163929"/>
                </a:lnTo>
                <a:cubicBezTo>
                  <a:pt x="440999" y="172669"/>
                  <a:pt x="433916" y="179752"/>
                  <a:pt x="425176" y="179762"/>
                </a:cubicBezTo>
                <a:lnTo>
                  <a:pt x="401426" y="179762"/>
                </a:lnTo>
                <a:lnTo>
                  <a:pt x="401426" y="159292"/>
                </a:lnTo>
                <a:lnTo>
                  <a:pt x="414941" y="145778"/>
                </a:lnTo>
                <a:lnTo>
                  <a:pt x="403745" y="134582"/>
                </a:lnTo>
                <a:lnTo>
                  <a:pt x="368120" y="170206"/>
                </a:lnTo>
                <a:cubicBezTo>
                  <a:pt x="364654" y="173673"/>
                  <a:pt x="359033" y="173673"/>
                  <a:pt x="355566" y="170206"/>
                </a:cubicBezTo>
                <a:cubicBezTo>
                  <a:pt x="352100" y="166740"/>
                  <a:pt x="352100" y="161119"/>
                  <a:pt x="355566" y="157652"/>
                </a:cubicBezTo>
                <a:lnTo>
                  <a:pt x="391191" y="122028"/>
                </a:lnTo>
                <a:cubicBezTo>
                  <a:pt x="394282" y="118936"/>
                  <a:pt x="394282" y="113924"/>
                  <a:pt x="391191" y="110832"/>
                </a:cubicBezTo>
                <a:cubicBezTo>
                  <a:pt x="391191" y="110832"/>
                  <a:pt x="391191" y="110832"/>
                  <a:pt x="391191" y="110832"/>
                </a:cubicBezTo>
                <a:cubicBezTo>
                  <a:pt x="376818" y="96425"/>
                  <a:pt x="376818" y="73103"/>
                  <a:pt x="391191" y="58695"/>
                </a:cubicBezTo>
                <a:lnTo>
                  <a:pt x="430774" y="19113"/>
                </a:lnTo>
                <a:lnTo>
                  <a:pt x="419578" y="7917"/>
                </a:lnTo>
                <a:lnTo>
                  <a:pt x="379995" y="47499"/>
                </a:lnTo>
                <a:cubicBezTo>
                  <a:pt x="361609" y="65934"/>
                  <a:pt x="359411" y="95022"/>
                  <a:pt x="374817" y="116010"/>
                </a:cubicBezTo>
                <a:lnTo>
                  <a:pt x="344370" y="146456"/>
                </a:lnTo>
                <a:cubicBezTo>
                  <a:pt x="334679" y="156065"/>
                  <a:pt x="334611" y="171710"/>
                  <a:pt x="344220" y="181402"/>
                </a:cubicBezTo>
                <a:cubicBezTo>
                  <a:pt x="353829" y="191094"/>
                  <a:pt x="369474" y="191161"/>
                  <a:pt x="379166" y="181553"/>
                </a:cubicBezTo>
                <a:cubicBezTo>
                  <a:pt x="379216" y="181503"/>
                  <a:pt x="379267" y="181453"/>
                  <a:pt x="379316" y="181402"/>
                </a:cubicBezTo>
                <a:lnTo>
                  <a:pt x="385593" y="175125"/>
                </a:lnTo>
                <a:lnTo>
                  <a:pt x="385593" y="227262"/>
                </a:lnTo>
                <a:lnTo>
                  <a:pt x="335277" y="227262"/>
                </a:lnTo>
                <a:cubicBezTo>
                  <a:pt x="330905" y="227262"/>
                  <a:pt x="327361" y="230805"/>
                  <a:pt x="327361" y="235177"/>
                </a:cubicBezTo>
                <a:cubicBezTo>
                  <a:pt x="327360" y="237450"/>
                  <a:pt x="328336" y="239613"/>
                  <a:pt x="330041" y="241116"/>
                </a:cubicBezTo>
                <a:cubicBezTo>
                  <a:pt x="339884" y="249784"/>
                  <a:pt x="340836" y="264792"/>
                  <a:pt x="332167" y="274635"/>
                </a:cubicBezTo>
                <a:cubicBezTo>
                  <a:pt x="323498" y="284479"/>
                  <a:pt x="308491" y="285431"/>
                  <a:pt x="298647" y="276762"/>
                </a:cubicBezTo>
                <a:cubicBezTo>
                  <a:pt x="288804" y="268093"/>
                  <a:pt x="287852" y="253086"/>
                  <a:pt x="296521" y="243242"/>
                </a:cubicBezTo>
                <a:cubicBezTo>
                  <a:pt x="297184" y="242489"/>
                  <a:pt x="297894" y="241779"/>
                  <a:pt x="298647" y="241116"/>
                </a:cubicBezTo>
                <a:cubicBezTo>
                  <a:pt x="301927" y="238224"/>
                  <a:pt x="302241" y="233221"/>
                  <a:pt x="299348" y="229942"/>
                </a:cubicBezTo>
                <a:cubicBezTo>
                  <a:pt x="297846" y="228237"/>
                  <a:pt x="295683" y="227262"/>
                  <a:pt x="293411" y="227262"/>
                </a:cubicBezTo>
                <a:lnTo>
                  <a:pt x="243095" y="227262"/>
                </a:lnTo>
                <a:lnTo>
                  <a:pt x="243095" y="192284"/>
                </a:lnTo>
                <a:cubicBezTo>
                  <a:pt x="263127" y="201037"/>
                  <a:pt x="286462" y="191894"/>
                  <a:pt x="295215" y="171861"/>
                </a:cubicBezTo>
                <a:cubicBezTo>
                  <a:pt x="303967" y="151829"/>
                  <a:pt x="294824" y="128494"/>
                  <a:pt x="274791" y="119741"/>
                </a:cubicBezTo>
                <a:cubicBezTo>
                  <a:pt x="264687" y="115327"/>
                  <a:pt x="253199" y="115327"/>
                  <a:pt x="243095" y="119741"/>
                </a:cubicBezTo>
                <a:lnTo>
                  <a:pt x="243095" y="84764"/>
                </a:lnTo>
                <a:lnTo>
                  <a:pt x="346010" y="84764"/>
                </a:lnTo>
                <a:lnTo>
                  <a:pt x="346010" y="68931"/>
                </a:lnTo>
                <a:lnTo>
                  <a:pt x="195596" y="68931"/>
                </a:lnTo>
                <a:lnTo>
                  <a:pt x="195596" y="45181"/>
                </a:lnTo>
                <a:cubicBezTo>
                  <a:pt x="195576" y="27700"/>
                  <a:pt x="181410" y="13534"/>
                  <a:pt x="163929" y="13515"/>
                </a:cubicBezTo>
                <a:lnTo>
                  <a:pt x="95959" y="13515"/>
                </a:lnTo>
                <a:lnTo>
                  <a:pt x="82445" y="0"/>
                </a:lnTo>
                <a:lnTo>
                  <a:pt x="71249" y="11196"/>
                </a:lnTo>
                <a:lnTo>
                  <a:pt x="87082" y="27029"/>
                </a:lnTo>
                <a:cubicBezTo>
                  <a:pt x="88567" y="28514"/>
                  <a:pt x="90580" y="29348"/>
                  <a:pt x="92680" y="29348"/>
                </a:cubicBezTo>
                <a:lnTo>
                  <a:pt x="163929" y="29348"/>
                </a:lnTo>
                <a:cubicBezTo>
                  <a:pt x="172669" y="29358"/>
                  <a:pt x="179752" y="36441"/>
                  <a:pt x="179762" y="45181"/>
                </a:cubicBezTo>
                <a:lnTo>
                  <a:pt x="179762" y="68931"/>
                </a:lnTo>
                <a:lnTo>
                  <a:pt x="159292" y="68931"/>
                </a:lnTo>
                <a:lnTo>
                  <a:pt x="145778" y="55416"/>
                </a:lnTo>
                <a:lnTo>
                  <a:pt x="134582" y="66612"/>
                </a:lnTo>
                <a:lnTo>
                  <a:pt x="170206" y="102236"/>
                </a:lnTo>
                <a:cubicBezTo>
                  <a:pt x="173673" y="105703"/>
                  <a:pt x="173673" y="111324"/>
                  <a:pt x="170206" y="114790"/>
                </a:cubicBezTo>
                <a:cubicBezTo>
                  <a:pt x="166740" y="118257"/>
                  <a:pt x="161119" y="118257"/>
                  <a:pt x="157652" y="114790"/>
                </a:cubicBezTo>
                <a:lnTo>
                  <a:pt x="122028" y="79166"/>
                </a:lnTo>
                <a:cubicBezTo>
                  <a:pt x="118936" y="76074"/>
                  <a:pt x="113924" y="76074"/>
                  <a:pt x="110832" y="79165"/>
                </a:cubicBezTo>
                <a:cubicBezTo>
                  <a:pt x="110832" y="79165"/>
                  <a:pt x="110832" y="79166"/>
                  <a:pt x="110832" y="79166"/>
                </a:cubicBezTo>
                <a:cubicBezTo>
                  <a:pt x="96436" y="93563"/>
                  <a:pt x="73093" y="93563"/>
                  <a:pt x="58696" y="79167"/>
                </a:cubicBezTo>
                <a:cubicBezTo>
                  <a:pt x="58696" y="79166"/>
                  <a:pt x="58696" y="79166"/>
                  <a:pt x="58695" y="79166"/>
                </a:cubicBezTo>
                <a:lnTo>
                  <a:pt x="19113" y="39583"/>
                </a:lnTo>
                <a:lnTo>
                  <a:pt x="7917" y="50779"/>
                </a:lnTo>
                <a:lnTo>
                  <a:pt x="47499" y="90362"/>
                </a:lnTo>
                <a:cubicBezTo>
                  <a:pt x="65922" y="108777"/>
                  <a:pt x="95031" y="110978"/>
                  <a:pt x="116015" y="95545"/>
                </a:cubicBezTo>
                <a:lnTo>
                  <a:pt x="146456" y="125986"/>
                </a:lnTo>
                <a:cubicBezTo>
                  <a:pt x="156148" y="135595"/>
                  <a:pt x="171793" y="135528"/>
                  <a:pt x="181402" y="125836"/>
                </a:cubicBezTo>
                <a:cubicBezTo>
                  <a:pt x="190952" y="116203"/>
                  <a:pt x="190952" y="100673"/>
                  <a:pt x="181402" y="91040"/>
                </a:cubicBezTo>
                <a:lnTo>
                  <a:pt x="175125" y="84764"/>
                </a:lnTo>
                <a:lnTo>
                  <a:pt x="227262" y="84764"/>
                </a:lnTo>
                <a:lnTo>
                  <a:pt x="227262" y="135078"/>
                </a:lnTo>
                <a:cubicBezTo>
                  <a:pt x="227262" y="139450"/>
                  <a:pt x="230805" y="142995"/>
                  <a:pt x="235177" y="142996"/>
                </a:cubicBezTo>
                <a:cubicBezTo>
                  <a:pt x="237450" y="142996"/>
                  <a:pt x="239613" y="142019"/>
                  <a:pt x="241116" y="140315"/>
                </a:cubicBezTo>
                <a:cubicBezTo>
                  <a:pt x="249785" y="130472"/>
                  <a:pt x="264792" y="129521"/>
                  <a:pt x="274635" y="138191"/>
                </a:cubicBezTo>
                <a:cubicBezTo>
                  <a:pt x="284479" y="146860"/>
                  <a:pt x="285430" y="161867"/>
                  <a:pt x="276760" y="171710"/>
                </a:cubicBezTo>
                <a:cubicBezTo>
                  <a:pt x="268090" y="181554"/>
                  <a:pt x="253084" y="182504"/>
                  <a:pt x="243240" y="173835"/>
                </a:cubicBezTo>
                <a:cubicBezTo>
                  <a:pt x="242488" y="173172"/>
                  <a:pt x="241779" y="172462"/>
                  <a:pt x="241116" y="171710"/>
                </a:cubicBezTo>
                <a:cubicBezTo>
                  <a:pt x="238224" y="168431"/>
                  <a:pt x="233221" y="168117"/>
                  <a:pt x="229942" y="171010"/>
                </a:cubicBezTo>
                <a:cubicBezTo>
                  <a:pt x="228237" y="172512"/>
                  <a:pt x="227262" y="174675"/>
                  <a:pt x="227262" y="176947"/>
                </a:cubicBezTo>
                <a:lnTo>
                  <a:pt x="227262" y="227262"/>
                </a:lnTo>
                <a:lnTo>
                  <a:pt x="192283" y="227262"/>
                </a:lnTo>
                <a:cubicBezTo>
                  <a:pt x="201037" y="207230"/>
                  <a:pt x="191895" y="183895"/>
                  <a:pt x="171863" y="175141"/>
                </a:cubicBezTo>
                <a:cubicBezTo>
                  <a:pt x="151832" y="166386"/>
                  <a:pt x="128496" y="175529"/>
                  <a:pt x="119742" y="195561"/>
                </a:cubicBezTo>
                <a:cubicBezTo>
                  <a:pt x="115326" y="205666"/>
                  <a:pt x="115326" y="217156"/>
                  <a:pt x="119742" y="227262"/>
                </a:cubicBezTo>
                <a:lnTo>
                  <a:pt x="84764" y="227262"/>
                </a:lnTo>
                <a:lnTo>
                  <a:pt x="84764" y="124346"/>
                </a:lnTo>
                <a:lnTo>
                  <a:pt x="68931" y="124346"/>
                </a:lnTo>
                <a:lnTo>
                  <a:pt x="68931" y="274761"/>
                </a:lnTo>
                <a:lnTo>
                  <a:pt x="45181" y="274761"/>
                </a:lnTo>
                <a:cubicBezTo>
                  <a:pt x="27700" y="274781"/>
                  <a:pt x="13534" y="288947"/>
                  <a:pt x="13515" y="306427"/>
                </a:cubicBezTo>
                <a:lnTo>
                  <a:pt x="13515" y="374397"/>
                </a:lnTo>
                <a:lnTo>
                  <a:pt x="0" y="387912"/>
                </a:lnTo>
                <a:lnTo>
                  <a:pt x="11196" y="399108"/>
                </a:lnTo>
                <a:lnTo>
                  <a:pt x="27029" y="383274"/>
                </a:lnTo>
                <a:cubicBezTo>
                  <a:pt x="28514" y="381790"/>
                  <a:pt x="29348" y="379776"/>
                  <a:pt x="29348" y="377676"/>
                </a:cubicBezTo>
                <a:lnTo>
                  <a:pt x="29348" y="306427"/>
                </a:lnTo>
                <a:cubicBezTo>
                  <a:pt x="29358" y="297688"/>
                  <a:pt x="36441" y="290604"/>
                  <a:pt x="45181" y="290594"/>
                </a:cubicBezTo>
                <a:lnTo>
                  <a:pt x="68931" y="290594"/>
                </a:lnTo>
                <a:lnTo>
                  <a:pt x="68931" y="311065"/>
                </a:lnTo>
                <a:lnTo>
                  <a:pt x="55416" y="324579"/>
                </a:lnTo>
                <a:lnTo>
                  <a:pt x="66612" y="335775"/>
                </a:lnTo>
                <a:lnTo>
                  <a:pt x="102236" y="300151"/>
                </a:lnTo>
                <a:cubicBezTo>
                  <a:pt x="105703" y="296684"/>
                  <a:pt x="111324" y="296684"/>
                  <a:pt x="114790" y="300151"/>
                </a:cubicBezTo>
                <a:cubicBezTo>
                  <a:pt x="118257" y="303617"/>
                  <a:pt x="118257" y="309238"/>
                  <a:pt x="114790" y="312704"/>
                </a:cubicBezTo>
                <a:lnTo>
                  <a:pt x="79166" y="348329"/>
                </a:lnTo>
                <a:cubicBezTo>
                  <a:pt x="76074" y="351420"/>
                  <a:pt x="76074" y="356432"/>
                  <a:pt x="79165" y="359525"/>
                </a:cubicBezTo>
                <a:cubicBezTo>
                  <a:pt x="79165" y="359525"/>
                  <a:pt x="79166" y="359525"/>
                  <a:pt x="79166" y="359525"/>
                </a:cubicBezTo>
                <a:cubicBezTo>
                  <a:pt x="93538" y="373932"/>
                  <a:pt x="93538" y="397254"/>
                  <a:pt x="79166" y="411661"/>
                </a:cubicBezTo>
                <a:lnTo>
                  <a:pt x="39583" y="451244"/>
                </a:lnTo>
                <a:lnTo>
                  <a:pt x="50779" y="462440"/>
                </a:lnTo>
                <a:lnTo>
                  <a:pt x="90362" y="422857"/>
                </a:lnTo>
                <a:cubicBezTo>
                  <a:pt x="108748" y="404423"/>
                  <a:pt x="110946" y="375335"/>
                  <a:pt x="95540" y="354346"/>
                </a:cubicBezTo>
                <a:lnTo>
                  <a:pt x="125986" y="323900"/>
                </a:lnTo>
                <a:cubicBezTo>
                  <a:pt x="135678" y="314291"/>
                  <a:pt x="135745" y="298646"/>
                  <a:pt x="126137" y="288955"/>
                </a:cubicBezTo>
                <a:cubicBezTo>
                  <a:pt x="116528" y="279263"/>
                  <a:pt x="100883" y="279195"/>
                  <a:pt x="91191" y="288804"/>
                </a:cubicBezTo>
                <a:cubicBezTo>
                  <a:pt x="91140" y="288854"/>
                  <a:pt x="91090" y="288904"/>
                  <a:pt x="91040" y="288955"/>
                </a:cubicBezTo>
                <a:lnTo>
                  <a:pt x="84764" y="295231"/>
                </a:lnTo>
                <a:lnTo>
                  <a:pt x="84764" y="243095"/>
                </a:lnTo>
                <a:lnTo>
                  <a:pt x="135079" y="243095"/>
                </a:lnTo>
                <a:cubicBezTo>
                  <a:pt x="139451" y="243095"/>
                  <a:pt x="142996" y="239551"/>
                  <a:pt x="142996" y="235178"/>
                </a:cubicBezTo>
                <a:cubicBezTo>
                  <a:pt x="142997" y="232906"/>
                  <a:pt x="142020" y="230744"/>
                  <a:pt x="140316" y="229241"/>
                </a:cubicBezTo>
                <a:cubicBezTo>
                  <a:pt x="130473" y="220572"/>
                  <a:pt x="129521" y="205564"/>
                  <a:pt x="138190" y="195721"/>
                </a:cubicBezTo>
                <a:cubicBezTo>
                  <a:pt x="146858" y="185878"/>
                  <a:pt x="161866" y="184926"/>
                  <a:pt x="171709" y="193595"/>
                </a:cubicBezTo>
                <a:cubicBezTo>
                  <a:pt x="181553" y="202263"/>
                  <a:pt x="182504" y="217271"/>
                  <a:pt x="173836" y="227114"/>
                </a:cubicBezTo>
                <a:cubicBezTo>
                  <a:pt x="173173" y="227867"/>
                  <a:pt x="172462" y="228578"/>
                  <a:pt x="171709" y="229241"/>
                </a:cubicBezTo>
                <a:cubicBezTo>
                  <a:pt x="168430" y="232132"/>
                  <a:pt x="168116" y="237136"/>
                  <a:pt x="171009" y="240414"/>
                </a:cubicBezTo>
                <a:cubicBezTo>
                  <a:pt x="172511" y="242119"/>
                  <a:pt x="174674" y="243095"/>
                  <a:pt x="176946" y="243095"/>
                </a:cubicBezTo>
                <a:lnTo>
                  <a:pt x="227262" y="243095"/>
                </a:lnTo>
                <a:lnTo>
                  <a:pt x="227262" y="278072"/>
                </a:lnTo>
                <a:cubicBezTo>
                  <a:pt x="207230" y="269319"/>
                  <a:pt x="183895" y="278463"/>
                  <a:pt x="175142" y="298496"/>
                </a:cubicBezTo>
                <a:cubicBezTo>
                  <a:pt x="166389" y="318528"/>
                  <a:pt x="175533" y="341863"/>
                  <a:pt x="195566" y="350616"/>
                </a:cubicBezTo>
                <a:cubicBezTo>
                  <a:pt x="205669" y="355030"/>
                  <a:pt x="217157" y="355030"/>
                  <a:pt x="227262" y="350616"/>
                </a:cubicBezTo>
                <a:lnTo>
                  <a:pt x="227262" y="385593"/>
                </a:lnTo>
                <a:lnTo>
                  <a:pt x="124346" y="385593"/>
                </a:lnTo>
                <a:lnTo>
                  <a:pt x="124346" y="401426"/>
                </a:lnTo>
                <a:lnTo>
                  <a:pt x="274761" y="401426"/>
                </a:lnTo>
                <a:lnTo>
                  <a:pt x="274761" y="425176"/>
                </a:lnTo>
                <a:cubicBezTo>
                  <a:pt x="274781" y="442657"/>
                  <a:pt x="288947" y="456822"/>
                  <a:pt x="306427" y="456842"/>
                </a:cubicBezTo>
                <a:lnTo>
                  <a:pt x="374398" y="456842"/>
                </a:lnTo>
                <a:lnTo>
                  <a:pt x="387912" y="470357"/>
                </a:lnTo>
                <a:lnTo>
                  <a:pt x="399108" y="459161"/>
                </a:lnTo>
                <a:lnTo>
                  <a:pt x="383274" y="443328"/>
                </a:lnTo>
                <a:cubicBezTo>
                  <a:pt x="381790" y="441843"/>
                  <a:pt x="379776" y="441009"/>
                  <a:pt x="377676" y="441009"/>
                </a:cubicBezTo>
                <a:lnTo>
                  <a:pt x="306427" y="441009"/>
                </a:lnTo>
                <a:cubicBezTo>
                  <a:pt x="297688" y="440999"/>
                  <a:pt x="290604" y="433916"/>
                  <a:pt x="290594" y="425176"/>
                </a:cubicBezTo>
                <a:lnTo>
                  <a:pt x="290594" y="401426"/>
                </a:lnTo>
                <a:lnTo>
                  <a:pt x="311065" y="401426"/>
                </a:lnTo>
                <a:lnTo>
                  <a:pt x="324579" y="414941"/>
                </a:lnTo>
                <a:lnTo>
                  <a:pt x="335775" y="403745"/>
                </a:lnTo>
                <a:lnTo>
                  <a:pt x="300151" y="368120"/>
                </a:lnTo>
                <a:cubicBezTo>
                  <a:pt x="296684" y="364654"/>
                  <a:pt x="296684" y="359033"/>
                  <a:pt x="300151" y="355566"/>
                </a:cubicBezTo>
                <a:cubicBezTo>
                  <a:pt x="303617" y="352100"/>
                  <a:pt x="309238" y="352100"/>
                  <a:pt x="312704" y="355566"/>
                </a:cubicBezTo>
                <a:lnTo>
                  <a:pt x="348329" y="391191"/>
                </a:lnTo>
                <a:cubicBezTo>
                  <a:pt x="351420" y="394282"/>
                  <a:pt x="356432" y="394282"/>
                  <a:pt x="359525" y="391191"/>
                </a:cubicBezTo>
                <a:cubicBezTo>
                  <a:pt x="359525" y="391191"/>
                  <a:pt x="359525" y="391191"/>
                  <a:pt x="359525" y="391191"/>
                </a:cubicBezTo>
                <a:cubicBezTo>
                  <a:pt x="373921" y="376794"/>
                  <a:pt x="397263" y="376794"/>
                  <a:pt x="411660" y="391190"/>
                </a:cubicBezTo>
                <a:cubicBezTo>
                  <a:pt x="411660" y="391190"/>
                  <a:pt x="411661" y="391191"/>
                  <a:pt x="411661" y="391191"/>
                </a:cubicBezTo>
                <a:lnTo>
                  <a:pt x="451244" y="430774"/>
                </a:lnTo>
                <a:lnTo>
                  <a:pt x="462440" y="419578"/>
                </a:lnTo>
                <a:lnTo>
                  <a:pt x="422857" y="379995"/>
                </a:lnTo>
                <a:cubicBezTo>
                  <a:pt x="412996" y="370080"/>
                  <a:pt x="399578" y="364522"/>
                  <a:pt x="385593" y="364560"/>
                </a:cubicBezTo>
                <a:close/>
              </a:path>
            </a:pathLst>
          </a:custGeom>
          <a:solidFill>
            <a:srgbClr val="FFFFFF">
              <a:alpha val="49411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788" name="Google Shape;3788;p19"/>
          <p:cNvGrpSpPr/>
          <p:nvPr/>
        </p:nvGrpSpPr>
        <p:grpSpPr>
          <a:xfrm>
            <a:off x="174261" y="3190310"/>
            <a:ext cx="477811" cy="492854"/>
            <a:chOff x="183129" y="3298366"/>
            <a:chExt cx="477811" cy="492854"/>
          </a:xfrm>
        </p:grpSpPr>
        <p:sp>
          <p:nvSpPr>
            <p:cNvPr id="3789" name="Google Shape;3789;p19"/>
            <p:cNvSpPr/>
            <p:nvPr/>
          </p:nvSpPr>
          <p:spPr>
            <a:xfrm>
              <a:off x="317679" y="3416778"/>
              <a:ext cx="12970" cy="56596"/>
            </a:xfrm>
            <a:custGeom>
              <a:avLst/>
              <a:gdLst/>
              <a:ahLst/>
              <a:cxnLst/>
              <a:rect l="l" t="t" r="r" b="b"/>
              <a:pathLst>
                <a:path w="12970" h="56596" extrusionOk="0">
                  <a:moveTo>
                    <a:pt x="6488" y="0"/>
                  </a:moveTo>
                  <a:cubicBezTo>
                    <a:pt x="6487" y="0"/>
                    <a:pt x="6486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4"/>
                  </a:cubicBezTo>
                  <a:lnTo>
                    <a:pt x="0" y="50112"/>
                  </a:lnTo>
                  <a:cubicBezTo>
                    <a:pt x="0" y="53693"/>
                    <a:pt x="2903" y="56597"/>
                    <a:pt x="6485" y="56597"/>
                  </a:cubicBezTo>
                  <a:cubicBezTo>
                    <a:pt x="10067" y="56597"/>
                    <a:pt x="12970" y="53693"/>
                    <a:pt x="12970" y="50112"/>
                  </a:cubicBezTo>
                  <a:lnTo>
                    <a:pt x="12970" y="6484"/>
                  </a:lnTo>
                  <a:cubicBezTo>
                    <a:pt x="12970" y="2905"/>
                    <a:pt x="10069" y="1"/>
                    <a:pt x="6488" y="0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0" name="Google Shape;3790;p19"/>
            <p:cNvSpPr/>
            <p:nvPr/>
          </p:nvSpPr>
          <p:spPr>
            <a:xfrm>
              <a:off x="343617" y="3410547"/>
              <a:ext cx="12970" cy="37896"/>
            </a:xfrm>
            <a:custGeom>
              <a:avLst/>
              <a:gdLst/>
              <a:ahLst/>
              <a:cxnLst/>
              <a:rect l="l" t="t" r="r" b="b"/>
              <a:pathLst>
                <a:path w="12970" h="37896" extrusionOk="0">
                  <a:moveTo>
                    <a:pt x="6489" y="0"/>
                  </a:moveTo>
                  <a:cubicBezTo>
                    <a:pt x="6488" y="0"/>
                    <a:pt x="6487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4"/>
                  </a:cubicBezTo>
                  <a:lnTo>
                    <a:pt x="0" y="31411"/>
                  </a:lnTo>
                  <a:cubicBezTo>
                    <a:pt x="0" y="34993"/>
                    <a:pt x="2903" y="37896"/>
                    <a:pt x="6485" y="37896"/>
                  </a:cubicBezTo>
                  <a:cubicBezTo>
                    <a:pt x="10067" y="37896"/>
                    <a:pt x="12970" y="34993"/>
                    <a:pt x="12970" y="31411"/>
                  </a:cubicBezTo>
                  <a:lnTo>
                    <a:pt x="12970" y="6484"/>
                  </a:lnTo>
                  <a:cubicBezTo>
                    <a:pt x="12972" y="2904"/>
                    <a:pt x="10070" y="1"/>
                    <a:pt x="6489" y="0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1" name="Google Shape;3791;p19"/>
            <p:cNvSpPr/>
            <p:nvPr/>
          </p:nvSpPr>
          <p:spPr>
            <a:xfrm>
              <a:off x="369559" y="3429242"/>
              <a:ext cx="12970" cy="44134"/>
            </a:xfrm>
            <a:custGeom>
              <a:avLst/>
              <a:gdLst/>
              <a:ahLst/>
              <a:cxnLst/>
              <a:rect l="l" t="t" r="r" b="b"/>
              <a:pathLst>
                <a:path w="12970" h="44134" extrusionOk="0">
                  <a:moveTo>
                    <a:pt x="6488" y="0"/>
                  </a:moveTo>
                  <a:cubicBezTo>
                    <a:pt x="6487" y="0"/>
                    <a:pt x="6486" y="0"/>
                    <a:pt x="6485" y="0"/>
                  </a:cubicBezTo>
                  <a:cubicBezTo>
                    <a:pt x="2904" y="-1"/>
                    <a:pt x="1" y="2901"/>
                    <a:pt x="0" y="6481"/>
                  </a:cubicBezTo>
                  <a:cubicBezTo>
                    <a:pt x="0" y="6482"/>
                    <a:pt x="0" y="6483"/>
                    <a:pt x="0" y="6485"/>
                  </a:cubicBezTo>
                  <a:lnTo>
                    <a:pt x="0" y="37650"/>
                  </a:lnTo>
                  <a:cubicBezTo>
                    <a:pt x="0" y="41231"/>
                    <a:pt x="2903" y="44135"/>
                    <a:pt x="6485" y="44135"/>
                  </a:cubicBezTo>
                  <a:cubicBezTo>
                    <a:pt x="10067" y="44135"/>
                    <a:pt x="12970" y="41231"/>
                    <a:pt x="12970" y="37650"/>
                  </a:cubicBezTo>
                  <a:lnTo>
                    <a:pt x="12970" y="6485"/>
                  </a:lnTo>
                  <a:cubicBezTo>
                    <a:pt x="12970" y="2904"/>
                    <a:pt x="10069" y="1"/>
                    <a:pt x="6488" y="0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2" name="Google Shape;3792;p19"/>
            <p:cNvSpPr/>
            <p:nvPr/>
          </p:nvSpPr>
          <p:spPr>
            <a:xfrm>
              <a:off x="183129" y="3298366"/>
              <a:ext cx="477811" cy="492854"/>
            </a:xfrm>
            <a:custGeom>
              <a:avLst/>
              <a:gdLst/>
              <a:ahLst/>
              <a:cxnLst/>
              <a:rect l="l" t="t" r="r" b="b"/>
              <a:pathLst>
                <a:path w="477811" h="492854" extrusionOk="0">
                  <a:moveTo>
                    <a:pt x="476937" y="432666"/>
                  </a:moveTo>
                  <a:lnTo>
                    <a:pt x="446324" y="379811"/>
                  </a:lnTo>
                  <a:lnTo>
                    <a:pt x="476215" y="345562"/>
                  </a:lnTo>
                  <a:cubicBezTo>
                    <a:pt x="477656" y="343907"/>
                    <a:pt x="478163" y="341638"/>
                    <a:pt x="477565" y="339528"/>
                  </a:cubicBezTo>
                  <a:cubicBezTo>
                    <a:pt x="476963" y="337416"/>
                    <a:pt x="475337" y="335750"/>
                    <a:pt x="473240" y="335101"/>
                  </a:cubicBezTo>
                  <a:lnTo>
                    <a:pt x="472056" y="334746"/>
                  </a:lnTo>
                  <a:cubicBezTo>
                    <a:pt x="450787" y="328951"/>
                    <a:pt x="430431" y="320217"/>
                    <a:pt x="411576" y="308793"/>
                  </a:cubicBezTo>
                  <a:cubicBezTo>
                    <a:pt x="411415" y="308700"/>
                    <a:pt x="411226" y="308660"/>
                    <a:pt x="411056" y="308580"/>
                  </a:cubicBezTo>
                  <a:cubicBezTo>
                    <a:pt x="410867" y="308490"/>
                    <a:pt x="410672" y="308410"/>
                    <a:pt x="410474" y="308341"/>
                  </a:cubicBezTo>
                  <a:cubicBezTo>
                    <a:pt x="409813" y="308097"/>
                    <a:pt x="409118" y="307960"/>
                    <a:pt x="408414" y="307931"/>
                  </a:cubicBezTo>
                  <a:cubicBezTo>
                    <a:pt x="408373" y="307930"/>
                    <a:pt x="408338" y="307907"/>
                    <a:pt x="408296" y="307907"/>
                  </a:cubicBezTo>
                  <a:lnTo>
                    <a:pt x="408188" y="307907"/>
                  </a:lnTo>
                  <a:cubicBezTo>
                    <a:pt x="408035" y="307910"/>
                    <a:pt x="407909" y="307988"/>
                    <a:pt x="407759" y="308000"/>
                  </a:cubicBezTo>
                  <a:cubicBezTo>
                    <a:pt x="407109" y="308023"/>
                    <a:pt x="406468" y="308153"/>
                    <a:pt x="405860" y="308385"/>
                  </a:cubicBezTo>
                  <a:cubicBezTo>
                    <a:pt x="405802" y="308408"/>
                    <a:pt x="405738" y="308412"/>
                    <a:pt x="405681" y="308436"/>
                  </a:cubicBezTo>
                  <a:lnTo>
                    <a:pt x="405630" y="308451"/>
                  </a:lnTo>
                  <a:lnTo>
                    <a:pt x="387711" y="316307"/>
                  </a:lnTo>
                  <a:cubicBezTo>
                    <a:pt x="393954" y="286860"/>
                    <a:pt x="397354" y="256883"/>
                    <a:pt x="397863" y="226786"/>
                  </a:cubicBezTo>
                  <a:cubicBezTo>
                    <a:pt x="398027" y="226077"/>
                    <a:pt x="398068" y="225345"/>
                    <a:pt x="397981" y="224623"/>
                  </a:cubicBezTo>
                  <a:cubicBezTo>
                    <a:pt x="398209" y="223266"/>
                    <a:pt x="397996" y="221871"/>
                    <a:pt x="397371" y="220644"/>
                  </a:cubicBezTo>
                  <a:lnTo>
                    <a:pt x="335773" y="103731"/>
                  </a:lnTo>
                  <a:lnTo>
                    <a:pt x="335751" y="103644"/>
                  </a:lnTo>
                  <a:cubicBezTo>
                    <a:pt x="335731" y="103603"/>
                    <a:pt x="335693" y="103579"/>
                    <a:pt x="335673" y="103539"/>
                  </a:cubicBezTo>
                  <a:lnTo>
                    <a:pt x="335631" y="103460"/>
                  </a:lnTo>
                  <a:cubicBezTo>
                    <a:pt x="335316" y="102882"/>
                    <a:pt x="334915" y="102356"/>
                    <a:pt x="334439" y="101900"/>
                  </a:cubicBezTo>
                  <a:cubicBezTo>
                    <a:pt x="334215" y="101682"/>
                    <a:pt x="333975" y="101483"/>
                    <a:pt x="333721" y="101302"/>
                  </a:cubicBezTo>
                  <a:cubicBezTo>
                    <a:pt x="333598" y="101211"/>
                    <a:pt x="333500" y="101091"/>
                    <a:pt x="333370" y="101009"/>
                  </a:cubicBezTo>
                  <a:lnTo>
                    <a:pt x="176112" y="1012"/>
                  </a:lnTo>
                  <a:cubicBezTo>
                    <a:pt x="174205" y="-200"/>
                    <a:pt x="171805" y="-332"/>
                    <a:pt x="169776" y="664"/>
                  </a:cubicBezTo>
                  <a:lnTo>
                    <a:pt x="132799" y="18805"/>
                  </a:lnTo>
                  <a:cubicBezTo>
                    <a:pt x="131906" y="18912"/>
                    <a:pt x="131046" y="19207"/>
                    <a:pt x="130275" y="19669"/>
                  </a:cubicBezTo>
                  <a:lnTo>
                    <a:pt x="68474" y="58452"/>
                  </a:lnTo>
                  <a:cubicBezTo>
                    <a:pt x="66556" y="59656"/>
                    <a:pt x="65405" y="61773"/>
                    <a:pt x="65437" y="64038"/>
                  </a:cubicBezTo>
                  <a:cubicBezTo>
                    <a:pt x="65722" y="83732"/>
                    <a:pt x="67153" y="104513"/>
                    <a:pt x="69564" y="125885"/>
                  </a:cubicBezTo>
                  <a:cubicBezTo>
                    <a:pt x="55140" y="118987"/>
                    <a:pt x="38924" y="116758"/>
                    <a:pt x="23174" y="119508"/>
                  </a:cubicBezTo>
                  <a:cubicBezTo>
                    <a:pt x="18095" y="120297"/>
                    <a:pt x="12947" y="120545"/>
                    <a:pt x="7816" y="120249"/>
                  </a:cubicBezTo>
                  <a:lnTo>
                    <a:pt x="6971" y="120185"/>
                  </a:lnTo>
                  <a:cubicBezTo>
                    <a:pt x="3401" y="119916"/>
                    <a:pt x="288" y="122592"/>
                    <a:pt x="18" y="126163"/>
                  </a:cubicBezTo>
                  <a:cubicBezTo>
                    <a:pt x="-97" y="127697"/>
                    <a:pt x="336" y="129220"/>
                    <a:pt x="1240" y="130464"/>
                  </a:cubicBezTo>
                  <a:lnTo>
                    <a:pt x="37591" y="180479"/>
                  </a:lnTo>
                  <a:cubicBezTo>
                    <a:pt x="25873" y="200628"/>
                    <a:pt x="26365" y="231612"/>
                    <a:pt x="40397" y="261708"/>
                  </a:cubicBezTo>
                  <a:lnTo>
                    <a:pt x="48380" y="280055"/>
                  </a:lnTo>
                  <a:cubicBezTo>
                    <a:pt x="49199" y="281931"/>
                    <a:pt x="50855" y="283311"/>
                    <a:pt x="52848" y="283778"/>
                  </a:cubicBezTo>
                  <a:cubicBezTo>
                    <a:pt x="53859" y="284007"/>
                    <a:pt x="54909" y="283998"/>
                    <a:pt x="55917" y="283753"/>
                  </a:cubicBezTo>
                  <a:cubicBezTo>
                    <a:pt x="72614" y="282159"/>
                    <a:pt x="89459" y="284016"/>
                    <a:pt x="105407" y="289211"/>
                  </a:cubicBezTo>
                  <a:cubicBezTo>
                    <a:pt x="128141" y="361306"/>
                    <a:pt x="162476" y="429213"/>
                    <a:pt x="207062" y="490259"/>
                  </a:cubicBezTo>
                  <a:cubicBezTo>
                    <a:pt x="208288" y="491893"/>
                    <a:pt x="210212" y="492856"/>
                    <a:pt x="212255" y="492855"/>
                  </a:cubicBezTo>
                  <a:cubicBezTo>
                    <a:pt x="212395" y="492855"/>
                    <a:pt x="212537" y="492848"/>
                    <a:pt x="212680" y="492842"/>
                  </a:cubicBezTo>
                  <a:cubicBezTo>
                    <a:pt x="234960" y="491467"/>
                    <a:pt x="256371" y="483693"/>
                    <a:pt x="274342" y="470453"/>
                  </a:cubicBezTo>
                  <a:cubicBezTo>
                    <a:pt x="291363" y="465875"/>
                    <a:pt x="307133" y="457522"/>
                    <a:pt x="320484" y="446014"/>
                  </a:cubicBezTo>
                  <a:cubicBezTo>
                    <a:pt x="328547" y="448773"/>
                    <a:pt x="336995" y="450242"/>
                    <a:pt x="345516" y="450368"/>
                  </a:cubicBezTo>
                  <a:cubicBezTo>
                    <a:pt x="354903" y="450715"/>
                    <a:pt x="364179" y="448248"/>
                    <a:pt x="372153" y="443281"/>
                  </a:cubicBezTo>
                  <a:cubicBezTo>
                    <a:pt x="372446" y="443112"/>
                    <a:pt x="372699" y="442893"/>
                    <a:pt x="372987" y="442715"/>
                  </a:cubicBezTo>
                  <a:cubicBezTo>
                    <a:pt x="373105" y="442645"/>
                    <a:pt x="373235" y="442619"/>
                    <a:pt x="373350" y="442540"/>
                  </a:cubicBezTo>
                  <a:lnTo>
                    <a:pt x="409899" y="417317"/>
                  </a:lnTo>
                  <a:cubicBezTo>
                    <a:pt x="428218" y="428192"/>
                    <a:pt x="447967" y="436452"/>
                    <a:pt x="468572" y="441856"/>
                  </a:cubicBezTo>
                  <a:lnTo>
                    <a:pt x="469415" y="442115"/>
                  </a:lnTo>
                  <a:cubicBezTo>
                    <a:pt x="470035" y="442302"/>
                    <a:pt x="470679" y="442399"/>
                    <a:pt x="471327" y="442400"/>
                  </a:cubicBezTo>
                  <a:cubicBezTo>
                    <a:pt x="474908" y="442401"/>
                    <a:pt x="477811" y="439497"/>
                    <a:pt x="477811" y="435917"/>
                  </a:cubicBezTo>
                  <a:cubicBezTo>
                    <a:pt x="477811" y="434775"/>
                    <a:pt x="477509" y="433653"/>
                    <a:pt x="476937" y="432666"/>
                  </a:cubicBezTo>
                  <a:close/>
                  <a:moveTo>
                    <a:pt x="383389" y="221927"/>
                  </a:moveTo>
                  <a:lnTo>
                    <a:pt x="355697" y="234018"/>
                  </a:lnTo>
                  <a:lnTo>
                    <a:pt x="299868" y="128048"/>
                  </a:lnTo>
                  <a:lnTo>
                    <a:pt x="327055" y="115008"/>
                  </a:lnTo>
                  <a:lnTo>
                    <a:pt x="383389" y="221927"/>
                  </a:lnTo>
                  <a:close/>
                  <a:moveTo>
                    <a:pt x="384528" y="235577"/>
                  </a:moveTo>
                  <a:cubicBezTo>
                    <a:pt x="383602" y="262988"/>
                    <a:pt x="380193" y="290257"/>
                    <a:pt x="374343" y="317053"/>
                  </a:cubicBezTo>
                  <a:cubicBezTo>
                    <a:pt x="374312" y="317192"/>
                    <a:pt x="374287" y="317350"/>
                    <a:pt x="374261" y="317515"/>
                  </a:cubicBezTo>
                  <a:lnTo>
                    <a:pt x="372985" y="322764"/>
                  </a:lnTo>
                  <a:lnTo>
                    <a:pt x="366135" y="325767"/>
                  </a:lnTo>
                  <a:cubicBezTo>
                    <a:pt x="365899" y="325910"/>
                    <a:pt x="365673" y="326068"/>
                    <a:pt x="365459" y="326242"/>
                  </a:cubicBezTo>
                  <a:cubicBezTo>
                    <a:pt x="365191" y="326342"/>
                    <a:pt x="364930" y="326460"/>
                    <a:pt x="364679" y="326596"/>
                  </a:cubicBezTo>
                  <a:cubicBezTo>
                    <a:pt x="360089" y="329378"/>
                    <a:pt x="354866" y="330943"/>
                    <a:pt x="349503" y="331144"/>
                  </a:cubicBezTo>
                  <a:cubicBezTo>
                    <a:pt x="355154" y="303350"/>
                    <a:pt x="358310" y="275107"/>
                    <a:pt x="358936" y="246751"/>
                  </a:cubicBezTo>
                  <a:lnTo>
                    <a:pt x="384528" y="235577"/>
                  </a:lnTo>
                  <a:close/>
                  <a:moveTo>
                    <a:pt x="172221" y="13907"/>
                  </a:moveTo>
                  <a:lnTo>
                    <a:pt x="316536" y="105672"/>
                  </a:lnTo>
                  <a:lnTo>
                    <a:pt x="291445" y="117707"/>
                  </a:lnTo>
                  <a:lnTo>
                    <a:pt x="147304" y="26131"/>
                  </a:lnTo>
                  <a:lnTo>
                    <a:pt x="172221" y="13907"/>
                  </a:lnTo>
                  <a:close/>
                  <a:moveTo>
                    <a:pt x="133685" y="32842"/>
                  </a:moveTo>
                  <a:lnTo>
                    <a:pt x="286050" y="129641"/>
                  </a:lnTo>
                  <a:lnTo>
                    <a:pt x="346086" y="243597"/>
                  </a:lnTo>
                  <a:cubicBezTo>
                    <a:pt x="345611" y="272833"/>
                    <a:pt x="342368" y="301958"/>
                    <a:pt x="336401" y="330582"/>
                  </a:cubicBezTo>
                  <a:cubicBezTo>
                    <a:pt x="332168" y="329906"/>
                    <a:pt x="327998" y="328878"/>
                    <a:pt x="323934" y="327509"/>
                  </a:cubicBezTo>
                  <a:cubicBezTo>
                    <a:pt x="329381" y="301344"/>
                    <a:pt x="332439" y="274736"/>
                    <a:pt x="333072" y="248017"/>
                  </a:cubicBezTo>
                  <a:cubicBezTo>
                    <a:pt x="333099" y="246909"/>
                    <a:pt x="332842" y="245812"/>
                    <a:pt x="332325" y="244832"/>
                  </a:cubicBezTo>
                  <a:lnTo>
                    <a:pt x="276683" y="139261"/>
                  </a:lnTo>
                  <a:cubicBezTo>
                    <a:pt x="276156" y="138260"/>
                    <a:pt x="275377" y="137415"/>
                    <a:pt x="274422" y="136810"/>
                  </a:cubicBezTo>
                  <a:lnTo>
                    <a:pt x="137140" y="49522"/>
                  </a:lnTo>
                  <a:cubicBezTo>
                    <a:pt x="135031" y="48178"/>
                    <a:pt x="132337" y="48169"/>
                    <a:pt x="130218" y="49497"/>
                  </a:cubicBezTo>
                  <a:lnTo>
                    <a:pt x="94810" y="71675"/>
                  </a:lnTo>
                  <a:cubicBezTo>
                    <a:pt x="92841" y="72909"/>
                    <a:pt x="91682" y="75103"/>
                    <a:pt x="91773" y="77425"/>
                  </a:cubicBezTo>
                  <a:cubicBezTo>
                    <a:pt x="93111" y="107948"/>
                    <a:pt x="96463" y="138348"/>
                    <a:pt x="101808" y="168429"/>
                  </a:cubicBezTo>
                  <a:cubicBezTo>
                    <a:pt x="97007" y="167242"/>
                    <a:pt x="92463" y="166325"/>
                    <a:pt x="88216" y="165650"/>
                  </a:cubicBezTo>
                  <a:cubicBezTo>
                    <a:pt x="87717" y="162669"/>
                    <a:pt x="87221" y="159715"/>
                    <a:pt x="86757" y="156759"/>
                  </a:cubicBezTo>
                  <a:cubicBezTo>
                    <a:pt x="85665" y="149888"/>
                    <a:pt x="84700" y="143139"/>
                    <a:pt x="83863" y="136512"/>
                  </a:cubicBezTo>
                  <a:cubicBezTo>
                    <a:pt x="80827" y="113619"/>
                    <a:pt x="79027" y="90577"/>
                    <a:pt x="78470" y="67489"/>
                  </a:cubicBezTo>
                  <a:lnTo>
                    <a:pt x="133685" y="32842"/>
                  </a:lnTo>
                  <a:close/>
                  <a:moveTo>
                    <a:pt x="192933" y="193186"/>
                  </a:moveTo>
                  <a:cubicBezTo>
                    <a:pt x="192932" y="193186"/>
                    <a:pt x="192931" y="193186"/>
                    <a:pt x="192930" y="193186"/>
                  </a:cubicBezTo>
                  <a:cubicBezTo>
                    <a:pt x="189349" y="193185"/>
                    <a:pt x="186446" y="196087"/>
                    <a:pt x="186445" y="199667"/>
                  </a:cubicBezTo>
                  <a:cubicBezTo>
                    <a:pt x="186445" y="199668"/>
                    <a:pt x="186445" y="199669"/>
                    <a:pt x="186445" y="199670"/>
                  </a:cubicBezTo>
                  <a:lnTo>
                    <a:pt x="186445" y="211516"/>
                  </a:lnTo>
                  <a:cubicBezTo>
                    <a:pt x="182068" y="208101"/>
                    <a:pt x="177748" y="204945"/>
                    <a:pt x="173475" y="201986"/>
                  </a:cubicBezTo>
                  <a:lnTo>
                    <a:pt x="173475" y="174768"/>
                  </a:lnTo>
                  <a:cubicBezTo>
                    <a:pt x="173475" y="171186"/>
                    <a:pt x="170572" y="168283"/>
                    <a:pt x="166990" y="168283"/>
                  </a:cubicBezTo>
                  <a:cubicBezTo>
                    <a:pt x="163408" y="168283"/>
                    <a:pt x="160505" y="171186"/>
                    <a:pt x="160505" y="174768"/>
                  </a:cubicBezTo>
                  <a:lnTo>
                    <a:pt x="160505" y="193519"/>
                  </a:lnTo>
                  <a:cubicBezTo>
                    <a:pt x="146393" y="184829"/>
                    <a:pt x="131343" y="177762"/>
                    <a:pt x="115643" y="172454"/>
                  </a:cubicBezTo>
                  <a:cubicBezTo>
                    <a:pt x="110047" y="142128"/>
                    <a:pt x="106456" y="111466"/>
                    <a:pt x="104892" y="80667"/>
                  </a:cubicBezTo>
                  <a:lnTo>
                    <a:pt x="133634" y="62663"/>
                  </a:lnTo>
                  <a:lnTo>
                    <a:pt x="266012" y="146828"/>
                  </a:lnTo>
                  <a:lnTo>
                    <a:pt x="320058" y="249371"/>
                  </a:lnTo>
                  <a:cubicBezTo>
                    <a:pt x="319383" y="273942"/>
                    <a:pt x="316591" y="298409"/>
                    <a:pt x="311711" y="322500"/>
                  </a:cubicBezTo>
                  <a:cubicBezTo>
                    <a:pt x="291794" y="312954"/>
                    <a:pt x="266240" y="294007"/>
                    <a:pt x="234905" y="257945"/>
                  </a:cubicBezTo>
                  <a:cubicBezTo>
                    <a:pt x="223915" y="245236"/>
                    <a:pt x="212056" y="233305"/>
                    <a:pt x="199415" y="222236"/>
                  </a:cubicBezTo>
                  <a:lnTo>
                    <a:pt x="199415" y="199669"/>
                  </a:lnTo>
                  <a:cubicBezTo>
                    <a:pt x="199416" y="196090"/>
                    <a:pt x="196514" y="193187"/>
                    <a:pt x="192933" y="193186"/>
                  </a:cubicBezTo>
                  <a:close/>
                  <a:moveTo>
                    <a:pt x="19122" y="133004"/>
                  </a:moveTo>
                  <a:cubicBezTo>
                    <a:pt x="21006" y="132826"/>
                    <a:pt x="22862" y="132611"/>
                    <a:pt x="24699" y="132389"/>
                  </a:cubicBezTo>
                  <a:cubicBezTo>
                    <a:pt x="40878" y="129488"/>
                    <a:pt x="57558" y="132730"/>
                    <a:pt x="71473" y="141481"/>
                  </a:cubicBezTo>
                  <a:cubicBezTo>
                    <a:pt x="72024" y="145664"/>
                    <a:pt x="72640" y="149909"/>
                    <a:pt x="73289" y="154187"/>
                  </a:cubicBezTo>
                  <a:lnTo>
                    <a:pt x="68908" y="156511"/>
                  </a:lnTo>
                  <a:cubicBezTo>
                    <a:pt x="68418" y="156770"/>
                    <a:pt x="51344" y="165619"/>
                    <a:pt x="51344" y="165619"/>
                  </a:cubicBezTo>
                  <a:lnTo>
                    <a:pt x="51442" y="165807"/>
                  </a:lnTo>
                  <a:cubicBezTo>
                    <a:pt x="51166" y="165907"/>
                    <a:pt x="50882" y="166008"/>
                    <a:pt x="50680" y="166106"/>
                  </a:cubicBezTo>
                  <a:lnTo>
                    <a:pt x="50635" y="166042"/>
                  </a:lnTo>
                  <a:cubicBezTo>
                    <a:pt x="48975" y="167207"/>
                    <a:pt x="47401" y="168489"/>
                    <a:pt x="45925" y="169881"/>
                  </a:cubicBezTo>
                  <a:lnTo>
                    <a:pt x="19122" y="133004"/>
                  </a:lnTo>
                  <a:close/>
                  <a:moveTo>
                    <a:pt x="267653" y="459316"/>
                  </a:moveTo>
                  <a:cubicBezTo>
                    <a:pt x="252419" y="470792"/>
                    <a:pt x="234302" y="477818"/>
                    <a:pt x="215314" y="479612"/>
                  </a:cubicBezTo>
                  <a:cubicBezTo>
                    <a:pt x="174536" y="423103"/>
                    <a:pt x="142695" y="360657"/>
                    <a:pt x="120912" y="294463"/>
                  </a:cubicBezTo>
                  <a:cubicBezTo>
                    <a:pt x="125949" y="296429"/>
                    <a:pt x="131222" y="298771"/>
                    <a:pt x="136660" y="301447"/>
                  </a:cubicBezTo>
                  <a:cubicBezTo>
                    <a:pt x="156662" y="358842"/>
                    <a:pt x="184368" y="413255"/>
                    <a:pt x="219019" y="463191"/>
                  </a:cubicBezTo>
                  <a:cubicBezTo>
                    <a:pt x="220234" y="464914"/>
                    <a:pt x="222211" y="465938"/>
                    <a:pt x="224320" y="465939"/>
                  </a:cubicBezTo>
                  <a:cubicBezTo>
                    <a:pt x="224822" y="465939"/>
                    <a:pt x="225323" y="465881"/>
                    <a:pt x="225811" y="465762"/>
                  </a:cubicBezTo>
                  <a:cubicBezTo>
                    <a:pt x="248827" y="459699"/>
                    <a:pt x="268988" y="445758"/>
                    <a:pt x="282788" y="426366"/>
                  </a:cubicBezTo>
                  <a:cubicBezTo>
                    <a:pt x="286451" y="428931"/>
                    <a:pt x="289987" y="431209"/>
                    <a:pt x="293432" y="433288"/>
                  </a:cubicBezTo>
                  <a:cubicBezTo>
                    <a:pt x="286059" y="443092"/>
                    <a:pt x="277386" y="451848"/>
                    <a:pt x="267653" y="459316"/>
                  </a:cubicBezTo>
                  <a:close/>
                  <a:moveTo>
                    <a:pt x="153997" y="310953"/>
                  </a:moveTo>
                  <a:cubicBezTo>
                    <a:pt x="180755" y="327671"/>
                    <a:pt x="204748" y="348452"/>
                    <a:pt x="225114" y="372548"/>
                  </a:cubicBezTo>
                  <a:cubicBezTo>
                    <a:pt x="239410" y="389351"/>
                    <a:pt x="255240" y="404786"/>
                    <a:pt x="272397" y="418653"/>
                  </a:cubicBezTo>
                  <a:cubicBezTo>
                    <a:pt x="261180" y="434288"/>
                    <a:pt x="245299" y="445969"/>
                    <a:pt x="227032" y="452021"/>
                  </a:cubicBezTo>
                  <a:cubicBezTo>
                    <a:pt x="197037" y="408146"/>
                    <a:pt x="172509" y="360773"/>
                    <a:pt x="153997" y="310953"/>
                  </a:cubicBezTo>
                  <a:close/>
                  <a:moveTo>
                    <a:pt x="301477" y="444126"/>
                  </a:moveTo>
                  <a:cubicBezTo>
                    <a:pt x="302640" y="442680"/>
                    <a:pt x="303754" y="441138"/>
                    <a:pt x="304886" y="439631"/>
                  </a:cubicBezTo>
                  <a:cubicBezTo>
                    <a:pt x="305495" y="439932"/>
                    <a:pt x="306071" y="440170"/>
                    <a:pt x="306671" y="440456"/>
                  </a:cubicBezTo>
                  <a:cubicBezTo>
                    <a:pt x="304963" y="441737"/>
                    <a:pt x="303232" y="442960"/>
                    <a:pt x="301477" y="444126"/>
                  </a:cubicBezTo>
                  <a:close/>
                  <a:moveTo>
                    <a:pt x="365496" y="432141"/>
                  </a:moveTo>
                  <a:cubicBezTo>
                    <a:pt x="365211" y="432312"/>
                    <a:pt x="364937" y="432497"/>
                    <a:pt x="364672" y="432699"/>
                  </a:cubicBezTo>
                  <a:cubicBezTo>
                    <a:pt x="364242" y="433028"/>
                    <a:pt x="321558" y="463774"/>
                    <a:pt x="234904" y="364037"/>
                  </a:cubicBezTo>
                  <a:lnTo>
                    <a:pt x="234904" y="364037"/>
                  </a:lnTo>
                  <a:cubicBezTo>
                    <a:pt x="209926" y="334174"/>
                    <a:pt x="179425" y="309408"/>
                    <a:pt x="145070" y="291094"/>
                  </a:cubicBezTo>
                  <a:cubicBezTo>
                    <a:pt x="144758" y="290899"/>
                    <a:pt x="144430" y="290732"/>
                    <a:pt x="144089" y="290594"/>
                  </a:cubicBezTo>
                  <a:cubicBezTo>
                    <a:pt x="120448" y="277945"/>
                    <a:pt x="94203" y="270924"/>
                    <a:pt x="67403" y="270081"/>
                  </a:cubicBezTo>
                  <a:cubicBezTo>
                    <a:pt x="64389" y="270068"/>
                    <a:pt x="61377" y="270216"/>
                    <a:pt x="58378" y="270525"/>
                  </a:cubicBezTo>
                  <a:lnTo>
                    <a:pt x="52220" y="256377"/>
                  </a:lnTo>
                  <a:cubicBezTo>
                    <a:pt x="39304" y="228679"/>
                    <a:pt x="39179" y="199817"/>
                    <a:pt x="50772" y="183896"/>
                  </a:cubicBezTo>
                  <a:cubicBezTo>
                    <a:pt x="50883" y="183734"/>
                    <a:pt x="51000" y="183588"/>
                    <a:pt x="51094" y="183417"/>
                  </a:cubicBezTo>
                  <a:cubicBezTo>
                    <a:pt x="52753" y="181199"/>
                    <a:pt x="54704" y="179217"/>
                    <a:pt x="56896" y="177525"/>
                  </a:cubicBezTo>
                  <a:cubicBezTo>
                    <a:pt x="66645" y="176322"/>
                    <a:pt x="141925" y="170718"/>
                    <a:pt x="225112" y="266459"/>
                  </a:cubicBezTo>
                  <a:cubicBezTo>
                    <a:pt x="301652" y="354531"/>
                    <a:pt x="348535" y="348047"/>
                    <a:pt x="365602" y="340801"/>
                  </a:cubicBezTo>
                  <a:lnTo>
                    <a:pt x="370732" y="352581"/>
                  </a:lnTo>
                  <a:cubicBezTo>
                    <a:pt x="385933" y="388298"/>
                    <a:pt x="383736" y="421755"/>
                    <a:pt x="365496" y="432141"/>
                  </a:cubicBezTo>
                  <a:close/>
                  <a:moveTo>
                    <a:pt x="391877" y="413994"/>
                  </a:moveTo>
                  <a:cubicBezTo>
                    <a:pt x="395694" y="391391"/>
                    <a:pt x="392471" y="368161"/>
                    <a:pt x="382647" y="347450"/>
                  </a:cubicBezTo>
                  <a:lnTo>
                    <a:pt x="377253" y="335055"/>
                  </a:lnTo>
                  <a:lnTo>
                    <a:pt x="401969" y="324219"/>
                  </a:lnTo>
                  <a:lnTo>
                    <a:pt x="403311" y="406105"/>
                  </a:lnTo>
                  <a:lnTo>
                    <a:pt x="391877" y="413994"/>
                  </a:lnTo>
                  <a:close/>
                  <a:moveTo>
                    <a:pt x="416281" y="405988"/>
                  </a:moveTo>
                  <a:lnTo>
                    <a:pt x="414963" y="325481"/>
                  </a:lnTo>
                  <a:cubicBezTo>
                    <a:pt x="429222" y="333329"/>
                    <a:pt x="444203" y="339787"/>
                    <a:pt x="459699" y="344765"/>
                  </a:cubicBezTo>
                  <a:lnTo>
                    <a:pt x="433500" y="374783"/>
                  </a:lnTo>
                  <a:cubicBezTo>
                    <a:pt x="431675" y="376874"/>
                    <a:pt x="431385" y="379895"/>
                    <a:pt x="432778" y="382294"/>
                  </a:cubicBezTo>
                  <a:lnTo>
                    <a:pt x="457572" y="425099"/>
                  </a:lnTo>
                  <a:cubicBezTo>
                    <a:pt x="443213" y="420101"/>
                    <a:pt x="429383" y="413699"/>
                    <a:pt x="416281" y="405988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793" name="Google Shape;3793;p19"/>
          <p:cNvGrpSpPr/>
          <p:nvPr/>
        </p:nvGrpSpPr>
        <p:grpSpPr>
          <a:xfrm>
            <a:off x="144101" y="2319061"/>
            <a:ext cx="538134" cy="368676"/>
            <a:chOff x="153773" y="2457764"/>
            <a:chExt cx="538134" cy="368676"/>
          </a:xfrm>
        </p:grpSpPr>
        <p:sp>
          <p:nvSpPr>
            <p:cNvPr id="3794" name="Google Shape;3794;p19"/>
            <p:cNvSpPr/>
            <p:nvPr/>
          </p:nvSpPr>
          <p:spPr>
            <a:xfrm>
              <a:off x="415451" y="2595289"/>
              <a:ext cx="29221" cy="29973"/>
            </a:xfrm>
            <a:custGeom>
              <a:avLst/>
              <a:gdLst/>
              <a:ahLst/>
              <a:cxnLst/>
              <a:rect l="l" t="t" r="r" b="b"/>
              <a:pathLst>
                <a:path w="29221" h="29973" extrusionOk="0">
                  <a:moveTo>
                    <a:pt x="21401" y="14334"/>
                  </a:moveTo>
                  <a:lnTo>
                    <a:pt x="15640" y="14334"/>
                  </a:lnTo>
                  <a:lnTo>
                    <a:pt x="15640" y="7820"/>
                  </a:lnTo>
                  <a:cubicBezTo>
                    <a:pt x="15640" y="3501"/>
                    <a:pt x="12139" y="0"/>
                    <a:pt x="7820" y="0"/>
                  </a:cubicBezTo>
                  <a:cubicBezTo>
                    <a:pt x="3501" y="0"/>
                    <a:pt x="0" y="3501"/>
                    <a:pt x="0" y="7820"/>
                  </a:cubicBezTo>
                  <a:lnTo>
                    <a:pt x="0" y="22154"/>
                  </a:lnTo>
                  <a:cubicBezTo>
                    <a:pt x="0" y="26473"/>
                    <a:pt x="3501" y="29974"/>
                    <a:pt x="7820" y="29974"/>
                  </a:cubicBezTo>
                  <a:lnTo>
                    <a:pt x="21401" y="29974"/>
                  </a:lnTo>
                  <a:cubicBezTo>
                    <a:pt x="25720" y="29974"/>
                    <a:pt x="29221" y="26473"/>
                    <a:pt x="29221" y="22154"/>
                  </a:cubicBezTo>
                  <a:cubicBezTo>
                    <a:pt x="29221" y="17835"/>
                    <a:pt x="25720" y="14334"/>
                    <a:pt x="21401" y="14334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795" name="Google Shape;3795;p19"/>
            <p:cNvGrpSpPr/>
            <p:nvPr/>
          </p:nvGrpSpPr>
          <p:grpSpPr>
            <a:xfrm>
              <a:off x="153773" y="2457764"/>
              <a:ext cx="538134" cy="368676"/>
              <a:chOff x="153773" y="2457764"/>
              <a:chExt cx="538134" cy="368676"/>
            </a:xfrm>
          </p:grpSpPr>
          <p:sp>
            <p:nvSpPr>
              <p:cNvPr id="3796" name="Google Shape;3796;p19"/>
              <p:cNvSpPr/>
              <p:nvPr/>
            </p:nvSpPr>
            <p:spPr>
              <a:xfrm>
                <a:off x="366954" y="2492312"/>
                <a:ext cx="112633" cy="42222"/>
              </a:xfrm>
              <a:custGeom>
                <a:avLst/>
                <a:gdLst/>
                <a:ahLst/>
                <a:cxnLst/>
                <a:rect l="l" t="t" r="r" b="b"/>
                <a:pathLst>
                  <a:path w="112633" h="42222" extrusionOk="0">
                    <a:moveTo>
                      <a:pt x="107168" y="23465"/>
                    </a:moveTo>
                    <a:lnTo>
                      <a:pt x="107167" y="23465"/>
                    </a:lnTo>
                    <a:lnTo>
                      <a:pt x="64032" y="1818"/>
                    </a:lnTo>
                    <a:cubicBezTo>
                      <a:pt x="59202" y="-607"/>
                      <a:pt x="53432" y="-606"/>
                      <a:pt x="48601" y="1818"/>
                    </a:cubicBezTo>
                    <a:lnTo>
                      <a:pt x="5465" y="23465"/>
                    </a:lnTo>
                    <a:cubicBezTo>
                      <a:pt x="1344" y="25535"/>
                      <a:pt x="-792" y="30114"/>
                      <a:pt x="271" y="34601"/>
                    </a:cubicBezTo>
                    <a:cubicBezTo>
                      <a:pt x="1334" y="39088"/>
                      <a:pt x="5298" y="42222"/>
                      <a:pt x="9909" y="42222"/>
                    </a:cubicBezTo>
                    <a:lnTo>
                      <a:pt x="102725" y="42222"/>
                    </a:lnTo>
                    <a:cubicBezTo>
                      <a:pt x="107336" y="42222"/>
                      <a:pt x="111300" y="39088"/>
                      <a:pt x="112363" y="34601"/>
                    </a:cubicBezTo>
                    <a:cubicBezTo>
                      <a:pt x="113425" y="30114"/>
                      <a:pt x="111290" y="25535"/>
                      <a:pt x="107168" y="23465"/>
                    </a:cubicBezTo>
                    <a:close/>
                    <a:moveTo>
                      <a:pt x="34119" y="26583"/>
                    </a:moveTo>
                    <a:lnTo>
                      <a:pt x="55614" y="15796"/>
                    </a:lnTo>
                    <a:cubicBezTo>
                      <a:pt x="56055" y="15575"/>
                      <a:pt x="56580" y="15576"/>
                      <a:pt x="57017" y="15796"/>
                    </a:cubicBezTo>
                    <a:lnTo>
                      <a:pt x="78512" y="26583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97" name="Google Shape;3797;p19"/>
              <p:cNvSpPr/>
              <p:nvPr/>
            </p:nvSpPr>
            <p:spPr>
              <a:xfrm>
                <a:off x="153773" y="2457764"/>
                <a:ext cx="538134" cy="368676"/>
              </a:xfrm>
              <a:custGeom>
                <a:avLst/>
                <a:gdLst/>
                <a:ahLst/>
                <a:cxnLst/>
                <a:rect l="l" t="t" r="r" b="b"/>
                <a:pathLst>
                  <a:path w="538134" h="368676" extrusionOk="0">
                    <a:moveTo>
                      <a:pt x="530295" y="213227"/>
                    </a:moveTo>
                    <a:lnTo>
                      <a:pt x="530295" y="169151"/>
                    </a:lnTo>
                    <a:cubicBezTo>
                      <a:pt x="530295" y="164717"/>
                      <a:pt x="528654" y="160442"/>
                      <a:pt x="525687" y="157148"/>
                    </a:cubicBezTo>
                    <a:lnTo>
                      <a:pt x="508537" y="138107"/>
                    </a:lnTo>
                    <a:cubicBezTo>
                      <a:pt x="503802" y="132850"/>
                      <a:pt x="497028" y="129834"/>
                      <a:pt x="489952" y="129834"/>
                    </a:cubicBezTo>
                    <a:lnTo>
                      <a:pt x="384918" y="129834"/>
                    </a:lnTo>
                    <a:lnTo>
                      <a:pt x="384918" y="106563"/>
                    </a:lnTo>
                    <a:lnTo>
                      <a:pt x="400209" y="106563"/>
                    </a:lnTo>
                    <a:cubicBezTo>
                      <a:pt x="407406" y="106563"/>
                      <a:pt x="413242" y="100728"/>
                      <a:pt x="413242" y="93530"/>
                    </a:cubicBezTo>
                    <a:lnTo>
                      <a:pt x="413242" y="79308"/>
                    </a:lnTo>
                    <a:cubicBezTo>
                      <a:pt x="413242" y="73157"/>
                      <a:pt x="409827" y="67623"/>
                      <a:pt x="404329" y="64863"/>
                    </a:cubicBezTo>
                    <a:lnTo>
                      <a:pt x="280019" y="2480"/>
                    </a:lnTo>
                    <a:cubicBezTo>
                      <a:pt x="273431" y="-826"/>
                      <a:pt x="265564" y="-827"/>
                      <a:pt x="258975" y="2480"/>
                    </a:cubicBezTo>
                    <a:lnTo>
                      <a:pt x="134664" y="64863"/>
                    </a:lnTo>
                    <a:cubicBezTo>
                      <a:pt x="129167" y="67622"/>
                      <a:pt x="125752" y="73157"/>
                      <a:pt x="125752" y="79308"/>
                    </a:cubicBezTo>
                    <a:lnTo>
                      <a:pt x="125752" y="93530"/>
                    </a:lnTo>
                    <a:cubicBezTo>
                      <a:pt x="125752" y="100728"/>
                      <a:pt x="131587" y="106563"/>
                      <a:pt x="138785" y="106563"/>
                    </a:cubicBezTo>
                    <a:lnTo>
                      <a:pt x="154076" y="106563"/>
                    </a:lnTo>
                    <a:lnTo>
                      <a:pt x="154076" y="129834"/>
                    </a:lnTo>
                    <a:lnTo>
                      <a:pt x="49040" y="129834"/>
                    </a:lnTo>
                    <a:cubicBezTo>
                      <a:pt x="41952" y="129834"/>
                      <a:pt x="35198" y="132841"/>
                      <a:pt x="30456" y="138107"/>
                    </a:cubicBezTo>
                    <a:lnTo>
                      <a:pt x="13305" y="157150"/>
                    </a:lnTo>
                    <a:cubicBezTo>
                      <a:pt x="10339" y="160443"/>
                      <a:pt x="8697" y="164719"/>
                      <a:pt x="8697" y="169151"/>
                    </a:cubicBezTo>
                    <a:lnTo>
                      <a:pt x="8697" y="212825"/>
                    </a:lnTo>
                    <a:cubicBezTo>
                      <a:pt x="3598" y="214941"/>
                      <a:pt x="0" y="219970"/>
                      <a:pt x="0" y="225826"/>
                    </a:cubicBezTo>
                    <a:lnTo>
                      <a:pt x="0" y="247219"/>
                    </a:lnTo>
                    <a:cubicBezTo>
                      <a:pt x="0" y="253076"/>
                      <a:pt x="3598" y="258105"/>
                      <a:pt x="8697" y="260222"/>
                    </a:cubicBezTo>
                    <a:lnTo>
                      <a:pt x="8697" y="350430"/>
                    </a:lnTo>
                    <a:cubicBezTo>
                      <a:pt x="8697" y="360508"/>
                      <a:pt x="16866" y="368677"/>
                      <a:pt x="26943" y="368677"/>
                    </a:cubicBezTo>
                    <a:lnTo>
                      <a:pt x="512049" y="368677"/>
                    </a:lnTo>
                    <a:cubicBezTo>
                      <a:pt x="522127" y="368677"/>
                      <a:pt x="530295" y="360508"/>
                      <a:pt x="530295" y="350430"/>
                    </a:cubicBezTo>
                    <a:lnTo>
                      <a:pt x="530295" y="330087"/>
                    </a:lnTo>
                    <a:cubicBezTo>
                      <a:pt x="530295" y="325805"/>
                      <a:pt x="526996" y="322071"/>
                      <a:pt x="522716" y="321943"/>
                    </a:cubicBezTo>
                    <a:cubicBezTo>
                      <a:pt x="518288" y="321811"/>
                      <a:pt x="514656" y="325360"/>
                      <a:pt x="514656" y="329759"/>
                    </a:cubicBezTo>
                    <a:lnTo>
                      <a:pt x="514656" y="350430"/>
                    </a:lnTo>
                    <a:cubicBezTo>
                      <a:pt x="514656" y="351870"/>
                      <a:pt x="513489" y="353037"/>
                      <a:pt x="512049" y="353037"/>
                    </a:cubicBezTo>
                    <a:lnTo>
                      <a:pt x="493465" y="353037"/>
                    </a:lnTo>
                    <a:lnTo>
                      <a:pt x="493465" y="307138"/>
                    </a:lnTo>
                    <a:cubicBezTo>
                      <a:pt x="493465" y="287559"/>
                      <a:pt x="477443" y="271120"/>
                      <a:pt x="457867" y="271453"/>
                    </a:cubicBezTo>
                    <a:cubicBezTo>
                      <a:pt x="438849" y="271777"/>
                      <a:pt x="423480" y="287347"/>
                      <a:pt x="423480" y="306440"/>
                    </a:cubicBezTo>
                    <a:lnTo>
                      <a:pt x="423480" y="353036"/>
                    </a:lnTo>
                    <a:lnTo>
                      <a:pt x="398977" y="353036"/>
                    </a:lnTo>
                    <a:lnTo>
                      <a:pt x="398977" y="307137"/>
                    </a:lnTo>
                    <a:cubicBezTo>
                      <a:pt x="398977" y="287558"/>
                      <a:pt x="382955" y="271119"/>
                      <a:pt x="363379" y="271452"/>
                    </a:cubicBezTo>
                    <a:cubicBezTo>
                      <a:pt x="344363" y="271776"/>
                      <a:pt x="328991" y="287346"/>
                      <a:pt x="328991" y="306439"/>
                    </a:cubicBezTo>
                    <a:lnTo>
                      <a:pt x="328991" y="353035"/>
                    </a:lnTo>
                    <a:lnTo>
                      <a:pt x="304488" y="353035"/>
                    </a:lnTo>
                    <a:lnTo>
                      <a:pt x="304488" y="307136"/>
                    </a:lnTo>
                    <a:cubicBezTo>
                      <a:pt x="304488" y="287557"/>
                      <a:pt x="288466" y="271118"/>
                      <a:pt x="268890" y="271451"/>
                    </a:cubicBezTo>
                    <a:cubicBezTo>
                      <a:pt x="249873" y="271775"/>
                      <a:pt x="234503" y="287345"/>
                      <a:pt x="234503" y="306438"/>
                    </a:cubicBezTo>
                    <a:lnTo>
                      <a:pt x="234503" y="353034"/>
                    </a:lnTo>
                    <a:lnTo>
                      <a:pt x="210000" y="353034"/>
                    </a:lnTo>
                    <a:lnTo>
                      <a:pt x="210000" y="307135"/>
                    </a:lnTo>
                    <a:cubicBezTo>
                      <a:pt x="210000" y="287556"/>
                      <a:pt x="193978" y="271117"/>
                      <a:pt x="174403" y="271451"/>
                    </a:cubicBezTo>
                    <a:cubicBezTo>
                      <a:pt x="155386" y="271776"/>
                      <a:pt x="140016" y="287346"/>
                      <a:pt x="140016" y="306438"/>
                    </a:cubicBezTo>
                    <a:lnTo>
                      <a:pt x="140016" y="353034"/>
                    </a:lnTo>
                    <a:lnTo>
                      <a:pt x="115513" y="353034"/>
                    </a:lnTo>
                    <a:lnTo>
                      <a:pt x="115513" y="307135"/>
                    </a:lnTo>
                    <a:cubicBezTo>
                      <a:pt x="115513" y="287556"/>
                      <a:pt x="99491" y="271117"/>
                      <a:pt x="79915" y="271450"/>
                    </a:cubicBezTo>
                    <a:cubicBezTo>
                      <a:pt x="60897" y="271775"/>
                      <a:pt x="45528" y="287345"/>
                      <a:pt x="45528" y="306437"/>
                    </a:cubicBezTo>
                    <a:lnTo>
                      <a:pt x="45528" y="353033"/>
                    </a:lnTo>
                    <a:lnTo>
                      <a:pt x="26943" y="353033"/>
                    </a:lnTo>
                    <a:cubicBezTo>
                      <a:pt x="25504" y="353033"/>
                      <a:pt x="24337" y="351866"/>
                      <a:pt x="24337" y="350426"/>
                    </a:cubicBezTo>
                    <a:lnTo>
                      <a:pt x="24337" y="261290"/>
                    </a:lnTo>
                    <a:lnTo>
                      <a:pt x="397602" y="261290"/>
                    </a:lnTo>
                    <a:cubicBezTo>
                      <a:pt x="401921" y="261290"/>
                      <a:pt x="405422" y="257789"/>
                      <a:pt x="405422" y="253471"/>
                    </a:cubicBezTo>
                    <a:cubicBezTo>
                      <a:pt x="405422" y="249152"/>
                      <a:pt x="401921" y="245651"/>
                      <a:pt x="397602" y="245651"/>
                    </a:cubicBezTo>
                    <a:lnTo>
                      <a:pt x="15640" y="245651"/>
                    </a:lnTo>
                    <a:lnTo>
                      <a:pt x="15640" y="227386"/>
                    </a:lnTo>
                    <a:lnTo>
                      <a:pt x="188029" y="227386"/>
                    </a:lnTo>
                    <a:cubicBezTo>
                      <a:pt x="192311" y="227386"/>
                      <a:pt x="196045" y="224087"/>
                      <a:pt x="196173" y="219807"/>
                    </a:cubicBezTo>
                    <a:cubicBezTo>
                      <a:pt x="196305" y="215379"/>
                      <a:pt x="192755" y="211746"/>
                      <a:pt x="188357" y="211746"/>
                    </a:cubicBezTo>
                    <a:lnTo>
                      <a:pt x="169714" y="211746"/>
                    </a:lnTo>
                    <a:lnTo>
                      <a:pt x="169714" y="106563"/>
                    </a:lnTo>
                    <a:lnTo>
                      <a:pt x="248540" y="106563"/>
                    </a:lnTo>
                    <a:cubicBezTo>
                      <a:pt x="227388" y="114939"/>
                      <a:pt x="212381" y="135583"/>
                      <a:pt x="212381" y="159678"/>
                    </a:cubicBezTo>
                    <a:cubicBezTo>
                      <a:pt x="212381" y="182828"/>
                      <a:pt x="226234" y="202790"/>
                      <a:pt x="246078" y="211751"/>
                    </a:cubicBezTo>
                    <a:lnTo>
                      <a:pt x="227964" y="211751"/>
                    </a:lnTo>
                    <a:cubicBezTo>
                      <a:pt x="223682" y="211751"/>
                      <a:pt x="219949" y="215050"/>
                      <a:pt x="219820" y="219330"/>
                    </a:cubicBezTo>
                    <a:cubicBezTo>
                      <a:pt x="219688" y="223758"/>
                      <a:pt x="223238" y="227390"/>
                      <a:pt x="227636" y="227390"/>
                    </a:cubicBezTo>
                    <a:lnTo>
                      <a:pt x="522494" y="227390"/>
                    </a:lnTo>
                    <a:lnTo>
                      <a:pt x="522494" y="245655"/>
                    </a:lnTo>
                    <a:lnTo>
                      <a:pt x="435792" y="245655"/>
                    </a:lnTo>
                    <a:cubicBezTo>
                      <a:pt x="431473" y="245655"/>
                      <a:pt x="427972" y="249156"/>
                      <a:pt x="427972" y="253475"/>
                    </a:cubicBezTo>
                    <a:cubicBezTo>
                      <a:pt x="427972" y="257794"/>
                      <a:pt x="431473" y="261295"/>
                      <a:pt x="435792" y="261295"/>
                    </a:cubicBezTo>
                    <a:lnTo>
                      <a:pt x="514656" y="261295"/>
                    </a:lnTo>
                    <a:lnTo>
                      <a:pt x="514656" y="292065"/>
                    </a:lnTo>
                    <a:cubicBezTo>
                      <a:pt x="514656" y="296347"/>
                      <a:pt x="517955" y="300080"/>
                      <a:pt x="522235" y="300210"/>
                    </a:cubicBezTo>
                    <a:cubicBezTo>
                      <a:pt x="526663" y="300342"/>
                      <a:pt x="530295" y="296792"/>
                      <a:pt x="530295" y="292394"/>
                    </a:cubicBezTo>
                    <a:lnTo>
                      <a:pt x="530295" y="259819"/>
                    </a:lnTo>
                    <a:cubicBezTo>
                      <a:pt x="534933" y="257514"/>
                      <a:pt x="538134" y="252739"/>
                      <a:pt x="538134" y="247220"/>
                    </a:cubicBezTo>
                    <a:lnTo>
                      <a:pt x="538134" y="225827"/>
                    </a:lnTo>
                    <a:cubicBezTo>
                      <a:pt x="538134" y="220306"/>
                      <a:pt x="534933" y="215532"/>
                      <a:pt x="530295" y="213227"/>
                    </a:cubicBezTo>
                    <a:close/>
                    <a:moveTo>
                      <a:pt x="439119" y="306441"/>
                    </a:moveTo>
                    <a:cubicBezTo>
                      <a:pt x="439119" y="295770"/>
                      <a:pt x="447801" y="287088"/>
                      <a:pt x="458472" y="287088"/>
                    </a:cubicBezTo>
                    <a:cubicBezTo>
                      <a:pt x="469144" y="287088"/>
                      <a:pt x="477825" y="295770"/>
                      <a:pt x="477825" y="306441"/>
                    </a:cubicBezTo>
                    <a:lnTo>
                      <a:pt x="477825" y="353037"/>
                    </a:lnTo>
                    <a:lnTo>
                      <a:pt x="439118" y="353037"/>
                    </a:lnTo>
                    <a:lnTo>
                      <a:pt x="439118" y="306441"/>
                    </a:lnTo>
                    <a:close/>
                    <a:moveTo>
                      <a:pt x="344632" y="306441"/>
                    </a:moveTo>
                    <a:cubicBezTo>
                      <a:pt x="344632" y="295770"/>
                      <a:pt x="353313" y="287088"/>
                      <a:pt x="363985" y="287088"/>
                    </a:cubicBezTo>
                    <a:cubicBezTo>
                      <a:pt x="374656" y="287088"/>
                      <a:pt x="383337" y="295770"/>
                      <a:pt x="383337" y="306441"/>
                    </a:cubicBezTo>
                    <a:lnTo>
                      <a:pt x="383337" y="353037"/>
                    </a:lnTo>
                    <a:lnTo>
                      <a:pt x="344632" y="353037"/>
                    </a:lnTo>
                    <a:close/>
                    <a:moveTo>
                      <a:pt x="250143" y="306441"/>
                    </a:moveTo>
                    <a:cubicBezTo>
                      <a:pt x="250143" y="295770"/>
                      <a:pt x="258825" y="287088"/>
                      <a:pt x="269496" y="287088"/>
                    </a:cubicBezTo>
                    <a:cubicBezTo>
                      <a:pt x="280167" y="287088"/>
                      <a:pt x="288849" y="295770"/>
                      <a:pt x="288849" y="306441"/>
                    </a:cubicBezTo>
                    <a:lnTo>
                      <a:pt x="288849" y="353037"/>
                    </a:lnTo>
                    <a:lnTo>
                      <a:pt x="250142" y="353037"/>
                    </a:lnTo>
                    <a:lnTo>
                      <a:pt x="250142" y="306441"/>
                    </a:lnTo>
                    <a:close/>
                    <a:moveTo>
                      <a:pt x="155655" y="306441"/>
                    </a:moveTo>
                    <a:cubicBezTo>
                      <a:pt x="155655" y="295770"/>
                      <a:pt x="164337" y="287088"/>
                      <a:pt x="175008" y="287088"/>
                    </a:cubicBezTo>
                    <a:cubicBezTo>
                      <a:pt x="185679" y="287088"/>
                      <a:pt x="194361" y="295770"/>
                      <a:pt x="194361" y="306441"/>
                    </a:cubicBezTo>
                    <a:lnTo>
                      <a:pt x="194361" y="353037"/>
                    </a:lnTo>
                    <a:lnTo>
                      <a:pt x="155655" y="353037"/>
                    </a:lnTo>
                    <a:close/>
                    <a:moveTo>
                      <a:pt x="61168" y="306441"/>
                    </a:moveTo>
                    <a:cubicBezTo>
                      <a:pt x="61168" y="295770"/>
                      <a:pt x="69849" y="287088"/>
                      <a:pt x="80520" y="287088"/>
                    </a:cubicBezTo>
                    <a:cubicBezTo>
                      <a:pt x="91192" y="287088"/>
                      <a:pt x="99873" y="295770"/>
                      <a:pt x="99873" y="306441"/>
                    </a:cubicBezTo>
                    <a:lnTo>
                      <a:pt x="99873" y="353037"/>
                    </a:lnTo>
                    <a:lnTo>
                      <a:pt x="61168" y="353037"/>
                    </a:lnTo>
                    <a:close/>
                    <a:moveTo>
                      <a:pt x="96869" y="145474"/>
                    </a:moveTo>
                    <a:lnTo>
                      <a:pt x="117919" y="145474"/>
                    </a:lnTo>
                    <a:lnTo>
                      <a:pt x="117919" y="179956"/>
                    </a:lnTo>
                    <a:lnTo>
                      <a:pt x="96869" y="179956"/>
                    </a:lnTo>
                    <a:close/>
                    <a:moveTo>
                      <a:pt x="60720" y="145474"/>
                    </a:moveTo>
                    <a:lnTo>
                      <a:pt x="81104" y="145474"/>
                    </a:lnTo>
                    <a:lnTo>
                      <a:pt x="81104" y="179956"/>
                    </a:lnTo>
                    <a:lnTo>
                      <a:pt x="60720" y="179956"/>
                    </a:lnTo>
                    <a:close/>
                    <a:moveTo>
                      <a:pt x="24337" y="169150"/>
                    </a:moveTo>
                    <a:cubicBezTo>
                      <a:pt x="24337" y="168582"/>
                      <a:pt x="24546" y="168038"/>
                      <a:pt x="24927" y="167615"/>
                    </a:cubicBezTo>
                    <a:lnTo>
                      <a:pt x="42077" y="148573"/>
                    </a:lnTo>
                    <a:cubicBezTo>
                      <a:pt x="42894" y="147666"/>
                      <a:pt x="43878" y="146948"/>
                      <a:pt x="44954" y="146425"/>
                    </a:cubicBezTo>
                    <a:lnTo>
                      <a:pt x="44954" y="179954"/>
                    </a:lnTo>
                    <a:lnTo>
                      <a:pt x="24337" y="179954"/>
                    </a:lnTo>
                    <a:close/>
                    <a:moveTo>
                      <a:pt x="154074" y="211751"/>
                    </a:moveTo>
                    <a:lnTo>
                      <a:pt x="24337" y="211751"/>
                    </a:lnTo>
                    <a:lnTo>
                      <a:pt x="24337" y="195595"/>
                    </a:lnTo>
                    <a:lnTo>
                      <a:pt x="154074" y="195595"/>
                    </a:lnTo>
                    <a:close/>
                    <a:moveTo>
                      <a:pt x="154074" y="179956"/>
                    </a:moveTo>
                    <a:lnTo>
                      <a:pt x="133684" y="179956"/>
                    </a:lnTo>
                    <a:lnTo>
                      <a:pt x="133684" y="145474"/>
                    </a:lnTo>
                    <a:lnTo>
                      <a:pt x="154074" y="145474"/>
                    </a:lnTo>
                    <a:close/>
                    <a:moveTo>
                      <a:pt x="456365" y="145474"/>
                    </a:moveTo>
                    <a:lnTo>
                      <a:pt x="477414" y="145474"/>
                    </a:lnTo>
                    <a:lnTo>
                      <a:pt x="477414" y="179956"/>
                    </a:lnTo>
                    <a:lnTo>
                      <a:pt x="456365" y="179956"/>
                    </a:lnTo>
                    <a:close/>
                    <a:moveTo>
                      <a:pt x="419550" y="145474"/>
                    </a:moveTo>
                    <a:lnTo>
                      <a:pt x="440599" y="145474"/>
                    </a:lnTo>
                    <a:lnTo>
                      <a:pt x="440599" y="179956"/>
                    </a:lnTo>
                    <a:lnTo>
                      <a:pt x="419550" y="179956"/>
                    </a:lnTo>
                    <a:close/>
                    <a:moveTo>
                      <a:pt x="403784" y="145474"/>
                    </a:moveTo>
                    <a:lnTo>
                      <a:pt x="403784" y="179956"/>
                    </a:lnTo>
                    <a:lnTo>
                      <a:pt x="384918" y="179956"/>
                    </a:lnTo>
                    <a:lnTo>
                      <a:pt x="384918" y="145474"/>
                    </a:lnTo>
                    <a:close/>
                    <a:moveTo>
                      <a:pt x="141391" y="90924"/>
                    </a:moveTo>
                    <a:lnTo>
                      <a:pt x="141391" y="79308"/>
                    </a:lnTo>
                    <a:cubicBezTo>
                      <a:pt x="141391" y="79109"/>
                      <a:pt x="141501" y="78930"/>
                      <a:pt x="141679" y="78841"/>
                    </a:cubicBezTo>
                    <a:lnTo>
                      <a:pt x="265989" y="16457"/>
                    </a:lnTo>
                    <a:cubicBezTo>
                      <a:pt x="268184" y="15355"/>
                      <a:pt x="270808" y="15355"/>
                      <a:pt x="273004" y="16457"/>
                    </a:cubicBezTo>
                    <a:lnTo>
                      <a:pt x="397314" y="78841"/>
                    </a:lnTo>
                    <a:cubicBezTo>
                      <a:pt x="397492" y="78930"/>
                      <a:pt x="397602" y="79109"/>
                      <a:pt x="397602" y="79308"/>
                    </a:cubicBezTo>
                    <a:lnTo>
                      <a:pt x="397602" y="90924"/>
                    </a:lnTo>
                    <a:close/>
                    <a:moveTo>
                      <a:pt x="228021" y="159679"/>
                    </a:moveTo>
                    <a:cubicBezTo>
                      <a:pt x="228021" y="136809"/>
                      <a:pt x="246626" y="118204"/>
                      <a:pt x="269496" y="118204"/>
                    </a:cubicBezTo>
                    <a:cubicBezTo>
                      <a:pt x="292365" y="118204"/>
                      <a:pt x="310971" y="136809"/>
                      <a:pt x="310971" y="159679"/>
                    </a:cubicBezTo>
                    <a:cubicBezTo>
                      <a:pt x="310971" y="182548"/>
                      <a:pt x="292365" y="201154"/>
                      <a:pt x="269496" y="201154"/>
                    </a:cubicBezTo>
                    <a:cubicBezTo>
                      <a:pt x="246627" y="201154"/>
                      <a:pt x="228021" y="182548"/>
                      <a:pt x="228021" y="159679"/>
                    </a:cubicBezTo>
                    <a:close/>
                    <a:moveTo>
                      <a:pt x="369279" y="211751"/>
                    </a:moveTo>
                    <a:lnTo>
                      <a:pt x="292915" y="211751"/>
                    </a:lnTo>
                    <a:cubicBezTo>
                      <a:pt x="312759" y="202790"/>
                      <a:pt x="326612" y="182828"/>
                      <a:pt x="326612" y="159678"/>
                    </a:cubicBezTo>
                    <a:cubicBezTo>
                      <a:pt x="326612" y="135582"/>
                      <a:pt x="311605" y="114938"/>
                      <a:pt x="290453" y="106563"/>
                    </a:cubicBezTo>
                    <a:lnTo>
                      <a:pt x="369279" y="106563"/>
                    </a:lnTo>
                    <a:close/>
                    <a:moveTo>
                      <a:pt x="514656" y="211751"/>
                    </a:moveTo>
                    <a:lnTo>
                      <a:pt x="384918" y="211751"/>
                    </a:lnTo>
                    <a:lnTo>
                      <a:pt x="384918" y="195595"/>
                    </a:lnTo>
                    <a:lnTo>
                      <a:pt x="514656" y="195595"/>
                    </a:lnTo>
                    <a:close/>
                    <a:moveTo>
                      <a:pt x="514656" y="179956"/>
                    </a:moveTo>
                    <a:lnTo>
                      <a:pt x="493181" y="179956"/>
                    </a:lnTo>
                    <a:lnTo>
                      <a:pt x="493181" y="146061"/>
                    </a:lnTo>
                    <a:cubicBezTo>
                      <a:pt x="494597" y="146583"/>
                      <a:pt x="495887" y="147431"/>
                      <a:pt x="496916" y="148575"/>
                    </a:cubicBezTo>
                    <a:lnTo>
                      <a:pt x="514067" y="167616"/>
                    </a:lnTo>
                    <a:cubicBezTo>
                      <a:pt x="514448" y="168038"/>
                      <a:pt x="514657" y="168583"/>
                      <a:pt x="514657" y="169151"/>
                    </a:cubicBezTo>
                    <a:lnTo>
                      <a:pt x="514657" y="179956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798" name="Google Shape;3798;p19"/>
          <p:cNvGrpSpPr/>
          <p:nvPr/>
        </p:nvGrpSpPr>
        <p:grpSpPr>
          <a:xfrm>
            <a:off x="183580" y="5987469"/>
            <a:ext cx="441375" cy="441375"/>
            <a:chOff x="181853" y="6040218"/>
            <a:chExt cx="441375" cy="441375"/>
          </a:xfrm>
        </p:grpSpPr>
        <p:sp>
          <p:nvSpPr>
            <p:cNvPr id="3799" name="Google Shape;3799;p19"/>
            <p:cNvSpPr/>
            <p:nvPr/>
          </p:nvSpPr>
          <p:spPr>
            <a:xfrm>
              <a:off x="181853" y="6040218"/>
              <a:ext cx="441375" cy="441375"/>
            </a:xfrm>
            <a:custGeom>
              <a:avLst/>
              <a:gdLst/>
              <a:ahLst/>
              <a:cxnLst/>
              <a:rect l="l" t="t" r="r" b="b"/>
              <a:pathLst>
                <a:path w="441375" h="441375" extrusionOk="0">
                  <a:moveTo>
                    <a:pt x="427137" y="183783"/>
                  </a:moveTo>
                  <a:cubicBezTo>
                    <a:pt x="435402" y="180836"/>
                    <a:pt x="441375" y="173005"/>
                    <a:pt x="441375" y="163736"/>
                  </a:cubicBezTo>
                  <a:lnTo>
                    <a:pt x="441375" y="78308"/>
                  </a:lnTo>
                  <a:cubicBezTo>
                    <a:pt x="441375" y="66534"/>
                    <a:pt x="431793" y="56952"/>
                    <a:pt x="420018" y="56952"/>
                  </a:cubicBezTo>
                  <a:lnTo>
                    <a:pt x="334591" y="56952"/>
                  </a:lnTo>
                  <a:cubicBezTo>
                    <a:pt x="322816" y="56952"/>
                    <a:pt x="313234" y="66534"/>
                    <a:pt x="313234" y="78308"/>
                  </a:cubicBezTo>
                  <a:lnTo>
                    <a:pt x="313234" y="92952"/>
                  </a:lnTo>
                  <a:lnTo>
                    <a:pt x="293166" y="85427"/>
                  </a:lnTo>
                  <a:lnTo>
                    <a:pt x="236463" y="85427"/>
                  </a:lnTo>
                  <a:cubicBezTo>
                    <a:pt x="220930" y="34883"/>
                    <a:pt x="174293" y="0"/>
                    <a:pt x="121022" y="0"/>
                  </a:cubicBezTo>
                  <a:cubicBezTo>
                    <a:pt x="54289" y="0"/>
                    <a:pt x="0" y="54289"/>
                    <a:pt x="0" y="121022"/>
                  </a:cubicBezTo>
                  <a:cubicBezTo>
                    <a:pt x="0" y="177931"/>
                    <a:pt x="39532" y="225664"/>
                    <a:pt x="92546" y="238521"/>
                  </a:cubicBezTo>
                  <a:lnTo>
                    <a:pt x="92546" y="263401"/>
                  </a:lnTo>
                  <a:cubicBezTo>
                    <a:pt x="92546" y="267224"/>
                    <a:pt x="93636" y="270762"/>
                    <a:pt x="95401" y="273873"/>
                  </a:cubicBezTo>
                  <a:cubicBezTo>
                    <a:pt x="89428" y="277661"/>
                    <a:pt x="85427" y="284295"/>
                    <a:pt x="85427" y="291877"/>
                  </a:cubicBezTo>
                  <a:lnTo>
                    <a:pt x="85427" y="405780"/>
                  </a:lnTo>
                  <a:cubicBezTo>
                    <a:pt x="85427" y="425407"/>
                    <a:pt x="101395" y="441375"/>
                    <a:pt x="121022" y="441375"/>
                  </a:cubicBezTo>
                  <a:cubicBezTo>
                    <a:pt x="138207" y="441375"/>
                    <a:pt x="152588" y="429123"/>
                    <a:pt x="155898" y="412899"/>
                  </a:cubicBezTo>
                  <a:lnTo>
                    <a:pt x="391542" y="412899"/>
                  </a:lnTo>
                  <a:cubicBezTo>
                    <a:pt x="419022" y="412899"/>
                    <a:pt x="441375" y="390539"/>
                    <a:pt x="441375" y="363067"/>
                  </a:cubicBezTo>
                  <a:cubicBezTo>
                    <a:pt x="441375" y="351292"/>
                    <a:pt x="431793" y="341710"/>
                    <a:pt x="420018" y="341710"/>
                  </a:cubicBezTo>
                  <a:lnTo>
                    <a:pt x="419833" y="341710"/>
                  </a:lnTo>
                  <a:cubicBezTo>
                    <a:pt x="424354" y="335744"/>
                    <a:pt x="427137" y="328397"/>
                    <a:pt x="427137" y="320353"/>
                  </a:cubicBezTo>
                  <a:close/>
                  <a:moveTo>
                    <a:pt x="327472" y="78308"/>
                  </a:moveTo>
                  <a:cubicBezTo>
                    <a:pt x="327472" y="74379"/>
                    <a:pt x="330668" y="71190"/>
                    <a:pt x="334591" y="71190"/>
                  </a:cubicBezTo>
                  <a:lnTo>
                    <a:pt x="420018" y="71190"/>
                  </a:lnTo>
                  <a:cubicBezTo>
                    <a:pt x="423941" y="71190"/>
                    <a:pt x="427137" y="74379"/>
                    <a:pt x="427137" y="78308"/>
                  </a:cubicBezTo>
                  <a:lnTo>
                    <a:pt x="427137" y="163736"/>
                  </a:lnTo>
                  <a:cubicBezTo>
                    <a:pt x="427137" y="167666"/>
                    <a:pt x="423941" y="170855"/>
                    <a:pt x="420018" y="170855"/>
                  </a:cubicBezTo>
                  <a:lnTo>
                    <a:pt x="384423" y="170855"/>
                  </a:lnTo>
                  <a:lnTo>
                    <a:pt x="334591" y="170855"/>
                  </a:lnTo>
                  <a:cubicBezTo>
                    <a:pt x="330668" y="170855"/>
                    <a:pt x="327472" y="167666"/>
                    <a:pt x="327472" y="163736"/>
                  </a:cubicBezTo>
                  <a:lnTo>
                    <a:pt x="327472" y="143753"/>
                  </a:lnTo>
                  <a:lnTo>
                    <a:pt x="336684" y="140300"/>
                  </a:lnTo>
                  <a:lnTo>
                    <a:pt x="355948" y="159564"/>
                  </a:lnTo>
                  <a:lnTo>
                    <a:pt x="417932" y="97579"/>
                  </a:lnTo>
                  <a:lnTo>
                    <a:pt x="407866" y="87513"/>
                  </a:lnTo>
                  <a:lnTo>
                    <a:pt x="355948" y="139432"/>
                  </a:lnTo>
                  <a:lnTo>
                    <a:pt x="350288" y="133772"/>
                  </a:lnTo>
                  <a:cubicBezTo>
                    <a:pt x="353791" y="130533"/>
                    <a:pt x="355948" y="125949"/>
                    <a:pt x="355948" y="121022"/>
                  </a:cubicBezTo>
                  <a:cubicBezTo>
                    <a:pt x="355948" y="113818"/>
                    <a:pt x="351413" y="107276"/>
                    <a:pt x="344664" y="104734"/>
                  </a:cubicBezTo>
                  <a:lnTo>
                    <a:pt x="327472" y="98291"/>
                  </a:lnTo>
                  <a:close/>
                  <a:moveTo>
                    <a:pt x="355948" y="313234"/>
                  </a:moveTo>
                  <a:lnTo>
                    <a:pt x="341710" y="313234"/>
                  </a:lnTo>
                  <a:lnTo>
                    <a:pt x="341710" y="213569"/>
                  </a:lnTo>
                  <a:lnTo>
                    <a:pt x="355948" y="213569"/>
                  </a:lnTo>
                  <a:close/>
                  <a:moveTo>
                    <a:pt x="327472" y="199331"/>
                  </a:moveTo>
                  <a:lnTo>
                    <a:pt x="327472" y="313234"/>
                  </a:lnTo>
                  <a:lnTo>
                    <a:pt x="313234" y="313234"/>
                  </a:lnTo>
                  <a:lnTo>
                    <a:pt x="313234" y="213569"/>
                  </a:lnTo>
                  <a:lnTo>
                    <a:pt x="270520" y="213569"/>
                  </a:lnTo>
                  <a:lnTo>
                    <a:pt x="270520" y="313234"/>
                  </a:lnTo>
                  <a:lnTo>
                    <a:pt x="256282" y="313234"/>
                  </a:lnTo>
                  <a:lnTo>
                    <a:pt x="256282" y="242044"/>
                  </a:lnTo>
                  <a:lnTo>
                    <a:pt x="213569" y="242044"/>
                  </a:lnTo>
                  <a:lnTo>
                    <a:pt x="213569" y="313234"/>
                  </a:lnTo>
                  <a:lnTo>
                    <a:pt x="185093" y="313234"/>
                  </a:lnTo>
                  <a:lnTo>
                    <a:pt x="185093" y="223578"/>
                  </a:lnTo>
                  <a:cubicBezTo>
                    <a:pt x="200548" y="213896"/>
                    <a:pt x="213718" y="200776"/>
                    <a:pt x="223500" y="185093"/>
                  </a:cubicBezTo>
                  <a:lnTo>
                    <a:pt x="334591" y="185093"/>
                  </a:lnTo>
                  <a:lnTo>
                    <a:pt x="384423" y="185093"/>
                  </a:lnTo>
                  <a:lnTo>
                    <a:pt x="384423" y="313234"/>
                  </a:lnTo>
                  <a:lnTo>
                    <a:pt x="370186" y="313234"/>
                  </a:lnTo>
                  <a:lnTo>
                    <a:pt x="370186" y="199331"/>
                  </a:lnTo>
                  <a:close/>
                  <a:moveTo>
                    <a:pt x="298996" y="313234"/>
                  </a:moveTo>
                  <a:lnTo>
                    <a:pt x="284758" y="313234"/>
                  </a:lnTo>
                  <a:lnTo>
                    <a:pt x="284758" y="227807"/>
                  </a:lnTo>
                  <a:lnTo>
                    <a:pt x="298996" y="227807"/>
                  </a:lnTo>
                  <a:close/>
                  <a:moveTo>
                    <a:pt x="242044" y="313234"/>
                  </a:moveTo>
                  <a:lnTo>
                    <a:pt x="227807" y="313234"/>
                  </a:lnTo>
                  <a:lnTo>
                    <a:pt x="227807" y="256282"/>
                  </a:lnTo>
                  <a:lnTo>
                    <a:pt x="242044" y="256282"/>
                  </a:lnTo>
                  <a:close/>
                  <a:moveTo>
                    <a:pt x="339660" y="123977"/>
                  </a:moveTo>
                  <a:lnTo>
                    <a:pt x="298996" y="139225"/>
                  </a:lnTo>
                  <a:lnTo>
                    <a:pt x="298996" y="102819"/>
                  </a:lnTo>
                  <a:lnTo>
                    <a:pt x="339652" y="118061"/>
                  </a:lnTo>
                  <a:cubicBezTo>
                    <a:pt x="340884" y="118523"/>
                    <a:pt x="341710" y="119712"/>
                    <a:pt x="341710" y="121022"/>
                  </a:cubicBezTo>
                  <a:cubicBezTo>
                    <a:pt x="341710" y="122332"/>
                    <a:pt x="340884" y="123521"/>
                    <a:pt x="339660" y="123977"/>
                  </a:cubicBezTo>
                  <a:close/>
                  <a:moveTo>
                    <a:pt x="284758" y="113903"/>
                  </a:moveTo>
                  <a:lnTo>
                    <a:pt x="142379" y="113903"/>
                  </a:lnTo>
                  <a:lnTo>
                    <a:pt x="142379" y="99665"/>
                  </a:lnTo>
                  <a:lnTo>
                    <a:pt x="284758" y="99665"/>
                  </a:lnTo>
                  <a:close/>
                  <a:moveTo>
                    <a:pt x="106784" y="142379"/>
                  </a:moveTo>
                  <a:cubicBezTo>
                    <a:pt x="95010" y="142379"/>
                    <a:pt x="85427" y="132797"/>
                    <a:pt x="85427" y="121022"/>
                  </a:cubicBezTo>
                  <a:cubicBezTo>
                    <a:pt x="85427" y="109247"/>
                    <a:pt x="95010" y="99665"/>
                    <a:pt x="106784" y="99665"/>
                  </a:cubicBezTo>
                  <a:lnTo>
                    <a:pt x="128141" y="99665"/>
                  </a:lnTo>
                  <a:lnTo>
                    <a:pt x="128141" y="142379"/>
                  </a:lnTo>
                  <a:close/>
                  <a:moveTo>
                    <a:pt x="106784" y="85427"/>
                  </a:moveTo>
                  <a:cubicBezTo>
                    <a:pt x="87157" y="85427"/>
                    <a:pt x="71190" y="101395"/>
                    <a:pt x="71190" y="121022"/>
                  </a:cubicBezTo>
                  <a:cubicBezTo>
                    <a:pt x="71190" y="140649"/>
                    <a:pt x="87157" y="156617"/>
                    <a:pt x="106784" y="156617"/>
                  </a:cubicBezTo>
                  <a:lnTo>
                    <a:pt x="190631" y="156617"/>
                  </a:lnTo>
                  <a:cubicBezTo>
                    <a:pt x="177383" y="182516"/>
                    <a:pt x="150594" y="199331"/>
                    <a:pt x="121022" y="199331"/>
                  </a:cubicBezTo>
                  <a:cubicBezTo>
                    <a:pt x="77846" y="199331"/>
                    <a:pt x="42714" y="164199"/>
                    <a:pt x="42714" y="121022"/>
                  </a:cubicBezTo>
                  <a:cubicBezTo>
                    <a:pt x="42714" y="77846"/>
                    <a:pt x="77846" y="42714"/>
                    <a:pt x="121022" y="42714"/>
                  </a:cubicBezTo>
                  <a:cubicBezTo>
                    <a:pt x="150587" y="42714"/>
                    <a:pt x="177383" y="59529"/>
                    <a:pt x="190631" y="85427"/>
                  </a:cubicBezTo>
                  <a:close/>
                  <a:moveTo>
                    <a:pt x="142379" y="142379"/>
                  </a:moveTo>
                  <a:lnTo>
                    <a:pt x="142379" y="128141"/>
                  </a:lnTo>
                  <a:lnTo>
                    <a:pt x="284758" y="128141"/>
                  </a:lnTo>
                  <a:lnTo>
                    <a:pt x="284758" y="142379"/>
                  </a:lnTo>
                  <a:close/>
                  <a:moveTo>
                    <a:pt x="293166" y="156617"/>
                  </a:moveTo>
                  <a:lnTo>
                    <a:pt x="313234" y="149092"/>
                  </a:lnTo>
                  <a:lnTo>
                    <a:pt x="313234" y="163736"/>
                  </a:lnTo>
                  <a:cubicBezTo>
                    <a:pt x="313234" y="166242"/>
                    <a:pt x="313747" y="168620"/>
                    <a:pt x="314544" y="170855"/>
                  </a:cubicBezTo>
                  <a:lnTo>
                    <a:pt x="231195" y="170855"/>
                  </a:lnTo>
                  <a:cubicBezTo>
                    <a:pt x="233260" y="166277"/>
                    <a:pt x="234968" y="161501"/>
                    <a:pt x="236470" y="156617"/>
                  </a:cubicBezTo>
                  <a:close/>
                  <a:moveTo>
                    <a:pt x="14238" y="121022"/>
                  </a:moveTo>
                  <a:cubicBezTo>
                    <a:pt x="14238" y="62141"/>
                    <a:pt x="62141" y="14238"/>
                    <a:pt x="121022" y="14238"/>
                  </a:cubicBezTo>
                  <a:cubicBezTo>
                    <a:pt x="166548" y="14238"/>
                    <a:pt x="206649" y="43084"/>
                    <a:pt x="221577" y="85427"/>
                  </a:cubicBezTo>
                  <a:lnTo>
                    <a:pt x="206307" y="85427"/>
                  </a:lnTo>
                  <a:cubicBezTo>
                    <a:pt x="192005" y="51178"/>
                    <a:pt x="158390" y="28476"/>
                    <a:pt x="121022" y="28476"/>
                  </a:cubicBezTo>
                  <a:cubicBezTo>
                    <a:pt x="69994" y="28476"/>
                    <a:pt x="28476" y="69994"/>
                    <a:pt x="28476" y="121022"/>
                  </a:cubicBezTo>
                  <a:cubicBezTo>
                    <a:pt x="28476" y="172051"/>
                    <a:pt x="69994" y="213569"/>
                    <a:pt x="121022" y="213569"/>
                  </a:cubicBezTo>
                  <a:cubicBezTo>
                    <a:pt x="158390" y="213569"/>
                    <a:pt x="192005" y="190866"/>
                    <a:pt x="206307" y="156617"/>
                  </a:cubicBezTo>
                  <a:lnTo>
                    <a:pt x="221577" y="156617"/>
                  </a:lnTo>
                  <a:cubicBezTo>
                    <a:pt x="206649" y="198961"/>
                    <a:pt x="166548" y="227807"/>
                    <a:pt x="121022" y="227807"/>
                  </a:cubicBezTo>
                  <a:cubicBezTo>
                    <a:pt x="62141" y="227807"/>
                    <a:pt x="14238" y="179903"/>
                    <a:pt x="14238" y="121022"/>
                  </a:cubicBezTo>
                  <a:close/>
                  <a:moveTo>
                    <a:pt x="121022" y="242044"/>
                  </a:moveTo>
                  <a:cubicBezTo>
                    <a:pt x="125835" y="242044"/>
                    <a:pt x="130569" y="241660"/>
                    <a:pt x="135260" y="241105"/>
                  </a:cubicBezTo>
                  <a:lnTo>
                    <a:pt x="135260" y="263401"/>
                  </a:lnTo>
                  <a:cubicBezTo>
                    <a:pt x="135260" y="267331"/>
                    <a:pt x="132064" y="270520"/>
                    <a:pt x="128141" y="270520"/>
                  </a:cubicBezTo>
                  <a:lnTo>
                    <a:pt x="113903" y="270520"/>
                  </a:lnTo>
                  <a:cubicBezTo>
                    <a:pt x="109981" y="270520"/>
                    <a:pt x="106784" y="267331"/>
                    <a:pt x="106784" y="263401"/>
                  </a:cubicBezTo>
                  <a:lnTo>
                    <a:pt x="106784" y="241133"/>
                  </a:lnTo>
                  <a:cubicBezTo>
                    <a:pt x="111461" y="241681"/>
                    <a:pt x="116196" y="242044"/>
                    <a:pt x="121022" y="242044"/>
                  </a:cubicBezTo>
                  <a:close/>
                  <a:moveTo>
                    <a:pt x="142379" y="405780"/>
                  </a:moveTo>
                  <a:cubicBezTo>
                    <a:pt x="142379" y="417555"/>
                    <a:pt x="132797" y="427137"/>
                    <a:pt x="121022" y="427137"/>
                  </a:cubicBezTo>
                  <a:cubicBezTo>
                    <a:pt x="109247" y="427137"/>
                    <a:pt x="99665" y="417555"/>
                    <a:pt x="99665" y="405780"/>
                  </a:cubicBezTo>
                  <a:lnTo>
                    <a:pt x="99665" y="291877"/>
                  </a:lnTo>
                  <a:cubicBezTo>
                    <a:pt x="99665" y="287947"/>
                    <a:pt x="102862" y="284758"/>
                    <a:pt x="106784" y="284758"/>
                  </a:cubicBezTo>
                  <a:lnTo>
                    <a:pt x="113903" y="284758"/>
                  </a:lnTo>
                  <a:lnTo>
                    <a:pt x="128141" y="284758"/>
                  </a:lnTo>
                  <a:lnTo>
                    <a:pt x="135260" y="284758"/>
                  </a:lnTo>
                  <a:cubicBezTo>
                    <a:pt x="139183" y="284758"/>
                    <a:pt x="142379" y="287947"/>
                    <a:pt x="142379" y="291877"/>
                  </a:cubicBezTo>
                  <a:close/>
                  <a:moveTo>
                    <a:pt x="427137" y="363067"/>
                  </a:moveTo>
                  <a:cubicBezTo>
                    <a:pt x="427137" y="382694"/>
                    <a:pt x="411169" y="398661"/>
                    <a:pt x="391542" y="398661"/>
                  </a:cubicBezTo>
                  <a:lnTo>
                    <a:pt x="156617" y="398661"/>
                  </a:lnTo>
                  <a:lnTo>
                    <a:pt x="156617" y="355948"/>
                  </a:lnTo>
                  <a:lnTo>
                    <a:pt x="391542" y="355948"/>
                  </a:lnTo>
                  <a:lnTo>
                    <a:pt x="420018" y="355948"/>
                  </a:lnTo>
                  <a:cubicBezTo>
                    <a:pt x="423941" y="355948"/>
                    <a:pt x="427137" y="359137"/>
                    <a:pt x="427137" y="363067"/>
                  </a:cubicBezTo>
                  <a:close/>
                  <a:moveTo>
                    <a:pt x="156617" y="341710"/>
                  </a:moveTo>
                  <a:lnTo>
                    <a:pt x="156617" y="291877"/>
                  </a:lnTo>
                  <a:cubicBezTo>
                    <a:pt x="156617" y="284295"/>
                    <a:pt x="152616" y="277661"/>
                    <a:pt x="146643" y="273873"/>
                  </a:cubicBezTo>
                  <a:cubicBezTo>
                    <a:pt x="148409" y="270762"/>
                    <a:pt x="149498" y="267224"/>
                    <a:pt x="149498" y="263401"/>
                  </a:cubicBezTo>
                  <a:lnTo>
                    <a:pt x="149498" y="238592"/>
                  </a:lnTo>
                  <a:cubicBezTo>
                    <a:pt x="156887" y="236798"/>
                    <a:pt x="164028" y="234349"/>
                    <a:pt x="170855" y="231252"/>
                  </a:cubicBezTo>
                  <a:lnTo>
                    <a:pt x="170855" y="313234"/>
                  </a:lnTo>
                  <a:cubicBezTo>
                    <a:pt x="170855" y="321086"/>
                    <a:pt x="177241" y="327472"/>
                    <a:pt x="185093" y="327472"/>
                  </a:cubicBezTo>
                  <a:lnTo>
                    <a:pt x="384423" y="327472"/>
                  </a:lnTo>
                  <a:cubicBezTo>
                    <a:pt x="392276" y="327472"/>
                    <a:pt x="398661" y="321086"/>
                    <a:pt x="398661" y="313234"/>
                  </a:cubicBezTo>
                  <a:lnTo>
                    <a:pt x="398661" y="185093"/>
                  </a:lnTo>
                  <a:lnTo>
                    <a:pt x="412899" y="185093"/>
                  </a:lnTo>
                  <a:lnTo>
                    <a:pt x="412899" y="320353"/>
                  </a:lnTo>
                  <a:cubicBezTo>
                    <a:pt x="412899" y="332128"/>
                    <a:pt x="403317" y="341710"/>
                    <a:pt x="391542" y="34171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0" name="Google Shape;3800;p19"/>
            <p:cNvSpPr/>
            <p:nvPr/>
          </p:nvSpPr>
          <p:spPr>
            <a:xfrm>
              <a:off x="537801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1" name="Google Shape;3801;p19"/>
            <p:cNvSpPr/>
            <p:nvPr/>
          </p:nvSpPr>
          <p:spPr>
            <a:xfrm>
              <a:off x="509325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2" name="Google Shape;3802;p19"/>
            <p:cNvSpPr/>
            <p:nvPr/>
          </p:nvSpPr>
          <p:spPr>
            <a:xfrm>
              <a:off x="566277" y="6410404"/>
              <a:ext cx="14237" cy="14237"/>
            </a:xfrm>
            <a:custGeom>
              <a:avLst/>
              <a:gdLst/>
              <a:ahLst/>
              <a:cxnLst/>
              <a:rect l="l" t="t" r="r" b="b"/>
              <a:pathLst>
                <a:path w="14237" h="14237" extrusionOk="0">
                  <a:moveTo>
                    <a:pt x="0" y="0"/>
                  </a:moveTo>
                  <a:lnTo>
                    <a:pt x="14238" y="0"/>
                  </a:lnTo>
                  <a:lnTo>
                    <a:pt x="14238" y="14238"/>
                  </a:lnTo>
                  <a:lnTo>
                    <a:pt x="0" y="1423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03" name="Google Shape;3803;p19"/>
          <p:cNvGrpSpPr/>
          <p:nvPr/>
        </p:nvGrpSpPr>
        <p:grpSpPr>
          <a:xfrm>
            <a:off x="199637" y="396206"/>
            <a:ext cx="442629" cy="542493"/>
            <a:chOff x="4819650" y="1862137"/>
            <a:chExt cx="2558414" cy="3135630"/>
          </a:xfrm>
        </p:grpSpPr>
        <p:sp>
          <p:nvSpPr>
            <p:cNvPr id="3804" name="Google Shape;3804;p19"/>
            <p:cNvSpPr/>
            <p:nvPr/>
          </p:nvSpPr>
          <p:spPr>
            <a:xfrm>
              <a:off x="6353175" y="3360420"/>
              <a:ext cx="621029" cy="45720"/>
            </a:xfrm>
            <a:custGeom>
              <a:avLst/>
              <a:gdLst/>
              <a:ahLst/>
              <a:cxnLst/>
              <a:rect l="l" t="t" r="r" b="b"/>
              <a:pathLst>
                <a:path w="621029" h="45720" extrusionOk="0">
                  <a:moveTo>
                    <a:pt x="38100" y="20002"/>
                  </a:moveTo>
                  <a:lnTo>
                    <a:pt x="0" y="32385"/>
                  </a:lnTo>
                  <a:cubicBezTo>
                    <a:pt x="11430" y="39052"/>
                    <a:pt x="27622" y="44767"/>
                    <a:pt x="50483" y="44767"/>
                  </a:cubicBezTo>
                  <a:cubicBezTo>
                    <a:pt x="51435" y="44767"/>
                    <a:pt x="53340" y="44767"/>
                    <a:pt x="54292" y="44767"/>
                  </a:cubicBezTo>
                  <a:cubicBezTo>
                    <a:pt x="58103" y="44767"/>
                    <a:pt x="60960" y="44767"/>
                    <a:pt x="63817" y="45720"/>
                  </a:cubicBezTo>
                  <a:lnTo>
                    <a:pt x="604838" y="45720"/>
                  </a:lnTo>
                  <a:cubicBezTo>
                    <a:pt x="610553" y="30480"/>
                    <a:pt x="616268" y="15240"/>
                    <a:pt x="621030" y="0"/>
                  </a:cubicBezTo>
                  <a:lnTo>
                    <a:pt x="83820" y="0"/>
                  </a:lnTo>
                  <a:cubicBezTo>
                    <a:pt x="70485" y="7620"/>
                    <a:pt x="55245" y="14288"/>
                    <a:pt x="38100" y="2000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5" name="Google Shape;3805;p19"/>
            <p:cNvSpPr/>
            <p:nvPr/>
          </p:nvSpPr>
          <p:spPr>
            <a:xfrm>
              <a:off x="5218747" y="3360420"/>
              <a:ext cx="625792" cy="45720"/>
            </a:xfrm>
            <a:custGeom>
              <a:avLst/>
              <a:gdLst/>
              <a:ahLst/>
              <a:cxnLst/>
              <a:rect l="l" t="t" r="r" b="b"/>
              <a:pathLst>
                <a:path w="625792" h="45720" extrusionOk="0">
                  <a:moveTo>
                    <a:pt x="570548" y="44767"/>
                  </a:moveTo>
                  <a:cubicBezTo>
                    <a:pt x="572453" y="44767"/>
                    <a:pt x="573405" y="44767"/>
                    <a:pt x="575310" y="44767"/>
                  </a:cubicBezTo>
                  <a:cubicBezTo>
                    <a:pt x="599123" y="44767"/>
                    <a:pt x="614363" y="39052"/>
                    <a:pt x="625793" y="32385"/>
                  </a:cubicBezTo>
                  <a:lnTo>
                    <a:pt x="587693" y="20002"/>
                  </a:lnTo>
                  <a:cubicBezTo>
                    <a:pt x="570548" y="14288"/>
                    <a:pt x="555307" y="7620"/>
                    <a:pt x="541020" y="0"/>
                  </a:cubicBezTo>
                  <a:lnTo>
                    <a:pt x="0" y="0"/>
                  </a:lnTo>
                  <a:cubicBezTo>
                    <a:pt x="4763" y="15240"/>
                    <a:pt x="10477" y="30480"/>
                    <a:pt x="16192" y="45720"/>
                  </a:cubicBezTo>
                  <a:lnTo>
                    <a:pt x="561023" y="45720"/>
                  </a:lnTo>
                  <a:cubicBezTo>
                    <a:pt x="563880" y="44767"/>
                    <a:pt x="566738" y="44767"/>
                    <a:pt x="570548" y="4476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6" name="Google Shape;3806;p19"/>
            <p:cNvSpPr/>
            <p:nvPr/>
          </p:nvSpPr>
          <p:spPr>
            <a:xfrm>
              <a:off x="6231254" y="3445192"/>
              <a:ext cx="710565" cy="45720"/>
            </a:xfrm>
            <a:custGeom>
              <a:avLst/>
              <a:gdLst/>
              <a:ahLst/>
              <a:cxnLst/>
              <a:rect l="l" t="t" r="r" b="b"/>
              <a:pathLst>
                <a:path w="710565" h="45720" extrusionOk="0">
                  <a:moveTo>
                    <a:pt x="188595" y="953"/>
                  </a:moveTo>
                  <a:cubicBezTo>
                    <a:pt x="167640" y="14288"/>
                    <a:pt x="124778" y="27623"/>
                    <a:pt x="81915" y="27623"/>
                  </a:cubicBezTo>
                  <a:lnTo>
                    <a:pt x="80963" y="27623"/>
                  </a:lnTo>
                  <a:cubicBezTo>
                    <a:pt x="77153" y="27623"/>
                    <a:pt x="73342" y="26670"/>
                    <a:pt x="70485" y="25717"/>
                  </a:cubicBezTo>
                  <a:cubicBezTo>
                    <a:pt x="57150" y="33338"/>
                    <a:pt x="26670" y="41910"/>
                    <a:pt x="0" y="45720"/>
                  </a:cubicBezTo>
                  <a:lnTo>
                    <a:pt x="688658" y="45720"/>
                  </a:lnTo>
                  <a:cubicBezTo>
                    <a:pt x="696278" y="30480"/>
                    <a:pt x="703898" y="15240"/>
                    <a:pt x="710565" y="0"/>
                  </a:cubicBezTo>
                  <a:lnTo>
                    <a:pt x="189548" y="0"/>
                  </a:lnTo>
                  <a:cubicBezTo>
                    <a:pt x="189548" y="953"/>
                    <a:pt x="189548" y="953"/>
                    <a:pt x="188595" y="95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7" name="Google Shape;3807;p19"/>
            <p:cNvSpPr/>
            <p:nvPr/>
          </p:nvSpPr>
          <p:spPr>
            <a:xfrm>
              <a:off x="5252085" y="3446145"/>
              <a:ext cx="714374" cy="45720"/>
            </a:xfrm>
            <a:custGeom>
              <a:avLst/>
              <a:gdLst/>
              <a:ahLst/>
              <a:cxnLst/>
              <a:rect l="l" t="t" r="r" b="b"/>
              <a:pathLst>
                <a:path w="714374" h="45720" extrusionOk="0">
                  <a:moveTo>
                    <a:pt x="643890" y="25717"/>
                  </a:moveTo>
                  <a:cubicBezTo>
                    <a:pt x="641032" y="26670"/>
                    <a:pt x="637223" y="27622"/>
                    <a:pt x="633413" y="27622"/>
                  </a:cubicBezTo>
                  <a:lnTo>
                    <a:pt x="632460" y="27622"/>
                  </a:lnTo>
                  <a:cubicBezTo>
                    <a:pt x="589598" y="27622"/>
                    <a:pt x="546735" y="14288"/>
                    <a:pt x="525780" y="952"/>
                  </a:cubicBezTo>
                  <a:cubicBezTo>
                    <a:pt x="525780" y="952"/>
                    <a:pt x="524828" y="0"/>
                    <a:pt x="523875" y="0"/>
                  </a:cubicBezTo>
                  <a:lnTo>
                    <a:pt x="0" y="0"/>
                  </a:lnTo>
                  <a:cubicBezTo>
                    <a:pt x="6667" y="15240"/>
                    <a:pt x="14288" y="30480"/>
                    <a:pt x="21907" y="45720"/>
                  </a:cubicBezTo>
                  <a:lnTo>
                    <a:pt x="714375" y="45720"/>
                  </a:lnTo>
                  <a:cubicBezTo>
                    <a:pt x="687705" y="41910"/>
                    <a:pt x="657225" y="33338"/>
                    <a:pt x="643890" y="2571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8" name="Google Shape;3808;p19"/>
            <p:cNvSpPr/>
            <p:nvPr/>
          </p:nvSpPr>
          <p:spPr>
            <a:xfrm>
              <a:off x="4989989" y="1862137"/>
              <a:ext cx="2212551" cy="2412682"/>
            </a:xfrm>
            <a:custGeom>
              <a:avLst/>
              <a:gdLst/>
              <a:ahLst/>
              <a:cxnLst/>
              <a:rect l="l" t="t" r="r" b="b"/>
              <a:pathLst>
                <a:path w="2212551" h="2412682" extrusionOk="0">
                  <a:moveTo>
                    <a:pt x="78263" y="1206818"/>
                  </a:moveTo>
                  <a:cubicBezTo>
                    <a:pt x="54450" y="1213485"/>
                    <a:pt x="36353" y="1225868"/>
                    <a:pt x="23018" y="1245870"/>
                  </a:cubicBezTo>
                  <a:cubicBezTo>
                    <a:pt x="-23655" y="1316355"/>
                    <a:pt x="10635" y="1460183"/>
                    <a:pt x="38258" y="1575435"/>
                  </a:cubicBezTo>
                  <a:cubicBezTo>
                    <a:pt x="47783" y="1616393"/>
                    <a:pt x="57308" y="1655445"/>
                    <a:pt x="61118" y="1684973"/>
                  </a:cubicBezTo>
                  <a:cubicBezTo>
                    <a:pt x="62070" y="1689735"/>
                    <a:pt x="62070" y="1695450"/>
                    <a:pt x="63023" y="1701165"/>
                  </a:cubicBezTo>
                  <a:cubicBezTo>
                    <a:pt x="67785" y="1736408"/>
                    <a:pt x="73500" y="1777365"/>
                    <a:pt x="65880" y="1802130"/>
                  </a:cubicBezTo>
                  <a:lnTo>
                    <a:pt x="63023" y="1809750"/>
                  </a:lnTo>
                  <a:lnTo>
                    <a:pt x="70643" y="1811655"/>
                  </a:lnTo>
                  <a:cubicBezTo>
                    <a:pt x="96360" y="1817370"/>
                    <a:pt x="128745" y="1842135"/>
                    <a:pt x="157320" y="1864995"/>
                  </a:cubicBezTo>
                  <a:cubicBezTo>
                    <a:pt x="161130" y="1868805"/>
                    <a:pt x="165893" y="1871663"/>
                    <a:pt x="169703" y="1874520"/>
                  </a:cubicBezTo>
                  <a:cubicBezTo>
                    <a:pt x="192563" y="1892618"/>
                    <a:pt x="222090" y="1920240"/>
                    <a:pt x="252570" y="1948815"/>
                  </a:cubicBezTo>
                  <a:cubicBezTo>
                    <a:pt x="336390" y="2027873"/>
                    <a:pt x="441165" y="2126933"/>
                    <a:pt x="524985" y="2126933"/>
                  </a:cubicBezTo>
                  <a:cubicBezTo>
                    <a:pt x="526890" y="2126933"/>
                    <a:pt x="528795" y="2126933"/>
                    <a:pt x="530700" y="2126933"/>
                  </a:cubicBezTo>
                  <a:cubicBezTo>
                    <a:pt x="554513" y="2125980"/>
                    <a:pt x="575468" y="2115503"/>
                    <a:pt x="592613" y="2098358"/>
                  </a:cubicBezTo>
                  <a:cubicBezTo>
                    <a:pt x="585945" y="2122170"/>
                    <a:pt x="587850" y="2145030"/>
                    <a:pt x="599280" y="2165985"/>
                  </a:cubicBezTo>
                  <a:cubicBezTo>
                    <a:pt x="637380" y="2241233"/>
                    <a:pt x="778350" y="2284095"/>
                    <a:pt x="891698" y="2317433"/>
                  </a:cubicBezTo>
                  <a:cubicBezTo>
                    <a:pt x="932655" y="2329815"/>
                    <a:pt x="970755" y="2341245"/>
                    <a:pt x="997425" y="2352675"/>
                  </a:cubicBezTo>
                  <a:cubicBezTo>
                    <a:pt x="1002188" y="2354580"/>
                    <a:pt x="1006950" y="2356485"/>
                    <a:pt x="1011713" y="2358390"/>
                  </a:cubicBezTo>
                  <a:cubicBezTo>
                    <a:pt x="1045050" y="2371725"/>
                    <a:pt x="1083150" y="2386965"/>
                    <a:pt x="1101248" y="2406968"/>
                  </a:cubicBezTo>
                  <a:lnTo>
                    <a:pt x="1106963" y="2412683"/>
                  </a:lnTo>
                  <a:lnTo>
                    <a:pt x="1112678" y="2406968"/>
                  </a:lnTo>
                  <a:cubicBezTo>
                    <a:pt x="1130775" y="2387918"/>
                    <a:pt x="1168875" y="2372678"/>
                    <a:pt x="1202213" y="2358390"/>
                  </a:cubicBezTo>
                  <a:cubicBezTo>
                    <a:pt x="1206975" y="2356485"/>
                    <a:pt x="1211738" y="2354580"/>
                    <a:pt x="1216500" y="2352675"/>
                  </a:cubicBezTo>
                  <a:cubicBezTo>
                    <a:pt x="1243170" y="2341245"/>
                    <a:pt x="1282223" y="2329815"/>
                    <a:pt x="1322228" y="2317433"/>
                  </a:cubicBezTo>
                  <a:cubicBezTo>
                    <a:pt x="1435575" y="2283143"/>
                    <a:pt x="1576545" y="2241233"/>
                    <a:pt x="1614645" y="2165985"/>
                  </a:cubicBezTo>
                  <a:cubicBezTo>
                    <a:pt x="1625123" y="2145030"/>
                    <a:pt x="1627028" y="2121218"/>
                    <a:pt x="1620360" y="2097405"/>
                  </a:cubicBezTo>
                  <a:cubicBezTo>
                    <a:pt x="1637505" y="2114550"/>
                    <a:pt x="1658460" y="2124075"/>
                    <a:pt x="1682273" y="2125980"/>
                  </a:cubicBezTo>
                  <a:cubicBezTo>
                    <a:pt x="1684178" y="2125980"/>
                    <a:pt x="1686083" y="2125980"/>
                    <a:pt x="1687988" y="2125980"/>
                  </a:cubicBezTo>
                  <a:cubicBezTo>
                    <a:pt x="1771808" y="2125980"/>
                    <a:pt x="1875630" y="2027873"/>
                    <a:pt x="1960403" y="1947863"/>
                  </a:cubicBezTo>
                  <a:cubicBezTo>
                    <a:pt x="1990883" y="1918335"/>
                    <a:pt x="2020410" y="1891665"/>
                    <a:pt x="2043270" y="1873568"/>
                  </a:cubicBezTo>
                  <a:cubicBezTo>
                    <a:pt x="2047080" y="1870710"/>
                    <a:pt x="2051843" y="1866900"/>
                    <a:pt x="2055653" y="1864043"/>
                  </a:cubicBezTo>
                  <a:cubicBezTo>
                    <a:pt x="2084228" y="1842135"/>
                    <a:pt x="2116613" y="1816418"/>
                    <a:pt x="2142330" y="1810703"/>
                  </a:cubicBezTo>
                  <a:lnTo>
                    <a:pt x="2149950" y="1808798"/>
                  </a:lnTo>
                  <a:lnTo>
                    <a:pt x="2147093" y="1801178"/>
                  </a:lnTo>
                  <a:cubicBezTo>
                    <a:pt x="2139473" y="1776413"/>
                    <a:pt x="2145188" y="1735455"/>
                    <a:pt x="2149950" y="1700213"/>
                  </a:cubicBezTo>
                  <a:cubicBezTo>
                    <a:pt x="2150903" y="1694498"/>
                    <a:pt x="2151855" y="1689735"/>
                    <a:pt x="2151855" y="1684020"/>
                  </a:cubicBezTo>
                  <a:cubicBezTo>
                    <a:pt x="2155665" y="1655445"/>
                    <a:pt x="2165190" y="1616393"/>
                    <a:pt x="2174715" y="1574483"/>
                  </a:cubicBezTo>
                  <a:cubicBezTo>
                    <a:pt x="2202338" y="1459230"/>
                    <a:pt x="2235675" y="1315403"/>
                    <a:pt x="2189955" y="1244918"/>
                  </a:cubicBezTo>
                  <a:cubicBezTo>
                    <a:pt x="2176620" y="1224915"/>
                    <a:pt x="2157570" y="1211580"/>
                    <a:pt x="2133758" y="1205865"/>
                  </a:cubicBezTo>
                  <a:cubicBezTo>
                    <a:pt x="2157570" y="1199198"/>
                    <a:pt x="2175668" y="1186815"/>
                    <a:pt x="2189003" y="1166813"/>
                  </a:cubicBezTo>
                  <a:cubicBezTo>
                    <a:pt x="2235675" y="1096328"/>
                    <a:pt x="2201385" y="952500"/>
                    <a:pt x="2173763" y="837248"/>
                  </a:cubicBezTo>
                  <a:cubicBezTo>
                    <a:pt x="2164238" y="796290"/>
                    <a:pt x="2154713" y="757238"/>
                    <a:pt x="2150903" y="727710"/>
                  </a:cubicBezTo>
                  <a:cubicBezTo>
                    <a:pt x="2149950" y="722948"/>
                    <a:pt x="2149950" y="717233"/>
                    <a:pt x="2148998" y="711518"/>
                  </a:cubicBezTo>
                  <a:cubicBezTo>
                    <a:pt x="2144235" y="676275"/>
                    <a:pt x="2138520" y="635318"/>
                    <a:pt x="2146140" y="610553"/>
                  </a:cubicBezTo>
                  <a:lnTo>
                    <a:pt x="2148998" y="602933"/>
                  </a:lnTo>
                  <a:lnTo>
                    <a:pt x="2141378" y="601028"/>
                  </a:lnTo>
                  <a:cubicBezTo>
                    <a:pt x="2115660" y="595313"/>
                    <a:pt x="2083275" y="570548"/>
                    <a:pt x="2054700" y="547688"/>
                  </a:cubicBezTo>
                  <a:cubicBezTo>
                    <a:pt x="2049938" y="543878"/>
                    <a:pt x="2046128" y="541020"/>
                    <a:pt x="2042318" y="538163"/>
                  </a:cubicBezTo>
                  <a:cubicBezTo>
                    <a:pt x="2019458" y="520065"/>
                    <a:pt x="1989930" y="492443"/>
                    <a:pt x="1959450" y="463868"/>
                  </a:cubicBezTo>
                  <a:cubicBezTo>
                    <a:pt x="1875630" y="384810"/>
                    <a:pt x="1770855" y="285750"/>
                    <a:pt x="1687035" y="285750"/>
                  </a:cubicBezTo>
                  <a:cubicBezTo>
                    <a:pt x="1685130" y="285750"/>
                    <a:pt x="1683225" y="285750"/>
                    <a:pt x="1681320" y="285750"/>
                  </a:cubicBezTo>
                  <a:cubicBezTo>
                    <a:pt x="1657508" y="286703"/>
                    <a:pt x="1636553" y="297180"/>
                    <a:pt x="1619408" y="314325"/>
                  </a:cubicBezTo>
                  <a:cubicBezTo>
                    <a:pt x="1626075" y="290513"/>
                    <a:pt x="1624170" y="267653"/>
                    <a:pt x="1612740" y="246698"/>
                  </a:cubicBezTo>
                  <a:cubicBezTo>
                    <a:pt x="1574640" y="171450"/>
                    <a:pt x="1433670" y="128588"/>
                    <a:pt x="1319370" y="95250"/>
                  </a:cubicBezTo>
                  <a:cubicBezTo>
                    <a:pt x="1278413" y="82868"/>
                    <a:pt x="1240313" y="71438"/>
                    <a:pt x="1213643" y="60008"/>
                  </a:cubicBezTo>
                  <a:cubicBezTo>
                    <a:pt x="1208880" y="58103"/>
                    <a:pt x="1204118" y="56197"/>
                    <a:pt x="1199355" y="54293"/>
                  </a:cubicBezTo>
                  <a:cubicBezTo>
                    <a:pt x="1166018" y="40958"/>
                    <a:pt x="1127918" y="25717"/>
                    <a:pt x="1109820" y="5715"/>
                  </a:cubicBezTo>
                  <a:lnTo>
                    <a:pt x="1106010" y="0"/>
                  </a:lnTo>
                  <a:lnTo>
                    <a:pt x="1100295" y="5715"/>
                  </a:lnTo>
                  <a:cubicBezTo>
                    <a:pt x="1082198" y="24765"/>
                    <a:pt x="1044098" y="40005"/>
                    <a:pt x="1010760" y="54293"/>
                  </a:cubicBezTo>
                  <a:cubicBezTo>
                    <a:pt x="1005998" y="56197"/>
                    <a:pt x="1001235" y="58103"/>
                    <a:pt x="996473" y="60008"/>
                  </a:cubicBezTo>
                  <a:cubicBezTo>
                    <a:pt x="969803" y="71438"/>
                    <a:pt x="930750" y="82868"/>
                    <a:pt x="890745" y="95250"/>
                  </a:cubicBezTo>
                  <a:cubicBezTo>
                    <a:pt x="777398" y="129540"/>
                    <a:pt x="636428" y="171450"/>
                    <a:pt x="598328" y="246698"/>
                  </a:cubicBezTo>
                  <a:cubicBezTo>
                    <a:pt x="587850" y="267653"/>
                    <a:pt x="585945" y="291465"/>
                    <a:pt x="592613" y="315278"/>
                  </a:cubicBezTo>
                  <a:cubicBezTo>
                    <a:pt x="575468" y="298133"/>
                    <a:pt x="554513" y="288608"/>
                    <a:pt x="530700" y="286703"/>
                  </a:cubicBezTo>
                  <a:cubicBezTo>
                    <a:pt x="445928" y="281940"/>
                    <a:pt x="339248" y="382905"/>
                    <a:pt x="252570" y="464820"/>
                  </a:cubicBezTo>
                  <a:cubicBezTo>
                    <a:pt x="222090" y="494348"/>
                    <a:pt x="192563" y="521018"/>
                    <a:pt x="169703" y="539115"/>
                  </a:cubicBezTo>
                  <a:cubicBezTo>
                    <a:pt x="165893" y="541973"/>
                    <a:pt x="161130" y="545783"/>
                    <a:pt x="157320" y="548640"/>
                  </a:cubicBezTo>
                  <a:cubicBezTo>
                    <a:pt x="128745" y="570548"/>
                    <a:pt x="96360" y="596265"/>
                    <a:pt x="70643" y="601980"/>
                  </a:cubicBezTo>
                  <a:lnTo>
                    <a:pt x="63023" y="603885"/>
                  </a:lnTo>
                  <a:lnTo>
                    <a:pt x="65880" y="611505"/>
                  </a:lnTo>
                  <a:cubicBezTo>
                    <a:pt x="73500" y="636270"/>
                    <a:pt x="67785" y="677228"/>
                    <a:pt x="63023" y="712470"/>
                  </a:cubicBezTo>
                  <a:cubicBezTo>
                    <a:pt x="62070" y="718185"/>
                    <a:pt x="61118" y="722948"/>
                    <a:pt x="61118" y="728663"/>
                  </a:cubicBezTo>
                  <a:cubicBezTo>
                    <a:pt x="57308" y="757238"/>
                    <a:pt x="47783" y="796290"/>
                    <a:pt x="38258" y="838200"/>
                  </a:cubicBezTo>
                  <a:cubicBezTo>
                    <a:pt x="10635" y="953453"/>
                    <a:pt x="-22702" y="1097280"/>
                    <a:pt x="23018" y="1167765"/>
                  </a:cubicBezTo>
                  <a:cubicBezTo>
                    <a:pt x="35400" y="1187768"/>
                    <a:pt x="53498" y="1201103"/>
                    <a:pt x="78263" y="1206818"/>
                  </a:cubicBezTo>
                  <a:close/>
                  <a:moveTo>
                    <a:pt x="1106963" y="193358"/>
                  </a:moveTo>
                  <a:cubicBezTo>
                    <a:pt x="1663223" y="193358"/>
                    <a:pt x="2115660" y="647700"/>
                    <a:pt x="2115660" y="1206818"/>
                  </a:cubicBezTo>
                  <a:cubicBezTo>
                    <a:pt x="2115660" y="1765935"/>
                    <a:pt x="1663223" y="2220278"/>
                    <a:pt x="1106963" y="2220278"/>
                  </a:cubicBezTo>
                  <a:cubicBezTo>
                    <a:pt x="550703" y="2220278"/>
                    <a:pt x="98265" y="1765935"/>
                    <a:pt x="98265" y="1206818"/>
                  </a:cubicBezTo>
                  <a:cubicBezTo>
                    <a:pt x="98265" y="647700"/>
                    <a:pt x="550703" y="193358"/>
                    <a:pt x="1106963" y="19335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9" name="Google Shape;3809;p19"/>
            <p:cNvSpPr/>
            <p:nvPr/>
          </p:nvSpPr>
          <p:spPr>
            <a:xfrm>
              <a:off x="5638800" y="3871912"/>
              <a:ext cx="916304" cy="45720"/>
            </a:xfrm>
            <a:custGeom>
              <a:avLst/>
              <a:gdLst/>
              <a:ahLst/>
              <a:cxnLst/>
              <a:rect l="l" t="t" r="r" b="b"/>
              <a:pathLst>
                <a:path w="916304" h="45720" extrusionOk="0">
                  <a:moveTo>
                    <a:pt x="90488" y="45720"/>
                  </a:moveTo>
                  <a:lnTo>
                    <a:pt x="825818" y="45720"/>
                  </a:lnTo>
                  <a:cubicBezTo>
                    <a:pt x="857250" y="32385"/>
                    <a:pt x="887730" y="17145"/>
                    <a:pt x="916305" y="0"/>
                  </a:cubicBezTo>
                  <a:lnTo>
                    <a:pt x="0" y="0"/>
                  </a:lnTo>
                  <a:cubicBezTo>
                    <a:pt x="28575" y="16192"/>
                    <a:pt x="59055" y="31433"/>
                    <a:pt x="90488" y="4572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0" name="Google Shape;3810;p19"/>
            <p:cNvSpPr/>
            <p:nvPr/>
          </p:nvSpPr>
          <p:spPr>
            <a:xfrm>
              <a:off x="5838825" y="3957637"/>
              <a:ext cx="516254" cy="36195"/>
            </a:xfrm>
            <a:custGeom>
              <a:avLst/>
              <a:gdLst/>
              <a:ahLst/>
              <a:cxnLst/>
              <a:rect l="l" t="t" r="r" b="b"/>
              <a:pathLst>
                <a:path w="516254" h="36195" extrusionOk="0">
                  <a:moveTo>
                    <a:pt x="258128" y="36195"/>
                  </a:moveTo>
                  <a:cubicBezTo>
                    <a:pt x="347663" y="36195"/>
                    <a:pt x="434340" y="23813"/>
                    <a:pt x="516255" y="0"/>
                  </a:cubicBezTo>
                  <a:lnTo>
                    <a:pt x="0" y="0"/>
                  </a:lnTo>
                  <a:cubicBezTo>
                    <a:pt x="81915" y="22860"/>
                    <a:pt x="168592" y="36195"/>
                    <a:pt x="258128" y="3619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1" name="Google Shape;3811;p19"/>
            <p:cNvSpPr/>
            <p:nvPr/>
          </p:nvSpPr>
          <p:spPr>
            <a:xfrm>
              <a:off x="6180772" y="3058477"/>
              <a:ext cx="205999" cy="305752"/>
            </a:xfrm>
            <a:custGeom>
              <a:avLst/>
              <a:gdLst/>
              <a:ahLst/>
              <a:cxnLst/>
              <a:rect l="l" t="t" r="r" b="b"/>
              <a:pathLst>
                <a:path w="205999" h="305752" extrusionOk="0">
                  <a:moveTo>
                    <a:pt x="140018" y="11430"/>
                  </a:moveTo>
                  <a:cubicBezTo>
                    <a:pt x="134303" y="5715"/>
                    <a:pt x="115253" y="0"/>
                    <a:pt x="92393" y="0"/>
                  </a:cubicBezTo>
                  <a:cubicBezTo>
                    <a:pt x="81915" y="0"/>
                    <a:pt x="72390" y="952"/>
                    <a:pt x="62865" y="3810"/>
                  </a:cubicBezTo>
                  <a:cubicBezTo>
                    <a:pt x="28575" y="12382"/>
                    <a:pt x="0" y="48577"/>
                    <a:pt x="0" y="66675"/>
                  </a:cubicBezTo>
                  <a:cubicBezTo>
                    <a:pt x="10478" y="80010"/>
                    <a:pt x="23813" y="94297"/>
                    <a:pt x="36195" y="106680"/>
                  </a:cubicBezTo>
                  <a:cubicBezTo>
                    <a:pt x="63818" y="133350"/>
                    <a:pt x="89535" y="160020"/>
                    <a:pt x="90488" y="196215"/>
                  </a:cubicBezTo>
                  <a:cubicBezTo>
                    <a:pt x="91440" y="213360"/>
                    <a:pt x="88583" y="228600"/>
                    <a:pt x="82868" y="243840"/>
                  </a:cubicBezTo>
                  <a:cubicBezTo>
                    <a:pt x="70485" y="276225"/>
                    <a:pt x="40958" y="295275"/>
                    <a:pt x="14288" y="305752"/>
                  </a:cubicBezTo>
                  <a:cubicBezTo>
                    <a:pt x="92393" y="301942"/>
                    <a:pt x="149543" y="284797"/>
                    <a:pt x="179070" y="253365"/>
                  </a:cubicBezTo>
                  <a:cubicBezTo>
                    <a:pt x="199073" y="233363"/>
                    <a:pt x="207645" y="206692"/>
                    <a:pt x="205740" y="174307"/>
                  </a:cubicBezTo>
                  <a:cubicBezTo>
                    <a:pt x="203835" y="152400"/>
                    <a:pt x="187643" y="130492"/>
                    <a:pt x="172403" y="108585"/>
                  </a:cubicBezTo>
                  <a:cubicBezTo>
                    <a:pt x="150495" y="79057"/>
                    <a:pt x="127635" y="47625"/>
                    <a:pt x="140018" y="11430"/>
                  </a:cubicBezTo>
                  <a:cubicBezTo>
                    <a:pt x="140970" y="11430"/>
                    <a:pt x="140018" y="11430"/>
                    <a:pt x="140018" y="1143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2" name="Google Shape;3812;p19"/>
            <p:cNvSpPr/>
            <p:nvPr/>
          </p:nvSpPr>
          <p:spPr>
            <a:xfrm>
              <a:off x="6236970" y="3089909"/>
              <a:ext cx="262116" cy="284797"/>
            </a:xfrm>
            <a:custGeom>
              <a:avLst/>
              <a:gdLst/>
              <a:ahLst/>
              <a:cxnLst/>
              <a:rect l="l" t="t" r="r" b="b"/>
              <a:pathLst>
                <a:path w="262116" h="284797" extrusionOk="0">
                  <a:moveTo>
                    <a:pt x="190500" y="0"/>
                  </a:moveTo>
                  <a:cubicBezTo>
                    <a:pt x="178117" y="0"/>
                    <a:pt x="160020" y="953"/>
                    <a:pt x="142875" y="7620"/>
                  </a:cubicBezTo>
                  <a:cubicBezTo>
                    <a:pt x="121920" y="15240"/>
                    <a:pt x="109538" y="22860"/>
                    <a:pt x="104775" y="30480"/>
                  </a:cubicBezTo>
                  <a:cubicBezTo>
                    <a:pt x="111442" y="42863"/>
                    <a:pt x="120015" y="56198"/>
                    <a:pt x="129540" y="67628"/>
                  </a:cubicBezTo>
                  <a:cubicBezTo>
                    <a:pt x="146685" y="90488"/>
                    <a:pt x="163830" y="114300"/>
                    <a:pt x="165735" y="140970"/>
                  </a:cubicBezTo>
                  <a:cubicBezTo>
                    <a:pt x="168592" y="178118"/>
                    <a:pt x="158115" y="208598"/>
                    <a:pt x="135255" y="231458"/>
                  </a:cubicBezTo>
                  <a:cubicBezTo>
                    <a:pt x="107633" y="260033"/>
                    <a:pt x="61913" y="278130"/>
                    <a:pt x="0" y="284798"/>
                  </a:cubicBezTo>
                  <a:cubicBezTo>
                    <a:pt x="4763" y="284798"/>
                    <a:pt x="8572" y="284798"/>
                    <a:pt x="13335" y="284798"/>
                  </a:cubicBezTo>
                  <a:cubicBezTo>
                    <a:pt x="105727" y="284798"/>
                    <a:pt x="180975" y="263843"/>
                    <a:pt x="223838" y="225743"/>
                  </a:cubicBezTo>
                  <a:cubicBezTo>
                    <a:pt x="250508" y="201930"/>
                    <a:pt x="263842" y="173355"/>
                    <a:pt x="261938" y="140970"/>
                  </a:cubicBezTo>
                  <a:cubicBezTo>
                    <a:pt x="260985" y="119063"/>
                    <a:pt x="248602" y="101918"/>
                    <a:pt x="237172" y="84773"/>
                  </a:cubicBezTo>
                  <a:cubicBezTo>
                    <a:pt x="220980" y="61913"/>
                    <a:pt x="202883" y="36195"/>
                    <a:pt x="222885" y="953"/>
                  </a:cubicBezTo>
                  <a:cubicBezTo>
                    <a:pt x="216217" y="1905"/>
                    <a:pt x="204788" y="0"/>
                    <a:pt x="190500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3" name="Google Shape;3813;p19"/>
            <p:cNvSpPr/>
            <p:nvPr/>
          </p:nvSpPr>
          <p:spPr>
            <a:xfrm>
              <a:off x="5940559" y="3035617"/>
              <a:ext cx="315693" cy="330517"/>
            </a:xfrm>
            <a:custGeom>
              <a:avLst/>
              <a:gdLst/>
              <a:ahLst/>
              <a:cxnLst/>
              <a:rect l="l" t="t" r="r" b="b"/>
              <a:pathLst>
                <a:path w="315693" h="330517" extrusionOk="0">
                  <a:moveTo>
                    <a:pt x="308793" y="260985"/>
                  </a:moveTo>
                  <a:cubicBezTo>
                    <a:pt x="314507" y="247650"/>
                    <a:pt x="316412" y="234315"/>
                    <a:pt x="315460" y="219075"/>
                  </a:cubicBezTo>
                  <a:cubicBezTo>
                    <a:pt x="313555" y="188595"/>
                    <a:pt x="290695" y="163830"/>
                    <a:pt x="265930" y="140017"/>
                  </a:cubicBezTo>
                  <a:cubicBezTo>
                    <a:pt x="257357" y="131445"/>
                    <a:pt x="212590" y="87630"/>
                    <a:pt x="196398" y="49530"/>
                  </a:cubicBezTo>
                  <a:lnTo>
                    <a:pt x="193540" y="43815"/>
                  </a:lnTo>
                  <a:cubicBezTo>
                    <a:pt x="183062" y="16192"/>
                    <a:pt x="175443" y="0"/>
                    <a:pt x="157345" y="0"/>
                  </a:cubicBezTo>
                  <a:cubicBezTo>
                    <a:pt x="140200" y="0"/>
                    <a:pt x="131628" y="18098"/>
                    <a:pt x="120198" y="45720"/>
                  </a:cubicBezTo>
                  <a:cubicBezTo>
                    <a:pt x="119245" y="46673"/>
                    <a:pt x="89718" y="102870"/>
                    <a:pt x="46855" y="143828"/>
                  </a:cubicBezTo>
                  <a:cubicBezTo>
                    <a:pt x="22090" y="166688"/>
                    <a:pt x="1135" y="190500"/>
                    <a:pt x="182" y="220028"/>
                  </a:cubicBezTo>
                  <a:cubicBezTo>
                    <a:pt x="-770" y="234315"/>
                    <a:pt x="2087" y="247650"/>
                    <a:pt x="6850" y="261938"/>
                  </a:cubicBezTo>
                  <a:cubicBezTo>
                    <a:pt x="24948" y="309563"/>
                    <a:pt x="94480" y="330517"/>
                    <a:pt x="155440" y="330517"/>
                  </a:cubicBezTo>
                  <a:lnTo>
                    <a:pt x="158298" y="330517"/>
                  </a:lnTo>
                  <a:lnTo>
                    <a:pt x="158298" y="330517"/>
                  </a:lnTo>
                  <a:lnTo>
                    <a:pt x="158298" y="330517"/>
                  </a:lnTo>
                  <a:lnTo>
                    <a:pt x="161155" y="330517"/>
                  </a:lnTo>
                  <a:cubicBezTo>
                    <a:pt x="221162" y="329565"/>
                    <a:pt x="290695" y="308610"/>
                    <a:pt x="308793" y="26098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4" name="Google Shape;3814;p19"/>
            <p:cNvSpPr/>
            <p:nvPr/>
          </p:nvSpPr>
          <p:spPr>
            <a:xfrm>
              <a:off x="5809990" y="3058477"/>
              <a:ext cx="205999" cy="305752"/>
            </a:xfrm>
            <a:custGeom>
              <a:avLst/>
              <a:gdLst/>
              <a:ahLst/>
              <a:cxnLst/>
              <a:rect l="l" t="t" r="r" b="b"/>
              <a:pathLst>
                <a:path w="205999" h="305752" extrusionOk="0">
                  <a:moveTo>
                    <a:pt x="259" y="174307"/>
                  </a:moveTo>
                  <a:cubicBezTo>
                    <a:pt x="-1646" y="206692"/>
                    <a:pt x="6927" y="233363"/>
                    <a:pt x="26929" y="253365"/>
                  </a:cubicBezTo>
                  <a:cubicBezTo>
                    <a:pt x="56457" y="283845"/>
                    <a:pt x="113607" y="301942"/>
                    <a:pt x="191712" y="305752"/>
                  </a:cubicBezTo>
                  <a:cubicBezTo>
                    <a:pt x="165042" y="295275"/>
                    <a:pt x="135514" y="276225"/>
                    <a:pt x="123132" y="243840"/>
                  </a:cubicBezTo>
                  <a:cubicBezTo>
                    <a:pt x="117417" y="228600"/>
                    <a:pt x="114559" y="212407"/>
                    <a:pt x="115512" y="196215"/>
                  </a:cubicBezTo>
                  <a:cubicBezTo>
                    <a:pt x="117417" y="160020"/>
                    <a:pt x="142182" y="133350"/>
                    <a:pt x="169804" y="106680"/>
                  </a:cubicBezTo>
                  <a:cubicBezTo>
                    <a:pt x="182187" y="94297"/>
                    <a:pt x="195522" y="80010"/>
                    <a:pt x="205999" y="66675"/>
                  </a:cubicBezTo>
                  <a:cubicBezTo>
                    <a:pt x="205999" y="48577"/>
                    <a:pt x="177424" y="12382"/>
                    <a:pt x="143134" y="3810"/>
                  </a:cubicBezTo>
                  <a:cubicBezTo>
                    <a:pt x="133609" y="1905"/>
                    <a:pt x="124084" y="0"/>
                    <a:pt x="113607" y="0"/>
                  </a:cubicBezTo>
                  <a:cubicBezTo>
                    <a:pt x="90747" y="0"/>
                    <a:pt x="71697" y="5715"/>
                    <a:pt x="65982" y="11430"/>
                  </a:cubicBezTo>
                  <a:cubicBezTo>
                    <a:pt x="65982" y="11430"/>
                    <a:pt x="65029" y="12382"/>
                    <a:pt x="65029" y="12382"/>
                  </a:cubicBezTo>
                  <a:cubicBezTo>
                    <a:pt x="78364" y="48577"/>
                    <a:pt x="55504" y="79057"/>
                    <a:pt x="33597" y="109538"/>
                  </a:cubicBezTo>
                  <a:cubicBezTo>
                    <a:pt x="18357" y="130492"/>
                    <a:pt x="2164" y="152400"/>
                    <a:pt x="259" y="17430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5" name="Google Shape;3815;p19"/>
            <p:cNvSpPr/>
            <p:nvPr/>
          </p:nvSpPr>
          <p:spPr>
            <a:xfrm>
              <a:off x="5698628" y="3091815"/>
              <a:ext cx="262116" cy="284797"/>
            </a:xfrm>
            <a:custGeom>
              <a:avLst/>
              <a:gdLst/>
              <a:ahLst/>
              <a:cxnLst/>
              <a:rect l="l" t="t" r="r" b="b"/>
              <a:pathLst>
                <a:path w="262116" h="284797" extrusionOk="0">
                  <a:moveTo>
                    <a:pt x="179" y="140970"/>
                  </a:moveTo>
                  <a:cubicBezTo>
                    <a:pt x="-1726" y="173355"/>
                    <a:pt x="11609" y="201930"/>
                    <a:pt x="38279" y="225742"/>
                  </a:cubicBezTo>
                  <a:cubicBezTo>
                    <a:pt x="81142" y="263842"/>
                    <a:pt x="156389" y="284797"/>
                    <a:pt x="248781" y="284797"/>
                  </a:cubicBezTo>
                  <a:cubicBezTo>
                    <a:pt x="253544" y="284797"/>
                    <a:pt x="257354" y="284797"/>
                    <a:pt x="262117" y="284797"/>
                  </a:cubicBezTo>
                  <a:cubicBezTo>
                    <a:pt x="199252" y="277177"/>
                    <a:pt x="154484" y="259080"/>
                    <a:pt x="126862" y="231457"/>
                  </a:cubicBezTo>
                  <a:cubicBezTo>
                    <a:pt x="104002" y="207645"/>
                    <a:pt x="93524" y="177165"/>
                    <a:pt x="96382" y="140970"/>
                  </a:cubicBezTo>
                  <a:cubicBezTo>
                    <a:pt x="98287" y="114300"/>
                    <a:pt x="115432" y="90488"/>
                    <a:pt x="132577" y="67627"/>
                  </a:cubicBezTo>
                  <a:cubicBezTo>
                    <a:pt x="142102" y="55245"/>
                    <a:pt x="150674" y="42863"/>
                    <a:pt x="157342" y="30480"/>
                  </a:cubicBezTo>
                  <a:cubicBezTo>
                    <a:pt x="152579" y="21907"/>
                    <a:pt x="140197" y="14288"/>
                    <a:pt x="119242" y="7620"/>
                  </a:cubicBezTo>
                  <a:cubicBezTo>
                    <a:pt x="102097" y="1905"/>
                    <a:pt x="83047" y="0"/>
                    <a:pt x="71617" y="0"/>
                  </a:cubicBezTo>
                  <a:cubicBezTo>
                    <a:pt x="57329" y="0"/>
                    <a:pt x="45899" y="1905"/>
                    <a:pt x="40184" y="3810"/>
                  </a:cubicBezTo>
                  <a:cubicBezTo>
                    <a:pt x="61139" y="39052"/>
                    <a:pt x="42089" y="64770"/>
                    <a:pt x="25897" y="87630"/>
                  </a:cubicBezTo>
                  <a:cubicBezTo>
                    <a:pt x="13514" y="101917"/>
                    <a:pt x="2084" y="119063"/>
                    <a:pt x="179" y="14097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6" name="Google Shape;3816;p19"/>
            <p:cNvSpPr/>
            <p:nvPr/>
          </p:nvSpPr>
          <p:spPr>
            <a:xfrm>
              <a:off x="5791200" y="3389947"/>
              <a:ext cx="150495" cy="61912"/>
            </a:xfrm>
            <a:custGeom>
              <a:avLst/>
              <a:gdLst/>
              <a:ahLst/>
              <a:cxnLst/>
              <a:rect l="l" t="t" r="r" b="b"/>
              <a:pathLst>
                <a:path w="150495" h="61912" extrusionOk="0">
                  <a:moveTo>
                    <a:pt x="122873" y="25718"/>
                  </a:moveTo>
                  <a:cubicBezTo>
                    <a:pt x="126683" y="23813"/>
                    <a:pt x="129540" y="21908"/>
                    <a:pt x="131445" y="20003"/>
                  </a:cubicBezTo>
                  <a:cubicBezTo>
                    <a:pt x="137160" y="16193"/>
                    <a:pt x="140970" y="12383"/>
                    <a:pt x="144780" y="8573"/>
                  </a:cubicBezTo>
                  <a:cubicBezTo>
                    <a:pt x="146685" y="6668"/>
                    <a:pt x="148590" y="4763"/>
                    <a:pt x="150495" y="2858"/>
                  </a:cubicBezTo>
                  <a:cubicBezTo>
                    <a:pt x="132398" y="2858"/>
                    <a:pt x="115252" y="1905"/>
                    <a:pt x="98108" y="0"/>
                  </a:cubicBezTo>
                  <a:lnTo>
                    <a:pt x="98108" y="0"/>
                  </a:lnTo>
                  <a:cubicBezTo>
                    <a:pt x="96202" y="0"/>
                    <a:pt x="95250" y="953"/>
                    <a:pt x="94298" y="1905"/>
                  </a:cubicBezTo>
                  <a:cubicBezTo>
                    <a:pt x="92392" y="3810"/>
                    <a:pt x="89535" y="5715"/>
                    <a:pt x="87630" y="7620"/>
                  </a:cubicBezTo>
                  <a:cubicBezTo>
                    <a:pt x="73342" y="20003"/>
                    <a:pt x="49530" y="40005"/>
                    <a:pt x="1905" y="40005"/>
                  </a:cubicBezTo>
                  <a:lnTo>
                    <a:pt x="0" y="40005"/>
                  </a:lnTo>
                  <a:cubicBezTo>
                    <a:pt x="16192" y="48578"/>
                    <a:pt x="53340" y="60960"/>
                    <a:pt x="92392" y="61913"/>
                  </a:cubicBezTo>
                  <a:lnTo>
                    <a:pt x="92392" y="61913"/>
                  </a:lnTo>
                  <a:cubicBezTo>
                    <a:pt x="96202" y="61913"/>
                    <a:pt x="97155" y="60960"/>
                    <a:pt x="97155" y="59055"/>
                  </a:cubicBezTo>
                  <a:cubicBezTo>
                    <a:pt x="97155" y="56198"/>
                    <a:pt x="97155" y="54293"/>
                    <a:pt x="97155" y="52388"/>
                  </a:cubicBezTo>
                  <a:cubicBezTo>
                    <a:pt x="100013" y="40005"/>
                    <a:pt x="110490" y="33338"/>
                    <a:pt x="122873" y="2571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7" name="Google Shape;3817;p19"/>
            <p:cNvSpPr/>
            <p:nvPr/>
          </p:nvSpPr>
          <p:spPr>
            <a:xfrm>
              <a:off x="5904547" y="3388995"/>
              <a:ext cx="103822" cy="80962"/>
            </a:xfrm>
            <a:custGeom>
              <a:avLst/>
              <a:gdLst/>
              <a:ahLst/>
              <a:cxnLst/>
              <a:rect l="l" t="t" r="r" b="b"/>
              <a:pathLst>
                <a:path w="103822" h="80962" extrusionOk="0">
                  <a:moveTo>
                    <a:pt x="68580" y="80963"/>
                  </a:moveTo>
                  <a:cubicBezTo>
                    <a:pt x="78105" y="80963"/>
                    <a:pt x="87630" y="80010"/>
                    <a:pt x="94298" y="77152"/>
                  </a:cubicBezTo>
                  <a:cubicBezTo>
                    <a:pt x="99060" y="75247"/>
                    <a:pt x="102870" y="73342"/>
                    <a:pt x="103823" y="71438"/>
                  </a:cubicBezTo>
                  <a:cubicBezTo>
                    <a:pt x="101918" y="69533"/>
                    <a:pt x="100965" y="67627"/>
                    <a:pt x="99060" y="65722"/>
                  </a:cubicBezTo>
                  <a:cubicBezTo>
                    <a:pt x="88582" y="48577"/>
                    <a:pt x="81915" y="21908"/>
                    <a:pt x="101918" y="952"/>
                  </a:cubicBezTo>
                  <a:cubicBezTo>
                    <a:pt x="101918" y="952"/>
                    <a:pt x="101918" y="952"/>
                    <a:pt x="102870" y="0"/>
                  </a:cubicBezTo>
                  <a:cubicBezTo>
                    <a:pt x="97155" y="952"/>
                    <a:pt x="90487" y="952"/>
                    <a:pt x="84773" y="952"/>
                  </a:cubicBezTo>
                  <a:cubicBezTo>
                    <a:pt x="55245" y="4763"/>
                    <a:pt x="49530" y="10477"/>
                    <a:pt x="42862" y="19050"/>
                  </a:cubicBezTo>
                  <a:cubicBezTo>
                    <a:pt x="39052" y="22860"/>
                    <a:pt x="34290" y="27622"/>
                    <a:pt x="27623" y="33338"/>
                  </a:cubicBezTo>
                  <a:cubicBezTo>
                    <a:pt x="24765" y="35242"/>
                    <a:pt x="21907" y="37147"/>
                    <a:pt x="19050" y="39052"/>
                  </a:cubicBezTo>
                  <a:cubicBezTo>
                    <a:pt x="9525" y="44767"/>
                    <a:pt x="952" y="50483"/>
                    <a:pt x="0" y="55245"/>
                  </a:cubicBezTo>
                  <a:cubicBezTo>
                    <a:pt x="0" y="57150"/>
                    <a:pt x="0" y="58102"/>
                    <a:pt x="1905" y="60960"/>
                  </a:cubicBezTo>
                  <a:cubicBezTo>
                    <a:pt x="8573" y="71438"/>
                    <a:pt x="39052" y="80963"/>
                    <a:pt x="68580" y="8096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8" name="Google Shape;3818;p19"/>
            <p:cNvSpPr/>
            <p:nvPr/>
          </p:nvSpPr>
          <p:spPr>
            <a:xfrm>
              <a:off x="6010121" y="3382327"/>
              <a:ext cx="179377" cy="129539"/>
            </a:xfrm>
            <a:custGeom>
              <a:avLst/>
              <a:gdLst/>
              <a:ahLst/>
              <a:cxnLst/>
              <a:rect l="l" t="t" r="r" b="b"/>
              <a:pathLst>
                <a:path w="179377" h="129539" extrusionOk="0">
                  <a:moveTo>
                    <a:pt x="88736" y="0"/>
                  </a:moveTo>
                  <a:lnTo>
                    <a:pt x="88736" y="0"/>
                  </a:lnTo>
                  <a:lnTo>
                    <a:pt x="87784" y="0"/>
                  </a:lnTo>
                  <a:cubicBezTo>
                    <a:pt x="44921" y="0"/>
                    <a:pt x="20156" y="5715"/>
                    <a:pt x="8726" y="19050"/>
                  </a:cubicBezTo>
                  <a:cubicBezTo>
                    <a:pt x="-4609" y="33338"/>
                    <a:pt x="-799" y="52388"/>
                    <a:pt x="7774" y="64770"/>
                  </a:cubicBezTo>
                  <a:cubicBezTo>
                    <a:pt x="9679" y="67627"/>
                    <a:pt x="11584" y="70485"/>
                    <a:pt x="14441" y="72390"/>
                  </a:cubicBezTo>
                  <a:lnTo>
                    <a:pt x="16346" y="74295"/>
                  </a:lnTo>
                  <a:cubicBezTo>
                    <a:pt x="23014" y="79057"/>
                    <a:pt x="30634" y="81915"/>
                    <a:pt x="38254" y="84772"/>
                  </a:cubicBezTo>
                  <a:cubicBezTo>
                    <a:pt x="56351" y="91440"/>
                    <a:pt x="76354" y="99060"/>
                    <a:pt x="89689" y="129540"/>
                  </a:cubicBezTo>
                  <a:cubicBezTo>
                    <a:pt x="103024" y="98107"/>
                    <a:pt x="123026" y="91440"/>
                    <a:pt x="141124" y="84772"/>
                  </a:cubicBezTo>
                  <a:cubicBezTo>
                    <a:pt x="148744" y="81915"/>
                    <a:pt x="156364" y="79057"/>
                    <a:pt x="163031" y="74295"/>
                  </a:cubicBezTo>
                  <a:lnTo>
                    <a:pt x="164936" y="72390"/>
                  </a:lnTo>
                  <a:cubicBezTo>
                    <a:pt x="167794" y="70485"/>
                    <a:pt x="169699" y="67627"/>
                    <a:pt x="171604" y="64770"/>
                  </a:cubicBezTo>
                  <a:cubicBezTo>
                    <a:pt x="180176" y="52388"/>
                    <a:pt x="183986" y="33338"/>
                    <a:pt x="170651" y="19050"/>
                  </a:cubicBezTo>
                  <a:cubicBezTo>
                    <a:pt x="157316" y="5715"/>
                    <a:pt x="131599" y="0"/>
                    <a:pt x="88736" y="0"/>
                  </a:cubicBezTo>
                  <a:lnTo>
                    <a:pt x="88736" y="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9" name="Google Shape;3819;p19"/>
            <p:cNvSpPr/>
            <p:nvPr/>
          </p:nvSpPr>
          <p:spPr>
            <a:xfrm>
              <a:off x="6188392" y="3388995"/>
              <a:ext cx="104775" cy="81914"/>
            </a:xfrm>
            <a:custGeom>
              <a:avLst/>
              <a:gdLst/>
              <a:ahLst/>
              <a:cxnLst/>
              <a:rect l="l" t="t" r="r" b="b"/>
              <a:pathLst>
                <a:path w="104775" h="81914" extrusionOk="0">
                  <a:moveTo>
                    <a:pt x="0" y="72390"/>
                  </a:moveTo>
                  <a:cubicBezTo>
                    <a:pt x="1905" y="74295"/>
                    <a:pt x="4763" y="77152"/>
                    <a:pt x="9525" y="78105"/>
                  </a:cubicBezTo>
                  <a:cubicBezTo>
                    <a:pt x="16192" y="80010"/>
                    <a:pt x="24765" y="81915"/>
                    <a:pt x="35242" y="81915"/>
                  </a:cubicBezTo>
                  <a:cubicBezTo>
                    <a:pt x="64770" y="81915"/>
                    <a:pt x="95250" y="72390"/>
                    <a:pt x="102870" y="60960"/>
                  </a:cubicBezTo>
                  <a:cubicBezTo>
                    <a:pt x="104775" y="59055"/>
                    <a:pt x="104775" y="57150"/>
                    <a:pt x="104775" y="55245"/>
                  </a:cubicBezTo>
                  <a:cubicBezTo>
                    <a:pt x="103823" y="50483"/>
                    <a:pt x="95250" y="44767"/>
                    <a:pt x="85725" y="39052"/>
                  </a:cubicBezTo>
                  <a:cubicBezTo>
                    <a:pt x="82867" y="37147"/>
                    <a:pt x="80010" y="35242"/>
                    <a:pt x="77153" y="33338"/>
                  </a:cubicBezTo>
                  <a:cubicBezTo>
                    <a:pt x="69533" y="28575"/>
                    <a:pt x="65723" y="23813"/>
                    <a:pt x="61913" y="19050"/>
                  </a:cubicBezTo>
                  <a:cubicBezTo>
                    <a:pt x="54292" y="11430"/>
                    <a:pt x="48578" y="4763"/>
                    <a:pt x="20003" y="952"/>
                  </a:cubicBezTo>
                  <a:cubicBezTo>
                    <a:pt x="14288" y="952"/>
                    <a:pt x="8573" y="0"/>
                    <a:pt x="1905" y="0"/>
                  </a:cubicBezTo>
                  <a:cubicBezTo>
                    <a:pt x="1905" y="0"/>
                    <a:pt x="1905" y="0"/>
                    <a:pt x="2858" y="952"/>
                  </a:cubicBezTo>
                  <a:cubicBezTo>
                    <a:pt x="21908" y="21908"/>
                    <a:pt x="16192" y="49530"/>
                    <a:pt x="5715" y="65722"/>
                  </a:cubicBezTo>
                  <a:cubicBezTo>
                    <a:pt x="3810" y="67627"/>
                    <a:pt x="1905" y="70485"/>
                    <a:pt x="0" y="7239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0" name="Google Shape;3820;p19"/>
            <p:cNvSpPr/>
            <p:nvPr/>
          </p:nvSpPr>
          <p:spPr>
            <a:xfrm>
              <a:off x="6255067" y="3388042"/>
              <a:ext cx="150495" cy="61912"/>
            </a:xfrm>
            <a:custGeom>
              <a:avLst/>
              <a:gdLst/>
              <a:ahLst/>
              <a:cxnLst/>
              <a:rect l="l" t="t" r="r" b="b"/>
              <a:pathLst>
                <a:path w="150495" h="61912" extrusionOk="0">
                  <a:moveTo>
                    <a:pt x="58103" y="61913"/>
                  </a:moveTo>
                  <a:lnTo>
                    <a:pt x="58103" y="61913"/>
                  </a:lnTo>
                  <a:cubicBezTo>
                    <a:pt x="97155" y="61913"/>
                    <a:pt x="135255" y="49530"/>
                    <a:pt x="150495" y="40005"/>
                  </a:cubicBezTo>
                  <a:lnTo>
                    <a:pt x="148590" y="40005"/>
                  </a:lnTo>
                  <a:cubicBezTo>
                    <a:pt x="100965" y="40005"/>
                    <a:pt x="77153" y="20003"/>
                    <a:pt x="62865" y="7620"/>
                  </a:cubicBezTo>
                  <a:cubicBezTo>
                    <a:pt x="60960" y="5715"/>
                    <a:pt x="58103" y="3810"/>
                    <a:pt x="56198" y="1905"/>
                  </a:cubicBezTo>
                  <a:cubicBezTo>
                    <a:pt x="55245" y="953"/>
                    <a:pt x="54292" y="953"/>
                    <a:pt x="52388" y="0"/>
                  </a:cubicBezTo>
                  <a:lnTo>
                    <a:pt x="52388" y="0"/>
                  </a:lnTo>
                  <a:cubicBezTo>
                    <a:pt x="35242" y="1905"/>
                    <a:pt x="17145" y="2858"/>
                    <a:pt x="0" y="2858"/>
                  </a:cubicBezTo>
                  <a:cubicBezTo>
                    <a:pt x="1905" y="4763"/>
                    <a:pt x="3810" y="6667"/>
                    <a:pt x="5715" y="8573"/>
                  </a:cubicBezTo>
                  <a:cubicBezTo>
                    <a:pt x="9525" y="12383"/>
                    <a:pt x="12383" y="16192"/>
                    <a:pt x="19050" y="20003"/>
                  </a:cubicBezTo>
                  <a:cubicBezTo>
                    <a:pt x="21908" y="21908"/>
                    <a:pt x="24765" y="23813"/>
                    <a:pt x="27623" y="25717"/>
                  </a:cubicBezTo>
                  <a:cubicBezTo>
                    <a:pt x="40005" y="33338"/>
                    <a:pt x="50483" y="40005"/>
                    <a:pt x="52388" y="51435"/>
                  </a:cubicBezTo>
                  <a:cubicBezTo>
                    <a:pt x="52388" y="53340"/>
                    <a:pt x="53340" y="56198"/>
                    <a:pt x="52388" y="58103"/>
                  </a:cubicBezTo>
                  <a:cubicBezTo>
                    <a:pt x="53340" y="60960"/>
                    <a:pt x="54292" y="61913"/>
                    <a:pt x="58103" y="6191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1" name="Google Shape;3821;p19"/>
            <p:cNvSpPr/>
            <p:nvPr/>
          </p:nvSpPr>
          <p:spPr>
            <a:xfrm>
              <a:off x="5622575" y="3664505"/>
              <a:ext cx="433339" cy="150232"/>
            </a:xfrm>
            <a:custGeom>
              <a:avLst/>
              <a:gdLst/>
              <a:ahLst/>
              <a:cxnLst/>
              <a:rect l="l" t="t" r="r" b="b"/>
              <a:pathLst>
                <a:path w="433339" h="150232" extrusionOk="0">
                  <a:moveTo>
                    <a:pt x="281020" y="82629"/>
                  </a:moveTo>
                  <a:cubicBezTo>
                    <a:pt x="285782" y="84534"/>
                    <a:pt x="349600" y="103584"/>
                    <a:pt x="361982" y="104537"/>
                  </a:cubicBezTo>
                  <a:cubicBezTo>
                    <a:pt x="382937" y="107394"/>
                    <a:pt x="404845" y="106442"/>
                    <a:pt x="421037" y="92154"/>
                  </a:cubicBezTo>
                  <a:cubicBezTo>
                    <a:pt x="421990" y="91202"/>
                    <a:pt x="422942" y="90249"/>
                    <a:pt x="424847" y="89297"/>
                  </a:cubicBezTo>
                  <a:cubicBezTo>
                    <a:pt x="427705" y="85487"/>
                    <a:pt x="430562" y="82629"/>
                    <a:pt x="431515" y="78819"/>
                  </a:cubicBezTo>
                  <a:cubicBezTo>
                    <a:pt x="440087" y="56912"/>
                    <a:pt x="419132" y="30242"/>
                    <a:pt x="354362" y="15002"/>
                  </a:cubicBezTo>
                  <a:cubicBezTo>
                    <a:pt x="274352" y="-4048"/>
                    <a:pt x="153385" y="-6906"/>
                    <a:pt x="67660" y="17859"/>
                  </a:cubicBezTo>
                  <a:cubicBezTo>
                    <a:pt x="19082" y="32147"/>
                    <a:pt x="-920" y="52149"/>
                    <a:pt x="32" y="72152"/>
                  </a:cubicBezTo>
                  <a:cubicBezTo>
                    <a:pt x="32" y="77867"/>
                    <a:pt x="1937" y="82629"/>
                    <a:pt x="4795" y="88344"/>
                  </a:cubicBezTo>
                  <a:lnTo>
                    <a:pt x="4795" y="88344"/>
                  </a:lnTo>
                  <a:cubicBezTo>
                    <a:pt x="10510" y="97869"/>
                    <a:pt x="20035" y="107394"/>
                    <a:pt x="33370" y="115014"/>
                  </a:cubicBezTo>
                  <a:cubicBezTo>
                    <a:pt x="40037" y="118824"/>
                    <a:pt x="46705" y="122634"/>
                    <a:pt x="55277" y="125492"/>
                  </a:cubicBezTo>
                  <a:lnTo>
                    <a:pt x="55277" y="125492"/>
                  </a:lnTo>
                  <a:cubicBezTo>
                    <a:pt x="69565" y="131207"/>
                    <a:pt x="84805" y="135969"/>
                    <a:pt x="102902" y="138827"/>
                  </a:cubicBezTo>
                  <a:cubicBezTo>
                    <a:pt x="150527" y="148352"/>
                    <a:pt x="208630" y="152162"/>
                    <a:pt x="258160" y="149304"/>
                  </a:cubicBezTo>
                  <a:cubicBezTo>
                    <a:pt x="330550" y="145494"/>
                    <a:pt x="324835" y="123587"/>
                    <a:pt x="309595" y="114062"/>
                  </a:cubicBezTo>
                  <a:cubicBezTo>
                    <a:pt x="305785" y="112157"/>
                    <a:pt x="287687" y="102632"/>
                    <a:pt x="275305" y="93107"/>
                  </a:cubicBezTo>
                  <a:cubicBezTo>
                    <a:pt x="264827" y="86439"/>
                    <a:pt x="271495" y="78819"/>
                    <a:pt x="281020" y="82629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2" name="Google Shape;3822;p19"/>
            <p:cNvSpPr/>
            <p:nvPr/>
          </p:nvSpPr>
          <p:spPr>
            <a:xfrm>
              <a:off x="5892164" y="3782377"/>
              <a:ext cx="786764" cy="50482"/>
            </a:xfrm>
            <a:custGeom>
              <a:avLst/>
              <a:gdLst/>
              <a:ahLst/>
              <a:cxnLst/>
              <a:rect l="l" t="t" r="r" b="b"/>
              <a:pathLst>
                <a:path w="786764" h="50482" extrusionOk="0">
                  <a:moveTo>
                    <a:pt x="64770" y="0"/>
                  </a:moveTo>
                  <a:cubicBezTo>
                    <a:pt x="65723" y="952"/>
                    <a:pt x="65723" y="2857"/>
                    <a:pt x="65723" y="4763"/>
                  </a:cubicBezTo>
                  <a:cubicBezTo>
                    <a:pt x="66675" y="8572"/>
                    <a:pt x="66675" y="13335"/>
                    <a:pt x="65723" y="17145"/>
                  </a:cubicBezTo>
                  <a:cubicBezTo>
                    <a:pt x="60007" y="40957"/>
                    <a:pt x="28575" y="47625"/>
                    <a:pt x="0" y="50482"/>
                  </a:cubicBezTo>
                  <a:lnTo>
                    <a:pt x="725805" y="50482"/>
                  </a:lnTo>
                  <a:cubicBezTo>
                    <a:pt x="746760" y="36195"/>
                    <a:pt x="766763" y="20955"/>
                    <a:pt x="786765" y="4763"/>
                  </a:cubicBezTo>
                  <a:lnTo>
                    <a:pt x="81915" y="4763"/>
                  </a:lnTo>
                  <a:cubicBezTo>
                    <a:pt x="78105" y="2857"/>
                    <a:pt x="72390" y="1905"/>
                    <a:pt x="64770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3" name="Google Shape;3823;p19"/>
            <p:cNvSpPr/>
            <p:nvPr/>
          </p:nvSpPr>
          <p:spPr>
            <a:xfrm>
              <a:off x="5514022" y="3787140"/>
              <a:ext cx="279082" cy="45719"/>
            </a:xfrm>
            <a:custGeom>
              <a:avLst/>
              <a:gdLst/>
              <a:ahLst/>
              <a:cxnLst/>
              <a:rect l="l" t="t" r="r" b="b"/>
              <a:pathLst>
                <a:path w="279082" h="45719" extrusionOk="0">
                  <a:moveTo>
                    <a:pt x="206692" y="35242"/>
                  </a:moveTo>
                  <a:cubicBezTo>
                    <a:pt x="187642" y="31432"/>
                    <a:pt x="171450" y="26670"/>
                    <a:pt x="157163" y="20955"/>
                  </a:cubicBezTo>
                  <a:lnTo>
                    <a:pt x="156210" y="20955"/>
                  </a:lnTo>
                  <a:lnTo>
                    <a:pt x="155257" y="20955"/>
                  </a:lnTo>
                  <a:cubicBezTo>
                    <a:pt x="146685" y="17145"/>
                    <a:pt x="139065" y="13335"/>
                    <a:pt x="131445" y="9525"/>
                  </a:cubicBezTo>
                  <a:cubicBezTo>
                    <a:pt x="126682" y="6667"/>
                    <a:pt x="121920" y="3810"/>
                    <a:pt x="118110" y="0"/>
                  </a:cubicBezTo>
                  <a:lnTo>
                    <a:pt x="0" y="0"/>
                  </a:lnTo>
                  <a:cubicBezTo>
                    <a:pt x="20002" y="16192"/>
                    <a:pt x="40005" y="31432"/>
                    <a:pt x="60960" y="45720"/>
                  </a:cubicBezTo>
                  <a:lnTo>
                    <a:pt x="279082" y="45720"/>
                  </a:lnTo>
                  <a:cubicBezTo>
                    <a:pt x="253365" y="42863"/>
                    <a:pt x="228600" y="40005"/>
                    <a:pt x="206692" y="3524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4" name="Google Shape;3824;p19"/>
            <p:cNvSpPr/>
            <p:nvPr/>
          </p:nvSpPr>
          <p:spPr>
            <a:xfrm>
              <a:off x="5295900" y="3529965"/>
              <a:ext cx="984884" cy="45719"/>
            </a:xfrm>
            <a:custGeom>
              <a:avLst/>
              <a:gdLst/>
              <a:ahLst/>
              <a:cxnLst/>
              <a:rect l="l" t="t" r="r" b="b"/>
              <a:pathLst>
                <a:path w="984884" h="45719" extrusionOk="0">
                  <a:moveTo>
                    <a:pt x="950595" y="44767"/>
                  </a:moveTo>
                  <a:cubicBezTo>
                    <a:pt x="947738" y="36195"/>
                    <a:pt x="948690" y="26670"/>
                    <a:pt x="953453" y="19050"/>
                  </a:cubicBezTo>
                  <a:cubicBezTo>
                    <a:pt x="956310" y="14288"/>
                    <a:pt x="960120" y="11430"/>
                    <a:pt x="966788" y="7620"/>
                  </a:cubicBezTo>
                  <a:cubicBezTo>
                    <a:pt x="971550" y="4763"/>
                    <a:pt x="978218" y="2857"/>
                    <a:pt x="984885" y="0"/>
                  </a:cubicBezTo>
                  <a:lnTo>
                    <a:pt x="0" y="0"/>
                  </a:lnTo>
                  <a:cubicBezTo>
                    <a:pt x="8573" y="15240"/>
                    <a:pt x="18098" y="30480"/>
                    <a:pt x="28575" y="45720"/>
                  </a:cubicBezTo>
                  <a:lnTo>
                    <a:pt x="951547" y="45720"/>
                  </a:lnTo>
                  <a:cubicBezTo>
                    <a:pt x="950595" y="45720"/>
                    <a:pt x="950595" y="45720"/>
                    <a:pt x="950595" y="4476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5" name="Google Shape;3825;p19"/>
            <p:cNvSpPr/>
            <p:nvPr/>
          </p:nvSpPr>
          <p:spPr>
            <a:xfrm>
              <a:off x="6517957" y="3529965"/>
              <a:ext cx="381000" cy="45719"/>
            </a:xfrm>
            <a:custGeom>
              <a:avLst/>
              <a:gdLst/>
              <a:ahLst/>
              <a:cxnLst/>
              <a:rect l="l" t="t" r="r" b="b"/>
              <a:pathLst>
                <a:path w="381000" h="45719" extrusionOk="0">
                  <a:moveTo>
                    <a:pt x="74295" y="15240"/>
                  </a:moveTo>
                  <a:cubicBezTo>
                    <a:pt x="111442" y="24765"/>
                    <a:pt x="139065" y="35242"/>
                    <a:pt x="159067" y="45720"/>
                  </a:cubicBezTo>
                  <a:lnTo>
                    <a:pt x="352425" y="45720"/>
                  </a:lnTo>
                  <a:cubicBezTo>
                    <a:pt x="361950" y="30480"/>
                    <a:pt x="371475" y="15240"/>
                    <a:pt x="381000" y="0"/>
                  </a:cubicBezTo>
                  <a:lnTo>
                    <a:pt x="0" y="0"/>
                  </a:lnTo>
                  <a:cubicBezTo>
                    <a:pt x="25717" y="4763"/>
                    <a:pt x="51435" y="9525"/>
                    <a:pt x="74295" y="1524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6" name="Google Shape;3826;p19"/>
            <p:cNvSpPr/>
            <p:nvPr/>
          </p:nvSpPr>
          <p:spPr>
            <a:xfrm>
              <a:off x="6681787" y="3615690"/>
              <a:ext cx="161925" cy="45719"/>
            </a:xfrm>
            <a:custGeom>
              <a:avLst/>
              <a:gdLst/>
              <a:ahLst/>
              <a:cxnLst/>
              <a:rect l="l" t="t" r="r" b="b"/>
              <a:pathLst>
                <a:path w="161925" h="45719" extrusionOk="0">
                  <a:moveTo>
                    <a:pt x="28575" y="7620"/>
                  </a:moveTo>
                  <a:cubicBezTo>
                    <a:pt x="27622" y="17145"/>
                    <a:pt x="21908" y="26670"/>
                    <a:pt x="13335" y="35242"/>
                  </a:cubicBezTo>
                  <a:lnTo>
                    <a:pt x="10478" y="38100"/>
                  </a:lnTo>
                  <a:cubicBezTo>
                    <a:pt x="7620" y="40957"/>
                    <a:pt x="3810" y="43815"/>
                    <a:pt x="0" y="45720"/>
                  </a:cubicBezTo>
                  <a:lnTo>
                    <a:pt x="125730" y="45720"/>
                  </a:lnTo>
                  <a:cubicBezTo>
                    <a:pt x="138113" y="30480"/>
                    <a:pt x="150495" y="16192"/>
                    <a:pt x="161925" y="0"/>
                  </a:cubicBezTo>
                  <a:lnTo>
                    <a:pt x="29528" y="0"/>
                  </a:lnTo>
                  <a:cubicBezTo>
                    <a:pt x="28575" y="2857"/>
                    <a:pt x="28575" y="4763"/>
                    <a:pt x="28575" y="762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7" name="Google Shape;3827;p19"/>
            <p:cNvSpPr/>
            <p:nvPr/>
          </p:nvSpPr>
          <p:spPr>
            <a:xfrm>
              <a:off x="5352097" y="3615690"/>
              <a:ext cx="815339" cy="45719"/>
            </a:xfrm>
            <a:custGeom>
              <a:avLst/>
              <a:gdLst/>
              <a:ahLst/>
              <a:cxnLst/>
              <a:rect l="l" t="t" r="r" b="b"/>
              <a:pathLst>
                <a:path w="815339" h="45719" extrusionOk="0">
                  <a:moveTo>
                    <a:pt x="344805" y="45720"/>
                  </a:moveTo>
                  <a:cubicBezTo>
                    <a:pt x="384810" y="35242"/>
                    <a:pt x="432435" y="30480"/>
                    <a:pt x="483870" y="30480"/>
                  </a:cubicBezTo>
                  <a:cubicBezTo>
                    <a:pt x="535305" y="30480"/>
                    <a:pt x="587693" y="36195"/>
                    <a:pt x="628650" y="45720"/>
                  </a:cubicBezTo>
                  <a:lnTo>
                    <a:pt x="805815" y="45720"/>
                  </a:lnTo>
                  <a:cubicBezTo>
                    <a:pt x="802005" y="35242"/>
                    <a:pt x="802957" y="26670"/>
                    <a:pt x="803910" y="20955"/>
                  </a:cubicBezTo>
                  <a:cubicBezTo>
                    <a:pt x="805815" y="12382"/>
                    <a:pt x="809625" y="5715"/>
                    <a:pt x="815340" y="0"/>
                  </a:cubicBezTo>
                  <a:lnTo>
                    <a:pt x="0" y="0"/>
                  </a:lnTo>
                  <a:cubicBezTo>
                    <a:pt x="11430" y="15240"/>
                    <a:pt x="23813" y="30480"/>
                    <a:pt x="36195" y="45720"/>
                  </a:cubicBezTo>
                  <a:lnTo>
                    <a:pt x="344805" y="4572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8" name="Google Shape;3828;p19"/>
            <p:cNvSpPr/>
            <p:nvPr/>
          </p:nvSpPr>
          <p:spPr>
            <a:xfrm>
              <a:off x="5422582" y="3701415"/>
              <a:ext cx="196214" cy="45719"/>
            </a:xfrm>
            <a:custGeom>
              <a:avLst/>
              <a:gdLst/>
              <a:ahLst/>
              <a:cxnLst/>
              <a:rect l="l" t="t" r="r" b="b"/>
              <a:pathLst>
                <a:path w="196214" h="45719" extrusionOk="0">
                  <a:moveTo>
                    <a:pt x="181927" y="36195"/>
                  </a:moveTo>
                  <a:cubicBezTo>
                    <a:pt x="181927" y="25717"/>
                    <a:pt x="184785" y="12382"/>
                    <a:pt x="196215" y="0"/>
                  </a:cubicBezTo>
                  <a:lnTo>
                    <a:pt x="0" y="0"/>
                  </a:lnTo>
                  <a:cubicBezTo>
                    <a:pt x="14288" y="15240"/>
                    <a:pt x="30480" y="30480"/>
                    <a:pt x="45720" y="45720"/>
                  </a:cubicBezTo>
                  <a:lnTo>
                    <a:pt x="182880" y="45720"/>
                  </a:lnTo>
                  <a:cubicBezTo>
                    <a:pt x="181927" y="41910"/>
                    <a:pt x="181927" y="39052"/>
                    <a:pt x="181927" y="3619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9" name="Google Shape;3829;p19"/>
            <p:cNvSpPr/>
            <p:nvPr/>
          </p:nvSpPr>
          <p:spPr>
            <a:xfrm>
              <a:off x="6060757" y="3701415"/>
              <a:ext cx="711517" cy="45719"/>
            </a:xfrm>
            <a:custGeom>
              <a:avLst/>
              <a:gdLst/>
              <a:ahLst/>
              <a:cxnLst/>
              <a:rect l="l" t="t" r="r" b="b"/>
              <a:pathLst>
                <a:path w="711517" h="45719" extrusionOk="0">
                  <a:moveTo>
                    <a:pt x="472440" y="14288"/>
                  </a:moveTo>
                  <a:lnTo>
                    <a:pt x="465772" y="15240"/>
                  </a:lnTo>
                  <a:cubicBezTo>
                    <a:pt x="410527" y="26670"/>
                    <a:pt x="353377" y="32385"/>
                    <a:pt x="300038" y="32385"/>
                  </a:cubicBezTo>
                  <a:cubicBezTo>
                    <a:pt x="246697" y="32385"/>
                    <a:pt x="179070" y="26670"/>
                    <a:pt x="135255" y="0"/>
                  </a:cubicBezTo>
                  <a:lnTo>
                    <a:pt x="0" y="0"/>
                  </a:lnTo>
                  <a:cubicBezTo>
                    <a:pt x="2858" y="3810"/>
                    <a:pt x="6667" y="7620"/>
                    <a:pt x="8572" y="11430"/>
                  </a:cubicBezTo>
                  <a:cubicBezTo>
                    <a:pt x="14288" y="21907"/>
                    <a:pt x="15240" y="34290"/>
                    <a:pt x="12383" y="45720"/>
                  </a:cubicBezTo>
                  <a:lnTo>
                    <a:pt x="665797" y="45720"/>
                  </a:lnTo>
                  <a:cubicBezTo>
                    <a:pt x="681990" y="31432"/>
                    <a:pt x="697230" y="16192"/>
                    <a:pt x="711518" y="0"/>
                  </a:cubicBezTo>
                  <a:lnTo>
                    <a:pt x="529590" y="0"/>
                  </a:lnTo>
                  <a:cubicBezTo>
                    <a:pt x="510540" y="4763"/>
                    <a:pt x="492442" y="9525"/>
                    <a:pt x="472440" y="1428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0" name="Google Shape;3830;p19"/>
            <p:cNvSpPr/>
            <p:nvPr/>
          </p:nvSpPr>
          <p:spPr>
            <a:xfrm>
              <a:off x="6172094" y="3539490"/>
              <a:ext cx="520239" cy="177164"/>
            </a:xfrm>
            <a:custGeom>
              <a:avLst/>
              <a:gdLst/>
              <a:ahLst/>
              <a:cxnLst/>
              <a:rect l="l" t="t" r="r" b="b"/>
              <a:pathLst>
                <a:path w="520239" h="177164" extrusionOk="0">
                  <a:moveTo>
                    <a:pt x="167746" y="80010"/>
                  </a:moveTo>
                  <a:cubicBezTo>
                    <a:pt x="158221" y="80010"/>
                    <a:pt x="146791" y="78105"/>
                    <a:pt x="134408" y="76200"/>
                  </a:cubicBezTo>
                  <a:cubicBezTo>
                    <a:pt x="121073" y="74295"/>
                    <a:pt x="105833" y="71438"/>
                    <a:pt x="90593" y="71438"/>
                  </a:cubicBezTo>
                  <a:cubicBezTo>
                    <a:pt x="86783" y="71438"/>
                    <a:pt x="82973" y="71438"/>
                    <a:pt x="79163" y="71438"/>
                  </a:cubicBezTo>
                  <a:cubicBezTo>
                    <a:pt x="60113" y="71438"/>
                    <a:pt x="42968" y="73342"/>
                    <a:pt x="29633" y="77152"/>
                  </a:cubicBezTo>
                  <a:cubicBezTo>
                    <a:pt x="10583" y="81915"/>
                    <a:pt x="-17992" y="106680"/>
                    <a:pt x="15346" y="134302"/>
                  </a:cubicBezTo>
                  <a:cubicBezTo>
                    <a:pt x="42968" y="161925"/>
                    <a:pt x="103928" y="177165"/>
                    <a:pt x="188701" y="177165"/>
                  </a:cubicBezTo>
                  <a:cubicBezTo>
                    <a:pt x="241088" y="177165"/>
                    <a:pt x="297286" y="171450"/>
                    <a:pt x="351578" y="160020"/>
                  </a:cubicBezTo>
                  <a:lnTo>
                    <a:pt x="357293" y="159067"/>
                  </a:lnTo>
                  <a:cubicBezTo>
                    <a:pt x="426826" y="144780"/>
                    <a:pt x="483023" y="122872"/>
                    <a:pt x="506836" y="101917"/>
                  </a:cubicBezTo>
                  <a:lnTo>
                    <a:pt x="509693" y="99060"/>
                  </a:lnTo>
                  <a:cubicBezTo>
                    <a:pt x="515408" y="93345"/>
                    <a:pt x="519218" y="87630"/>
                    <a:pt x="520171" y="81915"/>
                  </a:cubicBezTo>
                  <a:cubicBezTo>
                    <a:pt x="521123" y="72390"/>
                    <a:pt x="513503" y="48577"/>
                    <a:pt x="415396" y="23813"/>
                  </a:cubicBezTo>
                  <a:cubicBezTo>
                    <a:pt x="357293" y="9525"/>
                    <a:pt x="279188" y="0"/>
                    <a:pt x="211561" y="0"/>
                  </a:cubicBezTo>
                  <a:lnTo>
                    <a:pt x="207751" y="0"/>
                  </a:lnTo>
                  <a:cubicBezTo>
                    <a:pt x="146791" y="0"/>
                    <a:pt x="113453" y="6667"/>
                    <a:pt x="99166" y="15240"/>
                  </a:cubicBezTo>
                  <a:cubicBezTo>
                    <a:pt x="96308" y="17145"/>
                    <a:pt x="93451" y="19050"/>
                    <a:pt x="92498" y="20955"/>
                  </a:cubicBezTo>
                  <a:cubicBezTo>
                    <a:pt x="91546" y="22860"/>
                    <a:pt x="90593" y="26670"/>
                    <a:pt x="91546" y="30480"/>
                  </a:cubicBezTo>
                  <a:cubicBezTo>
                    <a:pt x="101071" y="53340"/>
                    <a:pt x="140123" y="59055"/>
                    <a:pt x="175366" y="59055"/>
                  </a:cubicBezTo>
                  <a:cubicBezTo>
                    <a:pt x="195368" y="60007"/>
                    <a:pt x="194416" y="68580"/>
                    <a:pt x="190606" y="72390"/>
                  </a:cubicBezTo>
                  <a:cubicBezTo>
                    <a:pt x="183938" y="79057"/>
                    <a:pt x="174413" y="80010"/>
                    <a:pt x="167746" y="8001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1" name="Google Shape;3831;p19"/>
            <p:cNvSpPr/>
            <p:nvPr/>
          </p:nvSpPr>
          <p:spPr>
            <a:xfrm>
              <a:off x="6639877" y="3308984"/>
              <a:ext cx="231457" cy="38100"/>
            </a:xfrm>
            <a:custGeom>
              <a:avLst/>
              <a:gdLst/>
              <a:ahLst/>
              <a:cxnLst/>
              <a:rect l="l" t="t" r="r" b="b"/>
              <a:pathLst>
                <a:path w="231457" h="38100" extrusionOk="0">
                  <a:moveTo>
                    <a:pt x="231457" y="20003"/>
                  </a:moveTo>
                  <a:lnTo>
                    <a:pt x="1905" y="0"/>
                  </a:lnTo>
                  <a:cubicBezTo>
                    <a:pt x="952" y="5715"/>
                    <a:pt x="952" y="12383"/>
                    <a:pt x="0" y="18098"/>
                  </a:cubicBezTo>
                  <a:lnTo>
                    <a:pt x="229552" y="38100"/>
                  </a:lnTo>
                  <a:cubicBezTo>
                    <a:pt x="229552" y="32385"/>
                    <a:pt x="230505" y="25718"/>
                    <a:pt x="231457" y="2000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2" name="Google Shape;3832;p19"/>
            <p:cNvSpPr/>
            <p:nvPr/>
          </p:nvSpPr>
          <p:spPr>
            <a:xfrm>
              <a:off x="6636067" y="3126104"/>
              <a:ext cx="230504" cy="58102"/>
            </a:xfrm>
            <a:custGeom>
              <a:avLst/>
              <a:gdLst/>
              <a:ahLst/>
              <a:cxnLst/>
              <a:rect l="l" t="t" r="r" b="b"/>
              <a:pathLst>
                <a:path w="230504" h="58102" extrusionOk="0">
                  <a:moveTo>
                    <a:pt x="227648" y="0"/>
                  </a:moveTo>
                  <a:lnTo>
                    <a:pt x="0" y="40005"/>
                  </a:lnTo>
                  <a:cubicBezTo>
                    <a:pt x="953" y="45720"/>
                    <a:pt x="1905" y="52388"/>
                    <a:pt x="2858" y="58103"/>
                  </a:cubicBezTo>
                  <a:lnTo>
                    <a:pt x="230505" y="17145"/>
                  </a:lnTo>
                  <a:cubicBezTo>
                    <a:pt x="229553" y="12383"/>
                    <a:pt x="228600" y="6667"/>
                    <a:pt x="227648" y="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3" name="Google Shape;3833;p19"/>
            <p:cNvSpPr/>
            <p:nvPr/>
          </p:nvSpPr>
          <p:spPr>
            <a:xfrm>
              <a:off x="6594157" y="2932747"/>
              <a:ext cx="217170" cy="114299"/>
            </a:xfrm>
            <a:custGeom>
              <a:avLst/>
              <a:gdLst/>
              <a:ahLst/>
              <a:cxnLst/>
              <a:rect l="l" t="t" r="r" b="b"/>
              <a:pathLst>
                <a:path w="217170" h="114299" extrusionOk="0">
                  <a:moveTo>
                    <a:pt x="0" y="98107"/>
                  </a:moveTo>
                  <a:cubicBezTo>
                    <a:pt x="2858" y="103823"/>
                    <a:pt x="4763" y="109537"/>
                    <a:pt x="7620" y="114300"/>
                  </a:cubicBezTo>
                  <a:lnTo>
                    <a:pt x="217170" y="16192"/>
                  </a:lnTo>
                  <a:cubicBezTo>
                    <a:pt x="214313" y="10477"/>
                    <a:pt x="212408" y="4763"/>
                    <a:pt x="209550" y="0"/>
                  </a:cubicBezTo>
                  <a:lnTo>
                    <a:pt x="0" y="9810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4" name="Google Shape;3834;p19"/>
            <p:cNvSpPr/>
            <p:nvPr/>
          </p:nvSpPr>
          <p:spPr>
            <a:xfrm>
              <a:off x="6518909" y="2761297"/>
              <a:ext cx="188595" cy="163829"/>
            </a:xfrm>
            <a:custGeom>
              <a:avLst/>
              <a:gdLst/>
              <a:ahLst/>
              <a:cxnLst/>
              <a:rect l="l" t="t" r="r" b="b"/>
              <a:pathLst>
                <a:path w="188595" h="163829" extrusionOk="0">
                  <a:moveTo>
                    <a:pt x="188595" y="14288"/>
                  </a:moveTo>
                  <a:cubicBezTo>
                    <a:pt x="184785" y="9525"/>
                    <a:pt x="180975" y="4763"/>
                    <a:pt x="177165" y="0"/>
                  </a:cubicBezTo>
                  <a:lnTo>
                    <a:pt x="0" y="149542"/>
                  </a:lnTo>
                  <a:cubicBezTo>
                    <a:pt x="3810" y="154305"/>
                    <a:pt x="7620" y="159067"/>
                    <a:pt x="11430" y="163830"/>
                  </a:cubicBezTo>
                  <a:lnTo>
                    <a:pt x="188595" y="1428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5" name="Google Shape;3835;p19"/>
            <p:cNvSpPr/>
            <p:nvPr/>
          </p:nvSpPr>
          <p:spPr>
            <a:xfrm>
              <a:off x="6419850" y="2628900"/>
              <a:ext cx="149542" cy="200025"/>
            </a:xfrm>
            <a:custGeom>
              <a:avLst/>
              <a:gdLst/>
              <a:ahLst/>
              <a:cxnLst/>
              <a:rect l="l" t="t" r="r" b="b"/>
              <a:pathLst>
                <a:path w="149542" h="200025" extrusionOk="0">
                  <a:moveTo>
                    <a:pt x="149542" y="10477"/>
                  </a:moveTo>
                  <a:cubicBezTo>
                    <a:pt x="144780" y="6667"/>
                    <a:pt x="140017" y="2858"/>
                    <a:pt x="135255" y="0"/>
                  </a:cubicBezTo>
                  <a:lnTo>
                    <a:pt x="0" y="188595"/>
                  </a:lnTo>
                  <a:cubicBezTo>
                    <a:pt x="4763" y="192405"/>
                    <a:pt x="9525" y="196215"/>
                    <a:pt x="14288" y="200025"/>
                  </a:cubicBezTo>
                  <a:lnTo>
                    <a:pt x="149542" y="1047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6" name="Google Shape;3836;p19"/>
            <p:cNvSpPr/>
            <p:nvPr/>
          </p:nvSpPr>
          <p:spPr>
            <a:xfrm>
              <a:off x="6299834" y="2535554"/>
              <a:ext cx="100965" cy="222885"/>
            </a:xfrm>
            <a:custGeom>
              <a:avLst/>
              <a:gdLst/>
              <a:ahLst/>
              <a:cxnLst/>
              <a:rect l="l" t="t" r="r" b="b"/>
              <a:pathLst>
                <a:path w="100965" h="222885" extrusionOk="0">
                  <a:moveTo>
                    <a:pt x="17145" y="222885"/>
                  </a:moveTo>
                  <a:lnTo>
                    <a:pt x="100965" y="6668"/>
                  </a:lnTo>
                  <a:cubicBezTo>
                    <a:pt x="95250" y="4763"/>
                    <a:pt x="89535" y="1905"/>
                    <a:pt x="83820" y="0"/>
                  </a:cubicBezTo>
                  <a:lnTo>
                    <a:pt x="0" y="216218"/>
                  </a:lnTo>
                  <a:cubicBezTo>
                    <a:pt x="6668" y="218123"/>
                    <a:pt x="12383" y="220980"/>
                    <a:pt x="17145" y="22288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7" name="Google Shape;3837;p19"/>
            <p:cNvSpPr/>
            <p:nvPr/>
          </p:nvSpPr>
          <p:spPr>
            <a:xfrm>
              <a:off x="5330189" y="3309937"/>
              <a:ext cx="228600" cy="37147"/>
            </a:xfrm>
            <a:custGeom>
              <a:avLst/>
              <a:gdLst/>
              <a:ahLst/>
              <a:cxnLst/>
              <a:rect l="l" t="t" r="r" b="b"/>
              <a:pathLst>
                <a:path w="228600" h="37147" extrusionOk="0">
                  <a:moveTo>
                    <a:pt x="1905" y="37147"/>
                  </a:moveTo>
                  <a:lnTo>
                    <a:pt x="228600" y="18097"/>
                  </a:lnTo>
                  <a:cubicBezTo>
                    <a:pt x="227648" y="12383"/>
                    <a:pt x="226695" y="5715"/>
                    <a:pt x="226695" y="0"/>
                  </a:cubicBezTo>
                  <a:lnTo>
                    <a:pt x="0" y="19050"/>
                  </a:lnTo>
                  <a:cubicBezTo>
                    <a:pt x="0" y="24765"/>
                    <a:pt x="952" y="30480"/>
                    <a:pt x="1905" y="3714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8" name="Google Shape;3838;p19"/>
            <p:cNvSpPr/>
            <p:nvPr/>
          </p:nvSpPr>
          <p:spPr>
            <a:xfrm>
              <a:off x="5334000" y="3127057"/>
              <a:ext cx="227647" cy="58102"/>
            </a:xfrm>
            <a:custGeom>
              <a:avLst/>
              <a:gdLst/>
              <a:ahLst/>
              <a:cxnLst/>
              <a:rect l="l" t="t" r="r" b="b"/>
              <a:pathLst>
                <a:path w="227647" h="58102" extrusionOk="0">
                  <a:moveTo>
                    <a:pt x="227648" y="40005"/>
                  </a:moveTo>
                  <a:lnTo>
                    <a:pt x="2858" y="0"/>
                  </a:lnTo>
                  <a:cubicBezTo>
                    <a:pt x="1905" y="5715"/>
                    <a:pt x="952" y="12383"/>
                    <a:pt x="0" y="18097"/>
                  </a:cubicBezTo>
                  <a:lnTo>
                    <a:pt x="224790" y="58102"/>
                  </a:lnTo>
                  <a:cubicBezTo>
                    <a:pt x="225742" y="51435"/>
                    <a:pt x="226695" y="45720"/>
                    <a:pt x="227648" y="4000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9" name="Google Shape;3839;p19"/>
            <p:cNvSpPr/>
            <p:nvPr/>
          </p:nvSpPr>
          <p:spPr>
            <a:xfrm>
              <a:off x="5389245" y="2933700"/>
              <a:ext cx="215264" cy="113347"/>
            </a:xfrm>
            <a:custGeom>
              <a:avLst/>
              <a:gdLst/>
              <a:ahLst/>
              <a:cxnLst/>
              <a:rect l="l" t="t" r="r" b="b"/>
              <a:pathLst>
                <a:path w="215264" h="113347" extrusionOk="0">
                  <a:moveTo>
                    <a:pt x="0" y="16192"/>
                  </a:moveTo>
                  <a:lnTo>
                    <a:pt x="207645" y="113347"/>
                  </a:lnTo>
                  <a:cubicBezTo>
                    <a:pt x="209550" y="107633"/>
                    <a:pt x="212407" y="101917"/>
                    <a:pt x="215265" y="97155"/>
                  </a:cubicBezTo>
                  <a:lnTo>
                    <a:pt x="7620" y="0"/>
                  </a:lnTo>
                  <a:cubicBezTo>
                    <a:pt x="4763" y="4763"/>
                    <a:pt x="1905" y="10477"/>
                    <a:pt x="0" y="1619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0" name="Google Shape;3840;p19"/>
            <p:cNvSpPr/>
            <p:nvPr/>
          </p:nvSpPr>
          <p:spPr>
            <a:xfrm>
              <a:off x="5492114" y="2762250"/>
              <a:ext cx="187642" cy="161925"/>
            </a:xfrm>
            <a:custGeom>
              <a:avLst/>
              <a:gdLst/>
              <a:ahLst/>
              <a:cxnLst/>
              <a:rect l="l" t="t" r="r" b="b"/>
              <a:pathLst>
                <a:path w="187642" h="161925" extrusionOk="0">
                  <a:moveTo>
                    <a:pt x="187643" y="147638"/>
                  </a:moveTo>
                  <a:lnTo>
                    <a:pt x="11430" y="0"/>
                  </a:lnTo>
                  <a:cubicBezTo>
                    <a:pt x="7620" y="4763"/>
                    <a:pt x="3810" y="9525"/>
                    <a:pt x="0" y="14288"/>
                  </a:cubicBezTo>
                  <a:lnTo>
                    <a:pt x="175260" y="161925"/>
                  </a:lnTo>
                  <a:cubicBezTo>
                    <a:pt x="180023" y="157163"/>
                    <a:pt x="183833" y="152400"/>
                    <a:pt x="187643" y="14763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1" name="Google Shape;3841;p19"/>
            <p:cNvSpPr/>
            <p:nvPr/>
          </p:nvSpPr>
          <p:spPr>
            <a:xfrm>
              <a:off x="5621654" y="2635567"/>
              <a:ext cx="151447" cy="197167"/>
            </a:xfrm>
            <a:custGeom>
              <a:avLst/>
              <a:gdLst/>
              <a:ahLst/>
              <a:cxnLst/>
              <a:rect l="l" t="t" r="r" b="b"/>
              <a:pathLst>
                <a:path w="151447" h="197167" extrusionOk="0">
                  <a:moveTo>
                    <a:pt x="137160" y="197168"/>
                  </a:moveTo>
                  <a:cubicBezTo>
                    <a:pt x="141923" y="193358"/>
                    <a:pt x="146685" y="189548"/>
                    <a:pt x="151448" y="185738"/>
                  </a:cubicBezTo>
                  <a:lnTo>
                    <a:pt x="14288" y="0"/>
                  </a:lnTo>
                  <a:cubicBezTo>
                    <a:pt x="9525" y="3810"/>
                    <a:pt x="4763" y="7620"/>
                    <a:pt x="0" y="11430"/>
                  </a:cubicBezTo>
                  <a:lnTo>
                    <a:pt x="137160" y="197168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2" name="Google Shape;3842;p19"/>
            <p:cNvSpPr/>
            <p:nvPr/>
          </p:nvSpPr>
          <p:spPr>
            <a:xfrm>
              <a:off x="5765482" y="2550795"/>
              <a:ext cx="109537" cy="219075"/>
            </a:xfrm>
            <a:custGeom>
              <a:avLst/>
              <a:gdLst/>
              <a:ahLst/>
              <a:cxnLst/>
              <a:rect l="l" t="t" r="r" b="b"/>
              <a:pathLst>
                <a:path w="109537" h="219075" extrusionOk="0">
                  <a:moveTo>
                    <a:pt x="109538" y="210502"/>
                  </a:moveTo>
                  <a:lnTo>
                    <a:pt x="16192" y="0"/>
                  </a:lnTo>
                  <a:cubicBezTo>
                    <a:pt x="10477" y="2857"/>
                    <a:pt x="4763" y="4763"/>
                    <a:pt x="0" y="7620"/>
                  </a:cubicBezTo>
                  <a:lnTo>
                    <a:pt x="93345" y="219075"/>
                  </a:lnTo>
                  <a:cubicBezTo>
                    <a:pt x="98107" y="215265"/>
                    <a:pt x="103822" y="212407"/>
                    <a:pt x="109538" y="21050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3" name="Google Shape;3843;p19"/>
            <p:cNvSpPr/>
            <p:nvPr/>
          </p:nvSpPr>
          <p:spPr>
            <a:xfrm>
              <a:off x="6642734" y="3220402"/>
              <a:ext cx="401955" cy="36194"/>
            </a:xfrm>
            <a:custGeom>
              <a:avLst/>
              <a:gdLst/>
              <a:ahLst/>
              <a:cxnLst/>
              <a:rect l="l" t="t" r="r" b="b"/>
              <a:pathLst>
                <a:path w="401955" h="36194" extrusionOk="0">
                  <a:moveTo>
                    <a:pt x="953" y="36195"/>
                  </a:moveTo>
                  <a:lnTo>
                    <a:pt x="401955" y="18097"/>
                  </a:lnTo>
                  <a:cubicBezTo>
                    <a:pt x="401955" y="12382"/>
                    <a:pt x="401955" y="5715"/>
                    <a:pt x="401003" y="0"/>
                  </a:cubicBezTo>
                  <a:lnTo>
                    <a:pt x="0" y="18097"/>
                  </a:lnTo>
                  <a:cubicBezTo>
                    <a:pt x="953" y="23813"/>
                    <a:pt x="953" y="29527"/>
                    <a:pt x="953" y="3619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4" name="Google Shape;3844;p19"/>
            <p:cNvSpPr/>
            <p:nvPr/>
          </p:nvSpPr>
          <p:spPr>
            <a:xfrm>
              <a:off x="6619875" y="2976562"/>
              <a:ext cx="388620" cy="138112"/>
            </a:xfrm>
            <a:custGeom>
              <a:avLst/>
              <a:gdLst/>
              <a:ahLst/>
              <a:cxnLst/>
              <a:rect l="l" t="t" r="r" b="b"/>
              <a:pathLst>
                <a:path w="388620" h="138112" extrusionOk="0">
                  <a:moveTo>
                    <a:pt x="4763" y="138113"/>
                  </a:moveTo>
                  <a:lnTo>
                    <a:pt x="388620" y="17145"/>
                  </a:lnTo>
                  <a:cubicBezTo>
                    <a:pt x="386715" y="11430"/>
                    <a:pt x="384810" y="5715"/>
                    <a:pt x="383858" y="0"/>
                  </a:cubicBezTo>
                  <a:lnTo>
                    <a:pt x="0" y="120967"/>
                  </a:lnTo>
                  <a:cubicBezTo>
                    <a:pt x="1905" y="126683"/>
                    <a:pt x="3810" y="132397"/>
                    <a:pt x="4763" y="13811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5" name="Google Shape;3845;p19"/>
            <p:cNvSpPr/>
            <p:nvPr/>
          </p:nvSpPr>
          <p:spPr>
            <a:xfrm>
              <a:off x="6560820" y="2752725"/>
              <a:ext cx="348614" cy="231457"/>
            </a:xfrm>
            <a:custGeom>
              <a:avLst/>
              <a:gdLst/>
              <a:ahLst/>
              <a:cxnLst/>
              <a:rect l="l" t="t" r="r" b="b"/>
              <a:pathLst>
                <a:path w="348614" h="231457" extrusionOk="0">
                  <a:moveTo>
                    <a:pt x="9525" y="231458"/>
                  </a:moveTo>
                  <a:lnTo>
                    <a:pt x="348615" y="15240"/>
                  </a:lnTo>
                  <a:cubicBezTo>
                    <a:pt x="345758" y="10477"/>
                    <a:pt x="341947" y="4763"/>
                    <a:pt x="339090" y="0"/>
                  </a:cubicBezTo>
                  <a:lnTo>
                    <a:pt x="0" y="216217"/>
                  </a:lnTo>
                  <a:cubicBezTo>
                    <a:pt x="2858" y="220980"/>
                    <a:pt x="5715" y="225742"/>
                    <a:pt x="9525" y="23145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6" name="Google Shape;3846;p19"/>
            <p:cNvSpPr/>
            <p:nvPr/>
          </p:nvSpPr>
          <p:spPr>
            <a:xfrm>
              <a:off x="6470332" y="2562225"/>
              <a:ext cx="284797" cy="309562"/>
            </a:xfrm>
            <a:custGeom>
              <a:avLst/>
              <a:gdLst/>
              <a:ahLst/>
              <a:cxnLst/>
              <a:rect l="l" t="t" r="r" b="b"/>
              <a:pathLst>
                <a:path w="284797" h="309562" extrusionOk="0">
                  <a:moveTo>
                    <a:pt x="284797" y="12383"/>
                  </a:moveTo>
                  <a:cubicBezTo>
                    <a:pt x="280035" y="8573"/>
                    <a:pt x="276225" y="3810"/>
                    <a:pt x="271463" y="0"/>
                  </a:cubicBezTo>
                  <a:lnTo>
                    <a:pt x="0" y="297180"/>
                  </a:lnTo>
                  <a:cubicBezTo>
                    <a:pt x="4763" y="300990"/>
                    <a:pt x="8572" y="305753"/>
                    <a:pt x="13335" y="309563"/>
                  </a:cubicBezTo>
                  <a:lnTo>
                    <a:pt x="284797" y="1238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7" name="Google Shape;3847;p19"/>
            <p:cNvSpPr/>
            <p:nvPr/>
          </p:nvSpPr>
          <p:spPr>
            <a:xfrm>
              <a:off x="6357937" y="2423160"/>
              <a:ext cx="205740" cy="364807"/>
            </a:xfrm>
            <a:custGeom>
              <a:avLst/>
              <a:gdLst/>
              <a:ahLst/>
              <a:cxnLst/>
              <a:rect l="l" t="t" r="r" b="b"/>
              <a:pathLst>
                <a:path w="205740" h="364807" extrusionOk="0">
                  <a:moveTo>
                    <a:pt x="205740" y="8573"/>
                  </a:moveTo>
                  <a:cubicBezTo>
                    <a:pt x="200025" y="5715"/>
                    <a:pt x="195263" y="2857"/>
                    <a:pt x="189547" y="0"/>
                  </a:cubicBezTo>
                  <a:lnTo>
                    <a:pt x="0" y="355282"/>
                  </a:lnTo>
                  <a:cubicBezTo>
                    <a:pt x="5715" y="358140"/>
                    <a:pt x="10478" y="360998"/>
                    <a:pt x="16192" y="364807"/>
                  </a:cubicBezTo>
                  <a:lnTo>
                    <a:pt x="205740" y="857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8" name="Google Shape;3848;p19"/>
            <p:cNvSpPr/>
            <p:nvPr/>
          </p:nvSpPr>
          <p:spPr>
            <a:xfrm>
              <a:off x="5155882" y="3220402"/>
              <a:ext cx="398144" cy="35242"/>
            </a:xfrm>
            <a:custGeom>
              <a:avLst/>
              <a:gdLst/>
              <a:ahLst/>
              <a:cxnLst/>
              <a:rect l="l" t="t" r="r" b="b"/>
              <a:pathLst>
                <a:path w="398144" h="35242" extrusionOk="0">
                  <a:moveTo>
                    <a:pt x="398145" y="17145"/>
                  </a:moveTo>
                  <a:lnTo>
                    <a:pt x="953" y="0"/>
                  </a:lnTo>
                  <a:cubicBezTo>
                    <a:pt x="953" y="5715"/>
                    <a:pt x="953" y="12382"/>
                    <a:pt x="0" y="18097"/>
                  </a:cubicBezTo>
                  <a:lnTo>
                    <a:pt x="398145" y="35242"/>
                  </a:lnTo>
                  <a:cubicBezTo>
                    <a:pt x="398145" y="29527"/>
                    <a:pt x="398145" y="23813"/>
                    <a:pt x="398145" y="1714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9" name="Google Shape;3849;p19"/>
            <p:cNvSpPr/>
            <p:nvPr/>
          </p:nvSpPr>
          <p:spPr>
            <a:xfrm>
              <a:off x="5193030" y="2977514"/>
              <a:ext cx="384809" cy="137160"/>
            </a:xfrm>
            <a:custGeom>
              <a:avLst/>
              <a:gdLst/>
              <a:ahLst/>
              <a:cxnLst/>
              <a:rect l="l" t="t" r="r" b="b"/>
              <a:pathLst>
                <a:path w="384809" h="137160" extrusionOk="0">
                  <a:moveTo>
                    <a:pt x="384810" y="120015"/>
                  </a:moveTo>
                  <a:lnTo>
                    <a:pt x="4763" y="0"/>
                  </a:lnTo>
                  <a:cubicBezTo>
                    <a:pt x="2857" y="5715"/>
                    <a:pt x="952" y="11430"/>
                    <a:pt x="0" y="17145"/>
                  </a:cubicBezTo>
                  <a:lnTo>
                    <a:pt x="381000" y="137160"/>
                  </a:lnTo>
                  <a:cubicBezTo>
                    <a:pt x="381953" y="131445"/>
                    <a:pt x="382905" y="125730"/>
                    <a:pt x="384810" y="12001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0" name="Google Shape;3850;p19"/>
            <p:cNvSpPr/>
            <p:nvPr/>
          </p:nvSpPr>
          <p:spPr>
            <a:xfrm>
              <a:off x="5291137" y="2752725"/>
              <a:ext cx="346710" cy="230504"/>
            </a:xfrm>
            <a:custGeom>
              <a:avLst/>
              <a:gdLst/>
              <a:ahLst/>
              <a:cxnLst/>
              <a:rect l="l" t="t" r="r" b="b"/>
              <a:pathLst>
                <a:path w="346710" h="230504" extrusionOk="0">
                  <a:moveTo>
                    <a:pt x="346710" y="215265"/>
                  </a:moveTo>
                  <a:lnTo>
                    <a:pt x="9525" y="0"/>
                  </a:lnTo>
                  <a:cubicBezTo>
                    <a:pt x="6668" y="4763"/>
                    <a:pt x="2857" y="10477"/>
                    <a:pt x="0" y="15240"/>
                  </a:cubicBezTo>
                  <a:lnTo>
                    <a:pt x="337185" y="230505"/>
                  </a:lnTo>
                  <a:cubicBezTo>
                    <a:pt x="340042" y="224790"/>
                    <a:pt x="342900" y="220027"/>
                    <a:pt x="346710" y="21526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1" name="Google Shape;3851;p19"/>
            <p:cNvSpPr/>
            <p:nvPr/>
          </p:nvSpPr>
          <p:spPr>
            <a:xfrm>
              <a:off x="5434012" y="2573654"/>
              <a:ext cx="288607" cy="302895"/>
            </a:xfrm>
            <a:custGeom>
              <a:avLst/>
              <a:gdLst/>
              <a:ahLst/>
              <a:cxnLst/>
              <a:rect l="l" t="t" r="r" b="b"/>
              <a:pathLst>
                <a:path w="288607" h="302895" extrusionOk="0">
                  <a:moveTo>
                    <a:pt x="288608" y="290513"/>
                  </a:moveTo>
                  <a:lnTo>
                    <a:pt x="13335" y="0"/>
                  </a:lnTo>
                  <a:cubicBezTo>
                    <a:pt x="8573" y="3810"/>
                    <a:pt x="4763" y="8573"/>
                    <a:pt x="0" y="12383"/>
                  </a:cubicBezTo>
                  <a:lnTo>
                    <a:pt x="275273" y="302895"/>
                  </a:lnTo>
                  <a:cubicBezTo>
                    <a:pt x="279083" y="299085"/>
                    <a:pt x="283845" y="294323"/>
                    <a:pt x="288608" y="29051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2" name="Google Shape;3852;p19"/>
            <p:cNvSpPr/>
            <p:nvPr/>
          </p:nvSpPr>
          <p:spPr>
            <a:xfrm>
              <a:off x="5604510" y="2442210"/>
              <a:ext cx="217169" cy="356235"/>
            </a:xfrm>
            <a:custGeom>
              <a:avLst/>
              <a:gdLst/>
              <a:ahLst/>
              <a:cxnLst/>
              <a:rect l="l" t="t" r="r" b="b"/>
              <a:pathLst>
                <a:path w="217169" h="356235" extrusionOk="0">
                  <a:moveTo>
                    <a:pt x="0" y="9525"/>
                  </a:moveTo>
                  <a:lnTo>
                    <a:pt x="201930" y="356235"/>
                  </a:lnTo>
                  <a:cubicBezTo>
                    <a:pt x="206692" y="353378"/>
                    <a:pt x="212407" y="349567"/>
                    <a:pt x="217170" y="346710"/>
                  </a:cubicBezTo>
                  <a:lnTo>
                    <a:pt x="16192" y="0"/>
                  </a:lnTo>
                  <a:cubicBezTo>
                    <a:pt x="10477" y="2857"/>
                    <a:pt x="5715" y="5715"/>
                    <a:pt x="0" y="9525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3" name="Google Shape;3853;p19"/>
            <p:cNvSpPr/>
            <p:nvPr/>
          </p:nvSpPr>
          <p:spPr>
            <a:xfrm>
              <a:off x="5412104" y="2451735"/>
              <a:ext cx="70485" cy="72007"/>
            </a:xfrm>
            <a:custGeom>
              <a:avLst/>
              <a:gdLst/>
              <a:ahLst/>
              <a:cxnLst/>
              <a:rect l="l" t="t" r="r" b="b"/>
              <a:pathLst>
                <a:path w="70485" h="72007" extrusionOk="0">
                  <a:moveTo>
                    <a:pt x="41910" y="11430"/>
                  </a:moveTo>
                  <a:lnTo>
                    <a:pt x="28575" y="0"/>
                  </a:lnTo>
                  <a:lnTo>
                    <a:pt x="6668" y="24765"/>
                  </a:lnTo>
                  <a:cubicBezTo>
                    <a:pt x="1905" y="29527"/>
                    <a:pt x="0" y="35242"/>
                    <a:pt x="0" y="41910"/>
                  </a:cubicBezTo>
                  <a:cubicBezTo>
                    <a:pt x="0" y="48577"/>
                    <a:pt x="2858" y="54292"/>
                    <a:pt x="7620" y="58102"/>
                  </a:cubicBezTo>
                  <a:cubicBezTo>
                    <a:pt x="13335" y="62865"/>
                    <a:pt x="21908" y="67627"/>
                    <a:pt x="32385" y="69532"/>
                  </a:cubicBezTo>
                  <a:cubicBezTo>
                    <a:pt x="42863" y="72390"/>
                    <a:pt x="55245" y="72390"/>
                    <a:pt x="69533" y="71438"/>
                  </a:cubicBezTo>
                  <a:lnTo>
                    <a:pt x="70485" y="63817"/>
                  </a:lnTo>
                  <a:cubicBezTo>
                    <a:pt x="61913" y="63817"/>
                    <a:pt x="53340" y="62865"/>
                    <a:pt x="46673" y="60960"/>
                  </a:cubicBezTo>
                  <a:cubicBezTo>
                    <a:pt x="40005" y="59055"/>
                    <a:pt x="34290" y="56198"/>
                    <a:pt x="30480" y="52388"/>
                  </a:cubicBezTo>
                  <a:cubicBezTo>
                    <a:pt x="26670" y="49530"/>
                    <a:pt x="24765" y="44767"/>
                    <a:pt x="23813" y="40005"/>
                  </a:cubicBezTo>
                  <a:cubicBezTo>
                    <a:pt x="22860" y="35242"/>
                    <a:pt x="24765" y="31432"/>
                    <a:pt x="27623" y="27623"/>
                  </a:cubicBezTo>
                  <a:lnTo>
                    <a:pt x="41910" y="1143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4" name="Google Shape;3854;p19"/>
            <p:cNvSpPr/>
            <p:nvPr/>
          </p:nvSpPr>
          <p:spPr>
            <a:xfrm>
              <a:off x="5534025" y="2244089"/>
              <a:ext cx="77033" cy="27622"/>
            </a:xfrm>
            <a:custGeom>
              <a:avLst/>
              <a:gdLst/>
              <a:ahLst/>
              <a:cxnLst/>
              <a:rect l="l" t="t" r="r" b="b"/>
              <a:pathLst>
                <a:path w="77033" h="27622" extrusionOk="0">
                  <a:moveTo>
                    <a:pt x="24765" y="15240"/>
                  </a:moveTo>
                  <a:cubicBezTo>
                    <a:pt x="27623" y="13335"/>
                    <a:pt x="30480" y="12383"/>
                    <a:pt x="34290" y="12383"/>
                  </a:cubicBezTo>
                  <a:cubicBezTo>
                    <a:pt x="37148" y="12383"/>
                    <a:pt x="40005" y="12383"/>
                    <a:pt x="42863" y="13335"/>
                  </a:cubicBezTo>
                  <a:lnTo>
                    <a:pt x="75248" y="27623"/>
                  </a:lnTo>
                  <a:cubicBezTo>
                    <a:pt x="80010" y="24765"/>
                    <a:pt x="75248" y="20003"/>
                    <a:pt x="60960" y="12383"/>
                  </a:cubicBezTo>
                  <a:cubicBezTo>
                    <a:pt x="53340" y="8573"/>
                    <a:pt x="48577" y="6668"/>
                    <a:pt x="45720" y="5715"/>
                  </a:cubicBezTo>
                  <a:cubicBezTo>
                    <a:pt x="39052" y="2858"/>
                    <a:pt x="31433" y="953"/>
                    <a:pt x="23813" y="0"/>
                  </a:cubicBezTo>
                  <a:cubicBezTo>
                    <a:pt x="16192" y="0"/>
                    <a:pt x="10477" y="953"/>
                    <a:pt x="5715" y="3810"/>
                  </a:cubicBezTo>
                  <a:cubicBezTo>
                    <a:pt x="2858" y="5715"/>
                    <a:pt x="952" y="7620"/>
                    <a:pt x="0" y="9525"/>
                  </a:cubicBezTo>
                  <a:lnTo>
                    <a:pt x="17145" y="21908"/>
                  </a:lnTo>
                  <a:cubicBezTo>
                    <a:pt x="19050" y="18098"/>
                    <a:pt x="21908" y="16193"/>
                    <a:pt x="24765" y="1524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5" name="Google Shape;3855;p19"/>
            <p:cNvSpPr/>
            <p:nvPr/>
          </p:nvSpPr>
          <p:spPr>
            <a:xfrm>
              <a:off x="5629275" y="2180186"/>
              <a:ext cx="80010" cy="46758"/>
            </a:xfrm>
            <a:custGeom>
              <a:avLst/>
              <a:gdLst/>
              <a:ahLst/>
              <a:cxnLst/>
              <a:rect l="l" t="t" r="r" b="b"/>
              <a:pathLst>
                <a:path w="80010" h="46758" extrusionOk="0">
                  <a:moveTo>
                    <a:pt x="20002" y="43901"/>
                  </a:moveTo>
                  <a:cubicBezTo>
                    <a:pt x="22860" y="41996"/>
                    <a:pt x="25717" y="41043"/>
                    <a:pt x="27623" y="40091"/>
                  </a:cubicBezTo>
                  <a:cubicBezTo>
                    <a:pt x="32385" y="38186"/>
                    <a:pt x="38100" y="37233"/>
                    <a:pt x="44767" y="37233"/>
                  </a:cubicBezTo>
                  <a:cubicBezTo>
                    <a:pt x="52388" y="37233"/>
                    <a:pt x="60008" y="39138"/>
                    <a:pt x="68580" y="41996"/>
                  </a:cubicBezTo>
                  <a:lnTo>
                    <a:pt x="80010" y="37233"/>
                  </a:lnTo>
                  <a:lnTo>
                    <a:pt x="50483" y="10563"/>
                  </a:lnTo>
                  <a:cubicBezTo>
                    <a:pt x="45720" y="5801"/>
                    <a:pt x="40958" y="2943"/>
                    <a:pt x="36195" y="1038"/>
                  </a:cubicBezTo>
                  <a:cubicBezTo>
                    <a:pt x="30480" y="-867"/>
                    <a:pt x="25717" y="86"/>
                    <a:pt x="20955" y="1991"/>
                  </a:cubicBezTo>
                  <a:cubicBezTo>
                    <a:pt x="15240" y="4848"/>
                    <a:pt x="11430" y="7706"/>
                    <a:pt x="9525" y="9611"/>
                  </a:cubicBezTo>
                  <a:lnTo>
                    <a:pt x="26670" y="21993"/>
                  </a:lnTo>
                  <a:cubicBezTo>
                    <a:pt x="26670" y="21041"/>
                    <a:pt x="27623" y="19136"/>
                    <a:pt x="28575" y="18183"/>
                  </a:cubicBezTo>
                  <a:cubicBezTo>
                    <a:pt x="30480" y="16278"/>
                    <a:pt x="32385" y="15326"/>
                    <a:pt x="34290" y="14373"/>
                  </a:cubicBezTo>
                  <a:cubicBezTo>
                    <a:pt x="37148" y="13421"/>
                    <a:pt x="40005" y="13421"/>
                    <a:pt x="43815" y="14373"/>
                  </a:cubicBezTo>
                  <a:cubicBezTo>
                    <a:pt x="47625" y="16278"/>
                    <a:pt x="51435" y="18183"/>
                    <a:pt x="55245" y="21993"/>
                  </a:cubicBezTo>
                  <a:lnTo>
                    <a:pt x="73342" y="35328"/>
                  </a:lnTo>
                  <a:lnTo>
                    <a:pt x="71438" y="36281"/>
                  </a:lnTo>
                  <a:cubicBezTo>
                    <a:pt x="54292" y="31518"/>
                    <a:pt x="40958" y="27708"/>
                    <a:pt x="31433" y="25803"/>
                  </a:cubicBezTo>
                  <a:cubicBezTo>
                    <a:pt x="20955" y="23898"/>
                    <a:pt x="13335" y="23898"/>
                    <a:pt x="9525" y="25803"/>
                  </a:cubicBezTo>
                  <a:cubicBezTo>
                    <a:pt x="7620" y="26756"/>
                    <a:pt x="5715" y="27708"/>
                    <a:pt x="3810" y="28661"/>
                  </a:cubicBezTo>
                  <a:cubicBezTo>
                    <a:pt x="1905" y="29613"/>
                    <a:pt x="952" y="30566"/>
                    <a:pt x="0" y="32471"/>
                  </a:cubicBezTo>
                  <a:lnTo>
                    <a:pt x="16192" y="46758"/>
                  </a:lnTo>
                  <a:cubicBezTo>
                    <a:pt x="16192" y="46758"/>
                    <a:pt x="18098" y="45806"/>
                    <a:pt x="20002" y="43901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6" name="Google Shape;3856;p19"/>
            <p:cNvSpPr/>
            <p:nvPr/>
          </p:nvSpPr>
          <p:spPr>
            <a:xfrm>
              <a:off x="5366385" y="2163127"/>
              <a:ext cx="518291" cy="331470"/>
            </a:xfrm>
            <a:custGeom>
              <a:avLst/>
              <a:gdLst/>
              <a:ahLst/>
              <a:cxnLst/>
              <a:rect l="l" t="t" r="r" b="b"/>
              <a:pathLst>
                <a:path w="518291" h="331470" extrusionOk="0">
                  <a:moveTo>
                    <a:pt x="83820" y="260985"/>
                  </a:moveTo>
                  <a:cubicBezTo>
                    <a:pt x="84773" y="260985"/>
                    <a:pt x="85725" y="260985"/>
                    <a:pt x="86677" y="261938"/>
                  </a:cubicBezTo>
                  <a:cubicBezTo>
                    <a:pt x="87630" y="262890"/>
                    <a:pt x="89535" y="263843"/>
                    <a:pt x="90488" y="264795"/>
                  </a:cubicBezTo>
                  <a:cubicBezTo>
                    <a:pt x="93345" y="267653"/>
                    <a:pt x="94298" y="272415"/>
                    <a:pt x="92392" y="278130"/>
                  </a:cubicBezTo>
                  <a:cubicBezTo>
                    <a:pt x="90488" y="283845"/>
                    <a:pt x="87630" y="289560"/>
                    <a:pt x="81915" y="294323"/>
                  </a:cubicBezTo>
                  <a:cubicBezTo>
                    <a:pt x="93345" y="301943"/>
                    <a:pt x="105727" y="305753"/>
                    <a:pt x="118110" y="307658"/>
                  </a:cubicBezTo>
                  <a:cubicBezTo>
                    <a:pt x="129540" y="308610"/>
                    <a:pt x="139065" y="305753"/>
                    <a:pt x="145732" y="300038"/>
                  </a:cubicBezTo>
                  <a:cubicBezTo>
                    <a:pt x="148590" y="297180"/>
                    <a:pt x="151448" y="293370"/>
                    <a:pt x="152400" y="289560"/>
                  </a:cubicBezTo>
                  <a:cubicBezTo>
                    <a:pt x="154305" y="284798"/>
                    <a:pt x="156210" y="280988"/>
                    <a:pt x="156210" y="275273"/>
                  </a:cubicBezTo>
                  <a:lnTo>
                    <a:pt x="170498" y="289560"/>
                  </a:lnTo>
                  <a:lnTo>
                    <a:pt x="193357" y="284798"/>
                  </a:lnTo>
                  <a:lnTo>
                    <a:pt x="129540" y="218123"/>
                  </a:lnTo>
                  <a:cubicBezTo>
                    <a:pt x="139065" y="209550"/>
                    <a:pt x="148590" y="201930"/>
                    <a:pt x="158115" y="193358"/>
                  </a:cubicBezTo>
                  <a:lnTo>
                    <a:pt x="206692" y="255270"/>
                  </a:lnTo>
                  <a:lnTo>
                    <a:pt x="231457" y="253365"/>
                  </a:lnTo>
                  <a:lnTo>
                    <a:pt x="174307" y="180023"/>
                  </a:lnTo>
                  <a:cubicBezTo>
                    <a:pt x="184785" y="171450"/>
                    <a:pt x="196215" y="163830"/>
                    <a:pt x="206692" y="156210"/>
                  </a:cubicBezTo>
                  <a:lnTo>
                    <a:pt x="221932" y="180023"/>
                  </a:lnTo>
                  <a:lnTo>
                    <a:pt x="213360" y="185738"/>
                  </a:lnTo>
                  <a:cubicBezTo>
                    <a:pt x="212407" y="186690"/>
                    <a:pt x="211455" y="187643"/>
                    <a:pt x="211455" y="189548"/>
                  </a:cubicBezTo>
                  <a:cubicBezTo>
                    <a:pt x="210502" y="190500"/>
                    <a:pt x="211455" y="192405"/>
                    <a:pt x="212407" y="193358"/>
                  </a:cubicBezTo>
                  <a:cubicBezTo>
                    <a:pt x="215265" y="197168"/>
                    <a:pt x="220980" y="200025"/>
                    <a:pt x="231457" y="201930"/>
                  </a:cubicBezTo>
                  <a:cubicBezTo>
                    <a:pt x="241935" y="203835"/>
                    <a:pt x="248602" y="203835"/>
                    <a:pt x="252413" y="200978"/>
                  </a:cubicBezTo>
                  <a:cubicBezTo>
                    <a:pt x="254317" y="200025"/>
                    <a:pt x="255270" y="198120"/>
                    <a:pt x="255270" y="197168"/>
                  </a:cubicBezTo>
                  <a:cubicBezTo>
                    <a:pt x="255270" y="195263"/>
                    <a:pt x="255270" y="193358"/>
                    <a:pt x="254317" y="192405"/>
                  </a:cubicBezTo>
                  <a:lnTo>
                    <a:pt x="223838" y="145733"/>
                  </a:lnTo>
                  <a:cubicBezTo>
                    <a:pt x="231457" y="140970"/>
                    <a:pt x="239077" y="135255"/>
                    <a:pt x="246698" y="130493"/>
                  </a:cubicBezTo>
                  <a:lnTo>
                    <a:pt x="291465" y="199073"/>
                  </a:lnTo>
                  <a:lnTo>
                    <a:pt x="314325" y="197168"/>
                  </a:lnTo>
                  <a:lnTo>
                    <a:pt x="263842" y="119063"/>
                  </a:lnTo>
                  <a:cubicBezTo>
                    <a:pt x="286703" y="104775"/>
                    <a:pt x="310515" y="92393"/>
                    <a:pt x="335280" y="80010"/>
                  </a:cubicBezTo>
                  <a:lnTo>
                    <a:pt x="347663" y="105728"/>
                  </a:lnTo>
                  <a:lnTo>
                    <a:pt x="307657" y="125730"/>
                  </a:lnTo>
                  <a:cubicBezTo>
                    <a:pt x="305753" y="126683"/>
                    <a:pt x="303848" y="128588"/>
                    <a:pt x="302895" y="130493"/>
                  </a:cubicBezTo>
                  <a:cubicBezTo>
                    <a:pt x="301942" y="133350"/>
                    <a:pt x="301942" y="135255"/>
                    <a:pt x="302895" y="137160"/>
                  </a:cubicBezTo>
                  <a:cubicBezTo>
                    <a:pt x="305753" y="141923"/>
                    <a:pt x="310515" y="146685"/>
                    <a:pt x="317182" y="149543"/>
                  </a:cubicBezTo>
                  <a:cubicBezTo>
                    <a:pt x="323850" y="153353"/>
                    <a:pt x="329565" y="154305"/>
                    <a:pt x="333375" y="152400"/>
                  </a:cubicBezTo>
                  <a:cubicBezTo>
                    <a:pt x="334328" y="151448"/>
                    <a:pt x="335280" y="150495"/>
                    <a:pt x="335280" y="149543"/>
                  </a:cubicBezTo>
                  <a:cubicBezTo>
                    <a:pt x="336232" y="148590"/>
                    <a:pt x="336232" y="147638"/>
                    <a:pt x="335280" y="145733"/>
                  </a:cubicBezTo>
                  <a:lnTo>
                    <a:pt x="331470" y="139065"/>
                  </a:lnTo>
                  <a:cubicBezTo>
                    <a:pt x="330517" y="138113"/>
                    <a:pt x="330517" y="136208"/>
                    <a:pt x="331470" y="135255"/>
                  </a:cubicBezTo>
                  <a:cubicBezTo>
                    <a:pt x="331470" y="134303"/>
                    <a:pt x="332423" y="132398"/>
                    <a:pt x="333375" y="132398"/>
                  </a:cubicBezTo>
                  <a:lnTo>
                    <a:pt x="355282" y="120968"/>
                  </a:lnTo>
                  <a:lnTo>
                    <a:pt x="371475" y="153353"/>
                  </a:lnTo>
                  <a:lnTo>
                    <a:pt x="394335" y="154305"/>
                  </a:lnTo>
                  <a:lnTo>
                    <a:pt x="352425" y="71438"/>
                  </a:lnTo>
                  <a:cubicBezTo>
                    <a:pt x="378142" y="60008"/>
                    <a:pt x="403860" y="48578"/>
                    <a:pt x="431482" y="39053"/>
                  </a:cubicBezTo>
                  <a:lnTo>
                    <a:pt x="442913" y="69533"/>
                  </a:lnTo>
                  <a:cubicBezTo>
                    <a:pt x="436245" y="65723"/>
                    <a:pt x="429578" y="62865"/>
                    <a:pt x="422910" y="60960"/>
                  </a:cubicBezTo>
                  <a:cubicBezTo>
                    <a:pt x="417195" y="59055"/>
                    <a:pt x="411480" y="59055"/>
                    <a:pt x="408623" y="60960"/>
                  </a:cubicBezTo>
                  <a:cubicBezTo>
                    <a:pt x="401003" y="63818"/>
                    <a:pt x="395288" y="68580"/>
                    <a:pt x="391478" y="75248"/>
                  </a:cubicBezTo>
                  <a:cubicBezTo>
                    <a:pt x="387667" y="81915"/>
                    <a:pt x="387667" y="88583"/>
                    <a:pt x="389573" y="95250"/>
                  </a:cubicBezTo>
                  <a:cubicBezTo>
                    <a:pt x="392430" y="102870"/>
                    <a:pt x="399098" y="108585"/>
                    <a:pt x="408623" y="113348"/>
                  </a:cubicBezTo>
                  <a:cubicBezTo>
                    <a:pt x="418148" y="118110"/>
                    <a:pt x="427673" y="119063"/>
                    <a:pt x="434340" y="117158"/>
                  </a:cubicBezTo>
                  <a:cubicBezTo>
                    <a:pt x="437198" y="116205"/>
                    <a:pt x="441007" y="113348"/>
                    <a:pt x="443865" y="110490"/>
                  </a:cubicBezTo>
                  <a:cubicBezTo>
                    <a:pt x="446723" y="107633"/>
                    <a:pt x="450532" y="103823"/>
                    <a:pt x="453390" y="98108"/>
                  </a:cubicBezTo>
                  <a:lnTo>
                    <a:pt x="460057" y="116205"/>
                  </a:lnTo>
                  <a:lnTo>
                    <a:pt x="482917" y="120968"/>
                  </a:lnTo>
                  <a:lnTo>
                    <a:pt x="468630" y="80963"/>
                  </a:lnTo>
                  <a:cubicBezTo>
                    <a:pt x="470535" y="75248"/>
                    <a:pt x="473392" y="71438"/>
                    <a:pt x="476250" y="67628"/>
                  </a:cubicBezTo>
                  <a:cubicBezTo>
                    <a:pt x="480060" y="63818"/>
                    <a:pt x="482917" y="60960"/>
                    <a:pt x="486728" y="60008"/>
                  </a:cubicBezTo>
                  <a:cubicBezTo>
                    <a:pt x="488632" y="59055"/>
                    <a:pt x="490538" y="59055"/>
                    <a:pt x="492442" y="60960"/>
                  </a:cubicBezTo>
                  <a:cubicBezTo>
                    <a:pt x="494348" y="61913"/>
                    <a:pt x="496253" y="63818"/>
                    <a:pt x="497205" y="65723"/>
                  </a:cubicBezTo>
                  <a:cubicBezTo>
                    <a:pt x="499110" y="69533"/>
                    <a:pt x="499110" y="75248"/>
                    <a:pt x="499110" y="80963"/>
                  </a:cubicBezTo>
                  <a:cubicBezTo>
                    <a:pt x="498157" y="86678"/>
                    <a:pt x="497205" y="93345"/>
                    <a:pt x="495300" y="99060"/>
                  </a:cubicBezTo>
                  <a:lnTo>
                    <a:pt x="516255" y="104775"/>
                  </a:lnTo>
                  <a:cubicBezTo>
                    <a:pt x="519113" y="91440"/>
                    <a:pt x="519113" y="80010"/>
                    <a:pt x="515303" y="69533"/>
                  </a:cubicBezTo>
                  <a:cubicBezTo>
                    <a:pt x="512445" y="61913"/>
                    <a:pt x="506730" y="55245"/>
                    <a:pt x="498157" y="50483"/>
                  </a:cubicBezTo>
                  <a:cubicBezTo>
                    <a:pt x="489585" y="44768"/>
                    <a:pt x="481965" y="43815"/>
                    <a:pt x="476250" y="45720"/>
                  </a:cubicBezTo>
                  <a:cubicBezTo>
                    <a:pt x="473392" y="46673"/>
                    <a:pt x="470535" y="48578"/>
                    <a:pt x="467678" y="50483"/>
                  </a:cubicBezTo>
                  <a:cubicBezTo>
                    <a:pt x="464820" y="52388"/>
                    <a:pt x="461963" y="56198"/>
                    <a:pt x="459105" y="59055"/>
                  </a:cubicBezTo>
                  <a:lnTo>
                    <a:pt x="450532" y="34290"/>
                  </a:lnTo>
                  <a:cubicBezTo>
                    <a:pt x="470535" y="27623"/>
                    <a:pt x="490538" y="21908"/>
                    <a:pt x="511492" y="16193"/>
                  </a:cubicBezTo>
                  <a:lnTo>
                    <a:pt x="506730" y="12383"/>
                  </a:lnTo>
                  <a:lnTo>
                    <a:pt x="506730" y="12383"/>
                  </a:lnTo>
                  <a:lnTo>
                    <a:pt x="505778" y="11430"/>
                  </a:lnTo>
                  <a:lnTo>
                    <a:pt x="493395" y="0"/>
                  </a:lnTo>
                  <a:cubicBezTo>
                    <a:pt x="295275" y="52388"/>
                    <a:pt x="122873" y="168593"/>
                    <a:pt x="0" y="325755"/>
                  </a:cubicBezTo>
                  <a:lnTo>
                    <a:pt x="20955" y="331470"/>
                  </a:lnTo>
                  <a:cubicBezTo>
                    <a:pt x="40957" y="306705"/>
                    <a:pt x="61913" y="282893"/>
                    <a:pt x="83820" y="260985"/>
                  </a:cubicBezTo>
                  <a:close/>
                  <a:moveTo>
                    <a:pt x="436245" y="93345"/>
                  </a:moveTo>
                  <a:cubicBezTo>
                    <a:pt x="432435" y="97155"/>
                    <a:pt x="427673" y="100013"/>
                    <a:pt x="423863" y="101918"/>
                  </a:cubicBezTo>
                  <a:cubicBezTo>
                    <a:pt x="421005" y="102870"/>
                    <a:pt x="418148" y="102870"/>
                    <a:pt x="416242" y="101918"/>
                  </a:cubicBezTo>
                  <a:cubicBezTo>
                    <a:pt x="413385" y="100965"/>
                    <a:pt x="412432" y="99060"/>
                    <a:pt x="411480" y="97155"/>
                  </a:cubicBezTo>
                  <a:cubicBezTo>
                    <a:pt x="409575" y="92393"/>
                    <a:pt x="410528" y="88583"/>
                    <a:pt x="412432" y="84773"/>
                  </a:cubicBezTo>
                  <a:cubicBezTo>
                    <a:pt x="414338" y="80010"/>
                    <a:pt x="417195" y="77153"/>
                    <a:pt x="421957" y="76200"/>
                  </a:cubicBezTo>
                  <a:cubicBezTo>
                    <a:pt x="425767" y="75248"/>
                    <a:pt x="429578" y="74295"/>
                    <a:pt x="434340" y="75248"/>
                  </a:cubicBezTo>
                  <a:cubicBezTo>
                    <a:pt x="439103" y="75248"/>
                    <a:pt x="443865" y="77153"/>
                    <a:pt x="447675" y="79058"/>
                  </a:cubicBezTo>
                  <a:cubicBezTo>
                    <a:pt x="443865" y="83820"/>
                    <a:pt x="440055" y="89535"/>
                    <a:pt x="436245" y="93345"/>
                  </a:cubicBezTo>
                  <a:close/>
                  <a:moveTo>
                    <a:pt x="115252" y="231458"/>
                  </a:moveTo>
                  <a:lnTo>
                    <a:pt x="140970" y="258127"/>
                  </a:lnTo>
                  <a:cubicBezTo>
                    <a:pt x="140017" y="265748"/>
                    <a:pt x="138113" y="272415"/>
                    <a:pt x="136207" y="278130"/>
                  </a:cubicBezTo>
                  <a:cubicBezTo>
                    <a:pt x="134302" y="283845"/>
                    <a:pt x="131445" y="287655"/>
                    <a:pt x="128588" y="291465"/>
                  </a:cubicBezTo>
                  <a:cubicBezTo>
                    <a:pt x="125730" y="294323"/>
                    <a:pt x="121920" y="296228"/>
                    <a:pt x="118110" y="297180"/>
                  </a:cubicBezTo>
                  <a:cubicBezTo>
                    <a:pt x="114300" y="298133"/>
                    <a:pt x="110490" y="298133"/>
                    <a:pt x="106680" y="297180"/>
                  </a:cubicBezTo>
                  <a:cubicBezTo>
                    <a:pt x="106680" y="297180"/>
                    <a:pt x="105727" y="296228"/>
                    <a:pt x="105727" y="296228"/>
                  </a:cubicBezTo>
                  <a:cubicBezTo>
                    <a:pt x="105727" y="295275"/>
                    <a:pt x="105727" y="295275"/>
                    <a:pt x="105727" y="295275"/>
                  </a:cubicBezTo>
                  <a:cubicBezTo>
                    <a:pt x="110490" y="288608"/>
                    <a:pt x="113348" y="282893"/>
                    <a:pt x="115252" y="277178"/>
                  </a:cubicBezTo>
                  <a:cubicBezTo>
                    <a:pt x="117157" y="271463"/>
                    <a:pt x="116205" y="266700"/>
                    <a:pt x="114300" y="264795"/>
                  </a:cubicBezTo>
                  <a:cubicBezTo>
                    <a:pt x="112395" y="262890"/>
                    <a:pt x="109538" y="260985"/>
                    <a:pt x="104775" y="259080"/>
                  </a:cubicBezTo>
                  <a:cubicBezTo>
                    <a:pt x="100965" y="258127"/>
                    <a:pt x="96202" y="257175"/>
                    <a:pt x="91440" y="256223"/>
                  </a:cubicBezTo>
                  <a:cubicBezTo>
                    <a:pt x="98107" y="246698"/>
                    <a:pt x="106680" y="239077"/>
                    <a:pt x="115252" y="23145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7" name="Google Shape;3857;p19"/>
            <p:cNvSpPr/>
            <p:nvPr/>
          </p:nvSpPr>
          <p:spPr>
            <a:xfrm>
              <a:off x="5730239" y="2140743"/>
              <a:ext cx="72130" cy="40481"/>
            </a:xfrm>
            <a:custGeom>
              <a:avLst/>
              <a:gdLst/>
              <a:ahLst/>
              <a:cxnLst/>
              <a:rect l="l" t="t" r="r" b="b"/>
              <a:pathLst>
                <a:path w="72130" h="40481" extrusionOk="0">
                  <a:moveTo>
                    <a:pt x="22860" y="17621"/>
                  </a:moveTo>
                  <a:cubicBezTo>
                    <a:pt x="25718" y="16669"/>
                    <a:pt x="29527" y="16669"/>
                    <a:pt x="32385" y="16669"/>
                  </a:cubicBezTo>
                  <a:cubicBezTo>
                    <a:pt x="35243" y="16669"/>
                    <a:pt x="38100" y="17621"/>
                    <a:pt x="40958" y="19526"/>
                  </a:cubicBezTo>
                  <a:lnTo>
                    <a:pt x="69533" y="40481"/>
                  </a:lnTo>
                  <a:cubicBezTo>
                    <a:pt x="75248" y="38576"/>
                    <a:pt x="71438" y="32861"/>
                    <a:pt x="59055" y="22384"/>
                  </a:cubicBezTo>
                  <a:cubicBezTo>
                    <a:pt x="52388" y="16669"/>
                    <a:pt x="48577" y="13811"/>
                    <a:pt x="45720" y="11906"/>
                  </a:cubicBezTo>
                  <a:cubicBezTo>
                    <a:pt x="40005" y="7144"/>
                    <a:pt x="33338" y="3334"/>
                    <a:pt x="25718" y="1429"/>
                  </a:cubicBezTo>
                  <a:cubicBezTo>
                    <a:pt x="19050" y="-476"/>
                    <a:pt x="12383" y="-476"/>
                    <a:pt x="7620" y="1429"/>
                  </a:cubicBezTo>
                  <a:cubicBezTo>
                    <a:pt x="4763" y="2381"/>
                    <a:pt x="1905" y="4286"/>
                    <a:pt x="0" y="5239"/>
                  </a:cubicBezTo>
                  <a:lnTo>
                    <a:pt x="14288" y="21431"/>
                  </a:lnTo>
                  <a:cubicBezTo>
                    <a:pt x="17145" y="20479"/>
                    <a:pt x="20002" y="18574"/>
                    <a:pt x="22860" y="17621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8" name="Google Shape;3858;p19"/>
            <p:cNvSpPr/>
            <p:nvPr/>
          </p:nvSpPr>
          <p:spPr>
            <a:xfrm>
              <a:off x="6128204" y="2241841"/>
              <a:ext cx="60187" cy="55030"/>
            </a:xfrm>
            <a:custGeom>
              <a:avLst/>
              <a:gdLst/>
              <a:ahLst/>
              <a:cxnLst/>
              <a:rect l="l" t="t" r="r" b="b"/>
              <a:pathLst>
                <a:path w="60187" h="55030" extrusionOk="0">
                  <a:moveTo>
                    <a:pt x="19230" y="17489"/>
                  </a:moveTo>
                  <a:cubicBezTo>
                    <a:pt x="23041" y="15584"/>
                    <a:pt x="27803" y="14631"/>
                    <a:pt x="32566" y="14631"/>
                  </a:cubicBezTo>
                  <a:lnTo>
                    <a:pt x="43996" y="15584"/>
                  </a:lnTo>
                  <a:lnTo>
                    <a:pt x="36375" y="1296"/>
                  </a:lnTo>
                  <a:lnTo>
                    <a:pt x="25898" y="344"/>
                  </a:lnTo>
                  <a:cubicBezTo>
                    <a:pt x="19230" y="-609"/>
                    <a:pt x="13516" y="344"/>
                    <a:pt x="8753" y="4154"/>
                  </a:cubicBezTo>
                  <a:cubicBezTo>
                    <a:pt x="3991" y="7011"/>
                    <a:pt x="1133" y="10821"/>
                    <a:pt x="180" y="16536"/>
                  </a:cubicBezTo>
                  <a:cubicBezTo>
                    <a:pt x="-772" y="25109"/>
                    <a:pt x="2086" y="33681"/>
                    <a:pt x="7800" y="41301"/>
                  </a:cubicBezTo>
                  <a:cubicBezTo>
                    <a:pt x="14468" y="48921"/>
                    <a:pt x="22088" y="53684"/>
                    <a:pt x="30661" y="54636"/>
                  </a:cubicBezTo>
                  <a:cubicBezTo>
                    <a:pt x="36375" y="55589"/>
                    <a:pt x="42091" y="54636"/>
                    <a:pt x="46853" y="53684"/>
                  </a:cubicBezTo>
                  <a:cubicBezTo>
                    <a:pt x="51616" y="52731"/>
                    <a:pt x="56378" y="50826"/>
                    <a:pt x="60188" y="47969"/>
                  </a:cubicBezTo>
                  <a:lnTo>
                    <a:pt x="52568" y="31776"/>
                  </a:lnTo>
                  <a:cubicBezTo>
                    <a:pt x="47805" y="34634"/>
                    <a:pt x="43043" y="37491"/>
                    <a:pt x="37328" y="39396"/>
                  </a:cubicBezTo>
                  <a:cubicBezTo>
                    <a:pt x="31613" y="41301"/>
                    <a:pt x="26850" y="41301"/>
                    <a:pt x="22088" y="41301"/>
                  </a:cubicBezTo>
                  <a:cubicBezTo>
                    <a:pt x="19230" y="41301"/>
                    <a:pt x="16373" y="39396"/>
                    <a:pt x="14468" y="36539"/>
                  </a:cubicBezTo>
                  <a:cubicBezTo>
                    <a:pt x="12563" y="33681"/>
                    <a:pt x="11611" y="30824"/>
                    <a:pt x="11611" y="27014"/>
                  </a:cubicBezTo>
                  <a:cubicBezTo>
                    <a:pt x="12563" y="23204"/>
                    <a:pt x="15421" y="20346"/>
                    <a:pt x="19230" y="17489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9" name="Google Shape;3859;p19"/>
            <p:cNvSpPr/>
            <p:nvPr/>
          </p:nvSpPr>
          <p:spPr>
            <a:xfrm>
              <a:off x="6304222" y="2196426"/>
              <a:ext cx="62287" cy="78143"/>
            </a:xfrm>
            <a:custGeom>
              <a:avLst/>
              <a:gdLst/>
              <a:ahLst/>
              <a:cxnLst/>
              <a:rect l="l" t="t" r="r" b="b"/>
              <a:pathLst>
                <a:path w="62287" h="78143" extrusionOk="0">
                  <a:moveTo>
                    <a:pt x="23235" y="22899"/>
                  </a:moveTo>
                  <a:cubicBezTo>
                    <a:pt x="27045" y="20041"/>
                    <a:pt x="31808" y="19089"/>
                    <a:pt x="36570" y="20994"/>
                  </a:cubicBezTo>
                  <a:lnTo>
                    <a:pt x="57525" y="26709"/>
                  </a:lnTo>
                  <a:lnTo>
                    <a:pt x="62288" y="9564"/>
                  </a:lnTo>
                  <a:lnTo>
                    <a:pt x="30855" y="991"/>
                  </a:lnTo>
                  <a:cubicBezTo>
                    <a:pt x="24188" y="-914"/>
                    <a:pt x="18473" y="39"/>
                    <a:pt x="12758" y="2896"/>
                  </a:cubicBezTo>
                  <a:cubicBezTo>
                    <a:pt x="7043" y="5754"/>
                    <a:pt x="3233" y="10516"/>
                    <a:pt x="1328" y="16231"/>
                  </a:cubicBezTo>
                  <a:cubicBezTo>
                    <a:pt x="-577" y="23851"/>
                    <a:pt x="-577" y="33376"/>
                    <a:pt x="2280" y="43854"/>
                  </a:cubicBezTo>
                  <a:cubicBezTo>
                    <a:pt x="5138" y="54331"/>
                    <a:pt x="9900" y="65761"/>
                    <a:pt x="16568" y="78144"/>
                  </a:cubicBezTo>
                  <a:lnTo>
                    <a:pt x="24188" y="75286"/>
                  </a:lnTo>
                  <a:cubicBezTo>
                    <a:pt x="20378" y="67666"/>
                    <a:pt x="17520" y="60046"/>
                    <a:pt x="16568" y="52426"/>
                  </a:cubicBezTo>
                  <a:cubicBezTo>
                    <a:pt x="15615" y="44806"/>
                    <a:pt x="15615" y="39091"/>
                    <a:pt x="16568" y="33376"/>
                  </a:cubicBezTo>
                  <a:cubicBezTo>
                    <a:pt x="16568" y="29566"/>
                    <a:pt x="19425" y="25756"/>
                    <a:pt x="23235" y="22899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0" name="Google Shape;3860;p19"/>
            <p:cNvSpPr/>
            <p:nvPr/>
          </p:nvSpPr>
          <p:spPr>
            <a:xfrm>
              <a:off x="6667142" y="2388357"/>
              <a:ext cx="87539" cy="98620"/>
            </a:xfrm>
            <a:custGeom>
              <a:avLst/>
              <a:gdLst/>
              <a:ahLst/>
              <a:cxnLst/>
              <a:rect l="l" t="t" r="r" b="b"/>
              <a:pathLst>
                <a:path w="87539" h="98620" extrusionOk="0">
                  <a:moveTo>
                    <a:pt x="52745" y="513"/>
                  </a:moveTo>
                  <a:cubicBezTo>
                    <a:pt x="45125" y="2418"/>
                    <a:pt x="41315" y="7180"/>
                    <a:pt x="39410" y="17658"/>
                  </a:cubicBezTo>
                  <a:cubicBezTo>
                    <a:pt x="37505" y="28135"/>
                    <a:pt x="38457" y="40518"/>
                    <a:pt x="43220" y="52900"/>
                  </a:cubicBezTo>
                  <a:cubicBezTo>
                    <a:pt x="34647" y="55758"/>
                    <a:pt x="26075" y="54805"/>
                    <a:pt x="18455" y="51948"/>
                  </a:cubicBezTo>
                  <a:cubicBezTo>
                    <a:pt x="20360" y="49090"/>
                    <a:pt x="20360" y="46233"/>
                    <a:pt x="20360" y="44328"/>
                  </a:cubicBezTo>
                  <a:cubicBezTo>
                    <a:pt x="20360" y="41470"/>
                    <a:pt x="20360" y="39565"/>
                    <a:pt x="19407" y="38613"/>
                  </a:cubicBezTo>
                  <a:cubicBezTo>
                    <a:pt x="17502" y="36708"/>
                    <a:pt x="14645" y="35755"/>
                    <a:pt x="11787" y="35755"/>
                  </a:cubicBezTo>
                  <a:cubicBezTo>
                    <a:pt x="8930" y="36708"/>
                    <a:pt x="5120" y="37660"/>
                    <a:pt x="3215" y="40518"/>
                  </a:cubicBezTo>
                  <a:cubicBezTo>
                    <a:pt x="357" y="43375"/>
                    <a:pt x="-595" y="47185"/>
                    <a:pt x="357" y="51948"/>
                  </a:cubicBezTo>
                  <a:cubicBezTo>
                    <a:pt x="1310" y="56710"/>
                    <a:pt x="4167" y="60520"/>
                    <a:pt x="7977" y="64330"/>
                  </a:cubicBezTo>
                  <a:lnTo>
                    <a:pt x="1310" y="95763"/>
                  </a:lnTo>
                  <a:lnTo>
                    <a:pt x="12740" y="98620"/>
                  </a:lnTo>
                  <a:lnTo>
                    <a:pt x="13692" y="67188"/>
                  </a:lnTo>
                  <a:cubicBezTo>
                    <a:pt x="27027" y="70998"/>
                    <a:pt x="39410" y="71950"/>
                    <a:pt x="50840" y="70045"/>
                  </a:cubicBezTo>
                  <a:cubicBezTo>
                    <a:pt x="62270" y="69093"/>
                    <a:pt x="70842" y="65283"/>
                    <a:pt x="76557" y="58615"/>
                  </a:cubicBezTo>
                  <a:cubicBezTo>
                    <a:pt x="87987" y="46233"/>
                    <a:pt x="93702" y="23373"/>
                    <a:pt x="77510" y="5275"/>
                  </a:cubicBezTo>
                  <a:cubicBezTo>
                    <a:pt x="72747" y="2418"/>
                    <a:pt x="65127" y="-1392"/>
                    <a:pt x="52745" y="513"/>
                  </a:cubicBezTo>
                  <a:close/>
                  <a:moveTo>
                    <a:pt x="70842" y="29088"/>
                  </a:moveTo>
                  <a:cubicBezTo>
                    <a:pt x="69890" y="33850"/>
                    <a:pt x="67985" y="37660"/>
                    <a:pt x="65127" y="41470"/>
                  </a:cubicBezTo>
                  <a:cubicBezTo>
                    <a:pt x="62270" y="44328"/>
                    <a:pt x="59412" y="47185"/>
                    <a:pt x="56555" y="48138"/>
                  </a:cubicBezTo>
                  <a:cubicBezTo>
                    <a:pt x="53697" y="50043"/>
                    <a:pt x="51792" y="50995"/>
                    <a:pt x="49887" y="50995"/>
                  </a:cubicBezTo>
                  <a:cubicBezTo>
                    <a:pt x="47982" y="44328"/>
                    <a:pt x="47982" y="37660"/>
                    <a:pt x="47982" y="32898"/>
                  </a:cubicBezTo>
                  <a:cubicBezTo>
                    <a:pt x="47982" y="27183"/>
                    <a:pt x="49887" y="23373"/>
                    <a:pt x="51792" y="21468"/>
                  </a:cubicBezTo>
                  <a:cubicBezTo>
                    <a:pt x="54650" y="18610"/>
                    <a:pt x="57507" y="16705"/>
                    <a:pt x="60365" y="16705"/>
                  </a:cubicBezTo>
                  <a:cubicBezTo>
                    <a:pt x="63222" y="15753"/>
                    <a:pt x="66080" y="16705"/>
                    <a:pt x="67985" y="18610"/>
                  </a:cubicBezTo>
                  <a:cubicBezTo>
                    <a:pt x="69890" y="21468"/>
                    <a:pt x="70842" y="25278"/>
                    <a:pt x="70842" y="2908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1" name="Google Shape;3861;p19"/>
            <p:cNvSpPr/>
            <p:nvPr/>
          </p:nvSpPr>
          <p:spPr>
            <a:xfrm>
              <a:off x="6644397" y="2477452"/>
              <a:ext cx="71922" cy="76930"/>
            </a:xfrm>
            <a:custGeom>
              <a:avLst/>
              <a:gdLst/>
              <a:ahLst/>
              <a:cxnLst/>
              <a:rect l="l" t="t" r="r" b="b"/>
              <a:pathLst>
                <a:path w="71922" h="76930" extrusionOk="0">
                  <a:moveTo>
                    <a:pt x="47868" y="60008"/>
                  </a:moveTo>
                  <a:cubicBezTo>
                    <a:pt x="41200" y="59055"/>
                    <a:pt x="36438" y="56198"/>
                    <a:pt x="31675" y="50483"/>
                  </a:cubicBezTo>
                  <a:cubicBezTo>
                    <a:pt x="24055" y="40958"/>
                    <a:pt x="17388" y="32385"/>
                    <a:pt x="13578" y="23813"/>
                  </a:cubicBezTo>
                  <a:cubicBezTo>
                    <a:pt x="9768" y="15240"/>
                    <a:pt x="7863" y="7620"/>
                    <a:pt x="7863" y="952"/>
                  </a:cubicBezTo>
                  <a:lnTo>
                    <a:pt x="243" y="0"/>
                  </a:lnTo>
                  <a:cubicBezTo>
                    <a:pt x="-710" y="10477"/>
                    <a:pt x="1195" y="20955"/>
                    <a:pt x="5005" y="32385"/>
                  </a:cubicBezTo>
                  <a:cubicBezTo>
                    <a:pt x="8815" y="43815"/>
                    <a:pt x="15483" y="54293"/>
                    <a:pt x="23103" y="63818"/>
                  </a:cubicBezTo>
                  <a:cubicBezTo>
                    <a:pt x="28818" y="70485"/>
                    <a:pt x="36438" y="75248"/>
                    <a:pt x="44058" y="76200"/>
                  </a:cubicBezTo>
                  <a:cubicBezTo>
                    <a:pt x="51678" y="78105"/>
                    <a:pt x="58345" y="76200"/>
                    <a:pt x="64060" y="71438"/>
                  </a:cubicBezTo>
                  <a:cubicBezTo>
                    <a:pt x="68823" y="67627"/>
                    <a:pt x="71680" y="60960"/>
                    <a:pt x="71680" y="52388"/>
                  </a:cubicBezTo>
                  <a:cubicBezTo>
                    <a:pt x="72633" y="43815"/>
                    <a:pt x="70728" y="37148"/>
                    <a:pt x="66918" y="32385"/>
                  </a:cubicBezTo>
                  <a:cubicBezTo>
                    <a:pt x="65013" y="29527"/>
                    <a:pt x="62155" y="27623"/>
                    <a:pt x="58345" y="26670"/>
                  </a:cubicBezTo>
                  <a:cubicBezTo>
                    <a:pt x="54535" y="24765"/>
                    <a:pt x="50725" y="23813"/>
                    <a:pt x="45963" y="23813"/>
                  </a:cubicBezTo>
                  <a:lnTo>
                    <a:pt x="45010" y="41910"/>
                  </a:lnTo>
                  <a:cubicBezTo>
                    <a:pt x="48820" y="41910"/>
                    <a:pt x="51678" y="41910"/>
                    <a:pt x="55488" y="42863"/>
                  </a:cubicBezTo>
                  <a:cubicBezTo>
                    <a:pt x="59298" y="43815"/>
                    <a:pt x="61203" y="44768"/>
                    <a:pt x="63108" y="46673"/>
                  </a:cubicBezTo>
                  <a:cubicBezTo>
                    <a:pt x="65013" y="48577"/>
                    <a:pt x="65013" y="49530"/>
                    <a:pt x="65013" y="51435"/>
                  </a:cubicBezTo>
                  <a:cubicBezTo>
                    <a:pt x="65013" y="53340"/>
                    <a:pt x="65013" y="55245"/>
                    <a:pt x="63108" y="56198"/>
                  </a:cubicBezTo>
                  <a:cubicBezTo>
                    <a:pt x="59298" y="60008"/>
                    <a:pt x="54535" y="60960"/>
                    <a:pt x="47868" y="60008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2" name="Google Shape;3862;p19"/>
            <p:cNvSpPr/>
            <p:nvPr/>
          </p:nvSpPr>
          <p:spPr>
            <a:xfrm>
              <a:off x="5945504" y="2138362"/>
              <a:ext cx="782002" cy="306704"/>
            </a:xfrm>
            <a:custGeom>
              <a:avLst/>
              <a:gdLst/>
              <a:ahLst/>
              <a:cxnLst/>
              <a:rect l="l" t="t" r="r" b="b"/>
              <a:pathLst>
                <a:path w="782002" h="306704" extrusionOk="0">
                  <a:moveTo>
                    <a:pt x="26670" y="97155"/>
                  </a:moveTo>
                  <a:cubicBezTo>
                    <a:pt x="37148" y="103823"/>
                    <a:pt x="46673" y="107632"/>
                    <a:pt x="56198" y="106680"/>
                  </a:cubicBezTo>
                  <a:cubicBezTo>
                    <a:pt x="62865" y="105727"/>
                    <a:pt x="68580" y="102870"/>
                    <a:pt x="73342" y="97155"/>
                  </a:cubicBezTo>
                  <a:cubicBezTo>
                    <a:pt x="78105" y="91440"/>
                    <a:pt x="80010" y="84773"/>
                    <a:pt x="79058" y="77152"/>
                  </a:cubicBezTo>
                  <a:cubicBezTo>
                    <a:pt x="79058" y="74295"/>
                    <a:pt x="78105" y="71438"/>
                    <a:pt x="77153" y="68580"/>
                  </a:cubicBezTo>
                  <a:cubicBezTo>
                    <a:pt x="76200" y="65723"/>
                    <a:pt x="74295" y="63818"/>
                    <a:pt x="72390" y="60960"/>
                  </a:cubicBezTo>
                  <a:cubicBezTo>
                    <a:pt x="77153" y="63818"/>
                    <a:pt x="80963" y="65723"/>
                    <a:pt x="84773" y="67627"/>
                  </a:cubicBezTo>
                  <a:cubicBezTo>
                    <a:pt x="88583" y="69532"/>
                    <a:pt x="92392" y="69532"/>
                    <a:pt x="96203" y="69532"/>
                  </a:cubicBezTo>
                  <a:cubicBezTo>
                    <a:pt x="100013" y="68580"/>
                    <a:pt x="102870" y="67627"/>
                    <a:pt x="104775" y="66675"/>
                  </a:cubicBezTo>
                  <a:lnTo>
                    <a:pt x="107633" y="98107"/>
                  </a:lnTo>
                  <a:lnTo>
                    <a:pt x="128588" y="107632"/>
                  </a:lnTo>
                  <a:lnTo>
                    <a:pt x="120015" y="15240"/>
                  </a:lnTo>
                  <a:cubicBezTo>
                    <a:pt x="132398" y="14288"/>
                    <a:pt x="143828" y="14288"/>
                    <a:pt x="156210" y="14288"/>
                  </a:cubicBezTo>
                  <a:cubicBezTo>
                    <a:pt x="158115" y="14288"/>
                    <a:pt x="160020" y="14288"/>
                    <a:pt x="161925" y="14288"/>
                  </a:cubicBezTo>
                  <a:lnTo>
                    <a:pt x="160020" y="51435"/>
                  </a:lnTo>
                  <a:lnTo>
                    <a:pt x="153353" y="51435"/>
                  </a:lnTo>
                  <a:cubicBezTo>
                    <a:pt x="151448" y="51435"/>
                    <a:pt x="150495" y="51435"/>
                    <a:pt x="149542" y="53340"/>
                  </a:cubicBezTo>
                  <a:cubicBezTo>
                    <a:pt x="148590" y="54293"/>
                    <a:pt x="147638" y="55245"/>
                    <a:pt x="147638" y="57150"/>
                  </a:cubicBezTo>
                  <a:cubicBezTo>
                    <a:pt x="147638" y="60960"/>
                    <a:pt x="151448" y="66675"/>
                    <a:pt x="158115" y="74295"/>
                  </a:cubicBezTo>
                  <a:cubicBezTo>
                    <a:pt x="165735" y="81915"/>
                    <a:pt x="170498" y="86677"/>
                    <a:pt x="174308" y="86677"/>
                  </a:cubicBezTo>
                  <a:cubicBezTo>
                    <a:pt x="175260" y="86677"/>
                    <a:pt x="176213" y="85725"/>
                    <a:pt x="177165" y="84773"/>
                  </a:cubicBezTo>
                  <a:cubicBezTo>
                    <a:pt x="178117" y="82868"/>
                    <a:pt x="179070" y="81915"/>
                    <a:pt x="179070" y="80010"/>
                  </a:cubicBezTo>
                  <a:lnTo>
                    <a:pt x="179070" y="71438"/>
                  </a:lnTo>
                  <a:lnTo>
                    <a:pt x="212408" y="73343"/>
                  </a:lnTo>
                  <a:lnTo>
                    <a:pt x="211455" y="98107"/>
                  </a:lnTo>
                  <a:lnTo>
                    <a:pt x="231458" y="112395"/>
                  </a:lnTo>
                  <a:lnTo>
                    <a:pt x="236220" y="19050"/>
                  </a:lnTo>
                  <a:cubicBezTo>
                    <a:pt x="264795" y="21907"/>
                    <a:pt x="292417" y="25718"/>
                    <a:pt x="320040" y="30480"/>
                  </a:cubicBezTo>
                  <a:lnTo>
                    <a:pt x="317183" y="45720"/>
                  </a:lnTo>
                  <a:lnTo>
                    <a:pt x="288608" y="40957"/>
                  </a:lnTo>
                  <a:cubicBezTo>
                    <a:pt x="281940" y="40005"/>
                    <a:pt x="275273" y="40957"/>
                    <a:pt x="269558" y="44768"/>
                  </a:cubicBezTo>
                  <a:cubicBezTo>
                    <a:pt x="263842" y="48577"/>
                    <a:pt x="260985" y="53340"/>
                    <a:pt x="260033" y="59055"/>
                  </a:cubicBezTo>
                  <a:cubicBezTo>
                    <a:pt x="258128" y="67627"/>
                    <a:pt x="259080" y="77152"/>
                    <a:pt x="262890" y="87630"/>
                  </a:cubicBezTo>
                  <a:cubicBezTo>
                    <a:pt x="265748" y="98107"/>
                    <a:pt x="271463" y="108585"/>
                    <a:pt x="278130" y="119063"/>
                  </a:cubicBezTo>
                  <a:lnTo>
                    <a:pt x="285750" y="116205"/>
                  </a:lnTo>
                  <a:cubicBezTo>
                    <a:pt x="280988" y="109538"/>
                    <a:pt x="277178" y="102870"/>
                    <a:pt x="275273" y="96202"/>
                  </a:cubicBezTo>
                  <a:cubicBezTo>
                    <a:pt x="273367" y="88582"/>
                    <a:pt x="273367" y="81915"/>
                    <a:pt x="274320" y="75248"/>
                  </a:cubicBezTo>
                  <a:cubicBezTo>
                    <a:pt x="275273" y="70485"/>
                    <a:pt x="277178" y="66675"/>
                    <a:pt x="281940" y="63818"/>
                  </a:cubicBezTo>
                  <a:cubicBezTo>
                    <a:pt x="285750" y="60960"/>
                    <a:pt x="290513" y="60007"/>
                    <a:pt x="295275" y="60960"/>
                  </a:cubicBezTo>
                  <a:lnTo>
                    <a:pt x="315278" y="64770"/>
                  </a:lnTo>
                  <a:lnTo>
                    <a:pt x="307658" y="111443"/>
                  </a:lnTo>
                  <a:lnTo>
                    <a:pt x="325755" y="128588"/>
                  </a:lnTo>
                  <a:lnTo>
                    <a:pt x="340995" y="36195"/>
                  </a:lnTo>
                  <a:cubicBezTo>
                    <a:pt x="393383" y="46673"/>
                    <a:pt x="444817" y="61913"/>
                    <a:pt x="494348" y="81915"/>
                  </a:cubicBezTo>
                  <a:lnTo>
                    <a:pt x="483870" y="109538"/>
                  </a:lnTo>
                  <a:cubicBezTo>
                    <a:pt x="481013" y="101918"/>
                    <a:pt x="477203" y="95250"/>
                    <a:pt x="472440" y="89535"/>
                  </a:cubicBezTo>
                  <a:cubicBezTo>
                    <a:pt x="467678" y="83820"/>
                    <a:pt x="461963" y="80010"/>
                    <a:pt x="457200" y="78105"/>
                  </a:cubicBezTo>
                  <a:cubicBezTo>
                    <a:pt x="448628" y="75248"/>
                    <a:pt x="441008" y="74295"/>
                    <a:pt x="433388" y="77152"/>
                  </a:cubicBezTo>
                  <a:cubicBezTo>
                    <a:pt x="425767" y="80010"/>
                    <a:pt x="421005" y="84773"/>
                    <a:pt x="418148" y="91440"/>
                  </a:cubicBezTo>
                  <a:cubicBezTo>
                    <a:pt x="415290" y="100013"/>
                    <a:pt x="416242" y="109538"/>
                    <a:pt x="421958" y="120968"/>
                  </a:cubicBezTo>
                  <a:cubicBezTo>
                    <a:pt x="427673" y="132398"/>
                    <a:pt x="434340" y="140018"/>
                    <a:pt x="441960" y="142875"/>
                  </a:cubicBezTo>
                  <a:cubicBezTo>
                    <a:pt x="446723" y="144780"/>
                    <a:pt x="451485" y="144780"/>
                    <a:pt x="456248" y="144780"/>
                  </a:cubicBezTo>
                  <a:cubicBezTo>
                    <a:pt x="461010" y="144780"/>
                    <a:pt x="466725" y="142875"/>
                    <a:pt x="471488" y="140970"/>
                  </a:cubicBezTo>
                  <a:lnTo>
                    <a:pt x="464820" y="158115"/>
                  </a:lnTo>
                  <a:lnTo>
                    <a:pt x="479108" y="178118"/>
                  </a:lnTo>
                  <a:lnTo>
                    <a:pt x="511492" y="90488"/>
                  </a:lnTo>
                  <a:cubicBezTo>
                    <a:pt x="523875" y="96202"/>
                    <a:pt x="537210" y="101918"/>
                    <a:pt x="549593" y="107632"/>
                  </a:cubicBezTo>
                  <a:lnTo>
                    <a:pt x="532448" y="140970"/>
                  </a:lnTo>
                  <a:lnTo>
                    <a:pt x="526733" y="138113"/>
                  </a:lnTo>
                  <a:cubicBezTo>
                    <a:pt x="524828" y="137160"/>
                    <a:pt x="523875" y="137160"/>
                    <a:pt x="522923" y="138113"/>
                  </a:cubicBezTo>
                  <a:cubicBezTo>
                    <a:pt x="521017" y="138113"/>
                    <a:pt x="520065" y="139065"/>
                    <a:pt x="519113" y="140970"/>
                  </a:cubicBezTo>
                  <a:cubicBezTo>
                    <a:pt x="517208" y="143827"/>
                    <a:pt x="518160" y="150495"/>
                    <a:pt x="521970" y="160973"/>
                  </a:cubicBezTo>
                  <a:cubicBezTo>
                    <a:pt x="524828" y="171450"/>
                    <a:pt x="528638" y="177165"/>
                    <a:pt x="531495" y="179070"/>
                  </a:cubicBezTo>
                  <a:cubicBezTo>
                    <a:pt x="532448" y="180023"/>
                    <a:pt x="533400" y="180023"/>
                    <a:pt x="535305" y="179070"/>
                  </a:cubicBezTo>
                  <a:cubicBezTo>
                    <a:pt x="537210" y="178118"/>
                    <a:pt x="538163" y="177165"/>
                    <a:pt x="539115" y="175260"/>
                  </a:cubicBezTo>
                  <a:lnTo>
                    <a:pt x="542925" y="167640"/>
                  </a:lnTo>
                  <a:lnTo>
                    <a:pt x="572453" y="183833"/>
                  </a:lnTo>
                  <a:lnTo>
                    <a:pt x="561023" y="205740"/>
                  </a:lnTo>
                  <a:lnTo>
                    <a:pt x="572453" y="226695"/>
                  </a:lnTo>
                  <a:lnTo>
                    <a:pt x="616268" y="143827"/>
                  </a:lnTo>
                  <a:cubicBezTo>
                    <a:pt x="626745" y="150495"/>
                    <a:pt x="638175" y="156210"/>
                    <a:pt x="648653" y="162877"/>
                  </a:cubicBezTo>
                  <a:lnTo>
                    <a:pt x="604838" y="230505"/>
                  </a:lnTo>
                  <a:lnTo>
                    <a:pt x="614363" y="253365"/>
                  </a:lnTo>
                  <a:lnTo>
                    <a:pt x="665798" y="174308"/>
                  </a:lnTo>
                  <a:cubicBezTo>
                    <a:pt x="687705" y="189548"/>
                    <a:pt x="709613" y="204788"/>
                    <a:pt x="729615" y="221933"/>
                  </a:cubicBezTo>
                  <a:lnTo>
                    <a:pt x="711518" y="244793"/>
                  </a:lnTo>
                  <a:lnTo>
                    <a:pt x="676275" y="217170"/>
                  </a:lnTo>
                  <a:cubicBezTo>
                    <a:pt x="674370" y="215265"/>
                    <a:pt x="672465" y="215265"/>
                    <a:pt x="669608" y="215265"/>
                  </a:cubicBezTo>
                  <a:cubicBezTo>
                    <a:pt x="666750" y="215265"/>
                    <a:pt x="664845" y="216218"/>
                    <a:pt x="663893" y="218123"/>
                  </a:cubicBezTo>
                  <a:cubicBezTo>
                    <a:pt x="660083" y="222885"/>
                    <a:pt x="658178" y="228600"/>
                    <a:pt x="658178" y="236220"/>
                  </a:cubicBezTo>
                  <a:cubicBezTo>
                    <a:pt x="658178" y="243840"/>
                    <a:pt x="660083" y="249555"/>
                    <a:pt x="662940" y="251460"/>
                  </a:cubicBezTo>
                  <a:cubicBezTo>
                    <a:pt x="663893" y="252413"/>
                    <a:pt x="664845" y="252413"/>
                    <a:pt x="665798" y="252413"/>
                  </a:cubicBezTo>
                  <a:cubicBezTo>
                    <a:pt x="666750" y="252413"/>
                    <a:pt x="667703" y="252413"/>
                    <a:pt x="668655" y="250508"/>
                  </a:cubicBezTo>
                  <a:lnTo>
                    <a:pt x="673418" y="243840"/>
                  </a:lnTo>
                  <a:cubicBezTo>
                    <a:pt x="674370" y="242888"/>
                    <a:pt x="675323" y="241935"/>
                    <a:pt x="677228" y="241935"/>
                  </a:cubicBezTo>
                  <a:cubicBezTo>
                    <a:pt x="678180" y="240983"/>
                    <a:pt x="680085" y="241935"/>
                    <a:pt x="681038" y="241935"/>
                  </a:cubicBezTo>
                  <a:lnTo>
                    <a:pt x="700088" y="257175"/>
                  </a:lnTo>
                  <a:lnTo>
                    <a:pt x="678180" y="285750"/>
                  </a:lnTo>
                  <a:lnTo>
                    <a:pt x="686753" y="306705"/>
                  </a:lnTo>
                  <a:lnTo>
                    <a:pt x="743903" y="233363"/>
                  </a:lnTo>
                  <a:cubicBezTo>
                    <a:pt x="752475" y="240030"/>
                    <a:pt x="761048" y="247650"/>
                    <a:pt x="768668" y="255270"/>
                  </a:cubicBezTo>
                  <a:lnTo>
                    <a:pt x="782003" y="240983"/>
                  </a:lnTo>
                  <a:cubicBezTo>
                    <a:pt x="616268" y="91440"/>
                    <a:pt x="396240" y="0"/>
                    <a:pt x="155258" y="0"/>
                  </a:cubicBezTo>
                  <a:cubicBezTo>
                    <a:pt x="127635" y="0"/>
                    <a:pt x="100013" y="952"/>
                    <a:pt x="72390" y="3810"/>
                  </a:cubicBezTo>
                  <a:lnTo>
                    <a:pt x="84773" y="22860"/>
                  </a:lnTo>
                  <a:cubicBezTo>
                    <a:pt x="89535" y="22860"/>
                    <a:pt x="93345" y="21907"/>
                    <a:pt x="98108" y="21907"/>
                  </a:cubicBezTo>
                  <a:lnTo>
                    <a:pt x="100965" y="48577"/>
                  </a:lnTo>
                  <a:cubicBezTo>
                    <a:pt x="99060" y="51435"/>
                    <a:pt x="97155" y="53340"/>
                    <a:pt x="94298" y="55245"/>
                  </a:cubicBezTo>
                  <a:cubicBezTo>
                    <a:pt x="91440" y="57150"/>
                    <a:pt x="88583" y="58102"/>
                    <a:pt x="85725" y="58102"/>
                  </a:cubicBezTo>
                  <a:cubicBezTo>
                    <a:pt x="80010" y="59055"/>
                    <a:pt x="75248" y="59055"/>
                    <a:pt x="72390" y="58102"/>
                  </a:cubicBezTo>
                  <a:cubicBezTo>
                    <a:pt x="68580" y="58102"/>
                    <a:pt x="65723" y="57150"/>
                    <a:pt x="64770" y="56198"/>
                  </a:cubicBezTo>
                  <a:cubicBezTo>
                    <a:pt x="67628" y="53340"/>
                    <a:pt x="69533" y="50482"/>
                    <a:pt x="71438" y="46673"/>
                  </a:cubicBezTo>
                  <a:cubicBezTo>
                    <a:pt x="73342" y="42863"/>
                    <a:pt x="73342" y="39052"/>
                    <a:pt x="73342" y="36195"/>
                  </a:cubicBezTo>
                  <a:cubicBezTo>
                    <a:pt x="72390" y="28575"/>
                    <a:pt x="67628" y="22860"/>
                    <a:pt x="59055" y="16193"/>
                  </a:cubicBezTo>
                  <a:cubicBezTo>
                    <a:pt x="50483" y="10477"/>
                    <a:pt x="40958" y="7620"/>
                    <a:pt x="32385" y="8573"/>
                  </a:cubicBezTo>
                  <a:cubicBezTo>
                    <a:pt x="27623" y="8573"/>
                    <a:pt x="23813" y="10477"/>
                    <a:pt x="19050" y="13335"/>
                  </a:cubicBezTo>
                  <a:cubicBezTo>
                    <a:pt x="14288" y="15240"/>
                    <a:pt x="10478" y="19050"/>
                    <a:pt x="6667" y="22860"/>
                  </a:cubicBezTo>
                  <a:lnTo>
                    <a:pt x="18098" y="36195"/>
                  </a:lnTo>
                  <a:cubicBezTo>
                    <a:pt x="21908" y="32385"/>
                    <a:pt x="26670" y="28575"/>
                    <a:pt x="31433" y="25718"/>
                  </a:cubicBezTo>
                  <a:cubicBezTo>
                    <a:pt x="36195" y="22860"/>
                    <a:pt x="40958" y="21907"/>
                    <a:pt x="44767" y="20955"/>
                  </a:cubicBezTo>
                  <a:cubicBezTo>
                    <a:pt x="48578" y="20955"/>
                    <a:pt x="51435" y="20955"/>
                    <a:pt x="54292" y="22860"/>
                  </a:cubicBezTo>
                  <a:cubicBezTo>
                    <a:pt x="57150" y="24765"/>
                    <a:pt x="59055" y="27623"/>
                    <a:pt x="59055" y="30480"/>
                  </a:cubicBezTo>
                  <a:cubicBezTo>
                    <a:pt x="59055" y="35243"/>
                    <a:pt x="59055" y="40005"/>
                    <a:pt x="57150" y="43815"/>
                  </a:cubicBezTo>
                  <a:cubicBezTo>
                    <a:pt x="56198" y="47625"/>
                    <a:pt x="53340" y="49530"/>
                    <a:pt x="48578" y="50482"/>
                  </a:cubicBezTo>
                  <a:cubicBezTo>
                    <a:pt x="45720" y="49530"/>
                    <a:pt x="42863" y="50482"/>
                    <a:pt x="39053" y="50482"/>
                  </a:cubicBezTo>
                  <a:cubicBezTo>
                    <a:pt x="35242" y="51435"/>
                    <a:pt x="31433" y="53340"/>
                    <a:pt x="27623" y="55245"/>
                  </a:cubicBezTo>
                  <a:lnTo>
                    <a:pt x="37148" y="71438"/>
                  </a:lnTo>
                  <a:cubicBezTo>
                    <a:pt x="44767" y="69532"/>
                    <a:pt x="51435" y="66675"/>
                    <a:pt x="59055" y="60960"/>
                  </a:cubicBezTo>
                  <a:cubicBezTo>
                    <a:pt x="60960" y="61913"/>
                    <a:pt x="61913" y="63818"/>
                    <a:pt x="62865" y="65723"/>
                  </a:cubicBezTo>
                  <a:cubicBezTo>
                    <a:pt x="63817" y="66675"/>
                    <a:pt x="64770" y="69532"/>
                    <a:pt x="64770" y="71438"/>
                  </a:cubicBezTo>
                  <a:cubicBezTo>
                    <a:pt x="65723" y="77152"/>
                    <a:pt x="63817" y="81915"/>
                    <a:pt x="60960" y="86677"/>
                  </a:cubicBezTo>
                  <a:cubicBezTo>
                    <a:pt x="57150" y="91440"/>
                    <a:pt x="52388" y="93345"/>
                    <a:pt x="46673" y="94298"/>
                  </a:cubicBezTo>
                  <a:cubicBezTo>
                    <a:pt x="40005" y="95250"/>
                    <a:pt x="32385" y="93345"/>
                    <a:pt x="25717" y="88582"/>
                  </a:cubicBezTo>
                  <a:cubicBezTo>
                    <a:pt x="18098" y="83820"/>
                    <a:pt x="12383" y="77152"/>
                    <a:pt x="6667" y="68580"/>
                  </a:cubicBezTo>
                  <a:lnTo>
                    <a:pt x="0" y="73343"/>
                  </a:lnTo>
                  <a:cubicBezTo>
                    <a:pt x="7620" y="80010"/>
                    <a:pt x="16192" y="89535"/>
                    <a:pt x="26670" y="97155"/>
                  </a:cubicBezTo>
                  <a:close/>
                  <a:moveTo>
                    <a:pt x="457200" y="121920"/>
                  </a:moveTo>
                  <a:cubicBezTo>
                    <a:pt x="449580" y="122873"/>
                    <a:pt x="443865" y="121920"/>
                    <a:pt x="438150" y="120015"/>
                  </a:cubicBezTo>
                  <a:cubicBezTo>
                    <a:pt x="434340" y="118110"/>
                    <a:pt x="431483" y="116205"/>
                    <a:pt x="428625" y="112395"/>
                  </a:cubicBezTo>
                  <a:cubicBezTo>
                    <a:pt x="426720" y="108585"/>
                    <a:pt x="426720" y="105727"/>
                    <a:pt x="427673" y="102870"/>
                  </a:cubicBezTo>
                  <a:cubicBezTo>
                    <a:pt x="429578" y="98107"/>
                    <a:pt x="433388" y="95250"/>
                    <a:pt x="441008" y="93345"/>
                  </a:cubicBezTo>
                  <a:cubicBezTo>
                    <a:pt x="448628" y="91440"/>
                    <a:pt x="456248" y="92393"/>
                    <a:pt x="462915" y="94298"/>
                  </a:cubicBezTo>
                  <a:cubicBezTo>
                    <a:pt x="466725" y="95250"/>
                    <a:pt x="469583" y="98107"/>
                    <a:pt x="472440" y="101918"/>
                  </a:cubicBezTo>
                  <a:cubicBezTo>
                    <a:pt x="475298" y="105727"/>
                    <a:pt x="478155" y="110490"/>
                    <a:pt x="480060" y="115252"/>
                  </a:cubicBezTo>
                  <a:cubicBezTo>
                    <a:pt x="472440" y="118110"/>
                    <a:pt x="464820" y="120968"/>
                    <a:pt x="457200" y="121920"/>
                  </a:cubicBezTo>
                  <a:close/>
                  <a:moveTo>
                    <a:pt x="567690" y="110490"/>
                  </a:moveTo>
                  <a:cubicBezTo>
                    <a:pt x="578168" y="115252"/>
                    <a:pt x="587693" y="120968"/>
                    <a:pt x="597218" y="126682"/>
                  </a:cubicBezTo>
                  <a:lnTo>
                    <a:pt x="579120" y="160020"/>
                  </a:lnTo>
                  <a:lnTo>
                    <a:pt x="549593" y="143827"/>
                  </a:lnTo>
                  <a:lnTo>
                    <a:pt x="567690" y="110490"/>
                  </a:lnTo>
                  <a:close/>
                  <a:moveTo>
                    <a:pt x="181928" y="13335"/>
                  </a:moveTo>
                  <a:cubicBezTo>
                    <a:pt x="193358" y="13335"/>
                    <a:pt x="204788" y="14288"/>
                    <a:pt x="215265" y="15240"/>
                  </a:cubicBezTo>
                  <a:lnTo>
                    <a:pt x="213360" y="53340"/>
                  </a:lnTo>
                  <a:lnTo>
                    <a:pt x="180023" y="51435"/>
                  </a:lnTo>
                  <a:lnTo>
                    <a:pt x="181928" y="13335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3" name="Google Shape;3863;p19"/>
            <p:cNvSpPr/>
            <p:nvPr/>
          </p:nvSpPr>
          <p:spPr>
            <a:xfrm>
              <a:off x="6714172" y="2412682"/>
              <a:ext cx="92392" cy="111442"/>
            </a:xfrm>
            <a:custGeom>
              <a:avLst/>
              <a:gdLst/>
              <a:ahLst/>
              <a:cxnLst/>
              <a:rect l="l" t="t" r="r" b="b"/>
              <a:pathLst>
                <a:path w="92392" h="111442" extrusionOk="0">
                  <a:moveTo>
                    <a:pt x="0" y="89535"/>
                  </a:moveTo>
                  <a:lnTo>
                    <a:pt x="6668" y="111442"/>
                  </a:lnTo>
                  <a:lnTo>
                    <a:pt x="72390" y="46672"/>
                  </a:lnTo>
                  <a:cubicBezTo>
                    <a:pt x="77153" y="52388"/>
                    <a:pt x="81915" y="58102"/>
                    <a:pt x="86678" y="62865"/>
                  </a:cubicBezTo>
                  <a:lnTo>
                    <a:pt x="92393" y="39052"/>
                  </a:lnTo>
                  <a:cubicBezTo>
                    <a:pt x="80963" y="25717"/>
                    <a:pt x="68580" y="12382"/>
                    <a:pt x="56198" y="0"/>
                  </a:cubicBezTo>
                  <a:lnTo>
                    <a:pt x="41910" y="14288"/>
                  </a:lnTo>
                  <a:cubicBezTo>
                    <a:pt x="47625" y="20002"/>
                    <a:pt x="52388" y="25717"/>
                    <a:pt x="58103" y="31432"/>
                  </a:cubicBezTo>
                  <a:lnTo>
                    <a:pt x="0" y="89535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4" name="Google Shape;3864;p19"/>
            <p:cNvSpPr/>
            <p:nvPr/>
          </p:nvSpPr>
          <p:spPr>
            <a:xfrm>
              <a:off x="6755130" y="2518410"/>
              <a:ext cx="25717" cy="25717"/>
            </a:xfrm>
            <a:custGeom>
              <a:avLst/>
              <a:gdLst/>
              <a:ahLst/>
              <a:cxnLst/>
              <a:rect l="l" t="t" r="r" b="b"/>
              <a:pathLst>
                <a:path w="25717" h="25717" extrusionOk="0">
                  <a:moveTo>
                    <a:pt x="0" y="0"/>
                  </a:moveTo>
                  <a:lnTo>
                    <a:pt x="25717" y="0"/>
                  </a:lnTo>
                  <a:lnTo>
                    <a:pt x="25717" y="25717"/>
                  </a:lnTo>
                  <a:lnTo>
                    <a:pt x="0" y="2571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5" name="Google Shape;3865;p19"/>
            <p:cNvSpPr/>
            <p:nvPr/>
          </p:nvSpPr>
          <p:spPr>
            <a:xfrm>
              <a:off x="6782752" y="2489835"/>
              <a:ext cx="25717" cy="25717"/>
            </a:xfrm>
            <a:custGeom>
              <a:avLst/>
              <a:gdLst/>
              <a:ahLst/>
              <a:cxnLst/>
              <a:rect l="l" t="t" r="r" b="b"/>
              <a:pathLst>
                <a:path w="25717" h="25717" extrusionOk="0">
                  <a:moveTo>
                    <a:pt x="0" y="0"/>
                  </a:moveTo>
                  <a:lnTo>
                    <a:pt x="25718" y="0"/>
                  </a:lnTo>
                  <a:lnTo>
                    <a:pt x="25718" y="25717"/>
                  </a:lnTo>
                  <a:lnTo>
                    <a:pt x="0" y="2571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866" name="Google Shape;3866;p19"/>
            <p:cNvGrpSpPr/>
            <p:nvPr/>
          </p:nvGrpSpPr>
          <p:grpSpPr>
            <a:xfrm>
              <a:off x="4819650" y="4612005"/>
              <a:ext cx="2558414" cy="385762"/>
              <a:chOff x="4819650" y="4612005"/>
              <a:chExt cx="2558414" cy="385762"/>
            </a:xfrm>
          </p:grpSpPr>
          <p:sp>
            <p:nvSpPr>
              <p:cNvPr id="3867" name="Google Shape;3867;p19"/>
              <p:cNvSpPr/>
              <p:nvPr/>
            </p:nvSpPr>
            <p:spPr>
              <a:xfrm>
                <a:off x="4819650" y="4699634"/>
                <a:ext cx="1013460" cy="262890"/>
              </a:xfrm>
              <a:custGeom>
                <a:avLst/>
                <a:gdLst/>
                <a:ahLst/>
                <a:cxnLst/>
                <a:rect l="l" t="t" r="r" b="b"/>
                <a:pathLst>
                  <a:path w="1013460" h="262890" extrusionOk="0">
                    <a:moveTo>
                      <a:pt x="942975" y="182880"/>
                    </a:moveTo>
                    <a:lnTo>
                      <a:pt x="978218" y="201930"/>
                    </a:lnTo>
                    <a:lnTo>
                      <a:pt x="978218" y="38100"/>
                    </a:lnTo>
                    <a:lnTo>
                      <a:pt x="1013460" y="38100"/>
                    </a:lnTo>
                    <a:lnTo>
                      <a:pt x="996315" y="6668"/>
                    </a:lnTo>
                    <a:lnTo>
                      <a:pt x="827723" y="6668"/>
                    </a:lnTo>
                    <a:lnTo>
                      <a:pt x="819150" y="6668"/>
                    </a:lnTo>
                    <a:lnTo>
                      <a:pt x="731520" y="6668"/>
                    </a:lnTo>
                    <a:lnTo>
                      <a:pt x="723900" y="6668"/>
                    </a:lnTo>
                    <a:lnTo>
                      <a:pt x="537210" y="6668"/>
                    </a:lnTo>
                    <a:lnTo>
                      <a:pt x="529590" y="6668"/>
                    </a:lnTo>
                    <a:lnTo>
                      <a:pt x="441960" y="6668"/>
                    </a:lnTo>
                    <a:lnTo>
                      <a:pt x="434340" y="6668"/>
                    </a:lnTo>
                    <a:lnTo>
                      <a:pt x="202883" y="6668"/>
                    </a:lnTo>
                    <a:lnTo>
                      <a:pt x="195263" y="6668"/>
                    </a:lnTo>
                    <a:lnTo>
                      <a:pt x="122873" y="6668"/>
                    </a:lnTo>
                    <a:lnTo>
                      <a:pt x="141923" y="38100"/>
                    </a:lnTo>
                    <a:lnTo>
                      <a:pt x="149543" y="38100"/>
                    </a:lnTo>
                    <a:lnTo>
                      <a:pt x="149543" y="110490"/>
                    </a:lnTo>
                    <a:lnTo>
                      <a:pt x="110490" y="93345"/>
                    </a:lnTo>
                    <a:cubicBezTo>
                      <a:pt x="114300" y="89535"/>
                      <a:pt x="117157" y="84772"/>
                      <a:pt x="119063" y="79058"/>
                    </a:cubicBezTo>
                    <a:cubicBezTo>
                      <a:pt x="120968" y="73343"/>
                      <a:pt x="121920" y="67628"/>
                      <a:pt x="121920" y="61913"/>
                    </a:cubicBezTo>
                    <a:cubicBezTo>
                      <a:pt x="121920" y="48578"/>
                      <a:pt x="115253" y="34290"/>
                      <a:pt x="102870" y="20955"/>
                    </a:cubicBezTo>
                    <a:cubicBezTo>
                      <a:pt x="89535" y="6668"/>
                      <a:pt x="76200" y="0"/>
                      <a:pt x="63818" y="0"/>
                    </a:cubicBezTo>
                    <a:cubicBezTo>
                      <a:pt x="51435" y="0"/>
                      <a:pt x="40958" y="3810"/>
                      <a:pt x="31433" y="11430"/>
                    </a:cubicBezTo>
                    <a:cubicBezTo>
                      <a:pt x="22860" y="19050"/>
                      <a:pt x="19050" y="28575"/>
                      <a:pt x="19050" y="39053"/>
                    </a:cubicBezTo>
                    <a:cubicBezTo>
                      <a:pt x="19050" y="47625"/>
                      <a:pt x="22860" y="57150"/>
                      <a:pt x="31433" y="66675"/>
                    </a:cubicBezTo>
                    <a:cubicBezTo>
                      <a:pt x="39053" y="75247"/>
                      <a:pt x="50482" y="82868"/>
                      <a:pt x="63818" y="90488"/>
                    </a:cubicBezTo>
                    <a:cubicBezTo>
                      <a:pt x="51435" y="99060"/>
                      <a:pt x="29528" y="110490"/>
                      <a:pt x="0" y="123825"/>
                    </a:cubicBezTo>
                    <a:lnTo>
                      <a:pt x="27622" y="147638"/>
                    </a:lnTo>
                    <a:cubicBezTo>
                      <a:pt x="60960" y="131445"/>
                      <a:pt x="84773" y="117158"/>
                      <a:pt x="100013" y="104775"/>
                    </a:cubicBezTo>
                    <a:lnTo>
                      <a:pt x="131445" y="120015"/>
                    </a:lnTo>
                    <a:lnTo>
                      <a:pt x="40005" y="176213"/>
                    </a:lnTo>
                    <a:lnTo>
                      <a:pt x="65723" y="197168"/>
                    </a:lnTo>
                    <a:lnTo>
                      <a:pt x="151448" y="139065"/>
                    </a:lnTo>
                    <a:lnTo>
                      <a:pt x="151448" y="183833"/>
                    </a:lnTo>
                    <a:lnTo>
                      <a:pt x="186690" y="202883"/>
                    </a:lnTo>
                    <a:lnTo>
                      <a:pt x="186690" y="39053"/>
                    </a:lnTo>
                    <a:lnTo>
                      <a:pt x="214313" y="39053"/>
                    </a:lnTo>
                    <a:lnTo>
                      <a:pt x="221933" y="39053"/>
                    </a:lnTo>
                    <a:lnTo>
                      <a:pt x="395288" y="39053"/>
                    </a:lnTo>
                    <a:lnTo>
                      <a:pt x="395288" y="66675"/>
                    </a:lnTo>
                    <a:lnTo>
                      <a:pt x="354330" y="66675"/>
                    </a:lnTo>
                    <a:cubicBezTo>
                      <a:pt x="340043" y="66675"/>
                      <a:pt x="327660" y="71438"/>
                      <a:pt x="318135" y="81915"/>
                    </a:cubicBezTo>
                    <a:cubicBezTo>
                      <a:pt x="308610" y="92393"/>
                      <a:pt x="302895" y="103822"/>
                      <a:pt x="302895" y="118110"/>
                    </a:cubicBezTo>
                    <a:cubicBezTo>
                      <a:pt x="302895" y="134303"/>
                      <a:pt x="311468" y="152400"/>
                      <a:pt x="329565" y="171450"/>
                    </a:cubicBezTo>
                    <a:cubicBezTo>
                      <a:pt x="347663" y="190500"/>
                      <a:pt x="364808" y="199072"/>
                      <a:pt x="381000" y="199072"/>
                    </a:cubicBezTo>
                    <a:cubicBezTo>
                      <a:pt x="381953" y="199072"/>
                      <a:pt x="383858" y="199072"/>
                      <a:pt x="387668" y="197168"/>
                    </a:cubicBezTo>
                    <a:lnTo>
                      <a:pt x="392430" y="195263"/>
                    </a:lnTo>
                    <a:cubicBezTo>
                      <a:pt x="387668" y="210503"/>
                      <a:pt x="381953" y="222885"/>
                      <a:pt x="373380" y="231458"/>
                    </a:cubicBezTo>
                    <a:cubicBezTo>
                      <a:pt x="365760" y="240983"/>
                      <a:pt x="357188" y="245745"/>
                      <a:pt x="347663" y="245745"/>
                    </a:cubicBezTo>
                    <a:cubicBezTo>
                      <a:pt x="342900" y="245745"/>
                      <a:pt x="339090" y="243840"/>
                      <a:pt x="337185" y="240983"/>
                    </a:cubicBezTo>
                    <a:cubicBezTo>
                      <a:pt x="334328" y="238125"/>
                      <a:pt x="332423" y="234315"/>
                      <a:pt x="332423" y="230505"/>
                    </a:cubicBezTo>
                    <a:cubicBezTo>
                      <a:pt x="332423" y="225743"/>
                      <a:pt x="334328" y="221933"/>
                      <a:pt x="339090" y="218122"/>
                    </a:cubicBezTo>
                    <a:cubicBezTo>
                      <a:pt x="343853" y="214313"/>
                      <a:pt x="349568" y="211455"/>
                      <a:pt x="356235" y="209550"/>
                    </a:cubicBezTo>
                    <a:lnTo>
                      <a:pt x="324803" y="190500"/>
                    </a:lnTo>
                    <a:cubicBezTo>
                      <a:pt x="320040" y="191453"/>
                      <a:pt x="316230" y="193358"/>
                      <a:pt x="312420" y="197168"/>
                    </a:cubicBezTo>
                    <a:cubicBezTo>
                      <a:pt x="308610" y="200025"/>
                      <a:pt x="306705" y="202883"/>
                      <a:pt x="305753" y="206693"/>
                    </a:cubicBezTo>
                    <a:cubicBezTo>
                      <a:pt x="292418" y="206693"/>
                      <a:pt x="282893" y="204788"/>
                      <a:pt x="276225" y="200978"/>
                    </a:cubicBezTo>
                    <a:cubicBezTo>
                      <a:pt x="282893" y="199072"/>
                      <a:pt x="288608" y="194310"/>
                      <a:pt x="291465" y="188595"/>
                    </a:cubicBezTo>
                    <a:cubicBezTo>
                      <a:pt x="295275" y="182880"/>
                      <a:pt x="297180" y="176213"/>
                      <a:pt x="297180" y="169545"/>
                    </a:cubicBezTo>
                    <a:cubicBezTo>
                      <a:pt x="297180" y="160020"/>
                      <a:pt x="294323" y="152400"/>
                      <a:pt x="287655" y="145733"/>
                    </a:cubicBezTo>
                    <a:cubicBezTo>
                      <a:pt x="281940" y="139065"/>
                      <a:pt x="274320" y="136208"/>
                      <a:pt x="265748" y="136208"/>
                    </a:cubicBezTo>
                    <a:cubicBezTo>
                      <a:pt x="255270" y="136208"/>
                      <a:pt x="245745" y="139065"/>
                      <a:pt x="238125" y="145733"/>
                    </a:cubicBezTo>
                    <a:cubicBezTo>
                      <a:pt x="230505" y="152400"/>
                      <a:pt x="226695" y="160972"/>
                      <a:pt x="226695" y="171450"/>
                    </a:cubicBezTo>
                    <a:cubicBezTo>
                      <a:pt x="226695" y="184785"/>
                      <a:pt x="234315" y="196215"/>
                      <a:pt x="248602" y="205740"/>
                    </a:cubicBezTo>
                    <a:cubicBezTo>
                      <a:pt x="263843" y="215265"/>
                      <a:pt x="280988" y="220028"/>
                      <a:pt x="301943" y="220028"/>
                    </a:cubicBezTo>
                    <a:cubicBezTo>
                      <a:pt x="299085" y="229553"/>
                      <a:pt x="303848" y="239078"/>
                      <a:pt x="317183" y="248603"/>
                    </a:cubicBezTo>
                    <a:cubicBezTo>
                      <a:pt x="330518" y="258128"/>
                      <a:pt x="345758" y="262890"/>
                      <a:pt x="361950" y="262890"/>
                    </a:cubicBezTo>
                    <a:cubicBezTo>
                      <a:pt x="371475" y="262890"/>
                      <a:pt x="381000" y="259080"/>
                      <a:pt x="390525" y="252413"/>
                    </a:cubicBezTo>
                    <a:cubicBezTo>
                      <a:pt x="400050" y="244793"/>
                      <a:pt x="406718" y="235268"/>
                      <a:pt x="412433" y="222885"/>
                    </a:cubicBezTo>
                    <a:lnTo>
                      <a:pt x="427673" y="256222"/>
                    </a:lnTo>
                    <a:lnTo>
                      <a:pt x="448628" y="246697"/>
                    </a:lnTo>
                    <a:lnTo>
                      <a:pt x="419100" y="198120"/>
                    </a:lnTo>
                    <a:cubicBezTo>
                      <a:pt x="424815" y="196215"/>
                      <a:pt x="428625" y="193358"/>
                      <a:pt x="431483" y="189547"/>
                    </a:cubicBezTo>
                    <a:cubicBezTo>
                      <a:pt x="435293" y="184785"/>
                      <a:pt x="436245" y="180022"/>
                      <a:pt x="436245" y="174308"/>
                    </a:cubicBezTo>
                    <a:cubicBezTo>
                      <a:pt x="436245" y="166688"/>
                      <a:pt x="433388" y="159068"/>
                      <a:pt x="426720" y="150495"/>
                    </a:cubicBezTo>
                    <a:cubicBezTo>
                      <a:pt x="420053" y="142875"/>
                      <a:pt x="413385" y="139065"/>
                      <a:pt x="407670" y="139065"/>
                    </a:cubicBezTo>
                    <a:cubicBezTo>
                      <a:pt x="401003" y="139065"/>
                      <a:pt x="394335" y="140970"/>
                      <a:pt x="389573" y="144780"/>
                    </a:cubicBezTo>
                    <a:cubicBezTo>
                      <a:pt x="384810" y="148590"/>
                      <a:pt x="381953" y="153353"/>
                      <a:pt x="381953" y="159068"/>
                    </a:cubicBezTo>
                    <a:cubicBezTo>
                      <a:pt x="381953" y="163830"/>
                      <a:pt x="383858" y="169545"/>
                      <a:pt x="387668" y="176213"/>
                    </a:cubicBezTo>
                    <a:cubicBezTo>
                      <a:pt x="381000" y="180022"/>
                      <a:pt x="375285" y="181928"/>
                      <a:pt x="370523" y="181928"/>
                    </a:cubicBezTo>
                    <a:cubicBezTo>
                      <a:pt x="359093" y="181928"/>
                      <a:pt x="349568" y="178118"/>
                      <a:pt x="341948" y="169545"/>
                    </a:cubicBezTo>
                    <a:cubicBezTo>
                      <a:pt x="334328" y="160972"/>
                      <a:pt x="329565" y="150495"/>
                      <a:pt x="329565" y="137160"/>
                    </a:cubicBezTo>
                    <a:cubicBezTo>
                      <a:pt x="329565" y="127635"/>
                      <a:pt x="332423" y="119063"/>
                      <a:pt x="339090" y="111443"/>
                    </a:cubicBezTo>
                    <a:cubicBezTo>
                      <a:pt x="344805" y="103822"/>
                      <a:pt x="352425" y="100965"/>
                      <a:pt x="360998" y="100965"/>
                    </a:cubicBezTo>
                    <a:lnTo>
                      <a:pt x="428625" y="100965"/>
                    </a:lnTo>
                    <a:lnTo>
                      <a:pt x="428625" y="42863"/>
                    </a:lnTo>
                    <a:lnTo>
                      <a:pt x="451485" y="42863"/>
                    </a:lnTo>
                    <a:lnTo>
                      <a:pt x="459105" y="42863"/>
                    </a:lnTo>
                    <a:lnTo>
                      <a:pt x="483870" y="42863"/>
                    </a:lnTo>
                    <a:lnTo>
                      <a:pt x="483870" y="182880"/>
                    </a:lnTo>
                    <a:lnTo>
                      <a:pt x="519113" y="206693"/>
                    </a:lnTo>
                    <a:lnTo>
                      <a:pt x="519113" y="42863"/>
                    </a:lnTo>
                    <a:lnTo>
                      <a:pt x="546735" y="42863"/>
                    </a:lnTo>
                    <a:lnTo>
                      <a:pt x="554355" y="42863"/>
                    </a:lnTo>
                    <a:lnTo>
                      <a:pt x="679133" y="42863"/>
                    </a:lnTo>
                    <a:lnTo>
                      <a:pt x="679133" y="95250"/>
                    </a:lnTo>
                    <a:cubicBezTo>
                      <a:pt x="670560" y="84772"/>
                      <a:pt x="660083" y="76200"/>
                      <a:pt x="649605" y="69533"/>
                    </a:cubicBezTo>
                    <a:cubicBezTo>
                      <a:pt x="638175" y="62865"/>
                      <a:pt x="626745" y="60008"/>
                      <a:pt x="617220" y="60008"/>
                    </a:cubicBezTo>
                    <a:cubicBezTo>
                      <a:pt x="601980" y="60008"/>
                      <a:pt x="588645" y="63818"/>
                      <a:pt x="579120" y="72390"/>
                    </a:cubicBezTo>
                    <a:cubicBezTo>
                      <a:pt x="568643" y="80963"/>
                      <a:pt x="562928" y="91440"/>
                      <a:pt x="562928" y="104775"/>
                    </a:cubicBezTo>
                    <a:cubicBezTo>
                      <a:pt x="562928" y="120015"/>
                      <a:pt x="570548" y="135255"/>
                      <a:pt x="586740" y="149543"/>
                    </a:cubicBezTo>
                    <a:cubicBezTo>
                      <a:pt x="602933" y="164783"/>
                      <a:pt x="618173" y="172403"/>
                      <a:pt x="633413" y="172403"/>
                    </a:cubicBezTo>
                    <a:cubicBezTo>
                      <a:pt x="641985" y="172403"/>
                      <a:pt x="649605" y="170497"/>
                      <a:pt x="658178" y="166688"/>
                    </a:cubicBezTo>
                    <a:cubicBezTo>
                      <a:pt x="665798" y="162878"/>
                      <a:pt x="673418" y="158115"/>
                      <a:pt x="680085" y="150495"/>
                    </a:cubicBezTo>
                    <a:lnTo>
                      <a:pt x="680085" y="181928"/>
                    </a:lnTo>
                    <a:lnTo>
                      <a:pt x="715328" y="205740"/>
                    </a:lnTo>
                    <a:lnTo>
                      <a:pt x="715328" y="41910"/>
                    </a:lnTo>
                    <a:lnTo>
                      <a:pt x="742950" y="41910"/>
                    </a:lnTo>
                    <a:lnTo>
                      <a:pt x="750570" y="41910"/>
                    </a:lnTo>
                    <a:lnTo>
                      <a:pt x="775335" y="41910"/>
                    </a:lnTo>
                    <a:lnTo>
                      <a:pt x="775335" y="181928"/>
                    </a:lnTo>
                    <a:lnTo>
                      <a:pt x="810578" y="205740"/>
                    </a:lnTo>
                    <a:lnTo>
                      <a:pt x="810578" y="41910"/>
                    </a:lnTo>
                    <a:lnTo>
                      <a:pt x="838200" y="41910"/>
                    </a:lnTo>
                    <a:lnTo>
                      <a:pt x="845820" y="41910"/>
                    </a:lnTo>
                    <a:lnTo>
                      <a:pt x="942975" y="41910"/>
                    </a:lnTo>
                    <a:lnTo>
                      <a:pt x="942975" y="92393"/>
                    </a:lnTo>
                    <a:lnTo>
                      <a:pt x="864870" y="92393"/>
                    </a:lnTo>
                    <a:cubicBezTo>
                      <a:pt x="860108" y="92393"/>
                      <a:pt x="857250" y="94297"/>
                      <a:pt x="854393" y="97155"/>
                    </a:cubicBezTo>
                    <a:cubicBezTo>
                      <a:pt x="851535" y="100013"/>
                      <a:pt x="849630" y="103822"/>
                      <a:pt x="849630" y="107633"/>
                    </a:cubicBezTo>
                    <a:cubicBezTo>
                      <a:pt x="849630" y="117158"/>
                      <a:pt x="853440" y="127635"/>
                      <a:pt x="862013" y="138113"/>
                    </a:cubicBezTo>
                    <a:cubicBezTo>
                      <a:pt x="870585" y="148590"/>
                      <a:pt x="878205" y="154305"/>
                      <a:pt x="884873" y="154305"/>
                    </a:cubicBezTo>
                    <a:cubicBezTo>
                      <a:pt x="886778" y="154305"/>
                      <a:pt x="888683" y="153353"/>
                      <a:pt x="889635" y="152400"/>
                    </a:cubicBezTo>
                    <a:cubicBezTo>
                      <a:pt x="891540" y="151447"/>
                      <a:pt x="892493" y="149543"/>
                      <a:pt x="892493" y="146685"/>
                    </a:cubicBezTo>
                    <a:lnTo>
                      <a:pt x="892493" y="133350"/>
                    </a:lnTo>
                    <a:cubicBezTo>
                      <a:pt x="892493" y="130493"/>
                      <a:pt x="893445" y="128588"/>
                      <a:pt x="895350" y="126683"/>
                    </a:cubicBezTo>
                    <a:cubicBezTo>
                      <a:pt x="896303" y="124778"/>
                      <a:pt x="898208" y="123825"/>
                      <a:pt x="900113" y="123825"/>
                    </a:cubicBezTo>
                    <a:lnTo>
                      <a:pt x="942975" y="123825"/>
                    </a:lnTo>
                    <a:lnTo>
                      <a:pt x="942975" y="182880"/>
                    </a:lnTo>
                    <a:close/>
                    <a:moveTo>
                      <a:pt x="90488" y="68580"/>
                    </a:moveTo>
                    <a:cubicBezTo>
                      <a:pt x="87630" y="75247"/>
                      <a:pt x="82868" y="79058"/>
                      <a:pt x="78105" y="81915"/>
                    </a:cubicBezTo>
                    <a:cubicBezTo>
                      <a:pt x="71438" y="80010"/>
                      <a:pt x="65723" y="75247"/>
                      <a:pt x="60960" y="69533"/>
                    </a:cubicBezTo>
                    <a:cubicBezTo>
                      <a:pt x="56197" y="63818"/>
                      <a:pt x="54293" y="57150"/>
                      <a:pt x="54293" y="50483"/>
                    </a:cubicBezTo>
                    <a:cubicBezTo>
                      <a:pt x="54293" y="44768"/>
                      <a:pt x="56197" y="40005"/>
                      <a:pt x="60960" y="35243"/>
                    </a:cubicBezTo>
                    <a:cubicBezTo>
                      <a:pt x="65723" y="30480"/>
                      <a:pt x="71438" y="28575"/>
                      <a:pt x="78105" y="28575"/>
                    </a:cubicBezTo>
                    <a:cubicBezTo>
                      <a:pt x="82868" y="28575"/>
                      <a:pt x="87630" y="30480"/>
                      <a:pt x="90488" y="33338"/>
                    </a:cubicBezTo>
                    <a:cubicBezTo>
                      <a:pt x="94298" y="37147"/>
                      <a:pt x="95250" y="40958"/>
                      <a:pt x="95250" y="45720"/>
                    </a:cubicBezTo>
                    <a:cubicBezTo>
                      <a:pt x="96203" y="54293"/>
                      <a:pt x="94298" y="61913"/>
                      <a:pt x="90488" y="68580"/>
                    </a:cubicBezTo>
                    <a:close/>
                    <a:moveTo>
                      <a:pt x="251460" y="181928"/>
                    </a:moveTo>
                    <a:cubicBezTo>
                      <a:pt x="247650" y="178118"/>
                      <a:pt x="246698" y="174308"/>
                      <a:pt x="246698" y="169545"/>
                    </a:cubicBezTo>
                    <a:cubicBezTo>
                      <a:pt x="246698" y="164783"/>
                      <a:pt x="248602" y="160020"/>
                      <a:pt x="251460" y="157163"/>
                    </a:cubicBezTo>
                    <a:cubicBezTo>
                      <a:pt x="255270" y="153353"/>
                      <a:pt x="259080" y="152400"/>
                      <a:pt x="263843" y="152400"/>
                    </a:cubicBezTo>
                    <a:cubicBezTo>
                      <a:pt x="268605" y="152400"/>
                      <a:pt x="273368" y="154305"/>
                      <a:pt x="276225" y="157163"/>
                    </a:cubicBezTo>
                    <a:cubicBezTo>
                      <a:pt x="280035" y="160972"/>
                      <a:pt x="280988" y="164783"/>
                      <a:pt x="280988" y="169545"/>
                    </a:cubicBezTo>
                    <a:cubicBezTo>
                      <a:pt x="280988" y="174308"/>
                      <a:pt x="279083" y="179070"/>
                      <a:pt x="276225" y="181928"/>
                    </a:cubicBezTo>
                    <a:cubicBezTo>
                      <a:pt x="272415" y="185738"/>
                      <a:pt x="268605" y="186690"/>
                      <a:pt x="263843" y="186690"/>
                    </a:cubicBezTo>
                    <a:cubicBezTo>
                      <a:pt x="259080" y="186690"/>
                      <a:pt x="254318" y="184785"/>
                      <a:pt x="251460" y="181928"/>
                    </a:cubicBezTo>
                    <a:close/>
                    <a:moveTo>
                      <a:pt x="648653" y="133350"/>
                    </a:moveTo>
                    <a:cubicBezTo>
                      <a:pt x="637223" y="139065"/>
                      <a:pt x="626745" y="141922"/>
                      <a:pt x="616268" y="141922"/>
                    </a:cubicBezTo>
                    <a:cubicBezTo>
                      <a:pt x="608648" y="141922"/>
                      <a:pt x="601980" y="139065"/>
                      <a:pt x="597218" y="135255"/>
                    </a:cubicBezTo>
                    <a:cubicBezTo>
                      <a:pt x="592455" y="130493"/>
                      <a:pt x="589598" y="125730"/>
                      <a:pt x="589598" y="120015"/>
                    </a:cubicBezTo>
                    <a:cubicBezTo>
                      <a:pt x="589598" y="111443"/>
                      <a:pt x="594360" y="103822"/>
                      <a:pt x="605790" y="96203"/>
                    </a:cubicBezTo>
                    <a:cubicBezTo>
                      <a:pt x="617220" y="88583"/>
                      <a:pt x="628650" y="85725"/>
                      <a:pt x="641985" y="85725"/>
                    </a:cubicBezTo>
                    <a:cubicBezTo>
                      <a:pt x="648653" y="85725"/>
                      <a:pt x="655320" y="87630"/>
                      <a:pt x="662940" y="92393"/>
                    </a:cubicBezTo>
                    <a:cubicBezTo>
                      <a:pt x="670560" y="96203"/>
                      <a:pt x="677228" y="101918"/>
                      <a:pt x="682943" y="109538"/>
                    </a:cubicBezTo>
                    <a:cubicBezTo>
                      <a:pt x="671513" y="119063"/>
                      <a:pt x="660083" y="127635"/>
                      <a:pt x="648653" y="13335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8" name="Google Shape;3868;p19"/>
              <p:cNvSpPr/>
              <p:nvPr/>
            </p:nvSpPr>
            <p:spPr>
              <a:xfrm>
                <a:off x="5744527" y="4910137"/>
                <a:ext cx="119062" cy="87630"/>
              </a:xfrm>
              <a:custGeom>
                <a:avLst/>
                <a:gdLst/>
                <a:ahLst/>
                <a:cxnLst/>
                <a:rect l="l" t="t" r="r" b="b"/>
                <a:pathLst>
                  <a:path w="119062" h="87630" extrusionOk="0">
                    <a:moveTo>
                      <a:pt x="54293" y="13335"/>
                    </a:moveTo>
                    <a:cubicBezTo>
                      <a:pt x="42863" y="3810"/>
                      <a:pt x="34290" y="0"/>
                      <a:pt x="27623" y="0"/>
                    </a:cubicBezTo>
                    <a:cubicBezTo>
                      <a:pt x="21908" y="0"/>
                      <a:pt x="17145" y="953"/>
                      <a:pt x="12383" y="1905"/>
                    </a:cubicBezTo>
                    <a:cubicBezTo>
                      <a:pt x="8573" y="2857"/>
                      <a:pt x="4763" y="5715"/>
                      <a:pt x="0" y="9525"/>
                    </a:cubicBezTo>
                    <a:lnTo>
                      <a:pt x="13335" y="30480"/>
                    </a:lnTo>
                    <a:cubicBezTo>
                      <a:pt x="17145" y="27622"/>
                      <a:pt x="20002" y="25718"/>
                      <a:pt x="22860" y="24765"/>
                    </a:cubicBezTo>
                    <a:cubicBezTo>
                      <a:pt x="26670" y="22860"/>
                      <a:pt x="29527" y="22860"/>
                      <a:pt x="33338" y="22860"/>
                    </a:cubicBezTo>
                    <a:cubicBezTo>
                      <a:pt x="41910" y="22860"/>
                      <a:pt x="60008" y="37147"/>
                      <a:pt x="86677" y="65722"/>
                    </a:cubicBezTo>
                    <a:lnTo>
                      <a:pt x="107633" y="87630"/>
                    </a:lnTo>
                    <a:lnTo>
                      <a:pt x="119063" y="78105"/>
                    </a:lnTo>
                    <a:cubicBezTo>
                      <a:pt x="103823" y="60007"/>
                      <a:pt x="82868" y="39053"/>
                      <a:pt x="54293" y="13335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9" name="Google Shape;3869;p19"/>
              <p:cNvSpPr/>
              <p:nvPr/>
            </p:nvSpPr>
            <p:spPr>
              <a:xfrm>
                <a:off x="5934075" y="4693919"/>
                <a:ext cx="635317" cy="209550"/>
              </a:xfrm>
              <a:custGeom>
                <a:avLst/>
                <a:gdLst/>
                <a:ahLst/>
                <a:cxnLst/>
                <a:rect l="l" t="t" r="r" b="b"/>
                <a:pathLst>
                  <a:path w="635317" h="209550" extrusionOk="0">
                    <a:moveTo>
                      <a:pt x="577215" y="13335"/>
                    </a:moveTo>
                    <a:lnTo>
                      <a:pt x="441008" y="13335"/>
                    </a:lnTo>
                    <a:lnTo>
                      <a:pt x="433388" y="13335"/>
                    </a:lnTo>
                    <a:lnTo>
                      <a:pt x="330517" y="13335"/>
                    </a:lnTo>
                    <a:lnTo>
                      <a:pt x="349567" y="44768"/>
                    </a:lnTo>
                    <a:lnTo>
                      <a:pt x="388620" y="44768"/>
                    </a:lnTo>
                    <a:lnTo>
                      <a:pt x="388620" y="110490"/>
                    </a:lnTo>
                    <a:lnTo>
                      <a:pt x="334328" y="110490"/>
                    </a:lnTo>
                    <a:lnTo>
                      <a:pt x="334328" y="54293"/>
                    </a:lnTo>
                    <a:cubicBezTo>
                      <a:pt x="334328" y="41910"/>
                      <a:pt x="328613" y="30480"/>
                      <a:pt x="316230" y="18098"/>
                    </a:cubicBezTo>
                    <a:cubicBezTo>
                      <a:pt x="303847" y="5715"/>
                      <a:pt x="291465" y="0"/>
                      <a:pt x="280035" y="0"/>
                    </a:cubicBezTo>
                    <a:cubicBezTo>
                      <a:pt x="269558" y="0"/>
                      <a:pt x="260985" y="2858"/>
                      <a:pt x="254317" y="9525"/>
                    </a:cubicBezTo>
                    <a:cubicBezTo>
                      <a:pt x="246697" y="17145"/>
                      <a:pt x="243840" y="24765"/>
                      <a:pt x="243840" y="35243"/>
                    </a:cubicBezTo>
                    <a:cubicBezTo>
                      <a:pt x="243840" y="38100"/>
                      <a:pt x="243840" y="41910"/>
                      <a:pt x="244792" y="44768"/>
                    </a:cubicBezTo>
                    <a:lnTo>
                      <a:pt x="227647" y="14288"/>
                    </a:lnTo>
                    <a:lnTo>
                      <a:pt x="0" y="14288"/>
                    </a:lnTo>
                    <a:lnTo>
                      <a:pt x="17145" y="45720"/>
                    </a:lnTo>
                    <a:lnTo>
                      <a:pt x="159067" y="45720"/>
                    </a:lnTo>
                    <a:lnTo>
                      <a:pt x="159067" y="71438"/>
                    </a:lnTo>
                    <a:cubicBezTo>
                      <a:pt x="154305" y="71438"/>
                      <a:pt x="149542" y="73343"/>
                      <a:pt x="143828" y="78105"/>
                    </a:cubicBezTo>
                    <a:cubicBezTo>
                      <a:pt x="138113" y="82868"/>
                      <a:pt x="132397" y="88583"/>
                      <a:pt x="126683" y="97155"/>
                    </a:cubicBezTo>
                    <a:cubicBezTo>
                      <a:pt x="119063" y="88583"/>
                      <a:pt x="111442" y="81915"/>
                      <a:pt x="103822" y="77153"/>
                    </a:cubicBezTo>
                    <a:cubicBezTo>
                      <a:pt x="96203" y="72390"/>
                      <a:pt x="88583" y="70485"/>
                      <a:pt x="81915" y="70485"/>
                    </a:cubicBezTo>
                    <a:cubicBezTo>
                      <a:pt x="69533" y="70485"/>
                      <a:pt x="58103" y="75248"/>
                      <a:pt x="48578" y="84773"/>
                    </a:cubicBezTo>
                    <a:cubicBezTo>
                      <a:pt x="39053" y="94298"/>
                      <a:pt x="35242" y="104775"/>
                      <a:pt x="35242" y="117158"/>
                    </a:cubicBezTo>
                    <a:cubicBezTo>
                      <a:pt x="35242" y="130493"/>
                      <a:pt x="40958" y="144780"/>
                      <a:pt x="52388" y="160020"/>
                    </a:cubicBezTo>
                    <a:cubicBezTo>
                      <a:pt x="63817" y="175260"/>
                      <a:pt x="80010" y="191453"/>
                      <a:pt x="100965" y="206693"/>
                    </a:cubicBezTo>
                    <a:lnTo>
                      <a:pt x="110490" y="195263"/>
                    </a:lnTo>
                    <a:cubicBezTo>
                      <a:pt x="97155" y="183833"/>
                      <a:pt x="86678" y="172403"/>
                      <a:pt x="79058" y="161925"/>
                    </a:cubicBezTo>
                    <a:cubicBezTo>
                      <a:pt x="71438" y="150495"/>
                      <a:pt x="68580" y="140018"/>
                      <a:pt x="68580" y="131445"/>
                    </a:cubicBezTo>
                    <a:cubicBezTo>
                      <a:pt x="68580" y="121920"/>
                      <a:pt x="71438" y="114300"/>
                      <a:pt x="76200" y="107633"/>
                    </a:cubicBezTo>
                    <a:cubicBezTo>
                      <a:pt x="80963" y="100965"/>
                      <a:pt x="87630" y="98108"/>
                      <a:pt x="95250" y="98108"/>
                    </a:cubicBezTo>
                    <a:cubicBezTo>
                      <a:pt x="100013" y="98108"/>
                      <a:pt x="103822" y="99060"/>
                      <a:pt x="107633" y="101918"/>
                    </a:cubicBezTo>
                    <a:cubicBezTo>
                      <a:pt x="111442" y="103823"/>
                      <a:pt x="115253" y="107633"/>
                      <a:pt x="118110" y="112395"/>
                    </a:cubicBezTo>
                    <a:cubicBezTo>
                      <a:pt x="110490" y="128588"/>
                      <a:pt x="105728" y="139065"/>
                      <a:pt x="104775" y="143828"/>
                    </a:cubicBezTo>
                    <a:lnTo>
                      <a:pt x="136208" y="157163"/>
                    </a:lnTo>
                    <a:cubicBezTo>
                      <a:pt x="140017" y="140018"/>
                      <a:pt x="146685" y="124778"/>
                      <a:pt x="155258" y="113348"/>
                    </a:cubicBezTo>
                    <a:cubicBezTo>
                      <a:pt x="163830" y="101918"/>
                      <a:pt x="173355" y="96203"/>
                      <a:pt x="182880" y="96203"/>
                    </a:cubicBezTo>
                    <a:cubicBezTo>
                      <a:pt x="188595" y="96203"/>
                      <a:pt x="193358" y="98108"/>
                      <a:pt x="197167" y="100965"/>
                    </a:cubicBezTo>
                    <a:cubicBezTo>
                      <a:pt x="200978" y="103823"/>
                      <a:pt x="202883" y="107633"/>
                      <a:pt x="202883" y="111443"/>
                    </a:cubicBezTo>
                    <a:cubicBezTo>
                      <a:pt x="203835" y="120015"/>
                      <a:pt x="199072" y="129540"/>
                      <a:pt x="190500" y="140018"/>
                    </a:cubicBezTo>
                    <a:cubicBezTo>
                      <a:pt x="181928" y="151448"/>
                      <a:pt x="170497" y="161925"/>
                      <a:pt x="156210" y="171450"/>
                    </a:cubicBezTo>
                    <a:lnTo>
                      <a:pt x="185738" y="199073"/>
                    </a:lnTo>
                    <a:cubicBezTo>
                      <a:pt x="198120" y="185738"/>
                      <a:pt x="207645" y="172403"/>
                      <a:pt x="214313" y="160020"/>
                    </a:cubicBezTo>
                    <a:cubicBezTo>
                      <a:pt x="220980" y="147638"/>
                      <a:pt x="224790" y="135255"/>
                      <a:pt x="224790" y="124778"/>
                    </a:cubicBezTo>
                    <a:cubicBezTo>
                      <a:pt x="224790" y="112395"/>
                      <a:pt x="221933" y="101918"/>
                      <a:pt x="216217" y="92393"/>
                    </a:cubicBezTo>
                    <a:cubicBezTo>
                      <a:pt x="211455" y="82868"/>
                      <a:pt x="203835" y="77153"/>
                      <a:pt x="195263" y="73343"/>
                    </a:cubicBezTo>
                    <a:lnTo>
                      <a:pt x="195263" y="45720"/>
                    </a:lnTo>
                    <a:lnTo>
                      <a:pt x="243840" y="45720"/>
                    </a:lnTo>
                    <a:cubicBezTo>
                      <a:pt x="245745" y="55245"/>
                      <a:pt x="250508" y="62865"/>
                      <a:pt x="259080" y="70485"/>
                    </a:cubicBezTo>
                    <a:cubicBezTo>
                      <a:pt x="270510" y="80963"/>
                      <a:pt x="283845" y="87630"/>
                      <a:pt x="300038" y="90488"/>
                    </a:cubicBezTo>
                    <a:lnTo>
                      <a:pt x="300038" y="111443"/>
                    </a:lnTo>
                    <a:lnTo>
                      <a:pt x="288608" y="111443"/>
                    </a:lnTo>
                    <a:cubicBezTo>
                      <a:pt x="284797" y="111443"/>
                      <a:pt x="281940" y="112395"/>
                      <a:pt x="279083" y="114300"/>
                    </a:cubicBezTo>
                    <a:cubicBezTo>
                      <a:pt x="276225" y="116205"/>
                      <a:pt x="275272" y="119063"/>
                      <a:pt x="275272" y="122873"/>
                    </a:cubicBezTo>
                    <a:cubicBezTo>
                      <a:pt x="275272" y="130493"/>
                      <a:pt x="281940" y="140018"/>
                      <a:pt x="294322" y="152400"/>
                    </a:cubicBezTo>
                    <a:cubicBezTo>
                      <a:pt x="306705" y="163830"/>
                      <a:pt x="316230" y="169545"/>
                      <a:pt x="323850" y="169545"/>
                    </a:cubicBezTo>
                    <a:cubicBezTo>
                      <a:pt x="327660" y="169545"/>
                      <a:pt x="330517" y="167640"/>
                      <a:pt x="332422" y="164783"/>
                    </a:cubicBezTo>
                    <a:cubicBezTo>
                      <a:pt x="334328" y="161925"/>
                      <a:pt x="335280" y="158115"/>
                      <a:pt x="335280" y="154305"/>
                    </a:cubicBezTo>
                    <a:lnTo>
                      <a:pt x="335280" y="142875"/>
                    </a:lnTo>
                    <a:lnTo>
                      <a:pt x="389572" y="142875"/>
                    </a:lnTo>
                    <a:lnTo>
                      <a:pt x="389572" y="189548"/>
                    </a:lnTo>
                    <a:lnTo>
                      <a:pt x="424815" y="208598"/>
                    </a:lnTo>
                    <a:lnTo>
                      <a:pt x="424815" y="44768"/>
                    </a:lnTo>
                    <a:lnTo>
                      <a:pt x="452438" y="44768"/>
                    </a:lnTo>
                    <a:lnTo>
                      <a:pt x="460058" y="44768"/>
                    </a:lnTo>
                    <a:lnTo>
                      <a:pt x="566738" y="44768"/>
                    </a:lnTo>
                    <a:lnTo>
                      <a:pt x="566738" y="72390"/>
                    </a:lnTo>
                    <a:lnTo>
                      <a:pt x="514350" y="72390"/>
                    </a:lnTo>
                    <a:cubicBezTo>
                      <a:pt x="501967" y="72390"/>
                      <a:pt x="491490" y="76200"/>
                      <a:pt x="481965" y="83820"/>
                    </a:cubicBezTo>
                    <a:cubicBezTo>
                      <a:pt x="473392" y="91440"/>
                      <a:pt x="469583" y="100965"/>
                      <a:pt x="469583" y="111443"/>
                    </a:cubicBezTo>
                    <a:cubicBezTo>
                      <a:pt x="469583" y="126683"/>
                      <a:pt x="473392" y="142875"/>
                      <a:pt x="481965" y="159068"/>
                    </a:cubicBezTo>
                    <a:cubicBezTo>
                      <a:pt x="489585" y="175260"/>
                      <a:pt x="501967" y="192405"/>
                      <a:pt x="518160" y="208598"/>
                    </a:cubicBezTo>
                    <a:lnTo>
                      <a:pt x="529590" y="200978"/>
                    </a:lnTo>
                    <a:cubicBezTo>
                      <a:pt x="519113" y="191453"/>
                      <a:pt x="511492" y="180975"/>
                      <a:pt x="505778" y="169545"/>
                    </a:cubicBezTo>
                    <a:cubicBezTo>
                      <a:pt x="501015" y="158115"/>
                      <a:pt x="498158" y="146685"/>
                      <a:pt x="498158" y="135255"/>
                    </a:cubicBezTo>
                    <a:cubicBezTo>
                      <a:pt x="498158" y="126683"/>
                      <a:pt x="501015" y="119063"/>
                      <a:pt x="507683" y="113348"/>
                    </a:cubicBezTo>
                    <a:cubicBezTo>
                      <a:pt x="513397" y="106680"/>
                      <a:pt x="521017" y="103823"/>
                      <a:pt x="529590" y="103823"/>
                    </a:cubicBezTo>
                    <a:lnTo>
                      <a:pt x="564833" y="103823"/>
                    </a:lnTo>
                    <a:lnTo>
                      <a:pt x="564833" y="185738"/>
                    </a:lnTo>
                    <a:lnTo>
                      <a:pt x="600075" y="209550"/>
                    </a:lnTo>
                    <a:lnTo>
                      <a:pt x="600075" y="45720"/>
                    </a:lnTo>
                    <a:lnTo>
                      <a:pt x="635318" y="45720"/>
                    </a:lnTo>
                    <a:lnTo>
                      <a:pt x="618172" y="14288"/>
                    </a:lnTo>
                    <a:lnTo>
                      <a:pt x="577215" y="14288"/>
                    </a:lnTo>
                    <a:close/>
                    <a:moveTo>
                      <a:pt x="299085" y="75248"/>
                    </a:moveTo>
                    <a:cubicBezTo>
                      <a:pt x="292417" y="73343"/>
                      <a:pt x="287655" y="69533"/>
                      <a:pt x="283845" y="63818"/>
                    </a:cubicBezTo>
                    <a:cubicBezTo>
                      <a:pt x="280035" y="58103"/>
                      <a:pt x="278130" y="51435"/>
                      <a:pt x="278130" y="42863"/>
                    </a:cubicBezTo>
                    <a:cubicBezTo>
                      <a:pt x="278130" y="37148"/>
                      <a:pt x="280035" y="31433"/>
                      <a:pt x="281940" y="27623"/>
                    </a:cubicBezTo>
                    <a:cubicBezTo>
                      <a:pt x="284797" y="23813"/>
                      <a:pt x="287655" y="20955"/>
                      <a:pt x="291465" y="20955"/>
                    </a:cubicBezTo>
                    <a:cubicBezTo>
                      <a:pt x="294322" y="20955"/>
                      <a:pt x="296228" y="22860"/>
                      <a:pt x="297180" y="25718"/>
                    </a:cubicBezTo>
                    <a:cubicBezTo>
                      <a:pt x="299085" y="28575"/>
                      <a:pt x="299085" y="32385"/>
                      <a:pt x="299085" y="36195"/>
                    </a:cubicBezTo>
                    <a:lnTo>
                      <a:pt x="299085" y="75248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0" name="Google Shape;3870;p19"/>
              <p:cNvSpPr/>
              <p:nvPr/>
            </p:nvSpPr>
            <p:spPr>
              <a:xfrm>
                <a:off x="6413182" y="4612005"/>
                <a:ext cx="104075" cy="94352"/>
              </a:xfrm>
              <a:custGeom>
                <a:avLst/>
                <a:gdLst/>
                <a:ahLst/>
                <a:cxnLst/>
                <a:rect l="l" t="t" r="r" b="b"/>
                <a:pathLst>
                  <a:path w="104075" h="94352" extrusionOk="0">
                    <a:moveTo>
                      <a:pt x="89535" y="60007"/>
                    </a:moveTo>
                    <a:cubicBezTo>
                      <a:pt x="81915" y="47625"/>
                      <a:pt x="76200" y="40005"/>
                      <a:pt x="72390" y="36195"/>
                    </a:cubicBezTo>
                    <a:cubicBezTo>
                      <a:pt x="64770" y="25717"/>
                      <a:pt x="55245" y="16192"/>
                      <a:pt x="44767" y="9525"/>
                    </a:cubicBezTo>
                    <a:cubicBezTo>
                      <a:pt x="34290" y="2857"/>
                      <a:pt x="23813" y="0"/>
                      <a:pt x="14288" y="0"/>
                    </a:cubicBezTo>
                    <a:cubicBezTo>
                      <a:pt x="8572" y="952"/>
                      <a:pt x="3810" y="1905"/>
                      <a:pt x="0" y="2857"/>
                    </a:cubicBezTo>
                    <a:lnTo>
                      <a:pt x="15240" y="36195"/>
                    </a:lnTo>
                    <a:cubicBezTo>
                      <a:pt x="20002" y="34290"/>
                      <a:pt x="25717" y="33338"/>
                      <a:pt x="31433" y="33338"/>
                    </a:cubicBezTo>
                    <a:cubicBezTo>
                      <a:pt x="37147" y="33338"/>
                      <a:pt x="42863" y="34290"/>
                      <a:pt x="47625" y="37147"/>
                    </a:cubicBezTo>
                    <a:cubicBezTo>
                      <a:pt x="52388" y="39052"/>
                      <a:pt x="57150" y="41910"/>
                      <a:pt x="60008" y="45720"/>
                    </a:cubicBezTo>
                    <a:lnTo>
                      <a:pt x="97155" y="94297"/>
                    </a:lnTo>
                    <a:cubicBezTo>
                      <a:pt x="108585" y="95250"/>
                      <a:pt x="105727" y="83820"/>
                      <a:pt x="89535" y="60007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1" name="Google Shape;3871;p19"/>
              <p:cNvSpPr/>
              <p:nvPr/>
            </p:nvSpPr>
            <p:spPr>
              <a:xfrm>
                <a:off x="6671309" y="4707255"/>
                <a:ext cx="676275" cy="234314"/>
              </a:xfrm>
              <a:custGeom>
                <a:avLst/>
                <a:gdLst/>
                <a:ahLst/>
                <a:cxnLst/>
                <a:rect l="l" t="t" r="r" b="b"/>
                <a:pathLst>
                  <a:path w="676275" h="234314" extrusionOk="0">
                    <a:moveTo>
                      <a:pt x="605790" y="171450"/>
                    </a:moveTo>
                    <a:lnTo>
                      <a:pt x="641033" y="195263"/>
                    </a:lnTo>
                    <a:lnTo>
                      <a:pt x="641033" y="31432"/>
                    </a:lnTo>
                    <a:lnTo>
                      <a:pt x="676275" y="31432"/>
                    </a:lnTo>
                    <a:lnTo>
                      <a:pt x="659130" y="0"/>
                    </a:lnTo>
                    <a:lnTo>
                      <a:pt x="467678" y="0"/>
                    </a:lnTo>
                    <a:lnTo>
                      <a:pt x="460058" y="0"/>
                    </a:lnTo>
                    <a:lnTo>
                      <a:pt x="299085" y="0"/>
                    </a:lnTo>
                    <a:lnTo>
                      <a:pt x="291465" y="0"/>
                    </a:lnTo>
                    <a:lnTo>
                      <a:pt x="203835" y="0"/>
                    </a:lnTo>
                    <a:lnTo>
                      <a:pt x="196215" y="0"/>
                    </a:lnTo>
                    <a:lnTo>
                      <a:pt x="0" y="0"/>
                    </a:lnTo>
                    <a:lnTo>
                      <a:pt x="17145" y="31432"/>
                    </a:lnTo>
                    <a:lnTo>
                      <a:pt x="151448" y="31432"/>
                    </a:lnTo>
                    <a:lnTo>
                      <a:pt x="151448" y="59055"/>
                    </a:lnTo>
                    <a:lnTo>
                      <a:pt x="43815" y="59055"/>
                    </a:lnTo>
                    <a:lnTo>
                      <a:pt x="38100" y="70485"/>
                    </a:lnTo>
                    <a:cubicBezTo>
                      <a:pt x="54293" y="75247"/>
                      <a:pt x="67628" y="82867"/>
                      <a:pt x="78105" y="92392"/>
                    </a:cubicBezTo>
                    <a:cubicBezTo>
                      <a:pt x="87630" y="102870"/>
                      <a:pt x="93345" y="113347"/>
                      <a:pt x="93345" y="124777"/>
                    </a:cubicBezTo>
                    <a:cubicBezTo>
                      <a:pt x="93345" y="129540"/>
                      <a:pt x="91440" y="134302"/>
                      <a:pt x="86678" y="138113"/>
                    </a:cubicBezTo>
                    <a:cubicBezTo>
                      <a:pt x="80963" y="142875"/>
                      <a:pt x="75248" y="144780"/>
                      <a:pt x="68580" y="146685"/>
                    </a:cubicBezTo>
                    <a:cubicBezTo>
                      <a:pt x="66675" y="142875"/>
                      <a:pt x="63818" y="140017"/>
                      <a:pt x="60008" y="137160"/>
                    </a:cubicBezTo>
                    <a:cubicBezTo>
                      <a:pt x="56198" y="134302"/>
                      <a:pt x="52388" y="133350"/>
                      <a:pt x="49530" y="133350"/>
                    </a:cubicBezTo>
                    <a:cubicBezTo>
                      <a:pt x="44768" y="133350"/>
                      <a:pt x="40005" y="135255"/>
                      <a:pt x="37148" y="139065"/>
                    </a:cubicBezTo>
                    <a:cubicBezTo>
                      <a:pt x="33338" y="142875"/>
                      <a:pt x="32385" y="147638"/>
                      <a:pt x="32385" y="153352"/>
                    </a:cubicBezTo>
                    <a:cubicBezTo>
                      <a:pt x="32385" y="160972"/>
                      <a:pt x="36195" y="168592"/>
                      <a:pt x="44768" y="173355"/>
                    </a:cubicBezTo>
                    <a:cubicBezTo>
                      <a:pt x="52388" y="179070"/>
                      <a:pt x="62865" y="181927"/>
                      <a:pt x="73343" y="181927"/>
                    </a:cubicBezTo>
                    <a:lnTo>
                      <a:pt x="97155" y="234315"/>
                    </a:lnTo>
                    <a:lnTo>
                      <a:pt x="114300" y="224790"/>
                    </a:lnTo>
                    <a:lnTo>
                      <a:pt x="82868" y="180022"/>
                    </a:lnTo>
                    <a:cubicBezTo>
                      <a:pt x="93345" y="178117"/>
                      <a:pt x="102870" y="173355"/>
                      <a:pt x="110490" y="166688"/>
                    </a:cubicBezTo>
                    <a:cubicBezTo>
                      <a:pt x="118110" y="160020"/>
                      <a:pt x="120968" y="152400"/>
                      <a:pt x="120968" y="142875"/>
                    </a:cubicBezTo>
                    <a:cubicBezTo>
                      <a:pt x="120968" y="133350"/>
                      <a:pt x="118110" y="123825"/>
                      <a:pt x="112395" y="114300"/>
                    </a:cubicBezTo>
                    <a:cubicBezTo>
                      <a:pt x="107633" y="104775"/>
                      <a:pt x="100013" y="97155"/>
                      <a:pt x="89535" y="90488"/>
                    </a:cubicBezTo>
                    <a:lnTo>
                      <a:pt x="151448" y="90488"/>
                    </a:lnTo>
                    <a:lnTo>
                      <a:pt x="151448" y="176213"/>
                    </a:lnTo>
                    <a:lnTo>
                      <a:pt x="186690" y="195263"/>
                    </a:lnTo>
                    <a:lnTo>
                      <a:pt x="186690" y="31432"/>
                    </a:lnTo>
                    <a:lnTo>
                      <a:pt x="214313" y="31432"/>
                    </a:lnTo>
                    <a:lnTo>
                      <a:pt x="221933" y="31432"/>
                    </a:lnTo>
                    <a:lnTo>
                      <a:pt x="246698" y="31432"/>
                    </a:lnTo>
                    <a:lnTo>
                      <a:pt x="246698" y="171450"/>
                    </a:lnTo>
                    <a:lnTo>
                      <a:pt x="281940" y="195263"/>
                    </a:lnTo>
                    <a:lnTo>
                      <a:pt x="281940" y="31432"/>
                    </a:lnTo>
                    <a:lnTo>
                      <a:pt x="309563" y="31432"/>
                    </a:lnTo>
                    <a:lnTo>
                      <a:pt x="317183" y="31432"/>
                    </a:lnTo>
                    <a:lnTo>
                      <a:pt x="415290" y="31432"/>
                    </a:lnTo>
                    <a:lnTo>
                      <a:pt x="415290" y="81915"/>
                    </a:lnTo>
                    <a:lnTo>
                      <a:pt x="337185" y="81915"/>
                    </a:lnTo>
                    <a:cubicBezTo>
                      <a:pt x="332423" y="81915"/>
                      <a:pt x="329565" y="83820"/>
                      <a:pt x="326708" y="86677"/>
                    </a:cubicBezTo>
                    <a:cubicBezTo>
                      <a:pt x="323850" y="89535"/>
                      <a:pt x="321945" y="93345"/>
                      <a:pt x="321945" y="97155"/>
                    </a:cubicBezTo>
                    <a:cubicBezTo>
                      <a:pt x="321945" y="106680"/>
                      <a:pt x="325755" y="117157"/>
                      <a:pt x="334328" y="127635"/>
                    </a:cubicBezTo>
                    <a:cubicBezTo>
                      <a:pt x="342900" y="138113"/>
                      <a:pt x="350520" y="143827"/>
                      <a:pt x="357188" y="143827"/>
                    </a:cubicBezTo>
                    <a:cubicBezTo>
                      <a:pt x="359093" y="143827"/>
                      <a:pt x="360998" y="142875"/>
                      <a:pt x="361950" y="141922"/>
                    </a:cubicBezTo>
                    <a:cubicBezTo>
                      <a:pt x="363855" y="140970"/>
                      <a:pt x="364808" y="139065"/>
                      <a:pt x="364808" y="136207"/>
                    </a:cubicBezTo>
                    <a:lnTo>
                      <a:pt x="364808" y="122872"/>
                    </a:lnTo>
                    <a:cubicBezTo>
                      <a:pt x="364808" y="120015"/>
                      <a:pt x="365760" y="118110"/>
                      <a:pt x="367665" y="116205"/>
                    </a:cubicBezTo>
                    <a:cubicBezTo>
                      <a:pt x="368618" y="114300"/>
                      <a:pt x="370523" y="113347"/>
                      <a:pt x="372428" y="113347"/>
                    </a:cubicBezTo>
                    <a:lnTo>
                      <a:pt x="415290" y="113347"/>
                    </a:lnTo>
                    <a:lnTo>
                      <a:pt x="415290" y="175260"/>
                    </a:lnTo>
                    <a:lnTo>
                      <a:pt x="450533" y="194310"/>
                    </a:lnTo>
                    <a:lnTo>
                      <a:pt x="450533" y="30480"/>
                    </a:lnTo>
                    <a:lnTo>
                      <a:pt x="478155" y="30480"/>
                    </a:lnTo>
                    <a:lnTo>
                      <a:pt x="485775" y="30480"/>
                    </a:lnTo>
                    <a:lnTo>
                      <a:pt x="513397" y="30480"/>
                    </a:lnTo>
                    <a:lnTo>
                      <a:pt x="513397" y="96202"/>
                    </a:lnTo>
                    <a:lnTo>
                      <a:pt x="501968" y="96202"/>
                    </a:lnTo>
                    <a:cubicBezTo>
                      <a:pt x="499110" y="96202"/>
                      <a:pt x="497205" y="97155"/>
                      <a:pt x="495300" y="99060"/>
                    </a:cubicBezTo>
                    <a:cubicBezTo>
                      <a:pt x="493395" y="100965"/>
                      <a:pt x="492443" y="102870"/>
                      <a:pt x="492443" y="105727"/>
                    </a:cubicBezTo>
                    <a:cubicBezTo>
                      <a:pt x="492443" y="111442"/>
                      <a:pt x="499110" y="120967"/>
                      <a:pt x="512445" y="134302"/>
                    </a:cubicBezTo>
                    <a:cubicBezTo>
                      <a:pt x="525780" y="147638"/>
                      <a:pt x="535305" y="154305"/>
                      <a:pt x="541020" y="154305"/>
                    </a:cubicBezTo>
                    <a:cubicBezTo>
                      <a:pt x="542925" y="154305"/>
                      <a:pt x="544830" y="153352"/>
                      <a:pt x="545783" y="151447"/>
                    </a:cubicBezTo>
                    <a:cubicBezTo>
                      <a:pt x="547688" y="148590"/>
                      <a:pt x="548640" y="145732"/>
                      <a:pt x="548640" y="142875"/>
                    </a:cubicBezTo>
                    <a:lnTo>
                      <a:pt x="548640" y="127635"/>
                    </a:lnTo>
                    <a:lnTo>
                      <a:pt x="606743" y="127635"/>
                    </a:lnTo>
                    <a:lnTo>
                      <a:pt x="606743" y="171450"/>
                    </a:lnTo>
                    <a:close/>
                    <a:moveTo>
                      <a:pt x="547688" y="97155"/>
                    </a:moveTo>
                    <a:lnTo>
                      <a:pt x="547688" y="31432"/>
                    </a:lnTo>
                    <a:lnTo>
                      <a:pt x="605790" y="31432"/>
                    </a:lnTo>
                    <a:lnTo>
                      <a:pt x="605790" y="97155"/>
                    </a:lnTo>
                    <a:lnTo>
                      <a:pt x="547688" y="97155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2" name="Google Shape;3872;p19"/>
              <p:cNvSpPr/>
              <p:nvPr/>
            </p:nvSpPr>
            <p:spPr>
              <a:xfrm>
                <a:off x="7259002" y="4910137"/>
                <a:ext cx="119062" cy="87630"/>
              </a:xfrm>
              <a:custGeom>
                <a:avLst/>
                <a:gdLst/>
                <a:ahLst/>
                <a:cxnLst/>
                <a:rect l="l" t="t" r="r" b="b"/>
                <a:pathLst>
                  <a:path w="119062" h="87630" extrusionOk="0">
                    <a:moveTo>
                      <a:pt x="54292" y="13335"/>
                    </a:moveTo>
                    <a:cubicBezTo>
                      <a:pt x="42863" y="3810"/>
                      <a:pt x="34290" y="0"/>
                      <a:pt x="27622" y="0"/>
                    </a:cubicBezTo>
                    <a:cubicBezTo>
                      <a:pt x="21907" y="0"/>
                      <a:pt x="17145" y="953"/>
                      <a:pt x="12382" y="1905"/>
                    </a:cubicBezTo>
                    <a:cubicBezTo>
                      <a:pt x="8572" y="2857"/>
                      <a:pt x="4763" y="5715"/>
                      <a:pt x="0" y="9525"/>
                    </a:cubicBezTo>
                    <a:lnTo>
                      <a:pt x="13335" y="30480"/>
                    </a:lnTo>
                    <a:cubicBezTo>
                      <a:pt x="17145" y="27622"/>
                      <a:pt x="20003" y="25718"/>
                      <a:pt x="22860" y="24765"/>
                    </a:cubicBezTo>
                    <a:cubicBezTo>
                      <a:pt x="26670" y="22860"/>
                      <a:pt x="29528" y="22860"/>
                      <a:pt x="33338" y="22860"/>
                    </a:cubicBezTo>
                    <a:cubicBezTo>
                      <a:pt x="41910" y="22860"/>
                      <a:pt x="60007" y="37147"/>
                      <a:pt x="86678" y="65722"/>
                    </a:cubicBezTo>
                    <a:lnTo>
                      <a:pt x="107632" y="87630"/>
                    </a:lnTo>
                    <a:lnTo>
                      <a:pt x="119063" y="78105"/>
                    </a:lnTo>
                    <a:cubicBezTo>
                      <a:pt x="103822" y="60007"/>
                      <a:pt x="81915" y="39053"/>
                      <a:pt x="54292" y="13335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873" name="Google Shape;3873;p19"/>
            <p:cNvSpPr/>
            <p:nvPr/>
          </p:nvSpPr>
          <p:spPr>
            <a:xfrm>
              <a:off x="5888982" y="2284094"/>
              <a:ext cx="406654" cy="721042"/>
            </a:xfrm>
            <a:custGeom>
              <a:avLst/>
              <a:gdLst/>
              <a:ahLst/>
              <a:cxnLst/>
              <a:rect l="l" t="t" r="r" b="b"/>
              <a:pathLst>
                <a:path w="406654" h="721042" extrusionOk="0">
                  <a:moveTo>
                    <a:pt x="75573" y="576263"/>
                  </a:moveTo>
                  <a:cubicBezTo>
                    <a:pt x="75573" y="576263"/>
                    <a:pt x="75573" y="576263"/>
                    <a:pt x="75573" y="576263"/>
                  </a:cubicBezTo>
                  <a:cubicBezTo>
                    <a:pt x="67953" y="591503"/>
                    <a:pt x="69858" y="604838"/>
                    <a:pt x="74620" y="612458"/>
                  </a:cubicBezTo>
                  <a:cubicBezTo>
                    <a:pt x="80335" y="623888"/>
                    <a:pt x="91765" y="632460"/>
                    <a:pt x="108910" y="640080"/>
                  </a:cubicBezTo>
                  <a:cubicBezTo>
                    <a:pt x="108910" y="640080"/>
                    <a:pt x="108910" y="641033"/>
                    <a:pt x="108910" y="641033"/>
                  </a:cubicBezTo>
                  <a:cubicBezTo>
                    <a:pt x="108910" y="661035"/>
                    <a:pt x="127960" y="677228"/>
                    <a:pt x="160345" y="684848"/>
                  </a:cubicBezTo>
                  <a:cubicBezTo>
                    <a:pt x="162250" y="700088"/>
                    <a:pt x="177490" y="721043"/>
                    <a:pt x="210828" y="721043"/>
                  </a:cubicBezTo>
                  <a:cubicBezTo>
                    <a:pt x="214638" y="721043"/>
                    <a:pt x="219400" y="721043"/>
                    <a:pt x="226068" y="719138"/>
                  </a:cubicBezTo>
                  <a:cubicBezTo>
                    <a:pt x="244165" y="713423"/>
                    <a:pt x="256548" y="700088"/>
                    <a:pt x="257500" y="684848"/>
                  </a:cubicBezTo>
                  <a:cubicBezTo>
                    <a:pt x="289885" y="676275"/>
                    <a:pt x="308935" y="661035"/>
                    <a:pt x="308935" y="641033"/>
                  </a:cubicBezTo>
                  <a:cubicBezTo>
                    <a:pt x="308935" y="639128"/>
                    <a:pt x="308935" y="637223"/>
                    <a:pt x="307983" y="635318"/>
                  </a:cubicBezTo>
                  <a:cubicBezTo>
                    <a:pt x="329890" y="621983"/>
                    <a:pt x="342273" y="605790"/>
                    <a:pt x="342273" y="589598"/>
                  </a:cubicBezTo>
                  <a:cubicBezTo>
                    <a:pt x="342273" y="584835"/>
                    <a:pt x="340368" y="580073"/>
                    <a:pt x="338463" y="576263"/>
                  </a:cubicBezTo>
                  <a:cubicBezTo>
                    <a:pt x="371800" y="542925"/>
                    <a:pt x="389898" y="510540"/>
                    <a:pt x="399423" y="480060"/>
                  </a:cubicBezTo>
                  <a:lnTo>
                    <a:pt x="399423" y="480060"/>
                  </a:lnTo>
                  <a:cubicBezTo>
                    <a:pt x="400375" y="478155"/>
                    <a:pt x="400375" y="476250"/>
                    <a:pt x="401328" y="474345"/>
                  </a:cubicBezTo>
                  <a:cubicBezTo>
                    <a:pt x="404185" y="462915"/>
                    <a:pt x="406090" y="448628"/>
                    <a:pt x="406090" y="446722"/>
                  </a:cubicBezTo>
                  <a:cubicBezTo>
                    <a:pt x="407995" y="421005"/>
                    <a:pt x="405138" y="395288"/>
                    <a:pt x="396565" y="370522"/>
                  </a:cubicBezTo>
                  <a:lnTo>
                    <a:pt x="387993" y="350520"/>
                  </a:lnTo>
                  <a:cubicBezTo>
                    <a:pt x="380373" y="336233"/>
                    <a:pt x="370848" y="322897"/>
                    <a:pt x="360370" y="312420"/>
                  </a:cubicBezTo>
                  <a:cubicBezTo>
                    <a:pt x="357513" y="309563"/>
                    <a:pt x="354655" y="306705"/>
                    <a:pt x="351798" y="304800"/>
                  </a:cubicBezTo>
                  <a:lnTo>
                    <a:pt x="351798" y="304800"/>
                  </a:lnTo>
                  <a:lnTo>
                    <a:pt x="340368" y="294322"/>
                  </a:lnTo>
                  <a:cubicBezTo>
                    <a:pt x="337510" y="291465"/>
                    <a:pt x="334653" y="288608"/>
                    <a:pt x="331795" y="286703"/>
                  </a:cubicBezTo>
                  <a:cubicBezTo>
                    <a:pt x="292743" y="251460"/>
                    <a:pt x="264168" y="224790"/>
                    <a:pt x="272740" y="163830"/>
                  </a:cubicBezTo>
                  <a:cubicBezTo>
                    <a:pt x="283218" y="106680"/>
                    <a:pt x="265120" y="47625"/>
                    <a:pt x="241308" y="32385"/>
                  </a:cubicBezTo>
                  <a:cubicBezTo>
                    <a:pt x="239403" y="31432"/>
                    <a:pt x="238450" y="30480"/>
                    <a:pt x="236545" y="30480"/>
                  </a:cubicBezTo>
                  <a:cubicBezTo>
                    <a:pt x="235593" y="21907"/>
                    <a:pt x="234640" y="16193"/>
                    <a:pt x="233688" y="16193"/>
                  </a:cubicBezTo>
                  <a:cubicBezTo>
                    <a:pt x="227020" y="4763"/>
                    <a:pt x="217495" y="953"/>
                    <a:pt x="210828" y="0"/>
                  </a:cubicBezTo>
                  <a:cubicBezTo>
                    <a:pt x="208923" y="0"/>
                    <a:pt x="207970" y="0"/>
                    <a:pt x="206065" y="0"/>
                  </a:cubicBezTo>
                  <a:cubicBezTo>
                    <a:pt x="194635" y="0"/>
                    <a:pt x="174633" y="4763"/>
                    <a:pt x="166060" y="37148"/>
                  </a:cubicBezTo>
                  <a:cubicBezTo>
                    <a:pt x="160345" y="58103"/>
                    <a:pt x="161298" y="87630"/>
                    <a:pt x="161298" y="115253"/>
                  </a:cubicBezTo>
                  <a:cubicBezTo>
                    <a:pt x="161298" y="120968"/>
                    <a:pt x="161298" y="126682"/>
                    <a:pt x="161298" y="130493"/>
                  </a:cubicBezTo>
                  <a:cubicBezTo>
                    <a:pt x="159393" y="178118"/>
                    <a:pt x="114625" y="237172"/>
                    <a:pt x="81288" y="277178"/>
                  </a:cubicBezTo>
                  <a:cubicBezTo>
                    <a:pt x="81288" y="277178"/>
                    <a:pt x="55570" y="304800"/>
                    <a:pt x="33663" y="343853"/>
                  </a:cubicBezTo>
                  <a:cubicBezTo>
                    <a:pt x="14613" y="374333"/>
                    <a:pt x="-50157" y="493395"/>
                    <a:pt x="75573" y="576263"/>
                  </a:cubicBezTo>
                  <a:close/>
                  <a:moveTo>
                    <a:pt x="210828" y="696278"/>
                  </a:moveTo>
                  <a:cubicBezTo>
                    <a:pt x="197493" y="696278"/>
                    <a:pt x="186063" y="688658"/>
                    <a:pt x="186063" y="681038"/>
                  </a:cubicBezTo>
                  <a:cubicBezTo>
                    <a:pt x="186063" y="680085"/>
                    <a:pt x="186063" y="678180"/>
                    <a:pt x="187015" y="677228"/>
                  </a:cubicBezTo>
                  <a:cubicBezTo>
                    <a:pt x="190825" y="677228"/>
                    <a:pt x="194635" y="678180"/>
                    <a:pt x="198445" y="678180"/>
                  </a:cubicBezTo>
                  <a:cubicBezTo>
                    <a:pt x="202255" y="678180"/>
                    <a:pt x="206065" y="678180"/>
                    <a:pt x="210828" y="678180"/>
                  </a:cubicBezTo>
                  <a:cubicBezTo>
                    <a:pt x="218448" y="678180"/>
                    <a:pt x="227020" y="678180"/>
                    <a:pt x="233688" y="677228"/>
                  </a:cubicBezTo>
                  <a:cubicBezTo>
                    <a:pt x="234640" y="678180"/>
                    <a:pt x="234640" y="680085"/>
                    <a:pt x="234640" y="681038"/>
                  </a:cubicBezTo>
                  <a:cubicBezTo>
                    <a:pt x="235593" y="688658"/>
                    <a:pt x="224163" y="696278"/>
                    <a:pt x="210828" y="696278"/>
                  </a:cubicBezTo>
                  <a:close/>
                  <a:moveTo>
                    <a:pt x="236545" y="662940"/>
                  </a:moveTo>
                  <a:cubicBezTo>
                    <a:pt x="231783" y="663893"/>
                    <a:pt x="226068" y="663893"/>
                    <a:pt x="221305" y="664845"/>
                  </a:cubicBezTo>
                  <a:cubicBezTo>
                    <a:pt x="217495" y="664845"/>
                    <a:pt x="214638" y="664845"/>
                    <a:pt x="210828" y="664845"/>
                  </a:cubicBezTo>
                  <a:cubicBezTo>
                    <a:pt x="202255" y="664845"/>
                    <a:pt x="193683" y="663893"/>
                    <a:pt x="185110" y="662940"/>
                  </a:cubicBezTo>
                  <a:cubicBezTo>
                    <a:pt x="153678" y="659130"/>
                    <a:pt x="135580" y="647700"/>
                    <a:pt x="135580" y="639128"/>
                  </a:cubicBezTo>
                  <a:cubicBezTo>
                    <a:pt x="135580" y="638175"/>
                    <a:pt x="135580" y="638175"/>
                    <a:pt x="135580" y="637223"/>
                  </a:cubicBezTo>
                  <a:cubicBezTo>
                    <a:pt x="159393" y="641985"/>
                    <a:pt x="185110" y="642938"/>
                    <a:pt x="202255" y="642938"/>
                  </a:cubicBezTo>
                  <a:cubicBezTo>
                    <a:pt x="235593" y="642938"/>
                    <a:pt x="267025" y="639128"/>
                    <a:pt x="284170" y="633413"/>
                  </a:cubicBezTo>
                  <a:cubicBezTo>
                    <a:pt x="286075" y="635318"/>
                    <a:pt x="287028" y="637223"/>
                    <a:pt x="287028" y="639128"/>
                  </a:cubicBezTo>
                  <a:cubicBezTo>
                    <a:pt x="287028" y="647700"/>
                    <a:pt x="267978" y="659130"/>
                    <a:pt x="236545" y="662940"/>
                  </a:cubicBezTo>
                  <a:close/>
                  <a:moveTo>
                    <a:pt x="89860" y="304800"/>
                  </a:moveTo>
                  <a:lnTo>
                    <a:pt x="90813" y="302895"/>
                  </a:lnTo>
                  <a:cubicBezTo>
                    <a:pt x="132723" y="253365"/>
                    <a:pt x="181300" y="188595"/>
                    <a:pt x="184158" y="131445"/>
                  </a:cubicBezTo>
                  <a:cubicBezTo>
                    <a:pt x="184158" y="125730"/>
                    <a:pt x="184158" y="120015"/>
                    <a:pt x="184158" y="114300"/>
                  </a:cubicBezTo>
                  <a:cubicBezTo>
                    <a:pt x="184158" y="87630"/>
                    <a:pt x="183205" y="60960"/>
                    <a:pt x="187968" y="42863"/>
                  </a:cubicBezTo>
                  <a:cubicBezTo>
                    <a:pt x="191778" y="26670"/>
                    <a:pt x="198445" y="24765"/>
                    <a:pt x="202255" y="24765"/>
                  </a:cubicBezTo>
                  <a:cubicBezTo>
                    <a:pt x="203208" y="24765"/>
                    <a:pt x="204160" y="24765"/>
                    <a:pt x="204160" y="24765"/>
                  </a:cubicBezTo>
                  <a:cubicBezTo>
                    <a:pt x="207018" y="24765"/>
                    <a:pt x="208923" y="29528"/>
                    <a:pt x="209875" y="37148"/>
                  </a:cubicBezTo>
                  <a:cubicBezTo>
                    <a:pt x="209875" y="41910"/>
                    <a:pt x="209875" y="56198"/>
                    <a:pt x="208923" y="71438"/>
                  </a:cubicBezTo>
                  <a:cubicBezTo>
                    <a:pt x="207018" y="105728"/>
                    <a:pt x="205113" y="151447"/>
                    <a:pt x="209875" y="172403"/>
                  </a:cubicBezTo>
                  <a:cubicBezTo>
                    <a:pt x="215590" y="195263"/>
                    <a:pt x="226068" y="218122"/>
                    <a:pt x="235593" y="240030"/>
                  </a:cubicBezTo>
                  <a:cubicBezTo>
                    <a:pt x="248928" y="268605"/>
                    <a:pt x="261310" y="296228"/>
                    <a:pt x="262263" y="321945"/>
                  </a:cubicBezTo>
                  <a:cubicBezTo>
                    <a:pt x="264168" y="367665"/>
                    <a:pt x="241308" y="371475"/>
                    <a:pt x="225115" y="374333"/>
                  </a:cubicBezTo>
                  <a:cubicBezTo>
                    <a:pt x="217495" y="375285"/>
                    <a:pt x="208923" y="377190"/>
                    <a:pt x="208923" y="385763"/>
                  </a:cubicBezTo>
                  <a:cubicBezTo>
                    <a:pt x="208923" y="389572"/>
                    <a:pt x="211780" y="393383"/>
                    <a:pt x="216543" y="393383"/>
                  </a:cubicBezTo>
                  <a:cubicBezTo>
                    <a:pt x="218448" y="393383"/>
                    <a:pt x="220353" y="392430"/>
                    <a:pt x="224163" y="392430"/>
                  </a:cubicBezTo>
                  <a:cubicBezTo>
                    <a:pt x="228925" y="391478"/>
                    <a:pt x="237498" y="389572"/>
                    <a:pt x="246070" y="389572"/>
                  </a:cubicBezTo>
                  <a:cubicBezTo>
                    <a:pt x="251785" y="389572"/>
                    <a:pt x="256548" y="390525"/>
                    <a:pt x="261310" y="391478"/>
                  </a:cubicBezTo>
                  <a:cubicBezTo>
                    <a:pt x="275598" y="395288"/>
                    <a:pt x="286075" y="405765"/>
                    <a:pt x="290838" y="418147"/>
                  </a:cubicBezTo>
                  <a:cubicBezTo>
                    <a:pt x="294648" y="429578"/>
                    <a:pt x="294648" y="449580"/>
                    <a:pt x="273693" y="477203"/>
                  </a:cubicBezTo>
                  <a:cubicBezTo>
                    <a:pt x="269883" y="482918"/>
                    <a:pt x="259405" y="490538"/>
                    <a:pt x="238450" y="494347"/>
                  </a:cubicBezTo>
                  <a:cubicBezTo>
                    <a:pt x="231783" y="495300"/>
                    <a:pt x="231783" y="499110"/>
                    <a:pt x="231783" y="501968"/>
                  </a:cubicBezTo>
                  <a:cubicBezTo>
                    <a:pt x="231783" y="504825"/>
                    <a:pt x="234640" y="507683"/>
                    <a:pt x="239403" y="507683"/>
                  </a:cubicBezTo>
                  <a:cubicBezTo>
                    <a:pt x="241308" y="507683"/>
                    <a:pt x="243213" y="507683"/>
                    <a:pt x="245118" y="507683"/>
                  </a:cubicBezTo>
                  <a:cubicBezTo>
                    <a:pt x="277503" y="507683"/>
                    <a:pt x="302268" y="514350"/>
                    <a:pt x="313698" y="526733"/>
                  </a:cubicBezTo>
                  <a:cubicBezTo>
                    <a:pt x="319413" y="532448"/>
                    <a:pt x="321318" y="539115"/>
                    <a:pt x="321318" y="546735"/>
                  </a:cubicBezTo>
                  <a:cubicBezTo>
                    <a:pt x="320365" y="561023"/>
                    <a:pt x="301315" y="566738"/>
                    <a:pt x="287980" y="569595"/>
                  </a:cubicBezTo>
                  <a:cubicBezTo>
                    <a:pt x="278455" y="572453"/>
                    <a:pt x="272740" y="573405"/>
                    <a:pt x="272740" y="580073"/>
                  </a:cubicBezTo>
                  <a:lnTo>
                    <a:pt x="272740" y="582930"/>
                  </a:lnTo>
                  <a:lnTo>
                    <a:pt x="277503" y="586740"/>
                  </a:lnTo>
                  <a:lnTo>
                    <a:pt x="280360" y="586740"/>
                  </a:lnTo>
                  <a:cubicBezTo>
                    <a:pt x="282265" y="586740"/>
                    <a:pt x="284170" y="585788"/>
                    <a:pt x="287980" y="584835"/>
                  </a:cubicBezTo>
                  <a:cubicBezTo>
                    <a:pt x="296553" y="581978"/>
                    <a:pt x="304173" y="581025"/>
                    <a:pt x="309888" y="581025"/>
                  </a:cubicBezTo>
                  <a:cubicBezTo>
                    <a:pt x="312745" y="581025"/>
                    <a:pt x="314650" y="581025"/>
                    <a:pt x="315603" y="581978"/>
                  </a:cubicBezTo>
                  <a:cubicBezTo>
                    <a:pt x="320365" y="582930"/>
                    <a:pt x="320365" y="585788"/>
                    <a:pt x="320365" y="586740"/>
                  </a:cubicBezTo>
                  <a:cubicBezTo>
                    <a:pt x="320365" y="594360"/>
                    <a:pt x="308935" y="606743"/>
                    <a:pt x="283218" y="617220"/>
                  </a:cubicBezTo>
                  <a:lnTo>
                    <a:pt x="282265" y="617220"/>
                  </a:lnTo>
                  <a:lnTo>
                    <a:pt x="282265" y="617220"/>
                  </a:lnTo>
                  <a:cubicBezTo>
                    <a:pt x="269883" y="622935"/>
                    <a:pt x="241308" y="625793"/>
                    <a:pt x="210828" y="625793"/>
                  </a:cubicBezTo>
                  <a:cubicBezTo>
                    <a:pt x="163203" y="625793"/>
                    <a:pt x="107958" y="617220"/>
                    <a:pt x="98433" y="597218"/>
                  </a:cubicBezTo>
                  <a:cubicBezTo>
                    <a:pt x="96528" y="592455"/>
                    <a:pt x="96528" y="586740"/>
                    <a:pt x="101290" y="580073"/>
                  </a:cubicBezTo>
                  <a:cubicBezTo>
                    <a:pt x="102243" y="581025"/>
                    <a:pt x="104148" y="582930"/>
                    <a:pt x="106053" y="583883"/>
                  </a:cubicBezTo>
                  <a:cubicBezTo>
                    <a:pt x="137485" y="600075"/>
                    <a:pt x="178443" y="602933"/>
                    <a:pt x="201303" y="602933"/>
                  </a:cubicBezTo>
                  <a:cubicBezTo>
                    <a:pt x="216543" y="602933"/>
                    <a:pt x="227973" y="601980"/>
                    <a:pt x="232735" y="601028"/>
                  </a:cubicBezTo>
                  <a:cubicBezTo>
                    <a:pt x="238450" y="600075"/>
                    <a:pt x="247975" y="598170"/>
                    <a:pt x="247023" y="590550"/>
                  </a:cubicBezTo>
                  <a:cubicBezTo>
                    <a:pt x="247023" y="585788"/>
                    <a:pt x="243213" y="583883"/>
                    <a:pt x="236545" y="583883"/>
                  </a:cubicBezTo>
                  <a:cubicBezTo>
                    <a:pt x="235593" y="583883"/>
                    <a:pt x="234640" y="583883"/>
                    <a:pt x="232735" y="583883"/>
                  </a:cubicBezTo>
                  <a:cubicBezTo>
                    <a:pt x="227973" y="583883"/>
                    <a:pt x="221305" y="584835"/>
                    <a:pt x="212733" y="584835"/>
                  </a:cubicBezTo>
                  <a:cubicBezTo>
                    <a:pt x="183205" y="584835"/>
                    <a:pt x="153678" y="579120"/>
                    <a:pt x="120340" y="566738"/>
                  </a:cubicBezTo>
                  <a:cubicBezTo>
                    <a:pt x="104148" y="561975"/>
                    <a:pt x="71763" y="541973"/>
                    <a:pt x="65095" y="537210"/>
                  </a:cubicBezTo>
                  <a:cubicBezTo>
                    <a:pt x="40330" y="518160"/>
                    <a:pt x="26995" y="484822"/>
                    <a:pt x="26995" y="444818"/>
                  </a:cubicBezTo>
                  <a:cubicBezTo>
                    <a:pt x="24138" y="382905"/>
                    <a:pt x="69858" y="327660"/>
                    <a:pt x="89860" y="30480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4" name="Google Shape;3874;p19"/>
            <p:cNvSpPr/>
            <p:nvPr/>
          </p:nvSpPr>
          <p:spPr>
            <a:xfrm>
              <a:off x="6256972" y="2756535"/>
              <a:ext cx="368617" cy="631507"/>
            </a:xfrm>
            <a:custGeom>
              <a:avLst/>
              <a:gdLst/>
              <a:ahLst/>
              <a:cxnLst/>
              <a:rect l="l" t="t" r="r" b="b"/>
              <a:pathLst>
                <a:path w="368617" h="631507" extrusionOk="0">
                  <a:moveTo>
                    <a:pt x="351473" y="631507"/>
                  </a:moveTo>
                  <a:lnTo>
                    <a:pt x="328613" y="625793"/>
                  </a:lnTo>
                  <a:cubicBezTo>
                    <a:pt x="339090" y="584835"/>
                    <a:pt x="344805" y="542925"/>
                    <a:pt x="344805" y="500062"/>
                  </a:cubicBezTo>
                  <a:cubicBezTo>
                    <a:pt x="344805" y="282893"/>
                    <a:pt x="206693" y="90488"/>
                    <a:pt x="0" y="22860"/>
                  </a:cubicBezTo>
                  <a:lnTo>
                    <a:pt x="7620" y="0"/>
                  </a:lnTo>
                  <a:cubicBezTo>
                    <a:pt x="223838" y="71438"/>
                    <a:pt x="368618" y="272415"/>
                    <a:pt x="368618" y="500062"/>
                  </a:cubicBezTo>
                  <a:cubicBezTo>
                    <a:pt x="368618" y="544830"/>
                    <a:pt x="362903" y="588645"/>
                    <a:pt x="351473" y="631507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5" name="Google Shape;3875;p19"/>
            <p:cNvSpPr/>
            <p:nvPr/>
          </p:nvSpPr>
          <p:spPr>
            <a:xfrm>
              <a:off x="5572125" y="2767964"/>
              <a:ext cx="337185" cy="621030"/>
            </a:xfrm>
            <a:custGeom>
              <a:avLst/>
              <a:gdLst/>
              <a:ahLst/>
              <a:cxnLst/>
              <a:rect l="l" t="t" r="r" b="b"/>
              <a:pathLst>
                <a:path w="337185" h="621030" extrusionOk="0">
                  <a:moveTo>
                    <a:pt x="17145" y="621030"/>
                  </a:moveTo>
                  <a:cubicBezTo>
                    <a:pt x="5715" y="578168"/>
                    <a:pt x="0" y="533400"/>
                    <a:pt x="0" y="488632"/>
                  </a:cubicBezTo>
                  <a:cubicBezTo>
                    <a:pt x="0" y="273368"/>
                    <a:pt x="129540" y="80963"/>
                    <a:pt x="328613" y="0"/>
                  </a:cubicBezTo>
                  <a:lnTo>
                    <a:pt x="337185" y="21908"/>
                  </a:lnTo>
                  <a:cubicBezTo>
                    <a:pt x="146685" y="99060"/>
                    <a:pt x="22860" y="281940"/>
                    <a:pt x="22860" y="487680"/>
                  </a:cubicBezTo>
                  <a:cubicBezTo>
                    <a:pt x="22860" y="530543"/>
                    <a:pt x="28575" y="572453"/>
                    <a:pt x="39052" y="613410"/>
                  </a:cubicBezTo>
                  <a:lnTo>
                    <a:pt x="17145" y="62103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876" name="Google Shape;3876;p19"/>
            <p:cNvGrpSpPr/>
            <p:nvPr/>
          </p:nvGrpSpPr>
          <p:grpSpPr>
            <a:xfrm>
              <a:off x="4910701" y="3818108"/>
              <a:ext cx="2376312" cy="776751"/>
              <a:chOff x="4910701" y="3818108"/>
              <a:chExt cx="2376312" cy="776751"/>
            </a:xfrm>
          </p:grpSpPr>
          <p:sp>
            <p:nvSpPr>
              <p:cNvPr id="3877" name="Google Shape;3877;p19"/>
              <p:cNvSpPr/>
              <p:nvPr/>
            </p:nvSpPr>
            <p:spPr>
              <a:xfrm>
                <a:off x="5957887" y="4451032"/>
                <a:ext cx="25717" cy="33337"/>
              </a:xfrm>
              <a:custGeom>
                <a:avLst/>
                <a:gdLst/>
                <a:ahLst/>
                <a:cxnLst/>
                <a:rect l="l" t="t" r="r" b="b"/>
                <a:pathLst>
                  <a:path w="25717" h="33337" extrusionOk="0">
                    <a:moveTo>
                      <a:pt x="12383" y="0"/>
                    </a:moveTo>
                    <a:cubicBezTo>
                      <a:pt x="9525" y="0"/>
                      <a:pt x="6667" y="953"/>
                      <a:pt x="3810" y="3810"/>
                    </a:cubicBezTo>
                    <a:cubicBezTo>
                      <a:pt x="953" y="5715"/>
                      <a:pt x="0" y="9525"/>
                      <a:pt x="0" y="12383"/>
                    </a:cubicBezTo>
                    <a:cubicBezTo>
                      <a:pt x="0" y="17145"/>
                      <a:pt x="1905" y="21908"/>
                      <a:pt x="5715" y="25718"/>
                    </a:cubicBezTo>
                    <a:cubicBezTo>
                      <a:pt x="9525" y="29528"/>
                      <a:pt x="14288" y="32385"/>
                      <a:pt x="20955" y="33338"/>
                    </a:cubicBezTo>
                    <a:cubicBezTo>
                      <a:pt x="21908" y="31433"/>
                      <a:pt x="23813" y="30480"/>
                      <a:pt x="23813" y="27623"/>
                    </a:cubicBezTo>
                    <a:cubicBezTo>
                      <a:pt x="24765" y="25718"/>
                      <a:pt x="24765" y="22860"/>
                      <a:pt x="25717" y="19050"/>
                    </a:cubicBezTo>
                    <a:cubicBezTo>
                      <a:pt x="25717" y="14288"/>
                      <a:pt x="24765" y="9525"/>
                      <a:pt x="21908" y="6668"/>
                    </a:cubicBezTo>
                    <a:cubicBezTo>
                      <a:pt x="19050" y="2858"/>
                      <a:pt x="16192" y="953"/>
                      <a:pt x="12383" y="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8" name="Google Shape;3878;p19"/>
              <p:cNvSpPr/>
              <p:nvPr/>
            </p:nvSpPr>
            <p:spPr>
              <a:xfrm>
                <a:off x="6030277" y="4486275"/>
                <a:ext cx="53339" cy="31432"/>
              </a:xfrm>
              <a:custGeom>
                <a:avLst/>
                <a:gdLst/>
                <a:ahLst/>
                <a:cxnLst/>
                <a:rect l="l" t="t" r="r" b="b"/>
                <a:pathLst>
                  <a:path w="53339" h="31432" extrusionOk="0">
                    <a:moveTo>
                      <a:pt x="26670" y="0"/>
                    </a:moveTo>
                    <a:cubicBezTo>
                      <a:pt x="19050" y="0"/>
                      <a:pt x="13335" y="1905"/>
                      <a:pt x="8572" y="4763"/>
                    </a:cubicBezTo>
                    <a:cubicBezTo>
                      <a:pt x="2857" y="8572"/>
                      <a:pt x="952" y="13335"/>
                      <a:pt x="0" y="18097"/>
                    </a:cubicBezTo>
                    <a:cubicBezTo>
                      <a:pt x="0" y="21907"/>
                      <a:pt x="952" y="24765"/>
                      <a:pt x="4763" y="27622"/>
                    </a:cubicBezTo>
                    <a:cubicBezTo>
                      <a:pt x="7620" y="30480"/>
                      <a:pt x="11430" y="31432"/>
                      <a:pt x="15240" y="31432"/>
                    </a:cubicBezTo>
                    <a:cubicBezTo>
                      <a:pt x="20955" y="31432"/>
                      <a:pt x="27622" y="30480"/>
                      <a:pt x="33338" y="27622"/>
                    </a:cubicBezTo>
                    <a:cubicBezTo>
                      <a:pt x="39052" y="24765"/>
                      <a:pt x="45720" y="20955"/>
                      <a:pt x="53340" y="15240"/>
                    </a:cubicBezTo>
                    <a:cubicBezTo>
                      <a:pt x="49530" y="10478"/>
                      <a:pt x="44767" y="6668"/>
                      <a:pt x="40005" y="3810"/>
                    </a:cubicBezTo>
                    <a:cubicBezTo>
                      <a:pt x="36195" y="1905"/>
                      <a:pt x="31432" y="953"/>
                      <a:pt x="26670" y="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9" name="Google Shape;3879;p19"/>
              <p:cNvSpPr/>
              <p:nvPr/>
            </p:nvSpPr>
            <p:spPr>
              <a:xfrm rot="-4289663">
                <a:off x="5514869" y="4359959"/>
                <a:ext cx="37147" cy="36195"/>
              </a:xfrm>
              <a:custGeom>
                <a:avLst/>
                <a:gdLst/>
                <a:ahLst/>
                <a:cxnLst/>
                <a:rect l="l" t="t" r="r" b="b"/>
                <a:pathLst>
                  <a:path w="37147" h="36195" extrusionOk="0">
                    <a:moveTo>
                      <a:pt x="0" y="0"/>
                    </a:moveTo>
                    <a:lnTo>
                      <a:pt x="37148" y="0"/>
                    </a:lnTo>
                    <a:lnTo>
                      <a:pt x="37148" y="36195"/>
                    </a:lnTo>
                    <a:lnTo>
                      <a:pt x="0" y="36195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0" name="Google Shape;3880;p19"/>
              <p:cNvSpPr/>
              <p:nvPr/>
            </p:nvSpPr>
            <p:spPr>
              <a:xfrm>
                <a:off x="5833809" y="4470677"/>
                <a:ext cx="53593" cy="30258"/>
              </a:xfrm>
              <a:custGeom>
                <a:avLst/>
                <a:gdLst/>
                <a:ahLst/>
                <a:cxnLst/>
                <a:rect l="l" t="t" r="r" b="b"/>
                <a:pathLst>
                  <a:path w="53593" h="30258" extrusionOk="0">
                    <a:moveTo>
                      <a:pt x="28828" y="357"/>
                    </a:moveTo>
                    <a:cubicBezTo>
                      <a:pt x="21208" y="-595"/>
                      <a:pt x="15493" y="357"/>
                      <a:pt x="9778" y="3215"/>
                    </a:cubicBezTo>
                    <a:cubicBezTo>
                      <a:pt x="4063" y="6072"/>
                      <a:pt x="1206" y="10835"/>
                      <a:pt x="253" y="15597"/>
                    </a:cubicBezTo>
                    <a:cubicBezTo>
                      <a:pt x="-699" y="19407"/>
                      <a:pt x="1206" y="22265"/>
                      <a:pt x="3111" y="25122"/>
                    </a:cubicBezTo>
                    <a:cubicBezTo>
                      <a:pt x="5968" y="27980"/>
                      <a:pt x="8826" y="29885"/>
                      <a:pt x="13588" y="29885"/>
                    </a:cubicBezTo>
                    <a:cubicBezTo>
                      <a:pt x="19303" y="30837"/>
                      <a:pt x="25971" y="29885"/>
                      <a:pt x="32638" y="27980"/>
                    </a:cubicBezTo>
                    <a:cubicBezTo>
                      <a:pt x="39306" y="26075"/>
                      <a:pt x="45973" y="23217"/>
                      <a:pt x="53593" y="18455"/>
                    </a:cubicBezTo>
                    <a:cubicBezTo>
                      <a:pt x="49783" y="13692"/>
                      <a:pt x="45973" y="8930"/>
                      <a:pt x="42163" y="5120"/>
                    </a:cubicBezTo>
                    <a:cubicBezTo>
                      <a:pt x="37401" y="3215"/>
                      <a:pt x="32638" y="1310"/>
                      <a:pt x="28828" y="357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1" name="Google Shape;3881;p19"/>
              <p:cNvSpPr/>
              <p:nvPr/>
            </p:nvSpPr>
            <p:spPr>
              <a:xfrm rot="-1450734">
                <a:off x="6823927" y="4289965"/>
                <a:ext cx="36196" cy="37148"/>
              </a:xfrm>
              <a:custGeom>
                <a:avLst/>
                <a:gdLst/>
                <a:ahLst/>
                <a:cxnLst/>
                <a:rect l="l" t="t" r="r" b="b"/>
                <a:pathLst>
                  <a:path w="36196" h="37148" extrusionOk="0">
                    <a:moveTo>
                      <a:pt x="0" y="0"/>
                    </a:moveTo>
                    <a:lnTo>
                      <a:pt x="36196" y="0"/>
                    </a:lnTo>
                    <a:lnTo>
                      <a:pt x="36196" y="37149"/>
                    </a:lnTo>
                    <a:lnTo>
                      <a:pt x="0" y="37149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2" name="Google Shape;3882;p19"/>
              <p:cNvSpPr/>
              <p:nvPr/>
            </p:nvSpPr>
            <p:spPr>
              <a:xfrm>
                <a:off x="6727133" y="4373310"/>
                <a:ext cx="54368" cy="46765"/>
              </a:xfrm>
              <a:custGeom>
                <a:avLst/>
                <a:gdLst/>
                <a:ahLst/>
                <a:cxnLst/>
                <a:rect l="l" t="t" r="r" b="b"/>
                <a:pathLst>
                  <a:path w="54368" h="46765" extrusionOk="0">
                    <a:moveTo>
                      <a:pt x="2279" y="24382"/>
                    </a:moveTo>
                    <a:cubicBezTo>
                      <a:pt x="374" y="28192"/>
                      <a:pt x="-579" y="31050"/>
                      <a:pt x="374" y="34859"/>
                    </a:cubicBezTo>
                    <a:cubicBezTo>
                      <a:pt x="2279" y="40575"/>
                      <a:pt x="6089" y="43432"/>
                      <a:pt x="11804" y="45337"/>
                    </a:cubicBezTo>
                    <a:cubicBezTo>
                      <a:pt x="17519" y="47242"/>
                      <a:pt x="24186" y="47242"/>
                      <a:pt x="29901" y="45337"/>
                    </a:cubicBezTo>
                    <a:cubicBezTo>
                      <a:pt x="39426" y="41527"/>
                      <a:pt x="46094" y="36765"/>
                      <a:pt x="49904" y="29145"/>
                    </a:cubicBezTo>
                    <a:cubicBezTo>
                      <a:pt x="54666" y="22477"/>
                      <a:pt x="55619" y="14857"/>
                      <a:pt x="52761" y="8190"/>
                    </a:cubicBezTo>
                    <a:cubicBezTo>
                      <a:pt x="50856" y="4380"/>
                      <a:pt x="47999" y="1522"/>
                      <a:pt x="42284" y="570"/>
                    </a:cubicBezTo>
                    <a:cubicBezTo>
                      <a:pt x="36569" y="-383"/>
                      <a:pt x="30854" y="-383"/>
                      <a:pt x="25139" y="2475"/>
                    </a:cubicBezTo>
                    <a:cubicBezTo>
                      <a:pt x="23234" y="5332"/>
                      <a:pt x="18471" y="9142"/>
                      <a:pt x="11804" y="13905"/>
                    </a:cubicBezTo>
                    <a:cubicBezTo>
                      <a:pt x="7994" y="16762"/>
                      <a:pt x="4184" y="20572"/>
                      <a:pt x="2279" y="24382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3" name="Google Shape;3883;p19"/>
              <p:cNvSpPr/>
              <p:nvPr/>
            </p:nvSpPr>
            <p:spPr>
              <a:xfrm>
                <a:off x="6563677" y="4377690"/>
                <a:ext cx="48577" cy="69294"/>
              </a:xfrm>
              <a:custGeom>
                <a:avLst/>
                <a:gdLst/>
                <a:ahLst/>
                <a:cxnLst/>
                <a:rect l="l" t="t" r="r" b="b"/>
                <a:pathLst>
                  <a:path w="48577" h="69294" extrusionOk="0">
                    <a:moveTo>
                      <a:pt x="0" y="11430"/>
                    </a:moveTo>
                    <a:lnTo>
                      <a:pt x="15240" y="63817"/>
                    </a:lnTo>
                    <a:cubicBezTo>
                      <a:pt x="16192" y="65722"/>
                      <a:pt x="17145" y="67628"/>
                      <a:pt x="19050" y="68580"/>
                    </a:cubicBezTo>
                    <a:cubicBezTo>
                      <a:pt x="20955" y="69532"/>
                      <a:pt x="22860" y="69532"/>
                      <a:pt x="24765" y="68580"/>
                    </a:cubicBezTo>
                    <a:cubicBezTo>
                      <a:pt x="30480" y="66675"/>
                      <a:pt x="36195" y="62865"/>
                      <a:pt x="40005" y="58103"/>
                    </a:cubicBezTo>
                    <a:cubicBezTo>
                      <a:pt x="44767" y="52388"/>
                      <a:pt x="46672" y="46672"/>
                      <a:pt x="48577" y="39053"/>
                    </a:cubicBezTo>
                    <a:lnTo>
                      <a:pt x="37147" y="0"/>
                    </a:lnTo>
                    <a:lnTo>
                      <a:pt x="0" y="11430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4" name="Google Shape;3884;p19"/>
              <p:cNvSpPr/>
              <p:nvPr/>
            </p:nvSpPr>
            <p:spPr>
              <a:xfrm>
                <a:off x="6273165" y="4475797"/>
                <a:ext cx="53339" cy="33337"/>
              </a:xfrm>
              <a:custGeom>
                <a:avLst/>
                <a:gdLst/>
                <a:ahLst/>
                <a:cxnLst/>
                <a:rect l="l" t="t" r="r" b="b"/>
                <a:pathLst>
                  <a:path w="53339" h="33337" extrusionOk="0">
                    <a:moveTo>
                      <a:pt x="23813" y="0"/>
                    </a:moveTo>
                    <a:cubicBezTo>
                      <a:pt x="16192" y="953"/>
                      <a:pt x="10477" y="3810"/>
                      <a:pt x="6667" y="7620"/>
                    </a:cubicBezTo>
                    <a:cubicBezTo>
                      <a:pt x="1905" y="12383"/>
                      <a:pt x="0" y="17145"/>
                      <a:pt x="0" y="21908"/>
                    </a:cubicBezTo>
                    <a:cubicBezTo>
                      <a:pt x="0" y="25718"/>
                      <a:pt x="1905" y="28575"/>
                      <a:pt x="5715" y="30480"/>
                    </a:cubicBezTo>
                    <a:cubicBezTo>
                      <a:pt x="8572" y="32385"/>
                      <a:pt x="12382" y="33338"/>
                      <a:pt x="17145" y="33338"/>
                    </a:cubicBezTo>
                    <a:cubicBezTo>
                      <a:pt x="22860" y="32385"/>
                      <a:pt x="28575" y="30480"/>
                      <a:pt x="35242" y="26670"/>
                    </a:cubicBezTo>
                    <a:cubicBezTo>
                      <a:pt x="40957" y="22860"/>
                      <a:pt x="46672" y="18097"/>
                      <a:pt x="53340" y="12383"/>
                    </a:cubicBezTo>
                    <a:cubicBezTo>
                      <a:pt x="48577" y="8572"/>
                      <a:pt x="43815" y="4763"/>
                      <a:pt x="39052" y="2858"/>
                    </a:cubicBezTo>
                    <a:cubicBezTo>
                      <a:pt x="33338" y="953"/>
                      <a:pt x="28575" y="0"/>
                      <a:pt x="23813" y="0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5" name="Google Shape;3885;p19"/>
              <p:cNvSpPr/>
              <p:nvPr/>
            </p:nvSpPr>
            <p:spPr>
              <a:xfrm>
                <a:off x="6383654" y="4415790"/>
                <a:ext cx="75247" cy="88024"/>
              </a:xfrm>
              <a:custGeom>
                <a:avLst/>
                <a:gdLst/>
                <a:ahLst/>
                <a:cxnLst/>
                <a:rect l="l" t="t" r="r" b="b"/>
                <a:pathLst>
                  <a:path w="75247" h="88024" extrusionOk="0">
                    <a:moveTo>
                      <a:pt x="39053" y="6667"/>
                    </a:moveTo>
                    <a:lnTo>
                      <a:pt x="44767" y="35242"/>
                    </a:lnTo>
                    <a:lnTo>
                      <a:pt x="7620" y="41910"/>
                    </a:lnTo>
                    <a:cubicBezTo>
                      <a:pt x="4763" y="41910"/>
                      <a:pt x="2858" y="43815"/>
                      <a:pt x="1905" y="45720"/>
                    </a:cubicBezTo>
                    <a:cubicBezTo>
                      <a:pt x="0" y="47625"/>
                      <a:pt x="0" y="49530"/>
                      <a:pt x="0" y="52388"/>
                    </a:cubicBezTo>
                    <a:cubicBezTo>
                      <a:pt x="0" y="54292"/>
                      <a:pt x="1905" y="56197"/>
                      <a:pt x="3810" y="58103"/>
                    </a:cubicBezTo>
                    <a:cubicBezTo>
                      <a:pt x="5715" y="60007"/>
                      <a:pt x="8573" y="60960"/>
                      <a:pt x="11430" y="61913"/>
                    </a:cubicBezTo>
                    <a:cubicBezTo>
                      <a:pt x="13335" y="60007"/>
                      <a:pt x="16192" y="58103"/>
                      <a:pt x="20003" y="56197"/>
                    </a:cubicBezTo>
                    <a:cubicBezTo>
                      <a:pt x="22860" y="55245"/>
                      <a:pt x="27623" y="53340"/>
                      <a:pt x="33338" y="52388"/>
                    </a:cubicBezTo>
                    <a:lnTo>
                      <a:pt x="45720" y="65722"/>
                    </a:lnTo>
                    <a:lnTo>
                      <a:pt x="34290" y="67628"/>
                    </a:lnTo>
                    <a:cubicBezTo>
                      <a:pt x="30480" y="68580"/>
                      <a:pt x="26670" y="70485"/>
                      <a:pt x="23813" y="72390"/>
                    </a:cubicBezTo>
                    <a:cubicBezTo>
                      <a:pt x="20955" y="75247"/>
                      <a:pt x="20003" y="78105"/>
                      <a:pt x="20955" y="80963"/>
                    </a:cubicBezTo>
                    <a:cubicBezTo>
                      <a:pt x="21908" y="83820"/>
                      <a:pt x="22860" y="85725"/>
                      <a:pt x="25717" y="86678"/>
                    </a:cubicBezTo>
                    <a:cubicBezTo>
                      <a:pt x="28575" y="87630"/>
                      <a:pt x="32385" y="88582"/>
                      <a:pt x="35242" y="87630"/>
                    </a:cubicBezTo>
                    <a:cubicBezTo>
                      <a:pt x="43815" y="85725"/>
                      <a:pt x="52388" y="81915"/>
                      <a:pt x="59055" y="75247"/>
                    </a:cubicBezTo>
                    <a:cubicBezTo>
                      <a:pt x="66675" y="68580"/>
                      <a:pt x="71438" y="60007"/>
                      <a:pt x="75248" y="49530"/>
                    </a:cubicBezTo>
                    <a:lnTo>
                      <a:pt x="65723" y="0"/>
                    </a:lnTo>
                    <a:lnTo>
                      <a:pt x="39053" y="6667"/>
                    </a:ln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6" name="Google Shape;3886;p19"/>
              <p:cNvSpPr/>
              <p:nvPr/>
            </p:nvSpPr>
            <p:spPr>
              <a:xfrm>
                <a:off x="4910701" y="3818108"/>
                <a:ext cx="2376312" cy="776751"/>
              </a:xfrm>
              <a:custGeom>
                <a:avLst/>
                <a:gdLst/>
                <a:ahLst/>
                <a:cxnLst/>
                <a:rect l="l" t="t" r="r" b="b"/>
                <a:pathLst>
                  <a:path w="2376312" h="776751" extrusionOk="0">
                    <a:moveTo>
                      <a:pt x="2324489" y="401466"/>
                    </a:moveTo>
                    <a:cubicBezTo>
                      <a:pt x="2315916" y="384321"/>
                      <a:pt x="2307344" y="367176"/>
                      <a:pt x="2299724" y="350031"/>
                    </a:cubicBezTo>
                    <a:cubicBezTo>
                      <a:pt x="2316869" y="337649"/>
                      <a:pt x="2332109" y="325266"/>
                      <a:pt x="2348301" y="310979"/>
                    </a:cubicBezTo>
                    <a:cubicBezTo>
                      <a:pt x="2399736" y="264306"/>
                      <a:pt x="2369256" y="202394"/>
                      <a:pt x="2344491" y="152864"/>
                    </a:cubicBezTo>
                    <a:lnTo>
                      <a:pt x="2339729" y="142386"/>
                    </a:lnTo>
                    <a:cubicBezTo>
                      <a:pt x="2327346" y="116669"/>
                      <a:pt x="2329251" y="90951"/>
                      <a:pt x="2331156" y="69044"/>
                    </a:cubicBezTo>
                    <a:cubicBezTo>
                      <a:pt x="2333061" y="48089"/>
                      <a:pt x="2334966" y="28086"/>
                      <a:pt x="2321631" y="14751"/>
                    </a:cubicBezTo>
                    <a:cubicBezTo>
                      <a:pt x="2310201" y="2369"/>
                      <a:pt x="2288294" y="-1441"/>
                      <a:pt x="2253051" y="464"/>
                    </a:cubicBezTo>
                    <a:lnTo>
                      <a:pt x="2253051" y="464"/>
                    </a:lnTo>
                    <a:cubicBezTo>
                      <a:pt x="2253051" y="464"/>
                      <a:pt x="2252099" y="464"/>
                      <a:pt x="2252099" y="464"/>
                    </a:cubicBezTo>
                    <a:cubicBezTo>
                      <a:pt x="2175899" y="5226"/>
                      <a:pt x="2128274" y="68091"/>
                      <a:pt x="2118749" y="177629"/>
                    </a:cubicBezTo>
                    <a:cubicBezTo>
                      <a:pt x="2112081" y="180486"/>
                      <a:pt x="2106366" y="184296"/>
                      <a:pt x="2099699" y="187154"/>
                    </a:cubicBezTo>
                    <a:cubicBezTo>
                      <a:pt x="2052074" y="209061"/>
                      <a:pt x="1995876" y="226206"/>
                      <a:pt x="1943489" y="239541"/>
                    </a:cubicBezTo>
                    <a:lnTo>
                      <a:pt x="1943489" y="239541"/>
                    </a:lnTo>
                    <a:cubicBezTo>
                      <a:pt x="1932059" y="242399"/>
                      <a:pt x="1923486" y="244304"/>
                      <a:pt x="1915866" y="246209"/>
                    </a:cubicBezTo>
                    <a:cubicBezTo>
                      <a:pt x="1915866" y="246209"/>
                      <a:pt x="1915866" y="246209"/>
                      <a:pt x="1914914" y="246209"/>
                    </a:cubicBezTo>
                    <a:lnTo>
                      <a:pt x="1914914" y="246209"/>
                    </a:lnTo>
                    <a:cubicBezTo>
                      <a:pt x="1906341" y="249066"/>
                      <a:pt x="1900626" y="250971"/>
                      <a:pt x="1896816" y="253829"/>
                    </a:cubicBezTo>
                    <a:cubicBezTo>
                      <a:pt x="1866336" y="272879"/>
                      <a:pt x="1887291" y="351936"/>
                      <a:pt x="1896816" y="381464"/>
                    </a:cubicBezTo>
                    <a:cubicBezTo>
                      <a:pt x="1760609" y="478619"/>
                      <a:pt x="1504386" y="540531"/>
                      <a:pt x="1219589" y="540531"/>
                    </a:cubicBezTo>
                    <a:cubicBezTo>
                      <a:pt x="1209111" y="540531"/>
                      <a:pt x="1199586" y="540531"/>
                      <a:pt x="1189109" y="540531"/>
                    </a:cubicBezTo>
                    <a:lnTo>
                      <a:pt x="1189109" y="540531"/>
                    </a:lnTo>
                    <a:cubicBezTo>
                      <a:pt x="1189109" y="540531"/>
                      <a:pt x="1189109" y="540531"/>
                      <a:pt x="1188156" y="540531"/>
                    </a:cubicBezTo>
                    <a:cubicBezTo>
                      <a:pt x="1188156" y="540531"/>
                      <a:pt x="1188156" y="540531"/>
                      <a:pt x="1187204" y="540531"/>
                    </a:cubicBezTo>
                    <a:lnTo>
                      <a:pt x="1187204" y="540531"/>
                    </a:lnTo>
                    <a:cubicBezTo>
                      <a:pt x="1176726" y="540531"/>
                      <a:pt x="1167201" y="540531"/>
                      <a:pt x="1156724" y="540531"/>
                    </a:cubicBezTo>
                    <a:cubicBezTo>
                      <a:pt x="871926" y="540531"/>
                      <a:pt x="615704" y="479571"/>
                      <a:pt x="479496" y="381464"/>
                    </a:cubicBezTo>
                    <a:cubicBezTo>
                      <a:pt x="489021" y="351936"/>
                      <a:pt x="509976" y="272879"/>
                      <a:pt x="479496" y="253829"/>
                    </a:cubicBezTo>
                    <a:cubicBezTo>
                      <a:pt x="475686" y="250971"/>
                      <a:pt x="469019" y="249066"/>
                      <a:pt x="461399" y="246209"/>
                    </a:cubicBezTo>
                    <a:lnTo>
                      <a:pt x="461399" y="246209"/>
                    </a:lnTo>
                    <a:cubicBezTo>
                      <a:pt x="461399" y="246209"/>
                      <a:pt x="461399" y="246209"/>
                      <a:pt x="460446" y="246209"/>
                    </a:cubicBezTo>
                    <a:cubicBezTo>
                      <a:pt x="452826" y="244304"/>
                      <a:pt x="444254" y="241446"/>
                      <a:pt x="432824" y="239541"/>
                    </a:cubicBezTo>
                    <a:lnTo>
                      <a:pt x="432824" y="239541"/>
                    </a:lnTo>
                    <a:cubicBezTo>
                      <a:pt x="379484" y="226206"/>
                      <a:pt x="323286" y="208109"/>
                      <a:pt x="276614" y="187154"/>
                    </a:cubicBezTo>
                    <a:cubicBezTo>
                      <a:pt x="269946" y="184296"/>
                      <a:pt x="263279" y="181439"/>
                      <a:pt x="257564" y="177629"/>
                    </a:cubicBezTo>
                    <a:cubicBezTo>
                      <a:pt x="248039" y="68091"/>
                      <a:pt x="200414" y="6179"/>
                      <a:pt x="124214" y="464"/>
                    </a:cubicBezTo>
                    <a:cubicBezTo>
                      <a:pt x="124214" y="464"/>
                      <a:pt x="123261" y="464"/>
                      <a:pt x="123261" y="464"/>
                    </a:cubicBezTo>
                    <a:lnTo>
                      <a:pt x="123261" y="464"/>
                    </a:lnTo>
                    <a:cubicBezTo>
                      <a:pt x="87066" y="-1441"/>
                      <a:pt x="66111" y="3321"/>
                      <a:pt x="54681" y="14751"/>
                    </a:cubicBezTo>
                    <a:cubicBezTo>
                      <a:pt x="41346" y="28086"/>
                      <a:pt x="43251" y="48089"/>
                      <a:pt x="45156" y="69044"/>
                    </a:cubicBezTo>
                    <a:cubicBezTo>
                      <a:pt x="47061" y="91904"/>
                      <a:pt x="49919" y="116669"/>
                      <a:pt x="36584" y="142386"/>
                    </a:cubicBezTo>
                    <a:lnTo>
                      <a:pt x="31821" y="152864"/>
                    </a:lnTo>
                    <a:cubicBezTo>
                      <a:pt x="7056" y="202394"/>
                      <a:pt x="-23424" y="264306"/>
                      <a:pt x="28011" y="310979"/>
                    </a:cubicBezTo>
                    <a:cubicBezTo>
                      <a:pt x="43251" y="325266"/>
                      <a:pt x="59444" y="338601"/>
                      <a:pt x="76589" y="350031"/>
                    </a:cubicBezTo>
                    <a:cubicBezTo>
                      <a:pt x="69921" y="367176"/>
                      <a:pt x="60396" y="385274"/>
                      <a:pt x="51824" y="401466"/>
                    </a:cubicBezTo>
                    <a:cubicBezTo>
                      <a:pt x="36584" y="430041"/>
                      <a:pt x="21344" y="460521"/>
                      <a:pt x="13724" y="493859"/>
                    </a:cubicBezTo>
                    <a:cubicBezTo>
                      <a:pt x="10866" y="506241"/>
                      <a:pt x="4199" y="609111"/>
                      <a:pt x="25154" y="616731"/>
                    </a:cubicBezTo>
                    <a:cubicBezTo>
                      <a:pt x="28964" y="617684"/>
                      <a:pt x="36584" y="618636"/>
                      <a:pt x="42299" y="606254"/>
                    </a:cubicBezTo>
                    <a:cubicBezTo>
                      <a:pt x="64206" y="562439"/>
                      <a:pt x="100401" y="516719"/>
                      <a:pt x="123261" y="515766"/>
                    </a:cubicBezTo>
                    <a:cubicBezTo>
                      <a:pt x="127071" y="515766"/>
                      <a:pt x="133739" y="516719"/>
                      <a:pt x="140406" y="526244"/>
                    </a:cubicBezTo>
                    <a:cubicBezTo>
                      <a:pt x="146121" y="534816"/>
                      <a:pt x="150884" y="548151"/>
                      <a:pt x="155646" y="557676"/>
                    </a:cubicBezTo>
                    <a:cubicBezTo>
                      <a:pt x="162314" y="573869"/>
                      <a:pt x="165171" y="581489"/>
                      <a:pt x="173744" y="579584"/>
                    </a:cubicBezTo>
                    <a:cubicBezTo>
                      <a:pt x="182316" y="577679"/>
                      <a:pt x="182316" y="568154"/>
                      <a:pt x="182316" y="560534"/>
                    </a:cubicBezTo>
                    <a:cubicBezTo>
                      <a:pt x="182316" y="511004"/>
                      <a:pt x="196604" y="463379"/>
                      <a:pt x="211844" y="419564"/>
                    </a:cubicBezTo>
                    <a:cubicBezTo>
                      <a:pt x="247086" y="432899"/>
                      <a:pt x="281376" y="442424"/>
                      <a:pt x="315666" y="451949"/>
                    </a:cubicBezTo>
                    <a:cubicBezTo>
                      <a:pt x="316619" y="451949"/>
                      <a:pt x="317571" y="452901"/>
                      <a:pt x="318524" y="452901"/>
                    </a:cubicBezTo>
                    <a:lnTo>
                      <a:pt x="315666" y="455759"/>
                    </a:lnTo>
                    <a:cubicBezTo>
                      <a:pt x="305189" y="467189"/>
                      <a:pt x="289949" y="481476"/>
                      <a:pt x="289949" y="481476"/>
                    </a:cubicBezTo>
                    <a:cubicBezTo>
                      <a:pt x="279471" y="492906"/>
                      <a:pt x="273756" y="507194"/>
                      <a:pt x="275661" y="520529"/>
                    </a:cubicBezTo>
                    <a:cubicBezTo>
                      <a:pt x="276614" y="533864"/>
                      <a:pt x="284234" y="545294"/>
                      <a:pt x="296616" y="553866"/>
                    </a:cubicBezTo>
                    <a:cubicBezTo>
                      <a:pt x="492831" y="693884"/>
                      <a:pt x="814776" y="776751"/>
                      <a:pt x="1157676" y="776751"/>
                    </a:cubicBezTo>
                    <a:cubicBezTo>
                      <a:pt x="1167201" y="776751"/>
                      <a:pt x="1177679" y="776751"/>
                      <a:pt x="1189109" y="776751"/>
                    </a:cubicBezTo>
                    <a:cubicBezTo>
                      <a:pt x="1199586" y="776751"/>
                      <a:pt x="1210064" y="776751"/>
                      <a:pt x="1220541" y="776751"/>
                    </a:cubicBezTo>
                    <a:cubicBezTo>
                      <a:pt x="1563441" y="776751"/>
                      <a:pt x="1885386" y="692931"/>
                      <a:pt x="2081601" y="553866"/>
                    </a:cubicBezTo>
                    <a:cubicBezTo>
                      <a:pt x="2093984" y="545294"/>
                      <a:pt x="2100651" y="532911"/>
                      <a:pt x="2102556" y="520529"/>
                    </a:cubicBezTo>
                    <a:cubicBezTo>
                      <a:pt x="2103509" y="507194"/>
                      <a:pt x="2098746" y="492906"/>
                      <a:pt x="2088269" y="481476"/>
                    </a:cubicBezTo>
                    <a:cubicBezTo>
                      <a:pt x="2088269" y="481476"/>
                      <a:pt x="2073029" y="467189"/>
                      <a:pt x="2062551" y="455759"/>
                    </a:cubicBezTo>
                    <a:lnTo>
                      <a:pt x="2059694" y="452901"/>
                    </a:lnTo>
                    <a:cubicBezTo>
                      <a:pt x="2060646" y="452901"/>
                      <a:pt x="2061599" y="451949"/>
                      <a:pt x="2062551" y="451949"/>
                    </a:cubicBezTo>
                    <a:cubicBezTo>
                      <a:pt x="2096841" y="442424"/>
                      <a:pt x="2132084" y="431946"/>
                      <a:pt x="2166374" y="419564"/>
                    </a:cubicBezTo>
                    <a:cubicBezTo>
                      <a:pt x="2181614" y="463379"/>
                      <a:pt x="2195901" y="511004"/>
                      <a:pt x="2195901" y="560534"/>
                    </a:cubicBezTo>
                    <a:cubicBezTo>
                      <a:pt x="2195901" y="568154"/>
                      <a:pt x="2195901" y="577679"/>
                      <a:pt x="2204474" y="579584"/>
                    </a:cubicBezTo>
                    <a:cubicBezTo>
                      <a:pt x="2213046" y="581489"/>
                      <a:pt x="2215904" y="573869"/>
                      <a:pt x="2222571" y="557676"/>
                    </a:cubicBezTo>
                    <a:cubicBezTo>
                      <a:pt x="2226381" y="547199"/>
                      <a:pt x="2232096" y="534816"/>
                      <a:pt x="2237811" y="526244"/>
                    </a:cubicBezTo>
                    <a:cubicBezTo>
                      <a:pt x="2244479" y="516719"/>
                      <a:pt x="2250194" y="515766"/>
                      <a:pt x="2254956" y="515766"/>
                    </a:cubicBezTo>
                    <a:cubicBezTo>
                      <a:pt x="2277816" y="516719"/>
                      <a:pt x="2314011" y="563391"/>
                      <a:pt x="2335919" y="606254"/>
                    </a:cubicBezTo>
                    <a:cubicBezTo>
                      <a:pt x="2341634" y="618636"/>
                      <a:pt x="2349254" y="617684"/>
                      <a:pt x="2353064" y="616731"/>
                    </a:cubicBezTo>
                    <a:cubicBezTo>
                      <a:pt x="2374019" y="609111"/>
                      <a:pt x="2367351" y="506241"/>
                      <a:pt x="2364494" y="493859"/>
                    </a:cubicBezTo>
                    <a:cubicBezTo>
                      <a:pt x="2354969" y="459569"/>
                      <a:pt x="2339729" y="430041"/>
                      <a:pt x="2324489" y="401466"/>
                    </a:cubicBezTo>
                    <a:close/>
                    <a:moveTo>
                      <a:pt x="165171" y="538626"/>
                    </a:moveTo>
                    <a:cubicBezTo>
                      <a:pt x="162314" y="531006"/>
                      <a:pt x="158504" y="523386"/>
                      <a:pt x="153741" y="516719"/>
                    </a:cubicBezTo>
                    <a:cubicBezTo>
                      <a:pt x="143264" y="500526"/>
                      <a:pt x="130881" y="497669"/>
                      <a:pt x="121356" y="498621"/>
                    </a:cubicBezTo>
                    <a:cubicBezTo>
                      <a:pt x="87066" y="500526"/>
                      <a:pt x="48966" y="554819"/>
                      <a:pt x="29916" y="591966"/>
                    </a:cubicBezTo>
                    <a:cubicBezTo>
                      <a:pt x="26106" y="568154"/>
                      <a:pt x="26106" y="515766"/>
                      <a:pt x="29916" y="497669"/>
                    </a:cubicBezTo>
                    <a:cubicBezTo>
                      <a:pt x="37536" y="466236"/>
                      <a:pt x="51824" y="437661"/>
                      <a:pt x="67064" y="409086"/>
                    </a:cubicBezTo>
                    <a:cubicBezTo>
                      <a:pt x="75636" y="392894"/>
                      <a:pt x="84209" y="376701"/>
                      <a:pt x="90876" y="359556"/>
                    </a:cubicBezTo>
                    <a:cubicBezTo>
                      <a:pt x="122309" y="380511"/>
                      <a:pt x="156599" y="398609"/>
                      <a:pt x="194699" y="413849"/>
                    </a:cubicBezTo>
                    <a:cubicBezTo>
                      <a:pt x="181364" y="452901"/>
                      <a:pt x="168029" y="494811"/>
                      <a:pt x="165171" y="538626"/>
                    </a:cubicBezTo>
                    <a:close/>
                    <a:moveTo>
                      <a:pt x="103259" y="26181"/>
                    </a:moveTo>
                    <a:cubicBezTo>
                      <a:pt x="104211" y="23324"/>
                      <a:pt x="105164" y="16656"/>
                      <a:pt x="123261" y="16656"/>
                    </a:cubicBezTo>
                    <a:cubicBezTo>
                      <a:pt x="203271" y="22371"/>
                      <a:pt x="230894" y="97619"/>
                      <a:pt x="239466" y="166199"/>
                    </a:cubicBezTo>
                    <a:cubicBezTo>
                      <a:pt x="148979" y="115716"/>
                      <a:pt x="97544" y="50946"/>
                      <a:pt x="103259" y="26181"/>
                    </a:cubicBezTo>
                    <a:close/>
                    <a:moveTo>
                      <a:pt x="469019" y="345269"/>
                    </a:moveTo>
                    <a:cubicBezTo>
                      <a:pt x="467114" y="351936"/>
                      <a:pt x="465209" y="357651"/>
                      <a:pt x="464256" y="364319"/>
                    </a:cubicBezTo>
                    <a:cubicBezTo>
                      <a:pt x="462351" y="363366"/>
                      <a:pt x="461399" y="362414"/>
                      <a:pt x="459494" y="360509"/>
                    </a:cubicBezTo>
                    <a:cubicBezTo>
                      <a:pt x="441396" y="346221"/>
                      <a:pt x="431871" y="336696"/>
                      <a:pt x="435681" y="324314"/>
                    </a:cubicBezTo>
                    <a:cubicBezTo>
                      <a:pt x="438539" y="314789"/>
                      <a:pt x="444254" y="312884"/>
                      <a:pt x="452826" y="312884"/>
                    </a:cubicBezTo>
                    <a:cubicBezTo>
                      <a:pt x="456636" y="312884"/>
                      <a:pt x="460446" y="312884"/>
                      <a:pt x="465209" y="313836"/>
                    </a:cubicBezTo>
                    <a:cubicBezTo>
                      <a:pt x="469019" y="313836"/>
                      <a:pt x="471876" y="314789"/>
                      <a:pt x="475686" y="314789"/>
                    </a:cubicBezTo>
                    <a:moveTo>
                      <a:pt x="565221" y="589109"/>
                    </a:moveTo>
                    <a:cubicBezTo>
                      <a:pt x="560459" y="578631"/>
                      <a:pt x="559506" y="571011"/>
                      <a:pt x="561411" y="565296"/>
                    </a:cubicBezTo>
                    <a:cubicBezTo>
                      <a:pt x="561411" y="564344"/>
                      <a:pt x="563316" y="563391"/>
                      <a:pt x="564269" y="563391"/>
                    </a:cubicBezTo>
                    <a:cubicBezTo>
                      <a:pt x="566174" y="563391"/>
                      <a:pt x="568079" y="563391"/>
                      <a:pt x="569984" y="563391"/>
                    </a:cubicBezTo>
                    <a:lnTo>
                      <a:pt x="580461" y="567201"/>
                    </a:lnTo>
                    <a:lnTo>
                      <a:pt x="591891" y="531959"/>
                    </a:lnTo>
                    <a:lnTo>
                      <a:pt x="572841" y="525291"/>
                    </a:lnTo>
                    <a:lnTo>
                      <a:pt x="572841" y="526244"/>
                    </a:lnTo>
                    <a:lnTo>
                      <a:pt x="553791" y="518624"/>
                    </a:lnTo>
                    <a:lnTo>
                      <a:pt x="512834" y="615779"/>
                    </a:lnTo>
                    <a:lnTo>
                      <a:pt x="499499" y="597681"/>
                    </a:lnTo>
                    <a:lnTo>
                      <a:pt x="513786" y="564344"/>
                    </a:lnTo>
                    <a:cubicBezTo>
                      <a:pt x="511881" y="565296"/>
                      <a:pt x="509976" y="566249"/>
                      <a:pt x="507119" y="566249"/>
                    </a:cubicBezTo>
                    <a:cubicBezTo>
                      <a:pt x="505214" y="566249"/>
                      <a:pt x="503309" y="566249"/>
                      <a:pt x="501404" y="565296"/>
                    </a:cubicBezTo>
                    <a:cubicBezTo>
                      <a:pt x="499499" y="564344"/>
                      <a:pt x="498546" y="563391"/>
                      <a:pt x="496641" y="561486"/>
                    </a:cubicBezTo>
                    <a:cubicBezTo>
                      <a:pt x="494736" y="559581"/>
                      <a:pt x="492831" y="557676"/>
                      <a:pt x="491879" y="554819"/>
                    </a:cubicBezTo>
                    <a:cubicBezTo>
                      <a:pt x="491879" y="558629"/>
                      <a:pt x="490926" y="561486"/>
                      <a:pt x="489974" y="564344"/>
                    </a:cubicBezTo>
                    <a:cubicBezTo>
                      <a:pt x="487116" y="571011"/>
                      <a:pt x="482354" y="575774"/>
                      <a:pt x="475686" y="577679"/>
                    </a:cubicBezTo>
                    <a:cubicBezTo>
                      <a:pt x="469019" y="580536"/>
                      <a:pt x="463304" y="580536"/>
                      <a:pt x="456636" y="577679"/>
                    </a:cubicBezTo>
                    <a:cubicBezTo>
                      <a:pt x="447111" y="573869"/>
                      <a:pt x="440444" y="565296"/>
                      <a:pt x="435681" y="551961"/>
                    </a:cubicBezTo>
                    <a:cubicBezTo>
                      <a:pt x="430919" y="538626"/>
                      <a:pt x="429014" y="522434"/>
                      <a:pt x="429966" y="504336"/>
                    </a:cubicBezTo>
                    <a:lnTo>
                      <a:pt x="436634" y="503384"/>
                    </a:lnTo>
                    <a:cubicBezTo>
                      <a:pt x="435681" y="515766"/>
                      <a:pt x="438539" y="527196"/>
                      <a:pt x="442349" y="536721"/>
                    </a:cubicBezTo>
                    <a:cubicBezTo>
                      <a:pt x="446159" y="546246"/>
                      <a:pt x="452826" y="552914"/>
                      <a:pt x="460446" y="555771"/>
                    </a:cubicBezTo>
                    <a:cubicBezTo>
                      <a:pt x="465209" y="557676"/>
                      <a:pt x="469019" y="557676"/>
                      <a:pt x="473781" y="556724"/>
                    </a:cubicBezTo>
                    <a:cubicBezTo>
                      <a:pt x="478544" y="554819"/>
                      <a:pt x="481401" y="551961"/>
                      <a:pt x="483306" y="548151"/>
                    </a:cubicBezTo>
                    <a:cubicBezTo>
                      <a:pt x="484259" y="546246"/>
                      <a:pt x="484259" y="543389"/>
                      <a:pt x="484259" y="540531"/>
                    </a:cubicBezTo>
                    <a:cubicBezTo>
                      <a:pt x="484259" y="537674"/>
                      <a:pt x="483306" y="534816"/>
                      <a:pt x="482354" y="532911"/>
                    </a:cubicBezTo>
                    <a:cubicBezTo>
                      <a:pt x="476639" y="533864"/>
                      <a:pt x="469019" y="532911"/>
                      <a:pt x="459494" y="531006"/>
                    </a:cubicBezTo>
                    <a:lnTo>
                      <a:pt x="457589" y="511004"/>
                    </a:lnTo>
                    <a:cubicBezTo>
                      <a:pt x="465209" y="513861"/>
                      <a:pt x="472829" y="514814"/>
                      <a:pt x="480449" y="513861"/>
                    </a:cubicBezTo>
                    <a:cubicBezTo>
                      <a:pt x="487116" y="512909"/>
                      <a:pt x="491879" y="509099"/>
                      <a:pt x="494736" y="504336"/>
                    </a:cubicBezTo>
                    <a:cubicBezTo>
                      <a:pt x="495689" y="501479"/>
                      <a:pt x="495689" y="499574"/>
                      <a:pt x="494736" y="496716"/>
                    </a:cubicBezTo>
                    <a:cubicBezTo>
                      <a:pt x="493784" y="493859"/>
                      <a:pt x="491879" y="492906"/>
                      <a:pt x="489974" y="491954"/>
                    </a:cubicBezTo>
                    <a:cubicBezTo>
                      <a:pt x="484259" y="490049"/>
                      <a:pt x="478544" y="488144"/>
                      <a:pt x="472829" y="488144"/>
                    </a:cubicBezTo>
                    <a:cubicBezTo>
                      <a:pt x="467114" y="488144"/>
                      <a:pt x="461399" y="489096"/>
                      <a:pt x="456636" y="491954"/>
                    </a:cubicBezTo>
                    <a:lnTo>
                      <a:pt x="451874" y="471951"/>
                    </a:lnTo>
                    <a:cubicBezTo>
                      <a:pt x="456636" y="470046"/>
                      <a:pt x="462351" y="469094"/>
                      <a:pt x="468066" y="469094"/>
                    </a:cubicBezTo>
                    <a:cubicBezTo>
                      <a:pt x="473781" y="469094"/>
                      <a:pt x="479496" y="470999"/>
                      <a:pt x="486164" y="472904"/>
                    </a:cubicBezTo>
                    <a:cubicBezTo>
                      <a:pt x="491879" y="475761"/>
                      <a:pt x="497594" y="482429"/>
                      <a:pt x="501404" y="493859"/>
                    </a:cubicBezTo>
                    <a:cubicBezTo>
                      <a:pt x="505214" y="505289"/>
                      <a:pt x="506166" y="513861"/>
                      <a:pt x="504261" y="519576"/>
                    </a:cubicBezTo>
                    <a:cubicBezTo>
                      <a:pt x="503309" y="522434"/>
                      <a:pt x="501404" y="525291"/>
                      <a:pt x="498546" y="527196"/>
                    </a:cubicBezTo>
                    <a:cubicBezTo>
                      <a:pt x="495689" y="529101"/>
                      <a:pt x="492831" y="531006"/>
                      <a:pt x="489021" y="531959"/>
                    </a:cubicBezTo>
                    <a:cubicBezTo>
                      <a:pt x="490926" y="534816"/>
                      <a:pt x="491879" y="538626"/>
                      <a:pt x="492831" y="544341"/>
                    </a:cubicBezTo>
                    <a:cubicBezTo>
                      <a:pt x="494736" y="546246"/>
                      <a:pt x="497594" y="548151"/>
                      <a:pt x="500451" y="549104"/>
                    </a:cubicBezTo>
                    <a:cubicBezTo>
                      <a:pt x="504261" y="551009"/>
                      <a:pt x="508071" y="551009"/>
                      <a:pt x="511881" y="551009"/>
                    </a:cubicBezTo>
                    <a:cubicBezTo>
                      <a:pt x="515691" y="550056"/>
                      <a:pt x="519501" y="549104"/>
                      <a:pt x="522359" y="546246"/>
                    </a:cubicBezTo>
                    <a:lnTo>
                      <a:pt x="536646" y="511004"/>
                    </a:lnTo>
                    <a:lnTo>
                      <a:pt x="521406" y="504336"/>
                    </a:lnTo>
                    <a:lnTo>
                      <a:pt x="515691" y="486239"/>
                    </a:lnTo>
                    <a:lnTo>
                      <a:pt x="568079" y="508146"/>
                    </a:lnTo>
                    <a:lnTo>
                      <a:pt x="675711" y="544341"/>
                    </a:lnTo>
                    <a:lnTo>
                      <a:pt x="675711" y="545294"/>
                    </a:lnTo>
                    <a:lnTo>
                      <a:pt x="782391" y="573869"/>
                    </a:lnTo>
                    <a:lnTo>
                      <a:pt x="789059" y="590061"/>
                    </a:lnTo>
                    <a:lnTo>
                      <a:pt x="769056" y="585299"/>
                    </a:lnTo>
                    <a:lnTo>
                      <a:pt x="742386" y="686264"/>
                    </a:lnTo>
                    <a:lnTo>
                      <a:pt x="727146" y="670071"/>
                    </a:lnTo>
                    <a:lnTo>
                      <a:pt x="741434" y="616731"/>
                    </a:lnTo>
                    <a:lnTo>
                      <a:pt x="706191" y="607206"/>
                    </a:lnTo>
                    <a:cubicBezTo>
                      <a:pt x="703334" y="606254"/>
                      <a:pt x="700476" y="607206"/>
                      <a:pt x="697619" y="609111"/>
                    </a:cubicBezTo>
                    <a:cubicBezTo>
                      <a:pt x="694761" y="611969"/>
                      <a:pt x="692856" y="614826"/>
                      <a:pt x="691904" y="619589"/>
                    </a:cubicBezTo>
                    <a:cubicBezTo>
                      <a:pt x="689999" y="627209"/>
                      <a:pt x="689999" y="634829"/>
                      <a:pt x="691904" y="643401"/>
                    </a:cubicBezTo>
                    <a:cubicBezTo>
                      <a:pt x="693809" y="651974"/>
                      <a:pt x="697619" y="659594"/>
                      <a:pt x="702381" y="667214"/>
                    </a:cubicBezTo>
                    <a:lnTo>
                      <a:pt x="693809" y="671024"/>
                    </a:lnTo>
                    <a:cubicBezTo>
                      <a:pt x="686189" y="656736"/>
                      <a:pt x="680474" y="644354"/>
                      <a:pt x="677616" y="633876"/>
                    </a:cubicBezTo>
                    <a:cubicBezTo>
                      <a:pt x="673806" y="623399"/>
                      <a:pt x="673806" y="613874"/>
                      <a:pt x="674759" y="608159"/>
                    </a:cubicBezTo>
                    <a:cubicBezTo>
                      <a:pt x="676664" y="601491"/>
                      <a:pt x="680474" y="596729"/>
                      <a:pt x="685236" y="592919"/>
                    </a:cubicBezTo>
                    <a:cubicBezTo>
                      <a:pt x="690951" y="589109"/>
                      <a:pt x="695714" y="588156"/>
                      <a:pt x="701429" y="590061"/>
                    </a:cubicBezTo>
                    <a:lnTo>
                      <a:pt x="745244" y="601491"/>
                    </a:lnTo>
                    <a:lnTo>
                      <a:pt x="750959" y="580536"/>
                    </a:lnTo>
                    <a:lnTo>
                      <a:pt x="681426" y="562439"/>
                    </a:lnTo>
                    <a:lnTo>
                      <a:pt x="681426" y="562439"/>
                    </a:lnTo>
                    <a:lnTo>
                      <a:pt x="678569" y="561486"/>
                    </a:lnTo>
                    <a:lnTo>
                      <a:pt x="677616" y="561486"/>
                    </a:lnTo>
                    <a:lnTo>
                      <a:pt x="677616" y="561486"/>
                    </a:lnTo>
                    <a:lnTo>
                      <a:pt x="662376" y="556724"/>
                    </a:lnTo>
                    <a:lnTo>
                      <a:pt x="632849" y="645306"/>
                    </a:lnTo>
                    <a:lnTo>
                      <a:pt x="634754" y="646259"/>
                    </a:lnTo>
                    <a:lnTo>
                      <a:pt x="640469" y="661499"/>
                    </a:lnTo>
                    <a:lnTo>
                      <a:pt x="623324" y="656736"/>
                    </a:lnTo>
                    <a:cubicBezTo>
                      <a:pt x="619514" y="655784"/>
                      <a:pt x="614751" y="655784"/>
                      <a:pt x="610941" y="658641"/>
                    </a:cubicBezTo>
                    <a:cubicBezTo>
                      <a:pt x="607131" y="661499"/>
                      <a:pt x="604274" y="665309"/>
                      <a:pt x="603321" y="670071"/>
                    </a:cubicBezTo>
                    <a:cubicBezTo>
                      <a:pt x="602369" y="672929"/>
                      <a:pt x="602369" y="675786"/>
                      <a:pt x="604274" y="679596"/>
                    </a:cubicBezTo>
                    <a:cubicBezTo>
                      <a:pt x="606179" y="682454"/>
                      <a:pt x="608084" y="684359"/>
                      <a:pt x="610941" y="685311"/>
                    </a:cubicBezTo>
                    <a:cubicBezTo>
                      <a:pt x="615704" y="686264"/>
                      <a:pt x="620466" y="687216"/>
                      <a:pt x="625229" y="686264"/>
                    </a:cubicBezTo>
                    <a:cubicBezTo>
                      <a:pt x="630944" y="685311"/>
                      <a:pt x="635706" y="684359"/>
                      <a:pt x="640469" y="681501"/>
                    </a:cubicBezTo>
                    <a:lnTo>
                      <a:pt x="647136" y="698646"/>
                    </a:lnTo>
                    <a:cubicBezTo>
                      <a:pt x="642374" y="700551"/>
                      <a:pt x="637611" y="701504"/>
                      <a:pt x="631896" y="701504"/>
                    </a:cubicBezTo>
                    <a:cubicBezTo>
                      <a:pt x="626181" y="701504"/>
                      <a:pt x="620466" y="700551"/>
                      <a:pt x="613799" y="698646"/>
                    </a:cubicBezTo>
                    <a:cubicBezTo>
                      <a:pt x="607131" y="696741"/>
                      <a:pt x="602369" y="691026"/>
                      <a:pt x="598559" y="681501"/>
                    </a:cubicBezTo>
                    <a:cubicBezTo>
                      <a:pt x="594749" y="671976"/>
                      <a:pt x="593796" y="663404"/>
                      <a:pt x="595701" y="655784"/>
                    </a:cubicBezTo>
                    <a:cubicBezTo>
                      <a:pt x="597606" y="650069"/>
                      <a:pt x="600464" y="646259"/>
                      <a:pt x="606179" y="643401"/>
                    </a:cubicBezTo>
                    <a:cubicBezTo>
                      <a:pt x="609036" y="641496"/>
                      <a:pt x="612846" y="641496"/>
                      <a:pt x="616656" y="641496"/>
                    </a:cubicBezTo>
                    <a:lnTo>
                      <a:pt x="613799" y="638639"/>
                    </a:lnTo>
                    <a:lnTo>
                      <a:pt x="626181" y="601491"/>
                    </a:lnTo>
                    <a:lnTo>
                      <a:pt x="591891" y="590061"/>
                    </a:lnTo>
                    <a:lnTo>
                      <a:pt x="588081" y="601491"/>
                    </a:lnTo>
                    <a:cubicBezTo>
                      <a:pt x="587129" y="604349"/>
                      <a:pt x="586176" y="606254"/>
                      <a:pt x="584271" y="607206"/>
                    </a:cubicBezTo>
                    <a:cubicBezTo>
                      <a:pt x="582366" y="608159"/>
                      <a:pt x="580461" y="609111"/>
                      <a:pt x="578556" y="608159"/>
                    </a:cubicBezTo>
                    <a:moveTo>
                      <a:pt x="1193871" y="634829"/>
                    </a:moveTo>
                    <a:lnTo>
                      <a:pt x="1191966" y="739604"/>
                    </a:lnTo>
                    <a:lnTo>
                      <a:pt x="1172916" y="727221"/>
                    </a:lnTo>
                    <a:lnTo>
                      <a:pt x="1172916" y="703409"/>
                    </a:lnTo>
                    <a:cubicBezTo>
                      <a:pt x="1168154" y="707219"/>
                      <a:pt x="1163391" y="710076"/>
                      <a:pt x="1158629" y="711981"/>
                    </a:cubicBezTo>
                    <a:cubicBezTo>
                      <a:pt x="1153866" y="713886"/>
                      <a:pt x="1149104" y="714839"/>
                      <a:pt x="1144341" y="714839"/>
                    </a:cubicBezTo>
                    <a:cubicBezTo>
                      <a:pt x="1135769" y="714839"/>
                      <a:pt x="1126244" y="710076"/>
                      <a:pt x="1117671" y="701504"/>
                    </a:cubicBezTo>
                    <a:cubicBezTo>
                      <a:pt x="1109099" y="692931"/>
                      <a:pt x="1104336" y="684359"/>
                      <a:pt x="1104336" y="676739"/>
                    </a:cubicBezTo>
                    <a:cubicBezTo>
                      <a:pt x="1104336" y="670071"/>
                      <a:pt x="1107194" y="664356"/>
                      <a:pt x="1112909" y="659594"/>
                    </a:cubicBezTo>
                    <a:cubicBezTo>
                      <a:pt x="1118624" y="654831"/>
                      <a:pt x="1126244" y="652926"/>
                      <a:pt x="1133864" y="652926"/>
                    </a:cubicBezTo>
                    <a:cubicBezTo>
                      <a:pt x="1141484" y="652926"/>
                      <a:pt x="1148151" y="654831"/>
                      <a:pt x="1154819" y="659594"/>
                    </a:cubicBezTo>
                    <a:cubicBezTo>
                      <a:pt x="1161486" y="663404"/>
                      <a:pt x="1167201" y="669119"/>
                      <a:pt x="1172916" y="676739"/>
                    </a:cubicBezTo>
                    <a:lnTo>
                      <a:pt x="1173869" y="634829"/>
                    </a:lnTo>
                    <a:lnTo>
                      <a:pt x="1095764" y="632924"/>
                    </a:lnTo>
                    <a:lnTo>
                      <a:pt x="1095764" y="631971"/>
                    </a:lnTo>
                    <a:lnTo>
                      <a:pt x="1070999" y="630066"/>
                    </a:lnTo>
                    <a:cubicBezTo>
                      <a:pt x="1076714" y="634829"/>
                      <a:pt x="1080524" y="639591"/>
                      <a:pt x="1083381" y="646259"/>
                    </a:cubicBezTo>
                    <a:cubicBezTo>
                      <a:pt x="1086239" y="652926"/>
                      <a:pt x="1088144" y="658641"/>
                      <a:pt x="1087191" y="665309"/>
                    </a:cubicBezTo>
                    <a:cubicBezTo>
                      <a:pt x="1086239" y="672929"/>
                      <a:pt x="1083381" y="680549"/>
                      <a:pt x="1077666" y="688169"/>
                    </a:cubicBezTo>
                    <a:cubicBezTo>
                      <a:pt x="1071951" y="694836"/>
                      <a:pt x="1065284" y="700551"/>
                      <a:pt x="1056711" y="705314"/>
                    </a:cubicBezTo>
                    <a:lnTo>
                      <a:pt x="1079571" y="735794"/>
                    </a:lnTo>
                    <a:lnTo>
                      <a:pt x="1069094" y="743414"/>
                    </a:lnTo>
                    <a:lnTo>
                      <a:pt x="1049091" y="708171"/>
                    </a:lnTo>
                    <a:cubicBezTo>
                      <a:pt x="1048139" y="709124"/>
                      <a:pt x="1047186" y="709124"/>
                      <a:pt x="1045281" y="709124"/>
                    </a:cubicBezTo>
                    <a:cubicBezTo>
                      <a:pt x="1044329" y="709124"/>
                      <a:pt x="1042424" y="709124"/>
                      <a:pt x="1040519" y="709124"/>
                    </a:cubicBezTo>
                    <a:cubicBezTo>
                      <a:pt x="1036709" y="709124"/>
                      <a:pt x="1031946" y="706266"/>
                      <a:pt x="1028136" y="701504"/>
                    </a:cubicBezTo>
                    <a:cubicBezTo>
                      <a:pt x="1024326" y="696741"/>
                      <a:pt x="1022421" y="691979"/>
                      <a:pt x="1022421" y="688169"/>
                    </a:cubicBezTo>
                    <a:cubicBezTo>
                      <a:pt x="1022421" y="685311"/>
                      <a:pt x="1023374" y="682454"/>
                      <a:pt x="1026231" y="680549"/>
                    </a:cubicBezTo>
                    <a:cubicBezTo>
                      <a:pt x="1028136" y="678644"/>
                      <a:pt x="1030041" y="677691"/>
                      <a:pt x="1032899" y="677691"/>
                    </a:cubicBezTo>
                    <a:cubicBezTo>
                      <a:pt x="1035756" y="677691"/>
                      <a:pt x="1038614" y="678644"/>
                      <a:pt x="1041471" y="680549"/>
                    </a:cubicBezTo>
                    <a:cubicBezTo>
                      <a:pt x="1044329" y="682454"/>
                      <a:pt x="1046234" y="685311"/>
                      <a:pt x="1048139" y="688169"/>
                    </a:cubicBezTo>
                    <a:cubicBezTo>
                      <a:pt x="1050996" y="687216"/>
                      <a:pt x="1054806" y="685311"/>
                      <a:pt x="1057664" y="682454"/>
                    </a:cubicBezTo>
                    <a:cubicBezTo>
                      <a:pt x="1060521" y="679596"/>
                      <a:pt x="1063379" y="675786"/>
                      <a:pt x="1066236" y="671976"/>
                    </a:cubicBezTo>
                    <a:cubicBezTo>
                      <a:pt x="1053854" y="670071"/>
                      <a:pt x="1045281" y="665309"/>
                      <a:pt x="1038614" y="659594"/>
                    </a:cubicBezTo>
                    <a:cubicBezTo>
                      <a:pt x="1031946" y="652926"/>
                      <a:pt x="1028136" y="646259"/>
                      <a:pt x="1029089" y="638639"/>
                    </a:cubicBezTo>
                    <a:cubicBezTo>
                      <a:pt x="1029089" y="636734"/>
                      <a:pt x="1030041" y="634829"/>
                      <a:pt x="1030994" y="632924"/>
                    </a:cubicBezTo>
                    <a:cubicBezTo>
                      <a:pt x="1031946" y="631019"/>
                      <a:pt x="1033851" y="630066"/>
                      <a:pt x="1035756" y="628161"/>
                    </a:cubicBezTo>
                    <a:lnTo>
                      <a:pt x="1023374" y="627209"/>
                    </a:lnTo>
                    <a:lnTo>
                      <a:pt x="1023374" y="628161"/>
                    </a:lnTo>
                    <a:lnTo>
                      <a:pt x="1003371" y="625304"/>
                    </a:lnTo>
                    <a:lnTo>
                      <a:pt x="990036" y="729126"/>
                    </a:lnTo>
                    <a:lnTo>
                      <a:pt x="972891" y="714839"/>
                    </a:lnTo>
                    <a:lnTo>
                      <a:pt x="975749" y="691026"/>
                    </a:lnTo>
                    <a:cubicBezTo>
                      <a:pt x="970986" y="693884"/>
                      <a:pt x="966224" y="696741"/>
                      <a:pt x="960509" y="697694"/>
                    </a:cubicBezTo>
                    <a:cubicBezTo>
                      <a:pt x="955746" y="699599"/>
                      <a:pt x="950031" y="699599"/>
                      <a:pt x="946221" y="699599"/>
                    </a:cubicBezTo>
                    <a:cubicBezTo>
                      <a:pt x="937649" y="698646"/>
                      <a:pt x="929076" y="692931"/>
                      <a:pt x="921456" y="683406"/>
                    </a:cubicBezTo>
                    <a:cubicBezTo>
                      <a:pt x="913836" y="673881"/>
                      <a:pt x="910026" y="665309"/>
                      <a:pt x="910979" y="657689"/>
                    </a:cubicBezTo>
                    <a:cubicBezTo>
                      <a:pt x="911931" y="651021"/>
                      <a:pt x="915741" y="645306"/>
                      <a:pt x="921456" y="641496"/>
                    </a:cubicBezTo>
                    <a:cubicBezTo>
                      <a:pt x="928124" y="637686"/>
                      <a:pt x="935744" y="635781"/>
                      <a:pt x="943364" y="636734"/>
                    </a:cubicBezTo>
                    <a:cubicBezTo>
                      <a:pt x="950984" y="637686"/>
                      <a:pt x="957651" y="640544"/>
                      <a:pt x="963366" y="645306"/>
                    </a:cubicBezTo>
                    <a:cubicBezTo>
                      <a:pt x="970034" y="650069"/>
                      <a:pt x="974796" y="656736"/>
                      <a:pt x="979559" y="664356"/>
                    </a:cubicBezTo>
                    <a:lnTo>
                      <a:pt x="985274" y="623399"/>
                    </a:lnTo>
                    <a:lnTo>
                      <a:pt x="908121" y="613874"/>
                    </a:lnTo>
                    <a:lnTo>
                      <a:pt x="907169" y="612921"/>
                    </a:lnTo>
                    <a:lnTo>
                      <a:pt x="893834" y="610064"/>
                    </a:lnTo>
                    <a:lnTo>
                      <a:pt x="875736" y="712934"/>
                    </a:lnTo>
                    <a:lnTo>
                      <a:pt x="858591" y="697694"/>
                    </a:lnTo>
                    <a:lnTo>
                      <a:pt x="874784" y="606254"/>
                    </a:lnTo>
                    <a:lnTo>
                      <a:pt x="855734" y="603396"/>
                    </a:lnTo>
                    <a:lnTo>
                      <a:pt x="848114" y="587204"/>
                    </a:lnTo>
                    <a:lnTo>
                      <a:pt x="883356" y="593871"/>
                    </a:lnTo>
                    <a:cubicBezTo>
                      <a:pt x="881451" y="588156"/>
                      <a:pt x="880499" y="583394"/>
                      <a:pt x="879546" y="580536"/>
                    </a:cubicBezTo>
                    <a:cubicBezTo>
                      <a:pt x="878594" y="576726"/>
                      <a:pt x="878594" y="573869"/>
                      <a:pt x="878594" y="571011"/>
                    </a:cubicBezTo>
                    <a:cubicBezTo>
                      <a:pt x="880499" y="561486"/>
                      <a:pt x="885261" y="553866"/>
                      <a:pt x="893834" y="548151"/>
                    </a:cubicBezTo>
                    <a:cubicBezTo>
                      <a:pt x="902406" y="542436"/>
                      <a:pt x="911931" y="540531"/>
                      <a:pt x="922409" y="542436"/>
                    </a:cubicBezTo>
                    <a:cubicBezTo>
                      <a:pt x="930981" y="544341"/>
                      <a:pt x="939554" y="550056"/>
                      <a:pt x="948126" y="560534"/>
                    </a:cubicBezTo>
                    <a:cubicBezTo>
                      <a:pt x="957651" y="571964"/>
                      <a:pt x="967176" y="586251"/>
                      <a:pt x="975749" y="603396"/>
                    </a:cubicBezTo>
                    <a:lnTo>
                      <a:pt x="970034" y="606254"/>
                    </a:lnTo>
                    <a:cubicBezTo>
                      <a:pt x="964319" y="593871"/>
                      <a:pt x="957651" y="582441"/>
                      <a:pt x="949079" y="573869"/>
                    </a:cubicBezTo>
                    <a:cubicBezTo>
                      <a:pt x="941459" y="565296"/>
                      <a:pt x="932886" y="560534"/>
                      <a:pt x="924314" y="559581"/>
                    </a:cubicBezTo>
                    <a:cubicBezTo>
                      <a:pt x="916694" y="558629"/>
                      <a:pt x="909074" y="559581"/>
                      <a:pt x="902406" y="564344"/>
                    </a:cubicBezTo>
                    <a:cubicBezTo>
                      <a:pt x="895739" y="569106"/>
                      <a:pt x="891929" y="574821"/>
                      <a:pt x="890024" y="582441"/>
                    </a:cubicBezTo>
                    <a:cubicBezTo>
                      <a:pt x="889071" y="588156"/>
                      <a:pt x="889071" y="591966"/>
                      <a:pt x="889071" y="594824"/>
                    </a:cubicBezTo>
                    <a:lnTo>
                      <a:pt x="904311" y="597681"/>
                    </a:lnTo>
                    <a:lnTo>
                      <a:pt x="905264" y="598634"/>
                    </a:lnTo>
                    <a:lnTo>
                      <a:pt x="1013849" y="612921"/>
                    </a:lnTo>
                    <a:lnTo>
                      <a:pt x="1013849" y="612921"/>
                    </a:lnTo>
                    <a:lnTo>
                      <a:pt x="1092906" y="618636"/>
                    </a:lnTo>
                    <a:lnTo>
                      <a:pt x="1093859" y="619589"/>
                    </a:lnTo>
                    <a:lnTo>
                      <a:pt x="1204349" y="621494"/>
                    </a:lnTo>
                    <a:lnTo>
                      <a:pt x="1214826" y="635781"/>
                    </a:lnTo>
                    <a:lnTo>
                      <a:pt x="1193871" y="634829"/>
                    </a:lnTo>
                    <a:close/>
                    <a:moveTo>
                      <a:pt x="1911104" y="313836"/>
                    </a:moveTo>
                    <a:cubicBezTo>
                      <a:pt x="1915866" y="312884"/>
                      <a:pt x="1919676" y="312884"/>
                      <a:pt x="1923486" y="312884"/>
                    </a:cubicBezTo>
                    <a:cubicBezTo>
                      <a:pt x="1933011" y="312884"/>
                      <a:pt x="1937774" y="315741"/>
                      <a:pt x="1940631" y="324314"/>
                    </a:cubicBezTo>
                    <a:cubicBezTo>
                      <a:pt x="1945394" y="336696"/>
                      <a:pt x="1934916" y="346221"/>
                      <a:pt x="1916819" y="360509"/>
                    </a:cubicBezTo>
                    <a:cubicBezTo>
                      <a:pt x="1914914" y="361461"/>
                      <a:pt x="1913961" y="362414"/>
                      <a:pt x="1912056" y="364319"/>
                    </a:cubicBezTo>
                    <a:cubicBezTo>
                      <a:pt x="1911104" y="357651"/>
                      <a:pt x="1908246" y="351936"/>
                      <a:pt x="1907294" y="345269"/>
                    </a:cubicBezTo>
                    <a:cubicBezTo>
                      <a:pt x="1904436" y="334791"/>
                      <a:pt x="1900626" y="323361"/>
                      <a:pt x="1900626" y="314789"/>
                    </a:cubicBezTo>
                    <a:cubicBezTo>
                      <a:pt x="1903484" y="314789"/>
                      <a:pt x="1907294" y="313836"/>
                      <a:pt x="1911104" y="313836"/>
                    </a:cubicBezTo>
                    <a:close/>
                    <a:moveTo>
                      <a:pt x="1933964" y="540531"/>
                    </a:moveTo>
                    <a:cubicBezTo>
                      <a:pt x="1934916" y="543389"/>
                      <a:pt x="1935869" y="545294"/>
                      <a:pt x="1934916" y="547199"/>
                    </a:cubicBezTo>
                    <a:cubicBezTo>
                      <a:pt x="1933964" y="550056"/>
                      <a:pt x="1933011" y="551009"/>
                      <a:pt x="1931106" y="551961"/>
                    </a:cubicBezTo>
                    <a:cubicBezTo>
                      <a:pt x="1925391" y="554819"/>
                      <a:pt x="1917771" y="553866"/>
                      <a:pt x="1908246" y="549104"/>
                    </a:cubicBezTo>
                    <a:cubicBezTo>
                      <a:pt x="1898721" y="544341"/>
                      <a:pt x="1892054" y="539579"/>
                      <a:pt x="1889196" y="533864"/>
                    </a:cubicBezTo>
                    <a:cubicBezTo>
                      <a:pt x="1888244" y="532911"/>
                      <a:pt x="1889196" y="531006"/>
                      <a:pt x="1890149" y="530054"/>
                    </a:cubicBezTo>
                    <a:cubicBezTo>
                      <a:pt x="1891101" y="528149"/>
                      <a:pt x="1893006" y="527196"/>
                      <a:pt x="1894911" y="526244"/>
                    </a:cubicBezTo>
                    <a:lnTo>
                      <a:pt x="1904436" y="521481"/>
                    </a:lnTo>
                    <a:lnTo>
                      <a:pt x="1889196" y="488144"/>
                    </a:lnTo>
                    <a:lnTo>
                      <a:pt x="1871099" y="496716"/>
                    </a:lnTo>
                    <a:lnTo>
                      <a:pt x="1871099" y="496716"/>
                    </a:lnTo>
                    <a:lnTo>
                      <a:pt x="1867289" y="498621"/>
                    </a:lnTo>
                    <a:lnTo>
                      <a:pt x="1866336" y="499574"/>
                    </a:lnTo>
                    <a:lnTo>
                      <a:pt x="1866336" y="499574"/>
                    </a:lnTo>
                    <a:lnTo>
                      <a:pt x="1832999" y="511956"/>
                    </a:lnTo>
                    <a:cubicBezTo>
                      <a:pt x="1837761" y="514814"/>
                      <a:pt x="1841571" y="517671"/>
                      <a:pt x="1844429" y="520529"/>
                    </a:cubicBezTo>
                    <a:cubicBezTo>
                      <a:pt x="1847286" y="523386"/>
                      <a:pt x="1850144" y="527196"/>
                      <a:pt x="1851096" y="530054"/>
                    </a:cubicBezTo>
                    <a:cubicBezTo>
                      <a:pt x="1852049" y="532911"/>
                      <a:pt x="1852049" y="535769"/>
                      <a:pt x="1851096" y="539579"/>
                    </a:cubicBezTo>
                    <a:cubicBezTo>
                      <a:pt x="1850144" y="543389"/>
                      <a:pt x="1848239" y="546246"/>
                      <a:pt x="1846334" y="550056"/>
                    </a:cubicBezTo>
                    <a:cubicBezTo>
                      <a:pt x="1855859" y="548151"/>
                      <a:pt x="1865384" y="549104"/>
                      <a:pt x="1873004" y="551961"/>
                    </a:cubicBezTo>
                    <a:cubicBezTo>
                      <a:pt x="1880624" y="554819"/>
                      <a:pt x="1886339" y="560534"/>
                      <a:pt x="1889196" y="567201"/>
                    </a:cubicBezTo>
                    <a:cubicBezTo>
                      <a:pt x="1893006" y="575774"/>
                      <a:pt x="1892054" y="585299"/>
                      <a:pt x="1886339" y="593871"/>
                    </a:cubicBezTo>
                    <a:cubicBezTo>
                      <a:pt x="1880624" y="603396"/>
                      <a:pt x="1872051" y="610064"/>
                      <a:pt x="1861574" y="613874"/>
                    </a:cubicBezTo>
                    <a:cubicBezTo>
                      <a:pt x="1852049" y="617684"/>
                      <a:pt x="1840619" y="615779"/>
                      <a:pt x="1827284" y="609111"/>
                    </a:cubicBezTo>
                    <a:cubicBezTo>
                      <a:pt x="1813949" y="602444"/>
                      <a:pt x="1805376" y="593871"/>
                      <a:pt x="1801566" y="583394"/>
                    </a:cubicBezTo>
                    <a:cubicBezTo>
                      <a:pt x="1799661" y="578631"/>
                      <a:pt x="1800614" y="572916"/>
                      <a:pt x="1803471" y="567201"/>
                    </a:cubicBezTo>
                    <a:cubicBezTo>
                      <a:pt x="1807281" y="561486"/>
                      <a:pt x="1812044" y="556724"/>
                      <a:pt x="1818711" y="551961"/>
                    </a:cubicBezTo>
                    <a:cubicBezTo>
                      <a:pt x="1824426" y="549104"/>
                      <a:pt x="1828236" y="544341"/>
                      <a:pt x="1831094" y="539579"/>
                    </a:cubicBezTo>
                    <a:cubicBezTo>
                      <a:pt x="1833951" y="534816"/>
                      <a:pt x="1834904" y="531006"/>
                      <a:pt x="1832999" y="527196"/>
                    </a:cubicBezTo>
                    <a:cubicBezTo>
                      <a:pt x="1832046" y="524339"/>
                      <a:pt x="1830141" y="521481"/>
                      <a:pt x="1828236" y="519576"/>
                    </a:cubicBezTo>
                    <a:cubicBezTo>
                      <a:pt x="1826331" y="517671"/>
                      <a:pt x="1825379" y="515766"/>
                      <a:pt x="1822521" y="514814"/>
                    </a:cubicBezTo>
                    <a:lnTo>
                      <a:pt x="1772039" y="533864"/>
                    </a:lnTo>
                    <a:lnTo>
                      <a:pt x="1772039" y="533864"/>
                    </a:lnTo>
                    <a:lnTo>
                      <a:pt x="1757751" y="538626"/>
                    </a:lnTo>
                    <a:lnTo>
                      <a:pt x="1791089" y="637686"/>
                    </a:lnTo>
                    <a:lnTo>
                      <a:pt x="1769181" y="632924"/>
                    </a:lnTo>
                    <a:lnTo>
                      <a:pt x="1739654" y="545294"/>
                    </a:lnTo>
                    <a:lnTo>
                      <a:pt x="1726319" y="550056"/>
                    </a:lnTo>
                    <a:lnTo>
                      <a:pt x="1727271" y="551009"/>
                    </a:lnTo>
                    <a:lnTo>
                      <a:pt x="1708221" y="556724"/>
                    </a:lnTo>
                    <a:lnTo>
                      <a:pt x="1737749" y="657689"/>
                    </a:lnTo>
                    <a:lnTo>
                      <a:pt x="1715841" y="651974"/>
                    </a:lnTo>
                    <a:lnTo>
                      <a:pt x="1708221" y="627209"/>
                    </a:lnTo>
                    <a:cubicBezTo>
                      <a:pt x="1707269" y="630066"/>
                      <a:pt x="1705364" y="631971"/>
                      <a:pt x="1702506" y="633876"/>
                    </a:cubicBezTo>
                    <a:cubicBezTo>
                      <a:pt x="1699649" y="635781"/>
                      <a:pt x="1696791" y="637686"/>
                      <a:pt x="1693934" y="638639"/>
                    </a:cubicBezTo>
                    <a:cubicBezTo>
                      <a:pt x="1685361" y="641496"/>
                      <a:pt x="1675836" y="640544"/>
                      <a:pt x="1665359" y="635781"/>
                    </a:cubicBezTo>
                    <a:cubicBezTo>
                      <a:pt x="1654881" y="631971"/>
                      <a:pt x="1648214" y="626256"/>
                      <a:pt x="1646309" y="619589"/>
                    </a:cubicBezTo>
                    <a:lnTo>
                      <a:pt x="1633926" y="578631"/>
                    </a:lnTo>
                    <a:lnTo>
                      <a:pt x="1622496" y="582441"/>
                    </a:lnTo>
                    <a:lnTo>
                      <a:pt x="1621544" y="581489"/>
                    </a:lnTo>
                    <a:lnTo>
                      <a:pt x="1607256" y="585299"/>
                    </a:lnTo>
                    <a:lnTo>
                      <a:pt x="1632021" y="687216"/>
                    </a:lnTo>
                    <a:lnTo>
                      <a:pt x="1611066" y="680549"/>
                    </a:lnTo>
                    <a:lnTo>
                      <a:pt x="1589159" y="590061"/>
                    </a:lnTo>
                    <a:lnTo>
                      <a:pt x="1574871" y="593871"/>
                    </a:lnTo>
                    <a:lnTo>
                      <a:pt x="1575824" y="594824"/>
                    </a:lnTo>
                    <a:lnTo>
                      <a:pt x="1555821" y="598634"/>
                    </a:lnTo>
                    <a:lnTo>
                      <a:pt x="1574871" y="701504"/>
                    </a:lnTo>
                    <a:lnTo>
                      <a:pt x="1553916" y="692931"/>
                    </a:lnTo>
                    <a:lnTo>
                      <a:pt x="1551059" y="676739"/>
                    </a:lnTo>
                    <a:cubicBezTo>
                      <a:pt x="1548201" y="682454"/>
                      <a:pt x="1543439" y="686264"/>
                      <a:pt x="1537724" y="690074"/>
                    </a:cubicBezTo>
                    <a:cubicBezTo>
                      <a:pt x="1531056" y="693884"/>
                      <a:pt x="1524389" y="696741"/>
                      <a:pt x="1516769" y="697694"/>
                    </a:cubicBezTo>
                    <a:cubicBezTo>
                      <a:pt x="1508196" y="699599"/>
                      <a:pt x="1499624" y="697694"/>
                      <a:pt x="1490099" y="692931"/>
                    </a:cubicBezTo>
                    <a:cubicBezTo>
                      <a:pt x="1480574" y="688169"/>
                      <a:pt x="1474859" y="682454"/>
                      <a:pt x="1473906" y="676739"/>
                    </a:cubicBezTo>
                    <a:cubicBezTo>
                      <a:pt x="1473906" y="675786"/>
                      <a:pt x="1473906" y="673881"/>
                      <a:pt x="1474859" y="671976"/>
                    </a:cubicBezTo>
                    <a:cubicBezTo>
                      <a:pt x="1475811" y="670071"/>
                      <a:pt x="1476764" y="668166"/>
                      <a:pt x="1478669" y="666261"/>
                    </a:cubicBezTo>
                    <a:cubicBezTo>
                      <a:pt x="1472954" y="664356"/>
                      <a:pt x="1467239" y="661499"/>
                      <a:pt x="1463429" y="657689"/>
                    </a:cubicBezTo>
                    <a:cubicBezTo>
                      <a:pt x="1459619" y="653879"/>
                      <a:pt x="1456761" y="650069"/>
                      <a:pt x="1455809" y="646259"/>
                    </a:cubicBezTo>
                    <a:cubicBezTo>
                      <a:pt x="1454856" y="641496"/>
                      <a:pt x="1455809" y="636734"/>
                      <a:pt x="1459619" y="633876"/>
                    </a:cubicBezTo>
                    <a:cubicBezTo>
                      <a:pt x="1462476" y="630066"/>
                      <a:pt x="1466286" y="628161"/>
                      <a:pt x="1472001" y="626256"/>
                    </a:cubicBezTo>
                    <a:lnTo>
                      <a:pt x="1495814" y="621494"/>
                    </a:lnTo>
                    <a:lnTo>
                      <a:pt x="1493909" y="610064"/>
                    </a:lnTo>
                    <a:lnTo>
                      <a:pt x="1443426" y="619589"/>
                    </a:lnTo>
                    <a:lnTo>
                      <a:pt x="1443426" y="619589"/>
                    </a:lnTo>
                    <a:lnTo>
                      <a:pt x="1429139" y="621494"/>
                    </a:lnTo>
                    <a:lnTo>
                      <a:pt x="1441521" y="725316"/>
                    </a:lnTo>
                    <a:lnTo>
                      <a:pt x="1421519" y="715791"/>
                    </a:lnTo>
                    <a:lnTo>
                      <a:pt x="1418661" y="691979"/>
                    </a:lnTo>
                    <a:cubicBezTo>
                      <a:pt x="1414851" y="696741"/>
                      <a:pt x="1410089" y="699599"/>
                      <a:pt x="1405326" y="702456"/>
                    </a:cubicBezTo>
                    <a:cubicBezTo>
                      <a:pt x="1400564" y="705314"/>
                      <a:pt x="1395801" y="707219"/>
                      <a:pt x="1391991" y="707219"/>
                    </a:cubicBezTo>
                    <a:cubicBezTo>
                      <a:pt x="1383419" y="708171"/>
                      <a:pt x="1373894" y="705314"/>
                      <a:pt x="1363416" y="697694"/>
                    </a:cubicBezTo>
                    <a:cubicBezTo>
                      <a:pt x="1353891" y="690074"/>
                      <a:pt x="1348176" y="683406"/>
                      <a:pt x="1347224" y="674834"/>
                    </a:cubicBezTo>
                    <a:cubicBezTo>
                      <a:pt x="1346271" y="668166"/>
                      <a:pt x="1348176" y="661499"/>
                      <a:pt x="1353891" y="656736"/>
                    </a:cubicBezTo>
                    <a:cubicBezTo>
                      <a:pt x="1359606" y="651021"/>
                      <a:pt x="1366274" y="648164"/>
                      <a:pt x="1373894" y="647211"/>
                    </a:cubicBezTo>
                    <a:cubicBezTo>
                      <a:pt x="1381514" y="646259"/>
                      <a:pt x="1388181" y="647211"/>
                      <a:pt x="1395801" y="651021"/>
                    </a:cubicBezTo>
                    <a:cubicBezTo>
                      <a:pt x="1403421" y="653879"/>
                      <a:pt x="1410089" y="658641"/>
                      <a:pt x="1415804" y="665309"/>
                    </a:cubicBezTo>
                    <a:lnTo>
                      <a:pt x="1411041" y="624351"/>
                    </a:lnTo>
                    <a:lnTo>
                      <a:pt x="1333889" y="633876"/>
                    </a:lnTo>
                    <a:lnTo>
                      <a:pt x="1332936" y="632924"/>
                    </a:lnTo>
                    <a:lnTo>
                      <a:pt x="1318649" y="633876"/>
                    </a:lnTo>
                    <a:lnTo>
                      <a:pt x="1326269" y="738651"/>
                    </a:lnTo>
                    <a:lnTo>
                      <a:pt x="1306266" y="728174"/>
                    </a:lnTo>
                    <a:lnTo>
                      <a:pt x="1299599" y="635781"/>
                    </a:lnTo>
                    <a:lnTo>
                      <a:pt x="1280549" y="636734"/>
                    </a:lnTo>
                    <a:lnTo>
                      <a:pt x="1269119" y="623399"/>
                    </a:lnTo>
                    <a:lnTo>
                      <a:pt x="1304361" y="620541"/>
                    </a:lnTo>
                    <a:cubicBezTo>
                      <a:pt x="1301504" y="615779"/>
                      <a:pt x="1298646" y="611969"/>
                      <a:pt x="1297694" y="608159"/>
                    </a:cubicBezTo>
                    <a:cubicBezTo>
                      <a:pt x="1295789" y="604349"/>
                      <a:pt x="1294836" y="601491"/>
                      <a:pt x="1294836" y="599586"/>
                    </a:cubicBezTo>
                    <a:cubicBezTo>
                      <a:pt x="1293884" y="590061"/>
                      <a:pt x="1297694" y="581489"/>
                      <a:pt x="1304361" y="573869"/>
                    </a:cubicBezTo>
                    <a:cubicBezTo>
                      <a:pt x="1311029" y="566249"/>
                      <a:pt x="1319601" y="562439"/>
                      <a:pt x="1330079" y="561486"/>
                    </a:cubicBezTo>
                    <a:cubicBezTo>
                      <a:pt x="1338651" y="560534"/>
                      <a:pt x="1348176" y="564344"/>
                      <a:pt x="1359606" y="572916"/>
                    </a:cubicBezTo>
                    <a:cubicBezTo>
                      <a:pt x="1371989" y="581489"/>
                      <a:pt x="1384371" y="592919"/>
                      <a:pt x="1396754" y="608159"/>
                    </a:cubicBezTo>
                    <a:lnTo>
                      <a:pt x="1391991" y="611969"/>
                    </a:lnTo>
                    <a:cubicBezTo>
                      <a:pt x="1383419" y="600539"/>
                      <a:pt x="1373894" y="591966"/>
                      <a:pt x="1364369" y="585299"/>
                    </a:cubicBezTo>
                    <a:cubicBezTo>
                      <a:pt x="1354844" y="579584"/>
                      <a:pt x="1345319" y="576726"/>
                      <a:pt x="1337699" y="576726"/>
                    </a:cubicBezTo>
                    <a:cubicBezTo>
                      <a:pt x="1330079" y="577679"/>
                      <a:pt x="1322459" y="580536"/>
                      <a:pt x="1316744" y="587204"/>
                    </a:cubicBezTo>
                    <a:cubicBezTo>
                      <a:pt x="1311029" y="592919"/>
                      <a:pt x="1309124" y="599586"/>
                      <a:pt x="1309124" y="608159"/>
                    </a:cubicBezTo>
                    <a:cubicBezTo>
                      <a:pt x="1309124" y="613874"/>
                      <a:pt x="1310076" y="617684"/>
                      <a:pt x="1311029" y="619589"/>
                    </a:cubicBezTo>
                    <a:lnTo>
                      <a:pt x="1326269" y="618636"/>
                    </a:lnTo>
                    <a:lnTo>
                      <a:pt x="1327221" y="619589"/>
                    </a:lnTo>
                    <a:lnTo>
                      <a:pt x="1436759" y="607206"/>
                    </a:lnTo>
                    <a:lnTo>
                      <a:pt x="1437711" y="608159"/>
                    </a:lnTo>
                    <a:lnTo>
                      <a:pt x="1558679" y="585299"/>
                    </a:lnTo>
                    <a:lnTo>
                      <a:pt x="1558679" y="585299"/>
                    </a:lnTo>
                    <a:lnTo>
                      <a:pt x="1615829" y="571011"/>
                    </a:lnTo>
                    <a:lnTo>
                      <a:pt x="1616781" y="571964"/>
                    </a:lnTo>
                    <a:lnTo>
                      <a:pt x="1709174" y="545294"/>
                    </a:lnTo>
                    <a:lnTo>
                      <a:pt x="1744416" y="533864"/>
                    </a:lnTo>
                    <a:cubicBezTo>
                      <a:pt x="1737749" y="524339"/>
                      <a:pt x="1731081" y="516719"/>
                      <a:pt x="1722509" y="511956"/>
                    </a:cubicBezTo>
                    <a:cubicBezTo>
                      <a:pt x="1713936" y="507194"/>
                      <a:pt x="1706316" y="506241"/>
                      <a:pt x="1699649" y="509099"/>
                    </a:cubicBezTo>
                    <a:cubicBezTo>
                      <a:pt x="1694886" y="511004"/>
                      <a:pt x="1691076" y="513861"/>
                      <a:pt x="1689171" y="519576"/>
                    </a:cubicBezTo>
                    <a:cubicBezTo>
                      <a:pt x="1687266" y="524339"/>
                      <a:pt x="1687266" y="530054"/>
                      <a:pt x="1689171" y="535769"/>
                    </a:cubicBezTo>
                    <a:cubicBezTo>
                      <a:pt x="1690124" y="537674"/>
                      <a:pt x="1691076" y="540531"/>
                      <a:pt x="1692981" y="542436"/>
                    </a:cubicBezTo>
                    <a:cubicBezTo>
                      <a:pt x="1694886" y="544341"/>
                      <a:pt x="1696791" y="546246"/>
                      <a:pt x="1699649" y="548151"/>
                    </a:cubicBezTo>
                    <a:lnTo>
                      <a:pt x="1692981" y="550056"/>
                    </a:lnTo>
                    <a:cubicBezTo>
                      <a:pt x="1689171" y="548151"/>
                      <a:pt x="1685361" y="544341"/>
                      <a:pt x="1682504" y="540531"/>
                    </a:cubicBezTo>
                    <a:cubicBezTo>
                      <a:pt x="1679646" y="535769"/>
                      <a:pt x="1676789" y="531959"/>
                      <a:pt x="1675836" y="527196"/>
                    </a:cubicBezTo>
                    <a:cubicBezTo>
                      <a:pt x="1672979" y="519576"/>
                      <a:pt x="1673931" y="512909"/>
                      <a:pt x="1676789" y="505289"/>
                    </a:cubicBezTo>
                    <a:cubicBezTo>
                      <a:pt x="1679646" y="498621"/>
                      <a:pt x="1685361" y="493859"/>
                      <a:pt x="1692029" y="491001"/>
                    </a:cubicBezTo>
                    <a:cubicBezTo>
                      <a:pt x="1701554" y="488144"/>
                      <a:pt x="1712031" y="490049"/>
                      <a:pt x="1722509" y="497669"/>
                    </a:cubicBezTo>
                    <a:cubicBezTo>
                      <a:pt x="1733939" y="505289"/>
                      <a:pt x="1743464" y="516719"/>
                      <a:pt x="1752036" y="531006"/>
                    </a:cubicBezTo>
                    <a:lnTo>
                      <a:pt x="1765371" y="526244"/>
                    </a:lnTo>
                    <a:lnTo>
                      <a:pt x="1766324" y="526244"/>
                    </a:lnTo>
                    <a:lnTo>
                      <a:pt x="1859669" y="491001"/>
                    </a:lnTo>
                    <a:lnTo>
                      <a:pt x="1859669" y="491001"/>
                    </a:lnTo>
                    <a:lnTo>
                      <a:pt x="1962539" y="445281"/>
                    </a:lnTo>
                    <a:lnTo>
                      <a:pt x="1977779" y="453854"/>
                    </a:lnTo>
                    <a:lnTo>
                      <a:pt x="1959681" y="462426"/>
                    </a:lnTo>
                    <a:lnTo>
                      <a:pt x="2002544" y="557676"/>
                    </a:lnTo>
                    <a:lnTo>
                      <a:pt x="1980636" y="554819"/>
                    </a:lnTo>
                    <a:lnTo>
                      <a:pt x="1964444" y="518624"/>
                    </a:lnTo>
                    <a:lnTo>
                      <a:pt x="1932059" y="532911"/>
                    </a:lnTo>
                    <a:lnTo>
                      <a:pt x="1933964" y="540531"/>
                    </a:lnTo>
                    <a:close/>
                    <a:moveTo>
                      <a:pt x="2038739" y="575774"/>
                    </a:moveTo>
                    <a:lnTo>
                      <a:pt x="2006354" y="565296"/>
                    </a:lnTo>
                    <a:cubicBezTo>
                      <a:pt x="2004449" y="564344"/>
                      <a:pt x="2001591" y="564344"/>
                      <a:pt x="1999686" y="563391"/>
                    </a:cubicBezTo>
                    <a:cubicBezTo>
                      <a:pt x="1997781" y="563391"/>
                      <a:pt x="1995876" y="563391"/>
                      <a:pt x="1994924" y="563391"/>
                    </a:cubicBezTo>
                    <a:cubicBezTo>
                      <a:pt x="1993971" y="564344"/>
                      <a:pt x="1992066" y="565296"/>
                      <a:pt x="1991114" y="566249"/>
                    </a:cubicBezTo>
                    <a:cubicBezTo>
                      <a:pt x="1990161" y="567201"/>
                      <a:pt x="1988256" y="570059"/>
                      <a:pt x="1986351" y="572916"/>
                    </a:cubicBezTo>
                    <a:lnTo>
                      <a:pt x="1974921" y="566249"/>
                    </a:lnTo>
                    <a:cubicBezTo>
                      <a:pt x="1976826" y="564344"/>
                      <a:pt x="1978731" y="561486"/>
                      <a:pt x="1980636" y="559581"/>
                    </a:cubicBezTo>
                    <a:cubicBezTo>
                      <a:pt x="1982541" y="557676"/>
                      <a:pt x="1984446" y="556724"/>
                      <a:pt x="1985399" y="555771"/>
                    </a:cubicBezTo>
                    <a:cubicBezTo>
                      <a:pt x="1987304" y="554819"/>
                      <a:pt x="1988256" y="554819"/>
                      <a:pt x="1989209" y="554819"/>
                    </a:cubicBezTo>
                    <a:cubicBezTo>
                      <a:pt x="1990161" y="554819"/>
                      <a:pt x="1992066" y="554819"/>
                      <a:pt x="1993971" y="555771"/>
                    </a:cubicBezTo>
                    <a:lnTo>
                      <a:pt x="2041596" y="569106"/>
                    </a:lnTo>
                    <a:lnTo>
                      <a:pt x="2038739" y="575774"/>
                    </a:lnTo>
                    <a:close/>
                    <a:moveTo>
                      <a:pt x="2137799" y="166199"/>
                    </a:moveTo>
                    <a:cubicBezTo>
                      <a:pt x="2145419" y="97619"/>
                      <a:pt x="2173041" y="21419"/>
                      <a:pt x="2254004" y="16656"/>
                    </a:cubicBezTo>
                    <a:cubicBezTo>
                      <a:pt x="2271149" y="16656"/>
                      <a:pt x="2273054" y="24276"/>
                      <a:pt x="2274006" y="26181"/>
                    </a:cubicBezTo>
                    <a:cubicBezTo>
                      <a:pt x="2278769" y="50946"/>
                      <a:pt x="2227334" y="115716"/>
                      <a:pt x="2137799" y="166199"/>
                    </a:cubicBezTo>
                    <a:close/>
                    <a:moveTo>
                      <a:pt x="2346396" y="591014"/>
                    </a:moveTo>
                    <a:cubicBezTo>
                      <a:pt x="2327346" y="553866"/>
                      <a:pt x="2289246" y="499574"/>
                      <a:pt x="2254956" y="497669"/>
                    </a:cubicBezTo>
                    <a:cubicBezTo>
                      <a:pt x="2246384" y="496716"/>
                      <a:pt x="2233049" y="499574"/>
                      <a:pt x="2222571" y="515766"/>
                    </a:cubicBezTo>
                    <a:cubicBezTo>
                      <a:pt x="2218761" y="522434"/>
                      <a:pt x="2214951" y="530054"/>
                      <a:pt x="2211141" y="537674"/>
                    </a:cubicBezTo>
                    <a:cubicBezTo>
                      <a:pt x="2207331" y="493859"/>
                      <a:pt x="2194949" y="451949"/>
                      <a:pt x="2181614" y="412896"/>
                    </a:cubicBezTo>
                    <a:cubicBezTo>
                      <a:pt x="2219714" y="397656"/>
                      <a:pt x="2254004" y="379559"/>
                      <a:pt x="2285436" y="358604"/>
                    </a:cubicBezTo>
                    <a:cubicBezTo>
                      <a:pt x="2293056" y="375749"/>
                      <a:pt x="2300676" y="391941"/>
                      <a:pt x="2309249" y="408134"/>
                    </a:cubicBezTo>
                    <a:cubicBezTo>
                      <a:pt x="2323536" y="435756"/>
                      <a:pt x="2338776" y="465284"/>
                      <a:pt x="2346396" y="496716"/>
                    </a:cubicBezTo>
                    <a:cubicBezTo>
                      <a:pt x="2350206" y="515766"/>
                      <a:pt x="2350206" y="568154"/>
                      <a:pt x="2346396" y="591014"/>
                    </a:cubicBezTo>
                    <a:close/>
                  </a:path>
                </a:pathLst>
              </a:custGeom>
              <a:solidFill>
                <a:srgbClr val="FFFFFF">
                  <a:alpha val="49411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887" name="Google Shape;3887;p19"/>
          <p:cNvGrpSpPr/>
          <p:nvPr/>
        </p:nvGrpSpPr>
        <p:grpSpPr>
          <a:xfrm>
            <a:off x="158293" y="1337240"/>
            <a:ext cx="522450" cy="489790"/>
            <a:chOff x="149196" y="1449049"/>
            <a:chExt cx="522450" cy="489790"/>
          </a:xfrm>
        </p:grpSpPr>
        <p:sp>
          <p:nvSpPr>
            <p:cNvPr id="3888" name="Google Shape;3888;p19"/>
            <p:cNvSpPr/>
            <p:nvPr/>
          </p:nvSpPr>
          <p:spPr>
            <a:xfrm>
              <a:off x="149196" y="1551804"/>
              <a:ext cx="391838" cy="387035"/>
            </a:xfrm>
            <a:custGeom>
              <a:avLst/>
              <a:gdLst/>
              <a:ahLst/>
              <a:cxnLst/>
              <a:rect l="l" t="t" r="r" b="b"/>
              <a:pathLst>
                <a:path w="391838" h="387035" extrusionOk="0">
                  <a:moveTo>
                    <a:pt x="123721" y="373192"/>
                  </a:moveTo>
                  <a:cubicBezTo>
                    <a:pt x="125404" y="373862"/>
                    <a:pt x="127069" y="374556"/>
                    <a:pt x="128767" y="375177"/>
                  </a:cubicBezTo>
                  <a:cubicBezTo>
                    <a:pt x="130728" y="375894"/>
                    <a:pt x="132710" y="376532"/>
                    <a:pt x="134686" y="377186"/>
                  </a:cubicBezTo>
                  <a:cubicBezTo>
                    <a:pt x="135950" y="377600"/>
                    <a:pt x="137210" y="378043"/>
                    <a:pt x="138489" y="378433"/>
                  </a:cubicBezTo>
                  <a:cubicBezTo>
                    <a:pt x="140530" y="379064"/>
                    <a:pt x="142594" y="379625"/>
                    <a:pt x="144656" y="380187"/>
                  </a:cubicBezTo>
                  <a:cubicBezTo>
                    <a:pt x="145903" y="380522"/>
                    <a:pt x="147142" y="380865"/>
                    <a:pt x="148403" y="381184"/>
                  </a:cubicBezTo>
                  <a:cubicBezTo>
                    <a:pt x="150467" y="381698"/>
                    <a:pt x="152548" y="382180"/>
                    <a:pt x="154628" y="382619"/>
                  </a:cubicBezTo>
                  <a:cubicBezTo>
                    <a:pt x="155952" y="382906"/>
                    <a:pt x="157275" y="383177"/>
                    <a:pt x="158607" y="383428"/>
                  </a:cubicBezTo>
                  <a:cubicBezTo>
                    <a:pt x="160627" y="383823"/>
                    <a:pt x="162645" y="384189"/>
                    <a:pt x="164685" y="384516"/>
                  </a:cubicBezTo>
                  <a:cubicBezTo>
                    <a:pt x="166196" y="384760"/>
                    <a:pt x="167722" y="384963"/>
                    <a:pt x="169249" y="385166"/>
                  </a:cubicBezTo>
                  <a:cubicBezTo>
                    <a:pt x="171126" y="385421"/>
                    <a:pt x="172996" y="385680"/>
                    <a:pt x="174881" y="385887"/>
                  </a:cubicBezTo>
                  <a:cubicBezTo>
                    <a:pt x="176826" y="386098"/>
                    <a:pt x="178783" y="386238"/>
                    <a:pt x="180745" y="386385"/>
                  </a:cubicBezTo>
                  <a:cubicBezTo>
                    <a:pt x="182255" y="386497"/>
                    <a:pt x="183754" y="386653"/>
                    <a:pt x="185272" y="386728"/>
                  </a:cubicBezTo>
                  <a:cubicBezTo>
                    <a:pt x="188800" y="386932"/>
                    <a:pt x="192344" y="387035"/>
                    <a:pt x="195919" y="387035"/>
                  </a:cubicBezTo>
                  <a:cubicBezTo>
                    <a:pt x="202025" y="387035"/>
                    <a:pt x="208049" y="386721"/>
                    <a:pt x="214015" y="386171"/>
                  </a:cubicBezTo>
                  <a:cubicBezTo>
                    <a:pt x="214458" y="386130"/>
                    <a:pt x="214901" y="386115"/>
                    <a:pt x="215330" y="386075"/>
                  </a:cubicBezTo>
                  <a:cubicBezTo>
                    <a:pt x="220971" y="385521"/>
                    <a:pt x="226531" y="384680"/>
                    <a:pt x="232016" y="383651"/>
                  </a:cubicBezTo>
                  <a:cubicBezTo>
                    <a:pt x="232825" y="383504"/>
                    <a:pt x="233635" y="383380"/>
                    <a:pt x="234432" y="383217"/>
                  </a:cubicBezTo>
                  <a:cubicBezTo>
                    <a:pt x="239602" y="382180"/>
                    <a:pt x="244680" y="380905"/>
                    <a:pt x="249690" y="379478"/>
                  </a:cubicBezTo>
                  <a:cubicBezTo>
                    <a:pt x="250826" y="379151"/>
                    <a:pt x="251970" y="378848"/>
                    <a:pt x="253094" y="378506"/>
                  </a:cubicBezTo>
                  <a:cubicBezTo>
                    <a:pt x="257798" y="377071"/>
                    <a:pt x="262417" y="375428"/>
                    <a:pt x="266965" y="373650"/>
                  </a:cubicBezTo>
                  <a:cubicBezTo>
                    <a:pt x="268345" y="373113"/>
                    <a:pt x="269732" y="372590"/>
                    <a:pt x="271095" y="372016"/>
                  </a:cubicBezTo>
                  <a:cubicBezTo>
                    <a:pt x="275419" y="370215"/>
                    <a:pt x="279649" y="368229"/>
                    <a:pt x="283814" y="366133"/>
                  </a:cubicBezTo>
                  <a:cubicBezTo>
                    <a:pt x="285293" y="365387"/>
                    <a:pt x="286759" y="364654"/>
                    <a:pt x="288223" y="363869"/>
                  </a:cubicBezTo>
                  <a:cubicBezTo>
                    <a:pt x="292288" y="361688"/>
                    <a:pt x="296254" y="359341"/>
                    <a:pt x="300149" y="356889"/>
                  </a:cubicBezTo>
                  <a:cubicBezTo>
                    <a:pt x="301544" y="356009"/>
                    <a:pt x="302931" y="355135"/>
                    <a:pt x="304302" y="354223"/>
                  </a:cubicBezTo>
                  <a:cubicBezTo>
                    <a:pt x="308236" y="351600"/>
                    <a:pt x="312051" y="348818"/>
                    <a:pt x="315782" y="345928"/>
                  </a:cubicBezTo>
                  <a:cubicBezTo>
                    <a:pt x="316974" y="345003"/>
                    <a:pt x="318166" y="344090"/>
                    <a:pt x="319333" y="343134"/>
                  </a:cubicBezTo>
                  <a:cubicBezTo>
                    <a:pt x="323136" y="340041"/>
                    <a:pt x="326810" y="336784"/>
                    <a:pt x="330371" y="333420"/>
                  </a:cubicBezTo>
                  <a:cubicBezTo>
                    <a:pt x="330965" y="332857"/>
                    <a:pt x="331618" y="332376"/>
                    <a:pt x="332212" y="331797"/>
                  </a:cubicBezTo>
                  <a:cubicBezTo>
                    <a:pt x="332328" y="331682"/>
                    <a:pt x="332368" y="331527"/>
                    <a:pt x="332483" y="331403"/>
                  </a:cubicBezTo>
                  <a:cubicBezTo>
                    <a:pt x="369055" y="295796"/>
                    <a:pt x="391838" y="246083"/>
                    <a:pt x="391838" y="191116"/>
                  </a:cubicBezTo>
                  <a:cubicBezTo>
                    <a:pt x="391838" y="142416"/>
                    <a:pt x="373845" y="95724"/>
                    <a:pt x="341184" y="59654"/>
                  </a:cubicBezTo>
                  <a:lnTo>
                    <a:pt x="329087" y="70620"/>
                  </a:lnTo>
                  <a:cubicBezTo>
                    <a:pt x="359022" y="103680"/>
                    <a:pt x="375512" y="146473"/>
                    <a:pt x="375512" y="191116"/>
                  </a:cubicBezTo>
                  <a:cubicBezTo>
                    <a:pt x="375512" y="234300"/>
                    <a:pt x="360182" y="273969"/>
                    <a:pt x="334695" y="304980"/>
                  </a:cubicBezTo>
                  <a:lnTo>
                    <a:pt x="334695" y="264586"/>
                  </a:lnTo>
                  <a:cubicBezTo>
                    <a:pt x="334695" y="255586"/>
                    <a:pt x="327373" y="248259"/>
                    <a:pt x="318369" y="248259"/>
                  </a:cubicBezTo>
                  <a:lnTo>
                    <a:pt x="290084" y="248259"/>
                  </a:lnTo>
                  <a:lnTo>
                    <a:pt x="262278" y="206554"/>
                  </a:lnTo>
                  <a:cubicBezTo>
                    <a:pt x="259241" y="201998"/>
                    <a:pt x="254162" y="199279"/>
                    <a:pt x="248694" y="199279"/>
                  </a:cubicBezTo>
                  <a:lnTo>
                    <a:pt x="212246" y="199279"/>
                  </a:lnTo>
                  <a:cubicBezTo>
                    <a:pt x="203242" y="199279"/>
                    <a:pt x="195919" y="206606"/>
                    <a:pt x="195919" y="215606"/>
                  </a:cubicBezTo>
                  <a:lnTo>
                    <a:pt x="195919" y="240096"/>
                  </a:lnTo>
                  <a:lnTo>
                    <a:pt x="212246" y="240096"/>
                  </a:lnTo>
                  <a:lnTo>
                    <a:pt x="212246" y="215606"/>
                  </a:lnTo>
                  <a:lnTo>
                    <a:pt x="248694" y="215606"/>
                  </a:lnTo>
                  <a:lnTo>
                    <a:pt x="276500" y="257315"/>
                  </a:lnTo>
                  <a:cubicBezTo>
                    <a:pt x="279537" y="261867"/>
                    <a:pt x="284615" y="264586"/>
                    <a:pt x="290084" y="264586"/>
                  </a:cubicBezTo>
                  <a:lnTo>
                    <a:pt x="318369" y="264586"/>
                  </a:lnTo>
                  <a:lnTo>
                    <a:pt x="318369" y="322327"/>
                  </a:lnTo>
                  <a:cubicBezTo>
                    <a:pt x="318018" y="322653"/>
                    <a:pt x="317675" y="322996"/>
                    <a:pt x="317325" y="323324"/>
                  </a:cubicBezTo>
                  <a:cubicBezTo>
                    <a:pt x="314052" y="326337"/>
                    <a:pt x="310663" y="329183"/>
                    <a:pt x="307200" y="331918"/>
                  </a:cubicBezTo>
                  <a:cubicBezTo>
                    <a:pt x="306155" y="332742"/>
                    <a:pt x="305127" y="333576"/>
                    <a:pt x="304067" y="334385"/>
                  </a:cubicBezTo>
                  <a:cubicBezTo>
                    <a:pt x="300687" y="336947"/>
                    <a:pt x="297219" y="339347"/>
                    <a:pt x="293684" y="341651"/>
                  </a:cubicBezTo>
                  <a:cubicBezTo>
                    <a:pt x="292436" y="342464"/>
                    <a:pt x="291184" y="343281"/>
                    <a:pt x="289912" y="344075"/>
                  </a:cubicBezTo>
                  <a:cubicBezTo>
                    <a:pt x="286401" y="346239"/>
                    <a:pt x="282817" y="348260"/>
                    <a:pt x="279179" y="350173"/>
                  </a:cubicBezTo>
                  <a:cubicBezTo>
                    <a:pt x="277824" y="350882"/>
                    <a:pt x="276468" y="351584"/>
                    <a:pt x="275097" y="352270"/>
                  </a:cubicBezTo>
                  <a:cubicBezTo>
                    <a:pt x="271366" y="354108"/>
                    <a:pt x="267576" y="355814"/>
                    <a:pt x="263725" y="357388"/>
                  </a:cubicBezTo>
                  <a:cubicBezTo>
                    <a:pt x="262409" y="357926"/>
                    <a:pt x="261094" y="358440"/>
                    <a:pt x="259762" y="358946"/>
                  </a:cubicBezTo>
                  <a:cubicBezTo>
                    <a:pt x="255717" y="360489"/>
                    <a:pt x="251619" y="361903"/>
                    <a:pt x="247462" y="363143"/>
                  </a:cubicBezTo>
                  <a:cubicBezTo>
                    <a:pt x="246334" y="363486"/>
                    <a:pt x="245194" y="363797"/>
                    <a:pt x="244058" y="364116"/>
                  </a:cubicBezTo>
                  <a:cubicBezTo>
                    <a:pt x="239634" y="365347"/>
                    <a:pt x="235161" y="366432"/>
                    <a:pt x="230637" y="367325"/>
                  </a:cubicBezTo>
                  <a:cubicBezTo>
                    <a:pt x="229772" y="367496"/>
                    <a:pt x="228899" y="367632"/>
                    <a:pt x="228035" y="367787"/>
                  </a:cubicBezTo>
                  <a:cubicBezTo>
                    <a:pt x="223199" y="368660"/>
                    <a:pt x="218337" y="369381"/>
                    <a:pt x="213414" y="369851"/>
                  </a:cubicBezTo>
                  <a:cubicBezTo>
                    <a:pt x="212892" y="369903"/>
                    <a:pt x="212369" y="369928"/>
                    <a:pt x="211847" y="369975"/>
                  </a:cubicBezTo>
                  <a:cubicBezTo>
                    <a:pt x="206590" y="370426"/>
                    <a:pt x="201272" y="370709"/>
                    <a:pt x="195919" y="370709"/>
                  </a:cubicBezTo>
                  <a:cubicBezTo>
                    <a:pt x="192810" y="370709"/>
                    <a:pt x="189705" y="370629"/>
                    <a:pt x="186620" y="370474"/>
                  </a:cubicBezTo>
                  <a:cubicBezTo>
                    <a:pt x="184164" y="370350"/>
                    <a:pt x="181725" y="370139"/>
                    <a:pt x="179289" y="369920"/>
                  </a:cubicBezTo>
                  <a:cubicBezTo>
                    <a:pt x="178704" y="369860"/>
                    <a:pt x="178106" y="369836"/>
                    <a:pt x="177520" y="369780"/>
                  </a:cubicBezTo>
                  <a:cubicBezTo>
                    <a:pt x="174710" y="369493"/>
                    <a:pt x="171927" y="369126"/>
                    <a:pt x="169161" y="368712"/>
                  </a:cubicBezTo>
                  <a:cubicBezTo>
                    <a:pt x="168966" y="368680"/>
                    <a:pt x="168759" y="368660"/>
                    <a:pt x="168563" y="368628"/>
                  </a:cubicBezTo>
                  <a:cubicBezTo>
                    <a:pt x="165829" y="368214"/>
                    <a:pt x="163118" y="367716"/>
                    <a:pt x="160432" y="367177"/>
                  </a:cubicBezTo>
                  <a:cubicBezTo>
                    <a:pt x="160181" y="367125"/>
                    <a:pt x="159926" y="367085"/>
                    <a:pt x="159682" y="367038"/>
                  </a:cubicBezTo>
                  <a:cubicBezTo>
                    <a:pt x="157152" y="366516"/>
                    <a:pt x="154653" y="365918"/>
                    <a:pt x="152157" y="365299"/>
                  </a:cubicBezTo>
                  <a:cubicBezTo>
                    <a:pt x="151723" y="365192"/>
                    <a:pt x="151284" y="365092"/>
                    <a:pt x="150850" y="364981"/>
                  </a:cubicBezTo>
                  <a:cubicBezTo>
                    <a:pt x="148606" y="364399"/>
                    <a:pt x="146385" y="363749"/>
                    <a:pt x="144173" y="363080"/>
                  </a:cubicBezTo>
                  <a:cubicBezTo>
                    <a:pt x="143464" y="362865"/>
                    <a:pt x="142742" y="362661"/>
                    <a:pt x="142025" y="362442"/>
                  </a:cubicBezTo>
                  <a:cubicBezTo>
                    <a:pt x="140068" y="361820"/>
                    <a:pt x="138130" y="361150"/>
                    <a:pt x="136197" y="360465"/>
                  </a:cubicBezTo>
                  <a:cubicBezTo>
                    <a:pt x="135225" y="360122"/>
                    <a:pt x="134252" y="359787"/>
                    <a:pt x="133291" y="359429"/>
                  </a:cubicBezTo>
                  <a:cubicBezTo>
                    <a:pt x="131570" y="358783"/>
                    <a:pt x="129864" y="358097"/>
                    <a:pt x="128166" y="357403"/>
                  </a:cubicBezTo>
                  <a:cubicBezTo>
                    <a:pt x="127014" y="356929"/>
                    <a:pt x="125870" y="356467"/>
                    <a:pt x="124725" y="355969"/>
                  </a:cubicBezTo>
                  <a:cubicBezTo>
                    <a:pt x="124032" y="355666"/>
                    <a:pt x="123355" y="355347"/>
                    <a:pt x="122669" y="355036"/>
                  </a:cubicBezTo>
                  <a:lnTo>
                    <a:pt x="144664" y="289076"/>
                  </a:lnTo>
                  <a:lnTo>
                    <a:pt x="158898" y="289076"/>
                  </a:lnTo>
                  <a:lnTo>
                    <a:pt x="170377" y="306295"/>
                  </a:lnTo>
                  <a:cubicBezTo>
                    <a:pt x="173414" y="310847"/>
                    <a:pt x="178493" y="313566"/>
                    <a:pt x="183961" y="313566"/>
                  </a:cubicBezTo>
                  <a:lnTo>
                    <a:pt x="195919" y="313566"/>
                  </a:lnTo>
                  <a:cubicBezTo>
                    <a:pt x="204923" y="313566"/>
                    <a:pt x="212246" y="306243"/>
                    <a:pt x="212246" y="297239"/>
                  </a:cubicBezTo>
                  <a:lnTo>
                    <a:pt x="212246" y="256422"/>
                  </a:lnTo>
                  <a:lnTo>
                    <a:pt x="195919" y="256422"/>
                  </a:lnTo>
                  <a:lnTo>
                    <a:pt x="195919" y="297239"/>
                  </a:lnTo>
                  <a:lnTo>
                    <a:pt x="183961" y="297239"/>
                  </a:lnTo>
                  <a:lnTo>
                    <a:pt x="172481" y="280024"/>
                  </a:lnTo>
                  <a:cubicBezTo>
                    <a:pt x="169445" y="275467"/>
                    <a:pt x="164366" y="272749"/>
                    <a:pt x="158898" y="272749"/>
                  </a:cubicBezTo>
                  <a:lnTo>
                    <a:pt x="144664" y="272749"/>
                  </a:lnTo>
                  <a:cubicBezTo>
                    <a:pt x="137624" y="272749"/>
                    <a:pt x="131398" y="277242"/>
                    <a:pt x="129186" y="283910"/>
                  </a:cubicBezTo>
                  <a:lnTo>
                    <a:pt x="107952" y="347602"/>
                  </a:lnTo>
                  <a:cubicBezTo>
                    <a:pt x="53313" y="316767"/>
                    <a:pt x="16327" y="258196"/>
                    <a:pt x="16327" y="191116"/>
                  </a:cubicBezTo>
                  <a:cubicBezTo>
                    <a:pt x="16327" y="142188"/>
                    <a:pt x="36767" y="96661"/>
                    <a:pt x="69994" y="63648"/>
                  </a:cubicBezTo>
                  <a:lnTo>
                    <a:pt x="80238" y="84129"/>
                  </a:lnTo>
                  <a:cubicBezTo>
                    <a:pt x="83012" y="89697"/>
                    <a:pt x="88604" y="93156"/>
                    <a:pt x="94843" y="93156"/>
                  </a:cubicBezTo>
                  <a:lnTo>
                    <a:pt x="114286" y="93156"/>
                  </a:lnTo>
                  <a:lnTo>
                    <a:pt x="114286" y="133973"/>
                  </a:lnTo>
                  <a:cubicBezTo>
                    <a:pt x="114286" y="142977"/>
                    <a:pt x="121609" y="150300"/>
                    <a:pt x="130613" y="150300"/>
                  </a:cubicBezTo>
                  <a:lnTo>
                    <a:pt x="182375" y="150300"/>
                  </a:lnTo>
                  <a:cubicBezTo>
                    <a:pt x="188924" y="150300"/>
                    <a:pt x="194807" y="146418"/>
                    <a:pt x="197382" y="140407"/>
                  </a:cubicBezTo>
                  <a:lnTo>
                    <a:pt x="217626" y="93156"/>
                  </a:lnTo>
                  <a:lnTo>
                    <a:pt x="253062" y="93156"/>
                  </a:lnTo>
                  <a:cubicBezTo>
                    <a:pt x="262066" y="93156"/>
                    <a:pt x="269389" y="85834"/>
                    <a:pt x="269389" y="76830"/>
                  </a:cubicBezTo>
                  <a:lnTo>
                    <a:pt x="269389" y="60503"/>
                  </a:lnTo>
                  <a:lnTo>
                    <a:pt x="253062" y="60503"/>
                  </a:lnTo>
                  <a:lnTo>
                    <a:pt x="253062" y="76830"/>
                  </a:lnTo>
                  <a:lnTo>
                    <a:pt x="217626" y="76830"/>
                  </a:lnTo>
                  <a:cubicBezTo>
                    <a:pt x="211077" y="76830"/>
                    <a:pt x="205195" y="80717"/>
                    <a:pt x="202619" y="86727"/>
                  </a:cubicBezTo>
                  <a:lnTo>
                    <a:pt x="182375" y="133973"/>
                  </a:lnTo>
                  <a:lnTo>
                    <a:pt x="130613" y="133973"/>
                  </a:lnTo>
                  <a:lnTo>
                    <a:pt x="130613" y="93156"/>
                  </a:lnTo>
                  <a:cubicBezTo>
                    <a:pt x="130613" y="84156"/>
                    <a:pt x="123290" y="76830"/>
                    <a:pt x="114286" y="76830"/>
                  </a:cubicBezTo>
                  <a:lnTo>
                    <a:pt x="94843" y="76830"/>
                  </a:lnTo>
                  <a:lnTo>
                    <a:pt x="82562" y="52285"/>
                  </a:lnTo>
                  <a:cubicBezTo>
                    <a:pt x="91729" y="44743"/>
                    <a:pt x="101583" y="37999"/>
                    <a:pt x="112166" y="32358"/>
                  </a:cubicBezTo>
                  <a:cubicBezTo>
                    <a:pt x="112883" y="31984"/>
                    <a:pt x="113592" y="31597"/>
                    <a:pt x="114318" y="31231"/>
                  </a:cubicBezTo>
                  <a:cubicBezTo>
                    <a:pt x="118384" y="29142"/>
                    <a:pt x="122513" y="27164"/>
                    <a:pt x="126759" y="25379"/>
                  </a:cubicBezTo>
                  <a:cubicBezTo>
                    <a:pt x="127185" y="25200"/>
                    <a:pt x="127631" y="25052"/>
                    <a:pt x="128058" y="24881"/>
                  </a:cubicBezTo>
                  <a:cubicBezTo>
                    <a:pt x="131733" y="23370"/>
                    <a:pt x="135487" y="22007"/>
                    <a:pt x="139282" y="20743"/>
                  </a:cubicBezTo>
                  <a:cubicBezTo>
                    <a:pt x="140645" y="20285"/>
                    <a:pt x="142017" y="19843"/>
                    <a:pt x="143395" y="19428"/>
                  </a:cubicBezTo>
                  <a:cubicBezTo>
                    <a:pt x="147322" y="18220"/>
                    <a:pt x="151300" y="17108"/>
                    <a:pt x="155337" y="16180"/>
                  </a:cubicBezTo>
                  <a:cubicBezTo>
                    <a:pt x="155649" y="16103"/>
                    <a:pt x="155960" y="16008"/>
                    <a:pt x="156271" y="15940"/>
                  </a:cubicBezTo>
                  <a:lnTo>
                    <a:pt x="155079" y="10666"/>
                  </a:lnTo>
                  <a:lnTo>
                    <a:pt x="152679" y="0"/>
                  </a:lnTo>
                  <a:cubicBezTo>
                    <a:pt x="152416" y="56"/>
                    <a:pt x="152165" y="148"/>
                    <a:pt x="151902" y="211"/>
                  </a:cubicBezTo>
                  <a:cubicBezTo>
                    <a:pt x="147354" y="1256"/>
                    <a:pt x="142858" y="2511"/>
                    <a:pt x="138393" y="3887"/>
                  </a:cubicBezTo>
                  <a:cubicBezTo>
                    <a:pt x="136807" y="4372"/>
                    <a:pt x="135240" y="4907"/>
                    <a:pt x="133674" y="5430"/>
                  </a:cubicBezTo>
                  <a:cubicBezTo>
                    <a:pt x="130207" y="6593"/>
                    <a:pt x="126766" y="7868"/>
                    <a:pt x="123363" y="9232"/>
                  </a:cubicBezTo>
                  <a:cubicBezTo>
                    <a:pt x="122123" y="9730"/>
                    <a:pt x="120867" y="10189"/>
                    <a:pt x="119639" y="10710"/>
                  </a:cubicBezTo>
                  <a:cubicBezTo>
                    <a:pt x="114980" y="12684"/>
                    <a:pt x="110392" y="14840"/>
                    <a:pt x="105895" y="17176"/>
                  </a:cubicBezTo>
                  <a:cubicBezTo>
                    <a:pt x="105688" y="17280"/>
                    <a:pt x="105493" y="17395"/>
                    <a:pt x="105290" y="17503"/>
                  </a:cubicBezTo>
                  <a:cubicBezTo>
                    <a:pt x="100630" y="19942"/>
                    <a:pt x="96082" y="22605"/>
                    <a:pt x="91618" y="25418"/>
                  </a:cubicBezTo>
                  <a:cubicBezTo>
                    <a:pt x="91542" y="25466"/>
                    <a:pt x="91462" y="25518"/>
                    <a:pt x="91387" y="25566"/>
                  </a:cubicBezTo>
                  <a:cubicBezTo>
                    <a:pt x="82793" y="31003"/>
                    <a:pt x="74546" y="37034"/>
                    <a:pt x="66857" y="43771"/>
                  </a:cubicBezTo>
                  <a:cubicBezTo>
                    <a:pt x="66482" y="44105"/>
                    <a:pt x="66227" y="44520"/>
                    <a:pt x="65928" y="44914"/>
                  </a:cubicBezTo>
                  <a:cubicBezTo>
                    <a:pt x="25275" y="81323"/>
                    <a:pt x="0" y="134157"/>
                    <a:pt x="0" y="191116"/>
                  </a:cubicBezTo>
                  <a:cubicBezTo>
                    <a:pt x="0" y="267818"/>
                    <a:pt x="44328" y="334329"/>
                    <a:pt x="108686" y="366476"/>
                  </a:cubicBezTo>
                  <a:cubicBezTo>
                    <a:pt x="108801" y="366539"/>
                    <a:pt x="108873" y="366647"/>
                    <a:pt x="108989" y="366702"/>
                  </a:cubicBezTo>
                  <a:cubicBezTo>
                    <a:pt x="109447" y="366930"/>
                    <a:pt x="109910" y="367118"/>
                    <a:pt x="110368" y="367340"/>
                  </a:cubicBezTo>
                  <a:cubicBezTo>
                    <a:pt x="112011" y="368138"/>
                    <a:pt x="113672" y="368875"/>
                    <a:pt x="115338" y="369633"/>
                  </a:cubicBezTo>
                  <a:cubicBezTo>
                    <a:pt x="118117" y="370880"/>
                    <a:pt x="120907" y="372072"/>
                    <a:pt x="123721" y="373192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9" name="Google Shape;3889;p19"/>
            <p:cNvSpPr/>
            <p:nvPr/>
          </p:nvSpPr>
          <p:spPr>
            <a:xfrm>
              <a:off x="190012" y="1718430"/>
              <a:ext cx="104356" cy="81632"/>
            </a:xfrm>
            <a:custGeom>
              <a:avLst/>
              <a:gdLst/>
              <a:ahLst/>
              <a:cxnLst/>
              <a:rect l="l" t="t" r="r" b="b"/>
              <a:pathLst>
                <a:path w="104356" h="81632" extrusionOk="0">
                  <a:moveTo>
                    <a:pt x="75176" y="17690"/>
                  </a:moveTo>
                  <a:lnTo>
                    <a:pt x="52579" y="23342"/>
                  </a:lnTo>
                  <a:lnTo>
                    <a:pt x="41869" y="7275"/>
                  </a:lnTo>
                  <a:cubicBezTo>
                    <a:pt x="38831" y="2718"/>
                    <a:pt x="33753" y="0"/>
                    <a:pt x="28285" y="0"/>
                  </a:cubicBezTo>
                  <a:lnTo>
                    <a:pt x="16327" y="0"/>
                  </a:lnTo>
                  <a:cubicBezTo>
                    <a:pt x="7322" y="0"/>
                    <a:pt x="0" y="7327"/>
                    <a:pt x="0" y="16327"/>
                  </a:cubicBezTo>
                  <a:lnTo>
                    <a:pt x="0" y="37441"/>
                  </a:lnTo>
                  <a:cubicBezTo>
                    <a:pt x="0" y="41797"/>
                    <a:pt x="1698" y="45895"/>
                    <a:pt x="4783" y="48980"/>
                  </a:cubicBezTo>
                  <a:lnTo>
                    <a:pt x="32653" y="76850"/>
                  </a:lnTo>
                  <a:cubicBezTo>
                    <a:pt x="35691" y="79895"/>
                    <a:pt x="39904" y="81633"/>
                    <a:pt x="44197" y="81633"/>
                  </a:cubicBezTo>
                  <a:lnTo>
                    <a:pt x="76587" y="81633"/>
                  </a:lnTo>
                  <a:cubicBezTo>
                    <a:pt x="82825" y="81633"/>
                    <a:pt x="88417" y="78174"/>
                    <a:pt x="91191" y="72613"/>
                  </a:cubicBezTo>
                  <a:lnTo>
                    <a:pt x="102627" y="49733"/>
                  </a:lnTo>
                  <a:cubicBezTo>
                    <a:pt x="105780" y="43439"/>
                    <a:pt x="104540" y="35862"/>
                    <a:pt x="99566" y="30884"/>
                  </a:cubicBezTo>
                  <a:lnTo>
                    <a:pt x="90677" y="21995"/>
                  </a:lnTo>
                  <a:cubicBezTo>
                    <a:pt x="86643" y="17945"/>
                    <a:pt x="80669" y="16303"/>
                    <a:pt x="75176" y="17690"/>
                  </a:cubicBezTo>
                  <a:close/>
                  <a:moveTo>
                    <a:pt x="76587" y="65306"/>
                  </a:moveTo>
                  <a:lnTo>
                    <a:pt x="44197" y="65306"/>
                  </a:lnTo>
                  <a:lnTo>
                    <a:pt x="16327" y="37441"/>
                  </a:lnTo>
                  <a:lnTo>
                    <a:pt x="16327" y="16327"/>
                  </a:lnTo>
                  <a:lnTo>
                    <a:pt x="28285" y="16327"/>
                  </a:lnTo>
                  <a:lnTo>
                    <a:pt x="38995" y="32394"/>
                  </a:lnTo>
                  <a:cubicBezTo>
                    <a:pt x="42817" y="38119"/>
                    <a:pt x="49845" y="40837"/>
                    <a:pt x="56529" y="39179"/>
                  </a:cubicBezTo>
                  <a:lnTo>
                    <a:pt x="79126" y="33531"/>
                  </a:lnTo>
                  <a:lnTo>
                    <a:pt x="88027" y="4242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0" name="Google Shape;3890;p19"/>
            <p:cNvSpPr/>
            <p:nvPr/>
          </p:nvSpPr>
          <p:spPr>
            <a:xfrm>
              <a:off x="404620" y="1669450"/>
              <a:ext cx="103760" cy="89796"/>
            </a:xfrm>
            <a:custGeom>
              <a:avLst/>
              <a:gdLst/>
              <a:ahLst/>
              <a:cxnLst/>
              <a:rect l="l" t="t" r="r" b="b"/>
              <a:pathLst>
                <a:path w="103760" h="89796" extrusionOk="0">
                  <a:moveTo>
                    <a:pt x="32767" y="0"/>
                  </a:moveTo>
                  <a:cubicBezTo>
                    <a:pt x="29534" y="0"/>
                    <a:pt x="26405" y="949"/>
                    <a:pt x="23711" y="2747"/>
                  </a:cubicBezTo>
                  <a:lnTo>
                    <a:pt x="7272" y="13700"/>
                  </a:lnTo>
                  <a:cubicBezTo>
                    <a:pt x="428" y="18256"/>
                    <a:pt x="-1956" y="27237"/>
                    <a:pt x="1720" y="34591"/>
                  </a:cubicBezTo>
                  <a:lnTo>
                    <a:pt x="13770" y="58670"/>
                  </a:lnTo>
                  <a:cubicBezTo>
                    <a:pt x="15157" y="61448"/>
                    <a:pt x="17304" y="63756"/>
                    <a:pt x="19972" y="65367"/>
                  </a:cubicBezTo>
                  <a:lnTo>
                    <a:pt x="56814" y="87473"/>
                  </a:lnTo>
                  <a:cubicBezTo>
                    <a:pt x="59345" y="88991"/>
                    <a:pt x="62251" y="89796"/>
                    <a:pt x="65205" y="89796"/>
                  </a:cubicBezTo>
                  <a:lnTo>
                    <a:pt x="87434" y="89796"/>
                  </a:lnTo>
                  <a:cubicBezTo>
                    <a:pt x="96438" y="89796"/>
                    <a:pt x="103761" y="82474"/>
                    <a:pt x="103761" y="73470"/>
                  </a:cubicBezTo>
                  <a:lnTo>
                    <a:pt x="103761" y="54868"/>
                  </a:lnTo>
                  <a:cubicBezTo>
                    <a:pt x="103761" y="47832"/>
                    <a:pt x="99273" y="41602"/>
                    <a:pt x="92600" y="39382"/>
                  </a:cubicBezTo>
                  <a:lnTo>
                    <a:pt x="76904" y="34148"/>
                  </a:lnTo>
                  <a:cubicBezTo>
                    <a:pt x="76904" y="34148"/>
                    <a:pt x="76896" y="34148"/>
                    <a:pt x="76887" y="34132"/>
                  </a:cubicBezTo>
                  <a:lnTo>
                    <a:pt x="64339" y="9041"/>
                  </a:lnTo>
                  <a:cubicBezTo>
                    <a:pt x="61565" y="3464"/>
                    <a:pt x="55973" y="0"/>
                    <a:pt x="49735" y="0"/>
                  </a:cubicBezTo>
                  <a:close/>
                  <a:moveTo>
                    <a:pt x="62290" y="41446"/>
                  </a:moveTo>
                  <a:cubicBezTo>
                    <a:pt x="62290" y="41446"/>
                    <a:pt x="62299" y="41454"/>
                    <a:pt x="62299" y="41454"/>
                  </a:cubicBezTo>
                  <a:cubicBezTo>
                    <a:pt x="64252" y="45349"/>
                    <a:pt x="67596" y="48246"/>
                    <a:pt x="71729" y="49626"/>
                  </a:cubicBezTo>
                  <a:lnTo>
                    <a:pt x="87434" y="54868"/>
                  </a:lnTo>
                  <a:lnTo>
                    <a:pt x="87434" y="73470"/>
                  </a:lnTo>
                  <a:lnTo>
                    <a:pt x="65205" y="73470"/>
                  </a:lnTo>
                  <a:lnTo>
                    <a:pt x="28366" y="51363"/>
                  </a:lnTo>
                  <a:lnTo>
                    <a:pt x="16317" y="27284"/>
                  </a:lnTo>
                  <a:lnTo>
                    <a:pt x="32767" y="16327"/>
                  </a:lnTo>
                  <a:lnTo>
                    <a:pt x="49735" y="16327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1" name="Google Shape;3891;p19"/>
            <p:cNvSpPr/>
            <p:nvPr/>
          </p:nvSpPr>
          <p:spPr>
            <a:xfrm>
              <a:off x="279804" y="1449049"/>
              <a:ext cx="359188" cy="163258"/>
            </a:xfrm>
            <a:custGeom>
              <a:avLst/>
              <a:gdLst/>
              <a:ahLst/>
              <a:cxnLst/>
              <a:rect l="l" t="t" r="r" b="b"/>
              <a:pathLst>
                <a:path w="359188" h="163258" extrusionOk="0">
                  <a:moveTo>
                    <a:pt x="4787" y="80893"/>
                  </a:moveTo>
                  <a:lnTo>
                    <a:pt x="89800" y="119537"/>
                  </a:lnTo>
                  <a:lnTo>
                    <a:pt x="89800" y="126903"/>
                  </a:lnTo>
                  <a:cubicBezTo>
                    <a:pt x="89800" y="130379"/>
                    <a:pt x="92012" y="133480"/>
                    <a:pt x="95301" y="134616"/>
                  </a:cubicBezTo>
                  <a:lnTo>
                    <a:pt x="176934" y="162820"/>
                  </a:lnTo>
                  <a:cubicBezTo>
                    <a:pt x="177790" y="163116"/>
                    <a:pt x="178699" y="163259"/>
                    <a:pt x="179596" y="163259"/>
                  </a:cubicBezTo>
                  <a:cubicBezTo>
                    <a:pt x="180493" y="163259"/>
                    <a:pt x="181402" y="163116"/>
                    <a:pt x="182259" y="162813"/>
                  </a:cubicBezTo>
                  <a:lnTo>
                    <a:pt x="263892" y="134608"/>
                  </a:lnTo>
                  <a:cubicBezTo>
                    <a:pt x="267180" y="133480"/>
                    <a:pt x="269393" y="130379"/>
                    <a:pt x="269393" y="126894"/>
                  </a:cubicBezTo>
                  <a:lnTo>
                    <a:pt x="269393" y="119529"/>
                  </a:lnTo>
                  <a:lnTo>
                    <a:pt x="342862" y="86134"/>
                  </a:lnTo>
                  <a:lnTo>
                    <a:pt x="342862" y="114279"/>
                  </a:lnTo>
                  <a:lnTo>
                    <a:pt x="359189" y="114279"/>
                  </a:lnTo>
                  <a:lnTo>
                    <a:pt x="359189" y="73463"/>
                  </a:lnTo>
                  <a:lnTo>
                    <a:pt x="359149" y="73463"/>
                  </a:lnTo>
                  <a:cubicBezTo>
                    <a:pt x="359149" y="73375"/>
                    <a:pt x="359181" y="73291"/>
                    <a:pt x="359181" y="73212"/>
                  </a:cubicBezTo>
                  <a:cubicBezTo>
                    <a:pt x="359082" y="69923"/>
                    <a:pt x="357008" y="67005"/>
                    <a:pt x="353932" y="65841"/>
                  </a:cubicBezTo>
                  <a:lnTo>
                    <a:pt x="182502" y="535"/>
                  </a:lnTo>
                  <a:cubicBezTo>
                    <a:pt x="180625" y="-178"/>
                    <a:pt x="178568" y="-178"/>
                    <a:pt x="176683" y="535"/>
                  </a:cubicBezTo>
                  <a:lnTo>
                    <a:pt x="5254" y="65841"/>
                  </a:lnTo>
                  <a:cubicBezTo>
                    <a:pt x="2176" y="67017"/>
                    <a:pt x="104" y="69923"/>
                    <a:pt x="4" y="73212"/>
                  </a:cubicBezTo>
                  <a:cubicBezTo>
                    <a:pt x="-96" y="76500"/>
                    <a:pt x="1794" y="79529"/>
                    <a:pt x="4787" y="80893"/>
                  </a:cubicBezTo>
                  <a:close/>
                  <a:moveTo>
                    <a:pt x="253066" y="121079"/>
                  </a:moveTo>
                  <a:lnTo>
                    <a:pt x="179596" y="146462"/>
                  </a:lnTo>
                  <a:lnTo>
                    <a:pt x="106127" y="121079"/>
                  </a:lnTo>
                  <a:lnTo>
                    <a:pt x="106127" y="79537"/>
                  </a:lnTo>
                  <a:lnTo>
                    <a:pt x="130338" y="72271"/>
                  </a:lnTo>
                  <a:cubicBezTo>
                    <a:pt x="142403" y="68648"/>
                    <a:pt x="154732" y="66388"/>
                    <a:pt x="167124" y="65483"/>
                  </a:cubicBezTo>
                  <a:cubicBezTo>
                    <a:pt x="167646" y="65439"/>
                    <a:pt x="168169" y="65455"/>
                    <a:pt x="168690" y="65423"/>
                  </a:cubicBezTo>
                  <a:cubicBezTo>
                    <a:pt x="169612" y="65367"/>
                    <a:pt x="170536" y="65367"/>
                    <a:pt x="171465" y="65327"/>
                  </a:cubicBezTo>
                  <a:lnTo>
                    <a:pt x="171433" y="122442"/>
                  </a:lnTo>
                  <a:lnTo>
                    <a:pt x="187760" y="122442"/>
                  </a:lnTo>
                  <a:lnTo>
                    <a:pt x="187791" y="65327"/>
                  </a:lnTo>
                  <a:cubicBezTo>
                    <a:pt x="188249" y="65351"/>
                    <a:pt x="188717" y="65351"/>
                    <a:pt x="189171" y="65375"/>
                  </a:cubicBezTo>
                  <a:cubicBezTo>
                    <a:pt x="189932" y="65415"/>
                    <a:pt x="190689" y="65407"/>
                    <a:pt x="191450" y="65455"/>
                  </a:cubicBezTo>
                  <a:cubicBezTo>
                    <a:pt x="203835" y="66340"/>
                    <a:pt x="216160" y="68576"/>
                    <a:pt x="228233" y="72167"/>
                  </a:cubicBezTo>
                  <a:lnTo>
                    <a:pt x="253066" y="79553"/>
                  </a:lnTo>
                  <a:close/>
                  <a:moveTo>
                    <a:pt x="179596" y="16894"/>
                  </a:moveTo>
                  <a:lnTo>
                    <a:pt x="329832" y="74124"/>
                  </a:lnTo>
                  <a:lnTo>
                    <a:pt x="269393" y="101604"/>
                  </a:lnTo>
                  <a:lnTo>
                    <a:pt x="269393" y="73463"/>
                  </a:lnTo>
                  <a:cubicBezTo>
                    <a:pt x="269393" y="72566"/>
                    <a:pt x="269245" y="71685"/>
                    <a:pt x="268970" y="70868"/>
                  </a:cubicBezTo>
                  <a:cubicBezTo>
                    <a:pt x="268778" y="70322"/>
                    <a:pt x="268464" y="69839"/>
                    <a:pt x="268177" y="69349"/>
                  </a:cubicBezTo>
                  <a:cubicBezTo>
                    <a:pt x="268029" y="69106"/>
                    <a:pt x="267950" y="68819"/>
                    <a:pt x="267774" y="68592"/>
                  </a:cubicBezTo>
                  <a:cubicBezTo>
                    <a:pt x="267452" y="68149"/>
                    <a:pt x="267009" y="67807"/>
                    <a:pt x="266595" y="67440"/>
                  </a:cubicBezTo>
                  <a:cubicBezTo>
                    <a:pt x="266363" y="67237"/>
                    <a:pt x="266183" y="66974"/>
                    <a:pt x="265932" y="66794"/>
                  </a:cubicBezTo>
                  <a:cubicBezTo>
                    <a:pt x="265614" y="66567"/>
                    <a:pt x="265211" y="66451"/>
                    <a:pt x="264853" y="66272"/>
                  </a:cubicBezTo>
                  <a:cubicBezTo>
                    <a:pt x="264430" y="66061"/>
                    <a:pt x="264040" y="65790"/>
                    <a:pt x="263573" y="65642"/>
                  </a:cubicBezTo>
                  <a:lnTo>
                    <a:pt x="233538" y="56630"/>
                  </a:lnTo>
                  <a:cubicBezTo>
                    <a:pt x="220086" y="52600"/>
                    <a:pt x="206346" y="50125"/>
                    <a:pt x="192535" y="49164"/>
                  </a:cubicBezTo>
                  <a:cubicBezTo>
                    <a:pt x="192412" y="49156"/>
                    <a:pt x="192291" y="49156"/>
                    <a:pt x="192160" y="49144"/>
                  </a:cubicBezTo>
                  <a:cubicBezTo>
                    <a:pt x="187971" y="48861"/>
                    <a:pt x="179318" y="48706"/>
                    <a:pt x="179182" y="48706"/>
                  </a:cubicBezTo>
                  <a:cubicBezTo>
                    <a:pt x="176257" y="48706"/>
                    <a:pt x="173342" y="48885"/>
                    <a:pt x="170429" y="49025"/>
                  </a:cubicBezTo>
                  <a:cubicBezTo>
                    <a:pt x="168902" y="49096"/>
                    <a:pt x="167368" y="49088"/>
                    <a:pt x="165841" y="49204"/>
                  </a:cubicBezTo>
                  <a:cubicBezTo>
                    <a:pt x="152069" y="50200"/>
                    <a:pt x="138374" y="52704"/>
                    <a:pt x="124969" y="56761"/>
                  </a:cubicBezTo>
                  <a:lnTo>
                    <a:pt x="95899" y="65562"/>
                  </a:lnTo>
                  <a:lnTo>
                    <a:pt x="95611" y="65642"/>
                  </a:lnTo>
                  <a:lnTo>
                    <a:pt x="95596" y="65654"/>
                  </a:lnTo>
                  <a:cubicBezTo>
                    <a:pt x="94910" y="65857"/>
                    <a:pt x="94316" y="66208"/>
                    <a:pt x="93727" y="66567"/>
                  </a:cubicBezTo>
                  <a:cubicBezTo>
                    <a:pt x="93579" y="66655"/>
                    <a:pt x="93392" y="66698"/>
                    <a:pt x="93252" y="66794"/>
                  </a:cubicBezTo>
                  <a:cubicBezTo>
                    <a:pt x="91132" y="68297"/>
                    <a:pt x="89800" y="70764"/>
                    <a:pt x="89800" y="73463"/>
                  </a:cubicBezTo>
                  <a:lnTo>
                    <a:pt x="89800" y="101604"/>
                  </a:lnTo>
                  <a:lnTo>
                    <a:pt x="29361" y="74132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2" name="Google Shape;3892;p19"/>
            <p:cNvSpPr/>
            <p:nvPr/>
          </p:nvSpPr>
          <p:spPr>
            <a:xfrm>
              <a:off x="606340" y="1571491"/>
              <a:ext cx="48979" cy="48979"/>
            </a:xfrm>
            <a:custGeom>
              <a:avLst/>
              <a:gdLst/>
              <a:ahLst/>
              <a:cxnLst/>
              <a:rect l="l" t="t" r="r" b="b"/>
              <a:pathLst>
                <a:path w="48979" h="48979" extrusionOk="0">
                  <a:moveTo>
                    <a:pt x="0" y="24490"/>
                  </a:moveTo>
                  <a:lnTo>
                    <a:pt x="0" y="48980"/>
                  </a:lnTo>
                  <a:lnTo>
                    <a:pt x="16327" y="48980"/>
                  </a:lnTo>
                  <a:lnTo>
                    <a:pt x="16327" y="24490"/>
                  </a:lnTo>
                  <a:cubicBezTo>
                    <a:pt x="16327" y="19994"/>
                    <a:pt x="19986" y="16327"/>
                    <a:pt x="24490" y="16327"/>
                  </a:cubicBezTo>
                  <a:cubicBezTo>
                    <a:pt x="28994" y="16327"/>
                    <a:pt x="32653" y="19994"/>
                    <a:pt x="32653" y="24490"/>
                  </a:cubicBezTo>
                  <a:lnTo>
                    <a:pt x="32653" y="48980"/>
                  </a:lnTo>
                  <a:lnTo>
                    <a:pt x="48980" y="48980"/>
                  </a:lnTo>
                  <a:lnTo>
                    <a:pt x="48980" y="24490"/>
                  </a:lnTo>
                  <a:cubicBezTo>
                    <a:pt x="48980" y="10990"/>
                    <a:pt x="37990" y="0"/>
                    <a:pt x="24490" y="0"/>
                  </a:cubicBezTo>
                  <a:cubicBezTo>
                    <a:pt x="10990" y="0"/>
                    <a:pt x="0" y="10990"/>
                    <a:pt x="0" y="24490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3" name="Google Shape;3893;p19"/>
            <p:cNvSpPr/>
            <p:nvPr/>
          </p:nvSpPr>
          <p:spPr>
            <a:xfrm>
              <a:off x="622667" y="1644960"/>
              <a:ext cx="16326" cy="24489"/>
            </a:xfrm>
            <a:custGeom>
              <a:avLst/>
              <a:gdLst/>
              <a:ahLst/>
              <a:cxnLst/>
              <a:rect l="l" t="t" r="r" b="b"/>
              <a:pathLst>
                <a:path w="16326" h="24489" extrusionOk="0">
                  <a:moveTo>
                    <a:pt x="0" y="0"/>
                  </a:moveTo>
                  <a:lnTo>
                    <a:pt x="16327" y="0"/>
                  </a:lnTo>
                  <a:lnTo>
                    <a:pt x="16327" y="24490"/>
                  </a:lnTo>
                  <a:lnTo>
                    <a:pt x="0" y="24490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4" name="Google Shape;3894;p19"/>
            <p:cNvSpPr/>
            <p:nvPr/>
          </p:nvSpPr>
          <p:spPr>
            <a:xfrm>
              <a:off x="642138" y="1634374"/>
              <a:ext cx="26383" cy="29372"/>
            </a:xfrm>
            <a:custGeom>
              <a:avLst/>
              <a:gdLst/>
              <a:ahLst/>
              <a:cxnLst/>
              <a:rect l="l" t="t" r="r" b="b"/>
              <a:pathLst>
                <a:path w="26383" h="29372" extrusionOk="0">
                  <a:moveTo>
                    <a:pt x="0" y="8163"/>
                  </a:moveTo>
                  <a:lnTo>
                    <a:pt x="14142" y="0"/>
                  </a:lnTo>
                  <a:lnTo>
                    <a:pt x="26384" y="21209"/>
                  </a:lnTo>
                  <a:lnTo>
                    <a:pt x="12241" y="2937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5" name="Google Shape;3895;p19"/>
            <p:cNvSpPr/>
            <p:nvPr/>
          </p:nvSpPr>
          <p:spPr>
            <a:xfrm>
              <a:off x="593146" y="1634342"/>
              <a:ext cx="26383" cy="29372"/>
            </a:xfrm>
            <a:custGeom>
              <a:avLst/>
              <a:gdLst/>
              <a:ahLst/>
              <a:cxnLst/>
              <a:rect l="l" t="t" r="r" b="b"/>
              <a:pathLst>
                <a:path w="26383" h="29372" extrusionOk="0">
                  <a:moveTo>
                    <a:pt x="0" y="21209"/>
                  </a:moveTo>
                  <a:lnTo>
                    <a:pt x="12241" y="0"/>
                  </a:lnTo>
                  <a:lnTo>
                    <a:pt x="26384" y="8159"/>
                  </a:lnTo>
                  <a:lnTo>
                    <a:pt x="14139" y="29373"/>
                  </a:ln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6" name="Google Shape;3896;p19"/>
            <p:cNvSpPr/>
            <p:nvPr/>
          </p:nvSpPr>
          <p:spPr>
            <a:xfrm>
              <a:off x="443074" y="1693940"/>
              <a:ext cx="228572" cy="244898"/>
            </a:xfrm>
            <a:custGeom>
              <a:avLst/>
              <a:gdLst/>
              <a:ahLst/>
              <a:cxnLst/>
              <a:rect l="l" t="t" r="r" b="b"/>
              <a:pathLst>
                <a:path w="228572" h="244898" extrusionOk="0">
                  <a:moveTo>
                    <a:pt x="210448" y="82582"/>
                  </a:moveTo>
                  <a:cubicBezTo>
                    <a:pt x="211584" y="79755"/>
                    <a:pt x="212246" y="76694"/>
                    <a:pt x="212246" y="73470"/>
                  </a:cubicBezTo>
                  <a:lnTo>
                    <a:pt x="212246" y="24490"/>
                  </a:lnTo>
                  <a:cubicBezTo>
                    <a:pt x="212246" y="10990"/>
                    <a:pt x="201256" y="0"/>
                    <a:pt x="187756" y="0"/>
                  </a:cubicBezTo>
                  <a:lnTo>
                    <a:pt x="106123" y="0"/>
                  </a:lnTo>
                  <a:lnTo>
                    <a:pt x="106123" y="16327"/>
                  </a:lnTo>
                  <a:lnTo>
                    <a:pt x="114286" y="16327"/>
                  </a:lnTo>
                  <a:lnTo>
                    <a:pt x="114286" y="81633"/>
                  </a:lnTo>
                  <a:lnTo>
                    <a:pt x="106123" y="81633"/>
                  </a:lnTo>
                  <a:lnTo>
                    <a:pt x="106123" y="97960"/>
                  </a:lnTo>
                  <a:lnTo>
                    <a:pt x="138776" y="97960"/>
                  </a:lnTo>
                  <a:lnTo>
                    <a:pt x="138776" y="146939"/>
                  </a:lnTo>
                  <a:lnTo>
                    <a:pt x="81633" y="146939"/>
                  </a:lnTo>
                  <a:lnTo>
                    <a:pt x="81633" y="163266"/>
                  </a:lnTo>
                  <a:lnTo>
                    <a:pt x="114286" y="163266"/>
                  </a:lnTo>
                  <a:lnTo>
                    <a:pt x="114286" y="228572"/>
                  </a:lnTo>
                  <a:lnTo>
                    <a:pt x="0" y="228572"/>
                  </a:lnTo>
                  <a:lnTo>
                    <a:pt x="0" y="244899"/>
                  </a:lnTo>
                  <a:lnTo>
                    <a:pt x="179593" y="244899"/>
                  </a:lnTo>
                  <a:cubicBezTo>
                    <a:pt x="193093" y="244899"/>
                    <a:pt x="204082" y="233914"/>
                    <a:pt x="204082" y="220409"/>
                  </a:cubicBezTo>
                  <a:lnTo>
                    <a:pt x="204082" y="171429"/>
                  </a:lnTo>
                  <a:cubicBezTo>
                    <a:pt x="204082" y="168560"/>
                    <a:pt x="203497" y="165833"/>
                    <a:pt x="202579" y="163266"/>
                  </a:cubicBezTo>
                  <a:lnTo>
                    <a:pt x="204082" y="163266"/>
                  </a:lnTo>
                  <a:cubicBezTo>
                    <a:pt x="217582" y="163266"/>
                    <a:pt x="228572" y="152281"/>
                    <a:pt x="228572" y="138776"/>
                  </a:cubicBezTo>
                  <a:lnTo>
                    <a:pt x="228572" y="106123"/>
                  </a:lnTo>
                  <a:cubicBezTo>
                    <a:pt x="228572" y="94835"/>
                    <a:pt x="220859" y="85400"/>
                    <a:pt x="210448" y="82582"/>
                  </a:cubicBezTo>
                  <a:close/>
                  <a:moveTo>
                    <a:pt x="195919" y="24490"/>
                  </a:moveTo>
                  <a:lnTo>
                    <a:pt x="195919" y="73470"/>
                  </a:lnTo>
                  <a:cubicBezTo>
                    <a:pt x="195919" y="77970"/>
                    <a:pt x="192260" y="81633"/>
                    <a:pt x="187756" y="81633"/>
                  </a:cubicBezTo>
                  <a:lnTo>
                    <a:pt x="163266" y="81633"/>
                  </a:lnTo>
                  <a:lnTo>
                    <a:pt x="163266" y="16327"/>
                  </a:lnTo>
                  <a:lnTo>
                    <a:pt x="187756" y="16327"/>
                  </a:lnTo>
                  <a:cubicBezTo>
                    <a:pt x="192260" y="16327"/>
                    <a:pt x="195919" y="19994"/>
                    <a:pt x="195919" y="24490"/>
                  </a:cubicBezTo>
                  <a:close/>
                  <a:moveTo>
                    <a:pt x="130613" y="16327"/>
                  </a:moveTo>
                  <a:lnTo>
                    <a:pt x="146939" y="16327"/>
                  </a:lnTo>
                  <a:lnTo>
                    <a:pt x="146939" y="81633"/>
                  </a:lnTo>
                  <a:lnTo>
                    <a:pt x="130613" y="81633"/>
                  </a:lnTo>
                  <a:close/>
                  <a:moveTo>
                    <a:pt x="155103" y="97960"/>
                  </a:moveTo>
                  <a:lnTo>
                    <a:pt x="171429" y="97960"/>
                  </a:lnTo>
                  <a:lnTo>
                    <a:pt x="171429" y="146939"/>
                  </a:lnTo>
                  <a:lnTo>
                    <a:pt x="155103" y="146939"/>
                  </a:lnTo>
                  <a:close/>
                  <a:moveTo>
                    <a:pt x="130613" y="228572"/>
                  </a:moveTo>
                  <a:lnTo>
                    <a:pt x="130613" y="163266"/>
                  </a:lnTo>
                  <a:lnTo>
                    <a:pt x="146939" y="163266"/>
                  </a:lnTo>
                  <a:lnTo>
                    <a:pt x="146939" y="228572"/>
                  </a:lnTo>
                  <a:close/>
                  <a:moveTo>
                    <a:pt x="187756" y="171429"/>
                  </a:moveTo>
                  <a:lnTo>
                    <a:pt x="187756" y="220409"/>
                  </a:lnTo>
                  <a:cubicBezTo>
                    <a:pt x="187756" y="224909"/>
                    <a:pt x="184097" y="228572"/>
                    <a:pt x="179593" y="228572"/>
                  </a:cubicBezTo>
                  <a:lnTo>
                    <a:pt x="163266" y="228572"/>
                  </a:lnTo>
                  <a:lnTo>
                    <a:pt x="163266" y="163266"/>
                  </a:lnTo>
                  <a:lnTo>
                    <a:pt x="179593" y="163266"/>
                  </a:lnTo>
                  <a:cubicBezTo>
                    <a:pt x="184097" y="163266"/>
                    <a:pt x="187756" y="166933"/>
                    <a:pt x="187756" y="171429"/>
                  </a:cubicBezTo>
                  <a:close/>
                  <a:moveTo>
                    <a:pt x="212246" y="138776"/>
                  </a:moveTo>
                  <a:cubicBezTo>
                    <a:pt x="212246" y="143276"/>
                    <a:pt x="208587" y="146939"/>
                    <a:pt x="204082" y="146939"/>
                  </a:cubicBezTo>
                  <a:lnTo>
                    <a:pt x="187756" y="146939"/>
                  </a:lnTo>
                  <a:lnTo>
                    <a:pt x="187756" y="97960"/>
                  </a:lnTo>
                  <a:lnTo>
                    <a:pt x="204082" y="97960"/>
                  </a:lnTo>
                  <a:cubicBezTo>
                    <a:pt x="208587" y="97960"/>
                    <a:pt x="212246" y="101627"/>
                    <a:pt x="212246" y="106123"/>
                  </a:cubicBezTo>
                  <a:close/>
                </a:path>
              </a:pathLst>
            </a:custGeom>
            <a:solidFill>
              <a:srgbClr val="FFFFFF">
                <a:alpha val="4941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897" name="Google Shape;3897;p19"/>
          <p:cNvSpPr txBox="1"/>
          <p:nvPr/>
        </p:nvSpPr>
        <p:spPr>
          <a:xfrm>
            <a:off x="31626" y="268509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THE UNIVESITY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98" name="Google Shape;3898;p19"/>
          <p:cNvSpPr txBox="1"/>
          <p:nvPr/>
        </p:nvSpPr>
        <p:spPr>
          <a:xfrm>
            <a:off x="31626" y="4568194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COLLABOATIONS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99" name="Google Shape;3899;p19"/>
          <p:cNvSpPr txBox="1"/>
          <p:nvPr/>
        </p:nvSpPr>
        <p:spPr>
          <a:xfrm>
            <a:off x="31626" y="548796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INDUSTRY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00" name="Google Shape;3900;p19"/>
          <p:cNvSpPr txBox="1"/>
          <p:nvPr/>
        </p:nvSpPr>
        <p:spPr>
          <a:xfrm>
            <a:off x="31626" y="6407742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F8AECA"/>
                </a:solidFill>
                <a:latin typeface="Arial"/>
                <a:ea typeface="Arial"/>
                <a:cs typeface="Arial"/>
                <a:sym typeface="Arial"/>
              </a:rPr>
              <a:t>RESEARCH</a:t>
            </a:r>
            <a:endParaRPr sz="500" b="1" i="0" u="none" strike="noStrike" cap="none">
              <a:solidFill>
                <a:srgbClr val="F8AECA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3901" name="Google Shape;3901;p19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22509" y="4951242"/>
            <a:ext cx="565459" cy="565459"/>
          </a:xfrm>
          <a:prstGeom prst="rect">
            <a:avLst/>
          </a:prstGeom>
          <a:noFill/>
          <a:ln>
            <a:noFill/>
          </a:ln>
        </p:spPr>
      </p:pic>
      <p:sp>
        <p:nvSpPr>
          <p:cNvPr id="3902" name="Google Shape;3902;p19"/>
          <p:cNvSpPr txBox="1"/>
          <p:nvPr/>
        </p:nvSpPr>
        <p:spPr>
          <a:xfrm>
            <a:off x="31626" y="888367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DC88A7"/>
                </a:solidFill>
                <a:latin typeface="Arial"/>
                <a:ea typeface="Arial"/>
                <a:cs typeface="Arial"/>
                <a:sym typeface="Arial"/>
              </a:rPr>
              <a:t>AMRITA</a:t>
            </a:r>
            <a:endParaRPr sz="500" b="1" i="0" u="none" strike="noStrike" cap="none">
              <a:solidFill>
                <a:srgbClr val="DC88A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03" name="Google Shape;3903;p19"/>
          <p:cNvSpPr txBox="1"/>
          <p:nvPr/>
        </p:nvSpPr>
        <p:spPr>
          <a:xfrm>
            <a:off x="31626" y="1808869"/>
            <a:ext cx="763434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-US" sz="500" b="1" i="0" u="none" strike="noStrike" cap="none">
                <a:solidFill>
                  <a:srgbClr val="DC88A7"/>
                </a:solidFill>
                <a:latin typeface="Arial"/>
                <a:ea typeface="Arial"/>
                <a:cs typeface="Arial"/>
                <a:sym typeface="Arial"/>
              </a:rPr>
              <a:t>MISSION &amp; VISION</a:t>
            </a:r>
            <a:endParaRPr sz="500" b="1" i="0" u="none" strike="noStrike" cap="none">
              <a:solidFill>
                <a:srgbClr val="DC88A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04" name="Google Shape;3904;p19">
            <a:hlinkClick r:id="rId4" action="ppaction://hlinksldjump"/>
          </p:cNvPr>
          <p:cNvSpPr/>
          <p:nvPr/>
        </p:nvSpPr>
        <p:spPr>
          <a:xfrm>
            <a:off x="22745" y="315776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05" name="Google Shape;3905;p19">
            <a:hlinkClick r:id="" action="ppaction://noaction"/>
          </p:cNvPr>
          <p:cNvSpPr/>
          <p:nvPr/>
        </p:nvSpPr>
        <p:spPr>
          <a:xfrm>
            <a:off x="22745" y="3993100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06" name="Google Shape;3906;p19">
            <a:hlinkClick r:id="rId5" action="ppaction://hlinksldjump"/>
          </p:cNvPr>
          <p:cNvSpPr/>
          <p:nvPr/>
        </p:nvSpPr>
        <p:spPr>
          <a:xfrm>
            <a:off x="22745" y="1235107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07" name="Google Shape;3907;p19">
            <a:hlinkClick r:id="rId6" action="ppaction://hlinksldjump"/>
          </p:cNvPr>
          <p:cNvSpPr/>
          <p:nvPr/>
        </p:nvSpPr>
        <p:spPr>
          <a:xfrm>
            <a:off x="22745" y="2154438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08" name="Google Shape;3908;p19">
            <a:hlinkClick r:id="rId7" action="ppaction://hlinksldjump"/>
          </p:cNvPr>
          <p:cNvSpPr/>
          <p:nvPr/>
        </p:nvSpPr>
        <p:spPr>
          <a:xfrm>
            <a:off x="22745" y="3073769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09" name="Google Shape;3909;p19">
            <a:hlinkClick r:id="" action="ppaction://noaction"/>
          </p:cNvPr>
          <p:cNvSpPr/>
          <p:nvPr/>
        </p:nvSpPr>
        <p:spPr>
          <a:xfrm>
            <a:off x="22745" y="4912431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10" name="Google Shape;3910;p19">
            <a:hlinkClick r:id="rId8" action="ppaction://hlinksldjump"/>
          </p:cNvPr>
          <p:cNvSpPr/>
          <p:nvPr/>
        </p:nvSpPr>
        <p:spPr>
          <a:xfrm>
            <a:off x="22745" y="5831762"/>
            <a:ext cx="745958" cy="745958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11" name="Google Shape;3911;p19"/>
          <p:cNvSpPr txBox="1">
            <a:spLocks noGrp="1"/>
          </p:cNvSpPr>
          <p:nvPr>
            <p:ph type="body" idx="1"/>
          </p:nvPr>
        </p:nvSpPr>
        <p:spPr>
          <a:xfrm>
            <a:off x="1695450" y="1212369"/>
            <a:ext cx="10547350" cy="4664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</a:pPr>
            <a:r>
              <a:rPr lang="en-US"/>
              <a:t>Ranked 1st in India &amp; in World’s Top 100 (81st)</a:t>
            </a:r>
            <a:endParaRPr/>
          </a:p>
        </p:txBody>
      </p:sp>
      <p:sp>
        <p:nvSpPr>
          <p:cNvPr id="3912" name="Google Shape;3912;p19"/>
          <p:cNvSpPr txBox="1">
            <a:spLocks noGrp="1"/>
          </p:cNvSpPr>
          <p:nvPr>
            <p:ph type="body" idx="2"/>
          </p:nvPr>
        </p:nvSpPr>
        <p:spPr>
          <a:xfrm>
            <a:off x="1682750" y="757655"/>
            <a:ext cx="10560050" cy="5747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</a:pPr>
            <a:r>
              <a:rPr lang="en-US"/>
              <a:t>THE Impact Rankings 2021</a:t>
            </a:r>
            <a:endParaRPr/>
          </a:p>
        </p:txBody>
      </p:sp>
      <p:sp>
        <p:nvSpPr>
          <p:cNvPr id="3913" name="Google Shape;3913;p19"/>
          <p:cNvSpPr/>
          <p:nvPr/>
        </p:nvSpPr>
        <p:spPr>
          <a:xfrm rot="10800000">
            <a:off x="7782163" y="-31244"/>
            <a:ext cx="3965094" cy="475239"/>
          </a:xfrm>
          <a:custGeom>
            <a:avLst/>
            <a:gdLst/>
            <a:ahLst/>
            <a:cxnLst/>
            <a:rect l="l" t="t" r="r" b="b"/>
            <a:pathLst>
              <a:path w="9101148" h="1090823" extrusionOk="0">
                <a:moveTo>
                  <a:pt x="8011181" y="0"/>
                </a:moveTo>
                <a:lnTo>
                  <a:pt x="0" y="0"/>
                </a:lnTo>
                <a:lnTo>
                  <a:pt x="0" y="1090823"/>
                </a:lnTo>
                <a:lnTo>
                  <a:pt x="8555736" y="1090823"/>
                </a:lnTo>
                <a:lnTo>
                  <a:pt x="8556593" y="1090823"/>
                </a:lnTo>
                <a:lnTo>
                  <a:pt x="9101148" y="1090823"/>
                </a:lnTo>
                <a:cubicBezTo>
                  <a:pt x="8837578" y="1090823"/>
                  <a:pt x="8617674" y="903866"/>
                  <a:pt x="8566817" y="655331"/>
                </a:cubicBezTo>
                <a:lnTo>
                  <a:pt x="8556593" y="553913"/>
                </a:lnTo>
                <a:lnTo>
                  <a:pt x="8556593" y="545412"/>
                </a:lnTo>
                <a:lnTo>
                  <a:pt x="8545512" y="435492"/>
                </a:lnTo>
                <a:cubicBezTo>
                  <a:pt x="8494655" y="186957"/>
                  <a:pt x="8274751" y="0"/>
                  <a:pt x="8011181" y="0"/>
                </a:cubicBezTo>
                <a:close/>
              </a:path>
            </a:pathLst>
          </a:custGeom>
          <a:solidFill>
            <a:srgbClr val="BFBFBF"/>
          </a:solidFill>
          <a:ln w="127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14" name="Google Shape;3914;p19"/>
          <p:cNvSpPr/>
          <p:nvPr/>
        </p:nvSpPr>
        <p:spPr>
          <a:xfrm rot="10800000">
            <a:off x="9865296" y="-31244"/>
            <a:ext cx="3965094" cy="475239"/>
          </a:xfrm>
          <a:custGeom>
            <a:avLst/>
            <a:gdLst/>
            <a:ahLst/>
            <a:cxnLst/>
            <a:rect l="l" t="t" r="r" b="b"/>
            <a:pathLst>
              <a:path w="9101148" h="1090823" extrusionOk="0">
                <a:moveTo>
                  <a:pt x="8011181" y="0"/>
                </a:moveTo>
                <a:lnTo>
                  <a:pt x="0" y="0"/>
                </a:lnTo>
                <a:lnTo>
                  <a:pt x="0" y="1090823"/>
                </a:lnTo>
                <a:lnTo>
                  <a:pt x="8555736" y="1090823"/>
                </a:lnTo>
                <a:lnTo>
                  <a:pt x="8556593" y="1090823"/>
                </a:lnTo>
                <a:lnTo>
                  <a:pt x="9101148" y="1090823"/>
                </a:lnTo>
                <a:cubicBezTo>
                  <a:pt x="8837578" y="1090823"/>
                  <a:pt x="8617674" y="903866"/>
                  <a:pt x="8566817" y="655331"/>
                </a:cubicBezTo>
                <a:lnTo>
                  <a:pt x="8556593" y="553913"/>
                </a:lnTo>
                <a:lnTo>
                  <a:pt x="8556593" y="545412"/>
                </a:lnTo>
                <a:lnTo>
                  <a:pt x="8545512" y="435492"/>
                </a:lnTo>
                <a:cubicBezTo>
                  <a:pt x="8494655" y="186957"/>
                  <a:pt x="8274751" y="0"/>
                  <a:pt x="8011181" y="0"/>
                </a:cubicBezTo>
                <a:close/>
              </a:path>
            </a:pathLst>
          </a:custGeom>
          <a:solidFill>
            <a:srgbClr val="BFBFBF"/>
          </a:solidFill>
          <a:ln w="127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15" name="Google Shape;3915;p19">
            <a:hlinkClick r:id="rId9" action="ppaction://hlinksldjump"/>
          </p:cNvPr>
          <p:cNvSpPr txBox="1"/>
          <p:nvPr/>
        </p:nvSpPr>
        <p:spPr>
          <a:xfrm>
            <a:off x="8084690" y="61341"/>
            <a:ext cx="1991532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ACREDITATIONS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16" name="Google Shape;3916;p19">
            <a:hlinkClick r:id="rId10" action="ppaction://hlinksldjump"/>
          </p:cNvPr>
          <p:cNvSpPr txBox="1"/>
          <p:nvPr/>
        </p:nvSpPr>
        <p:spPr>
          <a:xfrm>
            <a:off x="10121279" y="61341"/>
            <a:ext cx="2070721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RECOGNITIONS</a:t>
            </a: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3917" name="Google Shape;3917;p19" descr="Graphical user interface, application&#10;&#10;Description automatically generated"/>
          <p:cNvPicPr preferRelativeResize="0"/>
          <p:nvPr/>
        </p:nvPicPr>
        <p:blipFill rotWithShape="1">
          <a:blip r:embed="rId11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763646" y="789035"/>
            <a:ext cx="3054975" cy="69431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918" name="Google Shape;3918;p19"/>
          <p:cNvGrpSpPr/>
          <p:nvPr/>
        </p:nvGrpSpPr>
        <p:grpSpPr>
          <a:xfrm>
            <a:off x="1129445" y="2003026"/>
            <a:ext cx="4596185" cy="1952702"/>
            <a:chOff x="459158" y="1798135"/>
            <a:chExt cx="4596185" cy="1952702"/>
          </a:xfrm>
        </p:grpSpPr>
        <p:grpSp>
          <p:nvGrpSpPr>
            <p:cNvPr id="3919" name="Google Shape;3919;p19"/>
            <p:cNvGrpSpPr/>
            <p:nvPr/>
          </p:nvGrpSpPr>
          <p:grpSpPr>
            <a:xfrm>
              <a:off x="459158" y="1798135"/>
              <a:ext cx="2767467" cy="1952702"/>
              <a:chOff x="97208" y="1798135"/>
              <a:chExt cx="2767467" cy="1952702"/>
            </a:xfrm>
          </p:grpSpPr>
          <p:pic>
            <p:nvPicPr>
              <p:cNvPr id="3920" name="Google Shape;3920;p19" descr="A picture containing text, person, posing&#10;&#10;Description automatically generated"/>
              <p:cNvPicPr preferRelativeResize="0"/>
              <p:nvPr/>
            </p:nvPicPr>
            <p:blipFill rotWithShape="1">
              <a:blip r:embed="rId12" cstate="email">
                <a:alphaModFix/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97208" y="1798135"/>
                <a:ext cx="1220439" cy="1952702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921" name="Google Shape;3921;p19"/>
              <p:cNvSpPr/>
              <p:nvPr/>
            </p:nvSpPr>
            <p:spPr>
              <a:xfrm>
                <a:off x="1311575" y="2197709"/>
                <a:ext cx="1553100" cy="1553100"/>
              </a:xfrm>
              <a:prstGeom prst="rect">
                <a:avLst/>
              </a:prstGeom>
              <a:solidFill>
                <a:srgbClr val="C5192D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pic>
            <p:nvPicPr>
              <p:cNvPr id="3922" name="Google Shape;3922;p19" descr="A picture containing logo&#10;&#10;Description automatically generated"/>
              <p:cNvPicPr preferRelativeResize="0"/>
              <p:nvPr/>
            </p:nvPicPr>
            <p:blipFill rotWithShape="1">
              <a:blip r:embed="rId13" cstate="email">
                <a:alphaModFix/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1477401" y="2357555"/>
                <a:ext cx="1296076" cy="129607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sp>
          <p:nvSpPr>
            <p:cNvPr id="3923" name="Google Shape;3923;p19"/>
            <p:cNvSpPr txBox="1"/>
            <p:nvPr/>
          </p:nvSpPr>
          <p:spPr>
            <a:xfrm>
              <a:off x="3149443" y="2830590"/>
              <a:ext cx="1905900" cy="8310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3"/>
                </a:buClr>
                <a:buSzPts val="1200"/>
                <a:buFont typeface="Arial"/>
                <a:buNone/>
              </a:pPr>
              <a:r>
                <a:rPr lang="en-US" sz="1200" b="0" i="0" u="none" strike="noStrike" cap="none">
                  <a:solidFill>
                    <a:schemeClr val="accent3"/>
                  </a:solidFill>
                  <a:latin typeface="Arial"/>
                  <a:ea typeface="Arial"/>
                  <a:cs typeface="Arial"/>
                  <a:sym typeface="Arial"/>
                </a:rPr>
                <a:t>32 lacs </a:t>
              </a:r>
              <a:r>
                <a:rPr lang="en-US" sz="1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Learners</a:t>
              </a:r>
              <a:br>
                <a:rPr lang="en-US" sz="1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</a:br>
              <a:r>
                <a:rPr lang="en-US" sz="1200" b="0" i="0" u="none" strike="noStrike" cap="none">
                  <a:solidFill>
                    <a:schemeClr val="accent3"/>
                  </a:solidFill>
                  <a:latin typeface="Arial"/>
                  <a:ea typeface="Arial"/>
                  <a:cs typeface="Arial"/>
                  <a:sym typeface="Arial"/>
                </a:rPr>
                <a:t>12,000+</a:t>
              </a:r>
              <a:r>
                <a:rPr lang="en-US" sz="1200" b="0" i="0" u="none" strike="noStrike" cap="none">
                  <a:solidFill>
                    <a:schemeClr val="accent6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1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Schools</a:t>
              </a:r>
              <a:br>
                <a:rPr lang="en-US" sz="1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</a:br>
              <a:r>
                <a:rPr lang="en-US" sz="1200" b="0" i="0" u="none" strike="noStrike" cap="none">
                  <a:solidFill>
                    <a:schemeClr val="accent3"/>
                  </a:solidFill>
                  <a:latin typeface="Arial"/>
                  <a:ea typeface="Arial"/>
                  <a:cs typeface="Arial"/>
                  <a:sym typeface="Arial"/>
                </a:rPr>
                <a:t>54,000</a:t>
              </a:r>
              <a:r>
                <a:rPr lang="en-US" sz="1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 Teachers Trained</a:t>
              </a:r>
              <a:br>
                <a:rPr lang="en-US" sz="1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</a:br>
              <a:r>
                <a:rPr lang="en-US" sz="1200" b="0" i="0" u="none" strike="noStrike" cap="none">
                  <a:solidFill>
                    <a:schemeClr val="accent3"/>
                  </a:solidFill>
                  <a:latin typeface="Arial"/>
                  <a:ea typeface="Arial"/>
                  <a:cs typeface="Arial"/>
                  <a:sym typeface="Arial"/>
                </a:rPr>
                <a:t>4,500+</a:t>
              </a:r>
              <a:r>
                <a:rPr lang="en-US" sz="1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 Colleges</a:t>
              </a:r>
              <a:endPara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4" name="Google Shape;3924;p19"/>
            <p:cNvSpPr txBox="1"/>
            <p:nvPr/>
          </p:nvSpPr>
          <p:spPr>
            <a:xfrm>
              <a:off x="3241165" y="2193101"/>
              <a:ext cx="1537200" cy="523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Arial"/>
                <a:buNone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Quality</a:t>
              </a:r>
              <a:br>
                <a:rPr lang="en-US" sz="14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</a:br>
              <a:r>
                <a:rPr lang="en-US" sz="14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Education</a:t>
              </a: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925" name="Google Shape;3925;p19"/>
          <p:cNvGrpSpPr/>
          <p:nvPr/>
        </p:nvGrpSpPr>
        <p:grpSpPr>
          <a:xfrm>
            <a:off x="1125890" y="4153767"/>
            <a:ext cx="4315984" cy="2207783"/>
            <a:chOff x="455603" y="3948875"/>
            <a:chExt cx="4315984" cy="2207783"/>
          </a:xfrm>
        </p:grpSpPr>
        <p:grpSp>
          <p:nvGrpSpPr>
            <p:cNvPr id="3926" name="Google Shape;3926;p19"/>
            <p:cNvGrpSpPr/>
            <p:nvPr/>
          </p:nvGrpSpPr>
          <p:grpSpPr>
            <a:xfrm>
              <a:off x="455603" y="3948875"/>
              <a:ext cx="2767468" cy="1952702"/>
              <a:chOff x="93653" y="3948875"/>
              <a:chExt cx="2767468" cy="1952702"/>
            </a:xfrm>
          </p:grpSpPr>
          <p:pic>
            <p:nvPicPr>
              <p:cNvPr id="3927" name="Google Shape;3927;p19" descr="A picture containing person, window&#10;&#10;Description automatically generated"/>
              <p:cNvPicPr preferRelativeResize="0"/>
              <p:nvPr/>
            </p:nvPicPr>
            <p:blipFill rotWithShape="1">
              <a:blip r:embed="rId14" cstate="email">
                <a:alphaModFix/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93653" y="3948875"/>
                <a:ext cx="1220439" cy="1952702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928" name="Google Shape;3928;p19"/>
              <p:cNvSpPr/>
              <p:nvPr/>
            </p:nvSpPr>
            <p:spPr>
              <a:xfrm>
                <a:off x="1308021" y="4348449"/>
                <a:ext cx="1553100" cy="1553100"/>
              </a:xfrm>
              <a:prstGeom prst="rect">
                <a:avLst/>
              </a:prstGeom>
              <a:solidFill>
                <a:srgbClr val="4C9F3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pic>
            <p:nvPicPr>
              <p:cNvPr id="3929" name="Google Shape;3929;p19" descr="Logo&#10;&#10;Description automatically generated"/>
              <p:cNvPicPr preferRelativeResize="0"/>
              <p:nvPr/>
            </p:nvPicPr>
            <p:blipFill rotWithShape="1">
              <a:blip r:embed="rId15" cstate="email">
                <a:alphaModFix/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1450630" y="4462894"/>
                <a:ext cx="1296076" cy="129607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sp>
          <p:nvSpPr>
            <p:cNvPr id="3930" name="Google Shape;3930;p19"/>
            <p:cNvSpPr txBox="1"/>
            <p:nvPr/>
          </p:nvSpPr>
          <p:spPr>
            <a:xfrm>
              <a:off x="3218487" y="4956058"/>
              <a:ext cx="1553100" cy="1200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3"/>
                </a:buClr>
                <a:buSzPts val="1200"/>
                <a:buFont typeface="Arial"/>
                <a:buNone/>
              </a:pPr>
              <a:r>
                <a:rPr lang="en-US" sz="1200" b="0" i="0" u="none" strike="noStrike" cap="none">
                  <a:solidFill>
                    <a:schemeClr val="accent3"/>
                  </a:solidFill>
                  <a:latin typeface="Arial"/>
                  <a:ea typeface="Arial"/>
                  <a:cs typeface="Arial"/>
                  <a:sym typeface="Arial"/>
                </a:rPr>
                <a:t>₹ 630 Crores</a:t>
              </a:r>
              <a:r>
                <a:rPr lang="en-US" sz="1200" b="0" i="0" u="none" strike="noStrike" cap="none">
                  <a:solidFill>
                    <a:schemeClr val="accent6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1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of Charitable Medical Care</a:t>
              </a: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3"/>
                </a:buClr>
                <a:buSzPts val="1200"/>
                <a:buFont typeface="Arial"/>
                <a:buNone/>
              </a:pPr>
              <a:r>
                <a:rPr lang="en-US" sz="1200" b="0" i="0" u="none" strike="noStrike" cap="none">
                  <a:solidFill>
                    <a:schemeClr val="accent3"/>
                  </a:solidFill>
                  <a:latin typeface="Arial"/>
                  <a:ea typeface="Arial"/>
                  <a:cs typeface="Arial"/>
                  <a:sym typeface="Arial"/>
                </a:rPr>
                <a:t>47 lacs Patients</a:t>
              </a:r>
              <a:r>
                <a:rPr lang="en-US" sz="1200" b="0" i="0" u="none" strike="noStrike" cap="none">
                  <a:solidFill>
                    <a:schemeClr val="accent6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1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Received Free </a:t>
              </a:r>
              <a:br>
                <a:rPr lang="en-US" sz="1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</a:br>
              <a:r>
                <a:rPr lang="en-US" sz="1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Treatment</a:t>
              </a:r>
              <a:endPara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1" name="Google Shape;3931;p19"/>
            <p:cNvSpPr txBox="1"/>
            <p:nvPr/>
          </p:nvSpPr>
          <p:spPr>
            <a:xfrm>
              <a:off x="3233230" y="4362837"/>
              <a:ext cx="1537200" cy="523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Arial"/>
                <a:buNone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Good Health</a:t>
              </a: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Arial"/>
                <a:buNone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&amp; Wellbeing</a:t>
              </a: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932" name="Google Shape;3932;p19"/>
          <p:cNvGrpSpPr/>
          <p:nvPr/>
        </p:nvGrpSpPr>
        <p:grpSpPr>
          <a:xfrm>
            <a:off x="5610591" y="2003026"/>
            <a:ext cx="4388084" cy="1952702"/>
            <a:chOff x="5237331" y="1798135"/>
            <a:chExt cx="4388084" cy="1952702"/>
          </a:xfrm>
        </p:grpSpPr>
        <p:grpSp>
          <p:nvGrpSpPr>
            <p:cNvPr id="3933" name="Google Shape;3933;p19"/>
            <p:cNvGrpSpPr/>
            <p:nvPr/>
          </p:nvGrpSpPr>
          <p:grpSpPr>
            <a:xfrm>
              <a:off x="5237331" y="1798135"/>
              <a:ext cx="2767467" cy="1952702"/>
              <a:chOff x="5353050" y="1798135"/>
              <a:chExt cx="2767467" cy="1952702"/>
            </a:xfrm>
          </p:grpSpPr>
          <p:pic>
            <p:nvPicPr>
              <p:cNvPr id="3934" name="Google Shape;3934;p19" descr="A picture containing person, person, older&#10;&#10;Description automatically generated"/>
              <p:cNvPicPr preferRelativeResize="0"/>
              <p:nvPr/>
            </p:nvPicPr>
            <p:blipFill rotWithShape="1">
              <a:blip r:embed="rId16" cstate="email">
                <a:alphaModFix/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5353050" y="1798135"/>
                <a:ext cx="1220439" cy="1952702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935" name="Google Shape;3935;p19"/>
              <p:cNvSpPr/>
              <p:nvPr/>
            </p:nvSpPr>
            <p:spPr>
              <a:xfrm>
                <a:off x="6567417" y="2197709"/>
                <a:ext cx="1553100" cy="1553100"/>
              </a:xfrm>
              <a:prstGeom prst="rect">
                <a:avLst/>
              </a:prstGeom>
              <a:solidFill>
                <a:srgbClr val="FF3A2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pic>
            <p:nvPicPr>
              <p:cNvPr id="3936" name="Google Shape;3936;p19" descr="A picture containing graphical user interface&#10;&#10;Description automatically generated"/>
              <p:cNvPicPr preferRelativeResize="0"/>
              <p:nvPr/>
            </p:nvPicPr>
            <p:blipFill rotWithShape="1">
              <a:blip r:embed="rId17" cstate="email">
                <a:alphaModFix/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6710026" y="2308214"/>
                <a:ext cx="1296076" cy="129607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sp>
          <p:nvSpPr>
            <p:cNvPr id="3937" name="Google Shape;3937;p19"/>
            <p:cNvSpPr txBox="1"/>
            <p:nvPr/>
          </p:nvSpPr>
          <p:spPr>
            <a:xfrm>
              <a:off x="8004815" y="2759809"/>
              <a:ext cx="1620600" cy="8310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3"/>
                </a:buClr>
                <a:buSzPts val="1200"/>
                <a:buFont typeface="Arial"/>
                <a:buNone/>
              </a:pPr>
              <a:r>
                <a:rPr lang="en-US" sz="1200" b="0" i="0" u="none" strike="noStrike" cap="none">
                  <a:solidFill>
                    <a:schemeClr val="accent3"/>
                  </a:solidFill>
                  <a:latin typeface="Arial"/>
                  <a:ea typeface="Arial"/>
                  <a:cs typeface="Arial"/>
                  <a:sym typeface="Arial"/>
                </a:rPr>
                <a:t>300,000+</a:t>
              </a:r>
              <a:r>
                <a:rPr lang="en-US" sz="1200" b="0" i="0" u="none" strike="noStrike" cap="none">
                  <a:solidFill>
                    <a:schemeClr val="accent6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1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Women Empowered</a:t>
              </a: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3"/>
                </a:buClr>
                <a:buSzPts val="1200"/>
                <a:buFont typeface="Arial"/>
                <a:buNone/>
              </a:pPr>
              <a:r>
                <a:rPr lang="en-US" sz="1200" b="0" i="0" u="none" strike="noStrike" cap="none">
                  <a:solidFill>
                    <a:schemeClr val="accent3"/>
                  </a:solidFill>
                  <a:latin typeface="Arial"/>
                  <a:ea typeface="Arial"/>
                  <a:cs typeface="Arial"/>
                  <a:sym typeface="Arial"/>
                </a:rPr>
                <a:t>6,300+</a:t>
              </a:r>
              <a:r>
                <a:rPr lang="en-US" sz="1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 Vocational Trained</a:t>
              </a:r>
              <a:endPara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8" name="Google Shape;3938;p19"/>
            <p:cNvSpPr txBox="1"/>
            <p:nvPr/>
          </p:nvSpPr>
          <p:spPr>
            <a:xfrm>
              <a:off x="8004826" y="2197709"/>
              <a:ext cx="1537200" cy="523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Arial"/>
                <a:buNone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Gender</a:t>
              </a: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Arial"/>
                <a:buNone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Equality</a:t>
              </a: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939" name="Google Shape;3939;p19"/>
          <p:cNvGrpSpPr/>
          <p:nvPr/>
        </p:nvGrpSpPr>
        <p:grpSpPr>
          <a:xfrm>
            <a:off x="5580783" y="4153767"/>
            <a:ext cx="4326567" cy="2193763"/>
            <a:chOff x="5207523" y="3948875"/>
            <a:chExt cx="4326567" cy="2193763"/>
          </a:xfrm>
        </p:grpSpPr>
        <p:grpSp>
          <p:nvGrpSpPr>
            <p:cNvPr id="3940" name="Google Shape;3940;p19"/>
            <p:cNvGrpSpPr/>
            <p:nvPr/>
          </p:nvGrpSpPr>
          <p:grpSpPr>
            <a:xfrm>
              <a:off x="5207523" y="3948875"/>
              <a:ext cx="2773539" cy="1952702"/>
              <a:chOff x="5323242" y="3948875"/>
              <a:chExt cx="2773539" cy="1952702"/>
            </a:xfrm>
          </p:grpSpPr>
          <p:pic>
            <p:nvPicPr>
              <p:cNvPr id="3941" name="Google Shape;3941;p19" descr="A group of women wearing colorful dresses&#10;&#10;Description automatically generated with medium confidence"/>
              <p:cNvPicPr preferRelativeResize="0"/>
              <p:nvPr/>
            </p:nvPicPr>
            <p:blipFill rotWithShape="1">
              <a:blip r:embed="rId18" cstate="email">
                <a:alphaModFix/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5323242" y="3948875"/>
                <a:ext cx="1220439" cy="1952702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942" name="Google Shape;3942;p19"/>
              <p:cNvSpPr/>
              <p:nvPr/>
            </p:nvSpPr>
            <p:spPr>
              <a:xfrm>
                <a:off x="6543681" y="4348449"/>
                <a:ext cx="1553100" cy="1553100"/>
              </a:xfrm>
              <a:prstGeom prst="rect">
                <a:avLst/>
              </a:prstGeom>
              <a:solidFill>
                <a:srgbClr val="26BDE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pic>
            <p:nvPicPr>
              <p:cNvPr id="3943" name="Google Shape;3943;p19" descr="Logo&#10;&#10;Description automatically generated"/>
              <p:cNvPicPr preferRelativeResize="0"/>
              <p:nvPr/>
            </p:nvPicPr>
            <p:blipFill rotWithShape="1">
              <a:blip r:embed="rId19" cstate="email">
                <a:alphaModFix/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6686290" y="4461017"/>
                <a:ext cx="1296076" cy="129607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sp>
          <p:nvSpPr>
            <p:cNvPr id="3944" name="Google Shape;3944;p19"/>
            <p:cNvSpPr txBox="1"/>
            <p:nvPr/>
          </p:nvSpPr>
          <p:spPr>
            <a:xfrm>
              <a:off x="7974789" y="4942038"/>
              <a:ext cx="1414800" cy="1200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3"/>
                </a:buClr>
                <a:buSzPts val="1200"/>
                <a:buFont typeface="Arial"/>
                <a:buNone/>
              </a:pPr>
              <a:r>
                <a:rPr lang="en-US" sz="1200" b="0" i="0" u="none" strike="noStrike" cap="none">
                  <a:solidFill>
                    <a:schemeClr val="accent3"/>
                  </a:solidFill>
                  <a:latin typeface="Arial"/>
                  <a:ea typeface="Arial"/>
                  <a:cs typeface="Arial"/>
                  <a:sym typeface="Arial"/>
                </a:rPr>
                <a:t>₹ 100 Crores</a:t>
              </a:r>
              <a:r>
                <a:rPr lang="en-US" sz="1200" b="0" i="0" u="none" strike="noStrike" cap="none">
                  <a:solidFill>
                    <a:schemeClr val="accent6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1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Funding</a:t>
              </a: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3"/>
                </a:buClr>
                <a:buSzPts val="1200"/>
                <a:buFont typeface="Arial"/>
                <a:buNone/>
              </a:pPr>
              <a:r>
                <a:rPr lang="en-US" sz="1200" b="0" i="0" u="none" strike="noStrike" cap="none">
                  <a:solidFill>
                    <a:schemeClr val="accent3"/>
                  </a:solidFill>
                  <a:latin typeface="Arial"/>
                  <a:ea typeface="Arial"/>
                  <a:cs typeface="Arial"/>
                  <a:sym typeface="Arial"/>
                </a:rPr>
                <a:t>5,000</a:t>
              </a:r>
              <a:r>
                <a:rPr lang="en-US" sz="1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 villages</a:t>
              </a: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3"/>
                </a:buClr>
                <a:buSzPts val="1200"/>
                <a:buFont typeface="Arial"/>
                <a:buNone/>
              </a:pPr>
              <a:r>
                <a:rPr lang="en-US" sz="1200" b="0" i="0" u="none" strike="noStrike" cap="none">
                  <a:solidFill>
                    <a:schemeClr val="accent3"/>
                  </a:solidFill>
                  <a:latin typeface="Arial"/>
                  <a:ea typeface="Arial"/>
                  <a:cs typeface="Arial"/>
                  <a:sym typeface="Arial"/>
                </a:rPr>
                <a:t>10 lacs </a:t>
              </a:r>
              <a:r>
                <a:rPr lang="en-US" sz="1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Beneficiaries Target</a:t>
              </a:r>
              <a:endPara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5" name="Google Shape;3945;p19"/>
            <p:cNvSpPr txBox="1"/>
            <p:nvPr/>
          </p:nvSpPr>
          <p:spPr>
            <a:xfrm>
              <a:off x="7996891" y="4367445"/>
              <a:ext cx="1537200" cy="523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Arial"/>
                <a:buNone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Clean Water</a:t>
              </a: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r>
                <a:rPr lang="en-US"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&amp; </a:t>
              </a:r>
              <a:r>
                <a:rPr lang="en-US" sz="14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Sanitation</a:t>
              </a: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946" name="Google Shape;3946;p19"/>
          <p:cNvGrpSpPr/>
          <p:nvPr/>
        </p:nvGrpSpPr>
        <p:grpSpPr>
          <a:xfrm>
            <a:off x="9998651" y="2302489"/>
            <a:ext cx="2188130" cy="4091066"/>
            <a:chOff x="9962100" y="2097597"/>
            <a:chExt cx="2188130" cy="4091066"/>
          </a:xfrm>
        </p:grpSpPr>
        <p:grpSp>
          <p:nvGrpSpPr>
            <p:cNvPr id="3947" name="Google Shape;3947;p19"/>
            <p:cNvGrpSpPr/>
            <p:nvPr/>
          </p:nvGrpSpPr>
          <p:grpSpPr>
            <a:xfrm>
              <a:off x="9978057" y="2097597"/>
              <a:ext cx="2048029" cy="1232291"/>
              <a:chOff x="9978057" y="2097597"/>
              <a:chExt cx="2048029" cy="1232291"/>
            </a:xfrm>
          </p:grpSpPr>
          <p:grpSp>
            <p:nvGrpSpPr>
              <p:cNvPr id="3948" name="Google Shape;3948;p19"/>
              <p:cNvGrpSpPr/>
              <p:nvPr/>
            </p:nvGrpSpPr>
            <p:grpSpPr>
              <a:xfrm>
                <a:off x="9978057" y="2100934"/>
                <a:ext cx="1395616" cy="1176447"/>
                <a:chOff x="1311575" y="2357806"/>
                <a:chExt cx="1553100" cy="1309200"/>
              </a:xfrm>
            </p:grpSpPr>
            <p:sp>
              <p:nvSpPr>
                <p:cNvPr id="3949" name="Google Shape;3949;p19"/>
                <p:cNvSpPr/>
                <p:nvPr/>
              </p:nvSpPr>
              <p:spPr>
                <a:xfrm>
                  <a:off x="1311575" y="2357806"/>
                  <a:ext cx="1553100" cy="1309200"/>
                </a:xfrm>
                <a:prstGeom prst="rect">
                  <a:avLst/>
                </a:prstGeom>
                <a:solidFill>
                  <a:srgbClr val="59595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pic>
              <p:nvPicPr>
                <p:cNvPr id="3950" name="Google Shape;3950;p19"/>
                <p:cNvPicPr preferRelativeResize="0"/>
                <p:nvPr/>
              </p:nvPicPr>
              <p:blipFill rotWithShape="1">
                <a:blip r:embed="rId20" cstate="email">
                  <a:alphaModFix/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>
                <a:xfrm>
                  <a:off x="1477401" y="2463755"/>
                  <a:ext cx="1296076" cy="1083675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sp>
            <p:nvSpPr>
              <p:cNvPr id="3951" name="Google Shape;3951;p19"/>
              <p:cNvSpPr/>
              <p:nvPr/>
            </p:nvSpPr>
            <p:spPr>
              <a:xfrm>
                <a:off x="11373661" y="2097597"/>
                <a:ext cx="367200" cy="566700"/>
              </a:xfrm>
              <a:prstGeom prst="rect">
                <a:avLst/>
              </a:prstGeom>
              <a:solidFill>
                <a:srgbClr val="FC68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pic>
            <p:nvPicPr>
              <p:cNvPr id="3952" name="Google Shape;3952;p19" descr="Icon&#10;&#10;Description automatically generated"/>
              <p:cNvPicPr preferRelativeResize="0"/>
              <p:nvPr/>
            </p:nvPicPr>
            <p:blipFill rotWithShape="1">
              <a:blip r:embed="rId21" cstate="email">
                <a:alphaModFix/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11400416" y="2145069"/>
                <a:ext cx="294195" cy="294195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953" name="Google Shape;3953;p19"/>
              <p:cNvSpPr/>
              <p:nvPr/>
            </p:nvSpPr>
            <p:spPr>
              <a:xfrm>
                <a:off x="11373661" y="2709175"/>
                <a:ext cx="367200" cy="566700"/>
              </a:xfrm>
              <a:prstGeom prst="rect">
                <a:avLst/>
              </a:prstGeom>
              <a:solidFill>
                <a:srgbClr val="1A476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pic>
            <p:nvPicPr>
              <p:cNvPr id="3954" name="Google Shape;3954;p19" descr="A picture containing text, weapon, brass knucks, scissors&#10;&#10;Description automatically generated"/>
              <p:cNvPicPr preferRelativeResize="0"/>
              <p:nvPr/>
            </p:nvPicPr>
            <p:blipFill rotWithShape="1">
              <a:blip r:embed="rId22" cstate="email">
                <a:alphaModFix/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11400416" y="2789817"/>
                <a:ext cx="294195" cy="294195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955" name="Google Shape;3955;p19"/>
              <p:cNvSpPr txBox="1"/>
              <p:nvPr/>
            </p:nvSpPr>
            <p:spPr>
              <a:xfrm>
                <a:off x="11312662" y="2468119"/>
                <a:ext cx="566700" cy="230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lt1"/>
                  </a:buClr>
                  <a:buSzPts val="900"/>
                  <a:buFont typeface="Arial"/>
                  <a:buNone/>
                </a:pPr>
                <a:r>
                  <a:rPr lang="en-US" sz="900" b="1" i="0" u="none" strike="noStrike" cap="none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rPr>
                  <a:t>SDG9</a:t>
                </a:r>
                <a:endParaRPr sz="900" b="1" i="0" u="none" strike="noStrike" cap="none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56" name="Google Shape;3956;p19"/>
              <p:cNvSpPr txBox="1"/>
              <p:nvPr/>
            </p:nvSpPr>
            <p:spPr>
              <a:xfrm>
                <a:off x="11291686" y="3099188"/>
                <a:ext cx="734400" cy="230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lt1"/>
                  </a:buClr>
                  <a:buSzPts val="900"/>
                  <a:buFont typeface="Arial"/>
                  <a:buNone/>
                </a:pPr>
                <a:r>
                  <a:rPr lang="en-US" sz="900" b="1" i="0" u="none" strike="noStrike" cap="none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rPr>
                  <a:t>SDG17</a:t>
                </a:r>
                <a:endParaRPr sz="900" b="1" i="0" u="none" strike="noStrike" cap="none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57" name="Google Shape;3957;p19"/>
            <p:cNvGrpSpPr/>
            <p:nvPr/>
          </p:nvGrpSpPr>
          <p:grpSpPr>
            <a:xfrm>
              <a:off x="9962100" y="3345475"/>
              <a:ext cx="2188130" cy="2843188"/>
              <a:chOff x="9962100" y="3345475"/>
              <a:chExt cx="2188130" cy="2843188"/>
            </a:xfrm>
          </p:grpSpPr>
          <p:grpSp>
            <p:nvGrpSpPr>
              <p:cNvPr id="3958" name="Google Shape;3958;p19"/>
              <p:cNvGrpSpPr/>
              <p:nvPr/>
            </p:nvGrpSpPr>
            <p:grpSpPr>
              <a:xfrm>
                <a:off x="9978040" y="3345475"/>
                <a:ext cx="2172190" cy="1516578"/>
                <a:chOff x="9978040" y="3345475"/>
                <a:chExt cx="2172190" cy="1516578"/>
              </a:xfrm>
            </p:grpSpPr>
            <p:grpSp>
              <p:nvGrpSpPr>
                <p:cNvPr id="3959" name="Google Shape;3959;p19"/>
                <p:cNvGrpSpPr/>
                <p:nvPr/>
              </p:nvGrpSpPr>
              <p:grpSpPr>
                <a:xfrm>
                  <a:off x="9980930" y="3345475"/>
                  <a:ext cx="2169300" cy="1516578"/>
                  <a:chOff x="9980930" y="3345475"/>
                  <a:chExt cx="2169300" cy="1516578"/>
                </a:xfrm>
              </p:grpSpPr>
              <p:sp>
                <p:nvSpPr>
                  <p:cNvPr id="3960" name="Google Shape;3960;p19"/>
                  <p:cNvSpPr txBox="1"/>
                  <p:nvPr/>
                </p:nvSpPr>
                <p:spPr>
                  <a:xfrm>
                    <a:off x="9980930" y="3846253"/>
                    <a:ext cx="2169300" cy="1015800"/>
                  </a:xfrm>
                  <a:prstGeom prst="rect">
                    <a:avLst/>
                  </a:prstGeom>
                  <a:noFill/>
                  <a:ln>
                    <a:noFill/>
                  </a:ln>
                </p:spPr>
                <p:txBody>
                  <a:bodyPr spcFirstLastPara="1" wrap="square" lIns="91425" tIns="45700" rIns="91425" bIns="45700" anchor="t" anchorCtr="0">
                    <a:sp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chemeClr val="accent3"/>
                      </a:buClr>
                      <a:buSzPts val="1200"/>
                      <a:buFont typeface="Arial"/>
                      <a:buNone/>
                    </a:pPr>
                    <a:r>
                      <a:rPr lang="en-US" sz="1200" b="0" i="0" u="none" strike="noStrike" cap="none">
                        <a:solidFill>
                          <a:schemeClr val="accent3"/>
                        </a:solidFill>
                        <a:latin typeface="Arial"/>
                        <a:ea typeface="Arial"/>
                        <a:cs typeface="Arial"/>
                        <a:sym typeface="Arial"/>
                      </a:rPr>
                      <a:t>184 </a:t>
                    </a:r>
                    <a:r>
                      <a:rPr lang="en-US" sz="1200" b="0" i="0" u="none" strike="noStrike" cap="none">
                        <a:solidFill>
                          <a:schemeClr val="dk1"/>
                        </a:solidFill>
                        <a:latin typeface="Arial"/>
                        <a:ea typeface="Arial"/>
                        <a:cs typeface="Arial"/>
                        <a:sym typeface="Arial"/>
                      </a:rPr>
                      <a:t>Start-ups incubated</a:t>
                    </a: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chemeClr val="accent3"/>
                      </a:buClr>
                      <a:buSzPts val="1200"/>
                      <a:buFont typeface="Arial"/>
                      <a:buNone/>
                    </a:pPr>
                    <a:r>
                      <a:rPr lang="en-US" sz="1200" b="0" i="0" u="none" strike="noStrike" cap="none">
                        <a:solidFill>
                          <a:schemeClr val="accent3"/>
                        </a:solidFill>
                        <a:latin typeface="Arial"/>
                        <a:ea typeface="Arial"/>
                        <a:cs typeface="Arial"/>
                        <a:sym typeface="Arial"/>
                      </a:rPr>
                      <a:t>100+</a:t>
                    </a:r>
                    <a:r>
                      <a:rPr lang="en-US" sz="1200" b="0" i="0" u="none" strike="noStrike" cap="none">
                        <a:solidFill>
                          <a:schemeClr val="accent6"/>
                        </a:solidFill>
                        <a:latin typeface="Arial"/>
                        <a:ea typeface="Arial"/>
                        <a:cs typeface="Arial"/>
                        <a:sym typeface="Arial"/>
                      </a:rPr>
                      <a:t> </a:t>
                    </a:r>
                    <a:r>
                      <a:rPr lang="en-US" sz="1200" b="0" i="0" u="none" strike="noStrike" cap="none">
                        <a:solidFill>
                          <a:schemeClr val="dk1"/>
                        </a:solidFill>
                        <a:latin typeface="Arial"/>
                        <a:ea typeface="Arial"/>
                        <a:cs typeface="Arial"/>
                        <a:sym typeface="Arial"/>
                      </a:rPr>
                      <a:t>Patents Awarded/Published</a:t>
                    </a: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chemeClr val="accent3"/>
                      </a:buClr>
                      <a:buSzPts val="1200"/>
                      <a:buFont typeface="Arial"/>
                      <a:buNone/>
                    </a:pPr>
                    <a:r>
                      <a:rPr lang="en-US" sz="1200" b="0" i="0" u="none" strike="noStrike" cap="none">
                        <a:solidFill>
                          <a:schemeClr val="accent3"/>
                        </a:solidFill>
                        <a:latin typeface="Arial"/>
                        <a:ea typeface="Arial"/>
                        <a:cs typeface="Arial"/>
                        <a:sym typeface="Arial"/>
                      </a:rPr>
                      <a:t>₹ 350 Crores</a:t>
                    </a:r>
                    <a:r>
                      <a:rPr lang="en-US" sz="1200" b="0" i="0" u="none" strike="noStrike" cap="none">
                        <a:solidFill>
                          <a:schemeClr val="accent6"/>
                        </a:solidFill>
                        <a:latin typeface="Arial"/>
                        <a:ea typeface="Arial"/>
                        <a:cs typeface="Arial"/>
                        <a:sym typeface="Arial"/>
                      </a:rPr>
                      <a:t> </a:t>
                    </a:r>
                    <a:r>
                      <a:rPr lang="en-US" sz="1200" b="0" i="0" u="none" strike="noStrike" cap="none">
                        <a:solidFill>
                          <a:schemeClr val="dk1"/>
                        </a:solidFill>
                        <a:latin typeface="Arial"/>
                        <a:ea typeface="Arial"/>
                        <a:cs typeface="Arial"/>
                        <a:sym typeface="Arial"/>
                      </a:rPr>
                      <a:t>Research Income</a:t>
                    </a:r>
                    <a:endParaRPr sz="12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961" name="Google Shape;3961;p19"/>
                  <p:cNvSpPr txBox="1"/>
                  <p:nvPr/>
                </p:nvSpPr>
                <p:spPr>
                  <a:xfrm>
                    <a:off x="10003036" y="3345475"/>
                    <a:ext cx="1905900" cy="523200"/>
                  </a:xfrm>
                  <a:prstGeom prst="rect">
                    <a:avLst/>
                  </a:prstGeom>
                  <a:noFill/>
                  <a:ln>
                    <a:noFill/>
                  </a:ln>
                </p:spPr>
                <p:txBody>
                  <a:bodyPr spcFirstLastPara="1" wrap="square" lIns="91425" tIns="45700" rIns="91425" bIns="45700" anchor="t" anchorCtr="0">
                    <a:sp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chemeClr val="dk1"/>
                      </a:buClr>
                      <a:buSzPts val="1400"/>
                      <a:buFont typeface="Arial"/>
                      <a:buNone/>
                    </a:pPr>
                    <a:r>
                      <a:rPr lang="en-US" sz="1400" b="0" i="0" u="none" strike="noStrike" cap="none">
                        <a:solidFill>
                          <a:schemeClr val="dk1"/>
                        </a:solidFill>
                        <a:latin typeface="Arial"/>
                        <a:ea typeface="Arial"/>
                        <a:cs typeface="Arial"/>
                        <a:sym typeface="Arial"/>
                      </a:rPr>
                      <a:t>Industry Innovation</a:t>
                    </a:r>
                    <a:br>
                      <a:rPr lang="en-US" sz="1400" b="0" i="0" u="none" strike="noStrike" cap="none">
                        <a:solidFill>
                          <a:schemeClr val="dk1"/>
                        </a:solidFill>
                        <a:latin typeface="Arial"/>
                        <a:ea typeface="Arial"/>
                        <a:cs typeface="Arial"/>
                        <a:sym typeface="Arial"/>
                      </a:rPr>
                    </a:br>
                    <a:r>
                      <a:rPr lang="en-US" sz="1400" b="0" i="0" u="none" strike="noStrike" cap="none">
                        <a:solidFill>
                          <a:schemeClr val="dk1"/>
                        </a:solidFill>
                        <a:latin typeface="Arial"/>
                        <a:ea typeface="Arial"/>
                        <a:cs typeface="Arial"/>
                        <a:sym typeface="Arial"/>
                      </a:rPr>
                      <a:t>&amp; Infrastructure</a:t>
                    </a: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cxnSp>
              <p:nvCxnSpPr>
                <p:cNvPr id="3962" name="Google Shape;3962;p19"/>
                <p:cNvCxnSpPr/>
                <p:nvPr/>
              </p:nvCxnSpPr>
              <p:spPr>
                <a:xfrm>
                  <a:off x="9980930" y="3419475"/>
                  <a:ext cx="0" cy="1337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accent2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3963" name="Google Shape;3963;p19"/>
                <p:cNvCxnSpPr/>
                <p:nvPr/>
              </p:nvCxnSpPr>
              <p:spPr>
                <a:xfrm>
                  <a:off x="9978040" y="3835292"/>
                  <a:ext cx="17811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accent4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</p:grpSp>
          <p:grpSp>
            <p:nvGrpSpPr>
              <p:cNvPr id="3964" name="Google Shape;3964;p19"/>
              <p:cNvGrpSpPr/>
              <p:nvPr/>
            </p:nvGrpSpPr>
            <p:grpSpPr>
              <a:xfrm>
                <a:off x="9962100" y="4856885"/>
                <a:ext cx="1928006" cy="1331778"/>
                <a:chOff x="9962100" y="4856885"/>
                <a:chExt cx="1928006" cy="1331778"/>
              </a:xfrm>
            </p:grpSpPr>
            <p:grpSp>
              <p:nvGrpSpPr>
                <p:cNvPr id="3965" name="Google Shape;3965;p19"/>
                <p:cNvGrpSpPr/>
                <p:nvPr/>
              </p:nvGrpSpPr>
              <p:grpSpPr>
                <a:xfrm>
                  <a:off x="9962100" y="4856885"/>
                  <a:ext cx="1928006" cy="1331778"/>
                  <a:chOff x="9962100" y="4856885"/>
                  <a:chExt cx="1928006" cy="1331778"/>
                </a:xfrm>
              </p:grpSpPr>
              <p:sp>
                <p:nvSpPr>
                  <p:cNvPr id="3966" name="Google Shape;3966;p19"/>
                  <p:cNvSpPr txBox="1"/>
                  <p:nvPr/>
                </p:nvSpPr>
                <p:spPr>
                  <a:xfrm>
                    <a:off x="9962100" y="5357663"/>
                    <a:ext cx="1905900" cy="831000"/>
                  </a:xfrm>
                  <a:prstGeom prst="rect">
                    <a:avLst/>
                  </a:prstGeom>
                  <a:noFill/>
                  <a:ln>
                    <a:noFill/>
                  </a:ln>
                </p:spPr>
                <p:txBody>
                  <a:bodyPr spcFirstLastPara="1" wrap="square" lIns="91425" tIns="45700" rIns="91425" bIns="45700" anchor="t" anchorCtr="0">
                    <a:sp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chemeClr val="accent3"/>
                      </a:buClr>
                      <a:buSzPts val="1200"/>
                      <a:buFont typeface="Arial"/>
                      <a:buNone/>
                    </a:pPr>
                    <a:r>
                      <a:rPr lang="en-US" sz="1200" b="0" i="0" u="none" strike="noStrike" cap="none">
                        <a:solidFill>
                          <a:schemeClr val="accent3"/>
                        </a:solidFill>
                        <a:latin typeface="Arial"/>
                        <a:ea typeface="Arial"/>
                        <a:cs typeface="Arial"/>
                        <a:sym typeface="Arial"/>
                      </a:rPr>
                      <a:t>325,000</a:t>
                    </a:r>
                    <a:r>
                      <a:rPr lang="en-US" sz="1200" b="0" i="0" u="none" strike="noStrike" cap="none">
                        <a:solidFill>
                          <a:schemeClr val="dk1"/>
                        </a:solidFill>
                        <a:latin typeface="Arial"/>
                        <a:ea typeface="Arial"/>
                        <a:cs typeface="Arial"/>
                        <a:sym typeface="Arial"/>
                      </a:rPr>
                      <a:t> beneficiaries</a:t>
                    </a: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chemeClr val="accent3"/>
                      </a:buClr>
                      <a:buSzPts val="1200"/>
                      <a:buFont typeface="Arial"/>
                      <a:buNone/>
                    </a:pPr>
                    <a:r>
                      <a:rPr lang="en-US" sz="1200" b="0" i="0" u="none" strike="noStrike" cap="none">
                        <a:solidFill>
                          <a:schemeClr val="accent3"/>
                        </a:solidFill>
                        <a:latin typeface="Arial"/>
                        <a:ea typeface="Arial"/>
                        <a:cs typeface="Arial"/>
                        <a:sym typeface="Arial"/>
                      </a:rPr>
                      <a:t>1,000,000+</a:t>
                    </a:r>
                    <a:r>
                      <a:rPr lang="en-US" sz="1200" b="0" i="0" u="none" strike="noStrike" cap="none">
                        <a:solidFill>
                          <a:schemeClr val="accent6"/>
                        </a:solidFill>
                        <a:latin typeface="Arial"/>
                        <a:ea typeface="Arial"/>
                        <a:cs typeface="Arial"/>
                        <a:sym typeface="Arial"/>
                      </a:rPr>
                      <a:t> </a:t>
                    </a:r>
                    <a:r>
                      <a:rPr lang="en-US" sz="1200" b="0" i="0" u="none" strike="noStrike" cap="none">
                        <a:solidFill>
                          <a:schemeClr val="dk1"/>
                        </a:solidFill>
                        <a:latin typeface="Arial"/>
                        <a:ea typeface="Arial"/>
                        <a:cs typeface="Arial"/>
                        <a:sym typeface="Arial"/>
                      </a:rPr>
                      <a:t>field hours</a:t>
                    </a: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chemeClr val="accent3"/>
                      </a:buClr>
                      <a:buSzPts val="1200"/>
                      <a:buFont typeface="Arial"/>
                      <a:buNone/>
                    </a:pPr>
                    <a:r>
                      <a:rPr lang="en-US" sz="1200" b="0" i="0" u="none" strike="noStrike" cap="none">
                        <a:solidFill>
                          <a:schemeClr val="accent3"/>
                        </a:solidFill>
                        <a:latin typeface="Arial"/>
                        <a:ea typeface="Arial"/>
                        <a:cs typeface="Arial"/>
                        <a:sym typeface="Arial"/>
                      </a:rPr>
                      <a:t>50+</a:t>
                    </a:r>
                    <a:r>
                      <a:rPr lang="en-US" sz="1200" b="0" i="0" u="none" strike="noStrike" cap="none">
                        <a:solidFill>
                          <a:schemeClr val="accent6"/>
                        </a:solidFill>
                        <a:latin typeface="Arial"/>
                        <a:ea typeface="Arial"/>
                        <a:cs typeface="Arial"/>
                        <a:sym typeface="Arial"/>
                      </a:rPr>
                      <a:t> </a:t>
                    </a:r>
                    <a:r>
                      <a:rPr lang="en-US" sz="1200" b="0" i="0" u="none" strike="noStrike" cap="none">
                        <a:solidFill>
                          <a:schemeClr val="dk1"/>
                        </a:solidFill>
                        <a:latin typeface="Arial"/>
                        <a:ea typeface="Arial"/>
                        <a:cs typeface="Arial"/>
                        <a:sym typeface="Arial"/>
                      </a:rPr>
                      <a:t>International Partners</a:t>
                    </a:r>
                    <a:endParaRPr sz="12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967" name="Google Shape;3967;p19"/>
                  <p:cNvSpPr txBox="1"/>
                  <p:nvPr/>
                </p:nvSpPr>
                <p:spPr>
                  <a:xfrm>
                    <a:off x="9984206" y="4856885"/>
                    <a:ext cx="1905900" cy="523200"/>
                  </a:xfrm>
                  <a:prstGeom prst="rect">
                    <a:avLst/>
                  </a:prstGeom>
                  <a:noFill/>
                  <a:ln>
                    <a:noFill/>
                  </a:ln>
                </p:spPr>
                <p:txBody>
                  <a:bodyPr spcFirstLastPara="1" wrap="square" lIns="91425" tIns="45700" rIns="91425" bIns="45700" anchor="t" anchorCtr="0">
                    <a:sp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chemeClr val="dk1"/>
                      </a:buClr>
                      <a:buSzPts val="1400"/>
                      <a:buFont typeface="Arial"/>
                      <a:buNone/>
                    </a:pPr>
                    <a:r>
                      <a:rPr lang="en-US" sz="1400" b="0" i="0" u="none" strike="noStrike" cap="none">
                        <a:solidFill>
                          <a:schemeClr val="dk1"/>
                        </a:solidFill>
                        <a:latin typeface="Arial"/>
                        <a:ea typeface="Arial"/>
                        <a:cs typeface="Arial"/>
                        <a:sym typeface="Arial"/>
                      </a:rPr>
                      <a:t>Partnerships</a:t>
                    </a: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chemeClr val="dk1"/>
                      </a:buClr>
                      <a:buSzPts val="1400"/>
                      <a:buFont typeface="Arial"/>
                      <a:buNone/>
                    </a:pPr>
                    <a:r>
                      <a:rPr lang="en-US" sz="1400" b="0" i="0" u="none" strike="noStrike" cap="none">
                        <a:solidFill>
                          <a:schemeClr val="dk1"/>
                        </a:solidFill>
                        <a:latin typeface="Arial"/>
                        <a:ea typeface="Arial"/>
                        <a:cs typeface="Arial"/>
                        <a:sym typeface="Arial"/>
                      </a:rPr>
                      <a:t>for the Goals</a:t>
                    </a:r>
                    <a:endParaRPr sz="1800" b="0" i="0" u="none" strike="noStrike" cap="none">
                      <a:solidFill>
                        <a:schemeClr val="dk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cxnSp>
              <p:nvCxnSpPr>
                <p:cNvPr id="3968" name="Google Shape;3968;p19"/>
                <p:cNvCxnSpPr/>
                <p:nvPr/>
              </p:nvCxnSpPr>
              <p:spPr>
                <a:xfrm>
                  <a:off x="9978040" y="4946325"/>
                  <a:ext cx="0" cy="122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accent5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3969" name="Google Shape;3969;p19"/>
                <p:cNvCxnSpPr/>
                <p:nvPr/>
              </p:nvCxnSpPr>
              <p:spPr>
                <a:xfrm>
                  <a:off x="9978040" y="5344963"/>
                  <a:ext cx="17811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accent5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</p:grpSp>
        </p:grpSp>
      </p:grp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Custom 10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1487B4"/>
      </a:accent1>
      <a:accent2>
        <a:srgbClr val="F0466E"/>
      </a:accent2>
      <a:accent3>
        <a:srgbClr val="B90F50"/>
      </a:accent3>
      <a:accent4>
        <a:srgbClr val="FFD264"/>
      </a:accent4>
      <a:accent5>
        <a:srgbClr val="0A3C4B"/>
      </a:accent5>
      <a:accent6>
        <a:srgbClr val="0AD7A0"/>
      </a:accent6>
      <a:hlink>
        <a:srgbClr val="FFC000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3837</Words>
  <Application>Microsoft Macintosh PowerPoint</Application>
  <PresentationFormat>Widescreen</PresentationFormat>
  <Paragraphs>1005</Paragraphs>
  <Slides>44</Slides>
  <Notes>44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44</vt:i4>
      </vt:variant>
    </vt:vector>
  </HeadingPairs>
  <TitlesOfParts>
    <vt:vector size="53" baseType="lpstr">
      <vt:lpstr>Arial</vt:lpstr>
      <vt:lpstr>Calibri</vt:lpstr>
      <vt:lpstr>Courier New</vt:lpstr>
      <vt:lpstr>Georgia</vt:lpstr>
      <vt:lpstr>Karma</vt:lpstr>
      <vt:lpstr>Noto Sans Symbols</vt:lpstr>
      <vt:lpstr>Roboto</vt:lpstr>
      <vt:lpstr>Times New Roman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   Infrastructure and Learning Resources </vt:lpstr>
      <vt:lpstr>   Infrastructure and Learning Resources </vt:lpstr>
      <vt:lpstr>Sustainability &amp; Resilient Communities</vt:lpstr>
      <vt:lpstr>Sustainability &amp; Resilient Communities</vt:lpstr>
      <vt:lpstr>Sustainability &amp; Resilient Communities</vt:lpstr>
      <vt:lpstr>Energy Systems (Sustainability &amp; Resilient Communities)</vt:lpstr>
      <vt:lpstr>Smart Electronic Systems </vt:lpstr>
      <vt:lpstr>Cyber Physical Systems</vt:lpstr>
      <vt:lpstr>Robotics</vt:lpstr>
      <vt:lpstr>Cyber Security Systems </vt:lpstr>
      <vt:lpstr>AI</vt:lpstr>
      <vt:lpstr>AI</vt:lpstr>
      <vt:lpstr>International Office @ Amrita</vt:lpstr>
      <vt:lpstr>International Office@Amrita</vt:lpstr>
      <vt:lpstr>Programs and Schemes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Subhilash P S.</dc:creator>
  <cp:lastModifiedBy>EURAXESS India</cp:lastModifiedBy>
  <cp:revision>2</cp:revision>
  <dcterms:created xsi:type="dcterms:W3CDTF">2020-10-01T07:59:53Z</dcterms:created>
  <dcterms:modified xsi:type="dcterms:W3CDTF">2021-08-06T06:41:21Z</dcterms:modified>
</cp:coreProperties>
</file>